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charts/chartEx6.xml" ContentType="application/vnd.ms-office.chartex+xml"/>
  <Override PartName="/ppt/charts/style6.xml" ContentType="application/vnd.ms-office.chartstyle+xml"/>
  <Override PartName="/ppt/charts/colors6.xml" ContentType="application/vnd.ms-office.chartcolorstyle+xml"/>
  <Override PartName="/ppt/charts/chartEx7.xml" ContentType="application/vnd.ms-office.chartex+xml"/>
  <Override PartName="/ppt/charts/style7.xml" ContentType="application/vnd.ms-office.chartstyle+xml"/>
  <Override PartName="/ppt/charts/colors7.xml" ContentType="application/vnd.ms-office.chartcolorstyle+xml"/>
  <Override PartName="/ppt/charts/chartEx8.xml" ContentType="application/vnd.ms-office.chartex+xml"/>
  <Override PartName="/ppt/charts/style8.xml" ContentType="application/vnd.ms-office.chartstyle+xml"/>
  <Override PartName="/ppt/charts/colors8.xml" ContentType="application/vnd.ms-office.chartcolorstyle+xml"/>
  <Override PartName="/ppt/charts/chartEx9.xml" ContentType="application/vnd.ms-office.chartex+xml"/>
  <Override PartName="/ppt/charts/style9.xml" ContentType="application/vnd.ms-office.chartstyle+xml"/>
  <Override PartName="/ppt/charts/colors9.xml" ContentType="application/vnd.ms-office.chartcolorstyle+xml"/>
  <Override PartName="/ppt/charts/chart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Ex10.xml" ContentType="application/vnd.ms-office.chartex+xml"/>
  <Override PartName="/ppt/charts/style11.xml" ContentType="application/vnd.ms-office.chartstyle+xml"/>
  <Override PartName="/ppt/charts/colors11.xml" ContentType="application/vnd.ms-office.chartcolorstyle+xml"/>
  <Override PartName="/ppt/charts/chartEx11.xml" ContentType="application/vnd.ms-office.chartex+xml"/>
  <Override PartName="/ppt/charts/style12.xml" ContentType="application/vnd.ms-office.chartstyle+xml"/>
  <Override PartName="/ppt/charts/colors12.xml" ContentType="application/vnd.ms-office.chartcolorstyle+xml"/>
  <Override PartName="/ppt/charts/chartEx12.xml" ContentType="application/vnd.ms-office.chartex+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5" r:id="rId2"/>
    <p:sldId id="259" r:id="rId3"/>
    <p:sldId id="262" r:id="rId4"/>
    <p:sldId id="274" r:id="rId5"/>
    <p:sldId id="272" r:id="rId6"/>
    <p:sldId id="271" r:id="rId7"/>
    <p:sldId id="268" r:id="rId8"/>
    <p:sldId id="266" r:id="rId9"/>
    <p:sldId id="276" r:id="rId10"/>
    <p:sldId id="267" r:id="rId11"/>
    <p:sldId id="273" r:id="rId12"/>
    <p:sldId id="269" r:id="rId13"/>
    <p:sldId id="282"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7E"/>
    <a:srgbClr val="ADECF9"/>
    <a:srgbClr val="93E6F7"/>
    <a:srgbClr val="D4F5FC"/>
    <a:srgbClr val="002B82"/>
    <a:srgbClr val="1DCCEF"/>
    <a:srgbClr val="16A1CB"/>
    <a:srgbClr val="0EA1BE"/>
    <a:srgbClr val="7EE2F6"/>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1" d="100"/>
          <a:sy n="81" d="100"/>
        </p:scale>
        <p:origin x="5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_rels/chartEx10.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Microsoft_Excel_Worksheet10.xlsx"/></Relationships>
</file>

<file path=ppt/charts/_rels/chartEx11.xml.rels><?xml version="1.0" encoding="UTF-8" standalone="yes"?>
<Relationships xmlns="http://schemas.openxmlformats.org/package/2006/relationships"><Relationship Id="rId3" Type="http://schemas.microsoft.com/office/2011/relationships/chartColorStyle" Target="colors12.xml"/><Relationship Id="rId2" Type="http://schemas.microsoft.com/office/2011/relationships/chartStyle" Target="style12.xml"/><Relationship Id="rId1" Type="http://schemas.openxmlformats.org/officeDocument/2006/relationships/package" Target="../embeddings/Microsoft_Excel_Worksheet11.xlsx"/></Relationships>
</file>

<file path=ppt/charts/_rels/chartEx12.xml.rels><?xml version="1.0" encoding="UTF-8" standalone="yes"?>
<Relationships xmlns="http://schemas.openxmlformats.org/package/2006/relationships"><Relationship Id="rId3" Type="http://schemas.microsoft.com/office/2011/relationships/chartColorStyle" Target="colors13.xml"/><Relationship Id="rId2" Type="http://schemas.microsoft.com/office/2011/relationships/chartStyle" Target="style13.xml"/><Relationship Id="rId1" Type="http://schemas.openxmlformats.org/officeDocument/2006/relationships/package" Target="../embeddings/Microsoft_Excel_Worksheet12.xlsx"/></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Microsoft_Excel_Worksheet3.xlsx"/></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4.xlsx"/></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5.xlsx"/></Relationships>
</file>

<file path=ppt/charts/_rels/chartEx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8.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Umsatzverlust</c:v>
                </c:pt>
              </c:strCache>
            </c:strRef>
          </c:tx>
          <c:dPt>
            <c:idx val="0"/>
            <c:bubble3D val="0"/>
            <c:spPr>
              <a:solidFill>
                <a:srgbClr val="002B82"/>
              </a:solidFill>
              <a:ln w="19050">
                <a:solidFill>
                  <a:schemeClr val="lt1"/>
                </a:solidFill>
              </a:ln>
              <a:effectLst/>
            </c:spPr>
            <c:extLst>
              <c:ext xmlns:c16="http://schemas.microsoft.com/office/drawing/2014/chart" uri="{C3380CC4-5D6E-409C-BE32-E72D297353CC}">
                <c16:uniqueId val="{00000002-FF79-4101-932F-A7E8D14F0F37}"/>
              </c:ext>
            </c:extLst>
          </c:dPt>
          <c:dPt>
            <c:idx val="1"/>
            <c:bubble3D val="0"/>
            <c:spPr>
              <a:solidFill>
                <a:srgbClr val="16A1CB"/>
              </a:solidFill>
              <a:ln w="19050">
                <a:solidFill>
                  <a:schemeClr val="lt1"/>
                </a:solidFill>
              </a:ln>
              <a:effectLst/>
            </c:spPr>
            <c:extLst>
              <c:ext xmlns:c16="http://schemas.microsoft.com/office/drawing/2014/chart" uri="{C3380CC4-5D6E-409C-BE32-E72D297353CC}">
                <c16:uniqueId val="{00000003-FF79-4101-932F-A7E8D14F0F37}"/>
              </c:ext>
            </c:extLst>
          </c:dPt>
          <c:dPt>
            <c:idx val="2"/>
            <c:bubble3D val="0"/>
            <c:spPr>
              <a:solidFill>
                <a:srgbClr val="1DCCEF"/>
              </a:solidFill>
              <a:ln w="19050">
                <a:solidFill>
                  <a:schemeClr val="lt1"/>
                </a:solidFill>
              </a:ln>
              <a:effectLst/>
            </c:spPr>
            <c:extLst>
              <c:ext xmlns:c16="http://schemas.microsoft.com/office/drawing/2014/chart" uri="{C3380CC4-5D6E-409C-BE32-E72D297353CC}">
                <c16:uniqueId val="{00000004-FF79-4101-932F-A7E8D14F0F37}"/>
              </c:ext>
            </c:extLst>
          </c:dPt>
          <c:dPt>
            <c:idx val="3"/>
            <c:bubble3D val="0"/>
            <c:spPr>
              <a:solidFill>
                <a:srgbClr val="93E6F7"/>
              </a:solidFill>
              <a:ln w="19050">
                <a:solidFill>
                  <a:schemeClr val="lt1"/>
                </a:solidFill>
              </a:ln>
              <a:effectLst/>
            </c:spPr>
            <c:extLst>
              <c:ext xmlns:c16="http://schemas.microsoft.com/office/drawing/2014/chart" uri="{C3380CC4-5D6E-409C-BE32-E72D297353CC}">
                <c16:uniqueId val="{00000005-FF79-4101-932F-A7E8D14F0F37}"/>
              </c:ext>
            </c:extLst>
          </c:dPt>
          <c:dPt>
            <c:idx val="4"/>
            <c:bubble3D val="0"/>
            <c:spPr>
              <a:solidFill>
                <a:srgbClr val="D4F5FC"/>
              </a:solidFill>
              <a:ln w="19050">
                <a:solidFill>
                  <a:schemeClr val="lt1"/>
                </a:solidFill>
              </a:ln>
              <a:effectLst/>
            </c:spPr>
            <c:extLst>
              <c:ext xmlns:c16="http://schemas.microsoft.com/office/drawing/2014/chart" uri="{C3380CC4-5D6E-409C-BE32-E72D297353CC}">
                <c16:uniqueId val="{00000006-FF79-4101-932F-A7E8D14F0F37}"/>
              </c:ext>
            </c:extLst>
          </c:dPt>
          <c:dLbls>
            <c:spPr>
              <a:solidFill>
                <a:srgbClr val="ADECF9"/>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2A7E"/>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Tabelle1!$A$2:$A$6</c:f>
              <c:strCache>
                <c:ptCount val="5"/>
                <c:pt idx="0">
                  <c:v>Ticket sales</c:v>
                </c:pt>
                <c:pt idx="1">
                  <c:v>Food and Drink sales</c:v>
                </c:pt>
                <c:pt idx="2">
                  <c:v>Merchandise sales</c:v>
                </c:pt>
                <c:pt idx="3">
                  <c:v>Sponsors/ Advertisement</c:v>
                </c:pt>
                <c:pt idx="4">
                  <c:v>Parking fees</c:v>
                </c:pt>
              </c:strCache>
            </c:strRef>
          </c:cat>
          <c:val>
            <c:numRef>
              <c:f>Tabelle1!$B$2:$B$6</c:f>
              <c:numCache>
                <c:formatCode>General</c:formatCode>
                <c:ptCount val="5"/>
                <c:pt idx="0">
                  <c:v>1312</c:v>
                </c:pt>
                <c:pt idx="1">
                  <c:v>215</c:v>
                </c:pt>
                <c:pt idx="2">
                  <c:v>86.85</c:v>
                </c:pt>
                <c:pt idx="3">
                  <c:v>50</c:v>
                </c:pt>
                <c:pt idx="4">
                  <c:v>16.8</c:v>
                </c:pt>
              </c:numCache>
            </c:numRef>
          </c:val>
          <c:extLst>
            <c:ext xmlns:c16="http://schemas.microsoft.com/office/drawing/2014/chart" uri="{C3380CC4-5D6E-409C-BE32-E72D297353CC}">
              <c16:uniqueId val="{00000000-FF79-4101-932F-A7E8D14F0F3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Russland</cx:pt>
          <cx:pt idx="1">Macau</cx:pt>
          <cx:pt idx="2">USA</cx:pt>
          <cx:pt idx="3">China</cx:pt>
          <cx:pt idx="4">Brasilien</cx:pt>
          <cx:pt idx="5">Australien</cx:pt>
          <cx:pt idx="6">Indien</cx:pt>
          <cx:pt idx="7">Argentinien</cx:pt>
          <cx:pt idx="8">Kasachstan</cx:pt>
          <cx:pt idx="9">Algerien</cx:pt>
          <cx:pt idx="10">Kongo</cx:pt>
          <cx:pt idx="11">Grönland</cx:pt>
        </cx:lvl>
      </cx:strDim>
      <cx:numDim type="colorVal">
        <cx:f>Tabelle1!$B$2:$B$13</cx:f>
        <cx:lvl ptCount="12" formatCode="Standard">
          <cx:pt idx="0">17098242</cx:pt>
          <cx:pt idx="1">9984670</cx:pt>
          <cx:pt idx="2">9833517</cx:pt>
          <cx:pt idx="3">9596960</cx:pt>
          <cx:pt idx="4">8515770</cx:pt>
          <cx:pt idx="5">7741220</cx:pt>
          <cx:pt idx="6">3287263</cx:pt>
          <cx:pt idx="7">7741220</cx:pt>
          <cx:pt idx="8">2724900</cx:pt>
          <cx:pt idx="9">2381741</cx:pt>
          <cx:pt idx="10">2344858</cx:pt>
          <cx:pt idx="11">2166086</cx:pt>
        </cx:lvl>
      </cx:numDim>
    </cx:data>
  </cx:chartData>
  <cx:chart>
    <cx:title pos="t" align="ctr" overlay="0">
      <cx:tx>
        <cx:txData>
          <cx:v>The largest countries in the world</cx:v>
        </cx:txData>
      </cx:tx>
      <cx:txPr>
        <a:bodyPr spcFirstLastPara="1" vertOverflow="ellipsis" horzOverflow="overflow" wrap="square" lIns="0" tIns="0" rIns="0" bIns="0" anchor="ctr" anchorCtr="1"/>
        <a:lstStyle/>
        <a:p>
          <a:pPr algn="ctr" rtl="0">
            <a:defRPr sz="2400"/>
          </a:pPr>
          <a:r>
            <a:rPr lang="de-DE" sz="2400" b="1" i="0" u="none" strike="noStrike" baseline="0" dirty="0">
              <a:solidFill>
                <a:prstClr val="black">
                  <a:lumMod val="65000"/>
                  <a:lumOff val="35000"/>
                </a:prstClr>
              </a:solidFill>
              <a:latin typeface="Bodoni MT" panose="02070603080606020203" pitchFamily="18" charset="0"/>
            </a:rPr>
            <a:t>The largest countries in the world</a:t>
          </a:r>
        </a:p>
      </cx:txPr>
    </cx:title>
    <cx:plotArea>
      <cx:plotAreaRegion>
        <cx:series layoutId="regionMap" uniqueId="{8B065EB9-2090-464A-B8E1-81D39BBFA2CE}">
          <cx:tx>
            <cx:txData>
              <cx:f>Tabelle1!$B$1</cx:f>
              <cx:v>Area in  km²</cx:v>
            </cx:txData>
          </cx:tx>
          <cx:spPr>
            <a:solidFill>
              <a:schemeClr val="bg1">
                <a:lumMod val="95000"/>
              </a:schemeClr>
            </a:solidFill>
            <a:ln>
              <a:solidFill>
                <a:schemeClr val="bg1">
                  <a:lumMod val="65000"/>
                </a:schemeClr>
              </a:solidFill>
            </a:ln>
          </cx:spPr>
          <cx:dataId val="0"/>
          <cx:layoutPr>
            <cx:regionLabelLayout val="none"/>
            <cx:geography cultureLanguage="de-DE" cultureRegion="AT" attribution="Unterstützt von Bing">
              <cx:geoCache provider="{E9337A44-BEBE-4D9F-B70C-5C5E7DAFC167}">
                <cx:binary>7HvZkt04kuWvyPJpxmygJHawrKrNErxrxI1FEaEl9UILRYQAcAMXkAT5Yf0D82PjSpWqpGhZZZZ1
dmeZTT+FRBAE6A53P+c4758f4p8eqqf7/kWsq2b400P8yw82hPZPP/44PNin+n54WbuH3g/+Y3j5
4Osf/ceP7uHpx8f+fnaN+ZEkmP34YO/78BR/+Lc/w9PMkz/5h/vgfPNqfOqXm6dhrMLwD8a+O/Ti
wY9N+DTdwJP+8sNP4xD6+8o9NT+8eGqCC8vd0j795YdvbvvhxY/PH/YfFn5Rwd7C+AhzEeEvuWRp
qhTnPE0U+eFF5Rvz12FM2UvKmUy4wglnQqkvS1/e1zD9t23plw3dPz72T8Pw4q9/v537zSt8O+QG
n322Q+Y/7fin17+84o/f2vnf/vzsArz0sytfueK5hX5t6LknbsZhqO6bxy/G+M/7QeCXQsiEylRQ
JST+ZOiv/JCmL5NUSThpEnyRSIW/LP3ZD79lQ9/3wt9nPvPB3weee+DmX8ADF/cP9+MXG/znzU/I
S8w4pqlIGcGfPPCN+TGmLzlEiGIqTdOEUPZl6c/m/7Qb/+L2p5svl7+3o+/b/6upzxzw1chzD1xc
/fEx8Pr2p3/0tv9cGqLpS55QzjFTFHNG0m/tjz6df6xoQlIsmUqYSL+s/dkBb576J9c4E55e3Ib7
+/DUvJh88+Kn+ql35f2Xe3+7V37tec9c9Wu3P/ff69s/3n/H5vF3rSQQQpTjNKVcJDLFCRbfhJBM
X1JBlBQqJYlKFXsWQr++ne/Hz5d5zzzy5fJzyx8v/3jLZ9Y1//BM/pOxI15yQTFmWAjCUym+NTxO
6EtJuUpSSgT+XFk+o4fPofOru/m+3f867ZnZ/3r1udWzfwGr6/5+cL8zeMLJS8BFjBMmMGFEyG9N
jzh5mUpwjVREUZGCi76kos+2hz2trvpy7benpy/znln/y+Xn5tdQlwAVPsND/+HCfylk+qk3n05d
87vmHET5S5wSKjkUh18AKtSFr2ATEjDOxKeykhIOqInwL8b+7IDfuKvvh8A3k5+54pux5/74hBP+
aH+c3w/3D3YI978jmWDqJVbib3mIi2/JhJBQAlLAryRJcMophuGvM9Fv29L3ffH13Geu+HrouSfO
3//xnvipMoBSfk9SR8APXBIBvC1l8Jd/m5bISwFkDwuM0yShJOXPwNRv2dD3vfD3mc988PeB5x7Y
/At44BwIr/9yFr+Xhf+5gozISyUl5oCBoCgkgjP6TVYi9CVcUykkJAIuAtb3Ze3PSemX7bz4X5ub
8//9ZeB7m/q+C76Z/MwL34z90Qlo3//ff29+XxIt2UsJSYclgC5/Ofbf5h/E8EuaUklpCpaXUBSe
YdDftKXvm/2rqc+M/tXI87O/P/3x2ecrlvl7aUr/Q6a/lv1+OS/PFcHngtKvEcjfyzX/w7NBSf3v
Bb5fQPnv5UIEpENyQkGJAh3wF1bxTXVBnL5MAOliJXHKoMKQZzALNvTrROj7We6rqc+y3Fcjz7Pc
vwL7+Kby/W6e+P+kzj/jjV+J5X/rLGzuw/32l5bEbx79khefTf1HnY3Pjjs+/uUHkGh/KZ2fmwCf
HvENkzjd++ELdPrb7U/3Q4CZiXwpKBMM1EboZ0gghPPT54EE4oYBcgOVHYtf9KvG98H+5QcoaByQ
skqTNIXAAlD9w4vBj5+GQBhOQXoBcUWqhGPJ1d9aQNe+Woxv/majv/7/RTPW1941YYDZXMCj2s83
ftooIqDwgwZKE9hX+3B/Aw2mT/f9n9KaZu5HVB27tWmyJPXxTpixbLXyuHtvAqkup0CKh9KS+dLN
aLygBLFqUzRrNx3XEOuYYSn5ko2Lie+dT6LTLWn8U1F45XWifEmzriH2GNeVb1Bh2dGNbB00CzW/
a5cKvxbO+UWXDfWTpmVHFm3qWDVZb3x1GUkv3yZtP58lZSE2NK2my67oxGFg6/xGcFraLG3TsddO
8HCremXu0qkUp96JcdsJkged9Hn5kHeN2SXj0lYHg2fyEUkqaNbIJbkYe4MuK1SrmzVykWZ+CvyN
WIswb0zbDW/YYier+diyW2pBedn7UjZWt05Nt23VSV2QIAedlM1wKlRHX9E8LdutKlhyEHVMTwmN
6u2i5phqqwQSei5ydC0KPN5WdHBvuph379lczudV2g3n09LJ85HKYdRO8vm2oc3As9F1U6Xzekap
XpVx2wl5sQV7kE7HerUXzo/+Ay3hlbez6MOezUlaZUU9iB3vFrb15bRcTQrXNzJf033Kk3ZH0sZf
ojHF29F0zapXIuKs86bF71zsyY1XPXtDm95rkyJq9RKn9vWqUHyq+sGfW5bY7dSSIistbs/quZ41
Kstk3A55MmSYz+kVzytjsm407U3VNuzEeF0f+tr2WYUndtH4ttixIoRXadX5japqtqetXM+pM83J
1SNuNqhmdMrc2KQ3/UD8ZWB2yWoRJ5eJOulKjWY4YjoojHdjMsX9MI+q2YFIWZ+1VZpvSlPVJ9ui
btdVrNp2iJJrE4eh1UU/8ahL0abHcS7ZXuSRvXHdYq79SNx7OrJw2XVw6Cbe5YNGQ2GPZYfybdoU
3apVDPgNCXX5CM4hjRZLwbZLEaPVrBP5Ice+2o6NahctSTkUO0qjuGbezee8TmU2iNo+VLbwg569
y09SjuZgZYX3n0LgvWMrPTlR1RuJUpfxgZjLlmC3WVIVN6YaudVEWFTouh/z3dpxewwuoo8J8PCn
bl3Wo5VpMWqe9iFL64pdClet2xWLsEuZ81bPwhXnlXDdWbqo+sjaelEZM9ybjR+WmM0phwNBebtZ
Vje/X9xq3tUtnrYrtBUfQXRHt7TOu7txssWp66fkdcR8ejMj5M7KuVqfrBtVcijWed5SOo/nyA9B
LwTR80JhdoOWNrlXfmpD5iCB/jyXsjiUvMJXa5E0mzUfqssQrDufq2mWe1HMZtbroOzrYbX1YXHt
dAicxFFPfB66DOxmF43TxSrtcTNvXJjlBVmG+WKBHltGyVBcyYUXR5mGNpNTvwjt5rS997zuq4yX
KlwXkZBdGIWdNsKo4bBYN1zPtizvYbh7OxZLvgcZBL+ul9BvexmSrK66EQwVXbVNeoX3SwJuSiEc
rwht2LY1qnhX+tr+TEpVHIZirivd11V1mtqRb4sFD5u5LvD5gkOyq0tVbmBn00FwOVypXC2XmIxt
xufZnJM5dpVO806cVlLMT0ss8vo2b4g80pqud4Mv6+vVUbvvptVcrEkv242dI8omSJ26adrxfRwE
vZSt6LhWiYzXqULiHBTnMsNJIzeB5sv1SHpIczntF6Pnwdp1wy0e9gHX2GkJx31HlberpqNLj8mq
+huZkmYjk6XbwZLVqWWYvm3IMJ0NrZR7Pzn3ZOduuh7apXhdtoWvdBFyp52dVnQz1Ri/X6GGtZnn
fZMv22oUyaEavCiylAu5sUu6et3OHX6fRluXWegaexSQ3q5CvcI5b5uufaoH5HZlZOMlU0sIezd3
4rwQJpwYQFeqY1X0r9Y09sdeRnzbrmY+lDgUl4gv81VLDHubR9UjTSNr7vzSO6vHvI6HpcfNjpdN
lfm4WqsnE9sP82TWU9NU6asJsUn3EmJj8OYdEbm/ldVY6BhZcYVkXx9IXqn3sZgKo6sGm4t+bfhD
8IpsOxKCJgx1F9j0PM/mCpJRO/XFQ9va+digUGc+T7yO+RJ2DaqUrqdlPtilSl9jnIcjljYkWwx9
sDvusLrpqrQ8jKOjO9Qt6YlVVbLrQ5lctqI0e+zHOerWd57oUvr03Nso907OdmOGqXjsTOx3aa/c
WwyN0+3U9d2tWpl88mRVrTZDjl7XeVFuWULh8xEr4g635bDhE25Oa0WmC28c3w0zYWeTjbPSZaXE
hZkWCkmXcbmfoYD/bGlZbfN1sURXjiQfOqumQkNudZUeS75cNTUhl3Pex1oPpS8vF8/YzsQRH6hR
fSYmuimlNBvWcrYtVlMe5tjaaxxQ9RR8Kjtt3LrCce1oqhs5DkI3fJJZGXLFtDPLcpeSdjpLk7G9
sIOYjmLo7CtscXKm5p4ca2bsdU86ciuYh3eBhbKWDLbTgTO/h4JdnEhKzW2gFu/bxK4uYyta3xKO
p7cDBPENnSWc2qUYfa+7CeFXhlnOP+EH+6ZoOnKGqe/vHcTIvi/CumSR1XmG3dK3G9kQ47Oi72mx
qbqcnCGLukvbTPmxQHY8lWXenWOFmqtuEmm5SZNIL1VqaNbyMHU6LWusO+XrEyMxP+NFst576tZj
NZIB6p6n7yk1ZGdEOb/rCseva1v3x9rky1lsZ2e0j1Ub4M4J44z0aDwbybHsna7WxyoWG3O+6tD6
IusWybZugmpbIEmy1Y4mw5ahN6Yu5IPtcOl1Ram65HnRnCRa8BZFuR5pU458M45dbPXczcNbyxQ6
dSwXB1uhvtW5GZo+MwxPmel9vvFKJOd5GOv9UhF0MKigJ+MFfxhGBWiPQzG97mJfnytVJ+dQz4qf
XSDLXVhSgCfD1KkzbxZzUVUyP8iKLRsUB3ox48mc9abJKRSrtQHTxVSer2Vjt9B9yCdN/KIu16Yo
T0kQ/Z0aS3NHlno6hsSO76Z8WY4zgIS3Vd81R77y0ehuLpHVNEd5zDoZOq061JZZHGKYM6lydqBw
1F8DTire1GlV7lqQzyE3GDFf96HpNz1qSTYThdxWVKqh2tUt2eQtC90GL6rQtu8rQM3De1vl06Yq
THLiJQ2z9vWYb4yN+ZUQ3r4dar+87aiMd8k60Tv46MQdSVLmqe6oE3afVvQ+V1N5iGx426l5u7a5
1Q4ctmmLdaBZIB7fqaSEdNvSagd8497ZoW40U4AqguF21zesPa1ILXRDVjodhgoeYQWcpJlQr7Iw
Nc1DteDplYyqek19We09YeoiGeqO6XIt85M3ibqiyUg2/ZTHD1VE7o0r3ARcwg/TqEu2oFcJ4sVF
CDwdNCDjeGIFByTTrZI3ekKuKDTpRrlnsgSE10y92zmDk60hybJ1orQNxK60F14s07WnOD+10wT5
lI/JprKebHOqgtRdM4ta93aKZwYLcjlJiJOFxbHVjC38qIBR6XkWIqvncZDZjCj8c6n4qwVzAGZ2
BviVN7Y4tqY027k13XUuTXUuGjtdF0WCLz0Yz2cthjWhh9XgrKZ0eTPxUp67yNBpQRBlzbikG1FU
Ztv0hT+nham21VKTV7Xqy3uSTM2tgi5wpykOcdeIEAxA4aFHW1ti/Ir5CAV3CSJrfE0OY0HzN3ES
fa/XsUKvRSjnoxwxvojpsr5bGlnfrwOCMu9XXmTtmoeDQqPvtCsmOEzpyO/XNMwH3pfoVcAoPkLL
obiCojY+qllN294U/qSqIdkrFMyZ6NeUZXmdp9s559P72eftEVhKuJtw2mlMqv4aCJe8RCtunIag
WLc1IOw9700odS5jc/AT58DtZHyYh5x/TAm2r8Ye+7sQivlxxIvJaIrMqUUqZr31+F60EMe8XtK3
i4HgHj5xKI2jz7OCIbnLWb1eJaOJk0ahMvNWcFNfkzUOu8ZI+3oy3rxSWKb7VY3+EhemvGccsbOa
DexqCm2zqSIpN8rL9VWHVfcwGsbeJHix78fZoEfe9sOkxQjI0GMFZDYVvTYdabdpuUyQTyGZA8rq
Zh0JAO4Zu6bXtCDFTiyRXiwLSqyOS8fOZyvDdcdbOMBgG3a5YoTvaYKLzChlHlprkjmbBiKypVbo
AvDjdGkR5+UOMy/0KAiMJ2OdbnhSMgDUhDx0Y5CbaDGDwihJciYag7dBIrRPFzHdQXaiQBnskDnT
VSdWF32Xcd+oj8y39nE16yo2CZzyXnPh1SZJ+uqNFK2/XELaXOWeyM2Ai7BkqgLEFMUqnso8hkyt
Scw3Sw7TqZtl1KEh1VU+xsVtEznk57nES9TY+OREVg5GTqEgtT2Us8o5JYFv1eHNTAHPTR1s8gKI
1lDBKm1ymFvb7BZKiysH1PXaW56PuqpH5XSfoHYL1uq3lQzulY81ChkpgSP7BMmPCxsBmZRNPCNA
Ec4WYv2RGKo2qvYYogyRD6Gn4V3r8nzblVzc5GosNjJC0tzwdfBnvmXTVXB1d4Dv+MazNTp24Z2U
QbtlpUyzBbN+F8roox6RBwwWE7xTfqUf5nJKpB4bkTZ66ZHciFDXZ5xP40fLTJCXU5ejXhNZH2AR
jTqiDp5gXRXHOhnhFaUYyvdLSdcaaNFqdj2B/I4sr1bNinG9kmXblcckDuqiReVcArpCNdVdRcnN
2kz+HFJWdaIKvibJIO2hYwxLvegWDVN6xWIy7lKX0jcELeztvKD1NuGtBdomxeuk7OazGXThHiAd
A8Bcjp15361J8TEB0vDBsTFAJQHGBrQcfSoIrT26DiXvELb1jRuWpc9U3tI3Ey2GG1XGrgRGb8Wg
+YrwLWrkABfCYmddVO1a6i7QSWUi8vJjwRcwnPdD+3aieHgqUMMebVnUtVaEl4+j8ctV265hh9Ku
v119vTS6aEpQMVg9teeNsPJhWQS64LKZmZ56AelokWv1kEM2PbeB2F3bh/mtXT04rxPVvijG8WKC
MvpUpy4fMzon1uuUcdNkrp4pyeTYRgNsvBhrkFFEYjJL0fqzqGwNCLE0P9vSh7PYhWnDR9ncVBOw
aCkwMBxiW3sSxE5G9611H9S6DFk62HAiDVFvEcbtY7EICnKHqMfbuRln4IMgnmVT3XWjzrs8dzue
91Ovo+zWDyWoaWLXLs30euwcJyDNtOOyzeHDljdhlNW8JZF2j6OtIRuMZp5rvSgDqoScOD2D+Gji
3kuAINrmSXqogem8KxIUb2qR+EZXHrQwTYY2eYX4MGzLKQBqKgaD3Y7ZUb3ruiQ/T3Mfl7OQ0jnr
26ROswnRWuihIp5ns2PJiTZR1BAzNf7YurJ6y9Zgur0zJQq6d/nwJGQ0Cma03cUcK3VNx8FhSF9A
+R5BylquPcvnbodwKaBq5zUvdILL9n0+gJCSuc4l5yt8JbgXfkw6zdzUkY2Ra/5aQYf+fRENOQzN
JF6bvKg1lkiec1yCctRRuwsuSUttO7FeLmguT4IO7L2qepBL13GKb3vCOpJR+Hz0umqivWp6BLwV
aFW+bbqcY41nWtxVscnXzWwNQ2fE4AptmIrNiWGVHsqJxGwU8/CYkxntu+halqWrIXvher7FcSav
PV5RJj1A9Hxty/spt+rAUoFPosZ1qZcwjXczHcSeTL297Ie2uwaIXg2ZaWnM0qVeX7WYTa8q5MnO
Wd9BKiZjs0tqsdhNPQR0wyu/nsWixlmQvtuKKEuixVzmO1ZOclPzwduzppSpdsPa3g2I+0I3iHyi
srLl/SZ0E92qsLZZFUh9Bzqo2pW+Ux+rBqGPXLrkCsW0NDrJvdlVJAmPdQkKKRB+t3Ei5u9Ryeg+
FUs4bw0SexX5curzmR6hYEK5U2qV9yra9roOItekHtHj3Dpg28lonQ60jUcbEb/FI6XvVoe6p9Ln
9mcKqsvBmGK/5MQ9iLRejtDJX991feMgz6URQ4FgRmRDWS4XYZ3zG+mFeD/3iBZbOdb0bOr59KGp
k3QzNXja5LZuMyAfFYgnaaiQJiAEbMNYNB/LtOWHYaaTBuxN3pdURZwVk+ruXAqRzm0rjW6WPLkB
/azeJPlsSu3aESTSuazKU10lLDNcVtu2Ke129UOlm7r94BE7WAwKZKXqMwuqiEHzAdn1QCJIhron
It0bWjW34tPb0tmkTqeuDUwTB/N0Ieca6lCAiqBTCtRRx8mrdzgG9MTWFd17O4VjTqAyB0hOHk6b
yPc1rRmwZOfdaegWYTPcR/FzP8EaWk1cbgdbzmNmilZdYJkPHxD2oL41aqCbAuS1I237eBqxssel
QKTcp9YUc2abkm/rcbVAySueb1cW5iRDCci8uqCuO2DF5Bmd18FpUNjUOTLVPOg8MWHXMlK9K6To
r00yolLXNq8uFh85nCuFT0sn0NHHIh5No5r9WJAm6iSN4ZGXxGVVb4gDSYCTXgu0Av6JlXc7ylJ1
lpsF3cAe2kMOPPJMibF5vaxrAoJBCNscdKE9Du20FQSF6zJvEaAy0xyavgGtkBsEGp+dX0Finbcg
9lTH2TC6q3tMt2NCurNBJfSiwqR4S4ahGQGHhvSATeMzOoT0rnWkeS1XYJdmAU0GSvV0384e73IA
EoeiFq7V4wjQT4GydmA0zXdTbJJ3C1+LLfRohi30H4wBQFa5U2qWcUuHMtdsLLpN1U/FscQlyuBX
OcNt3RbjpQAUlwFIhXPHqvpCDe1wSKsh3Xop3QV8P1RqMDXUVpfbbSwo8zpMZb3PJ2fOupmIq8oH
iF4U0AVIeNABqumCs0F6rKmI/V3HGgpHgysDcLvm9qwq5LSbHfbnaZfTW4/HCWcrSqZ5o9KhuYc6
X08aGlU13+QmHR5rw0oBzGd050PK+SZ2DQKFvZTsWCzQttKq4q7LgDbKuyqY8sp7iQ9m5uhcCOvm
TdnPqH01w8m8YaPLZdbPzFf7Ephmsc8XRD8UbhBX3doW7+qB06jXmItroC5+G2IuxYGXPV01cuv4
xi1ofNOpRdwtgHK8npqB3eSUdXEHhbDMN8rF8E5SNeBM8qFPtsz64jWdC3UGUk5IN7KU7rgMvjJQ
iRNkNxEk6AdAd+uaMRxytIGvTJdPCRbl9zwKcEEXADFv4zRDlScLn27WdJKvbMraUktUmEtP+7HM
0OJytYmsIuHAbBvd1tjK1JmwIFZuQr5MCTCOHOGTAe04bvI4uJAlxFegESTt8hBtwpaMdC0Fbb7z
3aThiROg7qFr4gF6hPneV2Vqzpepz/m7NNjkY9KuKr2dSVRiA54rXg/D4pwuLFo9YG5SzcA7QZB2
D57PYT1gOKpo2xSqfnLzSvtLbNZ80QFU8PmhaUwj95gvgBPmqohPSfR9tRlTUIO3FTiy16MBfLhJ
80/K6wq/YANY4rF8iAma6x38iAwV2y6OkEI6NYqD4dj3W+FRCWw/saLYFHVDHIBoyRrdtIUjO09U
e+YDAnphViLPOjaja7oGt6sGKxykfRXwh9yH+iYppT0QKMa32KTtxVSFKd220wAlFu5dzuhE+fu+
rYrHtR9BFizW/lqtOaBAsx7y1HedlkZ1wJomKIEsp+EI5W68cDwhAFjFWAQ9QEEKWtXIvhtQkT4N
gGifZjapYjsGBHm1AimMaVFM3ZOZzVTsUZ22Uaek67UChU5PNUjVS8Kr+2KdFmj+QaPgcsxTde4r
FTLUNdVHqVi48itpL4D+rnub9OLY9BBDO5YTqQe0lu/gxdiWrj3dzCthV6Y3/Fwmxfh2DUu/K8ia
BNB9EDqrx7qE9myEydGP9wHapYOG7+CKfQOU5h5UV4Db0PGoPo5JXf/sVb5cjQq7bYPp8LAEN+7a
ViCvy2K2Fz10ajdWzOLVyMdp16MBoFwYugh9T1aT82n29KYmdLwNUdD9wNR4ZlvRC828cu8EKT30
HCSoSngZrmo7q/OcCAj1+f8xcmZLkuJqtn4i2sQouDkXDD5PMXvGDZYjQiAhMUo8fS+P2nvX7j6n
245VGeZ4RGa6A5L+f61vqYHHBT8zDzSNizB2FOZE17zZEU6xpbY/TMsY7QdWOdtW1v2mtlOQ9dTq
Ol2mzl48Pk75gvbNplPMbc5UQm2O6+I/NxjVLzN1Of5er838nis0v36WaG1uFVV6VzdyeUd3GEPh
Hwd/1zROVXBv8j5R/Cc3JZi3dR1Z7ZJyWKIMdqM7ZkPtz3DFHfJY2Ya1l2kz+tFbuYa2yxsyiguW
ZXqNmpX1aTnw8TY6cBZOMI/jKWWYZdLaLb1cdKiNUHtEuVctwdlTrpMrGCRN6ocm+NaJh25IzRT+
RE4TF63EHUcDPsQHV7MKjZ2YWpIKYaTCnTNBWHiudDH7VO3sFP+OGv4XNOFnp+CbVOwfAdV/nf6f
107g/6/YwN9vPvKtf59tf3cPZnX477/0QEb+9Vt/5woeoMa/6Kv/Bn48f4Vk/wcq5H/94f8fMgLQ
4l/J2P8LGPmbT/6bMXnAoX8hIy5SHEkYJAGCTeEju/RPZsSJ/yPCMkIJiaMoSiB2AaX+BzTiU+Ak
oLAJiTwvDOMHZf1PaCT+jyQiCLNFxPtHmvOf3/u/3BlQg/8PaCQKH0TXv0Ej1Ht8LDzShARQF8M4
Qszk3+ERrfDfqtjBr6pffrjuMOKfBUUn7YhpQF2FqWdMxlR7kzm5MkFZuPTjpuRut5ki66dJHIls
tRhNKwoHVCHlqWpeIk/A4K9Md0HvspmgYxwH9Go5wWOYTT60ONOWe4xBeXGopoWdGMuGcqwv8eBl
DS2nnKxiyQKjCx6H/Ijr94uhLNzGgU7OpKz6HevR9k1qPPN+t3oEeiNqb/AFpIXLWrYX51Ht0KCX
W7dhzWUV9bYN2x/lSMRmdtVyFInYtKRVl8r6+7ZK3EPFdXOekg9Yiwf0pMMB8sS6aYbGplaGcGz6
2tm4szembBLVhSzRXsll78Ou2/qjWi5MBG7WKZicddebs57eKsPb/WzcizcG+bTCzOmF9oqVreby
dYinxFyiqFpTxHtRKHreWcSzsw802IV8goeaYTAPhYjmP6yi1Q5+ZXcRmnaXr1eVp4fNWs8+BBPo
52zFReIjUKT061Iw2Uf48YhlhYxlylTnFE3iNJeevpXVXJ/9NqgvX5e+nLBKu1oMWdsMU9H6vcxg
P0WYbtp/HL5O1ZikpqnhoIiGnnz2Jqh0zhoewJoy1/Jche2Qf70JxMY5o68HR1G7J4jR4mKsVdtG
wAvohgFWnNvsazrSs+/49Pz1yn28UtWUG9OtRULaDvq9hSgqoYx+vfo6kBKoSxwucA2HCronCpN0
Vqo8J1P7iztRtYMD0e910bjV09cXpOCSAPRYdBBuUp754/D1yuDZALpUHb8+L7S+Ll2132xL1D8k
dZxKZyxqhuKv8wrfb9c7IZaJVn6f+qS9O730s7k25gn1ZbBJ0IdntvR1PvalexhRtm473x+vsTuG
OWmZu49RGWWRql00CWP9nffDdRaxX6WmzxNfDCxF53hk1UQKwl12IFHkp/MyJi/TWAeFIYs4R4Br
DnWsyq3P5uWgyuBNl1bkQgbiY2z835GK5t9O8ItX4VClPm22kkuIGVT+gJuLwrSslyLpTQlVJQEl
YlCbQtulRSQ1oJ7IRClWljZrA77AmhbzuVpbWiBjW70YGIAZ7HHzTdbPzjxdIETrKoVHytvH92BO
eeMiaT5dITl0tURt4rKheVU3CZAAtzlb3rDDalEjTHNVBPNkr7XRUz7AY3laHO9cRQLu25R0PxP0
FIl5mUIJpWIqR8BvDn/VdDgEwRpljS7p1R8cQEcNgJGqKXdQCKJzv4gIIA+p92g9QAJUZZXVXHc/
EqLQug7yz9jJGwSkDxaa8smLUMMbStSTLTuNyoSobHm8F7tDfCIaaFDjNH+Uj2XZNzM9las7PVQq
urNCdRtPyZcKmZmXeYpWOGGfcQi1XVb2BS5D+ZoM9dZU3ZxR8Hc3EpMMdbks4OuvF4isKveH5Wft
lXZvGWVAhMq2aLpOvvmOQGk42vIF7U2dsgC0HHrnP17LXme96ntVJyJvLP/R+rhR0g9MhhYHtNtd
Rq7ZTiI8tHVU5UoktnDb+g/jJKstnoWYjj/hRprDXJa3PqFsL1nPdo4sj5MDJ2mcZFUoZHNPcm8b
WZ76aSb5ZD37aY3K4XS37zMfXkOxPiYwEz25ydjtq5Hd4ON3uVTSvFEi3iUvq4Jp4BvwJl78zoqb
b+jVhiTcteFjunH7GHwLm/aOeh3X8lsiRX8s2XibJ86e4nA+W0oyKsjybdVPcmlI3gHm2SvThnfO
31b6o3ZI+DaUOjyJEJigG6Ud8+2dcGLyZL1J9D0w/IR76SdMiCiLK//e1S7ZjLb77IyLJx2DZhTq
ZV2DzTrMba4qxY9SzvYdHF6uZtwTAJ31HvM6Ay7DWdG31XRfOCaKxCzROYYH9OYuIe7mACRTeU5O
6m7Yt60T4QPj4yTB1KYVgVNg/fgMF6/axqgrc/T/cLKToVBtsGadB63AcgWfkgsLDwfmDmMEak/b
/xKLXjPieBrsX1w+CSFfvr7MBAsV15zfZFPGG05Hcw8a++4vSfdUOzzewc/CWuZ0b40BHUig+W2A
8rDtrHz3PjfkOWnlDb13fOpE71yjSrG08TAM685XwDGrM1Y/kS9zBN187pdMgCH5iHzwPLVwMYhb
LLd2mIFQBiqbvLh6Q6Bs4zbjlOHCJNBwqf0gyaWL5w5kU+JulmQq95JHJF+GfthUtF62QATWlLIu
PINl9K4gNZ5Jj/kyIsslbtAoWZmYfQOtPXVM/DtUyt5DyCVpx51mG8h+gGXtwFl01t3csOjex9Aa
Q9/ZjL27Fm3YjPcgwWJcQjC9SELn7RKrOa89u9UJce6JAFy5kg6e4vymv+5at/yMtatuelRuOvB4
2Vf9CoOomp8G7r9G/eRtZ7wqvOEHNOH2ribx2+/ZBBTUnOPKC55rEl45pq67R2fozUS+GmAFG//x
8Y0v3qTt5yeMmB2bev9MZf1m6Tjd/WWQWxV2y6YkOkmXFtDRVIffy2FdbnJc1LML0EsnzR9bYy5q
OPtM+uoXqflYMNW2Oeys31ZMy1MAqXFwPkfoiDvHc+DEt3p9aub52K4a8gU+NVSFcdtD7kniCehs
3Xr3vsQWNpH0bwmfN01cJ5ek7m/RUPX31VnKrStClY5rhDYr8ehH3K5+qnRfnXUr7p2JQ5iJvwg0
2RvKvE9m8YtuOMgC8lBWIn0LyzTu7qMLDLVzWn9TDv5GPUYPS0SQqy4+NwIuEYFwvUOb1z7pZXzv
oiOpE/3h9Wv/uO56M9Wi29GwmkA1QldQAAFRZ2I9Fapp90l5sPgX7qvHwDZB6cigGdZ37WgnN1a8
G9F0BRUgHGyM54QPyRtgo8aX3fvslFER2U7kUnovgVhoJqcmOPgxDO5ZgYH5+pvZXJLUY/wXc11v
C4PcefPw0Ja8MveWNMneqHUfrQoKbqSDDzgxXerX5jiaMDxAhJ8fs5gkc/tRz85hjSa976Y+xgrI
cFs4n1MXn5MMJNrVXSBOHYOvRm18MpGSzz2K5gxiRLABXPZnXcLpVA6PURpTJ/fXZt5pJrZ10vLX
aOpf4sqfnxJHeFt/xnIh5HgaZ3f6WAghuYOVN40lWfIFvEbmVjY8lgMe+zBiyRFOQ9qNq/nw4y0g
3vDdWY5yHfl58Bc35UQfeeOKowlgZoKijHNB6mMbMLHRdtRvvr/CuPG3FJXqixM9mEzuf+P+Gu9D
0UFciTABNImE9a20uPeeRanIsEZiUUyO1KAUCMB+OWzGVYmm9RAkAK3M2NNsVoN7CJ2wyktH6AMp
OcwUjnIJa+M2bMryxTjulMkFGibUj09OAn6fa3/YguAQm6VyNyyq6lc4zXMK9c8/Mz8aP2gLWd8L
jolFWbcKUZ8TW/nwgAGEa6xixdpQsrXJS5kw+84wPweGr1feE/mWyDmbw+SditK/LSgaj9hwwWb+
4265NQDwZvXglUPNzd0apLM3DxSqTG1Ps+gOvLX+M9ZpzMszOVQ1Jh3toqwMAxke8ICsWeQl8wdG
PC4nWo9ksu3ur3vjeL+DqG+uBhyqp98H71UaQz4wSxZePSZ7BHwRFngsIQmDKmUf4LPg4AVJ2SQb
j9hXqWxyC71Qp3PQ1Jcu9Rxgs9YW1RQvsBIGko5YNC8tUOe0m932krSYCNZuVVsyqLJooFjDqNYw
nlBB5oInUeq4PfiyIcgTgLowNyCV9xQ4J8OKWS7xR+OrAJU++e1USmSeedIQCvUamcs4OD8H1jXX
UOsf7sM074JmOttpgteJIZ66JGyKuYyGwl1Fv5tsGAPqhw0tqikprDd7D93WSSse5xUmFu15zRvj
7omHMzsuQfDbdSPwJo5f5tCKl631A1DtjLTZ0I7lEb3AlIpPM/mghRVIbmQkkgKc/LIdzpr66plZ
eQqJXs7jLPJJ+z/jYZQfUuinKizDzF/rKdOi+kS4HtjegodSKagwQBmm1IfXtiNr9N4pavcmcUU+
NLjRC+AANMRF0gUpt5SjKxo+hdOIrI0a/yiVudcrz5bfVS+cl68Do+YzkqVzEhAHM+6D3Laj9Avi
B2CYXeu8wL2LT+7qfvec0nnp0H9tbVD98KhTb9nQs6yrXFXwGqSDG0Lqh3ZekBkeBPf73Mf9yqey
Zweu6IVMwR/uGFOg8ygPesAvDd66lejzUjZiJQyWrd8NRxjjkPX8NlOdqL9j+frkLvGeayu9Y9vM
1/UBM8lBse/SBY+QkOCN+Ao6PyHbGsw50KtJf4ZqRXFK+gvY6k9POgQteu3lYzO6mT8Od3AY664O
UhvmiW5eDMTmKw+SraMGDXS5RTZgcpYneOpvwq0grarlHAYCTzLPnKDqj5DNN50NopQBtMrcUqYh
wS0YmXuqk85kaoQdzBnIA1rveHOOVioLtgQnWpF1v9TmeWTOkIWOfeZhcpMORcZEzK8eWpHb12EW
YN8f+05k9YPMriVProuJk81cBjprCRyqUDoR3OO2eSbaNM9hsJbQVuWC26iafI19sXF6N771GOv8
DV+35DY4xX1In5Tj7mRIfpkw4RsHRUwJ7xPSdO2lwwQq1deNeQpiwEujdru9tmQE+p6zeB0yOJ5H
oY331AOQheAAqSACwzF6b7KM4nRcpnUfTvHHIkZ1krU7ghCkc971A9CTCRyVLuHwwwPJIIiBIAPV
Dfg0NY5z0RPvbqrW72Mkkx1ELwzIx/2cOloQS8173AH7V31nM6YXJ+ttO744ejkSoR/uAkww7bbT
lsoZmPusvm3GRc5PXq1jWIBVtbfG6Yo5woLEk6ysfZIxILD5aLVz/PsA+CZHR75sSSTgCNnyim+R
FIhC2J3nMJq74UPrn/ttQBf76s8govtwWwYs2RB/SRG+4WfwIr/aPgqAASMVQtTR7Hq3Gp9B7WKq
hN8D54Rv0d8hHDDXTB/0FKi/DsPjVQPFOfMEHCbbDdN+VDtFz6WE/qxCkbd1f6l9PHbjK0UbevCm
kbepgCd7sEKqA1n8cGt0VAwQ6Uo65KZcptxxliUFoaUPY/1oMFv/2IemAPqLXBJNCrc2h3jgp7J/
mJYzGqCBZR6M/W/QkHkAZM866u4bzKor1OOCUwV/bq7HrVlLTOcJ5kzL65eYjL9pCTcGWhXoLhpc
a1E91DOjsUY2/b6unWYzIiaD1U25p2WdtxNr2l/rKFuQw9Z90dKGW+LFFlrXkMFcyNfZ9V9RFhSY
g8hPeHgEYrlankzs/o5MQ7OoMm/+XKN3hfUAyGF6mmD6l9o7M2mH95XHLK1oB2LK9mTjO4s9qBhz
U4txM44S5i/1PmXL2Wsro+NUdt098bFOTDxKjqim6wvSZCKvlZzR/5KkoAja+OXop5KxkzeG+hjE
/CPmQ5NCWevPben2p5WWoqiE199beP4eMRgidT0+2U5+E1Bb35xp7nPsDbcNApefehBpRR/IJa3C
tSlwEwInfGuAfV8t+z3r8VxO/fQT/dH3JBmQ4ZtJvOkXpDaabtk3Uvd5wxLkTcqGpW4zOOlayRaw
3npZHm1BMK1jqtpVZANEyWy2JMohQGhILC7d+GNA4SD0yy7RUAJI7R31wt1Nl7Bn8E/3iZMkM7o+
xKgLtpjh47QFo1jwcvlQak4ypBxP4JyqrRMQ8hzq/iBItVeTwbgfWXWY4+jnGCTrdkZFGK8yfuGL
T7d+iwQNHZKNkTwPHoLO0nFEqojcMTDMl64Z+jzs+zBdw+inBVF060LuZImpnzD262weUWrBBPrt
+A1KDwgNbw0A51YeZ/jpACyCIYvKoXseywg9i/bPvCPHBTGoPFaw7dvBqvNgw2Ls0fO7EmIk2L+x
bbxnFflHOogfM1ftxg4gE73G+kfGkOdZvF8Vo/NzG5P3qvbobhwpyRlLwMO30DhLZ3oxYvmg5V6B
bt2geR8RmomhxVbhLuhDCw+wBiyfjC7aIo42OuwgyiYNp3uiwptFVhEAQvOGgCTP59L30tBrMFki
59Xo9bqEWG3cZc49IzbWW8orytbfKEP5Bv2Ck0s9Ho2QUS7KLtk2NW1gwy/hiQEPf2NSFX5Id7Vj
5TUZ15y2q9kHbbR1a09cpBe+dn3UYk2V31oTbRhT/U1XTpjxEHGAKa72wTiIyzgjrQg4xQWAtmRA
8GSx9Jh7NG2eg94HBR21+1XBjus4KivSOO9YTOml7pcX+HjnPl5UMVkwpHyA/uuOZ294sGHgV2o8
eCX3ql1dBnfM3u+dv5INQooqd0d3yapqescaXO7Xmh74oPyb4kuOikYeJyjl0OQQxBSsyYLB9Clp
kxfItGca43HAiv2TmtlkNhidTJazOJfql4RPn/Zd6+aaNWNBBHA/qat5S8affBUsg07s5BwpV+I0
LW6Xf8M7UNqJOLblrdbdkDu1g8KO+WmpCPi0EeRxG3R59d3oGDI/dCkRtEetPf1S82h8MP3Z4NbO
IUFuNkFMYBf6JwfV/W7oXZU1XgRFMPic6LidTVxvpjYOoFAbmgVxj6iSt/6OUGZUC78EM3grMIt1
o6uNqONp04SegtjJq8L4+Eh+gDkeGJHKXGGCrUlKe3EGr0yjOT4EgzdvaMk+kqh7iWNrT3vuhqg/
MZHkvpy8p8Hsk8VnO7yDAieU9sbaa7jE9qS8GJCoiyAXcoPIK4rkqvwfIy3H66DWKe8nX8HvXC+h
atmL9nz/Gndd4ZtVbqZm1FmNGfnalmS5fr0KFNIPCJhekz5AjKik9ox7KGBo8gmFZ5Ic1qQtD6Zq
3VRE8Vroi1dpejWJk3XSDLsZSG8KDHw+BoMz/XXA5lJtGlcNFr+SgTISvNuGEwi6oLzXMYxi7+eA
lm+jSeAcvaGvTt6yApDSus49XMhj34XpXOoVAYPlD2mq+OrxXqS1XtoNdJb6CHjlvcK13DZT5+1s
9Yo/egRJnmHDqmqP0IKPZXEJ6TsuaVjEa5yuPSyJSLYi62f5VNe2hBst4gfKNx3Ktn4RAs2o33l7
0VcHF3rpDvEqkXI3akAfIbIwPXhmpKn+8QpKgt0KJzyXiRNfzKyTi+xk0TOjT19vtR3K1FHZQzf0
0wZa29Pc6r07owFH4GPvwbe7qHGCG6WTGpMoEA/5OI0ZCqZ1bRW40gCnj8PXDxi3kGfa2Gyok8XN
pC5KVzaDIB1u+4YT1L9AsQCS8PdyqeMjt+/QCXSKrq15D4A8d2vn5j1LEHoZXPxYHxbcZYUO/HUd
Gm+7UlIXoqzFzY3ktQc2uoMuUDjT4ynkVf1eQYTbBU435uxx6kVLvx2XDk7DjLSwcbj3WnZc7UX9
ewWclsHJ9959jM9t54S66LGS3UYVHVplXsY1jLOS/Uam5Xma/B+DCaoP35N32TpVSp1qM7bMbFqd
RPlEg+nYmKTgQFL/qLA6uS6qU60lOorxOAzOe9gsECJd+boGPtRLY+xtlusCjqzW5x75nl1NUF1G
mBo4kglHH9Qh0tLRaTHBjgaKIrc7qg23fxZUPtlg7BvasQjf2/0B+7Dej9Gyi0sskCjdvlWE92if
Gc0wKAEhqPD3QsMknXv5x+06FDnr6KRDFdHMVAJtrg4EwlekmJHMgj9UbsGQrKhopryM6TcQtRcG
XGnDAoQqkB78Mbx7QaUKS9Z230kGjVtV7lYrEqV+N7LLIKI89EOyCZChSum6ouLl44GAvd0vLgMQ
8+7hC18Bnf5EPmpCOixFZQ0/a1y7a8TL7jrSuL101Ucl+dZwIg5kit4mHvjXr4NLazSE3Q3L8F6s
1uau8T0AYcG6GdDipMu2DzW51VLDmkZYbOclQlwSBxIfIfO1TfwOmbN5O/DBbPvEn3A57HLpOgXn
xZkh78cinc087SuqX3zKvCt0MPevA4M2vvF6MIXYDiBXTogmEHFMD76cXrIkkpuIe9/42CGdtqzN
Fa6G3Cwlg77jIMsmE/oMzJJCOq8xuI6lxjzJ2wQeSeztKPMPIHMuIwqffOh7ivQ/KGsaX7nXyNvX
QbMS4MwckDzw3fiIpudE1Mi2A7Z/Tiu/J1fQWx+Vnpz919nXQRmPXFfg5DNkayTtwRG7hhwrllwx
nTdZRwa2McMKQRL/4tgAn9fKNVe+aHNFTDM6d5JiQ4NVFLJBd1ROBMzT4+AQ5VwWoEhO0D2CI+Ag
WQ2zH+BjmFFDzuEihq0K5K015lJXym6hK4WpXaBU9FMconOy3rF2ug1xbHjzgcHl2CpZFbMsw5sy
zQrHkXoFGH5gZEtFECMqOtvYTM30Dn5yPPbN+O+Hr/caWT/yoK538EaOqsG2T03ssue2KW8lQTU+
LfETXF6Tw0EHeYSUaw4nJEZDGsn71CNNaqkcL4aK5Q2UUxYQ2d3lmgu/bQ5IQVU59seBfB9XQeZw
tzy4qDTvMaCtauLOW00mveOO+lElCF+ayPB75QdOESYd2aLgwCk1H0HEgxvqWv4C5efhvgG96qPn
yNZ6z4Hc58lE2d2Jpc4mTAfHr9M1/ASQDRVlTAQ2W3DZBYGOIZ18W92ToRebRq16C0W/uvck/CmY
H16XCu2SdufogCejqAdWfkymBe3szGG2wlv50AkiqECQ6T5MguVm/fpUhbI5xNN8QHI+BtMB4uQc
e6V3JtChQUS1HvYRieDH2QGBJigc3VDLA2h04KZfL1tQaIdSrEcKe+WlR6x0a0HO7tiw0DfHk1cl
nHbjelGwRzzKAz8SzLdwNd6Ro1zOlWHzj/5x0NAMEPcXGfYg8I94PvVNleitXVzYH4Kzs5NU83ut
OrtdkFnfhVXbFiZE9eXyZTpUUTAdBEUqiXVBtYll711i432YWJA3uGXjcR2DvakRBhPj+lZCYLgu
PHj6OiPDzPZxj10/Eo2qQ0nL9i42RqHtXMJNx5YJwRJM2RpBpAD66aAWHNjWs1FzprPb7zjAxuPo
IZcP7tIrKkWSFWZmEADBl8GhxAKZig7NW9ya61cXPNDpTvsOH60uMct1UTYnAz/MNpQ3f6AyA+dV
UFXqd2RkuzRWxFxRMugnvxbfWdfv5jUoX2F9Onk9uwfVVHPWh+2Sow+jmKUpUuUelkUfjmGcRK9t
zMwJQe0X1bfBZuyGP8h3YbuIGHtCkKAjEHmisxNGUF7m98ZupdPzE0oKCBdW/ezKNjzBaHfSeR1e
+v4AKVFh8WhfYUuCEV0ZJEr3hq7UKboahJox4heCpgtuEKbGgVdba0mT+x7nT7JqgSX2HDFosuzQ
JMRp2fRuXpLorZ+TJPWWvi1sM/5KIIRD3JbxkXn+U6u8y9pUzYkifZdHYQxnqnf2yOK4+yiKGzw8
PuDMmGyQwLM+I08BQwrfuv1LUrZebmCoF/PctyfjLcjC1YHeyHZx4ZCLFPBVvEMbrLKYPfhdXVXn
6HGwGvlpMgkgQWo6Tl33Yx1nvXkkHmFsBO8w2udigePpEPcHjTGVeZRNqdeOB5e3PxDIdw89tse4
yUV+VIm/X6M5OI3xigELrgn0M9kpp/op4DnpRCPFKnQWS6fJ3aRZ0fOAzhDBik1SHGSYI+XByANW
+gXrTCqqsVPFYk4NDbOwhHLQm4fl3y6fc0tFNpcCcAs204i7kGYleCTYbMXUhvx76ctccuW/AOr7
1oXOevAUfa8+KHH2MRa/vEMOKh8dClWaw12wUu0i5D/BWWFin/MhwiriE7MJZlz/yht/Idq+3uY7
0vvN4iz4o/PPwC7LpsP4LAT2fZkWxK7FIA+0hyAnfAQSK2RjUyKWFxLB2E0aqIzo8FMGL2th/qvR
ocmXEv3dWA4CbPNCc/gTWJixs1JOA9sc0C8USY35LvSR7tWo891G7rChpoHYsk4FtpW4j31Q77Sz
hkVb2qqo2wZ9m5YE4c0ePW7C0T2x2cODF10oh2jbIJL07FEw39gbFc5/XG0aC85bjuJWwwzJ5gmR
ShLRCyXML4B4/mkKOjheSip8K8jrkIfaOhdBt2bAwWKkRuHVYWAyc0aSwYCmQRqsHtGwDq79xm0L
ZlnAX9Ao/9oZQlX4n1ydyXLbytJ1nwgR6JspAYI9KUqyZHuCcHfQdwUUCsDTfwu6/+ifMCRfxz0y
BVZl7tx7ZYZZZG6/U7f5b3OO+dt45vibXtsUW+poZIyFxJ+RROcJ3xAjpKLWo9XO0F7dlLhxpCTB
rXJ67WspY4ZBCP9cQVOq3dxGRyhad0j0WaijPV/9zHgOA5NVX7nyNHTjizP5KFPk03YVaXr6Be/d
K5tveIXMi564qHtN8nSt98Vjdikan3Fw37f7njzVNrfT7olZRdpoRBrSmNd1WDRG/zr2hDrnNEFB
X/Sw4HwOe+avge4laGFCP2FrumLxHh+u1R0rrkSzt8yngXf57jj1K9Mxkhs7vUtf+qyvzjldVkRg
wN8RvLDOVtP/wAi8xn4nnEsvQuJDBiYAPP8i2YEISb+VkGOORp7816lGP6EmB6hbgHLcrJr39dQQ
3azloRcYTsAL2UxdCckUFFVTkh9yPDSxkQ2/O235XrVyPRKOjsy8TJlAS/0E2P5SdlaCFkXzvQai
3ay4I5yV+YZuCjoofXOV1Ua1YWJptEx71w3t8qGmacccBmu/ViQvdV+JzSBTMxagkarzPF5mPQww
1MW6qZqdGHhomwnTDREemRdZ7FmkDF2D2Gw1aHu7byiI6/xucUmczTX/IWSgx2RuDotafuQY4B+V
Y0RDgaFCR+fqil+GbWdXxv8izAbchombTtGSD+JsuP/yxbGvPLWRiS/ogCWcPq/A0zQ4zA2FbsUG
x17kaG4Q+zlMnqT2vqXrMJxF43zglqRFof2ti5GQRsD4CrXBQo6Zeu2H7+d4RafmD5FHrppsfXVG
5y3jX+zW3TvH+62el0jW5gNmUPsqOAmW7iUlXBDWPAXxvBnS7bmsd62+xUeluvdiNHc5AKu4mco3
mX7mIJYYDla70bD/63ozONfSw06Im9Co0mzXqoLqeEWkcYf6gKvF2mG8FVFlSeydzKgOOFLJTVz8
Fc/e2N5cP6edNfL2lJvDx1DqnIy9V8RZP8V2rw70IgR3GinJ52hGPKXBuB/Msdtpzq8KrbxfomXB
LTrrQxGu3O4mcfrLlKq743d5KLgLG3J/khMfcY+cubkJgJ7zV+j6NRv8z2rxEpSfMt8l6pzDCYlx
5nKOFmq5FpnPzy9XhqL9TzFpkWaRbnfT4TnmS72vfRtNfbEp+w1rJ8qgPiYzbVPjGKdiLPh/rFax
n8yFNOB6DzKZcfB0eO5NJBveWL0s+30nM5hxlogtU2Kbr8blm1vuHF/Nx9aaTxXXQIKt1g3mRz/m
VqgzpzoUON/VMB4Dw8XLl2r2z5YRSEtMbCu1wB0AV0IH4z4gsjHxM3ofo8c0YuB33fsa7UbGlJuS
1YAmc/Gs5i7wMuJjKEI7AAJSt9UxaWZSHPXfIvCuwHhgYMljh1cyKtICN+Twqq1THvdu8WPJ69eh
7M+usjWmEdQ5aUMpWfPc3JxA/+Oip5Z+8LDc/pqlFVOY6tD06oqpmFluW21kiOvif1gpsRrXKf6t
8faaTnJCHzKyUEu9Mq669FCYmr5rvTzbW8FZynre27VR7NzWeQD6kpp+Tfv6niXqpDzeYEge2PWq
4qebmJuiJl7X1cIdYzp7xwDGgyCpWlJFtqaXe11nhLyib6Zzjp20ZbivpzFwDBk5gCFOfYLJugMS
pfcgXlYTFGBSqmSH/eDUMbXgAh/kbYZMUg1kHEuJG5hOEAMx1mHkkNipbJ8isdIuXl1RvSY3s1ZI
xw6/do0sY2DP6M5LhnpXZx+6P9WM6P3YsJj5zsRDnovZuoilNkQ6gurPYXuZZdfgP67yc5AbP2sM
XxizbT/Dv9vHNSftIzAyeVwNYIPNQCzulNCHXLVWaAc1aNMhRdnZ+dbsXPBar0DmkvrgOaJ7F3DU
TmutozkAL3k3umF92SgUlrB26djTeuqG8/L1FXnbuHW65fb1nWoW71E4HOO+fWzM9Y5h1r1mxcyT
SFSdlM7sGHGhmvzFVh7vMPdUtn1X5x+zIEqr/Lk4GAo2SaZn/yor0w5Gpqe7gXVcV1O2P0rTWY7V
gh20Iu+1g27lHC1PqUNrm/YztVA010k/DBtrblkQPP0CsMbY5UdtG6mlDR3shAPhvfPN87QS6Sfc
253NRBBrG+qrWzlxqpWhGaTWN13N4xvzt3ClVqg91IrJs0tQO1kRtXPJnHpe6AIy03yIuZ8JnJSw
1+qaqq1gME9g3N8ninZIdLO2A60kAEN1LUTAHnuh/+jK2nlhNGaHqk+ygy3rai9ouXHklgGPBzK8
qy4zTc4F71pkT7MeCUyx4ThX1WMBsqecYo5BOLzCOmp2qweXoQkOtOmMfanOH0vfoWuP/YJ7OlNP
KBltXJppcHDEuvyYi0vuiqgtluK7SozvY+9dC1eoq0DGU/kee3D73hg9aEtgM68950fULliKGGGW
Z+TeaPJz3DJmLa5ybphw1VFmzM3NU1c7Kel1gK5MEgcaGCGaalLgj2F7UcOihXaOP63XRmbvA8eV
t0Uc+tFv7sYo/+l+kp5ay9Uempk9ofNN+yIwhmOudArFqYRyuVWHTcboCG9Qow5zJ4ODj2fhgp9i
uBjby2INn0qWZSzThKGA1r65xXIuTK+4NfAzYqTIZ1W6wTVn+icYvkdYGtajBJMSD237bcEKH1Y9
D06xGP3RKlD1G//qYHljJr6ROXjr/DM2VevgDHbKb29aL0WO/zf1eWybUv3sLQ4UbUjMCx6V1enl
IQmmH8nofrr1ELxrk/1dmYlxy5f8FbwbtnKZMhgzWtgFSfKJJyV9lJmU72ZtxpUrrDBb/exAK5Y+
/O2FNsyPWqsuo6LD+kTS0ziZi63e02Q9ujw8L1/f8VEudp3jcrdkbexYqbzDuJL3r6++XlRX3EtI
iGfAogbxQNL6pVfjVGb2i0fMlFeCC1oRGuUar6UMHsYAy8dqMSXZgV6/jxa5gQS/N/kIuoDASD5b
Ve1Nh2tp7jQwbGwOuVnLMYDs+QM8zcmaM/ubt/mADQLJ5jRyUK3OoSjH54RNwdJs8UnGm8Z90CJv
MaungST9XiusVplbdSdr+1ZU1Qs+gJYxR/syNp46Je2UgXuZcatpw/fK8ZZzhlp2XtDIzqI0/X1m
A9jTO8WbEFTy3gUNQU8cYhvAcThBRfkVqKZ55z9URUHl2YeEvudejz1s06YmUknhMbhCv032mDz0
scFHHEMUwITppOCVCMrelV+M16xaYRbm7t5b9S2EScgO03Z+y7yCUJtuN+AlisvYBO4bCvfzNJqm
+tU5OGRS2V8aGVCBjP5h2Mwarr3qLxD7HjiCk4PeY3m2DZU9gp50uyM4zDI67jcdX0U73b1FXdNa
6Bfh4kXRltJH+Vo04uqJXlz8RJD+Awv1v688HAanuZkRINL58vWCn2q+gHisoiYHYLq2ZsjgPnka
NQWJgl60GsXwbJxBPEtZ/CwEn5DGs9NbENboEpc+B7ZUMj2lIQTsxbWfU4/L9TIB4tm3ialTYMnx
JfXJW/qrdurrekWQIOwHz6XaDEBXoQ/DzdCWHyMa2kVsL19ffb3Qf07b/Im3kL76Gxdpe2sDjp2g
3TcpWAoT1RKm7gxndNrtZY3h1/ULjXZBT9XFz52rImRLAdxflVPOb+ZYcszk4C1pqWJSSuPHmI7P
NEgr6GSYdYbGFs8acMFuLoLiWDfTlIVf36caD3lJ5jXsyrEiryXkfXRwaG3fSZB2Vb90bVh9NsOw
Eg/K1rs9IiMSWVRUDfzZ1/8wkVGPGmP1o2C2yliTeRUNc79eTLBS09iq62xMd1cY4mlbNqWU4RDc
doNn07d/dL2SL7ohX9Juts4cQtbZaR0ZS3MtdpoprFfD9ZJDn6LB8ateQsc26BUnLIBMGZxGvxWw
4LCQUjDMpoV1XDXVzRFzddO4PQ5lmv5BDChvGZ0R0Fc8bD50xNxJH4H+yKdpvrg2bmJcshVExnkg
im75126B2pFVNhdV3hsnA3PnzlOzfnZkxYjR89Tr9sypCkOnt8Di5UrBiG7dNrikaVgPq1yDj4l2
+0ihY0RjhpEeM+y98/r2UffFPal99/y/79QQ3K1hN4FOOHt5sAESByuIZrxfIeMa8dQLr6YwCvvS
JekQ2K/MaKywnHiLBiAzt9LIs1u3rrBtOigHPQyEx9eLQeg9+nqRqN+hg492T2EY3JQou4OryPY0
41Z9WfV4nAdqS0dfxIEQ+nAvk2G4e/jGigUtTLgDdI1h/BIZ8tPXz6rXDmjFLQPsLIUBWJDiaS1t
LIGZuksIpQxrGvrfZXuBwWPsvOIt0IkAmiiLw65rGEF23Hhj2S40137sAvs7oZU7F5AgA3BCe98T
o+B2HB+0m4xd/W4VWCmCcGg6HDstsd52lm/BPOXRmm7ufe40pMq+ZgI/I8356H2r6Lq/jhIMJ9rq
XI0KO+mkvqXTEjIq02+65tpEh3qgcF0b7PiQTQweQVxdbeh8M7Pq7w4cn6M3EvWxZHvr6so8N9vL
11fdctSkNz9hps6vfVLheG6ZQ2xPyWQzqLAWLYgLut8Yb+efVpNGVCai3/PkAirQSb8Zlad2eRWk
x8Hy2rPmfIfO378bRMq+rcmngsnjetm51jpM4TAUp8krvyGRi+PiwdsFAxXLkXTGLsv9NSxoXaPF
LLwbv3WQuaZLg60tf7yhwqKsFcXPCp9dC5Dax7Gd53rx6pKiWvr+2WP6OiZdhnUO3F80roZ1nMae
/AIk6Z3rFS0ag5r2dV2qVz5FJYbvPr37S8lUkVntSYM+9KqrsdgjONyxCGm3xC/ufsVAnoRc840U
KROu1u0O3tz96gC7YsbS12dG51wkunXT5XwoBfkuJ8szPtTPyXOXHx6YvyrvQTLpyS93bh+klozP
ufb03ZyhpTUeqsjYq7d8bUxMyHDvptLP4rQR3meyvNmFeFGApH52iG2hkhBZ3MW8m7nKX2ap3Z3y
qGm1+qF7Gh0KNPUfk+k3u7n/GIqle9Mzgm8FI6BiJvb8VTrAt9gZXeeTgUURnKmMrtvg6phW4ha4
8oGQSPJwFul9SbT0Dn5PQSsQ66FfaCimwezo3SYPJJ6mh7ibx+MIhGc342E64l10D56c1b5Sf3ts
3YeWSjDORrpKLFm/DI6JXT4XjBj9soVJp1NIN84brcK1q/dJnoE6nYMAn6gtIoBW1cNPqMXMGqvW
wG+3wDen9HyIE1CYxeozCVLijKUcW9RkHKh6ulcqR96LdXwd9an+hU0GoLo57psumfcZUv7D17Mk
HC3VXMRHZrvG5+q330Y5OuHgZAmDBDW/9YVCU5pdwId266Gpu/ihIFmfrSrxtjkhknOxXoNMGHcE
cYOGL8cjHBzE7Dq/LEGL4mJ/vMA6svemlWO7VmIE5+6nZ7phE3lu8EM8zv+vEMftQgTAVK+1WFFA
cPseaQYoMErrGYyL/kO0yD2T4eo7QEZrxDSzIFMk2pvk58PnBJYqm4MHRt/2IFMsO8NENrP2Vtym
rfbh14F9xDIcpSZ6cr9a470S8p8c4V9lRbLjAvvfb8LSvQupqn8qQGiSAPjPfu6Jp6NP4vn//Rkf
V3WzJ+1ZO3sF/AZBT+9vZPSm14Xo407Y5VO3puKag9OOVDFm5xI1hqk/KvdQOECReBNumv0daqF7
Rl08Iaj3lB2UY3KSY+wAu6QGNtvYSFYSYBmHaFE1nzPycSst9cgKG8B8PmAZ7Dx8X0lzTJLO3c1D
9mrDs/1c2Tlw9B0+uzhyc1yIXXM2SYPuusAO7tqs5l9l09wHAA0vrcnvas2M6SzJ7fh82K+Qd9yd
8Pwuzq0WGslWxNly/sSgBKTLt2mQwYRxQzHfgNT1gohfb9fcj3Ic7AuPcv2aaOb3cZmzwzYR446c
7OKo2+uBqZe69PUW5q5IFXnl7B++urCiL5qzPnu/DGU2x8pfaeNzL2JY0vG3+OesDMJrQEIvuTSK
o61mk6lvEdeSabjtYfQIRkkkr7YOmYH5PDWM+aqCPBowNXFlKQy8urcHCLefA3cOgcQdW61B47X5
HENcXrjIHfcs85WxcQxbY33atgNQysKjQr/82xdpcKLILs51ZbmUz3+1rjEiRo8JYxfiejk6JCIW
mlL+s2hISCbgGs2jK70j99klqermLCBnQahD1eVv763JqRlzCLF3iqUMB884aMGSvxRCuW9m0n0U
enbRkNFwx9yCvq0fuA0wDIAkMYz9sNnKUxRj6dIQBIW+J4V207KAhQ5oqVgnmTHb45ax9QLwLsiV
yfx3ztIcU0xpvALRzKjrGtoUZu3BYkbr4O1zn48AgWkfObw76SACw7Xy+7302BjAsB0CcwpXMjPn
w+I74olrmKRg7Y4/2b4AK6Sf/uMyi81EHnT4yKZ45fS06NY6bLUgYRff3VtM6b8bln4AP9D9EUlD
QdIWZtSvphtrKago/Mthpv1HpH08wlZOI+wMGIiFd9NxEF97P0suZcWQuHihkow9qhfrCkXPTuFV
9bd8kPkvV89dIG11T1cSDFiZ+FfoqBvUPaV2pJMPuREuYCslCEiSr3B+MzY6/MTUkdD/EIjW/suS
QN8nvXLh0gJAqjjTCJBVTWQpc31L8E8+eywqPLTrW2Xo3hnK97DLR1/bMaEeTj3jC5B9PRPmyp0P
Oo9mJDcLFGb+/kxujdy1A4S7i41tFiO8C1o3JmjTAj1na9/SkRlemQG2HM08DQnV5rFpsfFkN7nJ
36l19KPWucGdhroLXWxQ+1mMwIiLnGa9G6O2BpE26/3wMq5Femmd+R9jvu8+NN59OmT1N1erdoa7
RPmsl0c5wNadnRpQagpRQQ7y6jWA4BAcz9oyXeftbiTpUp5BRD2LtX3tKZYvdAIFlSfWGa1Z/9W1
3r6WKLtdMm2evX6P8PyLaasIdSYmHgx6USXxUKcbmwkCWVqxW0ODULUdYEU4Z22oT95vcMxu1NfV
BrWFmtsvcJo7EfBZ42rOhDxVLnc+kmU418FBTTqe71V8g8f4lplCIZ6aYGe7Dsuzumud0IA0ErEW
mRv3kLPRqtyfErD0tvHEPCeL68aupkmMzBsH6yrzVB5UkjNengZSSozFF2uKauG9YBN8aSYGKmJp
p7ix6jbKDebrA7BKUkJ9ExrT+r0omfGgXL0DOpqPhhgAPwbqzZswzGX+764kxIeDY6d56b2HJX8m
7PMgYJtH4yynD8tJk50xKXWZ+FsRWGQoDPzedrpeuD/Lcfor7J5ny0W5wtP9u8n4reFojNN+CEBk
bhBLmxiClsTk8LojhRHJxgG0HgHjMCvV1YA9H3Z9NnLzKthLuX+cgNLoExVHi2tTyeo8JNgJ4UKL
12V7Ef81bv5WDDZPaNUN11HdrE4jarYYWcR+nOknWP/Dqn8XfdX+UFJqUe/n43kqWWAyeQn+SDvG
kaU+cM28mKbN1QBS5Z7piXGqZJ0cqlwWz5TSFfDWqzTBtLvmlwCOSRuzNrOONT/loloYMuodzDPX
iNGsZnx6y82HVVqSBnszQJ7gMtBfFuLulp2lF5S4JYROaH/SvKKFkwQ7mstsfwove5smtySII0Zi
F7q/Hx3noOWu81nMmeK09z1E38b9ZJg9Rovb3ddZib1b1t2DHS6hRXgjXib6s3yu/ijUq9d6VCOp
Et7ZxTJedXbGEPJeq9tqM38X7d8FBgQAtJ6BLeFWtWZ5lAQ3fAr5Ie02U6AKmMSMsAMkqmPo+ohv
1AeRIhXNOgcR2am0T1gP3+DCEfrM5FuKRrIHV4LRtRpwY/jQIrz1oUEW362Lwjw6Fm+V7zOsWP1N
BjG9PbbCEh2ucU5z2xYYNjg+sQVSZYl9M+ET1Zfgx7rM7wPXy30aNOvKroJDDkkJEq516rHCnYPM
/Mil1xPjyLflDVNwTvXYx4R5VF5PigmjG94W0q1FPX/Oy08QYb9VqwjwwBeV9QB81/FW+jA7D5u1
+2t7mGR8uzKwitvFc2N7X3Wp76Za4TTmTbluy3wQwNtLNxbBFZ8/J8KUqdhYyv7OyiN6IZHLnW3r
kEHXipP5V+Fxz2Ujn/8WRmONYQLKqc/ygfWW5vZ8tYxsuQIEs/YKJ8kO7sd4YakAeIjVROBezDNB
Vh//YoscXKYQtOtpT/HTnG1TuNdZy7a1IK6BV05bqbP6I/Oc5TA6dLT0NpevF25JvmJ1kYf36lKN
pb3Hncgc8K9RNcG9JDy6NyRpPtbrWFejokeUZu3vrRG4nmXU2kWXz0LX5Tlv++ZC/CyB74c7A1Zg
tYxnx7BAgAXFH65iH2jc4l/wFAnTVSfNit3Uds5jNTlnsw6SXSIbhPbtZ2OnwwYA3lo9lPHGqJzD
SIbp5BrTR035+ay9QL1wEsF9EE/TbrQTm2D+K1xzengr53YJjW9qyWXXRuSqSlzzZbD/99LQayBZ
slBAqCG/yGb8meHFizOrALrts6JAtxl3KelZYS06NslsbXMOxB3bYzmgoGdOhAUQAzoaOFNATB9W
83f0PN6pJf079/WpwjaM+lh8egweMz84yKYCYd6B2dM1MC9TgWOCuowJEDSzNN0GKU6662bE1hby
oJq8EzCadJfabEto14KkGb6lQ6cb3/BPeFHljvLcU4PvTJQjA++51C5T2azX1PIwV9M9h175j/wI
WYUF0GkN4JHaXIW9Y58CzNB7SoI6rC0McFmHVyEA+zz58AyG/mlME8aWkoZmlRhSS05+BiDWe1Gu
aiec3A977bmSGAiBh94CIrsoZdI8B3VR72E5Qy6pAOUbqjh7TZddDFrFe+GHUMNIUzkEuljVbd68
utitWf9gKBDDBqCRsh0Uje0jM9hFfgemLvnVDYl/z9tJHpa5ZedWV9xK+JixVk8r5of3WcMdrxte
uVewR4IWizMfFXvvFZiGaCszROQZpy5ZDdee1G50reSAHA9bOh+XBxnFDEqiX202iAMTyeROv7Cc
RmN4umCf42wAReM6g0M+Wv5aDNBNU9n9GV2A4+aGhTIGUd6/vtL74ufSr9MxF0e3SuxLa5g7AlfJ
tWEZQlyuhL8LndRVxZnm8bbi7WOFjuMNQ1RSRNjoROfRJJtkZfbVxRps949y1eBwFICfqxq0aOGd
eWg+lJ7i9Zgxy+b0jufJ1CFqxRXwvS3MMF6apDqVw4BZJFgoVUhmiybNj4TeriVwqY16mYW5i3u/
HpbvZq59OlVZnFIJI7afIOgsI2KCMuvDWPX/BcxRodCPf9xSmGFHEzLRKUCXkxhEHf/RpNNbqvky
VHg2D77RHEhYv5YOA+bNClf48gR4xNnPOAedPi8ogqst1I4S3PLb2XG7P6WZNPekj2wb2KnfL1eQ
Z8kOu7JXUeJv6tBe+n+1JhD7hU1XcVFph6Yljpxrg37M9oUSJ8BQC89CkhCAErt7gL2SPVgMFHrz
D4iuMmQAhyXcxvKumKGDeZmPSYlD3cmGg9VtWnYzip3NKr5Im82XcUlpbQZLI6buP6vcjsBCYHXX
Aaez6QcfSL6+O42RA7gdfrDp5NVysr+yGPTITdyO3PDEHp3EJVAbAhV8TNjTkZ3ppd3uiWGCGkFG
LZNFrem134Isfz0AyOyE8QSxXabmCQBHbIyVA+ip7UDulcuZjWos5stfUxbh/TI0JFk4UiXzgd3W
ajOrFS+t0uddPyNhLNjLd+Ii5Tw9Fp3GXdOcca8xs181aT5K1HUlQpKVPrmlyeJWMPENTyYmGEzB
y+JIPkgyfSRe4WybdxAKc2DXiR033o+Ram8dz6Zi5VeDWv0CLra6lLn/XBp73AXCVNGqDVfYGkxo
CUvj9GNeizCQ5HJ9M9WnUWXjQ1njXvHknln69i9zXOvciq0Qsa3LpPMpmxjD7hOGeFHOYipyZEtc
5XXxpgHEHfVtq0uTnDhTpzARKxHBHp0O0Tbu4TbiYgBjwTIXUo82Q3OWMZEaPE5JWbzhMGEq6mms
Qqlg4ayGinu7/zMEvYpLhjjchLSNUv0t3bU6SDMQsDJ0hnXbYiFteFkEVsExH5BmJmwz2JLTKNBI
x5qGh071JSM3xWZYYm9YKLZ7bh3d0uZK4A+7mR0VafMgC8Q01q3SyGABCNO4zdxpo6izcm5vi0GE
dtqj9pb+RmG3QQKnVnBPtlN2glsOlSD7nUwz8QRA3O5CGYGZXsNmNLIMw0uKfSW8iSVn6TPRsGYV
FtxFjAqk+McfvWQrkG2OxKC3F19j3M3aHBAjvhM2PuYYxwWjM6cCX0hLuec3zTM1S/N1qHVUH/07
471qPwbpyagr49oGSRc1Zk/RwJA/cgOXsRdYvGdTkVBUVSuiZYDLDJv2nTwZ6zeYlvDehULxGWdX
nASd8kmaka1PVWC8mJ4BeUPUCAEL3tiF9Ttnwx6Ci9UFb6UaGFtN/SmHzx0m2iJPhQPsBJHkPpJW
ZmcJBCDT7M4s9xHvqp6eYOUJ8rOchB61/skeW0mSkAC0g0UOiy5jNUKO4WBL5imGTjkJQHGPYPGf
bEv3QrJ7eOOHvDYlcxIjx7HoAvN3OIoAvxUbri9BTR+T4Awd/ztG1wNsMgLvID2cAchYYQxsUUj4
3LExy3yQyvrPQilhDk5EMiGbaI78m4hgLtDpredsuyNaqlFGSZOGwC7KhxYIth91uDLNEUiWnHk8
sFnuBn3UXxy0+YhRJx2gP52xNNutdEN7mtq9uYryNKDRgwImuVoUJ5gyf+YOEAiWNhItE/d8lmsy
Yknfyt6yAdow92mYuhwrnfHZJJ9W4npxl7BJbnDTegcv0d5X+nQc7bQ9tEQL2k53iN13Mpo0Ka6Z
BuyiByUd2QTMz+yYOs4dk3NVz4D5BIiLphlYPqS/r/Tr0aoraMM4ecJFjQ4Ee8zKk+Lvl2CA48JH
K06kARyMZQNcAuYlUc0e4H2YLVP+LdPyt9kC+0IJkoDRworNvpDkSM0zhpNrmbGyqeCM7R7OnXDa
wgg6ztCzbTR39NKKyNX8kkxV/dhcS+zBokBsBiZ6DGxBKg+1cW7XgIlVnQEfz7Lv82RxI60l6W/O
wdlnmxT4+BifXDgqYezbikBVHYxMlG3znbxVKJhAxgkmzJvupPgyXVwM9PQ7Kyjsi1wuybQsR97k
26qyd4r1V4aH70C5t3ba54AL7NjRtD70giyj8+71UNecNYJo6PPUupgdmnJI7vZAvMHDVdo6vx3a
sEWXrGgNABYXM7otdobE0Wquc+nuHUvRjdfmt69auKr5uVll2W6ITqrTKUEv6Ps+YsfKnv09Gt4t
u/yYie9VqOdsXdu7RCKPekvj2yeYvB10bNmyF8qzrM8/+JK7e1Vn7ZkUyFkqwT9TueeWh/gQkHDc
fg5oav+8fgHlOZnXRrWw3OoO/cnPuItPQ8raFsVAkQYJVNjkqyhZ1/XbVGI9wb1H1NWVbpzXPtFL
ONLn1PYZMZB78mwV0TxlL74a37KG+33p9Y+2DrYSuHTvnfXOWkxqrh7GU5p7FR+L9HPhBtkiwfZZ
2POJ8JpzJIZEc0oEykLFf9PYlbtLJ9xYKmNShF5i7Wze9ndLOVRGs3/ObI5ZKFUjQCEINhXH5R5r
y3ICOnjxWPHxEIUGHDmvjnxMbxAK+p/sp2V7h9yYOv7yB7amy5IYlRCUGd98Q7LMM1i8G5GePcR4
capsuP1AF81DrrfGfmap4g4tFjGDN2RMK/+S1d50ZJUrqrkP50izzwqy0cHoJd5BLf0tux+scPvX
rXb5brfOwZnMdUf86EJzlx0HyAc7+EfrpWcbX6gjy7/oKMwLSsFltHMWzzIJz6ra+umxyo4KsxVZ
hs0Vj1Pd+ceq6iH8tRzNI/Qqikv3XScjxPjf/8BlGmC1JVfodGcBoeBnQ1yNzQLn3lTtPzZAXtnt
eADUNL2MRDgfHLa/ndW6F7XjsKIWttRQmvDfyckbknNYG/r/Vs0e7tNYvUMIZCWX8yoRtYfZJSgL
OzL66hIVpgttzf2bU/9zVOt9YzUgObxmhtJj/x9157EcOdOl53v518IEgETCLGYW5Q3Joje9QbAd
vPe4ej3gjEb9QV2sECO00KabVc2GycyT5pzXMNeUjZlcRzl7MNIBzUuJMiI5J/9gxqgZdupt1lsa
lFE3v/J0O9sgeJFxBsmQD7LAPfmTqkCVliCJEEBCqaBA2QRsNQRSucGNKn7ESXXD0f3JHhR2AHrk
sc8rlBNFr6MVhj/IKbZ3tc0vNR67FJabzqG8avv+L2pizxbAiCcKi9pOhtSv0zGD9xt61S5v+vo+
JlUetSwp5G2b+xiw1qajTqmxfqRZgfswv4BlYYd9AWZXiykRcBiTKE/Q1xlI0qQ4yKlpUh0+/vAq
Scbt48cMPNnBLo18k7Qksep01JceRArQzglpTHC4SjVhYAuzzQ8fnzPKpjvoMBuBZRjYWtVbtxkn
8o97VtaArsZ098EFBF9lyMPBSQW0AWD84yd4RaBDPz53so5UWIP8039+W+YduCsPKH+oewqgNv6Q
ru/uekjlvaGbBx/V8ZG1d2/YtXko/Raaodd7yxKo9UH3LNAXVVcy7qbPHz/lpW5s8Y7bkjHoDqS7
+sPHTx9/INoZJovG0GANWQYibyjRkQHdF6XqPjtKnd4EQBAWxlDJFwMm/ibwgCJgRW3DngSGj2py
tRgQ17/GyDF5IS8qIWa/+GnnXStWPi3bgfWitwYcZsxPSrBaWysp7RczQ8TELcSp6mrvquhRhcF0
jWR7ob5ENuWFojTfUz8Pl3jfaC+q1Cm1GAFZkuljYdi/LTJ/pyJok0dLB8qUvvdQdl4kickrCPBM
ltPHhPTapvTdknnE0l/I6WAkGPb7qu+So/Dd6jkMnz9yknFr6Ig3Q7P5yFiWo+dAJ/K0RZb3+EtN
DeCG4rfdkIFE2De8EhYb6Kr9NXgyeGE903BMhAcTwxsqG9HeGqHBhqQmfekXSfgikb9Z402U7diO
mfDNehUqvk/y2hH1dGBDpAau3XPYPX7cLIigqY8WxJiPjwKC0hpckbqFMxCoeftCSvqnHmf9qY3V
7CmfVLOmhKnSo5eEIJmzRv4M8xuTE0pEhQ3+iGhWAy6jexgG4atReojdgVDriiy4Zev43Wla97pS
OEuWAyq4rQ3MVE4kT0Oif2OZSXDKitJ+tBxwe9P3OkmATvYUpcgUrAzhJq+j6CHN+Ul1/PgYkMpU
R/HsV3Wxxo3UWyLgYC3aXLFeIeSgEFKH8kB90niNqfHwbVDpgHxab1tZsCu6MmON7nAYYT24gVQI
dxho1htn/8NYBCgo+sFbbWuIdKjmsMRFr1r2MM6XjV8f4XKpD40Ih5umQJ3KDGv7NRo5uGqKsBEk
Me1XuP9pZagvpp90R2zadPYYmfOqgFNYFmkgriTShktgBDpbn2wXBTkYNwxpnRFrUN/q5K6PvHpN
isPBTrlk3mnycYOcODbzaDN5OMXd6kb8rk/k2M62OOmUwTe7NRHOdVLvW4AVGlnh4DUJ9B0kyVt2
TcMa3Ay97rfBW0BKfNkkJMONnhSnVx8Rg8MFDpos6jDmCcQpAgol/ApnwDvQBFtU1+glZC2WCmG1
yrJxPOAuh+QSqIkbkteQ2rri4LapeC0SmzRRSMUkFFJ/1Qobg94BTjPPeB+a1b3XdMoTqlirJg7Z
7WmkRnU9BkwgIsw0/UDlQA0omTL1mhHzgIXBcFM6CgVbV0USCYxVNKD1HK0/2tobjWo1wv6BNUrT
J+6qrPP4vurSE3vp8squVYckrjQeXbVelVQTUWZyzH1hErgWUGNLiZw3aBLVcgj6SfbVIQVbePd2
2lPwlFM8FXF3A2UlvYcy9AQVYXjzR8KhACEIPK0FnKrUyiur2bIaIRfFAZJDzASU/qfvi0JBF0Tv
qys185Jn/NH/83tf99VtOSLfKZgUoqgq8FwKPmo9mMdoz0CYkiuJ2/fy4820ki17aGBxphnCeiat
DbgIOHfS+y+5ch+olbtWmMd3eOHWbx0YQ7MsrIONaflSN5yH2opgyA6dQ4bWNd90tUJKfCA2A7XI
713Vfv74vtYVg12Flh58UaYvCYwwDyzgm6qOy9anROMZebP2xqFFGizBVpYi3qZNmn0gc++pIW99
lHHvLIPpP1EMoJxY5bgNVtF1KNr0Xnfdawt9/aVXSPWotxx/Ottrd1Al+7cMJrgi1lDm3acqkcZO
IR0K/8wfMaGKbomRFKCRRLQkF/fB0P4cOW3rbLsHI6Oq4bvRwsa7964Z74cKcSbqAt7CHrr8FcBy
g8AkCDTmH7FUmoJshFk+VS8liv+vMQgPsPYkjvHDxiyDcJPwLlBtVpttKZqHLKaMbJGap3Q1ZPcp
GqPqjR+OD5oJQt9EEXOVqkWN6RHTlRbeFIqHzJsIm7uoZqK3ff0Ou8R61fbVTxSH5VtEzkxU9J1S
kZHu01RlJW4GaNScDwJYkszgG7UAQVC17j2JlhqxPCR3mqnz2qls3IxOhRu9Z97BEnurkKbaqtNa
KnLGuDAmdA5KHKx69luo/PbqLH5NWPD3jaql64+vsd29TbFdf0DqxEYbJ0XPP3snyRq8uUOcL0VP
bdELW+sp5vH0fPTfHF+uUWNxcIPsYUS1Dhkjb2fEDRrxFHSYNnAkDptBW2mocr2C+IbJMbW9rgPO
0CYaVMGyiS+4h96MgUiNp7z2ZPd2bj0oa/RTXPj1zasfkugbG7O/9QWGmQmOKy2laxyBTLTWEImA
5od2Sx4FCBk0+sZRUetCRWAJ+Sd7Kzwo4mNEATDBVuVNUYaHRJPFfd11/sE10ZbhJLObLIQNRWfU
+UhHCbvcqYqWvnUSyo1yRTaYdHxRGBCPsoeiQiduyMydr/nQzStnfBsa9+SKqHiom7K9LqjBY1nS
jm+kL1A3bFPAl9BXHgQqqx+/n3X1jRLgD85khk0uCdgCnjTz32u3INWtoYMAvyweInXd6yn5B1tV
X6GBF0uXolYbaEfdEnhXpoxfx7H3sj9gVg9iQxDJTVGNK9F3KGNK8Z5CGUMEeCpjEjmKD2W4yZ6L
7rm1kDPIqI8eAM71xLms35wGNCdbLCRp3nNPAhtQY2Oi8zxWbcL5KDSHdYm+ASlC/U1JA3bZKH98
/ObQygcvLlChth+TVv0epgi3DGDTs6BsN70SHTkNAAYIhp9D6K9Gy4yu2pZat4Ktq+bHx0x3Afx3
2YuQSb/xw6peB1hGLEzSYWzXUKxsRfFmDyPphNCwdkgk/AgC0AperD1QRyeSqzo8YviO/kO4bCjZ
42uIiTI8i10/KO3aYy2To8abh1AzAsI5LupyB5xMrHNUzsgosQ23YkqkvsNx2akyaFmAf5YBuqhL
tlLpIi8hXii2DVWMZbyGTdi0NK6d4QuEFKt4NMV4+IgoK4KPZdvu9xx3owJrwW3ipuFeqfDk1bW1
BnYa5sPNKHuIjuPkpyrdRxmguxX49pJlJCDrLTAvjoqnPK3qezueyrUap3S117Q318nvQi9ljDnW
wpGgZieJrI7D8U6rzGezAYtIEZ4dSwzxoCz3BrtbcA2euYt5om6qHhi6366DwbofBmOZlh04RjIN
nPqCat2Vfb+QbnT0DIsKMDoQfQ0Bmly1XffRFZq/z8T6FlzbC7TOFyQrRvBXgLCcdKxuXGRWFnXD
zicpe1QNqfanqiiXQR6Rgh+Yoqn2PLmZgvcHjoZ9jzKRXbBM2mTdO4mYKOw3pCuK6kn4mADZnvpQ
GxmxqVJAaCJ3GUNORVhGlNtBVaNtWKjVGmAOK3BdbDlBd1QHVXWfDIi2VuyMOWpDxTe6ECGcyP3G
Qe4GKh3+HGY/QMrIb4xIJji7Ad6d2tiugvitjIPvPnQBuO/xAdDPtVFD6iCqD+EIEdmKQEZIe0UC
En4XgtVoAZpg8Kf/blyVCfxQF5/tAmjxMtCftFph663Ig+eCK4/sxrjGaDdbw8COkOrlMCsa+WTR
5+6UynCq/iXv3AwL7ZD3QLr8xccyMqKrMHd0d75RYnfYtS/IiINrTlGA8+ArErBTkQWzLjyTdYQk
KmYjOTEU+pM/EgYGNhUk3VKFJZVpUaeO+82QGhycibQ9MHmOphJSvUIFodKeKNCLjVehBkr2yHyz
FeQ0bOsubJXwFjBZeu2b7MhDNXW+1Zr27EVRiisFJxeVaXyNrUkyTcY7/JlbpgC7X6Vm/lpqasVK
JuJrnf5RQkCHPs6J+LiyVYIAjDeIYviLysERGa7wu10lv2WtcDDB4noXhy2Wg5UKwcGIolXaZAgU
quwLyQLf0NdXFI7QG5UjZKgbh/Mh4AcMowDF2JtRSWEUI657gyHP7wQx5YNSm48efOW7nEZeWG56
XWjMRVZXiaNdZMYRzfcKdfT2UCBz/M1JMBEr1SE4aEFU7Vmi0lWdMu5zH2PvpC9uk9a014O8JgnT
7pCmKh8mnj9Tt9n5+Y3eKkQEAlS70kgK9vK6uUKD/QgBotqo4WOSAnQ1/SO2WOg1yW/kQAY0OLiL
19y4LsK0LrnyrTsGeAI911jDMTTxtJJZpl9nE8nM4n9cax0rAPbZPxzXX8WpPmwZfwNGVqa6zP0Q
k2guADb/Aa29HS6cwdUgIN5hj4I/Eotn5SPH4ebpml0ghnF20+5Do/lNybVD58MyESioqPpmO4dd
/LJD5mHhN9h+FK7GnKX+YIlYKpIyWlyBJG783aiyt3UoHyzyNvHJmcfvMEbrE3hDdIxb9XECpAXT
XqIBrFePMcQxzpeja6TfxkZdphb1/wTLeRoPUa/erw656jA562Sf0EZS8C1bGCUHsaZlgkJa1MQ3
5EByinZwlJ8hR/UNVXvkLBrAlH3qLMsiRUxDsaN3BKp2lLZRxkYEGOm3NGK/0MQ7VpGDhiMSsmcu
iv3KPTLb7U1pV81C4XSArCYohGG8N4tKuy5aTwdZxk+d4SKdtWqhJcOoRu1mVGBhijSQVNdZ5imb
U4kx012rYeKNT7dB5k+Bje+byZvtg4SBUprtlKB+qWLd2Vg6DxRQSc6Mam8oWvWIr029CpT6jk1/
telIusGpQSO2AYVbBd27PnYTLOKgRJ5AC2z4lWEWTlX5TXMR2CVZ41NlwOKE+zFsoUFwMi60jhks
zFZKTJJYo2Z6XcBXhEwMTDNH+uo69bt0K2SbrpGgBb7GRl2h4LKF3wikuIvuP97OASs4TZAibbuj
EvWIX5rUaISl4sXWFeBXYu0+dzDF5aAAs3maaknfIQZcLvGgao92mzKobRILH7eACXVXC7G0FaW+
jcbBvB1y9UdphtmbwHiDxBLesSLc93GHAQXb0gz+NYc8hU3ldDDXEc5efJy7//cRMQIddlTD0V2y
TUmKfI9uSrB2Qjb/TVZ1KwsNujc8tJly7FzelPgJPrQeSLVpWKkaAMkuYYetal287fXce8O19Ijm
1/jQUTyFWeOm2zSAKv2xsULxfJcoQMwbKUF/aKjD+IjGefaBuHavZXyLszRQkN7VVmG7UpXkSKbO
WjutecUuH3R1na0gxGk7o06zbV5aVzXT57G3+cBj7dvmR5BS5WDWbLDLNRijQoGNBHAS7fcGgEhm
fTBLwbTEOA4GdYMjFDIjWcP3ipUEECnLhlLFwUsHBoRGuifzgb26fnFTW+FvVPqoh+fkIRRPux/b
zoBn8csl+bDDl2gzDHW9rHW0rRs8MWREUctzSkS2WhLErEtB6S6h3gfLpgQJi5P176jh4EiSYjEA
UNr6vpJuKarBYvawt0al0J5gWSkpgbamqVrHBqcp+EiKix4HHIzadrI2+nhEp3A92sLYRGn0ZkYB
pCPKcosa7zF2beZd0VneEnGsNxjlysEFxFMmD2NYMf4oapHJosmUHHyQNJnz6p4LhWzqLN+qdqUS
lyC3SIekJkTPSNHqTUAj7xBSCLWBIIDlhhhICXRetUxKXSy3JtyoFUK5PEMMwodVSgCDHu2rEmEW
iiEZRj9WyjFrzPZpPWyzOmAWCG2U1tz7PjdWfYP0TRN3zpHV4Am9a+g12sBmNsUpRgYcSZFaWntk
qd4EMmRpwWStxwMIDmSml0j5rGx5wmO7X4eFl29ypYemYr4C47jvs3SlRqhuSL2LVv7ei0yAIBTA
x8inpKQ31+NUCVKTEn03O88BDNfL8Jtdu8ihpPh9cpQFGquDigqnihmQPJ99xjLGxmfxrQXfCANQ
p97q50+wWzrRkjq3D50j31sk59i8WjuK/mNnPRjeCMJgqoJlIpsIpnLhYJ3bJ+FtG413sPGe2Xiv
VGSDZZ19MwxozJnnXrdDtC+bazJL6wJjFFtDh9KIOdv00Q+okCh8BB6KGcnWbmplU+ihRuIOfnxC
5OLsu3CAYy70OIYjWty65XfcCrA3VntSkpi121m9AzuXrEUvh03lU5xwOE93LkBNnHEcFW1iWZSb
LoYu19Y/7BTsYdqLd7DgP3tW31yE4JSgQ1JFuU3DI7L82d4P6xcBFH9LF6KHyXoNnhm3rqQ4KhiM
gutyAMXUJOIqs+4PBcdsAgMVYC0Zhqs07feBRmvJycPb78lah9DlUPBUxQqAGj5nOtt13qFf5LW1
lnZzzNC5HYVWXodpAJZfgZSgxfHGiNv7RKPchP/YMg8CRJ5JYy7yzlm3wp8eS13HRQuUcESxCp0W
WThT/sJ67Y34uzGaVxCbSckpr+wgmzbT0bEY3pkoq0UNxmmFokK/oHb6agBtBDrlrRGcGxnMWcBy
KZZWR7JQhY5DvSfDPGvc6pWx1a0uAwTNYEJrjw1m1a+8biA3broaxTNY0qBr8fsac3dT6sl1i5fR
QaDnyXQJmJn5FQw6T2/mORDRqZM9cOIlh4nGNEGDm+O+xw8Qo7Q7j3kee8/fiUQsHyTkAeDxswg0
l6QcpRiPVb15gzdQLovhexcoCHJHFUMUT4FI6uuq9n7XQUqm2x+sJeJJbPFs/zFxPcCdoGE2ZpbW
C5DhA+Cs8S4PoseuSzct0tBboyJ93ApgYSQGlaVaKwWb3y3CsQ+50wcbgwTrKquhgo1s48Jrr9VI
sMHZ7M340MbYhXV2fcVZDJlRWyWtB/BsFdSoPLmFxRyqA4N3YS06g61SDJZovWesW5J0saa0txY5
gm1VFL9KSymXkYckDXZKda4CGS2pW4TsYkfTAbRbXyMgssKoi4KCicWvafzAoAsH0/IXNU3knDSk
kOy+eHZcuRWmWLIDfbTV9L2yMDcxxHckzRr1ymRDUAjwkEYvN1JV2bWiW7hSK7zLan+vl+Djg/yH
BfYEcCmsVHeA4uAqe6dQ7zIH8RCPArvBjtNKxFOJjAxF8GNuD48RDAHJKGIEs6a0CSLCYZU4FI7U
EB0v/Nk1Y3hGyM2Ow9dcsjPUOg2ZtgAgvl2/J12VcVpNc2AOxi+p+CifykWuqcpGJ4uwRIb/WIhx
743+OuDiJFBBcbGw50uUGO3xZ+zJh7gffsKeLBdxSsUKrDU0U/TrSe3/EPhLLXa5ZbM1RYGAWqV5
0yC8aaexTyNCLilQG8K7mCQzeVEyX2wGcMxj8sDjtxupC47fByHfYqd5j5C8M1zvl9ImXEkDfxwI
XqV9kj1cCXAcYoW8MRTn8ZswmfaNqbiJ/gQ1n2xrUGy/ckwLEyDAsrVS5QjsZ95a9b6DFikQGIBR
i+6WsZCN/w1RNxazUGN0U61t9AZi65isyIZUG9HZ6As8k35aBoaTgwmGcar5DsOwqLaq3oTb0UwO
uW6iomY59zhFLBOsApcN6ktSK+VqGN2TJ6ecq+3cqwnpZ5vKO6tkJ4plDYQmudUjqOutOSkzbfAu
PPit/YMK0ym30+qalN2wjxPtSNABmScJL/Of/Aa6c2jQ+/pmrKBB5XaIgjk7TGa6732m97sK+bpW
N5tFQFRysFXcKz9a2x6A98H2kpURIcdk26QMsk65CmMITwkgYqotKb6tK1oIDpqCgxxEmkSxh50w
cSYIUTGuvfRHFIl4defb2C7+P7HwvQ5+lFmV/a7nHr5/Wvj+x/9PRr/yM6ffpR+k7zj7pjXQ4v3P
f/+Xwa//l8+vMP4NVrYpVd20JcrAOPZ2v6r63/9liX+jkGg4UpWmJnVIN/9t8yv5J1MTBp2nq0LT
udr/cvmV/2ZoDlUCg6nJErqh/+v/wuWXO/xh8avommEZlqWbk/Xvj3esMb3q3/+l/Y96bNEZoBJx
W5TIkXBMVjakf4f/HCt04d89hHnKv159ZhyMMJlb9rXi3brOgFAECeGVVarasgzLePNHM//Fpvjc
C6j/fIGIwlfiknc8ReXIBNWAgGpcI999fnXz7y8wmSz/2TweCiKmhMF6yl0NpUkluM5EuPNd87dn
aPuv3cP+5z18PEZzC/Pvk8zq365ZPVGmBPamP4/x8PL5Lc40krT+eQs7LM2gYOtzchRvl4EQ7yJt
9fmlz7XQ9P0fA2gsRRchKGacFGB+0nWBmbT5g+enL4C0D5/f49zjT8Prj3t0melwUlOMUy/yRFsi
SdG7iyy1neLCS5wZp3K68R83KCPP1AqJUY0aodCDBShmSdB/W/3H115A/PP6Cdnwyu1p/wwWxQKa
uL1QVPKjX7v6LIYhhMLHlJ1AgqoAglrZz3BR0gsXn0YhBWIvS6dZ7L8nCDkLYUvRBxvTU/0kB/OH
r8WbBHivaFBqDRGl7J19ToLla+8xC+VaKy2L/CZi7j6IdUyRXvNO1y/ME2e62JhFMoqc3hC4KLVn
Cpt7/B8MkrIj+ko9Bb7Pn//cLWaBrCIR4xk1yplOp++gPD9GOpJO4JU/v/yZKDBmQZwPJD6RrUpu
vRGlCJ/kwMHskd792tVncSxFbKq1UOJbBf1P9jqoXMoiwdfva5efhbAkv95abenfQinE/dzNzHWc
owr3tavP4ldpoLdbeOzepsIPrXU3mrFGuUXiPvb5Dc7McsYsgC1W6LhXaopwGkSHyDvYgEo3eHnJ
rRMlX7yJ/s9ZosmSsTAldKmqyd7jpt8Ekb4xJul2FKAurZfTaPlLPBuzePZQYs7COrdPQToenKl8
X4ph43ni0JrDpve14+ctdm60zoIZkk3NecTOT/giqU94Qy6DPnKfPr/4mUgTs2BuxkADWNznJ9WM
KwhrcfnWdpHA/w5dwAtjSpy7ySycC9GxY0uAu9W4WaCDWSbOjepkaEMgD02CpzWGb2nyJuGMAvZf
ZaOFtvkvEwtWhKUWUe9v1KS5yVA1Nh8Fmo/GQSDaxYemmerc5NzSTZI+IceOnuORvzrTf1dSjrH9
o2ndd/qF/YU2de1fulzMJg6HQzIYUpw1usKHGOy/tjpF11HZQsAfV24pD0bjrDyvooaTpYCQUtwC
v9ZRs1lFdH072k5lnbwswYFzwOJlDPzqiLCbfyFqzgy0j+77Y+0WLiIq7tDbJ9vs90ikvduu/fj5
05+79PT9n5fuAE7mhWGeGpMcm6wcaJ5qFl7ol3PjazanALyFRqP1+qmwqMu48ZUGJMvT3fXXHn42
m6QmpbtRDSnSIYOgLUb0s19Q4yu+tliL2Txid0DAy0KzTpPAfRg0t7rmfrFhZlOHawRpoSJkfCqA
BK0Tz++f4e/KNY5n0c8vNY4+m0BMBTK8KCv75NWjD7UsCMmWADcy7KvPb3Cmc/XZ5KEC4SzJvaen
j6ID7rr1irRluilwTflabOmzsO6yoEWyekSn1bc2oVfuEW5Ap1u/+/wNzix5+ix0207AYVUK5wRu
7XUoMRy0lUPU5QfTNi+8wZn4mg63f8ZXnKZJOoyZc2pUHZluDY6JoeJR+fkLnOuCWfQmMBSBOnP1
lvIIrGEsX90HxbC+tsDps/B1GwZn7UnrlCLUXoNXVUEsGgHl9M8f/1z7z+JX1E6TeFGO9nAl3aPM
A+RZjQ6crRmAV87H6kIgn2umeSAbWgvoPHROcEtfQmGt1CA6Wm18/flrnOvjWTBraSUj3K6dUyk0
5Vsa1NrvNBHR106G2iyOIeew3xasLzaC3YWefct1/0L/nmkXbRbBYiix6fMS+1SWg3dl98PIDiBs
XzQYvesvtY02i2A0sho7Bc93Cm1UL9ZOY7sqqXBoRJuv3WAWw1IVSgK2UnJw9lXUqv1o4bfm104M
2tRwf6yOZSyHHKdJ++R2p7SaEE1UlS/E7plRo81iNxWGLfCtNU850gPYLJctD+68fq1VZpGL9kMk
glrVTihKQH0V6OMHWRl+sVNncUvtwR86tdVOcZyjueaPm5S874VJ+dygnAWraLVc0d1AP+Fw16GT
V7fLXFDGrxxKe19rnVnAosWpW63mmicviut9M2YKJuJVevv51c+8gDoL2BANmQgQpHkSbntvJrq3
qEcggWV5Ybo5M2uqs6hVJdV+yMVsqvL6VmQ2vm7+lYrrDzzk8GuDU52FbdtKw8lg3p2atCopaY21
/QNUOAXLr7XRLGrtqAFwmMj4VMHKPsqqg0ZtpultMNkCfu0Ws9hVvcFxcEXA7MMSx1Aglxc7UOna
5vfn1z8Tv+osfrUCtzXHMOMTdhywM1JqZZCN2gsNpE/D/S8nGnUWwS6gMUWxLfhPwz4X2Gpy6LKF
XGtG0OGMiDqRvgc2vOAvVd5kzb7F16bnQz9c1Qok5F5ZdWqys9CQ8IJgn8BU//zFpzHwtyebRb8G
Adz0SBacIswy0c5fR+qpmUBl0l0iw35hjjkXRbMY1Ww9STypxSerLo7oEa9ha27GZLwQRH/vPc2Z
BSk1taSqrWGclo2nZqxQEOjNcPV5C527+CxCI7sM1XLQ4xPQeoGkkjEg9KppX4pNzZnFZhXbUSyE
DeC9z6nYqopLcbZ3Lix5f+9dajn/XPKsxtQGDVj3KbHsCm4ZtgVl63xzfKBhTV4G68zu5YU3mdrj
/xxJ+MP+816qb6o6WszsP1ozXpqOLVHM7ZptFusYfoJzJWmTQ7KtPOvC253rmen7Pxb0Ltdao7ew
mzQH7EzcaDSe4HCnv77W77OYdexMiWOZRJwnoBMrbv2ohtWFJ/97PKBk9M8nx1xAWlD57RPCwuYx
i+RwtGysUxBMry7MOdp0rb/1x2zp9WF1II7kRqc89NdU6J+QzfmpuN2GeaUxX9B4LfGx3YTFPnNJ
PjZfbLZZqI9Vp5nYy7kn0F8SrgE0U3OtGknurz/vlymo//Je9izYVTl2jXCH6IQOig5p3lGPjU7i
NMuCdKVYZLUQnDfXcDsBsA3lhY37FDF/u+s06v8Ya85QYH2LDOqpbpRglU9+e1H36vmYCpHxvBBC
Zwa0PZsMFMynOgM4/mnw8mIha5hMoPX6C4Pu3NVnk4HqG1UoMsU6jZWdvI0yo3YkyW51Fzrm3PWn
wf5HE5WAqSPX0MJTUgcLu4l2wilvPu/zc5eevv/j0pCF1ELt6+jk4SzW+Mav3q1evnbpWZgnCvZk
nVaNJwO6zaJBXABjo0vpRG0a9X8bNrNAhyHQA9yqQqLhmcVdGcNbkJK73r2to/waI8lj3Py4mDk9
10yzkIevp+mdcN2bUUW/xa50AwC5vJS/OXf1WWT3Vt/mrIH9SVNHTMEDgHeJlXsXRueZsLZmYR2M
Y9qTqwxPrLLyFv3UET0oG6m3sN0g3fOAXo+5aUsAuPUguwuT5Jn10ZpFNSSQKh+oNZ+GnDowGg6o
PS+YH3OzQPVNXAiMMwltzZrFNaqW+NvjhnVq7DG40mXT3cm4yL43rYaNCRjmIe9uXN/cTitMKbJr
LVC2Xxre1izo4S7E8ZB4WJ71OThqLWhxIIMZ9PnVz8yK1izkJztB3xvV/jTmw6vndaic5c4WVV/Q
nvXj5/eYrvWXELJmsZ/7SGSgqcs9KrtCMX0QS42ZeAml+78gQmdhH1N3/+0WsznAzxlRo6Zpp1z6
zR4EuLseEcdcD2GCASNmtkv0xYBQNpn6pWSNZs3mBUeRgwHBbTxBdz7qUHg0vTg5wxfnS2s+ERgp
Xk95W58wyKifXTdDHrKrLnTIudaazQNOjHCqYRUQRxutWotcgaTlmc0GZSRtm3TA60KZYq8XYt70
+RA4M/NMQKQ/p/8S2FkySKtCnyoLdoFX9Vea0vkXzpbnrj6bBHyvrRQL+WcwMx5ugH1hm29Njkn5
11Z1cxb9JjOlW5dZeTJY3GOE2FPgrqKjmHLhBmcixJzFuOMI3HOGysZ9BFwoqnvmGCAW7a2+1vqz
IBehaY4+peNTr+F0GkHtXxWo81x4+DNTsDn1yh9Lexjh0OQlmo3j/RMcailjlAselPa+C/oLc+CZ
WcqchbeZGRixI0Fyg1MdztfurYPqd29C7Uib/edtdCYm5rC0AGxPC8iYLlCTKyvW7yRvVIFHR7LP
2beA2DHjMU6f3+zcgJ1FtwFPQeZCKDeK9BFkqpYZGvtfu/QstlPh9ErHQnjjtwKdj+Eeqb71ly49
h6YFMFH6jATvzZToyDhAO154oYPPBICcRbBig3eHCIOXeQURzww2WZv8Qrpw87UnnwUwwi2tn/kq
jaJInN98CLx1kl2q258JADmL3hgPELOMpHKDl9O1HqI3MyLUEWRLo/Pegqa/MMudCQI5i2LZOKZh
VRjDaDnyO8Mk/m0pW52CFtwN88J+4MzInOPSEISb9IYM5SZTuicF3qmHn/DXOmEWxLqHeO7Afvqm
sDPOk3IfJunb55c+N3xmizFEUbiDNk9dDcnSax61+rnCv/rzi5/r3lmwQjlwMKAeFDwB4o1Q4FxC
3gY8QZIvr764xMhZ2LaQPkGDE1t6bdy1JXwlC/Lp5y9wpk/nQDQMWKOmBeV903vFdY92TJybv792
6Vncerqoh8ypMSvC/WYJZfOqjMPnz699plPn6DPpFAMe2Fw7M6QNmqC/xdxtaajWhRn/TL8a87BF
AwEXasYjGMD7sRkPsWvvi9S7ratu67VW/cXmn8WtiStkZKq9AgMRXrCN0yZh+7Ummnr8j6XXdMsy
0tFuu+lbfIdsiTtKFWtvBXrIm8/vcG7szII2SkRRNEHH2Mn6nSkV9A+1C3F17tKzoK1wgsOpQHVh
U6brMlWWqaNfyDac69pZyOqjolfS4amnlWpIf8YcANiT5AnSTPGFtj/3+LOI7aLOazAqVW6GMJOL
aRE3bP0SwPZc2mGONzMiT9ZtZzksiP2d20/W9Qtf1NgvtjspIW1ZzQ1CytGi7C7kx860mZiFMn6G
nZMlYXESaYWab/uqNeLJsNDMLAdj5aDL8PmImsLrL0e1OTbMJ7pqS44lvqcgq0OBeHaPuvXKS7z0
uq4vrAhntnNiFtxVWVdO3iflybfMo6PHvyqodkatHpK+2tp1cN8hXPj5C5271f/k7DqaJOWV4C8i
AieBrm3HMm531lyItYBAwiPg179kT/30jZoIjt0HCZmqkkpZmZp9ExxTHMcHM7eSVpQN7oFmqP6s
vIdkERinacT9ZiWEmuZOs3eSKQea4UH1lOf+cyKLF3AvRBJ6nrupUCt9mPaBZvFlHsdj7k7VEyNJ
CbU28dkBjxX0a1R5SnAq621wwl2fOYMJeZoHKGzXU7MA/BSgtP6lg+AEFDbtEmQb19s3DUVzA1UJ
PT/fr6snP1HyawOutAJKX0oR/87q2fxAKYXZXu/LtAs0dwCW33myIVX25JWZuCny3j5gInswe4FM
aOIUimcdqmxR0r8NseDoiDIQPFnJjFqRpxZsBS0o6xsO7WgvYNXKkAzLoyPKsnAaUBdpIQCT5EtG
igQEbGBDuT5fpsaXNbsIXRk4h6DzUssnh5TkjgfEeajkED9fb/0fZuwDL6NjycAsb3nzHMMg2ZdR
voBb4WbCyScYx4OgP/F6UjtvQMMmFsGzbf0dt4GDK6DV7b+RPN75w4/lJDm2GXj5nb1LbovU+kSn
dBfYkEakkLRbvXiaJkJzH1WVE2QXEhRozw6DzwjVKySB1x5WDSbgLr1eTDNqD2MrZvPw1EGGprDj
p8bKz20v3ycvgCgt/3x9vg2OSYemQTEexL0ub59aN7tXrfNqzeptYDlIXLLv17swzZPmLJTswKkj
mvaJ2DWolBhJsdnlz22Na56ig6qAX3PRPtlJ/wva8c+oDN/43Zpj6HukdgB/bp98EWYvIZumI5Y7
OFz/cMP66nC0sh0wEVY4IPXVohLXFj6439UMvXDI+aKmqOz2tRr8L9d7M6yBjlArK6eYmuUBoYIC
90742bQLY5S3X2992fEf2KwOTnOgSt65Uz1BMyr/tChM9jWKZWn/+3rzhj3qaEcCSAY2RHUImCAC
OAedAC91dhzD9tFJFVtZjn9wsY/GoFkzJEpABDlk6VMRPzFW7OE3jmn8KxO3XHqHOXegmwgNS+tr
1nn7WKpDhyICunp9N41xWbgLc++Ey4ZBAR7H/f45sLpjldFnNwXvaptvuzY52vlgrEGQwkcLhNvu
dAIp2itXApqHHKJLQNmHWxNZ/17FL4eSzX3WV6iAgIQAuEc71ENkrNiYcf330HPR+uhNINRrZPc0
0/ABPKsv/tAeBmdj+v7fsf6ieWjXuKP0rPIphe73PskqELYIMDdc38kGM9QhbSCjsGhds+bJaupf
8wSQj1PMa/cAgxXqeDbPJzhk0lkCL1c/91S+s9m7xU355fq3G3aoDmUrsay5wxH3bUX/QFo0QZUO
gnLbgkq+DFaT0qYp0oydsJFALRrSnCL27BulEsiNWUmykoozta5ZuQSzKaqNYv5EJYQOmbMwLgh5
vj5DpsaX/y/2Di+GFmC5ij/lAcTAMgvkMyIla8AVU+ua+YoW9WpqSPmT7ZfhqWFDcXar4fP1Tzft
HS1Gi7IMU1l2GcJo/WR1FQpah0eIf6y4HtO3a1G6IiQEEM3OgNEtbsfM/zZD+Xcl+PwDEX/guW0t
TqPsqmjmIcyeuonuxSKCRW9c3z9YYQaRWH6YFz2Rwjuy8r0T4CMDvF/Ut6PzFenq4/Xp+/dq/d9v
gCLU/y+9m0NyDMo6eM1u5a6obyFS4sXPUrn/fgyRrG8nSBBmz135OCUqwrPIjQTEegAfq4zZfha/
eqiUuNmj1U1QhAKTRfCWdG+yS08uFPm87E8BGsQ8P/VNd+74txnsnepbE7+M4lsm36CUeEDT6Hly
vs64nqM3i7b71JmPYwf6OFyfGHDXU/4JEkFHgNBOTRO/gul1j+TE3RwXB+JBugbEpfUJrJi7pIVg
1XiawJgTQn7U+rtIRrkPnQfudDc9QD7gIU6b23w8QcwCJCOPSR48WqBDAhDiczb+++gmWYPR/jtJ
fDS/Wo6DCdD+2D42kJ825xgDERDqKbzp4M9fOtvbTeUPK3VRDnfC4oNXGAQmYOB2fqlu3pUxVFXA
XHx9qT+2FFtHDQYt5CU9KFSA4L2CEmZvdxBMhvDOP1G/6118fDS0dehg64HVK/XsFNU6430SA4TB
QbcMrQxoVAaPTrIGjjANZfn/wl/1tAvA51AnT/lU47XMK5odCcbbJoAUxPWRmHrQPCLojvxgaGdo
nfnYC/mQvYUj9Jtpyd6vd/CxY7GZ5hTjDrgw0FDhDsZAzZlkNT8UDLRj11s3fb7mFesy7a0Z0IoI
lNDVbiag6BxImhzAa772bPNxVLWZ5hkDAQJ9C5qHUVqO5z7PIkWshyJXjwFIwq+PwtSF5h+tpIXU
IC9ZRGP7RgI15ATDXSqgHzi0r9e7MEyUDgyEQC2YLKHQG01e3By99B4+x7mxYnfYtpFCzf4hxSFy
ZyqDiPpwga16cfMJXMnlSnwyff9iiReWUIHqrgYfaRDlAuxd9TiEyzMdfFmwcvD7OMlkh9qpBjAa
5pejFUfWAO2nRMy/IM8JzkwQeYX9HYQVfiZgzlvpzGAU4TLKy9H4EiDJFrJGfjCG3/usBdNoiH3G
VhbDkOO2Q82sIe3lVJD586OuZidAXH7koMIET/tfEEzdSryIAeoMmZOpOfY5+3t9ixl2cahbetpy
S3UjpH9y9Rlkb7fBoqUHCqO28lcOh0uw/iDIhJq5u3j95VRBq9QtwA3p0R8dpFarebqtE3kCczq4
IILwS6iaZptlhprx963NYSM5hBha9stm0zmE/iiYnJqXrPbWzN+0tzXzn+c8tstwOXMo0DKOgLtT
+gaS65XNZmheBw/WDPzoQ+KoiEw2e4J8uiwOmUwZZLuSLnBWZsq05XS44FSHIRLcfhcNEO4s8xnC
j/E5hupdCpFTEav7fKzeOnDNxYF6u77jDGakQwdRUmkXc+11kWfhUOd58x822dt2s44NrPO4Q/WB
20VFBoUtDkQD98gL+Jj3TTictn3/smIXbqDmgzeAJ6qLFPQj59567eN+xd8bTig6MJBY4OIc5dhF
U1nuSce+w7mdeeieCtd/Bmzw0/URmPaWZvOpF/pjw4ouSqQ8UcG+gvfihWbl4XrzBqesIwGzdujA
7w3BiSFXrwMvfru0OLF8ukkrSCq6uEgwsTJhppFols5AiD7nSdBGned/7svm1i7SfTCIlVSlwXMF
mo3ncEmVKOM2EtIZT6ASX4LYxPaqiOlRpf0fhIT4HryRkBZxynzFXxoMRMcGopIf/I1l2EZLscsu
INCDhyRtsBJlDGOiWsifgQxXQ0baqAlwf3OaQ1LPoL8kkPEs5QObcmjB9uBNRbX/9e1gGo52CHDC
IeciyMvISWPIyFQj2Ds7sAheb900nCWuXVijT9oZHoWXUQ1ZR6Rfp744MGhjjPWN5zyGXrlrppWa
LMNmo8v/F13xMO3AzJyVEMp2D1X/I8DqTBCYvz4Q0zQt/1+03jMhSNeh9VwmCYQBc2gt0DFZcVoG
m9QBg4y4ft3xUUYptFR/Q72y/+2GanoU4Ib+5QQSVUyeVX1t6xlqE9sG5OoD6tN+mF25BEgXBTNJ
2VVgJIai50qINM2YZvxz2NqTV3sy6tr0Hns2AuXpJjyiTTXDxytfOxBKZNTgovW39wfZ7+zM7r5s
mhodOOiOiVdAtFBEQ5WDmNRrRvnXAcPg67bmNRN35j5G/Z0qI1IM5bsFSSgkRIS78h5u2Eo6k50n
6palTiIikrhgurZP01g/JqhdDRv3nMaQtgAF7fWBmLrSjHuGMEaFOoYexv0dVFLvnIH3GZLi80sI
CRQJAYHr/RgsW0cSzqB3sKDM3kfwGiOYTLMg3cnJ3mYIOoRwlHYP1YGsj8CCAZF1396DKmTNnZs+
XYvlnAYg05YxTjxWHvzitBghme1EuBZ92jY3mhmHCRg2oMEFGUaUvO5cC2LGjvVIZ3K7rX3NimkX
JhnezGTUNtA8tVQLsTBqO7cytYMVJI9pjjRrrotkYNAk6yI5F3cQ/fAOCZS49ouqwKYx6IDCybY6
VbhOFQFCd2sx0MUXgNigrr5YMQTDCHzNoi3FpwaJ3iqqYld+c+deRVnRZHcByeTf62MweFMdXVh5
c5hnvmqiQM482JXQL+8fqbIglHe9g8VoP7gG6vDCWAye2zZzE40p9HwZhxaI3aE8ageokHVswgbM
xtd7Mg1lmcWLUApa5AC4DFVFpCn/EtJ+A2H8GvjVtBJLnxdtl306hQG0KyLi8tPUtp+TurrJYr6y
0KZP18w5FET0fBZofuCf2NCcCdmGlbJBVvt/X06Kcsare44wya1gP4zD18SC6HasxC6o8pvrU2+a
Hs2aQWI/1NLN6mhq7IcM9N4KwaFxwIF9vX3ThdXXbHnuwbhteQkkJ1poT+QLYVEZq/d/dN2JA+Yx
d4ZSZf2HQNFBunztNcSwLjr8EPi8DlxDVhVlfpJMu5wyHyTWEJ5fmzhDqNPRhnM71jFEHOtIBHUC
fY/R2+cQ7TrkXpV9HaAn8SfhTN1xZadrhfqG26YOPGz4ENo+UBKRK0YHAl0peGRRndvVtnwsUlc5
72XZuFYBpSIvgBDX9RU07BAdiNi7QTlVEESJYsJueVeciHCg99C+X2/etFCa7YN5DiIFVlVHDqov
q9tuyCaw7Xeiyapw5bRg6mL5/8IF8FCqGGrwdcR54kC6LRyt8NyDGZyuXDQMntLTnIBdlk7V5l4d
uSgPLEZxdlobkigJWOGhw7ISs0yj0NxBbbmiD3O3juzMsr70kPCJAHBcy/mZWtf8gEsdSRYmyCgp
qXiz3VTdujPUk7YtsuYEaABAj8fgyrwphipE0h4hSFauLK9hg+owQhWirLXrnToaeHlnj+6rK+tz
EVgrOQXDzOggwnmwptntpjoqIB97CGzcLLyiXeMWNbWuXbZtCpL+Wo51RDlpd5Buuw2scuXWYpqY
Zbte7HtwYkGffIhr3H9T9xAH4PkKF6aXKXbt86aF1enoILni26BMrKO0RrXDeUygnXIXQJttLTVs
GsMybxdjoIA55bYX5BEyA1FFxX0RFtOusSAXcH0Epg402xWQpuYKnDB48rAjWZZvKFJ6qyy1clo2
ra9mtZ4HJYt0KprIh65qD4Uq6Hf83vblmskGFqjDSVvWyDinIUQBAaBx4jB99Lx448HM1e12dkqk
0+A5J3t+zAb2YPXtNnem4/7ykYLRuGd1ZCHDcBf4sQPRKj69XZ8bw7TrOD9oxo2AZidI/XhjthMd
lDJ4GazYlalxzWbjPgVLQI7MD5NlDgVZlu4za9VXGjakjvJLIR/aAOjTRHjmmb4VssVq1s3s/erU
LD9dnx4G6/ngaK/z0ElWeU5bLbGkSB4A95ZQrgm/W9DmjD1130NphMblS2FvDPI6N12b5KPXooIx
yuPm5NDke5kOP68PxbQYmv0mZRoOLajoozlvDyErTwBDbjsb6wC+JAHvWkmaKqqhG7/3ISgBia15
isQIwbNtX6/ZcB2EIJYYK2iVOtZdW4znpplXbiaGA6qO4PNSIStmY87HGSlWx1HVUYmgOIP2JzxA
sRmC4zHGEdR9szJfhmOQjurzSZmmeQG7SCoPGVHsoG5SBDI4/FB324pVbB3dVzR5NioLXo+NUJP1
/WQX8uxNQYiwKAZn5zjyNrTU1+vLY7BFHeuHhKifpbFAKrwJfqMGg+/A7TcfCLVXpsywe20tRCuI
n002ykai1KvUKQ3KPylHQv/615saX0Z1ETtRV2fVbt6XUFBFDYAc3PpUtpU8XG/dNDdLrxetz7Yo
etXimcCLxyOC6E0l+c+2GLZldP/DV4dDHcvHoYjEkLWQ2bMohMb8biUnavp4LSwnVTwqFNiWONSR
Q+sXDxUpXyy5hsY3WYJm1nNaEu6HS/Nteepp8R3i1E9FGDr7nucbJ0iLzbXq6rjPqzJyIcAlWfcA
odqV/NuHG4cyHcXnlXZgqQyOr+zaHBhC6zmMS3W6vm9MjS/+6mLftI2KmfBsGZWObI5BBUF1NqBO
ZVvrWmxOuFNVJEf2E0paf3EIuJH1Jq43zIpmq4LwoRjHqYoCNjsnO/aAUwyrTTlPtK4Za2Ypyrpx
eX3pLUjGJ0viuXrIvObz9YlZJuA/IR/ta+Y61bnyOKrIopI2SPCkEXPlaUJBb1E6r2NFVwpXPzQs
dKOFY0BywzakiDr2IH81XXmWANhDyXPFX5qa1+y2TRuwezFkCrk37Ybxe07em2QtNf+h1eLbNatN
swE62QTevm+D92EY78Ej8LlSzk21LSijC81o8wybyJHDkpbqznZVfGJ+d0eFgu63N9wK2p+JXGO7
MKy4DkaLK5VIyEEWUd0DBOxCpNNt+Y5l/BeYOx68nm8JMyBV1Aw67NzcTSC9F1UD+DR2PBs4HsD7
eC3xYRqHZtJsDEBV2ARFFJZQxwt5/9MK+RPApn9Y7UUd1LKvW4hhb+nYNCTUmYLdFJGEwLUFvWfV
pw8s9Vb8nmkYS7cXfq9JZzm59vKsblfHLikhJNqdUOECxePqjiXu4fooDJtYx6Q1XcK6BMI3uBW2
/HaI0x5QoCa9hYTmW1xtO7hi0TU756XdjzW07HFLyeaHTFUNCix59+f6ID7OGqN5zc5LZKMFUsNl
BJ2pR+IO9aHFQowFv21q8TZ483kc6U1deifWDSuuy7RAmvk7k+XgLpFUUSHDG2iVvQNrfQOVsdfK
mY4VS1fGZtpmmgvoUb+YWHmWRiqYvrSEn3HFe+uAeL0+dYbmdRxaLykZUHJWRQz03Gr2vlFfvLSO
tXKrMDWvGXvWDdx3GjjgqYi/grjwc4BjfuV6K77E1Lxm623uBgGZiioKi/5dze6PxBN7z/ZXjn2G
s4cON/OG0OvKpqyivkpfuTXfD229Bs01tb0M6cK+vSpXuahEFck4YT/d0bM+K8LbP9uWVQvfZJhF
1gYhcmByebMMSyceT4SPFMV3OYRSn693YxqEZtYh6RPfsuXyMFpCkpYNZD+qbTxDlOlAM1ZlSZNR
TD+3rHpXjQXKFryTJCgvdJ2HqbOO20ahWfIA5YrShhBEpACN3vFqtHbTAlq/3rrBw+ogs4JLKM4E
uYymnn6Op+BEQENZCnmIGd6wNvWhQ8rKcoAUTTYWeFFw30vV7BTC3CiA+57J2lHZ4O90YFnAHdWX
CQHlr1N/TaXzCHG3iMXZfqTja1pXKx7DsKV07rnBjglU1ScRjUGe73Kcc3f9+mKYWl8W6cLqZl4o
X8V2sTCdfU8s8VOKeCVgm5rWDHry3ZrFPdZAUVALen6Wn0OI7267qOikc1nQOfHQBkmUl255K0Bm
fYJ61lpeybS2mh3TwBqgNlSKqOkb55xDQeBci5Gf88CH6u1MAOGmnlgxt4/JRSmjWrS2SgmleTzx
RJkM8mfAA+KHrJjk0Uv88ND3AJDhYSzYE6maE0CL4uBS0T+k5bSmq7EsyQeXG6oZfJ8GorIrKaO5
g6x2miUgjw/uCvAKXTdH01bQYvY0BRSa3LhVxnMxnCt7ss9+CGnzTa3r6LIprqQLence+XbjIW8m
fiZk7f3BMDM6L908Fy7YANI8mqw5AOF/v0vS7gc4qF62fbsWsKnvNV0hkOkIwEeza70SEtHxKvOU
wdXqxHSgo7O8MUUav6pBVIZ80I/Gqm5BcyV20h22PPBRpoPJWsA3XDdNZBQMeecfkH/PZujR9eLr
tilaNtWFi4JMfD/5hSOAq8zekrg7VMDsrmwd0wRpdp73M82V24kIBLLHTvLnic3PDMSSO3taw2yb
+tCsG/IpchKBKyI2sVPK2IHw8Ax53MfMmbdd63XFVBrw5YLni6ig4jlLS1ed25TO06cSHC7xl23r
oBmxPyint4G9i7K+c8guFaFTvqiAFmtJxeUM/IEX0lFlzE0yMdSWiDok8ns3/jpUxe0wWYe+4hHv
+H0FReGVhTd4JB1g1tkz9bmP4F3YxFv48HZsZnRb5PsPtGzoqNVBoRxEh0MKIXi/OAwF8VfONqZP
X/bZhT3UjUshhlshRcdydXAY54dhatfIXA0Ob9ESv2wdmjVeRzgSUC2zn9OkeKKQndnVhXe4vos+
fDoDakizZgnHMNHARmR1AfaJyz1zhk/t1J7qalHVlOcxTx5s8DFc7840HM3AMTu4zQtc5xtB3kWf
oKbI5ztwLK6czkzta8YN4enGoqXEQ2lQ5keoGDR3opLevoFq46/rQzCttxacCwnWTL+keSS6MDw0
nbgbpixb2Uwmm9OMGjR5AK2Ng4iqDtgby8LpuCzk+Jh0MtwNOH/si8TCIhW+tc3ydGRZlnk455dc
gNiOkm8q9ae7xJqHFbyAYTw6rAy1BI2wO1pEKS/uGld+Abrr0baHb46HfGSqPot0TXXL1JUWuhVw
CaOUSkTWVH5NZnELWZQd98UDdcY3v5V7PLOdN20BHUOWjv7QhLGwHlOLjdAS6mUDTgiUya8YpWko
mtEXAmkDCJ6JCNKIR0Amz6q2n+OhOaaFde8RcsT5cwXrZdjNnmb/U9UwYsdYoDyJv7KEPTDZrT3Y
GYxRx5FB89xFxiYsolk0vzjPb5O4eeUYwrZV0Gx9GPA6S2SN5mXGrd2ctGwHwMi0qYCEMl3flGJW
8CrFisgO3KXoSvn2DhPf1Cu2bpoe3dZtbnNFMT1NXf+qQxQjhsttNV/jADO0rwPJRtlnk5cjAewH
4sQmupvBc7WTjf/j+vwbDlI6koxNbl2WM9qn7vBWSf/Brcb3unNvFym9bd5JVzitnXnM0izLI9kz
PKzZRX4I1bZSSsp0UjrkFkvUbWc4bkJacG/1VQ8RjmYNJWia/+X/i4NBCPrBRjQh/3eXh/M52XQA
g0W2MROhU8n1Dk/zMknyiIclSPClE+/wGLYWF0xfr0Xqeghdy+nggzyVHlIIKewox6VlpMUap6rB
9bia/ZI0rRUdsbYMpeg7KsuvbUJWbrimr9eC9DCUqirqKY+q3ElRJZSLvaXmESczN1sJAqYudPNl
ruMFHDkJq3PG5w7x4FgVdHjtR2cN9W3oQgeVVZAHmISvsMJeOx7duQyPiava2xbMeyuhxrAIOrLM
nUFm0zoSF+q89od94VYBSBIKAXKV615iCb8f3CJ0ErmClWmN4yqPBkXmQ+DT6TgSSV5GBZI34jbt
XhY4c2zrTDuLe0GQzEPQ42xWxY/UhhJgIva1LO7JWLyipGHF85kmbVmvC8uuiOzbcByyqHaqT8hE
/G06Z2UEpqaX/y+aXirskXdv8ijtswEkDKkLdst2rVrVtKE0o1YyKy06YM92FfszuM0x89ldYfcb
3bUOMYPeMoM2Dq5xrl/ee2B93kFiZu1h1rSTNJu2kV90K2g2RiRDwg9iwrfIjN33eXyeIfDTB83h
+iYyLYFm2FDGLId6xO0dZSN/BI97EAnzbNt5SweV1U5eB3VAcqC7kdGb1VfOVotEDKurY8mm1C8m
t/JzoETbo+/6d7GXfBvytYdrw7zo6LGgD9yurlgOcB98hIIAHq7R9sZZ16FjhACXzpIO0YCg9sRi
0j4yka5R55qmRrPYWLRB6g5uHuGl5j1s5FuQx1/bInjetGV0sdOpTHnIQckRuTRr93lcZ4eOgKNq
W+ua1QK0LOnEEQYU6P3fptm3v0CVbJM8N2W2FoYZkTJFekQAJ1ANj1SE/Uuiym7a+PGa1Tq4qY5t
D8S7YzOg3rvHuldrjw6mVdUsVaJ+BGU1mJi6t7+i0uOWSvLJ7uzj9Xn/uPlQx40pB4lmAXLNqJa5
2PEWvDc0/UHzdFNeKmTL9e/C1zfgOu3ghHmEpEUx3Vcoswrv4f/VmpjYxxYb6qRmoWeNwMiMON/6
NDmIZiJ7UIWuOXvT9GjBdiznikHPE67Mj+lBAiV7M7D4t902f7fN/9LxxfyImhUQqRrzqAvnUxvP
dOeN9nOLDMK29pdpu2i/h/RVlc02rHZsnKPveN4xd0v/MEgo0l7vwrQCmunSpCGE0BR3pAI8RLuE
ZeQP0s+8229rXzNeSzKPAuiVR83k+Djt4H14Zpt0dEAZp5mubInf+A2uRzRPXpy5eqvLHi/D401V
Z2+CFS/Xx2BAx4Q6imxQeEbPmhZnni7cz0VzHJrg59AUJzBlpzvHau5FOv4MEtbsINVxc71Xw+7V
4WRDGc4UinQiamPbOfhp5R0akGsAuKbIyuIshvDfo2+oI8nUMFdutpzl7JTg4N7eA9hwtNzkuQZJ
2PVRmLpYzkoXWzjohwJcqh7WH7VWryCzhsiRnSVnlabkdUJq53S9H9NsLf1f9FP6U9b4HLkWp8Bd
0xmbft/SngGN4AbJuBIqTJ1o9k7oBAkKv0Ly023eU7v5m+CZXRH25foYDLaoQ8kCnI+yOsNVB6z5
/aFu+2wP2b2tH69ZOi/CHpENiz3a1nwT27191/UV3jLick1Z3LTYmrF7nUv4VHRAQDrZTcjotzC3
njJJn0virIVU0yRpNp+4QZpgZvIo4X6K5RVz8C20wvTt+hp8nNkMQy1ip3Zc1ANpRFQn/TsLbXC9
uS6/b9sCBQ9yHvAUUKtzQdSaXrdhT+n4MTIp3nMPuHvwpCfP4DrOXgDRzg8uW1WaMCyLzmHWgJu5
KMDxhTweeP/a9JEE/QG0dhCkHVbM3DQKzcyHObdSCvhVhCOsOnDii1visPRAq9X6B8PC/wdL1oCh
sgCmOoq7oNwHshf7iUND6vq6mwagmTYDAQkAG/AfkHHK9oJMP4ZWSrDx9V+vd2D6/OX/CwclxVSw
MJ6xCOHA9xYFiyBKULa9S4eBZtw26n1yQTsepUnQ7TMFalo/jt/TOAO00vFWziPLan4QL3Q8WQO0
ti+5QkKYxcc6qA6O1zzIfM53vWDHoF6jxTTNlWbj0+SEyg1sHnm8hu1lfrWf7HRcCRX/UkcfDUOz
cQ6Bw6AhADiXQBdB5/Ko3GafOa+SvqZgR7Cqn3wYwfnA7kdP3dj9p5n7+y79UpX5jRjVntfdefI3
oSFCHXkWNPbchDYurW1XBHcsC4qnNmXtylgNpq9jzibo51WtjbfAMAlPOQgFQne8J3l3gxr6w6aN
rePNelVSm3schUNx2ZB9TWub7Ge/8daIvwy7Ttc6zeZxti0KXFjKkWgCTyVkgDJ+JjR0Rrkb3KE7
We4wT8di9rok3jgszSGkMy0nkSOWJQ695anz4DCx8gZsiDE6FE2BfYVaTlNEfWznIF7MukPtQYrH
LZz6yDqa7FWTJvuq99h52xpp7sH12mbMM6yRmlgG3mh7vB/nMF55QzWY63/gaIHPg45XyGVDyAWa
b4k8+kOZbUpdhDrWTNRgrKhxS4ymVtwKVJHAMlfZoUyfrrmCIZzBWTIhH9vmk3cTJsG8GyHtc9w0
7TrQLJ0qlFCUOKvwUt36znjT22t3W8OH6zizpBl45VXAucR+dQioPGXeNkxyqPOXESsIuFdjThov
/90Cai6c1UOowR/pADPHLZC6FCVmhCbgBm3uSpqd6cgf+TYCIhrq8DIbpJoQSMpzMDxk6T6R6bAH
5013y4BO+LRtXZdFuYjldieIBwxhHoGPO3mfG7zB7kDd1M2Hbe1r5kqd2Bv8LM4iYVmJ3A9T09o7
m8R2unLaMbhUoh3UQ08o2pKcR2EaP5QkfbZa8VC5xRlqyadZrXlu0ybV4jio0RFZoXoR4RImTnnc
i10KzeSVWTIc2XQFVNnbuY3rxnIgLJG58LM7FuR/MzlueqILdXhZWo09SYIgi1JgCF2v/K2SRO7w
3rUSm/8J4HxwDtExZVkKCGcRwD2EU7b3yah2cYVzVTtEM4u/Lyj33iq+QAj0MM3BQ+W4e793/gq3
+Hx9mxmMUYedBdA7Y0VT5yAaJuEPJ4fI9CHMiPfE5z78FtOy59sihE5tpqBklaBNHs1u00M0oWMP
tOqCLZW5NNQhaAMXymIpyaLEDVOx78FO+X0uplU1d8NG0yFoyYjaj5kwHo1t91bK5G7KCejlvJXP
Ny2DZu2SVuXYuW4Ggr8A9O/WvUP9Z8G9feevJXJNI9Ds3a0SwAlDJIrVlJ/GAUmrkfu/wniNicDU
vmboBE+BkvVAVFvQQQEll/NajnhiaIdg5fZkgLyHOq0Zn6kCt7+FVDRz/KNLbCdqk37+HcR0OFa9
lZ5RDAL+97gOqz31lLvv3BqlZVOxSdiWhjoOze2HTPRVhivWTL9YbvzauMU289BBaNKbwo5SXG2L
0Sp35eD1pxAH9eN1M2cf39p0GrOirkFxUGNxZIvUeunWvxOZ/SyyBfNLvqiZPjSV/X0qivfr/Rk2
w3/AZ2qYptjC0cRvSOwdxsob+HuMxBk91kOr6Eo3huDiLd1fBGHlIgln9RMmLS6/zjlwJZWVbKIw
w2IvnV40LhKPpKD+zUDmwT5X7TTtCHHbbWlEHXYWTMxXXOCyzmqbnxQwoXsm6S9V0zVkj8Gl6Dqp
odNUQEugxnFxKU7fvNgN2+Uhe41Ro7FxFJrN44wy9iGxsqgcQ3CMyeZEw+Sps+2XbdtIO5r3yge0
qsQhqMzIHZSP/kDH4oYE+coRyDBFOviMuKyZ+VhkURxUyb4m7W8UWj6FZfozocHKRc+wRXUAWgAi
/DHpWRYRSF3eEIqiO8sTvzfNj448A9MY3s4gUBT1swrOi3rpwe1j55gMbX663oVpjpb/L6zAJo4K
wPybRai9OY3VcPS4901SsNvGzrabqU5oFszQXKumOYlI75+80j9b80rIMH28ZsJeDMr2FI9P0byo
qIMGbJcV5KxwygLjw8Y+tNCNikrRFRnIHcCaNh/argv2tB+TXWYl9T7OyZrEsiFjoCPRwlbVVlDE
1uPkg2tvzBcGEo/UJ0KZeA1C0kHpEPjrefY3ptldzbqBuiItXIj1WBD6BmLF55LVr9d31f84u5Il
u1Ul+EWKkNC81Rl6OrTt9uyN4vrZBk1ICA1IX//y3FVf3BxFaKsFiIIqCsjKtHmF4dhVJYiIAu3Q
aSr5UUoxHtui3bhOs8y6iUhL+hHlcgxLFHvBt0bxDoDA9j30lL6ILtmITJYBmJA0vwO1rfR7h4J1
OM/ynnhZo7wt1lFb69cz2yun47Fb6X4RDo1l4J1rMagTkiu1kWxaNmeT7SzsRz8PJ82ffUHOjZym
TCXTp1XOG8mG5WRpMp1Vqx9Vkvf8OeT9Y+9Dpq1q75rA+ahT78tItu5wbUa6fn9lpKCRPpvIzJ/J
7ELPSLnjMQkTvWEkW+uGW7eNXBvXwyCGtqsPo9t3R7b96mpr3UjGg7WvcdTGBCfrUnytAGE9gv8/
38Dn2SbYcNyyl55bTqUDYbwiPGIhve+qbjmOi7vhvjYPM9yXxUk8QGEnpxXr3jtifEINyAnwjTKb
3K3XGMsqMkFofEURYsq5Q0ev+grltksyd/dth3vFIXlxun7fe4aJR9PjSiI9tfzZich959dfA7U8
MdHoTPBcHXlSfNkV8kxkWtKxUlyxHM/zPK+n0ffVvUg9dyOVsVnrOlOvnCH1myQMZrTO5M8h/LUU
P4lHvSE5Dvmfff9v5NqONxa895AOI42/BMDRFOFWkYHtZGdC07opbrzIcziK3/L4hHNwevJcQEsb
XN09Vk4/AJTiyvd9nU4HPxblKYrhj+Mk+7t9gzO8ffCZz/nC+PPScYWGy+nsa1y+3G7d4i4mem2J
oIyz4JoQAJvkcRLDeOSaUK9sn1gyHG/3YYkoruHzjofZl0HCnxO3wFPZ1PSHvAPh4O3WLRHF1DmN
BKtn5gSonK85DqcvXTAegnWLFeHtf49NDFs6zrGePY9BtVk0GRvIV5/Ljfz77bQpNvFrLuBAqVOh
bR2W93M4f8drNC4LAKIp4/nLEDpPcTKIDTO9PdGxiWUb54hXQTKyZ8CA6mxElDriclIenXLqn2ac
NnYt19ikRYN4tqOroGfP8eKNhxBMHocgcT/fnmvbbBiOXlVRzcgo2DNozaPM6dR6GAeylVS+vZJi
kxMNcu1QGNUw0TCIT+4yfiUI51MQbmTjtuYNR2Zt2sigrh2qcgi2B17XPKWMp5diSuTGTY2tC2Pv
TkChNzfuxJ5FCvFcv3ieiuGCQpSNvdW2YA1HbpGYkc5NkBo36x/htO/90vtVh+G5Wed33Os/+Ou8
K2bEJqYNj3QygnQJvFp69UNeJuG9x/two3WLnUzwGkRRqsStU4fqpoigyNcAjw2NyyPwZu397aVq
6+Jqw1e7HjgQ0rnyiEMHiJBlU8Ugzdc+aa6/3G7fMhfJdbd91T6EK9NoqGv27If6WLrBQ75O4CP1
i4+xFPeVFHds5htJm8XtTCo0MnpLmdckpTyCQlc53SdeuhGWbE1fzfdqGJXPurLFA/pVJPnbKvL4
PIDXc1eFY2wi1poimeaKLymNhScOHd7nj1NTs+z2DNhm2PBnAHECicdZh15p/pMq/pon9bl0131v
qLFJetZAy7V3u9mheGKJPxc4Pb+HdrWzBSy3bAimyuZSzHGyek5O25StB+jroGAgGduju8gFwthb
ZcW2CTby8QTKUo3TIR9foqZ/8Mu2wHnR2SIIs7RuwtPGNWZFPcLLmh6iWQectvS5TevNmhmLkUxs
2qwXhrebNaccfVRF8TEveJN5pH3M9dZt6Nv5cWwKakYgXwYVrJNQMDgcMOtRBvnmO38RZ57z90CW
bImv2AZz/f7K10COJAo9LjmNR3kWrDy2cv2WFAkVU7R1b2lxitjw51bIIS1dP6V5F1+8Up3JnN8B
r/t5l8+ZCpuDcLjTRGUKZaPK67MSmBp1kCkveDZOfvDrdi+2VWV4dprOZc+Jl1IwvA6HNu5/J+28
tffYGjf2aB/33d4YTwnNCY+io8d9nWed6Novt3/eNgPGJu31geItgDS0qvDilPcsv18bGZ5dT9Ub
cdW2Yg2fJjgiFP0QpbSr0+eUFadaCpHJIH9/3XsK5X+4PRSLqUzw2RIW6zLVY06V9CC7louALSeo
yrdsYyAWW5n4szLtwHaR65SuQyRBq1+5Z43XoUyzKdqXD5v4s5jkYx2A54CyUb/0jvttCcKNbdni
zybybF6nailRRELx7nefx8HPFpip1VVgotvpb6ZmJlRZmpxNfUoLSM36nlQZuL2yGfFiYxO1TfH1
++uYtILV0+9azADvm0Pf1Yx2obf1dm2bX8ORAfAQ1VSWCN/ulW0OxBltmdVFA0ioH0s1byQxtm4M
l84jD1KvnY87J7+s/KdJQukcF35dzh+DKvbCjXs/WzeGZ2unBpH+mCD4Vd37q5dnTuO9l/X6ss/d
DLfGTu3EQYzJZshmMq+AhoWa+i20jeXv/0KbNZ7br7VKaQO6gxhMDXLUVK5bgtuWfNhEnE2RT/oA
yA2k9Ml9V0yZbov7ztFHVk+HQiWorSIbpyxL+DMRaFFJlK88dKXI8njF4k7cpUOnDo2T342O8+v2
dNhGZGzX0lVlrxY/QSE2ngD7OHmUS/ouEmTJlDeeC+7ere5WImXr7Dprr/yQF1K1EyjpaeJ1EfCx
8UPqL2ifPEJ85Lym6j4at/qy2c/w+cDPG93iohbu0hxKHX8jK/t4XRlrOT/zZpfKCDScDedP+sIb
eS9hv2tWkkH3NCIZxMXiT/vmx/D6JoC4RTRjfia3/pX30eF6x5IlXn2p5PwzbMs72YmNXcRyDRmb
lGg5Ckncum8SSnTxToKrcYIar9PxI+rWPnv9cFzL5l+UYoHljmfvjX4tW4wJYlN6BbJIVbDh1P4s
cxJlIcd2v/RnlOm8v23H67T/jTOLTSAbaNEH1SVJTJNeRaDoWe9QN6eOtxu3DMAEsaXQkfRdAF1p
JaOXdSQfAZtDAVak5LEPg4/7Orku9FfOE0xEa2AyEhoD53UeAKfN/KXQZ90X5E4Jl2xcGNosZUQE
kFoSooLxughGXCpIKadfqxPI77eHYWveiAEQWYXMNOtiGgGbkQnxRafdxrunJfibGLUEdEyEO31M
Rdl02ezL9wsjF1l1+9ZpYPg6KMOBeoV4Dp15+AgC+icH0Uu08UvaqI1sy2Ydw92jmAP6XpKEjmAG
+uG3o/e+yJctCJwl/gbG3h6RIF11hQEUqfpQueld1+R/SNe+XJHHbgtA36x3DsTY5tdyIl2eo6uo
QB6U8+aJlY23LxUyYWizH3DCoWpMZRjUHR6qINCWAWoQflQyrPdRS8UmIq0ucFOx5GNMK3BZfFhz
zzvUDjbIXX5gItKStZbp6k/XgJQ0YNjT2cg6frrd+DUmvBHtTPjZWsmxyZMyoilS0mPIvbuStL8a
MZzBRXlS0xZNp8XjTPxZ2fK+j+IuookLPfo6Qn2gi+rmFAe0fQO5+smroBcWfKpAtIsOSvdjPIgJ
CC72c1n4YY79uzZEufbtjiyOZ+LRqhGq9sEYhbQCmyNNq6F8caVoNx5ZbXYy3Dp0R0KGqo2paspy
yIJQNd+L1G1/oZhsaHcOwfDuMXGVBpVbSIPaYccrBucMltwtngVLAXjsGx5d5QPXySxjOrH4KSjK
P3xMDhDP/dB60UusfbpW/udonH5J3f26PSlvozZjE582Ti1hgH2HtJMQWcvHNsh4ocbjGgfroXO9
4MmrZjyIs6A+iXrmG4vOEiZNyFpNeA/N2xjeo8v449j7y7FaVjVkOhndBzevfnXK0yfUdwELf3uk
lgViAtlQcruSMHFDKvx1fOEDcX6mIa8yJhJ/owvbqIx9vWCei8UXRBRPBMMJ+Kn7dGjeLUF89iWK
SYN8eKjreF+E/gvSNjBvmdYhpJMAuacODzhNvmPjvuKTmBhhoUb1vPRQaU1dtYynkCz+gwrn7nh7
MizpHDH2+apaBxQpLSGNPrMFVDGzwwGYS5oPYbqPIjs2wWyT40eyaoKQovZhyMIkVud1kd6hSvDg
f3sUlohmotdYL7p+8rCkZt0MZ+IR75xCaWFjNdkWrBENiqkIiFOmiJeO8wnV85Qt5K7N3X0/b0LY
xnStWcURjlVUuVnHa5k5tRvtW50meK2XA++mdg0pU4575CTwH9J5bo6Dn08bXVisbzKqhVK3SxHp
EBgUXPo5SupDxxZ3Y4XaWjd8uc1R9QPaaqzQWpQKQprAZUd5EG6pUlnyBxPBVhNIA2i3DqkEmvMq
3uUKR2SDP9LrAR0Iy42r0X8hd28kKqZI5yKmvkXRDTry3YPH6+p+VeIzY5wh9JWfHFbfFd0CZuAx
yoJI3YXAlAJJd/bi6Wnq+UsDOlGxSbNrWdT/Fim9yjbYGuIpTISEcs2dO8dpm4c6mcJMNkpv3Dbb
uiD/TWhiUhUDyQmhy9D9JkHwLp/ad1ruUriN4n9P9q9GUKoh6rxkJdQNivn7HNfqq26m6eeukGLK
ewJQD45byFVRzTrn0ADbm02z3Kr4syw6E/AGsSjXCxsnoNGwDkDsxy9Dy38nfSOy3O3/Fy9byDqL
95iQN79fk8adZUD9AvoBoEh9jMS6757BRLk5BLePTshDOjgNP4M6tr5P+2o6354Ay+ox+dcAQMs9
EI0jTcAk1BMu4qv5zyjEj9vN2wxz7fbV6hnDEMsnakOau87vviy/VyT8eLtp259fu3zVdM7BwNDX
+HOStJ/JAmE1Dzyrk7fzHs6U7hzWnIuOF4RqEXgHznnxJFLhn27/vc0whtfWOZ/jMugIhZLTmFV9
MGQVqX/fbvxf4sU3gqAJXSNaoM6xyD0KzPZ0TFq81xXVUaG0KhhQOyQJyOqi8zq1X5cpPi+6hnpf
vZV5WpIdE9k2TWQF1roN8PBcf+ghmQsNoF+tCLIUiMBdyQLu2v47+d2Iozl40wD5C9I5gy7zfIjC
osjmzt+6Enh7hnAV898uwmTowI0yBTRWg7jzezAT+ogcG7v526sXKlL/bX2VqKtT6RwAm+L98ov6
4sTr//Dy8nJ7BdiaN7bzvmiTFA8hHgVx5vzdJZgFEhfJDxEkW0JzNvtcu37lfz1Joh4ZFaGF6x4j
UbmHGj6yYZ631xAECv7beDvMhZsz4dN+FQ8iGrOy93BPjJIox613vUuB6fu/faCip/WAuvWoC4gK
7qKfuOt8XtOt5wKbfQwPJ9Nc5kzOwAzjZHQaRjHfsXHYV9wY/UXSJtMiXQIYJYE4dtZo8U9ZdhuG
sf25kYm3wG6g2FR6uLkIfwPr99K0W9XZlqZNBJsgc9yhkIHgYh7V2V7h/O7GraIny5o3edeSvp/A
4rYQ6s9CHotCqSN47Py7gst9z76RiV5DHS4rZcV8mvrifSmjH1M5fL3tsTbLGB7b+eABmoaZ0Fbp
Gk++EnzM2h3Pt1u3+FNiOOuCasI+TWpCw4Q1n7uGxafFCcdLACrmM56X/9zuxjaI6/dXMWGVdbyU
7UiAFe2TB6F8L+uSzUOWrXXDYbWcVd2sHoLaUEOCY7nyxQ7lhoVsjRvuGviLL0spsSHjWu2UjlN3
1pH4vc8uxkXa4vbtxFw0rlgLzZ5gfJj08mVf24a38q5ooMI2wFvTIjjlqauykKX7bjEjE6mGczgo
IMbraXzywyxZwj9iarfI5i2r0oSpTUPaRGtJXLrEMnkY/PZHmKTjSSyyOLjF1luaJS6YQDWmWMG4
17k0FACrFf45GIOT4NXGxYKt+evgXq15Dt6hjojapWOfVAft6D5zCve5L4Pjrgk2sWlzT6TUYb7i
mo03UTa3i34aRp1/2tf81SFe/X8zBHkSzC7MM3ZBeVJSQV4NULv0z772Da8FoHgCxR9zcTUCBq5j
F5fhcl90kd5XpxGZ/GnQouD+mOYLhaQr0AyDK4v6jrUib+5uj8A2w4b3Smgc8kqnKy2FqE9kiMjB
R6i752Idd86x4cSiywHEANctHhqdAteDfgQH2DwOXE3993EgMgFpYkrTJdbeSgtUNCE2l96hbRdx
1OCruU9cVx/WKPSy3knkcc67Ohv6KnoaR9Lj0qSKUecW+rg/uW3N67p662eMvNptWMAKEq8UGFsI
hgwznx7LphEbKBdb80Zi3a2TLJKyWGnlJaV3P1cqCA4RqAG2cK+2Dgx/Z6TnaqoRTmqUCksS/JDg
ot6wjeXgFpnANeZpFEdWcBYXFYcQfdK0COLTFRzh1vzA3UBlnaoe5zj/yCpUI5YgOXB2nnj+YlBz
vLhDdf1KBx5N07FLmXZBKdWR6XR76i2OFBmhACDYtFILVrnjVRcwGN3XAaqGyN5DlUmZli7rwIu0
XWldrX+aiJwKHfxRSbjrJiYyOdNEECUz88RKp7D+3+jzf6SOd65aw/8HVF30yapW2ijpP0KDbwJL
kb8lLGWxu4lhq921RnU1h91ZKs+atP25JMX6kQD0fNg1tSaObcwn0XVQZqfBpNZz0KnuPNbEAd5n
+X27B4vfmfC1apCklRI95HKoT5UDQEaFYsYNz7OZyPBqt6m6VAbNCkEJZziXaR9kQS+mQ4NK6w0T
XZt6I/CZFGrz1LRE1ZWmDhn1Ua/1mcckPIztCPTE1iHIZqXr91e7+eLzoml5o2mlVXVQfuHdD3gc
3sh1bK0bDuw6fZO7ugYAkrRUIlYddaD2kZpHJn1aTVCzoNZkpsTh7MMwp+0dXlW2Llxsv25s4o5w
gXqpo4XKXjs/V1/kXyOltjJZW+uG/7ZhEjTESRbqs9g/YJL7QyrlVnWCpXUTauaUddAKT04UBaLe
2WnqCNwO3ta6tLVubMjAKDB3bbWmZTAhgcWz1ZPGa83ptttaHMukQ2PQRieCD1gyteyTUw/ZyQ8+
oPjfFVgG97GlRiYTWp74M2QUipHWQayy9lpjEclmA2phs891ZK9cig1ctRq0WLQtSQfSbc0pQsUW
tYOt9ev3V637wVxHeSEHmswtO0MsXd97jd7CWNisbzjs3HkLAC+RojLyHyqxXkA6cnSWasM0lpAW
GIdm5adkWNtAUVXlv+ai+xSK4MEP1HMqtgoGbV0Yfhs0Op5ynLHoWOJVhQcf5n5BzYZzHmb3z+0l
auvCcF5nWlH9QwZF3W56auPluSDloRuih0puFmS/jZWITIDZIvoyREEihjHVy1nJSpxIxMnD5CXB
JalkmLll4X0v3WaLzMMyqr/AZpOHYy/HqPw18bKqK+F3HIgGWQ/JCcRezcbOeU2s39jWTNhZnQ6d
Xge/p6Qtk3sUEoYZlCzl3eJHfXbd3ATbApxYVrMJQluilhUtVCUphNp/zzlScDTdRsNGEmazmOHo
vqg81caBpIsOPuY5YVmrFIpg0+pHG4vT7cVm8XeTAw3k8OnkCbhM1XRdVkxOdb4Gr43WbRYy/L0F
YVXuOBMmA/cozsCearYmWaqLrfJL2+8bHu/5Sx0nDX4/Jkn37KceDiBsUzfl+nzz1loynN1XlaPZ
MPcU+KHPVT0/taJ8hxKYuyIqzwCanse2hajb8GHfXBiOH/t1u6YQrqeQFPofsC3AGcbdzk3bhJrF
qh8jNUWSAvLl3CNTZXdBgxfKXb9uIsp8x2N5RApJSen+oxa2ZBqheGfjxhlad7jzu16G0m7Iiwsk
zKMyi6tA/nP73y2L1NTfXLiOw2TWkvqKgEqKs6iqziRNoCfvJ2W+buTblsVkIsagIR8sa5J2tE2w
QPsldQ8xMBLHwhkErdY+PZM6WY8uixXAa2ly3Dc6Y0NHPW9bJTgKUT0PzXGpgj8apVQ+VBZvt2+J
UiaWzJ3HEiWRQ0dX0WXOHJ3jpfvl5/WFkXxjW7c4uYkli9uQyFQELboAK6iWz3nDv97+e9vcGx6+
aL2AO6TqqDsnH4H4egEL289CxhvwH9ufGx7dQ8ZyKeu5ozPrvuukkFngBFuFyJZ/NyFkna+cNIx0
R0dnJifeVTqLAA44Qw53K5G1dWHk4lXY5v9m+3R1IvfcqPp91bDwpOXyfZf9TRRZBXLGsXa8FjXC
Ps9S1Z281kX5j9y5v5lUaF23JCQsoMzYhkV6Pwx+88DC5NO+v7+a7VWyjLRCgT4qbGiaOmet1qMz
1i+Ny3YVqkQmdgw06tB9jFdByyj5gUIplsm5eLn96xa3NZFgVdTkwKYsLQ0S8imso6ciKJ5GsgyH
vKzubvdhSTJNHc4WkF88m+ia+i4ERFvRuF/x8BccIcwhUDzkiQzA3PFLvXjl8XaPtvVquHOqx8Ct
SVTTiKH+2Jk5yZwhDzPtLlv7qG1QhkvzpF1yQVJBcUd+z3z9Eq/r99Bhn5ZCngfwIeME9fn2aCzR
w8SLkZKgIj/xa6oK5Z2g7u5hNMuWmozFViZIjOVElwrUydSR1cVtUckVswffYxtB22InEye2lpCe
6Ec0r3HmPsQg16ZKNeSMymrosEQcOuNRGD3n/c6bdhM6Blqmxc/zFhdBgfOpj0mZ+amz76LJNRzd
iUHtqqMVK7ns+JkPQ3K3dkV8uj3Ptpm4zv+rMOI20egxjwkKaGaV4T3kMW7k4wo95I0EytaBkYaH
uEDXIBrCNhRF6oOjlHqQuRteIlVuIY5ta5X8dwxX4VGWJ0VL/bQHJ3g6+g+Fdtd9+6gJIOvYtM7J
UArarNNHNnhfBgiZ3za+7cdNf27dFUf3qqGaNAVd2ik/ldrXG5a3VJyGJjKsrAbd5Vp1FMIsXwtv
vYyK/y9f23eBqP6prm9BeP0tJZ74qxAki/OX26N6e8ZDEy2WFH7sLID34iakaB+XQaU/J3BavFMA
YG0M7W3DhSZkbAbhjTuFOeplge76mkYT1m6NVIpsJJZvH+RDkwLN7RkBJi1p6dziIdsp+EfW9I8F
qcAP6V3qSW7pZLy9FYbp1Yav3M+poRZNGnQ0aWDA47o/Ly45Asz5ZdRkywVt1rp+f9XJULiTTGe/
oSjvCrNwAehfxv4+cFdoYseS2AVpWZi2tC9yJ8NNR5FB2ez+9lqy2cdw7aqfOkVwm0arJe+zwQuX
jEMgEaWtY3dU4xTuSndCE0M2kNhXhSNrukqIAT3V1Rh0Z99t5N4Va7h6D/jbtHSipnXt3sXD9LGb
8s+7bGQCyWaVkMpvZ0ElSEAzSNw+1+GaomSTvxuSrTJyyxoyEWXtPLmqa5EPhETM6uB4Ht5UnLkc
Pt0ehK1945zdjHWFGlBkT1rN02GsFgWc8VAd97V+XV6vPADLBsU6C6lpNXXyri2H9j5Wmwyctn83
nDgonDBtBiUoh+y1Bm1I2ZyntvaajWhkCagmCVqoWnde5SRomgxpFg0qOPkAa957dfF7n32MTTpg
oVejArGhXlv/jHzPyUjIyL5gbbKgDYGYicrRuFha5yFcwuoYeEO5gdC0GcdIu7EYUz24naC6EN0J
uWR9B37J/sJysWzY3xKETMnOJo0hZ6S8hobd8OABtaaD/KfS6THQzcbyt4zCxJYN6bwUDs64dIrY
72Zcjt463StHbuQwlv3MRJepslO9BA8uzZ3xiEqTSxuhsCkcj0U//y8fog+3l5FtFIYTewOLGNNd
A6gyHrlken9NLEB6szHVFj8zBTpH6aiVLXNDwTXd4bW4WZYqS+t2HzlDaKLLpmbKezy9CsrAwP40
1i00X/Jg51ZvEp9NiVgjvA4gwpXqd0FQIdp7P5JSHtKp2bi1txnIcGM54dQ2Lh3CXDqLY3jNsIUI
2en27NpaN/ZiLWoUJkKwEGWVJDmmURefKhCLbOzAtrVj+PFYpBL8lCM2GA1ZzklDiJz/k/bDP/t+
3th/GZN8YGKuads8NQvYeBo8AG3EB4t3mZiyQqxu3OZdRdsiODjcP/IyPvOJIUDjyj7YJxkD9cn/
bmLjMpZItrySCslVVstWZ54azrftY4lxJsmZQ9JgrOK5pG0HSp9QyUtd62O4OJ+Zt26cZC1TbLKd
xSsUlsbVK+hYdw9hGNyBMvFuAA7h9hAs69MEjOGypehUPBe0KeKxy0hUTPWxTAKxha602eja8ass
IgVVssiXsaCsbo6i6f1MtG5xWKdAHNcl3kIF2paT4cVcsToKq7WgDuqv70BssJ68EeIrsXb5p3Z0
qsc0BKPFPqMZTh3m5cIKPRTUg3LPofaK6Njj5fVuX+uGUw95nYDOmBVUhMsD8EP9ya3iYGfjhksv
atadaiJGw3x614Xjfa5Wuc8sJkzMAyQ3D2qfAec6pQcB+opDt8gtGLPFEUyEWBVPkZhQcklzv77T
jnevSYcrsC2JcYsjmPCweKzHmAA6Cexf+DlX/XPji2+3J9T251fXeOUCOciFcKYAxV89J/f9EjzE
/vRIaud/t5u38GCEJjAMSuL5pJhkdPKWH5VQ2RqxLFT/dMtnR/oZMBWHkYOBHl9v92gbkOHTna9l
l7eOc0E173Fu1IMfdge2iI3EyzYVhi8TZ3b1lKD5VndlpjifstJxt8oLba0bzitLQHwhQgoP4ML9
KJa5v8/7YivttbVuOC/ezse2IKlzCV3xvgg0zcfkdNvqlhBnkpIxgeIPpolzcUIPOsSJSs9NVX4K
Ha4zks7qyMb8w+2uLKMwAWNknFkzdJzRJnDzd0PctMCUFmIjJbVsCSY52eLEs7e0IaNFjAc2T+hv
QRf/KuV09MZol0xoaMLGeAGXawA6p14kyhaP20nwcYCIz5rxdZX7Nk8TNgYs8pR44+xc2LyO85Fj
J8iPSbBTQjM0JTQ9BxJDsBEWE4sBqk8aULiN7NPtObY4sclN5unJY1qNzqUq2fnqxIqz9/E4bqTV
ltVqUpPxvA0BUMEkq7YdMxcaIVnq1N/GNT+5cQ48AHhF9oUjE0UW+CoacF2OfSce+3dQJOF3c7E6
53Aag32Z8F88ZfmYimFQzkVoT2VJqTQQUVs0A7aZMPZkHqRT4XDpXNaKP/nr8FhX/V3ryn0ZpAkd
y9PBL5upTC9rGqEmLX/XzJB8LZd90drEifFpLhwUtjMAY9Mw853mMS/SfWTwoQkOc+dFR5PArhy4
y6MfR3+atN/CrVrCkIkGI0SrIpLcuSwoZUFFwSMk43gWyOFpSMRGILVMrUlHNqJ+dA7ZnF+qqnmo
WHQX8vW8oFb4tg9b4rQJBlM89oeJ+dgp1xGP8ChUu3f8dgsMZmvd2IehtdlIXEqkF9mz/qjztM9k
yLda/5fb5m+wFsQW/5sWBTWWPAFRN5CZyRniIMdoqk51ep+Pbta3MpvyD15SZUu3Zun0I/HHxzRg
xzx+R5IPS/VPlJ8LkNDuM6SxbftpJ3GrI9JLki9fB56/9/3ox+2mbUvA8O5gGIpcQyb8UvJ2eEya
dACZAh/uB8G3DrmWlWxCxWqQDkasQgDxwtnFMRca9HnwzolE7X0EBAdKJWU+9add4zGRY13AlSd9
P7/UWjw4s/OwloomeguD8Ka5YmK+HDpRF8b5ENTv2ibDMe4R4TbytqjD32wcFQLXzepVJs6kn5dr
k+aXNa7PiteHJGy+oyrhz23TvI0YC01gWhejKhQyYvlFRODSKZtivB+RJGTLHKbnGKDTE24ry0Mj
EveAR8adN1gmUE3prg9lEOUXT7p3UOP4OCNB33AM29K6xoZXFiuiGvxAU59conX55Kesz7QDNHgw
fy2vF4m37WabFiPQ1E0SrUW+5hdwcrxMZfIsBvdSzVtAvreRDaEJR8sn3NPUqUouQ9WDi2B6KrV6
x8DVNpWoSea+f4Jm7s/bQ7HETJPjLGnj1vWcMb3kZZ4/8HJdv80T0xv3fbbZMGJJ1ExqbCTH+oVi
iRQM57vqUjT+t1zrjS3F0oUJUptXwIsrJ0oubTI+zAl/kkUTnpmIHmeIzu6LISbdWeji0rLia3IB
X+eJdXI51sytj16Sb7HBWebBxKmxthgcDpGAy+SCvaHs0yIbdPhye5JtJ24TpBauAzjC3CG/JMz9
5nFXXLiT/4FmU39wuzQ/ApEq7wsZCBSUBP3jwNItEJBlLf/Fg4arGx13bn6ZyPTZI+/D+SM0BlHs
K947wBzJ3t3wSZsBDcdHVX3Q8wKxbBlSddA57w+Lj9vr2xb8lxfxjc3fhLNNYaASEar8ooMCHOUv
/fItn4pj7s9nZ3KO0P858JCjnqU7atxbNOCBDOu7Sp8bcFD2C3X5Dz8C8ef6xPLxvA4vCgzFIz/O
wXS8/YuWoGSC4VASRCQ4IrGCBCBwcwJOeLJG/B6sL1sg7H/3zLesYKQdYaMjkC8gwxpECRnFPptX
ffg/Z1e2JCeuRH/oEoGQkNArtXR1Ud3tfXshbM8MO2JH8PX31Dy1Na0iop5sVzgEZCq1ZJ48x5uf
CvchYXU4i+Ig0yctrh+eyY+U/gKebBfTaddUL6xNw26VO5xhQ691z2DeJi3mXtXuS/remV86GuxV
/b0nW6qA/0bPW+9rrD99I0bwTvm4SqhPS4t67fP1NSdeHsYW3Q5zeSI+1BPSr8vSfxAdf0BGEBel
5DkHzeP1/eRWBHrYf954ExNql+Qku+rZywsNike8iojVnq3vS2wajH1FI8YR04Mk696vRCicLZH4
f/eMt55r1hNS3RVLBY8VIKhGqw+ACWRt9wW+r9RHkZJwQGNmO8bhmh1kQvekK6AEyI+9espa/ZzV
/q7Cxol/ysU5FOSDW2ykGf+Fmb71bsbppkkg2eisRF7m8uOyqB3p0ECDxUGt677kKkQA5cWxrsnD
Ncx8emwh47nIjauOZcEw4XzC6eqRzdfbQk2rcKSyCFORby1HtqlnIvqCgqx1m68SGLifavmZumRH
ip9x/8DpcfCbS9t8qKc4nOq/h+CpTIt9s+BiUe8w66Bzt5FVotfAfMvExqrokDah0OO53hNQhXFJ
iBeQIEup52ui8qsi2VkUz1UF6shuOFQr6Kf1sfO/STDLw/xLfMFVBr4nxTc0MYRr/Jduj+je269T
8HA98VwnUb1Cm49dp8j2xLV5xzhiZQvtNfp5BHjC1Ek2Rb/Lg3QL2G4b/Bqkrw6JfZCDJzNL+CX2
s5dxmY5eMm5sFJZV2LwO6DTjivspv+ihmUNZiWcy9k9ojNkY3/bqxorWkJRA7CHnl6L/AtDFSwEp
1dv7x9sjMxNIWPXgnhV5xi9lNk6h9Pijy+p3t8d++xTATLRgJVePBEvDL3R40IEIeSp2LVqT4x8t
nZCRd473PcdYUXRMqtolsL4/yB/u2I57cFo9l2X55LpeHPKZn9GM3oS3n2az2PVI+moalRVEC7ul
4hee5Q4CSIB0bgB1xX2jX2fYq9HHqtTQEfJx5gRDf3nIirWGmkzRjc1dU4mZnHOx11fg2qHikg8Q
XXJi1LBlAFXe26//9rmcmYjBualBv00WfiHN/FvHYLbTzVeKDa5J4g1v2+xvhHGtZMuJJ/2Lw/L2
ODIW7PuU0/3tD3g7kpmJFizSXPUkSfxLO7GPZVB/dEGwBhTYxr3FNrwRyBCyV2nBPR/XIblznOFE
YnaWet3YXC22MfGCzohate8wvL3S2T5tocsWFMF9XZHMBApKmfAq6DO8/MT/ngKZhIzeJ6TNTM65
tSxIu0wAfWasccJAtjlST8PWTc4yLU2N1NKjnSonzJnMSdr+ESTrQbIH2eKC5iAU3J/nxhVbSTqL
i00SOioCymdZ+hdNQiQi1i4En+PtyWlz7/X3V4sDT0bl5yWGdjmfQ3cakOdYyvtmfmDsvXHfTq4j
Y+9SNuqyZtMLKauHxN/S07aZxQjbLPPU0C0ju/Qj3y9y/FjhMSTe6guxmca4owTZMvK6CejFnWo/
dOr6iQ45v9M0RtTC2pk71tS7NNm49/rxEK/syLpqY3jLu/8HIdj4Te83i3eZVn5YO/aYgvj/9oyx
WP0/6ECWoSIkU3rxG/Sp57QKdtXaVIcVNLyH24+wvb2x+7aouJYDc7xL1TaPK+nP24uC7e2NrVbl
M/Aq0FvFPBkiIKw/SG8N2Zw+3H7z6xv+95jMTFAgwSYu9bSQS78sXwo/jWrGDiVpT3OQHJySbRzH
bQa6/v4qal0/a5qGkOXCmoXtdOamuwIZ5Y3t0PYRRtg6tPEcxlP3ssTqfQ38Z7zkT8jz7P11fKzV
fSdcZtLP9W1LSzauK8J3WiMHoqWHZuySfcOdrSqapamFCSOG/VKv6dh464Usyy5LyT5IxeO/kmDd
UOy4U79rvOZDFw8PnMUffUdsnFNtDjLCu+u6OkuCdr2kJM8+Qf5n8cK4AhvN/vY8s4xvgghXpKeZ
9Bd9WXL5EZ3BDy0fNuaWxfsmcDD2KqBmZ3++qL491Io9FnH9RbpxFjqJUjsx3rutmShCV6L0BID0
fJFU7Iegx9Gr4X8B2LnFy2YJdhNCOIhlLcBWDCuN1YyORPkim+UFeYAPt71gG//6+6swXEtg1CBI
rC+AEgIH5KriMhZNf6KpV55uP8Lm6Ovvrx4BVopRAjCgUeIYGK7N3bTXZbpFPmYb3Yx01ym9ZnHn
C1ei+Ew08+uQQ1jrLpgIM2nlQP7YQkmnny+DdPpHF2zVEW/pfXyCzGSVk+vIUuY3MI2v9zx3Hq4C
W7etbnOsEb6QI1Sl8mF16igo47V8pxbyi4rxvjO7CRhsS5VDQLDUF57Il4U474Z+3VWD3jowWvxq
QgZzb2w76I7pyzR512oxVA8WjsvrXdYxEYOVK0nQFMF04UG977LupS5i0F/mGwAa28sbW/TUUhk3
1ThdUhc5VbQqob8kGfuN44vl3G5iBnk99gNr3O6i/f6YEveJjBrVmOUlTdu7Ct/Mv37Yq5j1mM+n
ctX9JR+HZKcb95SIzAuTmGxUw2wWMsJ2atmgvcXpLsxRyY4lwXsnT9fDbe/aBjdO1a1gFRTeVH8p
xvGXQ1iC9mdkze4b3NiPHTm5aB/C4G09/VTeUIUOWExvj20JWhMmWBZN0WJp7C91gUxw3mLDGlYs
/fVWFeDtKjczwYElW9BWFSc9okq4O5aLHe/ZBxLLd5mrLkxUxxwokbB06PvbX2RxxX/wgrqukm7C
F8lVZEdCK+eEXtMt1ibb6NcDwKtpqgsFoh2Igl16t3/HGflNgmnjxS1pOhMfuKIAuGg0xV7iatpL
3ZxGn+3dtn+gCDbqom2j22qnsMSzCRVEag67fFB1F7fLL3XiH0cwK031+B16eF/vc8PVgK8Mhex7
V4CSprt4In1y8umlBRfl7aEtc9YEC45+nDYAmOLtUw3SDw3y+s5hUOksmLtxmre52YjnEvrzbQMp
8UtO/PKj12Tl6VowuS+gTXygzrkq/cRpLuNCPiS1Pg3O/P22bWwvbm7CLsToS5U0F6AvxkOW9qDI
QBxsvLjF8iY4cF2bFpUs1E/6Lv2hIWIaEld/kirdCAHLvDTRgSKWsl6XTF2kSACCO3ajPnAdnxx3
KwNlsY8JEcRaU6Akq+sLQ43j0pCij1xSbXH22uxz/a5Xk76Z12tX89xc0kDGoWiWQ9k6P+i0xadj
e/vrc1+NX6SFD3Z2Vl9KVxeHMV3ZQyKm4k7rX5/6avR4LqEboL32MjdDmFG0t/kXsWTR2t4XVaZI
aT0xL0d5pkbWNUWjysKrnp98wpOtpLql4sZMlKAoJCSIyYAngBumDNDYEB8XcFkPy7dJ0pAVZ9/5
4va/29oDE073QCBnorKHJvN3IIkIA7c+lD3A0/qxS+cdZiClbsjHZIf/xKp0P+if+JuT5IDmfYBd
2FY51jZzyJ+29/xqzSkX5UV0Dt5OVCFHCDSQD9wIXcsN1ZQ/jZe1JKsjqwtgJ0fVxkfm6KPnt49k
VTswAt+X+TbBhVdy1zYbVIXK4UhPY+/vy3iVG/PHsjyYYEJ/yaQXD0OFhR8nrFHxx3wWPxYefw/c
YmuNsxjKRP1haQ4aNeb4grH6m5L83eKsOVTWsqjkFBwYaAvYcImFf52ZCMBJN5BYEH19cfSz6/pn
0Xihnv+dbJX/hUl9mOv3lCtUSKcQqeY7zWisIgAABjLXRX1ZkgrlXZIn/AjN0Hz4u9Vkbn6D+nCr
weVfjNMbuT1T6dQdoffWZgj5lWfhNWCAKhBpWICtmLbBDuRaM/3i0fxhYuQhc5MwX/KwQ3SWagnd
LdUSS3SZLHapJ/KFQHXy0jvOIc7lNz/v9tOa/r5r0zUhg8iNBkFT+WB4QXLmLIuGhGW2Lvvbo9tm
vbE05DJGTRXCCOCPmT6JOn4vlXjuCFg3mbyzmOoZxwYBUaom9RMeDQOIC7secgB5AnnE219gMb+J
EhyqzO1aPi4R8O3IV82KHXrFTxB/uC81YCIEOx80dr0gNJp98b3hEJyIl4tfD+9uv79l2zXhgbk7
Nim4m2jkOPzAtPvCp2yrO8429tXrrzZdsiYB53XgRV3XtgcdrMVRIuQ3LG9ZzEwA4ER7rPpQiIwg
fIUWtvZXlzk7sCAd+tH90lH967aBbA42Tg55zeOaKu5FWRMvYD+YI8H6dp/TrdyP5W5kAgCDQOCQ
2fZeFAxA8asMnbuSPlCn/en13ilX5VOebPUg2zxinP09Z52rtOw8eHv+VSTluafrl9t2sg1thHIy
dypfS8eLVDd3oSIzPa65eydmwZQ3ldPCKA+oF7U0BU+k20Kr0KvurEuaGLo6W/k6JsKLhng+A1f8
1M9kN2Rs4+BgmUImX101UuGvsfSiRLMTmKeesqV6StaturZlETX56uTSCvBecx6Vo/w0D/ER1jkw
mYN0MdgCXVi8a2LapqoR0IiYRURS+g59th/9RdyXpjHxbJwsBAgXhjnpt99Bq/kh9YfPTuAdb89L
m/GN+FW6CEBfGvNo7cVLM2RjiIa8PauT0+3xbdanfy5yDjjnCUWzd4SixfuJyodujb95Pj/FVbtx
ebEZ34jaVCinYWr1okIRDwAq75+03GqDtyC4mYkrc8s64VmMRRpksj+HoNXh1E6fstE5tYnYad6c
MijQTZSeiPQ2DhU2nxhbct54lNZKI5q7+uPcuz9c3/8uSnFXooCagLOkBFG7049eNOopIsN8Wtb1
4R5vUxNv1q4+X+QyeREISIGnnKl6TodKoGKv052r4fbbz3nbQtSkqJODBkqRKB01Cwr1ccF7CMtC
Jj4Q1Nl4xNsTl5osdS0EOvuC1zoC8QX4TP3c2Qc47B3crlH7ug+mjX367dlLTZI60mcV2I/aJRpS
wkKUQeewdsFQfZ+hjPAGs2LuqTTTUcXnPEq5150ohBOvRGBs4y5j84UR4QMTQzmnikaumz6P83Ru
tLeXMf9w3xcY0S07V3kLd+bIn1x5lukynTy/ziPSx1v0LLYvMPbmaoJKHHTu5gg9X/657Pp0D0Eb
eRas8/e3v+LtXDiVRkgTyRomeU4jXj5UU7fjsXsQQb4r3N+FdHaif0DG4fajLBPKRKD1swDjb18t
UVFPY8gmkaHXU3Yb523b6MGf6znO87ztF3xIlkAiyRWtsyucoNp4d0vQmRg02vrYlxk84Y6T2vei
a9EDOXaRVFLvlTtsnZcsHjfRaGKaU1riloP1IxmOJc/ZF7A9rx/oMnYb64fNUNdHvzrdu0NXAkLt
k6gYF5aHLQj3fqwe1xuwg3/P8f+9XlOTt0620GtvZ0Eir36uSHGaATbwyq+LUoeyG3ZJ5R0q98tU
t4cOmPM28NCN3oRJJsNC3HdepiZgrUQHTt9CtTxaUL/4CAZPuWM829x7bV4yQn/yWNrRDMPH9L2r
f9cV2sbZhyohu0kNhyB96gTOussuCcoQ3yoW/9o90dzJtUoDY13oMr8BR9aso7Si5Qd3BVIfrKvT
4yxoTDYWaNs0MRYGsYyuAB54jiqnWT7WqID+XaVp9eWutcDEtS2QOl2g+Y7F058+OLnzU8jsrnMp
MJV/zu+Wp7Pf1NhZ6jnY0Yk9rPUUYU3Y2rmu47wxv8X1XvsqfnJolrfQdJqiQKp3vlvV4TACm+d6
LziN/RzpmIVoWLqrrgR+gD8f5gtk1TXKlRGKuV5Y+Vzt0TPk7HnTtfdtk/+BujHWjOB4maKhuzJD
8PTX3NUPfUA/33a1zV7XCfbKXrQUMR3cao5kWj6M7LgqEeGPjg9hQBQNky2hJMuMFcZ+73txo52W
TJEcweGniy7eAy25RbZgG92I+dwVwO+4yRj5PC6iBgne0Z31XTcFasLbOg0xkBLHnyjPevUYQL7z
K8PGv1XwtsDnqDCCWfcl2GQayMn0nlM9EyhKXUhddjsc8CD0hNaOz01bliHqRPnOTeY6CVcyVJED
JdWNqLSYzwS6OYOzxD7HLHDG4KRXlYSS3tl+jYTCn1OsB/KpqGs+RVPW+yFYTtCelqlHAlbQ23PY
sv2bCLdG+aVwsnmKMm880Mp9cR30SZX+WY96g1PIZiAj0idEYFXM7RhJoctDpdwSiBO9telbdiyT
Ja8aVVm50zhHtSuAIZJ5/kB7Uj6KVN+HQaOmeCpkEGYuaDtjXfT6g1ONkDoO6nhjlbKsIqZyqooh
ND8M4xRVbvnciOE9UHpRRTPwstPnPJOPMs62dBht3jZCfexHqUrQ70dlSWb0SMocomVMPA2aB3ut
h2DD5TanGNs4ILMpWuuTPoLc8TMw5P80xXKqiPx6e9LaZpQR9DVJct4WiAolRHpsOjXu5m3VM8vo
JvRtAA1IPMQAXztsUc9eU0+nYvDF6a53N4FvUgIzJsoV5+BagQ5Op/N+HXR+uG90YwtPtYrRq4y1
fKE+S0NQeULyl7T91np7HeeNI4JvxPL19MHjIZ8iztSvqtJV2HHyUEHvl8fkr4QWv+/7juvEerW1
BqzwOKgI5gjXE7LrO3/e+7H/z32DXx3/anBXAadEZrhA5syDXl7Nd8ynfGNFtU0fY7MmxeQ5rcR+
MMV9/Sidyo36dt7Cylgiy1RSnUdKRD8VMw7oR0/w9Zit0ABpg/7nbdvYxjciVxay0I6bIbTAjAHC
JdCPJc9ide+c/UbkIrDGushhegVp6EPvTWxXsNi5z/Qm/I3VGfizXDpEIpjL3TQ1IZDiW10lFr+a
ULfKHwsHNERjxHRDInS+LnsnVvN9hjFJ8XzG0iwZsiHKaeAee2S3H7LS3wpbyx5jot3qpHZ1uwZD
1Oq6PmTxVO26NXthaZztakCLwq4XfLc6dOuBliQuNUFv60RxGxeujrJJrPQBZ0Cwy2Yqf592xHng
aIza5049XKDJPHX7dCXg8Z7plmavZRabBHpiVHUDvOAQeflw6uj02HbqZRH3IafofzBxS8XKq9ZJ
pAhIcztRnpYq+NBl3ovjN3dOCGOrzsBN7ULYGwczpH+eUXjT3/U4NZ/vCnMTFIf2Iq9Z0XoYsXJy
dxC50Hv81oZOQOONa7bNB0aoe7MPLSrP7aIKhTeHDWftB+9oXt+XUjfRcRk6hT13QDo94ys95mQu
jwx4isNt+1iC3cTGuQFgBqVodKRkPf0z9l71u6vlFk+XbXRjlw7kMAJZjIs8Oj7H33PfrI9e1W6h
0y2HPJM8T7ogaA066N0mJNvlTfcrF/3HbMl/gCpuK75tX3B1+qstNAV20EFxAQe8ukWLnadfUme5
b+abzHkKWtVzOmALaluIIIWc1lM4DoL8uu1ayxHGxMUVHE1WjRRzNNRMhFBRhoRM6auwL72vQrDl
5E9qI3NrCQETIFfngLqNcd9H/nKMHQ09nLL/2ZWxe98p6V9g3isviFSmUzUi0Vw56mvN5VOb+f5G
+No8bIQvhTRB5QWLisZs6cM+8R/bwtvIpFq2oz9xa97/aLV4XcO5iqamICEFD4rnAgP/v3S4dj+2
vgJzEBl2hIO10i/H+77IBLTFNXf9AhR5UV0IaIMq9PBVfbxsnD0s08pEsklXVqCnXkaU9ygNUQ4N
HuqlIAdRde5JBE71Qd/bbk1NLBtd5KQI5EeipSfxS5k53ckbGCiW2mKLXc7if5O5TrtsnBxJRiTP
urEIfZqNv1BNaTei0Db89fdXU5f5fTCDi6WPpmEOAM5wQHAfL/XGndqyBJoQNM4rZyrU2kWelAsP
HZV3URGPzgMNUtQ3oDK/sQvZvO79+RmOcupxDZI5IhlkuHcNm+eHdJrobpWz2jtSrV/bawX79tJl
M5pxOAf3fwOn9ORcq9nbp6NLd42aftwe3PYpRsB3aMRq9TqRsyeeIai7LwV9ufJX0Yn/CFCyuf0U
y5JootPmkqEi6uMp06DDWBQ/QC2o/GDjZmdLB5rYNN5RDiUhDN+wK9d6GurKf8jmEdWYKaTlcGmv
JBenNJkekY68/UkWr5iAtXpZp0kJD9nZdc6GkIIVOmoLsUUsaBv+OsdfRcqSZTwRjLcRq5uq2rVd
4GmQGsXjht8tsWKi1grHa1xdIeuvquSIhOlfo+uFUAk+lbV6f5+FjGBPqw6y6EmPcKyksx6lzvW4
ixMw190XGCZiTRRlNc5wQwSV0pe8HL7weEvR2mYeI8ILD2mxeumnyCH6qdBq3dVr940mQCkUycfb
9rEFhRnX7QrNRzag8DKTg780l8qXu4mV92WoTaja7KPVu5Yotfi+8x7Hzvel3qpNWxYNE6dW1WmM
BpgO+SAv/qtJh6esxPrq68dEV1FeZofbBrLEgIlXm4iXcB9qGFEt1cdev8/SeGMBt418/bBX0VWW
MwqAQUrOlaxeklgjBy7vWxdMhFpMqC7rJSFnUGOhWtr7p5VXG/2Vtvu1iVErZL+mLMbgeVxqiEal
n+YRd7iGhjKYw7HPjo7TIHGmj0WZbBxnbbYywpiTbnEhA1REo6vLsG8Decy9Su9v+9gSaK6RN1sT
kVOisuvo7gG05fvelX+vmfsu8OL78L/UNYKZjq7TxEK6Z8hKfZTM+SzGYuNMKzFh3siMmqi1TPG5
BncPuB7zJn5OKZKKVd3+rOus3S9tle3nstZYX3PxUI7jsvFUm0uMTRvlx1qtInbPZZ+f0AW+B233
59v+eHtoHJT+jIy+6HkOBTRyjgn/NNAyGiHcu7Fev73geSZoLXf04nPwdp5prn/xQV5UVT8tXbwl
JPK2MzwTrObEDU/qBGapBvJedc0L+Mue3WraIVj2RQWhr0I/JKkSG3PXcu7wTOgalpCxrj180DDn
T6tbvYubLgkdVz6sSCyz2v86l+Idq4pduuoHj4m71hgQgP3ppA4izXkb++5ZM+dnOiwP4yIf7vP/
dV68Whkl9JOqoMDQLGcdmrkIpD6XjYurzf9GrKuOTTigMfdcAEy++vSDlzlfedxsYAve3pU8aYR5
QRvw7QfUPU8sP3a6w8KenPo0e1CxeoIe6rvbFrJ9hbFtZ7MH2qUOX9GA/9BPkyjIR2RS/Y2vsAWg
EdvdRB0BomL3LNd0z1L3URVb7flvX8A9E7AGaIc3lQQGqt0vaNob0yVUy+dc5WHcpBDM2nCz5QtM
7jQwujstjvuYQl3xxSHBP+08/7zL9iZszVvA9NllME6KOsIVF5y6/W4u+OH28LY3Nw7dyTKmPmu6
KhomBxp4HieHNe3z/X2jG1G7MsHnsci9c9W4aSgSmUKpLBk3RrdMSxOmlqbeTF0ko89yjL9zr/hA
9fCghN44TVrWVhOBNgbtrOmEuTOoJ1E9T8NHQCB2afwVN7k0+80KsbEAWaLY1FmtVCr7acbs4S1/
bKR/XuRwHkv503XJxyAo74tiE3ImnaZwJR9V5PlyQnOmUxyGdpYH1yFbXGe2cDMiuUSXhetUBF9S
PlxhqCRpI5hO5VkIqQzdjFsJAovrTfBZEKxZroq1iCQIptHZF3wPpv7UzPq+7cZEoOWZx2MnqXC9
jqE2CTbEnzRHYed2VNhe/joPXm04dQ5YUDA5eeT1IYm/AbKl+++3h377bIm66J9DC09BWUJj6Lnp
zxQ9uD76gFpnRi/yxmS1LBgm1swPeBUH7biee9CW7kmv8sdiDejGVmAzzfWpr0yjHa+IfSLzaBrz
p94r/1nBjhu6qCDcto/t7Y39eGBrIbI4r6POq6o0XMqk7MME7FFf7hvf2JBLd57mwu3LqCl751RQ
KPXyKdli/rZ519iHdVL00u8LFeV58wPols8099+hPehZC31XTcIzYWalA2q0StfrGYIuPFy8yQ29
jB3uso6JIFtbNeFaUK1nEa+HVufvA7BebQSVZRE1AWRtULkdsPx1FJD4c+m7UTU4NT4geO5S/5Nb
VvetoiaOzO2DQEFNzDuDJE/8qlnRn/0uF17o5siG3mcnI4ohQoBVjXRl1NVgAYPikD42Qm5JfVli
wASS6dJxO5IIxEClLspT/1RV/+2+FzfCF/1EPXjGpIp8UI+DJUeLndfPG1gr23sbsRuA/5MFK60B
qWB/sbo4eZl759BG2HaQLoiJHutoXhtQpBXl/ABOjC12RUvYmuxoYvBzrXErjmrdqx9SXYEyzoi6
d1hK7kBQDzz18s4QM3Zgmo7g1oOZzijH7UvwBIcQwt4qlVlWZxMwttBs8dkMKs1gBN38gIZocOsX
+PP27LENfz1VvFr885VB54MoVOIYVs8QJGwsh9pgi2piFrZYpcXGNLU9yNiABTRZxrrpVQTIenkK
Opnu09hfvufesHXxv77zf7MkaDr881viPivytoepePWXBBEx2gkm96gA1Uz6KWTjFvOeZdkzOdSy
YZoGmeA5tKof8ZCuPvL5Gy+dpzT567ZbLHFncqhJCLCsi4MWLz4373w/fR84/taqbfOEEdOq8AlA
xU4RoSx68lKyy7j3bZV3bvcmiKwQjlcC0p9Gg19PYOTO+QHKRep42zCWuPaN7bjytKgb8LhHJTDf
T72ehj0HFVnI/fWfPs628oU2G5khHbi+jFOZXTE+3wX0TcTAH5r1Ph44sDsYM9XVtCpB5hQVzfzP
jL1yJey+05aJJGsm6Nw6WZZF8MM74bhFKCq9leK0WN8EklV5pljcjFlEFv23mrrHwBsfsEc8N+DR
ue1gy8w30WQpy4lwqtk5N3mGxMeYkT1p9FY7gsWvJnIsGSpnSdYBo/vV56buDoKOB1aOp9svb7PP
9aNeraZZmbIiUbh7p16SvExNfsz8OByaIb3QpdkIAZuFjPjtnaXkaTClUTLRL2PdAmDXDVvbjW1w
Y1ceY+0zwZokqr1U7506ffKSdt04L9rMYwQvrROWcIBMz47oPnizV+3cQfRhXGe7dA62oBg2Hxux
W9OZo4OcJ9GqsxJpUojOKi8OQjTYfbztZouRTHjYOjTBqhFm527IAP3zY3KqOu++jgDPhIctCvjS
MSXBGRzd1VO+xuPJAdX7/va7W3xg0qZV6cLaHLfHc8f0hMOET8O8gdSmGHoIbJX94fZjLE4wcWK1
6kgxg5nwTObuS7P6X3uy7nULnaT7xr8+91WkLYnoieBLgCuxhtqR7yyhxO04bAuyUf2wpKJMpFjf
LakHpeTg7JbBMZjQjglg0beSOitU0ZZPBZBku4rD/bHa4liyGc2I7GAgZRu4oJrwWPfYev1naE9U
+9Jf71O98UzMWAAyFDA2x/w89C59GMqVfPYpFRsnetvrG+HdNsQpdOrycw5VIyT1l+KI/oby0wQe
w6+33W6LPCO2KTS8qZuW4qx8P/G/TAQtDu94UZH7Oiy9P9Fj5H+gJ/RqJ+b+mc3xt9ZRH5Ft2diZ
LeYxIWLEEYwCf43upyRIAKnqHlagd3YJl1vIJNsTjDN2HUgtRKv9Mzq4y8MiQHUWjlNSf5kz3Mlv
e8D2jOu68irwBs/PdKZH/1z7S3GGRASO204XnJa4iO801PXRrx6hXCgs1tA6OrfguWO7skvj3wOq
nHTXuYBe37eCmHxmoKolbGoL/9z2NHjv9UP5LlODf8jrrnt/21aW2WoixVDlRNv72vrnWQZy3/VT
+9KuQm0BUyz3nf+QlZG1GPIZCp00mCfxET3hwfiZo0qshriQf3WCQ2S5pk33yY/RcvTpvo8yorwe
irrM2ng9z0QHew+SVEjYxuuG7/+NhjcucSZ/Ge2mLgNXIj4qd8bQa4JzUGe/4qI7T5TXIYuDYVcv
P5NyTUK3iD8DntjuXJX/hOjx8zIncRjQ/sCqIdQYJOE9lHHzz2IYvgxcfk2T+CfYMYswqag6i7Qb
Trod8xD7eI1dJN6aXBbPm0i0dOnztpYNP/c6rubHcgEF/yPrhLhPAQGqX3/GCO+TFhSlgpz9pEGr
V+2P4zEPvGQDt2V7f2MlAYaAJNlIGFxbVUDQqqzJQibK/tftSWRZRUwh1c6dFqh+t+ysKyhgqqmv
o3wZ+oPP3HTjEbZPMFYRkrZLug4VO+M6SqC9OPOTA0rUjWXQNvr191dr1KI4dRfsned6RdcLdMsh
yJnMgff5tn2IROUYQ70RCSbubIWoQpkh33Z2u7R/WMEYC7gN+w2HHNyCBUdMrH9cd3pUUuCE27cg
Gi2SL6Wi31ZSvZdF8a0X/q+UxN+dTud7nrbnteaPWSzLnV+LFzkN7jM05i6dmw87OZJk11BgxFST
vmPu/ym6ku1GcSj6RZwjQExbBk9xEseZs9FJOikJJCHEJODr+3rTi+4qtw0a3rvvDvXnApZpAdLY
X5PEHCIUbCkkYHR5jaGo3yx/vR+VcugQNdp+mGV9jn2UkZbQt6SDLbthy71T4KlQDydF+jYJ9tT2
HQcTt3ttBxhHKVO1aniFcesT4Wld3T4nCZN9x0hZb7IU/vTUrd23FyVdoaPkW8MbQpLulKJxpszf
g2N/sEP/IkZ6mpLI5hmZdn0NUY5hwBxEKaNun8SiaKEKhgjvjlKS5Tquw/z2vUW0bbvQgQY+9X6S
cwJfIFgUnF0Ng6MakZKBfJym+FRDPCFZc5ZB9MjsSnMva/e1DM+TinLkip/mOK1YtFWp40cR9yfR
rycTkCN0qm+YzuWqnx5u6FPj0ddljr81Gx4mWj842l2ACrNi49uFSH6oWyeKrNb/gXK1uz3epvVV
RW36ipTNJt8C2VQRdFuDXh4z7J6C18EnhQHmOmy7RdK7dKafHVxNo9RddTB/gCl6P6ZRkjtOEFHM
trk0uvu+Pem5cZc6HFAxq/ploOaZqL6CJ9mBws8XJpVzPjgJ4/KU7Yyxj5qQh6Zff7M0vReSTtXc
B79zp44hvCVVkr3N1sJTq96BJF4hMLpAbudvWvOd4R6IxPiXmnl3/tZh+qZYzqdZ5Nsq4QJT988h
gtF32+Y/eI3/inIoziHM/LXCBblJg885EfqRJOPZ9wekLoTBK8kar/IT9I58Wr28EXG8m+vwybb1
xV9rXQaI+T7MOvAqaIXnsun8GtScoLuAoUXz0BCI0fou4XvcAHWRdG58CRt11H3bX8UAmT0ETI9I
Nb1Y26mTGlu5TwG0VyPSyvGO28+0TuK9ByvUoqUeQkNWlRPdfEVqTHcqVWW7jLtlCsrY18+8Wda8
sV1QmC78zXRTZSu5NDG7Kmb+KNxpizRwQ74ivVbihgAHdO/JZtyz1QvzibcHsjmTrxJzxd6Qu3Ce
kbGiCwDZdUEzr/1Ca/sqehin+xnbr17yBtH3ewAH633S6L1zE3wDkHBCvOltUHbvUoQvB2tzbaDa
Kbc+Gwus2/MUBF/rzdEikeewbgo/GyqpNlLVkOMUNiMHtrIl72S9t6CflYoi9mWN5VmPEVp57kV5
4PtLGaWdeByEf+00++HYvfkUj6e2W2TBG65zf4xP+G4fgDG0zQNH8DX1jICim2ls017IOD4EWxOU
SLz+7Uj9DE0ny+smdCDA1I9yCk1ej07iY7c4T9aAnWyzqLIZCMwxOrknEJSMo/1Z7bYWQZSuxaoQ
S7sMa3DUOCkBBbh/t4U3p8szGPVXxt3JTBznWRO/QInpldsEr3Kb/GuZGMFZIXk7RDSP0uAENeNH
ZNndorO3BOBmw8yrZ2QFq4MSR4fK5dINpQQZqItaZIS4K+RFt3n5/Is//ldHLiuI5R3s1Gz/jiyR
JEc/qfM2GXFUbGmGBLrpSRFx141LWkUmOvhQccH5CWQ/2uivGJbb5Si7vUHEUh568a73wp1DqmKY
MJwWEL04fUAs33Flvcr5AOu2be2nvMN0vVgFWCHAqOSh36J75yOZyYub5iTCMCjGZDplY1a0Nt0T
6hd91w55Q7vS29qndjNfiV6f4dd/IGEPQAW5wy2I8GlQWI6qNh1j+HyM7NCm+mNi4pAk4xXggkJc
dViEFNl9st6iQxbYPzKMWw55xlLx25GfuNOMvBaup1u8/ZKnfB7vI9jTp6K1j1ud3YWIxoqj+Ube
xIAr8+/ZEmalDeiUt5J8B+H2NadIkVEOibttprGDfUSL62WPQlIeICeHl2AqKJJM58cx7ghOhuwp
Wer7IbMnOpHD0iiBlKqp4speayWfjGqyvR6StIjFpgpdp3sFOWbvKVhMuSr2Ee+6Jo8hA8IUq2Eu
0lR+J+FgikkqmJaHU1R63fbrSyz6cV1OqdmOURNj/7fg8iMgYir61gvKKRbjUa49v2oGU/JI406o
O1dxyyp/Xo8pXHcv8RCWQ7zSK5Vb3vtwu+Db3LxPDBbPtd8ikhgvjiThA8+SV1gwPCCaju8G5jdV
yMetaJT1j4ZF/zmPNLkYJKYjYzTnaTS+1evGcmKXrOxCGJabWGNONk8fxE5BLgTOsVV2fREuG4ZC
VP4FnhzKiPjrgVLKjypc4sJvBnClUnkIQUepkIPglwNiUcsVQub9iiyAApSzx3SEHSsKBGy9rQiC
8H4deBlNQ1ysgMCbzNoSHNof0CiP2Hknz625nJP4PzIttHJ6Yxc9zmLvd7M5BM5XD+0c2vc5nu2Z
t9ZU0CZitTbEy2VPuldG4q5M46TO02xttly2AH1zb6Yb5gYIeS8cSeAGGDB4A5lmelg12opZUpxZ
OqqjcsDHyyro3KAh+W74Yw8lwK4bYSvvN+HQFkrq+c1hP5WsT32FY0Ibi3K8EZXLGvsq0gQVKPLk
yrAORrisjqaavEafImq3d7eqZhegmSqEAHeB08aLcxlqHGumk0bnbqH0r2E8zrekjcrOJCuc0ol8
Ys0wPeks8NtqCnn7TDckZrRdNl46NUM1icTq8ZcOfvMed7FcIRxR63GtJ0h7iCCUlZloicP1WddP
i1n2Y5iMB8SWtEXkO7cUDZWgIvh0qdQq+jfegr8RqcYdWBewPy+czV/N4LYG2aEwD5tdJpOLmiYl
H/gWIhbJIpRbGhuvt2HiuHdRaM9Z6jXVkDVjPnjzWCHjOdqJrvV3IyrWE8yNmyrZGLuXyOqofLQf
exiktt90pt6jy+jwkHWqeSAiCisoRLdKJP4VwZFp3nERflKVBhc0cggAmBnKVOy2J7UGLsudJerF
oT4tfDaJm3di8KZ6FB+9wSA1SsOtitmWQqAcuPNqm/pnysRQqLn+9ufuqefmm9Y+3ruA5zKaClRs
y/oDcr/bKRWHe+7kcwqRfQ4wUr1DQqN2ZKvXokt7WTZ6FhyRyb3/6ODssqe3mQyOPwA0dI0xmmT8
OUysK5DVLeSdCtqQF+uSkHybyYqk3Oyx4aYuQ7WiJl6meIeQVXr0fKHzWazBW63G+NzC77UIevsX
bsFxCpi49DRC6NKQPE9r9xN3S3YHcl1QoJhfUaUv8T9YlemcoxxD3IoTuYWqPm8cw6JrITLEuyL3
4Wq8vLO13Y1sUG+hv/SnHqrluy4LAzTn9tEL6Jgbuk5HcHuC3DKXuTLkLML21eYEAbj6J9hm81Ws
YmcXBSdjWx/xvVjer7N+C9maXdTcpgUORlrAMFPvYYgT3sOEZX5X/ujzqk5AnMunGwiOQK9kl2Dd
F1taxzkGCk0eDS2umJTV5cB6XkA6gE2khgm+9BmO2WAav4YeArpskwuM5YQueWL0l8yS/9IhWQpn
VhC20hBrf6P0GK/L47qu0QvF+oKr1NBA/G3UHnOFp06OL0SMY062gL/BLAOXEpc/WJEw8AkidQqk
94Agd1aNc9KXlEsEAQRCUxhrjRTkpME/hHRYC8X6+jS0Eaw1TRQWFl8SNM2BFDFZ2jsVzQ06LjmW
ytqkXEfVl5GFjl75NCkkcgPh1ESbIghRpy9LGh8CPf9QaNb3Pusv62AFKjcTVB2ZXlB4ze9r00SI
0UiS3ZiohylCbd/VfVNGWrUVLHD5MY2DVynCO9SlHc6djhVt4uy3bqMf0gwStpCQGvIu/cRP9B7m
vl/3dliu6H+HXBACzcYcPBkayAcKBG0/SuH+RigKKzvRr3nDdc9n4l7SxXZl3MFiEiCJKkOxuKu/
sbAMEvil6tvil6FI8q0bQ+ha4rkY2mAplrQH+oN735xThH6yUpM6e2AQ6e+JGL5Yq2yuBiqLUXcU
rZ3f2Txq4ACCwtAUHlY+KEOBKCdm6V/C+m6/1aiplwalme31uGs9Vx98jzU7DavectBZtKNLk+Kg
DGiFKDOwOtbgx4sNvI2MGxHv3tflIuIIT0b+TZhL5xaJK3LDzk2C6bnBNBA9xsgPTkp1dHp2Je2i
j6jVPXabT2D5b9EStiX+y3D2obU5BFy9cmag5g78OUn20bxFPyPa+nO3zuZpijHJ9TMZ7wIReseo
bmEI5wlRoYr7I/o2CMmQDD4ZKo6r8/9rvM6vtBePpW7m6GSW4aMFlwRDbf9hxlq40xgC5UYbuYM/
Q4OVlPS5i7bvbk39ktU4lBSr612MBrqMHTRkASD+JxX1t+wvFlW4b3ihGQEA4mZvDy3vLTI+yHK2
edulxZVYyqCZ/zVS2scGS/Zh8OBmmXfM+meEK+CojqJ3PRgDT9MQPXi7hHt/6T6mcRjvIC4SZ+X3
05cOXQ/IzmRXb8RnjnH/Eztji8kkaU5wDudt6pbPNGbsIyaJKSzor5ULxdWIQJfo+N9Mt3T5YoAM
GLmu6jINin/4IqXhbuAwcm/RbTDN63yMxtn/Fm1YW7iKoHj2esTRzzgwbLbo+J+Xbb1+4TZgwH0s
7FoQR0mtzsh5W1ec9NEcZVU3x3E+8nD60Ikg93Bas/fZVqvXVremGjr06/W06fMcez5UygPfbwMu
z2mNlqXIiAr+QDd3O79elx+VLY7m7hZx5xMG35lQm6lDDHY47ibpXL62fC5ZCseEfCMw2CmyJoqH
fHZL8kZ1TF/QZi0l0NqgwP255qOZkECH7PEB4XkOf1yxxoJBEWA7RqHBuG6citSa+n1bU5pP26Te
GjSF923TM5m7GifosmXiODJeF4Obo7yuYflFMdotGRxY75PBmT1eNRycZMKhHyJgaCya3S+xWWBq
EkwZIktQiXFgCaXkqGg5WVHOJ94UFIvIYJrUIjNthB+RKGNM9k4btMmX2Q/hJJO0omyD1i9g0T7t
UV0M+BKh2bsREFfTzZBDOdWg7sss7F/RkKgzxgbo0D1p5mLk0v/KeqGODQFLRSPwIC08lG1XM2fZ
NY38dq8CZ3YwaQdRu866PTWxn5O0XW8EdHlHE7/+krLPCsjX0Vc6pubrqtY0B+5e36GpxCWHIXHl
Z4k+qbVbfhEEGl4zyeb7dW29hwx97D3WbQgQY+3u4paZoqu7+TBhe+YTeNZPwhvUyZLU202rkG3p
ei7DR5gOwlqC64dwEOsvCby2Gnka7LX1l6eM0PSQmuCjG0Rb1K6Z9/FSDycZzmh+OSCTXnT1aQlq
d3aGqRMu5uFpgC9qGQcez3sxm9fAzOrKbdgehw06OeX0uO8zL3xEgepKkvTmS3e4k7thgrFIP12i
FXhNLWlfTIP2/9OwlS38DbcNon/b3EC99BBrWCOynnoVMsEmAIgiy2+udDu7bW43Rz1OMI2IWqUA
HNVx7ZW+P29FjcIPIMTWoy1O6kr6iauaenpHDKF8DLd+2Ad88Mo2Dn+HOcNB5jkMB4Snot2I1Khz
G2WxzYEO3pbGGJxFUP9zy0hySI+2wls8ceyCJQUQhZv2oWGI59GCu6qN2CfRyAuis+fncbw2jz51
5m6T7j80UCYPY5FU5CZsAb3/DQbi8sunCOBZGTfPi0iHp7oW4jKPQXdiyea9q3ikf6mf+BcOr02M
Rmm/C4bBfaha4bDAlbvDaECj3WDZQ7YpU8rFoi/KPFOQDe4Vk6LuOWrSqArdCBdovvRfZBPinbvV
O6s1Wu+CFHCZWJHVbrMeOCEg6VxP9M/0tt2TCTU4gjzqHU11ACdJSvZ283AgZMb9oAsB5mlHFvp5
4htxsGMP5Kym7ACOibcfiMEBg7pnV2PpA0jz3+J6ye7XKXzSnUCoUgSB/+OEMN3cY7xFB6VUgRuV
5CSItmLMFuQfNmwpwMaYj2gIbdEG/scwamRyWfkutwY9Xa/FJ+qdsdDdZO8svEPvenBlK6xNqE5H
OtxxTyBwxosENgrdcFU5cumy2N8hfX3atVzUuFCMxXUEfPgczNtU4daJXlevyXD1LMGRI2Nq1zoy
44+g/dsC/RLSxe65b5uS1t5QwEuFnIlpEUMFO73lYQiX6AMfQMuFjvFtFUZA6HA/dnB6y+fJZDnh
dtnpBUhoPNoJkXfMVQFr6osHz+42bzZPfM7zxIohnkS1hTwD9NF2QJJVTHewWXZFbCJ09SYZSp/r
WAPaCsRX10nxHypiZFskc8YLNC+umht0h0EoXA5U0hWB9WuUMbX47Zk3XcIaMP2wLtMOxFHxGM7g
EOL2jq+YC6R/hGN5d3hjSDWKzInBuOAbGs943yZqOdVJiCsBNM3lJyC6e17H3r1ZF3L4NHSaHJOm
BQjvAMR2UJ28dL2jJeTfyS6zWl6DCYE3OMVRgxnUiwf8IlExgCP3HW/NH8HAJ19xxb63dLKvTeqn
Fxe36MnVMquSzRHMFkWjDhPbyGdSO/ysWa4+wO0Mlj1VnNUtYrU6/RhOODpyn2/u1WNK/psbePjQ
OhufJRdgE9Ee6W6AnfKRJMHLPIz1fYjsx/de8KEa0mWGTWs3NGx3Y0K8ZNGozjWmmoeWZwFKkB7J
QMjuwYPYQPK3XtSW3ei4LCOPZic34ioYE528z41c9zyM7Z5YFl46HcZH16SyyVeSirtM1mimxeSz
FhqmZm7LOoz8F+xmt1/S0GtLGzfTuqNJuhy8NZoOtw8ESq6xTNjYX30pcFI47u+BetcXHQlz6iet
ywmxsWDJyWOdheOdi7dlBxJv9NcMljx0PiKZmnVx/zQF0ao23uzA6gUIfqx9D7DOxGJ6zkw/F4lt
3ZGqXqHsHlQfF2FqkqtJ/lv9ZX1QLEqLVOKQtcMEM3DZNmWiAwjwB3qnbfYY6mHArAa6tRYm0QGU
p8tI7wZkKylPPdeTGHMJvBW45ENI2Ytmcjea5JRM1ABP619stpocQA0uJQqkElfUJBdeRJx/BagP
0cFthZ9GnzIhO5HQF/jfFO3svWfY5rkN66OLvRNFqB8gZ6jRMFoZkh0o/Ketm8itUSl0hhYQ5wcn
qNTGmZWqns79wO5jXLeINR1LqzitFNDpgjL4Ukw+9mFfctu9KcSawfsV3R3q4qaZ/+vD8KNXMfRi
MPwlpFjl+D429mhsf5/4snBzs8N6K6lajlPqPdcGIprQl/stICic/Gpt0D7V8ylrMdKJ0+MNuVyk
/fG61uWh7D+9jB2GVla9XU5Jqy/LJnbtbI/MNY8D9eIiaAfMMb0PcDDPcxKfmO6uTdY8Bk5aoFlg
ky7kHfjMP1brx5R6/3i/orASKIX6AagwqAFF64/pcUrcfQJXiLvYBGFlk+lbA+UeJg1b0mh7TA07
jtlwpDj6J6ev2eadt4xXetBvNkxPU5Y86ynOsJbUd+NhWpeGb8yTRRyph5nFvMxCse2Bp0LsE7WF
3KKkACVI5QInbO7H3r2BFDT3dbwnuFz7iL46xo+D4/8obfO2nysSYS4TepgrRP2yr7No7/rkjJBj
sTeuPqdp+h3U40+CnXgQadfncPp/COEos0KApe14tPG2AviMUb/CswDFL8LoROjKicNBH8b9v6jg
WwwD0QDBKqQBar+9dhvvDijpWDk0+ItD553HuH0SndhlffoDM3f912/6O8E/9t5ifpJ0KOco/OpN
f74tggEKjBTM83GDSfRsHjyLUUVWm39tSA84tf7zlps6AN7dJiMV/pfViE3EBCooMO9T4PLpzmAg
LrLl0DauRG9xXaesckFbIeu9nHxS3lIeWwSjBdIv5YbQZR81EyYn8BBWmPNRin3KMfz0RnYXuuFL
hM3DkPDwAp/kFhND1H4EJ6cCej5lCMmEjxRK+vS/ofcPCg+hluirNnGcpq60dQhziSY0lZ+SbIe8
lBWMVtuBLajfTMwvscTIxUGcjk7Jsb0ZzSf0ZAyPbnnBtYZkLIvwApJEU0GG9rnrBm8fBa4rSbqO
OMP94TiNCmnSkboGBgpbbO6jrya2i+lQV1mIm4tH3TNw0bqQSYw0kikKAClgHeGBtSfssClPrAkL
Vq9rOc3kgsd7U+ym3+u8PCXDsltMcOY1Qbkee5gm22LhYUlgBJeb2R0bQUk1RAymleGzSekf7J3u
4W+B4Pu+gxezg40hOyQsEUe8MIIpE9AsXgNS5gEz+TwgeTk3JtqPEb+YJj0FIX0e+HhJo+Au4ss7
2fwzrdNyQFELhElMMA4iAP50Gn2DZGvLDbfBD37RuQ6W+8WtVZB0+2EbH1Y2AKLggVd4ff1HE3Q3
cfvnD/a7xuMDZuzrPeg9Q2EAC+WdMPsMo6s67n4Q1H0lLI0xkwnu23l49NdYHLSz/7o1C8pmMRgA
aoLDtL+StD8OOj5j045FBxiGow/PuvtYTuKcLuapkVN/P03tePRnWMBtA9sDHLT7yZtgdoBF3Gn3
toWw29L+nU9gTh+mABlHTPBWlPG9Hf/aBW6Hq/+twqAiOsVl6PO2mAfMj7o0w0FfkzuBzlhLxIv7
XL64ZR5Kh3PK3RiQiX2OsYwZVz9jSij4vMG9bGPUQu4KYsTOD7wnStVd1trPqVP3acuPiJeI90Gf
AglmsisRJ4RcFtqdxNSe4SujH7cEabJhWkDk0pWzF5B8bshxYchCwZVTA9NyOcNoLL+ldYeRHire
oagCDtmuEB0oTAA1WKcId13XcS+n9qMO2E9sgFD1yJaKLLyhgFNCX4OE05aGZa3XNwFEHbBIFS3+
hAEGmlLX4xwiOD3u2NS9ym1DJW9ImbaqyV3qLh0iNKdhudeEHV04XDA/xP2/pThW8cCUAcHcLG6u
MHt8TLl+Hjt1sUY9C7cJWC2Ncb4EAk1qo//MOK8l6se7ZBhoFdfazxernzepvdzBt26PAjS5qIRi
tjS01YI0wJwqjCQacKbyuhN9gZPtjo11hUkQnKLiYP7sIXg6YDYJr11R6RksAHTduRsjVdT19uzX
GxB2/oQgyk9HVq9Ahugu1f49z9wRFmAH8O1gQDDsxe2rqsz/QkWDUqJ+XmuUA30MhGnx6LnJgl0k
Z3tyK8esvcYkSka4OZsteko7W/as+9Q0gZkc3pYFJabgUSOLXvGLTuh47LP+MdkQtQnWR2FUfCNW
E/iP4eTEb7k96uEuTNYny9U7goKmHLr8VxixetisDDNBDxmnFt6sgEwafQxmmSKnKo3vE9GOB5KF
W75kAYc3X9MWKYcdzwqD9Sj7mz22gzAvqpCY+VZP84vXmV3LNj+vvRmlhZp/PZF8JBnQu97UQCh1
ZHGBRlM10TVD4W//I9CaFngbbypeUsAjmDe6Jf5lCS+4HHehwtiAZhW6rHtu+yev1qiqtXlhGW4b
P5H/JQkIuVlGTb5NHtrd+pxtqKJQGqtC6vY/P1uvluOAaNefLqNPk+99yRlj9TC9pisyLGmzPghd
98CoR0xxYduIst0cwGvbj5wvJQSakPmo7V8mxhtgdQSNbx/P04OY16TIgumYYE9ECm6PHWm2Qgn3
6ylYp7Uy/KJat0XSzMslXuw/T3scdpAmO7iw9/IZJWDT6icgPH0OkPKmY32N5+6BYuGzzNmqSQmk
7t74vqyYYNAxfJ0ktojCGsrZ7JNDhku+9EnytBEPg2DyjBntPuuaN9lACCiFeIAmF21zHH1HKMxk
H1yRefWTSf9V4dwK5/Q1XuZnRfoTjlJcfumIQQTtdmxcf8ea3AszX0MW5XwFq6V3yWNggeX6lKIT
MihypUVh1Xnt66pI8G3HCKE9axBUWW9f48y/Nc1+8jzq/qYdt0GRrppfyMTXckM0Y6lgLvOzErTD
knDwllqOuTEwy+cNFKVqyVJy1CJtTtES7VKYaeZeG/aF78VB6YREus6oWDXY5BKGHohZXoexj6Xv
Ghy2+7AeRR73Q47uQAK2RQWVohafynnBB2kZI2QI39qH6RBFGC76OZGL2SVX6ge3HOAhgKkYkPsX
mYJItSVx/4QOChTNKMpKadvwcxMgSWS16z4X8FRfQLOQIfA6BCVnYBfIXHRb9wuek34HsMWqBJZf
FY/Ni2Tp54ZvV2yEukdAFLJcBtudZICTeqg1SEJ2gtrYcEytVwJmg8NFXPvL1Qf4c2k9/AjDmtdI
zw+zTb1L3KNyM1i+QOiHArxotkOMXXqYuS8qxJOoElyX5CRx49DdTBFYpUAyLcC08K6EA25EYEaG
PZOZnMyu2wFX6QoFcAIJx8hhQwUbP3Nt+9ME+5N93CfrqW+1uyIHuS1Q+KwFAgXcCyKbtnPSmO0N
Je5jxwEYhHrCkZ5hPgytvLc36PJeYo/yi23lJVPkzVjLzxY5Khh7jPIRXkYpFBtTglmQm+O95h2a
rZ7+uHG5Gk2RwZygqvMtnQqICCUS6JgAVdf/F9Z9C3B8BmJCOliUCtQBSURAN5jVD0Dq81ZvDj3Y
DHxLed3RoGK/jxg8/xv05Yc2ToDcWDWCECJBkhq5t/dh9I0zybsyizkMsI2zZfQJusLfflmXp77O
7E7MI3ki24T+A3Pvqg2jdtcQjE50hJoIun1+6UEqPiJemn2lrmlffNKC4BQZvlftYA9mRAQkGSEf
Qdk0VfUAGjjs/ug+3ZCrLhp/AqsI44q2MXav4DudRwlmf/XQgFjij/O1bemGWcQwDjmhUXPhbRzI
XLtt2sHhiACUzCxebkOWDxZuI54MhtEQlNoKTtnzF64RimtMvUUaHtZqRWeJtuqZIdEsb5bGQgmi
mzMmJA/Ioyd3FvZ953YY8JJsCN83YNLevacZOylGXQn1H6jNiLff+Uiw2Q3tGh5kJl6NGn/5aP3y
f47ObKtxZImiX6S1NKWGV8vyjDFgKOBFCyhKUmqeU/r63uqne/t2VV3KljIjTuxzIq2ZSzeLOQJ1
RO0OsZZ15X3W08s0KV0UxWfvA0CNLu1S1Jk/nptZG1NYd1vvUR2EKQ+d14gt4Hl0jLq4Q15GVfR9
NH5VGvUWmip7zkat3ZTl0gTGPGRBMzA0Y246P2RuV9xqixmKnBnU54m/7rvhY+msMQ3mgnFVpfLn
KoqBjlQ9H4zIlCfbHGwuImS8jQJrSYIu7QF72rbVSFqOWmCQnv/haHal/4SB9nGKovlRrs/y0hRX
OnTYN2UwabWnN21qX30jZavrYjtHJ/HPmayPslzK4sijor49U/LT10SkflZxIz71tK/9resqew4a
wWR2w2hZdGHVMEIi0xIRjYjZelM6tg5ybLrC3YJkMLTWZj2XiI5zxY9fOuDgAH+O3BaiwP4DpQWV
OflRn+9RzYQIeLekeNSwKTLWFvMKFHqR+2SX3P/M8PufzAGS4QNjocWWO6LrAaiXrtvktjGoICqH
OMbUmDreZsnzJAnq1uEzmNs2/WzE0HTMD7PeOjLZME8WlY4KfVsfSLKviwbh2pRMgqWtXAtKCDM7
baJPPi/piMa7tYz555Bb3cBoP+ldRoOdrQ4pC/felOrWS5+kT3lA/TS1iyds8DN+S67x96/o14w8
dr+ZtIlgbIXPYiubjyX0sYnHT6ahqPmyNGP+3bNIm+pKswb74GYuWganBJMyvjLaQ2E7mXVEaoqf
ZkPXbrVXtRT3bevUYZeP+cmxMhxbI4OFV5cPU10Iu8+9jefx/G4Gmu9ioyXloG8HyzKSB2AY7ypK
wvA3w6DHz23iG+dJZKj/Yp6rNIikyN/jPC/fdIAPZ2PUfcWvVXVd30ysZ99CG7g1DWyGSFJRMdu0
JQBMQVYOkiXOpqf5XIoek3mr0bqTNqAbB1qctD4iwsxGJKInEkxN7uTUXFnZ3ARWPUGAMe6gy7Sd
kZmU0cSPut23wHqTU7zmrtHdSN8EHJxS2f6RCq37lGgaeFenRxnrlsolsdBi+ZC2opvE75zFS731
W3P+W1YMoTZlYjQv3dy60GV2ybKpsaQjo/3mojb6UupBnVhIvqkavWRLek5hU8jAlwcOagiHu266
8kLxjRJlO1P3Ebs5xzyzoQXwYeY13iWmxi0rLZHQTpOH+FYsRotWJeWsnTTThFmx6kRLAgdLXxFU
g+0U6CFOTrpQMTLDt30ALctG7n9oncTiZWl0JGx4W6PbDrbJ5wE3TX1r97PXHXCHy3jXUrw3m8kZ
bALYc3f1MLQmoyPP12gG5CiFsfWLiRl7NbkbXUy7yTf8Ac2JOVk4eB4ieiRoHgLBAsQpbN24k4GQ
0/jRjIX12UNm+ycdj0wT2Dzf33OUOgk1qdT9Z1sU5ls55PIvyiesVzr7zCpScFuKOm/FJCt9ojuy
yqlEKsmlfSij3C629LCAJHbaF/eZ5CiL2d9oDLQ+ba4zEVLMQ5xq6feUokxj151n7MlJluWHjbDS
Ct3Bcd+ReEUfstmbp8eepLN3GeesTnyddT3ICdOy4ylNXwvPs+DyPTm++BXWLgBFBG6Gp562zxjf
PVbsTZUBGb7uvM25+b4WQ9pJkDR8RaGXa5nPsVeLa92qYT7S1PLxlfnKLEdqkKeOvzuZFbId8l3r
GgAFEBzLvTMR6PczUUzMdvVGFYH0uwNefj0/GG5jMr41Fg4m8tvLD8mmpGRrMIJtDklPBOnGsafB
DYRVGy+FGZkECTWj0jac1pa3HVTHYDqxOyB21AWGTpk9IhT7w1z+mLinQamtyqIwmazsG7k2+crQ
fQGWUP/NbVGA94EWWm18irphEgHqdotDLLcHTCpR2w8XwJXGwCE0iPvQlZW98dfWbdcCmrSPzCBr
iEeX+mPjj7UnCDfV9JJBj+0XNB34BexK4+w2kg6dVzBiR3ZSetGGaW+ZGUSjbrErXUv+p0ktHVmL
P+G58gbP3CzpwPFOCRM9RmPD4WI6RX2PHKs7Gl7FRGzis/3y23K+NplWfy2+kG0wz7Yyg3zIBBn+
8Yi45M2MYJAlIohPrbKNZVNlVlNurVqQMFnDSyeb0arL+BYVuuFchdGakBS5o8VPUdnDV2BBt/do
gQAWsW7V/nmcDai7piYn5ibGItpIqwdLHAY+ABJY7PahFO6pnwvIwVXA9GFp1rIqQV5sz8kyfblL
/jcbuC36FSInsYjJrOXcwKwZp8j8p9LmF01SU40pR5rXmEylxuWTzvjGNR+o0b8MaVlumZztcjYA
h2UBddItDzSiFyZPx8VgY3xm7G3dcdDK5F+31B+m3jgW8XTAobKPGP8Cwhn0oNm3p2F593P7oDqT
16X/guuWRB1gMFBM3l1znhiB9lBJxMALmT7U6XhvyM+crPKD8vbm+ZO58ydeiSyz3V0HDQOACHub
XRkq3/XOCjXEEEP012qwrg4VByO8ho4H5kvxLMVYRHSrOVkoBgFDsW43Ts5Z59gMGDJe2zQCH0l6
qNmC6NE6rV6qaLm2vXGfkmEvk6nfMlCjp529/oDDZt6Y3XKykuSjl+6HXuZXrykPnlZdS212Nnz3
H6hEh8jI6Sgi5LVoeOVGkVuYABV4Q7Zt62FLUwfcq1i0mxK/ZKYs6wb6PBndPB5NSOtMdofeg531
6uOU+Xf0fdRL39/ZvTwkbfVssII7cHX20HIe4ZyJn5fRrTaxn7VBYtJpZxKttRm00LKWgsItpaTg
0rFE/2RF46mLXStsh/q3sIwjT/hvLMY/o9MA5KaAImAzDKPjCwXBm8lnO/TGP1Mw5CjgpOrsWAIm
2rP+tj6O9qL6kM/yZXL5IRuSBgOLkcs2btuLHwMxt5nxshom2sx/t+grd72svlMeD/CLbDcP/Npl
aI45XHDcMq2blnw3JWTBVFH6N7Hnvb0UD7j+AIq01ySdf4itPHl8g7S8PicttdgmcZ0zhoDrSEvK
gtTiIF3939wB7MvR2CtaumButHY7aSumpN8FkFVs6cy7++G6QE7WuWdtFrv7lC6TJzYK7twMIJeu
6WSriZKYB9RBTKgH63syHLTCungFbPkDBVvtG0176Tsw/tXGE3SSdoHJOeRYP16iFFjOrLQhcNLp
zyDlLc09dF1jhpRrx0MzEU9fIVh47sqExqEFRrhKOsowBfN84RQHHVuKB05moMTKbMx+qa+BIyCQ
uw8Wo1GB4JEO1SwOaSueF5WfIs+9la5489n41HLfMOKvH3MtaShGl5fcK548S5ztEYYnIo0fvHk6
8a29JT1Dd2OW564AlgZIn9P+Ix7EvHHd1fYk6uf1gaBGvPcG/VE8dHsn0wbmnRFqXD10cNvZvSrj
ahfZ3bkfeAHz0VUbRNmQMjXZFIa1j3r14jBvOHJS3AmzeMwzQgjmpNxk2vhv/Vggn9F0ud5DGmjW
3Y47JtVXVKwXW0+IpRjfXRzyFYOfaq4+2qF5sL2cwBCuCVCDrTYu/5hZHDPLfprqfgiTPDtNw6Tv
03LEZYciNTMC64zss+zN316T/OC4+JI8PhiDdcts/5u8gi0jVwil9MNajLfBni4tGvm2rscHshPe
LQFAK+Suz7ufBKBw/VijND6q3NOCmSEC8G3/MVrFs8t0bQMbvmHwfiSYgta1K/7lgnGFOcWv+iqC
Gsl4FVmycxx1dgZqrKjcuen4Y44RRZkWx2FTIEKPpKyxR6s/yt45DmpeZy3XeRU4qD/uQ5k+prLb
6jTaobWm0i5L/DCoMg1Ne7nGCKldh6Uvbj9K/GlskP6TjstTJmTBTbCqAiCtmXnQUvnMWlPJHQEK
r5JDUrhnSuU1wEFno/Xk/x2kdma33QPIWBsiMR1h1ZntYjz+hlWjSZ1V98u+1fpgyDg/+okqtvro
W6FtcYFR+L5CmQZ2Lc+Vp169dXJQkfxIRlpidl9uIv81iRnajRmuP5CPUpsL7QA9umxss6LCFdc8
d4nYLg6q8R805mVitm2ao/JDB92pp+SlGJ2HunHCVsQvlVHcI1WfcDEebWPakZV98bO1bJX+jVT/
XSoFluM8OyjMN2M1oubC229Mp/mQmQS3kRdzDWutaZ05N968ykQJJBkZu8xproxfO+JFEvWuy/SL
KKvtWCUQQ/0RaY5qLqZPb7qvNB9h1kW8KeZ63/I3FDPiuUnNzqbiIz8ky0qM6jBY42X2/ae6aZrQ
91nd1Lf/GII911wDGH1f85Zxa9c7NsKt2LoVjyU9Ed1aeUkStwhzhIFNUyo76GIkMMeP/uA22ioM
fixjpZ/pI2wdvA99e8ISk+68pSSGyGxOJNKi6OaC5L7YxztisGOmukX0TomWvmMHuIAKMXhT3s2Z
Z2OLYEu6FoPqIgbRd8ej9FWoZdMtztQtrQWMUX+SvnOBS0QrieN/dcEIgG/81Zz9n1iYu6WhTgDI
r2rxkNY5xzemvtqG/EFKLMHbZ696YrXHG+zlL7m/L9KjrC/4+tf3byqsvc2b447TqWhYiWPSb6xB
X1q9Z5fnOZo6HGh9g4zp5HnIn1NsipH1IGYiHlODv62opmKLFaU99Jl8J+VckebMrCzu7CnsVLU3
yFPYWcLGpjM2LzSzB0NrOa3cEukUjDuanvKo2BvjcGDvMHDgcG3n8orB4yMfvKOqmhd/5iYeLPRl
f3jvHP+fxpaEEA/lc25HR0+UD4bHKRH5SKLanDxRlAWUWWFejy806Vvb1qote3rlS9swJamw/q3A
+Xpi1PGeSNC922Th+s9kn19jo4g+k8SpDjEPnON45K2le46gizJqJiPVq5yoPvmkPMGsPWkfq0o/
Dpb3YpsYvl1rP6f21vLmWy6GR1Fz5qCiTbJ/ovV59/viuyOYP7W7h6bFSOmSa676dldN87PkMdN4
Wnxv7av4Nim5/qosOXQaxhg7K0hqcaQ6ASf+jmAUeKP29USyvNc08tMw1WuNXLltoPfDitnepnLj
R01F95pipc4dP6iyMt0ZfrFFPs4/SsgsS8y/rl74gZsmv1XiXXjeLwMayDUube8826b8VGz/Mdzx
uW/HG7FhGGj1+q3J6zcltSgsEyy3I0lKVM+FP5/RX9HK6kvm1JjyvOwCqxHKHrdEj6yZSBzfsAua
R2XluTNvb6Ht9aLYF/hDi0EiYpdbbappzEYfTUhRAxT7pFweGr6pfCh2yo4vrKPiDSGiqEufKuoi
PEnJ3h9trLzKPdV2Mwda3+0zNYV2CixFS3cddELOHDKH4vGfTgVG8zklG03Lob4ynADqwy7qIrQa
FycsBntsIO4PSN5DkXvfeeTuE385GG0WjFWzM5mTbeh7OIvVRm/7bV9xhC70NEWify6inXeJwUy+
sG4WPUjkGR9LT6p6p+0KrX9epLWVg6Qq0e1jGRlP0uFAglT+m46IE4X25BcLPUqVPDKCPYz9cDJr
8eHy3QadJQLbjXda6oTrr65jpryVvCYgZGCIkkFvtJ36AsZiDp0iC6exIFA/dsMEW91UtFs0HMhE
KsR8VA8D0PhgF6SPjq+N3UoEwOg2I2uV/bsX55/R3N8o4uVKPewF4w5IKiTGNbJaTr8euzkmDncx
TxcdnAj8tS9PUnk+7J7Y65r+3HCZwps/zkuzc7wC/czFsl2Wz50R/9HBrXCwtgISmmfRDVqy5tc3
b2m1nVbxcONm3co42/sG8mbf1XusB0+R3wRCpUHKF2z1Hki094Sw/bmk2otLhzbS6/KThPYc4cFG
aKjGbAfRF1otHnn9bUnMIGWIiXyh7yupAXaXh2mte33OXavPwW78Z5wBgasgG8Vo2aFIs4c5r2Ei
GohCpGkz4x+q5V1GzTbzmv1MXMHSYLZZSDNsa15P7Ax/fZ7DnAq4GIwcxhHludRDsNXfLGn/MEDU
Ajp2wM6aDgtEbkxWcsrXbr5qzmNVBpOgQanc5a3QsCGV9tWjMnfSbo+d+0Xp8S4yG77nxf+NNO0u
TaAJECS7ROZz1EufVXtLqC2q9FbLzXAy9H3remGjy23HRh41QLVSgW/jMT0QKXHpTD1o4uiiyera
1t0+jlBm0+pEhX1trAJYxz+tDy0kDiL8+GRTTdZtv7dS0kEbFXa9OTP1j/djN73Ocjx0rFmA/BoC
NednLKorS4D1dgIStUKVpIdW1Hcfi/G8OCdu763v0PxgiAlklRyVaeOd9EpGwrzxQj03hhnEfEei
rzgFktAFJK+RHyd3SDcTR0PKrd7UyI+i6pxgyrHASo0di/VeKE/fKKverjeOGqxt3nUvrb7svci8
i0XeUYHkzjIs9GcSPNCi0tMs9C2AuY+dq7z6+YjVvTP/rF7MSLn3mPKGpJ19uzDXTDkjucCMENIL
/71Fq7D6ffrJCFBt5MafFNlR86MxRue0ne5RHz8gHkyBnmQfTi4/OubgrlPfKuG8VVmn8JuNRsCj
PWIjH46mG59dBomCu4h53iWLh0fupT917l9l64RTUu58w31Hor4sunlCRv3Wi+wwiXZZadr9QiEb
tdavJyNUzKF7TJNxF0GfdoPXhWAITdAW+JvRhtkCC44In74enk3HIzmNuJiQQUt8tZG5ViN5sP6B
ypQ1ryKlLJLcKxXFyh31wVQWl8gfAeF99IQBBc/eSqrMoFbyaPY56qMNc6u713Spw7IRsJG8zyav
p0nDYzg5NPW95YTdUFANga9uq2Dg+riTi+U5ZkWclzytHwVGzwkwQXs0x3inp9UAMILfQPSfVUTG
GOYCoXPOm271txPVMW3YvNk4O9dyKIWXjWeM98hj7GHVDDIM3L92f+jQdMgAgHiLQ1Mubxx2rjTu
c4/lxuyPXqOf/crBH2U5W92MDujha6wsVrcucXpqQK7DOdp52gIf5VxmenYi/5mDZ0T8TBdmDAdi
FAYwrenDsaLXxq/2+B5IGZB7Mx2/oAXgWtpAy+J9kVUbI3W+K3MN/vlZqwkhBd4TLzl5HHU8mDdR
3JDnGRT3LZBKf2BsjKbJ4cW/XwPRivU38c+U9tpGw2QnAEzWDz6al1tte95mguesV4FSn9TWzYp/
tduGqlsAAHNna2pvKeT8JR2Ln7EgAET5bqh1ODD7PzNKamGP8hQLK6NkdQ60T3FgLU82H4pXJW3Y
ZRP8TzXhu0QSlDaQfeUHRqfpm1Zmr82Mv1p7q8CI0H1cAEPEH+DCZ2jmXVarL1xGdPHgJZtY+IgW
0n1ILB7Jsjr1VnPGgbZp7PjJ5i/FA38qWxCu0W9RivIw4ymGD/xlU9VJoFzZwCpja7+3A69Vqdeh
iMvzwtHEZ/2o5wnibv5FcfxGwJ8PG2t+6RREbR5qeFfqWMOkqp+5fvcJr3Ltw1zWBfs2rQmZHA6L
L8uuWPxDwnlmDLeklbtuEaGn2eH6tll6T5xJeymd8tGPy0+9xc61/kbZa1id7L98MN+RcC8LL7zm
d4+ETTD1M8OYSINYtNSHdYjfIjBH76zBqcSTea7L/JQuXzwIa4/1sd59ZeIc2lJ/1vPqxTXtTcoc
fs1i0HMUmMYkbWrcps1CJmKLOUoo+abq8diswHoC8gsqcMJR3Aeynjnx0cZWC3juwao5/1+h6wma
q7oJXIS1ouDaZNmEomcN2iktNqlef6m8OeeFRRoPQ1cCqRvSTsrvrHT/FR4+WckACLjZ2YxRwjAZ
WhfeZ9GJ0rVqJc4WvPO+rGbgYQcqT+GN4F61XvRqfmjzDhrFK6wwb/TyTXOmZ4qYbosfaTcJ9C1W
I0mmpEu374BhcGHOB3PR+m3V17TThK7No0Ffr+mQmgsICVNIRCrHPhqx/7UC20Kq+pDXqtyjEr21
svuAYNtDBlMA6RtviAM9pckpWFE54iqxCoCzgrlHUPrzmmUBWdaBVaVp89CxITdoLNIzJkVcRz48
2hQ00zS+9GmHqKMoNxb/PpfNa2aieXfVwe+NHyuadoUQO2bY5Amx0GEcku8iWXZtTomZ65dxKKsg
Yv0gkvT0ICBgPVN7LjA9Baq074qDf6aZb/KK7o0hD0aikue7Ong6SnNhiI2c6VR9rWl/+PNJV+Hg
oGDHQsEe+6OPS0jRP2wkhQ3+kmdyIL8UBisKG+vKAF3bpCM5OXPyd7TQnY30e8zLP7Pbky1gdofU
aJ8KMlbJE7kbFnnhUxwfoJYpC0t0GNPML9XcAVm3y6OAOFwW58W0xZPCY7LRaw+MoqcuxP4Fv8sD
iO+Rt6zPz9Kr/2SVJo6lNrw3BUbrfqLVwehwMTgnMDTJS0sN4y3DXmnVTuu9u8qH50YWV3Mw30s3
fo2wlzHAc0iHyXB3NqP8lY76NHkafZH8aqMTrn0K1zdqQLKlV3+suoWiD+Ov6d6Qh1NsED2YEhUZ
gnFWdu6msz362cH8LvAt5GZ9nqwUwp071II9KpPhAlm4Lzzno3NywRJdoNbBTnaNSUsja/6TH3qq
D01NYCxzW0JyzPXkX15QSsctouEf3Z+7ndsxO2c53diYxkO1YGC1Wsx5Thwx25xBZaquvAyjHI5R
lfub9WSqS7hkq7s7DrJMFpfuRmAh3kI7RvxfRo/0HtClGaWWRtlF9isIkK5vUVBkuLjaQ8TNyza+
rbMkdSjFAnPGx9I7nQ1Co+TZ1qDV9Aw8zPYXeW4GALXZmeqNrtsfdAgIT1r6V8/zM1bocyzTT115
O0btF4Ml0lyNzSH1bNDK+I89QN36mofxNjMfceXusYn5jLncdxZnH618gZZJFQ3+/Fh2aNwYTvze
uduqILZL+9F5wRjTHqxxfBWcKIqjPlYWBj1jCYsqDYdWb8DR66NrFqd6woadEHeDIrlnB9nN7asX
iO232kaTx53yEMX9r5dmp1khq/IrXq3cuphEj5TUMfRBMXEiPlOcSJ1t9IDZXZBviZMZcbzLJEcy
9d3t0lt2MMX9dlUZxezdolanpu+rNgQN++u0IyVrCYQK93xzl/Iu+/5LLGIE1MFJMLYIPNXwS8+5
J+Ag7KVxWMuQ3o2+eVrCRIiz0rTAVBOpgetz5Qv/S3rcT0X8UqBnmH5+zJ3s6FfRaTLx2hH+BWl8
MgbnmOXWdW4mzpFFEMTBlGK2YgJg80AO9b1dJhKh3AsZWnHgZN5AJTl1geYWtyJpYHxlf8fRiwg6
lfu4lhqwbA9bBOtIey9/1ubPqd3nHsklydXdmfjzOZ8gBH5dCSLpAGUy3KdTJjSGF/xElA0kju/c
45qJ5GI9CHs6l7P9qGr3yTDzx84b7lPsv0fko9OMtZe0oXRaP15zZVlG6u3EK65EQx7Xn574hHiT
muQtrTlF6IbW0Gw7pmgmRW8C1WXwjVZqeemT+moMBJ2RHBTRjygv3TFrKsJl8o9Uek9VWn3ovvcQ
GzCGWqv/X1ySSBCkffNYes1h7Y9mqnSb2beI6rteA5eKurhG1nwgiOo0udXFbhA6qcY737zwzpdX
00Kwa+sl2est7Hhn8DZHhIuFtj3UTHWabGu0bfnowUYf2nQkQ0b0fQiaaT6qeIj3lS6Ti4qk+2wS
8AObayxvsqVCxjCmH0flGP7OM7T4B0M8xjp2BmfbRk3enwTnCQ9LPJTXUnHYqLk+iqEi3GecdZKD
/LXbqa4CyHmsjXeHE37jjOI6WCZBXytRaarfpALpqbkUVhmARSAQiNQmC5EdvPVMv01OMD1Wv743
IyN3f50+OkW+5j5gK2ciBjCzlRFmpUENLySvroWe9WVH0ctUkGVVNQkHVT7bpzzt03+NP8F+UDIE
6zjN0fUIlJ3ZyDLRPbDw3JkOCuqDqU3yDYA7ni0iPDclzf9iF+fGJxInxY6uzQQ8DTTZ67+Ju/6d
vzAD8dw75Vn0g9jx7k/2oUJpJX2t1jbVRGFURPGDr2PBr/IPOaUY5bw62pjE/oxD/eW79jnteIbx
hQClJvNbo/pxN2vzZ6/yA8FsZ4YSjy4se2J7v6NXf+TV9EiA3O8qdbNA640oBirF2sXa2b3Cd8QH
qjuKzp55aKKSP4mlvwEOErRmF7DKGflbU/cTcdFZHSOXWHQ/GCKZDCLXlcZLigN4ap0rNiHItHaX
6N0FQmj4/0onJueepNHDVBEX2qaTuvh2fXAnotOgZ55iX110NNmsHj71QX1xVHk7p0tvQAeXCBIq
sVZzwLytmvmBwWDJVhbj2xzls+hdAI7Z7IiGcUOwgqdI04c9QurHtFhnYjEwMeIA2nbWlG6J1wn7
hYseR+OnKORDD1YRjFbKoG/wb5D0T7EUTOynrCSybzw5yQyVMGgkz2jjh4owtUnP/1uqaGK236wI
OEWb77Yvee+XvAu5ARJIY127Hdl2fYOHlmN748Cgh3aVFsAhNYqH0wzPFGbGXvP6J1tQCUQGsYnE
2/CNWmRMjLa4zaPOQICKF9D0VOf5H6XFBNstsX+Ubt5eqgrjjjWbqz2dhZKsQfsX1d1nt5je0ySL
B1yu3smZ14YO9jfomi4liKlihMlIecMObEV5M3W0n+6xbW0yHuripcja7xFsDaL1Cqn4gLSf43IF
qbMX5ocJqPQ2Xor6qE3Z8GPqi753ltjbD6Vu/B3itvA3SQTRqZsKKcNrGTXkILFV4xe31Cn0vV9W
71VF2BqCL1Uv+z03FfGim8LKig23EXExUbwdWayxdzPzzaD7fdNnHkMNC0riGPfB6H8LRF3OvDK+
Vh0GkKrUXq3R0v+58Vz8WJAEkCakixPfNVdBS2V6cHVFAeQ5z4niuJwGm3CJxJiPI5k4G/4dTi6t
I4omi56sQpIzo7K7ySyMkrGctoJRVzKPzGxmC3lY47sicWK4pGg098Hx1M4rHe+i5xifY2tuKH/F
abFzuqehJ+XSY3r7kDXeUzMaxDpIKG6zyjEtizQiKbE0ImCq5iHNKJSXwSa4bamiKy9LxvB5filn
avW4VX+ReZidTJX/gj+c2VTrY3vIpsr5JX/8rR/bG4bHWw38QNxQDg8xEmykK0Ydfp++Rk3c7sCt
EFd7uwgJrcBuvaAgEE877fu0dOko/ZdUB0bv3DF+qMbqM++sf5bnkRo61KD2OjvfCrduXiw5fCgg
DceOD4OxFJweFPR05edsXMzNVKWPU4Xlfpwwl+OZLXa9HRPv5HTMMjKnDSalzJrwKn5HZXTQZLE4
ogrfpljYINTl3crNJfALWnvsRzU4f5I9MIa3zt1kWu++C32UmPUHeIodxkr9dTLixFLqj2xmOqfm
MvuYh/nVNIeb65Jq5LRZ/d4Wsro0Frx25ceM2ErmmFlzNkHljyhpN7P35D6qrfOYVF3EWY5Poxng
coxSZFCsQBvCnHMiWZfmpJc9gLfWXAZXCqZM4kvRVV2FLq+aB26txfm+BmfbYOH81w/NrzF2e9I9
apK28puZp7R/BrGm6u/C0UAvMtF6EnrFvbQRTOXiQb7EefdI9ttN5VwiYkDVwOJYBb5TfloJba7d
909J05MqVv72sf4LvOmFKDjElAntb9EuT1ouH+qc1JD1vxRpSS1IOUewzRN1D0ywa2GX4KB2xJph
YHa8GU65ckCEfVFvfPpFj7gY8WW4eb9stbptzlaSiq2Hz6qR86GPobkI/MOLEvUUf4cqrva6akm/
a3r/OWX/5xGNKVk12Txwfc/48r1Fe+og2E7u7CXulsDEpQ8axUlFPw1ylxmYh3VI8HOhYeSZ2R8T
eJAV57LMmQ4o2+mxmI6sDUjxF3WOZl2smJjW/TLF9dPUyPwzb3WDiRsAJ9Ng3dUz/rwZy5VvaPjh
mXiV77rm5CdpVuqX9Cfcuj2KvkvzS3TXs63Vzd1iFbH3H0fntRw5cgXRL0JEAQX72t6zm558QZAz
s/AeVTBfrwO9aCWto6kukzfz5Nxghm4DM7sPXa0bdv4AqqnVC5JtoWKa5ibuqZWeeNd60pjiSdLz
ax7VCbN3ue+nUJwz6SdPOorgofTO/Nwnf0O+mxzPT279ONro/zhjyzzHt6ISX4ASTUc+wcIE7LjC
4nlq8h9+lj/jIkywFmuINGvEYfWRL0FQ8kqQ7m4oIbyZzEE7R1SBbBtZDcu3sAhxY+JNyhsZ9jdH
d8S1M53jPyuNaKdpFJq3+OCHjwrprcSRv9Z5wP4CCsn9b6yFf4vHnkAjni//PwHxqFqDU8xXKdsI
UNpkoD0o7xWkkFBET42FKGIUGGbdNqh/dIM+Z0a8qj3YQfcehwEOMUd8VJMxRuh6NnVioc7fRNoy
qomdKWRmOuB6I30ZglNI3O6jnhJxjEfikNWs55p0uAgOaZ5aR+gJ+uDAKkfStUzMSWYYbAg3+ie4
xCPQllZcIj2Rdetj758aOmuxQ0+2x7lnWP+5XcP2nGQVybaBR10PEzmzkvGZuSvhgprw7zQR+DJw
QDHWIsDwHOfIEZMRIBM4jvfA48jd1DdjG34kcba2i2eu8maFMd2rAgtjlPgH1I8MBhM/B82q5mSS
ZAHONgpgymOdcOfQef1TxtC9qnS9KwvMIfUwTycNmXPFTzV4nucQYyv78oFwu/c91GP4pIKhOhZo
X+sw7DjeparHkzXM0UmQqvu1hwilQJbjYRaFt/ZmTRw68cPnKXWTK4nX+WSRBzvLckpgn/VTvM6s
GJUaW+UnsV0o0Kb1t6/xaW5aynEOeRAqAgoeeN/UMDCMTVm4kLq6T3KK6IGSV+S69yhzDuohu8as
oiuBwZAnll/ZO6/Ac6mJpaOYB8V0daQLnMjj4n6SNmHyx5xPsOPjWjVAYqX9q+fOOFZTEzznudY7
fhh0z2S96xx9NWGSCSszOTkO80gKwwUgMq8YcnynWZ7+aKOciCbBqFuPQx1vJ0cLhlAGEkBgzQpf
Apa0XYz37eZ4BedDgiD5lvCWBNYoIED6dtb/+rrhOV8IjzvOOHnopLo0ivc6jA1/xVULbP+UWvrJ
VzoJj6rAjYSzDH9TC9OISDxW2WNfJvl4U00SOkAT3TEmN2oHDJlKrKaJ4S8OJGex+rdTiKaJ6pAS
w5oNk2YOdkce9KmPKkZ5r3brlOn/KIkd5yRImYbrizPbCGUZLL61MQfuNmyCebzNaBvPIbbdtSUm
gaUiSqqdSryx3gu2zE0ddQjOIVtTrWv97DjafS98o3wufSN7DSSyDEaKcl+O2v4WTS5XdZqm+5a2
npsDeXgbaTSp0mG2K6ORewuL0v0cIL+9FjNoNT2HsGJ04/1U2J+jVam62gHJMct+33MwAlMw/XST
yqbdOj4v1LBOm/DJczpIXiKGM9LRA7h2G29a43lYiPxBSmaFZH2PdYwNbZzRbSrfqT8s6RavOQ8f
wvYl0TNtkgMhGnAZjUDgUoQb0zZTubUUaQsSfC6IFE1FMTb2TVYK9Qdijf+vEnb5gK0KzUNq+yoD
0nx5o7IV4y65rT1frHVSAfdqzGYv41C8E0qZ9vwwF/4HF/y2wCCzDoGNr8iVIiekXsemFPxrwwCu
JnrqShltdu1b8p5PFa/Xe+W6etqmAWgwDdB7JyPHvVs1FXjcQfJHYALxJsGsXyocfsyDPbKucYWN
Y0dmJU+2HjbKPcws8zti77lGJelE16motE+hF33beIg2kjH+abCBeHcCDT9Gn+USXft3w9Pp1ep8
gyi8WZxNJ3EfbaahJhGN3MsBkwZ6E8QLLgXtMUsM+yUe6a8Unch3NvOl9zrPElzviSr2VYKyYxtG
ezGI1GWroCQ1N5CN/+d6RvCfUhVkE9JTwaVyKoDwBKA32qMAiPJx9l1JbM2Ef4MOOMYUkU7QIrss
3/R2Lv96ShjPZBmgi6eu2iQCqdRF6fAOflSTlHacomE9EomzZ542juKyscNxbW1qXWJgbhp5iEfM
m42Ak2I3RDQtBIWdRbp3E88mvAJR6/3gRfmfhENpRyMqKg6cq7XrVeDKPIIPBkFSuJdlawSbzmKy
RXxFbhofF1kYZ8xQLBthYxnBuGOlwLoMTkuWL+4+ZaCqu+i8WB18t57uUzzVh0zjzDhQRC92MNIZ
I5oabsI8hMQ43aHq9mDUhm2VRMlTmLTWPxAcBEnTxH72xRw9QAM0RDLrfO8MnoFyrMb+oKdWoObw
esbV0VOITqfM3P9K2WfFruFRbONuVN4JH2J5mb0O1bd2gXSnIO28ZupPvZPwdJMM4xLH/p2yoT9C
5eI67jBspAHFOdh2z3y4hu+ZpXO+NwYgnC5DzHs+kXtbc7AvecUxeGmq4DvFk7t4TsRLiqYCCqOc
mTHo0dkkneHempQgP79kQC9qtjYyDT18svqfrYL8pA1TXPDjis908iAT8gTl3lemvApWCWHuHR2R
zcZyimCTRMu8f4jctyl01as9zG+yENm1NYaeKZeXbzsn9VGKYGFu4tbvXoPUZ97jVyreADMfnsrR
ILpjnpe7CrLo8NkHDGmtAQuDyWskbQHVgbWfjAWAQzxrFM9l8i6Fv20BsQdlDZw6BPFn/2mqlheX
j3OPmmlu0suEO43fbSNFkJSY3FPWGgdXVImdOyvi+57iOVtu0B+J9kR2s2Fd7bBKMvoLJP8qNGO7
U58Ww32WKsTCLvtJo/FbUT4wOYO5cmaxMrglJGQgfRBKcGKd9SzBbylXbHTc3uMouThMnrBHc8a8
kB8Bm2au+bytLc87BFlz8ozu0bchPy4YJJPBa7DdZV3zWwfRnbo9sngdWTJ/nffVn0SStqrj79D2
6QDQ8yYmn8FWxeMphKrvAkMho7npeJsWFVjjfLRepo7ReDiaRNSiFyZthzkLSk5GqhGa8VhRY6DM
GMP7vBX0KEQsytyhZXba6Sg5i3E603G9S+F+k0O8t/51TCD5698S3PI8xnfTbHDhtBehPlTxwRPl
nCfBJk2YgRbeaZaYCtMCKR5IH5ZdhOBGTYuVeHg1xomHRtVYuyntSLIAEV3NrdMeW8e3n3gU5HB5
I+Wvp0rWl3GmpyJj2qa5ROKJVVHsP81lgzATFXa+iyzD3HWmmDdoUcDaOs/86zh2dU9NbrWiWq6l
BEdXOoKs0Jd9es67nJoBcKLEgOFZgL8iJ90mzXQHXZcefMfviPek4XPtioZXWYK1KavBWEg1YRXl
k72qYWB+Fg4FAj233aNV9NM1H6r+x7WRi3OZzY/ZNSogyI4Nk14grUyGaG6RU9QXTdfPYwRdhaut
R6npSwza0q2yN6zvgLTceX6L7Urhuxqbp0i76Z5gXbgzDKM59EAwVnkJkbBdCBC1Iy3ssGX6Lyny
fofuOq39jq6ptAcxHsqBI0ySPJ1xPtiAS5W3Yqb2LTzNJgs/OtsZ3YzTQ4edOGV0T2wBvckdLUkL
yl5WR79WPYHI1txDKzUQ7UgjxTYsvRgK+dn1gQu5XuGc2qiMBFFy6Nmp4wWHOM+LXSkRvdUQ1M/O
4I58OtLI+YZsQH2FVeT2Nzq7uQFHFjGQBXE32/a/enD0AVCJv0b/JuxRuPhtgnLg3O6rzQCDEuqJ
5yKqjEQC8apiw/TiXZdGDCYrJnF7p2sJSRklpBK77FeGp760he5kkHjb+klF8hucCVd8VhacTsNc
M/uNd6pIAUlSsLlKSzTQ3FADzAkybVXYZkdftjAycjfiYpMk44xpfSTM0EfzvJXC644Epb0rrUnu
Z6qK/Kdk/e+KnilogqH7ffARt/iO588QADUZ6GqAsZxM9VbPxm/V5hk7R/fHhDawSclpgyK3cEPl
3b0ofXNbtxhig8pstrXBTFkq8xeVsFvjEu62s/SKo5+7GFTa2t34mF1v5eLLtkdBy4VIBHHnovwg
ciUffT2gjbLLHvtcQi02mF4VQRyeBcfij0pFs84nLAs4k2F2+6lT4wWGWRvhuVl1TifOoc1Vz0hy
7FNTXT8qnVvvbc9xYYXY7WQi/oq6Lp8duGs0leQeDRM6XleuLZDahX5litAdBYNiaPY8PrWTVTtL
2AbvBsBKXlRjgAwctVPToDeCmN1FkmPcRIqQoeYkOZP1x47XE600TVAtTWwPV1ZzznQmo2GBCNJw
6mRc/IGYV9wHLZu1NUYuFxcn3GexGp/nJAOEMkTxZqxKrJQS/1Th1+V6tLmZybgtt2HlEZoVrXip
xjolnq8afSZhidGMatE1zDy9Vx3dNb2y5VZHzGwtZU78Cebr8+TOdyvLjL9Bl3f7IWn6S0dNyY4Z
pbiFaY5/m9fBGcABDh2H6UGgAnXjPWe/WhiAt3Hc4mjM+WW0po6+jaIs38c+0jdAjuZzVXMqeFIS
p7WIT9z6Sdsb8rbGcxk2/saWMa69AEQeGRNSH07L9aY2pqNEy92YzTyepjypQLliz9FR/5kFfeNQ
88rkJfExHPKbDO2tmWWaSJ2hq1U2yexm9X1xzcOuXHbJat/WyeJCMdt1ENLjUvgD9zxiTdWz5Nd6
HaZY/WuFw1rHBl68uwL5t9c9gBhsF2uSJBaIzblt4VYJ640Jt9xFSv5ILnGn3mutMzF/kkEGcAKj
hHwIAi3flkZNGMkhiZMkPleH4lA1Ic8U/L5cK0lJbEPd7lCUCBS/Rv24cyPrnPnTz+TybUmfi2xp
/0l99W7zgwortbYB1UAS3M7MtumZ2jdhAffH2S//PfATPozuIXG/q9ajyLL+QnhB4sVuMjXiDb/H
pgiDdVddx0pva8AD2Pi9LAGL05Aq0yh+09WYC+gFwYawDSKMPI/oQ2ACVhNHn+uj0+cjHwz9tPxR
TniCE3zSqSXVHlApzlRZnESUvOkmv+YRhivLEl8RrTUqtC8JJ0wFGWhu0UgdnL2G2ObduMng3K4i
2V5qtmwV6BdIHjsZlDido8Mc5y8Tf0OWqZNpc3utumBYdQTOmyTBHeAgEBjtHT/bPMKmGhxMQeEZ
RskagWXNdfqWGNaXsNjz8fq6aUsUhWwsN102Tnqxmj9ZI5HpqNMZxTY1810I4nJjiOqFsQoja2gO
yoZGdG2kWlvJten9PWhEVL/gJZQKe3N2tBKQ7R0+GijWXUdPXEWab1lCCcFWs0h+DQiVmwC3eBTO
fxINQj6w1yO0YxQDzBsqIyY2b0wHytYMOrHv3of57sJoYr75YRQcDsUtNYetaYfvlmYSM2cHwxaH
RkQnIwkOzUiOgr5lDgv9QmeMPvJHx1OfOb/jgq821FjtswQQ3rLuIu5+qSNgHQWkgryzPU07rgEY
Vv/04W9tfVTzuAGPi59q8Uen/7nhHcvSBU8hPRMCeCSeFM+yVqyi3AHq2w7NeRboagt4FdAhsSZY
YFAxVoHNNxGlRCf0diaguSzDRHgvYzruMvmcw+1MWOG+2R39Kf3xC/FPMMx0BjbEj6n6MaJ2NZqf
GQql4JdL6cnFhXsPrhDzbITYw97jGNG5Z9w76QIKLDs37jSZ3DVrYyzlhX+Tx5/tjXkVNLiZB01+
14Lsjy90wJTtBVtQ0lsX3IMbp1efPDlqCSRkJxQoh2qJJda7QGGSSKvuzVf5C0fctlJ625DQmaPq
FugGj0XD4liS9352I1HFZT1bM/nv06/QMDdTMwkQnjwlBnhj/X0Ykvd4UBQFyL8EFY9QPT78OrXY
ZwSr39sIPEQVFnA+sIMvD16uHov/LR4wqFKOXuXVLjXGvRlJPAKUoYxyQSYZ6yH2v7Kh+a4a41Wa
U78dlPu+rEiERxKe/KWTNJ8kMFyD6oDATU9C+c6xwQzV5tOL8l66+ENAkVjF5JbNpv8wl0LIEa5b
hHPsSTcLgqUr3mhrhVmf0AIZLcxBQojBZnax2Q2eyS5cs9cSlRkF1lQSHN5u5GNMLH46JwMZVoo+
uKAF4QOqqXG2O4vCGBk8dVCEfDtlSaUpHcb2W5dFt0nj3uEU2JVpgem2uNXL+myM8MI7zNyUNnvs
KEdCY4SQ2tQ5Boq+5a7BvurwXlkWgjW7T/k8ftJId7AXQ08uATEYfbNYhfIF6IHzh9jmshrSdNg7
GioSqM98VtfG8fDSjExGaxzvm6qK8V+2BWOjQlXfqg2sB9fn6RBbbkm8MOkuItIFtzeeZmbAqyJy
oYYH4UvPPamekecXeCmcDRIwmM3lUHPC2uZ7TBMK9ZjKmLa5FQHNA25OTx32/cpVb2B4LtC8T9Yc
wRJt92oCRqLlCfsWVzS/R3HLR4rnSFEjCCM78sphweunIsk/oKe1yNhduStS9sEiNrg/N49gInNf
AIHYSMIya5e58b6OnGvbLff2GG8CP/HXSJEXoDGKe0u/TqrqT2yO1BkgALL29BDs+NkQTNZq7/V4
A63CfVDry7sOQjaNJpjs4yg9Ef15mRmJ0z/3UkVUI3WU/STzP9PAP5802ZVzhcCidWldoNuAQiwG
FC7uSl7K1XpGe/Z7LHizy8SAB6pyUmPtkiyn6WX8YiL/63q0+IUgMChiq3qg+pyOFa7FFY0p/xSf
fukg0wXGEpcycWAHW2Ns2Cj0bowG7ETaRT+J3yEQGOuxSFnQ7VeI5g8C6FRNmDMVEL2W/UBl3rlH
D8rs+BKJ8All55mHJtKZb1UblUXXaHR3ftN9zCk/MT31WGGGatuwY1SiTLdEmv/AELkwr9jM/Apb
mjfQd0752KF9WmeTqzT0oU+Zce0oxHkI6ISjzAotjCjRvFDMojK5uoP+CGZBuU8vWUL016UFrnUD
aTFVTA8W1Iszwh9gVxtNl++z66J15wcvFjDkNqXWMQi6aFuxa8DxCDjR65FSIRNheopelm8CJP/i
aBr+TFKceZqzFHOIBlxtxyOvRXAAlb+3tHqEerwUfPllS38PbulN5A8vSW88g5ZJNnY4wW0YuMca
kbUqbMB4BrnOoMKfXzroK+x5EVBnHskk7ksUtCCkh6HFkEFhDrj5lBjtupttEvH6VXmoqCWbj9ZA
tAL3ycmYMwEd5JNdaSBzEa+Oun2ta7Ctc2S8+g2GMgenhI4G2kEy/SdxmfQLM9hS60aThwuxNiya
K8ooaNEJQ20TJnvbMB801r3FC/eK424f15iDC7NZQ7HsmUSpq8TG7goeRE077EZQX9IwPm01YT3v
vX3OERrztmk1OoYl8VQ3ESGOLrsLtJiCHS6lXpsyyD0KKj2Y1Rujo4Otyj++r84e73BtBstVjy2A
97tcO52X4Xu0z6zaguq58l7g5lgP89Bc/Xawtroh5d5ZZosyKKetv3gN/SD61MZ0m0qfsdT8r7Z4
EI7zXNwaXIM298OMVCQlfPeMcKuft4S7OD5qN/2hWaH7Vri9z1E1fbV0fd5R2D1Sk+bNcvt7WrTu
yZZN8FUkQ/hqlTaYpiDCuhnh2wEUzncUckGyrRgaQIg7V/k9Xsf4Hk5guxWTOd8m+GJgDWK4bKoE
g2rgP08RDVEzQZ6t5ytz1dCFBT2ZF3kMBby9OoXb7Ji4VADc+TvoCD3ldgrKyaYLUTZ8MOdzbi6V
ITjVVkFMqqmwGYeWhG18fyHecX1DPG4sfIEgEpfTg2kehhjAO9rq1+E8gEb2C+AawrppxmTbkN8I
FZJrDDVbHoTximJORhtuKXd2FvyH5dJbR7YsGQlMF/SJt2gW1OvMJd+RQyYEcsRnRXqg7eV7CwIh
iTqFw7z4GybDLxtSfHdi69ltgneaSZ/RoQ+ua8ndHADH1rF8iUMTNIC5aQL5yCGzMNI42E0ArhT3
7oSpsI9CY5XTsbMHAW9cS0uN5LDwXJuEAliduknuqBtq044lPgmGDRZIfFqdkIgDOlH4scsAD32K
W2vtOP43/vlX3+kexeR+LOJvRGFgASWeaDYMz7TIrgXieZPMp4SvzZHDq060WEECaZmnJwt/wrxP
9oL+CvqPMgsixDasVP3AgZeii8os3YMdQoUv4SRosjQ+RviySk4ylNzF4zc0BZdc7CS2vfA9GErl
szU5wCgM+BS9UAw4AC/xiy1e4I6XMK1GRtMVn9Y2PoSjfay7hGeDP21Fb5dbNO9HYjYP/Mj+MdAD
sJcGbAkQFH5HyZ9kDr/LwPlufNziTXMd6vJuj/oSuTj8bJ0fotl88XxL/cjEfoWkt118pI5f90eU
Ql4F/k0X0/PQUq5q0rYmJ+O3DTv9CKQfbQYju9VZ+/ByD+S+wauJ9pXUeKS5GFYJM9ggy3l/Uq64
n8H+28ZwyxxRHzqLMVfy/79ookDSidL2yNbNkyA5uDrBmqwwaMm5qzZF46eHUS0w7pw5aR2NW6oc
EI9Ux4B0JP5Eda1S716cdAASPbDr5bs5BB8YsbZTFb5VDZZB9vV3VxZ3bACnLo6OKh2v+NbP0xzc
mBT8yIoPh9L2bi6mD4wtvwJ5Y8d0/oaotyHa7TCrSqHhYMrzM3ObgbidbecU86rt8NYmJZcYFHHG
ums7kFDXeJUmdLs4i7RhSvO17bhvNXR1BvOmzJxgqV/eE8MvN5ObUseVhVzsIvxjgllMNHuvhBj/
8yR3eRmuWXEnL8eED4XubqQuT2EDWuDIOAsVPgY5IJitul3GJN7+pHToJEam27Of7YKYt3Sgrmh0
1yCLj74187zHABypCfqYTTlRpP+iykBaSF5sOztjLPmOiS5tqrb8bEb4T7wCiqKChWI1TPMkuFqO
CDAY/4mKOqZVkLvTehR492sHrLxbeOIQTT0FCXPvHHp7KVh3Tag3VBthvspLBAWNdp8HzJqqythZ
5C92jCMxFnGFvVVGKQCchJDp3HDRpaSYcD8wC04G0YCJLS2eyg0/9hLb0NH9/zM19XwGcIyvPq0M
AG4Ecg5HRjCoBzaw4saUPSIy1RbtznOj7qAzLyULBYNvPYSJ+G2diuiYig33zulefpZl5mG+wBWn
6MjGTLMAmqqKVt7Udrr1mAX2jnAkIFVqXEZ+LxwL9WzDnA9DtcaTjWtSZuhbDlxu1/RUvo5xuWyz
QMS3uBtNlL/eem6S1tjHKoEp7o7e0dEA5IuJ+2Gsfe80hD2OoUrkFwH/58B2I7ehG+B10nO1x9tR
bDGyOpe5NGCU2JLL0rBMIgxA/ZSPeru5jAGw223bbfjH17TJ+iQYHSs5U5UzbOjwQJ7oRofQR1x9
1n3D3gdym7u0Mk5OOtH929OmsTQH7502Avfs+YCGXFW4zCxnvTdcxr0AzHEcMpnexWU836ueT54y
IhyhgWM8esmehHTTsp7MfhvAUtsWDZMxbaKhM4WIt5bU9ERKNmo5gBYx09wlXmY3oF7a9Glo9F8L
bAGrK3UPbmSE9qaDcPniLgSFBurBykC526op1+fatvxLYQwYL3K/fBrnctnGbUSNePZrIOegVlc8
U9LP0e38PXtNv5/SYN4qLJuw85n0mSlnqdeG+T4SwT+H82hJ7JZ8LD3YHPjBJ/gh8Y/NbGJVt/Ii
QgkAjVkWn6aKIcQYbrNl3NUHPICdY4FiZrDdQZC8Fn73p+dFhCcg+E9GNfxVtz24gfvVD+mpH7JT
IinaRhTdSXS0oGihcsbdHdfE1hlw6cKvoH3QJFITWsln0fb2qgy7rQ+iMTOsu62av7PVknEm0bAa
lnBiHS4hGYh7LGMyI4D9hHDOGdgc7LsJ1eHqS+IVXgJdmzaZ7ZPQHnc6pd4mpUYcyLTVGPGl8paO
m5pRFz8LLKubfCLVvwQyKri9uO9P8MU3rWN/jE26Hsz5JbEqiAPx3qLQolFMa532FbrzP+XgjYob
nqD9cispoos7BZeM6kqzNq5DusiIxUWa4bGrq9+4Gxq8k8VpStL7mKKKtu4zrKanQZlf3Tw+K+0S
7+dRmlGs1CfusHI642cJpnhT8mKhBsWyespm+8mrHbwy2VdPMq83/L3dNTcLza4BO0NXVHyZIC5x
NhIXTECAx83DceWt1ibZdSv77DIGRwCgYBhe0AJfBVxgb7C8lZXH+9kZTkMGQ0DMFcNFoz1GrXy2
Smvnzdl1+d9OwnvSAn2f0fJOcuQa+RSn4K7+zVW3i7zhKRDi6tYty6D+ahbGSV+M736hL1XQBUv9
kQCyXgZ7piFoYj0ZSTWf8LmdMJUwbNbfJEV2ZV4csdjcGlfsJXbjXSALxs/FE7buJwt5y8VUhFcM
fk4VpQ87ce9dM9/N/wdfhhtdku25S1XAQ9e4cB0lW9ygw/2f5ZE02IhabPx27r7ODr0ffPCYPVGL
x8wJP13Y9C/RlHnfiC/MouIsvw74tHwF1i1s3C+zMo9WOYGHMrmtrEhI+a8usRy+OAjbc+HeOsZz
NI5EcN5Szj2zrP7/o1UYBm0rBzYCM2qgFzFOuOMUw8RkzJuBFPRw2yTXbq7WPXNXJHMzZxQb2cHD
QkGjN5Taay+lwhoGrGOUREgJ1brFiN3F4IoS0dqD4VKd8R0gAPXDNySTF1CZlEy7IdvxYmSphdyZ
3D+gxNPUTTVYkBefuvLWlq/3OUSRhZ7lk7116t8BvxzMZ4i5Ub9elOas862LtgRUf6pbF2GhjUS2
duxp3PcjaApCsAnKpranbQmVsuVeQ3iTSg2kXCDkUF9PjBi+gtGAU0USuc62HDC7VAK/DrHThPJk
UiHOXP3UG5SPTDbd74g8OaOvcxOZ21bHH7QbrycwB5wJHAmKV5+5lFy/qXr2CW0zmzWd7N/Iag7Z
iHsTDFleIM1U8rUwwdMWU3lY4hDF6GLdj5fekyaB0zDQDFRorg/congIGMttU5RfVpHeHUbFBDCZ
XjkYC9uMMVnoFdcqJhs09ycN34Zb9Qw0N4eoIW1CRmF9aYnNzGPyx6mK86KRzJN1JSzy+P8gGVzu
Vnbekwioh46IpQS6TfaYrndzyNnZoGq21rwRIV7vPuHljzTk1CAOAMasQ5Nwgm2FL0E+bZ16fmoL
DYczH6EhLibl+VbJaIOr8HvG+yJzsuoFgQHNRSEv3kudn5avKw5j8D/viNdXjpCNn2dvIWb9aITc
Zfvc4kD58/+nDncDYd+zYumfRen3g71f9LdMl7fI8nnzAo4w0qOoltfqtOVE2zY2cVYEq/9zaUyq
2oXHTZ0qVww+obhkZg99x4gyCjvaTUoUopEBta3MftM42VhziDHSP0SZd3B4KkVYwakbXfzo7sPX
4tRk/qN2zB2BItyuliQWYfeP2qJJPTXPHX2Wcx8f89Bi5kaXIeDl4QlPC6yI3F/bBa/EOJg+0nRE
5nX8s4cDbDXV9ntJ7mc1FcQm5bQ2iW8vK5S8wVrx9Q8gC0VF0oaVHQ7zNo/eKw46bTlbi48tD10M
wcV7bhMnzXDDmG0OMd7fu6ZvH/w+BgNot5gSCL7EXL9ELY9Aoe4xINih8780biDet68URC0N7GzJ
dJqP7gcI4ye3qP9CwSNYzHJfPiqF5ZJcp7A5JGdDC5MuqvlJJMs+5s+7ojWKv6TaDP5acmBpgg+2
Rph3R5ol4XZm3B6kvWl6ZD/6S5BmiuBvKzqm7Mm/kkZJVDx3TR7/WAhQv8z2w5VZg7CtHbRZXz6U
3T2brTy3ZA6RTfC2txkT/PkStLW9S1gUbV+9Ipnt7ICb0lwR7rCxCwFEWw998uHbpLE87ZxwTIHh
xknBQ6PmFTG8hTZvVe6LNlsPMJa+PTKJ24mh/MAEAcArpZN3CNOf0UtYTj09Zwwk2dxx6jd58gIj
4VBQOgpczH8L4+ZiUiaSeYULJb7/8ZQmzAzVfSvNiO9yLP91weTQvzPEm1JS6B4QTN8NwfBoShQW
rkfLEcunuPmBvnexiuktE+7dd5Bt0YNzmOf8zB2zegv68DLMxZdyxLhaMsBjFNMSYj8FCFS9bz53
nUvFeeAe675cqEwjNeLYyQx9B2TzXLXd3wph1OD0XNGd/FItxZOGfytSb1/NnKR1bj2cpn8K6vhz
RIM9uNjm7ygUDh5f6JqBJELuIXuO7HhFw8ChmG7GMOPVCD2JmowTrKx+Ii/d5w2DRui3mMHJT6II
V6V5DBpg6n4ZvPWYtleut3QjdaJ+WH4S3iKDjCSv/vGqax5QfeFsLAxEA7YXVlzJtdILN1wi1gys
D5Ud4UTB0qGRMIBhJKN98JZr4NCWEW5LjxkbbUwXtHFrnw9x/MzsZ+a67zvZE6gqBzUZ8FLpyemT
hy2NHXEfDS/WYCHD6gLaSV2n0Dvg8DJzNQaaBJ3uKtr5q3FxrI5jJqEMcIZRSXVkUQAxqj+55FtM
PyxjNw5osAYTNj/I9rE3fammxgY7DK/MN94ML45Av0BD1Tz36sHjuRgZ+IDcW05j6sroy1+Lmlot
JCJE96SDhEkqGQvJsxoZ55bUzbXuaEpw1S1AXFlxDTxYSj9w4FZrRYTBa4dy8z+WzmM5bmSJol+E
CHizbe8Nm2ST2iAoUoL3Hl//TmreSjMS2Q1TlZXmmhpIBSnJT9LAWSXDAwn10mbZQUHqH3pRaD9a
U+FRZ/pkvMxgCo5AtyZRmzLfygCF8Jr+y67jXv+YhcVYq4s9Ru2gKcH7W4CuqDNj1KMzawtbPf/l
YonwtDMyFlrzsLeeRdZDpGlCGpkpVqcQb+yfKghecrQGkJz8baMEltlMeqPxBsBIFKXGM/6g79B7
XzAdfalRCAh83Aa1wr3ajabhCdBR1iPmeqU3qd26CSeiqBB0GxjcauhddtYEbIMPA5u/72Zlh0Un
LTxsn6u42Wg1av8GqBqwGky5vIL+RLNz5+FckYArVFmUgT01K8NdbLI5gvIetQqj3ZukKo1ef0PL
wNSm3AVKchoo9ynwT64oiBRgorKW/CboUJUZAGGdhippmLaQK8ERGneWr/kvPmQmagu8feziWOiz
s53KeOP2APJSz4hXOt6DYWkd2qwJv80Ze3N9qh56HN2jWtoh9JNbipdVwYwVQL1bfBND3pl4AC7S
jPk41UB9pjztN4gG+xqZUnmImgnRpRyBxDrdF5bnQWTISzCztZK8i/AEczAQkz3rQo0jdFIgr6FL
DGraRJSbRC/q8Z4h/0dPcW1M06dpFSfC287DjhpNrr0zx7c+jTZx111hTq2cUO8PyGZXqLuiHxSl
1jrG/nyFKoqyoCURctwzL6Gq1yk5yCJ22si41xqnWxPQc4pTANqMV5jBNGYAq7sHh3GOxvNgFslr
mMfMruz+ewbks6MfJR3j4qr67V5v65+giR5uRVYCLGaTAvJP+GbPrPe9k90Z6O6nDDTB0CfNLxcf
PXJHVOkGRru9voLRcG2wfIdURFfOPRVm/NEpxdkaIp6nvfFT48PKmsck+j8+oR7Jg1UyjFczUHbI
ORyRpds6TX9sxmRHs/e1DUDqoeaUoq0mCtlDI6DRiIS5IE5Lm66I36jO4Xq5yzlDnqPF/U4jKc9K
8R1gltZ3iAW1p7ko1rVNgy6p33BVWWmx81czLKDf80lp4FpFCdO0OMnBYmBkAZsRmxHcMrIQY4yG
095QWQTmqgd2Xhiiv5Ob8F2hcoKQtf5UWjuI+yyGS8CcFhD3BgpWVxiOpYNJVXWLuELdBt/rgNUd
R5qqeT0sHISIZx1Z2ghhVc9DI97vhu+qKq/gpOzVDAG5boYtVg+kRNLaKuNgbbvksMPAU1GGLfLK
T8HJjFNzKc02W1Z2ux5NMEEhDPGFMeq7GrsN/N936kwrsxIIw7zrdRiMlmiYBBW8iRzBuZJxbhMp
zDgM81SxKEUze+WqqIF58CSY7C8nNL8zxnnGEByZpG01kYNPYUttYXDg3VAicIGIMgYsEiHsGrAq
mScomOaKOjaeaM7ormOMCGFYLoyux6cocv8C7SFHn0KYtdV86g1asLVRMddOtdtIzRTPzQBNFkmR
xFL2oVPLgzc+qhYVFo3bC7v1YKJkhGh8bKFaoM8kS/7HpA8Xw4JjJNdkc6tzCS8/VNBP0m+s4m4B
SAsxo8yDuJk1yCHQPVf8+nXGlHOrBz5aOEHDnCrjsQXj3wpOY11b27rDoQ6KHkrUO3DF61D1fsMh
ehK4wdH1nJYlgKjSReAj6N8MR7s69fhWMrmyxvGjSDi6cu/pQjxDK/6R1tSQg0kOq1dQppq4ml/C
ESmbaWiB9cxV960igv2ZZYZ3SHs92GiT9+XkzXcB8o+CiJDWd8l+NosjHj48jHgDmxYerHPVuLNE
n28T0nmxotKT7b/lbmKmoTn27qGan9Mq3BdOwlE0B7dIrUc06rujvMoJtFY+/zMHZ/Xq5zKbtx6b
0VMdaELNC8KBzLiUTaLKsMzwca0L9rMv1kiKaiK52j5RrP9AUOxEGwhfimzcBZ11rLFj0rNobZnK
e2DEW9kQgwcgh6gHGuFs5/MHKr/sok7feqMH3kW7TLK2WHUpKDiXPCNriuco1UVVuJwZOH8q0bxj
EAey1l3VLTqqjwoJ2CgDtHl2If4PBYYOufELQbWj3pu3vNt3bJ1sD54TIAoWsXW0hKC/rLTHOHCp
0V4WsakBzlanS8EIw/wbl48mjo4JHdCYOjRBksX1S1YUiC6+2zeQz7B0kg/AtrAY+XKuIYcE118i
fyfAdpeMDH4lI3PnAm5/mYMiS2i7RGwauyXCMYO1ACyQShPmkjuXWecMaaHhtRtNyfZmM63L6jMB
OD4AMHC098F+NuY336eV5WYaaA1zrWxbutUoPoCEofdin3AhWJsx5sFgIfgNC0ltJ0ZNhu60Y0TL
3lLBQPTLSM3Qt3twwbZ/aRCagMtS0om0cBDEHsUOltwOFwojr6Nya/ufoHgmyPDxR4GOD784jxog
SHhxNoq6zsuU/3DpKUAtZteo2LiCwVla2riYudmJwtilI1rlm85p/iAbr8N/zPcaBChZ4B1WgEYQ
nEOp+px9nsdbA+HkqMI/07qFHq376NuEOQaDjGBddPucOCafqCiQtGr7K/B3HvTXUd9HgUPFFAKC
orDVHjyFEcZ5iBNWn5wdkkR+O2DVZkRo/oEnioom7PaPIR9XdVfiTPpnZlziZs5iQmrNHj49Zrzj
RED674WxaNTM3MpL6TiyWJJAbl9mspLK/sKm0+VBZHsJQvxCRe6voAYmrz6I33J9/sPf6pV+MZgG
dGaym8Gs6cLbwj7dPQ3Nj6hO2QjZWJz3NjXahNawa2AkKa3Y6SBPRhaTVz41AGQIeMr3sBtYvRkS
2uAPFr2jL8YEnYWJ2RpTDJ4CnmFbt5hgOjyG8TvMUcTN7RVrUOlf6ozWiSxA/HTUTVxAEGk3FRQM
vEZW3K6vm6AeM1rIb4b1ZoFLs+svF6U1jfSjVz7igCGhvqvmtwFtSlB0+xAlkbZAXEY/OcgXmynp
FaZ4/7/QftzE4W9W/USARv9C8TxRaaEhQMVkIx+BZp1hvzMGlt8wO4MZBehOjFBQqDxwzbMTv5qu
v4NxhXjF3lKi44ynOgmBnEdVaGw14L98qcBWofgsPKYuuOg8+LK6dWk9IbrGKJbfbRuwpOTfegiz
QCtWZv0VMytiTXN98tZpa8HWzfYagYLZ+6mGfYLz2E5xxkNeYbLYUFIILqdDAEeffns2osIBJHjv
hz3V5tOvhkZ4Ej95tMnc7CotXmndJFcYjOo+0V5C1objlmuGImvZqm3vHcz0GTcXVidXgbrZmQuQ
7SaLd3jB5enIXzBuX5Zsr5Fw4KohbbzXAolYfiNCNakfnmS7VKPuOuzsBQuLB6eT7+ZIARSYcMw3
zFrgQZfTYrZfweD0M0bEDsJsoLJnc8MuTwmXxIbK/JYv7wV8JJoafO+Y/zQo9IASQGBXPaaoWtZ6
c015IIyLn7wNMDRrA+IZizz6akGjFA4SX9rVyx5cewglBwPT9Wz7eyfKmws6Mlvm1NWC50KpTnOv
ta9FnHzhq8dYKaDCxMfjHZzafgJDJ9EYRt+B+pPzeP6cDHvHo0wM9ZRLfZnRmPbRJDcC/4OBSR11
lxIMb6jMKyuz9rwLntYUaYcAuKNPvI66dEULGDp8R+H8zs1PPNrB/cCXZjFSnDLG2gCtXk3+vcaD
te/DXcBJotJUHNC1nUZyQLZcXn4jubfAP3jt6ZwgvDfowybCmi3PqkvOnfEpb6Fvs4OrY/NM4hY1
4S0s8JnLFWY13JxaHiW4tzUACvDQbaWismtsFUvfm2N+DSZDAqPSte+M/oHQRTSsIUsFybqzihWL
BNmKtW7tsX3EiSP74s3/kzbr9kPUOiCM0ThkF/UE/PBVV61Xm7/hUp1SHPWyD24i4nr4Ga9GzhQU
q2M3qBzZx5H6KAS+O1ATFRhuOu0mQac4GpN15D2DCPPpDiOime4GSIItnWiaZT5alwitBsgrSior
+6FATIiFWunFrXcRDQVMJccKTNyl2W44cRIPlKINBFBnettuSiZXJcfH2D8YB5yiJl0ozRNLIokT
2d52rbVDGmGElx4FjRqEam54Yl105F9lweAvv0DfiB26Mu33lAS+FXgxpM40Lr4V5jw1DWhH67as
DeA7bvaYIIoQyMJQ26Lat/J9h9S3WmHJtTIU73sOTPyraNjkZAdRmu20qrzLDxRdtSDi2mqyTYBx
+9cEJpsLyZXycc8kedfVCHVqxdmkMuDkHKEvyznBlWoUDy56Hb0ArvGRGjomC4k9/0WX6RilOTKE
trIhVmeR9qb77dMq1CNy5a+FnjwnY3rhUWm+thxr/1O2RjeRTLPVRqZcQV5dO81+RXtp2ZbXrmJL
Ma2VPIYnm6lgR/htZFiYYpG7qjFZfvtAH/3C0T47UFAUxpCIolb6noYjqrPZMp3Fg/oPVlZY5DFr
VU7YIewiDujRhv536d153cenfjpUPdJxtbapur1aandZJB3qVqApkdDj1G4W2LjseARyRg9UWkp5
l50zVx80npAPQD+5B4MQJ9ZOw7mooKeYJvpe8eeVDvvC7PCfdokv0zQdurn+a4KFXoZ1/Y2p165O
3RettS56Mx0DT1mhn47ZKiooztB8MYa6JGP5u/QRRC5wNq109YakXk81AVOJrHTET92MYWb708CP
oPjVRxMoK+uk6xiReq5xUKbkQ/WCvepbh6LX3xJbv4a+Yy2MBIkVM9sP9nRE73s/t8Xey6Innolb
PHx2MP5vETIduZd807HlXWnGR5Y3RwTCt7Xv7w0iAD2zbYjYxwLW03J0k6tmZtwUrWDLQ/olF7Qd
i6MxkfezpvH3oLJzTHMT9DOeGuHWMWfWsq9vUMlb1Vp3cKpgRA8JhQuOw3SsNKonzCsHTxkXTlj+
ZE52tJT6dcywBnLN6vfAo4gjdW20eGtHzbWqMtoN/Vkd436p6O2WRuZexTXdrrRtIGxJ2D4vSQ4u
MZ/c3ZxpjxSVZkkuBzBwDHp2UJi3Bus362DUUiDb+XCx6i8Fl+hIv7G3Vf3sq281cZMtK+E4JGhB
Km99pubvWvWhsmsKlT7xxmirswOICBcmMJpE1bNWgCc7kypLTtP0P2oyrzkEe5aWS5xn4EH0eQNG
s1UxKzC/6eEscgCPOU2Oqj27/k/YPjn5OP9kx0wMklRk4NvkjjUpYzhxoIMc4v0ymNiL158zhi8E
zozUlAhMZ47ZwCUzvkpUY9I6hLF1bZK7nDEseDk6lKL7NYevCV/MpxKJZamFdE9BKG3m/iNIZqly
pDvYcFSOwyfUGYZeDCXjbhlo9nbADkAbP7hQeTqEQsdBQR/VPMmsuXClfW3o8FSgdIoPE0p2DBo8
RaIX+PVybpjj63tyDFwKyOxVNT1aNalk9j4iKGOY5I7hfLbJLEa6CkTnQofmVjVMYNSdRFuMxlZa
+56DkJmsH4J25XCZbFJ5MhFOzDRKTwpDB94bHSk6SpyzJHR8cs+JKlOPGeS/MoPgVWGlAAsgcTD1
g3z/AHGxH4ms3jOnTNINUBJ8BpfhM/zRm7uXtMg7vLNZV14wb3l+OVYb7V+spQCBSXnVux8Wyb2f
ofGC2Y+kmWmDpDeBNbN/y7FGwcDi4UeBGi/yLIAGxEOp/FWg33gnHKFgpqF6cPJfHeqNKA5R8vn+
77Mlb5Pfm4FMFyN4eEoj3X7nafLTXvrdhYCTSL063hIiusu4+2ZhGDETSX2fJRjV2swYLywBiOyy
tyT66/qO9v6RF9NqTxkmVRSQVcSpxZ24SOR1ykdiJRs3u2nZX4/MnM8Mw8fMTB5IwIIuGb6u2k5n
VWYo27IK3H4mmJx6zi2fJBzy+baLz2wJquZKRV9Ip5EYvrJN4gZZf1SBwdLumF+tXFRPB8zAhgSe
cg6FAu2MHqJKfFPoYnONkhbS7txFaXuQrDTL48s4xGvH/ylURNBwjgDqFAzlucNOljWww73yUrUi
4Y8XKzgDjopifkliFpv91NUAVt00riRMGHBVZFy2CkNrx01qNjNQNkAXNQfxgQfYfKTm9ZOL1C9I
IC7Rmlon1tWxvU8pDscM/QIlFGdwSASvg/Nk9oS4QvbERjLdZoWxbN1/55/sKxUNXtVVFqED4jef
QFdzbfEUv0vEAP2/jJ3fZudeKHIZX8NdKa8xQSCTpU5AGNOvABX7OsgOiRyKdfZE7Ac8HrM4VmJ8
pvTwWv3s2fom5m6VyoczQ8o0+EtWvNd6wPqQptAGOCfJYvR3Ufh7kHftvoulMyL5rJ3AWUpJGLr5
Oo+6hZfYcLayh0aXDV2aG+N1wFwEp2RdVf+egcfj9xFJ1FyykH3NJGAhBb9OMQMXY87Me9fZdzkm
tHY8O2m4A0RwCLkTGgySz1qOg9AIA2tyRzHstsajiSQniLzLGIOYj/QNLbCVw1XF1Z43yj4kaElR
TWSR8O73/lL+dyCnSSgovO4wIrvKVfDT6Jqt5NuS0V5Se3CPEK//rUOk8VatV64j0peI3oMEfom6
XdLs/4kJq5vC/NbyZjlzjIV4CRBlMvX/K1mWHguKRe7V6pqwzJuWDT36q4oy1+RP9mmIvK8OEKJh
CtIb1sVrpWXk8RTkh0o61zNBgr9ib8wkbJzlKCEAjSV7begE2km78/sXqQFcdiISHDdyJb6H911E
4AizhwTfnDVSa8+E3RWxfWSxJ+qV2MODkoXKT9uGDkxCKCGfbffHoqsim1fVMTjCqqOIRPpgU9Li
kpJTMnWao/IICYe2/8NanPqn0b/JyVYjFh6SRBPYfPjwXFDUMHcmUf/XFkk/p4EkQxTgtYd0CjGn
Rc3jvQgG6CJo6KX128wsq6XFDgJZWgEatbGcgS66GVyyLN9YxtyAnrh0ghlXzZvDOoG3NK7rGoR3
FJ3lLdWps5M/0zxZJRbMjQ8NIqA0V+T9cuJTodHmqL+QbV56JaqDNDxsIJLdXpocKZFOxS1AgqBh
7Y3C2ICSX4f9r9l2EFyD70URwbEQda+oIYMEcXbjgDs3grMxDTw580oOdRCsVAopEgV32223KW9C
Hgg3UpmfnQ5dghjtJZcw+ZD/kgoFfXJS3Is8Et9+GTmk5cDgZuXonkhxWRP/Bne5tWTl2fmDGt+w
z6PDP3V/mBJttaK5aGRCShLKsuSMldUgl1uTm496xBw0XvOeiKTKQDONzdqTGMctH4RmF3K3Ejjo
tgUA/Y2zyW5iU9GgdFD/9Kd7g1A998F6KMKvGS2dwVRXGiclqQAzFGDgGwr1JNnI5bMC8zC9mNZb
5ngL3mNOm66KAQ7L2Vcna+nQyPuTNSongTTZaATyk9LEk0XMyoZksqbZ+O9EErgu78qmfO5C5Si9
Qi7FoCTti3RFP4qJBDmpsdQVA2189gtnQaRj8/D0wnc++v8JWOfl0olq8BiyeGEk6GC9dhGISQcw
NtmN5BNU8SYf46Mw08RPOQyYNoDNudUFMk9EKj3NIVN9u7iaJRzTnKkuapiSZGBtteO5WRR31C4t
20a6TSUts25v9sTtYCuiCsj83zzdZugHh43UmqWF46g0qORgJc6eOG5okiYN3ivZurTBX/Hpcq7C
U1kwWIfagTQyz1/OJ8PXpleJjbxAOMTaCodpvHtS49NNyXRsv8LvPEvPhj7OIPvz/LVBcwJ5Fw/g
ab9WDX3pBd3NGPSr28DmF5y15XJqeE3hItxCPg4JpMD2YRF3ESxSUFduCT6qdZCScGGnWCmKTn4U
vvaUFE6a3wYv6QFTuvFjsu3p3dX7HHNEp7jgJtrs7Lq6khzSBIrae5cFhN6IdKGaNihQr+MkO081
bRUhSyCvx1TKemRptB9A7Cz6nMmMJHCyoEarOcxIPBJJ7Fn5tKmCG719S0qHByGmcfq2pDvU1xmZ
DyC4aJhoYCBu6evDyjHxWsNlqghoDIbzS6rmcBbQ/7GC9iaN+YH5gTYqW4LbrUOGzO6bs+w2KRzB
3//VKEJkyPjfz08HLU6uqjK8QmBCwKir3z3P++xdGE02Xf6w/pZCS9H8ox1HB4D5NBKM7dgmp6By
3nJ0MZaqdVEb7YRS/n6kqznaGDCM1d6i6QD28BI4xWdpDk+vCQ9B3K8k9ZeiJSXRcp3mVk/oIbSj
ckBoYit/OZUabkG29ggjmkG13dxCZi8SjUiHjzbh2cZu+4Xh811R6bEQFoDiIawaFhXQlTFeaCry
FUlSZ8spRSQeOgxUwDBCnJjKhm+wEU2bQdfi1rMdXcaA+TCiFR9Yr0NVXVsP89o5vSO7dpDXWgwz
2FJTVAb7c6llF8Y2Fzy5sRHq90Y/Rls/UGFBVCSzlilsSCs2zxxB46q1a/2eZNm1LxoEKTKK5inp
3XuiaOV3gAY2LHuFLic9OaQPEwrZkG57ipQbCt+oSqWash5CRKyUtIA8aL43UfwYyD1UAFRQZeBv
RiMmmzQpIDNcsobETZqOY50DeqDZMlHAta6+K1PcORPepJyVhaODU/LLl39lmjbKWln6DdJO5Fgv
cuh1vUeTrKfCAZsBnXqYEG4180BjmU3NukigtVQUk7qtzmscjO6G0j/xSQU/naIYp5GIoacEpb3O
Tlxcvxtak45HAJ6jq3AVTlNEaAJ46wqIPS311khVIyZFdRpPv02A+4zKMOJCKuPemkH0mCDFTKVy
ajJQhRqN25vh+WtPKbZTF9q3knHlUs0qCxS67WEs5DJkxKSxH/BcLwZ7ZgijXlS3f+mH7k3G+X1u
3bsGQvWIJjBJLTM87GaQzH3Ueifkk27GukhHGdN3WR4kK4PR/niRnkFFAN9uPFFoI4jiYY3OpcTM
zkUIuclWHtg1H1qQHErSbhzy+0CVHU0DDrRClO9eC7JutHihywDH7MFRGKTCevdBp5pznwfdf0UA
YZlnQ0VlhpHDwDae/ICm11tqusjCiw1xc1aNQhMXlOia/I1Yr2nojoohm4FgV7GWM5r8hmRkHZIa
9rBlSIjMWAY+sFxBA80N1hEE5DofwZ3rK90q3yjq8wo1qFFV3tVuXBXet1yYGryXZH2cpEP4Kt0A
hEQwo2j+9NRxeW5BOgux4wPLNDUxK8TYFxygeD+DNGlwaYSACXK0xfuOFDh1bx2wHwRrKeCKhRra
rKINo2bwT0h0ogSZzNlLLlLyOWeIfLTLsmwxxeE2ZQQEBehQMY/ym6eD4ohJgSyNRumJ8ROSJ5nM
CuQLMBk/jbyMEuEE+WfyEHLstnsreIYOWk1pH0K+CbHGaJZVPtFJ4DX4+LPRjyu45ZDuWxOTkeY/
g3/XkQmomOoua6p5zsBEiGcgg2RWbJOt1onyQiJgqwqKd/cJKm8dl9gY1jiieQuL9g8JSm8/5ZPJ
HXrAo5hpcbpi61IABKOUkj+lO1/iqSjDXVLYELuEMXylIamQZsk/Bt2rHCiy9NQWH7hXsgc5t2M5
k2H79Sr8tzzZZT44fEfb0TA4WKjHOHZ7BBv7zuE+VsGZD22ZxcnaSNxpg0YhM3qc3OPpHaHhFV8o
N2VnyKqQiUr5FHYZGb70Ix7C2R7922CNX4EFGBbxqIiF1ljTlqljYqo3U+WcdKqNCTYbvaRtxwGd
0qPgM0Y6GEYLeyGj+eaJMvf4Bwfjz7TUzl2dvCle/04lNKZ45WCMx1rmMz24oR2aGXTS6Xd2a+6C
1w1ecYnS4bvO0pYyQS5Zjfst+BOQgxy5vdNiQU4N1j4dVPUDTtQS5QrIJU+fgQbJu2xZaTzn6fhv
AdAc8QAT8Ghpmpt98SbpTuZ8jKp/huhySotyjybISp6/pTTrLEGcngdJJ2UtT8or830AR1PqsgaS
ZAZly+rRo1fgaz8g3C684q+NGuCitdLrTHJuMzG1aGEiQaEhSJ/MAILDV1hE4FLc/hcJm3xXhFDf
ssDMwORLHIQIpDJgywYs0qpydvAodzKBCDjmati6fgfaEaKnpAAFUiKwrpYqkReLQnsl2vG5p8Aa
yE91dui94gTE+jKGyb96EtDEumGJ1jQ7A+cEVoDUdqQvVoN7nXh9ss1kvcmILeJ8lkmoBKAKveau
a7Ccp/FnVebW1eG/pt134owPeSISsiTSqcBrNPJk2mSJ5mxJ5+XX+7I5NH57orEke9IuEza0uZFh
d1k+GVN4Tv5W9yg3xeHDyWdAIniI130jnyMLpYl+16NyJmLO5cROuSdOQ3eZjmy6dgqeG5Ne3mxA
n6CkXxGwQPlXRY+vzKg9OwOmhCyzg0kzTRBue85/0Ezg/HrvWb8+zTIZziUaYgJ4HMNtyTcq/yh5
deoO6KrQUYsNqAdonTCu8Ig6BM3aRwA4hGbeZM514nCOKuQC8uqQoghoayktLXjHZEeyGdh4lE0E
XdyYyPhoB4VO8wCZLGLgaENMC9BvdJZ/ZrzL7eKAtAT4fnhAhKdC9fdsDHnAaBZhT4yicVlGuxjB
u4xIXRjObtCs33mKXG5FdIJpTfiMa7Bbs/1TVZgC9OGWJtbGZYdPRYGYX/2IdXuNzjvAHq+y1niE
M743flWhhReFsivd+pdi1w9tQKoLjFM5We+KPv8VGZ5Q69+dIVxrxK641O8Vxu8oUOCsEU4JIrpG
t7d8/KSrlbRTc7vbTKkKdLeEuZbCstGKjZqod82cKTSsE4MWXNDLfUqA1km1GiP6oFxyfHWtqNou
rlpkziTQTMFWzly4MtsKGTwC+s7pze9QpdJgFRZEB8Zz/443AWiNjWJuXJ7xugy9vctO9uJoBOeG
uBdncCR+l669GczqoNioI0sZI4FSptJyNMtWqEirmmLAiMXYVRNY/YEPzu1fjkh/jV78Iyun6FGT
GYrKwcJyWLiD9QBmECmxcW+CX3Rs1w0aKLQVdgaCf6fIHz47Nz/5AcjyCtWapu7OWeMu5SU1ebwj
oEg2Ik0ZzN02rBuMLiUoUBQGkKzs1Dzik7GV87XArBTwuvKllTk92bykPeyBeNPo6Cl0ghsvebNz
uMEcOlKxso7A1CAQDs7IcFdqAHKU/67NatOwxehqQpSLlnJmoqf2KTN1STFlYCF7t6cdgfLEJue/
S+87NnUEkfBZ7O/SxuOlW46PPR8TVBZrZBlXuYk2PjsonJaVcVHKi5nw8SAN6C3Eod6uRtu6R0qO
fGhx15ha2Fo/rgZplIM9pGXoAweTO9X0/phNcN90Y686ZIomUpixy0De4EAcoBryJIAQsx/N4FfU
4xQ5GcaGwB9NObCKD7msKYHFQoGQtCrQl1IgTTl1WouGGCLFi5q+tkQP2omSQ0s483kTvl3h00Fc
tOYTY5eJ5rPkKlbHVJiGjJhLuNFX36OwmPsJyiuq92rrIA2C3N2UXfcX41WEdWucfDUbvDH2BBl0
XTSdSjqxDPPXveqsS9ZiUkSU05ADf41FbL50oFtaekrQfYFSz9g9oRrIy0tjpvc4SobBdDBjrhf5
FVPtzpPOAVTih7LNBb1adJowjgOc5/zmIykxgLYcbRsmzcUByDOC2HCa6ZTi6jiTkXOCHwYrhUJj
M/20IxOKGlhGoiEeAhuOOvtgROlP7nrdGgX9FukI2JYNQBCvM7d2F2WPUHVQvgULnjIPPuqTooEA
AX+odA+kjZZqD/Wk7RA4r6P2p+LY4Xx4Uc30T5WM4IJxQmgMKLVG+agN86lk6cVXLR4UUHM8n7Vu
A/804fXk0d1sml3XYI3k1U8jwhykrg0M3GZ1ZaP/iNQwRji+GYDA0LyrgSy6HKk1Bce2yrv2ZhLv
Jt9KljPy0ItqxJoRNl8R9PiXeleN2kXlEDcFm6EX3llnXdvEccvsD5EHYcjVX628PNG14gTxaVWq
8aARlmd7kZZevyoMYMPK3OxzrflA+HwvJ7mh9leSlGNgj1t6SMvGzO7/wL3I286BfWTkjcjYTIrd
dSviHv5bHRjtCZcP09j2RkaERXuFxdj1L4rWfeYwG62BbnMWbVzyZgymjqzWjeYwu0TcyffyndV1
n+AJYZvMx96N/poh7UI4Tewees5cRWGKV8QUk4a1+i8gzsARQPJbA7ADWS+F6tILqT5xYYBgmIPe
i/8UxfAwSGvgsazkDYSoPRtj8FVlAHCt6h6HJgir4dlPngMaDpapziW5Fosg1CAMMk/ry2CGxoNh
LMxhyOmnuXG+Jkc/dkl6S3SeHr2OBXnET+dBwErLB7LEn1IC1LFGBTWjpMjej8R/xnEOsjk9/DFN
P38nY0Lsibo/xnShx0agTMZ/S19LzQfLbl0o/iMwwpuBP1FVo3ouk60Wr258aPYZ3x2QMQS98Z2M
QJSzmhCJqDGzu3rVWTiuVZIwp/rOMwtEYep5qVbDZibb9dNhParlFuQ/cmMMMmawKfC2n1KyhDGl
qBXtAohWNgvJZVvVCqVePr+5lbNCT9NfRG76HYOn8Uv/J0cmrEDKViOjHfv6taqCm4JkN8108h1i
T/svmZlJKazw3YqA/qjjzSkjsvxN0wy0jts1PPR7Rstfx+y+xqHdb1Y0+eCR02Gp17oNczr9gzY5
5j/qKvEQkUlyugZNv/CBNKJCxhtFCEcBby0ACPg1iO3FS137yPvqZDLKcVoVPLI3nYcxh06l7dvI
QRQiLBB5LIyLXg1/WHy8eUTTnAlyH32NYB0m4c1hSNlVFVMWwAVUM+i/+wtb6Rn2UPugc75WecVm
b/wFgs0ONmG8TIz/CtvYFjaelxFvJhiEcOUi5eIhoDFF/qeWKFAj9E+nGnbILS9RWbhV8DjsHkUM
zyez7ACvNqS1tdvRdw0tCoDpY8bMqXc6b1vJ1IsmAXr9fyhxI4SJqyfN4pWP0RCP3e+nVTPSTiL9
tzkydWAbtrMTxWtGYmis2YBMmqOPYEVtu4uKasu3tgOzlAwcsXwv94tz9EpT7cXY/RIHs6Wp1s/A
xhrRA30kP+v4l4htZKjtlRwA0vBx5G8rjjF0UlddHaJMU6HV7Gaw+IEIp+5uNP114Lxp40hzsPvJ
KNH9Sn1JY/ulD2hX4joaVsa6qnXU6oIvDzUYLBv8RdnRNqGNTss37pGoQWd/OWFd6DhowQTmwoTc
EXGYRbAsE8PCuYTyuLDREZ4wVkmSdTihdV7QWWdNUpzVdAH8IcGsmNY0VVBNBVvXp6Rrt51ifWBD
CVDjwJNURvMvPGYwx/0pDrpto9SHwaH/LzMgDh1AFPwhxQh/9LTryYFcw0URwl2ivYJkYIBu1Lye
BSRsxSuk4JA2SlYe4nGSpxAfKxoFyI2SVXGS8SA5apDBwSKKpCos846uHJIKFCc6cyDZpj1m9pIc
FE2EDlnaOeek7GmUu2ghWfkJogUPUnstW1QWKSVMnTzX/9EQDlZi66MkAVcBJeXm0BLMp40+jUfa
2xvbjnHlbNByIPceh5tXNje3ZnBd++5K4/xtEc5H+kS7aiJD0o0Nneh0bTCxK2mFpFl7apH9bBVK
2nqq9pXX7AYXLbpBo/UHKJXJPNfs/kTAuzQ1uvOoZKKQldPn3Cu7Bh1Rjt1p6eEKG8f1zYW2vuDB
YXnwOTNZqD55OkGMVrUB9wvQJxkek9qNyVnHoyOJfS0odMcRpYpcrdJl5WB0UGVv+hSdJETB032J
iHF+bC+SOTjJYeCO5slMw0NsGgfwY9u0Nv7H0XksR44DQfSLEEHQgby2d5JaLa8LY+ToPWi/fh/3
tG52Rt0kgEJV5st03xOx0AkPtyILTY/+YaJ9BrLzYHUZGiyO1GTRyRneyBnJhaRRjxpRADivq0RF
5ojxljBZTzv57bTz1m+He8XhrD1Kw7g+BnQVwiZhrs5FyusuE1+MGzZQLzAbJ7G+BC66CPSzEihN
QvUzduVWjEPOgkcjWh/h7GNgARDTHdU4ACyjci26s+MEmz4jFK8LiZSRp9o2XzlN331OXM9zL22n
jrV6ikwwQxltCpRKJy/hFK0iys3AeLdMXFl+duEh712T5AC8YZt6au4M7rVaOszNBrKykP3TZOLr
ZO9M0IawqOPC/xxp6vCaDlJeDL50nQMKoyKAeLemLfAvr+rVUm4vRYTRyaOFaQsMFSeM+Bo7ZCqY
d4j2QHUWjSu0BydyFvbTgswNX9tx2vcz5oqKhWr0+VsLcxf/xCbjvepRjGmJJ4CpZqfbXU70marb
j6qEsWQizkFIzlPL5RZO/9KY+86BxbZ9/2/OPi38sssu4AT9Rzpbj6FnvYc6eWbhSK4MhUPg61Rl
L3hHk41bvdkuNz3TNp/x3K1tGe8GKg6eA60AgCy0Num8qTA99xNYKShlWBhUML7x0HjdYW9sDT7F
ci/wuT7gzT3zC2jcOWzNAR3RInC3RmPBJ7DvinB6lPRNriUfbJo8dFjqPS2nc9lV3XdUIzkgdW1v
061cWizCcmLKYiDxHIWb2Y3Ki8/Vfp0POD/cV/gtlFWocg35XhmiwcMCdoYpwXLhEU75JKiumd2H
1Vevp2LnWg6oE1UQhymmJxw8nGzjl+xkSc5i+lkjAY0QB3RcDpv+Z1lWIPt3Kfsd0v7J9t2FmPVR
p/WhZv/o7KW/YObjjVA9op4rvTBvecPsufsVg9x4ltrbtTo3bCE5C3yVI3Eg1IM9z9Sl/r+wJRkP
t//oPqS1+CUm58tSxb9kyL5Hrn1mY69T9DOzRYfEzyAo8ghVB/chFCBEaPpxmRoDRc8us6nRoumY
U8ndKqudbk1vbtUg7d0UJg8CEhXk5RHHsbn1e+uyBKSn6ovsw38mIMxNxu17Qyy4cSBlTx96D5OI
idr/s49l/GnaXXKc50TAiHQZNSgiv3nfBjE/pDYnrv5frIuEwcMl5Q1oCcOZoMQQEhlSsgFiRTcs
rK+E5GWHvXt59400PIKspC9MSKup7kIX911wDQR4SzAqpd98VCNk9dot+u0YPELsQ6rNsANG5htQ
7G+jrc+Fqs51PTyOHgWN5Ja+xar9bUP8bkZmY9Ia+CjgAIRAdOrZzrAjn+krRk4NmfgS9X70QNW1
x1f17TROsu+6AswAnetAdcUahvUZY9ER0Bw9Bl6FFpHqLhTFlm1npEfWHMmgIUlKe7yz4BNWGrGj
iaYpHDPOOHkZpuxIINmjOXA8OUOjqF/sBZrKEl4qHmV7UOREcZ/0HakUWfZZK6DexnzrNCSFQtFh
6IqkIgxvvB8r71TNZs+gyrDWmVM8pz48RBc76a3OOZGN1n0eMaJkpn4qHOcr7qt+FwQBs4QYbrW+
Ld85zo8l87LpiIES76TtUfwEwOBJkCF+xigQhJvUzdjXw7CRG9G2auNmBWc11FxIH+iu2cAaS3+O
boUkgT3XHZAde0wZMky/uqh3OV40JCJAL4zqq3Fr8Nas1LHO0PdXsM9pln0W9nhNwdNGA+O/tmeh
B3o5OGKxn2lX3Tsw8FGBY/Vl/ZnjiEh+Guiq+S+B54/rIPJA3DTCP4ag07d1P8RAcmgfTX53NR3v
NGfpnbQ7GpBwNWNGxZiq/O3gAZQGZlFNl6pj+wSD/iIiFqtB3u6oMUloh7wMz3uvsvkxzuLN2KUf
qkxu5oCKuKh/Q09vqry8FDbMu2l0DzyDhJY++FPI8GfYmZt0XOovE8YmHi+mfNFKqj569aeEHzFk
1sHTK2tuieXOhR6P4gjFSgDEilt4+Gqobs85gPQ7uTi1u0sw4jk00rtxOnmpT3djPrlNvjes9DMb
wO4bTnbA3LqFEbErE+cNWjsT9Tl7TouCZLXiEbb+fo69f4GhD3M5fYdCnnIn3VajxAOFWM/2XuIJ
+w7lUl0Z5XrwwnYXTMXTrGilOXX4m8UKdqOQCCfK9jUwMSiW7plZj3mwnQ4zf+ly4Gtq6zk2qYSH
trljMPeUOSP2K6e7TmQSIAzm5ZRE+9XewCZfpbuymX/8cdGQMYqBm2knG+6+50S0zIVhZpqtxe41
QQxsaRenzvjQmd1bFFQ4lrLnrC6LEw1LLrC0bAYDKx+a635jBSPWnXoXOMS10XDEWkjHeB1q+9gt
v4hh86ayuR6MFR2sVKZwrsryoxuTAiyvcVjisk4GitxPxVfiqxbXG/kfpIax+AD22m3/JAhFUPC1
VgpurWtML3jrH0zpXMnm5vrGF7ILrY6Bcjj8qgn8otXw5WAi3FsBF6DWcj+z2b6bE97RJmVECurp
HJKYd9+jQkLtzA6txvkST+xqsRTnZrCeJpV+q0Ii+g4Rl40NMNoe0xpIZuyQfdofksCVOx+jxnfY
avT3tmyJV5/pv3qj+mPC9mySdHvkel1x8WRj7gMfjE9JM4sgmg25h8ZKF2rYRD14a2d8n3Qh901p
M6RmxeLBR8TtWZXm1fSOLWS1OK6uyB2TnVNMS5y6TcAy9lE5T9ixSGwjSq1UWC0F00KYane6J2az
IUYn1eo3S4I/1ZlHz25/jIwRJqeeCmL6F2nYP/ZAHQWZMisDp2cc9tGWDMibLoy9g/Z+o3PUlima
TzzznIo4ezrahEPpJydyN+JLZVAsh4QTbiLl/6UAvJyaCnTCSw9bBS8pgbhXWdX3ruE82W3MF1di
Ysxcl+Z4aUeHdmLBVBYJwFwK2UED3zjoqGRkEZCDrUe4bxVrmWxWlPxhEJyVl7+qEMxZ4wDQHbxb
VZs/puf619mPrfs265aZh76vK+vqjHO5o3d1LWEwr0Kf7ju7T2DRluxU6BL75aHshkuG078iQ0j9
jNHwvAgQsKoU6z60qdYnyN3zqP53SrqVhCI+G69BMeMloTjn7s0kh1o3bKtigf6uWz35q1lASs4M
81qVS7US58PKVvZ1tKKPZOz2gd9O67bQt4pQmbOT9RzcXjWstD9BhGw9PB31Tfj2r1DNo+VaD6XD
tasE7LOy9NiuqBMu1uAe5gQh3liF+7EqEYtbE7x+z4ezopy95rCogEz+r4oCQiq02Nd6ukCYu7ga
UFKhcRXbw5qIk+OMENL2oLU1bM1YTtdtGwOsKSELEabHgL4Zviav30VByPgzPhUYsm0HZptM7A1R
hw9+ZOz6PvtYpoyCmjdz7Jb217jxSveqDK5OUrXOt4rEc5obHA8AuAwGLbbv8/5A/i0CssSdXyMZ
f1NB5y0mLCpST3BcbrRUqq1QSXKPGAwuas1t08ZW2KZEhuR79DZHy2FzCjQh2+V68uPsNJYOKwVj
/NHrKfatki2NVyN6J4ak5IbEbNu3enmgcAy426cfsU3LT6nkyGh8paz+yc+rczDjaE8tkj1z/T4E
Lo1Lk5D5TIf/MrJJu9wika28cUTwY/X5eWCKsCra9AE+Ire9TJ59QVau738XMfjrmA6QWEqbFjRd
ngsa7v78YVigI/FCLFpJZqrNgqNAlOKab7lXkprcbxCEcfJVZ5kXZ10W18Z0MDx6QgPF9uUpq4o7
yejaJgN36xF2QxnaXhqLgY/LHNlqkutsEpXNK4qFuP7Lh/GOZMVnCaIySwRT3JDiz8tE8ixjkwZF
ziotzzROPE2TwSKMokXhgb6JslSfg3QxhZaPTCIBqY3ciYdLUzl/KuwVJ0v9FFvFTNIPm24Hb31q
nDOFC8cbMt+SiM+V8jBGpsRcVSrdZpI7gjTIVaibFJiVzd0CaIiBUhOetNaA8Yws/KT3cOag+ist
zSU5P0Wiflx+94xEC3dw70O7PcUR5ZdFl8keDYQf+TEFWB3ME34QRtGFaB7tanqql8+z/K/aSoVe
6NGEPJioYgVHRm06z2MM0YOJyyM7zyumMnQ9A47T8ZCVzsYJ/ZOZsj9phEdVwuyobf+WFMitSbpO
E35XiHxSzqDVqOorTj20XEO2j0OyxpZdhITYVZlHL0ObPxTK/FemDWnmzXbEjk9ST4bLq/+GUICu
wp+PfTpdFmvJ8ulb1zupXLw5hGH+/1gTztUyVN0a6ywHhqRMd4qNMCe6Se2dFs7FKr27eQDgVbjD
xqqc6od5p/nixhrgRjY6e+Bp1YnWFSrFROMLqJN+l/SWd+mSHkLXlDPDDNrRyGgzEz+3iQNt7lMX
lDW4BHB8UnHFkpDfWjrqBLt6RBEn6V+Bf5+cttq+dAUZ4NJuYCaN4tOY6WOl0rc3vmygTCQ9Y0Fz
Rngd2YQGWABwu0i/hL0fwHikC9kYw28+eOlpjG2cE4UWW7NI+7WcZbMBhdR/hWnhwU/KBnHyEDJ5
qwxjxT7vB5I7Tbuk/YDKyyDV+NFPVHKLVQylBBRwf1JDoV6qlgbpEDTYs6MqmNDud1V4AFVZ7iyX
KUNmR/GJSxnG6KGXVzExlAavyP27cacXM3fMQxuzjyIE0M8mI5myoVI1ck3Ljjj3qHpwgl8ASRip
mhNxE53NWgWab8mVAGo5tneDeRzHaCuShGCaReOHQ8NZlUI8l/aHHsv3Iv9Y/gP00uPyX7IoAkwk
3JfSB1mHoIgp5YJTyIp8cUGCp/5XMeGPAQSn/GM5vNb2u1OR+tYHX94y+y8QcdqbER1LcfKT5jck
YFzy9LCSL7tIZJ385rx4aJZ/qlBjWGjuXNRgfoBk0t3lxYuG1tEKf4ccSuC1K6o7PDMDlfAcHVMo
LUUgd7impuFlBKPk6j+CYrmbvHfgbhS68YGGgS1v0kRA7D6Nndhn0Z8rSSK2Ph1UA6ZscZgdvbre
um1ANwRtU2PiWanpWdDvH9Tz8gPy4WTWfEVFc0Z0oskASRD5Rhn4MS9YlfY7mnbJD5/TDPMIF0ed
EmtoLS0VcEm6BH8KiWZr8iSfhozE3RYLu5F9GGjreDopZ0keRc95RyfaQy8QPE58RFhovPKscTyG
Fpii/NOHHIt5CFxZig52kWBhKv+wJEmCxcnkS+SLU5594/c0G4CxE0hZD8aYVe/5Bf0g9+nkLxq4
5YfiL50Nnbk7sSnh1jyaqbv8Bka1+MocxiHNSbXl1aSybFKEhuCGt23Nv+i/RmJ0lq+vIOGgzn9R
jpsT/UtGYOROcTZCyKjoei9ihOHNW5RW0dJD5oHyiPhnDGiUhhTO8xeeyAOXi/Xih1m8VtTl91Fx
S9zixm3tCCOUk6Y69bU+Tro/YDj4GuPoMBb2jqfaiovpP5cjMIHiVLYFviDGru6zjkB53c8DxnS1
4yfkwy4nDqFeO2kx7QFiZdKvAKeD9FqrNSzfdcWXjAFusvL1slAc88cb7Ce+kYJDl0bROjK6h8H6
8QqBTqbeDgak5eJkDNecwQe/jtOaOIWKG2KHCZGGu52aqEP9ct8r32A6frRooZX8MWWsubE/+gI4
FNU7iW7Jky3gu5cxA5eHlpPKpC3Ja8Siixtk+AEAKe6/xkeB2UnI39y7Omm+Dujc9FICVynqQ691
jtsI72vh1sPaC2l8+lWMV+/T5DMui9vo7I0k+ph01RUQpnWT/y6fThIlVyMkz0B6nnSb77T/2eXV
xsSRbxPKUObpviJzqyMfgJeF5+M14j40Xpbfc/kLxAS7dfdkLIMdRn3LmCDqeIhyWV1tAU9B/taU
VMvPsWwuIP0+2B/08hPXlfkyR/BOa/VojEzc5yeMrNKm74tCwKumY8v/mTblfvljeM7L5sIvoqsd
T82eximZrs3yWvM0CIOEPWYcEguGjOYMXD5xWwLArd76KtgrK7rwW8xFgGeQKJXmtasCmj675YX1
5Iww8ITNiN7777IeYhmNgK+C2xKPd5hh9rcpRgC4maXYxqnNHa0K3xfhWZQaewOmnjGWOHV4t6y+
2o9z9SuT+TWOu68pQgpskS8DRdn5FKR0gjM9tN28FUX2EE/K3+MctsmpNH38JHhpIhecN+mRRu2f
i6p2TwzFtguCxiE+wyjnV0oPVnXHb4smhbBe9PkBzc2ufolzAx0Q6RmexQyhMN/bAE9XStMvMFCT
WgMacX2OOenRVsAfsH6mEZ1h5R2jhGU/mV+J1V1ToNd5muCAYPoouwcCM1aW2dHmhvM1SbiY1V/v
oHcRQwNcDWPxqFxumHlwbqTeEPS+G9CQuKr7h8wlOnduwsGTulgV+PoJPuUKsR+thFmZU75QITNt
r2f6HuR56TrnwttdnJb7SDwnWxkpiGi1dvZz7zFgzjYW5ta8NuRJlFAqxPhlg4nnaHqNiG4MdIGs
CbaST8YTcQbRWo5YmqFWnkj0PhmETs70Sg0LStIErUwAR65YTNV86bR45jyG9UKZOfTHagoPQxNu
uwpPZD1epGBQL9pD1ZOv7Ktxb8+VOg/UMW1sG48Fo5MpEZxPKPGC+rEV0U+nKX2Wg7Sk4YwI7ZRF
bEdpx4yE0UXizue5jPfzmJ2Unp+sGaiUE1yX0PUCvG8tYkgiNPI8NOZiBr/L7m7zxQz0lg6yldC0
APzhWS0+HH7oGa6J7/jreOrO85xuJwMOoqebJ8t2aJ900z88Jd9m5DH+0WuIwMfRaR4aJ71XoXyp
+mZrMClmlGBiYeKk8Ipnz++f7bw/J0jYDcGoAlPTqg2Mx1AOx55HCZJwXcSE/xpgnow2+bVkcVZh
TYAlqscyKIZdLT40RFF0Ts5bXbMLGJnR4e/p+Nu5oiajqW2TvQuInL4weNp0N3D9dQmQ9ifSKDvm
DH3AEQi67zkB/jv6ziMXrL9BJYtLz2+4fiXnOnpzgwBZa5Pdgq456rS7b2V8aBpzY3TWkceOHQe3
0hicRd9ctEJYh/XzEKR0DAaMETy1XVgtcvLkVcnoPIvQwzYcFxe/qzIQcSRkNcu7LPK8Pvim86Vt
7y4MidGIW2SSCRNCa6Iy1Bqbj3C4u+Q8RtMZHkuNIs8pDzyuF7j1IG/HZtOqao9lYNVTtdYhyqt6
aM5Fyh4eFnSHcZIbqFfklsJja1sJ1w3tgBbRz3IYifUZ/irLeBZQsuxZ7tGx6HVE6k4DGXWdyQk7
9JSf53F4wAsNnU5k0bs/lUAc9D6YFvFGDeUOA8iAvM0iotd5VVb7aBELe6pgzKrerQ8pcUXY/yGi
mLDoGet5sPWs/J2G9U7H1bc9BGBNWfQBgwGQlQ25I7mD4CdH5Ut2sBObCHGjO4+hV5qYFfZjHHY1
kj3CfugKYN1IAjJKrMm7OXHb7JGa8e66pM8jD0vxVs7Rg/SoHCcHelO/rf3x5lbVNeNNkd1b15bv
6TgdQgdYJHUabBrvmAzDs0Iqi2fioU8crih0tmZ301Uj3HLAx7CFRv69tpyTbw6nJo0vfbfI9T2y
7ZGmuoN3cJx+00las1YsToG0SecU5Sn3zf3kWt+T04GoTJIv7saoObv+YQqdH98lgqkfANx5psVr
YgZXN7ffOs3gHrjglhHGoS2dW2qO+zjynuxoOI8B4zHDeI6aYEey9h3YQToH9BIrVH+9yVB/eYfC
vP4dJJHRdbYxNKxjM0CFCouuQZ0aTjhcyqNu6ovlTo++q+5mu3vUkf/q0yLOSv/Us2sPcfIiEJcY
VDuE/VI3SVSxEfa7GbChW3evKM9ONd1ttwvXBHIwe7POM1vk2k4tb8fzEStJRge+FQKknA6N+5j+
5XlFx0JEX4wZPlVldoeKa2pvAZXgt/IIyGTjRD4tNkkoL0T8MihJ6f101TduG32vIuY6BHO9+Ivq
H/xi+RwDsF8ZBsgaK7UBCFVcEINqODaiPZcNisMprplUOKrFfb4kQOng25kCykBm6zh08CDXS3LJ
rLL+bhqTahM0+Z+sh58xri5YR0lYGXvYuq43UYT9n6GwtU1r+LEd29nwsENMqbPzVCiBytVumD9b
uiVts6HNV0/zjmanC9ixr7d9jfa4HhRDnISMVkMove0IWN/CJZgfwkwwUeyqiAq/69+yrBLnsOIM
aVv/qKvg3Lb13qtaEs+cXRGwuSKFfC80mBlNl8xioZMtcSAY5oQX7FxlLoKDIdknNnuCadf13ofZ
BxpHEN6RO+g5Y/c5Y8KgVfERNtgpC1s+zlWKW9GEWGzbcGlo0EoL3JxZwBqePK75UerfmrREVVSW
cEfb8iE2Cxvx3YyzKvucp46V5QXmXrZlvQ1T90ZQGuAOo1mJMvlnQkMA4dRBOZqaltZIwywbILpl
asjCS/t91Oc8tx/M1vjJYQaEXn4XJtCOGRIM60qTEdQwrjAaio98OtdBc8bwiPwN3VqzH8hx3za6
w/wauBdWNlo6Qo9K/e4r/1YiqdBp/oB+4G4uUqbjbR0hrPLEz9yO74pFiF1362YlMaQdJpeayFOV
Lzzy9t2uPIfheHvlHr7wH+7oFDyKhkBvtkQ8HlctMMbP8wfN7/vWgFhUkma0ngcTK2TU7kx+Yj2B
eCWh4SQ6zKUWJDEVKjJ78T6gAfnOFWeFh5yKl/1fFdn/op6JblZ1jw0ZeHE//LZS3Je67nh97ZBG
PGhFj2ElI4IiwwVJNJIL4C/Vzb1f0+GxIKR0xgb/93bBtbtzvg7xnQZafZIUfqpNBl5R4PEqQmIH
zbonOv48QXlbrj+2V70mWQufhEChvqe3nKU7GkXtfhwqgfIBSqMrrKNoa0IhKD4oJig+cKtVtrfN
GQDFac7Yi2amTF8sykzSx+4peOc3kp8/hjb4UG6eH7q5ZLg6MtHOaIe5yuNg8V+DsfhOEFb6RU+H
I3keRcsdWh0yDS28FMQN0d2oLIfEYTJqmPioW7PQq7rMvgRDl+0t9mr4HOITpHS3s2L6DpNJixeg
8XOdWjvl0hZ28pRw3mbfDUSuWv4xNaaNN3XPjRoZHxS3SBLjkLdkt89N8pIJtssBqgbYfxa1IiO0
LZHFuwBTbESLvUfapWW69p7R0U0YeuckfbgPqPnQbU0bLYxbWzdLP6A/hNZ8F0fllSSDZ/IlrnHW
PqggvZkE2XYlRpOZJqiYOv58A7KQx7MjRxKu4HCyHNyKS+QA4PYtwG7q4HzGZdmh1UUjSKesT8YL
+M5Pn++gtbOPcm4fTCP7NqBAgzSGrycjTmZopIJx2cCAkSmHwO/lqOZoEDf8pbD0shAHFPOyuTf5
IY2IXNlFQ6KiW8hyb1kqFjtO5bSHlBo1MCTWjRgPoJ2WhyWCNPblTdnjKQ79nWDCejS4p+MffdFs
Ti7hOn1KztnoEKIofaTP9qFz5j8b8TGvLn1p20X2tyAmrOxcxNGP4+BnKJ10Qh5m0dDDd6VNds2+
p5vteHhoiLNAEIp4iJ/HmMK73E2PRkTLH1SS5DWXBzrT9OtHpkPkeazaNsAiNOBLUQH40IwITswP
r6PA9FMO+6lkSbDAprjBgmY+ZYISaO4APslZrfM8ocln9eRDlQPzTwQAtbnmbNjkEviuF+qDEp29
tV2k3GjCCNxp3cUcqd64LDDUGdzTgJuxGDJGPhl+Skreg+jHD8/QjF6VgcB8uNOR3jL+30mbBPG+
ZQyL2Ck1XrscmU285M/NzodOdYFWDsmUIB94Sq4h7O9wqSP9RIwb24ufo9x7wJ7xmNsln8izoXyO
3Iyngs462EK99qm87LmO11NocDaK2tioGgB8CW77EOULyNdCNsJp6DrExoraDQ6GHLMvrkv4x0jh
ZNe1BeCOEMekIY9ta+1y1itIQ2KnQbJ1WLWjeLoIq3nIC+OpnmiUzMFxjNQhUtkBpcATGk9uHBbJ
wCSz7lpuVUjo260D6NgrvZ2uUWW2A4m8UX+XhvNzxAe1uuhcNYsOBTNaZNPimNCWzvKFt3EdN/mm
s1oyEsfhLZ9ZJKRAJK118K1uK6koujl8ABxeP/WoGbAKwUBeuFxhiBulBUaQ1OW5WtxZVpBtp4YJ
mZNa10zIY+wEyIzUcUyCleVPu8owBJNCGzMoHhXKfkZZSRzvpwlzf1JaI46e5H55OcvUJfWHVtSE
YjPJECkufzMhFjd4iIjDztbA6CUPvZ3VtN6m7edD3U33qHA1qV92j2ykOTOT+PFU/JHlSG+KURwS
qjgcthadeFp6YZy2hNx6kD8aEW/DED1pmLQM7KGbbuWQJVzyqyeDHdEmLSFJ65H+/oJfrrRlb/1Q
Ma8o6JwY+TzxfY5PSTw9+XHICHp4aQrv2Zr78wh3kkPKOpvUwbWwf13S6IEzUeslsl61mvtYG7Ev
+c6/TCJc6UzjPrPlVtHGh7y+8tFutTn+V81xVvU3JuawX/2L53vogOQu7uV+DMhFc8saBqcrBiTn
YXZWg2CI1TA5yWeXS2PevraFAUDWQxI+BuVnQhzeMCaPPReaJZvnwbLJDSY/BNh/HalfGnl/0dLo
8fhT0yL8ER2mxdZ68FmLiTe/GF5p3hcJHX4GG8UivSDROUMBmDJqrCL1F0/0VMvFuuqUrwwdgD8q
TQcIABu86t1s5DuVNdfSdZhAQZLgeoTuxu1v8LHfIPsTXWO82i3rtwZxnI9UenN4s6rxZJeJuUmD
1PmoXOqysJnvTBsdY2lG51Fnr5rEtnXYswXUHq54WRf+MVBVdZ5Tn/YaU5BVq4gbk+MSZiFWtBUA
lZsK22qZ/1EK3yyqO7wCfDi/YFCLN21JI8OTX4ROfq6I5mF5joAqJLYqYll78sST1gHvZrAxzIzF
uo5JQ2cSgxpBHhdULCCQ2Rm4HDxkondPXME+XWuQgC8kXeaxZtPUFSpbmEjubL3U3FPccNy72t6H
KIZxS7Fvzn7Jbd86JhWdCe2k55TnmNXhO2NJuofVTOd2aGEHcRpYbJnbNmne7ZFoXfahDBppHu/d
ZmrIwtVYrKUCcjtjpsn8w+AmhypRrxpOeJDRnTfB8m/6BTVthuOLac5ksMiwGW4ZuyU3/X4bIBF2
+p5wRgndu4x/eRQ3bEDW2bCNI8IaJA8Aom9VmVGZNOExlEEA9o3E1apOjcOQer+dLxWjs5leOJHB
qG3dY1jIh8ZrT7pCYRpUhKz6fXP2exS8SZrN5M8gVDWHo6QBFtQx3d1g+Mu9wd+nrPPZT6H8ubfA
ZFSCPIHpSot+RonF7ssFGaD/mYyio2MoQkXQ46BAgjpFqGXQ6SePSyWJpB1KV+PE8b7rQtRuIprW
aQQjurfjb4Uib9XiLB4XYkWT+vQ8BSgeMDkZGVWrzG2vbmbs6bjgzHOMv4Z8TjNxcPy5L2i8jszI
Pd4uLvhpbDEAmrOT8EkGCub4QYLa4NeiRSMm1mFrpUVRHLsex5aZs3K09xZE+XUKsh36n7MZRrs4
LS+zQqOZzzac4QYJZmf1z06EjD1opLthcp0BsWK7UHwnf7mYKo4pbszxYpducn3sHALae4v851Le
h1lMFL3B6YN8NqOK2LvMRI+NUWGgbsY7ww5hYC3XxiRyngnV3Zem/1CH2X1HHgDMERoAvQtarGAw
thcslE2d9x6ZVC2ZgS7Z0G3sHLO4vo6d/ZcjPo/qe4tIRmQxNDVs7v4chz5y5r4LNgR5rJekrriq
nqrS59RcnJteTGqx9D+c7l3nzGWdgTko1vDwRVCTNA1wgVHtCQs6x7O1zpORlnL4gmpyM3jN25jk
53z0kv3QEN7Y/eY9B8eyjZu/E5WcGzLYqEyWS1FeOvqlioHFnCerOIZDUfvNPycwDo2Rbn0/P5DP
DgxEduQ45RbUAiLCC0WHVyDNEsjeQFdRIxPiA3ZE3mEOqldZyb8uiyVxwZ3+6hK1fZsn9zNdKj8V
n54D4XTBffN2bM18GbQFD2EYXqnUnwpBv4G2MX5cmb1IBpqkLj02y3tkYYYmkzBNyzWJpl81VvNX
WqUvMmLBKxcmiym/sVqdO+xgs7O07ilYQg+QCBI/oREfo25xkSQQSeLC6mom2v8WamxY+oADOzDD
NqMGb243IFQea7vdVyq/uOH8l2EtY6opGER41NPEnHmp88oOrup0OzAR9qfofvkuo8q/jFG4nfRL
HZK5hbYSyNhjNpPT0kXXYp7ArUjoe0t9kuUSSMDA1AAtKebJ/upP1bhro/IvDXJWIbG7HVNRgqG6
5NteBJrskkEDBCb5QJp6LkN7qyj0l0u9jMTGkoypiFwhWXxvLNp/HJphRkMbzV6tz90k3lCJbFWD
6bhGVmSRcClmujZ9eyLidIfR8BWuyEEaAcoEvI24NEsN6BPNKzR1+355IacCozg1WS6M/TD4v2nV
MgemoxBZt9xH9RCD4ueriSJ/32oTPTGOohS74DCp85iMO1bYT9GHHP/cbHLCg11lEJ6H4G4F6gHd
Ei9Kn0ssYYtDm25lK1rmCJP9FInoJrwaPE/t99zYJUPWUgE9CgxaJj7Thmiq0agCj0JltumwoLG4
95NVfBYGe5dbiQfULa8d3IVNPjXxBWJ3jEG/3s/KR6HjzfMmzOVtqor7AbzrQLaJA/zSxHO4pjEK
rcCE54MAS2YxQF0l2BBR4K1tctM3RLY6h94m7b2RKAhRTn7KKbjTRkTruyyMxwiwCtIqMkOK/zg6
k+04kSiIfhHnQEIybGsuVUkqzbI3HEm2kxmSKYGv70uvetHttlQFOcSLuAH8n5P7I+hauiTsKt55
QftWgcWyYQr3byMidMBPSySL9JK57/JoG9cm/YWFAcsqToUEd8RGCp+7Pwu2XJeGHlRd471MFbbn
KYAKXH34lDVQt8z9BrgGdiCG5jsUeMZhLsOUWj3m9usU00sxmT2db7cM3YnXhLhG/pgorFw14qEo
vpuOvveCbL1dZKcsq7+K2XlWOCCwzDMHX0XwNlhlC/OiSgZ3LI5vXjtA9wyujT+jtWFkYC3K5ujA
B3bMxd+Wo3zvVp+kE9CZaRrmf3/Skbgu0w9kwE1lv0ZWDxjp35J2u9mL3zRFLly0H5w05nDSIlCq
dxaRI1kG4vvy3g0hyKJCMf5INvXc0kIf7EtGsjlPZOtylY+vLkH+9eoVNkAG8Yt4oVnDDO9mkpe6
gtqoRnOIuxdoUVB6VfJQJfqGI5K5f40rmSDINLqvURsxvfdO6yeCc+6u4C2TUD/lshw6tj7GD1wq
+TpNiu9mAquTYOPaCvzY26zxV0o4qgFqxqEIrHdSmo8DPiju5+Sa5TXOrJWdwMpkBfyoSAoIUgEf
t9vhkKh+d2n3xwmJeDYWSEQwz3cRlI9LGNbML5V/1DF97YJGXMzoZWgd0MbvdWLfxR11CSOlynX7
RqQWASE8AUaCSiyfgsm/ygq0Y7mk5dFd2t+57eu3RdP27dtkzjhBF8BZ0JpFCs5Fd2LHoneqBPP7
tg3GLbv5DxDj3y0TaxKx7mMuBbUpNOh1mbpgQn/0quJd9363EdmM2t4Pet9I6z4jtqiBQ6HmIl5P
Qby1ehf9L2aZVF12ZD/d1UVz6H3fPoqYRZaUnDu0zUHGDYdWvjC/dhuw5e2vUDlfYFL3k4ooOoqe
stiERNLnTVeMR1mZIw7xLZwbBnYk6sT45pJpSYHodVlzcweMIRbX5Pga0k0bJM5dVU3nDt4hjwKT
KsNlNl/umapvNS23Hf+PAqdpJ8ZPVOJj09CMIwL1mhTTveQWEHb04qxp9/haxfFpWDcqC+efti5J
YM6aACOPZAb3zYvyL7F82BqL2yi4WdUHnEQbRblFohEb1W/l5X+qKftH4GFD2TMFs3W+LoTNR1is
bx8dnSSjsscWM6yfdrBk7Lu8ZMAwel9+usIiE00mrSBmCBm13NdNTAi7I6TAlrtfiuKxs2fG9ZSQ
d6j5Qw6FAjqOc6a4caLrZwww2AGxsbOvToCStDjzz1VyIXtw6aT6UdI6DBoXeU4AqzdUUlc9x+r5
2jfTYxPbZ0kOVkMg2BbM4Vl8r9yx6Bro5T7n/DuVxc1hAUqG/N3wdmzCIHtQo/iiHCve9CyHZQuv
LJvx0NMulPPRtN8DoK01X8FFh0tv4dnlWo3yynrPlxzpBFYIuMKBbRtr22kERCP569pR3tZHH0n2
iVANPeB4Mig021aN8+ZSrrPMCp0W/ACzcCe1zd4NUmpL2m4/uOLNKd3TsgysWVSI2BXtG5Wevxqx
0OY3Pkm8eqsOjPQ3b0cehI2/DisRQ5+zPvvX8KXtiA87mzAsXlVHHg+wBxoAP0sgO2rTmP9sBibL
unX/mZIHqK4wiyLqvmYSS/u40vtGzdUVp6JPJUgSXPCXk2tHCOe8E+oBVwLZDgY2xdZiGjqPzldO
CHblk6pC/+tDSloZYMneBWBNcUowkOAND9MS3aVMnScmy7GfMk2JmjeHfCQUSC+wP3vL3w9K/HO9
5J+k3vAMlfIaTCTXa40iuy7wAOaJl5udDof7jBoUq51OhHlp/jHdsSraO0rsxR5E3WCvfV7yuwxI
aVT4noPEQ5PnfXIGjshGg3rBuLx+GbPzxLyPuQfo+wzcU7RwcGH0m9EQEC7yT1pAKlyvE9zUjgCu
zvTd8baKn8Ayv6ImPLZr7X3ZAqXjYKezX2PW73PGM72K9yL2HqZifndktMO6fbeqphGpInvouVLE
fMC9Tc8Ud//Ki9gvc04AHa+IdYyyCNZLxSKsPHzsWkb3ulRPi/DfQLUdkx5lb/KqD2IpfGlyKbiF
Vh8z+T/k3ytT8UvM0TGEd0yGGYQKLeF2iR3VDBxs0v4zMF5xEEOFc41dypgCl01mWzuRyK9Zz8Cg
YgOTOX8M5+oxZt5relo+bd6VsLS71zosOLgI/5QN5sjcUjIUxafl0n+jZ/tVU7tb8IUeAo/4Hd7W
PQ2CERA+/rsBvgnMWLS0uH1L+ct7iMtl0Jtj0tXL0UPSICHS8WUaw1EIht+sr5knMJfI5Wc9NiJ3
PYRsXNHUAHbunrBy3KhJ/JFWtA3T8kdY+pHLotsVPxR1fHgy3NdJ+ab1EB/0ZLqzlQy3TCe3eWbC
og39ixUEdCu6CztakrsJqDi39M9RkmrKQEaZdnVzTo8kKk4BMbeNHKxvyoG4bEk0kUXjBhyZ9EPm
6CtvJ/ruBdIPbStiOulC/TI+uMy0oabF+isifXKH5uy0pQT/uMRwCNNDvNInumZc68/pdIV9BTOH
os6+ar5SnRebfp7ZNYdvJw6fOuYhm7iihzaHX4rjifYojfk5KNQrHQH9diIyafUI0M7YY0aNrWef
oc16fERM9X4RLd7HjmYxC2ETVzjUK6N+yZUAlYcTafQE/Kd1cezuQbnTy/raJ172S8fyFofe3vgp
uwhpOhkBSsl1hKz0beVAD1MSvW1c/bL9+cuk3BHc9MkhW4VDiWGyQ730KXAALM7oFSJyf8Nm/1nb
YNfXq03oDTNcHpz8uF6k1gtMzZX40MXyl0XHTO2SzExCXlHuU0cT8Vq2MR0aGAYeYhOA0GPvgIw9
v6mOZYcy2RDLDLTYtrm4GLNJdKU3QjaXiH3XLXvkQh4wDGwhqHqqOB3s/vjqNt6ICZN/5jaCmxxz
LiXNOezDf/GMmjPwcEha6gbp3Mdp9TrZ7S+r9I/eUPJYS3bMcDra8UR1XP9euMWZYXW79d3KvU7Y
/6AIkyOfIRxwtUffb0vQgs2AOzLMrV3ud89ONbxxP3puIfHZJSCTdDXg85r4TDLy/0XjdD9WJcgb
z5rg/jFga3mEqZ8OMUppatlb686S4YXKuuFk6/ZW+Kp49BH+ExerJCWVW6EITkACJBAr2k0OW2ut
G05GcB5d4l7JHwfAiAbCxvS1btdlsiSYFtBNnebjAzL0a11QfBlVvAtOGB2xvh6BuF4ax/myp+DB
tmvUuh4dpXXJAE/6xedTVaStV+OOR+FV/8Gln0V6cOCvZXhK0fdugtIeXCwgapP6Kw6qi98n3N/r
+rlHIgwXBYO+Z+vEO5WIv0Mg/q5Hz9aLH4SFGzBuIbs56s6uxz9OB8q/Rqw3nqLITJ9EWQdnK295
eoo/QU89dVIQuSwFr0y7gwn142r3V5TaAYwOcwMt80d45ZcTg+vnbcRggzpvuQwEuVUa42PBiDZ9
wEazLup4rP5BJiQRDHEUWoZ4W49WU+nfy9VCBNqLpIzc19rfBTFX+ZqExeBm92UUHdTcnBHzzYYy
HJoac5C92ewwVRfiDp0QOPJaL0aRN/a8je9ivZw0J/m+Z0Io8v51lJgXvfHNjrtHenlP6wM8RAJp
lKOkNCxSlJC6QupdFvGadOMMPsIOd2HXfZqh/VFu8ccMBBFsH0qVPVyj1QdkTWl6Ldz+CoCRZBm9
MQikGOC49yYj5/VayD+Ozfk40+k3ICp+tDb8KH2G2vascauE4MD54EZ0FAb8CqAhykjNUrp16Zjd
ePPCVCV6cfzyJRhCbM3Kfxps7LhjN8FOwuQZYYHfeizElaENuZ5vAfDDRBaY+ZI7dy4urMewv934
2YN/t5VeX7OCRS8DilhJAckutrKj3y04TrKHqDa3JeEqHQv1MXiGShVmSiBM2nccta9EmB7LZrpk
I14a35uRrvEitx4LXDyfrVYrPLhYxIqE84qXWO8d1KBN6ve/8eWDwTceBlJzFGvDSh9eG04ZMVSE
9dxoMdytM3KwRf+LZwUXDgWBzAKWHB5MZQ9E0twb+vlHHhEDnGVLXXScP05jQL07dsPCeskxwnqV
DRDCocx02M6l+zRigVKJM+2rLoDqYfPH6pF0E63ojPga3HmGCcEaj3T3OTf6XRqIN2wgMfQ1TrTx
GA0XiieHUyjmixPJ7xlepvGReAdCVy0v5zTgXMz6N5kz0DR9DghVTU+I4x/1SJWGU+ASm4qOAb/w
jlVcf2rATomPtBHC+YfmswVnvp1NwpiCOR2Kxr1rgq9oqR+xdAEuCtzX9bfqcJhucqnxP8e0WbgM
1bL7PoxQD4vV13EX8DlsDPbPjWfm05w4ZywuzSbV4DSW5hHbe0iDWrRLl/zWOcnDao0TQfLQdSjR
HBSI2VyU7VBcJefi1AKZwEHAqb1afcH8SBfdtq82gCGWTuoTqHOo+P4cW/zwXp2LybqtI4oOTobG
SBDNjC4tiKFtxsG4z8KbWPeB8XdUTc/2sDz68xxB8oOCkFXvNiFjaBaPThPdT3NCBQWLQyXylRpL
epvzA2Oo6IU9/kQ0nIb24neA9ctOzQHh9UYEFfNPerWnEB4MBV0MTiZ6DVZZbr3YIoZchq68VYiN
FWv0ulbHLeE9Yb7NqO48PGfEq/bz6mycix83zPZjtOySvLpZAfm9Ego/UuLvKCkwHKjgLc+QwPX6
lZDge9ELkZ8gR6CIIdBE2jqppTm7sjsEHCnKwD6bvgSaVxKeZKkU7FyNkKx+za1q5Kvsw8+h0f/W
NXJAElxVVka81x4Tk9v2NFMwcgtcEC0JN+JIiYcwSp4mLU+mwZSvJrxRIni2Zfwdm/ql7dS3LVym
7zxPbh2dSs942yAqc+ARoB3GdqQfawwZH8APynQJNkk88PgiOJGOd0c6tnqCFqQxbj4yPzNZsIrr
KcE0umMy3Q+HuizPjc3hKRuAAeguvl+vnV4a13ul7as9MAJfO6iEE+JSIi9LrpldJqfEKYUzAEHg
yQ70U1FwUVTOhXeNBSVVu9SF0dm54kCMkRgLOkFS+X+9CUro+m/CLD/EVvh3SblGS2XOkQ4fE77h
emKvwC7z4vfhXRkn7w3h+mpwcX1BC5nseySNu9nLz6JgKkeCwGbChZZxWv+dx8RqnLGN+OoYGaLH
3XKu8A8H7vAWetH7xILBGft1rDkIFxwJY819NbLex1WTGOtvtXxZFZGfQDGE0Y/NkD1mTDeW3P+h
F5s/dy/qKKb1hli4sp9nfz6kSGTAOvhtMN9H9kTZGXlLnCCEphO2dqB2FXM3ZcbrwkEpTxg5YIbp
eDwW5EinIvGGhGVHPqfq9tKl9ZNugwfpL4B73fPaD7u+jgghx3xwH4rBBpa5boqSXyt/wBsExrR0
rlBzrzk1XmDJs33DC4V3nODdkLkPoyleapKHG8Cj1H32+qUS8f16Ewqn8aB9CgpsuWOk87sCFzax
MrBFvVdxsLEbJpom17eQpt0kjT9gh9DmET/3wfgU8j8ASf4ytWvSDZbnRq8PUpIokqS0BMRR+pCA
ZFlvI1U7/SzV9N1z7g3Wx7wd3hCkaVEAENP0NQfr7NpwckKE+PEyh8RVUB59v/hMG+YyiXvpjKEb
TN7GHqucHm4tlBicu3uL8oSRbGNdDPsw0xcr4HdMovqgKarBa+XvmQYRiLTDu3huI4y47XPushfa
XBt8B1KApH4atvyIiX5pKQVHmPrqevcdEQ2ZncV+Nv2LQ2wVFEf6XCNVsabyUFQAL5rmGd8eqFgL
dDZyjR1c1gN01dp3cz9d246WBKGBlRCP3czQ9Ytuek0L89Vl2MZ96VR3Mg3/P1b8nUkqBi7dIjlv
ixTmOpCA5JzAZ1E793bDTdwMer5rCoebLT9XxNarPKBxjrjOlrnY/fAeaXMMU2im7AB0pfBdy1ye
K37o9UF2e/VcLBl75fJndItDJBR2Hj18rD9syusnB7tExWVUQEKX1IB7Cpv4S2uiVTH2wrAquWtA
S9yQ+zr8n7tUfUEc2lOfbqoeJqV/BsfdF173IRx6rK22q+9TlSdcTipzLiP/e+40soChsFgOF4NF
TVvjPefNu67lACOX+h1DxbFbcWpV/8gaRyrCkFZH44WyPDb3kUwfpKWx3HTAZy1CS3vQFBMHtd5w
3kl/sH2xffUPkQw+l9QCk9PW2yVQf4c8YLrWA3kK5lMvuE6tt9+0sraVG94JT5xEwlRU1wehp5cu
jVikJ+6U8+qacKzo2ulw7w7kz5ZGcOGlepu5W3urSkKDFX4bqeqXZUruuqH+rPXwWbWdtZmSAcif
4wqG0X310C9JDmLbY7w4qKfUqV8YwKEhmE9f2rc8xAUImf4+mcrHtA9eBwAsXNIFzgvepVHql65S
a9NZ96+IvGMWko+LcW9GXhAcK8C4Gb2ZO5ts7CHu7SebQlqx4DjGcIOMb9W3TnK+ATiHnbwuodv3
J5p10t3iedyISxnuhI8o2hTZRHoUhJwTp+SQJzoNYLeZxT0OXXXibErhIIeZtnkc8UpR4dLdzzld
epO9I8gEyM/9LebimrggWrwGn8HUoxwFqBtLaF7xOsont3EFo5+G82+/3KU4kom+qYvwGZBqSzzG
uEIL+JtDxLhY4YhfnLTYggX+DrBuDkP8STwU3wgTmdqr7kdbXiVbz8SgNoxyvsvlUXaMDZua4smR
sxieOXj7yXPLgtAtwStlpuegxbw/s9IyP6SE0bsbbXFk+vw7xjdGfcbRNmyjueGYSrEe9iu339Ez
eR3yfj8uuJkj1pABaBY0AnBCQNYq/Co2yHUbfIDnEaU1dl8e3IZ1qVrax37hJhNO6T+trdcmzK/a
tSvULYwAzB5ie6JRsgA4KGBOkQwzlQfTiCP6xDuD7a51NlmQwG+xxNFGszAlMwhFaQJ9hwkuxbyn
STohIsCiyVpcLqT35q/KwztnZauZgx9p4zgQmeB8WZ24Gd5mahbeQidR96nVBptADA8KvhMRJjkc
AmhBMhNQj+kBZxBQeN6zZFdSMibnULwHfvCnirgec6Qd86yB7cG300wBYHtzq7PhUcoKk0A7X1yh
D8MwU66M108m+6xXdLXVMDvcsSO16TLvtJYkuZLwfijmFYw1MLpMNZ636P9TiHFZsBpPvNRt/hIY
g9YvUdg8TSJkKBdaK6Gj/r+AuqV9Na79oQ0OPW9i3Ro7WV3Q6u6tXP2InktxqhDvhA2wPUVjKyLn
0AmqelpDnDQHuLX1E4JaatbT6hFIbiwGZue7HVes5MNOq0ffS+7a0v3Gy4CRYiAg7NlK3Rnd9kei
pDs7CtDMoac+ZBSU0x/dA1WClEj6uOz9o6qozURxr/cVqLDbZLvhg0d4AAEMF9axLroViJGUh7Hi
ekEI58Vl2eukePN6+4vBCUGS3Gn2rsuiwRz1JS1ESIrTYUg/wUvFyHTqa3jzCxiGCO2tJuHeRvtE
UF0L7X+vk+Ytbf3Hom5vZCEl7x8+0Tnr77zSf+74DUa7YQ2dTz6vSk45xBDgPaKJKJxhbCixdyex
M1GBaGif18lh74kjjoP7iOS1MtMj9LonYMKro7UmnkBMpKS0XBE9zhwgpJQQ1Thz8VS4ihASdkLy
EfCQMMZReV69D2y5uxphwbeCgx3JnZXqF04rP4iC3wiLvPnVGpMrELznKfqwCdFufQDSQPvBQbZD
eCit9FvZ1VocUTOcVl+Y/i8JIBbClv69ybx9Qya37NE2kt69uNjZyzi7enlByG96D3V9ltyIibBS
D2IzS2hp13F5IUY7+FmcpmRsEX1Huv6IXXHvm+Wz5C8oPSff07NK9VwIzpfTWjJF9x664cTYqcu9
GxSxYxN7YK4t3EnzFacas3nMn3UPYzsQuiV+znkU2kjNq9cUIcd+T0gmPtOFIdk2LYZXfp9LuRTP
Y9G90+N6F7QzxTesxZFT/kDxZif279xWXZqxvUETAWQblueMictT4OGWaedIckSHeyf4ve2uiVD+
GRcSzCp5D/IjFvNT61eXeVi4wnYNIjWSJwKhd2DP/nQxVual9b4swEenaW2MqtLpEi35p+jjfu+O
yUsSpufOn55i33sa3PkSDySwrAgltNZUIE4WVReRjeEkNA+VzM/NMFImaqi9nmqybrYQCr52hFto
dQnOYJYIWlsUOOJGWr/0ald4OjlnmX91veHQpNVTF5JHF6P9J16mU9TI327ENLrpucdjeHhJp+xD
UJnbCgZojelfpYmQQUvvy9j22aIa3Z2Cv049PFh98GPs8pjL9jrXPdUvTPMZENw0uKitB+btPmxC
m+NY+ygZ9/Pg0ghU5gkRYmWfpy44iKoVh3qcmZKXU3E1+KFH7b+obLgumlvoXJf3Kz9Tyea81OXJ
z1Mos262W9GlViZefIsyC2f0KRdn/VaxRPzFJI3771WU/Q95omabOP5PHWFkqIGKAO45+LF8bGjW
igLUp8T1YffEP15h/taCW0cXmbeSI1dU2sERxky2LyLuwWmW/mkCwxI/PvsNtSw5DsYBEhGO6/DU
j961SjgtV96KIVRfpk5IHjNcqscnpL0/jRtb21w3X9WE3dKhR0j5Kn9rTcMNjQkhtZh8UlKhqTVi
b8ogh52CqC7HVfcM64/U889SMnwKPXXCUh6vE8pnw4eoxXjy3OGujWJrR9US1hEX0GTTfpINextJ
pYD6ayDa2ctJQFpYU5M7bZMp3EYALqqebTPqs4+q8O6LLnVBJDRQhazqIvm4CUJe/NYnkzaH39HS
H90GopOauagmgDZbp32SHFbx5ORYyTsWMxV91GmoXlLR/BlieR+Y/nffeI+iRHEqATQd6mH+/4OR
CmdJP6efS69/enJNVjCeTTT+puzw7HTzAxvBjuXkmPMJ9mUBoAGf+0MNNckD+PzpVsGtNAV5xHIA
DCZ+4pSuudBc6pQRU6kfvRJKaiMfFun9cSwYu3HaX/y1Jras/2D/J+XU1Keh5AhNo9fFcQKmZ3X7
rlw6sSl6OgiCI1MV/PhiAaCk5e/IRrSGiXQwNcUdwEhv7vqfRDgt5/xvR3iHPCzwQm0Ssy9a875E
q/O/ne7wk26daXzLgv68YEpPyho/ybRtMypOsHRwAipZSsdgMXsxZy8gDd1Ni9KKZopUmuAuD6Jg
LQEPt3MLgsnm5R6Ry5v6aTLD8/ofANt6xctFDQGOS8aRu4rFNQ71fsj8UzIOL0uk7oIo2TOTiXdJ
D7k0SxzOUCkdftiuGNpo68PNZ1CvEKaxDHjJOvAkV4Fv7qhwbnlVB41JYgAnYIlmNqpX9gowiZ4K
8GulOK2xFbrOwfOr2tvr0LJzCvHmJt5bcobRnznUpsnCSY+KJJT1QWNCJn9hQSpLjLp5mYOjgZtt
eXsWz7R+dfqgjx+JCnJvHeMkqCiPKzLVIAXZUfY4BPaqG+BDT5MLSMf12kuFrfqTY51x+TzjTFow
5IzfvHR16pXXAAsLLkmVLtrmBaPvjWR+29A9xkg9IM7t5V2UsLF5AROOMe+nHdkdZCwWfp3joVlE
vrNpjSvIhqu6uY+NiOpd23GR3VlWif9EB+R0d/E4ZcOdTn07/dKiKYIVyyEZHORq7qPnuOBD/DMo
H4oy6Y41thzHlUVlfN6o1TwUVYg2u6IwWf+g5hD/qpdyX2P07mXBNQ4n/QZr1/N+vMTJ5Ze0k2a+
iFjGZPebsQpoAVIw/qhZc1cro+7yaetg1cTOayaRgzbJDSkaw/zylWovyd7hjBiYlImC4A4AfmBR
jOfb4SkTanRQ8NtSzTNw2oHfLkvtCfMA/PDpVDk1TzTX8bB7imPtxr/CqoX2hRo0YKhtGFK3dOli
fcPPwySSJ4SqmAL5oW1Ymaq8IptaWaNmPwW9k29gVNDKnlcWXKp94CMM/q2TKpp2vu96zmFUDSfs
iMij99ITWK4Qt7uIsF9bgDk9zk4a0mdcqwqREotD/jMqq8TTEIkBAyJQiUBHD3lu8RH5RWJbqMiw
xWCQdTJE+iz6/i2wO2ke2saaoisT0pRHe9S5s2xlyG+5onF7K/7VqY4n42sOGZ7qrdY01/+kHEA2
hjcxaVWgs32f9h1smpDvYmxIWXQWS0heFGvXbplbZJ9nCWLh1hSkyH4aKPSMk9XsrF6oSNqLQ3jO
VxU7woQfps9XmGBp/xVxjI1jq/L1YTsGIaAyuEiMKUkjTN2kQFdYkr8yBb/e0imwnS0kRsZupfGt
H+GOjry2mEAa8wLvMpibdbLsEpL1BMXub8tQSUEoYg7s8XMcWN8/+s7zCUZ1uUXJaqf4gIi6Tbax
xK5wPGp4trrjbEeARdSLza+akYu3eGrqRrz6s9N3z0s4Ru2EpdCfugeysJZ6s2sgNyfe4QkYsoJI
E+OYZOI4yV3p8lGD4yodDvAcoZJgCTauaRdcmmS0KhbosAaKYuiC0U30OyWIvBCyTkz8SEK8at/7
snbwHPROO+vnQEUi/PL6oe05SVIGh81nsZ1spbsldt39zlpkh+9pGTqqFgQ7pzlIUQ1iZrSM/exH
EWkL352kKbNPDvSOuWFd13F8x0GdTKlKgo7hmOlFYfFHJgys3WaQsYqgxfUe880pzdsqOgRpZI8v
s3QFV2dWq9lr93EYlxM+DfTyhMoH3Bk5wm9K0/h5MJBLB64smug8CjJ/fACeaHc5XLVWxTVz/qmK
xrchnrz+Ka/QzlxOW/Qg0uTXT8KLSNbUHk2LqTWSXdtkyVKit/cjslhO66OdCzrXXAFUZIdzI1mT
mKw1CsKwxP837goMy2DOdJ6UxAE7JrzvWB1d82TELFeuMma6EMXcsVy0YehalfUZTs4QH2Na7Ndv
3FTulN9lFr8L7SdNPUKqYglZmTQgtjpL3vogUg1+ONy1kOpE13UfiQ3OjeQuWMzgp1S+bQgqKOnS
n6XsrEsP3OlY+WnHrQxQF1vPMfJFVILzwBQyOq2hhiZzU8c6d4VDTGQfDhpGOSQ9VKMTekXSdes0
u9eIjVkYYLeWM4HYPvG87qfPTVzdensMcJQJ25uw0JaS1HS0ZdHpq9cmk3P1TN1VPutz3TUa8Xle
KVOzZ3fIMCqqqscKBQew4KSHwL/0hGgJ+YahExJ6iiOP4erG6fzFbylbCL0ermdtQ43Ev5chhFje
AP/00Hp5st5LnXTtpeaO2JBzcFvhxyVRapCWlMkwiJ+dvecgtgesBxmoeCCHY39khMfs3XfHOGYe
bKEUr0p0NgVP5K1sqCpTkSjaBHWfz+Ox43rK9rjYtdfLDbxwlzOuZltZJ49ZQJp847TCkiAvm6QL
y12vHNvG6aVn+C6nhmpcOR/yOQ5k82ACVXC5HkspVbOdBntu9E7jbDDz0UpNNPydiDQE6PXEy7L5
xZ4mnDgXd/SBUd+spG4LfYndQNXtoSsQgO7z1iaec+xoppL/YIvZ0rngITMpoOnQkl55rx0ZSoph
JoBFh16UaejsF8evKuT5BOLM2owrVKH0Tet4hgN+iIiXVSO+NR+ePw5JM6DJcThYen5mjoANd6kh
dGEKQTjN7G8LoHHwQDB9Cp8nq8HpCj6HIwSTE8sMsXt0pJdwoxbYa8f0aaQth3duWeOjo0N8tBxV
7OKuy4LOyoejYG1XiIBRFnJ4h3CFtXbDyDvJCBBgXJ7r3Si6NvmXeEYlCCBd2iBnlYrQFTJapUsR
bAmwKmtAgRnTjglcW7sMhdpuAsy3Z/qZq1s3FBVOz1rYjSl2vrbqSuJ3LHjEc4v2Fcj2o6F9FRdF
Cds24kDgHcuaUp+UClFtNw9Ap9J0D7e845JA1yzQ8Cxy3Olr6pN2+M7hiK5tKT7nL3gA6dKDyA/m
JOs+y6BWy1/SUPHau9QlkxUeMQYwVgcaRUiyYRRNPvKfLcKuOgdmJqq8c32oHzUrWNVYH1Nd0SCD
WlLUMOijhthVZIGtdg5FRw77blSLbAlfWHCdF62U/HEiSnL2YBxCgF0efSGTHyooDjzfTZXeUluW
9gdphZkQJBP7RTwnonLn4NzFGcQMgmrO0FItPBG8no4WecXm2A59Tb08B76epViOdVA/YqtM4t8s
JCB8KFIsuujbZT5IaCiY079tb409AU9ecblcfKYfbfiHGELMSAwiK10zOI2LGMZVEURN8p42wwBM
qfL90NCl6Cvb4MewvKxLiOvOHcE1PRRt+qTjJF2+e1974XIkdOR4ASEvhzT5DsZywphCxI3rPeJT
T4txzwmuxpIK0lxQO5skZkAh6AA1Ug/exEQZBtlhjG4RufqTrZh+Wed4KmvsHMmo+/hfimEgEJuR
xRD4GwqZm6CJh7E5NHro3fSs2kYG44nzgGvZWw9yeX9fpUxRdr2GgVScCcd2wU1A4x1/aVsH9Nnm
qTLvlg2TjiZhYcak3LtdEOCYj/QYvsUVENPfWeopdiTSc4r636YMQAshi9c1GzfYniH8iYyjcoyG
EZIqZy9oqMyMSQexktGOqj3k5TL+Pwrk11lQPsr/SDqPHcmRbIl+EQFKJ7kNxdARqcWGSNWUTq2/
fo7XLB568NBdWRlBul9hdgybZfmWNkZn2Mwv1Nx3ncyGS+iaS3kRg8dasl6j9MAVEvlr/sHyGUnh
7HFAoBjTiAnzR9aE9Da9rk9PE7xQTv8qLML0iaCnya1YWs99iwjXcGq33JauI4dfyq0oeZdGWizf
PVYhBH2l6/OcMWmLrPYMwjsOLWI7U83VYbd56KIOcx4S0Jl6ZGqyOGbQRfKwSTjY/KHhKzQFMEmW
5Yz/l9SJJLhSuD/IkZ1C9neDbs5FQKfHtvlFyWrK/8IGyBVMcl70CUl1pIfY13qMjCwmWcx2CLZG
vpPMCig47eEvHdAEDQy1+aQ+FqtudxaiUdDnxDwaHw47i4aerPZ9tigTjnX7VTNcOr61EToZAuoY
ZArMnx6Locfp5WcVVtUcLgMk2L6sZHjlu67zfE3Cd8iySkyzLP5Spo3AJyglmBENpm4h/V2SyawY
qsy+QW85IcvkrZj5LNFM4gj2EnJ+G3ORx1kuXnf0LKBcdxvOCT6kSCICusbaDFZmtBYdS3pKlz53
dHdl5dQHA2U9/EfbpDjD96qZg3nsRV0pj/pkMxgHByMLSDtxV0jlJRIzNgkz73hsNnwSo/jifokI
FdZnafeXfBE2dqOwyNS3nNrhnAwAnFLoaKgW6EZa8HI5GLwkjKo/0Woh9treUKl7tizKiA0ZHjn8
SIk3KwtikvhlvaqStsgNCjLKGHGaQOvU6cnMeCIRr1tsQvFfF6inviMP9g9ZSHYs6m8+3nHAy8AM
NTvGUbSAtLHxVcJFYHPehT1PqUlnsOO34TXglScEV2z5q+nZNa+zyvL25YDD9MXDdo6Bs+48w/qc
M6FTk7VuakDwnFIzZu5SjBzuRoVtdp224XyLYOrELei0BkE34YwolUi+j4mE8zyfwcdeNqDP65WH
EkLlmZsgk19GGs2Fvh2SnV/CnJojzSHVgVAzxi8tguH5XJRkc8GIaENEkai/i6J7ABTikRNhMOfn
CWdOGvknW6RpHMyt7c1/lecq2gNvWurvs6RKPdTH0ZRm5VGEutAvom2APK2ZLY4pkDE2uzJcyVYO
2i+Wa50DsIxTm/AcupUS9EpIRASO7TRFo7wayni0kFlb/HhMDtAXr6DPKQFFTI96T6MhLB5iBlXT
F8541dqEo9CJSnSTcpkp7Ukc9b4JlBi6B/YfVU3cqpxlvomaBG3iii8iSyd2VXnh/w6m7LFKsVQx
JdzigTHPveIqsVw1Xemjv2qsE/t9GkBPzFjTh3H+QHcaei+Zs3QuioRKF1LwsUe1uJH4O7kfc5G0
MxAXqvzG/uDEDOEM0JNZomf4JKPWB+DosxRxrAE07colsHH6yURGe3ohkGepkPPOrj/+cfYQkgZF
MI1+8jFMKKg8J8zc6omwh9j+HUK7zknQ0AYaci/ydP3mt643aJAhvYi89kK3q0Znqo8EH/5R5gxK
kwL6Rdm3wf4z5llQBbkUUT2Igk63lpZiQ2u5PFGKkYS9cp1cTxnoOWKS8bozZsmdHbt6jVAt16Ox
fkrpWTM+zh37MXJAPJ8o9BBxcWQx8H5pzD4Zgac7QPLfNZsF/4gZPO/qKCg1Iy9vdpim1UPT5HMd
xHrcQmMpB3hUVGh2CQp7Zvd/kVXTYiWZkD/j5svwJtY/NZdtesWOXelUgWVtzHfbFCnLA6Z6bUPa
JmkbKGRyVCuEvZqVHT2wORHOf1rU9YlLjpNHX4W+qxjHelsatpiqTdThAGGw1WqSrHDW1ay7N3rF
TYEDcswRc8s+1+NTF8VmjIE3xq1J5t/4LDI62jUayqwIICuSv7Isbu+vp6SkzmTiVCVny3ct6+AU
Mf5UAoW0fp2SjkFxwBgFwv/EqAYfQJ785g1UyopwBos45SK/GKa0jjNr4QtGeHjYIqMetzKRn6kG
xb1O8O4bYROrr9UpmXZ2jbi4dgeWenGJl11ZU1PcewmDtYpoEfDK4MqrvRwHCS43gBednU+7xJjI
Eqyd+WbbhaUGggwHWxtqiy7C9tCqe30TM+i41VVMQoVrTnwN3bEL8RHQMS2brCyJwK3sziJFmUPl
EOVm/l/sJPHO8mHFNmHXXcUY8rbRBtQ/LTP7YKCx/8pbltqwZF1WRCYW9Hyr155/zf9ZuAopHgZh
TEdZS/HdjvS9ZcRWgfYk3gC1QV/eJ/q5ARh68Yyy+TIxFjD5yYch5GUwcfOxC2ZmPDK18OMSEGqT
tB8j063nhWneFmxQfqAprSG692m3QVqYP9iI12Bq4t8JZJq/lM0c7hxn6g4WmGtYSxIVK4v2W9zS
eBIJFO+RA7H11bG3kZOtn20OFwZaubWjsJ62Sbp0lyptMdzOHnutuG5fgVpZd7tGvRMORrpGQIUz
adAqEmjtBmYVrBc1E/7TFimDeRkmRKKSmAR3irRH/jObeYEKQcgucYboQLffE4lqxR3hBaGyO7Q+
GEzc4R5hEuaQnuuuxNfts2ji4CDSdVGJnBFSJxD7rI6xf1r/HJc9VWjpmBsQqlu7dOktS2xnH6iJ
T/ESY6dyp8/Y8R6HhlYjtuljQQW7ySmx5D4Eh8hiFadd+VwCPlBy60FvLpiGP8qcIK/cKw5qH9rX
OUHCDjxCSG8TJXhIfGcSZvuQsWGfgh7BgwG0gq+XNUlWVDeXCOjeEPSSXkdDP5+TiAWlNsATb0hC
BBIQzg+JgyMMFKsX8ztUbWAPiyr5GB2FC9A/Q/wa9YKfj+UwoMHeFljgtI3s54uNRWVJyCnmDkbS
G9CiPOozrIfG1wJntgH7jJs0rP9rCsyBIakbRH7grsuWZzvxA5XcbqYEhdkk4jlMbLp4RCRMJxJn
5y42t11W7TnVnwz2K/BAiFHq2G6PW1czt+Sxqajr8WLo5T1rpk3GSzLrf8nyFUsEZmA/yJfexEax
NevspWD/hYp5JuvYhGtp7R2/CEK+WQZ0u9L8jUL0mIa+MUu27jnoyAot4/LBebyRSXN1e5QRNVDv
ksQUZfDSDW9PU0rb6/YzDnZ8dNXbqEpggtgxvSAAmJq7reNbQoq3cbt8P4OkB/6kIHGm9QRFivjD
JX3TCA+mAVtz+QYkGwSNwcq+VuKg6rs0P8fY2aaNd8jIaNJNYqCmReel9KffwXXlumudCw/jJREj
gajm2dCJHlqWgHPwbE3+ydSMq9JoRjk3CXSYk9vhnzFJPu88fFLFIt7IvP1oWpKVwUqEM859662c
k709dUEHN1r2aYDalUrDebbA8Jej+WpExQvnLyjhmuCV+R2j9yH09e1guSgfeZQZiaEyQ96swYCC
NTDCvTKicb0w++pt873ss2fpe8/qX1TyXE+60HwsjPDZJp7sPRNlJj9fxG9sKvlFNudeA34soYxE
7BbR8YM+TrbC0leVj2DB7R+X7CvVzCNcyqCS0y8DxT0Ev4e+fFk8fdvJ8RQXySFk5Uy4dug5GxHO
p4lt1CSsd1+pNY3CXQ0RgVa+oMIfNEb3zYc++xesrafEqH6aakTk56hwi7Oo+GUE//IUmyTbxWym
ln2xkNJJznSuS3J+YNyNfGfG+CtQ/lfEDuWS4hHVqpVhpe7It3BI/MQgjbM92UtHInqcvso558Ab
1k09BSi+7gmeUwsoA09jRRaP0bwP6lPnAAIRBzq/ZF5gsBLOwmOXEIWYpa8FsgOnnW4M+R513bn6
0tu2tbZ1ZiK5ETAyc1l3aRWopb8FqEMX/Q0Z2RfhMCT3uUHFuzYh74uZquUFJ5p0zwkvlUIwwCpH
z+pfPKbEtvWtwEC25W/QPm/8JmV72VwjzLeJVULmR+JY/OrjsvMz58GABi8SD9lrtxn41NLym1j3
U9Tjr2DTwGTvLJp83cASqt35GKVJEJNooaSaUBkvzCFXvdACywF5V8IxR7tWJV6gDoyJ47vO/rPa
FkexzaGCNp1nhcEEG4k6e27M+uKQoaPpzp5B1kYdzTWJ2sw3566/zXBTrUTs9MEAGF1seFOPZV3+
e74SGCFss97V794jh1NAEwCUZEtzNnI6mKFYN2XybIAq1yfOScyFhnK+8paqzzyd6jO1ODxX/+Am
ziN998HiWKBfQCI5XwpDKCLjBp09vZKxRdaywe9zYM67byLtc4z8TVphVuLsA2/+HDop1hN93ZPH
a5jV0aBb8lk4gbTqv1ENnrzEeFuwi/KXVKQmvuyZvrw8cF5uc/KDsOYd+bx3rpYRyAtK3XMC9njI
611wbhN7B1askt6Irwpc8KOYLHQGxj5yI9C2eBr48zoOOTL7To5uAjokbJTdofpOZpAR6uutWcCa
CmGcspuwf9jqHoT3vWBhqbG6VIz8+ROeRTI82H38VOveuYhg3LOSp3xYDd7IajkMFo3TZmLrCoQF
59FBH/2N+t/ekB51DpJWVDvc5y1Tiym21plN+4+awpvgEOFdQziCNqFYW9orfIKrW3uBOtPUmZVV
HqQrlKxc4RQD/HT/zXXHbUO3kXmLIsB8yLDb5MgFc95Pswc7yfGhbiut/Fb1Q9ZB3xqL5hgZ1r7G
a6k+a8sC5ZhCLhzN8tFwGwwoqR4YzDZXvY0TuuZSi2rEMmZSodYcnWeZs6jpxWVo5527QIyu0x5P
rWFvhiTk9pureF93/UvKL+Pl89aRfFua9uiRob5YMrB98yLBYzvA7U33ypBoU1BbJNCwHQ+dK9rd
HryGlsrAIBRY1R1SJmvGl4A8zWCci1PROmv1ws3ajL0xZkaXxhENySxcJuz+1a6sQCkIiqy9eGOI
uwrfN7fyNMyHcSiP6DBfNfM7pG5uG4MLFWtSySAHu6AY5qOCEZQjft86Z9HJaW3x0DSTJJMdKRU/
mwqZQxhh6Jj7Xw4BCKuBL5Z8mAsrH1YzF0HB6sfDrhL2Sd0uXdKr9T5+J8b8Hbp09ICFJh7m2UaP
lBzs2X4vm+ghx0+60E0kgzwuLjUKRoGTjtQ9bRCbqx8dhdE7y869gTKTcVT6ket+oG6VCbOAmbbn
rlQneb114k8tTy8mL7micTM13Si/kfrd1HNPVl7gpU9seHaCh7Nw+mf1CbNruVj2cqPeD9pC+0w7
MmwljPzWKx/jyH9UpmH16LJCWrXkIBg+uXxutVOnackJD5v66gLNUL9ZvHjJus5ZQNXGISdww86m
T+RBvC4dlxqzmBFglgRtanAkFforJrIbqb+7rMXYiIZdh/KoFRCfrfmp62YcQ8WlriAkhpmxy7Cr
6D0WAyx2rDn6bQ7cx2rJESciTfnuJgehKFWkAz5ndIdtiwTLzf1D6Q0PQH12Y0QUhwevs3I2NSpE
VdGGttjrMT055iVjqTfKP+TEOBj16rykhCSX+XHm49cEE2HKhZFJHIII0ogxOpFJ4CWxD++tO3sj
g2L1vcTdQHfIp67+OANlzTxg7nVi/yir4an1iOagjNIcQJVh+V1R6Dat+5AkyZM6HdSl6Vj+veFT
qxB9MIW5t4O16cbh6FNxDKw9mAEi4PCORC9TQGUvwLUPRCZDU182Tm/tJjME6QcDihCDaTJPUnFN
kNCz/t/N+OIdGjokqhx9zTbh+67C/Mi3cE8VVN/8VVcwKIi9ciASh/mv1p7r4lwPcBQ4cdlkrfIJ
5qIqtzG9hVzri+w+bK6npk8uvUSexCMFZRC2pCJFZIEre1D36SGV2UlDfl9TsTnWN3nsED3FtUHE
lOblpSo++i7EVOHS95KwQyz6TsbLR+2Fu5lz05ftVmeUo8oddW5WqcJuAyPgWidvDkIGOvfBuw4Z
ZbJvretlDvxYe2qy9CKWhEAikrQaNwWSR8A3FqiccymcrNPMFTbhC1RGCjdKjyQ6HS1vPCajGuRE
7C8Z/6I6uOaqviOaUJU/tt+d1JesDItJNgUQ0tYRs1x1UOayfmiS8T1c/C1K/SNXDtmT5tcAwaD3
hmsZWgd1L3d5/oY4QFEf2JI8qboE6sd/DTPUfqTQnFvojsWLTt1va6+5x2cSQ1x3bFjAw6s6yCoQ
LkPH7oE/EUyV+oJF55/VycKq9Mho5k9Hy4b2YKfuUuxCxJ2QZE2Hg0TzLOPhaxDmGLhgUPo8/9AU
MYanlN3qQbUYnix3U9YhM3YRCwI7toqJ7S2yGBpO4u53TYZRBaAT0Y4EosBkKyOwdxXLEHBA9Ole
WByrEv+rbl06SgLWibC5k197MKigWiaRS8BZEFFEwm3aub11bHqljkfqDT7vQR3+fUm6Kv9UrWUf
LacSLSUE4H+vS0LYM8jUk3qt2Q4f2GmiGTIxJjb2U8j13nQzYTr+VlXsM3Akg1NGve9Mpe4GLuBV
63OrWRLzT9juorrbDTggmV1u+tY7D96loZtSPsmoYaRNvpqokdRn2bcHZdN2y8CA9mm4JEhM11w4
T9MiDjXvr9QJD1nkzhusbSycnWr47Hlam3RpsstODVskj96OleFhGjAiYdqzC0TPecH8Odr5SX3T
gBOoG60DXtzzC7vyqsrAlOc0RbEnqBjznq6VsNYN1/K64sg3suQ/lpk7dfGqp8VNIRnyrXboGtUz
mrSvjuy20qHFjF045dZG/XkmfYSgS6pr3Jm8oyjRz9kUXhBr834Xe98dGJLZe4F9kAXc2SUTyc+f
a6hP6lFg0fGmjouMt9/VH0o1bAu7HeR1Vf0MzbDTDAOXM9EriL0Imem8S0UyS1m3P0STUtQ4QQLE
Ju6XE29M0DIPrRF2uyGjE44PaoJdEU9XBT8oKLlyLd/rjoOm3Nqqf4/w3U2Enl8XqAflTb0S/BC9
M4+mrCnFgSPwcuGdvmWxBp08XQuWzgXWWBUUC2KFxLBS48ER3GXLC/W3kY93SMi0eMXGqlL2iPFG
EPzG7IxYYQWSUTyqWAk57Ml9UeeaTPw9zzIPghcan20x3mXnXJwUxUt5UWWuukZZjGLHBV+pPmmq
wwUmHKYnBjCnMpv5LVyLZzKcv7GzHL0YD5Pks+ThUL8u9/jBGb0rozqAmSYBh+qbzv9GBi+5wYnd
PJbFuNUW46z7D0aRBFSEPH6EDoFx/FektJMgp/bHouTXmqs6O/tOPC5GulVVv8aRWPEEVs342tBF
EBS2J3UziE3/mbAX/tYm7yZXIR+yOpdNGg8CLFRTI9r5QzWZmpyf1B+lXjpVGYWULAWzNVVOUQFm
CZCz2jVZSLRXmpRdk44sV0MWG3l0lIx8Gk/eWJdimnI3evaF8P3IxZTQ9GqufULgcVHtkW8Ssyvk
xlKwV4TEy2L82XTxKIx/bK1d86n4ebFXx6uxNBfydjga/ebABX1MuGuh3rOEbQKPbCDZ6u82lmif
U9AH1xKzY145jNMcgFNV4bM/Wswf4S+PKToct2HxUV5iU7vH8BETp36UXLYshw7qe2Ad+pmFDsk6
8XEy0w8XhkaORJAFchBSJSpnOE+duHAKbedIvquZA81zbPgnPQ3P6kBQR7DuOsweq7sTpmSicOTV
quoIlx2ThBy+oBowsIwIcLrsQTsd0mh+twhpY2V0Yx36qBqwKqdn5XuhSNiZZs1gKrvZfoG8yaNX
mFajnN86Ez04I41JLrdYDt8k9QbdiEgvduXJ9kvqMOdYWNqp5r7163oTL8mbqqYQrIDe6eS/7hhd
rOrcBXaFVZkMQV/KB+KAH/n/Cz4vptH+MJxH/k49Pw/tzqPl1zuPiQjPBGjBfZZDNcQeACgPmMIS
/qTKCs4L2jYUpRTcjcwy9seOfHDZj9SOoZ9jx98jtWHRFV/0JLr0XfHNPGov6v+PKUIOSWXeUjPB
dvH+BB1FpXdU0fmNQv3PnMKj4bEQTyjx/ba9V1VtwDV3j1mz3KU5GBt13pZe/2NEyQVlytGCUxD6
7pMo+2MbolcCnxqkzCCYLW4sqd3UaFEVgPkg92xtQGlMjNXCEP6zWUdXQrh/vJDVPRJcDtX2tY7Z
5XQta0l9sm5qUmO0zkaVU5hgSUSxuArlfjFKdHcYgS3fwkxQgyNPTyGzzBUj9O3M4TGXJvFi2ScL
oKPn9Y+sllaebj3Uvsat3v4r2Hrowo0bvaqz0NSbN7/El83kaaQJjOHPqAIktpxbH1a/qg0fuS9Z
1dzNrr9CuSNpjfdc5uWWoJYN+tBjm7H097TCYpXUvany2MrNG4LFM4fHZRrT30KLbxAxzvy4gEnR
B8vLjWCEAFTo16X7ss3xs3BiQm91+785bR883uPCMrs95k+yComMxd9y7nT5Voz4NB13X2fzzaln
bhNSt32H5zDM/31oiPNORuUcfHJK9eTkuO5Dm4qTlg0viDEvbGS/RlC5/3ruEcMYIWRcF6oY+HdR
w/EkTv6ud9UJgNK8I+HpBZLgq0AvuO7N5ZEp4ybTLKxv2cloiMRkMm/SQ3dIC9X4w7JiEjjz/UBD
q9CtGSV33wF119QQipsqTscfoyMvTs3zOP/BHGQ+s7zKQTk+6yc/wlnjIodZWY6D8zZ8TCr8rB31
T1ojctWA10pnZxjRtq2QrHj8N0hw7207PxNgxlNDoepOZfqg+fhvIF5cml7hShz7J9HsfduH+CZ9
bYVl8FwWxTmc0vdxgFjUsVOwPf7YMibbyTpR4h+w+Pw7TAQ2efUSijp5UR1VPpqPEU+LrMmjYE99
7/rxGZivQNzfXtVMCfsUMwJaU9UbIWVlr6I/goPjbZEL83WuAEdA6PO4l6u++KOB+NYaIpLK4nOY
0z1kPKi5NctLH6AeVvTTKKxzw2HWm627qrB9AtGsgqgb/jTRviR+dw6FdXUYBY2ev5vp6dzcesBJ
F6D/3Konp3SBNNute7H02d2OpfFbiuwhTZpN50uTpNPlZjFGHOOIzVy9U70NJPaPxBmI/6Zxte3s
q5j6jcuocxx8ekL7GFsV4kcJxMSAa001YqM2NFTouGHieIQKAqOKePI5eZuEaZCjXbzVKVIhBAjf
aLdObcvX62Up+UCDfPdy7YSn5nWMSPoSGmQmpx0DFaQAgch6DNEIGU3yMqHlW0UjUxJSRHDh9F26
rmO8kLJsQ3pFn2hgI/1b/PwtL8YP6Qg10wAq27JdBn6c0B3Zf55NaJ82EZyTlL+Fg64dRcOLIBMF
BQyeJPQdqwTJAA43bBFFe25nlm3o20Av1uXHLFqk0vK1FA1CopElZqGbSEVrctiWOCcW02M7r854
V/gvwmnSfZ0smKVRB7HyELrqnB3/z61whsQexpp2/rLoqRAnO2w39K07LDtzth9do31X8zBVFNuI
aKnoh7MN4lUrhg1yt+NMQpnrZ8HEZcbKmWER7bAaMU91wdHGY+ESKW3YB4jWcJ47/lQXsU1uAkQr
ojdYvUHk6PMmceR70+evYiAdl3QCbPAIV0QDGYXzk3CKgP97T2M/aBrAlRlXosZOIQL25WFpwQLD
Lj1De8gy2GuBejMgog/j704Cp3wuDSuYXe/ZH5g8+3hcDQlXxTUfLLjkaDL3ZOQwuZR87C19SxFj
a8shAbqEzOVLhyeqP6IRCTdmUSN4yzpahjggypycIBJu2PDLZ8QzgcFVwTCBnxtvPJZvfUEZVabn
2a3uJnk7HQEC2eBAQ8LdvDBgp4cpLVZ7IXexmZ/VdZ+M440oEneFAv0w8B/4llVstRI9OeNiiXVs
p+7VKIRhlHb+uFNllpqI4aU4oF84R5oWTCUTxcmXoF3jw+gNvBXZXs+nvUVprX4iTx/RVk52bymn
S23Gyucfe2YcYVT85Ja4RPa0t53h1e6tr0lC0vclAmFKkN6PLhFOZuVnjVfRgldb6vTYwuWEV0sn
MF4kge8lyWXhiNRNcZgG7C3r1mHbqozqPD1vJMfc53SIN6WoAvUfGtL8SMFlHQrdO/qQJ5jEp7eI
ijv0KFs9AYWA4VQqaG0YZZOFWK+HStkMOY2g29RrrzWaMyTj177x+6AAVIbbOz4RR5GvyDR6T4xQ
cgGymW3x8DFLABhe79K2LxCDpdXZmJtoj4iyfqQxSAOZxFRpfXzprerY6sl/nEtCTZDbRy8R23Yw
hn2cS/do2O1rB+wZeoh2dHOC2Ew3uRZR8mcM4mnRNbAPeLsVSZG4m48irHKIhfV50Ezw761L2iJv
8oXp4y5266vWxg8KEdJ4+Qec/31Sj485yAxCAW+1HX6VJh0xoVQonkP9NfOs5zkn+K+fXNowgxQQ
9R6mZgksZtkTj4kox4UahHl/PekQTqlnnolTJwSB9lbvlofR8e8UEkyEbft3qZXTvy8em6T/a+Mx
6BdgxInjWZvcX8a72iU3EfNshylCz1eCab8ZxBff50feA5vNAHvR8JLRrn3RGO880ZKKSOm/s+fw
Xi/xOU3qBw6lg1G1955Nl5rfuuyDYj0vAiIDrpq5sBI0c4LF0xt3KiDZCcpsxwTRMB/mrvvBqQCo
xPrT6/jcpmAUrcRiy2vlG1R6KG48jpp4MfdEnnN9sLohWeOJsRswRXKQMqzGkwfGkgHFXiN+em7n
I/aNtWrJ1JMyDPMujBrKFxJrjRzH+kyjMMf6U6WBGXDo9tRaBH1PsSKw6EGyGsdd8TJHGLS57NOR
XaLM8nrfKnB9X6DPM8doJ4f4kpnZVjb9R1HkP/zNnhpBGUIGydV0dFC/3abt6v/SlCQkJgfGlB3g
Xd+ywSJxqqLOyAykenPhWkGtoUnWyoM+T4/4+NHr86s65PaG9dHhn5NKK2rMAJsMreiwnxbGbLzE
9giuLZ418KLZ2S1iypPupxpZ57ZJbCjtDCICCG8s84rOu4eFfmms7kX2rCWQ679rDrXwxJrc4M7G
TREMBU5Gu9sXPrKqucfPgDDMuhnCiAHJRwePomU0Qaa1nk8kan9IVY2h/mpxGzE/U/kIMNr2IYlH
6zrK1IDPfyTYcReXQDlcuguZEt6VScAuY8q5hwNjW8T2A2crq0hXxXFhEIBn1CakHLQ6TWzhfiGL
xFfjf2eMguZYhKupUE/DCKhVDBNxGnZeHQS/s7nWPVkfQkRbr8gjCJof46NpZ/i19fdkTn+1zGao
kRl/Q5ojPdMcck3q2VwlFRNmTXKbqTc8M+O7ZVp7s2JMYXgTkzg9I7wC7GvMoNywHqtUfHVT/c0C
9j0ZmIKju7wlkStW2Hed82AUTBjVZImAQTJv6teywTlieD2HgY2eoAMuJuruczGteIU06KgRaViY
8QNJvI8MKUKMLYkDhEWracLTP3WBEjYnWYfkTNGqSgbdnO+c1hnYqY4vAsrJOnPSeh0KeMCGi3Ub
NdBvYXvvLZV02MsLC84PZHNY7UV9pQR+aGAcMk3QOsUkQhymatilmT8jQyxqTv0w0GnGA8WmI8Zx
M/T9tTP7m1kOEOFwneJKe+ZTPphJ/TLlLhOdgZAyX2dazIAx1403u0VE3LHO8F0YoGgMXcqh4i11
myc69UDggB2YdYdJyF5Ay18bM3mMtfTQJ/7jzFZrjrVtq9H/NZrN2Q7DlK0elJgKF1hqOwebDOWI
E6Ko9ae8Q2sWDu5D3jsXELf3wm+OmhYfWKZeFmKWlPTjCqn5FecSwJ+wvIRgNckOE2vzX0pasjV7
JlGI797T1tmju74WhQsrrPxaOP97oX+MjsfkTz9zkf45on9O2CqsEgwGgylm9hXiGuZJMKWsmd0a
AgfrsjQHGFa2L01j//fvWfPyetuZpQsWXL9PlnX0B1YLqGCHtRhaQg3TEONf8Zn26VHm2rl0DWQI
C76OPpdMIOJyC2e9WNHa3iQxISifp2eD1PSVPka/9US0q9Xlayxn/Mq69iqyIt3ks/WVEOV88RgU
wn7YR1j3p6JEL4IhPWjcftgN2LvLCMWsME3iFYvi1Jbef0XB4E5mg87UV8exBR+zRMHip+PzWFlT
0BvWq8zz38oE6dw5bsGD7bH9auItPjDBp+6iNZ48kP5D/84q4Jy55mGe0ztFT3xH1tvjDu4/jHD6
7aZqZ7Q62c/FgWP1qI1gl5CrAFSrJi6ooiWvaXRRbBJIOr32EDJWsTTs78qd8lsRR5inx4U329Mg
H3qoAO7EBHjH2AFzuCjQu8hyRpDemBFflDeEdC21syOdofkaq9n6L4Udc2qSOn/OIUuca/xc2cYG
UYcyOeSYbo2er9TJ2HoQR5MuzwVZc9uujwgjgTT00yQqTbJKnPnDy8oKKQz6G4cADkj3Efk3noMM
zA3DJ879USVBaDcOxPGDaB0W2LzN77Zll8e5XqJnzQUfYNYaiP0YLiYUnJRVaA2eGqWuX752ZdOt
jH7Q3udWOAEJglHg8DdZxb448GVcW1/CLBVoTdDp4zOE+cAumwrPXuaf2B/Z5xswWN+YpAaOn3zq
dfg3eRPIJloyjNTbGM+lYfSniFMae+NryXIhHdsbxNGa0zyduT0bOBgJ68dx3+HFhXawE3V2K2xd
30ei/cLK/pMyIseQeicJ+JXZ36enTQ+UCfvB0L4033zuJXa6qvWck7l08lFiyLvyt0uehnZ4JMQL
PGNOdEEOMMwX+NYrY3jhBZH7hooB+wClKQMjovFCkxwLPwFxySTWpz5f6TasVyiTD76Fl7ysLCvg
f7DIy/yvjpjiTT72byjPEESJ5erZzUfKk9IN2dvMtAz/26s54PU1ZVB7RZA74tPzOBOFQlMxjgdk
hMYzZ9HAxnpYUHFzIZDRK0yiAtg2e858dlM6TUvo26lKr5MJL6sa8Q+lg3frHKKRSQ3KYtrZ2pHi
WJg6HbYoIMqI4hwlTU2aqqvmd1YNs5XRbASKOiFBGXnPr9H73Ojufcxrggvsix5G2OzQpUBEMVai
1R95TjDVZ87WXWj6IEkxAU3pu1zLDRI2EmG6HJtWPCVVcR70euOB8oo9jiO9GZ5ALQacSofcqZ6l
KD7nqXv0Y/OjwwcFt8Q4em17YVb5QLz3IeSzGj2AJoPMp7tD9hNVdGGvJmbme280Ng4bL2YmTgB4
hF1lg69El9ql88v3AtXG/zg7s+W4kWzL/kpZPjfqYh7abtZDzAPJ4CxRLzCKpDA64AAc49f3grJu
dSpapNr0QpM4IAIIuMP9nL3XVhgIQtKBpwr5lHR4O3jlleYTpcavw9NfeoA8rdy68MrwEcztTiYJ
c0o+nvLMffCi+NRykRYAOSZoNASQYehGnqzd661z78aAT9nmPDid7m9crSLQmj+QwX1ZtUBjZEWX
fNz4yqIxRIkjyy+HRj9h5N4apX9BQ5Pqv69/S11tN6AMQyTJLYzyjuIva2LKkLJ1jkEeBpgl4jVW
wZOvlW+FZk8XqVO0q0xRDvHVHtDA1vE6YG64sumFVHjwwvqzp9mf7bF/CRTNdqMAnF3P3HdFid7X
VynUUYzVc+Jaea8X8c4cpx0koBsDIfiSOKTrSUE1oeVULFBAszr0Kwnv0cFmKJKb0Ua5GEcNtdfx
UqscuJ5a/Zq7yBl7sctdTIRU3lA46eGTXfdbarafmUpPsdYhXAu5cJp5pwHKHkm3K0lJBCh/HG1a
8HOX2TZSnc1guue+oTuiQtpCKA+LHh6HRSkVPGNOvwMpmUsVqjDpMBKQnUYPyUCnN2nrC1Dgl60/
YbZW2GGbkjZMUn+B4jQti8F/Mk33ThJtucA8cD3jfeSo48UV697HReBJiryjS/xHsKVS8JAIOGAI
uokO0Ohn+VzYJIN0WvpfcEKTiSGbJ4Ahxyzr7oskQVkaH/3K/OoPzedC9+65hT91gjaWHXooZzVm
htE7/XVBTT6CYipmdsl9PfbeDrOet/IMuK+DXX8JmwIpQNrrCPYkDRWskkyM2qextjQyA8Dt+CEw
zj/+8V//+u+X4X9Hb+V1mY+gkP9RtOK6TArV/PmH88c/iGObv7t//fMPzcR+Z3vUvUy+//J8i4eT
XzL+l4p6fRIk2h+c+jJ25WVA87VSxvPvHd348eipXRlZxIL6ADD/NQbuy/qETkUny5ffewH9xxfQ
qnLEzFSbh6GCSTa1h8QFvlXmFx8f3v751dGDHw9vaVGWunlqHrpksg7R4AOn0oNp+XtH9388OvV6
lxJEZXJ12GtCpEAngJT09w7u/XjwKaCC2o/SpMGWPklX3bale/y9Q7s/HjppbEA0OSGdASakXVxa
xc7CwL/++OjzG/zJHanPd+rf7kjNEPDCsxoSeA6OpaOKoWfNenBd9Moh3VbsXx+/0Hsf7vz9v71Q
pIV6mNaZeYia9iR6+zKty9+8QtaPhwY62ZqDjM2DnbOwbkJtr+WETn38vufL/LMLdDZkXaBWqWn6
xqEU4VdptuuYqgo1qZ2HT+YXr/HetTkbuJnGRBRYXnuA6ZsDMCbolYfdx+//nSlHPxuzlgVqxsRU
NCPw3whgsVbTmEN5Z97ffvwK8/D8f68Qi88fL3+n09Mp2tI45LF/aRnTXtr9heWFtBpKKnfxbn4m
YNbcf/xyP79jjeBsHNN7oXKQOHNREFj+CL+WIketVaj4BaFO8d3HL/Pzz8QIzkZ0bWCS1VNPHiy9
dPQV5NwCqWc+eavfO/7ZsLY9h95UWcuDa2Tf8gLwH6GMv3jv358nP/tIzkb1kLU+VR7Cr510OPpC
oXlrCAroL4oqX1Zmivat2/JkPeQa+uaQbo3IeMz+3pmdj/TKop7vZeMBndAJGDkkbdn84sze+/DP
hnqQqdK1rWREZQyApC5WtcITlmfrivQ+5/r3TuBsyOsdFQzLisaDx3gn1qNONsonEPvjo/98QEIS
/3G4eBDTKrPRhoMXjclWOVay7KzJ2o+Ban9xb733EudjXlUe1cq2P7RMili4AY6M5gNG5ewXH/E7
L+CfDXk+4ani0dyx9VEUZ8lcbSBye+rq40v0ztjzz4a4b4VZo4ymIzoOhe8QDCT6TUTMfHz09978
2chOOgPqil3x5pUWXXrKKTfJGFfbumH5/nsvcTa4Mz9VlWM17SGV8E5VZ+xcGjxCZoePj//eBZpP
7W8P0zQYRN3XRntwnRHjY5dr8OIge358dOOdUeafjeAabBlRNJM6xIK2b7iZZU+pQBfdr8piWuPH
RBmHoCvbSC9dampacj/g3YPQmyAENlc6Gs6P38t7Z3o24H28lqTbuAIGnX5r6SDF7fIXy+X3Dn02
zLWo8bMuqqsDfbBhzWaTODNr/NUwf+ep6J8Nc0DQTti5WMlVGKLfTmhuRhHgNSyHsJRQLJb9F80i
cd7M/OAXH9x7Z3Q27kkOm0wna+WB4FdvUTrwbf0eTu9vfRTe2aD3DQ8lsMczPSomf2ErRIeiEMHy
46O/d9N5Z4O+aOwuNeCKHAzCfMvx2Wdv1LLeYqO59+Mbs1GnML4sx2lVJWA9vD3cjJVAN95EctdY
9t6mK/rxe3lnhvDOZogW8KVoO57N6VRdZn6+70LjVs783I+Pb79zc3hn84Nv6ro1pk55mO2tOojT
oh3VEnhh7Z+C0ZFEpNguAAYK8FFGfjMoAdieUw4uYA/DBzp30WXUTUh5ezPB4GDIqb65iLwoeQZR
7hThJvNDi15g0gbpvZp46uzHfhqaB4IIdCqbILcEEPiApipNWVMGvMpYdAHEc2dKhy1mb7vaIs93
UKoO1lcAVIl7XUpJy3yQpdxCO0xoGPUAiDtcLLrpEYwHbY0MURUPc9U2jzDSZaRnoLP+hC4wSRBF
9wQ8RuRE4KeLlpPeFurLUJgp8t9p6u0QB3AMgIzA5bHqnkUFfoOAtwKV1i+u/M/Xqt7ZxKkQSpWO
ndkHVdoIMlKzcqo1xWtLrn/vBeah+beZGdi4aoJstA5WQOECwuLIDkobyWT4veOfzYdcX0kRLrYO
ZBq2YtNi79+wrRrUL1Yn70wh3tmk6DKqBZBUagiWOY3XotBTnXLpCNVz//EZvDe4zibGvMwg3CBB
OxQJLCxsQ9ZAa7buYEHJNDIfP36V987jbCqkjjhaFlC9AxlrfbVSWtkjuqztPv7FvuqdF3DPZkM8
wrYFw2M6RPDB1L4pXJzCpjTBunx8BvNc8JM1vHs2H1Z525aA0nAFGKRY68R6QBgmZ6LBJrIKLb8+
ffw68/F+9jpnk50Hv001rk4LvjPEfV0LQmw6U3qUbcsYX1Xlk5ZWkJkaJebwi8n+vYt3Nv/JNLaA
SZXjoQ+tfGenyMBAwTx8fELv3GDu/P2/DcFQh03RuVSp0rFIge86Pk0UgsOwmnTGAK3l45d5Z5Hk
zuf295cBPRFxO5kHwyHiYmgb4qbnzSke1SCiORbY14Gwq6ePX+29u+Fs3MdZTWRe4Q8H9FLaPpUJ
+fF9gsawLL21/5undDb4NYECs2koILa6BmqEbmF8KetpwI3qGESrBs7RgSO0+fiU3nkIumcTAWLE
UNpVPRxszGtT6Vt4INFU02iCddVEQHRHaMq6YRp7GJPqF+f43q13NjFEdM6n0SB2Bu1F1iM98pJv
cSqa36phGs7ZtGBbDRC0imkhbsPkMGVZgrAni7NPH1+z+R7+yWB1ziaFphhs3RBlf8BoPLWLqOyR
UWLwma4b3E/eL9Yn773K+ZSQd3XcmmiU6ToNmzJS3lOhLGwHmaPffnwi73wMztkMgG0QyzwCp8PM
BP6UmQ5j1KdS8atq7zs3lzOf2t9Gp2ladSBAyNP23gz2APEr7fRDJTTvM/nk+m1CxOGha+s5mbRc
fXxO75VdnLMpIa8sux79cTjIQFxmSU2GJgi0LalAaBfpG5NI4O6HqTlWHRpmrffHVQnCcpOF7tvH
b+G9y3o2TXSOC1y9sfoDWJHhhUsc9giykbf8dYr/9UMHo/ne0Xgp5VgnUazO/vuv7Vt59Szemv+e
/+o/v/WvH//LH/37oKtn9fzDf9AvJWq8ad/q8fYN3qT6nwbK/Jv/vz/8x9v3o9yP8u3PP15K1ovz
0aKkLP7494/mjos5z87/adDMx//3D+cT+POPu0R8ff7ac43/Otp//uTtuVF//mFZ/9QdPKy+Z7v4
xP25ZNO/zT8xnX+auLosXTcDAjNgk/7xj4IOfkyTx3D+6eq+j6IY6l5g6Aa3eFO2339mmv+kau9Z
ge/6BuA31/zjf07++q9h/tfF/nk3ybL8+Xb+v/MBdDXLMkEWmq5ObLHOUX+83cGi2aQC9WROhbgy
XVu2+9rPkis9y3UcyLuxCMURtPa4ir0WkuHQIGNDC7GjWy4XJj1AtgLV2q9hLoSmhzVZbypEQ3BL
h9QSp7AFs4TN/JPq6mrnd6D62W3ZvZdi8B/vSK0gegJm8ZIe3iehUFBb0oIUOgfphAoDrNNjUQPH
HIfJrd8ZxqohjeMyl9YNkkP0R22T7qOEln5qJ/1SNBvSY9BokOK2tny+0zmvIyK5B0qLtKcLAuuD
xtYu+oIACTId5QmZ2YXtiIOmaOFL10KyYZBRCC6LLAO9uRuy+qW1zAeZaXLf0msGhWRAQUqhKAqD
6AcqHlfSM/CHqHoJQvk4YQslPGnQL3uxGkQYkdJF3ieV7OEJ3PCDF7JH/eYLYr+0Mf0SwCOQA5gZ
i/Rwk/V5hmgSmfvBdoodeOl618bEak6+eEA3MlBJyewjKONvbAHLLyZYcd42YFIx0qIue7bYeueY
MPXHFtJWQN7cqg5H586Rfr2SMJZuAfpmyFgwIbZZZ28GYnA25lBXR6fQ10mtE3do9sllFpg+zXX9
LebjOEyGeIvKVPLrot2ZQS4uWovoP1VUBjlJ2UNV2va2grO/bX0yPMDpFRtma/Iwen1flzAl8Cal
+xBEFcBprVtRx4zuAqPLEd8L585CY9qgTyIFtbXue28golZJ7wEE9t5q669VmVafxnwaF5jMxzX6
lRJSiIXREZ9eIkGvQTT+otvjJ/TzgL6rxsPoDHqgzu7BHX6OG6TnmEecRac1n5Dl0t41csg25Pd4
yVMEje1ujBIBIIwQBGVTmTK7zN1bvQJzmd8QaXw07RwkDqNmhSFvjYhfrdM2+VLWug0OQBzaiBbx
kNdXNMKBjuhJslRx+sWd6Bx2ISaBAPPcohryvZOPw9bENLIAcQU1AWtNWI7lhTAlbe4E5Ijf93JD
sLOS5GclFh/ZEBBzCeT6bYCXvWwJrXxM/QDfW2i/FlNX4F5vGW25h4eGOEgSCa9t/rfQXDbXuAD1
1WTA3Feq8k+hRwS2iG9cDG9XjJ/4PizVTdzbX4akKVeodFLUHHaE8pCcGreVpJMZzZr6/D3hNumO
ZGMImoPAi34quvATD0d/XbnUElVup+usVIp0SVw6Hq11IpDLi9HVK2hUxS6FlHHjgp6OkzhdC01h
yKsPlVLORRs1dwy6cA4GipY2gvxFBywhaMNj5HI3OnEeLCepvvU6PABFBjbyvHTyncsOPomLmXKR
WvUtqqAOn65fb/vKPybsrRaw1a5hmQBAweODWlg9D6QoSjsBHAsCheRAlF4DIjr0udAeghSjhFtw
18cjpmOYrIoIk4IiwycKLCeBSB/eomchM2am0rUQ4gPqEG4mZC9RZj91No4z8nITr7DvXZVfhcwx
U+8i6pJ+tGe/jEGJDC4bxmYVkouJfmVKmlv0gPe6SNorcIen1DVe7LaDCyQQnlfAHAbAKlMQgo0A
7LgFhM1As7C0RHAVd10C0aZrLRtMg/lJ2mTyUUjcBuNKR7uAgLq+HYqQqg7U0lxh5PYAyjQ6TkvM
CkAHPCJ+2iN/EY8UnXUyORRVAhQRYuvI7NQExFOp2E+vjdRpdj5YvoyJfJlFWOdZvMSd+VK5Bdey
fguT7C71rjtH38qiwNw16jgbNBdQbVt9G3WIpCY3+coYWqIgTCPBGl+hGxH6PFlSWK/kA9jrm2QG
qED7IktdII5WQT4sk9Qm+gBntWHIrUo70BFadKd7OpmiqGiZx7dB5t1ACN2C2cHaW+yDUXQLIuZW
WDprWJ1WiZMwC6/KNJRLyO2EZJWYyEEve7LDqpa3d3CjetBLmntog3Dj2XZ5ipiiVrLE3txc+Wn0
OLnOVdRl5WqwS7I8VHVd9uOqV8061I0BbRE8uzh5qjQUXqINtL2QfT5TxORqlPaxkdnV5If+CgVa
s6tHz95qAvOxV+HqLvdtzeixw+zZYM4pUY4D0tkMve8+yCq9SYIRNTzgvjAMoSuZRPnUtRNxkv0T
LOlnAT6F2rRBNiR0kzI4EbyEe8VwOk5zwH5fQT0rfG0pbffCl665gmD6OMP6pUi+awYWYyXt1ST7
N0OAw45cZLyElW2tvhWrkNgqBEX8C+42gt8WNFPSPeKNiJYhY2nZp/63rsAuXZhAnZTcmUxVy5Fi
bOyjJ0wc4gTaeAgXVu9WCyMJu3VQui46TfnaaaiW9NTCXd4i1U9CIiQFvgW35+BiMJbJ2OFSMVAQ
Ii7KtXKd9Si6YVhdwZTHJQAqDfUU+vEImd2CrsrXFHRiYdxZgSgXoyjfHLKoK+wV0sIYARcJhlXZ
fyNc70Eni51rJp+od1774AtdOHNbFvztuu3FRaeKI6zQvVd11ucYwWpgV3AQKmvtizgkamOaZvUk
SOmZUhlIbeUhUeJWR88V+TyoElfsMK/UJ1mV9aodYijquglw0bLJ2Q6tChVWdwQJq5MmN5560SEg
Ls3reiCNRwEqitSiHyFn1SRoeR6llcgnb6Rg8lFeeSeHuN/D4N94mrzEkOHuPLfGqr3tyMwgOgaw
F0EiB2LW0gPU32OM9mwfB9HS7MqVqporR/gGDiCi4vmoR6IXg7DmpySGhOkrOJVqLVT+uSwd8CLt
yCdpFU9GkPFEaHrtMn+1B4DSbQ6IoDSfQYlbazriJzvuEJZHQX6FGv6p8CYFwCbaxt2V0xfZ7YhW
mUQhQgCRN4Pln2EvFoOcsMVrkkhfE29V4DxYMPn0K89Xx2QOAEsjcvPCIkXh2E84hgNigIU7g7Pa
YeOnBOxUQYjrdatboPK8DJYIGtyBmw+vNkaEFSRwAHFW8canU6bo4+3CZ8JIHgTF5kvUa7pB7TmQ
Faks89PYCFDbhaa1ruPZZZwQ2krYMgI7Sl2eALYCsx6Asl+Ee51ZnzL1IvJYQnhpkVwUd7nU26WY
+vGLV3QvPIohJck7kbnYzJP4WSqm/x4xY5/Ji57YrEUy3LiJfaPV7uuE35nYijditmv2ZmY+kdZp
w9OW01UaWdZF6dzRkoSIpFvg/x0eCX7wnE4esZWmXLeTfPWj7jV8GFObZTcZYzpOQ0cLb2LnhXT3
nJ5JbF1C5su5bFG8dyXklj5pd+VkXAs2B0XbZMdimPlrmPsY//m6E5qECV/AzS7XksUWjGtrWIXS
vDcbkuiNkIxKI61Pl0Uql34dmBAwKGyEGrSLQa3Z2op1pxCHSq04aamteFL5L8IBbBc6XyWEiSXq
K7Wp/ItMa8muimwsjSWcB50/6tKIfA7Af3qEpdKpC8rmCBK5IZKN7q/swCG5JB+hGzn5tnIJrBhc
312HOT6PqFsa7CkIGAbc70A4cU2yBzQQcugEnnQ+424CShXOHm68EqTIdTRSYIoTnTIT0Tx34eFq
QDV9lUy4nP3JabCuugBkAvhnCTlUtoZeE1m4yNCPE0Ga8sEmd0FXt0uLFLt1g42e1tjDkDrhziZ9
bDH1bbu2jGs7JvtU1T2JzoGxoF53WfWOCy3DmF3j4S4vrWvpVpfK0B+1UnsyKbyALpcgdJvsqUlY
+BvhyXU+sZeYNvQTTvRc5ALMl7eNTGifE6Nn9HuGpG/dtqmdH13sNXmgmxehmX9xyua1mbGXVubB
vBLwWmq3JyobJ6hRalsChT5FgKsWwtfUBg72uh37a52GuF2kj8NuNGH6SotDEglikaTQbKo8enaa
4C3ptKvCI6XT0e6qeIbLiRgQKw9jwv6aK6NBy0zaNy8USQh1LjHKEaYl4naunVG8WS6cxTBHOaBF
hAf2Lbudmmrf5OYPDsaCdU+m9NZkMb/QJDevWcWvSclOoDdKwgHmp0lCMjsGwGesDjijpGatuNec
5dD0Nn4Hf5crbdx6cXkrdT48xV2/7zzx2IOvh4covg7EPadd23E07oYWLquWON9iEXQbKGE01NE3
th1Q0Z75wQoi4w5E7FUTY4wwUp6vUVbAh48+t5rrwQ/EeVtl2nZ0hnCVOY266droOTdwkLhQq5yO
Z6BEBiWCW5JjkLd7ub1SNfd6qrpmxX7vLnDIQYkdDzc8rvzZLOFsTN1gBYdP1S2ZhFjhJLvEIU48
ijTU7E0+S92clZzC7oYEO3XfdupTBaO+L1veva+liwjjSkCraBfB4BelhdW/9/xNmGHrdIk9HYDQ
fo67BrC5337WfXh5PB+XLLQORaXlR2N4HFz8zzQC5Bo2VrzA9PWsvOTG08AwqdY6yY5g6dwmGV3A
R6Kd84QdO18JrYYOTUZmWZdcQROHamt/tX37qzWQwmENw8YJ4p5lcj/tsXgt4+BWq7t80WpsAomr
nI6EpT+CroFTxbLO8d27Mul3Q2VhmA0dGAKQD1dhaplkmI3JJfHv1PkItlh0BGGQO4dvmXiBBRU+
dqkDV8wvmxcd0BLu1IlguRAjC4UQvNZEZzU9OJx6mTgzkkpzuwv6RofcR3Yiyk5AryHMVZW7ajTw
MigYvJHlL22PqqhFarZHJi0cVf0ur2uSjgt7r6hgt4E9MH+Ze9tWEj9BYR9D13wpUOruUq2BpOrW
CvEE/FUqrvCGD6Hv+Qs03c3aLvrLsSRuqfdB7Av1ELZhfPQMHKVpOhFB2Tyx+gMBYmtP0idFjfA3
DCW4uB78Bjm7JDVly+qBxaDVXuLzEBCW8wvTHT5NXUOy/RATDqGbmxFh6ckNs6MfmTrLFs/5Vg/O
ixOyAE6sOxW1ZAMVGZLqlB3p2B5rgR8PYHRICik9arvTTnRo9QujoXCA4uwgDflCyEVu9Kin+SC3
+hOL9maX+liVi44wJKexrwJE/CzirF2S6/62wL90SGtCc+3qGubvuK79yD0oV9ylnaBGSsbAARya
0oMDJTCecy55MRpX+PDXF93K19Ir3+ouBDuB7aBQYbW2NQaL198WMSoL/HaY6K1hWvfEZcF+MdRG
czzELdKLT75bEXCf19ArRnvv+hAlwia90/SOSJEiWGSj/RZi4igavVkwQll7bAbfwWsN8mNNPntH
6OzaAHpqzakBlSyv67y99iLxjVWdvuwaMIHtxGTWpvexORoL0drXrdtdTbUxb4yGOVClhQuBz6nL
eUxSuhjd7NYIbvoYWbxkwwj+ObhIKprtMHRXGNjIiJYHk5tKDFF6F7BZTIggtwVV7UQQGdzPUeBh
wt4N+IRYjMppDnElprVUxZdEa4I1dAUoImWVXuij+dLkVb4RYrhXwurANuNmpn6VSw+IUyrsleMR
mSBrZ8TFr3eXmcFeNemzCiUbLMLWdYNVXNrQxiwd/IBVHtomsqFq6tw7YloUSsK+oyGyFIB6wMqw
msFmwixFuetrKQlu4aml4VRhlacbm5QH7j6g183OvXslPnE1WexjMzUVWLMfArt9nGuj+zb0hnUv
eRwS5AhFHy5dPkgSQFoX4sxouYseYqiMU7C0hOmx1oMIZvYmwRug4IBTZvVajv43LApXuiHHvcAo
r9XOhgXyEazfNz8esRYdgw7kPUspWmItzDoBlCNn/AAfPGHoxqUHiAdC2waTHV5A99Uloj1zAoos
g/GZhtq0qYf0ja34eAOeklTQ/OgDDBpLJBtm098DAbGPveUNMN+grOlAxm1PGHAoaxPbOhEiZsBa
wOmBddguhsGRHVDvkJ8xVNNLlBck4JY2e4hcoo4lr3Ir+0eFJ+kCjJRY+824KuBtxi5hoRVbOSDO
zorgm2aVNNar7CrYflQECP9sySFvDIzhRdpDABWoSb9/KXCHN90gVl0G38ns5GNEpW2jkrgCc8wX
pLOomL//0/we0DL/fVRJfOLZm3JHVhlzulChtQzourogCTTfBoGhDi1bkk01sggCoLR0pPtK2TlC
NFJdNmhDHrMQTK3e50eZ4N0PqjFYFKSErnWeQ84E9UcbQki36bWTtDEIAmmspG9sjY6x1rG3IQ/G
3XW1N2yMuLwjNYATbs2H0KcGHlJvJ814Std6EFyVRszehKpMnU7wxhrTw7SnaeukLwl9rAS39cxg
w9VJCpABbBVzVWiQ3OeW96CNyxU9AXvlxhUcyH5wIbWZ+r4XTzmzwtqJwO2mc8hEGmT+snAmgCJF
tJkENkS4U5QVtIb4Qy86JmHwpU1AuUpPL45mahxGVd7OnC6stVFttwun9y5a9wI/3ZqYJNbkUHG3
tG9pRjtlu1EzBt3aK27WxhnbbT3JCzmqcD807RKznXUshNhPdWtvvFTuQ+q+S73VH20zgaJXAacD
COECNeTJTsqOg+trrcVNfF2xLN9oNV7OShYsQdIJx6wUIH9Ct92CGnC0CKSFvm36oGE4N0twT0BE
qUHwyVpQIPxPIPQjMJGJSZ3QLmAVZ8ZBFeUL6SzVatAoeEVEFK1sSR6bNOwFM9VKVt6wdSITCVOY
VLiITkOsd499HC6dtjsaOO9Hns51NbFJWXo+1LK0c5aWajE54ye2XEmottXXi8nGGQvz4mEq2vu0
ADOvKHyCErxY4LkFt0xT46qMQS90JBdD7lfEV4I3iXtfuxQD5QLRups4L+4ME1CfM1KsTWq6Hhq2
0RV+7Bo4r/UpLgkXF2b1aNvAIGU5M1GmG7xJ1W6mSBSkMB25Wx6TAVe5jlH+i94GGytvZ9STe1IW
eUokq1jLhB3HwtRcCw4ai9BWyKVF1/xKdeUTqyl72VK81Pxm3XmslipD25nU+Bf1GIBdcptrEujp
QM5u24J0YjxOT3HmkzdKnrw+E+f6tEdxp/RHL+0/mxo9F5cSf9cZ7s610k04cQlrIdn6Zuy8sqq+
qSdCqhJVXCddc2oHF5qA3fi72IDrAGRpzdLsrSFLmWpQ/JiG1K3sZp/Om4o2Fs9ixPadBAmuSsJz
q5MUVrOKkBguh/TIrbGgNEPaUhHDLMfg2s8EptjXDPj7w8ofHJ1DkQnwMM1FWFdy7wuzPjTotXdd
r1+UmKEWZpyEK9tQV2nfrpRvtVhkSwRTWAcsrAoLogKjpXglEsZakdz2FBC6sRMuNfjWkeuipKAT
N4+u2VQ7GY7PVKfvE6te1QVJUXlS2jyi+3GpVb5HY42MyKJ4idgQLMhFIjaF2lpLxgiLZhdYDO4y
aV7izapAX+SgivBILvmEto5B0TjJOrHKCJIXo2GCFEz0xdVkWVSsnczbFWPITs7fu5HWX0k9vM2Q
AmzByTog7i/URGa1FusQ3FB+glzD2Afu46kmwsglYR6ulXsMBh3cHQXIU13QnalJsV5QuCPcO8r4
OE2R3uDtMg4SHDKbNsa7FFkNNIpspPmHyfyl1er62vQACs2/8P37qkpW45CbV9//V8cjDC67vKHs
ASlObBLSZBZxnTg3379ggWbBuDMqI/4cNtDgWA06t6WZVpsxozjeRG54cMKy2mblkNxkXmMvC7IK
96gZx3Vi5K/60DQXeew9YKaddmXvPAXYGtddk2iEswOgTAMmkQaZrYKvCGjHWWqX6AjFfTGZ8SnT
sR5x1e9jl7aLrvdX9hyBQup8FpB85/fAqQLXyinzcaadswPLII6Zodr7eIAUXJhAUrR26+QB0Pyy
eXO+cQP296IprvHc4iNGmb3H5EffpWN4aAgcQJE66rnKkr0vrbeqjgATj/4+wmS6ngbWmZHBIx7U
agUIDLoCbtpTOZPptN48dTqtV9HhRBCeFl7CZotPPdmKWJfH9hA4lr+e7HATD+le9EV7QaLNDic3
xKqajREw9JY6o80tVQXVpddDfIjK0F7VJnqbOCSnIKu0hdAAI0elV2yduHUBOqkc5hN0MNHdxWNk
rmobNWOd0aDVEWru9E1e6pAfvah5ILPxShIZuWLzfkuxex3XFOcbg1J9K6zP7Me8S80OvkY2e/6i
NbAilfAPOCxkCp4GHSW+FwXcrQ76L3OaHRXFYU1Y1QAB252TfTgJ/zoLgevqJS/eZnWMaAymPN1j
w4Qrn3feFbiGOQclSWhwTKR/U9g0ZE+E4JhsanKebsnOfDAJXrtiOWQsWz16zTXFk8upgcrYRkJB
XTtBl4mPtZF+zfUEVzwJuVvBVv1KYZ1eDxr0Fz8j/s7IoQCxOyAkp3M548QFEFa9NTbLOEKAX/FE
sHw1/fbO1Sa1JZ8+p3hPWhVdTPqejHc6NWJdRCo/AOG5oOIXzLTOcd1W+FXLsO7htViniTi8ybox
8mJYB05IPW0yzb0yaJBBS4XJPlhHDcRlYEgeYTwp0IYOq2simsVl06IT9Oo3v+WT0DvW7pEqv2il
F9F66tdVyXKcRpbiachz0bW6cq1n2aVTQoN3M08dICB8A4pTyz1N+bU2FtwBubaMTPUtjVAKyzyT
K/js25GnFxmFG82NyY6z+9sShRUIf1oqiXmhO9Lce5JyZggucumbDA0rqztS5LXrujJ08EMEOhJW
d5gRGI5FW2hIwhxASHHRN+xcYkJI0RF7A5o39szFsz8qgxzPDJJTP2SbMnzjHU60H9xslc7cdPIY
1uAY6NtA6isS9ybVe7V0HOB6MBf3k0el0PbXctKeS6+5LRypbWkpEZXrOIcGTzb9pyjYZ7VkHyfl
Wu+A6+AD/DLGLz4RZ0u9M19M3bxmp73rcl+eIql9Y6MJSB/0sFOSsIQw5Bp692sQh8NaN6or4T9I
H8atVpQu6fV0jEylT4taJcdady+y2oNiENlP3tg+DtO0FIH4pBEGQ/DkcG/2cbdUsG7acDTYBOHL
h5XD1k4p6m6USJeeytbRVHzzuONXlBVRbkf7meMRUtdfOEb1FhW55L3BJy3tgZwe+yUbTXEa+3iV
s9AiZyagZOCF/4e7M8ux29jW9FRqAjTICDJIvlygNrm77PtGL0QqU8m+7/lcY6oJ3InVR1l1jjKP
jgzjolCFgm1BsJzm3mQwYq1//Y1HRmx90qL/twPpXow5MTEG5V6ufel6KA6hPNOjyGbWAoQdgjt5
uNCcdS5WBKaL+0B+5ph4rhLuTAp4khBdMmIzapLjSm2JZ12NtqodN4tVETMk5wv8L9JtS9xbmWev
VlfGWzOOz/BvJBKPzJ0SNGZjqBlJPVSBpqIeMnGnZcTn69aAQUbb7+z2PchDtCmkzDYrjV229k1N
XOvqotrT8zBLrRQeAc15OFTvetlPm8KpHgCBwqOZO9/E8GhD1fHp73AW4hx0u87rB5xR1pm+IcaD
jROYZNRNIBvq54DU0YqBVlz5gaFF3hCxqUGeLon7kFTgi/SWhW1tRKfIvCu3CPEwtH6kggspYTKW
Yohrt2hwDVdB4Q0F/kGMw8lSKgFRWxcjiaHw0Ir4ZZzgpQWJAv5qfG47zrveafwRIck4RxRbYiaj
KyxZ0eOnT8Vo33CxmPKCcKm2hbxr9qW/hI4XdvKrMae8+v11Dxi8q1XMn36bXBoWJ1ELj0izjsu8
dUycE2TT7Avoplhynlh0hJvGEOditPOdUdsXvbm6t4l59ZKe9ylwkJ84yA9wE8ZgF3dvoVimvSVO
GnHdxPpZXolb1RrjTouce8hG1LPO4AuzF0etftRjjfF4zSh5BuRwohYsZGL05qbBwJaRHIQZ1owy
yeuBboJ/bWxyyzWd7ZvWxp2ocRmknevdYHq4lBI841RHHR+SzRJVRxyYQQbMG9wHvzhpSKm7DwRO
KlGMtR62YNPpRM9gO9AeciWAMbRDqbdv4+qdP0oyCACDH9bsalzue/e1K8dip3dsnaNIErJXGP5V
EjOyynR2hFxXvtPIDo82Yn0ZZiHBl91ZlZS6bwwDpopzdj5k7le3c0j0qSY+noPZ02w/VYo5gb2M
fkdSBl/5nnNG7GKFmZXexcOh4sDa5O4K+YbjWemQEuTYhrjpbfssmwIMrQrA/A4zYaZL5sZ2caF2
4jsCrdurvuWGkcMH9Kn7mA7wqSzEk7kRvOKLZ3qjFuKRPg1v7OKHuEqXh2L1IMH/7QuGSq0HgGF5
C+KDY2R09p6W5GRqIWJMzUT0IEM3MZaQnTAyA9ZWp/kwMTRrUJuO8bPKoJp0DjwJomna1nwwzJq4
hZ7fjVMYAE1luZclRe7XgrgMAtOBsYjYIOoRhwdN00YevUY6kEtrUTvzsp0XrHQ7vNyxl22na+Ro
WGkoTpfAznBjBZBrTF9UlranNTc2Rh76bVwz5caseDKZi811N/hBVlsbZV3qLuPEoo7U3u4tcydy
RUFeWtkxl0npBUsvfZH1Z2Sk4tUxpQwUIelgRrVVUL42Mp/frCm9YGH7BEjrd31QvxRJww5H/9zp
EdBvazRszqyYOV2mfRfJx0my4uuGXjnXtgMhfF4ZIJWV+dclLRxM3LrbvgcWo1kpWAoe/BYcFXUn
IKmsItY5wbBQNiBljp5f564gJx2jVdcyHoyMraszA/LyVsfiJMVWJO2nAw5IayPYs0PBY6rAXgjM
Ug+pPbYnrH2c8lKb12HhWY79GukeF5AYGEBMXQBrodW9yinfjRC8zA56B/RxN8akGDI42PeWAR1M
Te/lzIwCDcx56GgvdYWIyUV141UuhiMtdyzQ8NCyb+mN4FwtVnnRMqde7mvsKCfaTxB62B7Nl1ZB
+mOsy9gsLrK9KaQPTmfh1V3CFBtuQFXYCTifN1U9Xgt6sW1rN8nWFDB6SWHdY0oU+WJq1QoLXGAm
YXuhBXJIhuBrmScH+Ki9X1U9dYLKbzTJhmr3Y7FtXWxvE0FRTsd2R7z0crLUxo3GnnZY3JuAYBGS
hQ0Gginoc3nNYcNJV4V3uVFiTGYWoDfzeDo1VnROLCgJYkJ153bJGTAtJ0iwFsLHeDUbvAVFGmHP
b22qYNFO5/6WsGfSdtfQmJwkHV8nioPZcY/VaZme00en56CbeMTq0aMLdrp1hit3bgVJMDURFInw
i8a5VvVj2BZf7I6KZewaXqmkW/trnH7tEp0jgJYnzcexMNNdAZjqEXy57lASAIWUJe5ZfGlMkNcb
dKAH+CdvlouJ8Bg/UazWt1nf7WABtDsbDO04ENNQyMvQ/MpEGZ5dpD+1BbwvCiy/p+miex0u4Kbt
ZvjdJESJB51dVMuac2vSzR10QPzgDbKj8i+yDDBDM+IrJIbXLq9DVFAADGLOLpWD3WvXElWlGm9B
P0bdQc0RBM0FTLjjaOtnpONcm1HGbN92NV+qBI8xXdo7bW40/MMsRjVGPO0dT8eYaQwZWPbK1nZj
qr0ZCccFxn81gVGkGJr1Yw+Z1h8kUU8YYKsTdh6kI8526i0Sw0oG606bfcs6JkF51+9LTAGALBT2
r9WTG0PpE9h8jjjIOVLgNabjAhhgn5M50dcxUbMX9Ywhag79nRV2eyXy09jRI4J6r3KjjXfaUOPJ
VYsAIzlohTrThqnHdGLRvyV5DCOiJoMwNfQGml18BXZl2zODLHXhKPcxk9kZFtXaQYu+JUT8Ra3M
WWLqBojq2mqdfboYuzwJGKJOMZQ4KtCN1TInoIc9n/P5oZpOiZ4nFDIsFSSEkrD6SmJ42pJKEtgX
RXOsGXNsZjcge9hhM8nSr3hWxpH+atqdfdSb8VAQyrK1dd3ynBVWLzU0EAj+SK+avs2SVKWq0tid
54U7FEZ+P+MRMGkEKGTZiT3nuk9yYYVlNVyTXGLiOHQOXOSQeGLEoN4EUTlIAPYUkoFKA+tLJaZm
M1EbRvheCO25q5rzXu8wTc+ql85dJ3Id+GBbxR1ivxl/s+4IsEvl5hACEus3ZeU656O1PJdiSg+2
pvloaamt8QOd5pkRXmBqPvUwdKxkC7oN+WiAtGEUxcExy/Eejgx0zDXRizSWDUY2m6FrllPXstiV
RhYEGeLTOI2nNFOoDoDdMYwrNga2ZWIIutPQIb0NEzMkEG3sW2I0d+bYXBN2RsIBsKvQrGGvd9Ez
hhQlzpkl6TpyeI0kZIYpPg/7NNhWqZC4jJ8I3Ef3zoRep+ozj9CJnmw/MCKCimUo4USpbVM8zxwy
x9hZ09sWfP0qE/IENstViKkio8KDWm3s+hFyTlG82WKBTurWnq4ZmZ/gV4drk3vRGwLTPjOu6NLz
p7oIsW7DGjqwsGgzAJTbfhi9gsN4+zYmTBs1vXlGTHKOwcJ8WWRLvZNMsjbtAl9oycTRmbJTmc04
oS16dJKX6YOFQeK2l8M3XC8ZUeZEJbXtK5P1m8aUnm6CvRUZxlvmzERnwKfZFO1lbtte0k53HO7V
0XTv3CwFEyO8eI/AGElmFF3MDFh2MHBXc8LqJMZWLUoZDARfiZeGlyDH1zaIr+GKnhM9yZubgJej
EY9HuNZDMEVelNgHQ9p4KIKwwuurwzU8sK0uNBgpfg/24cUAfzptWSLiBA9afH6pzYQodkWVQ/kU
E68XYX5jBPGlVunbPNvQFke50ULbxdNi6QFUysesg5TIInmsqq7jeCd2YEGSj0VS5PVZ9BK2zdZV
A3yXpT62cuCnpHwuHWqRzFS2J0Ryl5Zts1MSEs8SvjZsjZZaQiS+me6rEUNXxqI3+jRgdl/ppqcC
7Slqwge0x6CKutmQL1d9NbAhM+wQ7J7OqY0HjOu6U3KgyR8idc6sssHPJ5B8asP7QZ/0rTGXz7h5
QkrFFJV3XD/FiVIcW7GQQsF8y3XqYGMnq6d4Xh7KZLx3G3nkBeSAG6jRA3t0IdATrTH1KQ54c31i
hNRUyoR+VydyDQHAgQ8lYU+Lpq6jbpIMVOiXBrg0Phl452zzW+4TC7wfvTJvtoBG27aGXuJa9i0A
ces1orjuCUzcsR0cZtCEQ17Hd/FwZatZHLRiiU/sqYU8MfY3w0gdIEftYLCZMcBhuBq37o1o01uN
RuH7P1WI9e6MB75MCMVOCfiAfGmCLxxMgattjIGqjvd1a9QPqSYD1JzUlqHYjnnkPixjeqUlD+ki
1G6mYmJxlDdBe01vSOhXnT1VRLYfaOHO3WgmSwYHyJpuNRPFbRsad5s0pnaJW/10itojc/w7YRR0
LGPyTtH/tFT9beOwDWNxfD+SE2Q1831q8dYXAey4Oikh6mmHGD89SowBXlYA16BXuAWtbycl1J0d
5GcqIYmIIc9Nom9FELonY0/VqPU2JJuZAqowWFoxHEAjEnelXa+pke37QoazX9cmJ0dMKNYcLdUu
nfFgp6U9tW0c3+OUeXPt9G9Tpi6awVanpjgmSjB0whwXsQpOwjDvu1XuT0+R+dmQLD71DmO6Q2O2
+F4nQLkmo5qx0r5pIRN3klN8ymsPsLImwBz/9NGw87NExQ8N02zPzpFgRUZ50+VrgFlGOhKG0tnG
sYk26ob7sMyvTEzAZxXpZ0vZfjUJmTu0YX5VEY95NLpnG5nXKlh4iOpJ3wg4gLvU6g5BpjG7D+bL
xMXo0iwupsqt9zmz6BHreAAUQogSc5QXw1obr0gzondPT01ApY5EpuQZbnfeM5yYR3FvEuTmTSEG
uMy8Dhazj70VFN96sCIyXGI/wuV0a2HHIZn57ZkC7iqlXcFbA9Gb33qBgnLIyquCkoJYkfmYGMMu
8Fw7Gm4bCfolw+7UtsaHYRoIUDeEuelRF3qt6Y7nnVYz7506Z0UvIOKyN2HNrvu0ktBka+grqVzD
VKz+qQmxGSyG5D0LW40kcqCBJX81sATYKXpUWWGwPga+WkMz1XijLZZA7k+S0Wizb7jWWdOELtwD
84j05rV24QJjdpvhMzLuoPeN0INtwN8U16JoZ2dkmBMY2pskU008xx3CcrwZITGSW2SfF+U91syn
vcSH26WU3zkV+bGB1RCkttalS/WIYCMEn7+DmNbuMRC+HmVOxB0cmQAtTJwpgc/uEQ4foMRiYMyl
eHSyr44UWdFxitMTvmN3mLjAmBDCR5KIpVHrSHyjYLF2yyEb1CHXLRAuXb2UZYqddhRGhzltIy/G
OB8ThOrEdFwCZ42WnjpcLmyM6rwBgDhHbnambHALoSPxzfBQdAHWUkgtHWfYZmGPzbP6GwJWyBxO
feUabnDu3rZmJm/okU80WDN15QKfx90aowKMxdL0lTSDg7sYHduTy5y+j5u9RfoBVQ3hD3F/JU0g
1wB91rYYMFzpjWgCariWbd7vsw7XhMKGvhFEWg0BtDE3w0zO2YKEVxEnMMLpCcCJJr27dWsIJCZE
Y+YQ/OOQvw5H0LZc5hnYjh/t9sRtjOncqAktj9QXZFEw+G37foqS2UuWjGaU9Y6F1NvkaOVhpOze
kJs2bkat5Sxcii00RDKHswPsq5Eh82D7Zg583MaPGJzt88yhpsdDts0GfD5xEx5wcg3G9G0YA68Z
R5ejpj6JTBxH7NydmRBfCaNheCsZ5BBoUG5H4P3N91/SnJ5jsflQcbbc41RAUKmpRSzR/AECBfjm
JDJ49lQ0o1slACd0iMxWTgLyfzcm9aifGw3J23Ad0SqN/EYrz9xmWrzM1VJGm0CLBgqtCEplo1HX
Bt18moCZ+6lOVZlmBosKfgZ5lhdhF+9UNZ6JpDe25bC8xE6Jd2vKWDIZngcIsVTQjN3NWL/A++BE
ORagYx1cz7oI2YfGXdeX8alyT2XrBifl0j65LbTfde/WwvFQCqCbdM0yjWbjgvV6m2e8bCShenq8
EyX9k6GlkOAQVBBI0x+h8HMgD9OZM7dQKg0C7gYDsDMYEz/uiJ2M5Rp+gmkXPK9Ngp3yoWLJrama
xjGax4cAfjGtKneboh2ykqa42+1z3nYVGDfAb0pBPqCh0VrdIa+bHgsjp3yXB7B7g9qCgGW2GJw2
0F9Rd/Q0GKZZLPjGW9e6BLR2kv4SJWa2hSBae6UbuEwygvPGSvfmcnTkaG/d3IKtY4NFYeQ7nUw2
88Umm04Z954h3CJa1RkxWDbToxliMmxXGkFTY0Pv1MCODaFKAU7jrUZozggdHRZL3ZCy1FxGSWl4
RXAzanB1+0R7k8QeoB7AXLXKLqgWGSvp5ejrTna+ENHrOxbi4dLqrjGzJe0qY8TFOGJ08x2O1BeQ
SfANfYHSmh7RFKBHadqN1rJA8hxfpokYu8wVtmci/KENN2GoNTStve0FVnU2ByuCOw/HrjO+NkHa
n/HysPel120E7NGauM0vxPaF8mnsW/cIP+cqypvqEEa7apSoAcP4C+OW3TgSx6Jq8tCEpXkuAKI3
x7xtaZWhf4Jgl/XzCzApFsZdS2820oCGV2lmx5h7VgzfA2hURtLf5MtNwVA37Ng87CF3YW2V+xAu
oBTDJQPzvZhLfa8rNNNN7hzTUr1Q72Dq0NKo9rX9xWqIgs4y0JOwQkYwt5m4+v5LEIubuek0Dz8u
Mtq2lo02JevQ8EA8LaCToabKiStz8MSFvQ33PPM1LHlgimEsiK3hOX0lx64LV1PqEKiioNmYaMqd
ibQLSg/7EIxg5RTEfp6ADFS2zUxDseqdH7LyH/LoD7rf17+ruf6gwL5jel3mH3XYH6Xc/3EevzIP
Ld+7z//V+ml+vvqPT/d/U7ztIpz+99rtXfNSLP/5P9u4fY3Il3t5+5b11Qcl9/rzfwq5NWX8oevw
lVz4+K6tLHTXP5Tc6x85aMuEawsTSwndRTH+Q8ptqD8swxAM0VxF86wM/BDaP5XciLwBcaTtSpP/
wjKxqvsbQm5zdT34p4zbslxD8Kls27QE9Y5jrjLvn1wLUryUFOP+1m8m927o6nNYaXAmYxKdiuJK
R27HGx4RB6n7Vtp81VCb+9AubM8W8lKYi3awJLa/wfQFGqFnucQyEQOSoUFYyUKz1WwsNpdAi9+T
Jj+6Yb9LU5KNqak3NZsF8+i2ggcBxUvgVVfVD9HC+FEK63KoSHKzcqzD8xKKasxktiZtsdZPlW2/
NRlqV5AdeKdobsvKOvaR9VeOR9/9fz/dHVcZyOyRiOq0lp/MDRaJxli6nKMahymZTB00eipaRuB2
iAdV0BMqPZFLIg3ja9rKLfsB07sc1i0O7YySqvgxbV1ShYKOlHZID5N1XTbWdR8LrMxegDwgWfFd
o6gZT1ty2WfTmfb5GO/GLEnQZ1WPxGYBJhUmcpj8aI3dE2HGkD3KaVPZ+06LXdj1T0XmIGMRxRkW
0gSQ2egvYnVrDPI6qngiMYwQ+IrZWglcJKb2NM0wZAZxDVsTiqIkVUyhyUhQEVftQD38Go7zeQwC
MkSX2EWGjAScrauTVILM0jPbviQdM6cBVardiM46IafzoIFhe6EGE9GNTGp9tBUVEnXOHzWhLY9k
/D6Z5kUqrWtkE8QWmc+AMO/BysDVYZRxbK1as7PIta+6xr3TmNUSP/Bsd+VZGq3lArMkw03eW8e8
tuhIZF/7QR/dREtxlpBkk8b1LSFv15A9z4YlKGCC83yMEql0aruPMZOIDS4vG6uO4PzacNyXeXSJ
g7tys24XJ8MjYtk1fZZg+gj6wEYC4sC0L6r19+2wN0Jz3rDJCUpp7Qsd5wGN0KqaD997Fb+B2fZQ
QjYGFGo/V5J0C03d5x3nw2Lk1JgIsoLijNKNDHm48XNGbiAIBeIjcVBJeq9hx54tKM/hxfN/MHWC
tdEHGnb0UJIMRWe8MLAoLpKZD2TNdksQHDPg2Ihfv1+zz4K3sgrOkmymMRgJEiHARMPoFfFmRunM
e9QZ2u08B1+DSIa+o5KziRQ1X5+gqi5mtLNE9dSrGpnmWu511nU37rBo1g92wSqZ6pWNsvR0Povx
oPrML3CtO5IdzSRyYfChMbvbpOUQb7t0Gg4KOmtlfzEMyTZR1GidKs5B0hBAK8PmkHe6capbzVW0
dul8ebh34Ef2lGsXoeschCjbbergKdhI+P8kCwe7wqQhcoi+tYfiOoyy1JswwPHN5iIlwMnDMQqB
GpEqDexhekB6h1V1VXZMQuM2vWhVirUqfZLmJpcDRhMA9+JUxwSPTghcLR8uB4dMZRqLSXOeS2K4
VrLSFEXvKq0Ri6Q0OYBVCFo2hS3uEc5dt5DfncZBlJ5m2E5QkmUDrE9U0vBSEZ2vwSh8CXPT2POp
FfJelO3gFdE8nIetuLasiyovAr9Jq95X2WUGFf5EJ4QJyOcxLkkUNwcUb+ScQAgmlkO5mrM2de9B
KF/MGpRyInxk5SPBdnK8WoOwYb5mHYmegUPaS52Dy1vJg0zeUZgVOzUoEDuD+E6d5jAJ30msElvd
0mFpmtMlahkG2xl9pyVIrnLL/MiAaosc4MIqiAzsAW1CWu+4wxJRRjMEzfhQNYpOZyCUxzpIyAd+
zctLBmnmZQOamqi+n43oPZs9pycSjgArSKBFTzcHzrCxhTZ51UxB1+YvTlrwv8rtb8tEix7eO81A
4HhgXCuKqi3srhEfy5IZPGyUqLEr2p+Z1KngdMKrA5wgfucFWDeb9qRSjF+TPj/WLda9hZK1L2ni
dGsavIuoTrQt264LRj/sssx6q4fO3fWhA9BMbZs46+zcpqiKugBdYi13Ga0KBPSYfGf1FiwkbDI3
32GoCZWiZTZhwlZS85ubqqOb288ToXgbdGpfIz7MRh0sAMltMLEd0x9ukBWzWmd2JIxSiHqOOTii
hVVloa/eFCGHhlwGENWGrduIbxcZfGss87ppjOtpqp8iF5aTa3rRnPmtViDw7Z1rTMgRaKc9+5PR
WhtW4JSBlWtdywYaY1k8kxOpZxoNtbvqUlTMku+5pfbQ3bXKdVgsgl0xbuigwkvaeshRBB/8VC39
KCp/jiIwV1Ovz6cq5ZCw6MA5Xa1PZk9dNQ1YImZkm5VvQpUXGVOXwc12opovUefcGbI/xBF5XaGN
Ume57PJiv+gJYoiv66FT18OhC4pbhP4VrJM2iLZlBhck4U6Qv4HSXsM+pZ7UM1jBMWZErbM/RZZ5
rNorvTBIX5SXrfVNT4rz2NTvQg4mS0e/KYV+mev6mxloF9IRr7//2sZHu7vvpRYVoHRd23AMyxSf
jLowLICPGfG1qWXQiwy7Vt2lCWorPQAWhM4n512SYKiC6LCu7K3NwNthjOO4vB4McOAgemnTQFov
/vRWorD+tZ3P9zrmX56IYyokMsLEeOjTE1FT0oRZl/DRmHGPrjo4/Yji46mvr9LmzVkyr6NX7+AL
zbAtU3fkQ2eeK2OamUNXY7GSTpcSO5sckLxQ2TPuinCnzG2CGzh/i6w6J7+EIZp+qI8ZuVIrzmNK
3rxIv5yoEpu6PBE6JR08oDQpGRw9OKLdt3I+S/TsqomrY5TIk2FV4SIdoTpCUVGchEl1KON9rc9g
MhhVTCPcfaZXo34D39eznIuUI0abdh3KEgj2/bxvIe8p+EG5XyzZTWQ7+zrS9w7A/UgFh+EdIz5j
5SW99eAKv18D9uow9/FGS13p+P/ptm1YlvNpDWQDfLeQ7NgVd8j2NnYHTTuPh0bDJ6EsrNOs7uNd
rlAG4O/x3OrWFhpFvDXClCMZAnMHCcpP8i+mPsdbMIW2eLWrvgNyJp/BqJcd3JRum5uPsIs67hBz
Q9MiMKzgSF4MAILvss0w97MFzqUlk0tCus7rgPKxGFaxmBF9LQ3gkgF+dxXWrjeREtWmWIvUgPAl
0DLaG3Q+0mD/0MwX2T6YufGsEYeDkJEBRYUWOXiyy+rbqGOwEcr5qcZ2DyUc5UFgnY9jpO0GBYYd
NWUPYQYwgAtngKuplhEolQu4AwIwojeri2JsEr9g2WxTo/qLfUisxnsfHwa9F5xIQeuldNv8ZAeI
aDybcyOkuh+ssxY+DimGx6lZ9oPLjjw4Gw2OV25dFPKkbOKTlXfaWaYPhfaQTc0FWjr0p+ogUULW
AmKo0R1+v1yMj15y65YhhakYmglaQEFfwzf4qTsT2TwYFiN6WETiOs85FCB9vaeoyUzOEUZ7qFaz
4LHWp80Ci4mHfh8ReUVqncW3Waa3DCnETPBwxnAlmsWZrH54Wf8tjODf9vY/t/b/8f8ZSGBYrJd/
jxKcv7y+lP/t9r/jTvjtu2HcavH2/Wf+RAYoev+wXEfa9PFSdzir/zcw8P1P1pNRF6uVG335P3AB
XNyEASmUDCmbn8XN7R+4AH8EhOCAGYDe26xn9+/gAu7a2f7z3cBxTpeWbiIQosqTfMhPnW81WFWA
vTN+Imraypy0aTvktGp8ICckJISRh9D3VwH+nJPz8ObWz5CHweiHyyi8Ey2v73zs01sk1VF2NmQ7
Y0leBgQMRX4RNRQm7nkr5T7q232Zjoc0bUlkvyExZF+REazJ1BtXqgLwQ+RGe822GURLX3PwR1ll
6WQ9lFN2LjrBiEJ8I0zjnAj342xoWxM5VSYPrqv8MnozBhQZGZ6sS4uz2jXCX6S61M/VO5twYpBh
mmN4Rh2Ff3yFkLYbrS3WaZs62mMOQEjGI5DOtzRED42kBqQQf47g0QkRin+VRJsUzlVCp5Hr+Vcp
uud0dncYbOCok2xKKld0+wyNuyPZfh68jJMJUWogz8EEvJ8W19WfT+bnokp89OP7/sBw9rOlg3OL
NNT3ze6nrULrzG4w+mQ4hb7FQP8lG56MMPwK8TnxmhlvEDG7qyVAuamqfRM8xskZ47ulfhnFMGGX
8IavBTR0wiGvenkPMqlk9BgFHMlqpEWYNr//vIb9cff98YEF8n6pXGzVPh+FSzYUVQ2X9lQf7zXz
zF6umqjYZMZF28V+iJKqc7d8vNT8EuZYY02wn0l3i5DAq7jwsnb2JrGsLQvPDLHEo5sfmxqoFfpw
DEihVdot7L9zQ6ht372U5n3dnur2dTy/WhplLwV7znLkTuXEkAn2x+4uYfQ/a4+Jex+MZ+Z0Fphf
ashMonirRqLYggusKMLs1kLMlNdn65oIv+VpfKlMMA5sNhzyL6Z7hmL4imDgwoni0rBp2VPhvirM
N3B3M64kwtjq3hbYVQ1PYXNmOfVFalpbjJarcL5BT4uy5qqrex97HrjEvY+60OsMZjEJuXV8xHCB
jDm+lxxFxn1Slb5C3wCbjNJe+ZWA5u1ovrqLE2qhC4HSIevbOxe5Y5uWuDZ1lAS1H6HAcBxYZihz
cAPbEduzNUAlkrd+Phnd+3RySfKE1Tn3TISbK2iZRx1/g4aBj5UFm4zweQo5P9MeR1wftdfQinym
sL45Mq9q4V9MDbpNdHIIMW3IRPlAlnTy1I0D5Zq6LMvlBiobwiho7paPYdC+j33Q0tOuGG67dqZ2
qAnMNch5TxjTp8E+IsdtCvO9lq0CHaj1TPqXYPalMUES2TWQt5c6h7dMUB0UnYgBlNmiFoUGzxz0
+/r9P3DsXbwMcfFefoa9PxyN//YA/X8QHFcUIf/+2PvP/4GrR/ftgxfq+hM/fE3VHw7ej8rRTVKb
hLHmrPzwNTX/UK5lQvqVWMYZ+mqf+wMMl8YfymZn0/khCxRW/6etqTD+cF3JMUpWlYvzqWP8rUPv
45knFA6pMEQN6i3lmBjxfKy2WNWV3pRUctBrr7pTJod+6s2P3f6nG/KLrfpjH7iWcRLHREQdFJ82
2gkO/p+LuniwnDzsRQryMH+1EhyYjDS6x/fxugqz+4aS4KbN0Xn91676CejXCXeIxoWrjkBr7EA1
SObQX7fq2KWcqFVhvml5rP3FsfTpVPqX7/rplqo6UCPwUorQInew3YokdGwcAYjZkH9xqfW2/VSx
/Hkp1NWOJUyHNfGpVp7iqoW5CuCXLoXN6ZEH3+McAwq0fyznXzy9X30jWjfyNF0aOfV5YGItGF3E
JrplK8ztr5GQw75iIH9Y8r5/+f2lfrVQbJLeLBYlx6T7yTjcsUZqNGI3vHFp1kyrBNLUJIrosej7
cVsF03SmlMrOq2Sev/z+0r+6mbap6xLyg21C1/m4Rpc4JaxUNnh+oIcC/nRsWiC8HX9/lfWRfHpk
rH/kIgaTJ9f8PF5RmHJl/OvEW+ZbLb3T1FPmietZ3v/+Mr94ZGu5wSCNjpsd5tOXCeGly2HgMkF0
bhqnS/0g6tv/2iXEx/uVa4YMW1z6PFjdcB1RMIHLmzSx/7XLyI+XqfrKjHuXbzI3FzOufEyaNi5S
nd9f5fPDp9qXhnSUogNQ+p+V20+lJA7KuVApJfhSiidFRVvPf5Wm9nHsaIv1Erymai1UHXrwT/vC
lM1G0TozRnFttDf6UMMOdYIFhzXEyqj8i3X2sY3+cTXAFuasUpfALx9vm0jTPk0KGAyWhYgpKopx
m8M7fh/z1CBWFvgbQwDzOCxobzakLcbXv7+hv7q+tfpu48Bt8cunFzmvWqHPcCc8DerZrJcvhuN2
aKfnFwPf1+s8zFZnrKT1f3/Zz/vHepOx5mIrtHm7rM/rvtNxjWrjLvWqJsMMFUMKNLKZArUxIK2G
GzOZLLj1aPShlMd/cfHPL916cTZI0F1OUoej/uM9t1czXtjPmDgNGUHHlPZxre+FE/xF7MGvVpLL
DskWaVp0xOti/mmxokvGZ2VisUKOwTU1TYA4TjQmLK+tTdAIkkeg793fvrGW5DmaumGgK/2cxNIx
U0uTGuqYUwqiUcI0YDw+NRFGi42pYYoQ1lGNkbS1MtWXNOyH7e8/wOeNk5trcfaYSnB7qSI+3Vxm
l6tEnNAmt6AR2rRRxEgt68IcpBhzjpu2zxEnQ0GlFv/9lX+xNziOw5eXki9vfv7qiaEJo8c3m4FN
qF2GpGFucYlsj3//KuAbwlLg5Ly0n76fSiLTrkiN9ETfb/T4hfHb7y/wi9XpYIWvXGIeuInfB/8/
rRpEbSABvWS/zpS7M+Ky48WYYmZRs/kXd+wXC9TVbco9m9umg/t+XKDaaPSVPmmwecKRHHOcz9PD
CO7xssh4ynZJKdq/KFF+fUU2VUmR4uDB9vGKS8qAIydrxEvLWvgMem3oyIs6FQPp8FmOiu/3N/MX
a4K3T62bDX8x3Ph4vVTg+xBofMNEVPsCi0kvb7A0/f1F/nXJm7owgED/F3PnsSS5kWbrd7l7jEE5
xOJuIhBapIiMVBtYVlYVtAYcDjz9fGD3okmaDe/sbi/a2tgkozIScP/FOd/hqWPMJf5yhhrgA202
zygMJFCYcgsRY2XijgNh05fiHz7s7z+RrXvcgB4Pn00Bthzo//F4uFppGAJeM8WyuFm280yw3j98
aX//JfERthDC5mVC5/OXc2tux46FEPLvHn9lwaZVmRlvbAnr7p9K/7//NFwBpmNy82HG5Hf055+m
MTytyaYItbdNJPkaplP1bWRNZP/Dj/S3+4ZqgWnmUoCz4eD9+vPn4OdoXJzj8RrTRwqWxDB/ZOEA
0xrjISlsgeUf7dHVvv/nB8P4yyDJZNjJKchyjpICTspfv8ks40LHtxStIcHK/ilexvVGdjWkvVcy
PJu52HnOZ27O/3CrG8tz/Z/l6x8fLHilBVUyFdNfHsk4qvGRlXywW3/E3UMeWisi1k9hdG+ia2Qj
Z+2eUOXjvpb/UKH9ZTFARcPP/EfGB20Pz9Bff2ZIOj2rJA8lf5CiXSfmJXB+h0dYnasHtfoFdxKx
yHe7OtZr/x/O5r+9iMtHczTzetiYl/9Ycf3HuyFDnYgwi3mmQi+LKHFfVDnCrXhlCj4MnMP//Ov9
28P7l48z//xQ1QUq5Rbqy3qozVNMkDDt1z+c0AZT9z//KhHU2RatCNNTilIuhb88umMe20rUWCTI
BQhXTmPOpF0l+hSSDqJL90HpfONYk1Ld3/aQMnQMuM4iSV58IShpDS7atustwfbcaHw/kFCFopVy
nGx+Fo32Y2jsY5Pj/TXdPvpZWZkD7d8d9m1huBcntNxA8pzh20khSPqjQ4yEk50sb9BXUWv9hJYD
Es2Zvkq7vg9K3TLkCXzshyO9XW0jR3gp8DbgA95gCL7kk7ZO8KsVMGO02nzKxrOm7Vr/h9ORbsts
0uqik8LPa5suuq8M9SmSfFEHjYAQXQ0bt/V3GOgj694gexYFjkhiC2O3OnWy25etdi/smwG0agzb
o42MXBhoPN2NST5FCk1ZL4+lZQBgQi1ra1sPM4fj6JdMc4MOvprjwKlKqm2liBxA9wgXIR5PduNc
sZHtQ/d1KOfzJKrzOHXrmvmiM7nWOhfA3txBlSshwqCCdbTmuHkJ+2Kfs9rEJwb7HV4lGiKqil00
gzbu5LXsCB1JQDy99M53gpFjLNO7prnOoerUt68Aj3Lz27CfCsR3mqhXiW3uBWRrvvr2jPVgZ2HY
Yzh8w9fwZjjiYIY1IFUQtfLDYpBbJskGlRokPcVgttlqCmnLaO0cXUI8XpzzyJD08Bg67OuWqPL6
d7qg/fyagrjMt7ZfPI0WucaOvdbxMdlIwJr5Hsb9sYHC1Hgpy1/McHBm8KiTAZL3ABFXNXaVHnJJ
v5r9O6buOXkemUmP4AIvPukD1t7iZ0jR+pE2Y1KJwswfst2UXotwbTZfcSrICtnE0znG9T3tKn/V
dZBo90a6Rc2+6ewmaJm9txXEAIzRjgD88VYm+KUwje1m/gT4lV1c/Eb6gon2aKP5RLmEmSkDKwxN
NHnTMvm20CRrAE24XwJY9wgazm2I9QiX4w5nBtEZrn1Q0XHuXlrs9SkkdBaaZXmebZwysBeBusvu
vdKflDACvlfD/j2yIg99tC0d/qugQiijn/MhPFiE+hV9uFbiMmNI8vd9/RzG+PKdJ0GEEGIzd3hG
UzLgalcAhMDBrTHITEEi6/WoLpYjYJtqB8u8pwrOFnZUiAjIO2dMOOEcMKY24z5oWA4V42stbpl8
l9OW4b8LF0Ul9xSDrJ1dbPM+2/dqPHRKvYj4Qc2HEEWdG1juZp5eWkChsZ7hHroUEZjGgk3B2yKr
DFk7m+GA8VA+GPgCVr3THTzm+2laHmSxHRETFtMhTz5CAnf1+VDKg54evf4xwUXWhneln2Lvh2ve
RutrIdfx93tQGDxAwJzV9J+d/walkc8nFUV5DwYU86E9O2CpUaQhCWDBdo5rsSUQBoILPw4enoNg
MTCQX7RN7RcD+PdLbq6xgkoRCP9S9Fdlkpy9xrGwalg/8YYrcbY7VIHylz4i9GqAZGC4Cr8Nf3ho
xPSrrBG86N5ruojqdehEuQ2pFAQt2zi5EV4nHwHHapu2q6HX60g4ewtogN3M6F+6vWqH65T26EOY
75voQWYcNh5qJejIIln2BJKUnKZwdqMb4+ASrwP0VTuC9EYSAMLQ8MnXqgfcTA9mvqQH6M7TbLbb
JvavMtTkykQtiNg0/HZAdDS9exzL6WjNNkIq5+6wO4l1bHmTaQAAg4GhIszSPJGVtm1l+2XXoFFy
ceRAOSS4llLjczBZLBaK2E6fFIdrFeoP+XDAY3WEdGjym6/mY4JfxENEuWIYxoAg8i2e75fWeAaf
7Q3nMd67KLZsNjpWu9ERz/j3GpLYeAJ0WORb8ZWJbYs8LMEKREzBvgyfzIJjGiRo/210PEzZqS4v
ZbbhnoCP57WvIOW1fp99Vel2Ku6dtjaYnTKpQMKKxPs447eOuaswqKRqDzG7YYMbXefxxKPmVXut
CzT31FbbIV6sc1hplhiWaJcW0y6y+q3nfThJ/iOK+psYgWLIXz1/jBqFiYzYunXNkzGNFzMsdqM/
PVg93PR2jlZiNP2gU+A+Kxd6gZe81wR0yVy/gakJJiBCCVJZwWaHqyuW9yE7m/2E2VbuvQJyTXOp
xncre82yD6SDnX1x1E9yhDNn56Mdw5a9HHaPEswjh6OG5nO8q4mHvFnDqABPDKTIe+sEvsuVn/8s
GBf5SOCzn4P/ZMvvMFZcNC9tfMSIl0SnLPlMjFNeTqs4waiafETeu2WuF+gk61841Dyev+N5DezX
yXaoorjR0JcQTkDmUvRGFwDr+1lHvGNdte5WmyHOENgh2wpILM6j8TeVVugQHdXiuYveauIqQepg
Y38djavtt9h5oxPT+yBLvXMJ/RMIOO9eJ1/KEkFXLXjkpZv9yI1h241lABsRlBcBWLVZE9jES9tY
lzFFZyRf4f0HQ9J9OGzj+dNHgwv/KT8oLdl5zYed5huiEoI+ezLTae/qeIbmYzU2u7x6sKoDOcoR
QCET5kTXG6u+uglgjDrjatY+97DWXk0RXUdlPDvosvwv3Xiw7MvUu0GvAB/6MVL+e0OoygDVRHMm
EMfxsWvSOxKLx5TlYMqad5qe+p5z/GYkkDCzu+/2sPgAG03GzdZd/E7G51jUaBih9rSgSNslA9Hl
pHXWXvNVmHvLY6gNTHy6KRtkq/XQGB0pAkRKVEcfW/FI65dH/P4mD3fmTykUzH5YqUgz9fLSRfjJ
YTasRL6tw22jNUExUBUVNxsPnY56320+u/lq1PfRujjlV7iY84FdJbis69ELdPbdiNyurZHsHWkg
qvvh6iDCNZ9fPHYvqA3FO/bjVsgz1e8ub86zt0212xh+wCBeTcAHWK8G7FBXyN5Wk24/FDO6KQBW
+xk68JRVCGZJ0yRMSENwHBdjUHUcQrO1G+NLFtaBLp1VZ3UPSCf3TKiORl3v03jkPCdsJ8t2CVbe
1BO3oQu3+GYjGHJQU/BbUxSFn61DxLFWgF+rs2AsjAN202BcahW+sYoSoSPw2kSPcbR7HcjolzWi
q0uS0xSKXdwU7Gs5ICZjY9i4IaeMDDeqXeZkbQECSZUfzgwFwS3k2RTiObZfveamEfBgDNnWwOpE
vP05cYEyeONudOxfQ/ye8xzWpxlS1aT5576wt1NiXrRw3A2xfoiG7ypxDiK8aGgE+wp9d9d9ptVT
NLpvOa7dGdAM3fcwLZdAv4FxMDTGmnJiNYp3i8yQmKQiy/Gw3Tn1k+o8ZPkJ58o9lvO20rr7FFlb
U9e/yvHXTIiNB5msHza6+QX2Mnab59iLNgnlqMj6E4OYY65f7folB8EADPGQKTxwuj8jOOMUNRuM
wz7+MTuXn54HNAtm+fM0fgHkPQz2WQ/JKMxxjttGUAqUyDpiL2oaGopZ409Guvq2luG06fvYeRlG
bnUADOGWZI4SJC6pI8IH0UOglHdjKiW3VdKWF5FF+srRURmMYe4/kF1RHY0shHTSu6cytU6YDfBP
+6AcyWUlP4yQT4HfEKEQaU6tedNn/eKlvRPYMTS4yd4QWVTs6Bq2QOde6ylfA2zbmEX5mvFluEg/
K1ceyhYLdKY9dmSdWYbZbyoMOa9e4iMLYphgDrhKK7AeJqFtPCAuyMwedYDem4ASvIusTVQEqME1
BSIaJLSHMxpoclS+RMNPv7aZCZNKn8ELfx1JaFPAWE2anG2i10E/Hwqux9q++CY9ksEYpmQHlVYn
W3mrrLbfUF2+eBBCWB9gQ3hUBMrNpkM4332u4LxOUHUX5Fvt0s9Vz2Azb233JcSvqsaSLyHjRBto
Wl3HrHYC2WsQ/EG/LrEcY59YrC9hAdW1x4nZcXd4j57mAYkhYC7VmRguhAPaD6L6Cp6nyd9bjuTK
oVuszXdCFXcqggA/mS+8sm9F3m7Jss9Xo+8/+X75kBMuCHRs5UfVjzYG140OWi/Vug13Q4qxeRHK
ayRHe9XDgBmAMB8cPZ9LxEKXXiZDriVcwIlhr5Z5QTucvfGzYNxcKaoV7dFyYfb49SUVrymnqJT2
Kq9E4CD21OlMQvqDxL9V+jGs+3PhOPtaH4KicY5GeZ4yrr0HlUHhaR+tQmMXkT3QgMMUbtda+w3R
9uR3wyFJ2H6C7I4repcYbiJ5S0WS7VIQbnPIQsdxbhr6i3UNzpdUgeOQZO2XmrUfhm88ao1DtkcD
18BudhX/diXKLYf5psh4AsJqm6v5MXT4nTjF/ILn9ne02Jvufr2qspPpwboiTow7UohzSWRQ0/2s
qWNNSjGeCM+JHwwING7sH/16QwwUAtJ2W7uXKaKHSHbLNU9QZZk/V7a+X/wSpNGlA3ZOEkA5J0f6
V9gB0Kaid9t8hzPrRI8yejIZbaaJ3M1D9B3maJ8o/4oo3uRRGzBOituLEtTKNMMNGmLIbGV5iOYd
ZpYpzfeski82LUpJ+q8amC/CBhLjRUFcKqJr1sL+2+rNE72YXewTeLcAJGEceuoNQiRa6DNpaxkm
YgOdFbCaM25pM38Z3bX0DwYFKjljE0WeGA7kUgIG2BPatstd9QXGzdiAS6rpFvHtaCahdO90DaBR
RH+U5Fx6BfaDuls35WVyfyqeLGiLQdg+EdK6MT2+pt+Ef69BUkE+gIPa2Zuoxk8T4ZNXErg9GdeP
+DZS7SAdujLa1pK/nutkjUFZcE8haxDOOm+EPrkOp/scGpg8fkIdagyWFdcwfJ/Bb8kHExBVvHMn
fHbXFvtvUX25HMAdkJXkJ8gdN7latKba/NYi7KX/dClt1YkAnoMfH732UQ+vfTqslgh2WyJketMo
glnGn/S8OLEJfE6BvpfmGrN5UDLhwVNeNq+jox+RekMGrQIt+aUVt5FhTO5Px6zft8MXwIR6GnBq
4UN+aYlURe0Vhix4ws/J0fZNyxAVfQr7HzBby/1IqifHl5hIrSJ3J8YbA1PemUEZ3hmkzLO/rjN6
e22CQuZcSqM99toxmXOEUi8YmtFqE+yzsuPbAKog+xI071GB+4VI1HARXndbzab3pEPy6cxtg8s2
iKKtGJ/S6RHoAHXySYFIA/NGdJ3IqX6CKaZ2F0dVmAzoqefTEQupdUVacyol1Wj1XHmg+VRH0C47
7CGjK70DweZT25dZx9NH1IdIOFyBezTWS62Db9bXHeBPHEgbl6wvKyqDxCMnpLFh2zWrPDkr3F/K
IKRqwcxCmhi4jTsaHcvYMDgkg7H1j0AWLqbxnYUXq+kAuFMYSRCnWQ6MWA6HWuEkL8PvWut/K984
VHNx0HR8V0MLMW/+UAhH2yw52UO5YavEye0EDJyuGhN8nYC2TC0kClh+jrNCg8K8m8gI7yD1r2xc
2M3XoS2OsnnrzSffmlZNFB3yCqRpQorcpWu7R8o1fsRpo2YEcVl0a6t0MzvNqcjhdwtQc9bytoh1
55EzrNIM2Vur0cmF3oByn/rfJ7dkm8QgYYbF29cj8uWHhtZRAOVyVyQbxiu76JmNjSEbWWWF4sfg
U3ttzImYDNyRUf+UO5P1IWr2IusuSXBuVoYMXwxPunsYFM0izG0+R5NBmsZf3I4SCWls/MDxO+N7
nRWsg6mJ9Gew7gSnzVM1gFWQTc6BPWufbdkX7Zr4Fs5DfubykeTckdtbAVOf+F/sMS2pw5WKM7gT
6exwkUO7X+eN3W7DjmAqTcBZc8kexsCE9GbltlAP910Cit922vSTCNb55GWue0JnpnrUoFGzRzKb
37VEOeWhQ0d4K5RTPTKdXXCJZdI+dHj19pJF87OOwO04jB1IBenhdlnwHzstasE2DuZETAVoKHaT
1h06ifkyesbwTZAwbBw/NIZbMnKcrMPImLwd+aHZDy9K6iOpf/Ez274wDCKtzb+MckjyPdpO6ppG
tONWH7QOp2ph7PqE3+uSNEnwjFSZsbEafosBQjI2yrnfNh+Om3S7uWPuOE7soLuqL9/BcenXTvAz
RWUl96HlebdWwiVJBKPWtsrIGYxaYTDeE2TGlJbonyqRmGSiaB0oEuzCHylD1HPsmAwf+6Qor8Lv
Wp+JH0Ej+hRzdbHddEZiddMxZgLL0aSXhDFbtj1+l+1EUzwOFkRFSJJMxmU+Vq9Au6S10SewDWsf
fOgRmCipWXVuPeVT01ybqVCPgFqqTy+EnBl4CTasPvetX3BWfYao/egPF9nNIt3W85jy6BMJ3gXK
5BpFzqMGUoAJoV6ZaLaL9ZCW8jpVHgebC2riuckM6zIYbm2SPOjVgalo+et2yp4IwE6Pg6NpQEWs
7EHXMpdXf5pRbY8G7tSOaC7H5RadNbP7jIjLu+nm2Hx5XRif4zZ1mfNXFXw6kr7H166Z212cCMhK
Unn6bmaGxZjV5mguRn14ISko34x62366I5qqdMw5McbMU891V/5xCcbtVasz+6daZLx+1YwXXF7+
IhipbI7MYZ9aOPtEhc0DgYxb5nAhJt0gibUlFfvakJWa7NLGpnhsEjRl4EtjGv0Br3EPN7gmybbP
cyMOwgRH5EqKSIabPJPgL2SL1/nQuKYRTIXbelD+2+UzAaWlR4q5ov4oDFl1NyG1ojwCpSH+tqRg
N29tFhMGSz6x6W4rVBj1pWMmnf0um1Q2L1U8iZQ4yrbDw4+tX72jR/Dx7w3DEG4cdpLeCRicXb0Y
TmG1e0fPSrqKakoz56zGfia/iQQw9ZFYZjceMtSR9cat4BaRV8qEAz2wvRC3S3M6uwNp8kxlS24h
bOpmf4wyqvdzFpWzs4UV5/Vkgf2BPknnuNlGquTMDE2uiIC+gwAbq42BADJ4VnZxmkFweA++zONx
gyrVZCI3ZsSAZT1xyI/APA3bpQKy3ZIYV5YZJiPRLKn2mYh1H+6P/ZyOS3VjR+hDVlAEAZcAVNLx
GjeaTTA7iGBfwntV4j0SSZ6t/CRxIQCjmHKXBHiLLBI0BS03HRnqkIGdwrma4HSbk1XHA/u9dokY
6sQgmmMSxzNzrJ4kmGuHfLR6JOiERI4VGe1wgdO6dEF2SySpjPQkhlEg2qm4Eg4Q6oeJrO32wbC7
OjyISMcszvuUE9CcOlAHNSWL/r1Q+shyxRR5Fn6a/MOQnjmUZupHlQzMIbW+5t7HaLQAc+yqx6xN
r8EgE5tYOVJNl04nX+O+8uuawZblmkzfxUA41spoa4UvHTWR0X872O+cg1GFNWCVmYSi9JvkS+60
yszGkcwlp03aDVln4z1PnPIyO6HCfu65LRe44fVrY3AncgC6SU2nVoOvTCakFNLdSGkRLjVE5i2F
UzSx3ll4DWI5PG6pUw7V3QgbLY+YFbva2db8+d1O4oL+MEIE0z4RVDdEsALrRH2PQ+PUFzfFaRyI
0XcpmriYiq+hHmeKT9NS7P98r0NwpvFm9vNaK/gy0b9anSN/jZlqk31VFDTaRqaE+zTjZSl3ppAW
qVoYx2Fr17M3iC9S3v3uszZVkT0OWAbxPTCg0E9Q4gb/EJIa6cP9damzY38wnFdyaaSiiXJz2kIr
6VR17Ju4kxezmWr/2DT+kHy7wE+ToPBdaaoFajY190qVZAeFXg7yeauXtScxUfDcFwsly8i3Mzdx
fE59j2naAsHF7Df0RS++w6Fh+jCHQzZ8GBOMJc7sUvio76vYThlTcphrbyXiPpqpqNXFdQpllO7G
3OmNo6WXdrHLNeknVyTR9rDre0eDd5NGmnyrEJGg6i9EVJJPGU50iaxx45rWsYT6Bd0rmpXp4IJk
Naz3H141RKL47tn0x4D9TbZsjea1M/0eOFLWtUS6wvsSsDqNyEw1a2dSP1gwywy3Ff+SHP6v/AH/
D4a33a/q+lX86v7qDvj/UPePu+w/NvcLnuffxrblB/i//+deRl/tn2T/f/wD/9L9Y07zINm4uolk
GsX7IoL6l+4f0o2BiG75D8Hd+AL4f/6t+7e9/xIeCjAf6ZSOXWv5/H9DcGzxXyg+cMhhw9Y9FBj/
KwiORa/z5/0/rmdsBLiQdP4X0gb7L/v/KO3S1C5d0qrkUn3VVk0jJ94R4F2KunkoRzs85DH8eMxc
AE8KtVFkzefJcNII/iNyiPytNMzYgGLDRGtfB3IQYBA871EnWmWLxB4QNPe0scyq1GZRqE9i0Clr
a1wrTkqCNBGU607nnqgkNwfonLXu9Pmm6omMafgbyHyAYo8RuHNhXZuQW0YJ9U0QPcSWApZOmsMr
aKi0Eb8vGP7ZbJgLKGLUhLFXFQS/dqKbsyZsO3hjDMh+ByU3jRi015qBLUEOW408Pagr9mfSaUsd
SXCsHBOm4FyCgR/i8QH5xjRbk7dE3UMbZngURRtp+Xc9ou0yaY1wnwYz+xk4BQRvuzQaLvt3O6eT
mmpD22UU//Dsp2idwPVKiJPLSmbeFvzMqfuBWYzAduqUVa/h3SPd/ljBsNirYfzw5qdWQ9NDQOmm
snHnogqK2dfQB09Z+UEU1d6LM0DZ4wvhTdw70/DFEtVYx85ES4UxrlC/PHDfxE4DNcr6r4KdRIA8
63doVFceQ8xT1XTgEmWZYkIAS2N/5UYRhSezlKAW+sfsfOdWGhJuDCI8FOWRS201Q/YNpvKkhx5Z
RgaxI4Xy2SHEzNW7TQ3Xa8X4jz0PIH2ogcNTnSdby3cUaBYgbhXb8SqFZa0895CMCX6niiCYzBvA
GnOYzkWsryOLWYGK3SdroGAYJ/lmOWVIJ09wB1Lu9ewBT40iLwnMilW/Dw6szoD+MLP/UbbWbxtT
wxoe4J0T8t0IPzi6eaby79TqtRVvRg/T0QMhahJbg6RFKwgk4VKq1dYZtJ4bjShEo0BQ0OvwGkbn
1dfGe6L5j32dvaQNpqxJYb8qIKm5yvrMtYGA3ZGqptRbAGUZyzrTSlZt35qElKVnf8AfDlsKVKE5
cY3JnCXQW1J6jISlf0VP+8sjWCOYH2TlJOSGM1CgsVFr00jggzsWI3xxr+0sP7eymVfptssezeFH
qtqfcdfozK8movxY4xRuA3UEJ+5ucuQlsz9MvTUDo2iPJDUzZ1DaxsqZ4kZiBPnZM5TMnHY7R8Yb
hEr4sqprWd717tZoXYKK+2afIEKs1fjD8/JH02MoYgBNBCAi1oVZ0s020U5oP4n3mk8pODlSLKjl
hqgh4UJBEDQkgW3urG3NuApaOK6oWRIzwOQ4Iymayr0bu2ujYKIKjDCGh5KQyjZ7v7i/9k1P0vHk
N93K8smFiAThHblr1NspYnUz+84P4Wc38O/eloYtZXkEAMBjYzR2Xr2WI5tMZ4rlUQe8b1mvdlmC
9OuYrTgIiMaO7q8s9KeeHYweEzg7M8T0vUV9A+pxLTpPh6Mcv+JaZ7BSll+5ln+Mi/MhdrHPxsr9
go4bDGn8Vk9ltakGDBGtaz+EYoQ5RTybT1Z6EJcD8coJk9c65lteHm+F5Mqc62ZL9UlMhLq6HXg/
a9K0vZUGs2jjrZESr+3lgZQlA3kqQxI0yFQZ5HKa1SujMcjgJfmcpxMnqJzGg520n1Zo2GurnvA3
gtxtTTRI00CYZUvvwcS2a4MRTJNm9acMcoqSCFmTEJGDR8c4VtHe05P3qWRlCicRnFnhkeQSzfw2
q4kOwl05rlefeiXPSif5rJK0khI8vhtO50zes8QZWBH2Ym145GwsxXznU/1Wzc8EkmZbuo9Czz/c
WDv4iDLPXmMfYjnBBSMXN4il7+xohQkT8KxoT0l6H2wq+8IHID31Wb55GsyUgFBF5KWVEbJRyW4l
pWL3wRkwjGkJMqAnhdd8anLtqlKYo8Rf+sAbkrsFFjwqa3hTCZEqc6m9sb/YlbykERNUz3yXEAMM
mJG5q7k8sN9kRRO20h/G0t1rPSPYXrABdmlyAZp4v/wZUKopfjLMuMAHalad210JNddM0ZLpI4h6
1nN6cXmtAVmsSAxm2G/2NoRmtoMgiVAbmrtWKBsQOVF8Fk0ts1tel3fPIXRHi3irpyh/rEzOBQsH
Fq5w8x1qqICUAj3WY2ijjaiPDPCxqq8OQCex/1plBbgs3uXKuU01K4TGi45Go1izTu8EqBWrDgh0
WJBi7n3k2iw3HtRsluNYI5ZBQx/GR8hqbpCFiytWxQVE2kQHV/oexsYNzicI8BEOb1d2PI5Oshwn
edC09bM5jQgjhrW1vMI5HcGc8Y1xHPDEquLVc/qfEWoXcGlEpsXu92S0+JRCklqHCf5RCFt66KLt
QvFEuAJoesAIjdyEcJzFsN0BzqqBLgHn2OtAZde2IlfQGbqL4fMvnPrkp6F7m7522k0/6oskq2IA
kXM4ivAdI/FmKqIj2TtPUNwYPjeEkFflXSZEaDm8XMBY22PbhxZJCS6MrpxVnpGPfIHyyO0UE37u
hGtnWZWDgSJ0GkGQw4DBNFA/Vj6x7jTgHQP5cAtI6exZCWtc65fvpo81cllKowsau3eGM8TKmDyJ
md8/A496hgXD1qV9GKkTeAvyrR/D8QKrCfyrDMB7oq9B1iGA/U562cARr0F7eiymc5alEIXWfh7/
SCz/gbl+EcxKEbuQyIPMyHRkQxWn6DzbBUIEN6pButJ+cBysRzgphcP4kRZvrUJ4f2bbP3cRS/eF
vEsIJYsteQi7hJfGcl/dprAX8dCuignutCYGt3GLCMSp2Ud0z3KM5DYeDRTehqJ7hICVDbiW64XE
JrRHjSi1oCX6K0XvwLTcPsJiJNnb4aEpk+di8meCBS5NSYnhW6ELNWyDc70JMFSTFcqB7CIwZWIW
3pp54N9r2WTeDfaJdfsGV8qhxKHCrK59EGP35msFhgdm2UBlyX8mnHpOA+phIq369qyF8/Pk9rRs
MfyoQXwv3LzGG5ZNAAqn0Ls0HkQrvyAxMX0wOij+ViPOWlSRElf6adBKRXY18dSO0LABIPTrHdK2
l2VXmLFQDZ9trmWgWbLegVJcy8jEf1+xsgGpdvFnIvtABPXz9F7qNZyuycRMvnwT47xWtgrPLgk9
WO7xk6dTPgYevNmR3O1Ve6gwa1IttQztLJKyu4Ixt/FC2Jh3KcNqb03x+MDs2eakWnsRaCGoYDWZ
lxQcA6tr5a39uTrDBYtBJAMDmH46UbcwWJ99KLpmTBkhwl8ZqtmV4AzxmUcLbatk+DERMbOZau1Y
aXh9bMmqSCnXDIhHvIUjqXjpV7kABjpoXsFS1iAjvZZxvmtJ9kxrC/EGZTFsbLbxIqZyGPvfvtlu
nMjidcuADxOPInrnByUYVWvcHSMGlBuzMvg2PQLITf+swhcnT1ks2xmmEpLBdXPfudMbcSgV9g/j
yiFpkTAH1qzJSc3MRflSffm59WuK63nvJy6Zsz03Dst6avdtGjo3FxgGFGQ9DMrK2ycZ8iWvQALt
Tuk+dbRz37XOPtYrVFbduiNHeSVr3nvGqt/4gTZTHn9mNfGYFFIU0HAlLDUBbwZEYFWEUtcJEVwg
v+h3zGBAEynmGmmUNSIFcN51OSAQW8J5ajluStP9zsrlzqyhfUeEinXGl53NN+ZJEQKp+Wf6oYP4
XZMtuyPngT0tyWe8XwlBfQVh5ZPeXSwVEgMGzdvu2MGEWGLI/fIYMC8AMfFLAd07WzxAh27kWuwU
cmVq/hw9d51zNGjVtxfpP0mqnDZxWuMsRu44RfxtxARsjETMQZfkV+h1zKrGcl9hQ1yTsIBayvnh
eJANS5oO19YGEHKDIOiWqTqxe+NGUsuaU9wgRcjzbbXkHOODYW/cpQFYSujdaE5JD3XQdyE5ic+V
7xJIypoFFSNfE/LqXTJ0xYlIOdKqGWp04ykSk8/XKtSO/InjaL6kFcEwKekv3Cay2uWlmwW2R5zn
VFFdN9SLdTmuUx3VO8o3i8pXJNHjqAk0YqhCUc8aSvwuivamLfAM0z9ODvGNjcE7KgqNjLc0f+j4
LazM5b/GvBiZPgLR98afoUZYrlOEl5DEAZbefHkoVQ5hqpFQSloHmk4kJIm9KUqScxsFEzXrz5MX
EnYhTMJa/WmTmQkDLZrLOEmf0iq/yZyzwKrSIiAC6ObZCohkcc9G39ga83jwoDPzrZ/V7BPtGTGQ
lFm3B+94RnR9NovolNriktbaf1N3HstxM1mbvpfZowNAAglgMZvylk70GwQlSgnv/dXPg/7/idZX
I5IxitnMqjvYraqCycxz3vOa+9rJCCkJX02+Z+GTUQb5Dx8MbZMW/i6NZbSqW9aGTTyk3THYs99T
Am0Wjkzfa2qJpetM33DqwVubRA9aRJhRP2h82adjgtldYWxk7H+veuf7ALZJXoPz0LMjxk3e0LYl
q17SdQ8eeEDrq3iXmAHW0dHRLmugcyPYeS7rPkQXsHdiGOeans+55i2uIArn9cAjIwxbNlJDyo3H
9S0KW3akJCrylk3i5SvmL+bIKA8cjVNPnNyihaBc5/q6HsLlUHQ3jaquqoo5exTC8O5Ll32GGVYP
74Nwb4BAWzexB7dujRhqH0MhQlxT0tk4eLSgSJZjxoywzYxry4waosYVXNdSrbO+p6mAq0VYZrBy
xu7FzIjkfRKix+CwhCGU++WzNQed17K/NSoi153KW3np2O0Hk2Yi6yd9iQkqMaGwmpUBPtJNIKRN
bGMDlPFGZFF3a05WQqjDXQgpXifQI+Ssnhk6VfTMC3/WQ/VoiWHnQq6tx46AhCNY8zaIk3OVl8uO
5RHcmT5GaTkteZbyvIlgqqwt933J/ncnICFijIj5NrRioyZYtRVrmXi7CsbieW9BZcLyTt+M+A/V
hnZTat16artbskz9Wn4zh+lcBu4Zz8xfsl27obpLYkjZyPfUQpIlNvXBpsoPrg6gI/NiX7gxVAdZ
n4mmuE+jfuMNwQqmHuPbPHjWh/y7jzCSaAfypgUgAdmuOKTACnA173vZutDjfXLKh+s+ox02YeQm
a52xra7Q4U4Nqdzma1POQ35vvG3FcEyUc8wj+YtIy4U1pWsY3MfBTW+zFrPTIjl0fbefDZAENeHk
NTf4ACxH/65wtOeyFddtUv+kCryyneyoHPdG+mBPVZw+kvhDhNzZE93eJN0s74Ktpmu3ZXEUnIOo
WnHQicZFUUAbUPp0bTMcWzSl/8PC3nWYKOyK6hhHitmUDFfJUG+UtbD09til6V2pl3ipMi2kDsbB
x3kyrOCWEOD7ivp3ivpdwZR+ZeXE04yuBq2NHhmj+gDmcpGpI45QdVwdA2PrmCQb+7m7xbqwIpuU
8sjUXGMxn3+VSTgAkZ+SqgP0udL9TW5l1sYPU4zdDTb1OoaJyX+jpI6OBtEDu3yI79IzW361Gp3x
RDSxmAgVc2jAnbw5eNJ5iJSBs3CT0xhwbC3ykLjtuOA1qlLtO7Gk7/1s7AY9YVo2bHmTxIlQnFQ+
oNPwCGsTHWSs9EQk96rU1b/zjV8Y16NwMV8Hbn6e4WNfmC2n8LgJEmdjls1Pp3P35Fscu8baRHxr
GfjfOy/9NekAOIyFSNriJ9tMZBcWbMG7zCABxjX9b5Rqx6JBwGNqxiOaJB3X7fVguGdJnBVY6NCu
fOlv08Jbd1p4m8TODxzsr4xM29O4bXyJt2CXWy+6ke2ZV+zhRqYQPgaL2W0S4+WlCSj9zZaAnhu0
pbveYiyNFGsV1U+KOSVM+36nuQW9TxftNEucYw2G5bMb3MVCrjvTecIbBhZE1q20KYd8ZhJu2oUh
W5DufoMK+aB3GGETZn0uyQiO3PaRdNbTKG/SrjiRLUlkk0zIeLG3w5z21rjp4+QTICFyxnsVTeEc
E5rCxA4M3KAFXRaGSVtXlAvlZbdmrD129QqHI2YsN1i7+IRtCHPXAChhL/rLa7GDqEobJpHnrNMS
RDcn1FMlAEGVDwrDYLSlGzbcmq48GRirV4QaqRFf4cCjjbKzYtcaXrVRE/UnfeImjlApx2xstUHO
skt9nZdyW/OuSaK9uhIVhcwncnUHuFsUB5B3HFxr56NAlAyaod8X9HPLJHySJQmXlATQg/u7Im03
uQFcRFpI9xr7b7ls1BIfm9tahMh60MxkHf1JnVCNAetgGbp0wCM9kaP8MjOSQN4YaA0oc2KC5VEr
iaTdhFYHPFB5IN6KaxKDCXXCu4ICAdho/wJCOeoMw8hWaH5UTGkqBQ9RWVSTRS5bmF9pu+YcYy5a
tQNW8iTK5GMWbPxh5Jta9V1ONbB6SOSwzePHTIWfliN0zbLi3Yir1wjodsfJsW6rkR2MLf4m0WoF
cTN6YyQHDYQeIIZoVNp0oToYN8kspA5GzpPKkCdArl2UNt1QqGzCIarsSK9nFTD8qVdwF7iSoZgP
9HDZMQI82y5yJD3mp6jUTHdBVav5cVylBLbaSYrAIylAlgOGhwp1Q9901SKz7XjVGcZ4bZS2t6v1
4T0Ek1NTGUHa5SSu7Oa76MFQuxCHaaMufiR1S7aeL/BZJTmbYvum6Fi8baK/Ypv3PU87f2YjEOUW
ee9paW9KtFO6my1lxZ6hSZo60lPu+4RMS82iek6Jio5M6to6qt8hF9xjm8w4T8pDnrnxSpdkhiRx
gywmtJZwPBCUEf6EFStniF0PWIJJbqpdtXKdhGxgszK2yXFdjjPhoQCCixdla19GZyq0XziM0kLH
E3yyDCDP9/sJY9PRWYY41q9E4qdr8GqeEW1tDECxRcwTLmCzUQLhT1zkgCbM5NmKdEThgSkSMplh
C/kuRa7oHvJ4tlvnBS+m8miN6opcE2IDK2p2J9bxmp4ZeRJgSAOV2faCM6Isuq3WaPg/kW1Ju4OF
WGOgTFLyjSE9rqD+uCF24M10wBN1vmsaMUUPQ+jnBI7O9Fk8F8KAwQea/kVDLqxdhPf5lCU7RpQo
mDpc2E1TX+P8bs2swpWoeSNbTMatWP0oowBGnGw2ZFyJZe07CAYQZ9Xu8F3GSLhMFbfrrIVoNks7
vY4UqtIF+pARWynM52s3RQxUkITN8uLlHMHIIF+4y1gbR4xWaptmBH/qTJH71Ml9YvoGjThdYezE
e6Dlq4ABAIAHntwaObFUV2SeKWiAQftuSHmOMRvvSwrNvs32ktP3NLXFoS6wTtSIaVolghYnn6qr
2upYUUB861a6p1LAKY306xhJJJSv+CrFbXlJYJXlGv2yr1nUQD+oN0CNJmthIiiO/Y2kIVxoDTdg
0JS/acrkRpT9VV50S1XFDCjY4elkNWJTSUoDVSHBongKy/ZgBhEmK1DZqbW9XWHc+td66LY3TM3g
Ws65EY5X3MvUFaukQJ1JAXnK7fiHal13RwJgFhKCKr3bsERjKfTwRYupXsJ2Efr42zoQ3vvJyQ92
OB38ppxTxTFUbxKjO5RQWHaE7KlrY5J36OwJBKDUhoIsjX3thLeNh70xLwxEuwzIMngN/ewq1/rx
lBtHnO7dKwUvu/JY+s3ILAVgoVpCJYOuD1HRM/MrTdpwMXM8Vcy5VHWRhoZ+KGfYVSyRFi8qoyq3
bUuglkOSO5spEjXiM5nbS0z9EzQzwey2Nx4GsNICVBXR0tlokD4JTAjz0IjPqL93sR5LAoJR7vW0
0SHuXVsH8H85UUbbWqXP2NlNHcQnwr96/tnGJd8Vk4atnlVIVKGD0emVwzbSSI0sO9ZpG2i3tmCt
klEuKHBxAfYgQ9kdw9Qgtt9abOYP6dRBqPfflACFBy0iHFGHLWNCOPD1kSkfngkLkT572rjQxIgB
7/SEB0YMtbkyQWydnaUJBgW8xItySK7TAu9ExzFLKGNvE53c3Br8jBuJgkuD9hkyr9BlRcfjtTdY
LmNA2c98RUhVDCTidzcYkNjNOzlFYOzAp404f4laLpaDV+1IQI6WdlO8sKNoQAbKg2oAscdAIOjU
BXPeGBEJwUSbxnIgsrXp2rAZkiQ4XA4HjNDLhRVbz3Eliu00GR5Bm9DyU2jAOHJfeznTh7AO3mMR
arP18G2VRj9LM0NJXO2NMtZY5A5NnsXwY4LgsTSUdhWllVoyXC22vRs8KAfyG8QSd4MLCfpw626U
MC8jWIq04ebGD+bmLHJchobua2zglN/7vEr5GMBqceITOsdiw0gSzLc6t1rZLC0LxnhIx45UJTiG
U4mnJFFxcHPhbZAbgMahWKnOClnP3MreJSgWkxyiio3Zg5984EUuaCLbRq8PUdX8yBpQkxSQE+Cm
fgh9kghqA5PpCabUou0GYxVQaDExZk7ZyTI9QmldpHWyHjM0ZjZEGbQBtAK8sygVYPurgu5GAczb
1S2KEpCO8sXrk+ax0tp7QkZp6UmkwkkLEW5oEd6czdNqVu/Ob33kZpBGobpJTlec8n12gxZq8EpP
6m0nqby8VJtjzTVjw0ya2QFiJLLSfHdD6O6co3aQuSHPemH9LMIgW5aOcBYJmoAozL65qpa70nRf
iUc0F65NhGzhq7X8d6zhLLoclfNSU8D2bn7fJf61bdAV9e4DhJW1sMYHz2qvxyy+Q3VAWbdJzX6W
yyI0wg+CURQbP1mkSKu96confb6Qd8r5ProQ64RNh6yF4V1MwZmWwCeMUtgv+hsPGWNFpRfAjlmP
zrQhXZjD2UEzVTt7LcwfYtd91PAmWDABfiiaDr1UfCT1/a4jITdFPErmy66ss7NpJmsVpj8K2f3K
6+p9NMoX4GmYW9M3LBTQFGtgWhbRsbD18lOnjOSMRzgFqW2tmiLHcKFv1bo0jdm42nCpCaDCQSde
GIzQgsQCN6xCfSuS6DHys9tYV48DQaqBGx/7Cu5XXPcI24y7qMQKsCZwh1vv/YQfeDBHelB8AgLL
pzdLcaPqyitg1W/QevVdKqnBh0EzOZ0FTiylmNZdI3sGLRXj+LSgcZTxLnTak+aW7n7pxVkOJtPn
ROhJZx8ICAVmIsx1oBNiV4dBeF+XJknSvX4QaeethcPwPAWZujYyhr25VrjLcBhxpocaJtH9X/k1
lSZBF+7OKjrwLqI+1yponiPIeCcMn+5JZScgnaNvWVmFtmnG0LuCs7fkTysNvswVsjwSwpv+kDGV
3DbteJ9Mln3FBrEloTzbtwohP3GI/ib05gmc2yKGSad6H8WwyzPdAqilFHdEiu9+iBW6HZAho3pd
nh39oVu4qTFu5Tg8OSN1Uu1gHguee8eUaNrok418cbJ2klkGRWm98VKKiwkB49B2R5IoykXu6Hdx
QB/fO/2dExI5n9kVOouZ1RfBT2zqRG7adlv7DAKB75lTQSomaa9rIK/QlNM7QKNehC0EwaLS3iJH
MqUVwYtJceS06AmQhLsAN0v6SblyC1kQ4UbmdjdQoWKLBBWBlblKqH+XA0SXtWnVT9Us+e4t4L2Q
ZNW1XyXxhoTsZ4+otjnxm5cvhKmeb0CQsm+tHu7LWnAy636yHTC7OHrBMC1II07hmHHDAk6SpdPa
3lb62MtTtVfJRoamuodg/0QmFwrp3oLM73a3eTgpwKLhnqEMMAwDBDeLN2lA7odAT7UjmenUl2jI
3EyOR7NElxakxbYjR+AxVz81OUyonmad01Ru8SGhw+0taARFTwRDPQHBesG6Ax9Ylr1FdLme4MnL
5yHSasudO6LtrdJ1xYmNz4C5cfzWWdmkLgZug5pcK4jh9cudD6l1WbXirkCGkNROc+otC/GSE0Bb
gMAFnA6rSDqOv8YODTx4KK/JuzUWZT1OV6LN8UIuffPYTJymUUuWlZLGVkQDCMGgTq7q36OeeZo2
6dsg37aYSs0UIZPYeQ3UpQKczdN+OJJxea/XoFE28NshQQrvSTQD05iAnEEE14gXmON6Imy497EQ
2r7IHqG8P/S+9yBavDI8NnVDCe9OzX5xtunbyx599eg3LXIySzu31A5JVNOYOBGWxlTJu1iGV8DY
3XbAa2hpTPTOkWKWVEDs39iTvywTionUjI6mkapzipXLDqm0fsI+YTqpDoaWJXQcP/x4OnR47akQ
e+lCEV0o/RZYqmZiDo8UiXGfums45c/p7IoSRZBHk+5mmMtZo0aUKsT40FcMIPyy+WaKn7Ii4idq
MWInWCLa1T4uEJkzksStEffsMEauwBUHf3yJ08Rfs67aTdSrR6mokrUpxDWDbHvkbwv4te7O423b
GU9YpD/WSkY70F4SDmeEujXDfadINK0HAwgD1GecQ5si19xULH8Kf7ktApuTp+ygGfX2DbzNTWh7
2jZRsQWIsvL9zlyNZks8fHrNBhHxf+OHkwpBxmcJPF3aFLCdTwhriCCS5uvolFkLmppc6ZiClF2D
eYaOY23LCceImsrCHQGUNch6en7jlPrJ77O3wajXYkTzzZRhtLTd6Dr1LncJ1MRiUq9xXoPFC2wi
3pTByVx2GtEZ7mEwKbjnyjDSoifHfiLTD5TKRlkUDwdRWGhwS2wwFBWoN9NOTLsmFM8Jvps4xPRZ
ggVE2j7Myq4CHFzkCi3nMK2NnvVq1Lc6EWrSgepQYNBSJ2Q6hFvLCGZ3bbPcJHaHdJ7DOcgKJMag
4dgd5A91VCyayQwXshUtqB8xMAlTfD3XvC3TqV3XDvvEeY7YGcpQcYxwC3lrVjl59iuyNdO9RweF
dp3ZNfEcy6ib88zdkQly8OylHF6mxVTCbgYX8wAHGKuRW8JRtz4Ut2UQakRS5eO6r8C5rHyp4hDx
tGa8UPWjkvfFLz3J3K1y4utgAOBBQaH2kVai3wJ3AYrLsJLxcTJaycbcwtgZN37GG6qHwHoTibdZ
p4gYQQ+PuAEIb5oAMKKR8WkctVD40VmO9jc/Hq8qUlJovShiomuIN2pV5fq10KHgGGicYpGCUzfx
uvLrG8ZEFIuFbTOUarYaggkYybhGDNr3hAEG1B9+QDueRssnnzhxy5VlZL/wbrrrMgWRy4IIB3Fi
VY/qFCRes2mbeGvqZbYXCewVi+0hkE+GndSPAXJRN85ZFPpgUU6YB1nZWwcxK7A8KeaBe1VXSXhO
mPSuOn06Dx0zXhJm/V0ZrjXPX4ZuvBcWbipBi0WnnjvYNFnOEyYEgLDCwD0gwmcgCOxd3ASHOGRg
DEkeSkpRpFu2nxtd5S4u6LQOLgSUhHIiJe/24FVGtkLyqlGe1iWEJ0j0bahBg2E04nbZMcUmk38V
53TnhkDdU4/abUBFsZTdcHA97zGd69Z2lvY6cffmeVRNbcxsDhYfDi/Bk9swyNcrj3GfhmLTFV0J
g21j1Ma1FqDr7mEO4iKpHUvwEgqP4qodIpqOJX5wyYHEuTc3IdQOV/vZLlf4zNiix9SLw53TzBr9
WRNNBt4mcOWV78F1MFLgFtNCiEhg6j11cbFMBeLwooEIUCKSt2RwLM3gXS+cEA5hvg3Nx8TxzwhF
kfGXroD9UN6NHdYr7KgbZtMHASxF/iRp5g5C5Vaaq0b3uuWE3yG7ENF4vFrvTTwnWibGW+7Hz1Uo
7DXFIjHZLqVSWDukBQkKPc3DR3aCQuYxhfUqM0cqzyHuFSMODr5Alk1fDV/jqgAphNAAllt4jNdS
EIJMV7cSW81tVuFmEzbhg1H66il0szvdZFJsBsu26wekPIK4ddni38D0eqITX9sDW5MbZOjSJVNP
hHMD1U3/Eld4sgWJbi95+JgMBHZPkkBLiDG6RvTNGh5NBLulnlrGhGOffOKldQELjp7ySKnSLNLO
bFde3y2RHnbH2sdODEpaMY7nxoq7DfZzC3v0dapyAG5Dye3Qe+t61KHbMCaIiSUyfdZaYTCmzv3A
Jo1bMrCJIfiLiZOiL+yr1JlTBMWEOaFIGGUM6RWFdLFKGpSoSfRszETjGsqUtPE26LBvgKuNBFxd
e2kxYFND0Vj4sOpizGxXhpW/ZZpPlPeW6YJBmnZauYya2P56qd1ZTtdBnRHf4gnGmDUYAYAigela
mh+NoGL6x07rF/Iow+Bl9MtiNfj9azKFBCPFkEwRxIDNh0s2g1tLXelqjk0avNtOUtomvQlbDWW0
VZGSWDsegWWqIZruMQtIi3BCEBLRJddxi5g1xMjiAGISxtZN0bjf89g6M32HGIA33UpWcHDHGDpU
lGpbRvOYdqHZrbPSBH8QWEXm9xUYOyymDIiUd4kYNx3Kw6ju29GnMSapEioM6i5pVFjdGDfWbJum
1Ih6NW2jO4WHRSFgDyvE9IkWNYuu0YqrXG9MpgvAEqHKXm2HQiL0PEg/DtgBCXWGOndNtEdA82wb
7VsN2L8Y3OAAhPZWl6M15yTd85/7NC+Hlyz45ZXQGJLEeRG5O+E65/KqehgduFl7P8F6RFuSW7G5
bfShoGI3t1Mm4Sdz42FnIuIrNLx0gYJjoa8AvHj7eEIdhDuM+uxtJsmlIc08CLJdNc2Epkr7ZYqY
eRsFj5mcvRL5vD1VnH7u60jE4dLPV44xvDey5m3t6USF+4vy9QXtCwQ68G48hrmvE/Mw9xDU3m4U
2h0yHJONwM+XZdTD4umZRVUI8b2EMVLqf8sQegeRZq7gX7xruHRZCoRLxzEgrpplbBTWvkrLtRgI
mxk7NDJgKojwKm+X4/Wj5xClc0tohzHMngMr6BYaFB87aB+0ZIKuZmC6A9QSrPBulbcJk0htmOcc
TnM9ERMXWLivZZMHqVrRB0+zohmGgTQa8t9HfIDrkSojbWYrwYB7U7tmt+1Nogfxujj6scQ6DFBa
KSyk/DY9WxlBiEakPcgEHbHU2AhHAtZ7eKCgHya0lmyZeyTPy4GdkFtkVNBkBC7AyCOgDLrE3O2U
XZ5yR/1ydYRjSDyeNU3fuBYF9ZDX71rabGKnxyTIcF6n/E0r7HdHpw5LM2Y6vT7tRK9AfoPqJpXd
K5G51w0WnEtn9ja25ufr4YczM0RGKAJVkkVr4M0mT6xdmz40HdGNuDF4jYKvwJ1d2BHM2npsf6gK
J5vY66Ztaf1MBlJSA7jb/AGXK04Y/FEZOJU9FaZNPZ/SBsVYAc3bE2q1X6H0r3xZjDtzGqgP4vbG
Ijp9T8w51ANVPM6IT90niKbw3i0nbH7hvfpd/K2etILZm3j1+UQ0kA+9a8abIWLw4WX1uMgMTsk4
g2bgWRj6OcjAkdPsY/oILpUixx3cez/C9GsKzpgu3/c5jHyjCKknhbNL6IB0a8+bW0CNI62vkNXb
mDPzmYZmLwz4+owbux1hZ6/4EfPiDvgU6eK7Hw+vHRwBpGz60o7FMSqrdz/HBbDl1jH+MY5RYjxA
NnC2bpE84LGSI5obDnAAwk0tmH5rvmR0mYwHy56eGiNWm87Qd1WF1MvFU0smGs2dCu9cu3304GWt
YrR1G70Li21ct9uqh6lYjVpMLjRT1FgL5bLFCqxhNic0SdigD0QdDxo8CFZ7GchbM8n1rRN75a4y
S9SVgQm/3oK5WATpsMpZ0HkNqRCOqb5TxIryCtQrvY5ekLheFWA1SODld6sxaD0KtPcu1oYitLd1
SvHl9iU9xHQfGm5whiMK1lhYRLHuekO7T3NG1b5+p/VVsCZTeaMiCphCIaqpaVsHQDZGhMeqLkqG
vGBCnY4hQbFvYIGOHZTzcc4obcadn14NeXY/NO6PwpTeQfKy5PzdTpW9Y9w4t9v6sakBlU3x2qNn
QhTqPWn6FG3QA3GYMXeyQ2IqY0bUtiCv3sJJoCnHN8fqbtJhePWAiuDwwAe17QE/BnlSGnTqIHXe
zLE7WBrubvqAMVipecMu7PXvhZVTRY4e+UOjvUUCiYEAcs8ArxHfm57CMQSqi5HbGWrchypAG32e
QMKwYtTWrgjo9vrpEGBcs8lQIOJ+a9HcV+VNbjv/5XD9/1pd92Gszj/Cd/4/0uCZuvhMg3fXwmB8
y95/j5z79z/5+VY3//N/aIb0/kUOlYkpvyMFoToo6v5bhsf/YLk2Zsa4eEsSeBDI/bcMzzX+hQpP
N3QccnWD9LnfZHjGvwxXkqegkxTHP/Ss/5v4HWO28oUwqfJszsbDON5yLH6UPpvz/uYo3JK3G/Gy
RJBl3Fb5TJMogpkdgu0mT74a4BhGMnDeEMSUIdCs4yECW9aTVVu4VWSZwGBwsHt5qgsrGb6wl/6n
//B/ftSsGPztRw2CBOXcKbJTAsTygszBfEiG/Oa3x3PzX9f2e2rbP23o//PhFw7t1HcBNVyfnhji
436l1OAtBewSA8TO8r+w5f7oCua//3YFObYkJg6V6Qn4ARdXXM0Q3tR96b99fhH/1E7+5yJ4NX//
fCp3fLezOD3VLnOtIMGCKPSm29JKxluzLL+4VR99y4X/c1c5UTRhkHpSZKLfMTS51aHSHYwhs5ZF
l99/fi0fPZALC3v0xLmYEECdoihs9ZVmFiLcMa+G8hBAaa9Wn3/NRxdz4RhehZ4+lT2BiAkiL+Ob
Y2R6ipqIgyllFCABZR10ypCXP/+6D1aW7rF0f39ENf1hRkijfwItlhiSyxqEZdv4stWuozkC21p5
teHm6XYUkOb3/L9lYm0cWqjhrNmT1Ywz74M5a962le2cP/9df74NzGf/+bMMMAOrG/L4lKf1FepA
Bpc9FOlWDVQ6oKBf3O35Rf8/9xX9MhEqmXTqADdxj9oYPPUGtDIFG/0L8/CPPny+tt9Wl++MubJw
+DiZgWWvwj6Oz0Dkf7d2de9ig4DsaJaGH7gQa6Zx2dhuFmHMbFhfxDz9+XUn/vafP153yOnMnUic
atOxyx8C3AerIREZDJwiLwNo/cu7dLFHNIUX6ulYRqcg7mKsXXxGF7T7BRXp56/SR4/hYnswIVUn
jDqik+NA7Vi5TtFoKx2O2RcX8NGrerkxZL7lG0bhzG50+gpXHsgTjfasTM8/B07/8vlVfPQ8LvYF
YIe4hS+NyyKsz5WFNQ5GLQUOpkkWfnGj/ul0/793a/0ybrPwmwjkykhOXgLFVZTdvQd+94z1J9ag
BbKunAS1L77rg4cyp/z9vjZ0PBoEQtfkVGhZvaUSVc+Z6tQXqU4fPBL3olwoMHboVKsnpwzF+FrD
zIJgCyZQkJCZHqgx3fzVQ3EvVnhnqCn38845mlYA8diu463vCKaMCeajn3/FRzfqYpk3WCZguYEf
opf10bceidl1S7v4dx9+scgHx68jgQM1zPlwIKUb0tLOcH3b3X/++cYHb617sbhNu6l1ffCCE2C0
5jo4KkqMvMn89Pr7ynGiBpG+WWrGfdAL1fyiv3P1F3y1nGEpk6Y1v1UlTgx4VMGwdl/CBADV3OFr
Oxk3dL8ohLef/9CPfufFHoGlrpkQgaIfNbf+NeiF+qY11rPTRNNffsHFJuHRuvqaKY3jEGvGqTOT
fhvFhnEXJ5r6yzflYofwILz6TlSZxxHIe19pdvnqxmb1xQV88B46F3XCREJjxui4OQkAZtTro/Zs
TyXT7M8fwLzu/3AQX8ZVldIvXQhQCSEUnYG1te+nrt+gZvMFmhQ98xkvjEk8vJu2AIRb9Hjuj+76
8y//YLtwLrYLzJ+1WjMTPDsJRFvkrat+FoV3i6BC3ZUyiHZ/9zUXu4WA8y2kn7anIiLcADciiANy
avZlXL5oKGi/OI8+elIXOwZNiQp0Pe2O/RRFLdIIBl2AljZZ8PZffsXFvqExIxlkUvlHOsVxmbuy
ukt9Bwz18xv10RVc7BpW3leDq2lYeQ8wJzG9bhEspTgOHz///I+e98VqH81GMbCLeJcbVzWPpWEl
wTYwO+miMuwzN3vL+8bsjS+e+webi3Ox9nvZ+vnQd90xjeriHh+Q8VT6oUHSeOp9+7srulj7zPUG
CBtYSeB4Ai3RRqzB0Q11JixusVgLvtgEPrgSebEJMB8qIG9a4blASae11r2LPp8gG5wr/uo65EVZ
MIUpISG5is5Qd59csqqFXUwLO6ST66va3Xz+LR+8X/Jivft5owUtdrmnaJD1yWAOd3AqPK2+eH3n
j/nDXiYv1jlyEV8TlQaNaRoe3CxFjB74760otaWfQeoV2HF8fiHG/Hz/9FUXax1aQOBj5xidk1B/
tOD+twSIOxAjLbcDcE+dR2N2ZRwY0KD7ir64wA/Wj5zv62+NTRrhWmniJXvKk9l8IIJA6zOyAbsc
dkNoTn/5mC62gbLQIIDIBL/NdIBJnBYBMh4Q28/v3UcvwcUmkOAjWqEzDHAWgqi2Mk0kBLjSzKZJ
f/cFF8seL55SoDAWR5gYGeLRjDtUKc38oiH46CFcLPkA16SpnILgRK6GtjVinHKYgIcw+oRa93n+
dzvLZc6d71X6pIksOKddZcGQKK6R/SKpdWPk+aWTfPEmf/A0LtO1Ii9oHCFzmOVBnWzh9IdPI5X1
F/vWB/fKvljwgT04lXJ9deZA9JYhM63c8LRNL9VL2jrO8vMH/tG3zH//bVlUgatlXihyQu9bxzvw
XEDdB7wHfUVuR+oxb5ron63qiy7no3t2sfiRjRK/ZM0D1x5Or8Bn9piA0G4+v5qPPn3++29XQyZz
pERg6netqoY3gCMU5kHsgK5+/vkf3a2L1e1aZoqvesEzoSpa6n78ZMJhPWZF+txE0vjimXxwYtkX
qzxwC8ejDlJnirpg2wrdgC5bW/j7EUv6+YWY8y/+wyZsXyx0qPqxmJLBOmIk4UFfr6Em1tM66eEU
Obu6GXLcHWwYNO3roPB/2RHPAwJ6yOraKUgjmCJtzh/EuZNZHwaKuFhOAbnN5YoshFGs26kv0SAg
ix+vndKW4uAhi0yekqjX24MDggfBxrcb3BghnJhEa8AHaN2rzy9vPtv/dHUX+0zM+LszZZecyy5/
NKvkLtZx/NdaBkRJ85wIBm0t4nmMwL8q/z54ZtZFldELGLvaGKpzrmsPIRyrlSkwu/LKovjikX30
DRdlBir5TCa9p51af5yWfavBPNTqaBtVU/vFlvPBbZtNC39fPlZbWwPGCMm5boxfMusZv0ISbntI
9ZZCPTHfOLjjDHY1W37xsn+wZC8jszFIlwxNfcxJqya5swZhoKt12vzvyubL0FgzJqzYC5Q6j3gj
b5lT38RaAQyVwm5L5iv8/IX76OFcbDx9MFWY8gdQmgv8PZ+9QMTdlRepvAyWQ4kFov7FF81P+w9v
tnW5A/HcAfRVep7rNKbZ1z403HVstLf14D0OHc2tN//l88uaH/yfvu1iJ8J+Ke0T6FgnKHeQHUu0
Cun/4uzMmuNUskb7i4hgJnmtQSWpyoNUsi2fF8LHA/NMAsmvvwvf70GHFlURFf3S7egoBGTuTHbu
vZbD+9cTSth1Pmu3TaV+XL7WSmxdar2NjBSJ0tnbDP0gdp1RfdDDMUNOUgZ7LRb+bUuEvQgNrSwa
eKpp9dxKOjXLwBvPHuiZr5dvYmU0W4swUBtt4KNgLp9Nuy9pDywE9Vr0MV7+9ZWXv/RHBxD7+h7k
9zHykwJXAEag1qE+ggrUP/ngOdH30QF7UOK4dOZq6cgpe9B/ly++dmuL4JAmk+VZyVRR8tBGT5I7
JcmBwu7K1nZlBs0ntW9jD0XdRmlVNVpDPpwhK7SU41RtAkygCW6dptZ88Tf7g3SwnBIseHf0lEXh
PyTCtKS8OaLKvYUHZe1ue1TLaBC0k+NnLo8qLck+l31YIshz4vNtP7+IASZ0bxpnq+Z5VtQ/uMLu
UljqplJXYszKrLcWsz507NJQmTEe+8kUAPNgvDqWo7ZS0hGWS/t7wcJ/uHwva699sQ+xE5JoVLPU
z7lfaHdzbI5gKoXJw2j33s/brrGY8jSJl41rW/Fp6slhvKA/pO+bMwgIlwgtOobb5euszBBzMfmx
3foxA7d5jjVT7XVNxylTJTl98pd/f+VZmYsdAOigTmZmOrFno2cUpyNFeEXfgrNBoHHbJRaT3HSi
gSjsy2cFMPWYe0HwT4qVCtMDi+iV4bX2mBYzPZYj9WOe0T7nYqJ3zeu1Y5VCJrp8ByuD11xMcd2m
hAwgg4vEcBApmFXeck1zHfjdAuxo6AQP2CZhK8AxdPXy9+WrruyczMWMj2m6Hcd4cp4mbYwk1eKD
gtZLv43nRfM3rhb49c7UiJ/yHkCRcGLAp9PofXLYb7n5bdn0v5v9N+ENhYEI8Puy7R3tiOym9O6F
B8H38j3O7+edzYC5CAslHVmdckX6AYeedqeQI4g+QsbH1rrHNHn5ImuvbxEPYpeetQAJyoeaMu1t
mDfRoeTsaBvq6s/IJQtPs6+sOGvvbBEWsBzQmFnxkVDOVfFBjh4FDhsl5Oxt5kuZKvs+0RlF6870
5/LdrQz9uebo7foDNYJKn2nQjoHglPUBA40wv1k0EhQPly+wEiKMRYgoTHjHNs0lp16jwJ3ya2rV
UN1Rvl1JCyXj5ausvCRjESXaXnVD3dvRyQlSGi4hu4ga/pwAFCzv/D5x9N/DpGgyp2IYBMW1wGHM
g+CdEWgsIgdbTydMG9We6Jsuoful1II6+HpivDD7OE+l9RhRWGOArtPDQaYfJ1RD9CrIpo6zVyS6
LbX0Y1uE/pUhtPa4539/M+F0gyJ6I5DVKTISHcxIH3UHipkpH0/GShwuP+2/t/febS+CC0UupMaK
wT82eU/+5N4Tbi3PSEoq+7WEw0NHnRuBC+Pz3e5gdgDOTGwlN7XOVko+mGp0AwCx/ejc5xQW181B
BVWVvo5pkUKkxMdhCOzNpej024Kwsdih8P0b+H1dTJ8IhmmJMzMF2EZ5dUalBA0C+FyyCKQ7HzJ0
X7a2aK+ls1bm9N+KoTcvJAo1R0RRHp466NNjgTeQAl3qPGu6WbQ6KvQ/tpcImoYq0/Akqw/Q+wCW
tKB37MqYWH1dixBWNFPaOYUvjzG1tP2rk2NrHzZOZfIa7yyEQPED+MJuak8DMtaRVibof8ljK/um
+uK7CelXGvb6mP6ZuXLwD46rYfxluRba+32qPB3oZY4z8tpsXgtKizg4KKvuBsuCO9UqhXm1iRAh
un7p3rYqzb6Dt5Mk1CxZVw3w7tac/FNKTVQG5DVqgyvr0t9F9p35oS+CXpx6Ad3GhnPU7aEucMkN
qGzQXIV1ET4qW++CE9VgoTmgUR06uv1TCPVNuq8sDC9UTwVhB2gLtm8xQWJQha8bh6AdDD3fBrQg
TzBtEtr7doKo539p6GgDjDxQERzlNOb6ARHQNLWEUutR+k5337uBV4BFzto80Wgss4GtXA4FK69q
WVIKcM8a8YC4J3azc+8GtGN739OL//ny76/EM30RYGU9Wj4d/tk5pOCbPkfKXb5S4QJBqaHx6UpK
ZmX10BdBc8gAK0Jeik9SB1NTwgXYpNgeaC0d1Z0p6o+kusYrW+a/K+t7Y2MROx0zgl1NhvM05YVt
OXeOjLvuc2C6iFYe6DzuFUXe8A10SG2eQ/NhEKvC/tWBEjQ/dONYef8OQ8zH3AZYeKpDw090P0J6
kaPj+jomwwAXzC2jhOLNWfmmpR+LzLJ+l10so/+zr1C2Hf4uP///P/dtXe3aa1+E0zLOfTl1VnKW
sHeDnax7pzl6NA/4Vxb0+f2+95QWWzucTkbrYsU7OWFp70uv/Vag7NpN0j4DPiqvvIy121gERgqC
2szA8EPBip0emoru0a2XtOi7Lo/etbtYBLIQNcSMjqBwJxg1ENLBk5hs4yGce1HBB125C+Pd20Cu
soxnQF5o/Z6Mo1nlNs2LAVpj8qKl5vn/FDb8L5TRI0hg467JMZR98VsVgzqrY9qvaHf3Bj/7kvPV
W1QgRUZNB97j0fFBK5Oe6Ff+yLW/cRESIbe3beoV0C4Mx8KiSeMFJHo1fL38pN+dwjyCxQYwjTz2
IcY0nkBw+Z+okzpDb/wNo2m6yyf6yTzr2onnu++UK83//mZBj6vc9Fu/iE5uo6ZxU0LNyw5OBpB4
Rnr0o3WPT6tC0nf5xt4NgFxuEZvGqJRGrOXNsdFMy9lao2fQ8xTC4N6CAKuvLblrz29+bW/uisRm
qoIi8qhhg7Bhcydsv34pmm45lPD9BFeLoE5veOqNqcV/evnm1gaF9d+runVgk7RTMGX9QG++xU3b
RM92A4Dztt9fRJFcio7dVOAfaeprzk5gjV+aLHy5/ONrb2YRPPI6qDPsJ2yCPQ1WS9w+UHtVnmUJ
0e3yFea58T9BkHe/CB9KuS3ihCo/avDzcKmW0qt+gLCoJewEwOfGI3HYp40x6kNhfysi3weCcPna
K3e3LGONID2PqrWM45DZBpEFXopPR6OK63PSp15/d/kyK7NpWcHa+YawspA3ZNd0g7OF+YLX/GVK
eIamfq1Ac+0ii+DgQCmjaQIkrxK97X41ByQRM2wnn4rvSVT41t7GGJ1ci8d/M8TvvLdlQesY2ahH
6FAGDlR04+9K0Fp3EGVgTufRoEgOwIbuevg5vLChI7IOIiCN226sBvtHbncmbLIESZ791OfG0H+d
oj4RZCJ1v6aXm8bNoZxZlIabPqSU4c5uq3IGhkwiEupJTVZkf2ponwYtlctWI9JHVZFn7j5AdRJ+
NPrCMP8dnLSHn+w2o1Z8l+jVK0QEKojqrQxaakyLijouY2eEHBa8mokry1cghGECVs9wG6QUTeH2
V6bp++0Tri8WQQ55JAIpJ62PGl4nJCq2CZP3kw0/E7TjUFURLnQexfgDoJxAL44rz7VBVWRtfG+a
fO5+UQL38j9B4kRQJS4PzZXgJJYh0cv4DsQq8xQDOfwQKy82DoWUdFLf9vvL4JeaGG9zgz5LnFbo
emxvOFBKA0Lv8u+vjfpF8NMczsQUDmBk3U3mYhuiBcG+AwEmaGivO1rXG+ialpPfslXnJS7ioZdD
yCg1uzvJpK2pPU1rnJtBhiXN6GHgXL6ptZeyDImVAaQlhFctANHtKz6afuqmde1rw5p/5p2Zu6zP
lcFEkjYUzWkqnBSpciRFDHZWUFD3AVKnB7XD9PzUOumi9yxzpw2Wjp9DA5ssOb8TefHajvTlDq9U
dkrbhk6iA0+LVanDtXR1v4CDJXxZbWUNh419rWU9JDIdwYRLjFXjhzLvYO4MVKKN57z36EO+QyFN
+rGFh9Lh5LLR127SaISIyKl3yzzfT3FHFhL1UGOJ6croX4n/y1Jiuy38waxkdyqyKP7ikanY2n2A
VM2RTXXbDPifimGX2m3lmM2RdXPUfpUmn3o/3Kqrf10eLCubGm+eGW82Nb2loyiLNHXkmGIQHzTp
FUCIbRHRSl1xUAkgliawGvhDb2j5bSPUW8Syju/yPseve4rKlLT/Rimzb09RrML6fPm2VuaAN//7
m9tye1drBrSqJ+RkxrkDMBDTzZU6P2/7+UVcSkRFsUo9NCenMb51VYFZyqHK97YfXwSlopWG7eAo
fowhkH0LohnOOPWJa9+2bVlWCRuRp/TKCsLjmKuw+Oz0KGRy1Ikwl7ZznWf247b7WMQhXZVjMAZJ
SXn4kLpbJmXjfp4QtjVXWvdW5t+ySJhz4abKyyI8gTyB0JB7HXCUXDPwufQ+pu0r03xlLC1LhW1B
T7AGjPNZwj5s9yRws+LeEoZ5rTVyZRVaVgkDVhBxFWvJqZDJ61jBv5iwQIO0orTPGaeHy69j7Wkt
ZrrL1y0IoDTAUu2jhAz6eKdPAN7KdJqujKyVzbi7mNe2TtFp2LTdMQprmeJv0UJD/MydHOA9uVTf
7++lqwpFjtQVxVdpl4LzvdtubzHja21IQiAo4jlVE7DNUPPv7ZpaF5yo9eG2SyxmPfRxO3U14T/X
wYSzENza49+HFxn9tWzL2ktazH3MDgUPEJV4TOyFBUWrpQt4cUsj5E3Vwq7vLvYgbj7iK3Kd9MQ+
X36GR591Ww127LWi9LVbWEz7WNPaNsEd+hxk6OPCCSiTPnPdOv3qU1oZZ8tS4RwnYUjJWXn0ytY/
d7304596KRr9DomZFv5B0BVNP7GLlZT2FfRv3TbGlrXDtGA3+Az0mWimeY9qMM2nyodV2RWcDl4e
Yyvr8bKAOHfDRh/7rng0PAukFB6JrAZv4w3AsqxwuEud2/phXd9ZBIRURywRMtag6XXa7zJrhi9m
z+7l8o2sDANnEQvckW+nxOnyU+P4SXJO0rywvsV5oLf3auqi7Npw/nt++c5+1FlMfFatnBNaKF9d
48bF716mgziG7F+Cu6CjXvazA4fTNO4KGH9mtDEKV+u/FkFkl5+coIAru0kHt04+iw6X0sOYdOnw
p1ZJiE8pqbJSfkAXQZ0gAixXr91bKqp59otQgq0JUlzn2c+63ZvBQ9qS4EZYpiNTvu3xLwKJ7naY
NklOPkt7UOOLAhnoH0KK0cQ+SUvn6+WrrCyNy4LkOpJhmhFmn2I+uE8KMchTkVXt3W2/vogk7iyN
BiEFkZVcR/5NqsTDVWHGzXDbBZb1v7ohPSBDg/mck/5P9vAGfPeOyulrh2jvH2S4/lLlTWtZ4thO
4oGaTXr7qYuk7k77tHXh/buWgx5wsMcBlBuZCnG0NXTW7aGkHAA+Wonkc652hkrZbVHHuz/iQllF
uK0cpPfj15r6fppbq9ILNDRhQOqomI90eK+f+wjQlHElIq1M5GV9sWoz2VNTFJ5z0IQfbOHHH0PR
Nq+ZHakr2+mVoLcsJ0Z872lNGEbH3svbbRpE4EvdcXi06rLHpIH1dOALYXt5VK3dzyIw2ZPiP31s
PNq2znzvJgO4F+L0R/iOwbVc8dpFFkGJs37guY2WnuuiTtuNWfSY6FrHioaN50xXd44r829ZWAwK
LupwxWuPhgYbiwrfXEooaHrQXoni81rwTnC1F2Gk1JNMSOx4j1ljTYw847eoo/qx8QMyTDmMpsvv
ZO14ZllH7Op91Tiqw6zW+aVDNk6RJrlPU+kZJ9OMJx8JBMCScDOUaRoZMxhRMOhlCbJqB2Q+8Zpt
1FcBiuHRB8SwrcDeK5wjpASs7Hz5r1x7qct4hPbZD2O8FejWEX4AOvfu9Qzz6S5JKXm6fJG/ad13
HvmyGrlqDSM0EXg+eqALsL1lnu0Yz61b+g360dBx8el0YawA48NyTPY6dQlgz2yzRbFholpOXk2K
Q4a7aSrjPgQabbQAjLXUwJ9naHEw7cdaSdWdcjaZ6AV0PR6qz1OFlS67t+2oTYLHhILe4o9Tx4HY
9Rkthj/YsJvIiNXsUHXvwlhU+R1fXUP4JUOPZHxBuiKy4KB5nOY/jbanRRnw0c6p73DItQ5YxT4f
hl/laJuB+GgIyH1PbKPNHr9omxrx73jSdfwIwCGoxbcxZ3TufqzaKPo3oStDf4otrU5+WZ7pJw8k
dewZDV9Wtfl56DtPK2CB8kXG0RkFBAfRkTRGgZqXSCgq0tf1N753YK6i8fFg8Qd1aUf3RewbQPGy
uHTMx2mSgf+Rz9PKxoME4Xi0DlYt4945gnCrq39S0wnEoab5xf6GUz4o0PW2qjEeEh5AXUC5hv70
LUIQ0z3iOk8CfedrlPQcuxInxUeOwqxZHaN37bc2FUlZ75sErrZE7UvPLla9VAP6POAInMW0I2Rj
MssIoD+ksLwhA+YYwronvmvigqMNilAQGQUl7iQIwkVSJFfG33wg+t7wWxxCggYH7NZF+mPXFwTJ
xB+U+1qlAnyznHojEZtE6bYb44pS7O82hWATlc3WtKz4fHkKrEQ1a14m3iRvDBJ+lcm5/dGtgnqL
IJhk/1iVt3FaAIzNwe7N72uRm+o+YL2jI3s8xgFlIOlOIYy5ssKs/f2LFSa2bBMWY6o92dIdhjs+
eLucR0hx/P1tD2ixutjUZ8V1ZifHlLA/HRQ0whd6GBiEl39/JdBZ1n8fkD77OevRGB67IR6tCDdV
mvjWhl72njxnF5vOlQzO2pNaLC86rGPR2pU6Cjd2Z+wxU2hHf7+88iZWli9r8a0b9k0grcKozjJ2
EJ+lMD1ygQtOF0l/Dw/oGlRi7YEtVoaOmjxQBUH/6JtYHu4SHDH+azHYybC3pyS71he18riWtepl
FbslNtvquS6slARRQXEZlMdY+/fye/fnF/zO5F8WqwdYiZ3SQ2np92KWNOZp1qbmP6WbhiFoZKEX
A59Qg17XJTBRJFXId0LdgUTup22NNDmPGgaKSsWY/GFyCfHYETvKzwNpfWPXspPAZhkaifWB5IOM
UBf7dvAKZ6x5soNMTnOPB7uAmhoBPK+x04/n2FOh+UU3MBx/CApc35iSzLSCiQoHUNd3MVj+HGit
g8P7HyX1RpJY6nFwDY3ndo8hovGqOUhsoQ3gGW7oDHXYGV8DYFk5ZQIdlURbwTbbah7YRbvJ0fI5
C7X3qlQDJ2VtlCscyGXTF9NuYEfShfvW1eb1rVVdVyEYdMP8QOEk/enoiHXsYzU7kgEmaTLpj7CW
kbaUfMs0X0LKmoBZj9U0Ws95KfXwUNGjU+wQyZscdoQCTfae7ELMXj7EvQTKFDC3VTwEKOBSRFFU
JZZ3Nc5qxKqN6Azto5k1s8cNjmiXt/uI7E6Fg8A2As4IhWqpCKMSzkuf6dAqst98jxT+57TPXfFz
qJUOLTY2fcPHg6DbNeeuISLLcttWyAtglteQrb94bI8NGpMEbjZnH2QQ8GgtxSkFiZZC+HIvI9FL
7CqDQx32qe/QwVWfja5JMDCxg/P6K9vElbXJXCwMZqJFDkjl8jlOmM66J/xtavp01UUIOixJUwVF
7lvQhZ/8GEL85Unxt/71vUmxWC7MULkolwbnsY2D0vk0OPrggq/LrVFHUQ7VDsmmL2OOlXQ756kA
lK6Uee8KcxAZOJR6xEEe4yB9RWCj2eBiYU/2z5f/urVHslhrRhLFYWtBSICf3n40zTpHTZNqMvR4
/bFji3tNM+0g3jVD1ZI6Mt3JHKEoaz5YituSGcs+Cl+TpVkisDyBA4q6U5LHY7BPklqq/eWbnN/v
e29gsR75SQytmhByTBqh3N9ZZzjx9ypsg+JrA002UYSK3quJ8JQVFbcdXyw7JzqtB9xQkkuaYMRE
GzR2KGalHgS3HfOYi7Wphas3TK7RnvmMEjtpRKG7hZo6XKPz/F0V3ntqi0WJ8OUUZsThfInJSHc+
yMjrDG8HWRIMKgj1llOme3h8rWZtMaKVApz2qDwgGPWQO5vUcmr+yY05bo0P0oCjpnYFIK8eF6IV
VupAfqb3/s16qP/9Btdl7yebpGj015HQG6X7wolCqjeJgkFubsw279qt8DV/kLNOzUcGGXit8WAX
ZhLvI3tM9MdSzzLjY6bayZuu7AFWksXL9g1TysorisR8clPBQgUipxnxx4JEx1YjzEnGj66earb5
oLVksI4GGY7iWv/lygZk2doReChJwmpoz66ndVukwd2D8vIQ+SXJcLTI13p+V3YGy+YOV9HlW/Wi
OaftyFoQVf5J8yvzSmf+2l0sIqCAaIH6I3Y/uiGmL7NxX4KOqJc2qJ4qs/h6eZavXWURyqjaHtF8
6e7H2hrLbeDQ1gPeQN/rnfNAJra4Mh7WLjM/wje7fz7VlGiS2v3IZ0W3MWHK7MMBr6TlDl/8yvGu
rFVrw24Rs4bKtdpqautz26UZYAEj8+qjMGu9xdJn6Fbzaqe6wnDexpUY0Wd4XXtlxVobDOZ/75Aa
SGrp4dWfTaPw/1CXrbxdgWQsu/IE135/Gbm4CcqtTPEUZrSypqUMPk0NH9eXh8Hary/C1uCxAYnR
S5zZ/YUPQxvVh8wd2ytDeWWnvuxrGJpuIBeOr1vXHOuTGc95uViDlVT4Ivl5+Q7WrrH4hBZF1mtd
GyfPVIR1/yh/AiPnOob60+k2XqTbLrLcC6Vm5xVaOT4Nbll5u1jSwXLXJGWIryT2q5vgLC5ch/+O
JYzFCGxo/nw2C9x9QZXiA7XYfr9cvov3uY38/mLS4/zL/YhypU9BN+P+KBkwlP6AG53KeZYjZEUn
0EztS6mqYJwtnmU77rxcFpQUST2xONsTxaRnh6yJpxL6nGFlnr6dJoEMkkK3jsTu5T91ZULr83h9
EzcEet8kQdX9LEvPw1USfnNHmA22j+MxICuJ59vZd2Z9DX23sumZaetvrzdwnKDhQQufKf9pP7YB
ATAu7GQfGLSOmRltLH3m3gT04DUsQoYr6SkbE6ZFTHGD2IWZ5DzKZU25luFde3rLmJE7UcVXq/6k
rDizxztF0UyEJsRDJIijsC8HT9yRbahjk3QDrR7sJCIzvTHpry+CipQJvg8l8S/LKBs/qiGcvJ2l
WZZ9X2ROnF2psXh/bUFM9d93pvzOa7AeVmddxdr3PHYU2Zl4EN5jqaZG3xR0y1yLwu+PD7EEV5tp
6LVm6dhPbuAzKmxNx4XT/lsmg/kkhv4LzqqrPZzvx2SxbB2QECTcPC+8p7zMw/JVH9u23Oq4wlw8
K7S3ozISOd2+T6Ys7S7bAtNMC/vAU+6SnS3cIn3NNadv7+hUAli3FSbdg4+OOUbhlUzS+zFXLFsO
3FJEVVvCMU89NqN1gqtm8JuRvLh7DeSxdolFqIqR4eScgpRnvoC1B5Wnc7yiJP2+YeNy420sggyP
lePTIKnOSK8QhVQE2mrkUzYxtNsaCsTf3M/bONb0ndWbvnmm6XR6kk5SvCagke8uR8m1h7QMJLQr
dMngqLPANbePx5KSapcNL6f01yCqK2uG8BexpDRDYxJ9lT7nLUK9YKDnPLcoLgjm02FyLfP/EBq+
DxhWKJ7QkueR9fvvf5EBS/3c/D4RS6+sxGuTfhFbykwnGRP56hzI2SY1yNfcaWfUg+1tqLq4cfgt
uw3KOEtEXbvmWc87mpA4KDvptebu+rrNrnySrry8ZadB4LDKDo6Xn0VR67uUIkf73tKh9tNNr+Jr
BL6V57VkZpeZ701DaATnWkD637nK18xN20YcJqRe1Mp9X9SR83TTeFz2GdhqqkvHLYKz2w0fwf41
+0Bj/ewKt72/fIWVOLwszM99ChtrKYMz5WyowzNP7sOi0/eISp6nurH3k6fcK0Nt7QUtwgPlcqM7
pWFwFpr6UdtTcPDJB25pfs32l+9mJdIvOdp55ZNo7drgHCjNNshB9qik/dRPuiuPa+0WFgGC7gjX
9QJeCLUuyFUdviPhL2KPb8Jre421Syzig/AnPffNwuecttbu2mgMdqJoymMXG9fAR2tjeDHnpehJ
n4nWQZQ4Fq96morapyJdxhgMkTZW+nfO6eyi3F1+Kyt3tKy5dxtKXWdJxUsZ4PN25/BC6Uqz1bBh
X3nx7xNeaVyZd25v1gUTkXyvwGG+hHVTvQRI85pDLHUt2bZWX2q0uxFnZIZIGEaEx76mnwtO+srI
bhsZy1L3oJ/IinBm/ZLbdnYMq/KzQF51T03Oy+WnuDK2l7XuOe0vE77r+EU0aTPTt6PHxCr6K3/+
2q/P7+7N87O1loXIt8dn8EjVrxq98zfiaRRfGQJrPz//+5ufl+RAVeDE6rls1fiPiMtq39ht9HLb
o1l8bHAajyy0MvOXwEuTFM1vSQlJWWKxvfz7awN4MetlaHXK1/30hT7aNNuGw8Rygum5MTZRY1Dg
c/kyaw9pOfMnbLxZVvvPehp7u5pTFSzS8sY9preY9K4RsBfL8Y7LQGr/0sLTHoYsbUq4IbDCLt+B
+bc27H/TtmJZ1U6vX6wNsXCflWG0yam0h6I4xDGFBdm+DxkG/yDnrNNPcWCP2UPqdh5G0CDQfLmn
Acsy9wFHOMkBj7Ht4xVNHLURsU1pYzxGOlYKwF3VhzCpHQ0peuL74d52/WRAmjupvHswak7v3A0H
QO3ez6c4umPR5JRLeaYWnAL8tt97oxm7e0FHwhdlpa15GpwE2wzZIJLXdd3W1UudRKk4tkOio+OO
JYWYm9LK+hoH9qBXP0mAFcUeHx81DKFRocETpPitOxWm45GtfPdTBV4ePIQOYk5h4QrZ63M3yh3w
p9ijLHYqjZNwo+DJjEwxHsqq0sWRTbL3W+tCe/hXonZPv0mLFp0DWuhZ/uaPtftpkMDj/819eDs1
5rqcxa1NOlkD/CsshJjj/K0GVQ69ZDembE5ir/yZN/lYPdaayQeV8Jrm5EIn+9DyxMdzW+ToN/dm
AAXvJYyzLPlEwdSk7Vw09+o7UOkyO5SpmZvobZ0u6PBMcmBJr6JEHnwfRHC7NiTkW3Nr5mOo/im9
onc+u1Y9PbllOfl3YV43ySG0YnPcK9/BgJemfFhuoMkl4b0eeTnOX99szQ360UZ7BCfV0Aqx0SNV
x3eTX3FG7NIMlT10yag+DHwb2Xd5T+V0tZF+PWE8lompe9OOpko6IGVCv9tBQJWGQpTTbzX7Oken
5li3LXv7NNqyGff1VJY/vHHEWFvP5Uabgl46d2Pa7BQOUZEm+ScllPiSIu9MdqMVV+g3u4kxwfv+
pjUTovQg76fpBx27sXwoM2tIX1rOSkGwhHDNGRGd+tZHcvolYbPYm0AbZbDrowk15SBs7XtoN3H1
qZRpXW3dSouTPX17Q36SnRH2O8prM30Tj05ZwcB0TH+LJ963DpEXj0db9w0wmCZmt0h5o3/iaDRW
O4vuTyqdTFWrO3tsq/SRRakGLFUDmfpZUbrTbcO2YbiGakjSgzVpcfuTvrX6l28hW9ZyJ87vzSr0
1KfB6MCt2lPj8fGT8LX4MKhBC/Cmw7LEeD0/s8Z38wZsTJj7W1q6e4S6rlv3O2VR8HrnzKXM6Nl7
UiJKc6vvLda7ZDPJLvs8UfFTvIaV0en3TtGMNvc49Rou8XmpLqIURW/ozqwJreUrYV9WFEnvlN5U
fwxC+1eR6UP06EfxFO/ItNu/0hAD7SMMRIgyXozIseKQ0zxWgZHqW7vz6J8qUsXlw5pigG0R8f/f
xcKuLITZwCUfabKL0o91LvKzPsZ+zx8EcPDYZNgz9z2Yp/SBc3yl342kdT+IWpvie1taVs4cy7Pp
VKVaYZsbjMS+9dr4DkTZNOcs+zRlqj5rk9Gae4Z8Ee0sX1MYqHI9+1bnIerqHi7sdPAj2XkP1SDJ
KWBZwX9phBVIv7Tt+eMtORn2HX7J9msWN5yABrUp/V2ou3rLsdtABy+JYaP7iiA6+zbEwEW1eGp9
qvxjUHRRSfH3izLmMuHBL9TjmLTmN8+AJcVGgn6Ko6YNgXtlEVhZLZcdR4EjQdCPtXi2nbQd9q6p
+dYuTYYKUJdn5GJ3ea1ZWS2XfUd5qjeJbSfWcxsbeb6DS2/5W7eQ59t+ft47v9mx2J4nIjvqfBpB
nGGbkvP56GjGNW7j2jOa//3Nr7eJcFu/KaKzO3cytQHloqj/ks3Yecn+thuYn9vbS1jSsPohic5B
MxgHff7irpR1457eXWy5dE/CJLFL63k07exsSakdOt/qi62MumumnrWHtNh2uVFrVnpaWM+9Y1bV
gTlleGn+Wcun6VoL9dogWmy56FXhMD6bxLNldsOj1Dpwyl0gr3zwzonT9zZDiy1X6lKbmlajeFZT
1e/M+KltiXJ4+RDz9Jw+DnqyLyzte0+v9W2XXDYXidYwKWGVgtaM4cnlxSs8B1so2/qGEKe2hJZd
53B8Gw2DujITV97TsrEoLuq5pNfwnnMnjSUFsUPRbUoRshb0ENavZapW3pWzODPSLbDdRUJrVhtH
ZrvRvdiz7vFL5tcQcmsXWEx5YKdG0InSew7zitqftrW0ctfr7fTrphm5bCqynSBxU5XRW+bRMrkV
+tQPd5Gng3O6fIGVZM6ymSjQhefZYShfht7J9jGlt//QPlM+QUGTh5xzvXrXO158U2uFWHYBuQ4a
9yCQXM2h80BGfc8ECvONh9r4cPmG5q/3dybQUksgVVr7mODliwiDX23v2NUmHpr2YHc5TJRpVLsR
1c4nww3HG29qERB0NTZJEcfyRcHlobWbSSI72nOj+bKXb2ol++IsogIEPmVnTslN5Xa2l13zIRe1
dw/T6UNGu9Ntk3LZHWQOeew6vejwbxdyw9trMb32Hyemy5UrrES3ZXvQ7DdFuieNZ5MVhqoAUW31
Wm3iuThk0It+I2z5JFRxAH555YBh7ZKLEFCiKJZVHf/fJXVr+qHwvYYdUfXvFQGKNJvcaDYj4/zK
pFqJCsv2ntDJiqDxRw5x3dhUjyqN43af9xwLXLnASvhc+gKU2YpxyJL+JexTFKVh4ozh44QgSD9o
nFrd1pwr7Pn+3uwHcoykYSKK7kWPRPi1hjz3XU1Ceyymwr9yyLz2qBabAoPvJFejcOvJH6wp/GgC
/tS2FM2S8b88dVbiwbKhZyiqEUlTP73oHftv6JoHF0DpLh38r1bhnorKG3ZdlV0DO79Pf4VqvowG
Q9tMrXTql1YNzf/j7Ey6JGW5rv2LXAtREafRZJ9VGZGR1U1ceTcPKioqYvfr3x31TbK4k/BbMc1B
kAgc4LDPtccjR6kXDoOdx8l8X4lFsx3qiUj8OgKIyN85D2j0Vc41hEAbEdc+38Rw1va+Xu68I7qH
VtwwFWQ3eWrwhJItwX016OcQV1vIZP38seTxC06sK8vM8ZntIp4W2QC/6CuKNLrmWyraJ6HwZWlE
/xV1ukXG67kjw+FytxzT33YYUFPRTSWewU6cyPRg+jb+mSbJ/OyNNFo5y7uasMIGnybqx7EZTzBg
KL4QoyEPIL6c73FQUmsqelcK2i7MyAccVWM+k9MSt98WvqQbiGi9Z1rDywQH/FOYpJt+wnRNiiX6
AhPZldFy7Ce2wwDQjF4L++foIDsKXl0+JHLZsZD5eLzOfQDhPfBw2cvl0XJNDSuKtBACp0tckldg
8WroPukWxRU+vqYHYRjFY6U3RseJJGv6ZUfEt4s5eIXEQohE3CtBvdNGAm7KPPz47zdKSLjrLXBS
+4zCIARuqKt+ceeA9cm5w7Yj0DQddFcn0wnv/rImW2TaUAWzyesIgtNN0hvcz4FwJUGyw0uDvzwB
wq/ET2TFqPdYqkRlww6Ar2KO9zMLeH4AfRRnvZUhcA24FZV4Wy2VRJHG0Qwi1yceMK98HnWSxc+L
jpBpQPaj8n8hF9vG1W5s8mFJ3+UAdlD+MBRw3r2T0JUy1AOcLT02sY9Kli2LKvUOr/Z8/J43CeTJ
23psZf63Zl0tDaBAiYCCCZJiJD0eIB8/P1WXbSS9+xxwHTg6s67JkW1LJUHiRPSZp6INmBpDWO7C
rpyHt2mB3hyfLV3aE7gwpd4pYlQJEaME+GDT+q03/SO9MvQgSYpwc4CcnxU0eRVRBFeqDXRhntiZ
GixlhbfWSgX3uNXS9n0EbBKGkXE/N4CCLDTsNpSTmLzSGSO1N4D1wmAKVJ2M3kgUV/h6LwvCUKeT
whi8lruqYHQ80Bi2dvmGRGGo3yrQe/GCmCposU4sBFv1BFFw4H1HOYIo5LaqxQTklmlL2ptNQYao
OUBmCi+rLVwmh+BximXJfuQahc18U7UyY3de3GeS3bHZw4vkLh9Q4I7/NPVQlIr0FKx77rq2LboZ
mOqxEl+R1BU03I1cVODu6rCPqhufweHhFns5hcVDAKRHfa+Kfhr0BlgisP1pmjR+COUCHzu2z4aJ
pP9ennWuSWftPow04RgTVr/OXN7M8E3dkbr3oFAxrw24hStz23GCsGuESMXmgvp5/Eoi0jfAxJV9
dYu3QpnsruqGXSPUDl2UT2RGygIauOWunL3mRQH+9aQA3JruCq7WhB6urlibjpznWo415AjhhIz2
Xsi49R6GJoBT6+WuuBo4j9SHAx3HcU7EUa5edRD77yjtLbpj3ADxcZ2ewra1oDD7ICE8cQ9hSVD4
1A7NUHxJyrJKz/RYXMUud8Mxsez6i4rhIQK5sOw01nrYcgZIsizSbJtxHOF70ecrI+/YuWynihYA
1IKbRZwAXkQNHSpjz1cvSYp6RxMGX5MYi7bibGUmOzYuuwAD1gfj2MKR85WDzrchSjd7pEjOCjf1
twhRa9X6c/MzBcLsnpZreldXo9bOgFKHdMhyf3yd47rbnlcqnspfDLwWUSaRbOEPvW24esjk2tnD
1aAVFURgYiI6Pb6OBnqIc4OqVC/m7KKFe263YbG/jXH9i1S5ZojoOMzZFREKLh1dXcT5Kc1FfFOJ
lDwgvWX28EPz7i9PScfK+k/dQ45q5a6i42vF++JunKPhC475a/VAjm9mVzuMKawudcfHV5Krv7kZ
f48Rm3BVIn35dxsWN9H5NI9s0crMd6ww28NC5yhBakdenTicru/DLOD3adOJ+zLCybSIV9txrLDf
ircPAYnA+WIMxqZ/hbTY+0vU87lUPdebipoFmfmBPowZuasDrLjL4+S4Ef3mMXxokM5eVqdLWJ/U
SIPdDOE9Thz4ddKGybZj0MgloDBuLzfmmnfW5VYVSEXpxUxfU76UO5JN5IaE6c+Sl2vpYld36J8B
PaVVafjYzF+rVmT1X4IMQXibtFEK8PSoUYOKAzfKkOad1pyHax47rslux4ximHQBIMJp9OFJM4pO
HZYZU+TyV3P9uhUgSOvTxq8yJAmzvvlC0yK/KTUL1zhNjk9mF0RAhdXXHKTQ19kH1GxcMOTtEtW3
WsONYWLmNcHtdWWjcnTF9nyQrYSZEl6dXuEhmnyrFvCCQOrDAXJlNjuWqe20MA9ZXQQoPj2lbIrJ
XQVOjRZgflYdiobx/Bo2NeQmk1Er+QTHhLaLI8a8Tk2Lt4KTnBUE0bhpeX/lQSj/qckYH68afrtA
Is2jPKkB0X4FfQykeRNrEf2VQdo8nS434JoA58H6EAIMy9iMGrnyBPzU+VRuZjz7Iytyzk5uAiXr
nZ+tHiFcX8wKARx+KV5nyuQ4k96DtQzy3EJHwJNkhK4cG1yTzIoBMiTVEtRBecoXww5VFZvhNs7b
aA3Q4vp9a7UTkTLPB5jiJKewhE6iT+CMImqAHi6Ph+sTWet9XsRYVng0P+kS5e471XGdwhWIR/xm
qkGzWAnGnw97bJcqACDT6BhePgfeLuVThWLlbQo6MRC7HXsA9+xbXYfhSpc+X5exXapAvBylF92Y
HajOxmgzZrlOH6JZxeJxllHi7bKB+vzu8vf7fHxiu1YBT/9IZioWv8DnIXoOz5IDOnN9uvzrn49O
bNcZjH2u2ZKJ4gTVCrslvCE7NbHkLi/hTXu5CdfXOjf9YUFCsY+CcxBWTrMXc1jWsKf2nAUOI9As
AwE1zeVmXN/p/PcPzZgcZUCBSbMTOFh0voPV7iCfA45c1Mqouxqw1nooExVWkIWcDPwOYbOD2teo
n+aVvcQ1ENYyN6zV8PXOxYlQjqdZOhjY3AZjlO27Bg/1130ja61L+FyOYT95rzinDO0GbCX4p0LG
JvaXf9811NZa54S2pgSW/ZUMrMSWG/r3gAdsUE6/bUf51+VGHCvdLhzgLaoldCS6k476Iq73ekla
c8P0ULN2G0J3NX8Fe4gP/xruLeMaj9Ux+nYtwVzXvZm7lB9Fq0y9FbTPNpIt1ZrU0zH+dhUBZD5+
VYxzdmrhbEdA+1ZBuEVZcsIelnoqVnZ4Vy/OA/dhkbBlBPCOQ4lTDS1AOEgcZv1m9nCBvzw2rt+3
1vo41t2cxUt8VBUPvspuEiHkTB38VC//vuP9JbYJ/YBwph5hfvBidFn4t02SAtAOmV7TeuBu122S
PFEgIocfPkRv5ntI8iEAEoQ1vZGbHHTu9FQkXrgmSHH114oJBhjrRpZl8EonvItwaBQffNy5d5d7
6/p1KyZIgGWqug+D17Co5i2YoOSpia6808Y2vD9FzjDSowhecVEHz5hLVH3RRtY/Lv/zrgltxYI8
hAxv9lv6ygdv0c/Mw/V1W+U1niK4rv6+3Igj4NiFBAq+4Arl4QEkTSFELVNDnlBr+9zFHYizQXPl
FmbXEjDYxyUNGEIvedmiNEXDsdn/ToukD+5imDBlz0NpRHvVm2ls1w3Aq1I3KEsMXmUhkh9cadhP
oDZhuc6WKbbLBnoGScsyG/E/AI9o+jUGVuUH9D/c+3Z5TByz1qbhz5WQni7KHLW32O9RNPpr5Nna
lcgxq2wQvgBML6NNkL3OExIxQNBB+pizItD73gfs9LoeWKuaC6Rmx2owJwYNS32TZl3/K+z8prhK
UhLH1rpmQ9pRYvzk1SxL/pSnqf+LzbreR2qRb9d1wdrpVRUkEfzqvSdYqrW7HCejve+vkS0+Nztk
sV05MPsKL35e4b9IP9DFgwFnhQAHWubyp6hEXDyLbEAdQYYTU7RLWQ+rOsHrZK8GuI/dL3Lp2G1c
4k5pqkA292mPe/RXprrG2wnT4VrIjTYzhNwAFTZ4sxxieZunbYBclegmCP8CDirV1IP98gsC+G4N
DOKYunatggQlTmZFKo46MtMTgF7tQxPVPy8PiePcYqtgW94ZLT0hcIbHrYeWbAchzrd5wGlPgzXo
9+1aDsSxSGwhrIY6OsnAcDqJZlpGPG8HqNVuQx86+F7N19U9xsw6SxgTBT4dUvE8zrW4OctuqhQ+
09qvWxheeytfzdWX898/nFjgAp/7TTlFLyk33WOYABsg+mD8OrFm7dTqauI8Gz40wfp8EahzjF5G
QYtnssTQ37c137Yqz1ciyvmb/Pf5OGZWRAlhid00ohHPv5ejGMyPUOD60/Ig3mTgs+0uTzHX/LUC
Cx9Q7VJE1DvMnFXzPUoJqpsxG1i+cn9wTWErqrQswjtzrNtTGOj5Ps+SF5GiKkBqYR51M9xcnVyN
mXV8mIuGjiSI+hPL8tjczX0dSpzzghFhMmqLNdy644vZ6lgdhx5tgYg4atjvPDI+8FMWgYN7eTwc
5kKxLYSVQz0FeBFJDnAqrwA08fAm298hu+olGyLCkgNxJqsZBS0Bqx4lImN0JwYva8R29JvoW56E
GUwZwYFLt6YOlMZb8Xw2LFZNmVYoBC8ZXKfDWqDo4qae8vwBrmAzO0kBo+VHXIBM9yCSST1mWaaX
TcSGMsE5uY9ALMRTMiHNblQ9EHw5QFjZ7VwlVQQcdo/CiMtfwDHxbYmuxgNDFE2ZPrbtFD2rtDyx
mZNvKixOSw1b88utOFbwf9D/pYBdsDenB1KBUPUgtBS/BJNN8qVr9HXOgrEt1tUS+KOyz7pjqmL5
UMVe9F4DFXfdmeA/St2+IGSSgTwK6IR2ArcK6A6m8g4c8Xx7+Su55roVhFAojgfI0AxHwfLkCxu1
/hJlXbQSexyxwVbmijoPctMKcRwzc66Ag4h+CL4rsUD1YZYuoF/nuc/4zylkwG2uDLyrS1ZAGrFx
jgnrJBqtUSKU1jDl3JRj660Z+7kasMLQSCfC5ixKDsBNiehBoigH6cTe+P9eHhPH+viPKBdVQmM8
iuTgs+wND2LeE4pwYNgXBiV0OCpb9ZP5/CkutrW5POUe7Je88sh4NNy3jUbpImrVxzITNzQof4b9
cFN0yJNf16/zLPmwp5IexmEzRGhgWoC63OZFtaFQ8t3rCW/AWYAzz+V2HCvf1uLyshNtkAMHmtK6
FhuFAs5+y+D2KOCUtszjdUvHVuSmdTdA8tDkR2QAG3mnw8wfbz3Pu/JOZktxZ6+EuAI10EdgKUKo
2kyLy0zZkei6V4Q4tNY+FIExfMdpfYQMm2bPMyix4wH0KzZf+YXonwOugF3sAjMnh5BDzg6QTAfl
YZ3DtvTyQLsWirXS52hcgIefFOrF8+xuhHWMbpGn1hTPekWs1xJMjvVuS2qBAmAU1ZnV0QAqBXcn
lP94XXS83AfHj9sqWlQNT2zwMMoC8KGdAWADauGBrhw2XL9+Xvkfltw52Sk8XcNNN03zR4KT/r1K
itN1/7q1nmFLXsJtJu7+JyNV/WMIn7JbX3EcPq77/fOwf/jnQctCWTReok4Grq35TiZsCB8BrsS5
53IDjkBha2LzXMx1UnTiTUO1t+NwWdyQidf3sVllBbkG4Pz3D31goCcXgIf6B5hHan+Db9RAGloF
3y/3wPXz1hImHsmbCJzmt9Yf2ZM619QYE6wFUtevW+tXIu7MZS28E6fwfuCq8wFAZulqftuxfm10
uWq6GtvM0h5TPXN/O8PlIduqAKjUbxE0eGbTI1/YrSw012Bbu/acoZDSMzE/tB3qd7F//5JRkL8u
ZH6/PBaOBmxVIgpk2xrTnx5M7Lf3bd1FWz6Q8AY5kWUl4Dk2bFuXyPIsS+Ky9Y6jARc6XOQe82l6
UryBawO4QpuOi+SmGcc1sOznKqTYplFLQPJxxy6Ck5TTG5DcgKGnQLM8yzF4WBrvzLiV2yBZUBaP
euY1Up+rm9bCh4EpjDzAej0BmV9v0rx5hHj3H4N3yQ0SiRDSmvCh93FSuTxwjmluSxjDaJmyvNTD
ifmR2olo6ndlkv1z3Y+fG/0QAICcQQ3BUAWHUHpTccNmxarbkkfy23W/b0WAbobhPTxkirehAcjh
2Xh12qJo3ouHaiVKukbDigLaD0w+pmI4kTZ6FOApS6kG3E69esMNdlqvBqJxOqesruuRvauLLmVN
V0UHMJrV0yha+sVnWEzX/boVBig80wKKBN4R/P6gwekwiT2T7Os2MqgTuKoNW3yYA/2BmOzhSAXE
/w1DFd/NUqrbyz/uqCCJbd2hWJpwGpDJfYai5WEOm6dwGXdKqBfh8efqLKGc6fI1SqqfeIsQK11y
BDdbjlhNDJxHUDUOpqyrmxBuEKB/ACER02LttHg+NnySD7MFiKNWPKiS0TuSttM3KjwXQSukA+TE
9R5YiZ8F3u1WBGeu7pz//mFVKsYh8Y/7DohcP/2KEhH5vxF+IK8e8ai3Mo+dA2UtfSGXKtUkNCc6
+l9hHRHd/VYEiWh+n02lnvCmgOhWN9A9JOGDl17nLRP/hvx/6BxbQk3EXPgHEYAXCd+1xR+OURk1
awRHR8D87d/+oYExLyYtYJBzoEuedzdMZUuyJ4bTlfyu6/etCDB6XeWJ2tADIJww0BALW5LbxRPm
f5eXkGv0rRjQhmGM15YiOSh4EMNWA9ih+oFLv6+3XRRIvsJhdnTDlh0qgIokCLDhgZuBfkGuHXlE
Bs3z5U44Dk+20LBVTVyGMajFFV6CgbfRoFBm8S9MsewI0ku3MotdnbAO+SF8lPEG0yKN1sdmuREo
3Mmfui5tmuuSXLbAEEYTJgNYRx1bno63WiT/pCG0mctIVkbb1QNrrUO+6KMwywDLC3prcscJAfKx
H8N27ZDkmE42NXku20JQii1FwGX8PaSIUrLvYIAXtxX5cXm0XZ0I/gxYeCIfJw+eh295nAC1nQJr
E22GaBWO7Ai+Nhx5lqSXCk4Gf+eQL3bVjRfXuVcCwNQa/pBEc5z+8DXHsei+zZOErT3duiaxtdJ1
mANf3QC6C9xFP4UbUDH98u/YD0nwcwwpVIGRAf5q5RXdNVDWuie1ZJQ0k3oDr7zcgTcmHkWOJ5eF
T2tFsZ83ATLun+PEfAGLh3qaDojC1f9T5ul0Tt+nNB5XDgCfTwVmKw1zv1MsGBHezTRS9b0K4W5+
EIkKVh50XF2wVjxlJB6iqiAH+CDN/V0eJjr7RvgSdPtmSfm8su4/H3qYNP/5pdTEWTRqLt/gv0cf
YfD4TXk4eUML3ML2D0qqywvH1cy5lx/2qjDvgZgqA3qAxnwBf1uIFJWMGw5jIbUDhUAPwaYb4Mu4
u9yea3TOf//QHh3CcJSxX76N8IaOtyBHR+oRDIRBrgz/51cyiGH/bAB6Fr+mKSyL+CBRTjvGen7N
W2aK5xTWVA/ZaIpjofOo1jg+hZ13N/awPLrcOdfUoH+23SoSsVjm6UEV1QkvieI+6/yvC9Csd5cb
cI2WFQ8o7KY1SqH8A+eVvMEhI92NBnNBiDB/HahZiaafX2kgAv2zH7muqtZvxvo4Q3B+NwPxpjUc
hUKcm7OiYNjsJFDYX+asMvmm8KYmKle+oGN62EJFdChfYiG6NzYY6CBmsZh/4gFPc1cdbPHQ92fP
0ryAx1YdQBSOrOVTqPs62pIkTu6yYDD8yk5YEYIwlI/6eR+ADIuls28rU8Dp0ah5JU47hscGGoPc
NJRKZrg/lVDQiwY8WFgTbHQnBUq5JMB3FduV2CRW+uOY1jbeOO2WQieA80Kxb5YYnlKiuOeAPio4
v7DrSGTARPw5MiZaFK5tcjlQ4oNgyUgUhMvWK9jZK+fy6vl9AP/vFQoOy3+2wXpGI+7rFFdnaHmP
vAckGJC8HGeScjMDGlg94HGeJv92gOBlWwrGU7ZD5SHP77VXhWYXVWmTfcdLdNLfXP6fXBPeChmc
TV1kUkx4E54N8CZlRhjIcbn2xOj6fStiiKAlXdJ0yaHVXeuBhyqgYZWTIP3KzdfVgBUroOFL4AsE
YzsKv9gHMwN2Dt729Nflz+OYerZYUYdVY2DchKuUCMHHFFEPjRTs9fBiFXEAi66b4bZYEVgSo+C+
FR30Iur4KVWN9+9Y+X76GE2hXrsruDpjxQXR4jVjLhVaodn0FZ6NZDsncXTbt/5VWmVm6xRpvXRg
pYjwAO8UcA9Fk1ZgRWeBvzIcjv3H1imaNBAxcJ7dG4EL4Z3O8mYzRrAlIGMkdl02rFHoHZPKliym
yEXXWeajHx7cQG7yfB7YfTGd36svz6vzJ/8kEsRWJGi7ABD1IO7f6Ki7R/AoFnXWp0egT3pLshwA
hlDjbcNCSG+va5H+GXtQXxEXaXT2jvH88Afs+JqNTGFPLYhf7/K0waMZWcWfu76fteqxh6Zk9El4
GEs/nncpl2AWpjEIwJc745rJ1qLHRSdJAgLhAqtUt8Unm+/UVIrtgP17pQlHF2xdITNVwkLE2TfI
HX2wMmbvOeiD4Lot1BYWSlUEI+zm6ifk1FAl2ND2vioztanChu55zM4BH9YhfbeaIXTompitMGQe
CqJBF2pwtOm8s6CpmLM3Yya/3bC24anYgCn8gCKW/EsPg73npc/vaUaSdu8Vi9dvoFETew7W+jaE
mcqe9oM60YSDgMhGonZnBjGD40SftBCOD2y5gVK2h+jLK8DBziE7zDbeGINbMkJrl32ZFJf9MxmK
UP1sDNzjxCYrMqJvm5Hm6d3leeIaxHMc+XDaB62hhdI0H95Gz0sO0JiM2b3XeRO9itrD2Hl+fvh9
VQ9xWcA29SBpSY7z2IOkk2n+PC8wY0I+YC1yO+IeO/fvQzt5UIo00fXwRkIUFc4wjjAK5djBgrwk
XuheLn8tx6qyFY8SEqOqx8n7QHHbH25y+OnOWyNwaN34ixetXJBcfbECETwslyhhbXnMPa/6OpYs
uJVwfNpqeuaY+xJmEtd1xwpCJAckp5xzelC6A2mcAOMVbyRoDs1tCLTKmpuEa45ZsUj3yIely1A/
jU05byGlNvter0nMHD9uax0hpp4mVprgoExobvNm7rv9RFQf7C9/I9fvW/cRSjkAaP4wvKWLZPdz
6kHq48lo9anQMaVsLSHtql6AJN+8jWoJ5hvKkm6ExpVP6tsSiFYfruuGtc7N0DaqEDw5NDGpHrtg
zL+X4Srr0bFZ2ypCFpYQfFYw+4GqfdqoZbw5qxVvhBl68HPSbRDkZCVgub6XtdBhUgAk9NwPb2rq
QQCCWnf0cHuHien3676UdfDA+0lIJ+TVj6GI2S/K2ci2ybRk11kEQcz/Z6SaU1GHOc/kUUYl6Kuo
urlJoSXd9BnssC53wfWNrHVNGxzvdYXnhzlW1Zd5QUnhhqQqeep6qn5dbsMRpGy859z0ddwpg/MZ
87/mYFODtZ/X2zJA8aivAu+6/cOWEpJkoNGkMdxhNiq81QI113zXYHDMt0Ck5PN2yOFXuPaQ7vhw
tp6Qcp+XTVMsBwF/gHIfxlmzITMVZCeQg7ku6obnRfRhq5obKJgJWXDhSwdco4Pxy1x25X2zrJZK
OMbG1g+KggKIPqXFq2KKPo8yTfJNU/jlY46H/OcFruPXFXgyW0KIlvoOTPfiqHtQNRRw8QpZlHtv
4WvcDteQWOtdR3mBujGoXnTRZdOexYBS5F3ke7dLvizmyjGxFj0ufiVcjqPgQKIogliDRY9yiqdX
oTN5c3nBODYSG+rJ8maSEMAKxJVaovLHI4GYtklVwn1jpReOMGxzPFmJt3YlqP+ez17no96oYvlN
YXwVbYeWgWSnI5JmUJ9U4spssS0tlAGYvp4hwWOFBPgvSLGX/lvmF0KunLgcX81WF8ppysB648Fj
Gk5+OW4ITdLgiZJkilcijGOC2WDOcWRSZs24HEhcqHAnupF+GZXI2U7K8LqXVBZYa54rMmVVDeCe
XkgEanjawocAmNOs3181u2wqJy+zJCONEU+8iEtQzDhkytsJhaQr4+AIKbbS0AwAz+Rxlz62AOGj
pmPczRP3dxI5mRsvWqt8dTwNBNZir6bAL+G/Yo6063JQLsJx20bRv2fYFuOwSGlV3O3myNyhIOLv
yx/O1TFr5bdzPCdNXk/HsT3j1tOkr8Yd0yV8ZXTO5gn2XZm3Jn9zzWZr76fNWPVcI/ujpqb4QQj2
fj7Eaxdy10y2tv1C9SkJl2Y6DF6ptxWtu73ROfmae2blY7lasE7ybdd59RkbfhDFApt4Dhia7Mru
aeDpt8vD4fhCtgaRZFnUhnXRvGksd7OT5cK+KxhUNJvLv++YYbYAUUKPnpJBkUNYGHgEBfEIB2Nl
Ju9fPtCQ4WyP50KJS1AyyGyj41rk3/tEteDaXf4HXB20IgENjek8SLAPZkG83vC0j7/D/YSvPEr+
1sh8kjej53n+4XTRdlM9TEHqHQgNCoN6iJLo/4VZpM0dDL1k9KuCMRN47Es0Y4kFTezFL3ik8Pgu
6orMx+EtbOm4T5GGD71NPDTZsNJzh5wImfw//zU4JauC0GE8wjY52FYJ0J0kifYK4Lw2Cf5VEl5v
vAjZtiHmtUz9tToHxxK30YtMonBk1nN/gLkc6ih4UsIWdyD7llOymYI1oaSrGSuSVLX02nbWeNZW
jWkPtAnL/FYI1pH9KFEo/Lx4OOKtjLNrGlmRhNPGi0YR8veeed0mOvcpHtK1I6rjIEGtSEIClQUB
9eJ30GfTW1HimWxTzTQ7oqA0O8Zazd9bz2fvl5eEI6pQK6pAuLEkSTWSg8x8ciMiRMWxyMVN4Y1r
nhe/eZSfLAtb0QjXrtSvYEBy4F6Rzd9Slg2FvwkMHuk0MuRzKx+auDbRT4bPKG9y5D/ye+Lp1nxJ
yxyGuRudVp6E1qpYJhiowZq2gksDUlnTLYfcxwcJsisjMG5Mlwff2kDicZT7zZz9RT0/wDs3j+Ft
Nt14s38lVIHZQkpdsBb0nno+wicJRBqSw3hu16g5YSuXbccss0WTXpSMugIp+B/YlNVQAANWm9ON
gtigXyt2c0w1WzQp5TCNSsfTEfrVV12yBPXDRbc/G7j4CYhKdbr6Nu+YZza4MfQWkVJfx++dNMst
GEp4mYUnYNI3K8IT1/OlTWqUCUp5OTgURx34/xtJfgevEjh+z+Cm6aQsAJcNn1MU84Hvf1rCdnqK
EhghdWW4kjR3hCBbONlmeFH1uJ4eKfYALfeghnZAMHC8b4u31MCd7X2hZk1n42rNikHGayvtxV0I
6Dbyejh9bksvTfZ50b20Y3KdMQX7Dc35sKFJ3P/6PsAzgyhxNVO5t9wNZlgzq3HNCSv2jCNAVLz2
w3cCtMt+Lod9CotNuBvn1z342RpKUiR0CYM6eh9BpEq3fGn75hXyoJCsTDrHKNgyyq4GpdhfFsTq
8+6m47bcZGXabjIP74slv9KXCBqqP3dvBfg4L5c+OaRFwk/zLCa1qfFKtqI1dQyEraKEdx9+Fif+
9zbVEW4u3j+ziIO9MEG5vbzNOIKZDWmENXcAanCVH6BpLv6aB+SotJeZ6zZkW0OZc7jRQYQzH0Of
MjghjMaYHYTL5ZqmxPXvW8eLkFZIseqSv8sG7pb9zM1dq5X4dvnjuGaRvZZNBn58X+rH0Yio2dAY
zvb5nFco6I/hSBDUyIRdbslxAifW2QKA4ahIAu69pJB2bGcyz5uwjvZUobHZB6GaeUJvpoZu4xDu
OpcbdX08a5knZuZJgaP2+5TBo/nUNRx6OUJgXHl7uYHPt7HIlk0i4SGnkU3yPQlLMOia8UucymJT
D0iLacVefCWPl1v6/PtFtnoSnnqqLCc/fWkrCc2XlHtYXn1J6TJueYAX0QWFqlPVPS/Yu1dWzudr
E3vSn0u/FSXswTqJJkVE3kDozcDimNULHuLXlv/nA4TnrT+bQNXiks+jKA6q65oT7EqyE3yv5EoH
XL9+7tiHPYQAP42UDhUHIALzYN8OOcwb+j6K5O7yoHy+fGCP8WcDpcq6gk9h+M7yPtoVvBt2ZQt4
mm68Z2YmemU/rBjAJNx7jcjhwSMn8EArzZ7+Pzh3rmG2YkBowB+qs6l/pKik7x84kIAPYZdi5ae+
idfchlxjYa1/hXIPIRNpHmlMMvhd6HGG9yk0SuGyktFzDYa12M+ghvHsQXFsBVIg7cx+5QzSpCrF
dQ8uNYfLQ+7ohy2E1NUg2wnOGkeB4s97mnTFX0ln1qA0jrGwZZAqnFgKM5/0AIxPOJCt8gl0TxtY
W5Xcv8/CIllb3OeHzP/ejMBc/3PqCkFhrwqt7wGjr29Ekjwb/qIJXuZ/h2QCc4Tt0MvTdV/NWuc6
4RUsgk15oIWChzn8krFBBkC31CuD7/pw1lJn2TylPjPjI3oSIPQmd4LBoB7VGNcl8SJbByl9P0Y9
vSgPcORmt1U40Jcul1duJLYCkpaJgQ0wlQepDGTDGA4lxsPIAAPQNPmGCoqX60bCWu0oHwk5J705
hP45l5ehIC4mALRc/nXXrLJXeWEmNQmvhq4/eWZDjj1x8m/bQv/FZ2xSCn55sEReGXPXUrQWfArn
mwa+fOZtHIgqNjAZENEjXGeSeOVe5eiNLXLkoeqCvkz7g8p9tgknnFTg+7mZA1PvVVzomzNOAWbD
zUqHHKmyyJY7tmHewkW+0495hyzZHKLaw5hU3+UUNtOo+N/DNjzdw3ug3NOoh83psGo84WzbCgh5
l+UMQqf8gITDy5mAlnqqAIMWUGNWFd3WhMvXqYIIBUVuMMJqm2Fld3N9ZSs2VKYLq3Tm2SGk7El2
mb9lJT8pgrRW7qtxM80pRKU47Fyeos6OWqFC1z0KRWiov8piJhD8lbBAvIVxdCPfW8ioh8cK9oTh
vokoLJBoRZge/4+zL+uRE/fe/kRIxmzmltp6TVWS7skkN1Y6mRgwZjdgPv37kJ9eqccTir/qZjTq
GeHydmyf8ywnqmULJaM0Is2WH8Lq71iW9bvbCZCTfU6dqcOSzcwJyvf5XlL3F3f0wUTRxfcBKzNd
DpSgDxhZVGzZTK7cWW2IJQXlLiazST9WYxvDVeBFwZADiPz+f0cld9T++kivHMi2NGQTxT3zJYr4
PVDblzRsm5MpcN3H8Vn+nETaHK63sxL7IyvocKMrODG0w/cmAJlQwabzKMbgaShh3Xa9hZVIY2tE
8j5n/Sya+gyZZlLs+5HxL32onLebPv8fSGWdh0VI8uZRigqmY4fQoRAsgAscKqrH602sbDIbV+kD
TTlpR/NLVdd+IpC06QQ8PmBg2uydSu9mWV0GV21JoKxMiY2pzBZ3a2Bg2kcSpGB8E88pvXsWm6D/
0moGA7HrvVp5FNmyjY1oiQsWufoYeu09l4C8VsMPXDEedT6K5Hf0cIk+tMu15nqLK2vaBjZmHSsV
m9vyTBXACORegoMhIREENjQo341UWfTYimCUW3SztS5aUYIjOz0YvMReeeh9odBY/MpqDykrXWUJ
9tEDBEc+T0GAPHA53XrXsQGPJBa+CAGn+9josvVPpC46uLPBEv3v66O4EoJC+u/Q5/uQ5XObRr7C
KajedS4y6w6Z7niAu2FPHoJy06hqZeeGVmwwZoJRdJkVH8F/KF44zcOPUIj+eb0bax+3LiBZW8Kz
O6T5WYJ8iItaI2h0nCnUfPfXG1jZRjbKsVPQpMUzsvjIHZ5CxKJRRX6uWqR7AQqOBQlvc+mF4+C/
J0R2LOqIi2HSecTkLsOKI4mJivYxcNwtjtdKnjz4D+gxpD2w7331OI71AAULiANmAEPvMjJ+AOSm
xDtn8Y1XBIVIv89PVf/SV+2zM2wBDVYmzNZWdIxD4d7RRt88aK8mcybTU40q4UZsWJut5e/vDvQu
aBm4SqV6Ff4E1lcze3vdtMGz64vq+/UFsRINbGXFsAw6pBukcwljg3Hj/VuXT3uFKzUV7f3YRi5g
mAoJqE1T6rUhs3IPKmepCSggkSFP/e4eZpGwqZRGjeNf17u0NmpWLKCw3AwqOfKLgjqujxRkPX+E
3i+uW2CDboXttXGzwoCeK2/wIWtxERMEiCA+dTFpB6hJh+vIGMy/fCrOtBc/i9n/57ZuWbEhhvRL
NtVCvjVuPx5mLwQ6p6O4ykejs3FxXumUDZIUBFz6ifrOBSr9FcgG7AjYGgwC5HL20fCia3Jye/lp
WF6R13u1toVtqCRITLDbdVvzU/FGnDPot+4USauTcIBUVzXsAiC5A1pDPfKTMyq6g8tTm/Au/hoB
o70RFlfWpA2l5LIhHlQYzXfSB9UrX+xEqR+Vp+t9XFmQ/4FRdnGd61Clb6AT6CMS7uXBl1mflBQb
+rYmrEgRwLq2zOMxfYPlzlPmDvzUR/CD7CZeb6yNtU4sQ/cuFpmwHAksP8sLy6rmRLQyDwqMxqTv
h/JwvRMrV0pbhrETXjRA3De6VAOyLYuN24IAB5kJL+QKIktd4MN8aevVsjbnVpgYg84jTkrTtw4M
3gMpmvpDTiEbd70va1+34sMI8r4Lhl578XkPLhvJC7fDQzflNyZGbMCkbngdI7sdXTovfBpn/sxo
DmrrMk5sDu6ngJz/D9t0ZfZt+GQYzVXhN2N9IS7Q8mo5wkNwPRIn3HQnXBkxGz8JrzA5mMnpL1VT
VPcaiTGSBCU3v65PyFoPlpvj+/Wblg7MqUV3kR0S0cixD8+0Cl5gUT9s3EFXlq8NneSAZoq5JOxC
pwnxUkcvIeneFHxhdwZgjd8vomlJ91zv0Np4LR191yGgM3tAhar5e+8QJh9JMUyoGInKROnG3WBt
yJaW37VAFVKIPa/V/+4GuLnvVTqaQ9+EL7d1wboKdBE0ukRQQSg9hWNuBRDw/eyO5HD962s/397g
MIhS0LZRFxUWKjspp8YG0YjE5afAK6Arfr2ZtXmwdjqOwjIKvdJcTOR94Sms1cCFurHg9Jti+G4K
GGmmXISduUDU/acO4dsOOMZWCFl5etoYSTY7oWwdYy6wWG0eYA4J9wBopl+M0NXO05tP3JURsrGS
uht7Hch4unRutUi7T7H3S3blbb4UuDr+e5kyKWGrPg7ybfKn77mk7b6eNl2Glo/8oaphwyDhlJuG
Ge56lw56q3Dmk7C1B1/lSVSM7EqcUy3jw0a2dmXB2rhGHstmnGq/v2gP7pz+TIG18Sb54Agyvl5f
rGtNWFta9lhLQdeOaKKE5D0UTCqVyNHV0+d6Ed/d2NhrzVgbm89BLVScQSrAwUzAepuKpKcSJALq
lG/Xu7K2qqztzWsOWiOobhcaD9VTNU7d975ht2kLBTZyEdSntnKRx7pUM+T3GhZepgxb+/pPX9t4
1lW+qfIcYlzFcGnIUlik4M+p5TRNUwiY5bPYgkisTIMNVlweKT6VTF8aHvwzGmRz/KH/G8mdLUzV
Skds4GAK8Cg0SYx4mwpsB0Aiul1Ue59ITrPHyos2kEkrM22jBxWUqjJAVJuLmoc74oI7H8A36fpU
rH176dm7AOvXrTsyZ8C3IQCO7DjKHyDsbKV5V64ENlJQzikcHjRVP5ZfDiuph1zRkyP9p98NzWz4
uynJFgt3rSvL3991hY9u4Y5KNrhywtUIxpgCLITi623jZO3oUEGILIJnwWPjOuOJzGPwOW7jrRfS
2k+39jIFbly3sWouUFaeBaqtkwuViaq4DVQV/Af7N9VpqzWrvzHE0kfROvMnr9+klq08m3/XY94N
PEFgyNNyrL9VvRxbN4mbPnTbQ+xOpg6PmpZR/8jIYPojh/NjMCJbzqEflngs6vnG/Kz8Bhse6I1c
hp5u5Y9auEDxTNAm7cIXNenP+QgJEpg3QeSLwGZ0am7blTZeUOeqgkAIkz8AKPOSBuIDRzyothKV
KyvCRglKHeQpfOqjM00Hx98hqxdMiQ+Vgbvr63nlXLdhgpVRFUmdOjpDjRxeQKL49PvqhvwNP6i5
/3x7nd/GC0KUZej7MZwfSR3fNRHwVXG5KX65Nk7WpodQgoNnQB1CutXj8lm7rg5Q1CVeeNv1ltgb
HwZAWZbr4lJ1oj9woB/fEDHrrVfMygliyy3qjEAysp/1DzBmm6SBWcVOLgdg7jOaDB7U1q/P99o4
Wbd0kkL6TpkhO+uOyPS50iGcnCc+ZPnhegNrHbHO9HEOR120s7wA8wR64XJKaQ8SSSZClduLyP31
Zv7cD8ii/DvIV76TTk5XFHjUhHP0LJDg0UeqiuI2HxzfhgWqToSVHLLszIWLjQcjs5jsZ5cYtTFQ
az2wruuq0z7hjBSXTFThPVxwxV9BmkdbMOllQv97Yff/AwBEqcf1emRf4cqeuV+roVD6nwy+eN1d
GhQQxxlnHfG72fNH5zmrc+fbVGHTHBVEar+IcQAPEWbYzVAj3+4Sbz9mwp0fDCg3+HcZ+tnBDD2I
TTOSpc4OSoqVfgaPoahPPFVZvaPUePFucMKifIbJoO/nSS1Zl54pMqjsSPxqcJ9VEOXh3773u+7C
4jLG/4XMQBOfAZxr8QqWrK7vIF9XymPT5bz7iO0wsj2dXV/+U2EIcbh3caMCvP4Hwd+cXLlMbmz5
Py9lP16uk+/OM7/oWTxXsbxQlbovTbvAQ2v54k9d9TpGw+v1lbwCV4Cy87+baZlfRLmbOT/6unAP
pKN8307956ABESnFg3oHuGW3mxwT7+K43FPQ5zY6uHTkT2vEimmjGaATL9DBqoQW9e+9CnWjAcyd
zezM2hhaNxqVsh6ilFH6JoLwk9sXbAe5VX4geRUfs5ptVYjWmrHCWtzlpV+OGMPIaXPk6IHqcWEO
EGYhzOSF2ioMrDVjBbdw0u2Q0mp6bAed7+K0eoqkj5LaJA7K9zdeRX8+kmG1/O/1UDCkmKHNxn/M
Mb+LHadJ+tHbFW3/AawuXMvjcgOFtTL9NiZyBHLb+MjWnSl2HDtAD6KWZ9Zko/xYNyWMVjaW2Uqk
sxGRXZ+KEbqQI2jObNrVXEx7TciX69tn7ePLVL3bpJPbQXHSyeTbbCpP7eiQqw/Q12c/b/u8HQPq
yVcRp9mrgWR0/cDikboHXTv5Te8u3wY/+ilsY+u+od8hWcMTUfJw3+fp1q1ibXCsDZ45lTeFLAvO
BnIJCnIFDqp/ddcizN42PNb2TpnfGa9o3O95bQi5kHz0nuYZuZWN4LjWAWtfBz3gU7SYve9uV/Fz
HfZaPfWeVuXG9XdlQzNrQwtTwE6dc/VdVnG8UNPLXVlBqA4pqIcGwX9jS6/sNBvvyAnyTZBAC84S
xiK7DCs2qXrRwPaDbNzrVjpiAxxFNPkQ0yvL71FbhIfJX16PIQ7gvHa/yRrC3TfNt207LTIC/m2f
BmdSh6B1E+Da+yQnabAxH2sDZe1mNtN07KKs/C54+KmH0NUR5unHWnfuxjitNbD8/V240MYt+8ot
/LNvwk8jiWCv2vv5wY1qvfEe/HOuw7eVHNM4NqJlXfm9TPPxU07kT4gwmAGyZmF5Eq3xD13Umr2o
1LRx11s5MGzcoZpwi4TDj3pjbfgJEsm/jIfHlZTsOUP1CKn+6DbTD98GHio1O2bKe3oeGcpfYwpw
sIy8cOfV0+v1BbbWF2vDtybTOaB66g1u8zDfKlF2n5pMJiVDLqeDEEPiTXAYut7YSnSx0Yd0ysps
9KLgoXMAqQN7NTLObvbhLXbbdrHxh+MUi1ZPOn1z4/LTFMLpPIJTxm2/3kYeUtdxR92U4g0UEyeZ
5tw7O7XINi4HK2NjAw2hj6daAiQjAAB1NxxUDm72a97zcrhtq9sQQ6FM1qSRdr4HBaU4UpFVdqHx
jcvOFiB5Za/bkELI81YAkdHoXBHkoPYE0+HBm0Q4IHSVaTftb1pFtlSiLtRQppC1PANMWKoH4PJb
F7vdmeVtb10bNBhOnommQZtz2I8faL6UD6J2PF7/9WuDZJ3g3TSQgfaK/u9oUnq4y3pdApThGiDv
bmvD2tQdbjRZXRv/jAev2FcF/9oQ90vAx3wjqq8tVvsYD3LkTVtJzqEqdHuHVyvUenyVQlr6ph7Y
eEHpCsh55q1/liNQvjA6GpMG1ajdXG5m+n4z9P/wGrOhghlxg9qHfM25KlUkzt1UTONfOgrK8TIx
bwKwz0BwGGXcrmP1M8whVfllrNMwYLtQwM19ZzrmRn/HHYQZ3gjeKlO5HwATzr4oRueZJC7rDN1y
U14ZchtymE2hg08vBykBWb2iIKANWesfro/32tete0DcgjvFB6K+u75++g0dQOms35jMtY8vW+Hd
HUBRMhVI4JkzoS6SGWrosh0MZ4Ybb902lpBki8aedP3zQlsFEJw+ByhCbBRH1368daV3TAfPTtOq
72mWqV1tauIlMe/JrSvdigejcjxkaGJyFmaK6ZOfaVocUZpbyr6102m1MQnLa/ZPq92KCRlUS/Nu
UvQBMBRQjEj3zKLgSSLLnaiqfKym4CnCH9pu6yW3EuhsgUU2x57ojBnPvB2QHojISWWtc+9qbTZC
6crU2LDBamRDIGsynn2PkGM4B+4eniYv13fEys+38YFNn8FBYGxw8x4rQNCA6PXcTidd2cGY3SNV
s2m/tATNP8yMDQIsc4LYYoz5AZ81CTSvC8vuNEtUxvM8fkzDOJOfRg+swHrfOjLWZ1NBHhNu83MT
uhe4t6th3Mea5vRubueOv+i0I0P8HIlKm+ng135Wn+KMRe7HIfcc/3OLM4ieIRjBmzjJ5towWBQg
/Xo2jtfMzl5LvAnGpA7SsjAJtFzzt7KEsbro2+msQsgtH6GvQ0gyu6HJPkFwJlLfJmjlQ7AYb8du
8RjWcRWfAm8w0eehIaJ7rufSI/kuiHNVf3RYr9wPGc+a4giHWdr8YrGr8+/Mo6o8cB4E3c8RPkcF
GCT5nMVfRQBrGnjH8LD0vVMslR/G90R6De03nhEr+8MGS1ZQuZhrkc4/CkA6dmkUvygQEtqeuKcI
IOvELfOfAjjlJOybLVWflaeLrT7ZpSwMPRbMSAhR4t9Lytr23q+H8Fsz9XMw7IMorOL2wEKXlEhN
hcgFX1/da1tn+fu7kDx2tRJhI8KHDGpaz+MIxyw6BrdJxPo2oBIJ53QkCv2qioDdqyGdP/h95wEc
uKgPX+/BCoDXt/UoTd2ZiAYZfSB5dkcrFD9+A4f58NEPg/sOUHsRsjvpDa8mdHcLwbEQ0F+/3joN
lrj5p11rxdNqQSaC5OR8y8jM+ENqkK5+iSaeOsWBQSosODVdV1THUI1h88jhv+0nRSBLliXDxM0l
KBu/fYplCyVmZ+Aw2gJLz5h9KFTf7cYJZumvtItm8yBaEbeXUJdR9qhIjG6/jjmkY/OTgRGV3Fd9
x+bXzKh8OqkeTH7oUWST/BGLiZYPbdqVGBo4VeGVxUEpdY5ER2IQCZIvWG589HK2k5rid8xTGYze
IYcbjvpFwJjJs4VEPcV3dIri8iOXINx+GqF3NT7LcMAzAnJto3mDcR+ID3OPYsUrk7qd/25QMTDP
rOjq8p8uo4g6O9GzMQiSok1LCAvkaV06Z9NCD/dzSoPA/+Q1oQBdos8ltLABKPB3bdnTz2pwIHE3
m16KXUgUdV/Sccqyv1JHdu5TPEI48rWGYSEIptAKojsO/Sp+CkIzw74Ychw9uw/xz+YE8RQv3Nfg
brFD2QKXfwqEA9R3jCtPuyt1ofMPEaHwtNEoBYCL0LnOvegcI/8JazrXSVjxTp9pW8feU0XJwI60
qLzmVGZ+ICAh2KUQHpEe9d27iVaxk6AnQfeGmqtfy2RCeqg7DIht7D5vQLV6FkMETfFyXrBdUNHt
+Ul3lax+zXU0sOzg5+PQngoX5YK2jGP5pIG3rBLR4cZNdn3UgXAAoX5V8reyMSSAP+A4oz4Kua+c
Hb0CeihJrxj3u0PNJ7+ak7GE0dFL5Ade8DEYATZnQJLlZrgMaRAhT+bnGcM4hnPGyx/NoPAq4VXk
Zwk0a+PoHwOMvvg4BnngPRgR529YRxqAby0iYH55Fs79Eatz8LqvVapL/0ueqnw+QVcmGneGdz34
4HUV1xMO04r6YMTELt97wAAWe8CguTzAmYCSExuB17vP4OC6ZCBi1DWRl+jbpxkcU9dNiqLopdyV
buo0D62h/DzBLXzY8VQMzUMeQvz/yKEZy3ctkeazF5iB/e2BYtTvw0kw55gC3RveIamJPacqZ66+
QCibNvvSEUrsmYDv0KH0oNl0N3Zl0R1Dr2qrCqphtX8QHdR9jo3niHAnw6jO78ei6mDQ13v9vO/y
uNSPdQZ0zymsap8eAtew5rFos/olFDE4QaUr5I8Oh/X4EYlDyPnAzxvigU8VXNLCh0nISD9EDGJy
UxIQgiWs6Qy4S6TqsH6uUHkTI5TYGppmezo5QQM907kB9BNZA/qJG68aP0Zu6MFgzS9jjTwFNFo7
vUtTn7yyFohIJwF7cuAT+ClD7GBIasqPbumE3ws+DMVzFFBev8qgDuJ93uhYf6hU0RefISuOE135
oCuci3qo6Afc6+f4c0OmMj/lqDm036CrV8shGWDbNf6C5VuRvqhqNPMDaqJuAAAjK4JT0AjhHAQG
mO7TIvXyU1EZEe5hDFihbOX5QXDAlgqzB8JzCKh1gSfYSaDyyO+kW4blfTBDRmTnN0C6/4pl3TsP
IAxGQO3XmROlSVvUY/owc3A1Lzry8/6urPKyzo7IBaft19DpoAbhsAFMiKKl7JUX3vD3rNqIZwmk
NDu+H0ypu73rknT6G1+D4mXi9xkSfEeUafEK28d8LrZSsGtHsfWWHiMOj2KRtmc1jyhFgnAqK7A/
U/nr+lG18n0bQt8AqVGqnjgvUpu2f1SFi7VLpybit2WubAC9cMO8GyGmewZp2aB4pmCn9OCgehxv
PE5XNEF9W30Y8NQiwk1CPRJw3hK6cHVEJr5kBKsmrp5gUXsHkrlKEFZ1Uo3Rz8zTdynYs07Absue
2SB7n0vS4KCfzr6LhASyOE4Cg1+x6/V0Y1LFlihuNM06J0zns85E/Iq4zoo9Th93K/u6vOX/cGOx
xYlx6MdFq/PhHE5IjEI5EgrBBRv3iujmfpLD5+vrbeUi7VkPZgKeZe6LTD0yt+gTP55eGeSPmy79
udzHwMdFhlN/KOkmzHvlpeZZL+hK6DjMkdlcwGYMAuuIGbQHXwC8qi2e1trQWZe9jM4lneB+fZ5n
4E0jFeyzvtDH3NP7mDhb2f6VXLwNuocvC5iwaTW9+CWsJRMo+IcgjBB2GmUrPooi+jlBTuH6LK1E
BRuD7zPYE6aN1Gc29BVsfcLAp8vmZcTb0oVYWQg2/B6C6szzxpY8EJKdF6I+3DAffbkAlNLqYbHV
6DVgr+0mKXZlIdiA/Kqf46HTZDg3Lc8PkGjxQSwHETuftrhba9iR/8LyJfz5+qh4DBUeHDqv+cFA
DhVEj+Yo0uCJBtrsGwNKe5GyS4EL7EbxYW0wlz6/e7BJTzmmiMPhA65vsTp6EEdsWMKdsvbvuqry
UerEY3/GG1L48f3EoXKe1D5U9NnGD1hbMMvf3/2AMSgqh0Ms+xHuiaM8cc/w9N5LIyh1X1+Rq2Nr
BQ64aMNkOZrcB78DlDAbP+iIXbRLdyMLnn6/5/QUJhMEXeB5v1VgXRtXK3ggazjMTkWKR4FFCjB8
vqsC6LXQGOsmVMGLP7PnPEZzEI37eb2jK9vchvhndZzr3iwjGbl4ww0u3sQKJ0qQhHngfvPgQgFb
ygEqHRsjuzZ11g2jEtxxG8FclEokyXYiJXDedUu4P228hlcasPH+WeQMBTIU+kUji+xAba0OkXZy
6Zbr7dr3l/zJu7UnaSWQmzYzNjZ+M28h3I8X3BZYfmUJ2DD/JvT9XvLQnAE8SSOWNBTZdWi0RmGc
JqC3+dM99CnyOEgI5FaDv7OyLga40momt1DBK5Hrd4niXQdZXhgobUTDeexmArmkGtrLbTns3JhW
++urbq0JK4CMxANykM0j8sxwa8FzPAeqBsmDYG6Hn1EMBaqN++bK8rY1hBVzXV+7Sp/5xNgrcfri
iSmgzvt0qnbIURSPbjQMG3fPtcasmEHnYZiEctWjriHGqefxA+R2H5tGQRXflJeh2lImXhs+K06I
pvBKUuNsYXkN+B5knvm46FYBaLJxw1yLf/8hC8At0gXvnDz4y0tZgKSxiFeFITkjv3AnhvSuGdts
P8v42eXlhvDM2tayYoPPFTJXYmrOHAANAwy0I71dauBQudHASo7TJggAduukFXPl428iG4Em/zJD
Bu8p1JlQMEvDp9qr9PH6Kl/pjk0OUPU8EH+ASj2qZaHYyUpCUTwY2ujr9e+vXARtesDYhPkQNVl/
Bgdhxhs91jwCYJzqAIkFeGfzbDiWDBavW3yEtVVhEwYgaOIMWVnKx6pvhzue+f/oOLqAvXqSc5kn
1YJXxPUQxg9iem2nrerN2kBa4SIkTp3GkUb1xhczzZIQWgVBtZ9bPJz/uT6Wa00sf38X9JQMFCO+
xlw1fXcSEZyKppzw021ftyKDD4oL8gMlFnYBYRYxIBMViE3fqLXfboWDrEaGu5lEeB6JSV+gH66/
RimeO7f9duu5AQg0UAf9gK+zhiQgQLWHOYVo8m1ft7a8KBWWsBDFo4qhNJpQx6H1IxJYRNw09J7N
FRh1N9c+5KQeM42kbgIyMRauDEy2v96BP8diz6YKSCIjGbrdcIYqMnsRadY0jwY78+B0wOVvRJI/
nyyerRmsZ1FkxeSnrxK3Udn4j8TFLXBhVUDh7DxnN8KKPJs4oFnngBM7IEBy4jzKwKufR1OQjbFa
64a1jwlUg2EWP6evKmQXEfmPTR1ECXSxzhDM/NpXwPPfNinWboZJWxC2cYwCIVQVDzQY5101tWlS
xhD5uq0Ja0uHum3cvAmmM+3qpyxs3rqivGAphDfdk73Y3tQjcN/gdA9nn45RA+O8iYh7jyLhvdGB
P58eXmztawJvHiE07eE3WDtHGfO/+NSb42gWUZbtfqztD2uDZ/PQDKie6nNGoVtq5u6NIod9ieGJ
8ummmbAh80tVBDU+P3/022wEu9QU4i2oJm/+Ws+Ol99fb2Xl7PNswHzlGchr0RaLF3nrHU0bnnQO
TCeZcP4aHWgBKdxXnkca/VzkWeK8e7ve8J+jO+iQ/z6ZmjTHW7Srs0cojzQNJDUC1MEjFHa2Hkx/
vhR5bFkg744+xlE5IZqLV+WDnCGd4e8RN9VFv6lx6T/NmCpYJd/mMIt68r8b48LJ+kjK8kUG/iPD
XB2iGO5B14dqZa3ZeHpNuMhyMyKpKOq/OtT2EkryTyXfFGpamwtr01ccdTVX+eJVa5hXy2L09uDf
b6Gq1n6+teV1K+rY7ZrhDHuTPmk4nlumgGAbKk3BxgV4rQPWpvdx5YXabDC/djqKwZURJPhghom9
Xp+Atc9bmz0cusgty6k/s4rVX4ggs0pQuL3RNsOzofQAwuVaDIN4zcJiejSwHwNrgsUbj56ViGjD
6P3OG4ayyDWQihAV+4tOIxzTXQpVUgpKHDviP0Ga4PpIrbVl7WoRm87LPTO/MiR89jTPq4S6kIkA
4orte+9GEogXWZtbO32ESfdH3N7Ir0pCxM4DWmXjjFpZsNHy9/eRA5AHFSo2nqcqne6cYfCSDI+p
L7GPY/36OK01say0d02MKWLE5GTzaxPOBolunz7imPrswhrsdFsL1p7uCng9FmEwvcDXAJBRCbVg
c6f8Ovrac5rSjdzACkLEs9HzAnVV0tXavBowHsVOA5BmDuHUaZ5IA5eco0JBVJ5qZ8qmk9+qmTxU
E5SB9r5TV+MdYBAopwdchOnher9X9qqt7wtHutRFWV+fcQkTu6xAYdcBi2Rj3lYOFRtdz+MUj2oU
qF+oVzVHJoIHSZACH/n8a6zBc4IIZdpk3kZrK6vEhtp3AViupXLQFzNHd01PwJPXvGev9aQBYLk+
YCtdsiH3XE+DF3joUtYgvSOL+pJlH3/fYDuZlzsjUe8DiSjaX29urU9WhOBtXXKgLNozjKbKQ2ag
oCW109174O5uLP2VIGSj8LnyKvjD9OJRRvBrgv3oN9KiBRJD+yOvIT14vScrK82G4oeeo6FKhPIO
1H1J0nVAHtTL4Xbb15dW30WIDvZjqMSn0wOCdgBHOVlcAgi7frv+9bUhsqKDicpmaBiur53W6Qmu
3HFCU97DQmKiHyFkt0U3Xhsj+u9emGZqIOxYDWc5oKoMN26yH7zNGVjrhXXsQ5kz1C4jzgMJSzjJ
g17FwLE+CQMT8P9D8XNth1jHf+NwU7FmmB7GAXXpRbcQ1Po7hmC6W4I2gJRvjjTfr8/Myv6wUflh
SXUaBwandQfNLjyXyMFXS+qpnre4q8tW+2+R2rNB+RWUEQfPTfV5jPNoD7ubn3EVQTGhyLwdclAy
iQl4xte7szJFNqTemN70foE8gvSzRT9FQckmhVD+ANOYXQsmQF3Cr1l64eV6eysLzhbtNVo70DiA
3Tzoid5J17r40kNFdSOyrH19mbR3mzITuTNAiArZ4iV93MGeBICY+df1n742VPaOn1sXOHWOlEtc
tjuu+gBegIgny2U/Akz9cL2ZtQVmbX0OezY1m9YFFmZw7hsV7lkFXffRReHvegtrHbE2vXCZQwvD
XeA4INpsJJl3v1+SrJyCx3hqtsqla5eP37jRd9MBfwsD/Z3SPJgw+JZhsMCQhworXAoyQFZ4S04N
6ekdLT2kqR3/yQEy62Ymsmej7xtZFrI0lKAKU3xSVdYcW+EWG9P054qZZwPvUaNq85m5gKY21Qke
F2w/RtUp67woMbGAELHLvyJ/edx+ka+lAmw4vokajiYZhlO4p9+eLL57zvruXsbBU9ih3rOI8ft6
+Ajw1hbbemWx2Mh8DW7nUAPQ8mByVGfVgPQxOAfOYx8pDXheFm4kOlaWvY09N9HoQxqCkLOuoiiB
D8CeLmMJVun+plVvA81lOIWjW6EBTkuNJCaScxJ2hcdIlD9mrrrj9WZWgrdvRQkW48gRYv7/IaiH
C0rm+y+kwF0tctI7Z/KcjULMSrSzIeZyoCX1Wk3OSC57T2Fo0k91h6vO9Y78tu79wzFkg8tHyPpD
16iNXgDIdedqr3s51PscQAuYMRRl862BS5e+g1OyqP7Wbe83n3hA4AS2L40uSHHvkT4O2QFkMs/5
DOtc4n9goaEKIlwQASG/BjziStBscxa27S7uqBhoAueaKiVA0HkwP7/tJuhb9xAAC728CBtQ9eZy
EokESDhDLXbcEk9emwjrAkI4kFFTWdOzqoPWHP1x6MRLwapKbJQrVjaHjV/UpZfmLucgSbjFJ7Hw
/8Z8+Dj1m1JWaw0sV6t3kVrUIZm9vOUPABmQI1DPsFoLtUgi1m8RMlcGyQYw4pnLkCkl87nrKegB
bHS+lgFLt3Lva59f4te7HjSxwzPtlsF55NBcg98F++WOE727vhlWor2NS4Sj+eIgJINzJ4PHBZOD
48RLVAvsMnDZDpQVXjys6F4DlnG9xbUZWfr5rj9yiqf/R9qXLLmtM80+ESMAcAK3Uks9uAfbbUuy
NwyfY5sDCILgDD79TfW36QMb4h+6G0e4F4SAQhWAqqzM/zX0yRCYAbYMrwOJ84+J10Yrm+oNWfEX
B7dRiin3NLDuwPwoXMvkbVQyiMoLDzjZG87SXDyTpiweGsDGzRbSazW/K4Gq9p6Bx4u+B33mNV+U
Z6Q46XTSw6Grk3o6Fah96CdfTot/5TPbBjeaBVRhUx+kzz4Bv8FxaU2EFn3lASn/b7Ownq9xdrr2
kBUnQDNAqrwh6QMEWcy/BRqQxGZaxnKljdJlUitMQG03zAg6el+YXzSfp6b5KMEasxe5qVa2qWMC
NqKxgGI57tXgXiHeOP+j88Rjm1wiMXrVnrTRjOmCdgxV+c2L4SL7QFpk9ArdFI/xAk6L64Y4H6vv
tn00xUsbgAH2f9cAPagPUDMJ7v4/RrACBZ/HomkV06ATMV9T5Cb3ojD+bQOQyZfr5nC2/7s5FHxs
PJbR5iVK4broKf4kIIqyQ3fgWuuVYycxOziw/ixSTtQLksVsJ3vEhAAP7S34/PyVzKHj3sesZ4ha
WhlUYGN9ycak2SqDD8siCjcBjV5zRcTXy2vl2rHWW4TwNAOIqKMvaWqyez7MOJkrCDSsmMI1C8uj
0UkRARdt2EsQt3zH49Jsg2wg+5jX5KY+6yVenobj1vd2h3pv8pF6UQzBeLThLgKda/jwgIIdcLdy
+TH2jbnvx9XDyGF9G2qog1FOjZ/A+vVS3RM6+PcFx2E9gihj5fLnMItNLiyETwaRVu3LhD4SHx0y
XoxKQdx1K2Z3pGxsvKHxirQ1VQUGiBrqOlIM8Tf0Z32P+jDaJ1od5nKKHnIPvWyX7eOaj+X0Js1C
v6AGkWsxxSMonfCWiVFdOV73+bOl3plfmmFqY5M2LyoqXvDshSweKs6Xv+3YwjaWsBB9l5oRL71M
VGJPBCkBJxmDz3hY810sxWpawLWtLI+f5jLJ6i6jL5qPlbpBn2EV77q2oBwif2d6juvmY3l8kHgV
rlIFezFkANwXbFQ6Bgl315NgH45LuKIM6bK45fkBSaoZUHj6olI5/J6y2UcHJSnIyknrWizrLO/C
EUlMH5QFpsQTZkhk9KOPYfdGRN3KdcERU2zUYDDERE0NYhcPccFskV4szg5xfhHH5/81Arn5yzZx
zMaGDKbxBKYw9Hdg7+JVz89p4BCGWZY0W1kvhzls0GAQ1G1DUOR648Di+ZC++Ab/XP75ro9b3h1I
WQ6zBEVUVvit2ZFcZj/LROdyZXlc37fcO4BacKVbGBtEfOMnaCiwb6BkXMskuRb/POq74BEsqd/V
nvRfCtCI36YjLfxDycokvvEavxhvr1sjy7vBE82Mgeb9Q5GT8h9RtQZtpFy3KxV+12a1vJpMPfZP
HuIJXOMc15SCDMeoLN6n01KyG7DCVnfl6HXt/rrpWO4t63ppI9x2gEWuySnN2jnahuC+X6tRuUxu
+TeI5gKpfYZ7Sd7LZzK1c7nPlQjWcD1/j+rMxgcyDWG8ijX+/8oIaI7+wvk8fT0/Ihf0il91iWM2
SlD16YRe6dx/QU8OMASirWf2AGFG+ivJDLsLRVlNX64xCLOxgpPhZ/qIvjyCTxIEd2e54TTO18oU
f/cRZgMEmWfAKKwUonkRdD86j8lfpgqGXV6Jdnd5An/fwewP5l1PIx2YdjVogL2o+QAWAX/YpTF6
fH4VaCuq0WlU5D67mTtQ8a8lJf++zZjNw8v9cQErLaEvQjVqLxtWdpvQ4/z35Tm5ls1yetZGU6Yn
kLS95TyhRqE+jFlxh5ZrfZUfMhsvmNa9USKjxTHleQyANiri/nbIS0+vxF7XFCxHH8a6TyUfcQr2
4MichJfdsd5rNr3W5crZ5PJFy9enukInc0Vx+qFMMU1Qa0+UuQ/i9FsDDr2r4i+z4YIdQP75SKbl
haOCiM4J3/NRyFO1aW8u29qxf22gIBtYXIMBqji+3UimsvMfz1fqQKLYSkMUq0Byt9Zy4jCKDQ5U
Kuorj6AZ6Y3NyoBw6C2/PVTBVfVvZoMDwTuR6xpt/y/cb8e37JehE9s3qIaB8C5duYo6vM9GBcpc
LGUuPOyteDD3aR4t6aZSWbIG3XB9//z3dyc7ZOLSTIkzB0ySJ8+FUcMrBLz4isFdX7ecW3mUp+0g
yqNJ0ulWFGhf2oNCAnwSlzeU6/vWka5VnlfgYEBsYmU9fB0aSGZ02yrqs+F03QiWb7OkGFWMm8Mx
Q07vQcsFwseNIOrfy593+LVNtAuymCpmebK8+GAk3i16/jGRHkoWeDXfhuj8vW4X2ejArkT1qG0r
+mKkNtFeBdHYPkEoAHCry/NwGMIGCHY1BcO81/RHUMfxD1HE2k9lcCXgh9n0ugWUoJHqD7tjJ+V8
CAJkE9iswm3VNyu3EEe0sMGAhZY0CXDthMIo+KaHjn+coL9+G8fRWnena4Tz3985GhurIGOD5g+q
6Zqd1vU30Oe3O5+v7VTXAGfTvBsAVEKcizhtj2nl0ZtUsW02Q30RxbDrjgebT3fK2zTlvBmOqCBA
T0IVYzKAd4gkHy/vIdcELGc2QxGXo0/a48Aou0PS4JHXqnoEGfuvywNwrMSfxQS07f53hSZe6omN
HQZAsug+UCzMn6exCvMvEE8Ai40MDYm/8ll49W3ekrVE0ltn4N/GtQ5vcE2NbVX74gcLlhoqPxHg
fy86L8TY3ZIE70GN3vfJg/Zn05ZR5+/7mA7BDx7IaQagvSOEfwghQNGvtfw7VtoGBbJmmiHFQ4cj
OHGiaQNm7+ozCIHS782ir2vxYzYmkIN8GXJHlLxAsV6jQbeIymFbM0p/XDamI+LYRLzTXLUazEzj
MVhU9xH8azNUTVNtupXkjOOuEp0j9jt3MqOkeatJ8R0kQEX+oKrRNNEDmNHCrtvkTHbskaYhC8w+
BcsXSP+um9bZZO+GHca8Z0ERDMcOAhhoKkvBHZr5UR+snAQu01tRIopq/GhQGL8IZH3FVHd7LyW/
sTmz627bNitvQT1ogSWB/pHJofrct179FWpWa+Bw18+3YkSRNKA2S+b+GAW84HtDY/BRRbVHDk23
KqLjMr0VJ4LBgOWpTeVRn/GlIzKO+wEM+AZJ/71q0SNdKChgXra3a0JWbOjShCdcJPED8XNxoyeU
bKcCOIw5Xc2cOTzFhgOyaEZfd5yql6LtxnDX5aotH6B2cGXmmtlgQA4Cq74MiTySLukeTJFWzz1d
fb45rkh/wP88Dr1OUHAdwYXC/TsBnUjxHNSSh09R4YmfM4MawsrmdVjDhv4psGaNpCr6YzrPFQjp
ULHISDdvfOggXHfTCM9Dv3dwRXvdLEN31ClARBy9OLfYU/l2HlDmu7ynHPs3tHycxzGaRcX5IO2L
RT4xjXriFzCWgRGVtI3sDujQEzlya2iiw3Pi8qCuXWZd9fkI+sgSrIjHMirT+6rxodmj+eHyx117
wHL7DseSMmBvOXbZ4t9rMrxOZ68sFlCZxvmqUp9rGMvxi7AHI0KRy2PWM7CjEh/0W9sg4Hd9WX8L
Ta6v3AOW06NxDOQeGVNHHZzVn8WQ3YftvID+7coCHLOxf7qrelr5tP5frgv8amTz1ucZVkjfXDaK
w1lsrB/q93Qu+qI+Ctwnok2AZOdX7qdJsemCs2Dz5VEcNrHBfZMn6kjQoT2+3cwhwrMXwivuddZM
m6Tor+t1YTa2Dwc4FJnSvj4Ghcr2HcHbBZLj9SZZR6s5PMRG9wXaID8oUn00LDTfMjVDiMITa1ku
lzUspyejmaohrGuErrbAA5IuGxVArSyEnOXKWeWagOXihPXoJulEcxQQFYJofW1Avu4H5LqENrPR
fFFDKF4sRB3NPEWPRKXJXRTJlRDiWh/Ltw2Lk0b6DKvfAeTrnUuGCwPS7v8gmO0awnLrdDY+uMAK
vMBatMEgQE17Afb9Gyh7rWXQHCawUXbFbOoQalvNMfA4+yQC8H+oQLCVcp7r6+eH07uzKQ0bWfRL
Vx+JjPAQ0KkX3kbQqJp3l33Z9f3zgfXu+0HhR7TG1erIPNTOI+nTf1pxZYWb2dx/GRUF62mgjlNU
0XqT9oCHbvqkBU/j5Z/vCEU2wk5UOKxlYsqjTJHNMh6wMkOi4zs26aclma5MatkEgBD7yKcESfGX
QIHriibtTXJ1jtcG1IFzXMWdWMQRGerubsr7lmyAlUFW67o1sk5q0ucRIrbQLzpRHyav7Dcdn360
pfo4n8WTLw/iuOD4li+zKJgS1Sl5FHmZ3slznqzrm2aXCtRbYh5+bish9pfHchndcmpRh8Uc87k8
vgk6dFnykwy5eSj74uXtZXB5FEfo+AMVN0ikMkF/jNQ7qB6N54HWFo30IxqRAaRYAwG7RrH8OyIQ
KUKZChs4BLfzpOPpRuEI3zQRkOaXJ+JwcZvcjwvcAiBCWR6LzNd0P3kcjLIREuXXaQcxm9ov67u8
mumi0Q2EJjDQlz+2YzOu/HqHsdl54d4FKCL9hQoZiaNRIDFgOPyfinPnR5FVwwY1tfD18ir9HavL
bHAcRLIXD7zc0ass5rbayg7cN9IDcU/m4VLQxGm5HUq/u1Nl/pK30ZfLozrcxsbLoXg7G5EQPD1M
XewLVBU+TD0Akm/vHNN45hPSb8uKj7o2ghUIWATetWou5I9hGeM7MspmNytVrUzF9XUrAkiIYalZ
kfII1EwQbsECgZawlBEeXvnzLbfnBvw7guvqaHyh6xdw85H0PhkDkINfZQwbIUdC6FSlkZRHjhPw
ViCcID4KyIFDYTqek5/Vmavy8lCOxbKRcoMCATS4XlH39vz5O/obum2QkGtzMjZQDsV07OSBtQ9p
qg5FqUFGH6AQ1jdjtdJ445rA2V3fuWUxD3FNQZD9kHbNhylDK2OIZMyKpR1eQW2fZ6IGCTKjRwBI
l43IyjZ5JAU6sn0wCi28Th5KNqbX9RAxGypnlkmPnsgr3CHyaQSVxRicIMPOP0B0If91nb39/y4X
gExZLJOyOCo88EFRODID/eClm1cqn+eV+Us++62X7p05mFYyRk50hG9ARz7S43NXQnk9NqAVuW4G
lntDOmnGBET7kHm0+hblKoDmby/kdbndt+61dxNA4QKJb6Gm4yAKdWtM9EURqOeBI7rdSgGR31GJ
fmXvOhbLhsiBpr6Zx3SUx6JKl+UHGdpY3nPehcXrXHZ99c9VK2bD4yK/rbihkX6AtO9LQScDVvhV
DS7XHKx7u2Q+EpOjIUetAWDjOr+tRPW5LZCCue7XWw7eLd40T1OcHYnh9YKOhoDR9AMBE9N0d3kE
1xTOf39nck4lG7I0GY9Fb+JvUHYbb4zWoPIfgSa8bohz9Ho3RGSQZMUzc3kFpulpADXRfq5Rv6mh
wbwygiMOEsux0YQ6txlQyef32VDeBTCMPCshDN8uz8ARCgn77wwA2e7AppaJHypOfuZT+MjP9N+S
0p+Uja/0zMJyeSDXRCz/VrnJTNz24hjkEDH9rKRggAeU1SB/Xx7AZW7r+AZrEzTKWbe8Tt70CXWi
atvRetr3SFKttCb9fQrURselTJoA3YD5sUPR6UEPYTRuG5Sur4O3UxsXByG2KObpPB51WVSYgi8O
6D2+8tCmf2DhhsXkoerNq9SQMWI1rk8QgyxvEzKsIXBcK2Q5tc4NgaRPZF4zvgi2DUhh6IMv6Rit
+LRrAMun9TATyBNjgEJV4BseCIgvzZU0cyj//9cZUr/xaF/38zH1Va63pI2TdoPn/nXYGJpYztz5
GShx5yA7ygos0+jBGYrlNs/H+LpSIjiI/zsBoj1SJuAGeo3Q8PYslyz4iXuO/HWNh1GbJM8EVazk
0JpXaCguWw7drxvZZf7GZ3iIXx7CZV/LiRUxijVtnh0V85pyq6Nm2LO5vzKcUhvvhkQIgaDiNDyn
EnFaeh1Ye8mqUuzfQxC1wW5QHqYE2ILhucvTp6iKh12h4z3ummZ7eXn+/oikNsJNxnhZDVHcPxca
dNsgTOD3YHHs9Kbhs9ypZPgUdhDxUyJ5gWR0VqwMe3bfP29/9A/c22Cg0+Jl9BiBrmjDGlPdaNW0
H1RSfgmrlKzUSBzGt4FvEAmjJfwCV4JzUbFTGVJ6wIdH/1xePJd1bO+eag1ZO5OfMu0PtyqbPvFi
7La8Sw+XB3D9fsu9QUWeNkigRnhWnG80vBnj+B7KJMOyv24Ay711pkICloP0KOImCp4GtHBlPxLd
crUSXl1LZB3SZmL5nPnYX29SlAb1/M3bvWmErtPKHFxDWB4+tCOIxxtjjpmOgPOf/KH1dtChUExu
Wp2tIn8ce9bGv8nKD2jdxMtxQuLgVufNt0Is6iMANl9BVLnWw//36xO1QXDDXJXUBFN+isZQ1tss
Kug2A8/ct6Dtgh14RPS9wKXkOgexQXGcR3GC4k6K86kX34uwGvPNOIrl9qrtZSPiBjTSelUe4Phr
eqhTGDR79DdlDZ2Fy993mN5myEvrxvNy3eQnyf0jiq5I4SZKv5a9DFc80DWC5eIUwiIT78PheUlb
Hd4EzRCl/0xp5yVbgkd++/PyRByObsPiOCE0ALV9diKkifRrwWJdfqsmyHKuOIlrAMvRmernCVng
/MTirLvJaElu6LAGTnN5huXkuo3rEkdqdjRR/U03wz+qRukzSKoAwLNVOkTXFCw/L5a2L6q29Q5d
1pX+TqGCO25jijbEm8tGOGew/3Io2Yi2gCCALEOavgYd/V1ASWuPlODjuXQPjOsdJLvlngbtytZ1
zMaGtpkyrXpJSv/IPVA4DVnwa/ZWCZpdH7fe2oJqGue09o/ZSJef0PnpHoSXrgFcXF8/b4N3b1SS
ohSpqeqfpYz5V2Cbe39blym0+66zw9kX331foasKBVyRg3UBHCyiCB+k126yGZmhAS+aXQ16mbGC
Ktfl4RwubmvMRzQLE5Tt2bHrZL+BSSYwnYFEr4SA4XVh1sazdVXDRKv6/AuY4sQDpGe8+9aAtOu6
CVi+LaTKqhEdEaeirdQdSyEu6KfQJOdLsZaWcHh4ZHl4JsK4Dn3jHbJybB+Vn043aTLNd6ad0tuY
rzH9uExhuTgIGIdKZ31wLDxwn4L7WaLnTfVRvfFAH3e6vFyOE9aGsqWFRIvFkgPNpKpiR0BmvAkn
Fu6Xfvww6+yWjuna7dqxbDaoTQzBPI0TLAP9XYgMlmO5LaACfOuFRbmlzaq/O9bNhrcFHeDAVaoK
aLF24Y0x6bCD1KR5SJLg5+VFc41g+Tz0F8Epxc4KkR0eAdyLp5dxTuhmCarl43VDnId+5/ZSEa9F
e2h4ZCUqwLcTlEmGrdH13GzLallrYXeZ5BzU3o0CQZwUsCyan1otq52P3XBzll4JIVW+jVGxWbn5
uNbLurkDLgfUat4VJwiKFjvgs/kH6AR/xltujS3GQZNGQ8vtWZU0Gpw5OA+78cQYEuhNNj3xBJUg
BZ3OjR688L7O6G+aMfnUd+javmwoR/y36e54jKZCUonxGXrCbF+k6AmPE74mIuP6uhUDdNkuGXT2
ypOeAOCBauh4U5a9vrn82x1kQNTGtMkhmopkIvXDW4cDaFjAa9kK/9vSEv8FLXLFQwD9kApqckbf
pwOYljmYT3+QHIx6WVih2awrqy90ir50S41OvSTzrsPlUBsLNyWUDktOoyPDw6LZ4JRAy32PN81a
FHcsrQ2DK/o+qtDA2j9DgvjMrOfTcUNjwMWv2xg2/k2GeabGpC1OEgPFm27xl42OG2jWXjae44Jm
g9+iCq1reeGzY1aBvSvzc7oFo9p4oyvweIFx9edA436LJ1K+4sWuBTv//V2woEXW+3wsy1MjyxDl
L3+oxZ5L9LKuzMhxFv1BbUc4nq9ZgPQL5J42aTi8ZmXdfRTgNqxNnN0sCQTqLi+eay5WuCCxrqCG
TMsTqbDn4yxHK0UBPOxaPHJ937oiDEgLTnyOvQOX6jYIwvF58dLk03U/3goKXYe27qRohufAo/7t
GA+nt+W56uM2Hi4oy85kfGZHFHBBbQc4aN2p66pSaFz77xYSlZo8aeATZPSg6c7jj0OjvJW6oGPN
ba45kUkFvQE4RAfanU02QTeonLO13n3HGWZj4QqkY0HllIRP2VzV6neWhIJTyH4XVJj9LFpcna4L
HDYorueikE2S+j/IWWs5zHPc+DqvBSX7dRa2/DhFYGpVV7GjAHX5d12eQyqdPbn2+x2Xij8AcRxk
fCrBe0txaEveQbi793cRXZb+vvdiUd7kE8/mKydjOXIBzjqkGWvvK3TCGVhAqmZe7hLWCHZzebVc
NwsbGjeUXciWaDZPXUT7f4tJaV9uOtBLGaTOl0SNW10kiOq8536Gi0bDE8iLC+QQy2k71mW8Fh5d
O9By+zQxWoFlkh5lC+WIG/TpDA9z1YfTNkkjtkLp4TCeDZsbpkD2BdYUnYI02mTFlNPdhBImuDmD
EDL2hnTtdaazieU6IucoMQk9FokM4segRO1jZ+ZxWcurOwKCjZwLuF/lsqy8A+vrbr5JPcCmSt2k
ZH95azgM8gdwLmsK0IkG4kQoBKw61tYPfRt7aEVl1/W4Uhs+F0SkRUoHYl88ovyJ+HWUvYxpPw+b
djFDuLLHXQt1/vu7k70agCBmYSxO6RB0+7M2yM7z8zV5BtfXrds/gegI6k4tGCOZJOmmjBdA/2Kd
XAdtocwKAaxIfDB/Kuwj3CKnD9FY+eVtNg3emkipawLWYc6ZYkEa+OohoJP/WKhAff4/PFcd9zib
RQ5IqCbqCo6rSFCrfdig/zGWfb1LzzTjSlfzI3CZwSZha027jm1r4+SyMkxENM7pVzL0bQEBURkW
G+NTEn7y0Gq2Bit1DWOd9SqtijT3O4VKU6y+QxeGP2Ug+H3MMpr+uMoBbZxcuZgMxpjLk5cFoCUd
4uo2e9MBKttyhWXKEQ//EKjVoIXRtKhOxQyEp5HIqkMDQN9oxOEqR4fRdTM5L+I7DzREF20Q6OrU
LXjdtZWsbwpefRsWeu0Ilo9DZFdwqZvyVPXG26aL+OyDgWO7TOLLdVOw3JwHIe+zeCxPtODB8LCA
rlVtIw9NJ7sIojrzStB1GcTydggSJhXtI/UAuMj0IWvkvIsgh/ghRcFgp6M1eVjX7rV8Hsd70xVR
Up4YIfW9HEqyGyEYfJfRfu0y7JqJdZ57paEioJ448dD3troR6bYcR3Dwjf7vpG3XiP8dM7Hhcowt
8ZyPS3XiZcFGhF+Exy3I3asPDam8z5eN7wiRNlhOL7ogM0uRp2DQLzDR8Noxnl+XMLZp5NDWhKYE
r40fM9O0fbOBgjOwfhDEW+hasHL9/rON3vmfRKv+kHk9zqik6/1N1bdhswEvYbeGiXVEeWI5OBJR
6Bhmi3x+4wod+MezGLCa8jtVpd/e6Hp86uUr0cQ1m/Pf381GBAATzE0nn1nVc0C5s+zF18FamdS1
oSxHn3uPBiALkKdkqfq7ohqKRzbQI6fNP5c3k2sAy8Vrb1kmUBnLEyX5sZEL9CHO1ypFprW2LEem
gVjezUYIj6d1IE8AUN22AzBgvOnvS/JlwkW0zVfpz13jWC7eT7JOmlrJE94G8w9QKfAtNIPGbTUb
dlQZ+IFFl7dXWZ3Y+DlOaKaAcZentoIO5sYvqferEKW3Enj/bhViw+c6ZmIIYmDNAm/6CgbS6mYm
4nML6oCby2b/+2JB+Om/u5aYwZ+ToPV/8BZFQKDFHsEcr7YV1d02yb6A0mwN9el40xGbWU7HJSND
EKQH7aNhEQhihSbYSvqQJAUT1AYJtfjftixDswmRQQChLyDmdNNAg/ryVP/uoMSmnTNeONTpkg3P
hvFhN/Wj/0LDRXy9/HWXpSz3V1FYyizz5GkJZL2Jq77YQNvLbIaQJit7zTWEFQO6FOjouE2H52gI
pq0JIUeRxdldzflal7JriawgIBfQKbRRWZ8USoWfFFQpp2DMDpdXyPVxy/+DKvHAZZaJZ2ZIhneu
HCbqQwqLRui1vm4Iy/XjoiR5nXN5GlAq/5WXMnoAMGaNS+XtPf5neZ7YSLuUN8tUxZr8ACTXVzce
a5Ol2yQjX7jZ8JkH6tRDVKNDMVqJWrFNkxdDtCtlmI03A2rgbb6PWnD4x/fg/NJiekSWLwh/y6QN
kNyt6NTmx4IxP4TsHImKT7HXMn0WtoG8Y9nVZgMpgDILb0dc7qrlFvt4IdWmIMQXAnRt6MrQW5bW
gHduVOhTVn+u6h6Nhf9mEddBfnPVKtuQQGk6b57yRJ5Mj+xPGHVmJ4c1sd+/X9CIDQcsvBEQ5Hyp
DwokTVuwNFJQluCesKkgF3DbdMlqyszhTjYCMK1k2CdoOz4YP/qCy0i8yfS49zK9VulxxFYb+2c4
5MVU2VXfskyabZRLbz9R0RRI6Czg86dR92+jQJpw2SquhbMCUGCaJGtIqQ56DH8BFf09Hasu2/Z+
+wShCVBZXx7G4cXcCkIq7OLaRFocJOPlDqzJ0WZu0Ft43detAESWOEy6QVaHySD2i0TN3z3gFFZi
tMsgVgQiFfEjVN/UIXjjQifdP2mR0H8gLxfszh57EzcB+/e6mVihKEK3ktcnizxl8zTEyBmO8gxh
7sx1WSpigwEZIk2SUr88BBwU1cTHRTZFY/cmMatbyuEhNhKwKHtalH6dPL7VhlAneuZFXt94UFda
sbdrBOv6EVSc6WAm8hTGZtjHZcjuAlWP21Gtsu45NuwfCMC4j5dkLJJHkaV3bMSDtYrQjH7Zyo4d
ZcP/Ahy9SLRkzYGdCfeEDj8T5sl5kwrlbZcIIOllQHf6db4XWy6uBYtzsJ6TpygkKfnMAJU1O+55
o9pdno4jhtggQCMbkE62Q3MoPPqCGnulNsVUpZtaT5+qMbyygED+0MpFdxf3Up8/qrxbPk4dV8Um
Jum4gmxz7SrLz4s+ZD0IltSB4UW/m9AsAy5/JHfkGmmqa0/Zzk2V8Q1rxQE4AdAVT0PENDrV0rUc
m+P7Ng6Q6XZJp7kQB43Wvo9GV0W8LVsw6K1sW8cC2dA/dGv6VRMk9SHqoR4WTaDvkR0eLRVC4uWd
5JqB7dhNntOe5MnjBEnVD6SGBpVfj/7KWef6+nn/vntrd5nwZOufbyCxnzabGI0B/YaF87TiB67v
n9ft3feVKkg4pm154EGC56OewdyzRTMnWUlwur5//vu778cV69TiUXnyjf43In6CvodqpSvU4cM2
0i+tIPoKjid1QMemvstC7x5dLWpHF/854muwBNcGss5pHnhiComsD3ri8nXIF/EpCNozcpv/vG4D
WT4cjBHorvOsRp1H811QVs3zOAl9e/nrf88MkchyYD40yMzSKngqwrzwNizrefKAvy31TWoE5FD2
lIL0ZheFUzt9Y4Cmk+vIGYgN/gsSqLNlzaxOmUTCuWfJHtrq4w3EpMatx1fBFg4L2cC/qOtaCcrz
4IkkrPoGBal7rpfmZzut5lkcm9iG/KUgqzSQasgPAbIrCbSru3l+9AOZXqexRWwau0EmfeGHY3AA
5cMQ7ITIE75VvF0rMbmWyPJyA6l1xvtYnQoP7+nJ4LTWfu3dL+mqeInDGW0Ou0JkHtqldX4AWQ3Z
6RF4SxaS7inW6mMdlGsNKC5TWJdycNOc2wb9/JBFXf2gIdD6kNS42V52Ftc6Wc5u0Lrp1VPkP6FZ
DjIQ4zTtOUlMtamreuW27LhH2YC+ji5hoeZRnaYQmoI6ZvqeTI2+U2mnvntEfAlbUL9dno7D922x
Ws6ENrwck0fG1YfzpVA36sNgtLcFfCXfzN7wGlOh9pdHc5jGRvtN5SzSWtHioAFKMHcaucnpB+QP
ErHSwevYYjZmj2V1KLsoogeRJD9xX/iMKL88Afl0iKPVfeyahX2cB6Jv+zALDpL35d3bnZCLZY1k
xTWF89/fHYdmKYWME6JOKm7QHxcFwS866eU2oZw9smBYORkd+/gP8J6GSBz4T+pTF/ps3jWA5Oy8
MxV3qmsurnvR2Kq0EMwAjleX4aGTSoKhJO/ofIMANuY7v/ICeXfdtrI8XsRgQu1DGh5wgHWAHzb0
tlwW/+by1x3uaFPYsURLLJZRBzWN9cOAtp2PkW4OE0oE3wpOuye6XKmLTv6QjI1iH2rLY/4AbuVp
x9ukeQLwavnI5rT8LtORf708J9cWto78bDBoBJOdOqDKCD2vjERVt41AcpCtLJpje9kgvkwiROZD
Qg8MzXLbSYpqg5K/2CbhKsreMQcbyqfpqOsuXPyDWgJkzwOOnPanBdCU/rptZcP5DNWimNkQHriZ
yQmnYTluQO1r2Ersda2R5emZ4HOAXGd4MFMqQdu1mKTcmD7R8640k1nrenANc/77u4DC0CkJlH3Z
HFI0ZkIKvdL7s5CbP1xJsUVsdjsREiOVgIeYwIADsBaoZo3x/JoSiIPP86o4rSM02rg+CJ8Vc9NW
zf+gEEOkvqFFZbmrVT5AokV8u+wbrlGsE55XXhuyiodIugrxrywRUqYyLn8PRcu25XAdWoHYqD58
clrqitEDfLEHrz+0ZXVHs21Zosvq8kxclre8PKLo02jCBIn4dA63ZUDMphPxTy8kvy8P4HBBG6un
IBccQhmJHjqIyzxG9SRf81B7aykex++38Xly6Npy7FVz6oo8e2JFMN/XTStf0LSzVtl3DWGd5V3o
pa0yIjoYrxPfozGLbqVXQbQKLRtr/FCODWWj9IoE7OMm/3+cfVlv3Diw9S8SoJWiXtXt3e3EWRxl
XogsE60kJVEb9evvke/3AQ7HbF30w2AABxCbSxWLVafOWUSWg8niW1K54ZdXynEy1/PPAI7y5vxu
2Oay/f2NoTOIgaD7YXRfXIBrDj6ooJ+poKeBAZxyfgTbfm9/fzNCVwZxGETIGftRlDRHv2o8fu9U
yD/sBAy2AYybfI6lcstEi4wgo6EfJNoVQBJRRrz+dtkMDOMGCki3XdKQF6LB58pysKFW44U9sVAh
+nt9QOwpe0VBN6Ei3KTl0unrZmuDPv/bbefIMGeXS8iturzNZDn7TyV1+YfGJxAUAKlCKhbxfH6Y
V86vdyp7JjyPiIDEKEW3mZuIX1AH/Dgv/G6uF3akjfzodvrH3IACFx1iNx2AHTQp/okr/Ov54S2z
NJntdBDlI9SvZabdRV+XZftIom66R5IC8rmXFndN4N489ai4Fm15v/VIs1Hd5RBC2dknyyE2EXsR
jddSlrTNqiD8M43lcOX4u0UC28cNIw+h2QilLSpfxlzFeUq5hvF5i9jrLLR9f/v7GxNXE/gyadRH
LzNIRq7p6ugbKJdk5/fW9nHDvHXsx00f0uYlLFwG7QIw2S9Q8brs44ZpgzhLE0mcNntFuSTgAASR
Nd3D+Fqc66sQzJt1IWvsq6UrRNYNAa4HpxBButH9QR7VT/YEtq2mZ5g4R1khjMEW/DJ7vSDRFWlR
1nicJzAV3c5NRNo1RVk/UlWK7ui+jVNWCYddAfemqse8V8L9NDVF4Xye9VTvxfKWB5CJ30MFGhBE
pxUZDWoW3ID5NeqvFTgk1HEZ/eTRgQSSc3QJQrHzO2lDx5hgvnzNGecNfIAqwN8I4nbyDULXENOJ
Wahf9ZVeEyIdhB9vOBHkkQ1qjyXUstEm1q9gMwUko2izGMIEN42Ow2tRsxR8m5fdce7m+N6cpK6J
Fm/hvsxo4UMNFdiEL24LZZqdz9t+v+EgojXqBVJtIutD0j7JSTTfJcs/QEi2uj6/PRYP7RouwhfR
oKNg5C8knvwr32s+8W7VV/UAD7rUu1oEFOvxzjVkMuPxQlOEr0WXkTWq72VdidT3YpTZHZWNkNO5
UpwdCjHtJERsp9xwH2E31Um+qBYNc3V8JA1gWbzu6MGdACta2+RWjM4eUazFD/4H/QeCKieOJH8Z
ofqJJh4tf60gQ7rwAnINL1KQeZRAc8ssiGKoqBfaOYW0ppccMEj3Jn+f37pdEecsVGToNwbVhC6A
bnsG93HkplDMBDX0+VP27hphmO1YvDETkPPWoaCj/zLOU3ksc4A8p+4yJjh8fTsFb74eRj5kzeUo
XuYKkdqMqTgPcRJwfgliGN83jLwGqj1vgHfPZopEpAdZ2sarP51fmXftD982LNxf+g498wFejnjL
3+uAqvETTm8R3LPQo+plLYtkx9Rtm2CYetiUKupY476Mcb08uFul8dAysEXtbLJtKkZA4FZL1BSe
C9xGT6IHNow1zKEMpvb70vhMPYNeml5kFVg2w8DRWhv4YqlaOEbGPgBsKV4QPY87VvHKuP0fd4XP
G7H/ONelEO3sPoL4cvjAHeTQb73KSYIPBalp+GcUZInWm4UrDbm9OSdBdAsWcfWTYAXAXzQOXDd/
GIsXtJ/RDkrQX/3Ew01LqqLQV47jz/KZoLgE/aqxm9joYT90KT+DanhuvwReHoRTWq5B29/7S8Hi
nYnZjoDhTCgIAUM9IhHZBbN/pVovf/Fcnl9S/I2QPfvbDssa3HnN0HkvQCMFN6PqGpLh+b16OxHn
9p13dsWE582xrieJrtlH5QFBN4ebmG9SgJLfRS+8rKdjvdLbgER3g8t38keWBTNBewppCggmVF0m
k677ALaC6KSnuTmeN/53r3csmOFYcqbqIITe24umQRU+EQKtbVCxd9A/7rXodrbFNorhYsDdq/AK
z+MXpI+c69ybXWhSL9NdDuXuHddiG8JwLblsKQA2pD1NoEa5nkTxL5/BiYGwdq+k+e6NjqUynUsC
AG/INXI7URWAfmd0M0VZfg0q8/GORU57P8TRRdSfGMzwLlHh6lC6CJK9BVXlW6j2xORzpbr2IqEV
DGD4Fzdy83oOgvZEO3QlpDUHf5EjeSd2DpbNUgw790SjZhmPcI+MDId6Ch9KN56uQhIOt34pcc+0
D62GCPI6+M3N+cNsMRUTtjdSzoS3xN5LJx7Qq/1Ni+Xn+S9bTpeJ1osCrlce4AXRdUn4nTp0gVCl
lOnazcHv80PYfrwRQqgGjRRKIA7yXY9Wf2RAyfjcDarfu1JsAximDjq9KnahKYYeAe2zI/QpcTM4
vKh2Il7b9w0jLwl04IdFtBli+ck/xl4c8c9OwC6ry0WJCdEjrAZwS07r/0YPuqDkem52C6W2LTbM
m1SziHkbIQ6V81wclxjPj6ReIcBb4HrdCVDef4piDoZd110QELCFqZPmSLV1EWobpY+LsA7AMao8
IOlC1i+pWrh81p73Tewz5lss0tS2XQkf3GHq22zuvPoLEwk/lW57j9vlo1h6ls4sSg7aGSeVzgI9
Spcda8MPzDVnIaT5yIscUMS7qkPwS1z1S093bN4S8plwvrFK/BikP/FL14MQb3b/yCQIr7mQjzGS
pjsZBMvZ+A+mr+OJO5TwxjPecQc0WCQHf0ja+zYP9+bx7vM0Skyx2tyFiGRddPqldhW6cSERz/NS
3kIQ3UvLAKoDQem8eJqonSlZrNUUry0BBXahlIOcSA7yt0MZNJ5zVXSoSV+28cRwB2HfQ/AqRLWo
o4BDpjjuFZyCy/da3mymZDL76QUwrGrGeQ706B4b7siUJ2iaSJzoYQHzcTq5Un+ePfYdceD9/yHZ
azsNhqfw526aJrSCZFo7/IMrJ3D9tSMN43TmXXFhoExMT0G5NyYV0uZjrdBNC465uypplx1ki237
jeufy5G3Ya7UieRI7KQjd0HHIvoy2jletuNsmH0H3r24FqM6yboFy2PTfsw9lx1HqGRKWdTX8xrN
xxaImou8jAn8c323YwPHYUsEpHh6WrS/KgBPrs5/3TIZE+8HvKSq3NFXJ1XO1yFE4G9nf8w4GGdK
RBpa9eVxafcSR5bTZUL/Slo4TIa4hzSV7odRAZtFW+4+8EDtNSZaNt8E/1ULxJxxGcjMj1qvSVd3
vCsKtv45v1q2rxuGPyBnl6+g18ygzUEPamTObeDpvd9u8fcm6g85FlmjM0adwPVQHfy++N1V8j73
hyzJd0tjtj0wLFzXagVYbupOo4DiFpBrbepXyJk7NRpZLlslw7w1I4lwKvjfslXj9dig/XRzVZd9
3LDubur6Ohx8/jQG5e9Qo4elG/fw1TZjMCwbz/duDbtYP6p4WFLS40bKZ/5L5jkKJA0QsImARO20
BRPnJ2MZ0ET5+SHFSK1G+nGmn9apBg10h55WqpPi0C7kCxqBpmO07r23bcNtf3+TyhsBkiy8GPl0
4pe/tVSppMUHgs/juXTPHH7slz0ctuVFaTL2cRkVXZx4/GmLw1gCfDRYLOAv78fC/1bh/+cX0BL4
mcR9nm4IjwM4x7DymkOjawRgAIU4CQWdc9QcZj+h137LD35O94CgFidg4gGlk5SCDUN/enWX44w3
OQqZ1+cnZFu3bdA3WwS4xtD6jVAn9LYkabkUMtUqvmab4C8EOY4VEjDnR7IdBsMRbCSEHUfu4lH3
QNXIBkoxqvjtyuYXW4bPAiejCfcaX2xjGR6hG2Q/lRE8QrXKx4gt86Hn9CUk/o0Mqw/zOqA8i9r4
+YnZltDwEG6A5HenmTrxFnSyvCH/qghUue4Ila4hcVGo2lVPsx0F02GM/aIhLwJPB9b+NIy5vm8n
pXbif8uqmchAVk+xQq+pfuzCMcJZAKnNlmzYDFaygBzcNvy0ne3zy2aZiwkSLDVtvSVHWPN6MXSj
OM7duAdVsH1826s3x1pWgwDEA5QauvbZDbpxp7QoUNA5/9MtF6fJ9xeTYolCRhBXlHF35ZG8Owwg
CoA7GxRPeTV7L5cNZNz/EGJzcqjTqpOrKJQjYfX//5Yu3Won3rNc0CZEEJwGtFbdtlRC5ympxXQk
CbS4W39XgMo2hGH6zGNzP0xOf+KyJdBqBhc2svzo2O90vu4003nbx97JJweGzWswrc/56vYn1kz+
eO3KQvB7Dl0YBbC8AlPEV7TDg0w+JaUzM5BAqjysfrld7g4vTtOyjh1d0N/0V1zq2DlUbEEe//w2
2uZveAho9ELOPpz506yH9qoDVUQeiPbqQs6IKAkMvwBoMoo0TgLIOB6iaEsFd9e/Yonmr+d/v+W8
/wdM6ApknaHynDlF4KYo//waC9f9Mq0gml/adtx5SFn8jwkqZG6t5gH8ARmUVrIFGdtDsi51eahb
wtrrrUoH2jCqDk3Rru2OKVschckDCG4ibHmNCDsaXHVPNWNripCsK9LzS2d7WpsQwzrWsXBqPBA2
yJbodFZU5AE0Yf5pnGeNZDHe2rGOPkWet9zGoJW6zL2a7IB10nTOOEz8iSLbkoYeAkywK+wYm23V
tr+/ca+Q/M6Tpg1Ehgph8jyEjDppFIAQ8nh+1WzfNxxG1LX5UAS1yKZGRMeyLuQt9G33yCUtQZxJ
Ctg7Ye2KwQfqU8jx4LRrjiQh/b3dc9r3/y365PAaIsjQvTCGM+GHUGn2kz7oRVb7RXnwZ8Crmhhw
7/PLZZuQYf7d4EfVyvPkkUJJUDXun3HJ9S/wcpfHUKzNTQX5zWut1vxUwFHsWKtlj0wsIhpno8Ud
SJ1NJev/kXE/DKksouD2/JwsPtMEG6qEziFg2MXTXDRftmhRjqp5dHI/2nHKtt9vhAi06QWdWIkz
ptApEjiN9xNolr1+KtvP31zpGwvxXbDGMAiWPKGK+hVsCu2VbKvhDiq3e+oMthG2v78ZIZ7JQJkE
f5QTeEH5rQvRtfcTFKz58shGxcKPl+3DtnxvhtHlLAT4dvCwmqB7BugXGIG7SEZHT9Ttn/Nj2LbC
MHceM4cW7lhna8Dqe2iRsTuyumi2v+zzRmTAB57TOBa4V2o3TO6WVpTNV0JldBFHagT2+b/XCFp2
vIFAFTY7QhMw9yAqneA1ff7XW4z79WJ5swFKREyiptDdbxmzvGSnmeTJdYhM7Q3S9R8HtJActn+C
xNqFOXoTVojmmjmRZcwzdFhUaem0TQr0CtLBpNkLoS2n9z84wkizAT+/zpQq6qPnVP2/SC1HoKmf
h8tOlQkXjGWIGwqRXzb1c5R/pe4EJs0Db6I8fj6/NbZJGEauaFMvA+jiMrY9mPyxPyFq4Se02uw9
mrcvvRPUmtSAklduB571+n91UcpVSnZAQ1j1k8aFytxudffk1Cw2aEIHa/CrQfpq4RkINILD7K3Y
+byl5PtlS2WYOBgHY59OpMncpaN5qiGPk7Zx4xx66eyJZNqmYNh5TPKxb4TeuGzyTwCgrjcBLH/n
urDthGHjZTeMQwFmsKweyKe6Rg+jRg34TuBmauNA7nhb2xSMm1x2y0hyDmazpZp+1yFL493mgfcP
K4jG/3ZSLaLBvJnBWroQcNgAyCvvXKaB4UVccFHMSU1goCglGVRcwG+0kDDGNaEg01trvscdZZuC
cWW70CGq1zBugJ6M1FXk98H3dq2h/Nx2Ijt/Tt/fAGqiA8OaF7x0G5xTvnztIeh+gOJYtZNgeb0Q
/mvO1MQHlivIh0Wfo1IIh02JvKGAM6fD2nc3C+H+1bq9EcLwOI2LOgwRzlcByvXj+anZVm+b8puL
ZA1F4HmojGZTEA3HwmNxCd02HkNBwAMc8vwgtvUz7NzHTd6KgdVZHc/d57pAb/dB1MUur/r7b0Rq
QgWdtQdTYS9k5innl9oYngCDy7bM1PY+lGtZp0XQXgaopSZy0Af/j6gKt8nm0AuO6zzOJJUaGmvA
crc7ntG2YobJKw84t6gJAVYJkBhNfX9ovsVtK/Vl227i+KQbjnFA5Pb0gP5uqmTf3koaebckZPPe
M9dytkwwn45noVYeFk/uCH0N5oMDj7nufIjDXdV62xCG8Uvqrmj0hQP2J/SHNVH8OAyhvvHWNr+6
6OyaAL6qrEgZoJqbNchE3Ag8ylWp9tCBlm02WfZy4oThMCKHUo7iO50hC5bUffJy2S/fBn1j2hI8
TEkQCDhGp7p1olgeow4SyOc/blt4w6TdOuYVVLlBfrYgQ1H7zbFq66sKFI87J/T9CJeaAD1OR4o8
M/oi6ELuwnI5zltiSS7shUHEVUfjbQ75BLhlvfMgeP8uR2va38vFI0BdkFHFLSvov/Pa12nbuvkR
rS0NiFD7HVdoSf1Qalg28+q6BiMJLA8hw7gAQkkl5LRLoJZeICj8uNaIHVADAYi3f4yHOr++aMNM
7J7EfnkKg2Rq6KbDXHnuS+NWFT1MITrzd9ZwM7t3rjITxgdJlaHsmoBnCui6V3MMmkndewHt0r4I
P3bVUt1eNh/D8nNHB+WA/55Ugu5ZtcTzcU5a8rOqc/9CNBk1+fckSf6ffW5tAfFQfVq2KhFbnebk
JIr/iJwYGEUJMc2iK9yXOVH1Tk3R4hlMcr7IKRpvQn41i0OPoWd0pKQ/4hEZfjq/fLbvG87BHZwI
Bgwu+boq5d2KTurvYRREP85/3WK8JhefcvJVzjmSaVt9HArDaa7p76GfNXDb5a9K/dJl/bvpyr2W
bdtsjCB/HgPgIRzEKxw09XHa1qRl1yDLdJadg20bwHAOEtC6ECQvPKNDvzxCSABl3aIb4vZ4fsFs
3ze8QiAnlCZDZCNatyM3UV52t7Hf7CTlLFZpQvgg3SEjsrYo5rDFu0GfhvKuAHYJQHilVJxyrsoj
BIn2rMYSjZlgvqSFmBJli0D2vPntb9jOUq/sZoIJufrbVCUd1ATI3kVkm5zhB8LAI0IpXT/lKLc6
IwRvtV//wwWaHOW1P8+ex04LHrJue0DNzBvCnQvQNu52jby5XWu3K7qRdA1oRaNkutN161yH8VLj
Ja6l9whSq+cAXGw7o1nOhwn2E2uJ/k3UETPBvSmja82DVMukuegdS02oXzkmPTTYnfpJr6H+Dvwl
FD9IWfDk0OareoIuoBp2ZmK7AE2OPx6H5ZAEcX5SEnfEnKDfeqMD17SLUlktP6Bb2hyh0PXgDfUn
D/ijiyzMhPvNCop90CBH4qeJo+4qX8ekue0c0cVfzg9gO/aGi6jBNOM6npufXEDvrub1yzYrn3Q/
5wFqPHzq7jxxEUNlRE0KwCYnaw8GPp75FfSXeOeTjxO7EOZPTbCfRpZ9mjQCx77X7feOxm5447pu
pY7nV8oSO5pwPzoJrqdggB6ERqpSxM1HtHC6dy7UU3ZGsB0yE+TnOmAs75NCZBy8WYcCHRKVWP4g
bwZVcpGUp4b2d6qZjwkrlx8xHovnZ2Z7y5vIP2/UIYlGH/dE5/3pAZwLoy9sayfMe0CqgAqpDxvE
yYvlPa/q3+0MZavzQ4fvh17Rtthv/FHZMpzoKG+yApQTV2yJi49Agsub81+3BMcmKpB6ZGaJU4Gc
HklzSMLkDaiVuu4GlIMvbdGOO0GqbRLGq4IJBvIVbwv6edKiq24rU43NZdlMakr+soJ1Dm5unhEI
kSJ5ncQ3cvbIzm+32L9JA4g+/zpEmIDYt2Cn1xTOFvTwIv8NkYp0JA1PL9YvjqjJBOhEjVh72YhM
YAQ5yF8zLfqUAUYwTaq9Arjl6OTL13Vxvs+Be1lcZ0IFRVmKChxbkCfJo8eulg9VIJ1v8dI2x9Ut
bnvZz9fFAEbeMPHcnQvDciZMjkCpVNKMck7uWLHMnygazh69bvh5/lzbPm5ED7oGWfScBMkd9xby
XNd+8GeZUHO/7OtGjOBByU4Gw4LlKl3w6fl+N7bfx9qDct5lVm/CAFumWQuJR1h94EOJAgp/Yk7L
rpguXPxt3d54FcLAca0meJVWFJGfKib66Vl5wdTcnV8iy11gSvjiBdL1qiw5yhat9xnKU/qr5i72
Q4t25yll8V0mIaBicQ9GZ7/JAIApy0OjfP4JvYzj16JsQ+cYhT79ctlkjBCA8Nb1Y+HlJ13opkgh
Xujez2SFfBaUPPK9tJrF0YTGW4HneK+3AhkpcNX4qYOcQROCPAV6MN9I0v0MverK8/ZAkxYDMeF/
pKFoXGih3QRkW3/oonG6D5pd8iDb17cpvjleNYDf4zLF0YmI0rvvFGj1yobvxRm2rxvG7YL9PS6d
ID+VjoqOaoI4RudBwuL8Zlu2wcT70WiidOii/FSX7DddRmC1I3I9KrwMw3Z6ntj8NWaAmZ0fzXKI
TY1fNetimCPo/b1WFRFBDwdocvAPQPSAqnEpL9JEjqgJ/BublqxVIqDsuVUvXeRwj/tMCBZjNwkB
te/0XjdWdabF/BQg3QKyi374AMXc9tv5ZbJtuf/3gXJB8lvQRFUgV4+nj12MpFoV7oqi2H6/Yd+d
h/AkEWuVvdKTN7WXpwKg4lvOg38v+/2GbVcDksClRjnGi3z6VCkyILvqEU6uzn/fMgMTtNcBPRMN
oyxOVRUGwTWovEn1PA2t016jmWjdq4FbtsEE7alALkONymJG+7pPNQWJW9p6Krgw2DUBekrkUw7G
P5GF4Vw848MNyEzWWf86v0q2n2/c29LjLGkCye58lP7SclLiqtqe9pd9fdubt05P8JqHCWquvKAO
OVaAjtCPuQCH9/X5ASy+wt+m9WYAVup8oSVgFACtQnvIHfxrz+fr01aWRiTSXGZrr8wab4Zxu35u
+wG2NvMohJx2Erf/ttpDme+yaRi2XCKxUnSiLjMyoLZT4lAdF9AjQRKgme9qv4Xg4mUDmWbttgg7
irnM2NJVB1b20aHri+5+bdDO4Qsefj0/ju1YGcatm3EFnLpid6qd6E1er+xHzETxfP7rll03oXeh
A8KUJQxKYEq9P3xyEieVXfipwmV08BCxqZ3VsszCxOD1oZgDqCjh+CpRdAcZDaK+TtgM7Mb5iViS
xybXH6h4ZMVBx5N569TM6Jydxo9gauk+VJAf/aeNlf8t9kTrHmMN0mUXLuYyszeJAHW98kYnqsjk
0gTflePmL3Gf18fz07Ktm2H2qOSTQooal4e/NI9QT2ZeSga5h3OxeHZvG/aNNbZsbirsRZNFYpFP
SIjye7+IoTkA+p8dx2UbIvh7CDWStuXjmty9CgZxEf1TLkGcAnbx8/wS2Y6w//cA3lRO2h9YmcWA
RPuUOX66ySZP2invOl9eJOYXUROZR7iTTMHkFJmrZ6g4tvRmiqS+7EFjIvNk0w6rE1dVJqGgfBRw
itf9SD4tUxTv2IdlG0wgnptH+UyiqQAhXdhckUH7RzaR+riGAJRetBEmEI/OKveCUZWvuQyduPSr
229lNSAfju6ANubLbMJE422gJo323uTOXdlv1RaQnFpQ5T0/CYvBmcR9Yc7d0llZkXVIyzyrZSbe
cUC4XO6Yg+372/68sTg094MbM0BG2QuL5ChHr8/B8VAnny/7+YZBj1BpBIdMVGSkXYYPTVHTbEbq
YA+WZUtV/oevDxHOuOh+OkHXrXzcCnW5CxnVsRAHF93l6RxAUMKVonkMOa8gCIp+ctSlL5ucaeli
9fKhacosSnLykbmt5Ieu8J2fl33euNH9kHA25MhgR/XQJjdiHfvhsYXQ1Xzh3htXOQG9T1I22Hut
ouU2T3qJbq/V03tghO2J+t9Cemzi8nQOCq8SkM6Mz1H9VeC98Tho8YnoCv1C4Nr8miQXMchGsYnP
G3kRVsFaQFVcikRA2pHm81Uyyr29sOTiY5O7j5OAOe2AfIU/ypcW3JYbI8ri1dEx3tAbGy8xMjGP
HpoY00tPWGxi9oIg8oKmi3CXVFFz53hd+6WforHZcS7vX1WxCdrjSRQTHS24Q9w+udfF1itPJnmQ
VMzXLnQmdsZ539nHiekFZDIHIQRWUenp7st8e0IRun5IdNTs6RrYzppxrS8T9FydacYQeg5TKfhD
oXlAUn9w4AWIpw4xOP4uy1jGJlYvYOUaT2woMnBphvy6caS33NGeR3uZkvfzMmjv/tst+8WKzjeA
4x/lOvM0nxqdyjiGGPDnPEejfliV44MYusvqwFB6+Xu4ks5Fnie4KgdncUD3NKAtc2P96sP2IH3x
sUKxayeRaXHZsYnaWwenTjqw9mcxEuLpWvs/kmR8Lnz+JZLMT0kLTTO1dWnK5iPIm+/n1rnIX4PL
5e9Z5iIcaopu7cxvQ/Uki4kwJBz1uPN5yxE0OfhCHbhd2GBiQMMVKS5tnhLfh0rxsv4AS3Sdjh7j
x0vuhtgE9CF30EfQZQMeGW3gSyPLI3IUe6dhM8t3/LYJ6EP5PJxpNaHE1MnvSgEY1AoQrZ7/5ZaT
TbdB3wQcHV8j6UQ6OcmKndCYfVXKrkzlFDwkq3yIc/LYDHsUANazZngFVElB7B6K7n7WwN9N85Jq
Mn4eeTdD8wRnjMTeYY2LD94G8Kio/rHVNM/P07aI/t/zdHmYM8gJAFXvJ82ayobxJa3qcE8h8f0H
Zmwi/TRPlqZqGbJTKNJu1BB++ezz8N9ZjNkYQ665A3vDMl4mDBzFJuQvBlV9rJzgf8fzlpUeIbS6
17dou15NYJ+PLGSl+dhkzdA/ClymroA2CboZ/7QOSIQhtPShDYGHb6m874NqT+zDcgGaUL+xXJU7
5T69Yy2inpLF12GNRKvvwDO9th+dPwuW+y/ePMabM68iJfhSVv0TyO/UR9X3tf+hKoWzpg7pQ+f2
/CiWE2fi/FhbTFXdyeQ0c1hXD2Y6EYAq7vzHbStlvBM68HQEjiPpHaCREz2SecpvwWumrsoJ0Zw/
uMnH8wPZZrH9/c1aMSV67ndoButG6pwAf5s/VUlZXl32dcMhcCcOp2IA5qRvcudTDw2h5XoIouUy
SHpsMvdBS8Rz53Khd3NX/BNOABL7Ggo+iOD3Xpu2s2REBmyFRHc8NeyEFpdqOnQVRZRTTsv0ESJ3
Fwk/RnFsxAMk8UggfKdBmod566GJCT91W8yz8/KwTMIE88m2bsfJ7+idlPm30oVYk0qmrwAz7MlC
2wYwrvqwHr2x0Sy+q1k/HUI/OYUiTm7/Dw9zi0H8h4qPLVOAzG58qocY/gNNkXoB+xqN2PdK6h/n
j6ttkO3vb4xBorWTFeAsQZ1pqVJUmPIUvMtZl5DgykvQHnl+GIvNmcA8rSNKV+WNT1wPPzmj4ia+
2HOYsDy3aL1wjqL4zp1ElZXca76B86/73HEOGsFV17tssrZbxETluazMqxZo9Mxx9HNfd+pZsY2Q
owXxcryRBdSoLX/uJ12dGK9/l2QPEG9bQOOyDwEpGRcJdjepWPLsDqi8pLHT6suQtTExjB6pskW5
fk9OYYISLReqxMOm4NeXbb9h7XKlpVonpn7iMQOWdRd9Ot/L5kJQV2wi8cCt7Ksc2iBPmkCzEGzb
iEvILkOAZelNHN6ogm52GzI9odWrPYCdvqpSUKpO2fm1sQT1JgYPvcF8XUk+P80jeGoQyvUHOQKk
qMroDu+kIr3ctZu4uzIoQi0moZ58Uf2mGl0TZT/lgObvdhrZFmtzl2/8iU7IyABanJ8A77pVNUSj
1nF2LsLfxia8LsebhItycU96hXiCSwvvULquvmLTqJ728+u2OZhXeMGgneav/ZPfJewb2PWLEjTC
S3KRolkUmwC7maguLMbQO7GOqp+uQF8L8N/881TUesff2t4lJsyONKTaKOK9k6JuOU2gDNIBe/DK
FvdW6q3JRIe0HFFHuJ1BJj4E10AXjRLUXq4z0fI+TGrVEHCzRVCQOH/OLRemicRj60IHR/feyaf0
I1WAK45gC/nck1nt3GWWfTNhd9LTPSjXGu/kCm848gSdxUUEgY3zv9/2dePCb3KI0aseCUDIlHV3
+czQTV6KvfeJ7etGAD8uM+3lxPXT3C7OQwNVhEME9r/jZb/duOXDetFz3pd1FjoAPSraBXfO9uq+
7OuGzXe9iz50sN7/XGq+HKo1iG8L3oU7v91255pyux5PGsYmDnAdkqKuH32CRljyEg2EQtQdbLei
SU4cIqPXro7a+3Vefl42LcMNKKJZyUmJAyt6B23rbvBBz9638x+3WIOJtpNtX0LnAj6mBA1qVtfL
15zF68NIIN5w2QjGjT6HLux/IeRuJNNnN6m7m7LlLBWlv+fHLAkCE2HXhOgpbarE+VEAanddoReh
XLyHvgYnkIcr7YCk4m8nbh5ct71sS0yYnR9GyOzHrX8CbF3TKxZJkj8UfgdelfOLZgmH/0Ost3pl
4vW+e3qN6suZfAnV2qO9OP+9TnqPE8yy+aYE74xSFeoHFZxz0+rP+cjmL2DEj4a05yiR7FwBtkEM
m/eJg6DbG9wTeHrq1N+eQGUduHcN86bLXtIm2k4qoZKcBu4pdOav44SURrNc2FEcmxA7t68GgNrp
cKKKAFNLE2SD0th3kp1khuX0mii7qZwnlgdzneU99dMlaGQ6VuVvJtVPXeRBmjsOBydx9OCQao+3
0bYn/t/RUZc49RCVOF5yU+N63ZOwF+GVFyjv5vwJtlwkpgCvZJHItTe6J0isF5864jvgvhZ7oBPb
BIxAHk1bXRWMbDjBT4W/SxolH7uCgGx8Kdrmy0UzMMF3ZCjiXgyYQReLER0BIO8mstvxipblMSF3
fNaLHAF/PJUJ9/8hao6nh//h7Nq248SB7Q8d1gIhBLzS7bbbjieJc3HaL6y4M8NFCHETAr7+bDLn
waNYzVk9j54s1FKppFLVrr1rUFzPG8tvOUBMyF0R8jgG0x87krBokzlGdtR1Wuehjhd166zCCtct
kuHdske/BxsaF2WUsfoA9L/8HEaq3yp22ZZptf+bMD4SVDS+dtkxbQMNQl5AdusBvBrX/fh11Ddf
d7OqHoO4xtfH1HmcW995RFo++HLd1/97b1/+hmWfmzR3ZHYCPwSjIKSBVt546lU3KoWMdbWK+Vwe
whbXmLx2aH0s5ymdilftQJB2ZQ/WDm++kjVHVbdo+vOduEuaFqnDMfWCB5AAb/G32Xap4cbRqMB5
5zvBUQyrWsX07XciEU+pf6ZAbNFUWfaQibTL+qpVYZizY0+z7IXNizzHOcmfLi+f7etGON7Wrqjz
ZSH/nnMo40ENEFHHhnEsl4MJroN2YeUoPdPjSqvAneUf1xNnN9LuYaV5HyL5ofSG9s7H/7luOoY/
z03soXjsBseUlfIO1WXyF7AsYkMTx7KdPdOdJynccnGLVzDHAtlfyxRsKSXo978uo9iE+ttMYrh1
sZAC3RV58coK1n9DIYqcK+AQN+5r2xz+69b/Awk50BhAX/Ioo1TvkVF0E1pRtov79DrkXvhbv/bN
uRTFuoHkrBccEc/U91IOoGVUqODtA9Ad/rhsaJvb/36xvxmkzbwGWdZ1lVwkMTxC5qQb6t3aHjHX
nU4UNpfmww9EovoDH6vvl8e1LZ/h8plCGAOyAXZkVfP9N/kP88T3btwkTbUM8Afero8mr5rA3iZT
nF2E1d9TV5Q730UK6/IULPvLhNsB4wMuS7fPX5GdAYubw+YqaYJQXKUOF5ooO5LSEXDBJcCDqY9+
T8Bty3pX9qCZum4ChpPTqpXoqfSxRKKf4oQJXg/JNKKD5PL312TBO2V1k/FuCFt3lWvhr6wnxN07
dMqmZCRZ/MOJ8/42mngY7hw5f7s8nM3ihr/ziGtw4BP5F2IRlbhgZHF9t7rx1q6b60YwfH4eShan
fJF/0Uj9aLVedrGY5qT0NgNa254iRigCzR6oHQkAlAiSu8iBZcch2sy72FbIeIPHfim5h/zhjxFq
XsmQp01SVh77jPKj2Egk2CZg+LVAG4xe0oy/ChLkT0PTnMMuDa7KeTETXxe5ZUVkoOVfLmlKKFAg
fHVS0Pddtu77P52ZkDoSABNRQH38B++kC/7mCTh55lXu1gvY9v3VTd6ctGjIJ7INSyCA2dTeRaoI
AcEQqXy6/PNXr/3T25gJnZMDGV2FNPezrKdvLkThvrasfnAcAKUbpyc3l0exTWLdWm8m4RSknKXP
oudwpsUHXg0OaJby+Nt1X19HffP1uYJi6DjG8XNG0CTgaE4+abLJOWj77Yb7RizPOrei8fMKZZyR
ld0xNm41wb/vW8xEyEXcj6tJZumzmqGJgZr+p6qDSo6zysFcXhybgQ3vLdrZJXQcw+eCh1914S/I
CWDzU4ERpjpnG09G2yoZHsx0R3zIeLWPoiNQOy6GppI3UYNU18Y8LAOYeDhVpQyKOG78LFoV7AM5
eK+taOfroIrMBL2NTQysYNXEzzILqru4p8NZ546/gXJ6PxKHTMN/d6gYBzH7PRSsi7oZ9zSbPmv/
kSPMiJT+Jp3S3efgjnWW/Kowk5m4NxW7IsxEEf6gfdTfy77g+wjl5e8dtJE37GHZuX+g30Lw5eeu
DH9AG53eNUtcHbzWEeDqr7e6bn+HrO8cTiYIjoHHJddDVN2Tlu0LFfwdlc0nFX0igJ/pUX9zywDM
HvUnWUd3JED7GwjcL3uNbXaG049atSpGv9ZrMCIQ2OfpyrNRAqdSBIPj7C8PYtvS5L+7wpVur7w+
Zj8ywchZaqI/+iEqKFfFHcyEvrVpW3SM++FzzbtzTrJ8DxzGa7hU15H0MxPrhn5J5pdLGT2nZaae
VePedlCo+3rV4phQNzXUMiIk4i9lFPlHb1KNSEaZp1uby7L4JqatWJTLwllVL7MAnjtT47Cv0OO2
4R22rxsO74FEkC/1XL3UY0VviJf3CdfdFnzKUhhlJoatyKMoVE7MX9y+gp5JVu+6Ud/5JVQr/GX6
5oziNu3Cw5izD6t+09DWGw8wy8OPmVx1A3SBlZra6gWdSS99399FLv2Yg50Rr5khGTN90L7ed644
r5SNl7eC7Rz4Q6y2x8c9pwLVFx3vZh9xevC7TYVA8ZgF7q7Pp5/5yk6PTS6SFZxaperAiN56k1jO
b5PjrmTpRNsGXGMQynvMGrVTFUMzXFZ9p0ilBcB57tZ1nutoY50tt7YJkFPe1KjKb+ljRp3vspKf
WD6Qm5QMXzpKtrCxtk1qhAZu1mQFyErq+7aFfi5LAffVAdRILlvN9nUjInC81Kd4TPOXIpZdknVO
9ClHnfDn5a//zvq8czeY2DjeLghseMNf5gbAwXU71M10qPV4+O0TdQnR9Qb+gL56vauW8S4cxIeJ
hieWQ2hK4pIKnK0mbMttYbLgeeh8aBxXsFf0zeV819QaxxT457yfWsrwujvdRNL10VyTSLf+Yz+s
qYkiU7tiQSksFFvETxaLmTK2KTozKJUxeYya/KVth+CvSqBwcdlgtjVa//4mSJdeSkLkvOJX2EPn
93OUhYfcySmBJDThWylP2xTWv78Zxa2CsQ2XlB6JVz25HQBtYC/awuTbPm4EBW5MvWxp8fHfOqwR
m3/yFC+Z69bHCAaQICeTk0X4eIQ3fF863zUDbrgGyOnKEQx312UEYsgSIxC/SZPUCT+Bq3nYdwIQ
8stziLDK7/mk4fIt56ryBKPH1umOjN4TlJ5lSG8kMA8Vcz+ODd3A4az36DsjmWA5aGBT1cwBPbo4
H3uBd33vpTvwc3xLGflbRd5GDGU5h/+Azfkl+shCQX4yn4Fs1MlEk3hlRnc0H+i3tJq36KNsAxkB
Q961/qCKib9MnRIHtUAxcIwklFYIQocF5GKXLWTxQhM7N/ToGVqaGcME2XzHiuoAzGTzCGqprcjH
NhHDz91RDOHAiPta5VkQJ12ldNLXkQthD9C/sEhtBUG2qRiurv1pbjOwBrzwEbQsra/CO1JwnoQ9
2Pcur5bF4QPD4WN0ZUFVHtd+I6FV5/LOeQj0eOVZZSLoCmjv9pCZcl+REh6ODJv3fnWSyz/dtjqG
sxeBlG5K6+olFkX1NHVzcWQd6IquH8Fw9qxAibvvnPJFTKAJLPB+nQHtPjbxJgrA4uQmFG6M21yX
gBi+thM/TDNddoHydnEbHsHK3EBdQm8EExY7m7RzJBi4GqAQ/loUo3fbtg5EVeq2XZyNU8RyLpra
tGinK1Lu+/HrkDnkUHoZ5MFrJ7qP/G5CB9yc7mc+LqvmGDlcZX5TppZz2kZTONGfELhgz80MNuYI
ynk3EahfN5zDssNMOrp0mmMvh0u8OhOrbyfUeW86v67Bhgra7MuzsNnFcHGRz32rFi96Hp2Mf0QX
ee8mC/678g1oEtLNlR6cASDIVxjbu+1ZHT4xT23VK22/nvw3FpnddpSew+mHCCWlr1ELSunE8Tdx
xLb1Nzzc4TrzHQiKvICD9qO78kHkenSOJOjo1+uW3/Bw0mtdAHTpvapleF3GSO8GXOwbO9Ti3CYK
Dsp6YxZGJf0ALkPglcjO7dc2IA7Q0thnL7HbbnmfxQ4mHE5D0xGDdemp8lRRHwRFR9l+8SO6MROL
IUwgHNj2IWXVZc5rH6M9PA0R2La+J7JkzPOtm8g2xnrbvolr4xHUPmWrndcGqnUff3Oyer7TA4Yc
bCX0bMu0Dv1mCDbTOip0n75G41g9RVMQ/XJywHgv76X1h74TsJlAOF3Uoecsi/PajpBoz5v22A14
mGkHEeiAXpSNE8M2jHFjlxCYKvqyd15z1E126JIDF2AMnfmi//d8vY6yn5las9Jt6FD13nQCn13n
7lRapv1nZ/LLLWCfzeCGd2uo7KEVhzuvAR9RkZzKxyl3uv0McYCNS8lmb8O7W/TzqUZqetTz0v9s
Ijd6uLqzjJn4t9JbQoHu1/S16EGWHni6/64mtPj1DXE30kKWCZgouKhWJKZBSkuQMab61lVC/51j
0a4rG5ogODWjR2me8uzclSDagkAdux0Ac/x12R8s9jVVYfXEFw9VyaCE2Gzs+bvW4cguzZA76ZmT
31wexLZCpkuPtAe2eCRlMiNaQ07Q0U356IBRYNl6VFpCG5N/jmfA98uOhxiiWcjz2AKQL/vgQ1aW
6Z3WNfiK6zK+D4p6IzNvScWZTHQzVe3MmnA+IZfEPjSNVxJ0dy7qg1KqKz6AKF2UEDeL6wG6WnPa
sX3Fy8HfOF9sZjPu9KKd+iZa1HxqwaN4qPv0k5NV0UM+Flsj2GxmOH5fgE4asiqwWVaDLv83XAs5
rI1NbTOX4fRqQAemLgb4jAoruuz5KgsMxYTqTle+vgnSYtxN6VgHB4CIRmdjH1psZoLoIF5QK3co
llNW6oMTLbdBd6poc4wR16eAovnB15Y01900JmddW7hBr5sxO2dRGR/cOLhxdTw+ihrcuc20peZk
2Qgmti6e0qLlwZK+jh6gVRA2aOb9NIT8ada1uI79i5kkdbHiPehAp/lUg6cwcSjSmdBcRaMVlNk3
NrRlu5mgutldeL1Qz0Hq0oE0EAGW/DtzMaWrTiCTqY6NKEtxHqevbeos/LBAOgeMAXmwxVltM4Nx
34sly0qPZH6ZkFqTGx0AuqMEsgDjLM6Xp2AbwnD5TDhuB3Z/57WE3u6336JA0P5oHrOcXneR/QGm
42nPGB1QKi+AVxbDLlXQ/9hBpc/xtyDjNhc0HJ9P3C15E5APgkWfJOFf0wFl9CLDuUXXyo3s6nFX
hO1xEVP+fNXKmWC6HrnYYZZR/BqVjnOavfBrX6Xya9uig+fyCJZw7w8wXZkxPTdddFRTved9cNNC
Aznxc31Y6Uouj2Gxv4moiyKIafmDmz6HyL/vMyHlrnMhLVO3RXidl5jsdbKV4SD9lBy5i+5rXKf1
PgyzLe462yKtE3sT2AMT5vU8DSoIMYEneYQY4L7U9EWsvLpJDEjIhjFsC7UeMW/G8SFMoNAlEL12
tZaHBkxjCc3CbJ/nW0rIlsPKpLFzy2EK5tknH9A1y/cz8dXNQDbfDravG44e8RZSVqNiwIhxl++0
i6sxirYKVrbVMe71dgh7Fi8kfV39gNd4rmci+DAUKOtdt08ND1d48bi5jskxywjwPWhmggTBvIdi
2tPlAd5fn8DE0REBKeVynp3XQqMcuk9lUDbHUkEneGMGtgHWoOXNBlKzX/6bhuM1OnZ/RlPVTw8Z
YuL29roZrLmINwNId+Q+ZB+aUzf5+nbhFblzyi3l3vcTGoGJpGMAXdesHsmHou4f+YiiipYoNbJ0
uFmbFLo+9K96uQUmHx1BuB3n0il+kKJU+UFmS9gncao03YgSbYZY//5mnSATN0M3rG9OfArlSwj2
4mEfFbXeqhG87wtBbN7aReqRsnbAdRHy4ib16zSJqtBLtpPTNmMYvsxnWbgxil1HHaXZHtl7kkhw
5By4Rn0bWnHggiHulatleDaPiMpqEmdn5MscCLP3TpB/WJwWtDOXt60FdBHEhmsXjgNpMwJWoTV+
JiCxQhvPxwI8igIl7Fm1R0GHL2MnErAZ3V0e8/2HQmDC7VpNEWTGfXaeoXkNYqnIT2oNAcZ66Z9E
2tU3S1ncjbUDIZLLA1r2nAnAo7imxr4Q0ZEuHvgIG3BgNFxcB+8LTABe61BVeEtLTmtdOE/psCto
tWUf209fL9437tK2buGHYMl7LapIfEE0XaMX0s8+X14Yi7P8AbSrC1FD3iouE+4tPwF1SfdURY9L
tgnls/1+w93Z3PtTAXGcU0vAia6Kkd1DZnmLJs/2+w1nlwvAlCWl/hFE9fGOQZwWLarI8i55/Ou6
FTKcfZ7AYxvAQU4EEFfa8wrqzKy6aYU3H64bwXBxpKkLhsQuUrxF+OQ6c3W7bn8nLa+8mf6A0qH5
2+vQD1kmaed2f2dTVdB4F1cukPH7y3N4PwwE+auxS6Fp6SmmyUkO4HpCGJsmMwXbs98tP8sWNJaX
h7GY28TVZR5lHKoExZkKlyXIKkf7pi5FUq9ELdcNYVzjsUvlUHSCnCpw2d6KmXc3YSejG9HoLVy2
xSVMgJ2QYQ64V5+fASZvv9CukmWC9ofriMPBnvJfW2jFtXBl6h/XHdu77j80iPNdHODQu7xENmMb
Lq0n2kM3viOnTvkvaEPOdjQApL8aqNxX3WZri20Yw7eLqS781qfFjzatT6LW5Z3qyHNE5+oO9LvF
hr1txjD8m0O8POrbOCoTNwr66EXwQPBnyFVthc6Wyy403HuOamjV1x1wK274tQ0i9whNunjHSxyC
zghWC+LHO6co5Otl69gmZNzngEnPXQwqk3PMm3Yf+LTbg49JblzdFqOYyDhNq5mFQtAjxQtpD7HA
6J+0AIunF4MoJ4do0YanW2IsE/W2BIXOUbyTp4ZDuKZqX7NiRPjDp8OYMrZD4/t1deDAhL61Lhv9
SRJ5Ut0ElLfXA1KydFt0ALZ5rOv45vrOY8Kg+z4W57ZpeIEWMEh6Nn6Q78K2jP/yitC56Ycsvbls
e8v5aJLIceF0MSpmOB85D+5IFinok/L+0Pjonb5uCMP5OYikFoJ3/Qlgvqk89CKobkOocbOHmZAr
yQkDk0VO516Zcl2GRzKgY0WOlXpI3bV6W1RbB73FT0wd1zZwgsBrhX+aeRSib4UVx/8Hj5jt64bX
R4hdiV+k9BQA9aF++i4Zg/vAUaGzlZ6y2drwc9eP8joPUxRHMlXnNHEb8m+Sr7/Ll01aQgsaPDDB
cDxSgeo4r09d5T1TkGIdyiWNvwzQn9+FGZBd2vMf/AovUs+X6otk9XxIc/7r8m6zLKMJkcMjHX0S
ehCnuZb5voza+yAm84a32D5uXPWC6xlSkCE7iqz53nZE78Z4k8HBYh4TDNc6kAAKmpIdAfISCRlF
erOiByt0hF6V2Q1MoVaVo1jU+AU7teiQ2KFe7N/H4koF1cBkkus7OdGqqOtT6g7dA3dU++XqFobA
BL9VUDGua9TaTgCmzoAgjgvUJjOR0Y1TymZa41aPoqieg8Utz6lXIyEMeW3wXPZQRNt4Ndusa7i3
bgtfIPkVnmiV3v1W6w787ui5EOi9buMb3j01hQRaPhenSHkoNjq+w/JEtxG9ver7JvxNODMIz0qc
TyTyfXEgQFCXt6Hj0uX5ugHWcOjNxRf4NZ59MS/R6dZOdzmUv78g5B029r7lWjVBbyrkPB1BJXP2
He2mSQFypDKJQjkm/Qhf2zmQ6vxrJGxzQ1kMbmLe4n6OGBeSn0eIaSRjNy2JX5ElSbWf7S+vmCW0
MjFv2ZCFYMBmwcllTvNYdVlIH6GnPtM9HdWY7yootrcb62ebzuo3b6wDyOAYcg/TWTOLyajZr7mg
kJyHounlyVgc0ES/uciS5BM6uM4tElftDvCMdNr7hcyujENMerimcSAblxN28jGZG0LVFx1n7W00
dltniG2NDB+n0MNFeObzM1pofwmJk5U5/suYIfy8bo0MHycpr5aa8eKc1SqQt7IKaH4XNry/MrQ1
YXB+1PKFgUvoDJ5q994BKPhztMhygzLFsl9N6FvWNtDHyObqLLExP89lCz+EDtOPhmX5bduXWxpS
lq1kQuACPP9ANlTRk2jQLb3vM+XJI3ieJb/uqDIFWImXZSC1yMszaPKym5rK5smd53RL4cWyj0wO
uEDW3RSJjp1Sv4+e2qEidZJPkX4BuSj4OS7vpfdLsHjV/dehmdf6YdXH7lHn1ddVaWFtWXC5/NTq
8JMa1F9R/1hn+vPl0WwmMZ7mTt2FgpM5PweQwKhBfV6NeQIFk2B/+fu2rWVc39BVG4LRo9WZzAQq
IZoBMljOO7H0/WvpjNcpggcmE1wJRRyOU9U//S6NdnM83ashGzeeyrZFMtwbBx8o80Aye47CYll2
/dQvU5IVVXzdGW6i4DI3BIC24v7JH3EPStAGVLlQSVhtqrdZblkTBCdUkGaVyP2jXJaf2RQ8ZaS+
TQGxWXtg/HirHGCx9h9guE6MCs+jHMEaUtxBtDjJnLHvzoTOBfQqXldJMUFxFCL3QuZ9cMr6Hq3k
qYa41+00QBR+Y9Na7E1W/39zp7bgw2pTNCWeOnSJHNecwjlO83yL/9ZyjJhguAh8TqDcqjvEObCG
bOr+U43uPMAgi+Nlr7Nkqkz0W5SSvAorpzyzcUz9PTSD88+Oh/svRzUgiqR3DAAqnFGt2wKn2DaY
4eeryrLWmQcuQKQqsyIvj/OsoEylWXoaKX4JJJi2csc28xjXuSdZJR2Ky7CdcxdSVFHQAC5Uq2jj
OrR933D3OOrQtttycUYLV/sRqjogrWZKtqfLxrF83oS5MchksByig2evqbxxX8XA7x5qqN5vIFFs
3zfi9dGZc65K3LI8L2GGnPF/GtK2G+k8y+Y1EW09lGtGQQt+DqrAG2/QtDJ2SB/0lD6RcdoygeUg
MSFtDNLKIQEd2cnXMsrQzQNGPc0TGBo0VXueLx51IO/cuFm84TK2VTN8vvZ81P20LM5lms5hIuMV
T8AgezXsrzP7OvCbQ0X2g4xYNyCO1u3SJG4w6IPKUBzaiEFthjFu8i6M63ChUpymgjpH6MI37Y5m
dfMd4JQtjUNLbGKSxqlCAD5STfxEB/QwrKcXJWrXDpLdSDQu/e6wL8CN7GjnSmcxfB1KxVPvIa97
nDv5va8iPANjELpvCW/bFs1wdd4ht7CCG8/+EHzt1kg3Bbn2/+NlYNnIJrgt9LxgKEFJeKYxcXZd
HTyHcdc8VxyK0nWj2OHy5rLMw0S44SafoBZOxQkih8845MmDGDTbFXrZInu1HPAmvq0FCDfsOly6
MV7l9c0QzP0dG1Lwu9WSIdFOAIOCJAkUYS/PyOKPJthNgGcbDXBTdiZ+XTiQmR2Oo9+qesNbbJ83
3J3gcqqV7NkJ5APlx0wO+VcHworX+bpr+DoFz/8iAxTuiohE3/q+ju+HtFq2AL+2H2+4elS1k0SH
xL/pTtKDdzfMruwhClzjJqd+jWgRSuqAmcII9xAqC3OOBnMIXUz7GoHqVrOSbRaGa2eLUmC2AR+G
Tp3+nlXu1OwqFKWiDSPYfMLw7RisTwjfgE1xe1feVehp/CQB9v6nGuatTfr+ENTEuo0duDJnb8nP
pdv27WeF5m91l2YR2AUSpOH8LeezjWNc6f0wu2XcFvUZReCfRdrG31GN+goA6xYG9/1jisar17+5
nDrXyZWSKDXmpYhuKSvrJHXZsFNM9rc90ORXeTU10W8abxDd5UN0Yo3H7lnqBjg18M+2Sim2eRhu
3ckaDV15yk4kVN0DNPCAlMjmbC9UVwPO2g0bL0KbQQwH752qopWMg9MiSH7bj/zr6JLyse5BnnzN
+UdN8FuKvosIbZRekYBsXiKmhqhesx/yJmi3WnPfd0BcQP81uhtkYVpIFRyZN8sPZNFg6OzSYblS
T5qauqtFM9Z+JJDCKLRcHmkzQAVJ5rod97p0uL/LC+21SYZwaEz8jkDYcUbq9IDuLCBBykiQaWMx
bdvCOAo4GaII8/MedbHwXaTL5RYgmnq3iPiX06j0qsibmmi43s+Xzis5O00CClaJx5Tz2nVuuRF6
W+xlYt+cQMPz6VCftSJra1Y8FUy99OA6brbSNZZ9bQLglMPDhTBan+smfKh7Mu/rOsKyhezKVhJq
ks61bIYxihnsz27doWQOHBZrii31LYulTRgcmXuRK4kJMOp9RGDX3ra6b9tDFNb3IOFU0e1l97Qt
lHEAQL7IQfLBr8/T7DQ7wbzxqGpX7rO58K7jAIZw/H/9M0MlZClpEJyaWo167/ES7LwUsd7T5TnY
9pPh/9AkLvOs7KKTThsXzH95AbViOaPN8PL3338tUJNZjgmouNFxQU6gpP03oeup+6lGdJbtgnkS
eh+F4GbaoeHdQeFwQSXmY1PWodpo8LLNzvB5V0Jhc6YIUJUf8m9shJDkbTlCYedweXbvB8TUBMop
HF6FrsFintF23CmaDV/bSjz1uDv3ZSz7g5M68VZS2LKtTbichoaKi7bodSmBalkxvUUGPNss5Aen
gsbq5SlZliw0ooC+UBC2ideILJx/Cjx9d142lRseY5vC+vc3IUYlSrQ9gx7g5JeBe/Ob8C7HMZlo
rod933pq46y32WX12DfjROlYCepU8txDKToVqNaD2bS/H0YR7mcnFY/+AKW2ywtmOQVMxrkIz+3e
YRQHft/kt5Xb+v+HnSOb1TGbTYxDoEGYLEZdB6e58pHzqPJulZlT9ZZapW0K5iHgUM5CErKTjpcv
GfVARUh2w+Je91ahJmiu7UDKUaAN4jTH4DRVLrih+yC67kYMDR/vtegC9I/TUw+g6oG5ek7UMM7J
Zetalt5EyE2OdCNaotyDxlDhHwBQTsWntE0538g5vZ+mpSY0Ll8JZeQcsJNXil8sGsM7PZY36SDv
ezXeMAcC7rQcrp2O4d311Kt6cjx5rmMPlXbdUN/5JDx0u/y6br0MD+dQmZ5J1fybA5ayRm6+QZzM
rjSH6dhOAOA/U+wUQH9tQC4wc+S+0w69doHWffDm5FB1kHUQAJZn9ISMEI7Q1S8QjYdXZbKoCYQT
VbbUXODR/pu5bU6hfBJvdy5YTlcTAzcOriB1qnDqCWAZxnigCfX1+DmV6wOuT8WP62xsPNqBCywV
gGEQChmLOGmnidxNYCbYX/66bRaGP7dQqfI0cNDHtXuF1127Rxf954xFj3E7kI2wxDKIiYOjSjhT
H/fhsaUguHNLFDzTPv+Vtq7eeU3wcnkqlnPVxLu5rEulN3nhsS/nb791L9OpfYzzYYts1HI6mVqq
KRCPXDRjeEQG6585zv0khw7F5R9v+/a6dG88QRZpN9WiB9/4gjpe0eZgRujUlZpwiGD/+3ngWlUe
EJ0+T1Gef9bR5B5ArjVUCV7ty+frpmA4swBlpJSORjNUA876JM3ZlN14PeUbS2Szr3Ev06WAwgEB
KrAo6fNv+wqR/SrVpri6bZsaFzPUSzWYj1BRE9maVRJjVsUPvsAKHRjoHgNAjqF0uPFytc3GcOuW
oSMUVVooDLWQ8iITe2FsSW/zeNPrbFvKcG3a+6Qosig6oj2p3xEcVmDgHa+q2FETA6d8gK0cWWU/
chJU6FyYfbqrSBBtHRmW5TGZ3yjtysaVUfDQK9c9sJbw+6hl2R5F1q04zLI+Jg6O5LRoIW1GHiFh
CQsMoMcbQ2cLIGubgOHQfRQsdEhn8ogJAITopvXySelOl7tp8qJvl13ONsj697enBjgWsjlewiO0
u3Gmiri+XTxdJEMULvvLQ9hWaf372yGWISjjQjvPuvTSj02Rux+aqGsP133d8OleRTyNi9R5RsDt
HBcZAqpeb/VB2FbH8OeMA7k1Lyw8AtIK9RXZFglQ5V8770rNIEoNJ5adw0fRI/4qOu9jSkAfiIrJ
lW9DUwCVEUJyCDmCSb/k6IuVYz3r3dVFfWoi3GpeCgisKue5Gwtxq4qyPYCh5ctlw1pooKmJcCsU
ShmioP4H3Gy4MONHWbvqNmXhJ10KeUiJOJGpjnYsZYcpdG8HjTaLvERgs2ToU5i8sb5pRLcR91u2
gomDc8GzoPoxF79i7pAEd8Z0G+q1iajYRCTahvjD4X3aTE3Mf81l6dGkHca/WEhbMHt66Ky8vKqW
G8qEw0HjIIyKLhO/VCdKnmg//Y6bKdqndPGfvE06B9swhs+LIdA8gvLmceYMuiE+yI7AHpU16Wlx
UHS8bi6G66ci7IIur5tzH6ZewhmT32euXJ04Djpp825YtvQWLEeYyQnXxlU5DctIH4iLWFAA15CA
TMXdOMK89Qf/yaBHTSRcSnAN9o3rH2kahiWkP92AZOiyioYCB06sc/aduFlbyIcum9vuIYvrdM7B
ZRECWrGvIirGV9bGopoTt9NQUrlJeTCyDUe0Td6IAvKwClTki/RXWXIIRGlVqVO4lNmGY1k+bwLp
VNjTRnJFH6CjMnd7lU+dh4Yg0l+X7zFhdK0EuMb1KvoQhU5U1wnv1CK/Qp9U8zBZOCRQN8xom4jx
Vu/dMBA+qelDK4IJpFuh3hdoIbi8120fXx3tzSUKBA94ZtFs/cCW6gndn+MR9b8t6Jnt40YQoPqO
DaKPG8BcnNDbUWyo+jYXkVc8Xf71lqSJiZ6jS0QhpDCuHVLILH1Cg/JjX7jpx3nkTzL20SArl6JK
wuZKzXdqoukUI+3Szdz7O0BvxaEjZXB3dQMN+BL+aw3fW2q/i9FQNPcq03/FGQcn6KKajm/UKm0W
McOCso7rWRByVjltwZkQSfCA1J68Dl1PieHTChKPswuGvXMAjdLErSB80zmevw+0rjb82nKbmZA5
pNlRWxki7zygHxp5kyYkwa5xuv6eOMWWfsjvU+Kdo9OkhAtlMPqIvt0ymUAWnn1FOqVJb2D9VjYJ
j5knT/0oIGr3DHKhSQc3QHdIt7wl9Th2eBDIrnHvkJKX6Y5C3fJvMVHJ9xkfwuUb8UbHf8i8cvAQ
WI5l90To3AG9BqEAic+jSor0Ewj9m0roXdZBa21BUaTrsgeV0ZIBaC61h96CgKTdPP4vZ1e2JKeO
bb+ICCGEEK9ADpVZk6tcnl4I+9gWIIQAIQR8/V3pp9PZXa4b9VbtOA2khj2uvdbeCtbyvbe9D/YX
0snojcPyirO9hvf5EiR/F63DM0GTAdXHIK9791yr8HMXvk92iv0XuE9MjQFcAnOmhvlcbH5vPQY+
wktI/Hcb8cqRv6arq6H6US9xCRRUmzr23U4MQ+C6kkn3hhF67QWXf/+XCeVxDa0QPk3/IOlPzA7c
G916nBe/vFE9eu35V+GI0jMo8cCPf7abAx7f+7X4fwRurz39yuQ0iXO+FKv5stXzyzyBSGUUzVvq
Dq+doCtzAwrCcZvBUnYuw42fwCgag5FEVCfDml0wvAmifu01V1ZnwpwY7/pg+hX3Q5futjHwabZu
KpqbHOdLpI+M6v7Tu87TNYpPVQK3ISHRmZZxuB5Uqmyd9zro3BuNjFe0i0Co8Z8HivDVwWOBJCsz
iTdqABtlM8CNrXqIRFRE0QYBMDCX+qA+qrR1C90T6FxJdsPjaeTuLND94HWB61s1CrwdVS327/vx
V7EIBW9KWbYGmd/Gn8oJaLMYShr5+x5+2d5/XaSkjiM/aK0gQbf+cDE8U0vwhvc9/CoWsdQxww3R
p6GFeBfE41kGhMYbW/bKJbrG+KGRpQLWj+mN32ApyxAMJqiGv4W0fe3pVwZgbcnYCs752VgwUyEO
3zLv2RvW6xV3eg3xU8x1PGV8OF2E8sqF0P1F+Wgc3tRHfu3rr2xAoENWtj6kv6ycQXW2dnVMb1Ke
zNv7hgZBA/+f54ZtJp1jFGxu6DD9gIZhvRMlewLhx1tsIv97jaJraB+NdBig7oepbwZ6KVP7L0oj
Co9j++Pvh/O1F1zdeKO7dOla2p54ZeWOhOqj0yYGhPot8Zv/vQnRNaZPhnU1TZgZPK0+CAsy9qDz
Sd8aA3jt4Vf3lpYN1SsI2U/QiwCJByfLcfLJWz3819bm8u//sgr1ZJkzqqG/zAoSItvEjyJOg0+j
D9/CUr32hsvv+tcbuJOz2YakOtkF0F8k/cgnRjKnLhuZf+9Lri4xdSrVmFcvUTObQRIJf4iyxQJv
i0Qy+/spem0frlw578vU9QlTJ5/aobDQMMg3HNr3PfzqGpcaxeHQL+ZkEOPvmEZ1CqNw3//+8Nd2
4OoGr8RvgdWrPDmKNpyQwIExYICgNgsegb+/4pXFucbjGTF1A8dg4In30OEz4fq77+P3wYujazQe
jWJQu2Kw//Snn0uh75w5nUz53JDff//8V1boGoxHojHYOEixTlAI+URD/pFyt4Kc400q09decHWJ
V0jYNN3khtPadCoDiRjmxhWEpBqDk/r33/DaFlxe/a97pi1Lmrpt+tOggStRLV7hSrAMve/pV7e4
5gNAsWtSn6DZ/fhn9ReGxtL7Hn51ezUoGpaZxO2JrH7P2YbucDW8Javw2tLT/1wXV229I2unT47V
JnMKUXLZgJA6DOb3FRqja/gdRABtCEqX9mRHtBi02B76+U3msNf29er26k1rh0nV/kRTyDqVkWuL
jb+PSzu6htbZUgWqlVgc75oRvhfe/cKCG10M0N/39pXlv8bT2bTxiRwmDfM/f5Gesf3FNS7kzdr4
ay+4Cprtqrc4apfqJCoEzQDrE+bLYgLJz+7vv+CVDbimnpOG9r30BiSfobRFnQACPLbLy98f/trX
X/79X7dWIKJNIrdgeVaYZSHkmm8WxEBg6n6r4P7a919dXV4PozaB0iclzAHMqHHRyvfGD9dCrBIz
ij4Q2F7auB8cAPrcJ/PLePGOf1+g177+6vqiaA6xo2oYTryD+p7TIEgcQZn+5e9Pf235r/zuUFso
Zk1BdXKL2NOL0QG26tC8ffxf+/yr2yuEQ5u2vOxvh1ZHPuCGwf5YzXd//wGvPP8aOQc5tm1EioHn
e/MP5N5o3q9vZnWvrM41aq7W6dgFwdSd5Dp/YYr8hjDFVHTRm8SRr3391d2lYI6D6GsLv6sG0Aig
xT+S6n0k7tG1eqqjHgyeM2tOLKJblEnWDfPnCDTH9H0kttE1dVw5q846B9Mc+T7IE57ID8uEIt7f
t/a11b8s2r9Mg4SUixBNok863tqCe7H/c7+QEDy97wVXbpekRlI0UvoTDxEXGhykE+vFHYiN3zqd
l/Dmv+u80TVWzqfhsgwhQMCgiZDZ6oFxEcBV7y8zVa0b7eF9P+TqFmPongRkQYqBEWZfeDV9YdO8
j94mvbicx//1O65ucQ0WhAmmR5+gf3frPEAp5OLJVgJoYaM2UAGHRs/F33/NK5fiGjVnGjEhgRfY
Fjk/D6HfkGe82bV85VBdg+VM7aaoCSh+ySVVvahn80tftOTdu4YBomuwnHXRRAfPu5MPwKnxxxmk
7xTIjv6LIA4652DGTtWJoYSXoWuMyj3S+fet+2XJ/nXfXBI3yMKG9iQIj04k6dLbWbxT7De65oYr
0YKIO1dC2zua6z8LL1nE88i9xQvx2rG5us2uTJmvVmVObkWcaNw0HKe2HN95KK/csAbnElpnQp1K
MLLKFdT5lYHI+t9X/rVDeXV/h62MQaMtO9Cor1sO9Y1HEFea7G1Bl9decHV/QZ5epqpKkUEq4KV0
j5FwzBSZLKT6fYim6BoYR9ZqSxViFCw/+Nn/WOoEP+TvC/TK3l6j4ta5rtUKkm4U+VeT/7EJ8GOf
3vfwKycs+36bu7LtTms77/5sbcjfDJ5fWXl2lfiSKAEJcUWHEw3HOtP1shZrND1P6k2Vk1d8zDUF
nAZLpAAjIk6mjKsnCvKdPUQrg4tg4u00TPX7LgC7bM2/rEMZx5AHni9hSoNhunLc1EvSvdnLD+P0
Uo38Hz7mmv1N+GpGqIU0gyzCfAMGYeifHfzmJ3eRg9pRUDH8xIx10+0pyKSPdsIMUZltfBNQkNV+
hNDSLKAexnd06dsqAxqg39UOa5M1dYdqLfWpooWtqzrcoVhJ9UO4maU/GT/06iikU0Kj9E1XJnc1
vljoz6BF7haV2wSU7pnq8Il7j7lVWphoqaqcElZXe5bI5h7yDhPUQuNp6/dm0PRuoEzf0dEMJ4vh
Wn/2iLNvMIFUL7mugmaXJnH/Fenn/IWYqtp2stzC72Rw1YeEkuhhWMqwWFMaPa2V2SC4WNbPcu7I
0UVa423UpbmHNsyj65qAZEFfN18Ya0HgKwKtdhpqSnuv1UZQ5gX2L1x9chTd7PezifUvrhW/gUSr
mA/g/7oI1tlU/FZjC6QdB6MtNhispvcOUtNYsarE8JwuITVoDQNAfkNJAdwY49DdmHhbvnEp3Wck
QvyDC1O+hwq626GRjT3gXGNWbYUwbCa6Ecoykl8SYHSZPwBHLs/s0s4HDanGjClQwFPeph2PMtuU
/qOsOrmnNNomNNvC9lyV6KyWwgZLMUBUEWFOTedMRth3FrX1bht4faYjutUZibqEYQJodHsyDDbJ
ID5jPsieYICDbGm/x+TC+m3ElA0HMEjVCAABhUWBYYJ1tD2URlAlHJZbkm6YI3blMj2YfhU3nCIF
01Ma0UIlanAHuwj2Ag6G1hWSK3cmrE0YEE4gxTkOqWFfTLdi1ljOS8j2ZaDd5xSrEB6RnAMqN5PV
fidT28eZCKpQnLXl9kW5NPiKvFIWYix7c+74MhY+8tVXbafwlwzDRZ6GWm1d0ZqBxUVkQL5yC5wI
Op7EYmaziYOU7GXbxceFB+qnGgb31W1aPkCSRWNwqV+6XWvaYA9aBHlTAXr/YjAvBTrzMERc4X3c
HoNpxlF1zSZEtgm1hicrI3FnV8KiD2RD4/uxVjMfb4BaDNfjIMvylwnCS/c7ncAERQdhDWhtYCzq
JQVCRgyNv0tS1Iny0ZTifiATviUAg4jJmhU4smIdk2HNqULLJV+3tHq0moVg55zohCEcMif/dNuf
0e2hsqwAJ8FAsnJaVX9DaqBAACyfyjvebkwB7CY3mtFKTdNu6NHwLNjqgW+yoWqTXROXorsLGMQn
91LWuNvCVuF6chUnLy2mLe2OKpiDfFIr/q7bBcCEUDiKzxhweZ+IHSr9oVmlLjFR5TrIZY5QN89R
JDT2qDmUm5/YghMUe/AbQxQFoMV0LlG4rREagndZNaL74QNc21wgax1VPtXQEz+GSV9Wd9ANCB1C
32m0hS3jSD6RmIN/CoOYssrcGMaq0Mhzda77acK2lRZcGaBD88kuSZek26Xo7Y4HTieshYhHcKWU
ZULkQWxV2B6gITAaoMhYe4iawdIME2H0uIE0sd8HQ5yMQNR0PTngY6fBZtC002zOS8ZLel9rXSc5
+H3lmiVRpLqXte31pHPnmnjLeDvFbOeiLexyhVnL1BWE1FN372NdI82lJT+x1Ln+uY5QGMu89st0
bInvw9tlXfq4yoI5boDlTqYVqozCSboUTtOA/iMH2SxAcazOjRlXsku/8NR0yEFIAMajLwpGb76V
UI91ALg2XNwslWm6dRcnc8znbKPhEnxDsRW+GNece39rwhAS57LeFnYG86why87PrFVzRrH88z7Y
IH/xXaF/MP9Usq2GE+r7jaGZDxrf2mwFftvBazjJn0kE8aydXslYHettbaEtoka13bBwW/WO6sa6
vErSPtzPYWhFru1qeQE2RM+/QuLE3iu/pdsHNQ8ASyLhUjZTfbK5XM/BsOxiGFifW1q3QwF4lZwf
eZXoLrf1WvKbcE7YdkdAdJ8byajcs7DfDlWCY/AdQqhuvvHpOrg9Mp4ShI+kaoBunTDrdNbdEtli
aqco6TOMZI7kMQRb9/qpGVvtDilLVb3sUl329jGRYgDVmhujGb416EtyBhRpTH9XcaCjx7KUKf9N
uAjC7zXEpvXelyncYrKl9XwAORH3N0Glw27DPVLb+GuVaSJfUG1Sfg84h1wxQdvUPhOrbNxHy2j1
Ea2tlbxMqZ6bMEtdQ22HHBp4wjrntUvjrI4VV2fkEkOCaW/ZTj7XKtT+Yxl63R1ri3GTpfAt4KqA
gS4DKGYmzdPqu0w1HEjiy5rkwKHS5EUtvmx3IJbGpS9XGfQHMscjyWqYxb5YzdR+BN5ExJhdURU/
NiNI1AuXNkt0kDAs650fGjPeJmEM6l2c2PZGmXDoe9Q1hWuO4CBBmkkYLF8OyMXQFVSsVuY4JQO9
6WvGht3qwtnfcUcgGguKkWB9AqKx6W+sWMLvlNuYg0R4atvxZWsab88UtAZbEcwzviRW0QbNJYMx
udtWCel3fBSImHJSzyW0D3Bg0d7OFtlcTFjUWyYyaf2kFlgQkI/vWzen2zkWa/OjgsBgfNDAZtld
uMwtfOhSzcOO18tmv/IpTNI7KB606Q+W9mnoC91AcejsGqj57cfIlu1xZp0me8FB//d94OGW7ty0
2YTlkLfo13GnuNH+1Poo9b8NmaLbOelceFfiUMsbDhz9VyzhUkeHuoymaNkPDDC/KEMeEy/ioMy4
JR9qkIQNn2nSteqDIkyun8omQB5SMCED9yB823UFhixpj7xqCob0QUEiwNyCK2RUTwPQbOmOdiJ2
JS5r1ywHosPSuJxDrXfDOKBWI76338b2F/CUA6DKpurX+itDaWd4XKuWjZkL+OS/iZUjuuBxqkOJ
b2TJfFhrHqlniXR6uOe8k+xsF8opZMW064cfGI2Z/oklUKaPWuoKMJsQZMF+Z8IJtFdD1cYQLAS3
AFmPJe9dWtjtYkiH2jF6s8wjuAyGSC7psWXoMuyHZTLpvaupAMeNWjqy3nAF/DW0uEyCjLJd/Pql
DJPRg+cVuG0NTshlTn5M7TbBSVS9kROImNIYSp+k0U7sTVXGZyY6FhxZ0y6iWFtjw53ewG9S0DKs
4Ac4CIIx8gYynLymGI9p4WEwHzjPSu4EYR17JhcGzfshMotPCzka8wO4xrS6iTRrn2w5V+ZWox/O
IXES+fjs/NKuJwiFaGFQMavRlUcdsBx/tgBeDbmmNhgfwiCKym+9JTidllej34VCgUSApn37cYnn
+E4GlZlNZnrEPuepWuF0l6Ch6X1gZXz2Uc/00QHoRvc0RWW6Kkqvm1RnKxpkMDRKtUq5bFkVExPo
T6Il2tfErWyGbBt44qtC9o1mX9ngu/Blm6sA2DmMqzSPTIJm8zxg0eJPls8Qas2irSurXPUUcZLv
aLIdYIlXkiVGYV6QNDbF19EkkPwIqtcw+O6DwYpTgjG207IOaN5l7QhxzxyaYQquydFlKEU+dCX0
JzBFRFi2kXGJX5BpRuV+ajZKdgnoob9pMfbyuwBPCRhAV4QBxSrWrhsziOctH6FSVQ+PWo/V/EvX
0Sh++57r+kPYzrHOwPYumtvUVrzNTTzJZVeDu6naI7a1+iuvWVztMLjZkl+UAeZXwAdu8o62kUWt
2ZZRdS8b7FAmlm4cb1ZLgbiind6SZxpGYvwhqqgZd1HpWnbDWL9Oe9GadcmZgcDiHY0r7n+pAYtd
JOPghl3bLfN8GIzX9YsVSST3AxQybEEggW0/ix7O5xiEFQIhHs8jkg/wC7FxP4gakeiBsWn5No7w
wT/k3EaSZ3MleL1HmD/Jj96lrH+KEj1t57QdLeZw2gkRCX5SyZ6hF4gFddMSICwha+nKgw+T+rnc
EDY+1JTjSrEWROVfnJzEIDAea6J61621+CV9CLQgHTANlK9zu44uowz50x683bH7WA9wNrlspl7c
plj3TWZNh4QCtT1fHaK16u1tpLah21VzRPIwiOEfsyFdx23HYLK3jJazjw4+TaXO1dQhNyXx6F0+
Lraq4XO3WRfcNgi1HIKVsLAxHeQ5Ng044kylPLmJAY79qUNx0WxkU6B2gR/XMPNrhxBvRES/7bY4
7T/rDcLtB4fE+Ex6jyARsPsNdw5GiNwoTH+EtyVx4mVtelhFUAC0Uy5a3eszRxK+lx0DyT6SIvsD
VDCMHVVo01Fl8IDs0wzWvfl+mXj7OSVJX32uqjh6SmYxGuQgxt021ULLcxiOfNtPCZvVQUsJC+F1
kuasuoBqNATRxj2b+0vpbE4Nuk14aj6sF7q3FT0ioGNGgmwDwygpKYjzyZMQXKpd2Q4Je0TQgBtN
WAXHzBabACrVNvgbZH0AaOUCrArbh9WEtYIBH+MilWUyFelSpd1HEGfFn0w0IVExHYMjYCGdg71M
6HwvtoivBb6xflbJYL+vITOPbiY9f0DVT7X3BmDVz/Cfzn7xwmEmM4Fg2bPqBmYOiI/l+EEHEFC6
N1ufYGBzrsEyVHUgh7hAGEdY5K6MkCehPbvdQbmn8UcSSihmzyvfgmKwuMADaz1qfmUd5iWOoSnU
snXdTtVwfV+mnpvuwZQcJQ2H1ErcQ36K7Eig1jHTGJOvoGC8AofKEsE/0xFojh+4dKnNPeujW9VH
zV2Q0kXsoA9Ogx1uGW7n1gEn9Mebi90YLP5XqS9eopwGMLFx+Gcw/AdLVRcGfCBB4ZgFUQ+Azu5n
WV/0Q1EnhhywkGMoMi1JP+JbTGv0Ts6QOd+JEBmUM5EDs7SnJtSZDEGz/2SRvYl8i7Y22i8g8PxC
5kt5J2IrbhUNbHtDussykFXa9TylZLhxZG7mrOwUQtsyima7h0D7NOwA962+KpBL/IKbVUOBwVw0
pZGcIPFqO5jfb5CTmNQuSWaPix6nKosQXN0YJCN1juoLG3ckJZPY22DCcbL9Ak8F9Q8b7xUwyxc7
GVYft3gNHMoXKmgRapANrE5GgHk6r+ulEvsV1xG3cbG4k8Afl79AkLl4C05PiyNXjfhZcXIhNvKB
RlY34qzi76RHGN31Y3RbIgg6p7XFQIby0EFLnRxwisJAP2AObUtytU7NA2/jpDyVAZ2GgukY1wlx
MeR6ZDTyHyYmjUOpXm9tNrYJzGaqt3A+ejA1hocBjmUHHc4QOcqshwBxbotDyRZn8SHQVqfZmqJi
J8Euo/MpJHbMWuCk9KHsw/mLryKcEzr2i/5oFol0QQoGNQDJSYkK0iCW5M6vKNN8HPjIb0HbMDan
umox1OXqGcEvNEngruoJ5SVNV5T7OgHsD01WflK2bArtzUUFSmD6UiDnugnK1jFkmRaFIWAbwi67
nOVPK0LJgmqCxAJEO/bk5oYfUqCUvl5uyRlccvQ+jVDhyYB2AQNtK/zYFiagW5Az4Gd/EOD5lp3Q
Vd2dDTiUZI5pGHvPyAhKLXA3YoRelRJnAmEhtTes6qMhh144XItxkJrRHquxWL3dIainZdEpX32W
dJafVDO0j4gOL54ktepFQX3uCOnE+XHjKMEOAZtjRAVVQM4KeW+/40iWTnypk/Hcwc3CbZXR3ILj
JegQNJsRnvkWIPPoDsxV7uOgt67PqrVuf7bJOv7CVUma22qdwY1n12q47AKCOrkspEJKuspPrp+a
H0M5u2clB2hr8ynw34cONjObKqEfbDBsM8ZmmMxFiPETtGMoBXmz0NsjTX2CWY8K3U9QJ+hnblGJ
1dWYfiKofZzmtMKOQLmpPEpU6VA3UeG66wjYQQuIdi7fWhs0CH5Mm2x5LUtwz0Jk5eLkXEMe+JxU
QdbVxD5x9GxuQQq+9PCOUX3PIC9SF5u6nEqO4e5dCh6O7hQhBUMZRfjv1dKDyFGUqAjP4WQKHBj+
a+rLbS4kE3bXMIgPg04q6vOysrAVwLKhvMIxZnnsCUyFsBGevVS8h0JOgzA6LddhywlVqHlta+oV
vEBQ5T4lKAoqTEL842sx3xP0ufdmxp0OO0dzWM+Y54uW5iDCOD7jfvqXtpeQglMh33QWoxT6CYrv
9imquD3V6YwAvmvJVKyTVt/EtOhf61pvv8fFN98JSnYI1GCoclVSXKkS4KzbP//5ti7LN5Gq5Yf2
NSr7K/OHfvPyBgufHOdkcD7jYxP8AEm9eTI0bQrvYZWKldeoGbAVoVphoJHb7dyi9L0VUSUxVmC7
k2ATqqi2S/2vvq+Cb+AccGeJlLoD+g/DZ2wh7AWSbfge3O3ZZr5y4xdeLQPJMXnQYDJJD8lTPMzz
CYkJ/4xSgTq5ICGf8CPiQ90kyz+0H/U9wRRblRGQRX9cUaekR2XT8jtDWtxmdTu2HxXrzAdWkvFL
6Q2sBmKcixuMqDJFvYpIZYNckvRWtm2zLTmqZbiMW9UHTWFCpIzZAAs9QQeVtiZbCAZLj9u8oV5p
V7f9hH0qD2OUUJajQ+HOdYKBiR7npXogWkziTs/KIIghrZjReUONu0tN+9TSno/nwfHxlyNc5qaP
QbrJS8guZhSdli8oteDwh0mJNP7CAPgIhZ9BvYBYiX+AmZ4fo4Tpi3umCCnBf4+aaZAOGDtPmTin
CXE/UXafPvV9HVWoTsbJod08QRHMhFjMGVW/vJwRWPV+rfQBVAdSHARm428wsWvLQnNwnmeir8g5
GOuaF0Rg8hHVZLAKQYsUy5FcprVKtSEL9WPUHNYpFcG+1QAKZBTVmHUfocr0nAR1FGTzAidTTOOC
7t2Wwp/hn8lT0JFU5BhlwIJ7ptL7BlAqW4B+ZHnGmVZ7eIPpZgUdAAifRYk6Wwf1NZhrg+xJxME6
54zIHolM2XxL0CWIcHaEfOHQuLjpFCjYwIOtBnAgJNgk5GT6Dh64n4COC9PHQVx4TvQ8xXkF04sI
IAAFHaXeP83EzMcaJNQH+Gm2D+sUAzIDF6AtpRusXsur6SNoOoBlXaI+eCLAzx5RXESBFxY1+o3a
+vSVzA7h4CJC1F3tLLdDD4qKHvgwD1M49sMKG7BwHYGKVAmP2oD2d6jADvtwTQXmtZdLvRjc9MNx
mQNE/bJl9XNnoHKZA+7RPFjUPvNJIOMFEfqYXyKEGwhHzjEKY0H8HZfrtxgsbgHthdC7NoZDP4g1
qHYjIuLg0LkUS6qDRLyUZYPdlqDhlBmUndsS/59ePhCZANqBgQFy7BvbQE46Rd2vqQjKe0kqPmL4
CVrmKXOHKgzVC2GEpYUhQ/uE37z9BsVFIDH/KVGtDh0uErpm0YMbBwQADI4GZ4HT9beJvX0C6qO7
iTX8QVlR8dtx2f7kXeufLhHJEbsA3FUSpEfeVsFTAMGj/lYyjYBVBmk/PiWUmxG4smXdbQKK4Kgz
I47ugJLI48UEezaUsDyckH7IQGcNqOoYSCwaNKfi55WiNTIO6Lq51eh96zv+vWtj+gFnGeWHNqjR
3sKnP6WDRvG0jlKM+zUBotPVzhjcn5Y29gXxc1n07QJXHMUDttjIVH7iFUdPSaAF8yDqqD5XTrOf
ZVIH36ie5IOgFvWThEAo42UhTTQfYztBwpyWqAGXIF99RC+6+oUrhJG2CLHlOPOwvJEGVaEPOkTp
BuzJtCRZDHld+sgC484ahdmpCMLLQbHD1owHHXeItoyHwPVgkgbWk1LVoHEUw8SsgyUPKaiS570J
R7vvxtiekraDBCiCjSm5Qa6LigYJwv6zqYO52gG9lCAOnIfnaV6SY0sVEopwseQ2HXkojr1e12wN
cDBJTxqeEaddehlcUurbODNxk4oaCZUaCIHmScPZR+fW/uvSjBwzsCnmt8MRyW2udD88dwJo0HQA
EfmSQZI2nYuSc3LqAkxAriDY+qGAVPkhYzZtxWJp9bShjNwfFJgcdixFh+95Q8L+gO5HeYD3hUkQ
kFm0Z5AFJtMJntk/VNZ3uxL1fIO5ABGUhYTIY5ox4GF4BuWlsc3riYVNDlEh0e8ID9efs0/HDxhI
pjthuflmrKnmnUZktSPIcJ+ADRf3HOHOHTO1AZ88cXHRIccxyMcoUnso0+qHba6rqGiGYDsnm4IX
68cSnbIhhnriIFHrTMNpWPKRRvQDBOjHHQV39rNdeqh9WX1JzHHzDYZOYyRqNKjUt3m5uL22tigX
oujFvyvD6vsN3fGogBdTsuAQHPxHNohXA8g3jLu0itUndF+QXci5Qey7JFA+qJEL+h0QO2rPKxP8
aI2z0y4lEduyXsZAMRg/R7ebQPE0i2W08H0oK34wUbv9HAnO+zEA20OTDSFoMSFpycIsSCAOsxdw
7vcD+O/Ujq4TgiT4FJQidKebo1BN84UG3PwD7UI95pBHkftyjAZSrKVJ3NktW/9VOfxvxEz1/Z8u
KQKt6qPB2BqcKLCyASL/+T6pef+ZStQrqlTYI1SsIOPoGW+POGpI9i51egwpqY7+GFMoxRZLMid2
3y61qndVggnSrEZag/FoJr4EoozYcZ4jo44aqpdtFoBp7CIoXIJJrO8qWj8FJaPoy6DfhLnKHpQQ
2bCGFcyaJk9MQwQwA1S1fZo3fFwUoPKYTTFH+2EO1fYTal+tf6BbSZ5IE+rPBLnqc5wk9lMf9MJl
VSKqALjTJtiy+uJ/0Ppudxb2pC2IXdwBTRv74kk3HMa4R3cB4mT4M0C03fbL+pXNNKzujETLK7P1
tN5ogDm+UWzyU9Su6PgyGZnzvMDbF/UCjRhElGjuo4KObRzi+b5HADwA5PenEaAWs0XfZAOLXQh0
P38jeBrkd7P8H2dX1hynzm1/EVViEvDao93tTI7jDC9UctxHzEKAAPHr7yLffXAUC07xkqp0lSU0
bGlr77XXStmpo8Sxznk28etopeqfYRKdd+S53cfZrqWhd9f1Ipjgr0VW9asNkh+xLavozHp8cM1L
6xFP/QlPUlUiACGGIp9voviIt1j9lU1ligs2kkhMi6AvP6vUb+/sNku+IzwtPuM4YT9qaiMjijxb
cgMRD94FbZAV7j5FuvAD7ypykHhoe9+RslcXpNq5tQtst4cSudtCpsgqANMpdvFI8y8hI+KujFsE
6+hgDcNdm9lgHUjwatm1PQru77hycPWBhkAc2NiK+q6twRhzGCVIBRHUjlIwZ7cU4JWIkfFDD1Ll
/F0JCansyUp8ezgjEVo8egkT4edEWUgYltIuvuZZgQ0JpxgMQUNndeTqgKLNPyBN5Lwr0sTL7oOp
j+U3NGF3d64K2IS8DAFUg/hxET4HXTW+VEFe7a2aZuwY8wFZpighcfQekRin2keddL5W00SK7xyh
I34X1dmUHiw1IXcMk+bDGe8mxGMQIU/Z+8grcJ7g1YnUf5Qo0Kvv6gm78SOAFvK7DzECwAQRpPXk
CizdhPfS0HYOqaiqpWT/q3iaFXLuJmtyN0KZNLhdmDec2m7MLzkC5ScxzadQEuCoXWnfhPnS0HZO
XNTxTK/wP9QvBOn9vXC6z7byyG4TZE2nsJKlP/QCwZwLdwGyuyqAHgjCGIATVdtWQKex4rhJQzzA
+EVZqAibhwCOnzUlXMPy6qxUqSdGq/QwQV6WfsDF1u7+A1LTgCPTlRnh/aUR3jvAkflg0HNEUnW4
w0b77CQuL1E0Nybw5gK8QSo39eg2hKLOUEXSES7/GJbAzYJzbeC03gfFmnSiYUPpQo2x3QIclnF2
wcVA90CgfceZ87GDVuc2AKqrYWcpnniOg4q5C8pF6ScwmKkjGIndf604WtPZMo1BM2nkB3oXqUSU
8YIMfgdH/zt1Gv+/0EGYdpVm1pCLmdNtAYzCw0P3C7X6zPtkWxNfqVE1AC1d3axFCfXsJrCvBJqc
7h1B1rW0AfZSeCNVigUK8i9qAhhx2cYNE6YzTCFOjgdsAKg9fKcPaq4Xk1P2+B8K60wdzAb0CtFJ
Bkv6HrWse0+B+WPwkgo+pPgFqmC5cQgashZUYKygfgEkPxIdfNeCQWffMxk9jBkvnpanybDqf0k0
widnOWfFxYlGegnbAm70SGUgV0zDsOrOPHuvZonlyPfRzkNEy7d2HpZ3TwYGoIxAQBy3yLYKDp1q
isMhFmoEeF3YNdAsLgW88qMaEIsLDlOLl8kajt206JqlM1lCBWEs+YXgmIRvVX0HYwXMcLWgz7Qe
mp3zzvXHxGa4XOMJx+9cS1OW7m15sU1fr5k48syJLawK5xRQ+HjVglR5HH9mzWqtoD0b8xsoZJ1i
Sni5K7y46nF7sB/MTz94/hMryb+AEXwGzvM7E8kd9M9+TlA13TQmnXGK9swGvzjKLtKI94e5ArgE
LvGux2mzYoaGJdHZpnJpAyDalT1q8GK4IE6QI2ydMOLcLY/A1L5m5iQuKBKQ9swzKI/San9xp1q5
Vg0LrhM4IcMS26LJ3KtqQ+cjZACb/kqQ5EGQuPMRUVoegMHGdRKn0EmqZMxc55onNjkB9MR8ZL6c
oRk/daLm4PoPCK/X6vJMY5qn8dWJAqU5v3JAFXhVLkoCcsaTTzHcw6aL+02EMe5vxsbXPcQpyEO6
BpvYid29gjXukqL7tTxZ0dsWoiszUjxrrdpPuwt05kE3MR5aJ3xhlvs4ROzOg4AeQjyXYqssBfbR
n9MFvIpqlce7yxAVBfKgXr23ijXiA9PW1e50oCjjKWpVd2lDlB8LBNcORb5aem86TXQ2J5nIbKBB
Ki9IOiFOzrMXpHo/z5Mlk7xHVLR8BjLyLgirc9VsfDzpBE9eI10g1RwEt8KiQzU+CFMAM1iTPZqN
+o0DUldnREwpqqx4xJCm4X0sQaTGKngOIhDv8CqFfOJq/afBkf9Ll3GsZcF8jGPmDpKogQZ5gTyW
vbif9eJGvHsCZX1f3tSGfUBmW31lMRTZbGLVdnfxUvVFoLbk0KmNhORIEf/ZOJLDaeCmlbyEI9hY
HNn8KlzUFSx/ueE0IfqFTmhsAcQtL3lgPSPLBpx2a7P9GK/WY5p6cP78fOZ1UWR1Qj14ZHYZMjBy
KQn+oCBDNGV5EIYDmGg2TlqcV6ICeaqIQE0YBiUSoyWmypPvg3IrQ4jO5EQzq4AIboBeYIghEGcH
20Mkc3kIb+8g5y8WJ4DROOCd7aX06BO1s2aPnPU2EgDnd83Uq+2ZAzdHC89tL0OSosgjjJ7ddZ/n
7fUFi8af68uHOOtdK8TtV0C0DGXXMbAFPN0V+biNLdfRxRiF6HophGovrMiDA4+R6p4dqW0zr9lu
2loVkkBFd2EJpPAQef9urRfRmyZHs90QWpjUi6AaKhFBEG4RH5GTfIJmt1hx/0z7RrPfIQn/f/Zl
mL5wnBX7xF19gJka1013xuPEVYIjNBqLB9AgfW/zyFuZd9PUaEY7a8TJYkIuLHZxryUD0nkMR9tW
LlYn0i/noKrqWGFjsql4akmt7uO6fLbtoN3kJzk6axMBIrcdwqK9kGkWVqPANNbzEm/alzptE7iH
LJTU5PAtJPtB8Q7eI73Qrhz7hpUNNaNtaBRkFi3SG6RrAO9IyIeWx2Ljl8/H9KvjBnB6Os0h4ivn
2PzgBAQB+w5QP+9peWYMOyecf3/VPgnBP+lR5V7LhDf7cuaJVwpUTaNKXrb1ME/bqx48JGOCphLu
lUytl+1BGj+Ife6DpQAAJYUqs+VuTKugGa8qFAOB1eBcZQ6oE8BG3/9DYa+pcc14Q0BqSIX0LUM2
mBT3QDahUAXZTpQyLH/9bxf6b1/O0XmbGhqKvusdJKjzJHkca5HvMvDvzsoFU5sUCCind0VZhHvU
swnkn3Dfi35YOT5Mw9Os28/HMMihoskAl2674TqFWZai/Axh7dvy+N52VR2d3CnsrcZqkwAT6NtB
cV/41kvj1s9+OtE9auu+la6zwtb+tv/i6CRPfQGtKg4EItATMiT7pKuKXYe0zj0p/QcCQMXKnBkM
R5dNZKTJqbRtCVTFjCYUVXEpQvsLlFrVaXnODKuikz15fdzbo1OgB9wU9V6Cd/oAgPg2pjMn0Cwf
/OCdGlHgwnYNQyVTCpTJkTT2tryIE8yjemX2KD4EYr/z8PWsGb+IRKpDl8m1uTHNvmbtgEOCFXL0
0XpUyndJghIXwtX7EfGb47bZ10w+g3bUwCJQQeygYeQ2R4G64O4RlUcoZl+5OEyD0G7t0kJqIs0A
YNrlHr33beQHoa1SHEfHsbZdq7pWYtd2YWCLDl3EILa7yyYiPosCdXfLk2QYgU75VHkogCbITiQg
Ces9iP5Y4OV3LP822YAvLfdhMAOd+akIrSlEQVCQ7Dq7+zbmrfUuYUAJbWtdu7wl75vO8hq0LuL0
RWaWf3ZZFW6cH+325gD8AjUWonXg6INdlcBBaMscEASGR4S9cYbm1XllavGALBuqbVAb4I/F+GBJ
6n90J4jRbpsizZJbVgLbE9QhBmEDThYC4bcrEx+4jG3ta7YcyrAJB+462ERtT4+JCsVuLo1duRBM
+8f5c3ZU5aKKBJXEgH4l4CYgQ/6EsOU2xXaHajYctQJFryTAx7uV8xPwlPIAHaw1oleTfWkXc+6j
crpsany7J6DwyAj4q1LW3M8X2ornYZgeneJpRCKwBn4Zm6duJkDXbQgixRPQiJsWVyd5QnSKpMKd
D6BggluZxiFYiUFJs/L1hgnSKZ7AK8GtjtnxS5KXKLhAgd6ugJ75DuKF7cYudBuWLQT/XD9+KRQY
5wI7zk6B4tnZA5B+m4Xp0oiuAAxaSgILc9riY+26Pio5xmzFUzGtsGa/IlVg3HUabCKXhA9lIVFT
NVnRyvQYPDvf/dO8XFBGoqJGovXZXy399h1rvau0ELUYpupcUvu8bSdpdsy6SUYd+31Sg1ocuKgx
OdMWsPjl5k07STNk0O4XJCcKV5kDzrAHkhWoUQkSfvLbNfJ4UxeaNYdOZ9l5JQcQnuEykLH3g6AQ
Zze13TbxeEdnfgq8rA/DueBzRzk2KmCEOaoy47p+XJ4kw1bSyZ/YEEAo3iPxC4gnnoYMBS8o9i03
6TmiUvXPnVTl/eSnAEniHrDgYxEGON3OQX39mkv6droE4K4/OwCxb9fzqvbAbJ3e8WRGy5MzxJ6P
Q9qf+umpxn+DwDsuz9Xc6hsvOp0MKmTBAEbDBMMBkF4cJIs+gvir+wkQq3MchOVvYrlzPM28vbYP
QQSj0A9xk/yAQAo5AkCwJkJvWnLNvsFGYA+emE+PtgFaRFlUHuuZ9Gd5lkzNa1Yt5gS4j3TbxQFS
W+2hyZd8R4HkEK8cT6b2NbN2FPDqbV3g84sMtlbVQ3HMJVADy59vMGldIBHAwhbYGeUhbNXQj8AM
5l/KvO7cIzCxKt128ukQszSGu4syiuEyKK/9mYNiqd03baW+bhqDji/LE9A1hS2Ke1Iwdj0Mrfzm
DKl1svxtbIaOjjHLsw65hKl0UMyFCmEAYtXeAj3PChbIsAQ6yAy6ijQpELX4zVEZciTAYl++d0eQ
hW2bn7njV+51GNVjX+ExfkGEBKDdCdIfAF6Drz6jifq83Idhm+qwMixmHKGYo7+UwIeC8ShAoT9I
47Y1rpkwzzuXNpXqLyymj2AFIAjzrMnKmWZfs99QJkiDZGN8amsXJFx1EZ5Tkj36GbjNl79+Pv7f
OEd1bUOFstBE2g56SIeTk36KkaUVCD47PiIXif+43Eto6EW7mzntJ8ttUXAFyHh61zj5B8rqh6rs
jzNJhGiCUzNtzJLocDIfVHDCclL0ZfPs2HThE8pptrmSulhhUIJoCiJ8EHdkKFo6RAVIv0Q+rlzR
htV2tCsatdQIrIJvDGXRNK12qJ++o/Bhdr67ppJqWG0dQ0Zk104dRBsSVE+jrMbr7yxSnESeP4IW
7j5r/ePyeptGMv/+yqhbv86cjg8YiTUiR+tnoNvLhUf3oMXYJoOAyNCffVRl1dfewK0XFc7F5jU0
FzpLrMGCTSPQrFqUtcO9ZpplPMuJHONqaM9J31qPA8h/lifJcCo5mnEDkeiWIwrgsRi1T45+1CNZ
mJTOym4y2Jyj3c1l0VYJcUY0L2ygCRywAKfpJ0aSO5St+iBSRKk3WCO2jUUzcCmaImedg86YQ70v
wC6oEyp41+ilDftWh47hxkxBeNVbL944WjsQOcoT0FLiPLDhC0ka56ONl93ySExdzdP5auv6kDr1
yRRh4VEtQ778ZuvvWDIeUOjq7PtecFCpDPWKoZh6m39/1ZtLoZKjilktdlLZnafYj4Tm4J/JHkcH
vGWk3hap1OFlCeu7YeAiZzvCyQ1CST3w4VuDiDqsjKhyTPAPWu9AiruPprje297aw87g6tuaodMi
9oLOtxKIP1JQlHUlQH1eAokhpAUEFBpyVDItr73BInU4GYgQPA8UnezGJNR+kxynFbijLOQEt7Wv
WXw6tqHIW8++5En2QTig44aazppAo+HE0uFj4Flx2yZjyQ0xufhcyzJDsiukp0gMwTYr/43+erVb
U4JiIHCJ9pdhCNtLHCbT+3pAPnB5dgwD0DFkseVZKPIYkxsInPo9uF/8g6qh39L4ayIohiPxL8CY
INJ1FU4qJPz8r1Xm7mPev5/c/mckgqfOr57t0rstj8awl3T42BQ4c9iGshsIZcQ9Ttz0M3erZMWh
MrWuPbbBx1bHKEaFBYs6JYKBMYZNdbSbYiui24L3OlQM3LUURDM9uaBW+zp0IF0dUYC5zRR0qBjc
s76tmVLQEZymvVd0iAxRhDC3Tb5+e/ciBOMxgtzIEcjzEETpZ4uhuHu5ddNG1cw4LAILnFMO6O+Q
ui4ewBAGzCMPXJQz23Smn9nWjXaBywwMm4lXZbcWUqj7dMhPsR+hIHi0N4bXdZwYyaKB8aqrbv9T
TAKn1hF1tdVh+fvf3qO2DhQjIB6Fqymzm2igU4UKcqT2W9TRb2tdu6dDm4AO0yXVDdwUBapaXfUJ
uLdqxdF/e4ltHSrWJqDccjJuX0rCnEMpq+cYGsXjINciM29famCL/vPid3J3aDoW5rduisNdgzjN
taHelcZ2/zECZfFazNI0kPn3V0c2BT1S7YncvrAWmwilq1B1nECI3wxriFJTD/Pyv+rBsxHn85RF
LtJR1REF79Mdc92LH4F4Y3mpTT1o1mzxHuwYQVHceBa/6yIwv4K27V8IjZTH5Q5MO1UzaEVBRAMy
TX7Do4X/LDvlinOgUG6/0r5pAJolg1Ap9BmUkm9lDEmIlMPOUM0Yg4ZElJscPFuHkIElG7SWYwv2
Ts7P09jEx/+Q4/hdHvd3lMDW8WO5XTTORL3xwgF/5ieXI12f7QrXQzHVjuWoJriAXXeYHlHCAHKZ
3dDP3JYu6Msb0OfaKbiNjzbr2twHRVFYl/ijNGVQAepBbS9+9jKvp/c+sunInaMwHPBPWpJvDCwI
KDIvSt+tD3bklNb3dALDlSML6zEjosq/gQmus1HjA3cwOTs5GG2BsgHvmh+CGNmOfLIroQ5UP82E
NzLalU0HAtGuiQJ7JT5m2Do69k1JNRbR1NiXtCwe6QjsdlsNXzZtSx36Bv7jMeKqzW+tFYG/wus9
EJJlWUKTldCVYV+G2iEk06wFKwyvbmkh/X0a2c5HcJerXcdbf2VfmrqYf391OoCQHLLkVmVD0ELS
o3L9mbXK9up32Bwb06B2qB1BfgdGdKZIf5tCPwaFfPwMSsp05fQxrbB2+oBFtKfcB82YlANYZ4Fu
rEYUxy0vsWl6tJNnJtcnVV/av5MmwkWdFwVPXxZka0+O30/kt0xXO3tcMOaREkw14NvEJvok0ugj
SUZyyorunWAp0KAwloMrwOrR+zVY/8TE7kGVMIEcLvlQlRgv6S0Q5YJmxC7owe39x7bo1cX2Ic+8
bRa06AEoWqcQG7G/jRDO2dUjWI+dpGfQDUjSFZyCYaJ1iFxM3abnlixvHqoHwIRBdxmBxnTgIqK9
aRA6NG601djU0Nu7FW7JwB6Ps8eaEnrp22CtC4PToKPiwhIKBFbB+U32xXj1WXX1LSe8BuDSgmwF
wBHLIzHseB0aFwJ5F3AG7xkhg4/x/EwF8/W2SJGtA+PA8FJDTaXvb6CrQDWNX0Jb3tkov2rruDiv
6by+j4i8gd+m3nsdyhqzrAL5YLjtPNNlEEHGISwSxvJWu4MLvML4voAo6F5Vcts73g60IyEuPVCV
CweOLcqKv1hV4HyNygTnv+UVgDYtL/HbcSc70E6FMEcBNyRk+C2PkT2lMWQiE1XSCzLcIBGj3edo
BLHacl+m7aRZt2eFkjBblLfRa8JrDSQe2cPFgoTDpvZ1mFzcM993IDlyaxQ0O8GdmIz/TFntrlRM
GU4OHSFHmsjNoMZS3UbbvSZJXJyqKnpJHNyTy99v6kCLAXoOrwAILqpbnsYvXgSpM9qDkntrKMLW
9RHTnnjQs27LWxb61dkHW8Q966GOsfz5huXVtRFtaJTkkPMqb6AmCkDb2VfHERoph+XW30YV2HTu
9ZX/0MbQdQDvo7qEZMDlVQNJD7Rl2YAALnsEl+A9kAVgj1552ZvGot/1CYqRZdU1txQ027s6TX9U
rfu0PBJT25pdtyTIwduAZfar6jFw85eQBi/LTZt2kGbNaehCOB60ercA8h2/YaK0bO1z0a8WQ5p6
0GwYUQ1kCZu0uZUQMwATObLYfZOCsFz9XB6C4WrTgXKMi0bBIWxupE8/JNJ79IfuPfhEv1r+Nt08
WwfLhSGHRk/qiJsbQFPcAVUR3hr+xnvtL6wc1H2g8DLJm2M7zleaR+rTxJT4vDw9hvnX9RBHVId6
EfPFLe2H9ACuveco8CBhFbM1JIrB0HSUHJBTdlXjNrhZiXWHO+5bUbR38F3eyVbeTT5/Gd3uP6C1
DNagqyROU11TFUOhKw+y8cNUk8jfiXSokxXH2tS+ZskUzEcjV1LceNTWxxb35z63rXDlyDa1rtky
WIDrKWwYxzkBvkIP+zQH4TsKZDZ+vWbQUBIAy1ucVTeOq8YBadnO52AIW95Lpo/XbFlAyxSSFp26
pMWsvJNaz6IB8ehy44aNqmPkQAs2ZUgEVrcJlMHQY7FQyTMU/yDo7q30YPh8HSXXtRXPIX0lbmPe
8bt4yh8bKDdsuwB0lBybxQG46PEiHlGbIKOoOlsZtIeWJ8f06fp7G5IfBFRk4oZ4YPVrzKqo2LkS
gfVtzc9r8uquHDKakaxpqhvkLr7IpJDX1s6sbYEOHQinoJ0UuM7Y3VDh7ewCmfNz1DXWxpnRzBUq
oB1TSSBuyvZvQ+dB920NQ2NwdT3nz1kRllAB5BXFDTzT36VXX+YUeEv6TwGvP+ZWurJzTN1oJksg
AtDhHhY3kCizPU28r3nRfSO0Abo87z9B6uu4bZV1852kP/ZQeUp3IOt9gdoiCC3rfgDX46b2dTxc
mCBSaYEk+ZS7IEkN/Y6c3BR8gNta18L2TtnIKFBBfUMomlybtijf8cSzD9ta11zpMRVk8KVf3OBF
1+2upxJqUCTrtmHtbB0NJ/MAIgsQ9biFLegR35VkoO0VSiz5p23fr1lwPEGosuZxcAJdanukPJHn
dQoQww7VUXADnfqxtZVzpRU4hdLiNGO90rz5RQN7P6Nzt41BM+XMLjiUgaz2VqQBmNyHCFXTe65m
qtxtHWgGHXoQGeOVgHaS8m55F7wgsryWljQQmdg6Ho4HfT85Pr7e7/mPzvHJrzwLoC/WoTIw9P3p
mkG65Uytn/3A85ObsR/bBqVZtV2MEHXx4eBFgeWcYogq3ctGfllu3OBc65A47kP9Iippfks58I8j
SId3oNQDLw8jH+woW2NMmXfpG6FGHR03S5L2eZDieiu5Bx1A7yagr3EAS72zsvSmHjT7thy/Gzvo
Bt5KaG5m+wAkn5dosq1uF2S1XMl7G6qFbR0ll6nJr1zmoWC3h/yjda6rpg2/jDLk9BvgqnV+6iUe
itPXWhRQO9shKhc7BfycugGzMqsDBIkfRwsk62vEU6Zxz7+/utmdkeUQI0EmACJqFFpD0TsSynZv
9WsHm2mHzB7Lqw7Apw+2fAjD3HIQtoRfghYY2XgfgJMg/cYYcuhxrqrhaXk7mkajnRDCGjzg0ri6
xC14oRjIuiHUB+YmWj0vd2Dws3RkHYRGqQtpFbz0SGHvs7RnRxsEcMuNm6ZKu+hLsEzMemIt0vKu
PbM6g3LzAHj9mB9ywW1y6CLm/FruyzQQ7VQIEaapohFHnSCAPokswfbiG9NLOqiugiBLG7l9d7Oa
rgXvBxSiyhNUIlrruOnrdTo2UYrMUXaFda4B7R7i4QsFGfLKUWC4zWztKEAOMBwLCjXTQdF7ZZd7
bve4NumTSIKPI0SXVvoxbFYdOQdIru3XYMA8zSIKJ/CodnvigS69HpOX5Wky9TD//sr2UAPixoz7
0ankw3thgzCpbbOnaszWnvaGXaQD6BSwBn0kehtU6/y5nVCosf01qWPmUGGCQzDA17O6C8+l3bbv
/XI1nm/6dOfPuckBS1Z8DNUV/GvNA7xq/ojkZLviqhhMWYfM5RbNhm6colNeVzXEPFIXnruXANM9
lkCYyrUjw7RXNTMueYTHjd8pEMh0MRTAnKH7MERe8rWlERU75SpILCROpv5Z3lGGcelIOhqHSsQS
BK4MwgrXkiaQjaozK/5Byt4FGT+tV7auYXl0QJ3gBHQmzLWvDp4iMR2mfdVBxWB5FKbGNQtvqe2B
fqDzrmFr2Tu48s9xE3zc1vY8c69sjg4jBE+VHZ8UsZ078IZnZwiX/Fxu3GDQOnAuZylJk5LWF6+v
JJJP7mRdh6qB6pZbBOVtuRPT7My/vxqBgjz1GCGvdconG+LuKbJcUD5am3vTELQrWrWDtGsg6KBF
W0Iz1favCo7dCWzuj9s+XzPsGOIMQ9zWcQquOzhZiMRmffZ1FL5s15iDTFagX9Rp6tVVL8m1FAPU
K/wsPSIV2886VvHOHaEJvm0omnWDxC12i84JT2EDIhExFfLkJ9Hak/btlSA6ig6E/HbgNrG68sz5
N2Ug+iDUOxYjwDPLn2/qQHuRQwayiwORQRQeEdM9BNYehxi+5VZvjOhYutRyaziSpXeNG2s4Oz1q
1FmzBuk1fb1myHUHaXmZuSFk1IMRpQ4VRDuLChRdtN+YD0ck+k9Ts1qwlhY1tFx24A7/2A85Sn/B
4bcy/29vUxJphhxDng/UAIKdyyH8yHogSeHIzHWzkFY7LS/x22cFiTRrRtl4A72fzjqFKWrTIWTa
QEQrciHBtq19zZg9vHWgMdnIBwH5qwNUph8BfF5zwN6+PEmkmXHMrLRG3FQ+QEK9fkc58OZOMW8k
FBgwUEBCGzTYSG4Izco/l5o4aRwliULxW1LATxoB5gKCrPm1aZ50GB3xuxziRTVaBzI/vHfBf7Mf
JVtj8DbYgo5FC8EHBKGOEvp26ahOkA+GaprT+e/BDdEet41Au5Odos7crvHcK3VaHN0jlGOqae1B
Yvp+zZZpGssuK0l8ggxDl7+jnpDNMRyqwn5PxgHakstjMHUz//7q5vRi5ZMAslIXkQjIJQEANIRs
V3v1Svzg7Uwa0dFoNI4TBq0TrPIgaiio2MC2e536KbPm1zB4j/OE1aCJADpoJfb8+2H7d+QFlEB/
Dgk4Hah81Gy6OjG0e4GuzJq+g1BdDAFKK04hyh0yF7p3kPBR/5TtBBm6ViqwsHPfh+wb1M0K8lkC
Vere3Djw/WNfdKP6AGOc+Av8jFpAp3l2kXndgTagnKIqBsG9EOOhKIakeNc3tN9GRUFC7TQpLYHY
S57EeHFhB1PovB9gNGt8HabV144TDqFE15mC9CyJ4IhPysBDZfYBZPF2AVwxeGb+Xd5mhkM31I6S
GFqCEAqyrJPkwVPL6P0sjbLctOFI1MFswOT5dggNoHMIKZpjC6kcxHEDfhgyABPLBo8kl09rBdqG
cei4Nubi+UChcHcSXUHPEAzjT1EhhsfloZha1w6U1I5Df2SRdVIcGoNlhGvDWqXoN6y1DmTzoi51
5ODj3uuh/eQE/Ptvtl3RruWWTF+vHSVDM9XQEMIal2nnH0SG96PHvJX6UNMqz52+OqegsdYl3RRY
p7l+E/G/BzZ4qGAvvsdWeRizfuXwME2SdnaIBKKWow3ngACzvfdS+kDnXPNMhLRtiTV7Tq0xhHpy
Ul3hdqhDXoL5NUaMZrlx09dr5pw3LcHZOlintotfhiqyofPo/oDK7bZsA9E53kJKIFXbB9DLbCG3
HQ/wXoHWWrkqDF+vQ9eGRrHaZqV1inME5vN+/MSsCdmGka8gvA0bVAevDZDrRalJVF7jmdXHsyDK
W8p87elgal0z3rD1exD7iPIacmBpQwZmeaayp+WVNfjFf6HWcssqXGhvnQZ3/DKHxogVgq/ZP8xK
GMtdmL5fM980YI5wWZCfpQvm111O/Sj9Uvv54G2c/rnjVyY8hAmo0YahvBJoGO5IW3m7ucpn29dr
hpsHDgHIpS+vULXhZ5J25JigSGxb45rRSiT5Q0FqyNClKOH6xRofArrM2pTtIjqvW5g0tgvZ1vLq
NVn2HorF1r2PQujDtm/Xbl7hh21bBtDoFRFYd72yaB5s1bNNCGCiI9VQlpdNoeuWV4pqtr20EZNX
KI482mQ1C2nY+jpSzWvjQfmjW51JXjx5oCkvAyhbDJCQ7aByvFueJYObqgPWBr+tU5S5zXcXfwYl
ELsDwCOEWju0DQBCDnZ2ErR3rqTR3m6atXoQw6WmA9kgf+53bT9yvHbtM8GFBnnN06wKYsFDsoDK
WB6cwbJ1NBsvpnjI+MTPqFSm+5JM6oijcCUDZGpcs+qYM1IFNuqsIMD5WdbOsG/ouBYOMDWuWTW0
sJGKG21IoitE80I7eIES7TaEEPE1qyYMJ5xypvJacsX3CtLrR9cOX5bn3HCZ+dpV7HCWWtYAo07j
lO8kxRXsBG6w81Eke1juwrRnNctuB4gigZSYn2ejSCWqrYQAmc+ME01t7KGMPgCVB7HRKVurYjVs
WB3QRqukKKiK+JmCLYV4sA3Iks6YSC8fDsmwLWVJdFQbCDTAAVLy6VJ2cJLiBGcJidW2p4iOaisF
ZNKFk0+X1qOPvEq7nRWvknQZNqw3H2Kv7rgckaUJj936PMj4HUSF+c7tNpK8EJ3mrXQSP+ngXJxp
AjWOWQ8imVYjn6Yvn39/9eWtbMAJDnLI+yFCbaxUIEsocrpW1GQ4xD3NkGnZQWI1jNL7OKwfBN77
sq+e8zq8swOxRqto2pyaPYdVNea2PdRnqMw+O6jOAn3CC1HR8+Qge59uEw8inmbZuV/ZpGQelrjI
PpA5V99s3z+aTUOkOAZgNBJXp27lKSc1JGpF/3n5wDAsgg5mKyHbnaosaC6DJJyd47SFnxcnbTlU
903FZNvcW37dyRXOHcOO0sneaNRPvANQ4yLzUTl3OAJDBMjy3LWPy+MxdaB53IAYwi0egxqxnUru
CIUcLfCGT9sa1yxZgTsxTicHu2kCy04+4YjYir4num4oVH9DQUXZXIcRYk2K5I/lXOWy7cs1S/ai
AO6jRcSVR6F3Ysxmz43TFyv3vWkT6ZY8OGFRW1Nz5QP8FkXwFEShZkTKfTS/+LcNQTNlj0G0emyg
h57DnT+XI0SZyrJbq0A3HBQ6rC0P8xgFynV6Px8UMx96S5/SorlXzL01ZC2yatqdmikz10cRRNM0
11ZhA0HimX2ou1WqaYN/8ReKbeKZ3zdJg/cOquhz1PaVc3Uq4qvflpfA1IGWCfP6DrsUibWr11kO
vPqc0TNpEvaSJGNxv60PzYC9DizBuG3Se2+K2YGHyYeZWELQ7HG5/flb34gE69i10CsqGaUj/Ii+
fZfL/KlFlHkg7gU8Sce+jN51bC1wZFhtXTBUeYHDkK9qrrEn6HHwuvhDVwD1v2LTptXQbNppArAl
RbK5Eo9/BA9lt2vH6LlPEGRYnirT92tmnQZOGKdR1VxFCDe+QsFUE2XTeVvjmjlzydtgjF0cdz1w
onkMjDBYPjJ7Df5k+njtSkae3G96N2uveWbV1Y46SXrqJgEk5Lbv10wZGkRyyGM5XVKOXBKc7MdQ
pWqlGNtwoOrIszKALpbdwdDI6D/GQwDySf8+KP5Bin7tdWvYPX9hz9I4T1VnN1dn4s8c+duH1Meb
1h1WU2GGI1UHoIW1bbPI8ZurBIwBhczy85xXuQjXgf5OFT0gerLRzdMxaHmbjoC79dMlRiTY88Yv
IIcGIsZqdrmFVP3mh4JO5EZFYdOhb8WZ8ibrzlXKvH9HsGatBQxNC6/ZdA4OGgm18OmifMBKiNt/
k43zlU/RM+H+yglrsAwdkAZIPiRMOze5j3/TDnVOf9+XzZrkval1za6hMtYBlT8l90MRFGfmecPB
7dZA4KYtpRn1kNdjHg1Ocl8q92sJTa0dvOO7tuy+SYnNO+XRSgzL1JFm3az7P86+rUlSlOv6Fxmh
qIi3eajM7Krq01RPT/eNMacHFRUREfXXv8v6bmroMv3Cu4y8AGGzYbNZey3Zw0Hy8hnPXr/zJHqc
Rv9ix+EbeHJ3F/n5Lg4N1Ljg4WKtupCl0qym/qftpboyBBd6liWh7Ka40x8EJdQeQGPLvKMdy/5M
OlrwjxKk/48JmYMtVfSVHcUldNOesBrHa3GThVfMx8mqsDybOdAf5eQb8mXXvutqgWae6Fgc9hqM
3WBTAkxNf259fx9LkO8i01CL0euktcFtqSt8jb//P2TWV1zDpXTTKB/tYmgcQbW0Qt44o147HfOy
6DeSxmsGcM7rKGDdlIKb4gZOHHUiOvEPNPfliUm2pfWytqgc7/bt4HeFr4Nb1pf/FLGGDoWeqxlM
yK0+xo2F5n2QlN35vq3XBuS4O5WpV3qDJjc7LiH/ghkzFsSpZQSWrvtdrNnEcfS6huifsH1wY7kX
8a/QjWrSSyH0PmhRlLrwtJoQ1TMFOiVGveIxQ6XEJZ6zXUXVaN2JyBWNI9CPF/mNLvnKSEISOfW2
ng7fPYzQ+LII3qR/aJ0FVdZk9LGIZ/6MKx1UwDhSlbXX0Ke+Q15/hw3Qz9L/m378XlbgtKpy3LmC
zn+WdKL/iglizN/2tb8srzfts7KfS4BB2w+2S58zBUKVFBRYp32NLwvrTeOeKJvRH+fo1mmU2p4m
BdzkIe365M/77b+qaf9yYcHsOF5dI47yzQgTRy1wrBBZCEBlw/VpuaRKIGWKBJI5AhoxR+zoL1Hc
jQfmh4+Dn4QbN+93r0z4AsfptZlJOXfp9IHW7KHO2ifhZ0eLek2ah//m6ecQmhb3B/uuN6In1+FL
ArIwqcIb6+PhC8iX4vHqCdJ5G+2vrWjH2ycKre0mjPtH0jXIc2kAtVChO2WeikD4zMbQDOfSpnO9
65YQpS6gDfvwXALwiVLyDugNGipyTEj2+67ZcuFsVI2djbSOHw0PPokcWcdY4q1lX+OO808yJ40F
r9djOJB/B2bEQcjqt31tOw5vqGjSburiG+Q8QFicomQkTJGpu9/6ipF/0RTNfG8ARxe/gbirg9pN
xtIzXqPa59IOubrFiLLud7SyWl0c2wTNAZHmJL5RXcvrNOZEXJseUd5lX/uO5weeUEGYQVn0gPzy
8DGvmx5CbuWuUn6sTceta7/j2bi8KlbWb7tveJSo5ZfBCwNP7lxDrjtDRlT4PIsflRcweSBgZ2XH
EtHJLvUwDMHx5wyKJ6WpQ+9alyXKRKC8eRjK9J9d0++CyLQpJzzMg0Xz8LrfZhFw66HY9WSA/Kt7
cmvStxUn5tG09qOQRflHjmK87/s+3XFeQEQtL1OoIx64LcTJJFwfgnnX8y4+3XFf0AeGKO1L4xs3
Hj9lAjnGyq+3rsArXuXyn9mRaVWDjf/qg+qgP2Rt3PxJeuBo903N0u2b83pWTRzQvsPUzKJDYdPC
JDhLfxcYEHPj+KzfekpXQYHmO+lH5xHP7Je42hsqudxnMjWVyJT0rmBdnD+CsjZashzJdd/cOP4q
RomZtx2HwCKSo9HyvpFXUJq53/q70TymxnFWf7Js6DJ8u582MjqxLpz8YyZK9ZBvkoqv9OHixQo2
xtpmlQU1SVvaP+YiAfaANd5zquS+U9dFjJFUWE/NIFU7yBnMOa8IeIjabL3gr43AcV2Z1QHL8hDN
6wKhXjbLR0hU+tAMkBuwqKWldwJKFzemQCyXICKmj3UdXCC1dJxk7IOemz3P3EBHrzd/3Df4WkdO
3C3C3otZpeKrr+LHJWZkS7g6NI9B35y2w6CV8NRlQDOTFBBASNUHnkI/igwPCwbOSnYtgDAfkbcB
0cv5/ohW9ibqePcUUj1N7ZgiPTACcIRbS84Pnqftw772nSMZyRKldC/sI3LJ7cEauHeZb1XdrZnD
8W5ZghUF1bn2UQn2gOctDTAIFfQlatlzNwLUtG8MjptPcT7RtA/1BTRBI6oSUUu2O+RysWVTYmUf
Q1vhEtW2TA9TgazTuZ/FVmHoioFdYNkUoRI15jq+iqrsDhOAFf+Lkc78vmtqXEQZDzoOPZtEfZA9
Wtc2evRDRO33G18xrwscEwqC17xoIKgdkfQK5bmvPAPT9JI3TnT0oU/bYqOnlS3KxY6ZboCWiVfa
x8hvP1PQjZyELapDLia1J0UdpS75GZkGHUKEp7+ovn2aKgQYc6d2ZajRuOPEtfCgET0HyU3p9DMx
vbrNnjAbm+va3DgevEh+BLTN/RvLEBuhPqS0xaHRfSGfwjhq230ntQsly8o6lmXeYoLi+F8hYn7K
8ce+ECl2PJgVchF/VxkQXHRqTySDBvaVhLXNvt1fqite5kLGRD1lQ1L18bUovIEdIy/5EjPP22lg
FyomwZVXViSKr3ya8arY5qR+rgI8X+77+sUB30SQUx3HvKO8+0BmUUPOCQmXmCDiuN/6ygJy0WKZ
qYp6amlSHF6FP1DwMcoD7SLy2Pb+2G6YeOWO7MLGil4hAUJQAuXHqIOJYtSeUjpnh5JBfyKY9wHr
ojRyom1Q6UHkTJXiA/VMjCLs4tMkmp3r1AWQZaZu/DgD0bMQytZHv2tp+i0cao9sPbGvLVTHmxlT
HuB7HIWtFCxABzbYL6/M3/dNvda6cyBbjbL6tuf0SiGenl2aTOcXaLLQLVGwtaXk+HFRYWl6YUGv
PEZcZyJsELSrf09mFJjsGoGLHisWibk5MFhGeKkUZg5PoH/eEtdeOdBcrJiiueFDUdLX8BEUdQPk
wWkPlVZVdX+BHGJOjt7kz1sP4q/5oXfiYlcn1KbINrI0oFfbTF19UCh8qxA/DhSCCqnNmxOw2fOX
sm0ZO0xcxVF/sGVkz16LBQ7Gq0B4nwkkV742KibqhK8ELDmex+mHChpffMxQdPqDIyAKwa06KwRI
E4l/K+q+lmfRlml2Rd1M+QcpKGu++m1I/5JgzGweItBt/UACpfiYqSYfD0ERhAbih6Q3nz0Q+/+g
tk+G4yyzqTyYnIbpAQgaXz8Pcy752UogadiB0obG9MDjhvCTor0ocHVs8w4iJBVQyUDPFx5wl1eM
Jco/TX1qRIgqbmtAzk5Rv5yoMyvHunmJZqPSF+oz5HJsrZLiWEcz00cCuTSFBQZN2qPRBfI9+COr
DqDGGz6D5Q9/18IPv84CaiWfURWJyK1RojQvKhhC9jESITBFATXZ+GmaUZD2I2m8pDhx0YJ6nzRj
Hx4T1ox/yQKsqLYp1Pc8Zzz/YGtqITwcNx2AzpkHGrUBbP31sfYGY04zy4vCQO6aim9VApayo2Es
J+fKzwN2TKI66jdqWVbczeW+y8QMBpGE0msGVv7PGYCmWT+KD228pfO21sHy/5uDB+p0pvOZprjY
NN1RI4ahJwaG534sbX7a59HOhh1Bx7ELOkuviw4CU0N/ahfWkn2Nh84AAhAbRrIyFwFsztFSpF4s
DfdFXqGzV2dRaEQ5xvS6gLpsQnl0SOLaP4VJ123F2Cs7tosSnHoPPEEsodfI59+LAvDM2Iu29MHX
zOts1yKS+YzDxlwKj1bfizryngmguT/iVPkbS3Tl2HcRgqTKy0bMNrlaml6zftlMCaLv4JCDUjHW
lfL2xacu0102lA0oRf3kKgSAOMxL5seGbmLHVmbK1YGVlRxGNsfJlcUoXtEdoG+FLLJzTyAcdH+p
riQVXJgghPxS8KqjiwVNxDxiz9pOvf/T73DILbTqI+pmHnIRlv5f93tcWVsuWpCprEoo4q//N2VL
PXyUbxEHrLXteDXywakNQx5DXtj3wxOJwKKRW7WVhl+zh+vXQ8RinXH+wbdWqENEdffHlEXmnMYo
Prk/PWt9OO6toMMsuc4xBEoBjZIyA7kF7rcAX+3BpkepqwerZtWXaujYddLIrVK87pBPHgjm8g1M
0ZoRHP/mvslN2Y/pVXfyb39CpWliUY57f3pWGncRg5MnaTxqHxf/NJA2PxQqFvFJdOPYf9nXw+Ip
b04fU/MiLBKQAbyGwTaPvnoU+al9jTt3Kj+jSxw0I2cHveXiqChq644l4HAbD78rq8cFCAKFGHWx
5+PjZbYUgiCpvYDqwCq6M7vtIgNRoaHTCFLhl9fMkeFIqQIq0x/2J/9dmjpj/LQC94pFIQhktUGH
qg6SoIt9JnCcmKFuk9qA2Mep1c8mRVYHW3h/ut/42vw73pspqLnpJrCPdUV/yrEdjhPH0RZ2gm8J
+a2cbS5XHThv/RYvGOmtWGbHF/aLTWX2aeLNqcw3Qa1rfuY4MTWQRkugC3mrcV04UAi4HT3QEOyz
gYsHRAKtISaQ5mKShSObo/Wkkp932cAFBGpc+b0B9Cc35O7CQ2YgrFs3NDhVYDTd+P4VM7sQQMlL
JfKWBaDeziNlj4biqa28lMyQqHzovGjYkhhdsYMLA/SNVJACx/I/FCC1PkDdQz41eGzYyPGsDWT5
/81mV4TViIzjJD9AX14DSlerB47yh1OZtFvK1msjWP5/04Wdg1alc8RukGenZ9xy2nNK6Mt9W681
7jpzKntUyXj5M4rG42cxZ+mXtpz7fcAH3/FmAtBZlKcVdlPTQzWdoPrjlHhbZD1r3+6kRYhEygV3
1uj2yqsrQ8qvQ043IuC1xh3/XWp7s3RMw+Iw0fjfCMKN5wokeKc9085csF+B+hGmOx3dDEKIZy0Z
yCt7DTLLfc07RzAbiQ8iidePJ+F3sAKoY1Nbvct5mQv389N2slmetsiLg3V4qmpzmBJNzq0y0673
LeYi/TSIAQaAZlrsnugCysz1Aem63+/Pzvs+y1wWOsTPpAPtT3sjcfsBUuXB74JN5jLQBaC6r4tl
Vb3xWS4LIsAr1N5A4O6fkHxID9SW3XGsEJLe7+L9Y4y5cD/LfZCc91F70wHYZoyfdScoqmU/+7iL
j31ee1/v9/O+IzAX1FeTZNKo0GtvQrWfbQbaxzLcjEbXTOG4sJCQpOWkbG9y4T2RCncOIUEX16X7
xJMj5hLR2b5SIhlLDmFIyOSZ5XWrt8OuqwBzYXsyCKcEISj/ICqvOdJYXpHg3HfIIy757yKiqUm6
hBD4Gbg3PzFhUmiZzcW+J0zmiqL6Iph4L+BjEQGn00TNb1O3WWizsmpcQdQavEReJ3usztSn33GJ
6v831LYv9+2fv0D3inLOCxH42BsWGc4KnK092UywrH388v8b7/V1WJFEG7QuG2QlssqLL+0AObZd
HuVyzFFZx4Coh1NxQIH4/zjQIV+HoKYb0dvKvuCi9aIkoJCO9qrbgtoQ4NbIsHh4x563+SnW5sfx
Wl5zpFUa1d3qMbYAa+CGmguv27Dt+xkVROP/nX1VyQJMCLZ4LlDd+aAGTc8F4sVDlNL2CKxAfwJ+
L34e2CYQdGU8vwD4ktKzxRxVN1HJvwmQv+d0QNXwfWuv2MPF72XhbGxft1hMterjIzPYH3iDCsA6
7X8LDW449/tZG4RzM4aqAPXmGR5nogYyV5pkcXIw3Txe77f//isLcpf/NQtYf1lSEb94hvx8fIt0
smzXn7Mo/81I7n0din2C9BFzgX18Hirpg/HxhjCgfJbZKL9BmYLsw50wV9k082iLmq2wAo1gyICq
bIunzm6xMa8caC6sz2Z9W4MrqbrJcQ5vtu7o5yKN9Qshcotrfc3Q5L+GQF2QjdrCr27MKz4piRtH
WwXk4b6V1xp3XFt6swlpE1Q3VK3KJ8hsiQ8D34daYi6wb6rojFSpNSijRsJAmfgFCPqtkHpl23AR
fXWcloXvq+FCUfIHPe6bGKJHEZgv0Gy+eb13qMRWvfaKkV1kX1aGeHCsjLlOsyHfFUCK1RJY5D9Q
te39e98Qa3047pwpjR126AywCfYha/P+pW/Y56TaPCdWLO2i+xiH8BIEtsSN+6O60gr8CypDycv9
z19rfRnWmyMUz3jD3FtvuNE+16caeqmXYeEU3Nf60uub1iWIOcF+nZhbIZH+iAbVngmgfTtbd+7E
MqWj6uIJ9YlIAdYhKBy3MZVr8+I4r0nDlve9LXD3APNyUWFeFh3w+9OyctT8QgbXtq0dxr64TXNU
Z482TqsqA0JtBH7gaDpPSP/I52ozyFs5EqhzUqOgSPdgWLSXJdSQnD4txII6qT93kNPpe/Pb/WGt
zJmL5SuKKAtompgr8cqmf5AhgCKX1PqG/3G/g5V5c8F84G0PWiZ8GJwm0bfXZyIK6fHzNMb+bUZx
+r6F5cL6DGWl3yKyAVkIxC4RZ6hTCgD+ztadAxrRsI78OTNXMxovAmAaNK1IpeXThhlWdiQXzWeL
RuMpfhxuqmwBW8+8YTqDmXe8Bj6YxO9bYq0Px7EBZs1yQsvp9hr7CYWEKaAM/2ipd16qXFAfUqW5
0eE4XKKy9/D2P1Zzc4oTP1A7zUD+uzfpgZJ6aKrhOgn6Uy30qd0+Gl68lbmnc5vxwWdJj3xaST69
Bt6KqOeSZP6GAdZ8zXFpAzJB3pXzcMPdrTzYHpyFQDAX+1p38Xwy7xjgMDG+3/L8p+7AGL5sFffX
zsqnu2g+PDmVLIzj8fYKU5/AJ3xM1BDuQpqyX5jfCClZzgJzpUEAVWKpovkAfCj/fd/HO87rZ3Nj
ozmvryya/zRN2h/zhZRvX+POYWxn0YZVqsebEPYPQqU9xGm0UUu+sne6wD0+N7WukEC4am8BQgdl
5h0if6rOYQsK7bgfFN0Yxcre4KL4FBgvYlEIwPeTrHjkPC0+slyPh1Dto4yMWOT4LsRstFdD0uFW
jGC4Bt790vdgH9tnBcd5J5OMTIXteFPj8iIEtdpz6SGddr/1NTu4jpsKrpH6G26mqr4qQpMDB7jp
ko3qOYYk+AZ2ZsXHXBxfFuMpoim8+UZBHnniqGY5p2W7kXJfCSdcHF8WjXkUQyziqgZUewpijtPg
fwLxxYVl/NNSoHF/qtYG4YTWJi+gPairEYXSqHnzeYQ9Tm09nq017jgyr9oqmQsePPoFgAfJRA+v
PJr7vtxxZIVX0CDMPXOtF/QaaLT9Yzzov/Y1vozoTVCtQTmmjB8NN96g4u0CFfMseIw5QNEbb+tr
UxP+t4MCb9J5YmN7Y209z0fulyY+IbXZbYRxa+073osimD4YqsnCe/HSx+vxm2n3XgpcRBcBoUw8
ZAanC4fkC2+Ffoi9zcvriveGjvf6DZQuck3szc+lukg9sWfQ44ALLMjKUx5uajasTNEvuK4hKbTy
B4tKZEDSDTH8kNCtMq6VDdrFcknTJGEDCvmbjrj/SAZTPJkeN8pu3psacgFdROUmIJ6Py30JhSib
lP6psdOfuxzAhXKJPshCFMbhudugCGCG2D20iYj/HPs2aLfELFYs7aK31GygADH09obC2080Z5+X
WjdSN797/paS05qRl//fODKIT1BuHgks1WGRZDPIA/pJvI/kgRHHi32IlJQtmFCQAozPoEWBXCE2
6jF5QDrqZWFLnZNm30btqo9a3dl2UtbcmBirJyGRP7B2Cne27pzHWEuy1jYfb6YFJQpe68QDGFK2
UOJrzuB6dFjozgvH/ibxanRcOBbBYdAf4yJ5ub9aVzpwgVy6B8QX9XP6hnrZ6jOvBBReuopC8qDf
olhcWasu9Zv1ulFO1ufP0uM/uUDVgWyz9NqaxF76QpmH+yNZ68Y5jzU4Ik0AN7j5IOi6yTKgv2tq
2KkogX1vJaqANmKkFA7wK3CfueCuOgqzOI9xAAngfZNHZcr5o98OY3pAHqOsjhLMS96hZnV2lklq
yi9eNiLPfX+Ua/Za/n/jlREVXSG5sre6WaqBBITgs7b+vVF1s3G7WuvB8XseFjKBvDYeOHlUvbAR
WA7b1O15EBmIDe+PYs1WjveTsCXEDtjjraybU5aZ3yTkjB+0Ys857nYbI1nZwV4pbt7MFUK+DPwY
crihMMU8gWVpGA5z26mdSQAXAhaBcm6KINp7yyhEvupQcTDmb91D16bI8XzUJQC7nlt9qzsQPsp5
yC+vcSB0MvnzDJ7G+5ZYsbYLAcOlawyJH8PaDBlLSNGJ7iw8Vp5iVFBvbJFrfSy59jd2kPmUm3ie
9a1IB/lEQOEzBZBB2xbHWOvAcX1R0LAB5AAYD234z4ymzSUeWHUcKAD59+dpxRwuACwC74onwTp2
g/xZcc5Ybx7qFmAJMGaGR0vGfchF5jLCqdKX6VhoDTaZ3jvqWrOzGXR161qwNN8fyjLt7+xfLi+c
8GKVqNb0t5oN5Kj6uTplEU53Opr5mGh6y1XHz+ny1/0OV/zQd7xddonXRGmlb1GI6j+SkO+kGLaK
PNYMQ/67uAxeIHrhN/bGF0kXaevqQCMYhheBPceD4ud9g3DOeRP1NiPtktJC+dKp8MFHFfNyCwy1
NgrH20k1tF4zEXMtkDZ7Ji3TV9Q6mXMAHerPIa6DL/dH8b7tExcxxsZRFiI106PV08E08nERt+TD
8K1R5hhI8RUVYJ/vd/W+1ROXK24SHsmHuMdR3PPvyAZOxzD29iE3Ehc8hpeJeURtmb7xTjQHDh3l
w5DuhIcnLm6skCKsMjkhR93w5EFNSXyZO8hY7JuYZRd7sx36pR9WgyqwW/lNVR3UkrsvlhKJfc0v
9njTvC2yMiuQPL5NNNIfszjA2+tYxNd9rTu+XLdt0I12ud2wCWZVmPhm0Zm63/r7G3nyC0osySJd
5yUmngMSUpd4EchakK6PU/7P/R7WVqXjxkWmfK/k8/yYgWRazP58GBc6kvuNr32+48WTHOpkyCdM
DuY/hlJT1Z3rCmVbVQ5G7vt9rAzAxYrRmIB0OAvG19eybIE0eoH3Y1/bzkE9SSAlfJUPN9EiLGO2
o6BaSP7e17hzSDMbFl4ryHDzE1xlumScz5PwtzbQtWlZNtY3q55nc8enSWHqX0unUeicQ71wS+Bx
rXXHZbHxR35ZqOlmcwg8QlswOUwq/Pf+xLy/9ycurxvSlMjAyQUfT6wqj6QIysvUaO+ofNp/Rw3q
vqqX5BfEWEECzphFR5BW4SDX1Mk1HHcizBMXMiY7yUF2hSWJfU1B1luR79saTyuuxRy/1VOdgEao
wbeDTICe2RBCRorlWP1Jk+7KLCYuZKwGCAb1V4shpAz6E0k67DwlcuD37bwyBBcfRtpaN4gbphs0
kl5qEMschJ/mx0Zvssu+fzNNXJCYbMcAD3tI7OqU/yQRl39mXRPok8kqBm42KBxcgVpOZhRMjzMq
SdKw3ljDa2NznBtCQbrMeDddDF7yj75l4XHyyuE0xJs1PSs+6CLHoqbPvE6QAq9+Q/6zILxGtTwm
8b5x1lpfBvZm/2C+35R9NU8AIATZCarceX8OWU/m8/32V5zchYtJT1dMNMF0AYfgJ9YW14WXng5g
EJyyLVnxtT6cs3liMm5DT2GGshQAcRQm/WCIW75EYvgyZPhxfyiLTX+9PyQuKZwioOdtdDpdijZJ
DlHr/zkNofcso7r50Ja4drXw0I2+VuLVxHF70UU8TcEPcgE1w6eFgnZ5z+FIDcokOi9iKX2/Ve6+
1pVzeBsdBJMX0umilTgTL/ikICiz8LCbIn5ZCpb7bh/eO3FBZpEtQAkwxdMlY/CWqeyLU1fajSlb
cUUXVkaUFlMOvb0FH5qFR52FPXmoedKdxoC39nJ/Eaz4C3UcnofpoCEc5D1FrOIPUIH7F9H4Pmwi
OAwcZyzneY4ggfukYrxe4yz/A3QoW4SPK8uXOp6eNeDDBntVmB98ELhF8UthgFk36rYgFOcx3yie
WVlOLk0cicWgWxP6FznEZyiP/Mvq+FH2EaT+yq9sNl+8IDvet8XaiBy/J52YOk97WKmq+mqAcSlM
92ylPYk2ftp2kDWTk/9aZQL1+hjHMriokP6kBS4sSQjoxf0xrK1ax9FlFACaJbvgwuoGNRx+kXag
6sVLdHyMvTTfh9pNXKwZjREAcQnMZQGpSFLTl7nd8rsVK7j4sqhUtBlV2F91OZ4iIV6WZ+co/atK
6x8JGTa8e8UILsgMtRxtI8ehu9YDXieVBcnOwql73wgr8YOLLIMcQWA1WAGuorYPBNq1eqZfqRAP
BeQbWTF8qVnz6M3Dw77uHDfnWe1xrlsCdNYEKNgC/8skOcrQ+zGN86dl322xByc7n+YSF3smxt50
LJPllQSowcuK/J+ElFt31zXLLP+/iSBoMtkxbANsWm0afs0ynnzywGiy4eNrrTs+bgyI3qOprp+B
w/xCgmT4I62G6I/7hnjVYnnnSHd1SPmQadF2ef2sRHAh8SI3PuLd+LVggsEcUV6+MI1KCSSlupNl
/XE0+q9xGsl1HDaflVf2ABeXJgiZvQRh0rMQCf9GCkOOWRMAmds24QY4ZK0L55BHOR33M555T6Lu
h6OyS7abgcu+95PyfH8yV6IwF502QdCDppJWz5BZ1QeUgiPd2XaQjsGGz09zkoEpZl9Py9HzZsVx
pPc6muT8uZDmL6Ln6QcyiNOpqfnP0U7TRlJgZV9zIWtKx6h18Moa42lOSgxnE+NlgI0oo+ljpE4G
yndJukSJS0YXxTE0ZNNUPPFgzl+KDNWgdrbhKW+Lf+5P2cqp7BLRgbl1LJk31s82JuUz0u/eD1RO
VeFDU1n6kw9Kfun6MH70En/YytisrDkX22a5QcYsYuKpzgd9EV5ZoiS+jk9QC925rF1QG+9pmzQ9
4c/IVfpA9IBxjZm6PKRk5yNO4oLauIe0XO4V4rkWSG2B81geNWrvL0i7lBuMJWue48QApI+E9esY
D8VVzy5cJDdkn5Br78rs3Db05f4SWDOHswWYuM381s9gfS3SBxXO+i+eRx/iEkCT+z2seIwLbzOj
X0Froq2efYI8SJF65gxAcrHsBcERsKgwPDdla9jGMbpyNLiAt6nsxsAHJ9lzHY7AH1MpwEw2BB1l
l/vjWbGLy1RHNWf4aiqeeTF5uK/igbamKcmPXSXTD6EfBFtZvLWZW77gzY4WjV06a7jKM8gD0AtA
53x80Xh3A51gWIbPgU88sguEmLgCqEyWqeJ9BqrCgkAhAFw/4bEKxNf7c7ayysLFWG9GomoxBn1Z
oEpPxIhnlURhDJPjn223UzIjCZ2QYCwrinpPUV9BKn8btBwRDiZbb9tr3+8E+/XIElCZNJgdG0jw
DLYcObfoaxttnvZry9bx9oLHFWQyYpAHcdSvAtMwHMPa34L5rq1Zx8tFooO8AmnEVXT5z0XSUObD
g+gHKEpv1W+tDMBFwemOc+HVSQsT51nwp5kGj57aPhE7H7lcJBz0VpJsYmF1pQP9GUSyPYgy/3Z/
fa54mguBK8YR9EGgo7gS35wJBVpW6wPx/Qtr2FUSdr3fTbDM9zuR5S9oOJzpkuCsfRJQ5gNtM6jT
ivYpi0txQOw/HjqU1OW4rpYgIAOadovWYGX5uvg4MjdtyPuFh7SAAvTLQs8j2zb5mpLo3/sjW7O+
4+CsbAGIKVV1nSq73FlAy9tW+0j/ExcdB2IeibfBFJ+PoLu8IdhKrzPGsO/THd8GXDMZvPJ1crK5
eIJwbHxp/H28GInLa8aLOTcjFHxAAUtRqWygYwJIGQQ18lHZjch3bfId74ZALO4g0GLE/CioVL3e
EgKsol3z42LiRBXkJRTZ0DrtF0yfANv4du3eytJ04XCs1vnIfIJtgwM0dgC8Zz7KYtDH1m6qhK3s
fq4Wqh94Xd1AWAc3a1J9tSZ6LMr4pQTUsqy2kEMrNnBhcBDa6a3wcoyjFvN0QFSI83MTRr42S8v/
b85PLTqSE+x5GEGr7YFViAGi5bkE0vRbanZrfTguXEM4ZUb5FvqgVIBzY87+AedsdjJpTB/2LSXn
jFbaK4qKK3Qh5iR+RGUsvbWAw+yLzFyEGwoaBlS5p94laqqXgpAjS7LfpYhvLSB190ewNknOMa1L
WXXMVhiBroFWKBo+nMGtFp9KNmWnfX047hzpNIz7NmpgCJ4lf9d5FKoLpDZjewJbsVXHXd24WDei
adckNMdQMop9T6fmDwYy4I8xMLwbG9PKbLmkZ1XQys6rCv8hyONrOJhjp5pTkG9Bt1Z8ziU8q0Kb
GUjC+g+K6ivRSI55LEw2rLDWuBN8szrC21coMD0sgkARL8BzWhb5vqq95Bdkm0/yICKYGiIlkvq9
h6o91JTt/PhlUG/2i6inSjRimh4MGw5j119kLjayoms2dXw4q7o409BfyQ8kwoOXJP7/jBhAQcaL
bmPZrE29cyJ7UKMMAbicHxquTnPkH6HIvfH1a007/mtqAcwOxNYe6lA8jKO+Tao/3/enlVPGd9y2
DvuMdd08P4RyvHjzk9bV2RTNoRl2fTt10WqAqpHO1jBqTPVDESQXlWxRa70/LdRFp0UFFaUM1fxQ
ZkBykh8p3dI7eoX//hryoqT8v0txIH3OmYIxx/IhPYP2/AAm8Q/lgZ+8+Gg3Auv3FyV1IWpxBkqh
1DfzQ5b2X2PrfY3D+CH0uo2k3/umpS65WcoyAFC8bn7wR3kZfXsBGfiHXNcH0dUb9++1ETge2/Yj
yXIt5wdKw+jkgVzx2I7ghm5EtFUp//4lh7rkZqqq00jlKbqQ0LuOirI4Q/EzO+uQ6TMwyT8DUvGN
9761BeW4MCTj8ryOsVaHYjrTQQHavrU7rBnDceFoYBIik+38oMClfZ7HrLq0CZ7ESOdlh5FncsOf
14bg+DMeYfwimGbsofM3EQ7nVIqN1Zq+ewukLmgtAsPZQKvlgJczLx8lkeZHAf6lI6TZ+CcO/Q+5
kL9CPvpTXoViA8+zssJc5jNZUGB8cg+9+pBURB4x+EQBiDnPwZaq4soCc8nPejaBIzcZpgfUzSLb
yoNT07WHxk/Oto6+giJgI3JZscz/cXYlTXbi3PIXESGEEGJ7B8r2LU9lt932hnC73SBAzALEr3+J
v01Zti4vWFYtxNVwBh3lybR50NJ8yvKUZX5SFkV7GrJsfZgKvMvd9+Ou0bf1exY7x5JVGZI7RJ9l
+mLG+TMfdpJHx8m1oW24kimQ4YbYgbBp/u68KPEXvFzlwUeVqx3yPNc3rPDc6VHgNssg091n59or
EoginmJmPtex3EmzXQtk2baIi9lXXb4mTZo9EBG8H/Nwx+ZcZ9SybaLGUtOM4wRlf1UEjK/kVSR3
PKzrZ1v2TFuDMmqx5btNjX5QrmZz9fGqe//U/Pkphf8GZ6vDUk2mog8bmgnsyk+pnF7QfvwAOMvb
QLNXRTtf7n/KscU2ri2CSBoFIZ1JAlmmp06hb2j1r/kcXysa/nf/G47FiqyojQ6SvMeIBkXCRn6H
vmtPTwap07FUxkavgcCzQKmzJwmoZr9lIbQJ1jGYdw6Rww3ZVGdxX4WhMJFJQMToQy+dFU+mGL6M
JW7O0iunEx4gq2OHygayMaUgXx3nJEnH3iMn1XhCvlqzaux3zpXDImzuM+5leSWm0k9ABee/arYH
etFn8uqHgdpxS669tuwZfXtBwRdCEhSRvBNkrsTD1Mx7CaBrdMukZTaYRqQrVmhq0ytd5fINZGjh
p2Pn1DLqsp7MEBJS4a48C++1SJcKSQ2Yu+8P71h9G5omQcQRhymWRhEU77o2rR+yOPJPU7p7Wl2f
2BzKs3Bjcm9pIcxCkhJaF9C4/AgNyg91d6y6yW1kGpp/QHkSDLhndoK+40jFzLmext0OTMf22uA0
zZUJcB9BTOPDPHevBlAkpS+hpRkdI3/gNkKNow0a/OIUByhAb5YBU+LLlYMG5f4OO5ypDUybQTan
Zj1hdMCQB4T+5H821mX1yZ9Qn7r/GdcyWWF5LppWQRMXu1ySbxv7EjSo5OnY2Jb9zlTEuOLjkJbo
tzw3PvSmIqmXndFd59Oy30HMs5qVwugV8JOZX37MciRcfXuQf4DbKLS183LFe+kna4un06mqvGtP
g/x6f3Ucv98GonWl6iE/xXF3mxH1qUCLCKPbhce0x3j5uI1Ck4MqJOD+JJE0Ji9ZsQzfwp42+c4R
dZwdG4fWBEEILk1P3Ghs4k9N00/dyR+C+N39BXINv1nGMwcEkNs4t0UV3wYd+98o0xlUzvaHd63/
9v9nwxNPdsCtFtGN+TPXr0Yy6jopNCVLMvoUqNZjs9hm9+wzmoPFKA7n6KZJS3UCmjZoqw01pzsl
ANc0LANGiYsyGhTiVhr+tAlonlUju6RnXbuTubu+YJkxGac4NWW3VQS3En8NgrBulPxloPqjn7Bs
GbhkDWbYXNwykuWgtEPjThgIfQWz4bHOYG7Ll6qxB+lWG7QvjI+2jqJ9Jcv+n2llt6XYS7UdB9aG
lM2lyKt0gU6zKgv6gfEIPMZVC/DdoZNkU55xUPyRWklxkz1gkQwvRGGV8Z27k2OTbfgY7foCuvEk
SFK8jholyEuq9ZulltGxwosNGpsXNN+rms23NIQ4hKhQlKU4S9f7a+OIlr8Bxjw5L/7iB4lmLVRF
4Us7X13A6fV6LJv0WMSxEWIE3f3oNBWIOBzk8iRV4ad+6umbujjY+8VthNjQzdUYSx0km4jyz3AM
7PCOu3ZUd2xomBxZo6dqnm6mAJReeKDt0YtI0CK9PhCfy5fzNIjXczG97wfx77F9sQx7rkzbIMWg
CRQq2pNUml5Zu5Bk7uv8IYyKKNvZG5ftWfk2H1H99CoRJHPZfC8ZZKGhv7NXoHQMbiPFRJOxcQzz
5QYS3bJ/GqB3lWWnoAQ/xo75ub5gJdsyYkGe5uVyY5OGhLxJW76eK9PvCZw4rp42NmwIK1325bxC
QggtR3qAI9/KPIyrd3hJMucWf9zfcYcjsfUuSVyW0xym0Q2qS1liKDJVZhpwn3rtHoWM6xPb/5+F
VBoPAH9GTZCQXHeQNgNIpTIRsjRldkqSru3Y/v/sCxoqNmVaEmiZCw97jBJoTG6VX/X1f8dWyYra
hkxLEaM7MtEB3qqGFNcGUXbNLe93VR1dq2SF7YyFvq/Q6YCwXUAreipVAmzz5xxh6XpsEpZx0zwK
OBlwRckEQ1mYrgwZmpeFKT/56MTydvyWazMs027aqFhJiQyH8Vp/SRWK9j6aN74dmoQNDwNMcukL
OI9bJ9rHGY/z703fh6e18rNPx75g2XYTobSjehHd0oJ/HSZoC6VNWZ7WAKDZ+19wRD8bJTYwzVnf
w60SNr/f5JcvG4wuqub3+UI/3/+GYxdshJicixh9BpW4Ac2QvpjXwbtFq5h3sgOHf7KBYL43gsSM
IrQS3vanpaVQDiacXuohwHucqONzjgRu59y6prL9/5l1M04o3pvUcoNW61KgDXbsJhDpGL4cO7E2
LiydyroXpJpvpezD9izwin4rUqBWd8Z3mLZNlcYg1jqFZfa/nL9BEH/tr+HXeD0I+uQ2OKyJCj8i
arv5MvotE6v/NoWm+s69zvXrLXvGCyiqABHqJsKox1R75lrGwXL1RFsd+4KNDMvi0RMZBPmSoPdw
q5bLfEEJ8UOaNfFOlHMcIRsdlnGRMgox4USb8KsK8+BUTLXYOZ+OBbJhYZxXo6lWFt0yGsTiDFXh
pkJbeKHnU6/XMTw4h82bPDODbl0E6JfWrUQJF3jmEqp/fXWQ/pnb0pem02C97SIoR4KyKjzNdOzk
BWSI+N4hj+RbZowXMCWZ6sOHYYrleFW116jvcUsCvoc+cPjVn31Yz1YIUgO5MNLAc1cjZFNr/mhW
/m6Qnjh5RXzsWmeDw9Ig5vHUL1gWvIFX5yFGmSzHA+jl/iq5DpMVpMvFQ1Ws3ArRXQsaWTNA21Rl
JRzeRm1w7BuWRWfo1kFxLIUE6Ya8STtTXYbIVC+8bpdN37EVNigMwoVmgpabeTCj/1b21dPQaOgD
BTcR9XsHyrFUNipMZ2jQKaN0ug3obLtkI+RBfyqpTh6ade+vlMNv2MiwuW28kkUDuWWKV19Yx/zp
5EEt/JhQO7f5z5pJAv3nV6A7pCATOpl6XOTbVZNu77HSEahteBjJ9MhI3+LqOKBtDnSAID4L8uZF
xwN9LQJavWiJmP6+v1pbhvQHiI5NgdagB6wQ/UxuHRfBk2jRC6gDeCmSQnk70ws/NRCJOAf+eLCo
/BsHWjqjP8/0uL2U4/COoA8V30HLw5DXB+XikWz86nfBug/idOaFN52DhQFtzullLKdox524Nsi2
d19FzVjE/EY61vwFCPYHXmDwbLvgmxhEFvl0EL7PbWQZa8OlQ+8avrWA8+MvXtOYv0gHH4ghOEgx
HJN1DW2AmaQBLUHdyW9oQy5OZq6HhzAD7dr9U/ZnmwxtjJmZynkehcdvm4YDJS1/1Ss8Nd4f/M8+
JbRRZmQJcmjCN/w2ByO7Cpr34DofSTIFBzuaQxtjNsu2rcJpBQlztD316lCx4hSxfm8KrvXZpvY8
Ci6rvyIK8pvE/Qt9csp72QfZsUwKUgS/jk69VeWrDw3oppagy1y6UFVvxDg23c5LuGsHrKs2LcAY
E/Q6TNI0rG5Z0Uwv5ljS12FF9xBMrhWyLBpKAjwlWcVvaHuDAkJXEiMvhS/EoQp8GFs2PeQapFmq
JDdeTsULtSyoNzKpi9dTLvheddM1CSuIa95EcLOS3xoj41PZwl9E00HWqdCGlpkColw5Ol5vw0zn
HxSinED/pDE5VLAJbQxZGoJoSmXedJPxAPRmMwN2Z3ary44jZOPH1mk2c9xmaD+GwOtpgKjxmZrg
K7Sdlp1c3PUFKxeH+EvOCzTP3ticlxdOoUGZbhE1UIE49NIb2iqa0BAHDbLS5dbwM7weWlAChs1B
BuzQhpBpqOuCx2YIb3IR4pJO/fCXUbm5zigZHMqdQpsXzYQaor1pifYMsB80wxrgzg712/t+2nH6
bVY01vWjqoicbwMfy+7UaFHoc9FN1aFnwNAmRkNOVGmpVqz+0ISvOm9ez2FwsMc0tCnRSLwEom5Z
eOsCbzgp1DeuQVTuyZ471saGkAEdCLq4SYQ3iqLeaxOP8lGE7OnQwtugMVn1JFhEhoXZwGnEDNXj
FM17PCwOu7LhYtnazQtt6u3Qa/SIdSTLbjEe3M/+Uh90nDZmDMy2OfqGOVLiRv5LS9ArrXy32d41
ge3/z4Jv18dpi1ISTVgJcdrMVE2S9gFBiaw/Vl8Nf4OK0bCe4nFre+qi8i8qmrk4r5Mhe3eeP2ek
oY0UGyRrhqrPQavUQh4bXUSvm1xXX0wwfuhJHkGPq1A7btR1Uq1A3KR9BAYywm4UavTogppXGryM
ZMvk9dhptSKx6tWkU0XXm2IzsizQo0feq8ATu61irhlYUbgTLBiXtGe31IuiAbHGD/m5gjbq+0MT
sIFjJRtMVWSEoPYp449Qz9T/IonQ8Y4bdRxXm9XMr6QMATEht3UYoKWcqaemG9MTrZdDTZ+hDRvr
oDwsTDv6N63i6W8IOvBTuERyryHZsfw2aqyrKyZo6K/ItGrdXbIWqNlLC4JkdSyI2aCxTa1jLFQb
3hjgGiYCRc84HOyUDG3MmAx4WDVDisMDkzqhJ7BAN+A0vffj6phAfMitbLrJs7gfQQGCAsOwtieA
iUCWOPE88I9ZGLdMGJq6QRl5k38TA2rzDQrQpzo4eh2zRTMZ2j/C3FTspqeNHmXxqkc/6KrT/+M6
6TIB24IzEdZR5eMTedq8S9c1fSBe3iR1lLU7h8jxCRs61gjKQf1b0sRIcP6YE2opC72UZSPl37mk
tTy4GTaAjOc1Z104LTdRsTF7owCrISdEuzreqfD8uawX2hAyIX2BFmuJeliafZVhy69MzMvXse1R
667L8r/7Xu/PhaQwtNNrtMx0AcMDmQjSMwNr2mxAdF6y6f3PhzIKfum13uu4du3O9v9nIZtXvopL
hNnb4Iv2jKaa7NPPruu1Itlf9+fjcFPh9v/nn8hHVkAgB5CsEaoTKpfptSjkzluc6/dbJp6RmUMa
yTO3zMvGa9kCSxEXxlz8oy/HoU1kphZgig2oLW7Ad6GFNV7KM48gHrXMwK8dWyIrUmuWhZmno/WW
BXPz3iD7+47m5WMQBPBn/boBlHlVBbDmepvrSLwUIpS3Zkq/9AIzuf/7Hbtgg8mogDJCJxc/yQxu
hGbsxPknSKdacDe8/wnHKbIBZWkeINOei/XWqYZFj9Au4vr9CPmfg+mYDSojEKhXpNd+wnA4mRew
BIC7YefK/2c4U2gDymRofEorMT8YNsmLNMRcGI1fG8G+yhVnKZvj4iJboGl8Er07tmKWaasKT4uj
IH6SQlIGDQ+tNGc/Nv2P+8O79twya9oQZXgZY89T/kQ27OOEY3D2duFYrh23TJt7Kierjx1nAdQx
ShPNbzfQxqdjP98K3d04sLitcGSBKh+SlFRdMmXrN6BHw51CmOv3W0Yt62rlHhhxEuy2OXWREbep
K9cde3BECWYZtQHKuwe7bHpjg/+f4eGPuYI8a6HfpCDkPQ00eDVKoKcOLZaNKQN/GuQX89XcWn/t
/Es8r3ltTizSXQSsg47QM3r/Q44Qa/OOZbxRMVhGtkMF0Z1SeQmvQBpZZdOHhe4CzBxr9xvAjAGE
DOh0emvY9Dcpv4OUSlxRe73wlCf+AFrgRe2KXztulDbGrBuztFdmmB/KDjK01Ks/bb0psx/gbq/O
MRrc7i+dwx5t7jGTqkC3FU+zE/FqemNFSK/xGswvYzr1O4fOcaRtBjJTQ7OIpjVNkMq9TAOevsxB
erhT+3YNbtk7pKlTtqJweSOGiteqq6Ya9Eci33GHDhccWAafVatOaThifTrevtIoe19Jn08nVdPs
VPLpAppA8N7G080jePi4vymu82z5AA4vOcgpBVl2hzKmAOZPhoVM5rV+qH3UFe5/xbX1li9AqaKI
9MRogncaU1/GaP2hQTd/IhFto50Q79gdG3o2y6wn87oYQKL94a8mKs1L8JGMx5huQ5uXzEzrsMi0
NrcmC2PcBCPll1cPer4H77I27EymW3CvmLnpEJJ+Zy0kOGCEiorv9/fAtT5W1o6rh5qiqQ5uP7m7
IPRNAQ+r9/jxHefIhpx1qCTXTd4Et4zXWaIXv7qIDOUEyfDCHGX+f/cn4ThIdJvcs1Sd9oOuiI8C
XrbU9RnaG9/xaN5dAnIQMx7aaLOs0yXFI2BwSzX4ZQt0D0+kHpL7P9+1B5aJ61rNXZ97/k2lan0z
M1n+V1HTHXuTsHFmRodoAVgL/PSt6wCA+ssaQ/3i/k93rbxlwqZeGRr/8+DWFOlrxQcwokPs5FwE
3TE+19DGmaE42/gKJbpk+0K2/fJ2Cr8uAh0+96fgWP3fYGZR5LGISvhvaNs/GoXUv6uQixwbfQuv
z45mmS1rHtQFPClaACFoU+pTkO2i2Fy/3bLejsWijOOY3tCECfpmGcm/fdrqY+8pNrqMoqt2kf5C
E13GqOTQSEXk7HUl5D3vL44jttnosgwhWYuqjXHwpzcqCD6b2mTAm6A9CVoWDJw6J1UN4clP9y4X
jvNqo81UJ8xS50V8M4zT4qKGACp2Ky7jp6mI9m5Nro/Y9lxIPnubCAyaMcoAKj1z9EIqv7mEk+p2
fIbrG1aENiQI4qAX/KFrMoC0QFV57TKOx8wV1OT3d8eRAf7ksXx2dPXKarMonyYcaSyTfoDrJUdg
azY0mN9gUlMA1oMdM3R8zQafzbSGZjcqkQnH6Hyin3kHntisZE9oClnPQSr8nXk5Tp0NQRMVX9Hc
pWPUw8LwBiI99NoNON9GVE8lOr70OA7/cA1SrmJiO0niZpC/o6xCG5PWxSPE4qo6RjFG83dqHZsS
Wq/glwFutkuTnIxkx2gdB8NGp0F6AQIeYC+DUAEN1lPm+zU/8XrtHpc12yPldE1n+/izo2EqZLmK
KJp0U718ixAG3rQiCvobGL5j+XpmKnx//xA6PJwNT+NNL0DQGpCkYLl4zPp0emSR9/exwYNfpwHh
QZo3C0oN5TzEr0DG5p3TjGYHT7TlBkotPDMQnDMpDWioU1rJdwI8T+QE/jfypAi4EM/ao3FwuT8d
19ZbPoHOFFbZYVf03ID/HnoYoEUYb1Fgmr/uf8G1G1a4Rxds3xc5iidliDcWdMEG/odljKM9ydc/
j89sEBpYIqZmarr4JsK8/SSGqPgP3cJ7+uR/Xh/Exl+3my4lNSn8JvS/QIzwkHnqO4/G7uUCWeGd
LXBNwAr3WoloEiLCTZPkw2UeGJQBcPvY8Vyu0a1wnzbeVILoDOxXbaRfT+hugu4JJLgP2Rqzmc70
jIdLH90sCUyZkEsjDfU+r6vXDDu+yfX7t/8/cxsN5UUaV0LcoLHhfeYlQ7WiF5XecbI/+VZ/97LM
JjkD2VYbjmIGv/wmLUbT8R+RoUER8tFfQdYyX1JBP5hx/GDYeI1U87BCPSsWfnyq1sycNjWXPK+e
9lVdXPO1PICJOFmydsXvaTLKwW9Lmg2dfyxzZTZkDd2lk64Q+dG8D6lfmufQ2IDp77ivP4dJFlu2
LuLJj1pJoxtntUq4nl40s0FAKSCmoMLxqsfmcVo/ApC0B2L4c1RhNn6NpVlcTkjskyFnxTfO8n9T
gexv5tXy6I27qu4OiRdmA9l4Gs85WdAJz5F2ploOFzpAK6IL+9fcAK3FY/bVVOFHHkNxBepOxcOE
ImUOsm7AJ0ly35W6Jmt5CiW6fACkNEgAFtC3DpKaYHNam+/r0rVX9AYVe/TvjkNoE6YNLRlAodKt
D4YGn3U4NWewC+wVilyDW4kACrdkoFUKOpOfqTvEwM3Fg7LM5f4iOQgkmQ15AwJtGorWwIJSHWbn
wqunE+nLKxsBpQn1hyZe/8N7f3TSi/pE+vCxwHvj/W+7NshODha2+rLQ+LTIejRviy9mQoJQxIB2
5x3beWFxxCQbE+chIQD2fYUCMp4u5YkB8F8u9fdABN3OGrrmYWUFXPQVQxcS5gE1ieai+gBLWKeQ
fZnS95Fffr2/XK6J2O4iAmlx22/LpU2JAjGTL5aePBZRSnYckuOs2RA51ZI+5v12FjbPLlPA+3D/
2HsLdI1uJQc4SHi00eO23WM6X4AJ9S9bx9/91XGNblk7hdq4rKNN+URKDuWqBfB0kM83xxIDGx6n
22gptQEwCJfnpXuBLBzCne1BS7A51Wg1oBlkalkCaHQIS0ORJ2pmwJfrd3jtvd5foT/f/6B49Gtu
0Jk6Bc+/YsnWIWDUIKHZGD6RQL8vK+/LtMsy6DAHGynXBNQDRdj2nXaAxtd0ZXz+q1u61+O8S33t
2m0r7vMqb0g2zyyhaVpc006vZ4g7fLq/UK4JWPasB5JBUMewn/R5c15/3+7IUw2iwYMkgyyybFkp
MRk5rlijSSQpwORnvAg8rm3Unpdy+Of+PByLZKPkeNFRPTWMJThd2WXYXvWBq9pZJNfgljVvtFVr
oTRLsn5sr00s/hVDtUdz4xrcMmaFjldPTz1LoO/QnWSuvhRHqy6Mb9v+LEee+ai053ks2Xrl+3Q8
g+PhHd4QP3ZT/89h4jBmg+TmddSVEjhGmtQQIKnMt1YC0HZsb7eVezYJJuBKSR7iAKEr7kQ0e/L3
O6Jcy28FZkoApu1DgjarlJRoPV5RMArrg57axsaxeQLv+wo1hxOXGF1TFJ9QPt+jrXe4ORscp3Pm
KTlwWG84vwe9nQEhL1jVwMgEUexzNO7GM0c8tonVTK29VHdw2rrhBHoRHjlr3aNlxuhD1RNmI+Qy
DjUvYJhBERJXH8sGvQ5e1UzHTpCNitPofoIMHbyDJMCUp5vWUkC8Y88WzIbE4cEuS+nawfd4fnCB
BPxHtIryaz/GOxBax+rbYLi57MCpOa1B0tWtj5MUfjWrah7zefEe7puY4yDZAp5m1oGUNQ9gYuLd
DPcPXiMQVi3fSkBdK5/sANUcxvYbCg7cAdMKhekEj4KfBoNkruoBb7g/B9fgliU3RWiapaPw0jUw
BhpXcaRccKn3R3ftAf3VCc0hNHegm4FNTpUaEMIKAQKVcq3My37aRM3vf8Y1CSseA4zNGBkYOGDa
cD53BfhH1zz+9/7grjlYkZh7NfTp2cISkZv4kXpyfT93Gdg7ioNdOcwGwcmyG/xWL0HCQaFxNmCk
Pg1E7NiBY3Fs+FuZL1WBkhUoz6A1eNWd0smElOX+4rgGt+NwGOQgbNj41LxyOP2klIGs/Ldjg1tx
GL31Rg7DhJXnzYOSWXBa2MF2FmZTqXEl01gv8D8mnum11ACgGU/2OyfS4RpsDjXDq6EDv06QlIOX
XbQx2ctmxp2cALn+Hm1j/0zTLoOtaw8sE+Z9yfSEttskBQbqDRHr8NS10Cu8vwmO42/TqcVV15bh
RjlXa1hwycHmoyiy6TnM/cv9T7gmYJkvwds4JDbhR9WIt0c+4dGpB6/5zgRco1v2K6e676plCBLh
Q+8N0oHyTGrvy6GfbsPbBsIqSntSbsWX+cOcg7V2HA4yyzIb02Z4H9QpLSClEYH0GESh9JSjH/aY
c7axbFnhAfwzg0sujVD7yLLGvCJbDsqK9RCOkdkANgo1k1CsKfza1HwRIB04h8Nu6dVhYjZqjbKK
zz6oLpOy4U/Sr57SHJyIhL/LxuJj3O7xZzvOvw1ck1E8TKnE8dEVVuknZ6eo1fei8o4JKzJbOXMo
CK2RagVJNpNvwwqmh6iA2NGxA2pF4AxsshSqFkHSyPnvWa789P9IcB2mFViGm8Usz9KFA680tuyU
lfV30ak9PWnXwlt2K6Y8CPraUAR1XAIIR1sJBMzqkzcvx4QsAJv+NT0hy7D0Gaj80JQJgN9ZELA1
gtH8x6Glt4FpTTqHc9DWVXYaggWQugbkcfBtewpWWxT8w0uLDUvTAGVXdTVtT43TB1pDxrItn1JU
UWqx591+kvP86RtWBCaNJiukyVfori4NzT5mnoz4d62nsv2PZWlQnKMwLb6buojXd6YOckgI8qYS
UfG2bHzIdZ3HuIN+5Bl8RSbWOwVbx7GzIW0QRy/k4PWY+QhCJxV28wlSZHvYBNfo2/+fXZyzCJ26
6Pv1k4700LeH4PeCkvqxdNsGscmIFITHgMkBT/URwIDqmge43R47cJatp3QhnBkK2DhuU9QPge/T
q364P7jDHG0MG/jBY6MY0sixmcGqOYNVSQ1gECxBFnq5/wnXylsWz7jAhTPu/URAlSLIwvDM0YBw
zBHaILZG5XUDPja8m9d4euGspZDBRpv0oZ9uI9jQsp/POmyAPt+EOg0EI69Q/JU7p2Yrmf3BDG2m
tAbNvthINJhoKIKAXiWa3uuifx3hIWkcTlEMoob703Bssq2iKeIY5LgT0BgbiL5Bh+5lDuR46ju+
1znr2GMb0LZd+9umAwMizZDrmZk2l2LdVRNwjb79/5ntDkHd+emGvJk1sJB+3F+WGApb9xfHNXjw
6+AKDC4UzNQ4QUPzLgsmci28VL68P7gjm7Hp0fS4FF6YgoowK9HOarryaQCp1SlAG3mwpRoj9vv+
l1zTsIJ2yisPb10dvkQ5+4sVXN5EvxyEj9iINaP9CeLfWCSipjn5uQWtGv859NNtgJoacVFYKizS
nPvDmfQNu66G853D71gYG5SWdXQthmH0oc/WPZYcclm+2uWncw2+7fvzk7nknpkUHASJgI8WM2jr
Vygt70REx+mxEWfN6jM00y9xQkEZVzL+kguCx2b6QxD2tJEGH1v/zW08m4RCOtZStrkHNHHoAk2M
7TLKy/3Bt5ziD07Ohpll6KiieTzFqIb7b42vzrTUb5pBvNhvdHFtgmXBAu9OoCxtsUzrvEZ4ZRzB
SFfF7fx0bApWAOZSZf0CCFjSDEjzVDW9odH6sFWVq+ogjxdW+9dNKH2Tpl5qEAw8MrwZQBOw9W3g
mWJnkx0xwGY7k0E0klpvZiDA09jhBnqSKf2xpIzshOI/fyGwIWaSQ2tdTgHaC726B/ATpV8fcP7F
sJ2n3j8fJZCH/rpEDZpuUeuq8QGmw1MW88fGnxIqURcUwR6H3p8PU/Ab5VnbA4pSonJK4jg4d5P8
t4v4npTynyM+uDF/ncFcQRVKjEiFWB2+ImH+IoNY6rlpAJbSzW0swq+1yXfqy67tsKyagt9Jd0HH
ExmJ1kdHE+3KANRYIZV1gieqttspB7g+tK3kM/dBBVQ1PQIfWC7mLxlq/ipGP0Qtvb0g6toS2751
26xdhH0vWxn/LcIm/4zWo71KgGt0y7rpVBXxRDG6WWRzKuN2Ou+jE1xrY1t1Oddz5rXADGdALUoU
bS/KD6tzFR/ssghsNJnW+QoxB0iZAVw1n4UX+ycK9Mblvu9zrI6NHEvViDbCaYbN9YV81wxF/CrU
eDu9P7rDom28mCJsHNIBAguEhDeBC66Q0/vtxf2wGdjsZ6JfPcwgQ70BFX9QEEEsagCpSAVipZ0l
ckCpAhsHJvN1HvSchwmFOPoce1/0GiW8Baxvc0+xfy7C8KlY2asxBxCiLeudD7v2xrLw1Ixe2TZw
6TOo8SG/B8xn3sp/72+Na/Dt/8+sOu2Y51UqRDzabuNyhhg78L3HOECAufp19ElT9AOsW4lGcDyB
TUJ5t6nuipO3pcf3Z+CwPRsAJuN28EONBqGqIB+HuC9OaVu/7CmAbvc/4Foiy7jnwhtGNCeD3Sqv
1DmdK32C1q96cX/0Pyd/gc2K1gx4zQa+jCWzr8+ZAePgMG0NHPSdR3Cz2g+rjmnY6K90GdZG1l37
UIJp+QXJ0esaLWC2uj8Nxy7YDGmAGc196HUwjnLthofGo/lHMvRcPlY6H/a4rl1zsPJwLZZY8XQF
TSb4Mh4Nj/sVCrkq2wPQusa3AneTi6nBSyTc4Grqq0FKU8pd5IJrcMuOG3SDg2MH+TftNd4JafRu
Xnd7chwu1kZ/GTQNpjSv2gfNgs9ps45vO9R3oS+jTjmJ9956XLts2TM4ygI1EgmAe5w/aYmHcgrw
jheSPYkk1xpZUXrgOqr7dMBr+RD+GOrpbzpMewU21xJZdiy7YuiHKQshv6SvWcsfddA8ws7y8hj0
JbBhXx7qPAs4xv0kBNfneQ5gXaySxyS1g9/wXl4Dyr4czBUigEyR4XI4VTL8cd9+HW7I5kSTdT8g
vlVIvvBS+x3b65+Fj/cGSAuSt2CQU6970PjseFRHfmzzo6UZNIn8LcPna5mkYH/+mZOJdU60D+r6
MK/B8b8nHuk4szYeTDWTKQKJzECNYG5SC1hX5iV+U6Fp+FD1B/xlv0Y5vpIRcu1z+wBSre+lLq94
PH4pyur71iYRyGMc/IFNnAaiJj7EFKXtAeDPnxJoyu+znTk4DM+mTBNrHcQdUNkJA6j+RaZm+j2q
dklXXKNbZk1zr608suXHM57hZoYHMmVYtHOcXKNbhg2FC9oEYY7u9dAs1wwvmedCrx/uG4ZrcKus
nWUhOMpjPGR1Bf8xh+hZj0OwZ94f3HE2bQRYMwnIqC3IvohXhi+aCsVDmZfzU5wvxc4nHF7PxoE1
edlvUh0A8eiOxjcimhrsz0PXoofytEBOg8lz64fsmOQyZFIsY6hrmnOFuy+icvNAEHtOYgI0FQRq
x8DaEMj99RMz4FTTUJdA5rEVLK+VF78fIV18zBJsXFgrGzq2uaZJO5LpZCTAu+kk9jq2XTu+HbNn
+TbP/BHt9ygyqXHlr7BU0Yn54JwqUN+4HDtUVpA2aLpdFEGJCYCerWM+aC56Ac10xea966JrFpY9
R2tRdpURfjLF5j0Y/d7yav7YBOzL/Rk4bC60DDqT2utmvPEkpBrWd8DFZG+rZqmvx0a3LJrVY0ba
rUsPPNnlORV4gNTiIF9BYKPBmhDwfi9FlC6bYcJtQWXXZQvVh367DQfr/K3zuilQWcrVeNIrDmdL
cYbuj+7YVpsKDdKLlTcMeFyYfTx5d8i/LozM46Utd0Exrk9YtltKkXsyR4saDufXgYAfm5h1PXlB
vAd5chweGxoGXulagw6nfWgK6DCUDXBbUTDu3RBcv9+y3yZdow6KzlvqgjIMy4cvWQzemq0Udn8P
HImYLa7Z9WGoe9D+J13fonVjCQNzoqgo1lBLYOqH4Fy8Wvm61yDmmo9lyf/H2ZUt2Ylj2y8iQggh
xCucIUdnOm2nhxeFh7IAAWIW4uvvovs+uCmTJ+JEvXRldHFA0tae1l4LUjI92qo4ULKFehDt0W/L
oSyT+Ou18fYX7f3ExprR26ecCnxRw2T/EEbRP2xW+qTXk/X2L+xt+cai9aBDQzQCAA2B87TSoCEM
Z+j7vP30nfffosQ0r10+96i8tQ4eDUyNIWoY+VO8FgLe/oWd9/8XUqzS88wmhEdVu6hbxQEswGQB
Pb399NW0/t2aCbZIsXGWA5Uc0XaeKX0UMTevfFRtkmWDf24s+LDe/p29r9iYdrMORPQIKE6lDeNT
H9lPkHlhVz583Zw//GbVcdl2/lrfK8YfJqundM4uTuruvfn69z8e7jDzO0PYAJl5gBlJXeDpYV5f
58y2ADE1OxdWGUqr2IgypSOx6YTi4dtrvnc2N+arpi7ExOD65gsGvmgExcnI2eDWU427Lh7awsQq
5iJvyJF22LxAXwGI0mOnu+bCvu5cd8HGdInLIuIK5J3Wj29WDCD04CEM3g0POjI0XZz49fZK7ezx
Fi2mh2DQDpLaZ1WgGH1ouZ3Kx8bUi3flD2zaVszSqulAX3ZqyzIAIFPlx4ZcyRQbbPFilGCaye+E
ObPW/LQh5MADDumv69ZmY7lk7vwF6QCwpDqw6TqP9Z/a43UP31huPmgFUmnAX6pq/NH7YFucp1Ac
rnv4utt/WK4dOkyhNBbg47IoU9AQfS3n/FI4tHM2t3AvWwPBDrpnhHJgK0c0pJMK1X4XKwAal+B+
zpsLAIC9s7mxYg7hnLnzkBTw1vPPPS2mm4gH369boo37NY0/uwAIw7MdfHK0gsc3nvWmq/AoYM/8
3w3QcQXZQXC7nUgzM2g2Y8C79tpL+Ncd17WFfUlIm3iYT5C/89C+Y0v1s2/rZxDyvHayfr5qebbY
LwtSzpD1g/zN6/yXbYYvw3hRcnBnX7fIL81NIGiR/b9fGcGc+9jNWX7dqdnCvbgQufJRVjmhLZUl
LIaMIQpDL28vy97Kb6xWxNQx6eHVuSeeqQHK0RpxUxpQng8om779I+vD/hKZbOnLKDfZUtG5ObcS
koycNuqoOqvTrgWd99s/sbcFm2RYdlKBA1ubsygwPp6QIELKEXVXsusFW+QXk5nhPjHx70ovLtEd
TBez6ahxCVWnb3/CzjX0n37kH3dctYRgZJm6BsUU9a0P+W3vZ0/cFC82n07zTM5v/8zeSm0sGe2D
mePAmvPoFX0ioMtMm+k6/GawxX7pqqj9qIrBbR82E2RW3XfrY9riqjffQr9s2VPVFRGqTXF4NI0o
DsF8URNs54xuiceqKKyDjnV4OC+Drz3v5jExYRd4TzVURJoL5rZTEd9CwPKcxR3ajM25r+2J+PaQ
E3K2Qfgwevw0j9O7Ge2i61ZrY9ms7IKMht7/7zPmmiRaRKXyLqB3do7RFghmrDLIA4b4t0EcnQBL
DgbyJbwQi+5txsaauRxKNom1S4Hpr4d8MPesJpj0ni4SQez9wsYVY57AdHUDKwDJ/5A4H812Fljx
WJKWv397A3bseQsBY0ChMjSKmnM19SJFGFoflKzGr6MPbksmpEmKspbXEcyAdup/HTRXvWxUtmav
AX6t4hgt60Z1YbP/vlp0iwUj0GQOXOmL323eykSzPD+6AJw/k3el/dEtGkyjPt6TrmrOGJOzJzVh
wGZcGWRCFl6HaKNbLJjNbFnNoIM/w/NP/FH3KvBAIgMI/kPj+jG/cE3Ff/V2UBn9351QqtLZuLT1
WTqoz2UCiDwzNf3J0LB/wRgI4IbtdDeOYXEEh397IUrY26L17394jzZczH9bL7wJwBs2QQZXUXD7
FlCJvvBhfzd5ulXHVEEMvBAqYGcXeuSW+HNwzqw+vW0te++/MfkWTkPrTDXnvOMqlXFsXqBmEaRL
npkLt8rfDZLGG5tHNhVRkIQjtwJcz9jxC6IEe1i9KzBQ3cFfETdvf8zeSm1icRlaEywCUZVrFEiz
ONhgzEIvyR7/3YnQLURMjtVYhX1Xn1Xs/zae+96X+uPot7cdZ/dZ5j91IGh7+0N2duVfeDEFrR1C
YJVyAr9pPktyN+m5/eBdC7uh/wKNDbOJo2moz7Zqw+yAlnQwHJchopfaSHvfsB6HPyyDTN3/h7jK
D8pzO1l68ufpHdQg+pe3V2nnYG0RY4Lpeg5aQ06K2fciUJ+rTr+sWgMCPC0TmG2u+5n1A//4kH5Z
YHw8NmftBnenLLuDPqSX2AalmoxYd8oCfWmYZW/R1pP9x29xzBMvxuESU9AOqigIcyFe8ho1MJi3
P2bHRLaQMQnmkLmhE1nJzs9Uej8Dkl0XKNItVAx1JogsGlufV4LXJ1X27FOTYcTkOuveymcamU1i
DBtMx0hcVj9zZcrlQfVDGZ3fXpu9xd/4cuE6aEtP2OjWQx7GM/Gc51F3yFBjvPAJf0/76BYkBgSA
KusIofQKY+B5CbQsOTO//FnjWnz7I/Z+YlMn494Y2hnDCLjQyxcqybky49GU7GU9SNf9xMayWTwJ
vSwRORkDWox+0GUicWa/gKRSHuKWlFfNjdEta1jeLaxlLRyfilV44xkwLHreRUjXzm5vWcN4MCwA
RKPlAAyaPqgJ/noM5/km4+0lruMdY9uixloZDLEBJODs0BSQkAE4F6ZU1/mILVEYzSBUqPKqPuu+
MT+ciPhpFFaeA6P0hcti7yzR/72NwA6QQ8c9rM/MmLNcyJPAxEk3sbuMXVejoNHGZfOuwRQIigfn
fICajxtAG6ImuXwJhj77+PZx3duFjVkjTwLDPciTz3pq1ImYVj5huv+6CgjdwsaMHxuQz+WIbivz
VSqww3TmEpXazptvUWOVauMKiTyezdF5KAJgnhvTXVr6vadvzbiT4xCj6XmuwrG3tw48K3Wqq0hd
x0NGt9AwMpl5mMDC9Jv7zWyStm4R7BfzRXLPHf+/BYYxaHQKiH/W54pGR9PJ8r81LrLWuHgkeaLb
5cJVtGMJW3CYc30WhxXqXEv2UObFQQSQ7ggc+Vbn0eerjukWIkY9OtUkg4isHnJ0KanC+I/XcnMJ
LL73CRtjbpue98W0cuNTTGpgvYpXk/WvtHcpyLcuERPsBMlb/jANEvk8B4XOWTSQrLN9VqIm7t1X
UdmlVI3uMOromXP16+1F2/uojW2rMV9C63nVOWzzKp0bmeoM3DEo5wCGiON2vupntkAyDWBrJDWp
zpbJVGb2gygY2HmX86IuKS7ufMkWSDbqsZ2VX5szd2I+23FO9RiSQ9nFY9LybDpe9yUbo+9xr/YR
VELPagQaToFgWtL2ESnsk3ex5r/3Kevf/whinY1756GXcWJCfWsDmnKtgagBLVTU649vf8fO5bWF
kTmUWwi4uczZOPVZ9oAk+EN5iaBo7+Hr3//4ANC6A9hNewQ48dKnToEWu8kv1kP2nr5JuatooZ0Q
8EerTBoUTPJjHV85p0v/parpQ4urGlFP5RS0elyglGPyiwMnOzfuFjkGlvBsWcA/CCiufe86Mx3W
fH5N5eNe+ofLYNyd4GyrrblMy5xNQMmeFkU/m8H72s6TSizazBci8Z1N2OLIWNOC6nDA+Vm5emm/
sioV/qU5ip2338LIJKCAUFAHgfvoNdOBDn39JVfQJ4uhh3jBIe29/8aObdFHEC4Gu4zTWSVR0vQK
nrTdWIjTVQa2ldbUDYY6MT+OTLQKgMQhLlIs6QjJrms+0i2QjMjIQ0UTyhkC2eKJz4CbGKD5MR4s
X8PyEovr3lZsTJmbWbCiiQFsUeM/fYupHNFP78MRGsBvr9PeD2yseW0Sah6CLlmold+F9I8agc6h
hHDrhaO69wsbx20YHbVWQ3XmIOlNCVi1vopVRzoPFbukRLl3nDZheO2B3N5WSLVmUCKFt128NHlS
xoW9DmCEOfj/vVKhYyGjzBYBYC4OJNMKNPZzxK8jx6ZbDBnoFIgS/qBAkJbN+aECTxEGl5CXvr3H
O6uzBZB5dQapqaHyQV6i2GcfqNmUev51rB90CyAzXeyCvvNJBrKSqksy3plTAO2J43Uvv/XGfTFQ
1a8r7xddiwimmm6WqboYUez4hC3VGFjV84BOi3cCC9LZIoBZZzUdKU4zaArCK+kV6JZqzNrJrzsf
WIVxgJ1BmWNKl5UN5LpF2lixp+eR+0FUnoGhPNSyOulgudAh2Ds8G/MdTRUQv8Oj4QwSquvzfLFM
vPfojdXSepFVLeAl1eA/cwdhu6iPr0z+t9Ax4cpIRiVgkv1ozp2mNzMklRLpVYewuAjh2LnbtrAx
1kK617JwOUHYwiS2g8lyBXxs0GeX8p69n9gUxISsBxLYfjll0dR+XCppP6k4e4WopHfd4dmCxwgn
GTDLFTnl5fCjnz2T/GdE+aqTSTfmGzIAonWFnsaSUQ1lplV9oyWXwqD1Kf+GiNAtW9gI/rtSIco9
KdAbpCv+SjoQV5sie4owdv32J+z9yHp8/winWYDLbWAIp0FYih4pyp5rRMfXS3qm1+Er6BZNJnzQ
ZTiFTSAtxGZ6LbM0qq+ke8YE+v9+gshNGwbwaph/74HjXjD2PnX2/dvrs2PGW/YwqZXyMoHCtsqd
B2gIBEhrdxFSv/f0jecdQdoTtgXBq3fxs57BlRna/DoidbpFkKH225aDyQENb3J9yHPTnzMMLV0w
rJ2DswWPucDJUJVRcILq7r1Sy13rY6qXTp+uditbDJlaxYOYzpHqYYkSPaEJVkC0/Pz2zu7cPVsM
meZF3ZEFHSqQS+q0hRZSOkT6JUKb4UL4ubO7W8ow6qqaz6MEq44IX0yG9v3UXkmeS7cAMiEY5mDs
msiP8S8XgF/S1xfpr/fefONyeaPHZuEEgoot+vV9Bx6vJge5xNsrv/f0jcFWQTEXWb4iotZp3vVi
lp4RVy76xu/qgJGyBF7+pBa//ZBjkvOJg5HzylffGCwBuKoMc0zJG7RQ71yLlvwMYMOFbvzOkdxC
xWwuCAQVQL5sPIzuuMH458EHocZSguvsqrXfAsZA+C4AFe7IaaX9NSWwKgit7AWT2tnYLWBMhqac
WYc7wYIa/ymYtUuDUF9qquw9fb2J/nBVfd4JRDdAUxe0nNMlGk/jBM6O69Zl3ZI/Ho74u4foIUYf
W830XQs14jbBrdNepyVOt9gwApSeDpdlRat2vPi+dsOraC4/v/32ewdnY68tKxmGICCA+h+LYh4I
W8cAtOPIXi6NMu2t/sZo+2bAqBGBqyLWK5BEFHWZJXAs7EoozRYbJqxyIfNBsKg1+V7pqDiG7ZXc
Y3QLBRtBNd52fH37oZA3WgJquIyXWkF/X31/CwVjwcwy9DvA4u9AnVGJmXxaMuslKCaWFywrwjH8
dyzob6FgFLKzvccxYaEKQAv5AtJoDNrnaPXxob4HPuxCuPN3r+5v8WCL0jzuwxwj0xl9Webq4Ez7
KDOCNu+luYW91dqYMQ8jznUHzQMx5jctGpfNWB8W71IxY+/x69//MGRWZLT2VteFGYb4Ia/AZQqc
p/kY2otAkL+bgr8FfbUV9PeWGJPLfBT0vbPS/Q5zd2kiYm+rN7acLw3JGiS8kE7uH/NenIxqDnlV
vLilS4Lxknjc3kds7FnXHE2twEP8NoJayVCyJMtyZc7u/0tesg5qqE9AqkY3mfdd0bhTycSQH719
3+29/MYNo19Wz2CPxexLzD8KdLWOmZyim7cfvmMDW4AXKIIcAJY+O0X+8sRG/bGV9Z1owlsbBq9v
/8TOId0CvDBvupigQuVTNYxBfD2o++KOAccdHbqi0s2FIYOdZRLrEfvDFmw40EVCi/tEWf4LYpVV
UqPw/fYn7K3SxowF6fxQZRg/Wo8pISvfwQSgLX8Olkt4qL1V2piy8X1QNncU7FO9Kt7RIPdfW9HR
Y6Gn8hJp9t5nrEv3xxLR1hYV9NVBxh/Z9+CB71FVX79iVex8e6H2NmFjzyzn7SJGSMmIslqA+Jnj
D1kpo+souvwtsCvvWhD6yQyXUdE+2Dr6FS71lad0E0oD79/JApJZJxqZryaClYkcRfp4Bsff22uz
t8MbO2ZtYaJYwd1I1zzwzj9bze77SVyw5J2l30K6lqX1JgOJnVOXxRajC8iv5RQXFzKNnYt6y/ul
prqvbA4eTazKecyaB+qQXVdx/bDe0tPQNRdWaeeMRhszHrNitJGDGSvf+yRrw79XEfpKGMKD7BRE
6o5vb8beam0sepQ0GgdoXJ/yMPhcNdkvr7iuiuJv8Vzg258YHUI4ZQLeCcbqIon8/BK2cW8j1g/6
w4YHv8q1XRVx2jj/Gs/6yS4fdSweR1mMK5j9Qna2tw0bQ+YQe89njPqddFmd5zL6J8BQ0iCzX0N1
qSO29yUbp6w4Amq6fgnioYcgBjUBzX6tVMhNxQ/FtTHSFthVlcJOUwQ6MNvxLG1bSJiLkiswTwXZ
lYdpY9kzyLpMziGB1DC3HOWoflWRzk5vn9Sda2OL66ISmEmofkHgrY7eaSt+UVec4rj/+Pbjdwxh
C+2yZBoyEeDaQAM9S0YF3NvsXQTC7+zxlgEMnLg+XbwSe1ySr2Her6eVg0M14a15ilHoevsj9tZo
Y80NgqI4AmfWqcjKD2BuBNYAIYzIyOe3n+//l0XhL0nJFuPV6rxiYQ8tggSxZPSz8iuuwaNhhT31
hSufOam8F0GqqIMI34iKMjcO7NV2GOZv/kjIpyFqKf5dcMx90GCeMHsnwKUArGRcD+gKl9WJdUAD
ygaycT0TWZXasBl/kzr2J0x8euzV1b15yEFbUCc2w3ydbFp+104S3DyYN4mPxkcW0Gre37AScn16
AmtfGgHi8SUom/CZi4AknTfHGu3hcXwwsSZfKM3NzdpxvYXoPGvPOg7tpy5u6DvRsuZXjS/2DhCU
ymwC8HkRvFdUBPIEfymDAwvV1P7s43pU/whao9StoADm0BUr8vLQ6yHqoVoKWtOj4tN47sBB8rIE
dfOxopiRBd8WeADqer4fc+H/4LoePhpS6pOCMHKQtENdpAQqIuhWqamHwGdkhibpmwYTNbZxoD1U
kw+QII1QNiKNQ8mUZUPxZSzH8YOiFUjKmdUi5SV4VhKdL0ue9H7sqUTQSR70zKd3YAlQC4jcSpDe
8Yqy5Ul0DOvrQXHSpjrU80cFSoGfmRag7NSNNC1woQVkyHrcjq+QvkZ/SFaWfxd1vNxzj1H5DRLf
nX6kGSvvkbVO4VFZLG2qBhbcgSgruMtJRg9gY2VfiO9oewJpVv/RBdB1OJT10g13FVnK2zzoAFmK
tbo3tGHjgQ+5nRIw7AKIqao+00eFPkb5gv+f9BJueSXvedgXN14xuS4hgAu9QmYBnQ3H4LyRg84V
S33P1eFrF7SKJkB6DVhXjtG0llWVS2Ib5zAe1bUfZIncPumNWKpE+BFECLyGQmTen5tH40Zxzv0+
UskwW2hp9G0Yv68Kg4iJ6AG7VDPFilRLX7qX3Bn74ka8mGujfLmhWMb2URjkeymdc7AAgilzxLB9
hAnPI8md+mXAJHOrIyqfnADp3qns8E/a5BP4cUZGohtCvSVIsKrtoS/MSA9kmAf/tp56Oh31woqf
HsRnVEL7Bi8JcKz/nTDJPimYZpeAcDy4K3lczDezoJR80H0QBMcRh48fyUQ1uxXLkAdHVIPtU85L
h4ZjIMrPgEVGxU08OvYFDD7zTR926heGH3nzQpGivQDuZ/ukL8uR/DTg3O0PHHysGDBcPAzPiQD/
swVNQiqatnvofZyuamHeYxb55h/Xm/HbIrvyocg6cbY8wPt3igZnOmCBkq4YzHtcdFl4H7MK53Vp
hvpuCCr2S7SrhGzHxL2rBSaZ6sbIVLUDOoxFVz4rNfEfg+a5uvPzyT+PqhrHg22HMkgnY5EIS1fC
EetldksS97H47S1tOR6YBUnE+5J02J0A/9E99KnoO1wGgBBROt2SWdS3bDH9CXWh4CBFlsmzBct0
QrsVRp37U/Wh6m2Y5ELLJmHZOPC7xvSl/5x3Q6eXRDW4BvIDKqdd/q5hGFy8V60Zf1cF9XCAwJqX
HaBNZDTkNjz/G5vRJ0yV1G65dTPFz4EYgtqjchVmQ2XL9V3OB6xWYMADfjBarOrDRT68tC3hLs3D
enhV4RC9yELoTxggiOofjdA4+wA9KHEGrUp7M5tF5EWaOb9dUiCNisfA6uWc0cIpyItR6CmlDjLi
//SYGP6BeUnzPLZe/FzBsF9EFmIVtbceP1tM+rc0uGIJCTJ1kkqWeE2cpY8cGkA/xt4V5xnX5I2E
VPgBXdVAvY45DYrzOgweHqqIevJR4l77uATrmWlkVwdJZl2x3HbAm8xnVnQr2EdDF+vQc07bA6tj
nJC0nAf62RtrMv+jcxs8WQc9oBOtYxed1SSmd0KF9iNqYCAKhHja8BRkkucghy6LKRGhqN3BEBwO
EvpenFZU0w8cvmhK8oH2XVJD9uQhBnbwli9m+DaSvDohwzTdIQ5VTxNpWfm5Bi62OdqGBm2KSobn
fcrjoh+fgsGvRWJQFiMpqbruAcNfQ3wA8+VgH6Xqw0dgysQnh2n7ryP83jmCplXKeNT0CWvm8tmC
v++Rcda/eOEEaKoGZvmjBinkmdu8/cqLjr+H67IH6nwP4jiLmj/KuQjzhEcVmQ7aCwJ2MzNIGL+z
ChMYRSLGgiwfKYZyeYvLSK4/pUBk8pNxD94zwnnjKSlliBdxInhCZu5VYGc33gvlpSS3vRfZQQOa
ULflSUDCtgH3XABPCIo4P3vkChR0VUkoOY6FJ3CX5tH0qP0AlRA6zaa/aeKuNCdU8LLPvQrLerzB
vLjLv7KJgfK/rNBbux3F1EQvTdSwLtEKzXIi0TlPaBa2sBoAWz/VrKXvgMYrnyH4xT6NFutwrPPM
n3+4MKb3trOuTOM2akYL1uB2qL4qnB7/U+sLvBXQrPwflP26fzwJyyZQfPolqDNlEqBTdkToAvU4
heDqHlOaHbaMTtmBUW96x2ngosSQovLfgXnSj+9BNRdS8BVpKMpKNXkvrhjD9r7TjoPiwMu/AGs+
hscGwkm/eOzqL3FWtHHSU527NEKW5oDe4fReeLP3FbLbMMeKj2F3L5oOL8/pZB6Gloy/GlU5moak
KXSKUGohqSS4DkseVk/GeC000z1HwRMn2IA7GG7NT7HuVqYgVA5e7DLDGXET6vAgWc+/u8mMH6Ie
Zw69fKDbrFXFrQffdmsN67+DvA0BiZXgIChkRYa0AXvDgTfVGB+yKOanJm5LkhSBHGpQM4LEGuMS
8J5xnMFVq5gEt+Baqj4wv6sBIspHDgFSpCoeTVSlQEAqcYkghJT9Y8Xj4AUU1ea3U7gsgtl484kP
M+/vFwfhMJfDESU2UL1KlggyTVBMofwbiL/b5p5NJfbNjsIBsOdmGWEqhJac8BQacW0GHAeBB0vm
Mceq4wrR9SOuJEjAJxhXJ+Tg5V4MGve4xEX+2OPqHQ5B1GNL/SjT87sp5qo8DnjF5bCQmosPpZ+3
d3bupveAyC7ksKAv0J95zPtXvUysSYwe4IBnqFUfdTj5Oo3jpkjNhPF+v/bkt1Av1buF5eUD2jt5
aisOoGdBPOYSFRR9nvIW7Dk3TjhhEnSchyKZUDzLUo1V1UnZzwE91KKW5bGjcUtv64iJ23mY3deo
bNxnExY+P6hibA8KzpFliSxUVx7arG5PWDmMCMQmnu85bkgv5bNDCN6ifvlEsxz3pEbEqY9jiRlr
NikO55bN93QM3FcZ1+WvBnDz57639R0EOcjDjBnguxYEhVmKS7R4FF1ZPseeDfpjTJY2OEyIPJ+t
LDMMcZQ9LvAptG5O68CZbyrncZbGIOEq02mcsyytaYBLk3QMixGVRVMleeupr9CmNN6ZAIvJElFN
6tOQ+dkLL6R+H+G2HSEPs6AER5DDLKlsmJoOzhfFEcLPTZP2UsjvoAAZv4J6rfwuiGnetXKEC1Ut
wcXSl8DTnQZHy88IxpfvLSbsojT3PQSKIxz5HWb7QrwJ8UDSzsl6kITXVe2TmMHQl0xhm72nOsuf
C4wrTxiF6eEKIKUg6pQFaxE4R+4T3tQuAkEF+M3RyasRZH5r54J/Z3VnP4USVGG69ebvAO/Gv6pc
8BMPTH5qRYbYOFvMJzs6nniRA9WtFfHXPIv0e4nsBATBsf3YK4DRcUyESodm5CRl3oK1xtMQoLt4
gIXoan7NSxCQmnqafyChCUbkZxopRcU8+Rlcff53OvE5vuEBIuBUtkWOqKZv0BgcyYCJQFbQ4me2
spqZZnC3hbYEgWgDNLR003SnQmNPnLPhs5hN+Do2SAN1b717htztxm+L6p0IVfFBAcbiDp1opzRH
YPvBUnTHR8hPHFw9qVsgLATgLUP4GOXAcqQOePS7vjJAahpMZeUdeJcJs/KQz/UCIdoG4nkddBfn
A9SB/dcM5Y8EmYN9zCxd8rQLUKY1aLp8bBZ/uhWYfUTGAWQRFwP+8x4ML0WCogZ95zD26BIBUuFn
Nla4ZSxplrO0FMHXWPf9O4FRkeKE+gH6sSSOmnQM4u69biMYfdgs1SMRIxbdqJLc6LqdX2VV8Ns2
7sIDpuTZy+LF02OrB/PQUtPeIWrRaT6Vy/tOFKBAnVv9ze+IPMuRYrVlRNvbXDJzaMd6/EzW2Ej6
yKoUJ9ELa2r9k7uhilOQH7a3oT/xO9Oa+q6DwOdnij19tK1Y7tG6lE8jZ8Vx6HEN1QbgD9XU4C7D
IiQkV+NXiqhpTvKx6Wf4OrmUR0Zc+RVdc1ocOqhO0kPRZ3lqAEC6g65N/YiCE47b6EjsJVWN+8GE
SGrBEjW/xhKElRjaKrF+s14v6KAffRTvoPdd6YKffWLLKKmbGuaYcwJ+zjh7Vq0UCQrR1QmYCXHr
oEML4SoNml/FFVJ8SYXgSKvAH3rjBjp9aaN2/AXgf48QXFXyqBucMebgdg6CRM2jRDvsuRX8GzUK
SsVRKdXNaEyFNHqOgidYJygAKUXOUjVV/17xoXyARw4euAun2wHm82FiCtczCvJZcMibEKgiFgPT
0SWVFwb9Af4BA8BnpEvES5zATCJJyozkwUedOa+FLkVB8pvab3n9bWC+zM/K83oNFpbGRtEt0l9k
GxzSX/NBzIp80ahx3vYS0jgJD2nxg5K+hktbJv9l8CWZEyBnHxzp4v5TrlqcVMRZkGofoaUiPhCM
c3pIllv4QmaqwVYJShkMV8Qiy8/VHMzl79H6uj+0xCC/W5OhIqEjhnJvWCdFf4e5TRhbTLqZHYoM
MyaolAlsVFuDlfxOGh+5CsZqffmPbKgOz2NUZTwVHY+6m2CpC3PwzBjUd0oreQPENnxu1lQ5dASn
Zo0mQ8TafU/G7INGJIq0tKyVzj94/pDlIKe2EsOLoOmdsiMYGjXO6IDEI3GZzYPX0MMVAH4c+Eak
o4ArmEhimaTLCv5c0QGhF67eMbxjuLp6XNFBaA869Oh7ZnTEv0P2FmkzJpp7xFzUIC+6X/LaU8+I
LuKIw4H65tM0aahvaD5H/R3lGJ+97Q1GfBKh69EcIABsvUcOQU3UqyB/EZ87SrroxgILH92xfOnE
J2gkrXdlpiiASmCwgFhwCdcOaWKsgJwREZ8kTkUJZvTIYu38Cqkn+MJsdHRNrOvPOpemeYxFZ19I
vQbnkCRv6Hm96NqbPhusdxKe0+pgnXYf8iVA2M8p4+bIF2iv4FlBmZ8ZYpYOLWYRe4c6xvFOgjor
X9yAEOcrLTED/Fx1Yf2dxgXMwSBuz8CUOBbZqeJDRBBm4Pp8V7EKROSzX1uUSwdOH3XUlNNnmFOV
Haue8OIGdoYw2PU1QCN5zCd9rq3hz66ZFpkg2hheJZg2EbGQas03clPLo8cHsIolYDocoD8IEU41
y8SFlt4wtD76Q1XpyX4DkoFPKQU8/yddssr/HmDUkN2zKsiAM5UBRSPLu10mpHi3vWXoqLsOGSoX
fkagOagrmtQ98xD0D+JsqLAHxJkz+TVWQ2SOqhK4NuTU8zItQCg4J0OHKgAITAZRYzQdo1xQRYIO
U8r/j7Mr661T56K/CMkMxuaV4WRO0zTpkBfUpC3zjMHw679Fv5fUNz5IvFxVka7xsfdgb6+91rRJ
24m8/eqMA+pTnCIwc9HPzeOSEf4Uey0PMlywL0ickcusKdyrIp/R0FGJBJWiOHb7KSonoNbM2CjT
KJd18muAugyQv5mU3LvuVkhfiRoNdbhlwAM5GIBx4BNLEQwT8W6p18LzNrtJr+IR+Cv4YjGa0bwi
GiI5rig6WKA8fkr6Zv01Eyv5yhzwEQM8K25tArjWyDPzc04g9Xgtajnci4TR+9gV/RQskymTkGRe
dcFwKrV9blM7cGrkNhB/xygJFXQsgpJBLT3NoZSaQf6o6vMbgaN3ecFNgig6SNQNcU+p7gqvkB64
vFuRRQPFoXRA1M5AEB+nD7jr0nsAJvlVwpo3hA3cBkxuNLh99UMfoEXSxG3MNeKwJ8yN/Qo1WNQd
BTzfciS9y0iOEoPZ8YhIIl/IRPOfsUQ9FX2D7u0Kiej0lLOYBMNKcZOsyg6yKBZp3tK1J7emrI31
0kat+o23HFcnALtvy3JaTp7DIOTZC6eEF1jUKX1i4DJ74ywivciElQSumduoPYLEg3vN+uBAW6cP
4ylGrWUoef+dVKMTdWXqQusIZGfP6YiiJSqmjD47AyLrwieCx0Rrum6MGqVeTjpxMy4oAPCunEC2
sJ1AgMcfThI095dI4u392OUeFAOn0bgZ0gSIDslK3NESxIOnusUee6huRohG0+cYody9SEc0QYFs
SWwriaRstAwtNCOUeQeO6pM/r4ndXSxV6v2y4tV74H1dPjqzgyuti+pj31f593h1zRfR1rjgo5yP
ezLy33KNegWe55OlR8Gjox3u5GjcmE/mNDAwhgMTGDsjzgm4j3xt3XqtcVaIG8PHQWP+BB9PPhlN
2z5l6N76NDsyTtEtZCfzq5kknhXYOK08j9ChuLMcFn/jeLAM3Lkk0HocCB4QYidG2yyUvwO7ssrV
H7b6epGB3C8Qo43wK2zD8R3IlvgSL5CfGV2KGv2FFW2RyxKctO2xAQOZGAojjiAfDJvuPDMrfbPM
rRc07KTfBGd9gi4jPKL5YOhaIqeY0wtGm6oK61WY3J8slL6jYslJ5U94hGlR9RooKAtRxQwqsRZW
uIJmsIkoK/LltpJ5bwQ93gb6kLSGWZ7wiCK/uKRgUFOZlrl4KuDbxlUH/CZqZTPxvs60mKqvWdx7
xY/MqI1TYbY9CmdlUd0PZeI+GEA1hHOZ4d4/2sv4CZwsPDB62mzbVBRvMnNgqsJaonTJyiZMPdwh
QPlVnIRY662FzeTP1ji7cyBQDkORWXi2i/t7m35GrGzASCRXQaJ4tJrlMsZ5bkUa7yfEW3vFTbqI
Wmth9IkOZtJdIcln4qoes67eqtMyRtCYnOexLvrlZIC8nAe51WKueOBBJQaUiYjttefYnxITBZsh
Rs+V6Bivop4n8IlmxH9AWQdxh6rH/RuetJWPoBLUXSdrv+Z/hnIFHVvLZ9yEUZgzh59cjMNP4iXi
ZrHz7sdgtUi2VbvgvkzbXHwTkg648YziVyUd+ZbFcXk/rCjiSokDIw7spMAvMEjQrCgkSRNdkcbC
PfIpJcZo36Ismd13jbVFIQMiJkmNhGUS/KtoquGhX2ZYIjPdl5ibyPX5nHm/UuDrwIJm53dzvh0p
bKd6NgacO/1uEvwGdgsJDg4NXhxareVPXW6lXtRa8RyDzNO8IODjXNNRUT4ZCVJOiNuW8QgeP9Tu
+nnAWxNtOnE7QBKVB4sQqLQ0MUC/XWHgqtMUDXkUSd4+1nOdf7ed3rq3WsicBuVgmF9SBI/2CdpI
9eiPOLiJyzQf2Y8xGQkq+qgt5EO0lPbyGXhxFJkrTsnVpiX+NTao+YLHv/VxFt4QVV3SFOGIw4d9
WVcoOqbd7JYoE9YjmBrkaJPxyoPeRUbDbl3YDwiqIa9BzBP6s1luTR3O0TbHCuEGGFrlmOFgj66t
/sZJLAFCoAVPEY6ccZMqMiufL5fKRmpoERF9UbcFpmo4643h9cwJUZkyFr+n0AUHl0n+B1wRyVe0
0oKOLCuGHAgpHL5+9ARJNUgdq7tNGG6xl0ta5ZeVA1lIVIzoFR6GnPoK1K3VJ5FPdnVKjT7LI4PV
fLrAgwhuRy0oDvdEJHVvuQrAoZpTYYIK2AZ6Fe8ITdzwi9Hu70pWdjsv6ronbwXbYGH1OGcAaJDa
WpEGwP3WkmM08KhN/ovPEFlubn2Z7omIBVcRHJzM3vl9/hlaN3EFo7QWdTITs6Unm5JXyC38ntlg
7gB8dMuuYBiSwo5Rb8AzkiOWC8jjfbO6MvEpEtXOG70GUfIf6oquZ4ikAEnwTvzE+QVl0ek+LsX9
lLrH0GcqdUVniWkeGii+OECKoY5Ln0rzYA8Q/j91Yy2Q+qWjcxqJuO3Iclpxa/UrMz+VYJU4v8Ea
uISqeBQbI1A8TU8hN8p818F9n7dFYKHU4RnsYZ32uLk0hkQ3I3gHIpqtrIeyEmB6zlKwEJFmDCd2
dHDFgYcVlJMzhQNXrMEDOTqMxhVd1udX6GNaF5Mqvku8geAKAeHAcl06H42ypwI1+E2ZtaI284t8
OhlA05//mG6ZFF8GfcgEKQEbTDUzSkt4TLbn5UcpGKpp5z+g8wnFoZ0aIraI3fSE3rg/KGSFszF8
dwQIuHdNSvcbFL/GDR4o0sKzT0Msn3ExbYNp3O1G1NirSl7RexCoyeVAT4AQvVSi2CTbcbsQoMhg
LrifWXZsJ1QiiyGtywH0tvRUNVlYxMM3Njo7TUKawKeKIS1EdNkkPedUxYhH1XZGxGFw7MIUwWnH
anXf2Pb/nb9V1C3LdkLgxlu3iNwZx/ZsBUWat6HRDpmSs3363ScaMThpUxEbTH44BFRe9WND9gJE
cGMK8eX8NzS25Gx/f/eNJUvifGzh2dkKHveB4A7vVmRH4Fw3uOLZE6XWjBcHqAd77hg0Xl9fZz1q
rsemrrhyRQCMMU1JTyTJLmOJm5+sd9UpdNuruDEWeUDx13ZPMUqJfuOhE2Ywxu9t7K47cEzd4ihe
TNCQyIbRcU8LCHj9Yp6KwK7z5/Nro4lCKmkFqpa9JBzTbywTVSQHt2SAPL3F8dsxNXbOF5pfoFJX
DG3By7oB/iAb4p9djIclWpJjrAlo4vvXMAcjr0F7DDQvRECfxbTtruz2uuU0u2urziu6yiEuOp62
/osihrAJip4TiKnFnlKdbgMU3128gVlJ0/9/+hyRbUOGZ6K5bdNmj7RU9yu2fXnnu/NQOe1SIQ9s
HP2+62GNllmsgVHineqYHSkePJgto7nR0A3A8DAtMuz74pcDtCruPHu6bJqMYyt+HA/MHCAXAgmb
AayitRVwFn+N0bsyrU8tIvlOwNZZq+LRhcN5nqG99hQ7k/GbFl79ZtVJuQPV1+2F4s1DOqWAr20L
5S14bq5vt6azmk4P5/dBM3mVy8LCPb1fSIeU74HbviNIyXiHeD02+HYwe2dHMXjgE7z/bcB5rwwK
PM6F5pb0j42uOnKViNLNMToZ5OekRQ8D66Esen5wzbKrDBaZN6boSR3sUweAmY9i3xh0uCPIDv84
/wWNdaosFvOUryQpF3rq3flmtVGnRR4mnhcwtCKVxsELrKX4su02yQx9RTQuVkAA4h2x81H92Btd
t0yKG2d9SwGLXry/wXQDnFfM/DZC8GFnG3Tmaf1rQVnJwKvqrvyEcs53tJGUeEVkezwQmlCqUlgs
eA9Ik8zE4HV1u2TdrbudhFpU5iry+fwm69ZH8d6sSryFAwt9wiNHGeJyNvtFbHsB3lT37sqaJVLZ
LJyJCIZ3GfSWF3hkXXroiqZOvyPlpFkilcwCT0s5+uJz4CJtjkchgma29LLJ6of9K6DmlqaSWQDB
gAd+8DuhaToxHmLe3hKjfkht51fr1SFJcpTU93jPdGulpGdENryTDD0yTGJm6SVeiIfT6h6jdzRV
WotkXGqwxjOOi8eyoYmhm1njIeF03pR0c9/+/i6Y5mNumJ0jMXezL6ao7TwWsZTsqHZoopGpOLI1
APUkao62jqriJ5aJL7YUz21vR6h+v5Q228k3fxWKPuiNUMWRMmtTn6YGPjRBxmYoFmiQVae2M3//
/2Pt7WzPIV/zTzYcca1+HFs9JUlXeYeCf0k50ujgXYsJoA5zKZqdJK3bG9XN3bhd5zxFo7sHHAbe
dVnYguY1PDR3lf2CLyjIGgM8PCPj62wAsGPyo6UqlfciznPaptS1T3k3QeKVizLg1HlMUttGxpuP
Ga9KgEHr1m1WZ2TgiKuf3Q5hEMDBdSeTalafKF7NEzLOnkFRCSMjxQMv7gvTfLBDj2yR/Z3bueuY
r+OQuBC0YE8ZGieDdQYS7tjOKj7dzBRPZrFwTnhSdvwMXTHHYzdRXDpH3bRaZ3vr1EJvSNZXF2NX
Z0AJWdcMD987GXpb5A/8magZmnUMHSvxJrxuf+u2U/VWS+jJHEJO+9uxZVKclwDjEHuiApIPCM8I
B8r5wi52f4HOfBTnze1qAmP/OmCd6vFB2qu8tfom38mgH4+O89u/9hOPHQcgV2D0zrS/WZC4vpkM
AHuOrAxR6S/IQmTSTA1G56IZr/C2noWCxuTr+eE/zgpA4v07eSefjRV4EBQ1103hUtImXCjUouqu
efWcYfZNq927OusWSvHiGVAFQGAdfAvqfHZYJ9yLcLd9Ov9LPjZT4iluXJbZmA54v0b2LPlvBhxp
IAsbLQnui2vYO0n046MMUfkvRpJAdsU1to9MRRH91d+VLL4HOjVBN8nYBBZe7pyyOJTUiKd4OEBr
TYnvtTg6AQcZZMsKyONQHlMJIKoGkgQLdjHWYwfYMzi3Hd8Yhx4tLjJtn89vim7LFb/mUwc2Ve5i
vUYLd0PAFNDWUq87RUJzc+D/hibiKY4dJ+BiK/ttzzMKOZFOBNXMT4Pp3LC0evBw0pyWO966N+gt
PFR7IypFhmUmXr0QAL2B7gEBZZajqcume2raGvtS2THiqceFi9cYPbGACjWNVzhMCG2cGzOF1ppI
rAug5b4f2hyu+H7GmokZedH/IpWQPk2RpTogZI4FLq54u9OhA6icpv5XDWGWYDKbV7yv2uGxqSvO
DnhgWg0F734N0/wd6nnczz2ABc8Pvg3ygVXxzZjfHQhQGgNY3TaNt2yEPFwuKuOGsSK+TFvLezj/
ib+H4Y++oTh22aN/rSM8QVPYbP4xWEf9jYGyo1t5ZtNbtXIUpBdnhE7BGEAF6xu4jyWicXOI/5Wo
5BlTXnjzgg6vP1t6CQCABVgsL7KdY48mrfxHFEmim4hQK3tDR3RYoqICU7jHk83Txg+x/yN0n1H8
vxCz59kAWP4R2XC1GOILMfhdtojLLQqvkEPfsQhNGFPZNARyFt6E+uVVkiUBDMfD2ad3j/FJEpVN
o2ycNVvGwnkb1vhkuk6ESgJ6jArovVJvT/dM9xMUZ2/J4magXqGvJUEfydzXbyBbyHfcURO2VEmk
BgqHgycs43VpcT6nwgyMqXr0aJP6wJ8AnZlOweA4e4U13W9RvD+RXZ9WVULe4gLtRcb8kzLURM57
pm7s7e/vnB9qTqVboE/vzR3n+7mVQzACRL/jFrrBFa8n3OFWRpvljdgtCd1t1u5a9AdHVw/qXWca
EFGx39K0Qg1wa5QAt8VOxNJNXcnkdS6XZVow9RUVZBaiz8bzQPhWD9khuAZhii8L1zUYqKPJG19M
+wqwd5DVoS/nWDZSeTPAamUn1DOqPzz1WhzQAN1l5sFE6m5u8c5mqtyTyeL05A2MDOPP0jXb+yF1
+f15i9QUVIhKmyGn1IHuRFz88fh451jeHfiOpvAvlBgtp5k/tfEdlf2d6JLOlyl96aZjJPBE1Upy
l9qBlCB3X5MhQ/NTDuRGJkBncf6XaWxKZdFwoMqDZvTJeTWa3AlIV08Buld3Doe6wbe/v9sUdGis
fGla5xWv9xMI3qSBXrls5x6gG1xxZAs8gR3kTJI/SwGQvl8tpfXNLsf04tjCKJ48emRZ4rX3fhvo
JfMnSU20y2RvxwZXPNlOXa9Gx637mqKT34/BNBZUndwTGdluvR8cbFzFjdd85d7W5vk6bIyfNWe/
XRM68otd/bAEkIRr717F64qOl1lax5xbBZO1DbhYJteSb61DC6CwEtDS9j1usOcXTJPdVCAZVC7t
xiGG+3urKWZZHXQgoKzn+S6HEGY5ttfoTdmJspoDjQor63graD7M41tTpC89uoXLeoxI6zx6KAgv
3Z7ckuaEqyLLWG8n6zxX45sHCrXrHt1SF8nqAqdjTEBxnF813TeUJG1QgoIUmyWqObXfi62V+cVa
jiULqji3K1KoB4lWRiY4YxIQTDTHkAlEhZQZLpvpAp63yCw+mf1pzHcKLZqIQRWXtkrbNBOOcXsa
g5CtHH/OaEffyfya2gdVXHqZLQ84h0WiZehygc7YlPl9/7WZj0UMqvi0qLJeWmYnI5G0V3JtX5OO
7RTPLI1zqaCxipvLlDlERuhzvJ0jzx/DIerDJWh8yP+GbXTvhmn49Ob4ZgB55lBG0ETyZ//rXmVf
s3YqmKxfltWz0GYdFc1NYra+YF9T9ykTewdKjR+oiLI+5avlxVi8vmk+laK+Ngh6Tuv023k3001/
+/u7NFdCMxzvzL2MPIHSbxmnV8hD9yAhDde6Ejv2pTFeFU4GZD2SPsEmSVKXfg4CIr/PjuGYiYoj
6/Dijh7uFRubmP7IxpNr7bFy69be/ndxDKMePLcWWwxqRQjuq/IziM2sy9kd7Z17tG79Fb9O+7gY
0xFLk9O3Or1HTyK60HynPpbaHMWzPa9IWIZm44jJBW0DifxtLUkcnrcd3fIofl0LwYehgu2Y0HZw
0Vpq4xu086Lzw2usRkWSWUI2wk0wvNE9NdM3x3o+P66ueKKix5wc7DILg0vNX+snEpk3oPIov4Hj
xgrLuzpIdvK+bv7KldmY6sUZIFscsRw4WVGfvGlvaTQrr6LIpr5o3BWv4pGsnntS+mnz2vOv55dH
N+3tm+8igtOAShFtMjKCmtz0hwMoWAc0r+duJxjo5r599934trAKAlk0GYFgF5CWPxTCOHHe7Rwb
dLNXXJZSqJaVFEZTsyuIQfoFeTy/LLprlAoWQ9veuLYcI+c4Tb/SuwcZjBdfilMTimNU98RWvHUg
uVkyiaWpOVQsvSZsvIO+quoeQcQaxDZLDWeSp26+yuYWFFjpzpZqFl3FiKHMNHgN2wbPT4vx4h48
OPxN+u9MpZ8pB2MgolfKLtPl0TN2oqKu8K9qGw3gsm0b0FdENhuDTFSPhSmfpoGCs8J6MwsBinv7
i4n35wEtj+ftRxPoVbxY7dgJ+mrxW5z822SCv6+I8sxF9+ixaKOixVbcI9HrWSLapODQuenznfKB
5kqhwsOaCYrcaNOVkbtkv+eKPs5g6i+N5d4pYtBHWTvAeZ0JKX67tC6ljsSOWONtJq/L7Fh+VSWO
Fq9rwF5cyYg4LLJaFggmeh/9Kl94Vs87e6ubvOK3nsnbZe5xncgX7zkxuhI21dU7zqU1VjXNWmOM
OgoCDwhD/DFugfJAH5gBrgGnvTIcfj0y0BNJFnTpHrhRs+kqZMyw6wxd5vhBLCnDyjX9Kj9lKfdj
99PMPp93CE0eUJFj5pS20LyDQ8gZbKDmcEVdjv7aaudmoNkTFTXmcbPNKxR3owXqU6C0uZHE3gkf
upkrZ+ZuXuwOWp4y4uOtM392+6s23km+miihIsTcjfWjHDC0nVnROvbBRPtghAgVtBl2PqFbmO3v
74JqCiYq2powJ14j9/5Bh/T5/dSNq3gwIJIAHc9IAgkrQGcff2FlsbPguqGtf6cswdKB5i0EB3DL
gFB4Cuy52vEu3dCK6y7O7HLBYCZtCUagR0l3wqZuXMVpk3qwJEhE5ojQLuqoDA1QSBxaaBXtJaq4
7it0WUQmlMC9qQhLc09VU2N+KtZLOsswrzMWum7SE8hz/Gb46ZAU/LR7by8a31FxXp2TVRA6zfEF
+3dLX4rypWXHijoqyquf8tpsum3JjTgYhi6U4NA4v+S6w58K8qpB6eXEBgKigNh7W39dzfrU1m5Q
U8QVCI2X1wNvw7W7mb097nqNBZHt7+/8FLLpvDIWbDM1Sh/8kv407nWQ6YZWXDU2wfsHyjQZDeAF
7j/3LDq/TLpxFT+dnTUVfMW4YK/1GfjaULM7NrLipmVDhQT3n4za4bKUt/bBY4eqbkTXllUgJ9yq
N/eWCDP38cB8bU8FdRUCTFG4Rs1RB6qaCcZ+Oj/ux3dXDMz/tYoZ9mXlCQZerqt7cZHd/TY/0+Da
eABT0Y6xfxgE8Anl3moJTlYHeo2RK19kvWmsdD5jN5LRi/M/4kMzwQe2D7+zbDsHEsKx3TkybZAH
LWhoSPeehP6e6/7zfoCxt7jzbuzSS4BvWkF5sQTuBYgIwvzU3KWnxI+flk+39oUdBKn/5dI2fOfx
Jvl27Acprkp7MTHGsGLlcMVmEDUeiWj4MYqfQse06rwCEY2CehKh4Drmh0IAhlZcdSsll6MTzxHw
6KFkc8jcvduVzn4UX+3hqoNTkDni3XDHK/atzuOIZBI9+uBMP7/iH6YRTF9Jr3YHcgEB9HGEdreg
48md13rAzu0VdTUWqqK0wBCU1m6BtLpQG1S5ZCiiOWkOCcLZnorSArsvXlBsLFDj3ScgkF/pl/Or
opu24rnV3PUDmBixqR5YTtjlRpl5fuRthA/cSkVjiTXjom0wshz7642DHJWKZ4mbIKp0b3QFv+T5
7/zVEP3oQ4r/emVrF2WJtXE/t6fiOnlh95N/YTzb180pv+aPzc0lfTr/Ld1qbX9/FyqmgtltX+NT
XRW12SdrL7xpbJMrXlunXg3O0gTlRbB85SD3ztPvI7SAzs9aN7riuFCYYXnBMfpKH7PircseSfX9
2NCK467uwIlZYugJbcFd99Ox00BkB+eteCx0jL22BlttZDh1NM39Rb6IALoUR657NvQ5/t3M0bSL
CqQgOMcLfs/sKrIntjNzjZ2o+CqIYMsW+PU5siSI6wDD70FSdn7F/152PzB3VaCI5jKj4Kqco/47
6Ipeisvx0ghY5AXr/UN1W93S4DO7+lW97nzuw9d1rNIWst+ZvJysvCbbbYfczb/jBwuk1w8EFFsn
aIC8/onv67v2zrjK71gY/yx2fuM29kc/UfFokRgVDuWIpR5ih58XxPNL2kJadrsEiEru3BG3A9BH
n1G8ufXieZQl+GNL/px0t6BkDJvuc2w+Z/MFqNR2fowuPjHFuQ2vIWxYoEWcZHNA6XolvE01APy+
EEHwuPWphcN33vTZTuVtzeMbK+bBWjdBXVuRW6yf5GJE53dTt7DWv5vZmERwI8ZULPGcJ+EAalfy
0GVH8C8wFSUYxBJcJSXr5qgiVeS58wlX5Z2t0k1cCQVjXmZCJDMOCFnphZ1hh9CC/zy313KjkD6/
OJowqQK2xMBGo48R3BPDvXVBXw7yp+qG5MmReqXtqZgtmvQMze6IlZwHxLigyZF6JcZVUjiFlm4H
/rk5Ag2+lV02yU8ga8Uh5W6Mrvi/nRE8HJXjHIHsL0j69tPcWCeIYFycX3SND6qALChTDDzutgQy
BaaJ14tbuoAeYLgBcZg77xyKNUcRV3H0abUqc823lc/HB6uFlEXnXPSNfQdaYDA6muH536IzIMXR
W5CqMbA/4u0BXfXsNltPWb7jWrqhFcctlmQQspAI+pyWfoUHsBNbOlDtu0V5Oj97Tc5yFe/FIXAh
04TZz/KF2Xdyj/lEN3XFdVtoF9vDdraRzuMCKsXurjN2PEoztIrCsktnLOstFQ7DrWFflfFDeagy
ZHsqAks0dIB4EGYNGgnPuB0Ova5jXMVZMwlhKhD349HCdnw3fmPukeohBlb8tOQN7QyIjEQ0M0La
j7iCHDzNqGxdVZzW8yQxtLNEpf2JlMcOYCqkak7a3IQMNQ5gSXUyuXm98nonrGg8XsVUIcrGjuGl
KNJYnyFUY3iXBv/B5mdwQR7LFiq6amwgKG7MODzUpPkOhul7dIL9EdCkOOSNKr7KofHmjfgBVhwH
qRsDP78Hk9OtjeKQVVHEgJy3uJg1oG430IQ1dpafTeJ+zjs0gLh7z1CapK0CrURa51XtFfhQbp2y
crlw3WcTZJNi781JE7JUIFXjMJCUuzBMNx2+AkYIKben88uviSwqhComZsWMHjnVbBgkJ4skIBm4
XqUpyufzX9AtjuKv7mQ4McQUZjzZuCQyqlJcGgDmhy5YhKNUojH1/Hd0a7T9wnfnd2vJh7orcHA2
rcArrkH/dX5cTeJWMVSzCaS8U2BzreqiRJEmg7YFnUHnDVY8mTxM+ev572is1VGS6li0XgbpoDli
1XJPoUWVgP4aeMkH9PxfZtW08xndMikJ1rG9qu9MgTpI570AeQ4pEM73epN0gyuptekszgYKZwab
e5BS4Y/rTpzT2aniy7HMZMKgIxi14FLOzdCbfvQgYj6/9Jppq2iqNmU8tiAuGjUpWMVY4aOYc2zk
zajeGeUk6Dxbzhbd6ptBXPZyJyhrLqsqD1dTQUembLNt3MEv19sUpbgcIGMBtZ3SgjjQ5xKagud/
g8aBVUCV2Y82tO7xGyibA7x4+VXx5NEbZw9+8/cB94Prqa14btlXUGsat+X/+joE/OFxebhgd7ck
XPwvBtDgO79DY0L2tvvv9kJCuQE9v/jMpqwwfJ0tEKXX38+vkc6CFOdtS9rEdoaxC3KVyOt07+au
G1fxVlPaNi1XjDv0b2BG9qd+j6ZMN7Liqt4AqTWbVbjDVjlsHuIDtDkWiVU8lY0C7v8nvSyf1vpq
3cODajZQhVItDpkywuCb0GGFQqnfNVds4DvWoVkPFU81pnFuQFgKl2KWTg9NvXyxIRGxc8jRzXyL
+e9Mj8nZLhuEsKhqHwrjskgfy/rxkOWp2CkYBCR5OgzdOrcNfYzFsU1UMVNGzuM6XjmKzUMW1iKO
ALMPz09ZE7xU2FQvRJlCKGcrxefiNJqGE0B7DpolFHydpzKxSGjjAfmhaAtQGbTentS2bhcUJzVz
gxZOjC2O7epLAy4btAm6TmhJZ2ebNSlcBVQZEkquPG3wgaG3g6UZfsRong9NJ12vxyUewgTii1fn
F1Fnr4r/xlAXAVeih2/x+2H8xA/1R9mepSRaMnSQOBC4aqL98MLI2wtoueyYlGb9VeRUYUMo1sBd
IjKdPy6LFtH5ojwWgFXEFFQEYpySYa7Q8P7TSSl/VcRcX8+vtW7iivsC24CWNArDkeS2sr4N3jME
bHcyuWYf/xZT34WGjExdvFg4XvZp9ocJb/VHr9gpG+jG3n7Pu7EhplM3Q45iioyhJ5I+lObl+QXR
GLq5ffDdwCgapBbfSh1gaoTkVOBkb7S6aervddJE5z+hOXWonFrlUBaZnDF3aEqGznxtLj9ydiWs
Q0wEEL1XMuvaQ8ExB0N9BBmmk53PPrFl2C17rSm6pVfcsym6DOpPeHMpHSi6thKiLXRnV3XWqHio
y6VZQT9uiiT/VaS/LBdtgHuERJqNVfFTSzFAjVsigo3GHQWrXGm0YbY8eOALKqp1Jw5o1uY/SCoj
TYVXQj6aDCxqWmxpP68H/UkFUbWAG0BdEb/AaQvnwRqH+WIc2bz32KtZfBVIJaGqhZ00cQ9x1gB0
xBdTCi4Jau9YvW79t8++cyyo9zBhmSj/d83NFD+tZhkM3V3Fr8G3GJ53LN0nFN9t3bX1QCMA4E37
uSgvJJ7DPWdTZzDAdLxTh9atkpJpHRft5g0lEzCy981Agyq9gKL9zg/QDa54rjmtOXSqKZRbeHq3
lsVFUfKrmbc77qUJPETx3Hx2rcZNYJ1e3p0k5JKgnenDk8OkTo/lbhVZldZtwiYbu5yR68JLwCq2
10328dpwFVtFPbOAKhj6FDm94cMLXV44fzpvN5t9/PeWBmWXf02zKQePVN1mN+Ml1GDI8uv8uLop
b3b6zuTbqhir3oWtiPxqFL9zvO9On88PrZvytsXvhoZuoIzdEnXXfD01UL1ro/Pjfmwi8Pd/x4Wg
jTmnElNe2U8vv62X17T+DYHw86PrFmT7Ne9m7VmggbAqZKZ1lmE7gzSKM78Cvu/88LpFUXzTkLRc
chdPo0tsuA+2PTJwhpny7fzouskrzumkPdS4N8+f+rsET8updxs3346NrXhmD42oxmyxnU49n8C1
GELMKOSj658fXrcwSl71DAm11w03ZaKjhoNSZ+ewpFkSFTAFioeWODXGZWX6DAK1qJrq28bJd2Kt
ZtoqYsoqQV3ubsZousktA3sFdDR/HloRlcVqafFeOXsrhsax1KKxn8h65wygWxTFNVvIudl9m2Ev
ExkKc3h11/XKk86hZ0SIqf/rQw3UOCAajWKq5fwYzZ+V81tAt+n8qvw95X4QCbnioA7occg6xsav
pQJhKbRFvuYtt/yS2TdQRyZ+YdCrbGh+1IxDVnpe3WvTdCEzAwUHcP89SNnkhy4PXIVTgYmPdZ7E
S37b9tCTnPzB2EPT6jZIcWQjW/Np2vY+h9yX5XbAITQgYmbHgpzKYiVXt66dcsKLppU/s6Xkvlew
H81g7lUtdW6heHPsgoh1cnBKYOQXGzOIsexVijQro8KpOsuoQL+EHAvtR3+NoW5e+zR/OG9cmtSi
Aqq8NWFubcGbPdu7hkTxBTTuL7J0ui3neAdGoVkZFVfVmUVqdPOIM8Ls4HBvfaMjP5ZwVQwVblRL
1qBnKTJHM2w9N6R4ITm/MLpVVzzasfksgS0CVYd9LdHMZXe3Qr6eH1u3IopDLw40dAyxnZr4dDfQ
6ufqxTunSd3QSrZFh0vMKxPJfHFPU/ulmP4cm7LinuBVMKQ9YVzTuxDF6zLv6T7oJqwkWQroocFt
DEz6U599Es3OmVdn2Io/OhLwOr4g4DPHNPzewXVADu4L783yElp45dP5ddGYiYptkqye4mXB9Efr
a1zcWKv0ne7Y+UPFNZm0ph4Z4Tj9BFhWRaPZM+/i3QO2burs35yVuXOBNg5RvTlT3vuFU71lBdqM
gG8/OH8l53oiKYW9lVS87s5ta9DSoqN0xz23W8AHOVGFN7EOyqaFi0xk/4+0L2mOG+eC/EWM4AYQ
vLIWlSS7LdlWS/aF0bZlEtyxcP31k/Q3BzVaKE5wbgodQNTDW4CHRKY3nb0elzbMTyGQrUCDVA/n
oeffhoJt6YVZnMnEOZEhUq0/oYMMJRSIR0+kEFMixhaXL6SaznHa792NUyOAS+gABqOnxlNOVEL8
+EaBa0/H1em6v1rCzVQxnCWUjvF+D2ERVGdwY+L+Mdv17DlgJtAJNJi5qtb1XtjHRj375dP1Odsc
1QhlkRU5xOuR5Vnv3M0TcBVsyA5D3vzaNb6JdprqRSl/RpwNjEMNu/mbMnmI2n0AImYinlpfx7ql
MMvYtCecVaCv5Z2vz9yymiboSVIQY0oHQ5d9lOSRA8HfLTCLbWgjeDU6EWRQ2NF6bE6EHI8Qy923
izRhT1AeqbI6wF6sBTLgNA6zj/uX3N/YE1hi1QQ/QRVvDPsBL5rGbPww0vKG5QDIDN5xgDzFxi94
/0aJmSgoR4M1wJnhkQ37GPjZWQU/ZX4no789vM/qxnt3qwS8/+A8YCYaauRskWE5Za95njdHaIQd
VJbxw9jlTdL40XIpSshkd61/GFKok+HCY4sI1OYARmGWaR36eJGB1qA80+Zzta8ZBTXdf5edlOqu
iijGDWlxCL3uMjX+8Xo4WBKFiYsCrVHehikcK5CXMf4gx58e2zqFWcxhQqJwbVLRLAaOhYHEJxl4
J5LSU1+uT9zylJCZsKiiEosYM5Qz2Ts//TbAO5U+Ub3+R9PpSNIeKLUWCvP0oHGuD6UuDn1PN86u
loAJjUifS1waNhCTOpE0u7AoeIAOJ7gNyku9RBstCZvx1gV722LqRZEKioUR9XhT+W5C+nnjdGwb
ev3/m6F15C5TlSN58+COogEUQFfn+qLYRg6MkQfmT+WMXbqjHlP1km7RNdvsbWylyyIcAjAqYss4
LE9O6j401RF4iIKpffsuk2hKhZVKU6hJnPhy8cmDG13kFiTeFmFG8EYdi8KG8fpn3Mb0rl3ft4lR
8mM90J15xwRHjaLsIagFd4yc/IYVxSFr4o2TqGX2JtkUJUEZ5BwRNEAfYen/Yq5MYrKxI7UsqwmR
ytNWRKTFsnrFk47vxvFrDsB9Or7u8kYTFdXEflG76wuTtL1Xzvco3Ji2zSbr/9/Ej4hdR8bryzve
FonK5CGFsnW11Yu0GcWITtdLXSHWk25Mf8TOE/THkmaoDkH7zz6rGDGaub3KZonoH72PIW42Gryg
2jeyEaVETc5chhgZybAT9YK3BzI8XR/bZnOjtOZSYU+rYZWyUqD8vTT8ec73NQBMMNSQNeCWWitJ
J2/D+gP19s3ZBEMRdJV55CDe4wDUUp9m8ZhvJRVLojWhUDXI6/ssT/UpdRZAznT+EkJYcmMdLR5o
0kvFNcSR4II4TwVZkdAJEl+pR5ekzEiZgA2+2fiOZU1NXFThKxeK9rw/xaq7RF53CwqrUze7+yqo
CY8Cvxx1Jx7pE9gXwKhND47axTUeMBMehSv3AnzgsJDvRNCmSNeH1rseIjDfCM8yDymnadaf0rFO
GLQDBh5t2NvmNEZ8TqoMYBH4edqXdcJdqJE7slMbtd+2ITPlBnVLut5fsGPhnqOTpeLkQ86G9qGJ
549z2HgHPx+fdOeRYzuC+7UdQjcpZtdPVLyonWtuFNu4nOrSj3C6m+egu+/05L10Tujtu8cx0VEy
bcg00rY/kUUmUTwdqn7rZaYlFkxw1DhKRwq9nh1H8q1S86Xg6GPMO7d8ntG4YpIQyJ1g+Cj9FMb0
kE3l8XpitjiVCY4qhwHiCi2cKu6W5dTAdY+x2nwWaxt9NdebUhtnpdepFCm0927b9GMw7PMTEx3l
TiE4pDjTp1yWB867QxqxnQYxAliREGqCfQMnYemzhz5Jgkual+vGtnmJEcGQPkLoMKc/LXOWuPyv
xrvE/c5Lkz/kQW9srVLCRO7nAC25/HsflS8kq49BmG/RNK++9k7/8c95/c34sVNJTzrwQVz3v7J6
Xm7q2Q8PVRSREyuXr7MiWySdFrcxMVK95xcK3Lf61KFEjlF/02IXdX0JbEOzf3tk6YglWAh+hR+i
q9mVSbj1rtJSdk1Y1EJFkLcl0SdefpmWD+48JRFIJMjGTt428fWzb8zvVK2GyjuGnwB1Pjixms5T
n+en62axTd4I1IqD2afJ8AStm9qj5p+9HJI92ZHsPOKYdFKdplBAXilNclCz5YJ8cujG0c9mFyNe
I/A593gpO+BmKYqPHaC1Se94+nzdLhanN+UDS7jhWLaYt1L0BtDIm8DJbnQ1QeFoOQbo5V3/jO1H
GNtjOWZ1sawvkzznk3IzEB7ue5LBTCBU4We+BxlqbNIcgAsG4SZpM52rTv3aM/PIhEOVU4V92p+Z
e0dV3Le7FDmDyMRCRbU7ddOy9KfcHQAa1V0ihrTc2Ou8v6qRyTE1Fn1eshwNObCmTwLyW9ND3slD
j/uHfNqIV9s3jHj1uJjcqaj709B9ZAzE+dlZNzdLKpMw3FKIfr+eRP9BSTERxJKhVvWgYxkDdktT
hVv+cQvB+75bRqZgYMXbGo0JR5+iFuTmU3VZWLDrEB6Z5FJ12I6jKjF1Nj0x977O/mqGXVvwyCSX
Iovf+2qE5Sfn6xz87XtP1139/RZ4FBtBOi2KCz8rEUrTX6L/LNhDnoEsXYnEC/9q6ue034I229bV
2Abj7kvMgYJ/usvtHD6H8qXiW4QolrFNrFTXU9DErtapl+9x5aEG/uo2t8FrFf3vHgGU9P8uUt2Y
F3GVYlVl80l4Lyl5kNE3FfwmvQvd+I1t/Pu1KjIxU7nToZnVYRs/ZO6N44OtFNcpoq/PQk67NmrR
fwinatkFYYZ2xSAeWfrK1GWTfsE2+3Vd3tTxTPMw84Y1Zmn6BP2VzyDdTjIyHt0u/nbdUW1LvIbz
m0/kKRvKpcYnNChvsvpzN9/Om9gs2/yNeotjJ1EEcNpTFva43P7VBvmXcIjPTrUFcbFN39glL2qI
dFBi5wfI6kc19y9MO49NsMXJbEnMJi6qrZaW5xUCYHSGyxzmZ6J+1cy5LBpQ+bm+2bcGRgiPMhha
L8RXfF9+jCrvoMfu3BTe5+vDWzKziZCagzIbGMPBinj5MWTDaYTA6vWhLQts4qM6EfXEcav+VHqP
g0L7JcP+HlB8PF0/X/+CZYFNeFQRd447DYguOYjzuMy4Js4OVDsbw1vytAmR6nVEl0zCNlU93UPB
BM+koYCQV4ccCN8+LRNdzEkkq+P1X2NbCiOgC4+D3INhh+WSJj6wKWrPEFvf4puxZNTIiOWxd+ra
aZzyJ/YSIsFd+ngoVfxxLPVLR4JbcCfyY0ejjapsiQ2TX2rJwzZuelefSPxJOAD2oJtX6TPo4w/Y
few0mBHfDOLnAMqgRSZdkEVAVpAfWARahH3LYVRpPg58jtkCv4WAJw57DyMfd07ciGlSlWM9U0wc
CCVgYfpjFuzSiA8iE1QV9R50G2WHoXP3FJD5lvVb+DhLtJmYKl5nVesr9Eqk1L/7qn32PLRpx2Hj
RaZt+NWV3hQbUqdxFhEYRbV/Q9XkGC03afh911qahFFMRJ07gNX3VPQkIQB7TNNWt8QStSaaKl2l
7cu1mRpEy6l1p3PY7tKjwFoaIRvOEXdksFbI2vkrSJePpdQbW1tLbjahUhHqVudWMHbuf2j4jQ/E
7XqbGm1d+dsW0wjNaSZ8FB02/Dr16mOkl/4gvFEd5FK4p+travuEEZ9DrOdZSfR2JPHBLESrpBp5
DCwb37CRJYeZGn7ugKj01Xot0T6O8QG8SUmgPufho5NuITgty2DCp/gsstGlSJOZlx18L35hdf6r
L6oVo9Bt/AyLnUwMVY83OxDTw1J3BFe2tUy4vuSN2rcKJowqDlgtVY/Iypf2WM7FIV3uxWYOts19
tdubnDBGQS+kCzcSMrxUafzgMnrn+/3f113IErsmmqpIwesGxQ59qvvq0MX9sccbyn1DG7ELjdgB
1NnYmqABEbtPjuvOX0U7OeUG8sRSzk0YVSRSHKNKVCdv6ivQed4MffCbtfMZndvyOEv/xGmsNxbZ
AqWKTChVqICwqAh20rrNT6L7WaY+aJEhlIhLxxiXEw1Q+53fQouhvL1uP1tkGNGtfa+I5IxfQMfv
dTofFlkdUnqj26fr49uW3ijBnZadLiKfv4Zl199n2UxulSe2zsaW1GGiqbAyk4vXJPDbNITSnXcG
5umcddmhAsSGlhuHS4sPmLgqPydlm1FcbDZjMNyTFBy6cTUd/bl9gJigh0tJF5IkE9m6D7bYzERa
jXiXE7jt6gUh/ccf8rMS7vOu5TCBVNJX/uBLD4mQyXuqsx+aBfvoUyJTtk9PGszmaz+dAARWNvOx
dLboxy0nBJNwilE50HgmzS9X84vb/2wkXoPM+tK2zc20hOBMaI/+uMXyb/uacWKuyiiiykFMEBmf
g+ATLgeCjiPDZMC7nWgzJfEW+MTmWkb9zpyON7zAp+b6Pg9/j9UDzf7uxdcgfAzoRvvF5k5GiDMS
Vbrsaf2rDXOoWvZzdVpq9/d1h7L9ACO+CWl0XrAQsrHhfOf3ZdKxJQFJCjCgLlI9OeR6i3XPkqpM
1BWvRT+5DE22uk3/8bG7/DT1yjt6BP2YhdBiI2PZPrP+0je1MCiGOAQh3vrCT17I4t3i8ekn4tfn
qkw3tsm2Txhb8ApvhkFSPze/NAFXVSbLr108/HaD+Cz9LTKU96VOg8hEY1VT6NKgBUqfgbe5C3/h
CR5UkN1kYK9DRpJpgGg7bqYbdIqXLvjc9o9N9onRNEGT9CZg3nF0XpsCIheze2rk375kp1Dkp5ro
I1AUyVg8R0OYkNx95PWWPqvNMOv+5I3tY19mla9n7DXBvqsI+TA3T7SvwZRMfl/3V9sXjP1CHVR4
MDWhYkAwpToXHFcUcxClt2MT0kPcxPTvfd8xcggLvHKO4w6BPfnHvtJJtjQODF1BhsudkusfsUS2
qTHYAcsHqVF8pAMp7JGL/EfKh623v6vN32kNm+qC+Uib0c1nUFKM7u8g+hp2y+dc75KkhHcaeUML
l+ViwejtSsvJ3dG7y/TSJkUg6fG6dSw/wISDhb1Xunk2DcBsuTdjV93UaXEZsnTfOdqEhC1qagIQ
mA4nxWnizfouc8uDC8XdfbM3coTXUDTmKxhI4WIjCVjhAOMX/woXnW3Yx1LmTDjY7FSqLwawF/jy
nEftIZjST73+RorbNMrOxL1QsnXVbvuUEddZOwhdg/sWj5OcI5PzjRTNQxwMX3s8cZ5T8bMS0Yc4
J+d9tjOCvHO9ELBoMCOWXnkCfJkfaj+GyBheoFz/gCXwTNBYLLvFawsQYix9LJ4G1tL4s6aj2JJW
sGQpkzVrcWJCdJ4B5BMC1tn67VlP8WUZcOXpBMXt9R9hiw9jX1DmyyKmGB42qLs2uGfO97l/uD50
uIbxO8nDpMzyPQ9XhSHGXj5UR37iye3X6UP3NbsXN/m5PmRPn4O/3E/e3QkQpsNvN/nyRd6UZ0jt
4M/yeEn/ulQfV4miINlqMluOCiaWbPEXL+/1H4KKu76CGCu5h8ySiNfXhBtl3eIVJqZsUoxnGcWP
FpV3ohD5mlW/EauWtTLxZMprqpLUmL2LlrUY5lPM80Md8p3Dr374pu6G8RAAo4g9T06/d9VvMPFN
6tt1V7DN3Ah9t5v8ZvQ1Him70R34PsMmxoV6thHpNpOv/38zcUrqdtbVzH/2MyCWPi/7ZIidjanb
BjdqOGVd6nB/WBNkynUCtGXuXeo2V+5WmLwfJX+QnW9mL1jaxYyDUCCI3DlpV+bJsvy5z+5GdINM
oMtxksTjhwO/ZYctOJZtOY26nTnLoqqBgz/NOfNhSLzmOPANc1jOEiaKrC3kxH2m8p+jotiP8gtN
yVFhR+yz6lsL5v4m3ECgW36FSbfFesmrPE9BxlRzH5S8TuCUv0UuRAA6ynEzDdo+Y9Twns9UzYLi
tenRP4U/xcbsLX75H8ItL3cUNGYWsOFE7FDp+hNvO75R2mxzXv//xidbHA2jFr2mkwr9OgFNm5OM
dIREbVns/YQRtB5beNwy9DKlS0EY9gyx6UO/xQJgKZ2uEbTOPC+NIugmaxxlAGlo2udCPPD68XpY
2YY3DuxdJtI8lBgehJDJhLe+4UNL58TdpdaJsDfCdgQQJtcOxm8adTOV9CDmrbsCm9sYoas5SOvD
FGbXPtp9q1z4sOGQ7/sMNTFlxHccYMAxMhplCbjGWaYOi/N63eLvT5uawLLBSVVRFriurcI0aUP/
7E6/941shGeRR9iVati69bsPVe9/53qrrfr+hpeamoVDG/gl2Ct7vCa8d8WMuzAIm4R/D+BVlGc4
y7T1NspmHSNcXcKcqRYw/YA30J2XnQcmjtfN876rUxNMJr059vHMX53iGtoPEJ5Khr47hk109utg
3xsmasLKaO9PbbOurqOhIhWJg2h3RSr9D6rMGXTd+WskIT778L6oZ/gmTpkbTm8zjxGpVBSgdVFS
ATDSJtAqS9j8oLPHTm0913m/HFJTtDD2Os55ix/gzA9Bes71fZ3+Qi4L6MOm+1gi1wSXyb5apKxh
fr08K9xmZ9GvMt13AKcmuEzG1K0W0GBA/QXQ6vAO3R20BDfSgm3mRvDSCq8N0+5/EYbJTy4WwXu5
7vm2sdclf1MD69GVhd8iqBQZ7uKxQsppj82yDyoL1qV/D59B9Vrw0p1PPhm+p11wScdgwyltM1/T
xJuZVwuJBA9xkTf2SxK2S4ItyIGg83TdMJZsY5JrNbPMoyHH8ARkBUEfH1S7MfL7xzPKjLraQgKY
gTYAbxjLIDo1c6Tux0kddCbVHejCsjNvt+qg7VNG4NbjEswxNMWA/8FF+XzOSogytwnwHAkJnvcZ
yqi1PY3Kos2gmSPQ+ptpfYmaLdYny/RNJFkmMPVhxW+seY3Xz338yvhT590gL+yavAkoG0kRjJpg
ldea0oLnbM72gX2oiSTzWh14EgfxkyfJbaceRFSc903aiNkxA6gOLwPXi9oC0EDvrPcdFmhkhGta
V3ER58iRokZzHMwKPkuTNN9ZAU3AmBMVvGgDvpw41MFF7H0hTN1ct4mlRJnosHrkuMdqkYD79h4o
3yTM7xmDKGW9L9tERtCOde57uKnGavpTQvQrC16Hep8CCf2PouCQ+dlUwexcRwc1qANq0z6zGMHZ
EAdc5QIRBENEwWtRPw6EYPhdnVtqQsOaJW2nMkb4lOJh3fehZMNKG3nSkuBNcFjMKzfoKJIXBl+P
B9jRNIjQ64axpHdTTTBdJhX7er14xtkJcqCQlNmat8UVTWRYnvZ17rhrSWXP2Mzg2JTOe09l1ASH
jSFmzTNMfPFevealq+9hl7350MSHdfXgh4NcMy7OZBHtjpueaMnlJjzM4yPNIIXwxyo4TK7J5X9z
z/e9tqImmVZbauH4Cs7YFOSw9KAf3LsZMLm0VBD0LZQQgMsWr2MnjlMc7fRDI0DdoZzxYBTLGS6P
NU59K87yuodbwscEgk0Rr3k8YuQBHu46rwp3cZsnAtvgxs1xRZpgXiasJmLTrXBf473s3aib+K/Q
zwvK62A+FZkcn1KZQaK0cprlsR1ivvX2zBL/po5gL+YJMubODI7y+aXph9s26jZKkW3o1WZvNqZL
MNBhKAF0CMFu4DXkCwcH1fU1tQ29/v/N0DmR+n8oXx9Do6933s5atqGNZlKT6baTwofVVfuix/xx
wRXl9VnbnMWonbxpMncoED04vAT6FUUiRK24PrZt2sYOFzQSZOQ8xqm9Xm6jIHtqGrnr0oia1Fgl
Y5C7ghL6qZ7FlCWs8vvhQ+S1Tn3o+tnZOjpayoUJ7Jojj3hzg7Slh3tEk1yxb+3rZpPQYiAT0ZVV
qQd9IKSByRd/suL2tsU28zXVv/HGiRczKEiwrih01fTMgucBR7HNWmQbfv3/m+EVj11wO2B4lItq
SBOQyyZotcXonOzyHRPF1dRl39AQgbpuu3KQXHekOe4bel2NN3MHwy44NlJYHQWjySR4K+RGdrG0
SkyhQPTfKCRxAZln/ILLzPbVLXTiFCrx0/NmI9JSrEMjYnPtxwXtV6wWTouN9yD1Q9Q8kAL4/PM+
AxlxWyiIQk6cA88R9FNw8MC8fhGNH2wRJtqcx6irwFm3nmajAoKquqeVOAXd74b1X+jWzYRlHUyI
ls9F2SL1/Gl7ju390ryE2Pkicv8/SqFJkaVlPcx0bXk2RN+msfw0dPzQp93G6dfSujVJsmQ19gNb
exyi+r0ULUsQwk36IOvw0AnnL590uCV9vr7gliJgYrSQ4KJqmrGzhCpRsiY57CyjrR6EZbVNDUER
+CP03jF4HzQJSkwY/kIaCvXr9blbcuh/tAOFjpu6XsMBjCTHkPYySYEG21fCArPyxtFcq7W9t94R
zYz8P/QgbHYx4zisBz5p2CXun1mRJSOOrJCFSnZ3OUzolFdqtxnWFw1AVv/J0PuHNkK4mauS8T9d
7bJDbwY3T80W+tyS30y8lOc0JCsizBpn4mH4vVYXJDfcnPGdQjvUxEyB9ev/tlJw8q49HI3rR6d6
xVnN3ac6SU0uLY+VPvU7dA3cLpieqCqXH3IRZOvZlyXBmZgp7pRV5oawEX5AjpjNZ4YnqWsRiHl0
ifPf12PLkhdMKq2x6euhrxXah943ABCSinUr+/W+2DLZtHSdCh8ls//ZNU37WDbO9Nw2QbULbkxN
bFSfZ7jWDPDwpetzNp1E5KjhzDwBpsHrxrEkHhMcVbl9zEIAZ09yvcfkcwKBgMv1oS2pwaTUKjHJ
rKn6+YQnx8994H4CRuCG8vwi83bfacVERhW5L7ULidpTP0WHIBU3NeLs+uwtXmNCnKasZgtgvfOp
ATtrDMYp0sljOYb7doYmvKlrCCTJ8naGRuV0VKw59DzYGNo28zUlvdkZdu5SxVCaV6COG+7KrjtC
cf7RX/YaZl3uN8OLZsKmFoX2JLs6fBG6kMOXetA0vvciXJbs297+0fJ985XeLad0VHN7ygSqCYua
Ismc8PP1tbV4pkmgJeoilDVkigBpJNm9r0QMnl1yV+uue/LpFg7MUgJMhcEZ24V4kA0aANpLQi6T
GVDNajn4eITdORs/xRK/JuppkjqsuMKd8ijI/ewux77beiRqeUBFTU4tB0u99BOf1wuq4aIxeKi9
GzaNAFB6t2WdHVoaqk8j+dvfFKiz/R6jJOs+5bEugDZdzwXrnZuLbvj1VbeUGxMRxVqHZ+HU6J/o
8lzSXHwAdOMvdCLHxFvIa+0tEEqDkM/1j1mC0ARFDcLnk6w8hUNUeJGpPNZkOfcF2xfjJt1Wydxi
6nSgT3EKYA5/qF1xoHtbHiYmSgOWBx64SZ0y17tb6vo31cs+9knqrgZ7E9jDkA0LuP3VKXfyD3yV
KiqbeqvTYbP66lVvBl9kP7Z9j8ELTY6Z7yYNrZ4q2X29vqiWiDbhUJQuVev2sAsv0UdtH7FZyYPm
WMy7ISgm5RZf5naKvUGdmtI5wYUQB/OG/1tCy0RDOTngnUEF46x3nQB1PThlsNHIsg1tRG0uozkY
NChRpJy+qND9GKcb+e39VE1MNJQP3kccT2Fy9AiyXB5xMZbiFYLaItx/f+bEBER5WviqkDBK1JDn
CHyHHVRtNwxum7tRiLOqKPEOGGOjdQVvycYW706bZAXBXvdH2wfW/79xd+rE7VSvkweopRvuKX0Q
8V2ntgAKtuGNUF3SnnTQN1XQQ4eGJ88OgJ2Mzt1Eti6w348n8h9QVLbkNVlbKJycHby8gbbOiipy
cFHGx3TDSLYVNg6/si4jz897AGd08VcpADSU1UZ3wza0/2/7S2dRLZcYem7TpMCMXbLVhHs/k0FX
899D515PyTx16lQCaSWiM5CXef28z22MaEXNHvJ4BBati+9whDyi8YYU5iu9qzgREwdFCqL03ADM
lQb6c93S23AsP+XVFimMxeomEoqO6PQgl6nTiItmFsbJFLzsMozJrRVFkEAZ2XrFP/JTNyQOKghZ
oMNUbDWELR5vUmsty9A3joe5O7mzdp1974zruUQCDLF5ZW4JWxMRNQjl+7TF/p+7j6S/WdMOjtQT
+bLPSOuyvEk6o2ha0GRieCSdKs0Po3cO3PCYARJx/QMW1zdxUcEoleO5NdzTU2dWf+my8SbTuyoV
MaFRXQRS87DMkQ0AxyGQSgjk1kOp9/eXxKTWctt4dOssUydV/SbrW2rnDmio0f8FydxbsoUnslnH
CF7gIYhy5uXPV+q5TWoIw2y2SiyhZcKhxliHgoVMQtw6PI4+WMd5eLy+qrahV6u9cZuQ13NTuJE8
dWFxccb5rOMtDJrFJCYOyiVOkCIpqBOZ9F3tZp8AdDtAF+/bvpkbVVZwCGuWaYzzNMw90/KesHlf
LJloKNmUQ6sEZh5Ffn3M4uz7rOLTlLvtpVuqDdYNm+XX/7+x/ABvr4hO1R/I1ehnH7tqX/+FmJgo
Mod8qguK2ye3AilUUH5v82KjStmmbRTXmadqaUggT8OgukTVND6UXbyv/0JMQJSic7ZAliX8xtqu
AJ08ziFk2Tr82aZuxKgD0hEv74bwWxVXQNIGNd7Fya3H0JbBTUSUYj2thrwPvxUqF3h5N764ef1z
l6ubgKhSOlnHKxF+i9KYJSqYaOIv1bCxL7DNfC2Kbxyx7GROcdHhfHdIAwp6jpNN14n+fH3ulixg
gqLattNQBqmd76zxaNLzaTlMrcArh6ncqky2H7B++s0PoIuAFrJP55/A/ogLxZu2r6rO9OfrP8A2
+vr/N6PHeeRx1YzhN8eFXgWT/YvvVltnEdvgwb8Hr7MSD3mknn+sMKmkIWpMGpVtZWDb6Eas8hI6
D0As5d/HXtIomWMvBmKnXcRG1bZsaUx0VArgbxlmcf2zWbE0Ax4mxnP0QWeqPEzeFiWGzYGMqA2m
aognUnZQtafZLVvS+ILOuADBZCiP15fY8gkTMcWE6CpZu933Nqu+imCIfhJ/mo+AUPONimLZYJrE
WQpKMyV4guqfQ0Xlh7GIw/O0MC9xBl4cmCzrPGEFPV3/OZZlMXFUcyFDHrr42NTSZ6kb6HGSDyoj
kAnfieglJoxqccRQ9NlU/BN083DbhwU/e2X/dP0HWPzW5NJqxiquq1Jl/+iM6sMMHHUyq2CLE8A2
+vr/NwE9Ml/RQCLfuWH1deb+eMhHdAKvT92y2zS5tFzaV3FIcvkCN/oyyfoQsO6EdjC62MXnYq4O
tRPsXGYjupHhJgfoc/ESxqpMhtn7UDjoAbuiOGBHl1z/PTGM8t9H7oQYB96ZLmBmzALxIsbgWdZP
guIFHHeSrHTgsfolCOntWBSX61+zhYkR603ec2fBLvTFH+jRi/Ql5vw70cFJjeklHrqX65+xeICJ
vOr00nEXpPwvYIc6VlCwTUJWbGHdLb/BxF3lMfT7ANTxXwKnOqAYPYw5Ofml9ywQiU66dZq3OJpJ
oIXOiedrQbuXOGevHI/7uG7v+1Z+FNR/LYv8otqtS3NLejQJtah0e5zrVfOPjkFReTONgj2pqR/L
I/Xrnm94mu0r6//fhGVUh/1MUKK+kQCE/XVAykfh4gA+Ru4W34ht3Y3Il45fx0jxzT8Sqjhg1m/H
BOwp0cY+yrbwRi0fgizAbW3W/OPG8Ue0jtykZxl6i13/oywLqF1DHXmf/xqRH9fCQYHq9ffYS9tj
JiG6lHVbRd1yv0RM3UK0EWaQvRfVP6Wmn5k7P2VZe7N61upV2Vx8jQg/85Tj6QzZdZ9O/lBsvFl7
XOiSqhj9+p8M/Jt4dFUPDywNnF2PFYiJ2OJT2blu2nXfwX0NNqe6YqArbnlSgg1iY+3/XL69kydN
wJbb1C5wGGH8fWLVmYZ3nQx+p6BAzn16yZHM/K4+CE6eeaofJWEb+dLi0CaOS0QczDnrVyU4WJOq
6JpjMzfu8bqbWfYRJnILOkmAsqT+8o2TLvNfWTTlz2GUt2Bb0FzchbR1nQ2iIdunjOAXpcLaTG36
DT3JOoK4qze1eJflV2X3QQ8ta90DxwXSxtHbEqkmrCuUkXCGOUh/AGJe9Qel8s950fJj4bb5kxTV
mB+Ut9mZs33NyAvZGGeNI3v5M3fGy7ody5zhUSjxsXC/brNk21zByAll7URO7en4By79ySF0co6X
6tj0X3cF2+jGNmCciKhVG+Jdy1i+MOK4iVvgBvr64DYDGVV/BJZdeHHMfmQh/TA642M/Dn/xtr8o
MTw6eue9iYn9GnQclSlb2DNo/J4V1AcTEcvHgDvZUVTpw/Xf8ges8E4iMOFfNYPOXhemzo/Jaz2Q
70oRSc89CFYWENsN56luvLMibKi+hCnUq4OEA47pJBKC2XHwpKK5EWev10MJZiA8VgBrEQ/cMka6
YoR7X69P07KeJoSsEKlGKS/HH94k6Y1IvfQm6vi4L5pNBFmgXdaX9TL/qEJwyoCzvbiJJAlu2FAD
coqHwed9v8LIGvFCSj/ldPpBfeomgR8Hhzms9kHIiAkhSwETcDh4GZ79sQwSGlXy0Ax1s1Ex1jm+
5ydGVpDFFNfDUDjfg7kQ55mOAGnyOLwwb9lyeNsiGynBLdLY61U1/nAzPziGpACPzbjFuGmRZiQm
joxPShPc23nPvQzHg581Z9R1L5ElO4Ct4amRy306NLjvb0AeH4bH/0Palyy5rTPNPhEjSBAEwS0l
Ud1u9+C2Wz1sGLaPDc7gDAJP/6fOygefKd7Q9crRC0IYqlBVyMp0Jv0PwuGNrV+7cG2MGZ94VU3u
HPxInTBB9P7kMXrIIv2IzvZHPhWHEOQ654SrYu7j0l6nqRjY+DNZUFfpzpOnri/GcZdlDjNJXRMk
SDLKmo3ZreycDUNjiLMbvw7Yy5xlQbELvaZfduhWlhvx1kpWZ1NtTcYNa7J00YtD2Z3ItQPggYMc
O0xSZh57yp6HMrsph2V/laHago6yACd5STFex0M31pkM9o4QWwrhK6mQDUqDKI5fkUzwFwVanPAX
CKb1/K7SCX3X8MSpl8f1oEpTJZCrM/qNR7OKNgKwlbjFhqzRdAiYbh1wc3kd+Gbqd1CHHirfPaKI
fby8dmtDWI4ig7KG20Ko+Gc2h3uGw0zL8lseebtycq7T1ApsuBqiyLQRaqEv7qDLHfPq0+jD3V2e
wNphtmKHlAfZ4raavrQVFoV0k97PJt1gpF/7uBU79LRzochq1MvUBt8zCUWqmlxJ3BLY0LR6GVpl
MqJeuqa9mxfQHKT62uvFhqIFE1Sn8dihXrI05TFko+SuEN2WWtfKuthItG4Jp+IszPKyeNO85y59
DBZQVl/e0RWDs4FoEtkAVN4m9dIP49ex7U+8hYNdXHLUzvTQlICGiiDTG6OtTcW65f0AAMGasfLU
ROU47DIH+I5d5OTXiZcHtgyk33q10y8sehE+uKOzs1ydzueXy0u1cs3b2LS5D8YxNEO9H0lovo0D
CPVD3MnHsft9eYC11bEuece0HlhA83pfU1PuTCSqPiZeGv687vOW8Y7zQMDLWOP3O+Ft287ysUCR
Y+MaWjtHlvFOgw95maKr9yiF39SLaHcyRR7LU4ib66rY+2Ty77t6vk7kh9qoNeNNWYHKdb1vPTom
0iH9HWfQV7xmqaiNWYN4RdrrRtV7NZcHHcmbpd+KOv6+ydTWhmx4S7lC9LzPUVUSbvfT1/z75V/9
9wMKneb/lt08h1RFQEz0otrQ/7RIlcVR4Pq7gQ5bCN+VihK1JSG5aIsZsPTwB5COymmO1HXCrtmp
wcv4U0BlAZGPYhxcFMhamTad2OWNgEwlsqaw9YtkqY3Pgo1tWpvweY3/qDWZJqwYFHzq/dwBY8X9
xBGJG1zHHUltri9k3LPOXa/aUzKn4hDNtHiqe7M8Ff3kOvvLe7Z2HCybl7QrWy8y1b4RYZksRRm8
LgUzG696awtkmbw3qE7maVPtRUexSTSicWXSZ9LSqyIaapN+gT0MtL9+VkEjbD5RJ/w2s+FLP2Qi
Fvo6CXFqg93KUUtggutqXztjkcVl4PAdyyG9dd0pstFudcX8FByh+H6YBw9tUc57qscgi91JbcSW
a2Zj494KrwHHs8PFqaeGB8VBlGjV92PwMUdy13tVDuK90HHaNt+XGVoY2p2Q2ni7SVMH6nJl3cz8
yiNnI+TcUWTTIgr6QgfdgjSz7Uw47SJ3qNzTVYfaxsdRz/OyQtX8xbThiBSyjr42IuUbJYkVk+GW
1dfcnwnybXGSw7TELMBbdZtfByyhNjROmTbqhrnoT2naoXqpPJXe4970tzAUf08BqI2O09Ugl4GE
5U/XKZ0oYaWSrrjRmdupnT8HFa1umkBrtlEeXT14lgcYVT4KMLZ035theljaIObIpVtRHfKuuRMh
iO6Qb2fRUztu8Qn9PRKg3IoECHF9F3R03feanTuEXYlXpvqOCX6bNdXTORn1uy2uq5XVtNF0qXYZ
B4VB993V+o615p53/R1AHl91ttUjvnLabHaxaFwgHYPzfAqzvI5H6ar9WOZbvmft6+c66h83mMv7
MSsbjvgoT+cMVo9ywS4UTT1taVGvXAG2WuWQ1SB6X4L0ZVbV8lFpp3C+Diig6iwuQlroq5I3auPs
6tCvpr4S4uR67m9dOS1Cj1YcLvuTtTlYFo8eKIACi8x54bPfyifXjCX/1jctDX+3uneHDS+9thn+
fzeDsLbikFEdTyWp8W6Qe/48xGAM2aqz/b1UQ23+MR7yzM/C0XlBDS98CEnB4lpTua918JstWboj
BtUUzQeyi4bNev+/bdz/W56kNhBPuALFyGaU+1SrOUtPNaXpY7YIvJnFTj2GEbTfWtk7+V67QdFD
lw9gfvVdLZmTBziYyhu9u2lsTf8BKKz2fqi5YWMcppy+DSXJHBGjH3cIilhCCaD0UaqrZ/6wkIiU
9b4aCj2XsUKfXv0ecVG43cEhTS6XGz5Dm/NriDbWoorTvmDiIyy4D3+0mEiOOwectBFESVHEippj
plkKCrGNS//vDxU0tLyU6HvZOKrKP+TCbs8STWret448/ltu5NmG+13ZcRtJSMehd9w0Yi9DrpJ8
mb/y4Yycy5pdNmug/0Y3SaMiYelWdrEyLRteqIuiCDLhFCeOaaWy/dxw9dWE1RPvi2Sql63Ie20c
y2+pzqcQ49bTafC934NknwOGRDjwHsEW+lSJLfHPFYu0EYcoCrPGSbv8JHLxqk3dJW3O+P6yV1n7
+Nnb/OF7kYgsM1TQ3Jcq6rOY0KKMNeXfLn98xWXZJGyyCJjqIdj70Qv/Tov81/nT7Tx9ve7zlqti
Bu32Q57yD7eTR5J/Odcre+/Ka9VmYWOLKVqZlRHYXnlCczTWUsX/CWr+ZLLNUu/a8luRiQJiGt4A
ra1uHYTkF2IfHdyEXlFvQUTWzqhl4uNCfOl7U3CCX38WdF7iuamfMLU2dpj+VsPiL2/GykA25pA5
7kBlEyDc5c3nIpuQxyHiyZa8i8G9XkHGakvZemXNbOwhJ3hrLHvCXxDTRQAOw4kEDgRIL89j5cza
YENDECv22ucv0aQfvDa8RWx4z3yygd1YCdZsnGHLRE5HWqqTcvXRVCW7U2dgviYgtUVAsTHK2hLZ
Vs3GUcxR756AZ3J20nB3N8rg4/IKrX38/Pc/XMYsvKzCT1UnlDugfjb3Ola+v8UMtxI524BDqA4t
bmk0Fqhhzwvz786XUuUBCJg7D3Ogj6Lfso21rbbKDp0E65cMp+VEDGEgNknHss5jVqkx/RoBThEc
Ly/Y2pQsI4+0ynhLfHWqnHkvx/Azr+RT4SyPDTrEzxY4Dd2VG2+Ze85czqeOLie3M5CAc1OUhTbf
JlbmYcMM0zrC03flLCfOZ/NP6Mjlhxtk4MHmeI9Kd0sKm2R+dF5KnQIPcnn1Vo6bjT8EJR4eFZQK
P0K3LOPQCdu4aDZxvyv2aMMOO02zOZ9b+hHxKWnCZQ9owj2vp7e+25JbXPGMNtyQthNrZt0sp6Ub
b2mV3pi+/vc90nMhDVxtsfythFk2CVzKWeOFTe9/nMOsc0RSFnjgKR0zHZteHovJ+/CXgCbtsFUm
WJuY5Qh4pygbJ+VChHYGxxbbdwv75uv603liYjIb5rN2AKxrPo9ml7azq07CANqSUunslmHZaldf
OwCWE6BapQuVfXQyjh+HvrPrQLy8NOohz8jGBFbe9qmNQEz9VEcNgNQnb1ni8yFTUr15kXicc/8T
EVi4Qn4ag6IAr1WdkLTbeI9Ym5vlDcos5HnZYtxh7pPSdfeDSz+JQH7QLZzgyt7YUESVDWOVq2o+
zXl0kgVEgjs33OrbXvHPNgZxWFSYhQ6fTi53WdwTdPfKMordZfl+lWux4YZeP4ShM8n5NIrKxYMT
GW5yyHYdLn997eefd+WPe1JBvLNyWT6fvKqp0QRafwNm4PkcQF7+/sru2lxxqkVuKkF3euqWMsFD
zcP5VXeog2eNd9eNaGhtfy0TpxIguZKGw8ml3XSXlW71jKeGLVzVisuyCeOWHjdG6JX8NCx0D87K
Xd3XU+yds0Lt74O8Amy6fUcAkFxesbXZWLYeCC6D0kzhCVD2Ft14VYkKfffj8sdXvOH/EMhBCLyR
gTecFtqdCA1+nQ2bBwOyqjH4fwi01yZhGTUAYVWTpWz4yBf2QZhCX4+7pPvLk1g5szamkLOSEw30
8klWgVPsQf7bv7XCEa8kcpbd5TFWJmAjCj0PUKsZeeGp6/CCj+clDq4itZETrn38vDt/GJ07T11E
mehPbqlfXA9Icj+FJsXlX762OpZFQ+eJ67qr+5Oaz7qhrZC3s2p+NmlaXLn+55H/+PlKGFelmduf
gC+sdpOXybhUTrajkbwOfkBtGCBXOfGrKuhP/jJBekjJ4UvgkvK6ANRmkutVAywFgfZwVo5BFU+m
6sxOS6F+Xd6CFZdhE8kNpevrJe/7EywtxnX6HeDdOJfNnvvNMSzCz+fY4ywtft1wVug+BBqEz5E/
4n7LX9tUPHoDhpnFTe0USS2LZ2cK7tpyqwlmxYfYIMCUuaHrUhyws0tHp9VRV5DCDfitqf1vECS4
is+O2qA/NXBRzR3zT3mg5Y4a18QZ9Po2rGTFBG2wn8RrhwzAN30qh0GTT3M9dN4u8Ft0DFzelBUz
tNF+XVF5wum89gSsw/3kSXaY264FKHP+cnmAtRlYdt5UbToIiQHQFShvgfXDZVGkZqPCvrLJNrwP
2DSxdOeL4nyehlmUcQVg4vlA0QkjARlwe3kaKwGCDeaDPq9sKXodTufchoTz1yjIn8cO4N+rQ0zP
/6/DokLX/gQVlxPj/W2lwc7RsPxxRHH3ap9uo/m07GnfN4N34koXj0Mk8kPD6bDhsdZWyTLxifIp
YjR1T2gBAhfcpPak7u4n09yNobtRAl87UNad7fnG1FOTeacqnYM2VtxUNwo6Lxtx7IpTtHF9OR7S
KeuJexrgjfLae5SLnGOJuGkkzd5rgw+/GB8KCnbDyydrxQJtrF/OwQxHpsA9QdXIf450BeOQoefN
SVblcov6esVQbMxfWKD8ky0LeUeFNJnLMJGd+nIuyS0t+TTx+vnyZFbKGjb6j6vSW8SE1Zu66lnn
WsS1HyZ+ONyfazS4jaEfkm3Y/trCnf/+x/2eq8iZ6nQg78RtPxHFvhUGvEVIDS5PZeUs29C/VpcO
IGYdeVea3WY0f5489lR1ZKfmcQN4sLYplsFHeCPPeFo2p6GuP9dSPZTgJUfL1n2uunvZsuuuKJug
DgqazIytY04DlLTvXF3zYzHmUXJ5ndYmYdl824LUHqSx7gnFxISLxT0U3fLlvM1ZiqQgD8aNm2Rt
vy3DT/t+HmpJzQmi4EU8qto7ptAW2Dmobm6kgX/3Lb4NApR1qVjQjeZE89k8pePg3LaOP/1zeaX+
PgHfBgFGgVO2YdiYUx+IaG/cIT1AgL5LJk30/vIQaxM4b9IfNgE57yrVkIBFlSIVe8KqPKmDQB0v
f/3vJoHq43+/PgpI6ajKNScPyXfXw7on6h47pf7xTb1REV9bJMuq274AtqmdzCmNhHdoUoZmXHR7
n6/AamMaa4t0/vsfi8SXqRmJdORp0cF4X+Tdm9uqcsMrrX3csmmFGrR2Wm856TNhh6TTl1xslSX/
bmq+LelZ9pGHFpOcv49j81wyffQI+VDRlLjS/A66rUfStS2wLNoFUQd3ppK/58x79NA2gweKL2YY
s40bb+0YWYbcdTrlwnfC93Bmh3POAX6pRz42R4Nm4ssndWWlbIgfHbOZZrkrTsYfv+I5E7hCyIXk
BzOBnmCzmroyERvoN6UNhZoigGPUzaF/iplAMPMLuvz+fY24bibnGf5xWEUtu6lfMIav6e/zEPAb
t6IIbs/J2fZl+veL27cxfHg1YeCWCfx3FeaPynwjSAPPJ0tiW2bzreVyI0RcsQ8bytcNOcgGS+a/
p4rtaQQBkc1zu7Ydtl0HFHX7CXOgkdo3KrxxBiigLICcYJjLu7E2hGXdXmVY6NYReTel/IRzpYMe
DMTRztviM1yxPRvOt4SyyoEeTV/YEgFTz+48rj8hbd5IY9bswjLt0hl5ilUi/y4Rfv85Wwpmdl8g
VAf7zIaBr+2xZeBTpYqyUcJ/z0vyqKXTxA5oTzY+/vcA3bchekADtnVddst7QdhTFFU7n9ZHikTv
HP4BeHim0qj78KoXM99G66m2WOaso/U7aeeMfiKNPzZfi6jwtuB0KyfKZsJrHAlmzyjr352mhbDF
riDFYo51R9H9EEOvRkkglCc3LX5dPsFry3f+HX/6kzQVQ9Xp/l1F6a6CAwZO69CAsXTJ530GnzJP
+PvmUVjxKzaMjxVtH7g9a98jOJLzTpU4aRL8maqZkwZBYhFtER6sDWWZvwD/ak4X3r5LzOY8O5zv
84M3lACSM+WUhxry5TVcsSKbQy/1WzWnaD94V0x90SRMGAoOfgTAN/2R5WR33Sjkvzs1uI6gLVrY
3sdhvD1zA4CZJqEtvw9Hd+eisH95mLVls1xCNGZ+0VHdvuuuis9DaaxVOae7MUIVIp+SdFPVbG3d
LL8g+6VXJSpa75GR+0y8EDzYijzdFc3PQm+lhSsH3IbIgezAHVOQ+L2n+RArIo+ppvGMKia62uPz
fDh8RoH5XbV8NkAOUFjqBX0t34exjnNQi9fnFBE25JZ1/P8V1NjypCgNkRDNSdmpccmNCPMkXObb
Ppv3S+YdBqfdON0r3tvGyFUD+DYq4kdvHRBV36HJCYxkJ2mzRai74vFssdLB67Ohl2XxXuKa/vcV
1WmeRm9+iOqtQHnlFrXBcpMKnTyHHPJ7Svo85pk8DiQ6nRtjL2/6CpODbwuXuvhs7jmD80aoMbSJ
ZyIg6rCDDEI+yX3fQLq326FSJdkzXEXb3NWkKaJ6R4g3OVHMZBd01Y2cxFShMjKk6o1muh5vwco2
s427fm0fLf/RRJM/OGEDJquope1NLz1w81CzeFsU8ivmbFP8yajvCi8L3Lcpz9Ma8srOohWgfctS
+McJ9JkNqj8goop2SyjqbiNBXJuW5USQGoq219HyBikiP/hMC7Qkf5tdY4brrnwbfdcFwogmm9s3
krXy+wSH/iFm9D9fPjorP99G3LG5rxY8GQ1vsm0qsTdZ5w3HaSwCfrw8wMqu2KA7iLuC9ycaxjcn
rWMwtO3O5AcpTCuoyV3Dtt5/V0zMBt8Z6mcmBGDtzU8hx/idqCVMv3Cfu+UHOhyY+HrdbM7D/xGu
EC7SCLDv9i335d352sjzBs+QFMwEuOA3n0FWLo3gvFt/DFNnaKA0hMu3rsz+9eIC92s+zA81F3Hq
ersWQUSfXhmq2MC8EugizfhUn0g6/jhXSM9R0dDRg/a8VyFeKNFXVcv9wHIC0VC4aar8/C2qhujb
AMnyb5IZ+Xx5d1Zcuc0A2AphGPxM9uZg3fbl0pqkjbwbUlKzH0w7bYQoa2fNMvlu5lGu6zKDJi8b
TIyF6h28hTngEu31mG0xja0MY2PyFuEZsJT0/LUMo/upqJIsDN9VtkWetmL5NvhOSBcloazjr8VA
luE9BY9lFo9p4zlPV+2Gjb+bJKXlRPLwVbfDvQgdhPjiZjE0Lph6uTzESrBo4+9CIwvVtA179Vgm
kw78KXHa9WlMEU+RifD9CI27uGtrf395wLVFs+yfi9ywyUmD13ke1UOW1tNrxZZ5ix54bcstu5e8
oJA2z8hrKAbVH+nght7dWczFQORyKVVy3Sz8/7oXQRxauzIsDqqErtfQqTgC4m/DOlaM0NZlFf1g
Allw9ICOKjlvhAQP8UzDT30abTxUrA1h5QgTWZyIuuX4mta58+oRKVI/gRCQDkw8I/h11VMZQTdl
Y7nWhrPsXQ4AQNLZLQ5lP/OnNCXNLk1z71MHUHEiGur/vrwtK+PYiDvJIjze1nN2KIfq29DhnS8n
8lO6dPdm2QS6rJxgG3lH8qoQJFPZIV0Qi4Lhiu/OQJfLM1j7+DkI+OPeYsC6u4VmxYHP+iWfkPFU
ZNxKQNeW5/z3Pz6+eLrr+gWntpqH/YDLz6Xi8VxBdSP//brfb5m3n3vMlwCnveICYd8LlWevI80G
b8M01pbHMm84W8dwPZWv4SRAL9VU3Ey75iwKuzHA2hJZhj05Xhv9ywMmR/HaLdk/rHCPvqGf/M18
dsVF+eS/uwA4K4ilfFa8lqJU99S0NNqXTUB1POdet0VQujYRy8JnPEaNemFVksvsC8ncp5D60Npb
PvFZXOmofMuswawM/dN+qhOQlMqb2q/G33M75UeoOQFkyTXvNoLGlW23kXe1WRpP8qBK2tIHj3/H
VWzQQ7yx5ysbYmPulpyC0rpJq2QRffADEgT+dG7rpt8oLaoiucowbBK+AfTZrEZJKTFylDtP5svR
qOU6UI5vk/B5RQhBsbbBTvjoJ7oZoEvwRhU6XTZSqJUcxNZvbQUoFriDJUoJEsJGRfkxa2h1yxaR
78Nm0KhfqWB33VJZRh52oilR76kS3RdfA9wOB+kNW3wUa0fJMnCX+lUXBC32oaCPmW7ZbmmiLYja
2sct0x6nTqBttcRJUh25nfQkEwisb53TlZzGJuFLCQ0rPyfiFbp0TdxO5N9KGEiADlPbm9ggWvCb
n9m0BSVbcSE24K42I2NiaKpEetGNqrwgnkBMkSJHm6GquWF8K5Oy4XYaUbM39kq8ujK/AQfJHny6
HahtswFNw370DbypOvA2UumV/bHRd3UZZSCZL5xvTLgoIDZoNUD/Mfonriwk2+g7TknfRVXknM5p
5znlPD+7aTMeiBp3CKc3nMmKx7Ip9jqjOSkHnh3oOGWxQvQhF3Sobocha7tiXeMA5U/u1DDnVFTN
Xaa8XYVYsMyn3VROB6+uj2kDrqYt77K2Lee//xGXwNRF0UakSlBmhckIKZrmMAdqiTbuj7X1soy+
CSYQHKCHPOlCs+y8mdYJGJz9owbq/XDZaa0Yi43DCwbGWl+HVQKFxPDW45F/HKrRvQmAM4x53V55
r9uCsFHJBS0cXqLqbSb/kxcah0MjY2I7QdPsfWgzQX9cNyXrevfa2Qf9JbzZMHH1MS9mfGiiQDk7
XhnyxQgn2iKfXrlebIxemFdmMhCBTPpeFfc9qZ9zVh3SjmZHpy3QehRuwT5X6E58G52HJ6VeRnMd
nshZNRQFZPD2JsLNbgLjHBFlHCdvSrpZ3YB6YONorM3u/Pc/jndfVyBU8NBeH5rixhUiQRyexaCe
e0QSeTRFuFXFXhvofDb/GAj9szPRXVuc4SNfq2lcdjr0s53fQShn6PMkHdkWFn9tKMtBBJPDRscX
OIbl9AtRfwnYbHGXhumNEzVeHGbjt8uHcG0gyzewRXn+MpZlAqWFr1ylvwrPeRtmcvS118R+X/y+
PM5KIcTm7nNcHsoINX00GpsybnyDPobqtg3mGy7nF4C1v4xQyLw81oq/s/F7aa+qsO/B5jX6UUr2
aGkvIFBakWZLlHRtACv4lyQICDaHneqZ7Ma+fJ/K/Mr9sJxCFUZeIxxZJHhjvA8rJ4+nqH4Yax+c
HWUOatny6ZpFIjZ0L5/Hwl24g0cxVVJnV3W8uJdeoaaNKPPvB4vY4L3Q7cZWDS7eeWV6NMFQIrad
D3Ixt4aXEPXKt0hd/r4ZxObzmxEKQglLYaDez9+ZP5v3gQeR2Aig1j5vGX2WKmecHVIkIxsmL+ZE
Fgs4Laclu+q0EpvQz/Eb5EYwtMRRhd6zVIPBepLX/vzztP7wWY5gc6rFCFsQmfvuj9L/5Lim2aLF
/vvND1Lw/35+KvIxzdHFnNDReQgqUIqiKTvh0H/fOEZry2+F/I6eWJjh3SwZef8jKEcfrdjZuLU6
f/dKxJagdfzSdQawTycBro6lJA+oCT8Rt/lVO+JmHILDrKXZmMmaQViWTQJHMe1nRcLd9POSoZY9
Z+bk521CfTBRqitTMGJj+UAi4WHJ8iLJsnDa16VvEmSq3lXgaGJj+KKAceN6cORgQGnQTw6ym4d6
BDHDxm1+tqv/JUtCD+Z/T5RuQFJhavgljRbiRFTsJnCbm56X7R6sUxv12ZW9sNF7UKwRQYie54TV
BlXSaEzgWI8zRS1etMubG4bphvtYm451kXe5KokOSuy6490tJvwI6HxTN0uCN/erOq2JTcengFYv
ofeK/e76z4jqQazsCMi1Q2VTh18v3xYrdm6z8nUeER1qp9Cqaar+wGvPQ8gj+89j1E1XTsOy9HGh
vXRHHNuobw4RwzSi8o3p6VNg8tvLs1hxJrZ87djwsp4ELtcBII1DU/DxQFPzet3HLfseFuLx2U2z
xORT+Cijwtx0uSFbML6V327D+LK+rqEMiOVpS6D5BzWLnbuJ41/ZXhu1l/p5FPoKR6hsMsgfDS8F
gG1L0248qq4YgY3Zm52qyHLFs2Rw/B+5z07EnUgVt54n446qbrzO2GyqPTYafwoppkHD+T5rzGPt
jpiG9zYOW/oq9N+k6S8OykboBQvE4mrXy1+QS1N+G+aRyY+jbMivKPCCrxKidOSF9bnp93L2pNPj
taTI52cvynt112s3F4lTFOUHa/BvN6EXi3+tWJC7nyakuelHOOks3UPmE/8VQVmLmEqZs32UCj9h
IQBtYgp1u++N6ub9rNnEd3VJl/Dc7I0qYQbKM3EESREiRiCqWNcd67Fu3hpQebUJT+cw34U9BCf2
81R6XhJ4Qqp9O4fC349NY/4BnIO/E114dTyn/fBmKN4nd53rLzcVV+xLKQi0ILg07QNYZcDPu0ST
4tHONZXb74MG8KFg5maMlebauUULt8m+kjKgqKUICF/HVTe5fjxU0fDFlB2VP0g6l07igbWSJkL7
48+mHHHFdC0SrgMjUevsSYhy1Y61oSYxxMFq76HL0mx403PNnedsJia46z2vnHe04CmLZQWNmDt4
wubRBE6nkxyMIXR5YGGv6bQLwJCod5wZP01Mu8zl0ZlFx2/Sse8psi03r8RT2PZ0+UV0X3pfBuOL
oNthz31IAlbTZyoYnfYgOpqSygPSUOXSRHtsQRR+Cdoua/bg3WnovY9mVwpKPlEAX8IyPhbvtXFK
7wGAyLSKjQbuZMd6ydUd0BvZAnx0qaH9IUFjD/I+jr/4eLHEqmW8AJ69CvM8PII8qPnkQrJshgoX
KCTk75ScpW/yKIfrrL1CBg8sBzXVDW/EXB85AFcjyHH8Drsc+KWHSA0UF1F5SIe2XZy4cFvwd8ZE
tL5bJ06vM/bozIyfIkEgy8HCYoB8pE8cjRfsXP9UXqe/Ku0Mt8UihicjAtXBIxW+jEk/jkUMDaXy
uUEAikfujPaQO4vARZ6AqLqv5zP438+/Z4U/s1c9qrT73cyViH6hZxvk/UvlAvIa6hwiB9QfsZ0h
sro51lqZ4ShaOsy3uXKGk4PSU/PcBAGoeiVrFa32c+QM0+cOsC0Wc0k9th99Qn4yn83Bzi3AuRSD
XLIRcRPl8ocTdflnyrVePndngum4hKZdc5AlH9I9DjrC5a7RH2DO1j8b5gfVXccWUMWidlNMty6g
jMWxMmHjPrsLycYYLzUwvhKLJuJoFnm769uMTy/+BJbR2DDHPFf1smR76YbkQJXhXxsNcZAb3Evs
O/QWgodwHmf3xluc0N0xUJW/iMENTka3QfpNqagycRm24+Oowz7/hHd4bzo0pPFm0LqOqXenyox7
n0eEZ+XbEqK+vHfKpSvv6zDNpgPNeqm/4SFs7B+crPXEHg/67lvfuhRq9HXW5jFBR477pZkGDXpK
MnP/GLhLM8Wd52AFNae0jwcwQuZxPlZhdkeztIX+Vjc8DamM/knDAgIr8MNgFcu8usc7btE+p0Z3
zq7EM9OLGF2oak2DQ4ND2Mi0f/J0wEHxEM5VOD1PuVEgW9LBEvVtDGts/CMDFwTH7hfgyMpMPji7
EVRCfbyQGY7EGbzgfpgX+SUfssg7Ot7IRMxFaf4ZsJhjXKAd0d1ncoxYzDqkkMeOpvrJ84jf7QeA
JIY904NT7HyFzB6cnDL6tvTT+H+cfVmTmzzX7S+iSgIx6BaM3e7udBIn6Qw3qgxPEIMAMQp+/Vl+
r/roC6bKd6mulLCGLW1treHnBP0s2EiAousbbHhZLpPSDNnRZYP3F+Mw9OmU1R4/+pmBVGej9Lom
jDZYO7IPMj7GHa+q8g82rw4Glj2J+iSYGEr9PmvLtYgzLj39MHHSTO9n5gfelZA9kzWdKAQdy9R3
mz54T7JRT5+iSobfcRBg3QHXmptnAw3CLOl4M4sPsHoDxmdcJUyVBq0WnvIK7Og0D+HDlpRh7zK8
IfmleBpc42YnMK5gBQmIY/DVAaMLyF8cKv3RCUZfLHHHxt49NqHKzUFWc/u5WzlKrAryDc6pQOUy
wg7ZlH3MPCVOUBuHFk9cwVebuHHfRtOYKgq5k6MQEnstK/DQvibd5PowbzBcDn8RsH1/IJUIvjth
QJbUdYbq84jT5Cvy5aZ64axfyccZbzz+eTamaQ+KisI9tDXYxudFMY0T3unc8QSK/OinKL2NzpG7
Q7tcwsnRwxPXawG8ILQZnv3KXQQq3pUXPWSlDtuPbBCafmXCwG0JkCKoskfNQsAf58ZFwT+DLpvD
XLpgq+DOcOyqUM8XDtcSiKLmnnFPoBs0+ux03Qpk1QyDXYnzzMPJE4MkHOXnCkw2GFbqKTMjGsxh
47HIPqwPJAKO8bISf25xpNaTD02hCKtr4Tr8XU9FBTSbEq0GCqlFLpNO64r/KbD5Nw8tHLr6FC7X
bplMhZH6EdIA7V/JVwB84D2uyy9+odoLHTL1XwfV2D5pPC+Ivo+GD18NdgZ9XoApn85V1fj9lICO
EzTvzIyLe5TwWupPrOCV+IqH2bW+CgOSZQbGvSyzCxhiInic+jFUKWzZcDp3Vb5EKVjS3fyI+Vf9
u0hy59GTXpSl/kz73/CQQb007rsu50kz0wL0In4tEhR54MuTl+kRimqVZDD9oZBuUCmna/N5Zpq3
eAAtiuyRkTLTO5WWrSzXqoUACXB1eUUaGkKA/SkThAMmUwYf5157O5/YytKteogPH+FmpLgE+BU8
F2uvKb94Vas+3r5ibHXAuiLB3IxQF8C+Y7/KXiYzHtvmdKgkTHfLcFJ7BfWtTljlTVH4Q1Wg7AJ2
8vjVrbPuEEmy9+q51QfrmpS7wVQWKGUenYZUD9xz/6reddJCLdnOHGx8wSY0KBqouu49eSR6LB60
V6pkRm3w7GX5XlVq40JjkxhkhHfi0jjyOISMnGElIBPJZvcUXGkn0tTL6faEb9QpbAZDsFRhFhV5
fhyH9d0kBx6Xir4DGSAVgUI5YY8DsjHjNoUBMFjsjT76k/sz3oadYD6TSoU717KNKptNYOAZCzQY
uBKAAwS0CPh5qbt3tUcOXSS7o1ciJYO2zg6WYmturCgvnXxV66TRlyoIoahdvRAg1A6+bMF4u8+H
y7X5DNKEVWt4I4E/gCNGOJX1EZLA/c4K3poOK841ql2dXJf82DRiePBgGQRocFTXU3vnTdmmIphR
w8M3EvkXPzIvNBrOIe3PVyAfpmjn0r/VCSvQoeZMM6/tcyByHHEqPBgrSGhj76ypjdZt0kFEYA0O
ARhstLQpf0oJrHmMA8m/D2ri2rQDXHkH7bnXTWRmEMJSWkIPHrpY1X1AXdemHZSmD6jjzPIoPE++
ZFhHL04u87tYw4B//v9V1FVOszdWGHwacHhghlRfRZdXgEHuHP/r5vvmXaHiC+6k3iqPDXcYUh9w
BU3I9+yfNrZwm14AkaLMND4u1cbpm4R7Q/uzDSF5z/DuVu70YGNvtTkFIivhLpBjhk0r36+StfHi
NA95Nj4WYfReQyXn9h6+tVKtYFZeB9kdTeSxRp6dCDJAVq2P7sOcujajYMrlIlukA0doz8FTIL+Y
cG5i2AwcC3/3lWerC1YoLwuHFxNsIY+zDGTMCmApnaDZKcpuzIPNIpgBxQ7DlWRH0c/9kxLiBH7X
u6JZBoD92xKiq+3OtrpxDtmEApB1Rx0q7BmGlRDD1c9sTZuo/FHk7XloR9zU92DGW1+69vVNdLRE
Om10DW7V8zPnP3oRPnW4mfWhST2AS/JivC8ltAkG0GBkWWaufQKIA26T2Ku8rlRp0UT5TqBsdcYK
9UnAIWvM8N5pGna5sjU9pRPT0od1zY/V8i7s95CJ/4ZFuey6/t4MWyiFlnk/Yk+sV6TmXmLy8v0g
ouPQs5dych8mh18qX+48amwsa2Yl61nhSdE1yBTIIAECd1ooSceN4wT+TuhvLW0r9N0cB0aRF07q
OPJnUfMU0KhrWasrkqLtHwu250G71RMrYzcaGULdKSeF3hY8k7pyOIvMWS63d7CN3ZhZ4e86LljV
LlazafumOlMHN74ET+yzm1YuXO4Otz+z0QmbXVBkXcZyMPdTQKzCmERue/CLzOy0vpEW2rSCBjVu
WhskoU3RDaepJeR9ls/FlyUYJB7LwvJ0Xy+s0AfawR16mFalLVB+n7Q7dElW5N19r6+eda6PMmRG
I9lJ8ylMmBnG2BPTnkn31hBZgZ4Tsk5Vy7Ij07J5RGrumCke4NWaxws809QQe7kq76Klut51FbyJ
9XJsZRhAY+2oBJKtVx3pXL1ID/i7nW1razlZ0b0GjKnSxdWyyprqow+T+mPXl/6dE2GFdtEMxDEC
E5EJx31el0WAxD7XX24vog0YnWsL+pZw+65Q4CSvqGiD9SrCsXJ6YDgGp9WppLSn6thPuHdA4beG
sF92ClqVIyADVDCZn1AVBXKnqxu7mE1DGOAzNKiqEam+yq5BmYS94NU/SjPWiaR2A5O4E8wBb/d8
Yw3aVIRg8LpMtsRJlxKhv/qVOHWFnt+NMPI4oEQu0tvf2VgdNilB8i5TU6FFWsuyOU4uBRxjgP/J
7dY3dkybjUB9IJIGSEynUTc75xnF6gRFMXaAMV+T3P7E1kBZO0Goq4h6V0k0WJ08TAPT8WpQPB8A
FXQW7+ftj2yNkrUj9FBWd6F/J9J1pfWRRHR9DyZNuXP+bnXh+tU3WwCFkM66GMz1mEdB7EstPq5R
0CWuwgtit0zFToa51QtrJxCOIyYXaOtUD5VInMaDpTKvsztbt3YCaJx6KAzPTlqKwIeccRidmYj2
Cg1bK8k62Wnbl8hTaqzTjjsHw4Lh3RqI8sX0jN+3Udo8BLDJSMB6TDK4INUHwUN6zhuxp1u9Mfg2
ASEqCj74122YANWYGs+hiRbZHlJ/q/VrzvpmCXHehf7MsTfBGkR8Hf18OGdl3u6c5RuDb9MNoFTR
rQLvtqlbevVDwyb54E7F/FAM1Z3niE01YF20CjcooWyYR7gqyKl8DLIV71+3A3gjxGy9X+nPcwG3
RJHSwXgH1lcPqm/OQ07+G6jJd7aijbTd1voNCjxSF8Zw4B3GpA3GoyO9x7IrH8oGoqxX2TXEM8+n
nc11a86tcFZqhnh4jT7pqXUPhrLiAHDVnh/7xmlnEw3qJSSRUmg9I/yso/FzVKgihZVmbAAvSIgL
G43bc7PVDyu0s3WtuyzIRErcrE7g4uvg7ahodkZpqx9W0o54gDhnJkXKvPInJKrLGEJW3yfPO4Us
/wW/1j0I6MYSs8kFM/h2xexih8Iy4F+zKiqf2z7qzwQX3ZRKmt1ZFLKpBU0hOj7XDk9F3uVJ1HfF
w+LXXiIVIfcNmq36WzkRp9RfnBQiYx/cfolwWSu/48HyIQgEXvMyfZ9/n2sL/1LmKxiHUZHO2ZAP
P3i9yOxRFXjtPleTwDM7rLlwDY5mYHjuWm7EOsvrIFuGXhknDXtqfquQth9FZJzLfa1fF/mbjbgl
0JjwBs5Tp5h5kqH1g1sU3Q428Lqd/wNzZbMHvKCWK/EatO6Wn4CWyNN2VoDCgEcyOABmhBWU8etl
50TfWtHu/98XnFMe8EyaI+GV4rgIrzpSMvcPM5TfE50te2IKW9+xNgCU2v2uClzIOiqB6DwLZ4Vs
K/yTdirwG8cXsbYAtxR8EgrtZ+47Z34ukFT5H25P97+bpjZ7oMLLPaSM0LTMcKbj9V7Gfl3trNSt
xq+r4M1aGkbV5N0A4E5YfCHmZPRvL7/zd193yzdNV0b1gLuh6YB9JuZl1A/kvmSB2mK/bthBup/7
PA2LYIBUn8uTAkIQQBDM95WSqU0VgGWJG7igiKSjmsNDUIdrMq463Ml2/n0eUW6FMO5wxgSc8nTm
GgnIMCwcGKm1e729ZP692qlNFQA0qYpqvQCO5Q9pYKpTA4vfbq2PeVfuBO7WwrECt1V84rVrsCq9
Oh0pfACYe1TutNP81gBZ8erMI/y/PMiwdspPhuzbhPLL7bH592FNuRWpdaRViwfl4CAiArQnshoy
ocTTHEVF44lEO5/ZGB+bGQAGSOuUBB3w5AkQsoR3RRzQvavKhtUYtakBDKkTAD3X5ieA2p76LEtF
FX1i2d+QHUNfpZlyDvChP7Bm7xlqY1HZbIESL7Ph1E0Ax3YT0IfrY+dVSd27T8W6txttzLrNFXBH
phTJ8YlQRXhC+2jCPYOrrR9/naY3m5EeOWtJj/Fq+ld/kkkIkIzzHpnt4faq2mrfCmjNISwbUPzy
CBWh0Q8BFowgzAU83Lrn5rK1oqxcvFxZvk4Gn9DL8ph54oCIOxXSu4unQW11X0n8OlMFRijz6GNd
LYm/hklIu3fdUh81vTOwbV5AUxK/669TbMR6CMzXZnXvjDgrsD0ZwDxEjBgf+k5XvxeWxV7z8/b0
bixMmxHQaK0AnETbHe3jFkUNuUeP2Vg4Nh0A2RsE3wmJDsGQnRFhR4HLW+Nn7/1xjw+6sXBsSkAU
wZZSNPjxfflJjT+m5iWqP94el62mr716E1ZNMEz52KNp6cPqm7+G/NNkvt9ue2vMrZDtGR1XCk7a
oTdfQNuOTXUfX5KGVrDOOS7mQHtgM9B/phXyc9W5aY4hW8BElzsX9a15taJ1jYrJLWHpfVi75lGy
h8j9LwzqQ0Yvt0dna+Rda+RHJyxJiD5QsJAC56NpXmTTp7cb3xp66/SdeOTxqevReCCTpfuml7/3
NWzFaETL1RcR8p7cK+WjXCqQn2WX/Xe79Y0xsdFohfar2a8x5pP6XuUqNn6bsGgH5rHVuJUpF0GX
hXWNAY+Wxo9hQHHuwuWxavaW+1b7VrqcEZzpQMIHhzb80kaPNRkOhA2H+0bGilOXdDVSG8SSIMCc
Vd/XJoUcX3pf49cevdkE1lYaiKsQJLPV+AtViD+531+BF3s87a2RscI1zMurJUyHUHKOPfXSEHDP
rtor7m+sdRteplochXzCuLv6yQmPrvnv9qhstWsFKCgrrgpztKuX/uPQ0g8s3ONtbjVthac34MGj
rNC0IvydhIZt7+0ZS2+NtRWgw1SPE8hTyCvZa4cHFL8/jnwPQLPRuA0k4+O0sKi4TqT3OlZhrKpj
pOudDXercSs+vZGPwDHpAFnvU1aDXQOOT71XqdwYcRtBlvvR7PcLgp9T9ZrXJI97Oe/kFls/3IrN
0fML3BPww0PzifP8weTvhHsfQJf614++ic0OPtoUfr2Yz6A8VctrVT6uIkxvL/GtX34drTeN98XQ
gTXXICu63gGnBwFS1hzs7LdbQ24doHKCUbIXoXFVVw8GtHfX3wv5jbPZt0JzGDi0c0Y0XXivRe2D
FwaWZ3iJND3cHph/19CojRSb60qOUC/AlDrkXeWjSIcrU2s6sGhUOcR+W/4KyZ7u6dYsWCGbwRYu
b2jJ04AokYh6LuIoD6cTL5e9hyWOCf2/NUFq48amtW5n2SrMRXcMI4Bw6/Hg8++l/Lm0JJZQZ8nv
qqNRGzdmioiVai2xXmd9nv0wzgqwI+aQ7pl0b1z/bSHa3uuE1/tFcPDD9yoyZ3/+MEPwuv450/Hh
9uxvTIiNEwuYCgsO7e9DX5x9iK94lwY6Mrfb3lhZtvt7YIaQcQdtN4vzGDmvraNBBvpVwSCDDElZ
3gXspjY6rAJzspoVPjPJn2ETxdfgLnAlV3tHwUYI2ngwPPIhvZSBf1AT2LWEv6zLdJZrcNGN/nJ7
qDY2EFt7VgNJMVBH8lRllXlvRDV8GM26A9TYmmPrCA66VQelxIMSuFzteNBO55epXmhkDpQX0Z/b
XdgaJSu08QjaOu4iI7CAlv4EI+jiwV8yNybKWY/4Bc2H29/ZWFU2HCyEcVoY1l6U5jr4Ua7cnAp3
mpIJ/CM6ggfIiJifeo/uFPc2YtDGhxXr1ITMN1FqGvUAv6jf0bx+y+r+tLL5hZd0r+izMUm273sJ
xwPww5owhRB3k+QRGNNhPTXxMiFZvT1yG4vs/4DE2nkyIJmFKTQIukcWcnZWbVXs5DRbrV879uaA
zSG9J8B+CFISLuTFF5UZH3TF+X3YGWoDwyDiM1cgKQcHpxuSwgmAbHZPINjdd4Tbvu8B6XrKw4ql
btDBCA5Uz8d2deR/9w29dYrnVVdyt4j8NKqoNz+S1qwoeXq5kTvLdGv0rRhvCDRnQUr108Zdh0OG
fz2FHQm+3v75WzFnxbbbS2mYmvx0qehpEd/ypnnKQ/9AVu/Jg2LTBIHK21/a6IeN8wIrvHEgTu+n
2eiAg5zxHlxg8ve+xq/de7NEqd+aHgYmDOoeueHHqB5r8w4342rPIXRjD7TxXSMqZDMsX1jaF+GZ
BOq3G64nCvNbz1l3+rD1ievf3/RhjCCsX0iHpRBTisQDzOW754VWzmV1Xe89XOZb9nB7tLa+ZAX0
WASmAL+XQQY2fx+05bFsOIV7enEprv+47yPXdfCmO0s7lS1TC0v1CKIRGT+JOfxQNPl76TGy842t
NWVl55nrGrzOuCxVxp8+5Ew3z15m8IJyuwtbzVuxDdF2OkQhmncr0f8qBem++d3MX2+3vjULVmAr
Cqo9qmcsDUaYZGeUzanbteCkB140JBKux3vUpq0vWUE+gC28qqxTn5DYvusH/1H4M3yH6+aZMLpz
f9w4TW3UVx8JsYyhUZ+iUv4Qqn2ERcAnFDQuVxdG6sPn9vaobX3HivQI+Jm+Ajnr0wglQfiXQXZ0
QFGWnujQfyi7PePhjam3gWCkRMo2Bo2bauWVj7rzSOxkODlud+IaaP+4ydgYMKB6s8qd/OGywm3o
84q8OS2cSr3DJaq6r25t48AU9Gu1z6LhUuKB7GFx3AyedbjJ3O7A1ixYwT13kJQphtpNowW+nhkl
P2ccFOM4VQdAC1NjyOn2h7ZGyorwAcoRkPamw4WP6xo7U1UnSzVnZ+8qV3D7E1tTbUU51EYW1oaV
uUiOkt40RTSZeDHed+zZ8rKC6Lkv5hkd8A1ETRzQ33nkfr390zcC+39g8jd7bMN4lJFVuikZly8E
mqtzMX3kc3eW1Z2/3wZ7uarzOzYE/NK0+cPCaxFDW3gP4LUx9DbAa8hWI1oqpksLAaNEjWWXLBk0
VW6PzsbasbFdYo7EElHdX6Q7irSppzoJge88estuDWerA9eJeTMBeRhAVWMe+wtznkfxX7j3HrfV
7rVLb9odakgayboNLxmnf0kQ1Glhwvq+JWn7tpsiLI0sBcaFBimvYfDM9qy1tn63Fa5uwKBkORI0
LZ14NDDhk3fumbbGa49cTovSdJdmzZ+8aX4F61vEbrT3HLf1063jGNtlJP0x6i58ZbR6RzlURi9e
PbfB59vLcSNYbXCW1rWnzFB3l6ANLk7df5vBQPRhDtc6eyySf694YoO0smGkRJREX8Dqf5khqBU7
VXAeJDiCt/vw70EitsZr31UFxIyovphB6RgmfybuaXnXkUVsXVfooztqXpru0rdQw4cqzo+ReXu3
8H+PPrHBWq0oOHhgMxrv9XJyCG8eFrcfHzseNMnCim4nuLam4Pr3N5EbOcHV6TDSl6jV1ZSswDOY
ZK5d8pvl2u0Pt+fh3+cvsZFb0iMub1gzXhoHzADq4c7mflVan03mPnmuf7nvM1Y4ZyhR5rT12GXq
/EOgm+/V3D22TQDFeuhI+cAJ3P7O1qBZR3CFa2jfz4W50IwfsmGKtYL9qb/Hd9hq3grtHmpAZoig
SYXUsYJY5uhCsqmeYulU+U4PtpaXlWL7oIeNPUR8Lm2on673w2t2HcJLEGvsy12DZGO5AigRuKyQ
5jI6HwLSxkUNzfMhuC+ybSjXHEGwWQW9uZQFh06RDykjGk47qJ6NbcMGbfmjV9O6xrZBqSOy2O0Z
FMC9ot/ZODbm1wZsiaAdglHW+qKz5hXcv99XV1lJp72Xmq2ff/3um5hWanHHoRfupaSiOoiKSTxw
7Lb+7xIMsdVca9hl5GUXeRdYnX6++k1P4I17fp6WbfTgDDhHPbUTzxw/+P/eO4gt6uovy+Isi+te
CoL7n6InSMAkgKD/6IP61PDxo8jr1wbxfXvFbn3OCmsYbTatnph3wb3gslRTGnr6ORz6FwJryv/1
DNYAUGbduStsTZMV5tpx+bDCSxYZQov+yTBvPq693+6VA7aWmRXjA2jRraFuexnK8M8M4TtXwTYm
h7j5TgxufMDGd7G+83TdUexTa4l9KlpPg6yBHdF7hjcbx4YN8xooNHFaUujLQIdvhLLHYlUnXK8g
jQh2epjxnYebre9c//4mYJywa71JY6SadYHoV5iqqf8VVv6j/z9M4t5nNibcVn/NakeErqvbSwVg
STyMpE2KZd3bEbdm4/r3N53IxYRrIBxtEJeTiU0v6tiUNdRtYM9834q1IWBscjxm5rm9FGX3a6qH
4SCn5j4hamJ7sC+B701NWY+w/kClBHs5n+dPKMl9q6DFdDvAtybACnBRLRDW9pvm4vC1fMyg/fhE
VL7HmNlq3YpnUfkC+r7eeHFH/z+/H/Ly47g2y54fwtYitcIZEshN1OZjfWkm/nBNmEddHoMK4xS1
z8zbZX1tpAY2HiyoagUdt3W4IF9fDQzWV4rXLRRhY0h4R58hiis/3zUdtkhZT3FphHbRepmWzo/p
UkVwf5V3ZlG2NNniC0csVd1cAkDikzxYyRfCFIth9N38ut2BjZCzVckK1fU+r4v6Qr1iTLSBAhNE
bgXsfnY5ZVuzYUW1v6qp8/yuvnTz+h6WMb+urx0h94/Xm9J9vbiu5zcbh1yQneGgVZcZ+WDR6Eei
/OcxhKDvfe1bWXkRrjOroS188VYFYed6hIMf3mjTTENz8/YntkbJCuxsctp5cDFKbeZ8GHSfHZFa
PeeshM2lql7v+4gV3/kYkN6FOOaFQOXyyfCs/YxzW6QllIUP8MrN92rGW72xIj3wswzJbVhdBGle
vWh8uD5HXPOQDkzGnUnZ2KxsVJmGjHIAClB1CcphjqkXqQMbnT1KwkYPbHEyVql5HViZX7Dhvodu
yln669drpbUt9rAQG7Fng8sgBc37vmP5BdLWHmxs2zzhfHF+A4XbHG5P+NYnrr17GxiRU/RB6MqL
H3pPMzVlgqw6diL84/YHtibBCu65zKa5aVZ5McR7rPn0syjNl9tNb2TptkAZpLmrCaJVJB0DBpnz
j9I8d+VzPp1xEwATTqc7n2H/A+j8I0m3Zcp82QXroJ0pbUvj6uJQkyJ3PwGFPhX9oVYTy6IDck7i
qaT2Pd5BHR3EKmbwVAFXNDdGAYKA5qN1wzIZc2h5DDrJnMCRS2q0aLIlbvqihOqWYoA0HYDJd7NL
4Fcdplz1S0B/LQuOrD8EmEAne19nc+sMh7ztTfAtaHulfyxNPjcyXtq1Er/dkg89PDVmk82x9FA3
e4RwfJTPcQQdtKxN8rnrDYl9f6Hp0Ljl46wDX+GHatLnX1xnrHUXe47nS2jajsy4JDbjIjIGFbuQ
C+ReEY1QyyqUZNOHIc+c2oME+lRHzyIKluHVG2kJ2BEcwZLZIfmfQq3NbKCBHFUe8J2qdegJJAG2
1ucy8Nb6EkYzdJvTYi3q6vcqF6L1wXVDY7oXZK2j64CNmztdlQLGvRBon2nltx8Wx1NDF88KO66b
UNO4GcSb+eLLPwaCEGNa4DWvXE+Q/M7DbzNgJJP/cZIVHheSyHT10qWqwwWsO3jDkHcvramgzw9N
4AKqLhDx76YByujVEkAKq1YF+SQh5et8h+xkD2RjzwQLTSIrmGawVBROOaiHsZej/7cvFMmcuJma
wm9i1kZZeKKFxPYak24Jl+DkVD2d1jiC+L36DaX4elZxCfviwDl0cx0w+QmU54w+hS4Mx3hkYLHp
wuJPxL6bz+Gll2sTPFAYNRd/JxoV/CcnAk0dkbfi/TiGDvEEw4C5qiUwVJM/TT8IIzViUDYN75+g
rZijrB/lrgiqeKlQ3tGPZVWs/nBcnCq7aimrtcI9hNMwR0lXzqW/vHDojOfl0VlHTaFALuAN9AqQ
N4dpCwfpQH0HMInoLnGIZP7vkLB8ztLMh3bdi0NLt6qeiF/6/k/HyQZ6tVsaJv/H3FRtyWJPAg19
YV3Phs+6yp31qVUmyM99wJoewqWz8PSfrh29tkwksDUrjWdHYQqDyJmm974/RwqOIgocPhWPXZDp
4RAVtF4/cY9JDxYOVcXMrxbyxzJ7hpL7JN+pdo7IcqCCwBE5qbveW6qY1p0ASyCjwvdMiuMwgJi7
o/2SkGMdNdH6nLdd5c6x4SKHpScpah19K6uZT9HRhzFPi/kXuf8QybEeyAFyxBIaBrPnRd+dcZIT
exKuYGV4mFB8djCxTITte7jx1d4ZME3SvwR960ynPmua4WmaplJ0xzqEk8CzdryAf66k8OlXIsnK
u5j3WGJgOLh4K4MguDSPVQVp3AJ5wTrRVyhQkvlb2PmOmBPl9rX4xP3F637VchgHEo89n8VLI7iL
S2hrEJWQeOzgDRz3dSv1h1I6soKXDbzEsiWpa2/plphSGam05nD5+xO5SN7quNZt74LsA17s+BNy
W6V8ds0kxHzQUB5fH9uAt9mPpmZ6uciQVsOhyyEtefUMW7vofQh5++HLjGt29BgGPl6fDkauXf9F
uDJ4pvAzYC9jVTA1vhdhNOG1nA/FavK46oK8/BRCgER+gng7mfBcPxZgVHbYDGGsaNhCizpZZ7Rz
olg2Yv696KvFQpoPGoJbsfacfn7yRzw3QLKeibb+g3kh+kteuNR7jeZyig419OvVwaP9nB0WM6ke
riFUl88FoAKPY4YNi8XLMOa+Spoq7/OPkmdlf3TXmlZ4HGGkA523GBb1G34IzNeHcoYDQnEO/YXz
99D97SDrWMPxAlfmuskl5OsHKKnPvx3CHPk6wT+j/puTMdMfmyBia3aVEp2bR6/09fxfnTdB/1UH
bl781VG1RD8meBIMboochVA8KYkuO8LcAXLqCdeqJl/baiEg5nImsS/TRhh1GT3ukAav6n4gdAwN
hqH5wAjT5QuKhXL9COV8T8nEoUtt/mb5kLdwfcDQ9YeWQXjgooImHEgaeb0XJc0gqpzFLiTuDRze
Z93Cy3AsXahJ0lrS9rHr4UUhYCUwtcGfOho6F8tznub+Pdxc2vJU4uUBB6OavLx4UROua4laQIYB
x7SFi9CnIGj4/FR5fed8myDQ03zTuljkefGqcoZ3hxgnwo5i1J75MFOxwPVOC47KDSrNOYCfLglz
4R1yt4rwYK6itiOnyOC2pmKe16vGQEB1JCjj3KN+3cYz4OHNfAKZf/Qi+DyRYI1eFwIlj/Zd7+Km
Vzz3rDfGfcoB8m4GmAwQ8NSyBFLq1x0Ruq+FOekcivIqdkbI6v9H+8yLXgBloNFyANZ/DM/1oH0Y
hjE31GWsi7rRp6zoOij2IOnoyJ98ySrUUwrXmSDzv87rTxOpiZ57Ihh26RF67ZE8AR5IxGfdu924
wB+g5B5sT9pxaE69qvPuMLVMTKcQ0RQmre80uf9Y8Lry3QTGZTh1YhXQCtAEqCmN5msrFnWqQJcL
0wywyZalK/Y9luSAoMYVNW3hxx1B/rvG0NhfoRYAkzgf5mSBXH5w1UgvqcsQ0j2PLZ8dxEmwrg2e
E+pRLfXZTISMl65tPaeNJwXUW37E+ype/GCOXLIuiHvDRqPj3nMAJ4JBD35pg7TGtAM83Iz21/j/
UXQmy3HjQBD9IkZwX65kb2rtlmxpfGHYss0FJAgQBLevn9eXuYzDlrpJoCorK5+q0mUJTnx9m32p
a6SV33WsqyjlUpm78Do5aVodEhGZkX3opLX9OUpKqX7zdelQHUfp7n3uNiBh3FPVuPt/KaTEXz6R
E4SS1Zu3zvrQB0ns+yeOjL2NCwkDL/wWQCEa+nMNNzA+lyA9+odSdVX9XMF5GFyGoSvEDA5FPraH
tiFUlych6CpAamnA5ZputpqZ2jlOy+fhDtvwGapgBdKT2dG9uFEdXz3GnxkxAGkbzhSRVsmly2dq
wJ6qZC25poq1nUEH3ZGLtAJDjQNtvSfJJRCf23aLsgPV48qzzj1iyxe4NGv4LDIqTnHIVq7er4xc
l+a16kqv3vI6TBezH7WbfCyr38RvPJP1/l+w+8GSFJlqkzU8TFUJT6pIU7vtsC2mWA6Pu+eF8leS
aL0k+RA6JPfkCYRolIJ5Ud70uFauuc7Espnw1AduNMO8BDrRwB+ozEQua1lFrS/xTiRu9Xces0i/
97VoQ9Dcu6/NnQ9INt1OcuIiJ/i9TVrndzVnt9z6KhRbueRZptvy0ZmVln/Npnxlci2aYJgPfgRI
wS+yxsG3bryYp801NvBmagXevRhdw/bRo5x2Z/qTzJLSNk/m2RJsQ/3U1//6vZZGPsndcw2EoLZP
9/WhS9YqOKo0UCY84MAZ1uUchVXktnlfmnR2cgjjixvdrUvjyyd8Rcb55su66T62dvXAd8i98WLW
njdhZXoXc7qu+oEYyLp+dXS339euSQmOrknW9r/Ndk/7h2pqK42xv2xVIO78dJmC/uzW1dyoa11l
Sv0eQ5/28UAOjNdv2FtkYsfryH9gM42Sb2a4dC3myf0ylPEEFJT7tlbxuWuktepIvWLUTHlvo1Gc
IeF63fwt3eLRh2kS2FDgO9lgGV0ZCat6L2TlZbUFNbL9cvYWZI4Ssl0PJpPR/JrKqQ0nwFhl1nTF
xnnu2IMXgPBIUUmmcGuK/VbuNId2L11j8inNolqcdpEukISFbWh38kkuO6imiHEMqWsuBUz9Z49G
ws2LlHMk++Aw0v0Pnx2bxr30QgTLfISKOXOOTksX7mQL10m5j3fpWNF/3QmqcOWdbGSCRJ2G2pn0
/Nq6QbCHaI6dZFWR32fmDpMBdWCbkxVk0nvA9N5c862QwPySyMVEH7unFF+nC5/kb91WfrfRh2Uq
Om2of+Tfh4JX9ctMSwJtKbZVneYxcaQBL7O3qBRk00Dy2Jfyxy54TeudQu2QzrUT/fCqpe1eWlub
7lnVbhV8WgV77pswtvTdUyaWlA4LzFmUiqKbGUbGeRe4HVEwUMJwNeXWY9KdHCCEii46zFS41C+y
nFnWiaN5mPp8Wp3ZPHXx6nUBTq4h7l8JkaDmYDFpDufh4K+truSRQFJLbwT+jqnLAaKOTc9lZJJh
ybvSTfassNJu8efMybD/11Eu2o/ZlZBPWdSm4vje1iIT8zEAVTU1wAaWapjetnmz4r5Kuj38F7g2
bIZ85+0fSDfuPR3DXklcV5KnOPmlCl8CQFTZkgviCTeRD7EPzieP1yETqoibalj/hBC3sF3tyepz
zw5Z5LpJzu8uyY7yCL9vPS4p31ZfgJqM9+pNt5DeXHAmH0KAMX3et35VsvslITaNh8wm2Spz6NaA
1I9igGzwtezNwjkej3oa7r0pasrxy8/GuvHoEqXc3EKuzWr0dWtEE8p8QgTQ2VPNMMxcVciTFuGs
ihvv3fW23rj8qkl8W3usRdP/cXoN7asox3nromIULmsjeRkMY/recnW0qgBmVcMt4pg16ZncEh6r
FsxL9J+7jIP/snv0JteAUhKmQ5LNHUzzUI6AVcddLFMuqzFpH+t629zDFsEYoXaPukjdZ2tiIblX
e4N+fBqdIGi/dGJ4EvOYscX23Gq2M6niqtBzfi5BOKT3yVaNtjtDDwv3D+rkqhrzXlG4aIg77WQ+
/FAra/NwqVKsKZ2ObwvYg+u1zs+0B3X0s8y0M/hPOAqF8+SEVHsjbenqatnk/RpAfCN9ZfluG+sl
b32iWhhkqt3V/srTuXC+tw1+OAD0berZ+F75MqPuk3HfO06+jEv8t3QEkL89QDPZitFVMJgKH0kn
sKcpI0t1y3VWO3I9q3S3NFFOJZxkO/U16073XTJ1GuCP1dbhRBjpviPwjFk469yt536IT4AIt/Ir
cz0hbD5Mu9ebu7XPVtxtWwxLzT1pLeAY3N4dU38IOw9WHdSWaOecQWczb3gIdqBXiq7W5lEwLc81
j92+Qdlj9OzmMI28G8gq3hfnXazltvwwaeXcdPham/F5RpwanwgCSex/N81T9XmtKe4+eihZJj1Q
Pw7xN1fvtw1VsDU0dHnr2YouqgoGvX2ktHflYzxJl7eLMH5MV+ADQzLxVqXj6WGqHFWdEzB5VJKm
tWVziSrmos/drp11O9QuCkdXBCza1lSPsI/E0xRC+jFFuQVie5De5Pvf/d4zG6y2ptqdIt5hUb2F
db2Xzzg+VVYfiDkesTmAsOLvyXcvnpT+GKqaeqTwtqmZg3M6om9wg7oryUv0x/PwbaGfKMfrNNGW
8RKXpEDlNlr34brHZtkiOnlS+ECIeaKkRk0wgdzYZDsJeScaIkry3Cp30y7HgJ+4n0MU0LHSEsig
pCejRSrDAh5UVAUMDSjy3kzC8ulUuCV17G/PVZmODi2Fs8MiJ8yqW/gvR81o87ZiR93wQyG1DUWY
jd4eEnxqtP+DV3FE9YjLCfUi1yyv67gYKWEZgqzNUD0PlA1NVET4GRMiS2TjsAmgqTjF18Zxvl8H
qUX7XFMqb/9tczdH+Q1zF1IiktKnT6kFVfCSRt22bEeW/GX92ZByOaTPblYSuX1UjqIDP49enzUb
SGqGX/5xGqMp6k8+HIx4PYc2sBtqSuKafsgtF0cs73ovJXyJP15/p6Lmjiq0GmqdHpeV2DbvnPjQ
1doL7wExIHyM1q7TYV2tN+uirjw1iYJS0k7vLOW0rvzBhg75GnkXIYnqu1b5q1ddHBY81vFtqqr4
ZVplEj/HMRHuQxE4NfXEAZAbO4jDOJVr/C3MhlXORYNSdWziKrUlQ5gaSBtEulocl2ATXTHqAV8u
zpeWIMmo4nvpc/orxTgubI3zXxoH/imNzdviu2tZtIHogj9OIxZr8masKSPzRM1RIO/meqQr5rCf
hu4lhbvR/NKgE9U15iEqb4CJKuRFE2YG8cfvJdtdnAbAmN5/y0hpwz+/tYTrQjKvPOcNjmw9x0zL
J9NBwOjmNjhxBcpSXazrLHP5XkbtOryvppvEF8NJRzfo9Hqa/olJwCEr2cns0Mwi19wnERdgdmTc
hbXx2A/CX598LmDeriybptDmoMdFtx3LwF2D6jTEwdDuRQYyq/pFhG6U8nEMe9yMd/zAHKbFElWb
fwvK7/QxClvpg5zMMJIUq4nQtQIEGl4+nc7Jb2xxEeeU9BwZfqe6XRpNE8du7Sm95W8wdtP7cFbC
2YP9GHS1jraiow+ig/InSpie5kI/TwgHxMYoOs7q1FQtczooocBrPqPYXbNvLhpi8+X387B9087U
Q6lIaAzqx5DU5fiHkmVW/dGC5QcsNZ1dCGdfoY9mrxnZ3fMHD6vcUO/TIH1EgNoHIH7t+kvM3Ocl
Pfe8Z8fNWp5F6rM2cx8rChX3UgXJNv/qRMQ15HexVx6yVmSc42WtW30oNwCbdLY+uLliRTrpsISZ
Jl0/qohGJyj4bld0tnXz1+NtFdile0tlRxQXG+fb+M+OTRyfddY08S93Rxv7TiB2a9FrXM6r5Vr6
CRSqIpnbKb1SAHhvvZyq5AB40XCDjZTC+V57DR8s4iMkV9e6SeFIesqHsh9XfeWZtadg9xo+liqN
K3hZG6DSCtxqc1/ReZg75goEGXm+N2wFv3A/F62cTXvMMmf/LEspftbtzBclrA6de6GJO+G+9x3j
sm1M2Cji+wjwzsRzd7eFY/K80ELeB2EjHqNJ0VKEpZXXqg8TpKFonH7Gy5p+L/fe/6BFj78ilxj3
Q+bO82Xs2CdAa3G4qgZPnmOi/fpi5aifzpYMKpdPtEYY43Z56/tIb0WpR//nGG3zax9Z+6DcEtSj
XiGNoAatwVgwirInMDz2VAe9etpBmwTHpY2Wv+jeYfYGxS2KvwWETdJLI1i1R38ZzHyUlWLQg2Ks
fk2ZP95lARDWQ1cKNKml2rMob+dB/h5dJ5q+MPrfJqYjSu8JWVmpg+BlQYnIFj2c5e5k43nfam+/
phMhvewPDrBpfbIWdZ7ZsnavvHbEGmEWgbVYTlp+dtEG0HRg/R3dIR7AEo5ZMh589LGvcXW3axDG
sFohB8DSlIvVz5k3jMltPyb6MZA18luCdvR4803YFhV3SHK0Imw+o85NWXtNqqXOJ0+n/ZN2LRnX
ganECzEB4AnXMBLBIxjQ6M0ld3PP3U508rJtVfCIqOj/br2UI49KKLsGhhc4Z7fWN5p2aYd82zOB
AB0PyVMfeRFj75Bte/RkmVrFT9EsyBKL+g72os845k3JrW3yYPJBNQY4Wq9OO7VZ7ndUgJQd6/Dd
rj1f59qJPitks7bRXVKJsi065copZ/Gs0oVnbUXEql/Zf+E+2PEZSV0rxjnG/6Ad2UKYZ5vpDmm3
bx+gIqf9sCPORYeJnkaATR11/RB72Rqcp4D6+5xF5J0izyQskoLHsCu835Hrj4N+X8nRm7c6um9W
VqJzL3W9N6pc7jPyWCsKzRoA+SW8iR5QI1P1ZCLE7YPG1xcUu5KBzQkaBFS+OoOMitJf+O6xE+Dk
raLE/BLThrRSNbPfnRgYRuZutv72L5i7rL3OLau0l5FJR5PLpG3Xx8q5fVSIF6M4+IkMLyER+KJI
kjl5DsKo/SbWqrcnv295apPKpWHUbazWuxnuJwjOJZzZ+JCbsx44BPgz2SC64a9Jtvo9DWOjCTJd
xuDEjjkkvyxomujULtG6FdoBMndN9To+hIYH5VJT4ehXCArRU5fWaXxa9iR77e1YMwWJe6r8rLH/
eS2u+CLSS3OvQtCp527h5r/uq41vl3hk1HHixs6K0PWtLMrdZUDRiSkB3iy3fYYdSpPADc3Syg9i
yGuXJmJYIqS3TmskDIYAr1AoePzHofWf6miuAHAyxTjoTNSMT0LH+xlIaG8EDKfGO4ZCrw0fHrcc
E54wePfmMnivVD3MD0s9hetdymBTn73RrO+4pOUznIcofqmChVdbYdNojxPNIP+4DlNxVp3tCJ/Z
4/257Dp+b2om8+4va1fnIwA478P2mfe3TlT8e23iuuS2s7XfPk9pA74A4aNxi4Y63ytCdt/CQmof
irkn5NRcETSX8j87MnjIdwXC+92g9/7r7JyoA+Gkkb0G7ggmFx0qUi3CIQE1T7YFVI3IuLvhO0jw
uCsGb3anH4uTLFyaCkOduMI+3fAChLXyCux8U32Ypqrucj8RojvwW7rbX8WkYL+nFPH1i2EYt3E0
GScC9gjh5WJs1f9ishDxYVEzeXcufybMlRi37SFegwRJnzubORg/mltklS7Lt41qbwNKiXiWj0Ft
uKzmMHrqA85z+vDbwc/tGPWXrg9Xe1e5Ag57eTu8jsak7U+1p+K/hipv/CMUlI4LE0v3eV81P5Y/
kC6Y7zoNnvehLMdHN66IkhxDtrfXobbPQ7jOn6yYShrozBkoyOc1CM9x6tZ/eyMSFHZmwm2+dwGj
1ApXc8H4ab7SATpZbgw9RZG6gbkSY9DIE/EC+s/k+aEim9ePd3nWoxetlH/l7F0nAij+dLidXj1q
oTB3NcnXJ5NKbe99LEt3Fa24/Bo0PA6a6si/Z2/NfNsMGuYphnQeX0TfZO7v0M7++BlWjdedcOil
lCa6Cx7BJE8gz7h2mCmLSXdHQj+5/NxJcF9TqmHn8XW8fsWtpEkBFhzQHU2j0/8RkmHqHzLYA3MU
vdwKj1jdVwF8BNRz0w/y2+IxaD4zxIrbx5KYy/nsVIGqL6sdy/ii4yULCn93t6To2Bh8dpl/6Ytf
4xo4DTuf3OPWQmS+wEfew7uxNPyVY8Le/mHCW+E+BM7cJjwjlSOO8G67/mArX+wPpaBYaXJa+qY9
igil/0wVEjdF5UdK8rNJ85KKRXx5dG3pdVtLExTNgM2FWn+r18d+TVFQsSrEHJB01dmzofju3kHY
N6wiJFnd9su52XabjUUIM3A/Wyx2+rfvJZk6IyJ7+89hbWlLzJapLVdjah4abh9Ax+NY/mzCTD27
yAzjPXICl8Q8jJ4+egTbtXSROmNNp20cgI+FRzb8tlKjaSk4jdNSDv+mxoeRfbZkpo2faVoLoz43
G/pt97wCCPWXh6lzXdXa02B2hOE/6y5lzfmiWSa9do5rtoVcnKFP1lyzfw2CEN+h06zPjNml99RE
HuuUVuMr+tNZhvuPtNeCMj5NUbXjzdmHIhW0LiqPiBOpnzGBOBlbM0hnRSsk7XlKLZ0cqGM6/zCt
N388vW71Q/nluB6WLkO8i7My5CKvvBoVmCGqvAczNFcoJsIJD74mOf5CrHH20vj+npzLeTdPPs98
fYxWtSFbVq4TFpbBCOqibSGf70PdbEfSGRmwmjk29uJ1iRheJOZ4fAxBNvygyV+fk93Tf7gBwk83
m7r9tVcxXTnQaIWVV24Bc/akY1ImCJmfcj0F8OaNGFbvDfmvtRc3Q8S827CyOEU0BV3I+wxI/lAt
SXsdbsXzfb1PAbu7SaTeKK7K8tj7Y9J/2imduDXTMn6L0tl/MYPTBcduSBJ/zmfVZFDOvEDFXLWm
lQ+tnr2Vg6s27rOVvujfzN4Md1s6dP1zb25g+UyXiBxL1JfLBaMnYcqGjYQ5KPAg2PnopaMPzdmB
vpBTxvj7QbW3VwE6A8R5qtGOKiqJg/bYxnHVPU5NmjCKmV1uPVU1QMOYP/pDbpCsxZ1id584d76n
9hhO5DwexrDzxLGSeCgucTBT4+zEyb+hWKb/trbLHsTsdns+rAzRX1qRxB8xmDrxI2Uk9bcNVfs4
q5qpr+bVdR8dL/F5Cxkmcu91pW/ed+YLKZakLdgfZH/D9iblqswZ9ExtEROaJf3s1BjuP2VSRlVd
8GxXMikW31Q7m/lT9dzLBcn4iDWol89MOaGNZ4lykjvfnWz3l6Zxzp43l1T8IlwmDjavcUL7NiAF
dD+mJMmck2TrIjlNW4MAt1ZN9kO6faYeqyxbf9ajM+8n48TV+l1t3iJ+i6zvXORonTg4usSSpAC+
3d5Pf9yCAgDMp77n/YqXVj5T6C3TGXGqTl8gNLFofOj3EmBGUWVE9j6vc+zGDyK0lnHmutRLcFnW
thvu6F4medzDpG5ORgTaJ6whWILzOhs+bof5S30GPUSd5y8mDnIFZ5BsL1967jFc3LE6dIjX3y1U
9uSu6cOgOsSZP3/Gek6+OIZ8atkxdaajGfnhCtdR0x1WAtBfpGQeDa1peaThUNmds8rSO9dqCUCA
zjZtsa/VqBT6yajE7ofOT0b7kOoSyTgfKbiaB4lDoT2q0anGY7S41fSyIFRXv3p6ROfZKZubQDig
OL3pVa/3jr+opyaT6y/WwVxsA8uCI3vGAzQhRO9zcN2Ccp+Apds9eeSK4v8yJ+dB2in+HsN165+F
SnbgLX05vuL2yq4+I/H0ELSuFxShLNvtBUrW8H3nU2mKRVX1QQUGxdihpPsdUB9fvB3b1K+Gp3K4
rDTP3VElyfirT5fwfSFk4gHjbfYv86rpfcJZ9KqyNHvrux66J3wa9xP8ChXWsoj9D40c8wQauPpl
IaHnJaTr/ld2raxQvXv1Y2uaLP3b0mAHZy2jxCsYJNJzIzBXfxa5oThatTcPsAST5Saby6edifMf
fLjUZyXOlwNZyTQTc623u5Q64lRp3AoXYuR2RhSriQc3OC1AAfVz0qZmDlB8syS5pA15Fh5j2bVg
lKMHDpadUZVLkUVztXUC1oVnfkxpuH1UGe/bzfFbHaZuZiig2smc4Zy24lzNelkOWbiK13SDF8U5
6tzPcdl+dSwx3YXTiqA6LZVb4iBmjrcF63ynXAqwQ+eaNrhOgxnna2UT0ODrLqZfcUPIl1XD8h1t
OjxOXjCESMrWuh+24cCEbJN8TXM4eqeSvZKxEHtAHU1FGO0XNwykW3johdkhdFXVPlQY7pl8zBVX
P5OV8Aed1U33Dc00HsssqOKCJy7F3FKv6ggfHo9BifzxFDXNOB8rKj5TYBEcohMBhra99vPUPNRG
dssJ0d09oPXNIdOkcd8Ou/Kr7SjwIFWM6+M9uiBPDT8UVQlC9mJ7Ny8xpBBNY+X4oJZb4Ye8iM2s
S+mMiBxh2zXtYldQg49xdJzKpH4x2VzNBT9Y7eaui0c6VEv1B54PIwOKaLipQyz95bCFKzRkJ96b
N6bX7bOvUlk/MTbW5jw2OihP+J7a/nFNlB0uFojoqdq9Eg1fU8Ck2VS/jwkPnl9m21O/ZH5NSPma
XHzlYiyvSBF/7fAOXsuh9d4xufjLsTYOYwNX4QltezP2RYC7TuSBsd1D1pMIiKOsqtoLQmfl3oVJ
vPRFZ3T6nZMxYfK+txSf6E/QQpgs/uJrRrgm9TD+6cIUGjjNEh466cgx325S5SHQy7oUTAQyr+gb
GT1Orp/kbMyvF75ShK6Fwr1dUAtmp0poGuj5w7zfm9G5jUaThX6WbpFkhoBinXH12eIE4d7SjvQO
1R4s4t1fu+6PTMb6lV1t0mUkGneh14zfdxBtyzjHGQ/T2C7f6RDkWJTNzhDUEa34R0ls0rsJT+F4
UKPfntesT/42bpp2F+g1hiQ4Wdrcrx1jDmVfhtEx6zyjcp8bk6LfL9tHr2fWdgD3Xt2ZMuRgdeGC
O1dRLkF6RReMcBj14suJM22YQbmcMAibzpSXotkf+zqZTb6RmzcfUAz5drDUZQ9pBGiIMdR2jOqW
2rheqhs5ODPqSVQJE7WksR+W3MMDY3rn21om7vu2xOLa1DL7EXpISlTV4XZM6JSWYtnG4FsjBPWh
kh4ji2GL0ycL3/F3082e+PKVE7pTbuZNpQXzlpRbYvWMcy1LPXg/JR/cdukSGkzSYxfsjXHfNLbY
uHnnM2oL3ZYJlGo43zkMDxxknn2onB4bTdSk4y/PCGRA2tig0INmhtfYNO7uZ5klTGZlMvzEIRrc
RYwFa27JnofAH3gPDGaS4LDgr7jv20jhpOmj5gG1XX3ZaPDOpSOT//AdNw5Sq6r70+ZFzK3itCvT
w2xRhs74jMXnWGEoKoSrxPcREaHGKsgAOjeql+EbynN0r6KkAQnq8LbkzOL5JSRmyP3UEKkx3bkV
/SJNXxLs/zjiVPsNdJILeaZM2+WBiVI/nmfv5t2Npa3POKVtc1duo5kfjVNXwSUzHtuZuAeXvwH1
/nXT6/QzFWb7qPXKdg5PPOiaMJvFP9nYJc6dsbFvZvOH5FTPLS63zTjVaycSTWxjFhn/QAKCDfAs
d4tBmu3scFCoXxa7+NK9ZFF8S+5ChjySmGi8PLGcFyXq8O+Mz0gcum1fyEro8Uh5Xds/pbPp3yym
6M9gbm2TVw15X0WJrjWeLEmh8DLXPQMJ4g3BvxS8JlX0GG9f2IftR+Ou7ZePRVFjl5L0A6oq52tf
trM8KXCu6xX54uYVaiK5P2GsCAoviXRyqVjDfg0XJ8ZmGPuoycq6C5+kZ+/nNJMfY2Bwh+bB5k7z
V83rsZ2SwYmTy80ScU+Ix1yA2uvfnBuUiRFk1ZtDssaqWNpFXG1QZm/cn/5rOST+vRo857/AOM4x
DJm+L7JhHh7efmiGzCRthjPdRtOs/slxO2po7Ej1ucpaLk/Q8mfGGwkF+lq34VG2OBNirUkaLbNd
/p4mgV7nZDacmbOE088AT1t4Vus60Qp1fXycnYRUu33/t0eLx1hThllyd5OyOrCcnXNHZ4wP344L
VyTzOv8J2338M/MclZxGJgBvs7P6P3kGwufI1fUP42OCxk5gECGpa3EKcRZPH8Zzx09/cjd56Bjy
H6akQ3oJTBa9bIxQj3Pm4boh8Q6Lf2zqzkEBFN7PoW5H+6RKGkZ0mmRnW8XfF/zT/NOouXHwW+xq
e9sTDlgOVb7JLfLmT2cLuzNi+cqo0t8eor1S920U3ZqEPhx+DetU/xVEQvwcJwTG3ItrZrNbM4y2
6LTjOXnNyPVUY7z5vs7Kjiff9dV2mYwT/kfuoshjrF7FRKFIyDk39gltu5GHXrceac3CRh6fGxsD
he2r6be/hrPg4tnKsbB+v7/SJo33BuX3PtpuBz97tNi2Webry3Q4VN2E+D1rbb6JzWvucfCMaeEY
3Q1HtropCmOcAi+zz2BTRmrKG+xidYH508m1MtWRT7nB8DtOI0/oMIT/3EBFZI4bqplJkKJ38aQf
jEcfY4LIl3CNPqO1jv8uhH68G3+1/43j3jzdrBtL3gdSnxY0spXZo+/96rxpp6faspehS1RRejtH
lxbRBdt7VKzdWFJdWAq/rt2Ca9Rm5gcH8x7kekjKc4UeccfEfmGwi0tqw2ndeKTWYlA5lA5O0wPp
k4ROpJy1fw1WMc7+SePRuoGds7MMb3MB3FqYEcJaDr/D2Y3tY4Iv+IlVlJJz3onHv6SLNPI39hMz
5lA117Yo+dcetxKsqtO1zsmK1DvoNO4fbd0P2XmpYwSGZjDhe9b0qJgl2wHsImCGOY5eTwZ/S/FA
4LHgb18xqE+52gS1gwqUfcADrWUe7TXBy15fNVshuPOYqyfN9I6i2/6KPUzwzLEQ46fMlVerNCoC
59+TIAzwuyN3jv6p2tACW4ZER9V103f89sN93cjyJcMD8e5gduPBc1V/sngWnx3ZMZNxpvayKN9g
QI7j3zq76dNlvOI+kvP60AQ+x91Wi+mSpsKSDS1vmJtF9NGFV3YJ7is7en8B7PBUjZw78lgHPlrk
FOGqwo2BMOrFYrvT25LeUcKa/hjz2plcONH8J3R2TA+xTtw8dUb736Irzy/AaHT3Hk0298/cHd0h
DU+I6+slGiz1OrwR4RXENvjHmUr8K0om52/GhRUUtmpFWkgUvqVg54jRnKsFNdssNB6WxLPme9uF
TXR0Fh94tY2d6i+zk+pfCOv0W806Tf9Eb8IrleqZU6GOaUv7zlt+/8/RuTXHiatR9BdRxVWI1763
73ZsJ84LlUwSEDchBAj49Wf1eTo1NZkcuxukT3uvvcV+GpznyMQ/2N/j6mr4zT5AAKsfJl/rV92M
vXe2zSJ+N5LT7M6CaMJ9tvK/pR22/rRwQ8rv0a3NccLZegy0r8qT8haE7WWjD+lQJEt0VY51Z5ex
LO231enLMIX+s9HRNOzTdjEXC5LWkKTVhX9oJJP01XbFfKeXRt77QCsfZUJsbjKtGkhiLmWJud34
P2YL09FH3AJtXTvdR/6qPwBlmq+yTuaXxvYojQSlLgAayTspjuotBMzmVgTQeHsYpjF7yINI5meN
VW128dL64FLS5zMtgUJbDj113u3Bg23I+z7i08Qdh+aDU3FwKOsyOyzcgQ2hzc1VU+hYRkc5VY94
ed5vNTgb7mU5ho8s7PJgkshcLZ3Bwd4tY/1Ph2XxZ2xlQzErQzmnMsRix06B0JDaSwa1eEKj9e4Q
p4BbMMS9kLaFznwNW4Ek2HJZRXbcsswCIa85orcOMyGvYQgyunOInO8M26OFAsmgKTaqo+VdUTMt
4ZdN06EQ4/ZnKSA6MNIBzPtmFN/nQHAm5oNzj41fps9+3gG/4X4gtkRMD/UumVJdnT0DX3g/pnii
wPHYg6G3YIpUyTjS3BAl4tW0rYkOTdnnj/4YufjSxFynzdSghm45jSQWatKbiUvuzKy31y2KwtcI
NeRkcf3L49oZyNOVMW3Zo1dXCKdR5D9wzCi4CQUlUbxvs1HBd8tAmfMTptgtXl7l1SnLwvGdmXV5
kCvncvJ3aFcRh6zmpNLIQy/p+HzjbXYfCWI0pE2k7bhvci/4HZMPAV0ldmb0PEZ86ooHc/I5e2C2
BE3xwT6VfSrF7ZUFbpj20nKf1NWNNGLdjcZHACoUSNj1SR1n7gWVXD9ZKPkOrlzal83hky8ULi2g
L8q4nukv5f7eYW9aw9eWzm5+Ccu8/VYiPr6mra8PbZvpN8i2cD94W6EvnP7nx8CXyW+/7ufgPknj
sfzgpmT/A2U8Fcd2M5ysJy9Lwiu31AYLakkq9cIMUORlcBercRSUopczsUTXu3n1SdMEwbLt6lWn
b0QTmug52dh82uPgatq0QamanSnN9CoKIFsqYKrnZVj6xwAr/0XnwNBsbqXUR4SwaHgFWEhp9WxB
oLKHAJCOa7u57yeonhlzmaCqzXFcznLkzX2H6JbtNJ9/s+emSx0c8qkJp3Nbx5s6qH5y9RnijmuI
J0yJECO1AqfglGOLvcdEV+23YmvHE1SZPvgkdyjhDyvj88YH/lXFonvlx0dnHjew7V3Z+fwAecgt
x6mN5Y9kI0NGJLTB75+HtJSsyX7+M9MeB8122Z5s59k7b8zc72pQID1Dkq/UDwFfKPo2+CMAxmGq
XmUfsZv7Sz89RyZdJ+QQ+trOfdbwTgRpRKobnkD85VY6zIlEl8O9mOX/4ZFxzvZJN/GXA0XM2WGI
6BrYDT5PMp3WK7dwsmTlEi8u7MjjceTud1GzKqA8WIqPtS4b9GjmS43by6d3L4Iu/Y+OlubCkGqe
A2/2MI5ub3HHsOtfYs9f2C1ENB1tTzbjVBcRidWUrTC/K0vfnSAUMNY8Gb5aR/+uwkU8qbXmUQmC
fnuCHxvuWWGLa1djmBwa7Y8o/wNQLJEhrznNy7SdEY7C04po/iQkWnM0seRwKBXm2ZSR83DEZnzm
b83EX3xnF9m8ExqnT2bbqqS8lHw974lO5ZM1CYZaC7vzsCSZfk9dZZ+ofK+g5fKYbyPilvYPr8Ek
3uFxjoccbov5j30Nw4Gg6UX4Usz7iOn6QWEKfteIQi8SFhYok4Hwark++NZCi6qrnSm/p1y29hgU
SfgVVUHxmY3gNcy/fNllk5RfC0/8A8LC8nPmCQgO4TyPC3v9TW4JedILRAsV/pbwrnfhkKH8wdNB
65pJ4xAg2gWfNpfE/OtYU9w7yXvX5OqbaviUss1g50wh2c8jBjrObD/Ztdxj2Cf/Sqtbkj9zlT30
ReGdb2XG38ExGM3mUH6tPieuXalRB8ga5cFvj77bhRV5Hn/asc/uXBmJ53RS7UUXS/6M2Jw9AIUl
L+2UtYwsscPqW/3BO/VtrL6Ng2yfB6/PzzW3Vv4b2xtD0qHcHdMK6b0lCdkBCBBuCwnpIgQlyfKf
DAeepborIV/ceOsbr7BwWryaU4HyWX/FcTjaN+uPCEikhJpLIGioVMI5bN1SRtMhHtsEzKBuCnnU
5HL+Jpjr8Jt6IJBC2oD3vN5eWnjbp4bT8J4jK6+2jsKEao4saf6WCntUDENzTaXfnaVQwEK2LX4a
Hw7uQqN/8RWOzc3AiW7Dl8O451BQUhYLEFnc+4W1vzwlNVkuqPbnhNb3s1cTajgE81pXv2JRjde6
yNFHHGv+js0I+m+fRMQDTg1i1+fcLmS9ZS3CXaSCcj4NJHOzO9SCLXgLJN3NrDQ98yWSEmfGUG+R
ObdxU827omnL+Wj9KcgwwEzUfFVV5DCxhUjhS8Sa6ZO5sfIP0CPTcKz6NrVkTaJhPQiCsN/pVPS9
J/LTjAV+ZmR64CA/cmvTOC/yndPq+i+YF4vHxwaY/TPOG5YLV0GgowvSZbvKG8gSb7VS6SXzSkVa
MJNl82TbhJk/JgTc7bbhhnsW6STnaxDryr+MeNJ3NQkKUpMmmfG+h411OZDyT8VNrmanMAWSXW2q
Ir9MnIoRx3PhA/hUPohQJ9f+EWI9/uPVRaaetrTNM+4+SCL2pwy2duenYD4HyTXFy6NK/KQl6CLc
b65OaMjx2aYgKAABMZzm2zwAZ+n4eOlzQL+ame6iHUGF4JBurSQOPc/uL5viPD9gAQSf6ZpweKqg
PjxOj3nFRes2e19k53MY5WxCsmCNP0WXNVhXrq77c9fRo2Fs7MjdrzWHinju86OsqwUHtV7iFn0j
8wFPI+nl39qSeiC3GRJoilPnXlVc77Bf09K+MxmWyxnCNToXKzeiH1bUiWcWHtUQIEjz+qQ0gXPw
twVFrYCLL3Fnqoq2YVsNw31V6bLdp8VETklmTXWPXYyl00E7pzvfSXGZN3NTO4PbicXAMey17yKz
j7i+4q8nh1o+l2u2NQezpOPzCmj8JHoTrmdjUTRnA5zPsrjk7THsCc6Rxh3g0Au6ayGa+KsfUQU5
Fm5hyXGXIkDC+LEKmWTnQfCoG4KZcsAoPXIlT6M44xhEVdejPffM8D9n8M+Ly+Lxn5Rzz9ICqfvL
EIMSr6Hu279tPq1fOZx7f47XSK+HzjT99DQUHYmlskkPWZjaRzc6gpBlzrnbW6sY5bOouLf5wjyC
58git6AyIWheGU91/JsIdfaHpAkuHxt0xiddD/3TJNtqTweyVruFrYalFkki3lt6tpMfIDkJ9zRo
oYxukDrGsicpuRpKKLuoWczXqEuLz22iID4XRI/UZ04ziu+pO8160gWPEGTNUDwAWSAD8iVMS3Kf
I2q3e9lv8AggJ/lF08z5lmZGmBu8MrTovJ0m6n1O8yn6N4dz/WFMiFJH0lvf55vxmYryYk7Z98rR
u3JPdSqJyY31T3r08K2mrK5OmwySqWOkrjHk10rk35eutTI5hI0MT1kbr49imBv/E7pXxH9qi0zy
HOXj8IC13rYHuLniZ2GII+88SpvY7iBJ3fLuVbVL/lItM7MxcVKkt3/Xpl6UMpIqDvfkiNGosrgW
5jRxVPDvAAqVOqE1FjiEi3/DerZe/+Okm7rnbswCc9Blbu/8JGS/zWUYvTUr5Qa7WfomYEGIunPV
oLZKgvdc2eCjj4cuXL+IwN7e90Cyf1rVmD83NPqtpbGz3ClsbODiNoYYDxbMyqAYMupVs27S1V5a
p4PLEK9Legg8sFxUcwl8RnK2ABYaieMd2fzmLtwbP66SY4A92bx2N6y73nsV+O/9SlfuL4DwRh9q
oGn5RDJTNgdNHrIkXVNP5VsG4UyShSaDbFfKGMSOS6oScSR308VE8ElE7zJwlge2kv4xm9ewPWlF
WnFHOwZfXmbr4tPR8EI6SfEU9GjoD84xIuHQEie6tJUXqDfF3ZHVO5H9wDzV6MFQL/zDUxoNy0Ms
PMSWqChrjaTCEL2HepmfcjlZ8Z+bGkaEuQMKMUq2Gc53JZAcQAXu+P/fOKBkEoiV7gx9l5LTXLkk
uLZ/k0VLeeq5VNacS/ZfrEbQE3uvK15E7CrO27QmuIADpanGmopH0p/vo9eH8hKNCUjUbmvp4bht
ri5YiqMXjbb/zRyKyLpr4dg4FgsdIUPqgKT/t4qAkX1AR0ILXlMpqgcDajMTN4ns/A2MduPWpJQz
36EB6Bj2bF7L/FJsfcb5AZ+w/5yAMt6CQDfiONlKLecp6em1iMNcY+sS/X+prEtCxCYkr3spqzU7
4s4phIAAavRoSIDiC/c2ejFjul7ht3tYV6PUXagbUAsaEczZl1vwwVI9tF++8QAoG4EOdk1j+Kcr
JRBtxUiUrun9ykG+5wWvi+FnBqBzGdmC80s3pSWJ3nH09BNLhwWos35oqtfVi4fXAsnxDyXiAzql
EfHwABpUov8IAlvqoMdG/+6w3Lnqz9qpeu1IbWIEabEV5ybRPpeVtv6MFEjPnFi+eO+nNN7TFExy
Y5S0YfwtqY5yvxs18vLvws6o7kfZob+/oHCu/qkM6RIHXU56jzkuHuQZvyvFVIlTZ6Pk7AezbN4C
4u1bcEgEQelrm2FzvFa1CuzvxcX4ITE7fncX0s+S/uKstMQjCq2GYmJ/qaciOZcEyuIVTPp2Ltm7
vJ2Hda8Yf8Inw2MQX1rtouInhQnB8C9GCEpyfC4W3tvZpkqji09cpf8teVfsfaXbNsY1wrL5ohQr
RLsPpaWlp6vrtG13TewcdSxFNzUvvSCDe0V3TNqncV0SGXBNAWiuAqr50iVENHXtyVZfaTrATsdD
y/41BPTEgwO5SoH3zOiinz3+3e2EOW9xTA+7MdlpKYzI7+Y4GNd7DxulfPDG0ZZ/NxiCcOXrZsD/
KohUtwAKUHXtx0jrWfWZDlEov1fW2ijfqZxF8jMsOkFbf12H24gdakWfuqsrWA7tpYrUNFQof7VM
vKNxognyN1VWLnD7LGi6/nF0jthH2W3E4M4FDb5lWu1AZVx5lFlWFZfV0LwlD0tPinknOXsBcQ/a
xKc6aLdt3w9l3LMjtomkGwplZ80+hzksv9atSKv7bGTI380JE3V/bmbDIz4jCdlr1dnFo8m3W/KP
G79Fa4bqyuItrgLch0M+xB3ahO/HY3oXphMh790AKjB+DGBM4wXXHk09d9qLv/tuAtMo1gBcfhjD
rD0uGJjjNwDstHvtzTBG91BlCQfXvF3rU+mFUr3ymWwvJNpidaQ8hlNFhdP3lqxpovaqrQleGiGj
t9obLFNz0GDiwQdkxaVH8HWnPElrloZkyS7t4o2AK4MDeq6jfmy/p44fnHmx84PsiudRlGcr6X0B
jUc2exINmtXTENHt9Bjaem0uPozS9uwUbUHDIUhSXRxVEy3uooTK+dXnJZv7F8i4qucxD24O97xu
W76L0Vv5B6BlG7Nke0Oy1ucujUnVU2rQYh+hvGBWsmongTqLMbFWshUKjstH24Ev8T+jFtQLAUyE
/XhxU5/Vj0nWOwEI1Q5Dup+tUNvD3OVc7YTi7OO0cuk9yhX2NVRqukaocN2wbOeilsXffiNNSq54
ztPHoW9xkToFq8dTZaCi1ixgsibW/40AyZDuQk/D7ePZLS+ui2FftPW2x9SAp3MbZOo0pSKL/+xj
hm7HjPwJE9UQPXdDHa1Xv01Jmi9TqHC+ohnfMfAy/1dIAQvEgYo6uVtR4qqjao36mwuBCK2Tsfjg
lq2QnksxvHlUpv0KmMZYdSofujadanPshplNcm3YbveDXTHgKjOW50iHcXCkYQBtjwoEVT/lEy3k
p0DHHPKCsSxOcdpU3zCAwKSTjMt5SLbNzfdq7SbwGIeosiungcOTNbfOLnbE8D/O7NODzVPKEdYl
QOpNmz77LDow0n1WLiCl27ZwZ9BUFv2bSTLIxGy56XGidUhmRgxtwBabl0eKbMLvVJ5CZZGvJw1Y
zbjzEZemb/umHrxfxqOR5+hi7f2SyzapuwC/ZaNFXZHkIIVGKfzs+VfQNzoe1tuR2mWdTz5+xSKJ
M3UDEfBT8l1FO+kHpVKkfqlKCeZL4fX+pUGZ+nZbF+9X27MFFj5IJ+1Zg76KpuAQydxAYi1LkjjY
5fj+Hzjl7RO3KBY1VyG7fkBf75vrlg4h/zVtmwf4reQpVT7yVTn1LH1dmeyaeSquatTb01JDPe4c
0A+V+XObFwQtF9/qX4J+ML/nzfDH5dEmYzrh6tG+dMSCK+3ZVeyCzdkRx896Mu0BulZNycmQXZNk
k6pnyuxU/uqvoVHjfloh3E8bh5VmwYUd15EL2vzaP8khse4rN6KI7iz27Hwqs8VljD/TrO7GrCUO
V6NWY1i23d+kHCMgAzJmD3m5pF/Zpr3fjGZ8JjN7SHNYDQlJnPbb3KxcyOiU5wtHk3WjcY4HzHrD
ORYw4ndN5En10S8mw2WT5Jp5+6fSXckG80yUepXX0jHagr1BS+xiv7I/UBsZreONWfeiuPK+Aky1
a3DgtMKu4uiw0E+b1kXYvgGuEFObfeMXzb7d/EC2l7rslvAugQoktl1DGpU/zLpM5WMubh7tsbY6
w4KSASI02RHw6bKmtiYm/MTZWa+pu0QRwd7oFY1p2j63lBuGIGySvBMHsjAtwIqbhvqUpEYGaNGT
JlKbOhUMb3NNRKNZQ+Y0h8nx1IMT1YdZF6k6sf7DnpnVB5qAluU8l7gCtw+8j3GJIIFbvgNCJQSZ
YwCzXdrTiLcjFS2mewXZ+QlNXtonPS1uOWWNbN03x+n4oauKze5Teo7Ya4XFjqjD2dDmtoRk69rc
l+M5FaNnvxex4SOAs40jIOQoSuxdGU3kJeax3RiieYvBhGqvX366BYTkPjfU+RxLnsfuXTbMaEel
ctzFLfbiH4Q6+ODSrWvg6kQA5ddmo6+/xqUSD5bWqfncec6q8zih1j+z9Fh/2W8055GjBW5ooY7j
TJwCRlcweUbZP+uY0+3Gn3bxwZto6HjgwdE9pmypw3NMDd/4ZQE3/nkS3RYWYK3Gfc4Q/rUNM9UZ
Mk674KLMWm8ffqXXbT+PnkhIx5RenrE/xfrn4op+viOVs/p3GzTmZzwOqtzbDJ3i0pAdlme5ecNX
VEzTD7RQTh5D6yUdadWqb05bqOflTDdeT3Bnzr4NXYDZN6GwVScT4N8eCMWY79iv8b9NAprurZg3
colmvoU6Q4yRNRfrV+scPTDogDBw5U2YS+u4k4dwK+KOaKqS6hcqX/gqljIdH24yFS2Bix7gzSkq
3q5kNaMzEV/vL6m74GroS3WPVEqQ/bYagNSGG0IkFBFqZ1WDXVfR1OpTjGd/Z6sCAjtpCtc9EUPU
HXNTQ9ArS7uUTZWLT7c9JDXz6TRYxBQUXkEDFuftW3kPi+AjKiwxSnRJvpyMeLm78m6HyVeuoSl2
aR4BsSFAsaXRmpf9sJyLiGygPRa7beyYbM3S8i/Zb6uZ4gTdPxFM1p+Bl6zfOk8EPysvCf9LE+S4
v55Q2XytOMUTAyQ9XrvfuWsYR/RYV9v5VseiDsQLM7jbJuAAtw4wPJeayjKMSHDd81Ii/SHD0ee2
ee2zoshhPSy+rKNzSO8YtAsXHIGjJn6coyeP7Hsx3UvXqY0Ln7rIUHwnjJ0GB2xH8TOgBzA7lRgJ
4a1ujoWwYuZ/R76cL0m1qb8rfVivKWVEjxSdrv+8irloRx8i7SnzLQ+3K4uYUoJwrHMaxCiCeZRb
sr0Fxnh/o9Jbtj13k2evBeTjh5ioZNvhnhfHoRDhfyXe87bjp755p0kbPWyY2pxA2AUZe1V16cPS
0oRgiqNfR2yM/VbY1yzMo+eBkAo1ZFTbkIxu8IBVP4btQUwie7kpuGAtYez7vDK46NkCPxkVCDxe
B1VIWVTRfAre7/GqqJy82pFGIKiLSj5pITjj1jaR15oayYe66vy3iZTVejTFdhtlCPGqfdfmVDoE
m/dILYr74SzXNcCUrIMPilmKhaepKT+iiEI0EjEKma4pffLtXZF8xD3lDzRmFv6PyOgppPdQr9OO
BmKIXxjC5GDMZNRuDDAX+6HPnxX/xTFfOghr/t6Qhy/JMoRpttmf8WDrzxKwFCt/SxaGkkH6lN4s
Ay2RF62qND4wFerhPp8KfjxB1488iXZy3m1UQEvsYLe/6QzLHrG2fuPTJPXSZ170QbXQfCjiFkjD
lqIO/2h9s+y3pg1OFCdWYD7pLeYY0UHwRn0DZ5AdHk/k3bugyU4+mj2dMxufzifXS1rufSj6VsLX
Js0TUBC5flq1wvGZg5Wqz+Na1xX6O6eQJ4IjS8JyrPs3f6Qoam9pen1w6AEU/qVcrUKzYeT7rMlQ
Aqj4t3W/CYe2P8XODN1LNdKHetdVYzGhjbClXDmNMoWNuMX03SUZS1mCEhLty25GgtyNmRB0ZyXW
y4P57OYYm3tXiLb/P+SHpSZ3Md5s8MubmASOSZ268bLi6RJVmcNWnGCRk29g2Ul5cioX9oQWUxgO
gBaU8nMgD7TM51aagROWCKN/E/c4vCZC5PoArSbLu9nJYnzzqqK6Cpfgm+E+u98hb1q2M8C7r5sM
q8eBfuQ//OtuPQzBDVIz0AR8hzPVEjviv3XzAiKo8ndML8K6/JVe8+ro8kjPQKcuPXI0qcANq0h0
5FoasIC8sfacj9QPHaiy8X67lIF+H3TS/Uxyjv8bBtXaFc9+2ZKtnkkvQLpyRuBzVkS/3bikZPYl
oASLAkwc+D0jq6gBvxEPR4hLGj10cZhlxE3RLSe07i62ZdJdkaVjaDZAiOQwjXmQfsguwfEBV/kQ
9P2eCuKaxZHINQFtnZNGOFPKCPTf5GyVjEvZS0o0IueY2mLOdoELL81su+mc1TQx3YYJvqUa2fYp
rA3AA2U13hvjYZ7etbCO0VXIgmNwp63Sd+2UkrAs8pydYFerUFDqMzX0tO750tYvOvKyC20sK81v
vGlkz0efFipNZIAgh27KxwFRBRXVShE8KPzEYeePICEYToTWIDITjAGT9khDHrn+dZeuLXp5Dh/2
vqASnOVYdD5sLlm+Yy6K8T2lIWhvh9z0nwD5fIVZmyWfZWir3+2GC+e0bOS5rojK7BIRt9/MpJp3
HVs3/Ve0a2R+gW5xeBoI09kdu8othpPbZTxvRLT1s0S31A9t1UwPAybckWBUm56dSW9Qwhj24Rt9
OuIV9brBDGorAu3gB1zcO/FH9L6ep/y7k5u8GuQwfAz6h064UZG81IVLsC9Dik+/9VFeyBM5bFOd
Y93CQ3EX5cbV2tNqXywAHIs3Hw77PU/YOVkcMfeux2fHyQ4xY6bSH36ZzZHvAInC4adpJ9qDUiJT
TEO1/rdsxNOvBuYZm2ubxRmxtn+RVrnu4SaQL3upyFnvCQkn8rmSE1ckpUgX4ymf++BTBGt1rsJI
Bw9AQBI9v22Zahdf2foEkcJ1JUGC/PsfPAOTLKEU8cIxtrkFKyjGvZO9dGjNnUfA+KX01+ksIh8t
QEdtrY4oU513v8CB3weIxS+r7ZLuj3Wdyw7CT4ruyysdERM51cm1ppCzO3fz2HXnhIijeqCEDeuF
diD901B5eQU/gknR9DhG+97TgTmtNoD5kUCINa2aJMqOWzj1j4W9AY2lsmZ4iV2N5U54LyPap2X5
XiTo70QSQMKOK9BffGVhjv9JEwrAVpIeO6y1xT+hbEsFns8diXAWS31G6qV4YldQNvwJ7VnN54yk
zi0Xmnb20iZFbyjyi8Qg/oTMSdR4tkPwTjwgfod7YGDi9FVET4lHndY+tDnh26wnhXc/28nOp0pt
MGw6tX517VXsYcpFFcx/wdM+k5RZY4/IVcFJZ7Fh0DwJl4vt1PRVJeiUvo1UQ6Cri0rK5g9iLULR
RL08FBFXDwNbRln4vdsy8MWZgfzZ1cnNY51i/yP0RyIa+ZwroIoqLx7jDGXk96Qxas/Y3kyYUw1A
cKdpFbinCgYrKhXdMF10tEmKChO/IrG1LkzeJ7NxdwTFlyG1BnGf4WYPFaMKbasD1y4BCtiyO8HS
mWZPHwO1Fotfjr96IvHymS4yMT4Dw9EyG5NfOAlKypGBzdIdHclR4oWmSe8zUSs2EuouyTTVHEhu
l66Er2ud5sF94WqEbmoPbykYznCCnNkobtBzS5OOWEsFGzymJJytdn8pq47f6dUlVFEXMTnskiX6
h0pilu+m77fuUE85Wx4JOfhX+MNiPqwVWRSN5L7t3Gya8Vop6vz2ddUjmeRhovA2el8OJw97hS+6
XZprEW1Qbq2AXrNjnXI1fd7R2JmPBlMkj9hRqI1qmYxCXdQ/U1KU1a6AfH/xUSpBPElu7YnzE/Mw
lrmZDuJgOtMxHb5Qqeq3e3YNFmIiGDf6NQcz4OOxoOgdNWWvPZEJ0IaJgoadkLffVXEuwjdeabja
cQr3aKxF93xDVvGJUpikObLTQ8WE3EbxPagr7NW6z+Wf2xbp7+J4Fi904IgHIr0ku9KO8hnQwxvr
CfwJVl2dKYSFWGbsiaOjFT6zvPA7OAM2okaf/GWcy6Pv50ULVtWUw6ktTPHsOO6/Fn3u3lW6MVPG
89Q/uXCQjypgdQD5K6g9iMJbrQXiJzcxAHKrp3CmHe9EU2X4SxazoDHReMW3toccYSYO+YtWMCPx
mGx4tiuW6hFgN28urJ91/yTCTX4UdRt9xQN4GM2A60364nx2MRXuzd5vlpTYx1DwgThHIIba9Xl8
ygOvQl/SHdGPCcD5mAe4PdBBLiO1HBM9YGyLSJSxCj3ypTVfyoa31LNhiuY1n8NHlgySY31Ygcok
mm+BCnfiVOStbhmqssuPJHhvBkx/q3dxdFcuiIxL+X2d04QsqmWB2KulBxtm4GVSwne1OK2dqvY1
gairjhrWwaSY4BZa0l9/BQVC2XGqIpboKdmyb0qP5Vu7LM33rFVFtFNDejP8t1T9mLZbJUM4DvxZ
Ocjutz/TisB/m33KOiVC4A/iQWLu/My3OIsONx1n2OuUftxdYrBQDYDPN4Zz0R9VF/BlcAItX/Op
zKC7eqvDb2ufe+pCaw002iRuOE8hvPiifEVTAPZ78ycY543iFxydn77NADpsK9U3TYz9Z8vtK+Yi
IazRktF+7KFOKiAELZCYdiKdoCmLFsNeBSG/k7JyKPYiTQCPvRZ6jcgWb7ldp4Y0kIrAK4r89tDL
hO2h3lZWuZYqcjZokyTtWay2fNPDrVqaQgaWROqWkJQhfqdFYB1IRqSKxBYVaqCFt8BfPmi7HGPk
6ugoCtzOw+0yuC+GC9Z2PAgSvppl+dWFIKBQjPw0poAEatlz9B5tnefEwP/89LKVU4DyHGwZIRIF
xbfq/4ph6AqqrOLwQmsw+l2OHcyFDslY98e11+t/xmZwf4oiTEh0nwupafrHqB4zM9yrQXKsk403
ftEiywNeJx61b0l5Y87htImIcWYhAgGH+CfcBHck0NTbf58sUhU/J5riATsEH8OMg/+R13H1OyRI
rXcuUFXAdUVO3BWkYbez5Gkj6+r10Ve01GBGfhtzkqppiu3OS+TAFAGEaSnhorS5vHN6seluqsa4
PJUWqO1ogy6rdxi1c/MI0g75OGxAW5eQQmJ31xlLE3thW0cqeBP+eo1Dn6wOnAzKBr9cPEB8Urxk
RxHzsKqZ38UfNcvjmM3o3iSizJUiTbhAPYrt3sAciNOqGpd/9ONK9ZTcbgJekPgDoqSdE3ddHOsD
50R+RoZoeZUVHv/BaE4w6BVeTxlHcbvrJuUan6tfSka+cd1YDwy8Jcig5OqDB51O0XqaeyallZmx
uofOGFZez0rpi+ZokMCEANbUD+Gi6u5T8S2o5xgDbXjtRY3iSF2qDPdFwbjGSSXphbkXSZbOEyok
lZvXOKbI9Y51pitfeA2WgdWd2XBPu9GQPcdVA5YAv2n9Czf99mrYU84nqOrJHd8m1846yiL+x9GZ
LcdtQ0H0i1gFgiQIvs6+aDTabMl6YVm2zH0nuH19DvOUqlQSOZohcdG3+zS76m9K3xRVY0TfEmTf
2vADgJXE8XjSvV0asTOi6Jf+5MIL9XnXxCtZJAz9gatgSy/EY0UZyoxkGIzZTjus5M2+wCLUNg/U
TWXhyzjzZb0buwNknMQB6i3WTg7/c5+yDXmMQLar64iabO1BI3G9YRbJ2qOxIeBVkIjHsYwumcsj
6CJmYHAG22ka8q4kDFmZXxiWcDdtpSLaS74oZYnanqIRy/hHgekuIj/SCnkCutO0OE8Ce6n+ikVw
7Ze8JrOPRpasjvd5DrcGa3yUt/LRK3oCpGrBc7UtvMIA7U8mQDgHrk/SwohoGkKAht8cec4AExVG
HUhIfFddXMgMD8PAxw+7KOD6gVFjYL9mmB+IlkR2IR5kJxNk/3YqY59ygXQKvzK9/nUnnUyXRDIm
0qUYebK68D6FBUOGUgcafnaDSlDvk2zgeww9Sjq3ph4g+UaZseyNTBGNsTYqiJPXcMo8/eBjNQcl
X/Wue8lH5fr2Me3z1PuEsBWsLktcbGSDnRmDGgnFujy3JR/A6s6oZMiHRNboPCReXd+6Yr2Z69pw
x50zUYLvs/1YDT+hxg7F08hSOvsXIY+ghcxTttzdBo7waa4ljmr2bVLfyMrzHhElKKznqIf49gSO
qsC7KtrSvXXgyq3zgGcA9HDpFu6rcht7foqki0omINtkuKSbvt64OM+aUwjVCSWYlPh0iIbUid+q
IlLlpxb17Mb7rLEZUqEKYvXA0BQ8yLgCNzAIEFI+l4J2y5d1rs+Tn7NTnC1/iHejTU0hCAe3/mt4
TLdYV8bhg7MT5FEQ676AyzBxU93AKCSJlAB1Ds+mREhD+tbO/BePuIjNDuWmEbCoVqd2v1SqOLap
jWxEDH58MQ42/W3iiOwH2jsDBmVgpEJCJbEfQ1PI0ZJ7pXesdKzqLxFgb3hDyXCQTPAusR7KQm+m
0tfjQxdfvSqU+d0NTgXbmKLQvjjKxV56YFnS0Xe2YDZjpaQM42eRlnX2jjxiEatPKXyx9gojBoEE
oyNVXeTk9QthZxQVNGxDzvtSIxZnh9EneRPDSRt3bgpm7yOfdB+eBkCRXEMLzV0WFFjbNFhJIyjz
pHEj7uH4wFnOofrGzBQzQyLBKAaWMqvMVXOrn0Me8A60DlNZAA0HslhN4GVbjfgGhl0zG0cew2lA
fZoTGY3vM4lc4H5R0kR/CHKl0YUYKPmptfwDb3MVM4uAgCeHAoshurHlWb2FXJb7XQXcpOAkpQlq
2BDZcqYzZEbP+inLBOt6wj3e6bc6CtlIsH5j0RAbwVmF5bJlGMEtAbxT6jYAVubb83NH4JtFn1Vx
OEnq46pvkVrGu/BSa+60glB3kaxAjjZbB3jgryTkCrsULotkkWXRCxiAuvxOyhwr4swCUjxz28VI
6VKelB7wCgzuZWbzDowYLizSxTJwjeClqI+gwPos4l42a4+3dqXOBc8viWjXsb+SQgjxGA3G2vhJ
UPQfM3AEaqsIMqQOX0lA59+Y5rrwwkw1V4+yGnHoHOYWwwhf3Irf6AukL+nduafEhwr44nBCNOAT
3+LwZdtv7KjSzx2/be1vHIbSno2rgynBnZZogi44JKgkTcCddkOLh+9f6yyYzK7OhZrLPfJxP+8K
4p7OGcVlqp8SUyxF90BNgjLPyVgMQb5lOQ00YzPVEVsPwcID6utCFCJ+NShB9d+iC7G0QY4QYftE
P8NK4sNMCbfU0mysyPVw7EJiQ6aIEiCSAH0S1vFS291KXF54l0jAmPPJpDWRbKG8/skFPSiuHZf/
lri2bptbRZj+y/QgX84RV5X2q1taR79Xkr7OnQZ0213nAXPms20sXULLcJc38uaOvR91M9uXIoYT
8CHtOpzusYE2cmhJE4gOX5LkZTpXc9+eDDwgG6JGTzgjDE2X3fTM7HClxZRkS2O6OvkcrdrK3pWe
LevfmCxMw+wbeRVI4EPeRrWpq3sMmext94uH130tJFkDKmmXfYNago+QLmIvGzpGXxu5DMsjzOqk
wPJQ6sDBGkTgKz+BhuK/Bkip+2xgebOnyVP01s7nusn9Q+Rut0fcpldkE6Na39xobsxh7D3vlaka
fpuQ/Am3mkdDwolGidnKCP/5boRykzyrEkntg0ExX0FZTt0cBAKPA24z5v4EE6WejzCb8LZxwXYx
2A/cn6dNkDqYnrKsDbjziK6xEECmiqw0DD7H4+FP59dCpIV1d62h0g+ujTDG659qgnTDOFeaH1iy
MsTpFfWK8wCHBvmh2X9O0tAfr+QR5I1YFpwPoCqSCAo6Eu+piDoxLGRKRMZ9wwHj98fZ1kBv3Xkh
LyOGpAnudPoQIUJR8ce3lDWXWh8hR23A+Ierbh/MX24QDdx5K59Xcwbptd2PgwQ44rI3CrgUIO4e
WgLFCwHz9WQA1+xbB2B3occeP2nz+VXxr5Ga4s2xXCxpyBd0tIBbvyNLZmxyR1a8pwUPJpoKmXyz
C6s50b9UxILtYENz8Q5TyJJsp1XQruufoE6uHUwT/6tyqXxiUYXqN1+I9Ll47kbo5NaeTLC9s2qv
bw51R5YZ8A7I8XPRhKhnLiAmsxnxyb03QVP98ds2SPYK13LJ2e0k9e9wpLNlxiyIs56vEWnIyUWc
TMYc/0wPBGrHFauQwAxBAR+RYab6CNOfNxo1ZpbzwPeVl3BU4ka8qaFmGRYSVxeXymfHZiYr7A/N
YOuJGGyUWI9SF7iJTF8G/ZFcEtxot/Ob7lknOI+uxvR2zMAQ2F/cCjL7W9tZZb+PhFwzCRoVYGcx
49zZF0WGkCQof2oeknEEbBY6TDM3VaRoZhzukyCc48DDg2Rt47ms5tTfNcpp+gv24eoP5V24xySv
yBlvmeRlUy9ZTBRICs+DOAaPfDMNS+I+egDoljPOf53cWLxkzU5jU8CwqxbiBaTFRXKyIYblRy4c
xC+5IU+29c7aos8/BYhJdR41kjuOcvTUH7Vl4/2Opq6d7kAFvNeuLke1R1ibircQ1i87g6LmCOmG
gblRuVGAAyKvOuIzJDzAfy2x9Mjt+FFZnRGS8vmiGHrHM+/ZtHni3sGFPeox54VEtPxXkTdcwXFT
gZkI0UZ31O+xitFZNDu/jdcX5UmXU8ol1l9hvLNg3tFcpgX7QD1yMe0C8lY7Ft+5PMFlzuIbQfew
ezbEJZtyj/jGKTrnNbsKs7Bd5LO0WOwXeE/ViSVrDjTfkgXq1az5nrMDrKjUKfHwwcJPRlMeONnJ
7hA0qAJ+Gumfoyn4O98KNIt/mo3mQQ1VABSYzTM3OU5XMk9uQSHPSWoHvELT+Iv7pzc2jv+obmF6
VXPQ07HWLHxlfErZb5ibZvHcAyb/xKLYdfuunZlAZFjg69nMjhntXY7tSeN0WSasrNWS3it74IY2
OyN5XcNyruBp0PYXhuDVb1fBpWSgLpRdbzvLCe8CCgYLUpi+7VHPozM9skRQ4mSwuZgdzQJWfnPL
RuRHvOjizt4o8q5xWjPqJlwo/47T6lXlbe2Yj2zpUn2H7IrMjppDHl5gjSqZ7DsOncKYNPlKwsY8
jKoiXNKm3eJfM3s10MFUYQRUuoCdl9nVWu9S9ejhmFCSEEramp/TzohckvgRF8Xq/+u1G7Pn3o6W
674ZpfhH4I12PyIqr6zXxpOcemTDFaIw5rL6YbL7qb4kQ5tliGIwlCzWtPl6/iQTmjgkl9yB+oVi
13ViL3Cp8DZPdaC3zL5hj7dy7H47uFp8LmIph2zu5PIj4PAnfk3R1DvDPaQeEw5QD3VUk1/yxRjA
QOoJEZmUqowN7zIKkx087P0TEw8pKOYpR+3l4MJ2dkrFZbdlRDI3B7K+/RBV2Jvg+YTj8CkJOqyP
yNT1b5Tz5OI1VeQ73rO693vaFFld09ATWqwKEBKD7E7oYMVJT1F+W4CpH9dGPHUNZMD0PjjsYV7L
WnkO0zs1dRseW744yHIorzAp4fdglZXhtWPiXS6VStU3sRmIm6r1Un3FKxp/h2T44gPFhbaggqfk
W9KkrXDPBF9t73kuAIm9Z/yxh8d8mGR1mUK5NO+CoJqmrAgm7DYBiOvtklSxJ+x6mtdYgDsUMx/X
pEWy6wSBSjBViGsIWzivXlnOaB46j96+R8mg7x07I/EDSZzh+LsQ7jDjKxALRZEH+qdoFqsZ9lUX
qvJOF1Zr/x2csVxuQx97DgCl2lDCxKWv/7aXCaidwcnrPKKWltyqs9EtcF+3/gS9wTSGob/ymmm+
d8m8pikg99O9M4mmeASUj4I0+xUMet6b3vzpTi6yvYYpmh+agJT1RpWDL07ccJ0V5O8l+Kp6FxK4
n0TuPzZ9yqX+GBYkUFOgZFyAbLizH1hZBIkKMXnTKfLV+FaUpAeBOkrZMRgWycFhFsmOxFpXyQl5
9TdrL6+/Z9xcqUntGT12cEelPDbzapHmhYu2renX+B+QTZRBu7L9iCwMCJSckocW16Qrh+FcYh00
T8VgefmV6iqkHGFHDRpToqQX3NZpNbrxMiFGG7Uwo05JCsr/VBVDBkS2DmFowkjszW6ssanuQB9N
1SNGxyXHPLwE7msihzE/kxfFZIre73Q0QQlhK6KZQ5z6fzIXA/6Fo5DFDb4D9S10PX4nMPPzx5om
AHdPBUT6qrBcxm+o4FV2iHI3jO+a3oyKOZiZyf3ZKTpTXjP2N1/Gtp0uY81Y2NY+5MYO6aAUUXK3
Vcv7IunECvtPhQpugk0/nxY/rH8e8UVNX6pDyOLpCPO4f6lCJratpmTGPmgKQeoXLkIEbXH1JL3G
hezYkB4chIl/g8PGCmXZXpa3GhrUxIYuSPXLjKQPgNzhfZt1uIuilqLlZIMFkAUQi3GITTKwY7Ac
PrenF6KDcXUiBUO+tZ+8of41o3ZqjFFEvpZdN6a9uArVQVbHnoLIAMVzfZXb60Cc+PFgdnwKM1sE
7K/+S2HZ66lqHGe4kBTlVTE6mRufnBRK7auYawWStYLJCJMZkNpfMTJKsDFYgOa5xM/z/RgVo/0a
zAoB0MUS5d2dwuXdNeIR9g9pPqHBCqdBWMpDowVxyGxGz+xk6F3YlhB7cPEjuEQUWhPdW6V4JUPl
mv0jmnthc0h6XRHvRxUxvzeujyjTO2Sbd0CIhNgVqluPcw0js9nZM+0sG/bgsPU2cT0Qd+GQTpc7
bFx3srbGpo7gsVBYZ+oj/+3Ze8CAPC8vqxzJ96rwIf2boYb3jeCkKTIkVcDZo7JoGk8zy8/uobW8
wn6W3qxSuAGRz2pJVQJ4PV16/ZMB8pI/yEFn7NxI4atjuapJ5Mq61J8u/Cw/uOggC5tLTxrlxYGn
bx2dJAsPKLMwA11+e8G3mO263AnUtRFPy6AeKBwhdtKJdSKbCguFkqre6ZpPztBcTFzxMmF/nt7Q
EVY0mmwMmj746EztFRaU1S/f4DLHQYlOUdUrnpdWUBx49B6y8KiSBD752Ntd+sQQSdI1KYYx5aQl
3+Uekto1xQ7OQYxxSNV1/2l04Nb2vklMuZ+HkNkW6yV8cMjwUZXtsriYoveqlb31nALBc05E21By
xUiSf5dg1iVzmQGOZVnncHxLk+bDeZxqg50wAVnwaQjCN/x8lvaInsviBM4hA6yFgZhXH3HGOaBm
aT8uZiIrZgWZeDWjH5hPym7Vk9Gk/V+ZI9340ccVPNmnsmAffGeuMd1H26CbnjKNpRATHKPRdiI8
JZtd3qYrLUGMc3pbuGjMMC64C5ziQXPbHJ0BsnRHJxXlkGlO5tcldIkEokCcRwVs+i+4pF11NIJv
/JGmZM4BThX8OHjSWu+W5AUxLiqYvWszV+NMvUuUs15NDEEwrJnBoq+hSxrsOPK/nZzZPJKXHfWI
OsBCPHZ+8dR64TOLKJdkO+G57rWpAmDDie2yP7eyyfG4p9Z6fhRL6CSv0fry3gNY0NktdKFIXlbq
M64J7QP3hticekfZg00D+L9o94lGSvkZJGFVv1U9dI2DMdIPnsKJiOqGW37c85mzUDxEBTiB59YQ
lKZINkOo1dlg/2aJjGuUwBIuuBHYRH7WU+ckN0ysRJkz1x3V2zCFo3vPJW5Xux2s5Rg0E0e4aDpz
Le0pyXeotsjOk5syohPILHqg285AYYUvgR47dNxiOKeMUWO9kBXsFAqr/m9mmVoUpGFIKa2DfcFe
NWs6tJSaUUhh/Z+IcDoSv/aO8Ze+rQ2+NO5yDb/5dhvxSQHb6QmbgPLFhCRBLnmg5Ijkh/LPYFuV
+8TrAoqsAEWa7Bu/85o9jolO7uHr1e1Vp4ogKHMZBy9defRHbTrAK5T/xg0tAN20Mpuzystp2hhT
PgaWk0ZTq1Q0+UE2Xpj8KVpUttEHfHJRvKjvEHT4+pi1cejN82gmBaDN5nA8CxoSmCZsxJwPhZw3
ftMSw6aobXFR7Vth+CYwNFiRoZWyYwXmenGSvGDOUMlPtL2KL9ZogE+leKriD1FD2gCvyEDnd7iB
1/TIzD7RQBB6LTl1PTQdCW+Y1KVXP9MizIuKg6DiCG2JrNL1jcICR3yvcJhWyXFEGMP8sEx+W91s
Y5vgsaEBI7yB/AN2lpCOxRTjD63Y+5DwC+jgWaqeQMXM3pFNNoz8AnwGu3+vElCb0sYHTIak/v+9
x5Lkr3UlGejg5zoCgdsaTVH8dKmD9pz3JrPAU9cOW0lpF6ho+zDD2A7yydcchDNWOUnHht2Y1wLP
fPIGRhKDOC84Z7lDT2C9slnT8Ph2WSrL3eCqCeIZNpR3x/AAM/xk/p3GhdQ+ssSARDDaNXcYj8AO
cT6LweoNvg6uVtkOhXsTozdSl+TVeW1vUB14smpC0t3e0AUL9KBhKjsh9wYPgtlzfMepw6sbfYdw
PiQU565JBi0N5kBvQHDHUgwNi1cWkKu+cIb5i/eJL15LiVgWiT4kK1nlAubFIizm94G4uP/exesq
PKbO5KdyyYnvljG2WGv5BZMDGjk+AU+6bX+pK2eicVpaC9/LqMFAssOB48i7b3vSGzbwmmmY5ErX
tqfMhU/wsAR5B9YMrOR+cluEMLx1Pl19cAVwsy+zKL09sABE2Ym1coTRYH3+T9HQCetshJ08INEg
NiXtYjcPOi36P5xeuf3ksJihXjdPnPz/yLUHx1pmdMBxz7NJMLNGDAzxfBB7rB1TsB3eXiL6zF/w
e1R67ZjaGbL0KoV2vrTDv2wGENcgiSN7tJRVJnHcE4SeGvUMXhWm50kolw+bZyfnaxMObn7xsQ7Y
W25IROq4uEbtyfdThZZNxiOKmpMbd07bP630M+8W6jVuB7e1Kr8VlhFxtayxOVWA3+J/0VxIA16b
7EW9pj3s4bOnMJ22bZzJ5oyc1MO115MXQQwZ7Fy9RClo72SjtdUzm8bTqiqrGWmf5h7VhZsO/vVq
My5cfu1FO/EHu6mlraL6QOAUZaGpPd5ZSaz1D9Iori73waRQBUvJmPiFx0XKH47rc3tYBpNZqKpu
izMNgK5fUAoQxnT1UEAVqZ95yC572FIQhcDdhIU73gfspsV5onXX+mmbHLtNZRZyQlSABvqZDBAL
EaGG4lvV60lXzqi9ezUgOh37CkYZm7fSyZ6xHfNNZ4VPln2gZmD5otGT8pV5SscP6iTD7CGvRh4n
d4xD/y0IvMR56/ISbAcgCvsNl4YVfDRV3b9lhFVZ6loFq7ygcNiU9UtanSJRI5nqyc3KC82v+Kq4
L2GKRpViv4a6NNm7hB7unjdO7nE7rpqFdAJzBl2Mb5jV2rLaoGCyhmOLSljjWA1Da56gJPn8jKxx
5S8vpXls09PviWqBZb96pDsoJ40uNakTUGjgPul3FuRWcYaEWtXXvuAawO5ZrnW77LLYvxqmE+iw
FtaUkLV6va2CJcIrxV65umR9NTi4cGbQdvtC1UHwxLeHOb/zh0YefTSb8aA4IUB+Bo3BA0DLraC0
fpTVV4ctAEuVIvj+VqUFbcj0g+OZoQMXiXe2jLjj5V0GG52Nbc9eeRzvm1IKztvGtvCrKi6V7H2D
DLdOwQJ1iQ8CQnTA6iNV5Y8qjdOPuENhI0dpgbJkGu+Bc3+Rj7ezz7lma/ce6BGy7K7MKQiWQCgp
+yHsTpPceEDudqarTrqgPvN2xB9/mUa7+wEYby7o+XKthe6DpvKcvNpGiEMYQnB7L4Ia72iEBRSb
zIZ4B6G+BiAeuFVEcnOKudsBQeIQDFn5zM8R0aLlV+FlBNwE6+6FqQBlh+xT7P3PeTQwSH/xjsyZ
PCBVLOKxRGDCTc90knMTg4uGfYiKJR4dhJ3U+eBrPETfEWvPepuNpHjeESrt+QzbdaHVMiy7GFf1
Gl3gRdmOv5lbgJ/QZSPTiRrAklnuO+B/IdzXSLAAthwU0LSh6rUMhu+QBEW5oRYoGf/Z8GzKfe+N
NCdvcOasDFym4JVZ0rJXANi7RNtUucW3iUqMaCmaqH8qcUr/xe1J3j6C/vTkMbPLJ0uSQ72v68lh
Y9krZEFgCH90ksor8DnIJPnJ41mkQNM8iZ0VY/E8RifKDipsSUPZUYOFAI3mGpJXp9Nssq4+hmse
9MmVzwknLo9iyyS6H1qYnld+vZP5G5Geqy6uy2MAzk9ye6DFEPVlDlcpiVMwdoC5sMcVbsenGiOD
jdshNLK/sWJt6lMMwo4OYtkg/ZKBCNUl5OXA2ruDsE00lxJukr2zXo40uLDeT0xCp11LMLV7MGvd
PDt0z9UPbG4ISSUlTRibwRvS9gXfJGa4IInkp3AwFvG3S6NoZVtFzKVbbNDMhKCvVh9hnYvilJ9k
B4Nhw5S7LC08XQLV4oxb5Qvytj6oycwb76x5GKGKtsjzLVfoTO+iiEwNgOO+r/9Ki7TEObGSADRy
oaHEYPVj2XXOiICBBjRVJb+U06KkHBtCgN/oiIG+jGOUfiyiB1hKOtGFxRzhbMBq6iXyoiI3Sr8r
ls222pJ1CojCcFgNpofu39rRgaYtQk906fE20CVFJzeE2eBft/7I8DCHFMM8hR1A5idr8FVH6xde
qYHMLv6X8S+LbSvTP2oXcfTsFIUf/HAxwaBssj1b+MCRnTvN6FuUg/iHIU7oK4Yj2ZegahYsXtja
4GC9qrpFyN0FIXfWC/1qzozHi5v/BEiMfX78L8u8IonvXGCxQGw7l6Jkno6xCpMfE5wpze2cX6Fk
B19HS/gY6YoA+Kux3HyaOaybKWrufBXWN5nN58egmqL7rRfNoNYBV/IyBMPL9cx8xANp3Fvez3Ue
7JMhXF8PftLSdNtMYM7oCqvNdBJl5w20CrnO1J9qOomUtYvIGxXAl9OmWZ6YtRzrt/LaMufcAbmU
o3Fgfsd6U/v2BHiSlp7yuGSVw7d45D4Q/2Z7AqJ0M8dyFO9hD1kHzmdlcCRlQzu/pnCEq4fEawiu
Ke2vl9SiY1PvcXkJ1xm0zIT15fGEULZDQBa/FVDtV9VSMM8WyTj9ngtnd+QD0L/83i6a30pP/BdZ
bH7rdi0cEiSVADiVUh7GCJ86llOBijHntvdIY23FDbTvcedSmujXN45NH7oFNOsXL18tusTjWVsl
a52e8Bp9RCFyHrq0ST8AYmGaa8IBRxr6/dLdKZLyq22Md+QCxHbJt9TRhNTfYZ/Q7GxyhGsu5mbV
ffwS6O52JTo2O0yhtFz2CaukNztTwNl2hr7w2mxxho0CrubkS7bHgdMGxPT9pWd5ZK+pLRd2CViD
xibSwMVktLlhMIa9+uSflx0LJrjlqe/b4XlkoxLvJTog5XWtYP1QxTGdZOywI/stZAHIanGpFv8x
anGFg+Ae/QEzn5XKPxqw9nQKRRZUJ0HvszrQS9iVtxofgocxdcmeCzxuIa2VK+85nltCPNUs7HXr
N9mpgec1NGyOAv0WdUmXXA3WD/1cdM5cPjT57LUPzZDGapthZ813hRsHyUXpxUtYoC3+H05kC1XN
Ct3yLPJ2ZT/lK6AgdJr8LVqsjnmGf3wi/bSyNpIdxNGg5gbABjWEOOChodNRgHq7cMn7C+4JbchN
cc1GvYfHGyoQGqbIGlirJkIVfSDyQMA/DEr1m8605ggVZKy/2sn2rnzXrRZBrHe6XbeQOjhwxg5g
HcicLcWNqANfprqeACS2BChgfqYp7V2hmKyb29ZTfMYRVesHjM98FpiE+z8EN7uvSqcT9/7FYr0m
l8BPzjoGB//olshAW0gc+shGl/9rzbfqXpVKutuq11h4UPNldwJWabpvxdgCkE76GIE/BlyuP+G9
MggWQ89xRHE5MAxmVf/u1UlCRxnQD/6I8ziwSZJMi1CSrUnV35Vj98XPzJXyF0S36kR0IKufZ2O3
zleEhakn4VCIENkK23WGnEkrfdrum1zOyU6NSf8ZZZw7R+HU/svIIflsQkU6ZIULjwytS/6rCr0u
RZ0tPOc5A1kO1rqefP1LJgAxfsHObFhFWOjQkn6o2sF1HaVcAAs7JLHX+CZ4TcYugIMduUDGuIpj
6/3/7olEhMO24Sta/K1DDxkFgOz4YrsifsHPy6jQaEDi+9Uw2FxyDxslptF1NV9lK/OfEDYGirzx
Y2Lq/yM3O5ux1MLWGcEPZk9QtVgcKvbu4muFh410CwS0GAmXN0jQrpikNIuYmLBxNHdACdHwlKJf
0l5JDavpzoAKmviKdWciJrkULjMkWBgKMTIcMH2/jaPUdp4Sfm8DjmmJM2M3t2Ar/hBQH6bXqFvq
xOa1kOv0dzeHEzIDm8nCJRHlZZP/uXoYOGshBujiXFpTRDFioHzrCjSD55IIPiGILymBX32wf6+s
s0RPdthji04bavmi2HoOUb1PNr7nW8nW0nvySL23x75IwW9GGsnU004kznDwqWQjg4UHUAMPJiKQ
aYXWE7B2blv0qFPXp1xaYGTCRZcFO/s5h/+PkBxl48G3C9kccKeZXxzHK91wjnngTGd+AbLkSz6t
RNUHFJWIEO/CrrE4Ln7sBmc75CF8SHmPVb/qes1JagxZ3mOEO+Pix4l4oYzLlXvl5Pb3TP2Ffu5T
xYcqQMgCzosSNm9z6KAw+qTiVq2FbsANUbPopyQWlBxieHnvuvWT8sakIW+TDxhwPcxY6uPct74X
plhctVHEC9h1C9Y4eIZNk7RHvy6Dv5NP4G1X2cwsaL1Lz6VjUN1vv0bexgLOYnmXYh65JXUIb3YM
1siAj4fjAPmImRcjGzsLNdsN1cR5zVFVZexqNtKDLwt4ZN01jXHW+JxCFeNdVa2vg8jB140Ta7zz
z3Y/dJjGJ8CDXf3qx2TSYPHTVsNvpcrGBlv4SNvu0nAZ31QD3HwvnFgfCLtxCZVYlv+ERRMfqzfw
tD5ErselIlBxxHWv9fsm+JGAt34zmBPbC8uEIcByb3nI+yzTQqTBEMNmQ/VaTMfaHsc0rlMNV8Tl
TmwWrmh4v1KK6YeeVt5tzFKqvBR9JL9aCAjtAQubcfecVtwfmZJAl/Kq80vGkziQvd4G2aDdl7QI
QEB2IXmSG13vgb93Y5tYiDH4sgTgC3gB4LKys0eOtseLk1j9wav1ajBmxVadoKz1gffUd9J1bfpb
PcCKO1bDBhSySxhwy3shas8MV/Qodo0Mv1jRYCrd4CMuuquDraRYwcutCR/tcpWJ5niixgpv7giC
HpqLFxDRcmFPXbsl5h4DvgBmJN6zYSX4BQvTlcSf2xy4CWU/bCxO/kV0IhlPblPMrxm/04At29RK
lW7aruvtMwtHTGUnwpE1BS/FyL/sMUKRWWSom/cU8IXtDUJMnv+wyojDtdZ+bO+mJRkpfGY9kz+Q
psWrxYEyTvaLMANBIDrEqi7iE6uRge5kE53gO6ixyAVb5c158Ji4XglYk3rojsETc5sTnUKX7cw+
7Bjgbgh/bvuyCAPzlBV8zTuHPCBvqwZ8gb6qwEopR3Z6Iun4qLXHDUVEGTLCzhCSC2HbUVzffBdM
wnl/1EDvaRMn0bbsmt7R3DIoxibzCTZnKm587Zk0VWJjoNJFxzEPkqPoygc0mGF4pofY1jbHG39o
yim4pMQbjBBUycMnbux/UZ6k3R/GSJa5LGgzh72hTsSXX1Qhnc4DLtNr1PvE2pNu4HIV+RLmJYIw
Q/hnAQvC3c8aP4C/ixwRDS8yIWp/a7B6zp+ct/Wj7oaGBa4u1etoGX3rEOVO6DKYAzIamsQDBhcv
uU4et4gnkD4qPcX1uMaMHa9P9oXP3xAqjQZEGfZtlwKbJyC+FNgeloRi8r+anjVyRfXT6sBQDsYM
lHuiEpusBRpB2yHtHrSpV8xJ7LfolC3BVW5BoajvyROAmWm/SH6V7uB1Wyygsr8uvk9E2fNZVXLW
1kyZlU3SidOOnWmRkWMBrkjOrzJ94gBjoLkzcSVew2YYEYyMcHBUUbOckW8k3k5Xgl6a1UpJgfZq
8GPeog1nxSctM/UPyiH8sXW1s0Z9G7SWIunRxYvBnX8FenWwpXm2NjM2Ef2PA30N4jRzlnXkpyUp
T+17bEIcsV7y0VLGj7JKqdope8xPINwcXohCD/b0IjBTlk8J7K/xL9ksrC8ZlNr2FwnEteqEZQxW
1Hk1WmColrckrbOOUp8F1DBJCyiTXVfApDOGzejcheMVmZoFA2Mn5RRFvLQ2W72K8t2ImoRHj2xF
caz/FySFF0SWOXAnj2gbn0sUZUEm3Oxgrgf9b5dCzorgesL+ECztaNaIQWkrC0Ef/mvrjE80kYqT
z5Y3PMRepvzjEFqzOiaLJuIy86T+XsOA0VU060QW2EX/SRKSbcdkt+5fp7D8MtvQLtTKB45fUd4I
U3I1Gqcltr+x644/Evwp2ZZfFHd3rRTnkLBMkD6wQ+m+mfT4fWtFErUqeKFvIycvOiroreplljZb
wjaz2w+VpGzv3VmA0fWK+o0Y09jhQ4pZWym2LFDybC4pgKUC7zX1RlZvCGD6AzdUru9FYskn4tON
wWgjoCImQA774TDHvs9Z7QXlB0Cc6nlEkWZY/4+zM9mOG9my7K/E0rjwEn2TK98beO9OZ0+KoiZY
lEShb8wMgAH4+tqIiMpUMB8VtTQLiSEHHY3h2r3n7APX5SHRGiUtLRa9c6sGKWSlIsfdYcupD6KS
eX8vTCK+zM7C+z+HqWZesUiAGIqgNyGRzBYfaa0Q5IjPOa6y8+DN6i7kJsW6xmsg3NUmDSDAK848
bIjKZpfQZAQLTigt+niN9pjkjDNCyBbQu2n6+ouZjPSiCRaGHFetOtSzXGwAuBM+KJrq+3rE4wZ+
TyMidyvDpUYko3JYWV4WsJ2vECuBt83vic6h+amtFKaZlqjh9lkNJecr3FC08zgbseFmSO2ZesPO
RTtpRupjRt8Apg6h8zHWUnC/Lq/fhqFoXDvHxh+x2DqIpdZJ2QXG1WLazff+HCWwvoAnIPSHC83j
Tac0+M6kSRoHU/mmsTUDk9f32haMAx7JFkrlsylp6T/6hgk3cMVD0pSA3MuwSeJb2lQoVOH01B4v
y3K0emhXhUq+T9wDQbhJSZVwkjO9EFdfYZqjzYaGv4ZwicXOvzDzDL4OIjMw/3fMYfO0PjIGLtur
GKXCcE8jpZNEDLdLJQcEdnQu6NUI0hWYhLv5EVc9RQSSYcu4ImTC6Bcfu1W6fCR8tGkTpoM53GgB
yPDVs3sA3FxrC2WjsiZekTjUfWPq71hWTSlWfiftDKVjyJJ34xEFoajEEIV9tUQbi+lBhRM2/NXQ
2sKnPKLSfzSSNM3uoHSOFNS0ppFxAADx0jNOz2o8dbDj4OGiM8g0yni3jKd1PXr2TLNwqM0z5TDz
UoBjgTzMTJCnOybqZKsKB+bXWhPwATAZnmKhUTnakwm2JEM2YsYexkrUZKO/Wz4Uap0fae/OMjOU
qT2oDu88ER5lf3bsdnrKys4qDlR8OYEBbPy85mL2pUwvuhY4BNEJVVtf4FCC1WbZ/ai/FwSW1xvI
M/RB3JlGTIUqcdG1LcaLfi7pY8AToqw2ASJ0T4mjUVf1QvonEUVsiAKvmsQlhpVc8tagKkEkKMHT
MUNul5y/OJK3KaptbEZFlewaXLgI30idXpxOnVNGn2yycpyadWmmGJBWGh/CqTY/ZaFb1uQjwz78
6M6lPo/AoeylIeDJVw/qEN8PozYDHM/EPA5k0052+OsgVKyCkYcZX37+lTdzUAaLAyIYMMvQbmdu
4trEraOndMI8QOfKghXf1ukUdFvLKNyiIHhGLilywrSCJxZZa1ePbdtf1VHD9sRxDHStEI2weJPk
zrCRNtPCnjJLPBqwqyldcFXSotEttjxCl0mkAUtsWJ+rdPHQljU+aTCjY0rgWk06OiihqPLOWi4Y
nkTKxZkd00naQ3+wontOJ7iSdgoJ61WVG8qNkzHP2/ZziEC8Am5trCoMHQqqEK2RnVGx0wAqbN7D
ckXeX8jRnHYJLthoP2HrSHbCp1za0ewxXxKmQthW0c5dWEneYIUKLRy/4WC6T7zxLJuKhARli2oY
qw8HEmYsGD2No5A3Ps3a17lU2oFrzmDrMvHoHl5lAzDGTewxHlvlSHkjuFOuJQ5lO+QLZ4hoxpVt
O+qV29TL7uDBzuJTMbBVPcBKQMCEeYonmuYwbX08L8Lday9vKScax2uBw6JXB9ECHyJzcPaHdXSj
lLTKPSIGu7rWhGd6H00COASv9ILJMkgPI2RozDggER+FyiR6xc4N6HsxIcFGXdiI6vossMvT3KGB
3pUW9cqdHWnkRCkQUHFWgw8x0DbgdJwcZL3iYk5Ny96mLm+D12Ei/sODddnO3reJUUF6S3PPZT2j
GwwapWizYQd6JJDYFjnjEJKaiaBbHB7pifwUSpXJU/D06fCxWPRmVPNyTWVOM9fnW+2KuaJbwIIn
4isUNrx0mSZN6oxOCRMlZK4xQ+ovqcLQ4xBYH4PJMo/EjwDndYsSJSNIpB42bKR6Xi5zmqD7EY4Z
vPTU3e0CeQM9EjA7XyFlFsWFDW+IDY9cpv4NRDlxyjIi1s6ml0Ma6XFpk2AvNT9lCaHnLyL2zJtC
loGzTqTT2TtTOcRZQtSe0ZhWNu0NPJyL2ACqi0kr5gsxyTxJANy9j7Zhe1fTXHKuyLOg4wTPxew+
UueyxRYJcfdbLGVDt1+YCc/MDtJX7izqxxCx/Ivt5PoulA03h+gDtEl0gglX1zQ5eBGjvDRWPZTZ
Yl2IkW0rsjLEI0DOf99HLkCcKjORDTUI9fmytsctYZLww0K1sL5XKRC9r/AXGaYUENY+lfQADESb
eUG3waN/tXbbRn4OlchPTNRSYwNlzSfEFWh2QkchngRTQPg+9F8nnDMb2Gu0yHxzRsxIoz4Jn5LQ
V6cer+p0kcDt/YoUHo90FjsF7zdBpNii3cMtoWxyzjaI5umnasCRt7EF4GKL+qxtN0lhs6uqRqA0
K4J0g4cMMW24QUeFFy+2lfGZLxg+2hEsAoS9vLbQKWWivsCsh1APrSkcC2RN/IZFZ9BQtTz1sdIe
ujvUL8CJYcj6X0yzUi4mKVrg7jEqHS4Ngq2qOkkCX8EzWC28nj5AHNiQTbJshuFBr5QGXUr7B4X7
iY0x5XsTk1e6AziNyNeMpyS4KhzwEGvYoaRrAdMtL2yoAuoIgZ+tPrE0wwAVF+EjNs7oRLXJuzU2
DOyAZuhSvQqNXHHFFEARwiYLk5kDn064fC7ow7HE3bbmSJmk7DY6Azm0n4y+xfoXUDG5N6bNAH1j
2m3q3foD+BFAbQugZMqwG2DcXNKMID2PZygVJcaTDq2O70yY+6jLiptYZ0BEkDG4SKzxiW5BxPA1
1IRhc8N+ZBrPSQdOYJmdTnDHFsmesEt2R3R43C2pfBpWOjlW3TFE0kw0fD/AcsKSQ2UtTIPnx80L
yuJ4FOTDxYi/viS1bVzwnGC1R5Ps3/rWyCawERn67IwAWTp0ta7dG147FI0+Ut4A5GSLb0PVltet
uP9VepSpZyQXU6TIyCk0g4pzioQIugU6smRNy976POGJ2ChahHSCZY4VLhwXAw8rPBa7iemC+9hn
RqsfiyyClpZHyHkrYguP2DqXqoMgCspIFE2soASSNnAOYR59LZACVut5aNxHleSR/RzUmCEuQh16
97QEil0d5bx2wxAU4Kpw8so9isiEPWCj0uXqJhGy5Hhu9F3u2nTwTZVa22ka5cjZj4eBh77FBYP+
cRyfOrEwCOOWmRSCpFn5e5cYG4o7LPM4OEatvDU95JKrrMrFGQS86rZOEMrthJaAaFyiIBwerDIm
HwNuDd7fXU7rIHyiEUTkAFgEWMbKwHiyYWDoHdBFtMiUU1fcY3jiRW5zoor7fkJj+yd7ONZi/h5j
LiAtre8L0qMZvez7Zkbynkdosk+kPqpDUf7upXPJCEB13SKYw/3jd6wgZFIeSdbDYWgwxCB82CdI
9ioBISfYNebdSSMnYAdQWOFNyayhA5ThO8/CcpKrOOjTB0sFCmGbA31i8S72I7P4Jv8iXEEgrjca
VbjCsiFZwkcramqGx4V/HXaz1a6koPd/jJUR3SDdICOmpIK51wnomnU/BEZIyApvDwqmONrjNMUp
TjhOzc4IrxjyjXpCUBv4kaXvZlqMsE66HgR9IDtrBPDjhshPD35cIpsKCiHPEQqy/tqeRk4OxIds
G9gojnY9fVz3Cn/gYOxsZWUjEe/5gKjIBY1NIFZnf8Yko2N60WWQr9tmXJ4fgAWk+hLzpdFq03zf
eQ51ZZtPTGiBzXCrCL8dXzzCPQi/KTP0EFGJz50E6qE0sAi6DDb+iCEHgIW/JiauLl+BfLI+Kkls
/VBViE6wGDom7F6nViCLhpZwOxInviVhb/THZvAXx5ocGX+MjUc13QC0oWJsBkrAHGcNi3IWVSw5
BjyGibfehVPX7CUR8RjdJqIBPx9DBvOvcuwR8rYdo+/dmGeM0B38Sk/BNEBBATtvNd+iNq9prZIf
GzwFeEX4RC4SXTs4fXEK3w+06LHKXZOkvt5oop09eaJHtZWhJlzHeNTVyUi7ltcSQKcOHSgWXlwX
Vey5iDAdFZDqYmcSYm/BjpMGJEM4q32cYpB6yFJQ8N0YBX6JL6M1ReVLRugeTVa6sku0QqpScayQ
r9unMjQGpqOK3IviWrXOYjYf007I05gEnV1sUHH7tFmc2Sn3GZRngkMVRnuF2o8bhzY+I7yC3Wxx
wjuJ4b9qdcapJCacCKOEvNT5oGQuWzhGZAbpG9tcIDSeuTjgJhZIvYfcWD5AqUPwESoDiZI7DS7P
MjKJ9JTR7B/JGZI0D0wK1fHc9NSl2watl33nFh0yLXqWTNtdFqePFb5ULE255zNd972+vK/ptFcP
BsEB42cfO+lTI1CbccNRiU8GSRbIJ/NefBW1OTq8MzOZWLSiSCVmMZuhEnyvhO40/OCpRAJ29Ft3
IO2TSyPlUx/Pph+ulgjj1lwHGOLNNUS3kDpb9gMj49BTgGbBCiSPcTcoi2aNI+bixL3gXFdJrTt5
iZmU+8v3WF6obYQOEZkzqk6IsqMmgWleN+hPNxXU0p2JoPEjGjpik6SyxTF3aSiVWEWT0nkoXMOt
PzdRRLou+Mv83KS+wYBV4B6yHeGf+tAerergOgo6Pyk9dIi2SR3MydFpRwN0ZZM71YtwTRHs2PJG
2RdUUjScCW532rva69zksWS10s+lDOiLMB3vfMCiHTI77zEtofVA+FuK1bA3OX4s2M5+pxMWuYqa
omtpcIiZIej3fmATASxBIT8EjeG4M0TFbCiEf99LTG28qQdox/SMo3SCtR3a3V1vBF31qc+hm1xw
F40q29h+Q3jWOiwpXU8MvpcWY+JZZGiIMrKIlYkSuvyZReLxdT/2IYCdvhf6EUVEaUxI+rl/jDW6
k3yx1cBmCvtDQZtlYqjhNT4hWrMMWZ4Gc8K8pRfZykcmCo3xSPQeWzAcDU72LcHLkBSMdBBy0D9N
4LHYWJ9iZM85vueb3nf9iLwi9gTNeGSIpjMTUZvK2mdAcTT4URk1hXlntJUlvVUTVtJ4nhNp+fZ6
9qcEywUBOEj8eWCa2tmRH+bVcmMrO6xvDTInGkgDFilcWGpKI+ZhLSG3M5CLA9qh2xnvhZh2BNgk
oXGe7ZB/NYWQ391NGddehcIKlfPorTo8EWa2SVMvf84rc4bdw579PsnTbELr1DXPgkmF7ZzJSQ2t
U9VapPXU3KvnIkU/uzLZlVnoUAOsoeBP4MqulIgKsWdnNzTRNs1mxpRrS9iI/betgyLutpOI9a9o
q3eEGuE90sNXcJPO9LX2ST49U7nM0Xc7hOu67khHkBctG04TRw3r7inDNQTeNaCs4LbBx3iu0Ke2
V4q0FLnTwtPM9lQr7iJ3IB5bQQwLMObUkAbXIBwnLEIZsvRHK5byO47u1L0d7XxGoKnMqbyO0Wy0
azfxjRwbDiGOh5SWLbnls67ORm1U38hJUuWecFsT8i3OXgJmNY2pmwHJfHIYBW+Rep3bsFevPEW3
T9AurlK73XSub7yQ/myRaCM5hfckl1OsrdEuoo8Psf4C5kVcHe4yHsb8C8M0r7ykLWRizKMRTkVQ
JTnx4TSyQXqSp8XkRKp4fCXcrsRJX1IykaiVO2SVIIMcbKKX3YRG4ZpBknw0s1FzDw68IuhQMX68
KkIJSyXAP+EcMXROXHJNNhOFlIrk96HKx9vCYRQcMFu2wn7LFDeKSJYgHSm+xhckg89Y4wToujgs
Xwj8iRV968SI9H3OfeVxM5nGpFfdKAcf6DSXaxUNKNzPbjDH4kpPTOrOQ185MCOhyQevGbM256Ed
qVPQmcYwN6Icc0u0joxAoEZMPP86kkMTcIcvRVmotEVOfOYW6xKDIXqPIXIYKHhhNK0xvjC5kVGP
sKQvgaVz0iwf2hAa2EuMM+YXKiwuVlkXCaAom8eN6J8i+lTPNpYMZEyxtwrpceo90jxiVk3PcB/A
EIX32AI6Gui8nlvT1S8tIN90UyN5VTtSFhz3NKADI6cO/XS9QowUoL9wkCmxDkyXTqihCeagckke
riDaYNfJ+0vGOtUz7WcjAcogsCOA4Ky+IwqYLhoRDruMnc5Tn2TNDc1EhewOZqCF9PbK8Mvooy8t
5xleW8rE3IWGQIexMi7yzG1fQhY0mPmxmYQHw3Yb3NfkHtIVMxIzoN6FhbE2EON8GbCk4vxnXILq
QHQ1OxXBgITJdJd8tkvh+OsgS4u7RZdwT5YuW6axoWVILEpxQdQYWRYIBNhCNV1yVdaK+F9HIUxn
9wi6J9PoEDThBt/tNnAu4KeUuNlkAgBcTfI7FtDxgmKecJVZkZBArVOPr4bVJ/42EzSBiKtHFP7g
BvAvGZqJWPDJPBG4c+q84iZ3UvooK2kQcHAgmld/Us5AdBN3XPNCp3V4hIcaLTQ/EYHo9l0yvKhc
mm1a281LbvYGotLC1tc4ncMbcMsjlhjqCf9qlhmgC+IZJrN95E0Z1uB1fPK8N07ecOsVAVsRrEeY
OrYDIJArTJwVO2V/+bWGySuv2fdZ2Op8j70nozedP+uhdZ9THbYXBEGjrhPFMKjDiMcGV0dquxi/
kUUcuax2cqRGHu1dhXdTf/KHIN3riXyMA8GGXbIqfeQTR9YBp9p1jtlihiP2orrp3crMtmVgVBcd
lFYFj4OsxJVLGxonqu/KfNOEaH1Wdoa46JxCQUsXHVyabYFLVPGaf+/dy8atQHhW9Wjt4shp+iON
fmwmuLnoB9eTAPcnWN/Mk48RxqSpS4Ld3eyXoTraueU/wcto4w0h66wcNOtqdLBsiZ40FqaSl1GL
bhPjRdmv2V3H1bFXQeV+nZcMLf7HIghvUDe6w4Yw+MA9+GUeGluDO4Hxd44VeVEJEdhB9owL/poI
aYevXyWqiZ098aFDdUFRYLnojIwyZEMRTAWf9fs8wrWq8hMTdigLuuZyGaZC0u8YrnrUXulHq7Dz
zW8ObKAXI7cM2B+J470AeO0ByswoCJlyltVzEFqoiLH7YU8c0JAGeF3CChMntBySq/tW3HpeRzeq
qXuGvZEdnkaJpPsUF0g2t5HnUq7kNuKpLcSEjrmthfCMwZYw3Oui1fYXpf2uPmOTUdljIzrj2TKs
tjn53lhdsVtizI6zl0AhKBsu+iu2W8S8NRORL7JzCKSG9m88oo6RXyebKpvkWMNMzrYMWd5GQ4wZ
1RLSU5Q5RvViiiIqqEzZqEGnZBYqtlnFdnvLWLV6DK1U8LyRPnQOxnZM2COkUXPX6cwPyFYuASj7
eDpvVd+np6ZgP7Yxuih/RI4gHz02YieTzY0+RCQgYQpCxxBDNGzN9CGqsTN/xZ5Rj5d1whSMHq1X
xJvRnkvEQWlixwwhuhbRTopQ3DrnkZO3j11rVeMlntVGPRR542AobtM2LFeMZUWDxBAQ+p7Km/hZ
CUnHvugHhiL0SsqifkEAVRgPGuPteO3C92kxaOOnXGPkJwQwjOqOdjr874r+3FibUQ6APTfnDfsu
zj9Qu0afMzOtyq2Vlo3BIMczGfsboxFfAv833H2GdhNgZjZBuyLekn5czSwmOC7bSfmcYyiJXHyk
Ljd+AQUZTJiJ/XKt4T1w73CdhktydjL7WeNVVOMaDE/mkRWLxuLJtGiRbdoKyvCDMbMF+RhhLA93
stBx8MyJES69H7I3Dk40JtMjM6xI7xTzMIBXiLztPdbiHDNtQpV8iRWlDg6zpnhY62bwIm7vPMNk
ETRBHu+U2+Xuvh8jI3zEc43Od0XXXOdkuMbeEzFMFhk0vHeCTa7pPmI5Ji0SLFMSFemqRFBFJmWA
/Z6CMLKBNxAUvpnMMcnOEZ2kemtjdWgOBHOq8iYI/JBP0I0InFv6zxNyM7uAEPDc2oEQbOunZlxT
bTT1Y6n6sj8lg1tVL2ncGO4ur3JbehvkNjlGsdhs5HWJIc++GQNr6i+HJm2qa7wDwczIJp+YAFLb
RyghTBGdupJR0dNkwXTdMhEgbpqnPZl2BPfa9QNSQ3sCz8nr+NFG75pO68p1yZmndiqZxvoZQjA3
HWoXVyd208cS05D3anVpHdwshLFpO80tp2lTw712EQ1NSEc33pCKYMtooypRqiWMLbcjMK2FbiLF
bcrTyyyJZYiiD734d59UnG5r6LTF+2x6wedxDKp7jzlNviuDsB82fVYgtPP9lN6gp+G70tybUGWM
TSQ+zZUf0FtyA4UTqtA9cRe0UwFFA9IuNhGlSnwl0si9Ejm7hm0ljOkLMRkOlULed3iN/BE7+4Zw
0AJ/C6O6lWadRhtqR/ZHiTWU91xFdYc7gl48jSSMVmvTmbLrlkpvka+k6skkQoY+LmOWixZoxUDf
3VLfHK0tDeU672C3Z5EaDqbNvBouQEJEddCSvQeBjukAHMuGpYbHhxGoOUY+yqopooeqdasJ+Ulk
wUyMOBBayMy3mkMbEem4bRRdQmwfsIq2XZVFcjuVZNMe4fhSUaeM6+I15YMMtlHgCRSNDoOzCzLd
BApGGvEkiFfLZJHKOFgzrh7ClXLKLNmBpcOC76GUInNr2bgigkrdcKe8QJJf3PKKWEFGtZ+CmDbL
1kFZ8xk0vf6exD3CQiAnpBioUPDqtXO3dE7cZ83TkJXTnga1329bfKT5dlal6R5Yu0z0TmyMrq0m
Bq48T7k9w8aL5cfAlWr6KBAtDgSlG3r6mumc+h0qJBQZzqweDySFpFdwXaz2jt0RGPBwEpNz5LWR
OAxnQkAiTFkV3qQVAm2hr5Be2s3B9yDcALYjQmUX64haEHuHjTdGKiO7zAxsEGsG53V0SA05NfjK
WlIcV2E2hOkFVPgcvULfNylCBDf5gmXftUHB6vQi1/Anr2biL+fLSPedfw3VcO6BX7Ld3niG4b8E
wGWTlSezgRdjI8riUEyMp7YBgILlbzJ5laN1PvFw9Z+TCFsed/xQfGqTIkyvMe5HxZGQOTnvKuEF
d8B39Lgl0Ag/D6ukbh5nep/IgHAGF/jCWUHY4PkjMjViTLkQXm48+TD02gtsvnF94VdZPnJGGP0j
o+46enlRHfswr0S/nfkYAjHA76J8NsDLPPo2Xm74S0jsd1wxOT+yR4/sDaESdcuNJKYXJFDkR/pN
aoGJB5Zf3Qy99Npzrn2dn2VYULPN2CebbTTXPdDLDrED/Ce2NnXVy5fZa/WwjUljHvhiWcXDNjs1
VvJhnnZ+l7rBVk5hwK6GCE/nwfHAnHyzWhMpK3PSXN/MBIxMG2NwnXYvJD2pfVjy1lqxXvYEpUxO
GG4au9IBPeahJoy8YUXZkazR3heT3X3HrA3TD6Oefx0LNEVo2HpU8doHqn/MUejogxEaWboZ6JX2
3yp655SVKcNtECNaxnuHDra1QRIPTb2cgugh6Q3UlzYAjfI0VEZXHx3Tl+aG0bAx7FBV0fXzvLRp
z5WHu9sj9i9cDQvuBQ1lfNVoGzM06O5Xq2VjKwCAXTnMsvdTWDX9i1f1JfqRIfwctgSFytoWe0/V
xuPgiJDdE4D0uzKb2muP9Aqeebh1Wx6JcV9HQfPaEXK70MssRHVlHBvrsg3s25YOwItiHdzNyMVP
njm0zQ01hHXlxkbg7p2gYGPmgLp8rWQaPStajSes1T4oQ3vcSAas9yxp9j5LDava4qn3tyBuqz2E
hOm2HUwHA1gNWM9R/hd6ccN9mxK2fpzmwfs6sSJfRNZoHEUXz59ho8JmbcJArHEm0X1U5EwecgnF
aGf2o+vxBjEDZ9PWqbpv0tE/KYU5el20A2LSjCHyrQFWxYFGmvt7ZE7ZtrbI9ASc7e+IdkAtU0XD
CV1qb5JM3frZFdjmPjvWthtwN5CKuO4NGHxtnsXHVM0TcZXI9lb4YLNPMs8BserWIW/UyNBrr8CQ
o3v3lJMiqODhGYhDZYxLH7XTT7CGU0H0a8puxfAtWx8a4cm7OHEYGEAfhGkhYhANaF2t6nIkq0K0
K8yq/TeivgLwz4q9MqwEU10aHYa+jce8Aa9vXkykc4p6psBTk4cZCApJv8NcOoEId6xr2vfROS3w
K2P7m58DPTmPxKQiYHA8MBFINKPggnOcZkei6/L8oWBYyLJq8FmmsM3nERemeQB4uNRHdPU6pmhD
g5W/K0ARcSMm6gArZ9bnqWYzuQYjg+kC/irDo6M55rQ+KBirct/5lXMDZQQK6VCKvaWVvIAf5+xN
mNTXISStj4UgWIMgD7mj6ld3SVlLtQ+zCCqFZMvGKhy6nbywC2S1DhhKV6ycLDQYfDQY+DekOE10
GRLp2Rvi7OBetZbra1TK+BI+JiV0ayF0dd9Myr6ka0fip4I/81HPoiEfTISM/ULkyBZTEH+om0OI
v4rwafJ9IWOCJSE7fVCC0rDWLS/vOIIiTwIvlxBxC9NesjribdLO+WWv2FTwFqBfJDhr0LAgQNzC
7R0PsrX0J4aoUPzm2HzJCH44xu7kHbAl1UecP/m0DRJ8ZRtdzkZxdCmcq8+GgKu4c+pCo50kldNd
m20k/WPCzq9YI6Kz8m2SMxg7IHInhSnHqUhzXkLRDX1YlLXEOTtgcSTaVOiGq92xsyMsch73mSwG
hZg6m+MLfAJz9BiFBCM9CNZbSgNPEV455WFcnmHM96SsMGenV2eQ7GIG5NhbYZt9ybk3L4Kkcy/Q
R0Oklo53gyBrpDjj79pmKJFqCgv7cStyOo59/01bPKhRLcV0cPxlaCwhOZBHilFx3PhjPJMKjWx5
P8gZ42tL/lV8TUJi3W1g/BRXQLjya4LkognRWCZPQzfeA4rJ3SuzzDF10IpAXkTkSAaeCcbQJnfJ
hdp1kHQhGIhZaloUxqBOqOYsxZbK9bAKZ20986g6TGoyALhMcfvHyaClxAvBwk+a7XPoIxbJexFJ
uykGfMqi+Bpt92yMGwO9ZL+fcZKyOzS8NqoeEHJaWbeplOmFagdGkFhTbHfITnTX3AQKi4muDQH5
kThDmF7bqmMf3G0yazYIepx65bZqY7BV75szOcJz+Uj6sNE+TVoN/FZtZ7vjybMUs86jFAGDnE0I
x0O+oF8cMNg1RAszL9DYZ1MectzaycajN73ccn7QMYqCyDitjciN7kLiL6gLID0Y08nnnV289l3r
MjsKlSldJp8qnZd2Vt7bN7blGebxw2//8a//+o+v438mrw3m9ylpavWv/+LPXxvGTVnCXO+vf/zX
/rW5emHc8/u/+u//648P+e8/8o/+/NDNS/fylz9s6y7rptv+VU53r2yfut8/n8Mv/+f/7w9/e/39
Ux6m9vWfH742fd0tn0Zzsv7w54+O3/75gabX79/vj6+3fP6fP1y+wD8/HOtv2ev//gevL6r754co
+IdrWjADXStwQ5Nxyoff9OvyEz/8h206JJPQV3Qc/tP68FtNUGf6zw+O9w9mopFvBp7rRK63/IhK
dvmR/4/AN/lLns3Atfwosj/8vy/+l/P+P9fht7qvbtBEd4p//eG39o+rs3wvg8yIwPVty3f5+68v
dxktC77u/yl9nN4IOTHWBUdmd4GveadB4MOM/cOZ+POAPx7Ae+cAnMAfD2D1GTThJCjZ0uxztm2D
Ousy+psPX37Lf/fb23/98JjIPhJD+fCeuaSn9Rr+8ubXfm9O/I+/94DxDvWOpQ8qNeu9nabthVmq
YB15oDN+foj3fnvzr4dI8I/Rjg3Gg91nOXJpQBtoSqpf+wIet9uPX6AH/5b1VqEPnV13t05fec9s
1YyLsI/Hw8+/wDvX1gv/egjDwleT+OBghWtNV8Vsy2k/FWwztphuh08/P8g7Z8kL/nqQiTJvBurL
QdKm463Cxoxmimu2f/ct3jvA8mj88Ai0sg4DE+XWASIVeqRmqLOHDIJk8ms3qbecvR8+P2JP45Nn
HcC8wGeI0GeanlLbH69+fn6W8/BvngFv+Vo/fDzgmmLSY81+idFFciJdD9NQYEr1mRfpGOEw0TH5
e1YXpOufH/G9y/7mkY6quQh7oBXbSlKHXNuliYQqdZbjOiUdhD/eEX95Rfy4crx3Xd483MrHEaVp
3hOYgY111eKC6X+XXn7++dd478S9ecKDiNllDvgRZH8LRZuJXXhHdK41naewq8e9EbBdBtMk2ruf
H/C9L/TmeW9DE6TjckAQ78AU2ajG/dpVPV2Unx/gncXcffPIh9kiF0R6QsDR1OSP9E0ccEDQb2Jv
I9kmAuxDAVuO9z8/nLX84v/m1nPfPP9tQOi3xz4ET2TC9DC0wz3OB8kIKSqN5773x3wzuXq0acwH
xtkuUNSU9A9Cuzr//Fd47xu/WRzQVFRD6WmPRAHbWzuy+Z4O01GYA2rYMbn8+UHeuW7umwUCn6Kv
AXBBAJtU8Ak9frCdwNv8zSL63ld4szxg7QbghhJpSzJU9mo2qjkrRQvMdBAIrdyunnY//xrv3O/u
m4UCPKokWRGZJrKbdIWI9avNDJPsiwjNZUT/Hi6G/zeL0nun7M0SIUudty1dpG2HtHLeSkvmQM48
iMCbn3+Z9w7wZnGwxwSdc5mDBwXGOZJ/gJlkPaKtj3/xAG9WBzC4Bg7Z1tjXGIv9mw7WvHEfGK6Z
/M0q+t7leLMaqNDsTT16PDJBjJ8hS+nUGjSpSU3KhVwb4LgP4HmcvzncOyfMebM2RCgJy95Gnsym
d67wmlnt0rKommH/8yvyzlvBebMYOC4wYQwuwb7rwLgcauaH5nYmK2DctllHH/fXDvPmiSecVcTO
WIV7sqTnhwKIybWA0XWj8Flf/9oh3jzvIJpCS2Pm3IPeyrYYVdICVHjI66HwwmL8xQvy5rlPoatD
MW3DvSzd6bh4dK6jxJLlr1UdznIf/FAWgBeaTM6Qv+8DYQP1zEf32Sdc+29eNe9d7TcPOHJeAE+m
7+9x6s4PI1zqLe9StBOAMdtfPENvnvE+c+qppBOxd9WAupf2LvMUVE/Z/Dfn6L0v8eYZLyLDE9G4
XAIhnWgnCKExt1nY9h38vbIWv3iu3jzpgY1pgXm8vycaZiY9fhZX+N2cS6wA5d+st+8sJvabp5vO
JoaoPuHhQyXQb7zE1+2tVNIoLtByRuapM9IouGW37vi/Vp7Zb573ALNsBCMej7LkMu1Tb7K6DdBv
w/mbJ/297/TmSafLnwC54fJ7ZNkh9ux7Q59LQIPDpkmCzLoqvCEwz6GFPPz550/+crr+TUFjv3ny
S4LVA5Rz8Z7ddmpdYd6Y1Vdm+2m7NUBS+rjb7TJh6QGeTk6z3dqfJiQ63u3PD//OGm0v9+kPzyyW
K2rQwoj3VQBDHn7oMo/Ahv7zT3+vXLPfLAkeHbNM2CLaO+gmCXKzQFptQ8jIBAupqU+eWsPVTJDn
sPau/i9nZ9YkKctt4V9khAgq3JppmjVP3V3VdWP0KM6K4vTrz8qOc1EvX5lG5G1FBaTA3iKsvZ4J
JxXVHep4ORywIBRwN2JuZbvjGImjUBQX5FPmR6g0GqNkHrNQ8aJ6tni9RDAY1hu7+7WxNJJHS5Mq
g62JiNxitGEGBokR7P9SNXcXLk8jeXRpO7tAS8LOfR5j5wrO7o7zrcUNwXysUo0qawfKzORXUy6d
s5EQV/KVYyQSMB+gEoHwLfJ4XGoQvwTuaRc4EKHcEAG/MUMrvRAjlwD/hbIiD5tcmRQ5qEWl3DcK
9XEZbNE2HmRlcoiRO7wYtroZHN6iTid9BFPzYV80rr+x0V1r3UgcHrGlNSHtgfCewlWqJ6Dqwi95
I5uvtW7kCHwN1BxmdksEi7sqsCV5rRKwVs/H6FrjRgYgsE9gU5EsKGu0lid4VePOcEgstrXpXGv/
9PcPGUZCEdFQNS8RfPTFFY6v2wN2uezCoTFimzaD2/S4oopgOM4gx4PeAHY88ca6XMtfxAhpXoFZ
PcCPNCIobcaVwhHXG3eoqnljIn+ZuBVZsKzzG3hWl/7GS27lHUSMIM9sS+G+qsNkN9l320rhRKCn
OShw3xzEcADZib7Y6Got7IzgrmJXLguxxggUlj8t7D+GA0hdTRVBjettDOHK9NtGaFP4/wNoGY8R
RYA/C6B6Qyhr84198yl6P3l72kZU9xWSH6TlY0RY24YIwHcrz29RMZ0FUIy9dTWc10ScbSy2lamx
jSiHbV0R8yXTUee6ELHhAgpEErBsG6AeYqAbAtwgbTzY2rAZIY+XJhDZhMKboQbweIcLx27nS0Cd
9xdFvW1EfenavgIj2w1xJYsyPU2gNIFTaXS+9ZU3rm3EfG0lKC2I2yWEMfNTk6hXVPR8TSfrds7J
ZWnLNgIfx5vWQMADPYCBMnYvYMLnyS2oRMWf849wWp+frSwj8nOSDm0yoIwKBNu9b9f9TqFwfhYQ
g0z1frDhMjonMFKI/QsPbW0j8CGgyVFdGQ9wOpQ41uwgLoK/hd6Iw7UpMWKdNhkDwxgK2qayvicT
4K4DONANasD7xs0umhRbGMGeN4uC3M37/0eAZYEDlZe39QifxwSqOv77JqEuR2GLJEMoYPUUOKfW
u0sHCC5o/209hxIF5CK0DpIchFTN/JjgbAr3xRoyQSj4zy+rtWcw4loyl9e2Y+MchDlwwqx4GMOh
+8LhN4I6n0qQwEB8hlkiKuIXJucwATLx+vxP/zz72cII6gn6xriANjycHHVkQr1MqDUIOrYcoNN/
7XxoMi7ryAhtVBnCro3aOsT5fjR29j2Kzh/dKfspKQVapNw4Y115ucPE9L8zDnRsj2KQUYcoEzvQ
eLqF4/PRKlBamFvHBJQNObCnMnX3bcwufDQjxuGko+gsLdSWaRTflFnEMwYewZTCqovAK2U6nB/C
tWVmRDuUXBMEl1qHGZyy4OqWQhirHH/jKVZa50aY49AC/lwpFLYlCsTDIi1Qc+4Qf+Plsda6EeaT
huUbA5coQoVe3QUW0MDFbgEOx9+fH5yVhcyNSId7kih1A+c7Fx48z0K53qFBveVpKZPAVsK9KyGA
u/BpjICHoMNR9VTqKIm74lpkHdl3OQQ45x/lFNn/+5ayuRHxGtpCmsyujnpB3zsUYExdCSdQGMpe
1v5pjj5s3qduzgCHtPqT3O4eCfc7TEef4Of1dL75z19KuIr5b/NAZJQ+qfw+wl0hEMYjXqgQUz4P
PLmG5y/dWK5rg2TEeZV3lhJc60il7l2rbKD8nOEBJbqv559irX0jqKGuGKG7RtGNo6AA7OKXdCav
jlvenG9+LU9xI5g5XDVRi2ABaY+66oiiVH+Xx+DPLqQuwqTO0siPFRiUqq/vJpS07xnsoTfGbmWG
fCPUh8TVMkfLUYF96P0Mf9U94BXO0YJy64AiEn11/iHX+jGCXsPd2S7iGhYXafaQl/kQMAfP2jhe
4MFh/7JOjMAHJ7n1h1RpEJlQeI/y54eyhEe97zSPBYzJz3eykr780xN+CBn4erMUplswGCXZH0+7
6TUSjv94vvGVpeYb8e70Tq96lSKbDOM96ZIHugw3jZ6eL2veCPeF1SKLZa4jWzV14NRwXh3r96Ll
F/58I97ZCC5lStE+t07Ok/FhzOpr4rCNHcraIjICvR7jOOlp0uOtZz0NNogqsIzFJy0AnJ1Nq42Q
OK2WT3Kub4Q7IU3jL8CAYKM4AEYDAeBQf419sk/a9l477cb2ZG2qjagHBmTAmwNjlWvs5WK48dDu
EMPf//xUryzTkzTs4zKFw8RMAZaywAQejmp0bpi7MQsrP9wzQhkwst6rG3wlw+f9ChrZYyl6bEb1
Rjpc++FGEMNdcJJa44c79YsNM5NJ/LlsRIzALQTsOJYc80pq/gP27fe58I+XNX0aqg85QbcAu84o
UYzmDuQlaIucKIMtzf586ysL0hTUcYj/MrsQfURigNhAWeqLG+40kW/bT3BDuGzZe0bsJjBzsBoG
y07k46eFkJ1lez9aUDmCxEYJoFVcuDCNIMaqb9vCxp7AXaCPx2VZu2ODP25k57XFaUSVTCSMOuTc
R7JN7no7fYdvCwRYVvzz/FystG9K4EbciM3Ao8CcUTbHFDcPezi/P4MkNm9Mw1oHRnQpDe27VaAD
XriPvKl+QoBwd7LTuOz3G9EFPeiM4m3RhQpa+snJfxZOcdf57kbzK8HrGjFGxtSnFERxeF9Qdg9L
/g5CvsnbCISV/G/K3mCSOID4oa2QLhq0Ow1UGyw6BSpW4NLYXTgBp0f7EMuw5ANLWyCWfcce4UkD
84F+Dwe+pdg3bd1tbbzW5tkIt2YsWYw7qz5KYE9gjcPr6NZvoAdv7LzXmjeibKCoaPQohqpiKW5C
Tm9Hq8DOmGo40F22lIz3pJIorC3FhM29I2/V4r9n6XgXV/zr+ebXlpIRybBMBBND0i5CSfidgsVj
mDKeRucbXxkeU9YGJzHIn1EHHaXuvGe2uuIeD4tx2dCQrfx2U8WmUIw1J7TsIsdxHdhx0XcBsOZl
C5QZITxLwEt52XcRDKNuYJB9XY/1QzuUGyG8EmSmNM3B1SYE5ZaCUV/8LLl3XWT2lxo/H6QInPie
H/+1Tk7z8iHIaneEkydDJyC0AkwrGoBlk+9eXf62qvxwvo+ToP6zjZypTtON08HLGeARj9Tw94Zw
1SXOHLDSRZktATcI9lLAG1zhQibfjZBj71O7eQFNC6DiGNaO53/G2lIzAn20IIuDYzumSzoPXe8+
W8z/ArPxb5c1bwR6D3dU2Xh1F6FEOkoc9w42wld2uXWItrL3YEaQDzHP4cDLVDQCKuA7EwV0rntK
KCqfHJ7eda7ayCZrIWOEe7qwGC51eRcJCVwgm+9LfuGG1dSpjZZyCsg9VCTLAUAxBTTC3cl5Dz6R
Do7pLpoHU6vm5tVUgWOMgZr7RwtJtpDs1WryL+ebXxkeagT9BBFn4eEYABkFHinlyZcLIku6Mfgr
a5SewvRDOCaOdLGXcVRUMPIKyDmYfyyEd9DGGl378Ua0y6ltcmXDD9x1UrhmO3kterAqG5pv/P7T
7/zkk81UpjGZJBxYURUtk/WUls4XFO/BIqiOpkqH5ydgbYiMMC5SVMOjDvfEpRnuUB57V+vp2IMW
cFnzRhgXfI7LdphVpKj/yx7AX7dQQ/9EkjHdeCetPYARyY4/2O6QYoHqcQYBoyA3CSwBA+jVL3wE
I4LLCUylqZN4BIZ6Ruo5D7G0H6QSvy8aIlOQ1isGoo/ADCCh3gyzc4NC4IjHzmVryBSfiTEpQNRO
VAQs4jcopZ9b1bwAy/vQgGd0/glWlqljBDEu9iF6cYBYhsH1DiQUfEG3txMvYcvOL1umptwMJ6B9
7IHmGXUef/US7xbkhKjI27fzT7CyiEw5WTwBVJU0gLOhsr0NYLYCJIcLexeYxVyWR01FWQ/CqJXB
pAOex9NXoPSelJM/aUt8Pf8AZOWF5hlhAKyO3zN3sELQpKLpSr4x2AzCK+5d9cH8MIRVCBeb4kl9
jWEJu3H4uZL/TIEabFUArnBt+AnwwoOzKsrhd9ZUly8bz3RKEp+kP8dIHlkmUBuVzRiztvm6+OWj
4i3sKLqftLXG0K69r7Cd17sKaKAgy30d4MSGgFKXbQzq2vMZYzrAdzQuOW2jRShnRzp2P4zJlqJ2
rXEjrWir4rU71S3AMIuEN5RP27r5w8WQb5xnrXRgitPYXNsCF+ZtNDdd30SEtP+gEqzdusRZ68D4
pJ9zrbkq4yZy3cRO9vnkN6BNCX9UG3nln1zpkwXwb7F/eH+D+wELPmE1UQ2q+kI1PO5geQkP2hkG
eLbKjz6K25cMOGKBD+c6teHAuXX7shJQxNg7+CB5chvOj9HJ3yrTwy7uYa5je50CaGB+LZKtr/+V
3ENOf//wkD0KS2fwr3HutSzVn2GZ5muyOPmPfJ5g73M+lNb6OE3hhz6mVMEgdzoNpMzqoPfUvsmd
56kgF8l+7H+fKh/aL5x6BOxDN6DT8uY4d3Z3GItabryB1xaakQcGOlC4lY1NBEOq5dWu4+TIfA5b
zPODs9a8EeYUmd8FNaaJYPTSdgfUiVMGt8Pa2/qyXXk//rsg+zA6uDzN66oZGjiBVlnU4cRTKf4V
djs/3IRduNc1BWtAxDgt0DxYRqx/SZPuSfbLq+BddNEgmYq1BKQhsFSSNvIr8V7VI4GpEtuKtZUZ
MAVq4Pn5MKsoG2jyLfV+sgG50nk5XLZ8bCOSYUYrM5+6dQS3+B0OfO09zOu98LJxMaJXzRbUGAUa
5zUYXIBeXuXVppjudKnxSf4z9WhtOkEmyp0azgpzan1N/IW0ZZDVwKw/e7am6saSgI/sgLzh82MH
h+AGNv8ObG4J0y6/0vDmhYk3EzCZiVBFc7LOAD1B/Zi4V2Z7mHsSvEdzGCbDPzxOTrxKlJ9F1oLi
t0fa5biYFdTxhne7z/P0RcS1Czyd2wFZlbYeyDjjJEgaei68QL9PPmPx48kKNwPzy4NDS1H5EqeL
ed+W9x6OLeCXnWb+fAOrMdh0jY2aZuiliXCfxXSyX4vnuFUHUtFZH3E0vCTHUQxlBY1/A8LKWMWZ
gNUcFfGzniZJTmw30C8CpinczC6bTuNzqJyYxi+ndWThahwONRWOSOf6sj2gbeQxKDtnbFmLJiq8
7B12/g+CJNdwdb5sE2sK8QbcME2Fg9/u6hhZpgCdQ0QLF/vzQ7PyDrGNDYs7QAIE+kATOUJMAMOK
PADo6jdMFzZeIp92QISpwlN2Qr0c15Q47oGtTI0URkfrHbWYXy54ALRv7FcyVBQPFSSRUWbbAgpo
qzig2C491rQvL0k16ML4EpIeAHSV43URSDrj1QIDUXyRKvZ8/gE+3ZKgdSORqRLEqQHe2xGfVLaD
gDi7wY4YvBRAUK9m4GhuNbEvucZFX0Zea6u0R32PwGChCjpw8xYGgC3AobHeeJi12T69Cz68FO1U
wf+DN3Wk+tZN9mJ26ysHIuXvOLPZNBRY68QIZ1KdvGJgJhp5SelOIZwwmz+NltNv38IjbQTG6Rf/
T5bGUBlh3YMoEIPugGlhxV9ouK9dq2s3UsanWwe0bexNGj2qoZ39Gl/vtfelakr9Bu+Z+nfJ5vH7
DNTr38uWlhHcg9sucFTG5WvRioXDyCz18fEIa8LbNl8ofItTy52DCfHy43yHK4NmavHGpioITEKx
XeH1u671GKVpetEbn8At5r9rq/HHOFsSvJTp3Kud0GB6NPBEu2QrhNaNIB9tFLe78PhHvTP86ySv
8pseJlbfLhsYI8i7rErAXauRxSvtX8uK2u/4Bp43wnpt2I2w9qeyXcoOW9EccJgrXfEM1+39lkJx
ZbXyU68fYtoBqUDA+xsb3ZJfn/iU2MS903T+pvty64Jx7QnMkFYEfBB8O0cWbNX+SBQ2/FlKgNg2
Am6teSOYXYdWmcxyfNR6/mBd5aIiOzseR3dDBvKvHuaTbMGNiEapcRzDQruCuZju88cU3Ca+A7IQ
GAFQxKwvSVfeW7C3dg6AaszkAJPgk0SibB2F/OW69YUrwYh45VPsIDPsLWE4LvkOzpg43Sxl1RSH
ixayKcHzbLrgkwSpK6YqK2/zCS6oOMhu+62L2pWp8o0oX2ytUO7sVBGlJMVmBMQFQBNzNmx5Jq28
PXwj0L1uKWEeiQ46+BoCinyUiwaxyvp12QAZkV705QwCz1JF8NXpdlNC/y69u/Xb1wbHCPSkXUgH
j/UyGmx2KJz82nG6jX3aSpT7py4/RHlpwWN8hO9LtIxQv8KwIKqk8+TJ5M5KnK+XjY0R5b0EPYCg
qC8SLqcwFhjAeUhUtRHkaxNrBPnow8yswtxGKQhst4lN4PMML/MvjAMXef4B1rowwrzLQI1nFSkj
7Nru/WG5iT0nknrr1mNteo3oTSbcvXqqxvhkFoPvr0yBCG0uOkuAp5ohshtzL+VDTsuI1V0K8Omi
vsB4dzhKX1cXWSOhDyN6mZhQYF/ZJbbKYC60gh9j4ry083LZCvKM4FVNlSQxUMyRYHK85b2wAbYa
nMeLptczYleMMNQcCfYA2ckP8QpW/+5yJWGkPsOc0qr9v5d1c1pd/wm1tGsHkcLutdDPRU32uref
ExKH55tfWUWmAo8mHihCi4U4oLbbBTPsz3CcrhZYGp/vYO1tZ6rvYEHScxsIKNSWg1JhiSOphseW
AUkqa2D/pkPtsruZxn9twDFQ3bzxYKfx+eQl6xkBXsHf3MohuAy7hZIjzfvkMMxW81IB2HZZgJsX
LkVaEW074AWlOm4OBGiMqCmpG/Ug1OzPj97aUxhB3ixWacclYMbDUvyCN/aNY0ESPMfLxg3BSvum
6E/PcEzSM344tv5c7lAX37ynvqselkLUQ3DRQ5jOd7AfimO4zhTRovyfbpFf1VK+ABa4sZ9aWcKm
5x0bbFzyo8AVZdp1nAWqpfKLr/stjcUpW3yykEzhX+p0VQU+CaYAJuwoUGja61n2bxlsf8Mih9Fr
XJVsY0WdcsdnfZ2m6UOwA7ejp0XhUYgid3CNPZFoFUr6CAynYKaz9Um5NmKnv3/oRniLD14yNv5k
7MkMIiAEsgGHkXm3cS24tqyMdzcfxrjBJhrPIb15T3LKgCJ01G6RpLlw1o34nr0U9w1ja+0Tkkz1
dWYT+95xGnerrONkGvrpXBivb49RZ/I8jWWFUghYrsPc2IXNCExLUc1C3OEgp6aG+Ww/2XmUqZij
+Crjsn4FByeLQMZrAIxn1rMPbAfuw0Dc033oS6Bq3praIeMBNAOY6Wo3m35RkCZuhgbE0TmVAyr6
4PwuFiFTGdhlypYvkqCe6UnFcpkfpA2p7j0gydayp6UluztaUyV21Inr4ddlIWvkHXjft86pyD5M
QDS7H0QubkcAjwCFtrPXi7owhYoSwMRhGYY86jP3G9CFe6y/p9yaL1uCplARn7S4IQQXIaJL14D/
Bfrt0r+JduvjaSUtmFpF+OuUydJNOQ4tqsJBkdGs+lDMUInsF2A1lmsfNd78qhNWdpGOgwhTv0jg
AO6xwc1xMm15IYPd9QGQ+YPn4ea9Rx3VxjthJQkxIwlJHPARqmgetU2SwoETjDBcjl03VXXwxm7r
ZnclRZgSRmInqc6VziOv0OkLhAvsgctk+jGBxrRxFLvWhZGF7Fj4iQMaO3iiNPf2YCb1/C8co5f+
mI6obtzIRGvjZWQiqDgSPXhFgmJc3JEctDsR6O9QVQC0EhgtfNi8xvq8ng4rwMhJicTpTayKPLLL
vzF/g4A77Bf6t8nofgImDJziEOqk+15tHaN9ev2EDo08YE3gFPpVlUcLiGSSSPiZlycs5G4BQQXo
0RDguMME9tZFOcHUM/o0zvlS+GIPmx6/Bx+9cw81F9AreMlQ2BsLfGVd/I+gEW3D0N239lOtm9up
ThnA93X1WHjWVvXpyhvWFDV2cFsAFwoXab7v9gcvJeBEWfbWh9Na66eV+OH9PaQ4NqWayMgDueMA
fl26y4rk7/k5WGvcDP+qteyiLGOwYIsrcF5DAEA2Bv70YffJ9sYUMyI32h0YO/E+UWovbSzaDnDC
tAvI9HUk8rbZCsm1ZzAif4HXMlw1sF3jS6KvU4Han8KHDOr8CK2tHyPgY9eHbyoFVmoCSjnkVdMB
LGe7YWHJP+d7WAv0f5uSDzMMF1oVAzeWRmBJ/YHZ/htKDu9hkPCkJnqILe9hGuQQoBroT9lsraqV
PEaNWE+AXbUGuGtHxewUh6GOp2vSIpd1FHAIXJ7wjbS8klNMtaMFFrrLSpXC+5LeKMru4iG+BSYm
dIGpg3jkFtbhS1ABpn5+MFcWgyl/nDIb8G1aC6y6yhoP4EejiGeu+LK/rH3jmEFC8tsWrBK4vPZu
k8E9gPz9/bKmjUCf5TQlZYJtWNGDW17pCom3cJ/PN742D0agD6i0WAAkQ6A3/rd4BPRqeOPdeylq
sB+c52HWuxR0yPOdrU3C6e8fFjRIVHM39E2Ks+YEaDI567+xqkCsPN/8SkiaOkQB2Tjzc1fsOatB
ye1BMjxYNfkLDAXYSuf7+FyLRoQpRmTeQmDFlsiIzBYdbso8K+kP35sgv4AyQV1LwEAVpBNODYva
ZbLF09gDZh/6qIjtf8hlVCwC83hRl53fO8ZuAHRHAkeW/vQJpPrkKh+qMj3A4B9Ei/NPvDZpRkao
0hTwLiL9vRbgbVzzvAJnBX7fKA8/38HKJtoUKCpQ6ZYhbnQIdFgT5vHwmMblfR6rP649HnS7VTu5
ktpMCz1sw1za0BL9NHBznnBFnmdJFXTaOpbM35Chr3Vi5IHGH1gX9+hk0CMwmiW5d5YTvom8CtL9
Oj9ga30YCYFJDUcUDek/oHCgTS6PXTK8+Z77BwcUP893sTLpphgReHhu2xQWKYMjy4BbFlxkJmYf
LmvdyAMJELk2s2gf1qiMDWogs+4Ln/bfzre+kgZMESLD8RUlXtuHPXCvQerFUHv1guwkZ1tFT2vD
4/w3kaVqJDVuffswht0AoMMKLlqevWxZyKxskf6don7Mk64c214PMAhWWKC6g4+67d45KT9WDTtW
CX+V/lap4NqjGOGNumu6UO52YSpIeXDtCuxoa9OBcCW2TTUiHYHRLvK+A602CV3i3rMT/1Z07V9N
UJ2Wzb/Pz/laP6eR/DBiGlT4GOTfLoxJ8Zx6yWPpy5uiaR9YN7+cyn820v9aP0Z4u7n2LNpiZkZC
HhQuZ3G181wA5xf4FXCn6ZbsZmVWTK2itTRlGxcU3k6oXAKyU8odkvyWz9lKhJjueQsKTeJ0UF3o
N87PtGBP8Jj4WzfJxt5u7cef/v5hMmQpy7pumA5dIQFddhhE80tch+eneiX7mc55BcmhZqzxyVPH
QBCHs9Kzs5caJNfD7DmFOjDVOFsW7SvbI1OqFw80ZiTDoxSjAjPbvYHz/B3O4d7w1j/wOv7LB37V
TFuVBmvdGS/zRsZ+D7iVDnvguua2vxUgcVXzH9d95xDA7XLJjxyitctG0gj9PFtcyYGgCXkzgTCd
DXhhKQAzee88dmW8cU38+WLjppxPwHShL11XhUOuh0MJYi3Yg35xm8xkvCgquanomwFU80ArUyHB
93aAQoFfC8tuy0Q+jN7wk7T1lkPd5+HPTV3fIksgoXGaFApRtEFuNddlbgOs6yYPfl/8rdph4yP5
80XOTYlf5c9+7/O4CdN8kEHD3CTIFlBxgWtVgZrsjVj6PFLBff1vpMaMFYpkHrrpW7krkpzgriHT
GztHsta8kQg0kG+xVglOJ6De9XNcWc70kAN/vIMl8C1QwKcxnF5dNl2hmPlepKw9wPJUAdnqHnp3
si9cH9R4zBN1WEOfHcq2/+tRnsJSrnkB0fqugU2fB9bz+YBae15jW4BrARy+g1J8YJYbiMH6VRfV
l/NNf74l4KYAMCcOiXPa+ofW0+WOtWMVAMUbH+Ou1DcDDji+QZvtRHkJ4t75HtcexsgOpICqEER5
cVjiqXB3HSF9feORouIbiWGlA1P613Rc49ulEQcuT+DmNgDE+7Lfbgr/4CnX9rODpgfHiRbABYXf
7S8aFlP1B8hJGku/xbCcvLd4gjogIIG3rAlXkiU/5YMPr0744KBcY67ZfoIuH3jTW9C2H23P34rI
lWVkGu658JiSilZsXzX8j1OM7m/lcX2t41g8193wRsfsu27UvaeWOZrkoI9t1efPOayFQl1KG8xI
cJ9JgTqogrInKjwnyES+5Ta4kvZM4WDVkDYDxdHHHUOVvRVtgQuyhSwQvJH2msHz4+X8JK71YySE
1MobxsfYO5SN1R1ReTtXfxyNQpZjUi6jvOuxXdmqufp3pPW/B56cG1mhm5aq1VVXhGUAn85DfhTI
gYGOpnwnDvt+/2UKolv2kIXTrn1orvkR+S9MvjQ7J8jBWt2Y+rVoM7YWbkGHCWC4IszZl8lbAvhk
b7RM+D8t32ePaOQK1GHKecR0hWryGjHvPGlhY7TPO+16czD2jCFWZItCvp1UjvBZ0GpQSfCglZik
vVNLi7VVF40ny0NDkiyHM2sbd+TYFanXvlM6QoqJowdgTYNZJaMaUUOSUnIDapeO70qeKcu/muA9
0UIB6I5N8ZWhmKj+UpNKTcHggEUEzyQbDqU0K+222QFWZKftgRTeHCf7uR1GIN+YqPH5E6e1FUw+
z65pTvsdbv6br67P/KAoFvVd1Qv7C0wCqsz9pbX8GziDl3GQ4QN8Aax1IvU13MnkdTN69t1ciZOU
Zk4nfIqWorS6qHJjlr6PAMZb11WVsUQHfq3Sa4itvGisWBFpW6oHp5txb5in0NovXObgTZQU3rW1
P5cHnAzrZJdNY3JwrYUFKUuvCimWt2qokhjP7wi6K9JxmvZxTMudlwGwy0FxLjwWUkekV/C9GiJe
dc4BstN93ri/GzXfSlQA7Yg/3dGxPbg1SgriYYxKnDrnTX8YlJC73r+qE4G8dwcF5wMsdX/rpAmc
FqBfkBx+Uusn6qzuuDWRg9vr/OYkIN/1EC1kvLdBVoNVWxnEXn2cBEp2J9Bl70nfsx2ncX0vnSSO
oEWmBY45BSz8cPqw2Fg4Nsp9kwz7RhzuqX4W+JFds5+XVtz3c2EHI95LgYZvd1DX7Bednauuml6y
THuBGt3rUhW38cx2fkbvB1kc7JnfOfHwXQ3J10wOf6jnFjCWbvaonstRujqiftWSr86cfNF99+gu
mI62pQHHVVFYFfJnvbg/SGW9MsF+dou4K/wUkPXxRgP6IC3n6wisN2rJ5x2YzHYIePQbh6ENqof3
udPfF2nu77py+GWNWReA8RWytN3H+qUEllx5h6SBL9PgovZ8pkc77b7lggDnTPesUT5Qzs0zXeD5
KqY713klnn8AXyGcMve2coAjHpj4OozFnbCL52TJ3udsui18HrrNAPJFu7eAQ07KK+qJg0XIfSHL
Bj7U3X0HeyDZqX0i7avazo4wnAhTzY8jmSK4idwksgrajNy0Sf+AoplkX6d1qGVyBUjfLs3T71iK
wQICcZLMr7ENXnJHdwv5LmbxmA/TIZ1AU06afc3SvYTqq5rhIifEfYN2m3FEKnhgdX3sF6ySvAkh
ZXzUnXXQXnOfzGkA7HAIkE04ghxBOpHtlS4eklQddfHH9345NP+GeqGoSjmqVLCpy91rJ+52nmKv
TirxAQqAW3nViPTF4c6V3YDgkuCrB5SCyGEq26Nk7xbc40MORk4ASGq6AyO4uO1GVwba4T9nkh34
UD863C4CiC5/wE16D5Dzj2mY75cT3GIarlusAYA8DwrEgKC0q/EUWl/Ae3r0M+cxjtufk92QoIrz
MUCRJnbbjkhCBngy6oP63y5vfwOU8SBB1Dm0sO+uslMxZG49KOGhdqHpSkACigULQ+8HfPHuJ29I
g6SHB5y2GPu+5HH1AkCZaIKqn5Y41NqpvugMdzkBRCX+Y+9w9pJNkwBwe6z0S0XSeQ9MKJZAropd
n2b39hz/dmeldhUsQbwd/lfXL0M5W4+MaNgMg8cNNWVmEZSDlHaHYnLJcz9KGZWvrATmY+e4ogZM
QBZ+G3huO/FvYgRLM4BIH47bacZ8pIC4ifuA015/YcNQfStFAktYwpCC9gsszxD7sinDDgbBe0C/
lpCqovVfFA75H2O4ydJwjqGuuXZrr/jBcUX8xn2cj9VK0XvGeuvOmWq2i8eiZPsBlPHq0E1aWWFJ
BPY07kLyqLTc/gfJICnOeGbdQAQldnKhSQJ/XZU/ZTGc8vEmS+q3upL6VDjPdnJYqtt4TPluLkvA
yB30sHemwq6uaNFqF/elMAm98rJ5ELcCmGt2x4FCCLTXNvd9KigwCNqyX7OCTN5NrxTRUZHoxt45
hVXQoG+s5kc3yelHHDvVtwZJ5AqvDus1znBnGowYKujE8QL9MxfNQPZt14g7lIO95aXAI/ig04V9
17qIyMESel90HKWXEDDRazCx3UPc60odsqIXhx5wu2+pw7PvSyxr6+Ch4DJ+mpSUeyQs/JSuq696
n6QvEILav5IEJg8gIMmJ3g6laP8mZUftEIgk/V0pMQE3OhTJm7I8dp+nk/ObOgNrMOe0PibEnu9T
zPh7DrHPW80gTegIfL0CVcJ4a6h7cVO0OBBcaOeFeV740cSzYhfb2Do8LlUhoi537MeSee0zLDqq
l7ls2yPTQiGqmcerXV97OOSLJ2UfMW/8agFUPBhYyV/TIcERjfAVXtGsW752EDNk19zx/Ks2a9M9
0DfvirCuCvOJpt5zLVT6/cQGcwIbB6O/esvRh06LzrnqO0AVHjQ8fqd9MWR45c2spkHNRNUiJlnx
4E11F1rESp7k6I5vJcelNuts/0vdk/IaVwDuIa2qMWp6mR7gfe0chevP98i/ww9vsFQHHsSY7fO+
50eW4DfNM0RhJzz2DoWM1tP/cfZl3ZHqaLZ/pdZ5p1sghFCvPvXAFLMdnp35wnLaTgYhMQgQ8Ovv
dnXVvV15+9S56z5m2g4iCCF93/72wFYoNdagBkuW4yZjR3KcNcaxOT8Ni6vrpK1XNmMWxAU9b+Ws
WMw3X/60xFVXVpsVruRzedLW8ldOCxU7ZenG4C7S2DJX4yo9DkS0fGU4FcnAq7L5DEoMZ8oYRuAc
Hhist4z4sVsYgJ7TMoeERijIwtdBCP+lqXJSXnok6BbQ6E4B+6Hh/VwlyOlzeRySwp0Pcqk8li7a
kBq1yoaUkP0CefOabpA6OdE2L92VgT5rooW2BTmFrgP6I+l5/UDLWS8fVNWBn8GaHOPQUhI8sLwr
bf6zmRptnYg0W9MXMJjk0zylq+qARh5wBQCqqXDa4F01Fpwm3Eni348qwOReBlJkAQx34qHN5x7V
nxwtoTGUyaqLfZ95HqoqTe+ruva+N7R4YLADiseid3L0ln3+gNCqeY4YzYMbSMsn8d0wEI6WCL5v
RX8ochBet6BkuI0IpNIgDxaFmxDUsc2Jajp0yYSt9F4PRV6dbS1ZLJZtGTK1Lt0aIweXOG8BPtB6
IaoQ3k6EjHt13AZObsJolGSZ3610IGWAASacUrol3OZDQ0DcgimiDVUbxLOnRHWqmknyu9ZHtGwb
de04IV189tYL9p9wzbyqdpvUVsoRx36yzEmQiEjJfYP0ozkhyziJE2yKmzC140pe4dFfz3EhqQWo
36j6rVi+mkHLvVDsfNXrNqpgjLVFRHv6hUjUJ8lS5gg/Vs2yscT4rPuuCCplMB11JW4EjOnWROcd
2y71gCCta2Fg6JwyZZ0yC7EEF9zvpVhSqcKVJ6WlsP/QOTx1k7XV1ScUHVO975Rb9y/4XlZ4taDR
mGJalWSKczzmc0x6C7e0ghhUaS7IhqCkIidRYrQ5B3kG/Sw3MbTALT353hg2ew0Nx5TUiLbzb8TW
8x+N0dhyurUu21R3gaOiuYMqPbPYn9lxqKQc33rPkI5EhaWuQAoOC5r3auhhX4TgErXqB0ic2/UC
CYoJ495rHR+peaUrDhWkz8Oj3Agsar8MRvWPydX9cCBiK3F7WrWThZ/LRxJWXXkvOmhwrsTqDYlt
+bSw0U+MY2b3WPRDTT9k5zblqQ56uu66QM3OntDFrk+1T33vG9i+vvhwrcxv3HZ2jqATbe+iceEt
YKHFLYifgx+FFGl7RMTdvO1hHEpfG+B0IlHI8AruNF+a7aaoun7aV7nfBlePkE0818VqXPYVbcm9
uOWuXIKoJsLISKjAzEcXcYQt9u4uQKeGIZcvbnRbweMndrqVhEnZY0mhRkacfLZxmAac63bdvIdy
IYNBonzob6nGSRs6McFV51MljcgTnJx5GUNIAgPt2lGdeyRfQvt9V9fd+lyWou7iQsPQoI7kOnR8
N/CJk4NHviKQ5ikIUWg2IeXlhnwWRJq+57OaHjkI3kFc5iNimQoO04XYo32wnEBe5TAkHJvNSddK
+Y8FjO4p1povtl2jJeXoKAuC7HXc5ukZRp8MZxRVqgHbicoNg2ELDxb7uCLSesjR54x80ZG7dRYg
iw3yCvn2dd58PUZ2milDPbAgsxwSqEnK+5pMxkUgbTdOQzo5/UimjAkvH9+IM3r1Eo3W7+XJLqYo
m2hBnq3YwycBINsC/4HihmHXbO5FMdngYn24ad+ZBqv70IUGbVibq8FJeuvl65kiD/MKQ9HCPLZd
lwPxXjFRpTDSwOH7Xla+Ck7b3IbkBp33kGfad7z+2BeT34ToyJrR1pFdaIg1XhVVc+tSSKMPCxh4
w6W1wVhBWIxUSFCZxBr1dhDuwaXCjLfM9I5+86olbM5BQw2ae12qpvzo7DC05wnj/AZU6LXYnnPH
rce7RipW3kCnV9MD/FaC5jINHoJ7UzmRJgBx36H554bQlAWtyzBPP2YkCgOHqEPXr49lPa5fi0VR
r4jAzp5Jajp4Y0TzuGrvQTsiPFJP0f6A6eXsXUhXIQ84HlxH4uQFN9wmveKwhkLmhP1E96mwLyKl
cewiBWkwxcZaec279FRr7/wuRG5lEVaN+8CAk5OfeHBK78AcH63eOGB/+FGEoK/WEZetrH7M4OQ6
ON5oLxcbm577w8F1ZrL9gAVxOR7yrhy9W71Z4+6QcbJceTvqgwHcPZ8BKwTldzq3Qf5CBkbHF7Ks
oKvGReBMuOmWFhsghW7r4BoalYG7DSTqtXbUbcjHbflwED5IQZZwNRRySS50xZqY22IKTlWuvfWH
HHhXHEcago0PEA8GqHBBKZXMdFMV4SfAgNx99LB6lmxGCTRfieuEziMxXpgfe9XUw0VUTG4Jn0ui
7xrIz9EmgBGGNI3IBODXh5d6w9NqI7hzNlvSWrItLA6NAAF/cXOHHMbcENVgSkZCBIGHbB1nNM3I
b0MtSIEM+fuC2UDvF7BJ/SQoS0cmmoRd/qMJOot2li5E9ehI+9ITEcIVlg5cu2AMJMhEdeeemFv5
862rCWiEW1eG4nHpsHlkoSvL8dGhbYhlxwmq/rwKyhoes4xuwI0kN9upa9rWWSJl2dBgpgNqIn6B
+Wa4YNqH9/LFH5TFpUdEbPeIssEDsOLX3Igj3MfqEaNz/bUTFAPgoCBGzmFA04HkXhcjAWKSL7XE
4F6d9ZQPq4hIiIX33OFBo89DPay0A9kSJwONeUNb8gLjpLWhSTFy5qGYDOYGcgNCOgGEYB7UvJML
noZvDIjNnHlcNm6Ms9YsR6ctxjplGDmcxZg7doyoq9V8DBsbVm2sAoXhngVFakxo6Low6zLrxk6Y
A3L2RKjoJhJNTe7O93CorUcVWwNDjrPv9F+xd8p0wfoiLeogG4N8WmNcSFckce9wfuPY0SOmEbe9
F+T0UtJC2KuL4PEaLBJmygYsDIoN1USz7mSRibrEHg9BTTF+z1VjxjpjSle1jnL41aCXDVulWRs1
Zb1qBIibQIboy33bk9g3gWPcSG2AhYEAyMnlL/mmaHjEGa/IDdJqzJiplk0S34kHAtgDp4R7PyZn
WqyK/HUg+kPMZVjruK7REucRU8tXJa3hasveBrBGfBvl1KFfeBdrfVlGUKhNzYFvpKw+EJX6xbQv
x5AxHTUG1UAX9bTWW1a6G3MzpMBW9Z11QtGIqAkGQWJq5nV8Rhe9TTeQrFA3ccXCxMGFJnr5WUEb
pW69WrQBDEmk8ZdX3Tl5N2R4dpvthIOrHVEUhmz4GeQarlFRPuI53ZeaW/fS1k5InpfWEfxZMikO
fjtpJL0py7+VaOjnNznoiif10jKoVZZh+6pQeQ6EMp9mibizYVqAW2AFvwQWRsTPocWj+hp2YJ02
iQOgdUTmhWhmewc6qGyftxmusNEIXYOKRU4b72YFiEpa1Hpwts7CeqmK+0IBxzyNCw/QKytS9oBJ
A4UuxvcUhMiBLdbOj4Rcc59Fi2kaK1CYdDLfDR7tQohoagOYfZs7fAUJJIOLc+o0q/t4nbuvw0EF
A5NH0wzo38GLBV780RinnbOlVjI4BAIy2aQLhULn1btwOSqiCsVR+wBoTfSPZqmd/jbYvK3Lqr7I
gxi7QZ2/ayXLMt36NV/CSPNBN89MQPWDaYeHngbCm5zHg7diVoqeBmDu3QY1EsBqS8e5TJwAjqfH
vlsQfAwUxMN0eJxGa+48ihcoT2snaIUcSXxd+dGEYqh5jKgfbjLkWyzljwpXJG28atg13foM6RHx
WBeOk40Gkpm930CSk1EfciNsSSExz3yrPDyUOSyn9WFeoOXLiAdEFqm6pVvdVGbo4aRNkCp/Gbib
e7dQY7nQrJIW2xuSkbYa0ohITqVf0BQLlXmHJfdI8MpIjQTUAkZS0w2R/uK8tu4491W8cCCiP63b
NSvybubGL3fczqx8Xezcb2dZtnJM3KUDIQRfUjVVJi4qaf3joL6EKgCEOoFEJr7gCG1zt0p65Hj4
3xevVVNs2wGMcGy/8CaISmzX5eO89eH0nMMiJvxsx9JKvCzqAvLDoZ1u11i03OKwHCwyp2+W7ovu
LeplcC7Q3Rggx93Qduo13Fpa3uYgBognrtslrxDQgADMNVnsiJ1yDz+gSe3apkSM09oVm72rKfHE
HdQoW7vH6Inzb2EpClWlTtDL/GQ3J2jLFImNVs2pA5P74DxayCTCDNvKug0xYY0aDnUNOVq0Imnw
YQ0ZUhYibYOJPzn1bGxW5FhcdzactPzmwd9KxDnae3nbI3o2fALOWWAJMbuFqDpz9FLLXVCPzvDQ
GUr1T6YN8kQWt2hIDPa+MnWEAinXHxu4cMFZb0A4fw7NNkHfSxAt8+zLZWrPq2eV+zTPgSTHrRuX
cd+1oHRiRXd+353QXMI2nDZkKp69Ldcm1TmRGuDz7HhXf679lkdAUSg/QQG7dpml8JXMyhaxUX3k
zKHWB4xLAlQFbMaMh0d+k8vqUJsxWN/nWVSBiVpuFvfRMUU77UvfcrAc0McHW4YYySLfr77mNU4x
B7ZqT/BFERrAOPPlsS3pMgNlwlP1JAD7AgpwREAKfVDGqhyg9yrGY15RTiO6MSj7yhxw9R0jbYc6
vg9VTqcI4AHHoEn7stZeakA3NeymmYgV9rKKojRLZkpYA/oZ41WzvDhqhT4wKt2RtlOGOmrG0dtu
gSu/l6Vpaozi54LKS419qLhdlWvsCjAcNh5zRMsiUMBzjCRdnYlhK5oKWZCThPoNSG/bAZUvu9r5
QvzbKbxthKgtP2yd2wEg2GjNB5MUs8BwLoJHUjjVqeX+FD5iF1AKB+rgT/K5czBquaIMGPq7eqjz
8NMdAzE/MFlR9lS6TJPHbp2kex+S0XMWuE3CO+AH7BTzZcEEWeEoQzYonjKaEBaM4cl281LgeZZh
cHb9rerv0JHB7KbBRmXTpjFNj2aRkJzEUneTOa1VuNYX7vGS3+Wss8vLOnVlDZzJ+ADNJhUO2JBG
iIi+omLnx60B3zT+4oCwc1n6G/kI3S8K3L4E/ZgDMszXAYhz42ASFXpTt+9pxfzMQ8iW/SGM9ets
1CL3T30u56qJO2qYnQ/A0QtR7WGNNW0Yizu6Wrt46EyxxEOzQjKBdYFh17GGtHO6rDDs18WtBnFN
nmEtP4XP/eDCVstf1Nqm/TSONoWXkNaplis5A3Il9zW2iSYSA4ZSSeU6y3fljOhSF4ueES1w4H3m
zlY8UMB3CBdYFfB7Ud07BbKk0Td4no2XRrs08jAD1BjHsfng41Ra4e00+XJnscT7aBpBhz6ifqPN
afVCaY7Yfym2xSD3xiR3RfdIFpJv0eJ1Dnq5pmAM013UddfBw55zI9CxiivgoGaWsccJA8WgbkOF
iZfvBUMFb0KORtyJYQcTrEgi6Mi6kRh5BYHzJDk22hX78LcRCi+G/54m9M6MNZ2NO96528VfV9vH
2yq9KsGIx+aRw6vOi7vZlyEwr7AVRTTDzP/MBOlxmcF3pmc3HHvnW1NT/M5s6Pi6gN10XRHp6kcb
GfM7CCnFGWPmCemJRna3QHqCD2CEzNw5Pq6z6+B9VcRswelxVwAaazOG4YpNACrrPl4GnJ4RHOs9
D56PuQdkOmqhNegAL7DKRZHfLJZ/F6yU2xNQlK/eZ3X9TGwbP7OKBM4J8XSziDli706NpHl47sCJ
GSPd6aqUkQecr74bG+AKMUzL7BhDVgzErtSus0Yl6ngCTfhqTZgsDM5WkahhzdHg6pw+B36IiUYB
3OA8llP95Pm0obuyLDwMxEdcPEa50duzUWzj+xbtztchPeEpGkzVdh8SxsRonxZI9/dtX0koNvre
WS+AwLpmx8eCBVdnQV0Ss57bL5wRfSrmewyGzTEofwri0Zy62L8lCx42mFe9busE6MUMXZBHjUVN
nUwOSIjRLCXB6Txvoo4hTF8f/LDt23jjdJNxbrwiQGw8Q5XrrGiYcToF/Q2K7IUm1PX1G4B9eDyU
voPKH0W762RMBijpUIvpN23UgqK2IGjnwQYPMVOL1FCK5uRiJFreTFXI7GHyO4fCqY+OeDJQvb13
1eT3V2RW+xg1jXNxHYDCml3NnR5TJN1voFA4zhdrrinnPpF9TR9xZSWSVVWI4ah8gGuR01V4jEB5
66vM5Ohn0AqsZHv184mhG5UI8rvkrWm71Fl79S1YRyPTnOEhpWVd8nhStIbeksNYORq442B0W5pp
iwnqUpHO46QuZtw8HsFwd0LN3o/+pcBhUsYKxcCH37jw+MVItcAAPmDSi+Ejt2q8Z5ODQKbQNMSe
x4f62G5utx3LyutnqHOouXbw+PSfiglZoleM/QDzIm6bP8+iIBpgfKkXuMIEdRCxhfOXpkfTgBF4
5Z98+NcDopPtNl1gNY3skYmSoAX478k+jJULHyh0a+CCkgXt74GDgrFEHK2AecTR59VQsdaVeyso
hmHxApN9dqs0+eZgHZKL0psimBEY+mgpxN0xKeTi7FjrkB9h05pvgzAQzPvY6HXsCQfCn9UfbR8t
eR9+a8c1P7glWMm5ySGldx3nWWKX3a9hoY4SmtZdOTs2bsYAJQqzTfeoC9XvBM7f2AmcGe1U6DyL
JfQ+RyS9At3m8ly5M7+WLdzl8jk054aq4Q0RM+grVwhmBJQsN8tEpkgOBgx+l7yTjTmHJiyR3QjL
7MOKnf+5Qc44HksMEaBeqjAKlWKw2LVymo5B1WYExPmTGmaSlSudd1M+Fne1VWVW8V5fVaibw0gx
4cBuXJ04MfJQt8zDPVZFqlrhJlY2ywUoKv/qIasLzMzEaYWLlT2MqwOGNl2rrGhBMM009cklCM16
6mz+GM5F/brmM3vpS4V5MIqbqChte60rjGULxHlFozdgICms+r55k6yiWeUym5H/F23O6kUF2op4
oFV7gCaTnalk5R4QHAVOpus8M03eC9AgZn1du7qIe8Rn2sRBJCHIEavarrA2Uhd3U2Pk9wrUDg+z
fcdvmr3ZpjzpNRUx0m+WPAaZCGeltet6QNczfALPbBAziu4PEzRM6OtwAPFt8hMg8yBjjTIs0rns
mzoGEukgdhq2zEE99WdNEepYqynIEOPKd+vsVzBXKjTOuU7d0FVjLtF6CMsaB7W8dVWOedLQD+N3
HgZLJnpWn5u5wpBQAYe0yADKVtiHxwC1xhdPNV7C8YOobJb+jhV6OgyhkVs0dGP7HV/AkrLG7UBx
ol9NM6Nuc5OTiWaDK8NHdC3tzlgjAMY3S0qoVG5UgLSww7ePje9rQml7TCuTftrKlIVN+DFxdzkM
gVGPrdetMvID3T65aB2AeUh0sBol2wOXw4o9dB1O4WRyHDocCdYBNQDf+uY0m7ICuoIh+nlz/Dlp
c9KfNjQZCyZVwfsCtlA65sQ/Cg/srsWBzQ/bMG6wzZSraFonAhKwX76NOFvPXStkwpYJKSmFqy8e
8Jt9FwhyUChwPoPZ4y9WGvc9YMt49HxlcLjmI4+l8OfYhCNLtwBT0nGAe2ciK+Hdt2y1z0EY0NtC
9EFKsNq+B74qd0TWGOK3AcgAeFhsHU8ek3Hl+nJvMKpP7Dh3R+B989lrOsSkt0PffRuNX2Vz6a6X
ABZCYm9x+MH6YK4zDVLZtl+8MdAnX47qujRoLjK6iOa5tHgqInBEwueSS/9uW6r6gLHJ/NgiUAj0
L7jqxflQ8ASzbn9CuanCDwSWdkC4AsTuTjXhaWcLgAijKK9W931eRhAVep/OVOi9u1VuMiyjeq0x
UoZkGk0PujtQgLrFe+LjBH5No6YMiGBxdXjePyxmwMAxR17JI1BmdwciiNm1nNSoEMAmj2dY/qXE
BfDHMRd4ntpuwqDAhN1d2U9z6lMpXiBVxC676Apa3bnJWToZv4+b2t1u3WpbpohVTc7RgGCRPY6y
D157UxqY936V7KTp9D4sQvnVkhQHVvDlW1cKfj85yzBlvSNpfQQUKECfMDL3PyjwPgZ+jau9CMbx
/gHWePOzC4WS2IXCX8RxHeucH2pMGHHydE2HwovSAvsyzJSjWdjBPXlbOYG4YcCnsGuFg9qzY5Fw
Px+uLZfdHoCUQlycXlJ31E7WSMxqcGJwgD84HEHcYdiaY2zZIl4ROEIAKrL2bpkMuXqzFMW+B/R7
7TypQLYq3SgcKINQDsNX9CnyyXRVQFJw9Ep1Y93B5neQfkrgZmuHejKcXtB72joFpEbGtyEMtsrB
R2nweAI2Wl20cRi7GaWjGewQHFWWTG0vUr34QfnNMDxLOD/d1q36nZ+jYN0SdE+IqNit0tk2LBHY
GAAf/9dM2T/i8P9q39jCSlrkFeeZS6ohDUDBQEZWW4H1gHS/qHQC8wJOiHsI3R4qmRJITKchv7Fw
RmojDq7PfpQg/MNIDnvkn7ynL1rp/0A3/dXxEabESPNcQYbH1+2ZrBlDv7y2KCv7HcUGVseO5xX+
AT6ksK2bx4JPMaZJpYiBv7fTn7yLP+AQ/+oKWSzbuFTOwLMWBVmTVGWwXHiOw5G6rb8H1yIID//6
8/4BKfzXSOahN6vxKQ2yrSjBgQJRCVEXrsKEaC+rdrB/Il39A4bwr+HMmG/0QlmPZUFYeMkIW7u0
r7rq//NDfF31vzHbu4HNBsZHLJu5wrDIfQ77QoG4sf6JDvqPbtIvlO6xhwtOV+QQ3iNhLSqH9ZCL
+ga+Zn9mS/JHt+cXGvcI/QNoAAHLQr9PIYNAGwJl0Z8spj968V/Y2fkyV/D8rMD9xIwGG8qcR24Z
zn/C0P6jV/+Fnu3JjrLVwb3xNhVEfBQIlN7ah3+9Ov9AE/WrSWQwuMpCAYdlU3LhfRhdKRuTYIXT
lxt6IJd2qEMUTtuRdTf/+pJ/8Hl+9YwM2dJPlitohNwFjNBp9U8Tn+j9v371vwmF/4ft5VfLSF6v
NJjXws+mOu95akgv2hihC0x+BEoDtEIrUYyRFJ3xbp2y2upvrtlIngReTYtT6ddd8ej7/VAlftla
p/ivr/Hf35f/KD7b63+9BfPX/8S/39tuHaqiHH/55193n+3Nm/o0//n1V//7t/76z//EH/39RZO3
8e2f/pHqsRrXu+lzWO8/zdSMf7scLv/1m/+vP/zL599e5XHtPn//7R3DnvHr1QpwbH77+48OH7//
JrDc/v2/v/zff/b1/n//bVf9GN4aHHS//snnmxl//81h/0bBooDUziccpS7/Muqxn//4URCAPhOw
gCKtln9JQXU7jOXvv9Hg31wGS1gw9ChwQRjs//YX007/+BGGnwEhLgsD4cI/6R9v7p9u/f/5Kv6i
J3UFqXU0+DC/WMPB/pn61CVfbzBgwLL+L4koNuWade1PF1Eoh+3QPap793VsI2QAhkvUJUH6IY/q
WMbb2d1PfQSn5R0Si07ovj7Zef5AyPjV3OjH5uDcNh/1h5uwffOI0p2/22fQhfo3k5JYH9YYssM9
IK8DYm9ScdoO80eJys2L+rg4Nkl/1x+Dt/Lq/0SUwQVk5jdRJlOzd+fIex4ex7M5OplJxS2yGzOd
ALg4yGfvrjvbNL+rDzRr75HlmjbXNe3vwKsE5Sl8VGkFHiJ0Kvq2vbNPFrhmGZm77YxwsfP0PB76
e+eWvntHUGMzuxvPwU7esKzf5cm4lyk58gyGkj/ra3vEu7yhJ2Ctz+reEZF4D3+iRS7A9QGDbA+m
vo+6L8CcMwmP/THHRcdouBUZ25OnYrntj524/pgu1RGmocfipryuR3G7PuMWnvEZfnqpzvLDFlXH
IAYt9aRvecSjLmse8kfv0O7wBmMTP6qYpyqFvcyRnssEXLCsvAkf86POZNrGfoLc5Z391Dl4mGn5
yvbt0c1AlE/H/XTJ7wakJjmn/Dvfy53/gFN/uQO1ZmRRnlVAnuAzEFdBIgkesP2EuVkTFT+QREh1
bE/sgKI01tlyonhfy3nFfDsOv40Pq04ouhMgKa/bWe2ru+6EqDNwsA79niVBXONzjVGD21IfygPP
1L7dFSfvqB/Nd+dGXcIrrvAiMjePSFoeAN2HuO3wpNsFCb+nezC0649CxM6LPM23dhf+XC/gL8wv
4r6Ilhd6Gh+G2zDAgbMD994ne4E3yiJQxW6qzE1J0u2m2M2mt/C4HkcdJyJI1cm9dR6wPue4KvVt
pfYoEKP2gr9PKgiXiiw4NTAJyzi+kR3CX77B3ynq7+Dt0WOiHdEb3DSl4yBZ9iUyS0niPi55VmL0
AnlLFXfnObNAvyL1gyVL0u/KBOr34nJVceTH7X2dbVGT8X3zkY2gXUXBs6eTor7YELfpe5sCUwzT
PJ5ik3qpE88c76L/ri7bSWfjLbRdqD3QceN5wzIi8XJYMDlyb4O+iKQ+y3gB3DZlbvA6gTcsxp8O
ILZV/GzyE1PgtMcL3S/0MkbXdwRFgSOf6n2f+EluEtii0af5bn1gT6qOQmgb1An/xyTQoLhtYvM+
JXAfeWpShGDuhzbdlnj14mCOp+KEbAUoRxl1yqjWV/fNMR+AV2mdVk2FwpIm4P9UV/Jqg72cdrQ+
IB5yhV7iW+g+TGgWiXsSb8U32PmYKtvMrcPBQJ0yAGJ1SiLWR/a2Qb4OxVg/qZ5qgCUI48F4GZKQ
0fksEBccddv3yicpPH9qkhSpHl4mnrL7yk+m6iTS8Oyk2ymAB2aWL1e9xvoHKLdVsOcCiqM8Gk4L
pFvflhhEl9Te93EIMjKGTif474othZkpbiiCBoI5ku7LCn6ybL8D6XZ1LG3S5O951UAkRx+mbQ/2
J5ynxvnopfIZHBz3m3/i3kU/9eqgXqaXamPAdaNwjzEBGSK7Ixe0U/F3Huw4KpxnWcIW8XmUmSAv
BtKgPdhYCJYlVWqahEBn8DoJoBQ7jL7kYRVvHU/WByrxgvbBPvBnfCcxzJaWm/GeAHfoIvi8Dsfx
TiYP/OCyeIo2HbdhttqPMjwX4q5wEvtiXsgdYRHgTQ+svKyOxt3kxHs6JfrJuYb3Zv8hAFpBO5E0
kekujv/GL8SZ4um1v/0ik5iM5fbiFv+LujPbjhtHtvar9AuwF+fh8s95TillybJuuCzLxXme+fTn
I9KllNV1qk5f/jcoRACkVBZJABF777ikK+0MKKs3ZumL1Tw2SQf5wlqrJrCKljP5j3A+UHxixjZ6
GyxgbyyCS7dEJs8d5tYxXICW879wn+d47t/7lkEdo1WD8M1C8ncgBvOj6hzNV0BWs2ARLlsnZgHj
tYNPMk/Nr1oAVnFdmO1SKZbZMCOTaB8p677g88DTYbUL6Sk2Z8k3RwczM1OTY/Asp8/IYtQvire1
ah7oQ/WHBqSjyH8Y5aNzNqJ9s0ucgy6vF8WymQVnAx5LP39sl8vuR1ItIarNlHk464uZ/tUb39qj
EhO7z9UF0nn+Mj+2gGXXEfFr+Hl8lyIG7ptVHaqzoY3MWRDId3zw05n5A1j0aKdPeqAD7E6+SkCF
j2mziB5cjoc57OxlupagfuyabbfI58WrfbFPYO2CRX0sojkoS/WVpj7Gu+Hgno15siheyTJv+VH8
UfO5uYwPdkQygy9lvjX5OOsv/rZ5zXnL9s2rdgeGYm/ocDZmgF+ju+xgF4viuTPulI25aBbEZsmg
zzVlZfVrOr4+kzclqXeOL1K2Sv0NzypMsAB+YLcx7KU1iXFuw2DnjosGopTxtVPn3luzdctFP84t
aZkmOz4IEWra1nrn73jIeJrbI9EOI5wB0F18tzd+P1Myjnirzty59Z2c7WJShPXiTQZFoF+VJf6r
neqXjLBi8vvG9Pe97f9Pm1lV5xDyv+9mn36WP4M08Oqf/3qov3+vf6b/arP0X/8v+Qnq+/vHLa64
0a89rmn+G1Sg5liO7qjQajnTXre4iqX+Gw6h5Zig8BxVKPD/2uFayr81Q6c6hwYQWeWKX9tbxf43
tdiMqUaQaikOKfD/ZntLuuy3GAvcGe4uO6aiqZbpaPZn4bxYCUvYHJHxk3zwkcy+9tgXBLBzf3TW
SmvCddQLdZGMpUOlGkZlW1KuowTEtOtoHEe/Rv/qWnErMfmvrlWc74GX+aAS8mIvGjum/PXsZjv9
UOytqfnkC70x/3OiVB1MKHEbQPzl4dbEufPRBMks7TMY2oWjffXyODlAk/Tm0mQWQyovu86fPsAF
pEKrfotA8p0JBLF18pcZabRVNHbDC1QTMH6K87X1ehDZIfi1mQwNh+VtdPfDULh70YMq7e5T1zPL
2c2OXEUDYjgB1GWogQRmSTJoobewu1HZU6rTgrSs28pe2L7ZnCVi8a95FISbgWoTh3D0s0M8Nb7b
W/MYoM3804AwRWMGwKijPCLoILr5xvG66CDG4r6Xlp7fh0sYnYDdtBGsXFW28FNd+wRVFJ5QD6Cj
dIxskSvrrNKqpyn7flfHWbSOJD+b9ZQpO021yk6uFNFYAA+MnBgrUAdobzOQ48kiLzxnrdX1SfFq
yAS5pD8oWcDOrXW9VdmXxgPQpO7o5RUrP5qkcGqN9hJFYbXrfVI3RnUB3V1f+P9oN+jVBVefGJje
lZkThCxI0zxQeN7l7y4SN4qNdqOVsIYArcO0MoJm2Hd29LERvly1+g8Dwgfp7fHX39zWTkMIgEjp
4jMJCf/BdSVjXemmMi+J5RKeH+CodVW/CIlQr4sIKUxFUZsdhavaDQHV4GT0oblEpZKzGWiZuSFF
/lfocSlweqcFpVjIiwz64TzsqvBJ9OL3XtVJwdV361maqm6AlEB8Ac44V6zUWDugliDITnaXtsba
g4u5aZWJYjr6gKyqzn+wekBZY9kWG0qO2Je8QoampVbQm993S7RjkpfaHRR2hVJwNGrVPYBQYjtM
unWVNcAuk9ydwDAyGyMe+myVUyr25A9+dpKtMjsNUwOIAHymU+ZkOBko7YHYuhimqpoxs9lFWE1/
hMb1ooYg6+fAWKTdZAInb31oJuNEYcleeD35H3o3y1Qv76sRSsGY7EejhreqR7qyD1NYEAui0/VS
68by6ryOh5XyauaJvyHIFCwzotzzppVCkCbSD6lO+mNkudop6Z25jdTi+NTGXUxSHKB7CjUeoibQ
ggFZoGi4c0ajvzZAYrgi+OhBFX6WFeW4dnWm9iTTel0d1rHlBfeZC4lWHcrkR9B5mz5sEMqpypNF
Jedo+o6Ihq8eR5LpOyLMRHxMbjZ/wLMLsYpNtxIe6lZJjn6ps/umLuGz58oHs1LNNyJYD/poBF8T
26EOqOGGh2ws2c9R2PA6tU3HQ6gn2dcPa+OvYMrH4InyKcSmk9Nz4L4Ypg5/mQVLnlafD1FhS0mC
xjd9+yfqB/E2cCJSU+gT5DspBzaFog226H62P0/9YP9H9/O14JaiOZL9OhmuUX5sCu9SGEN/ToIg
fCRXAbgxmbvZ4KIXzJ9ZNIoJ+cuFO39Ikf0TrkQFIDgTXXu6opdKdynm3S57v+LmN9TRQ0rg//Yz
irSETdlBeLXZGlYtvJFALcuDC7tgAXQu/w6GhHKtmgeDWgq2uu0mK/DV+fd2Xwde9B0KFYDfILM3
ZhxVT5LE0SmMZt1YP/TemN5JZm1cEr85eoPVPA8GqfnRRCVCIZ+InARlZpOy8s+JUXkbUpdgaoj3
Akcb/JfWreDxyXJ/aFN7eEii4s6a/JUNGEdORndbBEb6dUR3QvgbwEkr0nfq2gX5/KLU527orWd3
QFW8bUp9Kdxeq2/rMA8ePceu97U+RgsXuuaLBjDkH54+obxyC/Dy9FkW2ExwTzZCNQqP4u9P3xhq
dmXKZvAWUp0iCuYsXaEcjS+6DNyjA653MHNK7DajzVKeDS9y7AAD8erqMFaDdvE96evAC7tSuixE
Wd6NDqUmR4ckL3/1hE+yk7sopYrtJ7+Y2zdmT8Wd6drbMHy9u1Ir+Rf/i9sJn1xRXcJv7i1Dz5Z9
03SHSWTtEJV2CNpj9J5rMzxb08ttuMZdYeoQPqapKvjX69R2VD9MzazYessk7S6EOvmVA2S2VHKU
3ku/9qA/SDqKhOmd3XRbXslVF+ohgRJ6cqyjZeM1/q/e76Of50l9sOrhMl2vvY1mdqXs1LIBfJk6
8kECGvihcXJlG0Lr2H7y3+ZGbi4fhGka2aFGHn8DNndoCL/85+2Ez8jSs9rF/UZcKm4s/J8vSxz5
IkVqh0p8tHLHePjC4olGiq2Uz4C1kKWo7e7Vy+vjCI4IkTZEDIJAgpicELAhpVNegMADszDSRyXs
w7Pqy+rjuzU6nvYYBMWj2ibhWZmsaUxYKivVbeb/6bpx+gnvd7n9PI+fIKz3sdvPm8Zu1vtvZqSx
tY0Awc1CJfCPdu7pBCLUbJFYuncUPtG7NZEY8GJ9bir9r3l/NdnvXfcfhCZFrvXDi8zZSdN0gvma
qejOdOj5/UXu/QDGQ6lJb0EoP9Rjad/bVhgegRS0c/FGsyX40aSafc/WJ+B8/6ffxl+9+9sRfkNW
qMO0hfjRW4HzYb7wa571I3a/A767OPA+mxkvt3Jw3x+za2/yyWNVLMPAhHniV4C/xDMmhkUjnjbR
ExNZHYmiaDp3FM7rzcEop/Ni9OWFBEH4oYgjdD0AS+yp9Gug86EBV5M1gJOTKad2fA9N7WplkwvI
Uj4L+iTbB8bLWMdIGw0GSgt1de7UDr5HECU/CkjpoWsCLGabvLzNMI0319hVrW1uLY04Qq2YbLJu
dq79w25AFFHK4sHL0ilNpE9/xemwq6qGDLCVlM7vf0UQ35nFN8h+k7xYMQBFKIW6FAfDTFmjViF9
EUYUbTojl74As8geguF7m0AOqELvaEL98ufvJkRVfuGwc6+jDoSXe8cbiPxJG2Ms1IOmx96mymX1
YEw9bfKJnvDdRrPclda3eaLXBd0FLiRkfQtVJEtX+1VdlNU5Gr1fjRjIGhSnbj4xZWSRnYuBHPiU
MQHHqjPZrF+3EbPFRAd+wezv1zyRu/z93xitCM6HqqMbNtDOTwJznkEFX7n3tTcjrb15FQTKoXlv
zIq61TNho8nE7jD3llodVLubq0j5w8RBqy1HAPInKYiQ+0B+hvp3FSjtRj+pUyP8QaijuADgef5p
QIwCmeJkqwbLunGkepuNgRWf5KwNF4GaPBd9oGwNwGJnIGfVWZt6kz/TzWFznRuFenSGj7Bv9VZ9
RHDdubOsYF92ufaoRcBWpzGoSx/GqsnS9e4LpORhmalSsa26PNyLXtgNv3rxe+82eut5nRXuI7Uq
r8Gy37K6v+2Gtd+hJNMLYAMQJI+IhivhoM+FVnzLh/A4yOVbVKdjpSPP66xKf5COsV3c5VLfboV1
dUGxAjKYNsPCAx01j6/2NFuMh1Ew7Dqr3FLkQDpqiQ9CcHCyD7cRA2JuAFR5UWddPYMLGM7DbJS+
GWp6yfJSIRGCVGtt8V9Pu+vVtHihrpcHRDaVH2R/JPWRSe6xyOVwqwZpsbVNXztGLJpLpQvLBy1B
U4yKSN7LdEc/siYk8wH9i+hia3651iXEjwDoJj90WV4XiBM8B+BHl3B5uh3QYPdOzIhLszvFIQXh
a/G4To9nrzfywRLPbFfAEDM0L1417yO3iZnaoNXktek87bTqnpKTs7jo/Qe9cPwHtWvURQDXcSV8
7zMQLYsgl7mXYjo/GiO5KUr2BotqMoUviK1kBTYgRDBnOnF673bKSe1eTBQ+yQnDxaiE1b0YuN0r
EQfXFKC4Ukn1TgeOV9R2emqoZnYSPQuu+Akss7FX0DT55BczxOB0pZh6u8iYriynK99vK2YIv5gG
r/56W+H6dPnvt4Uu9A9rtv0fD7uhwkAgSU/6nk++9ulrD6gZ2h8VTX5EJEBRh4ET1IwFJ3SZY7pJ
iaG9MBH2VmZGGUL4HjkTwttg+NNEKq5ZYOWnqwsxqZ8miZm36eKWwhS3tHPjHKtasgqgOZ9QrwKG
Wbtxc8r3wjMCLz9Fwm3loJS9Tu5nMYs68sXTFWKcqC3ReYtaTCP0qtN1+NddgDq3s7JMjCXS53lp
N6RcpaY8KIj3IDYxdUVTSWQVAWkLQ0be7PBh8m3aMI3AlnX2U1GpPOd2wnXtIoXDAkTppJVbxdmR
aoXDKmfPDsCqzY7CJxqDyEIP+J05dmcdcnkot2gHkBS4zRE936l/3UGYDip1/yBtrOjAMz7A9/jc
wcXROX5x/ucLpdmfYEmeM0KLzmvpNYL0UBO70NCfJkmiZNCExRpxW0vs1ulP9otwBGnOVLGmIP0M
92Icf80XPnHlCDb11P7gSzLddVqlrvf6/f7XHxqE1h8Wf9KoT6r7ZGpa6+LL0D+ue4Zp48AR/Obx
7CS6y8OD3qjznr/LfVTHxoMjtd6i0qn7QcFZ4yEdzXBPBT00jqfRXumNh+kC3eU7IFxEXLmgIw1d
Vela7G0klB0XvDPZRphwD0gUxUq2kadguu/+OSoi77dREXkXo/I0+dO1SiSnj1nSJRD9+j/cQU3u
fNlPr43ktW9jHilb4RKDjR2321At/4BbSEEsWR0XqDVq/J8kqOuswDgt2mnnCKs0Inc9GOdikJu9
VRn50qhc76WywPu7vvY8jpR58gpqf/eNv2Bx8R/glfkP6MEsHa+WzsLVB33GRjb3F8huscY1nbpE
NjNdQXlq54aSOedCd+yzNfVyg3Q/0ZR4exvoAYYfKbc3F9NufnGTpkby5zZArHCcaTIK5CiS6eO+
LQuiGxG7uTDP7mTJ/FEPVv88kNZZWYoxoH2YD89uk53Nxu4uULb/4UP4STRVt4iKybou64ZikbbR
PlffbTrXLmHM9q99SaRfnqW9RAJT75GW8bX7zEhcFB5q/Q+t9UH9hHL7QNi22lDUu5sLUzRt/sVM
x+IiDDXgudEty10J01dSA1qQcS+sxk3bhzZw/4hQrNurrZSfiK3q1zgXyiXLrOukvYhhXWNVse34
K7+No/ltniaiWE7jLiFyLqR4JzZhicNOOcpjeSH2XdnvJkqQyaK2qJJrqcZRi7MHEdwXTR4ld15b
5idhufwJlrFmmctrNiAszdv8TBmAILNB3ekhDDDRS8ze/lIM5aGb4jTCr6MasUOhwv5S2wCEfvdr
ncx2KAzKeUcRQvefdnKimu3HbbaC7CZIaNl0bJSUiG/+fpSxUX+qB2iur9UAJCV13XJbJ80p7Ido
mEE77o9Qbfqj6GVRWm3NsjpxnquMnZg8mUnnhqjZa5dYjq2jkwGyyR3H39VSlxytcDSXVpr0D6ws
ziSGm3y3kn4fNbBPZyW6O1YbqW/WMISzVDZOKjHBI0H8lAgXUms6x2PY8ODkZmY8pHephTKTNa6b
xFVnfqtGwU81RTc7HfxkPk5Lz60x/aA6gJAnCvY+gN4G4BNQM5bqKEuH7V19yVqYJW65SdRe+wqN
DdWGXDe2RixpXykpdHBVJ7808dBdwtrd8wmEWWydLWuMDvwq0UH0RGOPJWq7YVvvsypWNsJXOlTh
AOYtr6/HZhJPX+K8cte3g7Y4m99Mdzqli3P3+1zhEjNMCclRo623Ve4N+1uDKsSwT+JkkyS1uoFp
QHr/Nnq1LZ+ElemOWwOVjTPUlEWTJsVRmyzhqll19nLdH4XFN+aXv83kYDWEMvCVd5+YQg7nRWkg
a3TEeMvXUJNTBNd6c6ulJsevfPC+JcjGAbMNhn02JOlXpQyv/sx1s+3gh+GSyJz/TaNy+ywxFees
J6l5r+j1ozn5DQIkqwjS1DqVrJQk0kBpqplLqbdh3/ad+ZBqWfBYZysReNIrRRgifqT7tj+NCAMt
GUK1KMRMcS0xzQtWRej4y78/uGqiKMnvrxTfRgtZRnviD5ufQb+91qW5k47aKzSaagtc1D6IRrLH
cFUM4ERuPgRQgEWpBMKvc9I4lg+8ecb7VWLuJ1PMN+QBsZWE/yWrqB8orzvswtYhMDo1A+RknZL1
p5vLDCp5NlAod4OKm36d5mtmtDLlq7Kbfod4NaDOwikQbrb7ed5XyVbpC+dLYUry0tRyMrqTmY96
uYlqG8LnZKJJQz4wg+EizMY2lHMr60dhRf6YffGM64XCk5jtxg1D6w5G+o9QTtJ9YhJ0bvQeVNZ0
ZkHBlu3N7z558kX/m08yyFxfc22frms0e9gbHWwPKsN+a5BNfqraVloqqs+SMnju0RzldhEbkfxN
Hr0tJCPz7fepkcXqo09TjaJtF0HfA00s4bxSQwFM5tQUMuFcJJTnfhD7J6RkoX6KUWF3Nsgs1tWt
VKpoQAuf0yL/VVLzfa5NcqUfriuA8K1jGxxA4fvxWRvrl9Fy5KfQZJumI64K2xizzDudUhU+UqeT
WalxsNRgbq+vk2Pk5dS4LffC9KTi2TL85mx6EBr8qELG2vjZUPMC1QfNeKAGYHDMTeVZrGLCRW5u
z/k2OFuZYx28SL/oQ0aeUxzIlGSUZ7lCLOl2Ursdy8SoWhBQ+nRek1wZgUsEjXYOagPdom6GcFcE
+ha1PGCkE1MqH6q9NjVeklckDOmNWZTxtaMi4rtL9MQ0MUOYopFrq9q7rlKtyboHs9Br7LXqWtoy
y4Lg2cyAhwXjMB4n3aYnh+rUVgsYzDXcPZoe6VyYqgN2zDLlZCtMtMn2baq4FxQkvrmV+T1S0HP0
TApOOn6WPNZ+vC/jdngRfqp49TAB5b/0W3x7doEEn1SkQ3vTiZbCFDlRkQ0VA7e06c3XUAc4H+Wt
VMnaEe3SbMXiJ5P0xrw1zrvpygBAjUIP1mLUI/YBZnMaLgs1PCLp5+aFdgydsFh6PVoUGty1I9qh
BlKQXfGNwMEIlM109y2RycccAqvSB8U3PZL0NYDMegWTIP9WqPoxYGV/gNnkXC+HTvgflyeNtBB+
tkr60gjCQ1AgiSigDqLRMrQIwsTSdsJkJ6CcKzhiwhpSQHpw/90VYq/RGYhh0LuWPeNUzuGAZCPa
jxJ1e0ISWMJnmAoZDOsRRejfpqXGc9Rx8pn5ueTc68NlJLiXzRV0nBeRqgUrVBH9B9kpUFwYLsWE
fXBb8x/KiCjGFDH4uEKoHOGBSJky+oGmwany902XlUgU4Enb/CV34Ykm7L/2chuk5UwLqAIwu/Yp
B2fsW2tSXPZNfY5Mw/sEMXRtSiNfh10Qz0h+Fus2SeNrIDqfTJtncymOXAgR5OtMoqqCOJCZbfZr
NGyT7N7hVRX4BYFnEL2mah7RnAy2N/8NCtH9OSjmC0zEbZojd4/hWF0yNQV2GgWPUdgvrTYZn1Ul
5p0KEokQVzk8O1SdnDnEeE+R012nSaPVHpMelrfY8LC7kFcuWnbX/JjwiUbshD5lNG6TP22nPpm3
O7NOwY2aNlu3myKOfqghd56dvj6JvGQSdPeKFHVf9dIoljqS1AdHosK85A3+UpLC5LnSJg0XAvyN
CBAjKOddXNbSmZLXFHZDTO2hU+Udq/bwjBwLFKOhJF8wmWIa0urdIVfaSZNjQOOERMjd7Vn2huQR
eS95d32YNTPvN1rCGVdMEU09Pfi+mT02XSbvbv7bXHHP60sjGdn1flDsg3k1+uWcQ2p0IRKtLPoK
kf/cMcKLaNQkeBkTHX795HI7xb5zo2dhiGt8y1W3Wu3Af58m/NV9+hSWwd9vsYwJNfjpBaL4A1EZ
QEbaFJb7dGqJ+oiyX36Wv9S+ihwCNPdjrDuUeqiGZB5x+FgYFTpQC+H8q2ExgPTCt6rS8704aNbO
uUHV5SKMqERfSHVtH/0CDqFS3ygIEfTQt6dDLiIgP4vM8g5taRubQTGCOYJBRrcIkR5daEWeLbpy
MDdFCPabo88yC3wAPOMIsljvEBppRu2rnSLkKXzmFC6gXg+5OLdYC2sc4F2DtQPb1LV5daGYTaUj
x+/o97ZPhZvpl0pUIg9yZCLNNp213azx70lVQyL3OkD2zCj1mAROGmdbYSJjau+6KdAjTEWLKW8S
Bd061hGLz/V+UbNbOpn5QNSwqIkzKr7cLb1GqqlJSfXohRiqJPnFyW19gyjUCDHe8zfZkKLl3ffK
xbeqdjES3Ll40dAu+qmHNOTEw7fVoyS27VakOKyRAan02L8zfJW0ydRUBfkl4efQdyesMZDh6obO
3jYj626U2m/i01Fl3rhqcylZQ1v29mi1mFs/nbQA+uooIGu1mkZb30Gs1pw+6aKREvc+QuHyKKzb
DAF5E1e930PMCLwejRXe+Nntuyg+dqpSUXrHffvkFqZFKRCE7q9jt0+m+D6KMbd5u30sRa/Qj21l
l+ZpWqxyO4wOGrm6HedGwDCh0R1lJQMsY8c98T4/4B/VCJ9Qp2sRay2y70VS3zmx7v5h1q9tOpig
INCRzUAQvlW18pKaTvrNi1AHSkl47NAOCBeqpFmoPIWA763aOiJhnqGtEN2j+K2NC3/yiYHUfqDQ
TcBuXpoO4L0XztNW9da30FyfxqvMaY88Bfe25+uT/P61E3vhtRP+2ZmGasWCidhGe1OO7aM0acTM
EBcfZ40hlRxFcDoKCM5FUbv5Ku2s4D4IDWOXIyQz85tahphCkbkFCqTOSmwO+PqU9+FwRhZ8XQBi
O9y+fxb/Giv2e8n8+ulrq0vt29LSUoBZopUQf2H+s+LqzWsTmIhjU4b9YuhOtbPkXFsWJTkkC1EH
MSNr0OWryzI6JkgInExX50NQWOpWsjMWXWrW7XNOrntKyJl7Yd4aBAfXnRb725urMaNurcGpHJ+U
smrWBLyXBN/8E8rm+l1PJvvOllCtUXqqtbaWLrmzzA7blV9QwFkMo+6v3wW9H3Ly8EhkFuHaDpAe
0lrNWYdxOe6UJE0PVDWFE6WUPDy6rs8rw7W+FpbxA1nz9GceaTPLAcY3G71hIxVl/xpJYClUlDUW
VKkG/9Vm5UMGz4cK0+Z9XNnFA5WMgqWMsvNUZ4TEWVBbZ1dyVmJQuBDLQGyFgORWmBKqkHuDCqFo
ykZ1TpwmfkTsKj4i0JQucgM87goBHjh8CekQPyY9IusmORTRFU7RRNPwtSeryKHmKcmX2xxh8rk1
1zbajLvI9SFD9Toli/wgfO6z3jm7ReKc26lXqAGaPFE+UKoIs4uyfoPmhTTj9IKAhxvwWbH74VlV
yZz11te8Vd291+cV9WCqWZFQPeVpTGUkYg01vIjGkx4bt3DvJILOl9pI+70ylC+3ca3UkaNHA2Mh
fKpcfbezPmSjYAEwQ7ATrf/Oy7/XRmLCXVOzQ9DJ1klRYODxpCQ//mIGclHKqsv1Z/QEsotH/FOb
AhzCCg3vgzWNsdMg5TzNzBRpebOmscE0o5+IYYH5zpqQkjbD/Pq+FajIr3siodftugAep1W7R6N+
xUuanIZakZ4Mu5qX5dh+QRKivchKuo3jTHrSU6M/FFqszLppVph31josKJ8tRuPQrxaIcIAuzoEQ
iFurCMvdKRSjEm+3aNquzdali6KgMENPS9Y1ssTUgrG1Qz+qlyaxxpi/TBAvW5NUr9LZ1UU05EtR
wMwMRF+qsyGAK2VFhswPaoL30+bv6owHI1u3KqlU1wtZwkyJs5kapXe5ht6PM0rdOfS3wnNz36b6
ipHciYE4UfppqmxJzrqF0K5vAgqfL4mRVzPQpfFPKG8U33J/IhoakCGo60cUw4DsK8146JHx3lvU
dWjmbBKlxRXMEwc71MbaR9mzyh1lQj749V4Lj9mYvSZeol1YfOZyrDlfRKQls925E3T5RVjIkTwr
rete4zIqQdB52xTwRqcYTuuhlk0iLl4LM9DMeo1ukroQdzOHcthZKqqVhu1Wq1bJQkKa1DYa3dI4
yDqZldJSzFnn1v4r7959q0Teo66xgOXIkEOUzIojMpCIcdSIj5RS8Ia4MzIiUdw8uKMnrRt/GDag
kNpLPNoNZCWmhBHRFlAgL9Qt5i/S+oDXVASf/343qf/FZtKSLUtB1pHHh4rbv5/GNHCdHsKB8UsQ
RDOzLZo7RZOqS1Sr0S6vomIGaqm+CF9uVQof/ZgiO9MUMTDCkv10VS8pmyFzaunBgD6YjvCrHVRX
9ebWAVuR3Guypy6JRgEJQM+t2osGVVeKixry91GSqn2KEg1lyyy12qPZ/GuKMPUUDfjryO3iD9eI
+/RD+e3v/7kUAe7IPqCfVIt1CPbPREkHyfb536sq5crvEq37prZpsko8Be3eaT+hTI3oIdfPsh7I
9aUMLBjb00AwbSqofs0AeYBqbUkaHLbJiRCXfUxUzTpE0F9Bk3scRk3l/KnXqrF69aGd9av338/r
1JKCrd64FnlKpLzsma8TWBPHYmF6ehjtRWJSmMj8hh9MMXqbfLu2zlp79mnyzfSqkh9EcZK53CvW
wc6y7Exx+U0yoTtEQ7xemyeOpq0JwPoPMequZyj9c12Vi9cyGuCugoS6h6ehbvKIQyRV4iPOBZo2
C/vWfKMSesVf+82MGmlG0ZJwlyt8kikag/AiyprPKPZISwkFnLUw0976ImVWep+qJONA5500R0ue
A6TpNr6EROzVDFElMjuXAiBIDj1p6c8wGdPnDunPvabb05PNrWEaBAuqKlRIkTE66NLc8dMSwKjc
c5zgNxA3k5PAW4nf4GrqzpfMbtP7xkmLS9UaJwohG0uDMjzbBmAdElKWQUojd+8ouAFGNiqCV16O
b4GdaQ+ajGKZiXblqkIS+sW2XiVKd71+utBtlH8A/yGU8OnwqVmmqVpgQQxVVnVbgKM+UAFGja8m
8rrJk0lNhfFJV2x9EsY1hxXa4FTycfeSqbl7vy3ufc/T18ISfjJrkIpvNmwaaKLAwDZdR/0syiVx
xvP1DO6/2ihoXY3VVmuN/lIUZn6Xmc3cQ631IlzoNberVkoRr59miAFddR7MsgEwOLksyDmHyh8f
hSWa3lVyyF1EVVogv8tQhbdkjRXS8407UpkPqCSbTH9eynWM7mekf+0RUCKAMjyCpPO2RWiFlBZr
jXqCQ1FATbfshXiJr6+8eJWDGhEDvdx7jYwoHMsS1fOgeOskva5NHunqTI+N+MMARSGrs7jCmq4Q
k6lY86pQqAj+TA4/rvUaklNOVOzRnv/VK8WIsEn02jaiuNaPPncAfE8TpV4+ISB69ykOIMybj1Lc
Iyi2g/Agi+odbyGDWvUKsmyuTvG41N/BAJGevNB90fn2n4XV1OdYz+zHRHWTe9nyz6SdpCe18fu9
LOvBvDQa6QmSEioHhFqrDnTqBQJOeuFbHd5X/EEoDWU8SCFNMQmzOXlY7IUPVfZ1VifD2g3zdi+5
UrOXsqHdO7Fqw719t0XvNseeZguTY9/JJ8istkq/uR7ifIIXOwplPQoYhQBOiJ7uN2hPZg5I8yHn
sOcRSr7NMzIYYJUUjmwPFB1BNcOYmyU7KG0yRSOjs4oubX4/IXp3Q2kECOK3kXucNII+TQsL1Euv
7Dh5RKw4Qv/tLJq0L6OTPdwJg2ggYWciy09Zo45bKoYk+kyMoJhO8klXCNtOlzo8THu7Do98ccJL
X1HJIuviO2HlsKrJXwTT1yi8iCaJSXGN8KvYXvzp03Ok35sc3c+o9Y9pObxVbqs9RmZuCyunUstj
KI0fLHJuV6tKVPUxitwPYy2kKOoiy8nCy81xZ/ghWiBTr+768doTPniY2kzu4KwjSVzsEJjJd1qm
uKTbrAaB3Gtf0eEpJmGczixy3lu7QDiyT5r4QE0S+HjS4J6aLhmXEqnOS5bk6PlQouCRwogIiHbk
LZBt+hlynvxhpAqPc1/DAEBzX28DDh1VWaLA7FENYIibQ1JI9iuidH+4CF4/p/9D2nktt41sa/iJ
UIUcbpmDKFHJsnyDckTOoQE8/fnQ1JgazZ7Zs+tcGIVOAEUTje61/uAV3sIstey5gCW28l3ISP+8
oPgLcxfhG1dl88ikymRK8wd4VWL7YS6qxnkOEWZcyFevKDu0+0ScHmT4elBgqpaqmh7kq1e2ZlHz
1qpq6Vvrdaxs1a1h3+lFef+fxsvLyQEhIm1Lq8bB4JhXA7iWNkT14M/0AbsDcs9muNcXlyCWG3vi
xtRR8me/LJ5xE6qXgWeLZ5NNewfYVVH0O9OMypfJjabD4BRzRpYikUJ17QbGyCRJ0Ub0jXR2W52m
ViteLKtYVmOFt67VeuugDe0d3B/c7Hrdfu4m60FuBMcWl1AXwPNjLCxr1wRqtcXsBAH9Hus3qFL4
x4Tmzhiqg9oUOY6nQPMjlrknvFn0Y+jha4e3Rv8JhfNPMsr9u2vW5G9dnd7XLl1db3gpRKmsYEw6
J9OFlrzCrmuNhUJ3RAKSNV2H3vFJJwV7MlrhftOz6cHmofyGCdBPtIntV6PMOoR8/ekF1hqUSNvu
nwcHEkaGv+5jGucjOqAEKVSl7dduFZp3mPog8uDU4a1fl+p26ExUe4Tp7FBq9w6e62QHQymGvSME
3ntVVexGGzKgFxXRthtK57aMLWWNVdZ01oEFkwIU3UMeF+kqjtz2qal19vJ6jjZMYBmLLhu0z5Gj
zFIXQvniTNNn/pL6OwuAE/bJzk9LZBuzK8JDQNJmVwn+nN7M07uxGKv7vMQxNTa0Vy0w1VUTaNUB
T+nhRUvFQtYj7YyJF9i2zRA46msYWLsQYd0n0d0NPNz7yRtxg4MqDVOqiZYktZLvZtVhtZV0P8cK
a6HO7srnCC/RjW4paOFUeXByAytbp2oVYERjfxLe1P3E4WnTodm8sYtY343saZaFkXQPWeGjVtKp
/RHZsIQJMSg3XR2Wj00WM12GBgI21bRBzrU9JgXK8QhQukcS/87lIIs21GTWIFa4kg2ag8UGWkj0
UbOYU9npcurNw412yo9J9O4ysrMbtWLpqEW61xUPTySh1gjHRvqhs3N9E4BafALwiIkT2uY/jfBV
TOH0PefFjJB5rt7r1ZTvlNh0d6YS6GcldHn0Kqf61gT1Uo7JXfdXp6vFc5mZyabjp3e0DJjZipY7
QHjDgXB0rfJajLMDs+FjJFcf88GYVymyvu6mR5Cfb1XXerKSj7IkfB1SBBZpl2v8bZ28iLzD0Kef
MwOYAD4s1gqUffDU9VVz22buWVfi8ElW2VZ7aEgm36lzFX4oGQTKSN3KxthyM+BkJANk0dNH4nH2
1kQrtUFcuF9Dr7s10qm9s1ulfcS98xikCWEsXEl2lWYZ636OakGdRoRU95q7yjC6Rx1Jn2u3bgRp
maGomjjjriRMl6Hpj3BK5dY3gwV2TR5kMUtG/v8sK18RPjLOvlYEyC0foOYSr5RVirC+GCr2E5e6
yeZBBwZQrWUrq4zy+M/vE+IMf16guxBGXFCepFZ5ODVNRYjtPVe3MvJsKvCweCb/STJmw1xbHsTk
bm3ibvfV/CKfPA9ryvatNLddS3Ob7NnOr/XhTz3/Ok72bOZr/r7D73ERRpdbTGimBS5BpFP8TpBe
8W7Upgcz6drjrayRB2xyx60Sp0gR/LmhsVN2ATJQ7Lpo8Xh1fggTCybDnHLjAS9urdrfyZI8mE1k
bZkokDW0sIYBgeh2y95zx22Y4x5kOy4cwM67c8bIP0RGfB/lsXcnq+SZEpGu6YJJ4Y3xRwPRrXqT
Z8F4G3vN2swm/RzMq9YxqxCOS5QK2EluPYZarB5ZP+CSkOnfsKRInyLN/Tm1evhca73YjLmvHTQ/
sfA+NkIQw0GzLwvhrYlGwd5qrQenzMrHpMwRFrOLFzsX8Q1Kst5CFgfwisxaVruph7x8wWgxWira
wUYP+Bad3GxFTEoHf4+Z00oTVnEb1OtJa4CMNoqyZynRrvsMEux2nKavkATFYkz6dk1k2n3uSv3B
INn6PetJoQwFlBCgQfYuNcik/4ceRDeLVetr+hYij7bBM4akhp5lJ/bA5RqPguwT77IfEEX8n7r+
2rVdc05hFps736kDtk6lRfQmtc4iLbRDTKRkDenC+qyWyiYcrOy7pqRvPfj06mEmna0dm/RVU5rN
Esc6luAz5JeQerdMa/bKegnIBcxppLjieIHI+SHiRtE43AxqgGZYQxalVRr4oE1sodwh9F+BZt4S
Zk6+1XB7Fz1Q2Be3rPIli9LkaeyRcvb5Y85p5LWbHOj4yQqzcTe0QFnGqA+PPpLau8It3BPhxnQT
10gC8D+GKINBQnkMsNHcsAafTkY1wo3QC2MfqMr4efYGdMrBI2bu16cB/sFC1pt+M60M3Jv3ckYa
quFdN1wyrUU7z2DKmHO11nrrliRQvBPvF6/25MXkK0REoX4NkDtYp7Yb3rRxVd+mWuJDfun0bxrK
I4Fqf49UnKWmNvFARnn6oWlr3I5tvXpJiuw2s5PZgzf9mSuifnKqqvxvS1/rA7OAqcrTDFPXCKep
lgnd7c9TVTskmpN2xfgMWsd7qM1PrtEx8SKXccC/A8ZAmlSvWRSXC1tpu7teVMb9oGtIa1CfTMm6
H8UqhIexNMoh2cuNiCxGjfW+KFvtoj0ilHvvTbhU4jIlNmE9lA9pjeL7QLTj1cim+0jicj13X1pO
9auxy6/GmLovChTPZSa0bE/y51fbNupRURuSN105fgmd/KFBMeixnutDwPirwDTGL/1NhTn5nVAJ
vcsdfZFM6kZMRbCU+30ZFyDBNZwivbT2+Aab7dYq8G2oLCPeOmnPyhI2OLlKN6/fgumO0Fagpfsb
J84DFkjqIGZ/v/7GDwpxEwwWMls+RlofGmQXu7QZIju2Xj2sM3d4bk37LNGFEnsIyz29matmK6r7
sMQisJhchLdUXT3hMFmtHXXeDKlqiQRINPxoI5iremD9ctzqAYsh5TOCAojFxbV2niCrM/9rxOJ+
D8fa7m0439xluG0F5q866h8mY5xdu32xwzM7v2ugFSyKwM4/13XUblzHzrYKtqqfQ8d+7XxToFE4
RY8etFlZPXq5u0M8AYmfeVA+svsz9dq/MUO1fYmKnWn42WevKO0jWeJ6KYuDMj7Cv7mLZ0GgvPaR
FrOqp0C06VFoRr+S9QFuQIDqqiejxfTYm7RZMH1jti1LcFbyN4DH3x+udaqDU5BZ1MZCdrk2yCJI
UbGGs+SscjG7juE4cO9VubdmuaHyooz6bRRn1U1QjcU+YVl4yEAuHA0e0J0Rdx0aIZm2UYPeBb48
ZVhox8NDmnr+snTz5jlpsTIcNK37jLUzDmnI5X7V/TkHXBY/MT/ajImPFuFkbV0LLCr2jf6iSwLs
A9SCJIzvtN+7IHo0+imPf/WAKfYyYzY05AX8LrlX52xa4aJzxvx2L9vI6FzajJkU/7tN5uT+Os5L
aqQ9BW5bwawl5JkRzhyFF+4kAhNurHEoyhBy1syRRh1c2Zg4fQB15RfZPXpqsGcZH/yCqbgP/SJ6
JRaiMVEMyW3qpcYBywVzk8W68+jWZLEjpFl+xrhnYTj+o9Yq3En0XHlwtanYtiwGDkOAXFJQsd6s
9HR8LargGHlpe8Iaxdg6RPIWBD6DX0BOs9w0fill+4qvnfbidEm5qtxuujOcctxh/lfucXAzN4mC
pzNKKdEmDRu0P2stOqltla4BfSUvhkg/oQPQ/QTlsukSPBfGBN0ObDXRho0HZpoKbbmg7o17J8Qo
php165sjvrBkhm6Q5oY4RZKmYA+lQG/RQhUIvoJsABH0dmZqIwbDVoG192jZ5160r3XpDZ97dxw3
Tm4Sa5yBWK2G2UaneE9jKqobeE3RUm3N6HOHl+TK4OeByB1Fb6pPXROIh9pv23tRJI+6rC6MdJe1
I6I0c5HgHZFPJfyeW6K7JZ/AV1FCRrqCpKYIexM0ZYjl/wZbjR1KhUhO3ckqJ3eiXZ2GW3IFBpZL
A4SLwPG2ZtkwM6ipssINqntK8PNcqHUvvrRBeR/z60AZU1knSYJrdR6Xx9Hog2/tpEHsDyLzWZ1u
LwsDJfnORP0Jr2jjpWy1addlebiWRc/ru6Wi8KRdWvmzRB7Y/0UT2/7Lu882DALEOgh+zVP/wvDW
xARF2q6UJ+HlGtgmw1iO+PHdqSLDxFJgzwxdsnjC8ozUmZ45P0pwgUHLQ3ztO8Jr3I/JLcsCukdl
/lRWCN2WhWFfu2cqilTy0ikE18Ol73xpa2aToPeN87ckdecTNqFpmh5bIr4/61Y74AyYfGmb3lxG
LUKnZlLru4J9xy4otPgcwBpd2vjMfslgZONtchnU49xHFBScxgRuQp9ngtLKoicniBf6nJ0PEbx6
SgTJ33kGkW2/S2MyfWybx4Fycf6LrAyQuY8bJRgnBhoGqm3wDwT6n1cfhG98Ezih82SQ2l0l3ZiU
L6mF22w4YbgGNejoqgJupjyt8QM8tvPh0pKbmHbJSpE2ZCKn0V0GOFJuVHs6SZyLhMPIsw+YmA9F
ISw0o6fWNneQpdAG6jAXGsinPTqazqLT7bujplTOTZsg8tkgrfGMVEmwmHdBP7PyBjEG64cclCkR
g5y4w4WIPb8chJ8Hj2XoGs9OWrLUT+90vQx/dEKsXb3hKakCjFdGwDCw+746rT199rS2WcJlsR7U
MYEWm0T2qY1NZQf/UN0nahKeLOACG3MSysELzU+hT0AtBWRzQ4jOO4IPjdEHnsRTDlxw9kQdf/rA
m1uTHwh4PPAeffwsEs9aR179NohAeHQZxLa1+j1olEiBGqmuOtWjy6B4vtO8bbrcydcV8aT6NikS
AEDb3vSydQ6wM/o0tcFXxMW1G2EkMbaW+J3JKGPjs5ZtBvzSzDkGWRkqJlLV6F1ikMhLLeb95nOZ
Wiuhgt9UFBSGy/5XM+Pc264dNjXxlB2eb85cjU9TcQ7M5HPmZD7yaHB1m0Z/QcbQv5VV8iCLXpZu
CLzHNx/qzUbXlwjH1ut8fEg6Y0SdHgFEMiCQieez60HWJUFf7lBAZoZye/Zt6mOezIBjjF9utJmC
6tjgaXU3t2/03tafZSvmPtZN7T0G9dDsMcEzXpLJ25Cksx/VwQkRExeP6UwCK0xsizQ8c1fKpBtr
pUMPqCjrfCeIv6/kU6u5Y77zRre7FGVrZpd7Xxu3Vtn+suat2QBQf0MYx6aKohJrpwr854Nf/DBG
R7lpvNE5yQVuqG0iR61OlzWv7trtRHRe71cEp1nO4NK3FmqMeloTgq5mqcYuM1ghVxDelHGYYcwe
v6/HI/1myK3sce5vdZn3auo3GD2SaG/h2OJtuzblJ4qycs/S310Jo1d39mTxH5CF0yJrW/fUYlz7
rLTBWu4zx7wr9xnx4aVI9O5xHEJsYlwDq+o5UegnmYE8s+ndJHxlL3l8LlVt/AT67OkCggHrZawm
Q1GxqqqdQ+Z3ysntW7aXcVt9ttrkHMyxzj4uD5gXWK8CX2+A4l6E72vk7z2labZR4JkPaZ7qCxes
yo9W35hJ8wsnVus1Lx4IBheQCP84UZSPNe+b8H7J48X7PnnVOq8q5D6ZcgD7MueIHMKt888JU9lq
o0dasJGtPTTJqhi/uc4iH9mr+/x3LqEStLdphNFaZxUR2muN89plNSLOrfY9KzpcD7Vkuk9ZJAEE
RNk2jYT3nLX9k+xRZxEb1ih9bsu02nZuHu21tKseujn4Jns4CE+UVj+e8AyHPTPrjdTzQaiQadQw
01auFo7s6+2YSgcDnLRz4udsiG4NPa3O8uVTUGJAeZY/47ntWmqN4F3p9zjf54f4z1E6T3X++v6f
4TZkfjQSdX/VQjIspVECdRifJu9QK5ro9lEGJsnzcO3qi9g+SmKEPAs6nw2QCcdpFTe+Apas9zdd
juwP5BR4+MQmjpU54E4dqk+Jk3hrm6lqi6FevMEfnKjwDC2WION41r1pcb/JKwhrEaJGR5uZ9ZNj
ep9yN9HvZEkNhoWRx09JRNRGs3P/wLxdr4LcsV5hXP9wAMrdl16j3CZTj4I4DLPb0VMqYhAo7bd9
A/mv+2GhVPtaE1kDu9CPL7HRoZJcp+fZH/m2iGGhR65b3Nae4+9iTTT7mt1pxh4SY9iqfxx0dbpJ
o+6LNun941jl+jLG4HFje2QVSt51Pzy7WRh8d7tEi5Vd5bffxhoduMzMkObHvXolNK/+ijnTOtdL
58UcTX8LHTjf2lXZ3Yd2eUqB8r6mGf6UM8BQbdElGkURnp24uhdKGO+HIbKPfg4XRR54fYJQLCrk
1mae0Myr6n8JJKKReIL3430OCx+hTUPFnc0ZW1zObF6lXTSuDWuoNjXeWXc1s9NS4E2ycQWIggWs
bVSbusR5cH31zgAG91UDMLMoyiJf+E5ZsuEZN4XqvoRW3n9z3QhXXlE363jq8MGrVW3JDCBePNvG
3c4M++8BdPg6qJBR74ynPje9X1av3LMp3rVk51ejA2MBi9Zl22rtArs1d5uYrXcshmbY2a6CcHWR
r7URFnvaoFoPuvplyjtMUcHFbXDFZQeet3d6CX6vAXT4rUvE2SXZ+pOUEzEbJOYDP8TzWmnbQwos
RrL96PAHLTAfpx7aQnoz4MlxLw9VhSa+kgDhm6sSRamXUeZa69IqtJNwRvgHovw8uOW5svPyCeDt
k1Z76R0iSupzoWifikBzbvW4bE6jVZ8hAgDpx1uTLdzPWO3yGxUHekzAx33gZJEJEbswbxQC0N56
Cu3sVdhEjctOrTeyqIz2nVuyPbT1Xtx2NuLoAb73r6YSR6ta7cKj7nUnYJou+GdUxCSDJvQ4q9Bs
Ssow2GajeKuXjQlBTMI1cxdZRm3si+IU+ar3x2cyI/kd/obP5ECb23HA057lk3YQouk/4QccL4CG
Z1uCJD9474r7zO2N0zA4OBqbWKAhqEVAzwR5Pjeqoy/u+8FxDuWUfCPHSA+BQsLei9Alu5QjFHEX
I6zJhT/k/boksvyJZQxOgo7Ha20u2gbO46qndfscfeZN5JXjUuA5j/yLbeTHy6ljdmyTWHG5GGNQ
mwS8oFxdWYbithShd8ib8VyNsXXnZu2W3efa9IwfhdBY4cXtN2Fa/XlqMezWC7fe1NHrVPMcxux0
xi5ufgnzUbiOeMYo1bup/AnucJVCq0g6SCQxUzoSfv5OFVG2KHmcz5nSled8PnNM7Zwx6R9llWzs
iwbPEGEES1kE3JTdKlr9LSElXDSO9VQnar8XDV6rsuhEwUTkLfkaK7n9hLaweMi6YpnOpbKAsRkF
fbce1EG5meYDaLK3MxyC+20f2l+vVddu174ejGJSG9z990jHbvDMTn9VfukehqqJ927ne1BCBwxH
TC04iShqtmFtJLekEseNURrV3eTWztrLkPYQIjh7vJl3RVZkR/SI20PI47/rosK9MVBK3ei42t4N
VVusfcAfD92UID1tCvWpTO/r2gJ14E7ZPbrW8a43a6zqA6+9G6MOO2cvrV91Pz+pFU86JqX7Tsub
L3HdGUuQetnZmK1yAVKpux4n82VV6NDtiKLuNZurCUuZXxm4Q7uOoX212Vjoam3/dMvsUWMNsWwI
Kp6FoawRFyl/mZDKQubC16DnE4owKc4WttW7emxvXR6lbaK7YjtYYGVUxyW2YIf6i2o133Q7i3/l
9gmUJgILPMxnm9zzqxMamAf0WvOA3AuOhmmLzv9QH72YnKAfKA2+dABU84ZMQFUMy7Co059qyDbL
y1mT2K6Zb6AXFsdpMqyTDo5kFXpC+2yK8UQMxCVR6WlM2ZtGtauvUWhNa+Gq+OPgY/+QN+In3Aom
SrL27Igb+z5ruviIgTFKflk/3mbevH2xrG+xhicV9qPjTgvbbmsHLJGQLLrvQOl+94DJ4cCRjQ9j
ZgoQ5jVunXnfvRCeIEFCj2heOLtVkd3roinAATQ71QnSvTN59l6b4uKG/8tkO6qtfeeZlbeKxCxX
NcTebtSj8SYvgeMPkec/WabZnJ16OCQwU4WByWlFujcY2vQUIcC3JYPcriW4K+C7XNkiqvYS+tUh
bA5SxG0RtQL61XTuokPT9ElV+/xB9QtCpq11tOo+XRpmL/ZdpwXrydXyV4gYP8m6DOfKg9pRGOGP
aJ5zrQTX2V4pl5FOHHb0VHvfR/24Hfokfwh04RGv7Jrvtlcj5tlpPxVSFpUaOc+Vak5rTUte3bHG
7xr/2XM2HyDYi4Ue80P1bUVXFgSCtNVUO+U69GvvLDt6nm1u3dj0Ftc6lN3gt1hMLPNVZLfUGuyz
e7n25WKprW0DUA29mF5GJQjXblHmJyUgAAg/kPVzb6Q3Xux9cRLDO0U4UhZh8zgZBnY8k45grQfL
vfYPjudqpxKCCm7qIbIELaL4Xtro+7xPx7tyPkQ7fOTzDZvjaFeyU1iZdqe/IHf61aiHAdem1QRS
mYUKu+1aweanab1iLYh9M12mwXRQUiZqU7HuB+aRnToqMZantvZsxwH+T4mC8yjeP8Sv0s9gZtLV
5DYsuNRyvJl80COZYTmb2DYG9ICSYuOqo3NTVF2HZUzbPVqFk+1k3fWgNe4fXRpXJ67mAP9iNYIi
YdO8uNjlLnLHjD71iLqv+swyzokXskUFCwGeexsbExQBCAngexCCFHolFlPUnkRtsAUkQvWYkWda
VLo57GWdlhk2XuktpGLFPcdG5PwkF4ULwrL1A/chMFglR7r6VVWU8QDydDqYCgtBHAOZ3cc5NFEp
goVg8llpovRVqCGAdeBAM3DZJQAeHkCl98icGVjTDC6+m2DorTAiIRlk0Y1aDvk+mnKeh1JVVpUz
6aT2PP9hdMRDYAcnuNEBhmOxQoAFoyBfq4t74mlQkhVMQRSthTZus2qCUls/28UYnwbiGoRC2vo5
KQv31kvMJ34/9tM0wuaBDv4HQ9yZ1WKuVLCKXRy+7SSAJUFcNsRV49+25XdZsMNQXReOSFaOU0/n
BGksDDLbAWaCMZ0vdah9bPXUBXsxd5EN7BbQSFHQgKGmFHGyVK2cBfCsmjZ4TnXTdenbWWqUWHf1
5F2VSDQteVj6XE6ZifhdpWq/QTIfXUQLyUlFhdqdaZ5/kgd+Bt6+g2lloC1ysmr8y/Qsvm8rJeHx
Z1pkBevca9OAOArfzN6qLede1rVucdCTZtoVsasjMAWzq0ttsvADanBqjqZKNd6SdTLOKs7pS8MP
g/uQT70dnTHdKWwtKz2YYKONcwjhDgTrqrdUk9c0yE2v1OHixOZrD6nvFPY/RqMg0dqN5cZzCdyW
UeIcGr9hLTafaQnyOZdKWZaH1rklyztu+i5q14RNSVGUMCGFkr76SZh8wUxgVkRR8B6f1/r46gaP
YFGitRnX/p2t8qPA04TNFQn4rga831m8WuaiPAhPnz3SPaID8Npo0gfHPuQ4d4tUPxvNQ2Q2EBtV
G+kVzJvvkERAOVn16nTv27qAv6EpGH1NxAPMxMJAdVKMe3moQiiBrLYw4ArUt7q67bAJG/RqP6S1
eeknNO2WhJ59kxSWt8E6HJy4o5mHNiLS4qFh/aSFdvMgGrFQEcF9Mp1+7SWqcj8v1P2u0V4MEKs3
BAj8S9Eqs2wZjyLeZHoZ12jt4oBRIv+/RYIpJRdbfHf9uMA5QIgDz1rEjtkc7i2UNJajl05by/Pd
Y1Irn8K4SB4EDEmzq5unYBxrPHJcSE+tdlsGSv3kGcJa9mhUM8NSxIXF32o9oRm/9W+tAlAV1C3/
No/tH9o0xS9BFtf7SA3JCHlB8mLDllmboolwhaYVRgTanaFZgl6hFZsJVG4T5VF1TfWB9wcwFqoH
p4e3GBb2wmajeXSUCcBgbxk7y8AQCxURG8ZU0iDYBHoMHrj9nBFKwL/CVVfE9WkdVW1bFrzelcTB
36wN0e8EJrqWY3WvD7alVnbry9gO0Blve+J8c2dWeM2mmEDGy9akJ/ZnjlN1KQLT4oU1DupGds5F
Sn5zMJEznO+rBkm+rjsCY5exw+CvHBLaW9nZ6Ft9VYeuf2nFSLlD3yKrdpexkSDx1pMSkn9CMoXK
kgxrssWMZ2c5Xn/XI32/yaKpxM7pCPokesLJr9dU8aRoTv+U1cMnWFTeqTDzYVf1kDcVYxB3XYsE
XdR70IuUyL7UtdrXakJP7VLVI1Zwa5Js9tUSnduYHTNA8/DgClfcyWvkdZSieZJHWzcflpmTC5Z4
kbMCPp0egwDiN6y37znBqa9lGWIHURjWXeZb8S4a3EPbTtm5s5LnTk2CF/jI+gFfCxSvvSF4qZO2
3RBrHzeyFfBAsyRH6B1ka2HWj1lT9Ocgco1P3demyoKdHhaY/QmrRjHErlcNvNVtE5PkxNMCGSQP
B3RrHVvOH6fpfGpqWaUv33V4d2pmWrlJRsIHgfXgQ8L8ZPPnkZAFxjt4wSeDX9u9nxYHWVIsYd7F
wfggS/GUI4Gai++yVPNHQ9/GPDAaqvDTVKMd5A7k6ORV43YyNj7IlFVsK8bd6KtvB1PZO4oI7q7V
LPjLQ+oHz7LTtT41O20djmSKPzQUQawuKh+2wLWz7EI8gr0OOmbi9+38ng2jVWvaM3z4TSTa8dWd
bH81tYCaRy1XT6pOuAvs9MqdzffCEX/2aDY7kYdqNkWRZ6mB35dJ3hVRIpxRZJ32+ywtMm899BBK
PjTIzrJVdLjOXlsh+2C/YouGqASx18tVGyzS0mYCuNdBKibAMk75Abmwt0PMUuGQzgd5dm249rs2
fOj3L7pcLz8BiE8W8vrXcbJ47XO907/o8uFS17F/+yn/9m7XT3Dt8uHyTTAD8z40f7jT9TLXD/Ph
Mtcu/9v38beX+ec7yWHyU2r9WG26MHq4/gmy/lr821v8bZdrw4cv4n+/1PXP+HCp6xf2P93twyf4
n8b+8/fyt5f650+KvEPN6tAolgiEsLSL5sdQHv6h/K6JVBSj8tR9G3Upd2ZSXK5yKV8GvBv2H+8g
K+Wl3o/6+090veu1j0reeVpfW95f6f97fzYzbL2FGbM6v97xctXLfa73fV/7/73v5Y7v/xJ59xYO
hFWJfnO96/VTfai7Fj9+0L8dIhveffTrJWRLOv+Xf6iTDf+i7l90+d8vBaa+W404/CzMeGxuuyF0
1jWI+KUshv0sGWDmDcgdWsFoWUu1cv2V4jaFvk0bTP2a2mNFOTfLjsMYgIkDvHIDSb0+6AWeTSvZ
HPRr00y9E5hfGHSyqp+89Fh5rAJLvdS3+mg4K5Ok0hLe35I0A9DL2a7tYuYmfd2kpRucvdmxc3Z3
s4YpUZZXozfdeRt4rbpawfm+EaNy3KRf/ahR9iaSz8s8y5ItOSniUWpWPIDK3JlV3t4itpQ/KERf
biyvPcs22aviyd14dj2soIXnD7KbnmAlFhJsOcguuq+yRMpZmnJV2SEtCzBcZqwtrhf6l3fX3f7s
WLpPEPU/3NkbUV7S/W9BbhCBy11xmkBijQsb7Y+TLGM2GS6H1HtrvjaYv7vYpkKXYqBLId6GybHy
IPt5v69iVVj0FibkXa2E0WLUMVkAeSoPRAkRKb2W33VKXPcE+nLcvhsD8vSP7u9qEVdMXfyaVYFM
Hxr+WL/Zt70WObfyLMW7ou/z7vShngVRtGJ9ym/ow4ChDW/6JECt4Y9ryB7yULK9RQXK7rfXOnkW
pk6/gwb580O9vEjZuMe6nOyDbJRVTio2mTqKfQXeHswkeUKMnCy+ImeZ27V3qZeNsl6eXQ/A6+yj
LE5SAE+euiRT/Dp+GyuHNWbkryKjbvE8y4YNEAD8vONJ9/C49przotIIkmBqpPCrBUJN2M4eNrFX
tGcRqO251krn4PTuk6y61iO/9WRlLYblc1d5yIAjb2wz6JfjPFLWXe4hr3StlPdxnQCT3XmwbFDL
6XNW1M1W0nTlGaJQ92983Q/UXUT4PPx9JZf3ci45u5K9iywsaId25aHLGZLDPaitYaTomldZc1Aq
xebcV9T6T+etZtTqUnb327ofjq2m24ug6bNVExtvjOlE6TyX6Abs6OvBKBvEOonmy6p3XT4yr2V7
ELvQsd91NRRfyOGSiI18wSJC5x/jNGLWpgFRukld+xjOoAgcItUvWYE60Oykce0R2pqGaLDIlvr+
A+gnyQCfb2SlM7uFwn+1CICsit/YIDSNjrkdkDmaI4A8KQ8RWVSEK5HFkwcE2TN85dr+IppXSj3p
uV9LNuzSD6iFWKN60iAdVzb3s0LBJmrreBUi9R4uQQrmwEGyeCV8r74vxVjfyzptrusgdWM5RIx2
I8uy+cN1BjW+azo/2Pd2I2561epvPEGGeCHLMSr0R1e/LbpiyFeXBoJP4AEGp/sWYm5D4l7v0V8O
ytX1Cl0ev13rQ104X8/Xbz9U22qkbBV9uO/m94h8Xbx7r7y5iNb+tCSGoL17w8ie//BGurxkhB+p
ywDQ0xKGH/q4ChnTLI1eBLywbT6bzclD+vtslKZy/0fbmS23jSzd+okQgXm45ShKpGRJtuX2DaLd
7sY8z3j68yGhFmV17/3/J+KcGwQqM6tAUSSByly51nUs7n5I1hkf7DJkB90fQf5/a4bOnTckPuma
8mhizsxIuVwPud+8Ds2g3XTARM7iFPs6t6cbZxvM9by/TiOr7u/6stK2K9utScMhbVADZIAmOuOA
gNEYV5zmN2PqsuC2zZ3hnMc5G9OoqU7xnFanxEhd9WmwyB2oo5tvJaZeAhNpVZg8kNEdVTfykPdi
ckO92PIwOkAP0mhqtvV0ROTn0ZlvuM1pDzSz6g9ylqEDqs9Rd7nadaTbzpluwV1EqKcCqt1oY2mh
LI96rRivB9J6/CWgvneR4i2VgWVOZHpQVb5dTWzNcsmxUCjJcLXrCwjrvDn3jble7Z09TyvQMeji
DbN+mtOoOpKnVp+9DgX2XvHtnzpyHmGXDT/cNh+2NU39n/y32Mhw5g+xg/Ot5jJpBZ9yoFEC6BrI
0VKvIZ2UBzcGfE3D6q7siIwkSIdXW0FjVTFWKOwsM9bJss4QLkm9KnQ3zeKp4THTdrKiPYY3EvJx
yrI2rbURrO/MEG9hVbtUd5zRfgCznu/dBqJh/nX2TzukT0RLqt9DO4bXw2rSh6pO0P5FzPBg0efy
WWKFruXXWLWfLco0QB8UvVY2jsYtSXoGGlQPaIZJGC4wYtWAV0280m0gXscF6CBemVt01CFVzzC9
euuzztakTr6pFz0p8vVk4CvwU9eheKtFiUq8WYGqTG0CaGo0WH69bmP6afMAUQkdPMvZ1XG1hYsX
BId2tGO6FSRODgNszKuD3o2fMxW+eRgool4nyCU+rCSXmGA7gRGahSX4eu10eVGgr5pLBazJcMxy
b0/A8SJ7jH+jDwo5GPW3gDeAYmEE1fDQab9VlgbIqpyep2KgP09JUirhgfabk6sOxU/VvwTprCKA
yAd2mS6r5m1en0byvf+7Vf1RhxtDUdD34eHxZA2uddT8ns5s8Fkb+MP6c6RHwUtYzqegItvfuvH8
uaiK7bgQo9E/V9zrHbJRwRJF0yLPzjYaM+L1Er3iT2FJ8cqSdOUNZ/FGpvpuyXzKKRSzhtsWPykp
pFQYvAIEvdM9qRCOnzo3tA+IXdlflTm6l/vwNSIF+HkqI8c6hI0F6bIJO9WwqWerOspz8hxHxp3p
5NsPz8o0VfIEPquqcWfFr95Xm3iipn7nmUZuP5v1UZ2Cz41RNM/JIt9opCksOmZz26qDMty/DSmK
Bhc5zLlzojm6vNgKenYsVNw0mhs9ycED4FEmYPFkBLeFfqnM9s7oTQRgsikbj1k39PzIMmHm+//k
ZGm7XfS3jgVUdIjEtOpt2XbORUIm3R/ubXc+Xifo9pzc8AtKV71MoJXZ2rbQp68x63Xn5KEsinBd
xIDe8SGcKHzKq3CA4SPb7lsbiZUDqOl0B7ZpOJjL8rPiltsRVYRnJd2pMdyuRdcMz1NQ69toQPhW
bCOI2zOoqJ/ewvcqpqowoQrK1IuzmAbQ6YektnmKXIYlm74nw/omPgk3Y/pIvYyWnVb1zdsp83+D
O2S484JguJv8ERS6nMqBn3dFQdfiLeBjVPXmkRgZ+kUbVBsZQ3UW7XVr7tc1rzFZEU/+9jpb1rXq
6fV1rEvIuMycz+pQB8cPIXajckcNvC+hVaOk0nnmrdsrEdjBWeVUDtex+CVS3A5UWa+RMravkatL
QilITFstgGdEgmQNObteEm0Cxdj+69Ukkj1qCOsgyERVb8YHB4LBXTxqyV6GvRdi643xoXdnZzPA
QXH44PCH9GdIveX00V6Mt2GZaXd1Xqc2ciosMrrP+lQO94EetICTMufgsbN8hNS+3vj1PJxkKIek
c59Us4/PMqriWHvsrHGXIyD0UCwjzwyCRxozr1MqWDguXWfd+FMzR1uva2EZ8LLfNdq/oy0cLzNf
ER2yP5m+XHg0w+HQRBk4pareAu8ZHmtHDZ9pBABX6T/LwYjtFgSR5d+mi81tAKrOs4K4yzKkWt89
5IF+W5ne6wS9B8JgISQoJlrRsr0z99DGLvFgb/NzXzh/XeNpDQTeZaNutwRUfTVtgz6cbmQ4t2UH
GM2OtjJU3NR4ysuvWZK+Xg1WpIr0pe2cjLRNQN0UBkkbd9Etg0s05i+Lgx0U6yiWLbaosAARX8fm
yaBRDq5+AvwlQKJkKAcjsmNwNEWw++C4DtFuMQ+hZYMR/GpoLjo5kxEgleJSbBrhsbcAPu7aoZkP
VOGhrnej8FGN3E08ldk/vDLXRJJHYlPDDZ5lPs39H+dLRAg57RpxvcLb9cV5XQNQMFy+gNA9qP4P
VgiHV1Ijobexad65uEq7pzMjgEjAGv6o2zi4jReM9UaiOztytlNojJ/k0MKaein9Blr7dvqU2zR5
ZLGfHeU1QTGNJINVn9eRSxmtUaxxk8jb8eaVV5f9izclJfZubrfMHZa3LlcT64ZadUCHU0rrTVLW
t8AF4ZYCAPs0hts0Wgr+i6VQY+/WHvO/xLUG1X63Tys32l/nBEORbqY+eF1HHJAZ/39c53rt8X9+
PV0/q1vDgqGsSi3jXDT6sY9169T6Bs9bad8b56liGR69UuOc2kZ8O9ICjCykcRbTIN41RsIrmnL2
WuvRS7JMkUhZW4bKiHrErgogfGqTatqLUdzrFSV8pAlpT/NVvYncKHn9lS4ncD6b0jSmGzQx9qjf
ReaWpIZ5G1WZBXSb3/w24JaHxARjT37fxU+eZnL3ZdW2N6/PNf4YncjyKfd8QYIHt0vdw1i0BlzH
f9vUxYH+HZ05tb7ac5h3EEteQlAw/9brVnmS+WKSCRofnx2fFGhRlvniGPrMPdv6pBzibKSfYyjP
YCWq86xZ5fnfhuKQkAlWa7ueaa39n2NlpTQKfndsGNFq+7lUDGUrZyaglfUsX2xlqiD+9+b973Ho
wSqggklmuun+AzeWDHVgvEoeAZhdnuPEJIc67IN3Mtwp0ILUN6Bty4KL5gQ0n1FfNs0MjPNoGgCY
42djMftZl9xO7KW3MrQqWu/hSFIAMM/Fi66RhCcLBOHoEswT/brGzDPNp9gJnwOalV44JHxtTZ5j
ULiwM/TejkXpPDW+jZrkdUhzyKkPIDQ5Ko23egPIyh5j27TOUISPn2ZoUqzJ6O4gQZs++SaHJlJg
wa4ifef0JT9eY2wn59l9nSCz5OAa6TpVRjJ/tJJ47wCl2ZVulZLr7KZjoUXGY0mj1b4ryZOZloWk
3mLzFbPdloXdrCHimFhgAzNbflvq059dYGm3pIaNR0hNb9U4VC9a17rRtniZ6BV7bBfX1LXKRbPH
m9ZwvAgh7Wy6TRT9rzXSpFkLdLpZbOWa1xeTBnB9x8BiSjDsd2JPW6/dVkh8HNelri9G3PICYydd
X8h1ueJF8xLnlMd6AGECGztj2U+6kdLfAPWnb0thS7+5GrVpBncr+0UJB/NNJKT1a8x1iavjarsu
g9pPvJn5nqJ1P34lhfZCQ6XyuS0m61h0ZnnTZnX6GSa/HzrAxz9+DRgjBC/qgLSMUAFNKn0yBkRe
Qgaohraxs6vs/dBchhIsXgm+DsX7YW5hA09vwVhvh84yLlkCHmj03W/gWzX/NtCgS6eJB5avulQm
0jSxeSG3a1wkuhnbXVIbw13R/pUWlnkbQvF0Rycp/6pKQaeSztCihkQMKzrm4x0pIfFOS4icyaFu
aJJaPR/HdtQat3b/B5JmNn3RS5wsJ2OSSB2t0NVtPAXQtQdJn9EGzcGYtVC5GSsS9jP3kW1vVbn7
V5qa2R1o4JLUZ5Rldw2IqG3i+NpWJjVu6u2jrqMrDhSsYl7QaqZrfZjoAFwU0pchrFHTgxf6qBgj
e7V6LbWvH2ekAS404L2w6yy+dVk8b7Qi8l+6DjiS1hfTi19F1sZrm/zFd5AdLIrAQ0WhUTaKRc9u
Z9DRRNnAu9VQp137tM049tehJlQPsNW8G1690lf3v52bpkG0dQa25O3S/Wl0wGOMOtJ4VvCci72w
nVA+A8U+UTO8G4JqL7YRyOW8W93LlKwvtH29rGDS0LX3NL3eu7VS3kCf4u4T2nZ/05P4a0OLwaPa
V/rDkFXpRux51pu7TAVG7i2gXtqfeTTTvvlz1d7yBjQolWTJb3S3NZsm8Px7sIDzU6m0j2IP9Kw6
pL5pkRjjIlHTHjoTOFELz+ZL9N0I4/HnMAfIFfCz9tiX7XyD+kl1o5pZ8MR2EAy9nds/o+96C/+J
REJvNj3aMbQwr0/W8E3S+YSm4w4Ki5QeqDf5eTHSapDup8lJL6DxnIe8UpStEljczd7OgpxUqdii
t7Ordz2Lx+LS5ZBjRYH9GPL0euKzaNzLgSZ2896KfVQbUQ7cfHDIcIr9x7LM3JPEXiPgeScTZoE5
7dPgCXK//Fmr03jvq8D+i4bGsVgpy63VO+kf7RhvZ3Mavweoi+3nOnkf0Swlkv8aITxRaRxtsyhE
TTRQaPjIodo8wm6T8S1S1PDBXzYcTeg5O0uFE2wVUQ5lc+Is2xDx+wH9DUpk3XlwhnY7b3GI10td
vjRpfZmUsqYpZNnTvJu2rE0NeLxr6ku7SO3qPQlfo/LKpwlg4mlwFf0wzqXylQzWGmHQ9LPJJoiH
7JiWqJz6sLaQqaMC/julZ+0OZt32CR7F6R7u8xsj52Vv1WIqDtakDzuJlYOhpr9DYafdyajqopme
yv4GPvfmE5vLbT/XlCV9xNxEKLdtyMMVBtmRuWmnL46e76QFGnpUtsPIqeyky9nVHW3j2rZ6oUFx
m4ZarzxH/jTtYd0vbDploMWVQ2ir6q1iLQew5hm/IpyCrTV1Wgq6Hxm/jVQKFo+ELz3t/+k0DxCB
rGmHpe+1msbHaPm9huzLooaTWmzraVzI/5z9Nj9cJT1ncLeo+1VoBU7Ojdg/qn5KSB4b4106heZm
hoVjJ4HiuC4lZ0HSHOO3pT6EJe6D4mlZEx2hXNHjXZtZu7a1809WmbLRNJP4WOttumv0iJ2mmtI4
36nojJr1j6HMvIPeqzNSBOhTi3a12Fqvn7ejMjaP4viPNnWZS4cfranXGJmS1s2w7aZR20nh8UoQ
vZYt39UxQ9SLDv4wfJGq5epeuaP/eb6WN00DSbqVc7orOvvQF90XN9pBfrmx9DG9DFPfh/tEodXT
yf8xTJYu43wgQ5f27VFGb6Ht0otcL4c3u6woI7FLxFu82M1FIOktXi4pod53u4KAqVxYq+VQlL69
b/p63lxtcrbwZ170woPGVmIsF15C+vVf57XuQFOQRA5JhZTWkDj7okrex1xXbCFeO1KN+onygX1b
Vdb9+n7IENYr2qJ5A65/EVW2NUxMbu5QBXibug7F88FGxvd3P6irjaYP6r5p+WUTdoGyMX4CqO8f
AqDFYFi1jXAQNEGVnU0TnlCJkklO0MO+sDAU/HNS2ySX11KJFmkofZs57W5lMqEhhQzzJint8SLj
AHmcQz9RShSbssS8D6Tres+vlbPOFjc5YY3KIvk3sNcGxEPxnyaVt5OST8YnOcxt7+ycoQn2V1tN
ex0lRDXYZLlqsi1Gqn1YhMPkQLYavtWanHc++jA4LsJhoZ0YiFF/l4B35q7XDtDZZluxXdcgJwfu
qXGcdQ1x2LnmXfSAR83lUt3b9UABpYd5NoePDp45/qD02p+ui1ceX4PS7PjwefoNDEpQwiyirZAa
1o+GXtBn7ZgPTY7AK9qS9eMSICYJkEPsvDdJ6DIRsLK1Tvx1revyv641Fe03L4q1W1cPN45tNU9y
iLUCxXvN7151bdoCUiR99sxTp6btU99n3qc+C5ccFVoyQ4C+qq8SvY5JXFGLz7XXaId2nE8FW5mP
0dfryQx1WV9skzl6n0bWl1FXai9RFr6MSeQ8jgOPe1VihCcZSuuONzt3dKE1F+nhyWIveIy1OxlI
UAgzPb2M5udo6fsRO9H+MelBTdUWzWDbDum8ndbwzZEZEkMH8uulrkstl3JI4iK7zYvR2iJ89Gv6
/JY1VDqvzgOXybylsqX6+SFQQ0AW4PQ/hVl/X8/pdCcmOZSwOh0RxdYhcySMzCNc8jFxqtVNd4ni
VLfVaMYOSsLIbt/IViKRW5ycygEOR3/Xapq2kW2K2GRbImdX23XGB5ssYFL126hu0e1DGkCBDMEX
9o40jGZR51Sr6d1KJ0a76ythWDHVe8vSocjsERc8KPRPHuqlQDonZXagzSA5VEs19eqdAv2PUQNB
Q0kv2tKn5OwF0X6FyctQvCUlx9V7hclLHFXacJ37wbEutXiTmU8y2oZkt+giQtPo61zC1OVrMPq7
vWZ99Tv9O4JM+YM4u1bfQJKnf66y2nua9PAo5jBDiM8Y6MMd9cj+OhZqc8rVMtmJ1woaZR94MXW0
5QI+2sfrBdYlR+fDBSgmvrtA5DbuASpTUK+0ubRnK0y2DEm7yDCzAPRNmr5Nk/4WAk/33PlTtGus
KPpR0cgx6/CfIgRnHga9sCG1KJIvo1I/SgAASgeyi8B4uM5EHjD8UWlsgj3f/JbOmXVA3IWPlQVr
fTpm8MNEfOz6BexyPYgtR3gFetv8eLV7UT0cKoCS5LkQB/swVYaKgCmXufTpohf1tvD0FEd8mKwu
qMtNt+hTyMEuOhJVclrHQLDa5XB1i22ag3A3DySCxPFxiXWdsqZQTBZ6Z+i1fb4ehq5vbvsS6NKb
PQCNdDZGiPZ2f5/SctjPzbuYoo3GY9J6P/pgLO7hStYvtXKQAdTQyDzbPI6v9io7il0sctYuc4ak
0S8821zNAYKScNpRZP1l0XfrXe2/LBogiNXnTeQ6W53OqWVPIRsQy3ft4zgm39ctihROlsOH/QeN
wt8Q/QJPuzjBl+mHKB7JFv8a6yyrVWH0fd0BiXfdz/TVsAPg5N7FRlaR0snr5yalgU9VZppRssqB
R7hyPk82nekQ1vyFhJ37ReP3kxye5p/nuK7vdAMgJPpFxjPv+bAJlVb9qbQPovO1zLEq/XWOryn+
uQkipLmTYtprw7SdsoJdMRnt7y2/z5seEpeHuumh81ADdl9hNn9vHLgf4IuctmkDl6MzTMWOikr8
APR4PNnupBx1pykeXc2r2PnQh2V40C0v5GFTNHwa+0b/9mGS1tYKbKtm8djW8B64k+6czMGbMlQn
eICkP6h2DomVG1+TerxPJzf9IzESOil5enuCX7Omx5SIUFGNr/XQ30v+7N8i3tb4jxE0sbnbnC7g
ndslX+ClyD4J0KHbq1S3vlpTU9MAFn4WQEURqvbtCMfWCnPISgOoJ2oYB2OEvaqDb/dYGnm/LQoT
te0FCRHn0bqozG93sugEWlIWFQwFjZ3OuminTd0+RrQEaDGPKaozfArUKj+jbcAOBHGydSgi9cIb
q2EidwLDyvK4I/bFVMdqfpYl3tYRE4KeWydWNN5m6PttQI80XkHyEZxnW08emkVIrwvD/I8uBDHV
et73aVb9XcpGa42wWrXfhIB0PJB2B7uJaaB6y6dCB9A8FGWq4UBGbpL86dVowYONzKXC1kVmU7Sp
NjqcD8sNObB3xTiTXpuy7CEr4RIVXfOuikcAVf901LbCXmJxBGTU1hlJ7/EpXhxBXJpn3YCH+DKS
qsqKRm2eX/M7g+Fkh5ECtejd7fx+Un9vkxeUQuEg6kN1G3nTfK+BbzrTwA5F2GtA3kf7OlXA8ymx
e5za7mCprXNnT77l7EiXJIccIkVQRmjMiztSdOcu4u+Bfgi9ypTWu1Oq08Qufxkw670B+v+lG2H6
uNrhxtmbaRK+/Eu8vdj1yCtANjZwkRXQe6RJzbd0yUnKWHWDekPZ2ELQjtyFV2rjxrSzFsnYynhp
qLzULUlIkgP3Yd2VG2HZhGcFSisFvkMZmrb53ydVmgk4L58uJKkK6G+XgwJPJfBC9DPa+W/b4oiR
KUMRZgD2pNr7CXbjUnOrc9xM02O4HPLR2jdlAbv7MpIDgH8zanjoXCxe1qkPHbViGUHpCB8HyD4k
kYO7qyke6+xu6NXfxCQHu/OKk6vq7TqzierwlNfWn0j0dHdwfyJj1I1Jjzho0W0hQreoMQ0l+fbF
KB6JlLM1XMZmkP2Zp6oKXiYZz2yZtH0198NGsJbaQPcNz+V4ZCwxciYHWNLgLUjOVzP0vQA4y657
nVA3SGxXs/qQ6A5SRkrrOfwmKzrvXFf7+6kK3F2cGNPnpg/Jo1reo66C5QrHEvZQW1PuxDkPqkpD
JULr4nWhf7pBtNrfitflVnOxJ+d3Oounz1YHOA05gKKu625b1MpDNcAtJpGFRXd2NeXqSdbRa746
jTVMe/HqTTfcavS7wobJKwLHEX+K9fJWlpUIkJAQ9inVk4yiHCJKtpzVWVYjZ9VBYl9N0GjZ6I2a
6OFZWs82bA71Lz7NrBQ8ImiiUCK9GfggnwxodC90ZfPTXAfl5wpyjI06oMxW8Kb5JHwC5IKanRrE
400X5AAulpwq22ltG0VhBSsew0wvQmMDmiG5cFOCr6U0abZRTGcXt7G2Tf3sl8DQQQTAr7KDmleo
AC8lOGUpwflLaS4lB+T1Y3svJnHaDQQ2qmcOB4kQh91B5CTzxXZdRLM6MLpZdy92tVEGJGnQzKJf
XzvXXZXflKH/6M+KCfWXUFoFmQ6RlQZH6uzHf2TcyyFXWTxh43GKFkxysNEO3ogR7mbC5XQNhboy
33cdZSnkqXee9xIW7fRwTQFMiklbgB8pN5I4EEfUmCNC2E294wfW+CSOVG+oeRfaCwQZ6a1TFDk/
fJ5+NLPOuy9bdA0yK0JQwZ/nrVo78Us7uMXGmTP/98qt7oeBhPxmnL+XbPh4V4uWDpK++jMxs6/W
kOTfO4V/Lf3L0xf2A9kuzNPmsesLEgKmpV3ccJxvpsDpbivVG1Dl1f9x5WI031/ZWq6shOV9ORXk
WYr0O0X791fuu+RrXGbqNs7N/mGO8gMkZrBxz6ZyNItJ+d0Y+Jx7XaJDhl27eyj+vTM9//0tdXTt
aAyx+imB0GzrNFX5zWq6lwW0zfy/oDai0jknvyuaor4EvZPsdL70n4LUV470b8e3URI3l7GN573l
zcVnJ/QhjA5N7QdCGq8vQ+NlKH4Q/OgMkoAfXsY0e/94GZHpFr+8jJoHm4vBc/K2G/k+VwPyFRQh
ss9QwRaPRsvPyjIyPZUDWL7cmfJ7MfG01ey8xuiOMpTp4QxWSYatMa7T6et2mu0ylcYAeswhRXZm
M9r1RmghEK9lj2y1ACa01jN6AtZzHyxJGESQ7sRWB8GC+l24riA5fgZhlD3a/ut0JMGoJ0YW2QSz
U89da74emuUsAf5uKz3o0mVkR/1MbiU1SJwuHsh5UO3R1JMKS+VOdB1MjewCJZD5DBssmnrqH2JG
XRSpmCVKdGokKp+n6VxW6iPPLf42Kkv4MKfBrM/9wqAiB73te56PIYOOoH88XR1IIxCtvkVPY70v
Wv8Guc5ua5A/O0nxLk3gvoJhwoUMFZy1eOG89k5S+Mv0GTleF3pZ2/f3K3BgHsJw4/uDeywirTZ2
Iv6uLUY0FdyjCLuLWLyciVeHxW3TLt6qBTvTDS2q65CEPcyh8VkXltplNNnqZ6GwFd8yuvqWSPUt
8td5CAyvkaVRGzSSAQvzB2vaJy0cSvIIuD4NinGMSnRClodFKZXLYY02W4MuX0rz14M3KdN+Knn6
HUL7JjYVA5BCNH0H2LUrUy95maK6pNUPu3DTJpEHk0WVrnZ3WhjGXH/6vtiv8Zpu/snj28BvGLmX
cWFsl0Ob6HSLDF1Eug3b1RsscZnTzoAdZLeYp1l4H2jcuNp2oNNicsZvnucHu9HI9Fup7jjFp3me
mpcPUYMTL7XF25Qd/KPCP60zbAoXbuSYOzcPKXAuwqyD0YyP1cS/VMoavc6eTcpro6E4j6mpGs+w
7OwV7jdopljdWUnZr4lSjZ5qPM7pIU1Ei44Nsi850PSwuRNvm1q3E7QVT0EQmrKGmHukRc9hxhqy
pEEeDDxSkm2ysEhQsOrC53KqKuh3ACpVRhQ+FxD3Q9bibucR9tltZfRoGvq+c6hM+9WbsK2WqWL6
t/lLhDgdGuz2Fpo09A7UTlsuf0qzEpg7hVmd+VOalbNctcL6LN55qYyLl+o4wSH85levfJtkGDr6
+7n/FizfNX7VkvNwl0fOuM1tT/msBNM/zqZRf7UNb2cf4pQYLfexqcdjkyfGXTi6kO4sH1pwEE9T
OU7PVt8ad2U3paga8uGsofs22L28s8uH2f87fojhAp37YrDVfWk7JIggMbmbm1C/m/TW3iEJb2zE
dnX825Bcgl5tZN7VbeSzvWtDFLI/OLRl/ZQ77q51DSS+FC18kENWpJ/pX3VAPP5tkjN43bwtnPLp
vhC9TDGWcQNtiu1CgfZrdBQCdk/tH1ezMQXR9QqZU7xewbHAbi2scd5WD8J0LzOuwbaSPQdDdlIU
WDbpXoo3VTbGhxaVT7TkXP3Uzmp1ry6VXiXMvDu1A2KwVHq50zZPDTknZBYqdFuXCHFkjXnS6CFb
J9Fe3O0axM0mbfbvkSNtN0rqlb+1JeVIS8/Cu8zvyxf0yFZ7PaFShCCRua+Suvqt5FlV04riych9
2IqyCaTxYu+X6XRABdfpFZKrz4HdfUXkotihvZc8DyrpFjkT27DYpsUmZ/9v4pSC9EKuwjU9jqG2
9YwZuv3lF806zv3UfjP1cLqbVDDLYk3STNuOA78oZWigX7HvZkiwPUR4FAjyDnUTa0cRupgd497S
CvUpycbkU9ToP8UsUW7kqsfcNKdvS5TqOUcjAw9TKOYzz5r5nWbxI0A93noWWxGGu5Emx0fDMqzn
GKHmnQPq+igRMsGcSHcuArDPYlsm9DbsrWsewNWDCBBfsoe1O3wBLl2f/L7W9+GS+nKwW6313l6w
Lfq+xP+bfZhT1GcrfxOOYXef5IN7SPS+2Bd5mH2BxtC4QZfS24Z+m30ZwpqmZSdwNorHMJ59khIl
9JgSrBnw+fTZcC/OpIznpwQSsoBHpwGdrV0WFPpnvRuix8Fph5s+sV2VNJzd3pbcLNPNoAX+yTSO
mtU0/U9xKAV0V3eZPra3aziyfejNIEIFeqqChWUux3szKrqXdmeP5vCiKk2L4NSYbmQYlN3CMKkg
A7t4USUtEVeglUWG2YiCWWANz1SmvUe3sy9i5t2FoSgA5F4mNUu6qKBlCMHciNfRpu++ObWHJGV/
d73dkh1Jp01EhgQtgHe3YbnbXm++/rhfmnrfBYgvFAUWnDMyL+u9Wibq5KAjyJDOJuzu7CG14dAv
VbasG9unaPYPbRcGD2LqVBe947D+KT4xXSddbb9Oase5utO64afE/99OijrQYrA98NK6xiVP6owP
XhwA9Sibwah+THVwp8Q8bT7nflt8zhP/L2156qqcOtq4PExeoBM01qH961C812AyVs3lOhwSOs60
NKh2nnLyzaWzeDTc+ROjQPqM+38dGU6eb4bUrp6AhOhbKwv1R1fXpgOy0vUZIrj+dmgQy/Ect3kg
v2zsFAATX+YKIY2pqOofbhWeGg287aYAzg0/AUKhmfED5Z3wm607+jah3LYu2SsL7aOTvy45zACW
usF6XZKW8nPAZzdqm+GbUug91IycTfTgbdA5GL7lDdeUs2Gx/WtcYczQxHoQlm7HNgsPog3mk1a5
2A4UFxXEyXsZ1l2NUDiKnKIUFnpz81BmunN5s4u0mE0Cg5txEvMseHFzZIM3nJg+958NUh3ryXvX
f4lRAfzc9nNkHILO6Hbh7PinyPOmbw5y1t1QlF8brYgvKQzRmxFdj28SFkWJcoIjGJ1N09mUeu/d
xInuH0OaFXc0Jpv7aCj5X5fp3O2MIkX3Q8ZTa3bQipjmfkRUCF1Qe94bqnMEy/TTt6bgJLz1gK7a
Bzl7s19NYp8tbY0XinsxWQtgZMTOXTU4iV1M4vwf7R/W5zP+7vX8ur68Tk8QHW9rD7p18OhqO2iK
bfKB/PvQQ2Q76d1DlyfwvleDS+kij3/UhuMne7Dt5H/qDpKRZcIaY8wxQi+xgypMzK/0P5e6Wt6W
W6fHUPraY4ZC+KKGYBbW8ilqyq2nuelBbKKd0MF8ej+k6sbodXixuZUaZqCdKI2qK25scFNzYzVu
d3Fgmf8SVcbrDTguX8NWGNkS5rVFd4E1xP6S/B02t+M/Vvs1TKYXfsC/2ObTb8xsjFFgemhLC016
o3IeoyYyH0F7DvQP80Ev1HPawmwhkY1ptDe2bbhwJepsSpb4eo6gOgxruG4lZlIse1M3oOl0aixr
zHIF2Jetd1dQd2t4OvjzGdqITxIty44ev1vGWhxSm/F2dECtmL6S3aToYH5VS0oSvuMHFxlC9Xes
szZ6VlCke84mYzctPa5Jauh0PTXFRobzrBk3kDGrqzcdQ4AwY57fiFeWDBHcuMhwWXJK4eSTJXPo
ddIuaC9W4EOLongkK8KtLnmT5dDUGTBx5ODOkkvpgnJGEy8KDjLUknC401U0i/oqzD8H1I2ezXRN
pUhAXUH5fJ3eNJW69Zxur7UGKoVB7D2OFa1q+qIWWg49tBNOC9C462F/+GfE4LZ39cit/kMEyCnS
4kvJ41/WcNi/78bIQB+eZ5ZM34PEIaViGybHeaHd72PlIET6q231Q6oPyX5VwwJr5Yp2tCqTqoQO
qyl1sOrsyJCSyToUhI1gasLBWk1XTM3bJEHrSNSbSUYS+jZRpx3hHAa0Usd68dClyR3yg84z0GDn
2dH1r7Rx1RdIYh0kyyt3T3573IuzdRTvMpGyahenmPI8vS+cVIeVltlJZMV7Wurrg0x31UZjJ1r/
WGcvk5DSOALvjz6JSXV7Hqogfj7KKxh7t7sL0QPeiFfW0KnB5areP4ppKBU6iAYnuZGXgLp2dWvp
tgoA5O9XBOkPql/Kk1haNUP1af7hx1F/kgRcA0Hucf4/rH3ZcqQ8s+0TEcE83NY8l8tj2zdEuwcG
MYOQ4On3UuLP+Ou//73jRJwbAqVSosouQMpcuVbNqymAJxKru+BFe6NO+pEhGwvR9zS+0Q8sZh3K
Pv49vM2rahW7JuibC+bvE7wHgN31911Q54+OmRaPOdZJlmTyGtUWfuOOaS8dM2531AmE9LizQJSw
pAGfw/G8ykHiOnhr3y3Ti2U9EGjCxEtoBUjvCPYd8N2zGknlRsjkHTS4310OfR8QjQT7PIYao5dl
xhsGUj8NHCrNXzkpQDPFStNTc+8oCL6h1cMOaXFDQS/aG/LCziKsmmzjg7VAQAbpG2eJBbbTDBmM
TClJKSkXZQey1vxi/7c/coZnM2hivkfpsgSElQGpoCJ/f8QAKy+pllaChMbc8SVY2FAk0BNg1SwS
PMP7vgSXhghvUPEKb66BLAuWx8G2h4ztDRwBiPm7KP0SfnAiDzNMjTvJv4+D46TLLIhdRR/+K/SE
my4dxQ7cqCnJl+agKZ26gWafukLdmwjecqh3hz2K3tTODs8lFzJ+UbenZmPqqxissE8Jdh5Ytvyn
G70qegcK2kHe/dWtVrMRkPnTTe1jptnIThfVuN3OF6XZeA9G5Z4JACcgTLbtRsaO0AXLjrmh2dsB
KIRrLErA2EvDf+AhQte16ZSvZhK/JrGoftUp9O6YJ+OFJQGBbuLyFw/q10GLi9e8LlJI4zDvYTBx
M1danF0hUPFxldqQX6/i2km6Rh6sAf3xW23pH6wxUJoWR2C2iCPmixnakBOtzN9sNEhRcPiRAYmN
wF9niL09QCSmPDhI2UCYx7EfyBa13zph9/fCwOsgcCA73Izgwpr9IX0FSGOrY5XaGM1tOrz03QjR
0tK+cwbpHiy1WHWB3dgYbEiRxsaKFcl2CbTrv42TeDwZLeWZru2DbH3/Z8n0kw6Wk/nEc43JEvxz
8i+fMg2G56Sr32iNTKtlWigPPcTm21Dfk10E/jW2fGAfsvGVR5AdmMO7FAZWdtuE2LntRhuqPBjE
cxVBqQJSEcYqQZ4RknPpeLHCVl+SgxM8s662l3GBYvWmjbJlO+rRZkwc+6IBcTsdjMCMT0Frr/s8
RHiLOshFQG5pWeAm25CtR/3fSneSCMJ0vL32AnQhncPkpixa/P3qUkMAsh0OWDQO38Ce60Gi0tEO
XDVNc1MH0nupQF5zdHyo98VK9N7IR2/JW1D4j55WgAmr+lUNlvamTnxWfZwY4MdlLQRBHAPZxcLI
jOfa77pVzFv7KgxoC7AmyQ9IGIDRIRyDdWVCFSE1wmKZVSDfiZQ8XaHOuA+0N4A8aOsGkn6p1I31
f/chRzqkKdhOYuU9T0Zncf69KLoA2y3rRFvOvozHO1MbTyRDxlJzuFN9tMOkvsbEr0VtTj/7/rdx
4EMBy7203xrIMixAfBQ/xFbobwYfGBsBGsOzmQbJmtet8Vxq/HteSqiZJ+DBw6ruB+ierYVUgzTz
n0EA38ozCnpSMGtq+vMo5TQIsqrToKZEQAtwEy3s2TGpHW2ZjSJdIubEjlEoQdJOPV2YDh+n1DUy
HQEUJx8PlkQCrVBllaWGQvDEgPA6tMCSUxCCQUPL2+Zes9NqWVZt/Dbk4uo5qPVa9OJ73/rdL5RM
/Y59x3/2Mgs8zL60r8zTGXSf2viAv2x1ZoNlrlvb9x7MtH1Jwmg7qvwRHUQ5BMDWxKgbp3ZmIV3M
HHkwKAP1xeezO/bj4UCtTofifDcE45YgQaWETnnfIKI3IYQUfAiULH+3tS4YKEiUmpzJT36OJdQR
zUd+/3U+p8Ea3WfdCfwbKE/RPW01R1h6W38ESzowNypIU9gABZaOC6oyhY5WBxoUQttpPdvGNLgY
2luNbfch8YMKu2Rdk/gbRqupKUXuXgeRp6jcTQKEC0CclKgDdYDJLlxYThFvv3hjtbxqhqw/z86O
p4i9WfXwxQ1C7slaOnkDLvAXEMQE57asHGvRIR6wD6zwpTLN8DK02LesAL/fuBYYyCYX1FyNizQJ
NTxdhnwFPBFEDebnkzSzCmTWa3owdWS3B25fiqzLV0I5U0+YIQO30FsABNN2cv7j4Uez56ZlgGwR
ZemK7dBV9IiRWaAuk051Ij6cu8gojNQGqg/YDDWENPC++MW9UcYrcnQSA+VBVuVZe9MWk22awRqq
XQOZNjte5FUOuQnDsO8SNtY7J+myfWE5w3WEECQ04tL6VULu0dMi7Zcv6p1bmt5b5+VySYNyN613
IjPAPBLw4WphymlQrrtneiLYRbdDjMidBoXAtd0F6bA2odC3yFWlgqsqFehQyXqJoFVwtmxhAFej
tvbg2ohBf4XSAxAyfvhh1wTmkraqgTdHyGfxOVgvE7GFPhrkjZHOuQIzLK85E/XZdKFQ35q5C/Ed
UKDoSTMcykC/UctVJjoDb0m2464qT1BDaRLqKLSIbfQK8DsvbIqPWYIs61YmRyQ1MfwwWRc2NpqS
mSAknC+F3BI+DRA0O5pNDukuTNP20oJUYe37IlnTHVWq20pPigcouZknajVh0J2LmoP3D310CGpd
rF0gLtZpGXzYULl6C0vNn+5FVNUW52q0ruRPtyLI49t1FIt6PU8kwvbOgmzxmeZBcBj0G4OXIsgE
SpVK8V8ZLPnditS7c3qId7chWOvJ3rqOtzQawzw2USGfzDTedoNvvGbCgJJ10QxbcmNIoWcGNvbN
2JuH/zbtaGrVwhWg4aJp81AUB4tggY3GrR2qBsN17ozdhljIqJkitv6lGasmUZbpTR2u595QICih
F78jvBaeemgKHVqGb0lNO0a0vHR9FCKo3tRRHJFxBVyiauopsIetoumnJlIGyZlVHZua0SD0c1Rp
v6aZkPG4pFHxnVpR6ziXvtOfvXEcn7qi7a4adMSoLzas+K7Jggv1SSAX75rBAmcArghGjfqGBdYu
BMHKU6KNGjBFw4b68t407l0QBtI47vDmYeiSJfVVY5Q8uvnvCr+8rUiBdedh0T+IvGCg5cr6o6vI
nQAbtnapaVfQ0gFf1OSCapracpwbtdIiM4EBTIwNNXsDGO6CBRdq0aACC/QFAgT9kZo0pefzm8fS
x0HRnmR9w+41FbUtqtjeYoHRQ+4mrvYStfsXckFSJr5Ag2I/D+jyVt+iEAAICjUJHXietNMkUV73
ewvQ5QUYJgKksit3kdYB0MyVbWsLU3NiiGy1wcrmY3hXZWV4h2rJbJdA3mihk09tosyuqPiFeulA
zsOhCCL3bnJiDR4uDX4D07wsAFOS7rBoNw+ar1WoyxgpKGwDVjgrFFwBQxJEunl08Mf5XAvkIgFa
m9pf3v4yGbI19xAErzp9m/Ks37moFnqIYudnnI75j0IPkDnwyqccdGl/c2CN9xQMZTU54MXb76oB
my41Q4bN0r0HHplF4kLTvjCi6uxlmvVitpsxzJOXqpb1RSYRcNrKzAsRbxmA4xsko6yXedBHE6v1
FJGscSyP05tRmgHukSQuUd4HeaQvBx4C8Bb3A1R+0dGodyudQebdu2DDk1gyWJElME2sc1hZbsOs
gBqeYweQdc3atdOa6VObYymYdFH3s0SsSjNt+3eLNFblDemr0yGokQGfjZ02x/YQy++DUTUotlPD
Q4jdTMNHX2+ekPLo12mG1X6jsBCuwke0jY3Xpccv1PJ0sCmMHWuXxmAA36F6uS8+eqMI5fK1UwIx
pYZ+jg98WWz0AAymCSisEQtAIXyvalQyC7QquEEekLf3wRWFvUDvmfobF4/UH4LbbWVawXikgZka
2FFxyygf6ywZDp4qq6g7v7g46oyakRviPg37kzFCaxssHOBnrEtxIjfyGLWo3HYcZLF7gI/40nfy
GhnPQZtqA8IsLReJoYs7o/erC7AvGtCsSJ26oirx+6yUOOk/I6yIBTcQAoLDPLN/eK3fHunlxJsk
uEAGbdvFeNMvGzPqN2DSa1bzUk8NcEXWHckkQNO30X0LIGmER9vUlW9hVu1BvKP9MhzjBOHS8bUF
s8DSQ73/FbxZ2s7her9DeSlQm2qQ56BuMdXr/Sjj8jqGdrFgQxGfM1WVyhLAowUkgabWp91pnaJd
5SI/FBa4FGeSGcBCoeujcQ/sqnpxoI4MP691mdnI8ZshlFy5PpxrMKS98N+VMPhLZMoIHLlgRQvq
wHppwf+1SQ0hN+QE1taPMaZb2y/GDzvKdqIukhuvrfjBzC0A4zMd9FVNmjxkbdmc8MR5pc4xjqsz
KKrPhXSzkzWwbAVlXAgsqmbA8QZc0CkdQi3FI0z1DJKhx4NwpxLqcddk7J13QOKymz149SUDfnTR
9YH+LW6ktiprs9hTkyFjAXVM8cQMtQUDznYRgxnmW5jWEtgK3d97sZ8eUXXqLrEcWnDWts9jHsVn
XRsCEOgCBgAh2W6llX50KFVTubXKTY/q+Ix4JTTRogbJMKCwVqCyiQ/U/HQz1GwAi4EbjUAFY/OO
yg4wbFXl98BFTF1FzFO9EUBacf8ig6I8oSLOXX16ICWBEoBUiKWrPMIOlPLkAU2i8ntUf8xBHhoU
58BFBI5kPJD0+w7JtPVYowZElrVxj1J64z5rg02DKOWVPPIktYA4COQC0Snw7HqpOy7wtBn25Gxb
qMluhwaYKwylEY2aE+HIZm2XYsyXlattZO+8mtDU2jPQMS06xQzjjGF1pCZEaqwnh7cfzUgOySZB
qfJK1q27qwoIhtFe3cW33rWlSFa0kadeatJufXa2OxEeEdRJF5TV6uwOVMFp0W+SxtcAUs75obUt
/6gDtTVlx1gISi6JDCsNIDulzppBJtsBGKBppnnAn3MiUgRVwhWLsewxMwDd4rxndwHDG02O3q0O
C5iAIThK03+bTX3qQhLBzsUy6jKeLr04b1ep1rHN1K6iUXGWJ9Z+ahshXr51WVxoijJ32d0gOfaH
ajDwdtP8GUpsQVInD1lyzCPBTljtfBxGPwXY5892XFb9MW+OZKcRXRhYoFHViWrGungKbD72IQSD
PdRSWqFmLsjmqA78+8tlAVDUeqYBoTOE0ZFGBdIuTvKH0RmcR9kCJjMkV95qziNZLG3cgz6C37XK
1Ft6vUgr7h3Jo0BGYtW0UEJrtMbFigqlkm0NDikaGkNK9oBirGBBTZTEGpf/40qeVfO7BBCXBln4
gGcOKqXHOj926pBIC20+xDkwQ2N+pDPqLm0uQU5sSfA2fo6JyJ36ybMaK/D5/HlK/VrT12tIaSVb
O4vYinTD97mqDqvwO1mZjS7OHAD8s5NlbJXppnWUbvmrDRk/GYJ/HKLU5ieyuT749Rw7O1LnqDw4
2BoQR/t0oR6JCjpQOoNXLdduc5pq7L34qA/1a/tZWW4jzUAmSlPRQetAUam8qEWuNHCMu2nglNH6
Z655+n/PRfbPK85zmf9ckWY2i8I6ohYbj088jGqGyltC8PqfTWx3zKe0w2Nl7sVy4muTepEQjzOz
OduOJs7SbMM9Xm2HzkyB2CHbdOoDoLJPDeNANjoUboV6ZnVAmQFISl/iDjsI8Ha13vCkAX7vp9pL
1dXle2H5Lz5+CO+ggp5OgCedTv7VpYfSe4ZUxkF1F2rk/zHF/3cfSIChygv83WuHO86plq69IKKH
PM7iTQOd2okdwvKg7FJVunPp8JWfTf8xGU3r5W+DQt9sJnaI/xwk08p6iSw7OYkCxZc81+QdHbrE
y6CVuZwtIwJxd26iFuQsVqKvumKzLCpjayTYo7rCGL4MzfhSC+synKbsDXB16FIFJdQVVEzvrg5j
Y8tCEMGSzUaGctF0XgFq0KJa96ip34demz0P2rgtahOgVmXXLRbMdhGVH3YPjG37Gvi6Z6fEHvLT
Pvv/217WqF+j7NWU+FLZK1BeQpN5mJJlNWhrTzxoHuf8Wdab9bZ3fLmc82cCKUxEYRN/MyfFuB29
ZpEtj2Sa7PGyDFFRRjm3UQvZKbaqx/nSHA+cbV3Hw3Kepgn7r1NTx2Bk09Q0kQ4q5zvumsvRQIVg
644IDGaApFyyynWXWtPmqAOQ4WXqwRNq2KOu5SlXNvJrzBAKikCQbGmGaSxN8DmLALsPCprUpJ8H
LE+nmWbTPGedsC3eN96ROoEDu0+djJ96lPGvZO5hxa0WMtPKAy++arCRmlUmHzzTuzIbQNWlmrRc
cYoIuTYRsiPZXB8EBwCFX6lzclPzukiFb2ZbYf6ep9UG/+u0NCjQEMxKRcuwj8IyiKbtwWhNnXTo
PqcNW2wVhgqrKtlpzr7qsLKj9YwfAQdBTVrPUNP1e4FCJKQm5ib1opYN9ws7+RF2PT0qiLehHL8H
HbZEkaf3JxCKY41HbU8Z6YwOSVhAIpY1WxoagmUdrw01hNrzDGEJgn+rb+7/sE8zf7nIkAXJwvML
sUGIo99LL3ow7V5/8yDEGoRO8iPnab9sZOpfIPjbnUDjgXLCoQy+G/WZHByoEi9LD5zytayqcwEd
kRV1uFsLGlPvUHauV24tknMQR/klHoE9QGor+eGaj31ljN8tFKWvoGNbqGVzuEWKGLGHFsKdeOcO
b7lut4uEWdFdUbj2hTqwBUBtherQUGI3dVQa+JdDE3UUsj54RgxqRUdBoGQr7skmOgcou6Ef7mtE
BjdWpIlrmMXm1Wj0W6sWtSlSSdQSnRZvNDDmQxEYIo+R55kHRFX2VNQyF7pQE+rOzgHk51Mn+ZOd
DgNSSwcncXd/2tW0YIfWDqXR7b74KztdgI1afERBztT5x3BU7yJ/rIvp4831NuQGSGRxHKtsO09r
AlN/Tn2xrLVWnl0XCR0JTP61D/G6RqFZct+yALDfEooNsgmKpWEb1YvXNijjE0325vtAAQhR/AgY
yJMKl//mdrFiLPegH3qPZFCKXUrWLqvACn8jdQYYd8beZfITNXr1k835sI7xaDzVelEeDWRXN6Nv
Y1EJ8oFFlPvdD8uMltqY5b/Bwf3MncF+CTSJ4D4i7xdX0/V9aaN038Oe7JYWfr8UnW68DXa/F66R
/da98cCHoH4DaBMCXWA/9Hi7iEU/PuhmkW5Du2aH2mvZ1fbjaGUEvXgDkn47VCz7pQ/xN56lw3Mv
5IDdp1GcAoPbJ9zZ5drrvfLF4wgHKlerG/eJ58fHukmcZRWlHBTYTntMfGN86FrjATwdzhs0mqHm
FNrdCfph1T1o2t7Jji+DqExfi3MB2rpb08YAUif+SgtQXAcCzOii5UVyro0Ym33L6t8bZ+2mSfED
4BrIZCkHs3WHLWoo43VqsuIOxS/FXRmiwAsBhwrxeie/M6C95i+qHJ94zK5kQg2Xhsy0CKx4IbVy
F2lduhEK9IF/tXYz/SxZIGwsDpZ6700dIaoFxrC8o1bshuU5N+PzPCgr8dYf4gQknp8TFUgYr3Az
pRuNICJYUH9MTD5ebLSL3G9+ENnbqPg4K8aHY5cvCkdRvk3Eb9ORfOjwpV3JaDy2wLpywz9Awmbh
uGDxKDPrMmEWRkhjIDiQbgjjEBVme0aBxjN1ksmNjbNp9R/+LRDuSJNFzlFrfGdJdBR22XwrE9u4
NxE0O/3F3tfFV3tqdt+crP3wrwEAWhJ7BX4334IwNe9lhGqqKZJVhH37we+KJMjJc8ENSpgEKlXL
wb/QNR24J0L7Dn+Y8qmHJNOuQwn3phss49uIB2/EvfgdrzDQp7RMOw3cGa9QqfZBlIGCZDUSOd3y
SaqRbYnAUORW00hycEIUgdFIC4iKK08hOu79M5KuqXuAKNJIJ/b1by3AR+SAlR5qL6J1HjX2PRDi
6Qb/jOAkWAK+YYhX76zWqpAXiC2ohXMdetQW6FUtk/2AdNFmqLwxQk1ivAZHl/EjtVFZCMRs+uyM
ulgFpjCvpYi0bT/23cGtu+GEPDvEx72yvq/xmEd5Xl+8YhnxGDKAexfx/cgbMIZVXqVURezXVtOL
5d8+28it//hsUaV/+WyJpkFkV9V+UelWLNt82Vpxd5iKs1QTqPnuQGVfrando46k3VeCMbFAZBUU
chSu8xuvXlsJGAMmo4u07dqXsbZAGrvArrXzNhJiZstYhvirk7EtE7yjI+c0KhUvqQ4F171NG0Hs
3Kvk1pJecdAACTkLl8szndGBpyUYykLXXc0ddR2+J60eLvLGkxsrjay971XxvT+okrYBVL9AnpxQ
4lm9kMdgWybym9YTqn/EEnrs0UHiUWLNaf0vMf7plJxGOFEKwEsTZyNkjG0/2OgGBHcdz0cNSpit
awUrbq22WxgdkIE9YEGPrgOItM3Gb+QW6qA5daoKEbgee40k6bpLp9z6CLV8avjf3CTu/G0BKCJk
rDz+1OT5FqXcyOvhztuYTjxuc9UUWbVMoRvywopaPzDThey4NuqvuiN/DWng3yHRLK9g00bFuvK3
jMBdttxD5kpNm/NiS/5D6n1MWyJuvBtzVLaDWhsMuxsfmLElsovJnra21Kz0NN1PG1/Vi4qN5EsT
scxkn9Y6MtE1qkt9Aq5GidMvDKN31kER6CeH0K54SfTuBuUZdx9XhDrNMeoQp8lGszuhyAT0EjmI
qk8Q6AzNTVShqLz0pNhQPx00L/meupW5lYXJUcOCQ1JE/bls6xKl/JkDBhnflQsyJmX74WO5nC+r
tkX2V3lTB/ciCf5LKC2wCslbaK3zMxchwITQl1p2JSQaBQOaH6l7nGLl1W3A+NYtfIQm5YKMjeqh
Mx9ImX1Ze9fZXhkmqD+mXm6tjApAQ4mVgYPX+LGlGw23UHzumI17jk5j/6GyshQKZ4ib0wE5qkwg
pPtPuwO/UAFef7J8GUntkSUGNMuXNNc8BkJCCMWrg5l71tqWmZtdQA/WbXRwgV8qI7TOOn8yFNyL
DmSmszEW1tJNh2KdYKXiYQ8S+qcxypfkwsg2BEUD/Z7YXs8zNIn+hN1JDJo+nxcLDapkh0Ad6Cxi
TleAScGFEfu5YE3WbmxswHeVl+PZUDpvhx35kMl2yn9G05Rzm3yoWZa5Yy/nHtfwypXhQlCyEUgY
iSL5OKSIRjaol0c7k34NwqHo12TLqIfcncYrN32u/aYI5JcgJUsSqPzEIE/vgGY/Ye/4NZr5R3CT
BvtO9KQl2jNQ0NbZ1MAPKKx4gFL8kJ7rISvAvcS1G4rQzGXdxSZiPFm0AGNk8VNGbA2QYgHsRwLh
GieMf/G0fi8jt/vWDMjba26s32PB44N7stXxfyzZHi+tHiw4Dar5PbZ28XLF/eAU+FukYjhNp5rF
tYPRYE1VsBqVRKqHDq4AMmsALZ7EbrBLTBTtgQ7jFcDLG8Q6mwd/rIITigWbJdk1DvLFsonrKwut
8S5wJNYvakAMrgBkjErnaKO++NEvIacr9OIpKsdmIcHId6LDILT8pKvDbKMmF7xdOpm5KUcAwkXR
nls3Kp8CoGDvWz9c6mYTA9eyatwie3JkVz4h8gp4Y8XvyTEqswtQUv6VWk3a/JRFPUyTQK8OtKpZ
jPtQzVmqDS0eRGJPzWx0xhWwQPaWmp1fIT2IAPeGmkMSttiNNf7KUhcFV2iyR3bDWlIvMvHaoS5B
b0G9vtsn567DCpV6dWk2V4QMbtSJpWuyqJxB3+WaZo1gW2YNCjKaQ4fFAUJJOQvP+G2FZzrTRPUN
fNliZxqlMy7MOuwRgB/ABG/k2BjmUGZWZ3SIoApwCBMc5ubf/OZhNIJcaNjc/H+far7kH1P98Qnm
a/zhRx1eK/i+Nx7CGCLLGlRCygWdzgcQfzir0qrkAkIJ2XHu8BJQ0tdl/s8Qas/dvppxbtLZnxfI
OmQkDQ8sh//7NHH9+cHoKvRJJuN8VTK6TW2XC9c2biNPsHdTH2IeQs3JhU5pSFWlL1DerPealZR3
HaQhHaSCToVi7KRDNThAgWhhtRxM68Mm6CxlGw2iRudB3QHARvN203CGWonPsTSiTIGWk555nu2j
jtrtMcOTiK46dwyg1xGuYJfCj7Ey53HvrlmVBMvpip8TI0qFwm1weAu6dsYL7JJrI11NU9HgmL9m
noiv01QZN6p1nGj15BJowcUCCdEWDBP84HKdH6YzL+s/zv5iIxfp216GGxvj6FB8ns02V00zz0od
s60GS+gytXHHg94tuK96D9xUMZjUqRk6LLjnJiS0BTOvsfKoIa+2izunX1JnbfvBfYl4S14L/TwN
EhxKgSjiQeQLENGCt8XVt6wLaFLqn9XoXDRXr37a3LvEHk4KWPwwbU9ekoGbKdDDvdfIJwKkEww9
Ulh0RAIm+2wiD7Ln9XhFlflCH7AhyJz0DgR69i1NUu+CB9KaWnTQRrA5Z1b3sx8ihkxfB0ReFdTt
0ndDsBh4eXRsMlvt52v3tfs8Y6nxYaOzPrPd1zgesoVe5t7r1BttdSN4YJyzm+M47Abea/fUduOR
TBCHYLcOQPxriGcZVPNktCS3vr/FIGO6Iy86dE27Y1YpztSSScpuTVG+lF4BJg01M5lkC84KVzOj
/WzrS6tZ+qnOtuRCHRnPUXRRooiHbDRnXENONOpstpqvGnnc2jIJBup5vsjKzL1nSOC1DB8fOC1H
/2i73Y2G0VcCLqKGUmn1ZXajBg1vOn2E+Ssw7CgF2L8us6kImzsZePFp/mTcC5OFAZpE1KTiD0a+
rduEC01zvS/fqjZDwEhN0FWRCx2CERwgrdEa07eiSb0+gOhenvPlfFm9K/ydVgO3Pn/Tvum1g+6L
b/MfDgFS8P7zbD9/Olk4wbWMXmmu6X8YyEpFXYfr1Bwr+wCGDaGKacTeMyGSoJW5/J623aOZ5ewx
hWTjwdN1IHSVHXp2llZ2lxHrcIA//XbTgcpo7+eV/cRBdEdOumsay87Vm3NiOdpKc8p8wSHA99BL
41l0Q3EWquVWwbgBVgTMyXVgPDSubO58kF51PjMeyNQboPaK8ig5kk32UbXLk1JfTgMcM3qQxibk
3AATJyB6WFf36Z4mBycuOyAqYiyoSQMC/Fg015A3MvUjQomZ7JstTY5qk/yUWsUv6qSPqyXGESnc
6DpdvbME0GaJu6bJfI+Ji25XF/KnQ5Cm30vmGSdqSSwPt6Fn9qATwRcaNRndgFRZUSeZSkhkLuwm
lAdqsrGydl6CYB250EcQqIzTxwcyaB40XoJ61Hf0AUDroR8iLrGVxJ5KJC96YvW30fb4XTWKn6EI
gm+Qdh/WUAQcdpFEM+baCqRbwGimQXCqmhwKfKig/gaeQhuUuHl3rPoE0DXzNpl7KPDxugZfCGI0
y48dNyjUdhNOb8bmM6Q+jn1RLb4A9ay0hZi4Yd1r+NhVFL5Q/jrSi3fe8vKxQpJtx1tI/CBKGzwq
B0ptYw34brdvGoKc76kDACQT9m9mZdcuG8xXnnYD9EDN4uZaSb/1a1MewtpliFMwHayBtnxkA5Rx
Cwh0/lDDoVFq/04w3MsRDMZPNNyEVoafRqajJEHVkSe+BmYLg6H4LIvlMzQqwOUM++wmVPV5FnhI
IyKgNrm5qL0nN1RHfMw2KLd5tiT9ERLRASSPB9B8o7xDW+TDz9yLgS4NzBfIDtcAJRr5rpUde657
++RVRvyOep5sWQEefeGeqZ9LY0BqzRqS98+RIoMYBY0s3QiwbcvSV1qaIkEUFdkznRWRy6Yz8Rfb
3/wi3dDx3KyyL3k2zbWGI5jBdl+yelOOzRkeNGd095Rem3o9ZMnWjlajzOQzR0fONEtWtzuyyzRb
FCMSu5eqr6qtC/qBFzOvJj4rN/ONNbP8Zg8UEsR5s3Lis8JaGva0A4G2GWjPyt9HnAxVaoApOEMJ
HmWzEuZaYeeXsRuAB7uO2X9pi2XKF2HCw2PAIDsCqAwrL/noIOFiiBV1IE9YXhJoCFqrdJQrYKjC
4+wWDk68GaLMW0ob1ZwCQI0jz/v+MRZmsQZLmdxMzRFEbLbb4COZXv/IhTGCwDU7UScdhAfCMBR1
3ahFs0lmfMxmG+JjtsjSok3Piw4RL99kC+LMgvzQSfhGc6FWq2ftLg3yZklNOiDIC2LOqL3YdQDA
pvJoQSC2tJWUCNn+MsfkoQb8e46/XcWqof1a9eCejAe7etCYcSRuhhDqpDuGWqu1VDcFNPoSFYsW
1xqi3Q+2GI86xF/XeDh6x7iN4mXnj/apZaX1rIMufaKt40V5AAtltYqAmvtGbmFW2ydDj7a+WfYo
qnff6Y5pWwhX1IhZ3Dpd745d1PsrPWLJO8/PZW0Fbz0D7erYjclBz7PiQQ2k/oaV0NAxAReyEubu
WYZ53NZ0f0YI+MRxJ96RLRXL3g7iO+YbBsRcR7CMWuUIEWX24etAkYVDjrFYGUie9mDoBfeHra8k
nVnYqoqC+wgX4GzqVWdW/N3pJFTcfZQJqQNIMXm0bQHo3TqdjaQsx5OowzIC/P7euA3wnLnVHlLr
ii9t+mfE3bBqXQRd6X+ZxX16g7Kc0uC6cwLdecvAtQsxRfFmjlJfcpYKaOlFYte5vbbTkem8CpSE
L5GXG19rKU/EoR0UYO9MSvGm1xnkIFF/oYn0fwj7suY4kW3dv7JjPx/iJJBAcuOe+1DzrKqSZFl+
IWS7TTIl8/jr75er1Ltku093RwdBToBRAZlrfUP2pEC9B3Ube2FVwDYUr+QnI27f6+6ttKcYq5e9
qqAMxPGiBEUj29ElB26aHtyyertdsf6nuAXEvqhHJtsNHAviZz8rDnlu+E8xBJ92eKPop7Afv+j6
lOFrYUnJd64HqZSf6yckMma5WZcbvP6GIyb8w3Fy3B7+0DxfJ1YRzUo2xOOMWjwZTbOmdOQ670f4
mhnwQRC+Dmrp4r3OS9JxA2xbden0poawPrIXqKMiNdzr8tqrV2VgdXNCuRHeDWvgi8fdYEv4tnu9
4cXTmgE7PEtJpvXubOXb1QW5tXqpWrw9QsO0HlTiGMtI74Xu+L5HdX/VCmAp5HOAlVzH+PXsBFIH
q3ryiueqUt9tRBm/R2W9QiCu/2JmQbIAfmo8tUIgsmfm9Uqlnju31GTMApGZB0GKCBQoprKDiBzm
OeGOqmjj6Sgy7SFNAS/XYoIRLcCrq9hrwVbWhDsCcVEdBADgf2O7RwRy8pOvX7+qtV6tqWGbmDt4
JRfGkGw5M/CVKBN4oHd1yGGmY8bfAzwVwnKdt8KX8cJ0nOzkJ0zs5ZTXy6FVLbje4IvDzfM7r7Mf
Y941T0JGzToI8mwbZg6c0vTBqMdkw3E9qp03hPbjReBNauExMW4gIUgYddr4SpXLwHOsJRV7kPeu
7nsHbjtrN8sAFx+bx0kFoPYnUbZFTgMEQzg8XOAM8l5XekcjiLdKusu/8qwIbHxqdeOkU/GekmwB
yGJvPCK6hrvQR2GxIO5/gtTVBrleC58wuDxBSLG6SARjbnVUpAag25uNPTc8CCB0vLOeQQPvdtwq
tDa1QPiwgjXEvehCQBH31T7GdgiEtHD9eaIVxmHV+smtq/DRc5r00I1JMCdFb/fP+ja300Nua3sm
ROCX0PJNYUpYzPDYml+ht9EC82+lZ691R2i94A+ROlH3yEQFwSH9qh3le99OQtHYtlp5lSbEq9sA
iSysDacvnMGZZ2jHF9jFvNcTEAMambd66j+pOFiGxgSOQdMkG95HcoUkB/J6YsJ7EblyqNuAFJKk
6cZMsuYz9ZBNxNcxzPlmmGxl85v0fGOwYf2XZRKeR74MLBlH+BvLhTScdGu4n9EtbauPRWpFxL/f
0v0vo/631l/G3jt3+lClMNr1FE67fkTSFVbo5X5ABGClKtN+VICEweZYTd/z4KEY+uAPeyp/2I4Q
z21qYmUZDsEBKPDqNqbNCmOpRjCV6HljI6/WsSFzxJ70HKjVE55eb1J/sueMvd0503dedQExiW1W
wtyHg3ndu1kNg+KxfWdi3/vBkwFz8y575qxm+J32FbRpMnuVOgAXR0lZHEGCV0vAnspPlWd+I2qj
4X7Dayv5fh/DokkujMB5bV38MYm1BoRxuboX/XooV7BHlqvUC8ODM4J65QwvhH7P8w7WdDIYT4KL
/mC1WMhEZWC+1cmtgz08ssGcIVtQAiGCRyLHDBNhYV4cyIYm00VHF6nV7sDtpFasFa1nav2rsYkr
kbnIFARUDXXCNAHzShjQWuUg9mXLMNXU9X3lQjBgbF7LVuT2jzbxxBV+tAso3IbZRYaawNBGByh1
O/ybAod4AVkN/mAUcP0bDS95DtO8WsJJajqC8pXu3CJx11OR22c7Lpx557jytbPUNUtz/gPEfuAb
/fa7LP8c7skW8I0usSDkj28F9BF8hGL87OA0XQD0wPCJHn+qt7hy115R3dyH/NHKzuB275WCMdLd
kCgrZLN2Wgkx3AmGRPcGs+Aw/DDOULCBElUB1D6CK7PSifo9FZsxfy8S9RBfh4+t489Fao0Z6GH/
69h8AkanVNkC0rYHp/bU1tcTLKAR4cgmykweqUwb3SXIJ7WNEy86mJh8kp5B3PZ/BE4uz24/8Cub
khOJIdiqt9eAjcYr6jVm0x9g6YVnzG1vvajaGm30GlL00jPX/xwL+hW3Xqou3FUranuJCCUAwkPF
XiIb2nB4roOLkjX0uPHyP4IjgxxU0EkEXXr7OAEqDnPE2r42ed3Mc1MNn2Pffut8L/nDKhsM13ko
Jy2xVGLJd9eH0eoQOgyGbCGe6bCGNko/Ik3SmdExMI231Aj4bULZJWZ2yGP5RtM0WiAIsFxnwu6S
HU3WfI7fIMjwxZLUvEjXqx2C9GhU+FRo5S+qb4YW1A5dz3sxv3eleth0pvgw+OUMgr3TGqSZ7MWD
vbgyhfyaBaBBe9BiO8Wp7E8CBGpADRr5NYY1gMOgvWF5UbD+eWRiRtNZZfaLwszmCAkmdcSsVx2x
Aok3zmB8EnYU7e04WoVWVj6madyd3cQDoKWHM+iAmMu8ChjbUKvROc0hDMWXWysb3e81yB97TI6w
anG5ActLRMioL20gXLdyemU8UCkqfXfx73/99//7v9+G/xP+kZ8BIw1z9S/VZuc8Uk39P/922b//
Vdyqt9//59/cF7ZwHA4NC8eH+ojrCrR/e7siCY7e5n/JBnpjcCOyHnmd14+NtYABQfY9VkEIblpY
InTr843ta1UFMOmvTTKChtu23nekzpE+V986Y3Fbx4a9TPZgrKwTmmH1jtNtADVz0pM7yWwtSFcO
dql8JscyWt9cBpOo+akMHvFJAghzn2bEiRMvkI3JYBACZSLahEnwsY46l1m6YPiN72BPDPSs3jgq
G4623gxxU61yvPSgyPRna1q1nyGmn22cjmHG7mRuBTyS6G5daCx1pgPATYHN/v7Wc+v3W++63MUv
y3GQg3b5z7ce8ni50dee+9j00bhBEjgEasqclhk3ytcqQdJETyf6CTzoUvDqTD1ccJ5A1WaAif11
r0oFxi6T4sNxeqZlNuyhhVmxsXOcWr6mUWUtYjvpjx4sMfdlAZ2MEbmpTxNEn3F73e+6K/SngfHW
XVkAp5EwHQ/0mJnV+NDK2N5xbuGdC0qD9w+/S9/+9eZwhqgv7g4HNMR1XOfnm9OLpBSAzqvH2yTd
LRzw8nP+CRmK/AJH2e4Cqv4zvQ6jWhkreuVRUfcCXEtdxgJexZb03xADbpeukymopuHFJFUNswbH
aT5bbXX09BwRH8Wriln+4hgFLIOKHl3HnO9r7yyNvDoDaL9Cwt55zLWafgltW8gdJMGe6iAZlqyb
AvqP1EoDqmhYOVqXH1EzuNZWEQdvz87mCE7F28lTUO0PFCiPQwDNDLtPqnkdgEUom0d41zuPv/Tl
5rl2ra2Ac8cvU3tymLNax9/pRrKfm7oQ7KQeQQ9Mf9nB5NEfVe9nT43eIFJYVE4MATAUssjtZh2o
h7vML9ST1ZrVyjCnfEmtNLrv09voHOK9D7d4Iy8strR4k3wQl+8aT7+VzWZFDaXF5D/8Irj/0y/C
YUyY+N+BY7YHGrJn68fpw5sKbxZrhJRM+OjgEwX7ODacehPyysQzjMpPpl9bbzQJ40Y3HEInGE6G
9DFFMypYQcbJkVxlby6xZB57s4el3covimLWaLe3CCBAeO+UMcxlknJPg6iBiv9r3e1gIUuCdV0L
oGxGW6Qbr5/MPePC3NMeHxK7nKloBNoKiSK24SLe3pt/63Or4FW7/od3z8+vfX0zIQDlcuYK34IQ
ne/+fDMTWTEzzVhw9YZ6RCo282cm+AtnKzJ8gL4zc9mlvnrNmbOkuS71qCoJll7PeyjcQngWacRC
gHvcFZsaeQb9nq302/XDBiSjY9fCyw0dqBoeHwg6mRLhtHBS8yoxIe9qsexi+kk0o2ALNbDMeG9A
diZClACy7gZv1TwuCmjZBH56cYFz+fu74nu//cRs7jHHMy1I7jJu/3JXMKPioWpS98pgl3u0tWEG
pE0SQNi0yy1pooZuHC+G4hK5U7r4IL2cw9CA5JKpDvp5IMYKSMmTtHLgjcDBDW6zqKvYgBZ3Vs8J
Cpg7kOeAFXK4dzRiMA7XXlt4L/detQt0msdg3djr0FARxBDFiIxwQ8VW1/UCDCU52r/VUb9Ch5pu
nXU/qhtrgak2N14rLe8988KJP+I1DF8RK4yh1OWWW2qJSnhsBRVsuKj1Q2+f1zUMcrl/kK2lfwLj
F/ycilVs1dNGOQCq6HqWDy7eEQgqQjUFK34I9guA8R0x62p/eLQ0gaQAERmpW6yUdEm39SMclNIG
YTlYhMlQQd65N4MtzL2LU9tEkJmfmmAvMu9zqtrmSlU5Pl2LFDmMFRWpwUxBoWLm29//Riznt0fH
h9+Gb8JcwHc4VuG6/cN7aPQZPnejXV6lNHXUWb3EdRV9VT1Ah8HgsjMyPxHgeQAAQ19Pfi2giIH8
fvBaIK20gm8qVDI8N3r6eaRfdQwLmPHgZ0YEjiu0WNw+rhCTglwtFUU0LWXRTo+d9KAqEqpVpB3x
itzIj5CJBdRUF7HCaDbC0yo3uphVEB8thTNsqAii0fshqQgr5GUEqNlS2PiVEyMoCqx6GU1u84F6
DbY4ZkZVdSMOIVA1bVMOqtuNeu1kEJKAE5h5o17DbS5/CGznA/W6CId62fZZezsFnWcEMQe4byvx
Xi3Lay+u5YcPSQf+6wASz6vdWnAKZyw7AKHgPZlhuQ1kYb5CVaRZ4Z0arKlbHEP/vECuq28E8E4d
VhBU7/Lm7X5YO5wQAdbD6bBFm4cIxReHuuUTcKOwbhzLTj5Bc50Dn4NoXeXV27FGRgC0Am8O9Yvo
O6ZPapZNZfCcdJO1CIwhfVDAhm7avLO2dCSnQQbwfqSeZeHVLwaQk+GT1QXD3IJpHILT4CYLvaF6
p2rGZe3Y7dx0p/c6aqB+A0bZjNm3Y4hoDROr+kGEiKAo3mZfIAC/I2fIJm72zjD5rwAxuvPYGyX4
E7BP9ZrK3AwRAvamZdu4ApF9EVG9qwP1DDJD8sDwOryMWBjB8wIG107ePSHPFcLOLsyf8myqYRNQ
dGsqumXabusOwHEqwoTZPtc1W8WtnV8QYTcXOUu9q1Xm6QMrvbU5Dt6VqoYoaBaBFUwrW9dZvKzh
3HHrHvSpOlmF2lKwFqZBUDdM3S0FjCRlyHRdM3jARncMhHBMlgSk214NZV6iykFQL6+3dlCVPzor
ebPjSYDzWgdzLNP5uTTtes3T2gAeaIJcA1icqyJq8+tfHSdNtkNWlGsELLpl2cEST0XFtdBsFMAg
4ZKsiSjKyGHaWKcKjxTqaOPAOID6uhPeUiIqkZMfxs8izxfTmI/PcQKChihdE7kWrNgxu+UgaOT4
kGpxQyctFiAWDbu+aipk4PquT451nJfz2mT+Bfqkcm2LIoLjTD4eEgvReUASvUfXQqLAzaX4Ck7V
Ms1C/iNs/X3XICNDwwEH8C88lNEagKZp9fdvQvvXryVmDZzZDB8G1zRNvFN+fhEiDFU21mB0MIw3
EWLtA6SXiDIAuamzL1tzA6kwRESoroN3lGy6p6lxSxjeQCXf9QrzEncK84G+zL7l+FUCXMZf7j2A
4Q+RqA6ijaclVkhnpYXIKtY/nb8kUZVWG9jSHiwcYYw7D+s6u80jbKCP5y0fk1MrG+tMDQwZkPPf
3wbz13mpvg0Ow7xB/+e6tML+8D3whgE4b8Ha0zum3fM1kxSPPIPzMUS8EAawrQl6mfeHPg3tBR/s
8teXAY0oUoD86emXBfTskCmL539/ydz8ZZ7jmcIUAn85gZcH/23lCaapCaPBKD7dJvRT4FVQQg+j
L4gJpzooD7WdZF36AVv/WU3f+MoElOr36hC6jbdqZrfRF1ht3HvXceMtnKhU0GhaUpgz8/zo2XKg
5ZKny1HWEA5GymOhElNejbB834MRAl/0LWgeKjT5YtR7934KFnn/sByn9cM9EuLgm45lMMfCwnZ9
zlD++efcj9MQVZOTbMYAVC9nbsOUpZtgte1hookAknftpx6Guppw0rfJGaC36tO9R2DwCfkha5j1
YQDXRgtUhmgYYOUkITCd4psDFmguHx2Wlbtet1KRNiESwaM7hAfJGbyq/jNe9U4CnrBpfmX9/u9/
A5aOLvz8z8XDKzyohHDL88DJ+vmfC6pFNiKTFW5uHC67mN8iMojt+0crVEhcQkOl0ptkCmvogKO+
GxU4bRConiUuVBzDtoMwH/MQtg4tez1Cy1livQDq7ofyvZ04YaL6h18z/ki2jgZ8+Mc4zMK/xPdt
CxEeLsSvUSwGV9/ci2S9TtuE71rYhc+BFAKCrXfCz1HmQwIPwHPhVWBK8iGaUT0QQN4KWoxIQEdK
fvZZnsLsyHFPJnIOzxnyotRN5Y7ahxJhFyrmDmSp67hnEHWMMFsemmKHjNlXgK3iH1lxwqQRXyQV
2shIBeJVSw3PERlsrzxIm1XGyvLQpJ23QxK5XzcVn87gZocLvMqtF32crgmiH9P0fhzLgNKji2Ri
UZzMUOIDAgXJ7gSg/VGESb6z8HSbOjzUQoEqbI+T8VxBd+NEvaiaimNbThuwn9+onqqokTZjVwYL
E9P++e0MVFnrQ9bm0M1apcI11X04mfCadTvG9f5DXdap7NCwcuH0JfwmaQidygH5a22lVfaxjvoY
TpVrD7QOAYvfrxpW1FgTCuavMdMqtyGDCmIK5hhcHE3wM0WqFmD7Wc4hLiyE6xMzgExea3R7Kuci
D+dNaEaY3Y7LNKhduKpNyTiHgDK+KG6TPXqt9I4TDx5cLlHSVW0amLO6YQ68QpwM+ZuQ7w2e/bj3
6B32AyLYHl7tPMF8ESORiPO2jQebZTqGrw8E4XSIFrTOkXrwtEw2iI0jAK0bqc5O+BKhK3m+nSnz
x1U2jtPidowIM954ih+8ah3VCZTi9DirFmpp+qa3vB0hD8qLDX/L+0E9c4oWIHoWazoqn4rgFKXh
TjjMyeegA8KRogjGTcpu52nCgB9g3fJC3ek4A9L6swZCmjsqBlJwzdoBrlNfAm3KEHoaqWsdaFQo
QmNTFfib0FVRnW2BjoBc94n6RzyCOEdgygXdm3EIvth5HR0EtOHwjulWluT8CqFHfrUnSGHBT8Jf
Nq4j1XwwkhkcW7ILdQHGwAaFDW6kkWXlSyvmzdrvoCZcp29pn6arYeLRlhtW8SmdAkxAvPQNCMh6
4Ta5tYfr6HA1uu6rWQbJG3BRmEqoxjyJ0E8eMDt1Z9Sg3OFHV3rGJQry5DDVTbqgEyAyvhcazph3
4wlSfZCxH/CnoJOkwVNe+DbUV4d0nRa9v665UXyG9fZ8ZFWwstIa1FIfaRyj2fdxidxDi2DgHG+X
eGsmHgPHGrcMkUc2K4aIlfMAL7HADNWFWk036hYuVv5rKkrDB54Jxqu3Q1X4DZeI0ZyE37JHGGJE
q8BCII+KparYAyiNm1vfZgA/G1YB+Sqo7W90NK/wjDVMdp05VuHmo2UM/JrZe2q71SgwITIg3m6X
KoxG7bBmgdWKvnI7xfoKIiKgDdX4aCIe+37NOiYaI1m3putoc8YPNlfv19y74gFwYnW7Zv1zWEHb
IF/SWVMHCPbJ85BJ1yfQG7puxJv723X93TXToKE2frvmMKkg2I+820OjhlVvJM66rfxtgdwcOGht
AWCH0WFqQbtj2laArSInUkSes/GpRRg52Ioqha3brWcDUkfsiBCubRoXoo/RA1G9CiLxktgSRtJU
xyAvKg+0e6stOovNALULlJEsZIQPgJ08xnUJPkcFlTdMQdJH8C7TxzKDI2XvX6gDQAP2koFKtaRi
wRLrisHUkYbAAUwsetmrFdXVAsniNprDCnXc5l06fx+G49ayAS6nLaG7bXXpIwud5mE03fW9R1aO
Lf6Zbb6hY7VT4x9xR1Q3L4tiT/1oaBUOsGNjQ72lOjWw/jDy+HUqp3Yr7DJdILIbr3kzODuWqOwY
DhVm6sMiUMVWJDnsrZjKZqksxj/ktEqVV/8Y0+kbVtDWJ5EjuRBXgQImHMJ3U82xsLSa8DIE0JFR
nZV9sUyBXDEGATCLlU5jvcWODSH+ZsqudOZhzJ1dHA/uFtKA60K4kBeyJm/fxPIPu7dKpEkNiFu6
wjlG+GqseBGaYNPBMntMSn/OAmAejHpZcghzpEBZvImQnSChrdOfiNqIATc5BlBARlb+3WjDbyWc
XT+7A0vmvB+Dxxr6lAvYMDDQPqb3c4PFX+x+OW/UhuICPgRoc1L2n4ASBsHZBKLgp/PBoht8vrwu
Vv5YQMEc6uerChogiyCFhY7qTEy4x858AzFvFnRW/erXoNpLqMZtGGIZn3zu7spMH7XyzbmYYHRk
D535oKIEuRwaiVhkIMvxMfDNYufBTHpJAzK1nqxYfAG1JIVBTl9vAdMXT5Pvnql9cmPEdM2yP8kC
4XmwG+F3rs+U+SGEvrj3hMeu2Q5MJqvSqoIvQbW6DbRFt7TaKd+ZDBEumPx9vl0IULMzQ+HGJVgQ
HC3kb+a5PiCAS7s8atWnSchxY4EKvsqatn1NinFGHQwb/Dx492V7iC+VV1/AfIpOVTsgb9eYNZxD
YCAOLhQwF9RgOPXKx1vzpRU2XwtIla5lMhgvOcdfXp8TEnflYpIiRQoXiB94JJe325XDWH0GvEt4
dQ041ATaRJhGVDEQPwgkvTaTG66Hqag2cCEZP005fFb0jU4y6CpAADM7upPhA4IXW7MJn6RnJKue
yxEOHhHwBJs8TGAbdkt8I/vtQDsB8SwXqUstBEMNZug9GgPMOfXXtDJi51rojUgxtyvt2FjS5zPy
OzSIb9Id6tsHtciiaZ1D92dOg6hXB/TuiOnkkUru0Ppw3ejxGc5za41prrkDg2rmARXznHLDuCRh
sTeDLnwZvBw3B2TPWyyyqkzAnFg2LKnVzcJ0YSB1t6XgI5CkP9JCsBOV9BEtoCielT4i5OkgrI74
pVPivH+SxVMJv0mQQg7AnopD63SYnXblYG16r32wdAO4biCRfWg2hmKDl767nYoYHnbAZYlD4Fh/
7o7ShcvONHwPzS89DyH23XYZgmC+ncylJ5u5wDdyXdqMJ3PYMa6tTtinGnyT61QxebQz9vDeWRlI
+A1ttriVLcQLwdAsGzjd6IPVCj6kLL6kkZ9ekRpHwF/6f7RuijarFdnSamr8zOhENc+/tUVjLoFE
Z0vgnW0ocbnxSxoa7jIz/BzGNiiWPSTZA5kUByoOtrUBBg2zqDxwHtVULPNRJS+hrJDJ0KZemEgn
L3BLEOuKBe+tcTokCyg2jVtq7Zj3xnNZPdBQI1xONgNjIS2LM4Ivz3SeTPFyRxeV6eODMv7XF0Wt
GaKPdFEGFD4xWUjKdTBO7EAozxveUxcVEuCzACuZm1gAdbnJCHxAhoZGgAC77uSRmMD9QLdOdMxI
d3KybFqUTbjEkn4OWFL8CBzI9GwD7Z40YAdTifU5pmhQY6eSMO2tPbHkVkqL8WCHeX+mtqDxH6DX
JR6oZIXssYS05K0EVOVLO3jmidpUmH01pRPdVMMZHOaRG+H98XYKVqUzPBvBgbTBIbBazZQ/AhCi
Ly5oc2gWmKnYU6vCd35mZhx5GmqF/zueqRRI2zZkz67np/OMHRu3SrZIjeVPk+vF68Rg5oKKYcqa
o6iCzx5zI/yK4VMajlAbo0bW4FS5Xfs7VRv505B0+UrFCNFTax/Y2aEe8Ua7jW2gkyLSJ+qaKUiV
I1CPibs+qWz7bgnHhxTZdxzIhwLDDuj/tOrrU2rDWiBNMnOB/Hp9ckr4/AKUg91YAmMxwrFhdass
pY+msjbPcdbxLUIPIyzh9DEYgCCZnX2uerkdJmDUIY6oHk2/z05lJE/MMI0cYNEJCzbThp2QbnWi
utkHIxBnQVbmj1QHo6svTmYBiKWrIr+HabxeCI10gNEEa8HKa7x9MX4wAZ0KJMwdqUgjrGIlk45d
qcaUmOuNTpqsqE2OSX9GGOTWnXr0Awyv2wKRJCoKhD0h3N9dJ2/4Aqmc5kDVjQFYI36g3Y6KYV1y
MI1AF6AibfrKerKbND3SmfwJ9IoIXy9QlnChtGHOAt4bC/xQ0nPPB7a0Wdst8aYpV6rJvQUN7HLT
uPZ/3P61delPixFkc8DycJQptq2HJI3XlhzVI3V3FBKzFpus98sXIccayHnxE/hNzcEXBR8/nMPZ
Ccrenm2fE08jsw2xu1fRXjJ4KyD5hiOVblUw3EDacBjWINS+D4fOvw3o+NjNoXSwlcXgLVMOnsMI
FOy5i0V22wS10IYLwc5vc8jMZDXk7oZBvfez/bZftR6M/XxZRIs+Cc0j8tnNEUjAbJEMqfwWbCnM
fG9nvPvbdhqPT3OGxV+ar5Dl8hYlUkT7tgE3n9zR70US0bkXQR2C/IzuDJoiOmP6/XxvpbE1YJmL
ymfDViCD9VDb5g9KCbtCQqKtqtw1pYQxazuOMCK4NpiFUq8g9p7HHnrFYdb7q5uHkmU+d23UXHzu
l5fUTj8REqaIQ7HyisJftfh0IiU7G13QKkEyztd3na3UqLKDxLIlSSJZAAX0ZxfS2EoGWS4ghTMs
xz5PxpnnqzN0D+MtAaRudQSTcoemXtzM3eD5DYBIMUAB3WUCNw1CynLigOwqEGeg+2c/UyssxmBw
DF+HNOnD1RAiTlcYPdQ0TStnR5n4SxPZsbOtNyPUL85hVnwdrSrZUYnqRWu9D6U62jDXGBYjFm0P
jg2t4wji1PvRq7snJ2nrZVPKetXrIjdMb+vGYTSn1pzH/kNZ8R01UlXRdQvfZuaFSvDLgTzvmOV7
eLB/PBozV1FYuRc4ZTdXIzm2luovprY/7zOk0P2gYTNqozo3NGBjFfUICOn+VOcnx6ZqrUMXZ6f7
QHcc2IyKvwy0lYO0OAaBD9YjTDG9n4kGxJkKNrklRHpSmCdAdMFECCv0NoahrL0Keve3PczwV6YX
AP3VIHqESBqiFJqFAHhAX3bOgUrtYDh7GGO8UYk2gPyP8xhO52s76yHU3Ynw2iGeqgfTYYKoMfTT
HS26OoHqtj5iIx3n0PeGvLoSIKlUwQNy+mTRPymGrPWCS1dAAhW3jzZxVe1T2zaOVBp78GiH3vxE
pcrru0OVi2mdInN2iEIJR0m9Sf6z50R+u26S8pV6pGb53oOKY5rOHV7EsCXkDSRoQQKaYFk786GW
ferL1H9guiHTDTkHmBWCsKDp573/ALLx+wiwXX9MhQW6jpNuOw1RsM2JXzjULyervmYapuDh1b6p
C4RRqAPV9VoMyAAW9jaozg1+8fyV8o6uM8zdxIoAllb8RJveH2DDBg/dVQdDJSzo0SCFBjqPuoWD
vzjYCKlRP2oFuPCpgyvbhpS1lO/CEsUVexLW8k1o7M+ogcq61QjCb8B8gn8v4SWk/N56vO+FxigX
ha4zQrTyxP/Yeu835M4BZjdfZd+XrwjOIh2CP/8JeVfrWiIbSfUVPOgRNquLDRui8lVimZQNhfup
azHhgQQnlty6/j5cwaVmXwGafW4sKNZM8HF6wUICAuh6r9J1tEd11Er9+q6Sv7YKv38fm1dBNfd7
aa2NyQZJrpEQSYIS/w4AlCVV3etpL3eb8NgKXq99J5meeBocDZh0fNc7gEz2tANT+FuNV8HJ92ZF
HuAv0cat3BmVeU4DrCEi+svRbu1PMOsRY48ACf6mrt5Qgz1Zcuf/OULgX3q6UYE8GLcA42FPCysf
mnUvSvMJf0pj3aehWlAxrYE0dhC2mVGxHhIs0zBTCKvIaue2Ya36Po6BHcJQHwjHWYknb280tvlE
B67iEoFVXZQuDuwrxNoDRHihEzyKMwTGloW0hpOvyUHJAItQ5oSLDqwnpLKDhtsvUAyDpGGSFXPT
T/mL4SpEaw1VgudW2i9VUb+Ojp2eQ8Q/n/5ikGGObKFyyz0q2GobRpxgrrQIQ6Au8cQsItrppwW+
WO7GtV1nlRmWWo/AeCM+jo8vFe2aY2WlP75UbOCnOp8yWV7GMeU7K/WNOWSgxs8MoknzrnWyA0Iu
3QswaYrDM4F6yYIboJv5w2dfQLQXgk/Zwe4M6kWD/6qXbYALokxXIhqSdC/cONIRiqZ9Py0Vfzkt
etVpn69KozcXyB9mp/smtqEHV7DjvSYz8R2fAZM1ryqnOFAD3EXUCeT39sAg7PtZZXiW8Z15hkuY
u8nG0lklyHx+7qp6kWrMUuzBxCAsGnGIoQT7MHSwPL+BmTAyqOLkOS2b95FmkN1GUof0PyNLK7Nv
IwntBIvJy5g3mwheFW+1Wg8QrPpRwYlyVhad++xApWOZd310rEoj2VfGYK18x80fEWlBbsvr+Ld2
amc0KsnH11ZO0UuDYPwCqDJ5khypVdNB/A4k2OQa14Gch1lafo16AZUHZM6SAF9Uo6g/T5FfQrOl
lg+Qi+y2ospfMenPFuXAEYuC8RL0nkbxBRNOYGrb6Ic2OknAentVmenNg9yJzmYTWBshEneT2yaS
RMDfw6a3H165m8PGBt9W0wheW3wQWtPxT0Fp5k8dKATzAh4hG9PP8yeGVBXonv40L7gsnvqxZw8N
3BLx3OVP1MMZxCacxvRMVW7l1/NYCLml/lPYOesyM9MFtSKI35wgj3ahU1GV+P+Unddu5EaUhp+I
AHO4ZeduqZVlaW6IGc+YxRyK+en3Y8l2G4ax2L0hWIHsyArn/EFMW6x2+idV6oQVwDfCx0TdO0la
be/iqYw0LG/Gja0KEGz9TfWdqqK9FokD4zvRLMx0kuKV0NV1yMvqm5WAkbaR9Dm3vg+2doHUIY3q
2xzNqHn2Nn8KvDw+av2H6q4ZYJMmn4W9KqLL4FXd+FlZfXPEWU/uVTU+ptvOTgu4FIV5qkzR7NRN
B805VzyMr27ZQcmz7BMYsuw5q2x8e2zA3dIb8KeqhoipsGGuJpr8XHegjMQ8QPIqx2zjxm1/RMVL
I0G6lv+PF3/dan21/7yBEeMCmnYV6iurYkMHsx89i7fUQIysN2onVPWlMS3bOh6tr25tOf2jW+fn
/+zmslg66ayT7+dEWYKTRPyZZF0QSs/AL6Fb7N90nHdL9KDfdT0QD67biHBZB1HWB8MhgJuxU0W3
ccjDEyi4U8XIehtit3sXVmtfpyLOSGNys8F1IBP3SBymQ+iS8/8dNvtWN0uCEwCbLqkRBN9sCzc5
rBP1Z8Rahv2UddolCpr+Arnb31tJrT2lM4JvAo73N2for6a6fsmQgRqT9mddYlExed2IQivew3UU
lFevnvsTMtbzMY1k91DMGqrCWJG8kyD6VaSD+CPWj45p8T4aw3zzc3/CjYZnT1tJZmnaGAeYAf25
EwturUPp7BK0P1/1daBg9z790FyJljUxMfwih2Nm6dFx1tp420nTeiuTzj/WDUEIVZyBlB0zLUu/
ipicWkczkNlXcYx5Sgusz7Z6ldpvuT6RLbfKkvmVYuekE0W3+urska4+NhgpfrW6bdwdPSJCX9eK
ymOdlwusBtdra5fsiZwN7B/XdwW9p8A2Thu+WgsHImnv66hQrq1BUCfH2NDmr9Y8iLRDPBj6V+uS
p9GBFDtkjPXOrUciBEtw66vVMXB6dkwEx9WtRKJbB71DR1UVmduMw9JLZAvWa8tpXA6mE2Gasr6u
MZjTAfs2qFqzPEm/7o7RXL7hPTRNISxLea8O/Lx/nqXWgyeX6e7fPVQ3AeU1JJGXH1RR1pgMl8LB
NGm1jyxs078Plg6cUR09MPlaHuIobrJvYsRPVaXqpw5xlf7wEpClqqQaXQ39yb4Y9+l6/a1rmhOL
ylNyYbc6ddaZ+qtZYml6u7fEmfXiC+csk4gZT3WLUji3DVo5W3Vjo2DwCRPY4wUs68vtxaIK+5FG
qx4zNuT/eH0oHBKRozLdqb63F/PM7OT4sr671fexVpzRrn5Xr3y7d1Ka/obAmPF1D+8l8gyooqvd
ijpoCU4rIsAle15ZZX9V57lwulCVTawy/j51SKWh34LkgKUVWx2Axd3Xqera1bkWig4/PtXyv9yu
y5ODGcWkFtaXnNf7uHHPrkiV7VnzkRgJzJ2R+qzN0MENRiM4NTH/clV0ncxj3ySqe90J4vcWDzdV
b0y+dWpanWUs4KsPQ0IFcyVwZ1DO9ltBNEDVZ0UwnRYxQQ5UN8eWhxwJuEJiICxoDVIB6lB3aXDX
rgdV7Dqn2esRRHFVNzYNSWpy/HWom7pNZCr17lOv8+6zXG77wFouTMI2sbG1wY28YUfgi3klK1ln
q46qxUiwbVx7i/XaW706CyLjz8tU8evaNnbOdoXm6o8ml4d5NrU7IA25bxf36jDbCYJV60GdqbqE
hNEWHHS7+VcDUuMQENdrVedUGw6zXlfnf9WrHupS0uTRvmW5/PWK//Vi6lqjDX4QQFwjc4R+8zGa
9/pqjzivB3Bdfx5qZaCYQys5ubG+a1Xx1me0Yn2jB9p4MKWXho7hJBhKt/HJq4v8MIo4f0+i7ElR
ShYZpfwtun/2CACj/+89Iq3ptvPSIQ8boCAa9B3Bqy4u70zd29kWXru3Ki9PEUe4lW9XtGbWH62q
uYceU9yp+q/O3qx726HA0c7p++4RrXmYLTaOHROxk4B0X+sdsaWqwmZ2usevyrqUBwB9q5ArddV6
kG2e7Nhj61t1m68Gw8M/JkNNe9FXG6fV22nSZn2T51G/udWlvvC8r3KlvJtuTYaBnGqorlSV/2hX
ZSnRwvjX7f6z47S+A9WiDuqOruH/WXcr8tQxsas+ftngCLPPIKBtAzIuU1jHc30/4cZIZqdq9EsD
N0W3BEXV0kfS7Ldx18Kt5Ffeq0q3dVdTkNlKt1mL9qk1yucm0RlLzMQ7+UFGuGRssyfT/1BtqgbE
aXr0iDxubnWug49HUsKmMzKnfRZgBZ6rZ9VdHXIrYNmu+97Xa6g6W+gpoiFCHs3KH49GoYOBKYr8
nmBcfi+JfRwFKhBNVBkj/12fo2pRfcByduCxB3Sc196qAe6ksa8GC8mwIjfPlZMN8jUqMPx1Gqzw
Aj9+KZxk+jQKMOutU3TkoRtM6fIYgEQp5/PcQKpn4Rg/IqSJQaMGAzNj6xyOhT3/hGi/gYQyxmHe
j2CNrADMko2gQJ70r1pEEm+wWqQ7PKS39TxLT9q67oK7VO2saZ5eawmYPHFR1jf87PR1J4xOCa5E
CD72PH55UV6jpUBEtasvlmOSx/XmvCY79FdZnamDTGR1tKWF2FMc37t/HwitwX2fGNaKxDcPui8/
VeOt/l99l6kRK7btP+9xu1Rk/nDGk2+n7n2rV2e3uqX2k7sE2ez1HfzrlW516s1kC9LLPi6Ef3f1
Szs5NG6J0FbsyHuEYTGq92JrP/mF3LXpAn6/eAo8iJxa1fmvdWk+1tgvPegkUl9lbyzh4nX5ZRiL
4HWJerkl7uLxHdBqy9HdWyz/d+ZaDFYv3UUDgqPulA6tgW+M+K4aHaSCniMeF9bcd23m1NiwxTzq
eK9zjFY5WzJQYBlUWZ0ikz6eQbSuvI8peCsifL7zabyqElTOl6LUx4evkrAJbPnT41fJ9Y7FUulP
qhRkREhcdANKy/sN/Dm04bFbHtTBBAi7KyNLB6JAXdnYfza0ICqxXPH9Xac7vQvDf21BVCWMGaGO
tzs06AQ8pLE4lHmCGf3fd4YcH+xKC/RlgAkndKfC3qE95j52gG4e7cpLj7PtwSwbaqAl68EiKnJf
YD1vRuxGWJVS11vxwWqXieUpJdU3TWwzbN0Eujr2Po89pkmpNt3pyTxuCyJbP1DhaQz3R4vS3lbP
CvPO0mrvOg+k1VRDA9sc3079cxgdOJxL9wtCln+YZVedC8waEAG8nabAs8+kdeWySWOzOneGi3fX
pEUnLB2IOUOodJ22fhUDMHBm+PZEcK9+LVjgHFqssLeqtYBceN+OxTvB6Lzb9OMS+n0in+s1qYrK
zBI6Hi6OQxxgCgBDCluRvtTP0oiWr0NWjv8s/tAWt0DoV4svRIXgpaxn0VKJfxRVw7/q8rVf7ZdY
0KpLjKXbMbY4xxY40CQEGY+5EDtP6C2s2CR9MpwWJkwjmx9ycF+DSbdes36yj5lnR/u8HqLfNGgE
E1CaH82C5Gg5zN011QvrfiLbuWnaqXyYEqHLQxzDRCtBeaGHMUYnQ2Z4RUozejTXA7um5jquRLaU
cP8ODCyLdDniGkOj6sYU/YvwdXpW91AH4SaAwOM9tFRwacJe8DZHytC25m9WXaO0SSIdV6g+PSQD
iPBocMQ1RcfhWjUCzVcZuUQiKN4axFos7A7ok4UJ061Bc53mXgO46TUlyrml9D6sOEJrWbTexYVY
/NvY/3DX6ggPqFO/BgfJEjQhCOb4aMB1RQFr1HBHdbU7yMP2bowLEj9rg6pTrY7BNhexdvoAh202
aBCGWrF4D0EHQtz37OSHPufPsmm01xpo11EutrnPm1L7KB1tozrMOGxv+yaz79SVUQlUR1mvYDPy
XBg6+d0/rSA6J2e2y6yH1HXMByKS4z4uNBxE/q5TZ20qms0aztjPwTzAIWRnNMyTzx+Ta9XBaXPz
GlSvqmBVDBBhAejvNFXeT6+d+2zHujvf2TD4trermvX62KqHUM6Rd1AN6q1EYB+w8IkRmV9dsT2o
+FovxfuM5/vDUBtxSEKfgHO7zAevkd5OdfMjUgSuHTDvrq3/76ucIWneesyXNMscHhEnGh5hIyD1
YeGTTCbp7lbfJyWJ4mXx2Q7STTVkua7fEWI9qYtUPZ8X0YduXENcnvVAtpsI++i7v+mO/qFEddLg
gO6A90uLJfL9hl+/e1Jzt0MAvs6KRXeSOEYdQWZZD04t/7yab/QD9PAfVtz/4nbx/ZfOn1IA9FZp
GuHg4pREGHrepAFVQzdMD2We6VszNwADS/9+NlBVU4pU6WAeYj3x71VJ1a9VqlewiOjwlfg1ywrA
n+2Kl3o2oyeteAYkDOVlPSxYMm3TZkr2qghcdLVRbuZDky4IW/r9nTS6+cFZCoQsybpvoFQtJ9WY
eNO8x4W53KlW/G6nS1Hiw6Na2wJFrxkcl2pUVTAtgNra84MqORExhkjeRWxvSnO7+k3nq53GAKB0
mwNI36jiza/6y+hGlae1j2y0bqM8rXXPn+BGG/OL7yPbaWoYmbLkXV40WD1sJqa3eS2pKt0035GJ
ze9Vf8lf9oBNPLPO2sMHRvQ0CJsAPjcLIFMgsgFSzMRGx0yu2GOxBJwYfer8adZdVo92ck9eSt/y
hsYnZO1MFrYh4+bT1A414Eoz28zFjN+eNuAS0H/EnRM8ZmeXwebJg9udzzPZ1rzwDjbR9b3vBe7e
rvKPOq01QPquthGkJ4+kY08IASdPQcTgbsBR/OYT6LY7FJoN07bQuLCnqzrTHOBGTY2Ao+nys6ba
WGDfXq+ix8GG+BOzNKFYImdMyaMe4XYsI3vrVyZR3GxFkh+96WkO1hVRgLRvzOsjgTFXZ8tsl82b
mcDyRj7jzPM/hcDYfq+Q2HuudSs+xX7xGQzxd5HGwSFKjOCYRRqxLbbDzJIJ/6LlzUnm/OCuaAZf
Tqe0rfms6Of4CTbFthPOyEk91jAR9wLZgywCfd4Yr71lfAsM0w91EGFbu4+Idmpe2FokiPQZ4M8Y
95th5OkhSlDiOdVh24VmiP4YBDry5+QJQ3MREIBIROwAPXsQT+tJbsl07MaxZ17W8/QyAVsMRdXd
94TjYyL2PzOnRGK2sbpdXBnNvu60IhxtAKZmPmzQlQTolHwabr9875r+gH/hSS7Og1W3+iWQYFuZ
nIZdkLRlaCTzH1H/vS1RX2bv+wspbL4L+YnK4CENyt+GAjCJWfdQcatnE7RaOLaYy5vab3GZbZy2
YVppOuzHhP09Lz/Q/dpbfDNlgGne5MlfOsuErWO/wwZozkCO2Z1g9hLa6UDIQNPGjbmUOQAr55uZ
mAuAb9aUQVKJDR0+IZPu6pIJdi4wm2rq7Jq4IKuXmLydk+FRMFX9AbTod20sy9c++qNBQvcACe1N
IzrKOmG51hMBpCJZBaemnMlj8ba6YV7BY/JJlgZVJsILQCTHX3kat1djtjBDy1/7YTDeLO88gKDc
aJF4NeCFbCuUDbYTYwART/uEvfjVXqZzJXScuLLiOnZ4PhlQZHZLxo9Bonc4JOBJz0l8Cppu55mY
J0ZVi0WOPT71RtKy+OyaQ+IiOjgM/SPQj63dziMoZPtsVL4W6klSgLTrX7ylImE5V8u2j8r2LNLx
1PZgc5FaIjULfF3r9eM4wjGr7BLgK7guZOvJ9iceFio1aaKuxy1uwJUhidyr7wFzxjVH9I176PoE
7cxE37ggIAXSC8dlgcdgYwEUGlFpnNmW+5ux11i6R+2JGHZoN90MikM/p4GAH940iblr5kae+wzh
9Ad12sB7y8N/tC2mTkVZucNB6v2pqgl0gY7kKnUXQzV/3SDGIyiNzLCYlvEA2aOE7Wy3IVbvEzoa
izyLIDH3Tq8/6GbdnAGSLzxhiY9dCvvjrZwBmfTm/Iu5yoUmswRPUqxq8qwMQma/+OyaiCuU8Saq
PTyocv/nM35On6nPBm72miQszR+m672IqA9NcnqnGK7qzkuH32vJzyOC5bG2XQR8a7SbycBX5SqS
PQQPbZ4l6AdjvOqK1zJZml3eA0Ru+1+Fh2YJQF0P2dS63i1a4j8MbXQqFl97iRD4jebkYlj9W+l0
1R7lks+uzLWdF0l+PIQdUf8Z7nVXDKTwSVQbsnqRyfAtbu0OJcPEPWQuCZV67PfR0JYb3m92KYrp
ECR8IUWNZotZOMN9U/FlGbl4LUby+mbD1iUShywt9gsB5aMr5F1RVEj7ZNXbWOsbsXrD4FOJTRSe
aWQ0s31XRXdtjapExsOoG8NjHRkfiekRqpHtRWe/semXYdjBXHTOmqkJYvaZfcoFIhdt1/whjKoK
8aS29PYPVHrScLJTrMlljmFq/NSVlnFEobeNe2eLAnLlyRc9F++NrSdhYE1sff3imnhuvG+tEX3h
GGxqGxQn02CRkPnZR9cGS9hn/rzx5F3d5aHvzm4oghLD96L29xXpnmsPZLGNZXctnZ5oLnIkiKnB
w+qEjial7N+I6aehGJwPq4phZBFyehB6cBxzNE98ea60+VfgoX/lBJ/OWGD/aY2nksxTmAjSxUzO
02Z2gPNVZuBvCENPR3ZeOdk11GzyormkY8cY7E/2HvMMM+xXp08rN94hdE9gV9s7e/aDbVoPeGdk
kFPFmF7UYRBOeiE7esmL1oU67BbAeIcXP4NgQWQpLFwt7Lv2j9Ry3p1x/r01O3JgiX0HGPtSw0L0
ZuKItus3W3QQfpOYje68Mn9FVty5Tkz3Ydfm7bGOZfFYzODwtKR/Ev0S2n2R7woWdVsTYhaiWCkO
X8YIlrZwN72Bs3JjCgtBID87toUf32FLE6H2YyWXJSicU8RK7SySzDinowVDMymXS5Vm47FEBPkO
aLh1MISY74ekiFnMQmsFHtPshxFjRHJNxq5OM++x6OJkF7f3TQ+txxYuyVQMINHOYElcNvgcJoj/
blYU5KbLdPLmNpB4Rwjn1bUC7AIX0bxJeRw0F7+BMvXfOpL2m9ZzetT2EzSGe2BA1owlExL5+m9L
w87JaIbqQ2vIiQZZN51qx3a2UF5l2DFcfkwOTJ8EXssHtOIOcDLYB3CquP71wvpgAsNZEarWx+T2
PR6+Qsdb08E/g7jIR4wgSsiwPn4QT2fDljXDhxFEQ1iAkvoIHKSQnMVvP+KKIQIdw+YDCtmEqDYS
b7FmnTEcNK/oTwYEJLxoq4qpWMxrqcEimpKPpcvqDbwkG0x33O0be2KSte1z4rInjmJ7uHaIuF4l
n/Uy+e0ewBl7ZSagbR0UUC1zz7lnrU1EKXjUllZ77TK+stHeDC7vEomhDCnvaUQjGVGYPrbWKChq
PkCjgP3GOOi5k21sXCDje13XJMYp8rs/5KSY0QaB41+9kNOZ9wN6IluQQu4GNywrHAwrf2ic0Qtn
kVm7jBBwaDnDwayyAE/ydNwv9XXImvnYyzS6LnwWLXXvwCy+5UkkHgmk9iGaVExZraY/IIWOol+5
PLr2zIRdtfOGQALoOpS7SUyxk9WHtN9AZuj21mqC2pfpBkZ89uCOfXUKFpxWkXbEg6VevlV9hc9I
tRwaXPl2cx28Aw7e9u2YQnzh+Y8WEL9z4ws+igs2BMPhbgGt7bm7KEviMMoJtMoWHRzB6T5NoQyJ
CI0vY8wfXS27muvQHecErtyib7c92qEaOmxM3ALiAwEBtFgjZ9MHhRfqRUUikumhSyP3eawDgupO
sZe9VYdjRVCjCmJ/m2EAF0oyyzuZ1O529tvhjFCHe58KI+VPt4BbkITLDJsBtWQJ/eBV6V1pNYB0
rbsZabrd4MzpBW5Hc2Dh7/DOHtBNa44GihlCk9Gl41FFHKr+3faWHiM24RwHpGiSJCWEPHvGruui
6lDFIt/Y6Zt0jeYxniczJKL2jdGbDPMo5nPphMM81GEiY+3BrWV/ndxJC0vS9fdSjGKDZjMfXA/O
CdYbZUWYJ+vaR6LdgBt6gD9ViwJl6WCg7RkGyvRoXoaI0vq6kV2hN+75S0zXTpJtxEYxOMeRj2Nq
4d8j5H4YYi0PB19/sAno7Cx3nkOj085dUL0J4Xp3Zaf9aid+qMkxrHu7bsqdnLOf0gK/0yIqjnPO
Y9W36V0+jFOopbMXTrgMdMz7qEIwrehuccbIO9rNEe5BYoAp3UcRpmtIdwhP+2VP9nixI+BbU51s
kn5yNlLwP+lrszhrYoACahEYnafq5M8DziB+1dyhOXbVW7ZUFlARC0tEE8sNwLKsyEThXtopwNFl
YvFktIM8QLLdJZMGZa0Ry7Fwcgm0sn7tZPWk6QDeENiWB0/KT0Pk5sZqDZsnLOfhC+yHpZ9gyS3x
yY9xLVpjov2QZDvkoFnBx8a81dl91EEiznCUdLJXyzcpLbByLAu2PBRwKPBZ3yzThPtQH3zmUWmH
nTcQ60CmacrRhpbuA6nS6ToBMkSzSO5zP373EKvZTYGJm6nId8sUu2yGB76gYRB7N470nfDydwyB
pm1DyGyH5Kq+yxPQhJUWI7Ri1nflhB6WjJiiCte2Qg9JuL2WDt6mK9JuI6LkQAwuP2dI77q66V5Y
499hdtkhY54+WoahHWoepDCaH3MAHGORiifJfjZ2SDRbPnkTAa+kayQ7Vr01Wemzs6uteDoUtWts
UwA2ofCRk00fYjE5LG/ksClASG4dL3tKAnFxHb/ddUjkkrcu9P0AHe+4eHoA4xeRE8ZwqDRDVux7
hN+X3q2Q80rxYkBPfR/N+k56fhtCV873UeAwkkQi3qHy9Gmgu7Nrejm+GAVhoQL2TWOaWH0FAZ6l
FsJfTZROW8wfX/ipfGIs/nfCn/leaDhdzNbWy8HIxATlQOt7LY4mLYJ2ZlQA85nEe0J8Bp7rRgMb
CKi9azcDS4p946Bg3qAEATq86p6bHAqXRSIwIOffTiDo88meQ52VtN1jDcb48wOZhfEi0vxJi5pl
M+hGdC+k9ena5OGXoT6nfSZO5cxwbWvAuSqyGbV38dhlQj294L27NXCh2zSNgSJSFUGdi8ApZfLc
mSUgrylH0zFuwgiB1YOusWcZGqf9OjgLKAi7KrBGcp2nKMiWPRxNzDAyCKn9orFTn4oUIEDQnLC8
7M/TKIazOrsdYtfuz0UKdApODTO1R7gdfPthLnP/wI9bn61cr88u8a59t1TXGbHfM5JIyzkt2LQF
8JI26m5+RzKgz6dDQ4IRGZoL0Qs/JNR/FUbQnrOmfG/9ggBKaY/tcUkKtsgBrGY/n5El7ufzaPVo
mXsSL1zXKIrQcVBnMUv7NGirIV59mOalPDOLlGyCpmjn9NW7m4AK6Ia44v6EWiQ+u4VdbbSkSthL
+dFZHVi+sg5NsqtD2H0faXp7XvoWvazRObQMh+dWz8AuJixLw6atXtOs+112Zf/1Xakz9TUli4P2
+RwtPsovvThEqxul2meoM38trtZ8/N7bti4n3jQHd4rGsxu/QWqqGeh2BlL/7C7IygZe+m6VcWls
pN5kp65bSLgvW2PMngwtSHGz54ORfHOQoUQJghW8lFG0YZBa30DzMFTymmkMF0jobpJsjoow0aPo
sOTNcZQNwgolrohpcho7eIkaizVgsJN1Vu8AMQ/ywt7yRtquxq/C8peNOpVGUrP9jaww6QBRIhUC
/fu1KgO2VqNNvAZDqjNAB/Ms4Jhvag8eW/PDX/IfxF18vtkIDbnBdHx2x5TxwMIGNREn9VvV5lSd
2/WgiupgI+bB33z9Kf+rOcKI/h+9Ry+Q+3kUBBfLg1GPG8yWP9mc9Btpowq3czUbgZEyOw5NEZDU
oUNc4/9d+Sli6XPYBi34TOE1QO44DCD+9vNPgacEGcDJ0Lq7KO+TU64VyLk/9NgE7vtkeCqj+i5j
HDijko1DWl18R04uJlAuoWn1eMwu5oNEG55wuObvvKzVQoDRpBPidHmOmqJk7F6KvTHGTx5Zsah4
wXf9rdV96zCsYQLdcYrzFCMT2bbmZTawtjlARPBe+pZnOBh88JJF9RooGiT2A2UMkXIYT1rlZjw6
/nwVM4JsjqdJVk3EGQPEG5ohP0e6QJe701hWQca68NWc0ILRnHAh6xxqEyAt3zLDLIjtFxSPyrrO
zkG1/OTHxp8G0OrJHku8Nc202yakyMyxC66jWKwDQeUa1tgmZQuxdVpZPegFpMaBbdRG5HUa9nlc
PTgpGWeErBDtLw8Q7ZctWZiAXgg+WxPKtnjcmP6SfYD6by9RmdobLJHLrdSW5i5DOMMyKu29Zpjd
e1Prn3J8iZ7wziQn7Szd71MmDt7S4T3f2S+eJ6oDj0B5jIijv1dlhGJCqn3vI7veIE87gBgV+VXT
2ffIYNjVeSK+x3XyRiRpgwO3/TnE4glBVO9XIYinMS+YpeY+5BHLlzJOm7DVsW2zpfuDyLxPLIAx
ytO7/kiw5JnUIByXvoFoRbRkW8UyO5kozm+9wl6OqJguh4XUwRaUprVdtE7uWD5uq3pMD3qzxjsC
IlIlkdZO9O4VoD92hWJ4LuGTWGmVfEZa7cIEJ5lgvmS1Xq3klWSnW+7yLEf9s5PGRzl2DerkECbJ
9pOHwasl9dMAHaCx3KK5nD2JNCsgt2Yzg9Sum4v80hT1eHHW6N0M1He02uYYDK32hvX1TgQWIVUY
e9uoz3dTnMZvIAV/CIym7u3W1F4t3dGwz9DHnd8XIBudKtnn7eR/tsSv28AHWy+j+ULgM97mNnJK
AxnkI4r8Wx8l9+8yGK2Nl3nGAzsA69TWiTxIuGcvid3BeicT/qtFPtgJ0p8thsSspw3rKajyevUe
sY+BNYgnq4kIbWii/D2vfyErkJAjTepwad3gBbRxtI8TD8Jws+CxtWTLAyGGn7PZnZZZdC+j7Pyn
HmGLpATPjNF0e0AJnOFI5b9z3uxZ5bwzcml5eCt/NaueqlKV1UF1v119q/vPW6hmd4nUOI9YmXaK
iXzC/lhNjb9OqxG7Y1VWZ2q+GRKdTqr8j9Nb+627qlOHf9Wp+6i62ejKraXXU8jeLkf7rSxrJtX1
VPdYwhBO/avWGmwWBGt7rgHZ3eHH9mf569Kvo5hJA2qOto8z0ZzVoV6n2dGuEB9TZVvOf5VRr2YV
OaR31WzGz46h8zj4hbUBRBQ/q7q6cBndU3s8qDp10OGm68kY3X1VFW72GDOM3S7qcG482aj5f9Wp
hlIuLfmdVet4vflXXarJ0DAG/XSrY8e5Qczeeqjs3Nglfh0fnBqp8UprnKte2/o1KoKEqW/qvre+
8V4ARH4xdW06L5Eodi4GRE/VvLB9iucQibfqMwFxcUgxgDySGIG1DDsRk72tYQbDdmhzYilRee9W
g7yz0/zgM8decPJkibRk+Qnm2CFjy38pkWw9IO7yVra5d4V+qO80tl0MK7F7P3ZTygpfv8+m7owY
SnHBvVdgqQOQGxTVsrMCw8X0pEA/rlq+Cw/ZSb7o4IWA/n3ZtfonemvlVoxuudMX45F0c88Ws0em
scqmjUTd8GC3FZkeHUEmw4Qox9J7mw2D/tZ4I4DRLlvZFESScvyhsKCKrY+0/mnJXrJTBtDYx877
Mtr1toA795wniBTUU/WDWP58UVVtbPbXIC9OqqQOEIXjvYT6vVX9VV3Xm2+BM7R3qjQk1UKGabrv
ujkAp9aJbVVk43MpohIabDLutHgcn1VdUrHYBRx1VaUAV85L0hS/kKH5s8MyIVVNVBIMynoPdSjM
P5LREU/qNkG9JCcd68Lw1mHosXuwtTY/qbqG5/au06JrIMnhz9UWvcT40VgKHRPPbN57fryGJxi2
VV3sJE9FSQZVVTnVAOo2r35X47qqSsZl3ui1YR5UMZ1l9TwTFf+6Q4kFtglQSWFeFcgVOOhjWqfe
MZWMr0i2/AW6/eoiF9bnRvTbrf7f/Qjxl8AhLXOv7nfrOBjJy0Q2jp1NMW5QcKrukQy0T9a06uc0
yRSqOnUYKr2679ZDnGrAOc15WTWfoOb83XDrbGSLd6xN/fFWpc7mPKrub3V+WvzSg5bVT5sEod/K
9L4ySRkLzHq/zm51rtYBImiDs+qhkWH66lbGTX7UTMAwnYnqeFrbmKHoRfcWEwjaRawZ9qpoiKrA
DaGHd+058k1E0QryWWOFa+dkFMUxFQJQ9VocRV/jGAzOBKkm9l7CfbOCHHxbZRNhXos2SfWjKUHu
d2Pvvk1lOx6FxopNteaTzI5dW8/b2IYrP3Sud45aFiVuRnRO1wyBSFruvnpDyRYsEO+q5BRG9rLm
CVQp8f+HsfNakhSH1vUTEYE3t+kzy9ue7huiLd57nv58rJwzVNSe2bFvFEgIKgsjpLV+49uvhmmh
ktRmT9JUdAGziaycb6UKYsrc4uH4tULnYaePlfdqRb2CJFik7C3Pc181pkYnNWdSJ9UCqRf015jk
SGeD4eIRBsON7PRBdLx+0Xms++0wGbxXZfmoLidNWqa7reflt9IRW2LmdFOHMxLGhRtpG/jy7MMG
FSqP9b0XlT0kGj55o3zY5Nvk6o5PuHNJ47Q9dJGtYevzyUmbQ+j0KdjPIDrmqIW8BsNTWdbZwVMw
hk6HRfdysF8IElgkf7VuX4DKelOSnuhUqn7pgoSv+5Rnb5Y2TszzGeUwjUmZixvOzRxBd0ZHNH3r
lZFki+e/IweNBceI+LPXmUepVeVQvzrGmdEx2tt4WTqggi6OrnvQtxKkqHM/fGtGIllpRUoKGo1+
0vLA2YbkBJYon7PtQbrso9TsDoSxltiYy3Q+e5k6I9+aehacPH2H+Kj7aC9+MFLo6ckwlQcjr790
uoIVj1tND/xoZDiKkXh1ytpFMaBFxiSPt4FdQjXU0RBENav43ub9o+9X6itOhoK42dSm579kxLWS
irm6qlRcn0kDXbQUshUucwy7MO+CPEivTdroRxfF6J/jJv1Z2q5xarCxuA8t9OEmprg3WZX9xdy7
+ema4X0/ZtpvbDYOiddYLJYemmneMCHPyWG3LXAJK9l4iCt/CRb8dZjXmwBvjDczbs4RQN6fWoYw
nPKYYmPyrNvFDcq8+aHQiNPmSpzv3SEuSXpHX5j0VcfehcgQtl6IPn3SPpp9URMIsKOfdfhdDWb7
6DXags7P3d2kEiPM47DAONslaKuCjLVn/WmOh/x16OKFXZiGF6mmFXqjgCZuYd7bj343kYfqhgqu
hjE+RrW58Mvi5gAqOD41FRohlpKfsHvCxCG16xNBv3pvLrRyVubGM1N//vxMDpIExQ4Q1D5WSPST
1Eo3sd5GBG/sjak/4Tr4HMyMQAZD7SHw9QK37xzUl6KVb7rTolmb5U8Wq7W3fna1p7bRD7IP6VPv
psNDezPavzoG5zczdLyXrESeH4uMt94yJly0MWFe9o0IwRFrxtV0qanoLT5XPZH7pdaTLH7OceKV
GnrA5XPjJYfQL623tqgw282zo+zrPEt9cvz6dK2VZvXUDvPZVBMVWQv9lFTpfJ8tRasON3Pc6oRr
qJVd0x96V7HRMtLt+1HXHNa8U7YhooNmgDQay57Y4hszTdlNptf2vTpo7PWndt6bUdQjWLvUZZcU
JDCxeervpXI9VVY1FknVgjBqNoSnoc8ISzYhhmmuVYcQhlAOk2qx/AGSADZHL7BnshbAiaiOrU7v
2VXncxdOr9eq7NHqsr9EVnKfpf1fZhEX54yI133fV38XKGA6e3zlqu2nHYPqjXc6P2Xt2xqOZmya
Uas2AMiRFlnOErUEg0Y9RjDA9IMHI3HHQ9hDptRSNXjgTYIkYPfzdLt4GEmb9HOxBnqQqluZjzDu
iDIsx6/tc9UgX1TbCrqMQc1Uztd24eSHME4p8rjNARhDsRzSkiTy0haZjJ4IAQXAOez2NbPyt9Kv
wnuped7kL9BKHMmXnUMbK0dlsGMW0nn3qtq5fmfj+wFipAX0Qo8KWCqL4xephDU5JvTq51upai1Q
Dsh46VGq5ZTHZ3/wQA4vRyLjmT3MQ3T9w9JkW9M2qtPgWWpWNhBiHdBEkWqE9/veNpdA9HJ4aFvl
BS6GvZFqqjvWYw0FV2ry+9pAP6V2Vj/Kb88WnNdoxQp+msvvXoBFk66Ve6mWmMvzaOa43chvszNk
kGKEoJaanC3y+8e0JMRLYpnUmqXl6lapmvpikywgkDxVjNVm0ZxUm8xQgPnnmzMW0yYOAuc7AOKb
mi086XifGmv+Q9zifSIS+rXsoIuQlA9f8PnmU8/UcINHZ3kPgiM9lYXtX1pjDm98X4lO5CHzU4GI
54Oexe8p8my/2sl5Nif82h23/JVnhY3lcjJetBJTYzcGfUPsJ/p1JhHfEMFnYaAFbnyfjnkMEicI
bkiRHuNxfrXn3Nggxwl8o0ztu3buinmTVRqPN29qn2YPUii2nT4QDUUi2//uoPC47RMY6O5QkU8L
qh7AFdBzOHQqGpsdLBavHW8Ay8/nuql+YJupnC0tm16truKxGx81/ODf8V37mc/ulgQ9yt2lfwjt
8HfVZclDFEfo1qaOcoCmr76XVqwxaW0Pmqvbb6F9JCWWfjHmeTgYShTvXSW9CRTvJ9N19WLW0W8z
Kn50Y2iS3qmckwZilCybi3EWQmNjHacoMEF+8EIj+TaQJEonywWKVJGsdHixk2r0dnpIeqkCCPBc
FEci8jEpP0zP2zzG/AV1YrIE2pdqDryT5ZH5BPie7qsQeUzTAaw0gIVvmt6/tb65sL7vh1x7NtTm
AhG92pCFCg5qQUTMQu6SwMtIvFdlbl47xsM4ftNxPDGeitZ2T1PWIX84AlCut8QZlZOmkFeD01Qd
4M7ryIP4xuUnUA/1PiUCtkNfyd7ldr74yM5nPo9IbNrB1ypz65dZ56NNk/7gkLgH3O2EREwpFHMM
b0cv/jnlmC6OA9q5WC3+maHBlK3u4QYYNFurD9snkrfa0aqs8BJYOVH5qHR3Qa4a7yA/fwxWXP4x
UcEkF/Q76roK8ndIsL4oEYcY2m6jIlJ3xrlveFYLLXqsQKlITYrKarUDxHmCY0sPKfxSB+kyejc+
ZJVnZFQ0YH/xCWzEPsaL4aHXTPVlIrW693Ry3VK1EFK8z2K04JedPejCl8GAjD3a/a00GbAPjk5k
V7vGTbQXrzdaUJ4AiJaaNGmGheBbmyYXOWD5+pwNvszMXaJTofmL2mfZvUw+kFYzKp+khidVsE9d
HwudZefIyoZ8dXuRmqdr3UukpCAEHCTppU3HI+Tce7kNi4YDpGBScuDVwF50OSBwlWmfVIkKGoEe
zKrjx04n+7DsVJZiHAj8KZAGztKDUPdw8QtUoNZTBm56QXw1uf7mLBqKbeRNL1NMuGOyNP2l8bFG
y+vwkmYhX7qijf/YrY2uNHOnZye0n9PhV4kn7isxze1kWCPWJLnxWo7lzzBBaEL2EaJVt4hTeicQ
o+arreFnqPTesJe+uaEHlwqbmq3sHVQyPdivW0fffOR7XwKGqafs4oXMIKCiRc9SII5S7KvEL/bJ
P236FGWboPIQ77b16HkKRlBevof2t3lMw8h4cYvOeElmhUEfTMtZqrHidWdtBh4iXbTBNl74gE1O
Fl375w1p5BGV1pO9HF4F9QG4u48gOty2SumcZymSuGG0a4bx7ASx89yijX4/xgo0cx0AWmEGsKNx
pDlKZyKC4RNacqxp/Dbfgvpt9lygcQ+w+e/z1d2fIlP8Pcx+gFHYpjzDpdOxuGu6a1XaWrPe1Rrf
M6lhYloc5wqA3bWq+xw1Z0cf4MaDNI3GTDqvi1VsPargRdqm2b9oOS+G1OpW6U+tVRf04I9K0dvT
Qwk45O7aBAsSR6vB2xhOHj06Lq95i3aWPenmhtwumWJjCJ6l8NTwqBbGfC+10Xeb+6h2j4WeRsl2
bpYocF05G9lbRHzlU0sndNYk8WFtM7zkt6eqfPT6snnSIlhlvx28RcdGfZaC5wgFj55s9drmm8Nb
HanjLYo+6nMf+PFtrdl/rR0S1ikobzTNcW1zsStrx+tJm35AsAIZoa012tOtHsWP7ehl93wDs3tS
6JceEsRFahhl2upGNr00fNZasz1/aJPDrKb4Ubd+sNPKKgPkkztPUrg1UUIHQgAMddpKVQGkSy6m
HnYJHNWXOvbLFz8pCa95cXSUtizKiVXGQMzDvCi3U+WrG559/yydTQOP1gKVYsME/lOq2GGlDLP7
oIvql3oun1sChXfovdYvRYLIrRkq/laFDorXw3DjdGbPBWBnCHxqRyIVpJRm1y/qVMcPTeyeZac0
4TOmEbxvvLM2DeX9ZI43dh323M/BeGvMobx4Y92BCpqC7K4Oyn1e7hV1KHdN49Q7zQpmgEd+czAV
w7nrEygace8ni/3YHh+3L43hF/Dh+1u/7O+sPkCxPSQnBS/hh9/FBytE8CCxWOkUzAC8UqtOY2T/
mt0cBFt9VvsA5oQSgulWe33XMgfZNsw+cg9/IT3bzKCEt2OkQCT1+ZpLtg98DOx6Ewy6qgwXEBNv
Wu1Ex4APAgFuFUg6IOW+12/UGa25VlMMkguwk1zlmI76O+suBhvQC7vSUO+zLj1jRq3cVl0JPbYf
3HPWQ4AzjLe4GWKWfy7rZNCeWR+6L3NmaZeJjDbxjpZgolFssnxq4Uxt1BEnXdSJSd9OuAF4ZZ9s
2plvJIvhO7V/0sLGe1xE+CZIDPZUmfAeA+PWbGL1oGCMsimi93meX8kI7aJWKw+F3bo3fYYbDIEA
NtdiGlCAt43qBtGyLyAsRlzo2v5QOiE+rrru3/f5L04TXpBbMTboPg9bxzTI3BaKdpsxV82sUX0y
Us48VNl8YyE4G4SARDIFy8VEh5M3JadGG+pL3fn1HvvIYdc4TnCbuvW8U1v9SzDiHwBiqtsHMxQN
dS6fLOAfT5VuvilxVJ0y1BpvkUkEV8I3ZZ82TntbFgVREn2AvzX726Ca+luABKeuRpCxrZNtXpdH
Lxu9c25M1S5l3sDSygw3Bm5a27rvTla1IAKDTtubg50cAAj/QKrp+2ImejLJkm+5Wv0WOFy3RZ2N
CB7Pjd0owPWStr3RKNFJAK6FlgQr9s7ga2/YsG3UH1WiT/DqzPpmAGhwVpaAh9E8yYxaW6bVTFF4
jDryIGmIMEueIBkRDa36pmffe1u5T1N4voijbNP4CfTyn9k1qgv5N5UvYVKjuaZepqLSnk0YHiaP
Peleux4S8DdOtTXyMLrt8iq4BCMzjEzj/Z1CfHnSrkRub1ie3jIjZOX0aFI40RtGvUwwE2KodlXX
x9Cefrim6t6ObtJuCQW2IaHQK9gBbzVyS7ZzDvoQR4gAMo2WY1pW1Euk5AtEgHw7xNGvJitxyY7M
E9/yPgGxgrxVfeCC/qlTLGJGwvBkHzDlaCvrkcCIvolBl+38uHnx3AaOmdvg/qYaxTmsGQdjxdzO
Q99sy46YQJ0/ommq3vZRpN22S+GYGFY6kDDTfBPqgb83O5B6oaazQlGcjrHXavZBkrhbQFmHqAh+
KWQeUGKIUBQilPGzt4byvUXWnI/2qcuxsXNcOE16QA5EHaGnekyP74IGIM/8xIqk3ZL3rErzHlvz
bIMbwFsaqyF/3rEWCPVuglz8MHoE2Gu9m8gKB88Iq/D5bCsQSr7agcM349sR5OUG2yxmFSwKu0SF
w2O2BK/nNDjY3qI+W/W/AtfPECgzgDe6egqIwcwBHvrHcMaqUYcwv+k0qEzt7wHSYATsd994wPlq
2yHq7GzMvFW3CE0Xe7XoQCh3CgYsmqogH4leTBD4JBZK92WqpucxtJtbQo3Zdu4mRNGy9gH28jOR
5mZjoSd/9iYdFKjuW2fHdi+K33sXJfHdi7XgdKq4+9643m0ZMcyajcIwllbVaUZhCQvVbwNA1GPV
dd/wPjDgBNvBXimT6W7Aq+jWIXhcLATiINVfUse9Af8wMcsefa7g8G1k1U50IwC+FMd73ej8TVNA
osjiikBFG5hk3UrrVLlVsbESuz0CXS8AxXkWoBs+BgfIzBcnJymlF2huIR37UlqdS5Sn0HZJHB/L
qTWPfV15f6XeK1ymTm39n7Nd7+C88y31FoiM8jMy+m1uZcFFHwP8ESu12bFS9049wLOjBQ4U3Akp
KcVn8dZBuHesgqCHau6YM955ozU8pgMaRQ41xGSSfWsGr3mm2DdrUQ2Fc63azPzPdg1FDJuve8tn
7ugNFjhGNwPoWXnewQ98bxt6qK9pDH1blswbXQ14FX3TuJnrmLQps49faa7v8yCZLuqMfBNCUU9a
HPy2FocoqDq36BbLw8jqjA/xUiziOWY+areqWbdPQ99O9228jNzUvDJon+qIqW5Vp8cycNRwmzrc
RjBhZ6Vl/dH1KTMPK3pPUh2dQ7N4tIzRPox5xPp7KXz3bvY6eGitFu+b7il1muQSsjy4pL4T7YwC
AgBs7OjGss0nPTBgb3gjTxR2jwOIK+J78X5Q6qcZg0oCeyzOukXgTMtOggGzl4w0VGFgiaa1eF2B
wPynUDryRT3apoWHXYYRIqnllyA1xsxrCbPg1+Age74kApRZ3+s+tq4YbsGRwAzUg2Md9KCxpmCY
WHH6HEto5BZB6TMPanHTmNOjGs4j1A7f3o2o0mynpYpMwbTtTW6WmboAzZwwhVfSIT05a6CLPLO4
AZFxGiYYKcCV7juze1Ja/J9yM052Oiaa81Ywc+FC4LfAn+2dYcrhFMzu/ZhqGlPBLnvwSM1d4qZ6
n4EbveG1Adqw+B4OUfqm5rjEeO0vt/B5uCVK4CyhgnrWWemkPFCO52p3Ukx8wgBYecrOl95ogGOv
VkqpAPb0QQpMdW5e5DS4Vr5GdZCfs7hkyB47Z4dhN/AQUgqA4Ip5W6CYFjmFzXthb02GvLtBg9Jb
AxTAf204JA1/D8kR/y4mwHpK5vA9RAoO8dHDhLXcznFGCO4L3giA9i7RuLvo/6bKNu3rP6xr2pt2
yI71WPOZBBWYOFhaqwkkoRYeZ12fnfBrkZfGFyTkUeQcn/UksE7poDzPBAEWeqt6rMzFeCD+pnbG
KfbGkGz9zotn7xxG1n1MKm2b6sgqtWqO8J8BYty+cU19utXS+HVUWaWGVYCMYghleDFpqnx0bZKG
vwcU6P2qABFkdXewSXiD5Srtq3BEOv3pBkd7AbbrIo2tTCwETMZpbcHV52nf7IrU9h5hATgP6vQ6
g+B7NAAj2HnQHKo4+VIyMUC+MgJaWZJMleqc6hlzvjIDoKkox6RzQ+ZPRgr8xdrlQWdsq7LoT7Aj
itfOrJvTCFtkK1U9cRrwxrWFX6jS3DFd5v9pO3unl8GvyVamYxGn8w3CH4/9DNjbdO3kIUDK5SFo
tJrMMFKYTu+ke6u2q2MJDdwIYGcoCRJzGT9vYWq4A1LBTkiSsQg2zjxme1bRDwZxDkbxXZY9dCFg
se+5/YppWXvOFsxMueDqQhAWZ9N5iBbcaG1M6hlgRLggSaWY9OhdUQx/H//TJO3SPVteu/pSBlxX
r4VOt8mKlFKAno0Oclqrq2DnHyYcIU9W+Bo3IAX8l7EJ0kMAndduDbhFw/iCUDnqhnjeXXU1BCMk
uKHMZMHgxg5K3ovghuzo/BSS5PhjcpvgAi7LmvdMVvklsilvtFXBJTvJZjITQYKFxb831AVoX7fV
URAqleO0QAqZy2aXogduHTR4PfibRNGWOAKtAVisPVmVr46S7xI1wCH3l9kPoJiXC9csZ5StFZ9o
a4k67wWqKI3jnE3ZSXpGTsuVQRYx+Pv4djmJ9NJCddrYTpbu5FcmaE2TgEX4bHH1OwaNehSFEcfb
QnIfzmA4f3bL/RvNyDnlqFFLDliKRK6/bMYskUlpYXwn1SyrjmGp6PjPLL8pB/cZ4J1xkj8pPwPn
5TCqBsRJ+mrvleUvOS4dAzjmy2283mFpFLxU7pN1sRbS6No2lnp3RGoFTyZAH1fsrzwN0G7JUI9T
Ou5Vvf4ueGApBmDUXQ2/jngqkiNZNdiYEVVOyhjvNntJel9xXqEafOthLu69JuSO2kiIHtqkeZF7
byfuw0Dc5zDXBsO6NUTo7TF1J71VXFKH5V8botm23jSwwzoQ6ibYye2SuyFbJR6fyUY25SmwQt0n
r9xtvKLPL/g6eqDPZHMpICLwbCjHCq93xpYhmQEiAHPGahgj0A+bcrSDIwVIZNfIL9fNOe1BQ9nR
Sf7e2DTEqJtd3CZf5lG/yJW7XiWopZvCSqedXGu5KklbsP5vNcRXFgyA3BM5Qrak7fo4SF0KI8Ux
pOlCIJqIPg7ds9z466Mpl2Z9GmRPTeRzU4Fh38mlkB+p9zXXpw0KfUsEnVmuVf1oF9sQ5C6v19fM
nX4GeGUcMmYDPHUvWpW3MG3DQz5DdG716Vlfhg75bGex7RznYAYJjB3fRoXOiRJug56QleTF//jD
H36DbGJ7BdldD/Vrz+vdQ00Gh9Le0HcyBMj3vUNu/GQDyBqfU7i814t7hVN8eGs+gCo+X0GDNF4R
wZqcm4MR5tq8j93wm9Jl6n69wgyCF91xoXSvg4vaP2aYWB7kt/R+9ZDas3pAo7Gft00W3raDrgDz
WMah5bWWI2XrP9u8rpwRDgiTnTwJfZwemMKwdFkeBH1E2smEY70+PksHu5rpYOrbAQm2kzzBY2cN
pym3WJZU+9wZMD5yF3Dlf/5du0jPfghW2MsN4AoLIGV99ub4ztUXAKNR2PUib8PwtgzL8iRJdW0r
iP4sI5Klz87ed6oBzEr66AQKY6T0l2J9Wz88otdN2T9X3nDyGnMrT8L1EGwFjsp725AgkLGQBXtz
RKH7vL7h67MsbVINlqdQ7ftDA0jvGDrRQfaZ8rBLj/X4z4+g1OWuydb1GKlfNz/tl+qntutjW1a2
/ffQg60cCf7UPAdw5TYp8JgiBeTW2yCclw+H7kE0DXQWqpN+wIeCPD3zArnjg61jDOo85HP75DA3
YH14qxOxmNUCj+3kKQeUMtTdjbVgVeexfMoHtzuY5sxUotHVnRoUxG56BGY2JHgPwjuY8sUu0pyH
ehdE5YODefF64+WvSvX6Oq11aVwfk0+HFEPannrsB+VhlKJehmvZ0hPoS2YM50muvpykAM84gVnh
set9aPVbeUtgtdMqmx9aB9f4K7cQUZJ1y4Rr8B5S3VdbuBQhF6yLlfRMHBxqSLzgG8ZEf4t64O7I
mOzlGkshtz1epicI5bJGntIf+aRfvNjIDuo83iRmiUCZ151kkNEYtVs4uyXqubuwCK5fAKP9BSk/
O8sJ5c7LFiN9u7Bh7Gj4NQ/eI2Zx7hWz7Cf2i4/n2SGXJ2IdDFRNdc4ct/4+vR21XT9BvF+vYpk5
jKTJ8pnJ3Mza+RZ0ISGVwAv4C1yywUzcQ35UupBbg3JioIsyatb+qmMmky3wutVxcp3zBDCHfO4R
eiQaxZG9zXAMu86urquoSAsKcm66dh2E4VLf10ZiHOT88rt8OxrPrf4wG3l7UE3jSe7qemtlK++6
n7ExRZuxKFD6h0L+9wJtHTgU+fZL/TqxY3la4kjD8gGM/17L7Bx2fpsPdwiymyegadVFWDtD1FUX
noU/ZZhl1/srd2IdY9Ybwwf6dwo905y8emdBkEYWwzFwOCl4CVxG8B0KgfuSSyZ3Rh7rQCX2aAEP
9gt8Q/4ZzKXDOqKvd/L6QC/j/XoR1r2yJV3+91MxVxthL92tQ738GKle5+JrXbaujXOE7QcTWoQZ
ZKKrdPZJxWNRusifvU65ZBOHTV616yZ57b9h9dcPpfzOD7OM67Fl7m6BBdySEMQegw+9zF9JjhC6
ltdkLpCD2QaT+Q2tFeLJYZ+ciiYM1b10v276yxc0AgzSBel1HidPqszo1mJtm+aMlIOGUqQGTGyZ
hMm/sxZXlKTUP8xlr7++nEeYOHdjga5bz3YDPP1gk6Wat+j1FiShfrjyQ8z6oru6epZpmUzqZEuK
66mXaaFUSQSheR1AAFk7S5e1Kltrsd7GtW39G5+OjfK3DqEOxjDGTBk4O4AA+Unq8uZxxROW8cv+
64+fS63YRMqgfphGyi28Pnnz9wCi/Vke1wglXUDTyz0Iuw7JDXlS/n1Tjr4OVYBympNbprvPVJAA
psi6hPvECRGCh+xdd6xrQNkhxdpPqoP/c9Dq/Hz99cuTfCV7rO/MdT5zfZil1dPzjvzJP++dbF17
yebnuhx0PeuHXp//wOejFI3ERmu/ajNSszKurLMHOfbf2tYusvc6z5bNtZD7sVZlS477z7N+WM5I
b+n46U/9W9uns376S8Ey4GM0V3chjL7lFcfDmVxFNV/XqvLCS0EoBXImNCIW70uYbS3WtjnDExT6
HX2q1mDz2kmGWzn52vXDHtn0zQCEECn46xMtL4u8J+vLsr5U/9m2HibvnfT7t7b/66n8OV/I/UUM
2m/cuTi0Ma1d5sLy4VqL60p2rX+IVfxb909t1/XEctrrX5DzfOpz/QtD4t1qyvBH7bxwK0ODrEFl
a/1GyxiyVmVrnZCtnT+1fapKP79HMKD/qdVIIiSFDZGPl5PcO9NbeYSvm9Iq9ZlQNsvqrMoOule8
rMM7YCpo42tdmRcaudRl5GcuFBBRsjLLvYaO/MBq560MD0T/kWRtUAb+m652HTRslRiCjC5FOUPC
RPxt92/D7fooOLLoX/usj8Ha9ulxkarsHYMmJWThwvQa1NncdY6ezltZ/yYADAgXJeNr0A7R4frG
y0VZi+uwutblcv1nVXasr65UAwIpfw/fUv90BmmbswTshJbwGq2D/XVifd0v92c9ssGrhMVbdrYI
jBhLhOTDynHtJsdKIRODtSpbn/rJILq2ffjHZc+nQwavUvazcQcq8LGGSoFrgPQgUm5oIDmWD1eJ
I177IkOXnyVZdpIrUyZ9np1m1dk0mWOd5GVf7+j13f8QzPwwVVi7ypbc3qjoiehdO12DXLmD6IkR
R8ik6GhlD7NXko5BzUWb7uUVvcYp5QkYZz1u/pIX+e+oVq0Ge6yzSZ00JAfzPDsnSATDEoe0JkXd
kK3crHXfChT0z0JrUy66w85sYUDGgLxGPixdC46m7t8IZ9siARCpaNfIVZX7UmdQmfSqeC1jeCbC
J9eXGzy3iO6013jmp8svF/XDLbouXa9XXdYssnl9zSOSk7NnTnu5yvJn10J+wFqVC/up7bqqkz2f
yZxrT9m9/kt6GOpbG2u9DTaGWMUFuf/eFfF4NBAC3OswZqlCPUOAtDjjM8leSyd3ZjjI9Cx7PQ+Y
p54keDfVwUukZUdtOYea1NldGdTtRnrNXTaelLk0d2qfAdIbhmLTRLzqUniZa25tD4CnBqboNk3c
gxqFVr5HMgjDZVb2e6KSoIYn59zoQfMAJ4tcM6KxEM8zB/eiWL1N/fF1QbQ/B8jAPsO/qXeoxo2o
clCVtgzBoywhPVGPqEDEdpU+x56DsqDZ3U0xWggOsIWDTm7/6Fn+/JhWzU/4jqfe1Mr3MTdx1Ur9
b3nJlLzGB/7iBypI8ax57b3Z+u4RrSez6wckHLQWdZxh2ARNXX+pZzC9LMnLN11N7S2KOsCrImS7
1GKxBTAJJc+5VaHfpKq7ColglKFKcNwYMVb347KHUBJmAgOOAmGiHZvCLu/nKanuZUuKrCgcdM/y
HGFhgvBWEQe7skJ+yJ+GrybJs2OrLlJ+mVoZ2JGgxLFbAsAb12flFhcxqtcqhE/Dx0hURcFw12YF
mCCvHVgPN4V7AalBes0j2N6i+jX1U/Q4LAVEl+jRV5NvyGoqZ2kqM0y60V1ElatA+MywyNY4wWOD
GvajSib0MVU0bTuNY8AKgh2x7QGtSm2uZY6lKB6ym2kYunst6byHeSnqDNiezbMFu5oe645Qz9Kt
Vjq4og1kZ8wJs7lx1NGF8X9PSTTfX2ugOVD+dXjm1uOryPIeUJmJtlXYbtA9NfaOZpm7aWpyNN4A
0xeGZl5sB6gzsFZtp9t60m6wgkcGAwfw0gvL2wqq3W2zFGuV5/OYFMRQB6SNbLhppX7JZzM1tppp
aBcpiin4/41FXynbyYPl7oUpwWZEDV57H8Coa4/912TI/zJIpYMLh+7Pu2XCZwaZCFqhqFCJ6eff
pDu/hHmif52aBLQCgjivwZgBu0YH62HWyCVbU2LdVG7eX/Q+bk9pGhf33AINyn+rPjejwsOVpead
avSvNapBd26UPAx21UB9VernuCdx5CD2uJeq7CAV+ob8er6vx02PccdmWrrHWoopXwyWazmODDZN
jgLtljFj9+FgK//mpLN5I6eqG1O7d7zwBDkMp84MWbQDH5xqt/6CNkj+hOGcXM9bG3P70HTtPleR
tdn6WCz3QfaCUeFM0L5oWCvb5g1Ei+YZ7nl/T+j4LDWMdttnTOsgQ2UjYk1LD2lzjPLzQYn7qrro
ceEaCFAb2g8Ri2VTgUF3i35af1sPhJXLFLUT2eGgZHFGBjMBzcal0E2lPSK2qW2lKpcnS9XlU+WA
CVuujz2OAF2qZaIXH+3xz/XfSZPcP9pFDedsuX6oToPIyyYPf3qemXEwUU6RTSmqYIbhvtblaRtb
JCQ/NMpu2dNB7tgNDwBnQOAFwwZcF5YKZcWgpNd/1XUQnnp7CNB4D6tvZXmQ/fEQ1odUR7WpmhWH
gLXi4hZOPPDcBFFw2y3FkKB74hr+8cOOvk+xk3kPfDveQ2GIb8oxw8NwKWRL2kxW2Vg22CiqxVrU
4Df4Hx3lkGvv9ehuxBzw/3JI6g7gK1Tt+Pk0bVcgcvs03pcq0cDtp18nveWPTEWpN7dpu/AoSDua
VgsDFkXKu2gpcgQm7qQ6+T6KhZE/QF5XY4Lry+5SRbl8s3aSLRz0bvjwdeSROTh2iaqEZeXhiTEp
ysV5t4Dioywlez8dKlX5wy2qoycHIfDrofLXPhyR6ea+KwFofN6x/KqpjCE7Ps2F/VeKPSnIpdlN
b9qpSm/cMQJwoqG82WXkGVWyFfukCLUXtQyHW1evf+Shpr4MdqG+6GF93zHA3pObhumC6CBfv95A
/8upW/3GBlry7macimROeZeiZvAeVcoX+MjBg+w0y+DOL2L7UfaBFN6nEOqe86XnWL8ng2a+an5U
vGnJWbrwzcle1KaBfnkf1ul02wdaejcuBeJ++rAxk5pNu5k3jNmg8Zaq9IFoSiLHd3+ryYB7qUvs
EuZS+p55NTramtFupWr0zXAycE3dlaaFIv7Gtrr+GRsrpIusUd9HECrfmx5bBBW+3nHhV74DBSt3
duabpxHLzMfSHl+B0HRfrfL77DbuF0tx20tWRkgn2Xr3tZkBUqiO9f8YO6/lWJG12z4REXhzS1He
qGrJ64bQkpbwnsQ9/T9A3Vu9O/aJODcErqgSwmR+OeeY+RWIDizdsPsKLLN9RbKlelNMirjZ+A8K
4jMYtm2P3pO5OGzXE9Gw+IX/XoUt8q+N/1qnGhaq2Gw6lb1Tr8lrKyHMWcVDJhnmoUnFCHO7Kx5U
HNO/iH53l40SMrYHFBjPOHnl87LK9BvGF+y+3C6LAzSJveKMyWpZrGNbv06M0i1LyxFFL59lWG8q
juhjME7oEgoj1I41rBhs0bUPhc3MzxTdY+GhxQPrCVp2Xfm9dVi2dK3vrHWlN7juSDuZfJ48AGOi
p06uuhUen+iwLFqRbCJTiLrjsmgSREQOpOqflsVJGt9t3vmXZWnssivP6/yqxeh7/CHYhVEv3dKs
lc+Rj4049Imr6vPqitBnDXaiu5VO+5jErXxErNDfVLXlVomhyleJfVp2WNbDRdyUUp1dllXLRIdy
FJkYGGqhErhakB6bmcFt2T3GjnbN9VvTFBtb2BWBhfUajHl5NEerOEYCs9wMCy6PksykEZUNZlYe
vdjpgI6bUXMXKhZR4KPxACEsfZWNylnDzSx3yyIeHST1avFU6gNISq1DSzDvpnSj78L0Q1WTD6Qr
yy1C8Sp9RUWdbbHjWxuVsY9X09COuS0Z93qYWecyMRBYzLu1o/xnRC2559WmnGnWKaQRMWfPk0lJ
/RUVvAb97t/rfnZZ5gyp/VN1qrL9X59XWwQwwozv6mFqLoNUIZcubNB3qLp03kR/ctl/1IfefGqs
AT5QrhanLNRMyMZViiKun567yr4tuw5aeqojzXmpm1z27Do2zmnpEMBS19BS4MI+Ykf6kIBfreNi
ZSMbOsklN5U9xO9CQSBmaHZz5+giOEimlWyjNJTvoarU7nJ4a3qRS6f5EIwbISPSYziMo7ajZltC
3S2Nm2PCHOd2twBbKrmbZHUBGRdG1ankmXoyy9DrfDU+1MDJ/9rwvc+yufxZi48E8TMYf0+eAjn2
lu0husfTcrTYsllpVtgJK0vffy8um1VHSYYNt3b0vWegqDdDT4ytbPZ4t38OYVj60URefrBCQ1qn
SqESS9VbOwO9756sm+akaLq1MZNsvI7kuHhdKzeP3I0y0h/beqPtfIPNI301zoPdJzRJh8LY3O7N
ttA/8CQCi9R5znP1cdNmiYVJJZjWdVXVl1ht652uVf0hsluDdF+/JJZAWPCxEKvy4MOZqZZgsfzO
f42D4TGJdOmPhNLy+4uyXAEVVxifY9q/h5JkvShmk0E7Vqb70IQNThMluMNCbW+zGSouS3567NLY
2FIOSO9srEBonBuD+hkPMtOfwlcewG+YD6VPNSAHGXUSLWwa4Ulg638yyMiq6B4Cojma9lcn0CzD
KW4enJY+oegq5Q7dhkCeQ8ISvivLo7jm+ztV1cigGqwZaSCnpMUpIjsuc5ZVMwQIAuEsErAu5Nf8
UqzeechT50UZY+msd47DOQDfW4dpfVgWhQZ5LrdisVfjDjCVQrtsL0qkbkVjO48BhnS36kP53FWl
/xjV06tqBOplWZpmBbilGnfLro5iHSPF8K/LUtgF2zYt0196ofqP/sRYYmE096VmWY/+dvAz6zXm
VbltB7ndWm0fvBXqtu5r861EkUVkTlXv+qAvXoi5W3VGZP+iH3ki5KG41L4EPD/AvCG6UHG/180b
ooIRZ5J1ZyfLsAV2NHITAV7TIu3PEndoAFMLrUA8/uzQaLXmVaYwNj2RghcxT7gwRq8hG9lbFpcN
DNgWl2YibYvI6iNiJ745EBXqBgJHXWp3xUWbJyYo3qMtaefcqqZfVAFeRBmNb2M0Cz1a/BxwoEDu
pepLPPXj21BHxmqY10fz+v/e3wa59LO/b/scB3naqglsgG9/H/9n/f/r+P+9//K9atXj3Hb0tZ4b
8aqnw34r+7G+qZaubs15HbiM+rZsyOn8fq9bdgEU2dzKed2/PsubE5yV5GxjlXfiMjFmt6VTNfKG
KyP7a51MfLST65uf3ZaNQ+w4bl3jNwjKOylrDQyTeL4Gpe6DtcW97nVwbLxsUIq7ZTLo/L+K7kl1
laZaq2Ein4IKIx4PqWUBQrt8aufJsmhqEqb77+Ws8jq6a7Ae/966rP9ZXD6xrINtd8wjBG0/q76P
9LOc8tCbBvuu5HS9d8R/QCRzXhP8TFxUZb53fLyk6mD9Gs3OedcA0FEtdPo7w7YJHE3grRSpHDH6
ipsY4/G+KaWNpjrTM0SGfis46gI8fcKWtV++I8yQ83VVa5xJwnYuvlAY6JqPTXjFncpZe0Q3YpA6
oGkbtWmHg1qHMLvnwJ0lUec7XMcIC8y5dL6WDcukg9W9thFZ4UTvrL2e6iVwnda/ZVYi3QBEC0/d
OcSIJdME00WDHQOE3NJdmiD4YuKh3kpV1m3p/IHF174qvX0DMdI/RzFJ8Ilou7uo6ZSdHLfZ3h9S
/RIGKpkYUjk9pWH6hegw++LDIXHwB0nXoWMR/XsjT2arDSK4VEXT3Ip5osk0D8MCXOK8g6bOVqQG
yYbRlhclxRcPMlle904hLsv+y24EPK0JjRwJQANOk8yZ7EjmyZLtklsArINctSa9Ah0iIMIgGE0T
8rAhB62+GIFIthXWmnOSYarQBn06WTbKYtzx5tHK+mhfgDI+Onpk7Cl7FAdnnPpDVg3DXpKj8php
BcE+fhedksYH8dRb9ikpR7Jea4okkUj8Tdy2MgkMcr2xnWLA6Ap0GQBUd2V8olynsSVuPrQnuMFo
B3nioAaquu5+EkT9EO48PEQGeGShu50IKUoFhfzYMAa9CgdZexpsG5Y33NNnsmc6t4rG4eyTQwWC
Ok+9agwjSFjw43g3Yfjw0+l30thrnzyyF0avG7g20ey1n6J7tKRfkSlPv6VE+03hF3u5EVAoD2x1
k7W8nP1e33bzEeyY/A50YCURDwMdKnME0onE5HeBLlEV+ruD1oAuYNYfYaMO15og9ZnGPwFdq8+O
MQpQyNwB9IzKXdYogGSA9w2XGFoLjfJhl+tS9OBLjnWxFNy0SxB8qHdY7gy/33VpP77oJn0nRQke
7II7RRnzAmyAPLxECADXQdl3u+VTapzsa61XDrml9B61xOKAIyimqzorgw2HQA6/db9X6SNAxGWX
Ze4fK815y7Ly31t+dh+yhU/IF/wcZ1lXVTY+NAbwVhmJgRejbIlybCXxJAiwPAy+nIGv4JRk8Lap
W/Y4PeZFiHbOemwLci7nRVUfMS3pRrFfFv20VlzcibFLyAMmOdOiUzBP1Dwk76nUx/I4OElFggVz
y+Rnn2VuWUfSOHs3KhKlPkeN9f/xuQlgVIlB/b+OvSz+46stcgT2tITcf6z7+cjy/UNUTocsfWnG
MHzgmeu7RWwZe9XHW9Hl2r3sWP5W60NpNeX8my2niK9mVeyWpeVDuubctyJzzoYh7UAXTRdHNFgK
27x97garcrXeCt7bQHrAUOR86oqyyW0eB3DAV4GSqxE7AOUVWfxFMeMOOkj8u4rqmNdO077Mcfer
xBDlmTr3UQbifsYoUJ1zpQo34EwnN9Hl6vyzYdlKA+uv/XQieYrWWsniCYkMyc3zEZaPLDv+LHbm
YLlWXzNm+Z8v+dehpSHBL6T6TykaVYCZ85f8HGBZTHt5x+BXfPDsXrJOYggIICI6lMQXqQuxkKjW
VYfkeE3N+emrFCgM9ND+XofTl0il1N5ZlArOlkxwSSyD+v9enNeR1N2fo3myrEOCqazJRWMUZN76
s2HZb1lX1XK20XtSAZbF1tTydQQWxhPxSHm/qn9HGBecQq5flWDE/taV45NV0mmvx8a/z6e885CK
dTdVxNAwrSG7szWgKjEQt/NodP2uQFULwTFCs09s1d5IHZgg81O8t+Tokqdytcno615lWLtUDKhe
p0YtUVgvskd+Xbii5m0/JyYEFGPS9TcyRV/8JjU/SsM/yBQyA0g4+JqSOqEp/ViUrQm+jyIDAxri
axidk5/nxYfWxO+STpWapyUCelRDhtGRhqWDWjBAemZT1j/6dd/ANKcDsWwdrLA8hhlWwGVrToTn
ye+mxl22xmmYkXkJU27ZOrZmeqkl/S2Zj8SIR36X1tX9si3WbWpOgJZok0d3ZStLl5gkIeYDY4ru
lrllImfB66TK1f5n1TJHGmroxeT4fH/qZ6tsZdY2ZiDKXdZZTQhu0m7wnQIHXf3s9/M9cp+dG70w
D/6ksu8Uk0qFE+l+SJySISKfwRMlVY6OLZSjjI8Kz3qkbNMJVMyyYZkMNtSglTTvU0vSWG1+PqP4
0kc5lZDt/nOYf+xiWDEesuXgP0friOlYddZYet/HXTb7acxX/GPPyZSkFXFYuqeZDkaw+fBSX2MR
xMH6jw8uG76/cvmBYSb7G0fXn77Xacsv+Pny0Um4BH1LyPsmbL3/+Tf97P3XcZXPLIDb8P0b5rOw
zP3jx84/7vs3LVu+v1SU2V0M2BWr+NZobflYzLstO/h6TZlnmV22LJNxOf3LrG4L0A39b4cRobMk
+g2tDeLUhubcJFG1qgmwCCKsZkGTvxtFM8LQQ9PYyXsz9Ket5Yg/yHJHLwWsKEcfnZoQHamb5FE4
8MGcXuzDtP2sM9/Z0GY62iBMo0qNPMUcZ5St82FKRGTHwpVqHuSAZnVw+LZDjbEh3cqukyf6mTtM
eI960zlux20H12N8qP0KcbF4VIKBg2Hzg4idXDq5OVkx/ssK1RMFnXVKdavQ1few6E8So55jQSTi
CIKhnAf8ColBhwS/7w4fMd1UJzlGknKr20S6yjFd3pI8o2vlH3XaIsTLzav6ocMmlSbn73UKIS7u
VPTZ/udTAZU8L6tBLpGbKl2XDXjQ3tsJx1XVdlg5p/umum9Svb/2NIRaq4aFntMl7yckI8DLYn5I
8CiVhKyQkEPsQSUsyA7t4A5YTXUHvaGRXjplIAFsnoypf6t7fPxZcbSC3kD1z6SgWrzCYzZs1ALW
2LIuh8CwnUhZo2D69zox0ZAAaapuK1L0Ctvw77J5Ao7CKa3q2prgmtIWLs5AG+Y6zZMo1cqdPVqj
uyzyBNGuMTQKDEPN96qf9Y2pP0dGqx2WVbZUqXDJhom40KZYL+uWiab6KsNEMBuXXf6xAWKeNjbf
X7ysNtSC8d2xyPfLFy/r/LB3TafVvHasGbGef+SyMUrk/GiYAAjnVQZl9YtlSV4fhPGtKNcFhuBr
qyjRjTHzryGq/H2vaGdA5OlpIKzqukzsCdY/WCtj87MuHbucEDfI/IksxRKWRl8j81ocEiMxrhT7
je/PishcT4VP+lHYNqRo2XTa/JSMocko7e33MglJ1aYuUn2FzpftYWmox7nxHDf23eTQOuimirGi
SuhXx0mkOyM6BvOCFsV/TQajfhVULQ+jns7dQvw+pP8hzPjZb0igHKUTj97lQJZcmGRXRFcC78Sl
LEbv+4qayihAa9y6UJGbu6LOgptOkeymxsV96QfDcdltmdAkU11igcrdsrjsq0BZ94wK5fjyqWUd
jooUS0Jypg83rBw5cK5prjlXuNzTQdPEW+DXUELm9aqVdSRJxa4f2zj/l90gYO4ZuQ/Pyx60/K5y
pGjHaOL6K8ao3UmBY14xi1pXEsSqtRLaZBkMk3VdNigtcE+5ZHBmWVw2AEzRL1VKg5HkDQlybNgy
lKxpqy7i+Zt0xuln35DaKWFmjbVN1Sre2COKCXCW4a3EDeERz5KsNQsy2spqK3+jORrkcPgtN1DP
0U1vG7yhWkL9YKAeamspoUJzlskyoe0ykZZFmqc6DbQ2yoA4PImwEH8m9fmAh/+amxfh6z3nLVl+
ZGs46O/maBWfcOjDMkdcc8b49aGdXUJiljAuc8ukX4SS84ROLcLJZSXoWrF1VEa8hxjgSzE+hN/C
q1nnLdPsrl9kdaLM0tKLnY0PPxPayFgdluVscT10evasz8YjMTtp6vknkE2E88hc/EdGBdgNGiRF
Abi7h2WiVu0wEXBUz/yN/8yqqfMRJSoMjCYH+7hs7roJh+gyG4OdAfmfxAxzAM5n0A7K3vcZs0ci
SBI4I7FtMoS4nMXvzcBejnNVZgv7hLgDHGbYF/S1NGoSFjvxZxT6pw8tIi2q7UD8l2co9wG5jodC
dC8Wp/UYEQe2aRX9LRx1Zz3MqtqEwxTOkSdOtl7+3p+zvcwt/wHGsMK1HnCuJFLSjrJQvToJ9F1L
UNvB1Ipyb9JJSKq4diVZbHvdfEz5qw1jwKGPqUPmP8wloNS0yW2A9JNkeHGNiXk2peWz4tqa/1nL
XAa0YV2BBeG92ymHBrJFUJkMdGklJL4kHU7/ODFYlDlvptOAULSUlSRlPvV+Cm5VaHzoWSitNeNU
9PVwaEKz/55oejQcfHU+c9n4lilqdcDyWx2cvAI6vszmttMp62V2iV5d5pZJYvkVaicHGsasnS/m
OJZSqzDo0Oj4nxdW6Vj5PsoAAcwe0fnPXCbLH/yzKDINsoxCbqY/e5imWaO4nI5i8Zwus+1EwSvP
rNH7+c8s1+nP4jLnKD3xVhh4eXgXcAKZaLPs72diCD3cCt04JrP2frkOlkk0L/YMcWymqDktq0rf
INwhsGmNLLEG3ZJoYEod/9+uKH6lSlOTPqrleMBm19j3rCXUfp8A+cIkzzmd+RCVTozBMlkW4wgK
sRJJXzVNyv5IMGTrTo3VkYoixcPRsgtPI6arLYbRDTKidUPyqT3ZrujFqLK/pfbz6aTDg1LOYF3a
I+TGFgTOYaUfGTpfq1mHbzQ5Z0UVujDKGCidyvBkooU5B75YMd7euP2YXTKFV0TuVIbnQFk9ylW7
4pFRMoROZbGsxB7cwNy1neQb7nt1N/UkCJk2mbTWc1u3+UZnEAYVu+jIYmmCTdQSRKnnrtRljI8g
E/R44fLQiO90VTFXozJKa19qiYXp1A3sf/B006Omp/u8LKnfEUkUNfpr1VdkFo7pBvxStDYw+hWt
OIVBLbu8HHEmh0XhNRgyQnEC/IqeJGZIV5IZeg1iiip4qVZA2aJNX80Z0a2GCpcSBYPTq6lUe/KN
7cYrQVQ0NrXGbvhqLE6M3TlEpfD5qXNOwZjEq4iALT+PZbimRJRGCuXqTgZ8q8XQ8QnNrLqv2MeR
LaOkWg2TYW99WDdS2e5aNeQkwKGLdJMzrYd4xZteRxfTPzn2XLokCJL2WPNp8eqeny2KAjvGMvd5
stWkESOwhN5f9NKWFsW0YvzxjcZzuLZH/PulZCawiZDp2BNtTx1vjg0eDfkmf3iQO+MusW8DCKQd
I57yCTEt6Rk2CQxyzj+6xKWLZ14EAIPtwJbJ2hI6zClcT6H01fpky9TDeb6C1Nhsz2k4/THYuMob
XpQVnWzJ8i+FKj6qDDqSyi26UvqOsKaxZ7wxtEjMkWPdoyB6KpKGBFwTnxgObi+lnKDpmMKnRE5X
ZjsjRWAtu4PaPvu8Lzwory65zOSDZgzh2HyXWTkRTIipW6HKGSF6GWdRSZssaPzbCHF9quzfZUqq
XiAH72MnbVqbjmCvdN7cAOxMLTyildsYTvgpwWF1i4FsYmWYXpyKggUFSEX6YxGRCNdIi/aaQiXP
ieUbxAV7pY2p54fdw6jYG4JwkY+ESLEkXWa0lR6SlHwklSI2UzUIbwzTciPZT6GU564RZ/66TnPq
M12+MUypOE0hB+xbKoORotwFQ9yCphz3Qn6n5x+unNHq1qK+bxKiWmvyuqjnr02nfFXaDjwLgCRb
I/S47Z5Q5GrAjuJwRYpn5tIaVFYT/FXXITDVbcchc2Mr3Bm6JLsdyC4z1p8AiVU6IkkwXynto0r2
8pj0FRtiqKyInaIFBtvG58Dp3v2gqoE6FZ/x9DKpCfC1NPxAnJt5jfpIhOJjh16SURdoqf3RAZk6
j220g7A9am3DKCxKZoiATV/9onwDwsR8jXvjUgwM2qfOSVfZLVP6sybT+ueZHq87Uofbsjn5kyBA
Nh+3xPOapMvm4W78TXI29eqHJBdviiBQXm7Hqx7T8hfTjOstKAQSjc5An84TOgcyKdAMAzYMuCZW
dSEAgsXvHSfJrUtCgSVN2pcDjaxQV6pVu+Xcy15qUfAnUuColZs6M/wb2YbtmqGdeDVU1qM5ZJ6W
Cx4EEhjaNH0h4z71FIcB76ZuI7dpsmf0opgcW/rQQxKRl4R606wJEp5zYlFGD+tGSp+A+d9Ap9lu
89yZEOiqKMF33+/tSP0spOQzi9SPptIIC6wh88v0oahwb/NejBs7Y7AgUtCy2yk6onAMXhSqoEMG
7K8fi3s5ri7VXKjKx3kg9o/WWEQv9PzgEKls0+ku3Lt6PUjmbHcu77owdqPCpFoyC3WrYNgXCi+F
DI2QCbwP1gtPTTNYxcq+zqI7CyGGW6bFJUuKr0yz9lVlvjcRHa9Bv4Z2mnm6nO4QqlAP8lvyWnof
X73dH1rSzAJQ1V6FAn0ttBgiT98lnimRRq9K7ehKRj54viZ92JCNQr9DiB5pa51QKbW1zO041A/E
vDEMnelbqgBbY6KSGeaP+SBvdFK9N3Zooh9GsxIZXGZS8eLIRXzoVkFozwyxX50WQhtPn8apTT34
Mw9hPX0Ug/msFuOtM1dqZlYbMxjOE2jOxIQ815A/qZjmuQBjbRcNnMFCZURNb/aJ7yPTNrd9JHl2
RNb96xiVb06QPpilOA0mmka5fwrbdNegwUkGrom4bTYg2UDTdKcQcCCCNsBodWp4SUkPXKo9reb+
hCpvpLuqKXqKuCPMOPjQQAPIrgiMt7Ed3simzlwrlR4bG5BNG6mvTZZ89OD0tGp4xV/2B9kuulht
O3XRXujZw4iNfJXKxa9SAC+P4DB1CYpqzse9TojYtmAYAM2fRu2ombYMQAJTa/aBEDcyjcgQtKmP
9631p9Eb0BS8YcnYJuo910H+AlB2Jb0n8lLOwTalJ7XNbwloHleZemOtO852MJ39a9YA6IM2tC8G
o4W3nyCWH5FHhORoksZ+JBSjuOAbRsJngU1XuSNLn8oOVeHW+JCz9pTI/YvgR9H1e44QYUD6TJ+c
Wjry5LtHXFa6Qlic+uCikExfGOq2jfvdUPibZtf0+abhtPCQoOfP2OHgMrYX0f7vQQFb5SWiSrVr
yVOTG4LFBueUFLA+hZYwnpJv+oi7t7f9P2lKhHKCPi0f6mdTtCfVaa/CTlfkOdzKNngzMvqNWMiI
bujTVwtPPXzSolsxNEPKg07058S1wYgA2PicZkOt9LRohrWtyQiMxVann7F36C0X2YXo0Zp2QCRT
q+J2Ec9mS1F5Su3BhcNzl8ZD41YWREBZR3CkZcFDYaZ/ynao3axNe69yBImRmA7rUN53svPL0mhE
jiHk7DzojlpDK7sU/ptoue8moW5MYN5W0501qneQUxIPxJ0ppYyGVj4oUbRTIHefYRAidAoooWnU
DutO4yRbnEYiTyYe6ErmCdVyMPzbttvFfeZl900GI6pLJHmjajAbmjr6RQB868O25wVHS/LmfMqD
ECcFEBm9MWNn++2DpI9gNx3xpreQxkcpQvci3urG2QQdSNEmIqPYSRwvpURQM8CRIoz3clni5qER
VunxqgqoCAhZzqhYJ7ts6uw9IZPPVgS8hze46MpPpaVtPPbcngV8nTg66VJBwlwPQzHmcqmiXwqP
Hw93Eqom8numqDoFUfFFyGjo6opgWEl79BuboJL8twK5zp5qXBIKiWB+ZJPPmZ9FUB1NGotBm186
h0FD8kVAXZ0xED3R1n6yGbRYGcGcFaEOH6NBDyCxu+FiO7xqzNFLbDEnDPI2NwmQihs4qtVzolbc
Hf3KrCf5zuiygcZ4mri6TRvMTNFtBNFXRz27PRrFTMgyBnhvQ/9oFP1aUY2BhhWhGZEF28EUV6kf
yn0kJVctoEFOJm2uGvlWozJVVVNPgzbstpi0tcbMPApCj2YY/IZvBTs1QbMXKhV3ABeN9EXR7z0q
kr1vagPJwC2jlZesBGMG4l53U9S2u8kIaq+BiOn08SqejHMtHLSp4o8hHYhaPkUEs+YUoQE+or1L
yjVWxmvc6fpGzqtXIAsHkU8Qn4sZ0fxW6QRXD46CWb8IH0vdoiWEBsqmSOBWckC7s4jATCJBz+0t
oiWDaEirX8Um5h5zxBVivMcCBGTXj2S2m+pG18YHVTZPVcwdGHKGE51QCUYl/xiW33lpC3E4W4eK
uY3M4W0aDihnHlMUqS65INU6UzhPRIlfcGIgG5nor5t4ldpxLsEbzxJkvlnbtoIe8qI2R0nZmAQe
uY4h3euFvukA3M4PqcKFg4oVakRAvZ3pcqR/JDzYJO0IOvC1C7XfqimNG1/tgCVjIYVoSPc0TcHb
0SI0HK7+QsI7QMOE2MQQ/wpt/DYKYSQl2pdmtrlrDpT7DahJPDcpIRrgBVX5FtmyClXO8hJSTl3J
4SqxDPWdgssfMpTLY5cwaq0ycD8SVZSoyi+AfZmHVAYDpaZ4clIY8wfWETViT1UZ2LeTrW7ApVWG
YWcpnU07IC5XoOYa6CntS6xU4KjboxRxtRW17jZp+RinOXYk8wAY05sK2s9965DqS5HCNdNw25M4
DrVzuphI2Ev9c1ScjzKbYg8hW8llKm5W3r9aTf8BSXQ3jePKVJW3YogMaMk9iF7MF/5QG/BJ+nzF
OIhc6vddYt1EY2PLiLNzZwsGUCqZgWznNTZaEu0z7cFvfwldBtUNQ5QEMRJ3ZMv3hjA/p4Z+0hWT
WzdoyXNiHKOWrbuSXkdX5L0XRvKVwJFHtSMV0xH5JgjHX6FvdGgBrRsDKgS4xD7M5unFdn7ZpoRI
RJ1ZfFk7rNo2poFNAxN8XeDFauGNUGyJOXe7WjDeEG6lMj/n6SPYPIfBTn/HNbmqy1BbD7FCT6xT
2FWN8rWkmtrKPjQBwE6KfmgXyAZ3BJqT3Fr3lfwipSlDLULd+gPMvcEnDC8Fg1ZZYhV07UdYIb03
tD3tiyZPaWD0lmvQqqT31d/JyZ6WtAF1OCWlKnJWStGZfA15CKkjrXy0uXmlKSvbjj9HK3wJGacc
R5GtpA42YOyo494anws9Ste+uk11BqRzfKh4UIO1SQ5MoYuXJA/mCjU9fz/mv+aY9YoXAmMltUKl
lbw6aRtjIh3N5HEYeHsbpHpvyp4mR2e2DBM2DA+HhEQ7lgND+bP0ychIwvLSBuFGI0hk44zDsUzU
36mEYTeMIb/PvKGq/UCR9MiAeLGR0Ki4FXf82pEs+oYOt1LfN5d83DhQgMeRcjt6rsrzkwA6W4Et
sMKJkDKqFTd4/1KfWkgUfRZ+epItCah5XJIs5BsMPUXNLgSw4SJasty6UD97DexU+qiYVr4NCuXN
UqSdNQ3UTxzUPFr5WRSgTuF1f8KbeadF3W8qNbxMIIch+ybJijRYKATTXR0S4XodeJtyK2I4zN+R
xCD97r7It7z4DhHLEc8ohaDzrLOeHGU4jjUwEjhzZMlr9V1X6+85/yyQKLcocdStNEcuh+V4Sg0Z
6nuUi00U0U+TafuXZf/EPYoMBFH9/Dg013Uwbvkco+AiAHwb7okVekwUVfJIwNo+YST13b7yUQ99
OsNzZWvP1LYfrEzQ2kSYakwozoiuxjpxTBOHbiqPKF+jwcu9iciWWm9VI695lU31rVLQUmVoJijY
/io4eW7eazcpTSgZ6tpLx7ilEvSdR/rPzFNxglNo6A/BZO6UlAa6HhDKx9OJFgCkPfqwtgq7tRIa
QmNIwhSsrk4Y3Mo/PHh9Rn56nJVD2N1SnZ6aWeOniXtiUXT5JawJahjVgjyo/gEAabpBw3WNre7E
sAJGPym96GnQenQCT/1Mbh21e+U9yO13SzRPjcyFmRhPZF/cq2bu6QE5hUQAQwEnSHY8NDV3C7Yu
FOK7RpNfRGv8lqyOujJKt0Yjuy6WKcbEvP+tKdJwTHT7SlySCg44DwBkcDO8WXn1586rLQWnCVIh
SO1TopoThbvmo6yGTWVJTymRxK4Vav2qL2h4ywZqBp+rhVaMyAsHq7guu4aeHgq//Z3rWChCMQGl
RP5Ui3sr1Y9aZjYrVRK0qXLk9zKA6iGWJE+f83mFo6yxghNFHxcfYRbuAFcc6ijcyInxGdo1daqa
UUCSVIlSjLbqWF4Sk0DRukr3ZUdkqpDLNarw90RpkIuqJHQb0TpOGHiOW/Rvfg442FjzE44ivLOi
HJFwf8olBb6TqYQupke/1375LRYK3/+aculBJUpoMIvwQUreYCbmxqSupEBGjdWrlxH2mKe1yocl
2r3qRPdFz8g6DsDP1p9Pdpi+jUr3nOT4qklbgH5V8DdH/WVM+nMRI8/zg3eaEO8Eq4auVXQboxzf
RDn78mRe5FLmoAiciv+j67yWG2XWtn1EVBGatCsJBUuy5KiZ2aHssYccmgxH/1/gWa/Xer/6d1Si
aZBkQ9P93AnvcR22HXPzuVI57EDxwo0xUppVI50AeJ1qQvjLNUmkSOr8lKXEKRXmY+b0AgRd+TkF
/UmVWEi7+VlnCBe2s2uKwllnPSZ3eeNFffQjSiux/iPN8rdppO9+WcK11IuHDLfGxs4YXKyKtCWz
wR7vOOW955MfD8sJrbZWHtEZPelKBzkd5S8qi/3YY0sYkg0axypFvTbvuBrhnE/C2KhgqnhwBWhB
8n6trptpiElKjJLtFNhHFJRvlpC/0mm6dPh8AatZZ+6Qm5Xg1qa0Gzcv4GA6wU6v4rXdtxCOFdKi
4uke8dIdrrXTTpqGZ2JvwPNHI48yXTs6d1c3qd2eTAdc9KGBD06LyTo/qjTcx8GmeGNTT1kZzOi4
ivOzkb62ItkQoHqtwuZH2AGBz5fgNBIxBbFE3QYWFwr6ifsp9XdUxH/4dnNP5fbiY5TPKgEdWio1
jxSiYyqypybUf2aDJVjohUxr0VM5Li5PouHBmEdPC1UgUCnKUDwu96zGngjV/lE28W9Wv8+oQJsD
tvlkKk/+Bt3LD7M8VaX/k+kBfIyQKYpPof6kAORUGmEr7WgmnpPpe1hGlPXi0WDKIAPyIZVTYZfK
PWvN25BR251ae0tedr4pTKtnTT+422zCimYSabLPq3NeKAAEnMBzEuU3697ViBZCRL6zHyYF3WSG
ZSUhWcHgBHdd1LNoxDkBbF9Zl7FJbPFo7sY60+6UFARLokQAibBZqDmhijxD242jKw/I46JVNZLB
NGhG9qiMNabxdlLvls2vNmzoY+7LOvU3NhIOjPhLnWdVQ9i4nRVkGczpT8MPR0SYcRNgYdnDuJbu
eChsJOmInH5Z1JE1Af/UNlplz+/ZThoT1Vb4VPowsWdp8zqlVb3rmKFXPc+wrqIAGTVP5Au/tU06
K7t4+kxKfxBa5+5s/49NZud6TLU3eGQ8a2robrEqAnKO059Ki6FqYTC1t3rt088dbhpm2Jnvvxux
aNeUiJwNtgHCNTBxVnN+k8Ww5Mi7qJ+nbKFyDG04fL79O3T1310NfXtkEPZb/4ATMwbpVKwaV7+5
Cabf5rYclbOcPy6aERjDgj7V43zvOq/452F7mJMsMeXrboxPk2o9ZuWljEW3itP+KQ9An1PHOVSl
oKRpXxIdNbntfFSDiYl/IK+jmT7EM3TgKhllw6E6CjXo13VlcEe4pMCjKrsjHyPfyEAOYPjNhsl1
z21tHPJOEKhjsnrbG0EoMJuA2aFaOBJodoknamLYODQGlReb5aWKux9DNgctDnG3843sTx9N9bnB
aSOgvK2arJSNwOUBOxrgA4bhuaH6Ixrtsxv80WsDTLYiD81hwVlGTs7wGD9l/atvRLgLOazRwsAI
VkisV0ODl8NQDGvHjVk722a/AlPdxZGq3RKX0RrvWFa3lFiGjHwoLTqKluqL1Yl71tjPlprd6sxJ
PaUSEUSL4AceI0jYHX2HmkldQ/RgGJxJhzaxQ1QOKVK167ns6XU6YnWd/7E+o62TQjCkmSQ7gkw5
Sj8aYGFb1bHeJpT8WU+p0u8AV7BQQeIO4t43A2s4hdwlJ0+ddWJZGoqm7llLMQRUDSxfuqKEVkXB
yiw/klji/ZL3+3SkzqylpnvQxaHJmnY1BgBT9UTxybaTt5YiH0+bQlnlkB7qtAgPQdzNE2j9p4nE
ZUW1MsDuZKiuapYBrOjmezFDT/4vSYVlrSUKc9fmVFOzhCZb3QVIA1smIw++xVWZFxQ7WxXdSXff
oa9bw1EpPTc3cUkfgT2sObGmlVT8oqntwcu4YHBGSHZViEsF07vVUCXtgyQzfVMTbzQb8h+py58D
U67TlrrNgKOG1lPWZC5VHuJO4vjBEyGUwl/LNlLPTa9uM+aUq9FGOR1NJJYL9eKWwtgJtZVbHCIP
k4ztlZXkXqgT2DIFPByCQNTHnnp74kBwj5Ph1cohmarNC6gZ//98gvpDRdaP6vguLSirs27Fpza2
iF7ptngx4CIh8+jU2OCnsqJoXxqDgigWP8jUzbypMXgY9/UPLHq83JznnwXSuKk7mAkjaRoVr7k1
GXtbL2Azi2K8E/WMCVXQaYjfgMNnJxXz2pQ8cbQbngi5LJReIMCuKQRyo7HMsszXLK2yta3l/hrL
lRwuJ6rXMl4T2ZZjADXfkpd04COSkVvYSCtzLYSY8xTkyRTxrbH42/paY+3jKIHAxG2PzOe1svjF
0uQj0RNRiQkshjUgGcvpbqZrQixOshNWn8MxKB5USihcUfnK57/ihUmN3Xddsdzjs7Vy3BI00oE6
M8uywXo8yymLdRx0e8HCnXjhjIjVVuQ7wGIDj5it252LkPAWtLJvqiWax0z3vS4eb0aP6rKzu5fa
R+sJDaja5QTRMEQ3lyGa6KT8EaQEUdYJ3kvDaje2094FYKgUDl0dY5RgpGxulR/4N/MnGuNrp7YK
4dMOCpjOIXYjR5ggS/i0OhU6nbCRloTNnCvZ9LFb40ZC9V+exdgw3Ay5fsCopJiYVphcc6LUPobA
fFP1P90wfWA9Q7gFRuGmvE61peKM41OH9t8w3+JooVtbNUVBAWSIe02NyIS6h9J39z0Ys0WKTxx2
Xh0qP91KOF6rVQSuRUlxBvmzvXRySMcTYDrAXmtVY6bDOgdxLzNW1rU7jH3EGk+MZMNj+xAb/nhn
+SrYBksfkUPJsYNi2Cp4wcNDfmqUVN1WzhWPCyaG6vjaDdp+qlWqwkP10nQgIlbfrPUgr9dD72pM
FNOJbx+cw7r5mVpAZMYfvYuuDqt9FsE8FbtugGrEcqAdAKBDV2HOvq/QjV8C8kiUgjBrwp02fa18
VEX30wjI9Ur9c9LCrRTtR+9Q0C9jSvCwK58bigLkvbn4/uYWxQ/jpfNZHsa4N3gIdN6UWb0W2uNx
sIkuyOL4QREl7vnmyCU3lcWqgIqy0TrWfPbsiV+X+adq9O9NpzJjsfq9xtizm023+yJ9h7tBeiXu
p+C9rIx1u3rkF8VcVWFM+cVMdyEWuJANN4kS7zOVQOfKN66yduO7oubaNuQm4I+8GksXeiAguCZd
0wubvr8vHc+APbtxBkHaRvs2jsWFJ2zMLNhYiRL5XFXk8EDK7RjPgt2GdQehbRDkp/IjRmTFUiF+
0lXXX4eS0mtYmBHvKJykQdFecgtlrvKbWnv/Swn2oK8q1k7ivquB2aYh/23bszeLYGlU1RDrOv4r
mjrtAneqL9H8YlJ9y2DS3i1NViqJMqLyUCYWv7aeI2j8YZ9Bf4STqzOWEqzuKC4u/lU3bkrJOOyX
2nPcRjHXgXqrsZfYaLpurwNj71iWuRGTewuiUKByo6Zd1FnvVT4LmaxHBxGvqqGQBznUz51dTjs9
NiKvq9L7AcoY2DHonFGlcsfNQ7Cx0yb4CA9gtSBxTOEYY1HpY1NBddgzqrq970rnMc35g+ZTuspK
rbpv3KYkw3vr8NB3SjxZGuANXMculT9S5KfM2ITDe99quIjbwPJxq70aFszCsv5VSpxcUHQxFco8
t7IvGYjYppxEvWbS6vlIBzsgVjxz5qCN/jOuxo1vdQ3xhXdJ1Q5bjL9hLvr37hScA4u1CsuybaKX
4bpXEuoxWn+nkT/AJGf4ZMjFPMp2rppRPcg2oQxjBa/pCP4peC4FOEhXyvhnID849g3tPjKNbtPk
WbBVUpIRpOb8sU04mlnzOjSdvxLYIK/tUV3b9cj4bEwfYnD2lUFMdvzHtrhApyz9LQe0tardMPdT
CDHKx+DYG+VLlUCmaLi49PoZHcfRrWD4BH7o+VGFi0err2xX/J4VJ0zEcSepXd1Y+7p90mFep+Av
XhdYBxfKzx1CxRdtjhkPSgW0veAPYIuPOkVsiY6ooPi6HXwHU5s4fXYtcGrdJqMIL5A7qxgvnQF6
YAr/Z3iFgcKosvb7yWt1qPtddR7bJN1ByziMnX8hLgTpC7WIRBug6ticMxjHW5abn9U0nIVoL8xS
sS0Oj4lPD65OBUJQvU1Ey9U9z87AUS5WHAqms3VG5cTYS7M5aAM56NnwpIyTdm7hAunwgLdFtM8q
priNa3zqidGucqu+KUUzUedKeBjwd9NRZkpIT5UTHhuwNGpub7pompNGWGwcOuNWaRp3U0/F2hUh
V0v0kOLMsA4Y64tqh63SAc4kj/JE1dH3l79SizgxfzBInFY+A7N9S0Ty3lThxNWv73rJ/0VEhBeS
t761pvpXYFCEjONZTh+DoBlkPOmFE6wFFmVUGEBsTf7MXdVtIT4xwt7FTfzC///Rfq/Kyt0E1Aso
01L0r111pfQsq8zgc6iHx1q3P8u0uTlj/QQK4a/1WMEn3yY4y8VRSvosB4Q2s3fAURVSgy0BJZvI
A2fVZpNkya+COtu+ccQo7V3ze2ctc3hiM5qVN8jzWamlG2J3Dt1gYf5wNxrjzuYOyoNilzFw+5by
w2ijP5ib5VSe5bArVGhtyN/D6jO36xs5U1Sj8+IixVbzeXIypuOu7O4z0eF+nL/riQM3ffBaJ4JS
p4qSXAZ0p+UcP6OMEOx87cPWPwE0HS+c3PMAJW2Ta1gjQL2OpAqn1w3vBnPSVnEUnstCIbXSyE4W
arUkl9muGU3VgzZnMrvo121u7bR+CHAbKyURLPJR58Q4rHH7J+KuYlEaoOgk3TFEeO3KhhF+N5bx
Z1jI2XSqORi5wu8mlVNYVHGY3rIImzPQxv5Vm0L3SGVjPdRkjztmpHmDnT+HZXU1WoIgsKnma0Sb
PoPr6lAtR+9tnq2EpZAELl9Ho0pwlZGc8NR7gP6N6d9QglgNgBgD4U4wp3ayUUqvLy/NpGrHPOu2
fa4EG5kwKSvrfZFrzFupCUd5xH9vyD0nnM5RxgDkhzL31LK5CxyC2wOV2AUYR5qr1J6bKsiVux/p
UHlVVzMFaIKrojHp7/PiIwDQkzFhlG6gRBtl1N+sRl6E2uwzNx29RmO+mzaJRT3IQCyU4sji99cm
MN5LcQwMRk1yAm3gsD8uHIdCmMjcO/eTjJQ3il9COq8gKLuBGDg0LUeDRWkYMI0YAv2CYOUS9uol
6lvYHtqhDNJsq1EesDLrOujuTOVhOlpKghRHuK5lpd/qIXqGYcl0FB8qs+kQauTWfT4ZT74RPwrG
lK1jt7ukmnZuqd35PMkRi67bAoCMaEovjqlGktgZR9VKl4OxgUbJlhMw2SnhxdQZVXO03FER7sZO
29pNw6yEYqNLZsGqVNKTGKoPP+4+khqsIp5WmnxMZdty0yD584sfemh9RIP52XYFfv36xlDTcof5
PXjZiLGCZNVuhe+UZAHsy7yieKZcjGJ6Dk37NbaHvaobBxkyVVUa/YT9DnIPAUen5YFo1k67Ov3R
hOJJteSBgTVE54qtKXnCqv17lWMbmLwLQ5DDlhwo6j5YNpW4tCluk+9uqnESu7DRXlxyWKV0f4bt
zIiPwpPSQ6SAaEcKRDaczIzc00KnwJ05Lyoubq1fXDA86mBedU+yoxbTBIhhC9s6Ixwj0M4vHzOE
DCt3Gk95626iySRFiS4gJicDnxRgVmdrOtWjYWZvVU1WmaLaeO1DSFO7Z1dQXjZcZAWm89Q3GhM2
c8OQCwKNRwI0XPGSENCJ3AR7MdOo3nK13SiwVCWpoUOkXyzNJjMU38CYmntb+vv5kQcucJvyxFyJ
MEebjtTHl+aDNOp7sxqcNVgjy25C61aKNK5pa9VeDqend2A+Ds1Rb0GDA+CUSvmNkwNRj9RWV32F
gyS8VN3mX9uDl6epxrrUPlCCZ2yMtJLn2rRrtfY1UymB4Yo0K9J3CsLu2rWYlDBR7FGrzDAgflIR
thNqMFIcYPbr17+ko23bSpxa28YPpSQZMmHMxtDCLihots25L0Vz1oqoPVOAmID1emUPfaRf1Uo5
HLJalI+xUJJHltXz+6WhqNE/4lPEY9Py8YL0w0BbV6Za7/7upqMydB6xhvKyNEEHAIcwxc/vk8R9
EDOOO4NnTnX5SB1GPkIXeypVzDuWJoN413vpqvuvDnOvlADTLd823HyfiEI6Kv1eVw5LP8jWw8Mg
ia+fz7q8oC3Zhwgqga35ZktbbdXNGoadiY3Lf9rSyFlrmPpclh54d42wXWIK2mbSX8TQ/X1hbffg
iLy/+1e7YG6AlU4PoPWf/pq0cLEQJ3BS/f67OSVa7T6AYbScdGlPi5HoqdC8shbZlrr0rzGZns/S
hzhVlH1zt2xabpHMGXCTFw1x++xWQXrUJbXEPOhbnhyN80AGwjpFftOsc3s49yqD73LoWLn1OoCs
d1g249SNdwgbxObrxIHfn8gqpGg2f2yV4jqXaF9dl49y3PIG6iLOyyf1EZGNk+8EFCTo3rcy27Oc
VtbLZoTy9Ny7+ksmFb6Hql4MqdVPy3k0jqSUUcnTciIzh9Qnc9ffLnub2FyPcHpR1aTFw/JiprLa
JhW3FlZZYbhurQKviz6r18tuGM3FAx8Y7SsymBnF5z5ZNIWwrgC1vs+T1OPAeiDfUaTQt01jRBdK
7OG26If0CgQ/MwfK8gGLOntTBFH3mGCpualxVXgaK2mtfdQ3z8y9qnXQW+lrQ/WN+87sb+GEn52d
mvaPfDDzVaq0xS9RlZ+EyiKXrPKb08XZ76HMkQ3Gxkc+QWRPneJPMzCjyMBUQDiKdaeWDByTevUH
ZjSr6kS1CkpuhguNsGLoB0QTM93p6D0VuxAs5BMg4mg0k/xIK/vBhuH/HvXxTycPqzeVNQGzt9r9
qYPdrpI4HbdRGRCN4mrygTB5fDVTmyFoDlxe2oKkRFI5KUx+Oikflh1aoNkMEn7pLZvLjiqiOBQH
qcJ0h1N99SuDwbOgmG2WzWY+QWHrjtcNDo56/3wGWc8F9GlwNLOXRbieKlvdKoaGC/HcZzm/Cya4
G6TZfX3VZUde++0ur8G0li7L+QdFheffheD9hYTPhiJ9P3UJcZFAoBfSgrJ9K82YSNAyPHObKV6j
DPETJgbRutLM5leWKve6WfYBGPHD5PjhH5mZbxC83Vtv6Q4RyA2y2d5Oqaq48qjkhXG09d7Zsnjt
uP8zHVzc6H70fvfDLLByCU0P9QD/oCmZHnK7tH4Oll6sg6CfHl0tKraulWG3k9XdHex+Z0dqs38h
1rTeGDJRX2EUxhgmhVepJo/5pOv3RplhtGBYPdAEWGCbhPKeCwegKCiS+4Sl087Aa+GcJCLdtRKX
lDQH4MqSfjwnptHsjBxWQS4A/1uhZWetHfUdzjbBWXN1a8eNYp+SBCFAwYDLXXaXQzrZlUj794YZ
hw/MRpjSabb1O0jv8JWwPhrW4au6CcbHpWtkTgpVmf90Hbr6X10NZM6PKhnfu64xGX3b5An2VHwi
+2zX+3ib4rZMOWNpo+C562TZh15PXOimrFRQP79/yPSaZOXYnzw9mvqH5YV4WXttYCexXTa1uZ/W
ocQNjNLclQxtBHfH1LJx9QkOeiSHr+PCmKKyo/vVHSD4x0SaH0ZVVPrh+l+b0sX2Bp0Sq0FnX5Ci
AseyRwyMLuHBwFV4A2ln8Ja2vnD8B2b3cPRx3AQTot/SZvfGph+xZ1q2+tDP7rEo2y9by4nQp7n7
mPQ86MycY3kxhekT3Mw99N0Gn7MCyrX0Q/tPP/CPjY613WVpKl0nx9Kt2hcVEepDmjYbVe9hV1BA
abZKLPjfEQcZeqgR0WMqU0ItS68vNo8FiABzI7XJZP21XcsKAz7quF89l02M8yk1zS/fp1h2FGbQ
XCwgdTynHWxg+vqi+aO6Xwr3uZLyJbgw/z+NgWmpe0WjxL8cuHRcXpYd6FCBg+eDp6mEPp641iGY
F6AyrIz7jvrPJcgktBZcA39RNawBecziqpcYVZgTepyiBXA07Pwz1wv3IQoQ3riSevrSntnuE3Yf
6pM7T3elRBajhC398+JYlLhCmSNp0/6YS29pb0NWRH1b3kBxbMyJBuJVY6DLzCRyVgt75VjbXE2r
5W0zklyaDx1W5qZyXJqqOGHvsv31dmn93t+5CNfSTPnzr/Zl819tpu5oh0wmXu9QQyX3ajyG+vj3
RVXrh6jlt04CvngW2uYPLUZ8oJZJ+QvQ7sMUpfWm2Plro2nNQViG2DlaHHpuZuD6gQf8qyg04DMU
HrnuMJ4GGr5MVRrdSLwk1JgBE1aG4tXGeHRw2fLH2NjACmf8y4f7Ucrscywx9Wxr/Udg1ioM0sJh
xd4rd/1tr2sdtqIq0P1K7Y1g72c5S+sGaZejZ2+lq/0kn1x5xDC7OOY6NoORPUFIGNqtzMr01qmA
aKOSalsFCdcvy19zgsxrb10VlHearNKtikDsULRB9uqM44FiZP6m9UaB6sn3j1nYxY++CP4sHzfp
Dv9BORQXu8i6ez8AZRjmA+bvAYMSTCuGG5hbgdhhJ/keY0l6Xl6MfGjPUrTQa00HiwOFVbqEIHk2
9EgMq6UPWs75LTRtNHDi+Hfzn1Ms3bOyvGVZWuy/T50a0IKF0jVeK5EGDMN0wLfFvV+28gQBmt1h
e79sxhUsFuiph96p720AweZQUwGBHaZG60Iq1W3swFXjXMif9gRuHQ1p/Vak2Q2aR/+biOZzy3z0
s+4sJFl5QIJ9Ma0KB5nASmEhP5ej3QB9SzbAkHECMcvtM3TiDTrl2VyusCUOc7pWriKipXfL5veO
JFUycpDhWXaUuy/Rq9IRI25gSH1yrFC627qE4tsPVn0IjfZu2Vpeli7m3G/ZlLO6SPQB9bLGfogG
VTnkDrquDJU6q/QOEwUd8dUmmncvfSrFV9dpSk20Mk368Fj9zZJeufs6RNfSdaUH5uWrM/+ne41k
CbMy7QcEQ5zkn8/4Or73s4ori8+ooRQch7Lpt+sGHvZjkGT5oz8vOSK1gqvzT5tTt80moQQGdQdL
OJQr+rVSHeck9bg6oWW5sSY2n1VkVfiNWdeytrGUjeGT21yIp2Wniav9Bh5IuVdLeIJNZ5S73Ibv
mjZG8BL5he2VHeYIejygo0LeSXhOh9RtyKznKYVl4xaB8rkFX/M/844pqVE15nPGuTwIsslpMI1w
U8YpAiKYAk9UM72Bc10N0zCfpsqncGrrrDAR2bE2x9TdEE28WvbaBkjn2Nj+CXgeg9EoSu/L2qru
bRhrQOhV9C7t7K7KY/O1MkobTUWAHciURbdSoYAwd7D/90iw1JqiuhO+wxf5OtJixFqXY61fwZao
uNsyfe5TFEoYeEYPse/jG6U1BRBJau/60dKPMc8I6DBZC6IdFyfGt2Y3Zqp9L/j7eHaSGA9FSvxd
pCr28zBbFuHHu5JSOLu69adxlc0ZDK09amegzpTCJa5bc1MOg/9czi9f/ZpKFGRbKH+PWPY040hC
ci98IggRt4NxezAS20fLaMOn0sKzIsLozVs2lxc6CNtqH5nZzyogjIe+OyxtdNAE5UAqIP3Bd1tB
Mm0XHK08rc592GdekqXNqx7Fv5d/tWb8icw+/Ii5VimmjwRdzMc4WBUdxXxMalNTqGJRv07GDB/0
/qfIv47J3VRb6U729xhpwUtJ0vyIpMo9as3oHoE8wbd6HUBCxnmwTXg2VKRhsytfdv37LZNgY6O0
0TYdZNYSUiDQ8ZGqu6r59bg8k6M+BpgwrEzV4TWfG75fmjQiABjW6/OEkNZrBxLX62gwTkWuJ15k
xsoNkfyl5yr8MKPuKureuKFbyIHF6//T1c/ayzJ1FeFwLd3ob9d/nVVMKhnrhUwoI77pVW68qH5V
Pgfdf21E3ZvWWfrXHs39rz3/PqZ0y35XVz4klEl2JIvX6sAzFsU/gKgqvOVtomEIEM0vpRvjMOlc
VHy7jlUyr9eWtzketAqZqv/bumzjDF/dTQYla3dU7nIzOCIZEbsUqPgOVF65W9oRvlM8XRq1bHDw
RZ57A/q5+Wrp1Vpaa+6XDvXSurxdXqRjgpXZbbwqcc7423/ZM2rBr9atwuPIOH8NuDX26UBhTstk
fvVzLb8u75iFvjaAqXff7YMfaHvHALhfDv3fvrBN//Zt8O5d4XHQYjvsBOflxcTok+soE54tM7xL
mhbt9/L2u089Anf8u8+y21JNzFo6gmUiaIbBs4L5+zHPG5X69PxWV2B8Le+Wlzrg2QU9KVx9t3W6
M8rz93ZiTck2zvAxWw5G4ohT07/OQ7kSkKauLYYrB4zsv87BxMle5+Ogwq8p0Wph19e50RUjg/wa
qGF+lelooxH3jY076tl/79g3HQZ+362lYdgbkFZjsxy4vGCtnF/rfTX3XBrqHn6YxZRjh04jI2nm
NgE3nglDkKtlEylTsasNnJaWTV0gGVXQap6WzciKNjwg9efS1fVrkonnpbmP8G5tBBly8ZiPt1oD
6mUJYR+WvYqpXkjSnB4IyhZPdT59ndpNRXvs47bET4mDQDxGD18h1qPz19JS3AQLUzHue3KVbrpP
Msn//bZi/rZMw8ItSNJw+/62yykTvm1WY9AsUenvFif0jMfFtikCeNGzWfqXO/rsp/69KesQJZoL
hWbZu+yYhpSRfdlO1fxnqqX5ftkaM3lkqETik2qeGzPXRRYYRVe83YZNTT3bG2p7hMoUZmsfo4L7
gqkQ0Um+CfxQYZ+19P460DZCuNPSmXM9oqup1NEVvlnA0qJ/SMi/OGEgf2yVwbmpOh8/ugOqI9e9
yi55qefm3EVnUyXA6U2bOLehMeI1hfjotOxtrJhMjDF5DTTY040gYmfoFedWIRrb5lU8bJejdL2n
HNnG8b2rpO7rFJ+Wj3SUTj3h9AoCOH+UH8cAuVWu7JbNMRl/TuTO4mFVl8914HvLR7oN2Jg2kXzd
dqn+KlCNJZFzblIDxENVERcTZHUmKds+99IEe4k1y4cXKp7GMRXYDf2ze1DgMHwfMk3TyCCKxb7J
o9UwUZ2E3VMQtt0TQUuUDlPIoX7AJpY3BMj049t3D631X/rYSM9Lf1JP6p3RIbRcNqv5hDOKO59r
OaavMnONp4i7cw1z17RjdRly9PZMAKDaVwp3q4pJZmtYwUf40IZd8UGGUwZPMJizBgRq26lxEPr3
8Ytp1e+uoeQfia9Df7HkD0M3pdfgTHiiGmmdy0mTZCC59q9YkZulq3TA+fRedR6nlGy4UY14kphV
/ziVbrdaPs9CpJh2lnzzS6iKihyYjCmJeawRVXpFZDk3iAPnpWsT6z87R0WDqFsaX4qKzvIbCr+X
a5t11H9+Q8Ia6us3FBlzquU3VKiGXqJcvkPf7ba+TMQ2VZNpDzkg2+gYe7wsm12V5Bs9VPUX0dR/
905uYPzXpprocg9olG1RO4OTGEr8qpKTvlFHtbqHDN8fpJbUe2yT8RFVonRj45v3Yxy7GxRo8cep
j3WqTJ+NZJjAhDxGUM7Rk+tX9zX1zKLFcKE38rc+k+EOv6wM+7u0L09U5oiMmt/9a7PF5JmYYdGs
WQfQW8p+RB1BDLTfZNZ9qhmePyjRCdjIWafUXb2lXTo6XCCEzvnJMAuvaHoiI4KWIww3IvjFHZyv
E/QHwxakamlzvJ5tqych4ILOWzIOYPEU1fi1s6tCzauqDkeCecfSZdnrdnpxBEDART8GoMIJbJtW
gXkW1DfP1vyybIZpbx0nwiWXraV96aFl4EeAPjbO1HmM9H0+ti/IOArNbBuSerNeDNhRur6UGP0/
RQGEyVqDZ7EYodtT/WK5TvIEnB5+tZepvW41vf6F2wZq8+4Dt3GeYdBfHoJS+PsA66CdE6b5U9ID
cjSK2n0YvbrGALp9U3Ft2mDjqN1jnUoCWptG20Eq9Wulai9BlfRY6hCUNebuzYzJUIk1Ozm1pezJ
ADFGXPvH4MoaAzF2HjwgK+9Pht5YD+b8InR4i2bxMMaRNTuKtWcomEf0f3AtK5FUB31iWvHdv63r
aKs2LNmWtuWwLoSFP0Zttls2lx1qVH1iW2/efXezYVLZdZFdEG9aD6n064vTKevvDjjLMDWLx9/f
p6kNW+6aCVHfctCyo22jYZOkoY/kghMtbVqTD4RdR9lh2ewK39rmUQkbQiUbxw3Mm8OS7ti7kACW
zXocQw+nGnW/bNpJ8dIAd10RU/lPKNS3ddOat3IMELC5j9oQizPQBRb8gfoHGpa6i6uSJc3StrxE
UV6f0FwhW6avOhXG1p+q8tB0+U+4wEjPXV/faKoTP/Zjbl6F/t5SW0A4Q1zFARszJK/zzqIqkkdV
ROpGBR3ylravHX75/zg7r+W4kWxdv8pEX2/MzoTHiT074pRl0YmikUTdICiJgvceT38+UD3dFIao
OsEbBstlIs1Ku9b3P2qDKi9eXoFSNG6c9NvL11/eCQwpDixaX6cTxpnAK6JWtqXVtgSS1tWjRwzV
rzTYXOCuXYyPBL/Y69LhZjrk6l9OA1AA7/Xu71eu++vVy1jVQ7n4+7P2t1d//e5lkPvrmy+/486p
u1M77qqnAfCvb/7Kb/psAu688Tun9/B+9LqD1w3RFZGN0ZURubdNMrRn4Fiiq7/ff/nv13tFz4VZ
h2cDX//77bRkpF+9vK7G9nvs4ZiPPsOVmxjZ1ct/L3+qYoCposYNAmL//sCVIuhfvdat4CwTXnIe
duhQ/krm7xTaShm2MpzYfVP6L39e0mJR0K7++Md//+//fO//j/ec3WTx4GXpP4hWvMngaVX/+sOU
f/wj//X24ce//rDwbnRMR7dVTQiCSA1p8vn3p9sg9fi2/K9U1L4b9rnzXYSqYX7t3Z54hWnr1W7K
ohYPBn7dDwMBaPz/slnjXMzpP6hmRKQ4rheP7rRk9qdldDItqAkzu3c4+juPXtbaqdq2TDC41758
5eWPnRT2Oi3x9y1WStA5LFQQCYh3Xhjp1+VoaL/+JKO81hlaz7kbpq6hJenXeOXne0V6zerv7718
wJ0bAppZADI5DzgUNdKzIrW7KyNN+quX/7S//pu+ATklZRmH36nP1uTKVeWhDprsYx7gSuvqw6tX
TioOhu8Mu+M1bzjzmrd0zTR12zE021I12/695gNjwI/PC6wfJTKuV6aaZNddI+Jr1C2m/4nerrjf
mN4ptsaAMhluGz3okOnPn2+HpQM2sKjcK4XLzU2iCwPgTV99dAKrBKHAe71rGriTitYnqu/fr/Om
/F7EZYP6jP+pwF3/Q8Bt+CehfoqjunnQCJq6jfDlfnnXburwSrqEGL68jCWXKr2mAM+ffmMQe7D1
4qokeL8xPuFrEa9HK40vXj5Ns+hV+n3+Kn1FE4euKQm0dCWqp65bA+uo2itOn49XtKP9R0WbUtDP
Ld2WhHzp+u8V3dipzYLVS585EengxVB/LzXsJQ6VaoCyILAPWt5LHf/9cZeBRa3S9PzX9/yqIVIY
jui5r4/lJcc6xMNGdLjEHBpEM6c3W3vyH37513X16V9L/fNbuWE+twXrrsLLnQPMKm3b2vX4VNer
oeI8fEQgZicStTk0iW7fG668efk8YZfDibmaE8npmtcleON11drjk1tF9z1nzPeMAbMEY9wPboWj
4Wi47mO4paPR37SW5V82XX718gpI4HDz5/vtDTrPEPjaPHVXrQb5ETcXbePqf3+Fn9Z6+uunqqKX
m5H1yVkW4uXhgw4BYR/0t8It7odeSgTeWs6S7Hoqi6d8sazt0BjiUUD/P8NZyPz10hyC65QY1jvN
RiQoyIwEwVR+/Vaq089LDRbCS9f479+Gv+plOPye5UMZeH49e/m/V8H3MqvwAPif6Wd/fe1/f3/J
r/5MdfNUP/32YpvWQT18bJ7L4fa5auL638Pv9M3/3w//8fySyv2QP//rj+9Zw3UmqcFXSf/486Np
uJaM3n+N7lPyf352/ZTws/9belMqafD8Hz96fqrqf/2hGNo/TUM4jiVNaROFp2EK3fPLR5b2T8M0
VcfRNeLkTMNU//hHCrbM52eq/OcE8FGFihs9VCKTSaIixGb6zNT+qTlCNyxpaHxDk+of/y7/n9PP
rwpfmI5+M1Uy0i3dMjSdzF/PQlw8JJlpjfEWuSX8sYgl8cbifIBURnhScGLOm+z97ynv70ymqfDV
VMf1nxzsUI1ZGVXErESP6SSp8arG35pPF9IWv6c9NAgnJp1ucSrQ7hrR/LRFuzVNNvaFuT2excLj
a9N88urxUdpiF5dFBBGJiGA9KMqbISn9Xybxm0W8XhAYbxdAm81GRBgSdUxE1bZUzfO+4Xgwx4/S
Dk7NegvJW78/vBKGYHF86icyvPNC8b8nnO8QqTh+PV45v0+qf7WtNlvGWOAzcRRK0cpTOezzreCj
Zsgds/mNWWW3HptXAmtwHXJt5fp4jkvNMVXkq+YIYcZXiUsEcgzmfcXACjmDs4TqRIdaao8p21fJ
ZxnCMVprE+BcmcS7goDCr3MHnj09kcHUsG9YgzbNmq8yqIKmgMAH3jt2u4uy62uiSjhhKDkdW+ma
/GJU1bU7xOaJ/jU19FvZqb9nxz2wV0Sj4aOghf/6qH6VhMduRmNs1shEEUNuIXZ/vGWmNn8rq5md
q06GMzMRattkiLSW2H41NQhcsjiMc/uIkJiw5GHW78tsZvip6FWF7Zm/rQJC0vTsFq+g+iIu8bnW
Mwja78pFndk+TKnMSRTNZ4P+ybY3QT+Gq04Q1KB5V8dzWOjO6sz+gYy1hCXQPmkdrRHBILLfgQx6
PPGFzqzOrN8TkmBejUpyHZuj3OZrpWZnEJk/HU9+6dlnxp+EHZgu0/S3WuDql2OV4khHiM2P46kv
Pfz0/itDiQ1ZEn9MdxKRc8VKEx5dcpf27vnx5BcMQ50K9Sp5FkC5GuOhszWHCC833c7WoibuG1xg
AolpNRLifqIZFgxDnZk8QmVeghdSuNUir7mAmvdsad2XNs0AqVTC3Rwv0FJrzCy9AoY6CNMPOR1K
8CPlGHNrOsPD8cSXijCz7aonXr7qEopgCemdxZ4fGeejrzj2No9181b3miw50TJLDT8z7Vglwq6s
4nBrmfKSuxgYHfcDQvLHS7KQupyZtCzLoHc0Utfq/jzKqoe007+VAK6PJ79QUXJmz01fakpsNsFL
8o1AwtcqvZ+dbQ5rziKNE4VYymVm2G6Nw3BVCXsbewK0o2ugzgkx32j9r7kutu8rypT5KwuJ6w4d
hDGydg2x0kCs6uA2T0O8UgqO6vGTOtUiCx1XTi31Kh/fiYijMAZimQhpc12E6AbAHycKsWDmcsr0
VeJ1gwqUE3fWThnubF2cpdqZZnOiONHs+mR/vKaWMpkZeNH2CWGhgbOVjnnh9wQkJ9VFlobJSnWg
FZR5051o+KWcZkYuhiEx1CI2d06q1+dpWuoHDrzj8wZ+9paLo+IsrsR4drxYSw0zM3o/RNVFTmqn
xFici7gC1Bcj9Xg88SU7nFl523gEULaOCbEz+wYB46sVeA+N7Xw+nvzCs4uZmbe1bFSck+ytSWDd
YCmXXGR9e1/SMxPvYPS7nlqZO4+zZpzFemTRxofjaS8Ytpja/VV3lYMTu8SaOttUv1VyXEj9lSyz
jTqIi+MZLNXLzKiNWA+bKIfnokZjY34McGFrt1DwIuAL78thZs6VaUc4wzA2QRMzuX1UoKTY3TuX
NGJmz1mWFIgZQCzwNcvUz3XfrM487oecTZvgPfi+zilmBh16JeRvy7SZgsYNKpm7nupJuRE6XkUL
VixmVmxwfRorZm/uJF4z12XpWpuwAj9j4hFybw99A5mmqe+PZzb1+DeW5WJmxR5hZnGlMTjh/X5Z
1i1EVw703aL8hmbLXQGGkSNJJGHM3fH8lgo3M2xQz1ybITyyS4bErbks6XSPK6o0yJ5jAibanVKF
ivMQOrgt7Y9n+fZYwmHK71YT16orCQa2tm6lrgWhqoGK6hARAseTf9soVWdm8FGuZYYDc3hbAnbe
CK2P9lBajQ0XxdX1iBjpu2pOdWbGz3U686sgnyi+SV1740LU1qzPWSLv8MA/0feW6mo2AORZq4+J
YlCYBpVILizt1r4BAFqcMH852ch/9jfVmdm/X8RSWhUZBEYFe3powNQMOyNAHF2EhOKb54aqoylr
HIYm+6nZWbyycx9oVXti2loq4WyIMDyNkE6DM49S+qDZEKrxYYLG3YkCLvWG2dhgdmWW14BmtnZA
fG/1ieO7VZQ8xJ53IoO3h2jVmY0OlaYPOmf6nN6mFkGXoBCFaX483pXfNk7VmQ0GamHWoumpG9No
VxmcZCWAjQSy0L1DLfV4HkvPPxsAlKT38Tri+f0e6JvZvSjoHU96oWntmaFHdV8VQC4Zl1u1uR2y
pts7nHeDVkrfOZbMr4dwaTJK0/DtbeSihVYXd6Ob3DVWcco+loowM/JUdZkM/Q5VZW4v+iC5sXXv
IoikONF7FrqnPbPv0bRsMyAEeYvP6HVnDo/WhBXNWtQRulN1tJTHzMQRqmwCiPX2tmoItO4fMie7
tKES6bZyohQL/dSe2TA+gbWrVeCFANUSTu+f6WnbQLoD4qf6SUmwX3R3vEst9FZ7Zs6xOtZQd10s
QoGZ5afosyknDkeXmnpmyEGOA09uO/g5c2dV1YjAGD8LTo/e9+AzU3Zyo1CZta3t6LUe/nOetxYx
TgjvS31mxE4l8yJzqRbw0cjJWMmjkoPUOZ74Qv+xZmYsYw0lmxYb64PmAke4tW4OiA8VD6ZwrRN5
vL3sUa35pC3sqGxN8vA4pYKuIddNOF4SA4A/TYphIPHVZO2lUjlPxwu10JGsmWGzA8tLu+7tbRKN
F0lsH3wzvjye9FJ9zWw6K9B/zHGcI3gaHaw8dJFuzwf9zK2j4hZ2fnGiSy10WGt6/9Xuo5DE7BKQ
Y21RwubEBYpHuLZP7vOn27O3VgbWzKgzCNSdZXAtqbuf0alqEG3V7mJZfslkula726jz0dwer2xx
E2snrguWijQzb8+qO22obeDjXKYdhiBONwwpycHCSe9EFksrHmtm522kBYqpRs5WjYO1BJi8tVx3
o7kN06v1SCwxoD8bH3M8ofOxISg5AkvAAYTA7/Z4B1nqe7OxoEz9tqpUpvUe79/OJWInUd63+LVm
A4GGS1ntxSTtEeuyqXv5Tek8fS00LVv7HQrZx0uwMOCbsyGBeGPRZ4Ri403clNu697QtjNZg70R9
uDZTU+G6PnVOVNdSZrOxodEy0P4FmVUi+BCrhJExRZoBUThI8epo8Rwv00KrmLMRwcvMqmqmhZBd
VjqsX3C6HofN++Opc9P7pjlNt8OvrdUMVLVlrUgpXEXiXqeFOyDIX2HM6qsmpnSi0h47qwRSPCgO
ehxhBz80jXEA708dbS8VcTZiDF5EAG07bY0gpW1kCZ6Pi+4TzfRyJ/bGVsKcDRigg/0Curi1Ne6U
u/F78BTfq2vkE7bxwbuVl+GuPHMexj0ZrzmNWaNYuOrX3cbap5+6ndjBc92ka2cTnqjxpcLOxhKA
F4kfTn107DrEdWvHwOdksDcn2nOyqLdKO7Xzq9G3DViuI8TNxkl+1FR8kAzgsRBe61iAVP9g4PA/
fK5P7ZIW5pQXB7VXuYFd1SGyYtda6zzgl6fuCTz+0suqXQvcv0804cIsbM5Gj7oMu7pMyQUxecip
RnLlSP2QazSgIz6m0ti0UTX1TdDBx6txoZFe3L9elQsFJCdMRo2zANOsn4jK6x9xDkWE/njyC9Vm
zIaOJIMeQYQMWnKBxyg+ANjzR1wlWqu/17X2xFpiodqM2chhWmoR+kSAbvFFu3Qz5CnGkQA2fRvW
wY4omlUMEEeTu+NlmlJ9o+MZs4GEZUsDjLgIt1XF9WlSGLd6PzwBWcWRNvyMvrR5ovKW2mY2WhiR
7teFJCPuIDeh3uUrVyDzdLwUS9OwMeX6quVVMNP5WPaYJ7ixIQM1ftCDiw7hCTs+lBz6t+kXMR5U
fAVqoqgs1TtRrKX6037P2LVsTYIGQ8is0W57Xf3gx/21INSkb7ODbWfBiRFiYS1jzAaIWATtmCYN
50OqN8VMlSGCF3F7FkV2vj1eiUtZzBYSXSMLvFCxV9QHNzWYZzcJDr73/L7UZ6OBNfgWSh19tIVC
Bea7S/q1l9ZPnYjsE88/meEbXVmfLSOMIqz6ZFpixpZ/jutUtOt1/U7U44Mz5F+i3LiInfTj8dIs
DAX6bCgI2iqqYHQQr5kXH5C5+yhUfCl63bn1FOIojmeyVKDZSFB3Y+jDe2ZlF5XJdkgSIMONA328
KZ11ovjtlevUiGOF8akT9oWxR5+NBhxtET87dYGovnXsWyP5oA9P3C0TWWFtwHajbP6uuwhVnzrh
K4MN3byF9kNO5kQvVS0z+gysCLjM8apbap/ZeNCoZRf6DsuvVkcML/hiFwSw4bRvd/2J3iYXpmx9
ZvlBKXDt0+huEmysc4/SgSty5k9jV8sIgtA+B+Rmn7qQXRg+5956TqWktcVcttWq0CRYBygDHLj2
lGfSVO1v2c7M9p0GQVIcRkPOHcvgPq5zVd80Mo0/tKb03reT1WcjQBI6hFDYJixqE6SoG96Vg1+B
8EZcdNK1fZ/RzF32TG30BbER4UQA/4wfx43qu8imV4Z+Xucy+OjF0SfEdT8c72cLzTJ34TOLKmrG
2gq3JX7ET4QhJGuAkcOJ3eVCL9ZmA0Cq2WZhpfi7oeS7jzJ9gxzpD64gb2O32L2vADOLZ6ePbm6n
UYC6yr5OJwscJQHvvzme/EK/0mZmLkzFGIuUeTm1/IPSxkhgaQc3CU88/cIIOfnWvh5FIGeHQaUK
dllusfcKbwUVfzWOaA2jKOJeMB2/rxhzW89SC1unIQbD+RYXfsS8m+moh0GarE903IWxV5vN8APX
dIUK0mFb6PWnxs5uzBztJt0013EHxbJU3ctMd9aVdE60zVLfndl8G6UmoxUObrrv4fcEgRqV8f7E
ALyU+MzY23DMFa9vAPAouynerivD980cc7+8JKgREUiRd+M6+ANQMS4bo8Q/Maov9Ne5Sx7QHyPQ
Veok9o29b/jo1+rtZ3WSkz7ekxbqZe6Wx0lU3HoNBhGKAIEWTT/0Ij87nvbCcKHObNk0ghyQHIcC
jc3VXp49lSDRNX28tlREdI/nsbDeVWcG7ftqEqNQj2ZSMlw67rchRwDC6dcuIy683BO1tHRcOPfQ
Gz1PtikbhBegYV3bX8PAOS9s85I572xs3G2TjzfALTetTDdN1n8+Xrql5p/Zuew1c1SiCo/ZIkfB
AME39HB7dLDfWXszG4cWZwbIIzNetd7B6u1DNySfdEiluCPujfaU4+9SMWaW7eaiEoNPUAmq080u
HtGgkPEInjls283xmlrqxzP7diy3cEwxlcSCK6/1cXKZ1Nr7/BnVuaOezzF3MJopMZ819Cb2I5eR
Xw4nOtdCF5676cVKGRluy9CUuO1ejfU1ummB/TTU4bUW7I9Xz0ILyCnvV8tbU5Mu3s9UD/iHfKvb
jKtF0hu7qENh/XgWCy0wjyK0/HoAxBATuyHT+1D1d4MCouN42kuPP73/6vGjOM8a/PDwsFZGOBZe
oK5xl2wgFCOUejyLpVaYivUqC6HafsfyjB27jj5Go6iXVaM+6XZxqLPw3rTq913EvZwYvMon9bsu
BLrBSakSfEC3cIV62c4I3xdkob4c0L5KPjFF06VORk+1mo8Rni9mexdPvOfjtbTUEDNLzsBZ1IGO
JRcClicMfq9GNkPmdXDhezqyY8ezWepLM2vOUHaaGF3+NgiF9aipnXqpNSl42ePJL5Ri7pCHyBG6
hB3dCSZXcJCpcSkU3951Fgia4zksLJ7EbD+eeYNhpjn7vQDvy9BXUcwpvgRN8CnuxT5H2bEpWBgO
weF4dupU/2/sl+a+eg0kO0sTrgMq/6IiKLcEWW624bljPHdJjDrWfSaAErifgwkMKPFhztdFm61s
+Tzo5VaX8LzryN4AN4+7bhMXJ3r70kGYmK0BokR0udYwQVb1eFWK+tBbzZmr+JtAObTKyNHUh3aU
O1f/FtbdNSjLz5mm3B6vlaVmno0a4MTSyB+5Bc1L45MaNWtFKS+kOX45nvzCiDF3/xuAzjX1aMIr
ybtD4AGPQa5+5zuTuEXkn1smLvzHc1oqyGwZUID96tzccPZ1cSXS25bD0FN1tHRsMPf/K/zENXVH
c/Zd+jPFgCvtu8Gha/tRi3/24VXAveBQmCcKsmDXc/+/AV999ki6s28IDlhJw7vOoAoer6Sl5piN
GUXSevhhUhA5AhhB8JbA03VSPqpIKXAV9Z5M5H9494WDmRhN6e69SD+rRhAqg7OxCq6aIDf7lfmu
jbace/kFQ1k3aAO4SFuUCBkdlL5fG/lNo++PF+PtDiXn3n1EeuEmjq/nfhI1VJXbooIy2NwcT/zt
RsbN/PeZtBFKUNglPvSZHw0rT0cyGiGMU7HzC0txOffpw7ldL2TvdftWKT5qQb5vqw1jSxWGK9W/
8RVkh9KdcKwVLrgnutZSdc3WBqlfWwjHUiLTAdWZVBzeOTq69q6NT8fxSnt7wpAvAeyv5u1UDUBs
AJk863ObPTU6Uemmsp2thViZ3vRXDsUjAP9EbgtWD3769zZS066UqoXXFKIX14BjspXJaYVVxNl5
lxqPjms8jHZ0aXUo3yjDyQhZsVSTs/WDVpRW41VDflAa4rk/KGM1VuHBj4SPRJnFnHlnDITnPnYI
XIQbaVkTj1Ol+9xkvdGC+uJcwPyGX6/dogSj9EJwxtIj2bOK7D5N944yNg1+8F0XrAbNsG60OILW
z2FSXbrnWdYFaBH1PvI1qx6i7AScdXr0DoC43wg1N5HhsFE3OR+gdZX3Vm4P+Ea00HDKe/guSnbW
IR+NKAazmcWtTox2AoLMtf918MZEv5VqrWR7N1e94pwz5NQ/lOi4VYgtd2N3ryNpme0lF4DKzhED
ap/rISea+oPUUWV69EKEvTzA9LYcLmK3rQt/1eqsS9Ntj/+GdVPKBH31Me/VfK0axI1/zMuo7y65
fdG/CEdpWLfqYaFsDMtRja1jZJkJL0skyk4tJehpQImJXA+WpyPCqFbdgI61qyEuso1aTxfadgzH
ysrOUj9vAiSiMscc3LVVDq1+AcQ6qn+g6WnAE3RkF+USyVeB/8pqCEHy/2jqnEU0+hpNblk3XVbX
jbVJ8xLNeMhMRkWD9amxtm1f3wjk5XaBpnAyulZV6dfXCJ0BITfLPrqTsBqUdeLb/aMshYPKjkP4
5qGu3HMucA3zOrEMBU0tYYkkHS99VU0QM/O0eBiuvMQ2nWuLSObuLNJ0A6/bMRi0xyQoLmqnPcRS
SeOzLgUb1G1Cxwrsj15VKfZFVLdWh1+9h2dCvkr00UiQiGrCBv3kofWz2r/WYq933UszAr6mXgSD
LtBREwQ1lhGyJZQGQYkmd+Ji7Rp6m6JgLaewlbUqkHLzdqGFtER9kWqDDyan9ioYEHoqIZdurVxr
tW/o2HChvwKQlY9chadJDjdZ9sqosC1EaapPDsnoW266wwX8RVGzbgTzdA9cWL+1BluPB6AMhpH1
FxCIlT67t5sqhhGYQvZV9LWfxp7zLHI1yrxVntUuGkqjXUTyjgBHmaKeFccjM43r6TneVmkq7HIS
CKy87nMfyBgJiDQwmwiXxzxwjG/sPoSvbKSvdjgcaRGobuWyMKNq7Op94gHjUK4HG022cR35ITgx
FXkzrdaoLl/nnpL1mDZIws0BIaMuNfoxMtso1ECXCLmM6/3EvGvUus4iRgL6m7MfIpAhX/xQ9xQk
YxM3Ms8DPzeticcuK9vfgev3Aue7VCodYDVadVaFyljXhOZVo496bXOygeH3920H0NhfNak72PUn
F1Y8Ejd57VfJYwzszHXWPRTeOLxwI9bfV7CiQJDiDz+ighZW8aiAw2u7wvtYWXbu9Duhj519FwSV
1j0JthUmNPvYiFWNAHfFlRdK4WWeuqm7wJf+WlaBAdjX9wCAZ2dtDMV2uChKM+H73tg36SGAMdhX
u5KYkgCFZHzY/Zy7VqMdQJI5PkIDB69QQudicLqoLbb9mBtoM1h2x6NeQKJFG2fDbRw06f0QE8gN
2NEixWvUKiz7MlYrO71U2U7DES8gCnpPsdV1uXtuM2mXP4sgCYbu3FFQrVUvFGh2Q7Q1RJAx+KH7
quTauvLKQfuUIFcQmptQ4yjpp5u1Qs12qrDr7F5DKZPrbbd3zELe9L4hJANU2OYhVdhYbSL0uwRB
Oc9AjXtUnTGHOZ/QOpe2kvYoBiqJ4XnWpkeb5SsnFlbO0ZdME8O4xqyyslhpCrph4V5WRRE8elqk
w+GPNKf1+l3M2JbchrF0BcqHhZpm6U+gxKgGncXJ4CA+mYxIwq3argJPhFqpVaPWElboKKb4TyRN
ZOzG1vFNlAELDgO0gM2TG3YAuVEFVP2HScM8MtfCzPJ47cdOpCLqGceiB5PVyrr/ZMSOhAubRq3e
c93T985T3EWuxZ2fHdolPnmdanrqukZHEV5cZnp+kK3rFizkD06T/UjZtFllc1AK8L7q70XcGYge
27qBNhgSgVKxE64WkgjU2jjYRPKva1XxvkY2T78feiuX6jotTE+Gq7Cx8vibwOWlZt7L7YRDfDdN
SkiVmcxMbu1qoD3RD8S/XGvXWx2h1Csu2tocyT8P/70vI+4YHvyB3u41uOkqCF3EvuvMrb9GbRdX
gN+DehJtTQYmuc+dCNwi3ImQ8fMBkqJAikr3IjfpkWRTqzBf+UYJZggvHIFACEpo4IkfwDTArUTZ
Tk+Lw2hbblau7B7Q64/eEJpebY1Cm7Q0Pbgm6YU/YX709ZgGpRJzNjoSe7q3Q5kGj8jXGgQ8Vg0y
o96OMLN2QMarR4/1Ockiq0MrLUvC/NHSEfuu19JoWtmukiBQfNxzCycS8SpHj3b0V4maNP43NXD6
4aZt49HB22b0shzdmT4qtCfVAg9broWN8G22kvaQqIh9pkWomSC/Ga8ImoP1K5AB1qFd/WwYiesf
0hR4gm5igeReujbssButFZzWSLsstcKunqRNbbWrHElTqMPFKEQdAX0NTcRRcyfrdYT3lMh+1P3c
Hj8OksiNfKX0gTU8tgKlmQfFafLeZlXkOTDo6Nyjty1cpYnRznNidixoB7uj47A+0JL+K8GVpnzS
krFrPiE8ksFaRF1E67KViPsO1QdROwm6rVap+l81AtPrb4lG1PiKSG+E1Iem0/RmFZRjaEPZDv3q
TEaejusWPY6uukMlAZZZYjD7rSvEq4YzwPCxuQdlVARin0IlTVdm4MoBITmXnsaIZEHDa3L/MR9r
BAgl+iXEyhrImJ6NWVx8S8SoNWsvh6G6s1pPIFPLGeGPIOt0Zd0qhj2Cf1XcJ+Gjs3iwmzaoDmrn
l+q56nilcm6iH3E+tnn7o8xDL9xlcdSba9MmXgcRxykmxY2dYFLGAlmDUpwX2teeyjR2AXJJeeC6
JFDvbCK8aOLGbfIPEu1S2O9epz3jOGC5WyWMauWyMWx33JESTqOrMA/a+I4A9qguVvDB/fSj2fuF
2CRKiZo5Cm2qunbskLPNpK+4hA65ghs2RWJZ43VsmtUPpfFQ2kyHDK1XRaucFKXR1unPZEjj7BUr
h9lcaA6Cmm4N+JqBjh63EoEas1k1FeQSg7x1wgM8g0650RSVHhOhOb1C4BIcZ2Nq4X0m4aCv+6bV
nvvAhzOhZ6XhrqLOBthVpumIRJunsOPVebBk1Q4DbgxpMaDEmylcgZ63AFhLNmgyjG6VquFTlu1q
fYbGoRKxrkTzcWVV4Qg0RVh0fdUN6nbVJmDHNyAuSiAIJoDctTnoucHuERFN6FC22n8fnLGTN3ka
ef0KTnb9nX1sbq4dJ0mGszjQXeuD0Sqhhc7jSKGcSI7PiRPFj004GF7F7CpyZ5P4fYAX9HRCtBnQ
p1G2hl+6XbLJ3ETGu1b1EZzr+zgS2zBI5TccqbqSyRURFIQ2WrRUohiK0iqIDQYT39XS+sILhkJd
maDCA9xTDANCd46v/PkocMdnbuiQwnHasZUbLY8Z5kIoW+OFb+pwGn3HaZ0zM7C15JCybQ7PFd9F
966QWiQ2bQPWBq1YN5bnjK5OvsZtpHdxxIzbFIXGqIk3OrqE3Up2DPwPymDgQ6xXdltfZl0XF7eV
0nY/NaEAd6nLQMqV03lN/o2OVz23Xgy8ZuyFYe91VB3ry14wm3/WBl06X+rKCMs9HS/ygOa3UXNw
LQ0xZtsqxjtmO8RSC9MGouqmjRdtiYeFoG+krWccxlKUw51hNJk8eIGw/fVg9DQb0l11eqPbpZ+v
qjiTPUfhBSp7qtkZxQffTRUbpSrRaAzgtQ5B2ja7Ful2K/pqQklFJRwAl1yz9te9s0IByXHuwFz7
kof1SBgTahXcX1mj7K8JnNVuEqMqWYBKyJyEUxXj3ojGrHyWbj4M1wDq7RYw6pAmOCPb7M208GAG
eqEKIgE7Y1oNwMISP4SS5X7LIYla3oGqb+VNIbrC2PwXSF5HiwylPYv9StsSqhuG371CJnm0ig27
ij7bRGKwowXd3/6IG+a95sSNy9veBtKZnXi1bQgmUvXQk6pY5CgJY+SFkndnCfeDsIhryz9x/qFN
Kf7n8bKcx7oVaYIWlmG6SE+fQQ4PkCbIrHwdEwnqYReiPtdYMaRyAFVyZbnBFsFvJpDHNr9L0dYo
Sk6bdYRfxS6N99Jv9r74UCQVQ9TTEJyZ2lNcfPSta8utEXo5cS8vX3xG33rq2SF82yK1pHXSRQqX
NVpzYFV6iCrU2dzravDWPv0kNus1M80qUvpty25ZAerpnKVIBAsP2KH8ahf52sJzkk0hbby3EEKs
tQ6tXGuNbloRjLu0OcMpaVWkyGZX1sY07iJc/bzgzhQdB+8XA6K7BCkwqa5G56Kv3AtFbQ+dJw4O
kvb4a+5s9WdrPrJXAF0cRCvXYFjs21VnVrumblExRYfNvKj9O2vgbMO9jDi0C4LveqBto/EGRA+3
MUQ3evEaLQcOcC907dJni28oYhcZ0SoN1TU6a7jouReiirdDeBsEH3L7zm5/giBhJGI1P5KXuUIt
QRZnfXHdpN6FrY7bPoGFDPfR6NkcD9AMG2/r2hZLEiTY/x9z57EcN7Kl4SfCjYQHtgDKF02JRqI2
CImi4JHwJp9+vuqJmOnLuBRjejUbRrdElQGQmef85zd2/wV1X+j1l6SFAxzfakYelePPxm2jzkZD
Q+SHf6/ZaShoc2T7WjlTOKQ/Yo7Ya3Jy17pHzumd0g6lBGchm320Mb4nIAc/lIZrRjjt+mBSBPvx
GqT1scjunM7EZPbVL7TAnPhtC81uWz062D17x8apQjOtoqvLRucWgY0YHy9dm7hUlxGHGdP44tq8
Hl3zyzTxDqskEvfBq+7t9MZYc/byIjSyrxqZsv8I2POucPXfgL0JgTnRQUCthhBRP55hWSi+/tRm
Uds/EMwDTeKf7Qfv5ZbsM17b6Vm8Kw2C3BusXwJl43aQMzkYtTlU9JKB32afqev/Yk39pwV2Rfn+
9t16jT106WhFbVwtzHuhTV2eR3VqNwogomk0Pax1yo0FniOl083alRaxGIhaVa2ChdNwuDPycRrr
sMhr1Vfb1pNgHPsxiZelO5VlWlkG6RN5XbIf+22zZ4/XyDYvNX1pTAKpXX1xDsaSSARB9sqB1Aai
Lh3jpSgtzTQOGDHLpbTAUYRR2pveqel4oslsJxKgIRTK5dzP1hrhA0hvJChSBZiBAEkb1CL9Qz6W
BZaYf34W/rKR+U8X7B2Q7KWtSda5LA7AiFXnbmfV+b8quXRojUph0d81i926+0qOff/sFx1tTeBM
GVKIcCQLUd/FqjVCUomTni0YGCzZKh2oh1WBFPWznfOj7f7dvMntQfwSw04Pbubee7iy6rh4gy8S
3PcoDLVb/eOCWj+nafrzhfnPsxvdewdHx6sjMe61koNR1FkbgO8ZkTsPxUbZTvPsEvF5XoX1GY/5
Ooj4T3fhHQgNitLTaHTpoZxsdSr8SHMGDrImJked3PP9n7/TRxi79+54LsbWJ+W3Tw+On9Ea9iqa
GdDOXgsy29DbzfE5k/HeFeuWCMToz+/6AcD+Xs5KN+1nRc93WxvdCSbNnJhSrPhDZN6nZKgPBjzv
5axYzSyVhUvnIfet8zSS61aDJ4xyt5CrmBOnIxvroZvdizFML/rceQGkB3xevSAhUu2ffc/322qh
ExCfdeVmcq9VfU3PV6y+EU5F+c+EjOBY/767uQvWlOxG5Uaaw8/aHma2hs/Grh888O/VrVrbT5J0
63IDTjERF5Ke50mQh67xgMw+3c8ng56PbtW7DcfgDJS53/AdZOdQFdr6jFK3TD+hUH/0Nd5tFKtB
/wf+DWu+cchLT3aleaey8W29iPiTG/3RMnqvaBV94k9ax23AIHbXVa4VkaK+ETqKbbLiR1aukxuP
Bi0Upc+ntO0P9gj33R4B5qbm2pXcoLaqGatoZ5qGMRgncIZhsP4RhUB/L2idWpX4Sw2t0GHUEtDP
kMXp99/9wiVAPSMAfS53f14vHzwI7zWto8xj6GUTYpSs+qFb7a76dJj8QRvivCuzhb6snvKRAmVV
nQSpJ52ji7ilmoE4VLf64VxlF9yEoj9/kw92uPdKVkb88dBcWaWVoYJmmkNS59nzPlkwH736u0Vv
6fjL1T3XKe7cYLG+1/LeNbZ//uQfrBbn+p5/K5faVDHC1GbEsMX0O47LEM7OfrbXSMomBF/75OD5
6Fa/W/NMH81OeIyQ3I5U147+QnwmVv5gVTjv1nsaE6+WmahktLldAi2hKxHZW2TI+pMF8dGz9K4Q
mC3dGuMBxaTMXBJTSJ0NJXsWCfQy3WF045O/4w9nNG7qk2Lno6v1bqF74xWBWFmCKX4Jp7Ywxr2X
zZ+VGh+9+rsaQE+Sum9GWIUrQ72dZaxl1INRffLZP3hY3+tLPa+Is+w6LGyT/tSM3r5rrYlOG6z3
z0/sB6yE9wrT2PeZPi0ovkB3SUS1nGTjJM6LphWvSm++w+4GaLM0CnZUdJ9s+B9csvd6U+JUk95s
uCEF2nhyb4duk8re+mQNfvTq79Z3P8sqppfk1adsT7DCIV2m458v1gfL2363vEnXyWa35m5M+pnI
jMAUz8RCKaMK58X+pFD+6ONf//xvW4ge177pNVmyGWNv+NkueJ4WQ178w2/wbnkbo7DzVXha5OZa
v3W1cuNhJrmrACu2REeaW0xePrnLHz267xZ6u66E1DDZi8yS0ruejj5E/sBP3X9GNdPtd+u67myt
SWggN87oDptyFHdujuHmn2/1R5/+3bKmfUxya8KnvqoLt36ZrvOeMrAzx+6e9dbOxGf3+4M3eq8h
LWs85EWKnMQzNT0wpX7W0+YW99b8kwfqoze4bsR/e6BGM10Lq+Uy6XkNI3WavjA8QFdp1S9/vlQf
PLHWdbX87Q2kBUVSjVUcZdzpF93UkiIwhjz95Dn6gPmqv5eImsO8GJJB2t6ABsBQAc55nxpHMpC3
VAmh2y/bEewqd7/7ehdm5mslun2huq+dh6cWen/LxxN8BrhbrBs7M1+c5OQz/f3r2/+fUiZ2b/Ia
0tD/e6rE/8uQiStK9XHIxO7Hz7H+eybF9df/O15Ct/5lCzIlfI/sYpDYqx7nv9MlvH85pAy5vm0Y
rrAFs5L/CZcw/mUahkMmhdChMxn8wv9mS5j/Io5ChwHpGbYH/x5o4P+QLQHD598xDY8QGAfbMRMS
FalHNikX//48riqHaNyCla9OfSJOOFJ4a3eGOd0uh2GZCiLdHo3Fn8nANUa0NiVmF9VyJT20aJhS
M5RFoiLOJzLNs7DQVnE01CQfxtQ9NFMeEd3dMKZksm+sLyP0rlNv2ekW4Adkd2ymDdw6CGSdru1F
/1rN1TcXN+uQJse90Wbt0gzjUfqe+a28stGHFJGGb8TLFja8GdVu655kbl8VhfMvvTKzTZ77cI0H
PyIwcbkxyw6Ki7XUodS0YzyiJCkq7DZhqPhN40aqS/Kga2cNuwgixV3L2CapvdyRIvbUZmD5Mltq
olkrgtYd5MOI8M3QbAnqpbQg19KSvxttuCaf314PitvCSTv0gLlzKNLpbvWrg2GOxnmxHD9sFaGh
c19FiU2UkNU/5CbU6FoU9b6ITRHNbRFqOmM7e/SLr03aPM4reZz6Yu+NxHo27a9Z0gCVTcayGRwz
XFO7iFLNi/low94ZvPx2zAtiSUvzBoOw9ELUphc2TlqEZW+d/Cb5UhIt/DjoJnYlwlm29mDy73B3
Wq35ej26yCPXOUSe9m0hvmZbGbicZIX35CmH183bqPXgswyEeD/qNt+/1pLk3Gid9WWoiN/UjokQ
ASGHNCF09FE35uWNvZKgvqavbmGLk9XEt36i3NCLyXBOW6tkSl1+pUkSZ0xjQ2+y450oDgbsFtze
yGz200pts8zNUW7gvav3a7isk9z0MBW2lQdGH/utCmenW19l1YufA0wgh6cQe5pps4wjmmnGaUc9
C7i7zVdQtWgeHJdwdl1sYkVX4HeHsbB+JJUbqrZ3n0EevK2ZpCjTp/yZx7N6omWrNiMzwsDSkgbH
Own5ylvElmFEthuZ6RC0JMJBVPoWsySejNmgramG0JoMfEnH8c1qhH4sZvtOqupYu0xL1MT3G6Dr
BB4D971tMB7JLEItWuJ/p65Ev1f3lK9GZOsYL7Wm3MAIyM5QCKJq1KfHslDJgx7DgjFy9eDb5ilv
5ZYxJSGMIA9onu+Lwv7uN5hfexl0nsXbuXLawPdM7+qcEVW5Gox0rQYf0Cx96K554BpW3+FgTwZG
Jl0apl0iH5mr+nt9OXudMoK+X/vbNR3DRTrp41hNY+hmlrPHuzR7LDqMf3VPnebY2lRksey6XLxC
T/QYUsfiXn2Z5tE/2fKr4yQ3I1rsbQKmGUi8zbYk+NU7mQ8BJqiHvqxQ69RFFg3+SEgwhphq/SWb
7JezasN+No/YGcOYcaAVlap7WifbPRa9OHdeIw7krl1UybwkLUmti70mRFu0hpZ9kX4/HrTW3hNb
zTmY9YpYcRfqU0Kkc8K8l91PPSsxxBvhlBVJo1DnDY3HrhDq6M0q3jTDcNM3QovmdY4WcilvkByD
g7hev8UrWAVrkUzHTuZ8vER1W634Mo/EUqxJss9GC9+7FMdBWyj3MOvNE0lkcEW0fgj7Jn7TRPV7
dseaTFv3RXS5sc8LYYXD2MdBzWrcpF7/zZSWSaKGfna8BnKu9uaSccwQqogGZ5h3jTGm+yadL7pX
VScA9lD6BAeRhvvsN506yL4ZeE5CuAnysZidINeMrcx863nK9H7TpNC616lfSRTFBJzMvtOgqjEE
Yyyi1VbnZOhvLHbBi2c3P1izJX4KZs3lcNYAMkV/M/ilEyby5DYS4VsWL1Gy6HfE7OqRtMWhdeI3
yJeh54KQjJ3RQdBqv65en0RVK3/V0iiCVeOo6AeLyKOWgNNqzvbu2mykldmX1eU06bNT1WyymYmO
XRQ9L9rhB119FZ6dfy+zPFjcuIsYYfOEm4MbyTrwMv0cQ2veLgP24FlfwgWt/ThaZTbx6c9qqA8G
fgedGucozXHOrLvyuFTedEySYZ8DJN9VQ39rCY/MPbbcgomSXR3/+pEytvFczJwNt37g4jA/8aBx
MQpWPSXV9T//+v+M/jdYBtVFnebouywdXtZql2c2w8fpoqPYPXTJkIZz4r8mRrYddf37IDp4m+lK
qiDVqIAGHF5ZmSGeQ0fHwjN6GLLHcSET06pIdnGVIw/qRNfiB8kKM594ZEZdRpzzmHtEx+t8IXbM
k9OvcSD9nMD2Jg80hrJ7b2B0BEnzl5h5Itk/3K1HqjoqT+PV1FfzbtUZXqZm/5Ya7bDRbGhI9XC1
YrVfRsa8CyRKGL+OfR7kVDA3Ln5PBfGiSVPvNW3yjlPRLYED9Wgz2OlbIzVGrVBgIvg33C5DxIep
hyygkKdf7K4z9700nxNnlNFYQEboUxVNixh3ZjHpAXlxJyzorsGFq3WuffdAO9uGabEUkFdQQzoc
XYvORSvN2DnOPdSHhKvXt/pvb3QO9dCO53I6xAJWkA1QdEg0czvXw7QxlasCSIHaNu3r3ysClJum
n16IDDkRyIgeWEmia8t22lQnncBNLrJy2MisMwRpKDzT+mB4za1lQB2vhwSSiWc4UaFV80MRNxfY
c/qDpUaKohiq51JANJ5Uvp/0dtfYLLJ00pn4McEmek4ea88krdAyd84IE0Sv9HbLoOyaUV9rmzh/
cZeGSAOhZ/sVF+SgX2tyHFuZ7Vytr6jLCJM2WvpvT4MoZXvLHGly7naGN+xh8BfQGMb4HqYQqL4n
bjPGJXeqbZedJuwbCHJNCNMoULDf+Ls13hpWu2zgPTlzDuO5JGBK65tjlxfGIU5cFY3zrDMDSdog
loMf1EZxEw+Q1GOg0KDLJ4uNezj7Yn522wVYA8vPPPHWTbpqc+Alq3PSl/Gh6N0vnm1w9qEt5xyA
gmtUbchOjy9ga/6aR9xbK+aqwWqtuwXX7DKFVz/1nn6fLNGoZjckg9kKCEggP61JcNmzGIeLDjcK
qpDY7SqGjj3xsIYEN3/EA73eITbiBdfBOIvrD7/8UizpcIxr49I0I8PdBrZhvtyvjnp0V3uGLttg
AJHBLxQ91P0p47zS7Bnr6fJ2wf/+4uV7TZng2KDlq61fas180wo0GaPoxyjv7DD1FFbDMceCmbih
pHyLUundwHvMd6XEmF05w/d87gx8WecIc1GfY4FZcJUX6aabZL6NZ550x1z31mywWrNRwDop1y1X
/AgRb36xVNpHi2eXUTvUxEt6/TEWrb2dN7VWx6g9zfLSaoYXZqU450Kvn3r2WViae7OcrddC/qbL
yW6xgcX1cVU3ol2f6m7K7mXcQvjOIQz3uqSUTw5xJv2tBtswUHoN/4ndNMYXZ6Omqr0vYfp5pdqP
BpuucCfzSTdORpGpyNI4aUjIaR9Wf3xuFK6z0LK3phqyGx1T0GMXJqt/ymTpB2Yhu4vXiVcdorRX
QYOqFq4cius+cAeGU2Q391tbgzVasBBnU32Fa/IrW7QobyeLMXE9h9LonupyvilW0RMCTwEutflB
xJWER7+GTgWB0YZQfspSdxcPULM8jywwsyxfp85WkcgP/lTlrCd3vPe09WdXFCfXwQDOb9EsxWYG
UdL27jpn9CLEN4ryaWnk3eqV1l60+q5boFC3WfFUtwkXqzIiw85laHj4OdmzJw5uNYW15g83Ra6B
R/gT1l/WYO89YTebYR1TiGZNeXJSq30mdSsLdKkTmGxOw54ipCdwKJwGm6VqTpy/bs5B0Y/Pjua/
Grl5M03GwwRVnip0gKs1hB48G52s3W+iK9VO5yLsdG/Rv5W2DGNsn9kKhdw1TnarRv4ZeRLdNlP2
HZs7VPBSbGyoljdj0hxWauyDTOKfcpUvtZ+z3u3qTDQOnQ01uS/poeK6gNTGkg/ymR2aMmzdj+Z2
4dCFzZjDjXUy6YZmnG/nWSuPJXFZsDBRS0n7uXWaLzn069dsSu/xz/Z2tmhl5BTi1qt3nk7wzuC0
L4Pmy4Nfd+1F06eXrmvKF7Nu1AZ6n4JZWl63ZSXCZckI/04vzmqU9EyTGdmjE6ZJZe6U6p6NxtZu
8ayK0DBscBAqDqUyWiQK+Z1fx84eVQpVfKvqDaH1VaSNy9HU2yqsm2HZlDaTsqQ9m9Kxmc5gDafV
4oYM3a+wU8qd23lkxsP3u5bAi8dmBL3xJZZbAITiBrDr2ZI0yws3OlLQ+oPKW7fopg0Wg92Fnl1D
hZ3du6ZwvhqOp24n/FoPzJ4YDrTrWU5K27d+b0X4EpnKDvqkxUCwm6LMKR7naajCJJXP+tAJGI2N
d9sX5leLUHQNfDAqWpaJh/ErxOfxTu+q4aiNkwoba/kxKXHq2nwMHQvqmM3RQXBGf5NLpQ4kgt+k
RtFsrqxTpSXxBie8zTLn3XGyzmSLi+3SI/9WXBpc7UY8ymnS8xSly1rAafdiJ8ZWFvSYNAwRqDwZ
d5Dhtza53YTLTRdoXQid8PJjuczDmtyYDcJHF3UTu6On4Gv3unfrL/1w0tf0sEytf/vXH2kFs1j4
/0mk6gL98/UHAp3QUH5/U29VpZDY6ZUGQd/qcAYuisBHmb6bGeqFfYdHUlJZaAOH6ickMuNE/2Fc
uoQcYTuBN5PFIrQWrbkpEw6pzNWn3eyjORjiWJxWHEm9sco2TTVQWI+LfmlggNWOOlpyDofJrI+5
GG4MezEPVfpQmZVxttr1K2K/R+G2GeHQdrJfy9a/CH86iyuJtirFAdr8+jSsy/cEknNYKNEdYCiX
ez9tb4VGGYyAgia59NaoXFY9KBAnHdfCu0j4XbUdA0oQm9vnREubt77Lw1F6uLe4qpq+CNvqjxWH
Xml6vy0Ig+GCrdamZF8Iup4+1+6ktcMVogsgucOww+M2txF2GG9Op4u9yN1H39eH418/GCjeN3OF
UvViT7kegZHApZkoPGdjiytAemmMDXAroMrgZXfCIQOnJxiDrB24G8ViDfD30gXDEUAPXcLgNabe
3WFVzaabqSeDB3mbpi3q/vGqsri3+1V+0XLlb8bKWUK8049V69qhI69o0aTvjFVpodWh9W4yswtm
IzYjZZU/jIXC1iE2eEr633pjd0GcUqGWC581lYiqBa1jIxrSw3LtqI9uhzJPvDl+8cPrpiaCz12e
m0RA2/efuAhqq9f8jplrzsVe7Oe+UfrB4jHgziVrc6qNtok6xGihwAv7EMt4E6+Vvl8bFDmuvp6F
eVlVO2FSXRch7Kgv9hzvPRxwjCpxIrtjpVWNeNKnbCvRRnJuFH1E/N9JxfMbn73eZb1z6ArQt7hq
Dj2kr6BZnYXUenC8BaN6Qy8fOv0LYLGDHYL3Okz+S2XP8PQt+ifLqU52q2A2ylwBzCT1HksjI2ym
5M4oTx5s7TATGaX25N0wlU7Dzk9/aJb/3CzXNhBbVqK477xV3lKY7Yw6VeFi1P7GK6u7NdXvXCRw
ozzKVnHlXep8ZbLfZOobn9ng5FoerGqysPgtX+th/qkMPjnlILKSb65XDTuFRNXTJPQE7qPR5TXz
dmeKVgdNaBpTPGCnekDpxknbuXfFNZsNvBL9hFVuexMmfs70AiaAQ+xOoJX11zqZJtpXYBB94dY5
pj+ebKjgMoA2QCcx9afrp+qczA+b1A4SOd3KuUcVq7fRkFZPXuGhxkDzeeyW5Zh1sM7JF/2dGLsa
J7ppdg7M11XQXfU2uLoZMFcZg2drdkxND0Zux7kv0jCrnJummdtt0XWhjju6RuEG4zvw7aLepNpb
1g0YKCLchCoT3/eabV9a19xAtNLOtfjtDutvTlU4yCXNQ91f91so95Ojngap7kdfCXw/YZVPNHec
cRu7SFm8rnMjiMcLJgVjtc+Adx15UzVLto8r57vl83BSF2MNrn91pbvLxZfMd9VhRLwQjog9TwiT
t1O12qGJcvpu6pYfffkg1qcM0leD5REs9io5LW4VmVN7kZX2VLtDd58Msg7JS+iCKV9O+Zhr5yyz
j4sxPKCIi8bG0C6mtSEDD+GvQnsEW2QOXEE7T/s9OVOPWqRYwzLfJjlTkNpyoL5WSOHbbDohuY43
mRP39GrjXbek0WgJJBNUxczFjG2XWXe1Z1xxiQgoIdnVaflLy1n/rPEBZYDWgQLGJ1fDfNdpvDLE
NSrbLGmGNMOMkfX6LcBxyDzgQckrG6u7Mi2Xw4L/6B4zN0XcQfEb+au+EctlslGf2lO/XVdHfPE6
/aTG9R4UoIxqU3xNGMbDzGye9Ln/lqv2LXbrJyXB6BGOfa+KaFmt3ULo6e84r/eLiDfWAFWjXmBy
93U8AivbyDlya2sM/nAs9fEFwCDIWnNXmFN+qPwkvRL9X+JEZ9yv7crM+FZZaNGkKpBIdx2FbVti
CdwFRKCuAVrKh3xZL1rq3omat8u526rvNssAk7grkdBFngcSlaaD2i2CDWKcNETYxZgEBEhy1Tmi
/NUy8Sgrwh6nkI3wvR+VMVoIab/Lt2oArfGT/pvHgc2Q4GYwiOKNE35RjeVWCf9liJeWJrj/5liu
Frp+cUlsY1/rpBghURdhM3u/+75psS/NQ6v0b6d2fFOrRmMK/RgTBvPOV8aTlgjtMKw/bQFhnF7Q
xe3a/waQc6yqJOrENB1c/GACO3WO6P0WALP8yuEu7+a1NoLmKnDSxM90tl7GCpLs4L0Yq81n8PPv
cAJf4yJly6r5d816TrX7Li+zja1RPgzx+CUZO9ZX/Ci6ztkqYCVHaGRtTOlNUi7jrefHzzwcBjtz
fIk78VL5Gouzsk+GMwkMB1mPstzZ0j9C8hMAb+tzJqhlY6wVndHaZo7a07CHbuvnYaqaL1gV7ctZ
BSm5EWMvQomwLahH9yazx3s786i9qjmSRv1jzutDbaLDZM/+Xc/8Wu87VB/ksQSr3jIW+ZGN6tBp
+RM+u98YfN00Hn8Xs4iCSgeqZGF/t0pMdhKsBoNVgm7r1RW1ykJJ0HXgutldPHKCpjGGB3ntBnPz
I2/iC/D5DK1eRf3Odena4aSS/+Jeq8j4uw3JGRTuQZPMMNOrGE0OVDqAqU3yZJXLW8LsJFhGjn9A
pEM+DPdr6l1MdC5BZTJtiGdEDRYXR9dxDcCJ6Nj2SK2UZf2AC3Ec2i+m3xaRVtTfpNX9aHkESNIh
5k/z9eOY1F/9xX5bV98Khmq5R1acbNCzhaYFDW8pf1vkPQJedrcquUmc9l6/vjEMakCcjrdphW1v
iqtHlEgIhnw15mo/F/neybWbqiijgvD1aSn3Tm1hoN91GGEP9xn1RFF8r33vWOnGFglnDHEUrZqg
0CvKYFQxuEXJByKOitDiEcFuku30QkfdNZ3rbH2WizrnZXHHcfqcuusKOkXvXx8qZ30QmnmxkCQo
SNZBv6y/9fJNX2MKFb06OqWe7RrKbKMYvoqm3cqGW4ZEdQ6zvua+rds+dteg0bvTPPKMW8nMjtMV
LDEQuIwZcuVVzK/kBdniLQDHGomyY2jj4TWRxHqgtfNDOlaHEv9pphbfmmVwMd+onzxsDILWKI8+
3pQb14QH3ZohdgYFsi7biVq72mON8eRZiGwL/KNNAJehPDAzfV2v2sIUjRlPlxNlk/6sLSka0Rkg
FcRo9UVMcirSszUT3GzRcWt0bZMZCx9clXXYdfbPugeZuAr2EtzIB8anIYrkY2GC9UxacZzN9Avy
VoQ0RRKus3hw/Jq/kSQgUMfkmbGhKFOL9ew0CMb84smxwKmMtkMk2X8bzPEhwXE7KMcrIFmEfs+u
SOzx0UnGn2ZTnIZ4+umX3XnVpgfp2bA5J1dt+rpH/e9YWyFaCjZvuGV/VQhTEn08Iw+EeSrPa+5e
VgyF5rL+5X5FiIygX79fSWcPVMGpmko3apklBIN24pE7pVZ9pPAQAemxV+7l+Asw6axDww3i/YTS
txpeVTPj0s4Its7Kn5JV7rjuJZbl93aw3qZaP2cYrQWdfXAb3Gr7nFPFrHq43sMGgSSQI8MKAgD2
VTKE8ezRttjF0zqinBPxY20sZ8vlDL9yGGtI0fK65Vid9+qVxo9SEk0+FUdbUtG1aftQmuNWnxgb
I40J60TihdHs9BlR+qKhZtDW4ZsYvVecFrZeeT85swGTg/5gbs5VgyQHD4Zjbw8Po8SsqKqPGgTT
QKw+BgDFvTnCwDFw7Qg6N0XoiwtYP03P5ui+VfX0gB3y0+rsqYsCz+6jfFjPNHXaMJUBs98yqBtn
E2fJsTY5hO31rvf1Z1nOD6YZPxp6f5yzIjKS9Gkwqr3wG1Id5J6OGeux1TtefxkribeYWGXTJVcg
d82gisuz1sUXvWn2lZHdpU3yE4TlIfaSLLTn8q1JuNfMyrF48XEYqJW3zyob6qy9w7T27PUVVLX9
kBp5WGxESoWi8QQyTKY1zHyUcmMfLDYiU9hGr+NUHWC8YNcwagdyjRij6O4O7TslwBDPQT9PDWWk
ui/UY2YW942rOEM63lw1oL2izO9Wh0MyozZuLWacYqdb3qum+0kIhkNYsb0+t0GauwmT2+xgW+ZT
4rhfp8Y6yCuGXRZPMne60NLloSKMwl2XJlRiYV5Xf69iapcUASVeFF1I53uft+uDGvTIom/qBWph
a/IZkVn7Kyc/sHOe1KEdTozr7k1ZSQC+24EBBUYt99lsv3Zaj51Mrd/oUxsV/RgYWRbFnhcmy4wL
24uDuWXgLlUKkGc85z52E7p/Mzp+cgUYeKKyCPZHu82W5gBzYAj6RpMb25ADNin67opxIKFmxJiw
U+ULx8aQP6q4ONdltde84ZReZxSl842Z4rd66r9RPA87dBCHteOpjZtdqrSL3mKEk/Vc+RavPNDT
jdkYLsowNgMmY9+S79hqS9w4mz0tU9RI1hdiMcgH5W+Rjj8lkp1BeTfe/DLXznkwEc61ToVYVveO
Vtuj/7ef6csOqQ0fgr723OTdLeDBTSLtm1p/zTFCK+wxHOSIY4t5WnM8pSzkg2yGwhF3a9bflzVu
PAA7gRzyY1OvD/koWwD9N1d9KRp5Mvtpa6OMXV1/kwAx1wmWH5gPXOoKZzjXVEmI9c0vbemOeavd
NWzYou++A6+xWaTJUw9o2UzNbmx0K1IocOYVrBdkBBuVp7ia7z3GsSTBUviOw/ggfDTb2Jls4mvx
nNSH+Co6Fc/WnP109ey3WvsH6TJt0DNuVs941G2MACW2AcW2xs+gbCllZGD1+qs/My1kpSfxf1F3
HruxM1uWfpee84LeFNA9SO9T3k0ISUeHnkEyaCL49P2l/gZuowYF1LAmOkodmcwkI2LvtZcpDp2k
Dh+mkxXUO+22d1grnWr1M8b7YvDuVE5xUiXPRdMSFJs8YCfTA2yCzI8x2JKg1AgBejrrMsjsK6+8
b52Eb1M6nJu6HslAw7lJuPLOBWjdejFkyXB2z5bf/9iZc8TT/jwG5N1qtudgMTLWWTFnOnEZHsuq
wNminD7sUpyY2q3AKRZI+F+ZxT0l5VHNxifQLjQI9GJYeN0NoNxibN7q2ybj+Hqrp+KjLc2HLgX3
SuYXey6ujHFeTPY7LDVSjuVgBRPjQztMdPoJt4CC6aGI3/FXojuOdxOsnEWk/bNS3nc/ReUym45Z
VjjbFm0jx8s7VaJYBU5yM5SgXDFCI8KfbJgBkTYSgDapo5XWiAJxllklDgwFZ3yjVG/3IS9pjL1P
t3Xkwp12g+Y3zg77YZacjG2GLUajrfvBK65VGH5aZfwZzinwbHYj/wDvowQOI8xj4oQiF8B5a1KM
+B57Vtsz9B+wgDRtuYlY302GfCOJ/5ZetTQ8yvW2DPHe0NnzaEbn6oYf5Cdz5sYU0qKzGgNwIadR
O9/1XhPvC2jshaEaArp5Uqt6+FPIflNzDweKUCuokttAMxXM4nQz645uaCx3aUZYNQy9sWpGsBa1
M3zwxGjAoDILbq1RFkUMaShlwnu7K/fWyKGlERfihPcoR56f6UwXyA/rdMDjKPEtDB4V4w/PTsXB
j/1NValsC/R/GT3POWsjoDbH/6J26oytDuewshyGhcagAjUq3YIx2dugZl8UHmhD4DTtZWZTUqQd
1W4Jbihr6GKzGLdkc31NhVZX+4+ypaQh7nAiScNDrKN0SejsuG1w+mq8T8LjUfydXAZYSxKB3UUz
5YBo1QGc/rsZqhrPh+DcTZ6z02P+rBq4K230F+SsWEwVxBrLQHpsmtAaG0yCoU2E1dIqk3hVWaeo
iK7tAFcLJADuY50fK98A/nH6bRQ3X14MkOO149PkD3cVVIGl0Ldjrenp/VS6vGnlGAQaS2bGa3zX
rtSF2KAwWGQXqYPyzbe8bTZCvqrNpQ9Lqeutdd31d6nj/4hcQTHp1UKaEHew4oGmpBcqv93kJUfu
yZ7qY63pkWwDcKOdV0mW37WZvWmtYpv0MTWPuTUMBtT4lM0LvEa2Y0OhaOto8W49dPg4LYsluVAn
V7pnQgFey4wiPc7ozeCd5GayYaHjkvAx1yAKjOnuTT9/iBjuu1XfLV6jGRTEtzAvcYY7Feb7kh5q
TCihLJO5U5gJkq4jenkzPiV+xlGfwyn5LWritnlrw/GhLvr3WVDNqYGNf5J6LW297F4c5ZxqCwME
YHcVMgYF1FoRkxWmlHHUhft6dL9xJzp4OH8tMtE++sGIPtbyV/ZgvtuT/qh7TUJYyciunK+Z0//E
lfMSQfD1ebXYufB07FcLfXlp995mVAT4IU9uhosqbKbtonK3PsvdDEpMWKxt0AcuYQbGU+3gMFR5
H1monW3l3WgpNBo5Viy58WqM9gu+Dhh4ieIB5BgjKmcDjyTa/O5/Bvw8UhcXY9zf9UnlryhQNP2W
s5zcqVh1cREu8FQfXHX2vPavSxlKeSyPgEVcgLl/hM8SzONBA28kY3VjEwhzkQxEvmbBoiniz8a4
9QyevC+08zFmpbWXOTOfHM+MGvgWdTv1jkMlNIfeT9fGD4XzHVAeoTGPrAV5Obsh1jAv7b8OPhzL
btTZitkihzPOU0sH0gHg1Qu+GNAPbRHgadscTHvC82R+LyM8ZrDs25KPtDW7tMd/bHjE72pvV4ve
abdIQeJNdtN7TUlIxw5XTqI6H8H9MS40VrefwyCOmgmOZBfnMFYKheApo9igvZmobIET18LuKRya
+Dvt2g/hzXIB5roSsKB3PMFty6a+7crwiLWWd4wyi73LRRePRr6SBxzIJnjw4SAPv4+xUDl5oGfk
L2dQleUbFbF7gEGRggLa6YSSmB0vC9SxrGxzRSUeLBwboX5nTKc24ixwu2I+lEU/H6yCQ91yDhVI
MHVbDE3m9uU6Md39mL2RKG4vKp8ZRdTN1sGRFCQc+ikUjpaewQzZkjI3h6mS9nINrezTwONt3QdV
dLP3rwfchitIlL7zpqNOL62pVgvL9o51Ppbbifbp9xX9fsjHYlqPRf5jNZW5k5a9Dm4v+d8fhHb+
30MogiDDwkdFWk8msJRnHkba2316e3E6Zq+/ffj9zOnYlSbUIjuju3ij2xziPL1ZMY7N4d8PS07G
FBOqHfUvdlNT+NSkObJ/XIbqtKCIdsW8ClJOicYcXvCp2XqOBseQzCJxcqTpoWU+pFUFeDhrXGCk
+o5T8GUL+HsZzPfxTLHONHIKwu2gJe6LRnvIHQb6vx/+/dA1zXxnBRlt2wDiNmU9uPMww6sExAtp
Uvtb5ZD0zcdEY7H+/VruFdQxv//x++l8UXPAnnf7fhiy4vD71X8/zAKP5TP1j1roz0hWx74op21q
RR1zIe64fz4LfRo6hSUsAWXIaAfrD20QNC6U9Uwwbx/c24tINdlOY6+IPqTWPoRwYjEffHEqNyYQ
Kly6jWg2OnV/vAqUSFjF1VPw6xtbiUN3++BnjTjY6aWW2HmVzLtsmKsKm6IpPLRBBh7symXpQWnK
PLFTc/YVl+b37DPgEEq99Ua8ZN1giKHg04rUXqfBTIfUs3dkkMcWiZW+JGP3UKQOoaZl9RXP3alL
iPFs+0Ml5Skogh9rHLqD1YdrHNmmC+T/TfITCYqv3pYRfxhALMm4+p6rmDD5jC9qvkz8I5B/ta3o
se5UYcGz7qDPuX2y0W76ZQKQLKPO61ftVDOz8gt4k3BAwvw4RqbzxMh0XO6VERgbIwFcDyWoUT21
68GO5QmqxEy6ihWx9tN21wMw4j+zD8eaoYAc5JXB5SIJ0KvDx4SZYVzt0G3eBXEmHX3eSsFZWYhw
InZGq+LOnoaD8vTG6GS4DxnKLQoTxoOR4t4RRSnU3pGRheE7e8vgJKnwath1M1N4WZXAKSGXAMKg
HwkfNo5+HZyuOkmPWivIspsXj7sUqWsCVL/FmC5dONoHCMYDrlWBUV8S4yuPVa42GOiUa7u3g3Pb
mE+QaqlcnfsJr4IlZLLy1iDrffjNutBOdxrdUi4rbdTrjq2aZrz+AhxkNDYzwU0xGjtmcP3a0nD2
RZ1YJ8PGM1apij64nzZNEZ6SIoCmNJvyT+VQMaVSVFi15C1CD/O9w3LtUDbDu2WWNn2jugaiB86k
vOAMCe5lWLgXJ7/hCm4wPWFyiJtQ5x2axsK5Y3T5uiG9P2OnAJAb5t9tAl0kyNsPFsS2Vf2LE2JR
jxuTu2/reec5AyaRPeaUjrfEw9c+QhCa18LbY5MSPjqKJjDGcgwaarML5q5dacaGe1Hykg2fgUth
1Iukktm94wB3Ao1Cpury5NLNyTbBUdQbTffkDcN+ggN5B2EVV1cshMkThnan/G3Yax80JMkW9lxG
pxpmGoNwMCnLx+euMezvUprBHcacW0xG86OYmeMkMKkAzBP7nkiTleEGxbZD8b/pJN/hM3hdiEl3
9+Ry7qUM6quyzRacnBooHYrDwCjuqY4qsR5x3qV4ZVdJdSouWTb0Cys1001sxdnRL1NG+7zfdZ7f
4Zb+9ntP6Bn1gkUzu6vS+R6HspuVr6ierKp4SfCQheheErDaMAFzjOzbUln7ntXi0BZE7yRV6RzQ
oZcYlRU27hS2K1cJxIaNX43+xph6rqSdfRiT+8XADn9Tdy6xmFIl16PcsXFAVp4csfq9wUYRHZvb
C01RBzBg7WBAQ9zkQHCONGD+wfBq7PKxV7wOhgHmg0pr1TCsF12H20Ig6rM3QNXA4nTjpTb0hVy8
GP2wkcQkrIWssq2dQZIaGKWe6iq+MRiThwKLWfaQbNzZXhwutYjiTSnzalsbowvZN3eee4knVaAG
vUMzYz39Ptn4xs+IB7wlRmQVt9UV2xwnLa2aEEm476H87CMRyj/EnVFVB6E4j8JzAVBMf+HhlOqW
YjrCpDbOU+0+3wwiEUrwKK8Kb+9k8iJkny37OQ/WaKSYN8VReApkEC18uyxOUo13beQc8QuBgGu5
8zKNZLf6/ZOTM8AXam15K3jUBocjzoxU2uuhGEAH+mZveV107TAnhVRBvwA6KY6/HyyoU//8khk8
fo07bYxkJ9+Pdu6trKqrKLyt9oSVF5VgODwhMkn2Ou7XURtQdzLifplELjahcR4R1x91pbgbJuQE
RTbBQ9RWetBtWayZ/y2dOmoe7DH71GxuikTpYlDikg/BMh8cOA1TKB+a9E01WXaCzi6Xhbu0cc7f
J3ELbVB1kCNC5+TgPHpCgbNJg945CY/KWCOpO88xiEk9udSSt8UoZ/BBjpSDSkOaKlmWm66KcJer
zTuBMMPufXYyduqkMNyLV3TrTuJem8log6ZJPjCkf5FtnC4DIuVv8T3fjBvnE1doXFLG59sZFBg/
qSbbZl3eryZL0Tf9bmJR4p5TKAOvxX1g23rDYGPAeSIvty5yw33WgUMq/ZOKXq/96mYpnO3kYKag
BM53bk8RLWLPcL/smhVQp3V0e6tZlV3OjmApHD6nkaZDYcZ7+xKxd9FdONcvTlqd4yxCK5xRpnuO
cPbeFGVbKct8ZRetuAwcBkPJM+aF/fTdeK1yB2upBJTx98XX3ri3bI7UsZnxdjWzi2NioikgmuRm
+zxMzV+sWqm2tFzGKnH3To0lXWpZrGsUfQob6cWI6y9MDNohV1dYewVuuC80Ug/iHPJV5HmLsfTc
d9NzFijR5cWCYLaYhIqu4+R8Exg87qO2iq72OILxenA9bzQqdF6rrLwmIuy/ZaTxiXPK9jGVVbVV
uv/BojiDgGf7m6Zth63dDNQhKTBkc1vRA+IDH3drqhiR3rWlhMsUJ/7WxTHyrLTzqFBJEBOo37Dl
yza4ZrtbeLdUPm7ygk8g51Ax3ZGq9BRkwt7UU9mfwlZEu9/331eRQ0VLd6My/xhpFvzv0RvmFUaH
rgp2bg9bcYi8R7Nv52ttifBkJ/xQ1PPXdOH5OyT/FEKQl++dHm/C2JGobpx5neacY5A+L2FZBN8y
MP40W5RxxVsy4vbX9FXwhCOUWCm85K8jdCYrttVuMvx2Q6IFPTCcYYycQMQsy99z34DDKsj9k0fL
asbcIWyP41HD4VwMnt77/lTcw6CBKEMG3aqHQA3kmx7cmZXTE7O6CspovJiUayc28OJAEMHn76PO
wG0pC5P6PAX9YXCabN1aMxmikx3c5dKUnHSp3kx+8lm7pv2p+WQqiFC8fZIYVbBwS8Okcpk3kNr7
N4CDfjNJiOyckDXelzEd0ijKw78/M9zyxG09bts2mXZGIOxzbOp6k4aVs44nG28sGXfbMjco1YJA
nbO8ZITVhslSBNmAK56bbQpodzulnmwYCIe4ZQCTOamzTarutfbFZ0Cb2vWe9eSPLRq0W0M5SbOD
FYyKYdZ2xf3T/M3XZlvGD13luQDg3oh5k1igVa9e8Ce8Zd9iLmXa2dusUvjmzPIMiJmd0O4+rhNj
Iwsmq7o17TWQznCZY9aw1SNIqE2Vxkso9GoNRflnKpiGGflgQrTjs8QcX4UHdjGrpt96bGgnI+mx
ep2iVW1rRJK3MyRntbF8e72E2gQ0HvbFVpK+esRev4ZVdIlD9C7dpLIvI21Os67rFzwisDxgxJOZ
Cpu3ctQfTnAym356T6My3soGmfocFR8hDf4Ls4kHY1L+B77Ny2AIXrtial/AtMK1a7SfQYHmiVSc
8KpKrJTRW1bfRgYxzcXaIM6N564E8oH1PF4wlYTVWwyHymvNNUQo/2OawNeT6kVU/VmYSADdnJjV
0A6TuwLJKLOs0HpIdCHY9fV6GHrrWxslp4mihIPV+Dbc6jhIDPdMBz5QyqQrbLWtRyhL6cpI4F5r
iuZjcvuPDCftfWeSGhvExbiZPZPOFvbHYgzNescTfEzJCoBPb7mIw+KrK4HCYgMqic6agLbGco4U
/zieum2+1cL69K11adrW0wjdNhq8cvO7VoBYe4qzbOMbA5i7kymUb1QYoxG+ZoWS95503iEYph/1
0hD5+NZniI8SPWwSjHnfOuUG6NjcYEciZXON7ewMyfgDW3f/D+mOO6sro/c0Ue+zLb/mTkxX5lPm
rp5VvXdM09hgGIolUmU3GI5P9eMYw0v088rglIyTrTFxehh5i0ihxZSndgGni3p6CphXgUnX4R4X
7g+88OW2taHXK2wZVjKWUJfi3AGGSdpNp+J0Z6fdK7wkDGerGB4eZxju9ugROF0fkzA7Z66ct/8c
YZweR987D6aWf5tBfAIJ2ivAT70bPCsCSuz8sw/Qs22hE3OL1WtLyeCdEQK+N5Piok3Zck4Kf09u
AkOhcjL+cWz4b+nLn6iERfWf1eXf6j++RaO7DI3d/zln352Q4m//X37X/yChOlry/0qpfhZ1/1P/
JJ34/+Xqvz/0j17dNv/lIFRFeU5vjXc6yvN/5OpW+C+XAxkiVGDirOpihVGLrk//9/9ynX958OOC
KHL4IUKVUZBjTP77X9a/QjcgvyiwHAsbHN//74jVrcC+GW7826EusK3QYZpqBZHLMwns/+zaFPfj
RLoloweUYI+GFByPxdGsx1Vjvo6YipAxcraMYMe046V2h12YNvdR6S0NtjQ0FRAem3NL+U6Vbl4J
kHKXeWuKZebqZWHWzxBctp7v0GXmYpeEqUHzCoXT8NbZCPWgNLLXMB3Xg8uek4j8ucd2CfI5vr2O
ri+zQS4U9NhHpLkwM1vmL/CBobcb01FUzXNbwun2W1Aa6q60yt96Ei3gxtGieMWdX0MFlNVPFLkU
WCBmy8mMTljzxujqBeMt8VlS9CxKMPkwrA60PAwzEHUvshCBhXxXWUERiDm1LTEfhYd+CBl0LVpc
0eN4+HQ7eSzG7g13+0dZ7vKseqddfxJ21C/VNLYkrOQJ+u98ZDMCjtEt6s92zE65jw0jauv0COf1
Nenr+MVsY8Yb9aCu1k2P3yKJPPfojHZxUz9qbJ7XjXxKs+LD6OrnNjKBnbt3OnTSVwxzWLmwyxa+
a2zn9sllDkYtg9tXNI8JIwfr3tX2MzN/a6H6m15RyvxawioyaS3iIcJDy4rTdVqhfcOBNl8OwpkX
9hi+6z5qNkMUP1jNrJgMvjj+F2EMahW4JfJ94vmUAMKIWpJfkELRWWcPBt9ljeEiUx7eaQUMqGw2
sZ53hCYzbmOpkOQVHT94c/BJsO3K9OQ5DWHBJG6xqWHoLaKKEj/zSBfXPkVXXH6n86ufVeYyaaFu
NRW6RrbSvlB/nCk+yn6+CWW8rfS9YQPZwOUVWtHeEde8881V6f7MmACs5ypGr9Sf61RtZEWej50W
a2rMt8ivD2RIQTotX6tcMSeKBTqbItmn7l/PwvyZCWu9m23UKz0cJBMSzBBEn4FfnbUPpzSJX5Qs
sOj3+z+N5VyjXlJmmWrpRvGfEckTk1Ksc82if27pkVTG6TOWTbJqnfptlmCKqXoSUEMDP7oUyHY7
WSNHqnYpmrBIxZ9O6Vx0O8N3aohpslAU5Mztctfc5e5wHBhrLKW2EQg5x8bt9vacXB1qFtxtre8R
IgyhFu+GT55C2czDupmmTSKTM2XdsWnLt9CGZluJ6tP1zy1z02Ul3X6VyAC2gAGTmidDLMEjCPaB
9i1a6IbYoLoOiK3xP8zUvuvw6Aa3b5xd34RfE/f/uh/s1xzIpsOAsImmo1VsJh2D+Eab7GYFD88i
WdRC/YQu+Rfp89yGp7htLcQ8wTGFEuEC2HbzvY1nQsTaUZX96hRQaIv4vbONv3DhMhi3kBXScjvK
6Zm0iL0w45tmpl9lABOr2vfvLF/0+CNxY8vC/1Pob0JbwH17CaNgvIQa8hEUVG3Pn9bIW6Whw/c1
CMvQg3aj48heefN6Eo16JDNMM+kOVfBFRNe6rOvPCpUJ+Kf9Sd5AuYqa0VpOXbe0pwC4PwZw5q4u
Iu7xtLIOHi5gUNKuowpefXE0I3jfwymC+cl89OCZakOLvemD+hB48ToQsGIm4GnC/8IoubjFRWhU
rM60K0vs95Nk4yJ3DgPKLCdZG3C3ITyvuHwQAORCzsybEgQb0Sqx9W5q7mxfI59InsGf1iQEnKSu
bpTrpW0oCPP1fgzSpf0Sh/GmUviziwY9snlQs7e6/aQ1ueuQyX2AHbJ3S9nV+XaaAdms+3xmRjKC
3BhXC0ae836jpBV1t8V8csXfd1HN5pCyzBrZucl41tjW3tYeSN7wpuwyJO4qpd2qSTsWcbhjyHY1
x70bql2ca6LCxDEHWzPLeuc27G+1u+nRZ97ek9vAFEuJ1Y2pCcfxMtBlxEO87Kxue/t1QeSsk6HG
Jb+vD9Aa2CXc6yC7I9kdJ8YqGGrDaa2qc4RXXn5s/XyVFHdQv9YuQBnLfJV7kCJssddCrCMn2Jeu
Xgg2s2BkDgK1vTZ3XT6tu4IDpMEnF4L57d2KQ8RiSBFv/45G+jkIcieTdS/fxtY8Jgr+apI8m6A7
FQ5BBnYXyo/pweUWcwACRl6nOj8V7bS5va+55L9pXm7vM0k8qPUApqS3CpliRF28NNNubadXQZsd
j8GO6cjV78mmK5CAtiaTWt18pwJREz6dd1DELmkNnkKIYQdobRl/ZrWd/PjcenRsNA7npHgzkZKm
XXdu2YnA3mDlNcTHiOFZOOWbM03PBHp93B53hXgrfX1nmM419p1XlOePXJWl1zmrrq/OvaruIK3e
FWby0MvqrivbI5pWTsiTCP1LMqRPs58uiZjYQed+DuoI7qVziBwQraa860bzUGG3TVTCnVLjM0lP
TwWbaOmolYDTFbXxu53xffP4bAT2nTWnpyRAtYGmYk5ydpm82g+IozPr1bTis62+Op9brDe3YSY/
el1+RXG/UjZeClZyr0hlyN8YEt+j7A+C8WHwSVVCK6Id9eDwO4wxfnSQIMrCuHjfmU4gz8st3n6g
C+Yhl3LV1CGzZZd65r6OunXu1stB0hIXeh815q6dJ1xQopOPQFZXBzfMt7YcHmiA4H+zpDtnTVr6
NgzJK2my+7yJDqBtD3PisokmL1FSr8FM1xFZIjFWKxD0jlU3rTWsxTEFiG2u5lz/mO9hUzyUhInU
TbD3W/3putNDCVe46T+NIn21Xf+9k4whp8y8q8w3Qrr6oj+2Rn0OWlRi3kqck0YfOKofcF/FRSK/
v60Z35IrX7g/MbddhRVFalp3raN2c4fHMcJS57HvKTh86xwG9lfZqr+TGlZxDubSzC9Bl74WUXmo
3OGjdMlrqhZRYpwmpyZ4g9Gm4wFaZPIUMUOwuLnTidGHJMalSdYukXPdKC/5bL4BI2fRp91viWSM
ISqgyV36aF2rYS/aad3ypvTaeNCNJg0WFWAbbkuSsSht1DLBa74N6vMQcFsHWXJVLuPXooBRM6q/
RRnD1kKDOG46CwXHkRz0pclwQ7vDI8OJ+8Sc35o53k92Dj9+DvZGQNRbuutKvRw68tXouYvcfupT
g9fEmovHiMo4n8DhHDRRw0OW2hTIIaSOBMokogmG51QDTpXSEAfFV9s8T6iXLFEfgKKubONEmS9s
j7IjsPGqAfhKox3JblcMnNaykScZP7jVpzNJa5Xaw7PVZQ/ZUNzpzt/lJKckzOPcNNqbEhVM4eBF
3V0MZJx6LkjQ8/dG/8gxdiIX5Tltw0vocrkhMEnvkQPwuZTGM+lNz8gv75u6Z3f5K1MDHgI875J5
XhqcyGl6ZgN5ZK5wPwZq7zfJ0rfjx3wOH9NIv9oh4xe73LjpvAebI9+vulMTe8dMDLlO0NneguBk
3a2b5ptmBXi4tT8n8hcXXk/uytwiTdcFGVxPNjr5RUVC4QLIfdkl6an0b84w4X3n6vAmuzgh3j/L
4X4adoVI/6S6hSyhcUFy/CZEi8a0IuYYlmj0mTDDJVL6SIY73jY3hpTinZr3EFqA0bodKT33Zsx3
kXFYwlWdN3PYPMDqhYOET8eCFQg1g7DDHIotNbfJLVAzn83mXVe3NhQVah0Ckw4+OrcCIX2pW3x9
UjgOCayAldGFJCX12C4Y7UmNZb6M/I4cnRQcscNDZPTaE4X1dKqnAtZ4o+aVg9nXyuRW6pArjk19
imPvZN2cVsQ0Qg/zrhCG3wcveZAVrAGouvHC7p6VTks4tmbEANtZB0kULz2z3Lne9IxbPfIzlkhf
V5dagKnmsx8yT8p3Ah5GUzEVELjW3BSvpx72RgoWq+aq2YB/VBsXkUINg2NJ47UeAw5k0imLBbot
Mgis8TMGh80canQTbzPA34SnIbAcC4cl2mp4LObarOW39OBVj1CbEVxd+lt2YDoO793su4vZ7uZt
xGXOzVDvQhFCjTDbz2gqKSui8qyGGzkKt4eKaBTFoQ7HNN2ZYHsqGDFeGFroV6y28st2EBDM2rQ2
pG2yGJej3b7ksfPXGtMfMzbzVeAbCzuMAEs5ltPKC+7moIB8a8zlxsA98lT0SX3Ku85iDsYuld8m
6hCY0Bv3fzM8DpcdKtnrFN2yuHKoKRPM0m3TMKgIgkRwfac1c1+5z5Wvdp1C4E9TksHxrLD/sDQa
yCbluI3pc6sWHauEH+w47KGdauyrq8td03nVOojxx0H/tybkoFm5Anp2rvLs2Do2vlJ+sXR4rasO
qrBJZM8psx78poUDjhh5Ufhq3AEkuWuRW93GQ+ix0YYzrJBC41AUDyMiSI3iKZ+J84i+jIZb0YGN
F8vhWIZSHkKJB5RRIaaMshzDApd70agn+H2UA4sywHgxT/S9CMoYuik8+jLJ1MqcMJCYCiZ95K2a
k5zWDLgh/xQIerN4Wjui+JNMUYHmB0GcNffMTMJ2NxThvrVRTXnWfVSZauXh17RKooh+yaLRK5Ln
mSSutTMaC5zukBlEGNFldmTgY8PsKjL7rekjkKAjdO7yFPct5rq7npH8Pu72hT3TVbEBMW8pVFKx
4Y75IvRruXUDBKUhuHWVY9A11Z/DKA7BTIpQwHHKtS+rVTs2Z+rKv5HP3MFqgEmz8bUbAgQqzg/h
Oemnm67KMI72aGXVslewLPKYBhXOebIJlPBOU5HpLSlgP+yp+srVqGl9ok077P0hDw+d9oNDB8Xi
n8+aMBz2BGlSAYYZl98sN32MhEK7ctEPE3F8uYhPeM6AluSGPla6vnOA87lJIDE4N1wlTtLxxau7
TZQ2NjdJYuFAUYyPeXnnV6G95z7GmMsRXw26uMcguniI+9uo4hzzi29DhOIlkWqR2N015d48jMpl
Q9Om95DdEhPDKjGvRTRD8I2cdtFEXv4AojXvQu0vyEntTjIVeBgO5jd5tv7KyCk+BMqNSsBDqdKc
vEnYX4w+MRQRqXP2rWJ6oOPCk6uKmaO3JJ3VLW56LmKlpH02sqG5D+0frIWMe3419hfsGbteTS2g
D52N70CQL+qHNH2d7Aa2SZB+1xEIsedZL9BL1U9rz0s5zi8+yUx6zpa+T87lGEEgQA7OvKXYmQ5x
rGkUUgkQ+ifkh8/hIDKDKn2LzOcjbaofah2kLdUH/JaXxs0OLO+NAOCFrMckN7LuJxdNf4emUZbn
YhzPGt+KhdN5uwC/oaAJ4GAfQvgPi0hGTziGQDCskk0VkOTgeKFeGhO+drbwdqLjF5hwxno8tAZy
FGNdb73G+I4D45Bh4oFf2I+FV9sSQQF/m/AuyCQTuyDcirjr8wX8S5hXzgxhV1JyDuux0icvYtXM
bCnLIQ0300xc2Ec7hZtSZH+x/PjAGeRVzmdcZWA//onK7E/XdG8cHGu3ZhjjBvu2Kx9LtRt1/KFJ
Z8SGIl9aFbiDoRN+q508/V/2zmQ5bmTN0q/SVnu/hnlY9CbmmREMTskNTKREOObB4Zievr9Ql3VX
lVkvel/XLJlXUkoKRgBw9/Of851oHp9EVJ4kQf441TSqVMMLFg5i6x2ViH9Dl+Z0Lsbiq3CtrUVS
EfDN46my9TZ2ckaMWkdldDBc471R21ykP21gXxy/XdLDdMD7+Vs76dkgbOkL/FtmRGDAnHfMnj/j
dDQWkSLdzxRhEbbyZ8gxvrOo3hI/enn8244IKXfxc57fnCr5Ip3Ozq3szvhSe0IvprEouceXWeJd
Ij/Hr6TYLW1nd2GP06bg7OkaaJ31V13zX/ll+1FgHjXb18EoT532XxBi7qGglcV0tm0XngP3qRi4
a8LUVVhZSRzjUVxR71XhmMm9slk48/zmwkxicvAgQuSfedXtLHpyTekipqZTt45b6iNnd58oDsLk
KT4J2qyosruYM6+iwma9lNitMW3sC6NSq9B4zRuEnZn5lJp5T0osq8u27F9wYJJVsUiE0kIlV70i
BzJSy2rP2LyTptm2PoQnw2RX7OT3WYf73kjuMvGZBj06uDSbGj6MIfEWQ5p/2Xm0fnynflhes6S9
t0X7MeTtDlPnb3Py4CBA6MhKcdC+w4kdodMKXkaKE3veKg0JZhFU3savkPaq/suU4tgXzo5OmFsP
VcTimgutnUepoTegSDEKPyERfIcV3xJh769hcNdM1n58/ot+4L0pXQ8rAv4nbKqP/x/MIyfwdOk/
TWO8aaZD2Xo3Iyh48JDMlR3Ji8R1d8SNOckFv1aBGs4UCnYJxv6uZqeo0+dBFms3zNYAAM6ltm9E
Qy5d2R4ynDdt7CygNzSLkddaWvGF6rYE+fiWBTbzTW8dFi829zPZbvw/1TLghTJtOsAskYuhLK+d
y6uGTIWVqu53NCu+4ErpquHcBL5YVIW7T0lJsZrInYQbtfDRg8PC2yti28jaDYd1f2Vk711X3CP4
G+zRn3CBfcQGV1kpintV2TfCMWxmu4fWH4R3HfPmRCbOuc7wXxit91jI/Yf47mE9XougJL428vpq
WpEyjzNYVR9EMH5h2wPJQh6zrvk9CSyCJQ51cmibeuZtd8kZTsFGOCVo/YGwdtuQAOW98poVNi0Q
JBylJknoBZDHpa27D7oefzzRx2vbLt9GI39CT9umuEetw2BmP5ZPEF/054Y3Xsn8x+5oFLW9cGWQ
fiavT6pa85wR7q7BSbYywz+2ThgBNOXVD+SX+ioqg8mG4MAYHqRIvuIxuECQXoOTfiPJjKl80bfW
P2BGNgB/3roQFqsID40uP/GB3uxArGOUusblOp287Espnq627M9HrLMYvBP7kKftsiYFm5aPD9Sd
npEbyErnp773Ljoq763l3FgP7yEWKq015dJyVc4804zqVzBQPM81jbUBWkjXfESGTraGzr5+oOQB
uuVQ4Agm4dat4GLODbx8bsl7HyvrFjgezuhap4tZ/+MHb827WYb7ouLIMRRDtWK7Qrw5S6gLHLe9
K5ZQzPZ5FB/bqYaJwMy59S80fC9UxDl9DB50OLu62pwkyTG8+QgKDUHHx5vRIYSO9OO2hWQekLY1
ezl33XbzfVbl3dH2DuIUiwi3OGyDqhLffcfVO435ycZSQA/dElvuuUuLQ4LrGqt58oXKW9icVyjX
e+vlt6fbbOMrHsb2QCCjGI6RqfY98WSEM7mAptBg92Fdc83+JF4gv8MMqe699DaNEhSSeNtfccvo
HUZYgxQRZPNbRfMK/ML945KtrPhrmk0AZyyXxN8gHgzLuvEvte3t6zh4SVpn+1i+SVufoWVS7/4A
13HymAKemKLfF+EDVlRdzQLh1uCPSuKSnLwN0rY7e0Mhid7ynB/j6Z3tMPekpxaDVh8jyL3SiBmn
NVy9TbfqS/85seZrLyaC6wUojBFHatkRLIhX0cgVQJPtzhW8UMyyPKgdQBkZOuLCQd9ByeKAZa65
9J8gMWSrvs9Obeq9eGlMf99M93JYUjKJw28Zzxlo8lEVOwISMA8ide37XRIrfGk1vGExl/BNmV5j
RGE0z725JgsnV4MFVIVd2Z+/Y9P/ni+/TPWf//lv35Uuu3Z6/hMn1X8imz/mvv9vEPrzn1p/5Un2
P44Vqev/OGJ+/L5/J6IDPgeHboeOYVqOa5r/d8Rs/ssM2aQYJiYB33dtWjf+fcZs/8s3bOMxYg74
n8vv/z8zZuH+y7ACbq/AsozA4re6/z9DZicI/zOZPwBvybwa55rtOrbHXvm/ENFN0hxpIuuNsKAc
xKYhblHvhQw4lPc9pq8lfJU/nv2gztR2+0IaiCPcROkyKI8PW7gMlu2c4zNKDgwnnrtNb2/K7JQ2
YX1hRc14cwgt9eIypENwMdYZrdiXMEzoscMKtQvjrdLXOiU2FNg82JGFrsyE3X0gfWNpGOMPKC9k
gsT5wS3NVBbj/KJ1oEcEebcLIUxS1+vxSpxXhJsdGa6MGbEYGKhgtmoczlKZUW/bLKQWOvbmowqD
7JWA8b5ox+AfMOcDAU1rW9MiueacsnLwOX7wbOPgVODjDFq/WhKSdw6hD418rH7XY6z3WpT/kJNP
dkVg4HNvs1Pgmy3qfkZkaLRnzpzj3WKXMJJdVH78AqAyv0BOOWemwglnDMQCGgK4dHuvdQnCmsAS
g92qibYtFd+bohT5yqzUOxNoSA+6rbcz6C5sibQ1tKRlbQSyg0yGfmt6oGYavKv4Q9OvsTfebdEx
QdFBz4k92tEG7a4iXOE021r3OfiUk86oPEYQq9i1WALHp4vekZOZhRGamBuSLHARJVM1O8w3rrnx
MKIfQ8tQFBWKt06m3Y8VvoixuYu6ifeJhzOuStIvZ5JMQBoXtWVo2Dt64boyh1vj4W0TtS7BsvPF
B8DB5ssbLgnbAJH79ldRoBbHA+MXJ/Wdo2Z+kho2U+Zhvol4V1kYJNtSzS9+z5MTPEzEehplsA0W
2giC84R28lpRz4rvE3KwXEWeLA4x5VpszOd5S0j5Q3nNNozz3y1hbVHeSNd4HGDaz6aMPwEUb2JP
P2jYTIH9FtrCI14e1wUhDBNkG74vr3XjpckhnqUPRoFksCp6jowe1q+rqZGUDQafruB9lSYw4fkB
p8M278TIiuxcQCaYibGqHw9qw5hQXFS8tJPfls1fGfUw4BzFG0C2/V4N300syBTvWn9sbpFlc37t
L0zDpyPZKHLCQ/U+5eHqof44YrraJbF4MqG+ZjEi4fDks2WuOrlndnQPmykjlgk1SJX5YqjRC2Bl
wCNSBPH6j6kvfgQ+CIWFNXcgwCfPZZu+DkB5XeW9JSBUs+4XWaUvhi1X/AMz1fUVzn6IrZmFT9mL
vv02/RVKdQsrlCOK1XPvraJVHo0BS33h8Ndas3fjsdEyOx67f/rCOGFI3ALKIQbiLHYeZ2UNtCxN
CV6T0JYzV6Xfbue8q1eBlz0x3nzywvPQJ2+utF85gP1uOu/mMeRYGck/qF/3hKV4S8bqhEjUboxK
ds+5e8lRxxZu3B5gFgF6LdVq6Ko/OE15F9WoQGOI9TR4b04O48hyYfa6TBIrzvBR/OBCzN6+4bCV
+cm4xarHRMt4y3FBOBKxuwm9i0ejL5hJSEO92U4bbhmT4Bt8JkqfIDIh8tc8eBjgUTchBEypXI57
ZmBoCglUnqLtXpOUJtrCgm9p2C4xNPY/EpIi1QFrKwpBJVOuxhmSHtvBKRDLS/WuKt4pLHLkEM3x
GsYgS0Mxvsctx61A4umtsJFyfQTQjZiT4RBY6Mzc0eS90NSJ6+SnNuYa4x+49NIZ9uY038YOD25K
6wLITw78zGax81OyPm30QIZau8OHF+FuiJOGGG3NL7f+T964P1WeWuvW9Heqy15SwCwwDuuDfsDh
3TDOlsN8mB3QM3b/VTTjlakL7wenSLbB1u/YSnmIVfKrPYFfGw/UsrJZzdW7o77ZVE2vpjeeO2RJ
1BIDSkSZr9hL2w+N+CtzSYLXsd75FKSvPQvcv+M0d24DdwNe5j7Pk94GY32N1LB19PCJNnztneLV
j0W0lTHB6S5Wu8HIGMwb+9Ttq40OaoeBj5U8KNHBwx1FtlQCFG3qaMkbVx8VE+O5dR/VzsR48UCI
ZUKGkARW8+z6U0+UK0EMcDQH5PoxaTevgs8OhS0GBTaaAJcMmqc1hF0Cce2WIDj54rn/UZGRbJqm
ojC6O5WZa5LJrz5KJyCDPObhdq4jfTexFwXDg04B6daRBKVjs/41ScxCyspe4dCssNvMGysioqgS
nl79eKjbIF6ZRPM6u8dCylhqTmH0VbMrn/voIOF+503x+rcVOR0aMizOLQndz1JxRhrc7nfZYQ5S
ke2cqpAO5lEUNx+G2DJTDmqDiK7O1CpUJfpLYBku01Ikh6CPiMmJB9VhxvvQ3V3qL3C7syNuPbD0
IrkOPu4xn5TNRpj6NuL5XRexS6h14hAa2enjRCt2fCzOaqSQERqsefCLjmO2BOSKXISAvTQQtxZe
AnyqrN31RFCzrykKSJjIj1AYhXBgT6B4wjAAtJXoeFlIH0nVezetcERjkRfhUuxgNtHFUlP1VQpo
C2bZspVwmQV6cfjTKmDguYo/mLxytom6/Ky/CmEOzwXlFhEsorGD0eIPxKUV9d3BH918GAXzXjwf
Ru7O0AbV0ZVc+cpo9j6O9h2tJ9epw/rli3410xMHsnRXW+AY2Tp+KsCj26znRw+uB1fT0YiNtd97
0TJ6CmkvJkiD9SsB/xB7owNIojPWdmBvbRSfbQdla9dNxX52os2kcqoIZvzikaGYWxbVW4hgtXKs
uN/NdfInj+oMmkkf7kkZgw/KLGCq05eyyg2Miu8kLFG5V/2kP6xIDitmgcNq7sKtKE13bXi0uys+
0atT4afP5xBhzlHrcVsSIz7Odt3uY2ag2CPAYmrURn8+WEn5nKbpnf1hAkSPNh1p9HxgfvhhN4m/
8wfr4FF4csDCd2t6JiNF1B3GhBR2M0HEaeKjIfD8o+w1p3gHgxTXGIawjTdGHz7w03XmPwSh3Pkk
815jHuyfmiShgUXQE2NF5pa+n20H15mps8FtnuTBqjYBGEo+jXMFA2+k2YM4J9WMTVHd+Z7PQ21l
S+nMpLGkvyr7DAukKLPjSJKhdcP1OOUn1geqVhFzZN6tvJYyiJSemTUbEsVlInGWkZydW3GV4kBH
i7kRRkjDuje3TG5ks1Sq8fdJON/z9JOYi7XMmtlYWHFKdb0JPieaWsBgGfdgU/DWgdrv1qQSbH4V
noVpT+3BmvRLmgS/YBKmizAipotVgkU/sPd+O/AKJOUqmqdMPxmQUuiwl8jcEqtMnc1IPamNGGA1
5Kb0oUayBZDqs9uj96KgmSWexGeLcXQTiviJ8323KhUGQqx5YlujNg8BcWqmaVkn/ymnsli4KuXg
MLWwHxyM0xm7zNQId24LdUGPylxLg3WzjJ4UWwKu0AbiG1EV/K1psPAMB/uDh2tlHvWu00XynE90
eQ2dlx/tLCtRcVym7jz9GKKl6PJlsnqEhM9/aUh56r4aEAYOuO8XTqWtBU7g97l/vB1d4S2yoBp5
Ix8uSLz0TUyqLIkYaauR+KfDC4wsNexK5MS1SNJ+nw/uy2yfOGVEq6CHFlq09XNreWJXeM4vJ+w/
WFMa7N6setUEqjThAdThojoGLXlAncKrBi4MIh0jbG4ufa6bs6htZmIPIOoYRT3Qqha/fx7lxylP
v6B1ZWuSMA2ISfs2J55HhEihDI/Wliq6DjgGPj0Q5JnPGUEBMXCUKI45Vpf28anjRyuXiJLO2vcF
zw3rt8kzYJUDMevrgsaaiWveDc19oC3jaOn4tTU7eYCZwOQS21OfW/faLOc9f88iaMW0GsNsC+Vj
ulTWI33dymSFKwqIFDTuTJr2Oabx+RnTxalQhstAr3/OxBTt5Ch/9SFdbdwF62QqHZClwAHLxO+3
FsNQRQgSiCFzXL8J3Y0RCrkw01ZzjrQ2otfWwaGiZjkFnDrohawCPRBUAQw5J/H3pAze0TQgvuoQ
xkNk/EHeBS4f1S+0lT0Iblm6GolPVmOkj0jZ93GmpWVOw3oH7COz6mrR1uV457p8c1J4rl413vKR
EWNVlwkIhLjFxYIV9OGiS/05fbFE5l9ka55nnFpzkfv3v1/S4Nt2G1hfXvAsWkFri01gsOnn9ynO
gXOH+CfiIppPU4mWmUagv5MGO7BkQUYQuNfseZ94KKljlDzMtGTu/NLaGPzUFeYCdr/yYVx8nF6k
sYfATtWLHVaXyDUtoIvUMfR6eh1S/Zz7PlNbr0K37jkKYwgfNnldnnvbHZ7KCCpAYMXnuVg2Zjcd
+sh/6kkAP3H9d6bJEL0OmExXww2C3cUtsr1TAZ8c6tneZbg8Apx9B5LeNZYA0WwR5bHVdpS3g43n
JcFJ31a1OT5NrXipMHQC9xpZMqLmXOeWBdiCHLLsdLxzHCcHbNTQ4s3TlDYJ760HA4IMFp5t9lhc
BcAs0yCZ1pnJsmU7E9NJ2BdbNaX3hu/28PeLnatdVPXOAXrvZYApexI9i/Jgojonpbnu22pjlxNB
jHwAs00UVcZdwnHXmo8jI/U+dI9CDkAt4voMSuVnVqK7eV67qXQgN91EBw1ulXWiK/hnQRLTTkBc
O0+RIyhU6ledcvT175dhLO65EbwOVfUnD9HtaDuQqxp/0Qr+2Xz5+2UoCgwU8DYXNiOCLVBDNOF5
GE5i7gbssjHTtUD0h/TxxfZYvlN3tEjwpMnJ1GTQay1CoI9GcNAJzUv5g6hJqusRB+6fOJPXs0zf
tUfZTWlTzkJVFJ5+9mJOmtrgJ6fibh2ImF7aSatnA6M/Ti4rXBiaPUYXRMlbUrnM82jDIl/1a9BA
kQ1fwKDGo713QK5D8H4gwKLu0TJCcVEpDZg1PcwoKbyIiJ+3NmmW/IuBrhkWdakofoUthmwAUHpr
26z7FQ+Hvd1OwD49i4CDN5TLpM8vjVDOrSOfzBNCkYnNq+ag27co9+MPQ21aJ/E+ckMlsOPekgHh
vPej6FV0Cp+mzynp7w8d1xGbwphHLDD8atvV5SbKhmUPmX3lyEC9MrBLwNBaBUVhvXpVE6TNup2A
yD9+mNqJ3mOqmXlJBafpfnoyS6CTTWafa+bgWcOrcSJ2vJz28OdFRYH3og1fsdf4eywJ47IW9PPl
ALcYewqqraqg30jBvLhEWiAUCxypzAVsG94HhAHzQQEzu5cgmOSKMAu9caG+j4AcWA+XnFumm5pl
sqNUpVB1sa1oZgJVY+C1jrxrQbfbKZvyaoXNeVgYJXqUi3KlZWoS3Rw5/w+y2k4cq1TPodMcUKFs
XLDrrmzYcY8uQlAFLsnSsGtNVQlSmNbbKN0Kx3mp9pVboD/ns6a/xfk1OuCL3DE+NOu+1PWRqe2p
xBzEQjGzuLmRsySM2DA6Y4RuTpSlqCi5V73OPm1cyVPJJTTPQbMKHXE2QYdsM4U+NsUTC1drQtww
+leaqwhV2KX/2RXzrQ7NS9AZ82oq+GiNSLMiwDt5kU0NAyPFO0K24478CPasLL4wh4OhTlDkYCjD
M9sELmc9ac/+k+22z44ZH7rZvwE5R1TM/jj1dRia/sefuw/vR9iTeTHgnfRNm5wySsvgDmvGwSlG
SmFDDwxK+eI6QfkT+z0+KFttA4/+vc6noNFz65cpH6+JmKaNMzYhLnU14a82jG0u05vt5nQlxUG4
6+N+y8eIslkm/UVP2RvZQwsOJs52SHyklcFi/H1KRoa9DmIZHaxH60IGVugQqQ5CeWyseikoSMHR
kulInnN+BhSns1YB8BBwOekxcrXP1CM8yYpBxxCWhF4oJySa9DCDAOHvaHkbrZQHC87Nc0O4cekU
tgsArdp1BZ4fq3mGbyZPthOp/UigvzetiTANZuAor08OnvBd1jxsxvVksQh3/YlF0kOjjHCuwu1Y
UI410OMmGih95IddVzyhk3mnPGCHpxxmcVFA6QQwwDXI/Yg52jiemjhYl7+NyqhuvZv34F/JSmg9
y90ESGRVtaQXdP8sbYp+mgLXhpouhkGMoUCE+67h/TpzsfZgbE3A9Q9m6OiFwP1tsE/7yglF8ABW
v/pHY6bh1HDooHBsRpOlv56hXLldcE6pjDh6TmytMoK2OAec79AAlYsgIra9oLAs6o8q71HxZoQv
J6WwbUiAXWgvu7YUGe5E9qQi5Arkh5/RwJGhJnNpdplYyHpE5GKsvzaVc7JYCL9k6rzV8ynxR7Qw
u3ZvPUNoj2x5kpJZBuG5iLDn7JVA6EJDPjgyNQ6A3Kx2mPecXOni81dWl19qZn8L24eDa+saRb3x
9mwSqwNnEqpQiI2SHjyAxv4OqD27RhJqWmkiAc0+DSlu4wQLHxrpOCLJRriNnMhA9syaY/TI2aPC
yR0z4GExN4O1iGb/3ablZfm3s6RTlj5ZWu1bYpCryW74Rn0cZmXAs8QUUwAhyIXU0SGJMZ8M1lUH
qFvDlo5nJ131RbwtMq/G/w20jbAZjYS7xqujf1Lulq4y2KnH+a0DyH4yWzlvVUrViB9LG2/fnJ9g
+Z3ivoLFJY91H9gvvJuB/EjKedgiMMA2S6FFK6hcbENsU4uFr1iqaCdedH7b7iiXBHbiNBs9TXT3
TWy+DIs+lNqi/NVWL2YX8bqtpF6Hc7iJfRIxETCgzMzGJ+7ird11zpKpyrvbkkcYfkXJAKOtGSBG
BXz/U9iv3dG/lZKfyZv4zGtsOS9Kf0ODO2AqxolJ0MmrkyX5RsfWU/LYwEYmGAhTftK0UG5DMH62
nxXHMJ1WheiGfV2BVJznfqFTtojAaq+5srA4BgrBrmQn5Zmc7bzY+B3NPGdtXWBw0eVNFhbHfgqA
Nqbv0/uTc0SJk4LSGNe42PaE65jOqCqJ2p10je+O6qttmpRHIzPZ9z8QElbTrOGkOBvYCxtZWfqY
mcU+Na2tLmNNZD+HiqywO9E2hD3R64sNKDQglAmNucWEQR+u0da03cso2K+OPYZ3qX/GUf24dRMt
SytCapNev0lktEhbcY4qdgbzYLyQT4xmJgGo/eXWFtETAxVsvRblIWEf/7ZAXWZhhjHSmnFTcISB
HoL1wTA1sRB16pG1t+Moj5VKysPfLw0GzAXRTKZMfX4zWMXpvxPlPuRxOxVw7rTkaCQda5uN/sIw
Yb+lVlouZcs2XoO2zAWhMgqrMIJh78THFH/LUoNdSZqtlbTsFgLErPPY1snOTDgrmg1irDV68RKr
YL9Er+bUA0KAmA9nYyzxJEzcjmhikb+jKDU7jp64Op5ouhluAbOfyujalTIpQ/CYJLdGQiEaQZcF
oSLqfsk+OMXIM5+9rNXV4jPLaY503BXGi9cC/Ma6CZsPt2KzFYSWu0y9jKLXsoSJls1Xo28VcR3/
LaOMhlsXhdGrcoCacxRss4AaTDFq7Mw5zbCpJH06AFT3psZbVgNH8hFHIZAVrCZukkUXx32oGIRL
eI6035TfxUgq9h9kjMnEJklBYLtp24p6Q5w+1ODwBHqsI0QYB4Ndns59TOd5/MbwzaNdtAlCHFKS
9ibXh2TMZI4RflGfXeu5FWXNnTl/NWV9DgK6nUYWu+UQ+D8Ty+1+zPUnsGB4xSzeXoTbYIohh7Nf
CQpXbMYxqle66G42/ix0l9S4DpbFYmgfCzv8ntPiS2bmdJxz+U/Pnm9tlaAvDeuscGcBL4X2knsY
IbhDKZgJJ/bIeZHAQEfJcYv2NZEGGz7TapgW/ors+peClYQtNqtIOaVYhoB2bYStSlItznvLWn8W
fvy7r8fm0JfVz+MfmMliDwO+ZcjIG4Dde46wXEbWWQR4InM+K6CdAamrAl51LsJ0pfyKj2N+LXwc
SyHMjMVYNUdRWebWmftLx3DypevYlHb3OcXunM7NKnET+PoxrI+Zh7El2RKx2+XU7+w9JJNI9e55
yCf2qzEMUa6f2WahrDGA5NK75Skmd2Nw5LrQwAZqCgZYEB+7BX0MFFAV8GYR8AX/HCLQyIGQfuWH
xjrs59e/r0vkzT59nAHlLE6Rshketym4XTrI9tkYVesxoXWhJsKX0mo3m7g6Td7GBduIF7Zv125u
743o33KaPWtLGoSFodRkGOPgPEMg0mu+0XkzpNQpuql1FB3CsxL8qE2sXWvpN9sKcJtPEh+PjaBd
V+vWR3KaHouENkmjpW/Z1HBLVi8ereG4bs7uwzGjg/FdujRSJGenRDNuw/rqJh75z1TSdWeRaJx9
vQT7kvNQQ6v3txkRcxgZWM0IGI5h8rvK5w8Retuqq/VGO+GnzvEsiZCIpWyKzzyNf2hvMLdAHV+y
KHBZLD1kxIHe5MyT18Khw8rj4h6F+8eKQVWGLgnG1no24GB72L7Y4LBbjvx9l1MZW/nNNS8wmyOn
Qa90WPAN3b0HpFMiAVlkVMSvDMgLIGLyzVCxi6Ho+tMWPR4r0wf5ZpFjUQQOwil4UVhpjnzgtUmJ
rEPBJHwia83Rjv4zImB+/79DMISsek142J82Y4UfxoxZaSA4uUb3GB9ROkeY7c1ok1frWoEhXBl0
iG60aramg13bafxDNcEWsTn1yjRfswLQiZAFtHoJC34m8wfBouDayl5mxcb2sno1GgkgY1/MeznV
kJnMre5nogsSqdXvSS5D+iqPnRXUeC6HTcEwkezLhwaeuDYE2rCEipI/BW3yD6nshzWR9jX+8VPz
FLtxuUkp/c1KzzpRdn6tan89Gsj/wFy3ioJHZr4D3tqU5tBpRrThlNclc7myiiLf2cr/jC3iC5Vd
7Uccp04Q/Jbu8AElZJHZwkd49r7Y45ZbwxZ0Qhr6lDlpQ4iFmHSDzooGc3TwDq7GXrrc+Ul6BIxK
2KchpxHOchs33mtD8B1k7QRbOQ3SdbKt5KOcg20/h0QVEgpvQhrVOYQLHptvgZlpjJ770JcvjWlG
J4RRNuzTSPCT1jc1cGFZHpg3iHIHSyU/Dv4JOKOGPLRz5p+Ixc9PnkcVhUNADgMqc/YM2zRhWU/u
+qCsj3wTnwzDXwjJgAYpPvuCck2HEo2b7tlFcspbtmomBGhH33PFDTONhDOmLFUHx0+tDSB/c+EJ
NFbHoeoHncNNnd9JjgMRRfKKZr+IXOMFYJukVySJ1koGwAYN+EJ9+EaE39vHDQe73okudRF4a3Ay
BwjL1zbRTyPgTfyTLS3dCeIx3a/Rrqel1m6/Er/Y0ZBVrRh/7PMa9/pAowArEOKYypmEgBH0HE4U
KeXNJG7TkxDvnF5uWchN+GgKGIpNOsbJs1s73sLn+CSa8SPs1Uc6Rd9pAmfWYfScenqfYQbUVvhn
EgG3ajNeFMlZ9pJxaS9nEpZL2IBIa1RuLn3WFSazjNg9xy7WgXmfQwY4xBQZSC3WRU+tEVWEmmIA
9qTkMFtJMnf0GDiAia0htO+biKy0yiEqwn/lee6K1TzxZzQom46liQtV0XAG6rMvSyqOCM7LZS8M
XK6Bl6/jBKsas+8HbAHhqMJDMdgd7XQoCIFun0VlU0dSj2oDqtbkDJs3y3ZK7iVJgZX1zVOO+V6H
bkKtVXOBlcvSNdtfJgyvKU9+GVHzz4CJZ89aiifTNj+LJhQ7zSjM0YF9dK3kMXNIaVuJbBdbAWyF
zEg0vjy2j/lMKZ2dTvsxYLOYj7gRqiym6yIzaTzoHppSQ496GjX22nIAEUNxzSDo0fmRS7HkIZVQ
slUP67ifyT+QTxGUE+EVmNsDvRAbLit9EB46S+27jwQcR53StJ5RY/gMyMQufJPch2CDBbhsm7pz
9swduC78Q56O85vjFc+madHaSWdc+vgwKPIiuZFnIZQ7ZATNHOxgKv1EaAJXSVkALq46xLF5SI5/
v+TdOB8ogPFQeHE+YIhhirSM6G9XEE3bvniITHgGBBWJhY/7tGQY5o51uuYPoxqtSIhbsjy/qoTE
c23zWBg4XQJYoAnQCV9xfuVXrdy9xfSQ2Un8m9MLjzUGX/s6TJ7MnCbXS4WX+x2otHuxoteeJOWk
velJdiQ18B+t3JkIjipq9tKAS946zeYspsiK/D0/tLQ1bjtjKNZ/f0hmwKWucvxd5hDJtf9gUsbj
xQuGr8cQgOU/s/eT44jXkVY8mg892p/b4cNhE2dbvr+Xfvg9GvodtgB/kFkSXSF8FBjGm2EO8zYy
+f5EwA4gGjz/DMC8f4Mxf+QOnm5lavZvat5ESc2WxjSHdTYOHSf4LLmWE/mvDo8FN1/vx1sZYijy
GSdsY9m+DYxBmnp4qZXzXSfyRQrKLbxp+OpsImNoPE31ol6ZC9AIW4cM4eY/pmleg/YRms6OlB5z
52QP2TDM/hYvRH2+Hm12lUPJdLlx1VPXlhuaf5w93JGlaq3/xd6Z5kaurNt1Km8A5gXJYAsYBpzJ
7Bspler/EKoqiX0XbILk6L1Y5xp+z388AeMCQpXuOXVUmcmIr9l7bWLECnYhWTtk6yhC0FuufXP6
CpujaHJ3XY4G20ze35m+h7TtnVFy8znMbKNxhKQ3DajIyOkw5rOs4Dv4Nu6Cpie6u7cOWcGqlfUs
VdsqD71s30oOc3qjcm/6ah3WXrRVXFPsrilT0orzYuaELLL3OU32JH6Vawdtvehh2XW1HtDdFzsI
J8WqypoP5pOfWlYcyUIgakVnEa9I8fGGNNvjYnxOte+SfobFOcB9f5JPUW0dEGUTLeXD8vNg3XfR
R5IRb9A3G1jFYs20sL5moGtzE+GujO7gG+DQWhkpynHzrmH0BkYoId/7ALNlegfOQg/YLtuZiOuZ
+emavE4iTfAWrQnpea6F9Z3NC6shBCIJBAWAcHqgSG5AgzvE4nYz0atmF5hNdTIj75fZGb90k6DI
MTc2shabXoOa5clnTpt+Q1SA1vib0ER62FrU6cU4s3HN621aOpcUzxQm1v4E/f67Bo67Ghv3O0p9
gXcnAaHo8TL7/YwxvUa1H0cIAaEZR+VrU9okYSX6Ohd5z5TeZSSroZxoPHo5EnQOtm198MLQp7Qy
WfmEWqPJmC80br4KxbFK4LmKiLX9XIr80hrqQc2aYI3WvzOQ+6JYQJsAyQGbeuLhgrc5J0gkmHiq
yAhYGW6zj9C9yYGOwZ48betHjXViwJqsUkYe1NNXYZM/g6GVrVG+aFYctdUt0+LhFOsyEyxti0Rs
9b7udqLFv+rC2eClRyVokskRk0xAytCkVgOz9KaZUHHaCDiw2JDe5dSfc11+jiYBJ+ye0YLHD6aD
l3WsqiDWRLHt7Ca8kQ8TwH+V+8weHiflLvvemDzC6rkSEWC8Mrv2tmx3plk6a4KX/LUpFkxipn+D
UzDXetW/uxbVr9aHB31wrubAj0CWAkbSufozUGmkWvdENYHLKLzMWs7mP/SnZ1mIbY+3uXQjEbBR
LgM0JM0RStlTWlGFxYz5aoWJMIXWX9XmcGXcEMOY5KPfhXxyEyqFfjE7U2e8+i55EaVGDBjJOOgh
WNTepgLNpFUPn5J2kPiJ9ivaZxYDEzSaRBLka1PHTZClzhVM6kal4leMogmpMKiHSLRBrtnPtvcH
XIcW9F3o7ELbvduddc5dUHI5Ki8IbVd6+BdT2E9KJ/BGopJk25bwp8M1oN9h8wrnwPtDUPW11qOz
TAqxojrqtmbtAhZHHUZ/a612M0wBbstS33gaZQiT/SUwKCedPALkx4+UD9qaVaxzVQbK/VZnKS26
u+EvA2PGuin7XGzbuEOZhayV7pyUwTsWO/k7Z/ISPqI+aUTlaKBgUXhwYt0HEFPp72GYY+fvbQQL
WfSLrowH1S6PpZVcCrVPEieQhngdKrUbCjN/iTI60fqemAaKjuipqtYprqbA6SHrgnxscsIg0oKh
VZTFyVENFFKejcREuHAUuoTA8gI3btr/HiZ0xmhemHWXxluW6yS1d5CO6xIvaL0tMnbktU4OiOPO
j+705KbWs9ur7DKNpBEYdU0OJrWZCxcaLRuHvEW8thc1qByqH/4WVPspRqCm4v0V+lmFxEbxMHDv
d8Z7P+njhhigejWPDAnacTMq4uZy4sryLgJFnnerpKRrswsSTTWfZM/kUGGyX6uQCr7C27SinofC
J9+ZXPjs6dMHkdqsIUUUFHnCLMAqWLiiYrRbhuANohw89ndkWAgJ0Q6bzc7tRms3eNM7XAXUiQmS
WOOVmcxvjv+LVU3JLiWJgpioFxiNiTWsXb89xFH1FP7IiL9NKZIf3esJtobx1wntXSv84gwS9DkX
zmX2h1NqMUdHYRcsfxfDRNVLuSQihJE026z6iKobUVBSdEHotPRthajK5EhZSSDPZ4cGEFOq5yZM
GxTVLTSygHv8NdTmx2yAWlPCKTPYjzBOq26+eCnQz698NZNaxVYk58ZpMqaGjnoic2EZzMZH6G7m
yhtzIPjttq5Z6/Nwvwl321bQNUeVsJjXNmezZjuRR0V96NoEyOckHkOvitn9R/A1JErtSETaUx2S
ANJl7R1iwbsoCyzK5m+S3+CC6igjyZFDjNZuBsOy93EYP/cYkZlw3HozzbZGhSmK5NUI0Ll7wvZq
Bb0uu3Uzj+Y+jqlXRogoWiJ2Bgl0BtIj2y/eUWelEBx8XJn+tfUF1mLeGsMcYgT65E7//YIWMFqz
Fa7XymbaMnnhUfZtf/Ak8OjIsglSCOegMEMkUEtiw98vvAAjgrckweIkKF0IGAmEqk9Q/R+UMPDp
aeDY6V+rY1jzxTHmJEfdU7N3jEcK+b7cdnywtsAuTlPbVUdd5kTN/P3l34CEviSr00GJE7S6Zh67
LKP0xCUSQCewAir5O5ucJwWi4Jj3+b+/TMtvi5kfC3sRVUuqjTs3yq8ZwhrAOSpfi6lZsNSaWx4Q
NwQMpaFYopswNGEcfQO7VunRj6Xe9Gf0J3MTxssiG+QmhqPpTNTFphOL3bPfpkSIOfNTNH0jNmg2
XaLukR8fsZYBfmBiOhJBNjv6Q8qYZSaaLNFy4NrmyUY1IpfsMuZ1hfFbK+2LFzcXdNnXmaCzzmH2
6hJ9Vofm65L4rlL3WHP3YakiX2gAN+LCUXWcSzT62PTlrz7EYUy4WrOkrGkg1cAM782/+WvgpLp3
ZEt8ngUHaUZQm6SmTXJWZiYWi3U++rfBrDjTaXsJeSv8vNsVdLQ+H1JHiHc+0mhu+ImdbF/W6Rnz
4jMfPIupU/LSNLAFGG69Is/aWWaFOL8mbY74BI6klJCYUjRb1cWBL9CKLblp43wR+kAJS58s1LI1
svhcLB2iHLYA09cGcXcpcvCRN56B36UEFbZJCcbzaKSJ+Vtb+pU0UQAmtf7YEqTXaThf1JKtFxGy
J6A5SJ0DRxC/h3CTvb26Axx9FB2RHxFBfXlIHYWb4lNUai9qVhtUXYcl0iayEK2N4rkcUcj3lKuM
0t4s7ky8MIeuhLD6hZ4J0D0/cWrQJZvkCOqDvpPWjon0aVxiBvU6ftBiLrhiiSA0TDIoY5E9pvNz
Rz4ryBkSeSBZMOmrcY9IhyROWnaXlbDpE3Joxjl8VBaXWcmhaaDX1UmU4n4tr+hC37MUww5pljHR
iY61z/Kcd849m/YO4AYPdeHu8YkSKbaEJBhLsqJFHqPvgTgKM3mPSGrko/kwhuUeDNENARv7S2xw
FUMvhmbPIGO+pW+86pF7LBOYVktmzuwDIJMMvKL4pSoWFrg8WqRHKgaVyz9ckCpZkC7pkzJJGge+
lWVSCjZ8lYhAmOrs2i0XOXY/DmdRveQgF0zSK3V7fJ1JsyxHdhF0dHwkl6hLo80eZ7IvU5t8ID73
6Bv9IAuHe8sRly9xmUN9ngZprTisTY79Ry3rtjP5mqS6vPsuI4F4YC/RksEpUde2SLrrChlXRkpn
TVonGSuLJfQIKQWsCkG7glzPv5nCs4OQP6YibdkJFOZ4dskCpQ8K+jF58ZeQ0L5sFw/InmHuuVhi
RCdtmUyT+bsEjAKuSDeNfZgW4X2PfK8mi9THdm563q3ke0WS/+qZ1QhfkqQR8uvpEWAKzOjlKjon
k/yTkOLN+i+Bj08KakoaaqudIGNxmtJfaY6SqwY8P1TN+TEmSdV5G0hVHTEPgPq5TVoNaMreVFKd
aZ7RiK45CK9tFUfnWhfbrOQs8Fpj3qiQLBPH6e5eDlUiHH65ZnJKOE6WiNuwxRijuzSl7P+shMe9
J0DJ5xNYFPW9ST22VmbywqxvN43WK7OjBDxMTIkrCxTzI6L9SU73aImidacCfZd2S4f0SCYdcn7e
x9GZfVo81rZTkj5Bn3lppP0L1yYbOpPQ2xpNOxghlsDJ4ibydJBJjhtu2yUudw4/3ZplZUyObkSe
bu5Xis8aMnWbPUtK5i4GXoVcNKPeDxIqwRrFUJxQSsOIZGjsrQX7ipWnCPJdIm7RZaI+nIhlbOmV
s/w9iwGc+9wR7sDfIkYtgK9652lYYHDATgi1u6sRVbecLOGmcS7KMnGL/hMzzPhqSZNsDElkrktR
RCZxSjYxFkfse94Av66XW3qxt4ocY3sJNJYkH9oeb2ptfLfS+Blm5huAANZ0cTem6ndmGQcTb1Zr
TitXDa8J2cklGcpzq79q03BmybvqORZ3hDhCa1yCl8l9IGIzfE6XSGbiNpj3Ikogqjkns7kgu5nl
7+c0fTlm99hI5u5LxDNhG3s+cowWi8BlzDySBW2SK1n8ZLxpraUYUjoAY4AfEQ2xxEijKUOsZrWP
A9mc8SCvbP1pzilrEaV0lrb23DbaLPmsjeQStRsPAFr95g7i6IE5DxLdGDaq6b/CrHwnuDQL+oZw
INZn0v2aQM5DvxBHVnBcuhN5GSEtg2nRD5jLf3gkS1uTA/dsc1BLyDZCLkwe4fzd8cTCjF51juoO
hnWWLWoEobq7HwqEufGXvdAEeggZZcTJLncRCd8exTnD4/A21F/REgEe4YY3F0OAJrKHyK3Y0MQY
oZNwzamM6rThWOGG4BUgXbxcYsYZgaNfXaLHfXIyiZZ+B332kvj6wVJElEtsI/x/nssl/zdTeHaT
HzfjzBmBblRV8zVluJAL9s2JpdCKuRc48kTGtvBbQbAxg+Fjb+8NQz45DUurmTz1pjD2jWFvQ1s7
NeDx1z3J6+lCA7HIYk/JZG+Q4Jo9InXbcU59hPasd80PRY57b3NEuCS7a9nYX7UiBWKK5LGs+mtW
TMTAkwevdfLSkg9vLUHxmt0km665ERJ9jgRDQexG985zfmd98WksYfOt99Et4fORsj5C/Ve1hNID
61sUTDliXi5JCEfoUNHv40PiONMHVNvk24ObPI6F/86+Ep6/rhOxN/0KiRY/2J71wiriwfTR02th
RjZqMn6rWLsuIfF6NTSbSnk/7mTo68LQcVzhVS/D4jaBCgooq99x4rML1P2Pqc8Zb0SoS03I635/
8Qpl0Iy173nX4Rj4TuvP3KTPnQnJkwn/YMjI3JsssWHZTjiLiVWQLI9VN2ga++7axOXSzTvXo2uw
EL2yu0H5TlGL/tmohnXGJDiM3YdknG6uXtwHg9C6ISdgKiToxGjrx2rg7c6thc+amO91pmGCNE6u
YXzkPrdKKgYS6Ruxs6lcsBB8GJ0PYTW1toy+tY0sw55JFCmzokNboPRw46flXgkR/agJEEpGDI7Z
fk4LQdUtX5K5+dZV++515QteN30FK+DN4SMLVmh6dCXgvsnRn6wBALENTGweb044GBTT2Y+Io3mt
RsuHv3XQmhwrT4U2ndCCe7lWPvFEBQGQKwXCDLgA3nq7prFyuNI4cSn0R41U0N5FDZLaC68o/+Oi
oYXrA0sJb5+WmQ9xZWxt8B2YjJSDCDQKVNM+OD3qRG2sIDkTOGEVGtenhRBKS1xetXSbjxkQQWfA
/upvHJZBDNK5w/uBq97KNMS90P31RrshnAr8Ud4RXaAXt8PzPAyn0eJWjQoUHLOVyEdWaS/Mhm4+
0kdlQ67oUtSjDrJiL39p7afU7r8QURgP6dDZ65KkidCwklM4827HvjsfEv3JqSBgRYbx1mXHKtX0
vWmIzx7r8j5LygsGCgLuSZJApEb8ezk6l7wL/8TzZub8CGSD8ocJu76p6/Gxd+YXF8SjizfrrPKe
NrlEkKzhRpPZT5hU2lm6YtO2vX3zHe8xmxxvnUr4wYn2HdoZ8ReLS5DI1NqrrvoEOoTmb7vkWOaL
8ZBL/5Kg+FHJlBylDu9m8Tm06G9ZHIJTnJPKAZWytnqKzT77acbuR1vkzn3vHzPLSLdtjC9NGk1Q
qnbPMP5acdQ3JCet226869TGteIVxF/b5W8ArfsTtw0P/mJwlm1FVoKTvTUcx5m902KdhanpZEGp
Z9s07phb+47NyW4/zKNNvq+beIdxcWI22XAeEmMIzDIixpSGeDWYKLdK7S6EhjOLAqBAtM4YPZB2
90u4ye8qrtFb8lM1GeV2zNo+DlvWKjEsuhAFnYQO5xjrMTYeXDY64Bp4eg34UaJwdrpVXA2dPHFP
C9CJxNsUxY2QmG38Gvi54VxiPWETZ6LXN/ITz/WDBVZibffgtswq5Z5oqBnZkxUnwVlh6tSE7eB/
oCz7HeLhQeX/5JlGflfR2ccDhCLMGIO2RvXm2HC1+aHhjTkHP9bK3RSq7zi0ToWWwaORRrG2Z9Cm
o/kCLZXynyywwPVGCokQYF/1FOWw5hzoU0HW3gbiJydjGFArhPq+z33gfkl+gBbHlGzK6yAOq/oU
MkTTt17Y0DeV4hXlonOzfYF0C3kvj+mL7yn0SHqdn/WyqbG3J19FPn3bGW8vBcSxgkzLwpOSmkj5
gNCzCteaJgO95vnvo/anINz0iTSGRSH8NZihCPKWPSYCE7rjgfphQMLlaPDawhg+D0T8I6Ygbp10
9jcWTsAnwHSwseAScP1jiZBbZsovmUF/YAytu9MrMqnT2On2RRqPZyLPO4oWQTYpNoTV7JQDUgcv
efAQfzAiWETWMS3x1hv4WUef+Z01ELnZVbdKFTd9CB893+iOf78Qt/VsS0PfG9+JzanWIgNAqhOj
SwJbTlK0tRPokTYZ+cuMcltYUKyH1pnwfnLW37NttUdnLrC2eNmyYZd8lK/ekkNZ9fVzYYdFgIWe
S9+7pRnbv2xc0kRyD1EwzAWqwxCIddxcG3T+e+iu8qAthXs7jZ/CKKcXGt/DrLC9M2A7j8SZ3MLE
jvYztEKAOsOzaACqiMI85/HdsEfBwUWMGgAlhqEo3Hr2kn4D3S8HHygLiIpWlGwSRmYxm7ZThN6K
K7UnS3kQI2hno75gmtTp4cdgsJAUOqkOTAer4mlw0l8Kbt8KcvdCMx18YF+s3XJyORmP8eQS/QbW
pphBaG+N2W8vkyJss8zkaVq+OHUOwSVD3wqr1bsSEOBzlMUHb2w7MnX4lt95s2CwkKBxwhcQDN3E
fA4TDMPE8SoF2SrhcLPC+gNyz3ZKox4EstRXSd65m2zZpU8GbrLBn6kobCRdkNf7c13A4F9GHF3r
zlsX5rjrNIiT3M2kMbWb4AlEZsYCf5qA1s5QWp2xvVipWtkWeYBNQ/AijqyTnw9fLmIo2hu/PXpV
+9AajA09eEBracAYFHmylZl4i7GjXlEK6oxRqtdh6CA4O9kzurQhaPvyC5ekvUoeHQYSgWLeC45S
MeZ2CTbt2/GAOXa++kK8jZP9kJF1dbUKxhq1N6DbM5lia6hmVAj5UlQIvaIifiXsIGP8ROxJ+aG8
VmfBTL7QoFaORFHVGAlM5VJ/C0udQZUEulw5JFjU57rlpZEVCsQZDviaz9gxDNlp6KqD7i0gCJIq
5+ybIX6oVdecZMOcbbSyTaknQSF6lkp1/dqROYXvGyEistOgQbC0jrBe+nX0YtcDtrmKOVlGFiDX
Rzpji3ezD+zFH7Wj1bfYZW4zyuoDiaNNEbdz6om1EfWtSkpvl4zaA/pe8dsR5ZNknubXZX2IzWhT
hbR9s5NskyZ113MqJqRyMh8xMfCtedprE+pHL0ZzXIwRZuoK15NfVyn+v/rNkaqgoyCmIC0+LOn+
SiLgKv1UHgxzni4imTcWiQR8oATWqrDZDiXLAbBo16jVq53fhXTiDLN1zoV3boyJizWfdzrYwnd3
REG+EDeJA5UN/5ps9LvZGBendn/Xjda9lrABNfQPD6hsaLatdVM6cpORB7evc2ldcE7T/kF1ekXX
m5/iESN2Zs/E9bi5jYSnyRmpunghIp52QRayozz9ILzSDYTN86IXZlA1dIq8BC+0TCw7Y303RaHY
513xAFOPqfhji/M+kKHtPWiC6VJjpFDoLaCiY3LypPrlW6p/jEd29Lq7lxqsV1clv1vKD65ybPVp
7DL7UgRJLUvFNAYDHtIG15q6ZwYSDtoXXFL+eFFh98INhyGIxMhtMkabPIu/ufT0tza8Gz3PbIlx
e1v6LFVcs2pp7/BM+IUWgbSAnyD130iZ5I1GCCvW5J/atYn0mFSyDnCWV26buWpeZr9/9YuwudtQ
ILCtAmo0zZNBo/oyIJxYZqfzHi22PhTNo9aScuf0Cm1oqQ6RpoVUoqig+jCEB0VWpADBXdXZuHUl
sgPSDF8SEAkejMz1aAzJtbW+ITBbvwEN7lvhrDWvKlFcTOcmR3Wv2BPiI43DrQoWDeh2kvLYzDGP
lQtYX3V/dej28EF+N07lcMToyzouamfGGHLEp4TDioQoGvoujDZD3JuXfvC8vZENCC1ySL4E9n3a
CQMx3052Rs8Io03jABAKUpqOQ9Gbo1Mm7fWgtz3zDEW7ip1pBiRbx0NF+2V8tqDBzc6/ZW167Qdz
eRsYPsBVubbJ6OHLYNbjTbaiupufqzCFKsGlh/XkoJUmts0Ya2L+ZIBnPM/Ll7ZDOOeZQ7lz02fD
rNYj441Ac2Wx5W532RbuSosUz7iOkAkrdF5DDw22dxgJWDJIi9EAU8S82khxSA/jzpxdGvaeiVEG
KIzQunElCnb0Pnox2XgOcYKm3OSt+2SOTLfQOZ+SCXRAGRrTxiyQ7DVjdQh1iG1Od25T6gXNrZdS
VBpQz7KLVnX+yjSRZADuMNZFh6Gn7FvzEHX10cwHl/THVEMIuRJWw0d+mqD36lAKZn9e4ZKr4ULY
NAMNaD70jQ+Gp18VeW0cFX34CMci2wuvg3Gj5M5hXBL4GlBnbm21YU9srz2tLSBLVsmOsHqHGevi
U9QxssDTQEyffvgK1zhBIWxNC6Ph+qJ54GMndpUn1qNrVcciz5NVMhinxoYmo/Dua8Oc0t6hIRmI
MQfU3n+oITfuAAhu/FfVPcTLToJAxFCMOztYbIsiZE6GZXuhCmApxl1mhiF7TgrIbNgYImVZPSjU
yxa5Pn77kai4xUyW/cCM1HBTuMw/ym7YsOzfOkLqyGNmTl5kx13Tn1uN5Eo1/eDd8dfWNLF8Npxj
Z3FCJ429szSmvUbaMjpiDoTqGYRjNlnYS5xy73fzycpYfyr0RBDxqfPB3sOgr6vA8/VXwHJiP0Vj
f+vbOkPcpIcHV1GhAtJmzge9Gpy39seJyO3oMzli6hm8o0aiDam44YbQsB8aGO4G2wFHTATtuouS
+xQW9kfR3UPbRAEhyEb1w/obMG61l04pHnI1/3Zx8yA1XIIAFSyi3tP+uOyWgjCk8MzCgt1rlwBM
RLZvUdScmP8Px7mzv2IByH3s0alr47BMolrU9qyinOogCBqGzU7SWtslz8wLOJe86EglFxIxzqvn
m7xofQITyParP302f0ZTvB0iH5oRshcd8udhaLobTygCfDhizUerOcZuQp8dpL3BlL9p5VFbvljR
zIz/7+9lk3UQcV2inGbP2+A7oYSyC4ypfIncjh2oraMuNqfmyhApflAg4o1hHo4e5cWx64oztQCH
XcifouWHcTrPf8HspR+yDqKdnzryrjUIxFsfATTj2ozk5kU+oW8mlzK4gJ9peHb6iWwBIT4+nQwV
J/v+Yl3Wmx5F08lhI54L60awM7rWKtk7BftxfcysI3XgSZZURgQx/5k97CPz2LwNEsUfIxOYwtBi
m9j7rlCzDyX8fi7BB0dYYyDCON5G2nFERb9ONVteVLSYcfyxDDAt5zjBy69KC9ObpTdESE5nzB3L
J7UATg7C9RT3DNkGIPFNTM6oSoyWEYdvvWYkpeYQkIwUwbptrNkcMWeoJT/AACLZj/VgBgxkekVx
amIIXmZPdKvTqR063oABJLuJyfsGSXTMWFaYlSVOkccA30vgrfaMKhNk7OtZpiyQc/djcHvMZXrx
I0kzxfzarcOSPRy13EtXSpcnsSZ7j9tp05jhztK76CJtsB8t0IgqZWGXRcNRojRZUYuyLo8zirB4
9i/DpAKWdRpHRndxEYpvVEayRGdqS8gZVBWIAdtJ71iBm/OrphlwuUYUiU2B1XAYYK7Npg8gk/ID
+0CPGOrWCSSfEz5AVF496zbif2tuTCiL+gG+7pmkEBQrsn5xvFY7ei0SaKs/JqhQ2GEmf6bpT55F
eHF8sFNlBuw9L+wtGppDmYJSLVUJbJMSWLOQFXRtP21tJ0Ll8NarHsD2E4YU/TGUhvfYpPrvvJAx
xl5rI4CRnFJpHVGaJ8+g3BwcmTBrCIqIn8eYPqCd2isuNHOlj+dsKImikFH1nLnwgVt7QG4e26z0
OdfuhMLFd0KhTtkE5b9II2cV1W784FTDJmlHbwd/MMHev+EA+Wz0gjRL8VChTl2zDdqOuXnSlZju
I8VbjKfzbmK6f0YCGTiqTc6NWW58q5LISoygnlNsgjFWJl9A5LM4g1HdcnNbyZ71KHeXP00otfp4
x672qKP6rpQ0jq0pvyOOyiCzII6PCD3nEfIUc3Zju2T6rTsEHJjECODxRh1Xf+Vj/YrqfYdSbTUU
SbHx7bp4Ier71SSJaNXrrredmtZ9BTi37jLri9mAxPKKNmLQN/SXLpQMJgJdXb/ZP0mfZCyUKMm7
RmI4jRv9iCtSNf78yzK98Xco8YSHMb5Ej3nh1hBYQuAbUC77fIiZEm/BQk1bo0Da2XPfBbq3z+Ip
RDHgrLtSm89Vmr6hhGOjjuKU9oIiRNTh1cls/ZRO8W9rir6aPs0vHgO7IFP1wv3U8eVpx7Z49uPI
esJmo51iB+n9qEfZ89SqCtkmrqWMm6vNhftiegrnc5VszX56bx1o+2Fdy2C21NbtTPXkdGJf6s64
7Q1yCSiWxXNYR+zMLKAri/K/h5YDkYqpBSpKSDDZjgM3vUpGHmwpwmCObQ4chwt/MClCIl4ky34T
kfXqGKO9H6fksYnrZ6f3s7fILKb9uJTfocCcrGflnoOWJb/V3mO7eAJ4GkjUcrvJcnzSFXpqN784
5PEAijt1DrkTy/Wse9oVOCR8AJANVvUj6A7oY2ihLAv6UjIqtjn5Atb/a9kVLqaIbHqxlgS/MAEz
EJvFgzAaLeBuQ8sBcTAoSCZIkbSi3lOXWtOOnL7lWs4wgVC/j+CjvUBM2BhsOpCNHfV/FKEf+3SM
XUzBrhkgux0R7hJeAl0kRsM6iHdYlcd08IHL5+5l0FnQEYHyrvu/4Lxr+1Gw3vH7etjUgl5ZWjaE
CUJETsb0gUreZGYFBy2fE34C+xCqtLoTdL8YrVeGg5TdslDVuTVjvKyiMDGmhP4yTx9wpPWg9Ojb
EVMg3MlO+R5eynAdIrLSvJLbRa8v+oA9itzhbmXWyvglUv1GMT+/tGO4IDqIEWv6dpP4/vQeO+1T
1bPQN/rORv4KgENTekTAmF1tpaurFy+0QT9qzaYnnXnjscpmzzP8EVyiKLfGhzYSOJ39XD6l0w64
BsZsFodPkxC8XTDXjqExOJtQSpNHrhOPRWgxhfC6+RKlgKa0+iVLE/XtNcj/RJEbr0q2YJXMsX7A
djftIQUwjm4JQYvCzn1IIwxijAGqrxSiVIHO8ztU42fFYPQ1r3QiKpgdj0SiP1SdNeymIXJOVjUX
x8GM3H1fVcNZeOec4uioCtMPYC5PnzhXjgak9JcOSfHKq5V9aoXr7Gy3wj7Rq2ZrN47Y9bFJdo7d
js9oBRIAwV5yKkN8cIzaGLpY6Ey0FAC2rUzwxc5dOUUTIHtLdrXsqLS1HuCTci9tBhwN2R5hXXk/
PLeFB3aS++jDzdqPZs5fXV1EL41Vf7RU23cjxle4PG/mjGXFlFH/BZmcx9b6kmPFdoJb4xg61ngP
fe0di0P8/Bd9+/8Rwf8PRLBh/n2dyNmNvqvgq/v6j++yA8lw/SogC/9P1OvyK0++/wtWePl3/o0H
tr1/+ciEGWja0IBc4Lv/DqA1zH/5FkRVgcvYNPQF2/tvOrBm6P9ykCQI37YMx7R9F6Yww7Alglaz
rX+5nm55ru787z/xf/z3f364x3+iZdv/6/f/UfbFYwUasyXcljjd+v8k0PKnuCY/nWs5luUJdI8L
PPj311NSRvzTxn+jqK+T0bbG01zHcPPD7smvIrT3QKpEL/yvgqOLMivWb76BRy1uQ+uQWj5GaVbm
LPXbW64LNkpK6/ajRni0n7jyn+/JEuyYCd6sLss0oJKOT7pHGGKKCGMFxKz43Xf9Jqq9DLJSEe19
qGK7sMZW4RUmU9YJqT2L/2cNtvC5xt+9TnOMAx3QCDxznnNmXGEFYTNi0P1Pb+G/X6X//KqY4r8G
80LyNYXr8z/HEbw51vJ+/ueXJVy86N7cIKnR3WevxRvohWJCKI6Ni6zs6rtB6Remef5bSsUdaun1
bUnt3nfNYBCAFEc3HQrLmr+X/SvBCZh5WvU9eYx7TRF6MHk5TkBfRlsxigcCrstHauPyEVnYgz+J
gbQwvoV8j2jgxmqCoe2MJW6kCUCYNB+9Pyxe8q59iLrMvqmpf0uEMm7Sr4aQjM/5QjJ9dU2ssLr+
8yuuJjlV7xq5MG+WS96XZiu0J4yn3jRj+py9OH708j4NjJFptI8uxxhZD+WwBEfNqRlvERRsxn1+
SRjaHVvMM+wnvfJJoepbyyQVX2WDoXqJ0PYS7TS3U/5ZpOG2KmCTkDc4vJCQ164jxj///GpO+uFl
9DIGXYQ3PdvtmY4tes7bvtvrg2Ws//42aXTrsbPcTcyt8vz3WzU+dhe540XDEf08OYSMlun/Yuy8
luNGtm37RYiAywTwShZZ3pBFqxeE1FLDe4+vvwNJbVGtfU6f+4KoNCiaQgGZa605JuBZNchVBnBC
b2ka1HmTsc/WbUi6aVX5unfsjL5b9yEyrtyBtLlWnVxud4ZXVvuP1pASNsqMvFqJ1KWOIvLvW/OZ
e336ro0DZYxeYN4TS5i+NPFLoOvJR3e5dM997J6rYsAalQKhqJmN17IjLNnqrbmaSW6868L66pJ0
eLAqNzy75WLXMOTGuweQ9rbPm2XTmX2p4uZxwjykgfVAucTYZw8C/MBTgYAHbwhwSoauYz1p4T9p
AEk89nX6NFkFeRgkd/uSWqIbAk6sQIvsxS1B/ulaA4YUAsOrSLM1QdHwm9/A6MZRMae4MJkjLJFG
gYgn855GhKv+PUg80A+Ei3iUevVXxDxnX7cdFqapjfyqtyAA9vXXuj0g+ii+VBJJkTdW4wb3YvFC
mf6aVF/w6HQa3k3AOjbmCK+/N7QemThXOwEiPrvU9oKjOlB3ExyTKYdss/QBtUq3jtQOqqX6k8DE
VSzCKzRz7OCoDoQSd4PZDcCE/9MVwxP5GFR9fkrSwG+KbBX4HpUGMgj3AkAjzryjuKpDnIMkihMq
8tl2J2yv0L/2VwFdbd1BoeKKkjAIKHUkNhJT0dX115Hqr1XoWmRxUVAgfpjeLMoDbyZHs8ghONmT
G8Qbtb6aAbhsMoNg4ee0zO/++ve7lvvnTUtI0/QAwEsdsLzJQ+KfN60ICgkXRRAe6ikWhwhfcUjE
1PqTPR9XWeBrLyWKwJWdShxSl+Y8Oj/KMrRPqkWw8qbHOYb9eu4+UMq5L5ZJFNDCIvM7B2n1oL30
c9Wv64BVoBpV77gwfD/ekcfMD5PdUR8h59YnwAsOKtkjKHDU8knXraJ6DFcy9wlgqk41PLvUwU+O
vOsL272vwOI/h8DkMQfR3Pve7s1nzMn6j2ZQ6lxXVLtT8SGdc1U5IMeqmaIEvi8LDqAEWeLoV9EU
6SYMUnQ7S1OjZus6l/eO1+nXjx5i3lQuBSS369y4ZiTTqdgn3/05JUjAVgW5djFmLblz5pokcG3c
dn5hvbHkyyFjpNEG/5Pstaq7tZ7289cQRiV/ZTQeSNqLS1hQV/vvn7OHb8Dvz2z2vpZpSPL4pjA9
Q5h/fM5h2omhaRztiE2XezfIbjxi44FVbnbslkaohz+qFt6C6QVUH1PhWI2D8WiJ1nrWaLG9o4W0
/bnxnd/GdOowO0T6BMdjjGKqhsjGxH5TPebVc70rIYyoPtUktQ68fNGZdCmbFrRMVPBXVvaUxg6V
XpVTH+Ry1/KtvLuTqNIJxDOKwRuQMas2z5U/pQ+hLOLhS5927VbrO+/V988pZQFf44EIA4E2fxc3
c/sQ1hm8wkQujg3Vk5823hPlZsbaoS6uAQsjazN5LWW8U3OcbgqhCsTD2TOHERdHE2en5eT/fnfh
mAQh+DzF2zxY4bEoCq4eXTxQmeZfcHdBkR9Nb6NJFMKbnGStvsTLrKrh1p5N4UOLZRvsMTeZ9p8H
e5wBoYYaaBBKsJqb2tG2ccJ9oQHK81SJaJV09vQQLl1Ue2I+ObY4xiZIQf/9gnGW1cpvizwXFanQ
he44lm1SkGwui8DfFnmjI7FHC1B/xa0R4BWvY15YTtMJJ0jC/ikuAqzyCkQw9AHHmk7qldEIYOLG
JRBW/80vvNtST9t3S+twE0f5trXGyXscakTZakbZQcgi03A1+xZhcA9fyyUqpv6v8KPGxxknJ9II
0SWr+C6WWZWvAyA05AppipIaAu5pfOCjf/Zb+Xc4T/kdu9y1SQ3my+xp/Yno63dRtsNLGtnBvglL
bN2XQbSn0caEib6KCyd5boyDIBFMGXvdYIFNpQwY/7ZIVqNM8LYzZXTEr7Qo0Zw6lvk8dMJ5mwCj
3wYD6D0hLJdYicBVl7XdHuPgiDDXbVJziWBLlLiHaXY3UlZRc1fg5PTvn5Uh//x2O/wAU1LsY0jH
k9KR//ywYiuBdNym2VW3DZ3KS3s6NMuhjnoik79eqT5iGPcWC/ytGlRdnzPMxqhIsC+n1Q4lNHYT
TMRI//N+CyHT1ef20fVi9FY1jkmdngSvBpWvfTtnF9UySfPk3kuVxPWl9PMnrQbZEdTkT/zFTEE1
yxlYPjfi7l415fJ+SVZTILdMXt6PJER2US1gFb/eTyuHswx3qU45Aneok6HFIV8OdsSDgQujpZpu
F+9HgWGPy3b4SR1kcpf2Q3+1ic1s4olickt3opM6YFEakx0lJFdBhr//Y0A1TYrIb8kVpicchoOb
sp3H10B22lon6nOnmqU7sywFMbxXTWzt12gd+2tcjfLBtKqT6s7SJtw5rh+gn8yqXYPqfdt3AWX1
rfljcNpN4njTF6MKLFYORnKhuoHCx4G4WjCUzoVacmJ1k+i/mgS1SwCXJyonSaACZLqmngM+r2mP
bmBP1ylNxH0FJBGoL4MR18cDlxAZgIh6oCag3JQvo0tpggbtoV8YEuYLwFnj3a3K8I40urXNRTK8
GR51LpP+bpVaQ4EruYckzWbKrHzY2q3pHNMSM14qX9yj7hr3CamMvernsyjvuWWD5NED76yDm0qt
ynkwYw36DxBS/Kjnbx+tpb8xtWzNQmWiYsxkGor5I2myowDXH946bfPe8bnvo6HsP5qEwaN9kSEq
sGoq0pvaR6LvoW/wYDYc/Lwjp2J7M6a26caYCv8FX2U8KGuv/z8er9Z/fwE9A4i6K4SN/Y4p8eb5
/W5JdT1CfcpwrlpKMQkA5L8dp5E7l5TF48ehOwRllD74Sw//9/SQO8NTkRVEU4dpCNc4ppBcXUbt
ti9XqQlcMbAb69KOB8nO6IHg9PQwDnN9alNoqnG5tmpuLjM6/NmvZ/5ct+vgUdGm8mbaFhbCMD6a
c6/7zVm9SsbqxZ97Bxu+uTlDE2/OrHPl//HPEH/EBwhYUPIpLIhgPD3YC/+x1ugiq7M78srXwCh/
OLo2XoHlkqudWH+RQ7i4S6tYxGERT/F7Nai3c3CycusCcWD6mF839V/QZKuDmmD5lONIbL3OWE97
mwhE0K1p+tqjOkRW89iKduF7VcEVPCMYL2IU4HM0wvO4psPm0zq813NkUtNYsFkWQGB0mxoP1dSX
vmKCWdMIUDlzTpACG1bg46b5vLSGqbHOJXvWZz+rPsZ+tVyUGP9+SzdNwjX/eP66hGstj2WbcF3d
xIXpn1dUjEAQ2osXP1IgAv5NAnHu6nJ8bHTPXA8BKAzpW8ElynAJMkWif11cDNw6zn7kufMXNjTG
c5uYlGpD2yZxEDfHjGqRFbU3w3Mg3vAjcddY4uJtWvfcCkQZJGd7MpqDnxh3ztIyDSM+q371Kp5r
0k11f1BdCRn+m2ROCtxZM/+kU7tyrw+ec9Nqjn9SfR8HNEqn3r4M5GhJaVaIjYd5QzK9e7QwFqG2
vI2/y6xFLV2aX7KZ5FxpTd0xrARWlham7wV5YVJIIlwjx8yeqGaiKDGFTeT4PUp+aUkKVd3UByfV
/zz4uBt8NG1qLwnRExKhlnQ4pl1Y47Yy4cCTzdbW0q1jNUzzmq3XRCVlaZ4pBzXO3fKqmyIQJJ6B
9O2fA3UCoyDRNFY6y0DtRRu9Sk9GGWC9ZLvsOfRs/jrC2qhMQO2BFZHFN5M9VVkHsNl3UgvT/eeh
Dup0H5SUkCeUseOdhUjFNg5pUFkX3HLMS15D0E78QidFUXU7u6uju2Fw06dZn+4bvw7eSmcA1UGt
10o1bXt0uar1CWlcYd+lROlXFRoEQHaos+/1hFqJTFTlKe8DDrFRnlQTWrJxlzekr9sshhnTZtO8
JRUZY4Yu9UPas+addBm+Y5m6TSlB+a45gpqiCnASxoXryLL1LUor8+JhFQR5IPNe0JpsQPP5SHfy
lNpIfcSCt1tyrUDntkZYwAxRTTUSebEPqq6gdtpZCJilHB5yLwp3VN767kqbMfJOrIa0phrWi8g9
uemkHa38UiwqiaaasiPh0+w8Rl12pjRidgd5yvAks4mi0W8E+a6pY+4FhrcaBdqRQNTWuU+qdD3p
Q36wsTfaJoPI+MUa/2DW5BbxCx0vRW5NABSs+amPC1wZYc29N36C3YfHKhSwF2galxKYYkQ81BXW
Dm6QRR3GDqy/l92EJf2/Tfl4qSZ+nvJzaj1xhw/5Wh/Rq9aA70sboa5Xr1PS0YCEfOs0FKY4mhA/
+Ce0O2TGzZplgvNQkxujKKDtvmaSFYiIy78dYms+1J0vLnxUSsQAkPz73WqJO//zZgXTR0rXWgzo
hMut/Z83qyYFVFdYFA0EObIiOXTGe4FdGIGgsDgmGW5T2Pqey2VxMTmGBSCAqkCK9Yz3pCKA1QH2
6uPRv0eGOm2pwyXDph8mmSJ4pK4cdVkykMzkijl1o35D1Yz/A/7plzTO3Jd0Bj3lRTABmogNlau1
AY8IKC9FHYXryO6KVzfl0+8gku06iRCitL4HkXSvs92613BcyKfefCFE5F4dCzqFCHtrrQaTdrEo
TnCmUc1OQ5i9bF4JlmXgb6z6aNdNTolSkD9ks5uepiC8z7WRzax+8swoPBPb7HdNZRkA7Ar7CTU9
SswQnKtj96ArjZ54y9CRCNNMb15FGpZe6RKodad04pub2O94NJ2njsQ6AprgCAEOxH5tWu9+j9Qs
ySmtDzVNu2nj5h2OSfYFKhZm5yGLuZTr6rauHaSvI8bdqZ8PxC2AsbTzcGdrrbj2ViiurPkTYlQx
OUaoVdd/vzQIIerLo+r3raRnSJ3UrG0sjzQCTn9cHUKb2qa0nOmpFywsTQ8fGqe2253ldg1iRIkz
Utbrb7OTnPVOjD9iKgw7rpzbDIdwlpzeqAOd6XTya0b4jcr+Z9cd6yfuBtXWhpt37wSz+e5RzAC3
ZbpUVGPZmyaLHRKuL4Zfpz+oY0upTaOuEjJsBOYDZiUCGBtz+zHZOHWcX2L0VasqKIYXcgojvLYO
zbqth6Sg3egx8QiM0/AHNCB6HPlbkn7ZykBSua2qMnglwMyedo6nkwhd7cXKwIfibP8EDTx+RJWy
q0SnvRQwdA44D+LcS/naYzMASJdoKsflAHtsPqimejUM0zq0KgumEv1VXHwPCZ5jiJiPjxJMXQM4
4ynugugpkBB6UMfEi7119NRaoPa61uzvVLPSW+0QjHhBQfK9xUVyOjqe6a4I75h7qcv2kmHdcNMO
IjpRSYxVQD86B60YIMZvMjt3DqpDvXKWoY/xVNzKKSLNDIETv1pUiHVefrMRc+CIarqH3mzac7Eg
tIZlAOemA1un9qUEQ4lk1BBrqADDS+Nqe4uc9jenBfqPwLE6U1XmHzxKRHhwM1DqVBzp7D/c3KBo
xw+MbRKGw9UBtKom1JHMbvokCB7ZGVs7fMOwvvH17ivhtY+3Djx71cetva8X7GeTgKZVA2asX0N/
dJ+8vrVxRMx9nB3r+I0/8/7jreU8LVK/6NQSLD95VHjefgzwDR5LfJ9s39Jg55oLD9QDK5rn14+f
CUSOW3OsX7zOkvs2HSk0TyLvLY5RRKaKET8sqauZ7dpy8KqyPaqmepUTK1hVuoFybBlQhxDox2/z
ZrgIyFQaQMK2a/erz/fqS3cBLcId80jJ8OT5z3m/vU1nrfCqSPaO5YiNtyyrrUjsPUnB4U2UESKc
ZL1NqSTG3/hzRL0ccAJY5DKN2Ks2i4Ov0eTyyFomqq6P/k7Y+89pv/W1IVrEYBkmL4GKaWFsqImq
T01UTTTPVERU7ibLNLlXh2R5JaMYzU0tfnz29wH1gTeqXTUW4uLPoXIonI+TCSGjLR+0ZPX5XuqV
WyT2hnXZNXHM6ko094CHt3ybIHyuDTYW9/3SnGX/4kx1jy+Ab12c3vwqq1m8RZ6j3RG0gfi+zPKb
eOu42UNBYHUvhsAD7JL11Dg70xHQIAyt5VUeSn0BGhv32JJQXWg7xI3M721r6xgsJlgCRWMuKGt/
FFE/U7vRfg3jCAndZJo7jC/8vmp2FXUS08ZrgJWMqBFuy5RqbGqVo7u4NpJjFpdiT5TRu+s1HXdE
y/gL81CIVm6Grs4Zv9TkFw6ObLOrHWOt2EIHRvSlIxPIy+RgBTlmnJ7IrmmE2lRoLsXFy+SPMybg
YZ0uiUnQ5c9Tct/waSJ3p2k6sIyqEZwL+7n+lNQTenYPhDeF2WgkeXcKgl2ToApl8mAX1biaqusU
pXRTecnwltsOIE7wIfE8zvYqOGNw2D9OrsMWAwGKHD9+gjpNzS6KmrzBjFC1Yf+nY61gEDa8QFHK
L9aQyb3GY/Szq4YQ4pVaNA9ItOL2braz9jH2wXZD9+u/IMA+RnYegcVC+dzXVv7dm7WCImB9fIbh
GNz5wm5OegeKZza4i7C6fqVOjg8o76qzOrRjXJ3PWhdU+EguvbNvc3C+a1oGO5miQQFfgK6JImes
5eUh5GpGW+KS4W7ddp9kfn+bLpXaehB4h9ZgJ20bjvyG6Xs0RvU3x5SwzpqxOHBLrs9ZTgK+tBv5
reqQEJMIeWtx7F74j/EuwjD3MVuMwz5m5OIhywNxEbq1N9LZWicl4ZKGfdrOGsTLHCXjUYOlYGES
znXhYupV20GM8+2MHb0Q7d4jdUMBGo5Ct7DS/op8k01GSbrnJanc9kDwplgXg0Vu1OjNa53W6UM1
w6VeWmrQjdFRm2lyUAc3wQKb+sQUp4S3z27v1wTVB6yNEt3PE0TyKIOy3GMAlPzs/zzXwlwQZcfy
DpRb3hf5tG29yH8OyH6uhI9cn/qs6QVNV4e0apQH1aRI/twOobyoViwex6xtngHAaY9WRyp+OUWO
g3nKvOkv1SKlEeydjvyoaqZUIK17aUYoeJgb6WyhtSA4OqU5bPXAgK5KbZ6zq34dal2Tux4ixM7A
tCS/USOqTZn0eNPLdPGe45Tf5qhzBJctxpvL6Wo8m6A4euOAOQJJp7ukFOauDx3xOC8h914XX/06
RDlRC3npjaI4oNbE33EZwMSK+HrfvcWEKNeaPmYb1A36S1theb9MgFxmkGPWpqMhLP5FmJHeqAHb
d9kJRd0T+e9xy30ruvdD7CIDwsTLid6C9yUM+/NXadLut18FZyp5YVlZHMw5rki8xPJryK9CZuq/
fpVMer/9Kjj/TccSM+9zpWs/6iK+THYWHxxDH19w8Hmu+1GcxdKySNkm+J89TXAQn5JIQu+gGzfM
mGrW/KpOSU1RH4yQ57cabLIEjWqLLluNyjHvESX25X1SUrExjsOTPVDF7Sel8zzkpKkR2yWnJpnN
rUbOc5PBZb3E0gpXiZlWOE04z3Vs23/b6XUc+/KHMbJvVWf3I8tjJ7V+nk1eNNvU5fDz7Di0y7d8
8J4zPET/FuIRK8fyhz5hzWPkrnwel7PFr7PVz87JbX387LmMVz9vc1Pc+ae8dP2NMEmVsLkMn8yK
0n597uLvHSZWWZ+7bxOCszvN6LODPtguoI2sIC8S1l+5Ld2qqbaB4dzIrftBlrq/kVqqf7xb2sY/
3202q9/eLcqz7CCI0x8pLl0oTtm977f2Q6BxoDbx7wEGDZd2ZD8gu7bxeK7WBeWTJzVrMDXvYgHW
X4bUJK4M91B5zcnv2SVBf6/abYh67EbN/5gyke6AfhSwjpoC5niSqI7lwuX+9TYjAdUbys8DVFXL
L7L8SjVPeT2zCYept9YrGEVJQziesWJOnVOv8az49RaANyK2T+G3z1/egm63xjECZzghjxGEixvM
k1qcFTvnLKB8sJKknmlmidfYvv9OuTqlkv/LDC15MuNs1ca1vhNagq+jbHvCbjW8QiJWHSod4Z+I
SVEpvAwAv7J2+P0eP7ugIRHSsTGuipyYVQLS4gMGU/JptPnvzHqFucnSxEpGv8fep8SUXWd09MPd
DAL/tmgc8dTkfBy9rj+rU2eR1Fd8dtQQC7Xq1o3celc+xd4YvOrI8S9OIp5VVihtKFPVImO4Vc2u
aNhLL5Ju1RzZp93OieXtaiBhD5M7bfrcwRfb6xGjj11zLoKkPatXHbdOTMArlBCFaM5iOfwxoCYL
bYHhoY/mR8zWPsRUdE/hP+r1Fqgqtd90wsl+HRMLBfBnn5qjZn+eojmzX918tk0tSda1p/O3LW9t
VDnBfsrWtAHGJfUK+abO0GRMWTRdBhSg/g0k0UbLkotVt9NF9ZskBm9cC47Zzxk+yKCGAt6P09Qc
f7AnlkIfp3qW/3fu4nUJrsAzuYeMlfVmEst4pcQmX2X2YJ7tAGfK1B9wvBpggIejDrueWBgXGd6A
xSKKjflW7o3IKdGH/mpDqEruilHg57L0qUODFOrnnFlNl/mrDgzikC0ZHxfaMjXUvUYFTCkWV7+2
IzhM8f6SFHJAONyNjsMCqU7tC/iTa0y1+qsEa7Pz59BFNGUgb/BFdUd4xF+r0TapyxsLneZRp0Bk
lVH1cSfkPFKblo53taVrmLv0oJuF0IajOoxpjeExZSYo2EqWKqPRQCc0XlRZAwxOf49s+UYzBJGW
oG7A7htvARGXp2HC/1Wb6kcw38aT5s2ATZvWOqhBKWW46lvSRWqUn5SuRTAKgDGcqpmi2UcxHBA1
GlKCd1OxaL1N2eo/gyNh++SU712s22uJnO5eNSm1OcYeajaHCsEjATLWpwgQd3OJECUR4hgZ0/RU
u0LboZCbV8lSYbz0z6k2PVUA1nZx1Z+LbnpdwGBHdRBhlAyQvGj3UZVs68UPGWvm4hXtofx41SD4
+e0VZnEhIiJL3uus8A/TcoDv0h/cFJtD0YoFnSD7fGXMw88RNScrEdjjSmTfB5kBcWw5L0OeAJ/8
oKbmWBtgSf/rTdFUUAAIhxFiLHM/B/6cGI9VvXay4JpZgGqxuzqZy0EjZ/9xqLMee9twxJ/+V18b
oMsdDVwkHDPv+ErxMEjDBh7f2F7UQfUrkx8H29nt54BNsGRT99z2P/swQm4vLkxJGcCtVf1En+Ib
q5zni52PW6hV7PWqgQoDUbCQ1KV/NJyF9JBRWC2QsuHHGX/XuTvduLEDeL+AZDpY5rQelzKD1umf
YMhtCYpYj6YTYU1vBGsbWscrfnXpIZkF1L2lOTapDfUfGs4krfEBWZbTP04t3003r8Ojh04Qv3qS
L3uArrcR2pZ1Njj32ZKJwbB+5XuDcZgXdNDKjRB9VZMw79RojlDvpF5NSY/0pG6+ffRLsZv6pDsa
6C43sWnV68wW+isKubUVJNE3/CqMW7P2TPCjujwZToF/9xKOG3xQYHOXvfwPZ6oJVoRqARtE8+gR
pcA3K9VuqdFFB/a5WrUjq98tUvxlafvZrRa5JVoB4Cwt1o02UqyejEErK7dcPnX7UAGJPWARhvRy
aUIGSFcgf9BJNFB7SFzgM2JG0d5jAbwi25c+h45pbPmSNLdw/dJn6n1iKoV5HtRLc25rcUIF+6QG
HQP2GWGBCzLxO9+toueRBPizGW7qtK2eAo+eIYl3fjtNkM4YSqT9wyj1/DhOFrOHBJM5SsJ2ajA1
0C24ePCu1Si1yCOhzxmLJDN9XVb3do7eK6vOoGa+NWlWvNr1kG6zZOpWanAsCNtoZWlvVBP6EWZ2
RWWfMKiRXC4BkejHsZ8JhfXii14ZLDeWFiF4/6G51YYIE+bMMcq9I+XXUVbhY+g0X4yAymR3Kpt1
qtXT2jW87h22fyBD70vpFayVLHRKJh4Er7Pn3Kn+Lom2UgaiuQflECPLNcKNtLrwOjbAnCm2w+0Q
F0aSFZ6BM4SOZMYxCDHHcrjgcgWZawz7b70fnz1p+c99HXrrSvZyjf1J/EIZ2Im/nRoiE0RvbOjN
JYhSsQ/dUa6McnzrtYw6bruOX1pKJOcm0d9hLiXrKGvhUy7NhT5AKLB5bqUVbJFryfWsW/Khz+EP
hUQ6vpkUNvlWp/8IJ/1bKNCBsO3u7jDqs6iEpJbRWISqDnqzp9wvULW1vv6j7E7CKprvOFsgRhaT
s/K7WVv5oLtORkw55LRUdUZ2jxXhmI2bMgZbie8FIBoYEbe1NI8ZX3LqklwS1QU7hwlJ7AHTq/jq
UPalL/V3fqxFVzt0bsXojVBd0vRdLA9V9WSNZelurK5+Ui3ICd18ox7Iqk1SFP+IkXhN0+GUPDVC
O1J2a+FdLcM12qzpS4WUu7bdd0EGmQgppi+N5QdUb+MAlY7+8NjByJD+WB8KcxoevZbAC3fBS7W0
VJdmW+7KIOYH7JG+j5Mimw8wtQ8RbLrBNuVOHQgJ/Xz12VTf8CHsYK9/DocCvzU7yR+LTLOmQ1wS
3e8EbrpD0pvQf+wSPVweW94+sltvz92yW/u6fk2Xrs/+MjZeNIssv1ZlDdQY07gbWy04jPgynkot
lbvC6t4q4Msord3iTF662dpBHW9saJQPEufAW9NAJdT0JASpJPwxgnAwKltc5lILrpg9WStX4Jvc
aGmKM69AHjskY34YBgx9Awpo30RbBitOsXatO05vWX8Svte9qlk9RYC38OVQUOmadpulob2bSXBY
JnZbJMuNQ/jr4Hb6cK9N6MASozIOgxjaA4JoJI6Vm1xR1xYrjJjTazCCffnjFcnh4v9nnnqXeXk/
Esb/9S6f7/w5D2PEvOY57U9mdmF3nl8yIhkXYXWP3O4CinroSiBD7iY0BzdIn69z45YXiD3iBS/v
pEg1inMH66EPrD1/tnipKTY6ABwZb1TTdOBegBpm+b+ck/dWjeu4ra95JV4+7joWGLlDqrKD6uW0
pAzR9ZIydMvwHl+0b+6AEWJd3fllyhK9D3CL94P0ez0Ysn+EZnQ3U3TziorUxcPLCl5ZkLo4QNKn
Xqk+Nfq/zguGBiSrW9+07bAoTKn2bVfC5f8YW5B61AKuT8PVkJbTq2yDcFvhXnqHfmb6QoQMk1vz
934132zHc2lBtOwpXfxtCaT7Lb7rhgWG9dfaKM2ltQ397mSKYYRTDxDrtUiIxEvMW6DPOmD/YHo8
q8LdoSvAG9T+VRX1Li0MhkldLzecPD1WUcpjRvTUQbDbmpqI1Q3m55+7K7XZinPbO5pOwf+JTDtO
b3ejRII6TIW5pBLyNy5WLmxUpYSd9h56IDgtLFDjNk9Pftn9PhVFfbh8XeLZDrfkQMjaAZ7G/KbA
sDwMogfyEO0uyKcAMYVo3yi03cjeSf/6nIHYotuVbs2MWI9fB9zC0mLXgzF311bpopJMDOwMzTnA
ciIJW6yDWxwsKF1Api0foO8kRyMkOq8+kkk23yfTEA8A1Ik1z3ixqY9kmT+XoXyQgfO/z09TryOD
tdxg2/y7C4V9rTXAYISTsZ1BYvkZdGYNlOEbSl246FxKYwc72pVdrd0BHuIqZZnyNesxk9AxMpIn
grKPmEmYz71rj5jXSm+vmuz+MTvxHjqpJ8+uAeLc7nWgb8sHqmGY/NFUn3YZye9S6puAfPp73lTP
hmOzjZyn+NygG7mxI1G9T/2UgngvvV1g2f0rt7IbU+O/9JFQNdqZhz3KNDCAfC7nsPL2ptshN4nN
ZjtVqXb+KNBh0YTeYjI3qmniw47A++o71XRuI/i27mD9hYYFLHvWB/M5gVZ2X4kCk2I1xSywpA9D
1Ad4mZ9h41qjYZ9rUL5cGgTMtyQKWfWEDeX1ep2Nq5x1uMTVi+WGXInR7s/E65GdsT/dJxXluAgv
63VriOhSkgu5Jddq7upF8T56s771UpxE6kX73pL9Wru993UsRu8sk/lrgn/t1s1N3YFcZOqgpO2d
bJs7H8HL+fMA4saFb1At1/p/BuK2nO65LRyooi6ODTboR/WqixwKUGVz+ej3B9A0yehtDKJ6Dx2g
im0YBVDllqY6uCYQd8pwF3oWe6LOyfRVxx0svC1n92/bQCjz2Zz5v+7KYaofyMlbKOgHiKU6tUfL
Qb2qw5qkX+gle/Xqf+r7HFCnRSPQkM6pAY4t55K9DmHIONm2rnqgBHLqSyTv0LT02hs1wCYJl0jc
l5pzW2ZctFWZbmHYlNBT0OfWSV29pyQAeaIL5wwFoXiwhPlF9dsx1QlE5wHlDzgjICHEHsljvbuH
NQTeHkT5ya2K+YItBTiOZX/c5dhRm0QsT5MXWRvM+8Ctzz7u0xyATgP2C/00JC8jT7kf0JSl93MY
ZvZ440ZFcxwDshNOVvwlW5tKMHtMnrLAlGC2Y3kYZOjszBpEg9bm+kMRgosgiJN+4RZ3RK1n/93F
5cqWVv6Xo1FI1if+z9MDX4gD0RZnx0YqX8PMiLZDXR3cwNJ2TtRpuyBNf7767Is74cLr/eccdmfa
nakbDz3MujrLJV8+T3wcVFP3jC+RjOZuVbPcxDPcHY6Rm16zerA3qqUOecIGag7aiGLKhf42jC/j
qIOyG42v7dLyoI3txxFrYDXo+NWCY08hKy+jVpRBnbBZM6rRtGYfZ7eWw4MtHl8CaMLYDEbZUY1S
sn6kZCZ68GEzYm7btvcRvJRjjFLnmFtxcqTKEej2jDua6lOjauCPJmKQ7jYxamOVBDO3VQMu201c
4upq2At4BcLRrcY+Yq8OocOrqHf4sD/bY1Hq+67Ej5HQSuAE8Tbu6/61MZ1XH5umC55m43OFsYnq
xpgjPhauRk04u9ZXD3H0vS+d+l6N+kGF/xa3lYNqLjnVucmmp2YC5JgH9aNJKJ0gprtXD1P15PQa
/Y4nJNndJV7pGOEkbpY+FrYz1b/+OWlFdNc4SYyCwasfhuWg+lJU37DTaebRGRVuBPINJxMrDrR7
QUjmEnvc7L3GKZ81zwXWXHnOFzsIHtJyiNHGpw8YUU4hvljD2jbT8a8GKf9NUurG6//j67yWG0e2
LPpFiIBH4pXeU46Sql4QUhl47/H1s5CsbvXtuTNREQikAaWiSCDznH3W9luIKAHhkCcVaQsFni0A
bp5Lu74jTKdmaspnNVMojNSah2D+MSIGXPafP6bOfX5MPPzjxwAc6X9ogvrzNk3izYAubGn1Ahwv
Vk7HNOG7WeiEgvuWaMC/BmRTHoYKi+g41y+DNmAyJKgIaoqkjghEIOgaEYbu7u0UwkFIZuWUzjpy
XMasx+8AoHhgT/nsHyF4OhQa5ltR1X3vNedZsWLS/EEa4jAvvKXsb+Pmza9M4ylogXaiASXiVFvd
d1FhZ6WV3fG+RIlBbFIftrUT23pu0657ybTup0NJ9qmfWyJRa4TN6rSVg3WDqH/0oYvI0aQ1/Ysb
mDcrna652yRLcqTUOCkULXeN0Fkdo5dvW2t8UYMouiZVf43mwQlIxU6dUbnoSxLyIByEk42r0cUh
/qsvHZvkofweu5mCeHc1kDo/yegg2f8MZivQdj0wTwaW9HiguoskdZ0dzD/jBkMrADH7V3PMYamU
ufZntCjNP6OoziO1nhNzLoxQjQ05VbruY/D3mQ8K7t4nR2F8GyIWr4raYvKQTQ9KWlGMVbTrZNIN
yq/S/DiSb4RqQXOy8L/r/OEY9fa7X6TJzszS4WzPB3kDUyz9dwuYYdkaTvs45vW3Yn6kxFpSrXEX
ivbySWLHl6zxs/fQh1vtWaxsidZCFLJ9gUrCFusYTtZarlAsDMyPQgBxB12WIZ+i0sq9RFMQ3M8r
BZWl1tusXjLw4SYGpxNb0FWN0dVnYW2HNJpeGXLM3VToEFFuAnXxZ9Ho9nKyNfOSJESL4YTgVoDA
6c2p1bOMFI4OrntYYd8gkPrb0qzVPSh965zHzob80HgYpkE84KmLOiuM0x+G3mztyOr53FCR52ov
oBmdx3sFr42vJCEEb9XUqXYZLITNg65dgsgsF9FcimblU7keS5ZlsslqCv4bbmwT2F3ToOSkahHB
UngnCuxta8L8K4CwIwjv/h/9A3UjX/1K12FSCOpvlWjVcLBGTWA45obDoXXGBFubmPSB0mrNJnFh
EhO6h1qUCsABgIIuYQQwoTSK5oDABYwbcCGCOsZbguHefhrCca2pef4dQ4FdPzjdrYh169ChhFwB
KMi/DzEMW5UoapMV9clELr0UjZ191zrnVzSo1WOABclFpKaykK8zAa1Vc/MjCgt7O9Y+m8PC48Yg
24msKWkFy8ix7f8at2xCRbIdyfH+73ER+fvO7zBgdMqG/3ICDJ44FvfeJEwv8jAGPoVLAwWRqRxp
hZGQnKtTyHU1KFcBIlNO/BqQzb7h6d0BvDr2CauaQhBpBfydfYyq86YQkXjG0C884iRirYLMTD9U
kOjclZs30gTE0IImIVaKhyVl5elDreMaOxj1xR88B8/0aLLWddW6y3GGBeRjRTUEJgxNLfSXsMi+
tZOd/uhs53vfa+2Lh0sKBYfWw0DA50T4/SFQRtgFeGzam0oUCjKkMKZKr42fUoPXR5Q87WQfVbHD
hpSdsx1stdpM8RheSRNWG3/gKfbvs5hNh5Uoq04KYjW7nMsIvaeWkOy4UFOxijzXvfh+PvrbPKa4
R8Pwx9zd78gVJeyF+obbnSdF3tk1C9vsGhIbH0oAwWC/3D8DrRk8lEY5HO59VRPlVzHA8rIxcdjd
Oz3XaXFg8MZz0ygDuTYI7mHg31teUoanWjjvWeSx402T12RWY4+pEqHvU82VGSmms3IjaEiOjvSd
wWRKprUyqcW6r+vIBbs3VPCD51NdGMoqIwq69FtshcnKNsY1qDGPM1lbJsCGdV81drPuiKylnx/5
Cgm+6fMpaBsqsGTv/ZS7DxZvhgW4aB6XF5lpkIqlPCWuFq8SisG2fYIDmDH44sHsoC118BBwIhqb
qxr5Mcg9NfjWJP6Vbb7yq7MqtlJG+pGqRMbakHUNkZhwlwocaCx/RGmfjo9qNr5Zs6JYTC03SrNH
3c0NeanX489I5/vJ3t16dqrW2kAEM1ZybmNE9rVjLqCyFJcKr/7pIy86jINV7uSntw2H9AHeSYiB
HDBh+ZmVAxH2b/hpsqipQcFegwSSv7xdwZPHRmfstaufNdF/HQCeFF0VzI6wEWyCgxdiI1yargCu
Vy8INpYX4gsughEOvieMXUlohFUtM0BJgSMcgC8sGzb6m9wj9Yhf4V7gHHiOWufPoe8T/VzUtVgo
hTDXJTY4yLznTjnHSXRjb9kmkH+inIs8HEcswp0RrR4HeSb77ocuno7yrNX1EhurLFMPffFuOgqx
/IR6CROebALi440EcLzs6kg9DvDTwXtYO8fvxNMk9OAZX0BymXRX5UgevFLw45wvggRabrjn2Rsq
fss3LMYwRIZUdZKjvlmsm6RWns3a4WEncP5MKyylK+etEyQFGosvp2waftrgRtQjVxsLPofuBFEE
oz9KGaObnmLsSwbzp2WYzpsxuQMeEQOWkPMLKWOrL7pqCM+yqQHPr9T6TQsq85wJJFnyIkcZqs0Q
1vjmzhdNOkTKAorgBUMP5YZjyUL2m4EVnODG8o2ap+XcP9dFPFZ8uV37LS3CV1tXgEkZk/UcZXiw
yN8gjbtDNoIldlCuYJdCfk2ZDP+cE7Q7iyYIzmGZaUtyj9QP/T2gWBEsVoe3yHLakP9C1zxA2A4f
BgBpC5mFyLG4WalFnx0VX8tf69bj6z6XQfRJtsVRMtpSZV6fSy3BSXVoxsfcY/dM3Dv85J78A+JF
iCY1SA9Wbutrl1zBh87HTQiKOUkEbUTj5cfKRUieUfn53cOfra0S71N31X4J4Fe/6EWgn0yt61ZV
306fxm8TZdUtNvJ319KHhaoU9rc0dT7HzvN/mBOWOr3d/PbQC9mDwNKrKhrUynO7pqT2d8Bva4Ed
+uEM5ifrIPsbEZeBuiXKfpQpN1F5xvkFgFl+4ZmZX2QzKZ/8zCzP98Zk/emWTSV4bqu4PMvZ8jrZ
zb0tWaXBOKKYI/upNjE/N46u86L6SXblVRStWfzi9jz3ufO0tlH2QyTKi2z1VlYd217/KSeMTto/
TQr19R38a/xO5vnzlcLBiE5tpwevc4wNhQoYSEm4NL7i3VF1d/cWlezhKTIGwNVzInQf1eM9vi96
B06cR3xAhvvzpHsiuug9UoxgPfSa+U12y1kEC6hgn4Oe6V+zBKkD1QEeabeldTbnA18gZ1Gg6l6H
bU+SOkFceR/J1Kogf7T+mivHvpqkkIp1GHsZ1hm8khz4utxIwY60FMeuBkWxicgX9oNfAxQOmsLY
yqYciL3a31ABQEWEodo8MTlYccGt2Q6/y5acm0BpfKhwzppfh9KNAmKpOb2yIlUOsk9ObWuUyV6l
Fhv52h4ZkwUAw+RQVJAXEg/apinYbi01pTiIqA2uRVnUz6kquk1TmuZKNvFsyZ405Vk2KjmBFdAy
gkeyJehWPbs6NxBRha9yUE7TzeZ33FbOUbY8q7F3fTs7rqg6NEATK5zWIJE19pgAKr1BPU3P3uRC
RgyL9x6P5gwJ8+U+Usyn5OnZ/FDSsemdcC6/0chTymtSr/ldxEG0k/PkdbJfHmrBLSnLMdApW+1Q
mOYx1OPsYUSfoXhFcynwEXuQXVQZWOvBctylbPo+T/SE93Ojp0Z2SnQ/P2XzQZ4VWMUG+EEfvvq/
pskzOymRU/59ad+jqEpHtFxfA1+jrasehgYdczILD6G1V3tAu/EV33qiW0pRv8eZ+tRS+v+78vpV
qyf9J3AgZTHN5CGvTpOt51J0GOUY9znJ8BDGXXgoZ/aDQbz6HbDPBu2A8znETrhso1S/6lboHitP
kByudDgo6jU3QNv3Wu+vsqZh22cgFhwr5NRywLZ+arEbfsR1C4KTMuIjHlEQ8foSksh8pTba4A+q
9J04fLUJeh3ymM4duLFbSAM1d7cx0XHzEipbYxaI3LjmzrwryjOOSuWZXYLNHQSfUg2Hke3XgF/A
O1R9Ig6xH2A64uiXKqAysHH0D0wfwxUMV/U0hFn3kE04welgSz6sMv+R64F4Mkh+HpA5YVY/98cq
Zd1Z+71S0JF2+E3us0wPbkNSPMgX5PmRLh3o6UirEKaXlSEubVu7lw4O5rEbDQoMAvdClTVB3vuo
kr7hNFCT6GbufSC0a2tNIW21hF2duquiVwaU74CrqwzkaO/54C4whNv2LlWn+BFdgF2HDzn22o3j
iDMMbGzmLexZsAnICRXMo3Y762s7AJ6RZbyGrlZx46JLDiqKnx6yFFe1bnKyNXwIe2ET7N7eX0rH
cOmsIN0YbAy2A9SxhE/NFTrL8m1AFHXSbbL9il2Wb9jTumwVrGwjRxWtpZpQp0ZNNrNu2jmK9iso
vPiA2B3YLqWj+qnMDZ51OU/vklIr6Jcg3uWAhL1/NTW3PoeWT9lzXvlvoZJB/Y3d9s40mgnIQPCs
F1VAH9UoVJMQIyXrS2xQY3MhIUaZoWnbSYMUa4WIR0Y/tSEQ+45YV7qi4NDexYeAvyzl/y067jHU
PkNNu5lW6rwMEO4pN2qoT3L97rWlJEtO6DWkQ3brmA/YM+KyjMlBSvDqgnjcuWg6ZrR5Ep9lS6EY
4xL4rnMZBw/HuwroaojGgbQ8iIkj1St7ealImtZYyInCzn9PQ9ft5AvILnnGuogtQa8SCpeTv36k
abK8EW4Iv21+5QoA+0qnTnPVVtjhOD1eMSEytkNT1eIwKX1gLeWpPKgsaTwMiRkPlLbbjTmm54gV
VkFQJu+ZmbQHDNv9FSLf5L0RpbnUsOA8yFGclJeAfa2bHVUV4TLeYDPjYcpemLLqflwLfBSvA8u0
Jz+vMhgQ4a+8olYmsOErK67R3XcYVeD/GoaoOqX4h9y3H60NqVxuP0LHxN1NqDvZkjNgKP5IcGI7
5fP8BOr8Rh3YZ8tBkG9LR9dZjopOnHzNEidP5SDP5EEOJFqmLlW4BSSC/5onR9uynLr7xZVuIQxv
WggJ8wuYpn609OjY5o620TIdZ5NI444WYt86FWBwKuEUe6o39IUdi+HJ6voPQ6mAnaZZfhN5/kFx
u3vu3Sm/dbODJag96ygHUxDgS36IvZejJEnrld9RlI3v2YAxjMCAw3dhOEuLZeJqqAf92QtRtr2I
s6/mfaZsK52RUVKpquy2qGbbg2cGCZ5QTOME38wyjX67AxB/Gy2M8IZh2UKGelLsoN7oWqWeiGNQ
ht1M2c6vRXxtFNfBCyuMbqNPTjOvuuhzDIw9RetAoSzib4mnjL9Iy37abFHfqwiHq8ms9Ue7FqQX
XbM8uXrZH0hDUYWlut21bXLoeao/bmszTpeeKrw9pYp8/ObVV6WR6teNKSL727MsxzuCXTmajBQW
f6TivSGnmVTS36fZlVbfagVS/Ii0vTbbXW7b6RWXCnix89moqlR9aHEGzy+hL7WESUVRbqzUjvuR
nHgfmWfnRKg21A97i7hKxZ79QbHSEWCRnLSc126mUmdkrTbTjKbWhaYsG/hee21ueiV4MG00istI
iPu15SsFCFY8g7c2r0nzq9Ga9hjbens0bGzcEXqmC9knD5M719jL4b4LOWVfEh3F8JLg4rdovdJ4
06HRwdi0ddh/NEvBH7Nwi2sWudbNocpOdxPzzTZJf/zrogFNyDZoCeL9fZGFfcC1tuIa3x8zfsG6
TSzjVonuZ8Dr4xdKEZylHBUhLJt/zctD9aNsopOMUWcmmV1ME+xVV+vGLWwcY8unxQYsAgBOxakj
qxRrEyJzXJqA0F7aKvdOQWv80udWhdL/KSan3AnetqWFlVEKRuJBTi1DWMkuRLhjlgzaizkmCZwB
5Oq4dSD1694Noh0/9Nj6sOyhfKHmmVVS6IptNir21wR30D/MzAjAFDku5qPBUcbD5CE2tG6L+mtY
ypCZ7EPeUyxF6ontPbamFcXOHeLmwi55MY2WdzApTHtV4Te7FC29R7XJV03pMHZ1uvBdDLioj+Fj
ZSTjQR5qMu73s3/12V6Rp3i//TUMJcDdBFEaHtjuU+3cJAFfzCo7dUopsMKNvZdab+DcD733y9kS
zMURGhtrUmjTUzsX4VdVs9Zt4X2UsysIWyj1sVERlWllZQFg6dPLXbsa9uTAg2FEgl2aMBLyofE2
lK9iT6NoT+OIGhzHdkxE5+8gLkXT0k2y/tgqdv/+AqLRPSB+Btvv5N91nfL6bsTUkERzsIPIOb04
tvctiKb0R1xX35t0+ueEchhb7jSxvXaK+BF0KGVtMxUn9dzilE2GvrZqqqTapi4fckFBs1N2+Xel
BD+pALVNCcj45E++KXY1+9RQAsCyodHDNMcSJH6qWq06U0QQPOMErhaXHKkt9pu1cu2B++wJ7eGs
aaX2o0Kp9pJSv+pHOvJH6EXzy8AYYJFbRXSrIVZthBeqR5XCgvPEY37dtBWuEoF1U9vY3fWJQ3w7
BxYnD/jQ/zmzQme49/mD0h+xSZon4RJLJlbOwgshWHcDDPSmqbUDOo0Jk7Qx+k4h1kvTDu4TG37v
ZHdJgwrGj0mcWYQVPTN8aOumv7KHblnEcQHS63SZd313rgtRPA1T/i4vGFxRslUHcdLqTXmjRnO/
eim4FRxDb8zPiYdxKn/3tDjLthXiYWHjv7JsVEPbu0P4PeZZ/FKmELB17jS/9kpkeb/KiYVT5tv2
y5jb7lp0aKSDBIsw6gag0PKd8EJ3m6JK/A4yAQv41vD2mWNGr67pbHkH/vTDtvb2k+OFrwg4t5iH
4hM5qBkfTS8H0QUpgsiz8WZasQGel9sFFBzzjfQZ1I3pVRCKAbAziBVEWHMZ1VX4OXnTZmwn8Wa2
Yb6NECPv+qJSbmZbn+UEROkAft1ia4W5fTVVrQGObltP8iye2v99hrffxqbm767klwm73B7rpdoX
+ko27welVrY1JXnkyB6xEtGfTMuwnivQssA2IgQ+hWI+eyWMHP74BhvUot00FGYtIon2FI0ZsdV1
EcVZ1HWGoW/tIyka8NXss+vT5tw7vnbOmiKcuTnpj/BQT2nwg1tfyp74v42PY/0nEI/Fc3wl9hzu
B4Iz2xgZ5WsZmQ+YeyaPlWeCute68g20MVAK4y1F73s2feqBARgYb2PWdhurK8SmmEfdmlISbjfh
RUFnPV8kZ/2fF8lRair/z4uSga1UEtvWoz7rcsK2s/l7+8YWD2MwfU1uRTtfS9WF0xW03cliC6ty
v1StQ+6E09ZI0sI6exrMqIhitxWgEY+o6vOkdZEJGR60AuqYue51mnrYlqqCvlE4CUVk80ErBXWF
fx9k31B35s6fJvNFwcZti2B+Wsepnb9VBZ7KdT8MB9kcuaFQX1s8um4sXsYpXo6Nmz9SN3SU8XC+
QOmmdQyyonPIvMAOQSw8vme5H4xHq6p0zHwoPVniHWZuVQwdbiOSVkpMDHPLtsy49f/Z/BrVKGC9
gfCxVjw9QnT1nbaKipJ7WGaiSEAEgcvZSOI6zVKKnDqESflk/2ljDV09yomxWxAym6+Tl0xaVD9+
9f3rtVQxkfOwCRc0AJ4QlcuDYpIYqSmI3kj1lmM75eNUVORmE5TVpQsnqo9Ww2tDocGtUKgtroO3
cjL9a145P9S55SfGuMdoLMJ4mGbdDhSojI26nQyL0cjPKQbfOkZRXvxYO9jUwh5YgJASmLvKv89C
kQHwTruT7DdBcS7UbCgOyTim6ynHli2uneiWNyCvu9AN1rXP4lYEUbX3baK/mq4ttNZQD3KZaalP
BcVzbxhqlyfFwLHAUpt8PWVWgFq594ltxPjLjpgwsBFodyX+ls+W6aULvCbNHy0uMmNQN+/qaOJW
aHTl0bfS/OpAXUUqEQLCFgNeNF3zbprgsnWd0E6a4U/i+vgYhlR2REWdfY52Q4of2va5sXRMFFI9
WIreTT/7ajwJc8zJjuT5diJNduFz5V9rvFPPXfYznRuTIXBxkYONNn0kZojUt1axoSp9dTEaoruk
U7yLtDZ9Mt0wfaJ8Bz3KgC13X9t/+jYnZ+pP/FrRe9s7JH4r011587JHwzNkaap+eZJNoa1ClE1v
WKsnCz4JxUM3YK4Ll91+Uqmz3Vb8QREgY2w5KUW2Cru+/lb1LqDfqfvVkolBtu+9axM0zgqiyYXk
bXmIgE1tIdmkz5XbjAuiV/uQh8Y7ts+sFgO0JGxZp9eKL1dKkPPdnaiCKGKRQtR1airwO/ySOgf+
Oc/skxRi6rlGdlET3VEJ3PyABqZ8s2LE56loX9ABD49T616avK7ehEJEWa1RhcpZyKq6tZnq1laO
xkIUsIEG+xz8VMeHvEiJyMxQM+DXOBbOhzvjbO4zEwstfx0S2c2rPwNtV0ZkoeaJ9jz89QoCmefe
RC7ZOXrHL+9406GbD2aoT8RzfjaOGPdxk2O8K7vk4WvaIC+TnW2rXUJ2c2dqVPu9B+COBHqj3aDM
oqRU2Qkmpa3d2lB39pq3VBFx8Gxmld0EavQaKN6w68yoWclm6YUZRZZps66DIH61JqLSmkqwXY4q
FS4cHjKRrRyd8kzBVxrtoBw14I0tvbg0D3LUNoGmT3rXnOTo6DmQX9YhsG4qCYDskEFdydbUxYKi
GQ5fTdNE7UhujkoUu3omsmU9a/Mh0YKH1HeLi+xyNWxJ04HcvmM0lEPGmbPBLNiBqNEnR3W+jcpm
BGJk78UIt0HuLKR4BXLE7O9FJRHF4OZ7VaykULfG63BPfUO0lpoW11Q/lTb3HytVix7aVuADO+t5
v67Wu/HrasNrmr2wRbTO6zTdtezoQEUVyqYvPBzbRmd4V1q2k5GVPiZB2z86QbW9Pyp8fwulATWr
y2NZq5WjBY5nKZ+wLgnWtWcCO5FP6SKePnN0YdeugeWstIcoDPSNHefGi64RVsudxPlZB/YqS+3k
w4p1Itvxmiex35M3qIhoGLYg8CaglmkzC1tU5mNRUJDJwh7fsZzSSNxy2g/cBWaUZ0i6ivxGZO21
tG9e/Ch8bgsMqiwxW+bMMHh5UElY9z6+MnrukhDWzLDDUmLIDr4bnyz4GN/UCftanTL4q6NM7m5C
FLDTbGhI6tghYlHD+MJtDLugCREb6nNj5omz1B9wRddmhXXTZvU/mnLUbDMUb9kwLbK6Gy9+2/tr
ssfAOGeJEtCmuMNoxdEqb6/bnbmS3bDA8cejauHBUPMP7hTOIpxG6ukzNMYxBtKLZlYP17man+9t
XKGw0SXXt5Ej8iBYch3aSNkYHWB9yqMnFdBe8hF4WrF1M1c9uYrW7zr+rusi979bA0ZbS79TfniU
658mv6qeiyq0dmo2ZUuP29Sz7MuJYKTxgCV8bFTP44RFbMTdEBdCLgj8DjlAVC3loLzI4gkP+bdr
vEXPYmdnlwR8F2TAglVNFHrZ6E135EvSHvG/+nP2r777JTV+8Urhk5MI+9884JVXgw3vvksgTPWN
pry2hjmsVbQGWzlqzukUq69jEtdMVtL6mFmCsje9wkrIwO7RGT20Earm4zOdB+P63vbN3l7aXVpB
N/B91hvVlEHDaJSZvi2yk2wH9YRXUcWm26ieZDdFtI56BqdWc08P1qVrRU/yMNrTdxNvgaMzJfGT
43TKQyRe5JDssWrL3LOTqheyT+Q4Cf5ZoKmVfXBxISYwwRahV/phkyIrPmrT5ByhzrbQsQvvyUlG
aswL3fwYU+RnfpLu7QLRvegn7SgPfWAYoPDmtmYK7Zigrp9MKzx8TZH9smnla3+qF1qT+2gL7eI5
1NPyuQWSXxE/usouc0z7TUn5zcqaZxRB7W1GAIUIxWrjQYSXStHta6jlsyERtgcLTdG9XdcExkMc
uMHOJXS8jnQo2a49ZRd/9MQmJ0t5qe3+n2e+GusbokMPLqDmU1znfw4YqVBDGZXLf/Ur8zTZhw+i
SsjHz1ZlZBDAnQ9KT0V6ZSr+FqX4p+yXXV+Hf/UVqafizwAWyyuL5iwSV99Nqf0kWyDJIHTN/cp8
JpsgMExqoPeuk5JLl12u2f2urRZj29AKr/Z8CDwcp6aSXzDBPvYqD4OOulPHYXCfKfFNdmkK9hxO
neebgHT9WdXrTRuofPP+Pvgi/RgdMzt8dYEWxZ8M1RHeJ7W6pdg8Z+3jO5dmPliBchvKvNujkK6N
hZ7q9iUsQ30Da9Ra/KNTXuLxDSpyfTaMQSWUxj4eOo0J5wJe3A3rk99w/LxfWfwA/n36aYVWvwC3
YeztnuVRSjpyUVVF9EPNQmJWRR8sYHuhzuAGyo5jG3Vd+DMpps/RhSFqe4m/jAAsvkAiZWVJlWA0
FdnNif1kW2UOBOq56Trk3wtMtMj00hxzCBGJGr8aLEefwm4uOunEVdY3EaBRrmIyr7LixbIs6jMr
I9/HPLIeEUvH6z6I3BXVBVQWzX1eXcVb3Y6r5Vef6SXDXhlMyhPmKXKAurjq1FIU/tWFNdlwDdSU
tBOzvvoTQ1ngQRIDV/6rn7XAQ9+3ylF2yRdE6MpSrsK7tlSyhMrlNL/4wiVaCF0VJ3o1VnGpt5By
+EG4scq+2g3TmFMgA78pH4Zm74/E6pq2MBFxmtFF10W+gXDQPCRlBYKLHOcTC09n2dl2f0vRjqPz
Dap3rcDstOLsI22tF0DGw09DG2Fjt66/SIhGCZgb1CpkxprwfYxaHBVm1BjFa6Fxz6dwuNjKJjZH
/ioMHKyK27h8zXWSU0mmodqdJ1eV/duwFYpc55amo6TzI/ehJTP/yjJvqSA4p2ALA1S38rS1N6jx
xi5C7cWusZMvAiXnbqWpL2HqDRe8pp/koOyaRcPD8ALWG4/pwkAD+GctEatwa1FAertEV/ylOmpE
6HIxPLCzCs8ThtGvreI9+7Fn/xRZfupNQ3vnzcLaQgFSGnYdPsq+dwVBbB2/DsZcZKHNh9o00tmQ
MUSMmJF2/ZrjZAV4nEK9INoVJ0QN2aIzO/0WpbZzb1azvtrynXDFgvenb4/Nyo1hzRaN3j6kigoq
MFSDz0H4r22eFi+lNVX7qraxT+aNu+VYteZ5jJySf4v/dkYB9/8zmrerIaU0Cg16m6m/kE69tKPe
fg8okiEhpVm3jrXnqvDK6RHPJgDvjuWc2S3hxZWb0yENreqY67a9zZrUuAwxC13N8ceneqgwuB1q
8YoTRrkYzED7QNh4HY0hWfpm89Z2rXfU04BPvyzHkJUZsiZDHrgHaZqvH2V3rrkfvWVEz5Qi3FyF
yCdvj8tq1RrQdIfjoxHE2hyYNH7kLChRuXpbux4NCtrhHrQzd3oyvR+GMI0dO1PTWEjageK29rqC
P3mf19iTRc6c+80JY4B7nz5Y1LxZ+YGIPSk6mZQroRMedGy0iiZy/5Hj+1cT7+FgN3W9ka2Qek1v
MTGtVaooMVvwqnpBD3uRusRqIn4NzTk+8l5WL8bg3PvlfGpFMToV2ics6I7wRCPQnLk19al9/ZLW
yIpz1sefbog7jUHGelHrbH9bc/pR28S7Qtseb1oBcrkzbFwKA1xavBp0kmVB0Z/XquLv1gwyIF3R
LCyoKBdnsMLdFGXU78/N3h3Mizwb57PMdW+aGJs9gg78aeZwaVDl5Zn/BoiaOUjKepOKmL7xtzz+
jDcFiOCiC3LMuZseqnak56doGvfdLGfTkrBdIhrLLn1r5JeswneWipfwE4Hg3tUV8ZpmqrlF8GRu
GwBfr2EITfo/r6zMoLjEMPS/rmynKVmmaatydyZNppZsmeySUoOmo0TIKEn+QsKg8iAdbjE1J1c5
6BbaypiU5ll0XXHr0kdkR92r2o/lo5HFJ3N+gUwzLWDBbYSAnkG3qvUDZpgIh+ZRFdQvSdQKsMc8
SjWitaZSFWfxebQlp7ygMmmBbClE2qYH98NXk3d9WfglJIZ5xlf/11zTebUTdj89esyiq29ToWe3
4aTNPJwlkt1Fp+bqc69r8UYrPUoG6mg6EQ0eT4XfTCeSf4Q7O4UEx9yH01y5CkgOL1MSZien0+dg
8WwPbbakx+matADRp+uLBqYEbTmiGVZ1ICfWsFsndTJm8Z/DNDcDQqc7PhVxtBsLIfBG95c9v2uw
iDCBoEJf/4xSB8SBmo9vPWI2EE/Ce4pUuybMqfgbHzjGRkUDdqagLhqAJ3DaC2o2A43PzbzlccK8
OMszOU+eFbqhrTXRWouvvtaI0F70Fb72/eDv2mia1raX+u9OVRLYn4Bhaa5uv1Xney/arVMUqAhU
5kkaj+h1ZaOG1sNo3ZFwrHahxSIo9V5Hlj7Ppd1wvzNPsjG0ZTcvk6clpA5ktXPTQgVzyj3np5yh
E2t49vGnGeMaTt7UfMuNUl1Aa0As6tbGk2Vicwoovn2NOtHzxtnd97qrX61eFT8tFGY1ftikh846
VlFoUqER+LrW/hyn6b0uu/D7wFMIqYMXvBazxLuoESjVSoZXM5vQ6zT0zVaJ6oj/45BsgT90RyOM
87M8BHiI7g29vrdkl6o0+XmcdH9Y/A9h57XctrKl4SdCFXK4Zc5iUPQNyrJs5Jzx9POh6bPp7TlT
c9OFDgAlEmh0r/WH+zhFzbjvcnnV8GeR9rLi5chLAzgAmfTMRrdIHJFwaHZggt2tOPK8Qd92R0ya
hjNRM2VTpEU1y0My/8tUQjgpb5+qiE3PDG5oOI88BcEff3TO0aCT7cj9BtmR9veRaGNqrV/+OtKD
EZekju8SNYUF1C5koVM8tDpVMw/DoOlPYQ5dGPfj4JNE0KWRHf8FnUe4TIm2AKuLCwrOg+4oBWi3
6N0T6F4NnTZyuzXJR0VpzC9ZBwpR1MnGyLtgL5QFhMbAQ22gSJp8Y9T5RTQtDXiyJ76/Qlsgq/qt
dTDV9W35vZ1srrTK/wxtFdN4ZyyghJbF2e5d+CKN5X8iVfNil0r9rJhYtpR9cTNy66frRvYXqpsE
ySYUhNy3ay/v7E8ElSZeo2K+hCyXFjW+aU+mOs2aGfwkwjqEa3zHRXPHkWd6MZmOi3SljVaTE8nj
3UupVwdrlUNhWvDSYKkU9ca8t5XyZDeFT0ISuQl8v75w9btBnw/exsRCNDzuucdL04DJ4GhACwJl
RkSlX5WWCXTJL6RwY5d8vW7kpTO4zckh6ypWmha6Smx3i42txCaq1SlmBgq4aT80jOexxUIZ3QX4
PwFVthTkUVP5RZzat2pxy4wfomuoImcrF3kH0cS8VZ0ZAK8zb16nhz+cTr+FHduPf3X9e8zUFcFF
PpUOfA3NH7W5Glfdu6SqbwpG4ai8ft6diI1AfZblNviImrqfG0OCJGAlw15gbwDp1u8WuZ6HrKqB
MhJf9k9VU4FPCtt41ib4bCCAGa9SpWRbloLqs4ch3FS6ZfDkBN5JAaCzLIGMvEQSPClFdf2f0vg+
NK51upuT+riWrxXokf2CBwAZhk6Sz6mkI20alRbS7mqIVlQafJmxuqgVVmOzjk1mNNrKDxPRJ4KO
fv9qK0iEeLFUndMcSacyLD57I/s0TaKSo6ZY33oMILISecQZ1lvDFACZYf/6nFtDjTR/w20RFdYV
BRRniQVDfgxRFIWiWBubsQjSVTtEzioN3/okSVCpm3I/FmialBRU05G/ISiCUWtgbeS20V7zfCw2
SStBJx2T5EOLTOJhwD7R9UYKH9T3vqkaoN56/zO10/F7UZMaLLKJK5+OP5BN6nZZpRyLCeqR1kZ5
nmpiaf1PTbVBjv7OxBmT2vCkvwe8IF2nAAzR/pwMuUrk1p+86KqUxDGWifnLCFyNHevN82wD5Xlb
8j7DNkUOzkTc2zUNb66Xlf9RDSDAClmW98CMwjdXQwkB0PwHwsjJlrVWtBRVrzb9GWlNb8JNaxdW
sq/qdLoXYLgOO8fbyMR8Vg1h4bU6jNi3paSdmOUjQqyNp61UXqWsqlG5FEVAXnjRsl1YdVIThvPE
tlpiR25K5iE27mOKxDvFuEGTIJ8uQ27dH1tEAIY03yo5zDrHilDNQ6A43SZJznyBfUlblvBElTK5
pHbVwE8ZszerkDEfqErzqFle/iYh0YMfJ+S71NTPamuB42/yt9pOJ/i2Zs3rrujXSY7k7hA1zlNf
6jwPjW2ufNBCT/LUJjo6/VsUKurp0Tw6uHs2KV9i7TVz31NBVfy/oUEROPxrXDXFEeVEdrYxbh65
oU5LZmWdwz4wjk3T2qsuHAn5GV587mF1gvdWyndZ6shCeMYvT79BU0l/ajGaBGMcGC9dHAbLACfG
lVYF7zxzw9lWoJ8q/ARAGbhn7Hr4Hsg55tlTkhh1ZtS/ChxGG7EjtfQhX4XQRQIDmCzzSnUlmVXv
7IrMkKiKwkgqc161YwJKwOvmgJoqJAp81p/f5aH44kus9tVUjHr/uygh1P1RFR2PtowgYA6OjVMQ
7UTNN9VU92yr/XhSUyPYhpYlxVsnKr0lqlCTPH2Sr0AqkeIP2V6hLIlWfG8kaBnb2wGV8rf/f0Sv
S9nKTIs/r8EG/tWsUoTX6sR5VrytMEpCUfdRMbxaWlbO8ImnPTYBplSiRYdPclWU1ZOvlW8IchBJ
qVNl6ZG5AZjiI2ZXuP548IpmkWthLCHnZXzvUObd9Mrg7rPGBo+XqwPewLr9PLIpmvdRZT9nFRx3
0fbofRyJcaK3n87IIAaMmEWIjI7X5f46RrIU5BHpHlfP0zOqZqtqtHQiCbJxcyb0aObsMyOAbVGB
4NpM+oR12VtHN0mtY9BZv49EGzvDedajQ/pXe2ZX/awrLCLR/bM2orOp1HZ1kCs7ngs5HVYpwWJC
atwzxqV7HxXZQ3UQAEeRSJYq589RQfniZvXva2HQBpFUUE+qIPz3tR6jTHTYAICegV6HHyHEl1lf
p9FHNljFTLT9tyOWWeUsq4p4poedc4it0jqkTnUz3ES5WlORj9h5oxjtrrrAku9tICoajF4vogWP
VOTDWLxAvWE8q9x6EWUShkO2jPrIFHcUhaX1KZzH2nwGRjkpLFnRwYmG6IAK0gy7NNh0fXhrDION
mDmkAKEr+FTgZ0H1GaAl1KlRHP3V1oqBRouqfAYUY+srUXDxk7Hbk9e8mci2e5gw8SjBrNUB2kTo
ur2lQ1Gs1Cx1t91Y2RelwG40haL2I0vhi4at+6qOFTCGNsX4PCv1ax9hsCFGWEl/MTPXfUFtvVxX
tgtZtLReFAXFGQulvaMcluGx6dMax2TVRiBeDo+iQw9BoMy8Nk/mJVHBNSns8ajLjQ/VIb94nToe
ESsifa0ip4wIG0rLJvY7SxCk6lsThd0cFnAIgThX33wDTkY7urfJLO8C7e4mmjuYXxsZcupCnCTV
lcZyUlV2lY4wZRrEi66UgaRCw5+1okzCSD20GP6iuDB88QXveDrdd0wkQKTbsGc9pxoOilpEy6Fv
ynd2RQctNfqvwnZerTWqaPmH0aXuvB6Daq+r3fDaQB70Ha360APse024iitRTSU2hU6l3FitDsdE
J7gp2pukLucE+8dDE4/2c5Tmm6Zjl4K996qs0cIjNpCoM99M+lOQ9v1p4AU418Z6XN57RKPoDpFA
joNB3oumR2FYhr1tK/n8uEhOPvp+OcBv7QJaUL4QJ6gWtAoOvVvqkz1/jBPnqjbGJ2UON/Gf8819
W9klck8ZXzSzmTFP0Ul954UMvl9vu52KVvS77iSLBuXsF8WD+1iMfjKLsxbEiKVbuNsjgOV3sgT1
IC1ftCzZKmmafHOzfFzWcpyx6TO8dxesf+Ub8TfZLR0kRCSYDNMwtVpKWdB/gPKoNlkNvVCcXTRI
/Bqy/moYoY+KPBrn96u2Ia5nXfzcKp61d33+zvtV++7TN1n6+NgOHYsK1JAYL2sSz2hQt09apbhP
qkrsSnyuX2P2o5l6eaw6P7vmrfsuLgRvP1kkReHtkH7N15EVSRdRBFOqr5R8RNtt6SKT7Dq2hXkQ
fWHHnCJDV2FPSp4dABK+LQEa4dOR0iXlto71W+BW1clsw5IkbKJmYCNxGY+i5lR1TXPyC0XajGbz
JppE0U+d4gi6RrXMGwtBml7TFUILq+m+OIrOjnXmzDa1fKXrRn2yYlPSF15oHNO2Q9Ltn4uIy1Va
rR1DnYA7pish4K93/DcC8mKfnlHDrUij9Oh56MEneqXPRYeqf5G1IK1b695yAJG4r9ROw9WMhaEY
kMqoAQSh9+H7LNqNaapQg9iZj0Xevlfxqs20+CMF/LLlms6inqo4i/mTVlR8bmLAAH3E7nVqZ1+C
uWkkWxusB+MPCP/Ya0XpWy0n+d7UJhWBOE4+FK2DtpKRMdfarL3p0HrEZWupUFcBfm083lxNUtNN
1/ras99q4RGAYTAX7QYTwtzIdaThE9V5UQdtgQ8jbAZLPqHT4lxDPYrxMkiZdI3OuWphq59YWW9F
TRRO3eFcXbfFWpyAEJhyTsIKg8heTeeaYloLNFmjlRic2IZ6NS4lrujX+yV03PdGQhRLURUdcYdo
cW/4F9Hk+S3B1XRivfXhJhwMlseoiBClbc2jORX3I0+P5orHl/ZXhxhMynk8yMrPx/i/rgEcNlxY
DhOI6PjrY0SbOpDhMdzD48zH0KYLMzbUwMHFpz86HoM7Mn9M0sUyN7tsBptxl8Z6to9Zt0AfQrhp
nvdSjvXcVG9SlyxNG0oILVn+U2CZsHvxMepQIohRKnEIgCrB85Dq7q+kKndJnYWfLHTB2WRN85IQ
a1hkKHo8Za6urP1QkXad15OhHvUI0H5AIKJFOImsXf2KpS3uFYaf/qgTvFDLbrJJY6sWVn72My7H
zxBE23sD4RRDvzy8GhWcd1DBzqEtq71RlJO2N3bU99T8dEQkPDs82iTF8OuZJ+fr0TOaregQhRiH
9KGBTW4Pl9EOi3rWOlZx0FFzOkTImM3gQkoLfp1IP4Z29runBRK7yIKuxRy7Bw0qziEhH89btNLX
tdoak2yLcQFVqGzYjIIure3xilVeD+rH7L/8GgiMNPSfVYuRdDxG45MRyNnOsyR1lcW995LgCCSG
pomzRhxL/chIHiHrCTVSRq37YEIjXrZji4rkID2JoVatXknseW9Zqb0rwciciv3RpKy8F0dJ3tal
8B3Zp5OXkmgMR68is2ffqrqNlp6E7vGj83Huf2sT5xueXcE4Bj8IF28NkgnzP1P1mzWc2JGbykmu
5VQ0ZJIBPqrKJrW1ceO0qb9U5WFcSHJnLodONS6KUxiXwgYgOXaGtRHV2h8nHKH9BrZ/POVxOp60
Id+xvHd2bSHVqAlPbVgPZ+irJa+iJsZG/5yQwCybW7a86nyMMuDU+jdNMYyL2b2Jipwm+akN/e3Y
gaC/66cJ1SG3Ip9YSx4gI/Q22HK/KpFHdJMN7EnHymuO9lP/jYclnel5OZzNqUOdOtyOCB8qHcFO
YF6h991CebBYfwKaFZBXUj1Ew2l6AGXxMiffmfNrTdhZ0f5/NIkTa0fVD2FXnRoMzQkGpHPLb2CU
oDalzFEmdoE3G9kNnf322Lr9VdR8rc5uXeRBxI5bdefYcX4b07wE9Ze3MzFEtCmV81RHmn0UTSPq
F+sGvYS56BRtSjyJkivtiT0javi5hJXRFHPpp0JlyQ445N4Cn6snFEMx5ijchFYfbNTJCyFFxE0u
yFoXOrS/QAo7po1AW/5RL6a6+Cqkkhda3KJCBCnGPytp85nKffAeG13GGrFgQztVOxuPplyu2pNS
d+aLaZoz0a7EFlC8jsC9qA45POA4bnCTAX5mD+XaRRwLFruT+YhKD+ini/okgbzxjFSbOZbt4FKT
ueemyOIDfyxLIJ1T5KF3zto6cTzz/BiEhixmlLa9DqaDUZfP2AsrBK54d44WyX5RFR2Zb/nbqJHS
2YhkEiTi/wwulx62pvcTRWuoEzRXiMdtxEhxCbdPUREDeD0XVdHhdAru7522i3zCpnpmavNhdPuV
WavJcwOYHYxDVf9ks++0Xv1lddgAdiVTVKwkLQEzw9z6WoWLaoAwmKLE0odaj9tyoq7IvgSwJzZP
YCgugT742ClmPgI9JdT2KtuFkv276dGZBUU8Dxt9WIqxoiOaThVH/DnyKrBcUiFT26NDDC469sxh
lCzsHw52XOHMM6/Wfw7knIXy1GKXBCZjTwWxNvjuiRc5Fml59iRqjyKOKvfkJfJe1XV3l0410SRG
WENQLLQk+2INByYKVwRhbRDFGuY6qJrfrQsezgh/1FM/L5ZqHWp3u4PHyTrA59VdyzUDFzGDQzj0
pFzLZFmjhz+/112/rY7c6YCMpiO78MatAzwk61RGiza4qBUechSZ3ZIiUj33tcMWIBm1/L2obfQN
XHwrccitvuWdCW+1895irx1x2sUV0ZTt6lvSNRu01/UXU9XqnSOxNmpCK4ZIIl2GXGlWLfnCWY11
hY44StPOVD0OyOVOdSUhVERUw8989jZ6a/mbvAHG0ntVf6pa5C4XSali5FLxK6u12p9Ej18ZXzxH
bDUz9sugO/Wjr0Pi0eqIPPmIb7KZ88tVjUmu1FT0VeKih9hj8740sGK7tUkiz7uoGF+LrOtmFR4n
37peeVO9pvlK2n5tSVb902PqIsWw1BpVu+gDW8C8Cn/UVvipyp1OUn4yqUT1bZHafXAQRdBmARk9
689qZdrQPPGknTs8O0dDRwa3S2ISyp4k7worLeYEr5pXpR2ktQc8x2qqncl0AlGmjZJZ10/SZ//7
GBUwCwsFyH/ACijEKY9qSuby3hH/c/Tf2nzDqreuZi4xgDWwmbeNn57rda8Y0pmYkzTVialm3BpD
nmxyHJHOeeM5bG8C512tpUtMquBbN2D90MS7aYY9uXalXD1iIzuESsuZqLaGrlzRTzNmQeUmW9Fm
5kxhkZYu2ckrV9FU2lK/TFUVbwSLCOk8Lfx1KdfJ04iE+bXLcnkLaGCciao4A+kHMGMk1rGg5ypO
EEnMn85adIph8GYBamUoPZfFJW3VZ5J7xulR4DVsnCLD+omMJ/CUQoe1VU1K2Yqh9ZvQ07/EWODF
AHUCZXwpQq/d3quN4w5rV3dzXtThqpQH6CGBky2CaLARSZStU4VF2xxWiPIJ6RHlmdh696whXeVI
7G6txJSvTmiGMzGia6r3Xgnr5ySDRO4RkZ+IDPvBNLWz4Sf6OW8HkBsaHjKiTRTAHmIshHVsU6Yh
oq2AmQHLGJLsMQ7kb0E1rgNkAb9LHaKIptNJ53ZUgX64QbGti7RCsz6PFq4x+h9JaZ+CWnd/+mCd
eb2H3013bOaO3EDXDwdlJxvKKtQN51yjdPOMGRLcq6ldVPsAtZFmAGLt4TDyHMgyWom1wdM/DYYV
N54blVlg6rw3sTAVV/O0oH3OU1lFGCj/82oWPklLUDvY+ho3hEj/vOBQFrK44BiZw37oSKx1pRWU
3Twom2Zbu9Wpn4SxfWQVkExHqwQ8V3IWbWXlpXgjDMxpqPDvs6kQR0qhensnzfy9OKqiNITD809d
jPnrlLqJA+4AJTkZScny2e21vSfx5NSkOhZSQPoHcfNZhUTWF5MGLj1OV13yNPyh9dEPmxw52no5
ntVl062LBk1fhMnwDUtxtRDCjinMstjsh+/sJWIsrIIG7zfTmukTeb8aQGimdm5hfUlVFIBnPgO+
bgwAsuGaFfF47NTo9BgQlwBN1ESxCQb+5yQCiquqzYonZmTsrV1kzJJc0Zc4F5W7QB6Taz8yH4WR
2XzqTvuRRUHwLNe2v23LVl8ZGeskswnWAHStW1h2MVLuvbMlmDvl2fLfRwgx9yzgO/7urEaSsCLF
QHhE27XGoSvUCsSfS1PdSNVe1MvpqB3jXYRsxqZJiGkDvkp+dN1Ggln36SXA0bQIudQc92qMfnqT
dSqqg/97gGfb0YnV/WNAB97jWytfHxcRY8SnCLrivy4SeJW+zODgI07k/ZC7XnojewPoK6vlSxrV
48rhxXkw+EN3papK60DSmqcEFsyiMAfknYlnqo7Uz3QlGl9RFgu3XlakCzbBw6vTmTkYZqNdiV50
eALiFkhXAsiBIuRbCEVYpoH0FlWQCE+RXFhn0YmoTqVk3QuGf8YVR080ERij4Cx4ktT6p7i86g76
buiyYi6qYdbL6z6TsqW4np21EdiX5px5OXYBWUISKUyKA1sXeYs2QLsN/aE94NkXrGNZ1ZBEH3iZ
lmZ1y000NKQUP4pGJZY+ZhKC517wpNSe+asumplFYnohx2G9q4yuLfdSn4EXtrUAI4USQItTEyVj
OSZqbaGxj4qJtUSmnW9EG5k4O0A25tga28ftinP9jTwbX8h0B1vYbhwMM34diUom8yJspmk4WFVV
6i7ECPEo8OJGJ1yRz6Ip6ftoC+MSQJSUYediug6xCFYEWh7IlyAovR0rdywJYtW5AGQGBl5Jr64W
B7D1Ip0cYN+46x4LuKtahs7ZQg1XQt0NJFaOrDVoI6gpnqtfERpLdkVh9HN3cN1ZUWT1Vens6lo7
o40uh2tsRDXOkW90PSI2/BcsFxHX2egTu1wUCCpUT5Ib/dkh2uQGT3vY2IBIrZwEj4UbVYMAyFUU
rE7W4zCoJ1GLIF8cYTsfRqhnB0MuKoyPe5DWEPLWw+g5x7ZRbfCrKYaV6tDqa621b0VQym/+aGbr
HmnGtY4n4AcM41Hz1W/gGc1VTb5gExZ+8NHGn03Qqd8iP6/JBirBWjetDS9kVKmDENdgYm6LprEw
lEnwIBDVMUbeuJx63ZiJSfSKwS1WS53hfWfCDN7MqkYixMSwgejkpsskcGFV9CzDkPulAoHqCxLQ
NdkuXGpcDM7wGl8oqIw95cgcrRMledZ7XiWuHYVk3MEGOritPWEqKC0Cp0RC2KgctteR/620smfV
6dtffvDlO62E3jnqFXVv5fiTR2hmFaH0mochewvoVayi7a0WDQN0KFV790nnzLohcY8OzpPPlWSv
omlYonkdsT67JxdMVXNh/uSJpj31LesALe2fRDtJuXStMjffz7Id+9kJAvUCb9OH4kU6LVZbuNCy
XM2HLjm3MBBPxYCjY2C25aIdwnbd45GHAx1rjAKZdz5ljJ4l2cdY00QgWpyKKcYHdEqMpaaxVtoG
y0SHCieupOamtOPXbmf33tFu8fW494kBJUJe2Ah50l5cuygDe5lajboUvQVKPoegAL9n2NZYIe96
MjJu0c7pvlIXV6UuHIoPMMYbBJYtUNqBcQjQuRECkh9SX0XzKPb8Yygl/TMY8a3GXDAj1j1uiGzP
oZoF1TLTYLvZkAEB8074L+60YZXLYALzsm6PZZTvgLyp5yIHgChPVLC8ssFglGp8dTODpJBpIKYy
dURuM9fQnHuPOya+JA6iTYEy3VvFPUISNd9KautuCqhuJRknkD2s1LsCDGwEnv3daN152drjdxf/
UtQYEwjSueZesGGHvGXXfDBSQtPe2CGMMR5cgnwLyc+Vj9acI+oQfQQ107wyAD/rQk35sIP+FiaD
co1srCgsbbBmnWfJHy6aCgS21eSoxPFwM3X9RJaSEFtlrBOc/HbZVIijPJQzZS4Oy9K3YzYyQ7v7
3RpDsDLZKK4bOZS2YeNUs6DDwGjeFF0xr5TJeQuH8asoGpcIQOdd02ZAJzEd5c3Qh97cjjPykGbn
rGKVHJPaF68a75qtYIncmyZuiDKmwCXKUZlBPGXYVIzwuLSZ1qQL1c6HQy+qojtQ2U1ZtZWwNGGg
uIy4YD/43TGSA2790jwV0O0Xlld4Cx0T7iNrmd+F4eXxJrHH10eTOBLDSqLyGBuq2OqkXjisUKqg
fm9Np0tooTXsHNTlzALfvfW93+16VEg79nsd4ep+J67XH92AZOr93D8urqWjRVYb0RivxSDPG8ZL
2SbjpRplbjDkNdeiKjpkL+M9g1HRVrQRAWQcctNgcOL9o0mGsBYUVn1s2TIGc7a/M9Ri3CdxDbWA
R1f7t8dwl8nqCPh+o4MzQ2fCMeU9m59XMVx8hmTKvwicIMTFfmHJrZy8WbIqz30l7nei6hTypTMi
9wy2qH3J5HCGQUr6FnkFjBVWBvcqdhblhkC1tBC9E09o4ahJsxVVq3G/2QpLibFxorcBlAqfg69x
88SW6Xs2Xc8I4mpb+ai33T+1IkUgpYjbi2qgMNdbeZKcRDX0kW0ixP/SDCx6cMC+io8ZEq3ZqS6E
cwJP6VupMgMZFROg6NXB7M66ZtqLTb19EMAyTKRblFjF1WiV3WjhIorV15Jdif6kt3KxDHVgn9VU
LYfQgJHOEdp42SwL5RoawL868uabCQDg9Ggm7Z7u2jpCjK5UENe1nWMv2RXyhHqL5JDZXitXHi99
nY8X3YndrZ7K+6SNtEMIfPPYqKlLtMZ2+bmdajM26odomigduLRMvdypm8EY9Z1ukHOftNwzqa33
ethrJ39wzHnpjf2nU7xCRQ+/8hYlw9YupTMWYvK2DBAq7WPNf0kL47sf+BfuAn/VlBFCD1KoPreI
6hxdvfoWs7N77pQ6ubn9T9ElCqMjZ+9V0VnUArUYZ+hw+HtRHRApxY+l99ai2pptsXEtU7pfWtM9
fRI482ZqNP3oSoKBiZE9gepVj3gFOFeU2fsttl8qUz1067niZF9ulQNuaSzC2oo7GZq5QAuDVk7n
bdwBLe6IteLH3ZJiQclXlhPpQPJOOlhT0Xtgq1rHJuMydQBnlQ7i6FFF2mEmWWrCU1Xob6RyyIb4
aFbKCIW+Jb31ZLWOevGS3rv1vE7FKDPN0p0JRG4hqoqCFb3MfL6NCNaRW41vddLpO6cDBQhRjWX3
VIgjUYgOMQS6oTV3g1xZapLUrYArDysWbzwqDdAzzy/HfWF2yRvp7Z1UWelVL/XwuYwVUJsuAo2p
HxxdTepm4qQsjQilF74CLRP7VjMrm6VvTTZHRTK5fDZhh34Uh6IuxiCjVi5ri0WFqNpR5x/vR9MV
YNphtUXAlDygmUn3MX9c7HGOJUMDzhzcKe8fIwaJzxJjRFX3i2BpBQV2G+K6j79CjJE8uWWmbT5M
NOa/XNajV7vFn8poTBDQlub/yCQ1vvgg4Q92RrLXyPMBxhVGxV6hIzDnQ1aOkfBDuKdlya2RgQcl
7e15X1FlX3Lw4gzZamp+y4jArbW5puo96v0WVUKgF214F31iVAC4ZaUNqrmIlIxFvVa368BLYljU
WGOqlXoJ0/QrBWf2y4yPCG5KX46P+VVvyM1zVKDayPI+ObTgRfeaLyWr2mr8ZyLRLKtaoPdO+U2c
nHnldz+HnlF2Icql8DdOQzwmu7iXJoh2boAbIhoGilL+jjzoasCb4pfSRCcTZuKHg6b4vLIGHzBi
iNEKZoUbJVGUpz6OAjjSnvQOlfIsTgI0sFTYxD6VSIfM2ryOD7LZ/LDarLyJwjCab4AhJgtWGf52
gThIb5VYe0wjAL8VN0J0cyIc3kU0DeT3lnKbYn0xdepRJp+tirfzNN4LonwpyZo+x0CNPT0yBtVe
FKPEnt4b5FPCDLJGBjBPVqrF5l/0/jEaZ4Zqn0ADDrdxrZJ8CaeF/FRlcn9CDVA62KQxN148IR4H
Gz1fsLAX/JYW99rUxMd++abTH0w7855TwH1Lv2/7pRjRKW5y5I57F52iidzHCl6TfBY1NTcM4H4d
+a2WO6qPnrAFCM+ikN0wOucFs5HdxNrq0RF2EzgEZa/SznxAOYapLlozR8jft2ce+2miGXm+71gR
VG6KpRRSLftHoXYEnBaqNWaAwdVqp6nIqfNEqohGgRKMa895Mh08wbMcUXzDTn52Hd5NYa3tjMmN
KprMqtKw1PYV8htD4bIi/U+z6BNtpeXiL1CogIPhWV9SHFMctPdLrF4uKKfFBwBUz6JLFKFVluvO
sHswTp17EW1DiPyei7rrSpzFvaps79YlEBYnBKJPWCuK0guQnGWp1emz5sjJc4APQuPb2Uk0xYZV
or4ityyqGa8VyYipMfPE/QRNTy5ZjWNRbmEO59vtNS9JrYqxpmSD3EFL3I9HoHQAxTeOjiqZlruQ
QdHjX6N+qaM5RiaBxS67CT21Z+3Qet/6MngZRyf65ac8j1GJ9n+qQKZx6+ar1JUfSlaXZ/wWCAu6
k4wq2zVEzaKFmeSxvBbVtIp/V1mXprteMT6Epp+eN89qIPcvAEWYMngoNv0gyTc37n7dRf8YAArt
9wCtAiSqSP6vItKGK5Ei+IFkVlWrGa+iKRmLegGVF/NOcmdXZyqUxkFFrRrPFamkE+4aGNATVgug
jfDiI4C4r9MkxtdCftbHLlh4tlq8sg+tZnLjep9VUR+AyLCDTrf3fx4J+H3mBOVnRziYrEMvv8ZQ
NnDtyoZLrqoEp8wkOXZI+WxlH16hqYU78jIdzjquduyLOF4HhhPPMrLE+G9NjaLwp6OgANPj+36y
UpAdcXcZLNixkDaqquxzm7cnipw5yJGpwJLr99F/qz7akn+PG2z351hrGFmraHyntRwsHAic+8B3
JuOu6TAVrZI6ABRLYmUJkx2Lr6lnSPKyXd0PnQ78+OAGiwx1M8ygKVTZgo2nK2Ce/ejeFE9Hj6ri
NtCaHvWhaW9WX8prcb5oF2c8rhnl5e9LlUTylrCG8aOdnKfzfwpTxYMa0SiK6QjnbFJjSEGIEY+x
olM2bAyqXTA/61JPvsQQlHiT9R0FWBigGirdDTYsR+FIVW2DitQ/9X6AbLEsU+13vwBO89PPLBu1
U6i7ybM9Ym7pN8Y3RMV4EBW8iZWh6q6is4jY4zVj0++0WkcfcJIkIsMznGI9cVfYJKJmUHSxCQDU
HtgC6lNcMMf1ahqjeVqBcEul1ifziOySsgpcK5+hFuGAP59Q/CmPiDsXh7WQ+UAhaG/dpUCmOn9Q
MmnLzyUrAzJ7/5n/+l3Fj+20jbyIcYydyQSii6O4Q3IrrFYS9K9FmmDcK0n9cPjrKM1iTJVDO9iI
o796pTB2FsTOP4FuaCQAw63RNPX5UUBOi1DRHeM/OnxwkOtuMOWZAxn+j8FyPM4ByWVEdYzfFwkZ
AdtiPcRlsM58lil5av0PY+exHDmTpdlXaav1wMahgbbpWYSWjGAEVXIDS6aA1hpPPwfOrJ9V1cJm
AwsXADNJBOB+73fP96i6SXjr6kG7jkn/Xs7dNnqpTTAE5VYuj/6aZSWpdu1AGCKEvmNP5uIRgATd
rZO7VTrWua99696jg17HboVHQsRrhkdhtaASFv9n2+5vWitS4kmWvvCDvr+5c1+RhETbsijcyz68
VSPMPH7JhqNlw00JvHTbGMJeVqOqUBdXWcsmTfaF0iOmRC1yUoDTNmgUAq9ZyI5SGNSNgqblPP0N
V+/u9NX/1ZSfRst+UDIzI7VWFtTRKwBMK3dagmdIjp9NQkOBXpjPtV8ND/pcUSz7J8ykNrmAt5jM
ZxXYkVAF6VM3COraVaabAc/rOhmYQhtgzotZoiEPsCozPG2TYi+bzizg8AKRrKKxd9aW36nXJF94
tlpdZhUUodvfUY1Bd+5YKLg++zF1jNi6nWWLXz8DY1EtFU0F+Dif9HV6MuSreLQJhs39X4POUK5b
p9NhAf79J5VzscPkdxswFjWF0n+/juzXxcxfKXCc+Os6wfypdaq9G9bG8es6sr9w/WOpF+3x899d
deN7mGk4KlkEy7LIMV96l2ItMt7+JpmbTQwFz6yDdj9SSPti6lO6IGdQHlxRHr2+Ce9pOn7TeNCy
2PWCpcjc6SHAF/JiKp6zEPNA3xok17vplnsI5fFNGlay3yGKVOojVYMUBOwIzGubyWn798zfyvGu
DP2N1mXVHgGY9lwJGDehkX8vWjZphur0pyQPsUBkUUNMmx9kCGQ/KoGxaz/Ww5kUFWS7eaDK7ceQ
gpEnB1+pg6uZ1VpeKXNHWI8h8Qs/etIV3T6r84EkD6WyKf9OblOz2bZGnZ1FuJczykFF3zW7BBd1
LZZgdvJ1YmnTgzykeSA+PxEDXbgu4G7ZVSGj5Eld6t3WydGMyM58nvw5kiW8J7C/qbdf15KfpoGq
cCsfFp/zvq4v8rJaCzejGmW+TDgoN3xWiBHNksbPQ+PXqy43qFVhS/7Z57ZqIih6YI7stKImOLlU
ov11luxWSsSRss/7lERqszDStCnGTadpWk1qHTaLr1nyJG1wq2RVFbrYm8Ww+Ro1e5wDlM7dCDRK
11z1G8JLkfOsOXWDVlQrPqI8OUDVgw3TTxfUnNbvcEyerETY32L0NJTosBAs+BKgaVAfcHtsDyZ/
4Rbdhr3yDfoKF2yUB2V1/dlpGq53jrwD5lvag8IvX1vIeV2v8EZ0dAtuWeBQxjF4GwVa5TGyDCx+
s6JXWYQmrFpjjcWXE9GJyUe0CUmgLMumQN0LvGDLOofoe2JmB0o1AVTIZhpqt8T8Mc0N2SNy+3cc
a/XJyLzoCSs4bS16/o2yCQUSpBblqWDrGZVnWTydoIfcZU9J1nwxkT8+fI4lQbD1PKGu5LXxq4wf
avvPXNmlN1Dv0li9CkUjheK6WFP3wsQckev3CBB3zTiJpbwatZ5Loq39UaQ8h+okq9a5P7oL5Awh
jqv0GQRz+n9oK03XzGw43sd/zZET5eGrDzrvRG2vwGO2tLjC53W+JpWD5SxKclTrrz756R9+4Dii
XgsAbJE3/ed/hZwpD2wwvnsGCS7cMiiu6t+7we6P5HP6o/yE88efT/9tnxJ21p60wfLrhFSPh+PX
qfLTV59ZJuu2hTmh2rp77AlUfR7cKtKpboo8rLVMt1p9jbTU6lSUTTLzHz7KtrwG4hCx1sKhXOh/
XfK/nIhvHyXd8sSq8qiXS+Ld14+R1/q6ghxAioJ9e9Gp56Gqt4Gox2/DoNpY0I3WyR0DXMonCoM1
uD7vmPduppElZtMisk6sqb43ZYgulNwFuuQy4+mNfrolB/qziYpl6lk1hgIvoC6yx2Lmmo3duC/D
POKrSAs+aYzIqNtPcAjipUuB/dbOLNj1M/BMTombrJkxGVRhzmfIgf/mInKCPHxdSJgBRmb/nxcZ
onYvf4AQPILZ7uKn/or7bR8uFAJqKuy6X7wJH22SZN8dvqiL2s+rt1ghK4LiGfi2T20afKX4pkVl
ux4Np7pgPhVsS620T80INSBrzfGQOJZ7yMJ03OltQYlDZhqbzg3MC6GdbG2N6Xhrxxq+YdpOz5VZ
4hke+M5bHSmEQAkXQkGI452X20Btczx2Fn4bpWuIY0gt0jxvTn4xDw1UY0WTbW5HivvQgverUjQK
UvgYVFKeJvkqHSxfQRDYewcCvi94GB4cFHzTnOn+rhTwYHBbxQm8vrZZfh+C0XlpDUxW+QUlSzk4
DEWyNfwIlOI8d+ZJrtpYgT0zN/uITN1QmelDN59bm9VKHSvvbuiEjAZVWctLKn6unTvHyj5/HiW2
4Z7YC5GB+Rr5iH4qCJx++/kDLf4HSMTsBfIc0mMh7ybdLqGyVMXWoArc+wjDPt5GwnvtTCx0922T
wLZz3F9upIR3PcC0x2zIRocYohmOTbDZJ/scTuEdq+FFauwzNEsfiVY6yxkzek5YpT6AvYX7OA+I
xCJfSvZPpP6wUVtAvGNjCmJN2YdFgfNHliBUxsJE3Dz8wncpiuF6aEbSoh2LGkKzH6yjpLVa6pnJ
Kms1kIyFFT6Es/CGR6f3kbQfPYvN7ynq41Vps5TBr+93XmkdYu/BoiytPpvg5R/LuSvIM/1oJ+bT
V5c3CvXgF7CMM2wq50lyzM2I0gS8kBbyWqZRZatoSNpt3fQ+6bGqqXd/8hdR0p6mlrhjGrk7T5uJ
BnVkrin7Nj8UYVAJSDnlU1BGKmbuWX5OIR4tG/T6m7rwx+PXYeqKP80xIXm+/BqZuW2Bj70HW0pz
APKWUqo0VqNHZDX6bnuK/VaFKZIKnsB3w8zKdeKUxoOA3rSL7VY/cC9NR6OHTxLEhDYd/tCrFP8Z
KkkUC6BaSyGa696NVJ34nQe4+ISntmm062cZMS3PivSrVCPMYyhTtavXDA8mCnbS7rs6T9K3KVCd
Y0IYcymbGbKAVU2icC+bA1xmvYzTp74up4utit917+MWnHbaZtAECHJn5Bpt9hNI/6mZNG+h4fVw
54mLdtXPnyqvde+yK6qGebmcX2QrK1NtZejAm528wuk1qS8ku/eTCFSU0X19kV1/9adOqR6/uuSM
AHUCbDS+V57oHwMle0nN0vhw8TqiMjcbb4TETCSgFG/rfS7eSGFtGsfWP4SAHB2i479oBaBbXTjD
CrKv/kE1Q+lrH/EdFFV+RINZHgmu1cggU5v8ZF5QlJnFFXU0TXWMdasq2CPS/pzU2JOxbz2wbjUE
Gziu3V0eIB5tfESiV9kiWzFAYcVUWTZBG2mXtPR3X/P7GM5N5xj1QfZp3oTf8Tg/EuZLUrbR37Fk
IuBQoH6fu5IoSNdBNYQb6ACYRiFOZpGE4ygKPKja1BHLg+9U1ZoUYzfjftTPvsLDMo2q5ouc0fPF
35suMg/ZNKtE7CKNiAVqh/hkzYcUSBi2Xdpetr76ZfOzD5HWQsmj4ij4e6vRaxhO9cUfu48RQwIK
a4uYfB13mW6ExatTNMQtbN/dyWZcYmFRUqd+VAMd2pYFgbUx22eCk94vMiaLRAcmvBhxDfJTTIuU
HlOEYki+TaGLWxvxjzuJoGCda8g/sxptTi3S9mgbqnmo3Pmb1Tfioch4fwWdvyvMcTvgbHIqk15f
q55XPhWQAHln+P0PSiuXFkvi33lOnUpqu9T/hf3SU7Pm0fSmapvYqnpQIdfkGm/UNJ/MG5av2iZg
z7saRMeXO62zQ48K9iFKFfOWZAklVX6KSmDSHkryey9VGX4LkzZ+c/vBXeYRX9jejYZtG3X6oR7y
8TQmY7JxU4OMboUXM5st992NlWOk+qA3vALEfetkt16QjSVVcw6GCOGlgxFiPLa/STu+8fsUbzxW
RhQkvvdYhlO/KZSqOhFAHVm8j842LwVJ5FLYGxeTvIs8xHwvlorIp/VXnzoU45mnE8z8CIhJhrhv
man2uGlUi7afgGr4L9u+Oc/vVfXPuG04/WXMW4fAt5NByjD6fTk1lrHL1UDZWU0Zn9DIxrxXIBHL
T7IPTOi3oq2jrewftardgWp/bYkyLhMVY0RpfyObpttjTzdDUGSzLvLyQLhNf1Z1N4Poq4pVH2PN
7hsFu5fEAsMRdNqp9Ih+tzNPzXFRH6tJ8A0igLqpNJiJk0eN0yeBwlCC5EII4j2gmO0tpKRj6WGW
crOgZ6EQ1dyzqDAkMdsaFzoChadeYMxKlafx6OAATNqrbV67Ch9VsBrOD11x1jZOXdzcQlm0JcUj
rtW8k5hHUlWiDirS0qM4DCOWr4vr88VrDOZPQVTN5tGB8Wi0ugkAvouurRo8gOkM16U6AQcNKScn
c7U3Kke7t4mlXiKYagtDt6u3sapqnpKE1+S0VFOe7TJMH8NpCG+aY/BO4WysY5xtqrN7+5yVajx8
1ch+QFWjPmlduLHmi7ksLPbQlsRKTrP0wF92PFhPLMra16o5yB9ZKklzVLSJu3K+dmVWHhtS7P+o
H+RBrPH1RCxhnOXBUZLfSWar287Q/3TJftmMu3Y8uh7CyL/mT2zydwlee0sWo+C/29b+WWj5SvPU
9jvfNGspjDq/IN0uANkk1kYrknHjDU6wiUhqQecpEkChBQBhR1d5YNlwmrq0Nuu1Na0TZYivn6Nh
hlBfbfNmZ422zBGKa5pW5gbX3hqAZ6pe5UBHucbZaVXSGNpEfYUVtQ+50q5SA3edVBlPseb7j0mt
omiIC0K9dUXtwdzXVcZvK5osAkUYUfgdMZwJq5aF5tvVNyKQ3xJMJ34WFGaSzMfxCt3nokjN8Teg
uJvnm9b7RDplYauB9qzB51j1qhM+ttk2cQOxNozAv0IeVdfBqA7X2FWqdd1P0aOhONw4Ya8+UoRz
IYZ/84PAXLmUppAYm1Puzpxy53EJN9yds+oRgtPPcSuesPJKtS46VoabXwhDNade1W/hXIZOkFV5
rHOl2CLOJSI8ath6C3+CkGmB0y3A/HxOLIbmSa+7BA0dp2laXzwmw+7rGiwKg2PaKz/kKfKyk4nY
2MvRYciKdzkXbjiF9b6W7uQUavzXPq4CRGET/eYrZnsIENotWtvUboNHVagBJGyh8n3by2am+sWl
Shye6860HKuu27b1YB8KSkUPE04qM3fjr/aAlZgToFFqYi1/HoxFRAHak2y4OK0pRA5vvhMWz1kQ
PLTYn1A4yETkLz9Gj+UmETtqo8l3USQUUhJYXI3eFqiEYnEykf5/+D7srCkrp1cxgROuiqy4a5jM
rRN2C5faqKutYmiARG14AHVcB3ueVDFOB/jMmwrRcnMU/crHSeaJjSl8OfC836rW+95UVfIzUSOM
K6g5ZwMMjZz0O85rLAatNv9h5Sy4ohigVgcQuM9b/yoPuR6FF6d+7F2gryQpTP+qxJ67HtsBdB/b
4Gw9kDWwDWgaCgsQZ1EjgQFP7L+iyE+ydRZ4xdIKxmEjT57cGs18qK3rxshZ0nJw+RYTTHdbSpfd
gK9MS/UYcbZkbVh99GdETpeH3NrrBLjO2Oj4pwJ6RGKJXFsobT8+ZAIQheYr87araZZ9kI4PckB+
kod8Uj7KSRl2cm4BBdjCrXQobxAI/YtvYyC3EEXqX3QFuq+fg8mzQ/LFqrYI+V08xPNB6UzK8+ZP
ldeA+B1GYipZdjDAzot/mOfBfmIXqQJpmSdrclh+jAc2Y17ZAFT556tGpJJ2Q578HsLuO/aS3RXY
WXsbtfziKmWHBLdA3lwDqMXYtXvL6iJY8FYTFzsMmnvpWYcCmc5bZYTVDiO9Yf15VhgVgPx6SKxe
VT25abWV/XYfK7tQoGuHuNotRq2htKwg1d/OBxzWZlYycYQ/HxvPbBcsWp3dULsDEnQ7GHcIkaj5
ii9R3ELaCAL0xtMEuKiCvDGp7L4JtESnwE5/OKOd4RREl11Hv0Eyk9c9cbvkT55C6Sp4znHFZiB/
MhtHnLsRas88WBhB8RT4kExdo7rJCRZx3kVswaeP1MbcW0FYE2s0UIh/HuKl0Sfa4avfF+V4aAMy
rZ1ICNDYOHkOzYX7L7m1DeKRwk/vauqnNzkBoB+oMVG3n/PlAK/nemH7g7EvHdu/NpWzx5obaYuV
lrgxpj9xwuJboxQdbuU+NtF0R5bj7KCvhGvZ1KvUWATCL84uAYYXU/k+JWbx1ocJTFwD1zQhT0oV
m/LB2jrIUZ39CVub8oU9lzinI//zz7Mais4o3RK7z7OA5E9WGN7b1KyuTV9/71Gnb4IpQbmbDiA/
8+zPwUCksxg7N9v8y4CcIvuEyLABJ2JCiWbUDIsIlEnlhMHRUEfnSrnVTlPs9Cyywr3Krk6H3pRg
aL8DcjXy5w9rygJMX1n5pDAUXvoTz/esgG9qdNnZdlrrJHS1voZ9xWaAArP9QND0KgalunbjUOwi
Q+sWahempzLw7p3nKFdfa3sCJ1X1UWrmPY8V9wnYhdj1JZ41mSrUV9UKdnKCWaiYfoLaeMA9oEMR
UMbLJMvjE/Vp9bqOGvO1A5msJeHwE3eVJzdI1BcN85t17wXVEcer6qH0KV0aC819R9y3klO5jQCe
N7WJHZPXUFkg6r2eDOaVWydeanpd/PQvciYhNH9ZISR59Dsj3muGLrZjE2e3uPOibRHhKXVCTsES
P/HGZdyV5qEpJ/OQcSdSRZ+A4TPw/swWqJfoqOYxOUse5PhXU462FRH/DJWDbPUtYtnl59XkhSed
cgXkJB6ohVXeT/YliahnjZpSp8hGi09xoFMopwLAzmruRa0X8VvfDt/nutdf7JXSBOn7ohuUg10D
ucZ1EYkJxIanqlCiNc9K8TC5utjpI2AS3VXzMx5gvCqsQLlVhDSWGYTRb9ja3cLeGqF5bvpRBUld
KG+8vIJo3/U2G3D5MbBFsk5TZQNIMMJORG8eKy1sH3Pd6/aJ3pBjn/vkofGpdmhE2S8mo/rTZ5iY
/DYITLnxOA0XE+VcsDbRlVg5sUrWD1ROQJcctVnq3Da8a7E8hLuCV3Ku/ybFvdJwFfgYfAe8p5Oa
9yoNww0Rj+ZEZhONmDeeeO5iRzIfsBu9q0Qudl9dLhc8W2iISG5ZWUEafPj92cwh+pA6nsi5sunL
GkN5naj9WcRKEXzvuvrFTZQMpV21R1Ck+ou2qhZoBfg9ePXRDW07QNlTbAga1b/ioKT23I8+vKkk
z4V07C3XK4PXaRK9xFWDjYupVvcW8eDKSCbrqnYG4tlw6B5MGMMYWlqPBGayPS59Dq7ruXnjfVwu
DZsrsaV8K1ykgln8owMWQZzLIOTdmdVHmJIAB5fLBswJBqxWbO+Sg0MnYmvHR6xnSFWAxt/6taiv
RVqVKye3idOCBeE7XXsf8QTrrDNgnJQCcIkdDL/gD32Puqh7U0IqIixKPW9E5X4aEYIwvo/Nq6b3
58yDfa74AMATHUMwDZOVba2Pza5M6vQu58oplZIchD8UbwBstLWKjfURCXW+sJqART1YVmfJ4j0/
wqKt9CtPGX+Rmk1/TiLLW6aC6K8Z9vbRwU5nEZVhXC7TML6IUPsV+e5d6IWyrgp3eMOzxqead7JY
noXKLQNkrfnV+EY239nKacbcLAI29HIaKBT0tngaTINn4iIyPGblrHEgRbkqhDEcqf4x73U4PWqF
6Kk4waXXaSkenMRbmevWz5C9D/blfXBHdCi2RTrgClMT1dbiDNJ/l12h1/Y7G60OP9FMr18DkWM9
IdLWDrILuIG2jeumXZX13Umn5Gek8oVhd2CwIRA5xkFDcggMg5x37tUrF67xWzNaDzF2Qb+awN17
GAO9W6HvwbRWRqJ8Lk/DNsVXPdLUx7RMIrzycvPDxJcgnU9SxuwjKkqYCcOoLio7fs/JTc23LBzs
sPB3sumwdonasHma36hQFQi5UeFuv0VkCFY18b+DnMa33sgS/61WeWA77FCW8OyuSUF9ne8PLDMj
FRG7a5tvaoPeNJym8AhHdHiL3t2oNd8MttQHtpUh4FUmaSbkqc5uE/6A1PNqs0cbJasI8Z2L30AG
kIdeMadtb6v1MgkT/+bqFJQrYM6oZKW6RDblQNZpr0nnUVU7n4pjGpSVm1f//TKqruNNrMXvEbul
aJmb3bTppgb513xBeQU/j/Jlxtd9K/vkdTTbO+sVRdKyRXA7voYRD6j5Z8iLqx1U0tKusDtuPLEF
jlUt8FY0D/DBzNmlxzzggVCtYwD4SwWp79Y0yF0lLPW+qdnNHoT5rkxYuNl46e4I6zuvrNiXsl9t
VXWdVqRIbKWocBfSt8INrXd8npVVqxjdgdoYm7x2c9ZEbu0IPnpUFbrjZYAduzXHVl2IbqS2be7j
2zNeMMcJ1i0rQhLrNL8GggZoVRi19UYOJAD3toT8Aii65jGrNOPa1Zr+/FdLhoaKGK5Mr7vrCl/d
CW6uFXoHtgPqRXeCleJoeEZ6hj3tegP3ujZw41s9H5KxgeJqBRQBzM2pHOKbHzZnHpOgJuZWiqHA
Q4eWWrYquWpEUbbtQ6VYfp2Ec3aNYAE/TTmvG/B/63yecVMeOKeqdj0g54a9m6pmM1i1mG0zM4CI
KphQr8J+1VAOvkHxuhoM1WsQWdp6muGycrRxWH9mTQdKfR4ttQSd2TQ+WyEGGlFVP8vuanAQKPg4
lcqTMHAz8au3NJZlnOQI8dPR7ORCkX/0Wn/ITpbM0B70OqZ8vMrPrBrJApEtf3bHOIT16H/gaoxz
gBq6iDa1ZzlmqewC+PPBhNGydG1OU/CuxMWKp0H9o8+o4Kv6or7WQKcOiYthmZMp45vf+zs5IwMR
QQV5xMaATO1yyjGKRCJ7lwdyqOQASS8cmkqf+xz/2CEnx15FST6njJn7zZ5Kqlvns2w223uh297n
DHmWr2tHQsgoV+aTQsShW3BoxGHnE2TfBGMdJc1vXeAGqEfKUY8a5RhnXbapW926TwKPB3OsrR+R
iXaC18dvnCCe2Q/C2jHGEi6nll1Qasd7tR/ZUWLNcO3Zsy2bYoy+eWlBDJ+ThC5WtZOSfKjF7ITn
ureshyKgBn1xzJsSaCQkqHVTNybLWYCAZVsoPwXLXTJav+E4fScX5L9a+gx1ycIWUU1joBrysVXO
HOeqRLB8usiN35HBArTiR7p831qjgNBLDhG/Md2/CdjL2zrrpsNgje2ZR3exjqzWeM41omg8WXnN
76H/dyvVrlmMR6K7q7Eg50PdzzS3HMDAq9FA/ELovr9nvt48VKlzloOtl3X3nKfGbHNZHscgtP5k
ZLtqrDfZAKISEyHeVUGQLBMttJ4za4bc22H87GTATbxG1R8F+jAwc2qbBqt+iLzVOCj6eYzTciFN
YOtadahII5LFd7x4zckbIJzrt+zeN0rilxuMhcW30YVp3zniKZwIhQ85lIWwz9RvRVkOGB9P9oOl
9dG65je+ykCi6OCXnwcEhBfPHX+Us/VuPFnudnTKcS2b5MiIBGDCedLmopv5pC4cYDAAbAwNEdyT
WvTrocr7dTaRVVxSXaOnW7zq7U8Zr6YEyvFLuytVu0pJFlNlYbSI/JT6RL9WX3wf/wj5KZn7JtsT
L03zJjrtMhULD4HLiYXfRJTeSdXTlItNZFLQpgonuoXIvi4pYfo2z4g08XC0d4IwzEIrWM9mqPaP
mUVSTfGN4Zuv6ER4NVxmDcSbn4YHYjZAsAeskVnB4YSGDPzTHkEOTITq8S4bjCXZ4WThuRAEgBFY
R0UR3YoE9vRd0UDLNGDq7Ik/Si1ac8tXc0fyCKE1lsL3GKggclQkFrKZiiC/V5XOUz41L8i9y0e2
n+a2IG277MhEYvikmEejIc1SRVlyr9RM3yoT6Rsj1FVKDUJtVXlZfZWjamT25LwCFfDHPHk+FMMh
cOLqFidTcqdkq1mXoybWciyEsfMYl69fszGiaFeZUhqbz/nIyS9WgUZSR9dRj5eM8NiNDN9ZqawS
oOXc8mNoLMQQMaMZ2WTWZbDjyYDNXxtUj2gVl51W+AQSJpYLseLfotRDnhxqLJPmPnnA+OdYZhPI
x7krHLCIaLJiNY2TejJSV7vqBcR/MIPiZeLnLN3KSu5uBtKWTAAK0ACaBfbq0dmeKULFlP6izP+B
RZ1xaGMDsREG7HeFVfA90qwXOwihE+uhu+Gx36ztfk4+JZF3yuAyPwdauyLMa785pWntgF5Va2du
uoMWLiBa4CzB2+rmpe2jnIaxorkRIJK3sgmoHnX0nVv/mTq09H3gf4odsklBUUvpu+mVhM7y9L0X
qLeFpgYHrGiNF3tAgj3PDyIIZkpj1DuKJ+EWJwZvzampl24CZt9wwnZRpl373hjt2+CA/0eRtR9a
qGMoyT8aw0Vy5nUs5ynDfYhbf7aPEcu2FgqvtW9wT/AsqFqDPF3IJjQjj2PXrfhZDeU9TCfne+eH
vLC1OP9mI99ZlDU6IJ0i1qUAjrVpQpFuW7X8pQ4D5N7B2NZFaZBG0kcC/oguGkIWJ59CrbWqttqr
UVWXRCjl6m//9r//7//5Mfy7/ysHnjb6efZvWZte8zBr6v/4m2v97d+Kz+79z//4m+O4hqPrtomD
jWM5uqkZjP/4foOly2z1fyUuGXPotMmzq5XiOFTQ0cq0Gon+5W8sZSg2p4gfrklrrLMaj45Ko+54
M2Q9lmV1uzcIKHlLPWnJMWnVQw4nmbw0dd+pAgY/9YW44h8lTqSegpUcqENli37If7VZIlPwGuKo
oo5Y8en4oRWmeKnPXRN0L23f64+uiI5lm6ovOiKKc0wZHQBN5lCyP+7juFaWiTzFwASN3V7Ju1D9
mVQFZt1D/1NF0/9sOYZ9Zvnw08RP+RmwsXOex/A2MrcOxKOtMJoUBLSpffuXT0GfxNcKY5MVC77k
XJIyWPtllrz4rvjZzBjtwnyNMOzbmzNCIC6c5AFW310WBWikOp4yRP8ameRH2TVSRoN8OFkW6Cw3
X7upcEzFAdEXW+C6pKwds9MxTgB8YT9P+AhfIYc7B5LY3eBPcykVXih1EYPOHpx93IP2WmZ1ihZL
4Wb5n28PS/zn28NmPaBxm4j5/phvn3+4PZpWNxygGPlzH+IsCHzXfCrVwkRwbCRrfA/Np7CANuBR
4/c5KgxnevDZIZVqGrHoKNZhVjq/8Oy+GIPR7fj/E1Wf1Rt9buAHjplzNLeGvicQ3A7eAY+c7pC1
mCTiQNvpo74wVRJqX4a08lNsuP4ZjhkHAeXQTpH6+Oh2jzoPXnCiYk/ROtrUz77YUI82xkmrTNTl
uZ88K15kxGuxU/r8nJtigRUo/w+274P6Mlc0ktlPrYOvWsnD//xbtW3zX3+tllBdS1XnvaDtoB75
519rloQuAwGLbqQ7GT5RNxNrp4Gy6UfZCuYXnQcGcCWbnl07N/LiBwzxzIWLDRQ25G1mrUbYBSuD
nfLSmotJ5IHl2p9PmjXcHIuAdwfP4oYNpNzdkAFPnsdsLdPe09xgRDZiTZON2Mq0K+Wcj6yexAEZ
wLhRBs976hX1t0yTaoQ+FadfdiDyDa1Mbuiy7VNVNNMSyNP4Dvvj+7/060XpvlWNYd6byVX2rtVl
67hzx3dbCzA3HQLMk1Vln6sq/7IExX0dRLu8jYMXOV8A016hDwDpjAd3ZFHF1CYgkZEfgnTJNHPP
mhy09oCVTh6F06IuhHWSBzfRy+4f2rKT9N12clRC7+z5/Zxfe26Z944v8oOScKuSfb/LQxyLJ54x
UOHnLi21vHVh4t/Y6YF5z0aneyhJFoaq4wCvrTCDFyrZ6yLgxje60Ni1zjC+qS4ry16vn0AwTA+i
64CFzv1yGtm8Ac/baDuQYz3GXfPnYKoY4enUxS7lgKHlBQ4C8xyrZfvteCQ9euD+hzGK7Q3VTPrd
MrNmEQ5R+yspFwI1xa9qoB5tcnACpPwfvofdJwcMR9R93ZtgJdzmhxuk07s3FRR0R4IUIMSdyEWN
w3YEyxo/yzeyb4jG30Wq+mui8Fc17Lwz8cPuXhQBgvWi7laQCNp7rPXVLWD/P48hMlAxJKmU3QBV
8qrMcfGUFUKdO+l/bvWCu7gMwYzqhd4vkqhsviuT+eAEoBkXhkmR0lyn6LrxvsSX6QMoKpSEvEpf
x8k6B5phnbwydS/ykBXhoxW03oHyDtVmC0nNRTU2kGYolO7ZCu0rUZGssqUoXcNezIBjTskGAICw
v6ulmmyDjLIadfYeA5Gg3uIU/L39XNtucMxUHOQXVdBky9Lmn2abvQuLV+ltgkXGFsGWsseXDR+h
ubTI7D1nnbKQXcu6I/ZO9gYnrwvlrf2G4mrCaIppPuiGzl6lrtNj3ATVMjD0AsBca6G/zJ+DqBkf
YpKxQPfnj4FtngaX2Jqiq98HD9fFhfyrpaTpl3qrmJu6Utxb1bXx0XVqMiNl5cFLpq+3SXc5mQ4j
Zm6O2D6eFNKNQ/Jo5f+PtvNajhvZ1vSrnOh77IE3EbPPRXnLMiRFUjcIiaTgvcfTz4csSVSrO3rP
xMzcIJCZCyiwWAAy1/qNfvHKxvkaFN6zGeARbqXx+8QE+ewVuNmbLU4WD/0WvbkzPj/a0VIbHi+x
HwC4mNopdPI56I8eCGylHz8G2geUeZEYqSR1p/WRybkGFbXcqS32VKZBS5D1CCCUfXyFCMqPPUqc
beYYEbq+cXyV4w3VrvYiGgb5md0wdt/EeCMhXahEWbS1bI9SGqvwtcTE4fNVdvX0c2SMxSo2Pw1m
rMD6ZiP2mMkoOJ92A6p0qOfgUcTIGNsyWK+oW2L84C6BLVjzrFKqK3ypdumOGML1Ck9tbpTwQJ5c
ZbFLKkvTlBLkG/pFiQKuzM5RtCmjWruWFuZ0je1I9677NmA/sdMQKMMZTz/3DH3ftG96QB1RdKdt
P56p+WsIccaOtEeypXixcylbYBii3mGfA2CsKKJ1mSYJFDZ/mKEGN+AF/J67FfWJnxtJZvoygyW+
oBoz7sUA9uLSEYcCZ1nxMFtkWB1uzbKqAbUAcFe192HAuq1rEbQP0jDZt74eXbUQ3zw/HY0vNjpo
M9V26gtcebKSyGcshhaJCKtXdyOVrh2rtYJ8k4SUZ9gj4An8R6t2oi02gR2MoBN+G78dxRz1mMoK
K1zbeg6gox2yJOqukpM2+MOj8gE84yp5bEpJm9YsFo/7KUIMxEa7wb0NZ6QprNdNe0clh6TEFGFb
FofajTxXzLpfixAxAL1ETULlIhplibK5gTeh4o1vJWuojYRokjxzs9a/QynOvyPpwSI1QZ7bD2LA
Uz8HxF6WNMrGN4Yn0UoBAK3rGCUH1FmbHVxf3Ok1CxhiQoZ+bTl6Mc+VQLt0aaNdQhCcyzSMMJWf
+sRGk61yHvtJt5aGiOOAeiERq7nlThzSTMdRntjWSaMfP7qunSQptzPo6F8f9Sbeilhx0o+L+TjC
pzy47kb5Hy5IBFPV/35BH+cTFwX7q9rdLvJvLujdquXfLwi6lQKeDYD2opeMYF4x/4YqRvV2F8oD
/6hO03G5q/JkBuxvmFcRKBmTJMFhrOOQemZpzLu0dneAcZKV28nyBiu64VkCXEplBE/e0VdXBkTR
jWME40vlbwyvm7pr0tUFdVbABOYVxWB31k86MQrCUxis2u5Kg6Lx6BTJ53bs/bfAjk6pHBZPZkxS
2JV8f8/bPKEOjKih1WAkF/oK6iXkG6/CiD6xu2tUF/1BtBrNM051pyNZRqKxCr08/Aaq8WqHSRJi
I8hqBWtAZ3lrK7iuIHaPeHpYmeuio2iVYHu31FK1ebAkkkVNXmGGOjX7sZ90UaK5GCSl1jwEOGUM
kHxPoksvsnqOQjHc2ym+sUd/DVfOWIjRpOmKg9UD1hejNrfZveo+iPPcTha7iIY02Z0IT1sFtCuC
Mxsx2GWpsnZ0KkGgI3lqDwAQpiyFHPsmYjVe8VwwhS4b46nog/4AQd/HNI6osHXkhWd03VY0a5Bw
Y1AyOTLS5JQkDiax09EppMSVoWHVKMJwOCEzraUXUuLzpDOyTZYCfdV7nJ3LqimuPrPS+dCq6UuD
Z5XTQdvCghB/XSpvnVmQH2F9bYHwxs+t06+FH6NbWwfuQfKVkPS+lW5YHOLnJofaorQreJQ9KKIq
SHeRVKQ7sfex+ejT0PpWXBk7FzVrjnbbxovIs/3XdqmyEHkF0RcsZEWXtwW4pmXPIg67eJDiJ6Wf
y3Xh3NlqzMRK7SQU9rTgGFVK/D1i9KQdqkLVXsT73ZifsBgCaoYXvSrViIpPXZg7YmUWWiZLQtTG
5LF4FJviK8Xz4DFNeiYnbWvuzHGcd7h5XsWw5Lc7aNrFJh6kYlONCGONboqjIKj9k1b6yklSS/lE
4v6aa/oOgGkLEfDHmNjryJbmbnBi+dgiPDn6K3HcgCcGGWlz/xEue4XNyyZ7q1LgRPMaDvDOpLC1
y7MEgR+sbVdY93lzqXPKvdR60TZF0vD3PTEKIT7c/iUuAwDvtxurYDZN1rJ9ieNsqU5qqUaCfo/c
Zc4Gcl+xAp52btOId4M1KiexcdS4OLkl+dJcOcWUvXsQFae4QHVQSr1obffUnNN8ZVgLQNp3mayl
bzE7PKbKzzlMzJkkV/XVH0odFXq/3dcs0Q5BZWQrIzDye0y8EM3vEuPgaPk33BmzuzY3WOGZOiZb
Li8Y3hLqp7QhJY7avn3poBFtESK09iZphb3Yy+pWncmsSxd9O3zvG5OwK2cfMb+3felVamrKEEP7
rc3BDCPp+UqdqJ8FmuU/UKv1V7rWFge1qZv1P69yjT8vch1FVWTDkEkb6LZuyIb5W2qpgWIZxzKo
l6So/Tcl9E8WKPFFicbgUVIBBGGTLUlRfWf4y5g1/NiAz1KRRbt4TCPqaqFlRnWyeGpuU8MhlyZn
9WVQpdkweQTnmlMsMsfqNn1brQNMFa8J3+jtu22zO3fUL9S2/LccPxw86BKeg537LqEk18nFgjJy
eqdka6PsFcoSQXspPCyN7OoqyYaKSHWOgUvoVwdobuoiHjX84+EzA5TyoIO0qnYMi/CtscNjFbn6
yQ81bZkajYWYHKXyWI424tv8H3/K1FUic/ea5UMZeH79W/O/1+/Z3Zfkvfqf01E/o/77z00O+n7S
xZf6y58ay7QO6uHSvJfD9b1q4vpHonCK/N8d/K93cZaHIX//9x+vWZPW09ko+qR/fB+aEoua+suP
ZTr997Hp+v/9x6z8UgVx8P6XQ96/VPW//5A0/V+WDR/Z1izLtA1Dt/74r+5dDFnavxx6NN00Lce0
p8xKmpW1/+8/jH+ppm5bjgVcVFUs1WaoyvBJmU6o/cviJ6jJqq46iuOo6h8//vbvSdLbd/33SVMA
X3/K35iaDTLUMjVdVtiVEcr6c/5Gb+wMXCBS46Pd2xAAWOMqXBhyj1nwAs9h7k1exIocJouyB9Ve
o0MEfyYygJkz4LbU8PMYVX1PQ7h2ylc2LWZDKOloj2OIxBqirPncSGXtUe+kZCdGQXqpt9E0QTUH
PbXvwciv5LM8ML45eUZ1MmGNpKEccrH9jveI4tUbSuvtRQzkrKdnCS+hbdNQ4Zj3DcigzBzfjNSf
D1LfARFDWWL3yy6oxam3rOxd4qeOyiwqDWaKnjXLVKl8d6mhEVQ74XsbjCFI8hptsBqtO5u5UQXS
S+r9Kxw76UWjWDyXgzC7N8ZAXzaFNBx1ta+3CZlciDZ+fIfhC5agQJ7vB7m1Z3AdgHaoiz7sz1Jg
m68yVkfI3d92fHAory1DQFQsMZR12QDmrU3KWa0r7cxTSS0KTljOzKGeMouCF9aJbKOt5bc+ESFi
xejPWNHft1b3Hx6N5t/8fvgNyoqqmraiMT/+8+9nhFGJJy1yLREaYSjLuNHOQZdqLzZemxd7o9SK
fCbatgzJ7GPktz7RFJum7NJFVXwFOV48qn6GG2yCyGhmZM1jHJFMoPZd7sdBoUbp43g4IqqIGBGj
LVNvRG3yeCtGfZ+Fndccu7zZyTZ0A6nx5EekLQ5Kk/fnoKhp+cPdMLTRbcyzzHOQYJ4mItFtu48a
tThFdrsc/Ew7jyPlfrT2vjaDj19NHdVn1UqzyS+iWghDb0qoM0x9lBc/hwLD4xp9fkmyD788Zv6m
3GFof75xdRPCoQ4KR1W4gXkrTfnuX/LZsTm0lR9Z2IJZdbi10xJFwNr/vkEWCWNnDBfntrVoucfe
+567Jce99yHpKOd7NvL2JXL0BzfaAIrn7pJj+yhRCRmB1/XWUbRtbNoDs6wPDvf+xrKmMnMTO6Aa
Mf1Rp7s4ySCYO2hkoMqpNrPUNPLliA7/fTtpgFvFvIwHG22/pFmMhtkdQwWz0VnvhzoJa11dUtgu
FoBh1Hlm1t4R3W3/6HdDui9aexmWBbVU5i2LEPLW5zod77tBa9Clp9/1red//k5V1TB4uv9SRTJ1
y7Q0RzMdlPdtm1/0NP7L18qKWZkQ/sXSmtXulzYrmq/UCEEfw9a6sweUz1NL1hHEK7unujfuOq2I
35Iyeyk6s3vUc19fjS1gZ0DY1Tl1MP4SEWROvDAfXwMcoeY5qjQnMx3kneqr2SofkvZTKJv3pWfG
bx0cRyQO+08hFqKr3GzJLbl1f5JGuZvrY9W/qh3u33xq7Xi4xAR2c06HjISzWr82KRIo1BKcE2Qa
plfkWO+ZtFdzKv7KE2sscIOZHH0dk/Suo1KIjGeD1leH4wnIOOC6dpl/6yUYM/VEHdLCEj2K0n/y
AzzWGjv27n38xZesT6hzqGO+Roo6OSAbqW/JmFRb30nkQ9Ox7vRTyT7ZZWLyYkE1SWK6tiKj0D64
mlFtwQcjKTA1AyuYlg825p1+9yC6LFjhIO7Kq0bq4aGUMG3Sk8LYi8EmI8efaRR3sefYaUUmH1yy
X2f+AlwrqP8iLI1/OW5CODTY8I6UpEjPIkQObB7VU4itDGA9foYMk6GE22AR0Spdv1eMpWmH0aOo
JHTjLw1bWlqJFj6K6gMjolHFrnofKeksQkLDTfpw2ilNjZ1ag+mUDVRXtUMtev5PY7JMtZCKG0aW
pYE2hxeib3KrUR6AC6mr2MqTpVlZykOjufrOQl+fe5xRquLuyUuqvWiJTZG+t9iM3OtTeJr1X9LY
rY9iSJy6bAC6INYTkKIYrRfwijMb34CnyOqkbWo37kJTffvFVIYH3y2Ua0F57Bgkpj8PceV4cRHx
n6HQUNxBzLAuPFFequk8pYUYqyPLwy7BtPIT6aaF6B/DKX+tas1ahtAGskuet946w34xRB1trRkl
O126rphWiZ1/GDJE8D8f/teYqMaPd2ahU/3rx/w17q+X8lvM/+Xh/LW2su4NL3jLAdvMXM9Trnrv
2Gspg8/Ef9I5ly2OAC58WZY8h1Zyzbeh80fyxLJ8C9Vz+XsoGNOP0BsV8OdZEQe21yI0d3P3LEI9
Vuo/z/p3FyBCxQVI7qj+DBUXwCvOWOUjhE0JPdsL6flDjw/CJ1jRyiErKio2U9NuS6gOcqkuXKtD
cwrNNqg+rboWo0hwYLGYmCPqVYyamnmNurY6i0GUeWrYIp8qL8yOnaPdkRZam4UMQB1Nol3p+tIp
MvTyAYnibD6gybDF9Kx6ACierH0dkV0xinOOhyhd8uqglfsgukqwccAL70V41MIa8mW5PogxhcXr
woJPBD6AkzVuYW211oWbNH2U47byeeyqtRiMtSAFSR4VG7i7Sjy0T22cWBQUvBKiLc0BBME6NHt7
KZpd5yLSnmfKXjQxZlpZlqfcBxScL6OjH91Bap/yMCh3taSbcxHVeIa31GKl3YhRz3dfFTeg9IwY
7Cc+16XIdSwMIFkBlae1bWbVVjJq75JRWJ67TJXfXGsRxPyvg8jEzcgOgzOY1HBnBPyVWmQnj5mT
fUV8s3rrAMZKva48M4+iPtvU7cFx0+JIUUFeFF5vvwCwWoFbLd80w5tM1qQQqVw+163HehXn2HkY
LaSwGhAfWuzjdbR0/GJq2XhqUr5opVaUVxlVw1slzI8eWxybv9WorIOQ1j8nigQW2rGSRy+VIOsw
gzzXaLBS6Ayjg+GwrKCGOG7M6VO6PkUCwWFWwQonPpZKE+yKvIw3ctnKJzMsWvh/vE/dHphLlw7a
WxWagMUyqlqRgcy/jHNuPqrOLFOMDuyVZC4d0yzXqhKcxoh6X9IgyaZLBzMe0rPoEZtmUCqeHRSg
PwZEqDmtf1ZNYXuPVM/9R5gISycq7YvoyqThaXCG9G6UMv+Ruro6Q0XO24umZprnMQm2phqmD0Fg
6Ad4pW9+oWF7MXXpJf9tS7qKHmfANDTVRnsnwrHQaSgYdclSyjplg1FJiW869XJ3F0Ryfc1JoV5Z
f8hgyuEjiaYY6JD9RV7PMTeir4llOG9Wp0fHwbMfrASb9LrPDpkXQbnsm+q28Qrcp0A1M+nvcbny
urCzsT7TbXAPb3kjT7qwabz2yLbNRFONiuxObFqPCaeKv3CzRTo0nI34wsAxrItTVZbDfTn2OwvJ
/Wdmriml81hlYVYOz0j9vzm1ke38qawrirliY+kpXSk+gu5kmZORz9l7plddhjoo7vD8WomWVSqo
x/3oiuvC2OCChiPkdK3q0rO1+C43Wegt2lpeRlLVH8QHiXJkYEOXUkO3XqnmCNEz99Lxk9lKzjYv
uqvLivi2qbxmXAWsC1DOGoAcFqUBfbKK7c2YNN9jFDjXTpDpJ3GYkzfDgRIEPL55YrvQC2TYQaFh
ntwxhusylde1ZESH2gzttWh2TCMMWwnnVt2NC2gr7t4aKgqnvJQXbTiglDrYsbQXI7+3RaenMtvJ
TP+u861+5zpldMSYTYaQCx8qw6R+lhS+/sqXMHdg5X8btOSkkK14oQo+QCMds8tkLLH+OLwKM3nZ
etXwEFpJO5OiAVaKhu2CnunfnDH75XDcZzLU8yW0avpq2BnAwDcJGttwG1S0ucsG/CTT3iGT883g
IDCsKcj751ZSwy6Q1fnYeuFTb2KKqU9StxRHDlJJCWtmMjMugokNVAcbLTOHV6PgsZIn6TNl4mIO
B7y6D+M6XZLlik6tjgWxWUYmqOHgUyL36pJs2fA5k5OlXhv+U9t06Cq2pboU2IK/6RfxmJ7c4s2M
1484j6drv5/ndn7b58PzKtgWKNFAEEu5WB7MZgHyTg2Us9NYyufUKo1ZLEEky5LRWZStVpw8XbLW
isSkF5MyeQ8iN4M9nqVnRDLbhU+V6TGQXGAlUml/GbFeD/EOnWmxZu5rkqV7KyXTUk0Q4ZRsDjxH
1efrpxk2rTaLdVj5xdTUzWYp9zB6UDxKrk0DqglZsSev1mbkeDBA0sm+CulIyx4g0NlDvrxpRfqJ
tqjysgPriXSkiccv0kT5SGmZppsgZSUBnDbBon3C9VH0Nm3XnGWzvgrxSbwb5L04P+vaQzGgzxXb
fcU/Ky33bV26pyKygrmPMgP07BpNlcR6+YiQsZo8TTqgHxG8UXqE8IaH3DCKmRMr45e40nkNjL15
CUB1AECWmZ9OA6mMYgK8qee+R3Fa9piA8RW0Tw0FMREwerzosYgpDtoY+hdxSqVq2tVkCLwUrwRd
CRAlzj1eTT/fFY1iD8iiqI+KUoCtEHFSjSJXFGbjpgmBkIhgEVcr+qOIuHVNgx/n/BhAdXPYlT9i
P/qDEYuf8XOUImA1gHC2JE96bwb9HpqU92xnvEyLVB7ugEW7W7fU0GEfc+vixVE0Dz2qdFTkbaxF
FGrNne7F/UXHxqJA9uu+SnneNBY+PqKpNVG9lQIvmAt0n+hz55ahqPeo3veLFEOLVeoGyWywEuNF
7Emkj77vhUCtGiYhACu76FChFxa6qAqAoo8O8ZBEB2TpmE3Z4UCOb+oUI2Jjj6Uzt5CS3JN5Vg5x
qcmT0KxycPVsixVlsxVdt8Gpv0LUbV2L95k3PRxafpgYJqqHhltbW4jHf08f9Zt5oNfOBUJ0fVU9
qAl5hzAFwqD1NaPEeW2fxZDYoLDCf7nPPR7lFsCgqMavvrfMg4fIxLzwkfFNqrpYBABxd6I5NgVL
0k7+xJpoHcPxAZY34XkCDcXLwrBQ9c8AjO3MNh8XzViudCNHx01/hxCS3VE+z+6GaSP27GIMNigi
nv3CQjhoVhkP+mCUW2BM921fJvLaajJ+bYmk3Tmtbp8iJmq+0KUp8Po6SV3IXzeU/LF4VhgAVPC3
ZaWMC4C/ckNVm4uF88fquZKMuVpJ0lF05X4FZ2j6gZQkhG/UI7Fevi2N0yBHBUGJ96YlH/IiLq91
YfGGk8JDNKraE+bTDgqzakw+NNeeHFjAC6uMra0aNfa9VoXLOG1BgyrpYC5LHR3KVLTlRkckoENI
vSGZTc0xh98wTdHiZsiPtS8BMf55kzn5wCLBQ0rZkkfndLvcFhX+heG4GpiWSF6pvqw+imZkFb82
xaiQk1N9f1G0ZrcTmvtNhY9rnVXOMpjk+UVfDdmxRJjrR1t0io3BC3pvy2tfKlAwrntVhU4p8yaf
4MiZEbwCjw1AU8i42sPyhQKZulhAsk7fj7guYR5m+MpMlIKsPuH5HcST40GRbFsE08Bkp+UJeS1j
nvhJ/8Wyg0XOnf6mhvj9YKZQPxSeYa00V0l3Xg3sySuraofWp7erB/I4WQHPMqoCvGgUjeKpQI32
TGEWTJaledG7wQF1sOEzckA2knQkOaTAxK9tLEx05spQXjeetAzwL+o9YNUYd5L6bJmK64bUHcnv
TLPywFbmBYQs0s/X2lOPbdxh+REXxtpsXR+hVQT43Dz5FtI85UYyLCIwSEuBj4S21h8FNDJvoYh1
OIzegJNkgBFI8IKhZspLp49aPg5FCdQRN0GDg6dCdNCLmueH2EV1xto4ZKeRq40Ookts4Jqj8zWJ
uAdydjGGoScVialJvJYq6dKTVfpEzTNaKbWq75Az6k4GqT+mIKr8agMDUOrwLc6QWLISOz77SNvt
wJP2KyfXpEfTzT6JiOlc3NyfFDxN54j/2A9+T/Its2LrDfHCZVK50mdydxKQ+sy9y7tu2BVqPqJh
oiCgwGookhGeEILeYiOPwTL2WCyIlhnb+E86Mq8tCz3w2iSLRbYG14gQMIFtv9V2svBCO3+FXjfM
bL7th6DzzKUeJNbBgLmxkxu+TqmThoskI7QSFpQrKrc9plDoDyBYCxwNB3+ug087CP4PSdRZ4JPz
LEq9Pzla/OYUjvYUDojNRFk73lhC/ai8Jrb10iilsuz0tvOX2A/jQf9b2weqvLzJ11tSo8xFm7rq
lWyecRqUHIB+joKQNH1G5gCwdEZUqUXTT4ytEwPcKtE2ukRlcRKMpN8O8oMAE7QMj5mfB4HQ8O6T
yDQ+DgprjOy1ptwgEABm2U0NY6+m1PuzRt72fUDaeeoKUvIFt1HR9sPS2PShjqQEgHjH0GLWEEF9
FRu8hikhBWWwJ39SXaMQoMNINkAMJoC3r73XDkvDGWB0qmn3IvtHMX8cNcVaDbnhrmvVaF/a8pdu
C/+wv4mebMXWSQH4EN74sBGVaVVGnMnsa2WpU0iwyL+V4yFCvlGMDpbhg/oA4NNDV2H5Bu3YK18M
gJ8aRhMPo53HxzrSAgh1+P2ZgZLj2tQoB6vrvUfqQuuI3MdLgergOvbSxwyO2saXavKC07xR84CG
9pYnr8Rks0eEaqbwGtmLZh0Za6v143srzt2rk/Sb2xy0Zf46WPa5Ym5IGjLOUW/L9Ie0VregWhW0
6SitlIrtbdSp2dTRDECU+ZSqUbyLh0FfYKpE2Gh+Nom9OI7u3gUeWi7icNPQByojZngAzBvKxr3n
YkUkSX69FdYsqqpBoAn1cC5G+7HQ7pHznCI/wmWDRHY3wWJ/C3dLEsLoO01DItxAjKaNusdYaYBR
T3URhZrwEWMiCF5NQtpKxywRBwB9EyKRdt+j0nfsPSyKxGg3japuW2+GcSkW/loEkqA2eOqIhb+X
xtZZT9KVSBGIiL5oz5HmwlOfUgdDNyaLxKw0XkQuSwGs7Fiv55iRRX6McMP0ckIcrNqjoAVUXqJE
eesLskPtyelB9JmdMpwbU1dZZ687AySx35YFFZy8W+q9MgIjM8OVHETtSWZmNiUmu62dyPKsps6W
zAF34B/RSvpWDI+VHgEmS9e3UVxcZk6OKQq6rZqV4r/LG+SXjQkVzGw+a3rY3MYyM+9vAcnPvdj5
JUAP3w1ISDsni4a9gJsLSLrjaB2iHsEX0fro/61p5HUMjGkCsQexeZLH1Nop3l7Pa+nE00s/V9Om
oLCKmkWbby1QWhI671AFASj1wtqQNlIaKFuOn+PG05mlsBEHc6YRBOMsiv34QuEyXNq8/5mp4Y5L
1jLaDF6RnR0kXmCG2s1zp0SPYiXdD0/1qITvUcUHy0ONMzG5zRlFkmAm9wE3IlPwRaGH/q4bC4zK
x7noHpQCId8UfTyp7YoXOc9eawk3hN6x4rM42gg7vBtixT2HuGrMdD1LHzVw1MswSJuDoxTW3lF5
EyIhXT+kngn/VLWa9xQhA1Da97aqXxQjHvtLFEByMQ00aGGwORXT2AERMcm/9r6fAfYOyj3YlxAj
el5UXwKoLMzav6OVDZcEdWg/aG3L1H5UoXUKLPOvsOZSs9dxCbrvJ/z519EJ9DzWuLgM5FAWmuE8
3n5feuCij9cWGFncfo3xzLQjwNDTT3WQvH6dyq46L8VgIdcvBfk/EkCVgq+02x1kIPPkXWIyfnqx
MsfQu8haCz4QPWw59TyyrHLpnGz9IclMxkQXbjarrAVOLjmNR8aEg1IQ6eg25dJW9DnTgBrUKLdb
hX07rxjomqn0ZDAXu53KLPpqg/KajMIMpxGbwi+/obNfbqla4hCXykiQqGS6N9Vke+jC77OYEhmz
TG+8u1uMM7jqDjOFy63JrAYfsVCXcdGJLdSWav1k9PxPfNcKFzfpO35M3W4ojAlB7h0jbfAQa5qs
6YTwnRgdU31pCD+4j5hb+++GRYwQ1NMy/dG1UCqGulisbHnA207MHNUwhmn+8xFQoF20cn8Oixv+
4/4XcSGnSkI/XkeqVOzJ6+U5hc262FcQyr/v/t6GdYkMhugN4Oz1krkLRxXIQuChwT2QOe8wrbVx
+AzaVTPmyBBMa6QbSaLU9GVpdOWxETHGFOP7zfeYW01xqkxOcYNmlkcgHequr8dTooNmWJUgnpdj
AMAjmFQ/b506T+EleoLdXLwnshjtotZw70Qr0ZgK6FGAzeP0EtHRWdGoYO8/boSs6fFo6TwJJ1xu
IDFwu4sqpi0rAJsYMsL1OVi+hcTSVFRH3f4rY+mZLJHEkr42vXU08A63cLO4zbeasJXnVIbtnZhY
SZa0knwkWQyU+y6u1t6LCWHhxAu1smJq1i7Qy2lpAUhADyX9pQTiRLKK7hCf4895sy6T2nhJCsVY
O6E9q7GovhNpVhxIuS8dJmAis2sYZExMk6r8qlEmBnyuuNJM96NAmYlMclBmKCEE1ea25o1+NMWg
VxgDRulKva3K9m0SH//m3ceAfL81ivTF7Iz0yWTZjlJHkp8QZDeZt0j+tsV97k6x+3FBPtX6ZCfl
El2GdJsl/jJxeaDPoimt4E/Zh4hFBLYkHpwLjAv8tZreSq623iorxyfZJyqsWWVpu04uyaFN5dmw
cO1Tgu6vqN2KimxWfQU2lN2LcVSxvjCxaW/l2TQoVdZi+DqIwYTcfQM9BfoMeTCdNZlfx/GXqrWs
RYOzKwKSEJ0lllu3PJgfpeg1jf8hIpgiSgcwhzhHk4fSnZVk388xfcp/jkBZbVmoffwQpLh8Aq4w
IHor9rNkJsEc3KFz4BGnPnYadcAudJ4Vyjwb6nHtcix757nORmRPnfickNO46KX2IKJGhAtXvhkN
a9GMuIkK0gD39mhUd8M0p/N6TuY3SLIDc/B3Igx8uqyO9pNWxf02L1lzO4Y5C8ljF3O1cFB6sfyL
JUv9vdeb5sKDtbnywMjfM5FFvr2qz6IlIszEeEukMT7YuEPcO5JurVslsFDVJb4ZveKexc90KhEN
l1SeB6UVb0SzyIEuAILBf0l82nSMrptHJ666O9EVSDZWhSqSeKLZoKRxTpX41hKfYcs6K8A4JVUw
XYHU2upW/D0fp/RZEvm1ujJZgyNRRXpxGLP8CSGvZj4i48Rlox1hjkZwpkqir8KggpMa2u4mIjm/
M7ISfSoJKQko80jkK661NDrkDNCBSBZxoaSPPvpNsyrR4xcttl4NW2pfG90D8BxE+M9Jx2BQ6mAG
xW0hmb7zPrbSxR70+osHAW4m6y2KCqzBt0OrIKbIPAkXReZFMqSxymuLR8SkSH0hR0BCjoxDa2i7
Zuo39Krd8Rc4+L6QU/8Z7+n1I+I6ygwN+fHe8rtw56JeOwNvXKFzVxULkGnOWYzaSYXYV5kCa4zM
ESJ+Jx/53eG64pQFugvGM9wFB/U9zsTiLeIBqJYLyanBG1Wlfom8fnaLVXUDigUL1S1OV+O9S4Fk
lijhS6Lrw3Orf/JYpj/lVHMOQaTGc1G2KnlXL+SaOsuPKMQCkqcI6tEBs9x4LrrJu4eLFnAUPN1Q
mkoy2syRu69pG9fPkWLiZudY4xWpI3upV7FypI4fbpVM7raWQ90TSmO8CimV44EqK8gMG/qTaSnf
RlnO37BKXAKNpNig2gAtfN17t7MRdVWcsRwYQLjrbDK39l9iv462029uWUWK9YJK/dGoELWPxmI8
wOXo4K7QnzINnjUSEqxpbitn+FPQgaYBtWRdrFpyt5cKpXxEFWNjUCx4yUMnQyU4SzfieMUhIetk
mxF9/Y3SmbBcee88j9NebFXesx1C9/JySXoSe+HU9/8wTnxa56hUKFq7oNbnVZv/zx8JIHunyngj
i5KrDf4U75AqB0IIRXPOBq3LpK/WbQL7Zt55yCAOYXkWFVnNyNMdbPUf0cy3SVL5mKuJYbH5eQTO
lua60YJ+XsPc3ihqSt5+mi+ItWWQDyfgevpRdNlDbG20nxGiL07kW4SI/+0cIiL9EfFxjmLsPidB
jcYMhVBR6YRKOKBlU9frj746avZxVmOZNoUFmJXc2bmz/qiMVlomrQfZgNlSKM1eRzT3fzF2XsuR
ItsafiIiEg+3mLIqedPSDSG1evDe8/TnA/WM5vTeceLcEJCZlEpVRWautX7zXXWWkmFfWXZ2pa5o
en09bNXotT2EQUiMwq7E2Xpbs/tq24aZyJMdIVk9AVuULoYVZ/6SsVPLVfLZW9v3Qe+MgTW8YrfL
2O/D99hmaF/iqJIP303fw7Ko90MsfBFIiISUHQZED6+/sfyWrqWnbsovf7Qjb1Jeb50Nndv4FriM
jTni+XvoPwO24d/t29k/L73drcZNdRXaqlt2LR8K5aSfwTwlx7GuyMGtl6rQ/77sxuHrctt0lYtI
0DHFdKGVzCu7rwGKoKWzHSKtwsO2Rq7iuy2Bfe7kHfYJ323r7TEszZuqKdN7PQm0qxHxy9+07O3P
jILuSW6JhP9u/y63/9P+Xerf9odb+9gqFwha2mlMKG7wUF2b68FI6+Ba6wtvDhb5amvfmrZDOuCM
qwwmpdx1rKgyfZVjqKwDXMuPrU1N1QZ3TnvX4w3zSOW7Jqh+jMguP4KI/yC0TS9bVzvE8KlnS9tv
lzgKl4fMXLC2XG8EKKpf2qF72a6SebYvyjhcI1PryWEafwS5gtNtmRpXYx/rN1mPv4lVydFH1Rl3
OWYzT7MRWgf0ZdWdouAVtN6pqbgJmaha7zfFCVlXpMNg6Z/a6iUydiZwiPVM6IF0wEr2819KFFvb
P2O/BCsk3HLxQLL27JPNXZuP4IYKqkKtYkIytxdQETqu7Ac0t+2brQcHavU67F+3i8zMGCY15tsQ
LPpBm0uqFKaSl2Su7XbPRFXgkCZSygNy2u0pmaAaHk4l0tOLIzHdXAZkQZ0eetseRQztGode9eug
m5htpbpEiux/tXe5kI4x8EIELS15N6+qxnFV9Z1jd3F0nIb8NEh9c2WguueRKQ66Y5imRIDxr1KY
4XsY2Z//eQLQN3qfNOlfXUZNDQPI8XRXSr/QXKQ2YZmTI0QLqyYckqeh7HycOucfja3lR01MgZfx
prywaoszkfY5rIz8V4hxznbyT8t/nvyXMVh9KEGIxHxRPHZqj19rbvpQcYPb7Sq2yKMRiLVIxpj5
Y2Jl8r4WWuFtl5Gqj9e2bpOakqcTvFE4PNKU7QbKC1dYJwbH1irGQ23ivNNoEkIv5jQ/suZi2zpK
3bseU3eVZZNs9XiX9HP3V6oqLyOJ2B9Sr3dsQMIOxUYt28EK8hQhScAzQL9kov61KeJkDWYunbq0
t5Vho6ekSba7dYSxfRjUXH3uk6A+6C0RpF0Y+SuoamcbkE695ZmLkZ5RkkiYOpt4h6RK7yeKJJAE
4iyEFvvnWWnV8m2UKP99XLTem6y9//c4RFFvtMGwj51Wxyc1Jxcw12NwL/W9cFr8qT5REIvqtP+l
QtV1umqwHoY403Z1k6so48/pdbO05EzyVUoTBbxtLFuWc9+J+RU2WO5FkNKvRamgXF+bl9lsh0fk
WVKe/DBHU0gfHvtR1r1sDOP91huUUngUijm4W+80Vvp1bSGRq/HbdiOMzLJose4rgVQ3+hodvJVq
h3hf8zLMTXEIeiHtFvwXXjvxkXZK896o+uDzz8SnobSbx0AuYaOn7bvQMW0am8C8jHgN3kBaVlZt
ivY9tOdfKfniexlU93kW0+h9vRB/yAj78RYk4EcyxbIXkZ3HL66QvTAsf5+Vo1TehykE2e3sj97/
77hkfWVqZbzymOp+KVEoDUwkOeaifB/UbsQ5lSsgF/Ze0gfd3S5JwwwPRgHKMYgfvgYMRuIpSslu
ZB2ftEl2kersebsqUoN0f2ZrlP+dWk+yN9tulr2uByg6rQoufzcLzDD3mqZme8w2vpu30f+rWTFw
CYULhD0D38HtAlnkSimbi4RNza2F7FtAkqO5FSJDIgWIOEZuihH6kp5o3nZHYaW/OrijbI7JXvMj
VBAmM8ncATW5fLVtp01hrXVWpBPX3u1qnizuqJLih24l9q6yQsy4V0duRYwh7Kr1utPYwHyd/qsr
jibNIwM9O/Vm5r0N/b5/O5Oxp9zJVfczK9TxEm9VVwoRiyPKItuNa7l26ynGIJmZSLn+7v7XPdvp
dvjuxvJEHz1jGJ7QJBsM3cMhBhGuXiS3eqg3zvZd4I2wFpkV+fqPDmZjOOx5+7sDz7ffd9gxK2yT
Rsq1Ei0kHFDDAzBhIwKG32uveUvPT6WHAZs85BZq7HPVnHNAdNV1L5Wap5TtIYmxMYpTWX5sZoT3
wjh/CNerommmx3S/zKX8uDUgCHJXR8yvWxNJi9QtG2GwFjHakiLTH4pZ8rfeSEnl46xmhZvpenhB
5OE97DVx300/h1It75o6le/zISlIxXUVRDz6tgOFXrho6Zifq3VIErT9BbPUm61za1KkokPDOJ92
24ugPoD9Ro0rGinKoq9eMHNSrgeZwH0aF2yqarEcaisyva23IT/pVUgMHrdeERavqdYaN5MaL8+a
vNOaMTv+/hibLoDvarMEt0mNCNUKxiCtkN8iFZvf2lb4hlZ7coqnwASN8s+4cLveBlpt8AofJTlt
9263xUUbHvrVoS6lzNemcBKTJX5Wg/YUDmPzbvdYUQjcha8m8hF3QNtIca0dhgQQgxUQl+xG2Fdx
M0BgXDtI2V5FsIVZvSntdWoZ78TYte/Wj9ToKQWRsNpZTBeHARbEV8JRWLPXJYnx3oMotaKPtFoK
H7syC28tObnXBf9u0jbxhymjZ1sp9kjkHcynuStA0BV6flBzWNEfTYZ7VpxIvl3F8uN2kEe87fE3
viu3bCD8GawoKLNtnUhq4veVNXjVrr06iM+9SNPR23pbu8fBDl4axTJebg5FdYep4E7NqI5PqBIf
h3LRbqQiHSjxWenOHGtKA1tjCcFKTY3uvF1tbN8M4PfFWLN+GXhDSj19t7cCaCTfQ6yuwN7GgPo/
opqEoEOa/6yN7sFE3xL4struSYmqyM1X+LX9MwIm6QOb1/8YkTUAHfW2IGOTH+D9UBYa82pwMAsZ
faBd5DX7BqmmYsHGZ5ZL+WAic0UOeEVKReDkD4MYhdMEaCX+65pJoblLp7y9U+sWkQLyFqk0SP6W
MzJx/43iXn7JiGgORaXwXay5pyLW3Xgy5RerFWyb1/Fbe2D9bv8eXwzte5yXGhNHY1SPqVW0X/Kr
EVPEXpnHwd/kV7tUVt0kA2UjGW35gpTpXSP6iGfZTJ9CDVeWtRlx7/nC6o96ERZNwIrBXxukk30b
IJEfUcotXYPyHlpO91uMvXWmSC7+0bmF6CmYRBTsIEdgp4ymwlWWyfq9qQ5ItpLgV1GqdJGkq7/a
SW3+q30YqmZvdvJ7jvj/9SzjqMcvL3lrF2LtFUo0h9p7j/DDk9YjYhESjZ9F0Ro8bqXs4vhgPmo2
NlLbPhn79yP617E/rttjeZkHpx8wDO102Rd8tfdD3eAyIpv3m55hDjpuu/oiEnIVFpF1n0QAXaFg
hke+G4D6i6h+jiPq1KtOIeTtV5Wi6QuCKLY3NK1xYQKaT3KO34VmRDnqVjuUVYILRiYtAoYZkp9K
9VpEUrOzxWLst8tKZqFrpPCZXbCNvrxAomVFN4A8RzKhkFCuKocdvn363aKVnxsGKgnIwVF5yi5Z
nep3UtZ/taej0rvsILKLLYbu7+AfT6qMcoV5midFBlrIR6nGu7kr408BkNSVe4HhWBiZBxaq+DAV
c3MPllZ28rx9HYzMfswxTI6WoH3NFzH7Za9FZ9XIqlutRv6zL2d9L7K2cb8WWjPTKuJeEfCDXoFQ
28qqrlxOPTdu4eHVO8iImicmOytdvQd1rMnT3WyZiT9VgMfusqzqbgs1fFZsxEJkVWrv6yq3L2Gj
nber7SAoHPkrSM/bLpe5ik9fJAAYKpU7AeFHhDZ4YdJNwfsY6tVSJdj6KaDN7E5G/TMebmW5Nz7X
oXW4/wq15hB0AhKnOrpPaCXyQeDuWT5uqoibPuIfmomNKZFw3CpCvQkVWjeawCvAYey2MKkI6/GE
5gEORWuYpGZDf68j/r91brFVqVdvMrI4ly1wsuXMIRvbngX5S2JLFQVDK4MUz8a2uQJfV7GBX0/N
NE4ORPFEp7G3bUfysrP9QlEjjI+N6WUOoq/2aFp+t2tBO70I2qUOBK2YkaM31J7ynT6+gj4jZF2v
BrD+J1QEiDS3r+ifXm3tDRKUBrfebXAuWYd61uQj3pwrQNaMAGWtuDZpash7ScsTpqeUFP9p3y7x
m0Of5GueiMZyceIBySuRAo0JrIYFXLYMjN2ikiL20HvKmBUv1Zx85AVWJ/XV0lbTX2xcPtOstZ63
e4kXRYlRnwzmwIkzoX6AVPfNFfGvNu25mEfxNhIHEK604X3UaoR9spKeJ1sZrmatjEAIq9WVXibU
TwZEM0k9vWPCcIzByIUAqRfwm3X+aYUC7SAtgwY2YrSn1CrvcSq6gxkX+rHJsvGiZb3wEWC2H6a4
1J2mgmQF6q2+7pPxeQAAe2fGXXnT1WPtbFMA2/HSs5G9Pemzory09sfW3BuoBduiAY+VVeoT/jV4
C4C9VOoPDVaR+1V7lAsp9EUsy+gA8X/vWxtBDZkI7ne/Emu5a48AqpmUO9cO+/y40Vdjc7F3CnBU
b7usIPuhxs1/t9FfRVSJ+4TVcOvcDoGob6jBRHD/y+ExaRGh1tWAWCcqPZN6hXKUZg3MdCdXqWdl
M3J7Bl0phuFZa+PVsC6MXZHNNylOFt/LZIwc300C9+hrZdXFMG0jvi7DtTejd1tS/8trZHUBoWtA
SWZLy2GpPDmWFo77LV/XwSKhrmTIdbLrUO+Aamt1mNnU9/IKYF7WQ7yCmrfLXMMny+rK+zpT/t3+
NWJIPzAKUvbfM4DR6uxIbA0TshSouLdNENtU8T2ms0ZM++a5sFxEG1Jv60FXI3KDL4wRVTvhR0WR
HlM5eNzeEfsp4OBhJiXHmLbvN7j1fr1VyfqRhCgvDzK+hl/Zsi0jhrkKQFNh5jg6kUerY92+4RGO
bgyKid+ZNcw5YmqH3DtW2vlr7ssWqThWbV5Ml74HTdMqDfhbZLhaZ8Q08SzbpLFiTboWBeQ6U8Th
zXZmr2cmaj2sa3+3/bdxWdiGxzIW73+M3V7JXu//4zW3V//jlVZ4u9+CI6ybNjsVRak/lZp92Kr8
xlynfkXYfCLK+Ve7bqQpmssR7jp61LMRhaa0kY8UIzUx8FmviyENceFdT8kr3Zaa9hCGOonVTT2A
rTQFpuogVc3v8sWygNEZxPTniG0jtN30PULO33KzzwGUxVLbn+31OQnj9XP9+nS3B0d0InF10JS/
P/LGHEpyAfphA5UoKBOfw4W0wjQRmn4BTeDhT3P7F7PZyDY5Oiod1qPTpF3PK5adjdF0lCmNIbUD
0r2Gy4iHKgDs7VKxUS2tJOses7HaTaZ22uEigWrDbJoucoKphzp9eNkOW8d2FomRaapWwSEQWW1x
UgAnfBc1Ug0sk7ZuPWxnmrrsVFlBzQfpdy8WwvJBa3aOppYU1Ctr8uE/lZeuyfrTZOFPVEZ9cheD
e3St0hpf8dW8BXak/aXMrFagi9BVhYodLoNDjlA9Z9NIvoVy+QGvqs6N25R0ytpmYGSjjwkCKVzw
kEzAJ1SMPBWL8Q02LUs1AwJfO9fDbHSRk5Sqeq4bBTxZEl8aAwvrQSPppldZ9KDXdgQXAGVqGDRX
eT1FD98jBtUAONmHoIGrfPnqTYBvDSVe03ZRH0JAYa81ZpjSlK/LVVGDASRHv7VPSoIJFY4O19LU
i/sYYcgG4PBrRjj7dXu1XqJX/+ftW/v37YEc/+t2IZbAz9a/rieF7qqptOx6OJSXBpubw4Adodop
5iWvWtCfa/t2trXp+SrBgP/Vfuvo7IjNm5xZb82gpHslxytBYruN82uBDqXRSX5kcrm1fR/+W1tl
1+Q0t0hU19CbG+3KWVpLOcA83sdpN5yhzFaBy7w34GENC+DJ6OzDPNeXpld3NZy+t9HAzh1NETSC
iXFPZlrXuzII+6cyan62haR/rkOrcBocM4iupgA9EkrNtn5ObCV0i2UcUAb8p1GbhvJ3f9vUDLXt
OT+IPiYhjGt2XBiJA8G3u9ZW1+wwuzZjpXjG8D65FVLysrUuMEePWhek3nYPHh+hP6NEdVBx0DkE
gZl52ArHVFoQFk74Az/05JEdbfkypGV7JYo0d7dmHk5kS9TsGAbZAzU/NPhHwlIXbtMZPRT1Bv4J
lfwZ/bWoxklClOmbAjrcn5R5PmJTHZ9z8IZsdMepow7Gqdylv5RCRfFivaoqacg908zaK5TP2qut
cbvEZueW5d4bLWXPOhkDi+lc0UbSXusRlh00ImzAxwdVx5u4edYD3ltYFU8sYd3FkuQXna3qWTNj
p9cKa29DBJR7OJe4XT1H+qC4moyZ6giG/6DYS+M0uoJqHBIMHQwUP1vcwioJP7ELRjI03qNnepfK
JYGnHjNX4Nant/od2JWbWIEIiQmSY1qL5RAA1r6O9OSMfNK5K0aopGl4nWV2sBMTFV4cBPpSRVdY
tydnGNByJOuwi1CZ9MPQflNQmhEyYBRwEU0Hz67tFjZ/GVaNeYCMgRE1fpDoeDQAgnUxtsmPQaQU
niVsDB/6RxtX9wmf06CZKn8AmrEs2HavQsa2fLAxYpnK4CobUnh7pcTua8KDBfpS6CFfo6K2aZxr
k/8SrRrlpDRU2jMVLQITzK4Yoysb951UMiZnnJp0T4HoEKIU+RKmmlPkzQ88OSmqJ82POooF9tXT
qVJScZvWSvFkDOoPIBWlS+3sqAfJL0sqgHwpj4EO3t+aReXlqU5GKoDAA0rGEdJ71gmcs4Yu2y9p
jZpkvsvZ6t1NgEqoGziTDogpq1XpHLYJhsNa60gRsiZtZ961ZDM0Re/9vGsfS55zb+rU6mYuiruh
0G+FpuwDDbvhKpUgqMZO1dqVO5f5zJ4xzZn/uvSqSEHilMHkVWq5ogmpCyr5kQ2v7pZp/KqKO1jC
x9rmMxM4rnZGBktZaDBLFzl/VtrQNaAQohkStg6OuNjJwSy0ifuauTEYibnwrP6yrWAiHGwwqliB
U8sQ2N6sF/dBo12p4yN797/iSbqRQ821c/NxnsybdCQoMykj11Pdu2yEkGco8f/DSFNUD0U0gOMK
yzc5lx6FrLnm4GNjHx8nzSRKJ1HSWobqTgWLZtdGb4ks4mOMq44j28VhjKZ611WG4qKb7fSqfkiM
eYd5OrIUCNY7qZEg12cAZVnUQKdiGezsXixelvGHCtH7WmKPBIflMcqGA0zn64iHmw/1ttNmMAPx
IQRgjlg9ri6JjKSZqQwXygYPlOKfZhLNTmTZnxgSwCxrCoQGur86fgIvyON2rjpZJzmZ0WqswMwo
5NsAh+FHS8Jjcstw+kRurvPBdyKRFRhUdE5KNeQ7RSNFbbZK5agCGnW+vJAIQ0yWZE7YyTUiPZfZ
mFJvMHJ8TDMajF6guKtfzDb4lOzQqwUK7bIge5CE6S+hCljkhe4N5MATtZj3mAzcmqVFkr2Fj6f2
zqBKnSPiLqEkWXxac/pZTvWzIWuP9bhixQBsOnrAB9iqJFiIqUKCSt7TrLldVL9gp9YH1oyUIzLz
gpqEjpGPho4OBq52Ol7Yq1GJRMTqcYQbQ+bsbKkYjgWlMWBdZzvoY+e+HNkOVffINcyWerk9XdLN
rTLaB+K9N9R7Q1lwDC2wHe6G/peZz/ehZn0OClKtkTo5FUbpTp0oH8qSoRcIMnCc0M+EAc1sMiB/
Bc0SvIHp6XV7hqAGY3UG+0Rx+07p4SUaC2mwCtF5Q5l4nvPVpHqeKTLA4NbD+lQAHW/sikeh6FA0
nXdz3ZxHHWOlIUWVa5kf4U++lrHaYStc3SZxAvE5KI+mqb2zbrhDSpRrNhhCQsvz5VqHf4aPZ9z8
CGfVdBB+egC9et+Bcy3vpA57qlydLgv6+WTThqtcCl7xAH9QytF0sLv9wJV52eFb9Z53frngJlQO
XUHqRPzS+h+qm811f7Qt0usWaV4tQ6zFIKEPhzCUYYjW/JYxgiicqmsfbFtEUNKAhqLQyD8I0xJZ
DfPYVPovLO8Gh1UmdsNsRrnEiggF6tkjP3CfT+jZNZmS+LIx7oDATg7c39GLqghQk/GJ32i1D16N
ZRZelaPsZqbGyYYT6MpaiC3zYIPt1xO304DymexL24afh4hF5QDDHUUmu2BnbCdVlzc1hEAt8L8Z
Dav1irjzLTlNkHQqWxdz5ZMC4MibKgx3y6lcbiEZPWtsBm0VPWSjzRG36SbM4tMPQ7Ibr0ZVAW/y
u4aFYq9jXOGGMz7TS5MefsbCfCdh+LMn7PcJbUdVxzcpRzAtSKN0RwV2cLFGuTXlEW1ZFThftZwB
IRG/xtbksXyU7jQ9R81sn0wS565FvjVAlWnfRGlLRlvrXXjBmbDZwhInSAGeSdi5wGLub8dazv0o
C18GXusO+smNhKyEN/R8AWoxnBF11T1m+s7Rc9mfyWf5Ya/Efh/iHcCMhxw3FMJT1NT3cSgF6P7r
0wH3zjsoeyQFIVwTAK08nskjtpdvEjlnZzfuFrW1YXmo+sU2lPOIV5Q3QXGSlvQ+BbaASOnII7AE
i5/X2ojYknbXJac6zHCdw03UDeb+mtyE5LSG/rhEzCurI6Jg7hQI52E/j+xUvCjsWeDfdrO4arsY
Mn22KzHeKhrg45PaBzvSYFdGyc/P0IYnPWl/RPWpqTrVV4jFBlXvnKwhDFwtgt1peTM01SumnuWG
ApgZwoQDmnAdpUPnzrg/QSwrGxfF1c8yjsPdBNPQm/no5pG9ABJwr9CVn6HohqgstyhUgesbkxUl
EoNwhUSMfWYRgHnNxNK6Eo6/rJXtdRq9L0HC/m0RNhn3goRZGDL3U8/GOXXpx2jPmpF6Yxv/ZTQE
KxZFPr3FtRCuPhbjZuh1k7hubNiIFEO1HZFI4uB65daxPF7KwcRIJEjulJL9lBifUrUGUNxiNgDG
cylS+VLaM/LsqrkPbOkq7Gr9tm0OyayhRggoVOuKZxLKa1CYsqEYwAU2EFxVpcMCVMf/Np1sBDBV
+5Aq6UVIz7ERX9V8hA4atxi9w43FVUE8DoNk71oRPQP8Vw9YIfUibPa1EX3UgH6dMu/SvYbmA0rk
EIACjDbbHRJbewvFAC+XsKEyyuw4HTKADOuvjA05+zNMO4lUrgPIzgiP1m+UzP4yClyX6vIEhtfJ
FhF7Zq/8LMrqIBvFW2IByTEH8EGaykwlNzszDm6NpPyVZXcVW+JdmhjQ6vT5WmrN2u9ldHMVaEOD
EmZOFaGkTt0YwilxhYc/xQ7EAvxiJPE8bITObAlHLAKX1p+LcN4FWeFJOk6kmYYZdkk930ynBxW8
vrfMwVmzpF+aXkau0lEMyMl0Gf1Dk9onKVP/KgorPuVvrZQ8pVEoPEIQYCHKdBto3e3QToMnTelR
VQAcmeNltnCOHKb5do5Sw9OCenG7BmKczA6ULVJgP2QDvtr9iLj9BIyZGRU0CAuexUNMFc/GEgwl
x7Z6gUOIKIi6SsWM1q4Qh1huHNRi3VEgUZxYfbQbM+b1euoeutpKXX2UnsYSyGq5GFgAoyZt56MM
YEL50G192hW1PLJ43wfL7GNgQZhq8i8tdX+oJP2nHSISFHUTFYVI3LZplLjZYla3SyQKTy/TfTLL
2vU41qt3Vupr44zVvF6iXRzmg2t19uKh8Pma2Y0/Ck37UWv2sZ57c7egkejlQfkZpda71PVvcpx9
RFn0hKd1d7PqrapRBpItGa4sGZWI0rTQYtTJTLBED7Py1M/MRFDRsGupAydMITKiTj/uMyNXnGwc
C3QPjOQWfUGkHahHqT0q4QZmqnGFtwnl7yhTUq8zuhtrgTSPKAGpUIQvtNElQIo8vU9SX8pkeTeN
2nOuX+fIYCXTq54Gd4kl8AeEmV+QqvDV4AVn0NKvc/NODsJgtyj8DnES6vx8CniagPFBnMU6pczV
O4QoARcgJYkKlVLUXk+Nlp1m9m6oeuIIALi+kXS5b0OI4AEBIWMuyF8UZJqgroYeugydW5LcWR+7
6pjOKISOiqcOqXwK2uJiZcVKxO4q2BfgljCyIKc9JwVOOOOPcNBtMFESgBn7TQ6o4kJxQk/LJB0b
Vcc5I6djNV6VGuBXQdZMoAPPdpucw8JaWO1geXZqCEOl3emVojtmIu/ngC1/qM/VuTsh2aAfxrC8
GsPmg71Id5Cbad4hc0itPLP7k5rIyFVOoadnqN70KkWIzrgelRW81KReHbEnCzAp8aaafYU9oERr
PNSpsoviHKYqqko7RN6WQ5ebCaih9MHEPgy+4ExVQMHDdmhJu7RS6cuzKny1XQ5WhaUG/isnfSgF
vOHCnczBvgxK/QjJGQio+NAVg0eppPRjo1OLrtdbgDguAV8eeEIJgQvmoFLitv05jMFNbLfFjxR/
+GDVv0iMNvNW3KIiQWRux+aQZzkakslLizKRQ4AQ+YWmkSSKWw8M5c62ITqYhA0DiVY3iN/Hq7Gw
Ax95Wnuv1bg4ZRaWxh3W4dksMPVRYYCG0Jes9KnUa3mfgzlyQnKjvpT782LyazCwZany5KGYvAWR
HITQFoMMZTU6Y6viymxDOZuVcxuE2hG7hdRZ2H/3w8CvVJVDt0vh2OBCgOKc+b6gLLGXtMrC07tz
qfRciyGUUJMZbLREDQOO2I281G+K3O8WY/5F3RV6Adqe+7ggGG1tJTqW/a86CH5KMKYeAy187mr+
G2sqD7E6/TDKoIQwTqbEsgKyvEobENTmqPUUE4AoLIynXKoOyHs8BkKt0Fd6JL2UOzrKRQ/jwMcC
aVMJsgPrt4Qbsk9SnrLJzHyq8BWaaXur9C22Ubb1F3jh0bHN4hlEpb5XkvgutvPF75L4plDVkQrX
hD1zmu2TThG7ymQON4m27YHKIiWnqiKyM0WmuCnf0Khqxb7W4luAAMOV0qVug4+pJwMG9DJJHKox
Mcn3UrzlkSsqsOyWRgCT4MhixpJyVpKZmVInw6WkRwUh6SgiratphZt0fPgi6jSHUjbOsyQqXFUy
Kr9U5MfMDge/0sS1JsuEDJp2qKZ2cZlPJi+3ZyYSpX+r5eimRrjbkUWETqCsvmd5k1wFmDWxf6X8
OaLBv5sTdtsWvneKMj5VFOXW74GwAAVwnq3gesmYIBe28F7UmY8sffe6HFq+Gaz6Tj8KxH0REWiU
ExhI/Jrgv3p9/Jx1+k8N1JtriUw9lboI9mUXX8URv8awuNFl7TbP08nD8lRQcNA+ma9nb1pWwGyR
nGHXS/A35V1QaT9kpREHY5jftZx3Oi6asctzg3lGmz2jWZZdUhpvMOt3TYpPFfaOrtaOHw0+Z8ms
WGzQw/56wnVOvhOTwSaQMEDJc5Y34L7VYNmOjk6GYzXqwyitU0KIu0k/aZ1jqGrrmh3iQZit7JsM
+cFEXz0FAxJQwEFzz8L7kInxkllN4LOroGwufFvCAr5kBdYDGwOKVZQkGq70vsZIIVN44hBQTvoP
JTaLfZSit4uQNZJyEHqKEHmKjFqEFN6U8mB7eB1dx42NLLZmzk40sv5DR7ilcmIfiqb6OcS2M8ao
VBeIjZykQDGuJKyzdXkJXVadzEnw3vL0MLpNzfpjtDIo2a0RnoKpOaTRU60Pqhvb6XmxBKiMzjwp
8ZS4Bl66fTesss5I1ZElMlPR7kVBjUDvVIyGNODTWkrGxD4F0XQ/9REUosFCC1MpE2e2TfsI0udY
LDCogY7ggabj1sQmoYbUtfChTHN+ytVxPig97fWQ3KfSmJ3benpH+jA+FWMrg5jIr8IpLJgqbRDm
U+PUFbPcwnrgNpOgItK2uNIz+8GrjfdTi1GRNpOqlLFQJAIwPQlQQFAdcLUoHlSiLak0Q35tsZfY
uLLLHSBThcq1BYN1b+u4GddW8NK3ZAYqmzxaS+DhVIiQYEMJRjfUgTHOBL9Rkt9Mfo6DN+kbLy3i
xO/KOqcW1QAlWOrSI7/6bIrU9AAotYco7z9TLO/YhMB4nUa8RgmzfTVm9jeXqHfagMV6iWPZleAq
yFMkH6HXVz6+Si5UBV/XaLFj5h0mUohOGUmMJFQMonXAbuw+a9/QfUJfcXblZTTdZIbMFlA+PgjY
dtipzp5KUI0ckXlC4n8+zJMA+YT8eihiaWfypI/dXiL6xUHVRl080R/UlT9Qg6Vx+b2T3DWq23gB
ny6witoZcxJ76RgdgH2t+d7MPjf9p7XM9QkewaVQdaQT1WelaN9NLd2VGVseLVxqdirkSGtMEo2S
lSQy0RcQCmrYWli7wUAJOIst3GiDPvOkxHbtuu9JY5LrjqP/4em8llpXly38RKpSDreOmJzB3Kgs
jJVz1tOfrz33OhermLDAlv/QcfQY0XFyjPHWRdV5qSlF5UAcWiQ6kgHLBwgbleI6Nif0CyLC/gQ8
Pf5Q20KvNRjQZmZo1CfGykjhK5/QW4/VbNq4M7Y58d7CxE/uXDgu3dJLN72eUA3jsgCLtvdxy7ho
FSdMBHNecm/a5WbzXlVGDFyj/mQqq4Y8SKXQ3zykDNZtGndVTDlQKoiu1o2JK8viEvL2wOmmZdXE
9cSQJQOD9nxWx4G1N4bLWFB5jfw7XG+7WdwugZ2VogCcdqtqrgr0gb1joXrsCJJvqEJXH6HrQVvj
ADgqe0KwyAK2pve3aqPMa4aeHhng/qKVTdNgdDYg+mxUkBlighxo080W7jnLjy5Qa294s3L1r07N
lBIVagdof99UWeNR9Ey3oaKsHbs86vbAHI2drDEF8W7syhF6ghJwmc2oeOeQIYAyU6CxREhlY9NL
laH736TMeDRP2kKt/hQxEOxlzs9kqj+KuaAWMS/P+tB8xZNNIF9bRztpPlzONaSJSMdOcKIyUAuH
VHwpEgZCwVNDxGuAjtTHDrHaegEh6j7Bna/tEqaWKE3clm4z7MJuKTe1Xd9mJlYpTvu7JoloypWs
JPnYKvVyrjJqerZ+Dw/eg05yldNBHMfHsml3vkex2m6bDzssq3W/YKNGN8bGAeffdAZpxOLpDwso
I7CVGE5A5UrVn2IKYJumGPXVMka3qtK/ta2JzPlo5euyDF8Zwj4Pt0YZeqh0wdxvGmujhDPVQwOT
MfKVG5EhTtSSfLwIG8rwhF4dmm68VXIMum1GyQqs/wWZxF1pjMkeBYMn36SZxdzIIXT0g12CcQL4
uI67nFPnKH/6cOtGezB1X6qWpzfJ+KpaM6W1uC/2Zvg4d1WxKztoNP1Y3SNbvIkTEKB5WKAPmFj7
jMlZwgQWwDa0gGxYu1FTnSlL4xXByp94QVBZ8fyAwpO+tev0xusjcoLR7pG56JjUU5ALVauHENjh
omGfa8Tt2XbkNHyTi4e/Ry77uVc6Cula+12YDUAdFNcXsAnG1Jy1OqxJaxuRSV9WPqHIAGR37ZTI
uhq+C5WRzcFyjYepdB6AVVY3ZKI7lQ1eF8ByqREp792c0zXy5/vBy7e6V++idDnqhqcBTvqhk7B2
2kcQgWDlE+UdZlmpF9Rri5FnVLl4QtcqHkPXvQl7769gdmLdS51TneictBqpkwfS0kuqZ7V/MBct
u5nq+q8qN3MDBqYDcpT1R9/VnEPUjWukNQouusibLeEFoPiwWqZ7PW3LfW0041ZHqGuaymY/ue/w
67gUSu3vHE133o+0ebEh0J3OlUoVuViqg57TCB65Eb6dR3etYb9XPiavWP7alPQarMdCNdd99sP8
tuo87VUf3FDWYp30qbEZ7XUFi+RKb/H2w9zT5dRJS/plq3hbsPTqbUdc4gJtUCqibjinfk3TRbZA
dVlEc2fOgohMOUjlJB8ou/Fp1WhW326d0S4PDIcjYw9kncucAzjhvRU/G+/0rkasBW0ESgX4RUu5
ZPmD1eTlftQpfsUEoYvdp7eLyzRM2RLCNkZFjRFhsftkgUGKYZ2adt/GTsySeZLuj7bjm+P2Hhz0
4SOIUq4t5pRqYLkeakfZmimhg+sogRaREcLBqyBEYq8nSl5pcVNQgEMrW2GGB2wyUdrGp4u6sQb0
19x2uLEN6iBF/GZRZCB9mlfd6KQbtYGkO6PDvM7ruWTmly5TVVF4UpJTHs3eWp+nBjENhysemWtq
p/MG5PHBWRg9glAPrtj83JQoMYahAzfsQg1TBYW80ko0aSpYZSVF1/zhBlqifsVE+DsNnicNssF+
V5gw5eETyvFOneTYEpjFubvBKvewMBevTdieswmZTfSuV+E4UadN7Af8W7RxwLMidZCubc+418MC
1eO4oq5UPpmDYOLRHo+zUV23lBHUplEhLLAigKjebZsiggXPfl7VDfT2y63pQsUtPmlNNvORa8uD
OkOaUCZWth0M9753na3vZgcmz9Y2ZCx3bV/P4AkquEFqQIGOFX9Yejyv0Vjud1YavSE8cEe+ht5g
zlI28XwihWIw3h7gaYQdLGmHl2LBxReW+lIpXG1/6nbDmG98+LV9emmJU9zSNoHNyOfhEDAj9WZ2
zq6o1FKWm5AfYuPyIXqOiAxXacEAozdlQeaPfwiZpttGN99LyK4SWIA3yTg/4/TY8ySJd66tI9Y5
KGvfVh4Gp/zsRAQFTkiIBiAgwH5dZi181K112lLIYXBo3fnTUzyW7xVIJy/aWkM3bLNWW+6QH3rI
vJfQ9P4ahFZBe6Y/duo9JJO+tkm4axVtJit2UFpRTpCPjusipYnXtkSFJphIbbIhZ6W9YS7ha12O
67jWnxboTXLfRSzjTUW2fUV28CmvYTn9x6B6bEB4cJvsB5DsvgjbAJZVC3vpboC0PsCiBJGVmn7S
0r6lveKuE90fKTa6v97S7zK9fZuGeF/6BPemuTDIMuJMSe84iv0aqXfutxb/AHKipc+uT+YhaWgv
oou8rO3GJYGinLfKobkKzbBZA3XitpRkonl1P9MovxUn0Hlo2RhHPS4YVDBhtzbmkgnt7JAjj8Zu
quuOGhNIOtoq44CKm2HuVQQ9XLJ01zj2cX3fpMnXonLle6d+Gq0JGLUxnKGGpZWlMeNsj+VLV3Xl
2o0qZdNyOFVfJmdVz9sBK/vpF+2WiT8oX7MvWEgxfT3RaMUQj6oRNaqmsoppCpV9bh7sIno0+qm+
95WBFD0ZfQBo/o1v8eSMhRUbz7fK7dwn7Rrhc9DHlII8unukT4/mEE7rySqoz+Z3MEd5Heq/Keyf
K7vQdlpDPz4ZgS4NVRxtDMPApBPIbJeR6UoN6Cz6NpfyszDyj1ynFBSngMhC8yEmG1F9IkpXwz9H
VnTfebBrG8EEJeg61k14qmOu9JzVW/oIq8F3wID1X7m5pFwnzQQzxMMvKaUYGeEAnn0iZo5WSMT7
u9aLJqqQ064vkTJQ6P4DpwAyzhVeDnAQYjP6GXRCd9+MyeNiMfRxvZ6x9u07KpMpNCOaIjpEFjZ9
8LV7Bm5EFKDdmN5yn8BwtQZ3t1qG5TXL3/1hMl9hidkw4OCuIW8n/tai195yYfMnQ8xaqjkJ8OfO
qg8ISlP6yocHTdr610e2Y8dYNU5x0EjpmorsS0PXZN1HMDgh+EbiykHMl+bHhrRrEtGEzu22DnQw
FXFdB/VFaVrKFtnkfeF1B8q9z/T+/4bI/ozCGeqm7MNVqwOl8D9HLZ/G2mAEzUnh+SlrNDtTc9ta
b5rjoHltt09N+Ei+2Gz1CQTyYj8oFoPBQBo7uoaUPjzqEnJ5qc+ZTYrqGT0SSES2c1wFHSgkCzTg
AMAcJl2r2VZ5fo6aag98Nf1xylG8SvGUdg50ATZyMjF6sCoVcTei0ORhC+1h3DXMh2xsWIfWnorr
YRaD6DYNDeqPgoZkODhvzJRcGxyw00ec3NF+rEOhoe2GJ78b2Z0pqtehV31RO6IaSY+49Yxb9NU+
FRgqZuiUiYzMh4b0Cc2LiZjZVR/sSR3WThxVmyV6hTqY+pU3V6s4IZWhVWwNpH198YSC9SYTpEQb
aqgu6dG6QFbKM4rLDOeJO1OVimr8UmyYp1yYSMGYEnro5xk2YK8s07U5g/1VrGw3O52+0hfqN0b1
rijdQxEiTgBs6cWzKLzDCtquTNv57Iv4sa30DcBtfdchs7epV2EyAOunFENEAPOMQXaahYcORp7e
pb49pdkbgJg1LLOwf0/j/VCU9kYbu7fBUmF6DstVvsRPSUpnN3GpHCptCzgBlZohtnWuS7G3F0aq
daP60DUqDJCXDV73OOdgGBIXBxy5zXlUQ2ynroNImG/K0K3WtprFu9y/r5dcLmpPLOktgWFa7/Fw
r84xikWW19+MVfIW9+EuFh3dUu3Pg1k/D4x/rxBF2whF3Ij+B6pjoNWjol0vqs4dmRCQqtSFZMbV
7hWzf1ZdVAMprb87TO/wMu9dcrJRYF/X5pRghLQTHdXbrMaJDokOhKFTa1w/3cXQuLOL6qk3fUA0
anVbk3DSe2y3sq5YDAhnR2Pn5eVl6oA1Fc3y0+ne2kqbdzL+OyX3T6UZbevo2dNTH3prCLA7zWEU
CD6sgsmeZCqePASc4BRcT3aWbcLOe5bYFNp3dxUiiLwyJtu8mXTltCRw5kz59wTycZhoVI0Nbcwe
4rGmrnkSl+p4rdqvWtvclt1Y7a582/MCsGqceoIkCv2VYxEu+yrTsfq8Lsr81Q3Tah86Jj5/Wig1
U23LDOPB06HC1uDhGUw/pV5DKJy37AuU0vrGtHtgq3ZyGpaupGlBOTmfG3ha1SUA+v2BVYRDqMsq
mtPm74LK18oprWBsUQ10qdpCTB1YaX+pRw8PoQ9v0NnNNw4QyXXVa+ZK84JhqphcSnP3vY0eBuGq
cvO7caox8iFl3T7JXtyRjw7fb9COtPZGv3mWsmTUlzdJUe3d2f8s4uhHK9MzqbQxA9VjWKmlva7v
QyrqHayikGRka1jrTMZ0cafVRGFjmrwvK8uRhINZ+85Jog8nfvJ8E0iWGdHLmZliSx87szoYJZBV
z/9ImL1YabZ6X5vwvPZwcaM9CN9SrK4NG95yiJjtDUgMn+MVvzceLJ4ZBQ+QRm9x6/9hJi50IN7j
ydiaVPDnurjRUTzNgNlpzg3FkqmK4Z+BRrJwyruKSipTrebKJGJZd20Cgyz0eomXQbWYJ+/TotMB
Kn5UBUsph21mAxOHfnXf5vXeLoYHH7pdK4b1a9bvGaF9cszuwwOsgJRlzSTzqm3RBaG0vdQ06MyO
tk1DMa3+nVzY+iMdJB2tBxQY33w0K4BFAniMpPMzQz+BEEDE+HCMy0jPNkggmIPav4rBD78gnY5T
kDFF131EYNSg/KJnjVrXSnyKO7jHItYb6A9xKh7t6jGBPNug0Bp25q1N5cJD32hl2CDtbL9/ppxN
X7x7tNWv0MtoFVM/sZYFLcYMErew3ACvSDkqFZwvdLqx8mtEa6tNASnz1FtYCebc17MeBxDsMdvo
lJtWUagY9JlBukZYX8067AjlBQqFg5/Fr2mFeehiF6YD8st5GDcABVEKYDxuY7v5bVsy+Ojejk2d
QC9i0jftKrqtIBaauRy3oWAEKQrvvUHftk1pHXa9ggnSUAen78MEsWKh7lcyBF0sLxbtNBBRqXND
nLZ3NAS5SbqzBaFjMz6knnEI55Yk0IuMDb1VkEN1d2iz4a0gZ6LRQiHEpV4CtBPytxBgaOfte9P5
tBbSJgRhViDCwbl1ylcd9dnt0IUDqhuesU37ctr2Y49NYUKnM1z9yahpDrtUE/Kh2XbpaN6jjFTo
BWyeCcfWRW4CwowFjHSzrxpmF5CfvqvMoX20AbD5eoLwWwQ6t1U2Y5qrMLUo94naaChg4D78Bqm0
cE44DHaS0wsegFsxSODAKaEUsCwzmMrkc8zEMfCKlZpQZl5Q1USOYyRogVQcvE/JsJs7HJ2cXr3D
Z11z+z+71KVBnkYoGajFbdv323hcwAB2Rvbe5zFnhpJd0qsekzf+JzBiyhjeR2wgQKaN0Cr69Qys
pTsyNIUlVloiFgZmqDGsZ215akqwRPD5rfQRw5KOL7UDNjMPk+expOHo0pUybUJfTnAUkiygbCXg
cCqubte9uQAG1hpXgdFd9ES7+oI2K1e/Ul48U6X615cKn5FXGpMHEIUGMn5pARowvqgZNsZO4xOs
a64TmXu6KKTYZcqwJvTmZgd1iWrsE8dDP4YmLujRaGsCDC2KTZwu7SYz/IdqIH3E5TXL2bVV97sz
aO87FryaUlkbHYAUk80dCI3bzNO29hwCJi3dzWKTo9EqaSwDjhm0dpnxVW965hpXSDpcvNnNV9VQ
3WYxBL9jV+/MCn56Akt9rWiQyfnmgZEHJrgHUpXOMroX+MaeEIJ7hwQoQOXL3hGBrp0aJFc+KNRg
Wqy2WszreowE7lC/KIp510kngG4DZQLIgRjsi3YUhP9A78AkVqHRgfxvaXvvum28I/XwBBCKrIaC
jWFOZ3BBpFH2TeG49OTUc0lLV75atvEsULe+hQx/QrOEoVt3pI1uz6cys4MpWU70C6h9qDu1o3Hu
Oq9lbQeFGQeKXwQMG5O+zs/GlH0r1XBxLe84xPOdim+2ZiOYCTayej7PzZcyOl92Y9+1Craym8+6
Xx3TTjt7bgo9U4ftcY6tqfw6zfAzVIgkdO2OGxdU0XDJyuGnbrt1OsXPqu4cuhIoSJ4FUOYG8hXm
u3MMr/xsf8a6dmrK+Vw5RdDWzbsSXUi27Lp/iar4PDZZkEo0qIIQGy8GYsWRxlczv8/wLCCtMXPL
uTGSAJbmywzY1zfpSoqcQRK4S3j2KdiVEsl3Ubiq05RKaJetl1J5tGL/V/7YWVBA9pjaSaHgH+GV
xgNE0XBKuCkEcuNZr/MAyTrAZcY7g7HSVj8DPkRXXv1ol+k0d93F6NuHZXaA2eZ/8v3iq98xqN3Z
DOQlEiX9MssnP9PPk9Ofkqb6M1N6aAq8xMZ4hjL8BBPAQyahW5EH8rMYKtE+KR4jzfuFPiOo51HI
q4IwleTafS6W9EsDol1MJ6Kpc09pzY11upw605/Or3xdemZRR2+nFspBXkIrwp1q2LdaZQbO3J86
OFeK2r1N8uX6u4nt/eqRA3SzJNpJb/RW+3LmJ7jsj/IrhrGcWnqERCevpcWTxNMJ6brAtkEuWket
9H7jrvuRz8ulXSMU+VR0Icy3+d2/5WPBJ2M5o7t6aRC8cdOTVtGzq/SzB0123y/QMo+X2KGphh4u
F+IUs6G02i6zYkOVYOJbl3OfRAi7s5tNzDBuWD2hyBrQHAGubw9IqKHdypsw7XoX5d5eNk/OQp+1
X4tx/G8/ZcOXxfksaRvDIL/KkumlzehDcxjkUMgOyJ+qXQ7YZDwsZf9koYJ3/XuWSGn6U5o0t3WL
jxA2ChZAFoGsM7CWYxKZbxr/9LIkoEIT3E+Z+Str2PucQEdud35o8uq4pGZQpFzmcMw/au0C5e8v
MKsjIEswYuHea+cbJSmP7agFTdt9TNY3sLA3x2dwulsZzF7p2pPs7RKysDxA+730XiDvwBwubf55
uqgK9U78vNlsiP+6gZFxxBBHOheZSfhqUKxFN4okrs6QT5M/lf9GH7Fykc3iWTX/V76mxvhajODP
kxTRU55SPl7YwrMWoWGnRucxms+EpStGcz58BRXZ0LiujDwcFckHC4KtJUUvCPyWp3u/wLsCiJEu
pm4eF2U6N+bbXNYfcbRiVVCB69SvWJ8uUPIHus77K2kA8Ho/T8Anl+hWi/0NMiZIe2bBNGR3kAVs
DIWzDHPzoNmwomlByP2Qt0d7JQjfR9P4sWLQqUv94Ef/LhUFqDvd8T4bnZZV2IXncux+5JO1iiad
y73S/VsRve0vuaKtZ2j4hojHytFCTyvroYcS+braaFNcZKGQkCmn9Ec28XpRuDBen1+XrGm9X5NN
HsuCuR92pLeOs54Q/yQQl7tMjXDHEYpcmWb+Agj3nDbhWTbY4TCX6McwHv5UjT0jYjDTl+p9NI6X
dsmDpGVgxe/LXVPSyZpnjEMZuLPy22dPZly8iwuoFAMXEh/rnVhuwxwvOjWJVZ5laI6Bu/Z4KwaT
CARwN07+N9ireYbzBTvaMq9Er3EjJsxoUW/O25O3HMTAyRMmSfWYhBSHWVQxSfLRuykNhuKAtsdJ
ZXPtkXsbZsTa8ZuZQQvSmVinkPvNUa+Ws9qPZyfb5nb9mc4zOS+fR9OsQMnsLTI+d003XZhvDSgd
4ySLBBN2M/v5l8qiM+xEzj93FNSiO7OJziZOlJJTYIKhkqERqUBhERuzP8nqa0r9U5RnNY1RY7GO
ckCa2f8dbnUN1DHfxRydSe1+fRIlB9ZYyr9Wv5zFQop5kK+JmgTy72lbGC+2Nr5fvYsYt6F1j1d/
o2rPdeZ/VtgfcQrUR2Ot+2FC6STnS96HfstOi729HzITP8BBN0yn65/Kysij+UwIARh9wRYHpZoF
YEpeW+cD+udfEIVHVAwfy54UXg8DeFIxxM2tHLGkUM9DPl2K/LCY6smbfGYTuN0pvHJ9Ye3ivZWk
/37UJAohWfHXVgMvRf9Ifk9usy+2ajaa5wS0XKTFVx9ha7Sz3B+xZcmn5dTfckYrtk+Wdq7VT5Io
7wGCxHOkQ3sLFf8Ktb+b0IQijiUQ7+awkGJH5SM6cD0Xp5GCRu2C/kg643j95CiQMZeBU+GQ+EjS
zm8hgqs5J21h65gDP5O2fAza1QTJHZO1otT75ABZqP3xJB8ewsZLGVIJi/PHcpnOacwny+qJOKJf
6bryvNj+7/WHcmmhXgLfsXZ94MecHvmRHDkSiEdVS3gEoFHXpbma8Kz41qJdPfYXA5YHWb+h/qoS
7U0nV9IK/wXB+DMteCSK/d9qrGlpruZpPsXyDHIV5D1SiihDom3qqtvJw/73vrr/p7qcG/5UVdW9
vIzvadoqSdSHaME2sztunUFmm9wxQfNs855XAy0vfv1QevPS9ST0rIIX4V5aZ7kY3Ych3BP4aVmt
dGALqHio+knxsleGU1ZNE36KjVBj8WbOc8SonwQRclrrNDy7zoeqNq//3VZ5lWyCR9LoGZmGzAh0
heyF/Lo69DfFnOxLTzs7Jme8O4pd1cEeZWa9jTT7gVcPrIID0kcBdHqfaamdxXBJdAhQSiPxzQaH
BzG30ajdUc741KKDWC0fWZ22/RKzlzXJr+L+f6Alpkoup5Gltxa9b7HIvv5vJ7qYvDoBoddf3Krg
+sGVNirObw6ZUN4nEMHEB7Edcnd6fX6MwQfIsal9ojYt/bOpd4Zs0n8/ounZ1MajrOP1U2v6p1+9
9FnCdJB9L8c/45WKMf3ylRclNANi3Ksjp3LLbDfMPop+1LLlLMc6VQnvcuWmLfVdqiJg6txRufzN
xT5H0/RatNPn8IfMDVQ6IE0HMAXxO72jlazWZBZHZajuTB9lYkKkheGWJgnvraX6owL4baQHCVrl
0iH+RuZgY31y67q/Ge28biaccpqzqsUfdj1SKQaEufDOIGqCRMepTxYZpXe3lnfTooXGq3ZuFfVM
Qb/I8reGKCLEU5eNAx+6sR8STP8CQg7TaXd7U7t+ivm8eC44nObBkU6vFt3munecRLTVBII+WEVg
+81mMeeH1Gl/xHkx2Rz4PR3RDB2szg7QdT3lOFvtNCfermNgQk6NntRHSRXA+qGO5t025CbX9+y1
+LOw39GmOsm5+fc5LeU2h/RIfgBbwXkcviel+xjpxekqOC9JFGS1FBYpIZJk+JnRouRZFsqoJO4c
skcdtLAYf6UQUdDxIEGsCv+nmPoRG2dY8dOs2gB1zN+OYZUkGNTlBJPiWV++ex0EM3Qg12Cwj3Gu
c4IErnIYCdR1DsDVxfzPvchpbg3/2BV78ZRGBW0voSyv2OiSoOAExBn0qNsYZvfKvMCvxIESs/na
19hW31eTI+Zh7ttXTYuvpoIM6zJhShq9+oVvAmMlvnUZ0vOEBg8etkF+UFVoXvFj8QZJgxmRe4OM
7OOMNrYYRwP/HKbzPgLR6YfO0aHWt2Lg/q4BmRGHxjYBfJs0Pbxt9aolzZNqNoKZZ4f91lOySiDt
IBnvIK8qauW3JIGky38G035yE+vHq7YGgR9qGIcEFKIYQs+0EN12/vyw/FNy5dczPuK22GglHFj+
fKo7g5AyJgTD9FbdgwLHpldoJ7dlFvNfA5yaLulys/CoWlYH8QSQSDvJE40ZRXjhDORE9kilokdB
C2lgmp7/t0C/AMjir/eqH4W6Eb+D4MctOD3AB5gSNBsChfUYy52EO/Km8rzyjEwmbIzcht8HjEqy
hzguuP69rO0c+n8DvdDQ+grH9L10t/JXmZ0GBh+B6tl1rZhk2Q9+dcg8+6lzHVq98fXnEdn0OPY0
0lBa4l62ZOpu9u//ZU+GEp4YTjgvN/lYnq5LgrOXbYc5HbodGApDTp5S3jP6GvgofcuTu6yOfDX6
ASgRJWR0B+XTMv4TiOe5nqcQv2r4/ZMEeXnkU+nEWY169oQawsoxmDNiee20gI5/usgvtQ0l4cF5
E5fZ1Di0qTlmJEGcIjmb1ygun+4huQfFjbkQK2yQQnU06Pw+eb2edt9DTEHuYFg0R0SS/rmPdjqr
ESfUGu5AAO7k3zPw1r6KbuSCz+a0i2fIVjpe9moeXdKR3NkBlzzI93LbRzJN1x3PBe0vQ/V3aY9+
AgkuBzSQYAcBga8q30sIJv4gL93Xrg6clNlQc2Kkn08rH6Ow/N8eyKQ/OzvvcVKgNagNnqC/qDN0
H4n+nXV3jceasbFRdeOYw5fcA7kT8lXT2x95Ag59zpUYl0/ZFTl/1y1YmvEUugopobM34YmYK1i8
ZW/kJMm5AV/4baD9i983fDFkywiDI91z5n7EG4k/s708mMGjyUfBg0s8AKj84C8tgwBkLFgP+Wo0
xjZD/EzidMmi1Iq8nsJDptC3s+ygTf6F+anvH+j+bTvQtWFv3Hl4utEdT0YbkdWOtB9wE0b6V1Vb
ROfvVEfZSDwk5+V6/lmbJU4PDLLt5dTJOjkVJSz+k9+BYPuBNsUaWteYiQWiizoJaDI/KRkksLVw
q2YP4j0lKJS4vswmhESAcKv9SXJv8bBSOBnWoKhPYh/n1t+D6d6LaZWAe0gOaG4exeqWSv2b+lrA
3NpWHVSEjQicbfs2Z/4d2Q7CjX91EHnBtoWqFcQRHEWrVlUZyv8XWCX28jgygiVBsIIUhMVpL6sM
tj3E4bgJ10RIP1Vz/1H13a3aDvuoJ1/Hh4oxEMPmpuazKNaYQ/LpFN9OXwcl+RvtF2xK+x2Ci8Yz
h0qB9ZrJi2fEyGMY+ZZTh1NGzyCoqacp6OrOSNu06XifF6jc+yCZMosst0Ldg6oHuqgCyR9+5FWc
CUETgMITjlRzvaOLKYnN9kPTA7GFQKJPipYCCu0exfrYqvOVpE/yWEw2HX2qi6bOSvjh2+h5r2Ls
xRBZ7fQ4xwA2MGaKyiSH5d+KcYNo4A8M0its8dTfMZdjeBH32Hr+pzd8DhF2ivPcAzwZVO07LD96
IIRhkj5nLcaDv5BA3szz1aJ5bxIUX83SgttTAMJqhfMqyabn2ywmdVIYbQmr3q5puiTvCiwaHi1m
CdMIOIKOnzEWgHGSdB/i0/OAnJg/o2sPIo6oUCLFazpTJOMOGjpmnbRAtnZO20BT6cMATS2ByYzW
n1EYWwapD4o7fVKj6xtKfG79k6r21lmMg9iT/+wKRPkviga7LjdO7E2t2ayndqcywianXZ9DYJ8s
P7cTQfJbT69/JBSXr7y0vANYmN3Q2JsFHL3UpToVHc0cD55TFXVxprxs4hkobFOCpgzijPgJzqZu
mwzXwOY4eH9XYwHU5z5uI5nXvGbaV8uiGCc4Mo7LFP/U9UqOlzjq0XEDgj7a9eWDeBgoZI+DPpwZ
lgkKRG8t8yi7X6XuPcOJNB3nM4yaDA0ud9Se/1o8NLIlP7bR/mYby7WrW8uO9r3idjsX/1mROmIR
5ddiij/lvF8a7bRk6pc67cXRLkhIXY2epjb7nLl0MRWShUk2Kw6ujB3ITUrQF81eUjHxM3LDYBp9
GzO0q/9nguRCJpVy9vuteCXZ0OtaDMmCLE/2oM/2r4Rusj+ehT0tf6QSC0bld844JO1ZawEvZdFZ
lyA39OsDCMt9Pkiltr8kIVXz6FkRTILErxJQj7m+V3R3L2VvOk6/2VQEYGJ/tdBmLiV/oAu315f5
0OFrPQ664kznLtn3vkknzLjItylO1Xeql5kqnsPxBmb7BufFtXdAG/hcA14rQvVZ3kKK8lLAT9X7
fq4/JU5mljlYLPcX8CfpUPcgTyYxMgPCARR80VAcS8r3FD+fAaIFHi7IxgVB6rdJawV9cFJQo/2x
2B61Butdzczdpjje/kbecSmHi3Qb8siTer7kC5Bo/qmcm55zwuzJs5H+jt2dOii/Znzs/hrXe5Xn
lGqfobWfGuhAXih2pktPbBQx7Mr8p4aDhIr9e1FuRmyDVAwdI/nSzac44gPx7RDN116J4udH0ziM
N56i/8rvygt7BKg29VApI3Y1Q7n+TWY6O/lk0pQoSWnkGSwvPvgxioX8fHFwvpxjOk0vno3fmy8u
LRX5JHNko0xByMrByxCQ0OT+Rl+TFd3lVbbTy+EcLaw8a2Sr3aPlzqDT6dLq33ZP7QChYLa9ZNul
sun41Xfl3uec+UqbYVfu7ozZ27Y+4XWh/MqCm+N0XyjeJsV4yp+oE3pdQAHE+8MCwiyUspYTE+JK
5JlUQlG4Z5hw9t+v33fV0Z9fZ0oecCG+lSCCW87+tFCyJKrPOVEDYACYpF7k5/IniZQTPADvjFhB
WzitgMbh/hmaBU98kvYTQ/ua555lY8y0DrzR/U2q0xRNH7KSquPcQ6q2kQWXj5B67ns9/aX5v99s
FuPcqgBMEvC9BP0gAu/1vNrKPo3svHxSeWW1yB9HYJl9S9anAltOAxrC5O7sq2JSlVHtp6Kc1oVL
McalTJl7lLY5CP9b3I6xRJvpEddi1XgU1WwP0BPfyMmSHQS7iSvs7kzVO0o3q5mAbRQBxGHB0lJ3
6CngDOqmGap7KC9OepUFlOQJAw+aYRwljQSGfMLDvI1xTgUZMyAh6DXZ1FL1NINCZz6YGbCzr0WA
JJI/qXFJ/ZBh5Gu5AvDFBt4rRrFicnRJIv+LSW2Z6Rtofzf+73+xKgRtB4aN/o+r81huXAnW9BMh
At5s6UmRkigvbRCy8N7j6edL9D1zJ2bRaokESRCoysrK/M1ePlpGp+mqXwY6RjGclJnQOTHFO0Z0
4M8vTvPcx+wn5h4F20H7KfIdlMMPKZnL4+4AnTgn06S7JpWfaBw+wRmviqbHxTOVkgW9DqZdXp4i
6Bt9t21JBop++JTDqYu+m4fGUdE0q94ljERRfIvQAu1w+gYdM4fIGN7oZvQHU5hVvv+Ih/FoKMpW
QmFP0gb0KvqkbKvxbUa+pXRvZju8L0Hi/Jet+z5b66w6N2DbYAVKkZ8G+F+MMfuqY1miGHJd5vF8
Bp7+JgMuJcGuaajXvXaSWCKPKb1KNHI3tcOOkwxjKNGr0oaDzCeJwCjv/qievsZy6S5hLk4ZaWwB
2z6c9iUDWkapDGzH789TqGw0T3sZEzLk6UfiXdk67xHliJKcznkzaUvJo1bE5UTvvCiu/bNEDQmb
GWeDCLrCBy7hyG8e4D6tZLjL3w6HjMH0mvT3MkLnpvgcDvLJSsvAl0EscUXV8o80ARbdH4wpxYs6
XQK91FGk0woHC4KW+6gMxpfpa5+N33zUMEmGon+QK2JOxoOHGr9MNdZiVX2w8vFFPkXeKeb6SfB3
y+zWh8QAbfd/npEzkiM0AxLkdKP79ptM/CGJd7qR3ch3WA4N44sxoQTJqJClcLL1H8SlLFX9kAu1
1Gt6/W0AGExssGz/mRWh6ljXa4A9YRLvl5gRnDW1eZG6U80KJeO0bcA9Wj+TG/zIEowr78+nTDiZ
DoGh/wTryphh+SYHUB7f0ulA2aELPuJtrvkf0sNeuh6ALh98LwaZ9WVP1osMOztzV0oaXkN+VwvQ
oQoJLgV9eU4ea0K2/n9Ld6SGI6v0zzJNc8v8ikr3repO//WU3XL+m8rwa8ryazwiJFS9a3n5IkfL
jnSJEa26NSvlHfPYH4t6leeqezfAJ5rJK5ev98Pv+rlBaTyvqsfQRr5JT758CpA0rwF3zkCZWLCG
cFNY4aUzx4ceAHVZhqtCNVCfVM9+dDU9euhkL6Ol/YSBck2tr45EVxaBPGAkVUqM+yVs6/yBqf0n
EAMJ/gkLi+e+pORTWC580muL5B1/tBqxtW46ynEJ6ffgo9MAUwTC/5lu2KaTcjMZizw/afoNqHcw
+Ozb5E3lDRwveeuLXSWlI+rfFdkW288Hr6IOPufPHooIA9qoVIZvzKb4Akm1LX3vJiBJ98bwZc7d
XxUrjcEmtaTQnFTlq2YfJhoqlYdQSVW9w2C4Yi5ErJs/Q3apWPN91qO97br4JC8BNkuZ0HmP84D6
W3tHZCLNcN5HlYJmt2vQJDDYI6NEy647eXJxnJETb2SDLw9mZknbAzUbonxp198wkdiDsYsyp2e5
OXIOflIcpgYjWjkoYfvbjs2DbeF4yveVg9icvTsj3t5G8qjRVZTLI9cshATgEKjRd34NqT6yC6ln
bAA999QW7p0dVwBSeE/LbJ6AesC0oxpTc3PmKH5oNJlrE5bk4598+3GMrk4E8YkzlDO1Zi5YB+k6
DsHXE3eRzfpW++ZoZbjB9vmv3ZbfBWmxqwfnQAUsz/eWtViUtlE4bI9qic5Yqn5KHTm16H7Reuxh
HakBekQUXCTC/5uE7hsBfYnOMmE7CjSAAOB9I0cwf0rgp557NiFVye+yFsncdlwI/CrmaZBFIn8B
lwyJc5dldBVKcjs+KXCHJ2nR+y21hz46sBicpGcUgL4iC8q+ZKbq9QVtHNTvPlzjXAr8i6aATF9p
OMiyMVhcQmXCT8hBVmLJzOe7qIDrGrQfsqwZHj0GDwudsL4sJaal3EqDqwJXh8/Hg2ypVK6rtDlL
Wpb1p+xKZfPQ5NNF0eqN7M+ktCvNUFr1FxuitJuuK+zJFAoY7VB8lV4LTCFGVq09SHFF+NdNqlyl
V5NBxmp8/fFfiVjYF43zUaJmSiNP+oZSuLFt/T4OqF5SC5YWghRG5P8K1GKgsdWkxSDPycnK9kX2
fpq/7cPhQ5p1OvAGafLa5gsA8Oeleyl3V39LouZXshPRMncNlBrid0GhGMhPuIWxXopGFFWklyOd
6VybEDxpTnPJZwmnvnaXrtHSB0b4Pi4s6sEUYSi1SH+YoENPIyifk2CfL2df5iQypEJyhAwu6SqL
2Cb5ECJxmwUig4gWPksldAsp26hp9iXlulaHOpaNh9HqAXS79/IO0pCRa5GgUWlrlIW5BVWa/crt
mdXmWCfdXsrjy7WVho/XA+jui6dlj8d9M/35uR0+5HtKK1EDo1GIwFQINyUlZzK836XgZ1fZepiM
e9lDLpvGeXTvx+RvKTJ0VfcohYYYOSan9O7kzeUdZfM/psHOrttjG9EJpYAv7aMwVh+TrEAfpD2Y
ZbiTspXcMblinmgWYkXDnT1WNuBDk3HKNasm5aoDtZXbGWfDnj7qUadrKp3Wocm+lIZqlegvRHiL
IWjdKZckU17nnsqe0dwutxwQ+7WLIZL+l7cKsIvwsPcn5SiL5cwUtdP41RkeZHLLQxD7v1LVeZdd
rqQ5MnsDBc8W0mBpWCUugz6cP7BERuP8R1ZFN6OMNL92qvoc0rhHvg9pSvVzmX5LoAjV0+zZL5Ia
wBCnIUi0SqXW/aor0UME91lSzG6c78cGMmanbNGJvFm6PJId+ki6JuVHJN9C+oKVI80YyOT2u3y8
of1bwc2hO4H1Qd2j/QPMeVDd+hD4LRTb9k8a/OEIKjf6lE6LRI3Cbt+QjZZ1W7e0jTP5Z6kSysiT
mSXlxVKZkIRoEdohp6EEmQWfvto/C4zD9zDeqR/l7tQRiC/mi7yK1i67suIqv5tVtM/y8SDPLdgx
sAShg54z5yKwJfk0/A+ABUMv87+XOyYTd6zug3B8rdNwb+busUDJTRMZhGd5UylSFrFz9SYERggy
cmryuEycuv8E9/po7Ed7+pZuvEwueUKwOFLVmP86L1nhQv0gc6zQ6NFzLthCfMvnVp2+DUsPKgsA
YwHIyfvKAbJnEVBVKm5XffovbAL47dXgVc48mrzbFkWtmdq7XHy5Rxror618tryJVaRwOHwOAnkj
i5wUh4eywNy6hgro0eiuuG35l5SgHEbI0u5AOiadMVFhnyYVyIaxW/rdbVmmG9eIwZboPymtOZ+4
libn0E/fc7ZeUMgO9CzQ/9WBGMY/8OZ+PNDHILwzunwjvYCks35CZd5ElgPN0GU8Nd9SuQoNiEor
MxuPZAOAaYHRyGY8c69mBU2E+qGU2ZcvUOvNtupUXJbJlRlQiBfRJnGMfRaGh7rD7/QzAmsYMKFH
CZ2E0nb49z/K11foqf+a707/KLdEnpdhIf8nqIDOTnEb2nILKHpPDV1Eh1JhL+44Yp12EjyNDCtB
+0n4FoHNplLu5PdOA95C1gQ/6M28q9vqAKliwQhKuJHYLyHEm41zC6hHVtwa7TzFLR/M3PmWrqg8
Jj0T6Y7ainGnMcHmvEeZuVoa+2VuXFBM38maKzFg2Q3XavGugQzktTJe4sj+7dJ+N7vjUYBXMgxc
K4Fc3B1k3M6pdUXsDIkNvjFBXQOA2HOFyjY4oqWyi3suqix63rxPs+wYJsW7b35zs59lHShknZFJ
BF0p3KB0uplzcx3n3l4WNtmCywfKZJE50ECM67hssN/kCkvHQ/6XQzzf29Z0QmR6C2BPEAB0SQQs
sJMqsHRbooFCXW6vxeStoBAho1caZpoUKqP5rTaNSzRc4XbTUGdV4ClpAUkt0+zs2zpAuUKSZFJW
aVz0GjmS8dt39gNmbN9ykhIKsDtgnFjrWekvdoYL4ahc5UrKt/Rt99e21HfVXW6gHF7EPn0TC1Wc
/3m5aj4YqD7LGmSXA+DOS94PKDvlv1UYPNipezdVJUqT0uQalqTBQVllHjAVo28iU1OWncBqQdGR
iJR/IMSQ/3mIgSrIRZXzlOE+yHB095ZiP8uN66e71FOerCTZwHHCdKV8Je5KzGXPAql8vNJTW1Gw
XFpxS5CTpdJtmK7TumffA1zuawFuUOxEHmJfO9ZJlm6p2boCyCm6EcjsP/AG2p6bKpzOAhKD7/Ep
8KRwTD6bGg4qmDDGRtdhiFIaa8WmjULGIcBTE6v6Nn+U6KQ7kmpYd1J/kD2mLHwpbFSvjR87M/uS
FWfUnWe9Xuo/UkmR5BcY+yqJx6elWMNLBi2XMI2+FHe6YL9jerfaBcdwhBd+1EB7+Z8AKVdBC+u/
NbJn35KTydWVCEmPC19x/+RX+k+LQgow/OndBDvH/bahjxk6eiT052SULmke9fMwQrCAroG0qGTE
Eq4hsPoruaJLXJJWRxO0K38Kl96UIJsWFFTisyUJ5geppUtO47nkxs4c7AY/v5FuAuSx7yEi1S6z
/DEy/iSqyTxq3OG1sR/kwi43T4bkbIQCYpGm2VzA4u/yJTmTM/9vccOe49lsMRwBTKAqJ5mFkqUs
AY6GnhxaGt6R7icNvaNlOU8C8l6WPyKQYIPVfq+16meYMnOU9k/zwofJw5yV2yY7DYG+6w2c1LrY
SvFL7os+hzRU/qU7oWcfC8vcyVvKv6wxgM9SHEGwgsEpV7VxzYurF5tl9jnwbDModuwh5C7J11zG
F7EKpii6TL+B0eziZFheKi8fmLBq5VwnSCUy9mSCZMIp1TKsNQj4TCklfvRK52lJGKNqJe8oNcIo
do8IZC0tG5mRS1fcwm4BwVwUh7k1cp+QHviSlmnVFPeOlcIL9I6DrZDl0wchh/JYKeUYpU++54O0
alrbfO+p2GsYxsdUq9ilkjkIY0b9q+uKPkVofUUu2KluvA5caN2od10AqBR46Njntwqqc5Gs/WhI
cimHH58lFH9h9lYFJoPi9VIgj2b+9CyvNqFnIJiJnwp0urtqdNZ5c1WK5jWp4p/a9d+X97IZ8VBH
0OacoZeQRrEOu0V5m1vY9uTTo4WMptqXX143g+ljr6Xq28KwbiBRfs6C//XD1xIfJBqZLXmifLEA
J2WlVXbRVnqX0kOXr780Jr3urRm2EqPlT8kqnvpeXeAnc9gTI+cVN/qzpv4u0Tqd05dUR/Tv32pf
QddFYeJGYDFLj8wMqLS11qO8oaQDAsGjVfPos4uTaScBSKajLLuIrlNjyp6kASrHFUjIZSZYCkqZ
spAIgtxoi60SuSfZM8jrZMcI6vWQlBVOwtx5CX3RMLx7+A+4ICrZhkrnz0MWDuNPtCWKX5mMklu5
6a5K6297jKHBo3XGfZCI0cERkAEqWL42OZg6NnolGl//E0wknxAMrIWia5w1l/9gRvJtstC4tqG9
tCyjHO0lZ8ayZ1zCrFXX666Pb8cp/v1vSY8D933kcc3UMMqqH4whw+ya/Vk4/0mqIWfppI9BVz7K
6kJh6UARbi/TQw7Ddu4X4D1rjhwoscNNsRjwdID5VAEkl2jSS8VSJyAsiTfl5G6agfjflXCmadtG
+H6Tt+hRukH6HoQ0YZpj3SBcwpd8kpyIPliHBGyAaXsITjz+C6okXUHxntEWHYrqMgLTbYfXQpv+
KI2/c73ZgX/IrlDSPi9C6aWL71qPEqjcJz9s7hoDlVCJwzqsC0a56oO8rztUsPkm7DHGpGe/sSRF
ddQfUTjcSYdRIoXcLDzJXpAflpOBfLbkQaar/VhIDnXBQw4YQwAbddHemjVmdh5roS92efZ4L8NR
/i1QJxnkMoAdBU2WQNm0FV5cZCBywAL5zTtBJaFCT0FO0L7QqF4LuGK9TlGUwfVf2aH2Z2w54q3c
cslbe6c7du24W7rSH0qQvUm/W1YjwTwG58LQ35bTMtPpsy3jGxvaeWp1AG65Qoif/qw0dMXoFcpC
L33aXCrg1JbTKSm3JZNlRaMFNUo07s9xx6GaObMbNBJw7vONEijOUfeVe0SP9U0b+IhjFgoqjX1l
rku9+rVCK7+3NTTwY/WYlYV/i20UHAAFxwond7edg44Uco1ouQK9MYtPFVjP1anTXR7X9dZxcUI2
vTredIma7aPBxFlCn/bNAKYtyIf4qPi1gih1txrnPLgiJ89IG+5D0GZUZ1ykg3emEZSnAmi8DkR2
UpXhKTS0X6vUlGNppugZAl/bFmF5MvEiO45+IqrDBuJGTebuRlAoo34Dcu+t7m51vsAKzSPsV7Cz
2Ma9f8wy0Ij6UIZXbWhWsYPuOqbDEMWQLg0taGp+2ptog3PSCuKYxGf7zvRH80YrR1BcnXUXp4qI
h3u71GgfMr+3dkYGyFGtt1Zc6ohFxNaaDR9CrStHyYG+tw9aptcbzfHQDIQXAgcfQ1pFL17SvjZW
c9C+xyns6cGZD2E3aOxS4YWw8ffRALprRuOuqanw2Fjq7ApJkVBwSDeYRY6XCXBKoaWbvql+UlSw
0nJCyU3lWmPAuEG0S11BOu0BTfcbo0G8JhuyYVWXU49MqEsH3YlPxkSz1jaLfGsrob2eMKnFkIa4
0sIPtYfg2dC8TWugLp+nzyi8IGWWG3dZ2h+TaDJXHj7Q6EC7D5pnDBxXf3d2eguVUENpHqLloOlr
i/RN7acvwx3PuFUhkBca8VavnxWa2lES3XROOa6BHJ0R9X/WUCFcde7Ai9HoVyz7MFTRT16HuFt1
2SOit6lU/vONUzn7JHFr0jh4UOg0aUSDie+Xmc9qAMtzbhTUq+G2d+orWiGkcaPXboZI7VaIae+a
qHjxhfxiIAdSVfhUMBUMD5Uo3+3S8+zDw1RU4gPOt2JYEsKQpZLc0Cf3EFWO+wSy8ww/d+6VawER
e1Cp9aQK8P04OCYGgyZFuyCcIDZq5rGZ9fGEaCxROoXOrcNCQ4zgM+xb7RbaNkWZKQiOHTMg8PpN
b35ipmzvWkiBwnY/kaxtx6+gm88u69gqMjuwYWUNEEwfD2ptISRWlGfXAbbtW5O68zuCaebH6OhY
M6YTeXNytDTdKQnKfz4ReRWjZ7kV5X3HZ4VSLA11cbVYKYb9Ns3pnVaM5ikJqi1CN9BCqhJTFATG
tV7fhL09rMbAeMKKGMlmdsmRD2kzxIRjiEcEquhU5TQ/KUsehshRd70KWyIog3UdA87UkNWfq9za
4k6GnEQDtL4eenyC60OfZcVB1bJ8ZeXRCJ/3QbVNbR9xZjBLKD5yFn2LxJ2uTtN+JNWatQGmVIF0
c9d38d7X+mmF8MjX/KfX0xuytLhHOCYOKahHjyhppO2wg7DNUEObWRewmjEMu9JguDh5vB8CcThM
QCJFqv4yQIcUoqkKbflUz3xrx2icFe32u2Qym7WZ4qmLQUUFX3byaSt+KnMBu3B6LLwc6MpcKTsV
i2/jWlQT7j8hZi/ZiCxCFUNNrIfbzAGu748oJHk1WMZIgwYgZgNqmWcIfGraJh9LazcArQzbFKi5
gR8NaM1drr2bFMpPvtVv+xR9gAmR0c1sBU9aN0/A3vVsbUYTrXxndteepd+AECmOrt9Avo2GXdFr
WBYhOKENqMUaPVYGLgw0hkMS1N1jvFEtT7xlx3hlVyOKm9hCmKXXrwy38jalo1FrTpwCNDqcEyvu
MvR+/zwfelSHnVOWvhipFRzSpANsMCG80AfTKcyczRDWATgx91rCPDdqlCe7GEXHKaV6XnYmNzny
1vaQ4855y5KprWyH7mIKj22l1Y+hp94OUsgPUd0ByTvDL47hvHSqTk8j36DePWwaW3uxK/jhCes+
FQE/LB0mOEYUem5+eJWKUqRV3w1Z/qINoAdwglHSZNgi6fJoK72L3HSIkLNd/SF9jHp/6X3gc2hs
WuXWoWXOEhw804L01onfAnvENRoToMlDfh1w/EXLvy3F2dFXU1rrqtSMP8dhqCkIJiF3Y0Fx1/8K
H2fkzkaKq2GH4FvafmbFj2KdDm+fYdyAQlABnIQcf7opb0uwQE+2YxPg3fEAFBFrzRj19tgGAWia
yOV5WXXsNWVXd+YzVcCaUTu2iMKdqnh81C5xU2xTkkpSAS/eI3T7HTac4YCahZmTynqGs/Us7dKl
Cs0uCnjbKL3adntwDcxZneleT09tE0U7vjZEPr1772wLO7pc/Wj8dhtPJTAxWnv2GHwhD1Ru6/wl
Czr9VGapfupMI1lXlkpDLRlPZecSbnoUyyw83RWEB0YmHTK1BXUDxFO81Ni5lluectc4GOM87KEa
XwsNNuWoIAFkI2nIYmkg/KpaM55OSLCzWV8NYdAdSf29lT5WuFJHXXVa3gfh7WSFkTNqjUbzikfK
W24iyWhCfa467V1Tg3kzZwj3qhqy6hCl1LR7KwYaCfTNeixR0ZJLC8iUTUTbuvFqtqe5gdnR02gX
ym5I6hvEKCAK4cRmRdq+9dunAY3DdZimD2mXIvopP0JDr05o8EDVS6rfyiQdRXXhzmpgoujZuW9i
81hUc3Py1Ko5NXVyh9MiSplsgLoYQfguobffw5gqlNOYxyUivPXRAq2wQmKchrIOUEtHBX+brir2
CJlvXNNkXpsu+4m5qoy9Y1cH3YHOr6kIVGQ1MlsURevtUumobYaCHxKuHPJTtRq23GUqy3IVkyws
doqhPg5zH29Jp1kJx4GuvtFptNRzSL22UbTs3/yCeJUgpeMV5IpaQngoixOy28WpLyzKSCRX6YRx
RjKMxkoPnbWuo+845ngBFnmCCU124wwdimekiMbcfVsG4w0HirMJaqmsWQuHBH3gwmHo+OZL6kIv
oCy9Cw18kzzlFoAMkN1xNzf+Zpi1p8zFXCrHwq0AGSCjpC8dtl0lpdLaapKtWmY0FPoZfVJt1Y76
hjhBwhEWqxJm7DQl/TaBzbJWTWSV+r9AVMXwLwl3sF1vDQORSYTRs7SrIDgsc+k5YA36ttF/WKkT
yolhkyIj3NCnDcxpZZLGrkMF85RCaouDuzHc9hz3yF7lyo1hpOj2jg2qenECH8Y/18b0Hc8zJIau
eLNJT5zG3SmxIWpnrENhoBsbp4m2E54TBEDrDBBYQ1A2/lBSVFF6jYusNL+azcj2DJVrZH5EGneo
87zb2hrNrVNTvhMpRnNa+wqJSYoNVNnZOAXgT5mFpyzGmFF9qVNo7quJaXfS+wxtlLHoETXUqY+u
l0dVeapcjrI67rcTD4y+5dc0ThzEcOSAfy9YXhtpFbzJ8jrYQPMU6l5pSLquh5bc7xwwA/g21ow8
GQ6zVztrW6RdDN170obxEuA/wPznGoyYcjZ53ZCckxsknblGaGBYVy0WGV7XrBuUiUOWhimPp62q
tpcuDqhpjUBjyrTt8JSk0Bg3+5ZKqC6R1bMxWSK5B61jDdt4yP/6yLnGeubfBGG4x/AO9UrX/00m
7372ftoWxqOfqM4+mCcQpog1jK15xyqurPL8HDbeU+mCl6pBNEVzeWhZ7LFiCw9tQOed2ny61WfE
SwrnxFLQaPmu70Gq5ENr4RsVvaVq7KymQN+2ZfXmbisPFR8rHjzySjKdVDdugtR9b3AhW8FTbU5u
7q1NxXf2tfscUA1Zt/QZVz02kYdOwVUnhGBjDvSAkeDHrnp2DlMP3yTHHwM6zauFsy47YoeNZI3u
9kixSIitG202rfOsELzySTvnAPRBeM43drXvJq+8cTSr2kosnwItXGM7pq6zTiPCbxQkL9dFRbcQ
JlS39ie6yYGJlFJ637j4VHTI/aR4+hla+uDUWooaVf3rlsrdgH4VbKFDNDQUkJEt7q3goVGekgZj
ul4xNobAwHSl0HH6mM8Uns6W622GKkecuq3RIq8yHJd7d52V5ouqI82V5fWtrakPyKLj7JWx8M9m
eYL685pNw3OVtW/+kKEemkWnBP9mQgxwfH8CA2GO9Z1ekdrPsttGBdFAMX/+VfR4WmFNkhd/WjRu
nDA2t2rto4GfrlW7iDdaP5w1JLVXfkElFSmw+7G0SdYqrNcSkLggUtap2tXrKZ6fSyfkWqgiipbI
5qIMvW1l13t7jNqTngR3Dvs/kFYK27QymNZW4X9F6nz08JPaeGq6KhTv1mjHdks77lsZ2hBPZGTY
Z906Kn20gfIBgrzEohOI5UZJO3c9zhHFQipzu0A55GROh7Zy/zAlKVN/xlZVIU0FSFsyHmq7emvU
zlu7g7aJTe3Gi4vHoXEBiKTIkOvNpTSwEhzH/r4ZzKuXz3cl2l8r38F+AyANdYxto5lYhDTIU1Bj
ATRtHUEbHGq1KtFhAojk7rN0vMM5+1RN7WOtW2+2l5zbHgk09FZY+qub3DL4RFe79uiK6lpM972/
TCmsTiwMlTa7sVXrAiAQlcO6qjdB7N5T3VzhddffG0b3HlC7W5dULQvfIglAu5mKhb7tFK69nwIL
TSI7PyOq36vXCMMuPeZ207tp/Po7j7FEQrRNX2kZVYC+bG5m9cPB7zdKi3NdpLe17pq7wQuaFavk
4VWfAIhGRtIxUVFOs71jWE7R1m77foNTjk79MUQ6Ken5cNvt7nHUwdTrpxsH/VQo+Ks2TvGW2fZa
c5F+bKZHJVdpkjPXoxoroRpDji4JWJIoPK/muLsHt781C0Q3YcTeu4p7RNA02zZDd6PZwBn7+kZN
IPzkqX+Ps27P1/Z2SmRvE8rcK83RlE0R4Avi6JW2mY3yNbeaa2PUgBGw/cizKaf9UG7UlFyuYnzv
eJMdBCCsJUJyVedP0+LHxqxvq9j+081XryXBZ4txj2DZwcvdauvCwEcr+2wqlrfrakwjk0B7Irre
zZONwBnVMknBeiu+iywwczRa2E/WyQpdfyQT+/VrefBNShltiSS9v6uj5oaUyo5RBEewpaLdDogE
S8INcJh6FZMc6hnBqsJlYtWGCGyNJAM2IVE3+Upa+zBayFSGJqSg4Fy3BruJaNqBFwWvp6A2WDva
dblfflyQd9FMzsq9LpvC3KveKoW1SG/ucIs61CmLR9vWG/SA1pGFyJmGo9ZKTWaqW0Z61+T+h4Ob
+lymL40NPCUpjhqknz27neb0vz8U6mD/z5/LE6Wl7oq4tw7dMOT5ro3bDqdHTALW06BL4b3891hE
jfxmrtOI+qb8ig2TzzIoNaKwQZ1tnLz6tPxw835vIOJ/UGzvWqnxdDC5+xS1KYJXZgGO4tQ4U/Ee
e+qdrWZPldmD63PtUxwhtqVBMrmHPBoST6ZTkrsw1losuhQz9DDjjRG7d/xsm6Dp6BkGdNziNYgQ
DRwwVSQD8RCRopOFlg21a6fb4yp6mA0lRTyVhLrQP5SQ80Dm9JthG5xqW90qTYHjj4MeZh/mR2RB
05P/AFcsZ09C+oQAXLTGCeA+blv10TBvQbXg6zAU6N4O5XtsqDiNTsEer77kWMShi+XKCrHgcT91
I0L8EBGH1mzY2aYI9jnbCV3HATOqddPnKWhE/ap67VOeFXe4CMF6qIKDOubtuq8Ude+3HUK/ZnSZ
zTjfopZMw4kZu4rB4c22lh4RW/8lbzi6Nfonetkpm4Ayy6pqO/J769fXs2YLZxXdrwhtNdW/IopX
b8KxvCM3g7wd6PEGuRdrhV+gI6nRXexn0Sb2i4t4f4ifgOMW92WBVhrqo7rjX11duWqEXPAP911Q
7YvR1lZjNr3Q2asxyAouXssuc/LrfFW42jeAj4/aess0ckLAv5xgdx66GMI32/8436utvVXqHLSB
N+zpV2RrNHeVGT3xyrC+Z4tumDsFf4ZhXVIFXyP4Z1sN6D3JwPioBL8okD7n7rkZqDPpHiUxO8+P
3tjcIBqdHhJriywr9jAdl22IqZkoA1RFE+n1KN+q+rNrFTdZhQq5VVGFKq1Z2cubZ1Z7GzZoOUt1
GUs079y47eNU0cloUDbsA/dxsUkLo/ZGoU29btGRKNowX5c+AAbxIkpbcguvMR5Hq9h56EwdDcn1
q0DZTn6wS4b63orbU6xlO3qzCpYQFAFRRWPuY7CpjP27bdKLjBrttwZovVqu71Ar8NdsTI4Mu930
RD3cKZy37LEMgpPhqfPBsd2aMuRwVpV6b3XD20TPZme0wTXoVH89KtRJR4QxV1ZZJmdLR+U7SrRb
0vr6hGUGnrdJiatM286HFFrytuSdtzWSjau+84edPhfjmYX/iiNIse+q9IyCdrhpc8SL3AoreNW3
ngKq9GtVZeeiZMQhBaAzmQty0Y6XY9ruzVR+bWxfAKJb6P1nvxSb0w0WmfpsurdTSO4fhxkVuanG
f0jD4c5X0D3GgxUvq07HLtjsuOR+/JkXk7UFw4yrKT3CAnXvKiAy4UeU7BpvHleT1bsXl2WVuD0A
A5A/Kz0puz07Gyoh02U5Ynk8cVI282WGPyUHq5tRrLVxCscQE4FulYm2aUYlmtlIVNbFmT77CntP
PdfNy/IDVUXr329ZI+6L2HmtlsfwqZzgHdW3/9+x2Uyq2LsN3LrcVqbN8nQdtdXNZKRIJrpdA3yO
tx8678Ms3E/cRhkrMdLpI7aSF11+W/4EINycbfwdl7+Wx1G9cLHRpggBuQY5VyYIZfXZjXf//sZX
7lyEgXWcNEu/TB7cmjlgvzn1+qXTA0rAkVNplAhdXLL/90HkeBA1STJ9uzy4vDiiY+KQx51o89m4
S4gEkpYop0HeOcj8etqQ/9tHNU8BQcohy2uZOMPOD3GGyDrTuySURtdqbLobp+j4hrHKBqaQZ3oG
7amum+PyhDFH/qW1AG7oY32/PLS83vPMbyXMg8Py1/J45eMGg/+LtlleVBaDucM6Esv7//u2pj4c
EVpIbqsZ0VbCeHhG4Rcvh6ErbnoxZmnNCRlinowAjSNR3A4PRPDqWOcde/Ao9TfskrOz4k+HRCHM
YW5WrbvBesLneR/VKbs+ldZAERcPKK+QcpdIG1t1mcPUA4UL7mNnxmhLILZxVZu63gU+9CmERRVk
nmcg6FGBmHKP6mUSNocK9ZGVDxpl7Wrp+4wV6mA2+HJQvMLnaV0qdP/nFOcgPbxKIpmkZCl94r3b
vnPvxgQW+il11N1QOj9WmCEhfN/sgnH2sBnpN40LK63KfSZJdKbfPYim8+hmVDQ8Sg85CTvOHpdO
1uQEo/pZV2ngsJNhTj2odEYQKQm2eE/gXFueBpcqjOM7t2XQ7Tw/utMV6zbp+t1Qzej8pMFFt7Hd
UYzH1scyK6kMZw0O5f8QdWa7bSNRGn4iAtyreCtRq2XJtrzFN0SStkkW96W4Pf18zAwwaCCd7jiJ
bVFV5/zrZ0R5FK4QjMldBDjhN4R+G1hWaT6H4jkVMVO9jpdbl2X8rlaSd9D1H3ZBppVFiE6KY8vV
KPUz+TGk1Jtaoj4VOj84U3kMkuc5z096NPKj9KKj75vxtvZmPCtQwb3nXEXZH3XffzqJvIpGjlRx
d2eKFE2Oac5ByPY3gRg2V+2lyJ2PuBHM+bycLF9oD/h84+kJGpDRuMe6XSIvhHeAAb5lE2E+S84e
hdAf7Ls4EoJfDuA23T/yaLIeAzKWXLagHa+369B80xFC6EzDDZLlzRA1idHinZCHbkdeD4KWimW9
6znLvHgmc7259X5zSevfTk4q3kQvw5iGUvT6KJTxSENTGxZN/FTav1VEQw0V8wmF84KLeyJldO39
DTpCoCaA3U1k07WZWvO7MTZvZGXm9MLAEDXaGLCNmiHmexbhuvwreCITZyVgi8En4jn9loVHgySj
FCVtdAhWw3cy27hwuQDbihcanyBbg0l+syt3XNbnKmFDCgZwOAeXTlhjgucTQZAUEJuaAo0ibETD
1v8nas/YxM1q5Sxd1BnLwWmmsCrT5qSJLmvgQduRazPxVjA76IGf5/246EMJsXPxDZCgwXufXTh6
1yCgYuguvZE8S52ebIEdFjfSNK8Rvbb5TnnNze7zsBpnUlSKE9QXuQYflXAy9HvNLY6LPfTow0AA
yUaCS+0DTQ9o0cMVdqzEFKZ8TEUDJ02XaPZqle0LnWsrUPQu8zrds/2iY+0M1k5JRUS2lCB0SWjO
1lvfencKXfetM5yjsoAKICRX0YvWtPYFBiUIec/B6xvI42nxzJdzQdot7dkMDHV7lE2D/0XSvNH2
T0LVuJLQUXOYHrp6fJ+aqMN6Mn1aaRtKXkT0BPNeZANM+LQVMiCSwyX7T/dfOZm/JMYmV0HTOFGS
xmNUO48xseLCKn68vrmMvluz25ISS6pmOmR6azm40i0fcLyTNdVnEbZ7ACqK6Dw7g23PsovtNsSx
VMLbWOB7D5VLdH2ziKs0+1sx2h9RPxyI0m1OBPhAC1RfOGZIFq+tV2Jxy+P4OiLZxW1AhOja/uA6
CznbfvmeMWmbEvB+UhVpNlzBlb5gi81Bbpg9PS3JnM2fOxBc5c8nI+ccSeYED92aMF9VzX1p6VKC
lsNQRe+w1y1c0J7A7/8+wmFJUgrPFIBDIwIKN02/D9Y2v765KjMOM3r/yN0mYrxx5Ysvg1cFswuj
29xIz6cF7LY03ZX7EPyGtMpDJv17M5HKUy90ETTxf2ainvoWpiGwoA0l9Vnr02sWwGMFjWQpdL3q
QIBJbH8LCh8lgGjegCXQe4KjkAjOv/eQEZQNJEAn+TCHqTF/Snw04OhPFIni36EgcUNMIwMZ1Q0q
kmHWk3vpvfBQIZWgbUUpd7N4Jq3fZJ2DpAKoBO5HavUU0HQJ+Bk9xKM1/PLavgkpnKSlUKRtuxEW
sGcJ8k080/zu0nKd4PTq+Ku0xQ8eXCcdNZBFCxHQVJ01hyEZVOhZ6T4QwWMFLbkRcfPGVHgSDlSs
874KkeaYcmLfF3JHkx5ca/tkm9VX4PNga/8JifZ74zT/zQsOM2PJjx15Gj6K14NjvXQaqUDxJVXB
g99Pf8HxHnW8q4T6YsB70KM4jbHa+d7IhZ3HYksU9l0gDFpydfdElmNoho3L5oexJ/axcTsMkQWH
ZTbeyEj6yvNHs85eJ+uP31ZIRIbiFHs1RToWARzNXgvweWSytzx2Dz75Dzv+BMI+3Hlf1+mntEpc
7zHpxRh2A9YbL/4NWXr0xMyXYFPq1Cv9ofv2UqkckSQdlVKUDxYKCz82fiWB/U475S9P8XgYa+w5
1e8bkrE/gmnoUCHwakyJ+bfuzE/N3oLomiyTbFOQXkJPxiWnQbywJ/iq+YK24kyZMyb+e5kNNLb0
+h2QlwCp9N0Fo9kWyr4rT/1q0GpQ0YlHHYa9Vfmz25ovlY0jIWFkqTuydYglrqhNVstXVENz8omd
NCnDo7D/GhE8WwrXk7gMRV57px1o3sniq265MTui4SuuFmqqmKAO/lzvc1HQoNK3R9PTnwRhQxw5
89fo92xWZf4S2W0Pcg0uyxW2HVBvsBZDpps8VkBJJ1tfl0bsVPaQAf1ZFgCdRch62VDe2cyQ63RI
7fvUNrb+NOxIdva2AM7WQ6nf5sm6Bga3tGj5zvq9puqZn5hZcdaO9T5m/mveRDj8vAfGk122DDco
peoax5cUNFBCaUbevTUCn3vOuMWTemVCfrTjBgiPoOztWLtPM+9duwSlpz6DxtEfikz7sDPxTBEx
PrbJLTMNRW/tHBpD/jGRfbgpfXM/Rd1FoBJHZcZcObIVd9p/sz3eWsUMfbsEa61x4b3HJZFkVQ4x
jcnnCxz61BIA7mRle3KW6m0B7prqqj6ONbHmbnt2E5PD3ntXSmWhZQ/XwSdACQ8FgxWqpnomiyBN
+pCkm/d6YU/vkvmzp4ctGarzwnUxdSnHY7wbxlztgacfcF93m3wKjLWAHWMUal4wFzkqjeBKOyHb
JNFfVGNWyQ1TV0QlGWaD3jj+y6ZltsxJ7KRJ6QT+j7LkU0kSgheqEVZrhjOtQoNKvAt+BzhGgFWE
vJG2mx+QSa8kxD4f/UeSkbj6gOZ4DgE+ssfFwq9uSvVVY1OOXJg43k1z/OLay9mpq9+Z4fMOg1uu
SxwQdvBcmPK7mCbJ3omYgcAoZtdRvUG7/CTMAuuN09NZItnmDYbrwHktCBKJuuqUyhGBBGrt1uRh
N+JDkfZ78IJnmo+XTbngenOHbNvH6r9lamAU5++x/9D2EJo8eDgHFnHyu5NS3pPp2mVINmy1g34j
N80joSNCsrJdeoaaKgtuqgNB4J8wNpujY16pDMvDel7rq8pC7Bzve7Kcz8TxP6LGv6i2f9Bl/zW4
NRJZXFbewGSmqy/l8W11Yg8fINoR16ECxy0zgIVVuOQn9HbM84tvs/WbufVGev9uKNUtERXqsRyH
N1PwNJd3sRSILFaCWU5sP+ZwyZ3RIOJx2/WO5pRguyvFwIpejHiAvym3fPc89xhXNFJJRIF4Pp7M
LlqrMFa013NPrpfDwOXEMDrFS9dbl3Qmtm+MxG1p51vT6PriTsYvk5uanslronjMliHnLkKOyQP4
S3XOo9n41IvQ9THp4TvSwbs0kp1qk1M0l/+lzsx7mxBdzdWOyX8jOCx25trlZTT9QcuMATt4BJd8
mAl3UVQmMLhMZOCbED6U6NURb2XCSK6ReIRd+ovyltkJVrP5D4BxW4r+MhX5k2VMb449fHGz0hZ8
TG0buHbBn4pYQiToJ02ZnwPiotcUzQjYyai8YiurEY4iJhLYtI+iK75aPyOrLANmhG4QBtn3VTbt
h5LSN6O/M6g+583yHsTNNZijo8wmAlD6fT6nPYfg8IDOb4eg8GLUo4NCj0nKtIsPXFVfTtQcoiwz
N8padpnHl4/+EbC8pTYVLt2sXXCPFWdrT1bAsVCl7ZlUJmQO2UuuLL7e+A15oQJ4o6uMANcnSyes
GliGorw/+RbooOtPAI/0hgRK7moLq4cH7OiLO6WAGwofyHDtTuaQ/2coIp9bO+CvgdQYF0ruC+A8
qj/fqP1CKMYrIh2BeSzf9WuLeYsiiTahc2okrxFKBAIpHxLh3N2xOHp1NJB8vVzj3mGcaKkCMiKX
Wkl4uTSfjYeB+TQS/p5+rXaJwmK2WX6d6U5HhAcs5R5mxz446UhlM5m2TlgOLkEoQL0jR++/b2Jq
CFLGkb5xR6aJwjLiWs/mah1fFQdipu0eZqNr8WuWraFWQgl+xgPrMjjkPF/oPaMaiA091IFj3agC
2ztqfWKT1NvwbmKQhYVnlHr0THkHN+DtVI6fjq7+emUPp+o7N7J0OLKXBYqqJvuMnh7ZQwmvZudW
vzs+UGWRDSgiKP+EAYgIYiy+xPAVUOBFnhoEG+VfyD8i99brJzCCQxzoPfUNLz4RjBxbJjAjYZQs
jKwparyaxvDUoKEJKeQ8juBzjpavXtJl9PZ+FNLdpYGT7/HhVhtpsGWlgIIu1vlNF9Sn2tP3dHKd
nT3/ZRli35OUyFTIAZhgygS5IwpVIxyslrOyuHYWWdmJpKh5sgiI7lBBttDnkXppZmh3Pd2qMt+N
8/CXPjXmeuZyFh+6XV28PeTFz1P6NoCUHjpbXuMshjIaaSCcrSOqSuzV9bNhA2jOlvwuE4L0O6w3
Gzc+x+lyRyJjE25TM2CSBVbHb+ls/EkmMt4G5zvL6XOMUJBMdEPSxeFtSu4MoEow+sRxNzIGZTXU
11S5/UEQz0DWKfMJfT/9gBrImB9SwxWHsp8SEJflc1mG72ZGwVJyxihCmKpVexxN2Sd33j5uo9ck
AQMuGk2A7iD+Bt5wp2do38HpN/GLLo1ivz4nbskzks0R/aY4PPQCaWx00e94sZ8WVsU8aZ5Msuk2
BIh9E8AXUhTPPRbpTTRUJ3dRn1QJ0XiILoKYWASS6P8GXXGa5EuI/o+ruUmaUIzBc1e6P4Wf3ROO
vM0wvzVrHKSTn5cuOS107PpVCU4kSBzr611PRc36i4Td0W6aWMf1DeIl+DDsYcqxvf/w3icslyW6
SeXjr4oe7BOuy1Ntet7G7adfBtEXWfStxexv+oErxR0PPR5O1mAEC7UVf0GzI02sCgzX1HYEJLXZ
CZx2VhMg47ZHQ9p0hfI/OL545te7Skfpq0+mHFOdd+1zn4Cv4mgupEGXZNhNsbsbmv4tH8Ood77t
9W6IJVR1lM5P69k5GMu9ifh8IgN9Zt2w2lILd2Lj//JldbTmCgX7RG9r1J9JuuJ+Y1vdiAEFztCs
rlS48upPMcub559NI6VtvrEiRBs84ZauP4gxMutkOcwDMOE8MFvpjiCbOJO/3foIp/w2ZHa3z9na
A+wxdkmMXU1sCDXsoGaTTalpQgx0VnR7kY/njho/joPp0OXdq4zHEFfSX6pc8Y2+tnLnzZF1MkXx
45fwt1nzOw8y9SjwpCZrCurCSv+QlsZdcyxy7DN26Vz+nrNt3BFnH413jUi9UOmTIREOVz0l4cnQ
7ZLoUpsGQmtAy0MdzZCLlYWIQr0S+nRUdpZwIuLCzge6o/ISBbkVDx9DYbDN1vrsx1gbe/3HHJs/
TUAXSppVP66YHOLvQ2u06i1E2ylAwxE39aHyi3pfQ05vVe4NR1m6NLEhrRAJVQKoLMkv0A/luq30
9YOlmqPMp0fpi1OApKz3ZImzQl3p/9lD/kGvzThxK2fe+HV+6U11qZb5OtNNyQPTfwpCOLPSIW7I
xdJNPZlb00PoJOo2qy9G0Wjj0b2wPiijCn4cEeFddz+FJbZNo559ctjNoZKQ+KUN27tzk2LtB2q4
NRRVtKOMisO0mwHHTk4c3G05vvZC2xtiBPMTwVxo42xag4oWyUo7oeNXHvNxe+/K58zMufo4sUBx
eX9SbWqhGc4HSnoZIKDEXXTQAwUlI/o704SbqPS5bLxy63GEjUyF8YTylyo8wuhZY0NlVge/GEOB
1sZWI81mWnzmVvCscfJi4X6uV1tzEBOXnfOWNIzgZoBw7WYjVTv1siQ+9YtNlIZx0J+5H/FFeCLa
mhXNgWbMi4RM2KXai3Bh3VSkVkr1LbtPP4+wMhlTTK+XeAZW2weGuJc+ZtKmHKmAmtWFfIQpVD4r
EdmTq8bXU3vo+4MxC3EyqzXJfUcKXP9IYPWukC0sWGM/TVmFfWh2PytimEOG4qud26hiGPeUR/aF
V/X/eRqP5tR0ckMBOknhYzPdFlTzKI3/66tgRoJOGIfHPrys/Zr0XI8nx+uOdcU4FedLtO+QuI7g
bwBanb2dwGNsOzqNrclE5ubvyNmnxNpZQPy0t/PXWudxGW9VB7znMJD0hT7ycP5x+9dWt5+uyu/I
KpCd4WsLp3Tor2uXiyf9aKs9Tpd/LOfAJoX2kVqghw4d674pBiQo1AvKisZcqzmQarWOFBK11tuQ
ro5kJ/REjMisOHX4KTfIol4J9SPbtt1miNba/EPLNg1bx7F2neTFs6fgHTZQspfyio1Zj0WjTF6Y
76grNkyXh5c3jq5bov9p+1h0cfNdg0sHv10Ph1EO2ZuDz3I3YBqLWcI0NvoEzN/J59MUp8yfWY6+
zR2egbZ3SI8Cyr9Q75lDEYeQfKFAeRBCSyRbnYKyOVVxSGL8SSthBK+2Q9bzQSbpsTGTngV0jLaG
BrGIrWxrp9LbJlq/kmEiQyrB811g1fElkXlI5NdLkUdvCzqOLT1/wd4zpps2XPMSczcmq3Y/UOYl
l564BBwEvMuWD0911vucUedAccJ+xjJ5dNYhfnJ5/wIE+dg7OjGOm8KpmBEnA6zIMg5zYr0GY7ob
DVRPYKAqtD0fGkqltONK4APhAXEEk/GNKxlPJ01bKzCgA+LzBvWqIk5VI477o2FUrD/Z9Dyh4sjr
gfAj17pTUcFXPQHEJKVJ+XbZxJhTLJs7DAulZEjbdcABIe2LGQtq/LbYUWi6nN/D8AUDhZsjxj9j
oll2ShAzo1Vw+J23Ue21MGOm8WWnW2Ge69T+QbepT50XgPJJdrIpxVJhqG3mYsCLq4A3OQ+E1eMt
qebyzCJ1kXkkNh5Vynu0iDuvpkN7VoXckm9ihbRKH3In7069sC+L05X7jH5qT0YHlKhUS2HRikf/
dz2Keju0+pQAG25aE3yndj0Rqs7MQZPMcA6i+mDSNkzAfL+dS/sz5hvNJ0KjOOr0O1aerT3QDpMq
PE9tOhIKhFsk8kg5WGX9he//AS3aR0v7i/Kc7eLQSIaICHgoezFiMRytYM395dZe33BGIEAw+YYl
pc0ubQGwBYTDKkW4BeNmwNIyVBt0n3vO+gcpIHcsPa/LSfMgx+jeVw01CDL4Lkx9p4ur3AWCaHk3
fswtvHEewbhtetQLKD/+jpCHZwFzaT85EQuGUbSsHIZ7/A1896PFOrJGPEiHbuIh8+RpQqe5TUSA
fFNyUWW09zmSwD2oFySvSAfytOb93Tv7vJ/bYy+x8TWdcXQkoRikd25y0lQ3dWZtSVXhhe4Zwih4
e+vQxc7O9HucOXGaP0AOHm4nqpodC4aOKBCnbh/cmg49xOn+duxBm/2JONSmBdCUbi4OIp1+0ZQc
8xoPpNz5JlhQaqD/yIZVtOfwiWCzA6JjAOUVVPssW7hMeCZ62kizRPlA1wUN5S4782hjYMzteUfM
f/xcmp92JH+qzqaNd/HZL0yEtdPsuo9kZV1mC8WC2U8vEZ65bKq8o2GBKrgz0gzh2+ORAPFPAv+t
PZYbTIJ+sVnqi9OjrEzSxQwj+uvReiRX8gi8zRIZhNSb3/RtMlZDspuTh3+lGXJq1l/SgoTjvMkO
OEk7in+snS3ccpMIuP6BcHgjQHA6YVQL0bKHuLMfiKd6Fhq0U1oTO554J91+3ppFnjLJ8ZIOhk2m
3E3ngWC3m+Kdt5TTxqqXO6qhTeZAakRV9Jy4C8qyCmk7SfnYgjQSXYqwHDb/zgylSaJ42TWHfEaJ
xBgaWhCEh0ioF6QdIeL90BdGviH641V4Y7DtyhHtorU8Ifek8Ddl+6eN6smp7VdnsF5cuEPSAL+x
KlKXlownt+4flsSBu+aOORc00I86yZ/Aq341rYTlmwryiF02AwJUs7XYsT/gxkS6NZcPrpm+J5ZC
UOX357RMfhpyhAB84aX9hPB0bX1P6fyfKfVW9cC9ulzoN2TUc4aGcOSSru8honhXVtgVIhxx56Aa
L44XjwdChF/N4tPFL1C5mbO1E+RJWU+2YjIhe0Vdl6K1St5Ko6VkmqA4Rt1cEmfQUV1hR+9i9AIm
bioVUfnO/ldimBPuffXZjVH/EBvGf+NcXnDbV5Dm9pGa9DH0iWoOvUgQ918wxoAQhuDkTAhLQrOz
hyeZOXhriHna2vRb5sfCnP2TB0TeUXK+w0rlbCXiJxG4qKhrsumXhFi3ZTK2U8WAT180lbjlgNiY
90MxoXfzTbAAb6D6cXJeCKNEGEyGzpnGGGgXMyJqpiQvWDSnKSGfAWa4MHl9ncG0dqhV8FJGI+Nb
GUw0fPrIovMDvdHVbLEmJePFbTK9t10cQ51l4rVdzoZpFUfoE4BRPCwgntVpGYFxqiSiWKQE95UB
yT6RwqDZDi5mD1Ec/PVZlXnyrjUDWeAa2X6Qk3HOeuvuF0SPj+7RiPPpPIFV7vyr2Y112MPPbBes
lmkdCGZLgmcN+jlryTvZyUOHm8HsBv2IidQ9OBzWBup+VYNO9Jj9hycmhZdu1owTKVEJCdwE2Bfw
bt0xL1mmERLUxMOaJxi+MPTTLK3pCEgHogtBkzrt4idQDf24i4ET350eXcpcoeXQGkwjYG/nQB9X
f0mnNJE1z3/Hlt0v0CgFOsN8X1IHvZrDV2rjrd34eNGYSLdBPfIKws3bJoAuWVDQRz/5hCePxtWB
FZYKHETpm6aSFYhd3a/F4TTfqnKgEBh0w1rS45Jq/rh4YebqcDZ2SWecTV/8bsH1LHIILm5pn6Kk
bB79lJNdJh2+KAC7sFYooGxcIbrOop30uOfNSB2TStes1ebRtM3nyItQNMSGh/l4YcjoVnvOvx8K
LDRQ5hKjhr+MT5BVI9soDh5v/eHfh/z7WWVP1ZkCGMSZPNzrrwW1/38fhQKMGRQseVfinkjHhKlt
20xBflQRafNmushQdign3b54NQRVbYh6Bpgmn1i6zDo39cdcDG6YtGIKa2m+yBJC02nJSKYfFfX1
9Lc03OChmi+cfKwUHkHOXd+HhYeihqBGEL7GazZiwrSEABLR0sJ0jYfD4yul06tO48e6E9T35u2D
v9YxdOUSAns2Z6XiJynz8WGCKahKBiop3CMiHoLtzFOChe/NKvIA4E4EoVdSnd1HzreL+1K6frr1
O0yX3igxCAwDVpDprZ8bGFRztbyjVfKwLp04+bZjM0w08hhgfr6HfUt0lyB7qpKeP8PoTnmLRYDt
3qFmzvo2EHrsiEzGzVvM34nfjhdbzp9+HSSn1tCQoBODbGqjiFBms3q6GoxuGquqtyYbpk+DKeZ7
idfKLR0Tul4SbmUmQ1jrHpwKyrWPl2+Q94EnRM77rI6eCIrdL773on3KGUiMfF7Sga1qdFsWVuOP
F43xwXSTHgeS4m6gRTbQykI5BHTngD+zC4n90HOCTwqROV7gx4noKiyvLqqAYHoMDJcRbUxuhk5+
k9lXntEyF+d/P5O9LSFWRZ0elDc++J4b4N9b7Ub/+1PTx+TJNoq6e31S//2KhcH//z7Ibh0kVh4p
FP8e3X9P7b8P/P//TMf4uSGoYf/v2f3/JzzArpRvPHGTuOD+98Fu1kd91jQmrBZC8yC1cfj3/3Cn
Xax4+TEK1IsFIwTrMD8UDlW8zKNvdsNj61VWQ1+46sImHSjezUraJapjphbYEFJV84VMYirYQ04i
7pO7kWlQkfKVQrIohWn0vB2MQ4cPPfldG6DifMElY0fVbu2aSoJhNHYprdCVMXnn0ZyTra+mXSLW
OuJ8+alrQ4NhQTwsC3L0XG/b8hbreb7GAb40j5MgTMyKnFlwvLn8mHsEdT3ROMpQCZKhqzPKLx5X
h4r2jNGsL+VLpvpfYrznVs4etJD0V9rJhtpjyNfEoVCuoZPai8U9kbY+rno6KeEOqaehN3NuqJXE
Ezeb52IlbXSbwO57vBUy98yAGs/2njSht0BHDQ47RKFTu/enoqT/+MUy5DdvJZvnimASfGEPvsZP
1ETOS2mJgiYhXYVyDI42XTkEmTPKG0yRvgcJiIKAiQuMYhyx7g+UscM3FUxhcAFbiPJd7ETR85cN
P4uKuSbl16JK0USzqscFcqVcQJ1l5+xHp4dcQG+7bYwk2khSxTaTMPYEgJuHdt6XaZrdgjlgS6PO
KSprNDP5a96Xv+dcF89jdgSDImUCzfGDP5jfRdMMTId4W4SvcCqCKQz8EZeu4HfZc4H0otvJfi5B
0S0C8Gpp7esCIgOLTXpsptKB0TRPnR6HnXD9x6zsgHgiyaRXBmE1QMi5g8nIMAzHkcIKrEqIwOYZ
UqDy2qOg92PsUi6CKHvkzf+DOQlFdKQ+pqVfNo36JReOWiBYP2Ab0gH+B1nNOdYILr+hZF/C18mZ
06oab4CZ7uCCzkCNzmYwq2cdOEjHzJkeK44owry+I7IZnBbReDzIaxrX5tZtD5blv/nyrza7m50x
plBjJzd9R6a3xlXqOvMpL2lqT3sCOQCxO2IpjYMlsO9MoEi+wCetKQjdF/dJd7+kWVQHHkwyfyH6
4AaQ3COCQpqT6rtInXdl9V7od+2fKGN7KAIeXVPI+grSTB/4b+lMyaY30/4Y+4zRY3Ot5jHb2QA1
Rzv5zdG3ZtNjcOIbgKgLFiOmWDp7oMIgPgqSC61tLCKMAyNjj+P0F67SG8bZZG2uDAkLkMfMz92w
s5DzteD1pLP11TnLZXn+958L0mg+d7362iBiDN8+kw5nn/18ts+D75JZFrQ02BC+n83FvKtdeomN
zDvkVppjMBpRw3R8diOz2NllJDri0CF1ob9Nw5QcprlCSIUiA2MuOzMfNxnuEcMZorZ+4ZPJEKml
fnDsSW8xfyoHtNm21d4qMrh8nM/qMFTp49SLAOFeylwTe58uoRv7tiZRMQgMLHsWX7scQO8Ilxu2
Vc1IwCmIWZb0iH9/g9sKkvlhaIx56s+Zj4WNZVMHx1aQPlPXqP3z1ghd/LMEVQRrCY/goRhi41Zh
VZp7OZ4SU037oBPpvuTtcEgcgIL61fNiYGacq2amYuroqm3ZYsjoU4/Zvx3lySrML10Mt7Rbxtfc
MH5lc/plB33ERUi+SW7XN4/hhEkQGtxIqmvb+u92Jl641GA/YI7CXFjMpoyd7MQM15geklDPxSva
xZNCRfwWxwgz4ik9gAR+uE1eHRuPc9wPEnxpgxCbkvwFqEJMVW7ab1WDbzDpiPAZMciNM3t+8qPx
YqD0Y9VUzWr2S5lnyJBiHUofFY4UktrnL1xTECxWgIOibXGbVzcCX86qkcfB9/21+coJJfW6mcSA
O//xCn0l1KJ+8Bq+XE/oe1Cl9HG342uQVCwo7lDvo9J3Dngq2b/Iy+EoG51LR5AMwBBRZrHoSFWc
yucE7XAs6pupun2xGDVtCfFPUXLfE2p7YIS4O7aHdiAggSZhhDaC7ofStYCMx/SeDct5cvS0U4sC
tklsVBxBSxE1jitjkXu/7shbn7LzrBhMnNYjEhIvF8TqKySI4rMIftskiXAIte9NrJDpelDRdAj6
ndfgdiJUxJDaesgMtso8G2I8quGco20jVge3klDp0XOGX1aHT8ZwJjjvvCD5w32VWVaukb6vQWc+
WHXUk/T3UtrtgqxkeC4Gz9rkhomuYO4x7TDo9xnhsTNri0fCH9egtW8j/ylxG/B1Uun8RX1j7kO6
lmJlkMPOdcZnuzZ+OyoObfzXc5dcE4KUzbkjysFi7XBd/Yb11V98yKYKSWI2/Cxl8JmO/TVW3amh
JD0o24dm6a9C8cbSGCVwCRHegLQdHo79gzi+Z0zc7dYV2bxxvOrHto866M6RnV2VRxTPAikQ6piQ
+rl6LKLeDuclDPwhCdNVsUkYD6Vwy0E6NUNqhajL0/a9nJfniBQXVfxeICxLx2/3ToReNyJNWt2y
IBpCsLlLFoMrJDVOeoljd1vZYseVS1SDdsNMzn8Wu7pNafRQJna+04OgbsW8mtHcHQtjvqFNJegs
qTfGOFwEZmimeOg4sjEUwqFYskxRpemDLE42sRUpxkQ38J7ZOA1t8e2Ym0+nGACkkuzSjPk7AOnq
T/bflVHHu063FC0xp1Yuxq25w/2q9HNuSsIu8YWXim9k4o3vZY4vSebZG26uS5Ea0y7S81/iq35Z
tn0ZFdymoayXGIo6pCHv02uIarGJ8pk6c58YXkdMr2FurIEKjyyz9xNx8hxr4BgZdkm4B5IarGNG
edU2Kq5l7xdEGMaPgH/vKdNFSnUmeWj6ZlY7Obur/Cvf2m32loC8bYFNLmW5OiqHNqwq/V4AmuOI
dzZ4qq9ZF+8CHKVOW38ih4a64ODegVDuh8xPTqNlwTfnR7uCrEACr31ouCiDHhz89oqv4ZuxssEw
PeYwnUDFpWfhOSELTDv83Z52BngudUNe30bMSzYfuI2Z8mvKkErX/uu1uNkrDt9B9+Sax5Gz6Ukj
/SeAAqp00+uk0C0iXyIOqkNCl7SjdZ1hgA0rubWDxkaEHHG3kNBOGKK1V2r14LRlvIunpsBHYCU7
LPQ49jhKmOssLLpUEoBGZcUmo+UapL8Lq850Tz7kujLZCZeKOQ7JC8eHaT05Ses8pE2q96WkqMd0
LMFJvphw+FB5ZWLhfS5Tcqk7rhwJZoO7ZRePqCgM1Oy5PP0PV2e246gSbdsvQgKC9tW4t7Pv8wVV
ZlYStAEE/defQe2re6TzUtpNqsplY1gx15xjBqrHcekWzOeWfcvzEQtDjIvAQPhCheHrlNKoNSkD
Z0/6Opk4RY2WhA/T8mb0uX2GpAlt3dzV6s6spnQXOyXevizEhYXkbOnjHEr+DpV1n5g4Mf0hZqHg
s8l3mIBDmNNdPweRN5H8AHnJpbGoqJ+NvzVS0K6mk69ppE8NBZvxkpvDFgrku+VPT33mHNVKw2g0
t2E7sX/Hsvgdk1Z9ARZPN7MybpWhJpYp51lnWRQWnzAdGNjZGGw6kqx9uWOti8KOt5LTUZR6pnmp
9VLv+mzYsizGmOk8dWEizj2n2myMUZFiJ3LLwosKlmGphT9uBsOHr32jJ0BH5vjvzuHvUt+6c23e
2WpOt9r2r5MvEOiLEU/uzPkMlgCDfBooVr4oPayWOS230t81RvEuiuU01IjBJDc4YP1zEEr5tsAm
OEyecbVDOzul3W/meN4Fq7h1kip4iOs42wcdKRs5lvtgsk6EZuLdYtX5Fg8AGN9ZbbEjYAQwCuiP
4qkJC/qFVb4XZvIlpP3UqIlxDk/2k1uCgrJaA/ftP5pQE+YsrnPsyKJkEcPXoVN5eztN2U3KaUgJ
f6K0z6Hbz4IMwK5nXtKrZxlcVmGA4ymYIf1Y7quaTaBuqWNEeUvqNU4NtKL+Nk6GbF9OAhN9G2BR
PZL25BTJHxiVg2iisMXgHb80K9BaG8YrhYnlBkX5tYpX6wYuloI1IeCNYV1r7qsixEnCRhoXU8ux
L5Ns8/TWYyrdKh7/zKUpr3D9owACHWe+aBQnXi1R83yw2/jY5e6vWz5PtsGKAJJii2aJvE8onxNf
mKhnBJF3v4JhlawnLXB/Ue6+24lJAyEDeCPrXQ6bIrI5r23swhIR9MsP0eE2pG1hb/FB68HDTJH2
X4Dn4EzqbZbBUpriBtchhyCz7e6XMj2V2nlKjfrNCqSDV0hiXc9Qgqjoc4g/2NDrlsbZZxxnPNpf
iDhg3OAQ221nTCTnLOFmXrHInWvWy0H1UeW82SFcHrO9ZjAQFr/8ME2ae/WAEYpTG6OHfDNxMp+N
9NBCLQXAEsLsKeuTK35Fz86/UCyclPD4ni4Nkcp62oJEOI4llg/Hix2UT+IBKjTvHTIIuIjL+74N
5HboxKWtskfpzQ8Qoh4VWc2Na+j3MuVMMGEU7ZzznNrJ3jLtTS8gc6VAhby1pKJzntZpKZtoAU0q
EnqJkXW7IMREXcfWWVcH3VhN1JbNpaNel+rRd82NIvZdEuwp+KfW3/USkn0qFMswJMU+Ld7anueZ
YTtMyAMHaR/ENs8d6lX+FPKfxJWHGBTKT4odfppwuMHARn67C91j3LxyyW/VYqoLJ7SA02MCCQUb
tEFbTCxf6gL5bE0IMs73T1Tm3qyvhxZuTrzBcOZsB7W+qgDaYmlOOwYPrtnPZDT+YircYhb3Dobt
fkiMsMd2in3wUKiAzMjoAeMxb8IwmqYnhavy0OcjcZdcvReY5pya6XBmDCcc62X7vgnWUgCqS2Sp
t85M9sUasgdR158YQYK2/jP7BB8HKCKyvioHM3AuiEDlfK06/ORWfJhTWe8tw7U3zZgm2xoSQBiK
85ha96zYYAMuSOwE5QmWBq3C8g87YmKU6jQiujt5qMo+qlyZ7SfLY9VEZLZxl78OFTrHjhDd4E8H
kvR/Hdt4ldJmuhpiZhJ7AAnhlG9yfMrtkWRfK0ucN+3OojIngp/313dZoTag/7G3v052D3dkbL8q
6VyGpvzOyLRhutlb7URWsomoDqRnhtfbZv7bCuMibWFzey0XG15ZOGB4XfDicoZjM99sW/exGOAx
hC0FZAU1KwgxzaopsbUFjRgN2VickDV5nsc4SltWaizt5D7O0c4Awj5QsISLro4/8lgTB69mDtLE
ToibIyVkxBy4lrjmMNNM7SfdJBb79eRNIUJHQBxvLExmOzkT6sAPwQptwmE6G+Pe7JrHIGO7OIDY
YbeX1hss+D9hlpBebpMrZLHfNkhuc0qlCKFjaFoAlu3lwIqhndytKzQrQUMtBKTKbVq53xjk9H52
A5qND0azkMJ2unpvJtd/l/A0DC+16K+ZwW2+HnykN3TlnuXNWOJUW+NONeMWAZpmutfknQKD01Yz
VucqlC9tZX33Isbwq4js9RiSSVJyVPIbYytM3GQG+Wg2sfUDc+K5IsVJF5vYwh35ShO5+j0d7upf
pU/max74g0XOMdzN8OR0XsUGKN+Vqstv5czaP6l8FXn0sKYNPr6QW48uioIMJgk0s0yrqIgfjYVO
dI7JuHtJeuOS/EV+0VFpjUTnSrAeNd4SKo8x1CGJGKPL4SzEZd0t881CKOJYTB9D6dwvsYijZIzl
3u39CytfLLie97RMnLZGZgkO3+qIjrAbOo67DrtTLGxQiqdPZ8RkIg2YfG7zYPi5v+NScnYwlJat
LtS46TJ1OxbT+1iteS58ZIaod0iizc6CCLyVAadruxa3Noek3vSru0kYLSSf7Tj8jsp7aOz52RTi
lMb+iwvuvnRMmHjBObeNS0KoZ+92jtjkeRTkYcqoakftCHEUOCi2rF4kezFM34EOyAL+mpP9PIn0
mfmcv65Izv2S/2k7bg6N0T2HQ3dKesS20P9aAiiyY6W+XLqgyyBcmOB5T3Vrv5YWn63OWSFrYpNH
zIrEjdG+YpTPoYVQZhp6W/aQ35mIG/tk2TzZvIXp0a0nd68Nl0+KiKMXuH+KcTAPNYBKTAfUBfn3
BCSuFrjmXTpyHEoxiIxlbgFNUDe8ke51bgxUHM6RB6ckC4jLdIxJ5tUzbFaDiObZlemPL8RPIc3l
gA5jbzMfWM1kPPaWB6hbNSJKbLyYfkyqz6ch3cgT8+SZJCSKov8KbSyKseIVIUUjdy/f9kTamQcI
lDg33tvTLAmGEpwzJvOYDeS4SVWXWw5DvJ7QuKvizGSsW/JH7ZX5s0HnpT+PgDNO42h6F9QMvnTR
wIx9jVX9Gcx9d0rdar63cFLFMix2hQy/veRzaARbk41LzvZUjPiK9QjCzPKdaPHG39Db66rGemqU
Z+xeKG2zKCNUDoJn8UIbTRg/x0tAA8h0L6wyexKK81HcEGpfyoKPBkQG4oBZ7YIBeIzM6Zet0fEL
AjScjt8SmeBJ8XV+cguHVeIkS8ZaDiyYmaydGyJjJnr5TQh/dMlMYVrEMwwvjusyJWuWLm3MoT/I
/oBnkCerQJQgXp4DKPI94lbKvsADhdHjNRT9xc2TbfElr0r7oqqazgrE5SVobltIlrHHmK5fgezz
yJJwY22X6ZpVEGQvn2So+FjSMsbSBTPDVAhL2g4urMvNY2XqS6zL6iaMcdrMynS3lYFkN+Z9faaE
NIIQjXNHMNCCLImakjytXxYoh8ObNwXPodtAsqLmjRhR+mXGI6mloYICwFUVtCVmJS2Sw1TjyQyT
8zj5itIUdcibZg3ziV9MgBwDWXZCWk6gK61B8WR8D0ocF3RzY8qvGw6rvgatu1pArIK7RLOfOFJe
ZSas4xK1bpVdc9t8DTDWbfy6THmK2N3Wq7LjkPvlthMV7MHOfZv/pY4SRQ6fBefi4MwhbgmamYMV
Kru58/wQJVE3x6kkLqN8BtOZxKdZYMH3xx1eZJe4efZMbJtjc0s2qalOoBIe6xCWR6IBpAGce7PE
yFwfI66zj8ckUwbd5rdBJ8PFNRH+iUO2OAUHORFSN8i3YZPG8tQPtbeFYY3nrykuAazSo8btg01b
lhAj7avuZQngVaeAc8WBrQ6z5NRz9n8tFXwSiPbnqkJVyns4i6S0UeNWbMESF9Eks2BjFvGHMEY+
zzr4SEJyFl3ZSnL58YKAYX5KZTvbYKhu0ta/gLbz0OORVJidu+ccw+CTm+/G1EHLbNmmhoqDM2bD
X9vAsckDm9E9K12C63H6MVPBlpnDgxrE1W6WC06Jj6EQNKmVLihqnky4irkxaZydObl2QGqPSz+P
h1ifnEziNBo+Zh+XihPE485laeUavEV5U9N3uvj9LknmB9dpgmgkBIAAfGzajoSJO7ziq/9eAIxz
YiCP6xsoeCz9GApSse96EZxppSlYt6bXINHkKnjcVKmV43ULzyxBvUNFn1icZOYuC3KWBTnEIc20
fMmn6h3Iz87CnnXCgHH2W9d/GIbnaaC4vczDe0z3wLQ7mH3hrA9V2ld3rAdvtGrf4xhFROm83JXd
8hzUhL2W1p03iENs16fJOzkzYwQm5GOK+SZa98VYq90+C+CZThA/Erx6lP/eDJrwgJAqoog5v4Bd
+PJDNZ8Hx54j28CXzPhGy0kl3e3cBzbLouao21Re22y+JJ4xnTMPlKQw2Na4rnm0e8IotTLgn4c4
w5Iwu5Rq1hRNcCVi77Si0GlIp1R4GMziwBbmsRuXdy6t6Whl1jlp7eogOg4RpZNZN51gJSFxMm9y
n/U+HJrvrsEZawoGh6p6tDAtnYn2FUeMmsDF7HVRmYAZRFITic3wkg5IbfOiYXeAz8h9+1XDbe0d
WApw2TQbRiaPBkNdNUyE8WB5ceIW6XYoYH+5zupQw4qXosFA3FkrAAKTeGTDGnpOV65THwUtK98a
F7RPyamYDcmSpnQuzvg1ZqT8c8Q7tprOQ9Hqoyz5HR19Ezj0NrG+zLgYMJ4MPlYJHwX22OEL3mFg
3zP71Je6IfUTxvl76UxcxoKiYEgQ6T7lXImMMp3LBKl+xNzEnfkj6JaP2vX0oeyCXwOAE9xnR+0z
y7/Iksc1+7MtjDdY2CWZTPerTgnGBCE42aqR19ExafpFlQCPARW3Z3GG69RHt3OWcj/lvFbgXP5t
VUBTm7L2oUWDJoBgI7sPy3qSkLgP8PM+yBFqf9h5tIEq51K0yL/4sDlp9hCPCUPRy5GW58bPxIXy
H+FmoDG6/Ftks7yzPRTorkTmaZintnrmpq1pJT+EVU3Qrua9xCHmXeoxXGUw+n6gMEFQzB2kyPlQ
exWeV8jl3Ayx5WWaVpokPemkk9+ZxyTeu7d9nDhAXMLLkpi4iP1q5d1BHY9pDAztWW6yjkwbqw6S
Y8zPqH22t/8JO6zSBPPg4mPkNHOeTGw6Vdb86cIgp/0c47mPn1P0B7YNiByd+Bb1Hqz6goqRfySW
/TkPpmR8aljTShIBVXA0luEhzyCya9/+mM1+2TUx93QyrHuXQZBsAqpFPjkfIZk3uhGS16ZvQBpb
/SOjK7CTbIUujRQBxXy/xiFnfMntZz5tj7chvPCAjZwlbmCr81CdSa71toK4lILTJtC67UJKDDIP
X4AfMnV7GhZAz1PAJsu807l4VpKL2x1saEwDOL0ZwFrjgNwEi/cF2+p+Nrzf2SmNs/bzDMoNr6mg
z50joHSvrhV8eio9ts0Q76Sb2ZGBgDxzjWxdJVdlqCn3Q62/0tncivXwW4wcLbQrnxsd0rHo4mNi
XtljgOpQSw2LTai1nQwp9inBX2xNBnwF9ts12I7rHPRfBmglYpDe1h9A6eikP8YTd8cU+6LWrHLD
yvjtu/pGwsg/4K29S5SYtv0UwlqsyvsA+BrsRPqmOCyH02xvk7yhDpkWCbY0TXiwCJWlbZdxkpU/
C1aafjbHuzwNoibLmz16xlcQBypKbc64bYciJYpMYDXc5z1paJJd/TmHWcNw1LGKaoYvn+qoS+uI
+znwxghw1I4wCU8Zg68fJ4Yv2nrPrQVBg7SJCRS7h0IpC1LivXmwk7naZ7Z3gUJ2p2KAh2XYw6WD
mxAE3cEeXTsqY1AR8FTBvPWadzErnuvFUzvuww+dMu5Wu62X8JR0RoTCyUv+osOWHawNy30Zq5ZR
lGVWNYby7KKAUofNNpH8r4UFopvRCEZC+05zn6I8Hyvu+Ysb/Fh4AsG4+Qd6oDDjhUDayxj3MItg
whw+gE2fhojEHC/KpUWYzS94vAWbfx6+zdJNr/wdRoLOQcYXaZulwj9lMxYoJwWb4JU3JjjhI2mD
+z72zEtpBy+YZglxOCPfQwQwJzvnSlyJUnI6pu+vGRRm/oQ1fuhfu7K+jpbjbQfwjwTTSNp6dQXX
ABVH+eXMm2DduiE7TFLzU8zJJKPuu3GHc4OTMczWI2XSm7f1kqA8q/FPCnbg1c057JQ2BGlJcchE
RHUb4KI1R0U21dXTDv72GtdiyOfLHrXk/pE9vFWKgvQGjZub4GqubPG8SAZ0drzm3UpgvaCVhpsm
xhCQ8aQ7hOG0m9rgfZzyacdx/iFpGCTDuH2c3PYPx2WoT7bPfF/fBgYAHqnVcxD6fKAZaRv5ZFUK
56Fh7kNACXy4aO8VDQbOgIXDpz/AsfiAy765W3Byb7VEY8f2+VSZPt9IZ/qFmUMF4ULLsEvKA/P7
6r7AxJbV+4ZeLJGx0tICGkPX31jLALIHaJiVJs+hFd54VuAfB+kfw3F5GkCgotoHZGml/tE43xGD
Wmufw6LO++kz4whyk/kZ0jHz3al36xOIpDsM0uNurAPw5XAVmpTb2lLqK2LFuJHhctfUTrZtF+c3
nNRzvAaX0QXKFcJzp033qx2myJqLt7HPP3xXeht5LWM+kcBIf3t7JpqzdsA7xk0rjVdzXF6Iwub7
aVoHdIUg70hsGIn9aM8wgFK3/gF2H7BR6ned0d4zlUDHXYObWo/X3uMDwO745jcccq3h5LAtQjnh
Ynyb5HC0x9yN5gLXPJtnKuF5MUPQMiG4FCzT0WEm+V0DGN2ozUfUrtZjN+uPp6mwqa2U84HwOpsU
anBRPy9T/WlbUh+on3Miaj+HTVwRJGmEqC8DaljMx7sDePslQ19EfUeEaRoHbuw82mUb4guC9r6z
Aw3jkeUXa9s/Be+kzt23ttmbEoHACYiWdhUAc1UTD1A50cWlrTloDMC5y/t6MH47ozB3c212R+XI
l87z+gumH5Tc+GL47s5IQzahszsSG28eCGfSkNESxzl0K8txXN8L5nmfaqEgcfPT4jsE5Mk1WTZl
8vhI6ADFJErq7hTzfNlkBfRlK3fRkZJ2r9b2o2IGIZGxjU4Sm0NHcSesYc83wcdSa9KD4Zh3cli4
ibV5dlj13UC7nEa+pgJz90LYehPfur7oDg6SA0dnazl2hn7E7M/Dq49xDMw0yAAWjuLWhyzH3OjZ
PPgm3V8KnVi01eqfsVzu3GaWnALec1mrm9DG/28U96Gb37LooJyVxxJu1mdrCNCazVsnZoOQ0we/
L+h+EeqqSX0tmX3IOckMWY2FTdRRxeBq+GSyRe+dfakfB2CrTQzgwevrl1wNb0Urlr3l4PM16tfa
w2gmik9jAubi1G+djw69TP0RMqQZQpyrHYQ7VYf4wdRxyTr8VpR5I3NMU74LpjtdLJTTghrvLB9i
qUQAXwOiWdwRHk3lc4BDhEw0tiLkC+6lf5DqOJ1PU8fRnWdgFQB5DthnGde+t369sN8BXCyRsOrn
zOeCZyu8QxD7DjzyQRi0SxW/GyuSLNfzabYHellGelCIM+OPi/mLh07qbEkvXbC2zFbV4b2Tu3Fq
3qoZokVZDG94dqCSxQd8pcecH2Gi7eFBUVPEChQnf+75bNOK2tuFPU+AOOOaK6x84WWzDLY9wY+p
ZN9qLLe+ewdVYNsFB6sOr10KlM0IrOsnvnMV2QFtNEmTk59ZuLKr1QFBsoP7RPupsKOnJE8ilpA4
O+P+Pq/Ch2CyzaNVfcTxREm88eSxqqoLVPw8r7+EyCaOzHgHxsnKol67zB/D+KevJmYZb37sWb7k
dUiQJZ/+2n7/aOInGiyTNH2a1rfjyKdsceKJfN/9xZMGBwF1scob2BhWcmN5Q7WrMv+ebgYXGcQ8
50ECV5C0EGKw4AuaVN4cZeTQYFOe51IxRcbO2fHCQ7GAJM+xDbCO+4Vp9aHj+IoWywkGJ8vCgQcC
JqFBDiZLjMDWxVdqud7M3DEOvtl+2U6+p5No64VPQT+pyC+rl3ENybpuxbfNU4cpJjec65/C40s6
0F4GBuCtch6nVJ0Nho6NvVifZpo6p1bkVEzY6Lku4VyneSUkTCdTQ1daFVbbgXIwpA57kxoXV+C9
QFN5azJQ9E1XccP60gkiOGT0OzN/HBbuHykB1Y2hZvL3A5hEiXkklR8i61491WwV1dx5xYPbZ7Lb
ZBPtXGmAED/cGenFLyebUWcujsq8AfNyJ2v3Y5o1BZluSwZUPavJ/SIH8MewGOkK4swA5wDq6/VD
zfrkObFCmEZ7qThrAFz4U6giBd7VEmlMy2d7oDVEE1vKZsu6S4bk6FcYz9uMnIpYSSl1RSzDJX7U
JcmzVITIZsdHOgewx+b62bYoR7NzKiMyPBWLV72Q+1vfnneTL9xpzH3EsmWNhDTo4l18o4L8txs6
e9c7ccJX292rNyPD4GOkPRs6iOODDbO6ZuYIsDtVi/hxkYJo2iQpYZUfCdR5Qxo/vRjP9BkNuHPR
z8kU7+I6vQ09FpuLvwFH7f/7DMGh3Uu3Gy/dxzC1LndntHQURexH+X0wF486NxENsMnbTb4THTpP
UdKGZS23BffoaJbdyRqsF2RExCexXGt3OMgYndEPWEbiqLHKZWuzpNk0yaC2hYXwmHApqJ5AvO/d
uM3AgDC1nFaaO5sywsLBE8F7lzln3dR7Dwt3X7IMYt+GybibWH2YX0v8F+gP41HYNaQEfoAXPAuK
g/ZtW58wLEbp6AAJ847lUqAByOaWUghi5lb7IKR3WlWH1IOjXzFiNn1/y6qMC61n2JDlX79zbuZu
7b+o+lPA+VQEkWM2NxpXuEpsCsA6/zj2t9bo3c6LOLQGwwrIgg2lcJhnNI0itbpVnrorrZkkaQwk
f4jvl9zjYIMnFoMyrGxXnOWqEfrdcfDx6NkW1SPpak2qGj5p37L/zhJrp+0TrM13U5l+eMVyB/lj
pz2srlZY8zWBeNlwemGn5G2GjvOFy27EyplVAEPwaBTY9bq31MTy1wqSDwQmNwJfIFHP8bGAK145
QNnWL2FsLHeGSfcVMooZ92cgxCG+senYs6grEvuOOWngmT66RK7CaxPzPVtWf0WKyOs0+BWwEVmJ
fea4fQcbDvhe/9SGjE2o8T9jW3e7RbC/1Mj4u9zrdp053wU2xrop45xEBimKRfIzWPQrLFOUwhZJ
8S/ZM/4mlqB3cFwi3dCXMUw9HN77AVsotScWJw7wEk5qsupefsVilOyz5nxbqp4Cp676zByXHnP7
S7bxSxxfmKOoDA5BHdJcJEyEOMDpS2lddM4b4MjHyfR5Jhs4XGNTvMzxcLLU78Dnwc6Gu56xlJ+F
rY99vRqjvcXZI9KzHE3SAcN1ToVL390IbdNu4YHayuX0zZ/Erp9+x5BFxJgN4tw4lFP0dXKktiui
sHrcDYI/Na91RItIcux7Ph1fcYSs48u4WqEIYeJQoOGdNqmDhUhLYeGNtQZ3TZQwO8vBvAXhgzkw
ojXJH9kzJNIfSMuDJ34x+R+9OsHexh9ghJB4egGwfa0bABtlQWdINfgEl8DQTOrJzZGWLPsAysAq
BNDZFux87rikW6R3ofTxdU1pNfKi/vV3NeEpTkO9B0XAyjhXrHTx8x2x+1yNlp4cEVgvJBmnfUYw
do4pKCpqeT9NoRVV/cLcTkNeFI/l14hWtU1K9DJqMbdWu7q6VoCxAWdioy181mZdv5PnMM8BuxRz
olSsZ1TdOb2sbtD+F0HZitbqszZH+8T+RWLRAiWAI3xmH+EVVO623rmUpr7pbN2d6fY6+Jhib+wY
vkGlzTVIsv7fApJhtF60x0Gn1VkbTXX+758+GKDleeD0AZ2G//rvF15Jh34vvG1t1GDeXrmwOYst
HrS/wnhVlVF89PTcghtWxqMRk40caNS+8X2qaJa6ZbmBrjrW3swDgOfnGvN9HFk/RXkhjXdT6/fE
EMkvcR0E8iUh4ZnnD7YGh2VqQWCYMdIpuvy14lC2zcK2vzebrjwk/LXQnbjCIenE/HUz90BhIhSG
1GI90CGCLE1mY2uzp0tQd//vlyzPp8u//5YMF9aQwfnf/8tU8KQwsx/+z4//+59uXwVn2V7/93cJ
eKxfiFMTF59DTUav48aHvaFiOXphmodJ9v9/sXoPxExQHR1RiMswBPZ/v3jrv+oiL/CKct5DkX0r
Ryqy/v33fz+bjEmA1h6E73KobVxY/cPckmw0xH1osEWJ6/kUwE449BWwRXChEx/pAtxKBxzcIBpK
zkU8+ks4uTEdCJbN8n5Z3HPaFN65M+2v0OHKS3GonCUHVox+cDrPqkUhK8iObGs6i13wUxS6YKdf
IwT0nFXnf/9k/ZcoCLc+oKYj8Cl9lpbQ55l8wfnfv5ZtVxyRZ4GMlfo8rj/RhNy7/YX+r8zXE89k
ybpC5TwuJnwrQUzOrmD1OHsPc0ymAwuZJI9k68uofym+jy9L163fIUrABC8kVDeN0rDvghTMM+wK
6ERaN7uBQCt5pN44L6Y0QLpqYZz/+2Xd93d2am6g6cfnciyM/35pEo1IUPaYTgk6oe+xmfn3I/n6
I+Zq2Vro4w2FC5mbFCSD0T+7XgSsRh7Kfj4tyC1nl4J2NQl1qUYojH1/Nczf2rTac1oaLOk8zFvW
5J9xyfHs7fCmx1bSXjX32VNlVHtF7P+Myw01geW5mv+QKx72s/xXtdLhb1ks1jnhhtWLZFuCZmBM
IU+SrLixzIDN8QkcdkrmhN6DmECPF9u8094FPW0ExQ/20xuareNZYluPOVFKH8XUtJZnpDU8qq7+
w5xr3lBoFWqEdznJT+4UQYSuFF5SjkhJjW91qmewKYLCiBqkEI0UaZSPLlZs/Mhbx/HWhAg9uNre
OSZIjroALmHNLcJFa26mjlJ07SLCsd+/+KpJLyZ1yJHEl2MFkWoVT8cGSuhKnwyw72EnJULeF090
6xrLSuD0pn1t9RwHKOdDyg3GiJdI0cZfFYfVyRuBXtf4t5yWijXVvSAvXZlHQHbDpomxoW4lTZZw
ppdpp+KXNHQ/sjI+qqp5b8SloZ5j8nJoVdRvVBzsOKobezhlmyH7K2OOcJAYKw67sCHCz2psjl3t
nqeaWIWoCHhNTnwtgbYnOrWvpZGxPwrjU60rgENkKvtn7nODidDVj/e9sH/YVPZbJvkDC2TJd7Xq
I0giL74Fd54oDa+QlUPd0juZMHm2LJ6awN9aVUUPdvcUJuEfoN35zm/SOzSShEzLR5kGMf12aVQb
YC678RDmZb/2kR1SPnVsCO6Di91dquSsuvBWCvpkMRQyLahtOIzwgBWhurrztq0sHhrR3QaD+JXc
4tDrQdaZKcoVVG4q3c0jds8alnigvCpKwvJxrgb30Kl5r930UXurIF0Gu1TEN9lU21s7OPOguO0b
/WSocNjYGsRdaT8QcHi1PfcpWAvn1i4ANEIGRNKDA6llHqP4Ig0qQyRt50sCx6+GIExMbDcGXwWH
SSgqTl2+eWvrOSZpH4lTVsSy5m6ABBn/qhCErGOzMGIqKoL3umzeQiN7A8qFJZFqX4aGzhJPEF95
0hXfGZ8jaynxjhMcoW1kwLehFW8mG/b95AQP2chvVnUYm8QAXwh2sbHL16fmVBOAFy6CG14InZQP
tT98M3SLjflm5QILOXWWyWjmhxwtIjbBTMwZj9iB8hun+FbskPJc/o6LDE+l0vvOiJ8XBZW3dHY9
K9gb4gUKCtypaKqj3/lv1KGxNUg4XOiYMWVGDAzGnz5bKHoIkSdjdWfBhMS1Tc4hjR/Y+DQcVMiz
K4MlvEeGxgCqxABnCZoS3VOTYLdvy/g2tjvqbvE3HoTDniBgeZbBGBskmIAp89gpGmylcdKxZDTa
4YNeLK4BO/IqB8ZY6uzKMbvDvA/C1PxjdqBkutD+lim2rxaTHbiQhQWn67yHVKAi0YBvpVx451Tq
xxG9sTPpx6497kwAmUpYXdWHbfaQcL1z2ytQlyVnzVY8Et/GAVnAj3aY9/Ju3gcBEcRgGb7wpV8x
r49rmSiJKOCLRZm4QAhBu2hcyE3pwiBe9He/mN9sMJKd7EK0HpZ9bJmZsmcOc6xPI1bi/MPA0sKW
WkaiTN5bGLb9RG1ibTuYBcv5Yx68RweVlsNJeR4yHJNhXDIAjSFGxKnAh7x030rp4jz68W3LsTwm
qXqKyw7EzxLucn43FmDLZzUhXZdLOSL7BQ84DmH6jfUdqdBxW4TVl83Tk4+BN7S1mHtciydFbr56
wUJazbdeZaN3ZpfcdmH9PFiGt8/VdRRhcuhbKDoYr3appzlaYGxr+8OiFHpvzf4SkTpNJ3aL9skh
MOMk+tGbn8y+u3hF/oO7D9dNidmzG1/YEZyqDGrGZN0XzdxG6YrIdEqfBslFHMWg/vhQIDw32c/i
mNjjTdUtyT1EfIB/tg94COkIHj65KwprGeOk49yJhFVCHeymJDs31VqHPcXH3AqmfR7iDChH9rMA
0WgIgxcK8fVm0fC4ugpkgTc2OGh8HRU2lsQlW85+jNGwToFsmMSgRpm+YjKF3DT/D0fnsdy4EUXR
L0JVIwNb5hxEUmmDUhgBaKRGDl/vQ29cNZ6xRxKB7hfuPTeQO1QYG1Eb1zo5A5CqHhiYhxvQDbA5
3sRpDWmk6KMIoTypoeCDTGHnK+ARwF8bcdRRpNLbQcAu0/Kax3529hWNptlU0NTaBRE4ZKuPvsfy
M++2XcGh7qqQBHF817i2/PP//6g+WXa48wbndOkX+mHqIoTVJfAb01fiLM0QtasXMc7CGV8E7Uvw
hd9436SE0diZzY9uCpgp8WFmoZhL84bEga1MSi0YNO4hp5YInrt+Uk3Q7Mu8n+vkJmDkoB7UNdyY
ARCDof8MY2s4VEqBnqzY0PBjW2f4ttFtoE5BN8D2K70DdRMH8ONsfGW/Yc4JoMEKSKzvDj2FPZxe
g0LMHFcVIXIeX4JVCOYAOUNLy8jbSxrVqDmDlpdLl8vOGdvL///eDUmMUUbD2M9vL3iy60XkIGJK
IywlIYHxq0A7A9COL2PuRdf++Q+G0YeoJBPdqBzv9Cw28jGPr1qIW5ILjFrq+Uv1/Acte8X2mVzi
oSNU2Rj9YvX/77Z6Eiwasq1pDPlzvN5Ig4KhZlrphPtOpVd/QuZgE0TrxDRNjPEcZmBjzCuaMuem
3EZBIh3H50XVt1lg7Mqoe7ShS/gJfqEFC40Xm3diY4yD9tTduGg55MKbSuYkDXkLnC+PoAABiZMK
1mYVvlZPvXjbO4SULlgoeKeqKJC+xdHOf1SQ36mwrHfVYTf3s2cyiO0ddPWvhg61DPAoLdhE9A/D
gFZraff/f9GTyTKwJ55XKik3UujDo4Jk6qM9uf3/q7QJV+5gB+vIQnRYJe6Agt6K0LHYJ+l75jma
VP5QlvbPLrPq+P+vptY3yPhS0do0ohfL6ooHbwUnqmAeVEWyeBjmaKG86ob1/78rhnE+id5duFoR
Q+P2igdPS7cuEGaif1PqIQIv3sajYz4l1jggHcofG5nnLtEhkED4Vo/MG0aeCtYho3RhFaIyfK0T
We67sMYu0ntHtlPJmfYSzHiUnERS2Vgv9JXhob5PbC7agc5JNznbB2qgH8dBi7Zv07z4BNizA7bK
EiTLk7OdT8FyTH0GA1a/Lxt3PJRVa0IH8UhimaoPkC2YJGNnXvakFOREfG46e9TQqTV3rUi1S8EL
a/Kny0DzXtMCjFJCd9VjINjQ4oE1JKR+1hCFxUJ+vGUmMatB/wa3HLWgJ6m7ePbR5KxHHAmspJjv
wZTBW2P+1GnfLrFA0NY9FQshK/21Cl2TLFWEFSBkEeiGKQsE5C2l5ZfbJvRWTRMvkTIajIaDcBlH
1K0u4IGx7i65Yp1fm16w5CAlVfdURPmbYSQWoxHvxiaTQjA3uU10qBkwCoo1UvljMg3VgpjAa+Ri
+xTEL2bPPEmj7H8TQpt7FnpdJXktm+hZeELOzOnvfBfbKHdqAN2QooVrq/gLpvFMrru1JALjFfwf
wlvUkXlgU28FT4Gwjhu9Hpr3xGxumuLhLqGGkfEWHTr3FFgl4F32HVY34L/YFwVegoCO7Mku/kk4
v2yLt8nvWcCPJv7Xqi5YNpg2WFNLW3KqcI/4482ijWmG/qlxgavUIc+l0zFO2dC7ECkZQEZ2sYx6
9giOe8Th/hUqDTadz/ZPt50XY3CuulaAEXXs796D0xYF2kLC34CuoG/TIuqQXDT6+nkbEoxZrbUP
sLDBprftHzbEjKGzFg5bqK+9XgckNuANBtTGZxlbn5EHB1IVOjoKbE16SJecx3lEBER5SygKMwuC
Am3bJi2ozrWAzZHrd4LTBh20ye5rSvULOgBWPn7FehF3aB+7kDnxXhiFolxLnGtdPUkW+JMr0gsZ
WTG8bwJ3CcQJ8KoafGxI2GRtoYErQYwWMxTy1PiXUsumpneuAJhGJg2iGwCzDK2OXWb5UyrJ46s1
xJhYNFFpovG8IQ2M6bBd4JGNUXLsx1SUTC/RJ13DJE0WjIa/o8nxlwaicSoAiO9FdqGQvyclGE7T
Z/Skiv5i+/4MkVWxHEtBg+njC8lBUbUAc0Sj/5SB8R6Ebr/WUvxehCuzjuineZdlwz6PSR9zuIsi
l/RcQgxeGhNVO4mcxaKLG2ZN1kVZ7Z/wg+860X5BDUTjUz0ZsbbO9O6Y9OJd2tRPY6gRwWuc2hy2
LhP1CEYbQ/sBLHDc9xuzsvqlmf5Mk0znzKkWvtf/RdNSwsSfp9Gx5+PY8gUxC8u+VB1vVFS9+5HX
bz2ed7CSJ4+/atZkpGkhEZ+q+KPqgof07UdbV/pS5uqM+vo0BMMvq4xqUzkGW8r4O+YY2g6kJMYF
arcgRanPT4npaFOeRRw+IE8sJ6Nl/eu/AyBdDXa7rwtOG8/oiX01F1wu1prjBb730sWdtGF4fCdh
rxY0+YlZaO8ttooQWAgidaAM6eDO3NdEks3OVpD5NcrIONPjE1YcMNMjLW1jXYCiAZGgbhWTRBDg
cMxlRjfH7sCIzJunChCcKyduvYlNAcOAhWUqwo8yLsiQAqVAFk4DuyndjMossy/Bk1uTjO7ZCLGG
mHz2QOGNvR8NRIEEMSJ3luMxPPzF2Ew2D673NvU4v9Hpn5UFRNFAYcAwfaQOA5W1BPGCKk2KFW8F
cmimZZ+T3lPXWmfCnt4a8kTCHgUPMxlMGWju2bFVSxMyRF8obW7HjK1sL0JMqynAxwldGvziamRA
k8hzgVdg4/Ff5YQEeEgUsHBjLZaMgWHkrFMj4YYrSFfNGPwTM7fPGoQZKcPuFQ3qccxxKavIkcyG
0jcRqvfIsc9JMt6KuIHaG8jHOGb2Iincd4s7Yaynh6yn5yymJ0jAZddWxeLqCvc29QWtTPzUhyNn
bCciYexE7SujecWpiPOWDOEorogKQMsOe65QSwtHCWNKC2c+ogAqSQItc1JBnPCPzQrzb8dhZDgR
iq6Lb1ZreR0W4NJC5HjlsPEiDSyDfXfjwF84vQfrHJTEGOvQDzNvm3Yh0gcq90wHnwPGFB044h/b
ZcdIbTAnHQlVhCluQefd2TycMn8kQSz1t4xt+XLHdq1rxiPron+pKIMlrrKJBXyj9ZfUt66Uocza
koZhZP7PaMi7MX/ReH7HMjy7Q80sespw+mhE1VOnMTf/NKvIWXn4CxH76/gFYV81U35LEP1wlByC
XDsbdrCXafNhJ+RZOh0tWZh9Dg6TJmUZiw6wMDVjt+K2RloWWijrNOdI6AnTDYWhepLlYQyLYf00
sC3VyXX4yaRP1o0zmv8I6XnG0/R82Rop3bDZ5lBjUHC2PrCUpl3BEGLV9zSOZDC5AVx9uDFvGpOG
CDMx92ALNMNv85+0S/5VOo9DqL9hMltkRJjDFKB6MRl5Jp43zM2++IQdwGhwqG7SirZWe4mRRrHx
QSvkwB5par4bvQ7vYwYWlRXLPfFwdKQ+HnQd2SrDEI+0yyyx916VfHPwLhzBApno+J1RMSSiN9pB
bz4mfjNsVKNutWjvTtfOMdLfO/NFqGkghArzva9nDxJjdqFhf2uRtx8abgitxkRa1uSxOu2xCmj0
+9RdQJA9NA2jH8vc1lzbG1au+44Yce5wY+06AIV6tChdOWsoGhSCAt7y5tzRNK17mH9Bzss5xOI8
eXa9wNhHemD0mZTNwSLkjBuSCaluvDWtcfDysGKC9BzzWy0HTUQCyl+Rc334iqCJwrKNTZUhtnv6
GOqeCSvkNg5PJpi6SQ1jWOkTtAaGb8HO/BT7IezWTdL3Xz4hRfR5yAqKEbznFIE51kB3Dtk6kxML
4f5TrzlzC2QRhg9iDdOmUR9Hiy+BvlXjCCtJCTlFdp0xB4o/3HYa9o7mX5FT3RJ0b0vfj4gudYjm
JqwrlR7iPM7CQvyVutWtScHChxZffLN6w6VCxNZA5J3nfzVMF0luEerql/fGIWRhkOyKGKi79k9p
0/0bpjgQqtrzuhrmZwhNi50MtzHf7Sa3YWBZTNTrhKFzU8HBKwO55RQCkhK8+6GMl1XMOTFqkL3s
SLBCLxS4Vy9ZihL9k+F8DMTbM9FI+cjAXRRPKov2G8SC4rVIFmOgoQat29347I1sFCleT/XDo3K3
DUq7utO/mB5Otc3U1HofVfdjhtUWFcE5NvSVSOLPlPmG10JolT4z2aQHGvilN8h8gg6Ok0tBNcXG
T8vZnUsL9KtnvBZ295WNnNhaJukAml9icfG/MhJPqrdIBEf07q/kTlPGSv2NoeYvQnjdSX+dAVXh
VFbfY4GYzCwI6agmUOomSLlyqNOFJWzEbqSPTEGwTEtzjTsNna2m1qzfl//vWdKcyRzniTCnD3Ar
+7DBbzyWzhdU1mXk+K9e2N0d3mK3EimKpl9wNuAKJ4A6kiNMFJLoPfvvzFjzCHBl7eUMfmuwCcSe
z/DzoUW35cHvgErbgVyirhAMvF2G19ga+NQRy5HspuROhU27q92rncb+osy1T0Ly+g2jnniY9mNZ
T0BHAFIbYXNVifvNdP1sWt6wmKbqOtrqGKTJzXaAyYuIOMLxVYzBQneFsyBH89VN6TYgl/shU1gU
k/BzcHU6pfepEwq0YGgbwXzhfDIRo+Cp/sRLh1e8Mb/MEBmC5iESk9jd26idi5DeJmGK7tjGayVr
tSEAKkZhRWCXU2LDZZa8HCeUYx5AjdgGXOwqhqmm23+mbbUdM6oTL6g/rCYCVm/+iyfjAT3TWdoZ
rI/Ieqn98Y63dK2L7gFcsT2yTiCmHOlbW0ePoiJdQdPRPZRXuyTYtWDa2PreIjIuhHW8qn7Y2PFT
8Vn7/sIjEm7IvgZfvSNkysB0aHukFr8N0/Ndg68IzTu9QpMKBNMBe3KF2c5jWS5bRAEQ/o4T9tRZ
bXDaOEGG0qPKNtIi4gcEH6OGHPFt9+Em0XeLjGHe2akibg/t1hge3ITYEp2dZm+d2pbhuSNdkLcD
iaUl4WNjBEqveAfsiLcOJ8f8+bc5bvjpU544eYwlBjLbULOuyWyGDGlERk1EKzEzy+qBD2zbjUa0
rvQE/WNCULYs/w0hhn+zV2jxiMwFEEggxbZskHfxA8KU+tIkEeUvnGnFQ5975YdKn9meEk+CA/2P
3jDdJUn654N7wG/v3g12Uy1sdex79sqA4E8RgHuxqK5TFO5KI9xAq5oTbnXUJNTJqqrY7NjOpxin
bZzkL8nUq7V0o18xId1iM0cxol6HOnJQzKX2wmr9fWjByySk5OYGwZ1CnZJU6ArmALEL+WbSvYBs
3SReIBekhAynZkH2886u6kMoKGggXuhr02S2yr0YEw0AQpCEtyrVz2Zcggxq3U9IoNHey3q+Qg/p
our/eaX6KZ1iBKkfLSCjsUADZbno2oRnXdZLGFIfIuyTdVXriIviCbGh5HCQZk4jO+WLSBnVToSU
Jy30CoGXwK5J+gSISbYP+WL1c+B/bjW0NmmGDdM026ONhD3rsfg2jNSx5zn3WHxB7HL4T8Zl3wZ4
Gjo0fS5UhKJgu9EOJEJ0xEt57mSdUubzApc16vRFm1SM9trmhiLp6lvDvs83bY09os8anz8SeReK
UJWwmAKxF1ap2I2O9u73wkLnR+RXEHwYFZCUoRgYfZkP5n7PTHKQwdJq663noTRSu6FWLJBlOqyL
wGgPnXnMNHQ2zeBFqwi/ezUJfriSkt4zd+1Q03HDH3Gdtw7LM36lkEhYPYvwPtMnk+YsFnorsafh
ykg7Hxt6Yr3JIkSfpfZp66lfs7df6F3Ls4Vekq0BS13HZyE3anLrhP5OC/EN6zrK7EZCOIHObzx7
mXCha39BhuAkrvYs3YpNwSfTV9O5dwdn0Qx3K26RB/GieJPY9yaWQ9GfLFz1u2AYD5oxOaCFrBvu
Qqb2rYaqlEmIHcJDGXO0sLa7RgRB/vCrkBCBNSlOQTHCawvlmxN56wK8C7ploEmdDYJEls5ioOJh
apT8Oq5ZrVm9q2ZCSoETM3LHfZV0OIVjCDPmZK6Gljmb5Ta3yefxSKL+Vau4tCOzY59HTjvH3Z9B
2wTh3/AZuv9kTyklg/NgY8QtvVf5WxdPcWUHjHnc9AfX9M/e6JMf5GegjmT5AwBnPriC/s1jS6cZ
GGqr8dg5urvTm0RtRQNopGiT5cavq4CU2OcEHuQUI/NyIXJ2uYH9wzgcEs+PNpj+Apm6M7Pq9AGD
KTmnJv7x8ad22o6uNqyWZaWtglEWB+Y5X2Yr8LvW4CmCirDBvtvTtnLC9sTo9uJWlMwEnLYdZzSQ
5BKx+aRhHGcDUWRPogWsHRysTOHuuYszU7tWPnieYErZDkn/0tHJiBxZRAM+gqn4K/Ae6v7Kg4vN
i84PjWQpjdCgoMjeZJWFZM+QMDRinyQa0v9AqHqZBn1vtMnWSkZkQiicoIvZzGXRT3vIg7dai95f
Ory701KP2VEyb6uouPrd6FlkNicwN1WxzBmeHXTIQ4tJ4jbqONyOVR/ecwG/YyytLfObfK3bDSyo
yAagFCqk/T7ZlsjqFfqHOYlZqG2fqw+Ec3F7LCws4mP3l9TxpcS9Pu9GF4lMktwbj9ovTraJhbWq
cJtiVeKiFBgylwLiFGM9fGbkk+XlfiIsZWDeYAdPGFj90A3zp5LantXcInStq0LwvJIePgDys6Lw
02W+XafxV5ewyAQ6ceIT3QdZEmyzkr12yPKzR/exkFqFtLFPF3nI2rTiABQTz5khcmBMdvXLbWEI
5xfpd7mUxsrQkIqFwWpMeT9CmAMcPRbu6eEYIUyA4TQCDyJdtWj2tjN9x31mUvYtdD+9oTuHTdVU
K5kYDwf3BTOd5MeOsPv2JSBV0+Tlc6C6LZ3np62ad75pj1O1IkFSeFcrMD4nP39Y/c9Uj1+1TNud
SouvgYi8QeLjh9sgjeGIqqtdchN9VK53EP34EZu4AVEtYOgC3En7Jn4zVrtzpOdQbbVnrde2b0nG
bsB/7uKH1yR0c5BxxVy1AP1lz7wSi9ct7+QbKWHIKbw1K7uHxlcLjJ5E4okSiu8Csbumn+pIO2FF
WdJRoeGqPIH6fVaEY7QhQHiaSc4Ht9E/2P8OHDHAJSaa83nC4DRqjXAOYexFjoPJrYMgoE3KbzdB
g9yN7btmwuu0OpsXv3NXSdM/c0dQk3DAkh5RlRsdAtNyEs7OyHT+Tt5SypphL5BRMG4P4M07vBd5
YR2C/kdphM4Shves6dkYW/IfGZQfEZHRMwdtKy8DRrGssBhXdtO67JHmMuNi99s0H4MNcsZAAD43
beNr7GuCnBmfTmE7E54xLjiHGnJ9jrrtXvSY5D/vGRrr8JSbcbSqn4QCkb8MRUbbEEsxLyuPKW74
m/r6b4kpaGYNGRdsbWNHaypUDcDWUGjhz6me8ha2HLq6edJ4UaX7VgBtoNZL2D8OPE2G/xwJFzWL
rix4Dw3ONL6vJKxGKvXem1WXjBE76r+AG7KjS8LnOgtHTHmG6WyHejxYBRBH6zhIXGY6srKZLhKx
GZuSsywD1iwTijrMq/yrado3rEhFFKF89Jxn40uSXpbifEWNgeEAUQ2l5lxYyZWN3rTUqHTmjXnq
fa1jE6dwNrbiZxP6fr50JYR65ehH/Ihk1BYdGwzTORAgWKxd5ZzigscWso+xVU7HxyKecZUly5+B
db6KGe0pQWGm+WGwQa8NEEMXf/XgeOcaR/gsMl/GlPIpZK494XNb5TmhvZh4Gs268/ggMzbUr8/W
hgX9RFn9zM6MHXnxKTeQTH4lQ7IWErdDSexMNyw4qbt5T6og3QebDMUbxazumMfm1h11Y9U79U0P
tZ3XiSWoocUAc8NOX1wc6YiO5LcpyXKStnoJE1w3g5sZ8xzfiuobng9FPhKR6eb025KuBvoJVUja
RevOL9bjmJOCWHZ/ZsUp6aQSWABPrF1ioJRkc5slh1nd29uu6t+lVG8gxz6tpPwI3bUcsdUWtX6z
0sTC49gcEwltBQDAKYowoNUj/VUd9CsZGfYivI3paC1tNSKU08OLXoEVDpIPGZRUWy23FJE9lPk+
8uJiAtKHjPh78NjKl5N5VZVBxZo0pEOk6bXwKf5rfFoLDAPc5SzxFzayV8x0jOOYxv/aA9bdknUv
av10EQTpr3TUlzLWqWNgPBBcOq43rgOLtKgM2QldyAg5ou5fEPxWvEVpC6kIbT3w8ogWXLIqEXUR
zxDBzRubaTlsanbC57a2QDgqm2Ki0k9t41xM/p9YFwSjaIZlaYifzigS6k19DYeBtLO+/WVr8jIo
dQXNAY5Z3nRuqlWAy5aJNFBHMzGiHU03Eig8AilKK+7teTOiQjL78QnQ83ZlkvMldTl+XfRvOu17
Q2BS8NQQ8aWD8E4TVpphhmLR6R0InKXOj7Lq5Fqv1WOq1bavUVT55KBQU2YFj31KGUKY0BpzOoSY
oT0Y8MlZmNWTMS1DD5O0KUwyJ52Md01vtX2qyZ3uxemqRzIzT+BaLAV/10ILkkfPZHRbyPyV8UK1
8fWt7TAwYK9O5gORlmakPZpaMGK1bGZfuvXulOWrFVqC/Rwnbsp8ULU4zoa8TmZI6j7YbFwiepqK
GpItj6jo9tT/+hIDp+3MzMNpNdWGYruKGG0cjZYu3gObpdK/5jnDKQYmXEPEgSD87F+vGxZuNeMm
DgNA6CWpHunCs8iyr0AU5rhhl9HASa0zwbdMmFUIgadN6wiuitq8ZqPLuLWWA0sC4M4BED7BbxK9
sOkqJ5rr0aDPrCw8jqHN/m7gOeuwtKSaH2POyJ4HCuJr3oj/N0g09NozsSGb1y3SYt8osQIhIbE5
3jK07KnJLeRn1fsA8kCR5zmy6yTw04l9dRmgzix1zwp4x1fD83SuW6eBRdRuuSNsokSwqEOjQNjj
IZ3sqrtqxzdXgPqMBL7qhlOeARF5WEb2EXX3avJg34Wvod/fiKj5hUP4NFGb+twNuVBK8WO2zZtn
I1gIdONvyLDl270ezNl/QEasqS7tkGmkU8MELMNszvHAlJAX66aEi0SGUjqKCGONmArRCbBMDdg0
FcFnVdY/hE/ugM1s6xxTNGmChXarOahgcoDqwHTfZ2+IuGex260tSk1mSwLhMPPmZvqGy/qQhH81
bKJ5IrdgotCLaHApudEK/ZoHINHDKV6m4fCWhhLwVyTKWfpThtXN6seHrfSjJCRm9lq7DYnXYF0s
3TgXbvvS26CEzW7LamKTe9lmqoedEyHZHN1fP4lfRes+ioxjMxTIQ01eBPnLiIhP22dhUOYN7Qnt
B8zKpHO5NQBPQtELoSP9/y/IUoe2pst3LaUMmezVABJ0GNOD6JCIapaFxi53Eboxbx6RHscmDFDc
1SyruCvsiYSlIr2aiOtSi5VNaL2HHe6rOn0psRCwPJh3bBhaXR4YzOOScodDnDSngKS6SkUbWMVb
TdZnPzS2RsNYHx/DJN8kawYjBs5pxkcoCxQHz3EJG/mERDVwJOVbpMWvwTRcanc1lf02UeriDf2q
sIttFMtF/ERcmOGhauE7kjVHn6VF8ecwUZR3CAZRnuD+TT7Bc9x7J7wAysdmsgki/ZK44VW2a8px
ZCt982K67c4LvUfRMfdSeDuM4hG1BdmxCiYYr4QzYpxxK2Ie/WQ9VqDYJqnmdknsQZRyGtQkzdRO
Dx+3GtZpI09dV0E2nphaiU9BVRsx/YEFunMhOsqB0xd8FW9qIX8K+5+ZCpJ6GQJlXfVrefBmSzNp
yfrF58z8UOYF5azECJdlZrR56nlpQHGdSahwsBXmLYqRpgNcOaSvPAGHxMWYF9xLlTwEeMgoNS8R
YU+Onn2WLZhMYOiYZqxtyXK3H9P32v7Q8+yHfT3ZbsF4GRNOXJ3X8Snr1oIfIA7gMBKmdmYm4GHX
a9t/Lg1KHmr5onhKecXHWW4U74AtN9aYHbKeUyW2xh/GxveEIFdtrE5wH8mGG5E7gCrFtWctRJVn
WPsA71m5u+jc8EQsLBTIHL9HFfFzGIdTOilz3SI6nCX2Ux+sH3sDmP+o/rlkDY/CummJ/9K15guO
IKbyaftb4uYewXeEBQR6uC2zKRdXIFGv+jN1XTG0IBRrHrskpiXrNNPFkoXdrvKrf5Wl/eGK29A8
gw5PXeB7tnbIHbqLVi/MmRe0J6aItDhE9CHgxwmDQEGm3cJP+vf6GV0dhtZfnmDo90ZEff0eZSKS
7yexwON/19qQu8YAnV2d0e3DtJnB8kvUCEM8OrP9HOeFt851Wtu4IkmA6UahZY+ybxc87GTjFvG2
9YddmLjYIQbg8DphlE7xhJaMbHYVzhPGCTH1gR39GLX+T1o4I1uZvCLpXBmpz81dQUUUOOOaqdqy
8j9aRXWjkPjKMtlsHMGuH0YVgSrJuznBDc8zxLdqeEelck61TWXQLqmkv9A8f2maXtOFj0z33YNk
ZI5dzZoxFQ9nQTqt7cSkLrOA2wGiKCwUy9Tl22fOnxFx7phjdDVTf5337kfa21enFR+KBdUCE3Ko
WafOq/+SjuDDAnlwbo8/fmJuFQ+haP9i4vs434ZT/lne9ZoWOmS9Z7fFPfWHt2a0vt04fpG2uOWk
DFKIE9Dhlq9ET+9dE0+6D5UuJEegs7WlQ6cSWvlOMp12mb8yLYTtnE9/tHcvpmf1c6bqvnDW7DDI
WV9LwIEdhIr587smZzZde0qwJY/2VjKdWOScjKxc0tbt0MA+sVu/VUW9gFelJ56dTthGHj3X8uCU
AYhIWXeZI3GT09q1ssPAlTXix+ZDXQ5i+KFNRABLWa/nHBwpZLF5P/mXyYMHUABgsgCcFNPZr827
1J3POEgSDqPxFxdOPRsqVGkGDgiam13dT4DdQcDImudqULCICe/Lmcsiyr45kUCbh3NvaNdh315J
bu8guRZrRi93jw9zMvKXngk9bmniAi30/7LLF8h5G2Q4DsWg68OJiWkzw35YEIqZLJ02+8bUsyzT
bk2HSyCqO+NaWbKE87kpsuw8FF8oT+POKVe+8uQytnjvHS981Y30nBQatiQb0+kEkwSPFmnq0zlk
S8ym7Q58kZcYvpGTVm9Eyv21xLzSKJFArk9Lt6GJl+jJZnVDnfSFWhLebtwaSDYiQqjMB/kdT40V
PZXTPIugYGeYxGUzFhuynbJ13NcpBxb46tmUTTPRERATE81DPUxfQZ3EIC36l+vCmduVuo7wgxaq
4on2+OwR1C4MbvdFDsYQLquxdKLiHtfhUU7+seu2xJO9ZV27Noru0ofDPiyzDVq1iuCstUSnlrbB
F/2V0q1oHgwEQXjhp6bFbBJgGJYYJ2YREVpjI5bQJLaW1hFsp7ERhQqMiZlXXaEZIS5uHWskLBij
vhzYIU2y6wE1NjiVZNIyZyjXLeq+yskOuufq8z4j2sCnicYqDDucWWJT/nMKebQq/WgmDBinXt8P
nE+tay6TBnwXoj+t3SDZRkRPanGasGYqSqjmjfOpJR5iBEi1hYr2ed0A1NRRI9TtW1/xaZYyR+Ry
BORMO0d9P0uMF8vDeZvLbGfWDTa9a8e5NpFvOzO86O/5Do5Fe4065tlU869D0h9lpZHwbUGjCT97
39oFjroHub1XwAQWwpiQ2wLiL2lLDj2L3YXfqEvh6V+1hqSxZJXWWh2WoOI4sTyyBD5aAXgis/jm
c/Wvt37z1HxVjluvU829U4bnle/MXTr7WTxgfpfVdrBYs1uYMLW6VbOmzXhAO9BkIyp/6hvFD123
MQzkZMaPEem/MVZ8MXZvOafaDPwsv+9jzn8mZuHCz2dGZr1aVHdawyKZ9n3W0ld2hbixnd7EbG/J
Fnm3BkTdIQkgk2u/x9idW+6KJUEDhCmQlmEwNsc8NuuyBqqmf5iG7m73E96ENFgVWO0sX0InB+Dn
8qFY6v8t1yIOLz3G1Dj6ZpJvzvwR+khLlcva7g8P2D3UyFeF3Un4OWT52FtYJeQ4AXgwtJERqBab
GLTmyrKvnqAUpRSA3Nci7gOSbUlSXX0kLvPoKCaucc0IMAwB4GCec8MZdhUY8ZlTfneTf7UxAHEC
lS2qlksa/0OulMxFrR1HdzhFJA7p8arVh2WoDX/UUGrbhkzL9VdCMt9aO/4RlbNuhb8eGlaZmrmA
mD3cq9C+8P/RlkEBODl1wl2IWlroJnluNjkeumguwb4W6kOzmERlBaa9rrmrAkmybhdfVdNtGhPW
Q9hSftSkmsNhEngDLtKuToLrdmWb3m/eWFjJnQOpAaz4GTlj8ipWcUMhYWjbsfHwaPvGqhnIzmG8
4A7+z5RR0Di/eQw78angTHQWiWmuDk4Efk2A3g+FOsIIu3gyeBUg0xp/utmtPS5bQ75YZQkk3d3Q
CJJZmIWfJDa8k41OcIo391DTKc+Cjccih+2TdtfF9ItHDeua2jCpAiLbddcsjreipAhJfEqZFOdm
zTKjBrgeuge2Dif8knKXyeBhkK46FyNDNLhSCMZ/RBv+1T7u/SbegIVi7ULopsLLc7fheAURSga2
JEsavF0KYch092VrXkXRtswtCRDxNNKkKhLZCkbzqV4flRlR/LHckiBdZy0rEp5kb8l5nUEkxODt
OdNOkUM4acgcHL0ftiissRTlKLVkb5600Xxt7XxkQ45NJ9CRq+oXe+qozp1TF5Cqgbja7cdfn/nB
IiQR0nlmigl3OCpQcj3+CeGVb3gFXotJXdV/nJ3ZduPGlm1/xSOfC6cCPeKO8nkQO1GiJFINRekF
Q6Ik9G2g//o74XNuXTvLma7hN6czRYgkEBF777XmSinQiRT9BK+1H3qkqg0hZ2hBMs72GMyQZTM5
7euFVNpGtXKH7HQBgoXcqJB5QMq2L8ariWoSpSKOdLNV69rtbwz1mgRzlq2pH1JSNRtd0GedVrX/
gL8ccm1Lp8oecT25hCIEmmeuQrPUL2pJAnBc77so3Ne1Sb+eExUnk7OLZ92YTT3KJaoa0AbRPo9E
1+9tkukTXR6NYEXa3oMR+eTAQLmbouNYykfs33hRKN10New1vziYMt10sKKBjUVa9ORHx9pND1ah
jlbWfqUkZGA7i3TgiOzk2zQJYHU89Creqz5eVRa1dEgiBanqe8CICTYv9uH5gcNiDRAFkV6Z+R96
9lkKEM9FT9d2qBhIZyl+h/g96sK1o8WnrCQ5oiNwYO2VL05bv5fltGh6SBVJLY6B7ex5JGbCDp3f
qNJRvLpw1eReEJu5VGWApqFoT+AL6BfrxnNVBY9mmm6E6NeRIT+UldG/SIabggaPtPy7NDNOHYIz
oE6rVEZrF1Ao+mwGvbOxsY7bj0nrl5BcRhIa8Geh9wX4LzuqZ6s+Kj1/E/lr5pFEF7hUtDUHbXpf
swRkhWHyC+PLGn0bGqtQHxax2nNWmy4DKmWSq+8Gz7/3ggRheklgn1AvvW5vUVWw1dQc9myV7fre
vEphBsLDlk+mJvGn86xGFZ4HkZ8LZzra46EEiuC7w5VvWe5qFk7GZvUVYThKR3nOU/EOUvMdK/ca
V8tpRGuAYZB7EhHjk11XTxXrOrnbr0PjHywtpF0SMjG0CBBy+vCs6SOJDsBX2ke3bN/5fhA3NQt4
gZjLfRjMTZHRWUMYF4psrXsdO31PcdmNzoZdfadPYEGir6B2ygvbDI6q23Js3ES6gqnOUILPcg5+
6PNVYYivkOLIqGLgPnPnznwuFViOwayDxWRbl6Z/TSDJu2uQdEMQbhj7b570n4mVusKMsWB1xGCD
qk8X4kQmJr06R9zQx6CTotPLbd4j0R0Hp12pFmSxuIOHf+cIDlQlJ8j6hqzR00Q6+1xQUQgwB4vs
5y7naDXUTxVpD42IdmmCLVg/GeW4MhH4RhAOddSywnOof+O9aYzvqNh2Pu22ogfsYzqXMVhSlTUn
Au6+LHfrjC7tCBcSQHNwifAr8QaE7o5VbksFsxW2eTf/cpW41WtvnRXGtovTfWLJq4xTbsNR0mBA
SCJnsse6o2HUiVe2xcFZ7yLaE5l2hNYULx4HlghgKldGa31a0bRTbn12O0k7Sx7amaObqEd9pBa2
5/NgkS+qMUHRM9dPtBvoJZKYCBX/BbsFUyV1G6llFKaULsU8R045udU16ZsfvQc3KNG5L82MxALm
dg/FqcB2KRKWJNcnIMxDXx1F2OGDEQkrXEdVuiuHQzt+SBr1SdTB9e42rHe3rUMFbEAh9jsYyZ42
w1QbtFX0FWqo2XU8mhemYWBJ6C/7Md4TxfChamwTTQ+COrCvJdSG6DaFY7tggukzEC72wAWxKTcZ
zCH7y0MB2Qv0UCp5G9NwhDrKEbmTMDErxXzbpPpgydVl9GGG7P2sCxDdhuvC75+U0q/jia56joYT
H9KAZbxFjFJFxPaE45fteShiB95OduuG4iWvnD19ZDr69Q2TJprH/lPN7THV4QmiMzAq5d8EAQeA
RmMpHoGtebNKfaY3UpFB+n6PcWVcu834FCga476D9Ewv4HNkDxb+4zoI24vJ8+gJ4m45S4nSVWfH
58D22enFjdfHrG7z+wnSJ6l4eBMH0bweMZ0dW8wwfGeXQ/icUdEsS7DfNJ7EVRPWeHgpZhZIx4nE
NGjI0hCOZvd8VCGLH+ro0qm0QyKsL2d4lnX9GjdoeHFRQYV2KeKnbiBfR7yVHVaGMucZTwGijfjR
HAvScds9MKM5RcouaZiRsuSI4cYzkjvy6nne3DmMDrtGkL/6lCzYydYkXdJNiopxQ84Adrf+WEok
Fd3AMF9DeG5Ew1tBa7Mz0utguu29Edlx33ZrjsT7pigYWFdY3y0aWgO/Wm5J7leSyhPWMNz8RzFY
GYNW9wY1/i0jJCW0U+/1FU8UGoHQ7m61AoTcFDxpCa5BtK9fhs50uRxfZcV6EsPrA6EmIYcR5a3C
nHEnhknDnptcxZI4873KG4CHNSweTpj0nv1nDIUPfi90jl3xa6czk3Gjd5WN9kXc+O8eRja8Vs+T
h7W7Uzviq57chMYKmX/NQqATtRrnOD//AxzYCxVBwhcuTpKgyd8tjuETmA9a2wiUp8p71vNbSiI+
6rYI14S/oPgG8QVckzyECRIMlECS0JOdjNAf9YhM44EErk4xeE/qS3N2t/uhUWzU2egthlkJ3Unc
pQtQyDYftXktp/wyNefRhLF0pwmxJlDICwK7XjFFY+QezLnXrz9rTXgaWbAzx1upghAcGVPpYMqM
HNrXOMTVwqZn38wPFnETgXWDufoS9MZzL6ngSeUCWVcBwqKG7yfcbXy7SnB8YhZh+Dx1xfQcZ+VT
YXM6aGtLLTDSwDbnVsyGfNXBiFwy3LynjbIWEWiIjCw12nXo3JM+2rSl9hxpNeUhg32n+oql/tVw
s9KyOOa6cxrBxASGmAcSxCV1+pNlq/sx3oRDdFsH44Jk2CcUFq8SuoFxTzDXGZeYopiuF+jrnlyz
WLltpWH+bYBmTOmHkCXOIIU8LVV3tenfd/l4L8b21h1ThuMyZK0mbWfAtikL5xM0+quJpNyCFaNb
UG6lV2xJWfiy6PI4Al/fLISXzjGh8dRr3rkpOAdCIYGyyJ7AeQLSq3bvFt4tCI2DYd7H+KJYm2z8
KC1lnJ5fpyTvOYJELOaLHKXyZzv334nAXSMZc4LgJQxwmhl85AMBorCI41vLlbw2eS3IBADzR8aV
bsMmqKMOsKwcnmgN0WC9GHPxNGH4yzv3S7PHcBmm09nU9j2+dR7qGEMTPc05LXJgd7twEwwvo9Ys
yoYJKBzeG5jVT2UrzwpU09IVL15Gr0nC9WlmDS9+HUKX6XnrSLZq6xxH1jPK8l3Ukxzn1nOJOQQX
TsHjMtYoLeiRA/UIt3YvGR9753pUH/z+m2wmLwnRjpugzL480/vKKfLjBoVr1qEhcKpubWOV5gRq
PzNtoPW8Qpf+6ml0kFD3EzGsm4fcrl/ribu+J8V1toQv9dhfuRjlMPPmpKWCr6scZM4+pMJqXtZL
nQYs41fFD6myPo9K3Nc9zhH90yrCXZE0d2nZfdgUAMvMUR+Ig7bwoZaY5Je+ql7xkJDu0/ncTw8R
lmD6d9iZzBoRKGxGcnYPWOTRZpotBtPkFHuPMTZ+As7Jl2tS4pP4jTzPPeSp8QrADmVE9xZ17bVA
elF6BppWNlZ24QAZIcII3+Sr9EbvLVLtQ2n5t6MeHTxDkM9KAldNMBsooAUiCDQjXTOs0ri9zw33
y/Kah8GV28iyH7n4e8LID/UYs3xSp0yNxOHQZCaFlskbmAZU+hnc6jaP7DuTITU0CuttjJNXfVGE
wW2HZfsCV8RDOEZ3mQaIS5j+vo2GS0Z26BwXJgNkpqz9h1TqthLupkdOC5udFZKbM+JXHgP/i1b2
OL0Z+tzOrghrsXgkwvEUpxaSRYwJJDtv8wADVUa6uENVXlWgROLqeegrvlzHfJHWQ2tDW2X6cmGy
WC8y3fmoHjJPe/O9idvOM8CQ+eO2IroCEVQ1YW4qS46cdG8jo/lK2+k5mpi1tuPO7OZUR31OvyUG
2Cj4MlrfPTmwEiBWM9J4lIcUWAlgsh5UtORRysFrVIh6dO05yBjJQaCjXHeBVydFRk5lM89jfMnt
BeXYy1n4OAcwzSoLxNX1qdWzo1fghZqnxjsSHYel9MUpafmHqa5jhstj4hk5DqZ+eRXHuCkGneUh
92DNZbb3OZW3hW19qRrVtD+bpUClsawG12rCDOkxXe3TmqgbNLekioQDXXpHuCSqJKS9IQvhSXc4
2kOB1bAqpbm6AXwqVrak+2+3yLnSpJ+jtOZpJXFaaMfZTeENBUzQmil8DHLKU/COOsN7tM6p4V3g
QJvB9iPqEWxFiHy5lybyuALt5FbpoTbzYVX6RG/JTVsVV7oy7jnD0QnueYuBQfJCdJBRdvIwHzL1
7xFfUC2Ar3eXBicxlcyfvZkvi+het0p/VWTGh9mGey1mAIR2a43G/jrEIEjbuDuRtn7tilPjaAgz
Fe0xG1PpwOLf1BPaIpTxfD513POZWkl20XrFiTHP1Sg4JfWW2dMX1TFrWg8TntC8qTlnyMNgMQSs
BkKxMkf/8JNZiNU6WK7cD89AlenE9OowNp4mN3hUrf8iZxcULhyEAz7SX4dkykID1lhwe4RG98AQ
Z85nwhHiXAKRrFeIFm8EZHKqXw7a8eC8ugWNizi9rKxdHIueXkjM+MxlNksH/a5xMacUJVw5m5Sg
VETrim7qArIzJ4OOmD5X3fJxYAeafNY/1gWWmgs+JKDuPUPLwiVq143KFSaRm8klhTH2O+aocf5k
OngoB6/6srTq1psw/UroqE5vHrQ4uiH+HM0fLrKVK7TX3rG+OvRLyqK3NmWzH60yGOtj240E49wm
79FaQgzKyI1yNUXBPImtYYFLMRUoeiYSWH79a71zllYwcT8PnJ4iPJ4LrK+PmiiXWaCR6Ow8TwI8
fmm+Jga5pHV4EL79KPToyW7aBohndA5yAyUTdJoMQ33moXZtaPJ6mfYwBaj6BO48r6+fBjuFwzpG
a194nwN7fJ2hkR9zn+cOpwR+S50hA9shY7h74rxtklEjKOYXIDlqlhId6p1+EFa+RdSwd9gRLmjE
4NRTBzGYaO08qIKmSm9KDsWIJlA1lvSjDUdWa1fFTLsElXyPAnOlBp4CLaOpNNDryaOaoQln7Rjc
+EJVBWWOCu6CIOLDAnJO1Ip9LNgdRZPcIQB/dWoOEhbt7XnoRtCxLNdj5BrLgh6jzR3M3hC/a0Nx
Thj3wY6Lb+PbtE+4gaZKe0Ip2F9EyRC+wdJm0FSsatdqj8IY4ZQ10LclXH/Xysmo5zbXME7D/rcu
kdYx3FfiKncISCg98AgoEmpVZbd28txM1M+Ax91Hi4QfmnnTDPbNDqhUGbiN1oNOqbvqBkIoLVGk
qyClBxBqgFEEwT/4pKPkgiy35JqzJR1wUeNRpqXmS9BXVi+aTTfVGkjsjk/Vb9aNA2tTN+mT1DNs
20dhvEoHxLpNEaTLmV2J7apnrVIuMJAuPNgiYmQoyWwEpY+pfxQON1n7LCcGVqii1qVn1tsSpVVT
Gaj1wvJ6yDmch77rr5XhTY9aZmXgH28RcjOvNDg7KYecr8pjHSodsZmcamM5tHwSFwNJdp3qnlgm
ldkupwZ3N1g5eiZTrG2b+AhPIAHOC5De523I5jO0e/pfe29q9V0itbdWNO3SFvOTm0dcGid8UIQw
c/V7v+vKlemZp06z6OdzjkO9Qkwovt1llZr2RRSGbFNp/ESz9axbPfw+0z/Wk4DTToFinXRyEJaR
qu/aPrqHOPoQhWD50ih4zeTeL0jINSJSpMwEMBN+EQfahUtVhArP2iZOwFNRRMMCtPEDMbMrHAFX
2eg94zEHpkE3OkIZWHsJBlB0DyPD9sEo+rU7oO1Ar0zmHoe8JTizHR7DS4M+ZV8hQbabyloavMN6
uoL+W4fnzDBujCHCRhBOz9zye+QIF3o1PHg+3WltTsU1yGSkHINKjZlFQ9Cn5/oV+tRTOOqciBWU
Xn2oFkA2q2VVcSqIBtpY/ZdHwnSMnssSIt8w9AFSGvPJ1ULQoJHGp1ZGBktYS8JPN+4iYV3h0aSD
HGtkrjAJakz5UjWkp7mQG9BT8HCPhn9KO81/KPoZH2c2aNs0VuioB7sxa2tUGLHlrRrD2/UORzKr
zq5Sy6QPExSb1inuQ218tTnnWxNyGnhF9CCS9yJBtyg84PGhjW7aeKqldt9DNYhy/U5M0zvusqGr
36uqAXEaTIxXZ8+zn+11Q+4CYBQU+ukrvdGcqUdLIxjKxfheZbhRW/iBs1Kk87eNcTFM4iU1Y8Z6
Zn9GuXg5yeLSj7zbyuwhAIbw2YtCXwUjs6SsIzULz93raLNBYfskNVCApossJKf1tjMMTp8B40tK
5RyJmQayj5hzOs0Z612vYU6LuuptCtwJNiEkc8lBpaDWHn2OHKj0WAxyjL6csk9DStsTDvXKAiwO
Hd+6nQJ269CaNjQyZ9x1VDAeaHdJky0PFmo2/A2AlAoRGIvOKT9RrhKoNNBXVl7yDnQRN477jFOz
JEo93499sOM74wQGbm0VTSA8HCzyF/Vgv8xNX3a7LTag/ZDx+wPXh09wNWUeOPDR+pSlvFfKvTXz
+fuurDvRU6P4utqP4w130lwZSGshWlYqY+5GG/kplO2bdYpF8zR6MTu9xwKmy/AlGjDZ+L79kbTM
XRzLXT6QiwRJlfQ/zp7ZhwGkADcoNcxg3Yd8zmPY7t0ITxRIr2tTR6vH10w3g1iqRX5QOn1SOt7T
dhqMe9F5K1J7Liu9fPc6B6mClt1M+gfdek4XTusvYzI4enDa4xQ+eZNc4+c6pp062wknKpzSFUT3
yyYSxzTAhoaF5Y6oFxKYFLIqg7y3Cw9rLCu52JEql8rLIfIOdPQZQvlKXNDlfKrciXzr5KvOjYfI
I/mAeKSPNPCAIFIR+mR201dmM0o3zLqRwhHUNKs0gculRyA32C0g2RL4dYCDcOHJeKtANrTI5XPs
N5oy3pre2CntxatashvCDANzOZFlU22qHANvWl6aYX8iRvdKpAyo4oUt5Kf08Fsqtc8VO0GX3AeB
dCiWH7QMkWEVWDsRDBuqLHxdAx5vUwzPE2lvwJxoYuuSnhjqr7578aslqr9HIEQUAuUqi6t3f0wP
iWdchRKXcWgQCjqaC9cgZhHn1yPT7JWmwScLq65dGUXw1PP42l73TLPocpxedVz7EimNadEmNx1J
Gol2hnE2NyjxyvfOYx1yzJ9a0AhadqRs/mi1ekIpajzyUPBRjVAPysHfJ+mnHueXfYLMlG46+06t
Y9MI1/mUfwS/Rb0JeNtjPnISkYSSWE11HPts6YJtpd0EUH6KgQh32D86jmYt/OIpFRgRQtYIHeCY
BmUutm8U6aOsYe/WtKvtbhEk6suqcFVWBQ0BzaxmRSX7ETGyOGoaWlxwCDODh6/LzC1s6HgVlNOd
zr1i93a/pozckkyNVnfC+OqaaE46DQbB0G36AVpsLED54KHYFBG5WIjebyYEDjIe303gvKQKMOGI
E4lICeD6QIvbrsl76rB4hpn9MptXWh2vFolyH1ZYsyYbE5Zbda5CyJxaUl8P9ehupXmfaPJNN+V9
qqy3tOrDFcpNqVvpGuQtMEMO6MpOgD+MtNcgKm1DFHdLciaunCT5aACPa0gFIlASM77r1bOkBQcG
XzeKXV3yKzd5eIPxB9ldu59yfMyl2d7FQ/c2pKPa+V21z4MExHQVIikqmBgRb0gjMRRugilB89Bi
zE0zgghDn46+JSG3GOsK8ycgb+uoz6QMC2csm730vbNj5rsWso6VYsNrSpRmEvAbPZYFP4GSWHpH
X2eiQwoOAWsL3zZAtowQJsOe1b0bn5sOJ22TeNcBY4mrojfWqVTRpqsxoCTNAxpTd913tL2B0sQ0
Os4uXgo28tpYSg6ajKLpl1qipG6he4cLFMAoTiqQrt2N62TWcpS3UwVEIC7FfRPTQZwsC+IKVbRt
UyeZp2JuHdgp9sbU4n+UxEZNAptz02p3gVlOSz+baKr56AJGWiYAzV7Tvod2W1/CEukgcgfaViDx
kspGgJ5vZCiORVp9jkZzOYJEYH5bOmCFDctGOIREQ+KqNxxAz+TU1+5cFo9+uaQMDQTz5Bj07yLJ
gyOZC/dlM1upsVQuBx9caP1WZ7nJ6Mf+arETiKznC55Qhqr6nMr0o+885PxuuK10x7tI/D3ONyRE
I16qPmiu/eDFrusbh/zhumQ9tTnkLhCJvQh3guao0wumdc4xgHUzphNpAgTAF3mn7fAohadSu4+D
4WinzCW7Ua5ERToZPFRnPt8vF8no50sfzQX6Lh5ExFe7tBu4fOBcV1MAKc/dhRxFFxh9XSSnPqVq
HdyVtn3v5ihPaGN8kSazCGkaB6zflpx3wEA7GwFPFMgqpjhO+R4LhUTV8bqLS7sq7+oE+V3g6+3K
RrkWRulrE3c3msGaU2VwyzIT9TNaBNpr/WGgi4BXDxKUnlB7JND3UtO/JUiMRYc9FnIKBFNbPypH
/9Sb8i7Ejn4tTEgEQx3sO8y7Egg+sgdfAUipP2ORnkrnhZt9781viPn5mmqFyh2wQKYeXFq/CG5I
g4sEFta8GZlc49qqnKeB5v1cnmHfQWsVQ+rXpgAcjSypTCQfYlsH63JgM9HFdSJoB+M4hUpqkf2G
bUdknbcgrkiuOxgajJ5mVcG1AaXgovBgxEnACxbadFmpYxEO5bJ6buwxv8zC2gKF7F42AdmioyiP
cCPJzurxC8R8Cx0SkVUykjBjD/WuoPk99LTctYyGTI1eAfBwv3WmgEm8fstwfQS3PSHjo4PT07UQ
mrnqgypfapV1oNJ4aiKgGIRsFmsYkrpTcZpPH6GNTNjc/T2duq+sQPOSjbuG0NSR8Eq6B0iWU9os
jjyZPd7WuL7mt36ji48f3ab3APCYYWDeEGDrYmYvWTFTSzMxYThvqrPP0JMeCPVM92OEdBrSh93o
V41BAo/rmvgDghmrSQNJs/bVyI7AOa8hVCZ+8dC7OIShLpBfkPtKT98obnV4dssxLd9Cl6eprdGO
FQUhnMOYbUgXBARQUl5phrlo/K+wSi71YSxW2McpjhABorlyYBFT/Bj0awXK6QvbYfoW9sTv0fzV
RIOJbMSOR/92JSJm84LGdQYzl0IBLyVJc9aiLJLHKKMItK3xsyGfepEwxegFyBOVEV5XpgmZCJLw
VJcIbhKVNmPbLzKcgFRZfXut44DjFMsul1jmuiVlC+ceqBhnHq2henkxBlJ3Z6Otl6BgZGRJMDY6
SRRGfe9srIHPHv9CWICBrpSWIlr2cG22BxKZMyRnLiIDJOd52D4a6O0Vi+7iN25VltVIiqMXEDyf
5gheZsR/ZHB+Ge3MZSA6bZoI232amZt6yo0nJJszY7eQQuwMjQKgivi2kJbe40O4M5gcPgYt6qhi
FouScOKtws6RV3aI5tlGveESEJBNpjg6mtkwLSWXIQkBDfijJh+cNrofDBgGUc5eB9uMGaGaXsKB
5KSKwflctCWAcMZgCXxlRXXQYSoNFA8wyBMefDs713Z7IxvsIklBPnEE8c+D94tZEW4NxwJa7gCr
AdvghgVgCwmtIsUWByyujYA2nukViPibRzIrEAOIJyOcY5gCmrbMOh5SVG+uRPE8CW4dZL2nAKoG
nQrqiBZ96FQNW5YgCYhquqfqWwRNeSYrLFizVdorwd15AZevQmDC+Paqi3CvMpbzzAHZOj5TAhHo
JlrXGELaZeTlD75kZqwp617T5qg7E0YLQKhzqLc3nVaLrd9woq4cELAAXfYNcmFDN+F9hN1lYFqX
CAckJ7DyKDR737jdrvLQANe09wOl35ZtcrBd+NYDlW9bJMCG2uLT7YLHujAfGOitAjeWiy5TL3r7
IvHYmw0PQ5mqfQ8dh2i10L5INYbLcZnVFxzcIsK5kw9c6mxo1XsvcoJdHCbz+HMRzTlvKaHh2F6S
z1yzVrnJLoFwz+Vo02/rlV1yy8Slexyj4jXpIcNFzGlRw3Ijlf143bnudQ/Qw4z7q7QzWeJoxGUO
fLoGTJftoJvPJ+M+mfPgRw0UUlDnB2qEXR19ll21KeJDDcRkQWDalWZRhI10C+cWDSdz772Az8sY
HUN9REvXcewztv4UsjOhoOPIQM9Bh0oM9ntp96+mSB6Ju4w5sLIpqAYhTddp2CQoZXHC+5bivrrr
0u40BN01dEd0CA7mob556tLmqET40oMnwqWRr12spU6oGytJ4FsDU0Szwb/SNngzhAmaggajXZs2
Dl1vr9X5EmAk+22guqUIy01esI5UnnlvAFjWOlJHGkaGIA2MmUJFo29gm19psuPUgqhgwRA7X2VG
vRHI5XGOMdM1SZ906vDZ/LBcyvyIxC4WNlCI2Zw6FOOZLXBYmg4wFIulNgoYbHDHTTYaopJwsoUR
MPxr8BSP1NeoS5Ga0FiqvelEGDNsVzqvjamrrQd4WiTMayLbBx7l1belUA1gpb58lskRfMS2cJqd
mXn9kgIbmKb0vqDvPVQdrWQtYLaXzhJZZPyMA7mXVq4EMx0L4zkwwZ410WYS7MKcgIYVQp/oso39
4RLu2FJkETPYkiFLnUVHL3SfnIP0/OdhtEkR8UFtFvp1qzdXGoLHu9wWG27baulg2lxgvgcfj3w7
k/G5DGBUKOsyZPSz0BuOSpMkF7NNxNrITfyeJt24UkuvTFF7z3aPIkdasxK1wm+Hl07o2hbpRWPP
c1QDKGmhqE8Nz11HHMzxmyKtjPBhGhHDqtrCRqGF+pXRlCtD1c7aIBgP37JONBKwPMu6JzeqX6q4
B/VtiGvLSNU6qshcMfBo4waMkOOUGBGvTbarriyTA8v/au4omoP9kOhN+9iq4RM+yAf1f8t+kz4E
IwSlIKhviKUsRI6bIDSnZVdCdvA0j0fCdBjUtiFnBRs85qTqje2i7Axi8xB1PtQO/rllZk9mXEQv
STTMd7Gz8dh7N15d1Y+x3a7yMbhqprvQJfwuwnGwSkIjIYAr5oRck55Xi4QuhFubrNW0ljkon3tc
TzdAmOyWkVxQNPlG06B7F0HxlRjGpmPe+mCq8agrLNg6ipCFjYscsY1LvICXRoTHrP0cktoY53T6
EHlcOWLn9rV1FaTunTkg51FxicNgtHcwoZbdmOgsxdQwTLdj3XCuysI5BYlBRWZna83OsnVl1OeJ
LvV1gIn9+rf/IuqIvc5krABInrM9l6bVSpYz/dgYpJJTb31mKEbYkmbue8TPoqhpM/eqtTm70dO/
9IJwNwoga4Oo9aVGTwFpMMArpLPOqm0kQ8fKfYgCetatYUs2v2jjhGuKYcYqHkAIu6wenVRlyz5L
pi0d04MmHB4ET1+NCC4EWXFMW8dp47TTNUJem/Tnzbdf/vOf//Wf5+H/BJ/FvkjHoMjVP/+LP5+L
kmyPIGy+++M/N5/F7Vv2qX77qf/+V/96kf/+Iz/07xddvjVvf/jDKofVNx7az3q8/4Sg0Px2OS4/
/8v/7V/+8vnbqzzicPv127lomenxakFU5N/+/Vfbj1+/obr97f396+3Nr//vv5zfwK/frt/U2zlU
zdv//KHPN9X8+s1z/2HqrHieZdrC9lAkfful/5z/xnL+YUkDDTsqZd3i771vv+RF3YS/frPtfzAJ
sx1JS8NxMCw7335RYCT4K0v8Y/7/tjQdz5MOP/ft/735P3z2//+7+CVvs30R5Y3ip7/9Uv7rG5rf
m8Z1XWBHpmnz/89v91Ee8I/0/6Aq7/reD9u1qxswbqwKBhCqwDJ//N2H8e/r/W9ef77u716/ynGt
hqKb1pbfcyQNvcZHwW7ArFn8vQuYf7wAcUl+QzGMjRVGK/4/M7o2pZWtfv7qfAN/+vEYf3z1cerM
dkh59drLsGGxPxEegQzbGZxVOInPHoH0RrQcBX9+vflj/7OvQ//j9bomQesxjmLtV7V+4OpYGVUT
bh2rHA4/vwR3zp9eQvzxEpmhyLK3CzidA3uGBEAZdJZEbDjcoZL5e9+KIf94kVFvrBh397QmNvUj
0oEXkY7SUhX//D3wBP7ZezDmr+t3d1UJKamySjGteTTUe1Yl+m1l+xqVfhtvDFkHV9ILur94Lz/4
Toz5l/jdxWTsjZwdmKrUPZFa2TjoOwUDr5elfvfzt/OjK8xf1e+uoBjK+I7BFVyIYhD4TaxDK8/F
RboxbC8v/uJT+8GzbsyX/91l+qmy4MKLnDPC2J7dYm5qBblU2d98/e+edT/x4ybJO0aomu8dApA4
pJV4lvcXL/+jT+m7J12DKxOHjZetjYRioSib8LJLagftS2Gu/94XYfzxE/J7N9QTY8pmFPZce1oF
FAgUmaOCCvjzS/xgRTG+e8JtAC4adv1hzYnwzpxhA+BNEvPO80yYrqm6dbr937vSdw96HWkDNOFu
WE8u4S3hoNlMy0X12GuUJcCOxT3SJcSFJdrV1c8v+YM7TP/usY99jfh3yMzrhnx5omh9wAvxoMTr
z1/+B3eA/t1jz/eepVke92vPATMxNBjebRdWZxwhXPn5JX70Dr572Jky0/c0g37dTwUaRgRKFj2L
RPuLG+wH3/68nf/+EaSg0LIgSDMM6eFIGW71PIuvtOzy6p5WIjB9Dn1wBfseKNKQJzA5/mIVm6/w
JzuL/t3Db8vKd7Xcxfk3+fQkXZe0EJBL9RCsiARGUOqmU1Nd//xT/NEX9d1KIO2erz9o4Qq582xc
wl25IFUuI3+t9MLdzy/yo6/qu/Wg6VWg1FjSU7XS/FWjRCKU2YZd9xef2A82Gf27xYCEMKcjKjtZ
yzSy65ehCkcLV0QcZNsu9zt6x1VFrtFQ2X+xDfzo5vhuaZhsk4l7nSXraNIwY4nMqt37LvbDak+R
3QeX1NtpR3YaXpwHM65R5//8k/zR1/XdSqF3OuCCqU7XDdNx77JsOHOuQQ/QtNKTmu7K37qM+G51
SFonAJcjsEgh9nuAtN591FmXfLVDL8y/uMYPbgrx3RIxtOh+DSvgUBYFc+MrRfMn+1j7q02IA/af
P0jiuxUi4GOnN2pSkIUm7ZI+b0P90oqojZlSarGz8vWMRyvvC8sl2zVrGSCOFi3kjnw9hRtWxg3S
ChC8tFo4xRxUp9pihZ6h8VD00vVpbhrpYQIiwK6Pl5W0icoO0p58SMNuu+kmLKVtveSRZhEXD4no
/1J3JruRI2kSfpV5ATbopJPuvMa+KLRLqdSFkFJK7ptz59PPF9kDTE0N0I05ziVR3Y0uRYZIX34z
+6z6AZHUYhI2YbJrKA6ziuajZOA8Ywguwjn4gmgM/ADzRE6IIvZ1AMOQ4VXxhRGqJoLXoiU+TEQt
uVEHVQK6ILP89j4PATvjZ6o88eDINllOXr9EAwOm2sEwOrCGrBJoQ8Mn1OAIkvcyTvSuWjOzjmKC
tPXdySQMH2H9gTN66MOpcq8j6WEE0dHVAiGIRjrH+0yzRugnbrBRcA5BvzpfU95HOFPLuqEzNiXs
tipEACgb7iaw2csVptU9wQKe0Lz4lM5HCrJpZCafX+PVuUygy+An0rNZVjMQRoIArbkYGChUYlJL
Q7IN4oyqbcoWaia/U91Lwva02VfZZ0E5uf0yZAByP9Ig9vSvKvTE9NUx9qFqsBNeD9uKRq7xkIEc
9yN8B5YVBWTeTVLhl/aHQbwpfOzY+Phqi3FbUOzxLbD0AkVjRkeMPaSbBDJhUp9AoNp8Lz7HWvoM
gOBK8eS3i9vhsdbhYj50Q4TnobEBcL4Y7Un7oaSApL64o+uxWgTMa6kHJMWHIhfgKW0pICENZBPh
jPSw6eDWLwwrWlVmhDSqOTsNbmBH4NIclV2mPFSMxNoU5Xo3yeTKwKj9Lrm24JC2VZ+qTvrqK3B6
I3ZqMDp9KQlTuF8hVBkqIMcsR4CaRx5FOLtBNZ0thHViPDb5DE7NE1Q2NE+Fw/5e0tVcXaZBIBQM
VuP7T1ZJuMyGu52N0bzxkozOSOBVpgjvgiJS5lIKaoolMSmyM2XMzlw3gCafOksLG153Hqc+7AXj
h9iPk4gyrZUXmjTc16rQRsJybGELzFJGo8927rm2pInGavrvAIopqnnZWUvmwMRrWxvuZ9J0fHEq
wqUFqjYnP8uOWdXlTSDzClvtHEtMHtTbUML0DnvXUa8hck93UsnAKaT28WxsoqCBwWe3HhZGS7ZN
8INXMkVKbl2TnYQ7Yj3ZTYmKi6MRQcD8u+ik1E9tXc7zrQtkWj9pqMrtt++aANe8AzcFeKmvOWLz
dI8J0rPfM9GdEBJ0nHxqYCPpYzDXMRP1hJBhtaUjMtNMcSgioN+yrLLkUFSWTEjw1KohsJDH8ZIc
J+U0/meSBXn4oq71abvOdhkFUMhUgxDzMq8O3pCgG1iARvTNpY8aawHoxugfl3B3ZQh6DUbic2ZG
Ue+X2B5xoMa5so+SvYohckL1cUDCdKZauhFeIn5kJTj9W+rDFvHsU0NX7FI/HAD5UREQxCySEgUf
YQ2DRaV8b7kpOtvI+3iOXRNyB0t7Ul8tx6PyQO5GnGLAIYByEvT3MqwG701NA2lXDfbQbIom0uXd
PPTtvFLCvY63Yh0U96MfR8HG1NfKlaGo2McRg2b/0CDwG0q6mjDeWW4yjS96mFNdrB3cQsOaAk9e
lm1a9WF7ScABNkdA+A1/w1k6GO5AAmPJJxvNvc596pa5TB+7ATQYjTdqgGmxWkzFpJnEYFRBwXap
h6r9QL76w6Q/lemZoGJr7pnH0pQYD3vVlkvyPbpOYQm6KwqZQ+cIRqo6hARajOjfLzRpRVLrQ+wX
9B9qP3cxFceS3sRbe7QD9eLhmp7PFbY/fTNkmK74DWusbZuqWzoaNPIW5cpu56Xe2OHcBlsM1E5U
+fAq/AZ6pyWQDgPa2luel/MM7oyanjYAparXgXBwVAQRZnt9m1Z2jCyygCxs4z1x+BSGOrCAXkGK
cBOqMoWw2y8r6Av3FfJUMm+6poo7noBktN7LJMUKOVReR5rUSQQOBnxSU/BN94ZucBVgaGVSoa4i
9XM+xXTuAbeNP+J8xl2KBJ64ww7XQYGdxA/EGB/HIXCivZuUznIs3NZYb3Ngq/E8kXIFVRLVnvpI
6knTCR7ZVneBy3+lCk0TCewFCZxnfazp/gprALuvOs1LvMqTjJ1NbyXSEL6echLpYLvjtR8AsMBv
lAROuHeFS/l4oMtQk1HV7ITUKCD8bHOfKQ+9H01NzMZpLIofVjGLMeVAo6FBc64dQBwqyW1JvQku
j0tV2MNbAEcmO5vWnWADlSqU1ToiOI2VNCunYV15VgvHfJyaqH7EHdgsPwaN0YzyV1j7bzlpguIG
qXMg0iyDXBG0ImJxS0dsam5itFucI/Pke6gvue3A2RFzNSE4BR2uPSM8UFRWGpXp0Z2L1D87EIag
/CpFOjoPzeLshsX27VeDAwmSRdhjqjiyQS3hTU7tp/+SdzWdUCzXYvqVDNgQ3yPhyOpeiYLUWpFb
brQfcDaIjSHOQltK5jXjN8r+Ap4ig4zxADNpDO48F8j4vooWKllHj7rd3wl5HfNIjGcI7trFTq0L
xuQ4PBTc5UgD9JnTNi89cVvnuy+18l87bGQQ18MylgTm5ZzUz7q3m/pmBBnoAOCsWYWwwRVtCchO
06n6C/XQFWwFIEXITmRGQqMZS/S7pesTr8CVQi0lxyEako5WNQKAnUtkVMxWJLV2QzYvj63bF/MO
rcWpD0DYIvImSZ/pnvN+1FL7Iww9dcZ3w/HL7xvNz2mUMePZJ1CxsCd3Mf47q8d9u28pXCu/ruuI
PX+x3sb+vs3iAZST6kL3NqiBsIGu94zfUiWQTOl+kV3GKCZiEZG3ky+oMXCmzpN7N06K9EFlgxmu
AbdCbSsr99WnZVcOrkW4C+H3OCTMbAnAp0rtQ7vXAdnrILqMre3rlx6av3/F95sao5xHHZzj0ab3
vOCYgrqN06nY9phQihnMGGrvCeO6NW/mxF2mR2+JivEV2HITnbHzheFINK6j0Q3K3kzrV5o46q0m
LFFvpoo3Zq2oxEVRpdU433sJrRrHWMXoq0Mi2JEzEdXmh5rm0d5FdWmFgMHdOdmmegATQk2jhp01
2b55Cmue6wu5rWR4HiAcwwYqRieHsVnCZrhvsJsAoMivFI3VAEMQ81PmFfLMFYwmtpzJwIbEiNM8
yoUt8uDmfTE+21HaGowOcHY2PEN59Y7nyKl/dHie4xdSl073UluDM77VDY4d/D4dgRUWBH7Fx3aA
qXFXRk02/sCgqX/77TBVt/AK4uWQ8C2HjCBpebssBiPSe9M6y7TzhqXyzkkt6Bz1QhhhB10RJToa
y/HJJc+cuJdd1toFcPKWH022qkPYtRaIBLvUrrFb0uGq6js/tWR9TjEAwdmJ6yYg+xhWvt7mZk66
99qDgCo2sxivz0NFqwo2DrIDh74WDgXYC6MZUEu27J1b8kC0qK6krLt+X7BHIY/Gcw78Xjcms59U
JKw22qPgAtSoaq29d9XM/nLT8MS6X3UuG3KodjCNWtzEgkPbtB3cJkd/c6sJATyGXO0+jVHg5g/L
NMrivcBeO0DaAW5WkPiphIflyJTWoQba1q2MtSSkEzwAVT8UOzISp8cBZ/oc8S8mJz9Iy/wwuu04
HiI2QnJiePSGA1eEYsZpy3ENZzcF1Rc39kx2V4tKSaAjVLgC0w+pl01dOMEPI0eD8LeVqF6ee4ZU
3t7h2mZ+jeNCZoQKA7wirK4ShH5VjyDmddtcTVuJ0jmQA8xfFD7VDOZppGI05J0rUKXli+OSK971
noXVZ1n6NH7r7cHkvEe8uzvneub8barSEt2BiOzV3lpF2moghQIoufaW8VuDCeUVPgFi7SUkxNwc
/kog8msef7QBS14caTJsUlbuTQdUJ17osFxqUDp+nNWHZG68K0ao4K3B1uTS3/jNglKzcksAv5pR
VpPgDxksbxKvo5fiuIlKurW2ZeF5OGVsP49AMg5zNQKAJ0l545csdfsWR3Z+nI1VTjfCJ7OwKpS9
TLeV46fuTUIgOdgI3gmPk3eZ+w8p1MaQ9HMQEKZLqPvGghTm06aGDB3vrQ5zKtdGtTiY4z09nhIs
CT2XPUthj0xbezYPHhN9rO71UkOV7o0DpSGb+9x+KoIl8k+WU3XD+5QTp7pdJMaupzm2l+4jcFjt
jlrh1QVRpoJpk4WEiTaWLpNhM+DZHiQpslJHIAnpQzjaSZ6mv+OOq/TFqXwhUYrYZa/co7D/qYOE
EoU6NOVXwrLanCZ6A4kYSTo/fFgxsdtBHS7KAZRPmOYwEqxQZIQ046gfzE4OjuxPnjR0Va5pE2tp
CEgGb4Lan8Y+LiE2WDXiL/dpDY1J4HEQtoPKqh6yaEzro4skzCknmmfrGM3O0ON+iiv6iNexwPAE
/mLQ8ZtIE4E5HNcH/XJ+XTCXuKsGtzDgq0xPYAMP7BCeZQkJZpfH7hifImOG7kcyJteSUREo6Pzc
lZ25cw5TUJGe29g0fEa/7AHyNXRoOU4aXBh2nEDyTLhh+RbEDRhIb6wWzswevhmNXYhDvN54IvH1
DR2+BUmnpmp08DLguLz2A4/QBCiCytUQ3IIEsmkZ5lCLw0pzvw27n9USWOVJVGkbPxty8sndTHER
hW0UC48Hm9iM/yGGOByOtXShxK081tp4HxqEGUbMgzvU91bXyOQlqJO5P2swznA7yHPTTwRrKre5
IVAb2b4XlFSxczaeincBtzjMNppr3KYyaR1jwQMhU18MTi6m/i2K+03QGm3OytOWd5Q5N70LVrla
/xQFuHTsCX5N23eySD+jLDi3cou7fOa5u4jAEg1DTHSbr1kIlxeTD8BAVyZQX4jeVfPPxe55CEvP
UdCv8K8QRCxT7Yl9GCYzD7LDMHHf1/CdP4IAm/7ZaQiPAVLwB/whqzrC23QAqR54076riI8/BWaw
uX6CFMiyh56zImlPULzRHW2HWIzcphHmBQVc42JReSwWqrOKzo23HmP66CCaGltQFU5dfnazJBwu
SwZM+T5vE7s7cIyWYl+3oK1WoEfC7pLwRjjXDLFjk0tPkmxHtDJxL2FUYgwtYe5WZxpiCJZObNDB
uZWzo1Mg2IGVXWgZ438IgyqfziTIPeDWeadVPe0tpQYOuXhn4sZaVyKz4XqMJrUnfpnh4jjfzBlo
rly1qWYviwBTZa+Uo1TLfW9hxdQMn64mc7G8cKeYwO+4VDjekhmR5GqCnrLmNTdXYX9FI6djHDxh
IJ49QG7NrwmsnvcY9ZSI7iJioJy4gSkTaurhFtbOBu8+ftsh80ploJbafsiQpudQzfwJtEal2jrY
we8ytiFiRP+Zd/JyWfo/k5jN9mcj1TyM2z52hHnzliwYnlOOLlh2Z979BdJkTefS1smUI9udjIse
oIoM89B6lNRP+x8Mw3jzNoyeC+s5CHwmZHgkRcIEpVxsW7cnr8Dg9TNyOa7RRuoSvE0eyr6Z8vzM
h59Nd2iFN3vqOc8n1ZcvLMtjBAmcX7qzq72ISEiYp1m5TY3tNQD/0qIa12qeil7pQxbqid9/GVt1
NJ5sTAnE6WIYq27z0S900uWrfJ4XqwH3QcPKA7goiqZ1HvTwczuiMPswpg6Ce5Faml20qJiFppjo
5tuMuM/RdSyM+fOtM2txZSLYNYeqzku8juprOht+OzQkuBDuoAx/5YUUDWWUncn3sumX5DRXzOTb
tY/xEL4bNQYVkRhP83KfZgVv69uH3tb+DOUYJQczaEc+ODkuqDM7bCw+QXn2zUFmVV2VOxn0ugO6
V/TtKXFLj/Xdh3JIwMVeCAHcVbxt1nERgxf/cHpcOfOW3jlXHKaUgc6GzS0yBzKjvr2ukK4qkFU5
BuhdE2qe0qcxqCJZEqyeC+ItfdRlvX3rFXXtOkc3nzIzvedV6Fqb2uPbDncqr8jq9yyvRQYgoYdq
t/OLEv+x1YZZTOrH6XMS7JQbWVMMbK0Lk2nfNH5qH61aamzRmTWJMt5jQlwKTNsqxUzuh1eM9oIZ
RDfEqWVf34elkR6thDnuAwaN5IuKCwvnND2WOpjx2srZjnbx5BUcYi22vLuERXl8bG1Vh9VpaaO+
+fFHl/g/GZKeIVhXxd/tSH+1MP1/8ixh5f2LNPO/PEtPybcxH/9x812V33+1Ov35v/3TtYTz6x8O
U0w3UMgCWgQuOsg/bUuWcP/BtNTWts2xDE6NRND5L9+SQEL6L5+S/4/AcRj1BpRFBxzgcDf9H3xK
fxTS/9YvPSUDfp7rcXBgekM86m8CD3VeZIeEPjp4+J6GivSNO5XPTH+z7RLSnAU9ZleEi7tpQ+uY
9cUBIp3KG5stU9h7qR6NVsXp8Jev7f6fP/6v7qbr1/oXVfXPp3L4GvgH5XCQk39XVwGzZaYYj/QI
k2ojHehgRt9qC5DMBC+O/yujARY1yHKQfBxRwcCPGs0Jcn5TV3DFv/48f1wEf/2WPD6Kh/zkuJ6H
38z7m84M+3Mgng6/1SKVyzDlPgJPDk+2fPInuhqKjkb40To6MVUTSyvCHWWzuLOBUEcp4MZBPsp+
JEXhNc5aNECTZln+zoLlbojsK2VI/LsPfJUY/+cH9qUrbccTyhMOv13+9794U0Jhx5xjKMNlAodl
27sked9sw66ZNyKPLo2KJSiM6aPzK8YzRQW/lAbnNuntHViPYEcoAqrsckmK4OoXrupdUme/kpIb
06Cs+3/99V6Fyr9/2MATmotLIAXf8v/8sKRdK4N/GgawlYNKAbuW4asEcH9ygWwDECYsNU1v//qH
/tGb/9dP9R3huwg9vrb/9owJ9jpOYeKge+Wdo7xi2SUNVRXkjWIbakLUdB+1HU7bgAaVQzrqO5J/
BJyCzb/5IO7fn3bPvv6SkGoDL9BKib/9spbZdYiXlgd4/oq5yzIeS7bb9TBQdWTFwd5pvfsSOsTN
nz8G6W3sNh2gz/Txpo3sYd/G9S3/4m02TWKfwIrbo15cgxP6qCe416mI1hogp8ITubdF5m9aBgYU
9JDWqWSZ7HXn344zwxGAQysTlEfresW13GsDHiPU/WJZj4TkbzAI6NfAcl9bIV6rQY17OJnLrbHu
iwB8CyxiKBcwcLUoTmBckhtbx18D56abBEpfWw+IDQPZYr342X4c9TuzCHOo+ugW9a8/9U7Z7VtI
WJh3hr0IUmtt6W5ndw34lXGvYMcO2QCDvIuOOSfLdbZYDl0c58BZ7JsoIWZk9225HtHAVpXt7GeV
llucwWz/CS0tReLpG1fbXGIQBx4qV8dcT7uvTP1qOXc8+gXYF2zH9/zo36kBzSXqxyuSfVVXPQzQ
dB0wFSNqMT6G2TWYLal4ibqYDiXXeevwZRxcRuR31BsQ4eJQs61YfS+9daW1ZZBbSfndoXcC2pok
AY16AaEkFNOoppfUWkQuuAMN03nW5l54a6r7qsfRmeTOAj9GPqcIN34Tt7shypYHwEDb2u0NCsDg
nxwg4xvHQw6hnE/c1FRswkeeuEUQXJUd8O6GF/v0b55dPu7fX17ApLxD1+Secv3A/9trJENfStnl
sEjcjCt1efbGrD87YdGRyKaku8i7+yYj6h0xnBdMLDad82Wh+tOKzDm48mb3ELvBOTXDI3z4eoc/
Q5JlqJ9Cb7mMUbb3FkNPeZl+taRq99q3CMdC5Bw+QpC6XM+bcN8UCwwdd9PnSX+aYvdQw3WM8jPL
+ilc2nGHyv2U1stvFZMpFxQSTdXGX5zXrEfycnq+czYcKAX1+DbCSMhNeztUJQ//NXRV5pjx2ze4
gD1ZQwodKNOhLy2msHWF5p2hPHVnEGUpGb6MJHKgvy9McKk9uHJdR89fa5feI9uD3xYAIrTnEOQr
ZWp+bV219dukCZY1J8GXsLJ+Fb791LvvCMbviXlmMkO0D6w+ro4DLduAa7qzXfNvGHO59xtE7ZR6
mn0O6TbjjscsV5fZC7NJ7vgFN2lEhKfCci68vtD4RvgxxWR9uxB6ChV8VZIWO82Ve+1KNIgKCTJO
qhtvxvZvY/3xx+UDjyPuEo7YWhJN8S8tI8t1aMF8D1D31wNYmklAc8/GN6zJL01D/NjDI7AfBNWO
Dn4/qg2JSEOnUdX4CGv1mHR+eqMVFW2JDo5kqJyS6qCusunHMCdxdRZYCQ2n4m3J7BFuxNFLg3aL
F05upiQ+pIuzH600wDRM/kLX8pMaoI1xyNR3AB86gHpZGV5AqOCOVsttZ9nc0+Otazg3x87oY/1o
t1abPnM7fx8UaxdXgbdMhOXWVeXvEI2CRzOhn3Cx1Sqz61PTVwdPUQBRedzPsyeV5hkdoNEXVqLn
rgTMQZKEw5Oi85IJ2qYZIpcQM0ThfviIR5aAOVNqg3UFlL3NI7jQxtVG+hWqSZldmyLA0FGehuhR
Nyn0CiK/jHmIr84sD3NEX531jRrz5IK/tCqbNTut9ujvrx7I81UX1DP9Rz1VxQ3R9JhJGMwcjnAn
KzY/acVCLIv4Aagv8ba7oXqYH07JWd8l1SnXn/C7eaQUZGCHVNkKkgQ/2QaCE7HqHg02/JVw7dNE
eqeDkp3ogSwqlZOTnAhTX5+b0VPTnhA6JLYcr0PeD21+13IvO8E94u/aLMBVZKmOYU8Jd8MdZm+k
tRNSfLXDUK2aJr73LIhlRYHNIGlpT6J84K1N4dHgtH3VxjQ3OqIxMKH4ru8RJHGQzbtwaXgw8uhM
O6m+yYNL7Fa/XTJnpLQP3Pzv0ioo9ozTrb2Tza+VjyTSC1aOgnQI29Guc9IfiLEQ+q7Nl/E4fQjA
+8koqp3MOeSC3HsSqvnJgGd6ikOU9JpJaj46+0DoQ+Ll5daI5H2B084iefBbTjATMcDEWcSxbTOm
CmyNASMEaPjUUWF3T2ea2/PkbKdgEKmq+Zl1o3OkQhBe2wIhzsUtedNG1ngDfP93ittiv3jqWChf
7TNEDcbNyWVy+fyZDl9zb+DN08G2U9NRZSOrXOJtQgKlcHRgMwQq3Eel19OEBvC4LN2Lb+wtUdl6
b/DPrkwlho0kfLmZFv+S9kg33qjPEO5c4r2h3iLv/bAjXAo5zu1tLuJbSfRIjJhDAEX0+7IhQDf2
5TkR3dOo+G+sAh8uYwyKSWVEzWio3I20w58pWCgiy8m7z6j3mmPjfp5w9yf2LebsE2IUrSvZAP1w
eqM/0N5bdnKJErQTtu6VSGlWwdwTn3IBo60xWAzYf6cfbV61pHah8RVXloax6EKcFX+/sbUeIC89
MbQL122AqUCWHtxl95JzL96iej3K6ur6uPpeM3KMUeGoG0r8Vla4BPduV93QZXltKuzlSjnOl+7p
CcIUtTHEXTGDxHLf6OmuBvHqApxamWiisWAhVVXzDpj5zSptsE/pOckRoNgGqBE/eSXxdhn/dnmW
8um6LjpwlrOGglNt57eKzkgDrXWbt+YU+PmnY2PPDfu9O/Y3Uswv7RBuBsL+RYQO24h7+ETOuvY+
fAg/q3xy472SZNs44QJyc4ZXX3Sfs/He6raAO2sAc8rxFMmBnPXyDvYjb5xV41OqWRl3J7dTn4A5
de4jCNYQ7vR2Bge/EQMCPqY6Ns94uQ8ZH8FIgLrANr5y23hj5uAllzAoBtxR+4KxnI2asXiju4GF
BtMEvlOuzKEw9acbNt8pXvNhYU0uhhsPcq22o/wGO/3IOdHbkVv7WbpwLCK+FCnG9FgimKNAFhuy
6MVazpzKop7mv7j9QQoa52APKY25LAUUyKSebvg1woSAgZzXXreBVzVtmYjVK90402EokcfbgmJz
y7aoE8soQOfFyzBgkPUEPuz35RGV+c0sA9UHCeJlPTlPYeR1W4fyBYBrbyWNcHt/ntE1Y5wJ5KC2
ZRbU2+ZP1yU9miSeI7oXivmZ/tZrGauqV7hAX4IkmfdDUj0KrFoeWNrVRPHZdriGvq2Ycdw0ky/G
WddLRJT80ergv9fmTtXx55ywdGUYmzYjepgsh5MPkO0RDlI6pWLNSg0JRKl1RSd6P4eUnXC42BlV
P9ioTdvO6LPvzJKKEn8Aa5SSrMdMB0+CP3wBEgb57y0rdX4u6vH6OFrwSEBVl0lW0jE3/Cztzt8b
9z6qp/E2gg/HyWllsEuG3RRssUG+Vcwg104KC2kY859J5GJgV/1paLeTCcW2qKaHZuyfJbf1nVtS
JGVH+lBOzbiewGXWA+ibGpQsIy+iwIvzkLTDbyaSelNo5o8m3GCNYS0aZcYLjK2npw51xUJ1scZd
4BIsQhTX+3miLsgqnLfBgAqzYKxuhqk7eWJmchfTqmLPFzXabEUmRFCzCqA905pn/5J20e/STqxN
J816hoxDnBrKPNORTTuqe5xrbD93ouHxiuLsdyOoWxh0v8c8fVQlFXk9ZwSc2ZzyovHDH+EXy+g7
GLzqkJj0t7GXE9OdcI0CWLJxYxSql+KrI5q4vUZu6Z56YtUdT01HS0t80AOPuoONcQeod1c41NtM
/Lzyzu8kgd+QJ6gpLhHNWNKLGJlP0d7BQrSqgiU+uqJ5hfQpHaKasdwJLg5r0/XLpQKOANXotSli
amIuKdTtm6kBeZqEeBy95VdJIbeZ/HOP+Afy1CHoPGBgc6EQmyLX69yADJjt7BKjHc3oMvxtCViy
AnCCsfP2kLUZpAujdqW1PA8GXWNu3fqRT94hMrKMWDWd4MMAjw2qQ4t+dwyoQvbmSJ7AAyEjW1TK
cGQELxdZ9fMydrfPC24utSj5iKm7oZgp+5W32clqSflmXZNtqsoilJvZyG4g+FXaHzjwJEfFQWxT
OQloAc+CrWeBHnY40iyztU3DVu6dkNRGXIonesmtuD0NjWfg7yCoBTYB2zGeTxbkhYNmHoIgyGAY
S8bV6yvr5uR7tKh57XdXu8MJBjagAT/9Bc55d+2H2fR2aZ/a6x+QYX9oVJ91a5vnYgT4G8TWTuFs
3fDXZhFmlHjKWp/uVzkFG8iZ48lc/2hyHC0BNhlI496qNX1zEraHcAsFtghcvMhtUp5szytOQwCp
2ekpNfvzH/OmSI9ooOeqTJJNNHvB2gmj5SJRzMA5uM3eUTAncnqSIVtuh+Ta4WYvwH8t/gFH5KHx
UsFeEMpzS+tve/1PxahJTTdaMn+AAm0JRG7sO7xuQE6x125UIO8R3vadU8l7FpFl5+QgM/m2LWtE
PEcyps+H0jK35DfRopxvp5TkVCv68czsfNmkoniGSE8GYSzZdcetce1knQ3RbQutYxN4rb798wf1
DM+xV26wNq+srpv2k1UVt3/+gC34NOSxwQKDry9KX/wUE3mPQ8D1N4VLwWFhWfNhyAEC49NgGwsF
Q7BHJVmystx89UJcS8smFAVUFMt64OqeieIST/rnALKpo6CHjPejm8p71vSLVtSdL9b8VS7sphIf
b9KgJ5eLD4jLa4kOxbeARsEX6b7eWNMxpLSpXqJ4a9L4lnzznc9FB5wjxc3XctgcijK2N+wCmVi5
0WT2xqs3g72FVnwjGFBQ1LIhHb7qpvZdjNEZPhQtW/MAXSafd4sfHNix1qGac6KJdo7MZgBWJfne
t4dtW6Dm+Op4NYfagfgRkRxfh0O7Uf5CX/l1/lGyiPkcqwly3XNM3FmDQIkF2jcVTzQ43EnDDua7
zWc9x+8xEixVWr/g1A7rHu9cXVCUK3KNjMecJpig7FjAkjUkTBRaeBaVQ3fqzHEe1zq7KJ3Bigtm
V9c3hdvvSkrHp7J5Dhp4czFjETN+5lNJfp0KybCvbhphv6grY3rpbv1JU45Q9bwdfbVz2J6h2vGc
sLRu8LG2d3RIvwTOm1blsU9g8I7uelL+haq0CKoE19uIjXeG+LEa6+bYh5bilzc9uTJAQMd9nIpX
Gke4chuglQNEP81ocJxg3U1H7OrwhkQAi57hg5zZKZi4PNm+HHmZ8LmVWc8FkacH9xG2+qj+adz4
WfrQPvqCKEGSQkG2m8/Ytb4tab+JoHRWVHQ16yRgmFMrjnUtEEbeXjNTeyIwVS8zhoZlnXjpZQac
uPIa+hE1pp5ooqmoSPQROzA8v0pccIg9aqC1GxGa99p/q6zAg8uoHqd5CbYDRIs6U/tZ16C/goYe
KHyb2iJ2JrYd/45jX1g+1+vwEUvqQ6WhSsj6oHUYnkd6UwMPbzdkIdBMrTVtsTDQntSfZ0XFQZKi
KMjMOpDYZhAQQ1gPTTUSv9cfjuE5naJuI1MsP/iqJXtfvAVDfaS9ajhHitFCAeR2w6kq4tg5XoHD
vb4UHcTLjkFN1ZhPhkCaXhOPYtJFvl8hLbSgpnRQ9smJitv3qU3wtA21u426kWM9HCZcz7ugizrO
AdT0gcTn8GLJ96XMWAeWSr5UzYtocvukRscQJeENkpW7ltLAPzfRrwC70gt0oB3FFmvbj/2VHVuS
Bgv1FI3Obdf2Myw9ziTlzzTHoC8cGr8zFlbLUE+SLgCVwmhLDuDa9EBzdrOUjzk9MJu8vR792bVH
Q5YYgE1TDh5cNWrEMzBqXDVnyOdUKhWGLGWWX3GnhBCuK/S6Uhx7YWPAwjJXwc9vHo2y0vt6SCEe
8PC4Fk8FU9mt2znjTXEugibZeynYF28Efr64itlVScdz2/8nd+ex4ziWbusnYoPeTCVSlA0pFC4z
JkRYerPJTfv052P3baDvAc7gAHd0JwlUZVWmQhL3/s1a37J+WrWrDqgiTolTAnKIW0If43ICf7ZG
hozsGK1ojvdGUx2T1kh3jB8dXssy7OuqfeyiiMQb2V9F2npBHeffQOw7yLn6xrPEEGh2HQWo3uDV
osbY6ZG4R4Ag+PGN0OadCpMMOGlSc6STR9LTcKslPA4Mz5IF9YF50nRb0FXyHOROYFKeQkNhoqcO
62DO+nLi2AgGRY/9GEHrrqB1MExEBVO6fHk5+bHksR7BCtV+4OnALzKMaWGu5tPOgD/Cfvaayele
FKt1tW3OsRhoBrLZ11uA3Wm3MiFkfXLHW0+1+qDQLkyjIs6lLxHchjWGeaJ94O4SZDgGSCULaIlL
zRYZOoq2OM12tB0iluo6WJoMfWDbw2rN4+ziZfVP7kH7tGrp6yNHB1kI2CBEfvdQsVl4JULR2rXv
zDzAtfFIlMgcmH3/VjkgEmNEEbvOjvx4GoBSyIJAzWggQciFEdfpf/CfWBevkJeSuPFG8rPCkWt2
FQ05oxnm6RWatUT2qE8xUKAGmay9O0Z7pdHupDoUT+AGPnPUMsE0g/5tVLwvi148zYo7EZA0vSUr
l5RRcLEnAybUsvmQT/lpNtlGsL6uT73tvutF+6qPZOC5FejEvHVmQlUjQk5Rk2GImd7kyFpedbPh
CHidYBbVvSVqna0xUn/jPK1DR4GrP3A575Su4eULpNsKscQac/cj4diPsU5qZceDjYBpLLdKn3+Q
ZARTJ8+dPcKS4VA7TrLRYsThrtM/WGb1qsNueoTry9SwPbvjYqEDOHpJMTygLN6paEIkfzrXzbzr
qZ11o/BOxBzRQ7uJd2Eo0p3mynto8+Xv0ExnM/OLtFHD0bZqhDYVAGGLhmEwpvqg6yzUDG55qPEU
10ZmIPvLxNG1Zbsv1CQCbqW/CrN1KZJwWOGs8OeJvx3dUXzxfgfxAASWf3TEcszygFBhvi2Y5dY/
vtrhBNI4EbNwmrV92ZjixtRZMXhSJjaoBInLbWcP7m5Q2wYNjPOKwDoJvYz0OGRB+t42eTCFbIcQ
P/gOTKt3bKZW3sXA1LCFOruDHbqBNLguE4n7qRiwg0wRm8pdfmJo/WHVzJKwL1rQjIYjnBoatCGG
gs9qWwmSkjUiGiMUk2kidpNr2o+JRqOpRM0jZrLWX5DliWq6agTPm9Btds6qdBAZOg4byGhu6vH7
gnNgjbbbVWoGfRWTEn5/OhHAbkdmiv0gqtNPJEi3I2/QPuWDwjCqN0BnltrNFDCgzMjbAZuQPmFg
jIa5n1wjW3bTMDCpRA8SlvnfOVEMgu45OoyBNACP/NKemyUkn2f0bIV3bbR3aKs5AFAx1UMr2JLX
T+lcqSerrQmlW9yHAYo8tF6WP6l8qDKJHnYE5qCBlmPNCXBsgnJ52JdmOMHj3k0JS9suZW+QTQWN
XVQGWdI3uyZetgzPjsOI8m5IjQckveXeAYLFgypfTOWGvtrE/j4kd7VFsEd+05YpnRIQLtptpdu0
e89ULkKSu9F9DFVtnHsxnIw5Ga9dd8eucyfx9h11tuGvGRsxPuauTG4T7DTkx1zyeISYd9mHuMS/
pA+avcfm+Nfo6xmLkmqE6kxl5SlBjrZybxPEw+5xYGFfmZofxfH0RFYklpWkPLrIwe5dU/zEnA4H
FHBDIGpD7uwuJcJDSex9nwhwHapKI7GCm5vfbFzknXIeDLrSqegnPdaAShf07jRjK3D2TTcdErqY
U6MSwCoLLw857Gp/NIsPG7HcLcHV8xx3k6+iI9rKruAkLsilw9wRn8pKJdFw4QMoprNn4Q91jPlr
hNpDX8EiCNKAP3PMHya7YdKEBv0EVxOeJTrPh2SYGSt23kdppOrT8MIPnbgFesbSoFLzHC3ssaN6
ZXfDqtT9lfxVLtsGprRV49tj0zMCip19r3hQXsv4ZClROLlOdzW76exMkumQJTySLhd3DYdfeBhf
aI7qIfxQBQO/2JzHszqIi0XIhUUIoo814Dsie2PTWL3wa4hVBysH8KtBM0O5OjNFkcYZbpVS65mf
204B2Sk/FxCmK1xNYTGwlKiWMn4oh59OL7uX2GoZZmXFeSEFbtf3KeGzyrdLPOelnpajilx7g+El
fbDDkkvorKkAZLWiFY+9Z35PbSk2YIGBZy4Ok5tpHLbFwsWASJBgCgeeVHan7lE25AgFox6T7jAY
T20HRb2byEEvWmoKNZb7oXxDqn7i++HbWZuFY7XgnANouKmKRQkqtTrKVTrJgEw5MKzk8OwH5yhK
W6JdJL8FqAIQw44bfM0w6itDP2Xgxx1+Ut0NYRPPfoUC3ufBjER5zKJcktokg1UGe8rqId0RUhUh
ct7OpSvP+WwVp46P+yZaJ4Z2NZ2KInJDkwIknBcN0tgiQz2u3gzaO4wnVc7KXA0w83JvRbkD4Vx9
76LBeGmZHVJGEYWZlyytXSP3dcZwCzmXAD4B7sGkj6i4ui90nMOuj8j98BYF+6DqHRI3b3a9remh
MlVsO0zi0BwMBLhUBjLw8ENs0hTaq0wIbF2qXr8oMbtWSkxxtuT4mUUa1man2825gfWVVOyhldwi
ZH5t0tk4KH1zzfHy+F1tRb5BBN5G5KrA5UOGj2Ioh7RcM9dL+y5q9RWxZ37No2NfHqLEUkKjre/F
osuzPlCAzVF9tttRXOdxcf1O0wELFzH2ONV0wxyX5K3OFeNB74B2Ymv0ta4lX7WOhvuEffk+j1HQ
eGN7bVpjJJeLzT8Uvvg4ms46XMq1u1h/UXJwlUqZcnes/8iSTMeYAfnQW9SSGnxego6gmyCh2rng
LCAvshyfuj1Bs8zg3Fx70tZdkJeqy7/+Xa87UPdmAHPs/3m1tjE953la3dRxPpiinZ4JtlIOkaY3
WyxIsTG8GeRePQzOxFduaYY3DS9AOC286n/+brlKaty2pkhKbWU7RKm+jz0P8LiW/Xb0cZ1Q38yx
RAWyDkdFXT4CTM3mpn9qZwbvc2E+op2gczAzTraaiHYlfco6wUmrLv/iT/y/VvRd0q+27upf+f+P
7g/VAyy2/4FV9vRT/cQfxf8t+eP/+LfkT/sHkjHXZZCrGo5hrVCwf0v+nH+woVUd0t0cD46WhTTo
35I/+x8o8mzdM7GTemj0UE39HwmgpiMUdHSHITE0aqSA+v9KArhK/P5TCGXYpo24TXN1y0FtbP83
jgQ+v0VTBuXR0urmQSMAaBJrSjs8UApPELzJMALWGc29JCxqn2sqxFutWNAfWdqZdW/sWcUF8cNk
mOYpUjllss7Rdv/xjt7+9XL+UxIIm+O/y6QMh/fHNXSHt2OVm6y//x+aNmXksB6V5JxMGBL17rZq
ZXe5yP4ycFMuvcg+vQLUuacD0YwhVODvbHy3jsen3ukadvVuFJSx8azRc++xuH0XEDRIedJfWrN8
SSVzDx10INmoKAPIS9IFG7u2uOEeR4rjkTprJuzjJyv7k1FAobfuns1C/iV2bz/n+FDHFPUUF+Rp
Va2kpqNsSPg+Gbict6RMmgESbQheL2yCU4we7RUr/RzWCxMnbXJ2cgRn0WEwtKOUuJ6mREtEFnVq
5uRuLew7h0Id9mPkPtWAokcDGYhbH3Kr4NWsmmQyeP3qMhjjnZQNuPmxmR7WsnEjUbGAj2y+VUwj
57IlMcCNSQqRta37hUvqg1E9wsGs9lU1fhf2BBE0ZWCYWqIjiYCEy4oVLavF8qJNZtArEdnjYzOT
rNu+R974uCCJDKWdhobJCM1FY73LXM0+aepvW3zEWR2fmyj3ZxTywdCsORvrkGbQ43wX6dM1GfMy
dDp1Ov7zFztZFKJMvIwYYcrgxWvCSPaMzCPPecDx9Sd3rGOOt4NmJS0oiONABxudllQ5qTKcxnUu
ViJJWPnCf/COJeuX5EsofcAYf9rEJmuJmCJFxfNuNbi7VltCaSpHF6jAxlSoB7NafAP48WMLyR+B
my3xaBB3QBDjcP2d0+XdKOo9tHQu1Q24F7Q26Lj53iefdkMwi0lGoz+6BtXlTYs0BcpuuxdpijSl
/9Ws4SdGqeEt0R9lidatqPOAIsrbZrK6HtSp29u2YMaQzZ+p9M4j7N4tY4KtO1rva3C1FOm8JcCQ
KDYN945e97tu9G46RQZ4EmbuaXtsJ/HiFZdB1O5ejRS+2rh7gP+iO7GoD2yY+1rlYHyHPLwZO1lu
ifdtH2Tdh5CeMeWDZy9iFvyou16Tnu41jZ+T0mFATIwT9BMfsueLWQIdn6YehyMQfMdr33Sy21s8
OuwvOQfa6m0CwWG11aFqLMRArUcbQg4rS09EcMWq9lNZVDs06dhcDnp6lFhXWTIRMFE33kdV9oqP
WOyJ82CXzlnChlXrSc1+E+PaeeaLGxKjwfDWhgCuJX9ysOPmTI4Imx10YkR8KtBEnfGnnqe7HpPE
ACdFO9ryTihn+qCp42nO9S1uX5tAA/HpEIFEqhF8kz5qt2ZXt4FOMnlSTDvbrUiWoJNDsoe3f252
WlqzI+mnnRvrR69iDosSb5NExU8p9W3eF/bFcD6RL+5JN3qfPPWzlGyLs7lgUeXBOB6kgq14rnWW
qEw7ik87nXcw3uQWvSGNRfXgRu3desHKoARmJH/tPqajat50bXrDrPQs8+HLYunfJ+TmRHa9NT31
nrbzkVW+CFRvOFUWsZdQes8j4R+ShS8h2dlf4jWQuUXpWwEVeVZ17E0Dz1g0tWssFehiHRYIVfem
b1QGBTKDC1eJoJQ2PrJhpoeeeB/2FK+YDfoFoKPpPYHf+RmsNMJqo5HiRQ7XuAz6IUa1JjKqyVmM
hIXqyZGLKL8Mhf2dFI8evJNgVEmpbZw4bAcIankswY8jNYVUHgHkqP4SErsZh/4XznsT1kV3ttUI
OWtG2rZoZOj14NsLuydXpdx5CBGvESnutfAO8chgUw6Bq6b1fvTmwmcrDEYLqI0bmdSG0bbxjBVy
aLl+Uh+KgkWLA+fDTxRxn8bOYS6NhxL/6naMyPMwTeeNnMNjL/JHD5YuS32Px9y0Dj03QeKnVQnK
sq6uUZlNxylaTtF0KCVfqMghVaIs1T9mfABigMyhQwRpK++6Z/e3OHVZfXvOAacJsT89mnfbaBDb
uNoPOqUttCxyWBx7Y5MDsVOdDj8P1AQc+8WXbqkE1U3WWcS3tKOjIhj9w6IQPZLV9D2aHdZVMgbr
dLwSZmAuS76fGbFxZDLUXpKc8L4P12T6a5GkwFSOJxKdMs2fStsFa/IHSFxILDLEYcxAdBPFAWBR
z3eaoCPpj3gZ/Lztg1aMJwliFacPQ+KlI/VC0Q95692jcct1+VS4dYH+xcBEO3XhAvQB1cjE49O3
wNdjb5sMhD8M43yjlDhPAzMB7E/9bhxa/GmGEQ4Ito8OUHwogjjr1C5YckkGAaNP4gCrsMCTLhm+
ihUVvgAmCvNK90l7zQog/k7vsGGeYfgiZebhgvavgcOG8q/4ZkMWkFWxgrRIrdkkUGSwDEXJ3uDS
2BDt06LVO4yTkd8aaUZ+l5DzSvzH09CAw8lIUs4i1hk5gAtSLLruCh8eZkwdfUcG96XhuEGbe9GL
UcHHZg9TKwiHssFkvrsKPYglhTrSoHWdcj/riFNNvIJepSx5eEvCuocbA8u3iC4+qKzqDa8bGaAe
mkdZafSJFkbBPjZ2IP2IBTFQldULginHhM7h1Cz1dQcxWMphZ/HgqGuc8pJBvc6Q85gj2mBbyV6X
WpDjbhL+jiYX6DJ5ioIpuDsWmOAJa9FHXfPtlJlc7qTdyR7S4gFG7mcrpLnlu8kUzsxec8l2rCqq
HzTky3nu9BOogGxnYP5Mlco6lx0JIy3zAzWCa4OgbOOoxn3mZr8vQsSYIxGCdJVxSHVG47nr7rEw
ZoEmb1Rx3eM/f8mQfQS9R/hcisJ5nDJsrXHjI1j6hnawgXxzE+6ZDNZPabLXshDL9+sL6vcRGeph
BLTnn89k73Uqa8WZakSaBxytCObaUCo16srps41gjyAEubbTL6Nd5J/HPpvOhjoUmzF/1S0loFNm
3O/Wp9Y7QWb5BS42HRUyu7V+eU6j8kNp7Ku9xipVAlWbEgejSec5zPoflDqUE1N9LFUx793WnTa6
4JGaXePJ1EPH6lVq1ugpUxMyGMky64RGMYnMR/SkNwz9Rm+sG2yc9OYBrJ8KLOksyEzJEGZSj7GR
PMQ4RIh9cY+xllyWhf/ZdizLz53khvlD7OigCV6uFyfQ9fJaJCMrBYSeVjl9KBPAG7MvblZrPE52
SUZkOQI8SodN0nd/8pjxlvvrODHjkf4H9SSjM4tvwOIVJhU0Gexoxp/tI9m8V8sWb0bqvLKkPo48
d4dosb+8NDrDhDHR4nUeCJ/8rMucle9CwzF2v4RSDsNwHathP7hcqtpix0FT2t8GwhhWPxdmOCAd
cTsT+kH5y+74NsZcMpPB0WNhSzf67gkjpE7Yw4oCz709gHjl6gLr2EGU89Gj9+xrgF7ao+Hsaulp
m6I7iWSaz3rrfoIgoo5VSgJTvWRNczGbJ3b94K4kCjEp79CzPl2gk01m9OemFsOZnNdjyh+7ndO4
3oIF4mt4ESwIUXdYim+hdSo6stfS2PtI1anwPfN9LiqdDFhnpKaGoo89nYBFgRt7IB0uEgUXmrBr
zO+Rsavr6AEmqM09XXlbZrBxsKS8ogRp5RG/Qb1H+LkeaEDYwVtsshGSTsqnUtvmxUizJ6WPK2j2
WKFVL2yjhXW2a4XQxtkDFAskK4ZYfqFLncDWiGxQpjx688V+1NzXqTvvwIptmtWBnlcVb1A3+kVz
xA1PNlJnM1DRI4qweDkYkQ3Gv6uU7VSMH+TmKWDqJLbv6YtD32SOoXITD3FgRCQ2QDJBR8y/diz1
O0G9wTb6WsKICuk3HBZQ7idJVUSXD+VzFU2/rBg2raEdWs59xMbHmjnfRm0IHFjgCPhDVis4ZCBl
Wea9iqvc75ua47/LHkkLo0xkxRvI4nkmppWejXgBbZUkUdeYpGl0DKcwmoYl3CIChfIvTYKUz7et
6dYrCOrYCMt9I0rJT9G5G/UigwG80DbLydlTyZHhsWRWt3QA+PMD9pgi0KsUPXbbnxifc33W2Ai9
bj+SeLxRSA3z7SILBxWlRTtIe0cfujVtPgeFY3FAl71RNvZinTRbHOn+tlnbvTu2kp7cJiGSQ60D
REY+G+B3dI4n9OPWkUzXhnrNyZAUOy9aqSLKxLQfOqyl5mV8aan3NOaqHfM/3xtx3RKIvJONekWE
M19K2j6IJX7TpBAYUL+micNbUOGUiJzXKnE5zUzEdOolzqIHFTnURZ2r8gVWBn1CAn+r6ywYcan9
WiK7X0CM9Q5xZZao/3qCXNt2oufVWe0JkC5o0gj1UnKZAYb47aZLYicmmTPdVVUwtluKRmI3en5n
eHdHdQyN2T03Q8oIOLOBwigrV+g4JNVzwwO3nWCYbQdRyiBi/XDhAsyPdhExkZ6r5RZjk9+MxKZp
WoNilvpXT5fnSvnIUdgzzRa/oM+JZ0mUR9Z2QUx+c5Ag+r+0pcKrTSjSylQz/cJEuedCDgraVnrE
b/zKRlRHUhleTEhdZJUj44eFskpZKmaXSenjSWF7v6k1NlBRtCoAmBZue4MYOG8ajNCMj2SSz39i
K78rZnVFCNMFSTdB5eGw5Q11j8jo0USwRaMK4qfO9JdaRjuPLStjl8hn0jFsJFSEjYogYGsPtP0c
cnMQv3CqTo8wQajgHDIRm+7JzIb3NlP8brL1sGPWqI+8EIWFVUwYbOr+TZ0Jpa01XmlZzvqMMdSS
1Y5H5m9PkhSp5l29taWGkkfVD3Yzx1vRWUdk2s4ZPbRVW2pQLzZcAxMBQzH4kdXuapxntla/TaU2
hklTXWs9NtZwkvmio9jZVKPP161D6aS850oF6wTmaKu7c+gpGY1GRNOfwYHa5rjGXIlXYBZdaOK7
4lNSwIDOutgtXYre0SHbtJdflVGc+Er8KLbrGwSQb0dCntg0Z0Gk8lfjKZ92rQWoUNUokMAxnHrI
L4y2UvmYrd9LxJ60emPAYOY1o9ZReus1FyVvpAtDCq8dm0q9YYlBCISd5o9xRJQTh1M4LtljBlpp
h+TTpz5bAhdMBq4wQdzg+EF94YIcZDQwZgqODKg7dBr4WCsEe0iuTI0O3/lmGHLDCPztFI4MzGTp
D42lX/PePALkw8LJsqXOuQhlQugo+2VKbzbZ0CRx94ybPqLoqJ2kZ888EFWG/3/jlPm7lN5vCUiG
8Ye9BRvzWrfDi1spVzQO/GeyvC4KGxqCVboGQUpZRL4CM2br2eMerASCPzN9r43qFRz9vC1KHgbN
y5Elk2rcOi42dGIPthUYqCB181NdI0oqatSSaEl0cj/7TwhJW7NCkttzX5L+N/+wEbPYHk32DgPA
ftLtb9AiU+jlZFtaRX3sA+H5+dycoEMsQZFFJ9hiIVvuvZJG28rIj2aebSqb61Ar7IDoZqp4OXxJ
i2ZuYRm2MUBybWjoTWAvcegY7i7iHN4AXCFjXLG6zWwoe5YT7a3LFeguZnHFIjbtdW9+oI9qyxKt
KDexO+YHTSg7XLG/s9k0rFJsMnM1g9njaPw2IsJGQKZUZjiYE7lkkUFbq5mPVJ62QrK1jpzSdfGi
s31CDnOtxCfcx28TIBuYNiOM1RrPiIFFDn9YLa1r1KTnTHd5mtonbqcBw9EBbk0KOc19Tgb9UykE
tqKy9nAEjbAukxPjUrJ6WzkitdPutVb6qsEjhkrus05JzGUeXW6TBHmqO8enqCMPR9EfRMt2VY6M
vrjduaebeN5WlcmGxmtgEs114as2U7dWm243aCDeWbMsuTHgxOJD0wmeyTCOVdt2Qe5bJunqtPMe
RsfhwxBTjvpzeC6XBLWdo5+zKX02k33CeGZb1UiYIMv8HStZ72d8ADiSW1A8lPrbmFTVeS5WM6G2
7CenxQlxTmP7tTGbOsg1TAcKi7epN4WfrGDJdPmt8KTBbDHf7HpSwlRUb5oke1nrD9lgnUx75XYS
RIpZvOAHlnLdrGFXWCFiWU8wsR8p087BBBKg9ONxsmc8Eac+zR7lpC7YaUt7Cy4qCRgn71jbKagS
mRz2GHOnwT4kcwP/JCqJybQ1ON0902DoZtm20VGGTOzYcEdZnS53ipDxViLAmh3tKgpxZufmw8R9
S4Ad2tTGFu//1s0wa8cKIJmSpaJFNu+i28ZVNZkoF8VzpJvvXkmcl5ZYb4pwNvYYf8YIAQgHST5i
tlsCGxKALY/wVlKROpNwOm3m22gTw+omG2l7L7ad3zOXxwUlWmt1dCfCDPnMd4uZXFiB77jJiz+p
S3Ulo23Mc/dtDypjSST43NuN4aLv4LMoyaYPytmE+mXciFijUEObOWVmGlaD7htKWTykpYJdk6MW
scGHa4xvAjbSRlrgMkC4UJAoCK4rX7jt16xUj6qiI6mTxq/ZG1dddB9c5NpZzOKv2Xl3wmF8ujhy
I1ngBmiTc44qXB0umYQ0ekuy+dHXBRzgsZelVPjv0uY6CoaJZClSujILi20LamyXnNq4sa5kPU2e
8u5oTX2LHQdnBEdA0b60CcU/hlBtazAqJYuJvKLS8OYns76zKvDQFRAhNgE745nX12GyeaC0PyEH
po/Xi3gPDviPjUpvY1hMFfM4D7LO/BAjKiA1e2EFjAKxApBcOO/lrP1E5TqPsqpPNuYGKnoNpe7y
5imr34pALFilfHl6FEsQgPBzzCoQhDb+y1QEQVCDKqJV4u2gcYdlPfvshdS4zupZXrftq0WNGQFY
DeMC00trePqjLH/dzHuYHaxj+sRwk+AGVJbkyS+RhualUv2ZpoILmmxdIngyykiiFT392tqFcqxM
i5c3vIAKU+4MYqcMYG6tGswuccv2rDQYtzMUA5NDMvWbLEEJg33Xd4aCIjlNj6llMKBygsbKh00s
Rdin6ADRHSb+YHonc2L3VKmefSjb+E9k6w+TIALS0RmfpDpDpXzNSjcu7Wx+lbNOWyltnykdHpne
SJB415eq6O9E9NQ+4sdma+vq5+RSLI1ZdQBiHc71/KDp05bakic1Diq3gnu1zM+6KR4XPY/3kwrY
Uzbuc9dlKY4UepG6yy8x1h1qLe4CwyNGGNymdLrT4oGbdSaeb33NjCw/exIIcNHJK3Jbo0keGXYv
GP0LsZUUh+BPzVOcFOkFbeYriqgHcDYcoR4HuI0DaSjLhyKqnQemtsGEyoNG06GR6sUHiFzcfOkz
QjP4MCO5kq2uXzPoLgHeB3M7LS7gfQzXugWszxUuomnj1KZJEmYDAuRk7n6RrWUbMnq2Qq93neJw
O/cwLmtHb7f1ZKl+PRpXg1zSh6iPiaNQ1NtAKtm5jZev2THToEJno4+luFIJsRaM9pk6/HLauiWA
IrdhWmqXZrqvO9HuejEyGozCFP/8ZjqRCfE1WAvOtVV6PiPm5HprDmNL0j2Gmb2pWKGAtZQ0xkkb
IgyyTfTWi3OcWcS91uY5XlxrU1bzBRyW9AtL6Xx2IMQiY7pcFvmV1VoQT4k8FJr+gsIRHl+713q7
x3cMOCybPXrh4ilRbAY6irMnWRLSafeVLOOlAN20oaRJtxLyQFoMO8PlI8tk95A33VvO7gHWHnM1
tmYuY7yN1U+PIDQw6iBewyX4zRoL7OVConYrkbvnHZN9JNtLAUYusYBcpLXeUzFE6Ew4klj6M3Q2
sp1Sx72/uLRKeEuRp+vEXTtN0+IQ67FTaLUvSDMF/m6dIACdweXdTQ3t7ZKl06YzwfxMkC0wZHW+
MfEYK870JVxMcNK25r0xmV+2VDSkO3qg9mARZJo+ed4gkEZqO6/+BndBjDSVyMRwf5vb5mu0T8l9
A4LLUkqX41d8Y+qknUgqIQVD4W4jiJu7OyqawHazh9Een0UHgbiFRyCVoWU3q2K6K2BIODmesFE5
GsV8yha0i8k9UbTOZ0J9RzGJyVz7rqu53ix4v0iqY0KOxzx3jEe9o8pNC74Odg8y41XYw9V5zZWe
5gH+bnpOgUJB5FJRHPH4nVDN8Ux3o7rVAAGeOgfFT6oqw7HVyk0V284xrjBzbYWhe9eSSfQ1jit/
8Mr2Yk9RvR/0i50ybOi8ZXquM9W75aq34+ydnz0zjW9RUpxH5jWd0o8vi1Cca52Z7xkU4LeYUxPd
IdpKJj54fcqu/jsVOiYDa/4QZR7h9lCTU1XF2l1z5Re+PtiK7PnqhtK9Ui+2mQw71GbTNoI/uWEu
0n5W/ac3i2symMNjPXXzTY2KryixnT9GNZgBwMJm3zD63tom+pxJ3ZtR6fy1BnsOGdLV4WiI5CUD
3FPooYbK4FPBo+M7TVWiHyvFA2sKdQvxvd6rSgsyJL3nldP96lb0d5RO/Ya6b/F1IzIP9tA8eTDr
9pqoxAGSunfx+BwCM2+SZ5GQBCiFBTfRJraVTUqGYhPsAoTlnRObb4xOzetY/zMvGOO8YK82gOLe
ZX1vbWUN5BOOroVqqSkYLuEocaEcvhmtZMeQewy59eJbB139gvh19nH9cqrWUryoID+DLBtDFzmS
n1ujd9eyvLkbZShN1+OnaWHYqg7KSDPKSBNw4p1LAPpTycUYtmQXbPu2+KripN2bpXL1oOgjmhvO
DOquo5sP/pykx352h2Mc0zPn0cWRwN9jTdh8W7VQXQzjoJX4w1i90fe67z3iclqm9DBS5j92khEL
V2sli2rfPVnEbirWCs9P7N1gZSuaBAt6p324VD+MhFSU+iUbmsTjZnb5UHEks0Iq7TdjSXgwlfyX
mb6HtG1dnNJ3B7KFHY+iyHaRDgjXfdJG+gdiDA891sYti0+5EbGW49JmkZ+mt445cakr6mGRHD65
JPlQMTX32DgYSVa9Ue9RyIIW9FF9awf4CkuAY+kDxD1PtlkX94pIa4JWW2mbz15F+GNvuM85kJkg
iTMH55izwQVoba1Jxg9eUr/wra3DfLCYb/MlB9jRyVPey8EHq3aZWpPYxzy56HRO53xJZr+PkDtL
o3mdByYhUm7npDUPekOf7nZWhU61+xZdfOpWM8CYoy0WgrBcvrsHx1yycz+f4TCR7CqR0VscqoUb
pIgLLjlE6AB8AHEQ3X3MUnEhr/acZmRSZ830oqO/INHPsTnmzT9WHu1sOjpQvMuLFxlziI3wxaGb
RRJMwIfMIQLo5M+TAUQ3ZXtt9pc+u25LLBCu8jW776bKOGnumwyLsXgxACLsXXhwsJWIJJfaCVQm
MZYpJUE+Vt7TOOyYp7S7GYMaIQok0bbO/ASJcN82dhKiiB2RddrPTTupITadd2PUugeOA9ZWhY2i
X3gIO0e2GYrweoRngwEFO/sv9s5juXIlu6L/ojk6kAmTwKAn11t6ssiaIFgO3nt8vRb4OqTHW1Qx
1JpqwqhnisDFTaQ5Z++1a3BGOAvLlzroW9RrMtumpCrIvjyFoXDX9DzCpZHaJ6WAuGA+XmCE4ijY
NmJVq+lAp0LwJAAtQgaP1v2cL0/lkTqKTd3mTS6fCqpiSebBls2DnSToeWlgvaaAg+BzZKfD8Ykw
8KoEczE4nC11dz3Zeb2em/SCeIq15Lmt26GmApB7bNgAcNiNf4aQuCNn1tlq9XCdCXaydqvfRWmY
7Uc2PmEWxDuirWjxJXOTEZQsssuRFu+dFaeUBIf2JRkKY5Wk+g1TslzT9AWr4GSHloKjVbfOjgwV
RYxIa5zTjKXfKBzi4L2EWhxWy3b+EagGJSkBv8NCmPUdPUS+Qp8Jq2hyaP6dD1jPxODZuzXqYf4p
cozsrx+C7m/MFoq3DxHxo44j0yZjj7Oo6DGeAi1Z1hrHHsKwSfcgwiMIZnRYU+4BD+CH1X8aAmMO
WAVDxd7exD17mPCqHPwQmWwOu5VtoWMdwmmyDoARYGsajOa2xNZq0TyaeabBk4RGvEFCjUGlmq/7
dvEe2fdBB2OKm9HiNenSrTCA0lq5OtAnf4X6ghbd+tYgfty6WU8shburZQUbbsSCEGgRYwEn6DIk
TXId9kocYVUfocjxgVljMN40xU7XBaHihcfxpUuuSiHzvUfP1cfpd4YzWW0LnWyMpgBto/XhrTR6
PE3jWkuYqsnbww/a6k865tyDaAp3bZUrreYYVFJWXPiovdLRWyc9npZKyX7XOqn+mFrnks0L1T0y
AAPavsxy4wO3ujFLYe4x0hWnUKOB646D3NhC/Go8pkKq1eat63pfilTe5wQWXRsUNJ9IQVh04aOF
c3xX2+5rlTo0dpLwFOs5BIrqEOTRdIY/kMwNrTslyFBufEGtPJ23sz6mLKbxTNklx1b1pByTFWzs
H0OLY4SXUy1SLvFiPpqyakqcjW3Tv6li80yledzq1fSSdxYHO1GWe9ojYAlkgqI6kiQXW6W1lube
RyS86OHjblvTwpIoLWcfRs4dmI4CvMeaFt43K483nVGGV42XbT1HDis7k4rlperOqtB/uQUqwB5s
lubsavcNzYFz0suvSC1o1rEZscvXCFGBRnmATiwXQN58Sv39Q2sY0cqMY3PfB8GNWUmWdOrqMCCW
VoN/EboVqy6m1HQag60sqZFNFHW21pga61ahsZXmdMg6wz9pWkh/C6gWep8eZ2pdHTu6Hhtgm/Bo
RqFtIr8211HhdMhu/F1nqWlv4yGFOIVgRxhaR1kggzIAF2NpwwI72AZntJYNdzbS8vWEux09l8nv
zvQQ1dPv/llotrWsSWWZu0LBTekDXoMXbOBpcSkztxYS+o5zUNmIdBO2obkGoWQHxc/RQAeNdJoV
jS1IRsvjVsvHk58kJSz3kdDpCD9koFPmtMPbaNBuAFFbG19G4jpxTmUU7cAP+we9pWAd1Tif2ih+
DNGQHRoKfbOsCsgOLxYiP2SHUvN06m4YqnLPpPpUd0TisDph3rkLqTMiUg/2Dk98I8H9nfsSpHtK
XWJkRS261rgZETlZmEKIb1bDTVpop4mT2V50OFyxng7LZmBQqbndqCNCdkOLHllsbNSApIzkm+XQ
FY+d5Uzrzvd2vW95e9si9wLWkHfAvvmdKtZViaiGqqzHKd6E1ihAVcRO8SShJzlJnpzr8BH3D46S
dC0c/cq7yTwMIdaVHOwatzcFL6eqrsaEQHSTMLyF8tkEOrkMtk2ap2yR1FOdNOaiDmDcRKMknRF0
yGJsomxpJtHXwWe+bVKh07ylWV1A7wp8zq7k56w6xbIWYEuA8h2wSJr2XokKpfoIJ17HiA/H28Gx
RO97Fj8aWekyfWrbQMijqdvpJqivUCtUB4zrO3JJph3tWvNo57cq0b+ZqdmcQqgMru6gtQsGfUMT
eo0s2NpGxniXaJzsUsiC0J/q7JzhVNXs5Atsb0V2zA8STrBdGhRE6MATXdLAN/bz5rrjFLzpkRwS
2xCOazG2G9eR8qpo2SQAJN5krvyV2AVepszTdtBltrKI2Nbr+l7GCck+PVp2Oy3aXUpb0lX1BDQk
pw+v7bxgAmleUU/UaeMtXb55NozoaIhxWtW6mNlGLQVwu1jWwjUXpcRJ1xXNlYCVDNwbg7lvKPVI
hZsCEMj9uuu0XS/1+bxvu+u2T1Y5iWQAGnTtBNv4Lk85GoqUU4nhOHC389uuBG/U2hENcBp0jjfr
inkM+xKYoXSzM7DD4OnOtSB4ELXFkNKpHYVdYi3URBqPF3zHqJhCMW35pinz1MjATCTzgxj8a08N
3zr56Lga+AzYkKz6GIk4Z3D6lMH3QLrRN99EVspiV5/gTz30tBCYJvTiqILqIayYYB3MP9VQe6sk
L809jU1ai6O34iUMlxkkbBBfqX1m204riQT60GqfjKwBS9VubatiMTajr0or3KXbo5/yqdGW4a9i
GNWaTSyktZDOPluTg1dkjymxVflUAp/wWQhDenlUeTgjOPq012mTg5Mxv4QGvSUprB058DTIYue5
bkxxP7QUOCv2qZHsqAp45rAcK451kUteUmtd57QYtrqbOdfj2BRMFdGz1TTRRq/mmhPLv+lmxoNb
QBK16rvWDJioFZY3fxTL2EyoewR8sZbm4w5CZmeHLK99exsatdh3tfZqEqYGU6CC1WQW22zA0FtD
Iop93hYLcWQV0SubvPyp7KbiHDnBVZbSrrIHZS01WAKrEFRFEVGPZtHQa2idYcffxq8DB+ZZKZkf
wti4J34dBEqDrCoSt5Wj57tmDH8M2om8j+FKs5lZmvkmmIKno8giujBC7lUCVvntx4QShqyG+Z9t
bOheCVeB6DokzQbexJbdzC7xuZbNrR6ysAp5aYCWzYfQaim0Z3zoa4jhhJz43z2n9JZmpZXs9myQ
Irq60QLcZlHxhbABmxN3OFQvXm2MB0tv//UD1QlxA14DnyxyqpQGSLSpnD7aeXExM6K6ANi9y8Zi
/pGXaX3wenKrFrYHHybGJbzO4KhuHCO4pmr/4E5RsC2hqjuJRg9W06uZP/Kvv04VYG599QN9Dv6d
VoKacv7rf3n7xzyfKNiG/sYgtokOinuH6ow+FrUmzf0iPLSZuZ8gRqkRFhVD+rXVEFopJArFOJ2s
untVEamMuZc+uulY031IlsQvwfyISlrLki1F+N2g/pnYqIB8bSmH8FCX5pPTcqRwmiMRId0B5hnw
G6zzMngeDZxIdtg2e6e7MUx8oUnSV2xGihJ5R0J9JquSk2FmC3gM6OwM52y0NPb8ImPZGqdv9E7E
bnTQVFCuaDaqZ710gIetsdjTwKrLB81NbfqNGCcj37zqtL47tnHZb/6yOOYKnY0xIG5iPl9BJNm4
BFZus/bFM3p2/CQKqKaj3qMMg/dTY+fjWWe6pDd12UH+/lUYA71iaPQDStet3wvWgi7aw4yvfnZ0
IECOLybODNtMdLeBbi1aRtQhN4d2ldvZFmWPuxUSvCCJZPFVocQvVxEC4DnVqTCgb4B30Q5VcdO5
HFQ8aUVbZjd2cBNThZBScDIYSVrxOBk6vnVlVRxeezbUQ+uuotSfVpDInyaYk0uqGMnaW47LNHBe
ysLOH0EESRQJrADCik8KsR28SgP5VBlblBlgBTai8O6aAa2AXS0yt8EUN7prLS6es5ANH2wvUBlh
sR3Dwjxbxa01ROkWoc5jFlK8jPGSJJ2Lg9/XDSqf6tFL5PPY3TiZoE9KZuutiUl54832YU7+ryIV
9V2cUP9oSX3sC39bxf0dQR/emtg2dn0S+oamvQRJhJNPMjliXjP2aZr+mgsmNO/mRXAkmou3gRNn
3C79CDtw2xNKIBR7L8XEQwR3ecpyDVUE/Et91tFEgCkWoQv1OSTFouJ+rkoN26W7K2wIHVAameBg
RzWiTjd+hYp+jPsrglA4FRdgUn1N382kJ2TDz34heP4m3E67H5+aVjMOYeuegsiM92O3LrJj0VD5
dEV4XUasMso0Ub3k5bqLKCA3deTDiiQ7CYne0srraeMPHO7iYASX1cllGFJ5hCyLWyJkhe1znx2L
wuDizS0QtapmJi8xMsUGTSLfFSj7Rd5q22R0pm1RjaB+8EVz5OZXzR84sykIZ2YJi4BXZeHEdyZc
Rn4DelRdNfbN4KcvE1qKOh6/4FUg2mukwrmIGmpSSFFJq7Iz1L7IQRay086UvIOtaww/6GuSEeL9
0PV6xKUZlisnbIgll7D+BmtDPZ/fI6/bHqcpXqtbpMTf7HIi9DtWOAl05MqBdiML5wVRIfkQbfqa
u0V8SMt8OZcW4jyTu7xLkKzZ7RfoKDGHVP9b0qqc+YpY4tyk01wQf6Czo1sgOszOKpjcpdZ/7Tr8
Q3rLuofq3SaTc12zUgRUOVZohxP+l/kE6yChMtJTQT7jXkzafYr8QesidDBkHaP0UjcQjPpFnNTl
MR9BwUHbXrHXfJloySyqcKDlJCwc21EKW5ManSuu0wGUTArLLpiBEKOmwQx1m+hA/+1kDwysdhp3
o4JSDdWo2FCexlk0NLdhqcF5wOuaUaJY9YkLOcXsV3jPEhzS2DldFGI4mPVNJmHZ0Ans3FfPzHgh
WkQoOMHJqUpQjE3Gq6uwLpEhcag696dJgM+604ejYOdCLao3r+DAdJg1kl/QNcItXQZjpm7YSyvl
4Bla1ETyqL2ej0JBFkHuq818hVk/dCID8kfCOufZw8aLRXblEtYx/y0Z8ImSqlgoh2iURHCUUqGi
nsiorkXPji+agBMRUz3hZsol+3F2LCYdPgrFDbQaCg3tuKKqsEK6D+is4QVAbS0oxQ4UmKCv9PYz
JqjyEFu1WKoODkw9BS0MGcAAZdqucVmAZEzTL6UPizvR0q/CnGG7qHyXmn7INc08bQeDBQu9viB0
aak3Gp0dzqY4mtGM+7NFgQQq/5QHd1YHQAVZGdwDOQM3WuNe6/w7EqV+2jTLoKsjlKAEhFZ0R0pE
us5bihqqpetb5NOil0iTiajgFZjk3qPzBgfMDCGHtah+jVsyMPxVLEZv65jZESlUDh+JQ0FvMA2O
z4EWYyygy7u2crTOXoiSBlr2OpJZvDaJG4vqwiUS6FBp0A56MkicZvTvCv9+bNql8FnfCcVM7qhx
FVEfH9WpE2V1IrGTvFX5xTAyTuGocCkl/cwTLdgMZB9xoqDnWut6sE9o4nY9WJe6MSjRVO1PpNVQ
m+3wu1MRYI2MLdq0PmE+jRbdFlNPskAdxAujRLzpUCsPAgOkgnE2dHnDtQw7Hk5FSxYxttvnsJ4y
TO59fnSFc4tyqdq3vkaTtvHvZIkdwaFKtFR5HKzKWYkZ+j5AIBK4Vm7UHq2pKyiKRD9MH67SCLv/
rRIZBE3Dsc64JTacM/VMZvQKwR4vnGNQs+9GZd+01EePbhyt27HNV1lr3ZMcSL+0SrcU84dzLeuz
TM0vJuLkHTjypVbIEf+DuJ7NXrYttNWAh1DHAY4IJ370g1ZwPGOpKTWks750TnnPOVpEOCZSIMTr
NFyVJq3pBO7eil97A5rE3Whu0DGu0KaWmvVgmArmpOfq5GFzfiPt9SYQYbBF/30qDdY47tE/lEFi
cqy+SnTGZGPoRFsHlBkPtVbyHItwR5CWcWPqOvsdCQJ6sBH1olEbXPeMC5vyuQf0B9PFijGbU4Ku
roVy7x05WjvSBze8QmpVx4wtcHqPpGp1B4q41ARSFkd/T7h20jKIC3QoTJjGEc35sNBspsw4omKj
OIgzgGitKLvmEKKT/+Wa6hcCRWKE0ZuhfuN3kJW9DbpfwhH5qWlDa0F27z2qkhevyNudyCGXzpAS
R6fEZ6toi8QDkrgJKMyv1gZYH7ZCkMO9BAuYmBeeseyulOczQYagQf0o9k/Yt/CEstui801dsWBd
jgqNucjAkQf4c2E49XJC/KWsgj2A3rsc7W1eIdKal1NB+W5A0MrZtnTWOtkQCO5FwJvAm2V5iC7N
uUIxscAuPN35Kqq+Oxf27cgKsDFDJj5zIIfOI81zmfTTS6MRzuWJ5EZGxAL3kM3WxpVlqfTkVifO
FXBSkThljV9vC3d4HLFbAnowwkNUxU/2SOe2tpVBimpVPDT6Ga5dQRLtWUdaQXHbiDdlHV91Qz9R
4aXexu42P8LKYdKM4EbYue+hIJDDrQb8sRhCyESaw9EPkHsTApXMwNmEWRZtBqIRtd7+qjtlumzS
8qVCknIEm0ueJjBi291bvbCXfvlV1UOznpT1k2xje0EMZUvWiGvuaCBhTsjABHQ6FXls1Kg9wXCW
5JTBfSjsFUK6Zha0wq3QKBrJ6gEU6rJr6cZVxzgZejD7HTpGPKZuFUf7Upcl6KlDYuAeKYrGPXQj
+9fYGJ+x9VW3nWZdT7Hylq2cZg1jdGzm3QaiJHp6Pm9lO6EvYVVdUjsvDoZvqdVEOYbmPZvqgGw0
UjeqbW4g/wmNlum32r4RY4SVEQaqO3Pb3jI3FhnFPGNz7UPXWHiyq7cBTWYUpfcpTaFtbaT7lPb0
Xjf86dBnsNWLyKdWkiDe97z15DfPWovH0W6yWVLBcwLpgNVkpoib25hj7MmsY3OtMnH0/eAZV3oE
fcBFL9kojBVscFji0+Qo+i45vv3JMBFps/LALWNclTWbmnC8spn7V5lPpbII0+6MZHlJWNtVaIXB
nRm4N1FzKMmx2nr1CdMTq6PdHJFb2Y84I51lUFAINip3109utEuymCTv7GecYEqYbGSRrq+++J6q
9xx5d6Y+xRvish76XzWta9hF3ePIGrqqJK1du3W/56Sw0YmvzVMR3tid9c1KKQ3mNJYpggS3tSVu
qFp7x0nzglurqfS9rRkvBaEKUwmK0w4UdYWiP+pZorNVRlwYpJ04JIpibuNo+4AkxBNhek+lUdz2
PRbGydRWRNiSk1fX3zLL3tQFrQXbpwOjgMecRxTU6A2oO2H3oVgVhA3+s4AgU909z7GGMX1V3LtP
7GDBaybOc0hNBbkh6t7I126g/gCi041r4JrTNRp8CmVQcrB7t+mSQ/5dMMFcHhvvuYrnF4G0Y6rm
7mMsiX6tg2mpE05dsBG40prqiWWM4beflP5gAQUzfNu8ImODGihayK0WB3xg8v4QlzDnlmFOGpTp
Lsto+qIniThT0UUjjY1IiYBtTdwUa/DM47LnSx+9WN/KKdXv6NEee4onB8f3znMJWmNVeMkaoeDo
srhLUDrLoJHa/SBlSEWcKRwd/4a/sho79dChi1rL1N5mPRkh+AfSQxNbV3TykJ0PwQ4VyhfdwsmB
+eCkeJEai7+QpNZLbQx4jR3rKYUxfEiIQDt0KXURjozxAqDGsE9o0MW2lIfUTu/twriq7Vt/rH7l
vXOP16Thre+yQO6mQXMXbuQ7OIVZOpZTVTx3bW0xPb++tQBDC2o9Gb35tOx77A7DNNHYTCiQvv2X
tx+exDYFJe5LPNeEhrrJOXc71ITe/hjFSboyA4wXsm+oIJHbhlupZpKN1KtVpo890tJDG7HhRvrp
E8DJ33/7TW8/wvl3ZhoW+NGhux82L1UW4DFKvcMgx9uBUhdK9ohipgYasJjkzo3Mu7IfXGoafIfk
TCgsB7bhYvku7w1bJ5tSZi1N7vmJO251RFcAFZ+D326sX0fLoDafWDh9zccMLbK+xhzKGO3sXTYX
mt5+9KrlV7/9MYYy2iX5MWVI0nwH+X18+zF584yMTiBP4MeNdvUc2AibatHAg6xw0DATMcegYDrq
RoHjLWr2eRBuee2ihdchFywRVZmqYltB/b/Xkc6J1lwabTVb28qaeNSppqJNDL0ilKFQxCWPOzMb
gk0JfJAwgBr+C0k9vh5sSVgK1+jQTiRlG6Rtg5PU8wxDDa5BRtEzCoGbgRPvUnPrO6LqsbzU5qYm
BKZO2H90Pdl5rKlz2ipxnY4uKcnBjSLOtafo9FOYrDi62R2QVC5GQmkWDu4femCrJsx2Y4hYz0oh
hVM4HYm2WUwCYyCbUc5cAVvABVYRrKVVEa5lSSMqLrAmdGWBUaFXR1iiQ3kXuh6ya/rdNbF10MAS
aLGYD0LRdltiDx+rhN5NhP+N89zjpBw0dPFDGiYvcUFpL8zgVoTRqieHE/FedOTeHph8cKAlzzko
RcoobCmT+dToJvx/gsOsi9aV1GvmCk+nfT0566LjRGBMhLtbwCcGa7pWpfFsCpwoDaxPi6V2U+qW
voNc+hRonbFIAoBVJSVmsK3Wlj7RrZXM0bXm8+BUr5WqSGRVbJmmRL+ZJu9xoPcYp0ax40RWsc/p
ML9HCL+QOjzTAu/otvlbII36JlTggnREe2ZJtMdET8Ls24Wbp09R51PecopHN5j5NNkP02pw1rLi
V/gIhBWUiwZ8QY0kYV3VVDF8tBMb6eR7a8gerN7O12RG2gfhhA9+5deAgHGFlURPI0ddjjH9MyIG
/X2KNEPgkUD8Qn27Hejs01TSpvokaAVvZlnPtvL9g2dPlKU7gPxBwHqzoMiNy9OuHxu39neEW+Kt
dnEtGNpTOrFSAhqH3+cbP7RAc3dmR3YL0T0nva2q/eDV21ISdzD1AOWCbGkT3Zv5jrfX0/LGVngK
sdonO6tCrIHqeln4aM5De+X70dUge55uT1f6Dcny/zSgh7H4+c//+J6D/qvGu59+mGd/Z/sIG4DP
/0wDOr8mP3+E3c/f/85fPCBl/EPZujCEY1iuof4LBqTkP2xXugq6jSUV1Ws4Pf9iAal/MMNY5Abp
itA46Aj8pzpvm+Cf/6Hp/1C6oKfuWqTAW8K29f8dDeh9npMyub7J5bkVCQpI2RdRd+wqSoodob4i
P46E2tusbtHp38OjAU4FQiXHNlHsrKT9BPAj5l/83xiivy5s6ILDGJ/SRg7xHu+TxUwTWdfoq9Z8
dgfo5Xp6sgJAvy6nWJJ42ppYTTryzWyDIb1Mowks0BeOA6euxmey/yzc6qNHYeimjXbX4hHPT/3v
wCHycOVUIcVd8e2g3ofjjV59YnOUAYJwgKvJFIHAEBzSm78NmA9gR/LDK5vSFGjKDEXi2PsrI+ap
CxMd3krmcGklDDVF8KK2lmP+mvTOo6f9coR1FvQMOf+sM2kebDvZtUVzRLX+rMgfn51ZerFqBo6/
n0XWvQ/s++urIu5LN3S0oQYr4Pvb0wyXfZRP9ZLo3wWIbH0ANy3Peqnh0MpOrRauJ1i9f34obwPg
coBYOt8HVgxd6tYFpwpCda/o5hKJ6gxgKTDNdd06H28S8xn/GsiGblNbW9cb/qKe/QXz+uDb+OzC
9sXItF3NDTudeJyim7aTLGhvJCRRqmfbojhJHmVfDFdw6x4GN1j/+UP/9lI4pCpZwJIEp2ply4to
QBnlSQdbelqFJllUY4Qotlli+ljWubb5v13qYrTbTUnOc8OlUNfS2GNTElOIr5DWEHn350sxx71/
1flUvDPSNpGAzDPO+/HTFSTS62FA3lCYYwyPd02arhIjOf35MkL8+TrOxRdHcIaBWMXXV5NJrDJi
xshKduHUHifq8L4c4EXSNvArvBAjZBf3/s/X/+01mT+mNEzTVJZFOe/iiRLMW+BVwzPjiK1D59RG
GM9xdevbwyp7szW2y9Qxd3++qpjjMt+9JxeXvXi6ARpFPME5k8fcOsEZN63yRUsvsUIbMWt7JdFE
pkARGapl+9nLMn+o365u6IawmR8Mw7p45nZkaL1l8N166pl0FBSbBn344aqXGm5kbV3YdKGzVyf9
Gv307YbTB5l+Rr1XvL6mSnaaaI+N/9lU/uFXYSoScy3Sk4R7eVcMRyiWjAQO8h091gYMOm6FXU25
i9ynQznshc7GTpvpEfBxXNM8UPNjg4p7wkpvOsc6R1stnO1ej598Xx/eGyu4wQJuQwq8+L7cYPT9
LmDFnb8p4yXNv2R0OLBUbyUq+BA9owUCTZlLjTNyCxtq8urlmPcLjBqYNjlmKTgQP/D7fDL5yI9G
knQg7VlsLlz3ckluNfrgjsEyNGIDGryODh+5RdOTj3k+d4gUke4JZN8Dg/ouH8ezjxca87RWcbpm
75lau1FmJ1M5j/I4Nt31NCUw0v/8+D56epT9hbAMbO8QIt7PJegsJvivqb6qEtT84Hxih0g3whcr
zM7zU1KxPBvmZwOKmObfhrnJZkwQ2Py2AXt/WTiuoz+GPBq/cvdUMK+T1LvHirNu62jJ6eMk3W7t
18EB9iBu4ekKP+DZcL2n6LOx/dEDoGQrdfgqrmW6853+DYuIEt2DjNFNqwJD00AtEZLSHSeHY+iI
72H4GnszZeLpz0/99zWRScbGGYrgnaVJsel8d9VUN+IKHS9gVloZ6H2MwntwmVWJ+7z2/B7FHHh1
raOF0lx/cumPRqVCHGez/wB/qS4+cEcgk4iEO+ETCqjbDMd6fEDqQluG2UW5+y7iOFvTxcvW8x2Y
CIH/nTsQyrHR08275YuJvbRJ3VOBN60cUioU0oo8HbeaDO9MkirxOcnhWAnqWVw9vh5d7fmT6380
+JRkOoNKwEZZXDyBhDDsInW4/jSmu2Y/Pskq2TXYP4Z81mkOVy4IBg+awgCLpstnVTPMzqz67JuY
363LuZ5iB4cPVzB3XQ49M+DoS1FFX5mevwWReKARsFOTdnJEcKfl3qlOkpMbpKcBu+Ynz+A9DZQ9
KAOQyUfwzuNbl+rivS+U3lsz12UF+H9ZEniBktwwOzTD7TEGTul61d5S7Voqb40/TdoF9RPtk5Hw
0buHUd6E2TujSS+HopMWFR0KvggavvgfwnXhyAMicEpvCGu4E4e0nWxY/fmzz5u+y8fOUVDqBq+7
cEzr/bunZ9bQuxo7tRKN7LwnlUD1yeTazWeRXgs/2RiK+ff9dj1edY6FPHP8YO+vF0QikIlmsAn1
Z1PSosKXpRoCpTxkGc5DF6DitlAs7XqChFjfTtJ3HwCH3hjFZ7fy0Y7OsRxl8sUz6V2eTjMjINXB
FdNqMO2lQoASpjd1Ic9O7d8RY3et98NVGz/EbXYavWj/5+cuPhpzDgNesuDwU7ffPwigtxp2Snta
pQhKAnQKoHX3Tvp9gspcyuE7aFHSbUYimCeSr7VX0vUAhnzy7X809fLqO5z0DYfTkDPf5d8m/Ahu
0DBZ5rDSylVkpysLm4BLNSyG1FNLbHxsNfVx2GZ6uvjkAcwf8GIkvLv0xcRDD2+sx5TtK07O9byl
jfIAtyF6Vu/GTI2zxGzSZf45FCEE0m9F0z40MG6L2ZMdufem+LRq8MEbyKOQOltsoXTm4/cPI3Yk
7akeN+LbAWmIDngUdlVlnmFyrDzh3NdIcMliPqiY6Pqwpj0S72pyZ70RBI/VbvGF3WaCewORPgE5
/uSJfTBFmrCdJe8Ot2nbF/cXaVE3pZTkVjUiwhGLctsk9BAnIo2CXyDN7O4mlBTn208XiQ+v7HBJ
g/K+YK18/2T80UDojh0cMkJwZ8dgNYEFCa0+xqN9UKQpe6pZ/hqq+vufP/JHu0aTFYGvxVS6ZZkX
H1kGIcrlZHazpJzu0O9UGFj7ot/4GO2HyN5pGBwhsK8scBi1TxO4u65B7PiwXEJ9PsTDUJnlcs23
qdPuaN+1aMo5Fvz5Pj86J1nU4XiZwe67/On9A9LcnhNv66GpgQFRISbJaCTppfjq6vFLPClSkBUX
F1iEsPCaCuXE8Nn4/WD4WkDBpSPpT89L6ft7mOpiQorPNqoxeR46Fqo4vO0yb+fBKnRGStyenLlQ
n21f5+/g4kW25neGj62bqDQuXmSRSIT/NpvGEmWIxHSqv9bCPJDmQiGJnhRiccqUKEiglozEDGaf
7uI+mEspqc3bR5fN+2/rt1HXvWcFBS9pBYS7TXZ9ClG11PApJuBJj9KEg2fhvrKNXcY5YxzCO81v
P5nS5Ye34bJzpgeucBtfTOkyn0TgOhYLCkgEE/6zLSy0XxXUhcAals7s7ETs2EEzjiP/FabpMlGI
qoru6Ijoa+uTclS3OAfoHRFLrLs/tIygJik1lC+jC/P2ky3HR6vxXO4VlIoplsrLzZ9FcTaLDZ3h
Yvj3pdufastaI6Mni763f9jxeNamxyiGUjEEoQsMaRuQGxObKXiBq0Szl5+8Rh+sCZYQtqGDyBUc
Qi6GUmTFRGW7DCWRYYCt6HDZsCTjGCu3gKHQaOUrakUE9/go3Qk++JB9DUjYsMEohIl5bjLSdMP6
3xnhjC6TFxzTyW9rdR/B0rR8FM0R5MQFTjJoXWa8mxxnDvjcIEshTIybnPziNkuQR/rxztfTX588
nQ/2TpQbkMpQS6dyf1kDinMUauXIMA/KdFciD3WM4kZl7oPtIT66jyZotZPW4QsrXqPYIblhOrmx
gWTOfx6sz+a8ead2+dpLCvucHWxm6MvVKGlDT7oxq48Kqxs7Imt9cn4EjVri31nM0w3BHd///AQ+
uqTBGXkuZlMtvrxkUzuqj+UE1gA4TK301Vy1TXtQWgBliBvmjj776j/YJFqGafPcHck++a0s+LcN
UlXAP2v9gQVIqGeab2vkFzswI9u64JzuV9deqd36wiOznqdfO/5nr+g85C8fs8EaSOqDTq1JXVRt
cdtPoqm4gTpDfhHH/pcBEJuYT8uxdlJWvIM/dQtLj9xcjZpgu22HgCBBcTu8/Pnpf7S+0BZydHsu
uP72cua5kN04aOTZ0Dku3FWpQwRXyS2hVO4Iy8ZZUVTa/PmaH5VdLQqeQpgczOZv/f2iJkM5YtNl
YQ3Zf7lTfS2A6yIdXxil+uVAUrDYB830/cQbtp9c+6PZyNbV23HMte3fjuYkyDf2hJIvcuKV/6uf
O9ZNd6yb/tgpaxfghFF0SuiYsBML1l0DRaOBbgq8YzCcY6HdfHJDHw1G3I7K4shqcEa8WOF9166y
3hWU0rvogKrxbpL1Nfll2yGpyKKprzMMYMWY7jMZ70Q4Xf35+r8PAI6JdJLmpqGtkEu//y5gYOhD
4fM88hJ3A+NgSg6W7917ffDyGgNpC4vPtry/7y24JGII5l3XcX/7xIkdEHEcIVFq8vpV0sdc1BDP
M/tYoeB16oNV+LTdNYjRxpGq8CmUn+59P7oFk7ePRVIadEznUfK3GQBLzQBxJRkpTBj/ydl57ciN
a237igQoh9MqVezktttuu08EezyjnLOu/nvYg//fXSqhhDGwtzFAH7BIkYuLa73hKCKvNrz2aYOk
8ARZj4Iz6z7gAyHEz3XjG5JW7u1lX3gqijeJqas2LVQuodmtOPlahXmyMMmwkWsj2bX65vRvXTc+
iheajhoW7Obid4lOWGpqYJzHze0fcV0nUGWyGoO2kUUgmtfoMtmaJtnJMQtPYdshRYG/1zMsjk1d
jDsYmSth7/roqfDteRdTlRANbrEVPyx6G/dKTao98CClMjYkoAiHQ9kL+Mxa3WVlKH12qDo59wOk
L7Cgi/iAeH5FxacG+LJs9Pvba7j4IUEWQ7wg2eI5MxsKghOkR5WhFIToVbt6RpZz31WAV7CdpP7g
N/JWrlFtQ5l1E0HxcXPjLarMR8n33m7/lqWzDJ8V1ACiijaVn8sFppqQkheiy5qF+X3m1KdqQv3R
Vh+Cz0X3hufpDkXDtRrfwlEieZKp8vKYo+Yp/v7hq9Z5bQ1TUgxuHfb7pmMjacg219J9qXc7dI32
VRMeO+m1YPvKBQDV0ft6e9rXGQShhOYISjUijsqzfZXzSlea1Bjcdgfl5RCRMwbx9159bbi+7HF1
xtdPAsajqGmRYPOvQHt8nDGAtgpRaFwIPWR7MyvAS8NDL5dK2984VwJy0vajle1jx36pTBvp6wya
wVq3e+Fb8yt4jzBhWmnz1otVd+h/5lLvWqW0Awf8Oen6O3jsroIMC2TCjTGGP+itPdxe64WQQcBU
bNGJInmaJ/NZ2TYD9MzeNSiHQD0B/2RsK62FXpkBN/ZXItTSLKmLcEew4qY1LxV0ueONNU6A7ggD
KeTBiczJrjWRqFfYSeldTs9WKeO1G+r6TlZFBgyQh6YRpcTZmZ6yghIF4rxuR8+oHV7MAbeIKEYt
Cr7UBsYK5J3PWUghv/6DIKny7pVxA5M1BzDq5eYClqk3dQ4VywzJttXkvvewoW7xfw3ilfb30uIi
BO0I7ADvs3lfMVNrB4qI17sC95hrCIpzcmQ5PEFe20cYMAe9MNkcVjKOpYgJWAEtAw1rMp6Fs6uv
wghHyR0E7R39b68DEVnDKijLXRDkbyHNgNz6CRfRRcjlEKSIGyngWRT75fZGXgoaICZEzKIxcZWE
AAMNfT1XkflPEEjK0eM0tIcQbwhcOrYYPUAFXyuqLK63DqRBnFhxZi8/LW4V5ZAhu+z2pL4+vdnC
qLdx+xzpyLMLqTHNLZJ25dJdSLZh2VBd1G2EEdhasw2FNbDW04jHUsRJkUfzQrSH66Ontm4soa3F
Szcutr7v3CcdGUCo1qf/vtAmGSY5H1tMFai1j9Gy7SxYzyoLPXrdEXUJrqUxC/YwUFzzbui1lbO7
FKCoKzpkVmArruLipBl1U9ktAQr51hLCXhypD5b8FWsqNJjW3ssLtXZW12BtTa4+mv6zRNI0Altu
DQxbzGE82KV1LP/GieInNdx2HPDJJMlxnntTXbnpr3YvxpEGVz1b15HNdyjgxaKiBmkhQ0NTG52U
MkRLO+p5KzZ3wtemyfsdfa/bn/F6pu9D2rqN3RCbeN7bwAI+bLVylF1gEcVGTauDlA93Tp48gqZ3
C9u898oJW6bBQ99rWIPKKFffleGJhrzbRWOPu+dyG8llKAdmT3lAksst0rk/ykfHaSALchlvC5jz
41D/cmz7k409aCq9enL8Wy9hbmpoKTqjcRcmw6sKl/n2srw/zy6e8uJ3kXrgzaiAeJuXL2rJjDG7
V8HwqA52VdIXqT2MbXPEl0je6lKFLIzaQDELC8j74NuVaJup0ROyTvbmNUjwH/6WdAl+4sGz6sh/
WbInnM6ah8jSjiEtPE/mppscDWXyWD9jPw0VyDpnqY/2Myzq27NZWmSsJPnI1GEUxZlFKERb9T4B
3O/WEeojMaiRFMMk3LsH1B+Nol+LTcvjIcBBAinKX7PT0+iVOcpIIiO4h7hJ1e/D6WcefBHdctEk
zZT6pHXDY5a8JGG0Q5p81wMdqCAfJYP/Ypr2N8SzVzKc6/opX5TcWSa7oZ0pqyKMf0ho/XCsrRZ9
SKylX0okRbByj9J7fv0dorWJ2h8av93ruXY2Pe0h63cDdjsKGMu1uulVmil+h0YDn8c5kMZ54JY6
Y2zgvYIqDJV7BQHook4fcBz6RTBFfGSEI9XdOUb4o27tr10N0iaRMfNZCd+qyGbnGxwMg2xTJgDN
MT/3WtN2vWIILCdWCTaMlzKP7o1xX8hIkquK/7XtfWgISE9BfUIb6rkwubcpxGNBtMO24FHiAYJL
nGtazueOV/8gm597f3z4GQHsrwzaKJ29ktmoIoWY/WiBfeCOZfmu0SfGkBaFFLJ21BHufPbQxgiN
r4EevlZ1Tak1zmChaDT8aNJuTTrjYYSOmaHXp4CcvkGfVB2QNCvSN4M/VnmLDsAAEUKydtWEYIKX
SJ+cjsuTqvrtI3jddQIqYMMq4sKkZk68m20/uC+2ntAQ1BGqhxP6w1J2klI8GJAftSb+gUzBqcCD
xBng6IXyS6WvYndELL1cPUsGviugA5QneGBc/gRYlI5h5baoz0lf1YYLOx02XludsEX6VSc2usf3
vXY/ZOFdif5FE6wVaMUA8x8g4OqEU9ShrrpPZqdKWqrRIQxH/YsN2m7K7uHCPsb9K3pwuxqXAWlw
ITr/vr3419cq+SCHnwRNEZt9Ho8Cq9bljokHqv5QN3QiA+k+Nn81hnBBgDA1rkJQF6cKKIsSLHSr
qzZX08dll+kRDb5A/atRh3t87591L/sUjPmPQkZvoH/qDf04CpeA27Nd2GpMl3HZbgR9Y36nen7h
jWADUer1vd8Nd5cu11vMsUsUd0BtAVxuWxWP2PgZ/wYVvvxvHsM/V37E4gKQm3JSLT71fLOVUdz2
duogNTfAH/bQtvKS+7FBtP/BC3CYiyGA3RlF/Pn2uOJTzrcYlxzgGMUCozXvko2SIhmaZ6EZWxFF
aSs2qrVLrZ9AAfa3R1rInMgLgMZAQSZDvGrxjHjEIz9Czo/AaryxavAfllP8yvSn3BxBmiKzJKFU
F/zIuvDH7bGvL1iGhiCKLDVpijavtPsY0w/NxEHyjcSFMr7zG9IK5R9ZyP2U5kruLW7GqzV1uM1B
HXFzzh92koEKhe4Q4lFzPgg6QknJOq3bO2fw7kUrj9TuoV0rQC0dWuIVNX228PVLTsuiYVImDm3k
5fRelb8ySf0J05M4+61A/rEu9lFffw+G5GgOkusP3q7pgaMNHQnWs6rUT5BKpm0rOyvna2nxHV7X
tJo0OqDzKkIs1Vmrxz34ARoMfd889b16ROLRIH9u27Wy1NLig6rgsjMpHpAlXwbtoNPGcMjoo1l5
fwL5Q5r+UHjFHrH6I2ClTYzORgnu5fYGW4ohNHV5EagCwk5J/3LYgd0syxI7zNSj8xQ2J/RR3WHE
KCA0BPnDfh1QAEWogFLRVH6Sm5h6frhymJeOGAgW0iWSFHHSZpNP6dGVXiPTUqiCLwaOpJX/pozB
czpGe0vby1mAbISJ+5WprrQvlYV1pwpoEL2o5IM4VC8XAEXbMK0jKOh6GG/7DjU0DC8GWFA18nOO
dkzM4VeceK8C6+6lyVteNn8POBCYjcM3mu6DOsKF1rg3h0+CnrPyea4qWQIEQHEH+IKCgfwcP5KD
O5oyhz0IAOyIXg6eY3933HBwvpunAYZsGkobFbc4XGRG0C1O6N7+BQuHAPSGxiOZZhuYxNmVKldq
PZo5WjuI7z2mlv27j+mvT3vuWexfpJWNsBDVubkpdAD7lEHMz3Zj2XmDrhFhXV83vxoGZg4xyn5Y
3yGdulbGEh92Fu1oH1HMEeEV5sBsrACAc18rjNUonwoN9jVASx+D6gLNhtwE3QwRVUssLJm+Aru0
47UsaWnjwYdziOuQ/wCPXW68qAjztPZ5WyKJdwwocyOIfpgSdhmSHnE9YECzR4VmZdoL31NlRNMA
JoBS5BzRqg9IVYTJOLglRV8P+nTTTgclMs5FhygKWPbb22dhkioIeiqFFK/As84O9mDb2AkV8MeG
tH4yFLc3vmCSunf8/m5Qf3hCW3ZyVl4PS9HknVpHE4X/Xe1Zya+BMZbt4AaR/9Aq3r0fSC9S1+Py
hwL2yVM+mwnQSqR+Nn8wW9gCVLq5Lhx79v42s77DZIpekoax8tR+H9DsRs5o8PVjgSN1AGniz1JQ
qt2wceBxkO7P20aejj+QpLGR/ASbxenk1cFL13Y76Oun+FRhozKhnkpovz3ZhXtbpY4EyIzzw501
iww9AroaQnXcHH10DjTtrFFMR+fhizJB2I6FiZyxsr7LXxbAhS24NBQ4Zq0bxIPTsBrwJ4/V6IzD
34HxXkL05nFE3lYNxL1I32vh71gLnv9gth9Gns120OQUq18CccQDFEkNmw5djrJ3YqBkgo0limO3
B1w6qLxjZFIx0eGdh6fBt1LP7GlxG11PFaU9I/63NyYsa00uJm0ljV8IvNT0bUAEgCqATM7OaThW
SihbAtGCSnc+gNgD04lwtVe3h9vzet+Os7hLGdCGGWjbfMh5TygcAiNTYRO5DaYXMuayWyh2006P
osNQhT0WW+PZUxBfR6Xz3kCd2pTUM+LhMECrDkef4p+hmDZGkds77AJtjLD/c5OMHBjEIGg3wiSh
cnYzdIYSZ8bIYkSqdib/PoA+P3iUS+AGI8a11ldY3NUCSURbDhSxNQ+SXTRhdSPgRH7k70MjvZ/k
7C3qM8Si7geTxmywr6dvk3CVuf0tlo4w3WbuHl5uGHDOCgWqnZYW6hxkuCjxijL0QNjAUcC1zHIX
Sv2+hmd1e8ilC8FgfYFi6pRHnNlG6yZkCj0MPV2t6zfqCCSmOFgZfdjxbRgKCibTEbn4P5inCe0c
qqZCqXdeF/DLoByxiWRQP98odnKM9eIp0WTk3r2t3Q6PFh/49jwXP6oAKlEFMvXrElZVNpVXGpzf
JgYVHUNHpM4itRRjhlfFx0I2gmpnVWxke2XopSUGnAXulzo776rZV52yFmnbyRkIU/HBbMCpGqI9
JmykMWGKvk+oVXrGSkdjKYDQQ4Evh6wAxcZ5fCzqzopCBu2K8CwKv2RXG1RZ3D9osbJ9eKlAPX0n
Lc5TmGFqozbRGKrPwTaDqMrQHPaptai1txL1F5eSgSgwQJEEcXiZoyVV30fDyAERUAEErI5F29+J
l+goY3RiY6Ve+KgWr6XBS68y3B3/N656Oa5fpPKUCMsjLbpP8h+S2WD9ZyOs/DTqHJsUaGl2N0L3
TZ8E//D21l2KCqADKHeQH1+zz5oIp0JbpkBddqjORf2ubvDnifL7oP2sTjQW6LTeHnH5sAD+EEyz
BVhC18Xe1LXcrugVweRWQuSsfDQpqqek90+BpZ1g6O9qL3vTsCT9k8EBg0Dg5tlBVLpc7CmuVbzw
KqqGPRzqaJ8H6Npk0yE+pXaC9HC/iR4gmq487a5pFGIb060BOAzP6apQjCUi5noZCLJCU1FY4vE7
TtaEUnXmauWD5El01lv1wUjVvwy6FYhHnpCpdEXnYmwzPORQA+365KHHPNHu6wjztAH5NgsNMQ2V
S71dY+Iu7Qt4SRRW2RZwXmbrFJQl9nQQj1zLQjrYl3EpTd1u6g9hlX0yLFdV14iYiyPSNRS4aku0
wS+/jA+a3XFadUAQyN8rk4ddo35syASM7k1n8Cxcoy0sZV1UzB0+DM12LozLEdEgq7FZq4mdMC8x
JnxE4dm1RuslCJWjt7oJFieIIAviSQYownmPyEbivO91lJz0EIuCpj05VXaPW+QTvjxIt/pmuZLn
Lc6PE8ZYtMbg71zOr2omPFwS5lc5D5XnbNW0Rb2RlZyeEtwXb5+spehJQom+iVC9uYLoU7yOoAKx
YYIA/qLSnCriWGT+rGsVKM6TnFoIAq5dvEuDis0pGt00kOa3g+c1SeS3FV/QgJau+p+DKnTlWMYp
BqXmzNmklfosQUP673O1qRbyFWl7EMQuFxa11LGuA4ZNx3AXlvGzBOQl6MeDYMlncfIGscRMvZVQ
vXhRAGUjlNBrock3u3anMcJPXmHYsMXvvt5FKF5PXxQVxiAsdciLdD26BEVRE7Xy4Q/SKoeESkcm
VrzvZ3POUO+NcGsd3OKvfjL2ve4TChxq1GAnYyyfhzVW/tK3dQCF0KqntXvVby7SRFcb3WO2gG4r
hC4LJLeoSZeydk6lr9jDYmj7R+k5pSiZVxH7ypxnj8A34EH7wDKVsTlFKhQXUMZpDgU0SFD9xHA6
Sd4U++90Sv57D5lM+cPQ4jh/6GXHad1II9LrDAOjEP9Jjuo4HgIibYJjcOSbOx2dHPIgzT/Fkr+L
oN7d3tjXACSRrZOsgxqE/XMlGGUbnSr7gcb05YlhtLPhpSee29ZbLBgWZLbV12byP0mr7OvFtIAC
vKAfCamqeVI56lUDTQxkKJa4cd6ibjJ8wxbstazKE4CMcwYk2MkdNHRD43Vl2iLSz5+pDph6uona
EjKoUEgMJh/ox+h9ycbsk2AXidQPzdKvSvFKP/cpCrae9nuYwi3H8/cY1vARqpU9sHBFEKkF9uq9
hjbPTsY6wI+wGYBCG3QhahozaXaf4cNUolMbCgeBcg2DtZDLMyT9fNFbgzopftKHXSfjY16CXSHB
Jt8YYu/ewZKoecSE7LiyyOK6mS0yxU8oJKLjJF8JLSQ+Pr1pRaVOtqCKYnuB7dlGrxFdRfLEl4qD
OqAFjLhB0kYr63oNYyTvkoWoo+g7UbSbXfUI90LOKhRmqXvbMjXOQM82Q3PuC/nvYbBfnPF3HvqI
jgafQUs9N12x9+xftxdgcaUpgghUlNA4mZ1vx4yUiSoX4Gsl+I6gjpM85F38qEvaP7cHWtxFokeL
robO3Ti7J5rUVqTBJIblOmL+EgVZucM9QBljt24iSix4X2kmAMLbw84DtoBBiPSGfwXWen4rJqjH
296odsiFyAdR3fBMcC8JRk1WjLBtdBgRbpJJsW4Pe3Ut/juuRVceuwzKorM0J5WN1tYxp3bVRgiE
wpdHF95H51svAUKZyOvgBHOogfWHkKSD2ljbXPPoIX6ATWmFWxkRGRwULo9QJffwIjutc028Mer8
MccgCpO7bYxalBG9mKesjPGoAaGF4jXuFDgtPJugCG6vw/yrv/8KfgHoTTbYVamtCmVVwq2ic0uz
30mghBOuiEquT3Xdn5TS2JdUXm4PeRWz38eEGGObPKV4Uc1mjmpt7eQYHblRHJ4FZnU0tkrs39FH
2iby0Y6+8l02lvJfE7B/x3UoY3GMZLgclys+jRVNSpUVHxCywDQXvVtejJqCYZH3KMT8bESoeCsd
bs93foLfh4V5xSY3KaK9txc/xMreK30sOPLeRb3zLOQM26x+aupfQauuvVPFDD4GSzEUhQiYnYx0
XWJRozDXymRE9UVNXQeh+QgtcWQXXgTlNFd/5718l8aoNunVk9bX93G5Wrudx+t/fwLEf4W9TSSZ
LbLUxFWljT1GI7/9uD+KgSuVrEuRX9T2i1qYiPPqD1rw7fYiX8Xq93EpUdKv0sjpjVn4YpvqSAKD
CvZjfxNhhdUnJY26BPH+H1PkHGgXbGUEHA3652bV7SiVbnkfrJzqpWjGy/D//4pZtMa/qAsite7f
SfXvbIZyOuRxf8qxcPSBZAjRPgGdW5n94qpTniAVJNe+Ct4xnG98paoeD1w6HwBRhW5YNejAfJp9
nsZ39LhwLhwOcpKtbLqFKSO8L9DRdCGuayNyIdV9bADaNORhUzUoY4ZbRPu1o2O+GFGwIXFZqQWJ
RZztckYUOC4gXIDYZsnHZNUxGWGAjc8IqGrSH/qWN5WEgwB+KeFauFocDYUhU2FI3Zk/wFuSP8kr
6DoIUcQBGeRAR7Mjuy/lb9grrMSKxcUEDapRWQOdNm+ytKFaBL5PaGzV9iSeMGXj7wYr3AJCQP4T
uVOv/I7lzsolPEeAcnhI50jceZ+iIjbPopXcpodXStwCIHRjxTjVucKHa1dOx1LkB78hCs8CAvmu
fPsxbYwkpbEm2ezwhPX377QMFHRKKzzHEQ9TA2QYvl6VJDFlaeXWWVxZZJp0MAMLPCNvjKa8iJ1/
g7/XvgmBqCRP7+GspUw2tuERhGuCmgu3Kx0MbnmEPajfzfuukuNLHeC/Hq9s2YWXfG7CF8tsT/Ca
BHYWT/m1FRZ359XZEJUUBoV8rs3K0SnZbO5Vce82WofVT74RcDCU/jEauG90xLiVgxD1DLnprbgl
wUKEMkfg3VoBeC7O/MPvmF0DAy4sMbXAf1kTWfZdG74FuJxFzbchc/tote2rLc37va1gIPVwVQeM
sopE3eSUGhHGVNQB8QDZCih3vJUU41MuBdsmSA+RDq4UWSqvSr7iE7C2+gv3L3Bu+s5C5uAaqNYV
ON/CFencJgoPGWYDnm1sg8zEwlxyJ0xEvEjCoPRduLiEiNT+QTbND4B/BLBXtnkOskwfcg1SWngz
HemcBUvEl3oEOHh811tZeQ2RjE3I4TPsk2/fPktHS0DpQf+Igto8etiFr5fZ1HaupjRb8SAMeDHY
h1Fj9BTw8EPcTytx8qpFLCIWAtlAsgzUKckkLyc6qWUtI/fORWvluBfzFquOZaSi699jIvAyVF8o
529x67ES64QK30Y2hwOaELvAsjd+9WBXkwtJaWXXX1VC3n8WDFWyaVC3wNUuf5adpsAwQ6PDCgpi
gX0q1ac2utMRsy9wDRl40chvgtEoNJFuf4SlA6f9b+Q5H1rOIyUxQ5Jb0TUVJPfS/9sLfwXqm0+B
T6pWI81CysEHoPXt0KM3rm7hIFNCZF8G3i+hftT6O6E71vY8n/qd0wR4Kbyi9bJp0zX65NJ9TK1J
F3JJpmALXS6xnvhhX6Vd5wYtCG4ktQTIIySlqrzmsxJ7+9vrujicqaPQxIkW76TL4bw2Qjx/aHCg
5ShrEvZwyK456rOBi3zRrtXDF0eD8msAJyWVn79KY79K1RYpTzfFuFVq0CMz1DP6U4CHST4U5/Pt
yS2dXLFXgeyKf+bhwhrLXMVqne3a0X2GeCt6GWPzA8LARoI3gY/3rsBU8/aoi6cE8L8IUwRJ4sbl
mkZtXUlGr3Rgvfa+9uIhfBL8dgKDZ66041ZCYe8g64ehdlagBYsJCN5KoDbAa8NQnb0SWs+pUKDj
fPYydXdFP0YeenBUG6bIu9fehrpy9UbflvaaiMDC8SQtp14GhhTRa1lkYB8CM/mNrmU1SoC+mm1i
Q8J+MzjXcgnAQdk0tX4WDIDby7ywl/imFMF5EgiJbXFlfhjSLpvQVktotoZSbluYQ2oV7YLmPpZM
DKrX7r6FrQQImpsXfBkY2XlAznwdA5vMwElVogkXgEMX6QVGdUInSzvQLNu2SrIyxcVB0bXhwYWu
Ckn65RQxR0xHB7SX+2BZzU4NKZagbOTzlK8GlAmlcv/79poubSBaYu+9DBpyVBIuR6ysbhrIbDow
RafO/CUgvwFXiRbkiHG9RPJLa/UH0F5/MizUXtoo8Ayugq3n6502+JwYuSMC0QUXoAavT+6H6FVK
7mhWbUTr0TL/c22fGw29RxpIig1X6Erf1InsRmpsIpKiTq7Qza48V+27A+WD0xjd27ioOD+arjw0
8RrZYClO8O4Qsvfc8vJV7EU52p4ymc8rlGtEMtvFBs+SV0dKdzDs4aYNvDRfIlCEqJP+98CvU0ih
HGqpgL3mSE2p0Qa10mNCcRXvFC07c8PeIabcqUBk4jWRnsWNRfXVhlYhmJLza82OfScagoL3CYzi
wndc2wexDSNKwRYs/g2xQwnHw9Sv8pvFjp29GETH3hI3jiH4xpc72hix9oHjCxs/l3YOJqnxJJw0
wjPQhg09e6HnLYQARZCyUHH7g50NBhccFOAr5j+7C6hZDCYOVuxsDat3brywB/FFAm8Er2BMkNzD
cjfysdE1VsoISyUj/ePQImZ/CJBqZrLgQFJxTkacDTM4x/7Rt/nGqJFVbsrzgH0cKDs737dkOFp7
p8PZW5n+wnuN30AvGpeRBRHx0WnLUtdTdhlyVCYSAbmUHbpwryOirYchuB43SM8CYWJG5tks7a9t
7p1sbH9v/5ClSCqEtFH9oBRPpfJyLRToX12h562bRN1zbnV7m3fjMB5tZ9oK+eawxHRCKtamv5BE
AqunEgC9nqrd/IE8aFqc4BLeIgWonjG1wsM5Gf7J68zVHcxWOPZy0JymeC2Mi6xttunZ6hT/DSFc
QOnjcrpAm2Jwam3rRq1xxLL5WEEgLc0vvm8ew3DTsOd/piZWvXVyTLERu73YS4f9YvjZztOaXCkj
E1udMTbOcgE4GhqJAwRPxgywfxpbLrG23pSg1lZGXthvjCw6SaI+rM0ROnHhWEVfUzALAR4UGWRP
LsoJrki5E6JouFXte0naA1rbhcVL/yWVnqVpjRUuNtN89UWvh2I4pBW8iy5XPwm7cKoir3WH6Kdt
/xMk5jZNKUisRhexjlcDqUIinSoMTcTZOtthL8eONLSuxGcW4vCeF55rBJpUK9iIQ2VwzFZWeGlr
KZClVLDLnKY5KlvKKpmMJOpcpwh2xoA7J9IyMMCP3Wi/9N+HrYXHW6Zv+ig6kr99WRl+4UQhuaLx
DufN4lwZ89gx2r5JwkGOpX6H3rs/Op/zvIbhXCJOhT60XfEfkoaro7k6+EIUAeBCtgDBgWf5/D2B
FR3slI7Byy74HtTdvpWiH0OYPVul81mgh5s4w1ISA1wp++Q5zV2aOvdKZeFMqlCuxmMtb+4CR6+2
WvsZ0b61cHOdElODg2QCGUG86K72Q+nrfVd5tWvyGbBVtNArjevg4OGX0AYBRp7Gl67J3jwPbo1p
f8HKiL/9VSTTY+NL30T4pcWy8ii53qSkzUJsiRYRVML5m0+G6p0Omlq7Vf6jJQj0Qb9HkchP31Qr
PkdpvBYDFgcEOwpORRQl5xSJHt/HylGGWsgfhMoP60tXGxuBbDSy507dCok6kg93wj6OUoKDSgNl
I5FiRuGx9YFScD+u7NrrsCSeDv/7SfPrh3Z26PV9LdwXIQWbG11tefsiP1Di6Iy/VVqXJ57+n32M
JszvUYAiCKCGxEyPK7/k+vwAGhbFcO4AWnZXgMJ4UgqzUSrEMDDsQ766LtpthMmuXaO5EiLpkxen
2gt3BNH9ytjXqZgYWwPjKh4z/P8yLjbZZEpNo1Zukj0Z8qe2u0eRQLH3VaiQGyCuFtxn4d94fa/s
iOtjiwI1tRwST2jqVwU8H/S3nkxN5TpOtLGQI61yqmMV8++eSuEY5POU659XZnu9DRmVdh3XEW2H
K281MGCmUutp5do40gpvtQaj7gJYeK/tY+1oeNPG0vHiYRf8P9JBj6CD5tRbuyOclxAR/GCnNWvX
0wI2gPKAYM0D3AJ1OYdA6rjV2prnV65E8lmmFJMD/JWxTRo6/ywePiZhXYyLo/zxvUtj/VhZnOsD
wQMGNBWsbsLUVV9+bCRjVEMHki+wrrCBZ3GOkCnJ38RPSZG96JQYyRlj41HJF3mSgHZJ2apOmnhB
X96gBjBX7OcITCTnxixRcuKq6etSq9xIpq1av1TJTwSvabBipSlEwf1NQ8j6EsU73fnB7rm9DNfx
mtGJiLy0DQLEHNmkym3iFbFduYEJsIzCJmqiQ/VoadkmBCpxe7B33MHVXJEB5wID0gXc6PL4JXLs
F2MY1mz96p2Pket0okCv2f54EJ/fUc7SQ+VT1qhQ006OipXco6O+Fgyv0yMDcqIAKVCUo8c5+x22
Mep5PsI/fAvi6ZMErTdHwaGyADaj2CmchgSKwIEfJVIYCw3nzpN2XUIzq3X/WVkUkYvNFoVfQf1I
IFZxu5ltADsz0tiL/dLVqGgDRd7Ujwow0TT5Zvt/W0WM1W65SXgtFie/RUS/3aibaNX04zqpYkk+
/AoRSz481fpO4v4deX/U7f2YxCB037rxMzvzS4WkbvZc2UA9JcOV9MhNu3plGy7ER0F9A8CB3QoC
GOKwfhh9zDxl6hSrgNFdbUXJRw9w5qKNlobGVkXTmYQPc+Wvt5d+cVSdJp6J7BQVNbEmH0ZNRz/K
8sYoXMyRkwGlHT6+EAETjj4VBEcJyVrMXm8PuvAoptxCYYsBRR9rDkuyi04Cn0Dss63v5dH/FcZu
GJwdbIvDqkB47Dd20fH0OcZ0rFWslYVeOoKgwShFcB9BfJ4/T7h/DF/SCm5fGwQY75LhxdDfxBUg
3oNjTfeuwOYkeetpxI8mcq9CyZxH2x+sAnsd0B9R+PoG6AGNh1qUVO9AGtHEa7ptxi0M72Qr1IMF
SExckMKBFB15t0AjM6rWCuXv1cT54YNfQyNJ50a6EoiKnCQznSGs3FzRsfA6F9ySAJmzT0X0ZEHm
N72j1f+Vx9IGnCZqtN/iuN6m42PzZkrbXrM2ZfhSJAPAl7UvtXB5k0oLfw9QvwQpkUZ92JyDniaS
DYXadWhM1NObephshTbnG2lrhQLayvdYuAhEgigIgeQpXEWXw9FCl/pCyUu378onPL1pT8hAi5PK
+qWO+l/TZGDm+O8dLXKElJuoVjOeG8NOiq37NB9JqjyqJr2y9tMWEsZ3cjNryNOCV8XlT8vsppDT
QS3dSpsOfY+bJGdUFL6lkIJp7uPdDQmn2/TmGpf8SscMMpJogqIdBjxWmNBdDq20pTUN6lRS2W82
00uUQ+AruAmo0o7IuYmH56ALWblo61DREJs1qtHXC/xTVnxe+UQL6yDKtCJPAOzA+/fyxwzOCNKy
NAt39Iddn3yZ6mGTKOrZ1sfH1qe2B/ooLLN701gjjF7xpFgH0XFAn1mINFzRjqp8xBKqIT6rVuLC
R0YR8pzghBRggAHUQJimyhjTYjHiCvAOhe6tlYOrGT5rZrwzSTIttKrbX5JvumnS3VVlv6F6tBZU
Fu51IorgRZFSCl30yxUiva1ViHKF60B2oce10ep+E/ggAuxPTSvtRh3nGyl35fCxM6vTOEKYDymE
4lAa0TEadW2tArqQZV78InEFfTjFZjigCz7aXDEweoXJOpYldnLOnDeT108DjUoEPLFWHOvRfKtJ
PpX8T/YxJCDwguC5eHbP93ElR6nmhdzuTfV9Kp6lxo27N6GBVxNJhq7Zip0svpqA4pZSgjUOeVBA
GUNZe4ItfSOqUiiqsI+BKs2OlNx7aRzJQek2esyt63ytSHqjJHvM2yc8aE7yEL6KXzJ2xrYN3wSO
xvaydysDwbn0V+vj4tjMrgAos9zFBFrIO3MjidEI+2DKY844AsFNuE1tWCyJ6tEHOSAMh+w3crrm
P53phBss5JOVV9pCnKdEzuuM0MszZF7Nakm/lT7hVAsF4U7XaQkbmxKqB1K3Oz3W3GCVJ7WUgnCx
IE9HWViHACneJB92Za2bpjRpWvFu6OVYPy2/3grIbo9RVFGZW7tI0Fi474N8byvlidXcVtUKWXkB
YAIHnRIASGFM169ia5dOFRqkTu4WMqT36BC0kVtuxolQCvyuNl8qGDY0BbaxSVqmtzsBIBYaD16E
6WT4u0jbk+I1a7fNwonlZwnGCa4m11q7Nb1NiKc+JzZrTo31lWrjGYF9fE64DR2qe1QpmiJ0h/Zr
p6vvtCf6OZv1oLv0lQTuhk0pEARXjPkKYZpBiqvCxQR1qzXNVrLSQ30Yq/iY682uaD8XQG0yXL1i
LKVCeu1rHuRL73R+Au1JNgseZ9pso6hTPpDsJ4Wrq92mytKjyNQmTGqHEi0qOGZmKPEulfZh1T4K
u+UCIsPta28hXlDmhIVJni76CeLvH/aqk1PuLLKwcOVcIFHad1/6Qaq36riGcVs4ihdDzRINLe8s
z0oYymlfK99/EIAbIX/s9P4u8wmI0+t/nRseDnQ+OQa4rFITu5xbrLbWCHUzd0UZTNBAVUXaoyKO
ud7KabteRTGSiP9QhwXQ5nKksNPltLOM/N2mAnCm6P/B9t5K0doBWhzpXXWdxxyUk/mWkYo4zps2
dzOCSKCq53EC9091Xu/XihcLXR5mJSpI9LfQ6JqbdCZ6oSd1NuZuj7Ym+Vg9+AfbSM4FcDSPS0M0
dOnlb3JL2tz+cqtDz7alOYRIzrR97tZ19c7gnXKK7xX4OPmnMeibWks2ueJsfULGytBiG15eWMwa
RovwJcN9y5itcFkYkdKVRY7jeFnvm5FylVVu0gE4850VOTvFfuybQ1x1jwZm6ALXZIfpMU2pNuIk
uXJ9LYQI+pkCts0dBkR97uQgS+CbegxaXcAazYCudJPeS+GhRZVcvCj1QnITA1kVAa8qMa5ebQeJ
Ys18OSgmC6QadAKO0+XWjvOksb3W4xANXxyK1+XIieUGieIXPUyAwtIcgp5YEK36dk29ZWm3438l
rlKxDeegHCPQ8yJFk9qtYk6wTkrMO5Vq4kbmgK18d/Fd5xMFtU7iJMDytPNnE40Dp1dBY6JnzXOZ
XS/VZ8FnqjH+piojEkkPxedKIVrZW4UX0RCtgAmupqtq4AF5hwkGDM/TWRgZuQIgVQHFiTt/F7DI
onBAC1/hAXB7tldVMTESAgDYY8CS1+YlOjOx2lyLzMytDfmANckn3cfbR12DKFyVgBhGqKWAClHQ
GZqXQ+SBZt2QMsww0KsMslNo2tsE5apOdv6Ps/PqjRvp0vAvIsAcbtnsoBxsyeGGGFs2c8789fuU
FthPzeaKO4sBBjAMuJrF4qkT3nArQDEV2mFavIV5vCwsxbr0gRAVxVX84m4fmqAMq8bKvUzSr819
UTZMiLtdZEr7kNRbou2u4uhTpfEOGabrIexuyOD3odrhxL01Lb+498SPgTWP+if4S/R5zg+WFEIj
MyUp9/Lg0YEllhOsgxwVcTfLnv4PKdbau/243uLa6zMKlcDxefjmGcFN1+bzBDHhVf50lBOemk/V
alrXyfbvda0YjIXR3kn2WrFxzC6TLJ6d9jfoCPgDnILFnV9pRYG+K3HciHVXmLHkOatrbfykTHOB
f1l6sqb0NKdQQ8peeZz68CaV0csv4i2t07WPyyCm04jl3HMyzl9DHdc57ShuzpiKtcmjvbCxDfnW
+0LfeOyNpZZtf7Avk45ob8HRxqWjiXcdAyjR64438wFlfS1GUAgU00hZFjhVjrhT3NQFvQP04TLM
YDhYbZ7/I08IIuj5lyipngksWNlqr6nV2jv/ezJN3zPQ/XMo7Swz3Oj/X1yg4p3jykqnQKCT7MWN
ESq+Y8w5V5YsGTsBTeq6+MfUWW9zgbU6Fk+fh7L1M8bUQ3Q6hc7IYr0ubPK462MuCZXPvIv2ZYsg
Mw5taBrsKy6OoaDLzdlznC95F+x7E32hLfjo5UXNUyPARfcGpB/p5uL6iCDgmL5J2iBJPwXTyq8P
zTi7IorbCA2ZqCn5We4Gxq0xIq+gfNnYhYv2FTJuDF+hJiExfOlh2iRRYWBTWYBB7q5KlEjGxvLd
uYgB4fn3uv/QMQSrfc0Lwvn187Uv27zgKpGwQauKxRmHijP6oYhQGaNIRe9nXlP/xjWG1iWZPWiJ
KRgOqtQfYsEVkrtDCklJMKRoxgC93wsqY953oMGYBvEh0v069dXPLDDdYvjz+W+8xGK+/0Y074BP
i4O5mIEkNKjHHEMAT7Q4hSqo7MA0BE8iNXTiJX0nzFwFb1c3EixvtkLC2vmwEJkVlu+gqPk+zvco
nYvKblr2aIxesIZyRZNTWL/Fc3dIYDeoiO8hdn4M/PAo209SnR0+3wHxGZzlN2wAQyCySCoVgqB2
/gPaMJmS0rD4AVq1Yyb5pGOdqGHf9Pkyqw/6cZ3FRqtTFMitWIceQzkPKDVBqhkYLww+TcNk1zh4
ZEeukxLkRbtB2bpvV1+1aH0wAjXxpV6SEDUQD2FY6sxZGO9V+yLdd9qhReevtUnnaCaH2dtgzq6Z
bTkJrwRjJl1QpCGSss1LFGLVGnpv4KlHXasc5CE8pYnhteQheZ1s9D5Xsgrm68g5CwVNpgqLbw6x
68kkJBHXI/lBtOwDOidUaHzuXPe0M6J8Y8X3y3p5gmy6SQL6hgaQunizsz9PVlhhpaNWxQ4dY7qu
yc7qEaZBWzEG+qrSWhVzZl3BszjwaZxE1wJSDupZjPgjHV1zfaNeW0kx2Yf//KhF9J/1sKAA4rj5
dJGasds109eQT3rEF+YddopavlNtLHpZn/IxfVx1sftaUmbGLLaikHPXsAEcUY7P35Tse+JPLhxY
N55L1243pI3X1yWTRKOHjtEFuifJEwVbYCQHKvlnrhgnkxJU0AX0AVNYBhO+/trbIZyXLUzJaoyH
74LkIs1/EB2LfTZrvTMDiZVnZugBG5xjkY3/gk8u7Siwigni7dDurAm1HpliolZ2bXxlQql6L5vg
AfehfjKAPjRRjwArXXEGF58HnwsvdFu8lw+/cvFeVL2NE12ThOnhP0z1CvmkjipdAvTUInAQDJF8
Q/XaK3Uq3CyRmXm+7oIxRGbI3/uWJMCro/S3yG7EmRU85TneyI7WEjZ+oo5aBT1iZsTiw/5wWZYT
tMfOiHKvFDZubOYMWtZO1DsTE1BRTkcgVbo09QRQSHi9CATTNPJlaXx5DIjySNqoO/+XbRPSlvQY
mBcvti3TM5zt7CT37BcMto+6ydgC6OVARgmSSvxA8WnLWn/AzEv2Ky+F/zfLXNdmeKSx6AqOXlCZ
u9q4r4zkR2vTrBxkf6+2G1+e+CXnMcjC/InTj+GPaAssYpBcapWVmFpEqnFLe9nT9eKga2+6s0XN
uYyvLITINXQnRQjDL15TJeXjiAts5FmpjCxv58k47oUxupg1Q4N5N/jWxuFdORlCCZ/xEa0Wnm5J
vjRi0+6YlGDiY2Z3EbC9SDW9PqyOQTVFrm/5r3Gp39tR9yWp8yeHdkibDye5CnfS1ylX8P3ZovOt
hHzR+MPihqYIKjNLEomaN+EYJhk/yWKYN8n7pAyP01y+2r3+lI7SyZSTUxoi14TQjqK6jVL/44fB
l0CVfweq60+06OytXHvl1dBOQJ2Daw+c0XJSWyG5UwzaEMHXjdwQu8BOznbK+NxWrWdke13aWnD1
zQiMK0Usrwfs+fk32/XW2MV9HHkEFxh/s5vZOGzS98Pyy4xBE8U+LY7w2INzai1jr4v2qGn0byDI
aXwE2kEJ7qyh38q1LnM6lAcNFOCFKAHyrYug3FFKSKohhchmlNdyo3+LFfl3X31rg3xfxO3XqKoO
clZc43waTMMf8Lg/HJSR8Fj4jVTw57F3bZOEeaMwcRSIiiUqHiRQg+In5aQ8czLD+j6TmiMHunUz
DI7DcqeXNvdikuxM5dtLFRdXsxrLbhMzbQjt/EjhuAUMXQlsUJ8Q16YBg9QlvaDFi2PCMqAfjHxo
0V+lMhqzQr2vUr/VCUIubRLwbWc1oNFWdcPpVu/n77qD+02h5Hsp7q6G2n9o9KtGs19NyulaBkwt
adTVsB/oeSYqaOctAP7K8QbfDQFbeDUDDFi81L6XR7kPbH5zqd12eNz31fwyKf71oAJIj7Tf1WRd
K5n219HDp7RKT9oT0p03bZ0zjJ/e2qZOd8U0hDDdjOPGO145cPw2AE4Q+Shm3rOED5dX1LVtliCO
4PW+cltE6t1zJav3STC+QFL5pjlQn1CDwmvNU0esHuLoR6ZfDXL1B+nkrdb4RWea/p6QJEJQl9EZ
6Lbzd5sigxlJDbJxc+q8RE34jELnqzBIa5oHq9Zu5ThFRB8xP9l/FlCrja0Q//ziJno/V2DqgLhe
JOCqkTpyXsY4IciZhygRkkhMmFVcNhgeJtFfC+WcKOTWVOLDVAXUPcltbbe/OiPcYu1f1v7sBF1E
y6DuoABZdPxorsIgaQNka1FNQMf5trfbq8YMn+M5f5R1WgBOeG+HdN7ySXrd2Afxj1/sg8OMSGBc
SSAWdWUAlEpmQoF6H/JQFhbxAnHaqLhDJN2BTCzE+2Oqv0bGMde0jZew8qmA+tbBFwoTmYvpPpab
sSllVg8fmKouSG/nYnCdHN+WeNoPEBGbTYv4leqSCp4+Amx6err6so9Il7uUC5TjvZGmgdBFSXK8
IDGAVoPJrRx4rNZBdDM4ladM2njgleqa1QEoiSTXws1nkZZ0emb+t5urg6GLa/tlDcvB6t2+Q8y3
m/BF60ykdvGmUOTqHzkTYhE58/9pIxJcll2ij4GnOb0mgTZZBNa+iUfJyMzBs/3iEajL0xC2nuzn
+8Cur1W6b8A8Afwb9cYtc4mV4qtncME4QUBcKHHPv3o6OFotS/bwDnSabVLMpNiX2V1CVzfAogNE
y98mjL6oHVmp6Ty3M2qmBsObsP2Tl+pOCtJd3qgRn0KPP2z8WqX9L0Mb74Wo1uefxtrpdLAnFDKT
Qi5oEcgVqepmW3LwNa6piYgOQxRf9whKpBitoutpxMlGTLxsvbI5H1Zc5CnAUbQa2AUyWjoAXzpv
HasG5m8bULhIx//183F3AuSgnQbJeNn2M1tTGqMMocUYt8NC1a8LHf/MzIXjfVRM51YnFn++4trx
f0eWM9GmWLlwFW7jbB6UFt3OoPmlIYbUJwpXewS9s7/OfioBaVeqPlhlcdPrxTNzs7+f/wCxgYtg
B4yb0TCqLbgsyOIFfLj/bAk+t5qjqDkX0TW52U1gAN6xylNqFYfPl1o5PRSJIKdgfIEpXk76sypv
5nRCGdwq4p1QXMCiat+ZkpfU1SPOA3W0hRpeqfEh0GLORu5Gl5Bc9/zpZHWcw35kdx0YSykjIau6
yhM73/UBmo6osiuBcSqKX0GStKQY0uuINNsO5xaXE+6OdHvnEgePyNRorXaun+nGvi6C1g3sP/9+
cxDsIRERLdWLAV+YT12JssvgWVhbcFBOSq/dVbQegia5tui1Z86mGeXKx0UeCadBQ1FAvRgQB72T
SZJJ5Cn1+UjJfFu1+nU5Jm7ip4dQ31KCXhli8jaA5ojCiyWXzPJQbrH4zXsSDO01j61DrrZXg9oe
NJShiqm/j66M4cXMdkUu71J8rRVJdqeIwhsG+kbUXbv03onVdM6F6OfSv6UtbRm963REmjlGh7q4
T7XXJkifRvsKSwrQqeq+0q2jI7W/MJb59zU/2Q3Zpvne7FwSCTCcMoLCIsMolPhayHLMEn699ZXe
bBElLqzyxIT2XY8aXBbZt7UYEpZjHxWNkCK2kvzRqcab2tT3tV2/iGaHZPcH1YmfYyU6aWN4pRb9
XdkGDwY3rJ4cirT4ajX+fQMBrY3fSjndQBmtHcAPP85e3LlAO8M89wekdIdoH9rdwY8iULUSiHkU
/PN4I60U19My1tnCsBDZYhLsJa+zLAr6VBVaM5kUv+NFfUvfQTrfaD6thVTaHWAuEJGFMrTIaOI6
LatmRDKQrttk6cxiWualQDAYz34eNLZWWrxc5BvCLG7JFgVXVLDAHBMXZQNpa2Nj69Zi94dnWg6A
k4CaYChZqS/go6MoNiiI8mo9YA46a3DyJ5RbP3+4lTEozhWiUSXKb3h3i+CtZyWTyQTtNoFfER28
Qo13htIdYtU5VnAI7L/j9K4vmU+AaLibqy2Zl9UTQ39ESPHS3lzqIg0ROZsTI8ckInAAJH1Uuv22
m9TadwCg9X+WWZyYrivyFu9lGOr0nbvwT5e8goeih3qINodJK3mu0BaBWoo6KYDqxTdXZ0HYtxZ6
OWLGIcD4FkOjtJIOknbXthPzXB/RkX+vh0ocImlEu0aBT3vBnXI6NAbGHtWaKOtvdLxqxW52U3ej
RflPKWo9J8h3Uq9fq739deMgrWwv0HHiH0AJ/ltmAVDg/dqPTB5ZiErAJWBIKSiufYo7Z/eCTtJz
XP6tk/SpcYZvmaV30HTcIRr/SNJ0Q0fqNdST76Fqb9Q+K6+CNJPukoDCIdcvPu8PuRc611aVjxTc
KQO23JmebOk2RXahio2v2G5bse82Vb9x91weaQGeJqVWkJugvhab9WHRxO/owsSIUKlOf9CtV5VY
P+X/fm7IMAm2GnUhjDV0TM5XMWJ59CVd74A7PnfDs9MiOyh/S/SNCd7lm2UZkLCcJ1G/Ltv8k6SB
9lWVzgOR4DZS7ZbFb0ax5XhXlVuPtDKqEm1AYo4pylRAbefPVNhKOdhzhUr2FN/LaU1+2N2Ojo+o
4Vtn0TgrHLeNXlWAG58f4Mswz8J07hEHoFWLYtn5wrlmVaPfIwjUlb5rSsCsZsfV00O62V5c2U9h
MOqQmrCMspzp93KuBr2KGEmhXMWjDyDwe1M8MRirs2zjHF7eKJj1IIkKPFCM/ZZY3LrIwYbPDjV2
4sD2edMyfLkHybW7U5RV2GZtKa2sLYj5OAILdFaAliy+NhrsajMnLDgmP+3gYTR/BKEHUVH428Sv
n7+xtbOiIk7MY73Tr+QFRE5zZh3jJ7tFo/j7z9p/crq3rL1OkkOFeyqSbN2Pzxe8DCUcSLoWRHRI
Ichwnh+RUEpJvQFDeXr1Fo3PHVJVMl4B/snP4YWHfxt/I8lZOSmCaCA+BE0UVuIHfQgjsdG3aWYG
SDXFDZN5hM1HgVXyj9p8BRv186dbSQXQXkCXny6tpZM0Lz69apKcsqyR/lKwUc6d5JibEVLq9cnM
KOrigz/ScTeM/WzYN1nU3Y93vf74//kNEK7J6gSadRlr2ky2MzVARiaMnof2th/9Y5jJRyvyj4aa
ubOTHOTSOshTclO7zHDULYDEShiAcsmcUHSpUCJYHGBdog9Zx3Hn1XnuVumvtnwNq+eZmebnT7r2
asVh4p6gOmJWdv5qc73WlMqfUZ6q7V3QZFe19qKYySHLi0PRfPl8sZUCBegiLxVkC/3HC5iZP+bR
aGQaCjW1tVOhCgbK0+iP7tw8mdVjNmsobP8obJoSwQ+Yx/mc7Yd82Kv2b5U3MJwG54euRhsRd6U8
5FcRdZEMEhzzZZaUDEbeJZi9eaPxphTDM7SLQxa82Yl14zsjOqPNzQwLWLJfJzpxn2/JSqA6W3ux
/0MwNaUyEYTTXIwj26PVN8ynX5S2PIwwPYJ0C/2xviKao7RnGBAv+V2+NZdV5zMSxkHVrZkWUb+7
UYFubH9rNFi4F/LGBq+vCIoWWQ+0r5aJtVbrdu9ADPX0cDjygufuBVfZY49Acoashj/++XxPV+Ij
e/qf9RYBZIrjujFr5MXmlEjRazvM5IDozegwx/viLaSzP+b/fL7m2iVAOxmDTWR9FFKURYxsSXpn
qLCEexU/Me1XVmpXsp/sjPq3pGmHwUQzcQY8op42FhYn5LzQRcRVpNpCoFLgaM+/YD0F+i+hEump
pJAyEKKxlKFe/U0Hpu4lQlNpz8CXEJVauGRudTfW3q323k8UVdMFZkxt0iamTczqZeya6WuuvITO
N2CsbXofa1tnd6WrxMPSUIRUgmARKIrzh83r3rZyNe+8vnxw0AIZKO4b5Weo7dPiKhuPfs7DmuFO
7b/XdPGPWnI/aVcbO752vnjX6MojyEmCuNjxIdFiGWZH51njY60qu6iJcB6G7/aaqD5WWLonl8+m
idh176a+LH4QDBwF2bHSNU92V7sBDLls2jj2a1cG0mOMNPhtTF4Xe5PiRxr4JWlIpHwVlUUSd8yq
FfCqW5LjqxET6jviwaTiZP6LulIJpSDvGWHi8Po7+itg+khtxwnMTLrpDOyK1svk53HYKO5WWry8
fnIC8Lr0MdEvPn/9TqQ20RhwK4b9rivwtyR4wCA6qcNVbl53P7rfBvi14ijJP2kxFtGBPMX56jDB
l69D09uq6dTVLSdPFyI9JGPLGUIdJYaZ6xGVT3yd94qrBI9Q7DAS+jr4r416C8jRTTUcUE59+zIP
PwPp0FXf/eIOg85Ofiq7p9e+yNxxPJjZUS5bV4vu9WmzL7j6kdJwBm+ClCyJ1fm2SZCGJHRGO0/N
bsbAQ166K2bcB8LbNJdPkfWoQo1qnF+mMx96WM6pfdMgzeZjEYgoaXmwN9EWYsWLoEWPUoHCSkW8
rD1a6isdcSHSGzFbHrRbc6xuR8I1rm6Nm8fZlSzfB8pLDU4mNjI3lrLrNE1dc3Y2LuDVdJMjLOpW
JE/QTz7fnCZUzZSShc0JUJwMGk8OBuZwz0mYuXnRuFg1e4aU7Gyuyk6pXe26DDa+3IskjC4lesbc
xULwlqrz/Cfgt85gKJtaz9Z1cA+smxMx9GQnMyHYqKIvn1cshpgTvQiCBW4n54tNQdsEFXpjXh56
Ek005ZvT/Kn8a2dylXTfgE0LXQtraJ1RmLyx2e9X/dl7XyyunS+uYi4fYELCkyrXXfT01UpcQfCu
vSH8Mlt3c7ijZbur2W3pgAJBJN8N9r5MXS19ku3dfJrUGK/ZH2087KzAtVQKLB/d2mKX/1KTcBfZ
MQxH5QS546CGj+X8ULVfE+epk1O309FurlS3L77KWubi1LHDxHmXh+lOm8udMj0p2T6w9qn9Q+9k
tyLVNtBAHDQ3wGoOO4HKNcMDhO+gf8PIyjUSC+Un1HjcLmZ2eGqzhwZ00Od3zcVVw34RYwXhHCbS
RRsCV4FMivK2xdLiRTChhEpwPnlgCRiVow1BnMvM/edrXo4pIRuTSjCoJ4eCcbA4IakkdXEsIQco
OpQC7S9El0BouCX4TfplRfIzRsxkCn6ExkbhtfK8zKZ4YmbjaGg6i6XzLHEmp7DfxREVLRBMf935
K2m6a+2YWXTJFlxJ3FSLA3m24OJAynlN4R45jVeQSUQwyM0WOzQowjl/DiQcLfgssPQWInwb23wR
A8U2oxEq+j1kEfLiEnXSIOce5VlLI3Kt4CYrTBdh2p0AZAttOVn9m7L5hpl6yoAKnxCeGod9tZXP
rO75h9+xKEFqeSydQuN3+DOwXkw8NaTeyqHfTzLiQtKIr+nslRsh7x27ttx4QCCiAHG4PJcxb2o0
ucojs/X66kfbfKmdU5t89dPdpH+R7KPd/elJX6m+4jbyjGPju361V8ZDUh2BaQuCmLXVpLq8zXkh
NFUEMJeeETflIjg55eygtkHTaDwo9cmyTs50Y9bIXHwvT9LMJe8mgQsVko551nqafV/LXhG59rdC
uzWO1oA41a56M4ad4z9r6dXn5+W9DL3Ysf/8vPcK5EMXpqjxMOgj2j5x6FXz3sgO+KzVj3G6qx/q
CV2Ow1jtY5vv8ja7lcHQNDpf7M1cnOb86jZv3ERDQtFr5X2ogADYnQAAOMOTYm3Ej3dY7cUPJVah
GwisCv7k+T5mcZz6s8I+KpO+t9m1ELEoGDOveCm+xQGce3vMrhwZC0BL8ZhP7sdBvUqdroBqU39H
7s7F3sTt/L91nBzn8hu6WvuqJ9M3pIfE/GvIEBWsU8oY1bwro4oZvhfJ9skeipORokqPYh6VAJYH
qnPI/fwEgOjKMp7IAXaS+rPtZ2Yh39FSbMqXpNIfI1k+AHdLsDaNuvTUSso/mJ4KbXtVuBS+xolX
TeZN2L3E+VfTvIpD0jjjTs+OaLe7iXQbStW+A/fuy4+B/LfTHiMOMviOBCvtVDxIdV1QmBTW/BIW
ySHV6istBciD8DIX0ufHxFwLK8p7kgz0go7GIoQajh+MY6FyZYhfeWj+CW6qJ2M4lGhDcTvexN1p
BusLlU49KSawNiYz+2Hc6QESLzsYGZV6rTQ7p3u8wv1EjhM3VNC3yt844HvDOEQk3fUVX5/2pNy1
P7PD1BKb9g7X81/z1r+VpHs4PPG4q3V0UDyaPapxLOObsn3w7QPKaOmzcl8dnMewBGXcvcJV7+Pj
xiZcZLziUwbwTWYr8I3Lb0WvpCHQKr31pq7Y59+7/NFGK/FX8CD9aPhKOgtL1X98Oksjh+ops2+U
+krR93p6qsCCdPdWe2WYr2HxPXUOVdTCbds1jaePpVsyvK6OUr6fAnVX57QxWiAcV074oELVnhWP
fGbWDzCmMUh4DY2D1WgugrnBF7AlxoMVvw3DTd7dB84ue8nKH6oz7BKlOlTBveFjV5UQAhkFgVh5
0PzjiOqfGgRe0b0BYLyNgq1xw9pGgc4AiIoUMe2DRZ9xktXCt9WBbBAyFh05PslgL0wI3Lz5CYZ4
49JbW44xGLk28yiKpkUlkmSaEktWTus6HPdc7kVnnoTFQWL91WLmYskW+N1Yud9BO0FrY/zFUHKR
3Tt9EkqDnLZeCZlvKn8KuRahdPv5edtaZRHxRvw7KiaPdEFCoo/u3M7jz0mpt5KVi3KTU01mBE+V
Rstl4yFDoy8oUwFV7F5K2P8O3J+ZMDrSmlaS8SabvzrBQy8I6FzjygRpaRzuAXns9ZpCrt2amK9l
ivRzyRARuYDVslT0dqDIxkaOeDZVOMFlUO1rCRXU3P6Vxt/DXvUoKgNf8SpH2fnt0+ebftlyQ/uB
a4bBhGCdEOvO7xmfpNkMY42ew1C5IncTKEVBzFf9vz4giTREVg04QVF/+XzllYyJ/g9Qcow3EehZ
HqpucLI+jmnU2hFpMCKDKvoyiZbvTMipxZvjGd3WJHf1YRky8eXwlmk0Lo5YMnUZeVTcQB3CzjV8
Eaww4RciclWhdSjaXXwC2K+1G4d77S3TOaBpT0CVDUa95/sc2cUs4xDA4ybfSuMtldypeRH7bMVf
5fbBDmF1SWAocVaTkq3m8Upt/A7SBRiCQsCFA445GeZIgx4RYsd3k/4hFV0mFAKN/qdhVVuPulIO
QLulw4RD5rv48/mjlig/20kMASAGem/V2UmtDoYyYwv9IAh2TYOKogU7Ff3Vz4/U2vsVJj+knrgW
MC1dZOFpYjlD51i1h9LUzux/ClV4S2DAw1eCybtSjvJTCOVsrCvSgUWydrbuIl3Ai1jtYExSgSM1
P9RvrX6rDEfH+In1quvPeOay71G2Ezy+AKuIz5dfCZxC2or5E/GMefuiBmoHpR4KOqLMoM2rdtJP
5fDDH6OthxQndPmQaCFRTOuCZ7QkguVJlBNFWiKF/jp1zwYd0YQKNoxzr9e7A94/BxP5ZLV9ENri
eRAc2tF2Tfn586dd6b0AxOAbYnZL1Unn9Px4pRLEFGVCz8+krRAjz6OjLmnU3wqydbt5Ek233nBr
B61zmzrMkLxhSzr2MnbxE3CJEJwPMqPlKN7wi8JKbb30BJNKQzRRkACqDDJkRN6H5kVXRtdzukH9
vfyKz1ddpBk4BtdJJORJ0zI7YWCAXAG66voJnPJtVeaPG/t8+RkLljdgFNrgXA7v/esPpZJiJ1kW
JjA9fWzlMSV261rZ9Q0Mv9TGR2FXN7hI4Y4ckl5tLK1dHDWyTYFTgebMqGKpgmR0Y0O0Ylw4O9cm
qloxwCt0Ezo1u81L1JKF+TW4Mp0jGIPIFDri5rzlmnyZZp39iOVnlZRRGcZGWHuyHGBFiRJuZJxk
6Dwqvuv+DP5ry8vwcjIDjwJpGuwTEE2hjym+9A9bXvVVm2vKVHmVUuyTANCgKXux1l5ZlbQX4lel
EOaVsLkwdLdQJa8b8sc2TU8hBpLaFk95pZYXzE9UXjnpYsy5CGvkPUNSh2Pl9UbIPKJw2z72fqWg
e3O0zoIGkCHlcYCMttEfhPOTuEeFXrCJlR3OP16WPQzAijp0g+0R7QdTA2j5UHTYvJUuSFaPPtHn
R+ddzP08SvFTwUojtY+qI/2+8y3MBtuelKlF/XSM93D0UNiAsE7jQQjQOzbkTD1wayRpVLvbB3Pn
pvKj8IuIrvLuH32+77gy7Pbr2GOh2F3HAUogUBtE96YOw2szwRVQra4ku94KryJsXfxwhnECLUEd
sVQtr3CUVHsLldQ8+emTzZto3A0IQSPRKoQrzOY4o9w58LvSbisnXvnU6Z3bMtWekMpa3puo4Xem
pFWcO+KYSAKFfEsyG7uyPKoZyg4atoR5dzCbjZC2FszPVl4cMbwIO8a5deVFExY6aAoIQRQhHCNW
t/RrO+PpyUL5U4QZjwqF33r7/MhcDuLE9EQAZgH2r6gVdaZWS23dl542QB0T5QAgz9wZDkWXnGSa
iTq99DaZjgnqFcbXjdUv957V8Q8DJiOg1kuSR58UeWHFKlFdMg/NfDIepVn4aca7OLnr/BO2esem
7A+fL3sZ3M5XFZf9h0iTNhAzzUkpmSHwlru75g+fiGI0V2mReJ21AVtfyX7Pl1sENmDBo1ZqPOSs
hi5wGXcKEUfBEx493B5JXs6Z0P8MEl6z/yJwS58/7vo7fk9b4LGbIKPOn7eK8xkTbRmpV2rXJv6q
Bgc5ybw0tXfwuUMjfben7RX/VqZrvLG42MzzT5un/7D4osZqoymGnThzwJi2KKAp0FfItDvHZ7ad
SXRJiObiNeMbcJ02+inM0BzHkjOvtsLjSobMTwEOBscBCJG2bM9aAY7HfTsJuexkBzq8m1+KuUca
Lz8NkbBa/xpmDaFwCyJ1WXUD51DReYczxYx3aR7LrAVQ44wi2BxUx3r+M4eOWwHKhCe00eJdOdmU
dqKcRtNQ5Kvnbzq0CsRR4xYtMOyG1KjeTZWOTTlTr/JIY/M6mX9tvN7LyM0FicwQc2GSFWTIzlc0
SyuosCgoIBWMB4M8BILmcezvR/xwzal2jZE+GIP08FD09svni688rcDW0nMiHb6UrM9qX8kALeQe
Zj+nMu3uQt9FYSnEt3ooor9j/efz9VaOMiMlXiTjephQy9lSpqtpoGV27slkv/KEtFFQb1zh729o
8bkAF4Tmgowu6MELaAhXQmzn6NlJ+niYNNSgY+MuzI07SH2HKf2GCsoJSW/orfaLEGc1M/tLNDb0
Jotfjt6/VUkwM3oydc9PTC9wcAez7wM7+ZEYCBF082EKna/+0P/qMIbZNVV8Moy+dm0kGT1wOIco
lgKEN9SnPvz9+e5dCiRoTARF74lEDyHIJXlQw6gaChkSbRKgornNTqEffKmr6Noc+ps6fZiG3rUV
VIPH7FYwYERQhKZybMz2pqS+sNRmY7cv/UrETwLezneJtistxfPTG6PFDTAP1bop4LjSuk5HMu0p
d7WBWxh1NEhf6DkwxYpzIP6FKwQTs0k9BvKmrdvKXXj2Wxalna+HaqjAOkLDgzx3JGErwh8NqgZm
mN6afnsTEBUjnOHtYBOOs3ayBWOFL5j/A+w73wfSVqQG0qjwWuTBpiw46PlwGDDiKaWTmBgLJyX9
RxEYZLnae4jOx/Iwy8HWCxEpz/L4M9ADSqnQazKNxV1ZjHB452nKQUZBYjRuGHHSOk9QtjLeVdRK
s3dnU6afgIUIokXjeNo4pWu/gFimo2YosBRL8HAwp8o8NgVCefKDRS2voPkkxPMntGiR99j52CwY
Y7BPreCongz8Hj7/ASuXBZEFpp+gl4OcFK/qQ3KiZHpkaInB1xgyPNbg1ON9GVMrtHG5sdTq8afQ
RLVRKINeiAKGUpx31pDlWASZyHj1e9W5LUsGa+TZTDJERdPoGLvJEZOw1B2NR7C37qD+828fmRYO
8BUdned3muX5Iw+1VLaoKuWer8pXlh0eHcTYtSbgFts4X5e9CwRx6ZwIzQpopcse6FzKsdXG8Gd8
XXbTyb6HUnbnWG+pf9OgTilr8ePQZ/8eMMOqXP+Ggo0P2oOLO5LrmnFbq6BVZ8Mt1sfjHFY3DJEy
6brLomsnr3e50x/jPNv7bXSnScZV1A0bj74SfjlNQPCFFAx0rmV9XSSBlfczVElpVLwuf4sb44py
CO9z6ZAbNZNEvvbp2VbSK21O9sg9SYp87OwZIbD5VETZt8/f+ko6Bn+ZLwyuHgMk8APnrz1H81vK
ZdRDnKa7Jsnw0MSBk6i/d6SbGsckxNIsA4WwST5+vvblR8bSwqJRCIdwEy1ibTTVhVXOKjAJjveg
kKU4j1YVItUWPX6+0tqJ4+OC34n6Dh5oItx8+JybUgtwumQ0FoXNFXoI33Jr+otlstc1veS2lh3t
h7nYmuGu7+2HZbXzZZnUhXIiNCDBw1R0KcrrTE3uB7tOgB/UXu80t74c3Ay2znEbD58/86VsFoGL
cQoZqMDoX5TzsaHGqlGj11a2V1VbXmVT8Qvg/kHy899hP50MDnl8l6jhDwVHNhp7N3VR386m4k5u
Wv7siuz58190mSkKqrwtUg+Ecrjvz7cjTptamSIieTjW18p043TIA6W4odCa7uWCK8bYiK2r7/3D
iuLvP7z3YmgMsyoB4qjVPeqwXyUrfZXq34MPxDqN74KazMf6f31R/1l02bXrJtBexcxjNqYXQYeP
suk4JQx/p+AoWeWuj6JDG4d3thNsPO76K+egc2cyLOX6On/ePkkMy+9D8D/peDQLaBdNe1tloEwi
G58f8zrJ8kOq1rumLDAltV3LmjytfAWz8YZ7/T1VyxetMDZC77sm53k+IZSR+cwZLhKClx+6bYyJ
L/lw7EZDug2iPnQT0Km++RiUTrkr8yY/zhFQkQJ1e9K/qHKuKv+2huvlqIE318G3KDCxN/eLlvK1
eGnmzsTNKb1C7ettjqXdpDYPUIg+P64rF/O7oDOjOkEGwIXhfDftKtExkmdW7wCRHu2XsnNb+xiA
u7UyhjvDr3Js7y0FzcabBHPLmAFtGjq/Nn7FZW13/isW91aYtAVUVOormFt73pf7vXnyDbDKyX9x
9l3NcSNrln/lRj/tPuAOvNmYex9gyleRRVJ0LwiJopDwmUhkJhK/fg+onu1mUSHObER3BUtlgALS
fOYY0KqgLRuUc1a5zcksqs9WkF8t0EulAjxcdDSg5/z+AtTBFDashxUAi3k/rJvC+yFMjQZl0V8V
otkqJ1opM8zMgqNoMT3kZrQi1sbgXywHFLbuk/Xjl+vpsnXCeHqR9L6sBk9WxwHSh5Lt0ABuh4M1
NWDOdkvWrMDqFdG7ZoiulQgJmi7kf8qeW0pjUCGAFEoIK9fLnFC7ZeQTgZCwMPV6CE0jdinfzd64
imp+csKefBIr/Gq5hBaBhTLyYpt5KRtnmypwhtBBb2tyrmDUtep9cZt73hGegRtD6xtedNvfD7Yl
w7icqH8/5MWODLyIE2hU+aGvirlXkZWw2qToggxKJiuoHn1ySX9RlFvKjeBTLwa9EVKe9wMMje+J
8shCFb7wthD1jmcI+JrS2hME9kCPDWnN+xjuMD8GWBzXugEIjajP0n33Y9IHyXZ0GECfxUj/0Fcc
Ha1aG84lqQfNy8YR68CojrIHiFr55aZxkASKFnFZcy/GclNR8qQd8YByKvwj0f0jhvXCTBTLS7TD
8sFlac0awN/D+T5o2CpwxhC+AuVj5T1ONpBEVKykVo+dM4GP3IbAgrr6QAMA0QJO7pqmcoBS6tDx
mYZDVbnrplWJQ5uNR71rqBpP8e9v+kc1KzBwloI/dmbsGh9E5HK4ASo1NUsCQp6P5Rzch1W79nkE
CXQzFHGQA94W6qdKjnurUJta2Jm0iy0nzQzct8uT6oaOLURgEFXlFks2rSo25qQ+iReX5ebd6AR6
ASIgWI+AYFggFO9Hi4SiMSsZxHAd+96dC7iJjbHR8+z3l+PjKrMcBpVwCDstllRvr/8taOCesjw4
RNWpDviuHkcA/oCMAZ3DaeRNBwuuygZzZa6P3LJuPzn2hxUXx0bjCD8QEx6ZykWINJDRZK0GUpE4
MMit9L6y693UBI9lZ115XnsMwXBA0LzXfZgYC6TYqY9skldIZjYkyNEII+KTy/4xZ1lOCm0hVNvg
pYBN/P11t2VbDAYnddpUza7kJ42euykhWinCrMpB25nFtsvZQbtRHBkqbiIUzPR03ZgzOAiaAuAU
fKJt8iGwQ7YGFgW2pAVI9UGaohnwgjkEVQoMOoDXc8wm+wGuQLcjCVNKzOu2ne9l/uOT27OsR5cj
0Fw4WVgpsExcxld5OVPbqK0q1Y5ec5ND1qy+mYlz1XQD+O8mf+y+GRbLSFv/KDT75jvFVw2vr7n8
zF3mw+aAewIVfXAKfCRtyKLe35OyEaMbUpxJoKKUDWI7OvYVhLljU7CEzfWO5/knYdzylR9+POjF
iCuRRiMoen9IO8+JlB2ueQ7yERLSvB9WrRxXdVht/Oizyf6rHwiI1MJmhq4m2B7vj1bZ4dyV0qzS
2npu0YGf2Ii29300Xsmvanz95MZ+CLLehvhSFVhSROzy748W8LYhvmHA99rkWeUPB8Oe1qGDXgTx
r2fwXYPcTFA9gFvAvIfu1Wd1x49LG6rZ0FkD+RNldGzB74/fUctDgkqrdEJbu59pZuTXnjI/Wdo+
ri5gKizcf4RQYHk6F0eZdORRe0IH3aT3gt7QELnvfIQNz+qTy/lhQ8X0BHoCaz+gOgAEXSxj5mC4
BFqIJQwW+3hAb7s17geVxyEMUEC0H7PgeszJJ0f9OGJw0EWS2UMksfhnvb+GvSUrrzeDMu18QNM5
X7Q3Y9NoN9Aj27duEJv5JxHaxxmBI4LPAzwqqP0fKne6c0qzL0pMQjZvl5axYdOznc+r1i+Prcw/
2ah/sTMBYoVoB2kUtocPvHsOBcXea/IKYPslEYK+vW/u4cx2zVSQaazIY8SyyB0KIDO8+0/u6TIF
3k//hVUBIDqmyCI6epFbztC8FPXgV1A9zNMWUHk3N6/MGj1zNh9IaAM4zVeuM+9Lu45nJoDfFPX/
x7K/aByAVYSx9YEkbZayKzoT50A0iwescjoUt2Hjn4IyzOAx9K2OpnM9fBKm/nKz8RAgwc02/GjS
2QvbIZi9Vcq7H14+ZGU33Vv2dK7aEH6/0w3skE/kU/rFLy43MLGYpAhEPlLGCDCoXpjjp4ohXFlN
lE5yvg+RiLYGLrErvgTVt0/u8DJBLu7wUjpAxIMJBL2MZfn4W+BDohphNwOIB7XbXS2iI3SdqyWg
gLKDu3VGeadNvlag+BT1D2liC7CIOnfDZ5v7x1Y5QiDs71iN0abFGV2kBZCybMlYgSPYQtPJNafz
MPvf/b4+Go46E2nCytg9Ydh9mazq6xR9ZtL16+P7C5IeZVrURi/WSTvk2JYUNte5ponnzYnXbyB9
s5Ixy/M1pXCchLywD3cwIF0/m+QfYwx0qdERQ36LIPDDotJGUTWAPouND+GnqqczrQ8RTCBLvzla
hXNlleGqtUk6iiDDDDmaOY+hw7EyyKeKGr8aEEsPBsMeqe8HuyDP8GhAeo1wx9QbaA52lGxQdjrZ
EBseHL6thQlYXpiRjh2KPrqfASamyBZ/Py4/0sUxHAKALTELoLONHeX9uOQE6vEFWfS+5yFzGn0N
m7yUQhNx8eqtS73h7Xxb5/6Tw0KgiiVbDf6ehonDitTtYbNhvniN+ezaHZT6PSep8RVinj9ZJd6a
7JfTB7EROMiLVQP2ofenqVnZQrstJ6nPoitWeueyVdfc9k+ymE4EqMVa2QXQ7CT1OsuEUacHW3s0
QuI+Gl5CbgKV0u+RFcDnk/IradCTKulN1XbHLuIruOpkesLdvorG/Maw+ldX5EGsdbu3fEiwhEC+
tsS987H7ZYaoT53NUKhCCy0so88s9X6x1aJPCz17tAwA5778qRbqqtQfYUWw4EB7BVhxwTIPnlbD
ACp/GY8AHf9+EPxiq8WGB84J1OAiME8uIooCjgFdFyIjF/2r7uuzj5WJDdUN0sRrNQef1EF+kfJg
yIFWDW8jkGeh4vX+XjauqmtQZmG8UThn2fCvQTSl4yw2vSMh1A8GWiXc9QiKRgELu153d9Nog73A
LDCUIY1aY2QO8Mr4/UX4xUaEqjnOZmHBIAa4uAhln/dVGMAOpLYMjJ/nuqU7ox0ywaD+JYcsB3lw
+IyE9cvpB5YEJABRIVmSn/fXwjZIM0ywyUl5qXYGzX9A+Bqwy/ZRtv6Au66fhTPH9uTvhrBdjfmU
jMTPWngtFKPYLP87tQvOM7P9BVKI3iY6xj2cr4z095fHWc7kcgaiWIoSDk72o46D6kZOUDgsU6lP
ZqCuQ/Smoyofklxb5t5pnlHB/BKykR9HloNFOURfdABBzMED+0ZEoKkWBnRka5oG0d00C5IRYeQA
tpR4jwnmUR+AJ1464FkZ0JnvwkXoEh4Mde60u2iuQI8c5+9Bq1e6szc9e/j97/vVrItAK1jkhgG0
v2Qas7IeLGgjYw7gtxFsDalXzw9u297Xot+D6Y3NUvmr3x/0V0EneoN/HfUiEYN9O3N4P5UpqO0w
17qG8PwOSL18oomKoMsBZ8eAfrKW/moP/PsxL4ZcZcwV1KcgGqHN5ljWBhLo4pNQcpnBH8aKhyx2
Ec1CxHOxqUBPnrOwwM+yoLFS2NZzP7ZJmHc3+Th8toH9YvFaeqzQAIB2HgRmL47V8UHUhkZ2N+vh
oMl01rmxH1RXg8XbhNlM5+vQZuGKDeZXt4iuHKi+OF5cN/VK9NMmcuiNA3MS+EnZTgbjjTMJWJmw
PpKZ2dvrgff3w05CS6FK4RbluOSTH/B+4C0sFgdy45AVQzVsadlfrDt9p7VmI9K5EhvNbWncwhkK
HHcrQeiQhFXwyTz23scdH4+3rIN/C0Rll3t0CnOUX1sOCur8BQjqgyooyqVAldkGA4hz3ptz2cVR
DrB318sbn4JYnoNUXsKtqjCLG2mSs4OcGlK366r4ooROJ+jNLGr9FTzTBAFsixCAanQKt7Zgllnu
yH1I4R9RATc+24A6hbfF9KCD4cGfyFN1GkczFYZal0XzpNzx1PqjlfYc6he+Ke+kcnPYkSP74t3w
VQCqLwbYT7b+rkUCKjnOVorPVAvdD/cGUtiIimA0CAAetuOLnWqGDAi421GZRl20ooysglKlAORD
wCjpgitcqGyaJZjPw54S60Ac93Q3AtcgFL1SJkzFu0B88UwNJ972PBUwVUeazCqkdcQB9dW/pYW+
qmAWWg6xu4JjcyIslELRF9DTD41dvzX2xOiOZBz2Vt4dHZiIaR3t4b2TWsxMOQ3WrN9KSNOD5bdR
2lppezM5Ovn9OvV+PmPMLA7PC38QmTGQHJcVFHeqXBEZGDPFDLBlAQk6fW7N76H4/vvjXFTLfx4I
/dW3ruCi03SxHjownZK1jaR/5iBh7FwrSAh8boKOr6hZ3kT6oO3waoTnxxBGt75RP0cgHz9P4cmQ
adM2MGBwdiwPnbh3IF6iLEDsPrNguGhd/tdJIljCMgl5hstaHatH15+nGokycNtmNT74nN22Deqx
E/SC3RxkBL+JXXHSEIAEzLerV7lJT7nBPgH2X0QPf57J4scKYRwgiy7X2aG3W4DquyV5zhEaqWPb
DbezMTywSh1VPx9sEeymItoZIb2Wit14ln3l2H2inVugFGJb2StYemzbkB4r1z7YE9lZFrhAv7+t
F9vcn+cZvdlIoLQAlMj7Ncf3GiNAvxdplz6W7s4Kvw3DjgVb4b0KgJIQ1hN59/tjvjlj/bUHfTzm
Rcbg0MKYxHJMs0M0W9JT13vr6KXp+5VpyCPwyXDUona3b7Cklw0DFoieyHwzW8cJYAK7gcdNbq3q
Hrzh8jhAvYa7P7zahs7hdA26xu9P963Cc3G6qHMhuIImM8oDlxUgYMGKrs9xKxmbrg2XrTh6vR69
VS59bU1vTyP35HbFNgB7QGsnXigcIHetHRVuW+EcxfjczPe9GqA1EJwcbT3AKkZoO7Gk2El3hKKW
vUfsjyxiBPleQBuoRify2ey9J9sR12ZdJH7RJs4UgZxRrMNCb+zBP7llE88Iy5mR9uHToBJugNRq
GZkn4I1Q052nm3R5DlR7ZrX3RmjAddrKbIXKXbFyBgo5L5FakDsDUGjt8PpsDsMNE+y8sMtmFTzZ
s7wuFHkqdHPbVxBNcNRzJD/LOj7seyA/Lw1muG4t1oyXLebQrfNB+xgPTM2wQz9ERjID9qpE5rBD
CSp0P19XLQQq7sweIjrdzyX0P16m/1O89tc/byX/93/i+UtP9VAWZLx4+u9j+TL0vP8x/ufysf/3
tvcf+vf6tT99bV/5b99017f47/It774WR//z7NKv49d3T7JuLEd9Fq+DvnnlohnfTgG/Y3nnf/fF
f7y+fcudpq//+uOlF924fFtR9t0ff760/f6vP1zEY//x96//87XlJ/7rj30PiMc//ld6s//flx96
/crHf/3hWP8EcBJVM6y0LjAuC5pcvS6vWPY/kUGimYiOCaiiEL3+4x9dP4zkX394/wTdxkQKB00o
IMxR5/vjH7wXy0vQcfvnwgJCkgulZeQznv3Hf53du5v41039Ryfa6x4KUhwHXdb7d8Eu4ArgFYFH
BzYa/LGRGl3UbomqppHYgEW0I6iSOXV5PAXYK4eWAF08oL0L15Vya4zzEBvM2U0loDi86fUqgrvq
NGkrRYX3JYLzTGz5EM+qArR+0bYGQNZgHcBcvQHpGu4meY6A1RdFv/NGDQ6TAaGbKDKuGi7WAhBC
WEUEHsry9aBjGXU8LdyiznwRtmDfK73yQL7xmtADJhNA67rpoOtem3T39qB5wyBwVlxRBWZ+XXIo
7Zn6XFcOlF+a4mvRDn7W2/OrrTUy00KwnVo+gmqNAoJ3kKk2mhyJGU3B0KCroAegBQElK7sd8eBf
4hU7hxps11r2nw8lYKEOCi0b2TV1PGnRZXyc4WBQqo03c+TedU1iaxqdJtZq7nbQAXQ5kTsoC8Ar
hHRoUVM1NHHRVu7KNbBaLRcnMgC7IuH27UlV0n739hcZ6isIXlurHgWeHWtNlPkCKBEGoyW3Brqb
g2w3cz2ugs6cdsHUPqE0BovjUbkJuDaJU/vXduHfWz2IembxtdKNBmh4YAn8imKQXSGkWpVu7NSU
LrzkPIV81YPiOfRPQoMlZLjRAFFmc2tldW1vS6gKX0PNlk2dsc2ncS/pAmLzxFU4jjQGoLbfFHwO
Dg40NDvxA343YIYGhp2ugQS7ZnWZJ/gpBmRbfScehwj947EBkQ+pcu8Je6f5+Kjb4DwXQX0N+fDB
DE4RNBRzsnXa0ogHBVqpOTTRumpsifODhk9rPYEuiY3SqrNWsWBtSYj/CPs1nyGmUfjgJde3myGQ
7j31VZ/4YkJCz5shUw3N6MS/I0YF1KRX3hqt7UeAqK7lSNtYQNYuBlCNQqQqH2OQMaZEp9J3dYLC
wbgPYDmDonEZS4uQ9ZCbTWKwAio09a1PKKS0o9HOBDG3nI0MoA4YxNbETUce6bt6oE7SwhmRRjVk
dRSUWdAvmR6a4BzqCdI7xPpKPTokAiUTaETEouPOqpm3VlXobVTQzDTp4yC9l661wrhr2JPH4fI8
F2qrer2RWAISUBmDWFUtOCqaJ60DDIPHHvzChTyOb4JfwcXJMIbt4HsCFHVaJ7qZpmTOgfL2BoSm
1bCHFP88w31JGAxNDljJNbU/A2tfrZlC7ZQ7mmao8MxAn6nZIYsJZUoCjk1bnKrlJIrBPozgQ8fB
EC6ac9698rmzUaOzyzniHF3nfQbxmLgaIr3xeVnF3AGZtWNSQkvJu2288aRxO8K+MDam7NiqngAC
arxnOpRnpHKW2bhpKQQCDK/eAGbDASO18z31zG8kN76PVQAHTQ7LdyLdQ05lsQsiGA1EDXHWPs2f
aVCiWEpr41i4KGGAVgJOhxrclQkj763QeZ0V1X1Uki92nXd7+Dw5ifLdq1CgAlKy8MQtfQSMGz4x
wIDFUTjVB9ZY+br2+5UgLkSRUP+zZrUBDg6wcgtWVA0dHkyNGgNHK2nd9BiJJlEwtcBCOszgAPZi
i7Xx1g4BD3Ia/DrmvQQ9HxbMMipYPVs3lXuwlQw3Iui+hNBHXo+GbDIUE1LhECDZCTKSkERHHkqS
WgPkjIy2Ssuqfx0KRGszHEQmSustFuQmHkbv1ot6QMyHCODyzktbZ0JnkU6xluF6lOA3YQubsDXs
moJZm8oYD5UVEKjUB/5eawpC9g4lieaACMrOgH74YU4AR7bSBp7dchNzokWKWB3yoNz5whuRSRqN
G+VhcivweXNv2qPKGiYrOps0Q2MDVweCQ/uGm1fRjFzUrCofmsuJ1Xn+BgnqsRXhS1gr+FF3UOoV
sribHY/ihN18nUP40yQoyUoinuvReSnm9VjaUOey7Ae3LwagNrpbkAQiaIK5AlhcVC9sbD49h76Z
LccjVGthqxKeeirJo4UeLpgSa6idBWtlTfe+ya+h3Ab/K4gBz0Wt97NR3bRFe9c1s5UVfbeaGZhK
PWjpqRmOfFNSKFT2lfuAPYVtcnNYVVFXQPrPywwHPla5JXViCqzFpWQuqIK4Fl1qN2WYBFZeJEU/
f2usV9G/zDJ8dgpmJqHkgOKP41Y06rYM5z5z6Y2JSrxTRzBeZ30SlfntUBqQ/aTOCyyDdQxMvE6A
qSx3TcdvDDgiW1ORoIoOTYMligQN6Dlv2AOkS7BYyNc8RwVURRYkInPI08hFkjMH/TDudemulh2w
dYw1IO1mqmBkbhaj3FZhn1pzC3/d0TTQnAFrB+ggt+rCFbhsKzRmSBIpY9XCdnACGTexIiiS9Wje
eCp4mRz5oizj3q4tZ8WhI7Kciprq+7Bz2dbiR79weoTvFBLnQbWV0QCdvkqnBkoiidk4RjqBUz+H
8imQwXdZFeaGcliC1cO1WaIIIzxUz3wq9M6GLjyz+X4wANzTvAvTHBuoDRbuMd9BbtVcV6710jJH
Z4ijStjIte7GQdE1ruhTWTv8gLu/iOSYMbVaqO9qXmW2o+u4m6Aya1fiJWrab9UYoFk4l2O2l4Vt
g75uomiFOWoVSFbMaLwxgPKIq6aD2qmwHmUOXbcCdJgKS341OcOKTkY6s/abNPIiQ86UgJOUOUIc
pGA5xMQEg/CWV8WtB8RVFNGTNUPdLHT6B6FARGyBBwuaul81jFw5chqvizyEQD8Q1HWtopUNhEZs
ukC8RMPMwG/E3K9662RTaFVCF+FOjzWcBJywWbkqh1SjcVc1UNNr895cWT6FwIgP5VnHSFA3aHYO
s3A7Q459g+spUZ38UaFFChq1gXKPd9a80FluQBklzDHmWemuTTlYGOuhm72NsmWNt3A5sjxtZtu9
ojlkL2i/KEIVN4g0+21Puxc5jOEqr+fbXBtm0k8mGJfYhktgr2PJoZjOw+BHW3Z27PO8iWlrjcj4
+pgVvbUBmLECzzsOsagExixWQR5CxMJz7iCu0O2gfc1aW+29YeqzEot6XFKDp2UBDLovZZsMZfQK
v44GjjFio7r+WBndHcb7sAQna+A+HkUD+8Gq1cnYW2AvosIIsXg99iKezdqIucDvkRr1wjnog7Tl
47VfWip1vMlb6crpj3UUPtQKSnOTLFDNC7eaW0DINzcAwtPUkiNW1RZqtqyHAmDvPqNhs8FS1G7a
aJ+H2G9nO62gtbkLo0XIHYhxdEq2vlECrAnp7I5sKseu9n7zDZRGwqEpz3JhJ7mKHhWLML6aOeNe
QZNZQ7sOZhIF4krRJaPij+AstEkeWEUqrXkRXuFmBnhvuvSq9rWqEaxpH0rQWmUhAOoba8IkMZSd
GQAyo0jRtAl5cTqSY6GQLoqDpN3ZVUzDO6Pp47yLkJxPMJ63jHOFhgzGnS6SYewSJxAr7pc8FoYz
JwxxVKcfp1ZFWW8o5I8oLiKTh4RCAiEHBqFprZPcF/kOQPI6Q80QCkgCGKQBPSw6xnyG/HMHg/Y1
nNOLYdg7Sn6bp3k1z8iQFMLOJOyqMG0QDTpVt3UbzG5lEBgrT22RdKNfZY1EyzaHMxUNWZDCikBk
1XRtSigQT9MkVpawIdIJbcKwgSEsGVcjpznYyqh8ePEopHj0zRExmOcemduKg6Z8TXy3S6CmaiLI
pHfElhj7dQcl6QK+RUE9VatwzMtV4D37SuxH41yzL5ayxa6fjS4BKBVSy+FZjgABKuk1K5UPq9Kp
zX1ZTYe26LzNwCwrDufBSgBZv+FzG4PROh0nU73ModNe9b34JkabQkTctL7k5lGOYFZOsvZPkQU7
KDLbFJozdQ3Kw+CsaZ5bGxaAtRYMRrnjNd2GNpRLaQDsYaMUW/lMzhhUsGP2ix6zozoQlN6dcAq2
5UgePSWtK+k3VkxGZafODOOSEukDgugG0s1tJWNXOu1aDyJYzYAX5WVXv8DFO84r+sWwqunbGEGh
DjdxBTKVv+lpBNXtyngglvTOxQgflHCTo1q8GbsIGcOUE/gq5OVN0Y7jGnMcGViYTCwyT64HXgFy
DH4DGMxTW6NLIAZENdLNWNvug86gGTeIBU2Msr0KDEL20oju0BOFB8Agvhcg+l8J2Rw7P3yF3y47
OdE6n/35qi/l6wIRj+ohOkRDACyjL+Q6YNa4xlPEpQVyKSmx6nTmq+tSO2UeNIstApuvdug2rovA
rRVSn3VzUq1X3arum5glblE/n7Cmy527WJ6GEyg2ELWr0XB4ZQFarPkYBRla9f4BSFLFoIjb1kg8
ey95+8e3B2d5WatIArYelu7BXP/12s9Pca38Q0/q4CBnZidaqS6NHAmbs7d/fHv5r8+MVhHtffPO
bqvhz3fQ0GNghjAX4QHawH//8M8DD75V7iejT36+8+3LJsvG50sALVAale3Pn/HXGb/99fMsmIUC
QR5EP99ivh337eU/Tz/s5jgKhJP9daZ/nfjP07T1MG2nat7+PJ+3l39+2q8kxSpm0dXbV/51Ld6e
+ga6X4x7DvqgDbkdjaeqIHlGZ/7gsOAxF0qfXLyeAB/vZpYdljvT00diqQ3YLAq9rDw8RXCiyCqT
lOu+GpKSNuZd0CJVLVypV8zwq01ZQDW6hTjp1PlnIaB5G/Qp4NVf5gmwXxI13WlEFtTzhp5bYT5z
MrKkQAcnUSaLzm8PuVskVTGBs9Db0dmReXiE4tL27TVDGEWMQIJhLQyR+kcuIJr+2N5WvqpuFL3x
3Dlx1PAVkAlrK70+ui24+Szr5psKCd0AFOF9yTuCGAe8+J9PF0GPSmLXg1P2uEape7iT8LLY5HrX
InNMeCXb+8KpjUVaIEgNyEikIkcSVRiVte+GqQKK0JlvVHOiWJ3OQvUIbtkM2j+ZnHPF6y13ep0x
1bpJDQVH2DD1Vwgj9u7Iw2un9MGwBNl5U9bcvPcYXKjgVyAPzogKdu4H/drt3a+GBHB75MKA1E5r
3dd1AJXAOWx30H81uzx/QGdv3TX+zqZBdBUagAejqFfBacdZazTWEnilWdtAVyMWDyViNOj668kW
8xHIU4FqS37NKC/vBRhvwiTzD9WZZ7RCkPC5rnEMjOZcQTb5RwQpA+CMIfUJk4ft7PuPSKxiQnvr
azlZRQZ6BnjKlTJ2KAj9MCNQSHkwsZdxGK4iYKHSSE7BCpc6SiyKkjoCEOCMAEV5gVwoTFTLpxZM
CeWyMNEBIh1TV8O2zStjPU+WdfYLbG8+dWHAEYDR5uXmSZaVfPWLcQ104nOIzG5DLQtVJQrbPjdH
JMh0eO64SzcjN/x4dB0bEa8rH5Z2o/ah0Gyxwcz6CF/alETeT6xeEzNiZ/B7X6DRXa7BN8FK3jlZ
N3WHuu/7q9Yg7dYeXax+1O5vnbrJUaXzYfTslt9Ua9zRsaw3pIICMsJmANEGckajeNvDUDfWdpen
MwDeAH+h6tgKTwA2PtmH2nAf63AQcC9GaweqP9/r2RRZy0lex2DXIBV5iwDhyKZTZQLNEggGXoFh
iySvVHgKl4c5CoZDiXsxjA28JIiBq9xE/cHiPkRwLZB5Oo92+yqfGXrOi5yFbh4hu1OsO1nPexvs
mP3bX1EVoJTQ1rFgWOvRdOqvSGe/th6qGfB7ICfLHMnJFHJnIV4E4ac7mN4tc83qaBmJvwjX5B5B
dgymPvw3kdDx0eQpMG53bAS6YIwsdZ58kyRwEb6fZowqYhhI6wUidWJVw2F0yEPdzO5ec8iOVMQ6
jQMJsN2PST5riu4LB+KsDuH8qfujol5xC5AZ5K4L14/bUr8Iu6L7yWfkxhlcJ2FBXa3rvlWHQcEX
HEoo15UESN6Y+WONelXGJ3SUlVv1Gz1L53qRsIHULKL9ykXrei4lUBC+71wrCL4kYYjuqtMTFGlV
d5o9jXy7AnP1JOcwc1oUaUVX2dngAwXtjTk9IO2FFp7tPdiw8NuV8Ddo47aw1r0GQGoyLLmIgT9I
uN3Ehh7JjuYium2UXNpIvYGwoMtvkYpuo4B4WW0ONtj5yO0MPkarweb62BN4IeXl3iBdtR/Y5GdB
geSwKapnAU7SymCa7WZt3KoKIkqywxvqoYbOvNPQ1I56WCSiALvvgrBdT/Z8E83UAIgGD29/EQV7
MIs5IhtpYOw687t0CdLEJuzXDAW2o2h7lWJzAHm4Bcy7JIa/tpDXmqiDYvzVSEMdC5hGIGMdFOJh
vmDvpvwJtK4ms0hUHfPaefHcCYXMEODHgIK3gzJkN1bspq6xfoIEyuF3o7y0Vi44XQXZ8NHG0Oim
6QR7PIizV+2XhusfIRRuGLeODYdGCqzaM/SavyO7UyeVgxyZC9ALqsmIDgIuNgcARcims+Yzof68
q5aHFgAuFJ2gJS9RyUX/Llg5pWz2AiTWvYaw8w73L4Ykt723Z1quOyKfWh/2oMsf5mC5S6C8bgTj
B8f5pj1LHTEak3IK2lOAwAriKARyXjOIktUjtPTCHY0W3TarexK820TMfwnBhjeKqk0iqHaXpTPF
AS3JdW720/8l6ryW20ayMPxEqEIDjXQLMAdREiWK0g3KlmTERs5Pvx/nZm+mdmZdtkwC3ef8EbSj
9wiUpDE5TS6NyUeVvQsL0aajeJljyGgt5Ehuz6UzdOuuHt61HF6ysdSbnpYxYQIAN7pVfy2pfsjZ
b2bH+F4sHqxx0A1yx3sffIowkUfGYk13tzbs45xOW8t7SdCAlmaJY3wEg456SIs0+VFu9q5KEPPQ
64ngwSItvvIQEMi3DcxVpdVdPFB71op4Y1bWnjgBgVVmKDFBsO3MipT3Zrf05bUw1oUHQ+y0vp3e
3HhoQIHxaWXL8wSOvOgrc2C1dRLC05vK9fzUy4PYzkgxGu+PPz0jBMYuYW3TlgSLPA6KrGFDTp66
2XtundJcaRmwj9NbHCQzG4HkIUFFGpACQQa9/uyx0YA8cT3bxLY3iyT9uj2aIrnbJgrZetCJ++dm
0jvbOIoh3BsWhakiZ9qZdagUUxRrUUX7bpku1tBe7bT+Yk24RnhGl76fgP89w9cma28Yo7My03pv
uDTyDC2fk5b6zWOmZCGnJnUG58+H4sWxi7UOsvwUOv2xfNy6kazBuix5A1tsgqh+s3txAg3uT48m
izYxcXo68ncsnCyIckIMqO3U/QjCAhtaDVppeW+Ab+26VFcVKoNgeONf0o6HqdE4nIu9vlApmkzp
zZLQ2W/oT73LUBfeWtTb0J7mV2JuyGZo2KPxnc4u6FNtu6cldfD9muc8f/E0cz1lo0VMokakmxqp
sp3KD09PbHwZZEo6kXrJ4pKuRTcFsKt0TuURFcNyZKwegwbvyor3TYvM6TSU9Xzqa9dgcvqylROM
PRUC3jg1r3nW7CI3hnDIrHSr2cWls7r9wm/V0KuJ2kljKRNhv04enUe4siPY84BgZ+glkwkum4Ay
9O+aK9rg+DmVw3Lip0UI4vJTjQzmfVNsICRBmEqLCiEt22pcypa5TG/FsO35cQ51NK2bwrqlS5QD
7oI05J7xgv1Am6YPmap4J0DXAWrk37qT15lFTovXkaLjYWQ9W1liEEFWUb5SOoCavFckmqROAh4T
fj+4qLV6rcxRbUPuksrOQGtculMySF+fHX0pqpMgbXdloG1dpYP+ucjoijGWIMhqZE918mIf8vsF
pABgomV2ADg7NKnrfaSWIDXpsWtqiVwvpio+YkuJAKvNcFCuCwRoanK/IKyf+HWrbFL5I/6KrHUZ
xQEHUrQXWf2tZUn/zKNj7NtQ/kLr4bQkrHtnAGm9Lrr5j4Kbc4kbaZ1owyYcKuNYGQR5A4cDOzBT
HjuzSX0D9mln19VRJOiOwowMwsEZxnNUs/TnKTHR+dSMT5y72MJwkQVJGYebKluSrTXWpBM1ZzdE
YhgKkfMtu9zpleo2TAtUxyVCX3FluONMm4bXOj63JYE+4rWc869o5oP8zMPxRybSIgPDOTRR80mA
cntqekOjJ6uh62KJT12kVbz2fQWpMSrfShBYRblhwF7V9WYQdBjZVbLr86H7GAZfiHpPA1H40ivz
JlUaHQq73o8qjji9lo0XLRb5DR7vsQmX3M6Qpy5JRytjrsFCnHw4dJJAjKZ3eYLQPwZIEZJLNDZp
QGDMFLhOnOyqB8TJqQ0V6ecu6d5dymvn1s+CNdyvdGFs3QXfeJY66UZpmrVmfKFrIl/FYWsEds1L
lXKJ+Q3IOwU96U8Xl6+5hmsqq2cZLI31D1vTn86m2LhEVmMPfJJ1Vb1Jdz6LWP1pLe9uaOpUpy4Q
YIlFXIXZxqz7c2QP6abJi1enJjNRZrh1yiS58lBAmllZdTbS5LuMjZuWX5aGHJSYwQSyyl0T6RcH
5TJ5SJpzVJQJPlp98s6hKH7Cxfz0ACFi3bwDaBuPCGYirZ2x3HR1x+8MM3XomEpSa3L3hhrz08wD
H9Q6KaZM8RniMs3bY1Nlo83Lmh+1qw+6Fu1Hy+q3eVFdy6F7TcEWl8ktDqrL/6jGRGNI3YFuDMdJ
759HonI2PYUHQamzJXh5vs4tIw5UK+ibWBaqvIbYo8u7pUU8YdDOhPdSPhL8B6NAid7BqcjiZynh
2DqECNTQ4c5wK7WaWu251jM9WEAbvUbetK7+Ozpx79sCalK02j527TW0U+IX48Pv2snvmFZCK25r
Xy+zQ6oN/DAM1i1wGcHfjPz7aeLMNhJsA33quagr+qtZiBI4MVEnc0m0jZuvqplbQxnlWs1QC45J
Zng/WxuWSnPlesmfyNS3WT9vTSPe906kceJEfN5u+YnbihAEVBS+PodohGbCwEqVbkASmaXif2Gi
yJpkLgRChRRLXK+YfU0276CL007VOpdtqeY15C0pRFj5nrDQZU+catpKtpYeRGgZDF5C/qPrUfei
52Hk//cL//vHf/+Hkbdt4HQjEtl8CY/jTBa0O6Q1vePkneupd0UK0++KgqYiPYezgXzXvfmPlaXZ
2gAb7uI220xhbq20efhrauQJaq0ghrR95huVR7RbhTeZK8wVLQqD8IP2piGbnIetfGcXIZUqCYIG
Nf4lF3gOKM2wfK8EyO+lVa50ghdCTVOBHff5dpjIjLNjG9RWccOG4VoWWembUcQfOtbfbCCY2JKY
2QpNL3d+Ex9JxLolaV9eUgLkt6yIqL2GQG/Vl8Y06SfEVhHFq7K1udhDUJXN/ARcORwI8T1lFX2H
bt1sKT56JzrO3OUN64M2axczmeQ2TXq569u2ea2EjtTW45qsmIhaacaXFFhaqdn9HRt1V824vHau
PFdL4q301vwcIyb2scJx0i7iIEPzKhWvrpcSoIWAuSgjb+P2jNCEouO+bC+cTSj0uvA4h94Js9rf
ojTSzVhJjrimfBb2T1Y/6J0KrhrO+khvTblGzcRAZ86Mdn18TCv1raDCWE9xMrW3sXFp7Ayprpur
5AeGhUTy4r3t6vukM7TXTR4fOtOLYfQPWc0ml07uczSpL4kdt7LFRoYd2DhSihaQX9i+25yasrzH
kFRxRe/rIw+o1txPI707oXkhweqfMkFYw0eGkc3LWGYUi12T1g6DNKaTyhyMlpzR9jomECVFmG86
1/zKUtIouC4Zt8xuvdTzFxQEiIz1q5XFayscTCjmj4JxgRmYyDwb0v0oYwTdItu4E4H+bt36Q51Q
9IQSxB6STe2VL/Y432Zp7pJxQbI2Y7dwimKd/sRmv5GpfiIow/K1JtniouX2oaso8xgLwE86od9s
wkPXlWWjD48J0dDC1zw3f1PeuVVvyW9bRNaqkQEkCkZpWzZc3sazau1TarG4EiP2RKUFAeHL37bj
kCVvf/JhgTekzXYIIKZsjTCs3BTNuuzs5TRup3z+bVwD5nMSxEYTKol8kRJG64dNcVpFTUXY8jLu
jTHa5+NkbKrHb8nXdwHouSeDAfdvwBNR3JJvc/arQJikmrv/arYFGBbwAJu/zVz0OTAJ4ea4SnsC
CEzevjbzdtnsgcopeUrCRr3OTLGVlaOUVmO/xbJH/N+joCq0P6oZiVBUARhqlSOgmcUlV0D1Y+q8
2wpjhOK4Mg4JiTiB6ivtRpzxZ+nNzu/cokd/CIVIXJgvhANNqA6w3wliifaJWYBK9HqCiEZhdY8Z
M6woNk76EA4BmMyzVpbLT9U5L+GwFB+u5ixrZObYfprSpK49a0+eSENwY6d/kw6quXaBChPd2yyj
cDObtrMXTt4/i3hRAaqF6mdYObNUP45Jh1xOPKaKOGEKkZprLe+04yALF57f+qMqglVm2U5nuNQj
6v7wp52aK7Kq8oO6yHbN29udujm2Th4qm2bEctZMw3S0Q4bQCIbXjmfzxxmZVnUrT69Rfkjd7IG0
IMHppPuC1NSvxnE/oIX7aYfwRy629Ra3GlBJE9l7U7o9xnG+LLMS1Q9bJ07bDwiJl9ZlxCuzVtzm
cAEOpTXmqoSM1qbVRs/lHMuNJamttEpLBO1UDpvYNeNVVm7NXv3NSx1eiRP0aeq0YtfMsCjWoJa7
Jtj5cRP3F9gXez25rYPaYhoPrR4o9rdaa7A8mlW/G5a43WjQB19u7zKvZ+ldtZFDHzfwpob1o29S
xNAJWrg0UrvIgetrpnyiW5ItZFb8bEnVH6I6bQ9NneyEnr1o3bwLwx41Y639Wdp0nyxPTHRHst3T
g9FhoJPduEUTRMbq0JyLGggAOMiv3abdTY16atBFjuEjR22i6DHq2fXJ6NFmi5YREfrdgO2PuJ9n
A7ztLJ1FnSKnoZosS3heE+Mty4pPdM/JUVTu0YtaedAy9JKDFFtXtW+dSLepku0pVwmGwtFEkVhu
J7uZgqSuduQ+H3I7QiwWvk2zpQWTM3hnt1UT26fxXQqhfGjvt37pEwZMJMMk5munKW0f8+mCDI8p
8uQtoVy30vsqmzZ/KKO2VHXJS02HQtE6+0G3ngd7+RWRcVim6s+y7AdRf/WDPKgJOUGPaCZvEXcD
N1F8DdLjDfHGEjF/a09eBxMFhAWuT7w5u2UPkrrmtqQenvnSF05LjNFk3gFRPXRl3ejQJicZn8Yi
EqusYADRFrxNXeE+//cPt1Pk0dew531ZHWUj65dFQDHIfO0mw4imFC5tkcYWmeF8CNFM57UCB428
dZ5M9ZNtvo251HeNlT6VA2Sy1iuuoQJr8Lz8yQ0RH5uZUghH4YUoJuujjWzj5El0PF5yDpME2WBK
PVRkNOJFhNVnCopN/zJTRoYuZmzlcqIpPmzsaiMhIVeyqnMktvHP3H16Yd2sBfRk8Gp3fc1Mrt36
SIhzmT+bU67t7cwiI2rwY8PS9kMyvutLzpCTFYK3IrHWTeLMl9gdm3NpTwFsu3NEd7gSrJwr1y6m
dVaY2BsNOiPHEa1GSeT6Bu0A1UPGKikRLcSFt+oXG/wNuUYRtdjooF36xvVzBtJtPIn24G4rXeXP
4OyJz7/7dTk4gcR/vhq1J6K7fuawnq+zDQmmw/KuBsI7krqOA3SEHoW6/Yl5GkpeWAvAjtmOyNGS
fRUv1H6WFOF147S2xvGqyqGkRBLSWsOIJUK6EzE07Vyh3pGAfTiipJAvbRDLQaL1t2jM2fpsgjwG
h0jUTmIUkPVM9JIgwL0gVZHb4q1kDehnyO9p4agVnHSXZMKHA7Z0iXP51o9qM7SI95pIh9qLgkqa
/cG024tRRN1BVdsaA16QeKfanYbt24AohFIZi08AyUfWvoWFeU8rNzz1DdZjquG8wBqi9TjOrFBw
BaVixQB8Z89ALQd73G2NnjEu7MZ1JqZwha124X+tvLj80ZrQOuWOdlRzzwedDdZeFdMusV3UWWa+
sNHNwCUgRwcyzv82hmmtRG7mgTtuIw4VP+/1c9HbzzTXb/qmmSiARAEKdhpgfDMObZf9xhGiTlKh
x/XIMFcop3+kChNsBrl3/v8/jKkNN0oCoTQaZ8NkkVkSdWF0sUn+rlRhH22xfKed9kjZGKu1zEx/
WMZrp+IiyKbKwfVGXZ3zr3zIAPMCKUZd1ShAdCpayl4nzrV1DnOIb8yoWv6tQGEpx88QTAjXKCOb
k9mc+io8olms1gbxbxFcF+srn30K0WdO/LFFW7o7h7JT9MyQ82XymibZj+aKZj0Maka9kL7oqYIy
1J2J1vbm4liES4Ypj1if2Dsj/WsTpFu1RfZaJHHnh4QINGUX4Bo/kwhDyG3MexAiVm3qgRTBatRW
NLcYaztpKHuvWyQKIKtNdwxnqwymJCWEvPCuKZDcRnlz68PcKxvIXS8786iHt9HVxdleDL7SgWGv
fn2AAS3A/bzo1sbKyzyw6KOsmXaCSUdvsqDkje3+U4aRvfJqtXLnoVgj1Xz0neRBpBc9UNI9xQhy
UPBsjscz2kLyn6cx3CfgGQ+vjb3qHzn0GULAJLGzHSnPW30UhM4u9UNzhayKghFKP8d8LxPHPWF2
+otq7EePY8+PAEMR5jfPjDE4+npH83v3ZrRoChSq9+ThPdWK4szkXvMUvqSDe449xVCYhTdcD73f
zPXNwaF/SeLfDKqTyAam6tbxzuBpf2lGNq+qTU6ySqEoROT4U6SfvAig2oy1ahN3v7WK52AYmwFN
Mh76ySR2s0E325TqQ3m0llXep7XgKNKrouSQyV6tqm8D9tYWmYyIH2iMoU3NejEYNK2CNVexkEZx
4rG+qEBadYgdIXngUGpfp+a7HY/3zAI8qZHnaFbjN8STHuhcwg++E6F1VU73DpX0k8cy2ZlAP4hG
qjXwO8BnW8KstC/VkO0ZDjJ4FfGcR90xjpfcH+kAgNRyDxGRjXRHRUbgIF8BDa2R3GqLb07inmQD
LT6AfLw9TMZG9V435Lc1DmWmFYl9vB3TZbJz9CcRnMxEYt1j5ttNAxuukGXArZL6Wkq4YIQ0fMqT
DC3oJNAJuDstTTdO2lh7L5NwGnwisiZpYnjEU6QGBoxGNlsrRbgeIQef4lduBZPUWPHloQZ0avdm
FYlOo6vxMnpxw9YrV8zDr1k9NStSjvaVWS/+dzVXxxZ33m5icUXevh3CFvycrgmr4T5A6AnpZXso
SpJuC+r+h5sKJaNd/5sMmnaaiQLXTPHQRskr49wWYdeVNffmJCYF7nUVgAjBlBfnKbKBEcy0943Y
DQZXqW0rPNN/l0gkUUj8MgivF+sFLwLqJ5D+AKLFZg1ljMqXQ6JhqY5Uu1MJoicJa4xSswo3houo
CjL7FjbWzRmT4dUcem4aMKjpH8+pvkkNOFGEOBIG2mKzKnV/sLubu1jTOtYfB0BEXkcztk+RUH/F
BAY6TZyWyqwxFiFvVQY/kWEmL3Uj/wkI+KACWUXAz6VgGBciigUvWI2ovi7uciT+vZJl5ds4OBCp
GaRizyhv8+FRR20Rzd3YG1UNbHFLYDddFMRJ5W6WcHFAzkxceUAKRS2Z84efgSPFx2ZEfe6C+2DU
iqfIThxOQedqFW0U9JFmwmstmyahEld3S5pCahQbDlFPwK3mzq3GZ82uuNqS4pbK4iFeydZptdBO
4Sz7hFj+bZsSFOT4SLgLFCvRq4aBHolv0TIOEMDV5Xi4l9b9aKWBu8koqGV/VLdRF+yGUDWlega7
Sslch5Qx0nVjpCKoUbsFOd9Q4BSkUMYzMniugMBh0vMRZtPgg546e0BvCb9jFNu3uW46Kn1p8wkL
AqgSCwX0bCIwcDr7Ek7Gk54icHRtUrmop+F+wZhoRLt0jMKVWzVnOysPKqJsAuEwVyi4sW+60VcY
jmiym/rQhObaHjzhi971/NKt8m2WP7U1Z2xhsJ+zEe4tTf8sMwyc3HMrzRGbpm12w+PFDD0dqL9W
H87AmZZY+rrojVXRDfdaOMNmSsdd/2aEYGbEHh3qeb7/97dLLDkgls1Q0Dv5naDk88I962cdEBXW
cxdMs1j4O5p6t8FTYm800L/1UJoboc3fpIMhQG0OJdjTyRv30tsW2tVsQv5qLaehl3QHx+pxCLhe
uXNhCIMmTc41s9q5GwcjKJZzM2qIlMyUNN8ROlgiSgRxeo2a7JXTki+6a4CiO2v38B1otOey8EMj
tPiS6Jp04GjU8h1Kh/ltSL9YMDoGJzKNWjPb1KHw/OdI5OBUWnHqlvI2mf0+GXhjEMrv2IZinENW
FOSN8YoA4I+O+myB5WtneR47NEmVNRy9/LkwPBzNIT621CarozK0YzlM2wlAwNdxbFzkY+Y3lhXQ
AFx6tSFY6t3I8XAvw50AKXWc+KOa1rigZsYDoAkHHgObuiaPngBNrOXyPEOlraUOylQVa9M9JKjK
pIKINcw7/1mhfgntTaI3e1bM75jupFluXCSeaw/zst+iQglMOwEBVszQNkowLbkNZuptoojWVwOb
kF8JsiGUonbtO8FAgEBX+rD4p9w29+OQzauMKxk1huaUYZAnYc2XA+Ow6GJdqeY6a3tz7uVKi6ar
NNpxExFpQsXMme6nKyEeTP4g4ARWartImT9SLg1GHwTkRXxKS/BQA7+r2RZyFcfyorzuhvfvuWtQ
h4myb1eDRhdZEk+0oGSvNOqmwYRcTBbVxZj6JyIW7nUxP6V122/ysDr0SZITpxJikzLfctYS5Gdv
bhb+WlW1RpFpbOg82y5mPfmyQ/iRb2rpOWfh8R/qXhwtUhlR8LhG4OkNAvasPDYs1bsm1y8ECewA
DDBZeO43q2gwLsbTVBEDl1q3JZ1vg+AYnYng54w5SDs+yoqmdizGGJPD9Ij7S2x6cFIfNw2YI6d8
yLkMdGKcUn3YtxYnRaxrv6jW7W1n+5xr33HsbtoJ8TwGZdFRmpAyPT38SU/jM7RIR5n9iMhIWGsJ
UyxG9xaiau4HuqDo1TH2Ui1PWZm96l6GXl1ADVCfpG8q8jPjn4gHnfUmxhqhX00528hngRKjdlzJ
IvwNDW4boZu807a3pzeQNXR286Aj7GFdOWjPXBndE3vYUl1Ss6cgKqRxZ9cCssGBt6wniOwmZFKF
TYd2XJ2pCn3ycm3eub95bxBj8PgALGVeYoKlWnacrWcibYiGae9EvD+UNO9E0fMCoG7ObRcqJX1G
wI8V04v3YLhYW0p+fcYdgclZ+U1i0OSBUcftQ0jLFrdoU56cu4qGu16P5WHpKj7aujohOHnyILF8
b8DdxjW4NWUld4Nqly0i/zbmY1k8PCDzQm+9UMXBYTwgik2dZjUdRMFIAuuc8Cd5qNxsToaxYKk3
lOBT7KDoM/nSVum0Fnl2VamOuNCQ2+KhjHCsgsNpHBEWIFifu+I7C/t7SzgIBy3OodHJSctAQG52
6gn1QxtMIvscsvHPKEtvX4Gt6rn3p8zHFy5bJ+gesJHgCQFN+MhcAODENj8pu7mmsun9BOQ+FPex
czgTmuni6doSLE5n8tF7B4lXA/MZG4VB4Mp+Tvn00jkVPC0NxclL+wpYE26yarkrKpJ2GaFQNLcB
O6SwdVqnf2s41fy27f8xkHyz1IGDTYeUkK5LNG1BrdeZQydljIF33eVatuvTCONoN3e7ZRRQDdVE
7ofmRheJ0qhOEVLW7HxsjKdI+1dovYeWE7Wl5ihJOjGjW+WY+0UVKTk2LqHFCMo1YhmPY29sBbH+
p7h2DyQD1+AVQdnRLmA3+vuCYgTHhqZzBHu7Op12c2GhgnW8b8sj6MU2539z6nxTy/KVJyQBNcZw
LvWUEx7kLdCSaZ0yUBse5hfAW78WRbgfpj+dJ4maSLTKnyycUlaLYtqcrolM+NU9z3B4VCW3fLcA
1TjpeJ0enZaIRqGYUMVUKWFG0bs1V4c5YtCO6s9ScD5aNc5Kdyr2s9KfR1G+kduwjZhyIBj7a08k
oZEvFCSJ/s7Ny/JtB7mnLqHnvtoy+kuct0YXRLyW2q4WyQmR6B+Hy7+ljhvZVf6eOvO9qzOStKdv
pw+MefHjkVcdr8+vYiYEIby47OUBtphtFffHyaoP0IYvKBN3A3VVMuSTcFs+XGBbKQfI27MxU1bA
t+kNBaPTNlM5Qqc+/awa/QMz52vHCs1WvJFe9NPzEEbJ43YGnBHrpuLvK6vwzbG4POPQ2hD1NS/2
d+b096wOz5pR7mzeUR+A7NhaKWYZXXuJJ+/bReGPmBmhjB1hzFySnzSdnxeN6yqCudSnqzDMisUM
Sq/L6FRYgiYsb7LPfxdHXze5FkMkLc9OClHl5JtQ4RC1iuk06/WWie7V0cdA5NhkgUr8qLHLVSpw
GXS4meeF842FssbCtIpKPF3W8Jyyr8kwJa96IJ0OnatLexve6rWhtUCLY7FfHBvhlmfv+0E7h45+
Qkixcx3qYjQQxsch7GZ/22pGBuNc4BopSDWgG7HTxzxW+Nlz3/Z468LK/XXC6nWuBHLqYglchDWl
BfjgdeRLdSfZ5QE02LVnhc0MUOY0a31J8kUTjozKi/OkxRY5f7r7x82oORCc6hCZ8Sq08G/bXvtd
UV4evS7qaDv6GYVLYOU7gMp7TzUZyaDQBrytHTMx7uIITqU9mB2vB4DUqjQ1zV/sHsIg0tektUB9
RvH7pJhmGsSahC4d5Nfs6l/jLcSDx+EgydLuD5YV/URjuc9gGu3IPVtEpQUUQhxN2X4hl8Hcwsgn
HD1kc644qBuERFUVkJl8qmX+nEIt1ZF1Q4F7JSlglzg68UJGvUXytClM+32R6pLXDmsGFhJL8vuY
c3pxFtRGRgRE0hn3uWPoj/VlrZovNfN6DGDtgTN0P910qSLndyAOgKAYhniW5KDJlw9SmkfyM4Z7
Y2Tvky2PmVbcY/oayCZeVzlyGJuzvKADk4SNck9qxCHPw2+nARXVuqNm3Se80p2l9i0mkbAI3AQF
Sa4eShntW1cwhK0OlZlH+aq2q0tH5DGXK7dWmGMc9s7LoG3nTvcOPF0i7o5uNBwhbzFth5hpJmM1
FulN6OoN9wylo+bVGdLLktM3q0IbSNBahbn7zX1YJxGvCfcMh9Zvkbv3EocggIe5nQaU1yCrI2hZ
PIwnkWp/iCsu1mGd/CVIjqHAGpj964MEzc6S5UMtaUOfmKcCjvTdlHk3cym2NcFiVR/idAi9F9Ul
75FRfJBobCN0j0HHin+x1R5hy1Cbws1j10Ypw4G0a6v201INAxzTUE1uK/6aRw7eSJ7lAGV7rPX5
WUPeis/iVhscuuPj0lfLfIs5FugDAvUKT2Pf1oHs+yvChUOcTQAUen7u2tuUqL3rklJRT86Fzfhs
NlERlN50DXtxQyAc+rVe3Opyg7ke3fJcbue2wunknaMh3GWlGwdpUu9y+5G+BAjIHfrRzcka+/u9
rjQ/icIOJI6kzqy8jB2mrPypMKlDdaLwWxfDc12EX01GsoDNN6TV3s0lDVb23d2I46vp6fRSc1s0
6ds4o7yQs3ovDPs3HX9cI3qaXFZNK/uReegFKueR8TTM5VP7sH7d2Ly5T6hhdHJglCzQmQIzT//X
Sz0jO4LwBC/Gd+iat37EHDMJG7tsF54dHiStw1GrZdPzHDov1ViaCFY2C70kfFLq3bVHC1ZOD5ra
EjgFOOhsrd9opveCvO7VagFlo24kKIhAta40b5TsPJzL2YaH6L+vSavIazJ0vrAyRqDPseYnk33D
NP1r6VwOGnN07w0vBWFFY5c/GWn+L25A0d5ad/mX5YPm1+N07f6hohMHWjuuZvteZPObyDuu0qR5
Dr0/9syFrqsEsNvFtV7tHB3CpB8IQR+QzhoAyMHjVLOJHwMHeLxEsoif5snpeIRo2+EcNoIkg4on
EWEPccmhvu0eaEinsnxfArLo8rnSMRBSHt00FWi/6X4YpnYok2nlCr78YcHSmZoctYSCXFMjElj+
io8sbrctVj70/IEVVvycrcMeVe87D1qbz7yQINh9shVp/yOx/aCpbfs1T8E6AXMzAKolCfnpBh5O
gVdrZ01Oz1OKNMpI+P7zCQTHzF7buDjkNSaNkf7pVqFvIUTwXevyjdlHflZnSDtYOJXGVcNTGC/h
XyUmpHkGny4JxnhJrzxe20wnzBCz+VMpzWse8dYtFZjYnL/ZXYzsw+xQCJ/mpN1GLjF5YlBflUr/
jnb45jnurSYAIZDvbcwrUubTYSm6cIOWEd4Nn7eKGXXEQlFX6WhvEfKjeFI7o+f162u14WUNwDwI
VVhyaG2H0xPqLtffe8arbeMkrw1r8Ii85yFbhENHC2hU+sYx+BHTNPmiNJ3ginwMcuG8WsZyzZXz
nnjvRYkeUrbGvSdhY5sO4pCQhGM45Vfn6uVGJMs5NGxoEftBR7dcg0u4RsT7BLD/UifJ306GTxo/
eznwBf2PpPNYrhtJougXIaKAgt0+h+fpKYobBCmJ8EDBFNzXz0HPotmhmWhJz6Aq8+a9J3sKoIqq
bQsISiHdcy20MIF7usZo7i/WEK+V6kQF9FIxQr9lDp+0MZQsRbWOEdpvPzl/lPDG7cQyM/wLG0k6
e8NS7VfW1FSW3qg8eFlcJpaziz3W7esHcnfML3p80wbGe0ueOg6yOKbBIHawKaL5mnTTP8cwrroy
/qgme8g7+a8j9u42+QUzcIZLkQK2IUVuYOuIYcIkWcf+Zit4YyZT7yq5thhR1994kbdMsxcpUvFt
m9X9kxw5jEU2YEpuuV8BtmLqmh9lz/Q6IwePvslHWIqeHYzGc0C1JDOvxkSgD0IQhbYmyKfdgthM
IcBOVMmuZtPe5KPpHSp2KuDack62Vze7IkWNLhN8HAFI4szDGoXIjlKj04Mwk6/O7UAxu/lLVNk/
swXVbRBsCpYpXSP/CR6e3LiOqvjrJp8oLasoMv3D1wAk6iM2J4Ie4oVp+MuIh3pWuth0TXuzhldm
H8zd/TzfZaWAAxbjg8twv0QFuvF0E7IifMrHuNgC70BjhvhJwaUt0cdQFOPZQcAxF4LTZX/y4Abs
tKZN8Wf5z12QhF23PwHu3C58rkUqrqx9wygJCH83Ma0SY373ijoi09Z5IYHLo92xJ2Lq2h87zTex
pz4LI/5BK1yHmSOqpwKR3/tYfE33Y3HqCbfOwc5t9z6aP3g92H22+oPyXPGtF5INtIxiN4PvbJue
QEeA+7TI3zwXj4cYzR0CTbo1SfXsYhzqZirflecpLORQMCsdbaK2/lyeWdnhYe7i2ZsLKARRoT9k
bfD68pFd5BTmEZQD/mh0v5w7ClWtK7AupeM6cv9HzuIsW1gFpAmvdoqbKamA+pZv5Hs3uGD9gws0
avLUa5PzoaPey01O2nGTrweWWHXPCdvppu8Q6uzXEe6uXblMqCd4BGGigofUDXRorocHQzZs7NYf
s68+3YJZ6twfCPS/O33Bdvaq9nkFPVuXMwLqBpO3uF7vIf9uFVQ+2t8hA1V7pgHmxm2drWiQijLd
PM7N+KhRicrEDO6FLZ/txkIvG1LcA1F5kvlT7HwLvw9IBwW88Ui6GQ7PFSl5i65e6xpPo0z/OZXa
g4ylZFiTPbkydklPWIEhmdl41J6lZT3mffed5sSyZtyHxIPwpXo+gxbJ3IrVQVt0+A2vSqI7I/J1
GdugMRhdgJkQEiAM4bJqgFgRIuPkfqI2oX8mTQVwVPKx6+RNgT3eOV7+zy/7F2yTLkohmLySppD+
I1GcqcFqmIiXDHNT9u3HDkCLOOZI9z+cwv2oY5qwqgu+xAK3CuTOjgW4j7Uh2e48H3rhoLxlFkel
JmqWZw2XYsu0VZUhaB6oCHjfiNBbZledKpqZJMIdndsqxMRw602mv0SO32FiTiTmAdiW78xk0BJ6
y6uYWWvk88zdNwbbvTSezWPl1ZeRb9GjNUShrIOnmLwTACKxbG2wtlsWnj4Zif/YsI9iG/sDQ3AZ
YbqYDon23sfCaY79xPKphYEHbxaEoituTvoQAohbM/Ej3tEr2pj5m93FxxS1/22oeN0Rp5KXdsaD
QlOKwTj0CoKLSJjOZAYzl7Z5HvOZJX8RgANAn3zOM3yAVF5LCp0Nfw9SBiMDAdvE+pAzo7cQrW0n
eEeu5gEwvficxWm7ixF9U/W6RL7JIWKr/ZwHb1Zj+/fMI0HKHb2RUTSw72l8qZFxSPDmTJnQhnLB
m+Q5GLAEkWDcDdmLvaRfhVYXeA43rakqoqg/O8OE1jxhoem5gMSQ7dPuqMaMvu15RDt0pVyb6Kk4
GXAMM8QjX67yQkEcJeqBoSGBsn+u3Y6evhq2cVELRWUwb/l2ZagV1jV19MvggjdAKoai7Zxzo5v2
JcWAN+c54U4Rn4gzJjuWRjMO77LncSA0VMwjjUCLf9bn7gkzfK5jo19aJzEPzvDWkPF4ZIn6rwqh
MWWqubUqfG8LamtMyfScezmKcN31odc9m1FQgb8nEL/QV2/gPWCiJhG/EdDMRpf7o3IrsqxxJ3d5
m/7oJDkm7jwBTowALkwdQagW+pVLNMGFrmK25UMHnW0zJrk8OwsBgACAcuz2zn6YmcdmOQHuaCYT
jrWb0A0XUNNcPX/yWcVNiVcYTIlyMjTL8Ns0gr1ICD/lvYjRQdYbSLvb2PEep0TuOmY4pGN6QEMs
1msqb+f42Smb8BF3KmgOxJCfl9gukZUTg6nvStKvBXq2W4f0SreSqraG57LNVBehZKT/UrezD2bE
OvlyuCHvjhUytJcjeFoYKDdTbm4lcTocjE5zIVJykBFT4emvGSvnOOjpozJwvvLU7HB/+JfMQY9J
MzfYqxUg3/T5flIuHo9kb+Qe/1aQqjFf6SHAaFqVkJEXNWMElTivKHMSDFL79tfiKyccS90e3Bhw
Tvp3MIbx5Og0wJskcchZxIcbL/vFEpcfXCmvzmTn9KTMKPp6akj2kBDFTqXrYBuVZrfXTCHt1gme
e9HLfa6us5eyiKM+lavoySrlv10QrjkEx6zXzcmVuM0UxtJa7nXHqzZc8aJ7+TVX/Ue1TPbWYc0g
Kdjw/xW8W4s92Vt6FZPnWzjtrpNfXYvfI58RB/p0fDEx9FN+RQS5v0iGjyccfZA5zflv3xNsR/qI
uhWgxNG+ge4AuJMhJVn9j8IoP3CNzFZknrqRo3RYk2QONJjRZiHDan6lBygnvs9t/jYwqzhOo2C9
1Gw/ZxbVtW3iJK1pdUWTnhfVD0fpUodXZAGNUt60Vxf8Nav+6HJEHgib3R3W8e2yGRYSrDDK8Sh0
Pc+GecXwn30BVFm2TrbILoeUxH4MhWbXocajPNMYQZttbaJrk47xIcWsFx1NHuiJEdwesuUuKWJN
ybHW0Nqm+R+nn1YX7/NqGG7LyNspZZMDMMvf3vKkFBaHMVvo2lQHqae/6Nn7cov5w+du2Zg/QUxV
Cp7ge55594ZuDl0LakITczRHbuzt0sj/F0/Za4ITcRf048FPUOOTESWQzG8tvH9xu9RhTS/BbcyT
ZWLMxeoHRiO/eHNikjvo/E2N9gcA0SayYQzDeDB9zDi+r69seEEC/o9i/lNPVDxJGYGPSJrzlDwJ
j5pQlXjclsHr9y029+3geT+NE/9xvfbdLfEvpetoyhifDNJkW9cvju3YMrkcKrisEgVIRLs8mlAb
KtXvg4Un5kktc7VXo9pBO/VulKyHrJnfsoVMqkFCeazbfTW3vN9nf0DizEkHEJ70URuXJUfE/fKp
fZSKD5ZjsYIHDU630bz1gvl9GsbiUOhl3yyMlgOUZQacEApZpJkiduYuLtCuhanDCCUBa8R/Rqz4
bnUt2abGvxSjhqeuPnPfANrVSJ6m0jeuRR4wRx0JggzdtxPJhhqR/PvglB50v2nZsOMOnpuB4ylo
f3s4SI0AQzoO9mWbwuqFfLCzWUP8ZuBmxNEC7pgv7aTOgnjqvtM8BlZG1L/tWbFZKBwO/u9phGPj
alor5mPbAVPaZk6H+pxzLg4YwrZmxpY9yQrGCIkpqWgfslbytx4dZDjOhFWzyd3xDQhNex797p/y
2b4nR/dDRZ0Bp9zDB5gGG6v9SLp4n0sIadZgHRVjRoU9hap6kbsBoS7kXphBRRjY8GqCN10dJg75
ktih6e+q5TgLHVoCNKJQzScmp3skoRZHPRP+3ubcFGsgdhRMz/C7jloUB9f0PxlRy10GcnsDm+Mt
dacPiYkjtGcLxv1RuNN3wkaTjVtVv7Ix+25xpAixjNceRhvgr6/MnWCBBt056/lto9E+xKOVHZfI
+RfRem/bFW5v2GHAztONQQzeZGMNuzlNMDteP92JGOfH2RQYF2KTPWLygVK+P8aE5oseDEVXQI/P
c5515UwPqF0jBqPiW4iCiMpb0N3NSHwZPL5XUn7hkPklh4i/2l7Eue/EN0xMRhFZvoD/SGmusAxC
SMjCykYmz6lsUI2Fa8ToWlnDPB+EJqyGx6w1X4CZrfPG6jR0gDPp5mSOur+U1iYu3uIBkBcsVvOw
zMmn6MAw6dg3dmwKPHrrzIi+qN0sOYmFfHbfsQqfGTkFoc38YivpECrjL1H8P539S2cd2e18eVZ1
R5bFrns+62VbmQ2gJFtfUsGmHvaKXVlStYJUBlwrta9Dtvc9kFFegTA1kK/Sfs9bpuyrFt5ejKV5
lkznQuE8aYpql6+JcBGOCIKorV/Up2SqknMdxTdBXQMnjE+qM+TTPCR/24qIeaPXKRWrPjcBJkDO
DjpFZUXfQPCyfRdomir8eozG192b1jsTb9S/9BELOpn/mugLRKItSy0YPnkCq5Sca7g09nH2qEsG
gjT4d+Jv6fF+2kZh7kechuwVwJyM05f2i79rI1TYUV8Aokj+gZaId7URXYrGQIrs6U98JhtTug7c
hsW5Ig3350j35XVM+w9IArA8reQHQeQMCt7bD4KiyqWnKm3C4q0WkmIYem0ekf5J62sW04+SrmCY
MuNtJ9B0nDzxZWXNS5Nmb+x7XYAloVZx79k72utaPE2eXz2wbTrYVhc7FRhL/PF9LhBjUueRtR4Z
qQmOJsSf3RDgpYMle6ytWu9UjGuY5RwnZyDUzDcQI/NUUum1dzMgpFB5vBxrwh1DEZOga5EDchFO
pfCR8yF79XkGR5yvwDR6xiEIUCjbYByOY1EsoY/Pba9d/ZPUROgLrt2t7fkD5nHNtw+P8C5faXaL
rD69uIhxsKciTC0REi6iyc4IzLMl55iyyXrLV9wcGmY0Wfo8NGq6sFoXR/dupIs7R6iT8tsfG/ve
qfZkx4F7QLyLyS7gzPfzbJ+YPHIqG/7YxvRNdW5+GrW7bSbz7Gazw00zjzAx62cusnQjXbKGmaqa
vZyNjyJrHhoa+l0xpM9pBrMXu+XOXD8vgTkrYgqizak+Dt3wOsgO2qkcqzBuzEuM5fLsxS7BgSo5
oU97dCOtxuYD+NjetmgKm4W0CX0yPWUV/01HYzk6dbtrZsYD8cKdVNZ6n0RBELpGYu0T56HPCrmt
pJ2F5RBjxwBNx2AgV3tv3fSBhXDimsx+pNr11dydnWRW2Iyr6RBHDJR5T6qkfZ3sMn8eFgQZzIv3
EWQqgZwCqd4vXnQgp9CBdzPkR4/hCS7nPAmn0VwY+Ng0ugFbx0zpH22wi8e2TZeNk7PJudNJSMhC
Q7qF9Gdpe9opHjwA7YnHDhY+v8X3CWQQKbFJy5ag8InwT6R2qhlcSnpfSQabmTKVGcnILndC7dim
nX0xNgt0tuW7iQFdmiHddrqXNuwDv0v+1hZpB1F8Fbb51GUCfqdoUzAQf1ONZVFJ392usXSzZylt
mhzKNq2uhoN1qAb0p6fyFpEHB7I1vODK3mDsaF45yVgiAwYfVOq5hfy4axOFF0pUfLd8qlzR3KiH
PZwzXnKyH9w2Eas1jygPTrJtQBIs5W7eBKoWTIRJUc/2NTbvRbYegZl1l7ArwtzJh93QXz2jPwyY
X8Iuzt4q0k4ba+QF8r+SI/bAOIG67VhbUfRdf9e4vOaiq+gCjWwPqhMv8VsSiBOb3HgbFOWs2U+Y
uHOzQIzFnD98Ydzrj0S7U4y0GYQJb2oPIp9fNMZsxh+9v016x9wL2xm2U4+cZVs1foHxPRgK+4KD
zvLKPqyW1Z1ath8YXUhatnhpxYhvavXmpHSvACDvE9PeQ8bUeOuxEvisdL7xUbA4LqjMkLE5Fz4y
rb7ooOUmcwpvFycIbFm9bMmRvsNyv0TVmJHqKqy9uvcIGCfsam3V5jfTj5/WupOPQfgPlnHLuqU5
ShwFRct7JggAnmG1f3iEitASsV/GWGwJCVNOV7ldboc4PiZ2DTmGCPwS/cXoJK+Z+an9bDgNLhJH
ov6NM5b9TnTVg51bf6cFNalC/J6Z+Os0BrPZ4BOR8+ugxrsavASZPx1DwjxPNgmyUCcYGToxgfM6
2z2081bbf6OuOSnNCrjFNzoCgQQxFszZkWAeVFNAehlm6WReKFvVI4Qspn44o7atr09imN291pF9
EkGltoBiY3bmXOsULLBEKi7m7snyvAmFK/jqV/wdsw2zZ9Ho0hrtLll5W2hf12qsLb76GTPqcQkt
7TXhmo2hS246Auf9gwK7upuMp0GTlW9AKDKOmgqQOHFP8upfTJora31mNW/saYAnME7vhsM2Sl03
zhZVgLt0Mee977wlec9JR44fi73B/C6d/dOSfHRNpY9mnfto7NMT9PcgTP3mt2ja9zSp/DAtelI5
ozykmTiWJim5hUqPOWJ27YCnbxrJ51hYU7MvtAecWScPLatZjnGqXP7PBfiqB9GixXVcl9Z8MWd1
mPL2xxu4alXrwY6GTsRkZ2+3YBagbUDDFx2QAqZq5C9WQufyF7UiOrWatUT+3FTslLMJFqWlfcAL
oAu0dM9dhqtTLvlhNgOkHKW5cQeLcRoLyvsgf52r/EF6ojkBE1p9ONy0perFUYNa2pQWLX9xgb3j
3ICLb4Yqs0+MaKMOIgIxtnhbl/F9zg0goaba4XECcde/QNfHRiPGV7kMd9x6HIF1c/E9iBd45eyd
Lt8gGYu9MjD6oF6ojVeaeNmTpGP/XeBvPCuybnP0xKLKisQXFczU/xmGxDhluvj57x+wWmePUT/W
Zn3LbeJHY82D45fywNWMf9SNYMI0QbWNiuorGVEFYN64JrESP3abN2eV5+oMKovXw8HpEhrnRpCZ
LKmxO1kACepuJZRx9DuwzOS0PqgwoH9RzpeJ98fLrIst0e+xsD7icka3KdqnoHPoDdVsHHAT7Jtk
eWwU7H+XjBjVCmZT0X7Cou9Pder88Lx5W9Fn47YZqhuk+u/GqIihWc8LWwFvQAh2ZoJtgSS33Lmz
w9aHafb3lAo++iNlMaEPPNg+JmSVD1fDJRVG4pp6wCyvluTIw71jbXES9Ib4V09WjNmi/hOt+nTt
uSkSgBPcLaCblCoIKTVuta3rFswlS5CWku5WVzZe0wWjcd7IGQVa+iGjSKziQBRQ6WgwaryaOUf8
PiumR6tMJoqwICEcPDvboMiJNI5gQ1Ve7wnjv+UdLI91GB570SfhlkNck8qa8BE1HggDMZXESSaf
pHgECo+B1+rraFlVzhaFyR7Yx5k85JQ0jIqPuZf+SjG7Y3jA3hsE+XwoT0NP8Viqu5Ug/UYjrxlj
NpjziJhC4KJ073sXr481AgfLCiYtpu5umRl89yhkPL7EjZWLB05nw2MwcIVUA7+5SHR97DzG19oM
LR/SK7IJwH3c18HAeCoP6okOO3safejh7sIDMTpOef7vR2nHF49BeijbhsDMoA9J7LIVroQOrZnA
YFNkcQHHpeMEf7q+GKiEGBNZRvSQzaIKA4CMaPIMZkfxCv1hk7b0wJymfuIOB57RCpsXQOlx6n5Y
XfJjyuKGUSs6K1/erVyEBMC7nXBqtc1MEvaA7Uq62JlUBjLGjqwO2TfD7XeyNcOuKk591utLqQ08
RT0iZUNOtwVeyVILH9RWdek6s8aWJv5UpMKPJdfP2qfgm3HEndq3ZOfHGjVkld2cxOWBlB27SnTx
5JUwJnRRo8mr6W/TkdsUFbMMl7po67Cb5zCYxWPJ4IbMI1CWmgatlAUCJKB1lhkVF3/CCgINiePX
+I3fded6rLTDC/pQSy8/pBCeHr0yCUeKvtXrwABbkaYEP3fF0Sw3xeg8OdT1tA31ht0fTHJQvQ7x
735a6KPa+Fcra0Y8Th/mvjM+lI2xr5sY9tnKrHb9ej95Ll6a+NX0JWJZrYqD343iMUJ129bG1DBS
BcVQwlyK/JRvJvzb1mrIY+TcOZ7VHAOv5huK+oQpOGwG45dxLvgOvTqWcYZvs5VTf42TprhWDRgs
v4vTvcrcGXhPNlyZGjwlsIVIAbHRw/KC3709H2d6a8FhbBlC7VojOtQYIndWNNvEE6ZtkTAcH7xu
3sSpKXCbaX+bWVbN5HqIsGuTqx9cENaaHBEH+4rIioYnArPpNlg8Fjxxu1oS0mm+wqc5BDv6HDCj
sNY40NbvHSEuA04V4UbGex7EyNJkRUHExGuDx6oiM1L+6VHmjGJ4AYvK3rmuxjncuCdLK7HNmAoQ
j8G3bi3ZvbF2jotLC4WY7LLYxwrinHBbce7c5hAYmTqNtNdJZnmPzjzQd9aAgZTDRkWMktib4sx+
N9PG+BadffUAVPJbrASTnliM6mYToKp30nb500Y+Oc/8gRBDeuxdVoisgEDJZP4il8iErd7QoTT6
4tXqL5gag6AtCdQ8tv6gfjm7tPVMNotG5aUXLk4npbAGrXWZANvMH0fyDerabTHVl6NcxhfBZHy1
2vhUI5CF2WPA1PjiPV6KPda4LfOz8Y9wyBEY03hPqaLwopf7wkuH59j/k1ZusSujNjnGVk82HDMQ
tIi6flq+MNbsea5IiKyDs1HYFm4yC/cJaWP6ZbRfd3GvrA1/MPLMf3H10rz6vRgZ1uN3SxrH4YEL
HKZ33CPmQsUsfJy2bOwlwaH9+jp1kP+Gfr4Ey3iw7Kg75aaZXM3mWU2iIeVRH2WJ2U3ZUMdQ9bsb
cpZG9hXs8wqc4uSxi29juFv2Bc24OmPOfB+SsqO9ME5XIKMPMcw2lI2Cu3Dci+RWDhRiBngjy3UX
5LDu6GetPpfCVDeR2cG5nK19nOvigVhXtU8Ze2ZOufp5mHdFdfpeeVLfl6lBVeJpoecJSB0A40GH
ftLIZGHNlRHWkqYDlROudzkQWu/V65Trv51K83M1jCxL5/IOWHvyAwWAyReDpSgezZuHzgtLgklq
G1BFd9LEGgB9n5kJTQe6nf6xo4dYmNk/4oTQ4Z9sEuOZVM+FW3sPYsAQt3CqKHzOsZp5JLrgKBfi
rutQ38pneBBwsQIXkENaON4rfpIS6WWCQJQMC2YNcVcFMZzWcT9nO1lDbdXwtkoSVDnr2L6iPapc
GN9GQOYY7Edaoq9SYD6MKs4/8fa+YE2JT1kPFcP3zRXH4NpIepohRov0b+NIyIpCXcAcIlqDrZ0e
mtb6ahOeCZiZ41Y4q72S5PcmGsT7BBLypLsyJX8sshO3L+uWAhRPgAYjTTKaVV6RUCLg8FZrtwoj
ExNIWbvibFpLDlOPMRJaEdVyXO8iCY3Hi+xHkhpFaKNzro7IMmzrf37qgqQcF/ZGLaQCC3Eqikm/
lJXY+FGf7FSt+tfcndxNZDvzDsIy32OZL7sMUPktsDAXKzTmg1F7YCaVVCdQmMGuEu2EZz/1oDlG
/ltspxBBfL3a7Jil+rKPP6AaHZrWvCU2aSfXAFjSJMXJTFKUxxGjST+m3Vtf9Ayi4I+i0/BLaY7l
nsFoGsZq6N5YIUGonJDsAAr9kAE0fyNuNe1rn4/2v18K1krRqRZu+N8vSc6RPYnekiVPT5y6DjzW
g7Xwt9ER7iwD5yIb27eTRbHlIro+pWZ27xaa7sbt88uytNYh9qz5tJg0y4WvNPbzGDaNGMsvYvzh
wm7bHwx2BNecfUCu/DOZCOl5Tb8c/HGt3Kg6dnKWzQuPWgGZr8RJPBEIY+0UbtHM675E5x9TS54d
0Dvv/mwimE3EA3zelJ2Bc/8ZgPG9PCVQfV5GHWF+MZj8xlX6K+tnddfUBnQnIv0lu8NQ5gNEZEAU
K9EpGrv2sLbW536kk3JKXEzYNJOr0XTWri0wR1aFHM5q/UFMy99EC1bpeSFzZQiNBbFqh9DXbY1+
WjIRKNzl/t+POmswnJQW3JOAqQQe/H85QiErAl66ztaP//3QcTbsAF8VDIELEJQGG/1mFasT3p89
5qpoa6dWQj0FHy1Y+qclaH5UZLFZgs0NVsFORWQu4UM8ieMeH5WCVOXA14CA5568sjok6PtsnklP
GQRENH6ZX0Ud30td2ufWbY6NLObzfz9QrF6ikRdjkSzCMV8XxP7Sec9pCNmwppLC/HLTkkxSYbjv
HKnMnIrCwNHDKdkHZXwMKsoQc+gsEI7qFgOOCyvS6iFYy9dKmdMDwVZqH4cYD258Bne01UT37CbU
bbwaGur+nGW8V2qRR1k70E7L/DT48Z25zvhEkPWtM5lITDkjf50+oCY+NByz54HWIu3j2+KwOhSm
+oOailtWZuPBC9B3+sAIzpNrMaSOu2dLJPMbsE7CpNQ24NLqO5kQ7E2RvZyChaqRErFmP9Fe5BRf
EjcCRfvGckZC+rLtLkif6qGT7otpDGeXTRbxRuKFpZIDVTKJ5VrwfaIEC+ITuZVfKW34NhsdtedG
8p+XFrZs94cAt4s7eP3RjGEx41PUrntnQJi92t10pPfNmS9i87PtKDlPHlc/RzD0Oju99Gn8jg9v
fOEhq7EaPRvaVEfChuZDUAQvRIY1l+lKBqWAhf1aUcdUr8KFOcSy9p++IIYZE0zZcM2LndEH33wN
kLqqmu0kPYCoZnyxBds8MquwzhJlzJGxvncxha8cLedgBFZ5zbsGX4ejme4sQ5i0yiZMnNpb1h0a
oPSCI4mLT7bGRcfJ6p/10DlHS5jXuszH5zxq5C1O5nvM7rytiTdnZ5fjSOx8mdklkaH/ueAzcvyg
rTGf7MoxX2Tdhi54ugpm8LmsWHJZ9eICquHUzCRJNObyEDrKVcBi20Gs+GsEwcNs8UHODmyqqolw
W81yDyqqvBgD4MqGhEiIRaAUgP7suL95lcm9QYbbMGcIyoZ4skymrFPHKjn+kO+siIqLmbQJR2Y0
7AO4Z/u4keCb2fd+mwp8Fb0SvHhwKJmZ3H3G/Q7uk0vaM4hCZfonfXpFwurNth77D11ZX4M1G0cL
7BgCCwTNnLwxi7QSJV8XcMUnL1Grrp6PRxMU8KaLSCFBdw9RH8gIEEhzm9HDQYN1dVxSRuoFL7NW
7i97Ju6qQfl23IZn5VpvPZ5t5B/0ALdi+lErWvI6c0FLsxmWDWhAELqpuCTV1G4nEpHPIKmOc1vK
NZyI/dUw0BGzSUD9YgLu95ga2uWhj+iNCSyY+4CNJwAhKDVQqVgSbcldlHC+BmXySoCkpBQx4t/j
bmSt0DaQ8tQSNA09N+ewtoueNSnGfYiFPIxx8FlBztu3QMsyknCvrEW6ecW5HmPjlrojXJupLY6B
pluHv8Xcvj8y675EPeJ5yaIMyYmyq3vr5P33qbMKZDXKkZgfQGt13auTNu05r4nbdatRPUlhNac1
opjfV6tvvZRQ2VAxIspGUmQk3ao18JyYv/Fuv+RG4p3awEeEnEZGijX1d5Wg6vO05E1sPLostLV8
Y6stDLX0HsU+TZyJVYFonmn1YMiJqfVcXGOwnXu4HK1R5UzSc3cDZn2X2ovNIjYrX9+kW1vWLzxN
JSNZfyFv455TDztG0dLG24PhEf2mM9J6URcNpEZGZjgZhc82IqLEQawfWoVdkJLkU0QDCaU6dveg
OD8sJ/APeYkxmZ1dgWiuXQKky2lioEfmaU5hDVfYx9phGo7NqJ5m23LPEj6+3aQeI8PgoxcmHBnJ
qnm1Kj5VVbzItHoevOW8DMRAZ03GoDN34BrbE2Se5FIeSdB0ewlIFUNv8LgijR47y/eYBHlAUWVE
pFSy8ChK+JrM+gPaR2x4JBTdP4SWSGfN34Lt2kd77DfDKANWFAC0EQr3pRUPeLC5toiWv7OHAY5D
HbPnyWnoo4CaqZgBq9sax3ay2M5YOuFsLjh8lCTN7Ptf+QzPzjcxSUVPkkYXd6O5Zw/cZSENlQ0E
HdaQY5gMwef/cypzcDRsf89ij3HXpIxxjeaxqpPlKNLuZApWIGUlSGw7AJFmGhTN4ndpfwz+P4Zj
FB4mOfKSbpcwcGUmJO/N8Xn4nqO+uHFu48Xu4o+uK6a7Fwc/mYMrnloDo6YBfFp2c/1tNRG8Bqb/
mL/uTsVwsln8X1EcPHJvMz03jGUnNY93K7xvllyRG8un/ajUmbE5R4TDllLmp36NVSgeIZ2Tltng
GJBcnDfdiDO9FaEzOt5dn0dHYuVrIgq0ZhU7Ay310OwzECdSmuIQEwoHoJc8Ij4fvN5H7dUsNYUi
8rLWYtHEAZyPVMGWlZ5HRcU7Rd2ZjQ7EG3MRPfql9QI3l5LYyJ/qErqeX2n7ykDQoARq/2bpYOzd
Vn5GjvVkZKyq4YjFppG/BXN0WMzzGPScV209nY0y/5paxldWYv9r2FC1G6dzvvqHLXalhT6knEML
Dlro9M2F+sKRVn05YGC2ChPYnkp8i1/st8xn0mhZ5IeLQYgi6coPqhrzR+fXlJro/8Z12+l+LAfq
SMZpFSpGn/u4gG4EqMncLUSRtjEj2CIwH1Fzul1Z2ywVs9NP12Njj/Kb5yzJ1mAdq6kUbOiNaJ0p
7PFijTpVl6wBcGFjdEiyGkJM0DAvaAfQxhD5sU6p+pB3p7qh10vM5tj/j6sz62mdibbtL7JkV7nc
vKZxEhMgEPoXi2bjvu/9688wn+450n2JEsRmQ2JXrVprzjEXTGDaxC20jOlzWq+G+O6DavfQLgWK
/gaqLuc+/H3Kk2Z9VaIcEKiG+CHC/pgo2hW9qL+6GVU+M6Zd0ut4JUGEgxAZbzPdmJ5NF89Y9do4
CUE9CHV86UOO/GR1pcibl586K0DBcJ6nFT9cAsnljIJvWLiSnGTbEQsGX7HxY2tm5+jSp9qA2ZcR
1RCRcDI0v1VW024MMYlZWgaNRo1vqIvkrYsIXqu/QUwXLBSoYGM6QCO+xTNhWg9LNZzo1MLY6WjG
Nob2T0T7Vv/NzeVYUxBPuE23pnQ+11hPSFuMKqKmZuakTdwtK7bJmC6WzqgN62SEcbB65Y5ai3d6
VkCK81PQKcjxqrX3bnFYyjgjbNXkwGg0tLS7chvEzbOKRUWkLn5d2tQnzAm0Hm0yVbNO4MwcKIkS
LV721RqUWcVE9nK+o4/De6U0wUjBte7CHEXv1IwcHeeXFl8c3ZnpAHWCw/JinXJIMGPZJVBQBbeU
wU2bkCI2Wi+N0vZpO3FD8WoDTeCf7GL8J8N8dofKzwNUCrm6gx3QPboWloJUAjEouv7gtu3ViN/t
GiBJ01kPuVX8GLV6DlX6Epd3Q2fTEc/v9ayrdoXdHOKlPNk2Amb6aUNAsBcQndOkmfTswYEoCLau
cabb+o4tDXISCNwHepbMthGW7cwEDbSeWS+pH5TwMCgOHpwm+Vys4Jtp1sXoLXLr1wb6wE63yOnS
RtGXHuA5xR7TWi9hgl22SZ41FT/Cb3uJ2wwS9/sy5L962r2FRftADg7iVJAyEc1mQpXTB/h0gMfU
eK266ITh1hcIlRxsHHRSjXNjYB/R9IuQFq0Ud5ePJbhRyeGeSTwJA3eUBxQJROkQMHRsQiw447e5
RFfVIiLRhqLbSolRx4x/phRkjqGzDGcjcRAGfCRcubRnyC7ehOmN3qFJiQ2cdZZGrKPBEFQQCLix
S70lPB7VUBgzrHRkdhYJAta4McItfWSfsSGSCDs9rfJWdr9qUwv+y7KjgzhyjGZa8DHL8qPqpLUP
igdggVcnzH40kLuJs7yhPGGwWh60mTjQDF/1Dpie7ILyYIzulr/6BievSa+EGO+lWFySU7KHSHZf
BhogKwQWOBKDEFsfpZFjMAtXUFYYf+gshgAVEW2rO3cMUfLNmxZvhAu/3mx0BCVsFfmuIinUI6OC
zYD5uNPWt9YqSYPtRjEriz116rYxcvq3iXazZMFZBeTR1rO7X0q/6ZEeY5VC+1Tw2XNqc1bVZJvp
L609n4fJui001nsZ/IzIfkjzvp8kljAk2JiabXYs5hoXsnAv1ricKKDBK+ZonVFBQkd6k9gm6lq7
QlD81Ob0hfhLALsRi8bi4EEeMSrgAYx/h1n39NVEmMJCCKzaz1T67Ejjjky7bj9HM2ALev6Ia065
y03Pjf9Q5E6+K6zUC1wOFByW+NwbSmYUluzkuG+yNvjsCiS8QSPBCloL/ZM0BObBOt7oCCtywgOk
TllOLNXADEp+xQWZtelAY0urgHTR0r9TCmEB8n0H1FH4mPfuE3ut2DxHEaN/W6LxD8+a3e7EwFS3
SfQ3rlmmbhUSGPjeg2WDZI8xRFOs+BWUC09pGbGRmOAG4vhUjYiyjFmX2JpIS8J8HNZIzBKJ7VbS
SxxGtF5jrL+kPSwgS+3KmYhyQAt0ey+FjNVOZQxLcxW9jJPx1acLw+emzbdYTS+Wsb7TSO1txBjM
EmeKHkC5a3DwBAs6LPlJCQLiWxcrxjbaq0XCIXSaht+GXotOJjuFO/U6mSps40jxmKztLGQJkO4H
0lRNDS8poLJLCDZmTiEXAvLOoKG2Yk+qNWvQFJAyiuiWKt6JiZFHco6scH3699CODZia9eH/vvbf
s0DJTdGHEWPFNdvd4gzgW92TJhFYaxGQOIWL27cq8HzO+jCO2rjPy+IfKUfRjRMk6VqG4UheIEmR
JsVgwkjixJsmkyOm0DmvZODZalQam85BEGHl7bwtKznflMxi1TirPci2j7olNVemeE3jnhyMaFxb
uhaHf8ImWi+Xuthn1Pzb2bTlLcs37X5NPg+oet9hTVm7wYyLQ9EPd4UDl3Z0bKgn6zN0qeZhDpN9
iW/grksB2xKCl39PFeN+K3t2SMZ+lx2VER7xe5xjYKSL9BTJ0v1gDqtuGowHVbJ8Gs3EuSHKYy+Q
Dm97WhQXrFBEzlud7v29TB3zs5vLBnYdDDG0Fk91G5zrJZzeENo0uLpMQ2wY1GmEtTk+VzDtHToL
nH8K/QhGhSaYxMxBkfA2CCN4XYb4NZAZjc6ciYfNP5aRwxUrFvqqdutrNlkxRdjfZLAtbifkm0Aa
jH3QtOaa74XKJlfN3Uoj22RaAiY35K2RXXsxSNPxIon8uoinm0GlaMzZCoswEbelRrCbXHyB+GyH
kw+S+dzzLIYoMQv9mNgOc/e6OM5OfCRW5NdcccX42TAURCStIujdKrzKpFm48wF54Z50n0dZdOqg
dZMXmC1jiWQhzkUlwRNBfSkcX4K55my/1trx4lhISaknw7kZdsyKtsQUfiNMG49SvNLaWx5q7JTX
ukn9kc0FvEpte1bXhF4I4g9uvGc5qb3RKdJ3uWE3aDQvNmUwrTHeoR4zzyambeuzDYcnK7HwJoRk
IZUUTcRU4dxfU3LDvsEO3qKNq6C33CpjOmqNY+zGBRBYEX5Wi4WWbBHfA+TLXRFREijlVIDGeKCl
yUMBN2CsGU6lIUeTv6/ZmUCFT3Ia3Y+0N726rJ19m5n0Vd27Oh+STV0spGYL+k9uCOx/gqG2A0H7
MkYiPJR9ZBAXgvCFfveubitvJmgI5U0AWQN3ByeWbyeqBEYUx/5AEn+YG1G8Dyw3QprqLi5JXwvy
O1ACG2VHq+048J3adf3SpWOK/IV2TgAs4jtlhLRDhfeS292PnDkWJ5zVvErgJQoZ6OrUL1fD6Ut/
Ipwki8YvbZ4vIuzO3RAW+wjW8LmYTNBMzQiCIXSYWWohtdmowYbIxAnSx5kwDEhXjUOY3NCXN38v
u/6EqY1iv7QeZ6lWnRlXvLFiAefxpeegcyi7KbjLcC/892B14ScaGG2PLXATz3b1aEGyhB0szJ2i
JQKwDY6J1+RTfgnpIFNCL/tSVoPX5tljkZBcseH8wqBWd+d92HG/6ySBbJjmzPBh6/ymJ9XEkQXV
3lD4RttqKfUIr/8esknP9+nK0Te4Q2JFN14muOnwYpX+sD78Pfu/h7+vgRXEzDwECDv1kgy0aUyg
RmkoO2o4iD60OsfHSw4iOyHDPpcRvMk2sms/EglaJ3vVk5roVjVUzqeEwIfZlXhbq/UD/XuwsiHw
4bWfZsvUDgmWqFPPpR62tPg2LkODcypqHfkzUwrKH3rPfc1gIvVBlypcYtg+kmli2UBsgQdZNX5n
jBgNwrLxcRRiukFd7BJQd7PAMybTelAF4g1xB8UbjtIshm2O83EbYQpAUcycre0KHU6yhjqhRqk+
M1K6gc5Y//cAm1qgXuc0PETmL/b8bp8qe5XaLjTGp3TxDXg+B6LAz8qcUuSE2vs84ftbFPKcUdvW
pJNiO/sY2QRokqI6ZUzGPAGRvqV3fKkpbubF+M1c4llRpmVg3smiTKhs5AokzmZ+E3S88JxpmCCr
u52jCGiz9aDX2ujV3W8FROy+VcbbgH5XS3qAQJG3iFcjsUFcLbyvDUKhrXTqa7zkKGvIUUxld8pS
w5MomGgVbLtS+EmPcF5SICjptzUCtGLCzNB4BEfS43f/zSMlzxKWz6OEXNHQB2UoCXY2gN1e3NQ1
H01eurQAjuPQI5pqAuaeVPcuyUIpA+E4Af9NDX6dKvOCcOYwo/qyp4L2uSAH3JxO+qju3TD/EkH0
IVsSd+YAdUR5tBPet84li02zJCDU6SAkvUUq4GcQOujnaIhkTC0CfCvhHNEKvsldiKVVGPwjYuvs
OJ2fYm7u7R463opeXMJnpnCYjcdlb+o6QtPBV3K+TH8wjOo+JU52E/XJc5xMv0YJfq3Bd2pVSsNj
Fhwb3fnWU4U4NfguDOw2ejvCpgndYzggTzUvqKAPIbIg28JOaFb3ZBQuTeZNovq17caDQxwco463
MKnuJAKHaKAQ7CubwQURHNOsP9SBN1rRcIQX8DHqEJNE/Mx1Qgg9GSSprZ7grLAr1eJS2KSiso8d
3KD4wtHKfAGGupLGc4XCFHRAhSiNCg6mQrgxUWpFduJnVfTo5A0r3BR4+o+p89ap9W1e36s46Qi4
Zt5i8TuHdv06jneaqx5dzqQbNv9jk8cZ7IIDyUJc0AYfA2BDjg3iowX2Fltd4mm2+6+a0se4CR5C
aR9ZDNjHai7JceRUHoryAyTBWz3LD5F+UOfeoPShta6whSeYxHZjVCEtBr6qMkmTJNMvGFBwX5AL
FOXDpxFzcdSDxCWR/DK/eLE4ps4jVzvY8SfVaiFWRc4CMkbfDLii7i0GuSFH8u6BuuYO7b9fZ9o1
0YzQsxKNjmlV36CTOMjC4GpTfKp8QLgk4eVxH+EPqbr7BOXQmGlnxaW/MQx1m1aJwVyeInM2zIVj
Kb5rOk+cIMjb48xQdgSl5PdWGVw1V2cL03sal4F+CGSF4DknhI7axQ7pacSRDkCINygnPbjvuACV
BFgQYOmkn8mngRF47T4Fd6MO2tI1cO4Y9FtlhDS5Jj4ayxxAs2Cj9fz/zC5WWi2WWx2Q13V+Sou4
2z6jc4DJ6p4HDVrfBPCGBf5Div5Na+sD+dw0bzp3Y4C7GWbnEdXArrQUhm4t+rIr7dBq5CwKwwN1
cZxbbDG1KAXmVX5ZAkc90VR7KTAl5uQD2GZ0cdP66GAIwD8CE9ghYxFfMRno9qN7qYFJbsnYoVmz
PFj58hvW2gmyHKpD5HVKOODSQOOnw2NnmREJMPpZh0slW0Fwc3BuFuczBu8wi28tx3ul11+saj1i
/uC1TtA2TSNO/Go96aPT8FXJADpgcEfo4EZTSI/J3GUBGBhBJ8u3XQJikicH/esmDIx3UrAccS7A
jrOFgRBdSXspY/ncdv5ZefU2BG9zyPcyLo92RJyumRukSrYGf6t4BpIHVFBDf5mwAbsShbjeCNJv
5uMy4JqIGjowWrJzeqzP4XBpKcypoblJNZMWsVWtqsIp2kvUzIPgX082jaPAvoKR5Th0T4rxtwgR
D06yTo55avFHTOZNCY1MjvroB+b04ZRcLRPVPoF2jmfNPRggE9l0N9znK5CHBQu15+9C/xwFRUQa
JDugyUpMv7HzVF6dp9L6zTHo8YZom1nRvjaL4sPBa3QoWfzc2flOG8MFI8PYsXt0CMnDXAZSLsUa
R8cSf7Id8Z+SUDIyLsHxHOTbJW4Jm60ja9+m1vd65RHpcIjotYEaGj56bMzougy2HhZsKzUuY1rf
xw4T0wJBtZgxJTPP6Mw1uhIL9aY40Pz40vrwUmSrDMKZ0T7zIbWlhiiSNAUgnV9Wzhtqop2dFRTi
Zhk+BnUFePmmSUrOhIVvC0OPinv9idIcLmiv6cY34dHpceskndFtHcPiiBVwypm85Cg1BybYKi/m
SHCfAW9w63Hln1i7QCN+U06AsnvHPXR911FqszxGSn7mkF3YoHUnS1e/fc00YLlq2FoBehasMvDE
JMyXxEwBPlgolrP74lZNLjMWQVOsds8xh8OEAPpZUtGJpfZlXx/aoCTgxvQZju36DgeelSu8n4Cb
961xqRjXbJtFYIM2yhs6GivaaWx39Fqq4aF2PjQu9bpDi+88zXiNNAUzlsjFFSpX+gHz4M0w442w
Btxg6aNdh48S00Sc9NC76e1m7ou91Oi8HJQ0qrsXbsceDxiQSulhACJSuAOkFesldskxDcZrY+n7
LpxfEfTLfRDhfUGeW/UE9NVQ5OirkiZW0vorciJRQ/mVONGPMkz6YiTfJyC2tVVzRwV5dklFxcvO
EEk7hKl5BaJrBaxwrg1+JbEh/C3Xnhathskii76qBGyATJnsKXGomVzlVokjpTwVmnluihyIFODi
TZ9P58bKj27IFTWT+bqyIGbYI4dev/tbVhbIukrafhL/cx0aNsVovDTRQG6k+HSy1stquD5p6L5M
i/4AFStJP5C303PT3GMyJT8JeoBsQmqkRo1kwOBfRrju+FMFFHq1ZbV0dLC/L+JfOEN/KrDDN4Qy
2NkJYkwBYZxDGWAybfQRGDQM8iaBaXTm1nENIAFpWfh1Ki7tdUYuNSoO/fX0A7if8rYunpfWBVmj
AHgJFzrHaa2Hq5AZbjfKY+tWz/GovoRW16dahthAFlibY+48FBZtMAUvWyTGe9GAExjNAWfUsML4
lXWqQutfFGUz5nOUzrapdBpt+sRMvD6MOp4ux2B7hgSWwEyhv4PgcmclDux1glb92TD+LabhHlxj
eLCmyfIqM2JqJgKy7mY+J0uCBqs6f+mhn6AU+NLS9Ib4DdvPY4cIRuAj5EMjNpewx80WWYPrGLeD
1E6hmWgnss8uccApytLDas+/34jVwOveZwqKSBu1LU1QSgHXgFvcW8PJ5kSaDsmhK6b4UDlL4lHg
r8jOe4QJrj9GQeENw/SF6RdKuKpB17nqubebaNupSEDjHHcGhXCn0X9MbIbyoF+jfcWJBCp6jqRs
iip8JCDoPBFO+T6Mgh1DiuF5CfT3BvrVrm/w0ueJto1nxtFoIvErca5BMApGUsWjfe6ygh6B0mk3
pLG4Qfhc7Cjm423b5GfC9mKCTTmv1+B5tAr7ymAN5ZaCceco87XWg4qenoZAlu3KSa8EhKagB0Lq
xCi7tSuACVNIHVMCAAqL4WccUEUYFpjeBNQVJRlTmwF49MRtykYWOYhNsgghLFxNY+m2OUplEO2P
5pBecx0dars4XlwBPq3z7kVWf07/5JM3H+lrhUigyJtL5hIRvkCVIvl1W8wlEazH2DHS+Gw5NB2m
4tBl6pxEjX2oFkQL67nZqYdffLkphzNy72R7hXq72gfcf7T5op0oChofg1n5hs3E5u9h+d9nfy//
v2+psxBGaMO2HJcO/gz+4vLUM/dPWnb0vmIgnYoFgCMaui57bDQg4TYFA7J8ULvmfoh4E5Vg/tDr
03SK0FMlDofNBuJXeoiLhsKU7kuXCuOAZVq7ANNOTisGarbfGZ25tLC6G5WaXhvRFI+r8hJo+j5i
2EiUEwuVcK1bJ5sKhvndsJt6kkHs/jDKiPjruEB02I8PpSMFNlgTCCKJgjb7OpcKVhZyQ8A49THu
rAobfUnZEasXzBLP4SRuk9q8NcVwpa6HQW6QXYTKrigMaoYQYkYHgEJDeL5Tennfa/W15YpqoJOb
jcuJGleg1Qa3gtboNtBQDmPu17dRwfgId1Qt5VHHh4y7NP2J7UvP1uqVnQ3UWaoriN5vjLZPWQUM
YBHjv0ofQpBr7ndQgo7pTiIWkMenx3BIjJMbtgzR14emD+gBlcH7MnnY/ziYAuPaIm2/d0R4wlro
Q0q+02LAIFVHTAJCkLpkER4wKmDfS+CdRLeGUYDodBMfTfXdEHW/2TiaB20dYbv34Yz8cmIh25cL
QhVXG29CZ/Z7WD0IlB4RUDFadDoWemDV+H2wRwpgQ4wl446UxjB+0nv1SJ2BGGVK3jLCP2H+XOYV
gdsyUyIYIyXZvj+jirgf9ba/BAuG5qCc3t2UyYC7TAc06jdBqjN7KgE3yPooHHEqW5hpC031RtUn
Yw0NWbG/pl789I11nuKZSVp7n3bJy9QvR1GrSxncOTj3gBGUV0AHL1ZoDNw/v2mfMCKTCMjbXGd8
3TDj+ICmgSZiGapdmFDCDOvMDh6uQTEbJNUXcGoPSwNtjxxas1ANNKmy3kRuvHNcJm7FJK7M73Gi
hTToiOAtboWyUbrh1lLrfjqy+G70INF8mt/lrnK/nAibS+H2QGiCga90YNiCEqtNE+uPQWJ+VnNQ
EPA6yROwCxCZMba2IDlYqbsik1EoBbrb+JoyaOv8PVVxBjy26aGCBa59yAx16tdWaqfVhf/XVP17
9vc19ziGjgurBZ9GKezpRlXqVjhVfLDAx3K/rs2myJzulGb9jAxKiWGmB9X/byNq0mrQlnNDg/n/
fT0kreQQjOOBVMJsvFHtXPtGYvp9kxYH24BbBO23ra033FzwZsROOMYzhTXSXURNSLVBCDYKuA3Y
ll2SFI+qmt9kZjwJgiNYbxnJEbOaYoLY/P1skWqc/wriWyDasWPGUbOfFNDtsswV6cVx9e4Qtk4i
QqX4hDrC6UIHFXgNepRDJdDt0SKLxmWysuYzU4NOXhlNGPBxM60Z5i20j37aI7BnDzVJYV0aOsQF
P29rsDi2yOnnUjsR8Rwdpyi1dsyUzuQgjXqyXKTbPRuN1Z7WLPqNNSZkKmk1sHrusOMEam9KzRVW
jXsTbyinr5DceFR/q6QNYz5HEzvQDlFsM3kaOKgnqBfoiwBii8LzgrQu1hy4uCBA60lWnqonVqep
nI70TW6DIHQY8pMKvuLQkbAYe2K6K7/ouo5MEDeOD53DvJbi1f974AdW/z0z1+9zMbptod0D0Vtf
/j383/f9vdTbyeLDLw8Vyiifyj7c1FqAgXchyKS2r1Fu4rb+3zZtTbqw364Pf1/7e/n3DPUnqNB5
Ov29kmwA/32b/Ovz9mC14lwgkUpWb876UGMk88v14e9lgWmbaD9gRqU12vDcJmBjHd6mso3wgzXQ
vYaFhsVsjP/9EHPdHt31J+mOLL2wd69jWDHpGtvc8Jlb6/892KHxHMODXtsUa52wMQoLMgXx5fBL
8NljPtKhN82v2th+Z4tWeoHD4XaZY2+eOOMLMrYamIVLSPDUuFwXAz4Tgxd6PNjdLcDmJtQZAhOB
GNL4fIomeSAWCM3hLrZE79fUTAaLLvFjy2uVlA/4l3VZe9Hk2PtoyRk9/QKz5ouR8+YS1Bda9m3d
xhfemxc95KjcTPs4q2+XlPghbeYf2Co/x6m+eJb5z5zx2qlh+U5Lw9kZS3jJ6IGavRsf+omMSacS
h27MVjSd//d32F11GsruyNz6u6umiwyg9JlC+Ukwe5qGuTJUP4nkEpdyIS0M5/VO4qan/zizeRvD
tovepo4YB7ocnwge6erZlFk1niHKJMa9GaIwW3Fpk/3pVQSiPAQO91t9586aC+6A7IVePkhQcOwO
suvAHKTOZ5O37EWAN8ayeZgFfVKMCwtXb0MQRf1ZNO0Djfx2l/BhbqJlOEAV8IMGWb3hRG/yBbfj
iebBmIJJ1mO72Yf2bw8K6A64sLPXFiE2S6SuExxXj9nyC/kpqa81OGtiN/tm90b3/QAq8tOZ9Ne6
B8HYi+mjjHIHe1h/10xVi91bRA9Rnhzw73zD1gfg2tTY1hti8Bz5E1kQMogo6g+186Atb8JuoJEt
y7CVZXbTqCslHZBpxYHX1HP7YDo2Td9UngqdszjB0tERKZqXwxM7AJfJ9iTebJlHkGqSmhwgl7g5
V+EvBqKdYQkuDDl+FGscY948ly6uBsy3hGIm8pg7y3vSaDddiC++KCk0xxahU2z1GAUoEP8G2WEA
uTFirIl2cs1mSUnLjFe8vYmyTLjr+Ly7QWxC3PcSndx5OTOd7hlRAuV0E4E9ikRlFxlti2sKxg1l
khkPnJUq4q9satAM4f7gEgPBJJvoH/Oti+g3dQJ9UmPjlTO0QHrdbdU5uAwnCBNz+1prGoe2HL9D
RWtxJrMSVdRabcMVGrEibmAN0Og1kN+npZnvXLM8FG3/I+tmPrE5M3GAZuYqZrwSGts0JKisRrfw
UvjB1ejhi2Ps5GaPpu1Sp2jiq6M5blTRnaWOyxrGXob5ezTo+sG15qep1jJC5Qgxz/LjQNz1AZi6
3FTgUajJ5nnv0rAL9dpjZs9NBjFvl9sFcNUyIBcbVjxGTtxNUVXvxxC4XmcfWY9pxcRJfJQDNzMG
3upYJw6z/4KwLdOhTeyknFDUg2ZyAwqjvi2GRO2GCN+Bw+Fsg6I0BlxCBoQZe2JSWF1CfpDVPkv6
GUwe6JUalLFeJ2MvS6zwZkmIa+1LNkEgSnhhMsyjWf+vdo9Zuk7w+HsxQOi+Xi7hvcxTCM72pao5
tU0xouywE9+xbL4HMviABDBFilNPF4REQpfusHFCfXrQzZErFkLyFunyySFhAgpXtNerkyUWGokE
yhFRW2cup56OnkOkRWSXjkF/DOJSsgXHp3IFBRMtIvDuMCskUoERUS4NVFNqXZQtQY/tHr47flj1
O3Ic8JcQpAkktfvIJMJpdqZb08FLNTmTux/uyMijC6Pavd32r4ljfIiq5aKYaUY0dH2LUf06KHFi
130dGAhvx5Q+1OjKRzv7cSZCqTgRDRxkcdlNzYOKXYRJNIekDV6nL1au6Mh5I1rChyC7RYPRbGhZ
kdEX4LuKbroWkPPUo+5mFSaErNVhROsSLN9ow8t8bdF/kPhjedTOD7RtvdEQ18It8GnL8KU0Qgba
xpwyk9tGpoFxklStjSErViSh5v2ErFa1r4lFhIetvcWulu21cf5RGdHf87Keug9WPCeeWMuLAkCC
AZdWG90QF8j0bqCJRtEA4ExuNdu+BFX2KROwrSRAX+GOHnqj/Bqk/Vo3FrFBJd0uHdNk/2SaNpKq
1nxx8+p3lHCEJrfdTWYLVI4u74Y4UTg3mY8Mn1pLNI+Dnt4D+3tU6B6QV7o6g97cZl5VfhZEm5iT
ojsLzoYJhUauzbhVOYk2gM8QTbZ24iVDvctV+hvN6tkYCjwuA/oSrVrIwDAUaILx0KCoRWXhEMbU
n6VuXwFxZjdmIh6Grrq3WtM6jkZX7m1RXop6eEPmQg4RExT84AyGK2PHgJQNHPzOgYr+3i0MzSsc
3PnNCDM0J0XbQcSgBGN6TDOpR617sJk4OlI+q554U263WYuYoUS2r/dwr9qk4+zzQUKDT/s82CuD
4RBaCdSniljDamHRqjruu2lavW8wJAeDxD6lGd0u+xjjWUdPCeUyGcdq069cxkUA6NSK8RLNK0a4
H3zAnMT4KCYz5WRzkfhccFXEwbV15e0csuQvlsFsM6wZ4efoixJ/Ink4oCmMd9Yezlk2fBTSy728
Krp9pTg+W1ASW3PpT3ln0HQudgJIzvpzyJuvOgBXMCS3CG1TZ6wO4HHj7TLCvsoZax7ikv4Kp1ud
3hHoxdDUvrnLtWNq3PVl8CJ0I95J/Bnc1OgidRKgsmlAMbc3O1LE8swt9zUqIIBrh9QC7TvnH8XM
rq458XWU4tiQ9so2YR/HfIJ5OmEPC21gjqaN1pqwJ1i7lX7R4uDotJgKujSb9qLvZ06PTMIYELwl
EeRJM00Q1iECvymJs0DaRreyan8GSvmbhkQvPea46mTgoYJCfwrNkfMUMw7mDWW3W4bsphMrLsJO
7qa4DXd5xbRLaeWzS4LnqRhbCK6lelnYGumra4TewB+Eu30ftFBw6eujLFlKnMhmjlNZFDsz1R+B
xU5XM4WIFC3dS4EayFMMszt+YqBRBidVvZPo3iFNEcqJ1e4QJPVPIzvPUca8MRx4NnBumQJOD3WJ
Mb4l3ZpejevLljmGTNOEsS9VsT0LyeQAwAKWAfIqgLn0Qf2vGYv3QKXfczqEtPXKpyFww/OYvesO
2I8S5RUNMzfacqYYDn2wKgOhMvZletAZ9nk0FPF/T06263TibDUaWhtzdshGUs6pMvJtrzHYwxYT
YZFoyouK6DfV7s/kNgsCADZJYn12pGxTlcN9XhhOAsayd3MZPS167N6kbXce4fl5YE7FMUdnvYwm
N1SIdC7I7LNN1zMf1ZuFKMtDgr7l9DqcAIznKOTgd2GjYUhTT35vR809ieUjNUI9T/IMI4mmoC2Y
YTlwbG0n5ECG7wizwA/m1WXfrNncRUDH2KDB1hkKobhOOF6CLNwpf6m177OweHBGNrQCHQFmWN7d
hftm30gBiqFnBxaCo5H9ZbdldbD7BiNPG1wDHjf9a5azmaMVDknRMSYfwl1I4Mx5cvN3WBrhYW6n
Mx2Eq2PO911OTDz42Ynbxbmb9UrRXNYfu850vZa6yKfrwzqWAUxoAO07JV37RBQ3o2k9BmaoCCEg
N7ucJe+0Hd7MLb+0WykchMAygNRBIoJMu5CkhRdDY8kzLXD36wKaM28ZdZCXrkD4ns6cX8OSXPon
uBnhUZJkzpyrQCaRVSydYIHqqcCmHIe8pezYoLDmY2Y5P/AhkhtN0ue0BFqNDPUJIyO1FcgGkVzp
awlJ9d1asOmHBSqbaqVX2eZzRetLVrO2FTYzEdGrL5fwQ7Kwm5PW6ttiypi40fjbjFvuCygzrrjN
0DB4FABN2Se3VVPF+HFgZJgMbz1LTUy/8aYnRAY/EWq2Lcwf4cr8zSwJrLFSfo0qdU4avswhf7c0
EzgEarBebwC4a5c2d96TvHOvwhDYyZPmMtjN4OdOU96PDmMdGuZEcGVfNtGdm2WNgcqZD9Dygmyq
uWl+iGfWiDLJ62OPAJFobC27Wtq0HWfwmkByeFaAfbSz+H2cw/4CTpuMgCNCEYg3EeawCJNMPgjb
76a1QdDpgDQ06Mn63MJ2iVfY6KOD4WpFD2a8w+lrprEruGRhH4S6sRE2w4CT+rE6j6mLraEdmQAg
Tt3EJsmQRL4W3jxYJtKu8QGGpk48QoSd1XbmYwnHsM4ElKMJ71uo1ikNhIDdaleyqhQjulnmkKZ6
8qHREJJhTbWvQQ13E8ZTJsZS2xpnziOU6Mr5H8bObLlxJM3Sr5KW14NqAA7H0tZVFyTBnaJErRE3
MC0RWB37/vTzQVnT09VjMzZmVWkZqQiFSAIO9/+c8x0PTxbtKpbWn5uOU6bewEOnpTpdKULcWE5v
/B52BZb9St8O1Ywk/Yp6RAoKeHQuB+wADNWqzBYWgQWnGS7luiDIumnaXxzjS1DWyVrNjaTXWhGs
BhovuUx2mSLI6IC6biNPA6+ONaEd2m0RNLQlFN3a442FaEQtZRBdSjs5Up9L2Dm26IYYyFT26bGu
PICeME758TBaNBmNA3bfe6wqWb9HY8YLkWb7sUbKlJyB84nWM4MEwCpKNW3vgMr0XHUX9saeDZe+
0xSooUpXx54UmDvTU2/Fa04f80GK6KRpUNQ4A8BhDoI9CMIzrdgPcI8/SrtK6EeCdtdW5QklaTJt
eWiQJlUZPOBSj7eGjtOk8/jUggZj9JjV+5zR8DaINZZDL3tuGr1bG7HN4DEdeGQWCzlHkHAiDkjS
c6/3LtNCCT/OCOkEAEXI/q/GBew9jARpNnHXfxheDh3XtgQBnXROd15dvhRV621rp5crE2HKw0np
mFdlxYxL49qDDx9+evXw1iDj9nBn2b0EL91EeCC09adeB+3QjeMCwhynnQGzQ0sY4pnL0k0358uU
3CiHQkhl+MBAAO+d116Z6ZMzaA08anP+MDJEOXXGUzhHBY0jAwN54xl0Sr2JF5q3ZhiMMClShwPn
voQWedJ2Hq9s3NN12cOvG6AR5/p0aDRrH5fVSxSMXzYBhSzSAH4Tbp8sxpvDCLgoTd/7waBTTqe7
WOgVrWwBtOWMWEWMj4FCMsLsSeUcnEZizc0QVzS8f6H1MCu07AJdyoM9gqDDMgCo4+cofgUu6Iw4
fEri8s1reSfyVL+a89LdyafIHqZ8lK5C2cTJvxq18BdFX9fBNyZzOlAA5G3xKj/XuZHuGQ9HUDfc
bYHxwYf84QcKV5wO5HdbwOwnTHCA6TBvicb+rIz0AQl548SOXLsjd5ihJGGKwr2ve+qvqNg4lxOa
6OhMMDJZCPjyuCljjZwgbi2fphecq5yHIAayJDgLkgdPkSnQ07PfU02Do3CWc3uPobEPt4XC7D94
lKBVOTtvXgSPi9xnhiHWVI69aAMzPC1RILEQkMbe7o4W0ha9U1DC5fJkilVMUi25J7RK6+AY3FSV
HMZKse/FRlxzv6TtAMLfUN6CSg4wpFo79rplhKw7hxvIgvUOO+9HDv7QL7SzU1jEycLJoNADQ6Xy
7kRCl7Y1yXhTI3ewIggqUqW2ikwV+rj8KXUKWSSmdNhODMgGqSckxdC8VV0P+zliz8f5Y+64UW0I
5diLT7j3Lp2M0o2Xo0ELjNK1SWMn5aqXsbhUsdZtwpznhm2DAmiaReyf7jot+4JRBygAu7qlPZRm
/5MmdG3b8zylLqn6duI0MZ0APdVpTaiqTVSeF5NhyBo6uBDY7NR+Te3ww2sxTgWV844vEU64hQSX
Roa3aji/cmpH3eM8FqczpcosDjP7aW1oz3jVFrc1UfNkuVgdzk+lR8GBgX7cA0QpFl11kk24zXvv
Qpttu9fGlMTu/APvHfQfkH7MBUICkF24bYJRncIovWCLpORMVJ3fl94bGxV7PwYxHZbmW4DinLAl
3FYWZUzjyLOTgqcJ5/KoQ4HuJFfglFPjpjGai9nrjDmPXIsTEOnvT2LcxFo1DGMeCxBn1QB3OM8/
a/yc8yzcEi4DfRDAD+REAnlQwRZapvlpbt5bXo3XhXH6DoTMhngLQhTSy6oZ2nBVZ+FNqjG5JpwK
IznB4R/nN7XMx6ye/oQcj/pCd+E+pwl+35b2XTUNFzgDxlrDyBC7Dtq5WPAFAT5zOGbo35pPqJUj
oERkEuQsqTmC75VBNtCpTa9Ju5OxSok5qmkXEVadlD93lMY0S5FTYU4RZeUlZTGMNoEeuZDaLiOO
+5XqOihVAM43DZTZ0l4YKtWTmoGtmG32u5b1K8n2Q2IzLamTSFvDlvazcdQxQk6vg2D9ci1xgBz0
EQHt9GLMb8RbMzlA+6SQMWEsd8dV99x19ldDNGrDINIfJID0zFCMdVzTWJcDTz4O+qGONzuR8ANF
OHKiztwYawOcJ867z/j/4FfKReJxvI2lqeygxE/gw/cFm51tWAbvb54tgcnkUXUeSaQVCwC8TOJj
hgUJB8WDWbnPcTq+RT1mR1J3clWXAx4GyVwxkfJmiIHRk7ZI58wCqoJjbcpAZK0pB8PTIMPdILE4
mkkld3TEPHHjsbWlaKEMMJgksboKcbKXugSpdeZuDGeW0HQjMmqDR2Q4WLguToeu2RVz9sDQlPgP
1oZvhzp+PjYfEkRFZmjsxk0zPI3TKNfhQBWB2QxnXcnuwEQqGKt+O0VsNB1z3UO49hktXqKU48aA
YOjEDIpqBrn7SLVYRTXxg53vfMrKn022bDfnvPet9CEsmEQl4wMNbS6Xm8Srob8TRP4ihPyqYqYt
nNdxLE3xawdccB86/Z66hXAduLN9ZOC4akW910cju6PXbWu4I8cvq7wPQ47hA2HYDTRY21emKjdx
PzkbQzon/t/sA7Mb93NF0tKL6Mjq89u0APOtSNNAceIxwXC0Cwm6rCLBEt+E/UeWsz9sqfBSITFH
YdlycQ0cXQvnHvxWBGR9E9daue3l+GVC36oiRnC04k3APNjbzw1uWirkkkNPLRCJi01tkQDP3MHj
fmUK6OGYFsSXezSj9fBbaZy6O/DCgvuDE5e3aQbFZakhnTXHBooI1zGFAK5evmSoljyQettfGBgs
OYuxMYthFH5IzNdPbgrCQlrPTd6ovdDl71QnHS/J+I8GQUR68A7UkYswZOQTBS+0jqIhkTjHY3ZI
utpcJxp4KcM1pgPzR7qUxoNtcc4NIJf4zgThvQG8rLmevc90D7GaQWWi4yeyG7xvWoZHr0AnIrQU
bAkFPEeO/sNTzueou5e6EvfGPLzbWQpSn1gch0Ljl2GyqYNhgMJrEfmp7kYHaGnZQlDTShIfJXdo
n4AprMgFAkE+NjyqtjaYiZXOkyBPM+ZraRzsgBS9Rbp1CxuYcPoYbnukIdmB5zAC4EcMjF3faIhY
BlfqZJFALAzxjV5fwtj5KUB0w2CRVzqgvsi1nSm1ftDRgrflhLrnDuap4ypBTpmL1ZQxI504m1oV
EX+rRrUiak2j8AEyXLwqPHY5mK0cCxG4MNnB5c3A/IjNpKfVwZ7eJWDGwXvt0kTkTOMvbESVj2dt
rffNwTTTgjayrlxFo+QHJKy768IyuYaR8TEpblJZzO+RgVoZZO3BmJB3DUbp5NunnoAL//b9D8W+
5ogVCBd9ziqGR13PRogwGCGdcafpGcFpxKhN73jbiVnNRcVXZgruzi0Zkxkl6ji1YdM6q6pxF2jT
tS9ZNWkocfZxrX8YPJZ2egERomnqKybvhFZtU2ydoUYqDBkG2p1yl8Iwax+WNobfnhUkKuDt8ywg
lzVFV7zR95I6ZbwPsPEq193mM/kuOY7FDlfqe2rrYlfgcDXJTEYd7+rUOjsE73fDwyaUuANNBDYw
JllNX0angNbk4isZsytH0JOGP3Tl1Ml4osaiOgxCvWr1bBx1i8cL7qNnzJPempkw7M6oju9Soi9V
CzJEjtN0034Ulgg3mj6Z+zHm3TtZcB83raK2OG7LS8znta2qWfmVpyDmELaKVH6XZLtIALn0So6G
hmlpvvTkQW/jm6d11G4soSgQEJw25uJ3lPDT5sW4zu0+9ev8Spb8NiZusCnNV1lMEALD8i70sFlI
AcO0L8wvldXGOnJpLBfcdVrnyU3VsnbUZmasUmPaUW7oCsKpAG7ItTCxrarwp+lYXyiIsHUUW+lS
S3ZVxPvmLYQAQ+C8M03j3pR0cCrTpmWj/YTWO/sT+alhwERg6tWNjpGRIzyWzWnUPkB4xIg7CazQ
ykzOpcQuBM/GR+ikBC3TtTXvN5sPSvSQrwwkbDuOzuDasHUDep8Twth9B/Cjt5lDk5MEWaCH+7SN
7+rOeWzKYMEOgSVx0X7iutjmrfHDHSvouQCtCK24K0Q2tfOKiMKCkIuumypGhCrZN1VkXkkAx720
r0vRAWQ6ey8EO6FUHSY3OOt5LrnquP10PQF/4lpXiZ2ZfR52igPzJ9CXzgynHoPpGi/drenQ75aP
DBb/TOM2RyWsAuAfk/GOMOVcMJxmE9kwArM8quGQFdtkQxQDmfq7qzV4VbWxT6fqLUH0mDHN4HLN
fFnDBRks9H3sDysm+wyVNU4bY+4eHNjRdoExSg6D37f6fGVcv+QruvIZY/LPOhaHGDz+zbLEparz
N7xS0TpgGIx5liLOijOxLzG6meNbN7funqwb0MEEg3Ixst0MKXs2tRtVVvr9xGbFk7LcEqD7EGYK
ORDgxhHCorXGW0TOITKusFN+93e6aGIf5ZJbh/gCGEodxxuAF2BHcNR404hqYObnRqskBdS1vZPK
xMqGMs8j69EVFql3Y2N7RE4DI8OwOafJTta1swUQiIMpL5Dth8q5mIvvX/QW1Lc+yLmG4l8DKAIO
ABZlcXk8Uf1EOyhJdPzrQmNuh2Dc1t6+oJiBk5t2aO2Ijs6rvbjQeVvMdvy2S4PJ8UB7yDw7NqHF
A0yNp7owFtdeujYimA960+7h7Y4bOHS0bCQgdk0BBtWt7FsPQK3Bnryn6A1vERUohOg5kdGsQL8b
K2wR1ywIotuOtog48Ik13qgvYRNlQEapd7agvGywf5pxo7YzMJKNWRl3TKw8P94OLUEnCszBedkl
EGUcxJBrzl2LlBpS6bchzPADYzp/2dRRpbuwM1mv3UpR3zKOguHRDiweuCyeb3stD9gQt9M+5NPd
1UhMxTjv2igPdhTW7qMuwIlkz9UG68OeGMcj89SJAxiIchIIJAEGTg+IG6uhRZ7lnn2gdVNRMMDA
YrCTa+2m5rqhCpmhA/MwelDlNrQEiYGK56DFcJ6k0k9iqDDpVfEzwqDJzmk7oK4zj/ht2zEkv8F+
1PXu1yg5IhcjbivtxqwTtlsZvcBhYc+aO28TvMLNvMicTlqxVWYvshUlifwZWXSn00RB0fSJ01d+
8Ab7vFQQsLOx4aO5vj555jEgrL0SZXHHHohCFRJga71T72ZFtr12qOIczOFo5MOreQGP0e/ARyPy
pVi3LQd4vDdeMtJpPpAJjTQDnaZlRqEdZhwBCng9485k+w9vaZ7zmy6tYDetdWXHm25k8wzmxDkO
M2k1mqW3ifwawW8A1yAfowcYXNCZ16oZjk7D2FtK22E+qWMtJm1BKkETYfKUZ+bTRBye+vj0oKUB
t5Cpf6aTwOi8H9vpklCVsM6TxV7oMahSAMqEzYykJCbRlXDQMn38RVsL7SZIByFbF8YN8wALQh/8
rOO2DA1zlXFi1XJO6bORaRtHGzATsJgYKRlUse2t5DJn3O3Yz3nQlPOLQU9oPqTAu8VwrFOWCse0
XljfwnXU6L6TB8Ay88cKbRWWdY0puraAYbKOT172NsC/3KThxTPsT08HD2gV00bK/sqBv6IVh8tz
7p2N8ooXU9Kf52o6ioDJsD1qYejV1ApaZrMJPRx1LHy3uvYwy8OFKxgUpDGVUsQtOJy58tr1vLqy
ZWhVtTUKbH43BORvONIA5wEY1SW0LNuFrzPYwcGnU1jhg/egihYKTYtrow4TDMMuBso65uHeL15b
m52+0L5kpcUg0rsvNoybqSUbPjGs38D735vH5XVmmQkJJ3sRMENX3oJ/VxF+5bR+xUnJ2bqIP00c
S0ZTfJJr2MIWCGlzic5dE8jNDJqlNuZz09fygOA8D/SZUShsThS/k1A4FIRnBW6RbVTxjjDyfARe
afjxAH/EDZvrqIlPAZIYtkv2aWQAF2I7f1usqp5lcTc2krE/tkrTGvAL1B1FZwFpCg/c5DaUDAhi
uo7hnbPoRKlub9oe149mZB95gvoyBI7GgoosN3ickOBPcdZyPHL6Bf63P//4t3/8x799jv8e/irA
ZE9hkTf/+A9+/VmUUx2HUfvffvmPS/yJ9aX43X7/sf/8bf/6h/7xVCj+9//8Lf/Xb7T8OP/5ffnr
//njbd7b93/5hZ+3rGgP3a96uv2CJN9+/wy8kOV3/v9+8Y9f39/laSp//f3Pz6LL2+W7hXGR//nP
Lx2+/v6ntL7fqL/ep+Xb//Nrd++KP7amYfT9j1v8+f7f/8yv96b9+59Ek/4mbV3qrmO6uukIi283
/PrrS87fdNwe0hC2Y7iO/PMPEPpt9Pc/DeNvpkFXlufYiONCevyZpuiWL8m/kQoRXOqmzp2JM+vP
//XK/+Uj/N8f6R85jecFVULN3/807T//KP/6pL9fGauZKYWUQkjd0dH6Hb7++X6DI8PvNv6HpmZa
5yYv3Wowis9auiWkapx0yz5DOmWVE5NfcnhexbkbnWMhsX7V9lOkNeEZnswlGEPrYDrVPWzIaS/i
DqD7rK9tt3Q3qXoYpTshfQASnAb9lFNVE8629uZ8/Zc3/J+v6r++CsMx/o/X4XmutHkZvMu8Pbr3
r6/DptGyiarWxPlFLVbAwFRvjInCNGLM40AEGTDEMQyNHZlm99KWyvIrY0wwyWVvid7LXduTcCuL
8CgV+rnkvGTgW2FYttzsZvY7JW50ygKbzB2b7DhijO9Y3snz4jctiY2Nnjv+PIX9RUXzOSmadC9s
edJD6Fr4Cb2CwpPEVhwzOh53VMStod1hS1sCG52tYQ9ou3TnkvwkivbB4vS7ku1nJBYCVBZ+WY18
62xKE6KBSQJbyPIGdOjqZsaDQxfuNZc982i3+KArtnnT3P5ZMiPT7HeNgU5sMMNJwpDoualhsrQG
v+rc6uyS56/tD5HaYhvFmbG5VBaCAGVxNpL3jBWAOiWW2xcwIvzNib5NOjJGoW2d8KnXvuoKcPQu
zW9gWlmIdiMOSz+1Boyyg7NbvMpFLtM9J7Wn0abRAr4sAKi+36cc3WyA9esupCrBazLwXpxFw0At
OEJ8uP3SAiS66LV153gD2LVdoWi81wA6BeOsDbntT3RDZ+8eupZxLj/OxRlcxvVD+xoRoUM4TG/i
bLZotwHU0xjps9PIvDoadjcvoFOB2bdR8tgevYka5oSH4TB7rPEUqoPNrVCboWaVUXmVc8exehpa
Go2Qwuvu3ATpc+OwS5r9wDH7sz1o5ACH13nQoAzSGQu7CeVHsUFgyF04sKEZtAwt6kbmFkxYLCJS
ONkR4UREIwxUqNFCX6DCYEkVGIg7rXgI5uJH2lI3J0s3u9iJtdfS/D4ySB4IDSOmW7LPsjzUL4a7
h1gFKK6DxODZoyNKmbJTyG36z+Jjk1jz2fB48COB9Ffc/4BmFaaBrIzvlyZcyBwMnKKS3GzPHncB
8zimnWxkTnWriHqxMfEYRylEaYv6By7l4tdgqudUK6qX9jcP2yfLE/eCzvspwGLdqTDZxi2CuDnp
zIhytq4MowN1NAyVH+eIdkBaxaCCdJ3Sqd8jG0jt0KYoxmAlmdjO6zobgAbU8ndsBNGp0o0dT8Oz
y6e8mQwe7K51aUpqbWtC2oe88V1VXYMhTnfTJM7FHP9gSnKpDDKdjfEciPanbd5pqMBJT4VILp4g
B1wmurnEdCDaT2gtZuhss7lJrEtJbJW5sSSAPpEe7uoXyt7eS0t/bsr8S9dpS+xKCtao42uNN9Ms
75uueQ7bbzW6pZopOGTkkdaJ3nD4zfiLHd7tOhqeh2rY06XKbeDRfMiUxodach6CDY4krgHvQWeU
UCPcVB3ocSttL6myETKZ2vE42DlmfGiL6dxipF3HVnHSPZWxUpmvJocMoCbNrZnRcow8/3RAduOZ
6av8pVY01I8/K5g2jAjF1ktBBVIvAUR53QmOMJlYfHp6QjqO3j+G4jtnNvYW+LxFSzEORcTACZwr
lvWZpjf1Fgpu3Mh0P0PFyQI3XlAihZs/YiLfeghpDIIVp7yW87nn3NvkatZmHfgBJXlQkk/oc/sm
taAqlFeOqZuoAaOGqr/T6N+ZgwEvHUrl3rGbp1FzMJhhP3Og+OiELFl/wJAO58WMWbJibHGffCzI
9sgEpzJOzgd+ZSYGxKIHdDkOgNaHXg8/Hcf+LFRyYhxHqxnFUesUv4efL/BNXTcvdiTvtaC7A2Fb
bouFAxGL5kelOzjdmW8RfsTSRwb7vZg0ceJ0Qt9f07rseXezVYZPZpPfNEU2Zy7Qd7+fjIY0xSGz
xmZVuOBS4D62u3GmAoZA4jGL2bD2momD1G7HfSQcdEF3kYxSDVG0zE5F0c78jUP/6BQ8RGi68ahU
zdlujxHPVMwHDEh9ov0O+73O8cuyVAeg2uCr4yz6aQ74rzWjfixSYAI2zG9eKrVeCXZ6o06RSsbA
3un5oO1xgBcPZopaUlQ4tO0mDA8UNBxVkqUPqUmqtynHgwveZ+vwajJVRtd8ZtsxjdyOZRzuDU88
85E90Uh1z80kzsCpoNhP4l6FtH6RiXgoXWJEHSs7h5xeHHGOaD5+cPHq2OG5quf4KASMB6e1zlGg
te/UJOjgIifvKfKWUvS4Z2Jak9wixzNcSVKR43eL9GfI8B0TvJouXV8KbF85yZEw7n34JtNVlkJs
uYYhJmd9hv4UzyejY4iUEKXDRBektzANWZ1KI/pol2MzJaL9rcxIg+J3Ry53sG7MaaEd48C862CS
3HKjzrlTtafZaw7wLuYXFLwMkqLu3o2W5iK7ck5usntN1u19PAjUbkvae8NOoB8y7EWpD++T2F0T
4TVuDuCEzTjMqCLJ1+zSYRrPlXnTLTYDdeKPGrFbKysbGoPgwFVdNPsDED5MpvHNhMrhC3r3Nk5t
1A/OsvMq8yDyHUUnyGyd8hm1sHDd4orYV68toe/62qpf9JIJ6+QcyOMAm7bc9lAPUc3yTd4pcRDU
0uYhG2LQyHTXVs95iWSmKm7vJhc8ABhR+O044CjAvh6babDCyIDY3z+hEXOhlXdcqKQwMsp/Azdk
BuTwVOxxKyYttmEIwfhF+nMbaYL/0nELWqWfd3DgXSN4rBcdfCaJrnD0qwy5wrmzq+Zsg2LW7JTh
ieCbwRSeqNHYuO7FWGR6IjoOZrQfOo2ng+36wPPoYuwmfJMs7KXwDjIaV3xm4BlCeS/H5FAxOqg9
PD+5Sax+GpjMB4Hz0eBwT8r5EprGh0ufCTPlrzwHX+L0AYfmqjgaI4PeBBhcrmfsrnoUwtzMwI52
Xy1S96qPygjXLTJIpMUYj9OIgjgaRlbsc3SXib3dmpfWyl46/MVzkDwaKaad2mQr0rWUeydWuPaC
Gc4A1NkwDv3OqO+MEggAQuSq7/UPpty/rRSpoHRgCaAUHbhGn6qInLF0wc6N/VMbJ3trLnHr0Dxa
QwEA/wYAGcgLBIUV5mUogZ4uV7rm7hGqb4h9j6oEKpuM1HOXkCfDQRzNaDHE5ThKdf0r6Jsv6LH0
0idoJVaeXCbDeS/tEley2TIHS1PjVDU/Z6bKc3Id818q6B7qrrTXteM8K1Gc4VHsi7B2N2E4bfEV
8Yyxk0+nog8NbfQJDfitA0VKbLn2u7J4yaxAreh8eR01yTEdCutUvU4LvDEK5NGYoJjdKqOA8xPb
FCm2wXvej4+j3h7oUzTL5DPO+GHwuj1x3Lk2xXTlrsWkuEtS6yIbmqUHHoFpmBALmB0yHTELBG0W
qdasPfLTq3HsScyUrxjUYj8qCJwSCH1AFur16mV28M1n/Lh5xVQ/jk2m5Mm8N7SWX9XM/Wd7YupL
ugnE/Y5T4sL4Z7OcJvpD2dCOmkfqhRIu9gc9M/ChnW5QqR+SiR+y9+iDkfhuIV6yIz8Kqzmyw4s3
pkFkHg8KdRu2LY6L/0I66W9mNtQvBOnZcj1oJQcEISyCs3ovtBiCPXJpnE+Ui5wMgwzCuFxOFkLY
IXaiz6nKHAAJaMWYPoEpzvf4EOqd0jickJ5EIKvSCztHHm0dTvmxOetOlZFtC/WtUbtYTYJAnNqe
R3Sgave1FX3oN0FCbqUQ+3lQvuFgTPByrzqnzBwfaBi5RMBNpqC03giz2wewdTA6iIq9pdq8Uyp/
jbO5vAx5396XUrwWZyctglewYOFF4suk94xfBkNASJKDCaHzQ9RTbdxivsSVNFLl4pCEVfQ01rIK
HoIcu4+nmIzYqeY90HvarLs0n8hCw6PSbb2iuWH2HkI35x9shzn7x3I3mNMv2w76ncQAG+LthY1p
3U2s2e40VI91/4vSM+KiBsC+qLsfnLB51IM5f/Ju2OS+dMNJqbH0tGfHrZ5Mhy5xLKavYUWEszZH
/qGSX3mWB/thiJNbaLI5nzEo7aXqktv3f+vpaHQzUAeZ6LBpWoxfYwqjPUq8PEqf7iwO5mse8Gec
sft+8l5trF/7MJjVxS3cqzM3D71F/Z+qEVnU8KPM9SVcae9oVUaK1Gb9B4E8XH1h0t2ZbHnrCQOY
G3lkGCaTAyo1q6WNyd3BBXCo5n7Y0KSjtPqtGCr7gjSC4WvQXqu0ozuM+pazIbw9LGPN1qGWAK80
oGpv0L6M9ffuiDAbC7FKrVNqJjyd5Xg3Wdl6gkJA6UBz07iMsHxxi6etIx7Z8do2lnzLcATXKNgV
qz9gY7aofYyektKnUyTetqG6c7J2pPMcK3JG/GBTTdj+v/8ofAU4gd1vs4pCnmO3giapne5o4qCb
+QVJpdt+79YwwfYHPnQnMD+574hglJm9bbqo34ZpfnFhTUwLwXT6htWk4wNrJ9rlnDbbvyilzqzG
TZI66knELwgTBCYSepVzg80jBaWLNaT5AvXnrLRmwp9uRc0pXRhPXD3gZB54MyBhNIwyRDSm29Se
knXXm2rXg5Y79AOTcTAj4q629KtumFdvGcG0I70HpHiuiqvvQvEV3ApKYs1dY5HKK+My35PRmJYw
mePbmLc38AnesPnzO3KzRuQHBORWkYDhqT7ysv6CfHPC5ijelvMquKIGqcGb7yiy3IxlHJyBDV89
er2eMPfwtyTbTljzcerAywWAyykh6M2+PwVWMG5nLAdRW+OHY2M8TERHe1liIq7qr3yOy62KyB4R
RlSwCCK2kkEd72JWgBkFaNu1FH2lJa/9r89RsBlQo5OeEgllu826dWw27HnYCYedNqxDt8ckVDv3
3//Zta1mnc6Mdz2Mw57g+nI9qqaNpY4kCcpxQ/3ZsCOyzzEK/zuqFqAlPDG2yH9PPRPrnJTdOhzR
XwM13pnQss8qrz6b2Bo2uvZUyyfJDnwdVh7Hkky3fQEg+a9rrrFceWjZnUth4fHUaa5lc5j5ZeeO
eAZnRsnZSAgogj6cVWP0CISKB+vEXEpF/YsmSrYIVfZGaITdYIYwmljBJk/j9pRMVrcWBkpdD9E8
0mY6lAjWHuTcB/fOcjTAZ/HJOJI6HMT1nWDrjPvr6tlsGCTjgOXzOtDYSl4o40gNn/0F4xVCiZEt
tmleUGAewV27bxOG4aaVxtPk0QVgLC6TQZJFUbInkaSLOzzd3JpOgW+bcsIVzcrW4XtJUDA3T3VQ
IXe2uNzV7yrw3PP3TW5Iea6JHZ4TBmOSmfN9ZXmvZc3YTCu7x6hc2HB4I0nGK7mdhqjHxobrJhbO
Mjlv8Sslhn3QtBxqOz+/hJvzACPEV+oNdnT9GDvMww2re3TweJ+75d5RM2tZREccAzTPgioZ8XPK
mnZJg6OzNmqnMqAXrKnxN8fe/KT1g3asC4mPRJDjE/o21loyGvZjSMqiX/prUDjoEphhRC1zCaV7
H1lD2cRIeNOUtXdlCcfOm3SQz7THNJSh7+hNf6wCXI6O1eyxY3LaLh/oO+lOqFFfhDp0Er8+Bw8X
lSt175BlSryqk4M3LLy1wLp3crYfbd1S2MtZeAG1KS0zDk1Qfn6/91xnrw2Rn4dsJis9lXg8Zzu+
N6uBw6e3cYPJ3eDsi3e9on/JM35HllvgUOEVWJ0Cf6LlOj9e4xwqV+1dryqQ37Kdzib6Qcyzn+fm
0hIY+aYx5zuZze1dMKZPJnR4UOEoo01JZREm4J0BCGmthW24m41x5HM2Z2zL6TmiFv2eAzQnEdiZ
Xcy4YVm3LWzarhtxXJMtrcwBTp+YGpG1nhB+mCn1vZlAKLNgDk7CbNpNooJD6rIXbaEFf5YWRPI7
GHXJmSZkNC5YWoQDWOEFUSXuaoZkVfbhqhEldsp2OIkgP43DdKpKpBS6XGGdFvjCv1cJNljlj7S3
gD7K/MAT0Dtn8++sFvo5leFbRdfEnrNXcir73t04U1GsdTQXMJCgkvMBLW6gNIXTsngXQdZcF7dH
W5vhWUz6vmVe+WAuIVFtvP9e17PW8WudeAUPGZoW3LjfxYJut+8P9PuO0dhXJ0N60+vA2009Zheh
J89CZz4ZQmgN9Si/N3gObcrlJpOddw49K/U9FDucqFzqczxewR5xHfTdAywMta4Scy+9nOdgALjd
iDQgz+xNd0Og4w8DW3lQORRYjSDwxqUZz6fYrsbZHjfnoZN+1OoRRDhDcPKNdRerdBJuvu9G1fU8
x+1xAiGY75kRks1KIAqwxH+4E51ORtZVfpwO5StBlkCf4J21TfI4fAiycn6XO9FTIN6NVroIhEZz
GGzrhzOUzbHlQYplaNoT+JYs7Fzg8ShYv6Ba7XDsfKRzb1zcZXsMDMVkKHkgV4VGMTty1XL2/+sd
1boBXaAdOv97SwGTdgBlgdA2urgGy1E2x+8X4oKWo1EpuqJmNz+iFk049cz6fzJ3HkuSI1mW/SKU
gCuwmYWZAcbcqHPfQJwFOAcU5Ov7IKplpKqnNy29mUWuMjLD3QxQfeTecz1uJmJlslI7JE3M4IWl
wbFWGLzFpho91jz/PH5ldRiHsNgrfJJs8Jry3CnYsJOAmwLZ4Z7Vp3PMRYYeNGtse50MtIeBpf+x
inw81XiGTyUeHh8kbo9Ux+x3adjj3E2NbdaI9KJwVtyVqjkReraWoAEemnDp8Gnv10mj6jseI76f
uH0NCAd5cvfBcmaFpnatS7zlTnCOBIcJA5lLrAtxmML5jmnQ/1u8kP/1TqPeH5n5GxuCBdHFD1MD
jI84lFDvr9HwFFaG+sLIjKQ0VldgUNEnZW0yfafD79xgmAZprF4LgBYKaa8vkEjnFXlOanmPsPmv
NGihKBmrjxCmV6xIEr4T8ogQJbFlyuf58PfCJ4sdCnMcneIvA2zyeW5xHMItwiJKZumhUJnOuD3y
UtTwhZ8xij+4BpWBozNK56z7IER2HVhVs40C5v+2NmW+FuNcmuuhOOeNBwRBe7Cs4idzheYHAv1G
HAXOaolm+ftuGgK6jojwOufQjpvW4EvHIA2SjEiTJnpp4FWkyqmMterWKdVTLnA7sY5X9+pUkWae
avwlgwUPr+rglrRc1ovw+Figrdp1bX/5W3hOidseWaBQCczUebYCqbY4o0FSN38f8yIKybRdikfF
TLC/4TShnKteCPhg6ULUzz5OE5T2U/2dZFzrQtcfmPEHzyStnDng8ruCK5LNAQ5LFJdvDN+Z6LMb
N2Rjn5V2uJEScCUzZybUc/yOBlfZxypoBeyV7oVTlXoj1BnV1pqFIQmzIAK8aNda0Lakg1EpNjtx
S6qUYWJpn6XxKt2mu6GY+CFcqjm1WsJIYSkxNDfEQV3zlzEAuP6doXYK0pEYlLoyQIuzUk2gJqs2
IsWrq6tEaouguOfu8KBYFs7lfrxokj46qEM0yxzNmJ+YmRhh/hAy+COMBvdBIDxCrNuTokMRykmV
aeQYX8zaHK/jmA/bWikm0HUI7ND3ndgnSObiibpJJiIu6yo5/P3JKivE9j60j+EQXkOGmsc4sej8
Us/siSP+WyqlrrP9GyTQ+ebyrJgf7N6WWGMXMTaM4CqajoS4R6tZVNU1xz6WYSqEG8req4tIFanN
bFua03jt4opC22Lzktdoz3PgUVykFQRR95TP3U9qz4jHl3prKG1PKHV8LhB/rMuY1rUtcPdhnMwU
nkvZBtvcIBpkCI592uS+RfrO2hoA5iHoxw6pQdyeSe/eOcOLrVZIrYSLdKtvS38AE7hrBQK61PLC
aZvVWvPwt3gXLLr90fESMYRby5rAfKHMakiOoyts/xjlrO96U9xjhLl7PCKIvWNLAnmNISQ0wVHo
qjfEveNrDAVRt7XPLWK3DccHa9ClRlNQGW3YUgaMG+wQXTGlPUs8lQlK1c8Pk931e+wJcm2h4LOl
Zr0Y9MuI0bpm11sfTHOs53LZTTQpczVdIh+SNENY28Js71Ds9U447t2ctBJTrU0yR3gJ2lQ+0u0b
e60ebqhgbkrmVu+DRRsv8Qegh9N30DtKyIgy2vVJs4Q7vv0tcaOOgayczkYlSXTULV6X5dsphyQ4
FmseG8Ouu38KMf6pL/hv1t26+l+W9kKzNOCUCEQMXVdpIv592T2Hrm3CKxeeNlu7cdTGa8PawLLj
WwTZbfO3Fg0N8iFUgX5ngF8M2p1yb3lT/v6M6tKm6UoTbkf2V0wjjYM9H6eqy+8Da6n/uW7kf6MI
+VdByP/Z/paL7KL9r+KS/w9lI5qr/YuM4f/RjfBF//6bzOTvn/+nZkQ3/6GZlhCOjXJEtRwLOcM/
JSMa/0ZH4YDBxbTYxi9CiP/UjFjmPxzDdq1FHYJrXXOc/6sZMd1/sMFi0OSiF0HvwX/1PxCN8LgZ
//YECp45E8absBDT0UGjRvn3J1BoihnajkucVdBdlLE7pk0FM0w9Ntoj0TIEiTLWRzyyKQbhB3p7
wOEDK52thBFtMUOs++anw2dF/tKeCdBasQirZYIb2OPORsIls/fEPoXjLYv3aChXYKvXhk6JTaxU
mu+KRWM5fwjt01TOgS19gqrWk+T4hfzZZ/E6QcJfd58VeVFJ766wRH7mbxro5KlVWGyAWDO/a7tF
fRp40pAsC18i1K0AtB9SJkv8DQYWCDbysq9pMz5GqH29MflOda/qV/iw9488fEJEtQI/o7uPMR12
dzQQ0AtuzFgT0KGosc85vmg0M3q75YJda+z6bB2/bnNSqptF6wOYhftYsLoNlA9CbXDp8kNA20fB
XIiJ0K+3iv+p3l+kfaecX1GbVJ8lJgsmLnB0ugB6EcVqzZqz6FeBi66EzrmPTo0CkupgNM66zvat
+p6KY5LiLmnu1UzoDGYxaUCDMTEc/xHtDusb7rPxl/2abyjGvU+tgxmdoqbxJhrmon3oUYfONsTk
ATF2gTYcQYvZb8NAZW+9Bn6MJUdb/3U3mvyOSZ1y/7wWUDMa/V0PWzbtFI608sHGcPwubo86wwuS
71LzNc6/XQOQChEHgthp9GtzOe9yZbgAXGcXtpCM2TZTRbtLiLu7nwkNJuoCGR7+NDfyChLFMxsu
CWlHAYt9Xb/l5siXMG5Eu2lUg59V3S+poyEkyiyq8aOhEd9NxiOCTeY2zr4B6da02YmZ07rombXn
iwjy5NiPkwhgQc0bacmTi7XdZkeNYHUVBHe3t9c9ikjIG8jzgKtuEKXiPdVcdkLOk+siGX42TOsq
o/42GxfXgHmI10EFwaD2l7FhGSKvSOhXaC/W1P+Axy8VY33LTB8ogYnKYiXrkFzWlD8y8oXArvgg
zJckuHFvxqHfUAp2W8P5gJ2SO/FBwrZvCNLKeEUGzDyOdO9gVXFKYuvXnW270LFIb0IBUKeAw8fR
U+cQpzWTSSyypascVbgEBaEXC/6ViBKvMNx1Q9SzQqxCRcIn7DPyUbzeHjcqlgb8nOuUHYyxtWn9
twxfT8yma+clQalpVsgVAcXvuHrn8mVGXVs/FHjh9HcnpAHB/afHFQ8v7yswfPgXxyzWtpn+2cx/
DP0ZWReCjusAASNoU0wf2jaX1tFp8i2kSFtT0EpHKf6x1p+B0CHuLIDbGc6xrUjEHIanofsxsL1j
qdjJ+NVx6o05Mm6ICG4SzSuYWJIA1JVUD5COPWW8xMWn6RYPav2Ee89ZJN5L2AmFs2yHD8AjXfUd
zV+CLYceMEkLePQY+hi3ecru9GBQDgZgZIBR+Lzt8jmAg4bvjCw88zjEE0wycUjDR4u5EfJyv8Kp
Hln6LivQ8yQUbWvlMtG/JsAli6I5ZCWT0PyP5CQSKs9Sc1DpnotcR39t7dPqqxXGOpIZmHPmsiae
A809hPIZ7DVru26j6rdERQdkXHI78sdZ8+aePBErO5gcFyHYazkbp6AVvgra30wbMlBUAGVHJhU2
Il7InvBudkEzf5Flu+nF2xzZ5UODYR68W/QpDc+GZcHMH3Nzl4W61wm2LUviyEaC2vX1GSi6sBE4
tQbmNby3yJ0aFpFuulB0aLM1cbLcIT+zH38axqraagHpi1ZJZ9Cke2LjMedKHEfz/GMulhp9sset
y2j+BAETMAiZvfqbWsffEs0DrAXHx7QjDroVo4TW3W1CZKMLgF0QMHQYFf3Y2sEzbKlmS54lmWVg
uXcFYBhV4k9RwGBh4CfCGqMvFqSC7YQuFRQPFfndZoscEjcxgpuk9lWn/9VIOlthXRvWmHBGZMhO
7NluzKgPJE8seT9Ikw1aab8xcULUm0Oc7SLiNjWEbCqaKKuM/8Cvdncc7Vi2+nTZblj1lehSJQKG
GLpIArNgZHTFbjFLNn2/SHrAK4+VVXIS99hFKntcmTc9UxpvEajl5YEI73QjsBNYTa7RssV/WmgK
BPh4rHuzzZiV6r62k9/Wmzo+wRpISjnBflMmwNz1hPqt67at9doF76Nm6KRip6t+yK5mgBcHb3yw
gzDyM3miUSIP3veVoTXxMhNZqZ0coNMBVHbq+luPu9swmV+RCekARB+k01Tptz1hC+tBjP2hr9Tf
UePWq2sOxmA6B1h8u46dt4jCrdn4ViYqbAPiD4cbVAU2jXsnnjnfouEOaEDciT4jMJ7DPga7r4MS
uqCmkFujJbI2m+ggZphzucP4AvOqGc+914zuczoWhDiK6SORw5eOtc+rZocvVtqoEhAAdvlTu4Au
lyeDpZkMeKO7/KUN9OdZTbWNVTv3qHnrxoQ3gE5Kj40Ckw9ncieYTk2cJNaArD8xo1dI4hs449EG
nGm3lYl0nkmww5wa8n64zbAXmnGIIpVZSwwlb3D0l1CI6JTEItgFEvbk1H3XedgfdFzlLR/OKteK
5EC2nIr2BX9A82IR4nyiNX8dLIf1EdApvdfyfdY29Q6558RuPUDAtI502eFjN80tZIczl+EZQlB0
CebEOifauenYAkKRQrE65p9WDToX5Qga+56+zYS50POMjobCPhXUURGVDwZr3o2dTYXXpcZwQff4
OIWptcONww1icL3E7I5bnqm9m9mPZhSkW4ZTDrYR8wzSsdFVnISgmvH3tUgRBieyDsiGiITpMKyZ
1QAGoA33/ch9zB+bNmoTy4cgCV9swQ6ne3Aa4XDl2Z3PXnJV4Q8B3YncLqocCY3XAHYxJ9SAiDb4
7WDLiR931h/NQbXXJjAfBjndg6WA1WoZMLhAkU6yrFkLdn4eT09p4n4y5z/rJtOJxrhmHbkUXVL6
WBqYn7KRJ/V+w2iMJJdxNXAZ6XpJLXQk6iRpHgoiWwigw1mIAG5cZ5BDKC1DJpbL8jn0M3hvYT7v
te5zrrxBO9r9pa3ntVFgMebEtAaxCcuacIgDkq5I+7bLo6H90t25hJhTNGT8BlH76OSPSix8OopL
0+r8kpc83IcFo3AFUd0fcN5pV51zNlUx9VJLWlcF0NC+EjzUMcusqmiflYcqJDHAeQyGcjUUxU7F
t9Bp5ueCORzD8SANa6cbA/rJYDexumfqmXXxR9HlnwpyGEYzg5P6nDOrEFukJh1qCkCp2msTv08g
9HK+PYmbA/6XAjGW7xcd1DGt75TQaBVeS2pXGM6+Yn/A2/QCgAkaLuyV3lzbKn2yl2abpx95q1Hb
Xi/fW9ncI1QmM+7xYGcjT6POWRHxTVaNAo3ERXnrzRItbh9d+x7vsjni8I4IlTC8sj1o870smJEI
3TMV9Wiq5NaVT6a2kCtd94pjwotMwlu1s0UebVu/u1W+UXGVJVawca3trLgHtZnQ40znBO1vrD20
OXI6XmxqH8AY+mpSrTcJlpfoeAf5bKNRTrjaEenrnlp7dHYI2a4xDGiNd6hw500TnCKENEhVggVh
RAoGAlc9+org/Zn8Zk2OEx5ODzIglYdKJujybiz5vL4n01rqm8b+jshmA4A98l0R4kEHc0IQvZnH
n7QFVgQXTkFZFPW/vQpxdaZJajIPx/PaFqzLTbQyXtIQAfcp4dEFV5UBWkzZmZ2YpawdszwJB1rf
a4urraG0uc3RvUc72PfPCrzOQrM45V7wrLJEDH13Jl6Gqy5AU5bo2j6LiRUCrjTHlzrAKCblmZUb
+/9NnAsPiiAzRTbVY4ZDFLd2RBaDrMxtgAd4pSUzgikXqRUdBgopcoBXZWADvnc8AvnqKUJtB7oK
6FmhW5SpNiI19teQmTVmqshujTPKL628Via3nXJVw7tjXuVg02qp+8g91IP24Mbv+kimStz4mKDd
3FirQKCG0WSHmqI+dJCJ/NjxQyBs1gk3J6cBkPytwUcKzUXn86zE4Md1S9WLdGwufMOEq4xkN1Sr
u0ynR7s6S3M8GJBU9IgM9LbyEqPYq07kKe2IPV4nd+oEG/nVUfBjj0dDOYoogXEAxb974/bCcouU
zr6mkGem7oxEy4xJSUjsQ6YaB+SsvIwJCWGpJPAwZ+2BOTfO36birGnznn6nFLe4HzfEDGBF/kBY
t68Hiw3oZ5+gDcFqaV+MJuDnU0NfE881K+VO1n5M91XrEVgjnlqn5Bt4sxr5bJrcDcLwEVfp2oAU
AW+ejka06vcV7UVqHJrC9Hv1FNY0hAN17rztmdwHzg6UK6qYp5HKx4gGzyXX2EA13TPMVpamwW3p
1pH5H6aqeGrzZJMxXs9gOs5gV1oRe2NTPXaK+YRwnnzyr5F0BKhVZHq54Gkgr/vFeBT8qIb2EnBK
mBECoK7lIRKdp9m7lJHEWCmbcTzmKsgdeZ9YZkjle27x5nXUNTEe04gOdnBRLzc9G/gcgu2u0qpt
kgiftOya5Ud0CQ0kHE5+HYmxI9sc0vKlyN8Hx9naOPgU3oE61JFoJF9lzNGuhcKbQvFQF/lx3Bsc
XhqkAf2xduadiPqtaMEvBzjZUHCoz9U47ZnY7Sc25/q+sZuti+BCCDKz7WDtomzP6OFZFdFClo8c
C75St48FgEwVv2K+2F2n7EVF/WLaza3iYiZv8SGHBRmmL2SEAf46MvkG4o8L/24JEuq6dYX2YsJF
jWE0fQPidswgKfapLwx1/ZfWl/aeG3HrlvpNEA7nVsjEmd2ShbKKhfmRO3z05qWJlJPgbIR35RcK
Omd1mk4yLjfh2HiJ6W5rN2EzTgio9YzqnocVbW/GTCgMsUDmxs+Ip0D0fMXti45Q3iL8EonwzwRX
dMQFXBbODdP4zaGFzCFJK1D61FuIR8Uqf0b7qZ3fGmaceGipf5/t4E/GYozIc057l3NjySkG8Vsj
vij7kvh086hNf2ppkXrD0IIuIbTG7yoxPWcq91XHchkniG+zpODc1J0RRUrTE/3VnCIwQlKD6Ike
qLXGV/DE8DD8ASdgBmp61UBxFPLNmfILmQvuwKPn4lslHkEWFx19AKrWve3aG8O8x6DXBsxUy+M+
nxUapo6aQxowl81DBgjlRTMn1NmFrxXviUtANqWyFVfUvr+j+wpbka2wAWDvD97qVcHW2xj8PEjW
LWCR8RAu3D9TP2TpxEcV+Q12GbKcavUUTNsUIa7MHC/Ov9Qi8LImeiBo5F2L3HOAZjEV4S1abrKx
9WLjjgWYlZ15ZhxtCa7OkbpFz9ciozHFHMxoiuCYk/qnocSO9d5jK0oAPFFw3bEun52sP6AzXzcI
CS24pxGfArRHhfBNA3iFq9cHEpVhxI0PS0Re7CDkac+Kc2NlagMDqX6zwngjSEhL3ENaulsUFQ9q
aeKZjr0qACoV8dtHN3RJBkkTClCTzriwsz2Whf5YDvSKV2MuHyvo6cmhzFuWLyTCqvd4IUUh7JXN
lxv1Tya2WGOYNl1lUCr+6SPgGgEUsulLlkR3ItIO0LZDXFrFau4ruv4Y18/co03yGrhfvfiKurNw
n3J9wCk2rfMCfT2gH/RTjNdsbDzKG7Fzr2waqJDY0KrzxqjHXcjOcJrJaMlbvyBcVDsMRbjDS7x2
Hx0by/fK0ciHBEMMUzB4MK92eykR/RIZAZuU8Sj58YSHNtNjljLuaMlfcgZ7S87WCmXiroKOVUbD
LrfOGs2d6IedCa5eYqEwZHIiRtKzyV41fNOiv8I0wWY05fDQF3NU/CIZVsXBNe/11W0um20WE/xc
PXWZc1r4tbDX1kP4qOpHJ+r9MHmDouiNs04gwOBj39kj0znxNqyM6Ycd8aYztS1yNSYu/MM5iKWS
+IZ9mfCltBwsITbufqm8fDSNo24yUKYmRDwr01uK1GzZ9SFu/E4x0lot0DsiSCcr9Wf1VQtiLxum
7zr6k+Fn0w1CUQSsoWOCEa9vJZmnxNnJ4wjaXh+f2vgXleqa1w0GQEO3bm8sUF6jDEAd6SzRrmPL
yRPhdylmrghzrdjvAv5Z5DID4FidmDB2WUU7fUnDBoe/w29ScKQi35iS253l2z7GuBRO6KjRHQUI
/QoWSI3sD3nGnDMlzLNcjzGUbEhTCa9bGZW3qWvu5JKS7Bpx1gUgJJP1d9fNCK9UASu69d2F1Es9
hOFbcBylDpup35Kjj2upJTUe0C2zIWrWdi/546h51zJfVS6yOXpllwkAWE00kM2hzbbxkHps8OyK
GgeXRFBcLMi9szga8R5AwKlAfuP0l2EKDm16NtEhS3djAgDCtT3WjFXMzmsY/5gaQx3zNKWk+KVy
B1qIJ/Hosvl3yX2XToHy8FxBLogwIZTOj0OwwtQzmSsGJtD11oR31ixVVPUnG1/baN4lUb9RpO73
THiTjGrOjQlDBN22hJFOm17RvabrKRffZ57lBlUC0EkbApPUP0NS1goiUbF27AQ5RfZGcFfDjsy3
Rqasu/pVsbZGT4QsS4KKj2FEhoyxVajY/Ad/QOOTxN0J9ls8fQoiEGoiqpahrwuYWQJvoJDnFYLx
BSyLJ61AcOdkO+JYBzxK4XSAngSDBBPomzViA7UHQgh2bnbp0LSxyxhgMxQjCQKF3PQv0AXWRF4z
XH/IKTHq8ljZJz2b+OgAbzgXdao5OQ84K1n0B7vKfCnaS4ACWB/BnxVPlfVRYSzM+NnU+JwpjJhC
1veANLX8ZM8X/K8eWY0hrVOffZvxyzwsCKphNxG9E4HOkW3/biCJnlW0pxhSWGc46TZb6ObYZnXx
kGDBV891Sbhqup+B3Y1LrhgjRTzXxJMq+/w0TdR3Yt5M9qO0DhXj2XDMuG3QzXxo0LhNTv/q0NlU
4sl3A/EiTcIfo/vN3KeWNqrP79XAKlr7jOrHufkaXLLEUgohjQwKxmro8Xbq+GbjHETms6vjYx0d
CFPx45agbiMEcEoUj6I84E/02hZjos7KtNq0nD2dYFLjPKIiQ94BoXAhr5MjByCesB8+Aeu0BBIk
pX3M5l8Ny6hhTutJ+xTNHkKZv7B9e7IqrHpT6+i2xuC5I1G0EJUnte6jpBZdxr2K6edMP+eZ6Cqg
+qhYCvFdcIwbLL8VdPehOm1nNMZ2iuqU7k6zUmSMxLRoLLFZm9nsGKi7QjveBl2+loPvRp/5UJ7s
iQGOZ+fE22oVawpyDAc0LKcGmWm/iNxAC+QzmoLkx0oIsCA3vlNOVf00UskYCPbGEPBt/KFY0RrF
j+FUPoOhiRJVTtfWGLaBiniX1F1GKtwZ9au0ls693UhtPLayOk0APXKX7U1+mZzpWXS1H9Rw4+cQ
HFWyY8CIZ9V0ybjFi+QCXYi09ygaqdMeIT86mJznPH5ZLNgiCDZZcau0a1E9meOXrMt964BCREpA
mjibPHwkIdKZcq0QLE6CWY1ZkCHPA7tPQhJuwZDzJSYANRCutS401LdZvkKls8ROewv6b+x8LpBS
m9R1GT6XpfmYvc3NpeXMGlUSY0z5TKYij7N6rSq51mpCRscZUNCrvWj0UkgoQGjC+XPIebng/JVN
+yCZYKZLbogGLNRhFanyiWPJrvKnOarY08flypma91GdX7KI6ZjNnW5NsJ7bXc0wKHRdBtvvM2E4
ATiliau20hWkGYhPx6+ZdtFMXqbh4uqYX22IMfmh1koPCBlxLK9GwhbKzt4HBnPIXdcIZh6cxf0p
28fM0shk6w8OGg6wj6qvd8NGz84OEduhKnzUxPvOelC6o+uEL5Ka3+JcNIPXhpagH5ttin6BaSOf
fsOlHXoE/TLnVp4sWu8lFQ1gagE2j65yU+TJs8kmrkT+1gvca+Ow7vRhi1w+SZ+cqvRa4DZ0f34Y
QLohcHcMAood5ykqljwIcxupOfltZAC56a6zieCIKCCj3SCc06ClD5Z9mwFvjtBbyWxmGxz4EYGy
hfNkY1VInPesfu0T+3lqxu8eL7l7LjQTHznxGvbRKHWPAetGykPVEWwtGFNj1dWfRQx3t3t2jx2u
xj6qfL2+6uoI9PQo62EVqay3g8dSv8RaRByf8Yy3Q1tZMuKtpKBjGCz/pKK9tKSlRXO0TaR8XZzs
VmvfBpQ3gj2Y2nf7iSQ1Gc2bqv5p28RrnJY8AHc7N8mxQ1flxA+iSI6RyTp5Of4vCfdJbY1rZvxr
F8+vDPaW1ZFdGkELYZZNuBWDboabe76HefIl0EDdkQeTaX6ovXMR7uQ3J4Hd3sP+QZ23sbyM7lNs
PkZQHKn+5A83sRJd0vhFNOYGxttcvybZzYGkCyqxu8IuP9b2arhXuEngO8Gbf9bMfSpPOqlGyjaZ
iJ0grSTPVgguE/uzzoilyjV/VKjsIqIhCR7QurZF8E9PBJFn6pmFF/kW4jD3+2+umQc7riHQY5/o
k9cEFiSJ7eC4B0a64jY4144BR24/znl/VIZ8G9Y+PvpdNyenYtERVNM9RkBQt8mni33Kqku/Yydj
5vpGgHeWuJcq7TzrNgT9jFCD1B+HwkvYxNey2uNwImmsPqgsHGpuWB0oQD5mfDePBQ8GpEbdDA+x
yVKXC75oRrRQYDHGdteO2d4I3pX5j01aUzYD8KVxbuEgou/y5lZsypqlqMYxgIklsB9ictYiZnJD
ycpx7BnqXUdH+QzFo+IWd1O/md2DiQQbnxruZCafNipr+9VpmRwgKl/Nvm3od0E2UzpNeOG/dG3X
M63vCg3r1a9KnIBIFz3bq1GiuNc+VIwbbf+pDxK27gpd36qa6dzSc5dcChoBnTNK8ODhNYJ+pq3F
Ai0XtLHV8FGln3ZsbiLyZBbCknQ7MJjdVnx1OtBZ/GxG+C5J7SyAyae5zrdyi51n8shAaa+kJ+eF
8Jut1Yl3Vz/GHyIoLzF4IfQJSdady/yrtN4LmJxdHv0qYE6LPLi6gFPj4ctCwNlbm0h/iYR66spg
2/FsK/rv4J6jWXul+kZegkxOiX9En3kORuyEJS3MQbCNbL8jbnWzQ89MOaFsVS509qmE3NsvhXgO
8z8FyVpNcMkZh6XGdEk0tOLckkiqvIHwrChv6c3vpQ1/SAVe1u6bMVpjcwFJoHhotLFvfztVe3YG
d2sH0VNpTQBKXZCtgujQB0c+T0nI6IBZCrXdgBsrR9LLZ3BwIFMmzIAxwAYFMHpuVzyluEBZaBJh
b6DuoNZGreKZkfKEEoMTgCOSr4V2biBxxO5PZU9Ti3e/zwi4yc546ibO9WQXZQjn+hF03XAIYdD3
SvQIetPJhqvslG+9c70akuoMBF+1u21XZYe5Ak28OMFYtBIy4YUOqSzCV4rsSTbJr4hmBhfICibU
gzMB0Nuofk8E7iZHXtQW5nD1q5Om5tAbOKyMOnO8KHFDKfViOWy5U1iEZAMhuijq+gR043XSb4ow
/ZiQb/7DY5VmrGT4LV77+WlpGFjJv3c2n1067YTu4sp1JEMv/MvQ1ss/lFEAqKrn3DX8pF4F975n
lBeY1d5yfxbqtIu9p+lalEiHdjR2CMaf04JpFeKDhMyNVN1ikf3F9NXCX3gsSS3rAT07mnmJA/VS
DruScsMMEhL6WpIbMKN3hNWoU/7A4B2mrXJPYKu3TYnLPluH5Id0zATKSts2gL3b4VyKfj9EF+On
ZOg7qNmnYOXBx2KXZ5Xw2UzXHo2wP6IIeKj75s+IYDlEeIETr3LMPdm5foUbKXSiYwnqiSVxGFWn
SB51jrMQp0yFVnwc2Utag70nGgU5y7GczJXW6D7GsoM7QqJZEh0tV8LlFyutZRubz8q65JTSGvKJ
xv6bQN7NMbWb/YBtu0rupGOu3axgklffBNfaZDCSH74Cs2W3qR0HBoTsFu5u2sfrqYDw1axchB99
3t/Ri3gN5jSVUsIwuo1igbJiSK3o2ls3D4eES0tT5idhEamQotZR1E8WApt8cbw32r5CO8R2EmLG
bSARr4+ra4fYFEezJ1Vt30sYIOk7sFGG+HZILiP8SkWHMT+Vu2qimrYBM+DKtSHRgsG8yb6HXDJe
FZQbwbVW5AraNKKwUT5C1ntvnJC6Fxz48KwB9ZxJ17L7AXT7D9FUXsvDX2qqRzCCV5tI8xFhELuu
6d3HmGPOb58bis04QUS/qjkC+p1isWUOPJvt3Dz9jvNPryh7KqbNlAX+kg4d6cijU1nAmV3m3t2h
0Nt9S0mmREfKkqFpX0iUhi1BUdf2JPH9cZAvwSXdNohrS5RHxRJCCkysRByUCbGepf6CyI9gRmcz
FqAUcwAbmpRwlqhBtwOtSVB2H11a7qIEUF3HqjXZVtimkw4ta/HudNxNwAMZrio7WShEMPojM4uc
SoBFycDDUQzomGpCaG5dF53SadwEfO7wytYNzXXLtAWpRUByThzmXuXA39TqnbIs4ULlhUNzU6ZX
W1v2zoOfNmfLnI8WqjOUF0c+kLMW8HBPmzRVVlncX8Jg12rYBgdx1DG6W+AQAWPBtiXGihE98xDg
aSjeuso3sRjler9uSvtQ6cUlIBSg+XJ4IHuUgcuqiEn7olh/K0pyA/RL1i2XO2OFeLhVceYN6Ldc
4dwLevMAEGdOZ1jYzaa81U3IPpTot2beKxb887R6BFO6JrKNAcK7ab7HM4UoSdVEGIuBR2pG1Kwf
WTK8CIrfBlZerZ1SfCZZL5+IcT40FvR5k7e4HCsSN+Ud68Y7imZzZRT2tmUGk6uq10zdASrltu6V
8zhRFS3+yHQmtYakMGql1QD0oE30jUn0rdTpwplf1DrZhuQNNPUAZHJaGSPa6ZBhjhP5KV0kptoO
MEOZMkMIfuKg93OasiwNn9E2r2sxo36pNtea8IQKGp7TEX0OGgQB24jNtyuNtwCENvutyXw1lV9Y
Gy8jCkYX0imc2zBh013/TOSe6nQH0aXj/gymdlO5iOj0J2XUdtN/kHVeS5UDbbJ9IkWUvHS7vYWN
p7lRAN1IqpKXSu7pzxL/nJljbgiadrBNmfwyV1ZA9tz0oYodIl7kEdYd9SyUJx7rmLZ5xt4WProu
v5q9vfYSeXRUvmnwxjnxk+1+zMUR1/cOePgxz3uceV9V+GRJmnDI/VCIxWT/bhaPcfVojZ9DgShE
GBigh4bcSth0NVCn0Nvtg56Df36OkMLOwFG2I4alis8ysbnlu3TdDqRc3RXHR/Ibxnawq/0UEFJj
qE6m+jL17Vcqhj9mbq7MASCPUTKA8Q7Y1Dc0CW/I/hsGbQ0D1wGMIixm1dw9jJqzi8eqj4kbpce8
DGQSwiFe+C7hv8FP/jRI66WrWExsfW1Y/PTUc08YP4i26br9KvOYo1Shrgyold3csaC67pOAgE6L
IM3j2LZRPKL3zAFIzFszp8pU8WqIyT5k003P9VNdJlcXJilJwIUGCXJnLYIKvkCHsvzdo9dSHEx/
2mc7krepIqdbq2rRuyFQGDuHkxp5vkuvrJwqVdd5Q9y9ea5OzwpW8H7uubx6o3gdQudvrAQgj+RP
38blG/56Ksj9V3L+07oy3PogkgT1tiOZJD1YHLA9NhMQm8VIFT9SjuPHK4uDL29izghwKozqSQxM
RivAJv5A1TYwH7tzP/TgiLXr5P3V5Mmm16fZZJ4mpMCsGFUh+0Nlwc4v5S3sNVW+DQ3rTHwIcMNe
KGbUu5Gx1B6jRpaxGkTQ2uk19blidX8DbUQcGoPwMUqxJoUh5FFZ8PLLna9SieREeDDaBNpsN0Hq
/7ANeweXxj8UUG4+jnn2QUK1UwEbZ56x1ausekt4/6oWHdCdxNbCihBKKoE5Ts6Joi1jJsv2alzM
BPnP+Rtadx1dR2byHmcPlEGfOflsF/uFpWjTjKZt1qIkMzvNlxM6Hh7+QZyQlGXLe7qrMRIfYK8w
+KYO1pEkVi28Z5JM6Bt9GTsvqY6C82xFV53gFYPyxySfabx9NuPpKeoJieT0Dzw75Ly1NYjXPOWy
mL9ODptNI+VdPXbVxpHMqzr/u+9YwrzRGd4yry3oe6GoU3rhZjAKbC3JbbAq7ob62I/LilB2p1Rn
BxV29r7vZcFAc9QwjiXwT5yIpIkZcpWU8vSyhdKtGO+Mdu6t44lb8NgiP+JBtTleMlP3smYX2081
luTa1Ngb0cZHnI8wCkbzlgjZnMx6/JIIUoehbNDTxp7eQ0cZz3Q+TyW8dgLnRH5MIH6WW9hb17tv
TbwLVVI8jzhfpvguZXRrx2TL++8ZzS0nE7Ts+xI+i8n+F6KvRWSuAno+xHhdDlaIhWvHPIVTv/YA
vTU9U0HQOREHIZ91we7Zvh2ArC47WYwqhIPBtsig/2TcQ4Eur3vnxY6Jg3fszCQX58cWrSuMv8B7
bwKeLel+0oOByCNXWYk/QtBNuVFEFUvuQDajXho+qtilZ4e/HQe0JYOcon8qN8ZDm55GOMAFBVel
Pkbud48n23Dx5YQvpsRh761G12d8F0IpYeOv0NkPFiu89PZy2CF9rsd6nxXzzqTEekgravrQyZjz
GQjmgfNeuJ/SYfbU3bHBNuTfqjcqVvHUtsfFxzqXpzJyGN890NFO/y6zniDDaMwhFrdL2nORjNb0
odkWP45oL6l/Yd2uGNrl4POU+BjEhNL4Ri34ylYCERL7SvTsiYaJzXtfIO2yOQLv3XQz1yXgt3Th
rXIetZbpeVqcreqHK4TB4SCdWN0HTAcw1rx7n+0C0PQRsHehaBZFei7aU4UNZ0oVUalhnT2hOE3c
gTsKIs9IGG5076HVCzXtki7aj85+4Kbvux+9+ViBEiL4vUqmHWhlpIYtNPpVHfVcP4+hQVEdbIEw
IMzVhmuD3dFBek7+Iouu8+6C34EFH8pucVbp3wTcrcVMoycKoD6o8tq45X1U3y0DJIMBB/bjuv4s
c4IHTC9yRm6Cyivdrk2jZ+6FHSGtdyMPDRwjGMe1pyl8pUQq5IT9XvHQjC5/hmelxPxc0mXcp1CU
UDvRMX2gPMHbjCjtmncVxX2lTf1yn2LbRkGs3mV7pPR73UUnSdADEaoyz3H/z4pu1S1ibtuz2Q3W
dRScIxkhwbgwiFS4Z1LFgNmJGcyPJFfZ8rON0Zz96HmJo/ms99AG9mP2nMv+pLiiJ9UTHDmn+Z5r
bPTWrU7+0sACiWPxGanhOoX/oh5tNa5WOSWNmDUCdlh7gBw9Q7HEZTsdYLNNgCfzf2HbLDNgsHxA
lriZG5CbvPDHAx8hZ0TOpdrB+ycSLobDtpv5KbjC18VJOu3KdF4ENQxsZzppYVlvk4gQ4AtYE0gK
9UpZu7T6wQm6KgKuTYfSwViztMrsTK9aRdm4Bg/O1LZEckui/eziUHZI/7KUaPFg1MT4cNOY9zZX
ljbYTxjTmncz9s5D9h1zmiUbR/nW6zichbcLpj09cNvlpTMzZSeruBK12HjV50gSpNnZ4yLHnUKU
TWinK/x9U0GvwHujfthoV5YLxoTV0k5Lrie8GmS7ymuOdnTz5EdbPc/ev7anhODDxfBZ/y1TtSnD
Nf5TL3c2RvQC9hsxoG7Ewe+pf/HnYqJXmmHpWN2C8tGfRHswW24lTd1/TwOMMUB73tGc3OzoB3BS
S2a1tV9w2eImtHMj8tWwLI1Ns7jnjK58UAz6EFn+2cL5Qx0NFuYp1Ywl3OgpdO8HLkm+mTqvRhpu
qgGt3apjOhMpoUjcPHht6czeRHH93mjGlGlZMhDQAqmGqXkZoCD7+X4cgztG2+6L7j6sQvpb8N75
ZhiRpgLjoYZU+uhk3yHMaAZoLFWG05FU8mDmq6L/yavpzcvYPbGH8Qw+lBnOotR7aqMm2Cfa23lx
+4fO4vYrr5OSKkOK3xhncbGEZmNpFnwjEeaWEqV4l4u1HnDN3FPJdj/pF8Hb3uEbsf2USciDmfJm
wD4R8v8wrkC4tZhIB0SixNeoxKEoHgt10eGE3ZMBU/ATyL1PoUCpnidCRF4xAxj6iTo0zaHcz8MP
XeTN8FwblyD76xjyIeXhxRNNsW39qgasrh7BJ73VkBBSrDSD12983a0857HFSBITU6ItBb/xtRhf
w965C8MPg9yO0f8OFpfNkWJQdGRnqxLS6A4/TZKDw8B+go97uAHWo1yYi2yXij9ZY92RIKZeteHO
PEfh2nXrCmtsyTLf4n+Diu2RHc+MwPyL3Lp3XK0uPd0jUTLf6rQ9JgsakrQ1+6OXJ7u4dN0zQJVq
z87/1tF0ldXDvavB1QUzT07c0s4A+GnPSTkmt3RJC3WX9qx3+IjY/Ex47LPynrKOo5dfu5vSoJfN
qiAfhjVvkA5KGHqPi39hkIRrhH/LDHmJGHPCj6nveC+YKwutcVfbdLcM7biDuf0aVH1Jn0KTbHsK
lFd6zi6BrZEuGI3Tz3rHAOsxhf9ALo5eVHtxbAHqI/s1WHACOu++ydHK8xqkRJp6+Aoh5VvjZhgo
FV5sx+04Vddsxn6OPfqQ1OortDAocCA295zpjiF1yTxTGw0dLsErHKh7OAHl2uVWtpVGx4Qp/zCn
hdYlvyaXpslQKwhE7rxvVc04W2X/kHAWPw62TN62DFT4hng0CPmYr2XqDryGbvxwkHrDYETwT3dA
KghcN5hnPI2Bj7LDU87Yc0UrJ9udTa+MLc19lPiMZgoEiTQ5VGEBMa1OgnXY+GBwWiNcg+VF5Og9
JCfk5CX5ZXTVcjvhpBiLsd1xo6bqXSU4MJLsiSDGAb8E5wiMn3ONNaHM2fobs/xTdPJIMvAUO+x8
cdLfJhoiLr4H9XeotkYsw4Mucnz0asU91Wc2i0d6jplMs/eZKXaHkVRx1Ufp+ffXTi0c5Aj1BM6C
6eDyQWUGBeu/n/5+8fdD5vrTSVpDx1hy+fT3i11tMEqx+/uwDsMTl4+B9srl0wm7TbGKTSKMXimb
NRd2TjIlM81WFOKklw+jH83/+fD7tf/55e/v/j9f+/3drhv+z79WFXNyCpoTTdgUNHs8/KepjzCz
mK2kJsNA1/Dt7haaMWmFlAMfQAy7PBu1kP/1qch9vN2haLpjUIOQnePqjPMQHO3vb5gsr4K0An3a
J6OCzbJyhZ5O//nQUxEgB1qtY4uYTgP+9vT7WfXfn/3nl6lL6QGOPFo/83Oi/vcH2zYBcgexwd3S
UWcXyxXCrHtmojbvsUZHxdSdoZETL1w+uJJZH31f/9/XotrIjkbeo6VLn62288+/n3GPR4ai2mHt
oWc43GtWU1fY1o4jQrlvpP4zRDagvyLpugv0bvCLZVTsSjiDBwTQW6Jd5xzQ8QK30k5dZq+DQx2S
/X/9Olka45K3//kDv3/r94/qgndJZHrFdhajcUHD/a8Peq6a8z/tM2iKhDz/fhhA1bBa/vevAQ/u
mY9qhAOH/MJ+jMRnZzXWGbwFsZrArzG0Zu7T3AdvVdfhZ+BeYjkPRpGbd1GC/mHIBnQDKHNTtg+O
3aUnxrYfFrkgXGI41DG2BPuh4wLiNmN2jQdCq9oKTzNE4rNPRmc7jDiyHFNSOCStTww67q51BM0x
dofQioJ5/v1AwLNFBTKwPuiqPo9Q0vnUYAHVRdhtKT33Gyi7c/ulVAzaE8hMgFeijUoaEuP4JY6c
miGc6s8+Ay4EK87xCzElahpY5SiMIErJ+IkKtjOIzbvaEI9z74lD7s9gbQZsBe1YHj2fM1qI0bTy
JpLICjnOTNpdWdh715sxjAl6lUYq4Bgd63sZOeUxHZ4pRDZeY/zeRc+twprdZG9Z3NjwmkdHP0wx
+kpj3zNfpoc23JnGuIEaKY5OkXI3s7lbdYZ1HyvSfUKIYTUnRnKyuPWuZprSj8HU7boF9NTQXVWE
yGbt3GWXMq45jeXtrbzOfkdtXU+1euqi0tNTRnFlhkxWN+09yILf/5q2Q8IPkXDPRUUWYUjnZ+iP
7nGidh3Ro3/2DOIsWFN+/+BUI6ObXDaPhYXbxS472oMytNY+RNGZCCVBZrK3fZ3WDPnKbjc6IBHT
JpTrCq3pYcC4xWk+/9MIqbemzutdknMElbZBbYhXAIKhBnTtQw3Zk/+Zb6HfxaRswTRM3fxHhPPw
4JGE9PG0KaudDhbetGSWP2UWY6s2TXUrK3Ht58p+47kAVZFX/hpIbIcwWsV7jrR6Y0EuR9pQz5TZ
gLhGKkb+jH8o8XXPFlbhKD8iDqH/q7KF6DUZGLDHVzenzbjN+ukjJR/jA42+xZ16nII8eDRRiKi2
9ZklaP+xs+x+byEcVTzYyWh5D/DXvQcf5y13Qzvf/c/Xarmo0paLk0qP+l63AiOk6G79zPye3Hu5
l0gjt98PbZ7UWBDUo2XD5yhcP7n3ZusSWUtqtOTG2hY8TK0Zi31ehc1lTG21MzvohEBX4nO+FEki
kef70m5HhvEoNj4bYZdcMsrOL5ywhX3tlecwmE6BHC3jUiwrIDxCv7rinKmudcwpAvh9uNVZg6rC
QXvXduPSZZ+Xd3VHZ4vluBQoLZJa28AEi6IaN6+vMcS4xFdARyIwaT1eOPCnR1tmsOt4NaoZ7/Pc
Y/6AuoxXsbNp1vR0/GUrdLM41CZslIAg6mgxny2Ma9+Z7cUgGD46WlC+BBBNW1owJtRIM8HVY0s5
Z2bqg8Jnahph9ju0WNRDAoUPKkvEumqALf7+W3VuwYZznFtX90hGhQN2y+j8W+GSToLZP2hHHLvJ
H9997k5MUn3eLi9uG2BKban4dTgAelL7N99z20flAx/FiM5kinEP/4cIIH65RmKc01oSFdKBhZI6
x1epUxNbMWPeWt6NOhHnvn1smwydKA+Du5jk61l0PuTHcYIg51G5PQnR32Wgsu5oi3zwYvLcPNXO
Jp+S6M5WdbC1OBFuArM3N8B/qD6wkjURRe8htsPXqptC9j6udVbvWS/tMND9GRxFz9qMF304MiN5
tDVB01B4YKU6mvWGoVnRRp/hL5qee6z4l4waXbrZaAyb8/mzCqrnwSIEHklRn400l8+0nN1SJBOe
dvXCWSnfRpwijpZYkIrUVh9rI79WDFBvBSNUP34OwtQimjU2RFJzd69r3HO/i1TkIprDGsbKkFiP
Xt06hy4YuAJj+9NkCcka+lBIz3RrDWc9+sPZdVJ1zIS/jUycQ25DkNCZysRc9S0vriBRM3IwM7A+
7pyTwpBgyvQ/ry+fFI9hDfqE8ogDcxiTa2dcWjcu+SspPsAxquG9zFLcU11E31kPv5UZsOgY+nu1
f18nk3H9fUGFCjlMlLTguWmcHjie0x4QUn6VB+22rnzvPcVLvxinqgOl8Pl9Y5rGvgiohBhBK96r
JInvAQiWpnEfs1iBohqKNY2P/HL5GsW52DYtog9hhFwMJ9XF12P7d93yIXFhTSfpTF/88o6eege+
qzUfO42JfoQvtrzh5oExpsz5Z4O+IwhitBfAq5JgSwiujcFwyq3Mau/NITcPDS/OFYMw8kCif42k
su65wFj3AAo4DRRL92Pt7b3MSe+6qEvxl6byP5+1FPW5icYMiey/jceIaanLh01oqDd7ak2cYhRf
0dpiHRWogDhpLJDOghRgT0gdpvL7qOPyOqSY2QJUNGWDBCE9ky4TFnU3dn29iatgb0uKUiPWmFs3
BT9t4su9F2TRGZRFDxlwN1XTvzAx440J+yiKhL/2bKDg6Zwh/PjK2Qoj3QHNtg6MwG42Y05chIJ0
e5Tjoo4jBqADEfsROJgKwuBcu4grtqffKV/u/SL5ETBjCYCn9kufB2woKLoTOTi3i+SBvLY8ZS5m
5Va5hLXY+sMWQwIlGNPeByk15cP9aDl0fLfUGBP0SSf3RiTqsdbzoYVzNJiWubMEt76qCx9n+t4z
mA7jfsAqDXH+w3Hz8Mk1PaxITUadVr0NU3ya2m7wNOZJdPIiyugnMmjwxASrynw/N82uV7ZCLKsA
4fbuQ15WhzkouPnh3RqcQ+EWtH8kU7nLGWHl9pILGI23fOyu3D/1VSxmkjogqAOEd0Xv5H3BI+3T
u0ML6QXoP2w3SXmbDIJ7ByoSo6W0Ow2gh08IGbZih6vFMR8V63BzQwwGbEI5bg1cwMPnt678jFKw
gmOG+gY/E5+rmRZHpQtGZfkr0AtEuIwun/jRCwqBN7ilj7uJPy2Z2YC28RF4RXQOe8s6GFQMgYb6
6mN5FAJFUsBXu2jaWMwY91llzlezHj4Cn9tWR2VsGzn41wO94MyBc8nOgVQlGA06WG7VSPhNuu4j
9eYhI6bBWOe+fxW8a7YmZZqnqXT8ZaKE2KAudBI9GVa8Ccf5n5UivaM1YPZKdLyWRpnujOxt8iCV
YFYAYila5xxP9plyxC0Vm/LBLoe71mlbitnNuxjU/+uQ0TLo5vzoU/UQBrC+WO/c+7hDzpupE99D
oNMnYJwbdusOb1rer6IUOICXWrsWKgA6Iwxsp9E7xhyLm9ZLNtoN/yQW2JZJNZfQTeq7CAUdY4a1
LUxKwXkHYLJsHmhRMP6AON9bQfeUUeNZNU29yfL2ZBD6I4ltzRsRuny7g7znuNYcSJcbRy2GU2HS
w97lYCUGl66fbCiefLKMF05tr9pOHn6Pf7+Hvsjs1InKrK/ArrCfDB4H2LLYM4AYcQnZe70EDYQf
gec0pxS3AJ50N9U4Uku2vUAywMrL64htkDFVt5Zi2lper3eMWxec2Zfo6lcvATwQwcQvuKBux/4h
km1/C0J7m1pVedDZOPH8hIRquIX2AvIi1olPkUTwVcT4hUWA3L8X0hNbRc1mSOpFrCadVgEYGvi+
8dVqTvBEbALHtQ/t9G1OTQfSKH/kAdfo+kyrnHAIti1PbONIfOHECPdO63/5peOexUjLA5VT1XTq
bKvaE9z+Y4oYimBZuVehXeLo01nL4U9XGPFG1BKD2WTtp7Hk8bYcgrFD88+AxbCZpJGuA5htXfIw
u/i5Upyo5EXqfpMhWoHh6Z+AJc97QyMtS30jKEzRoJm/J5P1Yzo+3S+S0gzau23cCBjvJZbwqMCZ
PzOb07iLA1Zc2lZNfOS8/M5QQGxGzJ0t31ouEdtO1vWmQHn/G063os2+KfM5aJ88V2HypBo5aPLc
BYHYULdLWp22FSzkO2HR6DsHNNcbiIkJPCJvrCk199SH5YNodOSfkKHqflgQso6ur2FOFx4CMR4E
zeW/NZ4rtQCgZfauXf2alPEmmVBrHdd6ameT+XK7RS0VZda9i8b6Z+ZDdukIe4cW26Dg4AlXJGPP
qrK9W9v6PAFO0CZoECfaJiqjTrcGvd9LWgZxp3R+8TDr4k/iMkTvXQyFQ8zgOkCTJ0fJAgh9g1LB
9DR18tHiWNqUP7FvRPtC1s5KmGAGwvifrfL3dAJEESSEo1DxD4l24m0VQuWZgvjHGaxx3Sti8A71
3KVHQYMYxk/TN16Kgd7csmBeM3GS8azkYtP62Yeg6KEscCwoy79O++54w4i1vP6qQw7v0cQOTgXM
B/0k9M233tZb6qhMfEWVzYm47wXuDEQwELVrzwouHSPickqKLRZvssi0Zo5mD2MQ5FK9Kp8Njxu6
FsxfivadCw9RnYn907cfQWxEmwe3kJ9NVpP0jTMUfhb4yBveY+iR61b7/+JytPdxhtIkSZ8JbpHw
QMxHM/1Wsffc+d7e6elSUQyV6ja3URYYEpoQq2vn6PgKWqLXGyclkxdD+YwtO8kJpvx0dYIzv8T2
NlI2uUSLzMjauc5I50HUPEjLRaqT9T5NWxaXAJU1XNARbTExQaHxrKkI0g96+b5S5+hXxG2CDPfB
mNiv9Ijjv3LHjfK+G5X7p3AZ+84Vc1mu+wEwg0w0W6etXyWn0S00DErP4nM0jtTSRpshZWWgR6je
A5xJ7YrbHQNgt7KhiTopc2YPOdefiOFZZPRNRbyxHeoN5tEnOfrnGONgH1B7zuEL7a0PL6jOBHsn
sVPG9EJROOpmkrHfDPyHUDjhPUwSWwr3lixqvp3FzWl9dmafE2r0PxRkUd8vtu5Y++i0iBkV31oe
pe9j31FxisyLLHQIEkEpuqZxiWXLy7kXLdXZS4cZNSA35fnXEktswaVfyJumh3cdlDzXkhIVzvTx
36zhTaL9iuiGuNSkAMBzZKeUMkbmof4hMh/h0oh1Twlo1uKichAMquJpaHBsLBBi0xcHM/kbJ+N3
juq0ciAQQy1q1kWB5ZxlDg+rWX+GLZYzs8oe6P4BBCv2sijS5xTPKJU8eGtg3qTFAPMUcjtdZwNx
vbx/7cDkHRPUJd7GDGdFjocDtliynSZwJ+BTzmhf9lrVcjOq7MUpmgNG1Q8hHoeueqqKAkyCDWI3
gMWLr3x5YHAmNtN06kvWn4hSBkELyw7gfsmUoHlwZPInoGdl5bJJrVownVlDHUaefk6F8raUHrHp
TzQJpCQWrKjH3QxojfNos/dlduBUhQ7M/t20ot51Iw9S7dNFO3ZbIeAsGSHpPl89FalDbCmnY0RT
f+CAbj3moUMU0HusKtwjgWz/pdG00kuakMgYHsUKrVASN3Vt08Mm9zDwFoiKhmyGqr8zCX2/cTR0
iOiJKQvZsBHUMGk7rZmk1EN9RXJ6kEQeDs3y+PU+jBuTxrRVEsqTCImzmnRFBu5FdQY+h1H/1DQg
bDyzh5lSfIOwxDji+FTwESBeCdt5s6zOply5AF9fWX91l92wznUIi7DtpiS+UzbCXkmvjF0JyjZi
d2fE3hvf5MyEUL5nEzx0sjRw/pz5CtgPvSwwUQ15A+znylw6ktaK1O/Zp5t6hM0FcR/3p0xwhLoe
/d5YlpYTHhAfqMMa9lRqUu2iwUZMHmQv2+HsUPr4cMpSoI1gSaiMDGfMgNdTkT2FIvLWhxUN4zGd
1rqpfVp5qmNW2c3ZUMyullqDIrtUvJwC2xsOatSXkEXKwhDn0LVsRvrM0nzWcfgzeQzkQCLicoMe
NVnOE0oboMPEZudWH/Osm32cd3fQoN+UX4JuKfay/IqN6sp79aP+RfSgTRakbAg05bzMKnEOYuua
SX2Z4uFWRFa9TTjvMdl0OS4S5uEnJ3vsM0RxcVCRltEgf2poYK2imBjM/Sqs2F0BKHwQg0Me6c3i
3rC976GtPvspWAVMSHd2gYG6dO5BIQ+nPD+WbkAIpnmbGK/yBHqf0ucpt2an3YxarCeD8/XaYMfg
TJDZdwM0mXkw9wppgktgCzl4AVUAuiLp5PTPc1u94PHJN3RMkbg1a2rP56A7tezqHMw+8J4B7Ygd
oAfIRuegG+cVD8AzLvUwl+Ett5MNLQZs4kEF09DyHzEMYyTBaQHufHoLiTq7LPRZdz9Y9qsX8/Ob
HI0jg8HcrAEOKt7h3FMmXMwGdissGIzTHqfWJjVhGKBZKvHXv7gz1epGpqkeUT5vIDg6ENKd+swh
6a0ZGcbDg9mWfvVScFesJDheldXhagC84mcpQq5N6Ey159mwvmYCY50Tt0yeFYmahMP/7MQs1Mup
95E2FtYCP2NiYtWYscFur+VYA6QNZEa1JoYmlhtuR8AQJwd2GNgwannCR5PSla1n+PN6aN2E/wxF
t+xaGGY1TtEWY1yDaq3QTteWx19u+/BQ2xHAFoMrnZYWKJDgLTcfBj/ijAiCZCVChXe3eQsWio/V
R69tqz90jcUAfu+AhWmn7O5AG/JTa4/zg84UeSeTvz110IQpzKNKtNNrdyUzz7prUnWOohGXcTcl
G+Yw91VsRutxoCCtamhVHmxW0yDe0qbwxp7BC5lWA4yZIy/GxjsjUdZbJ/TurVpf7faVfngTsl6/
CSXkZIAdu7hPP4h6ceyn/TBCcKCIzb/qxe1bpmOzg3b6RO0iN73MxuoZoYpPrbi0ABQjTDD7MLbw
puXmh5wZydu+dcx7FnNdmUfehCwr0lpHife3SkrqLWGtcAphse7aeB+nICsrFKssILwceQ0Js8jg
EXZ7Eg5uU3FQY68O5uyRuR0xoJBolJGVz9TbcCOw0SPnCtqVHX/nyIKcKSGdMP94rkfrvrSRqwVB
ZWdW5m5GR0flq/aBhUYsZDeRaOqbPSvsLjTCcGfgQBSaEL/hMJ+OxkFd2yK/tjRAcJrOq3s5crZy
W0zYkOXdg0ShymJ29qSha6MBGmWmJH8mO9nZqhAH8NyEqJmozo7+lKUCVvVQk45bc3YhZG2TYIxp
CMnTccfdT22G+LMQEaZXUNmlhfxazmDsygG0Q0i5aeYzkCwU6oyZM/4YcxgV0bxr8vg1w62glul6
VOiHnE2aNtcqxwMHb4wB+zmPQrVtezyoZpI9FwG3Ngyp2JSIdQNq9Of+nJgEUCIfDqPwilunjL8i
r6gLZeJGp0z1MBvlpRvMD42Mti6jdFrJ0Lz9/gpSYLkpMnikMTOFjc8oBez+kB1ilszIFt0q8DFu
tRNhx5h28cjzeKCjYWd5kHkqGOFoEfKnawcQtHDtWhz1dZr8gJ7E6mZR8DHaZPnauX/RVnXicFcc
vBDDj3SJt1kVnqaE3qKd8HDOiuKmU+xMscCvNkm5m4ljri0fKmBvBsd42a5SwTOnYzJShUOFX9/d
mWl/whN57A013tJp/Km5mXIusNe+5bNntmQHIop0UW7G86SIjLndEG5s6LSYIrEEpWxMy8sDdksF
1mbh7CwV5HbWfaSaAigDOkDjjOa6U/1POhdvfeTkW9vYdtwQeJsONH8Rh6sszvWDA6jSoSekl5h5
wujKqIjxQ5AuHm0SECyLffdPiPg1h/h0aefiI6vUxLmpewgobD57TXGJgoWbDnEwVU1+ZUr2Vgv6
a6iqhSBkrCIbKZXzCw6dxp73jsejIXPjjaPmdKGYnqHGzC00SAymKbzlSns6Z4Mnbxwqxwx1eBoj
k9NYMe6rPj9wjD4bHcQHurQElW9dQinLm425j3Soe+jM5ED50VsLI4b3Pkgm2jj2MuUfdu15I+n+
BEWuN32KzbLKHcqPQ15mSZfHWzQWXiL5qRc+0kzibuiBxk9DvSlxMLFqNNDBiDRW7g8OXr4Ja3xt
t/hMxHfF+zIRRsKyy88hiuYp6mp2uKLkioTBL6nm5CYykikzEfEYoxO7fMqqSnQgH5qAbY72JiMe
jlMKZ2gefyYmnqtRt8HOY/5wFqZxy6QbX/HZAsmRb0OY2juV2ingB/LjdQwtiHxH3U6bgaor4trQ
Ahmu4RyDSK6Je7QkY+jsxIMeJsl4qWhyJOOSPiYDziNYHArWLd/6gG2y4FhlY/poqmXBwK2jqpy/
Lwkb0ibAlTA9OF797JWmzUws2TsjS7Oe/Lssj295hqHFYdwHxoOrag1mS8cyQyEpj039UckPUXcu
HM9xE84h5TvsuFPpfjk023JVhOgyJAsx0VVb2zE/Rlc9toVLvrPQL41HonwuoMRWQCzwD7Fyo4io
DPtcGH4GQYTL0LrzlPrGf09lhrejeelj4m6xHq3gfohKiCIjydCpKHjLCdwLbT2cJgt2otljyCr0
c6artSw7BoWY1XcTPb8vo9OCcy6nI5mZK5Z9DP267LaKzipK8LD3ojyvlBmxk4Ab3FkR7BJe92sZ
e2sX0/zgo7GnMbH6tpQgB7lc9YQWttkc41jX/Z5KDNamVuZcgZvFnLT8iYCMpYofzV6wteIE9RfJ
lpZQxlXjiuAgq7rCNml10J4686dqUnyuWfSRp8llrskYAOD8Jq6AsRR+q9B/mEFssClAOxba3A7K
+5qyESJ/Rjay3tUtllZr+l/snceW3MiWZX+lVo4br2EGYcAgJ+FahY4ggxMsBoOE1hofVj/QP9Yb
IF8GyarKXD3vCZZDeAh3CLN7z9nnIaGPv1banasda4MSaeJR7CU3D811TrCgHQrQdwmsvLrrDqnn
WSefcXrmEfwecENBmdXgGkCKPaXMl0WVrUYf7oNVw4akM+OG2UuqUzTtxkbjFtQdp95hsK9Z/Ubu
wp58Y6+MnX2JIF+Psmjn6tEn6sUFJAg4to3VvakCrIaNqU/v63QHBdy76iBoDCkctjRDbF9iKUJO
zr9EJR/9exnm31TiuTC8vWmn+vi5RITcpxUP6gxwEnqcTdgFSKuBCvWOS6G3uY1zLIOTRWfQzimy
aJSu7QJno+SL11yx74UDww1JHF+Y1PlKiDnGxhozwUB9+DnELsIc9DYJFDWnyrzRM/mhqxBzlqXk
o1AuAV914FNBnjZVLWz8UlmOxBXTwYiyknGXyBlBxquQuvSV7VkM9QqMhJ1FfcjDLRwEqMakj0hG
c2ZbfCDekiR/KmGJZVKLTq0ELYDTh28hrVGIDCcbNeOVaQ4vSRbjgzHjj7ZZVgez9j/rIc5KjZlw
W29yHRZO1RTdXlr6tTeqfV5Vj0JSkqZ1CEDBv7RMdzEZZW9F5Q8AsZwXI3U/5zEBX2NxozvRYxug
go61MgOhRBod0IHaAL3VQ+ugrURX3uKxyvXPpaHjIsJcScOz33Y2sYyNE+OKKSIEDFSDdOQwRaxh
3AXY6yiQiKCQD2aDf7nrNUZ9TLFdusQY1UhOnCoDbsJwM9n5HKMt7rQYJ1aMUliY5nPVkOAwWaSP
Bsmr5n1NYhu1kRIYCKhSAgnE/VvpCoRjh2MlQJPld/mpGY1vod19aToEh0ExtCuVF1s6iqiiXfKH
462tEbKt1Z99vfM47SCdAzNOFbJYH3tM5jEUrctXLWyPmpG7B/Q8N7ZfFaexYdiWGd2d1mHjazTK
tP5XRCCnaIAy5/rhKxam50mGGj4kDTm7ekFNxkxzLA8pdw5qqySRlnRZKlwhK4L0IGN1z+5L15uE
aUqeS53D6IqCSEKktscQftWh74knULy4Kwz0i94u1klKLzJaQz2yaWxfw9asuXCLqqNGpcyrJhiW
+9ZTms4E9kPCReB1GM0nw7+g6dnyRVg7xAdY7vSRGxiOh29QM+AWtgM9xtR4iDwaSSmlfeVQWBeW
g5e0+jQk+OV7SxdrAZnF5l+oRY73MQLm5ppgzqxvmTsa68YTK6tuTwnTx900eo8tmYinpt0P8A6P
tSy2oKCCg9UMX/yKWBdZuuTvMElzVdA9oKpHJdbH54Q78+hG1a7sxU3culjwCtSZFdrclR33Rw10
WdM8tFVTczvx16ZpubRJVlDAryIERChZbqklHQiFAKRXQv5udZJThgxmXZj0T26Fd7DR+ueE6g88
NvfGtPW72IS7U3nOK3dlasHGhDBm5OFVay2CJTIP116xbmpOm4nYLRixRc3QEQPdDYDU8bMBV38d
tSV3ghqufaa13oq+fbNn2EFdQJrB2nCz16zgBwTJc0m/lIYmEq0wJIdFa0DmeOUeemIMujw+hh0m
z5hamBGWCCe68mtDkbjvxddeg6uWcRflX6BvXfM8qUcUN7LiHB8maBNYTOyJSZkV2puyoiRfYZXs
6aLPxT1RAuMbqFjlw7h1EjCZdceQArb6hi7duXC4w7b2RZujxYzKxTJHaqeV5vmmTweC/BhphR3C
+SxswO/1+qfUHoD1g8AwEY1lVHZ66ikA4AgjiwZnV03gdHImGJss0p77kZvWZMPBwH4D+YGam4PU
gmAnPJRT+mGayCHOvza9Okqf35ZYxm4EZcUvovxKBB6wEVpZ2kSnrPEOmeaeRIj5K0Gc7fq6fdD9
8S4b4I0IRDtXCnBprmcfGHvoG9LMoFaQO4rUvummgN68Q0vRovtePzUh2bXIiYBXAHJqRipkrfHA
/GrXGgIIfJnO/IjsxHSDoophbTRmP5Q1cEINiK5grJy9aXrkTlNfxSPZARF39Dq0dZo888Q4xokg
7WQ7atwFrMo6dAzCV6bnwK+Fg3NlypyA8ZMawWrb4Y1ObizgiI958DJo8mB2qOSkziw5y1quPtO4
hFRNGWCB8M+ws1hEL2gGLZghpPtOn37r0uvhuomdzXxyFHhl6GSlKCmG4RKQCs4TcmXSceK5X36U
VHcKG59gHo3PYdI2q6HlztKbOZz+VUjcmRUNb/wV5yRUhEZnLz2Rx0C4n8rGh+1EpBd5VfspI2wJ
4Pg+MQE2T37/oip3JPd2P2akiGoUawtP5WBt9VvyIDvCKNEX18+BA1fUfciC/jWGrr8tPk4Ro5Wi
AcirCvtaJsFHBp0kEMtKbFrzI3dQgSayv50a7VYDHYrYhbJzec1FeFKDtUfC3iIEtDHZuHTm+yx6
KwRuZ3QW/lxG0MphGwim2pOB5Ei41JGkhJ6qAPkJ3fhMy2xNFhMd0TDbGzObNX4dqLkSEJszzupx
wHUBFdPMnUtM/T5sSwO41o5JE5QsaTu70rLA+TYgiieZTWt77jQ22rNIChf3DJUgv86Dg1Y8JckA
mhxqr2TIxCAKyohBU4Yuzk6vYDxHE3cSXZnUAEVzEvQXxw7vlNH7RASXw9n1k3s/tb6l06nAk+Jy
kodUJldV4DrAgCCr2z0V2oDyDiNsvH2lXe+T1D3XomlPWEvniTrARar45E2aH/SJSzzOym4T2V80
E5Sfa5XXvRA4NPz2MTCoFxRd9owAHmuTxz2GiLPsqkq9tW5TM1GUI2kA9PSgFF2aHjY1fLTPZkx/
Cf3Bq+MzbLKc4TGhdLQO+i6CXUBF3hJU9RlmxetWwbXly67KW5oSCAkc8y21xdkZXGdLjQePRYXj
mfTLNphMouusz7aPNxELLonOFpMlmlBjTFHCwAoVZsCRhjIG+e/MkfQT2zVu2Vf9XtPGr4FRfYgC
a8fE5n4gOaSQHt5Y85Yru0NbRYU0cIC3BQQmKuyDjteuaeh0CFe58oTc+xYXkqJYkgE198PUviK8
WtsRV+LAPjUI4+pujViWt1qLz9EMqkNKj9NO63aX+N21KJtwU+ZMhPveI5Or+DLQItBGWlZRoBAF
t5gek+4mx5jF5H0AH5Bpa8Yv/KciFgfdpN4DmebA6HEtXSrOqpZfUNPZfEjcD4gw2NQT3XRgito6
z6IvwaARbpc8RGb3YfKQDVAT/pK7Mt80DMyKxtqju/gSVW58QMq+SfDaSaNq1piJ6r1r2xs5APEq
gs+kAil4MxnBepCRB8tzkELiXBfYHKHmj1dpg3ulLgFNu0j5aWRdfH3Sjq2pPSHKeQ2gVW78vvs4
hgM9gOBJB3y7alPcGeJhGikUWIg8ppgE6aKhJNBTbpsGRYkvSYD9IZ+Ni5g0R4boFeJa0pfEi6xG
KkLZJ57vSr1lQ/VkVAzVNQKNMdTeFlp7bIiNW+VD9ily4C2m4sUZophLkgZ/XAXGprTC+454dT3Z
T2UYnxHlr1pvI7BAr2IMXU0NOl/rP3eGeMmq5saMzedaMJDsQuOI1BpSaL4esKAyb/+MZfpBVKh9
6k6CEbWijZGjmRX0EpTdMpEU+jVtgm4tqblsQj5YvTXJnHOym4pHrjZkz2NjFUfV84La0FHY/U1Y
ov9ufbj4k+XdRhb2cR+gElY+CJliiB9a3aGXSmlzaJ48l9KprdAeu0n8sczJroiKkoHY1sX3F+D/
LrZtBRsHewvOsnFmSkAG7pLwbIco2PEAcYOsBqgQcEi21o2TdXTaZ1OGLCWwSTP/6JoUPsbxg2+B
4pSEOQKEyfh9ZrmR7a2tSDhqaSJY2KzXkQcoxhGCmfzoY8tt5ycoxa8+wNley4072s+kpsDNDSka
pR+RPJbbTuc3URVBvY5ylOvHtNlt18O3bIyv3dQtryTxvR0SsHVYRRRxxSuCxvQkXYwuFWV3Tk9Y
HYa1DWJs715m3+hh8qweqAm6e7CmEJAjxItERzl5f1MMze2U2MXWYUhu8LxjeDlh/desg5HS1i2j
m76aBzej/9gZ8a7pOuPagtNkS0zYTsszXg/QyVlhRYxe9E3k8b6un5O4+KSCJoCy1d7mHn9S2q9N
V70UBrebEqnmOgmauXBc8AUTGu9J8c3raQHJslqLPqK2lUJBIkP4iLBua7fWAwD656KFwwQmep3Z
TK6yUtt0YfvJjsk/Hfrh3DRJts2IDl9PDYJkkvIiEBiOQ7S6K4yPhdDWLUO1NSLDp0inSiuJf1pr
BWLXthshwPWot5B/YrtRGe7q9C2iS78OHSW3JgqmeJbiiXR8IwqFgUczPLbhxGdHEeEKCecpkdY0
A11xLM9oMAVSbNQLcQVt3hZPoYMOjtK2vjYU1Wc50rAEmzBnB2mHBg46MoQNxrpXnyip0FMvlglN
sXOoJXTOs06pflfYtB5z6FlHfM9ZbhcrFA0VXJSaGG83RdEKMsJvw7Wa6Q4JCmdcsaiTRxdCq1YS
vwm1BCtna8JAaSPvmAY8t/VI46lkW+rKYTDiGahWvZDOb1O3+8iQr34/Utki7TopMd0C4lBgz6kb
DHdh2O/7qKEANlO8xtAscYgXn8pC8YVkJaEYsfXV7+1Pk0NWTm6HtPeYPgci5RFhxedLTkN+lTQ8
BHLD+jK6LxHYC4mZhjhmNRvI5CO43mg1oBBaG2j414Omo46ZY8cbCTkuJfGooSM4gEdbE+iA6S/A
juUEwQcSKe01j8sDT71xbfjaYarce82gxosBw63MHZwJ7cqP4nMx55rR28BKnzhP1PTRODYTp6bQ
qIL3JQEljBXqNgGECNCUhh3DyVJ9HUDCk9dDVo/AWkdLnD7V05CQkjpFcP9roJ1UAhvrrjHerLz9
ZvFFbLvUdtYi/lI4FPRJLVolKClCD60jE8N25XYwuwjcMjs74aaUYT/L9S3PEI9xLZpKRwxMlkzb
weVGQ6HOiH7yUUugwza2DToworczbTsaNC8Nqe/0vBZQJtTt1JVyJ3zoCvlkrJp2WJlGekuqterr
C2iUkw1QLyqfNO8bhcVbQ6YPTGBDmBPUlu3E2kRW9NRa9PiqIvyKp+SjJDYJXmJL3IIQFkgVAAhu
N23HgH5QGBaSUHHjiWiy3E5PKsfHUgQF91dZkNnA6Rw3M++0/JS13LVH9FmdjXpOCeBWKNIn/3Pp
I6GsRzuj4RY8ZW29b+cbipOetKp98+UI/5oPPY/g0aDdubLeyNb+LApDbbsw+mZFsth1Ukc4Zsbg
MSbm3Dw6LmnV2tcUOQ+kvFpHhKOYkD2d8b9J8bm0MbRSIrnQOOMmTYx8nXjAs4MX09I+DswgtnaX
PyP3fKhdvcEhdu+KutpOsv0mB7ygZUwqh5khRSk42ZIZzIEeBPmPfXCUag40UCa+J375cD+g/EkF
eQLwGmlc+cZwoAbzhrRpk/mv3L7AiM8YnNk9+Xmas/56NT+Y72e3SxCNHyaRIOR5acyepiikLL04
hJCTzNTeBT6irsI9IYxAvOgXxzlzlZTYY4vZEl8LGFKgxOaKDIGpjW9dbiQtOsYUprQx3+CxfU7e
vmrjfeemLyWjgnDwT+MUvxDjuuq0YZs7L5VkWt57UDCM4DXWeA59KTP7VIR35YtV+LdCfPCNT1xx
x56nYAIDCD4jnUH3iKTmmoHROiqqVxuYRE2yY/8BwywBfm335HbDhTb9unBmQQV/Itzkts8+liWf
Qst0wKqrEyiH2ExWKaoDHjKMTnWiTVEPi42RuVv3ht7IxrJASiTijoHHp6ozN45361HKdH3zzoJU
khkMGGZVgj3Qgmi9k5eAMw7TBxzcg2q/+QZt0M41xqueBJ/eFQc7ivatDD5YBRgHBqotnwwz0pcc
1TXD+CujlbtADY9+HR+zGB1nedvK7k2KJ0HcEXeTqyyMN1HM5Ql11LTvR91njjJeBZpzTdT1ODIF
+v9hrMjGmvERzP+ff3yBJ91U4/1XP8x/CVd1STD93//OPP0vWay76v/8Z5Z8zt7++I+vy087vP35
x/yWr5/r5s8/NCH+ZQppStdB4IxbRMh/57FqSv4L2bsueG5bSkoCW/8KZHWMf1mKJzhaGd2ybVNn
V52ThP7nH5b7L8WIzyHH1XRMQ1n/L3ms7py2mmMdz7P577QktCFX1+cfZOoCd5XJ/i+f78PMr//8
Q/yv3Mb8o1tRf3Gml6T2S5J8jeI0SdQ8rQZ1APwi+YrLxmWhjyQkkpvAQUHWFqf39yzb+nnH+9HL
q8K2t7Ju+jNGtGKf6zx5mFCM6A4aRz99f1mnk36KMnD2SEfGzfdVDcWR0iyOXNZ/evn9TUDEtVVP
kjdh8fMNNaGa5OijOi8LLlmMb8vLtGxbEp0BL6RxQi82JizqKGpHnbXQAWYz0u5YDqRzPebHzBGS
1CS0jPMP++nnNNkM6g4HG7oEqIm4gtVCQWjkPtZW5xA9X++E7nFZWxaSoS40m2VvUfBcGHuzOmvJ
jwP1ea2oHHYsx1hluG15pp6sYhxn8CySze6Cups51RQVnzwzumGmHjwOvoM2RaFbbqgtf7Lb4RPw
qui+cWZNhkbihT+7nrUemmWCPzxM09OyJbam7PjT6X77/Vz5j6xNb3NElvNJIedz5NdzSJkWd1wp
dGE7xrL/p3NIWVZUu6YS0MflsE1BRB4R26GoaiUJCNgBmiNIu/a47FlWl1dhOo1QXSkmcRUwaZsX
MqERiXOdwfSy/tPLZd3NCwz92BM3qT/o16QzcCYnJG+yaGeTVC6pXzmFc+glIFGnIYwW3P45RXE9
Jz+eE9D9PCIJKzEJ0HAG3foU0ecSodA/UoZh4kGNE/2lnT3ZctpGfft5bGLo0gDiVv4sVJZx6pwt
p3PO+P2c8/vqsi3LCmuH3+HDsva+8/1YjYbkbL3wZ4HnIYPyubV0LO6L5V23PC6693WBv0iulvXv
u5ajmJqhGC2afx9qzO9/f9Py6qdjGjdNDk0I8EuzzRvYiOklocLPVW/eoGqPUJfZcbOL5kF+0TvD
Ierg+yYDIUzj1H+1K1HdNQXI3nFChULPBfP3XwvUneqnVaUKZxWONQPS+ZB+MqimB/TabeTZFiLc
Zh6o0VxKOu8I0sc7dvNCamZFiTKmXxI5xUZlKr4LxoS8AL8d7yyzhfEWxto/pKGb3Ht/PXMdw5Q2
N2fTdAwLfe6vd79uwC4yWEZyEZLr1u79emfFDJd4wpMQaFLhiT75fTE+xMUEPnAuIhq+515JW4P9
YMCslvm11WUhyaTzy4nS/X7y2rfv29xip8JKPAhxB5GsetCNzFpj1gTbSnoQpZk+oFXcxLwcSkNs
0EAPV0Nl3ZdV0lwMfwieg9j/WCfpNWKbDj191Pi7VJn+JUxxrQNVvSxrnKB/f1Fb6r/5ZJSgb2Xo
8yPq9+eCMVJlA2BDbNtY7T0E/WeiySqkWQ3E/HkZK1Gcu0orzt/Xl5c+paA4Rq7uGwWjkzzsV0qj
NWbC4bkuo/Y1Dkt/NYz624BB4XGAstBr9Hn9yXBv465kFjNqx1QrtGNlpx4pgfPLwVDKYoTJy9rT
XSZK81HfX/50gJGRPy+RlVbDBDjKaarrfJyZBLh9xNUgI4vcOOvU1jCjXUe1N8LKbOoPrv+UYXDc
B+7XuCQwEo+zmZ0D2rM/XoY65jKGXfVWz4NwHiLnh7//uF39t4/b1KXtOtIyHN20+MR/OxFxvUbS
BAp91PuewTSFkeP7otC1H6tDnpNB8L6+HNMtG387/PuRy0bDIsliEBlO+v/hxy47yOo2vv/Smj/2
599SVMyi9QYHPy3g5lw3kLoiNO4bswXUdtUznTv3ouC+Cum6O9ZIECytrhHlzXsioJgo/5ww+XHQ
oGXZQdnh/vu25d3zwiyL5sd73vc0foxVtrBvMOjwY+BA8WPmozVsWCgzZ1+Bm088zSUzdjQc03FZ
t+eNyyqXJJQtoSNwb6bmSRJVSb7JyS5HDbxejtMetax1cMSU4eHx5Yfl1bKtLaZnEjgp4IXjTWtT
7SQW8lzluCB1jGzLmjY/BJZX9ZxW+g/nxe+PVs4Lh4ercKUtDSyS8w3sp0fr4Fq+1yPxOvbViGJ5
6uWt3/UUg5I63is/M26XbWIS0PYMpOx6NjXI84yAmQA5rFRaSjJwHcYxgcbgal5rPCtGezS/zM0c
DRxjmqzzi+s+ZqY75f63tG0pPJc+eID5Fa0HF3VTbXBp/rqnM3E8Qxhsr1QQEEQKCBLHS57qINgV
FEKnh8hYVbVzXGAtdst4hHxbDuryD66s3GOcTu5Js5lh1jW9SikhJi6r7wtKhz8Oed/G2ME9VeFh
avGpp+PZKvriWFISUcoZzkmO6OlqedmMMeEphVcT9Jm33MKhMx6t+aBMr+NdIcxPFfAjDHYlczHX
I64Bjmrq+TZRcX+tD2P5Y8/7tihAkajopVtwMNY6pWCI6QWUwsJL7yyjDR66wUOYrTOrrkx5KDrJ
jacs+2L99yeJ+v0pZtmC+zQWK8Olu8pA/teTJDHGsJ9xpIfWrhMEDElLVNkYVHDPa/A/jjRa44rA
gPNQxLRZ8wlHuHKfJ9HCvhl7jzs6q5Fq2l3j2OPm+96MLAU90MvDAK5rHWLanNHP1T05Y0fuqNn1
sqZhxZ2z+56XtQE2xj0JJEjAigDMxnz8smBusxnzfLxWpYmFxMH0UqXubcqU4H9aq2fiwoJd4Ohe
H9xbvcdTME7uc+pDS1PBa1hn/kY0fYYxIRZ3yP9ySoB18Oro/VvSN9p9KjMCQijO47+5pHQu3NkM
viw8emy3Tjq9KK9oju/bbdI/N4qgiDWGtWjz99+VIZm4/TLkYA7oCERAtqMMYbi/D5YbQ5sqCcL1
gOq02HiuTIGzoHW6Wl5qwYyC5ClPnygP0f/kTImCeXXZ9vvhTiQJmSqdIjvLuX6c+0Gw/f2g5Z3L
z+hM5OC6VvMgnGce5qQb+2mKz2KZpizblkXah33D6IRj7CCsz4FZG/uwSM/vhyzbjff3Levf3zH/
1IGfuqxlUwWRI+2io1cYm8ir62vkbBS4kgqsmOi41pbVZY9tu/FlTL4tKyURb9f1vFhWYU+THmL1
t4ZOFt6y6X1n3NJsSYce/clfb3h/P3NLsW6qKFgve5cd7z9glBg3LMWYdNmRA/rB2g9IMu9gEFSq
cvZT0XcfxtB5ybvCvalwgT352bdlq4LORj5lQTN2PihMiVYuphbzyLxaoei6cskRoAttOse0l+pW
DtSLp6rUwZb4NNlj1anZyUzCyLx7OaaoacVaGRV6M1ezVQoXs4xFe9Dgkn9fXfbA/VUXRAPqMjUG
zVvEI1j6242Xufp5WTjzK9ULla+ttiVSIiX3DwUj+q0Ybbv0ykum59VlYmRDFHVKTR/KTLFZ9iwL
zAtEiCwvKUwC9snVp+/bRkNVe4FWExS7HtzJUW0nEcjHCVjuY0fLCR69f7+sFTaaCf7n9rysJloJ
Q51E2v2y6nHj2gla1OtlVbYv8GGSG5MoE0sY/Ykrhc58UZlMrSbsBYEeZLedrs0bG/P7MalAmLjs
+Om4NrzWUre6DVLNO1cF/pEFv8R8KYGRXgebZdWdk3Vws5KtNMOZhMFHiZXXvCyrzO/XQu/6gwsO
CIMFj4dlUS738zrNw5MWPLZi4okRyv7egB49zbKQzZhYtJrDkqq2QZmUZltLe6TvHPRQof6K+60G
oq8qZq79jwWiPSgh8c1vm1V60KFQXA+/Hj0UH+gq5tfL+5O+PwZaQ9atxIAi0bdcIgGElEsqMfuG
E2jetOz0M3g7VW7BQFKN+rE7py8+4Wk9mpjMvh/3Y9N8DGbxu6DiLmXFw2Wy7P77wrdZxV3Z7zBe
f5OhsS85Hw4hFeX2YDiudYp4JAX4hxU9gGK6pSU5IhQX+v2ygMM38cX202FZ9XqzvMGADpCgwaRH
Km+zgfuCfNNyRzpTZLKVlRww9ML1A1UZNqb3lV7dVwy7wbPQ+mqjhiq8eJHITlHljFtp5dND7tgf
25gCK1blm2XRAdC5EbYB/sJMvM2yjS+Pmci8eN+xbFv2LjvMnHLR+ztwA9JadLU8/ixdmsJlbePQ
TZPAIiwc0LFSYeTsEpA/fRZ8DnUKTsEYkOehqvzahXpd64N9MoHkGutinj/O24jgtU95KCoDUzoH
z9va+bhlbZzfurw/iMnA+Yen0zzN+KmSYyjSH5QuDZtqjRTULX8dSRQWWWktiZ/bNrWmreVMuB3/
WtCPubRuGBxT33Cv27T3Vg0h23Uz0U5NEvs+nWh4+jZU8txGkyma4Ss2yvBZA9SZA1qF2takXQ/6
TiXrBbHnFjSCsNSYZ2h09lpLnW3v9d7OdS3xgbrXWzyoG68xSGdEJn+3LIgW76eiAITCGA9tfb7/
+w/h97kYH4ILHkC3pBSS57f5W0nU4i9AojMDcesCFUjlTMi955l6YJvtUTeQGmYZE6QoJ0TZ7lNj
H+QAuge9vXQFKauVPexU0tpHGRg2tEXnUqkUfrkTjyfXCHm65EW3a1OkndbkbDRadGQweASeRA35
O1GGhggXFtL0+Cke3PEwSf+rb3s9jfrcPSel/tJHhBf5geruI0KervJRrrEfQRwTVCcRayvqsGdm
rSaYGMZ3Upw6vzJuCne8RxAjbyypOQf8fh8D/B43MhNP7lAPx1qZ+a0wEc7qaExorqPEwEx7g/cs
PXS+/anshumiejVdrHkB+ghfFpYMZAwYvbPa0z4EnceXy2PwWHqV/9Gsh13XdurBYEB6O8Xjy7IZ
Q4fYGWBiNsubKCyAga3lcElHDQFiu0vtXvtAcxkJkzD2XWHhoisBicIsTAxNviTQADeMEKN/GEz/
Pj4zHMrwpjCp2BuGyXB6Lpj/NONSqJ7y2oOiN0azb8NRI3SHfy9sPKOrKcIpmkhSLyNJv5UiB7lF
WTpcJPl2F9BUJY5Iss/+vSClna8O30JRmsXJIxQLdbT33MSz0CUpg+vJ0/xrWv/+DPxI/uGaXio1
P1/Tjs0V7QjqsspwbSb7v/5DTWIMmupJ0K0mdINeKqPLsghCP6a2TBAIJ5q9XbYNcesj2kSD1hbZ
A1ok3EZB622rckgfjC5oIfaEe7120wemcv0ZS08MxjMiN2bgNhWGrrr8NjCxU1qowvB2QsPXfNVi
Xrwk3Ru6MueaO6JzvbxqvVDb8ZSnJjbvWBZZ6WEQGV2IkstbURnYq7DH3w7zNLjuv9TYdzRql+Mt
TywH4YTv35HtmW+9Ahd72aXlgwloO2o4aTrRpYfWyBlteyMygOXlsuhcAPQylONP22xpWUhZssj6
h/G/+q2uxulFhcd2TW5gaCEQD/z6bXgyglxjJPV2snVai8l9NKbxOY3d6PuicLuKHrOJUN2v/buu
cdyzKoZjOv9z+gjBX016jucWEfaK0bSxNx1c5qG9zgLlPcvedLAsh0ScleR0117YbwJyrMGvkgqT
AvADFUIwMWZiWA/agKKcBIwU58KgHqPIH3cIbqY1UD2x92sEp8V8r88LpfaBaF4bXzPIIJi3LQur
ctaEb7XnZY1kE28dl4RGMx0jnDiq200eSyzjWoE5XC8jmuPMKaY0Ww0ToogmxfuhJ4hmK2GOlwxH
Y47+F2UhvVWeoMa6Hc3w3Jdde4+oHS4fCqxBRy8xpQ0RvRl+gkZ4+baju0+eQd1Pc7sBnl/T4WoZ
Wybm0XxOJqP28vdPif/msqILpDtSuhbdOWCHv36RYizN3s1p2fsACKO5HAF3Xc5IZaoVy3qTVtWO
+8xj2QFX7uPo5DZA9wjbVqSSv78EIAHrft5Im7oiS64a11oUlMfcLMrj8mpZADVWW8+ZLiQ+0R/5
vqMJrJ1LV200i11gI5bwKx614zyomRxnuKm8tKM8NW5aotjOy2IQKj33OfYu9HanZNQPobTR68IJ
AU1QdWfN1rsz1KLuvKza4GzkaB9dgWTifTF5RnMgoYdatqYQ+xhdc3AjSiJAbo+lFAZNH5xHii+8
hwN5LhIx7SUh2//wvFa/1U7nS0oqyQPb4T7nWOK3b8KE8qiVE+GO4SDDY+tPTL4sxBZFG4Ca1Rz/
zjOQoEbCkvvQteuLNgY7f+bEmUWXXGu1x9XiQ9G0J0rhV8tGwCgJUYOVvY76zkJdNkfuWVq310FV
3zQusZQ199wnxnZWcabpEx7Llk+UbEyMI07v30Ak9G9UKorruYQy0+ogOqAamfzxlElV3iBDWwue
6o+SqKtHsO1HurZzziP83mauveVzwa1dKmyTHmiUvefi27K1TDiZ4L/Qg43wY4zVDri2OBeh5d4s
m9wgiQn/HT5UWHDV1bJtaOgXdrjQN8vq+8F/vV8xYrhymBzsRqvJb7GbXf7+qvkvYyu+K0unpc33
ZQGIMn4bYAau2UbSRSqoWXpyZbtM27FJ9TjSJ/8AJbpfTfNq5PuX3HH2y9SWW4XcaCOmSBuidhtY
5hFzgnWURonuhifTcXBfGNm6r1UB10TE2oOdhOST/dVdSoNg7iKkxAfazOFo4rr3hmW6p4SMpkAP
D/Wo5wcDg9RhKBiVz83oODNwkwFWs/haGNA0qF60aW9DOD7i7K1BvrTd0VXJz4ssbujlvG9cjoF9
eHBwYu/Cefw4LD2febGsvm+L0x617vv6++6kib8FddEecCw56D95ptlN3mwTN2xWdepiMkRGTNiD
6PKtGyIL4zRQYZyt8yYgbCaIAJUmDVkzngurLScAlkrZuCptRnpCB4yGlNC71prpIzNWdLtjow56
4Yh7O8b+mWef/v4swDjAzfHXMYnDBAOtJhIGZcvfy9ptNSIrbBySxaIMxU3YGvtGUdHblIZzSi08
rH6CrWhkooLdcgoQBLTTJurKL8sYOXdCJO1O+FiTFHfE8j9w24uwY9fjPdLvK7Mey2PotsExiFbV
fBddFqHMSfgr4xdmvcN1U/ARxoNoLwSuU2OZUu5d89fZ/1/O3ms5bpxr2z4iVpFg3u2c1cqSd1i2
PMOcM4/+uwh5LId5PP/7u8ooIpCtZjMAa91BDQ8JmmxGoy5DAVqhs4bpFKf5t0JWoV4hxzuB3Kv7
+jSCuzrxUr0GShhuoXHCKOuT5G7QXEi0MxNlVGbhCLyJIciKLw3EmDVBmFJM0WnQqlVT9DDomJXu
KGYL2B0/hBRTWiVlYh2seT2BhIB/8CftgK4EwL0YN2Ido7OzBxRRkKvAu9NR0eRDtYZIWot8XVjF
IDwfADKiwT5rx1S6Gp/e2wn/bjXD85deGlUr6NRMzubrQwvxeFCrdN+ArEthmxPAc1tgyJmu1lsr
L4H9ocAGq1HHC7ypSStkxXDWMl/gsJAAz2+jzehV2D1pkGl91zvAR603HcEZcIdpduAPzPhlvPSg
gV9GXBI0Om+9o4FaN1RFu6mO8VzHXkHfVyD+iVTUDwFm74qXF2dZqyZRrQolm7a+hxKmwuxnq/Ar
H/vZnrBHGxHGc13dE2hpzuQ3q/upVjRUqeEdKBPRYMxa7lWoo9Xgl/dALPEsxkMTI9Zu3JTMY7RK
KQ/6XISsUw6y6vbpbZgF3RntjM9DJbRLFtvNQxM8kT8ZN1yoGBtV0XQydHM8Ma23j5l6nILAAqHo
p4IpAkUeecp/TCv1f5lWurZpuYAvDIwtnF9SAFGdFymEoBoINhes1gfjwYAUe1Ah9b9vybap74ql
Efbuuo0Plu9G94CvTzym3dXN5M/3WTxNu2yW7HcAjnq8Cw5SlBh7Gt93lIOuluI4dQ1+U4lxkKr3
xRjgr5FnD+bEJEEzWUHaPTCBClWYSSl2wnEn4PlOs/GshmvHY/r25+eJbv7+OHFM0+YfBbPqOazx
w5qNCJ1SFY5Zb6x6rN8KY7obAW4c1LmoZuSJrPrDjd21MGlrkHJDuVbHRmwnHwMS8uDZFjw5Ug0i
cc/BvGYf7M49yyrusMFRsfUNIFD9mA1iJUgebkAdM41tsJguwbSuDTWaHkJ7uA/ayd2FgBVPMQsN
wsIEOwoVmozzH8lBXfu3r+2YAMd0pkD8+D9/bfgifgqUHrFtNL431mT09x528afIrv4yjI4Ackkq
2Y63yMvBbFYCAJZzYc/FpBg85MVzNSvfG/PyNUjUL5rH7MnxJzTRvE7bNygMPE4I9UA+5JZlUnBo
5nmkFicZhDakmOATbsWcgZNpOJ9E2398S+OXhMk8vQPRyqTBdk3TMK35x//hx7Uz0XiCvwEdXuSQ
daTvLuZclGNnb/uStz4e9acxDog9dTymZFXznUWaI71V5Jh7cn0jcq7iWNNm/W0v+vYS+bqCnr/G
WSINskdBPlrkdePcyIL8KZrRhcMcjKaiHZHmL7RoESZl+txDzg6rxr3orQtktCL7GUxl9AjlX8NX
8qYONyw6PjfkNZ6CGlIt4XteqiFQaq3goyuURS4BHlpOof/HYv/fLglSShoXhG4Tu/j1OZDriW8o
To/YqA96J8384r0QHqrDGoEnmA0OJvZ9UC8qt7JQhV0KqCprKPUW4qKGCgTacpdOGnkox3TO1Whj
50onuI/6BCLFQ4pQK6+T6VfXiFgseBV+FUShloXavjjRi3z2tXE9CxoymcDb6s93+6+gnfmCcE3A
lHOERuXK/yU+p5UDICUH4SGPON6W5GZhEpNFUB68mQkkPalOsoh8VANY+xfwaf5p62PceHBzF0u/
T5OjPrjamsuPqQasnrOJuEBWEo7rQm9bphcASJAIQqsSyDa64bkYBDdAOG0Qzi1OdhajtiUGbS2l
14WPLp7nZ0jC+kDEKyvHXNBuUVawUHJxS4jdYtZXD/xkh7fqxUcrFHy/+f/jfnEtTjL6sZqqcoJ+
vl/yGClkhPSgLfd8664ZxQkBXCSMSq1b9rZ2MymoGiEngKKqbfkXc0DQvfHS59i2A3WhpxC4TT0F
E1BON4ZJIoqQFVKgDWLQhxB1m1pxjFuUetIHc3jLo8K+hzgl5leONr9tpi5uNmjYP9axPxwVJ2h2
jqbsvaBel1gbr6YMgUc76LRr1g+vEZ5I6D8nb4aG63XuGH91MZ4BIrI+FXZ+UJpXH7CjvUiM/wr0
/f7KBPjqqkR5XQLvTEN/Pk9TAUW2MonEdD7aFcmY2hu7HvFyE/FNbvv9feGVt/CfmAJBN95XaR4g
dKB+5TuiY6vBui+bwTgZtaPse0yXsTkOLkGYBBjf1RfVb//ugRydsrrtdpi2OKhBoyE0Jb26toZU
uTgIvG3+fGvIZ+HP82pX1aCUEp4y0LEQv7wISbuElZgKzNF8mKiN4axdRUvBwZj6qc4x+c7jCX4P
M7wGHjuBePNb4SaDg2ttsAeRDKMd78crKcrxWtWhOCvgJxHSCcPRPX0UTmuuyXkhCdBpR9U99Xrc
HqPAH05hVeI/KDdhLg2nfi6mvtpGA8pFqssiqDX1s5Ir/qk3URftowQ4I3rwod+eTaJTOwSK22Od
IO3eCjQvLPzASBhtsBEkW42I4tol0rXAaqU7ajVpLA+DGL7qAOkKrJTi2emq1nRlH6DWd4kVbe3F
JdmrQOv9qwBL+16gf/SmqUP8H08ofX7x/vozCCI7QLbgAItff4YWRC/kYrxgYk4X8q8pGE68Zbyb
IkHJo3sTU/cS2JVy6RuhYL8LABKN5RPxK/0YtMO5A4q5n3jd7W1z/DIRqjnJYvi+1RJcWpRqaa9N
oUeHySeiqbTRqZ+LqBof0AKKzmo6tufQroJFk2lbft584eTl7X9cdP/ybYH9airTL5ekiVzs/fCC
NtLAbt2Ri7nXJw1apYl+q2v3J0V14g1cD1zf3chN/x794HbMtmaql6eo7FfayJWgTIq+j6p2F8DZ
IFGy75U8vUyWhWyyaGenHX67LseSMLWgehPiPkb98Gyj7ncMYDsuSdRUiD517tbVIUKHcLxYKKox
a3sKUl24MZfJCHFfAUU1F21nuHj92g9uyGpCFvnsYILi4HmcRoQ8dESi9L4Zb/RxxHKgilHR5JnV
O901DtEvRbIabbl5zWC5fTOb5T1pIoOthF4aS03R7a1AAVRs5eEcO7XWkAxJ9OOx9h9XmvH7FJCA
mz6fdPJUZKjFzw+xAt4Y0z6vRKtS7IjBI6s1YWQWALkfsUldurVGMsqKWBMMxVtjO91NiDBbYTkb
FxODZxT7URjPNeKWhf250HN9nuCRVuvUszKB3kZygZzc6M20duB3uAn7ijruO9A4oYc7VePu9VGL
9sE483NbrLvAuC7LLtd3poKFNFwzWzddwD8AVfQk5dQoxgqdjWzXDcHb//1S5Kln2yRoNU7Kr3EF
gUAcSiNptTEsskZm/ZJVafs5NqDnK/DMDonqnJCzjG40D0kEyDrOFtuG6N6qu/ZU1e7KV7NdaeQx
eOcy2NmpRIFZ1ql2WU9PE0qtCLssysLKH80JE804RaNxUBEwy8YvDYmYnXwRRlxyB1vdjuGoH2w9
v3VBlWMRW0QIJMFF3etxch17ON6jngf3oPzrLT7i66JOUGj0BJmyeX7Vj/onryfpLeNd3Rz0KmEL
Ik6mnMNi0A8k4mfHqhFl8lIRK0VgsJ73RMrTyoTAYY/OXWV5zt0UrWvibUyZxbEbxwoxvKT4j4mH
Oc+7fnnqmeSMNRBo83Pv14mHiyELgTWl3CCSTmpzQNLer74ig5IcwxbprjyYGbC9U53xtVf3WI/N
ep3trrZNY0F8J7yaVfeQltEJFM22KMN0kwCg2qk9WrdhPJFqc8oXszHjFe8z7H+ZPQgD2RFu0i4z
vqS5GZ5jX72CvgpX6Lm3W95BzxXp5kOXQEUVSgHV2C9h3RbGjmWiT/gQfTULsa+NnX4xhnhYyHiH
HeMj5Iy+e5wwdAn8QDuhsLOyI0Nsjdk2ThZCidF6snV0VgThmT9fy/J0/XI6bZI4Ohl5ZqA8qH6+
tUm5tiVZeG7txmJBScpr3RYoKbcw2ZWYdUhYKn8NTvmao0rBDBx73Lyzmw2x4W6LueNZ9O5DiFES
zN4SRYP8yU8i0s5Td1uJDA8o9r83PMxmDGNdM+Nb4X/mvaQsLBDPLFm7Y8ara0PA25orPWwG6wY1
nHODTvm5wmfwGHbFG/zx45+/uDlPUn764iTfYVKbOlkyw1Z/nZhxN+XF0HEdWRNWS9nYHoe+1Pdl
O7tChXjRKaqAT4vQEeBF66TDL+KV56AE3KOZh9t4sjSbQr+Px4dpcIxtqRbprvF1hDmh4/WjCyuo
R48aRAfCPm4MGQEiNlIJyU2ZVcUFgOomIj0ACiw0N2NbhnuV5ynkapjJ5CAgkrjjGx8onocJ3Tg8
cU3Ozltd2ehwp8qCL5ts+jjs1oHSZ/epiRgNBI3MMdODkdrwPmYDiQxL3TJYewP23iyikD3Momhf
OW5H7Cl/qOY4NyAL49CUwKz+fI6d3yImrA4tW96ulsmj55c1lBinOuoUFHZ8l/W+Ubo4L6nu2WqZ
Wnn9rBw7V5mZaERTQVqfUX4xzuJWNiP/isWS3JSFZ9ZojylZv35vc1hUFcwel6EZZbeZQGzKQ3Nn
oydddivbAOVioIVh1ZrgkHdGWAopAsUY7RUqhc3earPpGrsiWzLvVN8M/wDvmVBd2RlXZHQ7dAfh
Y5osRhdqo0K46kESy612mG5iB+vmj3ahe4hJyPpo1X+LzuhvRl4hC7Rp0vuAldSmSRX30Hh+cw7M
IFln5tQ9ZX77BSljrAEhUaF0OUM0cWIcgQyP7VrRI/tpROCaWQzhHuRc7KfJ6XCB6UR97oIhP+Wj
+eSgsEOqKYuWiWIPB7QVCRgAiDrj/nHA8FQjrNDl59iZ4njLr1RsIpcsnEUSdkBQNtX+46GCw9xv
Nxc5MkuzTXVmaum/Ml6MIoNPbKXhBoJocPYR+e+aMnnW27TaDYpib0be669W+ainRfXZtVKE/sbK
Q0bUmB6U0LvWul59NuqpW+qOUM8inS7FQFIPbrW71vPavcMfAFuqtO1fCTc+jJWPEWlS8ksjwrtw
4unid5r5CcCoswhV4T/4DYYZtuIWmHFiyDdaxX0QGWcjDcuLrEFOy7eu1qBj0ucA5TAtBlKCe5cC
XHEd+7j8FK2aXzS8B3Zc1f46wvwBWQj/gcCP/jjXWC4hDlwD4yyV8KHT4i+ovTqn91qvtUQ+PU7K
3KkMnXtU9SrG4Ywq6iL9bZl2mIeM+tWF/4M2hvPZbIPuxofIxuzWQfpRr5CaSAsFMXyi8CckANST
CSZv7QazLUo/qqfEJUSyQEXSmVqxceCR3dZ6D+nFNrtPCiqpDdf13yh0on+kOF901sjIBrK+jupa
QbrTHk+NR2TK8NoQg6jh191JnRty9yBq3S+o3WkIqnvJLq0tZenbIZylOPOvFVbAhLhr72S5mb8X
IOMO/eQOR57p9jZyB6g64OvWZm2IW+71ZKXXLcpLJroOaTvmr8BY3gI1Gt8Ave+5HDLUIfnjlXoW
7e3JasaV9ZdnlXf1qIEg1tsvaR1AvhzccDiEqKOQsGMr/r41+Dgc/vkJp1m/XemQZAmCqKyDXc11
f0XFZ1Ywdbaheuu29HrsxjDHHULd3qZx7V0MYCTIkYfxuLGYJXGxEArCsAivtsS4k0N6awz2Zek8
1CVh34+inKuuq2PnPqJ5+70TO0n9aAbVt7GyKkSIgKocI+sfo3sE25eOViODPu/30aEWeK23PnAU
FCPHo0SNycII2x+rH22J4otD0T50hO3LReqH/AKm+Jx4ItohshBvumhkllA0V0cI7w6d9+piGehB
yXaTeN9ST7URjKo/XIqRl5yfaZ21wQn7a9/pB6hDAlYU19RbgFr1Vi7CZdG3syuF3MSvCwH3WtTr
ZF6jDwM8zrBmbjVHlhsIY8sUTMIsl1+ZuHrjbNIh7rua+hzk12iweBhZ4dWbzKmRD/fHp1y42alT
E3yum1w5D0YDGWVo7mRTo+GQNKJ/APFfE9tuNFyspfTdiEjWJw/KN9pDpXZlBVjvasILe0T9tJsu
ihFqUXnQQEX7jKlgvStD9UntbIuVoVrgnmwUIPYs3s9JE6IB6oeAVMI4fUurB6fNjc8N3qorZKD8
HTapLtayOfE8pqdwePSe26uBsVgBS3b0pj7KQlUgueW+PRQL3Rb1UZsL2WNnzbzYnOtdEhz6MMh3
skOrUE9oU7iC/J3usgjQutUHSy8ugRMap3KFrTbKBI3Oa9ey0KqeMac2Is22hi1jMQPP3je1oM/2
UQssO43oQVXNOcruH8bIzSQOPRQXB8Lhw2wLIBvNAen5P9+Vv79+HE0HWErETbcti4ntz5Na3pWh
qH0VIRlTndZaULEUm7raQDgBs6oMP0VAQ8MKxRKkyCMnBTHIVg9CV2DLk5R6uzN7xzvKAin4eBsr
ChOGsCBWOHlMjeWm7qOptCjEQLi28/ODbJRbA/5I3WQigWckW1Zl5DbnIjezE2fYv1cjO14Enime
VBgqK8vshqtWI9D55xOhGUCFfn4VGzyW7BleqmkaMzCCkT+fC1Z5g95jKYHOg7eIp4Ik06R98avQ
vH0vNFwsfIPJWGToaKQ4HtJDsQH3GTVfNISM3mSuiVHF7r2faNBT3Vfi+HGI2X2hz137RjYZEc5F
aNzpO63Ib6IaJzQ9wM0RF836piY+doMU6k061MYhR4P6vel7e5h5c3uCR8LPbaPe7dou1PahFng3
wkSrEDtxe2kYpb6W1Y+OUYk3qtIpJKKFeyPi3Nz7BZaZHcJHsuh0XxxrFAiBqsybBnTpcjGM7VWp
gVDItlglWhhdlc7zXzE0Gdexh2OArOapi7JjnTzxrctTJmpiQ7wJXl2BeSirX1IYxhA+oaC9ElUd
vIqhGHfFEKjAcDnaUI74un9Vx6C5VwSqqQO6uZ0QwzWYNVQdSxnWvHJUcoeMEBioXAOzWMtO2ZR1
Ar+Roc32ss1OhuIIngvLhHmH9yINbps+tc/yA8xRSbe6W8O1mkd4llHeT6vK69BvzOI0WZkiLLfy
YGEQ4dvZm8AAGcnseG0VlXF1TOXTBGcJRqRq3qtZ1G98qHSrHuGge2swqptEGw5VTuxxCTYeAZjf
x8pddVF9mRwN//q8mxcFqXgygvZOndroK1HORwNduiffDPuNCev2UNlxhI6Zki/lCL5jp/XGm5qu
9Ngi8pSmDqpgA06VijHtZDXUUeLBZT35YmF9WPdO85enRV+kUntudROmghaCCHPBHzKtZQd46y+R
GsHoD/GoqOKw2WcaAqiBAl0fDAt2dfHUJTzj2vjO68L4jpnYc+blqLDMNXCn3bWFsorA0bLHdjbG
HfFWbc30HgLKXmkM/ZnUNkHpbLKXsqrGRG0tjMaALwQXtA3Ko9HxeLk6naIeIr1GpGzgj9Qm0d0n
2KItiTZYO1lt4ro+FiE43h6f2QJppeIy+HZ1YSFJKIGA7qawM2MlqyKevcxm/WF5S8kbEXCRtrUx
MOaqhx0HfOfnegCfddtCBlp83LexkuvrCuXHlZOaxwZ5vitvcPE41yy49VczU3V8z5EXnvtElemy
r4D18t6HHPT/YT95THU+yp/2mz9dfsL3z5OfDo2muFGt9vNk3jltVnyB+J2spio3zyFSCzCvU33F
Wt741CDMSQ5Qe/NDUkAdjqHXZlTCgxfiqueplo4fS3WVIzBk/2rrZfUwlIqxHTFiBbAahPcCYZ2F
HJG73cEGoPJiGJO51ovqcQp7oJsGIuKANpSNyoPs1sRsa1kA7nwxpuaJFwiiPi+ek6MtrJrKozV0
1gvJRnWpBMNwGynmbH2CmKg8jNU63vthSiPQPg4DB5TDnD8Ok1dzLk6t3GOaYGaWj84fjuVWIJPk
n+Qo+dN8D3GsWmGZkEbMG6xE18+Ja90HMfe/vJPJn5LlsyqIIpl5L6JwQluBqRGqb3G/CLGHOJVh
pD9WLG0WJKS+VWWvrNb24Mx0LQzd3drfj5NODMMc1WQ54U6DWGra7XBVau5kYUzoqxI+c0FBmLp5
b/J8Olg4syPurhj3FYoGmCJzAksvv+tdL7yvwvQ16sT0uavHlkVKrF6xhxaEYONgJTviPmQpJ5Qn
dCHTXY7K+xYOl/uCMiL+o+xpKCHzo55FDMvr8ztPR0Oq3S7VObLzjefzvZ0picrDs+ftJek8RKAX
Zj8ilq1E2Q4eOU9yfJyYh0zDZ0VV/ka0Nb9TXJRPg6mHCM3Fch/j8OKqffyozEXUA/V39Ozewvv4
MTLxNMOC7UYOaDNYGHUQ+WfZmY8lFgCpU+G4y1hFyTAHFVusi+yoFlfeX6QHfIThlaRcGIGufUaG
tQAFXAvIw6WF0mFhVp+iZkC0MLbeTNa84Bs6/TYQVbX30BXcAh7OH0WUvcoRVjDc6WkDitLqHies
gRd5G4pPw/ct31T+lk3fN+SowOzFp+9N7xs3WDJYNxOeOY8DBmfC9ovnrCj6c5MR1DfmKiBJfYsi
3IwtbYvnprUJipW+u8dDuZpMHUmqplq7pUPsssPefksibIFgPzn1TJT7GCNR66IWPpkUiFMpFMqm
Oqda9K0oolzbA0DH6/ef9kTnhMsRH201JoaWWnT7DkttOIvf9w/7VNkWsfo3jxWPwDsFiyX8ItS2
Qtez+dameK2yy+wWcPw8RHa4vOVnT+P9R5PcKuIvfVpoNyTa3PeRmeU9lUnpA8q1nzuCfAech14c
M7AOmMx51yLJvWuI6Pkyw1Z6O5BAxSAGNi4+qEBMZbccmAhs0uOyw0isMAxlkTpKfQ69eEca230/
DCl8pn1JYxCKuKhu114zSaWmhnhee8XaAmL1PzWBpbesuWaMjSsehbfkbOrbbrw4E5PMWBFQiSws
rG9Kvcuucdaai7aHx4R/dnaVRW261tEz3ZM6qcsK6UKjtrUHP7LqO3PIltZcK+xW4wGc7uxgEFdZ
84OINUVV8k6cOzM7t3CXTZKtrAobQoOKqgbiwOWr57OGKs003kIfGB4KofxtKUX1NY+JTYmufiWY
g+NaOiknt06xBlRYQaZ+Fr8KPyOvxNDKzf5q8Y19cDpb2eChglxeWDZXV5mhKJmffc22iQNryNB0
sREu+vgoAG8Rt2ZZKqul0LdDRi4yzKvhLLeCYWSR+n1wCQ7SPGgpOBqFd40cAihlY5SjfaxYYl+K
ufC6NMN2orCWMpwg2+RWVrYOWlfheyTio112mkbwNMTqsO9q1DLRqyJY8XEkPOuVi2x77yB78HGk
scU0pQxM7Jw773OaD95fo5YtWNqZbxOnjqd/Gt2TVrbJowcO2nl2x7oa7Fo3lNPT950aFP3A5ppv
Xgq+Se7koJW1wSwoWfNE+qpXqniKEPjU/Wp8CZMoP6gk3la5YYwvbsEMOExqE4/Z34aJeVj687B+
tkrNCdHKdnuwskPa+s+mhskWgtX106SDPiHC2r+VkbfOYf6TzSzrlYes5dcByUXESAb/mYd2uGoL
3YQZ6ERbWzWnI6i55Dhks6fOhNPcasSE/RqVCTZVhILVol4hI2t9mYRnopGaRPeDUMYNAibd0VDT
9iSKkkV+pVcPoASAecVB/TXAYcwVZf235dfPapCL5z5PsF/CouYmigxlY2XDLjKJLGWlGD855ptK
2pG8lZbvxsgbgGbl46eo+CqbvcD9pRmmGGrIw9Tcla5brxWrr3eap2YvVYJxieJXhNWs9NYfwsdC
mOmLW0csE0Xnb2QVIYxZAlMZLl3alY9AvNGYZ+/Ol28fLVzVZZa9uKk6oRIa5Ufc3rO7OiTsY2gD
0Pqo0J9zo99Odq0ie42YBfrNdyaZpGfcQYJ9WLRYN9jZowbqi7gJucU0I0JhEMU0oBpq0U2YJ/ou
M8RfslZXXWsssi7pzjrBHdn2USAWEd8ogYkiDJke2Y4XTnwj24mLEKZSNtip2GOJp30bji8oJvo8
qJ/0ehhPZdLAKpqbWz9IVyKfGpJ9/fgSj2//c9Tk2d+OFY5vuhYoT5kIiLFUtb8TROpvfdsJthbr
xSUMbj6g8BHRLsA/bt7rAJjThV9CN1GGyb4tvcy+DcdqAypFu2Dpbt92eqvd9BgRyr5sgvJtT9MJ
q8Riq7HUPmJH3ByzXs+3vEDHaxO0AI24S588zSQCUebum9WHQMs8LndWkOuir+y3lCzVoqt3SH6k
j1WEzUao5jlMFR//NbsudhPztSt+FtHKxLT6JdHUJwh5xt9RcWOy5EaTNFLR7AQPmQmt2Su5+tvW
+L33f45TOuMFlaX6Pizb59aayrsujQROCR7uqwKyVRYhudSkiXEppyK+1Ufnr5ikz+sosGFUEnU8
em3kP46au5fjLcfAzbZ2LO4cI39tSEzZvg8EjCy8n7HkBM3h3Le43sPYXQ/mGD+NU6gcDPxAVvU0
2a+52rxFSYhlLvQHXonoIusicF579D7hJDnJOfEgMTIXvi3n8bzx0jV/6rRvBERYUb4ZgWK8EqXO
Q+cyJA0/h+cbq1bXbXS95ra58PTQOPoeSutzTXZaZv1tqy7IAYS1mexk27vwShJOzTZtahzJ5l0+
9pM7Cx1hQpRjcP4SOwNp/+NHwTOn+d9VrbHx9pwLuUceJeZ+wr4Hyes3p+/VM/+TR8dE1A1Vnfg4
zlWcZaylLSpnJ3v9AYnccBrJR869Joo8m6oysrWsCiNydo7iWMvAypJHzjyGi1mMB6g88vwZUIre
3mtl3yKzEB/l0NEEi+zPGZR5ZJIF6WNM7toXhbnx/BjTWxwz7llLYNzK43wnqyUWD5gw5U+yJuYR
mJ7CWmld9Sjb3KBO9pmBbrQnIfymjqEbCabr+x5lG2zI7ifrsNIwIHRj9SZUrTvDC92XtHetpc/F
f7XTzNlGSjtTxVpxrsemgIScF4+oYBfMSfPpq86aUd41YO1+2J3J2HRFw+Lb7orLJQ9pplibGk5T
esXtpYSBeQLPgPoQwLIn0VX93g9jBb8GqsCxjI0f4w0he/UKw7jI9Ked7O0MBTe9RINzPw8u6uYl
z4LqRmAU+DQgYVIYNQjvUncfmJQuepUVIMy+coctVHaBAJMBNkd0RCvhVqeeAs6QueBzVNrl7Dtc
HmXvhE+sjxTmPZrfFW7z2ntzGGraIYhZacqdfD9DO1lRYFrOh8xRdoLb1q39ZEjuMFEnY6Rg5y5X
m7KYpuc2K4c7WRlSTCTSxOl3cgHqF+O38aEZIBCcp88Yrwx3Zhzc94EoEeUN7GDvYkmzDjOopJCA
TePSA+M6ZSDXf2hTeA1BG8ZEQo42OKEXMReyowIjdUK2finbta5Uj7g5HPoyyB6Gxry0beNcKr3J
HvwiDVc4Trlb2VmqU7RPBqKFsneMU3PfWQ62ym0fHaFH2hs0j++n1oyOsklps29bsu2j6rkOkvQf
Y/5tF7iX6o4kO5d29SDCXnut4qYAJZvHG8gZ2quvdUf8K4uHYMhUiJNTg2F6qL22PvxEDNzHS1l4
3m2SK89yd80dUE+PrZo1FEHrvPARSm+i5BhPQn9Go37dFyJ5IOuiX8d4epQvc3sMxU6Lc2LK8yi5
k1PjgCl7f99JjkqBN4ez1Be802/whHaGJX1U5ZYEL8gtEfjxztI0gCdAGUycmEES/3/c95dDvYMh
5n0/Dm/zVlnj1lou3A60jpl1avW+6QzOBEQSKaopLcTe4m2IH4BsfO/6YYdUHyOMALC+kI2ymHAS
zc/vBwTt22+z3LkrCtxEotH3x7WJ6t6ixtpuFsbv1QvGJ9PFccstj8qBsFf6rUm210Y+7iw/f/to
f981aLnne5vnmN6kMNuLtugvUNpkRe5q68HMb0YbDfYeH1Z9PzKZgc+tFoNkmpvej6cLhDxHX9yF
sc+TvOF6iV0lvpCHmDCRB9Q9evr5vSY7ZFE15R7+lg5njrEf7TZkykvaGV/J3kY7Qx7jY4jFycVr
Fg2HHz5Cbtat163wGQuRDfvngO97s6YBFas3YvFel5/QQXG71Jl111tFt2gB06xllk/m+/CUvok8
GyHKOReoI7J9Ngz/9iMXCPytWMudmiDRkmXV2jcEoNNfdmjm3eUxrN4o1kAh6/XHQb5/ihUxmYl4
rI75PtJUYxMVbnMuE+8lBDe9e6/lGWbQIjTQFph7Q5vLJ485Kt4X7Vm2ySKFA4ntspoi1qGKFJfM
4cduObqcd0ER09mGkfLp/aiyTR5BDgkDpzwGSQRQ8/sHy03ZWxs43kHpstcNQgCGbrfHYP6rPMXD
EcEjOgKylcIcx7+LkcvDRbXjrBuO0eHRRgewRmfZgK2DpECPbLPsFGqHrKPiOaOgkFZ7b5T93w4e
Im0zsfSVA3s/foL4Cy4XNO19mHsniLvNxUNT/77JghIFiFlzIEuBHnbFwzSBq33vHGzoCZ7qb2AA
5feNmfVXFA1XslMezOvzdkmeFSnS+WhOHPgooMZPslPuhO81lPjqpcERZCezWm6GtdUC4tTrWFsd
LvI/ZbS62nxvl2M/ou/fx/9wjOafsR/D5Nb39o9AvGxPHfv92LL2/ncICIdtihlNGp2YhFW3MgrT
W/XtvzRNjhOSzunqWzkUauytbJI1Gblh+fpvO8pjySN/3xHX0n89ljzM91Efh5cfa5rl++F/PhZ4
2fD0c5PcUR7r+xfqJv2TgzXD5udmOVIO+v4N/uV4/+ts/Mux/g8nqBtUpAus4DOmC1uzsY0bpUGP
13OzdGP5s0POPNtUOtO9jbO/ZJ9sMXPFWFpBbwO5ZUAXV/kZW4kHWZvIU91XGfYRhR+07zPUkrDf
Om2CYMnbeOkR3TsXBNOHBY4w2ByLDB5GzNUoeyTn6L2jaZC3YtrKy0wOTxrtnz0RyJ42pI3KhWzM
5h5nADQ2aR1cCEs9J5p1CEXj3tpBSAH9YKekpUCN7J+2AYu5dVFo6VoOkR1AsHWkmYGzv+8272u4
+bFwi/H/MXZey3EjTZR+IkTAm9v2vukp6QYhMwNf8Pbp90M1R83RP7uxNxXIrCyQajWBqsyT55yl
K3TJFpYiQo5Xdx/lIr3hJAHpwY+7a4CbawOtL0I4c5hc2dYZRINJ4W7uvsl88gOwfm4grrIcZU4j
kpdYslT125JzSg0nwDwnS0ezVQr9z8hbiatLnxoAlBnd4Gk3fotcFBZKZXKPGrB2zhjRS9p5n/0J
6rm+NyVnAGzxpc5UFDVRlFwHWh1f5KAmYXK7Cho0kekMLZZ/TszBRRWx+7bM758WzH5pAu8DPhwm
q/+87xzm1fqy7viTkr/ILSxIu6NCSTOnYJGBw/XUw1SDA+QZPdpr+j3/uZTeGAU9fSmjokaZbJhj
WHDzyoDAqHx9CV5gx7/Q3Q7zrSLpcwKXpEodm6sOnMZRDnWaescRsGpLd/c/TpEp5FvonPe7Ru33
keDBDTolYjsVTF4OWlLtQQzN3tucvMvtEs0TKuFNv2s4LVwqRFXHng7o0qhiZ5VVU7tFuK9ctE3t
2NvEyX7RH9nvbtNDMzaojajnLtddezsESAmihuetb9NNmfjnCeVoWGtnrcD5/qVnrk1jQAtx7sDL
ZyUm30ECt50Jg6WP5tWPK8XUx3qRq8mXJO6tXVUhs66rOWmdIMtMcmF9eKWjGkwsLWh3F/yc4bWs
EG0So4V6G1FD5rCgU2mSMPu5YymAcsdu1lDON0uV3pZLUPMetIygvQ1mKhB/o7uFQv2/JmSwqynn
xI7Sg270poauEjdAb86EtmQv7yE997vVlk3blmu+9Q5I5SRUX5VapbtqHoJc8cdF4Yw/9Ejxt598
8rIa4d9MkIaTlvd7mTQVFHJWdp0ry7ZmA+2Qk5at4LRQBufE9AIgw9PnQYahOn4Lu086TWatecq2
S7txK0qGW02S5Wbw9a9VtmtrIILhs5zsh49JPoFx4QT197Qel7f6hQ79+nU2b6UOaVrK9NmExeGz
+cdan1kNoYVFw9/3gdre9EyxWF+WqFjtVCOcnnU9044O7+iFnJW+Pq2PCTIXV+kKJttcq41Noctn
fRga7bXry/09PusBkrWxmoMh5Za96TWAYzkiNd1XiwS+trBJ+Fyy0skvtu+lK0BnpI+RcL98mphD
5Cyyh+3KnqiXoaaDswtiZOGk82b+e92/b5hQj1qG+jC1qyRSjI1mpp4LrqABYz60CTJ9sx1Y5Xid
il2kWRn0b7MLrOlHiCz+WEhbrQ1omZYaFExkxpT6Z9i77qaMwxqGb6O6DYGRox7OoYyOpz4kV2ch
NWeX5vskhLNJdLffAC013n3aIBdmHYxnN+rVPcrDKOu5ZINiPTAp36bWJSf5MDM4RD+CmSIXmfa3
aHKTXRQo9bbXzeTF83/+f6Aj/yukNYZ+Q/f8d9WGPwyUklVz+Plzh6hP6EoUxg0jJbdycqD4/MlP
VSFbTVDVH0TunWPbLb7D4KdSIdCSVw2i2xUgFJvvTjls9bFCMCWtxZFk37htat24ahmynplPabXr
ZgaOysi+U42+hLH+okLF8dhWGj1oorE2MjNv+yZlkbbzz5oz9O/Ow+20DlHzubchU5SndLmm4c9u
E81H+/uavFD6d/dCRgyVwq7wL3GaTScLSSaStV0HDU9XP6tk/GfjNhjlsxIF9VxNYL4M9OWoVzTl
kBY/VAH9D4lXPAau0Tx2+tBQIs938heNSXXDBhFa6HLzO5gD7K51Z6Z7aVoQjchF0Zg2z4VR7KQb
5p2PRRpn7lMbJ8VCQRDvGBrDe9i4wdMY5eFTaaEPVqK1spI+OUSpFkNdayS7uw/qhYPhDe5Zropd
2CqBAazvN/KBVu70INThWObmctDdUFtVBS+au69J1b+nzqNEGBRIGnSIeqHZGZzI29FITwNccJI2
iXe482IKaGMrIpiZ5yDHzCAWuQcZBWpXNiw8609Bahjk/HHM8TIyzHgV52wuvFU2fKuNoj32ZteH
ay9KjtJEI4Pzjdm+0lsC2j0rxYMckKIWD5mRrUnm9GfpmiqrOQRD/1hYUWmdbZGj7AjOzTUSd5XU
2i6yoJPPwkrf0Co0fnPcV2im0q+FSJMdScoPt0C5zWl5+lU0yDsqmdFMe6JJv+Vbp/p7eza7Fv0p
cJk7GdF016ai9aXRtcJZtkPH7/7HAMXjDjm4dS+CbdttHKc2/rL7t4ZnPznOSVx9UYlvtgiQg9f0
k6oMYj1of6mDUZ3loLCHvV2FaMuvLC2bSQvTBmVtkHAQUX5+4FYe+XIEXzZxhTwz3JPLceb5gMqQ
jWpK+wdQ5K0QSr8sky5ADJrJwjQA/aqR1kL3NO2lTwnsuWUmog/GpU/j5LTein2Q+a110SL0O4/f
VK+CJ6oxv/JAMb8NHntI+HQRyckEgIEIrie5IFZRukULMVhmrQlaK2hU1Gq8c9oXVPB/m2MdUMJP
6/g2G8tZaVqFcr6Zv4MjSpOPQR8HEM4Ef+Vq5EFD3yM7CK3fS+ub4XGMBSKTjaG9uLWTP3iqs5eT
AfrdaI61CzQ97SfpypLoV2mI5Cwtt4GYmiVHkaooRPIkpThmB2gLtml+crpapCt5SUfjpKbG8TYb
xB3yMQjAr0XCK3uoYpvuiESAsCm/y/25Dthv2c3+qoOxOQVZnQqj53PwYxpS5Rg2pIZiv4iWcko4
iCCzfZ1OKbR46M/Z7b5B2xW8cFajg5h5Pyj5LzSttX95NWoepmHnlKxKipu/YwXFONDVhitjARib
r4VKklLUzUnMNXSATHsSKN03igdAtfyxe1CLhI5E4fo7O/bta21SoE570T36NJKeDVBZC4mvMmy9
O+sCwtjG74xXacrZJtP1m+nDXLQYaqM8Rx1IiVJPqo0S2fAltL32OJEORBEnEj9zvz5Yhm+8/1dE
FlqQNE6doP5Afjzt3/kA5r59DDnIfLilZwGE8iDK/5iQCfRBe5OL2CSFxu0+ehh+LLAi6p2NHSuw
Rs7l4Yq3r4Wabk3zwnMnpg2kVjzjaY2hxRYVjHg2lYF+LggoHcrenxcZRuY91436adGA0IaSVteC
vsVHqy7qR88GOZR4WbcKrZg/hDKo/tdW0rpbyTX9zFxFktRYS58kspK++32gNQ/oGSUEktMU9Fdt
Xopa9Q9hKYYr6n1o6ZVICxp93p+VAt9tQimMSzqcbov83u2vveGEpyGddlFY2dF6HGptX3vh14YO
wGhtaMqwrRL6v2XwbZ2N7sHaaKFHlHcGpcZPc6m0reiHCddZPA5XGS6HoNXehgzCzlTN6GLm45D/
SFWNUFelzoOMBZ+T/EcaXeYsNNPJbj4ZLOOkT34EMhj604+42+cpbWNed/+s7uvkEnkv8YPWaIX2
2+hk6pV9ClvNPgXjSKL2bssrPbfzReSO5UaaQ5CVHzHRcsiG5sK2rtuD/XhWjZLakQm2/mLPQ6qE
yiqDU3k5yhnplEMN6AaNFs/YViLpL1XbdZfbasP5WsDCuEQVCyJ9VY++VO1DDTMtAMlKPaN0P3Ak
wz1RhF7XReneosjiv7ZJqlAGnJQnNUiPMqqLCwHPsjouqgq9yLBL6+Vk28aDHWbmQ1d76KmPHL1n
lzm7pL/ysm1fp+1Z+uVQQHiy9Iah2VIVpk01aqcNHP4QBtdVgjTbwFcbRobHuy8Zsvoxmwfpq2ua
GmSIHJI06ZZu4kPJ4walfZllz17KqFGhVK9V2IYH/WiEg7X24rx/G1PzrcwN+1eR0p6EttjX/2to
0dtvCgJIvziCksNtPkID1F4/3TULnO5tDs3nu1b/e9ei6T108vKlBerhQadBeuVUnViXRc7edPbl
Y9TsINIeKcb844M2oT6PSLIZc4QMk0NUDrSBKsWltH3nwcjC4DjkydMwocUaJwgRpnSNnzMr1851
WU6Ips+X3th7S0MVzapq/X+cGeQ4Zxk+xqAfyQUMWxktfZ9WtzMTQOxpx3qksgYQe75vOjd0d5q+
oaqjHW1SSh/YUcc65Q6EUUPQHVTXFk+0/Ignuvh8yhqat5SmnNB0dVq0RlHspY89jnhKtSPHw/rR
mQ2YIeD8hu1/IedkVBp42kpvU2UtQ+REpipPmurxCJp/lJdD1Qg79ub+09GeHLfakPS3ny4X+SY9
RHnQjLv7T4dge9FrVXxQvfAl7PXpLIfKBC+zKAH3lsNMMz9P6HwI/Fc4s+wNpME3cxwC9bYkrhV7
503hM2KO6rm2UcWjlRCaQANtJWiCpnAaLnKwW2+4RDl1AmQASYf9y2+XwVqNEgfJNHKRMp0nYrM7
0jZoLGTmL/Lb7uhnvLuNIE5PgxLaJ31+DtGMZX0yfdF5KydCo0+G/Ffc3VdRbtCnmYZmvp0cuvnK
pVMKjSj7gnhBv7BIUkHmYYfPYR/lp6Ycvt3yFHOyYpojAjYKB+n7HUEbd/jsBV6zj8IMOjk0gh5M
YWQLL8ymb2UDDFjX9PSSNrWyKzulcWkmJTO+AKGJeKHhuGfH+0sa9UBDurxybTu9wvq8QVAoP91d
8mrK47+7MjR2f/jdHoF6xTceaTIHu01TDnXJgudl328KkEBXHWjYbswhf7a9qlxWUElsUiuxHuyg
tx48qKk2ZuaVSwhbEd5zzaQ8+SX083OIHAASxoiH9Fs9DWjGMWDW0wvOsFIUL5qlC4w4ovOiM/Zt
qpfGSpPaBQRLnwwLQUqu2qR0lzKV1jWVjWp5/fJnxi0qv00q3/IYSsgnwBrQRNaT/oZgpr/skU99
9GbuUxj5xZnmV9ia/DrYqmpFz8/EAT0zrV8jz9N5y9Gc7kOGlvAJpJ+nb+L66vqGepST7E/VTaRD
6QHL76Gbh8Cv+W+Ul/YIB6e8yrJUB+k+U3LK6RHqi42Too/eG+wqSf8f6wpSAeCL6BnfLr3qK1Vf
1AFmdQx0GINtVPYIa/B5aV2dvLltYG/dyPC2BhnkV1dLr04VdD+8gmNqVifDQ4la5dF3E77xdB7/
CNZyPoDObeVMjXXMKThQbYKREpRCTxOlBZNz81V0Y3f0enLdvBlxdXb9MXkP85WBjtQwqZcy5D5B
Q3Yxqe0hVaL46PqwPoAqjI93U/rseUJeySHzJ8AQQIhJj0ZGs8ql/UdQP1WPflaJI6mU4MlPo7/U
Ec5QaU3zaZ9OCk1006P09F2nHqPY+yKnbkExB714rNPVfU1kiHDZVwFJrfmucoi1ek/NPLpIS7U9
+4KG8+Z+I3pknB2qP++ZU28bKpnXah7klTVv6MBMm7cJd/Dphp6SL2DfdBJ1lX2NzNC5IjHV7GlW
gmrnX8tHBH1WjhjRwZxjb8tdw3gIYRE/fNzNQVwuisGAGAHKk2WEpsIqr8t0488iPso4fWj6KG6m
fTIpKL0MkP1FAsUaNzCnlVB/mbGqnTKKSeeJHOe0yt1cW1m8yNYSkuPVln8R0/jRNDa3ibi++z6F
fnpOOIJvee7NfR70Qydtziaxzn9ISw6pA0/kQl6Ofgc6TA+RAnCV8z1EXsV6mCEAOUFQrKG+WE71
F1NprOd0dBdj5RqP9mx1YeosIYMABjabVaNYSED2Z9EN9RI2n3KTsYWIQbMj/cibz9tXloVdZwpA
Zru7RGbjPA5B5FxLnq+3YI9D2NFNkp+JnEwi55FDSIp6Ufnc+dFb4iBJs1CTFnQBNNmSL3ucLcmN
Ldm0Bd8C+ilERtkFjmW+ysHqtkzGZKH6n8tmNm1H+Jx8LX1f+rrHQbcBNu9XOmST86VuKqD0hbX7
7JPTMtzReBx7wtNXMloOfgC6/WbDW0c+ps3ZNsw3k4NDqwzICeoXqD4dIqdNzi7tJjtnBAI3W4aS
JOAUuArmYaSCwftroPoT0u8JOQDOe2BHevWTGcOARUt67ADK/FecXCGguuJNx8OxdHzrqOSz1NCE
miktSjQWmRslNIcTCszDSddCvnG/TREKRQB6teMF8MjuFujN0zIGBuSsBS78zxrLN611OiJi0aiQ
ui7kLVPAwX6ZXxGh8a6Nrr7YkHccbC33rnIY6ximRj3Zg0jkP1z6OjND4KrlvfDJWXv6S0hW6ACj
1n+vBXu7UiBySKJLXKvFaqI349UJBVQZqBb5VqW80lN77lpreigKwb5ljHzgWhnkkbRQ2n1mw5CV
1o/QmFT7cujzbevE2ktV6L9kBJ2IR8po2Zcw87o1agrG0c7CmkyD7Zi7yvfq3X/SmtwYTrqZBKWi
pigWDsjxT6QocuYTDYrt1KTbQ4/3x78Dpxj6l9KLoTWgjrONG+uHMrOVyMGdmUruprzq6pZuBTRv
//DfYz16srco8P6QrogcO7VwyYDy+3a63gP5hBVY+oXfX+qhRRi2LrSHhsbgVZ37yVqatKBpDxnq
NjRhlt/vLnlVDSOyyuyOQ3SjEL3JJz5vwCvbIvPVBxkCXwePAE53S2nKCTXjleAqxkre3BizbYYA
KjA/oeyjOH6wZi1ub97Glq4AeTcPPNiSFVqn2kotm0JfyGkZaIzFQQwwLYZO8G0Mk3IrxcIyxy13
qjeSqUI/bJzlJEupH5Zlfkdn0gzdG0JrOLVF+KWmqnS2QMe++EUYrIypz3ZlPHUv0TDa2zxzxErO
CmQJznrqf5eTJY/Hk6ZE3zUYa666YsdXcx56DmU8/u0CWqF/JuTVUI1iF4/8bUvTm9Adk1fhoNin
ifepvAnaPMD35a3aKdyi9RCeQBdY5zb+UogxOLrwuhzteZBX/+X7r5AhbeksjKfV/3vp0MLrIHR9
LdUP7sIId1Ne3XQS5LS0yV9/aCVkv6/uE5ladaipahqcv8Td7xWrI7xpLoTH4WBYaA2pbr4Puxw0
G0zKy0GdMvZsVqzs2qnMjjBxZ0d5Nc0zncph3wHD7Wl2vdLUtluVTgvZgBCpfqHTbE7IZVXinNCm
QHSsEE+jNr4oFBC/Jo5mrPtk7lvtMUnGL9rUK2m064IjXDjJCoUm70lM1raBL+hYzUOcibHYS9vq
VeiHWr3fRL0e7R1pyiAttH04cOf422VVizfDTsa9ppXU+tLCpw7fJw5wAwR52NVAuVDWGQqUln8c
Zku67nHStForXSp2VxyLzN3XhdW+AVjsdko0NxjVZvdVB/PushH53oMCXTdqpcyUIMYTn/tPDzWQ
71mT864Ih/SBWtNCFXX4MDk+jfaqLsQSSo5pFQTx6VY1beYKqSyTxjnb/wHWL2lJf8ARbUHPUr6s
DUdbGjYku0Hij8+5Wk9H+nVhsFa9L3E0JFcgHdZxRLd3gShW80ZyIaJ8G2TUYDET6Fg2FV0gYOBT
c2m5o7FJZReWqtJEKbJml42hf5E+eZVl2ntgeihAhoCKnfnVY81DaXru1fKHtzTrxeHuR4avPym+
u5UBsMz2+05344VZKd5j4AMqjGG/J1EY9Au37hHkm5tqmyhMEAdQvtJQfoWSy3RWUxHZJw0ZAaoM
/rThhRGuJMVwkRvVQg1pYLKmRn8dfbAZ0rzPdp3bnKQpZ6WpNnTbtLmdxH/TQ1HSNSH8naXo00o2
dbpu1kObIWLk92j5zCPjxxC51VUTbfLe7YZ+yt9tzVTWKttkXq0/Jwf8kGSeAJxKP5I5be7UFA3F
AHRkwZX3YwC7BdpkxZbKKeU1r7FuDBhp0ENcF8QIh0oGjLCqLLad/YTcAywZVsrzLwjNhyH2Qtpx
6RYPrCJ6Ba8F0e7sC4JggIH6n1l5JX25r9AB4dD6mOi5z8es98txmIaNi4QbrGIB8oVVOEULxVKw
3V+diXRUaE4VsmqNvm9abeP7ZtcspC+jd6mB/cmrbjHSqVmavu8I/MPfVw5MjwjhleWiQwlza8w0
AkU9PcLfCXWjn6lINTnhGfBQsg6QuF4qQRqd7Vqhaq4aWnRokogEo6i6jcjU9HkSub1QqU/88JRo
7UMe9rfnGOdm8GJwBqbJK4SfULo0nVObbHYxRcRzrOfpsmtCsUIrGznIIims7Uhlx2SjfBjTCASZ
Pb/7XL4RBzrbUQ12x0vvZmI3RkYy9Qt6eHpOWaZyjZtGuQ5O+CUSMcIzsyX9oUjsQ8zJFX28HJFD
z4qfADMkMFIivK0NYGgm9NiTZeS+GHDYPFSiuwSqpe3CEtnMxKo4PMvLT0OYvwuPc/PdNU7sPIGL
OXNrwxHl3+lahzxb3Fjpt5YatfE6dMfHGi6IQzzPyhDOViT41BBMQgvOuXGdPQoUF1Kgo0pxLFRp
3Zhe4CaimNZseFgqj2ag+I/IPgEJ0bVv0pL+rIxMGFcdf4mIhH8Ls7qhW6ql6LYyritr/9rR28zD
3H02rSDbx2GmbczRL77EY7vJqbD/CBUY9O3InC6K51VnuoeVpTzeJ527SPg2fq1nunYDlaNDm2bt
kd6TL4GC9FBmDsb3PFb3tSydphME0DBD/mqilOqUXwZvWmxqqxFYzzVprXY3dYW5H40IvuTBeK1N
ExovzZ71mMM4PjQgPRa3WoE3kgn70+7mecWcazNJQh5Mrge+bK+Lyc+QAqceHWnpxeVUchRawovF
bn19W1WUl1ongpvMHYLDrdyE7PqzTSfyvilb21nZUDJtjdJGNqXsge5pfbZCkRL5STZkZBmbHMCm
bnwxY2PfK1n8qzNIcjVBlrxUSjBuAwCZ+yyeglVhcbiQegcmCWZ24ojLHKQtrwT11A+ntOWALm28
Bs9zLWk4H3PTrW7AKbNQ85WixfFKDDM/1+heoVnyIYfsGlARQzId+nmQV3LwDFRg7TjsFrmSjtai
1EhatsjcmLMQaU/v1lVeNTUPcuHMvHUQFwySpeC37x52j53vAVTABSrYbop5CyOF2VUpEyVtOdzs
0K5RmUyan1Kgo4QXQiz0mfPqJtjBduSg8wF+OPno7YNfdnx2I2KHoF0QFEf8YGWOYX/tqrpHb4or
RCY4+Rutspa+oFTRNxDqOMI1HfXbe6CM9sL8p6gTsf/DT6bpXJqduQ286SG3i2+1JhoOx4Hx6hTi
Wz4kEZoxUoHQQxQoDoYt5Jo6mLvJWilhZLyAJwAFAb/Vtu80dRO0MSoz1Be+yStBI/nt6u4r7j6j
htLOUmKeZIX26CXDJbCr+t3zqfV3Dtpm0oSMJV+HSQydWmbV74AoZm7QrLtI0/ABRSXum9dkxZUE
3i+5pjJsnmGVa69kEHSMMco8PO6kWWvtcwbgPtQL5dIMevwQj2oGTKL+Ii05iFr4IAENcxconXcQ
rukd0nnwqCnyYum2NClQwCfNtfHiYgaeaNqLOYs3uUaaLOWsCFXrIgL1UVq3BZfUrbuX0MvyNXJl
PdIlmvXQAsnZZHQ7j354BWR0VtTY21Yg+6/FPOhTFO4g3MsXg90m1oKkZ3E11HjY1536RSpNSFcp
PG+fasY3u0zz1WhGEFtmZQm8T+0vqaadagr4z9LV+SM0oq4bHrwmjYCTnOgbSfS1q5b1QQ7Q3Ntb
ztLQpIj44FbFe1+p3QaUUH0jqYdZAJL6MXsVheYd2pm3Xg68uNp1AAs+z41/fEWVGaci0fdy0TSv
lJMFy/vM/5/llEuqFblIjskxCpdNbJRHObgqQK5FiXzzIuM/HPoGZkC9ocTqtAFTtwDpdshudjr4
SdlP0FooDvkwXnAI/Ydz64+JLqBX2oW6vs9qRMzkCWOqo7I7ycOHPGdMRunyJLK7xdiQVyuyZBFZ
YnwonYqmP6GT8LZpHF4IOw3PViF2zehEiCj73Xs1sSO6lRKRXFP3VqoY7zabl9AsrFdBG/h11JW/
pFudSAQClzDWkzmMa02E8Uqdc/gCtq8dzaJfUVgGXhPOuf77BFpVX6Ul/VLXWF7JVbAyf5XWKIsB
83CfhAZlGYzNDl3O/kBrdH9oguDjSmuHz6bX9WTo4+jJrSbHQy8AaBFCHV/Caiz3qd+ND0X3Qg2r
Q/Nn3tHZEfCwqZx4/Y4ubzO7fqkLAQ01icdqH5cBpcjc6DctoBzeTGZ8oE11D/4gOPYwiS4aVIEf
8tb/4tJo+QWk5LilKYU/vMaL4PLXmwVKESGtiUnzVgLpoG4afXFzbzwOYdgAXGaVB0/BqnMB0o5R
+GIghLQa9aE7TkNOzWu+Uufh7rubaSW8YnG3We+aQl9M+mtRi+aaKEXB677MftYDaqbmOHwjmRWv
c8sFbKMmbOz4k09bxWTbCuAgroPuJWlA1rUZjHi3WYRvnzLbW8hJ6dL66JKkVnbxATGhqWrFVbml
yV1Uj4rbNAvdgCzQ7SmRysEBV4h0sMPPHMu/Y5CqPwGuvdRq07/mObCbIXaaraMb1cGfabeK+Nfk
2slb7HgBr71pxsmUxrsxtf02M4S3brQ4WnsQ2K26yQkeqnxVIwl4tWsvoWRmj9omURqxbMcsfHBa
gVPt4vdyUHLSeCyQg5aaygFBgcf5P1KsRcy7rKrEwVuCp1PCJ2gY822fNd8DQEZHrTK3tTt/rWUJ
Sw6/Jyb57S/8f6pcMRus48QKWdqaUrXada716/a2L+riJz8n2fcaGDUaO/5tluLQlGYNeaOgq9lR
KutszYO8StzQoq6dqSvoZ6xl2k/ptJDOe2DnZrsqBGUp/Z9CPKift2Anf6mxbkEuzK0+hXQanPyV
nemb+0xgUkEZJh6xTTq1C5LPkNcOxW7IbSTRZsvoRjdf3SYMk5hZeLsG0bXngR+fRnXb3OQtwVMj
etnCzhHDYSydME9xCdPTcBqi082SE5E5vkOSAXQL+i62+Un7V54cHbusfoVORdIpdoYnp9f6re9H
1n403fzq8/BaQVkcfjOcei/XpHH5mBQlf2/Q7aZ+8lfZjh2Fcr97Sgz3lyCXcpQui+zqxbXdvbRG
RCiefBsaoLqzonU51PEjQqjgcNVHver8tUZ9diVNm13lQjGMZB+1uv8YndmgW4/JfD30QjlqjblV
Bn+dGVX03seTc7Dqnr/6omuXXqBZB2rGiLKYQwinncJOtS2RTEnKY6dV1F8T9+pDKXHw8k4ciqba
WDB37/0MgQlV84u9BvngMu/Q3obGBFkPKF1Hb1fb0dtoOtU6m4ua4GcbJOdcZxYsjxqQNT7SRfMh
Sg7TfEK6m3dfUF/HIglvc9oc9X8N/WN56VHTLMI5nxIePcW5OJ7i8gQnAZasx9gUp3gK85O8ErlB
DV/a4MvyE2fr6egIhNkI8xsP1OB98rYWRvq9ZinfezrouyD5qfWNBrh/TK5B6UbHKoRFtMls8Q7Y
8ipPAdDsfXH4qr1GsQDgGsT+HiKC5lSh1LTS0rF7HwOe7jDNlWd/VLp3YQWLtuvt1w6qvmvbjV9l
lGHW3i52YKGTpsWheuXSzrOXZpcAHnK04nF0GroYR+8WRbm12thNiFYWhGUxWce93ZjxRZRBtFam
3HplUwbmsxjEX0P5wivT+tuNx9eycqsvVQTvmVJk6W21OqjGnvRNfGGb+bG60qOU53SQz6uzFEqP
yF6YU/GeiCx+oVkZOfkstjaVxQspm2AVpXf5R9HS/O+UnXXR4Jw8J1BkA6hjouYvUhVB/m2yVBOW
zqI6OG7l7YYhoTsq1fVVOZrdNW07ZTuz15IASIqTneTqxgMg8ph5voEiru6/O0n1ExRW+VcI7P3G
zjOo1LZaIzoYwTjTquTske1q7I/d4PRHhRMUheBpLy0LkBaMw0ERl4t7zM2+zWVGMhzlVK1pUM+E
EARI8xYk7+IX8CPUPYonfoc2uBz4awov9nBV3EicpXF3h0ATLuEEu0Sdufr2jwkZjPqZvhq80lm6
8y0dq8xUqlFRuK+SuEPaWG8iY8nb5IympPUW5HF9igI6dkbykG+pUZY72+ggmp1nPSi91kU8eVs5
GzUVbRc8J45ytnZcBIlc/aH2WsrTYZ7sEocvTYHAbVLrIYTym8aClAdoUOisvYZuUpGI7hQU1dmD
4CpYtkahX30PKEgZPbaaFpHsYEgQuoxht7zcooRVPJIcdI6RqGnenhRoMZXaiPcyWK7lEARxf2Oa
m/tdDIpY677T7ZWNxEfAoygUW7QmiiUVwOZMrRX80ZximvrUXSPTXq19iAyeHbRqH8agW1O+h7dv
tKiApb2r72WwwlHvYKiw6BXQF578ggZq+DJ+NU4Z7u/9FnKnPPtNm89e+u+b59/+rG+roxe7OxPF
i6McpjqkjPMfZmDGOoceN1vc4qzGgPxoDpzul58W3p2xW+hr0HbZQt5czWFvKVGzWN0rCByr7GU8
xNnyXoL4U775v20ZL6sVt2KGtNXM3NN97+7zKKDsi8jlop/Fs6y29qrtODjNQusBq2jUcs9+otHu
JS9lULIYAqGDLK7So81Bj27vD0K94E0HX/Q//Hmwwg807FiI9kDBtrkT6N1XSh8N+9MmH/jDlROV
WqED6OXaPme3e20j51Wit6qk5vVgmTdLzv225NwcKWFfsKbeImX35+/IKsrsNQgLby17chF82o11
NFxl/62R9uXGM0JvJSftLMueIMWSc7dhFns1dOhSZauu7Xdo5drRs5yUaxIHiSPhmeJoGe43Hq7P
bWIoAPvrj4GtHUny+izdQvFtlXy0pi5iv6k3MkzPDaiG5Dxsw/2mQXibrRNk5Yh1f0rI/Gl/StDI
KWmLOZXTScnvT/PyknYP/4Mj3WqgGCMV9X8ou64luW1t+0WsIgiC4ZVk5+4ZSZZkSS8sW/Zhzplf
fxc2R4NWe+TyfUFhB4A9oUlwh7Ua4FUCOB55qVTgdSZhFsBlxuICbitEU2jqJgUSVPoiS3OR/rZ7
qwfaCjLuICZtDQk//gogRFBCSjQlFpFCINIYiqnyLLZ9ciFnVLOFqBkMl4Daujm41t5x8/vWnkeS
Xn9XXdqU34mqvzZsQvHiTS3oP61/0GCPrf+PdkRaYWAOYDD00dkndm+jtIHbKFbAbMgS5zaChLaM
8uKs9FMjhtWbjGHacz2bPeWsNmByF7kW8ZMCFRQ/Ni7dwfFMHVHOwi7CJ9AG1D6yWWjylmLZzyjG
lLPCXfRja2V/o9MNTAKky4F6j1rhGFyqUTJlYEyJo6doMPUPOXi3PLzEA7e/ydiHVhpivbm2UiIP
x1yMIC9DAGHJBTQgpeHVA3LZ45w7fpuP8xYEsTrjUxaBl7yq4xoVB4Ux7vSGN4Gjg9fbQ60OsBLd
9oQkBUK8lTHvx7BBYRZh02xT/G7SDdmGoGseUWxI+YB0Q5g3FpqZ/GpAo1rvRzX6sYAL2ePGUnGJ
kfhDWp3VmgI7QhNBjIzjdl/JO3OHV0txplvIW3Cebrr0fo+CzIBuOg/3INKtSDEdQ3C5kQTX+jhY
KC9YAjs2Mu8OB5RWr8s7joqlK3m/tSmQbpmXLaO73Ss7uiGSYybBRNEVcAbC0Q2ksujJs7MnVWAv
VZVUbTF0KcbalD3pBQAlwyTt0R6f9del7/7a8nusXI8DM8QzpfdMPEsCoBLiXbxEnTPSKO7zKuuR
igV1aiX7RBqltszB3afoHQA6ElxpKPrlj1XXnAMV4Gfyb6+D02NHIhXu04yGrTw/jxpE/8E/fqcD
eeOnVjNBE+xE9ROQw3AQkFkBEuMq329B/1dxyxHYaIc9RPoMMMYef7XF1NIPNIjY7IAuApaGXBLp
kc5Co47pttkTSTEHmy96j09opAif3GpO8V1BQzmOwAS8ice+fuEcLVn0T/Uq2vkQBiPAoHwwe8fP
NPAlSp6zCCHhyjbE/sFQ5nGxjznyXg+GCegnCGEgi/G6k4buJc+dQfhF8SkKaFldf0bCfT2TVFAc
gOJYDgwpEjCnavqeG2FzowGRlXabkRjpw/dKQznMg57EwtSbG9jY0Qg3oXL7rfXtUqX+kiGig7Kh
yJfHkO92CFKXOV++FuCa2TEDmE9oys7fMbv8zx5OCMKZSkzv6sgB6Z+J+hRw/4z7seunc2joXl32
6PVK5xwp9hYYo6bETaBBtIJf2l4EOrobNhXpARY7Yh06y1um1ddNVMusWnwJB44Gl5+XMYm7ANz4
DAWfQt+pBcqvMqN6NyGb4ZOVDB1z3jkonDwpyNZqspClLtLzhuwqRdGEyXm7ExFkayTxXfHauhkK
ajAjHVlD1wTsb+27YNBAFWMDTtHYuLVWz25t0fPFWxugiwED1wfVBXTSYAB7dfFIZiOLD8UMOupm
RPA4IDttYeo691snRUehXEjDXOXJIuFuvsRr1eIxgs3IsO24ybXPcIDZ8WZ2T6yfow+WE3506in/
WpkgWDTmuUIFVZJ/XUA8zJBsQRwySa+4FyJHC6KAfaHX+aGpos6v+lm7gNbF+n0FALoEzwQyrga4
Yv55MMv3s43CVCNJwS2QN+vJKZvEIx0NYaz370xA0/aAFNj0zAq/uxOShOTAlj5whCPQgILAkUOx
pCpGo5YkB1c6miHwj1gSFbSSLKRj6IgXx4dK14fF5Ey7GggWnsBNeKBwXakCdEvxxzTOKZqlEWgm
I4XwSPxh26J9yiNnf8wNStvJXalpIWy0n7L9c79JL5FL4OWBmc5LYJSioyRmup1EAU3D3t6HXRif
ZpSiNnsVRn1rnbIK3blfJuYMby9k7luOFjeahmYy7xzkP7y6dRDdR2tqe13kAPyD9prUNZQkmxni
CqjDrPbkQ2blSOI2WBoIz2K+nxEzRVAbgxFVyTYDtPg/dP/VL47AzY6D6YG2i3rnr9UWzh4VLcVt
6HBw8GhKg4lCwooVIGGz3OKm9DQj3Qr697MooiOpHteTS59YgO9H+hIJOVxDraXZRJfEccrLU1O/
CLxzIBUG7DpnWYOG53hVQGkgIEwwQ+GKW3k0pQFZBWCsADy4klalf9OZtnFlARmZ1a6/1Bmgpff0
BLVwypnW0oqKs+Isxu84hOqaD8ib9QIaOQ9vouPZoBIwMLmvl7xma32iKfkYeMoHokEFTjuBXAEt
uLl+2cwgBvPQQFvtZFP22Z5Cfm4Mdj9UP4tkfdCpZbQLuTzo8gFkiyItgE4kr6GH6CT33rqm2lpz
2moH7ILJsyUKhtD4MSqAuN70TvmEKg8JpSDrxZrV2Az3OukzdOLYdbMDEFDpJlW0E82kkcUzkHRA
mjRmCAFNo4vAdGb1iUSizS5NanQv0zyaV0Bh1zLXyGP0kHZg2+11wIvr2gL4/rjSGMp2Shuv2/O8
HCye/wmUaVh4i5OykMOLZxdraCqK2922huy2WQLZWSLm0efTktVCW09vAWbmnx+crEBHtAAMip+I
BnORmCMmCitQzw/LJqufWO34aMm1tPBS1APvgVjdX9rOBhztBJZvmqW1ZtQeyduUtKuVmrWn/MH7
+Fcv0nxPVtJvLiS3E8go/G0qd0e/Qn+ZnfS0LHNyBot0FERO2ASzDHmMs4smQo1iHC0zQDSMRB5Z
hnYEqKGMgJAItMbl5OQ4ikt9laCbBMiZu4ZN4qIGEQpUq4/Z7yiGiQ4P+l+KKHEXF1pKLi7Wxyhg
29YrvebawI8w0CU7rRlgsRNzxP+ALdpD244opzViMF+h790NEvwGgzslQ+rhmJsAGScfkEelz1wO
BnKLt2hu8PopWbOkytIc/RJl5WG7nzuNQL4IGSdf3bYBx9Vt93zSbU8DmrpopQyWVEv9h4fDWuFl
jlVjExB7O8cFgAfQWJ6LrPAZuFAzDhXrjJwPaN0FzotlQDKqChyvGrJ0l0oz6e7M5D7rUX3I0/kb
WcsO1Ss10EQJm6mUoE00Q10neOUAzQOEphX0kz6wFnERZlcZTk1o9fHIjQZCdEIvWek7phEHucZQ
CYqOEFB2MC260Gw1jOiC/JYEL5WWu2nllCnKfGkVLdAis/M6He3aqY1mB1M2Tki4mW1GurVIwvOM
1vMHfSwXqFX1zAs0keXAjf/ZQC5q7YLcCPICY71TF5tEnR7RhPyNan46XabhrOkL1Qeh0WUCB5fU
6dX6hTxWqhl69fuljjaIZZURYrp3e9KCJQe6x8JScFwBDg3HvvVjry8TQAv1/1GXNBhSwv2YTete
j+vkSwgEB69miC4j8FCieCAOujJLv2hRZJ7jobMQC0i1T2P1u5tLJgK8PMgxxvEolAP6EP7Wu5zv
SNp8bOQVhU8KNVi0kGQk+l9WKzPpts2Vj5aFznYZpUuBx3DQ0MxPKtH2LNxtlwXppV5625yMuTaM
xwW0v1ptg4Ascgd24TJETDMawPbzDQw86570k1X98Ltb8o/p66LNn5aKn/dVl7nzoSv2rviGVBXK
aOXHudv7zSXb6nmIIrQo/mbYKL7StPlj2RrRLUaOzncKo/4K3Bwk0C0mruZcWh/RZH0kfRlq6Fd3
ZicAYQ9qgb5NoDVB1zAKq228sEtklfprmDrvGgfAuIBz6J70BmzBpLe6AZy/9TRdRPdbbvMs0MpU
P9PggOzznBTzVHiPMpmUpzJnAPl4WaN8tj2UTO42T+aXjdVytWWkrnvn3mSR48foYPAjY7bB1pI6
6PfkZRBZnQBqOXQ01ItlnyenGcAUKZUk06yVFprFDJxWj2vIQoPZD4DpUPKvtyQfMLOgmkhHuESt
U1dV29xdlT7Kg89mXi13PCHxBo7QwTjnlmGcTbxqcZ+mvW5YBdgCK7vYHMirlF5kVyLNGl0zzjSj
YVtH3iGbA3Po+JGWkaoD4AZehV+XkNLuRIsqO/Aa6ijCdLUYISc50IwqMWlWiYadlbh511S4qdaE
tMdme/RV+9FWSlTL7ZUfmrGNUHeN+lDlFhkWsvi2OfoLymkqb0K0FKm4qUsuYarVAPoeWXKx5EBK
lsxN5QH1Fij7pDAQTd6X5vjtbqVagzod/uK47X+3c40uxQtKUzhKXOYvfYTUVmc37/B1rm5oJK5u
RYvHpKfkEl9SxA0Tba90dz60A9h6th3IxaUSDZrSsIYolsVdJQQDCi6Qd8Pf4PttDk7f5Tdk9dAo
JJsASRzZuvYBko75jbd42s/FiQQmNYvt4HhLfnoeFehF5BoQkOsFx2SYdZRVAW3TcLy+0qvbnCBU
PYlZ+OqD02z79PRZZPjCyflVfdi7Dx+WKKVMk174d8qla5ohKIvDMi3G1QDJT1fOU1Pv0UcbBsh+
LpeiHUCYS1MaUBC9XCqlJJksXp3y+aKcHtaQuC0EJvayOZKS86huvLvld9qHTbb1ERsQktHHLwag
Gw9c9vRkK2o0aDBl0aAADNBmqImMswWA0Z2SHHupezAoHbmo/eOc7foVXQW17ZQolsBgtevLgF7k
CITkUkaof0XTEiisw6aoNp+lGFG6odwBVDkHvcUy36Bz2punNfTzRbibL2i4kec8OsYNw08QnUpE
M5w4IXhvmcepBMVFixQO2LXDDP8LFlbTNJp6HA3HGjCnZZtvPohhZqAZ/eFNs22JCXjvzpPeXZ6+
eD/umBRNDW5otFySj5MVDTr+5JYAmp7RhNd/cq0BjWElQ0ls0gJIOBrtFfSitRs/rcOw+kaODtOY
A03Vy4pqvY5LJMQekZYegVoTzRWRBe75GYxz12KI4aW3PVKV0/h524QsfSmGc8lniRKJjekaZKiL
rybQdgAYJndJJEvfkjen1JoBcCCH0eUZKuNQud2BZKH3SHk3Zd3AoA3ROcN0ROflmqqqXlZneBMD
MOAoQCcglXx+wnGPXciNjC/r5TJ1URO8acc+yi60aFtP3g/bjz0wosFusEehILLpxVobZ1Dg4ony
84BkgnFuBQiuydAUzg/vf19CVlRAmXjq0JptTtvd7bRp58y8WPbIDlzeyKu8x429k/d4kmmmBqWz
6QlAlm2NMgm50eLWDmqACk/p39qGdP/B5e5yb23j5EBZnYbsf2S8c357+tYWjyt1epqRtp1y8NxP
Q45/ph+/mF//ou4uObXolC2d2vbKHIgr6HwezgKEGjmQCwEnYb0O6EOBUsnkuYwIm3g0peVkTgzA
+2/bkUxmmqlLqH3u9n24Ivk86B4uxYba3osWCA/yc6qP8MtLksv2AWnJ3dXV5baf/+FSHTL1wBjQ
OzNKPK6ZzREkxdbFkvGGVZ/HkyUmgEdAUgNPGNqjSCbn/nWFPiaw/Lxu89ZXhOH3m33TkJfNx233
yCir1sNLAmpAQpbstn/liOH0Q1MaKnk4aeRg0P8IySsdkZQddXbxzshBPP64R9UnXbwnbcsqYflq
Ec22nWjTu/1HFMBYYMHyeWOjljBFdoqGxmIvs3/XsSYG8Cb58Dn8T0v+69YPfg/i/+tTPqx9ENVW
Ojj8/CTR9cBKoz0C3Wh31keAYxUCTwuAU1eAaSs9VAADQdtN0RtPU/LJgE11XCf345oB9Moblxwp
bbmYBkuATLjrAPukdNuuyEWPYKoynID20iLbAIERXaEr/4eQVBmUCcge5OmRhk6e77ZKYBzDWtTh
GH+TbpCGJsWZJxDiTxybxSXlCRpyEdNUjb6WjO226xgiiwSMCGkkD50CvB0wTK4WDORGBpoRsjKt
+nnLrY341TAN5XrgU/Ed+CgI6MqBZXq37zrrC2D/wYOjlQjskqEupzHZU5PBpuVanG9ryB42l7AB
ydHQ8Pg3xFu106yNi4QWBnpULOxDBlSLAwCTiuuAgNU10hrEJPPCQ7Ed/pdJR1Z01b24kG4zT7ab
7cLJMjzycRcNtKtqM1qjRFq4rvWfXZY7e9JnOoJQA0eR95TaqFDkbj48CaTLhnqtLzpA158cVJI9
kT7qpvGqAa37QU9GXTggZEtAP6UWtPYomIRqNYIODSfB5ig3tYU461EMROCfc0YqXfSQRyLRMYFy
i5ovAPMiv6R8VbrpYTtRlM/gIuwP8Vg3F1A1Nxdt+DGbrQhoUSBD+mg1RbgnK/kplztdj2OwAxph
PjMT/aydtjeMMdxEvY/EMxmsqiuAJF4uexKVgTfmacqN6KpUup2uVweUjkiLelnFnDMFwGhGAwWq
XBmtopkyPPhFprMC4FM6ks/DErWN2hUHlBgJwLhGkwG1k3NHq/fExzwBOutWWwwARhOI4Y0QgBQo
u3seGiNHxKGc9trgmuesQYGOUaH9yqMpDeDoQF3q60COqEZ60al1VQtimbadY590pYasmKfMai/0
Vv+w0D6oP6jOdXJq8Qi40BDKsgTLyV9E0hncaPfVtPyPLVy0gFGDCxmU31u612X/7rtdEWFvPGDl
dUFdNwRulzh7gnWPirq/1mX0nSRCf0dXyrMFPD8gVAL3vcDbI97E9XgDis/QhPAO3e7bavKPGKpH
dU3MZ1rQNGlyatIe2CSZtf6Wr+C1s/P6AAq77H2IftrnJDQQD0eH0lfg1XK/izp8LPDpfHJaQANM
JfuaZc6yH02gVJEb3gy8qprb382uH1BnFTAxgm77tV+HEs1VsiBwScop5j9yyXdpZdQLR4Fe6I1P
TneWf0zxnnMKOys6CRCtXGngrzODdUnvoWAaHK4Ryi6kgU1GnwOX6nVqFz0IB2pH93tgmfRe1OJV
885O0xj9EGeQuvuxIeLeI10TrTidkrve4OFHyhUd6p4xsBrAA9hn89GHfD2JqW1Q5w5mwpvbuKhE
SQz8r0q8q3K0kj2qfKwN4Ip0G+BVJvLwirYBUtHwAHqFLpEUfLtof71DyPr/bOoggawHPYv/GN0C
5VvmNH0q+7y6NKEbg5xQTmloLXyr7+RsHKoLcma9D85jVKW/OpKBxDoERFOOfoWtX8TKJxd9grJr
BAVHKdrfmj800Qj3VEtQvL6ZOfq71hBsoXWabI6ltCzCsNGOjcauK62mwUHnaYPq/MNKeHvkSPuk
wJrcM9CVehsVyUpkJnLYGE7WvEPwj3hNahvdY0AbL9EOBDtxlWxmkjfuE3J/WUq7vDKkkD8gNX7Q
pvyLv2UD5y8XwOZh7XymwRSji/aSDrXWKMzMCvyqpM3q9BcH5Uo6ECTAU/lssiSZZBOQvbbtUJ/3
stoVBjd3m9Mv93y4hBK3DwQAwxk4g4MOppTpVNIrs3w9phkNE71MKzl7NXfyFbqlN2Flplku96EZ
UInwcr3kfwBii2/70zIyqq0eVpGoXNIV1ApaNYBp1O0RXJMlB7pRrxcqNqCZnSSIalkmcw+WPtwe
XLLFGl/KF3hhTJq/bdTLeoZ1WEyvS4GMlvJY4EvNxgEYGtJ070tXmb46s0xV08cgF9pCfYxlKSzA
4sjFpFxSQIgmZoLibtqclA8fjovC2LUNkA9aUcZ8VycpQOFNcGk8F53Vn0M3Taa/SIs2IdSWc4Eu
SdPK5wAU4r0RPZMNdVnDmZmje1q0Lh4LlFEB9eYc1g2/JSiBuPU1oHJqNEZvBC4aqiMBvYUBoGXA
njWMG5G1JETvsvkMMY9Bq4rb1hQJcFAn6Rn4yJ5ACLn2uG10F3A0dBcmZ0p8NJNPwvIZjE48QRmt
jsze430mTcffs8gGwbW8zag7zN2dqaD7kSGi2lN2l9efgFtfHICVHl2BpB1dafYgJjmeuWk/rLs8
CUGvoHxoFk7IMQZqjYsCV3NZgPqBTbcVA848WKdWTzjKXerl2PeTfkamTwdIQ68dOtc8kET68dWo
dDR7S0ScFsBuyvyWz4OO9lefQK39d932sdgATgeuo8AUZShgmqRoLgVyKcyLciMgguhPpKGBYsVp
eUGn7LqpVQAYmzgghXkaqxb1Aqw901uCnSdohQTNtqfRG4Z6F1EvFw/vGj0ygV5e4lB59yJz9+ai
XmxaJ+YXR9+ThgYjy4FXBjw3O8GL2EMwPE6L9lQ2Gbp1fxF4pwUUocfdBbctNDMc6AfPRfUpnAHe
Rj+v2UxIljdxu+nU74esr76kV7/TV71SgU20PRgDCKIApq9fjBx0vf42bfSoOdF06vNrDDib42y3
M3qKpOdsN0LzgbGPUo0m/KENazkFVIbl86Watp1iCwC0syzAopXgKE6aEyKTkuF+DY94208/gK9Y
AzZyPhxnWWNNuoH3u6xq82eSsk4kt1wLn0gC9XZ9i0f0zruLfUP3tH2jmanx5Qx6Zuzq2jewHb/o
nXxEswTLKzAo67793uU6UjuSgrgYUN06aUt/ZVLEHfeDadj5OwNsSJ+Z0L28tYaPzJjD36JYB6cC
nPI+B8eNNn+iJflkR1eWrRwvVDCivgd4q9PcBmQ1w/XoDOj3r4DsOHqsc+wrkBTsq5XijTRJ0c4A
gdTCsvp7D7IMqAIDskw47tRSMqh1NDOEVh2LTHwgyZKbKrcHX5bZIPUxnOPDlmbCzpkJkq6Gjox2
qd3WBEgwokFnVgxw1FKqaJgYSO85igP25AsoU/QL0RRQw0hP9R2QV+Y952n/7CQ24CLcuHkPFts4
HGK/18CbLfTmjyxaGagl3hdgDxMHJ3b6fZED4RCdBcsTDTmQlMCEliHmPRgdO2jLsFymip2Buy4+
W1V7ivSw+gCsGXwZBlCxJ9ZnJ4/F87Cyz+SjoQzwoi0xCNNHJj7PjlsfetNA6ZTcAfynKOzttfCo
C/15jtbsVMqECA3Aq8qAJ8auOp6jR1JNlJ95cEEN/8sKMsRivda2PYDz7VVvJCMwnS0EIIU+tuhj
rEpxcyx8xVoAUIy52QUbAAB19/dGf7RCY7oSCEAnkQDypnSOC3qXgMsoMQFIWTgAOTcddMYrZABe
rvatYhw8U5V+QDkgCMuTCjXd6H/ILjTUchbmbWOAwgUUrFahRX4/oxCq+b7YAgivyAE5zmrgQOka
F3RNDVFA01TKNCNzZ8cOKBzJqcKrZJYzzbtTkpNaI5oRxHiPcmlGHzteVge178O1hjZ1T03B/aXP
qmVvptOyWzIXh5B8Rhc07ovIB22J0EljJw6yrwK1RMjl4z0R03Wo+PlR3kykvVtwNyUTLRVsaXfA
QIi9u/3u1ncAhH+5IM93AlQBKBoP17uhk4/n2TbGAsXlsLzIb/n80P27iwmWnm3/f/dzQ4GalO2a
gB8IXAMcOW99BNqwYkCe5Xn4G+/sfJ8nBT9aiHftnEQIX8eLMArznKc6ES+QwrFs0xnzkqGZCVhY
/Rgf89ws4IWOPWrToxnIpdEDRNMs42hlSw9CAs4nTv++QXvIjSTWjMkJTyTUjUnjqwevzL9nc1oD
dHHHF4XESTPSGajmAYTPq3lsht/S2sR749gvF6fKlsvam8IfwmPUIXKF5qR+8GjK+uTmmKM4ApI5
Ss5gpenR211WQStZq5akG84Gdz2S1GBKcqxfimTA/yAgMvMRFYaJ7IkCDgVADmcwtXYcXfSTfbHK
Yr4ZYx+d0fF8GXFyfNbrInrOm9k4mJOOl4BXHc00MNaA9Pr6oC4NJ96xHOBI1FO5dVpW/WT5xYyO
3U2mdkwwnaGCUPZwkuccdfvYxRkdwNTDKRSoCUdO+magMBF4tnK6ybjsTXy7U2eSijmRAznkONjb
hSFOSkUeZCSdUWs1CCsrhsqzH9uSoW/6+Nrm0Wcr/QPxLnSGOZH7zFcWBlqIN293WGzg2E66n015
v7PzfuDoq3ftJ71Gl9dcu1eSyC8Zk/QIEC03ACyde+jncT03Zo4LHAutR7KgWxsdTz6cnXImnB2T
PA+5pNQgw8T60BdmCMaWOGaXtG7YhWYWWktwlzWTndKRIckr/JUyGklR2POhr82zac4W+Kc6QKEf
tMi13kUruBE8p8o/h7ETXUgHRgULhWboYEUAK7Atne1GAlWxLQQojNBiaJuaQIdmIV8EXEBb4EuE
Hkd8ExdAL9xa54BkMzi613X5HVxuv0wU3eWIyOdOzmawXfsPK4HZmQV5xSOw3AHWAiXI5VUzsmqP
NuUMlRs/dGRogQXRoyAfPjSIpK2unEWotJnz4zSFYePxECDQC02ZnJo1B/r6DFBDWbPVdSte0Wmq
hkyWaCGCijot6UMiXwAWMLgoEHLGyfQmJ85xT4hSH2dG7ld5hD/368ABXYU8+atMM+5W6xnYADgk
dsYPcw3GnaTm4hgz3p01HUOGmnYAU2hDd17w451ptinJTp6kjJ0EXa/b9GE5OSW0k/Kn7fAtx/bq
clG81ysE6cM2m86UHKMZ/VloFr/mBZXhlzpyqZwxfskLPixR4puO6vJvmqPOcf3GbBwU97rsqNmo
UInA4+nTn8k0m8re0bShyjv1B73zoj8mWVoqoXtTRvIP/xVkKqhcT/4bIJrTcF/JVoziEpybTps3
GTafh4Vltu/C1L5MVtGB7QO8CxGPjqhRnvnvr6KWRUn/QWPmNyNs0awj9BRBRwcVYTZ3EV/AMOro
ltjkqIzDTbkkBqBp5wwhnLDDY1C5l8C3aDdZa1M40aLN3xhTc+9MzR9lG/r9MoDuGh3uo8clAP42
bXqQJ1jAJMqBZ3giSUOy6ro4GRvBvo0pKdOxznzbncJgDrVmD5jGfEAOcwo1n5o6qZ2TZiX+fHsx
gwtPGVQrqLIqgDPQs9TH0bZr4A+DPnWeh2YX6878rmBuiDg+WgLL0ADamLX8TsjBUxcKNNJJOGEG
UB+GFpZrW9U/dLgzo7d1QD8IgQ3z2Pzu9G29R0XvdJ4lPNooB5qR7kFULpqBvdERg3WGxFFTOyhd
1OXXsV0/gwh5uAJtBnSSknGkm+bkz6ToPy6jOX+0gO63H8bU9oHYXgHvRvs64Vl7ATAjCgLSCtWP
qWQIIVkN5LO8Opqg2QW0Sjr7TVPF7w86Hi/vaWrra/weHQcndL4jQSytrlQlbfcXnvxF31YHHOK5
+6G3HFC/IY7WVdxAsVPa2nug2We7JkbUGo8aQG1u79tpGAVxV6CdmF6v6c0chyQQqr+8n8tX9c3m
XtCA325gmnQCoIe/OgaYnX7gRt4cH/QbzoPyezg9EKzDwxLSDcmh7Dng6GxeGj6vmuUM3JEap8ho
XQAjUTaIRkstyZZUbnZSqqFIgE6zeW52crVpvb2Y8zFrRUA62mhBZwooSOV2JNNGd5+BLLpoTX/R
QV+M4H3frag2kNlLSxZH9233MlO60CyGwGGajtQw3ucB/QUfIHlqpk9r7rQkbybyYmaKBWGBQyeO
F9qOO+yb5bjpwWic9oraA9/Q0BiMxDdqcJroVKLsgKTWtjUgNjRa6dG018q9xqL54oDGJkPBwBVv
PQ7Q+3E0oiHlTLK7zXpAYlgmI/fS1nQvSYayenla2g5OSFWhRrVabD9D7U1hocQVGZPmHQ254yb7
uQQ8uNKVFapzyxllxLrxTGqj/n2M3eE6dwAQsdbI2SXg90BZ7NTdEAXtbmSgGemQyZhRQ+7gWwWP
Bzejn+cZxA7jYdLyJzAoWodItnEk1Msh4WSXrviAg1+LLd7Wl4RBy6UvEO3xBcJ/Okk00EZyD9KD
t270i24wg04Loysw6NmKBlsXuQexfCAdCsG07kbTsLLAeZ6V524A45FZIM5MA4ltCagUHML+3DIF
pY1aPpmXaKweNeH9VtEnFZRiuJNBGW2cN3nzpWW0y1QueI4Cr3ENRi38npvWl2LI2GcguNeXRjcT
P665/nnUZ+ew2k26y5zhmwkc62s5APFvZp/4hKZxEmqAuyFfH34iqQOQ1ocsrde93U8IM0t30kWz
pgEqJu2OkV59tFD1Aur5BaSTGSu8EASBJxKJTRHoXIVXJuxFRyAR4KZ60SnMiKUSH6rMHoFswFD8
UkTtZZBYoqPEh7MISlTJZCbLWzq3Gpp62yLTJoa+e2P0XQIqVWu2LX8tk6UG17NtRCfTmMBC0GkZ
0Ir1aDc2aRdscmPbCQiuuQXKYGl3NHS1TdmzIRxEXdPwOUYTCFoJ4oyfU5oK2UBKMg2b2EoEpjtZ
upN4t5xphnVEC2qg/EBki66cNvwQaqa+YwNySVuu/ufqgLd0JqXzy1TTd13RNR5VADw6WtUarC1g
QFxhgn0SmfcSp03wofg0dSVGH9pnwFBCcuLw8uxoDl93d66LM5mBC7QYv08ZuFsyfQqaujQ/WwhD
7Ra8vu1bAGO9ixD2ew+Ki8jLXRRF87ZL39NQTKvmNaFlHpROa+I64KCZ2pVLbAeoL3VB7CHCZ5Fo
DVrc411vZdozqWgARlS/A0QA8NamyAG/g3ReTPaucgDZR87CLcejabm2N4+N7gG8ZrzWMtrX5dqV
FdbwntV29XlF9FWGBPt1At5urL+3SLLL/OyW4acisnYmF8u1r+SB6W4aRWGL+uch9FrHCc9gJFyv
jDfQ4ZS3Xl05kDuJ7aR9ne0BgNuv+rsdt73SARA8oCBGSTTt/bDP5m8Df2KXTglCfupjbf6koOuu
moY/TY7WPuWjPsvdhY0nYJMhJ04/nPpouZUVhww4m4g3Trd2sZdg0GcDDSMZ4G5IqSxg+TF8QXGM
CQffqTf4HkiT/TtEI/pTZ7HYA0Y6c1EDB6U1Teey4P01cav+HV6++3ddgScSasqrgHQ08CJZn+rY
3hbVDAdNb54ABh+h+vug/PpFB4lxNMVeAsDUd8qgrvOqt4vyp+tIg1aipqkFMAYaridE9cvw7xKM
xr+lGluOVpzNh5XH46elNz8Cg6f4Xgz2mw4pcJuFA1RLvfTzebT+ihKk64FaGX20zCU5xGsE4ONm
Ys92CNq3bua6F+eAhBCJjGU7iE4Nbdzvk6L7kySlJ5GGOKzRc0FTBNeroLZCACVJXK9wsaegjQvN
1/QWQXqF8+WC3v7smAKN8T/hf5EH6VZjeTaMajmZVVn5OGOkewokU3AZ3Tko0REgXVqBOkuqKk6a
s5Fan0mlgtPoRi595nCkwmSsmqxRFerP3eRv4erZBuKBjMP9DNlJYrO2X2UrN9KzP5A9CYZTiTR7
WKp0cn2bAyhMqebEDg+xhtSs5FAujFVInt1gA/2Zi1A8TdPwKG6gPyE4f8mZHn1muvYXlvAPlI1o
JalvneEA9ZihSFL+25Tz6ZSYaAfaEhh9niNBq+FQswAzxAICzBYBLMs42+WzU6EMAN+xDIhQQTnm
C3gVUONjyCHkwFLBER6wx1JUxT8kUhmQ6NLDaDXpFRWA+nMsAFzYNYBZJXGxV/ZMs3IEhY1AaNOO
avbsyqGsOxc1SO3SuX4SJwAjRvVrjRoE9CXz6tJ1KIdEq/RHvWTRR62cs6eYNR9w24031dRWp6wC
Mx0CXK2fjJW1A9H8dJ0tcC8Su2Kc5aDQylGLKbkaSU9DhioEsJ/hPAuU9DMvpsHjiTld5rH6/O8J
Y0osL7KRran72NerqgvucFYUj+BigxDUKYo1IJAWQlehIQPy8AGn0y9R1ZRoiECYei1ipJh/Fu90
2v8x9mVLbuPAsl/ECIAkuLxq36VebLf9wrA9Yy4A951ffxJFj9m3Z26c84IACgVKrZZIoCorE/TE
oZFZG7JRI/te7nyvBym63jj3idK756rfCtT4oqgE22WaQCbOv/ts3TkRiPz9WoJGCkpUS9PE1daP
HLBd/rELA8JWpaXFoQdIWH+YqGqtXdUCzkETroqafWa4/cqv+vJugw5667iASgWmLEFkH7vlPSkU
38VdZsw+5Oi5dblFNfKIR9/InqdMNeuyraZtpR9iVRGyC48r1O0sY+q1AzDJdQf5zYmmHWbC/c8a
s4h+9qOV7ei46OU2h4RCGrco6kWODVsGsZY67mybNjIJdEwcq9Y/RGzcCERLT2HUDyfrT4+GNEG2
Pm4AXlrGNL0sWa6w2KjXSOgQMfb3B/Pi/+EVWR+N81uhFcuyZQUYkf95Kx98aPhf75Fsptc6R1bd
LenjD9UN69pqBSVmJ8AhdGBrzlmzhrolEsbQNniJshy33oFXqyJi0wvZKtsEUZUhUe9Ys5d+AvVy
7Y7FjiZZmKlV1Xng1DaYepG8/sabZPzuYcO1qkF6dAc3HwMM52KnJgOgs/gx2a1xsHgfgY3hn6YP
zBZVZ6hkW2zUi6zOOZh28HOxh4Ub3e3C82+IHkBc7KCFFkDBEwcPQzTBo+k7AywhjCMjbFroVm6x
xTOWb4qwsQ2UhKT9wclTMGBod1oIKdHxUmXxJSMXsmnFuRQ/tT7xPmVJqg4Ual4i0fGfmLTwcAvu
TPAP6Yg02cktKSS4mmmc5pq2WYSewPYOXLFDowLUCgJOHLIoe1DTgNj3ZKn6sz+a6Wwiu60PJDZi
9YcADzmQKIK2AEoz2WfF6+yhnGQ49Rk+YVT4oMDQHaoT7qiAy6Pa/KxG/0cyFmm+tjuAQJfZfIQk
Wet6WzcosW2FeDN4nUg6eGl8O4iR0kQsbrFF+tPv9S0hz4xk82GizvA0qu3gM9n7wYp2dikBgPiz
61h2F5CRkeA0rpWzUSVw7+RTmO4wb09Gh0+7KYi/tmOUnscScllQ1aiS1RCZ4zYkUTmaGkjeodEq
cp1u8HO6gKISqPdE37BBDX9zNfAgc+0QvM1xdIUaXBvu9UQpAiS4edKE+2XaU9CzrdW9MEE7MYE7
w9lYTjGcp6jYi7DyoRvXYifl26LcOEiJglXRMadbPhWHbMR5c2ytwdkwpAsObg8QIA2zPGI33oN6
FMKy2a7ppw4ixHodNfaxdUV3e2dOENwE3LtfWzxXR/wXxjt+u9EG1JygC2DiOvI8+Dvsa7z/wfkW
ePmwTjqBBwfUxVbv6MCpS1zhqgHxciCgNPCf02Qk8vCuQ5AvCOXOytKNO37z7GL6LMvAQyotLY4i
N9izMAtQUEzggxsjla/dOtb1rO3YAlYFMvDGZpcBNWGXJo45wh4muPd9hf93V3ogzIoARGkcO1wN
4MTY+W3aXUrPAyZWT8w+rjbSTOs0+cnzLYSaYFrstOK/bNCKA51cCS6C/4MzvSRuB5txiMrTh7ey
vAT1jBZYV8+s/uZ1B+HByDFeYzasLDAWnpMhT18tcLlt/TpjWxP42dfJD+PLkHHscszCAX3juHIQ
X3tx7jZbxbFrHgwjlG9JaQBQDIEmB/mjHSR239mhRtwDJOVnQI7bqvgypQ1Ea+sINIIQ2tgj4F4d
cEb+PA+512TneoJqejKlP6Eyswq1hIwNWJaOfftnN+7AeFRYEzTTwA+5G2q3PbeD7M4AbXRzb7FV
PssD5CPAtGCaUB9eZiZ3dA+JVZfJLzWA/Z0ZkNCyGhG8iMR5QNNs/NabvNyQXWg7wp2zHYq5v+2B
pQwo2JiHoCr3lVG3V0dn4dvGiI+1CVI8Uo0nWxIMT+RBJlOn7XH2MVY0SU3od082niMfrzFCf9l2
oBM66vBh7oY9GPRcVa+cKOh2LGnA0Fm2SbadfFRbI1hVX33dWHOgUHe7GBQvrROcIyvAaqev6n2n
yl+pBZgSNVL3sjgudiiV6lao2wL/8zJNPX/KomvufzQrzYdat5r5GTJj+cpnHt+RsRBdeX13KaWv
r/T16XrkQ715ddgO0bURH68/yCgCrAIaO3OBwgdSPDFIlCokQ7QH40AIdmxdxPCxnmF2+lDvQEPo
Eu3LAjJKtCRLJaC7kXf0SvB1gZDrggMav4ZGZF5bYnusp7Y6Itp1V1Vkg2JbT//uBmGICBl4ImLt
/m4NOcUa3hWIKtzTEAVqUMZIAd/+A50dCSXrFFO95Q0Y1xa87OJDPWoIWPvB5YPffMHF578uTZf5
sI6GYVd8g9xwsfNTySF4OtjqPHeTqE0RzSp8nKUL5q47PTV3a/2se2d1SitAgFw72H2nzkU+dfuM
5bfF9K/L01RNV567+poDVLCBVtEXml8OAqvJxDlkCv65dhq7Yh2GdbUeA6M5K5TuFasoKdoz91yV
7ciKZEIYrP2uOBUoUjzkwyCKFc1Q8248e5I10RdJ6HoQp5zW2MxP63m8zH9c/+5Sbgv6L9sAAUjB
EgPsnRAvkEFd3wxgZW4mHvh8FUSyXQkzjPbLTKx9aCh7615Nwj3Siqqwfq+lSc6+Fi2qKGluWe1P
hnNGfH+7mOaXMuqUH3Ae/bZM0CsFAsVWEfL8sQkUtSY0Oiv7LS0Ampo8F2EI3Qx/eiX08MrV7Abo
cbmieRpTLx5AJhAN8X1ZslzmnZt+sUF1iMIu08s7sJpKbqRXpGuanR1pmsZ0nfmdLGta0as1IFh4
wE2oEvY5EOSk1jwLM0PB00TYLdo4QVVfyDaLNzOUVByaNPmRWKLYB7LkV7u3w93oBu7RqbzsxQqt
n+A2yn4YVa8x/Q5wt5bgpy5IQJiFANl3KwEDHByg+ox9oeT8nBcZGO19YPJT9nMSo3hVQCQ+9yLe
1LUhXslUmPWGReBypZGcGEKJlrrSyJ2GYW15nTxWRuXgmVwZW8Oo/W2rl2PjlB3D0lg32Pqf6CEu
Zaa2LGrB3FtG2WuXxA6qLx3gcfQzXYBZ81mINxqQf5z2P007cy70zB+qSG0nDnU18kBEGQKBnTms
6GJ4nkLL1vVXyIAXXywvQ0TIgN4dEo/iEKNO89gVeXCzcwvBBNY7n2vB/srHof/lP3LZ27/azvnu
gOl4Xgu5luKeGKHzbi33hmnjuv68Fl/KYAVECCKWGvUcI/m87YM03C6oZ9sB6gGH6xRl4CYkRMt6
a/vp+EQLmgF150klvvMumYCey7+BqCz6AWUckKH6Q/yEA7mJ+0tkgcEDE1X4ltSV8QpqRWvNJ1a9
gPLDP4eF/XfaaxWNIanfsjG3Lx5Q8y/MgnZ2hMDnb19tMxtvlbZ9+aRqr3wxwgnRA/BgbWkBx+7h
kchqK4JGrnMWBFtRTO3F1U2vi6lyvZGkHtkCJ+PrUZde0UTi+VBlsMPBaVZzn7yQ9z6O6VAcl+tQ
b7k2i8R4jJE3xDsuQPyK5GiHu08cIFSmYhy9qNupTjZQTx+KC42FdrbMLFwlbQ1wsh6S7V9raArV
pNhlCYRY3q3Wa9qhg0pbYx6Id494+FC9Ep6pR7aFpY/bbQFpP/ftg518/2vpB5utvupd6rkBkXeP
YLqNsBHQ76teljhB2X54NXM/htoIGLLn8eJDNh4pHPmBt/rfmNWIfq1t/c/IlwY7aMrHgA4yEL7b
DEjNdJSnMHEhzqfPs9QYufEN+Mj0oiwvBFzTkScwhP72cA21Z05eyu8MejmrHLhRCCcWCXZXlXNY
TiOmshD4pfGfWTqmQLsaEhCR5eH7j1865Fp3JpKgD/rlhkaD4OnAczCuYzLpLXsfSqUA/MNNwgx6
fgOK5t4BhV2v/ywl3wzf97Vsmvw43wPwO94bslSbnDsQPTSaUx6bqbhiz7BNqs7d5960913Pf1DD
rArEXU3wlY3Db5MFxNtd2d2KHCALhsCG0TV73zbAxa1Xku8AaRhoMvv5MYeM4Xy1MZAKNNqmh+QX
qAlSL263VMxEJUtU0eQLUWInyDaLiXrk5lIhFI0ZbqNzNRRLcAvrnBDcM2ENBbog2SKGnOD0Df4k
slF1zfRnYi4nodoax7aTbeVAuTrqs3XplNndl2F2B4NFdu97yBw0IXjoLTfx7VWup60CHOVZlvwg
P0RoMWGklXk2mvC4rKVequtzpLdfzPOFoE28ScUkLnTF5VUNI32JIX4HcVC8h8U+Tlm9srgAPvTP
RNQFcm+kUDXkFjPOqSz8bSibFGUllQGmfdhogoZLQzaaJRsNW6MY13bY+muyoQTLqObL0LiCTtLv
8bKwRMl21ZT17r8uDXaldlukHHztEiByu3CaN9Nj8TqY1PjaxH6LWH8YP1nYAO6cyveukMrOoPU+
gYsERSyHgFf3nAfuqrC67BFxkT7Ax5I9nNo5Wzi6X8gucLPdQg0JglykZudrlvLQYig4huLndjbK
RtTbigEwRuCIFoUyN/kP8hRPe++GgqkRZKrAFOtR4W6B73RnjRWot27jfvpOOiqLZsq74Qf9FZqp
J8Rj8FdDewUV5jmQM5O3ieNsBF2URCSyK4Z6bQkkmzuzYjeyUWPrWbydznXkbCaHDEzIN1ADgIgU
DCGrxTZfTV+jjBAolFDNJF+AFuO1i6wHIkFgQ6NmKn1Z7OpTMtJR206KXZfjBOA5hQKdcGvfUN2E
qFQYfOcJqJONWNq3xT4FQD9KK/5JJpokf+o1U/jD0osWE7nlhbVzXQeyCjr0leogWBV14dwjG/45
+1yCApgmqVl8aegX5hcz7/7Cgyg7Tm2aQ5rP2uQskS+g2jqBPsC5hMhzXRCp7Q415w8yLXbqGcOI
fTz5TSmUPRMHnEA004dpCRCivsyyxg2t7uAy63+7Vl1KVJGC4XZjGNl5xlNOAsVLzpi8VTZSXOEQ
IGzaJV76GMD3bAZgaRlllj1aUFw+pOvmO/IrJoaEMvnlrZj9QIsgNoEx6ljcP0wYCzsG7njgxPjA
glH2RbkNggBCjJpGY1lH9Big9X2WAWq3PocS4MnQrO9mOJTWJmK5gJwob48ObilHD8ITKGfi9p2a
SXNmVBbSriVSgZsPE4blfTdZOB7J7vLSvucpamlb/HpH63svDWNf2tjB8t6rn4EGbJ6ZLSsgz0Ww
Jxs1ofFplKF8Ar+gBBHanj4K+qSisAPZqxsdyUSfG9nLPogBw53+5Qt+wdm3R0EbcPXShwyGm26r
NqwPThVbX1zO3qCynj8q0+WvUEVFVKazvmRVZuxRTA/pk/HR9hC9EETsjej2dWbzBkGDugIyEO6n
BjIps3Em/iZXatIoQMZ7gPrbPG9MfXuqsvpsCiu6pBKKkBHqAd/ywBebKJTymOdx/FZOGjReuM/M
7OOnppOfyAtIoGCfcEgq09Aq8wlUdW1/7eSAZ5KhgqPLMxvAlkLu53223mwDOnSNsJG90l7bsy3v
ljblTppBC1XposkPZZjdMr+/gT0a1OdOCVqLZS9ZVeXEdrQRlBB23XHmZ6tlB9lIIy6eV2JkkIEk
V0DtVlnoiOP/l+GFCF+ICWZxGaGZYPQlm8llFvt/+ZKtgzZdUIDuHMzrBbfPboMQrzWAYlzUQAEi
0OPeOstybwJCNCvIlLb7MY+9G01QUzZSHhBqSmbnZUWjl4F7E0UYjpbUxZWoofVB6N9wfJpqc80A
uURjxlvUDKCAsZCQULNJAdHV+ohxOXDIiZO5HaCVSNZ5DDnInduO8ZFsZVr8np3XkDcZGRR1twjL
IU6vo3u+EyfHqkrvYKOb2IlsXZYcXXOKTu+idHPX1DScPbI5G3J08xhRV+a9mDjEbaRrVEew/Vhf
/Na/D3nHn7qOyxc3KWZz6bL61NsDmDS0lxqL94vSwb37VWo+BU0xLwqNPF5BgCBV/h48SmuOsPpX
FK61K6e2PZAd9sVzkkSv9cSKrxDWElsH8ebDpN3E2K4gn8ueQiQZR+xuB6u5SXfa9UBtfgvAQLzt
XcEhRd70nzM+/ra7IK9CES/b1JGwT61uuhTqDnPPi8T7oZ7oPtg+DP+4fLjU/+Hy5IJsbY2X3Iuk
t+/UMMOx702D3ZnEserwYSK0/irasrstZggllaehcl/J1CIaenfKwwcJD6lksa8y8bbwwc+c8Ytf
VWmhkAzYoL2VBG/EEf+OLp7GZtN1zYq65Nhzd3Zs9K+qNrp2PxlN9IRPX9zsia9jPL2fBm2iXgxu
9RBBj/ti8qz4Cc8pSFL+cZXMRk5GeogsaBs1Y2z7axxl8h0N6VXKsfe2eWulSCp0KlyjurU6tA7K
be36VHfOuUvafO/1XnhdGrdMI0TKWxwRp9j+K0x5vidb7jg4HJJjlcsvlL6kVCXlNZMaoFJWyQjo
BGQ+aWIwgORwG4W6WphaZuAxXBfYqyZlFUFTVGc9nREgZBCmHPFjwHQwwXO5FnJT1bUJzQ2XqXfx
dZWC7XXeJYqLFiLA/XOb54fMcdI7wqjZnXrjoNT9r8UYqj6dZ9jk76caWObFRG5Agfx0RQDctL4S
NeQxNEg5g04IRA56YlkVh9Gwga7FuFls9AakGvtd1XThermU0muZYwaHoBY/+1QghU7OABY5Z4iN
HD5cZP4D7LZFJdswHmtduTfpaj7PdI1bV0qUu+d+ebBk5x0Ku37tIiBDqQljf8ImmzClHeFHbY0s
XRxG8zg4Ua4YAkMctQB2Lp96qM8doNaAU2fC5BPZHFNp1ZnyzeeqOUlp/8y1K0pQhqsM5EHUfvJU
R2Py1IVu+2iqA0RX2xC4Q9hTNwAqPJHrtO4QMwNirbNHUKpH+W0pBqGiEWn9nguspzSuPjul5zwV
InYf5fSwVdskgDLguw88y6d52Aels6+sLFuTbxVk7lNVhdYmKDprS0OaQOXsgHSpp44WyJYBvlb5
Jm9bfrcc0AM3bd1AigFDIxf8HhVovL6dNjVX1kZkENXhNYg9Kl07kQahhTSm4wHJosfYQ6WHyOqf
gd31jrE3lZBokio1V2Uc1mdgm4YDH6qDoYr6DH4TIHxMfWChMTXk13jDUMxL/mt6saXsqUhRiqAg
BdIGiOsHyJhdQ40uzxr+uxfGasBEuzZSUMygIBWzwOWhSz4VhPlw2naPZg2IITSyvqI0NHopYvkl
nHz35Ostl5gkqgNQJzcNVnUVrtUOK+pyPe5LHq49S9ZbFCVhhozISSLLpRuwOhk7aIBJlEb+Y6tt
/V+gccSQJcuiNQ0AtAQy/o8bDRM7QhI9HhVOhQgcFBC+X0086i5pXnUX6i3NYgOtXraLZYqCSEAC
M1P9Av4AG5OwFudeN9QznFYr+RbABGZWLFA1KO2tQIAH+yqmQOepjXND43l5E2GKujTV4LMBv0Nb
bKk+MDSSfZZpur+yR3EJ2bgIUDhCVYG+Lg2kns3a8ZTgd2qmqLtfEC+ejKcdRA8BoNPoC5rQuPkt
JLeTDS8ntU6K2Dxghx+94HAXXIFFvlEtc82hr4nMCbi7gvEA3q0EsNPYOfsZ+E+LQTTbybGghKtt
dmoAl55d6bnvmyjh7vyOP0zXxEE4AoUCGNPHbzThZl0HtaV439QeaO6kpuyJEFxHyazu5rHo3JcK
uOjVZLUhDvORAfZZBAxOSzPGrQd6TF1KRUYcG+NVxnmHhEuRnwsvfN80dgyersX4wSfVS6bO9YBv
B84F1WjTSQl3PEVlM4GjBsPFBu0OfCI0zmV+byKUivyX32KTVWkdc+97kbnttcmz9sqGEccpGlcJ
AuxOBerjbED2WTd4MmdX0M8CU5+MKFEPgdCpIjTRcM1IIE8BKXMNLFfsByd/quNu5/kjJB5io37p
sFuA4GTSH8kGlLhxQpY6R4FbsVUQOr3KxoBAkhVDN9tvAcL3pWDxNpDYfQ9Qa6zSoboBgQXwX9up
VWO56sB4gLDi+LyEOyhMgcq56uRM1vVDBISGpQYADQM7jB5iOSXoUJBdTvv8jlqbflOXEdv0o4t/
sD8kYovnfr+ucgd1foadHVVqiGeReeEmyGOFCEPlPIskNJ+m7pUG5JAA2L2VgF5sq67EA94H65+G
6yapSPGb0t1II3Q97BH2ttU8FlMqKlDzKujwHnEW2xF/KDWRBC/uPK4L7zXzQ3lKzDQBgAA1T1AQ
rzVtyO/Hksw8ABe86pUeUmTnWTQeYh+aTSzscYgpA+gIIeotR9yaqNco87uwavsI0IG/tXzwtZqd
IZ8gaYrnYp6aazPsvyFuWwCGIocn7tj9kysyC+SP6tZw3zqgLrBfZ8xJd17NUqARwp7vwfIeHH0j
OKXVyNaO7b/6btppEPsPz3bZW1aCIqEzDb6HuKd6DmJ5hp4w32Tgw9loUZZ7pJsxqrs7hB1QCccr
DpgKbIlhFWdpoH6gS/gxNYL0bZwAMXIjR15ZnKqnOnTlKjKxZwahCapWMvuSl8x61zTQ8rgE+NCF
7VbnZZJ8eciDdpX2bgndh3BL91Tfm34xFSB5rO+wdHOke+tId8zlNvtxWntX0rnZndxAq5TvzdBL
blOeyhv1qMFJF6Uksgu3TM9afQUUqyOyPZJRwzXv0x77XKCzGvoRSv2DI1nKqkIpnMXb4F5kqU7v
TsGZGm8AcOhIXWg0g2+ezfZYewTLJKqQg3MZYn/aDslbw4pXKiutsd2G2J2E9uqYB3vZdvxMJanU
kL0MLH/toSZ0S7ZM+9IEalOto+1Ur2Qfaqv3Nz0ukuqLkMdypeUipddtSuY3zyLnKPLsIUAIfVjj
UwSE9SXO8nGV6iGqkP1TZoA+tBbJhLQGKHYAzRh0Qz0byG0QhSXpdrHFLFOXHFUYYMr840jGdHDU
pbTHJ+xx3D1NLnbq2Qy3S6NCKTPicu0alfPdBiQc4iITFLwyECRmhV+B7wYNVUdTD7/9X55n8N0H
O77NfbPCTgAtTaVJ+9WTZrZf1i5LYsfaDhyVzVQxEo4dTjBZfgCSbbiS6V0DyqQreRReepjtwFRt
kLGvNsujFl8sJIzDsYAwMx6/hqFSe8VsFP60zDz3UKi2kRjofz+YDTfZ9hpkvZj6dPgmhrg6igE6
TwHv28NSKUhFhpD7/T1BAXKapQlagd7vFXPlIRn9IP/XZWjCc1MFKEDnQ4VJs+1YC/sy3R0HIubx
SsQYgdEHiYfj4t5rSZwVeFsfoYNunaPJt87Uw1nLqXYFIqtg46oOZHPAJ1HtBL6ys0+XxfjQENhY
UyEmIOVsi/CHu5prLT9UZxZZAV1wCX6SoIiD21D6W8QDxQmqQfiaULUm1W2msT2tVA0IKXZNz6Fp
FgerG5HRA4wfaqhRDbxh7Fq7CpW1R0o7BF7KL/MsqaHSmGb+X793mQqa3XR6Y1O6wxH1Mwy/njQ9
ZV861N7uWi/L020D0EqBDP2VayFpUpNOPEsdoV8GqCO5BFbYrZkEtJN8lAuRtdVoI/iMx+Z/risr
X276CmyWVC+iXLu5qoYf54oQGuJWdJzLR2iIDfpx1owGWPVfznotXQnY2xV4cVeTDnE7asweDMm1
cnLzG5moSfPS27JGuGsaApyXPqjXF+qdL9mT3IKwFZiaXJ3coY9s/rz1P4I+5KRCNrwwftKHv3zs
NJxd9b/GqcHQ4wrkufzgRwRdxes45vx1LAHPDw13OtDQhUYVNGqmeEtDHlQBwEYDorlAg7wKg8lH
3zdQD8eIPKYyg1ZkcOeiQvy8in8oVaxzPKG+Tl3R70Kl1BH/3Ok14OqVHECAgjOYWfp3O7uJDhy5
S5KFkinUhMBo2gq7rSWjMmQpkEgyMLaePUSXpM4jlMLYABMu4ygAJXnd/kWThlHi2U7dj+Oc1iW5
ytYDEyvgOMHTLKb+gWrEYh0lSv2czK8ct7K/XNzQVnlQgnBSGCEg1X70MnEbSAFsULZ0QEtUyC++
b+QS91aFshANpO6ozgtbqkgZYk8jakIq7FrGtoZn0zBiPTjvUSu0psQP77A7b3wbh4h/543Itrj1
uPEueaMh9sM9CLRRbNMZ9aUNppfxj5Q5Kg86cD6lYLnvm16uUT5oImBWQXpF+5C+OeIRECKUT5zl
6tLrFLs3qXLNapkeWz20zNzd89BPwJOOfHycC3GL0vpOI5N/FbHp7RMpx7sV2tGmsHjxdWi8q2uE
xt+ZVx0mL3O/5VU8rBEkNXY+1KlxPfBdFqA3Pgwo1cMtNI6Hg4fw6KocBeoHyehOKD5i2E6MaQAf
KDg5m5grbyPatnkARdo+ShNnhAylbSmvt7WBbIFOnb5rWrkfWGBcCrNDNMv7UvDkCwQnk7ekiTsk
Xqpkh6dL/BZPyANPgNDcRNqknyMkNYFDj980N/w5BZxrTW5Kje2GeyieptnEHw5daJyF8uwNn+In
nMv5BSyI/AIAMKIQDsG1yRCquDxoH3Bb4JY6z5N/AGJohcMSFG98qHBN8uJLBQlU1ZvxDaRJhv2X
bfF7bZvhw8kBcvZYk12hm2l9KgrE9mkoMvZ+SLOLM9POyzAKLLnHznHaFEPVPBds6FGzMLEjs4z6
2e9R1BvY32gO3ID1s+zDAKRxYencnBRxqDjKt2Ao7V5FYLXnsAPolYZRa/hPfeqsaRRXonuNS1AV
TKhMQ6Krex2sWK1b3HQOv7POgjv4sv3J3FKPl6DSi0EmsUXN0niGohPKI1G4iXACMF8GhO+8cZv5
QbOKoOh6paZwyvKKUEC3jkDXuCEbwxu+jrpZhiLj7jGzjCPZyYMmPwxRmvMVCroBdJtxXfJYrkG+
DbjUdlOND+7DBA2DtACJJ8TZBuBImyJZh5nIbmHcmhuDJ9OXNIqQlxTB364DIT+c1n74cYhoXZa3
91HG33q7fB31Q5BY2Jju5bLIIEk+5luyLRNgtj7iLpVdZjtjW6l6fgSvBj9PogHqmLrzuI7Ms8Uc
QKAnpak54KJNYalFIz8u+bi6L1GSHZTqRGtsHqqtLvFe5zWoJwBy+FYDk7OTQGYcaBgiid8FX8Pa
LA8GM/KdMtv4m3TCXdJH+WdQXYwnEP/iXKXtuZhew9Eob/E07iuR8EcZAHxYukguMqPlD0M5/CHA
G3AcMyFx+v3HRj2clFsIWD1oJXNsnA1zhmIOWWyaKoTEcdLwkyZc+Y59EwJn4IB7sUB7t+OAK15A
3BieC0jD7i0pi6c0dNk641m3YSgDXNMHg+3hQ1YpMrwuFMdKs8V+ZfTwyNMjyM2oja9lxiZSGEvD
Lt2CEw41OSRIRl403+DfhHrgKN14id1s2tQKb61i1bkKgnCHDEr4uWztr05tOn855YQdtWd9HSr/
t6uKqwp6bQrbNe0qAv61kkW98cqm3jaaBE7pYjzOInCMpLUFlRXdtHYXvB9PNE+upinSPQDId3Jc
ltDk7CcGqK2nSfTJN/y/ldFlz8MU8/PQ4mDk+bL+PtTNbvDd4gsoQfJD6A9adtW2v07VN5rvLNRR
4lrgwYq75jWsgie3nervE/QD1rKa9kkmGhTeTD8dcFye1JDWT0SmGUvz5xg4iMFVFdvbovcQPI+h
K5H4mXeicVSwN9NMug0oPY+yrqL75HZtsPHHw1QDgTyPxgbQzDFLG3w1cfvA06m65uP02WQyeG6G
LLvk0ONeG6bFb7U3/aRoCDVCpviamohkLQGTWFnNpkACFR88AP9aCDgg9V/qNlobjnq40+fnsXih
QVF06tgL61OTc/vTqAxwzHdm/Kv/0oi4/pW07FcJJYvPSNhGuL+N3rVrhTo1zTTtKyjpPUUtPi0u
Y/Nb3wGQpxehAuQwQY7iOz6PfF12ofNkBRHq9jIT6dvCgFit7dUoWfJQhT41Q/Wgxuti65xBcTv3
g9ZfkQ2FRjGipmV5rHvvtx+o3ytwp4EiYbGRcxKkkPud3Mtiz4qegWucg3mhTKsHTfQ5+zFVBWBh
4A84ig645QSEqy9+jcIFIVJN1MeacoMs6ae2EuaqAKAXJ48ovSel1MVkk3EATCO6p5VEdoe5weeu
sX9ads5+TevMy43PUcvBzg5WaESE6vppahTA4GN6NkRYP5HddLJ3JtScFUi0gJua0gz1yDd+pyD6
mEjzHuhGRsZ44Qjw+SK3nRW5geYQgT0H2UTyI9vcKCSNIyUc/J6xdnZWIsJf2nf7vEclnW9LnIll
fyvbDgFjBxVoYGHgxzyLnxFJ+W1aJisGTWoXVCLrySoNkPH+8eEdQuQMYcJ9K1IQLAfyb3pKixav
VaaoNKUnODUS2p9AhznxiYYdaCMfzLRWNKJVJQQ99qjjeL+qSEHjaiCAAK7l2NujDNzdF1xmxwEJ
pZXriPqZmgmZmXVeAlvRMtXMtr46JK4yn8gBWfX0aE64AzooMVTrdBRq3Zjq9wI1Jn8nBUTnTTvS
ZHCaAu5dt9D0gPPYqRhqX62v4O+dntPGxnnXZepn1MdrFAqgNo81bxH2EXg0qYcZQbkIfHCFiUB5
A+lxPYyRhlvjcW6v5x8lKT2m+kdbeulWZSBggzg9MBT0w+U0XSSgBx0ya10MQYBSruwv1mKviX82
v42O4jd83fkNEYR2FzgTzqDaNvtmMfvkeuXDqzk0DnGjQAkmEmhF7j6KqBiRfTVBkfzHJmSh9pUf
Ppne1Ox7BJW/2A1IIVs3+vE/jH3Zlpw6tu2v7OHnSx0BEkJ3nKoHou8ymuz9wsjMbQOiFz1ffycK
b0fatU+d+2DMkgSZGUEjrTUbG/y+GQ0JPUBB2r4LigqikHYVvheusSshpTsL61psjZJgOUGq6Ohb
Bu6xcSPbJFrggUPjGdxQ4H7k9FDBwor7kubInfrFWU2BboF9loJidgymbkmKGRwFyMX+Plp0+CZt
iAfEodM9QDk7WgrcXDOfDml3Z/IM6sC53Sxro0s3lTF0WBvQhzEiAKcXlomsRNuBvxG9XLMpEYNi
SMBAr70qYSIDGnqmP/x7jD/k4jMAZRzJ6d6ZEqRjVYCOldU93VtQR0uFb2+LKeJY9hZzPUaPli6m
hXx8Y7h1kZ6xinI7WG22qRPwxLiBZWip8gWxeqhFTWHZgOWj9/SGJD3mV3ndzuy4zO9M34bW96hA
wHXcYY2MUjY3RWA/wmHyc1iHkBW59Yagfy9kM7w1rWq9jtv2yYwkPaVxHxx7KA/cmuypvSzZPRJd
/bpOXOdgOnb4WKbLkrjWY9TF0WOeLqspgH3qeOnbx6rKdo4Ruyc21tbjaOTXyGod6zFjyafoZ58R
2/HDABZEDvSUso2nYij40emQfyFx8Ny2YbN1zRaJ3qmzy2UOsZeILsEqfrca15kDZmmcwen+IDwY
vjJqTFmoLjjodqeMP+JWfG4fBVh/XS86PMhQPJs+tCzIjAvA5nMrJNbjEHBfRyBvYuUy9f0cqfum
yML89ZEgBbYfB3fV9tyc1S4mQAFwaC9krVRdv4xNNuwKqAGjqx9eaB2bkD1gFXD1CFHwiOP2ZbSi
fhdn8TgLknh4sQwsWVwzCFZ2ZWCBB9cN8KuAENrpeMT1sStgQg0niqn/U1xb4UOCtx+ce9SrHcX5
4bYhwHt8CkGIeK2DEA/RX9uxoorwsoBXoX5hIQHXgk082sjP/fUSu7Xd3mJjD2FjnvUzCj2QVyUm
zwlLvXXQb1w0UaO2sKg37kOWP+gpV1h2+Yw4TnIHAWsFgHfgeLrDCo13OMqSi4PPdUd8MPb9aQ4H
v/SF9O1TPQJTWCNVeega9mNjgnJ/kAorWtBBhmWiCgP+fHqrB+W7fAjI9QB9qLIxBTKq9vpI1Y/d
1hrlfqd3bxOkT8/dT7tlLDA0GdIf06jbeAY9GE4oPFoC9zWNuvaQSxS60pBKEJNIsC6nUPRVALYL
cha614ncBuXW8KvulKbMDnQgmBzNslHCS4zD/WoqEehNqzUuR4WsbzZi9dmhcuvpHr+G1RONZLjQ
Yd7WHBhDA4wqSvpZR1u5Dqw2uc/dLLyjGbkDjS65F6gK3vtxzb0Ir8uNbmNjWO/HIP6KYsCcVaF7
6QTgi1kLwwKjFPazk/pqyfFXrHQIKj4Iq8EAvAaVL9AsjuBi4pb7iIi1Y+biSIRDOB4rbbkAjhEG
x1PjbQNG62NgWHQeSajz24bNDxGvOQAJkXvdS7KRQPgm5vOuZPBT0N16YNLJlxQaxzOZjsm+gtDe
rgksugSzvrowyIDOEsbkG3PsDac5/e6n7VJZZf4+TFayWdkTUKDtFqrLGnCiN7FNzE3L2tNNvfSG
Rmlkztad0X53gjyTsdcTuGW3laucO4BBJGiaSLeBstye/XEC8YxFybajM54bE1OiPBDJuhxH6ANM
bBYfD7LYTOhRE1kMIarVMECU9UZ1MXPYnuG3P4YTGUaPyOzUn13lHH4efz0btarVb71cOiDwoUg2
u8F4DRNFsTy11VJDeK8dI2sPQV8sbtBevVdCYuY6VodG2NRrYC/aGfzBQJ/BbNGLuojcO0jjnzqz
3biN3HU0L54aPlZrP0jCVef69MUVfFb2DntzgrqZY94R7EdIyJ4DrpQHCaJg6SBDN6+m7JTOSOmN
m8pNWIbt5pa6qidRAd2p227hNDZBSmNza9LD9Ck7ZX5XKZZ/KGVPvI4igvUcvFy453NQHBiIYMwL
RVCuKhYTzH+mWMRKHWHlSlfw4ayvoTsN1x25kWbrGh5Gnm7j+pBoMC0s7Jzg8yncmKQbPM7e9UD9
A/UZ6sqxNki7Pt9Oqtszm2ZbNgb313PqtnaQ0LLojkiKpF/DAskLgIb+bCjmES3z2T2rm36FeUCy
6dshP6P+IzyzjNSfpN6aDSs/kKlrQLvL2NGGXunWgIIOuGSkfeSp+hpMJ8PCbt+lY/niH42l1i7R
qiWj65brGjnym+rJJ+ltPQTP3wzIG6TnvBCoaq+zIVJ5jXUXoHzlbBgFW5fJcF/jb7jwOvQPeY/5
MjdG8gpFpWRmZDw9MHfo70MojOr2wQI8JKxSuoYCmPmKKUBuZpiCKueoKiTN9fO9md4E16e+jiFM
8zUKcafdXhHXt0EeC3PXmu71sGubkzvLghF/X6hpTmAY7UxrxmlVNzPn0FWas8GhJbJJop6FRo7P
TUvLjaNiW2BOHrWgnB7vZ0m0N0KwNid80W1zswPQbb+Ft7ZeyRB40eTR9VcQQZylrK7IySny5A5T
SfjBcQi04HvC5O/nXjcEMwccvf1v7WVi5Xd5AnWEqVOPTwo/MD29yzjEmQRrrx2K9sYipY45A5Y9
vot8tm/txMpmcVlbwM6V1qpnpbgobmIVk5D5tbeArNw8Z1mFZxR6E+jmXgYO6iKCa0vR00XuqnBh
vGlpl24qRujNNewhlnsVl/utW4/hNqtAfxD5ojVgx433/y6cRGWhMMLvDMMFStyEOpTBgTHUbemk
T6v3oiBpYIMkcEVOR+jBukOHWW7MOMRl9nFpAy6jOxpDZnPpRjYoJDgzbZLjUDvuvihTAlRR8UHT
zrwEDSWXmEBl1JWcr3QYhMo5h+AYTX16YwOdvYSDTDIHUMe8EAEt7zaEzm5IR7WvQ2ikolCaTqVv
3aI3vk+xgA/58BigxGZCB5NA18qXRbszfMzz9B68HafJoAUTSQFF4pludKcxVy21W+yY1rtpFYCd
6bKNBd8f8OPydQfL6g180gBlAR4Yrjoo6tw2uu3nsFAC30B7s1xAiW+ckQZFDu2VdvNQ03u6TcGQ
ikigDHSTdl7THmw6dGvurMfWvb+1k6IGnhwQHIOkAbQyx+Gug03lUw/Igkk6/8GFxM6lR75wmJpT
C4xPzJGgMTaFBWjdK7d324VRABoV+Ua3URO/GJ4zezBE6f1gVe6SJjaZl71i913WGUcn5CsdgfXF
7n8dH3I4/OrxujNQjo9ZiriO1wdN4+Pp/Dq6jedjHC3TNofVzZSRz0RT9B4Agx8YS1a6LaUEMh5T
L6XgGHiNBTAVxINMryUWYt112zgdiFQ/poE529ZZRlEAksOPdJ6ep36Kr1kB8JkhWjoN1f3XKesI
yE+Mwjz0UGvoygBUk28cCnH4gMk2xIrq17juwmKDp7TyatNB/22830aYYNuGs7an7EBlBtEhoBAC
mqI+wffkTcmaRIAjp9MJpePzUyLB8R9TiHLqNj1Y1Gk/J31fL3Rb75qHHDC9U13j9Za7j/iAsnMP
lAUme8ZTQ0pgVXtciDokA2S+E2fwwS1Fb5j0DmTdunA7pBQA2qEufijMK4ghYtq/v+nNp/rx1wbA
xwmIyP2GLtZzvKmTpSXZt76VrIBcRWa+lxBj7yrIsk97euMDFn1t6zPSr6IuPNw6/8exfzfEFXm/
DJs4BUBGYO7eFCC7RKRaF5GJLBcEIPcdydQyLorw0lBgtVKRqZdQwbakr61vdGIDlSkckYFA3oyV
a65oWFlb0bkQkSHDa9m6cOGGkjOUE+3qIVLlIwni6F3W8BizM1Gecr8t94k01Fx3+Jg55CQdXm0Y
PSwr28nBbpH17UiXmgQWi8iaqYqUW4NN9s0kSL9mRX2seVAFMA55BFMW7jlZ9mdlkfq5Eo6ch35e
nRStzVXfG2SL9QCU5EJjG6QCBUWZWdARDslOdmBD0goG4EFUd5sigNVUMbHVophgw+wSbylw2XSb
3iTVQ53hOQK+D8pwTX2GqHSwUNGgoIYVYQKeQZxmgSTvX/Gtf2QOEGFO3B9IB7QMN/FUKa2uhxum
k60oSlov0iouQ9775wIaybig3VfdfBtVQ/rxxaLqYoyJf3ai4S6UJflQ0Mo7OjYRJza7930VPEEo
qTxYAmtdvfo3kRuYozjDNqSzu3lCunFXd+RbCP7nPfUHpFwq0a+kQepHxxDg68bpx98MSB06GaUS
5NCR59sPiQv2bYdURtb6UD2YQt1hdwPZJ6l4NoiEKZ7fDwuCGTzYyoTdp23KD9CXv1Qjp/cjz9i9
U7Ynm+B6LLRSFIFR1xqmuCGcb9y48qAlFwI/hg01Zbi3lO9CELen8986dKiH6MEtawCV0DH0PfJt
YAMwWjpQSwappudxuBRdlj3UqKPvAgt5vDjm6UPppPRemjPdp1tSaUHlW8hkr9sMEg4LK1UhSnwY
fzv8erbBse9H2F3YTfpgyqa9j+QC88Z434bVEtJiwyadFvS42OK9btchIAl45KY9GMLg37ReOWX1
+spq53hONjPY89C9aQB3fu3hU0rwGleufQZIrFzrNn3coNOEfMoY6jgRebRlQHXr0+imsJ+E8GDb
MC/GDGCw0vAh4VcAoW75OSoCYXIeaqA3GywT/7QzyNe13QcnTT3LBgBZAgrQ0hj55jIITfU42vGb
AYzUn0VV7ZD+bF+cvkwXkMxSe9Qba0gNyJPvYME5UhNg1DKuX6H1lkCD5ZURIddDgcqZDqMqXEpk
9Z7aqqYApoK/JqdhUMd86SKeAHw4sIPL6mCmx4Nmak1+a+OdATrZGUj/P3W7KuA2Kq2MLE1TYrGf
9YDJVGO7gdfFjz02tUEesd1AFfB/62XTOH0WwughKS2ItEz5rCqDJ4aUPZTzfmbBwJIPIdN2i7v3
GhzMvW5pJIA+mVME+7TObU8USX3KeU13WNU4cxk7zfsr5371XpPUnWOlY2EqmgOVm4BMrrtpJQBO
VcYjRC7dVWLVgGmPNRKV0t1lQ30ckCM/6Q0LU3py43Ju8rpAvv6vdtxlNqarXbi+tSGFXEL3taWz
VlmHIhleNa0vSYJnmTvsbKGmeBSGCRXdidYnuqYAiby1tmk7sufEetXNNK34OrGcbqHD6eiUJ84Z
qzB1LMHc/3Q0x++/FWWn9rE1vrLCrB4T3i6B1i5f+0LCMiFuraWRiOK1y+odxBECyFRT4N1VAP2J
qV1WZj3jNirX+nBQm5GqxeGldJtPhwNHv4PwQvAwmhVmxUgc5AaHZgmJV/FgB6+uEjuaMHJfpVZx
l0UlGMlTe9vY+byy/X5r8I6+VO+6NeVDuhVIAMx1GPkcFABR2ncjrmsoqUBTTGc04ajpHmQxQJIX
H/UMcxb3kA7j6pbL1CMUJys2DmA8mNQrc7eATqR1cqAUtAO255mXdCJDyLbYuVQ9VxlV54xV6qyb
fDSVU9PIC98D4wcwpgbkBN4N+U6wECwGvZuMPh7aZvX6qU0P/BRfd3UrS2PlztyB5ztWjV5OQagQ
o2N9hM2cdEP0Ie3SnUWouN8FkEfa+ykIAaRK2WtlQlC/UdZH7vPBEyj6nZ20rgEUqsIVyFfGQ+3M
YPOlABZm8gy0XIAVIOBESVKztxQiikMUsJeYIJ8jUcgDQCNcNcJMHy0SXaCIV7wLF4r3fiiGU5aX
zi52IEOpO3C1hADevvE+UWCbTfwhzFHPssanoAcksfXKKXfv8YuoTYSbcimr1nipzeZ6htSvnJnf
psMBDtAQkPVLBU6suuN48q4AwwdxnsHibDUUKCo6aZHAV2aKWYBy4TUeUEVd2VN8nQXC3wyA9B7M
vKZ0wd/yx/HYkTQ5gjtlYgaJMsKtA1CJ5Cj9xvRU0v7ooHExHpOp47cjdEfgc3QUyoQAHSoP+lRu
VJtzBc2JTWKZj4NhOK8mMPRzqN4gIYWizTMFysaOGv7adIVayS6PVlHq8td2QE4Q1m1PCgLJW1UL
MtfttOxfitoPLlWZJXcgHzieKgbw0gyjWxObGmsQ3oZZ55bmg8GFdaB+/Kojv2b9PQEcaurSm8IW
e3z85GjUtvmQQXTfy6WAKxhekpvGcofp6dgfzJaLneMC4j5FV71JUAZgSAVewzX8dRxlRneAxelz
NYz1Xd9FdB1NPBUCMs+LiUvYS1Xb7a0pRBnMrwVkJuDVCnK/D4T11AyIRbVAqqpc67Dv3HPocLWE
S1u7SjWTRmP6obg6w9K927Wp2eWrKAf90IHmKNBnWGr4xS4jwAMRpOcuHbhXkP/n+QFLc3ODpTRd
N6Vf3eEZXCyA3kwemAM/WMce/a+VNA5cAJrsqWGVFEV1SgakQEEBBDGy9dUpFW6x74q4mo/2EL37
Dsf8JhpfDdf8MfcOKmmfpk9hCMCXykMT6BB8LrdNIMthXzDg7/Ien2/fg1DvJLh6p13HdnHpdYlC
0TmrPdNqjHNt9XTjCzBIBYAFz5YDFLqr7HcJld8UaBqoptOHBur8CwseC3tlBOm+sUaxkGHKH0SS
Z14/icd+7yGj/E2oMPcsw4ExeggAVl8YT0ngG0/g/rXbPMFFpEM410DLsJP2Uoex3UD7PWrKJfIm
ycwiSbcwhBu9SsN9S0vpn2QrxhOX2Z+2ReWrrOtywZFjW+OtgRBVIt6m8tnChQxf+5HO9NGiK1wP
KmHdoeFZ89DzH+NrZdervojJUh9ukuRY4qVzn3XKgmgKimbOZUDC8RK2Lb20MJYx2srZ66gMctBk
RohE69BoMKJ3qYsXVhtu9FF9x6FnTl08Fv46B+brYm7UkDgfKk6vJ+/h1qDScmmFIaTi6Pgix274
SqKMzRwnb/dQECSX5K/2YWp3f7ZP433XH772QLvP+nr4Mb7BnZzAG2mLybqa920NXzLqQnPb7own
ibfILGQ03GXTdwJ3vgvK/uOpUeXwVGDGNbXmEEk6Dr57/d76ob0zM9zDDOoxz41LYhDQLGAAiDk8
ZRIarJb9bJnK38smAiFpCqPCB/YLmjlw/kaoBOgA/8NBje1Pes44tT6INU6Ot0jxdweh5OHc+yZf
Z+5grFoWQv9KpsaxLQN71uEF+LXg1jLqZfMNyqePRdOnz42MILoQx8khzaNxJxMql1VsRY+iLyPP
RqH/W2wnXlMYxoJlIUokBmdQr8aG1a2zB7gLpDRQTGaDlTh7EaiynOtuMsUG4YDyA3AXUctZCuS3
LqPqwCcFwPOdDv2CAHYCRdv4TgGJ+KoMWFM1adefCpYla9tmPTD2lXnX5Z3lCV+e3SRTx5TbwQaK
9uY6Ryb1CGXscB4WjvUSm7CSIkP1vTNR4OVp/jFIHOhbVnOPEheeEEgie2YDLaKhCtxwxpN+NuLZ
BBOqKYw5NPDKBuYWXXtmlsrP0P0jrDlHcdKebZiwnjI/wNJriqZ2SWCnY5c1JmnOmhJXPYCppx4q
Wq8hHlOerk0j8N0GIF0b3Rm68OcDyIrPdS/lGRaSJPiuOx3wXh7+1B0wa1U4Qbrza38DFdH6KTSz
bl0Zkk/aLjA56iqwIerxLYOvLRRCTH+LhQW9UKyIdbsYU7gb9EECvCKNNwBZQLmn7h+u+SZCKNml
ZPwRFnV7Da/ZqtBFpW4azFyo2/RdN7eZ728TMph7adViEVu9cV87mInQ0gRPP7Xmjg3BxELgRqNK
fRUunCPMMP8G++ncq1ysnENqQ+LCNJ+N1rAvE9Vlr9vzphi+Do3zLDLKlrzq0vmQCCx+pPO1gXcD
7Mr8GGv+Viw7uJjsMP1VEH7HTWQTd7gXdUA9ahDr0ksCu/dMQMHbqtudCa0vkEqm3XqSWx5S0Mvr
xGi8Nvdfdc3qVsL6hNHWPTEh9RyE1Wamw9vo3ypkOkynwbYlPw/+VGGzqhK6k7KaababJrQVLVSV
pwo6kuJGZcx78B6v/DfdHeRdA0/2ifqWTWPcaUxnpjAcdvp4hqyMPXph6IiD3pQ1vIGNmPcLrK39
gyQK3Xq3MXm1gWD26VPbdbem3QVZ+Xjz+8kwoaWgOWTBTJ87KYbu0MqFMen32xDagbNq+U2L9uvN
WMPJXbkhiAy2uAr86/bSjRZ5JLO729AuhJVPkUlno0+mD0htZHN5woqlbrMqiiRqCil58PsdcB+n
jwA3lY95EFaa3C7FD9Kg7qGJMUbzW/+ng6DEzGa5W1FwAxsb8+vK3xUkTE9UUOaBWtK+O2ZxsKF6
8WQ4KLwMkMlaU9XYj6yIT3pADVqn5+LBffKzFMI1rm/Mq/Z7YFbWwrJjd9krC2U+SWDw7IxbApDa
VocspO7MFPJ7UQ6xV0TSfuxJFh906OOWeTD7M9I+oMrCWmtuRln4OgZ+5UERyrnjdgcFxsi888EZ
e+1U4Sxri6QrHcZthyoJZj7Ehz3p9cOFF0oQ59X1o9YfK81AlkJ2zN9Eo2STXoZLZ6OYTIh0jN+d
mdDq6wcTvOUsSGBb4fOZE5vA9E9temPyMjkGMh6WYS9879ahj8DUNt5iBXrR7X6dMa9R2bBsseK5
cxjbgjhibvsp0k16b0zhVJTmcx1EaV/fRUic3umwS6WxKVAP0u3XET878clYS/goQsr9Z5ve04Px
rIvnIoOw/K1N7yUV7FwN/CJzWANkngNx1pVGUhIf0sYe0nKAYfLME46IDhp8ee0AY9XaoPx4nkiV
bK57cJp4wagEpFZA8+TLH//1r//+6P9v8C0/5ais59kfWZOecjiMV//8AiWuL3+goDi1b/785xcG
fQYoGlJbYKrMCIj+FP0fb5coC6bh/8dgEhAdlG2WfRIOnu2S4jkPQCMO6/zSVOD4+9G4kKmTP8dQ
ZNhz5dte1WfFc1Y7wQoSZvEybEMYacC6B9reMEwEzvIZjAK6gWjWAJuav9qEyukmnAwXdRNYJxUE
VpLnSCTGEm+/a59u/nmMPk9X8x/H/GxHfZRubkN/tk+vg42ObLsa1okBwQ0DZQNk4urEIyTNL24M
DLmAWu98SPt4qUPdwXh/ak0slGzXyS6FhasEKsNrHelRcBWLJ7Q4nLJ/nmgMp1VgGqQbPcTP4gdi
us6KiLjc6Y02CqwDuEY0IDLP0o6lc92BRUO5cys/hM79NDoNnXFjdAABTmgQ6kYgsFVQZdLwD4pL
GKXF4emKDekHSIyYYQ8u4TQYyqHG0gK1HO6KNR7cEQBzFSv9M2tiMS/McVjoNtlYQL/LZuJblGyj
Q90Bu485yhTqqI9Koap2l1O65rgVl12bFvN2MrxqVFPuUfQ9Xt/mP0PdWU8jEte+jri+0eVfITT2
1FkP003uaB1pVVTnHoYsKDvHW9Khpo66gwDoMRfuDHhtyCpoSu+1q0JV69qlGxVW7flKN1bd+NCS
8WsiB6eAdSme3ZgmBaODIiv8NKqVvmX+65d7ptL30EdeDAoCPvVv4b8e4POQp/89HfNzzK9H/Gv1
Lb97S79V/3HQIfpQeZV/r38f9cuZ8dN//Hbzt/rtl2CR1VE9nJtvarh8q5qk/uven0b+/3b+8U2f
5WEovv3zy0feZLChuXwLojz78qNrelSY/NOjZTr9j77pr/znF+8tVG/Rvx3w7a2q8ZQh/3AtRiFf
gP9MwWzzyx/dtx89NucuFYy7LuPUsr78keWqDv/5xXL+gUeTyV3HAYIa0yb7yx9V3ugu9g9GgTqG
SC22FIJJX/76u388865f2N8/Axl+xqdHIMcjkFITynzUxYqAExM/6PMjkFQtseMGSC+zg7oeSyFZ
Jd4GJ7+DZ6INAI4zAwCq9TD7xPIEMh79Syflh1RsBW2/5yTbuWEXeynJNjJJ3whRkUdh/eKY7QFM
hC0f7uEXCbUdw/Roz+/KMlsnKKglQ75SlGIiEW00qTg5yYCdMwAu6rQ6WJZ/SmF0h1nXquHpmjOo
sCLLb1Pg6EYDpbA68xIuv0P/chEHbDb66aJBssAx08JjhF2v+18u+8+vCvZ3nxIjHLRHTqFaMr1I
Pr0oRJR0vp865ZxW8Tnrs709VihiGNT7dN38zSvJ/vWNdP06LI6vBK8liwqB6+7zD2p7UBr9IVJz
Q76qwFp0ySkcw0U51b1nlglaltMvufpeO743wMsgKru7XMFEtRxq4MyS18B/9/FlGCOyom07U8Zz
WCWA3cV7St9zUaEks8iD3ItNHyXB9twW/8ufYOJ6/rcrigKWzl28cPFaFb/+CQreJWmV2yU4uvkh
RnrVFJdmDO5A5vqWOsBfCfchBrK5ceCzl8vdf/4E6d/+eM5NGzeV60Jl89cf30lQ+zhqRvMyD5Y+
ld+5eI+s/MMZmg0WTpkHPoA9UwooeDsKF4VIM9ArYNoTjOauipEPVtLaQvFYBbPRlK+VA50jF0ZR
FWoJpgk72SaDblz0XOAeseg4S2wBR5RVkTfWLGuPjjq48KyZgLF9iKmoWQ6JV3bgKzaSrEvVHG2D
boYQUknKrNLFf/7zYTPx7x8/0E18emwwl+GW/vXvb2oQ9SQqCvN0xLeMmQDytFkPWHxXgKcUXlwp
ViaoITMr3UgD2vEClEmakNCD9/s8YzZqbX6LEmj1lkAWsiTxE/LG9yrIVg7WeWleHIQ8+oMCI4FA
c6Z1XIiCTEJnJirjmOdDuBSZxCNnKfyiIPYXxTO/F1BdcZ+klaytQizdIhtBKfeVZ9ablrRHMmaW
Fzqp4fVUnohK9o0IR6Qg22I+mJvaVE8sYAdMqvaFQcisCctZGglIF0T0QFtxji7gbVVeElnhIuY5
oN85IHRd7hmAdrTCX2QGVsHi0hX+GgSVl763ji0sXBZw9T3DwPcyqZ2w8b6BCAfokaeuDTZGZC0w
ofYYZM8nIDAHP9er4AtuYNnCkJWEBcDcsgEvK/dtfJbCP+DBuYQFzKbGT1Up2GQMqsL2Ctl3OBib
4tj4+HA4QHSodTzAtcgbqTrWKplzoBBBnpxDJGJDy3RLTcODyPZryOr9EJT3gpZLvEHOMMe9i5r8
joI3MGQtSmYUf2t4iAbUY83sISxh9NT239tqmnw6rzChfMjKYFXa0xWKbGZjLHwBHlZrLgIOM+6M
b/vKWIaGeM4SsLC7GlZqyS7MyA7vi6XCMhvp1jlvi1UFrjkcSQA8lslXysQImwFrq2L+osY9HCKp
2IZg+Y5NsnDzEdpYVblxoYsqA/s8hPIVSmA7ChEWqEHNcYWsar+DUN3JQjKh79M9BCj2fQAtR9oe
Rh8sSqgoz3qjT7x06J7jDrJ2DomPtGyhYW/F88RGF3Sy1jzxT2MeAibGVi74iApW0zZm5VCThK2T
sS06BjIwDCJouUrZfQv3SWSgAYi89NZ7qS6YBu1auICXNtv4DgpDlb+AmNF07q1qXkwfNzSSUEY8
s2y4apRZOe/akC1suI6HIfBdvjglkCmHpc+u7SzMFJOvPf/GQ/c4pvK7YYNHJTuBtFj+Dvm9e8Mq
QRyWc6CLM9i5CMgNlUsGkpTRbpvyiVcwPTbxywNFN8GZB3qyoe8/VEjoleIETNKG2fbKbiQQhMhs
GeKEOW7sQf13C7XCJRD6+4JWB1tVJ6sczpXVbSCx88hxuUFSCKu5Al7Ao32psG7yoCIJRK+l1qWU
+8RIX5OBP3RQX1oZKKHOfAH9M8zwvwIu18yIgCxSRl5qkdA5A8fNEzUHebPErzK9hQ1ugFvRQeLJ
hVRPl8iZnRHp0c5WnjLyYVa1SM7jF1tCiz1fgGAGsFYk2nnO/S2BkZ4FpR8vcFFvHxoYVTdzmeH7
S+HlKotVgtefD0PeLX76xhAgLdr4V6jpQQ5oq5tLryDuJunYGjJtG2AHltwqIi/NoKBNQDaLnGQh
vdTCq4mxfdjZUKekF2gDIMVsg90TLMq+2/uT3bgRpa88YPCWqZN9y6KFLJwjgJo1O8P0dFGV+Sqh
EFmOBxe+KVn1MfHjoBT4BHDBIsrx4i2SOxnV20GWGwHsjjTbmc+QwB26WdSluDJVvm5Dqqc3oNZs
akzpM+FsUtEcfI4MlG2Xm7rN1yBLF17jA3UJlUWLvwQSj81eTFp2AbzHx4VRN1sRGouxlQ8O6vIJ
IDfepBoltzk+Z0gr0nOYjTujAw6A3mMd7JmDu+2iBtQSuqqHYi5F82Yk0UPrMtj7dB5u6iV8tc4c
87yiaJ6zkq4zEi/q1FxY9MLpMgVD1TPsPlpkHBqkSV598DEvUIikK5dAtII7G6zD8bU4m9zCTcIK
vG5wtzhFO6/kO5cvtmR3jcOATK3+H3Nnstw2snXrJ8IJJHpMAfaNSPWyJwipbKNHou+e/n6gK05V
qep33WZyB0YQFGWIJJDI3HutbzHeadveohnB+DRAfVBixrVBeB3Ed5drkmbRWpdNDKNoYkAaTrmh
XN24qZfAuVOOpQQl876N5GNJrzF5kQVfUlTtbVPuREjnlRfqL0XO1f8q1GJXRsE6MTCj6dOlTNaN
gtjMosQDdCMFDm48z3b+hkx4VwVy5y5AlHH+Mhl7q+PtBcx4rchkktUeLMwuTttu0l6CnVQ5s9p1
ab25zqPU2zVLWFSQHy04eHSb4Mo6L6N6DYJ7mxfBQaGFPjPSdKpJAfW1aNqVqD6w0H3RYWnXQfmo
j+WXWJE7dVAejbjYbnUu9yiAAKPVfE8mtk47szcdX8HyCZPqs2pVuR1IbmbecdI7uUsqZU2M3pr0
YXSdr2bBWBEzU7Rq8y7tkqewTKjyAT4jFyCOyalJSeMU3lSbKygD3vINhXr+Zdk35+IEGBB7gVRX
nRZ/zxrt3gqLq2a6BKj3F821CVsovhgy8ojk8qBWm52xF/q41nDqajoXqzmfk8YpvL7LLC/LkMS2
XYcHNIi+RSjyoPE8D124GI1OWtgfZt25KrH1oAemJzWTOkC6CkX0Tq/tA4w9QU65Xy1DQ5QZO0cb
1xEfshvZIAaTgRp2tC1emXGjhihAtGTrbCQsRHwj1W8ja/EYzljpnfGShO2DniCYH7kEK9BgSMZM
+e5wjSN3eEYDRE3LXMV8mFo7EAtdH4r2t3oWO24ODP2dHxu+KX+ksXpJQ7lvUBgyNjA2NmvQ44D0
/GZ8kUmxzzvtflKbjdlUu8w6hoOxbtr8VYkeaA7vTRlttHFcx6WzM+f4Y3LddTCMpRdGCh+mDDDZ
tl43MJqh+hgyJq/hRE+gzVcirUOvoiyPAdWmG2gn0ZJim3sgY3atYIalpfU7xsEfqfVNVUW2SQz7
hYkScVdZtaIRDkfTII8mASfMnc7qnHPQu1zD8AEa2q3pREyvUrTbIEQQNxgkqBi94ucpHjWJGafs
nZVo0XsKBLBlbbyBlXgvKv2jhWmLzU8oe1vP78dO3Un12dGwPFj2V+IgiUuD/493xvVFHUYHbWk4
R5BhqmgumJtwjwnJddISoKtRzYjbTf230BUbR6kpNs/tbmha/19m0p/n0VSlbVe1HBPMm26py5Lw
z0u+jBJyWDf1qovT73nRbrTQ3BpteDRGa/PrQy2Luj/KkCz6OJQjHGGz5HdU01yWNH86VDCFTFng
Dq6a+oNbgO9EaNFluY/VzA/pXv/6aLr1+XCmKgxL18m9Esuq3/nr4RraeZG7zGJUSlle0RkbJ//G
igCsCsSiTn4VsUliUXymWneSBJPXcbV1R2Mj7WnHulux7V0UIrIgoxBY3MaJxl3Uu/tB04CnTzsr
U9fkTD6a/bSbavGcCe3FlEQfKfTl4n4gPqq4z7Pg1QbHnskUFkH1L+v1f3yLzlLY1S1B7eXTl1fG
dWuXgpMaH47HACabvT7NpKT/21myVIj/8tUtn+WfDrT8IX/66hw9VIYBNcPKHvPVYBGHzIX46+/r
bws6DmGafE3CQQzh3EoGfzpEgOkpjTOnXEVMX4KFfBql0HjDA2sGLxPzW64/T1Cqf33U5ST49MZU
zdBZSDqqpVvap0JEZI/OTIuyWi1fvNOkK0Oi7VXh4ReJn2hbIwz+z7+zvxzx02lpQYbQ4pDsVOKS
76ZROyRNfpqQRGiQSn/95rS/FQlMlWNR7qLEpgr3toj+02cayUiiPuFYUojLRILeyrHItK2vOnmw
eWq9gLBZC6lv0rrxh8I5d7Ht9dWW7LnnHtO0tVViFYAbnuq824YaAU+D/i+jwj+cWqrGlFG4/J22
6n5qTthuI3Chc5m63atiELpmaf/yMfxt3Fk+BQyqFBL5Z1BJ/MvJSyYrCJtI8onH81XTO28SzkOi
Pw3zb/Hjrz/xfzwUda2lNKGSZfypKKSEoui0qkOrkG1ksR0CwuvFS1an6zEYd78+1t+Kdcvb+uNY
xqcKCHVWohwG6CZOUm8jA5OGOu36RP+XT++fDqO7jnD54DAtOZ9G7ckI7BqqSrWKw9bn2to0iJXN
NPuXw/zDaUB91tW4GzEOcDv665eUqhHcLZN6Tg9DXlYsDed0/esP7Fbk/XSxC8PUVd0x6bpRN/rr
MUQ/FQDdOBEQ7b1jFqT1HK9KVmGK6yH13qVkDEd6iooiW9f2cE2C8ms0iMP/1Z9hGbbBSWKb2qe3
qrqdDEOLP2MS0bnK4XzNuHuDe8Wd7lW9fc+5F3WTekiyb1JrjwCljx1i7F//Ff8w8P3l7vhp4EMp
Zrdam3PZReJpnvS7QRl3UJQ990e369Pg7teH+6ev11KXc9LgXeufP3qEzmEvx5rpV/vNGF8FcNP/
twN8uvJMUav6aP48QAmpEFf9rw9w65J+Pnv+9BasT9ebw5uidsoRBAKXHh5XX4QRAooSMYEmT1YI
X0wPz1GqhF4wirVln4yAmrbyAWgMw76ReLU6PTXT9DbOPnmuzdi84eG5iIg8MHvryOn+13+ycLS/
396EDfCPD9206El+uni10mwsxYj4m3VoKHUT+bKcT0MK6kEyUkw0sdfFbCzJIizTQPwpUtprZQDV
ZDMHFtmuN6yNLZyTZed+oZl3AbrWonM3evTQpv1D3cgTzILfZgtjtjXEdDjtc62pKzMdH4llXE9u
uV1mTaU7XIWpXRodzoyu+YqHSaym3BRFoBAls6pph+z3oa15PdzxzpWUNoqvo2HeuY0CoIMyVE2h
sPIzJuxIQrbBIPdFMK9Z/W1rLiPTaX1LFqvlv8OmttZCu/OU8QXt2p2puNvJVa+mLk+9pj4t19rM
n9am4CYL95wb9lkYybmuzBdTMV5y5mut5Pslp2sXesKwT9aoXpo0OkPi3Yus3FZusgn5bzpD21Qi
3xiKuBDIAh8Vv6JdnjgfH4LIuMNtT+6LtjLtRb9ef81y9ckp3K0DcgSp9rltk7XKz2v1m65Pntmn
W/SaG0xQ40QMU9r4dijw6xLfYdfvdT6vobii4ZT7GWSukWIyyrHeKTk8qWMRF1/7bLzHaXtH2tUb
wd6vQSh/gEx7I4ot93I0Dix259yLiuHdyR1U9AGlL4Mkq4Iw3/VQK1ctp55EtgeEL+R60CQWyUeL
2K/5rtewcSuGfy4FxTcbCWvKOVEk+zY75WvbFrsCaEmWxyuS3y+dET8PVvtVbZZCPP9pK/nbyi3w
4CM+/VVLv6yIWdilChiHdop+c7sQB//XaWhXQ2etbNUaKYa0JMc06SHqZL/Lu1BfT8OLpVffMSPf
y8xRfl7rv3dYrz+v6k8N30+7/zv93/+xtfuXnvH/1CVe/pr/dpb/P+n/Gtwm/qst+VsD+MQ6/Ptf
+7/LL/xsAGvmf8QiM6EThuZOuIJbwM8GsPsf3bFVjVmoUFlDOAY/+b0BrOv/ERazClWwhMGwK1hY
/N4AFu5/TBWDNBMCJLs2usf/kwYwK9nPtyBhMg3W6TVyNFxxn1e6UGjTJLDa2EvduZHDOqScHKmP
c6lhQJAjgZLfSRwASeyK9hDr7lkrbfcyhPumMnvKHyOYTdfMH+Nl0ztgKsYYhdXolJQQ3PQ1yTA2
0/Ek1V0+TlY43jOducsXBrxaj4vgOjOBII2615pQOKfsImKrx81gDqfBdD5A0eqPrqSD2fT1ZlDL
7xoverLSvPWR/76MZl8g/8znw1vQ03AksuMugq4Ea9JYTWOrkg2O/svsa4FPufsi60B9SrTE8nPQ
j9tepzbWpmJH/AH3gzyi3pSIk2HBJtTS7t21bIGTK/BkGREyH81zdmwMsWMipR2syZ02pU6lu3Sh
Spqw2zDfzT1jaNDucwVXRllbpq9ZEmcRbKZ7ta2Ge9UUuR/Po7pV59HepQYwPIWgQK9NNPk2C13i
R7bmr6GRXexCy++SXmRbq8c2InB0rghpavZdbbX7NO+tlR5if66U8KVwe3UVuTkkJrsHdtYMHZ4h
h1CF2rKuuTFovlk7u6zuzTsFFKdvJDXlyVxdCyG/TklevRk9+VU2LBtAVdmxaNx0P7bFO2GO34ZU
La6p1s9eixwvJoLuN4ldmK4CTDp9UsRBl0lFbm/qh/Q07vFcnFpLcTaFHewKY1zKZ2npUzKlyJuj
8QqIQ58Io3vAOVocWmeevTwLhxUtJIIghU1+UKq/F5mW7hxD+W4G1DCHEqpaRiuvNeQlkaT7Kl2d
eC7UPRC4gNszOSp+ktTfZVwSkJKZ8cbIgRArCj5uJPGQGafGWKPRs8iLLE7JYPWwW/b0i786gzmf
1IkmRd5q+Q5TV7uf4vSVRkVJZLqY1lJadE5UNbmrB+euuLSmNr0uXMBiji6jaT52JMk+5k3uCcdu
z25HkXk0tHjVGqG9KmsFL8ktKoAA+JMhp3iX9MHVGWoU94PerW1CeynvNSyTghIO8+hsowx8rdE5
iJkwNOyaKXwa22jANKnuBj3HNWEFYidYiXKr1cSuYzr/qmjWunZy+2v4kIZltFI6WdAlK65QRtSN
RPy7ioah+tJoEArwL3XXJLLFFYDudwWX02ouKASOZqRS0nEfJR4nZWqx1+s4EAnfUuk7BgQUrmq5
JJs6EO2MZgdfMyDaUEFPqj50BJc+OE30tXfK6DBwh7qzrUW8TyOcE0XcdaHxjXSe+GEu8QhDkLPv
4Bc3+7Rc/DB2Xl3TTNm6/fDeIwR60DBnkxH/XcsjhWmm+2ToY40VpmoOaaje93adUDII+6cCE8NG
mQRF1MY4iiC3d7c459tGt7UG9UhZoHufwefGY3vpnJfITKdrMJvjVTF4BPSS4mM6gV8drHVIDiK0
ZTb0/pMj+jeFYm5H/EMfMLGzGko/gFoABmq/p0HHUU3lWvLGVA8WYryxyM7Glj8YwUaTYXtkauvd
njOBJ1JsHU+W3kWPtBIXzqRrHm67tZkWnsS35tWJLWB2G8VVMelmEV59lWpkPMlKU1ENu7Hv6rkC
yrs07hogG/6kFs9dFApvGEk59oRZpDDW8qfutguPQz8brlx1pkvkb+d86268kn5wo43t1mLe9fFw
1EstOzttk51vj8Sye3vUwHhMnPYkZxyyd4A9CNJJmiBuj5KJCDCugpC6npnLmGbJBmxb/C4n/Zvs
coJHEH5s8eMEx8hmg3nqMaFfeSFghdZYn+dES5QW+uxMejetNxFH2b43MOS0Qa8/h5WkpkeLxxzd
pzROBy8eVeujMeBf6d0zk7l6F5NEfCpF7JJ6Vt0ZqmhX6dyZDyF0Qd8qWx12Api2wagyrC0IUuuF
EBqGEBXnOXy57Rk2CRSOjTfqdnIoLSRCsBatpzImruy4HTdOL+vHbEYpInt+Vcxq/egO0XzEjMAK
CBMV1ur+rpny6NotG31yX4fWyCDtUlTSWmzbqTTvMfTE6HP1fqPi3Lm/bYZeLOk/47SP3SLwmkIl
LiWylSvQPL7Vzq12nRjD+9tzZqx3K7ATFK30kGiEHsMorIHpsR4XDuoQYtNgTzVJssACU24NDQVz
SVwORkkNSy0lGwvH0p1di/reNtE/jzn/pTbMxJMHbeo7QRpH3hDrb5XjrJtsKB9cTlRkusO0Hp2E
BnVp/Gj/m4eekhO1H6L0yclsbPSj1IeNk8DK5bXoA6ygWBwswfpPmBqliYL91MmHKU+q3w9ozNKk
a6yUdHGBJfpOJpS1VIm5M0SxIc/PvoakX60srU6f3Jhv18gSDD8FqGIM+9M7CwdRW1v3v2nzt6T4
SF7Vnmn47WmtPE89nS3K/c4JV1i3bcvyfRgx3Hp48PpTZVlRcx1mlDO33NdYtKCwIuO3bglwdamc
ITsdxIfeL6J8TsnVjeMCe4Hvw4iH7W23c0NYdI0bn267mTZRwQBRoDvuyc4ZZCcyEVYO7ubtbVdy
Jh/srkE5lEtR+512ii1DeTC4WfpmZo2HQJpPcdeOl4xwphdKSLtwxvp826uJPTUrq3hKRN4/J+bm
9myG3vuoxNODOiQPbRiaH7HMK6+xJZrZDIt93MThBuF0+iXr43WXjMYHGRGVr7V6eIG5M58Y3ukx
Lr9anVTsMx89+tNV0rvVSTEXNmF4ChNF2bQwFa5FyS2Chf/4pCKA9aStDl8yzXybmWt9p6e7wvXE
lRLTpIrjZNzZfTPsh2x4MAYX8oUTuHtZd+o6qub+XWSHUJ37r3JYYi+IXyNiZQYOxaDghcq4MsJ6
ehMO7B2RpdaqLt3xrcGR4kHQN85RJdrn0p3gD6Rro5XzAVgN/Q1jsKnaLw9vG9a3xakWCjMHsEBj
AcBybcma3p6g1f5zfxa42dtxXNQb6gAhPk8sWmjhd3zRJPlIWa2tIA/fZuyc0Bqm+9zox4e5sE5m
YyqvZAGio3JTYxURcPGW0AiEhThqx9lRsxc7+uHk3K9VV7kSyjQ+ao20V0Rf9FiH25GOMHMP9B5X
nS+7Ivw7+253JaNdOpeLJgr2cTmAj4IPVQUuUQ3Lpo7L/loBjsaepCc0tXlOz00DAkc0+4oK2TnM
5osZdN0zV7Wn5SkwRC2IT6GTw/tddjuB1rLQGxcCwKi/zuX8m2r1//hLtkkjOXHeCPwNvliheLIL
VfnNKImV6khBUidjHcUkDHmTnXggUMlWYAJQgTyE5wvXyp0yqjJavakKQMP2qJ+UMIJelfXUUCDw
9nAdX9rIdbatTViYUvXmi+zGgzC6/CMtgfXGjWnduVM6nK02AyGy/MDt0zUjfv1ahmeztfVDNFW8
1SGsnhNX9KfEiHGKLruySWmzDPLttuciX7lCdzjd9qjJY+OhupynQ7quZwRS8Ntm8Fa3LeFBPC67
HAgu8WVozpuTnYrfNz9f86d9kG9ICGYubl6nZO1zMpmwS0TxLNFlZOtULcM1vst2FeaaiXkAPNzt
UZan3/ChNjTnIutSLhsxoTZIZxcEcJ4WjNEYupHv7OoBYD1wofBghlWxFosD3ImKHZRY5RkgOc83
yGezxc6dNukONi7vqbK0HQXLeD/XWbEp7ap6H3cW2qZ3pYXa05q6u6OlKV/SdNzffsxKMFtBVshP
ohTivkgArdfL79VTPpFoW0RXcn3mMyLpK/iPF/yZ05sJZcJviYQ5ctlPb+mzVsf9Y6mHJ0cHaT+W
WbxLyxgHfWmGeMla8ZsIlTOsQPnakPK2UYJwPQ81CH+7YXVgiWkLm6pdNWgE1xbM0bUx4COUjjFs
cEPV/m03oZJ3vT1Se/ngBoFzuO3dNiDvlb1JHMQfT0VqtLVqWEy1qCAc9MJ8sYiQ3GMulitYT+ZL
LIS1BjuebG8/VblB+1oV2QcWy1ct6PFjayVMqcwYvUwHjus3emOj4hFiPccyeiDVrblUhMZMEsuN
igCMZiu3LdQh9C8MDL9eYneyXqsVflzuBmiq60Pexkrg1W6GYGgQ0e7nviKUEo5iZyw4AzSoesGI
MxF25Yn0PKHPvfCGiuttI1JRrFNlamjt1cExKwKMGE43YEIdExLg7eRcZMLHm58db0/98fztkcJC
cwhr3AdJ5WmqUt5BiSexIlFyfT9ZxtfYiOyLtZy5PYpDkplk82XgT9qo3E+Obh9ClV0ete6EIzao
DCgOsOo+/eD2ktvGFLDFjGTx3t2QpDFNOgQ980tdOBjPlyS02yNreXTbzdDK7bRa/HzF7fU12bPI
RfXxMWzwTTZKLHbFsqtJMz+ylioQOAR55Y/TcMg7O700TkXPO5bXMB0nT9XCclfaMntVpSpJya2t
s4n997UnxxTPk/sEPGe6j43w7vYqvWmyY4UazHdMH8GY85pWMDqiINaetHk5X2s7vbenOt2QnBic
BQsj35qZ3dtZEa0JJSneRrez0dE1wak2RfsKTWVYnm7N2TqOZLj7t12rC5rVGAcWXFi7eKvieMMA
icePKeuWlAzjqWkx/vf5S6zO6UMzO9vbnkgj7QIm5um2h26rPdcTlc8xFK4XTbG2YQXEGivrha+M
c7CxbuuEph8oKAfzK6yoEk1jgOCzQ+5XpRJ5XSaRmUdBcqkZ4xO0R1daAsTpFA/94hEsNSP7qIPV
XGbWR4zZZ2WyHj1r3PegxygD+S1M7Su0cwrW/NXcJhQ7gsrW14V01snioor+a6pC60wGbEDM6s0E
FWF19ope6mtyHV38PFmPyJD479mck2u+xHcS5WZ4E0zqfbnEdxbh0N/Nhna47SEiQLwV4v41lDQ9
D5qBm1Dv3+3eJDfD7tLzH89HXTavm2IOIE5RqI6n2CvDhInq1H/vlOhxcJzyXTd0ZDxKNT8ZBKEE
2kROc6Ta206fwrd81l7rSarXYuAkrIS6y2ddeU0Lzd4TL1GtSsAlbw2kL1/IJDh0nRQs/GAs1e5k
n2VTDxvhxFTrDKRLXErcKZfN7dHtuam2D0NZ5gdhW9/hBSFuXQiOoOoTv43gqmuTmpxygL6393V7
hyZrip0tm8fbu//j+duj3Mn45vOI/CpVjPCzUtRjhJEi+44JrHb06FErgu6Q5lCa83F6mNoyvsut
8Wj05vhw2yDGzwiIq+d1WFWoCrqQUKopzFEqlra1Litgnl2jRne3TabVOSAWApZzTvfzbaPoyLLq
aOz8TCT1OXPNjlA61ELixmbug/UkQgZWw3Uu9oJn7mSnbJsMt8t8ewWNdgAPU2GsjSXb1jyn0VSe
09Jtz7coXGeuzJH6PCkESIAIMRrDw+2VpdAYy6t2G9ptc7TT0gEZpNg/N7ddslsGhIdB8Q4NTt98
esntxU1HsJ4xcCcwlozF2Bjjg8Ya6LY33sIXbw87JGD1THz4bY8SwrBNyAz0KWpZfmtHuPycfn6N
rPJod9rwoGmDeCB5isJLPL8GAaPYPOSmf9vVEH6tOjG1KyN1327kMHskOybuFWN125WR0p+dOHyL
U5BjP7ljcARAIycPWqPvDLD9F0Wd8fQtRnu1EOGToowJSjfH9p2+XCqvlrvqmWNMmFQpN/TTB+Pf
fGqH30wXVtkYIdIta5A7WhAkLz2wm11dRxMXeJ2iP8qVjdql6npoFBLp4xqTn0ZHsUUh3M16ualz
fNGIFgsnZZ44um+2/eaMUe4hWM3WeWF94fNCNT81yMRnrTqGljn6eq5ZuPjT3ssC5HF9O65Ys8J7
xiMCA3xyVrWVLMXnUF5ze66Q2ibaPmmGYJ+Sq+xBTplmRsV2UnSklvj0TLes7286O/KfhkPAH6lM
0jonuzZtjHOFemUeVAv4rfaSGyZ6ZLu0d5oOyaQq9GLtZrTBRsWlk6dw4NkUfmdMb6oR/MDdHPhm
mX3N1RWl6MaPQ0fsqr4AghDleC2kTlIWdQKtLzFIManzdFhI/hAhVm+Adh/HVBI4TRO1DVjJp1b2
DIo829ssPgTBzie31b+Umpm/CVPiRgjc+Ty4H8VMFIJZfq9IeH8b46Y6svonSxfZs18FanNoDWfY
gKwRWxuLvF/m+XjMqfsl6WurM/+tURpu65AASJlYx8i5S4vOvmMi+qMxZu5CXdWv54glbDPo/FL3
iorrmejEeJ9RAzW7pr2L5LfY0YK7yG1bv29I1KOAml35gvNr2IbqBvhVw9o+WNnWsCqburrEeOUf
EpcIqtHSXgahueu2rld2qfR3ru4Q6UMp0iPgpC76iarsVK+bzueKa+9kAaHHDZm7kGcoqgojpzQe
TaJSt3nM+jLO7BThJwm0VVE+Kk37gmkkvtZQQ1HlAxJsDDSKQZ6QvGGkdE+DM6EHVGFH6zSXDVXA
ThBIUI3vIkzMeyzNiW+X2X3MJblwC1GwDty++1MN/uGaKO7HEA8vaipVimPBdEhbh8WGOgbUDFI8
7kTb4nWhFKVJUF125Qe57nihdO8QEiVrZ0hHTnrrOrglPZvgu06m3V5N1RWeFVBmdjf5DvGePoCd
S2SrIXpu/mtX3Yteb/eDmjHC5oFnqPpRzv3oA6OkM159MWzrW66XJeScZEc+87gdSKPyBipBhAUO
m6AhwW+qnuqB0ym21PxuyPT7vInz7azaiZ/V7UuaoLXWEjgzlhKvrMamZ8psY8/twYtaV78o8ns1
Ns7ONuQLVURvKBHXD0umyljU0Bld+wuEL/VKUoa5miXZ0JassjvWKnrp6+RHbHM9ocfid+685Pdl
6aVXD7GFerUV87CqJ2CnzD88ZYiyDU0uvCa9njODKYqd1UZrVovNCp5KcAydRcowbSD5VV6fJpe2
CBEM57IBpBfL58EYPoIB87ibzEfaDCEdoQBbHlavBpjLaY5Q106x9SWcWJWKKATRUQxb0ZFcPxJN
7em5Lf1mUFa1PpAx4zDvoeh7pvqC6CRhphhWdKXj6CoSscHwD+2wWQ2am+/jIuCwiJ2LLKv2FBXo
+YQDngI+MbdKSZY0lQ09Z79yzXBTUpbwHaM6iKA3vCGpPpqeSSGmkflJDvMz1fD0DrrM/KTEtYqZ
xFjBP0t3qRjGOzXRrgbwVEYZeaKJTvF0qzcdlvcmvhd4b/B50EAziCtidnjQg7aCmFihKshN8zK6
JznRFjOhsg20Nak3tCiBEwlkq/mizGbMpZC7m5EiduzY19yUq0KUChQ2CmaWpRyYaD60414tE5rc
rdzU9cxsypg3YrR+ZOpiIFOZUtmGWu8d2nB9jRdEs7jY4oEI7Ups+3DToHj2xgEQWRSJ1J9DpTnk
TIq53BsHVbq+oT9GxqfRH6PO6h/MBN9Tm9vd3snVciubzFmPmvE4Nul4mV2ybyOsjHvp5qvKcnCD
dkKj8BveG/ZzFoXWmqLhUx1Rt6BJuFEk7ErIHiHRJIpvadQkmC++RyNk+UKvpkdsKSBARbpp5Whv
BwCgpg71JsAEkTC9KJPs1Y3V4ahYob4Cjrm3Yrs/JzRBNyxoUBRUX9R40D0L1OLjaDxVBnRlYhdV
AsJD8SqNZDenu0Yn4dVOsU85hBXu9Cp8JqBD2Wo4xsGdVJNvFaV6SBtMLp0zbzpFC74wLfKCoPo2
Ed7Jm4nvNaxpR8gENE6neqda3b2cibMPshwT/xSu5io0mQaTDYCi9cineoF9M26dLnJXjlJksJiq
4AwQbZMU6D7m5Y7RNe7BKEuxLZtq9odNlxbWZbDni2bi2C4zpqZxHPhVjlOkA9e9qkYrXWFBvbfG
OkMWY5F1/qQW+YfgvgveiZE5qZhvtuaXmYJGXlv0LcMy2C73nBCNcpaW+W4IMR2mpFP69lwqHmeG
6sH//GG4rHqCQfs+DKDLa9ex/LAOa68Jwi9ugCx87PpdUY/xPk7ERxDQTHTk8NxPRujH04/egnNF
iKnthZm+UxELnTTRr2IzzI8mUQaRCtIHcJuxa2iGn+keDpt+HKfrZED1HolAxB6ID6dRXmiqOOFU
XUayXn2i50+xItIfycjNzTa6Y1q5pARl0bixyM7NM0RWmla81aMRvrad/lFnwYMbfW9m0/HTcnxs
SutQaZgqCsUktSQoVVJkbe1lUjQMbuP3AfvkflAS7QnWZuQ1g0TlYw31lizH+EVXWKoqsxx28bIL
ZBSnSGWtK27rnAjFJQvinHgRMHgTXKutHOz+qQfTg0HxEDXiWEWu7hWzFCsgml4ZRelLXRIkF08v
Ls3zYxOpyYtJ7Yz2W6KegxwHkqxCJh9pV95Ziq9lDghjymS0aDuwXymiKaZkZMvZEYGutyeHDNGV
qNx4J5fXiCARd2ap79VejY8do6Vi4DVv6m4TtfSIyfFdsoWdO1ZFFWkPxeK4UAEBKuY5DseJ2zll
utDpx8PtUWDzKKYRvx4NlEMDSJCdtKMDZB1tn+Wd72bxI26K7lDZOQbonD6P1gHTasvcx0czk5SF
PSVtTO40JhC0HAuZpzJM7zMDZpGbHLEJpnOo4WuQzrbs9Rda7/GxcsoMH4LMPSbc9kU67Y/aSWc8
dyYdPq08QmGPV3RamRSEcYi9ulcw0mCEG8X826StnNJ5M7rqqqUOiZsqBlx1wrqiGgyNodTAEi8b
c8leSnQoUnIsmx3eMmD8inWZTpquzeshzP4Xe2ey3LiSbdkv8jQ0DjgwLALsRaqjFApNYKG4Eej7
Hl//FhiZlTfL7NmrmtdEJlGURFKg+/Fz9l6bf7qbBacidN1T2fLvNVv074BJ54vTyGoTpOkjVQK9
f1OQ7LF2ye+fdTROucgwdRDRvLXt1iQyMYteq3ohEozdu6mW3m9V0D2W5pdIc/cRKv3iL+k6ejec
Nzpy8wPsnHhtJZS0rhi8mNGhmY4IWI1nbmnJKraS/UE58/wAno4Al+iblMOwm10bP+ccoBXQZroy
FeknuVN6DTlrJzcMjA1OeuHj9KrWcq3fzVYS7lJT/QpbzC/hmFxrtZ+M5VdJz5NZa6s8Q+hy22RG
vAvmdt8N+ic+8X0aY4flXTUdsv7BysPkYGnS1yB6MaFuWP0J2rXzun7Ns/SMC+KZmTwRlR+VwoAx
1WSXVWay6SJQVbHI6cWy508VxlI3x0gYXhPLfFoEWjPszkeHQC9fTHHkacFXklr93hFoEmEUtnjz
hOar3oYSa/9MSJ671EQ3ekPUTF4nup/mqLVeENaXNFSv5dq3CQjNVdgLN324OF7AfnHussEfg9l4
mmNF5S/cY2g071EwkvPQlJVfmIu2g3vOTfIj1/rwECsyyxbijPoo+QaviHAu86GMqtmDSFptdYRw
dd6/mjkI7iUV77iKxaaIdGdr2dnRbMzsXKn0ZWhYWQKsKmwzo6dPSt9NDKNZUuP8mg8C3OaU+FUo
yFePquYpxZkzVMX3ctYweg7mzbKa/Gpm9n7o1XRkKoqpaC7YUdQhLCpGb2qCVjpaD0mssDUHpbsf
OTj6ed2dR8viPAPbcZeP6tdkjCSwTzl6gMEfrJI0sLSGqwraTBop9kwWIVmGid/C8sO0kD8x2ERU
advHtqQ42YwRek4c2Dr6UcYMtgt2VCzmwdZWTJ7BBgW/dtpp9nHMx2+u6F81ohr9kOQebwrRjZZp
rw7WNL+PgLReWET+4gD3wPVrnu2R+ljpMTIfK/lyM+NMfqb+4vYvPIBxQ3N92LSD5FyFeZ+jr0mf
2sS7Q8xWRDVxQX+2s/OofMGajqjSIZGkm7Oz5uzLwJrfSHuatplp/VKGY2wIKI89i8EzEaaBF+e2
/mQm8qdONvBmZLn29SQzUcOytdL5PoRhStu+gQhFBIUC9+GLeFSchJR6VYbxPhFPRldS/mwDKY5u
h9MkQMiQVuDTLQIR1xHZnuDvB72vXdpI7bcUDPm2sFlBnbkDFG6HJ6McXEpl8a3kwotxtOzaXjtP
HUCDOEvHQzJr2DfMXu20TND3itBMpTa1ISmsOdFinOtLk/p26pbrHAKcZW0WjM9QWiSk7QDwrxt/
SHE21yNu6UFzdo7bwupT8w8XEtDPvu4uU/SLfEOCOMh5iIerkMwZa1mMm9ogttsEC/+gHGsf9EPj
Z6gE36ay+A6zrqNSn6CCZgS30eD6mBXDGNqYzYOua81FJZBGTCf5pnfWykmKSGLsKPOaziNSwMV1
VwxHoYHwS8mtuNIhdc+OCVa2C8rygyLqnGdJdMuV8Vl3hUaDASWbU6mrIcb5BMdB2wm7NG9z4qDk
Kub23a2NSxfPQCH6Zw0ayYtBQ3NrhdMb+DHljY7+i1zIEXQjOQuUGdpPA4r8DD7qZsMrNgbyP0MD
WVwxsxSas/7K/4mOSZRmfw3LsNfiSn9oFeVGhKmewGLQyGkI0jLKQ/OoK/loOLr2YAeIX5TW/SKb
4nVxE8cfl6Dax0D39zGL95F4elrPU9BvJlF9xADYNjij9LJ2vtc9im7+CW5TsLuZ0YMWT6dqUu52
iMP3Qc1bWCnmucU3XouppjXWjRtCFHqiZ1q/GTkhsfRo6WjtOc+VJyo/jv6Z0MsTIIkS3/+txnpp
FdW1KbQcDlr8SttVRQcT+8AxmOFqOCIPvdYeqhNqMWT9TS//9Sm9zZgiNoXLOdWbWsd7OjLs0apz
RbemsSVjSO2vZJiTy4KX25WRu6utvTEAfzHVON/EPDR7zUJkJiIFTIEYzEinogzm4JEtdsEa3497
uPh+O9cCjc2/PhBi0QBmIWW7lcQu9/aehbvcWiIMj3pcO9R7xfC8NvC+28UAF1Rfw4aalNZfDqQ8
qEeGGFn3Gtaj8PAGUpeVjK+XWU3vHQr5qerrT+xs7ra1C/dQxvV7RbDcE27da8mhxmJcd5Qcjhqd
osgpYgawPXEORF496CRG06yx6UrS2XzgeEE70yBTVeE21Qeb7Eq8WYPYMqaqtkj6jGcntSiVqJlE
uLXRU7PEIY+XJQcKZQ/TsyPM2eO9AcxUMZINFhZ4C3l6N5p/uUSgqsZSz24yS8KKmODT9DoGje48
zY6Zs9cQL5MkMEA5avIC1FP64jBOe2Glsb2UCdC+hyzoDROA0T8h8A1Gb3BLDuKyEPT2mNtP9w9l
TlaiWJUOlvskxfzSRqL1hnh6sZE0HN3cfsAqXmzj9JKr+DBo9RnxEsUNZ02vjVCjamMPf7Agi5VM
ErdASlJ3DXybkFRy2gSSjjlFx3jJ9NAz0vrN6sX4XAwZMj0OVPtY8szTqX506vQVISZPN0G3QW5w
j0yBUUJMA9TXC8JLEif9DAqtucoKFdj6/4xMc4RSre1pu2b7wdXkGxjqU95W0Q+RDAx7iu4xwkN0
jnXNQApofZblKvmSZkbPo6Kp1Z1DV4zIcL6ShLDFSHeX/Vxhrh0ZyhSrudcp1W8zda9QpyN6NZH0
q8ppiPlumK9Xyzbq6vMwN9OmCHW27raBj6HyhKls8lWoTu11oqRetUX/sQSl81Dqs3hdaBJsUa+a
2xi4H8VYOIHMDsRDqKZPcnCcxht+RUsCaWP6SO3UPGfUnN44tZ8x0gS/hvdnpxxzpeTlx5kywoX3
effOyMTsd8OpzUMx5XTGKj2F8TEn+7Dt2k2Vh5/GAjBDyMDy8rx+Vm1XfOtq82c75D6BSSSzzMVD
pczqpYEeur5ZjYITYYWSb+zNZpt96pnG38w6AOQRRuDJpBSJFu4phRn4mm6beFDkr9gaonOY6A+V
YaRvAH3ZYB1/aktYOsbAeSTs3W1sIKvoZotTBwd1dDPsD5pmpVsQ8iQ99r3yCpn2F61nNZV1/cVc
m4lnK35Wiz1dOaZtwGcGIecXGvrfmYH3BwM+p2ukEcNbZ2cvVXdezLK5iopFpWg1LlU6HLzxa3o2
LJFNO+xFYd+sdRCcEEtPR/8tc3JjZ5tVTQaCVl91YkV25XmgdbXRmrCz6S7aHxFZRcdiIXwpNZn/
KIwgG0aKBIQbxfzIWsDA2rKAjujUJQoS+8q/ZOjUkdDRQCHLKCVio6GC7wev0ElUJUSdjiVVflRq
YOlZC+p+vihYli6QJs92msGXGfuJPonvMRA3L3Yq8xrbK3VkSkGimFZo7/r+fWL7bKel99ped71i
9NDefsUVU7OpkkDVTeMhYw27wiUjlBJd/2aV2HPSCLQfcVrxLzQaDQnZ8jmwwv35qhl5MFr1WmsV
UBji6rfrFHg0ovOSqm36bTbI4THsRZL/EMirWjWfU88RQUsjsnZ445M7h7I6t5JXjlN0uEeSKBtr
JBsxUM+dsCnncoA09A3pCdhduyVStX2MZ7c/aqb8ppd5elXtVD0ULDYgLQkdGBAdMgbd5Qxp0ftF
0Bbr/nsYtb+1vBr2kWmAgGm6/oj8jnW50fstipxxK81jQXrRayXTZssRIGTbqs7JwmICkwbCFKmb
lezenbDaUC/UH1aA+rWZeWQ1kEgOF3V36isAlj1RAM/CyMxTW9aQ4AFpZ4MkDpeq5NwT57lRDeNW
ilLZ5vreCQkdjgTw9riLP1OR1q8mK6KKGtAb1nAalILy3yKU4VjuvFUOAPXFSqrfI9MUAc2IXW/n
Gkxeu9j+rRqgtX0nHF/LXAjuYe4lWMe2mSycbZkbzx0GxT1lWs8oaLq2uvgxWz2cO92gB4xcjGwo
/Zml70dkUkKGRTrDwpsqX7lJT5YuZOVGk/so4ABgtclyLVEP+J0h5DeBQbajTNUkiMss6NWZTGyG
l5Xmp8JLiVLY8q+VJ/Jw/hIznTATmszohuFmaYbqHLFPrAKQsfV8WQTJzYyNwnclCzBKYpBZTl6c
hZqS22S5BHY5gmdVGTR7YaNuFiTYft7r1YmEO+jF2dPC4iQ5KT0mcRMeE2DZvEtIqYhN+VypXr/J
MVvhP3OxtWT3GXDIiAN3utoTfrGql9t8TqgOerN77Qv4wKV+DCwmSpb5qdfPGmTqV6tL9OdI030j
zqYbQpiZsDZ6qFXqAFuynwy6Oybe2ysRCupVp6IGlq2SPSfB+BTzWjB8t81zn1MOTjxPlYvgqSri
8TkMkTIBukCqra4ljWG/DvN9rY1PrDaSKeNmmOGxVCORzGacn0VriFeKE65a5G+eFaLJWRqHA2IW
7hXd3O00FMSkUpDPK/pwSegegsd6CQm9uKFksKNyeEWlkh76avycCxLEMpuJmIzTB2W3O33or6kT
lE+MHB4qLfs+xep5XF88M5bq1jlmirXAcXysL2QbKDGe8LVvNZF9zHp7WkvwR4uUwVuPNm9srdvs
CnmzeuKrMs1FcJPtVCPnXeCOjVdOC/5KsDgrsHZXIS19NZ3Z3fMeGAOD+g2uTcQ195rLBhsaqipQ
OOSsJQZ5JzrnIxrA8xuyPM0ZiCHvB+1wvztt23pTrBdb7nDUzNhOiKuJAdsaqe5L64P5IOINzW7B
g7i+3djmNY/VG3kW1UgrxKmS4EBlWF7sYEYfzZl1CUDAzFTkt65ljJfjF9w2OEpvdpVXZ9lQ4JUL
/WXWXo5OTOTHvOyOjUxC/JtHhf6680JNcMYiMIgozYOVO+YxDtuLlVkPizFzRinVLTU4w5VoRWe5
U2hYd4KEIS9xq+U295C0lypBG8hXSCGZbZv0v4OtG8Ta7f5hoYXDMWW8kmJCoJnOwNAJ/WxAqm0I
iy1W1ciQeyg6WgoQHmD04oPKeS0It7gYxWic5wyqbpteUouMr7pf4Y4UQq+d+AuZe/uik7rk2cpM
jvNAHp3zvjSze3WnKrvRcch8dp7fWUmcql78aOnZ3wzXDrdkTqhdtD7sOJX2gRRCyv209EnXsQ7G
+piC4T3kjLZbNHlqmOEVyvBUQXE3anEGX2nqXpf4pzEWvBoKYNFowattHQNEkGgvMno0UFgwRepq
ONWIrOs4v3GWg5ET8yLWgZ7dnHCVv6d4PHFFoo50abaya8ShHV70vmLqEYBQgocvUIASb7I6KA6d
WxiXOQPuYtfxM2EqoM7y5UmIHIBNGfo4OEfEx8sVcWN+G4jP0LOFCLixv7K/fWfvUJcoHk6mCRnd
Hpf5rekeIdGcGvS4j2NH5kYKWJpDC5oC3Vn6WzFBYlMuhi3pGn68+kesjMMz/038zJy5hBS+nejL
S2GASC9NcbCIzPNwYA0wypdDPq4Y8Fh/xdIw3XSUFl5UVr+jAuKJidalrSEL09s9karE9B1kRCpw
nxiqzQ9V1nNTlj+hTOgfbcV4Ho9+silTR+IW4ZtNKzd9Z9G/cebgOFmzdQMW26G7we7g5Ll1s6UD
ZiVCdWFrkeazzLEb6/X0gOARVur6E0G4vGRj8VWKhlEpMTAYwxJxs6bWfmzZdxGE7hLDETcRpiTZ
4yBBYnO7f0DYvxVFpT+HVguNDU3NXklqoriEDVRX4VvG5smAin9LWE6AefJueTOYC3rMYzpK/GV/
v2kxCdC0J8ZWerd8SGN0Hlo7tlmzsqPsGIKjCM/fpB0NvjaymloFdsD7bWlh0Vsp41+RHb3C26M5
WoC9qxzFzj6QmJkTjIvwX3uKYrrAbaiBj/6OESZ8uz9Au1j8FLPOy/0ZSjt7zop+E9WEORPeqfHE
h37b9Hq8JxIj9tJlzdoSevg2VZjynAV6+ZKBKNTCJd5oehj4MA2pHydqLavnKNS0Y3jQesfclMV4
LiJHu0lqMnrxHAEbqEfeEoWK6IyBbHStuoSrLDDnndNVILiHuHSfgWEzETdwsVXSeEDPbj/WhvFo
TA9zn863sqD3Uppkt8VoY2sqTb/g2t3HgblVQxO/JMPSvrVR/2CKqeGqDLs3/HBvWaqbVxV23VtU
IbaOXC2/3O/a5wRDDfUkz+hWujcM8si1pepO9++mFqbnOiuRiaw/G67PNHAssb//4toN6i3tOXd3
/y4N9XJnzhz47z87jDDg+hr05f03J4VqD8z1iR9eH2I218sxzyqGsuvfjfXOObVT5mzuXzp4EB+E
HTUcTblzzTZxUY7x88+D0lX1aOv1n+fqVn3wlMGL//OQck6dkxv5969wXo43BjQiS7QJmCuSjqq9
3b/V8RYO6Ku+3L8itPMURYVNlA9/jqiqVwjFpGGtX5m1+RdRTdqf1wtrRLsRPSjA+w/KRlsl8ol1
ur8EmHcRSFTFeLz/aACC2C/oMx7uL8EQZ8k2N+18f/8u2iEC4UscavfvgqsVu4Cw8+39N9fBEh+0
Ku79+282uopuhiwNDw3JO/KS7nF0zfDQ1HngszKOuAUqfZUrpPtpbIf3iXGZRxyNdUT/WdA5EAQr
uTmoVkLqkEst/ZszcE7KHOdI99vYdci/35uJMt+Ol+V0/3LihL1BT+OcifZMTpFGfEvAi4Lrk6Ql
TbTDm84uuiFViibx+qVZu9SnVlKcqmnezmgOX8pR/OjUdI7ahAiw+1KmuygXVBkepvW93lHWYDC5
FUnLAKsabmVFRlkl0DEGpqZo+YNdAyEJ2G7h6oI/K17whfqLSd8jL2W4kzIsn4mVPLhrDLfeNaTs
cTKOaB740UIuLxPqbBsBI95rDWraMTO0k0Nra1t0Itmnta2/IfRtGSxF+4VOO51a95u57gowV4AC
rislpQ55QNTV7xYJy34YNmJ//5L7S48td+1PJc8FrbDHJOP9TFAAyXVIw/9cDCNvHh2xGKwHLquy
idlbtOwBfz8QVuitW32YfwmblxOxLseaZmKiJk11BsT2S5vYMNE8e9oQ5Scj0ow3GBuAHigbTks2
0qju8G336fir0ArGdavk1dJzmiRVkYOWI/AN/TZRgJ2sz25Bk46WzA/h1Hho3bTdj4AgVNxqx7wg
XWusuf9Qfzp5g4pQLaRYQvQ5z4LuZSfx2dGQRs0oYdw2kfVGgPqmcuR0jEfBqIcLmKCIObj2Z91I
fK7JisrOuYEUltt0kCy1I4wEOvEOuzfzXNLJjEUdcqdHlFnTTmRTe3dzDfrTYv0EykdCSDhZmymb
T4sM4kvc8vdzQ4MYWMn6YS7c7uhmXPFdXQVvsc05dc441jTWBYHT5U9YYlRsJ5VkG/p60BRi5PpR
OVfHajEMb5Y55RnFUhWS6KPWNxSV47QlrQbRNMxerSUAaFKoPvUJpqaF2owMuNSr5uS3U/QmOVec
R/updTe5YM1PhRm/g5dhAhqwxUVD8tsduOyJD0HTINweg7fZc4g2TrONs660xg+nCZFlkFc1a8ut
4m/NaDWeK0pa/tQbbyj32hrzYzvRF9W7jSTM/UUhkT0mqCgQjyHbi6PunKTOssLcpEelO+yndCDP
adHebHQrz7ob70lA2orJHl6zuInJoKtHZqfjQXfn+EmU0+wvtstMAUlV5Fq/cZqk76AJIIbg0mRQ
ItN3h2izbZTq59TshF+LLHu3K63ZzSkOEXN9jzTzmGz70l72gG6dC4bRcGNOKEIcOpTHKOrydybR
/cZovi1c0R0G2oPqRPScW92h6gu0Y31eXnJLG/fNEhNn7Ux/YblVseZ4Qnd+BM3EEHH9y5xyL3Uz
20/3PwxIwM8TrCQRetR9G4b5ewkyK1nQW5EV6RfKSlawhzqMdsC/gnm3c20avXovcyfBHBY/JFxm
yTDU73Ur5yt63S9b6lvNdb9F2FsvJHunZwvQFwXMhpit8X2cpFeko7aKZxLfWG/qpLHsup59vUWo
CLtS67w+m5dt003UawXajnhdwBG+2VuXQKZdyGD/XcQuiFs9XQ5FFpXvptt8d0hMTlrat86Yv+RL
Pr6Z0/RzaXX70sQLuVLJLK5Akf2gjU5kdw6PJByPt5krhImBjRT33TYVM/IueBzWrSFHk3FJaoAE
cSf6d8I6YnYVjhcIOolJa6zhtoyJfEJDtZ+ttv3/5JBf/zfJEeCW/ntuyP8qwjL78fegCe7+T2qI
/AeBEbrucBUQOqBrfOcPNUTX/wGJVlOuS2rNP7/zT2qIkP9g07ZcTbOZjRqSUcP/xobw7viHJo3/
+Ln/h+AIqdZkiH9jnxzNkcytDfh5UkqF2+v/AGWxPcueoeFOWVPmtbNsEVgYOUOykuuvz0HOS4ea
v0KHhVjkMzOlxeSGDk5lzmcrb2fP6s3Fg22z9hrq/Fxx0EEQrtOo5qb7h4l29Vm1iyw3jIcNhshA
rIu06pBMgr0h9j0652H9axrFuHWEBPZmEzxLvzfmWNOi5qjtmx3EPW+Rf30Ak4NL10CGpDlxdZJV
gZAiRGWdbf58PozNv26uSSvduM2k+wwR5lM99PNptGZjS1/xZwI+8SSd3jpFHDtXS74lOoSq+M4G
RBS1vTEyYl4TjDmDgiCeDOvcVossIKfLPgL6zIM1l128DdA/eO2lGxIO1WnOCHnSd5SYs8msh1Rb
cxCJpzX546ylNF7X1K9pzL3SHOjWZ/ILp+F7Rx7VtilKYJfJ9ORE2o+xzx/rcQUs95ewM96bBL4G
3Z/Rj838KNamvgv1I7WcfoNDBplXMGjMzdIHzSJeOhvLTzfBtm32J4bhWTF7JinGkFiz64CwPhwL
QM7ahznMMGMcFCohMzv10lY0GL5mxdCtcqO3Jg5f3JwBtySPZyOMAm2AhSJ/gt4+D8Wyr2b7q3DI
qsBbVXjaSigXdUj3hrluBwdEOGYMOlv1XoUmEPJS+JXnqHgMZKd1akmCBADvGRMi6yWAGVdGhT/Q
SiTNrPS7oE2OtY3gIlm2Wjx023Qxr1T9b8KuTyXiMU/HrLNIfYeA4vcgdWo8zVHkbfBK42gEHOzk
77KlXT9Gt0Xkb0BvPvowhJ9P0eua08UW2tGdk6cB+Z5hk/0dZiBSUFhkm6ElKzfMH4M8/ZVMxQ9V
c2yetIfJlu+aInNh5Fni/3yYgyLCS49BqJpOQ9S6W9dofglHPKipxbLNDKNsGgS8LmKYtCZ5Gc1G
mrWXwcI+wMlkA0jVQBjr2xWIhUYDfqNzymooODSO+xH+UUb+zdpHzkKwVvEntv4Aj1udeIXmfNqa
Kp7tzK9KY+vW41fNQXkuCFUF0Kz7i6swSmXuWRtdbxmBfIVENS0GL9aylFsx7JOEcxslyMdS88+d
uUMRfvTlwoVe4HHCVZed0gxjcySPuFVRdNmgNDXHuXDh2UWQwr/RCKocNPhvqyi5MkDu0G8V87g8
BwmW/6H1LGLoz9E4sQjkiBN5TsTC9jBcNHu8OtKK0C/RVQ5rPjR2RidF65+Z822HORKwYOjhytiR
fjiEX3aSLTtVxeERdeWr6RIpm3S/40y8B4bWblWYt2db31WoOHeR7WAGb1IIyohLLK1HEQc2idrG
LI90HBD1R17IYX07O59WLI1XFwe6M2eWL6fggAIBf3PPAH0ctG+2DL9mWmbkdgJsjuNx2MspwQvR
ksvdZ9HW5OjAjpxW+2nV79DJ+4YYHa4e3rldbsfBfn3sm0AjfWQescePSDYI+KL7IJPBc421h4Yg
XtODV6tPsqPhPFrWQKd85gcQk26ctGkex4YmdE7Bwlw5Phhj9r2rZXfEZfEXM/tjojkmymvk6Yuq
p11hdinucc34oHvpk4iTb4de38/jMPpGkTjf4xrZTjGmb4tF7WIWEgpa1EGSk1Ozc3hnxrwIXMjo
gZwkOiD+eVPOYn0AtfNbuzkg2E19i6HwJiC9+jyU+u84XQYPdcxvF48Cr/hiUUPO9dPi8Eapk+HU
9U8Rc7hIGMzbglVzYQVXtFJz5lyzORWcjyA4it9CzBX0mXNcGTsjACEx4cGBrh+h/qNd+9jGzge8
EbReKD93ZGk3t5n4ic2SBfUvlyYxGvqfVO3uJgwr8ayKgC6xlb7ouhAe4Bn2LYyTtOgh24lzXubt
D7ddTI56XO6o6aIHPcIXFFlMg9CdfrbEI9MHTIsTSMAMia+gfjb6Y1IzIexHe9zT+Oc855J3HjSM
u5q+tn90ycChJqcx1kzFVpvMFMn79H2Zoa0PUdWSEGAel9IsnpsUjUxqGo9KhC2dbqM5pH2XvDpd
FF/BKV1dHUVTDq7HH9hkLgD18svcsyc6SwC0oh+nTVh3iLyZG6/RG7BK7sGj1c6IkcwX0UgYDroB
DO79taffdVBVt69qK/CW3DJ2/erqiLOu8So2Ti/uF8MbBhJyghhxRGitcjcspDLX2Tm1GA34YGzl
vHwHoHo2ZnrKxMZEFg++NND7/K3I+ifE7u9pTvI/abSOBvDX0U2bwyt1FXzdlQ75N/yvwZ6cMO1/
JH/O9sNqCo9aZ3zXAh6a0dIOBumOm+pn1I6PPX9dkvu3A6gws55UtoEUothZVfHupg5IIJBSm9Fo
gh0Z1D8dHQ8XwxQatlbzOZnBPh3wttkKfl9JTlYY/5Ld3F9Gp8eTQbez5YjLNTw1vDJYOYoYQ13o
+uEcJk9xtUwQR7AJE5VeES4MmbJTy/wScuZ5CSQN9hEE5QZh2LTX45J/HLFF/xMHXdP/E4nKdIDW
t9QtcshY5qW1hqH9/eUSAewo6Qxfbmiylywg7EP3mTF2vmHn4H3Z51R8vNYbgDYZG5h4XsryFubZ
2rj/AVW88yfZlL5pFl7dcOw2mCrXXQLUCjBPUbV+7xLYKvVI7qJ02A3zLiTzQycbDxRcdnLGMmDk
hmfLQV8jVGHuE6v56brdmTk8zeLMjjdhU/coatqtmRmvQ5e8zHBC/Fr7wWKDtatu3tKREqFf4lfz
mCsZXlyFXSIw55+l2cR7NfVXrBBPU8omxRHuCxspKTUbMkMReqmGHT0Su4bFQhmEetIzuiA9vi5I
3o5kIQGvbnZQUqDoiOmvPje1U19DknAgI9Fp5fFL1e765iwIOti4Tv0cJsO3iiEr2urx12zHvhuU
GHJCGtlDxnQ8Y86ajDi7SIw31qwEvcVlUibV97L/rZl94/NKgwUmOVW5Lw4GNg95fKJPPwPL+svq
G+Ullf42jW5wgvL1Am7hIUrNnwDmStefrZF4Inc8m+SYXEu6BF7SO/N2CApD9xF/x1ekYGDlWnSd
ZCJWGtaHjhvXD2NvjCclgqMa1njQ+21/7lMtmPWCInu4/4YZXQylc9+jfgMftu81I5tQnCUzdkaT
lXOumfLW66+04fKQcVN+3X/Z/UH9eRDrNzMcDZekePzb4/jzqR1mmA3a+Xj/qT9/DvYYbCGhD1wJ
Mr7++RtM36td3RBpd7/nv3/1/T5k7WmnXJTH8v5E7w/oz6cuk6las8M/z+f+szYzfX9wbcdLtAzD
YFC/w9EXB5gH5XUIp/J6v/3Pl233igCnPt6/ut9+v8f9y9yQT7FL8fjv+//7bp2bX2cF5f1+0/3D
EqqE95guzrNRNqdRGd8NPZee1unFpq2n0mPW72m5ewmEoMva059Kh/hXqzOTK9fua4afYUZ8+8o0
B+QfMnw76MpNh65sHlKb9CNSW6H1HJZsoPOREQOWg2bske8OoTygoe8bKuaw0l9EVzZ7Yjp1XMlz
4qWO8ZGPks4OLLYdiT6iTSlyaPHmVYTn0iRbRjQknehnSzJeIHVtxJPaHSydrbxHeOFV+pTty2Fo
SH1vfqSM/JJaAqUQgSSfZlIEYPILCqJVq7H09awtd8EIwTCNE99qvmXJ8GbJPPNzUTwvbf0Abvw3
ph/IFd/othKLIx9Taumt06ICc+JsuVSdfM8MTyvz6akXdQbRLkHfqo0oY5ocp5KxpR/TP7UoxAgb
mzalzjgjnvqvruFEmigmQ8FTFBrQqU2K1RonmzY4ow+m6bedv8xuPvgutlxWmZJAZB0knRHnrwiU
Kr8aIfQ64zT5aYRbDZsLTWf8u1GQPzik0uHoFFCAiSFqipTyYiE+pmMJUQF8OjEAA5GNZ1gIX4HK
nJcSSMWA03gwPqyiuHSV2XFNAGApxjeh4kufiwbhmfyIyYXbKsFIMXVBg9C+34oc9GFZ4wnXDZJl
cEOBoxa4TJhEfemLezWwz8mVXbdM5OZY5hcoxMch4g3FzNSRavITu/qC7egiokUPUSXFMxv9q90E
+mtcvwVGm39vk+m7lAREqbTg8rAoZQMin1QDaqRUtFeb0HFw6TH4K1yBMBIl/38xdma7jSPbtv0i
AuyDfKUoSqLkPu20/UKkO/Z9F+TXn0HVxq1CYd+D85CGLEuWUyIZK9aac0xmiLT7ljilAJpM345H
Mu1iR3pWCbamibrFL2+GdbtKRowFZBTlu6kbkDMuGpjmaETvnnCamMtLjpPJI+/3Z9WHLuzG6ATl
bq9D3TsOQxefDa7aSME82dn1r4adKCwFWJSCjjv0GsUhY4Q08zdZiEMeK7+EsWwx6YwayoERn6kt
302Plx11vcSOlCF8RADoW9ZNs2k4cbFYdwAtcNyanGg0KZ6xQGd1PzGxnQdg+Gvnq236xlJn0DyM
H4H5WEE6u69rpN/FKnq6FQfUrmpzOMNLL3cTU7wdqBj0SaAmDG3HWqI+pwD8sMf58WjkYSRZStN6
vjc06MeaU905qU1suHgX+l3Tmqa3OQ/oxkIwKRRcA3doSHKYeT21Zx7vczvq/XqqLExHJyCWzJM7
tPJzb8K8nqsHzP46op5drbDJHIvhg20SuMukng9qhDRrBRrj5YnJ6J/NCaa9p7qovpIRgbsc1Mrv
cHPisYB2GsMwAUM5fcWzQUlWpzGyhxZJ15SGmLvIf45GFGHIs8yO92ZGy7nIm2ZGiBsrtIUX/aJL
czrKkpgKZpfILtzpYmdEwUXAGvCHR2FROFVodUP9163rt72lG6gHjxo+tRA5uvAqx3gtWvvNToz6
TLsJ6t7ch/hDmCEA3KtDfesaKbVdh+66ogpPGm7+9fPrzeuPro+83ro+/K9HXr//+zF/3Xn9+d8P
z68v9Pfv+Ovp8fxBq3vcZ0pbhdcvo6NB7qr7tAr/upmDJfjnj66PMjLQ7Lt/POF/uZe8dRcR6/YK
/3ja/+25/3gCGn40aD2CUa2sQieNylDlEArHQad8uX7frBWvdP05PBPuvd78+/F//fzfD/37V/3/
H379yfXl/v3b/uv3/3j162//b0//+z7Zi0A2DiGKjlGFyfYlLXJB0Or2//vHTa3vFfzA2704Fop1
Z662cwKQP2hzF0olQe623RpbqwuBKPMFMCMane3m9c7rj7XCtLX9v55DIc4j/37Q9TnN9c7rzb9/
8fXWv3/8j9/5j9f4ry98vVMsxHR5ptQsbf/3n3u99e87//rVclV2HV5uUjtH4tZGetsAa8SrQPvm
W9qie0bePUq2T75qMvU06oErrX4ZSdpC2u0YWN8LY+cq5yJpBFF6CIhESvQXMPhONdhXfRYNzRhR
g62ZS0EeFABjArNqmy6ftrIdysRSBPH4Xq7as9ApLecuCWLE1x5CTXylpXFYBQqVNVMg8Cmo4eL7
vC7akFbA2+x0MhjwObJ/Xn85mXmwk2RnG2m/gz1WsF6Kjqju4Ufr9T6E7XObgCmSTHgB8WhMNyku
inZeUQxP3pbiCcy1ORsRIQfwbkuKYxqSWlS/R6IG1lGuO6xQbGFw8gX2kvW8VL6PmQL7C+JDT92a
LX1SqLs4HvxhmArepPmxZva+z5xPhsFcYEXLdBllvNmKn2kyXuvaYGBrtQxm/xi2nu6W2F4OTSRy
Ip/clC6xDgatOEZtj7nEKf2MXu4RTPTvVavO/NrKmHw7T/05fjBT6yuf5veC5dvHOc1/3niplFWj
Q9rVe/zU0itdwNnOMN6VerEErkvPYHaVEEkyLkOhfdfqeslxjCe2+ln3rosa0f023PFzSKJ7g6ad
nsQXI4GpoCS2tVcJKdmV7M0GEy29Yg3lIcVBV0SIMDJNYW6eZoJlZXq3N2uqPgozdFaWMEudTpqa
YxoYNviDxnjUwmhMm3znqsI8Qeq6HyibNgFwye6A9MAsc9LQkdNx3hJFsPmoB/AUGJC2yIBVtc5L
BW0BegsV5S2PNQ4CP/fSb56LOWH+u9lgiVOIkCwDsUSFbKD6U9fdms82blYTBzVoxQPibmC4RNoi
CibJkreR/EeduS/t4nKC3uyOQEwuKSrQsmKQnvdYMBcnbfd9TMckgkKGcBRGiV0yW8/0/EtFIu3p
WKloz9HKoZz0EEUyCfgNGgqffK4uQW6ojEGKDkzusEkhkU4XUdAUUE+6VSK4ThzwYstDXiqKryyL
vV/S5D2DabEm41nJlHtRCnkB3ug7DU7Rtl/tIO2HhxXHHf/3Hrq53gAVUvnhOoywJznqsygrH8wx
771YvSm+cgUYpAHP0tOKCFR8+VXX1neDuueY9PFdbFuPMo8nr2U1B55pph4Qao7PPLmFwGFhSkmO
lkWgs60OBzUR0S4THU3UfNiRZ71zCecVJu5vvdnPS17u9UWoTExYgWDppTC/TbUQ4MnXg4T5e4/0
kxjeTD9qOJqLCGdyC3FRKaEdrc3OsXP1qKg9ZO1af5t0E1SHfa5jOhacnbj+s4qDjZLbU5sE3fxo
mMhFYxpxVHt7a1JKCEUje95kI/fkAJBaujSUIBC8C+fDLhjdztP6RNA3NqgID0M/a75r1K9JkZxT
421kd8K02q13kaNxaLClWEVBKRbPwWqmsE3bu6i1Mh9I/w4v0woCX04e+rPh0OvrwpvMVdUtcPpF
A918Mv0iTtHJzY62Uab7gUBLz1gB7WLJm3QmMTr6yEBRN0sTla/xsRkad9ffUkar6mkJR24vs9Om
Yme4R5yr2pv08NDkJKrNrMH8jQaDaZ75gIYqurUkjeK8csmXU+ZpR/E2XQo+qKF1Qr2EK1FZLf47
hPj7LiMQtGmGyzzHRqAbmo8lAeAXclIyMiPwl1ygTEpDfzbMwu9rE4c44FxgaBuCbRM+2gn9LztT
T3gfHpBZmN4UK1WQmaOJuQgrhOn2XIhXU+40jHhIltnJsoDO58iOkIyDgPPGKv2tGHRAXFeilX8c
U5kdqLEZrmO18YyBcGhp03yLlkGEacfeLEEL1MabuUc5soy9o3EY750ifYNQU/rNoEjAgQhIaAbt
ykopntScsUttDi1m1JYRUZSXBxErKHVqHTdPxU7IsBBPu232geprVwNWQ02Z1HcUhFNo5c19lK98
kE7sPqm69dar92Na9EFuzeXBHgwkMq/raj5pOAiAduFVUk1tpzdt+Srqr00KZ1hz8WvQo8fWHhQP
FuiGh0kV6A4JlrMhz24I1LbiuQnqXLuZ1ErdIz61gX/UElJzTJCCCez6FMHRMUbrA0owtpJhUAie
SZnj6s9rXBpBJJHLl83aHHB2+nPLMRAp8ab+dHm7+tkXepsHMcMa1GB9Bj/d+YpSHIyO0yMqS2Pf
bpX+tAp8r2tdNMFoVgezRMBoFigt42c1rs2wWOJLpLvVQW4X/EpDZ9SjdbZNu2L+pkDpdhl+4YPO
fBbwo55xwWoU/WVzB+9krYQxbCBPVxiqkVpuerFmPhL6e86zGsNZlZHoB0bUc4EZ5NkwU76aVDWJ
8biqDXIg5guaheZkLDcnk67eKZ32tPbyAkcrJlCnfEsK7NmrQBekyRDNUuyX5by8Tr+VjnWsh7f0
RGPlhjFsc9Dm6EPVdSDn5PhNcJ2U2Iz3bSy5POdlhMyMP9pS8ocxSe5y6zuRAn5bPmPX1KzfUPeh
R2CMOCVNu48EDfyqjD7zUQ+MxiqPY8tQszahTFQKR1iLDOVS2ZrulSe6cO2dYk4hWeJoGLuCVIB8
Ks9mUUwnSUM1dRIrKKF+T22CddkiUdbOQiLY+Y9p8IqwxB55y6Mg17sLr+acC9d5KmdesbLZnHMt
RLGFnDBiFpuwN1vcbkUa637ZnPqy1Ov7ztCS/QSDeNcSimFjUjtZi/Mcp6xvNAzZ/0un8DsLFb02
r00w1fnBVmD3TxHMFK2dIJOQT4b0Ld7lHeDQ0X6bGWdfMKb+WvMp9kHmf9LMfCMi4rur2so32uhe
bTSHgbYwdk5RaiF51CzpcHBBVLkhg+IeLRmQmFE+yAwnke6UcD0oYFnPh0DJ2q+8IJ2AKHjfBJu3
64a19ceOLsFQkyBrMU6OlKBwEdp3Se8baQRptNYfCUn2q7HVvXiV2bnuS0YiXaKgaANqMekIP+cC
RTxcZHUVLyLi7LGG2T5xND+Ps87URZljH/3S7ah3wlOn4pybMFlEk5S7xJxT/iT1l1sQ6qylRnvs
TUZOM/WVJr4cUE0oOadqZ2kSzEeezb5hC9ghuvOqkcjGaT1C68sLCWRWuDgaFbSmyz3pzAU9cNpX
CWKMHQ1cOO4l3Y5kEUfDLdm/5+YxS4qnTiXs3FbfHfw4YF7aHqt2MMZZs2etNn1QDmlhTJA/rHjP
6pcBlQkMlfReGaW/VeVWJK5yTEzlsxDO4E0Re52tScKunFAodQYRNVd82AUYicMiH0zStXZ9Q2qX
amuWb7gxoq8OiMagPakK6CaBMlGggYBUkZDoFcg5KAsQ4kY+XxRHl5TGnZ+HaUk1kdDA86oebxWQ
qNyDRHYDrYZVsqH6wYSpo32wzXNsYq3UxynsaC2BBljuuRy353HTEYDCaLypWxJPEt60K985/EY+
LVAqGHDQU0q5BqtLEHfRSvJUqHPyJWZ/oZE93TN726sF8vP4PcU2ZBRkD6irE6ZroXqLrgY2YlXX
MJ6xmKGIkIeYTWdg6xPLBgGRtO/9qi5x9tJJZPavKUGqNXcsOvUhQdaO8oZSg82EVzQtVCY4I3U7
vTqcg1IbaApuF9B5aO6sTH/IcwZxpiqeFLe/VIt9YbRMBKmcD+NKHkWMx5zBaYXbH91pJsRzHKc/
kVqThqhlgAZRwdqlAk5q3tGxZulUB5BQ0mInZ9d/0rH+g/FMkDjpqnub/9sOZ+1jZ6Z3i949Yj2c
gLfVRdjO+xK6rNeVa0FQECITA+YLBeJP05svxMZTv7zYFnALuGAQMjuMJIb4HSXlx2KLQzo2T527
WnulKf7EsMVGoPrAyjwaktuY+S2WbuzrRvoN5e7W6DG1iHTJggnXux0jTC7mWwBAX63OuNsSCiZh
7QW72m/KcULfSD4QqNdVBy1lygTNN+ddJkf0oRo9bpD5L7VbtRzlAoCBiTZYIctQt4MeyVKn/WYo
ge+2nXDP9epNOlAbLqMkw3kwIFtdMkogjh1kLnKxgEoWN3Wyxg/pbO2mapQBARW6H0dTYNOcDudl
eKiK8XVcwVc6FqRGp/iSrvE4djTxOm1hHISW0WVEUFWz9YOqyVuWEl4e26BqMN8Nc/4tsNCDEFK8
7n4oTHdP5DgkGW290SAZImAHtAYJwZtbowkdgnhyMVme/ZCPhHObFqHeo4UEq1b3uSNKZAHXZ4NE
dESQ6tlpNHu2TFU5HbUFeUqudH1gIyXYQ62fIrTOs1iOWnNCJ4LLygWmCSpLziQSabgK4fBj4Bz0
8aJ8aNArgJ8FVpevIWZHc9/24yeb1U8iKsCZ5XDxoti9z7KCucEa3xmZCrUBfVOyoYDaghDw8buX
XRt0CgkI3TRKAv9YepIsOSMYDqzSVYMRJhVsJotywu6fh5FmKXkbJzIsgjlSX/tEMrZTjJHZoO0w
40J9FQ39DQQUtmLWw1K20ldMJ2J55lif43HT2jRHfSK1J6YnDLXBGgkK0QRl6TmOxnaP/4vrohGR
RZ8y9qxEdWHiYPkkUZAGbXVBA+87bc1lPygqHGxWMG+2bf2AgrZSGYgUEFp8K9F+DSSKHkiXfKuS
PvWFdVQmwOlx+oU86MMSiJEnpXpsth7mNMkAMaqmZDVMPdz2IqZ6GlXszn3mkpFiMvddiSKx168E
/2CP4N9PFbXZRQwkka5DGJINwj9tQLWzkqhlw1fiClDvWycjG54MW9rXHNlO6cHRVbYmt0iS/ahb
yn5MNBksg/laZ7SYaR38wD4+NgKmGqoTohfAdKA8YWcNxZR1iIp93dKtNCOsm9SkWirGHdqWi7Um
p2wZFX/KhnOuQ2Bn209DqDotOTONeWbMlNaFjn0c9dCw6fyM2rlk9jjt0XAz3q/VfD/GDFu3fgUm
m7dYzYyjtDTyvUqu3/r0vObVfVWv77pNXdP2C/uAHxrBHVnF9KpMaxtR4wVPRo5YfcmzQ98wGU4p
Qmt1hh+aGyeLcb5vqaU4FBYzrX6eo6NR/DJrCOsrHXRDdO5jrL7G9WOXKUg5aOJQtxlfAgUXW3ta
iS3sLmDenykIhGbRkweumf1eKiNm/dJhZyffu9HAyyfV33nc/IFdgT7tNl3qz1UfEXVMIqeIVl80
e8oDpRRPHcR/Bl8TYql0qm+h3XkO6pH9lJdrwKvB2TyZL7LJX/uIoHdMHCxME6yrBZiVmSJybxlq
d38sbdZ9o5vWncb+BcXE8FAyB6Pi5Tgyoj/Me3I2ffqT6E+TFA/l3JwkceAYRG9JmtnUn/Ejqo/A
sVBFANtG/VLmdx0wcS+NWhieCy3Jpc1ZQcioSqbXdbB5z9ZhweDs8HFsxXvGGVjZQwn2R3zRzdgz
omBXqOPZ6ZSjrNf7ch4+IS8cyWg7LRrqHBe8VVKXOwYuh2m7ilsjsvkS476hRXeObTs+rNBP5vjN
bql/Ftteg2mqL9HC2TwzvA+yor3pIU/HtuY1ZvOC6wRtB5ZENrzOFL2mG8kc+UzfDgBKUKLtVQLL
2Bu1Wf0gYKhjNzc8eHi7GbJUuDb+KgHlVvqh06xfsEYBxY2AvoReH9EMeVW2zjsVEdIundcnNW4C
qmtkRi3J7Kv8MdcFGwNX5XJV6iCW/eeYLr+NzQhBvFlBZyjbMtFtFIB0oWrCLLMFO4kTa8/16qrh
9QveIO2vW7TvVJIm3SfNMfB8kflH82HRwCtpFB5ScXYNHrRdM+QdoKrhGOcJzL+Eyb4nKza5NWMi
rnrcyXtDt9WG7rjLSmJrCLLZ+pU5GL1sPjmcFCjiSmfdp9cmewyJyStWieqiFU/tBJgMD/ktE8LY
c5VEC8eUKJa4tQ/8q0PDZUDTqRZHYDMvTPQU1LWZuw1wrj+ymcxtf5Jz7iKRHGpLGbFF64x2SFxj
jqog188rnldbmh/ZmM67JOdzreXR3qbsdhI1Qd9DHuC9PVbtNUVvg+3pRHbyN06M49NUMEpq4AGt
gQXaGtCgmVFsprnXznq9byIShQuKXaoEe6ekbXpUaP6hNqnoCVUVG7rO7k/quDzH9rjeYx+Jl+FC
JojtR+mSHBczDlUJ6Zicl0yrAYED1+bDVKYdFIStZa8ybFbMfp/YkIHnVmNMNxcycOHgh23hjiFK
YJum2rKlNowXSluGfhIqT9vRQSICkajptHmLdclpoTkEIizWUNFfEi0CMWQLdQttl3xSCn4AQ2Ex
gLOFiI1SeUtwdNwdO9FfhTO9phnLTJxlvtOpmU+6CKEviyp9+rF7zdGe11b3RSWYaGqvztz6iq77
Ax/BwSIF/vq7r18cLtj/ea3r91QUXajM8yHG+H4YrxOV7UsctR1tuyaUMTIJIue2CYaj0aKozS92
ZLfX+6+P77fH69gqD3bDpFbfDGsceYh3NXdfHadtpoYyoArl/7t1va/UrFMrdXFwzIbORlpUQG1d
/pq278JIUf9z63qfRdzYLm0s4aVGetDU1OQIhzaVSeNUo/v13cz806fqo+Ss8ADjkLwh2tpf09YF
+jATezZ+tCTW+xvpL4wHjYCMwYpwhsyzV0bW7QSv4AYIEZfGAmlw1qtPwqXzG7voNrKaX2p1Z9YU
rvqyBPKZtsE4lx9qp39bkmxA3F70aJHTTm3jD7kBnyJ55w3EUro8xUm3jSFi+iDi24qR1QCWfYlF
/bQDEv9krrdlZ9zP40qPJXkhyuJOc6enobMvhlp9oeDjySmSTLdCZ8veAzSMT14zI8LmKOJ6pccm
n3K9OifdjN6Vo86t5ZuLGWk/qT2xhJl217YjuOs154Rl6Kz0mNbc7r4BdzblCTtX9Gcr6W5jnP5K
BlzxQiFRgn7wQDfhAI8OM3K/tyoCZGhikt443WcQQJJ+Os9RS/wMb9s+niPiOGCU661Ht808YMf7
0Ubj1unTkECexnfL5CbXiPpMoZgBLI2/8Kyz/lTVnszf15RRk1SyUG2Uoytbpv0u2pLVpnLH62uK
t36MkKzEvRpev2AO005g4R77Qr0juKXb1KWR/VmrU3xZ9PmbQAH8TLX+K1GSz9mwnir0H7shG7Qg
EfexlX+tjNf2jWEclZJ9aly9atO2k1KE7mko0Hbt6twkWZuwnGCfmju/R4E3KO3TYJZ3a54ovgU2
JbdAUwtAMUFnx7SppbUznPLO0qcnZdZvtn+rkT93JpBY86dk7nxsquTQoLmm0Wys6NvYdusLFGhh
sqFxSLGW4/zQKxyzs+ECIkL7VTjwdqJh8vOsr2heWTe8WRRh6Ai4iBPx1dAKStidmbkZLNVwdhXp
HptFvNHdiroGQXJXKfdAZbUDlTFz96pD7LQuc37InQmJaQrlW8qTrdNppeMRA2wy98DBRg/4HaGC
y8WdqkeyEnaFvpGt6LPlfQtPvGA9kc1JcOpQDRYdL9gVCNx1AbzNmMC2GVXVhNdv/7oPhZ26v96Z
FvQxtdb+jlsH8lb/pEYF8dDA3fainX5MFWCqm+ZhhbToIEfjkrUAR6IVSqvI0gsxH0sdnxSUDTg9
sh2J0uFaNfd11wz7IaGYbsvsz9ql3HDal6xBi5L3oPwJwgvNLn3qsESXSIUtuycnD56LXiSfyYYD
AA1G60j6iUX/JC/Ue5LWbpqJ7MCFIiqppq8GHT86UwLSGpVksDa7iYX7Y7mAriYzfRIsoFOmfKHL
54+zzN+OioHXBi6L7M/27JFYshUNCYmJKVFQ+YUsJwz0BGH7q2NqZzeTlEE15T9qKnEZzRaBqyNS
zmtMB2nNmaFX0a4kFQ4HwYqpfVrelEJMzwou+5JGOpgipljLQrPl72XLGcr0MLRA2xlmodM1eNtG
9mA7AC9UCROZlon+MIkNEOZazzQOR0Yow7SbJ/mBfgn2bFK5YZYQYQy4XUMrGgDmTA9cpw5GXtza
5TKdFn2hnVDFwaTSvmMAS9rKLVdNFzMF1acFbTqLNBwJ0XCfmJlymg0yo5Ad32AEPFUILjkfM4xG
DGQvo2BsBuM+zCDPW3T4FWqdk5aHbHrUk94A8af3tALycwESGq0dRNr0QP/ePaya9r04pKiIjDxl
hH2sAhaj0Yr4UVdTGMeq2sqSzZ5MVVEsDS42mIZKYljqxSss57tpHCafRGLMOQPCstPAna3Gmy2m
oLbx5SRz6Twkq3mAXW57Bnnjp2y2Pga3eVYc88hgiKrNsHbOfKJWuyTE4JGAST7w0jxrKfVCmqhf
0kLrwPI1PHW5fo/+JpSA/OD64wFWGUb0y/hKNDEMONIIKLFVQjn5BJMxP9miQXZNU2Fd/USs35U1
P5FW3IPHNpCGzF/l9BaX0bc9Q5g1Fpr9IGqh7nxF8JLd0oB6uJbv5X5Z1Ycidl/KllGoy2TErP4Q
hMb8d6Zn4+B2ytNvPJEhiJPd4HYb0/x26WrlgH3ca5MKEC5unN4uj1MpL61Jg6RiQuV1tXFJh/pU
2bgFQAbViAJ0Rh9lr25Bx+DnlOqOK0WdrU9KJm4YloD837Y+4sNEAKfGyiFL7DOhe+fVNi9EL9HS
6QD7d71vo8HHN5N8mbHxUeNUnepq2ClwxD284kE74iUeU2EzGg+a1jLYnS6/e5szJpqfMnd+rTub
LtMU0P9hC+8+MI8h1jWdn2pruJtQShicW74o3BfXlPe22wesqHu3jh5UO39kA9XRX6G5ROKeLupQ
Cn3goFZIkC3jx465SkerwtVh+L1HrXzgwlVAUbDxlXj0pnDu6dSwndXv1PhhZoq2F6XV+9PAvraL
FWxHZgiJFEZBezBWSJtMw3EUVB8ZsBO7dS+mnjwxGuJtvaE+vVsL6zzNGfX/BMPd9kp49F4sEF2Y
5fpEjhnVjFOg8uvPYOmD1DL+lFsy6TgOw35yXJ7IUFtBNcAfRK3csuUuG1RwmwurBZreDcyaGW6k
apDX7snV7AAn+rBzRxjDAi+2Y2N8BxjNhACnr52hAM4tcrsQ43PAWtXrbD31xFC2hHwRBw3TskwY
iGXdh8hVsetrMs5U5XsyNAZ+G8MPs9E9ITUfNShGfiMWbU5d4RkLAatWZW9CjpnZQH2Hef2eU46+
y0x/t7P45MfhPZ0z1tN4PJj6+Drk9mclK3tvEFWzbwfOJdmlKR5FulokrYbLYhwKuDwHq28opXJM
BTPZcrHKuqahvFiczyZnQDzja0Ai+A6rDodRxF4yp4211DbC1eYSIwsMclNnmsqq1tC92BsZoptY
/OQuG2t1DNxhIq0IaFFvaGHCcGxJcfS59RgdFFMSnafOIUa/Yw1lpKJt6mF5yo5GjNY4wsmMjeAu
mk96JJ4WUX2NOqh8dShfB8kwaGNqdfqIAzLBN9ljTaPMundH3NxkyqSds/qaIui1klOsUcUma8Oz
M9ZyVUn8HNsZJqhnV6dJukz2MabfBh0TrSbrycpZ95aqHaRq5bvuCN1wSOeW7gYms+r96ugXZEGR
9mb1fFgZ1h5FexGm9jkzop1TTH1syCRZB9gCnOJslArCBjlvwRoRMwMuK13G7J8EmN90AUeCPNuP
uLK+V0AmSvzD2v3HBjgNAcrTluyOo/qSlJzcRT49OsW9raNuXfJeYUyKBwe4sR3rP6r1YIFxor8d
i110767iMWPGiyZGeVBrh+OpkkGUt0dFz+7Lfrkz9UrCSEMSQXenZUrFTIO+FyqWbN9M8VHTtWBQ
yl8OMRtFr/wRjoy8xmU4O9qPkpheV3e8JQLYhHDq0OTytV7z98VNvpip0yJwL32D6+gDf+6ws1+m
bcMBDsO+XVyEOGwkKPQJhGbMQUvMbVsqT4awyjHSAC1IFdyWOkdwzDlaSpOpFoYj3LD0ooNp4EpU
gYnfKK8eLKD14sRbVaceidN6UYzGPAOUP+Ds4+NpufCIOnrKk/JuIPZxx/RB3Uol/P0aepJVM1ff
IWKQmUcGUE6zbmwyd2BKKJfcsGhI3sEU8rftjS2xojW/FBxxu7WnBpyH5SCZlNhJFnkKZK8g7ZJf
GRCRjnhQa5gesGYcupGA8FkLJedI3OHVcR0M/tNcYqdneRZT+UMf4YVEhR9Knu8m0TlMTPlnUcQe
aBlIWEozuzCYk+QMgWTSIM/gylAu/JmuQ0XX5fIcLe9LZr+ndvs6l937NPcrVTVvUB5hJ0kMccy6
6GEj1CaZ+C4gbQUDE3P6Ve8GyhJvGepnCYPUm9wD8Q1FQNfnCFEJjU6E/mYmw7v9LboiGBUmWBnt
U9cZwqLmGYY6UuN9pRMBYaLszk2XPQ5dEZoSZAYhxQguWFvHpnlsacrR4tPYKlSBmKduH0XVh1kN
B0q8fp+1+j1g5sLDbferZj/eWsLcp1H+PCsVIK/lnVN0OuKkWhb1oavSlrrO/XRTxmVixOmy3hYG
f3FTDdFRiYdgU3OLBLFfFthmc1c5ECY3cqNZI4gwsdEEGJWOWg+7tdbooFhR9Klx8etV57NbIU80
uPB62kJEEuLmyORPOmZQk3i/er25W8r0g7nDfVmMIWDsV2yNe7qMtI5E+jxxoWOyPd+qNGy29ypO
jAuKkO/KtRH3nxMMpz51m+nB5nEXB6okSUKdbJ/1HNc2vNHDiCDQt9biS2c4jU6gORrYms3efTWi
5N2Jyw9L0+7mhrorweUsaQqt6NIHOzlsb6XWLU9L3Pf7LSVZNoQym9sgYomfTZfFkyIUQvuha/nf
0Og+G4i46Li9MG3v0fAhx47r53WGsT2ixuOTC3o6nZDNhpYRrhZTruA+Nybx0NhGOBgEvrvzrmn1
QEUbEMnhQm4F0XVO+3Q9C6eVo13P6Pqr+u8BwSV5ZQB5xv1gaa+tWyh3HaLJVpm50tkPa5I895l7
A01T3XcTnSMrqs8mIzl0s0OOi5tGWV8Ve2tlyEAm7g/mj/OSwaNjZ8d2f5DIsjCaywqcm9q+d71l
MP+FSg0/ZpXITHqpvNmmRJplZRcJZwPTmFho+LdLiCp6CfvM6dFCaj9r1TVgTpMNs2Q05+uXtBrp
iox0sVARJbQIKqbdOoOIQTqo8ImThcKj4wJtgbmZnX6LBBQY/dynZ3vS0nMzReR1lDW+VrvFQai0
ITUXB8/15rUDhfvKo5DGDWabMGz6LDRoMhYsg8Qo6a16jCwyPKzBUoiu49aUUYlocXOiiARCtMiT
Ualcp9yWFA4KTsCVE12TlWvyiR46VieBluXaJRs4vRl/8eX6rR47zHzmiGjrMXOQLtoixHDDGj1n
5M/2SOQzK+fLFEnUditT9+0+vSuY/l9vXh9jZobwM4uCjhpkp8pqO7DGcq9syufrl6bEruJBxPrP
9ynJtSpwByCx8uxsSpdkYBPVb1muk5uf0yRj+bjeHMrikeUZN6CFih/tD+L9axcujo4TUeX3WYTR
yNGdG+rJTpI3qAsDW9tEMP0W5ScTZS+G+A+Q6Oj2+qUZZAS5wGoPpCG+NPG86yQIyQVBGYZo89Ho
GGeM46kaivrMSUpx2znV+fot9eQl6Qv91A+zcu6U2DdiJ4MvD4YBxl62dzPXukjNRn/YdhdYMPfN
MHwsjOZ1Z6xDvEvZU0J6C2EAeBN6oGmomTd0U/cFHvlFNRENun9QcfZIFRkfAQY4qIPqhmL7dAtV
+bWkXCRmEtUW82usxu0oX4L1f9g7j+XImSxLv8pY7VEGDcdiNqE1g0ERSW5gTCYTwiEcWjz9fGDV
TFb91j3Wve9NWCRVkhGAu997z/lOZeZviZVtkd54736kzKVoxKclhgh1pEdTys7w8RebsitXgcKg
pZi2rYYIeHkSea+GMcEMLKjivTCgTRk1zjrO6wR4hncRpbUsQynWY5Xbm1bx/prDPDNLdXXoJ7hi
i++nriNmYEa6bnXIyn++BIK1Ytxi0XLgQM7dSWK434Qb4NuwzPCR1cJAuAL6vlXGuajRMERtZa2/
3+ZgUsx7ChZNqyBS1+Pit+My3I8DE9/ERRymApQsFpKVhaOuWThVdE7oHNMLcxEqrqEOMynB2rPp
6xLl/hznWlXyUFkxwaTwIHBJ/3C6tic7WH6GIb22Ee6zAzh4gTVmLj3Ax5IeuWa01l+M8YHIAP85
qIgDDLzEP4QcL+M+oHBO4hsez3WU+uPWjYlp8vJ8mUb45waaxAtCAunk5snvScSka5f5TnrizFuu
73JunEgpdDhm2mzMwelXPudcgu6vnm/zolS8AMB5OWZ0R3plPdIdCr1ej+trqgKOjm5w6sOJW99r
q0tBZhs6kMxedSY9NYMVXAVTeJ4Yhx09iEhlOdWHOhxPFUXzXguJTiLqkhaO6+EkDe+eLIJ7PxY/
dJNBVtjASbUNDS7RJMi/U/gnw6QCyy22YVpYT7JBwpZxAFggpNx5vNqPToZaQC/LK9ziN5Xc+6ws
Dn3p+I9Y0n75tZIHjZNMQSryAUGv6gbib0J6ASXE7y3aTf3g0G3QXRqz2aB8sglo9DGKBTvrS4x7
Vv1Au5h8ORYEToa7qjcQOds6QjE8GVvLjO9DnD8SBvM+m7TjgSGglQzI3lPzxpFcW4JQcDb60HTb
XrnDwkBQ7oMDzeTPltp8Nbg6tsVmdt0rR51jDSraSBdwRyATcIKKUq6c4ncrG25T4NjntunFHi4b
90mWzeA2GPHt+MuL7PLekrG8r0t47hLtEta15oVaxTyaAqkJPbjmxWeDBtfwPArzvZrBF4gXm1sG
B17OaXzZ/IAub2+6RUCzcChAuBCRhd7sVBSYLkOrPFui1w6MmrVVmlc9ljo/fqDlc4XeQviXe7XR
jx8HDVc6zLh440DwQBKLyHlsXG3LaIalxhp/ygk9qsoCd1vbuCt7oPgCIu8t4KpBh692A/7hkOuL
lm+mq896GkDFbKssMn7bdf0jjAu+Q3P1ZUoT4EQXYT2YdbPTJvSYrkJy03PhPmeWfQFCIvYUrQfh
g1vWLfuzSazPkTESPoPhmhRTfZLt+FSm0j8SkcuNyGuQSvOVOoRYjdyEg09wwyP+kHsJXW6vxsJh
7XVpYY2hBImNEcPQRXLzOSJ9EwrYK3/4Gd5U6VIlerX1HEzaY1EyKQ5H2bA8MvQJGvukR0gB/NrX
n5kn/jKR+nKd4KWMfXCdYU/OXnTCHlefh/iQjdKi8alVxxK1d5U5wWOgGdOxdlklpg6C8zD+mGr/
3KssObJSLCAWE/rqwl8Y9LK+kq0WLZ2KoAKNkNtFpFf6a6Gba/jepBKmE6dTAykZ9QddmjkonGNj
fEEMsBCmZZ3SYpYQRdGhrbobKq6vtk6qUyFwx2n5KBf6EXN7supERipoLuDn2HWOG5h0hDifHgKP
e2s0ohu1tQE/B3ycpeM8Zy8tFu0g4r092yREWXknveaWKCRFVllwnfed++mMrjx3OCyBvBGghOX4
KuqOsqnBlV4F75oy5XUKEVNKk5mJpdMiiHz0ICXNTG2cffPw2vDuh8zXi+40JtYDmXpymZt6ufWV
v2NKL19N13tPKgrlIXbPPbNLfueWkVtnEzYd/0pCOCBd/Um1Ea4d5IibKLwnRQX5qIkZ3qSZfC6n
5IjbnA6F53WXkrdnR30I2F4A0BPMAS7S2U+iCF5z12WPDRH+2o1y70XLkLy06mKJRhbTQyuJro5D
omNpba80xGDEjWv3saVDhZ6Z6Zjl0YZNYyzKyPQj/pyVam1kaao9DYi58qwNNqCdMM1SUj34hXvK
IuybmumZeKwG8yQqvPyNwLoiIvzyjQN+Vs2RlppgoON4jO6bmj8dkwFUnPRX7Hj60XRsa0N0wC8Q
YPGlaob44tAQieB+J2U4XlA4uhuP0nJDW4TgS9Jd28zy6AYMjEAAVKAFb9bJ5LKn6GcJIJkAptBf
KNIAdpIoUdTpYEa0RpxcJIuLLu+ztdKzU40/hva1Fe8alfhrb+7cVeiHljLhaGwBBDRip13XXW9c
+3yrGXm1+n6oRpPcziLa6CiuezLVWFVW4rNVrXF3w5xCSYAVcdrPOhkP6cSosKkJZx3zM+6IYj8Z
rfurc4szkNIV9ojs9P3+mrqvVhj1F5wDbPq1PX0uD2LXSMd8xUXOreS8Iup5qcI3xxPROsPTscwS
7Z6RDLIN6ngbF8RLt6GKF15A7jAyNkn8lg9sNw1+lvVzCKRmh+iYPwqez6o07N86fZyDZZbpChGu
Nb6rwdpg9DvXnROdzHKs11mruA31fNcSlYGdGeVnnUrOjcpflQ6DV7TAGgq+nBhVE6qWYoBS0Qzo
LdN7wv7yFOUGVCCn97e5lyQsvHg3WrO750Zhvng0y/GH2D00on+Euto+cEvL1rQlvXlcxoOlbgig
UBdW0jnoLdpNyHPmui91Y+NEytoWcUNokkOHSUt7dzPFI0rcvH+WAWbxyuqdH36SPmZe4kDyJFOl
KItyF1dMRhMMH4njfjDDhKVM/IgLiUJZprayKP5HbLgrr4irnY5INffzJ5OotUWbuO5zy51LDx9l
aWaM63hiBuW3COgGa9pqnAgY4RoPPuS0gyb77Ti/fWZSwyFoR2aBVLatu4ghlnwwLXoiYHcMpw+b
Scu69JNmZ/MH0UCPbjJoyLNi0rDCzW0dbBBuS+7A+kAutX91WAxa4dbHSO/eexk/do2o4TlU2Wlq
sJppNGdxtGjoQmt7zv9CimsF9yZpB5xpVJjJ6F91+NxMr8tFgJRgZwdQSmVvVDuBQBZzOVpWQCfY
XjAkeQEbcSnnH9Wjxx+Ed2AiWG9rYR6bVijkptlt6ocEbw8yj6C3UXxXFYUydvKkCcIbEYWI1ZJg
iR+VRgfdiZ2PmT9ms0F1UYZvQWAyDjQXpj+O8LVovHsNLW2v9gETJWof0VfjdK3vDJqtKxOgB1eN
ROAEGGplB2lFoEMz7JlZa4+S9KMNAVGH2vhZKF39Nk31JoPyjuBbe+pL+5nQiPDL6rNNZjckrdLO
P9u9/PQJaSG4EuO+k43tJU1ikFC8aAv848bWoKdzi8TEYb0u4l9u+hiWsv3qJpz7/bwn17V/02rO
K31ZiaOeKHdT0aJa8t2/uWmrk2+RJI2bHXv5gFd8KpJoT2jyFbfYxmo972o14s2lyYS90rHgjoTy
6jAXTtIxWFWcno4cIZwzSKl+laEG4HTc21fLvSZsSm99mUsmzXQoOb0ykPAhrmOcWXaGr5jIIqpN
ZLrsePE3Xc+7wCnQvjoMfZkj1XB3c/PLZfhH/C7CCypna9koVDymMR0KLbpPHeiwomr8Xd1kvzI6
5PAlNGJtLWLD4jLzl2gpBg5RLVyKPnB+6Ab7TejbtJS9YjxWQv2Wc4Ro4YFTE0z/mEWZ10g0Gx1v
16YeK3P9veuqQa41Yfx2k4bVRxxoUryh5JG4xWNULI124AAPMcDM71mINkdhLVvkZaav87G/VmPu
HYg6AZLrMzwexuGWYElafS/IIHcfBOblzdRDo+hgIa6QUXJSylnaVPE1pZW2KqBjxSy4XTN0BxIH
iGws24cgYPFRIZsFAUyvFETdqfKxXeWYRqGAWGQbNM+mgviHWo5ujkSkQ9sAxauD9HfOEKVaTTC0
duDHcbgR/4byzkaWpQeesXd060RJJV4D/122FBWcbaM9Sn3aZFwrdd0kTEXZJmLCWrfgdfJzdBM9
ozpsOhWpzi+1k0Hcx9270qfCuAWREx/HWdpvGGZxbj6yHgBGkPhLx7HsBXYJgEFO/1xnDgdPrahe
ChUdhV54yGDRDGtisOlWGfk1XGYYRpHPsyvZ/taVvXcNiulBGxmhFahJkqpNn+KxE0w/o1vsV80Z
dNFLPnTALs32xuwKfHuAVAZe/7TFBXYXUsuvvDLL0JtRkWNDyrOX8k+T8QTjhH1bOy65PXs04AU+
PaKOjQZpUYA7b35FCVBznYsRGkD+VZ6chMEcqnHV3Ktw7Se3r2dLV7wlfbRdKYJilm0UuCTnygBa
g6vtTfqUi26Ar9bX4duojQGW6+E4RtZwzfkJEtMnQqPI2IeFtp/ssV37yqzfSucWwCJ6jHPGG/VQ
/fL6PDzWOcUZzYGoZF9Wpok6QVRqR3T6xkx1DpKt/KxkEhyDOKKDQxTNIs+QHdbI/pZw36DXtFmP
J1T/XSa6fpPE+6GEfiC7QBDwO/Ke4PuFIZFh/i3gipdfScMVgYcj+8pVSI9SRahaR4uLneZIJifk
57qBcB2v4wb570G3zGJr6hWjnuKiyA252fCZ1mYy7BKak5A3n4qCuVroVfEpJ2kH97u6CXPWmDcZ
Zn8m9diTmWrV8pJbxu+2nEg7tbpuxeADh0nOfaQG9FwdGZh7J9G/sAu258HvH3uUZ0Gtgo2VjbvE
C2F++mzDyhu8nY4YmHRIo3psBHrkwihzss4ntSxNCshex1yPqslmHlZz3EyyaaXB56LSPehJEN8g
gD0p3RZr4qf30DzAwcgBRH1DbnZjQx7LOdMGjB17PBJQgRTucQRvq7F10yWVXcA30a8nxS5niQBI
HSYPjBnwnCJOR/McHwv21L2rHmVJ2De3B+qKouROmeqvlKbcyraMZh3IUxfG9qaIJSmapn0uEgdQ
UZjhKGFmVqIlRJe6jHQCRQnphhNT7CxSCjsLnwvOLBArrfnpD4NCKTm9WlqK4NynS9hqKAJwNZSM
QG1nxXgQrXdkQv7L39OCIHhsW3u3yK56VhNoqnlbZezJI4Kq7BE7p6ElLKZTm032Y1fP6OuI2t8j
qinpolPoBE/NYJZ7v00vg4Ri2k8Y/4tGRHv6LTgecJgv2rEMHiYVOih9Y4hfLTIvDmbLQkS/A3Jv
0PgyuLm4rm2slNYyDZP6ic6BuW6E4S7smCjLrlUbJ2cCBkbc3BAJIpapkjjQNPogiB3pixFWG1Xv
VDPl2h92fT+eeoUPNatoTZUI+ykAMo4Jh2Gu49i2+zpIT1DW9HWDAtJoawMvofVekg95DAbeSwug
794macZ2ig6AeNCepSosuOaw3ehEd6cYCc5pkPHFGqpx9/0vv9jmCN+OgUfBDzMOlxMNrZqJdYsG
mDjffT8lgncLT7pfB+OmkWU1f2uw9tzAWISgA1ejsumw+hG8UtCthN7GVxMA1cYWZHI44FAvVhyG
qygcqx3Yt4fIFPfYF+m5Nf0LdiV1csGp0VMirNl0baqvMj2b0UfPzfLY9PYTep2HYRhfAK4llwJ8
WdAkc8fkVWWTfM6lFl21fFi7JiGtKqqfpjQdHrt5NyX/To7flsIEJJpLfQuwfV3nvn2zu/4oKrTc
YzLtyxy0QMBIeQcYl0IkitdWzZYpcWFpTYUvpS/fC80n3avyGhi0ns3q58uTTDz86qWxT6TqNpMR
gRbW5xgEIXfSQuPTNtp6HKlOTMP9rHR633i4yBNjg16SVJ5tUguNp++O1tEdjbMkbPZotSfiluGA
IaUhNmWVG5GOCM2lKE8j/IBdTRUqR2Rmqvpi/gkyuKi9tdHFNW5Li6ln4Gz8vsA8SpK0y6RSNYqu
FvV/V4KmUArDd0xS7GOkMWDm3Tz7ndrg7QcJWt3StN9KsqUxtK0zK1dbd6SYyj3UQo0Bxa9Nx1NG
nNBC9a7aDI66NWVvbEzXD9YtSzE6UH0f+7TeYsifY5NMq0SkN68gJrLD+uckwc9o0uuLVbVQDtKO
GA/qsSQOz7FV/AjpVvD/xtW6s5Ie5qqJLxWcVeyY/UZOBkkXWDUQc3vxVbcL/ax5jEUmHa4sox4H
CF8TpRtIUPWyDfrxSJVeUtjY6Js6prop48x1mnsn5s76lkBJbOD5gI8KnfJjquP4HIKeaRJoMYiJ
DJMBlYFX/ohKY2sRDHO0XA5g0nG1le1zECLfCSQWbrl1w0x0UVgN4TKOuMAF0LeGhhU3CsgVCwSW
+zSeRdgUKMdiBMfalWTp9Sj33Ak66BgnCJBcnPNVu6+AYp1KAhtORF+0zLbmAbyJetnMXELqRbZh
c7N/JLe4avO1ZlNoZY1vA0DlXEmCwrwNsDPWLhODnFf9ADR+QUSynLX51NFoSTlb4QWsDYyaNYTJ
pcG2RJCZ86Kkli4haPmbOHkZRFM/1Ea1UE4IIrhrGZxD76Y5SsOjki85mdloyfCdo51eVYOFhDwn
omlyvB6ncE6S4Ji+ksT6CR6PWSwOHWEwXskcxtZ6lp3yhtUuqgxr3yJARjkUp4+tXr1ORvOWWhQ9
TEdEkh2GhLBu0Qdvfk9QppdU8cVXGZk8ofFgogRDdOfY726Gz9gjrIQAxDpjDDRaM2CafPu2fbBR
9YvYqx5NEUD0zMp4ndtjw2ZDasDRmx9kXCZ7xxSYvus3ySa+E5PULzAsp4vHgMrswmBLKkuqFsS1
4JGeJhbyWItObpa9dPj3QIoW8cnySUnvnEemimB65wfmIfY/njETDdEvzKyKXvfalcuJERVUAPdA
tDvhsedFHfrgzEWrHJVeu4vT8tHPQv6yRv3Wwy5aFbRYAVoAgo0cDc9kDQklcORwxthMfrVePOuK
EUqR/s78OeNPVQI3TMZlxvmRG6gEuAWHFT2UVizI+gS/UQ17X9bG1fQg4s0/Ksg2tH3TI/v+uxuX
n9UYB5uyMjiSBgFh8EvH1LRz13ox7FCrJKiOI0eg1YdsAs0iaxFuHWO6g0gJT9mUXzLajbuprnA7
zw8e0ucVk6eCIBwnOX4/eLr/qy9DndlG0B8Y0E+7ilcoFN1w4NfY5+O0Cm0OddEc6yrVXcUBuEct
3gJ1sjeKfD6wJszBepvSMwuRwFY3OT6IwWfGE9BjCmoQFmGLLw2R8zGN8Z8Zbr112+JnoifvqELo
fdDM60ivXw1FMMdwiNXk0vmMmWFFeVku3cFhKu6s0saqNtoE4AV2dBLj3SxDDdsuyofFfIhzbfsj
ArlJ5OKr6m1/pQvUmnaPMb1E6aS7eHaHxqF/x/IDSd/CANn0fblx7HU/tZ9JXWFfKrYlaXPYnbJX
mu+oRgpkABm88kVFIiSxJAh1tFOQemAwwAcuCfFUA5gUaoudaRAdJ0L3UEcc8pXk1Sn0zzSgOkt6
cjK8hnqyPXkRIlCFD2Zi/EmcbYAIzHuvSErGfqPhM33TpJ5tW93dlJaoWEMQtcWWX3D9mxcVd+c6
sCAFpwTYVNzXZv9WCtyxysbfjUyFQ2xClqVX/xwJDa5lSh+B/6kP7bcS7fgCzZtaTCT0VWhkoLh6
h2Y03riKnDW/3taR4iuuKwagbvkedIh3WQfgSqsjEh9FyuenE8YvaSKGtbcvXJrmWccbErnPdp+D
9bWBMwWOy+Ej2BWF9x74Ni5lFT1rnv5M3wmLdA09I0SJ0pbeTYPPyS4e4O0ZAFk/TIiMKFfAnsz6
T2cd0dNAonTJZ3NR41WwJkjsGaueEyZLXJwCDLJbQRGTM9DVogMp8s0CYNSyRJgvAge9EoyMQDB3
JIj62ERX8lh2rX8ffQxMITbiRety6hy0WwIN/WZT1y4nIm+X4STBBnmv/qQBhohfkatPC3u0r4DM
rlhItsBufvhjfqwl0lg9bV5K5b2DpF+WjSaWwmNQbZEcFbfobw2skDXu3STG6AyChDEdjmOU1R+G
1rIMTP2ql+WECAb/fGw8hoTJuDbwqkHoKA79aJ2YvzCMoQaMIQExiTixPj2kacAlofeE+cpq6drN
1rbNlyrjlJkfJzO2sedZ7PAzwD2stuWoHh0HYUWRqb3WoqSCR7CYYAaD/GlghtF5NmsU9pxznnN3
B3HjYzAG/DoNnWpRvrWFgaoIETyh6sG6qNCr6Wb63GjB3U3VnWzItypPbiSLEcJNO0XghUfCxkQ1
cdJVCoyCugTQgfaDCKrfsxrFSD+9tNE3fe8tVRKeR4CTuwZJujXYAGfrcF3U7tl0ZbFLCv0w9OFn
Kq2POsMcJMPkpBF+mvfuE4ZYFClZf0c0s2Ng/NqF45OETyvw/AvJecpTHiVVCddDRC9iACbSVxj9
zHl26kIVSt6GRiSrusafPFB2VnmgL4bZWUexfa/JiwfAYBxKKV6yAiSUjl/EmGriotG6RgjeN8NU
vjE9v1XFsJXSx0woEOWFnkNYAAdZe5an+5guaoBIDLDRmJa/K1V8jH6/dUsqgtHQ7x4dFrRl+tTs
oEoFu5BlMY3QjkTkmTcTbKQMMo/t//YaIj4TAxR/O6CDGhgTxEl9sspo4zigakJbXLG5hUtSsLZG
AzcliKoQTYt8kVUtllXE9GRK69PoUOX4lkmiVfKQJya5kQzuZWzuRAL+rAgR1yHRsNd+iJ8kxmiE
mFC9N+6wK2tzWBVp9ZABhPOLmLkLDbJ1cAvdZtxlKn7OYTtR+aMk9MuRNwKEMnY8h466J0E2eFVf
bTUHvUNG33ndOMWHFzl00pakDyjPY25B6D3CEoo/71FkiErTFutzBsiEipLqjCCiXKH8C01WUW38
6gdiQtx2AwmvW2V+nW1Fma26GNldJxha0yTgXOqvhyLxHrHkroeGaKask+nJDmYs3VQ81ym7xBB9
1aM2HOyajV+P8Abiq8VKz4sR+g1/aPoQBhW2lY61mRiCDULYtcqyJ9MS5WOtx/RCqmYtIobmWv7R
OFe90Pq7wcWTOvQbsRt+tbDnkp5ORWvNR4qvruROKMHAWmHBCoyOpWYoDPSzZMXd1kZZLvTSRTVp
tUcrNJ9Tw79BC+MNoTUIOs05BXotNoYa0xUvzABjWB+K/fe80jCM16SOMNExw2ZgYBogR93GIG0j
ML6AujOFLsZ5JLyg9ToJynH53Otop/tKvCjnKpT9RrsuWGcTr2VocvqfCCowRvkwENjJqos/fjJg
Tic0Eilb64krXuYIeXSWWMO+IGEuW7Ix2Sk+Zcn7RL/sInNZUujnCTjjdedy4KIf8aL7HPCTLHgt
yPZAWFk9isC84ZxB3O3CY3H6B8aRb7JKRzjxoMHK8FcX0nAUIxdrgyehbL8mf1GVEJm0Wp/WDlNQ
giWIkItQWKsu+4kUiZtiMB4TQlyKTu3DCYcT7TL7UM8P388mFD84OrU3YiGdtTc7GpPZbsmZtzoU
BLoSqDY/BQTI0z+f+n4mvl2Q3w+cwgY16zoSOKDBDAP9fpb3xj+ffX/sL//8j77kz8e+vxiNRX74
821/+RjpPzB0ppxA+ImQR4Sv//oQh+a//vP7s98fk//+iT9fJ0lMY1Oaf0z2/fTPp/787P/oY3/5
7//yJf/NH/v96/3L9/z5xRPPif75+/35H//xwb/8l3++588f+59+yT9+wvcX/qdf85e//89P/f6E
iElBTqP6F/a0r8EfgvXoxOseSeiuygamgRn8d1JAlolV3UVaFZt2HKtlY7rmatTX35fY94NTAScg
5y5ZjdkvemLDrsnqXW8V/aFJP7i9CuyZoFZM6Q+HoMV7XBrluhys15QK9ZDXkbXpW+0GkeNLiSna
1AWHpHaiazQwD18SLQhKsMpZ/Hw4frEqDn8e4pS460lEGA50SY5eFe9q2jOcdguEt5BPWj/dpla6
ETr0FvCHAUcs71KZ8kkbrHHj9BV7TZa727aq7G36Y7A9e+dE+irqzHSLdv/cxW156Hv56ONGB8GB
ys6ebex6nuW7OAMUMBg/2AKyTZ5oSD5J4lxb32udOzdTQYBUGQMNjJgHG+vRnj4QhStudm1+cKKg
ZUjpZnRog+YQTI+hFlmA3NDn6e/fN8/kOP+8QeE00XPRNXxLFXApjgp4H6fZComyg5Cs76eWAcXA
wQUt2uZnrAIswp6OajDy2YYSsyPLCJvjSFoR4/xXxsE0OyWyC3AsvqLEEgpNmQ6lvs+AuQxvsdUg
cZLJJsidahHTvSLXNCq11wljyJJm/bVtYW81CndEl2zh2vDutdlMZeIoC5yFLbE7ZUZPXOl8pZiE
r2hT8lGirJmrkFNMLbc2NFJ/q3Pftu22S5sMY89e6sEuINpo0cSTfeqProqxhPgh9VF27AGuHuR8
9PNArqxQATM2MajP2IPzDKkqoDDGp9Hw3GQF2kHN7JdEUpyNt6ALPxx8yMjzxacXpsvUJvOaDZ3p
V+CIlTKjDKVl98DF2K1scLmy6p2TbbSv4TCbPOlT74U1/B5wU/HiEDdZsQenySFwEooHLfqZdvaL
MSTvtHzf8bFQdDNpkH1DMx6aKIH0JSsu3BkGDPEybFAM1YZxtcguMdx4p/Tu5hrjfXKHX5Fe3BOw
nknH5jofS0CEvpZQus2UgGtbIOrMu7vMklMi80sxlc/03a0TEINz2HYrVFfJKjOZ7utJjkoJTTEA
GSAjNK6SfX1M8zBau7hVlzkZPYnjM+DMnU+zB87VCUpjKrijl29QdY3gAQZmU04vDr2U1FjhWKwt
4V8CQJmLsqD0Ssy7qwXpSiIJWWrWgIa7e6SwwKpiqr0uzZdeI8dUq/Orgy+yjLyvgOajVOm4UPij
1jGxl1MCHRa5JfiWzHmqyHPYKpNVpdfWqZs9Vj1n167F68QIfofbDTdn0Ky1yvrQgOvRcbu5SfVg
9F30lHwRpHM3tQQ3YFc/CRvUaSDR0mBakxwBOvHijHHDm+9/FRaUq/IFMc9B6sa9MDn/4jr5AMdK
AkLZvSU6t7eL4BPcA6J0HzMgMTCI8SF/eSCS6DJdEo4t83zIXbtgK5a6CF/HxtTXtR5tawdlLEgi
l9NjtDHrmiFayi8cBvaBRs5JNsUvi9NGRIfXsVcmZxE8M4dGd+hStizOGF+3juIdx6Y6QZtfxoTF
FV0MwC28urIBNDMeQ/WZsQCRPjcSetr0h2xA5R7Gw4UY4dkeBBqYPsbKroaIJvkQ0zCxSF4AEzZO
50RxovZAFamB3yS0imWKCwQqinwbeUuWKXILYegXQ/knRVJyQdbJ6FOhcFOEW1Or0XzKh9od3SU1
zsV3cg2IQmcvA0R3TGh6xi7dT13Y6d7ovLsco8co+nDd+IEGDMnGWLSgIPck/BhRDlxn2BetvQ9i
8zEJIouDg3hIc9IGospeDrV64LR18PFvU2rnL+U4vA9wcNF12weJCB+yFpGFRnwPtWBpNzSA9bq+
NFWyLvTms4qYnDRcIJz6AEnXRgptRjQnaxzudZm5h8YHZ8KMNwWYSOcVfBGWzcz8mKYg32WoAxfm
7P62U+NLJ9V3xXl7eiwy/22aj7sdpfyKGKKTH6HgSIGw6uJUmb8C278rUHYPpq7OEvHIQo+MrU9a
HG95usR+soOFKvfTGL02McCsQb0JB9dVTy4XO0e2mRz5jq5RA/Qznlmxs5YDK6akY+tbb2RFT0tQ
t3X3pkKCCNnGkSCFn60JYo7q6t7GLoKQbdcQa2BD0V6IfGKqcxklEmIwfWyK9tWLmo967qdXY/bJ
KOWnKKzfuquw7879y0h6BwyQuyh372U3vvq1c3JnZbWqMQ4UpvqcJgJwKnwDeBR2RpG3m24sIXGk
xiJ15+WyIHAhp3OQhDHhFq6X4X+Y1gggKPLK/HEgUAGd+TFzrLsbINQz7JJJfnk3ioaMCb0EaRME
R0e8ton9bI12BHSwvTkMY4Fnu798e4YFY+D1e0n1YiQf4EWzHRM9Zv76mTyj1VCiyDYm28L/yOGA
WF/kICdZczOxbT7GlX/c1Z3KHyNBjdUMdIy7ielNnpJkMiUPOHBDzAzewerCSyPkNmzjVaOY6lc+
WFR3fMj0iDCI0o6R8fyWUYTPi0tuyAMICnNQEW0y4sIBIDl5OsusbqHTmMDjKEvMKjqU6ISxVqfb
qg7AsrZQHTHXw4zsvYUdel9FRCCEiVVljKtxW5efdUxxxGZ5KYSX4gGONlE2vGDAB7eaguhIgt/t
YDs7xpO7soqPdid+Q5UVu9bo9lUQbUbmQcyLvrvRVvY/ObP/pZxZ4/8bNMtEqm4/8n+Lmp2/459Z
s/7fLUafhu96nmfZluf8v6xZ/+++75Fl5HqWp7u0Q//2v/5v1qzh/d3zhGkKz/E913FNPlcXbRP9
779ppvt3iOq6hXMJEbLlC/tv/42sWeA6/541aziO5+GbtEzbs3TDdYx/TyCrMfu2CeR01ChZJJda
S/M6XmA2q950i4Q0WiMj0m/BnEV44to1nY3ZV1hYXSKz6tMVOkNdXhiTD0iDWiOCRgW+QRxtN+pd
WJhBH7IoFoZ8EUyy7aOCUNftvDKpTNzLUfZ7TLsquhsDttg08ppnHWFaA6dPwm5oGY6i31V19+yr
1vHOWS3gChNBB7q9o2CPd3mA5GDZCycbjmZNoj1+M8+rmGB3xKmTochdnvQZmgAfm1ZNZy0uHkde
c6x4beFBmLEBxrKxBiTMtrHfSYbR/4eyM1tuHMmy7a9c63dUA+4Y2273gziPkkhKCukFppgwj475
6+8CMysrM6qtq69ZGE0AQQVJAXD3c/ZeO8mGtV5gd8a8U3XfO9FyG61c7UutQ71+MJI+guBb6GH8
RbpjWzz6Bd3MFaksJi1ai0nnJsrr5LvWo+M+xVOGrz6UrMKw2CehRTARrNUHunHeNLtpmIh3MZNT
lJtJfBUR5Rw86boFBUmruCNjG6p5EgXja5+qoX8rdNihlpiNyjkSCO/BVp7smIiVaBKrMcnfvW6m
/LqxRge3L/kaD3E/RuWHS9ZV+hmxxkuPvYXK5LN3VaqQSY5u/gO1rI1DXrqQjcEZkX9AvI/Xk3m5
8KYYL0XumgkW/zDF94sFQvrk20NynlWBpEauWXcQvVXi7TTeMzN0xHtvAKd+qPKAMiJwTAMcD3Of
YTv74ZxHKOA1nP5kypvmNe1V8U0n1o0/FTX04CEFPu1gMqzC18gIm60/VExvJsLZUJCT7QROgXpf
y/p0tl0Yha7ThEd+F2xay6AT09nBtUfWh508dIK3AArrd82Zsh9TUBnxlj9EhNDa7ov00e9oQhHu
LSJ6QJYg0NVEHrDos74wqK2jgFu4AmwoFvcKn21pOuXNtAgyPdmDIfiAGOKyFZKgxsWBQQth6VA9
p8s/mt6Nrt/ofRlA1JlXgUqXz+dpxfiGA0XrksWgwUWBKGT05sLOJRKTPh7Gek0antttfN8m77yV
9KVfI1LdZ09mnoLTDqzwS643kfNN0vkN93DNczy2tO2GXUaZKj8MWTD+IPPSYElHYTWfoGcEWuJv
CaSpy58xOuz4rEyJfkx4Wqp2MikzBCfWaL1MJKHlUMvM6lMbC/VuSLr+q6mdWQMLRC2N/p0cpTLd
jOOgKJurrq43gnijdjum7aAOZPtQK43TloSNsm4Llz5G2fTtJvEMXyJdxi+48lhWd495O+b9FThE
m26rybSjg+rwANBOZaLP1aZGSZiR75dyFWaWO+1azw+7DzPlxrXTZQkMt3fTiTYGROPvyCHC9Fs2
S8Fmp5de0nGu8yx+7pqgqvF7d128z/lt0zvAcI0UQarHcLDxq8XxCqMG8iyRR9J914MULQdVw5Aw
DoZsDRl5ZmRhTEc+ip5NKmXtdqLV+1H2sOL3cZATPNxQQBXEI3aqWHLdZ6yBkyjH6NQELtK3XmSg
V3FGIs8ai0GK2c8942Fi5k0k1+e9v9fpmciHFibNwL2rL8tV4rOSvFa6jlInBAF5Jfys0J66ZG6X
O8g/KRokET1i2yfYZBXZrvlmKxD+6xHOFUJbJQrtWLfgJPiuuGBXg4WEhfSOOcfAbMYs3Kbu6Gcn
08EkwQq/sJNta0dFC6oVX9KngpBHX9dyiq7y6bFw3TrLWgokVO4W1bTmjldE16NprAxvnBrSaiLl
t3gL4X/UFyMpzPYlJwS4PtY0Spt1xLqPT2DU9Rdfoz+7AN8ns5WBZBk8PaJ08KReVdD4KYOED6mn
bbCqEX2MuMNd7ZL2znBNNZOGRR6ONgvxMUogUI1SoA4z7DI7hQoD7rKanOG9Q39VLwCrRs3Rx8Dy
pivDvCECL581YIUl5Kqg8vbExuN5EGaOSGCMZr5L5s4QKJ88bNq/qSb8BRiZ0tyOGPq0taOTSTxj
J7m7b6D8TM6q7R1u3AiusGT0VITDUz+lBStKNNDJbxGi//5t+I/gR/F74Kq6D/DfinIk0Ttsftn8
r1uR8e//zq/545i/vuK/Nj+K82f2Q/160F9ew+/9/f9dfjaff9lY5U3UjM/tj3q8/FBt2vx9yjEf
+b998v/872ZbNhmp//7n3//76+YP8J//hlf1M/saJUyw7u9p9/0//82YX/LbfMvU/+YyyXJBPUv4
Mkxo/j7fkvrfaJgz/zFd1xIWz/5pvqX/zUSdwCxN93QbZ7P5l/mWO0/SgGzYttRdy/v/mW8Zv+Tj
GkI6juGYtoUqx/VM55fA1wB/k1I5gl7WGKyou/oogBs9mnH5A3V0uDGgG8AMDsUZoVS46ApIH4lN
s0LN1OC2gkNaxRamnnoJBibaA784/+n7/G8ifMU84ysIdSjy+ct057dI2Llj8YU4BNNafIV/zqSt
hNeahaAdao8tGipleWsx+Wi1ZThdCWqJmzezdJgqzoJXLYzsPUWmb8WgFAJFe7p6fm2s0tRM0FgY
MQZ7SogV7O/VZI8Jzix72k/99PEv3vWv89j5XXvC0XXLY170T+869EMsoD0wCGcIq4VEh7mKDLf4
UMT7sbwsvma2rFBsEAimm+S5EMkYM6Y+63QzKeE5xnOVKW/touCoEhqZvh5etcCa3cnUao3Rujod
bT0Ljnzem8tJkSHoiOKnQMmNVSE0t6bEFWKPFAT+54/26yeTlisMwzPotOt8sF//Hjpf58AtcESQ
2uk7XSPAhZvsmfG1XSWw2PYWA9cuaDQCr6zN//x/G/KXk4H/3HZ1i7PCYr7JOfHXk6FsHLwldTki
LJXki5IoF1jixbQ1al5uK9daZBSriHgckotXLHRAi+koHyjYYVRu/sU3Ieb06D+fmrwbh5WEdF2u
IGx3v74b+r5gCKzxQQXlsFb99NlDiDtxH5DrtGEC51hdc8wsB1lYgHdDh3j2UNXKhnFp3mJ7dN8s
2/sa9XMdW36P/NF8jkRJ6sTYEU496oQwaxGso7mu+y++yf/mvXPNY7CWHhZ3Tta/fpMiTHCVAzp5
0BDWb0AV+3ZsbAqbmQHqRVyvQIRGGiYsqzJEdTBJtp0TmLuGBui/+B6tf3ovno2i02Qol8yg/yml
e2oTH4uc41CQa0zQSybl+QTuuNSQcesl1OrRTI6aNwvDnWIJn5KrRSfU4kGPyJYgaHFY4TwuTvcH
Liz6Ram27WPXOMyxiV0fHe4bDc7wg2NHOU7FpCVta0790cuXIVbiC4yChaFVhNxXbn3MvL5toMnQ
+UzT6XFSrOqCSKT7AN04FWsS1E2tsa5ulVyLsUcS3HT+ua1j60iexCKkpQvtvwAmqoX9C6N4t6u8
kBmV2aSrkRIQPKCEYFjbi+PD//y3JXH71yBvVxB4btm6burSZcnOCPLnm2Zu2Q0JDEjNcUn9sMKg
3aGrRU6E+T+ZQ4fQnG7rROanYiKFYgy/dmIgY1vlOOyb+cfAYDbN0q1oDsK2m8P9p1+fCUZEgx4i
HURrHKjM9KRrzrDlRtsfVaD9/lAZLOm5RtjOfFBqfFMouOZjivsz7R9H3o+5P2PNlqgWibBfKEl/
+u+/8L7/l8Pumz3C8GWD9w0foHOe9Jogp0wds3nUYD4UbBIb4ybT8KuVxvapcNt3D9vLIRDl+Fwm
3jUXJyPYSc0SRy2LibbFVLT0Y3kb+hGfM5iMjQrynWcjxhh7TeynCPzE2BgIOUqkYaM/bbCfyuc8
EhD4o67iJECijKXRuFY3A3bDOtXGHNVPKBBXo1PdE2+3aPoq+5YE9cKDcekXgXH0w+FVjeG4prrg
vPgyfmvsKfkeh+NT1KA0rIbgHcWxdzBiyuBuYbk7qRyxZSohF5itKENa9L2isQ+34UDXnjiiYhcE
yKcqBAU3cLAM6mFXfCcLeosgeRuWWfoarDSho6B0Ztk7Ab2GF0sS75A4mlN91Hu4DKywsdingDWt
LnshzC89ZQP92wEhFm2mW9YR3S6zVr1UCTpDhfvgSREAA+gEqo2yS+wPOSyThtSN1HfELnW+zbkZ
WZnoCz3W7Fe/iMY1wIwZlh4jkhH5sdLMaofSkQDuYDq5Dldo04Uu3Q5JR04507oojXSpJ4piJ9WD
i6uCl9LMUQWlQwfBx9Q+8D+/4rMqroGpq0PXdWTw2dDWffzeK1+fVRODSS3fNToyz0fEKVRuPmPb
OE+V3b6wNnG3Xg4eX2M9/A7qAOMbB5g0uNGYmA3lpcKhq0YTyfuax6716rQjBJJWx36KWe419xFY
ZlqMkWTeZCXgLFIrcmkRsCkGFmqF25fn+yZJ6CtccNOVZjYRIIEAsW4y6pceXH+TmQCDPLfjwiHh
A/Ej75ZnA3f887OMeZSE5oPvDyEFW11gBnIS5+iJgAb5RL6h7DCRVVL3L5Ys/EukTde5N3S67/K9
ChsZrFZc8RxxfxWq0O/cJuThvksjRPjgZfDI75v8QbAjtlqzHPKBlOMiEatYGdpTOj/0Q+KtDWQ5
iyKqtKdEBMEzVYR0j8Hs+/2I+/5Ilbjyx2p137rvv/8Om34Cgrbs8R/7uzB/6yW+d0i+xsJnVvcc
C1bWBA/pDx6s820VjvFv+4pSuAuBZWd9P4RRLX4287an3kZIfagDhFwIOA4bvXYpjt23sza3d1Tw
I0II9GStuz3MJFOLLxoafbxhhr+gWJhc7vuKloROiq8jPiQOuT8RNe6yJ4PzUdTMS4qW70ONwti2
UQuHMoGrUndRfUXHg3BOXO97cp+2jfSchPGCfYmpvJ0gHhDEI8ff942Q5gjlutw3BicAdkqPv6yT
E6Wd+Ilg64nbsoFBuiq+ZX5qw4oT3l5TZcjNV9oHu4HylYzxey6V+6rZUbzijGxOrhjjQ4t3Za17
NEtRrwLylXryQxK1KXTzxxTqSDT9xrrZlRHBG2xxGSOVxMnvPDdkrTMid85nKEh+qKA7PddWVDGY
ZOiem8D5hL+GINwOP7QObiuMtWwHCsW7Ffnw/NsrSz9YjKZEqVfm0QlUd7AiViW7YKgiAyecmBVE
JlRnlWGqhOCWHAmy2Amr9h5Z/XuP5fxQULxEj5CWS5PywMJuY22fpZZYdxRNtx5InBvBCXTc0oYY
BCQIzhO+eP0cVAHI9XaKqP7Aqy0ryMVRzHkUJH6/iAQnlO6KF+pjw3ODIu0fW1bYbzuFwhW1OYOE
OYmdbzceMYdJ9V6P+o8mAO5vIGc/a4U+bjI3H501SAp55BbLkCMC9IhKPzt9KY/e/BCBVt42afZe
z/9nAKoJp098bbUW2jitrCFTsG94qKZcPjqumnMt6mdvekt6K3vKccGmdT6eZDbzEPXWWgZZaZzp
z2qgRRIK1tLXz/eHYf5pZFzaFAZelQ/f7cPn+8NEqP1z02jbNDbKE1EKv+9vpP8z0sd3ox+aBWmw
WGepBD/IzuJRuaCDbTWFmHXc7CXv8qcwSfrH+9bUgFso2k473jfbJob+aVhi344Wl5IkFtZGAefF
bgUBRLdvZdBtCF0M35WPU430esTRPUitQx9dDam5h/uD/OMn2zLLzSTDl/t+PSoZKP940guHfTSQ
xwMbOz3gFMZilORTQYdMMdwnSqGHJ9EYSNZex3J8ZinVne8/IY2Mj7Neicy+P++/PwlsL94QAHzN
0mbDErWwpuZKZ01dK6Y8BIQ6VNeC1ypyf8Lnp4cY6DI4xTlW4zAFfsfc8JqTRrScrDjdZBCtrm0c
rEK3Kj+1rk3gJtgUfVnOdIBFqGfqlnFk8lF+mp62LjP3XSSFYsmD36am13H1XMSUdFdZ7FYGPrSC
3jxAYvwkU+nM6pHp7Nm4/wHtJVTseu10f1CFBCUaZMmLp43VUzLi+MJnCnXSpcXQOdO0qqfJPVZO
Sft5/ok8wmk/5M4SrKFompaT1w1OFiJboPHzjw6eWqbfBJWVeksrJ0dbN38+A5i/0sdsLa0E4GTV
yfekbTHGov1nepMcfLPPlvf9BlMZlNtkuSSyFo8cAi4jU9NhCkaSJEcjevLK8FXFXbv3UgwqD7Zt
p/syN45zEDVOLAyUWamck2yEcwo0r17VFD5R7lfM6LM5RM2yoMBZK4hSxlsbIBlKPQc8e3IwxJi8
yKwnzUQXG9TC/U8XA1fuMjHInOaVYm4BoFYriSLhQoW/VsAjOnf0UkIZ5HzDsj6y7PmC8bXBxQPO
ts7s4NTTyj0T6U42m2FuwhJz6P17sco0vLp+ubVHDzj/fGY0iYEWDvNhZlkuEDxU4aB5qIsWIzEy
JIRchjb1n+4PeXaLPJ82STndqoT/kdN9dd/SGjHd0jFfg99da0SMHWrbd57sYXKeCq/4WWbUdwNK
F9swNb1tUFrjIZ5/GiK8b3GDWJpUiHPvBOWl8DJnV6e6ehjnTYjZLfHbSACN0YcsRJsL607uYhYh
yqZvK3OTwy19uj9AeKepZaZcEoIQEVsMziaTlfPcJsShObST12bXVE81hv4gNI5UIX9/iJHL0QDU
URcCkFyQ+R0u7akeod849DigRsINni+syBbxJiysn4ZFRhaa7RYbWmXra9cvqgNxBY+Ak8iTRG9L
TKu5NnpMAhVOxGMWF+2J1EFv2TqMDX1I8CdxscUarPAzRWX9oWByQCXVrhC4cc47zMsBFGjduY3w
uZW1eiRhEiBHnuQfhshePVyfP0I81IFNbnhSSmsnPBQiYx27J4JorGdKaJ8xnbiPvNLo+U8Z5jGb
toyi4bkf9f7oFW3xgZuYyCpP83f5lJuvPlSe+35JRgJZYcGEC1CF76H+1DeXYOqBHqv0Ke4c4yOK
Z3rKVDa3vA+iFdg47Twadgrny2n34eSmR4hJ9joU4rOrlMt0cyKZR/neISUecI8HlcRVt+9OuegK
fJp19YwoEUe4CMWL3hz7ChuMS7v1NqC0QXc1iLNqUV8Uw5DvSy1rCc0qdMSYqXpmbYRbBTX1W2oG
8UMa9K9kz/g3KtdYvVoapMwMOx39LeNEtMzh4f6gYXCxCPv7zFBVAGYJUU6bdovF5GGoJPARVCwP
gR2AF8Ptbuj4bh6mgdYwBI3vDtwe4LvDGyIMm4xV/sKxbKicifQZ/eRsqMFDaThV+nx/aGp6vUkj
qk1LQSlYtGlbLrURhlLne0h7aqo9Xm7WZ3+M1JnqQr+bvOnizlv3Xf94yFC6rBIaMEnFhTDk4cAg
ykPtk+c5VNOOHm2+i+qGTA64Le+DhCucVNHXGj8Kl5tQx7KvyifdQhTnYTsZrKndtU3Un+/DEHzE
/syS/lUYuHQ8u1Sb+10oUjqyJIGLVzGXYPbAZjVvBlkF6zsMhjMNWXAqM+diaL6IunB+2kN4sdte
/yhdoKLMs4KL5ne8fUgeST4OV5Pm/G8/3fehGO+v95+GSItYeCPYsmU3rYzYyM5ugfQzM6pkT75t
fTQ1aeGq65wZhIDJ1tCi16QgUKvx+bhWqx+iXqLbJ7hW2N39z9eetSy9Shk0b1WcAthBxkJT9Kls
0DWSZcHCBAdbwACFyWtYt1kW/2AIuVWMNm9D1YIlpkKB+m3qj7Zbg2YSU/RmSudGHarYN/UwrONa
v9CklC9VGwwbprH91mcwv7WG+VXFbfitdKx3UzT9TZ8kyCYS5TfMF8oXUySAbTnALKnlWGIqr12p
gp1lj4T/2E1yqHBjQvJqfUq7smHQs9VLZCtU9WL8IOYOacJsp73vT+v2t/30zP98/B/7Q++ffk/A
/WrTdFm7JsSq3/cuiinCsPyXSqMyG1KVRTTp+i+lVBZJ9ggp78+SRKttikbcGar+y0QDYNPEolrd
nx18o197mUthef5VDf3elTdi8U1tgfg47acbM1lvOzFNhiAXT5QTPO2kpHj9bWv0qhuyn/vG/fCC
eBk8pu0Zvd50UwPml8RJy939iDpq0QnEgbfQBuwRdWhdMK1YFwzcKcvPZ2ZI1mXQumwDBBUkzx8H
ECZyDviIp/vhTUQsBbolNafQWZdsfigFeAW9mryFqYFVjmrZXJ1CTnu7wgx237w/yEI/aJRSzkYX
t9e8IC6jo64LfZ4XKHRWm8zD8NbKEcteV50jCrpPg9c4T/XseK2HOtkZzKd/2+fZzBAtzvBVhAWX
4kmCsO1+YI9t1YjrUzk19WlkCEcN3EIr4i77eX/i/hDBoe40NzoqO5AnM4qPZsBSzzCJCLQcxBc6
htSVBQrt4MwPiYbX26CDvhUWt0CUDtuevt3H5EfBuglC9GuEu79TOtXg4L+zUsy3KHmqtR5l2nuQ
Gmut8/EnMkD6fTku7yenQZBlF+rJl6oWYjvoDtLM+aQt0Jf+Y7+fGtmaOuz08dfjkZi+D7BXHlhI
Ni8orM310LndqtEzNsvM2lgmbA7kAO3LaEzudprQ8d+fjfk4+8qkQnl/rehEt9JCMot5o8uWG+PX
Quy51VWflku/gZuZ3Dv94D9LGyfR/YC21T58JmJXK5y6nSUrfLU1xjxINNQfQ+vTRTN0htKkXpse
8ZpMo0tA7Ouj6au9H9Kn9rSSF+shaG8UhbLVsk8/YzJHK37RlJ6zNaCi3UwnvdiDOo1CucCokumK
/a+ENpqEeK5I6csjoMyBwblGI/beyhHHKMmrXRMG9q4q7PioDNKASmlDP8uLn/flW2+ZV4sQKmYT
6TNZyPa3MItgyDM+tq+2nqEf7HFfSiyEgzao53zM6jP4k03/GuLyeq8Bye5FEhhLatnpu4EA5UHv
4+6xnVMs0sJ0ACMKj5EsYgKvDcO+85QOgicTT7XuUBOv3frL6Cdv6McidIziYRCm/tMOdHAg5T4F
oXjr6NwvWXCAupZN8IXb4NpO3PyWtk3wZKns6303jOBuE2YlTmS8/Iu4rYI9ihvOY4n0efBa62tY
iitfWPUSeoyz8AM+KYqlV1fg5LXjKP+m5dMzoz1McrMJNn001FeUF9RL2lLtLD+pr6UXb6ecCVow
wDTynd56HVEZIX4RcpUl2LRYDn3EFFAIme6+mn5FXmWMWSMrAtYj7Ui4N/dWtNgkZRy6HM5TZUX5
pitpGRJXiSGUDPKtZWrRwWvkUdrJm1958g29CkU7v7eeAjzkuMHCaI+I8zULNW/p7+9/TQl6jnTc
OMAeSRF1bnQs2ipJDsKj/afRKjulAIi1ZIJ5GeMHZ6qgjqmGoBztk3meNT5rh4ns0u7IAmQCdPSS
FBEI5Q3Sw1PHl2d0Q+IQGlq2qq2tG7bIUWO0LCrCicYpOz5JdJyIlfoT3N2dXTVMl8lKH2yP4EmV
7pIZZgQuYYLYzlfbfoSKONGiSYezbtfntscIzzLUPEPsIE8mpW5BxOK2o33wzvUSrsI+eqpgbCh7
IrBoRo/6uW2tJz/IHoqIEFfDUMQLOan12MvWPEcd/ZDGPuRZeTWiSRy7OuPu0GoKloUNyR4EQl8J
dWANJ3eBM8CDtooEcluESKyRr6jdvA33lviGhB3Mp3yOgvgwtB1fDAGt4wJpWrqKpE3xLadlNXd9
6iF2dtwhlyn5Y6f7A0TPI1hvRMNIWi6Wl9trb2AtY6n6uW4GHYMNt03EZ6jKIhvsfmz3L1ZbvqDd
IJm6sk6JHatHKIF8ebpWE4bN5vxk1cPNmWJEsNT+ogSQcYsI5YGp7Vcmf9ylS+JLS6yaS8FKdx5W
BZmiTjDPhnH5LfTek/up7R+twuK1Sj8qJ28PZVaRAgr3FeZbbD1OFHUWmjN7awa8EU4AG6QG8dtq
eDHT8XV0JnRPIUSvwuUuBCV23BZuZKLeaZ21YgSii8a4J1Wzc/TuxZJJfjBpW1Z9OK1yvfDWKtFt
/AzTa9uB9knrjmgBlyVn0qLcb9xS7AE5UYLTq1sYZ9W5ospj1a11IcrCeDB6/1hojrwRWclihisI
a13UXMYfPnfNCwke/lH3ATwUfYfVf/K7r7HbLM0+d7CP2tsorJMFTsXlvYRt6eA0nRr+U9Jlq95L
42M/hadgRM7dWKCmamRYSyhMnq2FF26tzlNVtjeiBy1cDw0AGsvjYgbTuMZuf8A2G56EBxWtHC8Z
2dmYIjkfcrc/AfbZOORQvzJS8J612gu2RnB2BXRVt7uEGXhc3i0AliAsh93o2K/WzKor7BIYbzNx
eXJXXk0JZWhNd0HVkrqI0gvAosUp2pWk7pZtfcPWglsAcAdu/8rdFITDLqs6+RH2jnOa63xUiQT9
9RLwoLSiWznVDjWFn7ZhYd3QvGqj5dw96CiLTaLoS1GXNo6sHjAhkRdL69iASV5SNp3bes00bDQa
z2evML5nJqixwdLGszWOC6RM5tNs3R8NXxwqLXUPCgapGlr16PWIzFnQYX2Y9Dc1MTPpvWwGJrdb
kYDpi1PLPtaO8VmGucJtRTxaAuKW72mg9hKVSUmWj87KWNbOIVfyC7X18aAHFinquVmBJILNENUZ
fK+8fXVkSRnR4epnDccNwcmfSqpQeyNpvccstso1KTDuRjMMNFhWAj0DQ9uhyNJxKbKKQmP9BMec
gNNI9W8ItQDXGM4j0Hi5Mpxc20auM5ym6VvR2kzsrCDZxVrpnAeHGEbrHqNj0S/UYBwFEzrYcWxe
ot4LN8IrQXak/ngOJlUvPcll67tGvbFKzz8MBlIxFROOXrYp/JfMJEMLLE2U6KzFx+AN0VB5FkGz
aNpSPnGW0YHUwP4ScfmS4r1fp1m5IOZOXCe+6YmkLvqLU4bA8BQkKP4lKsuNHtKiHlNzWqHgclZu
xBTP6WkdUUbut6SfgQWziOSGq4JmWuUtd9Z03/UoH3y9LTelVZEugihFIshkUQKXqY/JsM0iGJEh
AyzMleqmOpLUaZhttYlsMh807d6mft8UYb8DcffUdf52GAmugZBkrWUdnKOEmFPPL7Eq16Dwk0le
0ib/oWl6Sa2BYCDXcG5mSsEiGvN3phXQJXvqijXqwaJIgA7B2MF+cApdj7C2as7AJe9xpZlEqwQx
rhtztokFITmbKuXbCOcPYdtJcGzL8qa5RYVQs/64D7l1bcerQMZ7Rg+i3DxDbMwKKF8WgtPvnDm4
WRty6nwf9lffHabnnLbwDCn3gUc++MqpLpMuzs8dotRbh1AIxyWlYU8jbMaEVPGhD0pbIbOlrpVp
OmO6mR2BkizJfbb4nlV8qQAMr7zA/qYmUZ0D3dwPDgQ8OjXLoi1ZeyQN0UYSWTkVNB3WpP5atQN4
OofhuGxLc5NFQmwmEI7XAqAN8h7QL0AsKa0bwPUki+pNxpRpI0L+fMoYmEP76iOb458MT1K6cfwX
xISw7n3n09Wq9gJD512bOxikGpKcVVGKGi1YQVG0bmgSb4SfNkfMlOhbdUfbsCiCZVoz+/PrtF6z
wCBi2bHQqWBy0xSGRhQXHa3m0Yf2oMYv2hA9UljmJGY+sjWMXDvHE+nCc4W9i+nxNn0SP3Xu13Kk
MYnatdgYU/gtSY1PtFQ/GRDlTVcaIgU0PugJAuLtDfscwY4k4nTamElKXbH3gPRWmbmKQ5cbXJZz
EaT1UzTGwcYlo6xuPebXhJgiFs/kuhiYX+uNBMTLhK/l1avKmaAJJriOKtNEg1Fb5bNtWy90ljaO
l2x9ZhlIeQ7DrMhnjl5+AZo14IUVj+EQBsfK7YtlIRRQ2PYw1CDTqZpiriFORDWl/QKpBMtngGwr
9+ExMZ5BT9B1+wHbrVoJ2uLnqO6bVRZhI3XrpLlNkNg2RlkymuTlS1X4D0Pddpf7udZqfbmGhegu
B0NoK6NzxSUUibg0TbAwJ8xtdqFe/NRXZFMaK+VWFGmSr6xS1G7k0jqHSdQvEXLO2J3k6DbJU9FD
gAkr+I1YF+PXKPfgNcVL6cXhE2NldBnQxkBrIha5cLk7MqQvA5hHX8AiEGbcyuYMXizBIOSRPRTA
lK6yntsut5wwUZe2kuHVJ89wcMLzqIj9bDTw+XVxCBuhXSs8aCtS2mBkgGowfLQ5TC84rwB0L2Ai
HDgh3FVYJtE2sOzk3JCRutVTagA1/UL0EzASAihjenCxHW180CR8srYkaDuIc/+TmkRWBdZHX5yZ
oUwPnLLqJTT94HSHA8ENqU+OL742w8YmlXcdEvbTwbE6TL1181EPbpXlvqFRX+kNkSyUTbNVomDl
j4nbc1amLV7q2n2DuHrEVqdoS+rhRRCTZHm01kIK0+ZEymuSGM9dj5ipM43iO6BTmE4y4UaJdjfg
RkhCoWcc9ARapA7nOIGJVhXNxdHUujFr8Jm9TZlODt4bGoRPctzEaXTn/EjQl1sk8oR0pmDc+MNR
oB34xZU6CtOXqxrG8TLUjHjllJ69xBQdMMC6pE5E9oM+IXFn+KCEZ7gLRN0XgyXXjip6yR8cbJUU
RnG0U4h/lT4cubm84DLwF1R4PtoBmvtQHPqWytkwTCSX0raA8ofvpCn3LlaFVZiEm9xsf9Axhv/s
JkQUMfyvQy89oIHDK5uTSKUx7dt4MoG8Cg8J+tzg+NMil8OF0TUGYpIydjUxZZF6Dlrhzp2ksb/q
7e417+nh50TSXqys30wzMbNsHfVZ2f1b5lXVN5OyjeqqtQjVrdfrHynx52vTC9x9mJG45dN6RYmH
zo0MpncyBQSlrQKvryGf8fBgJJg5d0Ew7FsUHwuYec/YgpLDxO1qqcWsm4oONEeXv+spTUyb+4eX
+9k1jVkJdh7IaFKzNOb0P/J8WAIejp8kE3sgpjOSMietkm+M2S0hfogW6qEMwAdcKsONLroya+a1
mrnQeV+LIU+fMC8SXaXH65zK4zrsCF0FHExI4XijYpOcUoHIvCuSV7KvvbU0IHJFs4p3GEKQIKDj
KTdjgqo1omZbcixfygbBelVoJ7jioUaOWMI6fDkRtFh08YTfUGwaZ7jkkzChM4ca4xSFgmZinqJk
oa3CkV2p/IICU1sSAkXQbupJwqsseE9ZGp5165vMfxD3SoowsSVPXpT+tJLgJSb35oiDmvS/ISrW
rkslD1my/ZXxLZT/j6gzW44TabfoExGRzHBbUPOkWbJuiJZkMc+QCTz9WThOxH/R1ZbdLUsqIL9h
77VrglhKTOEdxfEWisFeLtMY5HitCKbkDXNN2Omx5hBJnOhEwMXqw/fJvhTCPZiVYE+mlY/ZEtef
BWqBQE4wZq2ePkCXYBPHtXmuWvfWJ5G3q7mL4O/PgT3WBBJ60T5rOslqsFLHOoLjFHPrm7b+YY1b
BlcQO+1hPIv0DWNafJ+NhZPQ064eZsj9OOE+RftKbnZmXZJhhCRT1CnAGzi3tXUUUcU9aSWHxVG3
GjkvDUa7Z5+EHbNW26EEHLMaa4J5gQbW1YwGcAcxs8aXcrXxZWxoSYkKa9ROxW521oqKLyp90vv4
HX//e+07iF7r5VCo4U2TLIfyQX+XQtYhp8b83JBkQQEMXZAFJQ9KS12x/Jq4j20HO9D4g8q2DtMe
UAFxBmDrnPRIYB/spzZ6GgeAT1o2HBrKxI8ltwJCMVPl4Gx1RBukPNEhu+bvFVfpnh0WZn0z/iSS
XZE/wveB878HYExO9hwsCcQ8mbEWlZKk+4x5zAajM3pTtY09Ow6xJqDK1F5N+MQ+FqrDnLdgnxxy
8Hw7+rI6v95OUb7Vq+UNQccYeIvzMqGe3DlF/wcilsGwtfnEusGjjUZgIt4e6XOcBTpAPRNq4K3Q
EaTUmJxjhwY+mjJUCaA+qKP3FlniQZl+1pNTXBqHqCl3QG/LtpnGxSrEFtyasZFC+9Fb0uZQafeb
0WDFLQ0ogi4S2gplz8kCqZXhnOY4aXd+D4UdHx+KOdZRRF6PxGjYz7OjHZZkmE66QwY5pceZlhLU
32TtktkFftqAJvfbN2UKNxyjX8TOL8UwXUyUxjua3Wd/0Y3DxSV4POFreVmtIKkn7+mcGCcK381S
mqRjmDHnC6O8eqTgzwft3lfYdcdaPqvWLYMqa0DwKlSyfjKzVIovyp2MjSvsu+15wxbM/Isr2gMx
IizJt4USfujAz5Xdf21k/ZG6MMJejQTRvMRAyYxVLFkRsVlL1Jc8muZzI6IfYg2/2yn9jf2vSI/7
YxF5WAnr9FoJEGKunQZ+QexYpyF979lKhpMXfyRshQFt1Ry4wDe9VjQhgkayHRJH4u0WMWRhEuAl
ACRiVoxjHjH40GHjCSJDD0Wq9c8Nbe/FPM1mSXmCYeHoSQByi1t/teQwLL5PdnZi5U/KKWLCzgkc
Gppob4/2trS6F8aKr84IOVn66W40+3wvR7BYS/yHNqqFs6gz0qcm2uQ+8nv4gNt8zmXoG758n7OL
3Q/qbYoA21WItkNrmv6jjiBmlHilYNTFCb6SwQ6YE1P+5nFEZmpsPmZqIJqdfzR4UWWxGKeeJ8l9
iU1jw2BiukRHujDmGnI8t6y2t9VUE2m/B0RRb6zahTgF5bHWHj1Oq1s5ji4R3ajWYJ8mDJQqf5ck
ZRZCNu1DMupQiA3wN7reswKcE21ok+Ow8cuHggw00G0e7Sa5Mr96ChVe9xZI8RCNxz99jwkf8Fty
4SokC0Mm77SuggfeFK7ahkBbsP5jSOSHo17rultOY7tccMHSRDABqmPNPvl2F5912j/QKiQ8u72A
U0CBtYatVyN6Vp1ZQVD2zabuVHOs0+jk5s7GdcQzY8yP2aKJmhr3pSIu20dswFp6hGFmsb7i9qeW
nJh14OM7ygI1gx5bb9UIfYxYRibKY/+kzSu0mu7TVhFKTXnvbeJTwQOVgQNBCh9mtZjvpGZVTNIY
lo7bRk+5VlH2I6Vbg3iRfLZLyUJBEo4ALPU96q5RxFrdcP3kVJVlim1Or4595pQEORFp6NfLtbOz
5pJQukil36UODtCx6Q1TGe8wcUT93IaziYBimI+MXjgIPeo7JjvFBWUAle/o3Kox3XmV+1gWlrrX
CNyn2quDqQY1LfKV0af9B1EAd64aD7hEaPIYCNjZUocEOz6saAJaCecCh+aA4CQigzseVU0vf8x4
IsB5TFw4rDzheRwAAsXSbNQm00DojIl1Xxbpnx0ZvQhgQE2NBU7Te8GeDz27snm/wEmYNrmbjAcL
y53OJZg/qBX9eTRmkjcXiodK8v52X7o3bhPiAsPIB6rDMWnGyWvbJsAz9QITYNr+CjXzdE9T/BL1
RlQAT/vOXIJ0uLf5SumDppQ4OLxRau+dfsWITCwUJ+i8w4TwumAEEKXNva6e3QlKvSt0cXT9o9dA
2+u5VTa6NnxE6XImsJUsokohIUm5BqB/nAeMd6AtwT2B+wVfOqC8K3WPWxHEWlnTDabzAy4YsonY
/Qeo1cIu13ZWW+6iNLUO8WgeXDemXZ0n610ALaH5M05k7Ua02U28ZQFQMX/Pt5OPjRgF80Oe5HLX
l9MUWrzuoOsSxCMB7Y9i7VJ8ktDkgtEAufKmnJgVwjyDPOmBc+74a1P/2g0AtrKoPxiZu+Xf16FN
7ZPFHc/idjg7NA9QFR+Arw4kZAC9tuvoyBnZELTnfWCB9rfc0Ox7vPJOG1+/xQXeaKQgSURBQdS6
PI4I+lJD/0qre+m06VGN7tnPrsinqsBOeoeeVgMXWMD5B8IKHWR+1dqLwXFymfYVy75khmaHWj+F
sTlj7ajEnYhXygWBRCn1yytDCBypvZ9gAVUbTPK/oJIe/Qrp55j/Z1mkKzHFPMaQAuEUPwvIRp2N
pHdIaP0aa9pqlIibZfzVE+MxMUHmtI347bIq3ksA2eu3xCJtG5MXz/HwU8fFhRHntSSdXub+ibE7
sq+lfCmN7ivhdKSi8i6Ud+0Gsk6owC6igi9D0pV+E9lykQwd9qwYFnOHIHYhrH7GXaZ0F7sxwasT
Moiwj9IXlNQnogGznIA2vxm/sJb88u7up3EYWB3wMAZzELbwpyipITgb69VXos3eWDrBMCn4Rxe/
J7reP43dZXvNK277ulQ6CT7ulzW2LQHMJyo9Lzv4+F8w7r9xz3/AgkUwEal7Nfy1i+hYDP6wV3hc
NtmYfrJcZPto+Hvfx5eEdsY+pabcWpM2U7NGVF//fu/fy6hrO2wa4Hm85I/ZypAoiO4EpCtwl8cM
8dWxMUHZamMPTQDQ0kkbfeuEaxYyUtSNW9cn1HRSCRoMgCbjiLkDxC6rVhPxJ1dMlpgaGSWk/rba
fsYkj4tPRicq6+jUJZm3SeMGj6FPfsPIch0Q77Tug9SxGzriThr7rz7hhSZlltDexZszBoUygLmC
NRxQeUEum00QUs+kfCj5dC4stg3ABfOUEph1yiyjYwsnqZKydkviDhS3mRDX3lbqOrpmdpjBsmxM
TY/Bw+PksDArPBrrC/JHwvdUtfpoaj80RioJ4MnDA8tyPMTlV0Zsyy0GrETIvZbiDqIHzcTwKIlq
5kh/ErrWYH+e3a1h9u2zH/P/Uuv9W4jtrRKngzYKZsaZ9Z504rmDEk87QaRyTqPjFIwJ8nl8/vcS
k0MciNj50/UsgAk7kc8euk10fhhU9NnBc4AaY+dB07+XLnllaizYAswd6ixhb4asWJMbo/fFg0jH
zsJHoEmKgzkbxHgv4EVz68vrgGePBW2P0Yn7vxfPWo9y2x9D5j3vRJmjw3eIAILO8CEmgOtISx+w
0OWk6FkZWJgIl4FbnuUVmJR360yIEcXkY/woBF1WGT/nqLVhdpfNA0F9CAHzJw0r90FYLHSUMWph
8xhNbDxLLFkrvXdC4ejodOTMfq2aieRCQISc7f+I4THv0r3h0OX+Ecu8a/367iJyo+nM3ztjGW+D
XYgdkFnE614Hrd1YnklQIpbTib3daPUf7gK7bCh+EvaHh9Kqn+c0TW95JJergOMs2CCD5Lgrnykt
nxXts4zRlgr4da088cMJ+L6Wo8/A6gzbq2PQR+5fF+W3qLO6hWwIMrfI0dMjq7+kZfVGgqd1WHRq
4dhz473F0Owef2OiU+di9jaDn1PFjyS+RaYnNpZXvKbTbzMpxunNcFsqrbtNpEfV01GqqiHWon5t
UMldib7tsI091YUO4C2HPWanB0NCBe3MjJDfotf+5M78jkwLXpLVWYAJUkChdVYeQedRlJf6KWet
A5h24sFtNyPDwffFb9Cq5ZoHh7b5nQWOKwth4G0u52TnOtXyoP0p9MwDaWUsTzbDvbDXchKrIyLT
5chkrS9j76HQ2O6wd0XTs6q6ciSMgYl26aQ6WzsJjf3EXLOPS101n4zqWKGUZU93U0Ns3RJyF7zB
gzjQcXnUKUB9E/Xc41wz1XewOX9H7biHRW5/2CYltIoNHi85Byt9pA6NcjSDps/q/7J1U5g6Dzpu
o61ZkDGJituBQC2ghxdcqbobO/t8mC2qdFc7lykLcY7P4lGSTBln2vdSkOCp4iY/lvXyhKj7XeCJ
+vFsd6O+YmbDn24zvSqki2w0wkRPjc/e7/2NNxvus1e1PC0LjVBHxK/HzDUQwWnxzhyshQBE29wS
JIiPKYK/zOOSG3NsXy0gVhrpPBeRxn+xaTZPpOahwSrNY+YJcXAJONrMPdGeZmN+szkIBygQT37d
NCwOSb1PJ1SlCNxPHBgJQ8RavfVKfKtBL3+t8UYKk//TuA0wOjdFyKp0xm/w3LdT5VQXPW2dsxI2
Eoxaeqz0ebROY1r+WMgrV/JIjrZl8D8KdmDvVVY7sIeh4ifLjWqJKdTUMl8v/O5gs1bmb/DY2/fl
cHUYPm6zUlpvbhJ/alVv/+XdDBYzsk+QmcWm0lqk0RKiFcXy2U5BDmoU8wl26lDocGOFa5IlvoaU
/3v534f0RNXWhv8G0kd84fOJd1OETcJmnrIpi0l/gbUBf1JqTzpWy5doLL/qEUfCv4/0MiMMB6Y6
8/3opUYa9cK8bdkZpsLls34ITH46UdM77Lf4sIJUl+PkuSZddEVDDRRv0Jy9g8JEcK7d//fCNavT
0VKgamye/v0+CYn//1/U8dDeRu3FI5+2bSfcaM2X36zHbpLxO4qLGVhKdWSL80ezwAPOC2kxkCTq
i0H6yqVaf9V0WGjNAigquTEq1CUDDCD/Jg/3zPTPkIy8DchsFKvrh8MYR5jbEv6YBaF/Ri7FuTMR
bL3+abf+abpaT6TEcWPZGQB84jcBwQMUgPdtPi7uuq2Nx+9pGP2TN/uflJDJGR9ggFIDMftkWwft
2MCer92d6XfPFgoWyUqSgCbxGznV2RfLd8H9vSn9YStb1V1Yla0dIpt98nHKZE3LxG9WT4r+PSKC
nZVRjwwDEUmzk1N292f1rFkyvU69uVny+c3zOkTOcY0U0asvWjJKQJsZ+kIz/zI17WZVwNiRoeNU
DVBlRNvJmk8831VATGSyFesAAgQKs/x10FWkr6SzrI0LT20gEAFymvPql9BF++EZzNgYZdbVIwKE
HA6+ufJ2cGVOLgaU+FXF5Be0ifYwLNc+4xOTfZex0uVMXYb55OlIx6eE6W9U+RebH3rCHhD50Eun
0uXolSzhiqr9qQ36IkEoAqlk1Drkf9a59mROxnHgCLXZcgcNazzsCOmPvegTebD6XRCXGRoOhPe2
pitthovuiiDLJbegZH7gWyHTV/qfrr8qZZah4LHSYWjpHBCWPrDIUbHOw/E8b/tc48Ky6iuD7RzK
nX5HmrHzdDCIk32Ubv3HIAQwMFtkKiyoSBG2cN/GfsiqrQ7MukkDwzCmPbJNQTCCyQwUa1CjE+fC
PfJU4g1QY4P6jm8fqTApi8RYkbi3AoLebDUgXWusp/U5vuSUlpF2TQs47A1BdoHPEgAphn83WvHU
TZy1IrLxvCMoO6JA2qInd1g8T+D4iZyVeYdodBqqLdF8V18hY/M40Afd1LdW59ikIeCgZnCpmgiO
FdFe40ITz+0Mjq+BHw+N4VV11oLzDLpf5yG+TlgYaIP1vRjzDrnZHDJ3tpmlItKFa75+PUB1Ry+/
qLE71ORbABaMnifWipG+olYtdHz5XJxg6hHnVek+Q22GEWNyMJz1YsqLNyOiVID/n88CskQ17TQx
PgDO35pSnAZ7vlV1faPrN+ycTjor4u1CbZbmd0zV/5GDHKR6+mOl0d0k1HDTZiMjm271x1Uc98L6
mBpCqFN3O3SWouSOkNrznnTcekTBws0FWJYTCUOClLtPdFmCsmcomibEy0SpGbhr6YIXiQ3TiAOR
/TLA+K8eQhmpVyRMzMYRNQsdMqsTrSq2qJDUZmwPujlg/u+sOZggPQvrIhH1hikyxBKkLc84SiBl
JHsm8EepV3TWfdxv9fWoAMKAx2Hqz7ZjRoTgtCUyXv3f5bctJKM8b61VEGLsMeaFTt8VBOrl24Jy
Ml/hmbnp7Oj1Fo1GsWr0j1SYjyrGwdrgKNlM+XzUGyRvI3HlIeMPQ7mPeVev4mIoYn3R/lauz3yx
vzjp/GxajILMXHvNVPHJzik9jsiq/9XOVg6tayZIL8+TvyCUGEpmYHhlSv22RLyZ2X1aCdhSEt+5
GikAx6aPJfbgXd47SMjXlx75SGjCVtv4k0PMXuy/9gpgqpF2dBwGBoMq2wHk3pegknjg5I+Vq2HQ
dH8MDIlTxcakqeWyp2pgf7OoLFRsREphYEg30YdoeR/MLZzYsqSZ0HUSPPyVQxaTI1Yasdpajtx3
s/EBvUptLMGglep02DoLjHY7V9+jnsoTRtrfms24VbTjeU6X9zYavli4hp7pEyux5upwm0Of7iTK
HONL09qdI8nB1gnvgMvGUz/yCmbYxU9l2P3ZG5aLrkdVyKnDnqt70BRrm8odWJ+42UGVCcinVzqR
MfTEIoNyfhww7IiasQ8TwwFufiDyzrhhtTvE/MSxIvbE/xV/hZyHfVajRJDxBzPmF1JLya8284we
aaKFlp6/ydc1Pl444hvM5ujyJW2F6cM09xHd0CCxhEssdr6tLg7eRM+jvPpQiu69FHYWUEtRLDJ1
a7IjmlckIoVOKKj7AlYklDjMgsxjqzfpPNEnGLVulF61CdVfnUqbsDwDbZoO6tujOIkRuwBmNqdi
2CZc/aFIFtYZOM5IAcEb3GygTbVH0MeqNFpkhGwJmdLUcyEOBKC6G8eQQayRR+/LYlsNxht+S7YP
9neTok0SC9tlOT+Bz/oEntAF4xgRO8d6yainJ7Q/57FAiNe70W4aYMDpZCfFomVo2yOMV8/FRDW/
cAvwdOYZoRvGZ40ogJ07icsdX3w3sOSNkOERasHtyHtpNsDlCsRhTsqP2AB7XVDfl+OwgOwWQZcZ
A3lCHZXtGDOY4tijDoQM72nv0aCQc1QUxLmqnhaU0hs2G2oPzcuhd4eTYCTNb8qXfGKxzwiifB5B
aVmle4hZEu9qfT4Jf2y4eVfKMXzFo5tUR0tSbKGoEEGakohdIBaNOElxl4Zxu9jHzCbcudWqR9dz
x71PQkfNO1zpfwHFhoNRhXbE4rdPeu2UrmEWtoO+ZrLL8wL8gd1Ec/SSDo+hYzJSOBImxQOj7QGo
J7wtJAYnCXw/vs+0yWZu53anucanQs+HbZQYCU/Ee51YJwB+TxXF7gEkQsjDkvfViYYQrR9qj82o
xKUplTp4yoNYvKh+V3xzij/FcU7/he4lrFz6qNh/NoFf3vpCfaRAGU9u16wV0mXw1Ml0mKcbdvXa
5ZJUrLmgK+tfRxKSMt1mv93aHC5VsenNsT5xnhK+blxE0afXXtqBavvHpKwocMfKA0CMk0RbmwAY
naFUogSIu3zCaFxrcR42Ukdf7hGnMlRQ++wq3WOhTQP+xndmnT09eFRCpYmZbdBEURHUyMU25bgw
NqSr7a1nyM1DUNv6ZxQNO8OxGs6P24S8MyzQcuIF3EcVefDFXSdFFcU4/bXuyZ8YijzXbBQIbw4F
oeQI9h7KhihBDx7GlrbrQUSoAWMT3CGxZZEmD2qZohPDSMZ/BhYucuf0sGIM/my6+1lRJZKno22J
t8+IxyUwl92j1XlsACaLEXq3I4CiOIx69dyk5n/mYFPOWAZ0SJgQjIE7VHM7o/PkwcLrhq56uwxR
venXStp19nYfZccGxKlY1G8rsNWYxPXulwa3qfmWWfirMIDs2BGrYz64hLbZLcetqZgS+/0Obey3
YhpCPUTsAQSLB/RmJjc1M++YH80ukhi2Mrs9ZiTOLk3/X2UWz8IhA4pvNqiN6ZEC/MeQWnvgsAbV
5/p7ejPmNel/Zd1fM/yOG8uVNQhOGxt7WT7NHmjgZamZIKy0UOZ82VZ5Hywc/wBfm8Cchhg8X5rG
PQ91w5qZY3JcGgups9Nu4m54cJWzhEX+xXZ7pxkeWvvE+uP2WCm7BTd2nMtqY8XFUwUfnNLJ1A+e
g9Jvltx2toZZn64N5d1zmmb1EV3AtgWHAo+eIKnVEroq7ZGGVWrftcsbeeS/AqKl7X/QYqMCGEXY
9PnCZJi3vFl6vheZEzPjkxIwatfOUCzN4KwhTOAYsynU1oCVHeaio7lEdGEOd01mvLKftzaJHf8H
PdoOkqlno9NTDuNzPhr9zqYNPOnp2iXEiGj8z1JvEE74/ovrMP7VfRbmWfukS+Nj4VsjGzujSuDb
15D1k7rZPOOz6wKDOdrOwbYqZospXbF4YNYXua29baPE1ZLZG1nvSUBw0OJFzJas1fGn00wNacdF
IIJ6GB6LjkwOy6a6YyKKgEEuJgImBKH5+6ww5oKv4GTJhBbK1uUCEJTuELTHOXIewPoKRvRQA0gF
1bSHCpzvqa8JGkbwS7kYA3sfuexJ5eTEyxYilZyCSMq628O31xmLypUsqz9IwV+tr1pfrH2nwiKp
gRHPRoon5nDN2W5Mn5sY19bMNWtabHr9lFOQmXvNI6DdJOrBmFiLzK5HAYt3MLQWcbc1/a+hEArU
pu1v59LeTZmG8ibO74vv5FSSNuDxHkyOHhH5SaJI3dhuyNrMDPKF54XkfcoW7Sc1/VW+liNeZTAd
2DyB926SodHrTWKiH3W8iIdaMx/gOp6BgO9c0/6hoKUsZvy8hfV9HrScpaopWH/6MT6QRf/VZhIv
o7rKQ8fUw1YpLiKy5L1VIpXq1mehxe/dVKOlzkn2Mk3nMNCZ7nTlfxuivS2DhngDNu5uIVKWtVhM
lsm83NFqgZ/QxvJq+xNiosJoN6aB+l7JHGAvzFTRLb+5F7tb3zKPrvPR9MSRKt9jiuGuEfaOJYMc
I7dnjN7BXlBXEmbQOpp7NhUTeD9yiu0Dv8neLsb5mAF40UUKbWFcuo25UDFGpvlp+8q6E7TIF1WM
7M8oqnWRPVuOSURl5j6xcj1z/jf7SrQsP1AoAwvp8pei76+1ZlBR+Zp2EDbPijarbkvTbQBvXDIk
ll9xg65tGYhyVWN8muCMgDVnKzb2xNKK5UhCb3G2+AsBm5B2rYWak7Rh5BAxQ6UfGFOBSsN2XlDw
kJ5VRFutIjXQ7LSDBYLdgkO/JfYM6AIZw4+SOS8Kl9LbqYLP0qTOFyvEuycVjV1mEQbXQqBF0L1V
fQNnV3E++blRofJZRUVsvAXPIDf37NdIe+IL6MIFahYrnyYchr+xDuxBa/1oL6v2Uc7yPZHi6sfR
fDCHs44RYldakmPAYdej+2nNuNjh8dJUn2kph6sqxxYHVuoHwB0oT6vJPPIuDc2AHE7zl11VwKd3
1xGTi+2/SgYaYqR8cVwQO6f5T72W/S7I4qVGG23h7guaUdstnj8jrHS8UPdwH+U1Y86yNE8WmJ9N
a7pO0LAV3lgwwOoW5+lyQEPM4r2gNOokw+mEdqt/BxK+0hcuoN+uMJqR1WkU+JPa6cw6DdMQQeUD
oUrShUBJB4PYmF7neVbhOhXISuAIblN89UNb7lM9f5vbrjwkXLpp5w7k9RbPBn0/i+Xm6nmkcZB+
tWwZ4nfI3/KYEYZ8yTF7BxYqJIKA2KYT12xtclgBJTMX4H3zg0VEw6adKTMcUlAC0+hPXklEvD7S
T3SdgXJwjk9EZpH+jDwwSEwqXX6++czQjqMSjTsLJyO3jhkjKXu1eHaWdh5W0+e/jxZfm65lal+Q
cddP7lx128YkRjFDo9wyGd8V9hlN5XfmPQ9UgQ8kmCRPbEKyI8cZDfE80ynl8XCEiZc8Gg0xiyjY
37qCnb3QJ/NJ9VqYk651t3okSM5Eih4tXvRI0MzfXDOpggb1pTc6fW4/WruK1FqzHRS5RTaunqS6
GRExMHXqP3YYCp+HEoWLcCJrPycl0WZTSj7gxNPG81NWPIN/j8iNeUn1YXxh4o1rH8qRvogzBZi8
eWaKaCpbBIqNzgNsgilfzq6F2QNZXd67ocNiLeyn3TL3+PVhGu+7uB9u/14E9IYdKzjJ3udaudJ7
KBXkItXSa6EqBBEQ58UxKcMhNl9ye3nE/UnS/VjqvCWa86q+i7gsr0sre77Abpv48LQYuKOLy1Ak
YqZuwfXckgx0U5eIv77S54dqOepVdHGtHJlU2vJuTn78tlj0Ix3Incu/D2uJpUuWSO9oT4nqczKA
igPSHAEiY9PiOOIqs5yb8KvqZvmvY60dKjvyIRNK8O9j79+Esq7gNGZ8riNyuFk828OSHJE8U+fS
qVm+it80yn0aUp6ndo66buw1sjNr7U058RdT0BKmdcs8Ji2sYy0gxSXMeDMDvGgKVgFfEwIEOlHj
KfKj9pgQG7NhYKOB8b4Z7Ob3eQlp08mkeZu8m1un3vXfB4PITahsGWCuWKS7zLPK69ihXKsm78T7
a81sxYiG8siym907nMYnar+cIMyoQAsrT/FEOchwpVqLtP7RHcu7o2aGkHrWP/ZkEu0cSn72XcMu
c3yfMPVgmIBwpe3VwwrE3NOxti5uMa+jfLCn5epQ597Lwo0PVorT4t+vkP3he7FJetnURVGePBN6
BUaVPUre9eLqknu6vjQzM0/kC0BxbNSN0gV+/++lYkReLu0fhRvr5Htt/PTvRbGS1yL/2il+5BUA
l93ctfMD5t1dU4/ZAU0/hz9GZ+Dbu6lzq5BFkLM8mesFkCwAPtyBJx2HfP9Q6Am2TY8o2oIa3x/d
oDeH6sWfLPlUZiIwJ0a0GPVV33cPulVaL4teHUTtkv09MuvQe798HiR9DQc/+5DuqFvmNiKMzahL
aKjuIU9jAIUlo+W4Mckviuqr2erEr3f4lRuJilN1TKYt0ziNUSrDiZuxrKZxl/kYKUcABywXiDst
IlhGmf6ZpxOb9skmK92KuD23DS7AQ2UN7xr1NsJM8z7kIPVAzrTaDBunPg78k6HFjzrJSmSWmMpT
boW2+KoiUx4lMTeYTLZwZ1SY2yj+Et0I6h92cOjt7HvrSLIku5wwUKm/Tvne6MEIln76hwB3PSBD
29l3a7S1wXM7HntASeXXEOXNtWyWN3cCbZpjOGMw52OK6qLj2iUaq5CmKK0HM0G4Nkr0x6Vk8jmn
nn6w4yOmh/Qs5ElxqB6Kqkb768gTWHPqCbS0rts8mmX9iiJM3+AdckPiDxiKyymU0HP5DA149tQg
6i4ewA2XMlxP/g2OVCOz3y08tR+uejR97YAX6CGiNXogn+ivzW3KBrQ9pWhVd1bj/HQlRcMsKWjK
gaLN14l3s2dYUQxUXQrjk+EyYsYW32+r/K/WNNgoakY/Y5pALhrZ8Wo9fD4U8/zy3wsVbkeqZ/Xm
VsJj3jaVIZ4ekp7Qwf17ydb/v2MNw8h3Psu8qbGegUAYzklv/gAs78Ma+2yTeT66WrqedbPo9hgQ
yAjYIrvtLiwSDdEN+6Tr603jeHNQO4TeFrHxrSKPnl3gRmkjngcQck8MxUDPGcgnDbKZKT6ZboGJ
GAKJkFWaOIE7t7fO4zK/tOSk7vy6RA13Bj6koP7O82PVlH+9TC27fNI/yB8TGM7HMB2dn9qcPrsa
18FQfRH5PAXKuCNTpBDGbYklngRNNRhBk9P0kATkgt90I/Vb2Qkzqs7etfNx0ZuZfUt5Q0X+OymG
Gl2ZSFyuZENATmQ8t7Jxa9Qqe8mCM51NQupHJ6MuxtxDLt20n5ZW4P8kVidyJ/QepnFkMvmGAT7D
6YLIxC331IphPcgfDzZGoDke+zx9t/SM5K2611gsr5qt+IuOlkt5RPVFU36KFO0tgSnlQHLUQJJz
5DvubuhjDAeuWZ/ESreraZGGVa7WE0IPtDtv95mu0yuWQl6B0M9bXfU6YYndmnlIfqlVAX9I7KAv
TRkU5fTS4ajgCDa+BQqUi+/S0SZa72/rofqMCZCGfGBDUUh7EneZNQVSx4uKXxbFV0tC+b8lvUUK
2BRnz7pjfEPJPYFBOuikcBFPnyNP8C+1TwiCxLkUCv8RmdwTvUJn0oKii2RzmnKJetwdjGNMvh15
Y83wEBuzvjFE8VIyghl7L2VKPYvAictfrpSHpqkfjIXjQ5AmM1pMaSf/rejUOmqwGcjusH9l27Jn
KeGr7gwS6q+N/W7VcHzjTHx24iTZZKRnHJOio/1pbWZwbnKPbPKOAQ/gLOxzBUlzWiAsIvhDtuMz
h1NPNMi8KRECLe6yoJURE7fubzb6xTZbdVL/XiKlrACGSRE4rY/4cO+VhXHSCoKj7ah+xuTknCyM
H9vI6B+qknBjAYDWoXPdT6V58FpGCGhgb6XsudoZum8y1fWH5Y87kR2V6woPGptpvflu7GwizwGH
YSbEhaYNIZCtdrE3RTd8ddNmmMczZEh3hycUrd7ooqN7tqKh37aT/Z259q8b00kGsBfOzHXJrXKE
sSv/j7szWY4c6a70q8h6LZQwugNm3VrEPDHIYJBMkhsYR8wzHNPT94esVqsy9Vu1aaGF2qwsLbMy
yQgGAHe/957zHXMIGZY1XNThR26kp4YWwSYPLHVDs+GpQAK1Bdkdrqc6mB4T23bwpNPy5Mz7osvK
2IUxI2uW3c7BSuN3TIgJHO9c5I5RIBUHHXXTmTbqMWKfF8hsq1DtmikghFHU9EO1JqaNxvfxuKlM
kdtHy2ZUQCceDcY8UAqKFZpce+/EHJFS8yqYeBPUVaPhLOwdcnx3iYqIm6rBYkoWd0g6Q1oww0qA
f69n+Fuiie4UOsRhspjboQFq1wdlM6DgRWIXXCaP6R+u5oMsmg9SSZxFnhOZyHbMPm/lWzU7urS8
JR+zbNy1MpHCm8QMrZzIDFZeTqnbht24R960ay37GhHpuNJdQU0gnzwTVb3pQ9WM57yXyLvXAVIm
HofQVBndAxTRYQPaddcX5nshjHcJUqwvIXRhalipmorArmjsktn1HGf4jkYdq1SqinU4GLdaJ/pF
KYMLPOI3a5wwkToVGEBBsawPTxmG8OOQdQea6mjrmCCkrnomAdFH6ijaZ0eWOy9xm13SS3eTFhbO
TM4GDMCznZZU69ZFyNhxkD+Ulb5qu/YHQqb2ocDvf/FTZ0WTWdtrSMNof7GPiyKLdux/RGHrEpeo
bhyKPHQ2ZLiT/OhI/eg6/bjlUHaNmM8jDEau38vUBvYZcgyP5L2nymmpgBSjoEYrYDwqFbzFiPMv
gzP4qzLRtmJOhPaHUe6L6Qeiy2jl5MxadN+McGalZ2nq+hVp60oFo7WKo/YgnUpjtIZ+ThbmN7aH
JdiwOR207FYpQ+rBjt/7RPQrqvUnWoLJvmXqsuy09B4PBofo0N31DTQDG8cUpaBmrbK81JdBmr2F
GPigkCE5MYoA+xAFj1GFn34ZKcgDqEG6IWK4W6MNGkX6COiQ2UtP+pwfqDPtoAAFMtRWT0D77so7
mjvWLoiHzywLKVlqvd3opFWD9GrOUiZkhrD3Um0zzA+Edq0jPCiTd/Ym8SUm73WsGip9ZS0Ky+wZ
z0/mosdqFT9NaHzasb/rKZKy0gFUX+LWcx39hwn1ZGvBwCAMZk8PFvNwYyScGxqG4KTgmFn8ioPQ
PDl8xzamvrJd677SW2L4yNtcFI2z9QuahXgw0e9nGTpvFOAORyTDv2Un3DdN8kLSEhUiaF160O5L
WI9PaVTeOIVxV5qpv8sKVthyEmuq9BtyZ4xFaLYfNmro9VTdWUOh1padURjGDqFDw8jwYlyY5WSv
XYg2jP2jq6kznEoTl5CrkqGEHSyZfmUbc6YwNrk4uFh/WZJij+tzFqHhrTUpMfdyjh0H7gb4Zpum
IzHGi9AoQ5KdzUomHWXjJcExB022ebdz3PL4qhak50RbkL04YdSyFwTE46TqWQNpklmVv7VdQsgT
azVZbkh968dLm1tdH/k+buc6jDwDzFXU0bPVQgR2sIk1Bc/CPaUiajepj+WKm+2dPHbGBO6HD0Rn
VWj57VQgv5hQe2KpWps2rYJB+A1GMQtgM2sigzi7ug1DcWtia1vjwX4QgzXQ0q3zlZGuuZp4jSqn
XCtLJmtJw052TLdjAsOOGY2FcjLuwMKonSzZ09GxVdh0zWf85eYNsWH0A8sPzwPvFc8kKlyPZLRf
TbSv3Wc3lZ8OtOQusbH9lfKtoNPiV3q9IKoD1YNzjQLLOmnFdB7tjnfDYAzgNlDNs5KfVpXlW78W
n+TgXMLh0jlzSzYpgVYok2tW3YsofEsTUSF3v+pRjg8l7z7AZYyvSclkNUP7mUcnTSRi70wsQugM
nFbz9lVnAr8qkRYQRJDgdZ48/H7kNFUpPBSnJwwqImMoIBMlhEu1TCq/XkrSBEyLpCN0erFJjRSH
Jt2eRY9PMowYuhYkRzJPiddeNc8oE055BqzRhY9/3B43TTwkK2RaG79uYc4kU7ruWIUxLNJXyHMx
cGQkujYvmyNeGMaN4FGRXa3Ssvh0YcfcmRGOVqCCM2IGzzN+A0aa4Q0m1OQ+gGLLxDCTU7ubWvli
B156thC24yseb/2ks9a5Ob3FXjAtYRy+DG9uAydWn+k/IfAfFyIl3jcswGmbPkNNr9AmfhptsnP9
maY9GmITROXW6w8GNc0mTNXZbEhE4Bzmob3D3MP8nsSMg+Mmh8anipgcVo4i3glRPxtTD3RSK2/K
NsHJD32ikcWVYx3MGyioQs7y/kF+dSOAotEPwHa8VwOyhKYw77qsq9Zj3d9ag6EjL8XEqU+0viU5
UFU7tERousnKSJjo50YMpKcbs50KqOhHWPULy3dxX5Yau1XAn1rFIgf6VmYQK3QnsdZDUHFgm5s+
ofUMZXdfi/QIEeakGvSjYkwRVlbkPgXTXQRF6MWFepbI7LFA+Q+UxGVpjQ0kWBzPVYhouPiq7Rhq
iXG14p5Vhna1hmM71QkCTz2izzphg+S35TnGYQlzRSvWxsRKaUAp6wAXZYOxdBj8hVlnHEKf8YqO
EmSKLW0BD4hDi8o+S2XOS5XdMXvEJNCGA+ldxJqgMsa4SI77LS0Ib5lGxa4zm+oUt+WZ6ca3AjqJ
9gAlBIzuJ0bbCQAytZGKCRSLNlDx+XdYfsst/emrng1qMZb91wA1auX2OHG1ik18TlQMhqfG1kw+
V/eUJSFerqq3VgkhWo3P/RsEMtwUxV0V4J6DpHejVMrIIc7f4r5/qWoendJE5uz5nBZwwJdrjtyb
tAov7dSJx5qHzx7MbQn/K2ijtxa9LGNhoFe0+1iz1hU9xW3TJc1udH0GiyVT4NI+YmwoeWZI7UsB
rO5J/3XXQfQS6UaMI8jAkMP5NydCugE+fwdHBkl+QjKdZoHI8h71k5f62Sog9HulRcQvKtObDwni
gBio34Uhw98yS5DkINTK4nyVDzTHHIe2cCW8M2afYqdaEpVcXGB4lzCZZ9m+Y9iVNj0/jHNBgZxu
fToMpI2vHOnfl9iheJKLrT6ZO+j09qLkcjKcQ8rnYxxk/uKIBQX8JYoY0mf5RmaIUbDB6YvENCLO
dZy2s6mwoRrklGd6/o2Zmw9g1HHK5tRuvaNzy95pUXKd4voLD8Em6swPK+gPM1SiaTDMJ318M7RD
A0h2iO+S2qdmLJPbZKSOzVuygRC+PwSjd4AMgDz62E37weqTLffRuLCaaFOKblqEHoZPECwPIqnv
oSPGjH9WI7LhLTGWaPfMH5LMJFrxA5rOVuPwZvnlYhpxaYggqraWwAnfeuI0QkOyWORPtqwAOyTT
Rx+Ft66AWRG68kHTSvQrujE7dN7ZXt6trjyP9biOS5ylnctcCmj8geS/syikBUe5JDGwPMLttV4a
+5sWPsqhUlhLR6NLyGHEootsYwjyk1tZ6tEPr9aIQmQ+1OFMJaxzzA+1Az21UvWBwK8AtBZsfuTM
akOO79PIhXKz9q21imozxppk2uXd4VMmb9sQx8TGj4D7p9t2enk/ZnxpjOybRAaHWY83nZDGW6zt
mL+/25xhfxCM7jIULjgL69QXGZ1gH1CIw4Bq6cvyCm/ZOYVJdTBNSLAR00gnRIYflTqdE9oPaVvt
vCCnLmRrSn0eHu4glGWpHXM0sZNFSZTqOuv8H1XKRR6AvEb6gYxovLcyeRhGgzIRg/WyGflQSDLd
ZjnuuVQjxtHzjVeGuJeIp/VB+JDliky7U2F9LntN3uYTgT9dyWI96S6u1iaUC3rz8s4n+XPynU06
Vf5CagRfNLn5CSeA29eR+VNKCs9Sz6yvNikc+jAJtrq5v+wrjlasB1ZF3aW6DHC0UxSnfNTRC2Ev
IByEmzUdh205pHvXZV6naDrhIGXghCn+dRyx51YDrNq0Ls8tHKIVqO9DTubqNsI+lfZBS/Y5CXto
RlfG7BTXrProphcT3fzS6DhBNPZEkEWAm28ICPfUcs24ighII/hBI+U8p+NT6LXmR+qhoosaT0fP
kj/3jDSTGgF1RSGguY630KFZJb3/UhXUgCpDq4e2Z+3mVrHF7jEgsuOBEq5R/kCC/d7FaAZ6V2AM
aOdg2Mh60DOBzMLXjqIR9pXE63RlBTht/NlZrSy0zLXS433XYecsmkLfI8P5Iskz35CZw3OGtmwL
Adreuk306HC6BUBkNztfuenJGPw5ocQt0G/HX6TmDofKHL6SmLvRl1l0I8JWx0AzrX0F4sUw/XqT
1YW9ccAzMwABB+7ZZXwPlpGnyiB5wgAHautLVCFqr9NggHXTUexkxqxIrxvOFmhS7WnMXyvL/u6J
gz9mwhnAZCWPTDrUrtfKemdTgDJK6A5DjLYQiWTuEf5Jv4NU6gV2pPjVneRbYn3l/RseHOIg4+GF
1gpdOy437G/iZXIdZnyQYphIj8CMWY3gGxM5YZxVnC8g2vKQZQxMM3I+tq1mlntT6Y9tV3zElHHX
qM5/ZEoTdNZY++raByrEEsMZ6mSmVnEbSI5vw6S0U8sEjT2Y85oQbvQYV58oezr6CwT5RkMm1mYK
tJ3/U4CnRp+RxHvdJj7TyY2LXpXpTRPhB6zrMbp30XJXDQq6INp7HiuVhJFHzA08GuBbP7R2lm06
LAxonK5BYtAE/U4qGrSDiKvdZJc/fFimi1Y1Gd0hOBy6F1ZkCkPfcKlobn3oIetZP81smClom8e7
xkRukDoIaGHBDqsKycPRdbfJwI2VGyI8w5ZW+77MA/SR4Ei4izt6URv/3bSmpzCCyu442IJTz/Pp
Pdb10orKaJuoZiOhzLZ0A+nwQlsyg2gCfh9wTLj1JCJn6l6M/gm+T7ohAeaylCakPeDLS9oFu1JJ
jkozXObt8dLF40c4VPYB1oN2YI77UeRuyZgvCzeeVd8IiDtHD44UpgHjjHjbuoRheQ9tUVvlHRkC
NAg1xlFdtVOe+VpxxjqOIPd4dF57onu2VueqCyIe4zBN+SfuwR2uYpf5Q3dveL3iLni3hPshY3va
YDMOEHla+1omxB7486mqEUetZkxuOSFN4NEy7sBJjTS07pIA86Vu2PpKwZtpHMyS892N0iccH+o8
MY5OOqyGQWAGr+UGcwGy01z3aV8f+Y50YaDB029jvn8wlBoPcMUY/HeRWpvF2K3hxXAEdEO1meT4
4gI3PWoOccQ67nO6byfZxuE5QZZdqmI86jYwzT42D6PC8OqjRF62/eDSobYYn9bBc60jFO+g+Z6l
L5sdvKEJBXH5HKfM8pp2gOsQoxQm0wAPkemsJvfEoa1bdpF4jKOIrNSaM/7MNG811z7U+UeYVhlZ
GfxiyMQ8eBNGVuBGcUTZQLjFwByJUrmxKcI1A49bWKAiqTt52zYjVXQG25KVNLuGylL7QNxOxIJT
t5XeuStGouek8ZKByN+A3HS3YCiCtTsvzaa51+kcvvCHVm8yFK+FfZQvsG3FofSQyReTt/facas6
/6734SIAy0ZClqJ/bRikQTlDHiQcVpUgeESC7G963AyyMd1jptso02KaCByH8pM2HUilnQVOVOFD
8ND4DoFqQPVP5EgsFciQWyEoGSNweaUs9OepoUs5mskqCu2bpMYYnHH6PDdl9oPOBEEcSYn6t/ym
lj20kJ5QvlgGqCWdKYhN5IOsNoX07ZMTkgEOrJfJrKyPg167WFlcsSgtzsdxUzx6WTCfNBlzuJ6z
t/pbJ7Zt2Ceb0K6qrU7opx3SaJOmAbrKcmEw0bNNBmJVbAqZqYnXLokqtJ+yB1tZuErzlEuSxu1e
4xOoZj5rMENfEzsmkmq8JTMs2AAuXdOOBTEAbXeZOfYeGi7wjpGPh8nQIkm6bOeBrgI/6B+NlCBo
mnc5QIQYWpwm9sI3NpmFrJG26rshrGuk2fW2Vvi08XfioaHPMvrGXgySI2BW3msFla6n54RKRH1w
MknwqFr27gLf44p+UK1ouGvhtCVwl2MTMd94f7B2oJHnjFCtO8v/wiiy01Q9bQakYSVvYdVTPS06
TkJo5opSPmNpPCHqmuUPNBTzoNgFvuRdpP3sYybq7KSVyPzBIAqEOflTFOnRtk+KuftD7eDi2lsG
hfekV4CN9FkXMOwHMDR7I9hAV44ORiiWReXLHUF3GwcyLjhICkNBFWkm4SlP9edxdJolyvPvfvDO
MWEaBxH5D/B++LEC9zbWi5fYM+ckHywKCYr29eA+p4RCIaZdGiH4piLptwrAdNwiWzSgn6J0DdYi
1mEouCXkeUyCYIYhZhQW45zY4aepTUkhiyL4FIY/Giswqf4TtXPEeDMpnnKSHyGGqHobDOm1iTOD
wjCQqwEvUAIf5MK+NQ+Chs2IhQGnjlgjVVQHW/e/TYN4I+WccKX5myDm4waYu5Ft+EoM81PJCDH0
2uo2UVRZhV+be8MI5aa3e4E5VJGvShMb/TxERL2tI4Yt9NJCUpQYqy98BUJjLHmgHbd9C5BI0CMi
O46AvJsaWrwETUWIuH2ZlYIrqe3HxI22QtN1YkkKXP7MSxaFfEgQhyzyuv0ackRQCIZX5sSBs++T
azZDiZP5l6aCCwEzgtNvaVTbGUIJbKXaN0Sq01I0Tuj7weCWnAmRRpzqQMqzRtnGbYTCPTzgooPs
YtwagZnsGTKU+G4Ehwcan7dQBYgaSlNtaXYMHlrc+TTeGnnQjarcmZHPqIjVJvkodZZMCox1knE9
1cC4AlPaJTHuIwYndO7Z+wcxdqdW47CcZy0rPB8Q1iO0ijDkUK+FfbfXM5i0SR5h/E0i/Bh+pA5p
ratDLWK55Syw51/5JPQNPalLk7/VvfgIj2VcTZx8GVm1uNm7DgU0TePQKr+0ArAddOrxACIfcvn8
C/35ZI18ncn2YL8Fmn7w9f7Z7flQnJFhT8Au1sblwSoKRO1R9DA4I01dn3MxkBycPDMjpw9cmptw
hlzw+G75ZSoA5FQR7K4TXofcGfRLoNNsGc3gyW2HddXYxsERSba1ccqw7yXpZtCRE0qUbiQDW/ug
M90dUsEVlcyMiqBdqAeYrFQzR5KOU47oFbu90ZIRZw2+h158VN3hz9+qwEK+lcc0B3noNiXYFWyJ
l8yjk19b0LjiEK2snnjDoR4VR+EBRhNDuPYAdLBeQfKfaCb67sGpdGP9z8GI3x6DNqzQJjm7atLQ
v/fJvtOy4RlRKv3tRjwU6HzPDHvahUJA/9xWPv1hwqR2P//YVRMFVXHWrBb3gpZbOy03z3U3TrvA
TQUIhUgDZv5vv8SOVoOkEfkaztlf/+LnPzHpMK5GzBpTDzaeCfVRGKq7HWewPpw9rjjWtt3Pv/Qo
4f9rYspvoo+aUue7/T2n/Jdo8/9GYeam6fwlSXYOS/8lzPyhjvLo8+3zn1T++U8PxftbUPw11/zn
V3+9Ne3/+h+a0P+wPUNa0hIOsnqIcf8WbK4J4w/P0g1LJ3zWdU0gcv832dww/kA0TUPRoenteZ7O
XzV0PENC0/U/dNv0XE9aumvZwBr+M7nmv2ZUO6SZS94XFEBPoARAkv1r/K3Bc+bokeYthUtTsa4I
THDqhbCipzTLXnXGiYsOJL0pQbn95RP7B3Hlxq+J6n++tPAQblBsC1f+nlBdi6gZNNitS9ZEBmzX
SILnMgZnZw/VFVHfQz7VyH/wIKc2NEl2SczTIgV7zLQA3XG3RyELQFzd/f0bk8ac+fvvadWO0C3L
kCRVu0zWdMaXv30odRUDP6ZRuWwU+o5YGy9BVQQbJIXpzsv0tRFRVxaMJpPSZnynyWdHmW9TUF4N
wJ4r2nDtAnehS8Eu6ek01UpY3TdJyJyMBfOgWI7Ltgr8xa5yLCbaZqFYFDh9mVlNp/WmAEaQBfe1
0R5bOyV6KA4YXPiwtdr0NgoDWtNM+YqP1hmwzUziThIeh2CPYR9QMQ6PZ+UF5qJkLSYyrUdEpE37
BBWO03o30qvPVuHsLKgOfhW/G15xHeigFPBFkrB5Hgb9SXrmBTUYRrjY2zLVYnS01PXkvZPFbE2z
H80UZw7DrlM1jbfk57F5SU6EibJXQsux7tIt7fP2pirFxRbRJ7LIfFH3dLhkMGdkzWIY7CqEpT75
tGPsHCgVgJQdEcYnaAEpgIohBGif7ywHjxCV9UIY6avVGB+lMa2yDtmKZ0Euim0GV4QnYeiNgppv
T/DD0jMUp4YjjF5g1qXDTHiS25bYV0xyiCaaLjx7rXVsY+YGdpyuA1EBmEziZWDNWtwAcXLmKL4U
Y2ITfBdIQxbme5VWTImp7usKCd3EuIBMvBkaNOPoasiKYeDNp1Rl7jJ2KhUadIp0dZN4fDmo+bV0
iHmIiYBE3oUZxR/5roVK2abY00W4ZjR6oGdjAl1mVNgOR6e2mq1d1kvRYQytA3jATZ2cgyckVeEq
Y5td0k2IcbOBtGQf9LcKhxFXCucs5J4+BPKpFYpXLzA+4PyfUW6YdTX70iJYyJP2rQlT0lQYFlW4
M+mCdEu/4QnrCmgtjbD2hWoOiuIJ+XlwY3aNeUISdpMlPR0L1jxAODp3N3E7K6dlOK05Ftcd0P7o
tKhvyS8Ey7FMjHVg4C4Tx9I2d70Yn5q6YWbuht8OV1/VKcMnCljG83j306halxpiSINhZ10hsAJW
C4G0JUtOdDhWE20lizK4CILS12UIENEpsxiLbHOOzQlcnNesuKI0NmWJnDKjOzjAjgnSK6zQbZDx
qaRRj55YpoBQv4x2+BgG54Qf577EULhPRYqgkAM4yktmcKm6ojmOOdKW3sYfX4hDJtpxFgnoImjO
FLFoN033LCwz21l4IdyGIGg8ve6ILkqPrJt60m4JGt9IM/1op3PscV/Cdhl5LlHsT0zRwo4vMsPs
db6h6cUefLyzhR9z0zmXhvEkx1brK6I0oz6AZDfZ+8Cf8m3KyWwdtw4IiIh2S+c8Nln93OL3Y/Al
CRIIjtB2V21J740ggGIFDCJfhEI+B0rjm1YZxrAYbEFnji09x/KuJh9usXILrGnkVmTmpYip54TH
o5u0NDDDl4zSZYlXj1vFYEkm2eka2C0/ZNuscn94InkHKrP27Nc8DmT44ba0GNXH7RG/1w1pR1QO
Ee9YFsW11xMG+GrvsEkwrwrnUkut9M7nyKbfBZ12Id3+zslpnegqWwZGguDLWuZa+8DA6mxIOnoT
E0jd+q6s/KG1AYBVHQ961WvrWKCaxM+CLd99wE6ObbKyNpJxEMvSgwaS3+z5J+58b4Z5f64mjneN
dfG7+LXpWTv7qLsTOFZ6Gn4GptsOnCb5Q9la5KwcoPDvaO9uurxuVlZI/I0R58Bfi2f4ak9jKc5m
CwEhHlkY2CvSKP6M9BLhMLMIhgXr0WG/G+QLYN5jwUx3UbTBe2ybh7R3nzib6ivynB7bJpNo5HDF
Nsq5n8qAtIcvpt/dQrT8nJH+YVjykBv1s59wkV2Iz/EULQefJa1oUXhH44m9BezruOyt6tDNOmL/
tjCiH3nGTRr1bPGBJUAQifNgXmyXy+279lY5Oraatn52aUihhyWdBelhNzl30sRhBaKJHt88KdIw
BtW8DkUcXIsrVIdXacbvY1rRFK7XEu8fGK9lXrmPSfvoSwrdRIWfrs9OGAzheznC5ZBYGSTBvfVE
nxSAwGsaQmFJ2Cil6898wfiVnFnHyF9/vjIVuto0lc/jkMGbDsHtDVazi/FXSbtm9lXHrwaIVs7n
5HIEAk2b+USBszAHJIcG7GYYTaL2mIcQbYjJDr1+Al+SABS2K9TwPK00ru4GR2CnglIT8tliuKRi
6aLHQbKld4wUq8rQ1l01Qvnw0/cZXuIqMUJrYnuaquz1525fOjRcR8UMNPzu5mKkI6HKNJkxAN8Z
AfC72BlcZHsT0xWOOg9Y9rrl5FRzL5/r3CYQTUZicJBIJXX8SZLep99PjIg1UIogapexGb1Xig5/
5Fz62D3D+KeutMIakUV7rJJ211U3Y8tRJToHQF5Eq4GsLzAY2sG674dvn3gPPBQe2uZBe+hk+Jl4
xV1X4B/wqjcGe5B2TFaAqVOM/e3gO3OQk4Xxualac9XPX9j/ZFIWd03HKtkpRNYm+hPvktuduzJL
l6XA1bfogqelOYUWNkrvxYoGxkE0wIK0O00zwbZUGI3QldHGgxbj1qdGmZvYKu40lJLRFNI5y+Nr
kaF2j0KwWrI20dCqY8kKvR6T3lu+FGnBObHgw6qaeX9nFxEGZmJDy05wMtZo7PAaBOFn04bfpVA3
5GSubRpgML4/THd+sIPGWw41qIAYtKK5TgQz//lo1JNYPa+CrKXR+DAE4iYPupuINvBSgCTlvWXk
zEA16Ws+EYyyryRl3AHJJmOWM0CVX+xyJ3NwL6J5w09JbCAhlAVxJ1p+Xwp2nEmG5Zo+DKK7bkuV
y+qR6+u01MbN6N2S6NQezAbquYpPU5NfC/piu7qfAGNDlg0T1qC4s5curXh+U2RLqnlg65+zNkZi
8ibLDPlnJCHYEV/jYA5L7kirXXd9eo+35NE1bT6K/sas8tdsuo8hn2LSxbKexzTwkhMdYdhh6EBR
jmBDdsPmwS2nfVVH7r4fa2KbonHLynCIYrJtc1jsvXbgBPqUEI4XVUyn1DxxD53WXKDS73ZMgj+s
eCLB0KPl73fnIEOgw1kRk3S+KKGt0lMBXWJo3psK0N018GYY/VxBRqXvzmhcUkA4dMpI+HL8z2zf
pDCAGA7k26kG4prWGOzKhp2OtW/ROpwFaTSwPtwxuGqXccvTaBeEVqWcd+DVAvDvV16PagnByXvj
eVxZqCSktchXaJEPf19p/F4CwayRjulYUprEwlq6/VuhYdJRMjxVQ6fjR11OrMDtT56NxbNWO7fm
xGCGruJ8ZDSq9A5jBkL2GsGM0x4uknYEqhb5EPoovv/+nZnu7yXQz3dG7eNaglmJYf1aF3rIilqn
UBq30Y+66H/UU/Ap5EjUBUaggnClhCP7wkseVBh/x4l6jgD7rjBRvY3Qws2CRCwbiSePTX4q0R+t
XIXKumUfjzhFKBW/OnZlLWjAcx4voGZ4rr40e7RvhjH82cSgtxB8Ff+g0vyHP4wNbNeAXWiYrpiL
4I+3+ygPGurpf9aU7joGJq+lSQwQjsBhUeru3mBNX9WK4yvPPHNzxs3OLYYhZOOYcmsahIZ9rCtx
1H3aYGNGXBRbZTKwSzlwahwdjUI2axzd4hlNuLLxV5eeulM6La0pP3UW9oO/vyyG/g8uC5kVrnRp
ChDP/ttP0qPg0iEX01UeLMICPf1pArW+7AQSeHGR6CxWBqb2pQd+3bO0l79/+f9QF3NTUJBbhk3z
ga7GfNP85XN0I4yinqKnPWjtjU1hhjL3/PcvMd/xv5TevIS0OLKYcm5teHPT4C8vMapypE0eEIox
ONu0ts+drh2QIYX/rxvc+q39MD97vIStm9Iy+Thd47dXYu7KYkhmB4Yb9tdhfDKcx2IcXpKuu5lS
7YC7EMkZ+7RkFrDoTaAFKYnPKzdCT17R7TZS7ocUmhYennzbyEAsEeg/idC/pmO15QniOFuHn1pq
X0qDG70onCM62+X8CoLTbzhy6qd3eJAiXFpgBBdKJt9pc6t05y6EYy3xgdGijG9z4RPwxa4O5RWO
ci02k6KuYUN6jiTwUSK8TMjtzSKX+A+HutrrZFmEmrOj8cp4iupqRVjvt3YlRI4J0ZxJEr8LPX4y
clSDxVX4Ia61gb6nFtAJR89/2yiX4iE/Eah1HbvkOwjC7xxmnp36J8xrzzRN98lX73Y3Pxs1Ftl3
LQcjNgz/QVold6WVcqgbH1FRG5F6DlW+ZA5oLpGSb1w2iSqMj7aqIDRSFiTaQVjWNrOYtVpl8D1n
qwR+vhSkaVH6gkNDrbDW++q1ccs7/Gj7zCNNqhfnEvIrCr3i2iiKyrlIcVDnsPIkdyTPbV1bo9ti
gJ6lc3IupuoKZJx5A6Yh9qtubakWUOehmhMZetBnSbHuGQEsks59oKmfzhsGzKKgvm2GZ0xKeHet
pSuf+jh5mJ+BVrDXCzGeIzc5eg6HXXJvzGUe5VckCLYMv+IqP00VFwj2CrhLRFUJmkkiq9ZaYV9G
m0lDFnz7BRlm8IlR7FXPQaVuwlL7ygfgMW0wPto26nFD3Zh2jL0M9rwt9m08PZVT9BlqqNFauUqx
D9tW8O5zjGc6vLda9gWPyS6y528K+TfsELaPyIIbrcJvQreZA1+JGhnuVlAyOY8oAeKYjD2qEVS7
+jLsAJS2dCFCxVSmK56n2LhYXfyeR5wEDWJ+GNxQUEXFuJ5wz+HmKGmgpHcprneC9h4gM+1gKc9B
5WwgztbUjR46s3yIDb4sTHmyzIwVVXeoIClds47RNootukVV9ElsTeDmr0pvMePXT6Su5gD2qq1T
Ffuko3pBB38mveLdHHrgGQb1T5F81jpiyiQ8a4n1mNokoCJc/3P5+Jdf9pTmX//nX/vXv/3xXx+K
jP/+tuP9/19fnCX/X35+LGy9/6Etvvjirv6lEc4//7MPbv3BFovx2IUByk4s5v56/zV3yPU/WIed
+a9c0wG1ZNrmv7fBzT9swCM2+7bQaYXbNM//Txtc/IHnz/B03eEsYrjCMf8zbXDTcn7d3KTp8S4s
vqVOAelI3uev+0HMBK4usN9YTjAenbiDZBlx0saeNp0JPH6JLSJJmtnHHcOJJ6KbpKrM3XV27O1t
aT5UiZr2uYEacqHXKaiknPvTGexHUQXBjUNfkMMEBqcZHTLojX0ikGOaAo+IRX5BLr5AnAk8z9c9
YM/TVuM3h1Hvg3PmT1+ESaBfQ3t+cKTN9j45p8AsHbpx3TNFtLH9+aef/z9BoLhoXVtfO6omzSRz
XjzTMDYpbfij3WuIuXX5v1k7jx3LkTRLv8vsWSCNetGzuFq6uK5jQ4S7h1NrGs3Ip++P0dVATQMF
zKI3DkRmhucVJO0X53znXQXqTs3FOuvn7BRWVoRtdElgoQjtt6bQL8mcF5uA0cEqQc6ESxJftZt3
15RYig0ukHkzkmlxzmi/cLpi1KUJqAnqQgUqh/DYJ3N8YHKdnv0x/mAW1O+jUmTXxGzqU/J3jsOf
FFzjlTY9cq56zCXIDjHmNl5Jjm1ibEoLUG1H8ODsE6cdZETV4uJEYZb/nho3Pdmlf2qYXJ3GYz3s
0jJMNib5m5dMmCdjcm5DJRiKwazdJu6ls5th54z5g4saE1NREqIt899qcsCOMbIxvpkoega5idJ2
zjaTS4xaESzn5gT9kGA/wPZPdYFtKBpafFabtGA1a9jjl1sl2z5AZu3wDa7dnl2x24SfA7tNWKmo
7Uc72adt9gO16VAHcL1LD9HSFF5iRJgbQ7uSdqO/H11LfcwTIAUr/s5b76eu1eMEs5PN8FfqgsbM
Whx1BeagFbTpaiuDmGQ8nbdrCxn4im0N4Q7OIrLxj95C2PFmxDj5UO4tYZfnVtaAEb10hUkV/nsE
4zGZGnkykuQDsv5zV8olJINkxbQtj04b4aoqHvKC8VbYJPRQLgN6TfZkk6R7N3hM7UqcUwBAY2w9
+RNJfl3qnQAo2fupSK69119dr12XYtjrNlKEyQTO/Zj7O2kevDm2tqBIB3Q1gziTpHluXW2A2Hbx
74zu9e8PIww/xKQ9jDGDuaEVZiR5dhZbVhmX9zKuHH57MCHd+wLia+2EH78L5gJnlurZuZ71rUeR
tXOJwj01UU9yjtuTZzLCq5rb6tUD4bkrmvjb7UqO2bL8JBTM6umn1bLwN9vJO/kxOvFYEt7c1Muo
NYHRZv/gnw1OqY/YaLYPtsHqoIa/t4J2rNZ+FU9QKVg2IIOfY5xUrftSZX93OA6pWO1LWleowlsY
gzbvirCes7vomzJXkW7F3oP0l+SqoR60rWmeKrC6F4QRcFXsRmzaKihBbvDB2nPFEMbr1N51vW+i
13zkEBj60xihSbmHm8DNJBK57hrnNdfFO686wuir+CfaeW5I08QAj/sSr8d+tBZ/4SCihRG5bdIe
+9SI0LiCXk2kRPE4Q7De9qFAhJ7jyrYIj+7aCBTUWEB4HktsxHB4Uj3+HVqQfANhOF0rM4uvrSHl
vSOBwvmGYt7l9lsXbh5j6+dKdAhZwJG1ZrQW7gc+I3QK896SJqyhcDqYPcRU049dnjn1osHAJ+iD
z52bmUF2yDdpNgtTr9Ho7/EMA7hE/y+qD+VYN2pSRgl+/WtgiI0TQazMLCKspQQX2BlDu8sQM7FB
51HQJOO6H8pqHUyYSzIo0eS/EjhoYaw0E1lvIB7yvzerw9ynx7pvFvIuVudiiJsVzEW5bid05UwT
AeTgsMst70eTx7VBIR4QPue/t03l7oMJmGQpRub5fxnAsPYkXTZxRu6ubqxd5QLvzHvuz0x6yFkn
hoBEUGK0I/zbKvIFFnf0negxUdWVqhord9C8l4ExwnttF+oRYzuclVW0j/IETGhOclQpI9K8y/gT
n0i9wtTtnXaoUNBRtLPa5nb5NEKYXMmrnTQ+btTxabZCXo55V8Q9oYaOF25hY+JpgVdde6wLKL64
SfCYjwIKcN4tYxXShFyZv7MWSmEF4vpxUcWnpb7vCCQl70UnqGvxUeqlFWJIj9ECwcqY57/izkZ1
RNroWAHYSSwDy8JQfuZlijUVbfEiPV2Lrjhgh5yOHk9FiuF0/FkChBuu0bRU0TrN9YZ0KCp7uDXH
2rafgolRczL4a+02HV/UcHJJiEqq6NXpBI9Kb34iR4fjKML0kdWJ9dRb3p7FMIoQjepNz8uWwokM
prqfQafojdz0VjsNghsvvk05v8RjhDy1jNTN5l4ly5zGSm9lyiGV+9jDfVBGnQ8rd+muqiAipjG+
QzN2YOIuWBDVR4J7FCykhJOteQEzUtF7BQSR4jO2ag5VBmkksCAZtKVWp7T0eIQbGXqsHChcP7JZ
ZoaaTylyqumhUTi3uELOUhOrlEBEsbOYbMiIKbMEFn1xoGevGqffK1XHx740dpNqcajmqEJrUiYz
Hzw24kRY1s0WBnM0UKU3fj/uq9S9+JJ2iE+Fb23SVxf7kBKFd83s/NLq5pYnCGOzAuR5NbYZFoUl
hMZTz07APDsWEKW8LC/e3HjcF33GdqP8NgeNT3cEth1mcbhynTFcBaK1tx7MaLtNuRqDpN5nwhs2
frh4AJG0xXPEBscGkmL5e2tYlqpx+UoAMaPi8r4BMHeOJRAHg6t+DqFlZuDm7rMCd3o3B4/JVwmE
YVeakmlyETApVOW87nv6nsWRh3kCvJb/1Y6y2ZTwbMB4TOcyxN0GTiAKg3RrFaDRgmS6lWopxr5K
DaEvNZ0vNgTeMY2a5w7/hG/4v9n4SZTLoNm95q5Jgt9uE18zjFlADkjYgNyCR19LrHJOUmxD5ewE
WApGx6mz1iJ7NDI57Qa/hRc6PCTQKnYCzu0uN8ULLnSNbli/mT1HA35R5PDhBH42le02z/7YIn3o
SsdeW65q9iVnHc7n7k/YxOnOQmPGgCC4Q9SDkHguDk40Z1uedSTqWDWDvSL+alAss+wvin0xshIJ
ErM49rgdh9a9IBp5sPswe5wzE0357I27CRF71iyb/bGst84iZbRTiBhBWhIL4q2V7AE50BtzJrGp
yyV364IHDWA5m9PZsUzEpimP8qmbPwHbvZBSg+kudz+SgphdR/3F2NWPZLcG16wylhgv85Von6cy
WryZkfPJXiDeu0rTsjLo9+GgrzAAgYysxXH281NHcN7egQDRFxDaNJ3HliSrM1f0weiAE3RB+9gm
1iOt5xteC9b60a+F3reuExJNffC6rWMddN78yoHoq4kdIxU2u49lplKTBCeoZ+bcPBFDApAc/KFX
x3v06iHeV6C+ini0SgAIqasxeU6G4K4N8FE6podxB1H3EfuiuUo7kuAEev0GJsfaaGext9vq2Hfy
05o7amOL4EH2NVGXxY9WlvI3VEFipe2tLUXlYcIqVk2MYHFWO97bpZ5lesgXThdm9YwXXZPXvvVN
zh57vCpN3+IxYkh5+D7KMn2IjOaBZ4+4j+RwV8cKJXtENrPdOn8SAlTJLwLgYbCojjpitZRDaHQo
sNVlw3Mbcm9iIaoJKpy9R7sFe2IEnCGDjK+Jj/46QGBPdbFx8+DWy4REKXC+dYKFeNdbhgAa3p60
7KddE2GsCLpXuKkseSGSWdHwGMjoOxP+Joo0eu5JfiY2og+RECFHQFEom/pcxrj7qrZ9KdLqLHJm
RLRNW7vzgSaQCerkWAiCEZBl7qfp1hGKdbgdLQokEOMj/zIJDI4DnQbbDttWNc37CA8Q2Ft0LZK5
E6EaA9oJPl4kBE6CIIGqcsON/gdkwQOSddKeONjCrgEryovZF073WRpDcTJc0P8YCsIEbwut0VrI
cNo4Q8sCG2vYxuuwxZO/CzBOZ3jF/WPq1RB/yUeBXBWetf4KJDNHRVbwxirlnqrgLQ1mAoYs6Fgd
zQGb8ffeT/N1UvOG8cLpOvfWAG99bFaAUqMIK3qZEDKgEjw0JcQagvPaeX6YcIXtouqW9sTKJL0i
wI2nIZinDvnD/DK4xvQdew+SozYXRvaVhZFgOkOxgAdqE5p5vBVLXpacTBygGeBPBJ7IyQJPr0PR
XLNYdi9RghNxElX/qyVZwGsq65rCKl0x5Z33HU3r3UR7dQmTaYOy+afpy/FACeDdJaPv3WV/fwyI
5Qt8TOvSnj6QoRZ3f39MCYsDYZBvTbMLgo5w3p1TIoNyyA0zxKEz2BYbRZM9Epl0CEZx44tONw0a
AhoYf6aCqdRpytpL5ak3VCL7BrRr3WOBGoeyudcuVKQo29HhojcyCFX00+ihmwZ64yz/0YZLV+ap
T4k0ZRfbe4hMz1guLoQ3M+UEJFGzzLESNlBdO9yRwW1tElewr85qNoeN/+6ZGtisix3ccc5FM3vn
gLBD3HkDazSIOUUxY8hFN81lAMDunQLjKouk3Hkqek5JRIaqT/TrBDFG+FtraNzHVFDGdGzS8OGL
I+8/j6DfcsypdaMquBbTTKBarSmJ9c7D3kS4rn+06okV+XiS1XTVmEvhnRtHr2Ox2OOEOYgCkkXF
8PxYwCUOQI/zKY8r5syXwJn0hhumwZKH6sfCMluGB1EvoGsURgfwiO9tMd37XnZoHFOh++he1EDZ
pM0BDYXzysRH3MxKAksv+lNAYoYAmsZFJdNtM+hFNzds0SIx6Dbhp5mc7rtpauUSldzQ+I7bYOi/
Go7r8zBHMz5DH4rAR4DW4YxWnHRft3+3o0cPq13fnFtkBCVpXYMmyrMfVQ31Xu2axC15r2Dch8xa
kdvLJQ4jWA9xepZuyJTd7n91i3lXbaQsW6RnlBo9Do1dYGebZAr1GcM8uciQuBMWMvQGwT4O65C+
xoXO5BNngxCBZCnqYaNEAwgREVlYzJGBs8/Ym57H/NwyPyuQHZeWNTL4hgbOF5ku+zwOu60nFR5E
z/yeqolk8Jqs0MmjH2m4E9l2whxz/ccQ57bhqD15AyyeW+dox5qNCvtQzyg9QqrMc84EImzzF+r4
hDtnBAEQa2bLJIFJKyTMCjL0ti8IIHYYRQU5WPRCNrvOt9vNPN7GQqlH7VeKbpdeK2pda62mXq9K
h19+J9v6FFCGljVTiSS5lAFxwi2HnIpzduvztHU7PhA55PdTbX4AYxiOIYXH1uxpbZKq3/GKCJIK
Yyr5sABcMPtnv/d/NUk7HVKm+etoegrt/qTC327Kf9o2PHCDpthMI+F3ImNNVgjCBQMH5LXF9+vm
vzJr4Z7V+hQkMedaJ34yK/k1B5zZ9WefLqWF1QEQ/WxYoq9YH/HILaIXK/IueVYjTJs+XCu6yLC7
iVLj1oIaFcJDW2UBsTbTVzBIwubHI1RRhEOLFCyVIyhnlgNbIJD4AOIQ528UXFTUYoJ22kM98M3H
iXUZGWtvctZga9/NrxNppkcjtFw0fka4N/hkL6Uzf1S6YzAPQ2lXz2D3U3ckT4PoUg+sJPv0Hfq6
Gi8wI6B0olTwQjQxc+/uJoypK6nb12ZJkjNaqu9sZn7XkgQx2fJEFIu/wiiVAT21zxSm5Ras3smm
OsEBp45tbr5whRjidz1hsPPt4QWX77hm73o35sQKsyTL5+yxmgLwM1FSr12zepoiIluGjpW/8xQS
XALBushqSLuZmdGOFmwSMFysFGO12bnILnvUdXtZrk6WIq/cTX9cTYB7glSQOsxzCa4xJXeOnY3n
5SVgxYW3hXI2gH/iWHovDDVsEOGs+HR+fKe5zwhNS4PpNjlyV4zxW+syjmmlezdWxTUmdStLgKVB
ufrsEB8X7ICknh5Cw10lto08C4keuZIExSnCA5TW55Q+rsXaSvmBDoI5nxhZ37R/7Ma2N3ZEYqs7
mH8iZa8L6atVDelrhS8gX1c9mtYps/EdwkF0zf46tP3JS/y9CbMxq76mzn3lSNg7BEQclN3dlPae
yDs13xqVUNp2/X3s9N19ZLTdroapeodVnKGiOgwwnVwrfjQn/4EhxdVihrkuHQOjFIqlTZdaD3Fd
FzvAjzi1Ktz4NN7vEWlVd/6EE39qLPvFQ9mzhn+7GsuwvoO4/YZpiELGlOaOJKN4VyvM3siSGJkV
bzO/FPXYaCNRq8ZrlAMfU+IFzzrhYpHhAh2bGiBY6s4c8gnr+3gK4w8pyFot2+Y8hT85nBUrq53L
lH6BxbTBio8Y7vXvuTLTg99FNxSdlhQp4ZYkLISSLhxIubDOXUZRE3aeZCE33sI22rRQyvapGG+a
ca6RI/XVy2woVB7oegMkn/ohNoVsRGOjkZiJhsdqHKbPmIVXQdW/YbgiQ2hpYQKGEVGMU5RyNhqs
mzWIX2TwlSsx5SioXVpIfRLmHY6os6wF8XdViODaDp7kTKncMRxza+YxOomIDGcHBvLjowyOsCZI
ZJmHW4kJZA09Di4EZlDcKVsuhwMrhgmeVHWdYBWEU/wY9j356gWatQ5dOJmAxmoCA7xKgF0thtS+
GG5+jSopMPRZcEu0XGkE/dBrQ/p5kpPDo8uYf836wVcSm6jDyTOeQfMztPsDShaYTHlnOR9S5iUQ
Uf7eUItbjUSmwOPTDE8x8ypLVnDyOoJ9/bLYuX3bsC9Pqz39+bfp3pq2FTQZ873RwXDn/bfwbHmf
vjVBjgurJYQD6Z/9hQXhMOv0blbWj230p1KJJway25gvJBMADTjEf1WteClN1JeEFjKfZjnRO+7G
nsS41QKTp9cdRgDXQw0DUaj2O7BeFoojsInfWTfte1asqeux5zZ4FAKc9vHkIEwEKWSTBxHSVrEN
pyaQe7+N38BVvy8JSgEpKJlvP+FR+gwsNB3I+ZwIbUhpnrHLX/1TFrzb+avTBgP7y+Q2RxAI3KK+
ToJna84TEuhQ2UI1mT5NC/2Q1yKh/I7ZwFgxzUqGJRECe3LpO7HtG2ZIZjHe+W27jgdwEZ1ob70Z
PcxNy5dJHABm8xfYqJ+qe5GWUmf8stSQGctpZ4OG0lgPTvgdEEg8kWSbZuoF8BNesvwA+H0VtJx0
eOLPMuvO8VBx4kxL3J8NwSyafhllJ7mq4DBJUl1meYM5LOiiqmRtMYa1mV1bRUBV7hEFgQSsjPNw
H5qLDNGAgOUPiM/UqW964jqxXO9nszx7Wf0GdZJiooNC1saHnnHFKih4NEwkiIzoKPK5ZzcbPoxk
ZMLVfjP6GN58+DjJQG8QSnFGOOK5yAgXYiySGlASQq0f5pJtLvyKQzRLXP6AdQOsexwHNgsX8QuH
9tPIHnk7BjXPSoOLKL8XOYa0isXSWntQTIlknhdTdzPHBO7BE+TXDI/KJaRFhk8WauMh884zFGaE
/T5yMCjZhqtf0sHZmjj01yleASyhg3VaggRGUmnsMT4qSC/bvFf5roQLsXJgVJMHiaHyi4Bi7Io5
D33Dq29ZITZOi1elGvwnVJvo/Dz3qXPqTdalhGLZRIdJGZ87TUT8ArtzXbiuPrijMKrqteqKJwZa
tzmxtjKpsMMupz9C3s04mk9tEH+3WQB+DZxsjRKrcpwBuza6+1iT/RJ1C96hILGRZepRlyhyK0D1
ViIxh3j9PsuqX0TGbOmgDcKy5nv833T8cfLLipGlECeIJj8sTnWoD5b4PVh2t6+Nody22PPFzGWV
GvQW0LlmR6N3n/JxO/ZvSi6D9sS7lJbcD72iu89A12BhX0kBBitl7r6Eh4CiJsuhOoTAsKFISdIE
/Lyw7sdRvDCHHBRY9cz0hgeCf9ZeP3X0y0wH8LrFnCEYNFPPYrCnJSyKjNColLwpI7aOIRiORzPC
d21/Idkejh4x5OzCuDVjIO40AgJiR5T60VlI7vhcpD9CpebOGuZ10GnrSrLM73koEE3SaG4LCS9+
4iQUidPdEit6r6qofVPJloKbgUvGC+hiXN3zWP7qCtsBgVxBoQbrA25BzNyjxUcRqmGH8h/9BeuH
M2SOZuz0qX8geABt9WTOazgrNpDEjkaGxcBK2DVhA/0wcAIzR5Y2+xO1ULHIJUK1bzwqiV3YaauX
pAmyi4xzCXLFpVZ1+oues4uNzB6PwQJKM9jBmWlEUzsVAfuFYcevO/F1479vw+wuasDSVlTfDNxt
4kFYMdygG5QrGwjRUzyUP5mMb96kDk2SOw+DwXzNDwmbloALdn6FazRR9rCfyVSQvas/XSKt1jLv
WJm7Bjcx+eD00sFe0LIwxIjv2Z3zQhxmnGUpwLKH1RVREC5Kps/uyFSsD5szxzy+bMiKXd0u0Ayo
es04dAcT9uwuyQAS9IF8g/tennrNyqtPkpfOZMJZNkV0pTZY0vuUf5AEQgECyK9mUFAJzrJ5tAwe
iL3jrNkWQ1vxGMYVkqU4QQTBxlHfkOK6O4CNAhoRv1mKVp/7gXTwsa8vQ8Uk2BVUh4HBq7SK916U
2a4P8cizZPtORHgdB3cAB9Bn+1q0D/D+Xfaj/KhLk/Ya8qmIiaWWCayqOGT2L4oALGqRFHskeNfe
CZpTEuDMKSioV8Kb9bX3cRTX6WiSOgOhwi7GUyBYw6XUBuveKDfIQmkAYabtajbGYzMafGVNtWvD
QW4SI0RKnttPDZbplQznHtrXS2UwVJoR5rgM+pMAY0o5pedWOQ7PUJYxnPi/AmgwG9+qw7URsZ2M
DJIg3EpTDc9a0b5gt4AByuwiZQKgHzyn69as5mdo3sWzNkB95xrRYFjd87VMd3YVEwY1MmXKAYRt
CIAtUYAHn8qFnRCW0Q7o+7xtVLqQMrABMlSCkazrN9m0WAu4PDWWecQaA4SXmg64czuHbSbxI5ay
1cHF7bWDn8gjX/ckuRLCFIqJmTCcQtW1zWu8UBrzRv0uc2gBRbIvlicvbnFcM557Tb17ttvyWRUa
8ZvBotZ9tDR9d4ommu0lfukMf1dSCGPXDt5n2zKYJfcThlFa3+DtcMmkLbAkDP0OYU1BhxUZFTFc
XqQFPJ+7fDghCswZZPiU2IRoAxcZ9kNmX2zLUqewQ9SlvdrdCjM/O/1c0S41yTpFarFHgX1fTGl2
bj3/sfVMtYPY3Ow8gcVpsY7jLWqhVdK1uPnUH9rGZCPP+jRJCZ23XiZScImqrsIjVMZ4iFgp5ZU+
saF9i6IkYjQ8fXZzD5O8eO5lbLDb0FtpBBG69/FsSftjLApKp6bcuzPAuEbE+Yag7q1ZxneJwmYx
GyImmxnqf52yfwlt1pP+T9qLpbXGpYw/cNeF3nTKKg8hCxBQUjg37cLZAh8PyMJvaOBqrz4xXB3n
Nc4w4ClFNm+M3LQPI899zwM5qyxsWHXWchMwWtgYPcLypHa7Ey2h2tI5fYJVrE9/fxAXJoAcEYcX
1PHa9tnRpUvAbqkM5kLzjMi9iTCplQkwQgKJkj44/f0hhpHFWdFvgHa9N+TdbgaXbUtclbtRm2gY
dZed/bRhVvD3z0CVWiGz01Bqtp3acvYD9QjeTMc9A5hm0Q/zdqWQ8K5zs0IgY3NsdNxu2MY0tXOK
M1ILspojzLC2NNQ6YKXlUfa3YlsOhHajBelX3H1EXOmXwiU/rCnqjzS6CuOa53bKvAkG0mTlPcTL
GmT9ZAJyBPTonlpTH8gMd/ZWn+ChX37UwpH/9cMj2lPPx94cpwNy0RlAwEUvodDmkhFdoEcmbW/y
zti8uj3TU9pbj2HACWqZfXK4YraFFZBA10bhAX3JvnKZLjmp90r4IppY7zKr5f+XMWf0BkQ+jV4k
Bd3GtZmNNlpmj21jXTwJryK0ajTwKZGepfnQ4IHPXZoQBC3lJWEbZXbTQ+ekuzngGTWgOZhjg9CK
pHtsFngcFO1n5aBZmQPv1fdIsLSSlA+/XdRMpDo7U30SNuJDOMlAYtYW7PS4oxg3G5/eWHPOh+1D
6Xaf8xBrxL8af0Z8sIzpybI5hYxoOs82U69MjxXdTnprumA/67blUeb9BivO2LhsAhuRlP1a1N5L
Oxg7HqZ/GKnY7PyJriidP6FBR88qC6NtDXfOEt9BzRpHFfODWWcPFrYxO7EZH7FxmEpoiex2FpzE
Ki6Nrz5NjoWP0rUW4UfEPoFdNSzbeDKvfmB/g5Kejy6ULy2DNyzGtIifqsc+nYXuvq2DjvKQlQeM
IyP/DWDrmGs+Tz/Nfmyq3jIPH6kaX0wNAC6LyUQs5N8RTXSs/eY1wsyxIYKHQ7ZMCWkmt95qiE6h
uvMTeUMYvc8C9ogumxNGUHobC6hcsBtjm51wTuVbRNEBDNe9Dud3ql2z9790jnqmY5m/CA0gh9uU
hNP8YNs58pnipWwOSZk/2lRJK7v3Xk0DKGeVcIVU3A2AF0+BwkRqluNZw77zJWAGy3tVofmEs5bN
F1nuyQ+M3EPHncMI7lhJNDVheB2q8HdssXNwjeDcEr7ovvZBeyrrjHdAyboVId1L4r+XrdutUrv2
Do6RfxKa1ZzzHK0Wls+NqDmUpvoeyuzNzyZ368ZJsM55z8YaClqxBtY9HrABQ/SBSOuSezsRE91o
IpinYCmJC2RaWMAyab/65OWxx8apONjuVskFXnVNAzWsoydzdH6AHh2nhrssQLeBjgfeVsJGonWY
eTIC+hUFMZUqoPB9ND14IwgPK4ifsxFdYlcnNzct3S32zLNPRJnN5oeP3Sfyli/H8mzeCxRvqr5p
U7QMXmrVb9qGW/+vNvR/W0P776gR/yrN/b//Vmi7vJqvGilTGicDCt5/vrpFuvr//IGY1nSYHuWf
brr96WUx/KvI9f/3X/6TEfE8NX/+4/98Yawelt8WI+f6V1FsiLL032to9/L38Kf8Xfz+n3/lnzyJ
IPiHYGQMZdHEF+iRK/7fQlojFP9YABO+7/81iJjevwhp/X+g7vQEfofQp8+zeQ39P3kS9j98ezGU
uG7Akt3DhPTf7/2f3pr/Ej7/G6+Nby7WoH+xcKDy9T1eh8+LcxwRBP/D1JSrEh7yXOV7p4Wlh5eT
c8scDnaibkb4U0Y0fWZgOezQah4fLPP6oDgaWfWimjo4skG4Y1UIv6u7S39VRpgeh3C+j4o7DaeJ
Su9i5OWnUwRPrGkJx5Tpx3gfxQFZChkRsUhyynx4zQiJynLo36gL460RDclGsh5MTDZHyRAFWw7f
U+0JWicVbGZ9jvJXklb+FKXFQIeuUfIIBMu9qTVzYZ7h8GfHjHsH0VRS6WGNrjcGJFTE/EKynbEo
OIxF7RHTSlU/e5P7MFtPmQwxDMmewtpiQRsN83fV6IMRvzhe9VUrj2igSG0APgqM1AbYAzFEtwCF
xqoe0NKosngz454qT6HhIcirEZizY1F/TotlqY/XkUb+xNbthgOeGsZkbuu0PkEmLZHFNsK92IZ+
HE8EltrGmXH/H+kx42wGmyrUOrSB821UrIULb2Y8n7m3SdPTWe1HWo9vUYbAqw2nGyvdI96Ku5Bw
gXscpxHxmsNqxuaKQcD8MV2ijdIQkIcyn507YxhmQOIpvZoMvqWNKrMlWCxL1DEY6mtFIAkUHH2W
3aulgkNp5hYrVz6ANisypvbxQGPAWLmZ7faBKAZsesEh6R3/xyINlBOP3ReRRr3BeWIxO4MdRnCs
bE3U/+ZHLRus0ZCTNyCd1LoqSJYFFJrshmYJwaQBPxpBSLxJBU63ueDbxIKf6bNBJ0/2eg+EbO3l
CMeMKgxfIKupDfNV9JSCZWgh2BL27fvwPLLWXvVW+F44yYwIc3yjHzkbPYT1lDHxCNp9x2CzU5ji
QC5kANyYiYPCQii1UxDUsILfuatB2NZeVd8OHDmpVpqCykhQJNXsykwRbqOm26ksDQ+q3fUz44HZ
x9iMR3DjjYpUmeSYRDhxMTJfoCQQh6XtJ2gZ49Yp6SjwWNxpMsXs5AGOkdXXGyRZ952yT4xUt6Dw
1y3TPdcmLWJm6q10mdzF5gBjcNe+upG5mPuZTQ6xgIkJenMNDaWKfK5OpvlrYju/SwKL+i65EUZ+
hIJkncAN7xOipretlYH+ywL8TfmVOKGH1kvvnlwvvUgXyQatGRlvNgJCRx+YsFcnpzF2MjKfKEwM
MZzBuH/EAFHHpZE0M2We2vKQV4sdxjLu04CizR2GY+YpSlDyKvNsxNRq5yHy16S4jNmNmR27AjGw
5pBpemiy7gOTU7KxPedqJK21B3lAEmszvwH62CRcvBvSxgxbDAcvRrFWo54oLTAS3iJzsbs+e+ys
GC0nXCakPC4LiAR7aORSm4ux2CmDWUTWx+UuVR5p5kbJlLrhviLoE41K5esDgd4rByg6dncdXa75
MP62ZoxLhT76JtMov/xi8b9nBwNkzE9Pgba/R2IuudSJ8suR8gZ2XJ1DJv9IR37Pi/igIjL3aI1E
3jlZQFJSp9mfoMVsElIQkmFq74HcsBVJGFDrKNr0nS8xyo/7QE73Xhy/ktupF/0Yw24aoIU+rHZm
KLctQ7t4olhwjXpNG3LsIhu+ZD4yYG+h0U5lTAARnR1rPndvo8xkxAXaFEfcCmPxn0kHXzyHGNfi
HNtUi2wjyMmY6iYmt17P1NlFsqlRhS8zgK3jzBCwQgIb8GJC+0EGV0mQybxFWaNxie3kOuC/uLqJ
Nd6RIECp4qhHODtEkFXteEQv6xxy4Gpr9o34lGm5Bh7n0on0x9gxxG3i2HhocHDspyatdlRETzIL
MR/TvUAi8G4GBvrXNJ956BrNn0HpXSoMrgp2lisl259uifLpWKqvRv8QgZt5j+pwOtf5gcaInD4t
+ivxtyiqea6v/QHWLjYLTAVdt7FCKMxEX/2pfOuOobR3T+A68I0EdwHj3uqNc5KsR7C8B93Rlk+S
qDjL9raGRFhiarEoaUCONl534XM+cHcC5Jciv3jllKzHvkxvsW2Oe9r6tUss32GkR9rht1r2Ui56
GmsI33pNR5/q8I9W/sId+kUu5yLc7MQm6nN4ir3rX9NliwvP8zUCDXUpRXnp8IKcGvhjafOTBBgP
McqQaIe4S5ty2JiZOI/c6rA2gJQ2hAGzuJfp9AjMIWZsxaM1LfJTRDC0VyLvKlkTkRG7VSwaWvNa
eTmiqoHpl/hP5s5jyW2sS7dPhD/gDzDpAQ1A0GYyvSYISVWC9x5P3+uwulvVFdE37o24g55kMY1U
ykwSZu9vrS9tOek1sBWxwbmL5G/Lz6jpWTg1mnWD8HiJxmxjtXqxp3XlfVicdXcL05IdfPGsLOO9
o/toV6SUTMYG91irI3gihNS4ZaiShd7JsJ/jUfeTbZnvGCdGIdHBEPF8bliyWYw/dqmdOcTlEdv3
hfrR2DFMMn7yb9xWVr1WfatCebmtzh3RA2QluhsZb0AIFIAB1e1oDvhmroZ7p5brpWeYfKWx97tB
lfE+o63runaE2pcon7a5wY68aJzlJXciOMziiQKc6mI1hnPIs2jYmW6IWrD1u5jTurIq4XFWpoQC
ruhKEdKZirv+kvbtBcYyPbgLCRWGE/lOUus+5yy6BxWBB6l1QjKeDhJKLEBNTBFuFRtBw2Z9NtJm
n8c8QxQbnfM4cbk2rBwX69sKSHjV3Uk72Fb3PaaQ4eQk2DkdjRF5xSorbqLslTI+xund2F3zXq/Z
UbZj0EfGunF1EHpkUetJGYyfikzncyHGNxGXT2Dk13lNfq229iHadQgS6BqFYlz00empXRaxG1U9
+Wz1MCMDw10/RHTt0dSbPuu9yjhyXufvJRvGjToq03PYZNGZXA3zRAwpLSWRFzWfrKcheWdTQKX3
RHlpWbfoCzBpbvKWFA8v0FdeO10QFQth7LT5xlWjea4i1ziw+/3DzVPSGxkDIJZ2Qqv9Jj1ZIydY
ftZb+GgwzkUJfbHE19JUvyd1fG0lVpnNNCxD53ZE9Tc4Gp8sje0/QYhL2xTJPjfXo0Ais6Fo26dn
e9sn9snNNL92Y54nDn3ss2+19ZtqtbeafknNoL23ysS+dC0vjT65Jum2NWIFfebfjS/1UjcKHt3m
R9XQ7wmcWuey1ZTBJqZnimrC1eXSyLnNto45jGF7av6gXpk5ml4be3XFrDmyMQUlQ+vYcLPeM+7e
i/ZlCLtXjZ9Gtlq7dNQOxbL2FOpcubnY2bXLC1gA0Gopr4oOndFaVV95CburgyJt0l59xa/758SM
atMbTesPY/+cNctw1idr8N0+fCfKGp/tsDjPfdn7SfzqEAmi+IE3LnkLlk79gMJpSbPd3z74eBhX
JinEfz7860+1K/9G3dD9v33RX5/559dXIRU0LFiYl67OH4/P/vWhuuin09/++N8++viqdkkJyXHQ
rXBvHhv5JnXj7vh49/FoLde/f+wfX5LExcw4UP6R33/u8TWPv2HVVa7K/vFnfv+1/1efnsjvelmX
CrpereI4SpNmtlYcb3v58PH+7888PhanW2WNwoA1vyAhrTRM/f7rzz4ePT42QNQGYDJSXphtdLfs
966V/nz8jY83lU6gnPMR/xu7mPgaDsnEgXP2coUZpvLmT/+jaWtC6ihEj/0YERGzhoihmv4tmqI6
QJT5H//EQf4rHn8VJY0fY0PhDpsarj8njXpZEjTMJnikEM04VmGEvgOFLrIQQ2OqxRuzxM80je3H
439F6zRDNrTKG8Le1VGRg83HJxQwl92o0F2jzi0bl66U1w6izrk4dpP6GDUMoh+PHp/XV8Lhm8cH
H++LAXv5QB3M7y/56694vP+3v+f356tuncksU41OVStnp4Gm0Uf9aNpOR32NSn+xe0j+TP4AekcD
H8lrIUBNULdM8teCDY7Pl/LH/Hj/8ahVAALdVWaU5Nc83pgNgRSDo/yuePw6zMoB7wDs3xRkKg6t
vXv8DB5vEvkb+f3u48fE/k/PiZGSdIe8lD+4x5vH536/+/hDppy1Pz5Wr/LM8Hj/8ZnHB1MNUVKo
XUPb2IURe4ZcAe0r6MdxWwsqytlEC2G2dDJe3B7DRlZcpia8mdr3xNUO5TqeaczYqKUW6Nilo245
cC95UENuZTIFIxUls5xfl/LCCZw1BKusiuQO3pG2rJ5USz+VybvI1F2muj4I2RF1XFCb1ff0mXzw
iczOwVUdqhugdNr+0FP52puVLzS6ctmwxBvYOq8tudWoR5a+6q01gW70X1H5q1sTrzAZyVmUFFp8
d9N0rSPHHyO82XbvL8jiG/hEMvqcYVPc/TfdYLoml0P7vF1InRIiJtg6++xpw4hgRvS0lMpn3zZf
SEKfx/kTyMFLuOXNcpQMg/BYt/oMGLDtgxmYxaliVXrA1n2a0+6pH7gQZFGfqWYgipRvgjuY8mOK
zKMYutNkWIc17I6MkA6V6Zztbj7YvX4IU+3nXCyvQ2h+IZM9r+13sKMgi+IzamW6t9PbgBfIsubT
2Jm8vkWQ1iZ+tQkrPsm9pcezT9S6on28nj1incdplrcE13HkVII4RMvuKpXsSldxHSDu4eq8QQs8
OwVL3bg5DLKupmfbzHXwJSvWm/wGsKn12b6y88OquudhpoiwmP4kJPBiG8Zb66q3MlGfdIntZNyB
sUpI4/7OdO5UGsYfcxQFahcRyBz4b3mrneFSUzZnE4LGJv40OJ5axcHco2efeE4mFr+mfc8wptob
AN4oBT3nMo/G0UItQYdKkCv0JgmSp6RcxmFCrEHlYc9KcZhhTtM9KPvO1BKfFidnma+NnZ6SVD+Y
JG57U2OiMj+Hen3N1PVI2Oy4KuXFnfm/m+vJ+XD6zK+4CihtAS/wEZcLVXX63nTCi1JYHq1FJ6Mz
XjK7C6oKExDZLwVgnTseQmNvCiHMxNFPfaQ+NdlKm3hKAZfNN6vv+wS8kP7EyZfT6VYFRhj80AU7
mPnFqN2Wy0aXduXVlMZNcbac8sIS8lw6emAPySVzLBwkr4sJA8Qi346Eb7BJxtL8SQz9Q+4fVA41
/ZIHg6lTyaMf66o9N46B7eOLBqgdr0Em3yaQQGavx3ZiFkCOKRSn0eoOwozulS6CbHg35x/6YgTo
Zs6CMsd4phGNRG9PZStobWSQp266J7WMOGYmP+lsIcbJ6c4hthy+ZW0RqJPDy4BLzRmUX073RnTP
AGONeVIncU9p6stsMkFp9G3Wx6vF38D44Mjf/GXN+Z076o0xT2cai4B3W6RQ67PCNjAz06soHFoZ
o+exUVm6OYe6DUYYeX1m4I8U2mn7d7V2Tmoj7mttHtMo3dSVeexF+6w48csQSVlzybXWoWaqAgFx
scvI5wjFTenwFC8Z1RHTdxH/WnvtlDbVs1Z1Rwov+NEeFJ58gNPP8TB+NVl30kW+wwC2q3udv0F9
T0z9i/K6g5qol2ldWXQy1NOqe66Gb028PFep9eEW5VdKkFpfw0NfLR/qmPmMLdmtU/jSV1RszKes
jA65yoRuZuQY7UOnJ9pHeCYCVAipBaHZrOjfuG84aDhHs8TBP3gWuhWQVTj303IZRXTHpgVg6CVm
e4ZgPhBc8crcCIAzj27N0T01XzOlfyIXlqbreQ75EaslVNtyzZjAuBYrJX7Elc4zSdGeRJqikY8O
ZQ04z+stN+IDheaXROmfB1D4DJjPkNn7Jrt2s32zR3Hn8pVOJOd9hOtHa7gRUXmoaPCLFO1AGOZC
6carxG2rpriwsfRNPd5B+HhRrwRZ4e5r6h/CkPC3UZLEJn10F2pM1CE+Vsr81MQjg1EtiMsI0xT6
z1I/rHmC97UDRmMgabGuSvbwz5BCM2bS8ZpozpWii0s6EZV2LH9ycWlZyWUCVl9M+0Yy7M2IU6bi
ALNCP1UWa3WdMui70bwnE7tFuAmXhZCq5p6pRwfawA/qWh1Kwz3n8xcQ22EqnptwPda644fjyvlJ
9R5PcbKLCw1fOTbZLpeFN3uekoGOeRgiYg/TS+gIeE1dLhrPAqS8gcq23eq+Qid+RXGHrhJFL4rX
fC3v5E8Co1L9ybLZmXVB/5LmFuHlYquSnqkqBSSk3If7quiRZ75gnAG+EPcmNi+2PfmV2x+yCqlW
qG57qzvCU57msTjnZeRlGZ0CUwlpH35arvmHGWWfpKOPYVcGKsHrghRUq6GoFMV9Taq3lIli5pie
6jQXyG9XPzXpq2r5Ccldd3p2fggIk+zWhJ6DVAqZY31GQQce862heW7yGafp4moCtuJvvZXu3WJF
2mnarRrsO9KNZ0Syrwnrtmqi3wDboZZeWVO6Rk2PExxXKieuY/xWO9VHVUtzcLwNY9pbk/VoOcpJ
X9KLw/EEWA0tYdFdzMqC/5P8XeFP4MHWinNg5YgQrl5sVTyTx22SUIQaeiTX6V0qb1EDspknfpkx
QlQ83Z6DkKuJ0Mewe04sa9/TMEJlX3TJh2Zj2sNdEzByBpeY5ni0jeRmmfdWn6gk7nZ1le3zzPRp
/9uD7+5jpdzN3RxwP3awVTYL1q4xmVzGHPX74kwmNc8sf8mOCVhINdZ3gxJ3oj5PpvPits6fqXsz
e+umdGCPakaRjMOycKvX8z7MPxdWtGrMMr0gL4BaryvmE4PppVg4AEOQ28cZx1Mf6uxilwsxHfKV
9VcXNt+5a87No1T6gHVsHB/yHwOUPIYv+4UzWkg7jj1Gx7gsT0vDKb5RvnM3uU8AIfLOa5wuGOqS
OTilh/Mh1wD4EpN5OuNKZ95WtOw1uetbyDikRGKJgiHmYAfnr+l0NIP2leRGo3KXasm+YHqO0WbH
Jvqihq2vF9jVnNCr2NPrHmtqyVrZ4AqCHU1lhUFJV1EfcuMcVV5U+MTjnqw4O83QLcoy/xzS9W4r
VbBq72nWkgjTfLDA18Rez7bDYJY5JprwrZGqp1gBWzVdBgFWkEfN3ljp4iBvzgSMMfM1hJcw+4+y
r8/IKDgeZdxLTPucjIHJjdHClDtU5qDi1AgA6XESolt9U6J5H9twGyUkddjkzP1tWjVPMyuP3r4D
WwwqsEI/CTNft4sdFR8HI3shoO7DVAcq+fQc+qakEI+B09tAVYwVltRM17e84tUfv61Vf5vN+nNW
4xcnFMw7Y4/t3s4RYlMP3zp93I3mtO8xRjWcF9vJI1BxtOKVEG+yV1SulDlyaJoWYBV6a1NcGtGy
ESsR+CY8VJ+aPgRmGB10U/i28YtpHirx4ryk8clIl3vc194azbT1rKxSoqMa8VLJdlmZcfqc/K5g
JUh1SsamYSSzCKOLI2I3ufQtz+zMbMuLY50IdLbnWbZb4Wk7Gj4KAgSLU3vN8JQzyy/QrpQ2WRxj
PqlOd8qcyRsyC+4DF2WRkC1T94ZmcSlf7EeTqGDUvFWcjOi9T4jZKcjc7L70Z2TSRjrvapHxTLLP
gKcnvWddVfpYObcZzO6oqp5KLFnt4peZ6Hs7cY7qSl9MqZ9UtSxAfFLe8pR7FEcjCKUyth4In7OB
AoxSu4DDN8PecBeW6KnnY0/Qtx9HfzXwfxB9nbDIU1yK6mPxJlmAWn1ler03ZmMvnJPVJZhmVYSP
ssnM9dmFjbG153h8ZFLpzezXzKymVk8EOJCPBJyCyOmPK9QnBTPAu15naOeEGi/5beczvXhDFeRq
fyz+TKbCC7tb6FIRqxt+1/u10vimaA+xMr7EWvxJFQlyTPXWICF2ubitaqkGtLcUk++bxdiHVO/2
3QzM3e9zMNxhzj1teZ2F8BrgyoQetLFjj5Yq56HgBoce1HCkKZAl4yDy/QLYa7qXpe0Dk+tFjeNz
aK43oab+mLW+kYtzuHR+br1G5fwjDNf3bEAW0rYfdfE0yNsj1SDRXV4GnECzOxCYWm6TOxM7h8WZ
zVtlprcosZ9sdEYlJUZGygsoTS/V2PN9IBjoYg7t3ck0jG9Kkwao05mft5rhh9bKlW/qK67hs3He
zOG4MUYuomLbzyZ5GLN3TPgPqaNeFNtlppHvbIWrpJ5jO0fAMrV3qZHslyX2uEY5t+ZJaymLbpKL
heUj1+CdNI21gA3+NfodgiZugeJEP4x669dmfyCldtSW1p9dnZqZmr6jyI/yyHf0mRsX+84s4GCC
m4x4OkoOzQb9amaD4kZTvSHPPdJKXtm5m2L6FgrDz3R/yGzocLLttnGdOPyWMBorDQv5N4cemIkT
1jqYXq/jtS5JqtAWNOrGwcyJApSVl9ZMUNt5L395Ra/sKnfaWiO4JqCPy98s5HhnHI5UhMEwPEW1
Hpgydzr0VLGpnqWUvsaVPo19of8Y/tBElRKbZ4VY9QYDKBZS1TEpi5RuSfnw8SaWjzA4IH5sCTzD
U4Nkr0XB1z8+RRRBrh9C8rB2Ydecu1XqzE1AK7oAEt1fJroH5NjkH9OQ3x97PHq8+T1FScb4ezfw
D1EcolsZy/pdOHcqS7nsW6tTWGTRC/h7tAKKBk4UcaC0RkZJGiwslzSz33WmNyqD8P+asJldx1jm
MbpxYe9h8Bxum/5z5vP4+Ghx846KmAq9Stn3Vj2zVrKuPfGzIGrRX9Z9MX1Ggm7YXNTrZRpT+y0C
zHWVZvyMKxcTcJVTJZKPxTPx3PeiAq9gj6ifjVrtPtL6xGVbSBJQYOdWkuZUhbG6Leyx/UwK0Ms8
KsXx8W7M8iiLbe29Gebi0sWom5hbtZ8xqfGdBQ8dPL6sJ8xoz3TAI2ja0p04eK1648Zau61T/+Wa
3LApuZYF8JbUvnEN5c1soaSTwl9aJ4i5G7yJcEreFDhcUdMmIToo8lxrRNBRRenW3Fu0hmLcsy7n
esVOdn00hcHoSGMFfd308Y3BwiTgRS3L/CmP6h9JObG/WV1eFMUU+0aBt0QJr5ZVZR7TxszXmFLk
CWHkhu/wWWuKl2yyjH3LiACW0sPHorwSzPpTB6a9xFqlA4UUfquF4VcunBFwJH2fckc9VLm2nuZi
FGzcs10Ucrvaa/VOipwGgu2uEe5q9GoFBz6LAWesMRrNflKqAniwjVx2VZSSEkk5VkAJ0Rk5f9L5
YxKMpc+koOR+R05KERjtQ43l6c1xyCLse4jUWcpjzlYp+fdoWyUlPbaU35IqqBCTWyYHDJe6hRoI
otJfVnvxVKEe6WVif8n3PVqBWq1PWV0yKluCpb2MJDJyorSyvraUsRy6qc2hD5Ki8nrSB6XF1g/h
ijxcwZwd8/Q5D1GN0Bps5lMw5PTPjjwXXIUexm5LVUyggR1QTkddZLxX20NXI7jTKcsbuFzRDu7M
7Rri8Jz9f7TGXiaM49TFB4XJTSKc/aq23shOhWEto8DlUIydL/60uRtnt3KtJmKQOtfg3ZNjUle2
VsTLW1LKORiOS4HWsitR5aUqrjUlCeZMAnXdroq+mf18MBq8pmbXIoqixQOvM7mBLuYIucXjXkDL
Elj4ZhjkFI/WVxF+ZazntYXZ2HHhrKoGNl6nYTlFGlPAhAphHfSsftP0U21cQpdwp3tUlj3ZxTnh
6BSjQmDI5lUOAgN6o3Zp/NraT/xb+DF0ZETdT7195YTYcMEyMURT6u0yvIA4bEvtM01kgsXaO+DM
uS28HkVWuPzBhnVLrdxON7/zSHvjWjpHT6dcJwpiwBgIerXRh8Xr6phU8aFeu9OiOudSX3ZGJUgH
2fAtO9k4t7qCK3UTqrAP5tr8MTvLkbn1L26oZE2IdqYk6S2/ToZztkzFz3AtIcjotP6TayTmK4wY
SfZ2pCu68K3XbjXnmB60RLRPC7GgXtYkF9/qbN7kBwvI36w+K36Y8jKfulR+qNRCKDp3gXhf6cbc
9q2Ga2oCVtz0JM1awf+lYlSLyRcl4kC928qG1bjYxWekl7yylSdT0JZE5cJ4yrqOO4OJXnekS9yF
YsGRirVXZ9GDIqL2eAU8txvMfom/xuIwpkTM4gUKm6msYwYV23d1KbiAMy6uXb2alcENN9CB2vj5
qj5H+nRQu1Nluj6umWDl6T80WeAW7geMJkNX6GRQi7haDu1Wd/qdHbmAdONGgKmjYE3qHYeZzDyk
XPKh1osPCRkZdujFyt01/Mz6Mg4/at1HPNO37yMH0+hZvrQ13c8Nagkd2jzIAaivpD0izd3UV6Fc
Q5N6jeKa2zsSZMlP2J3ppZ63Ct6A+mBpAX07ik2V345QceJQm/o1Zn+mvD46Vd/XiPMNy7qVDq8Z
2KCEO44lZzQzuVSvcf29aOPrwjV62ucA1W/GiAqr44UL4EWQyxt7nS0Jgpfohi7yMuhoN7Aec4Ux
KqHXJYkvRw2KaX0WpbLP4A1KuOmxHvbWl9VstHblGEYwSdkaun2J9P4SInpRBcW5SfP9OJnqmyba
b6Qx2Y9211qsVyNTz5WpnpjWlJwtxqF9adt8Y0yKz+3HZTbKXTNzbUcHfJvRKtGk14Esw0gegb3/
rk60A8iANzj3PL0MBQfybnwCGlRG8UYjxi4z3NfB7qMdB8c/wqV1744xdUchRrShuqV+F4xgO6cg
iTws3OTR+5ej+jwXA6Nl+s9NrgRE/tMVOBeS5IdbIxVL5RdMGldPc2WeMEDEOw7DDFvzi7va+k8N
n8Z2chWNVTE+ibBKbUILIv50MpcaWb7CRpO8aamgfqlmXitOrQJLUAF7KtDpB0KP6mM+CrHv2dJx
ix7aXH2H4rVxYKUNd3mxp+Sa64Z9dxEU+I1hO6zn6+arAqqiLad9ZVgOkK+qHHdGo/nKcE1sixIH
xtrp0ZtYVX9cRP0V982LY9swvLnzswTGv0e9RVkMrMG+KINqiVWe0Ur+Qg9o/pJ0J3WOm/vjI5Zq
9PtZc9T943P5aDvnmioXlTNKqAkKCMXoXvD4cVsgH3Gjhp7VVsbtoljf2UD9GLgs72lZT7HKlY+3
dNBYp24RiZ86yasD2MqsqM2mI9jPdHw8ipTsaliNexiUkq4GCjR+tQsqrim1jaOt0Xxj1ii7K6P6
s8a7oi2qQtzU0M+1fPN4tFQYd/IorzyrrWzu/S1CgX2rcJhryYYk7oXnBZMFc1yOXORyKFt7vIxY
ZLjKzYuZzQDLgm5e7mKIzCBj8b8dZW1mGUYjJxrF59KufX18iAvAYEzn9pampxpe5XU2RM7AIF6C
x7u6giGwmKE2H+/WSf9XN8L/73T4/xj8/nvu+9/+pwz5/8J0ONGE/1M8/LWK/nvVoPzyv6Lh2r8c
tDAUAwhBiNsRv4Ph6r80E7GyqqrESQWZbIv4d1m1jzpB7V+a4RAKdzWe86Ym0+n/kQy3/4WhR9Vc
ouYkylV6Z/9fkuEaNXf/LRkuUCxTXaCTDLAtF/+w+o9kON1lWm0UvwhNlkl8p5gKjD4Gm2NuvXUz
psatQn/sENEY06IAD1wSC5x1BFkwrQG6jVtJpWbjAatu5rmUeG01xTZvZd/k1z7j/ngajRtuVMyp
mGr8TsuMW7UaH/EiOO81DKy6Iq9YIo1qoKkDZicMglmYw3rkbX6c5IHaqKutntaN52qr15p1QqyJ
LjgJQqQ4ugqsx2gdqBgboCXwuGUeOVKu2iqL4EJ8ptvL4iY7vStmjYsxSV+TkFa1InwaOPr6wwT8
S7oI5HoE9Gdpi62fPJlgvzJLoGMM48Cpxa/iPZW4R3KZJfzR9kz9h4rkaNkkZC2td12iIgXMyAo7
0kiIpFGZVpqIbAm+pwBF+1oCJ1Tl5dsRBKUi1QqQ4sjl3xpN92a9GRJZycCpWCwkfyhOc/oGsPWD
vh37UErUJYd5MWBfbAnBlBKH6eFiukm8J1dMAScmNAtX0O53NXUuFTQNAapgLNanaWGXG//iTo12
jcSbYXAGWByauT4X2Bxn6U+OGrFZWerjIvGdCo6HfGu4oRzwnY7kdZPA+sDqpG35tirFW7KoTzzD
dk1fssGQkNAicSF45p8uCAwUkb2st3jmACvxIj2Zu73BNx3TEA5/pOmcuBBUY/Uc+AFm053JK/4y
vWb6xBRXzpkNl6ipTkCghnDCWBwUEnnKJPzk6FzrIOV7G5gvC/yUDpwUsyzW/pBT8wwpfo4lTtVK
sCqDsKpoT9k4w8+YFsVchB+aU7y5EslyYLNiGK2xcDpqdDDg1PBbhQS5eoiuGLKrl3EAgcwmSZtb
sgzbJQ2J6EKDsSd/MjPtyZWYWNFbfyzYhEQBoxtDqm7C8ldlkKEM19bAzpv8aqHOCuizdLLecRhT
ykgqv2dHC6MmYbUGas2CXsskxqYUHUDbqp50ibjpsG7uqPjTOt5VCcGFHbo9/cnMyeZ3JtOoSBua
rQ45Vwng1w80SfwQAevcNqp3qDlko11ycmzoOxUMzwTKg1UaXvOZ33yUgOdLZq+1qTnCgc11Zepp
YH0JE2khOb/cIvun1euuLZenDhQwhsvmV5aKfQsmCM2QPtuSHOwlQvhgCSVVSA57VxIIPta1cw4B
D43EfifUyQK56HxLsomZpBQtyStGJeSikAwjEybj+PvdSiKOGqyjKmNCi3yjSQjy8ciy6CUHj+wl
KElYnPT2TmcykHNHB+CoyzfclZh+E62HoVmtI0t5DKYZ4P5a1e358aaJ3NxzuORmwnltqiv6m6+6
cRrGuOtbVmhPKb8R6EaAT5whAv7ThQM1JRDaSTQUxtO3JCyKFbXZdhIgNWLBkmWdklM1Yx/PGOFt
dImcZhI+5cmNXlMCqYNEU1sJqYbaoZ1lmTSpXAQUPKL5jhjm41FbetyFmJtGQq8r9OuUkZQy4GEx
iFNfOdn5VRUNSTiJziLPHoa5qjYJgcdT6tpkUSVqi9mFVyzwbSzzQY83M2TuJBHdRMK6UQ+260qA
t5Yo7yyhXlu0OXepcPE5wK/yQH8lBExDV415OyNIpkg+2JSk8CyZ4aYV5FfNjiIsLvAzwOJOEsYG
qHFOqBGBHgEqtSWF6rjjvqlraqXII5D9ifZuRWq7i5IrT7V9I3HmnAmM1ypoYcRUfiSD84V04ESP
NpYvaOheYtE1YWqeRGcHXlqR4DTC/Y9JotQwRpgV8p2uj26AYjc96m+JhK9tYvCIKzWfdp8O9sWM
NlpkNuSJ2uHYK/ULLiTsahLpThz32ZJosZnbt3R0wL4lAG5JFFwvC7QyI2N4EhosAADG6R0/GxIh
tyRMXgnx0Ui8HEdudzS7YVMyjQA/z5La3I6yc1KVJVMw6hH67Y2ZNVxCu82+lSB7C9HOL0zxMhh3
8rrA7hJ71yUA3+rieWFeNEPGmxKRT+1bY1sXR6LzhYToLYnTI8jMoetjidnTR1O/s5egWBQGv5Ew
PivxjhoomlMkqK9LZL+S8H4nMf5GAv2mBdq/SMh/lbj/CPc/wf+vUgRgSSVAI+UAqtQEhPgCZikO
UDEIQDxw6FCQCkwKVfd1IppdKZUDFu6BnBtjIt/unrzh6yT1BNQFtkTZnwwpLijzhovcOUKbitTA
lnoD+g3X/UPI7kj5Acw7v0R8CGvN8dmm04shZoQ6gjYHdMy+rDeppE5BX9/SJO49kuNU4kjlQoJ7
oZUSBhuxhtfWQrmzMN3PQ6N5ipDab1S4y2IqW0cn9LoOsuPcrfdM+FSW9SxmDCmAKKQKgjPZuOul
HsLCE0GCKveLmGpxKrdKzDjoJJhns6iRioka10QTqwxHGBY9JWqe+lNvEbnFTyHwVPRSWOEkPdOb
Kv2kqa8+6VJrMeC3YOJFooObs1GqL1Bg84+QOgxdijHoIUxJE+4KqcwATOTYvKLRYOZsIuJUXtaH
YkPKNlSsG6M9p5+APOKgSSUHv5Lw0klNR4+vo5fiDqY+ZBY7Z/hIIGk0qfdopOiD5mz0NFL+oUsN
SIYPpCfsZktByChVIS3OkAx3SCklIpmJTsSSYpEZw4ghxwmr4fq2IhtMpYaExY6BuAs1ydhx86ti
K1mbqfcVa2DXJlUmzkNqIvUmTYzoRGA8yTCfIDT6ZUoVSialKHQJlnei2EQ4pDJFkfKUXmpUSilU
GTGrsHjw8I+h98pMsn1Sv9InhJ9MqWTBXH9Gb8Ew1BBvFFkTitbz7Gwu9RtTL3uj4ZvgFpOxk+Nw
McCouTFCZl3m1PNuhxplkOSIOsN6qTjnBMEacB96l7s7HdW03cs8vtIjnuaKs5DimUVNvow4XA+z
lNLE2M98I1ZMYkUV1i2k8ewPFJYadY0ABi8gW64+jb9CO+3uVclZ3xJZ0DRMZdUeLc5QNt+zQWg0
FajboaxVjxaHX0WGclUfMoXJCKOxBOC+h21GuyOkgGeQKp4EJ48WepZOeKdRjGCW0p7YIIlBqn5j
K4Ja34Rcu9WXzD9IqW57FeJqPJJZAIkmkrgVjetyyOt2QPMoAVE37cJ8XPGnPpujsq8JKFGDOLRU
lQ3dERd2RUgSK28m3BQzHXmWNeY3o+ctZbWmOfPKYQxVsL+NQvMV14IXOVFzG0faBfkhq8d0nsWe
rlubV3+6ZZB8xgys+tZgfbqVKa6O1WOq6fprOtd3J9W9nGvY2jWmiwU8sVfhC/aJw9CmBqc7sD56
XxrrKcqpOFqTr3h09uWCDm6IuSAsX9Pa0Z5MMjtr/jaaAi9MVKKwMsorm5TqajQL69BUHncgOUcU
yduyhShZ8H2qo62BiZXjITXqH3UVq9fHG8VOz65eN8HKelLBzjqnF1eJOCOF1ZkA7k9BFOzQ5w0o
g94An+J73usZq8wWNecmUjt2LlV0EG1x15c23vf6/JUqwy2DrmT2mnIALOm8Rc6GoGsavT5j96fl
uUJrl6bRk9yUpxG2THeKHy0mM6bh80+mmA8fMNuFlmK0ReFFmlXsgWc0puzwKcwpetmoMy1nTfIn
M5k3a5rINmSFlyY1U2hnxm1gf5JznLc4dE92gSDSddLnQtX25OR+mTCkcO0cTgYj2bDFuVfALlKz
wGCE7o6xGRjVRNjdVBaCitsTzcX20A0TRWXdzKA5WdHoJkeqhjFC2ny/pbrkO1WlfkWjuUOBS9yq
okx3TVETOyLHIuSbmiT8UHKNaCXTuSwFibzZ3NB/9l44xRPInqI5LwS4Ygl3vscRzQpdKmPfZcwQ
lIYGr+WlwVKLyEpK/0DRQK5aScIhz3ZOhqC9pP85UkpxDTE3dwV57n9n7zx2LFfSa/0udywekAza
wZ1s79Ls9JUTIk0lg94ETZBPr4+llvpoIkGDO7kQ0Ch0N87JqtqbjPjNWt/Ce2uG1V2ZG2LHJuqB
QBUqm5E1/yBcosWdpxL8cQoce1dRfgKfZWsEctT3+99ZM746tXhLvDxcM014LrX1ZqVMMLEryQhM
rxNH0EjccYExMbLKsKpDTtSPbU/L3uGVc9vyMUYwS9OJmhAfy9yuKw1ursh851jm3hGnIUUX1qTN
ZJRv0cTwvkjt33PeJxvL0J/UMWTl4iE0uIy3MsSjUbvRExyyo9WmBopVeuaC0A1SAwJAyxXxLJwK
/syCQg+a3QK9UtIm74FOm4e2jFi0DzWsXn7kZI0Mv2eTVisY4WyQBhFE5k5U6rl360+BdeGY3qAA
w8HULy01CsXt2M6aLS4fY1L6b6YMoZnEelN1NzCK2PkuLyY+5tKGJIi3q5vSL39MDCAflgQY+iQ6
oPzEFPDMxPIAYPpz9kkIHPlbRMEvzyjuXBAcjP/sZpUrxAZTequVuGsNtcf0tG2Nn6EgnSRiFUG2
nPHRSvHdtT4YEVCbAdkFf64HKT8W11/RNP1aEzow+rA4IDQX/pRsksG5UGFSoC/k4aooLp6/SHbn
SxEHPttyUwNwRvgg6driUL62dUzaykyZNc810mXrnUSIgzXC3gQsuQ8ygwqjAXbbvhUxkqTBZ2Oq
2ndgffdibq9J3GJFJfIOCCDBE0japHEpXv1H8qYpSUZBiFOlmUYE1JYuJdKUtHcStRYwkeWvPOz8
ohAHC23nrh6RrlTmg1uNMVItmki/fo54YDajS6FVxV9h3DMZBa9c5vk1Fvm0MdqalQCVnQSaN9UL
9qroN+hsNHyXxJgLFBqE4XQeaeMUJSSLczlFS/zhnFxEHvhbiMztepzVa5RL1FO3tsNVG4MHXEsW
W2l/F2CpIpyQgOYpLrYQatlYMlHZGMQbRoosaGGq78Fr6Xg45CNd5VvH18EOUuoDlHvyeYh/BopQ
tOIsZfOJrQjIGz7slPi03YhS3Nao12A8PwZ98hqIgj2KnlbmIYTeISJUPP4AxIhyMto4bmas5kZt
IcJys3oM4ivJSpD1N8ARFkwUIjeGlexMvJSRQJ0SYNZCP4+maRh5Is0aCMDKyri1AvnpTzbibCY8
QzWXx5J5wQFNL5LrqyGd2xQi5UYUOaABEra2rRMT6DM+pxg7kDIC6nYxCMI7JASbGBM9zBeUkkeO
3B3RHY9GaT5C67xHKPydGTlldtwcySJkhU4ENEblV6Of3/CRgQAoaf0ibGuGfqK0sramBMOEAhet
PW8m66JH1nA7kXyLwnyvUHKtPBxB8FTau47HWkPeKir1G6tdjAfGe5uyX04hGBiWv9iQPxt5kW6L
pPmKbffRTDjJk3G4T2r/y3cJcy3Auo01sTKtn0GwuUQ5xbYuzE9ndtptCOwyRg2xsjEg7rAM7ZQp
5X3Z8/6VMEw5Wfain09zJk/Lq9EmPkleXfTkQbKJ4+glmNt7QeLLwqBhEY2EfBVH0WceDVe7H4N9
Qp3hk00x2oB7k2qDkOO9igWIQVfch9nwnuXZuy8AyQzhdPKS55nzYG4IfZSZvNeapNG8dR5HCgim
LDT8RbwvZgxSiGWgSnbx/cwYH0Cb80mUxtsQu19uwgirmc1d2jfxVkHv2o5jdophyTbl9Oio6kC2
jVp1lfgscoRwYYD0iSXnlMzfwmGimnbhLpVW+ly1kBszH3B3HxOMFIHHppN8ykLjeXbbdtcXyHas
ntfEhjudQIUQRncy+dh2aYsDlrHpOhzMYj10nNcsShFw88GNbZqtIya7W2uQG5TwCt74AfrXK3nF
lCh4RlOfo6arKROAbpMUTwrWscxUvWnEnVORRWzAh2aURkKYz6KdkZgGz17YbFLKNrvpewu1gsPV
lLCJAy0FxgDLuyQObax5ycr+gNkaIreP6sXN60tKd7UHibCRUfaWNBaUS3j/4ZKDRnWxrwB57/TU
3zFfmIG7wVCYElgkustAxgpGun38DIGTvGxysPRc/8Dl2+Qd76dO25x2yRw3Fs9jNOkP6H4jx0F6
P02LaR0ItQb+hxFuKduh2vowiAwS/ICHepvaif1D65hoxRkIzyXOcSq7dT/ofl8M4W2reIX59A07
K469GT96MY5rk2VZVG814CoSxNYRUG/wrYK0AKuZQZM7DzX88IEmy+q7tUE2RZmQkaFuWtuZLkLG
H3Y1aAKmxL5wgXZOFhoBkAj8+RN9KdlVAz12uk0T8s3EkRGgS2w/OnDH95VX/8pGItYm8b0U01t8
lBezuMElfxPAxNwzU03NYF6h2yMDKRHrKcxfsLKucj7D6KCn5JH385H++T0pYVAPU7wVwAVcpa29
0TO3zfJHERVsotX44BmIqlM4+oYBha6xaGz6sDrHcvmaqM5wj9eAic1LopJXVbovWPRJJTevyYyi
j96qmVN0hJlJOxK1q9SZPvl8s7U1awD4HWP70b9wOSxhtF64TokP+rPUNoJtIq0nIZGN4A9WGIQJ
DoTcfxemGxYIp3RQZwaFAZCNRn6GZfGWolhyAt5O0YTmRmA2XtdBsE5zHhW7LO2jzIptoFti1qsK
vqnRwaBzo62aUZRMRfGhK/9XQ5CI7xgtbwfS46EG0+IRymtSLBXaJ9OFg3xVGygjxppxuZfLj6Dq
wjVZgt8DjzRBHHdlFcfkQL6QZwmgoXQvQSLcFYEKUXiNg/pX1+ijHLHzGfH8aAfLdfLQZlRybV7d
elI1uGicYafGAV0xtbeO4BLH6YcR+P0d+mU6RJArRmVIqrXoGBstlz84JIbocbclj4rrNn1xxzSG
KjvcYJyuLzRHPBf0xpOJx0iz3kWyvCbw8W1iD3XpwvEcG3ptudELg35ceslT3Uw+yowO3gv1N9mP
Eo5apt+W+3ruNamH6CP7kfnrTCp8VwztSjvOVSZ5c/QCJP4JCo3ZE+1KXFmygicwJKJiVIujyQQo
JwfZZSEHoTdBlhCKhX4an2caF5CaREmFXpHt6mE4t7HjrmVK6B+qWYa4xoHO3y8SfgvFm20xOVpl
hHk5pHzsnUASRhQmr60JmrIcsekOrzORIUJL+5pm+6DjDuu8sl/Pyrq3REpaw6gGvEbjDyH3+2HI
QfEEdJRjDHmmceJDbSkizLzhu2yrZyckJKIsmofODk6jxaOfFt7GmnS8T4g2XRVCbnRs5Te8rCmg
gZtR4WmJxVJ8JAkXEWrZdWFwBdeCZnZsScCK7JsMGlln9G9GYS3+MrikQaMBcSLYUwYoR2gqJEY1
n0Zpk3iExRWDyVNAgN3KF+IrS4aMJc6AnQ8o9WwBOiKGYWUGnA+m66zyKQs2XjDTWaXVM0rgJ/zX
H8LnO+vn4MZnuOwbdHDCY1DhgqqhAMxOmQ6rUwascj9ERD2hbCBEvUp2IXkNGztCd1DX096bWD3A
kQRL4YSbtlXciqSHTtGHz9S2NxmC25Vq92hGvY0/DyDns4L7vkSOmo7B7Uzu3TqX/TNoua86JgXO
b5b/1yfGsOTl8FIOZA+1NXSP01BzknGJvKfxLEit6euVBaT9MJd1h8uvuo6oMtIO5ZeR2C8M0j9q
KcBTzdlD4/KoerEJhLhGPtv51aUdkCD2g7WlW482kNDLZQAy24ww+qz6GqbCvKnOPpX+NtdTtwkb
XFkmO8eiotGe2xCFFSEjazvrfwqvq3YcGB9jpuwDUgCm6DVkz8DLpk0ha/fUC7gwQO1hsEr4trXj
8KI3u8GdeEkVBhjCKLrjHJvhro2V2gZMvn3QnkcMPSGIa/DzeYlbpAZz0VQzu1xMVhcv3EUOEzzU
B+O2kQWZIP4g9+HA187w7LHtMgIrR/0wIJTnB/SfojZuMzqSPFIB2Tolj1rKq4nNBLF7h9cGUQp1
qY9Cr+6zjziD6BXP1btA5u77FqBU8jPW2pe8RxxNygu7fQFpZoXZ5GB33FulhTlkauilkIluBiap
0NWiw+yPF1uJ32Ky3pmR0UG6XI/84emQ9Vjt8oaOSuQxTb+r39BXnKRZv0+hieocB45U0F+SMoQm
bF5g509DdHDq/LM2vRvd+FzY5MzUdoa3gr5FLkaT2XmgZ3vQCLaiEH5so6DScwJWRLMT+RoS9JWx
MKtdB8aYVG+izR5g3ajdTB7MqpzMJ6n7s4MEnUlbMDCXZE7FZgXSEIdnfG/0hXvgkYfs2WfbRGjA
gFxusaDsSWMgwbb3GmosWIBU1gWHIiOcESwq2T9JGz0WvPR+6W3KdIzQz/KL79dinbgHVmPXcdTs
jzgEKLeqHWlHHg91uvccYkiLUv7AAQ+IB9/OP/LZ9DnTO0k2ZGIwPkfgsE1KTj2zaDeDh2HWcRj8
jnScgtArcGiLS9zmWXJQlHYLSyyMYNU6Tciew+RjmTxyCkYqyprECZ6SM/fysZ6rM5XbsW18594p
vVOCdQPHSwNPw8g/qiSL18GQfYI1Kdeol5dQMw0OuUZaS5INJ1PjMk7qfvuJo/kjMSPQLX3mzFgq
YzO0GT3BcrRYIAyTf6q7vrwP2C6sNjotMBtp/waW/G+dRsTjOn15LmJOG+l6zcpXDHQjxJsr1OrT
GUSVd2XqthnabomecJ0l0FVuPXLitvY8HftueNIOwl/yo6BsZbtsQPPbJE+tqV6oy9sd40gep4aq
rlZUpCEDE6RancTHTQ8+KEruIgQaDqgl2gi7uGEqS+COmo5NmHzjPOFqA/FSuuFvEr+nrTOpa47r
SUxeTSBfnZ3/n8Ai/7+TA4n/OnC9b/vyO/k7KnL5F/4RuW7+xUXu2wGyCNtB2+P/OynSDv4KQ1uA
j7QdWnzYj/8hBzLsv8BLW4s+JwQYifTH+g89kOH8hXLHN0OP0QaRfqEX/o8EQSLgZ/0NFRlgBLH5
UcLhR/l+4LvEu9dfH9hlY/V//4/1L/wB0OD19UsZfARZ+mlS3LJFdm7oD6+VCrN97MZvMPgf7SmL
Dqw7/Vg9CHiGzzljDDPyHhBUC4Dkm8kX7OrG6iIwofZ1RsqwgcBm0tVnWI3czPHNjMKIEJz2swqK
YwE9qBk0q05kJlNR7xlkiJVbMHytqhkAtRz2Hpr1Faq+F11Xd3FHf8WVfTcX7cmaUpugLg1aS4Fj
CyOiwpOxBopiOWsCZMutEtOTBbfSDBh3CW6ac3wwlYcwJUK8XhbOJkm7M0IPlPCAHbJs3quBTh5K
IcaZweKKD3vSxfvmxOblxdZix97rifZ2nwlWBHRlNBTlfF96lMtmb+Gc884dRvXBtB7NEUeRFOZa
j3gffXCV3C/kdjTf0KFfaG2gW0D9cZx6BUyAZAj4mCOR4qtI0u92pAKOnmcw1A/8lWmPFwqY8aTK
xbBZACpU1itt7I3PZnLjy7i+Udng7Home3fg+raZiUmUzS3HJtVDjqfW8xk955VZIB+fxIkd6nGy
/J80JeSZR+RXFQXngEp46+X589TGlzmN+QvblEOhK+RehsA3Lam/6++2jty95h5KveCBtYl36E1y
3yEDUhsUWbBzWezBuKAlJA6GlNf4yIVRH2tbnGYJ4JpzmZ1/Ep9U00EeZJefp4wSp4mNGEvioddb
A+C7FSRoaph24+eZuWmkYsZmrrGb7stCPfmW/w1P7H5UBqYkMf2oiR6kKPUb4xH+CSRNabidx+i3
lxun8JASXoL5S12YrT8bifyk57kdZ56paHGxeTTiOdiXDWjad54kdZrjKr9NkYqzRbzMYN4RnbIj
BG5pGmW6Dx0CTjr0yFHUPbegoUV4imzSj/gqqaE25k+R1c+JzH51ZI2XE4ob8jTRa9ONrgOYDSu7
HfejdAZMzcHJTRBm2XO4i4eHsJ+8Y4Zdf/aT+zG19M5V8eOMMqSE/bBzjQ5CnKuOiKBHo6iPsceg
x/DDW2cIfqXsIaRp3AQ2wy44sVudfoUZFanljC+6VagQwPwJjQxaeYJMF51+himdcpLeJxmoFMOQ
tDXbKsRyqCPDZNYS3WQyv7apw8ReEcwU1OEXK1+ySR1nFZmG+o7UfCMz86HxPGoOVFB5R0BCVs9P
RE81m2rJ+3Zb9Z5V1UCKL2qIHEw+8Sej3hZFt0pYQ6x9rVDRDw7oRrr5ta1atSWg75VoCt78tnMY
p3OqAOOCakiz7KFB1FHxWvucA7qKWS+0t6pnOGwP7XudIkf+Yd2jNoiYoSm7LClky8y4EAAIe4fJ
AytDMxa/5ujUBm7/HMbyLBPm+RkluhviiVlSvFIDFHa65EvyejJ+qHT8qpIwYRn5iEapI3mUnX+M
o7tkUXvXDWu/TvA2pA7cDbs9402OHq3xNikEA9W+3ZYNDmC7AEsg3jqFZikiltb1wn6HViLeBmWz
Zc6HPg/nvPZu/KQ9N4F5702NhwuEURij7G3YI4x0gtBbN8TcnDyXDJSKsdgqsStOgLp+HqJq3LbI
puoUR7vDopgeCw88aaxE4xRA/eNhmyy0MNeS6IxacVI5qeVSnxvTHTaNiRfBj8EWpYOJBxAEgx3f
sN/rMSoHPymushDIQONqZB0l9nRh3YYznqW+GkJmXA2b3PAl1MbJEOZ9Nsf7sM1/E1P0Oypp2Mso
f2UZ8p5MdD2tupdWyfsIENh3UqIANGI7O2PSpAN42fxtfzlTaq6FS/JW3PrbBBHLjZjKNxUwuAY9
5PMRrIw9+bysc2bvqY57YC3ND3o+RD1eK1biJBEU7quGk5ct31WzFCIwhTA/5yMtYspJOw32Tu/d
Eh9M6Mp5ic8DG0qsk873viCYVJBRraqnnqL3IFW9JZHiJ1NIrIyGEFEKfQ58EKaRe8Kxe4tHjI68
SN7QgDK+kFCKcZlqz7py0hw7GzRJXuxm+LKrBlvNbV9ID0F4fmfkObFhVgT85+Q15psw2xfZsIhD
W3hi4PiRTJCB69qlG2B/uM68GF2Ic0mG4V0DmNnQrE+bpnLWKHbtQ2j/2C2eLstEdaS9es+qpSSR
c5XOvrueCYTxpuLBl8bd1NgEmHYjNv72xTb8lFM+ITWtR/mgc/XqOf6TnQO+cN0QxEB9KqKMh8mC
QGk+xxlv7WR76zJysEUERyZZ4bMZ4gXEdu6RhnxwZ/AQtMUd2zxiv9HdmLw7aI6BctJ/DEQigbdA
PQUJIkrf5zxskHAZDMV6wi0R+4DzaIZHlLb2gcS/GYtfPu3IWWQ3iajJ8TfMGPJ7tnVbayy9a9wF
uyHTMRMUf2kcy9d5wsMEHNE4TFARicRyHgdk/eumU+Wlqogqs+NoazpB/ublH6PMKMgV66fGX3Jh
p1ujYMxhArrIU+AT49xfK7MEgKqnbZjVNH0SnELJ12eN0cEc2G1O2K2mLH4KZyY5honUBjayC1Ui
81hhN9U6MIO7ahrWLvEBK+6zlzEIZlrHgrBm2PxN8la6ybc7cXs4xvRjgJ5OSkKfM1oEOQ/QcRLo
0nEAiUT+MChmbhaAm8p47fd2UNp7Hb8xaJ2ZGv42qTZsTltUze4bAoiWxap9yBhncuEFaCa0t+fT
OYd0XAw3G5Os6p72DYXDRfUGubRNdKVovQnz+ljBx8wYhnWE3cPxiPeCqZiNTm0ygKcyt8US46Lm
xfG1zzwvIpeGr9Mag13Ec4bUlzW+iqr7sORB6xr72aozbodmN1vpo+YxBWN6KRL94pLScz/DemKh
q9sge7RAHkxEaW58w/T3BYpwzDQTNh4uzVmqnQ1CRQLRRzuRw3D4jCsht8vW49jHjDhpCzeRpA9M
oWKD7U2OWciOMUP8kGjzOVoSSEWCYItkm3OLwHhosT46WfERTP19arFTSXXTcX0z1WHYXGxUU66D
OXP4ZuhvhYPbPhTyvZftOYktMmyXRZwlw1+k+WH+4Xpo+Dq1Ve1HfGETVN44TMxtnwXYvdnLANQi
3KbCumrPNltU0pET3ZwBBT7mCVqHEWXABmySXPJEtq4TW+wiJeMq1/xtZsmxysmktOBRDyjZcj4T
TGgiozblsu24Bjapjw3JbSPjxsYGuwoCpleVuLqpOip4F+sKAQylZ/doVOFnJ8B2WDaxuE770OmG
QSuEpTnn8qm5R7Iuhg2SCi4mZAHaqrnZLfU1iGgbx8xpLJv1ivod2+i4rLR/qgXBjln7mLvtY6qq
Z0tEFn5VzjDTJ2qzauqdRV1jaQz0FN2IUunDufPFmiFC17M782wsuI05sE+JTi6D8XrMf9kWF4Rb
B6RJtcO5EmpncJ5d0ils+Zuw8DW8/ptjyNgNTfclBzgPwbCVc6puYydjTp7XLlhyCvU5ztGzEZph
xr+ADzPO7+2L7YRoqeKiPSS9aNd90N5HksRhCm32hAA2FO7FLaE8Lb6h166dnJVh5sR6ONalhtUC
HfpmRDmzseg1yI72IHV05QI5stZG/8kRgUTHW8QYONeJHfgq2fEzWnsrQjfYK38C6oJXrmc1L5ir
bAIvvOL0fie95zayBHpCz+OYjSSs/k8Y5Du7xXhr2VN/Y59iFGJheDeQhU2l8csYGr0lrOQBLRBG
tYjYZjEvc5bszPJVrzuIxCtn6O9iU5L0BJRk78wB6jn9WAbNR9DjcPbsW1kNTxiCifVGtslJfi9a
TGlRr3wKLPUddh3cHU96CwHpd5/qD6MaxXkEoVYNtn3fuvSQAwYUXtd4UxQ+Ck6Gu24en20vAtk8
MlUy0V9zUQVPmdnzPXohYNUfS/QRu+zuXBU++1/fOFTQvlE7W2gASvzheW+DvUDP0T9gqbLXmfjN
1AgvK6Q0eOLJs13xVpZ+tQeyf5f1fDWD7yAdICibF0bZFgyXKdlKTKgmcde7JmI3WnPkD9UDcQOE
6CGnZ3BZ3pKkqFfCBi/MvswvJ40UbN4C9B/hD0wUaXN62y6s96kmAygg60YrnyqMPRXMJXzXxpWE
3VNucUvXib2uvIegxTxRT/j2XN6x0aVAYHhkEqmKkGEoCd6UvvO7TVCGh7DDAwZlF7+3Lmn6PPYJ
01HXeTEEOQSlj2Yo9PvzXLfJrcEh5vb5dZyA/OmO0NXGJjuzdDn3etYGqCQ3TtowiMv9zZw4R7xx
9mpCU84Dap3zdHh0IfU6g3rUI14PIYk0t2B/TeTt8KizJGViaw7Rce48+9yl7RF1VrH2ZI0k0Ure
oLSIwaQn9aJxq6vgngT4Yj2n5r3pByfH8RaCIOaRZZveu2St8MVsWx9Nh5rCe5kQ1zmqjc+kM1Hc
jrNNXhAi9zAkBFZ0b7GXYXnPOZSCcOUlrB/RE/UHllJjPAJHYauEusCXQ4vC95l9M+Qz+6ewsaNX
jx4vNpCF4yL5jzpVLZHBFmt7cdRNvMM7zKfpdncucOb1RFgS61SSPHN25MvvXlPL9Sb76hQfT9yP
q7RAXxQP5BymBMEI/xrnNcLk4Vg3w42BzsLPGO7mAzmSw7J6n9Fcat/+ytgUU+iesrqiUvRiPh18
6mwXnhiRxuynhuc4rIlgcJobUwUfCayrnVe8ma6EnP3cCL/eYmi+s/J+l2J3XGE50LyfjJMbRNWI
9BEyxSmuRKM8Bo33Rd1zsKzyVxWqYVe5k8neA28mtz4RtHNonuYQHT1rFJwQnAzS6Vd24e0t6bC5
Rs6C/zT1HizfulgO1/eQ+TvPas/5yKZQtMm+HUW5DWxyA3SNncHKSG/w02ta+CQCFTdolW4bWx2J
HbxNu+yqUgpDh5zSoehJn/UOsIPvVJteHVxVayvJ35uu/Xaps80PzyTnvI69h3j2tnWkn4pSXOLp
m63bN+oGAr812yLdfEbkehvkpJrD/JOP0108kls+5PXZCcY7f/FvtdlTkVuXEdpP6Khntq9vo9ec
hza75q2JjUd9J4KGmtHwYKK9/fMT5LvK7LdAzD84XHZYRAk9btVLikCiXCLhevQMcRhvzAZguAJ5
mcxYixYpoQu2GjjL8kcwzHA7ZukShP1uTfTJTtnAV3xURvpO0PFuSvHeMsFWGaOqGj0IDLr72Gtw
tFX0NFbx5uIFWXVwiXCB+wh1Eo/UE8t2HsvBvQ5uflu78n3IJhgRKRzZqGZoZKlnK67PuPevqctv
KjyYLqL3KEf2GUboYm42eTY9LUxe2f44yKqDkbMHR7kYmKTUw7trRxxNc7yWoftgN8PT8rcwIrSZ
S3Gnaib87XCjuuJasIJFxnkqI+YrXvDSzF8O7Xan1XPYsVHE+0dnxFdhZ9kd+7FjDGkCkkD17sQN
b3Z0YON77XNg0Vb8EWXedpj5WGHlPyx/31YZKweye5Fl77TAYsW5QPFUhx851jcvvsSAfrgYbb4j
6P7EH7LWpKZYTUN6YprFC8dGShrmXd8Zr437MuXN2fEQz0Y0Mqsx5lBr3I8I/CjL8RhSZbRINqs7
HBgrKeWtlIocG4d4DmW9xLYBpdy0FVt/Z6W0uDpj4626sX7Jc74of7HcK++cmcWnLeUWI9AtenJr
7S1k/bAidkRf1DR8kqVJXTZ21hqR39nkSO5zhLGLmmXDZgxPBKuj4rYJ8+sQqu+CUAqc7TVxv0Q/
z5rT3dccPQGVKdsq4mn1Vi+eMBMMAwnwzcbNeCOE/qE9g3cyPDmlQmKOyPZj8riZ7X6+qxLrMpjm
j67Kr6xqUxQZsQfrooI6j5MclCi2H5E+dul822B1gI6O47yWNIecxc3IpC9asgO4LSo5WgAz5Mmp
SGx084/QK38vX58flp+j4NOus/jkhOG+VVQCvm7eIdkTEAtxFOXBC0nKCDZr81WwpJqYDsy1vuNR
RLA42A+jzQIQnRt5HxDzkWVFI1se172ZVu0bZ5PW2GHQgXo4W04TcclNH/jvIRjk7NKHln3Hq4Zk
bvlz9qz6THSXNsiWRet+m6NWgZ79U+eawkybdPvlY+BOb42TPjQWm2Z02fXexrxHtnC9YTeMdDN0
PCZDFEB17b00gyBBwNOvk5vW2//dzPwJA/tvYrwClhX/RYzXR/GZ/KcMr+Wf/0eGl0XkFi7tIHQB
PnuhI/5p1bY8grqEY4b4rfFLB+7fMrzEXwEuGo+gLt/C5u38czPDDzQ9l42MY9mEePHD/yeLmZDI
r7/vZZY/lct/PGHhRrfxki97m7/tZWSQBwKe2DVJ6df8NHsriAiKRmSElOqnsKM/J3C6a5yXSGYk
1MIPHkAJIoSazfxLY46wU+ZvuHJXaU5FrS0cvkX9bEwMTqF+f+BfuATERw2GO9CX1u+FZM5VObW3
doMcy1f7hp3y3I0h4pgmfEhtALl5IaFez8UhalR7YkDcnui/29M//6ccRo0EsELDbIX/+Ef+7Z/L
DdbOcCmDOQXHNFVPvpB3bZUYu46aoCD5AwciBECgXU2hTn/+9T+/eDaaDkYrfzLi04OtCfs2O1UQ
SjPTS7XL3tzswdUsv4SsfU5St78aHX6m0y6pXyOZQ6Uy/fvSlcZujKv21DsDN6yXfDU27jFyRkzj
Dd4EVWHTyE3BKhbu/ByhTiHq68QscDzYBJ7mf+j5YeOhUl10FtTEp2E2yfP881///JLlztEsU2PV
h9N8VnQaax9e4zboQ30LlsSt8u9hDPCCszK6xtaeMbq5k7jTPJ/fy2jnN7Qn/q0hh0NgKnK9mIhh
sJls5upVP2yI1/HWDL1IdgWEyiVV3wxV+0I/BIwJ+bnpVvNBMdj3sQuvq7jds+NL1oL49U2vjA8p
lHUc+quL3XZlFQkEOTwoswQ3qcBwI8vD9OfnYtU50l1D9CMOrVsLBkBMPVFcteRqdN6c7gIvf2uE
VR8Db2J+ZZpshZTPGqS5Js4EIm/A5iIKSs4hNvf5AC7NNDP7MZujt4Em+SDn0D2QwrWhFX5Fs+Ls
g9Q6JlHcr9MWJiq0Y8JBYzh9NppGZgv1c5hr++Qv92qCYCt0HKi4af6j+sa5qW2kCD0XT1W8N/WI
PT2GThL2FzcvhheDPwe37BXjORP1mUin0BmgbyAk2tTgnjLiO46NVtHGCsaQkgdjgWyfQsukSGLc
u28a5yloKoXvmJo+tsMUt4L8QgOkNp1hKADhJsil0IiYaz2Hvv4cLY39baoZ6dFeKwnaNerxkaoC
5fKXh5t3LYccjJcpGLcq2DeBaxabK0Yn+WLhpquteJ2EAslghLQnKI2PzkuLXd+M3MMeH7MI8F8W
8rlc1HGt5T54qWkg8GQa0435RgJO2Q4232w7DMah9Et6nmYJXvf952RAjcbKelr1dXdLgHAB9DB0
VikSUDpVko6y2d6oFpAmokYaYQxH8wKVsVtE3qGcmc/wM9MquwS+Ih0BZ7Nb1P2hGPmZFu/Bukvt
o1Uzk0mbYC/LyDhkHsORgnF0G9q7qlcRcyfbvjWnfuckyUTjshC4hijdGWWHSByFo1uM1U0gFraE
gpM2R99IbGHrevlrqqCDa7u8KbAS7DLDATAgpocgTnn6LH87SG3uGK6y9kE+BwKuu3i5+dmY16At
3XPiAP1hgAqhgKl6rG4JLy13MQQvihwMOj3mqSCVIM3o5rgp1kqjhIySdCdKi5VgFQBHzdCOegJe
V28Hm8GM+LRYzFwqCUsaJ5IqLGgTiBZ5YvL3CTzdWlbAAqAyujt8mlRjIa7x2gpfXLMvYCmFOHf1
5G7GoSBFt0KZBFwGcxuuZdsxiJ1L/dsZ9sb9v7J3HsuRA1F2/SJMAAm/Le+LLLLoNghaeJsAEsDX
z0GPFBotFCHttelotmW5zGfuPZcm7QIwsFhzjqT9XY/wF3SQN4scdbDTC3SQlMhWEcwRS9V6LLUL
EtRv3Um0gxMAolF9pNGoawAsmTwaZnNvkKp6Qz37JefCC2OvgSDMy1GidwMSuXoeDYmekDM9bYDs
VtoJMvTwgHRvZIhP5lzfmQ/GGAGRsmibbVBLrVOe/RYJ9JRH+ySurWWRNs5NmCCNJSb9gAVoVJAB
KEZGxdiWjHVcNS4DB/KsBjPGZkxW7wG2wd2U5BYb3RQtJ8MIDyxXdrl3Uq6lX+16TqAbtIfWgc6u
JJI94e9c2Q8Ly3EqQinUaeq16rEEWdTMS1yn0SDVVfmvGkh29sy1E/D8VwMJdEVC8KrWCebQRWgS
9MfLEcQ4C1KP19coBDEnSvxyzfVbE8WXHz+w6NgywgdYSreychkPunjwD6VF4zZ4hbcTptavRRC7
aOhxrCrbnfZIpndp5THAD3kngzKfURGAy7HFhQzvJE305DFECkwTcWpyKHszPJkkGDGpSlesbMgP
ikNna9ZUw7BjkeXpBPakQbhxeMbZlrqQOjQWFAN6gkS7hhQee2GOoMbTjn0ECq4q16j5jQBYXUMo
uu36u5FJAN/qGf8pIDZsDktL83aDo4A5VDNx6k8xRDi7BRMR4JjDqoM9rMw6vjjAFWPP+wqzdWK0
eDcS79YJ29v3uGNgBPQxeFMJJMHaQ2KyAfrypjIFNPS0YHZmGDWzJxrWBTyw9xq/AxkjKTIHJ3mS
hDNtyEKGfGa1Gw2+Hy6dgiyCSd0h+o4r3bVeXCB8DHCRTtlEfBo56AfoqgjX4bvESt4Mu88AHiTT
WWrNIdPLZRJm8QlbPgBA99PgRNi5xrPNJw9Yc/cSxqF2zSL9qRq8VzNokB/n2AdxUfwhCmPsEufR
Iq6c8mQF0tqHLg6UXD1nvR1gG+Z+bWLgjIV97vHe36ULNy5XBeHr+UjECaK1vigWmTUgQue0ztAr
6JWsDloyvqQjy9uE0mFTSlSumFwqPYsfRRF328zjRBRoXlGbhmeRJ8t4gOjbUQ9gj2VGZBJ6OWhZ
tSNorDh0PlfvMNjHuhyNIxT7aE04Rr300ZsAp03oTUXDvo6ojcruSPEzB0C0XzZTu43p258wM92D
MINjq0GJ83qJ+2zqtlajQdydyynYqg3MCFdmi9yG4og+7+6XuOUW2JQaOBxgtbykqkCbAOIYYboc
Kg24RNgwkDX9/5nvk7SevyewG252vB2L4bdH2ztk6L17AniWymAvaGh+umy1R6sx0YjO/6+DQSSb
LZDkE6o7InYSnXN3jg+diSH/fvgXqqNieerJ5/ov3GoGNAuqCdIgq/TnxZ685Sm6u9idQ3/+BR6x
aoE4Mmb4ArGEdamgkuvMc0O3nAJ+6zyMOMbCmuGzXupd2yS3F44ih74oL1HXXnMjzJf/fkht/z3s
6q9QsOhEX/A8jUTG9GGV8g5asFYw92VFuNdM7owMFAYdoqO6Fw2QfNr5hglZrFgrOmJ4CfNk2oAg
+tKAFR7J8FsldYb1bpoje5hrxin0ijyniENDxirB+4ngcEMUA91nBSYqkGL37yuwLsjDFUyULPlT
vFsQSesvNfyihZbUzJurV5lgd7DQ4awCXC1BNDLghcOxEvaHYaf0znH95QoSgcg+/6jnWGGk997K
iti156ovsZIhajRDdBuzNmxk0F93XEwSul6BCniGStWzc/hS5zxXnck3MbASg6aI1dbJWlZVenLW
G59Hojj7qarYkOVcLSVWw8DWgMlkI0kF034aUn/bCURFRZgcjXEjUbisrZKTvO51cx9OV5bYK7vX
rGXaUaQbpoZIpZDXrE/uet9Sik6MVamnSYXYkiUxPIgkPOME7Ncj0ZGGrInQ+yMqDaDpZD/XFdp5
zYYJ4xnsqwBlZYz3wkvBapKdfz7O8aUEH0O4dNG6s4hCu8oiAihliq1O3LyuZ1MgWz4zYJPRPWPc
ypaRmveuJMMVzvj17y+keo1ozRrOrLCiBYomgzNei//6UvsQfv5pVlaGegSfUW6Qt5fDTW8GgmZ1
gBixwRthnXI/QBPon0qR/CUth6/ht+QwoM43GK1XfSm4Pvxt7sFLqF32DDH+Gpakmr9OYqQzJBTt
fUs5RNCH1jJpGbFFYCo2KSZrsi+0ceahgHy3nOy5MQ2LkT2RSmzKFl3D+i+tOkEhIEt+CfuwgRFM
a4nliaF/TKbBwQVLJ2HUv7CEPGUCEJM/P1W2oAQLs4MPUn49pbx404kBKWdvdCoHH8DsCKFkagYi
+yJWvnxWAr3c5+zDqG7L1aC+5yeqK/m35odO3bgj34qQvxzca9vAN8h9iyQOcGcS4+gC5xKml2LY
ZvO7VznWsMYb2MjPcqDfmsz5F8t/f04ciGhgLcocfBpRJ4xEDE+phIYg6vNkIKJwmINPtYYn32Nl
yXuxVeWPE3nNqralvUuRt4+NjWBfsd3N+NiQm/gJnYRRrFnViybXfutGf7FqzkiwCHy2mmzTWs5l
7DhFiEbD8QIJJewVfPbc+2wpWJZmCOLFmoZTUyR/BQ/53x8OJudxhBHDLyyBcLirjFwQ194F1Rz4
FWVH45zowFVx5U5M2HatRB8ltS+dFINFMr94HItobHDAFQ7PuN3xNuqxD4Ttc43kgIZgXBOgKrLE
3ftJCTrSiQ+yx80vcRdY5f8feP3+3wy85nnT/3ng9Sy/o8+f/65Env/8fw28hPUfus7oyvMsc55b
zb+jfmWLxtf8D8iEFmJiZMWmrdv/S4ks+C1YnI7neYaAbTbPz/4HmND9D8siqd53dITDMHb4rf+H
yHoH9cz/Nu9yTd1xLRfAIf+qZ5v/pVP+b/OucnI6qzYcCF+MtmY62ZR0h1xoz0qR2GCND6Vn/+oW
MVtwsBtZnwMWhltwgqLtGqqeYOsnqbiOGqmV0D5XGDA8fp9Ids7T4FSXr06ndwdICh3YccZBjLia
tDi7GNFZ9FX7tDLKndnATZ8chFFNgLiWg7qIKJTIIEbmGPRvJJKvK8f9HpvxSpwMMd3csTZ6U6p1
IOeTpHawIljlKakwsnWOkRU8WPgfMNNSQuTKOliVAvdMVLvK2RJVwc6NmAc0YdutGRiD/l3WIfgG
Bhk4qVl9MUdjKx5PTIBiujOncG9SIh9O8Jfr5IG0vQlAsTL6zRiRZgbkFhEjZFXNfcujMZybN3hZ
Gvd8Zw0cUeyQUqPBrzrxk4lGWR8KZx9r2V+xV0AflrhCdq0d/VDEJUvGO5AG1FFV089ABBlb6Oon
qL56i80Hwm21skv7hWTSL2p4Pc8evSz5lkZCQW/yNE+aeRXlYCxGDFJZwCFupOF6mLcx6BCDLGCq
g87Ds7MPNjZPEXjFFc7tB3qZYmnFvxFpZJ4fH1NSMNjmUrDYCP9CO31O2N1GHk83Bt0Dek5IjvNz
5Cbttk3x3ZYFaEFN+ywSwohdcez8qgaEBwfSIyw9ltlfOPRE9mob04j/uIDjpTMQRi5r47EZpxrm
de9u3IGho5NuQpdhhNWFC4C2X2WrJWtL9AcPyOPQUv70BUOe2EBJRBwyHqwB54yTH1iNH3OySal3
RmcTdgiAPABT6B3fBmN4adX4MqnwVZeoTpKhezWJf2dgUPxa+J7tuHSW4RyDyrwzLlpECzo6c5XY
FytFmz5XSIoFDswHc5+wEV4IPnYXgZs5SNN77AQ99uvwgnYfZ3BaLvo54twiwE55LmqpwWt2Tt9f
2U29wGZ39r3mc8RH9aZOyj3go2OLOHcJiJ8A4xgwug2wwKlecGuv0pKVZSiRizR+hh5WfZQ+dVAt
IDhHpKpUdOiO6dwbM/nLM5iMgw4Ar4/rD16Gr8yCUghCkGiiEFTk8Fb3WHCyWHuRduls2gR9low0
Xkip/JU1OD9DNV2q2pEbY7JvzN+vXlaz9xUQgOSH3U3QPTr3N8JNW4E0ZdlF4WEX+kEVNM5RkN8j
J/xyBgwzegLKsby4jU9oTn4NIY0trUBA/3S+COg8F5X7hDGn5BPXXC23WiQy/w0zG/gKkpQouSbI
v7RoeAoVcz6vwqocspAl9TI2xSoaif1Dc2fk3Qf2O1idLRklrf+ZethMp/LKuOaCV7E+mIzi7Da9
DqPPjojPI4p/RC5DdCJaokSnJ68dWST+gKA86513MDj1QGbZkOeI4FI0ioOzTyKEZsQL4G2GDe7z
qv4bbjtlxjBGJDe3oj8RoKX/fVF4ZzPkJjcANM//dVtKHp6iBMlG53tsZ+uDzzp93gWXzPm9rn7T
4G/z+oe+OJcRtl002oMm9hJqlOMGyIlBtrRA5wyLPyFYLecpcgA7QXNCZMcURMi+xmCHxhUdxjxR
WWe1+IU7+qrj8UDAFyHiTNjmxvlOnzEKZIaC5ZDzf6wfytb+VYb+kJiAxce+f8r1+krSw70TLBlT
soYwiXCeJVZ30UOw0QFgeoEUPvOje9PgoSOc4Hn03FM5wSQ0avkVxlj7CAxbTri22z76zZX2nAtw
dLY1kQVd3nqz2EeBfgy/JmBvPLXEdZi4/CcPf1ljfJejedICOC6W9MQCM/sfGwdmNGWBI4ZtaybQ
lFruOwLwyICDRsjAPmjrW6mbl27d54TYAbXbKuCK2NXckenetZ0AqBg06aU3kYKOtcIWzoNLw7+J
jJyerr/YjX12/GM9IBwisdBw44+k7D5qxoVsBJZd7G0MAhhSzMedb0EYiPJbrU9vNc11YkPZaeM/
X0/3wQQmMq/UERGRBOTubY2EfWt65XsL+GfxDTjmaUiwoSutSkjQmRmFaXxX0J5QYeECyZhSCfk4
2cU9QZqyhJTzpPCjLXSrGEl8gglLlNJCJ0e4iEtxkX44TwgOutu9+Hxa7MTbTaa3HhmjW317KgDM
roYak51nR2wGyJQJhHhBp/uAW/te6vGtCkS88OV0SoJxOdoK7rV4KXptJUV8jIOnhCtha2F53ZJI
jH7c2xGLZkRwvBxwczXRMghnWfGXGfj2gWbS9yqmY/YLeCuNjRl+B5XepULLj5NdropIqAXm3zv5
LKhek3cEKRvifnaNcq82PA56SvM+2C6D8K74aob45KkCBF/pnG0Rv0ZRSMA66EMdSVbgE5Dk/ZKn
0SMtxjQUDkjBBBwwbdJ2IjEdyhIqbB+gq5WJj7x0yNIdLZ0Dt2sl7xmtW4TdHRZWsOlVjX5MVf6p
LNDjAfWs38giCXkxyTc0rjQAQD5vCBHFIu/0if5gQM44ZoDfSBJaO1pkHKbc1pncgEjrVAuKvIE7
qmdfNfocnPJwkAPLtw5TZS/48IxHdMGocvOIePOptzfYvF8NDOYc8f63WaBpd5pRHQOM44jcDAgL
VUjIs3i2NUMs+6p9youC/QQHYb9M3MpbdqAJBJLpMb9WddiS1TMyf86sYxfqJ+xPPFBKGQhwcd0h
GrWjdaJ9MNMggQEMKUqXtD/aVfHMQUyAQxCsGYWC7wcjA6FlfFDNPDnP1Kb3ne+uqvVVUw5P413Y
gF4rBKmLypSk9DFCBnO/E8b47tSRtmu1/JimOMRD6glSkSs0xWW2HCf1B5/qV/r5MhNs2HiUzjbI
wnvW6jdP8oHP5iZN0noFJdktZohP11PJwcqjm1OhnA9khJ+7p4+vqomQQUbDDHrYADQVfSUrBsOx
V4aZPQXqFkHd3OndHa+3viw90sUcGLLLRL7ZCaJAKkXowrjMtYm/qitznTtQrQ38rdSxfEZdN4A0
gpIBGaBoHRaRXXTr7BpZv0Nbrd8akDCcmf4IQiE/aR5egAm9TtbE+K24klsHK8DUsM96stgMiSbI
NmFZfVfAMCj5WG2UM8hhP79y5fCJVv214VnnRUbqIOp9XI+cLH6zC3GMNwCLrHF6Drj0YuxeVm5e
agBQIjCulQCQyUzDwJ5tPUFIQ60Zf1Sh+avX1soYHixTrSUARPpflNqdPvKqBhsLBW03238M8yiS
7LXPxBZW+dc42UcVGQ8B36tetjvmeg9xnT1CpYbk5nWLuHdudat9dPTdpza+jaL98XOLRxWpe1Oi
5Kub7mvqF6p1n4M0mYvA8pj7+mObTUQfTxhFGibgSeCessBZ63bFXAdPj1Z5u38vQAt8s63Gz7GK
tjG29FRPf4HZaWDjOIt8PkZswVHxEoASobFe5Ra3rU4rw4xvblVsPcD9o93tBjW2EetkyMym+aY8
AYb+02Rk7MKqXw0+JgDoaYabv/okJqw0F+WQaxQ3A2SxHf4MMMCd4i9gaEhWHZTBOvzpI1SK3YAu
kIss6jcVJWVQWQE2AWAUtps8wF5404zwpIfThWq62EWhK3A+fZlWWK7xPnfrmPQSuDUgIpDmb4J5
eUrZkdqRe6rMkuyMaXrubeNhFMiHKxtepEu0YNb/9lOR7M3WbgB5RzsvRaMFgh5voT+xCc+ucZvi
OY2PY+Bs0jZZ1xZJgYNkv677r8WA4MnwkAMG8qlmBKI5OAe0nMsgUl2/mPyegFRuXybgjxPr/NS1
X+uJlovPdrLIreiQNmwC2/oCTadJL30K3ziEzd5HzjpOSmLm4r3ZCDJ0ov5lEvLZ9NWPCsXBc6yH
ocCRxq3DNzV/0uYecBYdpdMdEMfJCEZGm+2+UeEvUbdOryG4rZtZWo5bbKp3vL4AtLGNDmIVJMlP
aIAhaJAtswjLDm3l3/rG/Kll/jww64pqYCjDhtnwC+mxhIFO0EZpZmhBv/q44jEGU75ixXlM+PRo
PUjTgnU8bjPxie4I6mL6JmpwZClpyRM3eC5Zi9b9+F5EHBGhbvzVGdmbnk7pWyb7wXUc3sC0sEaj
H9j7bkajulj59Fylxa85oVQgsWCjNwAHB9WtMQztkYqJvIxXdRrffL9/YGeFrLeHStM3p7HLT6aL
S7WVh87RIPAT3B0yXwD2mhJV5LXPCYA5pt5cST6VTTjHvRPutLFkvA4iGEqa844TY68xIoTSABxS
n2/r7k+nzsZn464c1Vyd1kiWozzKWH9VcJmZXsUgHkjDE9N0cJ3oN9XLc8h2MVeEkke106GpJSEy
twk0d9XTTxuxoUnBb2x9EqcZTCxi1tPII5mVW+LaN3oNkqPnrRqNh9gfb2aLGbK0xVLz7np3AaOy
c33rIyvi32RAsDhKqA7oD9HNhu1bKgcaks482iNR5bYWbTDMLi1JKJDvv1QxcpPQQNQDHVq25qvN
goEXYoG9hnhCxhB6emOZ+ImtMeKLiMVsZCAdZzeXqvk0Q7oypOSiFw2Wubz5Qcf7/KgM43colAYb
a2EnqjxSwRzlZIZk044NDzAY2ElwLKR5BgyI5FWYH0xzY9YMiXruqbTY6bO/Fo255t5hjZLpN/Br
2baukicI+6QJsjLvu7EmE8hmRZ7Z79VUX9LJfTbAs3Ky1ZvCSZ+8MjFg/fO28JxH0p+/J5n78KDm
hNJguALYzOGs22fMO0DFXf2kNfU7wjz662Gdol5k7YK3EtnvMkKti2UQN4tuqUVtDrdBdMfBNrCK
K4OrS1Sb3hQbr+iGy9Sbb+MYnCR64UUpiidG+OgqB/WVmQKUW2dz5AYfbZ0QEN/DsmFeiuKkR+ti
ENviIQYxDOUcCIk5VKbCtVOyh2qCjS+KB2uik6vj15FMQCCVHp83/485yw8BdwnX+bM2ZT9lNL2o
IMRCO2eVkuvKVgTOTgWjDsshtJhkHRQ1EWBjwSTWS/bhRhn17+w0XBoe3TGFIaAJZ3pwplmYaGJe
dVmeZCyLQtpswCecsSjwMWsiH1uQFZqtlIo3dXvKqZcJjKcPIODyRxcsijvDZKAOzyaVQbcgktVY
WW7db0QCZq3M2d+6zp/p7MNmppgFu4Y6Y2P3WE0cVCVlwQQlz54NySKy4EHZ5W8jDB8bInQlYsUW
FUHcm6ajYUNsFGYTm4gm4l5gPci4ISkV7CCnf7eE95q5jIzKQK6hhutLTzHYw+wcbB0IJiBLfA4Z
OFDLTuJSg+nnP8dc/HHwLipz2BExP0cKrTLFikgv8jX4lrec/IVFYppzyRF94ttZscyEadL6W43I
v4zDgKeY1Alhy3dQvHQ/rr5RuJRHLf0b3bDf6RgsreKFnoeGMsTzivf9MjXdIctBNhvZHVDcpokD
rmQGImE9LrBqVOtM6MVsoHzrWawd5FTe/bydxxzirchwOmv+ZfRR3GjlTdXTKxotuNSvMcdHSktP
Y47xKze1XxsjCdYyZP/oxsiSNTuNo9LItnKs/5IGUS2VWUBELc5pGCPHOB9OBoFB62lA/Z+yggzN
fiXt4ZZEvo73BL8FqjpOwie4L8++hjtRM8sP+VJhToB/yLqZjU++YrJIIT4ytkiAScqW+3XqsecX
1lcaFm9jS06FbWN0ZdHmATQy4yUXrAvGNsBRmgvecji2kkzdvH5qN6VCgWjF3auSwX5W+Ns+x6Ez
1X8kAtyBfHOvzcu9sKIY1vUzqqeTmH0oVvrj6zeXeUkVaCDO/GudKAWIhr+dqYtoWSK2BGphzCku
I7sa5TMcpdY6jEP8DrD6Qsc0rWoxnTLTfvWtPGAYNlwb0/9lPvWuI4tbEL+EjlqAHQ0tedZSPmVo
paotxkc6xKA64GO5jVXy6yVvbsx6GzRWAutN0cakVyQ7h7wFGp7kwT5FF7yKIvEmoPtSxt8llGvO
0+d8RNpeuxjhJ2TU9VMlvI/J2xE28EED8eebDdj92N8VunNtuuha9vVV/wssQi1jEdoLO/WAi4Z/
6IVsWlc5zz1R0Ij0q/XFh6ywr/DedRSOdsfJtq3Qxm0yjG8gFRl4yfFxbKjfa5thWxD/lQYmUsQx
LJfd+iazZgfk0lvFQ/AtkIJrQQ9Tmt3MUBSPuBr3cedHJw39J8DWS+5OgLQ8/aWT2aWkqg59fCOD
n+urcbrFGtD5VnZvtDrW1kALOiCV7sf8UR/7vfC1SwwgfRE3sPzF+xgkDB6cwmfrF842QaIW43bZ
4BFaSs8HTwtKmd0/WEajqXd2LX6MHofkIGVxJZlWVgTsTWnN69NMXz7sPtM3LkSUM+toEh4dNwRz
SuTusdwRXPM4dvC78p1s+mbDnPwDmtGiHj86HGL0msGnnBx8npb7kjfogzKnv1U2zYw7xK9YRgGw
y/7kWn7LVMCBEXCyBmIqVVB+8fbFINhS6HIv4K1tiVYow/rBtx66AFpQfy9M+YVo6RHj218M+Uul
wbANRfiJYfcZZB4l/TSspAuera6ubhh+Wy7y1IaWyemze6bxkSEI08BkEf3qDonanocTySx/CpPR
pqqKq8H329bNgeMBMV7fsP6T1e/UewIxLJgy3sRMbNyj7nHMmpQCLDMfTCHRD/Chs+dRoR2+WxWR
AqnLxdBRu5beZ5+MPKw2Omb+wXEr/FNIj5cS0kvw2wFjW2Di2A49N17Y9+u2y0CnUUJk5MsQ1JZU
EsJtj7ys0iT6HqukTee2zyWjXaQS/hiEy77rbzIuH0XdUW0YxckLWXeGdXDOqv5hTp/JhsZfj7SS
SEVo0T3VXXvnt9M/eEPoTyTrHIYuKgiNNj5Czy0XXj984MagrFIeyYfs3N2ck50F7C7sLXCg9ksv
ePUDFc/+Yu5RK1/5DgOnyJ+2pm3iBYiGtUcs+KhJSasQoBYqL6mjQ9dgEtVB8Nl0PqNYnjMzzH98
ZNUOgMjUw57UWeG5JG8jm6LX+Tc7YoOwnSC9c6dPJ3k1Y/NBq1sDs+10JNjkidL7c56i22GKYc6I
IEi7FZF7bwSkf5up0e/EZPwJfCmMUmNmcfkJIDqJD+JnVCB1EovsjXiWIuJ6h4lO51uYiICZ/tVD
v1RS7bKJtmjIAHMZiX1Wgxsg83Ayphtk2FeTeRBEDy7HOCGOF7h6WKTrVCbknLsaBP8pWIW2/dhT
WyzDbNwieP8eeZlr9x0kR7KCBZ/P9LBrjChA95/g6a+ESD6rUsHUT+JLidF5aybDV4AT0+q1nqkE
5G3TMUzGxeCWU33RD46JDKv9qSeSJZGQIYiwvqrJwxduh6/MJmAUDsmlNoLzhENrC+T2J7jNr5I9
dozxgiBbpbr/rdtI1mtJ7EgefFeObJa2aXMJ1X82aclLIP1/VocnFovnGVDoJvHBfpvOq0b+Fw9v
j2MVOmoOdlmUUNRU5pNtYXr4cu2HeH4+mqgDTy0+dMd8rxrzLcpoBdNiItMnnqARatONG4WcZ2OT
IEqmoUPkJ4EMYWinrXJfOo/bvLNoT1pIxwskqhu/i/1Vjc420lEFRpe0Y6sp2WqqDGG9qp4HnReJ
4NvRIXPCLBmrm15cbNu8xrwJq5R1O+iv8k/LhyOalZXnd/U6s4ihDXzWfHqxcUNkfoJeBg40VUHh
LUUgh6XTOuTDgC8AVHeh7R/IzhpvgWCT38buN2KIcoeOuYhumokIZIIOxEBbbegr98IFq1umyD+K
+gxaP943DSKKklF/WAFbbXD0b6f5S1UeEJv/dQNaimLELItuOWxMZ9ca8iY9b4VJf9k5b4qk4SVA
VbydhveQszs95JZYeXbtrZ3Kf0R9gLgDtBDjZIYyjpvq24l5evjaczEstTL7jmjVF31HT9AZKZIe
woW1hjbBS7gxzEl/FxoDySFuHhoyFvYhuMUpPNRVS00TcMQB3tSpF/MVQQkM8yt2ammEvSeS6YMF
MYElw4dH4beFo0NIAc9Jp1G3dqZNgyXnrrzEsl46xC9V2YMJOmAFdETkVbmwq6hbj6gPF5X/p8jg
3JqK7Uo6OQSx6i6VFB9+Czn12OQ+btpIW6K1dlZWoF1a31+pEYuS1pzDBAKoB89fYOUoh+A26E54
gFT6HNUYwnTCIoh7SIXMVizFbBSg2trKxmgfV0y9lSRRZY6RMI2NDPE0od/grdcG6MZLJ9nYYG/n
A3jPmxbWTm/fzECfmf7hyRkr5pmU2gzeecMx2VtIq0guU1Z7y5ocLcjyPlSUzH+DDrsSOQtHs0Z6
mVYNTXRcETpnhd9Rk3ULp0DfaFKvYKzNi70uEkrZKIk3rp5cWPWsY6s0LpOcqdv+Y53b3mMEVGFr
BhbPCmqYIi//GulPNwTU8UEB11Ll8OhXoEOH0TlXVRuesZCfi1J7ZUb5lkTKQ4PuQuofoF3NPxR+
Z82mdBg39m9nTPlmTJvV2Bicn5n3kEb1OgjJwpikdkZxRXtXGBgzS4HHfCg7/kN+pjIXqVDaflI8
hHknDmUzZDsr6uibRqZdUHMkXvlD0sVAlDKrCDeGqR60at8E0j30ETePlw1XPR2pRk3xMaZl9NCp
Dlt/CoC6LPN6ozPiRlZ/D/L0wU21U2oFL05gi3Xqw1PqhQmRZxCvTdv0Gy9r2oMJJYdKkYM1YJPa
5VNy1jLHxLOiCA1UxtOYxGu8S9G6x2sYe8lrDtWXXfeYv/Xp+zCSXh1arC7S2D3TTzXHKITa0WoP
mtvsvMhotkXSF/s+dJ+Uo7jeaLjWroFZzgo4QUtOrnUNE/9SdIVBGBSWjX9feokDV3UEapNz4V1t
No37SEcwMH/lmrNIcv5ZVhTj3qjzd4b2WAjtvqf9pJUqKQv43Mubn0BTw3147Qgdyx0xXfqYPAEN
O8xgomMMPB8FMU9i3qFR8PBrLmuP9h6v8gwP9w8hLAjYN0/stzU+LFm3c1KGikRiaCtBuGU6fNcI
/fYE6bobU1QKfy92qB78MKDL6txmbQl9xgZVFnq3SrIeMwOGvJNefHqTsjYFsPQ9GVRrnzyLczpa
4KtETC60GOFHsRM3SchrAppRPFsbNjMWcnGvYypTEiOVdZz8VcbD7jwCAC31WWRJfhg83IONipaJ
7hIDKMk8ns2QQzvSK/TwvQeI6qn3xLsZ/prPliAw6FEM2eEbnd9OQsifvlL1sWpAjFLSPiE63Fqx
ScYPT2tDTw/ZItrycj7qTeVeC9sst10A47OldCly1ezTjnqyjdEp94yuNSjTxBO0ak8V7D5KLpQB
0SPCIhLGg/ix4vu+OkQ/jfNUm33h1fZMVsMutyFawK2ehJRebb9HB/pqek7BN7F2RWNcbL0+BQ4N
IB1ju4tJbHj2w/e0n+S9trvy4JTDtfYYYaX+m5TQyNlePJey/Mwtzn87ajSWf276ilkAc74BTEtU
uECDpDvmUQ2coy1etSh71SqfErCz0Bl5wOTjiTs2d1wAPwCqQp0MVNAp4YOBElqTSXX695WWCOzz
gtCm2NDqTYdZ6fDvh8yTIQaRDC6diuAM1z06QJgGlIQW6t6CkPQO4imAAV2uM9yrW6tw/XVEt5+z
7zY9s6fw18wTJ+FRlhMWsXgigLUpsbcqBC95DViwZ+vlMZA5YY9j6u5/Vq38q40Emw9VR9CoLWu1
/gzk5gUuPxD1Wh2MLEi2Y1U/F6n9p2ISM4VTztazc8Ms46Uuuy+W1dohKdkY9o1/qhnLRKGUR4+R
P/zQaO1PYs4Ri9QGrt8RrDlSl9S+M+RXyw1JssA7jBJMiDJ3wWjDeyc4Wol7I70doj+isv61lTI/
pUAaMA/K5TC25JFil96lWKGXvkYP6iU7RCgch3aOH6uhbppiPQT8xrCbcCawK+2NAG2x9WN3nu5Y
/0nUeS03rjTN9ok6ouGBW9F7GZIyNwhJMwNvG/7pzwL3F+e/YcgbEuiurspcectd+8f05Usa0+L3
0xFBAAHgRlD/VndRys+gcb505SLzsqpnnjzaCzZWJpJyOp0TaDE6PPsSH0+O4gg9jrWi/GZY4DXt
VkR4F4cyP6d+ddaT3FjrftUfaWirhcRQk2YpNN6w/vAIMiI5b4+sCQmFEyWX5FzZ0Cz6gg08rgnz
yFeYeyJiWAkwUvDE2wY8m0q9YUMuIk3XBCEHNzEN24bsxhI8eTxQu/nvY64vy8Q9KlJJsN1fe3sG
dGjswIQiLhTL7Zp7nNsSt+IkkomA7uFihs1rEA+XwcKQrB1YpyPaYBFDa/MWqRmB4Q77sU4PwsHq
ZjJRjgQuj2DKdsh41MKqugROVXELdTIm8nEbZnl8oVf9NmXG65CT0qajMm9sHRpEiZ9tuBUo7QA/
LALsRrvQAt5gqfco1D+DRD/Ri1/IikmJnUXZDgkb3qIU8G1ixe9FB32N/x6lqbYz6+FFa9SVbCds
rLH4zGqcBHXvfgyN9p2D5uib/oOh7y0IdvQSBJD14tUYYHz4hkkcjlbtGZ1h9msSE6z6h5QKSlGm
3ts6ClgCmFsZxjtjkD7qxao3SoJMGaTvleA1NY1hbdaWc2TUwGRqiLtjOw1k3jVFvBoHn1OVJgey
dhCEt9L7SXw2JQjp9THo0IbAahoPGVSOlWsdxqxCAGsIhqCws7F3cI4reYFjSzhEjCf/0Gv8Fg6F
oc5gZCZ1Ksuvrt1YoDwbwld+UY46kAy0XBUf8yw7RyR+6HRuJlsUNJe08EPU44ejo0l5cn6xwP5g
E64PRQ25UY40nLUcG7uWux9KGtUmLnR3Ixzrs8qwHOQQ5Ldw394kKbDH2p7pGUxhYU7qSN5FE61Q
xoMwypM/1pTUT0qTHBY06KUm3Jlipg/lMz2ijShU+wQCijmY8DZZnkZfNa/8fupxmAY1+5tuh93C
oOpdhGj0bWX7TwYFm41kftO3LgAuGZ5Q+m9Gshamfhjnmg5kaTVuMO7RLCwspAJ28txytC7ofNdv
jjajTIr61Zym9yGw1KmLWY7DzEK3pJOykQvjYKOBhSNFo7jyhu2gtXfGEmtCQT1E7hSprhPuOr99
NcRU7/usOk51GBzDKobEYs0Xtmx3KftQHKfqWUQedhDztzPtA3D0cZHNAWatVZxY4CmuXJhxWZUv
q0mTS0DyGgxZ9AO0lSKng2kVWXeAbnMfJbEWtj8dbZgY205T65ARZp3YsGldUM5mOFinx4OgjjpR
c1F8s/BsR/85TProBaR/9BqiMziUyfiRWIY6Ex/4rnP+c+rw7hlwy5s+Pyc4OLaEMEE1g9B2qprg
GknkUlpXYTarc/GMtuOvkyX5oQAXh2jHytfKEV8WJbYi49rl0ji4tFD7NBA7RMP9wrAxN8Hw1dE1
TcHkrmMJ4WL20WafWIJgh3K2QM2ecKooSUNtgnDd2YHa5yT0pkFybizoO7b6QOPkrwTPBAaX2Xtl
5StHKhrfMASNvGQOm2HBoDfN2HmktmmN6iX2mDSpCtMGu2NfM/nqCsjcUOJWTe2zL5Z3wN3/ZqnR
JvfsfRPbzRrD7mn0E3K3h0JtQtGugyzajkSzxQ2okdq9Q91CfA90YnSLnSWBUtWFc1HJO76aJegm
ljjx6fosON146SMaiGShr1UKD66X6qCJ+LUNJiQDmfuZA8oig9O5J+ScrYmBefNSccEYg9/F4tzk
eDbyBto30eiYABszBAGMFYXLUVUH5Mosr4g2/USlB/z5T1MZezywHPu1OtkYuvAXqm2vOM+GNTYq
qDqqYsvxXEAc3OmMJ+NTgg5lQ9ee4znq1aWK4hoOVoGXR1nvaQBLz+Bwa1gEmOHF+417zqXS37Z6
7h4T38IUiEs4hjXTc3PYTQOuftgZSHHdgHAKs3bRKeJSzjXa1twgJF/nPkppLDC9q3151pQyGaY1
E9es6n4YhZsh6oYleudC47V1doD1f9MSVldPkc90Mv9kskCZntO590w0RIjWt0ODDzO356JjPJR9
uFQp/h3pdEhsiHljQIL3B2PsboRlt+x05w9nF8CaMKWe3Kac41CQ7tasm2GjMW8tu36PU/+Q4EY6
YF7woV0WFn1Dp8QzNg0mslx9ujLiXLYl1NUMHz4zZQAjrkg/ItVlIJmsW6JViPCGgQMyKKNO9QEl
ikMweG/czGqOh0C3SE7Hdy8GxgMomNKqDja+SJ4zC8lxKBzB2sstmZjaISm8el2HABnCYsieBZWH
h9Bix9UQLB3X9u+Orh2NHhUECZY0jKX7lse5BX7e0i7jFGsXB5gJVka1lOgon4xOiw6qV9EBJ6qz
zUfCXRLD2aae8RIUqj1F+nhpUlGsh9i+qkKbFsDkQEnjzNw7bD2hb5brpunuyMd59QrMQbiMtDNb
SQuly2SlSAEMYWd/keQKHDuGZimNgpMGm20ZcFCX2khGtVBkCjklGFM6AKMU2rr0q9ujERUl2VUb
GhYH6vZ2D7Ss2nRc59SSszKe7Ld92trxro6QwUzOuC+SZto/3rLq5H9vhXyD24OnyFHjWLRrLVlv
ZB+bz2ltddfalyz8JbYeNjAuxUa096Sixc1cNTrRNOjuZeNz7nTGZ0cM8Z1zw8SMyw9Ef3V8t7ug
sNnTLV8qYljPKpqXR4V/lP7/bz5l/c3rs1fCK82N108H06s/izQs7gUl9zaI6b3R3MzvGA9sSEzI
bGPPCLaAE+RSNUO3JvmF0tyQzaIZwmyPGCdZt6Y+rQ1n6u/o5eNlkfRyMwwsEvOHlMaCZXOCyAbK
79GPTkgx3h1TI4XN+KkVNNKk66p7kqJPqKJjSYD3SdVaeffOgwawlQ1nEeUE/sIMitFcMb0RuHoX
TAkaONT3KMOYn9P4X2AZIw1oTO/oZu1ns65PNQzau6hJ2Ap04PCRpC0aH0Z3+KMm1ALMb/vN1GbF
qSJ5lnebrdsIIE01sRmSf8+o30cNkwERzNkdUkO2M4cxWOqQBp7StHChVtgg18ceMf38i6ckpXFZ
0vd8/ObUaMSS6ebBsyvG5b6Z3G3H8CkoLNZrRDz3yLNY9a0lNpVmQQ9yXOreGD17PSZbm5DfGeNx
Cka7e6tyZ6V70QaDqvti0he8jUm3zTl7bYqWqORkxgxL/lC2FSS/EbuNS2jUzhJx/mpxhTRw+xpu
ogq99hm/RHmrgv1UmPFLhRxmktO1MbgvvBpBe2H1H5PtcjrX50Twdo1kgiZEx/zSB9NEEGT8jyBi
l3ONzbJGp/WeiwrIxDBvRk1q7L28NRbVGP+DxID2AUbnstBo8jWsRTuNFn+QsYxy2l4rA0MksYT9
HTYwITLtgOcMA2c16YzTi7HcpZzalqLWGIo49E7oBa/S0Qg+3XY82WiKp3TaxHYhN21V+jef+2gx
5V6za0sT2rGO5C6mCKRK4OIbucwegbCeO9DrnaxfLihrRkeY946w4BzGyQWOHfKuRtt5CkuIRhp0
D/Qt7QAAFJZhrrzSvXaQ0Zl/x8vuEHejf+78HEViT++qcs1hVzf6E7u0dXN8s1jHGr9/bvFOAoOp
aZrewSVqlLT6ujz01ddQjRrrPmm2Lqcc9Eztk+clCkngDLY20m8fat1dztK81AEaEvZ8fVES325r
GH4RZELGkSiBuqT/q83ASpn26Tkb02Svm7JaGKHUb1rHJR1LvUSBgyra6f6WpuEcrHrw9pZD6BTe
b1T53fi31ga8/EIrV60kYLqO6CDNTQy9GcVGkFm9fPQ0/KnPdr2LTJwMwXVRF+MlYWZOCNu0C0Nc
ifZ8U4QBbQ0bxsLy8a7mdjw1E0CtKEy5b7BhX2vdeyfWFHqWDlcna2kzVLZ2m10qG8/tSmLkdLnX
ahUtokwVm6Fx8MBPCSHQkQ1Nt4BXoDf1wccYsxpTewuHtXjJCzNYS6Op17JNlyrIxWsxWR4/LIZS
PubmTdDFXtGh7tdlCbG6LrtrEasJhMe1nZE645hnt8Ehr1hpXPZV2qYcQ+N43zoDe7v4nvhfX7mj
VpoV53uThiHubtXduspPD7rF0/l4t1UBKlWewadIDmohmELtm7pyD2MeaEBxjeDOvH7aqwFy6OPd
0HD0deZiWe0IV5wIYLuJZDZdwDFcNCHOf3Iyc7S1o7WjfCB7a94aLMYSGzcstZU931CqynyElizg
GEiaC778u8WcHRtrWeyYWzawiqN2bulFW5EHzU208yw9dsTam991inqmeaQkS8yvfm7Y2YbSh+Hr
/NkiFeVWwLj972Koyrzf2RqsiMdPNrLY2ls12QKPnwwBJz0yPlJPjx8lSKg+mZXx5/GeRRzzjMp+
e7wXhbn9HAEu+u9PkiS/t7paPt4zs1JdVXwOSMoasHntpef318en8P0s60zqr4/3Ml/f+WXrPz9+
pKNVr6nmkN87/x/gWn7r2jZOj/cCB5mnp2nF8fGNzUB5CfjB/e/X52nZkxZbTZREfOtEgUZKhKPY
EnkKuioLVz0qC0BBfNYcubpIVC8YSfLkpmXhrWvPhzT8eHJdvN7g03uUj3yWJLt0l1oMox7fi9+i
2UPsAsU5f3FfDeahy1zGIvNPjjyZnSLkrjSG+d4soePvd0SPzl9riqF+bqCnPr4Uv3X0GvsGiiEU
IHWrzR73qHsrcVWVeTDcphYkooG9VtcvojPsCwpa/eiwlj0lyBr6qPBe2pJ9ndk559JwfJlkeSo5
ex8katqtGgeNqMKAhqXDml+Errzy2h+01kVATmG5xaZo3gAA9SQCuRlgzgAiEQcNViV89N40DDT1
Rm3po9S9pYQeIR5kuK1aLcL80rUrcs4lwvmEsFHyMCw7fUl0V1zJVYpfnXxastcEN29+sNxPQwXy
LYqGXVwV8jnPXdiGbbSpXIIWMOJ5dDpD0nrt8G0sor8pu/yJwLXsRmMTqnNPLjhe7G75+JiFh2ke
Bewae7YY6fMW10wfztD1O2kouegIPbxNJUmVNvniBsiM/z5EGcxgDH7lMmtwJD/+wDiiQnBN8Zlo
nr0JLQUfuyi1Fw+3UINH/vp4IBczCBPx9vgP3WBcNwFy+UHZFyLixdWZV8qSGmYJdeOHOMRXaY3W
FSc78g8G5scqj7qNI0MJ/8p1aJC749bLMusKswB9nGE0q3H+jgYXExAKC3Un9JLHUkZ7zjxqnN0R
3NvpzbEG0E5p9vz4pOGobMstjoxhxLbehukNtf++qTJcZTZT2xyPdFSU/3QQsmwdxnCdIu0t7wt1
FjmKaD/onu2ReOa8MEAbcws7sTbRsoAcDy5u0ypPW9opIzsVdFeJ/YopcPeC1ZJx/LwruIUIdmlF
7sPQ5O1V+VlwqchDV8xd+mm8meQOP3NpQwLynJOy+k9p9+1ZTyd4Olgh0i67cr4993APERAyAAyC
fMvKiCZRRhzmq+hlSrs/rZfrM0re2NL+BvwvJ/FU+CEHypZWUBzYwSnChwOdek1IL5qHBEq/FzCg
qH0tvQZxR1gtHYGlWdHOj4bxe4i5cxhZDvT0L7FQp8bV5XmwSvXiVs2aY+yI1TT69SnK3gYZpUs3
L9PNAOkYQNNGSnMf6oG+Ft3dcJAITU5hbYm6Xo6uBokqMe1tNM/RLLxU4E3sYNUob7zq+XcGBQi3
R/tPgKRZghtLr7Km4Au8O94NnENGvNMLjhchGLDXVvxBmuO81a2NzNAKR2QUCfUUJ/a81w+FN/Yn
w/Le0kJNEL/Rs6ctjklt/psMYSm6gxy57dINwLJ5KDH9BdSS/iyr6g07qrw+HsRqNJqIRPUoBkjO
ny3LmFUoptEzvxcQ7rdw5ydR1Mbaq2J7Kcsrk4kriUcNQUHG0WZenzqTgS+D5aTN9HmrvdFxtrFv
OFvDo5EYBEGzw+q2c2UHEqBXFOsCMvGYE8aaD1519TGRs7v1Hlt+WV/zIAs4AOGSssf+XSOZ8uRW
oIPSBLm6QXvGMm+V2xmAUFwGv5rC3cKgP1AfXTln1LtYmeBVOfuspX3kQCY8mCEprWBpxFsDwWeb
YDRdZCkAPxRI9Nq9pwqzy9Idu0+3xAKTGVF2eHy5lc8iIinvCkBZW3sbrwj6t0FkUILskvi4lsp7
RBsitGFcx2SxeXnpXTRL4CmezOvkCfM6l01oYa/cxvLCYHgvx/ij1ezVkBg9Yh/fvuoSwlfo9gk0
tdq5clPmKy+wXrQ0/iys5KjsqSDERJ1p2yBEt+LjkNISRvYL4qX58iovBmPrtG+g5GlCqCtlfvKa
E5BnzzIC19TRI2DgqV397JG/Qp6h5FdX4lnJ94KB1kxBpe8K8ObcEbFyfryV52jo3aJ+LwHOhjRu
UE6zahA/6iZ45fBEEaVVquj8eIi5jVYAc56zsn6PHSc7J+OQncP//1bBmbfkeLpTQ3YyixaBzeMr
svnL2g57NXkPr0nfrGpKaKpkPpwbFrApzAndU6xLsQxM9KFWZe7zNj2MGMoWQ0v/aKAjeK5SAu60
wjsk6K7W5RzGCHPO7V3m9xFW6XjCUtLAqYlHolaMaA8SMD/RpmKoSqsFfBRAMHiMipMzdNzHJ6BG
ev99ST9/naDt5w9TwrCMjzcNu3beol+tu49UJBzKUlfbs+b8763Hx5AaZxt9DE7hVPT7x0OGKQLO
vv8VkoAWGlq1dj2twdCS0MTQH4/OBBP+8VGvm1C+PN7vkILZyTf1XrAWDVWLPaYA/OqXptVudtVm
X11ZNEtGXBF9lby4daHcjWWXvBgF1skuG9fC08eNZyF8amieLIcRNlbb9GQc1V67ROHoE3ZPAKiN
JecHLMjfVjXT1ic5mS3Mh+5Y0dMlRKf45MVaukXW/FAYwvFEYH0qqM/WDY0GVIXUZzoHIywPtXoJ
3XILBBrRXuQeSDKqST9CLZqma6vHzTXSzqvsUXsrXedAowSba615L2qAAmb3U/gs4jQ4xkBYaNi5
/U8CAK+Lviq6fXlqIxCJhXZgxNA9D5P8N5JBxaBqq6XNMwlM9h2cOKSsqRhePZrrrRO4SzT2nBcH
g/SFkZCJ+owdzdiVPeJNDiTooFSY7LIg+NHrTUF85rFlTHutOsZYjVvHW6naYe0xh91OwOF0tsvv
KvuIMjEP7hzzrtU2XZePqana3zpVZLUnbnHJkFyvnNjEMlCXyTYZS/MI/BQHio3iT5NE+zh98Bqi
t9+FlRktzazTfwz/TuCa/u5GzrKqdSZOKf1vTCflWlTDpyznVw+KMyu0fUUe9a3RuuMMDLHONQz7
aDcMHOaEZ0tU+sUAVzgGPPNGmNJa4lm56NifFIMWzBRa+8l0/J3uq/9XINIZrY41nMn1qtfN7oPL
U/R+TM/HI5JGVN1Hy6WANqSzzwk2qatFVMQ4f2Vq9wiRSjCFGBJxiOSTdTAEvkEjrvAWuVFxGiCk
3m3xPaZW+VEnRGbUzOwWbkg2d45fss1pAadJ7XHxNyCKKlO8OazmiCmLz8CNgRzScd+ABUgPIfDu
ZYCKy00Ah7u8lmZuIX/W2eRcRnjKfw+9vNvE1dgeJz9G5tSIVUrmwslOahKP0+Fn8tFWMToG85ah
yelHF1Ub8u7CNV9VHVCsJrXhbiYC3p98ZnRRCjHOaYgkDJCipG0Rb5xkOpMv9sPqnuLH1MGz6+4p
TknXVAjLGtrJtMonzoj0fOsXI/Bi8mgAkNYN6hmK4pAFCsGFbeYgs0p9D9EZZanuMYCwBxc1FBO4
Wh8chJr/osSwjpyB7OPjrSEM/vV1G2ww3yPnD7Nw0VnWLNGyE2yvPVZVcubJoV/rJhnoSStXsWth
4Ms0Y600enroiuIT/TeAKvmBc9siDZzyEHZDvoDC6yCfp150xvj4eLA5n6xqokGfcjcqV1YvLBbb
CgBh4MqbZVQIVqR20DT75hZjuyH6yD7mSBSOLc0qdCeo3VTlV6iff0YgbE9BjS6QJ/oogquLXm3R
IYRc9GYckg2twsPjLVmm1bp0IXWmI4xFp/0kx4che2ngI8bEdYh0jaA1zQ8PVk8aRBfhwtaZLxzk
/MDILjuMWgaSkBOdEeT/feT/Pgc46lsOyMdGgy8ykJvsJ9n97y1rTnLwMKMMoscvz8OoIeCLR7XF
eG2YWxlRB3appv772ajfnK0Tuytn/k0+SNop1ufcZv0367VsX9LzqRzD2zmqL55CHT2GE53qiO52
nnOQ4CDHWgiWjsA20RSHqsGfqmIGp2nJgMYe6p0TgFDx5gfibbqD9El2ihVY5jnLviB8rvSM1lno
fX6yyorz0RCmNLnYf8bc+H68141Veni89X8Pj4+ldnruPRluJHwxp5FA/jpxsCxW0xHi+lNYz3HC
jQF+PBzxCtlWdsUETpBvu/WQuB4eDxrS1xUcsX8YAqb9JASdPop9DBvNU14rnQg4vd9ZvVoprKwA
W4ylNzX1MrPgMIcx0Lv5yXu8QjDjmn1CI8AsRf/ciTBYBfRXX0VcIlLqB2rewke0amFkT8eifDe1
hgliK53PzvF+3VSMP7xsF9pr2jOaW4wCxrj2gJEABaruuQdXhjCOt1YVxmFs2r0Dje1vnpvbyLXV
P0OiesFaso9y45lRNw1wRLa0wjXxMbWT8RSoIl5XWNbXbVR0i0q0+TUu42PozFoxo6heeyOKV3T2
2ue4A33S1XiWbVwqG8Poo1NpgInhMv/S87o/ZPTadpXlBHhRmuTAfEjblhqhQ5OBbFQy6N3Lsjjq
mHOhZEz5M1PMdKX5PniGSc+XZYo6MYbXQp3IUDBtftPeWLkpsp4hdM0bvM1HhDStuEUQm6zzYTTt
OwPHWVW/CHbPHtvcC6zqH90kF8zi/NXHcDVSEtqXOQ1++Ay1eAtKkkLxKPGcSNyI4D44OxQW3K+s
2ILKSFhCymGvW+DxUo0ivp2l4lWjIxrv/GZbS8Nd49fCWkCgFsy+gSJLY0RZQpqeeM6jhq5eXXeg
Pv11kTIgJpzU3OXxQP8AIsmq0/nv6S9aq9zEjjXKNNnCUf/xJ3BLoe35L8SL4q1m+pdl2skkNW1X
2MYFQCrBzQlZo/A61H9vqakjF7b0D2Uz2scU9zjmwGapyVGeC304WQ4OitCvYHv4F86+iiEaE+TQ
9d7nZok5FjFlOwI/w+pz7N+JfNZL/HsD9J/IGk66TQBWVl48nHNrEiUKolOtQ0Pehb2NHRxjdkz6
HpXF1TKZ76bYM1I93iQQgbn7S442iYfcuRJ0r3vz3M3E6wCYe/bVGJW1Dluz3ShKWZYHHZJ1FM7l
cAVeNpRgBPpkUdF+vVimcx2aQr6mriR4BFCSV0Tp2kns+BsgYd72XzaRs5yXxdOgedpCH8q3chRI
HNiirQC2Yp9huFIE48SYt0bRdJuGgQOXued8U22wRsi4p1kybKa+XPaq3DLONFamkf1Nde2r1nZx
LuXK1ztnX1L2jYG+9EqH2X1Vb1IH/YvntwMmJJN1PpzkO83adRMq5Du6q10149pn4SGjnbBlcq02
EZexxG2PxhYuXPg8J+vkcSxWVPyJAY+rtL1hByERVHQH3LurbWdR6uKL3QlZxaswnfAVfceS7G1I
Ij3HJcM3dpLM0yzSf3GR6wc90DR8Hkhhwqn59JXG5RClF6fSimuIH4rZtfNbxtZv36uNNj95Re+g
I5MZa5Z2xjsXPwWOLIkEDhYGiatPQQa8MdZxNFnN+AepkliYs3MN3c5TEkcGIuR0OpUsk51DKJwq
in8gUkUD4djrVl2aUqtx0KkqAFgdTbk69//0LdQ+dKpaUL1O6Fw3THe2dCTxxA+6YM7mlNuc3FP4
ppx2x7FMF7WYLegjIhMPwKabaele+OPamaJlOEs5SJ4dt3S5/ir3jx17r25vmOtGAdkqSQ1Ym64V
bPs8N8CrHLupaE8AuOoFceOL+Ru5PQG8cDfLABuAjLKfrMSK2acGeAqzbi9z2iHoMNiQuJa1gPD4
iIga2BZIUEbEhk/VWHtrPwuj5Rj5ENXGApBkxTEeEznqIRu/utmMx3FqtKMthzVRKjggTVJ98LUD
icLBhDYt+kE/zI0DZhFuPk6XLnsvSuej72S1Ap5k0uRtNuwS0brBF4GAs7oVZdYirt6lZlDjJ6Eo
L53K5WxbuUQCXqMqcM9OevbQ7ZwxiTknmF9jNCZbN0IvLBuaeiYViK24eJvWJ0GlzQmAda182XUQ
Cd4qh2S/prFjiO1krRM6QOyzjSTRMLYxFsDz40ESdW9swnEyD3XQm4vAj7oVXBhsEmUCbF2kCOOd
RN90tuMtlBkfMtxjTPg05/x4SChFCAdr9nb24lWcczBMsuz+tO5XyqXHnp0UCwgwL7LpSAYgLRcf
nWcDccjq1zJw8xXdnh+dyv9eEudTEbxLFiBqisOQWbwEvVvv8BX+xNgNV32doCyOxnfZWsZKi6g7
AXE9W5GzCMvxnb+btVnyh4BpAlJVO0ewbMw+bMKtrMF9KpV9d1RE99v7KAvhnCZuyd4rz8OcqKMS
bBX0X2P0vNDHPDl4wBVwDfV5DAMXqbsjiYNDcwsZsXxHsjmsdQAuaRqRcOyCzanNla8yF+GE/g5R
nFa/WESCI6ubR9HJ9uIL/7QfQy2ZvWTsegUKfvxJZPLKXyvSmp9C8AtH313jEEufwipCASXdHhoR
uO3SMS+GSHIQ6fANvByEKiT0PfNvclw5ql16QL/AjhgDTQFybmhMEzud+VeEPoyxkKTnIfTRX/N6
9mb5aacpaE9b/mhCvHki/COb0GDBw3VPkuS7A6BZz7ITPlZxhOeM0gPxTxofLNeT60fOhJ27cCeQ
4+moS9ZTZJ+nrP1Ha4HUuyz+G5SWt2Fx4nAT/uFfI6CuYcac0fgkokv/Q+47+iFLvhapT6OKl/cJ
vw5+NMwPDezohbTV5wCmggt5KbtI7CLyHtgCsvbWu74HkSa45NC+bb5Eyim+m3QVRrdnyR7VtJmC
5gfF+FZ5FduzJ+on2gH5OrNTJJxReB80GRzCyRyfwCf/jFL+CDob8G6oFAyANcTqeYxmlk2ZxauG
WBMP4vJCEm/EgByjphEdu8JZBJb/EhNM3LNc1CZGmxpawBOuCrSMiF3CGDx96LiQDUcxDwyxk4fj
BpYCqX7GMxwBFGf6gSVkKQKCOy2sm2OstWsyFDT0imyORchpLaJZUjbmrRfBM2kXP4YZj0962Tm0
L0WCzqp4a2GIJxMJamM2MYCzQBaRHcmgUb/5dvUeEgJXj/q/sOS4hkl/QVjaN7x6IC9t8mWCJEi0
pL62MPpCWbxC4LkCZNMIyzW/8WaSbuzSmioFewgtcaP6EwpmaySeQ/XIhyWHhBcyRCjes7Xv1MSg
1qQp1OjmypHgNzqGfRS5K5+8hqdGmOiGQXP1HDmCFL6YC8DSIBluYWfU9dOMJicmUcHlMuzmW+hs
F2CDJrYi65IGpCc4HiNwme80dw7c5b5J0KAT01oSllGFu8TP3sjew6c37ap81+qxs35LwFNRpsJc
H72voMXwR1RauvAc++rYI+0vlxeY7v0vmh8cC81IG6o+gIJfANqInuyQ04VI/KVtEGETRPToMqdd
5F5/VNZ3ood7u7ViFA/Be1rUH4NNWWp5NSr7Xj1z66wQJBGdUEc/pDUWXCKyW3rWHxXgoicucFuG
BX1YXvX6VLQxrRw/v0yhIRcp7dxNEOMIQQuD+QfIo8J5nfTBwR1aGGAOpWGa+NsY1cY2i8iCpu3I
Lqv32I6Hb9Ycc03WOgbwZq3URMGZEigTG/igChpFiaUddUgMxsB6iMY2z98QXdlwAr07E8DiKaIM
3FZ28aVpOJ9nu5gdticym/nDY9JlaMBXrCUUHWSMjhoXt7KbT0LcWb0hVtPRu3qJf1YG8y00BEs9
UgGutBFXVd6ZREtqdyAas7W7v5gpQpZSXFxS3KgLLQaVe74SsG+lchzOwdILmo01uX80q+GPN8uv
ulXHfNQ0ev35pXVKOiiCHjviUwR7TVaRJFKsy5MqxK+InPwY6qe8pcegLM4HeMueB1kv4pBxGY3M
gygUxJjyX1DBACN/lBPYdOv9zwaBNYIU9iXLlYCMVYdpQjyPVoRz3K4po7J3RSeoNEXLZe7QN5zD
jKoOLBpocW9a4EBBXKeQJkvhv7lpf5MdtElckAoqtAc+fXAUoSom2Q7VrpX2gAxWQwjlDUDGen2D
yZgShWwTe/qD0vCWzPe/n2YvpdSyhRPaJ6G4sZtOrUSrn3hFHJadbFrV6IR6Pf0GNfBhuLsQB6Vk
pKOU5EzhkhMfBGyXsR/SekRgoGh8mCnZ1RFxjobCJEzjRxUpHH6kPEyGFzSUzEUk+2ktRUi2bGuv
q4C4Wze9WIH4GEhhMr34izNLiAngNSqnHeeGf9w9PMkVTuSclcK12Sbb3PwKbJh5owtvsj7U5NrB
mf1n29WrJCRkgzMuzr3nLHQ/iFvaTS2a0bQ1lghRr0He/BvyTeuRkF7jD4MzoDiH7Cc9+hmoD5WP
ARDvMA3w5jlozq1FWMP/Y+xMliNXrmz7K7I7ftBD52iemWoQAUTPIINdkpzAMplMwNE6+ubr30Je
SSVpUFaTNEsjGWQgAHc/5+y9NkdkmqjGh9XnHyOwJbKj9HWlCpXE4UTT2d7VVAq6RRaCqhoRNC0S
zEQ3wAJNtNc1BE3LK1f6bc74veZMuqdTPMA2Ry4G4ASRh/hWY02tkVW1goldnWt1SCrHI4LOT/9L
aCS+zgki+RTP+9gKDA3ZDmWpeVS+ewJccYk96wPrq7+HlFWHfuHCODT7jds4/XaqfXQF9uPo9zcN
cMV2ysBB2ZQr0fQUOToo2t8Z61H8I8UX7qEYSFh5x6aj5Ry3P/wkY2iiODfIeCBkKY+e0D6BgMMh
jHlq27YZH1AEprBk9WbyQ+6rs+NOIZ8MZ5V9zaj/SkCJ2JywYaPG06bnWP8iOnJbENiE853REmQM
1f3K3PIxTshqzQqSgwuaFZ0GnEY/Nlr3KE1xEXH1YifDI4sS4YI7C58NJ7UMWM8zB2MMO4+qn179
dD6ZRddzRJwfWGUvZediWWUBHYnrMRP3wSrI0SrYJsymRhfW8sxbx6URt7gpASgkQeySLJHfel3D
/JvDRm53S0ytoRN75WNH2kReek1sk6/icVJTAfOw/Ob5LACt0Z9YTDgtOp+IcK760t536ChG5n3k
EP3qUM+G8I2ebR/hP0KOH3bffDqjdetiHslUBbGjdxtj4b5zOhijMAjxpj6W7Pc4H34IZ3nTIx6I
2NKwgjZBNU4cOk216Ug9o0/JRg5fJoItvLMQ3c6T/UGjAIA0a1yHP7ZkZcrQKkfeSUVM1B39JJIa
EVW3hgvvSmPYJ8O9JeQRIMvBt92n/EMltEYjMRphmYwPXaphJPPBwSijOCxG+d6bUUWKVxKFi8XL
WyZc+ExxejULkloFSQLbpseZT91NCoB6yIkmRsSMucYrj7SaaiAusDJ8EFE5UiwyqJ9kVL6lzUA1
VlfnQe8If1NcGz4Y3VYw3YpS2/WMh+rEf437Ruw5uvAwQRlqySw59v5u8vu3up2yAxstUfQQ4hBe
kX0CRkQYb0M/HNwRUqrC8BxmZnly0H4GZdVR8XX2ErDCkQfUjK+z1Oo/+wEy0w9x1DFAzJDht8sY
EmD1sBKGwWrgDEk1zIcy685uIsJKOjhDRhQnUXHMzWi4kyOmie7dbYZ9gUfkkI1FB3J7IV7TNevD
XMaIEV390226JGSp2+UZDCoIoxXb6XGeSAaOgAxt4kidSw9S6DKVPz25HjTQA247FvjtnBWvo4nm
JNEtcnqGo1pdSm0Ek6MlXYT8jpdiSjKmAVTKI7LKBhQgvWCaTM7zOPVQwTMiwgzIHcgFlnDSKGdm
Du2hRlwfWkX7WkfaW+RlEwdU9E4asynOIQgAkvhgtDpFWHJwHPAggpnSHh/RJXMRuCEwudnXGa7P
xdWq0+jnGV2RCBF/52MRGRtUj1pn7Bqn1AOk5Lturvd1a6M6tXJrOxWsY0ogh0l7lIZ9ckDwfo6U
BXuqY59J9OzBQr/bVICOEHIz6V+xrcQHa04tApyG8k4fXe4gPFYE0A8f5tQAEeRAhJoplESbMZCK
NWYjDPmr6i2ikQyF2+eIbt/0EehT0aHOdc3pm2XDbkQpogHK6YrQdX0mNjK96yss3SulWyw+nX6t
62ilkPyjcU6NWz9wcyifjae9WpyjJ33on9CiK1sFNrsLRIvoAkxNBu1g44/Rc2OblhBrgNuAkBUm
I05TL3a5BfM0iuerjMGZZMBAivkhBUJ9jNFDcnsAIcqqbwXKcqTIIqY8bxzAhOhxDVpVN4JCaLYM
IgB6kO/sacAuK5L3RXDU8oFZ9CVNRLxdPAXY7tmr3tFO7P1F3RlCWoFg1hJUpuWu/IuRswkPmpdm
u0EYBNCSwYMHuiQ0e/LiA845zk3a5xg57cHWO0SPRtgwS54rW//m+4TTteALPfRujPPevaWGeLca
L3WQ49oEeUDCa01nELayQEBB7+GjZf67jm7oUjUAxRb7oVgMEViZ+8Hz7Gcpuwr+JmvUiTHeeKaV
71N8H2xHEQQ61/6mj/ipCpNP2eOeB7teeyV1X4toOs9aFwAc7VevH1+imLMp8KjMI6kunstox9S7
ZBRI0eR0rr4f2E5xdA3bfsr7AN7RcU4YYun45Lh2oebNM4i8AkOcbO46mxgJES/gCisER02ECdYF
tYH64uyY/ldpk3BVquznkmoXVzY9u4rubUaaZ+CyCOuq9J9jzTuuCDfTYbfSm0IGJ3qIjBBDhqOV
Y24pvYm1B4gglCbwbOMtl6UZqrQh14mraNdIs6CXwoMX0avAPXLp5+ZqkklwNTRxpoAIGvpRFzcp
R2pa09rJzOV4aBHZJbInOcbuZoTkuAVh9PybCjB3iqxeOe+dxdyJCVR7xzCICLUcyiwBTUHKddxC
K0Rr4fQ3hyso+hfoM9dm6iwQSQZIMuWlSA2yk6jJp6Zu7EiR5uj7ZcRYTq3aIJCYwfcW1Shhjvuo
Xw8t+GkJunTCQtNqNqLCohGCr2yuGOSRgfYN3zLUCa0JU4U50KOBRLrtcouYThzhCtxII6Emm1Gf
TUyYgOuPMGgjWAMy1c8FaVNYQprXaNL6PbnqPBcMj4NiLs9K4+BZxT80GX3CNDtbbTW9ZvO3GPUM
RkbmFP7MOTwvAJzEGcmMwk+YZKILZB7jZcfYTO/mIr0xLBZPXc8IwVp8d2dHe110w4ncmJ0ci5Ro
5/xnBw2rbaqeGGHoxY5DRsJ6nh5I1JSmjg58eLAXlIwom6hjFpAJCvdULbSfHArOC9mw1GedC/M5
jfe9Vj96JsQ4Mpw/OyTfQ0ri3VJG0cmz3Y1KzJkkzTmsZd2HlVjzC/AaF1YKVxS0fTdLeshx/c4+
c2cBjQ3asbtq5Mp5SaEB/WSvrgCNhaSoTFgSJn0rEmY6VIlR0Gvuh205dhD7UxeWHYvA4kI4ra3x
wGnvg5h52FCYZeEPiXvkX11ACpLktFrY28Z2kTyjIRNN+dM+L7TztpRjwx4R7kXPQRSlqDmKXF/O
0gdDxvHkKGlwB/pS2wcEFGABaRCB1cRBuZhDsZ2i5DHPi2Dok/rWtwHECh7MVjQwJ55zIr24bfX2
WFcZnsiRFk/V7GVdkbzIM907Al3DeChlfESB4OxpsUZbj1LfKN9kfDHrrj3affELNcEPpjVPDj/k
GxDBgToynZ2d14F56aoxmLeq7p5TsiY2SVzfR0IfDsU6Jxmxa6xho24Za2Gjpy8DTzsfY/E0TpfF
m9RawB3KaZXPNQjTpTXeSY2mxowsxbMdUqki9kg6fPXO7e03toMtvabofaySF9i+1k5k0HbMGbre
IouTmyCHUJq+j7kgEDvx3YGJ9kCe59q+HbUEWCjySfzBmPM0nC9QpPv7hsSBFtcFWUL2bVpaorqy
lkcMVhXe8A4CSwVJuy8C3a/lyeAJ2ds4DCDYPA0yQsnbYeTShUv9mG01PUY0Qhxu1qB475Pqp9IJ
XTSsb64vexYxYkIl5/RqwJ6SaeHSIL5ZW52hX0PBsumZS0thlxjZCsvpLc/AL3HgJ2YgGDSSYC1F
jHjEVsjJ1V3Zwep+gnh1rPL8yMw+FFF+347kldOp3qQF7XdNZy+scuNuXJynFGHiZlogPxQVLJu4
pfmpemZcDpswpY4eYg5euwIu1QfI4qFDs0/ylEcLsL2XpkYOuWqhhz4sqv4w7ZbGNib0TVmfrTQb
Q8nistFSpBKlgQ7KOlTI9VanBLR6ul9GWz5MnvlDxdB0DIMZ3QLzw41K5FOWOqYFjxRwHqLFGsgP
Azh0zaT17/YAGvQSCaAueC8DOn4/+irouCOpcHAy+HQkctt190YRXX0N6b5HHDOxWvKN3hiNPCLZ
3AatmYx/VT3oWy0dzqMrip0Qy1s+yh9ZWYN4rwl40VOdie/MnlmwCtVxGeicuBViGxZBL9vDZq+u
U8FpaLTzB9w5DI11crFgJiWK/mdkMMVRKwtgbJvvtVngtBn6I6LdZJe5NHbr5V5kdXR1TJ1/Ekuc
pOpvxsA6ZrXOIatkdjAN4whQF8ytTgu7KiqOx3r1fUwNpoRjw2tDtuJ9WzQ2ixzVvkxRCzRyeJkX
nzhRNlTibbZ17ZpUDl1+XmbHpQ9hgyUHTH2K2IpvQiEMj2MU9MDPqoUBJEMSzGzaj7YlXTcBhb2t
avMh18qvHO7ItW2aMLPXdqasP3Sz6jhd07+3X/rSMm6pkOatl11xB2H5gpCiPGaL5mzKOHNf4jk+
RAatQ0XCnUOjvvam6WiMED08BK8OGWaSmTWb2cT8OZ1eNI8mt4fHxVRWD0SmcsIMRde9Xrnuqe86
MseCrE+YmfPYh8uoP6hy+E4bc5v5bKsUwS9AdcptuUplpHrrsoyQZICv2K4/nAnFCW/4S/d3iT5n
+0GH+imyyNiZGZ58c3Yxcw2HRmQPk9MkZ5zxZvbdnkge0xXJXmlHxnWinzCTwyf0GXku8U9CjneN
3Z4QN/8Qg0QgMAxnhDdMgHBr7McSpncimGNUyKzKKP/QeoadZVx/n6X15pk4XiFAEaXtJsOTIdyH
3sMeCGeJnAyrOskWEMcqDjgnTUfTZLmlDX6FASkUNTWvOj0bNVPgurCDPDG/M1HSmSsQs2KSBr2n
Orlv8EMPiTEh6HHBONNYW3IdrpZoxDFPlie/x9QT6d9ZUT7kp+8SaubYbN8RiZ7OmsKS6OYOtZG9
MXpXHlq2OrGS+xwfoMofazTW//2c/l/8VT0gKIirsv2dSfVZqRnOQ9L9x3//65k2aVX8/pl/fs+/
/8R/3clPqqHqV/c/ftf+q7p+L77a//ym9a/55yvz2//+1wXfu+//9h82c9nNt/6rmR+/2j7v/pGl
tX7n//aLf/n630SIGbr1+0L9eZ3W1//7z61v4G9/HL7LTv5rhNjv7/8zQ0xzjb9C6bOEKwgRs4Vl
mP8IEaMoIEVs9d5x37iG7dn2H38pK2rwv/1h6n/9M9JL+KYwoUy5/0wRM7y/6obj4q63hMNiQvbY
P975v32C//2J/qXsi4eKuKOWFyapjJnW+kEff/7tDyEEkAOB5cImmcy2bIeMM/X5Hb5czHcb/0e3
sMhqeuLiiEQkbMwmEorKDDsNxoupi4PwZwkjI2ZifhZp1W5hY0aLmB6KzHkl/vvLdXCEOg6JOtOY
gFwraQGOwtyAzS13S97f8zySf0FqkrfW/bXu0Fl14QV4WIZwDXpBiiX8+C8fwN/f5r++LcNdP6L/
eGPY/nXfM3zem2UZ5LD96xuDq1BRziwiBAx5R2N+WzhjeqYdzgguHs1wsB4Nva/OC7ziKZ39h44/
nLBdnX3SeTMrSHetXq8JgnG00f2hDBsfAjHtNhZKJP1pT5CYafoGAF4sypNbfzFaii6M3xTUK2YF
iBeNS2w7x0Kxko1+5d4yu/tZLCUnebu4ud0+FngMlELSoDVomUoUKuOKQwD2prZ2hlnJh12EMRIN
vX03uB+d49wnlUI5rqx75TEHKz1KtPa7pBUOUfFaWNWXHIixyqw9eREhMs6Nl39Eo35OE/fI3PNa
tU+tjHcMdB9FLO7knP4A9nFfW90jhRa5J1hamvzmMR8Gn3QeTfeagmZwSlopEuhT6xSvg6Eefcoi
Yxh3nkbxVVXmcZyeGDQ+K4evleOTH1OqGcnFvghbHpqBGN0W3UYW/bL1W5ShZyqM7hPvO/lIGQmM
Stzw65nbvv2pUmvbRP673qnXhs/OWDKQOFP1o+sJ7q16jPUxTGMPtEUw+CVUZkZj5oIyo1uLNbOk
PyEz80ae7qVyojsFcLxV3fu85I85toMhTd7hz+WpuCvABvWOPCJ1uRALwfjKpeSif2RZ9snItNNA
wlPgzAAzsbwVgTPSTMLUvLVixiZ+hyw0Q4fODBKZXBx9t6U4Iw3hOOskP9zVtwSacW6sJmTSgI5m
mq7urGGscBeaknEPmtSI3oT3g57csdTxe2jTyfF+cT7CfLfYn1Hr3E3EbCnff7Zj+1sU6U/dnL+X
wry0Ey0JRtCkMDXOfiYcIsrEgp7EQi8VuLq7ayTBoQ7isbAoI4RKAhoLnkh8OaeGsr+OgNJBJKi2
9qL/9Kv2M6VI+51NiYQsxflpHCdmg3A1a+Z0FZTkJHLeqpxYljSD/15n7k0bRs60nNnT0cSJbRE8
2vkDEgqrewAjUAW1gX14iArOgbEeJlVaBCZCL7iNlghE3R1rvVe7PiVFtuzJx+4mQWYHZN9cg8Qb
FzBFG8dHkyWMZ0BMOjZ4+zTqrTgPSWwfUfZ9YQfLNpC2WZ2KDA+oZk17b16/Q9HHLGjhHRKdBmpK
U8ZvnSc1aS6VbabubHQKmmQg5UElNKES8FEKND8erlO7P6i0+u6toeVjQpRgrjVa2CfL44BHgmSV
6WOSpaQE7qGvGAP/LOriZojnTAvcM7pLzt9kEfx+g6SDwT7B/Ym4Di0SkwsGMPRxWzc9yWh+Hsby
1CYGA+bCeB1huVgjDT1lUMNkqb/PcnqWRlPsy15/X2yjDtM5IkSWmcG2xGMZ/s4QXgzLD8RYX/1p
5RAW7gcK73Lv4QjUa806ad5XBrH2TGQM6zRrjYUvGG3m0+QRM5isacuYCUNzNJ+jOFH3qevTO+/8
UOS9G+L4RCvZExOpnIhkYxcWmOVokMcin9jZLpqDJVUZYjrpbIWKp9DJexWY2dBCCmqBn6772kFU
9lsa1enObGCN6vkXqDdxGKDFMFwh9ISimrkZc6IdZbtBwo6dhvBkIOTM3OyW7mODsefpwUMw0IwF
IQax/dl1pUYVl1yVgPJRtRhngGxeDF6gSOdbbOCd9UyP0t43z41niHMfq4fCHO5gScp9YYMciFUT
41mRIP5sYTD9Vmxyex26zJVG2rdiTOQeOPwrgcYRo3o/SDEgP7QAdvqE0lrNOM5qBCrJqWppFLCf
cgfSl3MSxBx5mlqYXBs7QKyw0WxsXvnEkR/bhV3Tnq9Xi0vP1lkAmmozhXE6rULPXvEObqRv1Mhg
23SIgZbVLl5cekExMWZEc8mOtriB8rtuQZVZXgyia11U4osfYwqUNHSsT6deNpFGSUMYgrede8S/
E12QokjvZe+2KDIZBPRfWktXr4kpBIVSYRL53zziPgJyL1+yVr6rrsvvvWJCiDMJe49iJjA1ULRu
7/CUaiyCyXjop7h/1fsfarSibzyABqMmAiAHRO5bf5m1b8PqnVC1g8xl7p+MJh9DxP9TuEQyQyLh
NY/tcPz9H4cAxzoys5PvaW+ipXihLbqvcr88pwDLN4ZZfkgPwWQ11S55Y+JY+5n2kDgCo7KT3vSY
LrOOs6lRyXcnKWTQLWWGnZI/wO+jJ7PwzsJK7Fepig2aFVpszyU7Ov5LWsOaNfj3tekJSIzuvsrI
07bieqeV4ptLilFQOujeWFyCKG4fKjVc80yLgtZmRmJCPwnSB4TFDGOkOgw1iTMYTohRqtOPLDE3
LVw6jKabcd3ChomQ4KHvjH0UM+5rZlhpdHN3k9OKzWTm90k91Ter4cYRoEVqZ2dnRJXalukhuOT3
iY6X072OYXrTFfTn3jmMWptacgNQNJF2I0hPw6+5ydqel5QJ5x5juYi6Wo46iqcgYsdPMryhHuJl
0uOIh4NhsNfuqQDb0MhaTJLmsHMRjZrjMB8FxPL7HbKD8ZIxm59ps+0YiTG1yylt2nSnGTWD3uLV
Gi1kfy5Rn32kb4kd9I9eGQcZ1jiwqMgLReceI91Gv96m6CJ7F3Q9ozIKYJoUsAOmCOWUEphsIor4
1MLfXc7iYeFJs9cxS1YOPfRUYPnrcjFYPYlN4ONl+jzEIJ7a9ifQD7hC5sPczxZd9OVoWqaLipls
eVLRNlPeXdFaNoGqWyLumY3Obv5IS3FSB9Omw67JuwlIc06DnLb651jPRN+NN09XNxytJnFD9b2h
Cmr5wTtMdTYezUG8Jb5/TqXzqywF2j/hp+SYgLst27ey5Io5Ar9Y3DLoTsavSWqHWY4nry8JwVQD
jiT3pSfeR0Ye552lvhtrvtKDWwiLJnkUSffVAQP7MM35dVYeVoO5efE1+Ypz5qahTzHr+X2Ms5NT
qjGYt0wo6SfBLq6WhsvaLdcqHQgMgjXcawrlq3Nw5mfps0Fps0f33f+R+0Ck0czqYJccokqQa9uE
Bbm59rT48b2m56dYyEPZ4Kxm9n/1isLZ1FnxUWtcNCCaF6azn1k+FhBhA7TfzZb4OSC/w3IwEvPb
6OlbK28elBxu8yh2Ssgwl8tBM3vS7hc02GRFanb0PsSFj+xN+xokZIaF5piOJ1pazQ2zw8mwGD5i
7K93dG85P0Q5NXoFNNPaTTlqPSBHn6zP1jmenmUsd1ZOW5sTAKGFJR0Z6SANmHMawoP/VJj1iCSS
SmcRdEZJJd+SOm5nC/YWOU8gpLgVM3lw9ZhKHypg1HyPXO9SpC4rppPfeRa5oxYy2UV7JZToBarJ
URr+Y5fMDpC0ifkGxtWm+2mK2SKcND34qglBq8mrIduI4FDtqOjO1h6penQPtMAwfzpK6UGSczd0
hngvm5I7lXGqbXXe3qTRRW8eZpaZwbGBJQS7n5E0FsQl2ilC0TfEkwyM6ZhQEfiGRdi3tavjz7R2
W3QKnbqa1UxnkQNQhY4DR7HOHEwNDF/Nad8s1k3Z44kWQwIIBDFcA0xS/TIEqSl42V/7lss6Htqo
fKnhTAVpFdFY3KXR+FaVzZFVs904NRJEb0bQGuc154OiWjilLLu+CjtGQNthYqY3t4y5i4yGp870
Sat/1WoBvUNY0VC8qwllboUMwfWn74VJJzBRHPOzATpb6XICWRWsBDatKNod4ssXTJC/6FR9Zl66
b0kVQMhAiZQWoWEk/bYb3ZmxCqd2K+/LS9oUz+3AcJpNh7lPQ0Gs97uFkinV4zeNx73QkbvF2fTB
YQjHwsFeg7mK5pA26Lv1jKYTwykol2355BVjt3Fb0Aoqueo5pnAmJs0GWhNe+XhGi9lWh0h23+Lh
3REemoCKUJg6herHtIRHnNRBYTdwv9yMomS5bzqfp4gQndZAiFyPzCn8iTBuwfHZym+O4b+6y53p
Nu+8yFNV5K8Tq0Os0UjSnYT5KJNkC/jYxq2fe6PjGWXsR5DYCWP9WjaQzGYwEs1WRHPCE9SRTEwT
YtuOBWkLEjUq+sLZFb+QpCBRgkffNaXHiXqg/0mTHHYzynMNVzL86G5TXdiL1yAYF05AfYbjCOvR
f2qs2NtOqr6MtYeUcqjNcMIEHVfGN8aZxa7nfUDxTr3NjB001KGrbTLN+YzTorwQnsYASzRfRjSB
zMW6h6AJN2RibYiNYvg3j0zq5HCOjfS71mHSnajNAfUyr81QeVSmDtMwwibCvb7n5l/olfnPlle3
u5z5rD7w+ir33+emdLb6hKQ0VvFzWXlZALmEQK5Me1wklObW4dixVKoKXbPlRs9Q9ZeSlsJC8IzC
i7w18+HBT0kk7zI4TGaFnVy6otnDd76r1aSOqOe3vdJEMBnuCy6xMuxBvHd1/obLRWHe4E+spDyO
SZJvlb98m2Pvh5NWxO1CrWnjWu31qaP8ZkWfIYxfrfXRaZs22qXefEzKiKewRydi27VLYlxp7vIO
3asP7N+ptF9OnsBNK7LlrlwmhHfkiG64pPZGPFpub+0hdqDz6oenonG7U9mOWzs3ylvhu/iZX+aJ
za6On6ATTDwCnX5NGC0k2pjvzQSHr1kV6wofnUpz0Y4E00UNHyCS18chFgF4Jn60RpxSFtOd5Wah
1MzkjgqAx2Ibc0RgCY1phqR2DmoILgxQ3HrLUMHZizJ/LFWTXUihA3TQe2eq5TowhOiOZbvzfRtB
MF/ud1FCf6CdGAxKgXKYZJHcv0C/Ls6W8xxb3XiX24IJoIguydxeXWMmpi9pOet75X60CnGqY4SB
gpnnlu48WgqNXkMDqAvD0hAUPr1uJoM5YEs6JHZ2pxc+QV4O+lZfc04W8T+B1y8zg5ZsPvY4lWDD
RNXe0O+IEIkP6LO95xl920AWKPyBgopq9tSO8RV6CWuAdIc3WWEy3yT20FzGsXuiyMxvyP2QizbH
BM2B7zDZXj8Ep1nKCzzjvSCVhhCHmQknG6ZnkYI7LjxLCTVbEKFVg2dlok1CRoph1olOKYk6iCVx
5c4NMRw5jxNr53c/n7ifLacMYLlw4jLKQ0NDE9acPPz+HaI1eS6gbILU9I7Cgss94fC9GPZzpEq5
9QhZCJPBPiStDcjSZQmDTTBZO9wYyT01B0mcYx4UKN9CgDxAQPrsurgTXC0GGGHrms59Vbp3wsPe
wcX2z3URLlmJGXBNJixSDYdViS+6dTCis8cGkx4tBzOezZAUh7uq1Dvi441fXV6y8VhMmxwTWGD6
Ehfy2R4s+QjtzlPWNe3E3e8rY9Ol2cAXQQAQ48JDAAbCzTPOiq5FOGoTkHn0aLfcQvxpdg/DWgJ2
StbovD3uRqPRDwvGhq3K0LjjUj9gMpn2KlEB0D7/5mreQV/xlqWBwKWagRJN9XDFTDO/DYaOtskk
3W60mSBSsL+kjFBokjyWRaS9lKu9QObzjfGe95y6yWEY9R0VrbzYzYrQiqIzQMSHaFaP7ewRNJ9x
VyUJT7me2Ax+7HqTWLRuOeuSIDSUF+kTVNMwqbh4sHWF107ktsCmiPoVXpyHidZa+57+6qbQuHOs
SoZxrpjosx/E+rxtC6dY5X7+3raSHz3y9YuMDADc+Mx6GjJAEJr7hVHzYSH6jypkMC/CagNQEBpo
jxQKGPWtm9T8cUNxgc63LsoUH+k4P1ccFoJcM1/ZvomZ9uo67EEZh6nRvmtmvexGbbxLK6MNfRnb
YTxH+MMIc7i3Wk4vJdLJjFvqcZbyeUjJ2UGktcfy9I0Y0nprKicL3JbVmUruGdN/seakcs7V8l+9
BfcEFMeTqfvqZHfdB2aa/CFZwQmVt7OmwcbbvGxKM8UiaEIPiVa6kG9S4pM/OIKlh/JXwHUGLmUX
O6ln5OcpxOWSqPPCvJO9M56FfxEaYG8nna8lhCSU4h6Gz5EZeKdb8ZZ44QM9bUBZ9fIuIivfsT78
Gg0VMQ4dmgBTmtgaXTkGouu+CGd88SaKRGg2dymxBqQi8JwvsbvtGuswWiuqaEI/U3FDT24574XE
wTaTV7lo+q3ElH0EA4/pJVndUsVbnAjrmE/lqzU04pRaeN6GNr4odgyF2ZS+49ljDaOBQWe8nqon
w+y6x8rBM50tyzabTDKitfp+ytDodtPyAcg7u2Ztgf4x48IMU7Rjqps8AU1IDSbEtZ2o/WDb3k5b
BAtc754IgNqkxMszXKsDeKRAtSKiS1OrKPbLjPCmjm2UROsea3jaaRroa/o2MV1VRqbZPNfmJhlZ
6OqOmLnGn9iQ5uZXl/hAAe2eoydt0ItSQ3Tq323mkCcbkwmCoIitL7+4Y4SP1zSsExkOW4Eb5ak8
e7BWT51R2seMJTgxMnlLE9WczCw61UWNArBCQriYeC0ULZv9kHnug1YOX3gRXuyKOx1lW7vz0LPf
e59Rj9l96Zv2Ls+jN0xuNRs+3rMULzbWoYwGT1o9WIl/WgZkE2pJbXRiAEN5jB+MJlWnqnFR5JFr
k4wd6h7Kzhbkx9bIYWyt/ME89a4wuJwrJy4yV2BL36N88U913VyMhcMFmVdNyEUzgKoTuyt086x3
1gk6qr3PW3pB9ZDqm1IVV/bR+myYVfJY8J7GJNrNYzyd0R/WoaNFEe7CxT+InmZI4m0HpbyzdEPW
dycwS25oCd7+5FE/5G5kXeeZ4obTwg1X9/2SOdvUL/jpEvpuqdS7jXD6XneyeDfpwMAgIfjcxNEr
5GcXolePQ1eCx6Ahg/LJr3Qkcp69Td3ORT0EQ7xCqHCYx6U+wyB8m5OG1bMrTg59AXyeJ6+IHzqG
dUE3l9VdasurTJ4z9Oln/bSklx648j6eEyIv/Vkji3MMVTMkp85pTgAIxZMXzZwDpFx2izU9EhYT
X5AvJLQoavUORjYPhiSaQnuE8zTE2gdcL5qg4id3AEEo3QXcIy5gv4qCGfFIWUV4SYC5Mb/36YVV
iqGuxKeM7shg55BeYh0Ie73HBykuFTK8Em5y0OMYCxx/8vd//tqxKQ9akuJetGnV8ed/2tLxnsyj
xXH0Qsd1vnhYx+Fg2AdkjP25IyZDd8sb50DnIiZoXCNc6v04Prcyb8IK5ulR1wDcc+2QWi2UwBOe
3CtYzZ20E/feAOmO6BicRxd18uqV9q8CDeXOI0oKunHZHZTUr421VgsGLBOqLwF+GoYiMp5AEv0V
EYQkSZRBnbEEUcfpioFDhKTHcjdmbCEPHOdPb7FQXupgrNNaIGExEndbijQ5Dav4LZvOvsaClzfD
r4TkGEZEhcKeWWPWsmkv+ZBQqXR2aFG8TTfOzQHZzMZfl8eJvu2hM7sXK8euJHEtFyk3cgrlnLGr
oqFuPTNpcLYuvQLUynQTUHg5Oz9llFfQUzD8TJyFq/1/9s5sOW5ku6K/4h9ABzIBJIBH1zxxEidR
LwhRIjHPM77eC+q4NlWUyWiHXxzh+6BoXUlEAYWcztl77eLJs2BXjQ2GW3+X1lCTDUUvjFPqgZRC
ytg11hbMqHHhuytyELUjqogdpBsFXa23N4r0WurStr00rLjdD5q4RZQLnQed+5L1LVxnM3l3YDhg
Y7YaY1q7iXdflNQZ2oxYUrg3IfWlueMAG6G3Xk28E4cBZKeGOwpHX0+KoINeyMFgS7sgq7ZMecGG
nRlGSCohnDvsO5yrGHhRnukF9enG2CGUN76yY0luhOtjPopJBHJg22LQS05e5h4G2LXrJuZwlys9
WIWp+2TloLLKpiFMZXROs301FayPqPSWQ0ccG9Q/ykDGJjGp23VECeujs21c8UDgO5X84FUvuh8S
T/GCU/O4SzHVLcj2YDLNHPxS3N/HfWLDed8ldi1JC0DZQumGtH7vEstc+aVRKFyzY+luic5zTIKd
PJUckyHFs4yoFiFPy+oZ0bzrZ4tRR3iUE2ncAQJI2L9qRZorna2E8E1juGGkuNi7d4Waybt6+62n
A7cxdHmIHP3WMAjmipwmXyXO8Ii/heTAfmuN1H5thinxOgFpSdQvQCMQlKBlt166G8bSO7qBOHx8
8+q896903YYoYFmGbtqWJdEfvG2REytH+A9vwLovPc4Eo73FC0mAFDxvmcW7gCPOjNReDriKMyd4
bb3LsrC6a5ZACdFi42D+TYLSPkWRaBZB0j279M63pW58b2jyXcKU2/Hj+Vcu0zIaIKjYTOvOhM3H
b4xrr4Lt5PUcfOlsS+8FwGNwgO2nDkX6c6Jm8SNKgmuJRMYyLpt4qta+T7JCjGpuZYmIIohnTEd7
ZAfVj4GzVikkgIjw5QuYpYeO316Gaftks51cObH+3FZxc0FQmgbJKZ0ukCmvZDtF156vm5eqeWX2
ZFdixkSQZ9E0kBXp5SfDDDYqHrWT5b5O1nT98Xcgfr1hbwUYSmfoGbbiMCD/IMAgUtMNu5AnrJfm
c+3m98KQ7LUNdrl4lthvETxPMXOv4OMVpXclPb3AAeg/mxMn3MpJXzsDeFc70k1kd782OyfBhZ/H
e308xPN2sNbRVVoUqLY9cVJIKdXNWGrhnTt0tEDQtq2KwqbaIezbWkIWdwwHh6ZusV/Ti+EUl/0K
Kg9vCRR50MfxD/ALJsKG5jtNHZAyenCZdP1Bay301L3Tr5Qlf2j0ydeaECPuB5T3sKP4QhLtIFJn
3faMiKDANAF8lQ5f5nzxfetbOsoZ5RYZq2jCHGZ5KKRIH39KA6AQlaJtVljimNKqxRJZqluPnjrt
bSAYsnMwoaoeW/odG4IDu5t15rmKogemRfo9/tIlS5n/kki8c5hqjmf9EMoZV3TAppMMymc/Uube
GKdvNe/vUbOwNAW2aPcSYhtMxynfkrOHA8vh5BGtBCqAez/qF4aVjeueUPKNag1jScWDonJO0jWK
S+z3eT8SrtEd4mwGkJn7QDCUnbjghozppgllcNRkdklkJpkZOB2GtmYjq0/OukwHAtUicMmESeDS
md9YrDBgAZvHZohhr3CMIfLke5vBpv71Vv6/0OtuLBBs/cjbrJllY36YZ2+FW1IwRaKI+2+EXrft
z+/v//7fQi/D+Qv5s2O4LnOpYwkLvVH/UjdIrsRfjpSO7douo5+DMH/yL5mX/Evnf8LVbcN0FK26
/5R5OX/xWyhcLuos0qAc2/onMq95Jv+vScbmJ9nCsCTJ9ZRQTWHPy+AblZeZahRasNRQhu92UQwe
I/Vu3jyKP0iuZj3V+SWAPsxKNoIJdP3sEhAZIMBWKUF3OeDgFYoiKpKc8dUNemXBpskk7GH58TVR
wZ1fk32R0B3hCBNVHNq6t7fVJnAyOangzQ27DUGiGPFpj1KqyFCspvKTufoPdyhtB62caxOIK+fv
8e3VUHYgEZgLwDQCVx5dsql4rO30gp3pJ/f15yuZjkTC5hrKOFuYyz6c0E97Duyui6k51mG88Tnx
SLP95EJ/eIA4qwl3ci0T1ail/35LE/ihnMxVGklldssB7Dkx5VK68T6mmJWV3cXH39fvuy1eQ9Pi
7cPaqetsOUgqPLtc5Ztlq+MH7+WNIJjHBmzaETGlpyiRcpN9+vHjC87bt99eSpNNHbBrBpHNbepn
L8gYJlNDDAyagcLcefajPloriD+fPMX3t6X0eejrSDGQToizp1jkgg9RJIi5adgiP1Np/suNf3K7
5jpp7l3/5ePbeve1mXSFmDiYNUyLvcPZbcHoTChlzwFVlKId46YqScEL+6WN8gZX4Ce3927yMNV8
f7rtmjpvyfl7X0t6OD3NH6yF8dLEtQMeafHxDc3z7PkXpXSbfTi345jO+RvvBNB8EcBZUFHJuozz
Uynw7cJbeUym4kvat8csV8GCRAxILuAY5m6boJMKJ2IqrxIzv2k56tjYM+ntr+Lk68ef792AnB8B
ETScFUwmcPtsQGqDltSBzyPwOaYK1BMl9jtmNbKoxd9r728a67fS1T98t0rowJyZ9xULydk82oAF
DXPbo7sJjaWgI8KchHWFSGhwFQU5fh/f2Z++XMEkI/iFL9k5e5WMAFeojRYZk5QJJIGJW3afvD/v
Hx5jDxG0cGbFsivPLlFobUykdAAkQoor35YnNjUcN0fSTvRP7ubXUPt9wM/X4jRjGobuoJz+fYYp
kwrpDrncC8KwYAJbyUtqZ6hrcfBAV+rzddcN94h86arI7EVllr75+HmKWTB9/glsy+aIrqRp8v3/
/glyMnMSWRBhbQTVA9alH36Z4aIsY7G3ABIJiqOTX92yKH4rFLI6QliSLx9/hvfzkW25isXe0edR
++vQ+2a1z01hxiQjEiNTd8hVStRug3Mf1PolDehgQdj9Ssn24eOLvp9qbVu6hqkjWWeGP/+Wq5Dw
gkxg1qHuc2/72qvg4NeVHCg/vs778WFDkkEz76Ast+X5kmUGruW1DUPRzH+SCInMFqnA+DXFjdXn
xSeD8U/fJts2ZPu2oMdkGGfvE0KBOCl0QhvJhUMuYJnPE5JnHKLQCLo6eqk9uS30iAaO+dXNjAvH
Ebt/fr88UZ1JwXHluyWM9mE7VAOymq5M1hYHFWoiLUZiHQK1qR6zmlrCx1f8w3jlpZGma+uKecE+
W87ILpEalkOCKkWPut3NruxCfNfb/kdUePUnX+efnrBjGKwtwrWBw7lnU2s2Rb6ZIMaAAASa9kg8
j1qElXErEcUP5oCqdlg3kbki6vseC83dx/f6h7cW3wWrKOUfhsv5BiErZTwy/fHWBs+FqlDS3TKr
fDIB/vEiFud2VwjWj/PxaPi6EDHLOOoNE33rd59dSEYP5p/fCoOeZcNVgpF49rVpJIs3ve7xtbnX
I5rG9CX3Ppvc5p/x++Tm6IrDDOJXFOKGOPuykAtWGWVhviwRnyS9rAVKgm2nvmvWRQ2N2RQtfUSj
2rh29cmL8n5S49KmcoXCRyPgu53NqwH71CYLqeOOcktaIS2Rny3g9aD8WUwo6IbXjx/n+x0J18Nn
Y8BQtmn3na3DZCaYNbGYTKJsrHptXHWGt+3Ec61lBxKo1jBsN6Vdfvn4qn8YDkzZHATxBHGiYU0+
u01hEPdZIsEZITeKqH+Qo7pofbWcNAdf4YiWDWptGmIXjI8TjviPr//+VeXyzKuYgua93vl48NrE
HzWOJYshum/MfFn7zwF19Y8v8qdHyxyuhDAtFsjz8aBIBbKygrfIqg49KHGnB90Q/ZTwZlJg7Qkw
ATl9Ngj/8P5wvfmww5M1KKr//mCTFlL44OT40TPnwgCpqibq8/GyivpLL5wW4AM/GZB/2Iy4imfJ
AqwMXbEf+P2SkOf7uJ43tQ2QgBISKl7T+6onx8FLiKl0r0ymGtrnh5G968ePeB6Ivw9Ul9IuQ9Tm
fh1u/PdLl2B3aSZgCw1T65o8CzqIKViv/8FFXJPBoTDDOOdLMTIor63m0xXEZA+maPo9iOvLj6/x
/oXktC2Fcm3Ko4IZ+vcbSfH1szizAFOtVYcBY9C4ED1kHY8G1D/ewszX4hWhxSTAcc8L49t9k1Yj
+Z4fWtcXILxVWd+g+i5vAMxG/ifP7v02hjviYGrIuf7LOf/3a9G5xp/rV+j8rPDGmswvEGQxCLvT
NvPaV0Wa9ieD7tcLfv5KvL3i2ca0Gbxi7PJCgfVO4nXMvAdUisLvnlBL0jVzfPXaHEmbtd4E3MYO
v2vF2BA2YQMRkGAyiGsy9jjpmoupJIFJCx3jrtMoJPdwen58/LX/aezYiuOgxVaPNe18O5lTEK7Q
fQC9CP2fTkMzeM5+RpPzI3Sx/MfAueI0RUWIhcOzk8ePL49Eluf/9mnNJTOTTYFLqUex4Jw/LT2y
wRjrd2PX1WBA4SM5GVJo9qPtPo1DzX8dcytAd+JXsdc+6Wy33W2Hhtk8qhzM8BUhZLlDz43ilXnN
2pixYDpG0L5OJQV+F82hbln9bNrV3PtRGC2N2yBUOQAZO2hBhcKxHQaHTrKrehUuLc+le3JbDcWI
6SuTmfK0g96mNCvS0e6mByzxNAjXeRngPF/bSWnkD0JUw3TZ9SlRfvsMPXZafpWo3MCP2dMwmvk2
aaoKnlAOo8hRy6ISLj8Q7xU2IoL0YB1ka06GYBlp+8aR9VLazYjDAG0l8JgqKEZAD6NWlCAu51QD
3ydpehCk6YrCj2npdU07jrukD0RIqSKFT4cTrRGJOAVh2eOggELiohpxwJaL1RDnRfvk+kaBnSfs
I/sGs33s4rOLQgFtp6xQh12BapqM50ZmhJ9qXZ6LfjH6mtlfF4DTXRdHXKqwcYAoN8Vz1+vdhKaG
pgRM4aas6/BnR8FpuMS6F8gjOu6SPyiNCZtZxMmJrQVJOKXctx1SbGoOnY2bFgSJN7S3dt1Qu/dJ
9fSKJag3YF7LwajJCED+Y+IMxD6opisPrU1FslcxeuNJ5p6DxAaES/LQG5YIKXwhR05Qp5aBg0JP
g99gPUri+0S71NtyKm7Lto3d6TKbJoQmJC8DUvhGQo6rx6sJjugEQlTQZYR/wHm3lAsSMJrhWU+N
Id2YUmlq5TRWgaa7yD27BQNXelBVu6oAStI0Li/EAgGXlVxm8D4Qf1pj7KfHKrRr45gn4BRIEAut
cdPFbepfKrYM9UWb8YyJNNdTUS4n4cRhxpMCp/JQwsqerp2uHb2l55eavIIYqTsIeyKMIw1pJukW
CI6RnuAzRiRW6CUWHdySVZnsC2fI++8jH6S+UJPfQeuwZt4CyMhpkegIREukxeQ4v4CAI6R00VlV
M70m1kiYEiQDQFEt2+EVOnY3f6EMHwKOl22dPOs4cPgruikKBWgnwY35AlcGDt9QhUTzdpbpRWvi
EMbiSL5g1FzSRDONL63Z8w3lWXB0cqEACUHcGgoce2JEgTthOQQMZeQVViIjxNJcUgCkaYP/iuQ8
mCZRuCh0xPFPWl5aQYsKN1H4sBZZ2lD6WDQaTdFnDfhe6e97OvcG/qXFQOGpm8olkVd1Pd6qsgk4
LB312uhtGOlp4ZcBHuayRievkarBbIhmui4eS2ILQ6i3aQXwuqsxPiMga/DpTvhB1MlTLYmMhglC
61hncYoYvYqUUx6YtH13N9p43zYKy6O/KTSOaA9F5UBwRHhS7+noNeG16WkSDb7o6l4HFhbEVQfy
FHurRQEyHedDeBCSWv9Y6ZbuvLK1HWdWEpIGbCaFqoV41TpZDkyJ1PCspa0NMYd2qxogwmZ5blPa
tlJDD+4k4VNwQBBEfwnamvTthShM1/iJpLaFQZeOwOluuiSU+SN1wrybVn6j3PBOYFBU+QW2AyW9
HRs9J31RUdzIYI1KP+zIjDW9HvWxYVWXUT2KkOAmlQFr7C2i5niLa9Ge4FRqaB7BFXdXaWKn3qGu
yp5zdmAAgqkWESKF7u+C1f92p+3/ECxBzjKC/76H9vBSveCI9ZuXf/v36vtzWP8IXv5tDYf5e/Py
Wytu/jF/t9Ys9RebaHaz1GCQ/f7aR//dWrPEXxanUOtf3bMZrvCv1pr6i8QsGhv8Sw72HBz/s7Um
Jb01SjkUdMANuiTu/ZPWmjjfoVK1gHKn6Gk45lyUOtvloyom3CHS8pWDvXOZmSUNIWNGJ1o3JKGR
SId2Hzd2hYAqfSTJEcti79Rf/MbHTtw13QZh/A2pr/7uzXO9/nuv8raQ/O4oOX8wk93LXLdXjuue
bWfntdbKPRdZAAy3pQpJxxMq9q5FMl0x+L/gI3ykS3ME4xac0B590RBVftKAOT/q/foMPJO5cE7p
Vz/7DGVOghj7oWKVsS4VTXqEOMlsToJoX4XPE0D2vSC4Fy1tFu8/vv8/XZoyKKk9HE7YZc/f25vd
PNJKZfYpwvCM0Fzsrn6/Nqxu3I6VhQtvPBIHSIoFmB8wi5/1nYRxtn2kAKtjf6SIz23TLzjb3lcE
PuLqlmzpumUXjeXT4KYr7Dr+RuHHQrPKFOqVPagcPuICHWp/QgbSrtnjrew6/2zvf76bnT+OYkfL
iJgHxPnXQJKlEfeQsle9LpxdG5iXVhFRgC9rcUGu6jZxYFEAl4Ur0UCj1ntETMDW+8KZPnkr338r
c3cYKRM1L9pl+tnBtPPiuIdKUq+SWthL1YO9wu5cXoJyBmEVx/upMe2VbrT3UnnpJ89hftvebup5
DPSWlMTlLelG2PO39uaVIOKhG22gPqvKHLUNcv/nXhF/7vq6v+nTvP3k7Hp+xpur8LwDNCMsTjC8
ir9fzvMxm2c6IIbcR2Dr93m9IUvyRyv1B9mNJ4+09U8kXb/O9Wd3qGigMa25nP71X7iXN3cYdL0d
pUPXroTBtnvisIvH1Y2xzGZXXg0vyyc+s4Mdv+59EjWNcpmjVtkCOxSgkuOl1Nzu6uNxKP/w1B0K
u/NJB96fcX6ET/LAKCYmmRW7C3vbtFp97EvJL2lELnAWObuoGLax5TNJlfENZGJjHzv1A1SX8Es6
5nNadu9cFz1MFMvlMOAkmn7k9ALwgVwJcsNMHW2UU+26L1FiEdvX2xmJ5C35xxZ//ePbMd4NbUVd
TqdtTrWa4fTrz9884kpaJWZGcrwKt0XOasPID1R8MFqswfNmjjS62Z84GI9BMH1ziyctSyFEOHA0
w0aBzoOz6Sn5wAaWXBiR4uXmRNDYTrkwW/uqpP56oU01GVKsNpQi8AgD4nlw3TjYyUSv8cu1lAE1
H25UX4JsyCcKWl5vras4X398s+a7xY2KssvMoXTgRfQ/z0YMZzdhmhiy8e/V7Gr9DHtEkOYbGIPE
kkgr+zbM/zWVzdrCTnZ8rjAXHAY5PaTlENwOWZivawjwhzFjxnMSwjrmtLo4O1T+VzmUAgJs8KWM
O39He3jBHhdmXi7vtFFvLyviUTdJCm08xK6/Ur25DYTyN8JHni3CkfSNGpc5TNF2OVoqWgdFH2ws
8BtLSLnRvajGn1NYH2DX5l9b/LWwe8xPXofzsqKNwGCuf1GVlhQrfj3AN28DijvqXjG5MdNYwxIb
bCrD893YIAvWwgxxbudzoIM7+J+MK+Pd9MKlQQIzvXCCmX/9fXqha+JzZpgjvAAzbaIxeLEm/Qrh
RXosPO0CtlmwblBTbskXBqo8YvJK4wamd60c8rP9dtVYibvVCm9YdbMGNlcz5Cko4GVMlA38gHlE
YnHFKejsOHoEmzLEcz57CkbR38N67TnCZj60Fa1bE2pJs7qMzX1IekLfqvhYOKwmkcOZFNncuGpk
aX7ygs47vN+ndIzeFHMtRuQscFJnZV3FuofSfWwYdUaH/eVW2MVEsbA0N3ENbGCiBrewrQ5tuNNC
ScRutarTBNpMYMarj0eLeP+NGDNzyqT3O7dA9bMJv3ZAQ5exoo4ww+zMMPniJVl5nWyy+jGdd3hT
EFtLp007zuXaiyeLeA/L9FsngSyGtJ+SPtEg4oZ4sW0MHR9/vHfzMApTIIWmy06V99WaP/2bV3W0
TdxDiUvasZHsVSJZH3C3r+MABjUEiuyzkfF+ouRBoKye90AGorizr8ZLEszkHpOwO8KqIjqH0pJ9
48PKucnmhCViQCeod2GMMjqE0ZNl7bozanvVC3JXDLem3dnGu86xH0K9WaXpDDY0RHlhr/ImyS+I
fikuyszbB3lbXYSeRabYNH7NGvpe5JmYa6tXBn5uSzuA8wC2gDSVJci/6FtmatpJl5YpiLFw9Zs+
HPaeZ8YPRm5C8CJeJ6VeetVL9aWpkmHfEXu7/+WCYHmZ7tOh6BdW7SLlDpXJQhaeOH+GT1hQWQXN
hSZSfz8YgA2pbZZbc/QvS5gJuOBktKsnvXiyQQW5gT9ei6E/hV2R3WIZWg/IprdGzH/hM7JIkLun
ZEHMgi3bW5b9Eoi43t0qk7DmrPJarHOJg4fVT/cgK7eN51Y3LF3rBm7PcbKplPtQ3D/5Wn9VXn/b
YrCnwX3GuYnWDSKDs5c8VYg5+qCBml7F2kYVPbjbAbV6rOGeJ5LB3+iOf7BdcGoJiAAaVlItEeyS
pKjJTRdQP47RtGDToI+t2SPxZ3GezZ6c4IcxHMh7wMLXBN11TzFv+/EQmAWVZ9MFvV45t7bYgLIj
m6eTN2PApBZP8HoIDoPQpSsEfew+oy9NY+on0QKh1nSnIqmz/qkJtORWZ4v7On02ikQPF2yhMaaT
I902pX8Y4C/5RQGgPqU75xeWtcZ2Fu+rUU93UfAzGx3tVDu9tlTwVsldwFZDeBE0khxo6ie39Yeh
hiTMdnWDrSZLwtltJUMDSqcgQ9UvoytROtWJlnYZ69mWpOmfA5I1YrOMvQMm7N4nIxec+0ueevpV
Zad74r903mZCrDRTTbid8bACxnVKt7wIO/ebi+34MYiN51IG2fLjTy7+7n7//j4xe8/yOdYwzgPy
rNJO68h0Oo/ViOJVtK/CJttC1dRhO5W4QQvXehhwEjJ94wYcrBH680j+WxaYRAfArq77S8EJEJRD
fTkJa8C+aTypAQ6nIEsDHA69fcpKnPRkyv6ShDkaHLdZ5OKBNLVnAAGkUXs52qqRJK+cpbEfRoj1
47U/D21CPxa4OAu+RZz44fjiK+1ga0B2pbs2y/jVGSKoxp332Bnlg9mXYuFY3ouZuM9T5UNn6+RP
CGDRxuuNDjps+er0ZJnALWO75zUvkcx3KFwjyO2NiXMEhybJmWZH7oLMkxtjqmfwT7fOsxi+krsn
iJJ+n7nRTMfZWR3hICnGE5I+Y6w6413q1u6F3epHMETYlYdx3Ub41aIiu2m1CXWcqfcEH1qrnlb9
gj3dq6+V8Rpur0XgB0+xTy68OrhLpi4EPBid6law8yrgS6WzqVxZOgGjGWjfpxHs32Xr35VlOV0a
6TJuGu0KhBfKHEmQrqqYehriowhmKeHi4qJeT7XhYrrOnyZPlutmrOQyUSGg45RR4RKJOWJS0wiY
dUi4GOr6kOV2uJEjOgOTPFsJsh3jh8dHrayf1O74suPmgCJ5tvDGpGWVUOd6n9VDy8c1A7FZYkHI
4PrXW0rp9CGiFoSZURwoEO8mMqINAicWlq+qHWXSbWW2TKNmAEzbAtxWwleqI8gXPYlDy+SOFcSE
MGUn20mL9zUWYSr8ZGj14LQIXYGmqC6daQZH1rx1In6yd6GV/UwjB56rDgQlMcFYdapdy6y/4Phv
biKEUmmIH7WGeCBTYxFTuMKKBmvPYtuoe4W/ximVLoqS9oceQkNoXGNTyPJk0LaDAEeLzoqIlfVx
1fXpZqArwDZCeXNS/Gnw2b2pWOGjIGyjD9d2V2XLvvriGgPwXtm9auNwS/8OJm6CJ2lyvjgBYVF5
B86iVtP3FEvejn7hQ0abMjXlCBCsgv1LlFIXTDeVrplLEYbuqpfpIXfrZcd+bGFGXbAlDPtbP7rT
gvIPvtwQU9iU5zuh47vOw2MeVf6yHy3i1iO1M8YIArRmAKKv860ZRA6gvMJbxaoAmYjHs8qIrcrh
Mk0G01ONA+JUIG4zoYRTZOff5gWZ6gQ1Q1mTt+SwRcu4iPhzfkg2lsGuIuqQGNZ+2oEHY8gL+OMG
qAhC9ezLav7F8OXt2OlfMZzBzcRWfTVTtKxxVY5iBnGL56TOlnqnXgudpBhSiuAQAKX2zbYEShbv
0ooVosondjDDzAe3w0NiJUuBp3Qd0R6cag6MIjXwQMvcXXa20yz0DBbW4F4QDh+uCIyNWuOV7sej
Vmosk+RL5yDehoQkEnZK1TLtWZ3kDfmjm6puthjT211KQ3cB66taVZVTLNyueGwnUl54g6YFIV4/
qpgIiokdFokyC1eBIwrAgyuGSWl0PlMpz89tBUlFoU+8iatt9DBfNN3UrRpiywmLB2+GiycP/XhR
EwfdVd5B1qz0Zk1kPMe074Pl3veF1pHfbRUMwUwu/VT4O9m1d5s8IFyu9YiKzgfIlE7bnErVPGiZ
/Gmn9V0zUncyCYcqMWotVEsPkS1DhL9c5MuhN4bl4BxGrZzf5EuZ+v4ytop6AaF775iav+tK2td0
USkOUFDIaopqJuzMopyoHHg0keBLBdTvAaUwmMojKQ7RBsvoA/kT7TrR2IomLo/AaFvigNPokIOp
agQEqjHiB/bM1J1POBzaxl6n/2RnHjEMZRCuktG+Ak/21OgBeRHo16D9cTxKF2Mx5EsykDEqJZyO
rewRZyRhqYV7E/XWJdG/Cvh/BtiO1icibwJlWCLKujgmkf9UO+TRFXldLWScrvEPfwt1CFWxi+c3
hNA66jHAEjPbynq6TSfvW1UDqVE410lW+FHZ3Yj3NQaYpnAcSyxv8QRCstEZqundFCUeWTzcauKB
GFfFq2Vo9TL0H/2JWDljpN84hoA/mklg/Mfx38yRg0NiE/o6OYcm2JLjTunOSsBBxs0NpBcc2V70
IlvvJ+2eBofkjTG649oAqEJtk887AKPIoqXd26TtDRYGNbc92ZkNQiRlBEOuUI39UNPCY7E11bqq
UqJxSfxYuFXcrQZL45mipO99igEgmBLMXE6YffNT6gK5RfBIjqEQjQ15Cn7asSnGo8N8Y19olThC
uIvwMHv4eJsc3kfyrdbj2WU2fGl71RHB1+MW7vHB12rYGhXj2oof8vTGaIznwssvnBELG0keCzGO
2dL2lrQ+MZtZyW4Y0te2DY0NLgSS0Em2MQqDPC8npy8IfxNgySXSepBshFaZj6ri6cbN7TCE9iqE
0s8vX2tqBbz/BDBpJMO6sPBXBkCepUkI66wQsn3x4kQTLUKjvbOnfiULeQ0sBldxbK7HHjV+VfHV
aeTeRWifVzir4yUlPlOPD3Ez7AZeHIHCssZaVyQJRI8JEHomdRAwXMdwXxLO9YNNFBH44EU383tw
26e06MqF7DHhD3OWnm61jCeChEzQYBygNPgeMdSZcIHWAdxxOgd6EHawrKwH6XpfR9u6Gkr9Yf4b
sSRdKKLauwxc/YkeONvqQ8ct2AMWZrAPkDSsfItdrl3CpyLVMEcB4wtrTXAESff9bd+6PyxMhwvZ
Rld+x/on6MbDP5Lw6cgFjJ7SGtFYE1v9qhqzfWyGt+bUPBA2RrNyIAQ9m35UrUHmj9U+ege31fYx
et4hLFNch+SU1rHYqrY/DZaTLb3YHJe4pC4K85WXhCCRWTMeyQZIVr8ZTaj9RFzxjHPAg1a9G2u8
vGE73JgNThMGH3wKeznpgbtiSfxhawkQV7Cwese649b3dlZzZk1lddFjk971rrqURuQcf/3SOM59
Tczh9tfvaqSPTBI+lRtCvQ4qIA2h9gVwuNj2VzPgj/rPdGBytvQF2cj+Bl4GXCgyZk/NVN/RndFO
WZgQXTVSCm7mrWDerX1s0Vs/x91vZTtJKOF+oHu6tM2Iic9WdzrPaQmJc4DPABhQDVflQu+tnh4+
oL/J/8pu6FWIOtyDgUh3SFu0TVjLDiC9DcRxxpzZaHZWdjkka48t+AWxL08z0IBE2EhfRwam0xwb
5KWldVvOkt4q7dj8BBkZEDFHxVBjpspbIz0Etr2OemCYqey1jR1ckQz0neAH+1hpBlHypf3S4Mw4
GvmUHlw8ynjckmhBEHNDYhSJR9BWBL3hVSZDchmdxN5okX2L2rE7OQ+D73QXKg1va2tUt+U0RGuA
WHLJavrNSh1/azc7MxIGNI7MvPQEgMyyCJc2Ud+bKsWEj3wxnVR6ilKVEX6ZZhduxeG7RLez6Zzm
MhJ5v81NojgiJzkaEIp8SKinuG/3mI05OdMeBXngZ/u80SE8JjMMikG84MgAKarH/qvUXgvYRsUa
HgY6S+o6M8orM+DlrgASbny7n7ZaK8iP9W/QzL3UQ0/IggtuUMLRBY8xbrKyBZzq5/qpr2Ewmj7/
v06aMT14mCMBSzIx8ABTvbEhdSepb5rUO9HUuysa/NtZ2/R3Vd1vEr/voWkFR73XsLqazrNZzYDX
kJAXL3YeZzv2gMCTGCo9J0QsIP5j3GXB1B2AUDnrCWAe4B/ojamXH0U5ZWvqGGopw6A5yQ3p7/LQ
kuQFG04EO4NTFMgYmW8HJnjLz7xll1XfhNT0FZXke5lz0Im7/skXxtFVsPuKInqKBEjEWoEbjklU
IIcu8JZjkm9AZBTruE0k1M+QhFM4oOgAcPS1EUtfXxw1iHweDF0nYilqYlY/fSKwogLPl+jlawzY
vi4SQrgYzOuIdiJb2H4ftIQb9lDyH3TOCbHoV4a+TyE57NB1jfd+MV5Kb+p38HaSPRbKddTklE39
tHZuOiqUy7qkeWCksXVDD7ZlDfG+18pzruoKZqxbqJZ0J8kxDmXuUheXWk7IIBVWCOpj0ayTwW1O
VRXDiwPnRwaRfyhJDKPhygoCZ3tcIXICxTBOBumT3Y3ZK7GvDTPezkCeOy0gHIfiUfvTKp2NFD3K
prJhixGQaNQxT32J2BGjERkEhXvfOvY+6HJkTqD7jDC4VgWplFHrqS92Y9A0jFFUDEafHRW5HCsU
lAhnKhAOHl4pgszTTVlyDKxy0nHdIhR3ZZ5tCzgE1LHrYg2Vrgd6VYwr9v2HosxTsod895vB0WNK
p++J699UUiuXNWTpXQhs66lGiFQ5bveY51d1njaHtK1s9kuiuePsuU4nCEGpRbABXfKlrpR2QmOD
rq1jO9S58gJZ5FXadsWJ2pZ5HdjHrsSQqFd5dDPlow21xV6ULOD3yoSK3MOP11RFnZZwvCVsgouy
tIxVXUxwmgZSYdBV+ZvWrY3dGG+0+idFi+pkDuFBrzu1b+r/oO5MtttWoiz7Q4VcaALdlA3YSqSo
1ppgWZKNvgcCAXx9bciZ5ZdvZQ1qWAN7uZEoEiQibtx7zj5ga9IG6KpDkXaG2yO2iYOupZrSO9iv
5CrLeQ4U6pW7WWOjhXnngnBJLHBucH1BgwC+nbtHwoOJUw9LDrJJemLE4WIPa0mo6nk3BfwGo81u
XL8YTBF57K45D0FuzuJuUPpX6jJ2IZdGXxekID0T9Zw8G/nws0aoRDsEdADV4L7vp/CxkOqTkrm+
legzgtE1Kh82ZnQwbHg804K+S/FZ3smiq7aGBI1EGqB9FFZLQF3lNBjZGxQ2XhcMNnEFfZIVn3YZ
3jWRgmRuhe6OKKoJ1gFLQFexF5t6SmUBmQ08c0bEORTfyxh2lOR1d3BtDXeDE5+nuKdSaEvrGb2V
XJmxvdFaMPSjnLyfTkLp7ZXFteudbOk6pMHyWIQlLrnPyhCXfEnw1W0CFBvEvfcjSTqmRiZ8AU2d
4KosPWRNe2x8MWyHmsTEMF6OxzaAVB7WoefqWuDlfcaoWT+AJh9vveC401madp6i4hNFyi21U3mZ
NuFoZucsFv2RQ+5HVdHmAYDgP9aOC7KXS84iMwrvZ4jF/1rOogqyIsv3E3qFbBiA3EyetfeTuglK
FIxrU7AFCi03WB8BvXU1oDmnNG5V47nPGT63nSVDzhJTfckb2zkOjR+fZ+tnFc1VUE0kgENGtAOi
2/01PsRt1EpjrynT3NelIKS3kfqaYw/s0aht1wK7x6qiTDlnkUlsqcl5neWCUqQvmVUK2bOSRmyn
lf0Qu+jfxmJuN4WZAaqSQES9wSJeTdT2AUX6fEIaOILPb+yNzg6zA8rywbkcCtUQO4HXqzyoB0ZJ
UGyp+5ccq67dJPnw1Jlu1awjiMoTPcTA9+fnxDHB+Rt9f0KlOh1qW6pz7yq2Yos7le71Hpw6MWJk
DF6imAZhQp0eWD0IfllZ+Y++mb9aWUQrQ2NdMi1/hA1djtdkHqLTmKZPfnKI5km/uc3Q73O7zZgx
DpJGxEA8q+v5V9/sb2Gbs33BttkiFY3XdTWyXqtG7CQVYGan15mEgN58NjMlN7FRf6QEZ5EOv9Jq
ztGhNjdnRoNBqsoUtkpG+BWhsLyGtBiw28qDMxXNxY3I6rIGZw6ycARLMmokOtK6aCw9O3//qRLT
Q+8gNorCubhzSpwbC5WcE78IOX76EPNa+vQgipOTdMONtdwDvT12d+Vr40FDT5KciBG7PMxdY+0j
lUIspW5b23pxDC2/vJYTjXpQ9bxGPuTs5MlhSAjv9KsxqNQr3fBzC4L1MndxR/vAJPGuRVbrDL52
1EZW80SuKNfm2TtXaP3W6GDpuRmQtfHbc0jMGJkaJDoyvdRP5lSEK48Ely0aa5LJxuyc0MuwND9d
+3aZ/ZCaeYyc0vnKoBiaVCczFNqD9ODu6QgP75olmsPrnyrKbpUO8dZpphaypIf6Ne9B72UJIRih
ZlytBBqK5yXn2Ug7PsKbksrrWNVc/9KOd5Fy4L/bZLynNRxye8IIwCahaKXjmk8lpTGk85ZEm6ZF
wo8pcIrjJyGfIu7+q9P56cPULaku7UKCRmDhzNYXBuhuy3ioJY6MHBhvjjlqMq/Amu45AYlFzcuk
jlUajUepxx4kKHET7HlPMZqOYZAm2EOOKHpmGBf08+t88dIYc2c/DsS7jUUTn10vd9BvT9ZVJgxA
l0hVT6RaUI8mKW+sLYEreIkmmAFi1KmufILLbqV8Jl02PqdD/+xwVn7WmpoSypjHg2MUG41/CxBV
omQqmgcmOV8cqsGUtyJG2yQC4gpfgYqei0woum8jqJ/vEZ/Uo1OZ4X2j0bPrE6qKKlHDDiQwaP7u
DKnTAtti00XoyvCY5xlNPMONTxIn76ngsMiHJw7crBOvLadAGWovBLGFByjL86VEen4RkQzCVtmn
Dqizlyt5Df0lH2tIOFmPMj9JJfKTipuLnvjlsRqEup87r99rXX/LiMqJc9fYGnnJqbxUMkitxtwY
y7B2Iv1zH/aAyWjVOAHRgQPRRlN/kEn84pcgb4BQ6Hw6ElzG06BdJiVJyAAf9kBl+yLM7mySjL4q
wrALkDRdh4iDLQ8fcduAEaONph3aGQGS1sn4rtSQZz9OsfrZT4W201FxH0QDvnDE9rxRqNdXshjF
MYtrb2cb2s8RHxhxEvZ41eTY71IvSxFwd1dzINakVqZ+YQh/5JQaXWZz/IzzIT9RPU4PbPQlOFFu
veaaJM6bk4QAlFtBD7/Ud6PthwQu6z/kSI2Qi4XVKRjXWpAk9nXFiDvWiv6CtVlgxIWLNlA00Okt
UONEEQHoot2WtIGPzKSJwsWpsdPSRJAZkz8skVwbMTe0SbLV9wk3TisGIJqebCuUoLxHDHoNk47E
PBzNk/Si+EC/K924nmXcJkXcUEJ7xGdZsqqvsS/Zpwim30WtcdFIojrNbfyz43S36wGbruJRtls5
jCiFUCYwftfba+85PytbVXvPz4edTdG4lW32Mi4bhTbTWKYCDe9j+zF07yDu+0dpM8eOnfnu+7el
/xOktd0cS088RI3uH1QzpgfigA6K3h+hn8Krj9+/4R9pjn40GqtKF3LHiOLaASv4rVOLMDpJPvvW
hfntkpjkQFaC/ur4p7gpId6yW1GyufIxZNbNdCNLPm0uA0DV8XepomsLvemH3jJfLYXRX8cxzOk9
pPMhVuN4r5Y0IRez/EtVah8wgfmZzHIgD9Dvob86MAl5tmHqbu2p0+9mU2+OSKjpgPV9/0DIV7+u
acW8ExB1+n7GnRPvOLSJn+YIHVKocbjJDCsLmxXJWpBYz1Myia2JJ+FJlDEWKoLqvlqGd9/fDoD8
mTNF/OZZE8k3skJmjW5gnxPguU+4eS7f//H9JVEcvwzLVeoI4oBGR2wWQRjYN9r5aaJpRSpKLThw
84MtT/oBTJr+9v20vp+gHae776tEbNOJZvv47pI1tUYG3pMJxUssiKI6fr/suIK+PaOnf44SQjJL
pxO/2mz7/YyX6+YvF3ASAxHVTa7uUURNhzwtir2jN/31++Jn7lT9WN7XMnvhKO/QX4/U+c9vtLHO
LDDZAFkYmBZIS3V2J/VV1BTTMf6HYfX9hd//8fdbvv8EMTPcVkogE1se8PsB/jzW91f/fcA//81u
MWP8/ftI33/6x8/4/jJLKHflzB3Cj++n9f2PyfI0v//058shw9KCaN3Hvw/290v+/XJS19uHg9sd
/sdntbzgP99BHzPd5EjzGBL916Wo/ZRL8/exvx8CbEF+NLR6+69//8cT/Mezzs13q/TL3b+f1j++
2lK6QdoMxNg/3/f99vzrJf99pYtmKc8aSo7lbfv77/96Nm7sGyzfdrfE2vznO/uPi/33+zqnp0hh
hv73n77/9O/3s0fhsvlfqcCPU2qA0vUJ7miGnvO+YQzH4r8t3Ap29XgrpLvgh5t8n7V0RXqNINfv
v8YzgcmTGvdj97vqXApkGuarVi/ts83JmygPvbnknZyPUUyTtYKi+Uce8v9kaPj/yK0g0Cf/380K
J/Id2+G/Ib+Wb/hjSzCc/zB89FQ+0lYLNswiuvhjS/D+A40VvAZci/T2wZEgafhPW4JhLbYEGBmI
T1CIQXj5P7YEgiKBhrBreaYO4MJEu/tfJLLrH73EnyzO/znYEa7Xv9VowAY4kWNgdJCge6hl/7vW
RcfYpZoJyU3k3eHQC4rGzredSAhsskiID0vlbxU0RlA2I0SWMBvRqYltTvwjBVzMmVd8sDR/AMEk
Sp4ZYE9UtowYT4i6aNYkBZHbVjDtZ7nMYbgzTRS/iip6GqpEW+NDhPfrk9Pcm4T7MTPCiCUWrXv+
iBB7PjJaJK/XSghWa950kbnryQER2UWPhenlxKuK9VyI+t6yGF6HDFG3aRbUfcRKS7Bg4tKbRFEX
1+JQj/UNJ2m8rkShVpn2i/72ky/TbK8qtOQ6bGtqXLTPeQEacHqvs+ZHNHI7wNIvdgPJKmLo+q3r
YaVUhMB7xBVmc/HWhOU+SasR+YRJ3UWACXD+OMBktx60stx7APsRl3BY9wua3b1DPJAfSHFoB7rO
YGHBpHMGXVWkLCXu25DNEzIUQWfbd7e4QdBzNTbCBGKFPFqiBjEoAhTrWmuOoTn9rNaIRMY1tyvT
u6KdVx6lHI02GM99ZB/isQoShtSUC4wCbItMPWJ2cEI9zm5xFcB4VwNniHWLENNtPXhJxlWl86+x
rP09rfWgfbaa6qmElF1VR6eYP3zYm0FepU954n4mcNhHT92ilkmtmIg9q2d2UDfaMe3EADqeWs+o
3tQoDtPAcbGdYfyGi45ERIJir9nFsfnK5KVGBquHTBE7HX3svHNN+QRfNDmbnORTQ36Kyao3yDc2
EQkGzJb96OrH6ZZj/KI46GhnU/n1LiMrIb+iuVmuRryxNe1n4UeYKGVinblSjIzo+jTV2nSSHz2a
G94R7WMQ7mtSOBhAW4tDMQwcNMsTcRmrcup+a/UmHzF8z83MmbgGdUp3fp1kNafmjTdV5lGp8jUu
8wQ0Ki8/nWxIIRrTxJIuo8BqNww1sT1gzFTonQw7NoMK4TOSvfxQqYo881TPt6aZHkJsStvBQ4ga
KfrcirzhtH1SRUy/Sbp385R9pY2xJvMe3CYPv871jeYXN6+OAlmUtInKwxhpJ8fdlq23FV1N9skI
ALt9nqP5u5e97p32g3y2UzFUh97K97VlcXDEw0pS8fJ5Z9sg74oRMzrKoM2mxz5jEG0nqbUNsSNv
mbA40FhQuhE9gRBrlTUK5nYgbTtdMrguTZIHVC8pyUqlAkxpiF3XgsOqO3Of4Aw/VBoHXgcIv4BI
3bkx/TsyUDgey3xdzC65ZoX2UYn02QkjzpQ9yTg2fNgysoj2Yp0IxdWcIzIM6kPuiq30GXPR8iFR
VYTkTrn3ycT01CVBqdOyI/FXfEu6DA9XM+97dnbJkJRkJQySzPlhKU7DuDiKnr/F3ejvFLGVlXwq
vf4B6H55s918nxaWw7GWUB1lIrxts27DHWRC/qR9S4KaqtpxU2ZPFaDldAnR05r4GFsmRXqfBr3E
rYBtMXHNX7XFBFIu7tyxUSRM+T4LKK9RJIyUHajPSLtMWcVkmyLbIVvnwxt/eF11ZTp716eDfuM0
iD5mzD6bUF7N2i5JyLC8BZ0qtgJH9JFGKrqtVzBzJdX5ePLq9gSI373LmRTXlNR4NYffGLA3Dnfx
EWvaXW67SIpyi4FlcRe1ibkVqOsJprDBYSW8mWMBw1kzyFCqdGUxtaOIB0JsPjK9cHEaaP3Pnvyn
HAL8GUFNt41WjcqejMa13/qO62ZFGUvQQGKF57mnLkMCldXiQc+09r7L9Ia++LFq2lM0e85JkQu1
hdeXHB2/u+lWPAVYuJkZ0a8OwCNXB1LuOQ/kJesccXfUbtrBLWnojZkY7qqiK4Mon+RD2T2q2Cct
peIO9vzEPtiLrLhwR323oOUNMuzXSd32jO176z2f85dMmojbQ6IohKXfa9NnmH5Cm8t+EIL5zKHB
2IxIPHDyVbvQ6biz5570sLr5EHQlyKwdnEsek/6T6VF2zVP/pdkZqGeCboydPSaV58J1XnStfmde
6m8dvT1Zc02UBaDDIBV9ccV0xsUjoWtfenMCBtkyLrpRfmna8DKhy98QP9PvrAkN+xImLkS0UjMy
fuZDa7NrnDWnjjd0FWvAvoinARdvi+5meBfHozesOAatuoo1phzVXWsOHDxr/Cau6Npd6+/ywX+K
yLLAe3zL4Gpwl7opK6Pz2sR3RfucD4tkBesN2cCbPnJ/ubOfb5yQwDRY5DDwVlEnVp62bHJpt+2U
5TBXGPfAMoMQoswKXi17WBHdypH4sdT4Aja8fMNvURs32pDxDqPu7ykubmkLhMIp1DMuhQMZ07+Z
eY8rlRDkXrXzmXblJkRk2ROLpOUuacC4LNZFIh+9nDWxgfrb9eXecswLo47AUNpnFQ/zys6LZ71N
v3r/Pbbi52T2MXs76uzFzu8s8jYOPpP2K1Pej1ZL3jRmfOEhLJpbpxHAQm9bD9VE19TXD0RM+NVR
qmpnE16HOtV2Af3DwvFd7WZq5A/ViakT96d9ZMgjA7KmxaqIqgdXRit3yhXWJi6GP5eXvnU2VYlZ
guLolmNqyqP8MxbU36EZCFrIARbXO/VttL+6Xu0ERL2S2pkah+aWRfUxjMePpcuR4yM7aoXzwdkj
yLXx0S5MVm1HvelE8SYpaG5X9ms0ZXddB5a9m48EOb3RFthOWffpeJKdlUZ6O0qH6SbO5oaLbpBo
Q5OkR80YVquUlXlFy+W3tWRf8P9sFvrAjDXvjjIteXsE7xHt8se4wYfUxfZlCIlLba2LnMpLhnAc
9F1/avyB/aP6aVQMxzCi16tmGreaRx/RDuvPRgdKPQJa2Bh6fzT73AQc4az7ljrS7NFK9qFJGpoY
76KJv+UdROjap7vep3MZVNKTa9vIPtDVFuVnZk2Pokg+rJQ7r6+fvQoYtgFfYC2NG8LZTx311a55
GJlm7CaiQ1c+Im2bbZkOZXfMVfyM8SDdWVGKU6d78ROD8TRJG/x2zObwlyewV6VT91ZgOMO0Ne2/
NQMIG1HjQiHpXRgMA7ruabbfpR19+tQZ9s+KvWwjrDBi1YC7zfPxW5mvgGGn5HTYu7SjN9JO01uP
H7/qWBVwGK1LbVT3JWYV5vwbpHMWBVb1OuvJW9uwt0fYCuyWwZCMi2eLrrrjmYBvnZ/m1B50p+q2
heTTo9v0fIfo1VFI2AqyN0bDeZ9KXpOJSKoU81VZdGGsB7tSb9yaW5OYiXUR1kebKfKGsEC5o1zq
V5OdBEVUXLKSjQth5vvo3BvyLbLCc+1Tw9IgLAJylZ8zzf/Q9Zrmrjshj6/2vk1RsYpYlXkzjI++
0T5FlgQYgh3qAIjieu3SHIzwKWztcvyp08pbz0PBRuw9GXb+qqXOzyGl4+rW+kcXV1esEebKH+F+
OOduchgJaTqhqppLRxo8ZlSqG2iBcFe6tb1KNO2KfNXFX1ExqHXmH4Ooj9lEAGLvTteWbXYdoXfy
rPzUSmSrXa0/zrm/wUqEXtFtLo5WmOj/+FCjsWYwMJLsQiKzsJLxZJCZszI8SkbBlJsWXkib07vS
neVzWh4sYkUZYqE+NBIO5xE8E64RMXrWL2XrR5VZ2mEmNsrs6o/aSItdr6yHcTDeBkKTyXRI2MMN
SJmr2ct2g2W/0TgRGEmpvdtmDxFJO6NGPRCMSMNS1eUuMbN0p5cU8Q1MVA9FdaOeh0F/qPo5OaZh
+Z4aaGLo0IXrbuTYoIpDbpBJMpoT5iO3WmkxhdSol8SVjONurig0yLwh5diCM98S1pW3er3TKurg
pCdQ3B+5f0BG/MpSXZzoVa5NK3H37dL5tLO4wtOofzJt6i/azMSdcNgR/19OXAgwlCEgEACmAo38
Y9vhkYqsy1RidvHnEQNNbWzpejvbvqiQb0djg33WvSy/EttCSNMrj2UuzE55FJ0mN7ZWJnPiVZFH
Nygh0LyWQW/VXyZJzWmGk7sqtUX/yJOcqcvhTeS/5k47x9nADjsoWj4hInFTAc+PjLeQwnLji4Uk
PYCb82npgphZTyQvn9BS9sk0kFUTdWyg9b16km2E/qNLoLN3obYqFSvdLGWQJ8h/U0XsZhZLqLSK
BjfwbbPT+k2vV++mxgJSYh9ak7HbK+01lik57wPNee9xaqeX2eQNYmhXBNold8hnGGx5arIBelno
nNGdbbvUdG92DUKjresVqoE34nPebeUxbenOEgjYtdM5aJV0AcDJ6uup8oY9usmg78hdx5Z+MyOj
vA3mmMFomQB8+PgsDN84pg5y62Zyy00U9WuakTlexrq88hihE78nZAnvI4cRfdm0V6uvLlBqEc4Z
cEp8t3orScjpk4QCud4PbDZrYlv9jSpjRmxliEx7lZrNpk0LrnhfH4vGRYerd/GLVZc+wzcZBa5u
Pejeaa541WHBqX+qXOpxoxwC6ofHvCTgpS9Lh85Azqww9LAY1OHwGMrBP/pJfhZTeK5In6XvPC99
BaBKQ1o8D/m+lQZHa7gOQUVo2BoT3ID+WWZBlujYduKOjB0kYKR5kmrPUczozAM25KcemiNH++Sx
qkp/A3wmX1f6tNekMW+pwd5tgVwYZgyfTtIVGpNti+HHleU67juyT+x2Ir0scmhgO5va7eNDbeLG
kLckaW7NHPd3bT7epm56MZTiUJTycHVePiiveGlk7GzLRUWRWojZtRZcDCM+NLNt/io1srXtxTVX
j2SgDgbbxsxAvmFm2OKqRQJ5mew0OtXMPwFNxeeqjew7HzWaaVZX32qe657NqfAIhATKeVdmCp/K
HP4YWjTsMnwhSXdHCZxvndi4kgUc7/W6WpeeFRIelb8TWnmJe4c0Bm8XVtp9TwsMs5u1Vcx0N+T4
abtQyekiFiAvbkNWm0daKeG+jFLSjmr8LRB6Vgm1wE5j0RM+IhwZb0KXCz04OUrrjJubz43j8Elw
S8aryMAVNClOh9alm+ZzKqY3s8XC0nZ3jWdXG/iOJyMM9VM09nuV9oGnMsLxymASWrYpYrItEi6Q
k+dXvxMu2KzcJ62xyY6jtPjoctM07adqeu0+zaIv3/rVMfsa8/qg3K7eh6phF4vMo4yGE7OxjvAM
twzU2+hrpCi1dn3qkQtltfs7SxF2MUUig61g18SgdM0K4zoMKXrII0bZeDVSFyKMSL/INGpoBb1U
vB8Y5x8iKLCbQqTVqUX3vxTK6CxP0zSeY2nFXDYUexIimq5+jKK5jO7ssBklDNfURR/lyUG2yZi2
29DDIr/bayloUEpAK3trCXt088hm363ecxolHKf8ch31Y2BnDGmrkaqgT9XJKDHLkdH9Ievh2M1t
kDXpV62lt14C42ZUiNQ4C7oWEXplD4r9o/xprntbj0+dnV0HJfeZyTqMkmcHO8oMuFP5f93OdkxC
dCv55SpMs7b/3i6K+wFpOWfl9q0NvfOcUooiOnvuNOQbwEbodynKBf3auxw684GwzdDaSFJfjMp1
j/k4JpfJqpwtauxlIY8CgmOiVZWyJU5kA6SeRpKzM5Ba45lHc4x2QI/UAVjJvK/82sI2tI4ntJdR
5pIrTei84Tr0X7T8LJO+uENVaD5ICH4Ps3gm3A+fZ9Wvh6R5B0VOad2228JGU1Ro5S/S164JyWFg
01t7OwyfFrH0qG9Z7iAu6KfOizbGIiefK/0hQnBwDBvUxfoEe1TaPbVJ45r7tOtBgGo5UYL+KWwT
+Zwn6bDH/cWiAqQgUK1GkuaIYlulLD+RUf2sC9RovAHhhn28QlSOWXEha4nOwZjhIuxd6CdYR494
mcN7J2vCe/SYl9ztN8rV4oB19NCirz6orv3ZDEaDs9WOEN1V7KAmBzJ7LnW0r7t4FPl1KoqtDnKG
ZGlu30ZD3U0RR7kSlRuQYsD7MMvABSNzFCsFxmiCqMfkw7HnN+VyiI4yeaoHp1grN/nttf7dEtpJ
jKi9zpvkzS/mYhtqGnnsRXhfCHIDSc5BM99QSJY5w8ow/FVLwjANO1mzRXAvDpm+dcNKrFKGJ1OH
A3dAdL/KCuzW0qqJPcSVxBJ0i11MJwS+auvJMz8Koytpla5djTZhRZriOlIkdZNxG1Gvp8XEiTol
JbydT0XeUHXoKlzrdfNeOde8BvKBlCyIwu5SETe2HkF9ry16Grha3OMYxyikIwxxA9r1ZnBov3ZT
uyqrgvVPCgqViacY2d4jp8O7yBiTdVZwKbUsJJd5TO6dML+EBhFBc3GY/LQ5dGN98coAiDQ5xH4I
7qf+YuSzN+gepc2M6R8MTaneqrE6NAm4GTHw1oK0WpHPnE5bjUOEFjFp1MKD05qHnpjxpZ8yEKRq
vPowBcMm/8qpZY8WStEIsCHnbE7jOpzYtHf3I6G1gR6SW0YdZUbeyB3dJEd3KOgdVIjnxoUtGTpk
LmbdwzR3Jh0JJR56rB9dOqyFVeK10jgQ5iF1Oz9tPvdw1GhhIRCZznpsletOcKXi5mGq6eV5cXWn
JwWKOvCDTjZ2fNJq7oEqfu6qMPxR2i1zfsFxrSCSLhzivS9oRGBqfE+1FliCNd6JtpuZrvZ0YWje
6J7CZ6XOVVw8YtAEEqCnzx7SxG1p+c1DP6Izi3HRKk/uk6i5oNEbEYX2T3qpIQKO+Ns4OS+TDQou
NIAcuRO8cDd+7Pruwx6K31bTd4c0OrtG+cabNCCWWaO9c3a4qg6+Ne6lY19zvonEOmenWcshbRjX
bUVxQml6KCpfbvz8KQmRe3c6xZipNqnXNQ92zHEtAt/EKGfd6PbJcNqLEyPWYKWdG4EYPos2maYd
ML2y9eY6n9t04uSdW5sqr89Yr+VONxJ7bZ+ctvyiNcUZQbjBlBWCpiIaIc/ICBfkjB+LVmEwGXB6
FeU7YNkRcAf1Rs8tFfsKDIjliI3U3Hfld6gNYm4sy8cO5/am2taWwVu++Bn9uNAQ9BUBV/Ze0Jvb
DLW8s6PmxzABedb8+qO0MJRovfte27Qk2qQZtmIGrxGbS9Ynid1lGB5hRDKNocdbm1r76ZvzVmrN
DcdZtKtKAtqgNVAxqvTU2toXZyN7RdRrYEj2UJt6NIjlNTWp/DWZWY8u+UqJ46AP42jSQ6Z8GkS3
caP8KwVWA2JjptNnymOFw1tSyNueLtFwRc4jYW84P/I7J87zg11oJFOGQLcALCt0GyJbg6uhcLHh
uEM4zziyvrqjoSjwm1NqR1+R/OD6t6chr08mJ7lN12I+LbB+7mwrbF8Kmd9rdaefAPgDaVK0DBxQ
/rXtEjdlTR4kFPkwJGV58CbjgaxHj0MgRQQ5a9saGhX+yO6Vjw499BYbT5r0VlBgwVx4QC4+drbV
kBYjeW61jadk5pDTMjiiXOfQ2mfqFw7taa1i/blXQTcUx6n20iMTIKJ9EeavJx8btvuMPQrI8fjg
ld0CCUU4azYIu+eMZm7nQ6sWaulezGYQlc2E26bZko0kj63Un0Z0UuukJdw59Au8GVYUxDw3SgUL
7XnJ3VbVLrpfa6NrfMZVFN/jIL4XgIHPth2+cJxM1ky0QKXq5CunrQDdXZqUww+0p8nVjCd3M5RE
aJJyfeDtkQcxsKH63O2rblq2tJ5eqWyWM5L+1S6AU1nLXaV0b+UkLYyZVDtTp34VYop3tun/Sr3w
5PBuAtekHVgRAiyiOV91Ipq2Kmnv8r4btu6At2iamLxKd+MsytrRb0ErNsBVUm5wEt2ZnCbGrlQU
h06TlizQQxjAVCK30dgUHYtZNqvnEOnJSmmwwb20k/tmkh2H7ZzE3RfSArGScv+tQheXmcd8JEkx
DLumle9+m6Nu4nMMQRH4Wboe9mbm0g437E09O1er1dcJ3aJ1KwkyUrN4J++woYe3yCV8FrIZEr/n
GosFjl840k+OP5Gqx4SrE/HRYzVTldBfG5YAdBaWjgFE0j7ft9qnZkuEljHoohx6+1abcB4MMENo
GGXBTCJVYC3axNK03I0oObTrdmJtMFHfpbG2i53ih8JTN5NStOlLtkJIwDSk+DrGvT+sRWpnuE0e
NCjgNjVdSh3x+YNr0m1EF+tw5Laj1aLdXWlp9QoBucLl3myl4VWHwb8qzTOxNiWn0J3v48RgG8lw
1uaUI0t0W7kpNQ40ZrXM5Tx3wNEjk03saucIUPKmHHxSx4PeduHC4t6TZfIKJDbfipYrglVlOyIf
7zuK89woCBBO+52swsUwjdIf6hzdxb7YunqiYamjq+GZ6rXsCXszRpAsXSUeErSxJpmQq9nN6fEy
SYojbZX6WhgURd8Qkdozt2xxDMv3OM24GiOpeiV513eRi8o6MYMYJs0KTxJralvHrD7qC57BtUdt
QpvFol0XuqdIsUVijt81tvY4Ff64kcvUveWTvOc0tMuFEWCn0TehRqvbRs264uirb3ILRpta7Iae
Vh3nWXln+54exUPuzgjvpHZ2nGLYQTY1thX4qk5vDwUpdsvx+xD58kyl1O057SlGYtqbFOI+ShlU
ziYZ8BPA3PU805kUkEWqbOTopAZCYAvnqRyNx3jmHIWgPOIar0sVZ2jzq2eauTmZtPSPGtITPXlI
dKtlsqcQCWfFC7uMy8/C+oQOkHtGlV8VVNEgDjH/gMVY8RrQOIMpPITREUcO4lm81F7bx1uDfhZZ
gsAyXLPZNw5JFfQWenpEXrH3Wrlz+h/paOBSC+WdVhxcVNK7OnGmrRdz5sh6qAyWhso1jrd+F5PU
YGVX2c0jjdCBQYARH0AC7pWXcDYrinYXGtNLqifTGijevME6UAMHZGzE+PzYWEDQvdH/3xyd13Lj
SBZEvwgRsAXglSBoRYrylF4QUmuEgrcF9/V7sA87MRHTq+4mYermzTy5bEfCQMK4d+5EFtpcT9zq
PDhpvm07Qumzr+4Y5Pqav9GQuHrQc+4ER0kDofTfhzb/TxQlREKbSLt0y9Oa2Rn1XufJXZ0zHPIo
Y+U9VS9FRSKknhu2sBgw+V7Q5Jr6KOuC/S7r/ly/UYuTEzzt7UBoTsWhF/kwp8YWj4jw9jrKHN+s
jMLBZNHA2utzrI3igFy6UamGZUTiYnVGvjrZMlZ8Rbb7MtvyYDvJMRkeK0JWepns6hq83dyeVGee
UNK3mneC1rpBn0beHEauCY6KRX0Tiftltwy0/k7Q/+xtXeKlG4VMkJirb4PNJ7LPVlraPaNcHFlh
uZuQeSurIhVWP7N3JlSbjG+EZu5ScLVAtN6qWFya2eGdov4V4/JTcV5DybJfVdPGIVCGv6nIscOa
D6vK2in3ate/TeQlzEbjCYobNuek+UDdDDqK6v2KFFdk5tfIrT0Wlcv/7a58vLsuH+6DDql7yPGl
l6eOZw/a/zenmid8I0c19Yd1bZkANN7YxXxS0r+tbl1/doZtmvLSIjjUNvPNKnq1jdL5xB0BEvy5
xcUg3nFmNCy6K4tHvdzp08WRw7OIq7ekd4mLjs+Wd8T3UW38qnvmsBdKqbDX+/Uzr62/ZOy1IO/N
l6j/qQiXSf2/eH5FiTADnVK5oEvsa9acaT+4AtHbAKAhOM5WKwtKdqAMAvIVfUYFJhRUnUIintvI
E3n0ksb8S1PPQOcjNiuFrn4YhIaHPvdDFgQ3iiOO3ZT+QAzOmLjJGRbRSzX3eyNHWHYnLaVimhNI
9jI3PMc02oJQ3TnzSIQErW2aUOHpX/eQX4CX0aXdU9uwQQEavgOBfrT8PlwkDt4+6jDoAjdznX9w
Kp7bXINZ4ggeN4ycu7Y6DInDA98igiy4zFJR3KxZBksGKyju/Tt48PfE0Q7SXAP8xqnrENkbRCHg
jOzRZmKjcOwdoGr0KJttE+qtfuQ8y7ep8i9+8Fc123e8F5ys+6vl4jad0bg7O7/OK9baTH4MeZ4t
9ThYRP5NoOLg5Pd2PP6hrb1y87F4I+Y0+CMsc0rmC+02cY3pcuaJjNoY/XVS00lXUsM7e49SJM8U
SH5R4T1zGuSOkDCBCIpx9PKyv8TWj23+LCms4OFffPVYR/JBfjbEztvYCga6kQ1NttBWRgoEAHoG
BudpB3YKunEe8hoDl8IdaKCTO/gZeotzcN06QZWy+YKgBCCfquzOHvVNhn/cJyK5fiK2e5/M/Lsr
iNYABQ9beIKbeDAvasCKAA4F0wz3pG5AAckLULqckDiZ8yYwfwVnjoKfFwtrHzUgb1AIcD7nFMcl
zGOcsUITJY/UiN+G8J07lE6yI7h/37pcvhorcaTEgR0kZFY8EP3l0g8bH9XDTP2bYeUDGBv10FfF
Ryra/bKi24pFu3Ecx2kNZyeTJPNVz6Npij5lt7wNCHXsXVccRf3XWv2RZ905kQ6DhI5jP4pumeOi
jTucRvKY16Fb8uO1f82lcqtd2xcN+ovL9o97aWM2PcQRrXyE7m3gWe4e8EV/mWteRSzebxT3e10H
QpTXPLHd1uIvhnYHoqerqj+/9R9jOzsajXpU2lTBSzDe4TTaaCPzsLHWwjneRUDOG2C1GTHeqngF
/tM9wo47Smytn4vB0dRrb3wlrD4KGF+Ih2j3M7qzGC6yA2XLtvMsmvYr5ecc+plNSl/677x0wTws
L7EaUQ8rawrVtRSJSTaZY0nqM/sPrP+7ZbpEvEXiKLqXLhWR3qh/++N8peQ92UbZ/1E/iX4g4n3g
NKgTvlI9/qn4DBNjJvjv5aFBaxGLy13hRWKPlkCeISofa4U/sLsUzQDa3MPCkXsHb9XWp+YXdXWA
zDtzu0IpNifY7RbBuWLsbvTI/J/hAhHD6O+OlXy4CnNUbkrcSN8whrB4awAr48QLXCs7xTlDcM+7
Q1ioKhWRqlnnAN3PP36UOBtYvf9ifwVEijneRcTui1bPAwLF2ML8r1maTcDJudu8Dmbq7tryuDYt
lCg2npO9lEsij2R0Lrh1qp1lSiRfr0FNPHp+WeFGEPmuK51Ht3AodcA2srFF/w1iL9tId8W/8LPw
rrUNNs1u9i7AA7o9mi6bCSREpYGZSpEzpwQ4i9FVzHrzxUEoDop+MY8RPjaEHcoNsOhnxVM84gnr
5MiCXDP/1bL6zdjjpB5/EH3gdqqcwE7M78YwDMac7DXRK/IDIsyNrH11zHpXqOyrTYBLFYv/DXmV
54eydkPn/OXY5DXRfOiV/ibi6DSVWCkTjAgP+AnWeFP85qfVC77p1ULE/Q9SZQ0CAfiN4xvvuDeL
UYaXLaEEDeOFR9nyJrFctfMBYvJkX01HMZsK66x6ThVEbO2g427kUWlqHQRDDYOXFzNV4QIla8tF
rFF85Uj2wmtXx6ouaXIE1hI9jSRxM14tcaTanQFLMCr4glXRbxSwuRAvHAoKhiuLaGWzLHkQJ/px
0fUfNog/yWIzLRokphwCRkB6jGMraJd2WChser8xLp3RHfS4/zFoutwv3tgHTr+AVVrSdxeNm3V5
kOOpm7zIx0Cr3lIi/rxpBgCM3Bpzy6/R2+azniUyqaqsU6XzNmdEqnOyrwC+nvNSSl705m9ZrpFY
CrdONaTuUC/lb6qle1tM/t5T8X91MbYbvVB/eiKuFg1K5DBMHIIla97YxFSKkQbvUHouqBHJicVL
T/eAI0zFNtftalv7+l5YWg7CqEe2jdstpTI3sMkctdZ/VC7he9XNmGLEa48+VKGg7HKAtFdYe8Ux
VfatZcEcJA1ZVb0RJwl40dXSD+opsB5mRrVpmYDToTa30WDehdcZB1ZCMVzUy+LN1sWoF33nuBEU
MNJDRUvck5UUHao+3IgRCgTmHnievvePzcqbEXMIg2aeSM27EBHyL3O7+BfCrE9dooF7pDViwzv1
IL2J3GOvH1XN8T4nLEYxacPiODcOXNDwjvLur/WWmxmdIbA9u2391qBZB4UZiLJ9G7zsyQXoc4C+
+1UZ5L5bd0BCtzqacMYfs1/5Egvk3Sg3PS7N/sE1r1ns3p3Ev0Up4GN4XJYVB0XXQ/i2tgW2ULxK
BPML5s/s3yLFnU/hodHFD2bCk8XczXD443VwioAG7Yj3y60/an+zJ5ptin1wnLAYxuNC6NjIh8Ds
2WnW8dYU1MHZ/ENqzp+vG7/Q3SHS2VXExVZ/ZilxvtQTPzVAC3+s2Y5U0ZunooPla8dYsOCglcvj
ns/Af+r9MZvrj5gzT2kyJg05hqdu7035WeJ32MoqdXZVFApXe4+UsC5Pg5U+dTjVY2XwR/DkDr8c
R4ra/m3y1QqBUXs3iO6VhpInI1UsZyEqB7XGqSQfXpt4+F20lXcTxUngmyhwjhk0efpCL89+plRC
V+lRQxyl/sH5S/zx4ngQqWEXPUnfP8WNezW8PRzR1p/Otsth3tBMCJw5eIcW52skyYCXHizjYaPK
gd4vSD8YypndLfBmMUgd8zXjeLZJAe0hKdxx02NxPC4iI9kh53PjsCF8b8rlTYpVZO1Yn9aG/1y7
HWCG+qSs5IpR81EtZN0aK6Kuyrzr65haL4MRpFEWJBEb2DyazxBCP2JPuwCMeANNO2KWt0xkqOjJ
FOpNekqFJWgl0afa6g87jdpPNEKytSAdeDjADp0vzn3efiXDtLPZr1L9s40THn5g8o70ynD7MEBo
UBDzKXpxRHePkvzgcoAoquieR2bY1tq28IuHKGMiT8koAF5cOQ5Q62hQniP2NrbLYK8w6IWJ05Pa
xVhnYUZ2De50NzfuzXQeOGLRPXZPVns2rKVYPZn+qG+Fzo6/YS1Y1MciHR8Tr8LpYj45sfaGLkWD
WJFcszEOyLghLlDBHcIrAxCNW5kXBACmf97IotOlAGtjc5DPbbDJ+uATRi/9PxuQWV/7vxj/04tO
xhuqTjBorFJqqlUCMf/K3OSRKLtD0rYncBuJwQTR8TDJ64LNGVU7FGm+iWwZA8TFL11jNW6dLDO6
J2X/F+OowTIAlmvw0PetQ1eLIYiG9tRJrz5oc4XbKdY+k+5VKfPW0yyGH10F63WPcoTuqs88ZJjf
OHYUTvHT864K3dI6ktsQoYZOCImwvdmZabDazc7DnF+IXMo9HuBrv/LgebCUiq9n4QxndnES2pLR
JG4pPyRCq0cVkNfC5ToEGwfqp4ogyln+nn5x9LEIXyEggjDBbH8qBaMz1tsDJVUpcZMjvIKP1kj/
suhr1s15Wwpy6tLR/xz5Z+YOu6QBKEOK9y5yuy8d8NkmquEV8l0BhCi3SUqwtfpNWUA9DO0VUkqz
j5z57utpw8HP/tFNxPFKVMQ37GdnqJ9hAX2UYOZB9DowQgbBTcHWKkBAB2WRNC4WDCgMaGFM47S7
by1KbLdRZG24VXtiuoy/Q4UMwEtmDOfULLfUIkFznPs/jnwY0zK17KI6H3iju7fEcg553rjHTiGE
jJUVTDGXWWz06d6NPnTqeg5WpwS+kWkHuM0DjptjYPZXxh6yjE4L20HB1vMUUylQNy73tA7sYjmq
qnQh52naWbayCvqyf5D06YR08FFG1MpXq8agZDWpv/FxkO2pYpIol8CAncgNe0UCn7vyy4udPdxu
hFLG1rjA+A+SuLyURvZBQr0Gxzz+eYMRbZQBQLbmBGz3qMIe6XsIghWBALyPkx+/L4UOj6ZtbmNB
seHS40CTZQWhNO43g2qbfWEnJwq6ULAbjsOdP/JASY+6N7jPIz5Anx2/7bWrxCq1zUqVmGKAHshj
MlXVo5hMdpH5uO0LjVaMsTnk8RPxh2K/uP3vAGZ72yvjC8jWz5iYLppHj4XFRPlDdLG0/gc3/WNf
xw8it74z5UzhhAUoWOGUU6KLU1p40PrSezy0v4Ww7h6BOqrtbHyPLWZz5zYP/pZ5SAWlUW5MqsbC
bvkYsrqAvTmcVevdywQpP5XM1WP2TgUEvsC6fSsdBWORKAyQL3my2vKlaKEuOiBQMyU/+XydDXQ4
nSGJX5gKnKRxvp/ACay+5wrv4HrqjFlpbZGyDoXhdptlXk66tzwzo8NTZDfLIe1BUXKx9VYYEKtj
Pvf2OLZ+fdIa71y4UbGPxfyVZgP2Pt07YdHc5A2kmRof3qYtvXNqdtPeecMkTfyy/XQzFON6anb0
kGhZ95C5Nb446uCC0WSGM6TvAeLQQtnZ/3x/2FsiHzdRxGXRaIo/ofQ/pjIK4b2uwom4uGPf71uz
JGLlvNmqjw8ORWawXQjYowo8mELjHK0x4yaOg37W+MyQOA9J77LjcLQvo3bqrYU2HyirOUdT+pwl
bfJQxfI/jCPfVWXdlS/Q+GhnMuNLH+WvU1b2gLAawdu5eZh8UFEFF8hG8EzlRdTGyt0PZUROyNsW
2vAzAs/EWTp/kEIjAOJEVVjDWTQMSawnMVhbJaSy8lyGlYe7Sx8cpmobHii2yTps+uEG/eC5NegT
63ICYo3va0GnsDWMjb1iYf06tHC2iXKJH6py4A+L/tDyQ3NMZFti8CutbX7AVRmMWrIcWj5BOiHn
Q+9itx8xn+C/giKn9PRZ1UhYn6Iaige7YIffaCtn1TG/bXO+063nshoxtqU5M2lCKgzQ/lhN+asT
jAcBFiVUsDTXNyvLSLmQrhPbJTDg9FQBZB0Pyn6rZel4tmYAgTBKQkx3/6VdfDJbNzuK8lOSXrs6
RnVVoErMdnT2fsG8ySGACp+/uDIuONq5fvXReGpit0Vvq/mfSyFDx4vdokfuMBoS8/m07j/bLL2B
kEEAxIFR1U+eghYCPekZRuxFifHEPVLt0fz7Y8lOv7/4MZHuQXu3Ous9oW8i0GIvBF0V0lFThoI+
sO1E2cOeuYBeS9lCcwHaoA3euSy0KZQ4AfNnXNsiKHZeqYEHqw1meISZlihVggtRpK9D0vFunIO8
nN4q2+p3vDc+5rPjFr9uRzEgm/Jy6+swI6fIhmAfJ1uhComDjrkyFgn2nqjcjE4juTnsZyEubVU/
0BGB8wTrCvIcF4szWc7GqFpig/y0wvJItrFnx7QVbbLB5iITRAik3kBttBorqBAlax6OmCMQuLlj
8eI/tpE7H0s/fwYoE/Iy/dKVsRkG4D1JwsqtVdFlqcZbMQ8/liPeRaq+qPyB4Feq2wCEreXgaKOv
Ti7BS2OqH11lhHEMmabWonxblPLHtZsD5kg3sHSBuXnw7lY2cagsXwyQFGQuvJemhB+5jNm2a8Av
G6X8qv0q3hW5/TzK/EQ54285ei+tX0VYtk6UhYqtyrl1ZyxoKbgUofXncRynra8haVQIbD6kOMwH
YGW79GeIndU1qK8TVL1LYs6/GsNFP3bHOeYNknplehpGVW+bIjrDJzGOgq3+Rtr2LSXdyYvJfc1c
DEItfrcKBgPYS5aYYBDHsqKFOyVIgjCD4aucbJxl34JjKaGArNg2OUicjBeN22r/NYYj9qYruKrc
YWdb2I/zRLuadYSaiMspiFnThdKojkvsvQxpxKEy73/FhJDmAFT0CmzXRF2cfTEXr50FWaZp3lhr
DuGAulj2xgKz1UyDxiUgxONurcsSn9q4JGzB/4yx/nNNG4zPi6JMdj+D+dkUvXcwBrzAgyFF4Fbp
Y7/seXezvUofkxEgYORPl9Gyw6yZEb3kKENqFncgQUElu+YDdnhnsxoex6b9FoX3XcsIf3SUvpnc
GwXXMvosB+++AJthiatujV0A0gVXBQ+fyOelyNCYJTCdTAy9LdhzVVzd1GLQU3yDnfZI59GHb6X7
zI/mK2og2U08x2HpZzsM2bQf9hkbJHb6/uy5u4rN8VJEYFmc+lm4bhWua6ttXdkv7kBgEm7pj82d
vpvr4qpaPEvGon/NeM23A8YPMJhn5t6vkm3/MEOfcox1hJzsU6KMbw8l6lLhkhyteGJVqG0jieKD
/8VXCdxgKLVb2QAyc6dk06t8hrylM82vzuXUU4FmwvR12fF4kXk36v7NM1qUcNbfm3j5IPB0rYeZ
fxcSd3bHC2CpKVYFY7UEduo9Fsbg8z139d6Y8W2YCHLeegN0Zb4vLdzai43ghK5OKGTT9x7BRoOk
GTxeAbfC3TocvbBQs712MMfbfgkY25rMmxYv/8AuAqAro2af0Uxud+OPjbONrS+Sg+wq+pWgI8cj
Bady1EcIgdZrQoWSYvM/jY28ZomEcdwYIJRj89l4SlcIGNbxH7qIaTsYHqSLuRw3BqYb+TAAt8W1
HnNgV/2eQkjuoXmZvu3Ku49G5IWj9sS4KxGZR49tZ19ulWmHXc6aL59Jdrtxeh7Z3ITpQIWGsYrx
XVZe0QPv8zjoDLH9pfZIc9Fbg0W0XxO57WnGEUkQq2FESfWXDGJT5LIBMrQOE5uL4oApLoi8+D+R
VQ+T184bmyMJyKwv1rNPdZnfwC4R7hDWxLPl2uHdxQzAnOWmRwn+aEPX43lxxnEHDATS9hRBMHZm
jZiqPEYrf9dP/IxBKQ8d1cyPVAJU6SGKXS2gwMkJQB2pK177i9Po9VFPW5b8srV2lTL/W5pZnOKB
TUqkG2K7NC7MNj0kv6fvmwKya0a0m1TK3aod7+zh8YHNFvnbFJ5/YMQTuP45x/tjcTQg2tmTySC2
Vx44dyf7Xpm4i9OPQU8p4HHp72X/VkTJXYBiDBbeM6hmzz0h62JCvE7KGHrvQhTfYtPHnO55R9pj
PweX11IadafCd7/7DuhJpHx06fKvISRB5toOCttu8VrYl0j1f9A107Mak30p6AQgXILyatt7UI/b
buIqmbPx0sCU287ZcBtA/IYdLWOHAuzF3lDqkQJjC0GY+Zi3ibYlNhvhjDHgH0nsGrRrtHwC+GSv
qU67+DJy52Tm4myqzjsODvpvj4V/ixhI7mfmu1x0DIv9OHCnwP3PMQqUQ5puksbg6SB61I34ZM9A
Y9jVtdGIcx3RLZR5UyAt8Q9npAPGcEANpc5/A+U0uwVzVa5hCR7lIs8Mt7xPCgrrjMV6r7KUPTal
EJsl7riDF/HQpaCHCci/RHb5J5CSMVMWr7X1aY+cvqZGt3axzWofHuJwagxOhnORBjRYFgEI4994
hv1jrJmKvvN34Lz43Vy3CO3Gdvd4zPi7LiyG9Ig7O/O9lCBbRJerMLttNk87PR7flS3505l5dqxW
XLdTdDgBeucmBjHvhtT/p5EKDzUDY8QsUwc3bP4D0i1ix1khNAH5lH3VnOcRm5xNe9++w8VBV5kK
6RUB9tp6w4uU9emvGEre4fwqt8JqhEXrp7FrGkNeTVf5G91mgGS2/6Jz8A/bOwJcTs5KY8a9ihm8
iu7VXHhJnge24XzGKv9dJOH7sjS+QHVvYVhNCMS8dYHGZT1enTpdLsZoPEJVLDF5bmGH0v1aQYuN
Eyd0Tghcxr7ROYVFtvz2rOYn07w4HFtc6QsMxNF6nOgWCzB4OSGe8XgDpIg0lyW+oGseuMjP1dSU
J8eeD4aWdCQtzSHMxkUwgFpdqDwML73z7sPCCEXVaOGIESJd0myPqQAyfhQ9+ol2mmQkQqhVdy9l
B5NpWJhr3B8fvTNhMXQ0cvsLd1vnPvg9jmgD1vBZJMWviLtn1GD8KBnf24j6EeuUBFVQFwEhZK55
rrXsFdfrfUhiDGRtTI6/QiCsmFYo2DAZWPR622mXdCQyzKfN4A3BQljNsJcWCxrHta6Tye85JvVd
H3i1T5RgrR9Uz8OG4fvNmYZzGQP24P9E3YpOPePi0PRcS4NoggP8VwHVtQGn8oDF8DOR4YD+3G5j
+OM+5+hakbeuPHMMiHiIFfKj9lPv/6v85tc18OQ1Flg/Kxm2pRM9l5HwGfGj19Iti4dxOS+9LzZW
rJ4bI3/HWYBeajjH0pz6U4qjxM0M7eyayUtpF8HMm0sZxcCM7J3hDgSsj04w/jKUFbskVSYukX80
FENrPMfbLq7Ojcd5MSqx0WtZ+QUP97dLcbwW/aCwAuGlmuPlZZkoBauiwoNosGupuwMWvUYns6+4
xmiZ8xbM2hS6ZHF2QXexXsfpu3isY/FUcPCa1h4yHRIHQ8l2aYuLzugz4QYz2hoEHq4u6WGPBxhX
tAWasdcNsGDH/ajV+yolM2yJZAmmtnhs3ObXLAk1TESbeJLB6nUd/eAmVRc0Es5hqnG9JvNSnnIJ
Y7NZIKejaOXnhe17j3fRq6xlF4+XwctHdp/1wTYm58B49WLmA8Cmcl15oUyM8Z8QRHqpYC059In3
Uh+Y2yfKWfRIY++WUxKGOZuUsjR2aoQiGHGF29p8E4RwMg3JfhLvHFyJlTnvrl/bjLPojwO7folb
hY2q5waN0dhX1ZC/FzOESbosELvNXVEu6T7WTf6OhAppiUB39Q2HLCFNF7V4T2X+5JxUxJUDsJ7i
ohNPEMK99SlGS3qJ+5a8ZUYYQ02AMg3qGaLigc9s1za4BPQkRQccQuZjzPYQOjfGuqmL5+GrHBYa
c+ycjwjDkZm9WbikcZntx2FtP00WNua5xWOq0B9VL1xc0v4bd27yYvdCwwGxkD8jjBTPssYQbbwW
bOeCyJc/nYGTp3iLM4Imukc1SkwKdMjdy+A7Pz6ISQg8rjvdCjv/wR0F67D5iwuJs0NML0btn8YO
/g2eSY7hUB4qMvDBlPGwLSwi1VFCJClJcEfjBht74AueYx0KIow41ceDmbgInbjRMdezF0uJAJjw
4Wwxv/dR8ueU9jscmgcrrTx230tNc4PYLRYnQxiKZ63PaMYiRjz338gZ4yNUY+NAS8BG5y9wkxw6
oQBQYd7SaZxX1rZ3ff1geU/CpLLGy/S/aXIP7aJRIxW1PBfS8d50fn3Q+/YJvcDDAJlcxKznh8Ty
t43XM5Xp80MfVccq0ukiadmbdx4YK2My9uQVGQF4b9AznvtXXpf+ViuiKagK+9FNeRJWCP7BVJ1r
XX7FFDBmYmohpS/bVBrJri0si6aX5dFrcXR2HdNOxrE1wYrR4GIBmcGLQMHz7eaJJyfPuZ6QVUBH
FbJcgzhpdtI8V85PaeN/gfywc3ElnDpqDGXktCD3Q3Ap5n6essdVQi2cztlnc2ufsW0BBq+hdi2d
OLOGcXljb+wRd0Ncx/ELEWNsQzodQRKVqNaNiw8glNgCv8g2kXXH+lb73ntuDBzo5XFaxhdEvA6U
eXfK4F9q1luTF4QA/hK4vN06+Jd5cyzW6HYlHqPKXVs4Q60zb3zV3zM9SaUAptIM0GsaP8fk31CM
KG21L/30Z44jPnzsDJw5mPX8joCiMXo7rZ6wUTduesb3w39ULCENOXz7iHa9xi2Q8AP8xdS2sE4l
xvQc7Mo0gg6ZQCvbiO54KtNjY8IrTfueE72GL5RuhV+RfTV9/TKR6X8GDWQhx0OKKDTBBYv2HDVz
txtHGOWOrt+dNr/lLaNgyel9p2tDx5ha0EQhGEQraWohqa4kNAibLAUmbRb4QeEjLbnmFOGUw47S
Tq+pZOO+OPv15uunZOtm8FSICGEkOCx+DA2d0shhho12XO/j2etHYq9sqAxAQGO33LKZSbMbkU1I
SI8bs+h48GvqnKv4bSk4Vfj6TNJc8swrPTCnnb6urXTgpeHLaE3YhrkxektOmM47LdBnrni35kSp
291XHSd3C8kFUuqu1w/r06EE0g1YMw7ywv7wfU6EMGt+iX2CjkhJ4aSO1cIiERM7JBKbGgbpuENg
5dDNN3WooowVrjFHZ6dQu4Kjib5Wdq4/tbBmbPJc/sY4vnCMLTdNQThSBa0hMD02FL3lJmAsOf/r
omTv0mwZLOYai1+y11jJGudre/cMd0vw9WrCv5ny7C1hFpYD+BFSrgsfK2ZaQCZkrPe9tF/did9m
IEk/gWZVEYGautjzIta2cyFIo6jyIEfW/w4dHa5Mft2hektt8ddO2n/pqpZPHIDPla7zOGzS7oGy
h3ZTDD0upcrDnatjqs3mi6+YY3mi4fkB2tCU2iM2gS4cnXcCFMc2xsKmdL4Gz/p1Izj0nSCRj1od
u4gohoJfJZ33+LOkMSFp6vviV3uu7XXHYWlbb+jqW2r0IjRzH4OWn+yq1uierHrZGzUtiK7DY7fV
oodY6x4XQ64tOGxgFcP+BvstEuYSOmYTYlZCMR7j6qAz+TnM7BtHnG3Ymm79OdUeflYN8SYDGOrL
jyLF2gTtOWT9/T4MBaZmzomTj6nbPbNK+UpjIyyl9Q648G1KbAY85MiA0Y87vHlPWRwiQpDgLzjf
jTFj+agcMhCGfCW2GxpqsDlKD83etfDKTTOmI702tlnz1Cn9pDQ92g0e+oOlyf7Rx/IpI4MnHrah
EU3wKBwWA+BW555iIL3R5WWh83gzuIp+mrVmwuiUtzcshMVEjOkpy1tuPIT6nsdrbpXcOVmH6O7a
RgBOKrl5bYJFgBPIgBoSEOCivQBnM8UbnnerOstEyCKvQXkkAj6lcL3TVsCp9KCy3W+LaNt/2Bd3
fMUNvleu/Tmbvr3eqvZmAs3NsujkHFKC+OuWw2X/sx/prT2Zxfg8GRoxq6qbN5UiWhsN80Oetugb
ZISYEAWsowT/uEuc/8eck2d7bpCnFai7HmGRBystTqwVU3a8fva4nqsxtf43SQwggteokRIxawqN
kyi9N7i0vNWq2L8BT/1ytAS6QX4qxuwg54RcXO+ybLEI4/KSBWX3qbMOZz/PssLOj/MYYR4wCJ0o
5heOCXj5GxZVCMDRS21yKi+02D/WfC+draM56QS6onI4ZVQ3MSct+IDWf8lHe7tuBAAVTG9T66VE
GZlXSf8+6etCiC/x4C7oUXUu1alOptD0YfVbNcckkcTNqePQ54pk384cj6+57r5TCV2dwYyVwamH
Ek4Vg2aHemo99rQlb9jPkm62fxpX+0c9GT+vct7hemFTT3GVEZYqDOFdjZntFNjiTs4Zrt/mFRAJ
zzTBX9P3SoT3NEr31Tw/NRgTtpmwEi7xnlxkRdeXWM6tiS25rQDCORU7F81x/2qb8c+rydcv5YcY
TNomJRKH1w/7ZEhvccRKbSxIQ9qOdWWQhcWDFwxLKUZlHOf32qOJp/c1ajHqqcTegvWGdzx2qPRY
UMeAkfHPdDmqzpbHxz94F33JufqJycNXMDdtPd2U/U+XDHYubdZsXNkdRf2JtqMHa6A8pKADLYjZ
lSNjUlr8qNUIgvbyYEfTS9azVZmK9KG37TysjFu9EBpvfJ6quqO/a56e7KYOj9o0vvnxEE6avE6T
AP7vlDtWQXjR0hdvlhgsybCARMfekFQ2arviZYamDuFeUcuKUU1rEebKLCs3b7qBk4RsiR7UnvUd
QzHg40n/x96Z7Maubdn1V4zXNq9JbhabgLMTdR2SQnWHUHVY15vl13tQN9PPmQYSyKYBdwSde490
QooIcu255hyTZJnXWauhxwkHfYBbUVZ7XJshqpQgE3KyZWt/MrTFaGKEGTHkR1OZrBBjcHawZKOM
a6vrQ78wApaE1jDGC2H75IZya2eTVtlOpnvpeo4FbmFEe+Ks/aEW1r3UsH21vgDDXNU3u7bsFZLq
sCqjGqde35WbRs2rfbdka+z4aLwJO3vNiq7KaexjhU0yMjHp0PjZPYo0a+4nUazjKYiJUqmRqRMC
JhILGpubfzbNZMFbKuUJ0ru8BxUMjmLQ7pp6eO0kITxDA9fWcqXEQWAefZkZp3EKsef7mDXCCVkb
tAuKmwa80ek71J7OZyEA53zrjjXWW+y6b75bYGuoiwZjU+DsQtdz2DFN5CKaam+ALspWbhv+6YMu
IdqDiTO3gFWNpXEqo1g8jV0KQI2APKKW2E9q7MAw5/bSj+CBpFNzEcUg76tSPIS0az0bNAyZTmW9
COEcnMDJzlrsfWgxiQ9mOdiUtaSt1vExwfWxWuZFR77XyP5Eek81J8HYdqQkkybaejFZ9LpFzRDF
9EsCcHPddIUDw3yyR+O5r1JjWOYObSQwCuxbDHFgj8yMUql2nuiGdaAhbTu+Cs9xUDNzBuHadrXy
LfR5xiYRnNk9WDur6+7qnh5oC6+5BikEcyw2Z632T3k1l1k3TfVZMHbPhViKSlsLKsT94DjQOfqm
p32utlg2WEm3qUhnQB/ReEpoZKLBSUOC5pLBHh4VZGEgyS0A7FB20Jtc0CmkBkEvaCNInF2sfEnh
lnVXykI+6JbfXKIY1nVuGixWIzR2kTeHMsQq3BOlOYi0+KBTp77P8UKQ8KyuGGC/jJQhmfmQc7g0
q2vE/WeJhapbAV4jJiWmNRpqsCeI560UBoK93bmfreYG9HLAxtGrXN80OBLpzqM1JggNBCI+zM7e
sY6PLiEoQMC5d0l+f6zUY0EPtTtYwxs0z04n5NrLaILLBqKCA3rALWm6iX3TbCoGNWaNNwdKPKZs
fKZV9OzXrXYpowKM5ASIxvblpfcIwjlmRmGKzl10LB6kA8dIdYwaUbQjdEGyqFA7ykSsi5jBQFZU
vuhU12xTv7UumpnjgVXli1HbN1UwNlE/+DDRL3kxTPRNGRnpNsX79GI24n4Y1Umr4no3pFp2R0El
fJL8YoaDYEHKM1X2BA6mWLpbRxLJoXkX5eFHjYn2NFg6LBScsuvBIXOf+tX0gHfvgXltfLIAJ4Fv
Co3gIKRnH7NJ5+qgY5NQrIgPNmxcVCEEHKuR9TVzJxa4NEl9BnV9DfNgJfBgvMQBKZVkjKdnO+Lt
44dNfIt8oEEoJt41b3V701n1RTpZf3RlzlTq1vW77qkdNbntz2jXW9d2eVnm6UVlXfeITdZeOprW
7yxOHU0weFe/7917emY0bazuf//QCnx48IivhZc9hk3S3bjgd7dGEE6Dt7XvwcbIIhmxVf7bByNm
LonTQ5J0NF+LMLkGOHJ2pNIGNkmAiswuONs86n2o8777ffPZFm0pANyPuILFRfNgB//9Xmncap9z
DSDU6MDxGWPXpcOOVVoWjXdmUAynMpy2FkHOYKVYOJC6T/FBr0vidRfHnXMEuV2eNAB16QDLh5tl
5sFg+w+foiEf46JxeLwl0oJcqIHti6fLt0njTBqLgZthzJzs0gP10NZlsihuXafBtHSmmdCOSbTN
r4HEUJthlJWRZa60uL+LG7B82Zxpd6cvj7nUxFppcKBYuDZ1RXQdYGmeyxgnFD9L7n0ayMimho8Y
6C8pWjdc2ZXI5b2GxRrmCDcxHeGL4SMztlQXtMuu57+BMpqFmIZ2rkEtaDVXu3KaBagEOmpg+RhA
3c8eJySvTKgrIiBGpUAEhjqAuBzUA/sCrrXpbsrhR9gWrnV8NOGGPTNnA5K4aew8sjTlApJEs6/r
I7QfTE7ix6jTnlpJmP2ZGMem45Cna+rFDRj6gdp65UX3ILbI3Lc4Hf3p/Sh4yXOEzUKseWlkO/qf
sUOrWV+s/ejJGma/Lb5d0zUbKtZ8sHVBtkNP5X0CVkS2PZvbdtz+foUMSHPOIbv88Pvn1AL5SxPt
DtLafICwaorODLoYEMXsA8kHXFMUFHQhkvqUFJhQFNEcOwG92KiCy6hE4LScucjNGFb//B+/n/39
4dffnvrvDmSI/ZRBV7OKot3Dz9TRH+xmZEQNXXD/82fGqHHpKDtem6RsD22FjKPhkkgXv59yMUI9
fCfyH1EKTPOcYsPT25HcOmO9ZXIu913X/llJ2+JIGEqRH5gk8oPJ8mQbV+a2H1wKuSDelTa7k6iu
3geNeH/CZDVy0sJwsmtFe0sdpsQBiZBfRkLZZHksAvpYArPa1hq9epTIGThKYM3S0GQS269aIjzw
L/0NfqitmAEKyT4IultiAeiZvw51epvN0MW4nN4Mswd/y4ZpaLD6BJTEZGH6DOmLDQMGZxfE/Kbq
RiBpo9nRs4TnQJh4SYty5zZw7Vltoopl33kb3DpD/lDFu098zFRTwQYriIsIcldyZoFEk1zsvNdO
e582NcogL+Scgy7yF0AWYpxaS26Lk+pHng4HstzE4G8+N0TsvOpo6R2G2kn9yYbp3NfLik027BMj
oX1WkOktxwWvNTwjvrpLJPsGTdEnHUzPI801m3CyNmbLyFokD+ZITcLkWPiDXnPsxr0+sMKtHIYv
jnduZr9ngLK4EzwR0+a6LLdUqHCEnMKrgZq4pfQeTHJ7wanaDm29Skxlb/Ro2tTmC/JvvwAifZaF
ge9Ofw6FouF9uvZpsyEegUEwNN7BynJpYrtru90dlM2b4SCvT0FxiFP3C0bm3g1JBxhihW2M1C57
V8qsgQkCHSzsk3it4Vp0zbjGztIucPpaMLW7t0obqDypXu2wJtkb56jXxC6Y0INz7gKANmRUoDLy
XcMshOWM/UjGe7O9sw3oWBIb+SLD+UJQg5PgQcr0gb35Pcdn1KrEfrcccjjBRg/bjTuzcWxqTvt0
euG3fnYziFrwGSNa8x4Kbrg4a9qyeXWtcstZhLlBo2w8B7ergWqNPASAgn13kN4l8LQNjNPZyBHC
j8vj65QgcPcx+b4eioEUWrck6HQiAEf8K6bIXTg/2A7uNNqNxijbz2nzJe4um5LSuihevQAT0LgF
0dYtrBF/i3DXDaudPOVDp9iCwXTmAqfjXepx8/Y04lhV9wheFXqBX34OjlDb1EGozKkzGQFHR7R0
ruxIu/r+SU8pEibUQTUR0COWrNgkdXqrFh0nGUxT3A/0yvvTlyXKTfxU9WjuUQ20uWAfBsv7myaW
Q9FDh20YHYsCG6cZ6CfSioNkmw7Fw5Xd1tfJ3GiTd+COzZLEbFjuf3dsb6+c6j/Hqei2WP8LUF8k
6rnqcMI0kQ3K6pLbuHCdvCNhp/UACVX9QEQdmv44tByoqByOY+rNiqjkyGVIhhVbnG3Nu7TkDdgU
o9ZXVXEAJdgvgoIS5aBtOU3gsJGyJZwga67DN+B8MGCqgiVyne59ed+5xnMcEaAOUQEoc+s4VjgB
zm1r2NUdbWh9gW8/nO5kR2PdWJMD9sMNrk1tlcRAZdgnXOmseIJeRbrre5pweoUlN0BYX89B8VWl
8sXuhmGH16VZWamkRGq+YWlBeoKK2OveWXeSpzLl8fmg9RbhAGHQgSmTuvLHN+hNd9WmarVyiSUQ
Hc2GqU9eJ+q9rRdAUqfcEL15HqhAYaEazK2k4ZXv9JlK+WEa2ZVl/r3Tt9/1HrQKk3RyVWOFX7Hf
4b1rWEjZHwxpXM79am8n46vFBVVO7WoaIx4OaDo9Gd/UuAkrfVpDIPTInvAqdwTbCTpMilWlv5U1
39FparGt7GNJgdayH+yvspHnbsYw2WRhcqeGrBu8j12CcqD6A/1giNbZe1XJ1TjOCIjR2XW98ex3
2XW+BGoTGdLCfBjYTrqxTqT317ZevmaiPJCivnN6TKsNo08/aR9acvRsSn09+WI0JVY7iejDFGaM
72Gakzct21ubYStOSCSgSE8wmF0D/5GSZxFxCHLUT6KcsyJqD7dowhtQx+rOKFh+53l3Cpzu7LSk
GDL7S5Fja2rjkuND1bOi427ibcrY2bpVAvBdBA/kX7ZTGz3NbQV6K0DwUJf60/URnXbNnZ2VO94V
p6ppXvuZNRPrpyEPWG9aXy1T3+xJy222lUyh5rLUMc4T/aCznuOqC01kHJubkNqP6BnYW/PZn950
ynV9lYPK19eJ6iHAKogGqUOghD3NgkPRnfbY253Je5dXDNYXch7YwYuu3Dal+2Xa3uMU8QJMJJi8
hnxA413jkHnCCL8dMQXLKYADoHXq3gt1NhczVzGfjO/YYr8j2YZwORHGwdKzZD9iTYjCcKXHSbGv
Y1kzBLmkPqUI8Lg52aWJtWFboEutzZ7usEiY1WHA+vT3h2D+Yzh2D+wxbgT4Z7E/V6tBY2rUWwJ9
lcTro3LIuL8D0jAPUtiAuFb/fmqTORvYa28SnBluSDFhECvAi7Bh2CfRNHmw5g+RT9i8EySfAoG1
sKroffXhSMXEEiyDh5XrLccHDKuH3w+piR1F8Vyx1mM0TCKfoaUBIDdK/0BSEteThWcKEOeST6rD
7wfdxCeWNF6H0ci+ZqV26UmU8FaK13VSvNZNR+kvUYqqElvQ1QfPdL7KaTB3Sq/hA9a2tao7JHCY
yyu9EHgVTcAySrtX854r8MPH1rA4bWccBcPqVep4BhnugCDb4msiKMuU+SoydfMEUwFtE9oDm5lk
ESVIa/5Ic2DYeQIYXDz74cgUmSS2XrWUy2kTYO6Fo2+6G5gEL0Th0Ra5GtFBeW2QrtAgw0OsqGdj
fHgoQXAxzIKDLU+yn1xM5OwCpXgy26i41yXR6Jx7e0wW39MmNG7reZpQB+OhD5euG+2d1HvDgK6Z
cXjy84SUDhewAJPOBrcMZlx4G0x3k+XRc4iIwcKRF5iZ7R1PnIYJudrizMyl9jj08mw33qM/p7Do
csRzFzM9yPYY+9pPE5iUBXwbOIvB8+9DqyOeTwG1/5R7cJoLO9qGyjo7/fhlCOMZQffbZjpy2x5r
SmVtCSxvNW1XRy2h4Lq9Tbng6Cbi3WCGIwoT0GGouEuL1zq5M2BviJzhUHsbbVCvI4crnmquhNyE
1lZKGLIeoj1RMG9dm6RC+FlacjmZCqpdGOZPXsi+MGsG1n/1Fq4y+6mBF6WvIc1xZV11Pj/NKPRT
WTgXqP6YRFrCsBSp/mmM/MUtOHFxS4Hz7TUBLzAuLnS+DAOjuNP2yRlc06MzPtguz4jONNBK4MRG
U7Gge7amqiGAYUEx1AXfioHezbWBI3//5aSYjQYrxj/tNqdS2nLVdcVei8PoQMQhR0tnFNS6nd3a
CDl9jxUZghT0YvbZq3aob706xV6UPdXDsK0M8QyxlVg7W8HoTF87u1z+ASsJPtuR4yAwqxYgI7ZU
I8pWHYEYbu0Yxmg2s4Pp3UV2wtKOecjAl1OUkn0gsTV0qKWocMWouluUUSpwK3S3IrUYMdneTEHt
XJJOA9/HtG4D9R9JK+HtkUhKbGhxn+lrrWb9diQTPpsq8M4YSF+VRg6jigBTF3pwKmPrYjffRtQ+
TELH0p6qj7bm/KBVvNM73Vsbwn4ILPFkx/xzqHiJW5ExVtbJs92bIk2yVTmhQaW+2UE/OlipVqbJ
Qwpqjf2Q+BytAGnCufgTww/G60AmLGAsFm4WBObqo0I6WpAKfx8yzmV+eg+0d+tM+Sqx+YtlC5Cl
t9PnCTQikX169mpeiTaTWjhi8LWMoL90owXNmihOOlSoc0WxzQ0ORsTuD5Om5Su3zDis9/peNNbG
973xcaShdyM1/1yM/Y1k+EOcgRKs6m+lGQlpbAaCqeMxU2PpgDcibtG+As/AzOCZP20XIiNq7DEN
k2eM7VazNfLkkgsqQbW+ePSj8GXo3XiuIL9DNqh3Npi1xq5If2oCmMFA0QvyzMUKr7VKmNPMittl
mb/jrH4fJVsYYfMQygoMYDsP67OURdWPsZImA0g8jQ0REvTNhl/01JZ0UmQRyLiE348wBMlJxtya
ZR6OCG1bZPR0mPbQ44zXLpGsV85EugXHlXW0RqltuohaAi3kJu1WOzAUKLClAiJh2x2/ZkmFbsI6
2GpRNbAh6MUHLLTXbuKoXhs9+VmRnrnwUlAQZUysvS8OQNXzgUNjyAAiKkJRseB0atnWm9SaPShP
7Mcdy26pmyAMwfOuYp2eJAS2q5Y9913joddxVE0whNtquAdNTOeAGYETili59ZX7U4ywLLBo/ai6
PTKxV8vfLrH/UlXa44zMyP7n/DVfRTnWaLbqt/Xrn386R19o/8Uf9Z/+rf+HOtewWP1npWunn6ZQ
YUHN2lwEOu6//+Ufv1/xd+ua6f1lObZre6brQnV27X8rXTPdv3TT1oVuCMfQpfBoVvvX0jXNlH/Z
xAWgDbiua0s++d+ta1AW/nLgENjSIaZq6Zb4r7SuGSC/aFX7u55tfqSSjY3h6J6h21Q1sJwVtMKV
Xx8PuKobfpD/HtVqhA7n+mx5qK4MMsgDwxzUdxxcY6zo6kWlim5FbLNcYYjF7hC/xSpwaLCec68s
UAx9g0H8YzJQWpys0jZpGN7MivUycGHiGyH4tKhN9lWjXyav2kv43cS2QZ4VFXIitZwcoLh8NloX
7TsnvgJlcTaCFRlvW52UELf1EPdhp/cveiLlis0Ld9DROZuFqKADRJItEBhrDOu4t3WSfiwBV0HX
NndkJrk7e1AtfUWoOZQpa/Ok27tdvjXrIVjIt16vyJTNRTDUMh50VHwcbsDkMHw9eLlxUzktpVFO
Z2wEa2OZQFXAms3Nz+hIAPf+Wqd1PENOb0Cp9Y45bMx414/qoQpxlIRyLxJsaKpQ2gI0ZLPSy2gu
s+Ouxdou3oxZx0igv4+lcu64FHEJSbJy4QrNpM3JzLkoZ4dMJh19l9SzdG6An0p9AgFotqAz00Z2
a9AwK7peHxyilfuYmxH7p3sKmN/AZNgrX5d3pGCebEVOui60exNDUCQdgOwDXKApvHiV8eLyvGUg
2bucWH7aGO1unMqXnhtOyu++4lEuKhd1PECH2nIsmitoAVdm7DqBTtkeJo84qp+0NmD8Dc0e7Xpu
1SqLnVDclmiawxbUtdnGLDlJdki0FrcAtXLkTXI3XJkdZa+FluzoN6MGvTclu6WFocdskEK0RK8j
Dz4Uzgq2eUtunnGsnGdeHEJbAuM1xcsc9mnyg4SeXgamoQWe246/W4fYr8a5BhZlEn9qNIfD4k8v
1deDPSbPwMWMIjzjbNQ0YjCRKDUST4N+KN2asq3hGI/yFGRTf1fG9snWC6DadRaj64Etm3x17l3G
W6edYkaB0roLvW3AM7uwhcQ8j0hA1EIdHUHurbG1jUV72IKyDAJATvMTqrEhCsMZpbWdXTGw3Qqj
5gXpPvAmtfFSz1027A+sRIOh19EKlNJ0LItxozf6n9H1Vl2NXycp54BAipkbHD03IZhQaRrwQiCG
bhvBlzaXh9hu5a2TXCOn4bQXTR/braONvMu7wOSeeBe1DYTiFGklDIwtpVtLA5FqyZAG/3vEZ+W0
GtZWz0PUERS5qDRYlYn95jr2Y9ZSMEy0cDlGLMiDstyUTMjLcoTdRmZXnnFV8ra06YRX2Z4kDH0a
8VsTVeMxyaKdM9cLTJG6Fk23Fz2qVd1/2yYRI9iaT56EQD6Zvb1srR5vJ+48/P7DG74WfE7pmKFI
TxJLWPieY8+bQOhykMFcVMCxkR2Oc5PATcYIjYAq9/FgveemHx7o8GUlcKgC+CtpsK4jmuZM0TtA
XqxbIcZHzAHHuvAuDnMLNvdh3Ej7NYssY5dy6CpCx1lJ1mKsCawnVaXdcZrtXcrtvsyAcGld7Qcr
42dw7XJbm86iC8XsdE0xAExkSHgHDOvGYreIWikgU9e1d6gtybbVxfZJS69yrH6LNfjm6Gd2HfCa
b+aU2xveuEL5YjtkqPaCZTCKC0puggCYF+UahAQ6dRCdCCOszFq9pLI/u4MsaWK3CVTLPsXOYJ4C
GKo7tpEL08JEWINywA0Yvxp9ph9sJ3q3iqnca0X37RjuRqeqh737UQXal1smJ6crjvpkHXPWFK5G
Nza3rR8yrHq389illqO1rJJB3xqRhqQ52VyJSjODnhe8t6WltmNDx2XpurOYuRqGyFzxE4GLkcN9
1vQvvSJt6oAuLkxi7XGVJPsB+UTS8OlZcHBFYQwnL27vdSpW8Afl5saexIC4OpE18HMcvXNmXnxb
QsAsmAngSnh3KrX6O5+6rrhCQm3Cypo99zsMwrwRKC+Y7zV3bZMQ7whBLMXcreBOmRuDnSnXNHfr
Dtm44Fr6nOQO9g3QM5SNbZsCg2ZejD9mK+/HRl19Nm6ii7NX0kJYVgZvRsb169ZNcLwwG+5dnrWh
iS6F5TC7AuNdupWmrfHg9+K79voYRTpsoGQJSNk4afPGKTb9mJzrSbXbWrksqIt90I68B+vqTR9T
6hIocumpbRB5d1V28on3apWQV/gcsLBIYxvV+afWE+2MQ1RLZ9btggT0lagRpyN84aX5lpYe4bwq
g9bWYLTwGKjzEPqj8o8lHSK7Gp96rrTXDOsqS/DM5T1kl1SaSw4WWCuKDp915TTGxsu0c/tEXYmG
Q7Oqt6WTBJcImWHRlyHx2PQLnyxnsMw5mIa8agPAQnAVLG2mod1BNl9LTfDUT1W1yIzhRqs9nGSz
B8QLfsUm6YszoaTW7WaNxaubNSS5LM+/8U7krEmbQtu2ryzvbqDIs50XPeol4VIZ5HcynbgsNZiP
+oL1nzIOYK8CK34xnHHPxZMGcCPibM+Mvkk//Zp8EFgKiIdo2YHcs0mlks+GlZzhL4YJ47I5YM2i
49Wcg2pZMpirZuBJVtL+KZqkWCcxuGrYSlh5cCwtChmwSgHdQGf8Woi4XvVluveoouOoPfuGXYaE
QAVbI3CaRUNQtGhCBEYaFHqYbBbnsBW5xh+Li9LChiSwMXHZArxmJROpI95SR46ABXySsEPxDPH1
aPGbR6hIWlrc43elxsf5raSK/ocx7Lvw6ET14IrZvbaoUzCVLt8fna9lo9I2H3TQinVruh8h8rBX
7L2ws9ZijN/cAU+ERZurLeu98J1V5JqsRvG8phSDTPjsijxmeeBMmwrRdRl7S1cZyb5E1NI9+DKa
29fH3kjXJOXXDWOIZXqYQ3Xjj7SNFVdF4FO18W1M26yd7KWGRZorDQqMgCliTSktqXU0EZHjakLU
hr351TbDht+D6JZqSj90HXOTCNiD1+6llurBVw0p+hh4YtZWN7SlNzvGORqKFOLvyEEXEgI2R5/W
xTq5tvaX2WKFwn3NVdrNTt6AuRAWSMyvdyBfwEHLybz3oJNQAByeW/1BZC7ZqLJETs4vIWSg3ajG
P5Q8kvHtWMpFvfHktzCJ6rggS1leC19ZR7dVzw3hoCoTwI19rjv9Y1j30HLz+CPugI4AIeQKT6Xm
qtT1OzSHBy/tz8KCW0JiAlx3bT3PJD/Wx4sutvbetqoiMqRgOcg7/wFAfQw1OGtJ1F3SKnka45Ie
AMocifsXEvAbm3F2J9Q3FE10H5OMMVzFm0Fnnd56yV4HEsQaigN7CKFvbLW9F4nHssI+7BFL8DAb
xicojo/lOIcTnJKteLkxtdLegcJ7yDubZUF5TwHKayQPPIvGokir8wAEjLvdK9WCoIyiOWQRmkur
7wBIT+YHOakvq1JnzrXzBomQApL12vCkvhp7HZZGibwabVr9EvfNGToN5uDB/DHTYSlaxi9uBqep
8WnbsY4mKJyFaVQvYEjuS4Fr0fbNrUaF4nosa3qPWGrXxR9neKl9f4BpmKANFcOWGBW/B3pSkgTq
WY8UzkIY9J8ouDIvMgHGFQAeqIxcPuvJ8AXppDkYfvKnU2Cxso7rPFCuFcdBXjvIKmx75LGHTkV/
EQzHuOwWwaaX6UeoHHZxdvk1deN3WnxW8GKWYyqSixPoW/hQOjwMX9+1nXp33RzqB8gI0VkV5IyG
FqIq+yET27rd2lfupyIeEPXD+9jU2GOS5m2QRwpCdqT5PtBK4IRiyeM6iY3aceKLbvREvSwyimEW
B+vRewjwIq6Lzq9XBXoxHY73eI2JBxXjdxwQmUeKrcksrKKcEBp6+Fsd6xe3vJN6NeLNTACKhqis
sxk7b2oSBnm89E28zPORZpUPjFHUfi48C2eZKsRboFf8wi14B5L1gO3m9Vrq7dnUp7u6IpRJnqxi
g1PebJW5S+bfx67yQA6ZXbTBEHlHosNeF2Z+xIe5c5pDGfRbnDEcaWJSNg4w1RDW2XaMSZ5m0000
+i1o8TeHbVEvPWFADo0ZMNBvDAiluhlc/aF/jEz/rbe9g5IKPcmXLyNLsYWQzG0q0z9nyw32unXa
Ep7PTBbs1shuupvtYoKbzzJ9pprjyy+o1ZKSe3UHxKBw43fXxnouuj+6nmwBitfrt8bjdjpgZhCt
fubtTFNlbD9RzgJ/Fekzm91Pem7i9sUKXhbqy8voCDEaKC/XFhcaS8OQVbXWs5gob5YPxCN2j1J/
MLrgNRuLYG9T4QRgJluNHOlaDssaLXxxnFp3msOIYNO0rSaXpyuxOGkHEDTQNRep5v3kIbcYZbg5
CZ83ineKNUaMa5F5BYEy86CswjzThcG6oyRMMa8bk3Q6yyEDFR/rXAda+Opc4YkG4gGuI/DCmRNm
hPy5F1QjidG8nU5unbczY/AEDeBzxGx6toxsfCxUvWhcG9E3DjzQ2LN1psvvosnZlD2E0p63UQ9X
eCsVqoTwjOc8hNGtdz/UUPBc4FhmVIEAigy3h9I97mm1LVcxcTjA1iNH9mJHvU+xrgmQEJav9La7
s2sAEwm6xLZjO51ey2A8apq09o6KKjhYMNHJza8HM3bPI5cQlakPTBaYvGy5VLQ3aYmG4mrHB5LB
ICD3RZU/NqyDGi341GJQDXnt7QOmkzxmT2uQJgU6/t1700iuL7844YAsQUh5mVvpNuHxr1w7GJZU
V510y4Fax71yUTGdL5zQffV+cCTe5YQyeXJBd1T1OhbuS5BikV2F3ol57yMSwXc4MKTY+kwMy62t
Xzr3lJS0QGmwpMM+QjHFJUB52wvIPUHq2JObjg3aebByDXQd/VFQxUu6GVPIhCnKs2iNBynwETXf
hN+JJ+hKbmK3vqDlghyAwRey6xgy7J1kfEiAVjdo9ng/fUY6EyATxpyfJAF+OwpXO9b92SiOMszv
AyGfcrO7tDHSbAYIQOWIrnRifikD41vpARr2LJvQJ6TSIJSnzFaSE7RHAk1dDWtOEsMT6wqLp6N8
7J2CBIipH9wee2MY0QXoEw8EaeMd47KGAJh80qQYZE18iun/g700vgxB8M6E9fXrtOTEusI5Xy0h
Eq+gMxFPMejmMlVxq/HPrH08Fdm8BBlM4qSuPronuLzFXiA8ZdKhSMSbvmpz4vuP/ZOOcZVFOR0z
VCSsznrABVME9gNdJvC1Am0ViRyK7dAfdbNsTnTqQGVot2XuYJwuCduKS+c2xhZ1hnEx5g0NfLfe
gOzdK9FyUkCIFz2Fd+jl9krD/aY1Y733S6wdKEOwKAeAQJVJJrqEgORlH2WZgT0ChlLRymRmwRED
Hjb3cN4ti8D6/5Ly3yrw41j+/Ms/vgoW2fX48BNERf5/CsQ2Kuz/+NXNg59i9aE+/lU8vnxkfNmx
yIr65//6gr8FZcv6y8aMav57NdkSf5mm9BwuxcJzLRTdf6rJhvGXcGzD9FjKS9M2PDRoIj4q/Jd/
aIb5l2XqjqPrhoTdLFGh/+1h3f2tEjf/4c//DZriHfZ8hTxsWu5/UJOFQ3zXsmydFaHwhGP9ezW5
y/SpcDSHJXjoR6zsNPrN4xcInIemB1c2eZimcyTOlpNAYsJ3KqeE04r/xnnibuwt+hEV+iMusE8b
yn+qk1jmZvnI+p8uBptevJJguzF+tR4bE63EFkutBoptgkdYJ4c09UdiXA1l3JhhgpAP6fgcCYt+
ZH+iviAnf4NmYeny07HC+WxjM8AFMI3chAdmFslnAkIV3Bh/uxz0l8AxaV3l39Hgdy4op73RHH5W
7A7DkaPZ738dTHc/fyUzSOKFJtIm/+7v/1basfDCI3UmjNQZ33LgUL1UBKLpPp2VYi4XsDs1Tudw
zhKxNsvs4MVs7gxz4LAkQWLm9QUP83XwObVEFW2Nw3gxfYcNu3uZ/wKnCnoB+Y/SUJR7zD/L4DRy
ZU3JuRmgzP/+QKawsIeOb5Pk+w5yHv1szr/Yvb7nb/L73bO0+zGxHeegrkg6AFPAIDKC6+CBx1Y5
d9nfDUH66bgVjhKSpovE0Amwa48u07+KWp3ftqRLNA4/van89pz4hgr+2Thjt2waJVeD3ap1a4Sf
cacR8ElAT8r+ykJrbQ3Bp+PwK3bMWq7qCk9PDIq1NqmBzLWSdgeWsV6pd+AldR4cy+B+/ilb21vG
rVXP6iYb3H54LSmqYlT3Htu460D+woWgwmFFQQFP12/OCPZhEk8Y6A05Eifh69Kyp3iKwgtKCcKl
s2mVYDnYrLRBCKYdXsvAjT9//wlCkNe+1h/j+WViqfYk/xd7Z7IcN5J16SfyMkyOYRvzSAZniRsY
JVGY58HhePr+wKy2zsz6O8t634uilZSkIogA3K/fe853jJhzCjQLXlIgasMOvB19bmVFQCT6affT
D7x94fbsODnWZS4Ok/gUM2kV2KciDZ9FFM07T2MrJIx2VS73SYc6ZLkz7ppavuHVwvfOhS18eReL
5Aek7q/75m5JFLQixqB1xA/98ZN0BCNFMmCHxPzrglErXqOIT4uHzIeKgldg7LLnkcSLmrNWPzpi
KxBK0rcYf7h9iLR5IG/O90+wVHmU2WIwAiI+TftvOZPSbRk0m3rSzDcNTZoMberlH/663E5r/+ZI
GjfzhfQyaFsFD8nX+8qWrREhI1AU6ijerah4lGe3wF1s7r6+JUQR5bRJtyXL4hmdXb/60zL67/Xq
z+sTc7u/zLpYBpmoWo5heYQZeN7fZl2ey0kV3RP7mWSRCQv3yISOz0n4z1+v/8+vxpL7n6/mcqLz
XdNEqPa3tdAkps3uTDixpubJVTw30TnPgH/2taKZ6l/F6D0vN80/vyyr+T++7PLf/zTQmzLddYiK
+CV978g1/5GE6OV6nvb/cjVN+396JY+RoSv5n/H3X1AVZdYkfSnpmbMSjeEzMaM82OGzrryEdJy6
3+YzT3/AY6CISqJ+o1NOlY/N859/Z5Nh6X/80i7KKOnTKQQnurzVP/3Squ7aiIKQpjkcldHtj1j+
TsHIsr28HwZ23SptyotpRr+hDY1ZR7Sh87a8O8BThxZPJHhqxLDTa2G0zX+7UH+fsS733Z/f3d/u
hClLRTQZCxEjg86CwzurOdB9bWVNSjIOGxzpmAwtar13wLb9t9e3/6c34Dl0h0y6IqSS/O3yBLNX
28SoECbYuceuZcQ5ZnCNpo7hU7g8pumyuvBh/koWmfQYXLrA/4V0lyWLA84yXeBcV9q/8ZE8M7Dm
Fg6+YytniUqhZlvPZu+T9FjbK6FrYL0EIeawfdke2Egm8Z0QKHJs4HgYHQYrdspy2SaWXT7lzKGG
+h5k1Z0oBnsVlSzTneLdFQ2h5S6hTsD6Sw+gO53FDrDHdohNPuhI3b62FDNAG2osj9iy1Zipj5JC
fa9qvpc0IJu3DYaygyAaDc69UwJlD6BjL6uoWq7B8n+G7KN3gIQvvyqhiZQJ0r3DC7/zc/Ojxha2
bB1t/YmD6JGYmj1QI8RTy2aVTePzLPN7LB/PzfRphcwscw7YdMvCrS6qXab6Iye1LXKaO9TkP4yI
ZBnLZJDDyvq19cxeNu/0zB+zr0smzwA7f8YIwKCgc4GXl1lu4q+KSkTULFGFYaBB27jUHN5y48Iu
hXcv/Wc32A0O23BA4F7P0vJHeSOJKCqtN9VKUiT4fb/2kq+1PQn4lMpu+WmG8JSO6z9+ij3EbTCH
8Sn985Nqmcsi+2fBAQ8DDykLse8FAcKrv61PPr62eZIeEcVLJTiMtLw7O3qYff5UZ+hrUob6dcRb
qg3/6PrpDw9LWRxW32BisNdzKZJ5pskl8KRywywXATLuzSmTJ22782FMKC6Bb3BXL8/+fdQZ3zpo
RyO2NDzoI5mDAXZiLMVaJz9g07E2QM1a9UZx5/CjYrnsy48uhScQwrMh6kNFMrxMzLsoowKpFrUg
Xk+3SL3VsuiNRf6jnxm6WgXhfCMPVN9wb0k5vQcGWoUGzT/fki9Xe/mXkTKDkwbNAD/rOLH9fFWM
LVMTFrDl1u+4CWkoPxRl/q0YuZVbRR1U5YRdVN2ZJTBh0MpvqCcXoWj8TU07Ozapdvh0/WXZE0AW
RCV3rQl/qW2fv+51WX8qhymAzACoG/7jV02CTc2mhfAIP4MHPaFSq4LgWRvy2Vg+kqUGaW3uzpwW
f7urLEmAAC+PEuHZW1D//QjN1BsuTrTsciB/9l8Po4WxZlktVEXZ5vYPineysgtqDs1HK9TP2iYl
9euRr1suy6D8946e4dcf6pSlpRin57KNT19/gw885d7c00g8jzXZIkDGfiyrDh5X2gdUlFkQ/YKW
ukoM8WHP9JeDp7LkgeN7hFblXgo4l7o7llBohEM4H7IQSibwnDyHNXjSmtdsRzC5cxDflzhxnRz8
yVcVE9DgWcvpWy9ZEb8e08oCUbAMaWpToGjjZBw26Q9nWSiyZW3LnOULIz4iRwiYWR6kKRnRg/T3
PZIbThMODynfzWCd9a6iOPTbcRsZ5qdrCz4Ztuu6c5+/nuzEnhBuzJ99rC6FhXYNJdKPfuCjCvL0
tW3tp9aLf+D6p3quTn7D2DtdFqFCvZJv8KFMDkRf14Hc55IJ4ldBOy4ZGYy21sLFN90y4A25L5BV
82F8PfP/Xzj2X075lk2Z8n8/5j8PKHk+S4CiH38563/92B+Hfdf9F8oHAuIpIKzAZer/v+VjkoO7
Yy6jMLrMvi0Daop/y8cc619eIKWzbPg2fiOXFfjf531b/ouel4HbPQCC7DqG+/9y3Df/WuF6tnR4
1D36a/xTCMnspd7+U9XVKF8pED2MTlqUENgVsbRZSbH20hiXUlruzHC6WqUpDogqQStNAO7NdlTr
fA6HjdJi19m13nltwQ6ODXZVWAC3mQ79aixLHP50cW9/7DB/Lv6tv9aIf7xb9PYoSei+GtD1//pu
F+72ADI82BIo4O8FXtlN0Fl7l4VpUzQETNDu+j5KhEODFeMBBEZ2MY3y7PJcrNuuaHeW705giOCd
tDp5aXRubeE7pBdzgPbMGvOcBrULA4hoDQd21MSkVReHsQpuaYBU3GCvu/7zL+X8xy/l+rbJUcKw
TcsMPPNvH0HGqdgfasBBahg4aaiemVml8vdokuQIabulz1jrdWzbpF5aiXMaCX8vVjJK3iaT9A6G
pCDw6w583cQMqlVhd3bC7CO15wlJdWHdxSTxokNF4qQwYBx8C5mf4evg5ibibckZPqWI1tWEVJ9g
pzWhdDXnQVDrUTUyHzGVYx0MOTGSq8YzsA29HpDFbmBJBgeD0X+QZlsvMeVzO4OKHQGsbKbaq88+
ZjM2+DvLCr7j/6w2/3zlyDj9ayXi2a5n8IBQiZiWhA9p/60qron5MtvA6nbzxNzR7mL6A0UkICsZ
jDwz7zDGVXQHwYyQYK+On0ICCxg5FT6xm/b3nJ0NzpNLtF/e7mMh6QS4566V3gX627DJXa7Y4jci
XblAqq52kWkAcbDEU9TNJO1sRycLNgEdXrxFWOTRfw/Oa+f0+caDBLtvggj3kQjPvZVRfGg9rQDb
njhvItNS40uGcwArOhJ1S/qryuDcgD31O+mMvPah8vGnDtjO6IKpYkuD1zsWy9/Jod6WPcqPtDu5
xP5MQ6luAFVhUJcgi0i7NU6L6MMlu3hbZhiY+ka9agIhEqmnbRPG5Q7M+jYdcsI/cwtjeuOSVJ3/
JsiK/bDKrQ2FD36SMeoOYljuo35YpN+fbpy19I0iKqPYaynar+ynpLJSMzWPRu0pshaJac3s6rO2
+YdJQIh3STCjZrDGq8ue+DjE6p3W9LjRPtdQd7ZHNgajIQg+8JNGNHw++cojzK0KfkoZD7+duHuQ
dNeroApWpe/sLSO5D0qeYcymx6j0HueeNDFUvAgaAPhtKrOBS5wBiHXkDFJ+dhpyuC0DKMe0KtAb
XhSDXpuckFPYdifu9d08ArUTVXiTkCHhplNS+g0m5qDyjI2TVPswHJ6kbpojTkGGGNlzAIxhhRO6
qw0K+j7nsGKZ6GSjdWpyeVoOizCm7S1zpu8ROscxzsKt7TKpV5yhNmD/HPT+ZrTOWm968BIhEeQG
J3+KTmHjJQ8WYRXUJlod/F6Md1k8s0jPDHenweKmMhLktPJJ+gipoly86knDbTKjmjba/EaXRh1Y
lRnKO+dUhdMBxXOzK5Pxsa2iM+IvQstBYl5Eeex6RclDeQnUZ1T72FMuoyUp8LCnpHTtraltL4nP
ZNKYrUcyRWMsnH6564vkOE+MxKPA3uN1HtdDpyGwBcJlPoTUFckev2IxmifCEuGADMN7CFvvFFDP
n5QXp4e8b46R13vX0oi+F3M9HZo+Se9mrC3nNk83I/RzaPwTh0adNXd9EoGJDzQzj4Zp/npiWDv4
Ub6zGtSMktIny1DClbO9Ixli7yUpZqnCz2F+GtF+oC9oz463bSUilxoRJhqe6ow+NDtldNoENJpL
Q+8RQWx76FO81A2goUNU1hH1bpI5d9WEhMhqqJvt8K1ubeAkkvVhHsnwRr/I1LgIGbAmdkL4KLeH
KZrkCKGC8LN5uluilY5UyU8DkTyHsLffAmXPZ6sEZUp7M+/JoskbF8OMBbrRUjRDfHaNDYHl0UHb
WMO7OrlZI+gH+rg7xy3iw0jY0ApO5N6w3Gthdre2st+H3n0RCbngbRyjfCbGfpVKZ9gUI8f62va/
5czuLlkTXkV2AQ2U7gecJftI407pTH32wpCoy9iW+Nq0WBcghxCA6I1dLVi0INj6PdZwsCnY/5YQ
oDmYFY96wDDODWixhymckQyVWCTOCJdGDOrmd20xrVySkmr6PDvDIe9iwrLR9PiHvFnugrn5iZ6e
YCvh8CrIMRzP099FmXx40K3oc8f64JMJvap4Pwbkrdtghs7JaMkPYXWHeJLrC/UW6A98TZDjut8W
6JN9XHcHMGTmoUQ0uGb2gsmlcpM7p2R6AdIPTQfWbxoUiLwD3OyDV9QfE2k8Tcw3WElnvgrCG6uA
GCVMpvpaTz0iXsI1RVxObBVS7eusQirUACjL+j4/8WGAuFZFvceitE2T8MXFGnJEZArVnCaOmKJ2
W8TzvOkErNV01OUlXr4gYboYSWYfzFkpgj0d4+RaWCv96CedofBqk5AKVAcX24zmCirucEg53y2S
rZdsaueHKp/Mm53HPwj3gDhRZMAlm9jbiSSydymYtG+JbLaMS6+GbcsbzfHqnobcsOqCAP8MgUAP
Y4uERMtsvp9YtO+ifjF+wZO4GFBUNigdw0DcnG5YmdKaLlji/esQON/6IZoOeOAnUND3/+cL+Q8L
i8TdxQ6fdGia+Zqoht86EM6ziaR066BX3cXt7DzPHoAq/PYsxJlyj/2SrIy3YbzDxf/gyrZ+zhlr
03WQ4blB1mArNgmpanOvy3NSRP1mFkZB7GMQXjNHAncivQC2q8csN+MxmfImJxu60SfHbY8R5eG1
7fxLWZs/IztgGdXRq4RJfG1M51BhkdiMBj33NvrgPivPZEnR8F5lwYTXkQZPV2FcVk33TihY0pEM
iJD4p5ELF5tr3py+TLNf/+/ry5iUJAUK/4UOaH3yitY1tjgvWMSNlPAw5lhOnBzgywSHupes8H6c
UNs12dZGofXmRxzAhU7eCtN6CarqRAokY/iaRnScJ6+BE36XqhgP+D3W0u8BpSxfQHC4pyrGRJ/M
2tsSZTAD+upC4FJx9TY23acv+ui+TMfuxQxOXpPHmOsXQepY2GdBPmlNUQRBDJ6MRtI9YKqtVAkw
LjbL7dyQaRVDrc9R6sPmZ6YGeYMkY2fXSDR17VTHF1jIaTXIl6Yw0C8TAIeXyto0hYvvifM8CTP5
JXC3aKX887R8KcDLretmMjDuRcW16/SRIiIEjIV2DO8w2nX+ugdSc7OFeKNq1Zd+4UZ01YfhEMTR
qjrgMXTPs9sRy27SapiBM+ymKPkeE5OLqInGYOvREIDOx/Rk0iSqDXyqcZtq5BnNbepRD5tmBul9
zDeCbqoVoj6ubNs/JCZnbBr/VEYgXx0cwDVNQ/wMMDy6bN6nCYsZjAzAUbmr4GfiKU07rp4nfFzA
CQRJxXysmswlXWNpvdNfoux7dkysywOgG5d04HPRgFjw8u+yA0lSd+pH1kX2JqvIx/Bh/6+TOPw1
Z/p3hCnvQK57gbxI/yJqrCbdCGlUmLnR2jEiQuur4Vq25AyHVDXrka4hGubqHOqku/PMSe91Alqt
ynP/7KmYlZWhYmmCbfAC7PSKMZ7l0vfotej3nhftCl00N0h31S6XY3FXTlCIVFSWF/juxZFAw/7E
Eib2JqHn5VwZa8008hD1wCOsacBWW964hNAump6aY0a+NUl1KpCI276SR1lz3+Zhdt+lny1t93UP
qnStOfcgHr+mmZ9cUzKKo4kmYwr1kqxZznXm1CLMmuq7IKVPCAFjMiLnYSZozOl2OZETL+8RZMRD
I6pXz5LOneWhFIO/W58x+v8EFI1wO0KmnHtNs+awDpwDxU9IIXXUGDY2vk9MJSi27lfvg/AjjtBM
5bX2Jk5g4SvjcIK25g5qWnQwjezHUGTZTnmSZ7VpsVMvS3firsNWXgPPiA+Zaw3ncnJZAGBprYSN
F8usNPlP8NyCLvGvfu38zgDKbcpguO87GsaxZDcrE4Q/pftgAlZ56BjJ1Hw204gdwHLVCyvj6Dn2
ltOq5CETK08Re2iOfrLvwbFjOZHTUeHnORhR9QCVfA85nxN+HJDE0fZXraCvot0HU4fTnAAo6x6N
Z79tmPaSv2P9Msg32rKsUppkEPX8cSaEKBzydVtTjYQIwVYa6RxUh/mS15qLGrR3avIsrFNsZLMG
w8QQiXfvsD6oa1VXxyZ1M6a8RBl3/sqstypwuNQlYlwineCMQPKtg5bIiyi+oXjGptChsISZI1aj
Y52xcA07sx1Yo6bWvldEkM+pfOvkkL/o0L4lPc5Rdko8oglNU8GRAcl1R43FMlc6wPQ4kQXFMYZw
s5Hk4US6/hbwSUjUawz5ZNWEG0ulrErdLTJVvra4vBsrK/wLJkDi0Puw3CnHdq56+TJDTeTQtJjF
KpMVNPA2gLGTrVfQioBO8RYR/XpQGeleHtLj29eXEMNey050vxRJxWReUrs+z5zEH6JKNNduHs4Y
L0K3fy5zehBa6k8Oqo/dPPX3AA7Ml6pJX5RRJPe5D1Mirnp5zpjT9o7ob7jLK9zG9sZO7nXs+M8D
gMUzMBqOeE61iwph/pg47Dh6nL/3Kva3eW28IQOpdj7cjjubg+RGBWXw3rRI5msTxUFf/Pb6NH4x
ac3uIkRfaydfDrGE+tATZ7yD7z39uQhRrfHgjM20R8mNzclh8W4XcqA/jux0Aa5aK/Cwzs7QSaEl
bvvI5sRFeAnY2vbceIU+jf74EVru/ADqH2FrT579XMyvfoPdUJbkeBRQLu9HJ/8IN1iEMZD37XBJ
hxt+IvjxyRQc0aImZzONLUJBZrzx0or2pJ7oZ9vohn1YAkWjmiHUqQxxBrXThv59ue3xbuwmzWgo
m2V6gP/+2fvmt4iW0VthpKQHKlZ8qYduZ1kqOohy2MtU+m9qHGGCKvYZ+vF7zCz9k2NmqG0h6my7
1JpO7NyMubpQ309espkGGHdDb00HD7npbgg4CjhhnG4qV4ffbBUyXvMnxCMgNnKwl6tOusEBRc43
PYN+qvrnAAn2XWNzgCyGaJfK6QXUI0WOlRz8etyTGwNTOMGQI+Bvq3GezgUxrk2cda/uCHCzCvYx
gbu7qlTeYXB1tZ3lu5uaSAhHVLvkEXJ8LIn6MW0VXIsw+DS6FkG3OT8qxxO32hxedYpcsBFvODLQ
8moMM16RmDzxvnEkcOQU9F39pBvAmGGi4g3X7iIy1ki7hV5fQ1LZOQFWRF05xlvson3Miuo8jh0p
u96loZ1BDgTEM4j6BtJ0iXcGQ3vS2NbNATwMHkR8IFa2H7Wq791BFYRIZ8MuoTAQBlUASpeo65JX
z0HmL6gm3Dm03mUIot3K6p+Fb5UMC+qZ3sKA1Uhqbz0xU9iltP2endGjr4Hkfh1E6GpVrWH62Wa6
6RlLr4kKAVcettZrms0vc9d790OavoYYC+9gzf9gQxEbyP3l2hcm6HbEWehRan2Ms8jeaiFNKvQB
AFk/+scic+cXYwKl5hV08Fx1Z4ZQL4uIcO90X3Z+8OLi1XkS7NHFMPInJeQjFKOtoyFGFGAqGF4N
0LQKZB/znL7Br80O5DikW1pS2VvCpIiJD2rWr/9qG8avePbF3dd/RO/oxiJ9LXnwB8fGoSHkxWD8
/QokFKvkElFme7MCcpNnOCwXCuryR9Bnzd4AQrjt3zji6Tf8wRoEneVTi44zhatxaEyRPxHtHD+a
prp+fZcd1smpYfPYKMDNb1nu603Xqfz49UOdXT3nwpMsKYV69gvjj+8KBkJHM+LX1qPrkF8726/K
n37Aqj3EY12/Oqp7VYhrkZAEa5VC+Co1eNtSpUsmgI03Zdyg0NenPLGYUtbNy+T14R4NOxy0kaq2
HniYHZokiUW4Kxo4LwY0no3puBoMY9qQT2htvRIDsR1SKnjINUhwS0NIO/EhrujSpt69gV8OU9xt
NuBvQAhl47b6AKVrH66Q1Dow4ch3tAGlh3iu/Vze2nKB93LqWqnQ2vVS9ms/yML1MEO98gfnVHUG
VabXgc51wegQBmOupUn+Ss09bWW+i3J23BuVZqlJPPPcz8FqbrPsrvaba+GRbuJU0X4cMZyiFxXb
wb30PQEUnRdg3hN4LKWR2DfdkprC/Jc630k2vV2SHoZ9b2e1EPgsSgHOP/Ut1937HGSYKaLqJS4p
DzM+UgxZZGpRs+XHarbnaxcRfh1WFyPtvsdO1OyszngfPG5tEvHI82hRa0xTuMRcz/daM1CjEzvi
DcII1Q5iF0H0ydPZXGUnU4mOQDxoQm78KXoXqTJ69naYQ6xf9sfchg/ZgC7en6tjGgLeCYb2oNPI
OC+YyZOInW01uilYzIKA+aFfxyVlejB04UMbxHqzC3xMFjR9HqzpiBm82GPpbhipXmNgyiT9CKAj
QxadYeJwIMLebswBW4WF51CYHwWD/LUz5OeegmZjMRxcy3QkxzwOBmgR7LZhTPh4Lan35vk5HWKM
G230Sh/kAdhedSBf69PryI6Y6Mj5PA/snUKsikJAoKkKgUEG51mSZ3eZA62xmltgpSbrkpZ3VRa9
93X8vUOJj0pzJagwaZa69yUTmjUV87wqMYZf5qy4q/xyD4jGfGzoBxGNlF6GBmqtdpMeo4S4+T3m
ABBc2aS3/VhZ9C5T+zzPnNngbG8y0hl3UFK+WfgEwMOndIDcMdhnVkver5yQl0EXqoX8oNGpdiIy
N4g5yBsqYowyUJaomDIsrm7yGeVwVpbCM6b9wzR/z9BCr52ZfaoqzZOdUTJMNn1iVpz+asfzLu11
e847K9zUKIZIQSogPlpdf8xxUK+rti13BplIjYtsxDUvAmv6rsamxmnGOeWzJiqpTDeJxJxPbP3T
mJAzLFL72mY9H5fM8C4qIySAt+C9QozFVkqoSYOyLy+QaGdmgQKjNp8r3yMqjO4JI11i5YXH0uLW
My1x++z00yfdKoKSrWaHnmdf05JN3Paxsg309noJaIGJo6nqVoaX/wg87yUyzXqPtPy9pzCjoyWR
Fe5M84VskvgAMKhfZwEJklSNbCQqySkGHcIY2MFWlXeJ/LJZGT092ioUwUGRNLfj5EGkxtYOww3N
Uza0FOBkltQXfCX+Krc5vnY2zUOH1NGGN9ok7TVP+Pd8C2iQ4NiX2lgprVPq9Btf8NRrWrGERUff
glHL7WRjg3c8+DSDOR3s2d/NFpS+RV5IaQ56GzJLHQJUV+108iFvQJ7ctKyqZxJEJnXxc0pqto8R
MhVaF6ctDrV2mQYgWGMnqxJkLV5/GUr8QoHi2tGPsLyxPikcdTtTZQ/KzPoTM9p7GQTZPnH66Exs
oj7RoWzsHAeRmMujZMXMu9Ld6WF8EU1m7KUrXnMaiZfZAmWUABDjtOO/AkUWW0PHB2HfSzoOx8rk
4BDTdHluae3KjsS1kLjRQJFtiI7z5tWIHXm37zXLw1bhozyO7dNkzPqF9NybWISTFfHKu0JaO2sg
9yVe/kqmyHtAYK3ZzIPICx+/aiCsaBh0Q/U0cKG4O8aHFMwWmgYjPVWUGaSo5Y9T72pcWMHZQJjD
0Y1jkKzND9Mbc2LDAV7zUZ0Iae8hqPU7yIioExymg4Zr/zBp1eINNw3kAlV4JExs7bYzB2YLx2OZ
+RaYi/Y2lRW2cIY2U4351W0wooQ2KM+kJzgspzxeBYH/WVC5qDFT2zagIlQv/pJuOKWzdR00J0A3
pA/U6DTZ1o73LuzQuxMjvzm2J/zi0yvFU3uP49LY+B7VhMqkIEomfhsH5+KoYNzYZo7qLEUjFUFe
HErdHlqn+JwE8h0bT32WGDuAHhtZefLUkGi/QkLxASkh9FRzH5JOpifCqmzV/IzbZq+c1Fk19QII
YhleY8i7jh0e56Bsr7M732wgeWu3L4It+fQbsyybF28ItkM4/JSS1BsPPfra6BhDDP1gn7SEdGm4
xakr1b5sCFGr8xzKW0PzBHZqIh1i2knGjbL5iRkSm2FVu2ddsKdOrnoijtw/06ZW27GeD3JwjkkL
UrRl4yWOZaQI8NXVl0xyOKvNWwenD5Epa5KsvYsVTKDi8uJpAsyyHYtvo2Ua96okqrM0Nw0sMTy2
DrbrSEMRxAhjmp0JltZoVhEhYfu0yMmtxFO2M202+wi/+7YhYWcrsnF8mh26dglUoynuL7UHr5Ps
tRRl+51V4NIVWBPoXLKTzB3j31QBMhomemeV8QTgAXZzkR4GhDRROHgbYkHvu2KkTDMy6hBkTkXL
5Kqq5IkeFA26blsycjfEprBK/9jB/pvqaTxkpgs5A93NZA4wYMK83BjKuIFmI3etJ7A45ZAoF/Si
L2PB9Awl3zA7nwRR/RpdpEIkmK8ts/rZj8FdbSkqCLdYB5pxZaB6bz3CQcvsXu8LRzy3dvwaRQoK
wESfSywmA5Do6zR3AbWCzdJOJTZVNKi969y5rWg2vosOIJB0itALtl1+oQIyd/VIf0YogIwQsDUe
1YaqKd7nSaG/Bw10RjLUcg2GObLauxAH5Fp55afjzenJNTnyUDGY9Py7oxA0a3mC231qItRUrd4G
JzBC7lOD0VK7NfM5KcBlLdHAWfeekGHIGxv3E7OytWHBAR9n8cj7fzX85JWE9e8x7SLCIMYHDoT1
Xg7GcCpC2pE548oATjYhdY+jW8JCnjzI3VIWJ3eSqCoacVD2z8Ehqm+c9UFRwa91KtCLOVAkdQ9/
tW4ODJbKMyrPW9p4NEZ1/cC0Yu90+K3roNj2PiMVJ1AdbIfxA+S3t8MXV5N3Z5E+zHn+AFyXaOsF
UAgls7Edfx9V5UyMjtwWVbZrx7zclQRF0atVWzZ+cIOySw5CpE+plxcrN6+zw+Bb/PCQEk4xBc+N
FzAOrkB2LGgi5cEPG5gN7oOQxL0gYwlIKeXaXiaX3H4hxGuRMVYfaEWiB2rYb4pwrsfYjtxVy6Pi
YzW7iolmlvShSFxjQTfHgVq9tQrzJASKYFsKqKppd5W2G3N8x6sV+/6tH8WyxpXNRgTGTlpZTy7T
7K4qFB1IAR40MVmbwXIBywyo6LGOsuHMBAyQ5AFWW7T5OUzcl04QbplzCax88Gj/VhgpbbJo5oG+
aZwAnmEAGIn5nTgU89XmoMECeayGmvjiPCsP7TTYGCEqKurai7aZ06f0l0kiHD1O3xJ38eRM03WI
q3FbfQLS2wbLgNit/QypYOGtQJiDG+lMsXZx4u7nGfNlWmESNh3Kf9Bp3dbjFHmMPes+ITzht9f0
6xkRzoEyE/1v996QHUfPnRnmoEJnY04wbSvzGTNetR+i8tn3kkeEVg+UYgjY6NUB8kTZPAz09n+6
UwimzibUJguKHwLZTzt5HZlEIC4qy3ntGHyuosSJ8ZXDpPKNSxp33aHM57tgUhh1SPBdKpWPhmEv
MUb+tyozYyyto7Gx235VygEkZA1sM6puLTv2YQxuUZRPFwzs1kGzkjkOYxppkwep8O77I4eh3iYU
JvRc+JITNigaDgdpqaeoIqKcOJtyo9zQuOblYcy89EqLXm4NAnqx8Uf6mAUeURvQ9X1HFiuUY8Mt
CJs9Wpf5HpTuxqZrXAyJeiASstvaI8MtXYa/E5MGvNUX9DKhVTTQkLKWCAnRDr+SAQSxclMAMKF1
ZE8lM6hk/4gWplAllsAh6NYajRY1S/noHZl4NFenm8+dTzCL4jYpnPPgeqiAQCDJ8urnSb8PMgIO
OhMuTUGtfo7iYDfh8fVJqTwJJ6T9Djse+t2Juj6ApUByLOlDEUaXnA9A6XdLYuidCDWcc4/GLFZT
EW8bXcUH26pvtY1tJy082NotAqVijq9qcGERgtXdFS5MmqRyq+vcIZBqk/FUa5Zwv8Z9HBShdx06
NnVgHXSb2BAmM4fjC1jf/Umf9ocd2ZK/W+4oixIyBhCcJuz/GLMLrh85nLO8NN5SkhfoYRuVIh8y
p+1cW+g4ANwWsfdYJQEuNjcmt6pLnpTvvg5utFBgaHYOhTPs2ro9oNtnsbcnRO1p8y0wQz5DRWJb
kkpGw1T7Wequi2yJ7tFgeGBHHbKlK92VNSWih+u/T+aWuPuqvStcIp2mmBRdl4vV2CnJQBRWSTU3
l7wLjUfXtA5Ohvy2t7i30vDDB0u90gadErhEdLCY6YPSN6Etfr2SO2ZXuCAZ9P9p3+VCHIeSGBvd
+T+AitNn7Kxh13UcSlVw6wRDhYAYXdFdyhKD/tSm5KRpTnHzW+tF75GaPp0R+mdhxztzahinWVWw
sTmYnFOhn2HIYqlX+XVq9YjbbnklVjOCQd3LYAODWXbadTg7L1NKYCHox3gYEmi/3XGO5HhgG3M3
XoJTypnyHZFb/XEYrAc5bBydWf+LqPNabhzZlugXIQJVBftK70lRJGVeEDIjeO/x9Xex40acF85M
T0e3RBFA7dyZK6F0ttCdiR72VrVsejbhrhVfAsup14GQ1wmEw7pwmpabiPWbVoU+JyT+rk2JtveA
tPtVyAFaPOUfaCmlZpU8NKhWw77ziv04xFLFu1Vq0zKK1aEOg/2IrrpIChrjJc/aVZJBn7CH8D9v
HOVTsAYbDFJnqFFnbXD7rK7p0wyNecLNnKIRytVqTWfMy+kIKaKUZUcJoTu2BKwh2151E1xJWWCb
dmVBAKMEL0355dxP6mTbCYWOIY019pFNXOssXbgY1h0R6ltgnH0eCyEZ9V2PxkenhAV2YSz2toX3
LgKxX0BfJRnj2jDFys+At2YWB+bVqtGfjCQ62XZorYG2UYzlhRdOcuesspq1RyvLlPr+xSy7fW4n
3ZHEenWu62CJ9cZa9yUOCqaK7lHTGBdQlVBC/cxXRoHNEOH+Q7J5mbXoJ/vx3y9Fh9jt/XuehVy6
0noVmYLgyfrDNyyKYwp1sbkj+gw4MwuY2rIXv04GcRtKijarObzydK+Wwxht+0Zu7R5dxVMUQRKO
hg7diTffLOJXDsQvdDtBHKY5gvwULougDi5EDDQeywnss6hTDKTOuib1vdNGHBNO3q/M8qcbYSnF
wNEHdG/SiWHMmba+jZKUXNwBUGOEyU8WDifWPRBDLG1YDll0jql7ApiKd8cIQ7pMnOjXLzqCJVGE
na5e53nZHUosWvhR53lzpMEBqAAF7/Npwt3ELI66kSgASCy7W/fXCsZ610jrUUy+cejNYO2iZNOU
h+uAW1WECjsnMVksO43mX0Pjs5Jm6Zqs6F3ZME3bSb9qbqqvU1ZXPg9GUkoeYgyeeifEGYFLjeAr
I9cmqnTih89MD3P7D/IrUl98joMseRgcReEVE9pJ41vUlK/So+Kuz9VmnI566IttOHXvlO0aQH3H
nRiQIKswIq7e3EaWiesa5SQbeqRuHTiiMUDAUt3GJxN9Jldi71jWf9vCWyWFgyWGTOm87bM3iLt7
Fz4vo/azui1mipjCnfSTcA2CNeIGFa6VyUw0jcky9dJuPnaKAGqV3OPQtY/JUFNvyZHXztCMRIZ9
1U5jYzn5VIDEvQrmaT8O+3IALZUrD/aDKXAePF9gEJhkR0S01Fw4Tl7Bj0WP42DvJra/1xOXgpYQ
PHo2+vu+L5rN4NMvWlKBODmgeMJSwnVK2S16bLtAyn7ypTrPS192rbPxSlok456GXpvnKxXybw1P
rlVE7nDfJ9ofwa5uZQkkDXxmfwXOmX0/+cW+fb44eQoLgKMHlVj2tivW/7vCJ4nLBrkE7M8j80Jv
FRUkK2TBU0XA6uwNfL3elP6Opc4WsgqPI2x4PWc7PriXDgPI/n8v4xC9OE7rr3mXrS1N8bOSIyo/
xfwRxxSgsKAI9ywZwn1nBXIxWh5tlQmd5GkY/RVq1JedNyJqKDoyEqpPtR4olsPpJrGMcqf7uDoJ
K9iL3DaG+SSGZJaQOaHjDyhNxX3FZvnYuNJcEroCewO9q8VctBW1vyv5bC27MoBpldn9gZvYJaN5
eyNt3BTkiYyFIzhB+SpDrxy9j8bMf+lVRkUGerjyiM0DU4R8HftP+uerHtFX0xtIzmnUMDA/+eg4
cuaqxkRc2DGgFbjYGYfG3Kr/6s7/KVulLSdbXkFZg/XSKWgkhzfXoacu2vKTr58KjzJA+4kmeugg
Wzes7WGYi2tlWOUWYh4WurAuFtoYhEe7kcWpZymIHhHM2pwy+DrK8vMAuzVaZaorvstcX0RC+7JT
2/wvcjCy+6FOHj6xt9QW5eBXfTqLO/O1qtrhGoOWrNWrEJzKAPLRyhzU1cwqrPSnZVGVkSPWB4Jt
SX7qwg83785orU8QPIUTBruMVeV60Uql6RtrgepYVuKqaYkzy7zcejPC4FgmI6bgTtcOYyWeb1z7
DPBp1ULYNeVBSVas0iTaTbSdabpfnZTKzhMr6UsJD88udvqISF+UZKuqIO3RQ2NIYW5DLFlPzAXy
P60BPsw4dxThsWcY4vvxcCzlal1ljBAJGxJYj4vaFNaRgDybs8xX8xHD1J6sC6l7sF5xjb88F+6X
2VgXeuysLZaBg3TiYMMKe+0LFS+cdPBmumIenQRGYEvU/SoLQJb4Q4kc7fvx4lmNcPS96KXqjXSl
TWm+057gJcp0hnnUV8HCz3saOIRMNkk9phgQtCddiYEKYfhroHNzr4XlBQKf92oAs2Wn+EDaVieg
p8HWERHm+W4pDIS+Cbl9k9KkgDIQnpwwiq7m6I7XwMTTgJX+XMbue+mCBohk5XO7FGBx+yFe0bnn
L0V4Jl3fn3Qz/nSC3LoHPe2bXab/KFebqSFVDy/J5YI3HrZJE6/jrHUPnqWwT1AOwdl6Gpeo9lhl
TdUskSjdNV+wvegN/i+JFZ0HB0vLIsp4mEvWEK3Fb6l8U1sAJzc3DQAsrj34Rl0d6diwneBQGSTE
UQDT9ThFJMMJTrk5RhM7fnesV3ysA7P9vdLHc+2IftMh5lZ9He4d29Z2BvAzWrJUQX8OYIMDSW/J
xgPhXTxbKnRkAuXX2JIGDGQuRVten3o7cKKCJdk40gM6qB0q/jTnrMUFSLHXjjmeRVepjkUh4bL6
pbYwm/hNQUZYc4lYhyqI7YPRvVYGony2iSMM2XVHz4zyKwcTRl0uktYZ5pYVD4d04Fwtp3qX2KI4
RM+XcbTXQWWyiJiUmNkKdZVPyAFe8X3i4tnmYFsXA7RXin2Tkl7T0lo7Jl93qsFLjvN2F/CuHFvx
6LI426ZG9QZcS64ILzTzLtWGS1lxO27xjO/o2/Iw2/Q8jpF2mbCMedZCTSaESlh7rJqV2ZQjuZiJ
XiKXoacLTgHIhrhIwutU6P1JYsMIAZOgSfT1ckrEUhOBdnIpgNgFsbzGQ0ksUA3nfy/289964o2W
C9+G+zPXJAdV/IHuqs7xA/uD3a3txn6kVQgDgkKs49g1Tyf2XJZV8FnEuKGDrnwiojkXD9wrZxK+
8Ock3C0uUw+Ln+Otws5Sh1JWMBcoSTKKSX270BEVvTNLfA47dvvPW0yerAaQWyvd889201ePIdqS
FJ0lrHg+FI51rHl9t5wEU0tbKWuPX+lCJiTcZEbPyRTy2q5mRbYM3Ts8peAWF84xzzs+IIX1YfdJ
hmQaoqH3ATRTVtp7UnbzUGDMFwkKkgTQCOIakB78/5nq8LW27fiW8XXOOpmok5dW46Wg+YAt/n40
EfQZikIIwyK+cMyh+RtYFv5Jd1oSFLt7RCNPPfIvJovuFT2HbrQqt7AiGus8aao7FVmKSvE6Ju5Z
eieiPGvs3sURIwndANTaTm9JFbXg7530jkZKY1FQh4doKrK7b7Q5IxQVEZVhbmVSD8iz3l2Cqu9j
kkQs/7nZBoAAaRXPF35hGXRUtf2MWycdWKoywBz7PdBtOd0afiWy3N3AqnhhM2wtDB2jpScn5Okq
eAinf7TC0Akxpj9Tj2erbLPkHAj3PWVms1kGX+sKiz06t3lCL/ctq/ngxlou1ATxJOyjYm20wYO8
D1Js4eqzuGrVVWjGswbZ1JZu77zEmU9RiCfHVU3VyokmhCbgNF/6bNGmgbWSw6NozaMIoMbg9Ucr
8dihsA0LBM/WKm7ncY4c2/j4JNpx37IlX9APwfetww4tTL//sBF468nO9qKr5SFpimrpYTBairqk
0QDT58GAVbgIQ19u6JiujWuuRXRJ4HdcZSPRdyUB0VHteQzx2M3FBCCUextmmM4JtiQ38Cn4/jq3
BSmezh+XeQULE5liYrBkXWLkWAR1bMVVaFIZVzvpMTQPLcvvKPbDLzYUE1dWL8560IW7VKXTKqPd
vcjxnMiYrdPU/mQ+ZqlkGm6UUNvrAr+o2wdqkU9WceN5um950zZFIByqZ6MSuZjLsAj5ThlOmsu/
F2GUKSAeTATaUJO1jVpr6VWl2vuq4EczaOjJESdwvTHC97yNKWXHDkLWZ0vV9b2NkvpYR+W6E167
8wUn8VoQaLbHwj+HXv2Zhg1MNawQR7eU1PbQ/JI+X3BgLXQp48+CQyiw2+gJlP9GGvN2vU23FaMK
bu4RlkAjHoCbOD+LcRt2LPNHPxbLMEa1z2XJ1TEU8pwXNG50/aYewuKUIzATiy6M7eSGREBGh5PL
ENx7A5tAFw6PJB7ogBucdBPiz3zR4oIIUUW0JBncvWv48lECKHJrfUO7KFaE0DtNVp9Ql9q2L2TM
eyYY8aT44BhsSj1cG15E+Moa3sy+fuUPwyoVvga6/haOig5LnHQXjWAmkDB4/CrLtgJhgDFNOwWe
17207dS9FPl7zmCysRTZMhwR466x/D/OoTS+arpYJym5pyqwxwUpuGgeDh78tCTU9hGbtkOQhsfM
G5l8Ncd/6cTgv/iOwsU0Nf25d0OifZOD8aac7O7YqBczp+XRx72sc5vHbBGMO8Sfehlr9q0AHslV
AVvRUrtWtcWql8SMJQu4y7+X2GCMaZlXZ9bY78bEzG8ZVPsXLW/hcjZskMvSI1NFzc7Y+86Ll3BJ
eV5xMEw0LTL2kOA5ep/0TjcerdcvAZtGO9uGQS/I9WOf7da+GY80/dF4phGC3GesjMKg0pdscK2N
Zch0Vj93gbaXvRRSBSzwOI4g2sp96fTOQsCMWVbYAVeNPzzrZIp8XyCTsVEV1OEYtjxm8B4q52Q9
T95A/9cNU8SXGSb7YkwnzpcUpBgTK0asnfOUZNcDNngoc+duPc9FnFIzspESJLiTym3i2xZmTvdD
j33j3KnGwuLKNhakYLdhT6FDUPTVWrf8YW+X00MlrXaMxurZe7cNMTqcpl6Np1E6X/Uo1E4ilG/j
ERNZP3HhpjkR1VBL+zPb6O6cTYaDrqA9K2H79Bh4+qcivUj2L7a4u6j+GFUruyzMvSLffiEVsM6n
Ll+GecWnCWsGzn9dbmMm2X0n2NTVYThtrDps160tTtxWs0+YTk+QZ3uu+9LeRoQyZ+1YmqvSMtJF
6vju2bdICwZNsa8gcS86qx1QLodfuEAekEUKGqELxpiz7beQxktkFx+L6MLJRjBbybgaJsh21BMz
WuWEWac2D9ZGQl1sPPIdauKoqGFb6Ok0XeognuaeofTPcPSA01rdV5qYJg6sclngMeRCt7gaPEpc
4kWZ00xIVAnTAkbvCLLSPG7NN0pHN+5Im2Xd37rOHU9SNPVlbJ17O2Zo4mU6LDMaXHZWbPTYh+m+
MKqUT2o1WDRSQbsurB5DQW3SC0ouZBMmuk6gi8HAHPX6OuR8sUjBP5gQXhXHwNkwBTmjRu6AOLVe
DdVycuub+iAhgG/DkFspHWArI5fsvbL0UhSnqI3/el+zd0NiHQ0J/PnZwd4nXbis2q/aR16WWXki
4+qcOi/KSa559dp4ensFaSub5w8Lxa5YNoblL1HyxEyXnJOcJ7oZnkXzCXAU5Z2Z+ay0Vj9Lx2hn
TNdvVLu63z6BWuASWkHBXU1dc9s/fRzZQ7EeBvI7DWdH6kuTNjDOkxOWGNlY56f1JOud+LXp47+2
k8GhaNohWvz718bRgsMQ5qyzOJdgL0hWmd00u5Agy9F/vtSqfTFNbB+tATPDd7pj7kz6KRjVuKWU
ELtCN2d4nK4yNqMjhmjSlRqlO2PlvFQKhddoYxBpJr/Tykb34OfN3UWhBjZMdCl2D2WONBHkH5He
WCe7qyh/SBN35xUaQeFSf00rIee1Fbsv/178jsRcBSM6zN/NTgJxTw1vy11DexFUieF4i7TvJpEz
YdFUqbGM7gu5ZRwB/+F6gHmJW1mZJT9ECnOb79zYpAF0kiwoDkHgXUtnusXS8F6lDvhh0IYBZ44y
l3bdNi/dgKva4TlretWlI8Puk0LYkrTBi4Ghp2ZPZ+h8jz0NWpYXxXd0bLG0TGpTSo+3r5h049gw
UM5otrrEGSkTpLJ2EbvmsMYlt4qtqj7rVWW8GM19gBYE1FXzPq3A5Sr2w+jehjzYZCTShe0YYF+V
Hh8wIopFZMr3xG0vo6FF16SrYmDDyWcWm8YaSe6sqE6KrDd2kjWJGitbO9hYb1yb+oJ3UaxK6YN1
NTp5b7k5UuRumjeLceR5G135qmLHUMrsntcvXahzFA3otjJ1qkMUIuQo9OCdA90WK3H7GmCdX9lJ
Up9Ua35Vtqcd06wbztbApki4FKyDeUQCs3PuLHrlfWrumfDHq5UVGxPYHc7MujtNUak9cJTi+EOL
Rg4qOElmxcKsJ27JPC1CzyTyHkzhI2IGSgINKTJJy62si/QUDqh/aVGC41UH30PbzjOZ7vU6P0wk
5y+GqxB8oqvjrGpCMB9UHlI+Kf5zJ9uBJ94eUD2SYwG8HrkCtURJT6c52zZPVknriGOUONAZwoQV
5a8UlD5T3fpGVpO/IxRRHDrNUlvsEBQC0sN6+feid6nEBb0lsmyQSTzUOppEqwcBORKMcSMq2xFr
KHVcOFAYbdNTQU17N6r0CJ45XFE/Y230cHyMeHPWtUnHRslUykGV+3kRSpYzZXkhY75pC9s4Bk+B
eTJYloWSeUykhrsWNdpOzE9q2bVNuBttej7d0F2bXIu7RMvY3OagZj1xb5mptlon01vh0NJQdIAL
exbFNKPYlGoorKDqKWxm9cmFQ2uGbbd2yQas6TGeaHKubVAEf1MnzK0SOFD6Qn/WIEkpFrZLGXnd
07aeK8ZGvaQuKeC0vPb8zJxPJdwCQDzDd0nxbMm2StWT3Dm2sjap0eNeoV4S5w1NKlVKACpnm2g6
Z7/qzxRu1Fu2QPnVsOM199AQB64qzqMrx1mG+DLzJPbGwpfBrfPTfYtfc87qKFiRspcHoLLNPOez
xSRLoNE0mtcxN1uWm3nL6aBzTlUsymtuWa9m1gaXSB8fzaBb56zs+A0OixRoWzU6JxvyyszTax2l
PyNOYJ4htAFWbYcKjecEr0h10sryndyb2hSqiE+oBmfnSYG3UeNWutU3t6Yx6J8M9WARSK3cp2Ze
7asIBYBFzlqLE23nhDTIWM8XoN2c5J4RcSzhh8lKxMFDnGxCae10ah7yzgY5NMbayWw678T/o5HU
gO5PPXviOeoENqvcuHhNazk0+38vgrlwP0G73OkFF3echytySrQQKWxGBZuJ48DO6Nh3ZkgyBeWz
dBqL4/aUb8wcB0YCyvDaRDUB6T7N1/XkUXKKJW2eWPF0MllIEjFtbrKmbkBoqnhmpppbiica/9HI
El+4S78zgEUqkzYOVoPlKp8chThuqu0gx0syIJwMAU8MkdvjvrJwtdNrR6G2lhwi0T98T1RrCorb
dSbMu85a9mCH1f+/yOd/Vhp97WWrbfLU5uHxL/SoBeiLTpada9b/4BLmaT06n67TrvPi0jmUM9BT
pM/yonjTTbHxCjy5FUs/VB93TjCPzSZs4Bm079/EpAKpZa9KtQV4oBRtCMUEEdkla23fMuT22Aj5
XkdDgBPFRUJv9iys6MEwJAx3yERvjZQb5pr5EHt/E3/yvKmzeMFwvvz3W1CpMGfCqY8f5eS9Zyoo
2eEULQ+Qa6yc9qiVbAAJ2vTzIDCpy3sGWofiFvX037DcZJpy5iQiaPKlR28gaT5zMmyyo7RgTTur
UvN+nn40I44PWep9OLl/tp4xHW1I4ZKTv8wt9y2kgInwJPkleqDBIkwfbVseRizh2xDFCLk2WSYB
l9vA0n/W8aE5hUgFGQ8rvCnzugneCQGelSw/OElz0PE5SZbLpjE3MrQ+odLf28oCwax2dQ9nHP2W
s+B6rFCxdFv8BU7zSrDqI2PLgqLxxD1oN88uroMuNx6IKyZWr10nAlN2L8xlxzYJO+nd5hbBvZXA
vHoYnjgGY39Dr0VCtH+d0hu2vkn3T5H2zPpUqPF32e3SyKhr1rsMp77x2XYvdm99qQ4tpCr9bibZ
/ONuI8QWjtZiMA4ibpFzzGsqkm0TPxdvKCDucIA+991NXFFTRsKwyvJNjwgwM0uJS+W9rurvJE66
ZW8SvxbelivUn3lW+CNBBBlD8TYW7rAGH8zBKrDvIuDkNTj+Wfnaue8pcJKgyOHnf0V2/xGgXTMS
cRfgKbIbHeMt7Fi848XgL3iqbRWa0Sr3xp9scNTWZoUD3p9GhmyoOesP3aVHpF5x6z5bSYv1PC70
HS3NBjiB6L2JSKmDKeR8WPX5oo1YIZnsXEn7iWscF/+BrmUrkLkXYdkBC21ONTGjSkRr8+ukBwBi
liMZ2xcGRhZU7F0/BFCChRpaEFuT/mAn6m/Y4MbLePIXYdImT2WOj1SYMkKXZgsTwTkkA3H1rqpz
Vtd0LGfis2h2tsEJ2vcL3hzUb/Y+0F3LzJmZXcAGPGzfNNohdZ4Os4JxUEwgS1rbuKSZv3JF8ovW
Q6jYGv9UUH8RGuRxwK8yX7PGopR6cjuKoDn8PX9BNxysnQbWKI8LK/k3Rne4XeAR/JeG6bsJE4HU
yZ5PIRRhF6Os5KhW4YDKx/sQJ69UQ7+ULGPaknowxioZ+m9yRByqEiLDQIK1ZhuX+StAjVfgCnSd
9sdex/CEK/KNhzr7CwSJ8U9v1QF+xN0whi1WrbWJvfTfHxEUzNphllwj7PMj/yw1NjCErv8Cs9qN
zwIu5d9wet9GehQSaa/ZljKB52xoWuKZaQzWc2zo3gmI+9e6vaT/jbkuNygA5SE4/Xp1eWXHksxN
qwa++y7K8TOcMA5LZX9Ioe0TQ1sFWb8dSu+jKCWgkwwYgpteJNniGXSP/4AhvMkmWqeOILg/fluc
Mzmayq3RpevYYsGUikHOp0Yt8MJ9R4n80tr+twiNK6dhJtby5jDMI6Z13EE1Z6PM9jNxhr2q4hPo
wnqemJT51faWMnKHdhCTfI0f3kgkMWYVkHSyZFX74os/r3X/Y977D7jNVSG3o9cvXRpuZ+GzrqMJ
3DtkgAtPZWpJ9VPp29w2nVXicKWCY0C4pzMihvxhLGwv3ieaebeE9uvRxNrK/AQyCtlPrAMt3g1Y
s6zC/M7y7KaCTwIFQOqHu1cYv17QvRnBs1CwIfNZn3wkdkTQLQPrtlIJc6zUYYXYw0fsWX8BsAIG
3moz9bQw8PhaBMEI7Vs0e3NwH0bzTDgzaOYVMIyEuW5qnWwecCQLExeUqv4b+qxkR5rSut45O6dJ
EXDISPbNAq5gqseY9JHHZg4U/9lzPKXA9mIO1aadKLfmxDj798cGkdzqqsSrbdHygU/ydypeujS3
AcOUf/kw/uTh1k1EBdyTwLNn18cWwAtMMX8++jbjc7YznNemohJKb+A7uv0fUeMzR52rF9GzV0j9
o6kWtKivBnqBQAm9Q93Ak9BSMzYi+ATs9at1C4pvCO1ntw3OWc7f2TYqmn2aU5yBpS6q/f1k6jhD
1EUzdxlYWwYuOB0IYsF7VX1o3rTAybvUmckiyzpXhNc8J9lWsXMwEjoL2RsWkl3/eJcNdxBX5e/1
Q+vbk6WzZ4kssjx2smfBRVtJRZEhzzOwTnKbOzyVcrNuZqaTfDRe+DKlbAfK6ZdEHYKBGQVLqD8/
ziTvqJTfVe5V8+E5WyeNeJoa0Qlq0gCARDA3uZcAr/osToMBf3Fwy2gMUrRJkLFba+xmnTGBTeXt
Shv2SkFA06nJzVvAI/s23Qkj/YpSbusNXcRSv5mVcUQYyAVQSbcEKYEP/xpiY+JdynRtA4DoQd5o
nEWu8zV1G1EBPVRGFoB8JFeEge4rWvLwimdBr15/Yx0U+ADmJBqppFEnWDPNzGH/PPRsCQ2d7NdA
Yg5iZoNJsRDcyv9BHOa5Scg+0TeJ2XyqrLqHVfRtjVgWFE6tWoavGiDtwa3/PNv90iec95W9oInj
zt7g4qbFmUaoNzs8QW5bRHnMP5N3hSf5gfHrXNnEf3P71OjNa0FypKk8boPRZ0Bh8MwO9kkIyk3E
15iPTNsyvRhN/eqQmVmYxd0M+ouFm5NM4W1QNlny7iwNgq1+o64ce74lcJW0Kbmwx9ciWlQqwPQ2
fBKgpLGuXJdJ9jmlaTUP8eDNKebZRiADKD10uMLcV85Md3Qyni/K5fFjM/N6+mtjQPScxK3GaONp
048ZxJc4ndawaT7dSNylgAiGAkQtDMteWEkzpXcv48SYZNLvKE0+G4n33r9ErnErXfNXYeaahZ3i
/hqvh1L9WOZZBdFW+dmP7mPP7ClpYjgbd5j3CcnkaORjxjlZd6kaC2lnbFE6NCn/c8wB+Bn62szN
hi8a6GHLfyCTYBB0jN+8fFAo/sJ96mam4tiYXIh2dmsH+zF53QOp5lOM+q4W46ZA5Z4ZFpolQNau
Dv9MlXKoCpKXzkk5sDyvoIpmI9iuISojJ5KZmoavQJobt3v2iEr/JfBBm+h8hbF2Fm3zOWrgI3St
/PS0Ay0d3G0keD87LM4p6wOL+j3y07SgE/qfJVBIJ9vKmAX4JNvS2As9WRdp+ENAgDOh9sMq/KVZ
S6f+HAKXdJJ7Lfi0aDxgJt0nElHhOcad09rJm0CQ7DWeOKaNudTv/LM71BcYxE8ey5aCiQ+Z2mhW
bncLFK2tcjxYMKBYW8lHbfHWV7AFCgu6KvdQ7vk2FHxCIxH1izNfn5bowywtCPSDGImIkUiW3fUd
AeRLM5svsP8LNNnvCRPZVBZ/rcZRu59wibP6WGOo5G5VxUAiwmIWDulb5ho/UWb+Cs066txMhrE/
Uc3KrT7RLqC154oeopkbF0cCkPOqK/ZkQ3ZGW977cvj2zXLVRuTrnAlbQ5PzA2o48MO7n6UGagtO
gWuSdUcE42uYEF62/GSWTZA8kHaMiaKcFFps6qd/VekQEVSYKhkuap7kfpq963hLMYeTudTj9pB0
yZq+co6+/cCt+dkZ09PX4ot5maH7pxUdPboqvk0zW5eTDoG4Bx1vx9W2d6HDlZixWWXQFt8XPzHM
ph6w0mxE9wVDwkjT0Dkq7HVbKw5pmvuXYK+ZeTkXhm7DF2r/c4uU6zLSzlEvFkHmcAmDWJjp7W+g
YxLpwvyLbd+zLLnc1AS7spaIk5A+zm3LJvlFQl0T/OSt9lc8fejoOBookfg6ZnwbBLlHcvD6bXS6
v0Dy+zrSQRAqnPXQN8Msi4Ji1k+8M31i7QNQ+CUemul5m3j+zYPbEqvVXvuAuKg3mb+N9+d03Jsm
DB7kxYl5Va3JDpCIom/0OwwStyEmbZkOZK4ps//V6gQVclhq+NBmqsrf3XzMcZmxvoomfRYZNX3L
U/DiteUVQ/3AG85f1eNNQm2PG2C+/LS/wXefJs/5cu0HO4WPJne5BuB7IYH3M6UlAVZNnSx6BOcy
PJnT04WunxMyRQvp22xvNnrHsspwcA2aWouOz3/g/PDSZB7krKMdB8MPniEI2fuw0b9F5l+9scIx
x6RQBukWCwFo6UCnDm70X3JuCYHVX7WifkiHB+Qw2Fg63pRGh6+ztCL/1SsHvMOpe9B4MpH82cl8
fICoW/Wc6rMIzANASsNs7yWt3ksxdo8G54duUjwUi4b+Kj39oJx01XRgHrrsvdDyaM4sA1taNBsS
3Fypstjj3/gOTFKcaevBQ+M01TXJZxLYR8v+r4iGQ+umf+WgrsTE39u2u1FUT1c4uXPPXU/aptOw
DsG5fQCcuVRheht7vDhZQbRv5EMxmo8MTc5rHlERnGgQbnxrTSiVysiLha+WiI+BaJIa/2UTLta4
u2Er+U+3IAY6oXNyWo8rjfwhcZbCZdHIZpNEqyZx+VJ+ILRoH03hi7TxBhbvKuCjmZsR6c0GTJIb
zCTGrRnJciDNGIDnEBixvTIe1dMj9pIHeeXRv2l89Y10r2CxQCsrtqO+syjwiuKrXrQjt4PRadit
tyzrfkPgLXZEV5vkgkxHrMN5fs7MAMJDuzPGLSxAnODA88hocoa2H7XjfAwyfiVzhHvQbLe2tC5O
xNIHHxnQp979DrntdGaD5x6eANi+7Ms2ms+u6/nAJIfGHo5T755ae9wIvQeApmhwDPYx7BmUtOY9
DsqblTQXP97W6obce+aI8CPdPKBcG79m4hmHOPmzJqaRoP6kADOnYCtYuWU2G1nUJhBjwD6czTb/
yhOMkdgWZ56q1sLgMjGzaMQ1SdY8UeaxNgGD2xYavKy3AA1j1KPBwyxIEreDkR/5NrUL+Z3AyVuV
R9kzwbQ3JD+FuoE9lEbaajSB45hNVSw6Fa4x1FxlZh3dggBC2a+T6v/YO4/lyJksS7/KWO/xG+AQ
7hiz3oSW1DI3sCSThNbKgaefD6yyqupedE+vZjMbWDAzyQxGINyv33vOd8j0TnHCIJHpzf4VAuVL
YLm3SUPAsgrPDCouWtc47oL0C+moGVtbv1S0MuTRA3Maoy2aouoOS+wv5IMXFytjOyQXszcfazXt
ncWOlBxMbV9meGmBVe5xBq3ShZvCfxkrDvUdeQYwkKBA3AmxU2n5rLFrUqEcyLc7alzjEG0vdPff
05oNr+1Zq9RDXPFwyM+KakaSv4YyLgWC2hprhj31yrZnA3agd/J0jFUIwW2AFX/M3Ufd6A/ELWdX
YELo3GQFZmoiszi+8VmhJq+x6W7ZSESiTZYiQe2WWzjsYNiNeDFN5O7reVmpYAaz6smnTMbdeiIC
bK2hhpej+jYRYbFmszWZCSruyYQZ0xKrXhtNCShi59lAkxqbZj/dXIZmJGuH0TuTc2P986flyC7r
BeewwVcDWOHNnnw8ax3TRFLkH43FWotIEMerl74Jsz36aHImL/vd+GykZA5/z5P1QnsIDMDHmKqb
dCxOrmzuYSPsx+wpyqaDqJdBMtQQKzjZXfLMSwhkfXJg6rOIZ5F9jJVx001vo5m92rl6QNh3cazw
BezTLgnLm6Tofuchgx1j6H9ZAe7DoA7WyqN7cIyq6WIFUPt6O/kit/XeycZfsRnsymEZiDV2vQli
FMIDUpOYdkhsUxFEsfrsS0JaO/QS7YOFb4wYhkW6PBs9qvTulRDbejUa1lvaz8RZB9smj9/N0nlS
ufHhCucrKcw7r6zvSYaBWsX8lEy30JvUljndjvBy4P50WhWBOB0n3Siy8oOKW6zm7YlEKFpD1TpK
nU+bd1XN44djqYeosO4Cz73RXnTXpH/KNrwF/TTTx+MjOjvOG1LCMUS+gIhphGowruohDHcaiBuZ
fvsp9ze0qnaV0mwHNY1w7CkM05unLCD6L4MtBa4Y54+Z3PZj/9zgOeJg194VQ78tKN2n7nZMsMfq
+pSTeQGtDbA+TVd8QoACqu6VXEsX5ziQFI1wDLakTRviYukU4F1u7JlORfRCjLuOUEEEIeuJs0Bb
ZCe/UDtPho+JMz1tqXSf0r68xKG5y+3wN7zQ1aDUMVDvTd++pBEzzioEX2DI4CWB01Rl5ne1cDDs
nMmo29ePvnXGvPJeeOz3efHhzD6bQxmdRuATSJTgP3soaUIO2vquvIO+co1m6x7kyGvTmjd+59z1
6Xtg5Oew7c66LOkbMm2OLX2fsCN5Hltmx7B7mtGRcyJ+9mngZ4X+TBmjrAJ+KrITm25M/pAnMyZc
M/3WY3XwZH1IA0pbM3j1u+Q6tME5Z7xuJLRGaKAJ2/n0I+NuwrIksuzKR5cy2n6OcSMkrnGZk+Rb
jiP91A+GFl9mB+k3X14OOtgske5dQSwlnf76JRbbKWNLA52FRb3R3+WBff0V7sxrDCF16q390A60
iqft4NKL8B4QzJwy8dVG0dHNm7NvJfc2E1YN1dEJ9F2h8YVxanLpq66dChBSWbL0taX+XiYqtso/
a3glIK8oqrKo2blN24EKwZ8LT/JiJ5+9IZ+TpPzdO/Y1GoflPfhdYwolVwhsPLw2zwhY31hJUK/S
A83KczsMG5mABAzN5tuVxuuMeSWr9E6DHQJ08Uij4QFs8jugarPOL11qvcYhXUvDsN/86AbuMAEp
3q3o+mdATeUq84gWnoOTFL23772Fw6a4833dZHdF/Kdq8Q0Dh5ousZUk+ImjXZFmAcyMGk+7aX8X
bo0pbNJ7v5HNM3K4rz5Au25g6LpUQ7cr67L8lciZGfsX+wFTvtpBYE5WHw3kYTwbTId2FOstrIKK
QE8jJXKucJOnecAAno1w0KzogelBtTPyj6gPjUMyDEy1peQcBEKoTPMnTdzKQdvhuirRXZqN1dxY
dMrXIWhMjv1DEzX7JgZzlOW92Ab2IXG4bXwLWQA37OnnkueZ+Nsjq/OzbRkgnGqssTmxG9SnMaTm
7HgqpHk383okEhazo9BkBGVIyXW9cYzIOIvlgrYhOLfshWt7Som4Lab+3Oh0OP88or8Jpk7MuJp0
xhZTdvLk/HKA1ZzbaunwhSKZdhhTfluCZcj0jZ2vpxrPhazP4VDV5yDLMNL/8+saOtFGEaGBhFDf
eZN7F8WAwLPhovr0drSCVxPUDnLu1cC4DeFxC9m5nOXKTvdli/dhTkZjJWYWKg9ZlpkgsCKzbg1/
6M9ohJck1u+2k/eAf2W6nvoJ/fbc3bpQzPHJoBLy0WrRsuqi2wDSj2un6ZkGI+ZmD9Fipu11maXB
zvTrS6qJGgyj33hl6cQ25ksv/BfZAYvy3Uc0WBnSIay6wixec5CODJ0xSgp/0XpH1jVpPwIAExu/
iVPOdd5X5ZzQSpoHlLgEVQuQqfDMVOp9uIbU6xJZ4iqpv/HTmNsxt+8LNT+aUFJjC85TDwelsNZO
5xxTK2k3U+JsQayPa2m4BBV1NXYPPrTObPxBUvfBjdNSupQ7NCP9oYsq4B2DRctoWMr2CnYbcdUr
QmlvZrYSKrsPNPCPUObfRhvqInSrXx7Z0dnUP+G7RqA9mlCnCjbCzEcghfjW0RzVEgv5PKNH2kfx
kRHgZ1v3d6pjhGSPul9vO0+dTaQIEdhVSCH3tVMyf8HOm2D5hWz+XrV8bhd2TdwCquMp+YWglVSY
D8iac5xExyWyBgJ3tvEMWqAz+h/85cE50P7Gw6S9+3lfLZNkVqmyi1UVj2U601Y4wcxQEEJglHTR
n8gn6nbqjEONTn+2m11gcBKFIYriVdBeZS9wpulSqU3LbKbR9Std9BunvhqBK3HIW5eazRNfEbUN
dk/0lcuAUKqtG4RPutXDypLByXT1C+DFepW0NAlj/6VovadqHN+tLHgG2JJthVHuo46Xb+6pAW0N
5JtuLo0qxtMRHREj6H814ZeaoRpafvJatwUB8hqp7UhluIp7DzYV6CNGTkd8q3TmIvGe2Q4VDLTq
1CnWAeyHjdE0b5nJL0eMstW/Z+kEBjQ5RyWBsnhFv0tjTDbWYO46UVNE5nOFlS68ViX2EbGS8Oy2
o++PFKrGht5mt5HVVwIHkJM2hpMq57Wkax8H1tahcc5hjW2RUPtDT2tkbeKuwIgYYj7qqKNN4xpE
851XPCcR+LlZ74IBwVmaVRjZeRU2bPD5xoSPg35v2HXdiKY0gzFUBc1nFRIPVYdnYEjeKa23HFxf
k3Hg+AvWFxFQekTG92QhZFqP8U4nzFZTLNuwfw5JhtHLwedRegxTzCDfOSJJNnK2J0LJJC1VVMHH
MoouyknOuJ4fW2LnNpAU4EObnN9kxmQulgxf0QyRFrkq/PId+ebi3Q82FGifld99qqqnwVgXEJ/0
mZGgAbOJ1o+SziER5XHElwWmkzk8ffGOifYyBWDhxguDlAEPlf2J1V4z6gN6FRktEhftz7uhM3c0
TIhxcH0cGG3R0Au4GlMBAwZR5Tvyi7VnW/Gz3b9j6W4P81LBI4PaJxrOY5RB26IHtAUunJ4E6cay
TMxdoot57eQclRxUGcOqnexwp9o7wDlMp0kbX5eUGhsDtQxFM9FSPbIJn+iUNUKndqcR8q7SohY7
1AnhDb09JFkyJDbBLxF3h5AN7X7ei3hOjtKIntu5dK5ZYuL9NO0zAjXWz9zb5/hMtrom+MFZGCCa
Jtt26n+aFwooo5luCEb+MKJ0eJ/KQ9MWkNkYy9qlxx5A/sLBSCe9+FZeLMhn66RwpjP0e+tcFsWv
iRHv2evdzySpUcQanOkGieo6PMyybNe9EDhJVRDufbsnuT1jU2XXszeV6TCcifuMqtsqlnyc4lol
IqcjmiMEXb70xsTaeJ13/29LvtD/D2L674KYvP8yb3nbjr+7uIj/NaFZLN/ytxAmW/wFzog/cGg0
WpZcYpDGr7b793+zTZKWHIssIcdxlHAECTN/D2GCZvQX/5JJr/AU3A1PkdwDK/sndVnIv2wLV6ry
LOm6trSs/0kMkyv+c+SnovenpPLYyPmp7hL+/K85THJ0IRSkJnZ37N1k5810o0eeyk4WkGbRR510
2AiEULq6N3R/T98MGhKi6C22oRvikrI9EyGcoBloi5qYdmRb6jZrHOTTvZAHZSC0Dbtk5xrNR054
09lg+e/qOjpN8WPjGsYJM4997m6ncDFJ9kpCmRuRFs/jbmwNTeJ4Ko4c8LcYTZeBi/+rNG5MwJRr
dlDnEoC9xeJG/ehbeu+VhXuIsocJtdvZwBV+Huh3aT2UQE/Q9nryGrTztDPZSkdOlaq9ZbyD5DbE
w8RYzUIkncEj0u2Vbv0LywVVOwkaTBbo8kJXAAAiGJbCIrQQwPawyE5OTbcLbA7rb8mpcoT4MopT
rZ3fGgD/Sjg2U3E7w9OwXPD4Tac5lMk2G9ovBNHscIO9liVCAwyr1AEuucnsqhQPXrCXtjWu45GF
tC7CY1E0cs8gpj/5Ji5rgQIZIG+hNirB7GJx3kGAWKJ6SM0f1k+4KfOuPfQGAJ2JJOVLBaeCMa02
STR4GBLbWlS+W7N18jXm3G1N2skq+8wsK7rYcbC3rLo6NIu+sU/J/8HXhgEywtgp4aluA/zDtwb5
mNveoGKNkoD2YGvdAkfbQBlZ4veqQ0LjUWfqZnHFqsqFF5J1lChWbV06Nzqx0tXHYmyeegwRe8sl
tAGDe4p+qiqvyJTLK+j+R3tmw0cusWFyzJyh6b4yHE6MDkAl0PiKZZntpWGaqxlK+14ZR2hR9FtI
T7hXXotcYNiRUJlc7c5Md7m5DE4q3K1RCu21cyeMC6IAv8ZLaNvmfRkgZLOM/oPBToRb55HD4cYq
HWvLKo8ol55bUI3ZexyX26FIiFGcJ0rDLNwt+DnPq/pHxduXw/tSM5ilGK/zXCCMGwkbuEqRHbo4
+4r8pn6zhhnOeKWeEYUQnZDqlgZ8DMZw9N5Dal5z+amNlGLnKQDlXZE/+Ix6N52PgNl1P60iv04B
dgMBIeOm0lg46kT0R6avzVb4xb7nzsmt8qHOltud6R9HCYa6TWfftK0DvjTyD5hn94YIB3ThIOsj
xlpjcodwFn5Crof3SqArHLr5JpIWxA/9aLOCITjpaDDoZ0YtV/Q03razeWnTGGUgahld0w6cfPdV
z/hfXAV+nYiM+9CnDIna1F1HXUtYqQPalCqls9ucfRGlVDklyNS75hYEjYQXb5/c2SeuIAK5R7fp
ilQBbrck3oCAG34NCX11QAVgk/75p3AqFqLCPYZTK5Gamm+mKYPDnKJaALxAFgew4969y5ti4dLk
dxkLS2Vgl+tdrHmpN+1qVdYbut9zG1TXuHhuHCTaaqjACNhxc/AT72samNUanitOIob2ovxxnXYU
vJMyX2an/LRys9migZ43lTuWe6T734SOYjUPJvmyHlOObjqeLOAScie07z1XvqqoRH9ZDuKAXo1P
6E8ZA7YyuQsTfXag+Vr12rYd+VrSExDAYzbBOIrHpkOz5o/MuMvSPleQTleYBh8gcvAhc53XfDla
wIFcdTCT9tJKYAhjyDpEEZynpgc8r+pv4Wfi1gdoQXAXx5dWBQf+Zwbfs7vpUAgQRdK/2lAGORR6
OwSV+MizmWRaVTyhc97Kyhkumc+hK5+CM57VEUSLyOEeN8bOYwyyClhxRjYG144PCW2WXTb4B4jH
sEYVQ6UDzYuNr+zs3FqvDBYDUDh3eTn5Zw6/9rG3wwOnD38TJjbDVdjZRdtcRd4np071j4Maqa6N
+Qrt9BqyCW+YaXKPpe6+qzA7VmQCrYD76p09AfDPpJts52g7eI3BCB03hmkXb1AjymW1SDa2SuON
rMV7gkd3q1zgPGX7PeuYWTNtSVKz6l3A8NCpRYkFm7ZK1kDWjbDXWvQfGTrG4YGTaL6bvdQ6JEH8
EeX+sI4rla+ZnG4w+pJPkp8cqdSBfhOYVLdm453ji5qmcUtPHthO5vPOkZpQ9tExCnAgmeWAqEMm
1b2XTLC7xGK0HnMiCMphxSkbKFggOSWmmOqQ4d47+CNbE5CZh+H4MI4Ea+T03UUhEbkyYdlClLYf
EeBzXmi6W9onu1wbyOtjlHZpTyaRg4KowMMKY2ZmprArGyaXFDP1NmSD2gYRwjb0Ycr4xOXq7uRU
jPc/l8X65qd05ghM+lEaiCUp3tGMIMNc06IjU8rO1H3VzRQRIkQW1kAYSQA4a2d8Nktmjbq/8uES
F1GVB1aQ4R7VEAJaDthHIwj2cxCG3GrfnMuBdJbgmtLS+p3SF5JZdTuoYI++tqVbKD8ck+0WKMJb
6qKRcgNZ47dj9jEZfXsipGYZhhaMB/Uunr03jvAcYXwyklrB9H9Mga67XnpMqIoWFiJisjIk+rHf
uAW85VVQt81pdou7FnEpZ1awAz3K9pM3lOPf0o//3xTg1/izKdvyu/s5AHyWGJTiMOr+dh74x5ft
P84Hm9/d7//wxRYxdjfd91/N9PDV9hnf+qn/d/hVLv/y//Yv/9fXz0/57ypw57+swJ/pzP/5/R/q
7+Ub/l5/u3+ZNtW3Usq3PNNyybj8W/0t/L9caQvHV5ancLva1j/qb+cvwVIrfGpvmxOm9OU/y2/r
L0c5puPz04SHPcH9n1Tfwhb8L/8h0RoIqydAMyqTrCufyv4/ld8zTyFLggevB51A+dYcZ7o4TZl/
GaWJJM4hHZQAoGST9/6nXEx7nqhehRrcF9IkznZXoQrDSTQDvwrdMx7lW2mrD06yB93DJ7UMdbSl
j0YHh90q9+WTPZziGb1VNVnrbMp/j51zmKhqMiO/F3X2lHVs347snW0okMo06nfk0botmnpnmuI7
nUk+9pv+PCDRMOrPLI9fqgITZmQN3trtrOs4JWrl2dWfYTgiDv2ws/xD+Xw8ZML0wOPQg+Ro/CQY
iFN7iW2d//EBwMm9Z0Y+AhRyJvCD86/LB5EDObJo0ZVCPxTaYZgF7avvPsqWiiwU2dVvYVHnfnif
gJV8swtiX+hG5Ka7NdACM4LCKtgbDdYSoz4GMpppECMudZ9Hek94OHbEZn3VfC9eH4t5a4cuBDz0
Dce2CESAecrMYVr5pgup2UFb3CCQbuOWqjFkWIM5cO0Zfr8hmrHdgNf9Jfr506rnu3GY6Gp76hWV
CW2gsbvvU/SbUdN4tF5ZCoeu/SMcxuuI1TeWRmu6KBMMcqB1KxlEhO0ugW7Ua3bJSBV30gFrwHCN
btCXW9hvtE4U/4zTSpA9Zgz2UHWvUMQBYgnWRmE/TgSyFJfaYgo/RNWp9RENjMPXaGHs7QWedR83
cSEvml9kCumslNl81Z1TrS24DIdEV7/q0H/nWCpgSg1XJ4nBzgn/FwFeMxGONUaM6cazFDtY6eqN
gz8pkjGOlwIBa0O4J5v67O+F6x+vw9RVpzihJuKm5OSIekrZzp2y8nHtWdOT5Pyyscm2MWbzifZ3
dOp667MUzCOCkqxFjAjXWnbjJevDR4ET8+T844LWAIgZFp1VM3fx1izJmjKZUNqNeM1bcB8pVunE
qGDxd8o8l9Q6h8AhlaIcihP6AsIWFy8aulvSSFnOE5H86+Xnz37W+VhT7tg2I16ZgtRrG+b6SAOK
kmatDrBlhz7UrwJaNHiJeC6qkzWVO+lNKUGgPvJYoE7lyY4raCDLIzG5O+Hgb8parzsBtOpPP49+
LkWNlmae9I9yKTpPlDBMqCXaoHaqT7VTcVnag0YJLjIUtbUKFtWrP0c5XuzxIVLxTAP75woEnvOD
Y95zs1ubIZsvDkpzUU/tWd/KOShPZsGzTUMBdIgUXTKHUhJLOgvnzXzvZjHvAhMaLFiAd7TbozUs
r3E1kKg4hyTZTWSd0zdmPpsP3SaprGqnrfb155n+XBCsMGr7edI/XzuQKTauNaLHBQ258QlRY0n+
PaSoVdDpkwwF7igJ8pNa3iPfyovTz5epg8GqXjBrSe6IPRGpt2Dd541DoYpgAstZX7G+McscTrBa
kv4+U5hJ2mbR1yecnNuuPA3L5efRzyXkELMtK7zGxAx8wqUNMRdH4VosKAIZAnXvu/S77KJ2a5JV
cGpCfBY/j2YPiFQwYdRqpqc2rQa8Fi7H1zAcT0D+drgrxQH+4FeQ9TPAja47/VzIAoKVjuJimI1j
ZDGI/7lMy0//55epabebskTA7pl1ix4gak+myWBm3dfYFxg/r1OL9raf0GNOlF2couXy8+jn1tbE
951sotoQ45nufTQIhRaE+EwvDe6JUMnXNkIDjJ3M4Lrpd5IGzp4zDEmpIt79lEdGXE5Hy0P2L4Nd
74wgIVR3nEkurINEbOMepUc3y7vQsBTELRvK7UTCvJsTF0CqG4EGLia/wNSIaFSC6GaCUqQHn6MA
cOvWR4bwcw//3BO2kesjfYjHKoKm5EjXPv08CoGrbDtoeaseUxTO7UatC/PizW6/bzxkRzapfGiq
lutUpCOwooCHVgFfzLBapkotgg0Xef8pFEzS/JhdiNex4ps4SZyicYUNBCmHWxXkTlC8Ubd7vQHq
EYn3RmaXiFEZXKt42KXCFEfGxtehRiJWYX3qzBB5QWhl13G5yKLvt0YEQR2LzE3XMUMSErNMYTo4
ce7crnBupCf2Lhas44RxgaipyTzCsSO6gVyTIFXHqjPJB9OsnxGMmnWFtXqNUWJrufjYcWdKLEG8
eapFzBALsk59EqKOHg9vc2RmqoSz+vNVmsbq4AtkdkhQ7mfL/g6LBZfWPWYJO4ahyKwynWJPRty0
b0wE96UM+51bWc7WtfCi2ZX/e7BH0IcYkNXIa9TpM9mhxwGeFdMJo9gaJW9M61Txe4BgZpMhNT0i
pCBsqNXXka2LGLjNOJPeWSnrxlg8p5qdsWsBJg8JmsIF22jJF3vm5FI6HhIwJFYch6iE0lDfkShg
nKdMgTzC816ygsNSMX6FTY4lVnD+cr3bOY71EZ/lnybInm0dwOesme04FnqueTZbNiNEpekSTTOb
8jaEHL1KDSUu3eBuaCOcujSDsNEhM5C6BlxN2EcRIS/CLEPKDqMQa3utuxpnayZ61M5uDPheHsaZ
IECvdP+YBhl4SKimbuRNm6VxsGxDvVIhkeKLD6OenvqMPoKGVHOuiObxonPLFrQKLHZFW7yQeQn/
qPdxT/k4T8PhYYzYV8EgIaFNDw5j78OSm206NeqlPM03GfNHM281B2p5K1tSFYWPrhsrLyE4cOFa
TosmLkxXY/s3B+BJKFlWvY4XVZtlsF9uQ2cgOVxF18Yldnt2Lbx2AME6DF4FvA9spsyIiHLU4UCG
vcnYtwikfZbMczGTD+5KN9e4q/MnwSkxsbtjPkCDYOllWu206sCA7U/FgGqK7fKoO3dvJpm+xVpu
79AwsNBjptt4o2+vDSj5hsk9UnTpZmjo1UadeyFP8aT6WgKYirEoaY3cjXsT95L4joEIbm2A12ej
XlQ7KPFbSRdlCHrKroBmhl32F6cZp3UKPAKJLHD0zsgBuRWBu/N6/zaoPZvRfAIiMSzG9WCO7HJT
SLwf4onjVNlMZ2d4s1H04LfqyyLIinO+O6wN1XymQUki+fxHFi4xbYHRnQ0fFbOVtuEeGCsT9Fwe
WAGRYtv1ca47D6/uO7zDZk2TCusJJQ4dw+nWbHFWmlNPnABGgJkOjVeW18Swn6spTreajsb7kiGZ
ZmH1IMaDHzKVLQiJWud95m+IpnNgLpM1p2enOugg/3aI+EUEhgjXDLKr0xDzFhcvZdSMR57+JU2D
kVuAVrvgY4jPLDYadA2EaKZRh3nUfvHAv0KaTT+TRp4rqWhlUNbjYR/UfuD8f9f1agnUzDmmx9gj
ajTvIkQK7HbZxfCjL9kSD0Zs17CFnnlxO/s8GER/SscCG6csxqPE8Rp9jMQl3dFnO/XCrndT6v6B
D/BUx2+8BO6t7jAs0w17aaoO0XGdvTptXBK35JCBVnAIgevZXn8uYTz8/dHPl0HiD8dRgkL4x5/b
sqAoFI21yeKEqPjOQMEP+nvI2+8pzPqHfIxHDvLI7AlgAw5yT+kWH9kw3pKheYoRi1yDujoJC/cb
+MY7rb0PNGrBAXTEg0iXu5/h3jVdLjQtNECivMfZQAbwKfdbFvQ5pMMcojLZN6MkWyEMJeoK41PR
G10pF5dE2n323mi/Dmn7NQCKuW2E/daq8smkZ3jNFPWc6xW3ylGfmS6ag53g6QmaGeppidYsRgJk
W/ri8gEcU0GP3gklH6wQZgaMj03k5Wfq2K2VR0f87dgRWKRXrSc/Kjv5IPlhb2XZg6mDV+1BGAYi
MVf+vazQfYENW/G5Fr9qZNcrwNTDXR/66U1v0FRWaSJ+BfTjVnYSLzdzxEs9O/r0czHkQOSg6X+z
P4NpwtF4QYeUlWTCuy2ZJ35REG7d4itaQs/sevgz1jCaks488XO4259Dsy3Ovtfd06y6jdLpfezo
3SkxD6umou+ct4jjDYFbslpOYmqmBiIPTRvkW4GpnmjdzBLHmEyDa4Inoe17tNcFzAi4zNccTefF
4pNMU2jv5fkW3NLvGYnwTSqz9tiH2UMVMnAvjQA5am6++YwY9jP795Y+WsmLFLBPmHszG+8HUK/R
ED37rZvu8MePm6LIvkbbejfI/DwhgUdHN2nc9ClQlxnp3Yow7qS9lXj3Nr5FPFeVji4dV+TC8ANP
Rj0DpK9tTfyazaw4okldgjPyMzDSuCA2I7XWWliksSbkpVDapo8ybOZbIV0gDqXP7ZEh02k9xJ4K
/1WDRGNuovgmLWJgRI1zqJvqzK37KVCV75m3UGZlqcLvWD5bI2PnrEKg3qPR8JzcPimy1rc95EQL
nwahw+GB1uuHwwxzW/M61m1woR/NsWYpJDxFV9LsynNTG8RDCcZUbj5ux9h2DzW/3hk+8D7NXMIA
a9VcYlvBt8sItvFxpfZ0K8eZkJOKLAxDtdPBQCF9rp3wHIHKTqOY+di4FYokFt2awTENWAWpPvti
XpxcSK0YNvQgCtTVEfDbEoatINsR35YnXkXSl2ts0G5gQ41EXmlOXY84Cx5R7PbGDU2VuyZvV9o9
VG4SX73WPC7gSM1HzzliKWyPsoc81Ar6xWXP1KyEzbg2lmGaiVWw8WaNFs8/1jL8ImrmEOKo7Ikg
aSruLBE+jghJaM0WR+zmxaosFsoj/fHWbm5EyAoOxuVcGtUijC3kjnpoMZyJe1vIX7MbqT0NXhPh
U7ETEb8kBeBUSc1RRd6E6fQQ5tUR4ho5hKzs6zSfQvAm7kET7rMRDoEzQzJds8Zgze5M0t/uCgcl
lqcRG5SlEFj0OHSP/FXYYpolPK7a21n3TlrpF7+/vRGYwC5+fACTZZ+GAqVPkeI0k2b46TvQnUxG
rAZIeJQwM6uBRT+Gz3rWGttS1u7Zx+K5NgBVrUM7JgoyfpNinH7zDZRtxYPuc0QYJNaZdfxVAKK5
1LTG+KHBTSY/K1zhhNznunYvriMwCwwpdZrEs2TIly5wyQZL6Fq7YtsMjTjMFQkvYWNuDFf+smIU
OnXAgLBEAAXSxwhyrKpaRdyzzM6a3N85RosMiqdae98xSNNb8MTA5UJWuLQGnRynjKXGyHixhvQP
ZmzvJcuAzNMbOaI9WXwNahG19/mzqDQF+HhRhh9fajaDTTNiUFmwxLWox7NIrZK052ZlVNX0HYcF
JDyR/kbGRryjg0WSidRYVsaaxqZ7r3i01V3rXzOvHQ6F6+nT3ObjyUWxKhV8ISRzK2gd67FZZrdB
ei/nwt0WIRVhbms6T31/o5KR7rVPypX0JxoJY3tM1aDPg6LItBu/P+P3mKdUHQrk1tg7NOLPadKH
HruD68UOXojuYI3ElVHvNassJGWvb6m7WMCZcXRUVYPwT5YsjD2/knkJZwmoerSBNEz6d6GHGbPB
SNLDeIGR7p5/LmFt/f2RywBjUw9kDmQzXfRmVCRNTtWFWfd3MUf9BrdMaTbtfsi6z26B+MbhFtRE
cSIyYKvG2Tr/XGTBal5FLB++mcKc52yy9pL06nsSvHlSbOqwaje1bQJehBCTL6nNc+qfooTmSEE6
38pXo3E7scpdwF/aG4fMqg+9qqcm2hl0BM925q8iZ3ycp+LgYZg7y0q293Xqvrj17L4FsdHuyJkZ
97XO3DfP7y8Ut+4qHSpr30Ik3aoyJQBrCNHBWxsM9Pq2ruIJfiQXtwjeFLDHrSAIPNILPGl4d+zA
Pcoh7rZNyRs+wZZazRH1M87K31oG8ynoia+rWP62VlfBI5nLXTfCS0xH39o2QkaboOmi9ZCy+Ywp
HN5JiuE8CMCxrecsN4v+9oleOGFvien0Kp1viNPJaC4iO7TLon2cZ7Ep6iR8rorYuMl6FxIkn1Zm
2UviOa2UfVUbPR6XWhwjp/8tEYTh23JHMqiKIwb/7M30esriEfFC7ScbwuIPzURlAQ4OWUYEVR0L
2Kdsl9q+7rDgdX9k41XXJv+MI8+4xGxW1Jz2vSdHD/M442/vofg/7J3JcuRK2lxfRaY92hCYY6FN
AsiZZHIsFjcwssjCPAbmp9fB/Vv6Ja2kvRZd1tW3jTeZmYjBP/fjXn8lXXHf6DXlapx2DpAZPvvB
aQLIv3/LOro3jF917g0APTYL4t6sch0PBRTormb0XEZc57IaVcF9tLcpbU4EsIrjyKf5sTsRyu1L
HNOUrebhkgynCUdeKKP0dzM4PMXcXYe803zqqj+56DfnafyF9RfIkzHto0g7dtLDkF18k+PLcOvp
dMVFenYnsi67a1X6TRepc/IoPcoUYFHhei8SqHRYuTmE9Kx9TPsa42vugDxqr+00BYDBxl0yAry1
2vpGWhhygWt/0mL86MU/huvJO2Eey1jD7tnTikCmZ+1weaxT80T/y0WboLk3FFCU2vNcp3eeoo6K
s58mqj+WjHaQ8EKrIR83SG25jnVMOrJEwUnt2yLH/pYPU04/ZmAt8B6E/W7FQxKMDouz3LZGa87x
Keg6OIiZ8itJ6tsewrocFsAbf4SMX+2alP2KMWKxvfoxyXuEqroJMMybwYbUX/LsJa1APQvJKaJD
YaubwmG/p/RhkpRUJNN2ZYbkRQ62PVum9KAtOyu04d1AwOZttqnRBvvWoUG4XADX/teapFCF8AL6
hNLYk2LkAsdDvZ3q8WhY5Rw0ltud7EXZvzRNQ67xvEe6Se0nXDJn5SbPDS6ruzlz1M61HSe0R6s5
N5sg+89/++cP6RlbNvNoqRzZl8KanRbND6pgHwVITTMX8IMaZetWT+DEa35UbZAsSxhXHdatJQMo
Z0eTaMGI4pRB4BYQZbOR6cAI1s7lalaVcITy4tyP4sgT39LD8GpSFGXU5bEEIEo21bkHFFwf3Mx9
S8vfjd4VTLxhttlJ/+hSaxo2bn23tPgD0MVKhPqSj1szCJStMpjJcRetNgbCs74cVOoQ2fIhs7yb
h6wyjKSVUafoOTPuorScnlC4nksKRdKl7A/EfrHqZNOdK8EcGGObXaYp854mky/TBofEVmf+8iRn
zMY7znmsMHjpfC2GhCSLqENrmp4VYWd6OSBqgb1DO0mhuyjcj/Za+baHJdX3FrrWlea9OBS8+u4G
jK1KWIur4tcnTfI8xvZ3LO4tfm3M+aPrE4lANsGiDPouv+l7ks6or6VbHPKFeYq2+GucE4aIcKj0
q3OMK/zb7RwH+E1zFn5aASFsxKZG1BtjM7mFKQpzJ5nDRJI/XzledXbqXiy8svh0ujuznpaHJves
kDow4etWwuPt9K+CafsJVcqxeUXGXGinqrj1VLHesaa+2T0HsUe9Z5cmhEEDTf+7wB5uNqjoZhJz
V2A13M9DMCqLMtFcwgGPOfKkyfimR81vTXQCo8CIqz9Nm2CRPNtWte9ixwAlD320ZIih1R0kve0c
nhafos9huM4x34ABcYEL+33NcZfrwQtIgva+p8sHRocKDG/LDYrlXI3iMC/UINHwOj0Q0Q15Dnh/
VPtYiuqiy5zuoRXbPz/Zvf3zR7dwiFl1zieOowf93Gx9w0t2cTR0f/PsZuK9UWz5RQqtI1m2OOak
m2GXWcWFWr8xzGhLAs1pPIvVaG6JivfG0m5rKcORqFB4Q4oB7tV87EdCLBBkNPdkZuqT13mmI/Rn
0DH/gMJpSHTDB7ceZDMeqq1LsbPkh7dGVghKpLzWHDX9iUamLaWnXeU6DWG/Doh7lQFshCT+Kg32
J5rzJneUjDxtrttL9NI46SP9HOdWAJhrpxmybXtolsk8l8glppn0qMn5QfXDS2QDzF0BnNiubjE/
kpe5d9MLsNvfCZgNUOvam+bQ1cmTWnJDxfjuFO0N+2DuK0GP92JDuiDrgkeN/BS2vpGedZQuzqYd
NEWvU0eHsUjZdnRaj91dnePvqEDiHJA6MU2nG0vavSzyvsLhMLXaJyWzg585VJmL8lGj+6XWOnVu
HSbGqFGg7LYT8kzGU9vI2AsdVFS7l8e+y1qMHOulJFtO/VTsHrU+z95dRNgo68aPYU3UfjSb4YjZ
qrkvRnGhjSLhdHcWlPlRmFA64dBkw0NmYD0qLGt5rwYahKVtVsfUtPp7nHHlrnOzr5xVXy5JoMuE
Kl4dKx/hAFC2tgNYyU3im6FxsMpJhj63alyh00X6G11tmFZb+7Ftq/kXsPWi+Xbo4vZdfR5unWba
p34A1RQng/3ime53Vmfdt0jGk6oYhNkKBjzo+kqP3HDyTrplp89VTtgS3Lb5jZdzl+qMQMeu5Bwt
1k00pEnCNa0rC1V/NU0m0AzP6l+eap571UbfrTAv8CXmO24dwy4ajc+OwDZLQ6ZdSGKTp+pB3th0
3JKUrX2zacrv1W9SXnjjDpg1kcpvabu4RFZtSTFH07/gUre2BS7PxuHFVnQRp7rTXQsdP9QAZTdU
EnAd2NDql+jsx9Wzlu+umG96TK1Z35niaieghma+eQBzVHpazDg72KnyThiEvYd/rG5C2fPDUEXs
2fgEpjJzf5Ys+R1Rp/CWup3rW7Z+HsihZN5+cqxXSuhI+or1AUsC2q3QyqNYZuCUkfNLszDp9OCt
tbjhsZWMYlcKe7KoK59MrL3KcDagP0apvObDWppl4OmHdNumMLcQSdm5VHvqZlpvBu8vKmIwt+i2
jmMVB9NADGijZd7ZdfJuyYSzdQUhGucWRziNXWc8xQUMTYZlMxOD7wmZGWWQ5rt6hMxuz9Sj9OMP
C0TvrNeSTxDc254TN1kPPlVum8O+2X5k3rRNQDLyK8vkZ22V95WQ5Y4p7hXn9M11rA50t4E4x9hc
xHZAy8YfEBhUPSj9B9n6SRfDUUh+mzTJSUV0y5uqP5RjpkRPOVxrjJ8Yj3ADr+Cf9Ms1Nof9+Gkl
KeUYE29YMq0/3MqPSzm9OV756HBBES7nUTflXrpwPPL4ECIK5vYWfFonSU/aMDtBlZk12SPzG3TJ
dS2LJ680f2bXvDPt8YONKQQpT7G9ZKTcdOKD17KvbcZBc62gshl0FiZs7y1hON99ZAj43HsQC4x8
CYF+EzFr1r8jhwYze+807/cQEzUuYvL36CuVW7zTGDGSONVa+agP/WWy1b4mt2gqNqE4/0B/47DB
LEkfzo1D2rJ1vfhcLHQcd337jr+OwWTB4p+C/KgWnj5Uqs5Qb3Fl3AqTF6FnfxjGnBfB5RQPrgqs
iHNpbMkLXk+6eD1R7Jvumxr5+hbjwV7dEZ96Jr9Yja+d6KMLNvN9M9SYxPExukNx6RRNrIx7PUIX
Ae5Y9q3IfNY6Ao+YRH1rgYmYS1hdMe3uTWbeDWO+Pk1R9l6OqfczbskftvIHPhmEu45MKA7bHY1b
3ZNWlNaxMxuLAl750LTpAmDaNI/AYl51IEqe0+j3fHeuUevh/3biBbYqZ/4ZEnf4T+uDK2pYkF72
0RFvkmTQxgZ8b0t3xsPakO530uRisP/gjsSTiTVk2bkuR/04htlTkZCaWoKvUA/TxAAKOWSA/Slm
o9SNC7y3bLQlgIHNZIHv7ie2FqFjBk2+pFW2/IBIB+08Yfju3Z3dXJLO+zV0KeO3QZnMUYkxt9al
TG5rxK9saAhOOBu/poguJoUneC+wP1p5loerXD6xCjbBCuW44uu7Rv1Aotl5lmgDTPKYPlpMiHeG
3ZAnSDo6e20EfiY32b2VTf/+w6NyFiFztA//8Q8wCzKLtDl/2I2iS+h//r//+cdzRSuGUQJ+Sud8
PrpT80rpMdbAxsJXO4vO4TCFhDqUyd+VWSG8gmzfDkx4vUUGysMmpCcTJ8Sh/K012LPLymV2aCSn
bKAax8CAK9NPz0MH6zF+cBbIIVwQm90okiHMSB8uxGowaXertLyS5WHZT9SzgXAS4KvGTkPYE6Hj
hCCR+4XF6SlZQwKdoagJISQIdbFNua8l/mSrigOXBQTOgx3anjzZyDEgmWgpjPr2y+ssJq7ysdFz
3RdK3sigkt6Y0gSrfB/QfQUwyKq+m80YNRi0IOcEf+kneaxTK0Zop+drEZ7ni5YLWDQw3ppNxrpe
gVEMxGFI+Sb9l5PX7Sd9uHnpcLEWLRgSmmKgrn3qs1edQVRvxK0nO62eJ8wbB3wkIBqgiCVFDT0g
axhIx6Y8lRoW3nRikZ0zTzL/nIpras8eVMUxiHXcOrTUQIzs2npfthLsDSPCoCjFO9hF7uTitxTV
9zrLOwBSdDGZmEYr/rrLXWZgNg6yUKXwjJauvY+Khyox3kSW/jFtko4Lzai7Kk2fzXwAC0nPsw/M
7Gnqm4xlQN2RPtmTkANFoUyIkS0nSZtBbFJ+mt5C91PzYgNBpkpWiSMuH7BF2SeDlL/6ylCLYYbx
AMr7iTqC78riMzPh5ezwj+9LnG9ry8CMblvmkoksLiC2KOmrqn2TdCDrIxlYNCFVkLHo8uwBLkKa
DjrILqtEm0fA2uAyhNJKR+ZnME1N2ctQH93yAEKCtAtnbEGZs+/Y81Ps9k+ZkULEWN4Fd0xfwgoL
YZRztMzMAjAWO8dzPa132WT86NW6n8weD0ptXJj3oBAlRvma1fpZN4zf9FbyeQ3pU9fS9agaCaC/
ZyqDTfM86+nv1RqCqRsiGiBf9CqF3AupFaR9Ssa2DfPSDkxAJH6GvwQQDF/Z/59k+7/x0dpEv0j8
/adN99/22/vP8ue//dcPvLjdZ/H5l5j3J33Xf5Kf//L00wxfIOD+V3Pt9lP+w1tLEs1yTHgg0tFt
V5At/R/eWmH9y2IrkPQmegTbPPs/s21C/IvMhe1gdTWx0ZoCQ+6/o23GvwzQ7BzZdXvLoeHt+3/x
1rq6Z/5v3lqCUcIweAmb61fowjH/D2/tNDujY7bFgf6DY7ZiIqpHIuASo21uuIyOclUA5dm7ZcqQ
Gb7J45DQK5mJ8Q20oHfnuuC0ohTQK5CN9aA04821EgIcU3RKJy6+dLn8Kub4u8tx7XBAxe60vDuL
NpG7J6XSss68aXFvEk8g2OFM6xeAtPm+RLt065VQsrl+q5Ef5FEw/pYMhCZI7s+Hf/46La30G5EO
p3/+qidsqqB5tpxw3tDZ6j62GDYf1qV7Nbq3eZrse9wi+a8PnjDuzXb+0OvlchoZZ/o8ht/8fqSW
XOc0N7K45SkvresWn67gYddrDejbNfVzOUevvVMKf1WuHRYNFp0m3xy229U+h7juQo6DOMGsQc3Z
QauDgmKauddd4iVbbC3a24Wzns0FJuA/f8DiRgRHMWC0yR42N9NDWSNCNbqrH2Tfckmp2ENobKpP
UVE+GMIQjLk3osm8vlUuJjDgmvaaP0GLigX2fE8k5FwExqcxyaZgtayniHkT04LMu3YcaTmsusPZ
ifJ9zg507oyaeZwBFjaO9NOSwgpJsjFFQ9L8wjUzyOJAXkwMpIDZZhOeqlz8gi7fQMXUrdUx49CG
9i+gFNMYrMt6sqUrTnkDccpbKBnqvWIincR5RC839YJ6nGAyC+sSjSJkS4hPY219INQxmMJ1e9L7
/ndr5p/kPrj5pdZXjRPBTYvunu5Xm3MXYOfhbwe8KBg3qlfXtD5nZ5ItLvHm1XQYhc39E9i/4QLt
i+k/XYN8WVsKPDA0JRXnMM8pwmELxDUwjnyi6zlwbNBhNfVkJmMgv9GacFmSKaCYWQvoA+ZjlWxU
VFDt4CPVp0FDx00YGpldYoaNiu+jbGJOugGflXy4g0cVkwhZ0GADVzzblknmZ2AIaDrw+SXyECcL
hM+KH+ZPieVP7mOnukvOIzBrHjYSQ/54E1+TejrVkfFWxXTG0ajzxxvVO2g6HiVjR6KLNCM1pE9E
iPhuYWmV9tvSJk9r/16kc3bFWnxaqD6iqMzVGaKsxcGZaJiC+qmdGuMtybQTShhzNrc8rs5XltqH
Id4ugB6Fek6FZatouGdW2viwFvmtpkSqLj0n7PT4wapB5rhsiCdgPG80KkENm+WpRpcMkS/ZHWPz
pduoJa19g7a7yefWt8xM3+IblpIWpP6N65u1cut0bNSUhXwmXe9c+h0z+kO6HmkzIQAEwiYwi855
HMqakkOt/DBG+6E0mhdVlx9uNDVE01MGxOVgB1wuNiQijVbEu0TAremBH9oOuLl1LzlbYqLovCj+
rmVyKUs32ee2h0U8tzJEomXeM+vaNXzKV89NXsiBuRu1ffTeLORTH24bfi9JA5kJtqmAKs1beJcc
OHxlIchaajGWdmFkiTF05Va68SvzUZLBYa5xmUY0JwrQ5sADon1p6NZMMoghFl/PvJsoVqMBQDfW
6uCs8ivnmd1hVuTkOr2bnscl3KJXoj5pohl9QzGwBSFzpDWBy7gcniXA4906CboigdR3IgdvNnSH
SZ9WXFH4edr8lrHeX1Net2bFFT3u4qrX/WXhP5W5lnu3S3+zOOLpW/GKBL2Q1D+m4zsQxvsR404S
0Q7Aa64v5gRzg5ggwKTYZlIiD7LECMXpVMduWHXMNZom0BUwCKZFWUv1L+QCOs+Mv6wZkOgkCkSc
gdPoMBTSABTgt3XPuhXv0YCYTtGoWi1FGYibWnOY6OItnvGNWaAZ0EDTX3TaHqca0pGLY2gPHSsw
kZkpeq/iUJuq00oGz4/6FQd+b8Av9miwqhkxD4ogiPeCx3XYwbuhW4rBqKHB2jSb6GOsSX54/VJg
zsAyNKnxSTIa37uyu4f38Wu2dIyLWYaQVA6jHzu4nZxOXIf83JsDZVS5RwZidd+SkRbCEtPiUEzP
veX9FBNfdYOcMEV86U3vBUUWQFFZsGlbp4c9TlcBMTX92zv1x1oPZJ0LCGw92mvVN8M+koAbixWL
TfHtFoywMw1nOgfd6oTxDDvVQORqcQeWsqrH+JyM27Rn8aFk30zuFXfJXbxNtntv/mWN2sxTmdyn
UfnQ1i0mKq7edvbWMGpdQCOi3zG85vIUZZVfLbgeOcnou9YY3trUOHYawgoK7yZHmhca6dBXO7EC
OaPAanWouwHCYa+OX4wtViWokMhTb4nVP+ezddOs6EXXuVEvgtbglP2FbVc9TARqMqICIcHL9SS7
rPClMg1sTsw0UbkDuunQowxx8Mb1tXKlTv85iUNv4AmZXRhxOVKLskh5TxV8OJFe6449eChJHk40
qORZwsOYONAbI4wKK3214M+EiyoxFgsGgUuFEDWOlPwQgNaPURQlgCpwaVquzkS2yh8Gmb/0eo2z
djRuUcMzvJKc3jnlmu89Zx2vY6Fvo+Mdt2FrX1C+GcilrQI1ANcnyhOd5Po9S+7ycqQZkAQo5aFD
F2IqnPQzkXYWVsQHtmhytXAOi6j/O+P/s5S20MXiKL6uhu8MFhnhlBVaRVp79NrsIVGahE5ltiF5
exACrmbsqGa9aoA8SInQKAE76Lga1r5NhXNccC0ddL1/S7v+N9qSROgnzEBmh6bRcThW47vAHHaS
kZbDtNI8P80ZgkuiQatYQpZO2J6khXkAjIzu1PlNGlZ8Xl7zzptvCQp8s/zkoA1Cmc5FCNVqW4u4
JMr1sWUrCPKhf5irVj01gCN9c3DbQz+tvIpM+tAO6VnDokqL3uDrHZ3WRk+Nylq8DOsoXqNWfpqu
y0q9qEfKYHdxg15Uu1115S8YfxvfcJgh6gbOK62dThPxKx+oChNsHoaYViInY8+vTAqDdNCr8Urm
yDYmxLiiD3pwpTtYzCezcL9jq56DAma50meKTdOrJZf4YGT2Y+U200EiF+67fKGrV39hjgxXwK5j
LLzqAR8A039AxECvPQ4aDzH3UISDHyQYWLzMT4h1fg75Yl7nLvkpaQMkoHbHGfLotuRhrawhakYn
DuGrxmWpZUCNM/5dZcZ4TkzwO5kD+ZSYC70z9yanhgeNMzoI+fTRTEV+xwG+wSx3Km6jIEk7dHrm
4zxjEOG+aYkOIktxsuO7Rq4Zt28Vq8/4M2EwecRDEfm5jc7RE8yp7F6cTXIuzDgmby9sNdwngmKv
kQM/kecpmKaISzkLKMcODmgxG//QH8aESpKB8gK1vFmY3MVI+owVC9/ERKGbOy80LlSZ2OuN/qwp
q9uPvKWhU5MtXVdsNNn3sHLOT5jHBUkp0LY6ZJSYrAahIHocSaC79CLF22VcTZti6NzheervdSrD
856lFiGEvb7fi4nsU+n1/a6Ls1ewcTFL6bjPzKuXIJN05ZgdUs28b9rYuk3aPSW8KaW9MK+Y8qUK
K1zjTAhy9BU3qUIMiQrdtx6jJktZ6zhP6DpdeAj3mo0135QdI+1MVRBpTIyeCfUDuL1iKduXfuO4
Jsszyh0Oh9al1tzbrJr2aXD4/pqK0PVsPxHYZ4WglmTJLLq9yp9+gV7bZboNIEo8rsVnBTXl4Krk
22BHRMvkF0xOdBDSBWiLr4b4DA/BaoPeh8EtcUOyAs+huzXFATa1qcUlPEEmm3eSsWlf75KK4Ze+
ejQHTIL+2sTlScgBEtnkQpqF+aGWWsPVbAXwkjx9b7t0xfc6tMdBmB4SfYJdlerLaRKrP2ySvCMy
kLrRmB+32LA5Y/4unqm+cQIIp3w55w6UVIqnxSrzJ8hnL/MUHzSJ0Woin2Ily2Z6X9SZ/GUWZX+F
Ym7skBbkypbzdiq8bMVIjLPkenJQWWFyEXiwtcQI40jKQ8HtQ1sidkAIoLuiJIPYVsS9Zfq9Yj9m
7liS9qawrcgsy28HCA0RTMIdHq+5Sk5O7JyhsSxnrRGXnpd0GPh09oMaX3ox10cZVejmRhbqJIaU
3lQB3ijOeukTbLUOSnX3YCzae9pUbWg4qJx2aaSUptdPalom384W3JOzOEf4cPNUFx+mNn/V2fgn
FmDLZ4zDYZ1zMUx5U8xYOnv8vCd3aq17s6CJm2tT4Z2rlC55urTaBhRClj7p7LehFLSlxeRHc2s8
9i19DPaY/iSbyJqm+gHYehwuZvWRNbwvpDox/wnadUzXGzGWmJxq6hTgnDP8dStHUpBUrIdWTuOR
oGrG5+tu6ALnQeVZEYgc7pihe6+sCphG59Qfy4E+vchZAeFFMx5RRpVM6KiOAdutrVgHrbE7ItxZ
mDzg1xn1EIB+Pw7SmHm60kAtDPZWk57hxL7NwJN3PUZ3M9Vbv7ys6Sy5LHnVg1nrj8uxpG4smBy+
FHHcrrxb2avI2ufJ1WE4l8y6GTo8SsW5PI3JHYq0vm4JLyaCyLa26ROaSHy687gg6XwojBlD1XKw
GvO/ecb8Jp7Gd8Au5TW5CrFrS2lfe7FA1Pa4sHqslj7Ft36lRZcBSEiwuslPlzrqSN3podRB9cfs
VDszjTveuDqsM8XReqbUw1PZlyu1iYgLs60ZKy3JVxosao5ybrw12o/Miz3a1Ze2WHzswrd4tW5k
szmkYfqiLBDkLG9pabV8U4zoK6u4a6A0Vzuc5nxxBqYLIPCTgPqCb8a4jwj0JVMDyCVVFN9B6k3O
blGfaGxrfH3itdp2euiFeSPXaLTKOkRr+9ReOtrmsk5Ne1Vab9FUUzwxQuKz+AoQJx0OmjZgbPfs
Fr6Ac010g8cytthnRHu1qIiZrbo/1LVasESvWw0c/jzrF0msP3qlfWMAJR4RgQAz5WER7TlbnDfw
+xWomBlBfDPxRbVgkUnicBP3QzPN6csoDNRzUI3W/KrVvJ+agxcbk61bgk2BZUaxD+S3Tjx75XCb
1zYOUTNaIC/8z6b6sHMXLXmbljlINazRPMzbmTbL6XTZGtaV0r+mGQvc4noBZQblNZOKXsI4ueqR
/ukpSLSvq14Qdqq/0PyRlciY5TFJJgxqBfsPMGgtZ8w0tT1N0Q9lLHomJQB5zNrMj4jKM4M+vlS6
zWmua40DKRUHpm1pH8BZlHE8+KPp/UxJlB0Hk97xdoDfmJc9sdaVPNEnj2+Lb01OuM+2xEf51a4N
02tIICuliSMkiQVKBAfFg1Pp796qvWJKzXepk5oBlLuPCSGE7wJxoyw2TpVOFjLpLTeQiFXSJDhQ
2+n92rQfpEAzloCR8otxPWpWSuczZpNswEGlF3UgHS2w1o4zdKyoEdz8oPWUd0HtUQ3vmUevXpCg
qLgb7Pc6xUPVu7FfR0q7MybnnRrVaD966seJIsLFOHtXMd4WJ/2u2WiDcZVeWHhlHFLzzWJP166e
qfehUjVJ15aczVjj7aafxhgFugqnY561YQ/33SuaiQMk9VDbVgTUZWWIBFgjW+bmjOls16bS8tHa
8Ui9ojix42PvWRx6jWQx7SlPQc7qfo+auNPm7WPsWJoGGxdiU8JXtCJOkOuovqpxsg95Li9F6Wls
kWbnZ57mhWvzkcAdp+5JXoTqUlIpzn3SsCdhOGMCYRC8wtMzsi1EJZ+WeTF4o2d3fl8MTQ+hWofT
OBV7Ry5vdNIs2JITiEWMQhmT7vWE5TX6zDb6pehSSU05WEtdsya/uZIsUWHTb3eLbj5WUc2P11+r
pNyTV3fv+h4TZW/Bh7cfbfeoQBiFnoO8RXI8AqBjHR22iJOa2HO8grqCYfLjGZDAVvww22ozE70x
g/jjiuhvtWze5iHhvsif8A6ZLElFSqg7U/wTAZiULAPbKJ5kQZkglOXrdG0yjC1rjv+z1loILJRq
1U94UTz2hEqEU34pLdYZV6jVB4wTNlT47hhn1gfk0R9JyfYEMNfjpkt987znxmUEsVm8pKb2M6iS
niePCQ1TrIiMx3JYbO5F9ZpBaoXJzKvRGYUzdtXfhyL6NMrxMjTqecxWzvAN/ybeGFeUv+uGohuI
o1CKNzsDDYpv3jT/VQOELV3x7+6XHACizuAyj1RILChh7GQPwTLEwGqpIvE1c76jwXnYUxRwZT/i
4q9aFgDmf/Y2F2yLJFwEd2jXdXEyY1HkKk/uT5JE7EsaBOfhPjXrcg/npj8inKDzxfYdZqjXrpr0
oOJ6c/QcBOgxrzBVuSMbOg+kcJ5EbiNX4+c8jmv5WiJPGq7y3ZQHYbQClPft60zyZRIERYxInNr+
kmvlOxcvDngkSRiIBHXMXDlaefvMhpQSPQm5WL7NCGyTyrzpJP7kbUb1s1MCHauW52LpmE1hp971
8Kd0uwuKreeuTru/phz0sAE2g9HxQFaTBbsxLDAW43vP/zly9OdKzehQs7gHU+VH3azfibhn2CnV
2cuPjOm/i7Tm0Eds0k1BMTS052IENhktPiHBkJfHmyGHWvojozTOIqqeW+Zl8cxeAdwrSZyXoYr/
Nm72SxFZ80kpRjtrSKU/aON0StJvm0Y3jjHdnm+QfWjhBxsYXChbI7NmH+C74qcAwHOMuE7hTX2c
sJQHGQ1yQUwS2dXcoG37PKy9Zp9knKBSeyOS039yqfs1KDWmptyF3/W4sY+FnL8Ntj9+6Ya0z8UY
MpYvCseFxq3PySv6AKpE8l1jsRvv9Cj/nTjK2ptR+pM2isvvVECtpvoEisTduDrA5KdaR2hvQwEb
mvy1Ve5r5TzpDk3z6bxguPFIxLRQaXkkAteytg15RIY2+Ua4t5JrqM/r/8t+QO4/YVeg3iaMaezS
PabMM2p5vfCGEAw5ilhd8dDORMprwAM0+pzG+Ve2cTM43QEaURyr2Br8McnNc1ejJCUUdngdN0Zs
N+g7A/C7kdlvThlaATiZVBZCLn0Z4zibAbZm7WAprqIgMXaWxj6i6RV3d0VztmORDyWBVIem9TT3
a3/QRSO3S7P2NBruoSSpFqaSkA3unEOerL9SLdVvwnvFgcP9tR2eU54YjFnTgVeEsR7C7q6etDzg
CWTuK7aEMQ/0TC3FSdNVfjJWvv3xyk3KdM6eU8fXwUHwsIfnRhjYYpzsiLyD3XG5ZUNytYhxlHWq
fEunnrRPS7xM/dlrDSwEmRVx4fiNxwXOnknd+qimANFwAnWBzZDijdAm4kRuG2TpOEMEjvrzOGhl
6Grp3Zx0l6koPiFUPqttWFfhduUDwNVR1ZxtuqLJQ8DpHECnZ5DlUzBrK6xh0F+ll8p7p+c0EEcN
V6SEAb14seijwETVBXmRJ2c14Yuz8viXUhojp6guUIBgzTlwRkJIk4WRbZ6V1Lz2sMMXhVUgwuxO
DyiyY9c+0TuBsC/5aibKCOuCm6/VhFViag9tK9K9y/Ajtbz4FePKcVw88XuJ7/SEWo52cTQ/zZCz
+BHXWNFhyFPzouYny0HylZZ8ww2Nvze+q00qbjrEOT9OvRsNP48MEchOFdTjWDzfu7XVHrGSHsiI
W7d1AGTODAmfJW+SDpmw7wZ+N5aTvbLSB/nsDfUbchAgItRRS3tLXErX8WfeA8A8iKFJjzhBuDIQ
THNcxQZE959kFjJXh6brwiJruT0OLKVdRi50zgweC4rhXfxbEcfqDpI+uNutyUp+NnEMOmf13ieq
ek3sojsdLEvnFV8Qu262Sc261KA7ixETGHScQ40FuUJP0rvxmVLrn5qhb+AMyWsSm5vZq60OccKb
NTkfM4Z7gNe4wojDZljEKSwSGfUhVtljkSYGyJX9iDcL/dC2UJpMWA1FdGgaVvB5KA4JLAc/69XX
WhrGTW9dZHzKNTm3sRM3GrrIhvONud1XTTia6Y/TOdqjvFLibd2lGG5MwcFIQJrIAV/TJP7HyB+X
qDwxZGYG1kLYyS3ziRpgiXna+zO30y0d2tvaut3R7mw/YjKxm0f6a5oBAlAxXSPD++8cndeSpMYW
Rb+ICHzCa3lf1dWuul+IaYcn8ZB8vRZ6ka6kOzE9VZB5zN5rXzT4l0IwquAvy8osh0VSs3/0GXlu
9dF5M1TLFoxToC0+0ZF8g5wiMpKQ9SrMyCTPtesR5QURauirqFeJOMrsl6Y5DlPNjzvjxRONpqlp
8N4QI22xlQUb50fNi8LtyMrP24TElYSGfKVh2FkxGsSQHJt0KOl9mwNQ+F8MfHrO1My0wB+pihFb
rLESMFHz2No8jGchGMV/ftY9xkyHxh2gIso5Qo/q3nnVp8oU8mXS2YwAWVvZOm92amFbnqnGGu11
Q0QKnZEJIzJ/NSRrldg81Baj9pb1y5AKiB0Zx4Gr++Qm5fzWA4oezKriwsTUYn26SQ33YbGXRd3Y
bEASxktRZmKZauEfXdQn/RV7D+7qBrOcK6edz028dTMJLHJIL5ycy9wi+Mb0WAA7tnEqKu3ZRXVF
lkq3V4F402v3lwEnBOoh01edsXdsglIzTDOwq4ZDFEcfKogNsBpMvyfHR6VMRaBn5X4Ip7NE+uQn
00mF0V+cM06n903BTrpQn/uXuoKlXY8M2dvonmktWy/zOcRUimr+UfbPg43cc/D8TTx8hqH8saNO
O0nKdmHRQUwqw2PRWeYmj8VfEOTPNHMSIXP6jz9tvDGAQy3nLz3yVX40idso6fGhKnRwf9AHCMUb
2NSeIC6BooiX87Ucc1ZPKKGWVDkw5HWC6cduM0mcGoHT39ik4/9o8bUCRU8rs9nYsyjdyNStcGuK
/YBvTLArmebMQk32T5suioGoCMyWOYNI32zPiQsPLGE7ugrD8C2LJzowdrPTaJyiCkuqF+rP1Ui8
losWign43kvdX2rHK5TC71YGSOS73zxQp9YfeSLa4cFS8lowJI81/cZKbWW47O+rqrpWDnUOrFPO
n1J7nriB0KU1mgbJYo4ApTgBLUDukyD/aHS+8x4oiG/tOHivms7XWAPNPzPMCz21YhTvHebSmr+v
hxqELJ/Wa9sSPi560L2lM8KrpYimkluUrJSZ/3yhD2O4bl5aKqa1LZtHDlkfIIhxHoV+LsF5bPKm
/ky6/Jb2KEsBPGydxnyIEn92XL2Vvf+KBuE5NQQQ3wzNAS1FnMSfGnLTtVHqG+YQHx7dBIOk3F70
Jm51Ed/bcZq2qf4aMIqv+v6YTVAVoYvPQvYMKHO+MTq+woyVK/xNzg//xdEdUBHAZhYSTDRLdBbF
KalGtgnPmMd8Yb0yv6uXnvDeejd4MZzsC/7NZ+QxsJriZhvZRCihfCOTakNo6gtbAYKtQx4N23oO
pXlpACmDfNa2WvES8cahQZieszmyIZyCr5Rs6fnEymVZrJMqfTG5moM220DTe61zNKfFvJJ2SAfy
huxATsYdzAjjWZoAI8F9Fdjjretpw0PKingD2rfeGOlP3KhFqDdrN1ZknGv8QUZ3+KFY3hrA+pba
8/8lvJNgTm/E2Ze5ycZwWs7PPaLxrRzL9z4sjX3RUmFZA7fiBOWSVhHCDZVIjkNfVe57kWcZs08i
W2iORt292VgFwVbuI/RK0Pnm6xBJfrWP0QcvApgq8DDzdh1T8W+RblwQ/hxrH1aEWpqRMW8rmYUy
o2z7nGQRnW1n7ZU7zXPPUx5/KUnDZzY8YO0tihAayVS92M2rn6nnhpvuAMi2MqbnJKMIqL3p7zms
HXAuVfw3TMllSgrG2P1TgKva1juEh8L9RQPylrPqxmNngbfGgiTqhO0XsMBFN5yKMKWsy9hfTM4b
yVY0sO1wdBuiSkItvQtHe6oYNNSC162qHIO6ivWzzrSncuSrmrMrQ2/DQszag+55Yjp1CzuCpLyw
P7ZFePG7eNrlTkJuRPZOwgqiUY9hWmtD4E98/W/yox8PBqvFpjLGObIEPwDri1DiBgoRIOkMprZd
cQSbTvozsIoTZniJh5/cdH9tV772CmlvlbzgwzxMLkWbmSXP0usfRPkwKPMBMlvEqGTJsiyCz3lu
wxj0B9sPQtObFNAJvbC6GpO6RSHffllqi6QvHw4kYz185MX8aPGOrtK42mW4dpdRD2K38s+I03aW
W27z1uSXyU2pF29sKBgsdMabjHV8xZTuuHfPMScZbRLlNVt/qoCiKc5xyg0hqvpgdVBwO3J9HFjZ
iXQhp6lbIIe3YcjL7f9fk5Enb6yW51HALUtP08Zh67NoUTDjRa/QtOF1sPN6ZEvTfIi82GG5RgTA
YMhaFXI6hU6DeOKvclLwCL7v4tGt3gM9fQ0C/0l2PBsKEYKo8+2Q+m/G2OzwU+XIYZkJcym8w7xb
eUN1EA7xOY7FuVvFXzk35pyL868lKd4GvER0FbMglz+UtR0KjuTEch6Mhn+VgVEtphHVqYQy7zu2
eIk0tnWaIT/dntXw/A1xfeh6DsM6ecvw4oiKCsdFlc3y+zi/RSSqupXvHzQn3Bmpf+6C7DUW5s7J
o5DlV3m1eFdXqeyPU84jkybad0qEiIiJWvGLZW17y8bJ937b7kXxoU89tuHmgMb8x1YlXYvc537A
SaQa9o6MBxB4r9uA40IrHsq1yYrLGU6px9in4IZG451ZNX5D6HtdGmN9CAnD9PghBkw5TD0Z/0LC
rD/R9+L/4yFSrfkguTJcuFPB3iW52rY+L6ErzhIuWE0n5Dn0X6sugHVebdEhioVONIWoOaFqXojK
2MRucnMD/WS1JVSv+mi5eMFR4nHwaB2JfhjWTbv5nOfhfsmGtHL9s6eKlQaTifL6W0bdIdXYR5iE
M8kXVatP+WDmcjBr4q+HnC80jF5BqE58fsZ6zmZaFBZprz4JKlPIOEWTzcHUMB3DKsLZUbHT5FjL
VX+s+poJyS5HMQIk9Gz1mC3CO9lAfvPtO+0srMH3VRmctSItViid/k1WEK6j3r80AawxmQ+PqcUu
kJj1uS1YRbjGMzyFpbTq08R9WjjpvYn0k8FqOM4o7fqouePS/xW+yyUJRJ4MM96yAENt4phsKvxV
DmKwVIiUvPSrjEmvn2V+xJYkutxpQj/1XC1RC2QVhxE7IT4mjYPOJcLTY3TDubXMUAhZQUK+CMUL
ytAb4+4z9cX/nEyXnpplRoYED2+WRPSPGYoqHXjWzmWuoKCejXq1tYvx5IOIxHWUb/rApu42bk2m
UVMKfe102S/hEm89+wc0PwMxVmismMhgln1G6znjjmk41c0qsx9EhvilU3heuoWqqgh/YjO6tw4q
LQuhfqXRWgem3BFkcE5E91Cl/+2O65B6a4Pp5yrH8LUquRx0gnUgdkYOxneHBhWVaZVzy7l4Jgbn
Lmv9HYHHRwNaZgHCwKoLJFmk8BosCqtzKNWH0xhvonHOdsect5OEKtjdLhisp8GpDihnjqTAbzmP
3KWOOTAPhnVbBb++mHQ+agUbAK8GYU5kPPfUe4GWURGgW+qZLguXUGL0MZa2i7RoXTcwCdlrf5mR
dh8deR10gb5ER7fRPYhdxKneY4Wwu+ehaSkfO3vbG/JlzPWbp8m9jbYOJSPkwND+qBD+M9uoD/0Y
v4L9v8N051+MR9w6AMakemapD/iPhf2CITcKeex6lDADSVl+Xlx8ObBKiZGZlT70gyT8imdNMWY/
3po50r6H+pIpZuMSLUDFjY5b60xyI/JZQluVM38fxh/PD8sj9McV/oh11asdXtXd5KTGqqhxcSvd
fA1H5ZzRHaJHhPbl+QdHNsYptK2tsLL+OOTTuQdxtNRAVK1tPbH3MdzBgJrxKMOYkGqt85kG/tHn
NyeT5fKyTG4W+TqG5oWYivg21WDAIWtVu2uT0FryTM6bn2xaQysHydoppGrbWA75lU2g1gTdQdPz
77rp/gL8gZRy+neW0GcLBjnJPPbMOnAaSTnhBWZ8hJXl3hlwtWM198sJubFGq2FgizFrW1Y/ru3c
Z4MFdsTTqXfrerz2LY+wbzzma6FAZUOCkPnMC/PROLOnzjHfWZgssfIz9jZi0EAULIzgxSqrpms4
wElNBm9L5zPNbtZmAZXiO8rISBlGABLeGG4SQB6bJhk/ks4I3oQ4oyW0SBahmRLutUhJOUik31/d
rtkZQkZ3EHMdvSIWU/2R5YLP0cd9zS28LWGArNhqUduVBxWw1pwgHZ0HQeuPgnzdzVNBP3vxsapu
HGpRCBDRLK58ThomDTrxYgeXjSDjJn9btZOEy2lD91MMMYpQ/MMfw5x8y1oxhr/gna+SrfahdKJt
JYhS4qtep5MjLzoKJzIviWkDBAZx8dJcsMCN5FrxAErO/tzSx7mk9jZJ1AJiRm0bBm6Enw6PYquI
/IBktOnp3MlFvEZWD9yrg6KI3Qs4a01EeuFM5fZaR8EHsanEPqdfUO3IBreGW8YyaZ36r4nB0YVg
9NGEFtcC4vS+NMG6C9GsQtJzF2WtoTXwSeU0aPvC/B8kKoeJuPuDJRymy4DuQaC305GWoP/OPtlE
3gcpwHpQnsGMDPlcuSCb5IT/T18G3uyHi7pT6Vr9ljJvoVyyadGJMVEXxVUP9dMUdz7j4nYhg2em
TZisUQICmnJ3RjKCwY7TH/6+lVFOMizzJTdAs9xA5krZnqwCGZ0H96JZVCWhifDKmul7ZDYX64gd
nkDsA2DzSc8HjbGHZm9jEAOlb3TrMC6vY8amCbngHcXN3pfYIms2ciwhDwlUk3XXTA/osjsJOGzR
pv5aZOwG8RJRLyhvWNXC+TabzN6GsUMiLBt1LTBq2Cz+pvIqdQOKgIavZq/tMKjHLrRGPfoTp82B
oLQvgMBwIL36tZA2KeTRbPgi1BthmxrbgMMXg1I7EU/WaU/G2G4jwyx2dXsRnK5wa3jJ7mb34aHM
5mgl6bpnqxVk/ldUkhrsdNG/NsxGdvAEnwL6hc7pORy1zYfpWsN6rPPjgLA85xjNUPehF+XxUgPc
Wg+ABAPVlS/fRcZkjx/+G30iCZo677RCDxcq/YNYIrDergZBwgiXaZk7J63wOCfmrBpHsT1xTMSc
NoI4w3R+GeSQ19LKvZ+z16kBj26I4jmpBFZb0ojfaaLuIZRhwZFwcyOX5RjbLoCSfDJBTQ5BUny1
GcHLdFD/HDcBy+y4Lyhm/KXS0SIpVi4z3w4BQAxsbAG5k3/p85u2SDsrTJjYOgak/gAFaBu/lLOC
VHpoWBq6aVSc2NItg+HIH9hbdxFNX5yxeauQINIj9HB2q4mQg3lgiBIxiA8waIZNYUWUwTVk6HQg
4TDLkJmbxYyThsQC/YA2L+LsyLQA7+pVREg+6mDSl/7UOVuSNtNFCDap9qtLzj4VVypNVYeYAoPP
nO9iX804ppuggER1/TdY2r5PRcJeat7YpMbT2jKjixUxYA8bYDVFZqLRUAM6DGQhUWQt2wK6C8dS
mE71rjeLZpVX5aFVSlsHt8kPUA4lTBy0uf1jv8Usp13GMUoR23nNXU3uUmeUm8p69pHHA5bwfqap
1G/DhDpII+doiSK127twRmhupg0rT5SLkDrygnBTr7ywsOXzjS2kinn8QkyrvUiaDxcVEvMEYDd1
EOOnnjyGxg2MIDN9HTSvW9j9EB208RS4FcYJReiIROJLPWHX8N6LGpQgG60csEKRh86iK707SXIE
UPTZm+sjT82opHIvuleK3wTOzTEzAEEjS7Y5RHieXhtUFDVDWzcxPxR8sSnQkL5PNPBGOijouzog
nDT+U8QuznIYPtuSu8Y4qbJ/CAP2XmB4H35GnTdJtgyp/yFr8Vkn5VVJ7TfLGBMyfrn2VbzvAoZz
NmR2GXYujL2W0RsOqUQPtjJhclYa8LjN4HcKq5+6YGAQF+i2zdZlRmN1R/BbfhtSNiDX0mibYumQ
8WL6m2FyaIhQ/VsVGLq6zV4xBrgrOxHLuqdQValxdCow42bXO5s4sp77mOFdaUuPb4i8uyLouIW0
dxOFRqexmhbT3HG9okHRlm7Lgqzq3IstsVz6oBdUCLlw6hDtGai/U4ZilkaCSIY0h7h1+1HTo4Fj
3ihFZaUig9E5tiCbRNK+J/0sSMlFtLiRpKaLfWtDj+VCxfqV8DMP6PcnXlCIaJpxNIhtmnJWRllB
PM8kcfQ2Jm5HvvGbOcPOe8/5lYoGO2xYFFKH30RDohkcP8TEoEwcY9zHICfAu9AUYaRYVlO7sQXG
ltB1sAyUJdcob3oDvD9PZLlgYTuORzjUzkm4KJHK4teBaISYw2/XTkXyEwEoYl0INEW9SMy1PoTP
+EZ2zIif+q5/4cphXh4ZGE3qZKfwLpQFvbgT61+4w6yVykmStKaMHKrGA2gDZ40S7XeQz77ePBJs
5jB9m5/IIFI1NWdr6DzXbFK25oSAoR1FveSS/V4kSAu8msCulktUq6p7wq8j6GAdSBTtrO4+g+EB
UXE89OzRQlG8eh7OJUu+2xrrei9DR+Cqoxs4v3YoHfJhZmu2/xDwhkoJ/yQCj+kzrWQqZy/GPKSR
JYioJ0vNlZ29DJsrq4Kj7R2xkaAUApRL0kUJ+Z7GmZUGk+lfT+/ijUyYttij6jdueTIdhMs9j59d
4VopE++j8LybbYC3bW2ulZqtQCMTb1VFBbqllDnk1FQHvbU3IdLLJUTUc5eTlVuYwzl1G2dNHz8u
wt8wjn9Ss/4s3X3fR3/NXL9ZWvbpAdhdkTJWcQIrc0DM3jOELdSNLD2X2qXE6YE8EvI7FsG4fssm
FGPwdRadneBFR+JhZvpE2ln04xiImLNuKyJUZVqp/drKc9Zk0qwqEwccO3TQjV+ADNClwAlmwPZE
H4wo+i3oEfsyuTQt5CZVPCE6Sp8SGlnc/cXrOFLf6BzxJE7vDZ8+wymzLy9nG9TV1siPxWAiltPD
SUgR8ZHr22nwWzHsXOSTpvCCDdvJxuQMAek+4tpyCBhg6jHa2aePcC52YLvSmi96Srva5LSn+WVc
p7n5inqT1aRVbZmuPySLnLU25/16D2sEDekJC1FWjO6BjGZOkowPKcc4BIBoaxtMCxAsYVfUFn14
jjmhF1ET3OM6Wwuj+NRoNXHi/wROXWw8gbivch2GvO8Nrv4F/uSN6lhrzT1+XroYT5TGcJYzqMVV
tajM5G6T6Q3C4SeoBpDCeFDgU0OsQpnIgOOTFyndejHRycoGHRH+1W3yVU/6SeYhbEW1d+X4JmLx
sOvYXoFPg//Fg6ocPT6EFfniVv1sCbGbNCpJpPJrUtxHjCjiTMYEg9iqu6CaX4MwuvfxkK3C0UQ/
1mRrtMrmQjd4LXmrVobtvHlQY9mBFsixoc+WClQVuelsvVgSehxly7RvgGe3bYb4KdkOViHoX5r3
oou3vYOJsMIw2Ey7ocJ1mRas3UZ8F3Wj50vaZigHNIiJERxbbKrYpgg/9SsWCy5clYix6jg/CUDE
g3FqVlY4PZIIDVNDSVXmOUQq1WMfCeyzh4k8q+FIpQXKJReOcB4fcM7DI63Fh20B/e9AsApbg9Rm
u3fGsF+uH+1mhm70/6tgBx9lzUKszn4Qwty71FxF4yWrdPis82veNZjeEy3IdlnKKWWUuD7S4ltS
qp6okPkGbEhECl8Rg0pAOxdL1UyY9bbb8qg/Gw1zp8Az4C2yHWW47QExXXvlaxzJYhN37MVi02H0
p6xoVSsW8iE2TkmE2bKxy63d5f2CutJZ5gVjpjq5TvNX6krUpFwnaOYVM5mlsqdsmYvSPVpV4y+x
buwrQAhPWWH8s6TdM9l2EJnbWxMkNMN9ZvY54i3fC+OtMydmEniyQxexkKPMVto8qUOl+AKtXTtY
pTg3tAvRkA/bNlJPQvMOllO4SNU6Smx4weuKhyXVrOBEpjvuwF596fhkcoxIK69kze34zFPsoX1H
x07FiJ11U4WMikt/obXVIaMFWxZJecThIFDmNva1QOA3WpCe7JKtSqqfEHvw3zNOndKfHQc5e1MW
KPypXW48KJCrQYRMAWzaYo0oxNQEXViy9l/pIcPTqrWW0WD8ji7gqIn5CcPrZtc3AU+Kw45U890G
FZr9W8SlttFij1Rg043xBJnPGhoAL82Zf0TphcN9yzbhyU858lWZW2tBhuY5tR2aEW4avEy0AbKA
M5dmpLjZxjELrO9ojA59zxuQjelTVATRmk32aiBzgQCZZGNr0a+bI7YJBVeTpQVgwzEwlOiwgV88
x2F4MWo/edY99WfFsIpq9MmQ/bBMQ7jjQ/SHteIMW1Qa/YVus8RsTBgKOQ4j7GqT7VwU6iTYt8PF
SZht0uZrO3bZxwZbwJIwZnOZBbxgctwXDhc1E98noifztZu6lNYQwmQ+WWs5eOPK5Xtf0rvFm1ZK
MKnTveoHawO5LUAGzCq7qK1N3GJiLY2LaKR9dcJjImJ9g1DmPZlqWJA25Oq0VLvSnOpDO7F+3Q9w
uH84zdri2WpQFQ1++kqsHyU+aA9YPpJ62UgKkyVMaKydbHoqqDP2DNqBH+bkpiimiJYa9r2j9iaS
UJLr6GjCBLFYNm+GuHCWmCdfiE5HuwDS2jYlSiBz2ndji8yyzpdVo16zhvEFZpnwihGnW3wWsfev
HACNxCb3t2F+hg7jWcvgRHUciy4A4DgpC+M6cV1GknjjXWPVlARa+EHIQoH/XzZ/pHyZZ82T8SqP
0Vw3vn73O/89MwXavSBi8WR682gxXU56/SfTEUZqOm1kbCVEwujPvszY72kC/Ev6VcFDvvn5Hn6u
s80Cb0uMXr+E40ueIHGfVjU+gR56C63ZqxfjpOAj0Wu292SO5GutHbMTg3q2ne6TUviqEUXWifaZ
R/MpJGJ3DSXqS1gkJ/UxjhJTJy2oalediZNSoKnaSq5EywvOfYBTokmVg6I8hurRDF9imPStoTP1
17Agsr4i1QAukv4P2lJ7RNkeLo1aA6PaphwxkcscucdcaOKB9T2iU0aO1WXhhzqSFDo+I+cTQwuy
1WxUVhBYt/w5WvL1KmywFfLNqjVXpWU0W5UQ49ganbmhsbE3+syLs+Jpq9gxxJp7t2qKuwD9TtCX
T91gHtrM/GKl6aO3Sk3MF/ZqHHKfrHDzmQ87ZQUCQ6crjScfCuxRCffcxQY4xP4UDf3NDGWy7Trr
g7cTfKJV7rua0PeYtCfp0nPCd2EdBIIFCqS3r7xS34lO3So7t5d95zhbUiqLxiKKx8rNN4SDFy8l
NcGI7ORs/KHXW5eVGLddVaFz7atFopr9YCbv5dgyIwjx4I4ie/UHg2RMjE6TWVxH30YRXVIEzYsN
tlcSk7dgWsPSd+h1CidvmhNDTAlwl3k1SEuaDPxsa74rSlqH5HFN31cMVI6ENa+GzHurmeRte8m9
nbD9atEl1DZbBg8YgAGlcoUtE4u20GEk9ZT0Niouv/A3Uz64Ozm09wZDBt+ixJlhRvoadrs0chRO
kncLdROyq7gOrtGUfIoenahrBHeG67gVdQ6dJqPAw89srDSxa3XlHLVcfwuBxDU9H+7IQmPSHqUJ
OctColPXm/9/meOewzAd71bJU9usVS+ZGKfoMYD+3YDdcdnVH11vagfJnMFuq53piHTpmB2U8KaZ
QxM4C13SGTr12qRk2HkpWUWeSTHTF/kfE0seDibnPoZ1FFAUWZn+zCGz76sDeNXgZk2/OjEjom61
w2AU8O1Sgq5Lfg4oOvtOh/ZRp+O4Mc1DOBVfGTKPZdnxsxrNqCMZWek1uHzkDd2qNhjVIFTguikc
bqF8Z+o5sg0Vsy7tvUUbKPce1uq1fKEbdV5ZnvI22AsziTm6vcE/dQiwT///r7gfaVAzff//P+mA
2yCG665/cua/cMNzg1OnhSpCe4iq5gOHcNvG9htVEKwBJ4OZANQSCrT5wWX8hF++vCfVIa3ILYoR
PM6dbPeURPU7L3uH9DfOCer2vEePTq/20oc2ihRUeIBmT1T20kqVhxfGuSM/2qT99GzipJyRx+Ju
kgza0Zh9CBdFYuEE0LUSFq+dKThMM+2MQv6WGE31EvnSOKD7h5vlsT+Owm7EPd58VaUiTdB+IRXJ
eIoRN91iQ/6rXVr1OFYj6FfW6n4LgzNiYu6UY7prkoCyGLFEg8D6hKQ/cVN1SSInWCuv2Fpsfa8J
UD+pJeSBBAw+u4hOuzXTVVOT1yHAZbfUzIduZhubGP6kzR5KZuUKrENCkaKMEwlqJyxDDzyk/oKt
pn51o4C8c3lPVVie+nBAbal+SjTi+M14aVPv0KHdPHlYdbmaqwFiQOttxnRiQkoSVeThyGCeaY0j
7QgVZ9j24Z5EuoaGdNLukAgPnsOOAJHfycsnY2X7Vb1iRbVh1kAmale9mn5F/9Laj04buWjpLpfo
leJroRnBoVQ24V7kN556CisaG9YbYR1/+bOuUlhog0eXygMrGop/4T+z5I8XbuORDMxUTTVkBDL0
PLSCOzxDEUqzjN2n820E+RDvCK59UMNk2zplXa6DL0aoUSSXygQT1hCdGlSKgbmiY4us8GQHusfD
4twtEirWURXsGZ27s1Ys2RTM8ljgkyXYhrQBhOEKwGJj0zX84XQCErIq2gc6gY/VyNXJXbNirtjr
WP6Nyl0NRg1DVYWHoQWwCNQUywUw/Uad4qI6j0jfOt9fOYF2aevc5ZcyUJqg/wMyieckP3NZBgCD
9cTZk/g2otRsgm3lI9cDiZLVol3nEXnVUbeB4skmpE5uXg5OLLepoC3szyYzqAV8Q1SmDKQK9K+0
DGazBc8nkWqxIEhvNGIhGzMOcCBGszmNeD8SEFdmxO3lEpS+k9BLwuqsSZO5NJkU7NmNZU0ISkrt
v+LUr3G1Gmuz9Kw9S8sBzz9cxkQn/zXjEEfv8NavXeVPWx9U5AIkT7Qk5MxcxlI8eWPKgMkB3+9O
6UE33Fuju+ZKxkUCe+PRYyBvPS5Oo7lH6C93SaH9k4pYTn2MQJrIv5HkQIm5lurb3EblOKIK4p/q
gtllj3G4Ds9lGmI/KkAKsbXd52G/0RN24eEcX2Fn2hNDb2UQ8tvY3xr++vmDunstB2o+VBcmSfZC
tMROBw03WlSwgDDLe9fmNfQZa9/rxSYN/Ja6ogGv16HTM6mmkWYMjvybnze3GyAGYxSwvbjY2rJl
hGxCLYdJvTGQlZpV8dIMGSDbugDkPBwDXzsXnTPt/kWEyq4m8uLHfJYLYlZf5yFOyNB7k/NqE8se
sVqphgWXnKe0Q14B86Xw6D37FiJgDiOhzdj5w0B/pDXbR/lZgbBYqd5VK1taN1T2UAcGUgQMKV/H
PEN4qaG6CP0d5qxk6VT2e295zz1OAjxAZ6ujvTYr9Yd8hiQk8WtbDhiqXoJ7HMS37GeWe6YvEJx/
2x4PE9qhOWPVe9Puue/9AGAbttxCZ+CDlwIW6y7ogjfJqb6R9lfiYaN2O3K4Itn+dKPL2xalOk/l
ynQBw8um4q2L8HJzcK9E333ZYeNuuzK8ZK00d4aZ/BNEehW27j+jAJfh1cXqtysZE66cSnyM2SUo
zG8tVdsOSfhysKynXPdX+vx5JLib8e4X6boOxGaMk30nEhsfZmUd0FccAl9lO9vARwLilWS5HP/g
NNvFmmEXeQ0J28Spa7l10XkDtnWmNpHgw7XpohWTS6Sn048HJBmlGu1+eO4mOlDTUX9J2/Y79N/f
qnmEBk/D/O6j9WUQ4JZvaor+MWJ5RpNIeFJrUF0bN2W+cST885lsLTsAs3WV/KRT9F5oWKTs8IyV
skONhZsHs9r8H8c6ePR+su9919xoiUNifD3tdQEq1g7YHTfNYv6WlIZvr+jzgz+pbckigFzHbIWX
Dmoj7y3RIQzbAuctHDA32q25K0WOXZDpkzN4l7TnLvb78dM2bMAjjsLTKPJ1WMSHqER6kIMRqn5T
vblqFXZ/Rlp4sGXm44yJN2XV3gYEH02Ie1Kb8OkbKP0ZCTx1XX+PFCOcMhI7MRHqXQoPDx1O3iYQ
SNIc+zsuQWWLzD/jNDg62YXLhDFu2PdryGDL2cbfWTUisR/P6l8rKNhLRzAyIGwjgc9at5256A3n
H/jxPfJuUnlK8pv4zFLsd2u3Ok9zQUq5fJusAXOKqNdW7xxdKApRiN4fYaK5CvQcRTYU0HQAwjA6
JVrQ9o6j7SoZbbLdyH8q05G8INkJX8rPoHm0rwN1k+iz1wbVlkN4OK4b/6uqymsrjHVEUTgmISd4
YSNNDf/ZnjluVYO/S9d+Wyt8ol38KsL+tQ+OgX0rw+pmtRZZuMPAVouXgpougSBS51/hhMq170/6
7H1t0MP6RnsyUzjKiLbfSZhrliU/r4n/clG1zlsNKRKwjvdvTibDmPJJUjqHag7bFQYaQay7saPQ
Hp96VIRFh6JeWlqCqTPat0HFLjXWL6MncMEPX6gu8rtecmFo5keGO+JaBij5jGn6qWnK58MXR3Eu
jroNNJY9BHVOCZ3VnQjyRSAeFLGP1VAk+1B+qImhgwsvzPK1i6H6faLSp5YPlq/0UBulve2a7pFo
8wpnuis/11dDV+C4j6dbp5JLptRbJiYmlJFxCUp3GXV+dBKq22dF9hRaqHyZLrKGoQ8fg+/Ajz2c
GzXPenUfhW3tbWVOMFf+Sqxd6GXHcGc36smSYDb7ZHhEna228ZRuxWA3qxRkT1P1t8Y3P00z/UoE
3JHcBZAUIZ6Ywj87BWhf+ciO/6PszHYj584s+yoFXzfd5CEPeQiU60Ixz6HQrBtCUkqc55nP1nf9
Yr0oG9XlKqDQDdjGL/+pTGVE8Jxv2HttjzHDXn1ZY37pRu2cYv4uQner4J8RBktOXDC904a7sf1u
hyW2qokHHybPqJ7xRD8qo1y4lfNkUEj7gXiluKRUTL0dhyMAtDbfG1F0ieL2sS9YCxHM227c6NUe
/O9qSm4sEPdl21vLUNeKDfgeYHFaeWIaQMM2BJjlEvZuXpK91ab7LdCWSDtEbW/KF0YvR/Z2xOAK
9zwM4VttlfBgcQCFPQa4Mjm36ez3pQa9C6v2XM52EZX3m3RyLkaoMZZjkq/feiv+0xKdEIfJUS9J
zYIPjG4vn9kF4FXr4am0s5+k45HhbGYu4e18s3rhv4QAuDW4gbC95ehx74IiEMvW9LYNeXl30gIt
KDRbLWxpN/CMDQAhfoYtyPhsUmIT+LDMPajXUdCgkWCr2OYixQLdkj9UsTaPH4lVfh9aPrQopR6r
zHhwQm2dM+gxEQIvatHdpG92y4h9CXDZj4AwrlWUDsfRCqBGzJtn6birbNRwxFjZz1RhAeqdgvE3
YvU7SIpI88yRkbqnvtu8wa7Mcn0WAZKiF7/k3lPv9S+Jlt8GN3vCuXVOk/q9DVFkIoqi4kmfnKQj
lC2WrylDFpYngvArH06awEQQMkAIh2Y9GclTmjbrjjw2rfBOTP/RBESs0ixgamp4nRCrbss0/PHn
g53PLrHUyO/L8s2vWeTGYppWFWNe3PqbgVUYM2N8I5X2TlJcDcUKC3ioF6+8WlTKvHMhqrc2wwdd
mMM2DL23YFyM/aQehZuay3n0hTaByrPsQgpev/I2KKNGykAgyZbCWD2QAJKjY9fK5k2DrrZqAZFJ
UTID9UmNrJytz3Qb1u3eEDaRb9gpx5iZfgZwaY8g5nuyl6LOa0qn6FGz5k1XjpqDdiAbStJwvG1Q
Dem+GndpYGHHJH7FjBB9OCU7uYD+JkExhlnIZGCH7sUQ2Ft7iy20SWYby/fwaEfHvoZwZxDiqpkC
vzO1BasL41qhYufnKX4cg4Ay/AIA0SdxKW0U5rrG7a+Qw7Dv4Bowyu9gXeAZ7WSQrDzFyCSaSMhT
PZ+nBGUSqZ2Lqp0MhDkEb6A6LYLpeYKzoqmHSrbR2nXcrwHDTdpS042QvzJNewZwcGDVdS29tQ6H
nXlKA8zN68iR7O09zOoU6VEz7smR5R5rF6Lg1RkqFWziRr1DC5V3rMe3gdd8uiAwaeeTh1rz4do7
6mgGxqubtcO5x+sj7a5Y5xMImxGJ/SjQceodXEw6giilSTDsmWHCBZFgNV6q2bEGyH+lcwO7GUoZ
nXithg+pkifeNTarQX+ZSlx1XceiyMqSL5cJI+Ajykl0eLCCHxKykAIfm5qq5KNr5ecA9q/NZwqh
Bdb7LJi24YDHEe/3Q4+/BDTLeIOQENMkEJabR+ExaoXYmqp5DEMTXjYrDc5omMd1xJHlpOvI9oYF
y1+qfXcg1SHPD3bU5weX6TJiOlgTxveN2fhj1ud/xqyaOzP7ZPsE0JHidycnMnNrj3vehJDph8xE
rdb80PX4xlkMFMm79xFYxEBr4sB4YRW/7yOio00fM+/oPFv+sI3nY0sjPDbnTXIlS4Aap5Ucy1dl
kkA51TZotUbMYdLht3Ktd93St0Z7jvqnetLFwoKyFrnjTQ/GvZwqEs8rLHFSXNoUcpvd08kkBrp2
L7nFVlxs2hkl9y2d/oFZn7XTo25tTEO7B8bg4H2DLq/SEzj/b3Oa9mnJKABD33rI6U6aUH+Z6oPD
obtw+uoyDYjyjCw8s1D/4R2gAOsjciezc6IRGK3Zb/D773h4VswbxnViIrMXYXtGykyZ5AarVFSP
TktQQY+Eb2G4kHyQ1cP12UcGDrZQxkdXFkeLswCdqk7v1F2rOLyZ+IHpch51R+7qgTETcK474TJL
RKS+Bbn07fvD42QUkDfsdWCPewoyrOgOvX/ubLG+QJ/Horvx7fHHQXQB2aZ/8woDFZPO3dmPPDyl
u+Q5ffUjDq5h+ohs5PKRj2pSI/Y4boNDq9p0CbMfrXAlPpmV8Fh0VNJO/9lrwXOzAqfLWdRH7MfT
x74y/7SFe2P0sDc1/nZknaNNb/w/yPZMAUBlJEQIYlbJSrhDbFUdnDnPU6hnXi9S1mtw5OMdG40j
KN2nvKUXprseawR9AIcAotIJ1o64Wq2+d9L2D9TbRz3oniOC4DAX+DuQk7z74NyCbtvG/LhuRcIq
koP6HFX6OrMCPgSz/01n56ln6oXEohXv9X0wlTparO7RDSrM1IbEA2Pjzi0s+8wq6aE2SAZJCeNq
dfcF6aLBHD+FQhuvygTYmRcdgiY+SUAvRIlM29HGxObE5syV2IoGtkE7ZdEu7r5Np+rXRjnsBxFg
GuKIBZDwmFN6cVMGznGuapsRtsZALiXjeCZ4ttxkKmpXtPZY2KNPUm+5UsF5bnEDnD3DPyK2f4Ws
dY0i9q9uYXm88siemROg2bhr2uHiIASXuvtlWgEE9/lYCJKfxEAC7H0N5RXi6w13ESrOhnKn6OOX
SPBpjfqfvIK7xFJ9247Nz2SQ62MzuJZsj4jhIL0rwx8udY81SsQHPsIulVj8PoY5omgmIU4aRgHl
BHlrS+c4eTh7CFP5Hvt6U4Y+ne/4QTDegZ0Faj7XJkybd03l+T4Anhx6DqEhv9aY6S2YCN/ynPHe
J2Qe6gUlRyofsSqMZsUOKEGrZjUY6Vga2Vr5R4p7kvrk0XbUOyGtN7KRkTigeLcLtnmuD8W62mp5
8ZVTVEN1O+C//SQwZ9NaIQFn4sBHdGGSEBcwjA1bfeSPmyUKc2gXykp9wIZscTTo34H+pmcSImtN
qBIVOQ1LAPI/YJKZMS6inx49/qiKcLMRh7qe3fsS8dJQbgOGnwvS/nZZxueF2MCr39svVvgxzlHL
0ttl3B5lGh9LVrABP6vJ5ncti+bcc7aNJVqh9OZTvQPgCHk0ceoROjtTJY+cfGi789l7W483W/Dz
AMBra5zuDclu0K2qxcgKDwVbH6Nv/H0D2pYnTTViNekdnRONlSYKDtcUQELnvYwJ8IbeYDVeiVZf
KFJ63URsU+D7ZsKwWi4ZLpG3Sh1oI4JuUkB4uIIBt9YsaFEc0yUQWoK+RbvX/RCGD7P9llYU6EKL
6TUjbzuBPsDLcms995EDzd4MXF1optIFiXvftmx+vF/JGEoJTRCoEDEAWoD6RQMXaFu0Q28xaESm
Yruko0NHMjs7MZCsU3nnwwPHHcLFzPoaNaaOPX76ile9D1wS8ywPaBEcDicsw40RJY9DjVPTnYEe
TMtY8fXvljYFK4BT33jpGFoKiPw0FMV4FKCqmfFBVXMxTZYivkQdEApw4A4hta0HOKMddWpxJ64e
bA06pzfojygvAByZLVZpLeGNLnoQWrBI7MD5EtqM6J2sF00iBfR8x1x1Gnn3oRjHA0lxd56rW9Bk
SV0Mc25AzY8+TQKpDqKpbkaumKQ1wELHVJIlZNXVCv494ssYYmwK9m8JBYjWWtxP+rjtnNgASsVP
zmvZmMWrVbJLKSwNGHiZwjKYcKvmwZNjOfi45s2MGkFVgJCwNaz04j1yXI9rtV+YEcALKkMYogWm
Kkykpg8yhVU5DY+C9enif3SnY6NbyybzTkblv7SddXJ7JMD1EB69NkO1S99VdeZT0yMfYd56SXsJ
mgZuuea/dWPKBCB7SgP0XlLCX0SWTOphHj7pOuP/gRwxjMEA6PEPd0GLnkrtGEiFC6SssMhtDesV
URUE0itLbQUXEDmI1gawXryxhwc9Cg5Vx/qE5doke4aj3AX1dCw9apxCh57X90+Ika+IaZ4nwJaE
jmsvbkBpTZWICVBWx5F3JUO/7Qp76/nhynDaZ4ehVN1ou2pyjbNOIGnCmMgOkG0Y8AOPg8PiYKzN
hzhCWKnL7Kk1yvsChEtHrrnV8YySiftoDxjNex+FDx9etn6xOAYhXZB+IpKzDy/csinQ1j7jzcz4
PAmDJ7zg7nEn7TuUw7EIC8Dx02uqRTf8lyUqPGCPot9hXF8TCRUWVrDszOpdd8J3c0hOlBR3jnuw
K1hCHTiztCJSCfNwYlrXKkM+YeE9LAyopdJziUW5MAhkNiuR6IRRWW+iCmQOOm7jjLzlBttlFxp0
QGw861y+4UFCOoAVAAL4U4ViAR95+JMz7+JumUs91Lil8TUqLrKID4yal/5dbGKR/Qw9/TAV6Y4B
1s0Ca5IQzLNKeu0RVM+fTBuXBP2SY13xeJb1ZzHVw3JS3Che/kh0LAoQQ3tU8+q1RKSrwIN1bn2e
dAwTseCYb0RNLRV1T8LML3bZMEO2LOTL47XXxXfEUGvfeC9NnZMrZCFQbclxg3NrrwY72MZ+gKyw
8J7x8n9X4PzEFLCYWI1gKLaa0Ihv3yNLBsgS6zMfdbgTlitO7QyRlsVnmTrcI1pzP2piNxHWXQTB
zo+N0wy41dKL05avgsRGqLLc2exWbHjswDZMNgAkXJFlRtjsEF4iY9Yv4CDpWvvU6cHN86ITJhSD
LU9wo9Uc4bBo3Ex5A5a+wcDkgjnqyD0j52UHm0PeGWgyqqGPt4OzTjv7rei6fOOpYJfk5QXNFSQV
RzuAEwWUjQ0CkrFazn+0hSa1qLn16s4/Uw1eyLA4NI37UTfpNbcscsQQdAZ2CnMjRzBtLKlZzxpG
M6fID1qnIbgMhge85VeRBJfE3OcGbj4Sqb57/nZOWCGya3AoFs4DnuaTVn1a1eyO1HofnFx8MUPn
qSSvPtNggU4TBhfvI0F8PmSmyWdl3LsacrayY7IZFpB2WufbbqdigfgQWMLRnZWnQqiLYCNrKL9Z
j8V0loPNgAcdcxNozaZlcMf0NrfXKVGDVQcQrIsZQXAlm5HzyiKLhAW3+OzD8n3UmbVlCdjo2ox+
wM89NQqM3ByuXIkI9DjmYj/EYIkOnRI5QMuqu/B4icJgiN4EjK6KcK1qZnRUeFAopX4oh2LHsKhc
80fvdIk6VvYlJ0138UdVbRleNsxqUrnuk2GnITO+05uZ7e+f7V52y9QNnkyTDt/W4YVmNHJpbWKO
jiGudezYZUyCbyTPjg5zKMqoKcl1Wv9600N4pD3xYbVXfEd4htFf9y9UqdCBnPBF2vrzaAzPyDRe
Yz9bkk0AvsKs7HWbIvMVkX6oy2SfDR5BToqR2sz6QktCe9WgFY1JXeqTFrGAjLBER58RIyycQ9Ul
FGw1B6BZQcGqouiJri2me5tncOk6ACAmpX2rEdEaHFJ7DH9UQanB+GNBDF554Fo45JGF8Vn7SNi3
EWxkL1XUbNxwwlploj8x8CG7NuVqx80ewnJ6xOO+KqWi9mO6G1fBwRckYobfKZHViz4TVz+PSXOH
DqAX0btnZbu05P7C9tzLgb+QEfurwddXA/kbgsHdXRaKi/JaXBmZ1rJJ9L9ApN8DxkSo8pmQ4qAp
xnhVHg53Y/iZlMUf7EO8IGP/x437w9TkG202iLQy+NOn6RZQiFo4gN6THxVrcqdSJTdklrR0xcRf
4G0nKZCrGckPtyQBER48XGZH8rVgPL2SPYD3ftjHRtut4VA4m5pVZ+yzyK/7dutkzg3zVjx3HKiK
B3sVFgnL82nOFSzluKYxKljldSi6Vyqo0xUHXB8yJqkLy13Iot92aW/tU5IBfTcLtwn5t2UYI89s
6SZqeddVv90Behc30ioWUDYi6kKCxusvTSy/pnnDOjSvJTBYiK/M28ycCUims4ODnMlBDJCWTcE2
l0DuFVQeWAqnBqIfFzL2nhguN1w9sGIvqN1cwhyZNvaG2hwF82p8XMQ6FNK4OEjHvDCuzqiU0kxX
G1CXJ+oR0L3DoY/M70r2V6Axz6J1HzuIwwGZUyhnGRe4WrrEQB4SATlgxHBQo8zAHsC/a4wv050g
wAUnFbKGX4vmlxeV7xoisDZBcR1gaYVmtNMTXRDkEK76EO8l4N9h0ZVsMBlDeHY9Ax/JJm/mom5o
pw/C66hjSmePDvpRc7BgqgZpehdt8ee4VNV7Bcr8MNpkkCLq3ocTmsdOeQCfpXP1sMw9BBWnjBkX
35UwuvXUgiPuMT8p1RyEjfHSYAM5v4C+IvxueGvjclm0WNxdguuXBOgd9dnrrBTzAm3VCjsjSsWG
ERMW974X31nuk1PhL64N7P2xEzMy4ynnY9VCQEZ4cXXj4jrzi+4iVbo09jZTtdb6ARt1tPK+wD5r
g8t61nMjWzs2cygHCpOi9/fmsQCrjmKL1noXI8Ms8m80E1+JRZp6qT6RxTrkXAvqZiJaTVOpXZGM
bHKy6Ir6YCtM+CI2rCBUp8maGB4oA3AW43pLH6QfukQcKHDpWaby5E3RqSv712qcjpVjXIyhAAdW
FyRVONlV2kw4cnwEXREjLUku9OKYXBQLqxDnEyyU0kiTzcBeuiU6EWBrhIUMoeqW9hlB+Z3pEC7T
WvF4AW2obZpxYmrfixViWXubNu45Emrjs05yZXoRnDC54obWB1SniHy3I91rWufJapDkjMbq2WO3
RCIIAa2o77MarZMHE7ypUJ0rs3wyRH4teoKTIIOfEqMPjjlJGXyzfxj08mJO0a7kBQobDWhuSPCS
AW/Zlbz4lQ2GBcDQS5SisOPzU87D8nLpzEkQdk677o7xsxsn95Gi6WKhbC5KYqFgIN5G3axPo5bd
rOhG3bg07CTgviKFRWLU0XBqrxvsTUvQtWmuXSqBcM7IOmi8BmW7xcU01tH71HT4+/Nhm+cywZAY
ML4y/Af+1sS6du3j4Oo7k7KM9Tm7zhSmZSxUhXqM4HUvJ8rIJgrKn2hiB0hKa1Pr0U6TSGKK5Als
0cw88x/6NkqfembDFNpHb0zcPbKs9sHXhbbqCnAbXFX2qjCRDWpp9ABVogWXyCWa+qzF2J6BMZoO
3QR+nbX+mhU5njVD85/bbDZO12AuQiI3NdKgkBqQW08DjtDTmwQ1RRMTPiChIrD95VvXsk1fEbih
N4nBmDDlv0xVcbVyr1yXlZZtR1kH73RqcDGuPCbwGxgclMhHl51LH+k6urHnaWVe2KCaF0W88WAA
3Ww5pDcMcrs81Fazv2DbZFAB54emJnVw7RiyuYbRkaYG/CdbmsQsX4mUQUZUMkeOS4fSsSLbTh5H
s2gWQcHfuujtTYTi30nWmoHzrQz659KyHxpV3zdmAJYp0l6ic9TCQxNzAxPE6bsX89D3YMuxM2BI
jWhifIFSSMFSUqpdpwMhGEZt4xsnxALFuGw3zQ3WyjktaH9qqsPtXMlnbngY/IUqGH+gUxRU5CSk
uzJrl5r+agxoAOgW6k3fDtjJZt8RU8WjlQJGQeZPVcTtq+kWODVASAMTWuQkOHRVuBQ5Viz69JsR
og+FrMtk1PcPOLaSAyo2ZMqScZDVuJf5v13Ovpe2A060VVNFQTUsapr1IRug1/jmBaYrSZHUNhnz
p7t534MoNiS8ST4ywxrW3nRsyeu71I7+hXwUWyYTjL1BLcscETt1pFvMiMGcxD3RmXXIhldxJCM3
KTZZWaGvLam/dapV02G31ahuY00YVhwDNGgICbvXgeoPcLnYHiQ7faovYTb7kA3OsBBzUNZMIUe0
fh+Vw1M6qZQuBuxd9hmIONp4iAE2cZfyItRgdELHO5bszv1Z1jr7cNrCfCX1epP9BIrj0mLFXyD/
tXCt4Di4T3Q1R6Gmn5wZpMBhdXUz3IiW/j3oGiwTOr2hCnlJ8eJWGE5nRNOOoc5dkaorDTrMIqD+
6Pgof1u3pCaSxI2YWXxXSRpxlYQQqRDFl8w2PC+/lAZzIp5hmB7jAxKjkA9vfPATkp5GjsdC9dc6
hDAmMjbHNjPGjj1zGTF2pES8pk4h0TyCPNTS4VamGPQmqK2kYaPMIFR+IU7wsrJ1pDObr4L8ir7v
E0ko9VZkf+gyeenV49imktkVBgwr6z80Hvrxbioc1PeprZBLYRow45AFO6Bz3/jULJhMStY6ImU0
XVnojPtJh7xeOp+0vk9+16ZrJtao+ZjOBOFrx4A6Uu9RxtQg8dPLaATr0UfDrzeS9x7B8rJlL46B
CAGHO4FKG17D+t6wqcot5AR+uaEhwq8ZW+99C+hMDqD0/ZdJQuqgUMT6arN7hNK805X9AbhC7ICU
tgGEthLukbAYswCyPYx6+Dq0+YsfFeaOmPFlisww1frhbPFgcRMF21qVnKb9q1ZRvwXK3PSlFy0C
4hUYZGCG4dQ3wdFcsCH4TBA+hpJ4Xu9zmOR709argaXnneHzq2x3XmFE7Skshm1Kjidoi/rVsXq5
iibvOwj2+KL5PIQAhR23fhY+5bJJDYVu78kp6n1S8vgEZbIdfVKMu0zXNsW9LgNtk8b2V2vcdJ+f
hyeI/VICQHlK303YYJE5zviRr3BtGTE8b7wTNbGI69wlPCuu+cm0IZptUP2pRg8LZoOvmDWkkFns
hYHGHik3eFasXEuGMHigveILRxRqaM65ATXunZ5LcxkBXnExFImgQbYPJasds0tZyIsQ7FADefHL
lrW42z+wVIW4E8H/hbe35ygne0T1QM4bpEmt8n9CGxkEI487v2/4GCW4Vf2Skq2Oy7tyRkWpIGcf
pbrrENdfnYdJxmpfLZuGoI8Ylbon7L6zX3y4Kv66ItdfrVSQGKL1D3bgruHgfaJP7PaBj9zFGD8j
OgfOOH3aRbPb3Fbsp6g43do76dI5mR6paJkn1nwPJ2LyRbOHAB5KkRmQM146SwWbqchCSJH8oXc2
vUqC+9ZL0TGSi2ysvU77zEMxA1QyNqcO4MSWozmWPLXtEqzzJPG4uvmeqGxFSQA8gxh4Oa4qjTVG
nN8CsfMwamrhax3Yb7X6gmYV0X44gf3T28ORbhivthk81e77b/GazNQpFKj6oH1x2KyFLS5Vk21r
Aw6kHsW3JOweygmtZ9QL+C1ptuOvu+jo3QlMOrp+iqJzrpOl1L7TLtjJdHjKJg3kDFM4stF/eDKD
jVkYN0f7wYIMwzgy/hDSu0bZdNMw6+PRkag9hb22Rc88BnwXFlZKYs1daxUKT2texqDashOoO2G6
rNE2grjArVU/M/QlTL16IkRo0swXP4exg0AYX2whbjmDXFj1j5qxMfWkmotIHJhBWu4nszuRWcBY
0uIjGE6QGuRwaf0blbq1oreaUI37izHLKVISrPQhkspm8lcw5Hz82veCiQkwz6zZDLWtlrjvnycj
++PAJbmkagqXRTdHerQ5MhuLqVDsJMFaTIVaSr06yJFh/KQV74ljP0NSeqp6lPjQKWBgb+LIfY5I
8LkiPknvsFvZFzNJ4vuyKD/1CTMuHrbi7LAP7HpOVCuIjCVWyCc/zuM3N/ryxi/LMvUz/fYx6oSB
gY9OY2zM96CoODy9rFlkU3JJHPgynMnQT10mYmymZnKbiw2nfkCF2d1n6YzUiK32ZGeWu+11g0lM
g4WYUGIw68TaMAnPd2ipsejk2OUnMxhnINfNMpyQZTlEJm1U9oHb+xAN+yrWy/UUa9U5Kqz7Kkbj
5yhkZW2QrwSEhwXcWTlfB7Tv+Ld+zABXb0xZf6ytfl9qWvOhm61DkVIJHtDRIk16MAn7dPxVlxJ5
1JL4uMwDUtxB/ZPLgatvFVfpKUm41CWrRYXJEREiKXtjt/TE2P7keXeJhQte03dOTlEBKAdfauB8
G19cVbckA4X9vrUTa5XoptobhSTVyMMW1MdfldBgaUatzuCc767zq9O/UUF8logyt0Y331s50ecd
pFyUTmhuWIEyFOnKoedkm+o78updQMXyW2ezKT2LngRxu28K5KTBHgsA2vDB5+R+7HMeuZm8aMQx
u/BUYEOK62XPZqwWvGxhatoAApKtzbbvRtTTfZh3fBdcnN7dmI1GnmqQ4lrBlNl0fNVylNoRfMGe
ldqSmIreRWSYgl1WjPN7B7+hLTp0BpcKJdPdIHVc3S5Oh8IyV8zbdkAOoFxfhSeIi8yAO0nDv4Tc
l3fjoG0zK3oqU+0zwf/B2h7vetgAda/woK9hfW0HG5hOprGfHo1ml9cCr04L6bkyrI00M+yHI29m
6EVrw/cu+KiiHX+shSfedQsSXgg1GD3YuG2yFoRernDH0VnWkCrIVnoYTFz3rMBaBy93MMs2MuDE
8NBy07zVJi5fgHw5FACZFp/hhOzJnyz6n+KpJ0nE8ph0VWoliYz0tQN9xQ6l90ecQh1x0xt7trjn
IXKCtF+GpbEYx/jP2Dkn5KzO0vQeWtgKS9+pjingrDvRjmqVFuHOITuBVAegqo6T7LISojn3sli3
A2B8PURRoWdn4WkOWl7ckoGCEojysIi4pIAPB5skTV5iqRFGRjh4QXdFvMlCDPhcRugt6BWQnRdL
QuF+7Nk3Zci3cRjBdk5UfokABGM5L2DPP+swVWh+wjfiEOKcA5TooCXpL+aRlHCD8kv78Ajx1UZI
Sb3V/bEbxlOaipaJJep7mC73itjdFvDolZMAUlwMnoF2aUmMwZeh6+tYZEivRPeYD/Axglpfo3uB
O5wMZL/q04sDcCk3WUgbk4Ru1ZrwUyL9ru8tDHQGZ+7QH37jqv/n3/Oqr3ky+jSAv/nVX3kxVqEf
NP/py397zFP+86/z9/z7r/nn7/i3E86HvM5/mv/2V22+8zkWu/7Pv+iffmf+9H/8dMuP5uOfvpgX
ks14335X4+27bpPmP+Zu/7/+y3/kcz+OBfncX3kLz43fzQ/z7D8Gcgvzv831fvzf/6uKv8P/8h1/
z/C2rL+CD8OEZVucbbgB/z3DW8i/2g66L1eB8lEW0pu//AsIwSb4218s8VeD+Qb4JAACUneU8e8Z
3qb8qzIkylBbOfL/J75b8tsXf3+Pd3/+9hfM0SamctdSeJylUIY5h3t/fdzCzK//9hfjf3CPda1j
2u2iUi4O/BI5ytg4+8SzMSBiQcZCW8TFR03SNhGdbkGUW2dBaaAIpDDVGV5EOhR50y+oO8lrVU95
eA6IaTiGBTeVklj80coMYq/HfDANPf4Ug2WtU5hje1SvhxKsBnBettNY/xlYEaC36AaveNDTdlUr
OCpAzVj0Jc1wrRx/PAXzcEBPaWHMjhTvoJH3v/9yJnYk6VStirz86V03vw+1BJYN1ggDJ9BhjEUH
O0MqYsjYuvqsQ12ac3wCHmecrn9mfXz6fVb+6VH5lww6NFadhtdL8PD9l9cXlBEVpGEbFgHutvrn
15eqCl99KTt4BB0jsAHKcxrX3rkSwjubtM2ItphqaG3/yYIjORudLZ6Crv9EvQsp2kYz0RA9XPVh
cC3AQ29EmapDEKG7qDMDKkgdJ+lxEsffb4QCYD2W/klUmfk0iGfF1vsQDh7wezc0X6xguGYQ6u+L
MSRBagB5xYsldr/f+/tl6mY1d8i6ttRwP00E4Cb5MP+Tztvg6fKQxOHeNogfjIvn3k6RzCdttDUs
P3ywijjd+RhBzFzWF7lu7ZR1fVa84EaOT1Dh2Nt6mC1qYWCymjo03nPko2Du8WyOpF+OKjHX1tja
Tzm62jgOiG1L1q1pOmcbVM45kMS4Q26y2Rp3UDJ1iG4KR9hrE6GyzfHMQo11w9ewVHvRqmWAdHvn
kdU6MPPq401eVkTf9JY3LmnUKWz77kWaIDt7U4T73y9zb+CW7od7M4CsYJkAeztMCKdSThH4/nR6
Z/+7loq1PCyaYBtYbrybEFhs/Gzz+5clVkucMUHuMkbkfuuwgpZVwjC4DvZZZ/E5j1gnkk3BDN9v
g7fIqsotJ5u9kuyD3zQGbQRBh+NSjlrMldzp2HCsOd+nPoRIQVn68qLZA50FyoMz8HjvihlvUbSW
dYIS8oYEuTuaWIZX3AliI5pJ1msdn+UC5mS1zBxH3/++lZPFXM1hgu3mvvbdj/FTpJfcrQOjXaeh
C9NM5zQYw4NQjthACcIKMv8Pwp8CbX+O6dGhcQ8IimyqMj+5gS+PkPZkWVhn5Nf9scEsiMGgXvQN
XvzflC5Ph3t2l5dWvm1r/2PQxiO2ErULQpdrHwTPJmwGRrnEP7Cvx7LZOyUUPL7SEpqiATkGWt4a
+IyH+FXvIzT2kt3Q5A7Fm2SwsgBIHJyqxDz7mvs2qbw6m15SX4bWQQ6lJedOZ23eQcqMFsOXGcAH
Q5a+qAqzONXlcIz6qjwh00m3bjor6zCI0BbDYnZIID36gfzT6ZV5yO3kZepT9kttuxVeVBxLqyOS
0ncf4rjYdUn1RxRuswmNikCFapKX0S9vBOR9lAMOc03xQwz22L37jpqn03edzMsTXUBzE4ardnPk
RjZ+O1P9Kks3eLCmBn8MFwwkXPcJSEL1DCwPJlxuhgdIdMEmjVz0v2bwANPqySj6m1chdy26/KTm
/4E8NR6sEMmqSHOCcijhWoz+u1p1yc5USDSrIneu9jA510Gi2akBLd3VFouQABqYbeXOibCLftVP
aJyzZvDORVQZ56C5K+YvwlJfJ0LvTpXtOdfWGAUbfljyv78h4RowXnzNWaM3DRdJEIBXyAz/sZC8
0KyzySwAZnQc8uFd6b577RLakykb1IY6Vl25aNwrPp9qNSJCXf7f/480DndbC6ivv7/EzICpDvBO
D51XpkvEX+YG2VD2iKaexGcs/0zJnfSRfETnCvlk/fsvscoEm5xc5AXu4TmoMU7emYf+45/+/v8N
mr6YJppBiRcSmWL905jhKYkd503LG8pxACbbv5/IEPLQO1RigLQt2rc0yVd4bPuNW+GMJVfVfJLx
/yHszHYcR9Is/UQEuBmXW0nULrkk3/2GcI+FO2mkcX/6+RiYi66eQTdQUGVkVkYp5KLZv5zzncI4
pAkkVC3PwJiPjXxkmajWzdwVu1agxagicG0VxyW5yN577Mg5IGtG34u85wgZ7ZTsDjyUUKZ56Yby
0wtbcRwT3ISdZu4scovayLsyaQ8G335l8VVi9q5fe3VihI8RQs4fqvLuqZ1cipDWiQ17TaAQgKcT
UUqslqZdXL/VRvkwyE3y7XQ9u/wtnIhzjDUYfxpItn1PrM3CfnFNbVdr2bHOv1jAXEY9f6987Kml
7xFcVW4Kp9l3o7n1o3LtWU5ALONRM5nD+98mWVJtiBSN34pcABYzHCwDDYOOxRzubAoBkflQkOnA
0s2YlS8BGhqy1IgoEWFuzdzixmJ+mnPCVxOCgOqgD8WhSYo7O9Ggd8hgTkJcFCWzYs2/E0R2CIW/
YWjUDuKJ45Q+yt11S6hxF7JyQmom3UceEbsdDhfmvXskVjOdSDHWbL9d7svpYpgCYgBJ2QBcskoL
0njdK5umxQ2aON61VYTrk67bU5jo8LzijezigVRv/7R8iMsHMbvazcqqdUdQWxdGp85lcT5XmwWA
CNez/STIdGuOHwKCl5O86YzCcTugN2EUn5DdVFeQQOUm05C/E+bXcXDlhbeFB7mFwDCHUB+N4Qwq
Z2eNuOxTe5cgbhvmHj4l/8yCcge6T4o6cK3oICdri5UdwYd9mUf7KdQkqnIV6HX25kTGEvd5UcRV
Zfp4bmMSL+jtIrrKBgyIUQ+o8gg4dseTNuVvTeVdezIytZm+kgwwyGDbqMZyNnXEQRKSxIrIvZkJ
ObtjHMAQnM1+RSbACWkqlMTfNGmHnq8LYv+zX8EbhXjmoMW1reKesFVCpciZt7GJOpt6tNuah8B8
3lWmuTUMqBVLzGzkIiBVQRvp4LhYKru+9wVVKGDCEOguqtvazrcu2A+T9XVt5EEMd7fwDqJNrsrn
O1nO4OP4zakBItcHhN6sx3g4WVH/ZAKVzWUUeBYOs9571M0BpeGWNXH9HcPRTXPv4sAmAV7FUE7C
/aOwxse+Xv4/0W6vOsvdZ1O9GUO1t/DyhSSwDNHflj1a4oUHUrDOssJ62/kBfAW0Yrqr/arxo3rY
FjwTyYZojrqUOw29WMKfKjY9BunaLYnEG6K/y/K7JC/NnO76sAPV8CBejU+Zj9JdTr3o3qGq6Hxx
Hch0bKOS6QsMKw3LcKbhbmXsmi6bce25l79r5e1j3JA1ELYQBHKjkoVzzE91upRt+6Z06xSyYybJ
68g736AQpMYNorY4Jgw/Gq7REC13XznMX1SAe++SedWZBcyhcFpMaPol9onrZGsheKA70phs4B+W
Mz3ZhCqbY3tc/lvp3jkZbX54S6NyKUoPGnx8gTuBxScOltS4Hq1iw49y+RkrcdUlomUnIfIT35RC
I4jniKStvpBcgEiM2GxbmP8zMlXrRPx7c4MJ1KYfjxLuCwbCt+UsLPzpWtFYqI/YMDcWlarnsd1w
i3tGClsHTGUajJW5LdHex+Z0HZYBmRFME3wI49dynuUnbre7PZDwNfuH3izO5ANzipFJDzoPN9sL
RRtTBVigU3Yzsn6jO/N2tOSWWfFNCGwSmf9hiRl8VYqekVLzg6FBUM8Z1L2JwkncDYiX6Kt3c12x
8p4uAJtAvZUfQEgoLqhAB/61yr5pMRDDUWq/uGjRgI6fKgqvJUAxlTuvYV0FhaHvPbRYbdI9cUis
iwKjN15ibebBAYg8etaWVc/WdPsnwYEZld8Wg0OEvo+RyPhNaYVXFseboQ8vXaq9VGyUcTvK5MwO
CRaYu9E17Jq4zrFkQMjmk+qmSzoODxzPwEQswB6sRBsmvqM9vwngbJlhnCxm2uZs7aNSfIreuRRm
uzbbjYnszCsw7VLWLDYz/T0lfmqV18nX3GGDI1iXY57MoGl69S3gNNk9DCHn+YwyXT7MwW137shi
00Lo61jm1SPwQrQdn5XzkTYhCQhZdwZ199ny/XV0+VFOKCrwqZFAcnSV96xghKClRZv/Zal7GPnv
CPHgHsZo++tLUzswZ/EqODVAkPLEkA87dRF9AmR71bWFlo8khyi2ndAk/7b9XRnRB2ylC5mtBSJ8
VNC2z1jfftHMmBOx3+fhgn5nsY811plYcqBYfZUY6srJJnCNTVITMT8zI48vqXnHj7oBY1vABfL/
UOufwxyVmNN/iS4J+glBnaCsA6t6ibX5K0m3ls6nbGkOH392/2PW/rnWnR+nxO9lsYuiMzprtrWV
U7tTxXy3MXyttHJmOm0fvFLndrmbLLqQ6LH3H1znZxjDZzVeRxvRT6K92J26hY3x6IZ9ohzinTAJ
xODRJdPvxq6RnfYfToMCa6zlowEmXoCOS13ct1P5R5bmVzV/TLPxhhiVOImmYfEXnZtY/2ZQu3Ps
4c1yPQRDYXVBA/fSOt52jtNtlpDf0wFmUHNgYFaZKuu7cqNvBPHnEqy4xSIqStRuBkaTzoHLl4p9
v3Vi0f+h8yXED1/zOF7junkeE//TAT3Ngqg8Jr/rCjm4FNtSkjvODdfQZlfWW1byvNv+wxzSq1Zd
lek9rAnVGdoxN05/99l87Jrwr57hWNS4XKv0xkyd+lUeE87DivJMkRKe+h1FisHi7kXo6p6yPytR
edSR/xCcf4M7H0DHLU9nMuuv1LgbG64XvvffFtxO7K1vPmyqldaiwrOuSprvCsIgCsE4XxH7xc8a
jTWIXVCWBzMd35NUftRe/+A789ZW8tPQqMeHeIX24Pc8yqutRTgVWrV3ePDZfyyEJ1R/2fhEG7FP
WCBq6ckMv4zJ+ep850jO7u9B4cXpw/lK3qtY13jBmzrZz8gKWa0iJ3/y5hDlRK39bqkfVvbv1sqB
PmQkIE4erLVc/1U1sNRIpEIzSV4IQQ+73JpRteHYkfGZ0ObdYMCbiKwdheNoHLNpNBkdlU9J6oOZ
W5gOvrZPpl2lkXQbZdYPGgskb+SPOyikMwjtEWpGqrHslEO6ms1Fyd1VT7LA5FzTgO2ki67QH9Dg
2PpauiT/dp6hBTPIeo2SYKWT1qfsvYwTHn//nbTcPXHXtO0kRQLg3sz6+IPffYvegVSgOWgz73Oy
LGyKFpdrhbzS/fY1hfJZbASk55pyq3G9A9JwEJVAjbtTxanfGxMhBu0uTceN37evEcl5/Vi/O1F/
18rdlFs3g2zvJPxyIxLxWNf2+qWAOLV3ioqLi9BCDpxLMnqXOvJwkBs1SCGfq0wjmHsc5akvOTpn
nXgeqedjUBesOOAGgiHkb7nQVnFTM5vg7NyimX3mZoeBowqE9KPzK/NhHIGIILKRwmQwTXLdrV1J
4mBYSBx0I8kFUUwMF3t1bKFRv5sz62JK996Uu2pKb3MDjW/Ej15k3ddYPtu92Pme8VTp3t4qFIjY
IULi3qH6nE9EUh4Ycdxbt7yPNO+7MmUP1xuvPUArr+BBCOEmp+iqG5w6mZdwyzxYOh6jSLvOCKZR
7oFKJK/d39d2GBha+lcJnJlQqpEecaXQ7ds10bP5orVKzkCo1qnm3s2i3vNNPIkyenRJ/4SED15r
c4oj9tZAj9kdUxHA4sFVUnVvfQe/OsTJObg7WbjvNQG/NOFbNAj4BV5Be7JSCjciE4GR/yypS/ok
Lwli9LUtwotPxxMOVKWUxatlWyaH5GBbr01UBAqO2ix/8qHZIBMJfDZkZeYCTupJJxo3BqldCtNK
jg9uNDl+mJ5+dMm01lraKl2RyRGWO1eauHAX6nPCarojMK/Fmio524NysJ96hjErFGufNLGkmxY9
+X/8COuSgYAWQfp2Hz0iAkNgtdHSs4PRP0TmZI5qN5yzkSzvOhav3gjWvyesqi+u/oyzQZcmV82D
yRrXLPkXWvREfvm29pznSKueGO5u04TAg8K/sPnajRhorPCvzb1fQDlB7IQh/8iji3q/LK+6YQfj
OGz9ctjjwoH469xtN9pWsglSCkDY7n9LGWKIqC7UnXrzXWne22iweyzCY12pP4NBmlhvwd3P134R
cY85R9z3RMOkOPxQ4q3KpfvStXPqEY/cZQfInBvyHF7cGFxALtYYNLSxIcHSOkuZ/NIcWMkaERsQ
P/KY1XuRIURJoieogwQDtUfZxbsw13cC+nMS5m/yrpKfQeab8Q/K2GPM7q0V1l74ct+65G9y0HwC
BGKJbMKUEmQ9zJfJDg+D59AZygCdCLBIDuUGYLDvPBBBHMkMmNHPM+ob3OjHgaiF4RNruGr/gil6
TAWByZb3XvYZv5YHAQ7WEsYNXgWHdiVJ4dPpkjD1TNSXmfJ2HizYUUcWWXt/M3lxltsoRC4gdyGG
Jyyee1+yiQv/iR0wCcYI32SQWQ/ZOTszmf4khrji6z41ULgUMkk7Bk9hiBvplKcwN7d91d4gDL6C
wTozkURW0tIg8cDp8XnWORlNuaMV+mj7XyDaMJGF2znCEiVxS3Qpwxxv3aTZT6/MTWMXQT/X+wZK
y2xHx1zmF2WgTHSh35ac2oaER1GZ74sb2c4ooH15jnOv3xtz9dMv7WTvbUa72SqMlWE6bHCnTOfY
cSA0IhPbkFO4zUULekU3yk2GetouiF4Jx22j/FOaeAgTO/lk9Tar/mSVW1+dmf8aPc5Oh3WgabwJ
QEJDpJO6Wx0m8Vs1EUy+6amrw9NcAYawR85+5y8/RT7kgunlzNazKX8G8e2On1IPN41r//a09qQA
6gKXReoWbgt7+uiH9Fn5CJxqgek/t7fTzMg+wtyJMTf0QkI8WBW77TtBwpuoo00efQYWBNb6zkgk
LTg+VLCZVbyQ532EDbkdG4MhlhUiccsDowc90j37MSYZaYmLhNiOnXrja9hJIus28Lu6DJd5UtFH
MvXGKAjDf4XQtDZvnU87kL+EzndpHvlPjbBnjOx9hKdojffkTaQF281xWw0obId9OfUYbOPDpNt7
Qr7hl5J3odlwgAxiWgQeD73dNLG/T7T5mLTAsvPhMucYjxvjC7eijaum/BvqeEwpe0/Ebq4iDbzE
gi+MGTVyRR9zbFFryA9e5R87bISrZkRen9PYIrOnFGFBDErOPGeLPpAaN8TiQLYFWcnywPnw3LZI
KD1x9HiGqgpu4BQflR7tEwIbjZDEX9fYuRBMUP7d7cpAtYhWqLfSjcX4qSTewCjDQKYQ1tEkiMYr
t2blX0Gyoc3ZTk0KojwvuEPNW8Y0wDXU1SgQFg4lZy82Z/NnrF0CfhA4luNLsZRtrj991924ISzp
MXtgWjr7ZZj/1LTKdhp/DhXpKGEYMHClyVcYU5ju5il2U2wCJgrZlUCCp3adeZ6acac7/kvUJjtq
+e9yCM/I4a4sR3YgrO2DopFY5whxO21+NKRK+VJiY0yDNPvTIaSOAHq4Kf24ZgajpNFl2mP33quA
JbQKrT2yp7XV431fV3h2WdDof8j+PSe96XE/O+sQ1CaYz00zo8LtPaIItG+7p/ez8VQ6cXFuev8r
KVYeOehGa+xxUl01HBeWy/KyB0G00v36oponNXsHfKO4U1LU9d5zxjgwYVMU+FaxUgXuEFhvsT5h
7wALOfEHEkDOEAo53snWD3EFn8MwtzETAcFAUzaE+2DLMNfjmJxoLIhG8DCGS+CyYj/LKnA7zEke
2t289W/kpeCbR8jWwrHD2jU5i/Fk4Sthox20W2pSpJYsz4S8mIA/3Erji1oFhDaAB3/GF48RuYX7
223c7qE3QZacVUp6X1gFqiNTO2mRSaqz237lMB9I8oGwucH+VhgicH9l1W88bEfc2fFwp4FfzwUD
Xh1RoHHABFF40V4vPzXjRU9fEWv0/NHd36HpExMTQ9bVqeNRGKAK9xHepwbi34PTTEeO4lknTBV7
v9ewk8qph93vYXafU8uFLoZTntNuIa9MMQh7ogvJOo+eU2IJB8wVNIFOclLhWwEUtSzdS0+9heeE
2d/MjnZfnLkXCwV6a+iOHhFnMUoL5NFtgX8YnF3sguOJ8LJSIbRR4MQMSluMV+UXzlu7PvjhKbXt
a4Ot2W3/wC5DaVeiLZrcq+4efANCdvY3SYHB2qhEUd2K00iGvCusg00ETJF9CQy/s9SuTHNN1zma
bUvE2BjECNoaIhSYIBEc05hHz90biTo4nCI5gpFYe29s60wvRgWA+G7QtR9PzrdF+zzuuwX8yrAq
1Na6Ja7QJlm46zuiVHZYWRHUYVBwnO1QQrTUs6cMlGOcpwfPYCFVMP0rcE8hqDPbR1os2CZ+/JMx
rQdGdpNB7TJhlwdGZCq4+dJbRn72zommswXlnXk2w6WqPZoRWYdM6oZe+HvM+CA8wJhso0Hju51Z
t8pCPVYTEA254GyBvmcRTX57Z4b3eHlpmHubors7ae+ti1n6m5LctXNDzUBhimuXr+LkPhU4tFjj
NcdOJtjwZ40ylXFmxcLlPDZZfDKJmLccfBs+3J5LxmLl0KNaJ96gEc+6QdAnmG/w2bZ2BZmsn102
JaxFJspAPD5owcI/arDOjDrffS2a9lqS2VeEmsZOc9Vf1pYTSSVY4xsE1qd/v2wsHYN0oSRVH//0
30vti6+kE+9OYzT3dBDFzQUx1NckS7D9LEfiJpB6PP17SYbYXVsZ1PzSaMSpQ9Po55HxnhtI0AUd
/lOXnXm+oQ4niXH2bRN4Qpixt4c+H5N3FeoPAwdMkMqsDggC0B+ycR7lNNVwpOCDlrU5fakZEcU8
890QEueuDOfokk9cGqLy7K0toa4WssmvfhuKZ4JFTtEQRp9u/wqPPTxoLiAVQY/brB2shY7BYn0M
W3p5BaPQQDhOGnzz42e/bfTczBPHnMGi5wSeW0THf39VMtbdRSaREo3LLmA1LDtuTcLXNYsX2foY
6CZbLflYQ1Drnvkq5Qn2uXjxoo4ZVlM2p2T2t6gMkw8tGjf/m8zi/yOy8B3L8HRh+bonzP8UWQCM
iMGCud1aCyEZd1bCnSv8/M1NCRezyR1atWr8G8lQ/2EoVMomO1vSic7zzm3QT4WCBaOZ34oeIWG4
QPzTVhnMbmPzxaCR3/4vb9f9f96ub+EP5ew3DfbV1qLJ+S+am0ybYRrqg76urQh12DCvowHbsNai
so1I99GJZ7iJIQmvWbestp1GPmUWq/GcHPOTM7d065PMOOe3EznO95LcKqLCFlxXBSHR8fLwhDhh
M9guTk52zkFcpv7Tv5c5bf8Uxuv//Ccy/l8VkW/rpu64uuujcjLt//wTRXhckmqJO6Fr984KOcBT
o3ibVaVdR4NtglVp1P9uxazVkclRE24DPGd4zYqCWYTrgCb2ddDP03izWunv/pf3t6iY/lPlxJMl
XFdAP7Id49/7/y+feB/5otdMchQyftjMfsc+KC0+bSsd0DJlM/OPxGBu7v4zTPQvsz7Vu5xP7/rv
JerD4H9+Rybarf98R3xUumXbwrCEJwyxfEf+yzsyYtLN/GU+KpQxBJ0B/60rMeMIs5/Ppdyz2Ote
UrJT6POO8CjMQxSjUS6iPKNoGcDB2MfGyq+Rk40XwXK36RhiCL/W30RNLlaTDu7jf37PjqH/93ct
lo7E4udrWq7rWfp/UzNVRI1Q9rOQG1BYvzOgXsezMZ+1CC21XbOiNvCX8Z3GeD4imMBD6c0HJbsD
2ibsz9hCKgSlbYxZL1GVvvWMkHWIao4+06847FymK8WNpAKyVXVoPV4DBYvwCFUgdI3QlqQ1l5uC
m7DOxHydbYOoZL/fIHV8VyWp4H1hOMSV7xWIYGUyjstlKIkbL+8VIcbPnMRrtGgYNrqWjWKqLvWI
Fadt0fPMRPQifE7Z5OX2ZoCoudJE/9lHSJdTA5aKQx4ddtnfiYy+8mhuMeY0bKsUWMGZkpjdHver
bzNdsiIk9vkaVhYWxRD+QDNYH00xjPh7ug5GHR5OC0Wy7CKI94QxmtRPxcTo3YcyBgAPM2Jbn5xW
/AF7vgfPuuSuz1ogUq7WtkdM2iNqkqX9JzT850QrjSPz54dryS/NGyHs1SUSZv3ZJoR173oDwg/i
RPvxj2ngy2k02yHXkzYbkDbz+fOEWbMx9aepXHxINKdFOX0OvaS1FW+TaUS7EfskRj3Iph4Ri9lM
9F1kMciaw7dcA0ZZOu9955/BGBJ3pBC5NXq9NobMpw9jMBESO3mkB93UFaOJCjbHyilpW0nNYjDd
L+kFIdAF8Paqw36ZTdilh4tp2nc7PwLfuxRiIK7amD5bn4VZSP/Rk8djFa65HRcYABcng6VyWpea
fO6b/I8hEUrTdsv1MFDNYGxirt8EYREikfXJxI7T+DWi32p71r8tLkXWGMa5ghZW1IhA2qLHzkqg
WpDD2I3n4ZT16BmYUeDETdmk0vMVmcEMJxRANRzzC5pJif7X2C+PaBjSrw5DBCViiTryu1feJkkk
PLJAJBayLYX0elbPXomCl5Aolh1aSfJpRiJRfs4jgDC1bBDiWU64nlLakqzydwWzErpb/xC5Wbyf
tMlHk7lvZJgfssp8o5j5Kz2JlLmjIcdLquM9HQkzKl6aMU53sg36Kos+e0QTxi71+FLgsnSPdgei
fpFJ2Ja37XS2CY6rXidaLKQ2E4Ne81RV5I11zqs1AZGGybBL6huhvuQ9NU7+5pB1J4ruO0r9WyKX
RE7kZp4Wfrvyw2zGgwWfKrLyg6vi1yxy0rXhuoxce4xEnnMjfzw9KJ0VJFnGxbVhyhzgkVDg2m4I
S437CK7gIRqHxIk2m/f3ciw9+ltehmTyrjZrg1Al1zwNtY09u6CQc+mv5VC5Jy/BKkqYkdyXfew9
S5GyDKvtM9W6hyRb+2bJqwXSiOWmbbI9GNZHb4ysx2P8ISrSfhA5vpBgeNe84tzZeXPt6XoHbMTX
GPv0Km0JzstH/TaXySfg6HYHTnXnGOKX7TkGRLT+vcExc0T3tMVtSPQVukItEo8iIpUIyjQ4ikic
AAht3FL9URLTJYvvv13mQxJyZnNd6/a3tPAgWQxv/cjZA+orVoIEMuAQIE1ULW62Xd01GzCZhN1w
ZBPjpVSBiDi7rTZbSySF31z5HxxVxt3ie/NE/Hez00eXsJlEbZu4jy6xwkyBYdraEqqYnXUCKWNl
gzn3IUD4pLR2Qj8X0BBaA0961RnDtUG2udFZrXQ6YeeWMtXCPI9vVtzcpA693hgn9EQZVj5tZPpo
ohV0Eb2uNa2QRL/EL7AM9XObcv66WkliZOgLoH/girM3N4LsUSHfRKnqZgcGVUjclkCCptpWkyn5
/qsznvLsGNHwCd2YnuvypM/WAbEoCR08OjdLIebL6vo0mm2PMsYmsTjXvswick+QZ581LzOftOeB
hem2gh4V1K4JjaDHnopjk4AdiiYm+TTvUkc1lMl+01JZjSDFNUvh/ShM7IZh/8oQKYjGV9BFXGbC
6BBwDd6tTHGCaFX2bDvJs5976jTAI7yQvrXF9bd4imf/rAxwzJAt9dj9K2GfIaYaxYHhGPONSu0A
24A+R47Q15AS7dHsQTBE7YlOepvUeIdCXb8qUhqu0G+tGpXfhPNtByQYMPUAZMBi0lP27IDcfFPW
YbR18T1d0oyW3W/jFx3clky06lzV6Unq3nxz6L5jB4WW0Bg8kgD16FuMtzGlUuVhhu/q4ho33k9r
2Th08bIeTJ4oNEHXREq4ETFpC705vlRIHrdMVmGtTcpZW3j0rz7mWBgP4yHXbI1BUPiiiqx86AiC
MO5VG4O5AeGYpDsIDZoUVn1URmV7HZsuPghyclTj9+hr1ETBi/IDQh4uu+44OqXNzRK51xm92hZR
E/hF1NZre66JrR/M9pg2AvBQSOZWPez59OPzv5fYRxeO5OIK9VGRDoJTW5XZcI1JRVvAOZ9zG4kn
rt8OY3yFEr1DNenO2QdUqp+wzxjdt8gRwj5FVguqVGipvjFCANuGIocun+LwqnlOv+24RVZq9PzT
/3158rLVlMr+kJvILFjTsM0uFPIvh36wYEjkJv1VSqPd27NTBD7eQ1YHk3+WHoyUqNc/mkVFHrIL
X2MNaVkcsX0pLPMI+RpnZ5UwIklld+pm7njbEWQUhaQSMEuAYABcPmuLJazzxKCb9awXRcMJW62N
9kKwmHNnsU/C4jlL0k9VqHbXJq+zRArklPlravZVgEQOTZcB86fNTGNrVfqbVA45wnSpRydjg1f7
ZHDHFkjTfpyb11baDxdLB6NTQU62ZhunxPR/gQTqzgydNzSg3MyWdWyjpVu1nHjbY+yEaICQAqY3
GDsiwkx4eYFeKMbc5KmwhoQBFsVyvPoC0YwHwJV8FnWSqFWZyjTZxTQk6TgsCFUIHdbMc7AiiP08
h1SGBCh+HebiANx+ZTZmdEtj9iN2EatTTA/FsnST+d2hiq15J0YCjwYb+Zk5Qge1ZJNswonNz2DT
jQP7Q1+daAxKZkHikGRfF4miZ69zc0dkHwbn9EqlqXXwNNXcC7qzIV6Q8phED5mZn0zywZ+GjOFO
Z9VTkKfn3maob9TNg2fxauiRd2TR/935mJ6r8th6MNB62/nV5gt9z1cLClgPonxGNtVIMnf1rLnY
5amfLAqpVrb7Eq8ARoUnI4YhNaTaxYuIQAcecCxjRP4Cf+UyJTWW5NXNrJnhIcvyFyVgCiQatUzn
6l1QT3681Sp4qI5T2fshRgUArWq6EIlTO3cWXvlZSQaPLnXUxjIY08iCOs2u4+hK9UcWkSPOLa79
PTLyuCduR5pdxyAQsmrdXsvGax6TScVE4fgxuUuKhf6rm1CBRb250YBRUZRwZlIdQM1Mr3PDXeF3
iKrdGX1s7Qqb6+Vg5V55HAq6JtZfWYV6yo02GnmekG7N6jgqXO//Xv79EkZTsfWn5j134+z87wWb
QrsaqHm3YPeW/Gei6mxvenf0zri7SB43c+tqAJSKzYwBbDcTNTylw7YH1XdKpuie2I2H6lXpRwfm
tmbP6qggnYCbDYE9+FoGOMvIrn0OPn5OMLlROkyrVodzaSrAtPry8u+vGNtk12LyRihNi2lMZ6qT
zxqADsf2n6Fyflfku+dzi2zTIWXZZ/+zTX178SOad8uaN91QMGblWooIiFyR1lBsiGs4tUUrSeYi
GDR0yh2p4Ui4CpJzuEnFNiJRlmsG7jD4xznS3vsRi6+nSdjPtdEfRVle5hpLXD4h25ss/5fpzs9F
BkbMdu5h0p3VXNO2pU8AUNaDlj2h1h5WDnqIXZzY707RnbR4fM1Ib40qh4F1+RA1sIlRan8F2cOq
m6td4hKCy/JVZoh6jXx8kLf9kWnorvX6iLofLDTXW5CjBVtMwrsmBJWEDnsletYBqInzdWYBy9UE
EUxzdUpTstXxxvF8scUr2YRoi0zBwz5tpM6uRtpDoCd7wRClKPn1SIaIJ5Arn00R8WM65xqgB3eO
XsTcBYmfvdczzHWKa/yd4V/V13owOHDf+ih/Tir7lxlrhIGScRgj+iNQLsHzEV0sZogbH1uUr3Ch
uDDpqm5iMELzvR55tzFhI6IGf1Zfk+y5nmZIbfBit8xIURkZqLSXJ0cJUFLMZpBZhIGgIYToYVKY
J+iAxwybekp0NvNdxrj1uNcQ362jadjaeMtWDlGSq+47bfPpMAwS4XVONlJe/EA+rwML5iHlgXYS
5LiDKsO6TLoJMT/jmrK53VbRve0blAoW8qmeNZVMkR2YDHcNyDJMOEixH+toA5fUTFn96SGbdsIO
TMy81owfqG3Z6CTjmmupIaIPooPm5Z9WXW8dhSLM0pgBUDXfes8iv6YB2+syDi2YreyrsN1Gyn5O
hulUp3unMllx1cgPCXUuV53qf8pEzYdaZTvIZX/TKrsNXVTt9OEXnd5jyBhwuoV6JVvn6d+xlMFt
WeEk4Bpjc2UnSyRklt1y18/AdQ9XnxuT1LEyULVRbXW+BjtuAn4z4objtF5pnQQo64f0iN4Zy8/v
uWmwvGqQFskdvHgwwMaFpOE3S1p0NZypg6F0AWqykhaGlYwb8k6aayRNlCGe+sl8VsDUK1tfa7gV
lXNtM4bhFjEfFKEd+cycTZ1egho3XahU/hsJoClyTZ4C7KUzVOLx0Qis2EWfXKom+ZL2oAe53SNu
I4+95m/i20IWWL+EHgRH3UF9lncE+fBHzcmXxDEUfZuIwUmTI1GiU+qjZJIOmTtsd46GGGPyfOMU
+e29S4vqVCVCrB2sBGvgDYHP9p0vTTfudYzla3sangljqFDxZaxXS0S7HBTEaoXFTgrMGjmVvhdH
OCPM6FMQIRmUc4fIATIf3aC34qoe96NpXIyJLEVFth3h3cahFfJjShC4TmU9rwUeWsUaaYj3RfE7
bJzypbS1tem1T8BVcQE4I17yevxTJNlrWROWzmK8iMI74OwIvXZ4dnrTPZV+bMG1n8XWyT4G6Q2s
KnY4/I3XcPbXXuW9ZuOUnPoGaJ5nyT+DhyiQe4bvZwNhgjaDkd4rBouT3tQqqFyCj+tqxp3UMS4g
0erNLm/p2L9mTSe5ZiGxdw2DpKJujLU2oWi2oRuBdyaDxu8x96i3SVfWxmfGWiXNyOigI0qyGop9
bpQvxf8h6rya20bSKPqLUIUM9KtIMAdRWXpB2ZaFnBqhAfz6PaC3al5Y1u54hiIB9BfuPTeb/zD7
J9GnsG3SBEe2OKs0Ft8e5zqzES1Qcfo7L1W0wxYAt0LOO3/ubiWIujWALkGcgRujpZpWTefV6xAP
HGZFJGjA/mmyua1QRtC2xZhkptIog9jtz9IjjbnUa38rXFpSr3SrxwZR3P0PWoP1HP4u6ScxOrwZ
qkDiJq+9O1g73XR/kUQPybcr/lQ8x5xk1PcgUWNydmmL4rZjQWjDkwQ5xmGFaSFvnj3wsSAHqxNE
n0s1oi9D91IAXrAJAbfeCikfwajXqyztfzSCEFZFVe7rGBZmseiTc6tjMBL3NwGtZZWPXbbVFFco
S52n5qWxLWMTWTBQjIa5exNpqB6siHxhtlFJa18aQ/v2s2yP5udQFO4vIsaZ68Hh5vcUB2mjyqA1
CUyT5VyO8kJhApJadsKd371JdpaezcoMMY4wiwuZc3ur0Yoz0psNkfZCe02NEhbJ2HwaSz2dsuCj
Wlg2k8wQs8jsLxOKTafNu4MiHNCo7B+BLgzK8zLKYwRQ34EdGBzXTss+iPb+mTYvXDUqBQ7Lh+qP
LCuLMKAE2tUlMn4TQzI7XMJI2+Krhtz0mCTzH6sfaTnT75x0v0NC0rMz9fO1GGoDxkJcbIphgFvh
O6cq7K9hVlTnOo/WuJjHB1FPLHkjeTAF4iiz8EC5eeeay2Sbp8POsxgyuE73BIkLMWY9UpQZ5Lsz
umFr5vZyZRYy2QxtezKJfeFGpt+c52ddolGX/g1hu7+zmfj5xfQbRRlNnCvC7czglrFFvEmc+DHy
s03NvGGNpJtZkJP+7WqEpWkydEet84Ar6k7gmsxW7J7CP4z9FwyJ/Od5Zjkt2ODQiKFJYReqPeus
hYXzosDzLbyaYrn2E87XN0OEa7vu+gdlevJVRdELbitZ+xev0QaewzNm197ajrgJC8ff63ozI/Ob
3/oUOhZ2XkTRI4KGBveGraFqSLCwQM78ZF6dnSc3O5aupvb1vTEZd/gZXsN6UbpP2YKjSkpk/aZA
nudB8WDzP1t/Si0Xp4yPxUC0hg5LMnZw2mjPx2Fy2BekvrZnH61BgI06o2WBhkXq+ykmWApS3tjS
o1HCNwu1ynWiczW6cmOXp0zqxRbaXrExIb+y1V1LEiexb/b7yetfgBHe9ProldghOiVo3HM/2y8Z
Rpq7zge1F7E3nAug82vlIA1gghSAPqQORpeSRylU5Sx9s3rAwVrbiQdmI7+JIhlXiZZB/R0fiTsJ
A+Hw3UzcZGbjsyCz520awkqI2lquw9pG3WO+JTmszvQnFlhIRsfbo6g6zhx7OyOV9O7ANlQ0P1va
GoLvNrlTvJMlLSn5kEK7RTN2CSO/5YORBS0bFJsYV2/wvjpLNZBgq2yJsKNKmZCT+DQ9Er3KaI6o
bq1bODB9irBD1+2I9wABpNcin1Fu2Qa1a1DcjD0s1NFA1BEOE2mE9ZogxzfbpCvmWP0ND03tLYid
omkPnRYFVP/ysbCe8cMzQevII5sNgeWOULs8vmgzOgSQgM0mSayzxSOWhbdzkZ37XbhNDr+/voTp
QBePAGXVVTnQ5DaxwS9Oe9uGOGoQyZoURrFnSQNRN03NpzSGRqszhMBnQxQs3bvfIR32GmNd5x45
Kp18NFw1BPTU+FIZwIFPvI6a/3dO6/KAdfzTqG+FvexFToAivRXpI185uI+eQXJiJM7VF/wyZa6e
HPA+6znmGeVh/VtZer84xqk44zOctY9xmYqe4Ho/4dE8qrbzHmpGgxeE1nSNsEEbZK54J6qgGWBv
ayJBbJ3XrwMlxyqZUmOLVfqFbII9hy6XqxZeUyyC67nPrK0p5+80kcaTnmBImtB/tDgEGbwh8+1K
g3oiIpeCJJuHzIeZpciA2FpJA9BekRlZIaw10o7cUNtwUdp4z3PMMdnslfE2a9W+1dhbgQBI1+5I
WIDtJQ40+q5i6xN+CsnJiBV1jeZXdcUGMilHqW2+qzr+03v08X6vUZBbDKh7W73VOUEkshu/Oi5/
lrw+YtKoGgh05cBZudVzSqw7C79kCJqm3FVC//Et/zMaupPV81E0gic29VG6l6HoH80UuEwOVGnJ
kUMEEI1iY5JOt8LCSvR2lpyTeNSvJkxA0yqO0cjSRyx7gYhHVZlV9a4awMWGo30iP7Ndsb56TSKD
McxbBWDz3A79u9/Wrx6OeugpsYYMXkXioPfXuE1gVwKQIa121Tlx/ykpFtFp5s+qtM7YgpHgxziT
G8MICUFB91imJwO1PnM7fPSoKI51GCKusRFNmVglNrZT4zVkr68YbaG4YNCipyMN2EIsyxuaCqGw
OFLxMe/VREj6krfKikGusnozJPKdmHN4MtCgCYJ02Lz64JY43BnEMCsdh0eTlFFjJB57KgO7+IN6
cpf0ETflsGDWs21jMVWzAK2nXQcPiE7KmEDOtXm0aXFv4wiGBAbB4EEW+kY4NFUzsukxTI61ECtc
scxjG6g1k/fpcjEfK3oiNvVuSbD0gJ5xvsuPwf678U20dXHCCqCvlwCTuMYm7cDTG6dp2uYzA3gG
e5GrO9v2wMidwOxMqmBmPJX55kHYXfnYeNUxApeYljzftUYGRtdBktbKFVbgepe13pKVrfuB4RYY
cIsJUSsophl4E9bA6pA28RD0rr83fZxa9eTUh5aTBruygfkob5iiNYDOMx3iMolAhB/zwVnJji6k
WEFpB12nx+9mZAXg9459PuxHE5ZlXb/NTujxvYPYbjPmO/VVZ5e5yoWxyJAI9bazSwXznvGeVQUR
ySmrLseqG/r92kWrFqVhf8qHbkQVtoqX5D7PwbEVN8hgrZJfin1UFJgulEih697GHrO3XGeQULkZ
jvjovZLiz9Qhhyb2eY0/0CL+BWitBogoKDMWlrlkls+mUxQDAQr+Fk87/L2ww4FCIKEbv9SWxtBA
OZeYgNCN7nAd9/MI54wPMAU/GY5JF/BJ/ritWWyJkh83Tcp0RJbtiQ1F/egtemrJnVbXSIJR7DA8
jpdAKRluWv/GjOhiRIwtJHMmQak7DumZ+OZ0o2vVuGZh1QWq8dCsZJzscF1XKDWaDQWwHXiTNa90
eNxbynXixerp00ElkLmOOg9KvlROyjbYzBkbztGHUWqflU7qlIoaK+hOClwuoCUsJdFn3YJn687T
VFGYQD/snHE6RIX/0jdejJKDsKNOY7JBFJb1EtG3MYtx302TFDdrkCa+IjwjdhYBBZ5me5OyNGTg
Wr6zP7m6I3Yrc75ODDEOeDPVQ+Flt9Iwtde4wEuRMiFVut3u21xtPULVLwKjzGqYzQkZopNT1LLt
q0wX5le6U53WrOaYrESmmLs6d1+slIUtsVCrjjtpPWrsUYdiSf30MR5D7vQe4tpPAyNyfxyH9XWj
mlU4meW2rLzmkQwvl0V9+8a6L9yFdR5eVVl7ZFeTFgjDv0+9rZWHxgcCuGnbOHsn05qdaFXIQm/6
O3YyOfRnwyEtt4AWRlNi32bUc5EjP9tKmltQEwDxh+Sj9tp9w0JlsD6FgLpto/blutTQS3J/hrT3
cQurxM4ZiiWTvibJITD9UAd3ll4rRNc2ssUR+eZqEQylYbHXFI38iHcS9eZJLFECfoZxU0vjtyn3
yLyxaUNfqKjWvk3KDLh3EoxSDtk+iz7IyRqvqZbhnh3JkhqbdAun5+aHaYC6b1rxQNMc6qq5gyfq
9Ichop1xCYQY7c/WTN9GRHVGPGSBT0PzUEz2h4smrukqImuGGMC1nrP5xkzpgSslUSlCDcedObcM
9dxueKHSDTyTjWmiyVuU6jcqRKIA2G+D/ir/eJM3YCy5L1D58Hlb64iGvDrYfsqOXaUpX5b+E/ZG
fhQlgGpnYNc5WpKETzTd0N88+2gm+r71reZTI6WUZ3aPpPBmIR9/cFW44Pz4JhX5ekQXVziY8rcu
5JnPYiNdN9K7lpB/oLEpd6VX4skxyKBVGtWC43Um6XtOArbY3qcjIxq2HpuFpMxe7Rbazmdrd88V
KXrbvuOr9BTgeAtgWAksxTT7xwmjPqByis9Jv1QpS1HRlbgjHYKveCQTXkaXMrKcrdFmr6yCMIA5
hBghNG3Zz6LAHG1Alw17HpCisBy6vH/JYI5uKRFB+dBejRaSdPeKb4cYh7XjYZ/ElU7tkRsr8zq2
0OGL5qMdibhq7HHgX90eedbFTN+THrvYj5/xvcZdWh6qKXw2x/gXPcKr6ZgOZblxUL7GWk3wfcQB
mxZ9Mw3ib6y526kqJ0ZvNaM6uyZ+rL6W7M02nZ2v8xlvZB6XG3hA2y4bvucGgEUeM/0x/fF7jDD/
IYoyE1xS5siAqubXk0QytEIJECLRdTa5NyuSrgAyZdsWKYM/+xiwS6oYCBMIeMOfYs5+mTxLQJp4
m3mUMf1hROdlzhe9g7vSq+mN4VxAnOWO6bxYN3ymOeZWV4/Z2UJyZxpMnMfA81oAGkX8rSExlO6S
2xAHhq72LmsPlieB0Rs0I1n8KUgV4/o0dH/TeXKrGbDTkUCt4A+EfvdZSwbHyGDmXn9X5Dg9EFnN
aRmNB6v7qM1mj+Fm9hSxLGhd4LJIZ1CgRV2ACQbYw+7Ly6yfSclPUenvTa0+BCnUnfGLJVZtE/Dh
GgQEVaF4Il+doY57Jia5w79UFGtDWyivRpe8iwTxsWZulAWn3XJcshZpX8pPG7VRULCqRueE59XF
mJ37JnnQUsfAY1EjKia3qFoYA/SbuvdXIEvxHWonUzlHk0icBwZVGx6QyL6gSLiMEIIwpdSqtpM9
f3m5Na0tbu7SDXFPADk28waxqOYDqU420igfcfFfSJFZnjMOnKPG6DH8GAsFsms4Dal6YiJep0Sv
dxzQsK4nCvTISLCC2Wx4tJsmu58yb4qggltNIANUdis82O7BEtcqYnpDSv0pjLVso7cUn46BD9eF
Y25Rcuq5Qw+GjnIBgDLS1LkeaoOlSOhO29mj9xURXgPjiNpqIwh3ZdXwhPb51OR0LyUW7rVb4yZ2
7O8e9QymNmpWe7S3Qxb/Lfz0r6m0r06yFIq9al0CC4Qii19KjfPvkrhb5gxfelVUa5LPDsjsvvMZ
eZ0d2t+o73ehbXy1lfXi1ejI2uq4EBPS+S9p58/x/BYr5722pi5wjYKV+Q9OugofOmrQuf1L90Dr
tQTUZtDQPb6nAsb3W0VyCTTY4oLVxQBSuZKeS5Rb0b3orElWc9O3az92CQeNUrYPAJYEl5A5GcGQ
2vA/WDlMtY10ryPz1ZYG6SeAF3vIYE1GA+Oq4qsyPXTcJvopupmrtIBljg5AloRoJm6E7JBXtCIj
4NJtNMglZrB5DAucSRHZ8FwUESlBD47kjaRy+I5BlHN7Iw0HMvZUxdFH4+A4qlvnt14OgqUCeZVG
D1XBrhDh58N3V+pyE479B/FjJf1j+8cJ60c1YwT2OkIuTPA4Xd8dYr4lkqoNohqqv4uJfk19z5ID
KAx4eJDDunIvDX22W3H9tks6B16SD0tTeBT4+BDw4r6VKXcH8XUTmqXjVKhbIek8pOrOfd3wYCrT
ne+yBmpD6v6CDhNnxoSjKr3OKrzKSvQbmTKfSSfxXhU1X7BZatyd7i4rICWj8+HeRkYMcgs9wvTg
WZw4tEGHBjUsz4pekSCLvtwkVJvvINWvBJDnQWKgIXLc0Ng6PuG00lzpc7bnXCa6W/8KBxIXSKeH
/QlPlXEHKVpp2meBkjL6pCbAGQREzsXkx7ioRiBDTAELzNhTNlNhvdiPmCkiWfgnv3+JXK6cvkMI
NKMpbHCQsTXqfodR/ReM8xER00ev5woPLKcWl/V+Lv1ziU/3wdP9ncl9JBHOmIZ77m1rZ4n8V9q8
W1PIY5PwgQUUQeHGri9CpFIMLP7THGhAaYKR8igxDfsLq7O7kSA1Gr/oVykbZjhUkj5KKuY3boWA
M9EfmzA+MlUctmU+58/+ulSOsfNT44hoKiQ1EUWBaJsg0/Qr6Tn4Q2BXBOD0Fq0oUdjDhsKxIluO
9xPl2gczj6bVrbWeDQN3bBpk4fhexN4X7oRO6Gya+QfZ2zekFZHWHWI/FRxsD1k8/cZC/Seswq90
ctuTWyCDTeoZGFswSUUPkiTcQUKHnjqPV2NKvs0MYQXKB+ZoEdZMk1oSCVr74GP6WZ6Oqeo+HUP8
Dkf3Ma12WZOxPhptIF8+d0Wt6m+SmWh6Vk1kDXtX5e/mxJfctBzz8JlQxd6YSoMG7xWkbkJfKc7g
PoNNsMmBavyI36TrHLjBXbwJvejRQ35GlvhVpYwKOwa9Dm+5xh236sgT0aMhWUsHKxfAg4vb6uOh
yGxSXzwsQngwnyzMRxEDXk6tyqAusl3WPg6ESUDGHLwRRQEV3soM/4go3utOlwD+0b5pLb+VDwfL
jrDZRzn/tj7UcAUtyLMSlHortIeWR/SD0MSvUXQvA7oKoA2gjW3KLhhibiBAOKWGtVdzC/1Hsmuo
K/8QqvxPN3pMVLsPvIEfZhu+RxTRr00h/uZMITCbEPXeio+E0NOVP9vMiDOShY2QYDD/7IVy2jLH
T1euqndpFX6znfgqm/yMGn3NZoEUIFQLLsMgvalLJtoL7bf8KDCCJbZFXqAR83fd8UCLdUv6QzV6
W1U7O8lIB1Rus86WX7dwifOzE/sIJ3jbgF+CwjJhK/KekUyRLbziZGM/XOgj+LhDZEu4nQYzeBnx
HMkFWsp1hkrvEP+EpUnQp9303BuoV0vnyQwdauT0Cpf6BG8oYu6xJ6aSUX5XUSvA8V75TrXBlIT4
g0jjMPH/9IK1+NKcsWsqFn6RaH+0RcjjlwvMDd4SdUO98QnoUqAVtyCFz+VOJyxgobpl2xkipt2c
2J7+SmPtPNjRr5bTeM08nWmd23xY0pHLc+1LTDClreGnWVzy0UkveX7U+d9+3BcaxYckSejBtJj4
pEUOnt/jJnXn2xgBd1TdtJJW/2s0TXlNSLAgIOIro6CgbFPVKtQnZ59RVBNsPD482sli9K3WXf9N
hbwTmfylFEdx+pYgZNkT5M3A1W4ZfEQsHGafiFidXiwr6jjoiQ7No+kV1P9yRH0MIsLQzKh+jWBt
nbCEY8rog0+Kn50u7HbCafJ16wS1o4OzCdFtlYYVjM5ISlxnMLdtY4pr7VBPxg9hG9R6HdjT1L1Q
c8wrzY5OXsI0eGLm3lcVIPfS/qz8HqqaZqwM9F4PseNvZBm/A1FmNDIwV9QcoGhFRoorjOfVbOcf
fDubuAqnTQJaoNHVa5rOn3kzP/lK/RjYphf8dR/jt1oGvTZqiXVk5J+scaHahOTWzbSnhCXNa9UQ
zm6Or2mhwQiFcp0Dsl+hJ3fYDvEIF9xAnHAhC+JebHrb/FNOJpytwh/hCzQUqzwqR7quta7jix2R
sJAZll8yfXael59sASaUK3A8tKUtb2BBnn20bAMsIOR7Vi7PdVs+Ky10v2PilAmyLlaYqNU2Ev2y
zeYl1k5VqqxrxOCj8nrjRSmZX3u9ex4IyDR2Korb692u5RvAhXKBm1KgjwA2N346bfbWE4j1kzjf
ssHvW3BJDUgnbyVPWmR00EM0BNhTZ4hzqhX+AMIE+TUKNe3834sLA6jOeJSborjgHkd7aDv570GU
Efl6Ivrd+hrl3xXDVcWMESM/KReLcbpJfw2tfwCLPb2jczgbLbo0t2n7wNN1TIVVbbBMSZLXRgyk
OcXVER2Kf2XgNAbcy9UaEB2XpoGSNuqyDF5u1QTxaDFAzsIHs04KBDTq0pUZA3HLjG6R7rJYXgx0
7eKsowJ8HIFnLk4QeYiEzG9uUbDym6EZAnH/bYJ5aGsRvpL9GK0ZJ5LmNtAyWJWaC9gLxdmImR8v
b2DWXONlcsn1C+CTCjF91O2qZUjGs21+SjKOYMdX42MygcvG+uUeoxTTX9KZ8/6fL4r4V1Ra4VCe
qCnplU3yCAePOAbvbyhJYevcgWNvAMqWdoP+O3fd8EmL0x5oEH5bmwoMghLfHQlUj8AjLNpM7++E
n/EhtQvrHGYdATDdaG7ngrMcXbm4OslL1ZZYp0dy1Jn2jNqrgStiU7gmzJeCaU0ehnAYmY3bkJLr
cWq3pRCMsztDe5t5QD3MxMSePKs6W2big/VDfqm3zYRKIBoDrR4UC6bKbHiKV3xVGmwMf8GuNnCv
OO7CF2zl7GXm4oWGj4peZuMaMLtYxbFW0Em9cEd553TBvALLUw+5Kg4S4iJEfryF9xdPX4YYiP82
Bi65C3Vcvxp5bN5tdNAm8Ti40UHUifGS6A3HBC7cjTuRvdj67WFStjzp1pOZ+/2zBOFYjroNiGgF
GkU+W2GgaBGe7j90BM6tmUF/Z2YvceZHbzm6ZXimbypX04cLqLX1DefoxwNfsWuGuCI44A+tZ/69
fz3s90zMcNhKdlPqL4Oxqjjl0xdgPxNvefdmtRZI+BiVlLC2Vh83T1hnm4ZqM0boBbggBD/jCgBK
kXG8o01Lh0vKkeWh1XRgdz0Fkk8ii8DnSPtUpc5xavm4dVaempteTanSKy1Ct/13zVljWwWGKo6F
LU7W3ItHy+6fXFH95BMoaUA4SPUatPHvRaY/Mt6ZbqT4oFvUhP9aEgw8jDg1R1e73L/VxIDRSmX7
Mmi9PPX94CPrZ0jVNpk6ySlsHrpyT+nxq57K+XXu2LdmhHxFKBM+KvJ2U2N47UsCCh1UkjF0bfZq
6MklyDBb6MXLNDrz+n6hxAYl5GSwnolLzGcttqcaxY2MzQDvidiGdJ6P6EW89eChDonr4XenmuKP
Fzvv5CcHshnTXdTZ5raqW6ob1V4n3F5rh7wrSMrevBv0QqDZSEuu+0iXp9HO38XYTsBTgQfQyrgb
UrGrp1S1qD66F9+06+fGnHn4xT5crTtCWW8Yw+EV8YmTFTOPHstYW+yLiy4hoy2Nu7Nl2Oba0/p8
Z+bgWyxleUeZGr8qyPsnOeInRqYJMEGOEfFZyFPDVuO654U9IClEjvZueGZ79K2OsdfyJ1IuLi1B
pbgAIvJnrZE8JDMXsDJ9lvm8EndIp69k3JxyqicCOsudKv16NwwFJezkrXPhUItM40uExA0OIuCZ
VNMNmm0eIZGt34acvTiUvPP9pXMwVg8WIzecwOLqsuQ/N4q8kwiZiqXi+pVFdo2ASW4hOSpsXMZh
SuFVeG45P49ZMu8lWxIGFh7WiLhFOWOVfxXEMZ6ET4yx8qOPDfkhszz0dpb8NWXgOwrHwdwRWxdc
Iu0pzeVL49c4C9xW+yTVgLGXNz4Ok/yVTpY8pW5XbVIvIlk4dRiAxQ5RR22VoE2N6+qcgWleObNX
kmc80Fl5mQegUTrQWbUmmEOkF42s00dOQf3G+38z+8lgWtcn25oW+EZ3sTj+wfhCFgRra5LTqzn2
tMsFNoC8y51nP0kABOag4NxsQEeSolM10hY2I1U7Y61m50thkjrOKq8vwgiCuD6ccaqFR9mQPu8Z
7FKU6DAu1Ch4Ncr4h2FuimOP3IXEqrk4ZswYN2FL3uEqjfBtFYsz9P6S9Xj9rJ6FWSEzOAvLvZDX
xoog13XvwBy4/1Oa3cbngjFGY4bAtw30BIaltU/3l2SmM4bEzW2PDDfWzde0WQasbGJ2BUFxWl+9
OZLiLfLiap+6oJLcJGsOuU7lZtqTvrGj3sBVDm8Vo6K4TUgQShUnW82da1jlvLkBDtOBUdZzWvvT
yTHLg1426pYRGXtHTocE9+2NuITM1AmO8z58Q86IWDhp0Wgl8T6ycuM3UiNwRMmb5XokUwonUGHW
79whHfeR2z82nV9eeiF/GQtQwu2BFNTh3hrnwxQlfzXfjPa1XqsDqtfxkUQ7FPIzv2fh+R/TgD7S
AAwQO/a/F38sb1beVddCT+wtLeGn8kgkctEbfrYKoIGhTb/nyWUKhOZQeoP1bpFE9zBXtToVEjz2
oJ1azT4NOhhSBzjkxVteIlW8xokfb9l/iYPXCHG4/0nvdHGojTrfTSFRh1HfHHWmWv9eypF8cj3L
4x9fMCT2GXsqb2cI/csiZjVoJfTzHOH/0aRfhi/tnu4vclLuicnV9Z/NuMjnefffQ4US2Fu7OaY2
ZlQDsSCauniwqA7/DhMAqQUq510REub74IcyPXrEmtH3Tlp6QNdjBngwLEB7tnVkhWkd7z8S1pJs
WekxGynrk7O8YKTNO5StSC/jAuYim48zyDP2xkvDhyDKP5kZUxoHku0pxQmG7lKHC+yOfruJS23c
KrtZ6723yat55ClTE3/l+eOpnMQSwQJmukEwiMnFnIKBx3WgTWh+Xad9oqD1UFYG9x+Y73RP8TC0
uyYi5KG2x30tvA5wOsVno88Ydy22F9zOLXd2UQb3Urga+HDr7inBMvgsGD95YZu+IwrPAdgVAy2N
m75Xfg5gjDp5a+SsiKz2wqi+uxD/2F3uP2phCFG4La51x5vMLNYi92+NnrI6//fy738jd9LFfss2
TCeZlRF2DxJhN8/JNbdVxxp9KZtm+oMzDzeq1yaw+8FmNWE71qqwkOTrS+WBEg61QpGyziZUweFY
fq1G9X0HRVRa/whUuNl2Re2+eQUs5nzBEkSey0qhxz6bC35lVNlzkckNY9Pk4PcRVXClmLOmSUnK
d5h889dBq/os7xZR9DpfoiWKxXGUkff6oOUNG0ELSFMj22vmT5xMdnxJQdSBDon0Q4UEiMXgUzOj
EdNCUz5W/iKjbHL7atib+w8kctUURdpXU1YsIQiZWgjG+mflZae5qTdpFxYXYwmcwGLBM8f0b2wT
i0MawwgfHAMeTecX9PreiGN3FruaGPBNa5bhRrfy8Vl32Rt7bhrv4wjtg5NCm1MAmbyou4Jh4wzz
cywdVsoSJnP7l8QlkKr0TeTcLHWMQdbbf08eY+CqG9d+F8fnLNIR1DddssMRbq/xK5Qbp5HaOVSG
dtY8BWM5l3+6li5FUEe89FMjAtvw85PpsAIpE4fnkE69QXbYwU7Unyo8eNmU3u4VZ0WO2JbJDtx3
k/Z55Ju7n9ieZcECG9DTlewpQVrzKy0QmycmQYHf4D5mKqBWhQNmfW0yBwzmJhREbLZRtDMc55ig
8GbjkVe7Eeh3mnvGqVyM62luR5tS4dSplx8591CszdZrKOVR9b3Yidz0AbmSyPGAUEysYxB7R5zV
ToXywVzYwkURmMMIRz4NXYQlMxw6NsbEmI0COX5kjb/ddlGWTwOa2KXit7pZ34d2/m2WVnRFfc/p
unzxqd79KXXnatqttqQtUWO7aw81P4PymEVKB5I8QzxquxUfwTj5MEjvv7DTIQK4P1ox1f//0WqG
1seghzZ4cEp8Ng/kS0QtSRO+D8M6xh9mRBdiaebTvR7wsISgr6NhuPNUfFwnAcE6gghAHW5QIqXa
EIX3qNf9zrBccJ/tQoOnF0Ek9cMCMNohW8fcZmT2NooKsizj2KhOZTsGU9W7W+JRfv6rBdGMURB2
/VtKGMSuZDJ4CgEM9bnZYFbrzH5TIXB7kAt2I5zt8GgCrg4E8FrgQwPy/LjOeFMRLTUd1rblcj6M
tk92nV2uvQzGxwNAcN/pWHynbBRie2BhSYztw4DNapvAj6HH7B+NnFTWquBriOc4OnuY55wERmk8
xV9KKnbGRQKrBg+RGCsSLzmA1/3of3iFB+OsHS+2wc03lnn3ZWnNevDzAzW28TIw0byldR8wCu5C
IW8s1rCwRZJgxnkKCG5xP7XJiALZOYCMUnffM3O5oWUEc95wKjUSX04HCjbHr+9n7MkMEVngXyQq
N5GIbbXwXh3GsQ9IEv+0zMacBGnLQ4WCBdKkyR1xp35oFNwpqa8SYXBDdWtgBmbk6e7ZBR79+9iC
TSqTaoOsSTajcEO6ve2rHiV8bB7tDCth3+EIK+oGpzWjnuX0p2eIu9cZ/qCD1/H/f4upxMeYleVj
2/D/4flFZLzqG7fcNXGlr+5v2/BZq0e9Y2MzhzVB0M5ZMbpc/Wvv4DaQUb/U6bM1RovAfp+0PEEd
O3HX/y573NokeQ3OIbPF/xvqLG9pPtNifz9TOj6YoCKSILLR2OGkqzGZPMoEiZeZDB9p0TocWKE4
kIA03wbz1ubkVLMg8GnFRwQFSyASfqRh5S6NP3AQZ92xSaLxSsMgAipFKC4ee9tGLxO38aNn+XDZ
wvyCRqe6kDbt2Du7FfVhKuPx7OLIBN64lLhyzt6TSL7+u50jlag9USMI9mp7F4am9zrUUGmwcv07
43ujclZjqg9bzdScoISYEgyhZ28MZmbkYsj2wNjk5Dp+tWt7Ct17W471Yc4VXMXhxokmbwndCMYO
VrJt3d6mwv7UUhGfSltxj8jWOecYoYD8kLAZ2dzjUSL3nprZyxh4+CLiRe6ZR745PAN9Yk0wcCn5
VXZQ3G+rzAutCy0h0t24NQ9RMtvvTsnQWEz7usyLs1nh2jR62ADoDo8O5yiBSgy3po6/zEyBoTNj
lIEYm+O9udCK8PTvXHJDSnrCboKxGQgxr/V22bHnb609vk9DysDCVf5NiRwJDOfy/UUMLgaoiQQJ
kXtv/5Uf5mSz/5lBTLQQhk8RGfaoA0Yk0Pen+4wlbT2UMStk73+Mnddu5Fi6pV+lUffsQ28Gp/oi
vJUJucy8IaQ09G6T3DRPP9+maqar6gDTAxQSpVRkKERyu/9f61vMRLFrfInjXj65efbweevMAb8W
u9Z/719nG7smkuhKXJyasqnd65devfnyhyCYZOXVZbp14chcRN+zqwMXQZOuxoOl/i60W+sQJ/lD
xrx8T+UDlGonasIBKUVYvU9yC0UHVvCQDxfo+DdtRDm4ecmVKjz2H1rtkY6ZJMMORM29KHHwmVWU
3SKEsS1nZT+X5avusr2Mi67DFSXZTLutd6RAdIbq/VYC6Tt5YK38lWb53dGbaNgArwVVVV6KCbSE
PZK2/bnJTpGuRROPrHC0Zw145UmvmvyVSR8ymfKdaw1BnrqAixJG9Fjb2f4aSr3MIW2FulgPRXZ0
s57Ga9Nd04YGQz4J61LUnrENaB0pENoNef8HOTbd/WAaIWxdo/jWAlwDGNZyl7P5uSJIKXUC7dra
wbdS8c38nrPQUmBkk0haU9gYZ4Czl+Vk35Navmxy6KoM28R2o72BAugwU9tZ85gyXxaZRsEmYuft
OvKOBKly71SawH/Ll7oKCZDpdBc5vUSYQsKGSFrrbnQdErnKNtiPVUVnzbKcc6el95qKLWyiKriW
vmHeXL15qk08TsJh8075B/Gpow93rTS+Q4eYLtFQ3pJET2+xFlzFDNq20iVQmLDFo646BW1jwlfH
aBFD2/JWCRlHq95iky/mjgrQpmoGSCsgRtgZpO0prkmUUw8hO1fyBQZHZ9qAzgKxmJ4GAyeWP6Na
s/GLRQP9y8QHPx2MWNppARL6xHI+uz0gtFQh4RRqLmFXjWc7dLfLc2k6AfYYNzuhsAsPAhbYuipG
tiyhe3ahhOy1QCDS8SGKE4prbE0OwBdtKvyN3QR0/WwC2yqbbVHpzNFxGc/2JCpweiFbqzzPj04q
9jNwglM6DPoFE7eAusM+qHJEdux7bD52HeMAVlVpw0N0VxktTIN8pBVvx9/Iv85JnAZjjVPQpDEP
t2ypuoY+gSRTJBGd+PoliFNEYWkenGhWzLueeOoVWz6X+A2zX1ODHr847B/XpeltBzAFW2vq7Tst
qr6bzdSwFHBpDBSLc+k0e1Q3Ym9wHj/fZTZuTYoxzEfRg6U70812YrroAgKVpEWNeyRl27tMouUw
Z1ttgOtPiXp8cNrvsWaVh24yeqwRWFKF1JxTBXRB65rpnlgO/A1LRqChE+CFoCi7prL4xmG+uPma
/jXLRm3nFJ44zYLjgxeHV7dzjohOi2cQ1Tij+ye6qrfSspo1IzXYWIPf3kgvgCISa/IaCznc0Q2+
SYhA+275WUWodxs66v4exoGFgXocD0MOAKoYQjaGc0oY+KjURLMq6PSqvrP8n2+mbE1M9yEaMwx3
edJgqIeOg+DDhJA84qQhnJi0kXCm6UB9mnWXKc6zigPc/mBDtIHctOp41aXj+1ImMSdknGwINbUh
nDt+pdy8jIOJ91TVpahVDKvlhU7u5Q85wSNTqX3zpGDMDJSGohQB6ucCJmoGxNBQ5bCrWMURuZVO
yb+o10nfvHSWQ83SxuZf1SYxME18TxGVlJoimR7wjllYWQlJ86gzb2obgLzm25tQgRPT2NS30moc
9FucOsyK2Ab4STbiibKCqDAh6on1wLwkE/ZeYTzbKifNcaxwb0a53DTaNWYr8yv3q4+wY2PBhtPf
j+QYlRaW5g7yxSHEvnIMdDdbOXw8fPsVHUeKo9vBDsQe7yMTtR6dDD1uzjXMg2NgwTAZbEZNytSD
vkzLPfC3KoVuxleEwzzIwAxZzpNK76XjhvvU++EjBqRwizW4ZBDvdS/uTnTEEG1HDXC9wKOBpzYY
aTgVF6v848LqXaj/BM2Hla00zpJ5hZOMhVgL6MBRk+2rNhTzh5YW4tZUFmoLdSBCqqWf2mBXSUe1
kZ300VKyEc0ug/VEENeeLct7Mw2AKJrxKCkf7IoRcblPeWbDTrwivq53XvOMzbwIOAd6dg0qhCr+
1g0R/9FhkXu/puDgiVChD9LmNiXhkxwLzgIj/Qo/RCSXS1gpMW6roCkOBIuND3ng1nd9WMqnwbH2
Lh7Zg6FWPfTX/bH1nFNKCOiFApr1UA89jSCTXT+2q42TkCVjJC9SNMG+HLxVJWxFYs+nVQE+5Gix
2tGeNS+2b1brqkySe0+DWVwRLeeoAo/w8HSwQIZHP3pn6gUwpd6qRe508ohm53t6qqKgQAFW38wZ
dJme8YPJYo5OiWn5D21SS3BF3hcqvfmLoLOiOSl6qXjgtEBQD1vXGfAyNu6lFTJ6KFniKu4PGt5Q
TRfgBlWTF9fxVos050w+b3U3ucUPo3SngyULPPPqkuLfb+iIu79w2OIRYhLilgBXT0Sv72KnbK9B
h+OA7pDEtJHW56BqvxoalW+/0UfSTF3mU4uzcT0nx7J2qZc55tEqi5EhmJ9QhlpHo0TLi61tfukn
BP1w88+hY7v3hhuA9AQsraUtYGa3AZGrPlNFrDuaCU4AnDysq4cDejOr1Y1c52w9Vp61QbAMcrUo
z5hI5rMfRPWWoIVLgy4bUxeGX3a7b13Vfh+iwTnlFvETGmhLQClivE6YYRXbkNTWvoDPCTutw9Zi
wjzOCvLsbaRV8YAvaemZRp2V7buIg6LZKuE7MW6qOrbUxLzQGQ768JS58jb1MTh/Sen0rL402hu5
yBZ633FErdX3SMNFDSxHtvnRrVlWnKF/bShnKwFJgDQ2Z102DFDahYMwnGf61LRVADlfD4+NRp1F
HW0GEL1XOROaqjVEPjCkTfzaHT1/CYTVIU8rykztaJsq99mkjQdcgG/kEZMJw92y9LtaS8R66VLU
bPZhK1TtCcT6I/uxYo0KIbySYuvjDnbsazWDncZfeHEry8ZNxUo3VtQo6CydpRWZZwck2jaqi/yQ
dWQbVv0M6S2q+vuW3cWr6TGxdU7Wrt0+JtQEqS/hhwBadT9+ghXOPLOD5JP+qBts1JUzpnv2PtiH
/DbfY7Vl7Wr9cjVbTKOGmCkQxGNPfHZWED+gnWTqFw9SyVRKzf4O0osjJenPvqnlAF1CaIl5CLHC
H7PD6Gc3JP/ID31eZCijZNoVD6TfHoaszr80vbNHzxkRWKW9oPxea77vnWNk/BfmDSrp8UfLkRdC
1nhh+4CcL+xPc1oh2QaplEZ6d560eNhEtrBXU2fdvCr092Ux7xFh5lf4YiSYafchFTIKZulTafjx
h+evS1sHS5DN2tWkSYKk/IeSp+wB1WcXDJlPUP31EwDDW1DgjtGrFzAC1QPBm+3BM2W2GUvl+Yqg
MYJ7XeFjHCmgmgBd0WMAgA4b6mDsiTXYTlmMnDStK1rGapQ11RgfXNXK6IrxVBaBzjZDn7Zx43BO
cbD4BXGl4XQ/GNKS59LmzN1RgRMj4ye8taqn01YGa6huXoCC+ZtJ3aY01X/9m6vamN3BlugYMtF8
xTGIJXrwjPVs2NSyzNHm7pvWvil7zuts0XwMqsexp8E8jca33EcNTrl4+uJMcb/tfA8GmXqs6rrU
71BLUA3lV50a73lBGiO1Os0OkiC/aEL6QkV9tlRz1PHS4cSmmLaddydhKhDuPFCHkycp/fiiy/qr
O5Ndj/rMA+5BYbTrGneb9nV7XTZ3Mje7hx4Qn+1H4VOVkW06svPYJVNj4zlnSbEz+CMRmfaHrjbf
uUTbBplA34zGk4G1/zhwhsXGoAVrQBHNtp0hUsDiSi/CHcFnh9lMpRTVua8jF+dAkq9FLidSdbsU
8Sinj1bzDn0F0LLT3YeM2sTVGpCXLRcAe573BAKnX/vRuAupv32BK6HShslBNw7LSc9GYnQJctHR
OWV/Yw6vdgj9zy0SONejT9mXfbWmT/6mQDaw7rSuPYVt+5Y6xHSaQfstcuhlMskQqZRb/jUqhn7v
YAJ3NPhqYtnpTTFOWcpQGKKp/FIXdz+753ki8hOroNp0/xz4YIIRje9uuSjDMDC1imoaTr0ZP+pz
vB90U7+bvVBe06Q6fxYpZsLh/VHb14qFC7u6/ToE0as+fRci/WqM8CyWswNTeXgq8n4+UJxCLjJP
zt7SfgzgKO/GdKPPPpufkto/h2P8BlaX0nHJ68chh/vmIzigu4J/slMKgnSco3M8j1RwlTBQS9rs
2S7nt1gjmRr9hCDIYuDYP5icb5bJtSddbkYS7JA2GjbWWwBsRD2huuDUSLv3jK9fR/t50PKweEfE
hyhUUkx3q3cQPlsqs94qaJp7oeKhlTrE8EidXO6fwODvWSaZ04Rl7+35BseH2ZEFmuMhU0hP9o0P
EOqhxQR2owLI22KC21cOXhNUYfN5oFq6z+YBUC7BV1u8Zs6qzRN45jPiWWjQbPjV8Us32L9Teqao
mYcNtdDxKepgTARq0tDsLCAJBDWB5QFuwihnUQmYLeU4DR68qKA1VGnWSnbmiWZYtZ28sD7mYH7Q
BApacGpfnfnQ/dOJxAPNCsuTO3+PNAsPv9LYACXcYP/VnmPYgGtT4l9vPHkrgBzcx4l7qojhyVbp
hyj94YodLFnNAs0YBR92aeii11E9FTs4odhheh9WWc2eDFvj+NAgJZO6ET+bJjs6REPX2AHShYAL
IH2uB6umYX7x7QLAJqpN4H7BeGkj+VG3KDBsOvjnVKba2dKPPaF7O5pZ+naZSVUVUBu7/CEmriRK
gKnY/SZRMgDZcxyv4iHfJ0rzMZB1Mvfp+OG72Aon/3kC5oi83blPQnpPuq6JQz1I7it1hI0cy3iH
2Q6/shrviDMOiBtzQlozRQVCd+D0/t6dYQj2gz7tQr8wUIM+m31O+TgzgVlhLUwoAvguzGkO3asF
D0/5By/WcoiNfHLZXKMK7ksP+/lgUbeKeLqjIqBloZTrMc7L8yAohVG1pQpqRJ7cOZF4JfZhPmiD
BLRPPx8AcHhO4n6f2tVJIh2yD0rC2Jo843Keg3t9BO3TZ4QBJQDfnQi0T2SgiA+w2BwqLVOxw+AW
1Gixa/kwGMN4hhErdzoex5UgV9CN03HXUoou1m9RgRnE6fLxMXLzDqkc4Pi80U+wTT+MIcrvE4db
ptEqUk9031QJeVT0eEVdfqlQcRy8Sl21dgjUwRWBzEh4ODCMIyC24RmTR7QRrfzmMQNsymx8LZNZ
208mjt28g9WplS7oUvUoLwtZBFd1JzlBLItFRhUQyy3Fqa7pwQD7X+d54IZYqMRec1rBatOiS9S2
9BOsTw1L5afzxTKns1HPwWsdvnlIx3Zi0vuN6mQuBTKqi29LsXEOyFEsSGkgJpVQL7pB9ZaCEDOu
JPYW+65OVDq81CwD4VvHTLRLU6jMEDf5I6mVYxqkZFngL09jStY49qudu9jnwPfqqwIvT1RN3wLF
4AvEbjm6aJPKU2jYdy5lH04s3r3tebfOg7QB/Xid6uLOQ/9yxDcpLvjFNqNqdDQDUNZSt144LyLk
W05BHQ9lMPTjebndrWXmmyXKQPuR5g6S3TKlKO1Sa7CTeOfpbXgwXQ1nZOpXb2x9OZ8FbXrsTBLw
8iRw9p7TkaqnATwYc3cTmn1w1q1vFnhrKu4Ai8D+lacApE9omxP77hZQ2YKY96YoQzKm6hE6YSVB
ijJ+IkaSAlyzb3Iv3DVFAlKLeUkLAg7XXhJcI4twlIlCIC0NWZ5JYxCrHgRlOZXB5zHV8T3zgXIG
psSIzfc4As5iidYQJB5o/GpXESBZpn486mKPojx7qBMBmwUO/JFxOZFsFj2x/DVqE5GcO2d+H6wq
fprBUT5OI6xAi7Sg42fZo+yFCyx6aAhAqcodCU31q6VixbEorej5JhcbZ/RngyazyeLQyoGb5Y+A
xeEK1LNP1dixGoB7TfPUCkO1WGv0WpxXDXgQ90iIYOmQAXiR4fSrGsp+C06iuUFqfnGKWX+bSUXP
JGJ0UNfMv3n47rCxk6MrrzXI3GuSWaBdDBQwmmPc5eToDvK5R935ZZYQDEfEWqtF/MKdeA5GZDqD
cKgjjRY7D8N48XtKDrTcMHwFqPvSxAHOp7pyVCDusAQjPtSptKkVmA7fPsjT4X5osXW10xg+UzxA
wT5gTOe0USyVP8eITkPSB5+bCfqKwRWiIIKip4HxsCnD+stnRsCy2fBMtRW2RHeDfb0iwTNYp2S0
r/pWcy6GGaSbZLactaTavsts4Hr55HWnqs4FaV8smSgMQZoDFDgKXYcDVlGuOLkisd44SfUsFtmR
XxoJQxLV82HoxvrO8YPXRBu+IGTeogrIH6GE+udweVVTNTaLHBucOWueYn94iSJBnBRDGfZFvs7V
yXbscxeIQTseR9zrlpT0y9mAIC5h9zSiijuUrYH+qXdwQuDPTwi2PFYzYfDUcvSjj/V8TYjvHhV3
dl+3aXzNCawBGbQV4zjdJqO5QCKNzk6PeqvuBpJv1S64xBRXIw3d8VbDaa7eSUYhRYWIPD0pwMX1
vjyxh8k5wB41NNOTeqo70EvS3hH02N3a1LwjS9c9NjaVLxcLNI0eVrUud0HMRHcJLdp7yk8IptVK
IaKYPstgbVVH477Em7dBjoyxTfuVu4YGI2xu7yUjtenc8CRz9DqWbn9UjUNQWIdi2kr16Etd9JQo
yFvQnOC1seP5FAKXIW4BtNMinPTYY244VP7IfQSfLdXg59LSfg00eaEXuD8C71Llj605V29VT9p7
3LYvIoAvnc2m9dbXPrr9scOpR5QNgb+sSMu2YZkftYCG8lzFxdaJfe01ay0q+WZMpoWqaVpVs18g
1HhK4GmHiruuOjuNxeYviLDns95mB99G4rccdVqjxpxV+AZyen6/3AwFmExcWgl2M3KktmXvZZsp
1Jnx1dHPMIt3we9wLFEIlQxPI8umDXkkzdcAvezqSsGmuiEqR5TkVMP2c9tQ5VpAw2CAkGN0RyFI
z4wGCTg5DHazDwulZGe2Wx42IbzHIJLoxAB6Pw9GU6ywNd93AKwR1bAOmbhkd7PqjleJ+2O5Oq6g
vJwjmbnZA3jEzmETuOhjKe1AhVOVIFfB2ZA9eptlvm7TxuRUpwq1VZDQuHA66wUVOyByAgopuRh3
baR5R+R4kgIjvik8eerMgsqOPIMqoQblD8FOJy5x5Zo5wTtjSU5DG5f3yIGnrY708pzVD0KLnVsW
00X3Ov/OMDuYhN53odIP4cTE60Jg3x1ckqiSQMWR4IQ1i+4xoe1wWDqxCNaOonkMtPGhVSc8kTSv
xlhe2HHVX82a9ENMI8i2m4KTGsBd4WThC55D2vtjeKJ+iBNr8PpTO8HMSaYKdj/OnQM8ExKGnOJL
iGdMJ1moC1DhNNLDJoGXEvdxPX3zLJLAEFAT4TmuUvyB+2GWYJ5SypeVIvc4IN+t0KfrKePdXETa
ujeE/TAIiV+vbmhFsYuKHuvnwAxBpwioSdKFoiMb5YipnyyYWt8tFZeHsIVi0FCwC/OK9LQ8CnOf
1GfXojVvzGN+P1IuWI1Vcmna1v7jeR/mWDtRkYT6EwIIdjns/7FUo/Qs1jO3tQG7g6Fv2TqwfhfI
YSw0QDUtZaiGjArbo/MQTFTHh3Q86VGPrDqpgXs6IKSWR4TiY3WMwVF3sazhhLtf3DnPbnXgpLc+
GB9VDZ3YieqSiyY8dn7MdSiNJ6lb8i3SV91UxA9h+qhFRXLfzzj68mz2LondHea6tgAfIqeBSi2f
cIi0NKBwqOVAFFbLU/45vdEARsGMZIZF5HkmOZj88fE4ZHZKzqXYWsYQ3y9/JCgqOw96ORQ9GzT0
GO869Li7ce7I+/Lq6jgQTroJcB8hmpwuyzmjasJDWWnNlW4ZZy4d/pxTRPbRFvQNZSvjFwOoE1Eq
fAhSP5Ydm2NqAQSzjsrFVFabxA7zPX5HyxTdl7QhyCuebAQEUpN7qaE9J6IaFp0H0bUclPGkiLPi
LS6rh6CPsze/bHeJgWq+TlLrJaszsBOkia9bA30RVtU3XATFprHp4BSB/5gENHiWipIdBPRsIxRH
KLM4GECftqJQP06szLwjodWlxPLJJhH8KjbLClh+Sayt7c3toUyQxKwRkxbTi5CRCffOecAToi/S
fURId1oIttporduI5OJA6zU9KMM7ITIG2fb6vOUQ0MH31/xblHfXDtw8Ei9MlbD9QBVMNhWc3opJ
hS/c4LV1o20/ufqh9eoXN/CNq1NZlsKveN5pyMZHo8+TO9GLj04ju9Hx4+o2mpT5ggAQuaCbTIXm
Y0pGLDTefFtmNpxRMWHbZIdPdgdkf6BSFCcB6PnEqq9/HNs8zzxNrf8aBEP0Rh7eiD3eZ1lt4ZdO
KhDL6FqOmjiqjgWTN8cJBMQioP0GnDZtDi1ir7ORGdfKgpbekI0dhVIe4BX8ogSnnxPcCFuBc2cj
VBch5TSVeXi5HNOn4DlHFoV9+cyMqSnUqiMvelCLNTIaKuzBlADvHY8MOnaWY5z3G7swp8vn2Ftk
RIcupyMQ9HUMWw5BZsl5cE15fr5kUDQoQ+j6bUzD+FT25RtpDvExbNIPfpv4CSlRt5KpYZ4b16tf
PerN21Eb0bVL9gJ63+Vb3UzJo/Yn58ltH3K146vHoD9pfrxzBpHc/GKGOeL+cKRO4EXVto9eXIit
ViQ/fByrN1Z+uoOWnu8hk7CulhWRmQmEglIf6NM4EwgMWZCXN7XeJm2b+Yy8ENbGHAOHmYvvdlB9
RAmRZ4A9UXJPuhxXY1uIc99k9iXt9LMxkCyLqU98+LR6izj/ZWWN9wZ6mLNS6v70Jv1VdRx2owc4
sEjqR8KFQNFdESJJzlVcqBKl+cYQrAQ4rQFkgN9YG6oniLUmu8I/VtpQKSjKdihT9dwKnsOmMA+w
2T20YZl7RrgFP0Pk/hs4MQTLdhR/03utOAUGdCDZG8U2k73SK9mgZ6qkulJHTzeFTgOfcZDexkA8
+wqsIkVhbO3RlBeBSWTn2uHNE25B/RCqRV9o0WXIf+oy4UgcD5QZPh9i34N+i0YEb1AkXyy652er
xgcxxyUe4K65JjKU93mbQCQrtfmPrYfQkIguLTt8T1RJ+7jc42eFXEql6ZjzMQ+9iR60183kizn4
lKLyIrsSyjy/wSugzMnOmeP5Rir3xxD1F7erHdrmWEOyjG4Zop0n3cMeUiEkffYDvYRiSr2rk5GN
gKXy7soIR4r6ShZFeSkz3AgcTZ3XChXpxrXpMoKDSg7ejCYI7PSH7XtEFC31Fje2L0uun5kg5gSt
qucZB5YyedKT3n+yI4yuMWeiUmRfNCcbr7GC+5t4OqyYTnNkUee3+r46FLE/b0UZakBmGBDL8Slt
ywgTTEUcTEGS8qib41XS+QKEVKAMWYoQYf6eLXLCzoGpMQT52e4L61Cloj9b/l6femIeVPWR+dmi
VwyiSW3siS8dRA0UpR3Z3sr+kFi9fu/YwetMCxUGFFlKBt4DPMxgK7S+f85QG5FI38xvURaAYOC1
4G84O46RhuKzRXwTRCWSzdba0c03vmYJ5di+0C9T1H2dlQ5xsOCTRY5mnUavlc84WN475JlboMGY
8Z1eex0H7xTRcL/Jvl4js8deJTrzkZUehnaV010v2gRQlzyFuLB4znuSB0RlbkPeVLr9iGqnOGbL
VtsIEm9TiSq7mV6Q3geFwPOS5l/aH9TbxmuOIOOzDgMRFFtLUTlXigNQGbtKOxo05DZQEom9RG+8
C5T7L/acCh6IZEXKhLmN4ii6sTB8sB3DyN+S3kyUxCHP8mtPLfPsqCpcama/4LvazDyDsRnz6bY0
KucuCe7yvPpK62W4aINHs3zewj6Yj+whbVjg0j2SYz4e8aGPq3I+UCSgKVHTPReykPulhAyJfyt7
nU5gDnC160a593JvXFdVFq+Tsay+D0mNjiYuXsO+/VLTsF050sweUl9Lrpjf3LViYdkfEZEiJctb
Ra+R2JLGagB55e1rKtqHWG/R5aqvch2CrzXmJ3symy2TYs4iTWCjVulP4VgZL8iBCM+gnwfXrtjR
V/eOwoijNYXL8sXLT1lOdD1JyejjrEeVZoC2kh5kJN6hAt5PGo6Mfta5TNhZanQp/A4YHgPHqRBI
UT8QFLJSA+pV3+RQQ6Rzs6ndbCmOKPAtDAaVdNsVfrfHCgeeGX18GqOOCR8dbcg3tNcEDo2e6BJR
uXdzYUrSc/sng7QdrB+QcTXhvTUBFABREmM0c4jGr8ta5YFv9CG2ABTIzsnYbc5L4tx/fR//V/Sz
evhM6Gv/9d98/b2qJ5FEcfe3L//1XBX899/q3/zf1/z1X/zrmnzn5FX96v6fr9r/rO7ei5/t31/0
l3fmp//x6Tbv3ftfvtiWBJNMj/1PMd1+tn3eLZ+C30O98v/3m//4ubzL81T//P2371VfdurdoqQq
f/vjW8cfv//mkAb4X39++z++pz7/77+d3+t/vP4UP37+/Z/8RDT3+28geP7puq7nBHg3A/4n4N2G
n5/fcv5JQ9PnW+gCHdOzCGosmSri338zvH+auotnyUDX48B+/u0fbQWQhe/Y//T1AJSZ6eiGbxm6
89v/+Wx/uYX/vqX/KPviocLI2v7+m2nov/05+tBhC+azqdBtW7cN2yW0k+//KfqwtDWodkYbqTlU
W+WSamE+74a+9dftNoZH2bvouHOae74T/WIMg1/tm2M5VhTMjMnCKfXIcR8Mu9TlunQ71DeNd2Sc
mytUbGvpW5wAAQCaHSfJyupQe9SPPehHwAAku+lIISmUoofUXPI1kvXkkfvjlUe/QP5mJa2/GTSa
RC3t/FV3qRL9vek6QognmgBtmf4YqvNgip2fuN7aaJAKYoSOyMsxzp0InoHlyLU5lwe7xlgtatqn
fvWQaN5XHFjnwCKnJ2+Caevr08EAtb/yoFANNm3VVIbPtBd+aA5rmaJsmT52AGzbAjWr2W1R1yL1
SqAZUrICmlv6zxbO8FXBp6BYhzznoxral8rHLEtkCcG2WyvXxgMNSRVRVx5FDLXGdp9JeTqOmv8M
JQvRX0fKNCGngIUgoEz8UQ+4EYx3vc73Zd1ZODr851TX3uXEKwOJX7mhWWvSsQ1QqUIAxHhv0OTn
cloxic0jzhCAyToGXnGQc+bRnkQZhKjyJe+tbed6W7PlF68F70NDCCOgR/43mLF173vHQcloDZs7
wIlpa0FtZ7f7Tf2E5Qerl/CZ0ZrKlyA3tuWoPg0XfvmxmNtQ5yCqFtG2nfKPKY0/LJMOW1UrPBY/
tW/44Munaxrnbvmpd9UPmDcHQ71uJMxmB9NPQnnhIvesd6bXE6OsbhWlzw+Pqp36MOrdiY3j/qlL
Tb8YaWYDs8jRXjzDe0aY81HX7Vm04SXwMiZnHQ9KsU6d5GMgiNoGQEt1lR0tUJG14pKaYJdaZls9
jF5ilMbMJB/5iOd8rjIaGjHKU517X82yRXiZfHQ5vp6oKilgko2W1fZrESC94kpYfnDEqkO72hJE
R9cJfhdQX5HN7RbklmuefwANep5F+XWafapVffsfMnkN538Mc3QjzBqGYxiWGuYqS/RPw9zJx0j2
iUXs7ne3caiA4NtbsVlNGaDe0fkewFNrfR4O8pkZMH32MRbTxrHk42Q3jHQ1BEtoC4qKM3Y+DmTS
v1cujaos5UTL1fdz784dxbzTO95hqjziyBlCRQoDvy6+ZjbP8vIXFZfNyIHwaVR6eUqXj5KEfFuN
IRT/j7k7PC6PY15wjYLUf6k6FjmfRwX0bLuqyFNAQXzUsONA+OLiq1nEzniS9AylCE/f8usF3h2N
WP7R6L3BrFh9DhUVhbvclzyjgWwC9Q85sA0ggjUGCb3djxmR/+xmH1lYf5MfBXncjkNCg3FQH7CC
LuuTVlsLsAM2F0Fzh26rnsPlMVbvXKtPmkbklCfWQYcNsvyFGpHLP5gpG0HHozyyjJbl9wLLdxfF
2rN9P/nx59DIEkZwHm5L12lXapxlhnNsJufSCcx3Gu+hhoz6SMvjDrNjq35EJ6Ld7FlHXEvpdHQG
RpF6l3xOPtSbkBP1LlM6I7PzE76eugHUndCs1+ASuTMDNAjPaBjuaiT7g/EEZZ/i9ze7AcaYqruo
HtKER355fRZzD9S7BDX/iG077gL7gk6JfUTyACscYjxVdAAE/+GZdv4ac8zK5fNM+0HgkjJgu5b9
t0cahTI+q6n+ZeYm7T8/O0SDp8BkXHv16ebv7liDMTVh85bOu4sAHiqaf5zVpy+ZUYxm3Li9Tlct
4enBGPEMf/mjZHqFc3lcpmydJ0jSD/6c1o6xq0Ek8ohEjU6FnsKT44Itz2hucbHQYJ3bqYKj4d4l
6jltOP4W0jnazYjQyPKA66KFioms1ArQUVbIa+riNiX+XZFacp00wZk4QJM7gRNQoE5KQhXfou5L
qJYN9XD9abPyx4bgzxsAw/n7+u9j0vZsL7CYHyxHbXb+PDF0VaRXtR39ou/H+IwBzBUj+BL1VQJo
YdWlc8JZsNqZVoQEl79e/rBF8aA5sIU6db0nmlnr//DB1A/+d0q0ur2B4ZqGqWP5dw3H+1uMeDdH
Q2v03k/RBXel6RAvzFgjVPR5lP7y1Ecll29OmGemEt7oMLJQLZ9NPeZdxiiNsh9eaR1qhvR/+HDB
/7xsAXsvP4Dibnk2n/Svlw2/ljXQI/8ZBvEdEvETOaMAshuWWojz1N2YIU1jBuPu7nLXGqD7splR
U2Yzol3R23ntsbIsM+TyZKpKk6mW+j5htBs1WoEG0G6skYFuW8fS4YnIfeeuz/nnTpkdLJoOnssz
0SX+cdm5lE3xwcBdSzFdqNg/LG3AQm0ZQPn5ZC1ovwxBg7nv3xsATXli7hwexxp274pmrqSXyB9e
eOvISV3bNnu6ME8PqXB2dKKQ42N2CzXtXQ2utk6+WbG39moMlzaincRVQ0GrTrrVHj93gTEN73aA
sc6gW4rB7uQelyel0C4CGzxgB3Xf1NKC8P8Dyp6/0WqWxjigE9ZA0VnGVsuoVLMyVbRyxX1d+czb
yxUeUptEKjXv5B7lvxV4oo3aDJBG5W/UxEhQRbclZu6OqvGb5afMcRErCgG+RJBh+Opyyfd5oeb2
P/43e2e2G0eSZdtfqR9wwcx8fo3wmBicRJGipBcHRYk+z7P/Tj/dh/sV9WN3eUjdSTGT4q1Eo9EN
dAFVqEyJjAgPc/Nj5+y9dksrk34mfP+l7Ao18zHD+3D6XY0Wb1SSf6smsZf1tHTnnNtyAZTTs4CB
e8uESF8tLx1gcMB6jmdMywE/LHtoOjymFfD5U+HjDnQU2RwB8az9NgGTxXVbPt2y28fL3d6K6KYf
BjSf2sfTZzvVdmHMV728wKkGXPalUhu1Td8MMAi6G60kJMJnU8OATdYuFsq2tC9OL4+3lru45fSf
0AMsmWDx7OTdApyH61k+lA6IdmJNvF5bnvygC5iKQaWwtI0+tMh7cgRMWuJ6Uz7i4Z+pujuLZCJN
EoXTy4MmO/LaWRN9XNzrcxWs/ICaO4GDS8xg027Q9GGjw3q3VD2T/Ir34MMQ6eZmCtV1ulQDS/3E
IzVmfoMWFTvM2i05TLxxzwr35Y7iCtNFrUZLHE6NffrzZzWQ9O0pBLT66DjlbSLh5aT5pdZyc446
62UokAEEOXw8H+ynDlADPycncfVlKPXi6BjaXbYckSIXsg6O9LVrzMOemPsd+FQ6u3yOeikt7AbY
YDG5G3ZyQJ3JALGIUPmWWf4mZtdYCRO27WR9jPLmjFTAYB0Rg9glvbvJzPTJFNFTaxcopwQxr5pr
rxIBaFwryYByMqTShMNSnZqfJ7aFwhTWThcFEkrc5/5w5fpaunZkaO6V2YOLYICWjfuT3Lwmc2yX
hJY3MyPErBXVe1FGT1ONOTlLenAPHQ4b4F99MqyDIGkvp0RskbZwEZxpWOllhyY3Pfmb4icbdmie
N3e6XUY7vSgeszSnKgmTpwEZrpcrFCrzuSpM1Ajx49xm7FbLb5ma5MlKfAg7w4fB/uz4+rgyfTQB
CKvXtt66G90taB/FCmR58pQDJ9/o1bAzRtR4Msho05S7tqmwHZTi2h+WTHczFXtsi0hh2v7C6prt
GwtnOYf/+ihypXKFLSwE4qbU9RePInAWZdGL7mtkzdD74BwYy6eunUpbz+5YfjaTioTjKb5wKlQf
ogpvRodDdBZcRIUjeVj1Og0x8VmL1IcgHVH7jvmhmIAUkT2hHwy5y+pH32aTboBEbdhtAalAwTM5
bAcG4IY6AopUQVcnsMvxUiWJrq36M7Su38HZXWeG7L2pP58NayP6hHRyIASbcXCPYxXeNZa6x4qI
xDbhh6so/zzDoU6qfF0mxkDIuUNDO47f946MvBmgrYfYBnKxpmG7E8El6jbHAymr4efCDeefhRI1
DUYQIj14Pq1nLZSHeUM8jrkZn9wMoCKVAZ9FJg1zqutmuStmuOurCKW8SdzirlkArDbcd2J90s1E
yuUqAAy4hCPdaaBXGLZCil3Wy2ldhHyUDclXV+StDWP6IezSp2V1tI3+lZkNcVToZAvuEs4s0NPw
YwcQLbenBQRCJraQjE7iuyhmJh6MLfyi/li6MZKggDmf2+ec8gBONBNQUOHjDS5gy1gliScFcw9q
jhVC0JXF5rYGKJUhElCX1VSDZ1rStpfZ4bRctjCJPusmEERc1uArxHgjaa97weRbqHODi/G7rzk2
GS98Da2NwPeNdfqnmsSVjm2aS8cI8xcem19rkh6nEFCL+TFcjsq58xX2Jv0Xk1JkqXlPD4PTUR0E
BsKIVl5UECHEvG0WA4aNSN/Urt94S/SpXt45js3GbhmmQOMiljvr2ZbLeAPPeDw+yuWs7xCWscLW
vZv0ac+cdBfV5dNS0pqUTECUfxThy3k0or/x+3di/MU97HIsVsrF40PXbXk4PHsnXG4X/VD7eKqF
OIPPlrj1jRB1nDNGFEXt59YqPmWi+FxMogY/wUbKY3EtsCmuqwwKMzvpx8YeH/Fj7erO0teEriCI
TJ80d0kMy96LoL0ZI0aYUIfvW50sudPKRwG99rXoCdhLvT/Z7DlaaaQ50tqal9+epiCnHBaQzpLB
Omt5k+IRtOx28bJWzHrhnqbzXfNGGev8ecUoCe0HAZilW4bQX1SxNfDa2BiBEEfGGi5avE9DbMJJ
HQabPp+inWTQSktAMsujs+xuQpf8Tq0zNo1Noo00cOfqZX9OMmj/44rVVuMclxg9TKns58j/OeUg
tDfnuKPpziiOCEAsaxYOx2BqroOk4PHBQJw5ZvPZ6ftLwB1kXuY2HOvWelqu2xQYaJoMdTmgutvn
yqhXwpGEeAVLWwbztDcwvNgxqiJ63k83srg8bWB2lbhwdssPtYYtrkOR7ZHcRaZm9dGfGHQLjZ9C
1+ZuoIWvyJFPiZjZ2kSAb2Ot2RDNwEZGoBWlHMb/srknbonNwWnFxZhoxF6VE0mOlUpg7AbRLrMy
baNSE4dwfztgiDnd4lnXR7vTd0qXFnMi+wH5XESf+7hKF3EEgQfcfcuq+f2CR5P/p3tPV5icdcW2
IGkyv+jsRqbJY2pyHjJmcKQZsTPWM2oAofvrU7XRBrzyUm50lJrr0/uo4tu07NttW8FZrHx+bijF
sEoakPyOW65UId8jd7/JHBZDDz2DqBS2Sbn8z+kXsGHSzUUTq4/Lc2QpnIQW3ydlaO2IBIEtvSdB
iPESERaSKWjS8/07MypSK4Lj7uLTM/FjYNwJNsYUJgfEa48tUtSV35L9KCV0R6lxwC+Nbj+1gpgu
YpHKdDDP3WpcdYj+DqGRb+uwq7atHPYzrsVt7QNlRJfMtU8JosqXaaLU891k8egzqwlOCZxwTt1o
C+ba05TgHm4iZFCpfRGnPP4iF7sSNv0kZdtOy6ze0+N9CC0QpmKc1Ma2rfXpeoy99W3OXFoNU4QK
gL/oxpW8LJOBkAt7CTdHJwmdxF+ZVbCAnInHhVz6Yx2HYGpXxXAc9IfIcQovJgV9Dd23RVTO6q2a
oFpz/NghuXU5j8S8Sq9fEVtYeYFC7nP6W/1Sv8ok/1BP0z7GzcGxrji2gD73Tlc4FCLnpUCT7S+f
8vSMZfrO5wnGe3JxqAwnfr43mol7Dt3u6YFX+upjUF8IxD+nnxiXC5dq5Xlg+J/HNGIJGPc68TG7
WetRyXGl4k4LUM4gXuFBnVQIjbVIgG2dvg1pp3mn3e30u5aHuWZTVuKAwUTMGS2o2PlcVZQ7MP3X
+YDMJ08uS1xTwOiLwgvjx5MCFPUdZaDJusD5c0E/3lpFMbfb4pobdINaEQTMiizop6UzTvXRvD/d
BtKH8NiP8rOlsbjjuNDW+cD3SlJoAcaNtKrf34qn5uovrQzyOYQp6RLQp9LBmv767AkRR2COFw/j
p6xlhjC7kcLHyxQ316ASNQbunTAxCGvWog8wCa/DAnlv41IfsoK+qmTmOSMitYSSpKx9ejbr01GD
VTnHZnyoVCbWQYb1dLmlq5SHVRnjay8FX2yh1Hk4d58Hp/ocGO4AAJJHm487NGwQbGcwH1LTf5wr
LHelgSVDKwi9XvZdgjwODEeyVR8u+UTLjr4U9KdH3OmrOz3CaiM+K7rhcZ4T/rwe8GGxyy+LCK8G
V9Z1GX2YHCJPM+XTb+k3WjiTwKLLx/Z07gmpEFOk6WsBnHEtKWSOOJZD/dEMiG47LUEjsL7C6oYs
XrNb5RTFeYPa/3SeAEBKZVzCmjI+sUXDG+OvnL7D/x1+vjH8VDqL9fXp54d//lvxDzq5//w//+jy
b/+4rv/5f/PHqPz+fBh6+hU/pqH2O24AAGDLRNRwhGHxzPoxDLX4EyUdl39PnrrBLPKPWeg7QNhC
d10HCYRpS5N39HMYqol3QmLKcPmP0vlJPIrOvzIPpYX3y1OTUSgne5hf6GV0gWxveYfP60SsSBg4
mg78d0bQKQ5CyAJHMZOl3I53ztShyIFwaoxgy+x+urYUJiArD2+n2Gb3qnSC/qR4rxvEWHDY3inC
k8fYhgpd5yXBFnnOxt0/GkV2gaQoR+1WcTiIOdkFhn6GJOOGMdVl4BvzZqLNFUqXGxgrUjniLx3c
99aZ2fj5QauJncrn4SZ3ASQ4+6QfvpAWwz5hnbX9gGiMaCWGJd24CjuHBGM2UziiOxOQ2KpW1ZI5
ad+nxF5uC1iJyWDyNpko5AGdLs0s+HB4qLZOWN+ly81U5sXklb3Hd/jhdG/rqJ883b3MXOt6DOHA
JuVEUyiuHiuDR9Vy9Op4BOvWyJArl5tSmyidptgrE0CpbpJ+NwK79eCJYLxFEhLURMQYtfzgVBVI
q5h0BxI5LZr3gP2vLMROGNJhR7D9Kyt5MCtOC9LxySiv+Xhw+EneiChxeEZe+XlIP6U6MKv2YSzR
vtZ0ScMBpbhQ8s06608rxpBYK9E+6uCQlXBenHGmpAFAsCRHJh9hUdOizPqUhpjDfp7qWxyUPGsD
LCxgyQkQs9ZxbZtrZJ1cpYS6KYGztHYm7WOpOfGOOM8f7drTRa0TZdBnSsindBrSYULtOjWc87ZC
w6WpilT1vr37Yb1ookMxLY+IPJo2nWTCCzm3Gjb99M0ts/vEhj9qDto2wCG6Gsduj31XJ1yeHgue
LPJpWp/QHspy4ROsnPPswWfVbupQfqa/ewGf0d3Fc+J7yvlECZdyEPdszC9e1ZFyqNpg2zZtvZ7b
lGxmEvLSiAW69Bnd2D76GPUlgY4EYVfJWrbH2Dif8shgwBiCMO0SKrdFGIYpB515CR9Y9Z4/+t9J
ur4qJH65Im8IsRLqUDUTbDPJ46Ub+e09NxPio8cO1zWHzWMo2oNVV1+6CCXropFrG/h9YbX84ta+
wqd04eDjXysHmXmoBw90N3haRhi3kumpDOJxZ3dbCwfFGSUkSumqIauAZDQNMSnS+O6Gr6TkFDtt
HYujg15+G+HCHTNiDTduYT74huGuW4dsFUcnFD6cgsnLoujJGNIRgpn8ghC6gAGhfakpgBErsHIV
Ee5FSXQX3cJL3iuOamIa6VD3j0JwGwx96mzKKEw9nUxeaXFrAyMEx0PRelonXUWYmm3r69ii9dxG
9GfsdLwxmsLznaY6aM10dDIe8IFGmoPIs/tYWtkemdSCGWq/KwN8eJpzUYn+WFugo+kZgj+xhPjW
iJIzzeLTTUxqetlA+mk1SG8p4vYBX2+sgUDpwuKLiwJ2W2km/nAfbgcxf+7GCdQna8jPnj1k/mpq
tcz2/qioHGGjlqGVa5mGyekGifOLXbp3+jRwPo9ZfgFQAaiIZlN/2lSo5GdNBRG2qfaBjaLDOx4+
nW6e/60H/n/EUGx1z76qRWz1ixrq7CH/x8XD9P0XAdXpZ37Koex3LudR6ZqO5RqG6Qi+uZ9yKPed
oFXEQHfRKSghJRPBn3IoW76TliC4d5GB84QWNCp+lgC2eOcoOkyGbenooTjn/ivPf93m4zxbWadf
z+OfmgVRv2k5L1sidMlaGAjODNuo+qZppHHO0aCv3Tq+aED+eZ2LHKoR47pm2MeUQ2AsakN0wMO9
npLErYyLOucwUS8mwCb74pc1ETrVli37qkpmB2rGvOGh5Zn9nCExRqQbGjeMTGBtwelcd2I6ztNl
lqaXsN2eEje99oP8C7ybFPMHjO9LFOi3KhhvYq0llCV5qlV8mdGyYXryQeK+W8Vld4YD9cl3eeYm
jgHSEtJM1+CmN/RZ4NrkkWRisCiqR2MnWxcC/njjaM0ZKCIsNVhQjK7Abw+SElWwiSEr1i6w024C
vbthLMoNjnwI6lV6o8Xqw+i36L9hHcUpXT4f2voB9ae+ifQFNSCtdJeNHU9rDZdRapsXwg+HTdGX
4ToPEDFBFikv0jLg1JkjqykC6KZtwjMyUNM9oKaNGC1ooc74yS6Ndmv6qDZI0d3yUS/ahkC+HJQC
/yr5GgbfgYV5lhU89fVwn5gQ1c0ivwG+sh5NQMUj5jZNWc56zsJsZ+bZx1zilXRpBCmQHYeTFSJz
IE1H+nhnjv50zmBgOrfqm3ImBtmpCUmtarkhQJbYHBxDm2nG8A4jBIDOMl+s8/w4+DLfm20GU5Nh
hRvPnwrd/MZADdOirq4BRNrekIIBMxAtxK0271sXMbXv4pwyvimuBMbk7Iuqu8pLuw+aJNy75iBf
tPwPhBYwvscG9u8qdONLUwESjziVmf0tJzBvnlH+crQnS3u8T9uJ0NIqPEdqx8nJQTXf5R30wOix
nIrzllBSWV7ge7k3eoJ6Uyd4RCJ3jjlwOaVigemMVeJ+dDK4gAFKO8bOQ3+vEsVxM8QPMxYjdGKj
osucFPR8Nr0i9lROhoklLVfeXDOW6cf0GDXx4E1RcNOO7NCZAc3T6tDkL2bn2Eb/uxwsKb09aHQe
w2KPyL1HvVcYXIW41qVPKqtxBjsNnImi7dQnqJyDXl5abk/kut5TerH2skJFG6B7F9h4xBZhVwFX
h1S5yKHrQtjuBqetiToenc95G1PvDpX1gWjc3tMyPkpsEF1uF8TdNRDMZhnb+2KMt1YgbtrAsg8p
kHSzoos7CfejYfr3pDP161mgnpzj8qNQwHNm9zZWLO0qRlVIsfW+sfg7JXNF0V/ZbAgKgQex8zVK
QXz0u9hvNmUqP2l69iWemWtlLd1paQRnpU2kWvjgS34+IbTLi4diMwtHMQRnnKZF3Q36ALwb0twu
/x0jnQgnWBx6BLwo7bDxKLYWIMYu/jqQzVmqzobifW/M8swGh380YmfvYHjG5tg1O2GC7cTktjEh
aHZt8GT7OaGnLYL79Nrogkd35nMRVI61fnA+nHo2VQYiIa9By5oV38gsjOu8EuEKfT23HgUSrVqG
/zG1Vk4OdwOyaeNbPf3UPnygtNK3gCKWPm7suw+9ovjV9Zrxr1HeAqTIkNeN4UqzxXVbU4CIUNxV
Wi9Ip2Rnm4zunPv4pqwCCxyE9h3C1z4MiPLy5ZGqyYGyzCyf5GDcmA9uMEakpnC9yA/4EBHPgllm
NfXgZSY/r6jISCOFFIozjN4wjDxsZjFUkCSFKT6eSbBRHnRZWoAxdSxPiDPAf3sDBNyggPPS30Cg
wuyOTI8xf0hqstinlpTIcLnXRPrFZazAdo+8Osw/aRkKCxRvd3gT4RNh+/ivrU7+G6qweR5LaoXf
tCLK+gEDl3bIm+/pL/XHzx/9UYFISavB1pejPaUjM/j/aEFIKd+5clHzUJogEFDqP+oP/oT2xNIP
+Km5pmr4WX9Y73RlI+tGgIYsG0ae/q/UH8tHelZ+aEoaixbL0V+0HRIMuo6e6NXB1SDK6LeZBAs3
uZAiXW8OXC/QUVx0W4mtEfSm9+xC/UU5vfzyP6rpP170xcAwRsmL+3Yxc1rOLiS1J5MApyZ5RwiE
J2fDG+PkK961t6aCv4pR/3i9F1qzzlRpWieGRkDJhBHMwm9ieeOs70L+WdH9Req0Mhrpmaa/+3sf
8cWEKws7cxw0Vztwxx2D2TzGg7HrLEKx/XlHCsJRuMNOps4bL/fq97iUl8/GjI0ZYB1yapeYaX+H
ddBTZunpwyc/YD6smuthMj2n/FTZO6EFH3//GeVr1/VFB6LSMw3ofenC+4q/OolFF6g+q5ii85kd
PdyoiBzQ4n7JKP39K762cF40tNOK0HETjcGhTNWDjyOmAawWCXOX4FYtMhJZNKAyvvnWVf211fLH
wuHOfH5V8dZzluD+o1fUkf4YEU/10ZmY5cVkCGomxYTc0xkni9uLu+Asd4z3Y/Bp8BGq6/F1ACdS
J7yJrtobN86rX/OL8yehxbIejMk5gGwnY+aTU1pe5X9sUALxoMNpiWIi17wRyEpVGG9dhuX7/Kv7
9cVET/XzFM64GlABX0ka7SB97kToHhlqeVqn7eqnBrD2KBkMGQ19eO4uy+CkEetvfO+vfW71YpvK
cdC0uj47B56Cu0wZHkBHhk3t1tI0rzJtr23lTqXOevDzbcLb+v16O8kq/+KTqxc7VREotmA9Ds+i
yvIcl7q+bN7D9cCw35O3czWi/HO4i0usjEzm7jIOCYEaMcC319XkssHINy7BK0tR2b8uxb7Kpauj
vzoAkveWPWzuAJySYTqQOM09r6o3v+5Xbmv1Yu9Kc2lpqg7sQ5zZV3XpH0HoeX4HXj7GzlWEm2UP
6wfzmvSbt7aS5Q7+qwv9Yv+iqyQjp+7tA7iH3YSxrcqdI+Tqh8zojgshYdlT9CnYLFcWgdyx5kpr
hvnG1ZWvvf6LrUxEonXoBOhEa1V31kCH0E+3Jacnlrnp3GJK9gqWGf0o5MfT0Q7no8nS+/0ye2Vb
Uy+2tTpB4iRHGEeYIrFd657jXC/3lg0xOeX7HUKxSs3L37/Yqx/1xabGYda02yGFOuNDpp3CT3qw
W/aRViK+9frYIucn+KiEfixGABYc7drurQ381Rv5xQZmzSAdZjmQ2gHGrqe+5us262AfIdo1CQgu
m2sY18fKsby3753Xru+L/WtxmBXCntsDB0h8TaDExbjTemOHRcAjqIBAQ7WKeED/vSssX+xWAtRb
mIpgOiTdzUA5YwDqGHipIEDfMn71nXDVR+pY6zM68nrdtjmp4NYbi2m5S//iTpIvtqysyPtUNYqm
AguJiICd6jhdOHP0EdPC17/5CV/sRkw8hFvRNj9VcPPkctJFnOxjvQuQH5gIq9kizrMeHNStqTcY
iOvN71/6lX3wpQAeEkaXNKUVn/WOS2Kt8kTUHwnzZrlMx5J/7riHfv9Sr90pJw/Ds6LK0LO+0c06
PssPJRFxaVPfaW3IILojOp05GynUdXptStaspUgsOnMPb7zyK1vwMpV8XngQKKPIqdD8g2UUpE8x
FiwdsI06WZsOuInyaMzH3nyfFzdvvOAr+9/pEjz/qDVqNEtkoJfzHbuOiXSwNClf+EpXRUFg27Rq
opuwWiD6wd627b97jV/sRrGhu4CqiMWguoqrTy6uJUcT3nKNl+0vnHEKljcoJAmiXNUIeLmV33jt
V7aF0x717DN3S9KYmeT+QfrV1+UYkjsACnVwjL7tRYF9LKjy2lp/Y1t4beW+2IXQrauWVq5/QJZ7
Ol9JjgBTfRW442nRIsV444O9Vpi/VJzX4aBjlO94mtZnjZk/+jBbM+Xf5UDPKdnXRlmcgXrp3jzR
yeXr+otd5zTefnYtUyuTU2Qk2kHEw67IEi/1UaPX80oSf26XMGzRh+PoaTHfa2N2nmf7N1buKydY
8WIr6k0ovlXrOIfyE5ie74TRDyhLrJV/X1/4ZNjEq7/5Qi/KIt3VIjevtOZAgMLOKXZtHR3MXq4C
wq5psl0PlX20OQTVdDR9NMZvvOxrV/ZFZSQntyb0u+sovukPjnu03t4SkxKFVNicn+enLPbXLXEm
nTWD9vm7r/tiCxrnpiZ7w5WH3m+PWoQSbrhxXIaKpK20kkg2Slt/sq98roYZW5iGse++8Zlf2f7E
i4KoEEPqtBiFGC2jSiJayTFvDV6jC5o7Bwsz5sJVSQajIrv4b77kcvmfLeDEqILKdKriMI0b96q7
TK/a+5BJwUdK3reu6amC/qu75EX1M0MnRYEeJAeYSjTljn56lqrbXHzmoi5aVaTK3cbBJtsH43pE
wu5i94hA5Fnw+qASgBnK8Sajl0AXX7aQh5R+zsZ4mQHwfh8mwVsbyLK4/uqNvtyr9KGqEpAqh26p
ydgGbQmZggeCr76EfkQqBYlH9ReYVwSAcxhoy+uMZN6J/bl988jzSrFouy/qKDlkbpBqkzrAOFjZ
LTkrBqCZFlElcbPXi1lF+nT1OWY7i1ZS/Fx//2Xiq/+G7UwEuc9uiD/NUS8eQL4kxXMZ1eknfk5R
xTvUUAJjAUopQ4K/WiwpP8eooCMkf8QgFMe3RM7LC/0co+om09dFpoIM3lhOUTwSf7YxlXhn2wi2
6WOiomLAqv6VNiYjs18WLPsdoiR+C5p/TuaLTffX25g3V2HMbh9x8rdqCXdM0ymVCGpnMEhXfqfs
2fX61CYzZDdBtSFyNwv6ni6N3gCsmta2dMAnEmmquw9CtPZ0sCbXV2ed1jP3TLpgbO46yETjx3To
7GGfTQCzM8KDelm9H3RUu98o/Vu1BSOj0jMzDPNuHZl23kfkvKGEXax3Q7Kb3Ljr9xaxTtsqaApY
z3VpjAiFh3bcQuJwInxgVgSkSET0jwJVkMOrWSmpFRtiONyvAEQLsYcKMMXFMplpbGvlDqMe1+hB
EsfNiC9VC5cLLacUV+lUwZNkJ9HFsNaKGBJ85TY66h89G9CUJB3oC9z4n4YxMK19ppWN2IxGqwd4
SObiQ2LHJuZQ9L7vB9JH05WFR74nct7so/Wg18O88Xtbu47NJXAwSfL2vJ/N/FYBRHxIhjLFS4kU
HX+RlPVOxWZdr0sGFKjFCEU7D0utuHNkK2NeNG4uIlG0jFqwgQW7DpMl/5DZBFi7H0pS03IkJDJP
L2HrE0uVTGkU7B1cmUxZpAITvY0DPQJlXJn8/DrpTeRjqZbDStjofqIR4taraOTdm42cL/OZiY1X
z0MaHVggBgfvsansM8N3i/DYOtPYI9XHt/MNM0LlPCL8gGXgRZY79i7Q4wWOI0UM5CzNGOoxi4Fu
uBkjIlYvMar68socCls7o+ltF596bApM+XWmrOeV1cH5da2xZcBKeRhuxsqtgzUJ2F19Ftp1GoLE
CPLauLEHAaBnrqNOuy4MPbBva6dtbWaQRhxdzE2AuY5h+OKaBrqS+DdYzWPrXkuGXlsNPZwfD3uO
Ka7tPN4OijFyD10yPjP6VibI9NNc7V2yX6ZrrSWMfF/lCYuYaAYgbqzJyUHIhKHDIjs3sM6hj7Hb
anKY782s8/szR0BmwQQfVPcaycKY60Imog3gfdaGez+7emSuorAJWvLIYORegbIDaj7XdakfzKnk
FjLzWuSEmQMwGNE06Ixwwb6TxuMgV+YWDrRgrqFrmJgCzHDQ5sckDi2SMi0r081bDOWdeuz9RMr3
1ZxORzaiMxPvZdOgBW9nVJByKEsPkXyB0iqJOwLuCAlIjiBHmPz2uZMk+yEHabot4S0K5BBTFG2U
HFN/q0rlJqimoBsiuI8UHUc3qhD/aTNIpZVD4paAe+cXZFigOHbqeCIjSBsN0o/RBCxaCCfLAr5a
P4aAt3JHnbyItBdtPa+L2SA0CcOlXfUQLohLKI6xM471rlVZcmdqY3+vkXAVMq9OZ+kfrcC1u4dG
0vJ3QMiM83CVm0bGiFkRhnttlUpma3YZhoxjnjXJXjR9RTWjN4Vt8XoCiO2wzu0paVGBQktNDoBw
K+E1Y1jp2LMHJKShBoN+X5dRNF9R14piF8adMc9e5KOp+BbkedXvXBeNNr63PEANqjGAb/kAIKqe
unJou41b6WF7qxs1frVeb4Gyr3QU1fkRQbyIrnKDPvmNbpVlSFxgWVtUNgi3Q3K1YalV6zgI5g6+
bZ4bKlgbfTOKixCfIx5uqU15ApnFzEeL3PsubkY8JKVjbYVj2ejpQ1IINwnm0+k2MAK6ha6WlkAp
WnIMGZxHlg4raA3SPySBZ8rrUh5oLDhy3pqiE0XuSTmo/hKy9Rzu204GhkeEjB6/ryZJAwcpj8vT
4M2K99cDOLgB15KGjuRYt3ifuvmiRGROYwyNCh5iEvOYCdeTPGZ1OgTnTMen7mEuYKk9+FYS5F7G
bQwPeWuGgYtQ2LcyHImHcYJ+A3LDjxrcR0NcJvsiD3L1rXHagqjIDmsKjIW8PQHNAr8DIKKN0shI
xhsdrmw16cxZVoOvxTjavLoUhI4B9oocu83g7cRdPX4W9EYCsctKarT+o5mgVOY8kk5532Khqh2z
G7awSQx1ZqhER7Nrun6XfXGKNnmok7D4msai0mi+qWJoV4WWi/octawWo4YImrFJ11ofMbJGPltP
wUpYoxYcIhL1wjM8FQbrMkbQu0+Dbrage9tWdWxUVKIbqQN0YOs6m9P6q4qcAulGXcyLFLqbnaT7
JnnnycIwCE1Ce3vieW9QSkyf8TBqE+uBiNnvRVi6PeRMJ8/f4zvTOkQFIyvEXycDPNrvAFoa7any
Cd9ASxUMg0bfYGovxewO9T3IbAAGRFIY8V1jCbphcugytLd4+5d1nqOEbdwBTAh+lyhRH4bJT+wV
sSFJeXBy3xYXDWkbwS28W1k+INtZUpLRJpabGVq7e+EOHMA2rWsSmLcW2azE7TB0dOMIaArC61l1
enFehjHbb1nls/ZxsCd/nld446Ndn7sdOmujalOSTyKHtFmCPNq4Dr5OjnKcT27rFt+0Ac/Yj7PV
f3Y5/T8I0Ua1+htlgEcIJnCbNnpeTi8/8qOaNvR3RMmLZYAEbmSpff+9ljYkRfFiK+A49u9gNoUb
AVkgHWlwabB7+TU/S2hJVS5clzAdHc+ra+ryXymhl3bJHyc+e9EfIkbQgTWZEu2csRTYz87BMqt9
zV44xAtbxwS0inuO/1NYOrqz4XLRSz27Jtc/fvVzEoz6tXHz8xVthg7U7sLEFvrrK+o4iuGJQp9h
0DZtomZQPyxtFtGSuZ5GnuYOK2l3XlIrzJMocOYMhXSvZSnIzeAGprNaT6V12cwEzuqEgc7BtJ1c
UnOFDJ5OaJbfv+VfT8XLO7Y5ZeAMUZhCMOi/6AQ5QuN0XAy8G3gYegZByTUuR97B71/GNV6+kMFL
Qcnne1W4uHjJXy9Nk7hRqJbACxDmlA6SXGBr1/naXWvEBqYlbGQZiX/rXsVeW5xzBig3OKrFmhqH
E0u169SEfF1Pv2ns5OTG+GdENplY55E3zUHe7iLiNLGTF1fa5CI/Cots72c7Ayf5ph3q88wkAd0d
UaEjaberBcDXvTdBOa+nPrNXpd7tKqrutc2msa4U5nqOFutOwy4xxZ9V2JJVp89bVVjtTuEbIZEQ
Xlyu2jNjyCvAz/O4KuBzXgRkGZLoiPtzGBQZT2ToNX78iNBfbhJXHnMYa15jVV+wMGYcdzQN7lbY
bGNfaGu9RmRQ67Ss52I7QJzaWyWi05BnNEXVEmLvnFG6HuYaQWGt4MnFDjwxJ5f+o2YB5vaT91nL
Z3FB1J/ygcwiyK5qde4W+joN/eG6ky1Y9B7ic+xiiwmCql9pgjjZwJmLM2DimybEsQYYBmGukpAo
bIQQzey/Vz2RPG3+pZ1gc1aVAn/mNANmQivchdlXNw6u86YODoaDlEEZe6JqA48aUayd6jFTITrA
aIjBfmpekTXFOqkStXNo1V9Q4dfEk5W4Xmy1KRxKLzOnPhuyxlj5Znlp+EwtK40nX2fqF3WYXEfK
1+AN6B8D33yg+v0mclBsRnbdahWhMYlm7jtDrGlTGxdh2eQH7LEXSwgAoJydlgntc1hp+9hGO0N6
bOSJeJK7RCMfXWj53odWaGrl/+PuTHYjR6Is+0UskMZ56wN9lrvkmjeEIqQwzvNg5NfXoaoa3ehF
Aw30qoHMBFKhkNydpNmz9+49V3tsC829yggLjNml8iPTRiCEoZ8fWlKF3qVBvjAmmteM49nJ8Yn2
tJdvs4nbWudpa59JN9VfoinCnTDJjziXoN5QQPHK+etEXnzqTiwf2VntW1r0QPj4cgZgldWjUfvf
3+lIhaBz7i+NlU/cK8DzOl1tHch+a7C6NcEDxHvU9TcULDp+xJeT7FESvWM//GJqfAxBeDjVc2fX
b2Yot6Y24YzVhALRdrWH3NpaM0B35IfP1TS/Zsy4NLlrSP5bCZOBKeyaepXH3qntZbr6XdbY//ck
qPyTOKzKMr83CW4ip+03SV0IQhfRS4RDCZey1EltZVXjEwyaQp5zk8dv8UZ6yn4wVFVzlOL7vJxo
L6L41kaYbxN+nV+D98He/c/usLIOKZNkHLlQ58AnNtFMcnKGA3cxSUlw2KvJw8kCuqiJXLzBhnlM
bYcACp0sv9jA98OZBku846zjZrD3k4OYVVdBPKdqlYJiZUGpxX9BfbrKuiPFbTDQ8LLBCX2Rahr8
OlkE0SOB7Y3lRqutfW+vbVctbQD5r7QtsTJy9/X3s15ARH1qLgNaUJAq/vXg037mXAygh1Sdleyi
c5q4j2aJk2VZ8H8vFNYsnvJsbBldGztKc4OZjX/9lYlO8D/jlprWNPnMejv7r0+xyRejb8dL+v16
0v2pOu3n99X+1xeqXqyLdikHOZCENYOh/h+Bk4SyAEsy+NCshsus9IkkxPAVTsHDkviIatT+3SDb
Sok99/Xq93Nr1JmPnZQGc3mhkf6aucbVcoaXSukHLyKN+fdilPWLrMJP3s2fX2qKORfuxvGLbJOG
2mFWWrpn6furVOktj/JZoIbYyJqbt7Jhcjl6RdIQ+n7CJwAx0xQlOFSN/K/2xfLDvexQdv46ozKr
AtqccE8YWJagQHUnb8IK5C23PIcx1osoAODwmQIfTjVaqxoRYEAEzDVBV5CAFiqnNcYlqz3ZXhnH
iTDil4p+wfYDmItk+Tjq6FQI5BuZjKbJsBHh0O3SjD5OydOiCueZEcmyf2Z8Iran3pxUPHIyC/KK
n55t2ihZQtWwBrnOU59DuzdiY1wPefPoKu0sq/jKhGJLbXMeSJ/ZaNmZ7Dh7n7aji4ZQ0inIzY8x
94Z9gcttHUObdzTj6BfTeZAZ0pzYhtgMVN0xQJtZKvtHOKdc+1jRwtHYo6GlGMnkQJScf08rEA0S
2BWLQBX8Igd+P+KoEt/ZOB6sZgzaBT0tvQVU1AwfUOLOSdzWGIEWPyV+y1XXo/8fxSYEb7lTase5
QmBlWlzRL1ZY0tVovT/RRMQTYPezhIZGyYVbuzaZKDl1FcyZdvhdSEKHIgku7HuphSxe0dPvT/n9
dQR9PBEa8ISzikcZGh2MHsqj9hzHHmNkJ7aOJm2QwE67GgkbNHNbgg114DNZAEn6tP9TpC8VINpf
LtqsSECsS7SKVYtaoYDbCbnirFn1wWiin6SqFmJIfv2lCklZHK20/wvQh12mi55+v9r3MWlUuo5l
wU1WJmL/QHfff92DYlqXiiybX5uXrOAiJpqxXpZJujkEltjT428yl2+z/ozZGIzVcFKKLCeljyBA
u/EzafSPofXhaC+IKC0Z9rnsEa3qPVEDhW7vrQRkeCUl8W9cUYJfs1sr+78pJtXAtQk11PVPJ9Xk
XRvnA+h1UHIJxkDCR81AyVvdPOCrCcrOqHe4OJtNs8BVqEZQ2Y8jkxAhzh3d2U1SCG8FryxwePrX
SU90ymjO0Yqw13hHG+pVqJoni5VwI0p3XpNSeK3azD/3n2NYvunYJ37xFyKX29HkG+i2kyXhDCyW
tGbogsJMaufkasBEI8jVOubRj+WU3BX0YSiwIOS6yeKyoTBVZn00vGUPaDneml1zHnNO1m5GwzqM
aU2FQEvNxVz3u3C5y3NWGtlf5Vu3ZSEWCTtkuiyDM3nF6/gFTtFXWOow01LbJD61gc6xfA+JZbjv
lyXeoI3YDqO/72N6fI0TI3WBcGHnvH0BYRS7JomMMDq2FR3zI9GDBwabqAZFfcn1Fnh535GrApPm
98clevGOFDgN3F74+FI+LJN9kte+nUZelgbhQRPSDn635QkeBmhy2mq92GBSyPZaKp5krIX4EWNC
v8g+vHuhpc4TSaTubI13q429AIPHtJEUo2Q+9FHzMbeDTeMhIjkhzmJqSmQPmamcc2x21jkX7RuL
ONEetX3AAXQoZBvQAG8uMGBwRGqIpVVTXvy5+zAwMjkQ8IcOulQT/VNhnW0apV7qyLV3Tjceyqwo
aZwz17Ofc0cniZktQdIK3dTj4isIv3vRkhdXAwgU6YlO8JVDI+yoGUJK6x6b3GTPn8g3reWe7hwY
n97hP0Zz6lv7btYFZpkOJgIUnWevI+cKFxN/vaGi7Gm10Dbt1To1ljCdKEgcc6fjHzrXzxDlZeCS
yOk6pUZeID07XScduokvnTfmW12GD1FTfWieNHfCZWdwfY5s4ZgRB0C6aNxzN/sW/akSbLHJwnVI
OXy4zGvLcpqeQli5EXbcMU+ATMp4W2flYncniQY2f+ArslY6ocND/JntMT/lA7cuLb8ttVfBIZHG
c+rKi16HDYnXc3b3+/iddzpsiKWuSDJTm3Bs+J7xpIfziwjbfpuOLt1+B06+wDXyELKVbL3S8Z4M
b+1kNl6SmAwoksgQZyfDrhjZFvCVtEVTHp0lO07JmKaS7kYPIykCF9xO7qqu4MAwcLrMKa4w5WNe
McYDNhsmKT0fvImTVia7vsEh5AxE1LkCF1wBVexpnJZg2SZOgb5Uxkozs+JAug3IC1cVRwNeNe8Y
TuwQsShlnWUHhgMRKOcebXUz/vBj683r4390kQmmnB84NRmbcNAbuG0cqdw+B/ZWKsjkZqwxYen+
DXH0VDjp3gGpvm5b82eUBdEF0XjXsBtV0aStjMYm1nt25KZuTUC8gCbhKaXuXhZjfdTcd38p64WJ
xqD1DO/OgkdcMbbjUp/NYzYnhzmdxAPL844kmAeKFBKRndAIwn6nPMzKYT2oDSlipNfXnCB8m8zG
wpj2Vp6rxY7jBBNxyWsO9pckNadnXP1JuIyULf9xKHsaXzvyGrp1BIxtRcEV+G5Y3iwZQ3xh6MTi
GGKf7HahYXZ710hf5TxqOyBaG0zy1A04J7d5WDK6kT7ZlHCEVnXcHWhERse8DV+dKfUOel4TxlGQ
alq4Z10gLB88gmAGI/kgTilHXu4rbPSE/YpxvFrV2AZkqh5UovXXYfmPSdDb0VHqYSTIlkNzKzgr
hc4po+Efzq2L8bwajpbfUVYN/bEWVk9Ou96sleY6a+Kt1moW6aE1s+loIIHC2iWPDuOAE/w7zgHS
Hcp9oYajPQLYGZSPS7TvgDrrlXHyW10n7ZFmbhYanL3t97yWl8Y28JwhIRsm7WEcM1bL8dWUiyfe
o7FCtOKekLhNYQ3nKAoDnnJvT++djLAS0Yk7G9eM+L6Huv3XNq13bNt/GpZUI60JWMoUBlVgEv2s
ck4LPozUgX3HL15+uyH/r7uH/9/FQBjW/7HJeI7//DTx1//aYvz9G/89sXf/A7M6YQ5QKshtcBcl
2P+Y1+MtIh2Er9rAuiDl0en772aj9x+2jUVJFyakNDIkXP7ov5uNFtERDqENtC3xUwuAdv83zUbM
TctA/n/2G2n36cBVFuYyk2cXHtz/1v0jBt4Q8TDDSWvFUwvlEiJjnnFblyCSSpMjEK90NfB4rkfd
g7ng+OthxPZGAE8PxqQFgOVUhBwOsBecC28ILMfMOh4XotxS7T2pYUHYuop8yaQhtj4VDYZNsBSN
/EHf9GWIEn6tdO9OMh+hS+orIxbZbnSmD62i8KoSdyfTeuvdVrNQbDBx/5mYZxkzQm9lPKx8Pb6x
KCu2ZhsiQTyQHv/QAWQCm1BD0pwkFhj9nLj5W89SZYr6RL8PUYBdH1uw6auhspADDZUI5jDQaclB
NmOPIdZHN6zP3omA+HbRiy/6fTj7j6Ru/ii//uPS+sr1+oqDmGKtjFDhcoTmza9mMvvAKqqHpPbO
RqItWGA4HfmEkUFMrxou103kJXAdnOgtLKvx0Bl/aUjD6qyHg+yanQo3ysxeRGG8aHHZEI26wPQq
ez8b4l6SHpxpkVj1XfNp6y7DWUN8AQBdmzPgShFuJXlElCIOFZ/PUYwK433KcBFXbY6ZuYCtpIxd
aUyv0p/WlV7bADvnc5Tl34woSYzAbrEeuvrUpcUuLycCmZw2WpGXxYjSnILZJM+tzveuXhyIQ/jU
iANkrreWfo2pakbF0bfXVj5aHZGF5XznaMBQCt8rQapElH1KAz8l2sTagy8nGqikJHM2PXxdUQRS
qWwzdv5XIb1w33oT7tTpbrrcWKnqsVovZ39D1qTIqflsFB5zSts8qdEDSqIUCYGNeet3bVk9M++M
1suPSgzzPfWTY5adla0lNCHbAsgihyefJllecPMUg9plfvFs0dVZ6w73S1yuy3QeVhHbWqIAxksp
qhVHIc7NjdxYhvaJcKAJavOxbqtq5YeOduDUXbkkYwmwH4S0T5uOgnteJt5AW4lOpOt/AM7Nji8p
WRG9iggg9Tibewbvj8BdFF3UpF8x1pvBmsEOSc/JXJLegWscOmPxAyV7nQt3aTdM7pp4F3IOeiI1
tZs/FtyDLs6JvMofDI3ocPLTNp334tRwR9CQrciUTYNuGp8vYU07GB/xBf0vmWrGSXS0m8LZ/QL+
eo0i87Xssx8tRj4TGXDGmMUdvDj9VlZGb9qz/pUxAopMMtyK3p1p9tdaJOtVwsx+2er8tUzzz6H2
JEeWVZ3lB4bxLtaVfiv8eAzqYrhbPn9hXLiviUOy35jS6ZAMIipbbSHEvGS8zaAmKmUWW1En23ao
IFC2wTjK73wuKAP6ECRKRnpSQcZH2lChZ3unyQTBKO2mcYv04BLovWEsqQuprfJWgXWUdbsqtP7V
n0rjCAEb2V9245FkApLZr2lnLn1M+85tf9Tz6OBqzQuBg8eRUNW6SriEcQKqMhvuSSPo2iSkpJXe
yUslP6C2XAJjSEwXuwrdpl0ULyTi0SpU6QvF0j1KzRu1298+02DaOkT1zvJp+cOhhZWzpHEAwzxN
5CxGRvseEawGWmjcEHW4deMSZIzQRqqp4W63g7dtjOZFmjlxMlDv4PqsnBBmpmt75yEF7F3k5Q6O
1t+pbnZNUtmb0UsIE+vqHYVssIybd3NYffjwYoKQqrLrQAd5VrftXW+ACjBvTQ57uDNnGfTWBgjX
gpB8dTLt1IzIk6bEe5sn+NbeOHy6odesQdDiBzP9K3lIOx+q266eEiYXkbqQvh0Uua0HuMYpyyZ1
siHGZ2N+Tsb8w6oMxhlyfOp7xAEasCEtbC6LLqsR7tkcWtLqqnndaCRiIgS+h7p3nhgQFILDtDNH
axH2N7WEY8Sd+FENfXynOTdyIL+N0Yftf3hZ8piGyznvHPcGemzmtpwZUzKkB+tZ5P6ejBF1bMPp
DmOByNfR36mC1hycYGAH+2js961t3VvDw4QfmkGtpi9UUvYeTCWDSFqbyEAar/nUSuOGEe3dDYE5
Dyxt9A8Urn/VbJ3wHxr6Y9W7xFHbbuBOTlBHLSO1itBnsqy/Qru+Juh66RyYZtATtxREZRevZDk8
WEg+cHpUsCigBylY/2X93GSPGvoAZ7jW0NdWfh5+TdMQCFWyjY0Rwqa05ns5tcVl+NFN6lwVOk8N
FP9icvd678BVNcwbGo/LBJhj2wzH0TL/RlpYbAY0MIO76OsSGgQomhA7GLdBEtFUZj3mdiGCpiwf
RSzYX4f7MItLrFXTqmvdQ1mWgl1M+jvN7dccK83NXJHDzTKxwTBL29wdvsiniO5O0R/SRlulqvh2
BYHEml58YoX+MRB7LNSB59Ik0fb3A21K89bYySd8rXSr6dxvrhpQKLTB5JUPLfc5HUWBo2cAolkN
8ec8zyc92TRRbuyW6ECgJozRcu2eZZW7GtP4wbIk9TZnI0tMX34z7xohLpQZr0D9L7PTDMSCD6BE
GvsuumwjDHk17OE+D+FF5SN9o0KfN8t+A698PbZewolMX5UOWH2Nh47g9mWc5UQA8WOh1SdPGj/x
PP+0pBethk0M94wV0NdWotbvRO2wZxl8wgZqrKaYxq2l4+wkTOvYV7m+islPNfT0ytng5nsd/baJ
LtKk4lUr/2Wxpe0bjd6DG89Pfalz4rLeHD+POJ0ztDOLeeOpaYCW9IrLhRBWJ7sWeXNvbNZ4g/4h
qFanBG9Qwy1ok+SoKe+1LUaEinAetV7/BjmVOiRn9j3jL07FDBS55/oZtmnN3hiSQwkr99XVuK3T
EnVLKksGotA1bODBhbYkSQHwzK3iBQ45V8ArXoyRkZlfUq+Ug/fICnFVUbiQKuN0N1SOtUZC0nIu
s7d0JM4tPWZWVNieA4mcWAyIU5ngNPyiritJjRg66hvrdUyHUbx63lyt3BkPj0nz3NGqFdisd0sK
CZfGPzH3JaXFrW0qRedPhfBpnZLLWButs6oRymT1ZnSKFH4FH+IkErZC+qggjt6X8zwuOcpErz/F
0njutPQt182by/Pe+NNVYmp70jyx9h31qg+UECJGauhTB4g5ZLijqxN34l/CzYvV2MZb0wnfln2j
z8iFkuoeWep1uUJ101HIDvpes5S7aVLjvQBXEqNFGaFsoNlr0PxQLPQjy7jf5E/RaGsbZ+rfaWb1
JEBYE0Q8jobgBfIiuwvUf+ukc64Zgc8qTPcqxQxXefWeflP4e0nKXh3J4JwM6kEJdmvlLI9L6cRv
Imm/M0Ku7KoAWMZqCFjFfhgibgBtFD9jkZzDyj6V3R9R2T/uQCWUzk5+EuLUFk6xSc1gsCIL+F0O
j3UyjZWrRy9OZ34MfS8DS/ZXQlJ3sZ58oACl62uGK+eAAq158YHFmQkjgaw7jE1i77qJ9AGynYum
KfbQi4+JGk5ZKJ8ius3rLGzU2oHNR8NlTdsxAa2rPbm6G679yT5yB4DS9SsaNh0cf+1YhZG9MvuU
o4Tb0v/2+1XWIvHn2LE2B3s8DVX9p5naTzXE/T7qCHqIk5PXyAamufvGiWc9+ZW7kZRVeubWK5uN
BOAvvGXN2Olz518q5sbCoKFprbRWXzPMW/UGw5vUJBEhTeg4UC3IRHK/zZkTdEm0lfSKUS7ZjEO7
QCtY+lPD/yvdJCYO9FYJs9ws9VWrlH2cCYRPipw5LurErYSmX6AMSJJ2n1s8fePgfyCuZBaSYmCf
TfeoSo5z99K2GdKyUBpadDUs46z1x67honcOXQWzyL9rcSxssR/0amsI8eOK/uSQD4Yadu7LQ0pP
vi4QvMVUyCPMYWiY4SYzkqe4f3Fj/6UmB2DdOuCoCtjgUJ9qysIhaCkOstlM4VzGb3ZzmHz3lafL
RfNsotQ13ubCBi/FocVpD+n81xgpCtiTzLo5OuQiFLTnA/BOV32kNxmSFm46e4MAt03v1u+jRmpp
dytnGa2jIf9DWtiIYpHWuee+mpmbB4nFIpKRwEY2QPWy/KLG6sG0tC/RL9LAeo7s6qUL0z+/azBI
5Ru5ry89fXF7lh6HzfzgkOoAW3OAyFOwUxCVwhElfE2i+eZM7nn+KFV+ndmSk368Zbl/aXl8Q3rI
K2i2xBBi7wNF/T67S16gNh90eek9qryMEiKv0Uq7xw6B5pGoV0hHhbXn6FPgSUZNTqgEpJkiIbyJ
sRp+f0LaWL56Krz0kTAI++Kjs4WDae98dPd2Vf5rtOhAmm2El68iI75rKEbAEifTTVr+37auXjzZ
3D2jnABJ/XMse97SUOzoBSSUUnG0GSxxn51+XPXFn26S37UfGjQDvJ9c6pcpmff5iC5ekR2L1E4G
Ek2ClxYONB9Em9oSjz7TXQUgwQgOl5jo3w2RPOkm21BKlSZZpBJ1lzESSNlD9CPk2tvZcT2uc17Z
eh71i05dA7d+/ixs4oc1V2qXii6u21Hnll31MiTIxtFCb5KMgVmR598gg7ndZdGSPuFkKJrcT/Nk
de1Thq3my4O2bFc143f1nKRWkFqczXQFVrSS1jpa5pQCHTR5F/fUFuOK+Iibbvf3LoJ63me8G7tn
H7NIg06MP5pt3yKftXHUuEM50YmVhT5eOs96xAXqzfHTarlJ0Cvs3CGAZIC2PkPnj1I7PCRVSF6v
k+/cColJnM8PoUPRbrd8AAZ5DjtTWa+jHUEuIsoNsUAU4DnoCWezkGvU6iXjoHbNvGxf1KpmHOjs
GPrWjA7bIXBpq3ae+uKwMW4FqSnS9red+NuMTjCEnvbe+/KBwfJNoOa/ti7bR1eDZepWxCQPlxHY
JY1NUOpKrwl6rr3kQkxtGsbVewR5ixU++gbh/kzM43SKI5SXsa1vu360H3tgokXEeJAAPxBYU+Wj
FM2+fYKYZrMFTz457tHpeoptq0+841SHyI99h3Cn+GqGy0ul09/oezPyb9TG884aR+fA/ECrvnMG
lGttql70tEJUYG8MZX3JcE6PwrAZ7wv2aWajpHJntzhlFKll4pUAw9M8YpEskZZyWfxADvMyUx+j
Q2RiYWCFHHqcthaK221GsrAzfXqabD89i/QZd9poZZFfnDCTG83o/kDZPyi4gL7S7+mMxrz3Vbup
ESljyCyP0in/Gf69r5KbdEK6v5ra1Lp7dYfwibrHTW0tIHJPX83hbN4UKezIi14jT2qHWlbXNpGc
lxVbVd6P6zSkwaQ73O4j1Q6fzBVHAazumlIqDrFkkc+igcigE1/usskrgrAEYhCPiFVIgNE2Yuq5
XJl1ijz9PAr5hAL7H6oZu9KjswVGZp7rbeTC7poKzkmlVx9Kzxw2lvyCW/7sGtVLWscvjdls/GZc
e/myn5X5kzXC3tWj8j1r9fs4IP1IOY517rppy2gTEmlI26L+kmh5AxWKJz01mlWj2cm5mbWV3RmP
+jLWaZyeeocmP/GLtymzgfRPHVpokuVBnFREL2gUjHiE/zKIBKjHoGrltfY3wgFdU+OO6kIv/DuY
3DM2Hdhk9Vo62byfF/55o4ogT7rrZHTRCu3+tKu9Gw3+05yBntdmazsN9V/XoMXOGTikH1MfsbC0
z1GMZsIW87Ei4IVmQt8fe5/toitaYuXbYG5nd7OcbE0fZZr1FaLWPDDp/fJQvyMP6uaeGYfdAd2n
DDP88DLWpJgPdM4is5lWhqW9mkWMyknSDgl9ZqnkIc0jOz4hrYGywx5K41wi+0IJVHpPULVL6nD7
aZ5J5cJuczHl+D5wUK4mGy4a1otIsImb4w5+3F8xmbfMr561Ip/W1Omv2SCYbJgx8SRvwujkvjD0
TUObZrmUut0Wqzopdi6Won3jd0fyd911ElZ0ebOX5ZBJuDV5HX1ZBEXfJ/tesyWEwyEovXIk2oD5
Vx5hUZxMWjRpiXc2a1FD0WVGw1VeXaf4p5LhVrn1YZxBCpAWMbP0RCyS89K/mfVXqdvpqjHPKiJO
3GnJdm+V9QcHl7uuiCqOmfjdzCg0Dz5jbgstWjMWb1mvllR6zV2MX8Zb3K6WlDFORJkKMs9g0m76
LyhuUvSry+CY371NaQE30jgT6HIbStg6eYxQIEf5PYibYhx8jMxyr5x53jZEjBPNi0HIIcrUj4rH
Ujo/yiN1p0bQE3QRUlgjO7T050jSdPZN55ywZ8ebmAoAaXu8IpX4DBZrI2eEYYy8cqSIVbi3sYPw
jBcYbascUwRMMD1NXgf7kgjj5mfq3SfOLwiF3IGDnILeEQ/ECZprXH8M2Uu2/qHlWTfKU1EYf6rC
VGtbwu2kExOuNVapbWx8ulp3F237Qc4irRkr6lYj2UTYlxHKdMPMrRl3PE6Qz3azy3SVfw2sRivc
uSOSIHM3ZXoEAai/AaFg2+quXUk0ozW/ImMgrwpAgZaIN1OMQT5wI6Swr5qcaLtQ4w1xVjmgzfru
I/fZmE5Fgiwzz1045SGn3CYPWswfXKvwg6ftxQmHAOjjfh4DMwELkC5dlM6rqEUMf1dGS0zAvHOn
+Slp8aFwGQbH3I76smZZN6NG3BeWdE/LUAVFWe5lqT9aLvxkz1KnJOurje89EAzBCbIW1ApzhmGo
1bYdR8D1pRG08wy46JQ/7i+kEsEhAbRJ/9hCq25DphO2cS7DRPwlBWaK1WOUuyfMXmQ8cC0F6VTr
aPY/rBnFUUh2YlJ3W1XUBzwKrzw92mGSxzKnU+E27W6QzSPqB5bJtnzrnPRstyzz2PpooHEztxkS
lKY2BijHB7/CaZ+gD15bdX9H1pad7Lk0iW1sroNrVnvyrVjNfA2fbuUEEtCzVcw4UnLaQf2k/ugJ
wi16bQDGi2Cu8/e+nW3Y2cWbM+avyTC1u9T+oyEvW4e18LdIbDMXkVRUN1edTWg1t/FrFOY/pJBZ
e120D7EyHO7s7BIShMTgATFc3MUp0W3dip4T0OuWay/rsVx3rX7xdFExTajo17j9xTM7myOMs46y
gRqYcqizevA7OikrxsThAcLuHyKTQdD218rJXmRoWJves5860+Z2Fwa7BnMuxDrsphZu0yVP4jSS
MR7oTXV0KixZvpWU68aJ4pPhGbv4p2zr+5DpTC/aIl8BNkEVxBDM/SYzNeS81gb6PL8PIj/2JW/B
jzZR/znRcoyH9mDFxt/voUxe7Gq8dbVxY+kg7SLTn+BVIqFHX90Iu18bWvapk0ld9+gcyk7tRUsp
bmr5BVfuv3GoiT4ftkaFKhf5FTFMJO8VyfusTAQM0ZSBXMKOg/HIDKrSO4pJKzd92r2Lqb5oAy1k
VLKEmC/hj0UYXXQRv5XUxMex4Rv1NDvKTF8NFJGrzOVAq8n8YCfEXvZPc9j/mD3LkZzxgYYKLG4R
YritccI7GhIIL3uk8fWZs7Cjpw092PLZY983n0nN4WfMSns3dvyZ5qqztLOrYUwzPTlW7BH2ha3j
GB8oDHLEYnx8zhqTzHeymPF0FDjrDC2SYHPbMGla4vzU1V3k7sBQH+ws+daaidKgQMOUTtO2w21f
af1hsKGn6xZHlqUDQhNnOnS83nXnZyfHQoUQxe1Jc5N6HzsO+BL7Zrb8g6Ks6saLYRfXSZUL2Ny5
YO7ZJ8qrt6PqH9SANNJ1zL/QViOWGVqyKQ9X7fL04TKiMpqqN1q2h5huIeJF+S9l76HDrI1nAEI0
lsJ+2CbdKA4gsj68hJbjbHvRycnHa4cIn9PhPfQqEiHXulA4KaemMQ5MbKjtNWvl0YbaT9M3HK7P
yM6KbVS5e8cpBaDmMwfpas0sVdH2Lz/6arrzsbHiE6kZ2C7JKX7/5ed2hWWZZkcvkjf0gwXmM6SU
bOJEVwOwdoZXGCThbshFvovD9qrLvaWHOr2I8l80X3QcZGc99zRusWqb0SUMAI4tuFpuSo/dsAV8
fAYo7Lx6I1rnzrbecyeddqJBAaEJeLytdtWrdoHTz9+FCgPHNtOd3xf5hnAm9+A4NZlNuaQo5JRy
hJhXZ9cJBO8K0SzpikwkdhYsfgTElH9NOM3rqe/eK0YlvqNvonw+MjFH/a8K/WDpHe3Mkli/ngHw
akwyEXSIkrjOf3LHLo7EzrGZQH62GeMY0dbR+zjQBxGumKehWbSPWd7XL1MtAVAjKkUfi6tVPRgW
5+yum171xqP40fCzdNB3+uk+2d4PCne5G+u9tCh0mVMsxF02doO+MhqYOEiWR76psL7YrwPA27Eg
O8QBWbKaJgNlbEXUUyi/pq5xEKi5YjOVdsZ4UaSb2qM1WVn6YSj6Z9X6f7WGVA4Cpe4juR2uh16+
L/ct1pJ86ZuWAsRtLk3OTnH2T3esYlu5w3uTMLut6uwzIZ0ktzi5VDRhE9pRZ6pTe1j2YTk9sGbk
G6BrF7yGYnm43weERxn1H4T2P3jhmkCaODXMythllsYcyTU3fma226k5QEQat9pkvA9L3LsdsZJV
x2mW+j7UpB5QNrYIeQTj1Vob6QY22l7LQIjnJKuiLNiWTsN83GeE6frRLo7Gam003Utudu90vvfN
yA/NKS19Tlh0kuIQ5+/F9EiI06tqD/DlXofjV5pz37UVAXNtTseR+yZJgXrjZVhbgpOHSNzvJvbX
ueX98ITgvyMSjVrDuBSDdVc52bxOW7WrVMYvSDdoXkp7hUqrrHHVeIgSpCd2acN1Rtl7kpI8XEWy
mJv+J3vnsey8kmXnV+nQHBUkSLiIVg8y4WlA7yYIHgfQgSAMCWKsN9OL6cO51X2rVN1qdYSGqnOL
Pw1MInNn5jZrrx1VgLfQalf16XF4Dg6Z3lsqd+VzUKMWowfJy5AlLFfIcGn71BjrypFY5Wd5YZpT
RUkyxrosoRt+4mlwnPSqfw8ytuWi8/T1k3L0MDBxBiUw/DQirwbVq2ymNxIHO5jGrq8ASo+19xjF
2wEKWk6RM/B9u4txiZ1BbUJVVZOjjyG1aXuZfUdVEyQJZc/XT3t/Lq2W6sGtZoTKZXQ3AHv3Kfvw
1KpwAAA4g1j9Ro979Z2VA3Nv+DCleY1HPRNF69QkX3pbEFBKLgQR3xPq/S3j/Ea+y9O8uwA2F0jN
KNPeAz+m/pVISqK7afaVEp+jIaATreHLq2/F7FlopCvEt0rqr0s9SpRsRH0sfJvZwyX5fDww23oF
fUL2sAjpv802LEh8vz0N9K2WahYPZvLaAgXQGni4yYctvgkLkmQMCBhYFwyKvejS0+fD/ssYX1SF
/PM3vKzvF5Dd+vIySZc6dSzt1qSX9xoMDIC+NZWz1qSxEf/W02WRpNnauD7xwvbo8ZSttk/K5wpj
87J6x89jy4wdq9Xlsjrf47vzsJTcVa8WZaH1x/FNxiBgl+cXcLFi+ftyz9s9WcAUk+2+qpSy8CuL
OBjZ1W4B78eaBZYK3HBMTPqDQp+TO/KV1tw/v2u1/4CAntjuAKajwcOE/LNVQfWbakhlvpckwx7O
9vac4RCG+D0Gp2lbGVZEpSkxUOVHf1xnz/HtbV3H53e1f70ycLcx8J0z4WpfvbLP3tXKCOiMvgQh
8FgmJYiOXprNiCc5iXV9eSSePShm3KfunEW5jyzN3l5dpcAtiOdNTkXsF72ST91XVfeur2tBR+I5
rsnq++P7PK/cR49C362R3v1LraSLHpnGi0Fs+m1xuU1/P6HzvMk4ILITg4Zwh1rviwBVf9J7acsT
yXrENtj+Sda1vOQ2iOH+f5UbFiDTIV1cd8mcQo3qb88PIOKxZjURCeRHADSUCQGavnnq6viOPHez
XO0/Rr0qDZ+qcVtdjR4Rd7099JO8xHN0K0dqOwCROUwG3sBMl1Z1iQ9a+hzKqo5P7qACQ08yPaFy
ou2u0T6olNOfwvJP+Zjiogf1/VQAHsZyuuL+J3zVy0V5MwsQP8k1GCSnnkdlg+ONUg2eSkIQgnhX
3f4wZfPvtSNK/gC6HPYKt6yqp2P2y+D+IKL6tDQVDlAg3dStVIP8RMluAyxvCib7533TR2V5x+eK
gypClzKomhzDUXDJx1ltNjalA3vRW8+DG9WfRZIPeptHS39SRQG2ML25MJ+03pLC6GqjFYeSwu1W
3Hw11nk4e5dWMTPMeHUjn6E554Ntar7W7x7K2rW8nty8pz+cMnoWVAxWoRwDybE9q6ayusbPea28
btHruouBMhEBtIpJRmwzBFUlQXIZGACJGMAAQaj3rTAqz89+U1ecNjKvVmiaForiFf4r64TfvmrN
CE+J4al6c3XLARGbJDeo2mCWrbQGA7wP/TNAVO2OyV9TWVJtyW6In2lja7pi+PT7FfwkEUZTubtv
stgost3ZesblRdUNWN1hqWjEo4v7srwPlwT3aVhLuge1UGHhPal+3yIFMLmdvzDNKoBg6NhJvkxY
vq/DzPJwDgPBJYZPBgHhMVIsWpH0gN+8tMLu6+kINEF/nFUXHe91SixEwZ2rUmY4iQtrVg5uN+dC
PU/bgvx7ppwecdCqKUCkhgp+lMpQCM6Xz9UTWxAQbxeE0D1NpXxzQw5Av8sPeKmVYicnMFi3E1i+
wbGBqeEH+vnOu/AQZZawQrDQTesa9t5zEd/c2lRBzPRO7ShNrWA4OGZqomOttelcr1leT9oQJFCc
rJt3QT5rqzUzre7Xwa0Ykkyqv5YMkjXDJZJMgGxAIkNFcZA2K0s5K0tdD1OeMb8byTFNqKZ+JdKV
5IkaZXHWRzBNkgje1cW7VPhMnx1jwoBt6pkyd+B5Gdgl/mcwZZfUO/cUjBa9mlO/8TR+PtodsAUd
jqGeBUY3Ud2hWrAvXd/DsB/fcWT2H9s/GjLEs5Y+KY1G6JxKAUlvjPMlASunW3ZjDjK3Tk+HoiR4
KBq9gRngfLm4Ne6TKUyseFzeH8QxlBFTDWwMjC2/fZBmg5dDiWahvwjvgmjI52ecWCdgnlFjmEEC
PEyQOFAET/XO0kLpS3/YxzLW+pTzzJRFPrxjGNdsUcaldWPnktRE4FH7wre5z9qzstJjedNAI8DA
lOG8VXGk3J4fOQxIYgCRKaw/+8sZO/0St/GI6qor1OpmdinPpf3bxKpf/ZUW7/+jgv+T+ojAZfsA
X8ml/48rE6zq7OOf/rEswZ+n/oER1jRKCeg65P+9gaqS4PpvPAT80oeKhPuoeo9ac93t/goRVvW/
qKRP67CVDHRqB+j8VN7ZWP/7f+t+gj6AhCXd4HSAwv8ViHCfCk1/BxE2oEEAwjyA2Etjk+7p/5AF
P7w+s3PMijfq22fbEu5q54qJHR0OpVjA5CEaGxe68wVDgZ24LznHzJnBDu0yPeRbgNvhj4Cag8ds
Q5LQlWzJg595ZGOKxtXsHzLW5VtuXs7LWenebgdmhjz7NFD8u6/Zhj0QuU3KsrvRbJBIq9wG/ioT
+yuTF8HyZeuycYHmOtQWtomSc9nE3eweYtXaijiJDzQbQcxEJPZ8MzdovxvVwnRgVBLzs1yuRzjz
xeEiNj+NE06FKjbT6VvscL5KEmtsrtS6+NnkJCLdlmc5VDZ5FDYLBpetnUnNnXVHcUFf+VfJ1Taa
mIO6ECPL3r39njh7dikO8x1vL/ZoNwFQzcGHCWA0uYqi77743NNa0QhvEQTBQ3yYobYb7PR5+4nf
Jt+R9hAkUuIfFdQtET6pXmI3WQUHQ8yX9nw3sd9CTsXyJnabG82eRKnc7SxhR7CeiR0dZEcj8D38
5FY0/BDNgoMlIobvToc9xOHD7UmMeq568Vu+wORmxLJxImY9RxEfXEOVE8rq8sDuThGKWA1lCzmt
2H2wXXOGm4iFJbhq495E9DHZuVE0ilYkYfPnR26wOjAkh7uYRHjpRBbcvYh4rKB8JA4oytcS6qMK
TvdK9ou16gfKKB335rT3s+fph2Kn+TjCelGPiEKUA79A/ZDDGTih4T6vxNOvRjEXPTk3Z8hoWe5d
8PjBoQ3uopaj3YiES5HKVSK+F61YffScnlMCwJRUS3QfI23lTB1TbKlwLIFPibdzx3YWiu60dk0u
tixvYEMcwnZx5eMqP37VcpNm7pXhP9nFfhj0vuBIBCRDLa7WZy0XiYcH8csMYvsu04iCvb99Y4mV
9/l0Bl4rKoesUo9qMxx8kc43iCS7tfEG08+zT/DHshH0YMlIzfANiOnsigBkMpxuVw8ZPGUj8+nL
HQaFf/Iunh6YM6q124kDqkOYY93u7TtOJ/cuz27iAMV1n+IpuqueJrh0HcCUzqr7YuUFN3nz7pOn
Hwcpx3/fJf5le2Vx8wXQRIFQeLfAkpqj2yepRsoGVq7ZaaLv47O4ArFZryAFDUqx0mWQCAEbmyhl
kAtTSEwFUbFWyJtcLCrxDZ0C1/tOnNjm0FYwQIaY7E5iEUTeU7BwMNE3aGLSPnysom5iNCIRXRNp
a9sNo/1d2tunCIaSWzLMgILkSX4CgkMUJ53ITSIEkknlKXI7PolD1yVAmZyFLj91GvTpzejv1aKU
mf2g/x9eNJog1osFiGoxYXEjJYt3Q3uBiij2lfOUs2+qmXY3X3zzYUZ76CXT/vy8yMSZJRy9QC8V
s0xs7/RUNTJkzGjgCuSkWdf7fzx6IxZP4R1x58tMFnK8/Vx08pL9nrngFHGT20SuyXkTs+R33pvc
eFqJWIxL+yo0x7tI4Dbe/ioaeTxJmKNtLEkR+6fKPn/cnoQZfFhCGXmejm6IdsASBX3SiIj/XrZD
ijbryZTEPEHpyhGC8hyly2arOvTnB/5ZVnL6gDm9i+g90HYS7LGYXdb3Setfo5N/Yv0C3MZsZkXA
XUHvdsPD0BANZqgJHXgsUfgQJeJ7Fd+Gtx1yOyxVSS0qp3AysR54/MD/t4XwTnI10zkAoJzYTuli
ksYFnGFir9g/P+O3O5D77TbhijxR14XdGCAckvxR2xSJvLm5uLtEuu1cvqRhh0Bm5N4Zf7M6oTgJ
sfwZfUlmeSy2uO7ER5+vt60cV9xRsa/sEncW7koudX74fNkAxOj4gfzcj71vHm3mdC11CnmWGzla
SiFfYrr1xDGR/my7DVPROENx5PJiD8yZB2zlwEkd/8TFv0rna1S49mH0lXOnWnzBYeOm4mcEBRpf
YHex9LAT3dmazgwAmeuB6g29zXvzdoZhPGFJ9DSbzU7+bK5rchpf/jIX++n6Lb6mn0SN7do+hj8/
o25Vpoo7K8nX10ss/fnL3oK9lgM2zodjK0H3qPhDxReeOLFfzikrJ64etaps8kiddb7OvMzpg3o9
DBxq+iHtplgX4mVnjA5OZluTnIyvS/KwoJEdtrZc9IQci+l0FDpj8e04vtxOK3lkR4Rxg2daEsYL
w0EIcwId+HOUT+frwhCfhY8d6ir2y92+7Kn/4tfSx/Ek1vVoKMhJ55DNHGw7PVTYP6T52HBXMDF+
WCkMMZr8ZHL+M9rMR5ORuzsc5mEoHDn3c/kVXcTki76fwx4mdrsNyGvxo4qfMLw6J9rxRmxq3TH9
fK2sis/egXwI1RDn7wv5eiQ0zAGOMJPzqBhZ3nVyjwrvfFRkOdF8WPXMs2i9xntYLsmG6vjhgvXa
A7r9USfnQ/P9ii779+69vwNuOAx3zeQUqSDOzs7XpqY5XzWDFMscvcl/+zGbGJyMD5Efirnx3XjF
pPFMH7AWeFExzcUatkDxTdImf52ctw5EQDxCK1UeSiZS7yTviBJGX38xsrmNYjC9MHi5g0kq1v4m
82q+9u1Mbl9i9FOLSWJX3tt+iXA7Hjut+HyKcTiX3sIJl+NUjHx7Lx3HY4aM5Syc+vaIdrM8f82J
zCC2wF99K0DI0KkYttzu5t3Dye3D0zZYh+n6ThmEakBAC4iaR9tGjJb/9TfK9b9DZDXo9f+er/oP
TRU6W1RiE6w7OEU02b8hz4rN65XCT9SCASRGDZPLop+MyLi86pt7ujVyVJPzInMtt13VDrwJyBKk
8zb4zoNWyTOIJNuctyMzIPcte/vAK9maC6Z/twRQGFC4sdcgrSgriHrFarjvNu7Uvk/6fsFsHz2/
GhddNaRUpXMP888myl32kQ3v/djNHULt7lOy1p+ccn27OjCWt2MLpA37M5Qnds8hxyc4+fkqatxu
1zgthkQb/U4nqJ2PTqnplliqRo7qxXk22Knh23uOMxcMjMyCxqb3vZej2Y2Ls9Lu/TT24e5oo0PB
NJkkYrcCdIS+1anabAYso+xl3yeBRjbptvjoO/pwo0MA5Qyr+WrVqVA3VhHUxiiKDq47mriTySQK
oslduN3LhN2WlcZpueHIZf9kyG9hT0LdbUfRR3TQORUVBj0RDbMUnhDRxH0IfkuEG0SdcvPg6NWH
u6NOKMd9vJ3oEEWr3Yr92F15Effhpu6CFzbGIFh8fLCN3YXNvlROgujQ+qvDymUpV0Zlgg7+XuiO
NY6PGTIpTXqjM09q/g6QssjMRUP0YpfMiDnO4g1OiGdP5mxmARsYf9/bWcQtF9wkmEywFwJ02cBd
BeJTOOgfYxG5Y57e3dluFATdZrTgXydAlUfx6Q5Ex/xVVKIBynY13uwmux3ij2qiTp4oFaSQeQrB
+Hn/EPttcBOWi5DYXmqjzahOvn8t+jaDUrL7bprZkmwVoaKIfUw+DqaMj9cXxeftB0Q9hSBadXdi
uVz+PNxm9pq77N5vhGHAa25DM+wrY+UL+AfOlkk6P0V3U5xDc3tzn14qjm+x3rODhCdpbUD0Alzy
N7WYY5T9FCwrznrqhM5iGkKew3/XxSOAQkimTub9wO6AbUZ+uE32vBjK9yGH4oYdc29uiv1l1K4M
V13DHDM++SzKbilfU41+TpGuqx1ELlr4y6PH3asbnMIAKgIm2dmNFo2PMon6kCKt6FRgn9An2JBx
MKFQeYpTfDxRRGTpxm43Bb879RkOaQgRgu5b9G7lqBwr8WlIw9GcT3h8ewEjzaHB92JFzUcZIby7
KHI/AtRATBOF8Um5WyoPhz5zYbUqhXugMxfYZ6vO8EUTYhJgRI5cdteoz3Aik8GHO4nQoPtiwhzY
YLwdPhbe6iG57GT1MbqJL0w1F1MrYE4x0bCiuPWK3nA2CC3Ph1bpLcQ3JhLGX/heX5xSrmjE06aR
B2bPBGgRrXVPolMe/N1hwqbGVOlsrkX3TIuIe7uuy1Y46oQSnRqLM1pw1U7xWaTyg1n+gZm7c3c7
l8kerBYi9J1Z4Lqrj0O0sTvDbBWtDhsm/YQZyPeYCfyxTLgo9R8DG8vZYoIfok6+F2g93pSncum8
h2RkvGhFRWS760ryg3/V58NQ4rNjCgXfE9e1MaMxKGnSg8fuJn7jc5uUKeN2tnApPhYYG4vAY4yC
jwOnse4wxfYLhATSWDGwV3xW2abQqOUqoG8w/7thY1sc86QsmeKQYfd3RwerdE/NFpm6M3NvOfD5
yO2JY7vfMG8lFvIHlcyvTNLugtTypFEY9ghf6n5TyhxV9Ok/JlVQOyPYqLoxxw6S/dG9W8QbbINP
L7aBhbjnXXGROYjwRrYVLgfsv/tEObkPltraLrGCD8B/TuTRidOBqAsEIOTEni6ivwV2CVj+pk0T
DjmDXDuTNyQMkCBAJ9ao5fGX/vWaKUeWCjakk2wW5Ogsa7fGLLWEkkvgtbvSbRbFSFso9O0u+Fh9
MGzd6HVP640TSVaHvfcCJGLVLb0zPA2fSTjbepnYH73Ozvx02P9zETpi4dHzAcd4M2+cizEzYbFY
bLfbz703Hnu8R6HvLLJF8D3zznZ3bDBbeBhXs/Enb7BTXPQF1AYF01Jwjc8ZAtIZVwua081W5q+3
dKYtioYnuNhixQCzuBsyoGu/GUxDImBbbyqX2Lse5u7qO+gMQc4cT8f8D6sMGhXhSZq4F4HnBV7Q
mUmOd0I8+WKxGDuet5+i/3vjUB7H+3C8ogGzsed9jx36xdmul0tnvN074Xgh9mPeTvfhbA+kTtAd
fKNIj04RbPyouM6Ce2CwpQ4aKX4YeUTfXSAnY2fqj+wpb37keDpFYRqPF5kIf5wp5sd+fWXvyISD
Smrb8z0HyO3W8fd75xjK8dEUnuDtdO3IKcewHs8czxHcX/FOs+lwp8y32zEG23SMzeNNxdTZH+XW
c8az2n46Tuvsx6Ez3QsxlX6f7ujLdetsx97MUehoMYZQX8LUfZnh4KB/TC59nE4bBxOF/3jZn2k7
38gZNnV3zhbLpYdJpX9mzPIZZltLl3j1uFN/MDO5ZndaJ1eU1hUcPY0/T7NiuoXkjwd19p0DAGVp
gd00o6A1O0khwj1XdPlpH76ACThb1mfGH9tEp80zvh9zv73HR4ZVtzPfkNjWT0QN48vrtN9xJgSn
O2Ov01TZAz4R3ZtkyjLnHW/6+c0j4CYRn5TwQDqo4isp1oyyVtsIzDfOB/wEzCNuP16HmfxBQR3N
/fm0e6Ij5gfNyHmkKfrybI885/iEsDSPDO7s85u7BZ0OtsKlw8z/XAwZuiloM+lUDiOZ0R/HECOW
bqjdh93I7ezldo+2yGjKw+4FJHcK7NZPqiO7ZzbBhs3ibHerUOpuZ7OZ5rBKOctwvnZ4EHp8z/UH
kk9Mu5D2okdaqCFjTNH9uluktg6W/HLph85sKwSW8h7Zn8261RbYg7w4D287RkJPbugsYzkn5VnQ
mePOMUWfpu6nI9fIqscU7NROp/sRS7cvgukZBcEJZ0EQrYIFYuMwAs7ngi0gERFdsXCZXM5sgZjs
+wg7Ld4XdAFDQCcibWv61gv36+nFDpHN5XbvjlXBurPtDiQqxoSC5lZyNoNP/2P6b6+jBZM92B73
9KO3dbY3+f19kYYcf1asDIqTTBwUH1s6zOH9ehyiw+z3qhtzv1iE67sNiRTyy9Jjui/qh8lWd1Vg
WtioLcAkJ9mzItK3iFuNSkPLc3HcV8Lh3+mRhAC79ZTNguFj8JHYWNDTVFaQNBw/DXuq53nsed46
4aGOoYWJ1g0eAnKXeFw6R8iCbZgePYnG70T4IlkiuYbnbcPpe+QvT24ij5oMqRntZ782bjjAW0CC
REcPpgttA7bIZC+9ha8K8DFUpEL56U9S+GWmGp4RsP/SIO1vVS1MrMHWIXkeSeARmuNAHlnP8P7x
dwt4sNpuYN44iRlhM9H1zYAeWpezjIWljkwXlo4V5vBY+YFw/XhZZZtslI+y0QmhHdrZiHnIPAL/
LNaKrWAFQq6G9Yc1zSRS/XfnlzzTh/wpTOm3TTNgfeOAbq28R4ntd80zPJOhwmHIDBwj5zz3/C3C
RIbHfXeNBNM0FVhgEqt9Q1zAEPYXG2nUXz8PZF68i9A4hXWUzcfiE/CTOHoFwup5LDWdt6a2l3N7
ZHPJJ6tk+DMfTnCv3LFEcfbPUxbtn4udit0VY3UEWSD/WGM81p2F4n6gy2AacU/CfhL9dk4EYiB2
T1zAm5dEM/6hHrzMuaXcsw52bo0siOe9kABH+MRzubs7hILdQ+viwHx1tm9hExQx5dfGeslkecvt
k1vhBVufw94IQjeHXCz5A9/RIfcUGzgQ4YfZlIWpsm3FfvsjMFBv8VwXXhmdw5T57/V6AodDsS70
riXfNyxUAFoyDUmA0k8ubLbP2r42fIGEuT8pfo7Og8DAkdLk+feI6PGSmpZOPgfJzh1/rs7Z644l
29Dtz/C2TPyezy1PUTEhOdE+2eWyOJDUjOHbeQ2X3bhTQUSMUQFdnE+D4O7vHnhxXvjdul7JGQGs
UczMoRfLwo3pad8IvvyfE78sFTxrX5sff82CMM9tjUGnL1iWuDfhoB2IpTF/I6CHmBpgexGkJW7x
KXfgbxCU/ouAzs+SdIlRTwCe8KvJmxx+YQXw1bFGkJccdFKEemSTH4Xl1/len/5lkrrKwpzh7IzQ
vy6wU8yHOAJex9KhjGHwmGjRc1fZpDlVrhUscQR0HcPNXgS4/EqGEKDREVe/WhTTatq5Xja109vk
q/MAKdMwOpGbt0wxwTZn/Es4UXoyQjX/2o0Mzg2Z8Cjwrdvg+O5MNJZ0Q2D94J5CMVfEAT09omyI
g+j/jBCtSS+0ewtjZS+JeHim3L3E/KsmQNH5j7ogGBkk4utpbzbcXZT+D87GgahDyOx8/K+hvoZ6
Ba56gHRSGROsMplm9B4tLxDvOzErurO72PJr9PX1w8XePNYP4S3xNSL+hvRONlqQevMfy2ZedgcD
F+y8PZ1vT+vM/t/zO9/l0ElGw0m7f8EAfpb9vekYthFlAUBWFOug/9XUQltBYHv7SLbW+DzGhL0A
vt9py2T7gOblLW8kBVDr0C2P59SGoG8znFjE2/zewlo9gR1ic8YTtRDacoj9iRJcQSHkAKEuEiqM
gBQmb3AEeMfy767uFi5TixAhWdo2brGxYb9HV88nkGjHSAeyKBWbzkIwBzPNrlw6xE+9yh16JZFI
1UumNWukAbDxHSjJJzygv76r/wdh9O4Sn9AsF6cEfoB/+ee/XrKrHPV3H5ysOlXvef1dvBffZX2t
/uWfOTP5vndH/t/++E/fv1f5T2LfOhxS/3HU+3/+j0d9BJdxOlL84ZR9H/+WGqs79Y+od7//l8FA
M1Si1KqqaabGL38wY2l/0fsEvS1TU4dDA5D4n8RYg78YfKuBi1d7Zh/W/T9Z+BXotIweAXELZBIX
hsrqvxT2/oeod4dwsqDu0ga/tQH+95LXDyOpLeP+lvDuQOzehxjRMKE6H2SL8qkNx0CGJQ55816y
oz+RIGh6qn6+16ompKrMsr71DP+ZpGcvBhtr3O8Um0jPbLWz8n67BkTvWUEbwwpqK2URgAlBQO9+
8kpKSQkKbd8vOsBZuEYdrcQ/DVUnpUGvP+nzOgwvAyZAob77TlM3/rVn3ty+edYWqurBmm/OwD5S
rBTuHBNaQte4ZaanA308x/CEQLRCNm1xAeDUXMAmGZE5iAeL5ha/YJYYkCXTz/pOQWX5jnPBMqk8
p9+DVMkK9wpp/R3C1rRfQgCaDzJoBmFhrdKbQ2FLoKh96J/UMnX6JAaM8qKCePRmrdsBWbBKkoSJ
dsNoV0hlIGSrDh6nIIbJ8Hr7Vl5ZBoeesXg2epQ9KszW7hbPtN5C8EEQftC8KC8/uAdGkbDyXNS+
GFxvhJXedetd+/d52xqbfPhMvTzvUULwemKH6L8zRykJKAOeyMbNsFobr3qrgjbtkofuI5WyjZBw
pb6WX4FPGQrZeEO3etbx6NrD6m7b1e/V8szW6+vbi7X2JotW00bVSUWXusUESGGDD88mWdjQ9W2q
Os+3DZAx+EO00flWnrx8wTiWUdFXEZ3Lz/M1mA6tR0WJ6x6eLr0H/qfrJ0WPP8jRekH7nFDZK2n9
tF90HBmL4qKmu2Exby/W0LWgLHaG1/E1NgfT/GHNqGEyGD3VciBJM7zJyzOZ5Ld2lWnlWm3rxn2m
y1uTwahhOYWVmn5Ra4eLacFS8oCEsD5TsfCh5kMfBCNbpTY0KUigvm0rf2mjjCwku74Ox+a5D4Th
fuk5Nx0SH/iInlBgPCBhSzJKBby+q5vVzki/9cnLiW2mcClP/RhkSH5zwQ3eA8vcqEWhzv5mXfl3
HP79zp3/J3edMegxcgMNDrvu3z4Alb9397dAdLIa/Ptvc09GwYrdMzen59mclyW3VS5m+AQFbZMK
Xa0HkP/L5Eye4P+5GaBg/qEdRh9iO9A2FDIzgPL8fTsoGnm99ym7E+fV+KLdP0yKtclhUy3gj9mk
iUrZ1Ro8ev8xQP1KVfJNSHqldhl6rqHIvGl2z4vRlRLofb7b08dZu/s3LX7g/zFLaOmp+3uOwyuF
Hco7+ZpXPLgl29Jt+oDkJ1RynWKy3UvVA8z3gmxgeDNj+HaG34kOC7OeWlK9DQGU3SFXyEmEUQfX
sK5gSYaJ/CZfyb0IC5gVQhJaivCqlNVVxJdvSOMG8gWVAaRh0KeKBKxjeH3cyvD3XQnnu2eWt1Fz
hwep/1xCrKvLBBb6EI7pLDx17/78+IJ8Omyi32+zapB0OMJ/PfTZPsGYlPkh//3h9/SBCsknCSDn
14kqX9daD3vGyb3fzLM/KJRHWHet/n3350d1AOd9fLJQkCzKD8meNu+ZFz6kFBxKy+YTrusO7l4p
pDBSboEKG0zccoAHMB5qzrN38e6AgylMdXL7l7rtaq2i7ppkH10zKDXgIbo8GkYzKXL/kr9865yS
Yv8c5mHfeObhnx+vzXR46Q0p1AxL2euWkR3Rvfy+s7SOGqBJg2ui9cJT9uIFKly4mU0w+u9BGQ4z
OJF/3/35chkOHBX6H/91OX9nT9yKplmXQGJ5oTje/HyBMzEvjJH6yohR1S90qLu+g4Lq5EJGQKay
cbNgJE4tw3k9n8dMeZdwT1xRQ/UK2rHLu81Iun8QSCohjYqLth9m+rkP38MbG+G1gxEc5rpL1cJG
EaNHwjMHhjQehCr6Z/e1VlzA6FunDN/mezxU35VQyNAmBwvWQEoivsH4PxG+9BVQuQkUa6ZChq5Z
5e4EJza5b5eforiOf58o77pBK6wXcIvuCd2EGnTcs3+x44wVuLyao7dxRTVLBn34Zm+M5v1Jzk+b
WRcBzUn9c9W1PDDehddoVHEsi5oqBE+gRZqeTit1nyfxuO7k3TAThPv3bdPJlFU8Epsku64yxPsR
VqnxgIKYd+SOCSRqmCZkoVWM2ltRe4GiHs5kTiFHnTj/vrzK6q/vrhqsrrehTrmnbkr8+UMCZS1p
WQo8HlcDukZluInZ99O21UISFuAbpAIbqKg675M0d4a8pWnhq6dGyLMbJwuCGeAD3eeh1pBh9TLg
bWafSoYaqerDqx/rsQdlYjkycp0s51PslPFp/XuGUqYxpc3Syw04leqc+9xI7Sub9+DbyuKh07fY
wUjomTbA5x4GpeuL7csCB0PCt5lubq+lfrVgpqyU0bVaXGr12F5g2TIN0BdnfWXC2RFrGisRCUhu
n7lt97LyJp/vq18/egP7nRlkDvRYUJr8BfHIUUtUklNPOti+6iMdxg9HvVyo1dLCu0k2CAxXTVOJ
8lI62jPHQfRCG+ifTlTaOEPp1U8o7fWq+C55mzFJruaclMKbeVGhLWqmkJAvY/WW2PchGNxeafdv
BgI7xC2kAVRXH6QYQIq1jmvTs4z2M7Nwk0I7BX3hawbNs2obN4XVAxIno86i2/kWOy+9DV5P5e7k
y2fBgmrqJDdBhgc+LGFlh9y7Y11T9nVjkf5mwrND1XitgdrinTRoRv+Lu+9ojpxZkvwra3vHGLQ4
7B4gSwClWRQXGMluQmuNX78Ovpl5xfwKBVvantb6RjYzkSoyMsLDXWyMoB9zsO1PFyU8HdQyS0cR
FIKwQgPEFDc+AxQeU/E7qQaoHRqKIBoQAK+avJuqCfGa8UBvRLeNYKSguAGxXsnoUF7kDZQagdca
vwder5BLlNGEVi3FwtanQU4DejDUV5Q2PL/BZxx2HHgj9ChW51CscyjfUJoKx0dih1VZ0og/SRRS
keWgoUwfQBq+ODLgbbdwz3x2bIGQcsHixTyglFoZ16wQB1Y/Uk9UherDscz+fH8uhsZsq0Iyo9R/
lYNQwZeIUIhgs3Xse08pHAQoEzRIBkEaQm0hrIga54l3z6vDNYRnUI4ngy0SlVt1Q426xMQwYHwF
EDyIKPQEgPRWyYUtBR+MCkpwkiqgjUpSyfGS6K2goMwCvcJRbzMBmf6kFV9SFNxWKy5IUabf5Ljq
fFm0IijUgOEqwXAyEIFWdL8Bb3VkQ6/gzAZKCEYRj9NdD1zWVcopGxwW1HZDBC6rEFmpkTWVGSp4
Fl/yQbSg4ZVteReOZg3hCVQXphLY3jugCRix18Eauf2eq+8f0THILqu2/uL9d5FjsY9Q0bAKQjuu
+hDEqPBfezzWk4zbhpBMAJtc0WzK2D9CgnMVK11mCV2KYliBkVYKmHqMFnc/g/0JraVnBgCVnnsW
JHBOeM1z0VfSpoKXAdb9MJJbEJhwwhYylamB+jYl4I4uUkoc6pw3/fRDmU9Y0AP5oKLKOz0SSuw7
uUSUA78LKA5ZP5pl1wXY/VSxlJ9RotE5fonSGQBjemElKGDciLziU0C1HZP5BxTZNGPNYNrLA7Sb
ir3sFU+5gMR2EIqAVLCdCk6gM0qhgafsn6F3Vuu+N+BR1Dz5ArhjoJCCPHPGvfK+G6JaFk8AKPU5
NA/+75F3BCjzrAa8H0HiwuP2zrLaHsEXIFVlhKJLAeglaKuZoN9IWg1Vo9xFCkFTFoqGF4vQ6utS
XS6FWh87ztd63v9oQhrMl7hU1lD60+OwTg8BDa6GoocaE5MqGhQtvyCjg+y0H5i+UEQ6iEcVTc4Q
vKX+KDDLURd1O9RZGjis5Qa8eX/jqrKrot4UXmk89kTZn46oDAlCReYZesKKS6wsAfn9P27xLxEH
vdO8+FMJFNBJzJfQU73JB45f0cK2bQ9BLgP3gtrEwM1FI5OyLzrLK7Xx3zsUBXUFKlTqSRNFCOiX
MACNTgTKi8KHj1CUXj7R3XSo0Ijt76/+fxD7uA19/O//74jFwe59s7z/kAK/vAfde3obPPn+g/+M
nrDsf9A0giMSB05vkMSDtvtf0ROGESD2jTAIz+H/44mETv5dMwCRLpTU4h8HWyLf1AzQ/zGFYESa
k8E+y0FE/P8mePJTw5BiGRQkyCw/tX+7/cB8WEMmAeoB3dFlLbz+S71/T843s3Dn1Yfoz82j79+N
T9ivG2xXH7iKG7hx7KDWy+9UAejqxupAZPoJL+JxF9O78d/vyv/uQiLecXza9YOb4vup+khRz3Xr
PG6X+YlP+3fD05huvr2E+jofggTHGX2dgqJdAlE7leoNqTQrZKEQ9k71X3Y1rc1NV3EReDxujdgB
CXI2QgJahdvhf8BLRrJIASyXW5gs4hX+70ERKox9EUD+uMOgEKjoL+0hiVQBwYt9/Ybqv7fq4/GA
5taE4Kdn3TLm6wTjGeDQcemOKhZUHpnJKN5bbSJ6gNpAieXyFLv1K4LaD6cFCAmp3InlDaTKwe7z
t1k9HsO0f+71RMhI9jJIiSDBHDvgnUFor9mJr+ylpNfju/D6uAfm5w3w78WYBnmz7FFB4ViH6MJ7
7z/Tz+iL/6qO1GlCPEGd+bN2mIWe5sZCnHHoTvRdMKCjqFSra3mhTvS+QFbSyvaPhzK34MQ5R7Fm
Bp44dOALLKgAIWS2YEDm5ogM07gKSmLjKosdNJztODw5UU8E/ixkTL+GC49Hl6C7z97COH5WT/33
iojEmc/AkTOGYxs5Y2CDrAkOaKmlOCrdeHo8UdMJuLOrROKkgyxMaN0giB3QzaSW16J6EMSnNAJE
IH/7XRfEEU/8inMl3kcXHrKHyhtUbRRoOv2uceJkK0Um0TR0hRxJ2UeuXUWoQylL9XHjcyZXJE53
RXciD9ZHnLlPCLz1LYJYKkjOPqWj+zKKC0OYufBE7uep80OOAl10BLv+2V7At/Xlvii/vIxE4kTX
XN3GUOSNnXoQwcvU9s/xEC9cSDNnbCoevLUWdBxEEVej7Vj5jMYd614ez/rcnifOLngoKSqLPcgH
dR7gpwrFqKBkUlS/n+q6+sR83M2MKzCljm4/XwHbQCp72DlQnGMuMNoUaBFLSMbhGbKwsnNdEKc3
LUYqgWrq5Aog6roFh9RBARrivV5YAWZmCQTi9LZ5Fvj0dHobFMLvqvf8QJ0qTuXeUKDxKq801+CT
hbMwY7KRGPsxXTUFCVPp21B88Qa1E23hK3cUgKIfr8bMIRCIc1y7/9V8g+bHVXgVTf/4uOm5SZp+
fnOruQkfFUKPQ1ww/CekDsF2HS7soZmtKhBHd/CCoWMEzH+JS1mgLhUfm7ICMlCgN3/38cQBRlCg
ZgaPiZyiAg0jCIAQLnjc8txNJhDn1+9cdoilEUgGCmzdLMRcV2KhFK9VlSJfOBQMAkLgShch6KDH
fIzKtbRE7rsBkVkWIzjJpKO79C0zvi1LDBNEnRnUCMfQkVHBtKOfRvAQFBp17J9gAX63xVhivAUU
IyofVOV22vMIDpYotJ04mTiw20defeZKFNQ8ntqZzcwSFkyp+SBHZlUCgUptNUW0G6P8L1iWrVEB
e6iQLmzsOfNCdMMjtVaDWQl7A6V8iC6+eE+ITiDZgKD544FMp++Od8ATNrLBEoMIRYkceaSsKi7X
Rfjud9lC6zPfT6rUIytYUuDDi5w+D6ysf2+4g0t9VfI7JOB1bM8FKzz3xpges7cGoAL9nQxu89jJ
gamBeg2PtJaqSGrz6b5MPGMIrskLKz9jEHjCSkqunzcpxSROFvrMOokDo4mCFKnDThsb9rcTNy3X
jUVLw64CLyZ64UForDayAUbl6EAXBp/pjxd+xmbyhM3kQaHctil6aOqrX4OArP9XvOZfaJHDv/bO
/0ib5JAFaV39r/85uxiEyUzFzhUaHi0PYLZQkcsX/yYgPEIMH8k8CDZSQAwsLPzc7iWMCsRtKpdL
CzhWbK010jslbmt5YRxzE0QYkzEsqCKUcJnUYLEbky9p2Dye+bkdRBxqCUzEZRIliSMlE3044EmI
Z/Ibpb38qn3uH0faH1uxiLGyZYjsyKZkwXGIgmd2yWbMDIAjnB4fgiPQjW0ip+6BMIW4kJaDCpUq
4p2QstfHg5h7dk9BsNsTwDEwsHIYRA5blwOYACF9eQKjWXOSPB+VvlmSaCNUyVaVAsb5BleL0bj1
CD4YmVoxXtttH3/HzC5giWNSIHHA82USOmIgQ30JVO729NRZP259Zv9+B2pvjnkOsecc5PRQjyk8
cMkntRvoBcMhwwWD6S0Y4Rm/jiMsVkqVXThCyRXkwJCE0mlU/QFjjCgJavxAupEvdDMzFo4wWeC6
yvxucjZq9uoVIEhet/zCIsw1TSzCGIO5qOuoELkaVEkqx477kzXnx0swc5NzhLXyY7kGJ36aObWL
cCGkYXmLr7vE8ijllQ4FYF+lUv6dueIIc1VHZZL3QpI5dDW4H6ns07ABtbcXuoRf6GLuQcsRZmuQ
mRopVGxYEIKUpR62GhINYNgDzXBDbdwGybiFBZ/bV4QdEzhgZLwRPbVAR7dW+aevtBDU0kgtBlr7
9/HyzCw9Ca/LC9rPEzbG+fM7ALysRAIrV7MQe5kZAUsYsiioI7kQp8MNRAXoG0EIjAQdqCsBXeZV
f2EIc70QlqxDVo1iWvSSXAXkYUENP+guo3spSg00YEV/N1HEKY/TuuDjtIR/7e7i5lBzm5ZfCoFO
K3rHSWSnxbkxUy7LQ/0OeVZHiFuVq45xcJX6LTW0RlS9ePKoFxx4KLOFi3dmyZlpHm96gz6QN7Zx
MGFDWjXgoK7QoWR8+PrVPDHEmgMxwrGxxI0224EQs4AmJs9epU5eWIYZj5chFluWSiEvAbiyPWYT
pUYGPAToQaByBGLZUf/dEIilLqvOQy6e6W2/utTVOZA+R29hr859PrHSIt/0Xkih6Uk8EuzULKgE
1fQkAwlIL8zQzI36Hem4Wd6+lWQk9TFDbfQWQ3O8X7JHcw0TlpwG/IPLUjTcAxNTR+d6uDye72le
72z/bxfl5osboWVAboxJgSQMzZkDo4uuCvTU71onDDYlcmJI9x7qaQoniiy2R3zBApHs49bnDhNh
pKHg0INRDpPiImtf7T2AAsLPXzVNE+eUA+isrUF8Zw+glqaB24qgGpsn7YKbPPPlNHFQk9TN+AYg
C3tobAo+JoAySv/yu08nTmnLdBEEzJreZqI3GiFBgIe87vq7tonTWbUun/UcvlsuAVaJKHWQ8YYr
F87+jLtCEwdUcjk+7YUep6eTcF3RylstJRaTK3uwlkJoI3t+PIo5P4IEzXJl5o/sCMZbcWBB3BCC
cJETxb0HiIAoZXbLcTs3KBBxdlud5Ut/wX+ZGx9xiCFzXo7Qhh5sugQYhtu4kK+KPFSLuE9UxC50
MhcYo9mfV0xQCmKfNejF56LAAo6TB+5MbPWxhHsx+kAFuSM4e8Xcj3bu4Ht2KjXgbw1cXssQx9RC
aL8tbPPvZ9kd60IT51+SEjkT/WawAYWi1mNUAj8oBn3/URQy73SQ2nwrEVkwoCkiGAC3hq+QkfQM
JNADnS/ZEALDbGEWtQ9+SBmg7BjgsZUfj3Dz21HWa7bsX4FYB2bcD4U9oKqj7kZ5BXbpjNahpFRA
cLHzNlD8pbewn73JZcroQDxMfuXZQgTtDZUnzwEH2u9gVCRbThCuhCppUp+ArGFNyeWTk1SE2dfj
nXf/CuJY4myKLdtDI9BjbY+9BOFH1b5zshm3k7AiigLT0+NeZgLrYFb8uQXqVBkA/qUYWwFpqyqB
+m0ngqRIgVblC61na+8Q7X+X2OVI/wliJClwt+iLA29zGFhALKtMtU0gfNNWW0YGMDFlFq6TObNJ
GHyOHoDrjKEbI0F1YaTfOdDVyuOCyZ95lXMKYfOpcQBXdjeOdsH0Gt+BP294AgM7uPUlM6Zf6aEw
G9ea2G4hygySgwWbOhNTQnHKz9UaerbOKQoaVMWwD9jAgKZAH6MYhJnkOI65uG6pP5CPA/h0wQll
pn3wz2MJOMzPHnNayaH4iB6Ri0126UU+wgq5tnIEvthmNpSFmoY9dXGXfOzpuN/rj9iPlCywSe+i
P283XMMDZF90iLOgrug92ufW400/Nybi8nBxVSjN0A72gGSkJkzqAN4g5BDfAyF8kbDHx918x9vv
jWXy0G4cpqKBgn0DEK8tnb1TiNreS/fFX/tjoQu7ANyQKDQ1mcOwSR1IZ4H5V0+dpbfKjPUgSUjH
vM77iEbXvd2cYtNbi6vqsORMzVyK3FRXdjswATTCtNeHtD0wQOl31RG671oMsvOGB7VeHRpK0Bxd
qv+bDN358WTODYi4HhRRLgSFUkabTgEIDeqPsJMFCypE4BL1hXHrdTmQQlWv/Mp+cAphP7y0jcqs
BPl8zYYm5bJ7LpLspOcXtuB988TJhAGR6SYFs3SE2w7AirTdKW2vudxSOvabwevOzpMJO8EwosIw
MZqHRJUebfetSdkDCnqFXeS0a8EEhFRL1pAYAKkObeBxBl69XtsVumIpx8I8J6jSHoxzqck70L7B
gm0p8/E6zg2csCcpJYnwbEKcPRqFRk37AUH4XTUkv/LzQef7c2eKUkC7aRkPttyKes8mX7Vb7cog
X/BS5r6esBwlGN0FaOgOdtfYHUiSYmrHQ2Xu8dTMbHGZMBdVL3d+6HujnfmKFcK5KItzIvpQTwL5
DrtP+dfH/cwNgvAtq7rKcIFReGlBJodT3ioPTNzd+nHjc0ZPJmyDIkNsuBkxChTHbQUQNjrxlllF
2ybQ0gOzgn7lu/wJu/QkPtdOd2btavW45xmrTsIp+yFL21EIYSGqz5GpdVRA4uZ9yfx+wQTNmT2Z
sAkDdq5fsRhaVYH8gaV1CaWAJZR4xC+vuLQFpD2fwn7htT1ZgjtHmERXZi4j9bICA9SOID5xZRNV
SF24FRXwclV6Xv+BxLHxq5mTCGsRlMA2S0U5QvEm9YxU7sER7YbiOg/zfgNVjWHh0cbM7DyJOPxd
hW03Bu0IiZtTl21j1ETkzTuFrQ7ZO7BKuGsXOoYKmEb5DWsHNIj6eE97PMjvnPS9CSVMQwvFLV9W
4BGKFuRarum6tCvwvYJp8Kw8gfx1I5s5cCS+4xrUOlzodc5jm5DHt1clDFKWum2Ge6SPebOChIhF
hQNys2ECwZtGEUHW30DGsMo9Swli6JlDq8GS4rw7LYx7OtZ3xk2mbvhGkcO0gdcd7Oo1Ksj0+JLb
8ibRoE+vJRdozFi8Km3g6K+9S65RYOGWlhZ8Ohn3+p6+6cYDgga52Jbd5PGb0Yo2QGjbGopFrYWF
Dr6zKvc6IKyNW0odq0ToALkxbxdcObM4QSZvk1rDxFewHs3kPT4wWxAMXSlHPIDv+gkER1dl46r+
ztMiUKh6jmRBr/W8lN6YObkk/AIiA0pSQjvDhsqVJkn7JPvqE/AcNwe2+hDLFzEeFg7uzHki4RdQ
fnSlvIakooc8FoNcv5T8LSVh4T76fgPemVwyAu1KQprQocjYxRU1K8Gu2bnXwgn3UQES5+ZSrip7
3ATrUg2+qhW7yjes6VmNXj/5Fr1wn8/MJRmm7vuuBAoVn5ABwaMLZQWqnpp9GVNA1xTZs1JoYSUh
3pF5H14fHxj+7p6FaMDPPRtTEd3zMoct1cnPkZ8ZQdwuvAi+Z+7OjEpTnzfnIVDwwE0hOGs3mrei
cdY6I1+nIClNwN4F3oB3RgNyVCu1Tl04IXNP1e9q7Jsuq4ZKahRuTfext/LBad+DWEmxUMO2AYOw
+XjO5p6JZClNL8cNsuG4QoZNtwOVPNi8J/MCxSaDMb4oEBL5oOhZ6GzGqkjEW6DwaEAnQxnOs0kH
GvXemK2R6OwzRAUWvJi5q14irnqxzWuFdqGOU7GvXXhpxbdQAHCy3rIMyEiTY4xaxo5fOGjfic87
24KEWqdSqlCcDImy0ux1Gay/0I/UQRIDQuBRh+AjKCFF0Cm6eq2CQX0dq+Ja1K1oHYBgKt/g1gK7
brzwMvm+F+59DOENsApEe1H4h6CgXRm13Z0qp7CgjZhuQxDMKY74UhzCVWrkWqOyFpJ5YMSZWJAe
L+7sXBA+gtK1gMSmWFxUIr7Rhvz6Wa07fQ1Jv6uZbKRtaMZgrepBQA1aMRAdaaz+yWi1JenNR/QB
2eI/jz9k6u/eNBBmIGyhvtsLWJOkeR+zNVSutFbYN0gkx1DxfdzH1Na9PgjnIAoLKfJ8DhpMcAP6
v1m6ZwInd//+rnXC2AypTPFQQxrsmgMdk3gZanCkVwdqXII6zDk3JKA7Y1yZgWY65igcN6B12HuC
qMclCuPweEb5cbKVaUBuEra8jkP9KVLC795hJNpbEEc/6acDE+fI41MJHtFtxr5SPiSnHk/ezNVK
Yr4LBYWhsoLK/DqwE//IUoVWse5C4zO3mkhYl5RWIE4cU8hG0a1rFhxu17aRObsqacgmVm7b7wKU
60N0HBHEtg3ShbN9f7+xJDYlcQW8XwX4C0XTQzA7a9Z1FZl13plFgoDU45m7f3BYMpAvuG7iRdLI
2OJmoqwdj72TLTzxvuEO/zwwLE1MnBIA6hTFFWOzG+8ts8TNaPKaO2jK2Vu5+vAaWYPTOK0q6gXo
aE/UcZyI0ACw34pmtmq0sFiEM3wjdv/5LQwZA3ZDqeWZfPqWQfUP3nnQ4n20EXXpJXlvn9kX5NNk
kOl6DqhrFQ2F7pEOGo9GWpjmbxfoXv+EnS4ZPoIUIYQKk53ykoJqEWgTGz1eXbBAx9vCdk3B4E0X
iq6ZthT6u7+4KEYnHBgmjxG0waCjsNOYYhO0zpgjlCmf8nDB5ZvzWMh6hbJTxCiCDKIN/YZzuv4I
9cPw2YJyErKKS17R/XFwAjF5wYjM1Tj10YEgrtYVbFRfhxMGEtYAhNg5tB78p8fnYe5GI2sXKBBA
SRGN98C3io/qW1fG9FaTChKrgb0NrKaJAakMBqE3POzBNpuDf73Wn3ojtxitWvvq+fGXzGwZcHf8
XL28CMJs4KaXyX60J9EoXsv34GcG0R+7hsia1q2lY3HInXCpbmOaz39uUrAP/ewRpGR5XU49glH/
NHyNCObnUNw5TPy1BShmE3DJTdR45VKHkw94r0Pi0oPmn9+2KO+zFTDJX/ozWMWeqb8i6P2diEI4
8/FMzgUTyHoIqaR6r2zRTbjmISljI5hhgT9qDfZuJ+DVGHTO4BHCq3o9HBgD3JLJx0LPczPK/pxR
CF9TYtKj51aPjGSjmKyRWbGZm6jGt0ZdhOSMf4LK95bXC7vWfKfGY0w4DNYbMHwLW3rm/hIIB5wV
2QZGGN8wcn+DZt+LNsUqQLztpdBqh1VGNQuu/swtLBD2PlNKkYfAI2PnwZMIUfKs27ZgAns8lXPu
Cwn69yJRinrexV5R3unqL7TbjU6AyzkeXMFJlA8mge9d0RrU55e6nD78zvYkKwFqyo07dgrGcHv3
CdIX78wKaicgpNgtlWR8PxrudUGYaPDcFdlYwrRBY8LkVtGmgKQC/COwJbsWBJtkXBK8Jm5wPcP0
KJbvQSwg1cF8tfGxfSDdobtgm0XMFspm+CuYxYlmmIFe1CSl8s7B86+tWMOtuwdR6y62cLXZIMmF
FoAlG8o6tibqSN9AutpYKu+buW0h2Pdz249xVEb8tOVK2M7WhjyFNcKURNYkS+bqilPuggP/Uk6i
DZYISqvAXNgl950mjidMGGqGEGSYwjneNXvvTuAK+eptiM2f6c/sgmIRc7w25/jv495mTjdZjuBC
65L2eXSGCLqqFKemzjSorbvZRwKSjbIZljbiXEdEZC6gCq7ORXRU9KuEWwPf7zJHqTyHjBm10GP3
rBKoaLpF7X28G7yTjEc9t2bqNS2sinBpWefe2TxhzeDhZXQ2mesKfDQltAmUU37lEp0xQidYuOzn
FpCwVnkcgLdwOhAS+MCYPHgLAGeuskjnWuXl8bLNuBM8YacYpe89fhpGl5zz/ipS58HFIXK3/rAU
kZixuWQ5A5eAyasV0AWInMx4X1iMiaC50Tx5xjOewRBV4k3aZDbVdmkvfke87lgSssChHqpQFqfo
bW2WEy/xaMp4bYNM2SjXiZGcQO6jeSa49TRhxUGRojRC3EK428t3Vs/ALU7vBaffIrUI9i6dXljO
bwzpvc8iDFzH0v95+0AZW53uvMqC2boEGrjKYaYQBdUp849v/GppyXBgqECVWSkxCSABm8J0YKpf
8iLmdj9HmpYmACljPrWt7DJpx6SmG5Za0q6jQVQrHpDWU1QvvWjnNhDhGbVUHo/p5LKIG8Eet0iP
GuFqdKQlpMj00feWhbAoCdcyeDKjfdnioMrorSTorwAPvQGUCAza6caHtNDjNZkBiwGq/PM24Llg
rMN/OUFQ3TQBcrhCqXEDuRE7hx4UCkcMHmrSKpRhrpNkXf+V2e6+MRO7N2prhXKsNZjKLNZECtfo
Vv7aM6WFgzo3zYS1YTu6EVmUctvykdEv0DzZgxESBNKPRz4Xk+cIS+O51SCX0wUBOBPev5fTJC8B
ORDoNiBWyJj7SAM6EUpwLHzryrh6oGxeqvmbBYtNY76JJdNcjtDEZINA1W4ku2iTaWvhaLDQwDsv
zd/3SO7sI7IaQZQh5i1OT7Ma0mgCxGBZiz72emCEtVquOshRSIaIeCDUQSEoM2mj/H198vTIBMPG
Fqx4xerxVM9cGySEXemFWAwU6I2z4jmudjVwEO6fQAkW7MrMcfmOpN/M5TiGadBzaH4MeZVlZZBc
PnXMUm3aXOvTz29aF/q6qj1ov9mUcJLLt4A+FODNeTwxM1EY0PP9bNyTUhT7t2hc+AxO7I5ZcyaL
hVqHgeoa6YVjVfEiOPKeV70nxAPhTOZ4Du0KnEOjdjKTsqhNuBAJ/J6vO9vlG9t6M1IuCMeRajCP
3Rf4SBy8xriX8BBCSNKCfkP+xW1y8M5DjP30ePRzj2gSBi+1Xhww/bRwn9TLeBEAskfO5k9o5u8t
kDT7PNH9UR3W3Llb8x/F8+NuCdKy/yJI4b4fMTfjBBg3HgMZk75vz9mpnpJw1VMMYdJkPX4pG++c
Wq2ostvMiFBqigRosc+flgJvc0+l7xvspveaCiOp/F5yRk3QjeOdcjNy+DP9gvJ15vp4kDO7loTS
C22GvE7NM7YkfTAFhFikT5TtLWzbucYnT/hmCFk4ev0goXHAUozoEiwsDDft+jsbkCbckXioeEoa
0C70A773AkuvArBi7nyU7WyVU7ttLGbLgsOIcoIDpfPH8rPa+m/5EZcQitlFUxBM+qXeJE657w13
yy+lF77dz3ufNpm2myHHqeiBCQWfhg1j+6HNgyjbBYwzuHpb9pC8FbyKpL/W7eln91na1Cj/yq/B
Wjh13Qo8WOCKHkFBC+YfLXD6L+4aV2q+kT9yKEY+i5CA3frHJeDWnNmnSYvVVl0dchxjQxzvJTZb
hC1ZdXStSEDd0GrMVxReoIisrChog+anFC58rnqvIDj3GmPYckZVQMcCaf8B1SmQsdODPXd4vC3n
PE6yCGBUKJ8vKmShByNYiVCq8SHxGJuC5SLS/JfTqv0E5Vy6eOYgVDThSVFDUMl9ju4mlYsA79vR
9E3w0pqifsghQ9NCpkbRxU2rw9xCj/TxKOdiWmQ1QNGBab3P0C14gjc15AURNlanzOOIrKP//v5O
rybNnMlhyhf6nDuThLNUslkhdDE2aJ28pqAcCgrfjBfdlZkbnMwWSF1Y5G6HCHmRa4wpalAW/wMJ
E+qk7NKtcmT11mmtRC/rhdF83zn/PG8smRLIRZ9mmg7RceaT50E/q1Mf4Bgvz/WGbazkE3oiIxRe
FgzPDJgAXJY/T3ffQRmhGtBbabb6YESrEBa5XrUflMGvP8PTFDmOLXZLXerF9/r9BWPJ+H8MWpEx
lzClHTtcPI+95g33twAte9IW58JPd0JXWYzs7/iuAE3oeEqq0PDK2gmj4RRK/ELF6v2VRUr659BF
qm6yJqgRkxmhFu2hcklgVFA2qiLqex8fhxmwGqsQBolPOh9UPQ1j89ZgVLt+y2zDs4cYGbMRzdoK
of20XUrMzRx5FoSSPyx1wGc1qhnRWWtmm35V7pNNsQl1QI937bbd1kamd3t5BfGhDYiOui0SWQvD
nIzKvT1LGJuxpsTQzbCiKADZZ+/FpnvyjpIRv8sv47V9ixZ269zGYX8OcPS9tOPkFM8itoP+Bfz1
DA58toSdnS7be6MgDEnfshRbUDn8XeC7ACukwrOsXBV204ZLrDqzG4J4erVULyaMjz7KA4dCKUBb
8fT03qRTuuo37Cf3LkPHkV+EDs7MGAkRh4gGuI6LDNbLOwpgjRfqQOeYpZM8baw7E0YixMWRbSnR
nw4ytZMRum3bJTTLjIMMYt2fSw0ljj4UBMxTp1FQEy+MUUcllhkjyzRAWSjQXyVob/dQ2Xq8hSd7
d28ohDHIu7AKCgoTpaicTe0CiFpSB/f0u8YJK6A0IL5yBwwGUr1Q7b3UamEvlQDPxH9YEvHNy1Qj
xDQaB4myPuygdK6Gq95gcbs//vrZHojTzXuuNwzT5xeQy6pUz4Jw9hpYHktemJ+ZwDxL4r0B8KiK
ZFptiD/tSjte+9C0lfVRU+CniEAu4SmGhLxKb/OneBXp9POSwzI7OOLQD3C9QeJOT4Nzj9FqMpQB
4k290y0YrbmdRZx4kEIBnNMzWB+GBZy9ixMV6P9CzSQOUspiWu07IRFeaJFXVgsLNn37nc1MRpJ5
qh2ZIWvhhB2jE/eMnI2aOxCEOLLqn8ddzNgVMpA81KnU0hV6mI4l8hcLXz7zQGXJaDErFYqct2iX
Ma+tiQE49aWwwlPgCB9Auqwz219l68TE/VVanhbumMWo2Axk4Jv5+fahU4FZP4t9+ANRLocaPbK7
sPaeOIGz6p43Oxfbz+V0gUJgskJCZSxtF1fR4/mc24YkUl8KpK4rXABeBM5QsktmAcOTCmq+7aE/
uPUXAh0zy0aC9PuUG7OcQi9clxsQM9pkubzOwdjxeBRz55jE5hcR20cu0Dw4wQicdsd6nWy4537V
6JFdGvUqXw16qQmb+D3FA4C2pMtSxG/mecVKhAEvSlAcFdM5zq6jHb1xOiStYlNyRss9Q3EAGUU8
QXe1FbwuUWLOxDNYEpYf0bnsj9OatX2hd4OnD+B7pkbIWTNHtrCz6OQrz1kSatz49HiCZ2wJCf2N
KKXypB4eXjNAucSn1Y6jjCg8MUWqt0AUKtDwe9zT3E4hbL7b8W2XTD1RChaSqtRYfGOQ03vc+ozj
QCJ92aQOo8ZF6xL10bbXUOIWGp7dBoQ5j4sujuSswzYwxspoX6Q9u4lONfDR0Xo8Atd0rncVVD3e
M/PxUOZeUCTKt/d6KfQa9Nib9LW5Njtvw+0Qt9QFI7PDDaVznyJAOOmJ1pe4ZGdi6KCe/+kdZcJY
FFEXTvPnMB+C06G6LlS9tX90E7UyZVOxUXG9gKWa2XQkq/IgtMgk0ehsMKDIk6qCIQCt8ncpFjqz
F0TC08tCqZKpMEZITXHNoKRNX4kXXngzm1gkbAJYlKMGYoFomsvUWGlUJXrm+uPjhb+fo2HFqdOb
uJgrej2UrijabhtNQcwOHsomW9eBlh2WZn7u+6cpu+lCgXigDPJnVGpDva8ergOUV4JkyXufee6Q
wFuGHdtAKDE7qKt5ghKNUyw+ReeuMxJbKylRQFHj1LYtnVy7fc7szKQ/vK+l2uSZkD1LYmsZjx78
vMD0j/t+77636w5c3AfxqTt5qCZWGauPVFBIgkRL/Hi84HPzRThydBvxdMFgTMhTdF/xud24sbak
VzDTOIlX5L2S7v0IjYvHZudfEaejXh9/9szxJVGKkheODU2j5Xo9eZ1PjAVRqI9FqrqZ40sCE12B
yfIYMmc2m55d7jPOliiUZzY/iTMMZSb2qRzfXRn9R7z1F5+WM94xCScUwX8HRsSAsemrf+FWNbyT
SQ4ICN8IOsiPJ31uewrE0R2qsfBLkB0BYYcQPgD/YAlx/9AHqVLHzQgikE+UglTP3abbiEudzq00
cWdnldhIFVj3bF6Mcj1xQz1qC2esujOXV6fSrTWxBT/GL0fI/jROYgXJWAi2Tq66twIp1wbCO8d8
GyCeXWvUK72tj/X/4ezLduTk2W6vyBJgwHDKUNTc1XN3TlCnOwFsMGDMePX/qmgf5Kud6pLeo0gt
BcrGfsb1rJXcpDy+dj8u/bryTe5IeIl8Y8ftM9uxt2kjtlYTQMWoPHPN5bv2rhzXHsoQt2YTrpj4
S+Rg3liLDdIcBEEeCd1erwYl4mF8SskSKO0EE2TV9PD0/YaendK/krYLn15Ju7X7Gb0Luzn2xWro
3huDQmtpir5//pWuP7Ri/veDoXXljZg9R/AIsA3Y1bdWIlDkTZ+aXb9HbzWc43ylt/nRXY/rfk0g
QO5HZ+Vr54YlumIq7PO3/cudySrzK1ARwcZpFQ6DFd4k1//DyPivzbvw9HU1QLhQ4NEQzwIS2sGU
T7HVT/LEdgA5bZ17YBPvoIjnQvc3NDDt5K6KKAccB+iVF2/XQdSbbW71DK6t8yIyYIR2flPOyILK
OvBwGoVzI6C5MlcFseb/3UJNQFpVswmQ4T2mgVdgqqgfoEMI8KLajaspaJ4Q7KBq4p6m39n79FHc
dTxUL92NJtaVW2hfWJim7VPWdaO5T8cITYnZD3X/kHFo7N1IO65t3YVR6Y1WO7rC1gn9rO066KbP
70//tV9+YT9m4hLlE2ycpz6BYIe61pNnr8dl45fr799w7X796e3+dbyrJtOLpRwYxMh+hjbfswHR
wyQ90dczyQ1aRJhZnoEts9cQe2y2/Fy/SH5IxCe3CthXXOYl/+qYotjEz61aWlSQjd7r8pXIW/74
ine5hEuJeVhqV+LhjHjxzOoPUFlBStNKpOdFbqF2i2/+NwC+9eea/7WVQ2Z6xJiQzDeYMgD726la
WyeMJ7s7/Xxz3PR8pv5hMy5RUL30nFyfixWu9O+dwgWNgIKU4fTLUOIInUQrEFnVBplQd+Y8Jy0p
VtXk/7ebdMnFCqY3PhkjXg6KdfVoOGEKlb2fPbtxj66chEv8UwGSMot4YEAi/AcdIHyFhkx/Y27h
WnBvXdjxxeWWI208fOQbJ42q52FLt2aMUByifDf254o3/HPJ/joBRDKWoTdq7Ks5i7Ujvlpmr8Ac
t5l8+xYG6domXdhpLk2jMmyBQFBghKZ6h5p1YIy3Knpnm/iP43VJmZCqrnUWjo4CIGhx99AfqsMv
HWA2O/LWwyG/dVWuvebCJPdTyQkD+TyafsOKBZCa3pjrasNX6Qp1Dv9Uht+bt2sdmT81v7++iOUp
ndt1jsoK+MhCeB77Re68fYER4nOVzQ+LZInzWEAs4J39t4jhkgWBtWwsOgulB4hUY2b/6LGH71dz
7dNf5HI9OLtSED0aULeAEKf/RVAgyJ0bF+SKE/tTKfprp0arIS4UYFDLnV4JeZP54/c/+ho04M+n
+evB82wgX5do1o+Q9fa24pCCpQ0iNtA5D41X/zTf2J0rce+f4tpf7ym7xXea81SiEapHd/tr2EIE
OeHJ98u4sveXoEWVu6QwRvj4bIBua+WcVbX3+Xirh3B1ly6utWwHon0Xvx6g8qTZY/5kR49DCAT5
ea4EPvf7ZfxhHPzHBb9EMIJ3F6ONZ/yA3Fhxl4gtibMYHPvvdgSATWLwQO2sDUuyxzLhz+xENrkf
zEiK/M33v+CKjfyzAX99pqos/WKxsFDLKHeaz2E3oerZ+4+scm+84lpT5BKoONqGde7OnQHZ9hZW
Eou0gz2k54DNd2695NqFuQjO1OIIj03YSbLugvTPiyBevQX0GtwEcyTubkEkrrmuP3//a8sAOwFO
4bycHgOLXdiG55kmEFSGt/zWlTjzEn04LLaTz3rB1SmK2PSOk1EFFkQIRj/ugez8/sNfuZ+XdL4L
WSBTZuEluovP+WKwoGFdnNR99fr9C65c0Us4olPXA4E6PWx9uS1RcBzaX3n7/P2zr91P4yJXy/1K
t7OJh7fNTld3tQl8Gvnk9nMKiJGbHa1621hP1bxmmNLrxNv3r73Wm7rEBvp11hmwbPgyKjDvzD5A
gwja3VG1Vhug43boTMU9grG1fAH4dqtfVCKebiGMr23oRd5W0ymfxwzhXtkc9PLl13Pg8qfvV3bt
2RcRQKssuyhqLGywfjvu754B8T7duprWv6OYSzzfnBZZ1Yx4+PII7epdfbTi4j4xE8cJAIiO/8sK
zEskliy8amDnzmvD1jYB4IycoA1047L8O28xLyFYJQQDx7w4W0mMOrRHXHloRaNE9f1P//dVNC8x
V8R3LV15ePqw6j9soBzPIHVjf4tl9ErUZV5ycPZLvtSgScavHyPPWRVrE5OxQWkEkOCbUMWw1opH
Lmj+EnEi528y30hnr1QwTf98Iv4ylbXgOTIkvLncDBj67JJhz5+KXRV7kZN4K7MMvM95z27E+1ca
d6Z/4QO6Jft/QZMngtwKxhe58h7dCJO0UBKJlq0O2ROmgjEqcithv9JFwxj5/65wYsRI5zP5gX6r
XlqA8kAW/elG0Jzf6NjYidUtAqoryDzzEoZlSW0UtYW9nD5B01GqyEQzOg+tOEvsu3JFQv6CKWus
zD+IJ4GJJ7il+JbT+7d3NS9RWnIpjUmeIWfQhQz0uARtc6umeO3RZy/41xnhnd0p7p4fXX+5mQXV
rltV+iuVLvOShFNAdnDiNtInubc+UGvC2X/Vn3RVGUGzH07toXjGxsWQQjvVe0utoR9cbp13az/f
aHv+25ODOPp/10Zauyl6D0ZpcN2gmp96ZoekfCwweMJY9L31uAIhMC/BW1mObNaChDdgbtA9Ww27
5b5b0bBJuu2tYf9/R4mQJP7fdczA1OS1i1f4dzmo1bo9vXFlrxjWS9AWcdx24Lq29/kiw6HOjk3Z
hBwgQ0tmB8ehe295uLFN59/6/4fapndhHCy5dAafFpDb2OjutX4ip2VFKLQvITYLDs3amQIoP65n
9kvCtc5qWdvZlHz/9msbeGEmID1gZSYDDXJN6Qp8PqGHiYsp10GpzRu4HPNKnG1e4n/G0WGoHnZI
SEuVrsvUBY0lOgJJnQ0y8p2xAdg1z92tNSDn6+vik3kZW7d12q1LnclI9UyFy4RyXElncXTzZZ97
jhu3tDWC3hzaQJr5EGW9J+OhMDHlR4Z81TXCDZpOyDBjuR+hVo2hCSf3t+WUt6EWBdhuSsIS23X6
hI81WytBEdcuc7MqhEnvQeOfvoohtTY5rusPnqdLCARG+jzNbRuMEhZ1uV+Iz1eL8sGJWUxZWLW8
jDJdggLcMryNYaT2mtRQGdWjdBKwNcxBNTYcTfXeCY3ZypKGjypMc11txnTKVl49qENVoyduWd38
XE6j2Lk2ax79aqBBMan6LW8WneBnTuCt6btfPcoIccrtKlEIBwDyzgGWAZqYroknO4gWTFZsENaA
Q6seY7uBpzXcmoTpoqp45CpfWQpT7NgUkBoLv1oZUmfrohkqaAL4oKnLinE3leWwI9LxAuaA33zS
wgiXtHfj2su8wG/w28q5hvY8oeMBCmj5qhU9vzNyq1zbWlkb1yZ1rKdmWvOmn55stLhDv+VFaC6I
8TV4H7a6GgE/45zdOHj/jh3NS0CY7stJOOc+vcWaMFO/5hFE8PwWQcCVm3MJB+OzxNE6t3B7/ckz
N7DlWvjJQD6/v5hXsjnzEvM1NNRc2un8/AdIZGPfkwlpvjzgyFs36mvXNujCCwibg4nsDJLo/WPJ
37X69Pl/s5+XYK7erlnfQ612bx8wEBQZI4oGViT+IzDYvCRthBoXSFtNeNDsA6QyJB7CyQmy8Nm8
1R694gAuUVyMM5XNFl7A27vJDo3pCTyRQU5kqNKjy++//8pXIuxLokYz7YdUTYjSGguKBV3otHfK
bkLRvJfUDCjbST3cSBWuHqgLU595RtNJGOL9VPSBSd7nebN0J0sdG6cIDdKtpsyLmPWf6oSgU/9f
z5yOVaG6cgKL0ihiP91T8yZFzJWbd4nZKgxatJMASTLZpVvrt3xCW3DLwnlVHtXavK+fpAge+fP3
X+hKFHiJ4Foq4no6wzrcBsVtHDKNWYDvH33l+l0iuEZFfM8X3bIvXRBq9XYks/uqfPv+4VcqEeYl
hIsUrBXaAU2kgTqhGZEHcy3BVDO8tJscPXByoxVwbRHnffsrSs5kWZpU4TWefqjGu7nOwhJz6DcW
ceV+XMK4Zpf6ddmdF3Hvbvm7l6DaeDA3ZiS2w668qw5IJghowaove3crNr72xa3/XdFgds5cotm4
t7VpRGPFaKQ4pqi+X9K1/bqI9jwIKchyxnkqMu9pruDXPSMqKvvG57j24y8uuceEXhgdoepC6XB0
oOSxmtIxvZE3X/nxl+iidERVlgm/PoiFDsHYWTuH6i9i9DdKc9cSo0ukmIAdaTq/haZPrewvOqki
bnC8Ij2cZReVP6wKu9MJ5MS8ADmUtWU5NbcpmHg2+QCQXGu4KrDRAw/NrjIDbxGgqaOjWBVVh6HQ
erECjI3quHDcMs6VJx/scTIg1ephsvbGob1ini4xaT5oaPKalHRf0XEMs/yMBdGZOiAaIet6sG8N
U17J4S7BaXaFtM5IW4pSY0N+uN48huXEs1UmlX7sSlIlTeXf8h7Xvvx5sX9d896bB3MpNN27bVut
KzAwBYawWQC9yva/pSKXqLLetDg3JJEHt3f7tQsOt4QXIwmtYrbjxjNuCWldsSmXzHRKU3dxGXP2
NoewOLNZu0GGUr0ZGmKbQ157Mmg703mYRAbQkC751/c3/9p7L+yKlHKcWc+AHcsa95Ep0d3Nhc0h
8Jm74n7o/Oy5aP1u7/nzjF6n1jfbqGfb8o8M07mwOa2dG3NJLXNnGCMm8A1qqcMMla8sKJw6P5kj
dMWgHe6jRO0osJcEObXbX94CIH7YmnCAN+qJVwaozUvMmUEWMKRADnCn8fpAN/Vj40LMoO7ol6+G
TX/GnOKb1J3c1gpsdn0FAjORfRVVuaqQCPa1XyH+QjApl5exNT5pblRr7ne3IEhXcvFLwrsxh5nI
8pbu0LIjadQvvjHEncqYDkCs6q5dy+Ys7pzc8PAHF1qXpaAaQxGG0nuX2sYz+uLj/Qh5gk1e43MG
NrPppidCf1TCTz1I3maAUbuM6He7mGcBYYMS2q714PJY9l53i0H3ihW6BMRNyistsTTzvl8qtw8m
wefYcqbmMc0LctdTdauY9Udo+x+n6xL5NjQCuFhIzQGsnO/vomqbnkUEgp/RS7cWOjASMKobwSsJ
gRf7YirYjsFjDxa9IinCLPmdhZ8IGQ5oJd2CqF0LfS6p8EQml4r5I1iXAyP8ubxOYOU788bfjwHI
EKLvr/Of2/OvdV/c59wjVkdYRvf10hAM8VXuzi46AVEaXzzUC4FS1oQjJFoaoiMEw4kguPKjum/3
S+1Eme/8IAanUZnP0KvTHogEOAqogytYxOv22aTn9r1Gpm4qZwsVP3AaGDUmqNwOuG9uPaZyuHfY
oCF6V4DOSOQ7MYg3v+KQcacRzeZk6rO4SfvfVcmKQPlzC8s2iMgpxiLIKoXZc12tiTs7AR0yHi6N
f6Cg8SHtwg/N4v7O05aFrbRuIXdM50/x71+7dnYwfzmSzrMzT2sLjN7Q/QgXDPdsfIcPRsCW1v8p
HeXKIEPFIHLFwNH8yzNPhZRb/GHJIY4p+wnK7stcnRrhe0GL3oeNUgx3hu2grWlJ5kKmALCy3q3i
PgfnFioUOWru0p+GsOC9rwNKBUYuTavDKlPpD03cu+P4SaoWArZzqldVl4GtmMHRzXkOOQoip1Pf
cmuKhIW6SsDIZFmoz8CBPKTlTNY+HvUO5b6z0Gbuvw1iMZJ6cayEQbM1CxAPqF9OmbVQEbKMz0z5
QGU3OACIDkArHUkKq7giy9gYsSrN6SEXEJCEzgmGNTk41adZ+Cwp8q5/BYbQtmIOCfW1xm8hYUNl
/wuuk4i4WbICOpvokb1CzmDYaxty3q1jq1PambuJ1DhrhekHnt+JdT1ZzrpaZBk44CUDZnC0JbiY
va6JWsjAHw2TsftMQfCRSPxw3G/rPjeIqoLFrOu9smSZNKZtJCDJBr2cKjF3j0olND9lC3tY+RAb
AQRplSlZPTR11j/MyJz6wBnT/miTEmgwEDChdDc6Mj8q30bRisqpDzh0LN7bspx2PTezmMztCH3P
qY9GzrydD+ned0pTDEgvzAWxeepgqrwBLmfEGbKhdBbiML0bKVDpY+23KPuB8dye1alQ9p3fTZC2
90o7mIWtwsym+8GGmvsiNagcSxeQZMZlSFzLC+joH8o6HUNaDM7eFaMFWn0uvM8zpwTIxIihdv1g
gDTKJZX9znySgQsUop8PvmJfttP8KKwKc0tS+UFK5BxOqfCDSrYfpHPVgHEdyGMVI3pAflOfbL+b
d5Obywj8InkwWBWQSK0vNz2KEOsJailtwIZiWtmMeyHn3ZeQxN8WruNDHQ1U0zTLaWLCx8QthneC
qe+qxMCXfE97YZ8MYoA/yxRVkKXABOb0OGoGCM/42LV9GRLHPzRj+dU57GjxaT7lXQM1NFHZ26E3
3qVcrNA+9z+cgk/rWTtfM80Q/LH2zjQG6FhA9y0gDjcfVJub4cCHsxkkP6jrNJt2NlikXP/eLHDt
uoqJsJ/5z1I0p6xojWjW1NjUIyDn0i27lV2azco+o9Cp2x2bFkri4I3E5HdnfrYt7+O0hr8s/flQ
G/6b0dYTvn1tb4bevIfOyZfkdFuUMHVNvvx2vBF0Pr35oyvcL6NJ5Zo07gswBnQz6RYkNaU2giXD
gIRWOajPGRNxiR1Dk4q+dAsGGoYuL6Ih609ZWh9NUjSwkjAnvEk/2rGdA2pUauVzowlznrZI4Zd3
qaYm8kmzzszhnmrmrVBnBpC4tfWQUH88Nql6JPnwYlN7Cr1RnFK3BAlfz/kHqN0wvOqLE3PNl5ml
j4IUjy6fm3BMaR6X+JjhPNA5EYWdHxqnqmLiDN6mrKctwhIaNECTbWbLBIGtpbb+ou1VmTr2ZkbO
uXZFTeKFZmNYeaDfVNnUfzLgUe9mIsDCZJoYbK3gOl+lORhhamUfZdq2OzbT/NAL76MsMEbe53QL
1XVxrAVzDrLoSCgyJlYONfJVYzkPzM2KxyHNYcgbkUai8HZ53v/M0/KlXNI3H3JWkanzE7O79Dj5
ebuzxwFCoNifXcvPx8Noh6TtHQPagiq7W6aMvSrZnbSsDjKHSbcLMj9D/QpVZpMg7VHkyS2bdyud
0aNOix+jZ7wWVb28mOYifvZVMa1N1ew16RrogcwebpitcdZK1dCYuwVm8b3yofYzI6iXgW2n1MD4
6TLCGxeQfw2o1efBvHgrraCNVSEaLeioT97oiQ0nEvLtvfWaEVXvltl0PgqZMRIoqFcEBQei02DV
TvSUwbeDOcSCdl0+R+0CFs7a/ciGcghbBgJ8Pj/2jl6rzgA5qgjTFlBkkYZ0MueVRMMkcFIfVoDx
5dHkaR91vT/HhuFlq6qdHs+41VAO9tZehh23h5U1Uh6OY93EJcM5tbtnEKjoRLJOhY0vcRQliycO
Rgg2HjI7W9elETntkm1d1bmfXjlOQA1bMNmKQ44rbcOqqPsmqKWGc9IkccdKYZXTb+nUCgJvSxOr
2bljrLw3XI/Dw84Rz91oHNqo69D0k10oizmknb4rFg8dHncBNSMaOFtbAWLrLqEt+F2Z1/tMT/sC
N4SZyEyYPb4VPcqIE2nXYoR0QZHZmAkdWwySqOZNkTmFVmiBXtAEXvpGBXVpHYFW716GgZ0phTK9
7tKUvgqPHKxmBjUideMeFL7LjIElDoghBMRXec1iUU3BOOFWwgGLnB+w5J0qKSSB6BgUZXbEyXiv
JwOsfWmzhl14EgS0YRwiEcI1d3UrdyTrtkMLg+nJl3MsV7rZKvXtKc5HQyaVkWI8qjARGbI0VhOr
0XkRqxaVxVoNiaIaF8uz3ROfxiVGeLTDvtCk5GpVkCa2Sn9LhnINsc0YgNXY64sTWjjbGgen6GQ8
u87WyUDxvGRHJcfjXIBXNjMiYyponOX9misM4IMaNFCFOUbUsA4NHSeQFuduUGsyBQPrjCDtuACn
Q9oemykFHRR06UKUkTalBzCsb95ZKGsEJFuSoS3At+NC1j1fVx2otBsFQYVukzZeAOripGvVn+bT
yhv84+wLHXGWrioPJmgsC3Qy8+kuG7Mupn11st3l1EKrZAlqKppgnpwXzAE7Ydt3P+ellUcxjJiA
6t0mC7hBstAHyHwIPNvbGz1vQwQROVpTmJIqylIFfW/OO0dogDksgu6MNz/KrlZBPmofPVzHjs4g
7Dd/ssGMSz24/JrzxJjSDSnyePDmNplGu4oM09pJItYQKZgjJkSJ7aFAh6PxfM7e2ij3CWwkrjxf
Opqw1r03tfXA/DRqKgkWHGfZtqzOV/15xjUd+jfWzu/IxQsoV6o+lGNxqMC6XA9ljB5i8QyfAq45
jhdlqlsCuxkFyC+H+yITjwuRAlLaY8oC8E6uFxejoABBdCtD4Koy7YOtrpkRyUFi7WDwniaDb3av
Vun6q1xC0KCAPbAyUO9bqRUSUyBq4VX3DK326bldlqRMp1VGjPKd2KRPHNSVwrw1zBCKbWANGmyg
NwZYQ1qr9iRMIJkyy/nsOuiqUTdhw7DpRvma2uxQkGyt5gWLGDDQ7/g8X+cMvUgct7hqulWbpmRb
SLlBDmMmwjOnY6rNx3zMj1S6wPXXvN00dpoi3+Z26BGFm8LQG0GmZCkdl51lbjnp2ZdjYVSut2i3
7tNlM0gPIVm2NqvqtEx8CKqmAngIbtqdISmY6hzWe47t3H2pU3rnuVMV+gCXCq95mV03nBr7k1bO
Zzai3d/kswx7E2GgGiWKAF7KA5fl9zxfnmxZrmaLx5CD6jaO7jB/lfkDAmpEP14hfyw4g0JmJMmd
DrQu1BjjyeqmWLljFjnUrOJ6rGgk54LH3GTonb4CRvc5LMvBGMajGvpIimpV+i2AIaL/NHK+Lef0
SNJmt5T1wcRi/c6MOz49pCZkhJA2PDrEL8J8hk9YcjhSFRra+T3XtD1krh2leTpHc0Y15JRB8zEV
G5BWko2R+uUGFVB7QzEEIjnUubu+MqIMEfSB9mUWaVN9ORMGLXsr4txZ1TyzYmKACLEcVkttRX2L
s82UbB5rr3NOxG+i1HWOeYPoMEPFHkMmENzFFIUcQ+7jgHZl6W2E7tqgxhAKmLQxpqpjNglEU20R
WO6IAK+2o1lh0rJzt55ynjB5vQQm53k4DvrI7e5gljiQrYOvvWR5iK17pRqxvC6AtPNZBl1YoCcM
3w1NwZNF4+X4Mg8oH8MoGAPCu/GnaiRbF2iVB6xL6Zah9gcEBObpKnClHRFC39l1E6qi29FK3Csy
7n1JdVgvMllM/7Ow9O+BdAkrrMDp2RZJ6G9PVr9gViAnzNu3pS51ks/kZE7suTeAZM/GeuXrIYLw
ZFT1NJRZFmKgInI6yCH6JFy0GdMBwsNZ/pX56QGA2FBIQQO3n4KqY6Cc75Zjkzc/RVWiLs5nqBgD
xOAM6t4TWgQZtfsotcAi04CcUjT2rzqvoAkGcJZyqblDRry2qVcFfq8f6q5cgwzmcWDl0cyrkIHS
0ulUVBL+KdiIpKo9WL76YfftHUdaNS9VCdAsw4/ATInnw8BxjJD6blqA6FUOJ9kNuBgYD1mZc0sD
RcunYel/epDcvvNy9yedrAkwOAAjXAtVjtp/sFVtQWbBtqMpz0/CWI7Mcw6max5GDX7/TLorm0od
pyZyJt8xtw3wIZSoJmhK+2SJDH1LjpgSvq+2fjTOeCCTOFS0uR8HiZ6aEcr5p8KRqDS9z4dfFQX8
GkBMSn/o4hNDB/fS/HDSXyQdlqBBMuQbZGO1GD6Uv/rBu5MkfalV9cXLBlV9AY07XtxlrlkCKTiD
CCOvYSkMCLV21sPQtnNkNWmK0+Egf/UEuqoemYFMY2vY7bAouzJUNY9sysDyNeZNWFv+DjOekOqz
F2u7SPT4u8Wmp8lblrsehZAH++yy2+qHQB4ozTZupRkvhpHkBPWM0rgHYgaJOiSdtAehe9cMEMse
WfmF6uRL0RgHb56iiRZf1tLdFxVqLk0X6QmtQTV/NRJY5VrHVeGeHMHQHZlEIpCFpT4kqGdTb0dq
bEHTACR55a7lYERTWkZMtyuci3DSWYxCNoqzSN4McWe3dD11bWJLBuLb2U9ckSM/QbRWGLBctBRO
Ms16BAQaR9wat8vAA8GXYPE6HQ5KJbV8YSNgP9nDuGTywD3cXQMlMxyTu8KoD7kQcWakKwqmpgCK
vOHsIRmtwTZqTnWQtjKRDWIb8ozgdK1NR0QNfQBvLtD2pohFP3+Z6YTwyY0Hp/gxq/RjzJD4TiAX
oUvilF8M/0hCQ6ek7/BbyEyz6gdN+6+qd97V0r+4Pn0B2D6kxHqSwF1HXPVbN0Upqm7vwVkzZk1o
p/ldxudTrdOAuL0RmhpRVJ6j1C5hUtoXF663pr+VzZ+t3Hs0qjzgWka8eRmyB14Nv2311vXPXWMB
Mfw6+ieHF8j23ubhSzg6mBS0eK0npSDR6mEEGOCKZr7vwThZPPMsD9raCxuk8XPu4zYCzar7X/lC
P7PCO4zyA1RJ2xm5sjd8YZz3aDYqcub8wKzyo0aKBoE6thezPE4Y88LUufdzwVzkKhvHnY3vNc6g
D7SPIrOqiCE7b1Ha6dSucNnatC3oTNo/M/p7cdfloJ9q8VxI602xGg0HFLqsFg+0Iu2B9qzzIwf/
3zAeqH9/zvOd/k6ZIoTd3rgahHg1Rq9graxfxN0y6sRQFQeCq4dwXo1iunlXqxU1E2kMx6J35WZa
5igbNI0HAZAtaBSHPIvr5VjPD511GMEdoDAGjo+Q5QAW6y2U1sMWJN3db5I+1dZ92sgIzCpRBlpd
Xu+60d7UA35jCRhZ98QKO6SVjoX1yxXLOhtJgOdnOHx5kCpEYs7pvMrBPxBk5rPxCDXTaCi9tVK/
2aBA3YqQ0YMirDPY4TgNdx4SvN7SOw+I2bz5sHmrAjASbyzP3WTuHI1MJ1RAUwIFlqr5bDsROpbz
W7luAgrzdeFbiUNfbYjV5alGuDlFiz3GyEGdBiM6vAzLGSSZo7j3vWGrKgde0ZyBCUNRmW8K9CKr
ql5ZDAfYBe8NzBjAcUhTS8hEOiiQcZp03rjrVPfYz12g8gmEvhNZp5beWIx9DCjjwaSsppEdBwfH
uVwCgiSsmSB5idLKaL+bJViKR0Bb2FtRfNZ2GhvUearB6tOoL6QYuLxjmJbutlPpq4uZYr1g6hp1
+onsU2K+mRqZo3qZqo+aFQcLyiT57EaaPqcNjlGKzTdyRNNF/dgyaO5UPgJMmM9S77PWepmL+Ucj
VhSaq027Ag9irO0taes3nv4fZ1e2JCmuZH/lWr9zR0gIwdj0fQiIIPbcs5YXLCurCsQmkNi/fg5U
z0xXdk3n2Ny+VmZhmRlBgORyP37OcdrtGGrwpI0BK3MsPM7iAFhRVCagqMZ3fQurdDJ6BMdu+myB
x48iuryT7g0b6/u+6yC3d3gwJeiAl+VVZYUIKoujYWm726pvsSRStz/PuKNH9ATQ7xr7jZ502JEJ
jjrdsU2/0Q4SZp6kzxUWTwwH7o0/tnC5Z5hwkTnb1ouDIn51CKpugoFLCB+eCeY53nTA+EAgcAE5
9SUeDBoHTQGaUlxgUIN9HcplSpPcOkMByLzZMAPrHqm21eBsMTIxpBhARWcVjnjaKeSHnnvrUrAG
kfHO3WIcveOlB7Mij2ExVDsX1zGo4c6yaugXzoAPs0ptpxhW8l0JJKPbKI6knJEoz8W+Sl4waD5C
KrdV/FaUNb4DCYj9bWTZxfVl1FT1HuMjn9wqwnjFyyDHLYDl0MnPnPRB3EUmoRcrxprRbeD0r5nr
3/rFMZfPI39BEQuYoLpwSyPBTasCgpAykIMJ0wbzVzGGkpduvctKmFQJhESERSPBv0xIE9FYXhQ9
pvnXOr5k0BrMlUz2pr0Vng3m+qEWJqzkdYJju0lvYoQAAw4nrJDrbgMXho2nZnDYcJoN5tWX2etY
TU84Gj4JjjS2wgy1yW8+9EqefdxbJnnQ0jlQBHXTiNwoQ52ROBWgRvKEYqkMwc7BxDVWngRgPzxO
2YXUroHZJ598hwVS6efc2WUL6JKlX61KAoIAqyFrnq3upqv019gusQDb4gqi1WUEnShIW5R5yUH6
BUz9vtoc1andPNfE3raF5W6SxNq21nRMnBEXTMqT31XoxFQROiyIiFA/4DmmhCURa+/dGt3MR896
sRtxwEyZrXSmayYU+irdhcsUVY6fnRqdfdetPhHpvtRt6QPhVfG+pN5zL7/3cf9RUQK4rfgYG9RO
NvhsVmI9wnXzSVM4PHT2QzxUR+Lr+3EYnHtKfKg+bvvm2Ds4RjovEvlhQqncFMcYYHu8jGsAstjs
aT0Gwn2k88OMbU3o1oOC2oqrKGlh+pRUZDMN7g7L98nyBFL9Luv1/aJUiloMxEYhb5Nd7hv6sc6m
nCO5d5UK83nm/NBTVKGBj9mp8IaT0vte1p3bnpFb9zeNEcPtJHsQTUTKiw9e3qQv0rGAmsiqZRtq
mL+Lc6veeXNLP/kjuW0Sy/ogWMqeKjKRduMJGStAzMDFE1PR7TsNyV93+d/aZ6DGa2sfLd7zqB+b
/kL0nfTeoSn+L6yit9YYpJ1zwl3DzglPjlU7P4J78vz/u+o33ITOJFmBSaGQNgB8weQEFAxzNvtB
qUj1o1P7b6/jvyffoIQopkRV5l//gdevqp60TNL2zct/XeSrVkZ9b/9j+bP//rWf/+hfj6rE/9/+
yk9/gTf+44PDl/blpxfbqpUtMq1verr/ZrqiXd8dl7j85v/1h//4tr7L41R/+/23V9VV7fJuCZqi
v/3xo8PX339bCKP/9ue3/+Nn15cSf7bVstXfXt7+wbcX0/7+m8P+aWNKHPxofe75Hsq93/4xfFt+
wtx/4pUQBC7bkPM4C0OmUlDA//6b7f0TaJfrei5qZuiYHHy+Ud36I/pPxn3uEvyCB0IutBj/dWE/
PZr/eVT/qIDpKWwK8/tvb4THgsGy3LFdgUYFo4KBCPlznzhLO0bQI8Gc7zQDqx+J5nniBB0av4ka
wcRd7nB44Ux5iHnxX4vKT7dgWSEBcGWzGzzo+cYBMd3zUbBKLY98Nmhh+VHnuugn1r45VBPGg7Ck
2tIS/RpWqltemXf24huv1/VruDbzHZcx4gu6MmH+1O7GuOJyaNzaBXafTzcyRxEHXdtM1QHNDwzw
rgmG2ptqOFGOw9Mo+5o1daSLfA5sX7NQSd5BX/vk8EEdugZc+2IS4uA3XweEuK3jCnQSVcYCvKV8
h4j1hj/x4+JxKxmF/Sf+5W8YDn7rjT7FTOrNOBH7KmqKw8jPPkvbAN3O0WQASFsx+GdOwhY7ZzAv
uLky6lEkZsSv3tEqrSYs/0MZWC/HI4LAfMPFf+TtoLGUWZhqnabOhjWA10ckEUMfT8fKsl9F1h48
uxmBX3VRA8zUbdC+LjIOFNDFP42xNsh5k1yYBzgNQDkhrOuA+dtha3U0iD34E+Pu0mCYuh4aEnzB
Gkyd/UiqIbQSZFOgFsydusqpJMeEVmdMmvNPrcvfWTBvFIk/viR2nuv7wofE/i0Dqa0Sk4Gf4GxE
OTenIe4/16nfBVJY32cy8LArunqn/fkkU4XkTLT3fJwHJNw9vYdrYKihkz9YQNSDIW++/Cl6/LFJ
/7wp31DHf1yc7ztYDcB9bfLWeUVo+P3DD5YDki6ykFg8WG/VuiDQMcWoKa+OXJMeqJ/ddL1s31uR
y4p7swR84vggr9qO7/hvzRsaRdKYOgMHrOeeUwXCOqtR5XpptXXrkQaqmYZNZtDn9vq++PFwe3Q0
0V541yvk58NwvRmAmvCsOPftJVz9HKFUWdftoAAOTFAQnWiZV9sKI3m62q3OXO1BG1eHrJxAoPGL
LdCTOiQZMLF1y48ei3fDlL53f37mrS3XJBDUQSLG5QDIe6vQrzVWM2swBaYVcxH1wttWqX2FKcVL
SQwyvJrxE2RNJ7SRUcNbbRuO7Zxu5AyovrL57r318jPX8cf1oFnlggDEKS5pUVf8Kfx5qk4oQG5I
M0Q7bAVpt9ppuk3njMC3b4xpd8rBBdap1AHqsCTAN6xPRcOQPdlNDNoagpxmJYKKhz1p9UvPpICj
DXCjCPIssZtQ9uwmu/rcQJcHWClI0eM+sKkJBtboo5lRMef5DF/tChGUAnpwOeGbcjxmfebdjZNW
BwGINshaHlpxlm+AMfLTCHJJ4wwlrjcGks1yK2on8oFM/UYo1Lkjc062QVnWoF5blx44U/beFLkM
Z1rha3nuKbbNvVOoF4YCpx3kviozmLwvIX8gqC1aZ4TySw0CSLXV7ihMmEIf/f01iE6pvhL+fcb8
l1MtXT/i3lWw6bUCGezUVc02N3UdCZVZocrdQ1sUydbO7RKNfvmBiRpVltJbmRbVvR4xkMriXRMk
I5ryeea9ujFu6bptmTPH+94LXH/J/nOQOSbm0UC3c3VI69q7Y0NMd4Ozc3uB86ptcAwZik1WOac8
LZu9T+vPQvls1/LYCooKUs/SfSc5/MVJJCDS5i6SAQ4l71t/LglTcloSeIavJ9GgzdmKKab7FK7C
FEOzTW2vRH9VHPlEoiQu9a3J6zKYRveuZ/U77NBfxGhcjYfYTITwff6WeS0ar+94n2CYygg8lw3e
PR7B96zkejPOudr4jFuRwH5TBrd5ShsrMBVwnsdu4ziqOtRdO2+GwvXe3W9/CY+CEr7sfdTanL6V
9fqxYj1M/1G25sI7ZLEfKDbQgKDXuHFj/7MdT/eVD2Ycke2OT5U6/P2G/8V2p4jPns8FClRvfYx/
2u6tRfofCUO25FVxsugD5hnFWPZg12UecTuzA6/XNFhX6N9/+K8WCWM4mahDbULoW9uxtEzkZCiC
zWiTZDNrdMS4G3930HYO6soeUHjGl87xmjAXpdjVjXgGM5Zk/RcFfuE72Yq9Stx+PquQty4cfCQt
eB5vFWS+MiPIa9Yf6YpkLuTcuoWllI6/tGkx7mjqa5ic9zawrkreqPLLjOmM666ESqAOYlcdzXKc
kyK/WvZobRuOQ2ZNiJPBnNE1KAOlfJh+J/yQ5xbmPS8fwEZ4aw6x5ezX9+qgnTjZjEmE3Rre2Srm
p0KA/kMVDkU0yvxtbbEpnCsflMkpnQIxzZhYK6z6k5fmMhJD/iwR9KosLm/9lpTHDlAU4BZo4ZD2
br1UE6TpKQCjimGIlC2G7YRs6ix5Epbe9Fj6mn7qqzwShMynNRC7Xfbdj60iUJlXhI4LTz/XoHGf
dGo6dhkyG8WSIwhGUdsn8mISzK8eFNA7AS+7zDp5ZZ3erVecG46EqEn2VoyzeIyb+lOSYtBtRT5Q
pFJ3MUr/FMf3rm8YCLEgEtaKpbs1fZ5jF5RYD2ROkszPo/FxfCR7uM+oQw7l7UZjnZ2lOwXrYW7R
o0Zvcp+Uu1L39hWEEzECPmZuY4LefkTumW5jZ/aChMvj1JdDCDZkvvViBq7kEval9sl1xDgvunHS
tH0apQq43eItWp1s1jf1oOPYePXAT21sPdikUoEE8zBTbfuk8DGqjLcUjiu7EX2jodEsyg4UgCkA
vkFkZ5AxbbTRi2clUdS4o3OdGaJ1Xs4XBXbkzqp8CxxAhXHlfgePDbCdgq7Iup01Vl2YNZ0X1jT7
rGs0uUjSHTmO700KXCEwAJy2Tt7MOKhBCNWZeZqrrLuo4euajyuX8u1sfatpNUVDXFTboo/JMfcy
zKa3/WPdWaAs1MjUaNs9E6HVtauQdjTUfkdy+EZnvmYdDrEdYXPmMNd9K50toHiyGkMdNMRnDKdf
VASJhX0EYBDPqd0oW7sAvFNwSpMWuOxSAuRZiQE2Mbffi8kLgPEmDDiMe8ymAoWs81Yn7INBFacz
2DWVM4dulVY3ENOQfdJiWpGtSvhKrPtuOVNV7YqQdt2LppS/F4/+mjoLBGYhUDuhrvhLMUe6wUML
DAX1+rQ0bXG++xhYbaM/wMsNWgduONcgjaN8u1tvCdr6AQaJvad8+9XxiaMT+SkO9KW0f5MUNnM7
6mac+aZbbnztL61Hfx6DtRgHKHBgxmSbeAQK1JceuiwxPwwW2j6zBn2m5RpWeajyqonv9B8Y0U8Q
0U8lzl9vkwfQg+MWobm54Bk/Z6xOyZOhg9HVj9SzwkjRaH1ACdhgQN/hADhYNTIpyOZHWh/XXIik
gCgVbubfH2jiLysHqAzhDoeW2fG8VXDxp9OUpVkbTxUuRU2jF46+9CMwB/xI9wWDTQJO0fUx/f2H
vjGMWTYP0CABgMflzoLjLCXGnz5VtKxlfgogE0ZW+d7yeXGBtUf9CQYDbOdw755w8RWMIRm5Pnml
NAeDxW1xojfxdWmBoE/gvCMi/8WK8XEjgCwRVDacvfVQaviY1aPjA1wdPo/g5hylg5GWBU6pPOtD
LX12UJLKKMnAITQGpgrD17ibFHjEcx0mzdDinG2DNaz+/e36BSjhO8jlKXQ8wHj+AvCMDZDroXTY
ho3GnLOxujfkYNt2CXBAYAyoaEDqmjpYMIwgnc0mCfplqzvghbVkbtAl6DEjvsy+iE6CRxpPXWiP
DiTB6Mp0DpHob6MOmuWAlkZDragqHrzWlx8FGkBZ1kr0jNFCqvICYgULAzJEwRU8oKrg77/nL5Ir
fE8f/7MRzFz0t39eFimWGspF9INUXX+wC/FVlBKEn3LmJ1JX8PyNk2ED0pAdGD6woMz5s276FI20
EZNAHfHO3vjlfUdWBSRygQkBVP58PXnXd07PBtz33jv36QTf/yWaqB7N6VnGVqRL+3lGEQZeEM6l
ej4Qn3doguHstVPw2TENKQZe4RXBkktB4V3ttZ1Gw7zIJEBbV7EHmyS0ZictblgMZA50hlEQaDiT
/GNRdF9aa8Ac9WUndDF6nz5HT+zv7/pf82kgh5iNBVMYgC3sbaEBpaopfUtAloCuBKQVApwzDaYR
OL15m+zWWrCcs/4A88zHv//oJQj/fGwB3MC0ZM8F3gsk+M3zVr7QcSZz4FALpIcpbxWoxigj1s8U
YJ+HxJUueprVu7Dj249mAEyxwHwmhAct4l+sA7oKVVfqOhtFIQpIRvQeY5DRvFJ+i2Mc42u5TSDI
CNBSp0FWFupQNPZdnXEMCl+wwSkFBS8Rs781pHnxQALeDPUs3kFb3rjtrSAUermOg9vjImj+ZUxH
XXVgjDlAWxqCcpoJE2kxIacfRg5q8WgurbHJppqQsq2XNQ3YI7JIT7G5qWkTmUFMgS4w4wPow43m
+UMtpjZqPCK3vZ1EeQgg7L30CN37RQX+54fLbO6jiicu4jyOurcwkZks+FprEMpSSsttZS65VXgn
HYMDVzm9tWM6Ddu8T3bTc95Z1ZlloOzAaA7GMWGjcVTT2bOD2qmynU2WHqZTT+FIMhAowF+YfU0Q
5fiDY+uT07ngPxHlhUuOnudQPJqSbXVsxDEGfxgj/oI6nm+4Z+Unn3+NRzzvNk2/NRpnic8w6yGb
nrregZqbi0f4zFQFcuLJGw86RXlgxvEJdj9FmOr0ezLAgmcy95zWUZoNnwDuXCYrYYEARX3Di8xc
ysTsjAFLtW/4QTN1Lqj5AAmKcx474Z5Bd4V7oQaGMmeIZZPpedAN7adkUcDYR42MMlQYLAYnoXx8
mIb6hYBicHbBunjo+9oG+JBZYHc59wYY6Z63LMRw1xsvS+rzVMAj1dPIjOHSGU0NTDQbhIw8qZMb
yATG17qC1QD2VkBd4dx2SI8hbRD3iSh0sOKLOeZMzww6lAL6wSFBmQV6vWl8fcpy61VRyERU0uSh
WLCaOq90ULHGP5AclNm8rdutBULwbdU89X7NT2teozhMgSaRPPxAg/LUu4ss1ZVgK3XfMLb7ed31
NIPIwQKyG6RyvKx/CB3DCPiLPMEkpQQQ7bNIKayTmbo3qSBfVcO8Y4lVtsl0+b3N+ifpQi8zLO0c
4Af5voUg0uH9AHVoI6MilX0ITigCqnW2oEfZp0ubocyHYwWJ226OCSJg58gQmBbZU+/MRaq2nNXF
x+UyB6GqbakSuSGga2zWl47UKBZzjFNd0jhjMCRkLnkftQkyW3/I+DEZQEFq2IODyc5PCdfOVpmZ
hgmvMQpyTLDmZA+ixtBesI9N4fQfihqyQwVKSa/n+Jo4dDz282sdp/psJRqO6nCgQSVKHlD/60Pv
J7u1khyLmgbcp3tmxupujWDrDXcpwYAPO3a3U9ZHPpSGpxUaqVt25VPvb6sMZ24+ggix1s05QY/K
BUM3qIVnDlM8nmAgtrHS9qy9GfNYbPY0C9AZNdmPwGO3imIRDV2yiaey3KHYAp8cNLmTDZOxJkuB
Iiz/NDZGbHk5saJiSVG06bydstGLddKFLp3AGXuSTRJ6dZnszACxYWlhhCDC9LYFJn+GdcySAeYB
EjWIKPwZ4le7GkNT2chQJsPgbU6/EB/EXsu3+XOCTl2C/j0kNvJb2vunJJk2zsjMnVfJ8lw0+atT
tjcOsJtrqatPrsjBN53iO98HwCHJ7cgSFo7uyZbM3susl1GlJxfmXexmzUbl1OigAEK26UD6hQwH
v5Ex75MsmIOYhYNsIlhFfsKeKNrbG3R8Cpw37nRIeO/uktzSV8zfVQ1AfEObKcAc0q/JvORqCTIv
5cIheKIV5gKUEa/Deim7WYUZcsYycCvwMY1IehAc5gYE7lhnZ5mpLbQlTOCWOfPg75hbfawUztZ2
biCzqsogd8b9us1nMR0A5SY7vM0r90h77MDJZZZwQ+Ek3ZkU1WuFkTdggBqQbFd0z0qhsvIBT88t
7L5Jm88RARQcraumm+wAahA7ohWv4I6Wm72i/AL/tXRvRhMURDgRjp9PZcwwId4jQIlr399hxG4U
Q4sSe+lBSpLd9456NomD4KKa7xQ8TDBogBqNThHMHPIZmzZw5WeYnoqkdP2Rn6CxmflkoWz78Hnr
s2cBv44D05KEwhoa4EUwVTKWSoOynPOdEoXaAUWhyDyOQ6vl1ZuiZKwxxz1NL4MNTSiUC/ro4Loz
e44Po2znfXrjCgg8lSWLgKl5p9EnBP812+FALU/ueECxAJ2aScXZm5wT9WV/a/GbrvDysyLjwtIx
81ZNRXkdoYtYX2UVMbepA1YORKcBdKryIav3JAeVFmLIIRppjL3kepFba6wn9HnREngYaCJBWio7
FCHFsEugHA0qPsPXdJwg6EksLKExR2X9DfYAmBzpL0GDS3XwwH9oNS93VDbzLh70fMDUnCICVbiI
ZKfmQHaoDpo8h1wU/VZLgqbTKw4VUZaArU5Gc3a87jNwm0BVtXwYwALaOCBCBZrGW480aIXzVp3Z
DNytnAr/JL3nGeZPecYLkKKQcc1ZboI6cwFVJce2w6Td0XEWQr59xcynYzbZ3i0mYikepGUJS/AU
RuBOPEwXVn3sZy0ja0JoBUlUbuYGzX8TV6c1zi2dh4NKUCiotDtMUPWEYGp2W9NiFA/r8wAjeK2N
zaCVrNW+bxTfr8VtY+fnBDrrcLJmD52goQysqZ7PLCa3to1NXfAY4lnMv+wLA/FX1vcbUKjGTeEg
4K7JaiMV9BRyOHolHpM1thete/C8VJFvs2q+I7PMQwdGlU9wtXtIMLnxkFB4TAzYW5OTmgd47GbY
zWj5VubLzJ76edwyuNg9zr5Dgy5ZVLqihsUcm/NQJrUTuhrnpzWhPuKAnce2tncooOiuE/zbGvsT
LfPA1rP9kIB5VmWf0KGr2845zss5AeOIfNPb+fd1B5k4DWMoOsEMwJsN2Wl9BwfH0EDmLwUv+i18
frwHFPMn35BXYqz60coqek5tXt52w25NB3Rj29hwJD1aFixpfIufOFwDQ9dLt3pp60hkrjm0sDc2
DuDRwq5emm9rw2W9jkGgmBpLgKDJxQPHBkwGkx8UsT/EpkWTaoGe+9478sKxgr5QFnYtSIRLtKw5
1H2gwyk1gkucMMR6A3EkIEW+SwkuAVHW7i085QYKndqddoCxfHgQWiIQCyBawKFkC2QmmOHFqom4
A6cFArFJf5ltmm/T2O+22Qg4vXRNtYtneUZLMd/bmZf+qFgSFGdof9qYOrti8LhHe163MTwTu1vw
wdrQLh1gweNkXSnTVz7fa5TTP7rK1EGNh/lc06YzY7ZtBAjB7TDsVyR+TSamfPShh2B9sOQiOCvQ
2PMgRVqSnTmD+2GMXCzPVI1P4POPd03q7HnsHPHjeaZdn56Qhl512o97hvJ/SVEjQPyQ5EEQcl3z
MEAyaB85844V1bSprbB229Babv96CtS5M2zafj7MkDOWpTPu8HiqQzvDd9h1ppMWLNt7QEPWR2sy
cyBu5oYOFn44e6115GYMGwyn2xq3HaD089wQXj8vY9FFOZ/MNTf5o1+B3B+DOIlGA2MBCoASMizr
CprQTqkJhvPJNIcph8xydv7A0ZdbGefjIXPQaPHRUTWgFwUOPDSehR5DoZqvBXdsSBJAGoXzYQGy
xfw8KWiDkwmnMbgt0Hdi9S9LskfyH1g1/+jYoz4kPWQPDTyjgk47wO0953NmxL2Ze7KT7viy/kkO
s4Mpn1vwRJdmtI8QXYCfuYEfqIGQpMck36VliooRAuJaiB0y4C8ejdGVhsVjJGle3cLVAaUkCs71
HW2vLU+VSCCgQkSJpxyGSJCBRNTNURmlmYGQmukIJAEZrY/Fywg0VgeYPMDHsZrGg52izTGBAHjX
go44Ws8+lenVSdlpSPvuIll2O0JEdNX2DQqX/JLVBoVMH5+9BXRZ+wmQJ2L6L9AYGCymRbAuxWYu
koBamAfBoRkdPCsNvCq/mCHfj35eXVMmWrQamggU/OFIMrVkDHEINtpnZ/TLIwa+okWHxlg2ttNG
NHTYzqPqkWb63QaO0rCInZIPQ5M9AH7hB0eO4o80z+qSYZ+nMZaSgN0JCDhpZwcAmc0NeYpRwMWq
0MeZQ9yN7AZixbxAqpjRPZSADhIOvZx1TXGAfui+r3t17R3z0W1ispRI99A4pw9tndXX0ofSg0Ac
hyPhupbeczxCOSXRxtawKwoGB+qtqheHxBuHI4/j83oGoaggYVWU0dA0cIaFYejBSiUP1y5tbc/6
ZKV6P1X9x7r1vF3cUFA8IWaN5JCjBaRqZN4LyaRvRxk5cdsgAYUTgIqhlpuWvnfv8rAZ+xRd/HaH
BgmcROijGoESQcpYhJYw/S0UmqeEj6/YJP1uvXhr4OkBfah1qeSjc0QN3W5q9BT368ehhQpkc9IG
6QsfoO2rTnVvqyAz9LZv0dpccs9adcOGxY7ajS7QDtAevoyc948JLF2S0d+mRVbdwkElD5dXo0nE
BVN2cb5bdGt71N2teaLtsToYR+meuAstL4dlFATwO7BqIPlpbbgXLS5jMbL27XrpXtph8McAA6Sy
reKwzWCRydlgPZcDvgLNwHVvynyXd+QW6XlxHITFj9PkX2IrV9c8Z9feF/UROUBvN/VRc32jChB9
B5kcurLvH+lQwn6ZvE7kM7w7oPdeAup6tNfISYN2Nj8YAV7fgsQCKZpt7tYma6+6OxgTbRNIg6I1
MCQcfG9OrTxYa23wTt2LLPzDWpBnrvmI+YGgUtj9dv319UxKNPKvcij0lsV5stUWli46svcr7Alk
5Y+AZObyZrCmVxRXFZJBLBGo3z1snahGxewa4JIwPMmDhhbn9b4hbY36zuK79aOwuwxKdpPv7D6z
dsqT9cY42RGa3TMB9/00qBjqai99zRH5wsGkHnrDUNCCauxu10oXtnJFlLLukyH8HuCcfV3vApP0
W0eQ0Hhokm1yEoPnUaK4INgJaGPST6qFPpFzebDEeIYoF6pdWPKA140ujJgr2FiU7lGqlMGyI/Fg
voCmc5XcJyhbA5+W6HQiz5xdl93qHKGay/IAPAzUdQcl4hIPL6YpkDXM+8o1HMSHxet3AcvgaoI6
jgI8xHhebZ4mSHtOMCODiJSWyWfuKX8fIyFefGYCFBvwkvcboJ7KtnYgg8LcpaHmJPKeQzoL1XoK
oVUGUAMOyZ3c13knN7YzTCfZIt6TPkNndMAcsgKDKbJJ38xOKk9Vb7/MespvYAISb4g3vbC+tVFF
Je61ggSgzfi8Ka1F1dXLLCwbbR7j+qVwgdD44MCeQUtBU8Eu2XGGjsKRgp5spFK7gjf38L9t9l4N
dWwzGNguV/BLiFFioJwQn/KJbLRmegv1thU1NK33pd0HHiZRH9sYHAn4Fn+kElWzZyXe3iJ4EoQh
taVQxhxRv31qatHdJWMROZx+kAuTKZ2FRHDVgUG5uZflCFH7kuoglWxLZ4fStfmRQyhYNJ8zyHo2
xkZS9CPVcyHaIY3zggRMHfAw5mM3dFdrLDFWEkDDI1Iy4rcl+Optcid9Ue7mSrgXQgykHE6ZnGBL
w8DiBw6v2bGGTi5sJztq+uSCNZ5fQbW0L64ANQn8xcfSSevHDGISVjTjvTPV7JbYTaiSJDvTMIbi
QomeAAGT01MOqobW00abPL03RnzpBRoiaS2B3jePaW7a6wClmzWOxdlgF9cZ2yLTp9s0jQ+D9uSl
SAuUYdmjSxQ2fyrtIKGwZhoEGrCeNFCmTN8zW95YTQErIAoKVEc/5OI8g7dwgS/6sXQ1GGNJFUPl
De1RXSVAbaGdYnY/RT7Eu7AGfsW+UhsBYhe6/9vBt1LsGwnoU0J8bLrc2zo6Q5UyIx2fqDzbwxeX
4SqtdlSo3aYi6qbhG8e3xGPxr2QuX6ms3MWjaAzUiHGRuOEYIFSp9FTVVnLKGsOjmszPs+yX7RA/
lXRTUg11SiGeahSRGyV71P0+hG4Ftj0ELgikTr3vvGSfzRg/w23ndna1h3SAkce2Su9c24wbeGki
90ekxsG0yUi5dRwAIEWdOru0jLstpTE8J9BJ5qh1ohoE+CB1/XGbyQOcxGGokmlUu5inCE4dXOWd
tIdTugPsE0AIxon30FolnT40hqUncvDMgm42BI5OulQYLdR+VHhigcgbb+dZqDJhhvbRixsCKEI+
+lk77+jY+3hSxWVwggbjpQ8irQIPvU20b+IHbRnMfoUQJfHYFmr+r/CKeJwSSxwzv/KO6fLP+nKg
kJ4pS1jBOGE9zpqe2FySe/BitsTr2c36KusAVubQ2kkTXzTrT5N3gck6dGe6pyFDAYqSpv84pB0q
e1Gp0C2NG2irRtDEVOJZA3luYRUBhnkZogXvbGJGp00mcd7BnajLzSP0KBB61af/pO7MlttWsm37
RTiBNgG8sm8lUo1l6QVhWd7o+x5ffwZSrk1vh29VncfrBwSQmQBpigQy15pzLMeA9IAr32VmwOlW
/K77r0ZVXyuekv68VAyavN02CUlgU7TQXbCVJZBe17HagLOPp0Na1umqqyiUJ/QvzM2gs74NaVJt
zIaYASiXRVsp3L8aJpMhBJeNOkUbs8b4ZXvxcx+27dLBmb/2muHoQE9fZwSZcM8TMbeiB7uHG0ji
mPyzq86rwYdO9Zng2qayyqjtmxgpztEsi+/VfqmGmHHMFrCcSOFzezAxNC2k7qlaUyY0H1kuUIJr
oZhDcGr5FsZW1wArMS5u3RTrNEZbMjblPqEKzbEd7gzKrh/VKnsKKae1wK+YbKLxo+8wxRpIj8vY
C+HzqB9d5L8UpvFicKOJk0nhgRktI2PCravZ3KbbIVrG/T4zIDuoZoTOEy7EMu7UQ6Lrq9JuobGM
fbU309jn7qg6x8mJnl01Lc4h877BNVY2ZD/mX/AgJtVcs1ZDR8WCIYlQPk3fsO+huDFLa2EX3Oht
1XIWjhcMJ9MMz47Y9mov8GcP2dKGecSa+3Hw/Mvk1VQonsptWh5aT4xn9N9fcLh46Psde2VxCyx9
XN+1ScpGcb6G/B+XTe4w9ShsEmPAxYZwfGqAZSH30R97V/vu2onY9AaMANfJf+j4HleI+jfh6Oj7
1MBzXkZfohoreFLnX3TT//Ai7Aa+RpIDneF4j/wfekWm3DWq42yriR+yVhL25x0dh6FpmErhiNMt
474XDmlTDxtbFux8csVnqil+d4J3JKXxaZyOIohx9uuNvSu0oF14YA46X20PBzFG1VFM/XEypure
8cvX1mxt6Com3yTspkXv4JYmajZZRbezpmTlaJ25QuX77nqtdy6r7kV5MisH8Ems9Uu3JV8aO0O9
SuEmrEjf5feuWp99ymxsYbrgds1II7nfhhFZeJ7/sKxe2bWUQwGhErEkrO4qgrSrvm0M5FZUaeD5
Bu+AMsBjWi+VaT8mVvOmemgMYYY9JSlLyDJSq4UB7yZsC74LRTbtgRLmm3QYl0qIo0AE1Md1rbu8
8KjazCThKsyBmGtABYTJzdp1h+d6RdVO49ICJz6qTX8fzEehXxoXkxnKsbGYErLW7avXXm8PNp6M
pZl5NWt1Hu+6Za94TrXIe21vpaaltnHcbeBqxXOnKv6qb2LyelHXLOuRPq8te565HSm90vurVnjA
VWIRukH7TIh63ygoiWOrxgvd6eaXSoUr52H83YxJqVyLstryszYOPGyvdg8/ok8DilMkZfDUQXpa
oUM6t+JHYbLoK6JOXLQpsS+O3lfn3ne2sikGBbuxdVEtTVcYy4F7/grGy1ofrfBoTkf0+xe4ctpl
4INcVFOhb7Q0XCmB2SwLgbbZaLkHG4jpTm7hi8fC3yhJouyo2+MvTFSKi9xPau6aafuY4mheCsqb
gI+q8pWCwGiNkaJdeuxubcghob4Cn2CfYSqpcxToDQxhvC28l9qDtiBaDz0Mvkkxql/EpH8zEIqd
o4pPJasAg1BGLlsgEcn3FKMP71q1UXd5YT7znO4ONpylpBHwUdu6b/mf8Oci9vnulyLiWU2RtrTW
d0M+46n06VhuHLPRD3KTKEOwR3O4Qt5Xbawal68WlvXZtnuxdfPuqyp6MlVxiueNvNe8HyH/Xacj
aAw4r8HJbaExmtPUrAXT5KMo83BRj66yagoiB4k+HHvEm37Su8wb4Wg0Jd8jGFt8TcTereCHZlBJ
QbT49Rnsfn3uKNkCaGpERNgIorblXvdTZW+ezA6Zs0M+jjRXIvYdMTg8vs5jCuuLYGJoqCaApvis
Nnm5NoZQ34XJQ6aoWC7FFmNWp6TPCr6WLAqvRgpmxhXlvumrB+0+0MUxCDOiBWTGWcNl17FyXrpq
iFeeH3wtW2ARZZSGwHhFsor5D7cEtV3mmTk8jyiIn6Cq4NT33sbI8wlNOUu9B9zTHmMwGasgyW1s
zzFmfAvtgD+tI70Jlmbq9BtQht1KnYy70kQ9YgrqBfZT3B+bNFMAhXE3GtMgmNOKkMqZQwMuYpae
6g8iLV5dwu3EoEjduOBtBt24F5ES8vgvTzhn7e3YogqMdQRCOMLJTHVLEZivZpBom0ZB7JkpEBLc
hndneQ4TcTxRsA4HNDiD8uGV06uLeE+gIIIcPItIEapmdTBuXKfgAd0F4SJLifx1pvHWGoF/IOvx
6KrdBdJPu/Na42SnKX5+zfC2atd+i6jjt7AmnmMiqu9ZvxL81e21L9BIlpbzTqDtGSs6kaM4Z4KE
6IrkJGgCkuuP6pBcAhucYVlveiuyv4T4sN3ugWCkh3TAe+qHkCodecmyymze7EGA5YEdb8Zwk6Pm
O/BN8G2kDW2lrYC36y+D476pjfeAraxbAqTaVE2Exddc2a2FdbrC6hFhQHdiqrrkCQReHlvkCWHb
1TwmlKwA8EMASzRxtLGiFr9Yg1+QHTdkbuioTHSZ0cPw65uloof7CReFCX8F0a9TrVtWxVDiun0j
ulVP0K+uX8yq/1YTSFnm7viQRxVrPF0DzwRy1GbdFuQ73fdfGxxiK6Avz3kYPiHhe0jy4Jpn8de0
sJoVy9wfsTETRjYof66GkkULY3KV59wG6jQFpNdsQThFXbWDvghjYE5wDgnYOU60bKODwdsJfCIQ
k/sV/tRrLWJiLGZ8H6J5nvomOmpuEfOlzFdNE3TLPFXeVS3SV5A5TnAg3kbUWIhWSMPM1XCy8FVJ
4xd8zA8ukziEHGO7EKGLzgcb1rbOctzKLlQ1RbcPikdUsCbtvqicHhlwMX444yqcqGmXxJfccx9T
u/soI/FRpkm5NBvu436KTjLysAgicmRKw+3Pn66lPvYPyIPNnWrNLp8JJ8kysw1k5P3Y7BEy9A+s
e7RLUOCqxt6Vsg4C1zc0TBsGO+0f5JAg0r+j5exw69Dk5W18V7rhUV5dNiGa79ba4FA5Vr4EABr4
PYp5lr1uDrJZ1bS3z1ewMmAJeeuam8/jNqAsX1oXl8+ru7GxLxNi0LfLZ8M8k1bififbNFZaD7Wz
isJA7IcRMJtv8MNO4J6u2vaiE0YahvqjNLCxW8awczpuRAMTdm7E31t+dxTj2eZO8eGv3KwituLE
P9ypWGg+JkAnmXaq5h5NgGkjypWm/6rb6jsiyG05Q0OQq79OoX/NehdGAWiMXPBX9zxia5USvZSN
cioNIriJpqOHDwlmxdOIfhYgVpX/BVboJQ0sZaU0MTVCpuTeBrXW64azg4kALMUf3qi4pay5Qdq9
G690W8RH584hDjkCmrizXftiD9Zwl+luvSiZtWq6dtaGJgCw8eDBTgZrMm7w4k18Fl/qu1Ll6T1M
kHLTi1Byl6WTNyw7w5u5OmgdTe+IrkYTxCo8O2YmBmkQkDLfJOIJ5IZhBVP6i6i72eXEovydUIa3
CQzPNnw0RhQpCsbAJqFgWl/ZygYFdrlKNZLJ9bF0BuCAxSGcupfSjnV8t4CPSOSuxg6faAZtI9Ft
cJCoNkUAF8WJILkVk/oXKMelF1UoLxdKjToiCErMWzk0KbScpyRs7FWTvOdB4i78mJVSE1CAYfLM
reJE/HScbk/KI922VgZuZBYiqiivDSaJlJXTf6gpaoDKa7FVtOljGScB+VjKX07Yq5Bv+IBI1Hhh
GuGZOf6uN91LH+bpLq/yLfS8nIRD8xrU/EYL0Z6n3L/UZm8CvkN142j6IQPVk2UOZbsKHsd1wb3W
aAiJpqNFlCI5GBQeuFpGvLeAqi58pjVx037zWBAUNV4I4oJkGLT2Yk0hT9ooZ1bf6+vYDPGAqROu
EQWPRZ4m82ONZVaXvyOGA4E22NG6sBFajY6yLUq4wZPR8Dn6ylvX+e+RUirroIlmTxDLcco5Loq8
gdnssuKJ/fSBh9BaAQSBjihsoIlZ3sGPCf5E7lXFKM1NjL82Zq2Dn6fDuq9K6g1l9zzYncekMaDZ
2Ez+cMcsyZl1zOH1B6WjbAzfSYhoJPasVgUfNKFlTIYnAcxvWXpUN+nKAApRFpWsH4FcYYvorCsQ
7a8edZZPzYlpL7TYREAkdJpnFZLkihBeV6bfVaWb1n6obWHW3heN2y8TRVnVlZWvCiqTdB4BB2yQ
1AbxnGsfUSuNACtVIArUitOTQsgwKgTTlJlVDlyW6QQR/aAdizVl7vxNGOpoeBIEgpa+TijZ6Gbj
wVAndcGS7HXiQy5jnipwejGSgHxb8MzAt43pkYIpIHkGQl7JYK71YLCRXIC4aCMgu/1QXrtgePU6
8Bpt2Zx7N9U25AHRrfSTzSx9ghDWOASeSN9Ns3ojsImyGaO5x5pzLFSFO0cRW8ustJv3AjJQ/HXy
DG/tt+5frnuqS6DMmc5wE2jjYsaxBZNLYG/wP0wI0YW1J0qN+M+CwqKiT1iAyfiiYO3nb6Hs3cBu
VnrV34F8BNhamgTuEjQRCYJfiEI8IlXQGujWSZ8oGOBQlkRRfAnH5JvjcmvBXaQvPL4vM6jTgb8B
UzJiXr8zDQrMpGqKLyRMvpYlOWLMg8gIsit6b5bOKc9cuBrPsDp32Gr+0g0APF3KqqHqiU4gq9Dg
+FXpa1yGXzRD+YFTSwfqwzsqfzSICOKr6Ufeg5oSG8xT9Qqe4JsW2eg+7KpfeTagpLa3vGVHqc8C
Pz5rTxveZcJPQm3SUwbiUIuDeqFUtgVafSLc7SvvQ30cLVK1Vtr0r6KHXw78iVmooygH8rzrPp6i
Nzupf2BNww4Nw1cpkurom0K7s3yX6t1mBgiGo47X3GPQZR7LnNEL9XrZTtTgzYYtt1gEncRMKGMd
/4ja7s5pm2bftwh6vEmM69QEpZHnoGXUPNv2TBVHK93ree/u9cQJqd2oMmVL8rVdkYkh2unv2vn+
mIT6MQrDx8DR75oEAPhkgeUNdYPklvUgjO4bjlRQOPpwbSZYx3V4gVQ9LXQ3czdV/CVFesuSTKO4
hEc4qsZPy0KLp5HmgTNk4bjgF0YUKQwIK6f9MfHJgFQ5gmIYnA9ZgtUr4jEwJs1zaKC1T73+gl9s
Wlf+NktZGhLQ8IG0c12q7KiLNJhePQelbFl865moZENBkk7T+E0r3quC7Eebk8/KuEnzvyIyhz13
uaUq/BcjUAjjlcQP+8eKFMIQuQQEML9tYmN8YpK8bkMVa1VR1SvR6dpO0XjCoGEv1gB5SVmnsPBN
/NzAllZOHXiPji+8x8aYHxvTMOLRarxHf7RBLmFkXtnzIbK7+BKpzlYlermoSxJTw/wVylTqOBot
+Mu00MVp1NwXzfDrR7kB6vFReop/0ie1eozawdgFIZ+p7NTtun6sQIGSAhYXOSKolW6tdhBs5Ahf
qbqL6XgreQRmvH4UHglKvGDKTrYlYW0cGe8v5NVkW2P1rCq6+Px51uCKrbBQ3cpDudG1Z19Vk4ef
A/BuBdSuJcEq0lVtZvnRV8W3hkDJk4s8AlVG5Wy9arKfFL/8qo9V+n0ekPd1+aTVWrqDR/tfDNDM
9JcruKn7rZtfQlec9I8vgYLHVKfiTwOaSXy+B/km/3CFfw64vck2G/t1M4A25vZS3AdieMkHp2Rx
FbSnBF0S0lG9+uLUEODxOmgkCujlb4NkQZjxupuK6ktXzLJWJ/I2stdx/XTFDznYZ73FZNXpE1J9
yT4wqww0YXtnduFIBWeH6IgY679yLdvorJ4Vu9HBiHKpCSX4AsGaqAQZOkJNcI9jgi4ERXf+mLYf
Wh89W5Eov8WGRT4PTvJXkaFX8vH6P7eWZZEfdYLHAnnOKjUVAEmmF22QjjV3g8VXU8z8PkOlameb
dN1zE2j+sWsJQ1CutXvWUJ2eMoxpC9nropg+80jE3joPJipb3JWG+epWYfdceVN3b1XqVR6pdmRc
hjA85mlD/qBSG7iU5nAHnGC4i20SP2gncAaaAmadbJSbAtdsmravGouDL9xSgyx4tezC3acCHXYZ
V+WrGOakRp9XF2LM5oXc/ods5z+rrPDdTXsgt+Wr/qKihHxVmRfum7ICOJC4xefJ2jhVlyFnEtqm
dgQHdYWE0n3gf92vW1WjaEAzpDuo/YQX3Fk4l+nPcTcedZQmNTWvlalBeFxnHS8Xfk2TKXmcSsh2
kY1aa16GeDozKz9M1knHzXG0+vQY/ah1aow4Q9A9ZXm80S2AEEWSJwcEMusu5dI+ml5XjXdUHh4f
BqpHLiJrpYuymCsOuIQuzYxfY/7i6wazBgrErQVeUc0mc+U5vrH1q+J18r1Ph+f/ieT0Z0bTP6BO
/x3safsjn3FJ9f8HuCcDg9D/G/d0/JZ9+/gH7Wke/0l7Uiz9fwSkJxzWKnkwHPJ0feKeFG02T/0E
PDlQoUyC+SZGO5M9gT/yJ+DJ1P6H+ReGbgtLEh3W/4XvZP7T3Gg6OiQfA8+caSHl49/v9BTY//4Y
p87Viexk+tI1jnIQVD256/whv6tmti+Upnx7a/NTN9AWPTDmzx45kKtQjbB19DOECA2Jfje+KbNO
0sL6dz+oaXL/p47CSCpQ+FWxNGJTO/pu+3MjD3uBj2VhzT2/daPttTalqX+9tZfG4K/Lugj2/axZ
audN0afYHkC/beUhqZjqP/jfZJW6m4VHfn4G+hswQZjfLNWdfay/2DStohdhb07mVfjuFU5rcCbR
i9KZDKtVI1RdJabrn+Wm1fjcwpjialh+QuQ+poZdAlpx7is/PIdAmeab390Jb01gFsGjUnvORu9U
cQCPO5zttMEHQWhs50dOgUwAVfqxcAt2qX9QHpk/8ydp5l15LPvlxrYD0qYUov593GTq/sqoDWTE
Ro6i0hflg+dHGWDqIjrnhVISaEiiLxnugLAxATMXzwG4749mXsxGWTw+VkaBeRmH2n+w3M0EtV+8
UXywfLfRqGAqtHSdoPRvX0xhBf5kUkbz6pTKc0Od2WOrN92xnjdyLwmp5eKrhNll72Dr3fE27k9t
t3MJgFdHjzSwnX9UqqM/D04Fk+JfR918pMTpB1NX47NvPkqrGsUsCGgUrIr5qLdMqUfy05tqqKxH
N1PbUzdY3yeQJ9RJH+0dVEXj3gRryIIddpXAJuKc/LGkdN385pnvEiCqMXsfb5vPxlDz1WWsFWTd
ifaRtFXiM1wV6zqZ+Uem9hqhTCaUreHgZ+ocsW6IZj13Ou6JhpDCj+CtjRX1BwIQmJXlOD6pZhVu
6kj3jn6KXuiX+9vl8+v+q1tbWgH/8SvAT28BY1EtHG2acH77Y1khFE6l7oprDa8OFjXUB/Wx7rS3
IEJAETnqK0J97cni/7Htsy4CBxb0T/9uQGS20d2oEqInHMjnZ4TtJtD7+j6aN6aX1PeGyaS2ZNW/
ubWVjq3ui7K9pCImqJ/m+ZEqpDPwkaVRmg85GQNd/zy89cKEEJRxIEqttc1FUU6DqUQP0mnhoD7d
E5JD0z4bL2QHrghKaXN/X9/alD5/NxqK9MgmD47ExYmXdhBk1cLNcI2y3hdHueepE43t38e37qpu
HpjV9FsRNM1/BA/MVtFf/0gYSE2NAsSawXvDdPib33+qKs3qp7J/tMUzgSZmN56OQNKOKONRxA5a
7Xkz8PerP49/2RVDEp2o6JAfR/diyoMhbYfNH8/ja/045rG6bZQW6sTfl/7z9U309EuLay9lv7w4
d37B5Eu+FdLlvKG4sYptLIYvdTN6u17zjFPrudVVadXq1JAjL/qxuvZzk/uvpsCKOvCh8yEyq3uL
DPtVDpNNHSfJS8imf15HDiXg/nlpCx/hCb/UbDE2HLLwsTleKceHxj7o3uWRmOrxGoVZQJktlgNO
RZBsOVhxvXXDpl5+nsHXb1/VyFDrWGWtPGmWvTeU9FEQnle2uT3tWpYBx6E2epe6hKzx0sZWVukY
YOlXavSCIkpQ6fvqfWBU6n1pRDVgMd//bLt15PqQLnm2dhCDGRyGIwvZZMQO7vcxAcD0182tLW8S
yiCxrr813cbe2vL5IrVPDH3RokJciIrf5m1gUJnpf/ruGr8/DTQd7JQl+NKaFkbf36cpcalT3aYs
i8eihif2XqrKMRhrE1qpbp7kHrG9Xw9lx0jgtG3HiuJ4DJObMEKntbidm7OOBHRm/dL02+UiHf4l
YrAZ19QLBxI611L9rt5Gfm5SZijxzjB4vja1Yj21iu4+UNcRMN5okYSnaUqnjQjr/CqbXHM2sYBI
PMlD5kk2GiX+9PLQIXa9MduqXyMFEE9qNph7vwQvJK/UWQbSGk+dTSG2HoptXM4Mhnkj9+RGIXNy
qJLOOlSjGmcLuXvrkXuyTQ68nScvYxI3zha3S9zO++0ySkhaMuC2/3n927V0eQV5ntbYw9ZMsV+7
dtA9JljRlMHCMyKPcLetQL/oG3nY9HF6Z5TFvTyCLd09kp8kvJ8EA2l9waE6ziEZFebH3AtG/LEj
m78nn0WCozO+1bhOd/hG0Ks4FPOiyMCLjrEP0jUD5KbwM/2czZuAENXOrJWvsn1sKk5S5dbsUY6F
GRGz23lyT54n90rsv//++cmk5vd7s6HCC9QhFPI1N/XfZztR3FL4Thj142hNNgVIFffcFMCxefiR
iu+MVeGp7vnWLvfkRh10qDGOheJ5Puu2kee7RdBuVUVQLefvXtlxO7QDdU0pker4W7t8xamigIzA
Qr26nXAbB7t9As1PLce/37Dcu71ZnD7pIhbjv3l38LJ/vjt54du58lLzuxNFizTp7/d/e7EuBCsC
Ue/nu5On3t4dVugJbRxulvmTHEocbi2uGNzf3/ZRotnfbDTia6qtlQfSB/Fjl3fvEzGpb2qCK4LI
hn1ByR+eHBMkkz3VHRipaljbtt8MmzQBbM5z3UVhluch0/bQ3SnTsO/lc9HVx/D0OZIZSnhqi2Bd
+r69F6qpJS+yTQnrfkGBrnpNKq8Mv48hXEY7JbJQBH2lXBXNq9bqCLR2LK1yV/vVO3mP9K7Op/QO
HyIWyflwDNRhX2rh9dYk2xtcJHeNF9uHurZ2sglgHel9uesmbnbSPPSAf7hkTVLtTDEw2Xe77O2F
/f4liMr4XAy2ucmqCn9lbY5nt2zHs8eP6YxljApBXZlsynyqiq3sGfzmhzpY09bDbzpCYEgJmMT6
eO80JqVQ5pOTJpzOjg3JZJW041rp9eBoo6P412iz2Oae6Z+jMJnTUjql8/7DT5EZ0T9/izbrLsOm
GeAy7idW6fT/sqRDtINwzHT8Fwx6WJatTVeH4bNeZQabXw7+1aN1Qn/mIDa04BlhpPFckWGV52Aw
Xdc2FS2dNsnxt1mrWqcgIkbQJll5VNlDZTjbaRqRyV55RGA3eMw1Qsi3EXHdfY6QnXJYb4wJUjNw
O/JQvkIOPCttNwXf3ePAV/lYeEXSbhyKdf3cDZDwE2hP99BYibs7DsmnTvHV/TjLADp3chZdpAOk
y70uYlo2Vjtyghx3CsZHt74mbl8dDQs6i12SofWztnjpC8/d4klCDGb7xQveS3up+ZhZZW9SWw+j
Emp46CuyUh01VsikpksnyJO9n2r2I9nIdO9SKvWzF0W496C0Z9knx7s5lVAKtBKH3pwtliGvp0PU
WDJBSu7HqACVoaDX9PPqoFRlTYxeHmv2H3ZlV6X11UHujaEFz0oef+7281WwA3Oq3JVXjVE+Y/wZ
3VXXK+lOLcnz1XpuXsp5M8YqkcHcoOita1zkJqWMTFGa9poKXznoNSwulu8E+zzBB+vmY73B7hVd
YYXmFHzJhufcBZTNa7VvfdU+FUPg/nAoMRU3zH7twvS3Wtvdh8Kvr3alVde69uuTWg338gjhWX3N
bL2STf7fowwKDJ0MTvyt6e8TTb0xTuU0NncEC8ki1GWKt8SJzqOpueQX++6r1sZnUeviIxbKQ0T4
8+U2tJyHZsjWwBB63VefpHhmQyWqmAZFmRPfAfG7FF1an0XvVJQNScW2Sppv8ujWXlPMsiODs+jF
FH4OJYbfUzB8PlWOM5PhryFzK1RMaK9wDI7KaugQCXe5ki9FZrp3oqCCn1Gg0+uxD7yj3eYeUzVv
ueBnaI2iPWRpGj64EeUuAyvr3gVVpcns5k+JYXs7J2+hZzeN+5IDEJEDbtfuYsEbK6gl9m+vXSpo
c9skzCjGhm+5iWx8UybRr9aJJ8jpPEmY62vvwM+JBybvWBvAvUW9C0lRuPdxPCvRVS+8y7xxXFeW
rx9SJJcHSsj/3JNtctPxWEgXfxozUDlnP1X9vZN6+loKw6huHlBEzbr2NSJN2VQ32rXq0vBOiVSU
YxSIWTchVa3lYQki784d8A7GdOZFPx164SHbCFW0kyzWyjHRD7niu/mqDUPtNBiVdsL7N312p6mh
Hz4PZbeWGK1A5+KQ6qZHtn12f16jR0G7U6hV+K7lzQpDj/ZmoZFb4QRqKAPmTqeKxd0qbrX+tdAo
aIl6/kPxWExZ+dA+Rsj/4VEE0w6LdvvQOilT9nnIP6+GJ7sBYolIxI8pieu3Vvdauywsy64/U123
2CZdvSOpHrwzK4E24VjeWWXvjokbxedYxL+TMiELEgzU86qULYrDYetO+kk0rnaujaY5jYZ6V6YN
dTFhk2hn9PA7L/fzK2EQPKZT6t+bIG1srfrZBKehvgiMpXP/EDbcz9p+B8aWsq4BaXCCfBnCy3lP
bhTy2cvBD6LVOMEQvXXIQ8u1v+ukC7eh3diEZFMqWWVGCm3CsM/GvCmCpOXhPO+eSS/jNZtHyq7b
IHkirHxiZBQO/nmOHGhl2bEum5cRZR6UouI9snIwKGB074PEARFI6fetMqrmY6jMpRhFJj6SbuYu
MtbPsXDexoYYXTZtXN5nQX4YsmA4yw034OEcUW59XIyEdQ9zr2yTvdRjGc6B7O0y4R/GPv08Fyh8
Mi7S3ovGhezxhuKzxwoBVai9vrVQXR/KwC4PXktkeil3WToW2lp2yY2KDIvykXKoWfwcf+v+Zfjn
SF9xy3XdUjGGkEiDFSNpEBlQZNu2kuYgD+O8jS6hgMc0d8pNldTwOUpfLFs4R+CeA6QxAWWN9Jrn
auLozmuiR9TiJQhKyZMsfOqS5jxQW/zVwJ0weOTyE7xmyGnq58imohue2zczc5AyBAhBJpgsj3pT
Psp2DSDMMsGdeqLae/SA+e+7NY9XC6gftqOIs+f0FEkD57/Qi0G8wY4gDj2l2f0QOdF9yh12wXTv
oYBW7HQwgyzFL/bqiHzA8L2TNzfZOcK+26Hck22xuRVuWn+OkmfL8XJzG4UB5CH21Won2928Mo4i
ndYuzhRcHlX47indrqxIc4WtGLeWOXhb+ATjFzvwDmFabXsyXQLRMiHHF6904aujmh546gTruNO0
taIIa+O7M5wDgy5IxW+6SqHLKDQjuAci/RKX1V6v8/QbNIZHpSnPdtx/z+qMN9Jo5sPQ58nJHbrX
rgqsB1Zs1oOPEh/5dRtsKjAAVlGKakHAQDkqE9I5ufEDl0a5GygIkNOSSbj7d/fvA0M5HEZTtU3M
8nsUiGnR6VO8c1Q18xAqazq/bUcsAnwkFFzORjzxaHNEENZrObrNcUp9jp66VN9Szg3pOHUqvYVx
b1E7IcjveBPuMmbKspKHmg0HtnZGMhStigj9t55p7pZjKo+kdBdV93KEnRaJyvzzH9fKYBDCHJhP
KTrmaHLkZyO3fSmddvewKjaCUpeotEJ01TBZLh3xSYpTK+Sc0Xy8clfcNL3UcTHCsy2Kd3v5qRyq
5qHosJg6keLv0fnUoDAb5RpoSyOz1GTJU6HdpSVlHGXnn05AEK5c8XfyiFDPw+DuUjE0p6y2m9M0
GdTEdQ1kN/Oh7JCb0ovbz8NbRzIP0RIRMgFBL3S7iuy4HfaOwBoljzUrP2K/cnHb/+t6t3HytEZv
1303FufKUi9OQUSQbCJ/edvje2zkAJdalnwXxwYwjl5OXVbT1K1FHEU7N0WQT4mTr0EedBdNScMn
H/W8B2b1JTVj9SAoj4uallFOaVWrAofxXvaGQXP0gth8QBisXzEAXMzaUL9oFuExyyN+TTLv56bo
mg9NI3Lc5pH4bMelx8NKjssy/PUbOZo3TNzbLD+oN9xs1NF7TPW23AbtFLWsWLneNBVevXGD/OcQ
eRkDodwuKieQEyP6L9t4K0Io90AMqDUxmcQnTb0SFHTT+xU0PLIjfloS03Pa9yjkYS57ByjQSAaL
t7zqf577ebnPXnlGmzv32AMjzHHwCbRQ9/edBjRoPpKb3g2Hz70oFf+mLZh75ZCJtQvxXe5BK01v
wPPPPbimopScf0nX536c24eyrcQu6uyJsuWJenK04Au138ytPLq163Pnb22Vj7ITv4G2uXV0Zque
bqfJPdkmRmRMlh3p6/9icB4rlBzUDYp8zq/724uPTYEatdI3AepbHnZJhP8qwGGgT8k5bVX1odfc
59IK0LeXqPVwEtqH1NdNYEXTEop/ssco9K7VzJ+Ylv48LKxkwPZElP+eWoafQxCN9ZQ3CfT63jJR
xcyn/alNgnKQcNT3cRIyp2bpvhFYoXCoJ83n7+R/WTuz5baVnW1fEas4D6eyJMuS7dhJvDKcsNbI
eZ559d9D0DEV76y966/6T7oaaAAtJxrYDeB9p7qaOKXx16hhdHYrn16LNlPGp6YcPjtqGlzk4ySD
uNZ99eoqOgDc1fuRpxBxAonMuk3CHqQqDqWH2LXb29LpjS+zOUZ8yZoUY/td+VvXfK0Xtatkxn1k
2JAU1JHxZXMSERzbd0746V6lnZNgJrFbNEF1cbU8jO76yvxrLIEOD7SOPO+6Mk7VRWYydFZDV6jX
jnv354XNeHVWurK6hD3D6mx65QHwnf7GsHITPMnEOlGmZX3OqauDITlXD2FsWZ+NyJ/uTMMsb0Qs
o9B4cAL3m9jSK6J9rGlxFGk1IDcLwcXwvAYb4J+zQS8GAoDY/z+2grM5cFuNI2eurEMVTq8z7g0e
i8Qz765Ub2aGUjVgXbQQFb7pZCbGVsLzZuYG4Mr8iGt1oT/vRI7KeA28rW6uf2ZhNt6UVC6CDqgq
+s6YOvMxmAvv3iEjVM+W8dhlfgAd8zKdZyB0hiLoDmK3uiSJ65FugoRl8RU7GYI4MR/tiIehJGu6
w7uFvp6u9hBbH9zY1X/bRxYAPf8e6G38aFDWQAIasrr1zar/46vQOypVGH8AXUlyO8YXMuRc5PuG
cxArfkx+5RRU8QC02PB3PfIkGzVB/1mbTPPBMccvUW31n0dwVz7TFNoZdbwK9dD80UECTR8ISzy8
F/uYO5hbEXUuxU4Sa13tuzWWSBKQWGlsxp9lryzp/yBvD6iw7t0CN11ZZ42XDX0ViGNOYg97i/Za
XfncOSZfFOHQ3JVtR6s17YsHTZkBGDHC5KU3a/toWRR5p6EWvzic8U790JjgFCOqbtdftJj+LBGV
0ClBz+++iCv1KP0zt4pHkdwgDl7Go9jJRnYXHccSJFQIMc6zMwRPZkc/Tqtqz6FbaM8xhfv3XpE8
qotK9PQghGfdCeA/fTPjy4D+WdMtbkSXWKQ48tk/g/jk7mdqwel/4wlJXZ6LJl0HoCjzHkTVtUV5
rwXxb7Imgzi5EYiBIvIebz6Sv7tEADI/TN3gPdCIHg3eLoZy86bPaV9wbECbqJ8Hf20ReSXhtegC
ytEsKXbgM/4Hn4D+DujX5GbWoV3eBIbd1Ghud97dzNYkge00HurfoqCeDoCWAmPadV9rwI9ORT7W
x4IGoO8lZ3/HcLqvvmIPJ0ur6mOsJvN3yll3UGa+2m/6n+2rJU4fFNP3lt/vd/YS/21fiQ8By6v9
Et8pHcCCXW7kC/Ay78OYNuTeDoqvZU4z95B64x0cEPnXkWx2PLrp58yOxg/QUQQLN0T+1deS6Rhn
sH2Ilz6XvzuDXj31tNp+CtvxPC7BjIHrKnPijSuiYkHpMA6UR7qcM7949Umcw4VAaQggN5LQ5TTW
ex7w1SPl6u6ZBy/lQYaqLOxL0qTkmH6oFJWKTbDEkYcp+R4OcXMS6WpB5z/iMGst1aGJ8RoKCj9y
+TlnAiqFeVi15vJEPVP2xVK5qaGnJnrkMi7/wmGXE9A8vqQ2PT+9Vn4Utd7HDWTYuXGjUEr1JUvL
+RC5AZRvSwyuf6EjzsKE0hxW6yTZJ+ZfSd1rFxOIMsrWWzd/lAG47CWtoc0qVQjmzloEZ6lqi4ys
MvbmLjL89JFyW6j9fuVQdtxGVbX5DxhY9ObwgwiHyEB6BijHTqEhkeMYeQh9aSpznsLMcnhQ94MH
vaaUdVHFnYtd0Eyk/jMgA0WcuoIr5VrlwD2FCiS1rfMk1hK/7O32sOm2PSS82AX+GD5EfXW3qcRh
2SeaB6hQ5OWt+9BQub4WMXacjq7Utn6MuWQCPLcGznGu7/NlRhl6D4bCIqf21AHqQArkFGK42Wwu
oluN38J08NOcVLVcHa7ibXa5laWQnIPWEhZQs+gNLReqD1K4rZUlpeNmQh3bHJQXGXLAaNZZ32es
XMmLzWounmJuLjHGXD16Sm+e3unFYuYIsv8fqSLzZ4R0vo8g4KOxkcdhmu5g73z3fRRZYQv68ui/
vJY9uUX8hzXXDo/1pAEkMxBNinooTZ9ftrfUgFfCwzIp42+bSmal/rfHO+jDprb7gWOVRLQ8rrLM
eyk1i+emuzWLJN9LIVrWVe5T5Hl74BsAcYnsItv5NLdcyHBZn35l3Hou2KmLcerV18Z0NVJ+oN5x
gUj6YimpkSGq9OTMb+arTspsasqvzoDOUKy+VN2804koC+IrdhLqV7rNV/aAzY/CQxB29l1Oy7kW
mjfTck9JQx8Xl/FyWymyq7r5jU2C5CDiPKVQu4xes7pcWafmQMW0mHs59DncphlAIy6Bft5BYq+O
73ZYQ4hSX25OxY8w9BwTBYad77rf/WHECi1Ubd7ct33Irb3jGxS0M6ggkz8WYN8eyUqTuFx0qU6/
2Trtxmr1oESQxn+zK4Lb2B4mWom1yL1dAmZlpZ8tie8NYXC7xVmD1eBE0VE2a3VzSsFhvLEAZvgk
Q6FW91ZV1o8iiYWumK8WlWmHn3ouVt5Z0Njz6b9/XgznPzKrFv/Gtka1MaWdHjeYP2dWZ3eI4g50
sxfb8/+2MqvtKWkaAeIoByPc53MBgaZmFwclcZwLzWzORZY7+M+5P9gsASny22m4mOBk1AAuEGJa
hlUWRwmxylyhkNTgOmq37iNLkZ33/dIw97pHmpj/TC6cnnOl6uF+ewVU0fzYY7NWQ3IY0FTsci5D
qOXjXgvmGft2Sv3kHhCnhP+u+nX2TucrE+1xdTFDnIKx2OU9ZLkzED47Lr7Ui/826NT9lEeRe2qe
j+Nisy3LzFT0WbkJlVK98LTaV9TMDEPFk8gyD4vqIQR58XZVegMlEeIl9uEwp2fTBx2LOuqHdCxd
2lDj/ludUcCqFbV6n9Wq8bmlLX/M8+7bTKLomBqgkIoYg4EOdpP3UoeKcQGB455LnacRzKwLJN5P
hdHBCjhXULBMlEQrA1njHVDWjKItpsEEV7ahpHVVXK2JQbP4WqXe7qyAOjjdq8EQkFiyBxlvQm3y
tpXMxEZWRbyK2JCFsvw5p7uODf7VbnN7t4csiG79EySCKIMyIeHrNP+ItK7KdP3TrhSrgeMDGN13
/pECoD3U5s7vcQ9BaQ9zIs1fXP+ZOlhoY+86v5Ot+F2H1OvTlOXVubHpseV4mN1XQVjfKmPyh91l
7l2ohvmTMi+DUoAlbJh0dy66baFL8z/i0HdW20xrcq4SA6g7VAda90nPVltZWOJ6xdI8NNFPlpqt
8zwlkfPMn3MXlLHyIFIcl+1T5QeAElhtTI8UPz1u5H0V+3hx8rhIo/DXbm7EQRZKnycAsNcUgCR/
xDV6MBa6IB/u+NlvP2hxfmOUevrgtg30R21n3Eba/F1bVJueK5zsSqxUI7zR8jI/bHZiPDgg3+wk
VJyQzHccChmWUJudLBbdRMvWMPE1u6//SaieJIdrQXRErd6H0G3cjxV06aeo5sIpk1WOI0+5Fw+g
SpnuR6oOrTu9o6VWjGWwVLoYc5c6JhH9eeTys2//FIfCC9yPSw08nbZmcycWHjmZh9joH7YYDcCa
PE7S0Kw4vIhoMpsn8tawYSHJYOYw8XIsjI8G4Z4D7T4L9facGn57hu+E/vhNltk2/A8bWRbrNc4m
vwuxiTL7VzvNSL9qKcQKvzIDMPH1Vc9K9AfttuaxWMo7ZVC00qJAO0ihf12Uo9J+6cIJ2oufTYIa
6pRdqGPdzEpzB88sN7E/omyh3unAlQczY+rU/bYgW27i5mtWXwed87LssqnXrUXm8+sewppGdhE3
w0QBp85Vi+I2V5r0AChueatLJZE5vYqV2WncFlAqBTBd+qHu5vSDCf3AfQd4kkiir6rUOv/3n2pY
nN8XQZE40xyVJ0SVZiMIgH7+qaa2xuSms5xecpgh7xSQTerM0r85vJqbPsuLZ7/K+ls1a6CJpMv5
wQxVdfnQjJ9dkuk7DpvGnyGdt2Vsmv+YqXmjBn9mKZXBprG3mtQ++1GWXcKkJ6szBeSJZSpKMXsn
Kn3Hd70oZXnzFp0SE4fIpRdBPNaBS1otJVAy9AkNS3tHSqAUK+yOgavBudGNf1AFxuO1rGzmpdhs
ysmcn4u0V2/FhGLegGaOmlxiUX8KrTY7r7fPC2C7XGEver3WM0o2UMkg19hv9ptKZm96iSMh3vRb
nFzuyKe2/RQve4qF2IrXoif3nZ3B3YcUyFYoZy6q/CKDkv+YvdPFUesVuyRVGEFPwtw0yCPOerFf
lYliuyyV82ukX8urrcSWKGLver13Z/Kkcx3+7SWJybrlovOAXD74oweqXVBElyFUwnWg77YouONB
pknhx3Rbz73897YfkuOmaiMqBt+FkdV3uk6Cgnz7v0p5oZx6/9FxYCU26PKjkFBXafL7+aOT1ZrZ
hbMRvNiZ3U3+52nWKWyz04b2+UItHtq6KsDv6l86fyopac5BOBNd0g7DbVF7f85NVb0a+0kcjjzy
jS9KWZcnCRA6cLyaMb1DfeNbXIJSeHgDABv8qwAlPGZJ4z+Wy6zUovQE/mq8a8D+N3ailGUH3vEe
1IcHkd6HEbvVxbPG9NSGmGvmCBZ14X2IB9948BvVeNDUPID0xvgzSbTp/kolJi5pyVt4e0Ctmgvz
QXSbr+gCCJJ3MdCCh21hDSpylv9VuCHwM7JP0c1UAY62/RqVZ9ASNLmsvPg0Hd26KtkJz2xCMKDN
EgS1dP46+v5TBezV39pQHanGm37PVfJVOv05z3UT+bdgjU53dhq9OiXRDOCv7z61hvZnkgLCYiyp
RsoXfE0t7oOOFKRoBkkvytQN53yfBQrp58VWbKDJtCFvWNKXYK/xjJeH9b53x7HcmeXUXOA3n16n
+iKLUknJrsls01E4dLADNb+Txbl1movM1lgi/8f0nalEBAX5sTEg5b5y2bYCVBEQoACeg1RNSwoZ
7ZIrKzIQFMLzC+335SOPoLOxb8MKytxMBU3ZNVNtJ+ayzt8GBviCyN4HznMLBsEdF1AJAA1cGD/q
gWXvuZsxbvwJIPbbyFXUOz+pPqwi7dDhYwNm3JRNzkWk1RnYhSmuMiqClwv8AdJoWuG8el/n5QjI
41TlICMEVRUcsj64yznS0e/TLhcCdeKAsrPIAHzWh9j27b0eZ2BrbPKgJTVvm0bdB/34PQaj5WME
eeG9SioLOjhaWIFU/051bQ0OfqrfJxr/yaoTTN9zv7uy53RyZQ+b5N9jAIQ9IKrcItoGfMeF5VDM
A+zo5HSvQ+4XFWw1izwog3OICuBkRHxnuIm60wL5UpOie2eXlFoJOceywdimPP1y6X9YlVfbyLo6
1nTo961/3F7KtsOm4yKR8j/zxZ/V7Ji7df0UKHrNU35S3IHzGO8cyk1WnaxGafroA+l26ey5A/M3
TUGGSMiFiZ0CaDWd/s5d6Zrqh9Wk9RL+wyd9ghSYyL7P0KpV8EA3zG0ALsvJyhXtAE61BbZ+OX33
GuMrTcnqRz8zenKqQNyAyrzqFdWdPwY5+s3ewR5C+nm17/icAjh9rkqzecwV2/+tSE4ehR5fwBHk
HRYBIwSjiPGFZpPyyLsqvqW/3vxC8Sm/S8AhvzmJlR3Yr0651RqnUtHbE0n23QxiPMd40/pQGpH7
bVbBxykcz3+Gsdk+qmo98XMXWBdO3PDQAJDysfLUEi5n3/3mV+OdpbSUWxa29Skogu8D3x4UWqFK
M65ASL0HB2cR6RDLP1RxdElDW9nbbemCnVTUD5nuVw99a/SgW5uAn0Sgnu5FacXAxxlDpZ10P/xj
djv3LptKF0jc5fAXL4e/7aC4nhY5/InddigUW/Alrm1ldTlUmm8H0NXdoKhfbOU8ugV/O6zyHcj+
yptdryrIb/HkkCrH0HfxxKKuQMZoyyw/wCLPV/QyBJqdMrurp+FVY9oF38FzElMM0vileqPwb7Xw
zr+u56XL+ib/WwSJaPtcpPAvz6MWR93sT98YXqA1HC9bG+Gm0my+exbRsYzhsrYiLuKwOGyi+Cvm
0qj4b74aOB4ArLYJebiicE+Rk/YPg0rJ7VuXKmBE+W0IyuyNtJ/KAqXICUiZZCpEJ0OcumDhkhVe
VT8CbU7/Gmgsqa9qY+NvMozquQgT55FLbS7KvNj9HgXjQdU6+y8Qo//JuyF4MajRPkZOrK2mIajD
m6lCT7OYAmV9bZpOnfPYUNUFlOL0LqqY+lSDHuUFRFEERtNYwMOxHCHkODBn4KFkjaod5IiQ0J3j
3MjJ4Or0cHXY+PVU4gEPDGzUW6j1WCLHFImXbVMAkZqdUfJFZ+n8u/rFTInmaH2Sgefy3zoq8x+S
NrU+Za4dH2eD1LIsZrkNt2CoXdmDm/ebV0bNQ3zn3plLK0VSk3Q21PZJ1zX3JTK/kA0uv9jUhD76
Ltf8YgR0e3ZqHYBmwqUbox4M0IE6sGhGWHS/uHb+kqrc0IRW4b7M6VfxmYfxNUSnaN1dQ68RfIzA
8RuD+U/rtSeuGsffKf4OAOpMzY9NAWygnrXgQpW1y5382B3VvFA+Kg0AUHPnWL/XuHs/3H2YIN67
G+6sHfMO5nuFG4skGPyzplUA0uSNW5xqv+r4pOb506p8s6EpFmzClDJHsWvqDlKcaAfuk/AG5rx7
H0dHo24GFsFMNebHoTS/GqFKn/eytkirZdauayIZOunwQA8/AGx+874IEiJF6A9ZkKJHqWXcTPQ+
ze9dngUqrvDXckoxEwtZBCH2JnIMk9pxLsLrG6flx4fiA5r7KSI3tYOmf3PHnjIhnjNtK/D/Tus/
1dCL/wL1RaXOtq+h9TH1I/8I4aUzleIh9SY4rGb3yqds/0irJvkrXny6viBHW3VAbfC1H85PdZBk
B88M82O6vPsGu88e+Pr/ArquCSIfKu5AqYlqvcdhecdGuQ9qTF682rd+utpH1MDvB3/WD4ZKhbBS
JZ+H5X0FbEJw7qrSv5EuH0/vc5osnOgkq5BX58B2mcqDrHbDXxYd0y9vIURrcVQ/86QBs/ASUaud
/BCCBXjinfWpH10FgDPL4MDUGw85qaD9kFAQ3Y1gdHOFjlKWtTE2HxrAb2lgcU6iF5UsypBpvnuu
KJd7p99sI32w9y0Unjfbjus+Ii/RaRhxTr05wdhSTtVntXFvEi5twt0yC+qkeD9TVPVVR9L9daYa
dJt0Q/ed4obmoi0DuY3m4uQtBwKR16lohx6SPXICGCjlcGMVKhQyiyTDFuLXLmKkKgq42FFaHqsq
q07Bgp7AH9t8qOzOuy08YOVIhTcfeo4W0Gsz2xbETjy2hT4rXj22UBRIe7eysBm/22Mz3kLJ5tu+
hgZaoh6bwOlpgCLy6U07J34ZroW+B9GvNV7aKJIVTT7yQEW84DMvQrEI+Gwri08Wj+Ab5uHME3c7
GGfAYovHFKrMR9/OtLupnZ4EIWbTywx6i7/ypuzvEs7oAS35b/A0fRkHe9M31QN0VPlug6F5byPy
u+Wpqz+ahaaZ4Z/FCPh4WLXzOX4bQKydz9bQnEu4lm6pcm2hN19WxW6VdZC2Vhex3pbfhRG7X4cY
Ic/Mdpu7mIqYgPF6oG+wu/UsGC1rklC3qZMoz01m+c+ungCfr8YPIoWj1jxBILgTAzBJlGeK4P8K
aFhKf4/16JEvDoBul3ecgHYIVEcRAz03RAuu3bKwwXdsC4UCgDqclrwhHRo+V+txYfS+UpZADp7E
ZosNPQWA+jpfenCrGZRnwiTnTQ6wPAxGYGZ3vj1TplU4D6Kn9oGkssilaic7tUyqWzG+Wm68fvUT
Xdn+Y7n58F1TtaMVl97XjFrmQ692xlI1qD+pNdgjUrru2voxKx33ysKC4va/W0gMA+IWSJR4yqyB
iqAQBtZPD8IU0xrcc69br7O584ET22RZFsN3Oj8fpnwnyzLoSxyZBcWyIvI6FS2dRcBQtyA+X20b
RnTOXclvL+NKJzYS4mrLq5d5tZ1YbYO8Yr/qIW5Kyy+iBzv9px1X5bLtVURAG5WWytek6woaA4ek
onc+KqHHUOz+XHnOUXT+ZJcUKXfVA3cBDnC0+XQD77v2YC0AAaVVaKzGN1UPIavou2Vx4EIAUPjB
pwvJsmBnjUnfi/E6DTLXAiRJc3bvYokoAyA0PLiToYAjbIm4DBJBNjZy5QY4i+zOmrsq37lpZ59l
6OapP4xZElLSaIABpWe9eSPTzSahckg7idJYjK7kwnVLwtFKzv/jEnSN30ecDafar9Nnp7brc5Ob
NVgmDH423VsafEuiyq2mfm5pu+vazrkXSfSLVfOfKnGctZgm1MVxsdoc38KvKjqR7vqCMgXaMtXH
xNd7iObpYCjnAHpNh/7KHY2ZcOnFB1O10sfZTFV9ly+rbjJSAD0l8Q1UxyjFRcK4dfYxCC3zTlzX
KLOWDXea13wW3zWMGKscvGmAS4rj1Xb0g9kP1JiuKnGR8F3XlwegotWbSptBeCoM62Rw9XhuleVZ
q+0n2NJ1py/P6jKsstGbP6ayJLJ4iSgDtRIZ9RoDjAHL/50j//81tVewPhszaK0TQLryfzvVAcp1
6drsei4xZBjEevVR+Qysb6dtXXRXW4o8etoEFFjR3VxVw4NedO8Y5b2oAmk3gu7oGcI5HkGkkB5c
ZjjIdUvde9Kjok1Gdu/hsras0IWR3vcpj2sq7c2U1DrKExCawTPoVP4RSuaWulp0Mpg9hbFaFf8j
UrGYKXx5PqRcN4rTZqqb33OnMj9sli10eIaV6ZfNslICkIbdvDyJmSyofB728lokvizMYab862up
ox7Qzame19cBPTk8Y+LGazC1YLz3M9c4qXELQnQJIuy5ox/ZvDED0zrbyzBDOgvx1jL1bKs0QUMH
nOXKQZZWOacFlfLM7IvoJgm6rrwPta6JdhuutpL915cir0qMrjaVF1HXNVTxTgK7Sggf+RhV31po
gHY+XzYfABLmF7/1XkSfVoBpd7NnnJpZLb/l+T9jVc5fgqq2QamEdXNevPvF24J2efXWdOVFzIdG
m3mm+6hNfn7T2gqkaOTOhkstU9XXlxsS5DLhciTrW9anRbmteKmp32aT+njl0kZAZNxsNu+910Cp
F/7ND3QKVpXcvLDNurDJ9hTVfBcsO27bvu149UqrKWwOMFPDeVwa5B2WPgrg15aeyYrDPEm6W9Hl
S9/GZiLiNmwmZVXhu8nvbCqwC3cgYXGVvQSUwVM72j/WUXbYlrY4FvgmhzgIm9u6pm6eqh6SSGGu
0zfqNSF0xf4M1a1hxPt13dC0+IPtRcPJxQs8fS7waZ7ixAirzI0e1qyWQfKhiW140/J+Os06qIyr
c0qNs0dj312etmVBesAhU2fSSXUBmajb2wptEKuSjj0MerdKw2MpxqvLOqpWB0vFatkOTXRRk+Ev
I9PdQzJy0ynDGmG1+U+vNcKqlwi9DdO9q52vt792Xl/E+oLkFSccL/azksy0ALV8wx292RqfZsXJ
YeQkWRCNyxugSb71sd+dZVEGPwbJfazreO/CeeKD9l/kS1fDbThNtGUuHs7QRvybpnR/HtSkIa/T
xtkhSGgbngezvpfB5Vb9funkvK9qEL75IWS6rizWSp3SZDxEUEdvPjLT2p4a3tV9sQwbLH8d6C3k
Glz1oGddXgWQI8bBi4Ne+RQVALhLXSFVgeajswwigkF4tMlAUJhHQaOoZADCMTt2QxzebLayIHZN
aR85+ZsXOlj+9lyoaKzl+Rv8KOdBZrZdwVDljsVxW9Dl2V2vyuGsx+Edd5U8pzfLU/w6FZ+p4YMr
ympZGQGFrpRoUD5BEB4/1BpIg0tNxaza2nMehKQUVOOlH2PtWa+ik2C6+PTRPZtIAt0SxEjL2ub3
Zvnm52bWhc7XQ6aUEckYCqzPMlhu9zobM1C4Nl0ZLlBcohQbwMBhkCNJdaM7RgcFD+gJD7lPRyTn
B85kSKKq5/Z1tun4zvviam58UvqweRCLd2ZdXul7ioJH+o3wv9piLouvdUF/nLarW/OjGUP+AWyL
9znSQExXmmw+mzVIGiMwd/xOGcp3Qy3Xq93NNq1BNFPpu15tc20AWM65ZFHfPFVtrJz7slMPvp+X
39zBoHUMCEhAPr3df7Uo3MnbgQzw7zE2i6i1eQgXJLiBDguOJIrOv1xEBmcB8xQx4IwK5VKvv3Rp
abxfbVWuzDbjehE3Y1ndRIlcL1CgtkpHzeab/DV7mX7cPgbybqcLr+GnP1s/Hu8+QFYEmFxUgdH/
7hPURGF7NrLkMXbH+JGKS3vpVwiy+A8jydoTvBK0Mixi5rTtKbQ9miysCbiMZfUVg3dpZ1hMqqV9
4Z1O3CzpkxiyftzZudIeBVRh4nbyaPgzrJYafVXnbqLLUC1Bo1lxGFKQGN3G+8R9pLsvxsQ+SQaM
6qHPnu64T00cB59ji6bfJX1Wx2EIfSdlQiL+m9OoQM/KRRi8H2aff3K4QJcrm0qP808NxK5kQ+jx
LnpquDQL8vTBtvlJMyPlIZtM6AYT25n5yhrbk6YO30Qnw2aSLsYj9N6wEyeX1WGzs0qPKtAKHpxN
t/nCe+HfqaNzv7rNhpLeNZn3waD56z6CFuS+i9rwXsRVl5LIbE212fFTer0gq5vxr3ypJXkulNy8
/VdX8do2k3AUiru3o9E9/TLk8iLE7FeuiQWDXcw3z2Fb3V6i0towIKgFAIdVY+4NO7Zv1eVb1LRG
E9Yg11oL1WRVRG0BvdpEKWPbjP+ffNM8ss+Zkv6dG07S/J3bun7OxtoFOzCtqRybrdOVrqHFkvJG
fgpmchCFce57+lNbqm1wC6MyuJlohLgBgqmdv03cE8xR/OAHjj7uW4PHqIxK9WOu9upDbFO8thum
VH0Q2U1ACzK5dREVJMXzqhcx81LuGKzVvPNAKlmnsgjF4nBnFDadUwR75yliHcG5uuAl7SIAH29C
o7X30it/1UYv7fHbsLXgl80EyKjW0RMVASP7K5M1TDiO+l1eceugj/ODGuTk3yk1hpevDj/EzviR
otzwnM9DxtXJopsTsEg8OygPtaKFH0QnQ9Fb9q2bKgWH8DdrxeCfJOy5QUx9OzglZv8x6OrwvLlJ
FLdxrJtCzyDVged733ORQrGzk30uJ+cTubDoUSR6xiFUqyhlFrGwC/OOD11w0xhd9tkcjfYZHvq9
5nYOVZMNCfCfXcupr2/Ftu+Ca1f6HTtxlcW3nSdobx7dIc8/cw/W7d+5q/zYrTsbi3s90s3/tjNU
js4xUbLvvZtMFxnMqHudiVjoDkwhP+tE1Eb9T2s2y+O/ugZ+uZR1vUXewtc+VH7/vcrTeF+q5kKH
RB+GDSkS+Kr/CXU3R6VuwTJRv8xV6O2BrDbuwsCnk+oHEo/GN+yKySO6IJ9XixVqZ7OTXwpZ5Uni
skLwiE5MogWxp3cqmNso1Zn7YuAZuAv5S2X5ylwsPe5VoBgMCmh6cNx2kVXRVW6QHow4LeAT5LVu
C2usLcL7P+AtoJhwTnqN8KudxGTbRHZqJQMa8NMJDuxzDxgx92XGgxer+rOzDFAJ+nca8Em7sms+
R5W9tBkmVHlA2xzxK1fQmvpBpELzunuwdT4Bukaqvgut4dhYaQbW5A+HlO12Vmz4J/GQhX8JIgZQ
LrknvtiHW6rK+tuxUbqdtRzc9OWAJ0MVpC6gtdat87NezIyloamnBmezj/wq+ZDTswwJmlmftgVx
oC8e4gmzdPZbOFnY9jdKICUgKC6PsiB2jkaDz/Ii+jnpTZC6lkNqxrN0umwudttG2+YAHEQKjyBg
Wsmem43MbJOCQ5IVHc0v/M2UH8bnmePyre5a0GxnQaefh6JwMsA9l5+VRSbHCyXbMoyaNXkXrmKZ
unN+R+cfdHK6Td+qjGK0mWv2NN+EE0Bu01SBqp4r1m2tak8iZRybuWZdFqK8s+A3WqYy0HZnnIDN
u7taiDmOr6tiEuehfxFdIs5D5OuQDYaH4S2K2KV+ALDQL11AEDPPcRfxu8TGa5jVcNkqHRyKgzZZ
ZvWgOxfnag8Qb6doP+vBCNPsxFWlVNH0U9DtRiMPeOz9UUXDrUjhcW81DXcTHCuh0vbxJ5BE4LBu
YUrrE8jDVnOpo6GCg3tZeqSN0TbKxxH4RddVApinFzjyFJgIzWwVQMgdN79XDMpt9jJdtZrSPzad
XZ7ses7vp6zPgX/dpkVVQ/YKfOJ1kHqJJEYSSGabjt6xR4OW/9OVagtrGkHAcfvttYlzZldP7mwH
0KGBiEQ9A9WweaQGD7l1uVJFUipbVsZDFIbZMQ1KDcaqQJ/24iHDoENtOFVpeusvhlpi2oegBSfK
qaGGdbXEuI95YllnQNd99JUuO22qBC6acl/meXtfud9c1zioSuJyuw/U8jBxpZppKcR8izjPg/us
mrSUTbOX70UngzfY441f9+XtpnPz5nuVhPXF7BWgQKc+2qnu1DyJhZ2CGFY61t1m37VWcafN47Du
JQvW0EJN15TmfntN3IwnMGCEwUlMAhs0cT8w7yuwlC7ZrHSn2HZPIhWLyhpHo9wZQ9JdlHxqL7Ii
gyErMp3s2Cx3MhUjt4AHxyNlchDHbWET34cQWYarbXlXtKclaXi1F+i04f/4JaYF8ueicVfTLdtT
HdfwIOWGieVd0fhokWgq9Ur/1IFjBGuh+tT3k/8XB6xTBN98sOtnLpVpNo4o7b8L9FiNd2P36DgG
TNJJle9bv/f/sWP1LnNr/a8y15/B3xz+MOr+D83USyhC87+Loc0fVcCXOI77CQUpfQCcLt3YbtLn
H0mW5h9rv5x3XlVVd6qaFR9loRshnwfyfhUoRjnrLlfam5Pt8oQUwVh0TCiB3lldaZySTvefa7P6
PbXc8qKDgBXfJMEp4JnjeV3T7eY+Vib4xMpHUCwjwApx0XqVIvgi625Ke3bim9CxoKj3W/3YwlH7
zEWj8lxlxe+2k1aXoa7zozqU9T5afP8zPqmHj+veru68xrX1T5U+O0/isoWX3WWP5VXnAxDgCfjA
VXzM/dji2cW3loyEbYC5ppo9DdxO+FJ0ZrNvota/DbUCkOBgyo+1QUpQxCQdu9Pg+uF+AqD5ZawM
oCN9W+egjXHQ8QyqzspXRV2kMe2fwTg/ypoM7mOrGu5nmfsVgOhFdu7GEkLWYYSy3jIhO2awqgKs
wTnladmq+c/sMr77ZaWoIX68ISnBejL0tXqSNUphrbNeZo17ELN1msz979Rge4c13mr5Y7fN72pL
V9WjnPujZXtRU2We/q9Pxop9fsVb4bgOvBWe6UBZYVp0VLz7aIS2/3+cXddy3Lqy/SJWESTB8Do5
zyjYlvzCchKYE5i//i40ZVHW9tnn1H1hEd2NBkeaIYkOa+kShU/1Z9YiN9y1sXsEntIXdASJbZDg
RcI3AHL2fWC9vRVhcHOlwZdIXlTr0NKDB2DhxhenxUuiGvVmjnZnENKCNpH3O5K5ygI1xZMFs0T4
AMxpoDSAxHvnB3p+fO3vH5ZgvnAvfum8SAAlfgFEvblLJTbJNET4U640qyn3gP1C4V3coYA8ZlcW
u/xz6S5Jahu1exkMNnmIdWbuHAf7alKSB3dMy31SAE1Hohx1CsK0PuLS4FZ3llOMhsYpa53p/bcx
FCVTI8x1hfLrhVSweYDIPqbgpvsCvnhAQAcNyCaiyLlDl8mrRcrQgWUa4HmX+qFRkFjWgPd7oyhf
jCICtwS+IqtCACdI8xXUIB8CA2ziqldZYWr16lBklbkvovrjDCPFy+xEBjPWXrnVMqZdW08rTnqc
7qtK8690IDlYe22AVoKEnmRgs9cmra++qFEuTrPcRVHJAQ+7JzCga9embQ2w2KUpurrKZNvyyF5m
hlPem3Fc3usx+EitVud7FHCU92UIpkY/Z5ch0dIbWhAcVNpFzdbPGIoO0zK7oUIPyI12cCKLWV7H
vQMW6bLZklkCSkZAh3LQ7qBmbBVJAxA7eZGcsjrIAPjs2U9VV+9bz41+DgBmXAxjHT4Ck3jc1pYC
FApBmou7AWKOyiT2InDQ2vIbeTNS6Z1tY0hOwFbI1qDItJ8KeIsBV/XTlB4wGPIgfEy4BpTQtPzJ
TPm11bLk2o8j+xziK5KGqfaQS1M8jsxa5k3KPgvvZMgeWy8HNffhgG+gOnTqkHUKVTFEzwSN+sy9
aKP7ahEbcYSG3CbZTVrUr5tgoUbYrgiR1SUHpAm14BEVFu6BwCsMpJ/0HrixM5RFEbbgzogrE9Cl
tgDfMVhjNyVPhiULYzXWOKiMU/80Dd/ceNJyzpPMTyp30djc3M5uqwykoGjN2xrAU70TPmrpUQSh
fwvjbONoINYag+gua8vhSXbgEC7bWlxrEAPsgYzvKYyFj5NAEuT/soPkrrYG9CtUNrO30ZC9yMKs
9oTvKlrgPIFqYYZy7R1UWfcSN5WwQXR46eA7t4jxyocvZLLxssS64h9kXWWWJUewB12AnWNdS2mb
k7wH8u+mNkS9nBWkBbgSED8TcJTOTkhR13w3ABTnNMtR98JPSCduyGB21JWAqNNa0NjPtmTCcosB
t7J3wNP8+wpJ4bP63gUkFn56vy8T97P+wt1vH3zrAW5fUYgGM1HUABkldVA1/QroPqrh5vd8+vhj
6f6qzCrZf5Dr0Q7ZROxP38wLLUwOTKafZxF5KBO7WwvH9d79oUjR2sCOaK3S3s4zpg/ptqsw6crz
/BmB22wc8wg1lepjz3KzEjrKk0Xyzjn5QPN6sixzOX78L4ypfnSLlIHX6fcfMPVU7iavVvNfCmCj
0aZMQAeFnkPj7PreN73Bq0paBaAdIVnQMZxWTyjk7M4k6QJpnCcLDn68Hfr3nkiGvZZxNhAQHVYj
eKvAiNyGq2k+TST9f1xoduF/osVIMF2Dujg6owUr03maHfZF0+F1KMBtzyvicxkiXLrI2OcApJQn
EpmoiAy3Azjr94Vdn2Mkt+pVFIr4nILOukOBGdgswB4GwoxZRXo6OPidL6qY62tU1AG6cdbQWeuI
I8rH+/20MnaCwIIijclSE08xOY0S31siu/LL9qxkSzd9ehCMvbtmSLpcG/UcyFrQglm3shrLQ1EW
z1Gs1bfIy18POh9vmVvUyFb+lvetGaNhykF0hMyUIvE085oCqVRJOoEafVDD1ze/AI2BF6K8ZVbQ
SjmvnudFaIJaqREjVnpbXHge2lnVSuSNFEHlAHIzRzo4APSG7eXjfRJ6wz0qk/q16Yscf1fsC0km
gn7vYTdxoVGGIMUB0CcpeJ4xgQ694Clej5pyR7PAb9bdFc7dbIAqD7EFRoZYzTLk0b6wJgR7vPKj
VeiSS/P4kUZ0QUUI8D7sClB4+bZS5GaLIVPlPUrUcm7sUK2I8hk1pFldiWpiLwvSA8li3xHX3ui2
s4/5M86f22mHPfjG33/GFHvid5/R53q6ND1W7miWlpb9HW7a88IFM8RWi4Pg3WfsI/3dZzQCyziV
7R6476XTHKv8B3cebAOFCL6CbkahE8I6Vd7609h2Ex9GGFZxP4arNH9kph0c0ZSDGM1kTRMb+NsZ
puTxmbPxUSINNmDjfQsUq1GN3xlq8FFNSkPPHvVrooW7VDEg+Yo3CU/DfsFMXhxoCDZ2vk9q2wKp
eOgVSz111qyIi5sm4E4Hkjwa6AzAcKq55M4t4h0paQVy17SvFyQ7BPqpt1zYqL51gkRsqcF8aj8P
34TdgM7KNRPtq9EE4Ro3vFzkUwsCawd0yV861wq2mQPGFicDFXmt1zsZtAiTKBEdYlBkvxuSmYtW
hg/y5G0CzQIfGLx55TszwM5H3YKm0RJxc0ZqURs6YHCG4PNx3ehA6Fl5pI87yy7aJQ3BPMfu8YUU
itORJEBDMxd+qUcH4CYCQMsDPdcH+zC7J1M6hFaB3mrl/2/2ftmxe9hbCoxr8h+ApoWux7WD6ORG
EfiFLR8buYTxpW0VaJ1Ai6aDqrF356h68A906JRxzJthUYbNuHpv9M/zLAjAQ6/mvtfNzqaFAt3B
ohEdAVP1HY9BNOM44I0C45Zx5DGqfQwZGNNBfzsjGWnJ7sPQ9HKQUpsMFfhqxt/sSPHvawB/6X4o
43pLy0o+WOWCpv0Pl0F2hUTbbFIY+/lj/G3Fv8loiVpHMVIdHf6HDzGbVEWCX8P0kSNz3CUeomP/
/W8pRL4x9LrcjwrQiqmDVCBVQm10UYNwqH1z2JGIlB/MSCEJsmqeG/puuUV77eOkfXM3e6EzWmI2
md37kVcvssqQ60lL7v99MvmydNSA6el1vpIPVzsvQWcW+itWwyjdTciCLa9dIBgoLFO0FZdHgxU/
3wGXGi0aOoEBtpllZi22MeLwf5uUl6m21HgE7nKQfp0zdbC41p3zGmiZzAI9hBqhXbI/G91odSvT
krvOGD8BxSC6RXoe3QCAVaRdiQBqXN7FoHu9hSj8VAMSF0OX3JXH6s2EpHW39HLTu5EduHLLDW/x
bLLMxkYGzBoXqbqx0SFWZ8IoQRr8N3Vp2Li/Veru6URmtAFANPB57dDduDLtv4yB3DMnZ9/raADA
NbZw13GItKMMcr6qZVZ8r5MFGXQ60CzBA1+Dlcisrqj1QRmSxvXvgw12LVamTwWel8Aa4/W+T/30
Ae1OLzQzjNPvieHzBwTTxJ7WzjSro7Vt0/zH2lkfgpg9Mea1ga72ujbQsKurRBpvyWoZXh0Hpcei
AqAzguDfQB2NfE1Vt9ekLOODxTL0q8ssf7Q7I16IGP2jrDMmW3RimwDUDF9tNYdXy1b376kKwW8B
LDeGsbOjYYLQ1yoXEr3lYw2MWqWdh4MMkO94M57nokKsvdS95gNlP89X0svE114HmIRrGoC8tJOL
ZImL4jTITQBGLmSmVxfXddu7Vkt/lEqO2zkIvYDcfMS+P/0EWA0EJSAvvdpdt1HAdwkiq89IG5HY
AtnSFqkAUKzaaKwDKku5jEaLXzz04q+sHFssN2z4RWZdZi5QDladcxQ0TEPSJMraMtHBASZgDel3
ZUiaBm13x8xjB3JIdpPWtwDF5jOTbQH7X7jAT3fcHWJL3yZfVQaI4cGuHsvaAPGiwLavL5g4FkuX
IeTS1GF9z+qQ71pZeAsa0gHYGT44qmNj5+mltUojx1jVXmDsZRsMS/rH5EDW3TdqSNUi85D+TzSs
RfreuPcBnT3PJe1sTK5ICzpuY/8/zJUiWXVtYN0ZyCDtOu5GW4SU5FPb+6sUfBvf0Hscr3jQ66cx
yBE+Aq4rUpZQaLz44vS299DzxNoXAF5ZG0nufA0H1MRBn3dg+/aTToDJLkvvo95c56G4AG1n+Kpz
By/jgzSBpGbEd04mgQevwA7yLM5Avxa+KowE6RdS1EJk0wxXIAploicBxCNmYQZAP9ZN0LuAGpfO
6GDUVb8q6hwctG8KMB7+w24yjvuXsGTe5InM/uZzsvWOodcHJ7LyZY6sK8nnA/A9tC0AFh6t0KtR
BgjKNws1KQ76sTrgWfpsl9Wo8lnoceNdw3xI17yrilUVcu9Khxg/9OuomXfdWDiHWS79kh1bvT2R
iKbTWZKBkBtBUQMEq9G1rjrFwFyW+kILkDMx7MyLl7w5l0CoQhQ0yu7RswlaKwPt9dNQyWzRmCs7
Gr31LOvwFuh0ZXPiKk/CizS8onB9MxsILUTrdNQ2yw5csntkfMXS4mV/xNX7qMKMjOfaDkAIJEDy
JXOjudmyRj6tZ+w5LFi6QoAvOkaMFZ8zX1uRXB+taDsERbYt1PwKG3BNZN3nNMy0Q9KagABTcscO
AjSbgbAD2MwWMKj0fJFHis+6ApZ4MgLJMU+H/MqazDsK5qD+onTNr5xzgPpV6Y//nwVTPsw/fNT9
XV0iP0d8VDGvUJyUoKQWuQ/FUmWJ8dl1ON/oaqS7ycu/17L8k0JVx57edHQgLpmmDeSyD2mCIrVM
oNXw+KGR5iZF8dDS6LP+s60JaxMkebDhSDl/ziU4J30Axe5I21qAzq4ShpdTpfX98ikHVs+VlPlo
rPxBdA/52PmPdioWk7iT2LZHxY2mjHicnjKtB+1Z4Xb3LvY9KCsEg2NcWog09+yAh2nwQIfSKtul
X/AY9DSQeVZoXDzE2WhEkxxUOS013Gl2g/D6VcsKcJ79uUNqGHJvKIEYNrOCNjwIlOdyNasremGg
7VI3inQ9CmxrdC8uj7VoymOrDjQsvAJcE+3Ab5bJiu1sQmezHU0jWdfY4U4bjMNs+8EMvLHwSWp3
MG94kLw6nu1el1WXYTnlxnUaZwdUPJRlzgvRNce6HW4KIxyvaBgarwHDs9Cyg3xj62ETrQMt/wUo
4wi3XpjMdmMPxAKrGk5G4jvLutP9NZjKKmwFNZaeBiQbxqbjmxKAHic6WIF7j42PQsMVfBmqdkvs
nd2D5nF9a8bZccgbzQJJBlonEXFKfcCBw6ajHkySZgyJoMVHg0GAl3NHUprQI7ou29R+qEwZnpHJ
/ZahxvfRKq3k0QO3QK+L4p5EeYOfmGm56aFFx96jKF1QaADvwuzc4MbUoXCCGqHjql52fR/c6CC6
LLxpoXuXj6GP/nqWuaAia4MDqj6eP5ihbk4DgHNz/S8/R/MDCprLcFkoAXYsHfls4N18wMYehxwt
8egCfgACYHNCCgz19abce8hTI92fdycbVbTNgsZOlOE0t8AXElhAgZiN6CzQ++402bhq5jTdtHfA
aJJ7Gs3yee60AHmtfdSifFyV3M7mdPZ2nUWHri7B0WYeuO6Lk/veY6KzYZPycjzomudeTKQtVkD1
97/KBHDVEgSZEUwtvUc5fekOG6S0X011LQeXuxn7X1larTs/tX+iJirkqa62O85qBsiJWz+6eesJ
8EbBuNJZxiNrsqQhYeIkLfYlr5YtAefMVr7mXV5jHy3Y/tZaFhUgmEPmkw7cCM45sowXGtl8bNHO
Y+eTRaCypKWmnT5Y5JqfL6OhAHvtX7S0AuJWcQ4clH94p7m5pQAobDcG3tMnC/wX8VKA7eDgmQJP
Qi0Q945ei/s4Fc46qsxxEXgAvGhBYpuMgPjzwwwlaGpIbLZ5L8ZqGr87xbtAGK4qgNCCvig/kHkP
2B52R6fTIezl0ovRjEPDZvHv33zTcP5BVs89hE4NzzFQ1cFAVvEnAGCXuLkE6GTxYLHcPfg8t9AO
PrBVHNQZKgVj40qHhuXjKfPsTQByyetkxgrN3+bpWC/MqM3jde9E3arlqK+jKb7fvE5G0X2GlmPZ
7GaHpFULoVLrHwuJGBvFt+k0iRYDBn+9oGFlf4+aqj1RnSPVQzZFkB9j8Hu/K8FENRbuUKrokmVW
Rtq5dnLibKTxm/Zdqag5RgBoNw0QC6t2SBN8eqgfUKeo57QPuTrQmWurRknSpDpQ6/TAfacdqS8S
Xab2oaZmS5o4SWn6QC2Xs894zD+JCGXsSJHnAA3BYeg9haxv1RtfD7Ro0uQGaJ7ywduRSUPGvaN1
KrWenwtd/OqsHJyDWrvtQp7gEdrnl1odpmYL1bGhlHUUAvRayY3cRyihBqhKl6GB0vG9cUu1AmaC
B1HXS3mmYepGS8SLvMcemJx3JqINIBFBgQHu1oe0A/QSWZEPrZP65COS8Xsf4xiDLdj0HgsHfQ8T
Ap3Zg/yrUoDkdCDI8SIJqjXobZFwUooZhtwu6wGMNG+w5KRm3LeWvi8BtoZ68/VQgne7b2yg/ZG6
ePP9wRkNaUqklvrgFeCyWIps3h0qC5SWyIqDv7ra0ycuBv85bBPzKrhmfMatkv4s6FHjF1FJIE6r
MoxRx15ClxZfIbOXXrU6kAiAuF/F2GbP3E9QRV4U9aMOIgdEQrr4FkSattGdSJ5Qt8f3AXPjfQfU
hnOCF6kN0IfFndnm5SoZs/qTVTQGvvBx9TVmzmMNzrtfoq7QU4902KL3fOCzNOGLh9ItFMKcQrTN
HilNnEYCUewKJUxTUhiA1tYCP7BoT4lj7pTuXZMCNgKEoDQhbFu5w44oQvjiN0ko0BN/YPtugh22
d/Jtmw/Diuh1AssNURQshxVx8RRG/X6YGZWzMbww3bZ+Jx/9AjipCN788DP3CfsC65Hnpb9lvRvv
/jToimdgD5nHiqggdQccjuC4D89m9P2dCFzC+aVHY+PCalBMyKPvrRBoTxr0DMTRw3fSR0CxxN8G
bIp0PwCXqycBfEq3jlCVYU8UrjT+rZzuFe/qwaEAatvrrPk+Q5OQ8LAAMjkCGiHWxk2IbTmSUuA9
WgAQKDuB8zU/2egkLpF5OMSkiJUNaTNdF2tw/9l42UD2Fhv7tAcDAeqXaN5Yt65+plO3BteSr1sb
x0JJUaDZ+qcMf9pFmrvZy9qzZfrS9kWE6phs/BS1plyDbjc9J7xwwTYXaRuWWihywx8c4IAm+ioq
WW4IKtSoUILH25MYFanhDC5a4Ya0qljJl6xHKHjVFt2apUDpQyU1qGENhRo0H0aF8ENDBNfGRQhw
5VVp9uOr4V/nvNO/OyUndlO9SNPpAIaYvKCYfQRtAuCfjzrwa8ONqQXJUfNb9FMpIR1IJoO6cpZ0
WtIp8PGvAMgFKWvjodu3bF6Ia2bQvNDYZLGGFlYXXGOnOltquaxTvEop2WQUSJzKvhAoCK0XSGkr
Demn+a4bavu0AgS+DVbZ9xovL7Clz9CRrCjwImLRS+j4z3M5uthsCMWD51XmQWNGCNpUB2WFaIIB
7lKSlCC4V+okyrYyCtuDC+ZOfKtzN8W2jMUrVGaaZ1dV/6LMwhkWNNYb8BnpYYAAn+yrbZab7TER
zSrpGndAbTqqfKfToHBM7CG4t5jGERl4ysADL+/Ct1m2wE4xWJpD0F2bSnZXOtM5kFVHjpwIDT08
muyF1mQvwh38HdmhSQ4w0Bkfbu1QscNkQtYoqt0AnacHjPhvfyTXQP/bDMNlFtcpHmFl8SO0jfbd
6kblZSfUvAASuxcLVsflgvJaURIUFyvMb5TqonxaE6QPLKrs85Qo65i9BgLvsKZh7gA+rQrKG5nS
pDd7EiWgGFn7g9OD6wvJM7JX/m2irjGT/AHwia++4zffU6INNL5407bs8ruhRcZyYEO7DDytR0QK
nRh06ER7GBE6OU8j4Ctf7ArF+cqAWi20PLO3QN4qUfXwe9J/clTm4FmjWShHnRzhddZemdgdrhtf
7Fjfc5SHAx2FDkrk1xk/EzoKYasoUVF61lkbrJ+42eHqFKJKpGtbV1nOwCx/+jOHct2YDcCcFZlD
UsR4v00QOabNAh1KqQOt1C8nEeFnklx1+S0lEG03Wjs67oLlfnqOQfpInub55LNUdhNmKPlD3HNT
26aWrwFj/7rkPI9MlCvyMu1Q5kv7YKdcjb741OXWxYuK9ujEzbpsMoAu5QPIJBLDLRa8zT2AJaD8
/WhGPnDn6HSS0iQaq5l9D7imSfFu0qsX5u515NSPXJGL4quJ7LyfuNvOarsAG4/fY93okAKXpaIW
ZXhXRFmYs52EAW9OfWqBSaWIPyUGbw5UsZjWOooaB9CRdS7o6lWJI9gDX+scExcv8vg9a1OJ46yI
WLUTkrWnWeRygCmYjfONfFgDmmUWjWHUS09zyw0tY2Q6tkRg4ABdM54gNVLfJzprbNnh4sCd7LZ6
vCAFNzpsr0k9nVo5bmxWZIYbEsqmA0Klre8q5Wb2RWcfZINVy42vXIeA3kDAM+rQfmuhf3dtJk50
dDMvvTkOw4UBPeZH2MXr5E8LO/fr3TiUwUkH+M3CNFLnZyEe/MiXP8zYzAAnGJm4ExUouhepBdAP
17mvIt4B/NS030xRqZ8h/r+pPWTcvEVQl85K8k00yPp7Xzpy5ddMnIFdGV68IneXphjSH38YAF4Y
jU42u76WLIAy18DdIh6fkJcDP1oV/MytwtkUptabX4og/gl6AWfjcgSAV6ZjytWQ6+WSjH3fAvzC
2zwypFGqONJA9Pdb286nymOaOMOmi9Zj5Axo5E3HG52l4ieQmIorDeiAWD+aWZ1KboWymky9Nt51
QYRHgZo+Nv14G2xP3vj97IrMWdh0KB4a5W62dEMn3mYog8TGIwGGpw4ASDTWoClVLVA2bYWkTYIo
Neqp230b9j2aMJC1dBTXGh0QWnk9Gz03KRaz5oO6HdlNvalvP8hp+HHu7HX2RzLfS4aVEedsqWXO
GfeX6NTincxfWAbTl0FXAiYIkDD+gvWjA+i6zF5MYwshjQsqYLCbVua9Y5o3GeC2r1zQiA6zm8kt
QDpe3TSmZqPOGx2/usIYbNGeXqk+dcIRrf8YuWjxs1VHO+GPxvarJY3UPKeVD71s210gLdyw6xBN
tOoM4KfDOaqA0+i3qPAhBclISwetgl2MRNOqrstmOTv4YJeJlCPT4nSree7soHULEARlX+xYoh7X
z4yd5Hl6zzs9vUdx7BJtKsmNRKAiMo9RA7CygC+KyF4DJ9y9Voi8Pqhs9jYdEdWyTbCMVWYIqrHC
XdtW7V5JNFvQBJK9+Zgtsq5+9fFmQT7+tgpZ/OsqRYMIt5F3BXov9fziNMGzhTKuHY1a5AQBe6EU
6FqcFBVzgKjZGO4mHxt9CYpHtnq3LZm2I7JOdAB0c7aaNiY8ApmLG0ZpeBmryN2KoN4GBprhQEJq
RSvkN/y1lnLxjKTgJgaj1yfgC+Hxm1ma+pEFz6DMNpd95vfHdrCzL3kE3Esl70RUAOhfRNN0No7h
oqo6oA6Mln3nuM0ncpt2SbzhQE3d0qy3VRzDApdR5gJeV63emqBHHv9YheS0CjbPa8Pz9shkPo9p
E9/7bRgDQM3T1g22sCsaTooxQBuf3gOvX5mgLv1mdYF3qt0fABLnN5L2TWyAbSR9DlBvhbjem59p
3IukWQRloe/trrbXmoe0ciyDW6o57DGrm/Bgu2BMxt01+xaxHjcSXzwPvd4i6u6P28Y3rSeE2xdk
oANZcQ3QneyQ5E3zyL30jkd++g2oW+MybYrirAnW4zsOdl1SDBqI0EZXt26hB1AYq43XZo4oQznK
7Nufl8EQUFuTXF2GinGf0q7rNpYrDlHSjVcH/7YH7nX1KkNL63YadnoAxlwuFzQEUYKP99KHwIn4
PUkqkBQv47Ss9zSUKKbaIcTTLWlYxKF1hx3jNCLRwIEkr+sAw2Z8wbsuvpjqQGda83PwhH+iAd5v
X8VGDugQrQdO09BZ+1lOZnSQrQ5ULbsDrr2y/TBfQ2/6MpStt5oVs52W4p190IBXN3tGVW+P1CoD
jKxjGy/zQrOJht/jYZAo+KarC+xBnz6OlpTBJdzOliHQEM7Sn+AIsyGTe0C/gcQOFEjBch5b1g8Q
GtToSc8LDW9rWuKwTas1FV63FFwSb3uwH7DKWpGQDlYkXbbxsOeO82iN9iEUyOK19bMm/HWneH59
x8JGUsmdP+TChZzspYlwfT8gsqMmAV1n+OrYQ49khez3blZPzkg+T3pbJMPe7ZjwodyGqszXMou9
5DY7tapcmES9L8s1doz1KlSVxSTrgrK89AL3+WgEdg7JwmJgyOuC4HoaKmMn7fCWPITxApzNDPw9
yqtaI4h7dprtZJiVaxShYA11FXTwKr28ADQLuS6IuBhHfH1QLhTonQ0A7fYX2nCRguCtd9fY9kNu
h2hFCZxxYxZOsdVGWKV5cwbEJENqdASUeVifvRjI4nT/lmna75o+y5dsYMgboLDiHNZOfKE7+Udt
MBQftS2vQHPde6pJ/7fnUnonK8uTk9c19ZqN6AVvFUD4oJDD6SzMnmtfBNcm7F/FZQvq3tmUrEQy
iHUyOs6y8Wod7BlDCFI5NDR0C9zr7yy8Vu1sRTvn1ekYbnuGYIRrISao7N4ZO+H4XDeZvUnwvjAh
OufCAdFLi8DBngu24oTtTGjM705bLfoJiGu2QUCpPQFUvz3pZc42ut0IvOkiDk+Kfqj9ehq7flpn
q9i2PkdpOWxpSh8CH0zsC6cBbWhq/QBeQAdMKFDLE3k8cwZ57JIEdwsDVE/Sc3d4F+tutTr0+IZt
A90GoZUakgKprAwvl4tZQmceIr4LFgfGdlbAbbfzGJ4ONm6u2zq20IfQJyuWOeCSyMJogV+TjEDa
tapDN4gXqA1no0wgQWEkcu7o864Qv3TzLlHs1862smvjVxUXp97z8p9JYd2VreZ+z/vsycqARp9X
zi+rq7KvNkOWtW5ND99GoGdVYpBLX4v9TefV0aOL3m8KitJoRHmERCnXpzcdxU/n0ZtOWf5v86ow
XNgyk0ekm8zy+xggmSwRkgL4A/B6FXFMgI3WskxtcR4z0yd53HqvcoATBP9R7gKcdfbDLe2jH/LP
hAdqoT7aalZ4pTonPjQRfqrhlQqoHDX6Uyc8cSWgHrJUo3lezOIrFU8ZA49uSpf0nXli6OtdjkA1
WA4ai8G43WUL9ERW33G7PsZJCGzaJliDpQstbiO6L9s8ZT9SD81S1lg+4alXLDWNdw8a8AMWIgFd
YRfem6x2n+Kq95ZamhQ306oy4KkOw75O3ObSIbW2iupo/Jz72S8bz50XdFX5QfvC6/QFO/Xmc+t7
zgrtXulF3OHrjpevnps3HY3ByzQ37C/SHr6pm/ULuOlQ0ocsQRI3dyNvTGDw8XLpAH7yfmyrdhNZ
XnoCTj5qo/HzfOeHW5Hzxcu6Nz+s7eGnRDSGOY2xGcN63AUNKirBp+Q8i65LQH6Es0jJBIhUn2ft
fPbvdh+0/9Ef2aGaDt2HrQ0yY8sFmFPuJShiAESZ8Nn74aytFDRaVfFXLQ1nrVYOaBCLXR9E4mAJ
2SNuXx3KCsgLtPtFTSLwCmN87ZH23xJhJx0Q8P+EwkLtOHN42s1Z9LGGG7IiCrWN5uzU43EaKRCC
FAB9exmi3+ndHMHYWlQastxqFily3UmWtJytppGibZNPDQAP3rkLnRMtR3MqW7So6+2ny6mBt7pn
Qx4vzJ5ZV/1Z4Ht2dRmAY0ng2omiAObfq6hFZTDJmgzfPyTzh1UaSC0G/Xz+MgAQct/XlR+vX304
YxQ6i7f5k+k8tdNQQmaP9R6fKD7SwVKBc5vC6QLELEcaz+pR2Ai0+wBAZGNu7kgx22W1dA/SXJB4
Mv1gMXuis9k7OfkgawE3ifBI3d7soFxRAAZf6nARVaJ/DDuHb7w2Kg/CcrMrcivOMhn7+luglSuK
wKQ1B+SAM3aPeRyiKwwkrbkAiAPSY3mMclqcJkOKtrBMIHNoVfakJhlpwY8an+isEYo2bB4HITtk
SHGgcZM9ZWXaTGfCLF7PQnXW5T17ojOyIy1oxdjTB7vZSxYWB3Ap/XSAYrVMU8PA67iGZy9FZ3wK
6Fgi0JZNpxlTQGeK8iB5gmo6gYSrw8B8N9Touc1TwOBwNSSZVVg26HQ+kaQE2tIk1svKQxUayLhI
0SErX3ImzzTHSxDODFzt1Q/N6u3QUX5oELbZIyoB+kftjthBusRJFmUHYp2w1Ox1C0SMUxrV2lFP
WQBYEWt4LDKkLFqPsV/aXaEo7+Y5VZ84azQzy0PWgWNM1YGAHHoE26zt7Gk44iF8Gl3cswdV4AFc
1/dagGmAd9ZJrsTTbqbtI57n7AgyPLAWNTW+M2o4s8Vn+vhORJMkrJhu6UcuC3lHpsqqrNv3oj99
OTJONmXA2CppgIhYAWNuTER5KxHNoRFeuKcRYXW6WTWNuML4/NPybUS6N0tkfNxVZOTiIqvipo9N
+OjUHBy9PhrfvSAdvyp5nYfho5eFnwM3SLY9kEUuuSZfD0ODpDSisQA564Smg+X1t8bmNrq3QYuy
nGXzZE2GaJHmUTppSYHydw87KhCHbRIZe4vZGveE1/VQrtVtBu+PlfI4knv0QT+kTupfMoPJZdhH
fD0N6x6UkEphhR3f+UL++CCnYYHncYC410lwUaCs2+t3CiDhBvpmvMOHWr2gIe5nw43OkvDqtWhP
I0nAIR5MfB3kgMjQbDpoSb+TajqZvFPgDVXEyfqVIKeok0+R4oKYKB4Q+bvkPPMOgZKNRPvAIatc
ELm8o4Z4kwFy2gUMAfvKDXRmg4/q6Nhc3tOh9jy0OHctMKreZKaVf3aTLEfQHKn2PyeRyGDm6ySJ
78FRZjZKFv6PsS9pjhtXtv4vb/0hggRBgly8Tc2jBku2bG8Ybnc35xGcf/07SMpidV3fjm+DAHIA
SlKJBBKZ52wKXEav8xJZAvjjcHGZuzJmAGfI8m59IwSsGqD3PBRpYXcqLtFHw6bkmae5OpCxCcrn
WXk3NM2OgWPb25Gc3OfV7qZbFo84w+ciy5vPQQvg+ufZw2lxl5b2AOy1wHBdZJ3a9oZZjrcTCGa+
FiCpOZWpAsGGHnLTTj4lIGcaihyYe5Wqv7bMa69m3Oevlj3Zm1FOt66jj2pAcgURw/SUtOrPThj1
ZZSqe3XlyDfJkGZ7GrZGh3xAoUaEtKG1ALLx0IT8mUbUGPkPn/nRC1KcoMe+FtXdvybLK/E+WayC
7vV3k5nOhDAwYzjeTUjImUwbWQr4ZhhtiMyyyje8K41TgRtM2/XNvScqRIQ/FNQrmMd2Y4WH/o3z
ZJuYQiqES2TgnecZSd+aSLbpZZPtfFkHCPGAxWIcFZgM7AgglCzPkMTnoiARQGXJ1XJBB78Suisi
8SniQN9WPXJwUNAHWaPrrPGiFmfbr5Ayj1HQm1Z3choAXMmQV6sS6bVXMi7DrI72wuAI6cYBqMpp
mXmFqeo17U0rdvVQ1KcpS3h3qoFAdGwD+7isNa+NrVC2jVrTX8U5QGTN2n7kpc6hRQlUuzI9Q5NE
gJKVGtIYWi2zP1tccZ87MHO24FDRHrohs2WIVI5wFdQ45oINEYbLVK0Ef2MhixMS27N93JdsJQKJ
WKNu4qBPn/zWvZSGo1PJf4kYii73PWqcV2SxOPjgFxNN7J0WUZF0xiEOQWjchVl2M690g+9lnEYn
P3UsF0UWwNro+fg318sEmZbVI0hshe3mxy7vhbtKseU9tcAgoelpPvoAbhDUK3dAPiUNSZEhIfk8
uuPzlCSYimRuIxHHwT31fpkgCxQ7e7F9bhonWk9j2u3pnrjsazxpAY03x8J8wJ88AukUlLIdHrek
1UOypetiB3DF5DBb0HD0xGxBZjTHMuXHHHY/vibcN770FmKnnRLhF9klqJ0UrfGk8oHtEO4OLkWu
ulNkdPnBBmDDA0+afNsrV77gLh6xBIOJb5rXD5yf/fckS4qV46phZ0axeOr11UtYRvbeDEZcatJ9
TFvgCt7O221dhVazNfryKuWYXWat6YKUi2YAaB1ub1gB75IB9dn0ceqyxsHa4eJVPd40HLv5sU39
XeBNuL4dh6+OW/Xg2gg7ZAghtILP0l5oSD2S1Y53LQDghErNwG2Q3gO7uUuGg3buiig8GFX+aXG7
MclU2Z8L5Ico3NMiUIT8MkMZxZORNMBWbmX4h1HbrzFQCl/bxMuOcd20u66pum9mEIIEpthUVeQ9
d1WYv/ZteJEuLp8FUChfo0w4CIGZxYGU2QjcobFBtVQ8FEgcH8PwycowIY20w4c72VvNBGTXKikP
IULvCMIjCbeK5dlFkvgn3BC4T3FsfeGTmXwNm9jc123MtjQEm7ZaJWAQf+j4AMiIzloJbVYgi+Ns
SUStabuOygPUJvIQK1go/bhI4Zw7PGmfurrqkPeUuNeAATSZZAWA8p6A/4ZIpELUn4akGBmeT0Ay
+p5pi4FV4bFO4+9MJ3pSMmdQRuC0sSltlE+jc8LjvxZrygQlqyAFoXvFEAvLp1IJVFLAldSz04hc
EG87T0MzLgbUo6aiSX+/Sj5aiFuAaDa5DpTcxGz8d+smDobo3H8M004C0ojnHR5NUMQsis9VXFTg
UyfryPnVTRB13tdD+Sbd2D0UQIbfJBo+igdOCyJMRM8jPcRNzo9mUu1jWXjBW/6FOap4C7oQpZNm
/Bd5sMCQNxPkJQOJuJ6AtKMh5wkCAYJkH2X+60kXg8RUcsEGnu4nTz6j8Ls6K92Qlpo72exBGnyB
cOxYLGehnqtGQvcin11kIk7A8HT3odU1ztrFw7BYeeMQnm0LUc+pHMztLKwK3Jvt0rFL3w1uPeY+
+c0W7gCkBQMIYnvgtJ3fZcvkpL6VzrMjUzM80yzzWOoPsnwaBQ5wbJRgc+NPahqTZnYkIXn7tOj8
I7SOoZx1hkBYGCP62Wl8rTY0hid35A54RoaHmSOHZL4N4AuAwJxnmRoBxxsBoGrTaDfy/W9ufa7E
mSzIdmDSRRzWkajexGLUeC5zzoM9PSwistWrkjuKQ4wzuAznZyI9+igETU++BtXjlgHC7js5KSlI
TT1ysEt72tkyCueQ9aIg32W4+MZN+wOBwmQ/5TnKzO/WWKZP8CQ7Ir0ZOVG/nuKzB61755Y4LYiF
MwQnlwmWH+hOJlCBC9rqw92n85WDz7N40RK1rACJhhvC+WXil8NOIZ3q0ugriCmIhkfXOcz3C8gX
QtmN57cbJAEnYLfCnhtwKFaPl/PRawto6c5iMSG/UsRsbSuwr9HLK0QN2yoD79WehtTQm84HfPsq
8RKE5PXbr5C2PHd5JVem0z86XjAB1dbJHpfGZTFSNELD3y8y6o2OGpAwBn6yRdGD4vTRnOJ8O0SJ
D/BPDElLirLFIc9zAJh+55EiawXp1PnnOzlosO3LlI+bZQ7W4/2+cuJnMQXlA007RWer7NNHEZQ1
aNL8Teq3/iMI1vxH6vltM25xUcjWo9FPGeg3jBf8xNNpsStVNZ3ryruE1ptIm2mQp0ohCuiEDRhw
fEB0XZfGbG3gW5gpwy09dmd70gCU2T0ESJLwM/vdOCzsAJfSZfc+BgDYux95uFP7s+wBRmiaQIIE
05W1LcNAHlG1Vl46PMbto3C64kJjJ2vYGumL5hr5vcVlUbQmg/MyJrWneHMSlrEug6lNN8iJyje2
U2brrvMQQ/TViFsdJGOd2wlo0gfqUuNFlnGMFa4DtWHDfBhSdzGhHvLTfk1hdUkl14t+MRc9gyYG
vQaSrcSRTGbrG3eSTnhvoC5WfyJyn61Ao5mcSThOxtMYOnjTkOGyBEM6qXeg8fxTBdjSmMiX22cS
GxVmVD0Or4PjnKlhRuyeUv5Gyjpqa5QC4Z8SFafaRPHgV3fWpYZf7AKL/01quxsn4P5oy8kV2z7H
H8iKk+pi60YfTOamxZbRjcr+dCevkJN9YzY7aNmANNpV4LgtnW4ud3MCIejatn5ycGUmzgq12oAN
M3G2C8GqdQbbB07aQX8iBTWLHQ0z5KtVSEiE351apAWKmca6WpOC5punvjNcnMlmGdb4PqcImqDs
+R+f6mYW8iA9uWVIGNhMZnoRAZKtu7Qfv0aoN91EeTOcojYav/LqTbEifYuBB3fx0jpFHQTECE+9
W0n8214m4EeslYv9sl2r8BuIiHoALQJuwc9k/SIL3MlquWiBAIGaeNCF6GGWFRdbluMLSKSrhxRB
qRXYpINv6ZgWmyQBjY0MW+NrwmdxVbPo1Nn+sCErANHXoF4Q5Xrwuwq8I7a6jGP/efJzVNZ0MYCU
dUNyatKwuR2SzPCxI9fn8cXsv9o6FQ/PdQNuEL0UNbQCrfU7WZcP8aGd4uf/OuXdRyoG0J4jaNit
FgVYDPJNlmL7O72UgAo/BV0en6mpOx/P2raPz9TLBmUdHJBykdJvf5nRsPWrpkAaPIR3biT7ncti
FzOh3p0HIFkf7DKaF7mbbxnGIxJbGRjGjMbwTl1feyfqjXpIvRpPRQCL6fHcvdOTj6y8W28DYaRV
bFbW5k5BxtzCTn21LEg2d8N5qf9ufqOXA5A4jDLIt8jvB5g3roFXhSZw66iuAPCX2DMzzR1H0hCJ
AnNv1v92nOuZmsoCEDS5J1TTEJiaDI4caD4PVB2n3jmkTCKCLY3h2CrgHjnKBqgMSN+Ca+P2OKl9
aGZD0vAC/G8gYJ5mH5JRA7pEKNLcT/ZRNMaruEFhdYC36gqVl5G7N1lxrBrUAjZeZ6GYVfj/oZZV
+qkJfeQxJSNqM2vV7SJ9NF/2NMgmiNYjuI/mM/uiyI0+WKPM1pgVaaOQlh0J18eTtrJ2RVCoswPO
oQ24rL5WGiIa8S7kq6QZXuiVJmnXQ1JIJLGg/N5xd3bCINMKvAG++9VUn2lEcjVc/KaKnmkQJ6O4
8Mp/HGqGyqwpj8GFXE7Ag9TeZAKy92bDfS+ep426skBG95iD9MB49AG9AXB5VC/gj9Bt+8Rxt5VG
FRNBBmwPy3thBXDHSPRhX2gDW7FbewSxAc84gjRFT/ZhLyO/fqAR2XMLf+y0n5co5MBpiTEpAQMh
vf4xtkeFSCsY162xcTdiSCxkWfWTeaYGMAH8jEBsv25Y5qwXxY2hqi1wX5PqRro4GagLP1udh+ql
aASGYF0CKJaI1xtN2d4Bo3clUq9EYZANuHtUY80E7zTELa9z8csXGpD9YkU9PwQDLL4nQKG1/J9T
PbEdXR/S7SI1iu4Ul2vITF9ISn8AnTYTh+UWcrZb/Iqw3RtylAC8aVCAUDHc0TlIPkIyzJB055vu
YA3VJkw8tsL2rDsb0ZjaF/IyymlYI/CfIOIKIBhspzTdAqim/DMCAIAFpK4ZPskE6MykFClIiTaL
HfVQu4QEiw9fOJQKv7YmT7IdIqxDsa8A7n5NjPIhy2sFsLAMmE6IKaE+c2y2vWUBi5g7zYEV7W0v
aqJ2lgUfvTu78Z++vdniSJF3P6rJKDcss3zswA1EHr0WrANG7/1jXDs6cJTmSNoj+6iz1qi48zT6
YCkRYq1xi0gjVg245YrDbDsPpY3o4ATcT8B8IGskCpDtWaTtMdCwiDmgSU+tEzQrGpIHQETB/ITT
gq+RDiOGfSdNRxa90c7TpRo4sZgGcGdI/HYqFbMjkoq+1qjqlmDEjD1AgtbeOksrYztqIBpDN6QY
KmOHuhUHMFn2u+jDnwwW+TIHKZoJO493mhtvqLpTVtbvFbhpHkxgtiiyL2Fv13sqfr2rjaUhKRY3
kmmv0QjU/k5+U45LdlIa1w5JVgeaxJPVF16P9Z50sy11l1l4gK1RpgYE/W8K5tKU69ye4EglcNTc
FNXR2L2vlpsr5xYd9fREeV4Fx7mibraRuj4PhHWIeWvGyX8vwpfWPZ2Cy4EEY+K+VBrc9vhdCX6V
VmaPLMHwU0ksgcgXHLeBZ/5d1oP4rjsIfYrvsSX+RkTXfk2MYdzYo50fcXawPoWDyGYC96auH4Mh
HL5MjVPtWF/vq6os1wt85QyyggvBdzhLJ6qdTROmgKH+J2zLHdjlYueDSWhr4qm97jwJZPbGc3dV
4+YPgsj6qCtF1K2E2b1rkDaBujxtI3XJeVQDfCkSAzIMwKJFHFcJHrMXZ7B/hppra+bUqt5qj3uf
aMAzlHPwoJInGqKCpt0hvS7dFibwQIquCA6pLiarSql2zYjaOWQGIH4RGMCkKOt+y7locF3m1td/
/8s59n/85UA+gZpiMFO5Hi5XNK7Izx8AyAzU//6P+f+qSBYxLrmBsF1w99IzXMyACbAEA7Ql38qM
oSgIhTxWogCD6nLQJRiFAyhV6SIdWMlPIbLzkTHsl+4ZmayfWspR4FPgnjtbPYcJD568EKnn1OP1
hIoMKqUCWPeTqxtS2Mh7EgCT8TrEZFd+inV6WedrUjrNmOA3UUVvNlBOcB+nh8B6ZacK5Ni+nkS2
CqEjcButiB0WeCHNXnYdW7nEDgvQFvkYd8eZOlZfqQf6At0o7A5Vr1FzmM3ITfX4gwAzAvj7YaSc
R8lmt8WXazc7r5qD7ErNPduAb/7f/yqe4f3Hn8VzhGuA1tOVHpB67/6hXISvGIhDg5e8ibtDpE/4
sq3RKPDprueuHi8aO9bnvKQ4knKR01B4xVCsFjdwyGEMsF60c3/RzUsUJuANYstAgtrH4rdeZG/r
j/D7WSzXS6MdGZTIO99HrJ5/ApQliKML3sts4v6jwv3ncxJ1P5I0qb61fZ9teY1sahqGuEn2ASXf
W0F+Mno2bkgM3pYEFbAhewxqkS7eccWzLVBvymMtkavjezje40bfXE1h4O0J33mGgW6C/MhGF1tr
nYe9KAB4j0hhbl4WeWEJpIo3ntqQjBpWT0AbbHFJb2bIACfZvI6H5PzFLsVV/jGbsJFYkK1Jmxvq
6NqecVnklV6nzMBuskBbd9yvaB3g3GAd+pwDrsNXY5e/r9NUL+C+qh4CE5FIja/yI+LyRVeBvLpJ
oo4ZYhU7w3Sz7yr+SfrGRgWa6Y/PrY3vlQafCXSj6oyvuWvYe5IlAU8ftQWxc5Co0hb4yr5bMCMA
0mjTHoYpmVaJ7XaAkdAEMlb7F5YYn2b6GMTproE3PoheE9K46cj2eGIQgTWbeWlEFgBaNGfFbuaU
0cQyDeN/xyOzTkQSQ/Jf084SC8//OBoeiJ6GRMgjfJ96Xhjpqc/L1Ms8/5ya5Dibx2YKYOCoA5mH
Qy0TSOkF3wNIR5vo2ESReZlFs7pthHGhBvvE8NJXRxqUNsBdcBbkW+lG6aVHZVQYAUsPW2nsiUmk
e/ZH707mI3xw9hTwT35ZLQYkE20HylPqUjPWZXPKGrVmPfdAFd8b32tAmET+WH8v225a46LCekqr
KDsoBnxRF2XyjwGwSzcof0i/4rbl1RxLFNrmUbMDy0a671EIAdQFw/k8qcLZoVbJ2GZuKD+PjLc7
lM75s1bZwERt2FjumA9jXPTZ27oUxo58fYZr+9Huh40NtBmeBtnVKnl6bWIhUIOquyScGuGuFQ6P
GyuswH7+YVjVCQxp3Lr+HkQ1ycnQ2sVk7mm3XpbNwcrsl0VJ0zVTb71PglR8IJTX6/bnCGaebYPg
yKMRKx98L7n5Vkw5wzVtZz1Sk4y8fcRF+mxAti0S4o+TFD8sxT1nRWZTKtIt0GLyzY2waXElykKV
HMgGs3vX1ELRRJKBzTcPhlMq8/yz1bETVcNkY+BukLo5AAjHyD9nCKNYONKdUb5UbDylps1oZd65
CH3nSSGVZKX6IfojGKavxlQiB6A1jCOK7uLd1LXZd69D9r02IM8JP/XsyUa8s5BHGiH3dvgKFlR3
9gxxHtxFHM8H7UkG5Fm2cbsTgIIEETHetpliKDgqy2M7ZuETNVaJLGQJbLRapSrfWijlAEwqAPIX
E+rhbKIDjOYDHqyYSakw34+grwPp1QQM19mmMP6op5QfO42pRqK0Svtz4/hXEs2fIo1tew30EImE
zF92fiATbBtEHfCDUwBJtZ4cxtZO4xrn2kxNQN0hDLUCThyqsUotICnpnTLeJrxvj4totr4fz94k
pSnSPP3UaoRsEk0grNsilwUbJAmkEEs3lVO66xGMPetFhpR3dabmdzJDw4ogheZcB9Lfo25oLOf5
yGOZdJIIoS6yf5+PtIsxrXs3TOLpa4K30qUsYzz9Jic1AVHkGhfsZONTlnlbGpHc6kdjVpLM0GbU
a804OQGCa+vbwyoKd24K/ogSZ5nzkCTh3COZoxXU454fFas79e9c7mQSFXXFqrTdah2NprkmNc1I
c03SiHHqB2McLjmbMzWeprEDbLCpi/AhpDHTwmW4WCO+niABJk42ZIfKMetUAkrzO04/P60w7F+U
5eM/AeWiwM2usq/g1kMGpkBIyxOgkktTJKVFo/PJQRr4Pp6SFNRuvvUkXCRux0Xf/RzYk2m2zp9k
2iBZ4MZUylLMpkka3pvyBAhAMSjGMm6lK8QGIjzVQR1sjUhBol4JgPstGwq2vlOMqMc8OpV8JVsA
bIKFmEy494YSZ/86i8aof3DCdjoNQFm+WYFMlxWyFrdqi4x6tEI6eq+LfPlcWIUDifRKOmmnOehH
//kzZCoM1n4OfrddVYL9A4BSV11veyJwI0JGGjU8EvX8VM7KRbSYgZN1VpLpIifbf05LyjIFLAr1
PpQz9tLi+jHlIlpctdc0+sGpM5BBi3vE7IKXHir1GVJuCg0u3Av5iNq25FXJqEJVG9ASSA5co8dy
aIYr7ui8NYF3BrFO8KDu/ZhQOm9wPmns+tLYCiDTohDxF77oAudJshn303Xa5CjseBskHTc+k1+N
qvoV+DLi6Cis8A9ktwxJtG4iRCdoOzMgEe0SmGydInv6NO9/aCu0aKWKjHblet5sM2+h1MfuiGZI
3Ibtra50wQ0Wqt0Ql9ZbDoiBFTLnqms0cettQugV199vkavwt0DaIjClYOWCUnz/OyfS4grmd06+
duJ6pUlg3966fY/U7F+o7wqZlSfHL7YD8VeQwjc1CDxpbBTexDqSkHhVG+wlIv6AgQJYuHKw0Yri
9kQ9alTC8G+4jKkXa8MaRHWoS4qnfeHFck9+s+ymS+Z3U2Z8aE73887juZ1nWVyVcnm6uvdY9Eno
Is4f5t4mS5T/UFv8iZUc+KbKt60VyQBrihKc0spmE5LNCgBVnIdiOC2iQZ1YBjYM5Bc0/nqSvDsX
JfcRswXKHarB43LjBEF/rkhI+kEbpaWv/DWpzDC3N3wMuwcr6/d5WITBipslDlnMR+lYOa3xnwKo
N4Eqcu5zGSE7/skNC5Ro26BvSiyQZJSB4x/9yM9Ok23fNr+TKZTiohLDfLej4eJGijuZh90PcjAQ
IrpTkNvdGovJvEbBLz6z2Q5g5vUp5nF9shCCBOWuHs9dFcrqVGADka7IYDGl4SKTrEmMNamN0Ijf
u/MkZHU/yY0V77x9XzAbuQoyeAJuY3FEnCxYtbR30jJSJFaMN0EFEtCa9nZa4bISdcqRuXJoz9Zo
RWbZQFprAN1GE6AYHZGafppOQSiiS5AyZGzgWvkRcatHnOzNb3bNRyQEsuy5aYZuX2fpcDLGJL0C
nXTamkDWe42lg2dHnts/wUKAlxoK+oTRv/Au+FshefeAkjykk7YSN1Aogvo5pV18nIekQaz5R5yP
1a0sBuRubefDMfb6CRdXup7Bc9WbW4PhnrxIFOFk99ik6vNk1+zdn2Re176oaMxOZEsNmGEUWIGs
5zqTzSwvqvz07xEfbuuIzg3tJmJnljQ9ZGoKD6CKLnHH3wTi0jDKhxq/0Gen+tLFcfJgiLw6RSEq
v6NS1Z+SGjwTEqDXf+C2FkWV4NpLA/+Lqsr2zR0SUA4bCXa/udGtEoD1X0RkTN3Kz1G6nNjpd5JR
c2MzdyvjW2tPLz4O8agaDb0fuK8CXTYzv+DIHx4Kx1F77GXdt7bLcMxAkMHA7dwaRxj/kotGPrqA
wljlmaU5Not9koCqfR3bcjy5wTSerKIaT6Ch5d3B0WMSUoM0bxdorM1jJ6383QXpxlWGNwMM28yv
7S1NJBXuVddeDxb6qBfgVWhbdc7r5qGyHPZoIqaNo0RjRRsUmXTgsrf9bFtn5nryfecKekCGrM0U
33ivLw54warVbAK2bgDvBQhK0DxkY1Y+gPKBEt5mjYU8B03TZvhdty3jMVqbrmVeqSHFbFMg9Xol
Kl/tFvViQ726CvDJ3eJ8J6ehNzTZqe6dI81JImpSYqxDxbixLauBIQCLxe9sSFZw5OQjjINyRm1S
d715bPrkT1dqhP6+sXHwrsHoNjXDLsUj9zUM/GIVg4zzLyQYyShr/0ThkQVSSPBPF6j2Zul6MvAq
9HC4H1YoNcD9X9G7Wyl9qwPODVNA0Cmbq07k3+IeqVh75dRcg8Qysr2H38QBlR6f/R4MmycG4sRL
aJ7m0ZQUf0ZR+K3yogRRIQ5GGS8eH1WJMhm/G6LnyACylGcxA9cCKtn4rV2+ArOvW6dAKfkinBbg
U7U3XZndObuR+c2+zbkFvFVzPAxmVJ4BKOscQdvlHcGQnJ1jJzYPbZH+FfAOTPWTX5yWxshzVCoC
i9LYLkJ8/ePisIyph2DIMK2pS0536kUmUG6azuvkwo/T1aK6n+jG9KZ74zV3792WCW8++dxdVDef
d/moN6vcdGP6ecn1ZsEbg5suzbWsktRT9P6rWoQ3S9943vxYv/1Ay8wonHKP//54Ffw/8NFxuWFy
aXsCPHSew41/3nPETtbb4MWoP8lO6EROljwMCDI8KMnA/wMgwU2nh/ZQNnxjV3m6kwMYNvG4nowV
WZK+suPywDrzD5pBVEXLN15mitPkIF0WdZkgItVz97lA+lHmAQJn2/f2XwIFQQ8GF09S1eGJ6xGL
EoFLJ/SaIhv2qTtWyFr28a9GGrIpufPEcU9ymhUk87tm2DsTtkeFbJF6/zF1W3wBPoIXZ1eznja9
YybfRq90tkVdT6caCErPRQJEmMmwgp9BFJ9kFHGADIA5OBC+ecSrqfoUBLKYLYoxeMLWrfhSO1YO
6Jg0RqyLN8jGEMdRIhxHMFhLQ3BZrEzGK+MRCiUG50xKkgP4E+i0IAzprt5WiBrgryQniy72kA8h
d86Ex4oZWYO3wVUagH5H1e5wrQ+YNNBxWisZe2zfeUGm7/pRZKk3tEvjRd9VlzpXktQfBjRTnk3t
bjGlXjWBE5Rmm5ckoWN8WyYBO89nw/Rf3aoUDymefA8yfKz6wb06WrKIgQ2PHPAC0Fo3Mm1PdqOa
nWgGalAtJx5GAN1uYu1EMmElX5sxT4+kJBEcwbfuXmkAXmj3lETFmUa0YlADEIzMW8tnfEWa2rpf
jT4Traa3I/NqZEqKXx8xDP0e1apZkiBjMsAV05QmM2xnkrt/ZG1XIL4BUE4vaMtnULDSgBqAHQKt
aQDE4SIrG2BGmOaEQPh/mSdC8dljHSHGqZFtJApWQDH5YJtO+4DAdfdQ1UZz5I18acHJbq5IS41Z
l/k2EahSIjucb36pTcPDdjK0Q9CS/5orbBQugFw33dq4UD2DE1ZjDTZeXG/MAMCdNJzxAjMNHUhj
swTShrJTQHpq6xlDsNDquUtSahy8TW8sbyYyjQ5YRULtF2NagObuWlRoIUE2BdCo9Z0OyYhYAWis
ni8VSHJ30qYzN8lqbIc/TEm8HLgL4M4Xm8xbWelf4RSbOM8PRWNcZAoUrrR8TwGjZLBplPaF3t8+
H+yVV9agLbeyBMVwUAA4ZttVJTA6R1WhkH8yzpQvX+E5fyoc+ZVGc1695fFvBdJPEeURVY0qeqRo
v6Zr6nMtiIrwzUxH92o6fv/qKwDm2SodD3mVHEoE9B5FhRR0I86eOEBnAc0FgiOQdyViZ2dgc1Qx
KCNx9Wvx3n0myWgMfA/EpWlNw0obpML8xrs0upCIm7m68Cx8k+FkZetStGLd8andkxa1XebWAsv9
OnNZuLeAqjZnq3s663xJPZ/z2BsDj06W24f7zHTKR19mWPxIQc08gzDSZzMK7EPuRT8sF+k1iSZl
lT1ohc0SaKw0jLSstsd1nyXl05AN4Jzt7OIIiCdrRUqSZRV47Jq4GI4AFmTYsg/hKm3T6kRNH7Xv
PVsNRYpY5K/xYhN/WC8uLfZOiGZozZ16sVlmcG23PE1DzLejFPnRLXyUII1Gsw4oISCsUHp8M1a1
yvZt2jcAqNAJA8u46Mf6WWiUgmUOIM7Uz8qqEuwNwdbGUhBmtM70GUDNiMV27gTQP5F/j6bsEzhc
mpcsNeuLyDT+npbjY/3NwDv4HORe/FBjD7sieePgSinFSeYRJBM4EVQt8rtRlP59xN8B1VFefzVS
hz1XPPghwj6//PsexMS96v0ZD/f5joM7fddwLCnumSpMR2NKOGn7aagVrsukZKdSNwMXfr6axy1K
IlEUscu8kZ1IJFASna/ux7PPrJv7o50AwPvDjXpp58J31tNSrSmGZf47l3k2WpS878ekIZ//XJ1m
76v2B8gKmh0D98Qu8OtgxdzWBHIvsF7fu1leBleSUtN6BejWhfgS1Rw3NUJTn5pA9Ayu1G2cAp5h
Fnv7KYsfyCUt26B+nr1LXDePTrebE6266uhm1nBusgxZK79GlJeFQOl3u40yHDYzcwuQguJgBfX4
dWjrU1kXxgvgs4rHLsQ/AcnJrP4wG5k6cdStvGA7dGtm8WQtDAMhYHqKJgJ1KV5VXoR+2MY66TbU
DesBTK/loFpUB47MdwBY4JtfJCBjtlwZrBpKnaExsMSD1fyPsozJnP4zTF6++9CQFCRDalWwov+l
ZW6ai4akqDJQw439X5yP3c5G0O4lqtviOUGooLMcYJGEfWNsbCAT7oglK9FaM+uRehlBG2st+QYS
t2pJ1ZxtXgUvlpVEh3EA+yYNfc4DZCGoc9E4eKlri2EM24PsebkmJclkFz1ktsWuJEKti33A2wts
JTRlL9YDalHMzMzXpcyHN6Rc8W3QomA2KM3hDZy6uKJI4/ZBOIiP4MuzLabgaCG/6CsKHdMdj4f8
5NVR/QxIuQl/VXwl/v8s0sAJD6NixiVHckWixuxrDEzGLS87lDrFrrqggKreouy4e4sK41loUGU3
LWbTyFThNh/SW1M8s2fTUoMqa9MWYMKj1b4hz9ncOU7dh+soH8X6fhwOBUqCw/LEsDlbA72cP/Mx
cPYBlxMAK9wE5elZtgFkfvINFxDX0pHirw4QwhVvq+98FGJd2kX0FDPLO7TKbg9mpPG7ArdbKxT/
/0hdd1fXTXZwECLZBDVqPUJuh2Cpyc3y6KTZgWS2rqminqV7NDSoAouE1Dhd8IcFyoAdmZBoQFIB
oPOBwAu+LRRcAYfv2OrnO+HUDL7xS0Zf/2VMajIkGXA6E9BKuu41ki2CitvONgCC1/v6K9Ckj+AY
tF4AX3/k+n86iGV1KFg5ISXBG74ieQDVPn10Yya0mR/9wwyMFkhDHKNtgBfnYTQAMhNZUn6WorAP
DkfoczIK93ME6F78SoZhAwQP93PDUnOPvaG/qUbT/Ww0YLdpy0JtyddIEmNnq87Zkm8e1Ci3AMHQ
jrRZgW2IqjKwomlf28HW1kNC7p60qNRzNmMPVGQa1h4AKx0DeWep15Vbq7TZuokbXK+KSCcr6JtW
bhq/uuWU6WJefeFaMBOEzD47kDkZzj737jSOdQVdjOoZXHECnT3WadHpRxNZVr7DvUq4GnXSNCks
heKhmzEJUX+jVkR2RZBHVt7/H2VX1t2mzrV/EWsBYtItxrOdOE6a6YbVpi2TQMwIfv33sN0Tpzl9
e9Z3w5K2toSb2qDhGVa9aRu3VIPlW7euYFWxyJSC3OTc2r63qrkV5oz8g0WWTPpVpeDldO3P5gzs
N+O59D66YF5032TDx/6/358MtxIrsVclOIKe1NfAJ3ZPcV8ArANdEZxRTu1TJY52FDaPeTWNt7nS
vlK0tSDpY6aOFVAVLN0Ugm2ps730Saaz6rvwNBWN82BBfZpGzri7iNuokdk2t2HiMDv4FDNAmS6y
SXHa5sKj6dqAdSBkuqiu9S1EvihTmfJXZu7GkPt6H4eqlHKNRZUNCzSBKdFYWy/EBMtNeBSkeVis
qep53Vl2s/ihPdinOYtYZRzawx+yYqe5ZI2xZ59gj3MZi7K8FBsDCefj83vW+1hqZqjRHSmLqv/O
os6FF9+qcVg7M2z/+kWjr9efYn0O1C2rMzg4vX8r6Ut6+b5SsKGv7rXd426HrUS8W2jYS2YimAC3
IXP8AUSEeyDFz8Cvs6OM9ekeKgFY/sW5E1BjO7n2qS+mIO7AeQU/tNOhEYv3MLUOMRB9WG5FiyGe
QR8sq4AdE3AEnIeyIS0fTOAMrCm5ymz7kDvDy2Wo+bZNmVlH2yn+920vjXNGh8OaD7d2Cw+efKOm
Xf4RdIf59r2ElLxdZt2Ouv7pM/Tl9EL58KKfrv98byiTGxmZ227mYajG7fZUaubq32NDDCETTDBB
Y567/b/6/ukeZYPfQZnlxfLTzR2ii1CXylMAWGoteKhuimmT2yYn7JPFZ2wC3OeW5zxPeqHjOG4q
10p6kOWpigxLW85WmYtHqI7F6ZkuwB3DmdtK0k2bpACBNFW8YxD4P5bWFJ/rGCaEFmxo67lGIewC
YU2YhRZ0xjGISHoNtL4yCXi0KVIHKp12X62tIXXfyr79IXHU8TzmjcSxmDfeaxyfoxBFdctaW61j
kGv2gwE6p5rAJGmBj7nxHLw4OtHm58bGmrnLa/cxVTpcOYwo/TYpfqjhpRH5/3U/GcrpPsmTbNkm
VR0kdgcF5lmMImwmPPaoCMeMN+hwihV33HJPF4pTiRXxP3nXZiq579mXsRqWqGUJ7RGcgFkLQ8bi
5Jhw247gPrEBpq88dQUzF10lm1c4PG7xtuM/ZDUdqtpSL46Lg6VYRfDnw/bMVp8G+NnqcbSuh2KF
A3sYF88XYyaN9LZmLrOudTFv+q1hypJXCAC6OMP6J14PYXj4fYxw3oSMeVsGw+yuJ6AUcBznkidg
Gld21neckMOYnmKUEnNjWuvC/S6GMIXF2nu3psSeiN3MhAt0nTOoresrpF1H58BS0sB0r2s8USMI
tdfR509CKYVrgGb0/nmoR0H3vo7w3i0La+hmYdk7AsOMG80fg49Dae/eB7iMl+lesagxpVhEHpy6
dMd6KlsIiOqpHZ7cfihvI/AiqEZxfGvDk2kPK27A/Ad6b67mY8WSAMtnmlvKo4uD59qC6bBCaZsC
OaLIqxUWDO7impMM47RVk5ZCNwt3owYTJtVHHvLVpUbjm27hG6lqb+nm9DEqET/Z6RTtL2leM24s
HUYx2QBbQb93Q3FTWGcYowt8R6KPF00V287rpv2nuJeBclamDPOruUNhdzoUEtxSBLLn0AN5H4UG
BZrLWdVR4vjXBgj1Des2D63jZAAdPRVWeiN0azjGMtMWaZuxb7r1nVt1+Fo7hly6dZjvIRhiws48
Nf1xMMxvgOoe0qa3H4Vi+TqENhpOqwr5oLP+JZ5HkFoN5WYl4Nmi0mELbj0E8ttePEMhf12O1U8s
Ss4MCkmnpOqsU9o7ajE15rSK5irFlDLGtZiwEdIr2zpRsmZU/bFKszXVmA3ArjEwyM6KPtyB+vTr
MnJmFzOBKtxRi/XeTFWzHqN1MlqnT90A9P0fo0wJmPVgJOIuH4qXwQqceWNn67eu1KKoExVzFd2l
OHteUZ7O5A9vEmoZhWO/Az2p37nzBU6XWBpQETYaKFJ7SkXKojq1U+na/ZJzbb5mf2i5jPnhTtc7
U8/PN7oORyWHTT/gf+uE0N5NLGd5Jf9e+MJDKyzfxqnupaWYmcQfSMOZxaPjNefCJKZgbJTgDv/v
9uuNqERjsPf7XFuNCWqtFowUFlULskU54tsHb+d4K6SRrlmq548uh4xVlOZvf80YtUlcMsay/mLh
FbSpMg7RgLHpXw2Xn02v7+/TqA33HDrYASAh/SubmsfG0r1zVGGp7dq1vaB4mYnXsUmrM9wivUPj
aGpB40xO813aLrvLQkjeFzD9vcQNaUMxOy/E3WhML6A25T6UPOsdXdz30p9ibmF1+P7MOVlWvv3H
TqDh/Gsj0HI80wI1FyrQ+GSf3JpTsI54OHb8DrOB9sDrJj3Cayg9UgkCVr9KObChAs60G4r/zzRT
vomxhpzdPITQWTP4Xm6m0IXGQFLUza6tcN4w167xT6MZIFmvZWP8vKTBlHPwKeXazXBSPSgK6G5+
arhWqWTM3948nvTlh88Cc6tiATBcGXjKLNcM1PrgYjUA8+9lquYXutmqs4B/Z2XYe7oYkTZsc61c
GrOLPYUEOd1TMcvtHEIk700yidp9YgSMAU7kN2U07kVbDPimzEW6xLKL14WhPUx9+StE8Sq01rFt
JLsa8xIIADG7OraargEhLC81CikNbKygxKwOXOD6B97y3VrAb+9IrU2nQ5CS6gxGQzBThpHYZUAl
s3qdphDgCMfybWzz8rYXuXzaMDcqnzK87m7T0Hwbhkk+WW0RbR1IuMP0Co0VM0EW7Yt4S9Wa/Qd3
03A/UwBN7AqYjq4buAB69PlonCs97xIAQO8EFHn9rulaB4jCIt3ZuvWlzFL99hIDaileq0pC7C+B
gveyjTM9cFPHCAojGbZeBg4s2ASWGBc29HZPcFl1bhM8eovQwL5GD/yIpikc/cyNdJEaS04sHCDY
2IO3/R5nIUA4IsWTh2JTDINvH2c+jZ+PSbW5JtZlzg4hY+swn+/hgEnpy8yEUgim8kBxFI9RlKAk
PfkInnq6yCEU/RjHHMdirmoeMfP6zlkdkELyZUeqz8vABiQIboa8vkgnqzkGNz5tqdHpBQ4Fy8Ay
a5j30K7VUMe/+tA4pLl8jX0aB5w1bUl5QKfYi97Jq6VT5OpYSYCAOzesAhz6DscPFzmoS5VSsDlX
Bdbcg1Ko7zTgaN9vW+PXCNzNnOHDONQREk+/dex1TE/refCw0aKFxo28SdYVFhnQjYAABHZ5Qn9g
ElJUgFrealgr4KL4xsKJIMXpQvG4lPi11fpWmJpn+V5YJAfD4D9iwwKvRCvTjZWZOlQNa/1GYlV8
48mE7cN0Wn2KUzW08E+EXncfUAe6tHNXKkWmAWa5Hu71ARw+uKQkYDbGIXRm41GD5aP0VjEwk37h
FqjOlxwOR9NspaAdL1EqfmjCbh500ROAECg4pOboywFMOQ1Q5nNTwf8CQnpqB8iqce69Xtz0I9RX
m2zKF3ULCfuGgxB/qTuiWrRW1J+o76CweVhB0t6vqgyHlMKs/wM66P7rZWKa0GHVGcCDnmN69qeX
CfYDoONR5PbJHkcFndwepjgHcvzkYdsEJhC32DGH6oWsTRtmq0WK6SQULyjWW9GqAMwUiH82onOq
+q2B46ktWUaSdWXLGIMUnHoja0mKUwmEaIgI6mEMl7jJYdgRhFkIVK0hr2JAs3FVpcO3D4opFyEV
kmDxZjI6lehyEVe51q85Bda+EIoFsC7R0tM0u8ElmnZjJlV2MuZahBq1mXbLvmhOfGsmenppm2uN
Zdlrz02nhZY5HM8obYB1dQ1oRl6ny9qx1ENRuKaPJ2D7VdrVYeqwYwr9YdjzJP1P6Fg8sQLGJ6GO
s0tMhbqzZoTZalKldjCSOt38fWZgfeb9mqbpeJ7jcFB/4Tjlfvq/hI4JeF9t2N8VTofjHD9WcLVU
vbEMvbSD1YJwt3nEa1hHFvWtKNkUGHYuHrmtCZ/zpvxueN2ih2tL5DOI5kqVjF9jKR3frJVzHxnY
bzZG/ZvrwoVI91LA7jlnEAxNOzx2xsE54OfTVEFWxPhWRHJnObIEoNTNncMlCVL6PWQasf+oDfyr
TKylyIR8iTqG133ahjtuas0JZ6mA6WnYIy8z1QcXrH09s/axD6MOVbz6AL9n7uPf/4rM/PcrzXIt
pmN33nZ18OU+0ad5pKKprq3krkmhUNVUEHbtXHUOZQ7gtR21t3zo1L4R09votG+2Y7GfUHaWkCfI
07fWi9KnMsTSO7Sa7HaodL5xcj3cKK9Jb3WvVIEDR9inAV3x5+a+C2WcTah7b5ptdi9GzCFJ0MZ8
W9Wu+dzzVefI7kUMMt7yvuqWlJUJ9aUdTIEJjwkTVhM+SLly1E1kxdjLl/oE3kNSBgUvi4ccFp43
ZdndNQPPH1iq8ofK05et0qI7qjlCF9joZd22mzM4HslrFzs7AXXQJgmjF9nc0WDUwbVnCDY0muCf
guf2jFXSbVnf5CBPgb3PLlgiwhYZcVkEg/T0D8ghatCgVDV38JL1OOJx59h2doeZQXaXCT1QePvD
T81T0aLKslMqgBKnRtF12V0ewf9CN7FHg2UaUjSehr4J0tw6nZspx3F7UApDnq1YM40RdismHKqE
3uxPgBy6nelBkMbjrIMEwTyOhznXJowldLnmHLrhqNfhDjonz5dPE09teWzyGmTDTp1+iZZnmbex
ygrHHbXETKQzoSdu2OFNOdcodL38KXbp+94NdLBw73gi3LNE11fS0Vw/FSb/ksh+YZUl1NqUx7Y6
dJaCFn7Lz8kIUI8EW/5IaWUMRaA5Huc628KqAl+JXO2uECACCF2wPpYLzLWpDV+pFTK6rbNywyQD
w718kon53cWs767o4JFuWLJbEOt0jjMg8P4Uz9voj/HQhXuDAbf6BYmZkrapzhL4ZETZ7UVHFWpL
4Lj15cx+wIzMH7Oab6bYk2A/zHWSTdVyYG0sOCBdYm4cS2yb10kAeut3mE9pz8XADvBVlD80bbqB
wPPwnKcCMr12CzBc48WY5Nvtqkgq/SFSZuZDuhgLRtN87ZLB/cJFJ/067Pnb4CWBauLZSaiJ4Q2W
8K8RB8x5ysfsQWAzclmH0jy2egOx1T5UG8695DYF1j/wBkduc7d+zgsAGWHA7ezTWcGQShTzIgni
7qAz4Kj/aXBys8SO1NzlUqRMqn8YZ4TrvTM6JZ6y74l1BUAmsCyLlBY18bwEqpuwqOHjiCJd2gIG
gJl0wDbV6yIOGt16gk5su0qmyd6pzrN3SSWcHVUzCYM2/1pPNQP1fk66ZL73iamFgtdmqrZ2i224
5qUxCr4x5sVIONlvWZ0Xt7QW+Z6IMH9KsGV2yzlEQuYMc2AwYk8aFdBihmXeGABarl1WOh76Qwko
/9V/dKwCm3qqvA1lhj3yo+XAU6nfOWYCV5QI3Ha6WLptAEddRb/q2cySKkqJILWXnzKvPT81Xxto
CKpeh51kOC7+/ibi1r/eRMwDmmienUEeRTf5pxc6h1g4Tr/T/i5OogokgMqBsgyc7r9B5CSoZuMY
xYqHNnf501RlY5BOtgZjRHONF1gEqj4ulle9SmgcbV1h/gpR3G7ApGrMoQg+NYiujHbYNDp/insw
3bmFrVKgOCwyaIw20ZcsNjcAwGCZJ8EPCiHm8gz/7241AAO1pmrmqiduNPxksbQ7F65+E/O6eu5j
oAYmkU9LqlZx3foeAOE3Zhf1X/DohAM80ho4C+3GLoM64mhXz5UCDz8rS2dPrXa6KDG1fWq7uIOM
bLzuU3yBiyDx1F2apOlamSPMWSBhoO/TvL9Jobx3ymFAfrl0MDTzHaMbNpUjBfdzY+BbyOd+o5RL
LHatV68uEwjGzCkZLCo3IDC1vpjHug4o7O7oVjLbGJ7+kPQOYFqxdk4cqz62WSmAfhHui5Zg57Z0
oWmBve7xLkvtr8yMvZcIZK3ABUNsN0x4HHlQMqmmyX2BaJa98sJ2BfjJsHBMCAj1EfSE2vlCpUiA
8eIYU7/+1EDJ1NrjJGhNPT4NANZQ7udpgm1ozzK2iTndtDP7En9j49DNshVUvZT60gE6XZfLa4wa
mjmPSnRRQqmNCceWZplBXPg8pFN1xmxPbkMOS1+vGyEuqrqhX9R6bq4vdTvvF14BFzzKBui138j8
BAVAeJoBlwvpXZcBU9LGxd6IantzqfatJQ81dg6g4zsnUZ1KPBTg+ngVXLjcapb5nZsvmbHRTZuq
jCefM0NbhrEYnpXtrgngk02GiYVgH99VVdrvplSv/Z5DFAWTC/wPppp7A8l7Azs22CaAJU7yzVNi
HQtA4XHuWa8bgGk2XBXiUdbTgRKmPspBNoc/7LVnokfpPThtWH9GWAT1LP5pNM1z0YvwORR9DW1F
m51rF/KDAC30R9Z69Vb3IrHFvqJ1tPKJLVtocNz3LpQL7aGqXhLsR1Q9Fh2MPwyTOa4lkEZbgBQD
u5uK5zoC4GUq63ENtmTznOHo0vb07msPek+gSyPf63FtAAaF/dY6774qOTFfB2AUex5Rv8D7F/O0
GbXVpmVsBp6l0hteQ24XeOpd0gte7EE1a2tsB1Bb0lSRGbSWOrkeoMx2DKkJWJZpHKcYSY5zLO12
grHy1x4GhIuBmd1NY0JkvcmBtgUpzPzqauOpCE3tQYAguu0nWaxsjeuvbnrQ7Mb8mnqAgITtogBM
ECpE+F1dZPvdPo2WtSkaP4ZQSHeiFtHDZPjVCet0n8UN8vuicDZsMkDLwut3MWDlMcDwa4216zRv
3LrNboQ7efNdj6GcqUGNdtEZWQv1jU4499SOhRhSOyc/NVMe+TlORh2V4OA4te0HvZi+l8ITcBAT
zgOAf2pRRl62vTTipHcJlAlfwlTGeTCYl2+Lph4WfE62E00eJ2XgTYeaa9XZ2YGcAPWkEPAhf7+T
x/G0p7H0/3UnGi2Bsun/utMlQQAy9P5vgrHTdxu8FMEcfWWW8Cq15osGqOKlFEJ+E1Kpc50ul/o1
aQIV8kO6HBfd2CQfItTrQxZEQhcXxbC0th8cYCqXcrbzxdIGLIMsemwrN9r9HhcJ074ozNj+FG+g
PbpjZVwsjTp6w1dU82OngvOEF2LUUHuWLdZ5vEnUIZ3jUIaE43CTvECLafxTPB57dW6A+Lrkd1i+
GDg0BbxOj61okWNO7ic6AKYdTGch7mNGYmVYBvaDqG4MXXfohgIvNypG5HTSKgHurCxXFGNFJn41
i8nBIHadQJE6+djv0kDpdKlZWC8rmBmBRQ7vFIpdcsgK5XLHfIq/wrE7W18+C2XW2IPFzcAWWRdN
eL5AhfBmaiLwjmoCFlGMLmKGIV2rH2IiWUeD1mxzmK9A6/G1kWmNtRpvnj3YIU1YJIIWU1k3ePJJ
n+JWm7OlZ1bpJtfr9pnXLlbU2C1r26Y/4ST+K3bM22dpAncRGla4ok5VPz0LNTrwwDXLszE6t2XX
JMD/t8VKpmLa08VLh3Ez4CdBtbjCUW7W5UBvK5gvA1ZcIkBRKBuh7g3sV0cKFhWH3lSvZcGlEwU9
1kDXnsbDW7xc2wAmjoNfeOLVmIzy1m4GA8eH8EaCNACLlj1UZhdCL3IYRqL5esESjmOt1pSw02ms
aBnJ3gjStuwhodDY0XIAd3choQcbhPO5ZAYU57ryioMHnIq15PB43TE4r1hLagYZDfQm7XO0F2X0
QAnUwVMutnvyqV2GLbfXutv0d7pr/YQbgHoVIqoX+qi1R9KY6IpaBgOQMYETe/XtqNzXyu60RyD4
kp3XwDKDqi3Y90vADcCFgFHiY8cgGxBKC0z+OdmexG3Pi/xunBL+BRa49pxEAxaR/Uo1GtDWC2dB
VRPn+5cBqaqVEG+DN7VPg1JoHlSCMXOnVM+/FNYN3fn3TzlwzNpo0E+fkqqwH00/fEqdgUgC2ONl
QAvk4KqMnn7/lEk8hYssyXu4JGF5nhbt25CJaUUrdlrjU5xK/xFT1eeu1/545sInx7ZxYsDlCM0I
INs7owLSsVMg5oyRtReVioEB+qdVE8Ns+penWrCwir58GVzH2lZN6AZVVlcvaVf+BBwGb+NkHE9p
Gf7QIOr7UnaCB5gYsi1VN3g0/urahynWp3NXLAd+2p1QJ8hPDVtIvZYb/AGM3fUyAYO8K6vedpYU
xE8S+vhUjFtd1jBE+iffMAARCltsi+p9wiCQ0Cy4Bt08OMwCaVL4Elu/e2+2dska/AwOePpDi13p
RrSKBOgo1ciLtSrc+haMwmIDsU98J2IYBfs4pW9uyyqvNoOApkU8U/fVJNAild1ugJbPfgWpN2Wn
IK3hYZz6l0QaQg3uBOmAGKapAza3ysy8E0VZPQ3dABQszKITx3CWqW6JLTxePsTTCWgrwDfE1pnj
E9awWPSOr2KOU37nJNUOUBjPJ7XRFvjoxNTYlvRIrwKkIx53OIWfZUTeU0iPlGUQtmeixczBB2sH
Su8BhKuNNRDlTuClhhdgLtSe2pi1J9Agm+MsixfyBIb01OC1MFqoc0PfCNZAEjAxRB24DUwsE1Ue
2lzmeEPNxb5soUfj4IyOYtZYoLnCnzX4kBmH4wG07WlDzXJywE6YO3/O7j3RLbARXARR4eIO1P6h
SJ2ouyEhBDCa3yyttYE3G8eFNY3dhqqTO5ZgXtu6T9VCOjiB8F4d127Pn/Ixm7bv9d79lR/nKlkA
7F/hdGqCXftW8HG6jTJLgyJxfCsZn24pRBfPAsjWA//Dv8YoZTIdgHogwhVQw7Ubno6hj68tX11j
+TyoKowvHSRJd9eRWiX1WxOyFXDojm6uA9WJ4x0SbI1fQ1SKXCbgtM2+X4emuO1gX3My6nZB1SkB
0g+GXngcj8oeL6NQC92Q9TN0obW6DcVoLPqE5ZhsXYisHq7De3qu3cRYfb3/WShTOBAnSqzxw1+K
htbgqbPGSeQEIQ5wNvU64rs0FwAngWDw1ZmMbT8kMG2EYtSia6Lpe1Jqic80qEMYLiyKXQCATrEH
QsLQaBC3w9nDoTHbahWbOCyR3lAtZJVML3rHzlUzDhHOcX0wgBJovThQmEhL5xkMxRECAoZ916fS
XDmDC6fdsoc7lCrbtQZYyknVWRIUWGoZpaXWeQ8PG8scUsOnYqPytcOF3H+IZXPOCBFqvSysPaXV
s9ITxbHtXa50+DFgVTktuAfFYRwgjX5eNtqLIezXULXG25Q2O+mOU+RjIwL7T5UF0+boZwuZA2jW
9PEuhA74W9gXrxwLt9cWanpAwcfmTQ3uoT6TfF2tKIGqSDq/JYouBTPabjf0Gy2bqp1bgUtsz5dO
6vZ/nA1a7F+yIjb0RBwHgryWy2H5++kkJG6tNDWmqj9lOjaVzJluXnZQqghlBQ2+Ts+8dVckm7hl
/b6tOvhYXZtDMcUMx6KNccBKK4D9IASRm3IIVKr39/HgiPNovGCJ3d93YdHft9iHWdh11m+oahjK
3psNh+bM3OpAI/4e8qOQo4z5kXplsvRWaaM/Yl889Skkizw/m/YzVeg+Y6M+jhrjSRAIA+TpWLDq
INu2av0G88CDh42FA5XSuYXn2Tm1s3BNtUsedaE65blD+SrjvsaXQhtXpYBgW4mF5ovJLAA3RPOE
w49u1+T6iG16z3iJtPHNNmpxx6q4uh0nrKWsoTNeUjWwRQ1HgD3ohOJLxooNjUPD6oCRrsP+i1vs
BjPTplU6QaN9TK3ioGnYuq/hit5ABck4UowuBeaj+OLOfMU5+dKPWqhzIZnW+HPvIuMd7DPnYcu0
cDeTC5vPUShYHGJrY5Rt52M3QDtpdWfvZYT/RWrw8m/RBASumTTxihU223IrZfd/6NgYzN7bY4vN
ypINr3x44wn37WpKbgheW81i7ZDh4JvBBSb0CrmlBuiZQq1QeNijfsfiUsPvg1Cjw7vw8yA1s7O9
9LJXhnmlAtPmqZsAssa7H+vv+V0+x/s5Psxx77f4NR+KOR/yzcHSn8oJe9KaK7Sl6PllnGs+je/k
VoyPneMY0LbLPIisYp3H9ggZJds1VsQHv9iWzy2xNYxb4npnbQ8B0I5h5y86WLFXPjUqHldKMHNb
xGV8ziPW+Imy87f3DO6CbUAZIdad58KAaD1lQF3qgE2Qv4whWRpEShzSkLtbmgABcgsfy3l+lKvi
ESBTdzsYWh8v56qY0xQ5PL+nfIiRKfR7t4v1s4eFwzLEYx8uC7YdZ8HFWw1GoWWQAhu7jMh7TWhV
fltZZyKGk9Val6j8FM5p8ZwmWmUfIcYUgaSf8hEiPO14M0reavdV4UQbUPU4JoNTqe283y+W5x5B
TmvW17hVQJ8G8lkRKLSgw+2cSkD4sNnF9cwiJWHOiM/M05l+6pAIKAWpTiVPHoexd46w/gmZkd3U
k81uUryaIMDBIytwzToLKEgXqBGhBf4rdl9nN1EK8Q6K46gNWh5zB8H6Td8luPv7qSEtIYyR2TjH
wbFw7V/KFM5tLcc56+Au/77kGEvIOdY9OJixIWag+Fh3wcR0BydtSWVDIBH1Suth8GiGmg9EJKRs
IRQPDmOv/MnTvKWZSVgzUZ2a+nGsj1TCs7Dbe1wtEmqlBmg1/2qlKmDs59oJ916cAd2VzD/8+VKw
fiaihIO+AIw5DCjIHJnc9CXHJfUHvNXw/LeFn6RWVi8g+QP1QSz2yT/FmKwC5CnZrqmqA2SzN/ET
9GN4jpxDdgxD0dbQOAEH9HrBXmIVFKGdLSLtvbkVLXii1YTJMWVS/VKarHmMIn/Q+qhec8jL7Uac
tRsSW4IuLD8idtDH1jwUQwJMFxWx9yADWRnTwoQ3MJDw1/ZaMvNQASrpl2GvLz+0Q57pn/5SJGc3
HovNh2bq+KGOQxN/gHbzXtgEtp9vAWaoefkwdEd4f3W7iFs4JHof+vIpewi1rt3BefnUg6ol/UNw
/hItzaKOFmMDYBJjjulDWNu4pQvTu/CY1pbfqtK8hCieuWa0rXJMza4N9ZzitI1cThJsN0+fLAfw
IQTdght+MvYQYJpHBsi98v9+eua6n2GyjgdDejgzm45j6cZnmKwSTmY2AD6cwMMG4QKWjrcM+JTN
YHsD5r0OrHiKiQeZ1aSPOcdZtID+2Y8IBnbA3v4c++7JMpzo2TQiEQwdnoARi7OFyLCTbY2tOKaz
9qRiEM5u+KOuvPamUy5+lHPYHqwUyPZRrqhKnZIfvzQym20FYO+X0a32bSLcU41jy2uN2uIeer5z
m/SMeIVJFYCpMyecLrwxXzAt6LcJk84ubHO1x+4Y1LfBKMYWcwdNfAf6epnRpt+l/AGIdvnNUBaH
e0I53iQTH0FmYOMScEHtCd/nQ8+99LsW1cBoac5Dx8aH0YkLdQeuwbC1jRHylgmQQaGXG4CgTvqB
F1w/fKpCNmj6D0CT+RnQZDmuZ2AnnTmAB1gm6TJ9kLULDYWvOOYVDwqcPMhEG4d4GKoXzCXUquMT
eCoqqV70li2jQje+ON0oDnAzGhZajzR3Rk4IQGSOI9dB8EV3u5y2rsrN6pse1ZjLKtA3XMWC3urN
L7l1gMZq84Ij2R12fcsvXCXDThQOvJcmw/uP76dhGp++oJbrQgEKZjkQdTA40z+pSsF/2Ilk2EUP
blkvWZc8dB5LwJcv2vtIZxvs6bhPHXQ1dmZnAeAA28WnCKKrQQtbhx21Jl6yTeqxulcNcOo6eFqU
VU/ttBlDiLA8dBBmOTVsyg8RXLsDPdHjb8ydfJlb1osro2oFhHezVRF03bSkeqQEqWNFx2AkdoI+
fR60AlrupcoCXc/lmXlOcW5EHG1cqcvFNYZ1ULpw9B620nMKNYx9uuCWIU6miOt17DYG7AchEweh
+DdKkKIYQYCWhs/hmHHgXpWYK5zPqhUUfmMfD6Sh9aF88QQZXGBACs95gYjSEtNe7NjrkJd3TRgP
2fXoPTo6GNtzvOitaenxttuq3Ba7KlZgUKpdNv8wx0mm+Dpg7UdV16iLFR9LsSZR2CpqoA/lQHYA
RlTOI9TebLygn0boBO5N/GNDlX1zOSxPlzEDNDWcdTETJ3wbeFac46I5JQYkeWwIhvhlmekPzaR5
QS/H+rYGYWOtxS7fdVMy7aNqKNdunuQnI9P2kQnYQlRX6WEYg063+0PnNMOBSoC+/ypRDKQr7PRZ
JsSred6CLAi9778/N+G0/K/vpYef3Mwx0PHg/BeMsFGiHaXM4wecSuf7Qtjm0WXdpiQrKaqOKeSe
4hDOUWGRsmPetJtc5c1dBu3D2yiSCwCn+5PMPbWU0upPUYb/MypR7ENr48AMru69RWvm/F7IdmnN
QBAI1o+HCc7pvjlXG0gKrBsgJlfU2jVjuahcqEpR66h3+zz/P9KubLlSHdl+ERHMiFfY8+DZ5fJ5
IWpEIGYQ09ffpcTHVLmru0/HfVEoUymxbW8DUq5cy84fUIWAfOcE0GaUG6c2MY2bxnb5YyYGcahK
2YeuJfkjb4rp4tbsa1QXQdbr+XMkG/c+M+ILznu1T0KHuLKAMHlAZua0cm+CNmdLZoPTbZAYJjN0
ahHMk+FHXWg2mK9hqRWhPcFOLPWy+dNQ4fjpvgLYrTuWkaJzquSWngiA64mQOTM7u/QNG9oQ2Nr8
eZgS77Zr3C8U5Y4tdtdqkmN0wQyds+7YeoMtrsi1PxY2COPiCCSpEOqrT9hHQVbLMMvPBv79rakB
YYVuApOBwxdI93jV53IGhkSPhnansx7VDw72JmeILzlno0+AFmrnsgIvAahrI8PP+WYdLwvjm5lW
wP4aft+cu9jZQxEIFTTqr+4nXnPvCfbFyD0os7y7otH5gpodvF4TQUWhmYtJkyjs3TWNNnDXpA40
FQz8sVU/HSvoBYKOFFeg4DkuUJ04KRVydcES4NydBAcFRNZK6Baw/ruvOXUwtSJ+1gHOgDxS1lxl
zOUJB/7jHkoRxX0T8Qlafwl7FTK7YXll/ERFGfAivPgmcuC8vVyLIG9QaVsb+xxAIcbsXOA2vZuR
531wvBrZfHx/v2S1cxSp7b1wtzjhr2xfeZc5V1l56Clz1AsvwD7a35LPjYGMjSEbjhdmtnVny/js
jmmNY7zUUnyzw8P4s4qQ+oOaifMdpELhbA3ul6Z2TFBw2OOtxfPkhA8HAWSkBJ8otuBpHdSeCfqU
wW4uumqqhsku6DWJ4wzcjJpUT/dkLSEzkrBDEYvxPmIQgAQjm7kbc0tu6D+F/j/MLg/1pmZ3KM+t
7zv6vkG7ZX7bqqFqcBvNWX9d92pgB2l2qM8aQtq11dNNOjjWViIJ+sJryHeoL6MtsLcyfa2E/EEF
+qm2YoCXm2WxZ3Hd7JbrOE6iH71eQMkmRh1qB9atTVxn80OOVISt1U/0pM7s14rlqwGihfqJXpwQ
RiOQ4Gwvbp6rf5jE9/7ytQeQYYAZuuWQ3Rjn+qdtY4M9o7ra94pPTi7lF6cBrjQSafaaRZ+kebG6
2Q39WlQHNwLPwpg30c6oETPIdP5UGonclI5h3g7zlB6MwhInyEMmVxxdsm3SR92jLFEDAV2h5EuL
kzz17ar6TNxXSWo98ywHG9Xf1qSLU5n7OrRBZjwdVPbCBAnRlkUx3yTKtNSWfB2YWcY3eJ4gwdGr
HfsaTYE0JUP9U5LW43ZA0uIEgTVwL6peXPfNZlY0dXQMQcxyK9Hccioh9bMroC9JfpaZRYgf0A60
Abf0Xg7xcYg9/fWnz4b5ddSH5GjW+bDVeGW8iqy+n60yeWxZol9BAAh2ARWcNTEPnakcrzgYyx5x
Y4C6F+IhbTtuWVaJwBOxA3wuTmy5yatwnlGb1o6fNKdwv/MW8iVGHcePQIya+76fyqOLvVZR6t1Z
S+0MwiCxd41TAHKoR75B+RLlox75EgbpOMDT7/9B7H9eUxvqX69I62mp9inPObDrivDQTabhNoFU
4mIpOkOb1+ZBFFBqJB81YF/hG0OxCqy+0dbuLCVoCug3gPpFUoHREIfFI6oOImwTD8BFxgdTWPNT
3vmv7VDn3/5rQAZ8HUp2A7cw0+84sT3yGkfooLgBJMLwxMUs8+iqx3WxmdK0+6JBALbX8vS71yD1
MuMt674oB/AUDMCIj3mZPPk5qiRbi9u3XaQ7gdF0DjYeSK4keVE+Fzy2cLu0xZFMHTreG+hf9/vE
iKvnPItS3LyzeEejdu7Oe4jNmRsadSNIxvQ4xA2LBIX8Ze5GSP7gUVjhnRr/c+OE/OFYfgWLadBH
ufsdSqlAOkfCfSwBLdyPoFE7UqwvQCbuAVr4IbYCgvaxVrG9ivX92tv953cp9+MeFMfnlgN9Lcdg
zPUdXXG6/bKBkZ2R6D6X5uPybEPybV9BxG+nO5I/1ciOBiCpFz+m9BvqXZpv0BzAL7ywy/tRAFGM
3DYKTuqxvk/rLg096XXfWPPXMgUIfSjUCe3RyTu2Awlje7Lw6Lix2Sw2Sdekf7G+PVCsNhW3E/5p
v44JhHpYw5pHYzScQ1lpB2EY0G8A06MOWtAvUBx56g2jeIoqlCD42CZuyW9CzTMzii+DnDiehEV/
lL53AVEmPw/RaG/BdJXeaXbz1puUb4i15K4Qtr2dVC+OXkvTQva4M9MtkcjguyuDxmsqZDoc+8nM
W6h4QXU8GXC6SmEz1+V/eb31f99TOoaP4g7orujYWlo6tmAfMLUmsl7QryiB3gfWGBlG9wTYv3ui
nvHeW30dPgLIqIrDn2LXsHX+/+QDFhRpA7Dbx6ryaVH09FWBE9mkuynT7Gkqumj3wU8R5Fumkb2o
dlJ3HadlFiVPtVgv9AgExX9fJCMZ0UXiU8ZfHT/tOpAeFnq8KZDLO1W/NwJvDKehZcj5q4GunR3s
md5jaAQFui4I859X94dZNEA+6gGECRHP1f6389YQNtggIVfq1nSQKphotymY2sJF59qtUf7kFfxa
NPl/oWJURVW/7ZAc7IugB+x6Fs4mTMPVP9Lt2+NsstJuvLvCsHCcO26K3sm/p0WEIhInrkECmTkH
6J2Kwxg55YPpAlYKwnvco3Bzy+v8+zT34L6zr4Rni7sUu4ZG6nc5xm6SiHOkPQF008oYmIgsfRvI
NMhk0ACHXjngDNFwh1TB3FZBmgv9COqTFqwseasj3VJ6d844e3d2W7ADb8Bav/rqptOuyTRvAdaV
WkBx0Fvb2WZmXcmixoOIUGBOtQF0dOTd0fwMdfzbmUu2oRBLXcKSmrdcgnwU13v9faw4QefM2AnN
YI9xzLU7v+FAdI7WSy8M7zBoYGsnM9X4DKHWMTqR+a+TUIzTBUXGvq1shBAnnDzh3KFwLLuUXv8Z
MhJAY4KpBsezOP6p8W62qW1A/oCp9j6LOhxQdPQ6gboC5C5jsqXDI1QLfwNEwr8rozy/Q1YMpUXq
UIlmK44NUONb9qbx6+laOhpwdUWVPlt44QxyFwjRAbpXoDqwf7LGv3c7kb7OhgYivtyw7yAkae/7
Os9PksVv03Hu+TZ99pqHVORXXiBDAzKSe0P34/sx8bLnVBjQO4Y76frpivxTEywbXytx9vUMlQIa
bbzYBvEvikJptIu6e0ut0f+9BkALQZQMPsorHVcEqSX1TW/0gHMpJDnexYDIzmuvvBnqCl8au443
DjAV+0XmF6UdYKICPbOSpYWiV/40Ah8WjJPVXVpLopgMtWJAeWfFjkIyHJWfc9yqIFmJYFAndI8m
NjfKoPg6LnE6jFLcY0Q6wq3Nhp1MR7Gc43k96AX9FlDPOvMuplYUIf0pPCfOQmikaZdhHuYn/CRH
+gM3uKXtVaH3nk4F1XRb7+0bXo4ngrsTIr5JVaYpnurNCpDnUVJA5umFfg0UYNWsXn4rC24+J7B6
Yb9NHRooKLhz2x81R4yQD0Bj2rw41XN+lK58c5F/UKbgCX7fbgdxGxtn+6jOmPf0izCKvEcSECB4
+pU0jcbvbTAqkUURdjTe62zsbsii6XniT8v0vJf9scF2IvBZv52Zf8pl2T/60LC9FTVkbmpuTZ8r
zbO2AK9mB0fVi0F47FxUTD6WQNHf8jqCcJMt5s855Mn+bVhcc1TQq+mNWg3bjWyKInyTuBXnuxIV
TGdH1jUL06iCMoU+xBXUYNH9aLd2wquAJixdvFo8CzlZyyKLj2aKqofyHXV/mUS2W4DyxQVb0+S4
19kF2z3o4NnO65CDc1RDPbMCh7vblew0GmK/+sFbCy3Eboq7MG+jdEtxyFkjF0PzAGofr5ZKSGD1
0UvgpxCybad1NhI5ndADtGreJIKXUHIZx30U5d9XivI6wRERqB3B5ahe/WlgkHoR1K0pTiu9eTvu
rTzr78nTRlF6/nfryPh7N0fNi2fO+D/XdOMsWNV8alE0DfBB/aoQMQfhj/nOUSbOmW/tTkseoVpR
QETANIJh8qrXdTrDW+IjJHz2sSx+5MKbAEyGWGgVD0DyTrmATKmJ1OpqU49i1AwIxM07iiO/MFw3
AB3ltBlMZBeEFkWP1OuqRlt6zXuv4oIf58gFj1csikPatPUebyjWC744e1KddH3TDAHS169jNbMb
Oc8Z+NVwXu3U9sWSrQDslOXLTPDlWi9cPI0j+GXUp//wc6wmjZqTmxxGf75mc2WegKw1T34CKrGw
bAq8eGQCmcO5jxKczWF8cTqRjSGKNRTCcbHfJrwvw6wUpG5j953ob4hrp0HWPgB9bLtbKXGIVOeD
KXl6Z3tQSdUAqB9lXF6paUH6sfTIlGYLVeapv37wf4i1VRkERx3WDoUhv85nTWsfnLrv7oZ2KkPh
DBY4zkX0ZLXRnm6jnYzyPWtktKO7rV+YgDC68gkc+uk1hzrcchdepyfeED2hNmPPoy8FM8YHHGZb
zx7eC7Qqe25/NRqV6MKIMM3s+e8wy+4+jxXbAjqCymObfcq8Kb83gEp5wDHABHVEyMaQSU2lTU3I
uixSud7ugXyYNLo43gAKFHm5wY7Cvkpw8p/yT6U+8EcUUYhLQn7PxFF5ZnWbGG/xIMMFWubSQNq4
xT1wxDlvFFeb2IyrUFOmPiXafijYLeSUEUI+irPb7Dc7N18ibIDPFEGLLsup5T/4lquBQAhFm2DF
C2aU9B6QJ5nO1DRiBuPMapvEQLPamjG9RU5Anu0Sd/5Bg6t/WcGPyhDH0l+Qm4XIYyG7h75LuocJ
QPTAT53yRKbUvfLORoUkWdRA16Pef5hlue1fggMyrAcDHuSAaohE7F0ky7bAGHpBXSTCuTGsYZdo
43DSuqabTsjAb0HzU92nbsEeFcYe6RXr+d0ye9dcLJBk4yf+1VrH/rd5pax1ZJ00cJfoZvLZg4Il
t/qXLjXya8ZBzkDuFlDgLeDOUDJWUc7sP0DTUN5j59Q/uKK7UhReWtlBdzoNSRhEgUonAVKAQ1fh
bWlbr/oXW4velkb1VfZoatN4nty8uxlUAx3kCCX40DfO4lo38GaunuQ9a29KqIHURlwelXyhufc7
pLcaL71SxBIcxZk8T76/K2aAYTfL3Hr2cNhuJBC95LoJuOUILmlDM8NMzgYuoNam6xfgaFkuvVzh
/YIUkg+Ni5c9S9vjtW8fx7GLA7o8ua/58Oigahk1msw/+EbkbCajtV8Gq9fDCuIkJ+gKWi8VeBRp
EjRTk/uiN8Gq+dnFvuBgdN7BY6gqxl90YuceG++lwX+Mj0zzPKOITjlj6rq1eQHgpXybs4Z/XGOx
i4j7oZ2MI8husAatST0ry4HqXKevI++farngGkK9ZVnqLuNN73VnHfVlfnbjR7a2X0mhElU+TfRR
H3w08MH3Pr9WBd8UQQ3Qqg8xS0HN6VnWHRurKgTvQ7wn0wS65a6M3RLJ0U6AVwgh1BjpVFx9Pzkg
ywfqPfLFzDyaZs4uo4cvYeCX2dtStEoNkYzzhPJ7xy+tneTQt+hjnt73dZ2gGJYqq1mDSgIDzBaq
8XPXPgMpsESQX6kP3NgZftlqEjXkT5Jv9Rw7t6u7T7SLPfjjZXVVOhRBASQEpF0tTwOTLCDvlfJq
v15Xr2pnA6nAcouK+ToOLfV5nRmYmXUt+rz4r2uD1SeG1DmniXu//lh96aGyqEO1V9q9RNWQvZoS
lUQmt5CgVKYrq1Dnw/zJqEr73AHfFTLlr7qOBcgKjVcH+4ynCkuQX8yd2NcQIdvRdF4NoDmtvEfU
PXjYiLl2QH6UFbqhHdvDseqjQLPG4VbDceItSkebEPxB+S4aGHzvAx0I8AKjr7U9DTA1Sr1qsJ6d
AlK1ayz5Exd5EeifXD74IfYEMTH/ZnXHcyKv0lZ6ifgYy3XVZ8EtJT77dXdjjqa8mhaoRlAJD6rU
9teGfJ7SlKcBZm1kMdjnP4WWf5jJJiAqJKt367JrGApLjfbjVQfkQ/YNn18/XOKDOdFcWjVHSmwD
qUkXaFR89nFu2YmjVmC0QcQBRG8aEJ0ENcQuMaPcus3K6Wb16w0qjlEXOOMfQx/viEtCIO37cX5u
I9MDDbECXM2Ge+HAmQHZP4l4NxiZDOJpAqONaTbuBRReb80Y53UfpLVxHFFKfqQBmr1EL3Zfo16l
G74Sn7g2+9YDzinI4NDee2wbp9maKHDYkq8dKxt0T0sAeQo5QzPA1PQtxdu4Jz/UqHxVlOWVDtK1
LBZdUHYjZK1YJA7JCHorW28y3M+AuYdwBN5+AaGAFhWaXMXVc4ME/qBVO/K1LjCM2KdhcqwmQzQF
Nk5TE9DLmtjlBy3Ql3aUi/PamL+bNOBHvTjXrftZyrjdra51lhH5QM+rsNVHvX+7HM1Yg2ku7yDB
40ngRlu9wBtPD20YkO70e+mBSQS7BuATeg2V8eB4LcLCaZv7trCbe+gzvvnIpAHydc0OjD+HJvGu
MwSnT4ZqysgClz91qbFGAX7ZxKqj09Jdh5bQwotdbPom9rbAL1HTLJu9Wp7m4C5uHqTe7nLHRm0N
nqn41jrWBUAvHLxRt0oSUH3UiXaP9/AKNBoJMEoM/GDB0lXh8QQ+BheJ0lMKjn+nzzCaYg+yMwcc
P1DpEDUdZ9ANk+zQmC4qjMhHZUZUgPR7CPnJ5UHsZG8k7oOvcWyCptlANr02QIMJk3qlMqn3J/Mf
TLPG3MhBHTG8yKh87AvLOHTYrN0wNmibxtCrZ6D8cB+B2Ms302rw1ADHV9CnOSrap/GrxoBrnZze
eBocr9waEjy6vswr6Aq17DBpBfji1EqoHaueIfgFHsCshGhxj4cLhBnsS9WNbw0q681t0npTQD4a
9QB2qzZkFyqwAylH0EyZs9Mhn45SwNSzgdepWbUZpSKhB1sUWTRAS4xtlSDw98UXpwad8QPQQCDf
B7bC1DddFesXnsf9WWt/FgUqBCCPDBc1elem4BHmO0PDDTuJqjf/EieUDcojTOHIoPugsTqRz4HE
V3KiFQSOUSKMHiFTbzfylHQce1/U4Q4nbMZBeeAUXXdoIcN8AjolsqAoMakANfYvXnLIWXrGmQLW
Zdb4AYqJRkiRoGkW4cSQ0ZZ20YJqwm+Wph/Mm25G0dkHP5kZjqEKqBhe13jyO07aXZgtww9+MiHW
iBRVYj0sVgt9ubK3Qekf4hW/uHJt7kYopgLJddTKqT+jkOgW2MdhH6VVf2aqoZ7VoGx3B9CF/NWm
cYge3LYS9U+OnlQR+CIxhwJpwRjpzyhcF6IRSJ/4IEz/e6KfgSkloJilSzMpkhkeOIq8rFueAFGH
PSuqjm/oUTBL3hxmdwBPhFUCzqSeH46tnVtrysMhgtRyFMseDH252GtTXQMkxvvHjFfzw4TvZ+7i
vJA8GV4RE7sFZYUyIU2dXoCG/04WYDMIq2qk2/GStFjA8C4Lkomz//GMuq3PfQQtHcCYOMqdwT3p
FGCXtFRDJjVDDLIEpkJGVD0Nm2VEsUfSyCjwPjwRDeW6xDpxXXsdXS+wrjCO6lawrK0+CcVM6tLr
CkI3Po+dZeyJ5ISNCZjZ8Ja1Eph84DMhthOK5SN4RVXs6qJZZC7cJ4o3hcz3WPLTkgL/dqe3I1RX
gou7TNonnPoAxzgzDiBO5J9HO6oePa96Kojn4N1fGlP1qOI90wGRxchRzuYiIe/OZdhV9r5psYXB
Uh1on9CzByHxldbMKlht6i1OGl/nkDlPVg29Yh2l6O+L0YA7jtbbOpUaoeHFudrkpHBhjcaBaeby
mVb/x49Dn3ZZxhnxX6H7lu03YWrUBvpQF+hjCXy0asikBji6MNJr/bi6qBen0GVeppHdplZ9ti2r
fHOSvc6hVWl9tWArBzfU9M8abuyf/Mnf5nrhvHp9ZO1qLTf2ZCaQH8pL23pptTw+OR0Kp8k/mdmn
Ge+hD62extCDxa6C/EVRgv8B2jlX5hnmAy/jJ9NJ3VePASDRqmfFYBg3DKQrN9UcGzdJp3+vnKI/
xLgPesBbF8bJghyhqyIWn3TtDoWOxYTdv6ub0CT6e4U0NCI+v4XZhalvZ1fDmZmai6ND5LCo26FO
oEmN8ZQPOI8L6LpA203QbpLfZsWQKvUOBIXIk3mXXnOScwL+5vMkzAqUKe82OYu0xNsndamh4SWS
bOwo6jBNJgX/+KdrrAtZMU7WLB3g+QKS73LWpkDgVGwL4FsZAh0SgQ95QJWH65qvQ4FXtqjVrasQ
vjWhEprr5wQ6GhRRz6V9pR6FUK+f8relyKSmqO4T81MC+s+Hrm9vKj5lVyBw0oeqNfktao+2NEZN
jafXoZjAGLj62km6Ycc536++3xcCAfZwNQp3D8QbCJEEUlcAMJ+H3hdnt0fuJqSu1KKpDKhL40w2
4jz7gM45U+5vptzRcZA3/Nr8Tz4kJN7m0rTuNE0Rnv3vK/6DxSqozuSAneFD0Gpgdj65TdFfO6+T
u5InKBkTkXvfRVIGSTqD5b0VoOdxhpe8LOTOjXQTlEIGzr9MSFCCFpefkjbun0QUFbsYSo/bpHFg
lnFyxt5qDGhUB1vKvQ9J5BGUFU/UJJ19RNYhvaN43WgANTOxl6ZBB68Jy2qt8LtjnEcgyio6cNR4
qOM+zxok5qi3mgAQSEi9JcmWfKZntmddNQUkSUWdXNvJgeqzalwoTyGH/lCxDrk5cjVpFmDX6l4W
Xy+aI0pdrJNvVXi7YwUKsTwjOQswf18zxcJPjRyhSwyKjhP5S8XWvw7ygkGDvfWNMAGbYSw9/rUV
Ew953Ba3LBvra4EiuhD3y+QriHm2BQSIP8uiwHPaFf0BjIpAGorphgK8BBsimhkByZv4en2tVFFz
2UNgrR2yL3gXLW/4xMubSfU8q5yOb6lgoH8cLegkOL5B1wsaGvXXuODVH3wxXJHM+Nnk72dbPJKl
JXB1RHLzS+AwsSqMrbnf/DIUdWN9SMv0oVSJaGrSGEDNsXXcPSWn1wHq9Ubzg7FGHBZLMaEts/Ss
urFa70unCbkMpsrlgDoZynRI3bfuNOGhmfqnwvHap96xPCVK726num+fALkHAW3Cp4BGM52597jV
hBPP5i4EBvOGVWZ6GxVl9wS16zG0Ro8dKFZ3sn5fA3O8QVISZy41P8aA5dbB3HLzTFKUH23eeNkR
B/+gsIZm5Ro3g4r4TciSRmy/QlG7K/glKnWB52rXl0+mqFXFCGR/VUnbdW1y8G0spsRh6xlUiEvE
6v8Y24OEqxf2PrfxdfhT2D+4lt0hIwlyFMhSzs4Y2HOdbC31Y1ER5dqQD9yY+MWQ80MMmbVawVQr
UIhW0a8RDDjAF46Q7kv05kUgnQEiRNfzL23bR5eicJDxb/Pt2Aw2tCjnLLosXTB7RBeyhQG1Ji3x
Tz7Dm/OGJr+Fs/kHBDfFfjFpxWVYTaaewbgV1nFdbmhBLzKqiw6qEd8cygCVO+LcYdtVgrYJN2tT
OumZnIYamSiInDScOfMPoxSeqvjB7f+PS/yy2tKl2ATU3BvUM2c7qDN+olKXmps+SqTr/MK7QsPD
qv0kVEVyn49/9P8hntYp39fJrLk51iAUBCXwuFEZh2eUGjnIJQ0botB+t4hCO5/mZYwotMn6fR6Q
Ex9WWeepsWyvNfG8XmO9ohpdY9X1V+t9jD6NB6BIbxYgFOdVvbGEJoO0rb0IpXl1fpaqMZwiTXfd
xPPzqM/5mXpMZg5KB96DoBM67ZHjvro04LUzMGZruA4GFpTJjuWGdUN7La1e7gQwBUB15+2VfNQb
W7e9Uq+d4uasNdgIqgmuaqjn1VASXqbp9Xy2IJ1xXHzrKtRroIiMky0UUH4YWK9BH8PLfaTt1cdY
B2gGXfP9YzQ+GK76SqJ0adbtk9E6tX6grkVdX/o2GNO76s1LQ26vJUCbOY198rIRUDXqOrPegJ4Q
1AnhWLIxpKms0RwoiahVlgV1ZogAFbVOEOu8uOuZyA95M4FheaoYW5yo+gXTmAbCDvAG3VEcbsdv
cWRSQ6O8AS0DM/l59dOaPpNY02iLZT6NqtgcWbZzNOPS5ML+8O/rq9ionz0WvMet893Kzw6GY/QB
XXUdeI9d/euaAjfsramUrLTAFGazHahSHnTD+AIUXrXtl0L6SJ0M/GJPKm0yZtEGsJEtfpzpbCdy
OlNvMccZilDriGaARMioIXNOTLuiVry9qiHzTz4KGezpeaH8fY/9MJVMmk/LidiVe1A++TI9iirO
Ag3MSNh7uVdWNByQG/5r84tv8OMjt9gSYacz9FMg74V7M/47Hct5LPNSvwNR65aqt6lhZimCJinM
8+Ibeui84BUFFcxQG9BIIxF1mTXTclW/3lyRWDShnAVouKmqS8QjwL7R13W8qqAU1+LDYlc5RZq9
GXhR3haQW9u7YyMvzEybYyKa6Mh6zTobaWfvJwMcsT0IWbelXw73Zm8CG1Dk3hNPGLgI2dB/Lm2R
BEWeyq9TL266aTB/dtBPNL1xBO5w+ORqSlNPj/OTMejjt1obv+rMG16h324FBegrwIDm+SHHZ3jg
1dRt148F1J+89KNXLx8LhNsg+rOzt48FPmcG8KGJGiZQyxxz0bgPtqFq6QfzAoUY96FLLPehVto4
RoWKxizHbdtJY/M+T59ojKJSnI9sBTi2thRAA3Y9bkBymd5RRIxKqYNml21IFyEfd4Zns0VRDMXj
XZadZg9YBlqDIqQSlndHqLqR2UkIQSY4XV2v4hQs3kRlAqkg9XEnozHvffMRyfAJ5QYTuDHAccpf
zCnCPjzV77liudA5aFL7CIl2PPNB8aFBC/49wpZ9FqLyzN8NLOuBUYe4Co7P/eZCvRLicIB11FpI
JvLz7TKwxkmU5f0X2mYDePKP+GAPoH+ghC0bg9Bj+IAxx7cO7KrYINw1TgotYBSYmywbgp5n2Rc3
9u9mCCv/dGvwv84p48AJzhvTz5Mfkad/7utMf0W2kQW1L60nr+nnjZzt5i6vmQeAPIrSBJ+Qa4LQ
7dFkoahTfiAAJHCqQVplyYuXpPk54268IX/T6MgXCNe+maCiAKXJ7JGQPnoZeVujNbtDgsOk3IVc
qQ1281cfBZwdjgu/ymZONhoA1fh/n8rbMXWSsFEDuTmfARebPxUgMMNeST8ZGch+ACRxkUrtiltP
s25TrXCf2Fh3T30eZsogT2/zC45zo9uy9ZwnP2kf5DAHQ82LJ1ePs5usrB7JksplTuYGud3mHveC
/GkQCRAZLjePjdUVT3OWdXsdde4bmuCJZtqlU5Ocs9kpbzLbGoApdvKti5d/a+NrorwB7/oQZspp
5fOXkhU/W2HzXAY5a0AxP/VaoHeNfjAJm+Qca5TCPlQKd2RHlntI64oFukIqUUPxTjHrh07nwDLV
58rIy4d8xqHKhBSgk3shqg5TQI0FjuUUXyo1ZMZC8aUCPYG9aGOiW/TTT1lKVB6qwFkN0OiHef/W
XJaiabQeaqF/+voPaSjyKygpmk7pnQxfc39pVh9y5i7o6f5TCM39B3H/IISBuWWPDezlH8Sul21n
PLaDxf79k35Yph4uEEO1Tp7RdWcwu3Zn6lEjXBNKX6qhHvmqyfZ3WZs/r64PU9eBD1MpDo97HLau
Kzsx6F4843ufpFxxd6K0AyQmqKZDQ73/j6+p/I0FHvxj7XX/shwEXVywC6fD1vD0IWwk9//qe7z1
lGP0Q7ockghN+cpQe77pRzne2qORH3F7rQ6Znrh3xSRv8qG9CKffQYAE9FtJBeRzrSl6Jn7wZ81N
g5jj+y6VB2NLFHS4dlUNImsrc88FuN8hxuA8ZDHvv9bO9GXCDe8vv+Dg3JeReICQwLiLkKKHeNTf
jVf15ZWJOLmOrx+8q0k9qWVaOOA2tmG842NAMzmUWcbgbb5LfhsEnaHoWsNFYmLg7hY8eyizE5p+
ojqjvnhwsWF4Ae1cfdHxfhqSm6KYzX7iDdddatEML2ZhZKGSQqjCNRQrR5sef/G903bVszaCREDY
ub9F1rJ8NjzP2EuwTSxz29J9q2OjuWD7TXGinUKiUc01fJwqRbaH8w41F0QYCW6M7l/FXPjfbMO5
hQRi8iIcnu1mFFGecNrFcHe1K3Cz2OybMe2muBDfZD/aYdX1zk3V6tCmA9fkBmddIR6cIx6rIL/0
dTx3cHDq3yE/mN9wxrerC2JlPnj4+LYpRH5DUTQY6VKoh+94XH2aBBzQz/ASAR1Z/47i8hpPZdd0
i5DiaDlF7X32S/dpncpSt7rj6d4RDDo5OPE0cdyCbcs4X3vftvHCNw/tFu9HYPVXTmqkVgzjpqsd
8IVCY2Ez1TnuUawf8MLvZXL3MRJ0kE/c9Y3DEojyiE2Dmpwzxdmg97yalW4fesdx1dF6N5Qbh284
KrU/Q58NX16zk+B2b5QCueWEWSLFmUw33/huyT/rFvfOU1lJoC0ryBU0LlhGkl6c2gEFwniel6jP
jAQok1C2auNjx91kfSlA0xu6ji9v19i6km+xnBfGS8uN40KyAImHdNNmkC32Vam7CTT8aQQAWVz1
qbqMbPiSQPYP4pJovKJ7a/pY+9WkUYqjkD+ZNEAhriacY4Ia3FGCdAAkcJG49C42yqz4lCui5wyH
vsicq26jxOMpIitGEEUDJjx6PpieAo356T2PvHTjDyy+UuMKcMVtDEuvdjbrgT9rpy7eV//H2ZV1
yYkzy1/EOSBAwGtR1F69ut0ev3Bm5ptB7Pv6628oabfKNZ67PVhHykyJcnc1oFRkRJ2GRzG0LhBV
ULIDbDIFhSDrhjMKAusQdBDoukqo+2ZclS4LdAeflSatQeS/GaM4u8fR6oJDMoM1A8oiUufSC9SH
mTkqPW6MntU50JSCWxsYNEKQIuF71wnZ0WDeK6GNsQXpXmoHlU9N2BtBT896IPGvPapvrxQSeeN8
kRNMenFQweSdNbyhFo1xUjjwMa2R6E1BspUYZXgj4koocYpjJShYAKgrp009AE/auNzHeX55rmTx
hWrIxqgA41du1Pd9RIdOD8GZckFxslxBBeO04zzi9Xp/Z79fNJdXv5kW6/kuG8f0qehA+T1AAqtC
RxuhiGWBdgC/+bUjoA/392eMdI0ON95z8Go59c4dLHezIiqH5u8ktcCapIQ6yXEHqbxDXn7OjaBv
vKMRgTZvVsHhPuB32HIYD9ai1SckBqYzNZWZTucsMT+GcwlQWFqJ4M5OQ5pAsXdDtVIDCYN6Q24b
sPRp0CAPJC+GM4iPS9DwVzYVwqvZjxgvT638W0t6UI4lDiDzNCzkH+E8xGCYo/HanWrjb1Z3w45s
+sQObhuPBzGgrvRGPY/GwM/UZ5BcfOjo/crGRpxLOW+/ilQTG9Prg4nbHW4bqF9QJQopOPGDTkqY
3jloqGwg4gnaJDKRufhpvpYmeLDHcpUa5UfrKmoujowaCKrlHdcDd8wMH1A2aP2mRnuZq5DtzDD8
i0yqAc1Ye1FD6tlyQltpIkC5ADDtchHlUMO7uQvQGiDsjFAsJxegy6pgstFQOSLspDagp+uDoqi1
bdIvzqlBXenRGNNhx0Q94CWkOduDk/3Z5NiNgF3Rfe4Ljx9D1+t32AgO78ypzq2s8qcIAOvHw8cf
kFFABuQTMExQ4RU1/K+A4YEAxHe4Y0IREwy5TUUTgO7UPYdD5J095MPONHRQFgc2wk9PiPzfcQRb
kwqhGdQA0FzsS88ywVY3cZ8ZoPzvEg/v3TOUBFGTY7/jv3I1LRb/p/WmPzqw+n8RKE7ZW2YxHiHZ
mj1nVgacroywtL96gBD/QOoh9HmHRE08tuGJRcOwLQuRv82Vox2YZ1g+DRPQMp7bxGZgH9azN5bG
03Wuov+QE2qF2VPr4gRLzvSiLn7tTQ7qxi5/I1MZXrXMBIuABsrnlIdfbOQrr7EsZbSqCW8hY5bv
O1kE6eaedhRGCkJt6R1zUAnxZfDxGITQjEQmVtjX7gYcU29XjOI49B9jgh6CAabF4bP7/YMl03MB
/qLqMRwmTocZp4FIBfyoKNNalDpoTujsyEYNn6xHQEfCC41ikdePpavdlKHdLURh0PgKbxYa8fZn
rzoGYKEpAC4vlk3M0uIJnOYeNr08fByHpDmvQ2SRQuAs64+Yhg1I58oY28vBOl4R32czDO9zNs7f
RtT9A2eafSkb3X5Y0gkoKGlvS70NtLldwNqO4fwjTDiV/SD66Tuy2cO56nW8ZqV1+RBbIfb1eWKe
ssk+kt0SaQydi9R7byHXeO55AXVJo4SApKyfTWyH7fJh6FbiKF1y/qeOzVbiqCZJjxVI2l68Ka1f
CyPfUx3tgBJBkE+13lp0S2uImHW7SSosm16a+IlniZOB4jO85Zb5VlGocKMd90XTfw1DCwkpok9Z
KV+pa1Tgs5mBrxcZlCogiDY9UTMVJRjDO1AopPOTsNGQGUq24GTvkE24CUU15R4FPDEyWz/iGM6g
Hy1rnURm2wb3beOND0619JcWOkpaPHcn8N/1FzLhV4Jvv4s/gcT1cAOnMTISy17viq80uotTNnLQ
Uqk2xH7R2ciuyvWsaMLRMLnXrprj9en6Ef4Roy5Dl9eS7CutvX4u+ohqGeF8ARdwLUJgnatCh7Rr
8RTrdXqFYmT30iWzuM629TToGcqfZBNGYx2UcdMGNOTcbl9yUT3ZVvQxiQHvdhWcrZOaBAzR3Bu8
zSgz8dTYMh1PvQp5XujTOg/miKNYskeamUBNiUIms6zXeQLsJT91PyepFUO3lbK3Id7+5LI3UyhG
BY60Ll0iTTlQRrm5v7GtXQpHgS4+jJrZ4yAdJ/4hDu3T7ojtPKqxzNT0DWw+1yHER0wI3cBryrM+
GiovBf8/54KSyEGtW3lggOoEE52FJJLKCKUNoEeVxpUimKiEs7ZF/QdK1wLFQKwcFC3kZLL9q6OS
lRTtAlK0GEd1DSrQRgAxAyojza8MxS4g7uJt0GipfrL7YngxkTpEEWsc/xG5WrIB2hnpiRbPZ7sR
nxOnzHB+j8uoWyeWKBZ/Mlv3i67tk7KFtG6JEowxcaJxS+NhFvu5y+fTokc4zkYpbg9EueyyVvwn
5pGOGkNpyzxt2Aq5BHRZUQsZD0WwBq7Gz8WNBSy5Q+s0Pl1LXVXFFUCzonIf/51y0XEpmePZ89H7
q4cA1Zka0wuB9k/SoQrSBCeGDU91HCxBEeFsk4u6TIB7Z9eBIDzuQM29Dmk+Co4WzVfr8VHHrk8v
qyrggONuyLMaVdAADO35ZhEvjjEJOal9iWTQgQJvrkvhZNTrZNiN0/J9EjgdZBITRr0+xgGgsjFA
UBaHpUcyKbsaDnK+Gv4qhGz/izj6FPKK0Fv9xxXzKipxYCyvZltN7Pe2SALUkepXnv/WoJpiJX02
JY8+DQ2wpUAYwYNkmfQqB03yrG/KwgtdYxA7aX0ISqGWU3RgckisI9H3UUNsfc4npZ+y3YXQECUu
W1Y55jq/B6x8JQJUsWll99vMGrwDKr4haGgsLw0ODK66jgdjZmrsNwhfCR9skbPUZdZe2j5+IfuS
23WQjk1znPNIAxn/nsxuPQ4HpwPdUw6My28gYTvH2DF8SSNnuOCbiLw8rdr04wYZtejRRY7oeUlM
IJtwNSRXUZnDnRGV2E38jqKnNd6dwm7fQhpqV8pldfDU4fQr+ZouYYZ6+TbbLiX+nDW7Av1j2uS7
uYq1rTs7xWtoNUCIW+tgMory1eoElO+12tpRgMAr4iNK1A6ttZSvZEpZlvpFr7kHGhpJOl4ck/9G
I2oKq0ugc7g0Z1pyWUz3WNpgHCVvOY31U1XiDTLzfitcUEovRMIiWpDRQzyi2q1jJ0YhWs4aMKyy
AqcSXYW3FqSenoljpQP/cjo54pHIViJJQgySVUXTIhfn+rycyE/2NIU+iAQS78i2MrzIizCgfnxl
owvh9rjNkCy1K1Q0pOESnkEXFJ5p2BmLlDqmllyrn3tpoDX6As6IH3PuJtKQmd281+3oy9DNOE2U
DeSybCRrAGMBnUYbcBAWf9giKwGH9uo3JWi717p3mqgLz0I5FvlNaDduPK33tm0+WicXT5a1WVDd
f8qxFynAXYYueSjGK0GbuRpv/DfdGHIapq+WcqEthDoA/i50y91yAVhqkz9azZQB0+lk10U21FND
6OxaILwDdoniqoGb44a6Akxnrh7mp9WhhYehZuFRLacWoR6AftAb6NNHPcmgxCyvFbuvLPKKy13k
3TUpXi1LvQQMu1MBWWvm8m7ZtN7sADUyWgec+77RyLZK5zrauoWTx3z6O+R413Gyof8IJrcL/k2a
sQY36XzFWyBoGroXQEmqDR3eZrp97evM/VoI29rpou+PFFFFfQXKTuxlPyOsYrZ2TsluI2g/jNeB
a5JYzv0auobzU3vaU84+cxjfOo3eHmkI2aatYS3tWx0l9pVLym6yQ66GowbfBeGx3G/o0IW+Cxuk
3bOQ+P+3MEuuRtNptZ8vOk5Rt14U3IAfF1WfjRaXF6WwRsOhgulCFyFts2kTGuX8nMyGAJFrhT9S
u3beHds7dnGaI1uOJOCUeVC1/YzgGbib6jxytwRUblgBJgqO5J5CIE8MWXKo/4IHUiKbqQnBdK4X
JlRxJLx5niCzMurJNxWQ40f1Pyw0sQy14R2o/2yIqB9zXZfcfJBt4rLpU18MTvtKlmHKC1/TwBBJ
ok0qnnSaKMQo1/ihM84iypZDuvSdlDcxty3+B78P5e/0XeFAkvgx9Ecf/iVAy7XZF1bzEcCx4S7B
A+PVI4ADOBJ4MW0Q53SgZ/2zdJcTbxvt3Y0WLUjt0jjpRdk8LTl0GykC0gP+3KfhC4RWnzIzSS6V
CfYj+sT0X9GScj/gBfmJTEDgQn8ZCJ+dCCFAFuH8P3BSVNKGTm6dRQ969Y0ak5Ea0x5DMCD3xkbZ
qKd1cgp1fzUPsiA23iahgwdCAUgNAoHC/vamtjmQQtAqEyRVhLxcS445H7+RCXhfeVDvhOaDY9h/
Y6fQHEhXaJUYiqoipWCWQQoGrzjRju7akK/APV/d2W/GZQNV3iR+oAfEeotvoX3+jwfEyMJrb4/e
qTJMH8zj4kHBuvicChShOiZIHLQfuDAZB46sCFUJ0taUEF7DkVuNp7/f40mpP7QhdC0SPsY7oxEV
KLSdPr0W3rSLxqE9rbakQ+V9CwG5MQXXwmoDHjvbadgKAzJmPv33lI84A/0HO5xnuoaum47nMF33
7nndLdGBwGrqosdhADCxcLQBwuvAhOWM50En8/65GWnajoPNFA8Oj/mONldbE+pkSPdPTLusXfLb
lgUYpLAHfzV6DK/tk+YWJZUl7wkmQJAAhRX4V+hAP9rxFme5qa9m3C2wQhHu1vIaqHlarrhGqN3H
k3rJf7vrWeZQ/CZapL4LSAfce9u6eJ3iItsxTWhnbbFCwEeqZtjVUuyEjJVWAX6QRhvyKjsNqbGM
6bGtc/bEZgjqpcv3sfbE3uq4ubc1z/3NsQJkf+zNLFpsw6wKtcwSOkb4MVG8gNTFeCGLyfEqCFJg
pOdkQO5CpC0VubkhbNoohUesvv/LnqMYtJlZBdrbSXd8DQfAARnrvIkfwfkZP+L40NgLQGZxI4Zt
jc6aLL7qbe+TbfI8JKOyFHRAQNE8UIOaastfQOMfAB5TsQ3S/R8eFF4iZer054UcFK177XxMy+Z1
teFXNz/QDOTQQh+FYM72fhkXtAhZmgIJI2oIH2pVewCdcvQweNVH02BjF/YtDl5hiSNsSXECja7c
l25kYm9bVeIoUmDl8WL8lnT1eAIbhrvFWfj83Zqck97q5Rt4zcZTPIIPkJSQpH3w8Ibc4vh/38gf
r2tJOUPUfJxwFgphPx0S6UikgSJPequoCZ9LNm50O9ReGAo29GJkx7Bz5q0T6bHPK1Qh7JIYhCEc
L0B0OiaMCgdjZtGYIMzoUJwriyY6d8SFqjiEYHOktYds6XNfy3L7KKQk89THI3gh2m5Hw9mIlgNz
8Gstx9b+wvR5vKAWGIgsOQSdYvE8afoaq8WYn839psW57gsFjCz5NlR6eKXF6FJ51UH3S3eutaR3
pmb2oiXZ9jjw5fY2Rf2t34LB4BFIhe7RZThxAsfKiUw6G2d8brAEnqscomEyzBYMtM+yKZN6PuOo
4USmoscdburi/BB6ui9kfU2eAmKlz5nxWEXGjErApQjAIMuhXQnpBu5Y+sYYM9ROAVb3Hg7mcuGS
CN8pQGK+FGCRN4B8LH3XnG68tvTSXH2CPB6486d3/LiXCzGFq7nuyEY8dS220YwiS/eosgXx2OA5
gR0ynOJ0ktCKGqR7y2tZziWQx8iekTeqrHgfcxu0GYlY9k4Rg5ZKS/SvYW6fHFnXoqOYzxesHh/0
cEKNXdxMPlXCzK1x4NNcvPddngMFPyy7dW8Syw0LPYqosTINOLYWsi+B2cnbJ21dTHN+cKC6e7Bx
kHYEzPCqCnNmznBmTWU4kGrHPt/OV68qz6nGNIXAmizjqeUJ7SLw5el7EDG0KAt/NOXNg3pVHeMo
PRp2jp0V1uolR48K5NAF0kvFkj00GhDBcNQd01A1oiwsELbhEjLrfBQlePzCZehY6WsM5GUtSUXI
Ziz1HXiL+HFAUctlIEUJaa+MZixA8IFu7uRDYOfaslExHolLqDFwb9D3ZBpk1pEA206Q5Hs17Rip
ZqaD6wIjaiy7+6Nt3eUCpDBeAUN72RVx8x/R529OPOApy9tYxwaPWqqFhU0zcR6ntyk43voivLga
vgGJWUxvBsq4kFXQpzecK330FmnrAFo9dSlzd6owTtXJZdG0gA5DltQp92D24KSeNPwupeOmts4O
wYb2Ea5motgdXwWLBYsRQykngcTYEoshSArI32RLWzPUs0mjdNdL+h1cmPxAptSC3vwG1dTZRYTW
VoVRL0SVgJHggp9lX23evFZj2RwSaerp5kVe9S38DFm/a+q7R3Ej6l2afgCLc+GwEyQ72CmXvb7X
eA7VKnRb1SV/J1IT547dL/xLTNpFcpWb7rrWzbJqmTIvHqOYa7v7K91Mp2hwe58GLHQIf5YPIg0h
yEDpl96Z3wD953tloh41pDdEU1fvPN7Hihk0ILbIIWKogYpYA23dQzsVOPxJv7cgCHpj49g/4Wf2
haw4UPWO2M1HoNfi5Xu9WFkQu3V2IK/uQLt4RIE6srmAlnveC4Ma3UbgdQH7W2yLaYO8bobBXA6u
pgQKA3ILTV4Vx+wFOw8UpUD0s0gDkTS4BeWUmw0fC+IqqX8eQo5OZm7DR5agItKXwZ3Ds41ncDu9
VglQ0jyMS/cY4T6AkyWeBR8KgpC5EItkaPPHGcqwxNtBpB5E40GSw8ISbcCSErc1cn9wgIBRESvB
RUZqFPWHsun26G5Go2iDVZ1YLb6OUXJ8u85qpIXwnosSNxsn37OdRkBczNqpcRwNAAz0yNYk8btW
WR3whrDjPO4jYmJWWIDY45/TrLnWCgAPEXnTVWurNYauEfgrJ/VfPJdQOSVfOAGiCxJjHo9F0elA
OMv3UdWsRpbyFz1KG0ia9+3GFHMVKEq+O/495VCcfL8KGVtAq1LkFuMehIWtZn/RjKG4TOmcbzo5
zBPhPVWxs6+gAjX42fAXEPTVq27PQEpb0de4AX8/RbazFeOcW4NQs5wI4Z06AFnxgmdGw7+YSdoe
bAu67VmyzI8pF8d4msGNAMjeeI31FKDJOK52qEQFA4NsgN5KZhxUoNukeJyRm6Kp4e2QoGzceIuQ
NDg7OtKoINcz3kLH/N1pGTgj7HGvTXbynSVttQXQvnrwSiQCard7ryHwK4tgOao30FPNjc2cPX9M
7ci3I0iB3zj+bS74ZG+X+tU1Zh7iz09d7lcx6krQxPvzo1ykKVGvi58HpHvlPgMn/JWfjP14zd0u
f45Pq7ZOFYECYBHfw55VwQSGl/NQdvajZcypb5oNKiK1tPK7HgSrmeRWRakKO8xtDiVVSbcqG+pR
s7jJ3G7UmKYxwwaM8ceMX027s1VJ9JSCb+oxysfiXEOA0Ge8tt7BcxQFoVPoBw0iE+/NnH81x9RA
WkMrv0BhDR+/FY895AP2qSSwdDMHzJiyR00LZqXtZLJh5chcqTCJ7lIxXap5q7vX9mxygOH7XOqG
UVPPeIycCOpkxDg/ufG5B2T0uYJK+/MPCw3stmqfO5zDyhiyjDJw/phFAzJ7uaNiflrHS9w3b7Ca
iMldB57sae89kmTsOCzVeXbmB0OalB0CvGwbFpW17bHLRvVA5F1LFnWQzVk4mO4t8+jhbRkQchAq
0qEpDT1UOGAH2Zlv3awXq5cOXMnLs/TDm6DOq/JAW5MzkGFOFQTjDeH664YBCJdj3c4gqSP9KE2q
joMQwn5kk2GtjcXEMyqNIVvwafegPni1KuFTlLJPXeHt0zkFY5mcrhxJL2x/jlszaN2CH1ipfetC
k4mdEzbJ2c1LO3+bOGt8UCnis9C4yrLCn52wSNMDxAFqFLvq/WlyLSfbGDFIDccsLIMp4oCN2WG0
Af0WSIsnTRzDxgbg2AalWJhO4n3sILZrRuawdeWQ4VYTlAVDyZGTiPekAn2RW4r8SkNtwq0acK9X
E9rRryOkcBtIWMTGF2Gg5h80cAPblglgnU2O8uNhcITvyfx/MxnecujkeYBMieMNpEncgLr4YNxc
o8i/hpIroaw/da3IyTeuZcXBLOf3yIW5AS1NbgG2GiC6qiQI+YgXu7qYo7OAqgz377suBXiZE53X
bg1g19HB2f+vI5mlvXtz7JTmixZNBXgfBKBLRYTk56IPmo9X8TLddg4zfZRqmudKf5lbAUasxeSP
HEpe30e8UiN3WS9Ieuj1Dnos3YVBqeSE2uFlH2I/+qTnkBTMo2V819LhTx0Ar7+wDs9rQFydbRdD
uiqGnKAhEQNyNAI8qUYzS1H+BooSXZbCxDi1OeAzgihYDqlaBkoj1ga1aPGRbBbQU88uxDbbynhc
kH/K8EaI03GB53jZmtqJmnVMrptxbwGBvll9FuPMH1J82yiqQwbtrOKVjaYrRwmR5aObCtAV7IoQ
rJeZbuxaqRXI3KQPTAF15UWzh6+/sI/hED46UVrvUwKlCskJOi+hfQY7nH2m4Y2Hxkux63JQ0FBY
HBavsxWhUukznuy/nPljeo/EyM0FbGN8aSFizB2oQAt9A+ZvfonMkv6AISvl6XYFXgoYbXvZQzXH
O7IpsaBMlvLoZGjFjqqgq2ro93NtPnDD/SiMBtFdfqamXCpebiiO3GSkIfXIJiZIqOJ3gTlUF009
atzBFr4z1YXYNlMB5uCN18zJNpmS+ExNPbYfvTtbOHFxhnQcjs7rskJ7F07+jOlAn9shyNXlOjeB
60yvSb6VqIiV4gOz60HDIccbPcrj7qTDjXTKdsKdxtWhbv1jlfwdJxP0HKXWOOo0vcc8X4yrXCPX
+lOXNHgDkmwLyLY317YNmwkZXYxBhLe1WjzQbmwUQ15zdEt/iaGo25UQo990Y42J5B80Nzs4ZvZO
gTODxjAOAn5X8NqJR6A1WvpiAjnIU2T04DMirK4KIXyui9z7mXqqIds6BX8vu67L4yO4ie/wSWRY
gUdNFbqnybtHPBGWiIXOHyDX+RMlr+6Zmox3H717W6zZoG5AxbiKK34O/ve5tLw+nHAHRwGdHN3F
2rOXBVFY9utdg/7C1zvDepegv/tc3lAMurdQQLMbtcE7qdsBBVDo7b1l7d/dUpwIelRNhnNSMMAi
901F2GuXWwy1iIV1JJuX5gkqHKhwm36q7gA4TsHZn9AGnfduDvVJJe6V6HrtG0h67PkCTTByiIwf
TOjhPZBJLNy7FmFzQtZhSH1aBGKpfmVCi82UopgogIZ6euqG+1HiEsE4L09dDX4lL7jPIB3TDW+u
1ltPuam9RBIQaVjQIphTF3WJbp0EZWJGUf+o2RAGoaTjIMY/6xopL0o8epBkscG+093YVG5S2rsW
yTNlot6nndKVZKJGrq3i1aSCIUEWNyeTD/aOzrPvDrXp2LqcneXiOfu7k3byqWPumndih70dCOR/
PpZXceTwUOO8oQtGRhwfrdb5in/GlyQtrQCvEvGOy2GE0m1QxI6VT95WWO2DMYMv2OmNLwNkC7/M
kGaRkWSZOH+CmKv3QJPzfo79GbKcR+F2+lNrQEOqFngC9foYUAFrAnjwxU0iSApiz9r6XQu+xVB/
pXLWtk9wilbX0GuUlbBIjiU7O29OCa/0YMWUrvp9HLzwm1zYMwgNUdyOz2dfFSJVWOPqIACqV9vV
MdNNeZ4fQqRN1FrQZSPKctwu3JJR6A74S6nbJ1YI0gdE1hCGW3sLjgy1QHluFiIj2OGn49i4qy6D
EmdQuhF3thIV+tvKBSU9OQq5MaIeNTptjNSYlB0AwridQl6nz/jWBaHD1kmawj1aYQ+oW8TAty9l
MQsJ7q9ilttXnNJWO7wMpJuatDLJz22O1MqAW+zq0kFwBqYBOXUsZ8/Y0axSm9PNOuZSr9iKcNww
pwD1Yp8TnR161QNFG1711Jh5SNtsVh+ZKWCC6N9Z/w7YHT9F9OKo5nE5eZ1GEyDp9hdAGPEuCiFH
uaMbzkB3mTh5NnLbOnkE/LxxWHpY+U3l5LvEM4ez6CLQAU9980qNl8ZvmT3kVxq1s+vu2yY0fRoy
GTYgG2WYi/NMJgggi6CtUYWodTEOoqDw/AgBhh05F4Mjlwls4aYXrDqSjS6qI03MhnkXIeOIjK+w
psscetza2QNHvamFrFyXuhZS1fAUotCKbdQlkHnQQeslbTeOuu9RLGyI+VJUYQ/hDtFsydZkEU7L
oHfuALb+DRq1Tx7qpl66qRmec2t4Re1L+Q3PE77vNPA9pflS4E3BxJ9WONQP2tTpb6UY8eqC2WXt
zZDuBdkGDbHDw0ZBLOK8DkWziWO3+ppms30NJ9Ru0WqRNeOsP4qKAw3lRwBSHlq5zrzsIoujylA2
RTWi+GhAqT003/jq0JA8wLlJhkLoluMsT4Yk3DLZZo02k2pbluGErWgCo1pnaY2NrU/i6uQZW5cm
Zx4Vww4yVM6m75zE2aJo3Xjotfx1XkYD9wc5oqXsti2OSxm/04XIQUsx6G7OrH8srT6owzi5mhV+
14ZsQpScnqZMeybTCGlxaFi6gDh2eJZsVRz1rL78Y2iM+RiDafWxRw75ETTewwMDhoIClF3rvGU/
ihZ4GRmrFkog3Om7oTB2Kpi8nx9OhNPDhErggxmy5gz6xY8GOXyJMPocU0/FGBOSfy6EBZRJxZIN
h1O3693FkffORgtEtYtfHUoAoZ38Y4FfxVm2PRzLBuqKsvhDa207SAcJyaTUrxqviWIQINpQHE8h
0iv5q2kOdLL+YaO4Dm9bWy0Z2mcKprXU3Pnzesr236+XABPp4wQTZV7QhubsRkaLBLW4bVbnaAp3
JJxFhG2rsBg5EkvbrWFScUwpcA3Q/FWz1FTq/eykJQ03OkyNV53UaWJZjBAOK3SkyX8+YcQbU92D
jwx6bJXBDsq7njjSGAXht5NZNaDsiDxyHvBH7IBjvabfko1Hzt9QtG1rkBUm3nWMnRoCZUMIHh9J
MJBIMgHqxZXugkFqvoD0+9ZOTmpyNwFTwN005aalaDLZQhQwbcKwA7To8xoqmMuLq6FJJAQ0/tfL
o0xJG3EUpqJuZqml7j7Gry7euZOHymkGoPnPH0MFO8tkQJvw509+N1Sf1PDSpyUt+71aj2LVT4Mc
ZCvpp/iv7lT+Giz8GmjGAgYMbN3ajTWAfrGT+0cznkBfSmONdRaoO6WVmpuxQVFrrNb0up/PZusz
C4d+KFAPPyasYy7XDhMNVKnrNDI4E6/Ejrrq4nitqycpOSqnrKuvU2arxr50npwgzPHldYrloU6W
4YtpuLMPokEH30kM5xSFaYzVUDeUwzRj7QUaLTHIqrThixV7ySsS8eSjRi7WDB3ErFY2pHGWtA19
aT5Ts/DwXQfo+KxMiVTdtqPkUZs183nkdf2UsL+V38F7EN5bsydlajqtOS6dB2bISP9YmYF7dodt
FwrW5DoUDC6wYZuProfDS3wCcliuyzegHhgOZIP4QQ1pR8o0elAknVEiUyPnF0NrzsWjeh33RWyd
zdBCAgwMa/VGjckYs8E8e2LS4Mm2VVm15xsThVBjyBWotwZT0DJH1v4jX2R4nrmJyq92s3h4wSvx
3gE8BTRYJnsCuLIcjQ2HNluA7bt7sVJeVicXvBg7UGpEqKpiRv6aGetsfQH/pQahiy3o6kAqP0Pk
5yLwVL24HXODvJecBpr2YVPeYsyTYUOBUbSAy8ExAYkBbGrYUFACbEO1tbyhvAC5Tius3gZl8RvT
mnjQ0zvs4OL/okcDhMXl2yu93YIAoZYYWW5uUKiYB0aHcrn1nZn8YReLI940HqqsDJ+MDqeOTZWv
I6tfwqe5xS241hkK8mQENaYBZI3h4T1b2VKPoU60tgyfprmO6z052pSe2Jj8RSaKtQZ87W2m+etI
XoF6UZcGfMjZj28xdJfcjXrO5RP4ePsOL7L02KPnnDMZkW9ouBeo56b9aYtnCC4MqWfjWNW2IVzZ
cghyxUWzobEZG+hOtnbxCvmCQUPyDLJaQmuYufGAIdzxbC6eBii3ooyqc3Y4wgVa0aoG0PjvioQZ
v9nmWPs8NtoXPhrtbpnL9uLZvXmqqkrf602rH4HAnX0+6XvC5azgnDq3/SU3dVTDAqsDxcn20SiX
m4gYGXB/khE04TMiannqdwuYrBWUg7MxAq5LIj8IDuLpYQzUTzruKOYD+SGBIjeRiRmCGNaaH9Q6
2MVMkNamymsQRzDfgDTV2R2Xj8aeUtCXqvHssP4MoDaFmZ+xN7NMnLZrMWmUTkDrBn1nQdUgjo1L
Z0NcU8+nE5mogZAB8AKy0SwHiCyKqyAoeKyM4XRjW7vg8sz3YwXA7zM2bb/TDjgvIXaWR/PRwffY
vpLtZ0eURXH3Mkm2MBkMVg9oXPb4nbU6itPsUQQQEYBAq9N0R5q5bsYNoDcHD4ohN/WeAOdgFxl3
QIA60ANZq0V7D3qfRe5NqDdeNBSJOvpw8VDjeB4N8ZMtKscLecMuHHCTQEO9BRKVqC6yxi0NIfeI
X64KrMXbXDblpZqcqt96eDvaJDF0eDVJtpNhMwmJoxFCZEakX8PCli9Llb4DqxqHFLURPzDHdPCs
c7M/q2aPv43mD5RBd9DAnO19yboYC4Fuu8Lr5gw5pBrM20a1T4ClAhIQrNzkjUoQWW9mlAQfoDP1
EtMQP8EPN8WgLtsAQ1dkbcnhQQDj8AFkwJYFcGNJg+UAYnGk7uhOSHEhMTVtBAMX9jomVwrQZo6N
ewcBuLbfRUORQEEbTYivPKinrbbc0Ljv65DjbCTXj73ON+QOwwxHX418oK9dNXN+DG3QgxDAsKid
8ZKFwQfQUGIOeWsXAFRIx5zixuvk7S0Y8YeDpq+UHlOYteAvrM29AEKFu1l4NkCgsmNRnmyE8ICy
JmMjcQr343ABUIE8aYRkEM2hoXKoyXe2da3RtOatsFlTLa8ouZIqMk356gm2s500P8Xx7F1so6sb
FBGga6wUu1JqoGIsuPFApIUNm97gS6DrHYOWohnX6/zIxOtW36J6UC5BTY5E9MZx+jKgZP6avV8T
95TsX7v/8GlGGO7x0zn9I0i+rRnZNOO0TXaXxjxJPPFBoTg8+bNSQ2xFLRCsI2VLDrzk4ydNwGO7
qtGlSBqvCBE5u4y5BdW5hfl3DhWcO2BGsD8AbqT1ADLIP6wUmwuNGQC93QLgyJ/q8Z9TCrbhWz95
Csj6IpeEY0e6QzsOjozM2fi23pDXu/YdQI/u57XdvmMHPe7VXVrd5+9sXmr4ozPgMCzDCXLLRnAz
1Ea1HZuoKTZkpOb/OtYlq5ya/j+tYUiuOQqij5CO1QH5P2xNwv8i7bua2+a5rX8RZ9jLrapVbCtx
EifPDSftIcFOsAK//ixsOoKik7zfe+a7wQC7kZJlEmXvtYzhpFlQ7jhVSPtfyIayE+smz6yFlIUI
VrQb9f5PMry/3+It3CyK6aUsSuz79t6Btj/1ZqmIAVfZhF6/1QogW/3aUP3j5intrd5r3LkF7RQf
xC6sxuIQ5U14ClTT+kZw0/xJxhhyA1GFB9ygvxn/53hjyHYjDzoAQf+62Axikrm0229Tlb9vFRFS
rRrqBTZwPqnXRDbIxV07WGsZSsrBfnRnaBbI/hzj5EByaiieRZxKNAbNSXsAi+FRh6JeASz6HR+K
AQXmgGrv7A1TR7KVxzFfu0EGCvH+mXiebQvSkNHSJXCgvMRm+q29CsKuTjrQTeDFBynyqL5Mkcvl
M1ngtQgc9g5wJr+xgjFFENYUkXzjDqMxkYKN9Ws1l4CPUOxii99N949+pCdnT1bCW2tyMWBEDUcw
LKGAXWxYhCx+Ah0nuPEFOpxHCpmcBNRMhDiOlMURNBPUJzG5AbLN2E6z/51EBDpO8sVa2y2RUT6Y
sp2W/q+YfpE9hTWOnPU9UUztMquX7sVQJ8BYouHsl7pJ61RvXRpTg/wCEJKQJgZ67YnGyWwa22pm
3+/sqtoG4owWlsAa3b+hkliOewmAEPI89Cx86sB+qgatGwFYj3phGe+mEUsHUliRbwarrMDhX1CA
eImEZQwuIKuXXof/E99tgPpeA9cnacYN3VzWBEm6Wz5SxJGFv6Lb1TekPxL1bj7x8hHJPC9nG+mj
CEpGJdIW36beQYkNZGPMTyM4FkAFzzpULbs53omowl405tzN/ZmkZOkaaXESDKiraxKCsAaJ5GCX
kxwFz6BHnk6lGwuwJmMKF6Uc/z00SfOTeNjXBYjfF6Ge4tHUry1nH/B3WbS9d6RxG37tu1qejbpo
1xIljhuGOq/TrM5289AbsaN+HVOPGmfg4N6JAISslLohN6l872R6WPlztQVBKMolr3bg4sYJV9Aj
tdc3x3FbZKZfIs23RdJpUISvAIyoxgtNAFFI1CMPoVEkPViXU1l+1rouCOHArY05G3A9SRiyOD/l
mQ0AmcHDPjvLAa+Lg4vFMCNDEmLbEEgswnkzHECrvY0FCApDAMQ+gEH5clO+MqnqMA0S97uJlpOH
SfBwqAHu9lm+kW1ffpHVeKxrx/+B3MxPdmVNn0Yr97aj69sngJibj+koTBDhAeAataTVstaqcYZc
o2BKYI+Mlwe9/prdwTxb2Foxi4qf08S2Ny6q5j4VafGvjQSSf5sW2PRAdsP3+E9nTONrOVR8kw/9
+NzPlYWJP7BFuSxTEB3Vm2Qewbr3B3IwAFJPjy3Or9djailiPiyGUd3zi0CMXFrbnxb1veJK9NWU
xrSmi1DAP15JXUTfx3LhawAaUhS6DxoupGTLLSjDSl1Eq5cIisdMx9L3QbeqfcmEZNpEa+8+F12I
qa9MK+6vdv1OdGQdbzG+fmAaai0FBby/dZA+ForXT6UvtvwZWvps1wvd/G10LH2rN9+WDqQ/LJCh
QWPEFdjpFZEjQW4JKtGQQatEuUbQWMA0CG9j6S66pT8Cj/oNaYP87sBBgNSCEz0fGXKATXmUIyhN
kf2NokMFYtCOdjvuaOxRZdDvNv9LTZZJFD5aKs7iQjLUf6KEkWL+boNsuvgUgNAIFCbRUh6y1INM
qDkqxPvZxsJbV4hIJe7ixt6X/lCu7utMCl4CAC8PsHNE/g54ok1TAMPCaaMZoAFNgSkOMLSX+7n5
YNSlhozaEmksdG9JlqEiirqkHsr8vQn+ml1soYDPU9DKtprRU+9OZmRej6REZQNg2WHfez2SzjDS
djREothbKBr+/8hcUHJuOHaesMyc33KSAU1rHFPxjSRLyrGhlNqCA0Slu/FICmTO5B0oBZKEl0jE
v+Y344w9Pd/EcDIwVEwNvldHkT9xxtt9NKfvwjFWtCqKPWrpkvpGOo0o5MV7Mja2EaCKV2zcukj7
fk4bQHUkSVm6q6BuvjSoNz+QjLTUxLFdb3wUm27uFJns54cSe1IrbUw9w1E1Sm9XsABvnIV+26Tv
5pLJLeGhGgno3FZFHX03sZu1I9ncBcNpUGir1LuTAegZHotf2IAKeRYujiQigf13PiHTSCAVfEvj
wHPivezGId3KAow+9/r78dgN1U52dvIxll28DayhfXCnpv0CBGFQiAiARNRmc6pQGLauRqf9AoaQ
CXVMjvnEQTL9HjCp73GwGD4FYTtPYmdMdSE/YRcw2FeFW54yL9qY2Cg/0KgCdhAybZRClChQnzw7
qFeLSgknJSQNyXDYEWNe5Jvzw5AM+2VIGqNqq5Nh57+8yfEmugGo2AD1cYgp3Qa85m0AwKe76IWB
LR662hKZ9IyuuZjS3ckaj0fZJeV2uYiKeRN+cdX3TEbLnS0fUV1Uf0L1fWSYXh+WEKnDcL7eYYJi
jD3yhxcQUQL7LRSeaJRHDCndab0jDTWkALEdVjplkAJXT4GRanVX+mzVgA9rt9iQhmfx55Y7wU7v
AVOPdnyRZI7HVNzh2XXdMdZbwTd7xzUT+ElpFZlr7zuFvsCfwsbgK1s1ZjJvzAi8kpr8Edj+P1vH
MbYkv+eQ1HakvvPVQ+oRmST1VFCpHgB3cs1kqW1JhkNtJHlqtfYjWWRmL3yqk3OYe+4LGA5apBbw
Zj9R+WXpWSenrACFzPOCq1yVLf5No+MYW+8sZIs/mmm7RYW8UW+7AQhLUZJixUJ4Cr5sF3WqmHmo
KRUpjrYzRmRTrZCrPIJSjK8tkUqLf82BPxkBpOu4PAuyUL7cDEEk9QKOChxmGexCSMGjC8DClQYN
XjCFQUgM6T2+8DIGv9AhrKLqQUMcU88t639GVLihLg/1qAMqDH4t2QCTFm9YmE2bu7Wc55qXwpbG
UcuBBuKc4hTzAOXespbv7BHZNEmJI0KLdpsdtfFsl9N85NkLyU0iVEDpup8B7hTZ1WUCTospVjVT
dm5sCrDxrKlSKq35/Ei9paQq5QrwVamp2OqmzmopvvrdmwqwyJu0aVCU67dlq8HHZmc44Bdt5fwE
gIL+4qvGNupmMzZi2Fouih5WiQ3qPQBdIVMi6y/UkHHMgAXYWWN30Io8GF2kpReuOiSELxkmLATE
gwnkGR8bIrQroprZdYGGngGlj2TGLDqsgJ1vEbPaYwgE6Ye0Ra40kpIEEtR68JM2pVxh/wMQl35f
XxjoWRSwZegZVQwQlsxcjYDFAqUALIp4BOTlMNt7FM9jQatkc2IlW8dEErmDxK1HFvTBYwgegm2g
sBUEcFEleD88oBJx/Pm6LGvOTVpgaPZ+vZ6AE/JoZPlKAAWcrVCI/9ZTsglcYRf8rTMsEgFz3BPn
ZjKVBRamGOsmmn0eAMQZQlJLFLms7CQsN1r2R+uQ4XEKSFl+FIUN7nFhTHsbmL0faYjZ27S3Rh94
i0qLstX5ZkhaR0j+sfmug+eqgpluogzici27KlxuLMVXibmwukeyubuzksqbyfGPn3PqQawK6ot5
WXLpaT2tGKYQb1QAPF/+tH4gWRWDHQrs55c/sy//8l9WDgFwgOQUHYayD55GxwmeXMLIA7XCuldD
kpE2CjP+iHyLFcm1Aw0jII2pXXdjR4rE60YHcDWl9eB57MedMcWcEhxK5BMQYtWlRY2tnwhY3/tR
sBbPIRC/uSVSJLFdlT7hbLcwV7HqmhGqs5v6U8qK9MlzIndCAjKyIxuZH0gWoe7hzQHzYnfttsLb
kDCIZG9tdOgS07M1ZjfVmr5jWiAt38qUNEC3GKPXuy9/WU6RNoSWvm69rtLGVpfWgMM2FgsyaxRo
cNrYZ7AEBSdw5ICqzQRkcooUvEQ11But3txVNsM/q9JafTM9aTsTiDnrom8i5ARAQR5aG6X10cGU
80hyHXjIO7mzsnJEeZSD4mKQIfbqwJY4tJcjEjVcMAFofLW7kd10F+9fsShMJmtUY5Bz175dpM4n
nFAJMXf2uq+C/IE3BvB5s7C89KqhHuC5vsRJVhxphMru6uIi4/rBbhlI7q9mpJjm9osh8KIb2Fxe
SNREDBDTylZazYdY+MlheYrrEtqZI/eyqwNnq98E9ECnhp7vZGL1qasYNKblZUGKanmhTAmqr2T1
pn4TqiuQub4ADekqeKs/yyZ8zg0DEyw7BAh/PEX1ahmnoMN4zBvHlqvaACdUU/unzOSwRFkqIEyU
OrTbFDB1Tr+hISkWF2eY8pNX9bvbYHQd5uC4WqRc7m+iiWBE3UL0L2v+oZnMzbSqoZkOTX9c4ua+
mf+QLY2TIMYPa/x+Y+Jl2IRqkQeK+qSiN7GTOzf+Kg+x91vTEz9T74ZUNdMMDoysr/cg1QNu3FVO
PZKZTvJs4rjcRHJoeI6y3l4zBSybqGYYgTOTu7wE9DWGDk5rbxQ8wPKcZNSMoFp65sFUP2gFRSFf
ragM5AsvfnfxyRqQjJ+nOAeBLGDhk00/cReZaGjATe8Cl9WpTp35v5QD4PlOnWrIFqtHZCfTmDQm
zgJWQLvJd6TWhnoY1AFc9Jh61BgBH7bSTboloFZo48U5icQPcOF42ymI5ZEafPcTtlbVGIDfYwlI
HBBOT4GNrsNsqf44vwzeVDB1zbZbjRzFnDfqxWlYQit/iqqdKJwe3lyeNIv7/eXv7Ae6MXKlJoh3
QDtvjrHisAwW5ksk4hwjxZd5M/bsYt6Dvu+0yMI7c3InH+qRmnpa4eYgScNpNOJiUgOMCeouUu2E
PHdUKrr2B53UltVRsq5qZAMLSoz7exrboqfEuEl6/Fi1E37XyIsjF50w98cEuomC114wAFy0OAF4
4lU0eGEiR2U8m4r9mZieqSG6Z+qRIgaszJG3Yn0n/5MthRtTO9yAAsdY/TXmne/1dkAKUZ1RRdob
AxD68pCdsbM9zTvqunORnbvSOYM1qX/wWTUxVevK1mYnxUai8ASsqcpHWFOH4zxlHuAsIdtMVlIA
sCvKAEzlSOOdDudF+D2DR2TFSqu1Du7kWCukucbAdpmwv4YkPmcTNCgcWMZ3j6DU+lDYTnC+eW7R
U4ncUKbmrPWDi3og2Asel1768cZVm5FrZ5YO0hRgu1yWHobLtd+uqG9kscDJIzYq8OIw8DBdt6kw
Hqugum2mKXOPvuQPWu4NaSxXNObe9A6rhObwJ1feG9aGM+kjvee3mGQMRBNHBy6uFoIhj2HlBOY7
AyU6B+26XLZXQVk73AY9c9Q/YCPSBqZN4dv2ERV39nG2UCiI2kF0F1WZDMDI8Zwu2AosNR6Cttza
odc5gE+DEampd+MTzoMZnbRqsUcF7SppuzRqwUBtOaizSEBAnmDBdGq9cQv4mBrZi2jaPqyeaHhV
kqmWU4+UQPTa3skpBinxIlmUd+4G2MxWczhwZJkGq9yJ2CXtw+R9BUb6s++JZ5PV6ftFJOt+L4wO
vAPKghqDzRILCCAq4lDwzY751kWklgM2aZh1ed5cImtaaafcEvFhynIs6B2e52vgtDVbuxMlgGF+
BbEHvK1R5uMdyI8UVhqsArvOLuM4mniW5NU0grZbJT0ihfI8KvIAA3tZD5VZvaOR6IrG2ZHWIVaB
1u269ZRmHfatf7l4xjiGj0447xwUKh4Ww8WnD1m1Edxrd12cgKWi9IKLhRr+S92jnAYUWt2WZIui
ncoHw8M8WMtq184AqpAdtGiO+gD4Gh4KOWf5RHIS2YBoBfWcww+JukwAxCtrAs6e+mWY01zgodDP
+6QEecpKlzrYSoPDsnlPhjdqT5i/+ZiGTFDuc5X2KvBdVQVpdTS6zBKSNFaJJeZN+YWKQDY66i/r
GndJd+1Z5gxWt9/rNpTjbcSmX4VG0iFT6Qp4hi0akHrjmUzQZVoB5GvnsbKxC/E7QhoNUVT9gsKj
+ECjWk7YKweEHfIQgeC/JWFuVPKhW3LY7WLwAAObYN7r1k9R74dHV0HlIYN+Atm0bBdZ5YEoZIV8
tsXObbPoSF7U/EFOomtcsieRjkuyZUhXBFwiUJRO2B2rT+BdNJ+piZBN/jzsqG/F/ZvUAQfWKYzm
J21ISntMhz3wtrGNcY0glZc/DRJvE8ve3Ck6VKrhOZSJvY5OHgY2/RoAj55wwt0+8j7cCKdOX6TR
IN+tHqYjDTsTsL/lOP1IXTN9IRHQKJEGZ9i3FkUpf5AShD/JS2cjYYZikFfKa+90tSAzXqeXHtWi
DUBARmDAHbwCzyJq2th+62kZG3kKzA6k6JCsu5rcGddtXO0aVgOB9hpPB5W9q4i6GRCtA+R2kq8O
pe20L47Kb25PzvPrW65/wZLhAKB5vCvohaGaTDVghAC0GAnBg413TdwgyRG88suIFB7S2PDWvzrq
OLV6R5GCZDfBOh0X54its74zJacbo+VCZfDMOCjlQM3rHE2UURzT5ldPyyxAjGy4NYCXR5loBfeH
qFyEpLlT/59kOiq55WMS/1ehLTAJTEaKJOIGIBwM+dApiz+5pd8f6tE0t6XXPfVN25zBm3ImbJwg
nObLdQQwx2VEMDppgud0USJPzmZTXR+WOljgBp380WaHCCRzJLopn20652sOisg2PzGsjJFkhudc
YgJ8qjHqA430G5lexpY7ekhFb5Gy9uvNrl/0VyWJ7tz/GtaM5QH/p0Z/iJOo27tSoCpINdaI+iCp
GhpmyfxzTgtrSyMTWwyLnIZkRg40/C9kiVu0QFRR4d8u5GBMjjqOvrrtYXoigQwEgqcZuTugDImK
Igauj2ulG6FkvemAHwnnFMGJGuEP9T7qyo9ahHxGO90sEairVXmFgiSZDGKjZTfmExdWv6PrIG19
0zoh9qZNQLznDIk5C2wJYZBo7JIbnJI7qBNto12oN0bxQ+UE9QNZkOjOlWQEe9LeQaVolz/aXEOT
9u4O+OCjYtdxvxJ8S+CMmFhSl5oK2FOBYGca1E3YjKie9f3z0h0czjdzheow7UG9+zAMNJU11jna
7N7CmsFT8KdQdLnWky+1It3roiZ/FMOIQ1eZfGlQrMP2jitzwB+isVORbuzRTDY1NnQeo8Kagewb
1mICzQAcy2D+wm2k4pG19iOlln1mFeZeJLyJQ+NYDgIMXphJrOvAbY8TZ4b/WoBOt84jeWYpnh3C
64eP0sHhJA6K459A/cNKpPhZsLBbeWlUfGhkWO86ADgjw97s98nMJLATjQIlPACH2oKnpwDSdWkD
9qgH1zgwcL/6tQsoMKTLg9Eh4cF2GSvr2MuQp+vW2abMu/gJefLxE/WYkaHYCglsO5J1deOBfbPB
PKyqASmoDRfNAKCrkg9PXAVYRBTBwHnMbhlTWDFhxkgRFqGOw8QWzHrgb1b3QRdiAmDpm4ZHe9/s
2BlUaR0ozFGsZgFx5Dyz1/tlKK0gc5QW4tRpdoGAO2FJq5eggy0qrBlTsQp4gjIKNbOgucBQd/sc
k5hnEmEzS+5zM/DWenqRAt2mqDrQ36qpBFnoGOSlYmTKgkY8rIAGrK5iOYpfUOIE7S4BLhuYdbSB
YkJySp2jxDhqtO3vZtoCK+YcYEgo4BiiEdhaYHXeIXVjQLUz8yQqe+dwZxpOC7Aqb54eCuCG7KvG
e/CFtI7UdLOM5mVsOg2yC/sutADAyhiQFK5W2p7UN5ZLl/Sk0pbUi5ypCU9a6LR4rwAjKQn2ie0/
kIsjXX/lt0D11Wc/oahEf9ZjfbAFQCOkf5JmOTXqRJNvCwvpHcsx0ViC53rk8QYggtjRCMr4STcN
jhIeM/GZJKKqUP8rZuTB231r7EnY+aAxWg0ZKCuBHhev4qR8GuLq6CtQR2pwkOvfDO9kfYFX7H82
IQ+R9UB21FHvwtDQvV5zjAt+MJpgcfhr+CJBYRGfa7AMqR0/8Mm4R65uiIY2ZmbVSmuoR2oypCE1
TDnrIWmR1AJnbXjnZ47YyR498x9tcReKCxM7hPpuvO6r52ALjjJ0dVWVb9mrQiCbY6m+Woquurn1
93bQ/qB83UW26DuOJGcuBzAmUS1XD9gEUAThPLkhYJTRGDi2+uoUMEM1thgmFH5uSOhm+KXvcD4F
FnFFnZoZRWDtAlVUuliRF3DqgtWN/RJvaMUutzGdnhrgPgCRukSZGE6firodn1J1NkVDyzZBnY05
4pZkpNV2jtm/Z50twRL6y5V6ogSoyWAlS0itpBj6ggP3E2Qi1uUeTKD+ecyLKtrxLAjByCr2Ms+G
doNKHP+8dP0ml6tWMGdrzb7TPE0KYM0E+XWcihn5GXhWrawetNTkQyE561GCLsb3N3+6IZNWuNV/
5Jvf1I3Ki9gXX0pkL7V4r63pj74EuftR3PgsP7DaAwS1lYhowxVailtUgF3xBf/phX6wW4ak8f18
PlMvVjArNCySEi+zugARyVVGJrzE8muJmDBAybTsH7KwgKc7oI4cV9IebY86qz42Z6PE68ysDqZC
0Enx1Okzoz8uvxP6HQAOG6WRGTQdktCONz8ToVxonON2timItmPwNqKQ0eyTNXJh2F6IuFvjDBhj
A8cJB2AegX2cxjbjljrBfz9ZUZesR2sanqrY2ySOk71zeJe9m5I0e8czfKTGukyMDwnQIM09wNDN
R9KRqRlOn+PZjI+LxTCaAu9sUzxQDGqQ1I4D36ibd8u1ONYQW45kieViBv4ST3EarezGBkMUah2w
cxpwpMsl4CJUsqDvoFBD6pGsabHxIRxxujMjpam8+sKd91NufvtrDFLkk4xXzDSfvKwc8D0YyNxz
ZlZvjHwGl+DdWBT5j5AN8jz77XDpZPNoKyxTqUYz55jagR2yi61F5/PUPOf4RkFdaQ37vMC/8xDh
B7sPQsmj56KzkMqWgCzAEFKV87pnJIyHD5jnAvs9Vqjf1CDNxzzLOCt28QSeYFBC8JXTNs5DRFki
gIYu9g7gbNYGjQHb3T+XzmvAZmBW+z72PsfU/VDWId9qOty5nVGDNI/PJPJs5p8LbGzSiHh1K3t2
d87QYy2heHWp8T0vwBPBRwaBbWHSIYpmNyCv7tKrlCk2mT3m2BiSDIlRyaUcg5cynfDCV3ISDS44
HxPf+kCmi0gpa+QrrB1jxGuxi/JwJUMvfs7XZDDOc3oxDFY8Zoxve8euj8HQPJoNfrdOVNw2cZbw
3QhQ2NWdwlJ2VgSAXgYsr63WkoKGoL95dRw7fqDA4Rz0N9F795F7pvl4L1Y3A+qXR8cHhWOB4nOR
swCczH3wDihJuxG1v080Mkspn2Pw2gKVps/WLE5wCjsYP8je517wbrDGZI+FnjoXgTsp+h6ksE0+
DbsKW/8Z/rXBnCQKMzuSC/gSsG7wA28bZyPen67Tekdq5jAF9quUHvBn0SMZb8J/keU1b21thjol
YLcrO+1GvTvfuyGZ6DDa96+hQrMIsYYvc4DjRi2gFqnERjfTNK5BmjAcWF6jfpoUUeW50QOV5fjY
2axXJHWpW3dIxraH6lMyIV+56hiKmVTx9lKtTV1qOLYYsxjnW1TFTSIsEetHLPDbzYAqlFWL4qNI
7J0Ehct4e7H2SzDMQIIygUPcSbP5EpXNTyDCWBeJJ+VlKuN/SWyZnr9Jhsk/eLVTfBm3UWiWB2Sz
IHcCpDKbmleKpsV1XgFM/+iNMn8ftcJ67/T1qY9b5zXPOQPFKmBmvaBuP0YgRZR+YZ1FEZpnVFSa
S49kQW5PJzP6rnV2zNttFFkWKJq66mI3r0iLBt+OylWMJRrb8brtLPE4Ixk1WN/8dOTk7RuAcR1S
MYLlwk2w6kSDAhLQw+jxXE2LCXiJoMivhn8w0SLqZRZLH3k6vkWmSBPKzGUDEBMALPSqGRSWgkeo
CzReuv7E/+Vc0UtSJe+g6DnIUvuQrMJZpeJ8viy+CYCnkVJSbx2bA/dVupitdBHKG2z8xwDjXfjN
Ux4BrwAIzGRiKTsf5y9brBTtraFyFgGWUVovVdub47asjzRhByzMjE1VWe7Lfr6d66cgGtzLyZxX
y0T/ZnpPXTIfm2plRvM7AwgV4KYE9q8RROAntqc9gQCTiKFqfNdkstvQkBRdkX8fsPG1FZ1It6NT
d7shr6xXYNwdbcFBCziNOF6TgfOuTLP48P+2AMhMvXZNS+7d3LVO1MgutZfef5YNkr3g0L+9cbVi
47trhCbgcNlb1dTvBVZYxn+yx3H+JMbY3YJL2jklofVzKZGNYo8dp1ZVIdsAKsRayj/rBmVf+BsK
ga2cGVUFZ9mB6hyiOwsgZ9/KnIkhXyfpqv2QmjPwRoz5IgCHsu8Sz1/1akgK0G1UF6BT0CAx2jpG
BgZOVas0yh6ANv4Bp4Iv9hVNfPRqH6keBmrcrzLqpZOLgz/b8ADj/gt6nHpD1a9rUDk9gr4JwNBB
GwFHsmCXkYYyTlcOR+I6k2l9ngFBfK68vsaJQLrJlYjkSEOqis1NF8usYGWClHIT9RFUZJo1uQHQ
Jt/iYGsYkQiYAuhwUJDeS089+m+GStEWcboJOjdcjGsuAWpI1l5bZ8gS+D0EV0OShaYNyNpBhRx9
NwIRnereSFsKpR3MEqgabyBFfgzsTtrbW/Yd/wqfrPcJ77YW9Z6gUWMCnRtxu/6T8cTtdTgU7ecu
w8lE1FmvUeH606ZmLN2VSTwBWagRpzsaCp5LVK9WoCxGzZAXrZYxWcoWleA7nP1IcOua4mj7xY+o
FPELEvD7B1O41r4L0/LjGNefsiQrv6Ou/geb478boMQAaMOFt6/icT96A2pwXCtLz91oo8hG9ZIk
zJFadB2T0OTgc80DZ9jeKWbWp4CHRUN2M0Wk8ZhjfYHM4f3YdcPDmIbHcDKxN9eCKXk50l/GdLC/
nN7Tab7Rmr2zpi4OC4C3QN0lO2DpqhOg3lQ5BYvb2CO/Y7LMGFOUq8PSHazeehjKGNOfZBhfgIcI
XA6Q0oNUHtiTnRxBcp67W1L6c+s8R463J2WSwr7KXXDX4jd/JFkVWcGh7kIHWyfQ+phy2U26vVlT
xxlW4tJHxskZD1wLxDdh+jEdd8Q8QIOh3hHvwC+NqTDcfw1I40tgLVQMnItB1aNgCdl9aJvAcgAT
jlOYJAKYCpU5UYFTga3j7DCOXb6tpROvLNQAgQgOJL4Apw5eRolzMA9lMytP4XPTUCiE8EGkOGdT
Wmr6a08ryC4aCoCK/2cXis/c9MCrekSGZyI+Z2GODVlePzEcvT51IRIXAFNSuSelAEgojsxb0F0u
6gmLylMBRQ5mh30TJfkqANLsySl+UpmrrnpdkIM02tAvsxtwIVKSG+EP0RCbA6OK5gTrBlOnx/tk
jUGKR0Mc/nQ8ZChdG9wcOmnnBOdjj0F2pDMnkAN+l30GwFSFk6EhLaqs33qmUx60SKNcRIWtSrpq
MYL35jc3kvHIM9dm5LgRB5bKnCpEBf5OKphIZ2i+TgMyfAPsc6drP+luh5kcvlpC+mCdwu9hfTVu
K0BUgnCEa//Gztm7uECVF7MPYwRwZdEP9T+28zMdgvSbkGCbtlkbnAYkvFwGE7nDtdOl36Y4+ZIC
c+HFxV79IXrX8nFAZhZ4x8o+yy42NowLPGleSGRI61+v7kC2okQ9yrJ2Ew4LkFCIoQEwZW1PFmxw
b+w7w4x3XoyssBA8SqepFd02mJPXaQz4ucst870MuurMyvxz7UWiXA9O461jJKXsrSS13qfAX3iP
MwnSTS4DbJSqtCdPagCJ/ur40byuw/YhUNVPIJK2TtTTQ1MkqBp0LW97p9BDbTyxoj6mYHCiTHDs
gwiclH7I7ADEGL9GvGrmGqkn6t8iadaEpUkpHTqvI0vcle8AXFtnlGizhDursStMRTYgQPIABG8p
o+dRNTaAFAB9bBx9BZtA8hn7v6fYNk4k0vI2MWNwsA3ThmSR8M29BFHo/C43I/uIerFgy6zCPIbA
Y7vMduyueumX32M/3XOz7h7DAY/shWYBPMf9JvbBAktkCcSl8CdqBdJqE1FZct3nyB7TqEAJwQDR
uHfxl8bmuoJdso1gM3Q2+HWvdKUaFUjLFuQgPQ4z/81PAwRRDxi5Ko9wNA8e97JLEvU7mZnjC7bG
xxcJOCaFzBwfZiXzQ2Sce7kvV4tWydjc710QyT6TqLSR6I750LylYdFzD49h3jz0KTaou9h8T80Y
8X4Hzrhp06e1Wa4rq31qUOH4ONat9X5wHSBMu5zdeLSRXa4tIFo9UAAspNJ3KqbwpLXuQvNLEk72
Jkgd48TiKb94c+mvJpRJfDPiFMd1bvfJKDNMGGTDHgBJb33M6v5CBqABlKvUbN1L5UbDqStksq3M
MP3WodBWRaDQYmbRZu4Gie/pm1EwdlmeLUn09a8jFn1ti55dxJDiGQU/y+m/hUBr2HUN2DQB4Vpj
J0pNimhMjS/iOTwDVOVJlp6zJ1k79JTCybdd7FavxfSBOL4TJ5XH1HcYwFUi8TkIgmI9VEF3nsEo
/+qGN1bMC2E1MPHZTlEdpq365iOJkXUrjo2bZouVrPI3qzICe1FglrvZkiMokBnK1ds5fYltx35q
BnE0g6RIN61CtsfSkxahy7J1NEuxN4fiq16i3i90yUQm9Y0JrV1Bpo35nZGcU0V4gfMZ7GEUzzRo
FPuF1YCoFUeswKdTBlphNh2qzLDXsc+DwgpWcdauMpQ9ihqpM9a41bnBd+m/EnW8KHGfv9ylEJND
jipNXCpD8RqNg7KMAEg5J0CXBqLx6i7Wjbkh0zU22fwj+enYOIipNiiGw3S0aKaVlwzsAjCxEMfX
Q7sWvpt9Bd3RayfL5iUuwbJVWb6FdAbIc1HvszH0PoVItXiwgcmzK8CM/VUO61CO5j9A3vN2vRk0
D6Ahcl6xS7IhPRgB2dbAJvFxrHj+YQr79xTPTUqAx45l+Vhx178Yk4H5jrqQbXaocU48dkHx7LEq
R4A8SRxce00jPpd952+BOMoeIjeXn4PWPNkybl7a3p2fUReN8+3UeTMTfGIPNPzdzCy8dy4vN5gD
7LAp6X0Y5rR5wobBsHDYsxjnp8lUJQf6ibowA62ohSTcsd64zDFe/Ip/SivpfW0CkCtHbuE8T91U
PooIj1JSeGnx0PM+ew1bGe1LYJrvReRHr8nsbskga1iOGshGngGs0l3cGgfIQuTeV2T5fmUosH6x
naw7dj6O00nuoxQRyTlfk9Lwt43XBIfebY0Xb+4/xThoTyu8zWcw0b3vXTmvmxBp6exKcC/y/GRO
4EAgUV+lw1ODB1KW2eDRqDgOw0f8fdc56I9zHNwjQAkC45sA2CX7bwJQ+LjvuyfmFrtOYVCzHvPq
MhQnZKXXj4MSkZyG1GQtykH7YK7XWkY9bSdkwc+zCe5evgnjeDrqSSao1oN6Q/NNaq4mAXGr+sS2
qmenVxvs483H2k3/TXIf27bXiThNyRlx+tCcnObgpNZD6v0PZ1+25LauZPsrJ85zM5rgjI7u+yBq
KKkk1ewq+4Xh6ZAEB3Cevv4uJMtFbW0f9437AhOJBCSXJBLIXLnW7LPs4MM0iP3OHaL14kjzLCeA
7Nac/zE0UBq4OeqFQ68uN5GqqLFURY1QV7YacDUoTtEA2Wh0GehVgQ3ZlgGAON5nhLGroJ4iwams
tiSAf1QgZJiJ6wvIHR4SrfLuqzpBdauKKRkDIjy9xt4SGfHN7zwip9oVKIR9MzUHFcyxVq2DwDJ2
0IDZ93UyQWS4C7R14kXuJgKPZoY9cbHOXC+6r8qEPXYyj/djXQI3Qt6AQpbA8rTyELaW/hhqYjir
tcIxRx6ryOutp4K1Szh3jukKw9yyAZHr4GPUjRowGi2Oo52fnRZ4NzJ5Vi/8fEBA1LGQoo+VWCld
WfjyNMgYLWYINwDRUWfZuG6x2/YHVBBNyJb8moYZqKBDjklJmkJSGeW0NNgN1fuMSo3QMA042fT2
fnzAvp2t8XlYZ2JIAubGXEe2lqxxPP5Fm0SUSMi+VDE4hMlt5lRKlLNnJ+majBcz4DzaQTo7sz4W
5/eC6KzcN7XR7nACx8ZNTPdeZvF/Nf1X1wttBTLuNqi2Hn6A7emr7THtrULhs581ffgcYpsHeXFn
urPTGIeItrBR753UBx1SDjeTUaAMIqu8TZfIbmuXGZKnCYN8iNIQAZGVty+0YLOYyE7NYLlDs7ro
N92Eh2h2WkzEvExzIx1lYUC8DSgpB8o+TPX4jHeevrRaArUou38bNFHvXaty1u1Q9W862J5BAy2m
kw7doRdvQKpVuWWuDRUi4UEmQsuGN+lxlCBqVoX4HSrd9oEjA1+CdeEkJECyeoybXVszsFIB++ul
ebIP9AplHeRCjSZCBP/LxPRrp7a6Hc0Dv6a6uTv6OuqNs7T4pzLC/d5r8dQ0VC1zOuHeSl2mKp2X
Lo1K5RwoZ105X82l0ShJ1uBsQSa3cEH/MLcRUC+/rntHflxnUO9wdANYGN6yW2pMFfpduovtch5Z
PybPr/G3cXISFY48Y5TcRnlontjQIX6oh9GOMxCgYFcEIzWeosBNAY5s2GxYrAS5SAqImqRI3kPK
9zczm95F7BOV5nhY/lqSIB0ZDt8j0PWQbbdBeUYvs7igmjjehBbKfno7kL4L9jxkFaDckRZRdydU
07fI5vMQHMY0QA0qfrq7PAGLeFR47c3VjHgUbwKP/f3VhBCpcS/HwXhZg660vtoG8dgfqVcLJDZX
sZusHIQEzotvbjAghIDAaWLFmq8axMhA0Yv97NwlW5BmiqdXGWn4whsbuMaFHP2HWlao8xwCksgd
kngWDbQGf2q7qDqSCdXXYs3jEPw0leNuTAvJJJDyyBPyIriZ0uXSsFbfsVSTh8VEV666B882oV+u
QgNcjSb5TYwYziMPOvz2tQoZYXWww/ml22cZ9jKQ04QYD+fdmqGc857OfjqC9xsncqEOABHXJ4uF
+V028X3UtVCbvVpKL8pu30mDr5oBP48sMZxdVgc3wABFTxBZjJ6sxkEYB3o9u9JyAPevs/gu1bzZ
Yww/oxLOScE9FQQg8iugGQbxmwC8TboD6LzUgyP18xSfX8vDbkNdAwqp2paGR2yC1wjtlj51vTzC
RFdNXGa7cvhuWVp1s0ASCczIDQOfXiLlDg9TgFOyRhe73kVVzigjbYYr1iFUs2SfvsVNimdFl5rW
GWc+62zz7F8AlNU31FvsWTfEe/waPuusts6GagLowp7C0s0+Sbf9lCDpBRjQaiBtTOmZLxV2Bm9B
o02+YcTjA4gzOP5zwXTbCruHVkCubSvMfECZMc67ozTf8qH+NERRqdbpqsH5PGnGE4UUgEd4La0+
2FJvaRZlR7IVPHdmicgrl7Lh1/MdoFNbUKrSUc5B4qlfzce9SmirvAK0hEaWIyCCdK4fQAhGyXDU
d4YFOKSNuNiirIbiVHaENPEuM0BZoVWZt5tlIUbUx4dQaV2DYr17dsaEnUQ2vukyDhofT5DUyZ9J
TQLoDjC+yOJE8/hk/n6ZzlNaUhVP925S9zcxi6Ydck/Vi9FW0A9NkDfQxE+WWM7T7OB0eIw4CPHp
ptgxXn0nnXeX4CEkCk9q79TQyIcfmWqAw9ZTVtl4GpSyjCC5Iax7UzU5G39aIODZ965p3pM9aKW3
LuJJWy+2UeKRyU18sggeaMFKzwL93kMdMyb1rgWL1bCLhTwbPJsDdhBQhjYmd9NMMT/0hu0d6Kr6
TXdxIT9QUL7PWKZJUa+qyNT3i6/bV6/I25ZbHMd1gG3/+hKLH73i0qWrq3dBc6/8BgjArcyukr6j
CBabGlmsLPecraW60E3r54ZGyba44DMD302lGAEXx3gEXyatQFPqZqr3+GAhRjJ4082oFeNer2zg
S3jTbWquQ8jOwi7GNNPomyuMm9YNIV1rceDtPGZ/h3QydJsG13wp8U7XPOXamVYCdei4TzsBqQqe
dxsD4Lczj9Lshu78TsAFwN/TC935qZHWWGxtGVTrWUHRVVBmyJQDkmZHfeIPkbkytVjek7dZ58my
ABOgW9PAM2xrILhyGsjf4T8d5WN/WhO9BjUXhCdh4X4x2tQ9J1rIHiHd3pZm9ERNgWPgxhaWsRGA
Mz1hD1rfFflXmacOdqPY96ybAKzyc3+0Qco+gK7pAN1QjIM7cTUmTnDnxbH2MLp4F14zoe6/DB5E
awQPnoT2bm4iK0NdGuBTNq3T2uYbmmVVrrhDjaQOSB7yrtEx4G56i+Pw0ZR2fVcP7XsjPTvd8CzZ
hq1kR7f0xnXHhfd16B/qvsy+cxC94x3n7ZlbAWQYDLz3LAI2kLlpuR1cD7d5h+OAGriV4y/wNdCL
IZdMmDRqcgAz+DRW+3LqzfcBaNtmMxLO6Ee2xcfxSS8N7CMM9xb1HgrolTburYM31e1zB6zU1Leg
PbIeW1b7sgYSuetQ1ukGXwozQcxjUjhCkumjqwoyq3vwmJ3CVPyAsHL1UnZBtdWm0UO4vACXXl+m
a8cN+y952m01ETg/lKttOeXsGndyAkZM2AdktrpzL8BJ4ID49bUY9GTHkzHfppNhvk4cEZRpkuJE
o/g0s5w7n5ZJiW7L+2kqIhQiK8I98M7xYtUaTXeLONAxA6MmEPsftkbR9c39S//5egCDwW2UQRPP
9Cr72OM35sdiyr6XyYs7esZXY8KWXcb5cOwFG84pOLH8EjT1Wz2JQFesckJcUZrbncSboH6gskV0
BXlRCIAPbPCXAY8ySkufrq6XKMpw3LKp/I6/SoSidNDoLA3ZuCLBDevUW+MZ/D5KA0KPH6KuiW6Y
J0ak/VsbSR0wkhzbsYDkVAnUAdmwb3ofoKuJvOlSjniqZHYCxfEuBlFYmSN/qZTjkSOpHhQSdbZZ
Sl9+sWFrLPYNc5DOWnxoWHqZdrbzEKimYHgCZ9O4LfoAic0kESet9EooNmnxJ+GIn5WqOdGM587S
6h8FatBWwGKNTxDkGbfGkOe3SYK8MrD9L4bW16cRib/lraVRPpuWd0amwvH2HNu28z//8Z//57+/
D/8V/pT3Mh1Dmf8jb7N7fLxN/T//ZLr3z38Us33/43/+CSgjdHks7nr414QEuKXGv399jPNQuf9H
lFZVnjfSPGdAvu6IaododZiZbnWGGsfFRMw7S3dm34mh04J7+dZNmngm5CGPK7KfjnMQvDLLALov
SI62A56DGJlFH4/T5IgYMz5muoSIQwJcGHyoSw2kLhK/TfSHeLQsXyJf+RUa5T7+/M6PEfpBq6zQ
imcNOaitXtvpwcjG5s60EtwTDNC/kfSPZiO6j7NeeDMr6lEfJ8vwJqXs5dKfFfiwkwlWoRNHNySO
Nwabia/n558IE7EtNF2HZkQBQCL1K9Ufnczu1wBLa8cENzcUXT7knmc8xBGk0KvRvaOemcXDXde0
vhsiYeB3oHS7Rdn48+Jv9ol9A51FlHyTS1ZH2TZzArmmBaiBxpBYG8NQb+uP19EhaL4yIjfcz0vH
ufUIkrP0SEvrzIrPPY/BUMWjJ8ovdKU8p9jJnqgnCp1B7QepCzfopf/nb5qr/+2LBnSpB7yAwy2X
Gabz1y9aldrhmIR8OuuuEd6SjpJTDUU0iy/N6koS1X1xjPDKPAzlmVsw6ebt3I86JqP1X330qQjq
LWoycXcjCkMdj9d9MzbhKhiN7J4YDWkgaYbvoA4z90gXQK5pjNlmxJdqq4WrTIzut1w9yIzGKk4R
pOtPnJl4LwBeAt5ob2eObztq47NT7uWAkqxdaIKZLqw9a92APXxrgtcI1V6l0HzKNoEVFJB0Si1V
VgpF0TG7c1KkWeYe+ISnXRWm5RHCoeW5MQAWpMOcOr1JMy99iIw28/Htw0MfWSb9NKoxasXvo6H9
5c8fFX76158VBH5wMzAB+OBgHnXV+MVNoeu0QWaWN5wBywz8YfKOLje0J6OsvePkWYVfdCH7jEOo
uULpbnFuzaR4dAzthexBpInNJM1pjyih8RZpB6tv2WeU9PU3Y2wEG/JycPx0ytTdhG3d3FhpUd/l
wJ1sVKLVp67gU30XqaZNzMuBApV5p3ZCBrliwhfqiRtA+W6Th0V4M4rCfO1j8BJygG3y2ile9BZc
jcprrAYNWjGYFLTTGwvrBqXBCeBTOu47a82suE9bXsk9RGAjnq1r5h0Dpvef21YL/NrtzbvYq6I9
FOfw58dp9p6xErVj5TR9kVG8L9TNX+b20RrzjdAijPde/cidKFlJr2EH6jI+WndD1iEwCjy6X3lZ
uEMxSwBJp0Lba8JFxDw23sYiEN/UBfh4k28xLnplURdk+RjK9WnxwdCO5Wl5S6fFpaFzIyIR7hrK
PdKnARO3mu2fvz2Wa11/e0zHAUIBMgqmgacKPXIuvj2jkbhJGNnirAFx55eOZ51sY8RPikN7uTHZ
j0EVJJGJBslO3Vzo2a0Z6ZsrO3WpifquWbut1OZ1f+fXsGQ/6KgokeqVl6n0CuMAkSA3Ya9XdnoP
bu51B1GEO7sV3sFUjZ4hN4bKH8c9DNqASxqaL8lKfboCx4R3WGzXPrTcMkxXKDa8CVHde5P20RN+
Tsb2/fX+7VIXb2JZ62rp61cmR3p38+rkvrzvDASzmXrtxX7ht7zKssxiG7T4xemaehvgozvwJIEg
HF1SI6CddMDxTj8sNrq6siG7PoBRQS1BzUWflpj7bhmDoalBGOp3a/zORi8DMCB26VfDEUjqVqVW
5VvGgW9gMvgJzB3SkXz61KQV+Cisoj85w+QeAMeEpp+rxU9IA4AnEYiB70o6JW2s4Ccr2Ffwpk6f
HK//NUltUspi6LZN4Z6wh0/BRcrS3HfzekL9CwJ2Wq5F56S3T4zu56MalW3yPpp1RUyjyBRHTzRh
aqPL+eQRY76OhNy295J4OwBWcXQNM/VlB+rsKsZTfDASyG+x1nhuWxOQo6L8jP1hvEtM1Gz3o1t8
NnLnxhkYe6bpowdsg63clukc/2eajixWBJFlnOtmoB3TdL6GqDj+rx8YuxlzRyMeM7alm7frzpLp
m153Z7c2nB9ItD4wLelfLRDzbPrcasApnXvHzDSjTVYb6RsfmsW1FJCsaCLvxSsL68xrF4Q8DXg/
VS91AxNESxOChc7IdB+g+HJDfjRCDcrHUJOOGVf2CVrjvj5W08bogcXXxrCZs1xL5mxJcPWOjR1p
hk2JSpLN+TPy60wg8dpAvM+lGVfJMTUXTxgIcGjRjqQCk0xD4SRddkivNStmh5u6icWBbLLgKH2j
gcKdtD2eGw60WSZeAHijKopLu2QHurJVl66WgVbVH3dUf0yX5G1R2TA5oZQaFcTLzLZMi9XIawCs
+dRt3az5bqtdV8n692bqYqgqUV9HjK9atUr8chkfZApkQwZ8TK4qKKipVWlERfUW1B8AWVsZge5s
EgVfWRxRQajtQwTe5/8x/edjD5sbBzeOWSsxU3+Q+Y/GxPsI/aWAR2G+aBQqrGvlbd6k700ZcDBL
L30aHg0FViUj9SHuYmywEYxX88j/zxrzak5dbYWmm8nJy4oUYWMQ0Wqc83vESvsDw/50MzKAOYDU
2BGAmjxK/FbuDQ90POShg0BzVVR5tgYywD6CcnXf867dU48aruxLF8WE7aEMK+BcUSlYWKFEfYg+
bEazLcsVcZ04cTvezn26jEo7L7Z0SU2GPLdeSnML8thW7slGq9FVHBQKMq5Wt0HuizCr0xzzGody
UQMr80Ajy+vQHISpKwD8ek34Vc/knmCWIygE9qULDXFCaZKt39Z2oD/Rta3jdEfuniI4Rw3UpXtY
d7XvBGnhgzaaO8aq7bofEzPxStiv76hEMZ5AP0ZdppDOZm1lm0aNTqpLo4ZI5Y4qGMcsyMBNbvxh
7uJMcz3bOMgw9VYVynxvE/U9sxCRh3o0svio+FFWvZhypMZQh+hTP0V1Jeq51BA1wsi6TR/aSBIq
T7L1eRwmW+rToov3PCXou/Wft2ZMZ9dbM8tDFaBhONBtZNx01NbtYmvm6pHmICxhnADfEs3e+6yL
N9Mt/QVdegVKXcCm/9YFuWFtrxaJDPxqmwDawUF3h9iSPHV62qD+2ePHhPcPWTs0j2RqjUJu7LZu
N9Slgd9MyoPxgRyoqdUkV01aFvqY1FtducKGPZ2PfYUF9jmZet/o/JdBSQK06VMUrXAfLvdkZAZu
+mLoOhTHZZ4Wbv4m44GnDcf98tCTqAfB4XNCwtOlAV21rWuJAg+0HPm6xPthFS52BHJ8lSFoFAxw
gjyYIPneJmEbHmtwEkIfs7F2YjLtuw5nd4BYmfMSDmOFFFzvfWsdkEsjiBwCYe+teL/jOGHcokwQ
Aq1LLjIVCV9bNU6IkbTDYbUkKOd+YyDnqybGEN/+8xeI/+1gaHmO5Xi6ozMXtS/GVbRIBLIp8dPt
TiEH6U9oosJ3VU4lal5l6ptmiK5WZlChdr0ctF+oOAHTdwEhtTSz1mSkRsMvU0d4aQrWEG6t/UAy
c+Pa5oRNEnj8VpTAEi04lNt8mnzqQvYVmCHVkPcygD9Cc0cuywD50YxlqUhJd+mFnX8JaomkJypR
nvpYg7yyF0NozHFQQIWiLD/QbdSfZW9gRChubKTt/FqFX9sPyRS6IhvqTJKdo8knklJZ7L/zvXBJ
A2Pb9d20EuMY+2Od6cfCsbxPtfnTUbi/FNqkh9xFxq4Z3eGNvKqo148oxOGf7PynpbzKEZC50EZC
jrxwFFO0pliLvLAWmRcvmkRrMXBtHf/8zWCWfX1rQarYYSZzLdeDHj27ihkYIIxsI261J2uqPX9S
zNrURIJBUtABR85io6tsHHxQsIhzNASQmSA/hqfchR9OYNm9W40ISNXi3HpxuO9bq17JIs2e8Fun
NDulzz2cpP3YEM6ObMDm60e3E1/mzPvkVK9aZWpH8m0YKHhSfPxr8q3ysnzKj7NnH4Xcb6vKnNdp
scU71qL57CUAUPpjnL15LlijaR29NaZdaTQaWG7cai1Hq97XoEsHsJnx/ehqySfEWXayNMYvfRtd
2guUR5GdF/mlXfkLPZm+BOn4WbPrp8a2zig9bx5xDg3uPSZfY4SL3pzalTvFPrhNWVO+maF1egdF
CdMCbCz8IUHacCLcjepNYRicCJTzMWZPjfHy0SNIzkfvYx4oBC9WoTU/5oFtIThRLw/F/ApZAmBn
GALEqpb6d5NTuP/p7dGb/XgL5Pnx9iav9oe8RUFY6tpKdt4oXAjGetqd1vUZlJjt4inEqQqhu6Z4
ynXn3baMLlfkp3W1+b/8Fvh1qFMF1T3bdRlulQh/2Fc/hbYHOD/M+vRUuKgYY02HbT5loOa0FKjL
dobVTBBC+JWfMnmJLLk9HLWpQgYC1Sc+SLOcZ00LkxN+WT9DYdvP1ugFD40zrF2WOs9cNSjrhibH
mD2SA3fL70J3ytPcG1B03rWN3JMrUp/ANEYs3FKXGcm4Maz+M3hK0hXYDM2HNm/Nh6qus90QaYDV
Khs1TVTydVK57WaxaW2Q+GPkujvbtt/9APH9YbTcPrSmi0AzIK27NAiLM83K6jx7kNgGqVchCyJx
5QmgzdtlBbNLw8PyjhLbjgBRCPPDpKMUVNa1fY9Su17FSgWi4fn0dWyB36uD9JWLOL6puljuykI3
3tJA98kBKtnGerBRdTAg1PJoevja0AAt6Xq+pkUIRK/yIHX3/8td0by+KxrMcHTdsEzLslAboKuv
ysWGq+zicIAIk3aMbLCpL0UkNrJ8NnI9s2D1Yl+KSa5skOdu1p4XooQFVWyrKAunCzrXpZgnkhAn
0Lk1zqPLAHHGGhkkEWjuMmAChMNWNGLHaYMy0Pq+IeSy1IF8SgSwUrW6tIBu3XIrHFc0rCHImOzo
EnLT+8AIwwPeW3fQOfYDmdSKtwIcUL6M7Xwr2+4scev+EdrV1YUaGkRR/5im5mpogGVSQ3/xQU4k
XZn2UN5UG4eXxR3RtXq0cyjXZJk7ZK82DNv0u79YgFgTq1pXwAXJGz9Xpe+Z4rqiJp8cdhRgOmqI
zQpxWTCTJK7xrZSae3Php6a5ADlvOha1/uQBjcyqim36GEVQ5rhfeGziomibFdEjEa/N0qjqzqkv
tp3CCwRFFT3ZPfT0sL0DzFX1oFhxEyDOg19y66AcFcrMaQopwx4Y/mpFl9TkykhXnjeB9EK0zuZ6
oBuf/vwFd8yrp77BXNzgbAeVa8w07etMgVNPYPNzAQbIQ4kIEQraX3ppvRXCcGr/ESpU6XMMTqTn
NmeopbWFfduYbfaciAJoR1Ha4DtBV9egSAEMZgbAk4PCipYrRswGQQWR6hxwkKTcURKHGsiyJ8eo
FLe0j6c0D9n1Qu5RyJAMD3oqgp0dt1pTKCqdTaT9GBrclnD3+xraAuldoI9RuPjRpVEc2L82H0ni
5JfHnA8mD7AQP8Q48815GPACMaAzkVKizI1n5uzY8/R1oJhfZ7YMqmPd+6hoBnZsMVpylNz8+VNA
ZP1vHwPHb5objHEG/uO/Jdcc0/aw5UekpEusCWWIYCaf/DDp6gi8iHqJCp3QHr6Xoy7OFY7UT0aa
bcDVClkfQJCetCIycRRrO2RfSmxdYjZtJA+9R5GjZn7IXRMSBbX3mBRad0ywmQL9ZZf7Ey8F1BC5
cUPOuQ7aQTD93HRJOeR+1Y3ZusjDYDsFuvtYpKa9BVTb1b9Oca4/WFPXbEGA195McYDdLMgzauQv
v0RR0SAUPSAyXvXjG2rJVinOaLN98U8R41nsf/WndfI2+dF7ENCgelYdWsM7C5Eh36Za1qVPw3kG
xj67MwLo+A7FMRRo7DGHoNTkoBFav5cy3ZGJBhc3I8VNE4hv+Bkxire91ktuZW/rQDOiMVFMc26l
/lxUstv3qSh2dm7imBqGU7PiqV4fPbocmlTs2rH6Oneh8fQgpzLcjimo/VcaIgqHfOL6AccFXFkc
RupfXF64zpcXDvM0tcCy1DyVRqK6hcBLCdRkUbLbOG4/d2NkbhvRgMfJGDW0NAIwJLu96M/uag5d
VSZoGnrcuDZzl6bPi0CgFLRcxerPX33n+gELRjvL9pCecLHlsnTj6gELaEPH7BT1DtWQRxMQk6jB
g2paAZVfZr2Ijys5Ru+25erf+knLwmcTB91DHjzj3JB+njLU5PG4M7bJ1I9fvPJFOkP6mSlzjHT3
VovM8tQlORjdZRhAZ83DaaOwmk9WpwOahaLAoIviA8MhYS1UJaFRed+82DaSU6qX45094fbphwEk
L10trE5hBoFqzlrzPgAH/bkDpwAynXhpLgsQUYOc/r5FodbFAM2AFtf7jNECpSnNAKo6W4UdBiaw
/swzAujcf0mFwFJIb/z5M+Fc5fIvQSWOYTKuey7iBDZzPOcqTNDYetebjhxPYwp0jwEhbsTJYk/e
UjMmaQFFKjRpA9TQii5H1m6GHHpK5KJlbXHrQOPpfd5Ff/ZWs8lz6dZB0GytQItWmeLfjJHX3Ui3
lHdiYPKOrhoXUn0yCtL11cAE7rttVOAETQOJ2jHQFQgMAZTFURzh1V9LpWq9aAzigzCHp2V18uDQ
uT3m5rS9WEPNdHB4PrfZbnGnZWhO1ed+Bup0KGQn7Fbkw3AuiyxG1kniSeVkwGwpW2rUqbHCqaUE
gBuQtIwhDSWz0fwx2PGqEpYF0aX8Se87562wgZCBPAlU9HqUXdSQAtywMLhFvrc211Ulv4i+Rz23
gzvQ7jddZFjGG6itYmcI4ImvjVCfirKC7QZu6NhfOjrYNFXVt9P0IK2HxOKuNQ0Q+uCbBtDZ3ewB
5hC2a4tJX2VDAF+a8DFr8tpp14CO7DzN9AOm+d2lCjYINiAUNLJ8TWAi8E8jikZ4I+ovwzNUKTVb
Z6vhVNauwIk5gcAUdKigmOFy7VFd3DzLc8vbAsnRz3XWcd8AxvfkGoBvIQNVrbt4Gr61xpqwyq1y
0JUDFHuDPROhd0uIT8hMultUauChOChk14IFnQGiE3RPAWRHxlgBaam5cIw+hhcRN/BkYh1hpSiP
h2ian6t8RxhGr1o0QRKAetYEk2paSgzNLijGvDHC9I4PpvuYVnkMiRoUNYw5HszDmJaboeynzdgL
75FcjOnVxON7FdvWjWmb9lPgWdq6liigKMHk8xQh2Xnsi/oLCLSgJJp3SH3mcbsWpeMgsoKCvTgF
+R4oGabD4HT3ZIo4dIVWReY2B4uzB9z6JuTxXLDGiZY/LrPoamw9Ae6w5PnK3tbQFEH538vFkiAb
QLFH432iFy1IQKvCDWffpvkb2eZF1PuCUFG31xPrsx2FYJOqa0B0LFZ+7VT14OIGJHG696zgGy95
uEshXLCyVUavVvVsUFNA3ZwWAHCkOf6VnTzIlsRj7nccHI4ulcaRMVLldh2DRKaaS84Xo/Nkp3mf
R840DVAp1wfBXo5a4RgUCnX+zQxtiElkrf7SRN2wRlpHu+uHdtgNnYCOscQZFtRi5U4gAwp5zKFe
W00Qfiq9HtJfecG+pY5xAxKgOFq1pVglaa/95Ln5lvQxfxvzofKdJCvPKIQEbSNYpmVgVPt2NF+J
MZqapXRj5NlWR5rgSPauDsDsW4F0zNfyptoslRvzsNVWezewX2e/ZT21St5276vYybYod5TT1vEE
QgWpG8xd1/b4eQK2lwYtSpOXzqWHU+XBOUza/ZIX1z48yPbXNSpVFlMYxQ8bSiKIXSS3wP8iDA+0
s56YqLzL3HS2EQza7QaoxUPgZWV1oweSTMVb2ZvGBhUz6UHzMnbkTQryynk4UMSVajgbwJ2VgiFc
d7MTq5UcdpIZ8a0pEP8h9ZGsgv6nqJ0jlbPKAEqGvRYLbEdRCksNDQgDJOZRiAT91PcIgr9Xxf4y
SvoNGDk48hWR6syeupwjez14NesR9asLc+8vkl5EmXjuvcaDXe0u5s1crCMmMjVx9ga0N1tBeA50
L10cPTYJWBnLKH9uVeOW7DUSxnAysf18biwE9TW9R9WM2eTPFUuzg84aUEIo3yZto8eyiQHxxCBN
+Ot0LUYpRRwCnm/06SYA6dBN6w3jG9iStmk76M9Bq9dnPAUa0HLBzpSbp9x61a0rexvzRH9GRbWf
mWl/BPcmCAR0bXxDDCBVrHL8JkqTeUWhViyc4H1FstMLk5uWAW2VggMW4bHuWcSRKjEvXplmh6cE
0YKV5YbFqxEG1c5tO2dDXbc0Oz8QwIhQ10v4Caw5xgOtIbNwTebRFmBsUGsYH2vEEsffSnPWZSo1
1Psg8kAxiFaCsQMP/dm02BGIM30WoFSabHNcYsgAX7Pt9HXuThCAL50e/MuIPN4V5j4L7O6cV64O
+eFwOHvJZBxCvUV8WHOc9G5s8F1GceewM2ogDdap7AWKtbtwg30FVFmiFpx8nRveUWOgxvmmqLV0
VWaRDNZeNuIvadx0Xv/uwesMhdZ54nwF+1u4n7s0F9JqbA1sEB6yyruLs2heVGhtv+9wkye3xU7d
qflXYgkLGBnoWFao3dhBeAnbkRBC5HvUsj53KL07B1oiz/MAF13hd4aHpDUwxBfS5TZAKkFbgPGQ
wMVXcuazdDkN0cQPb+oZdXlbeYF34BsTjLAX5ev083y34uFV3w30q+WgUO6Lu7k2nX7Xzhqqc+B2
je2XsJbaumocgN0BXR+jVVxbLQA0g3njsbg9jbnKiGpIVlJAwxRt5zso/d4mlMHMWT37LIEPEA9O
OwRgICegMPSJgtlfEeFLr78FGVK1X5jv6aoBZEnVaxxAl/uAKrLxWaL+8FG0CcS70Otae3zubXEK
0qS/I5PTGKGvD1UIjAkGA6BDN9iqORsanUSFPGWT/yjsRILuJuk+192Ivbath7dStvxTZ0u/scfu
s5Aa3zXIHG/JTXjhEffk8Dlx2vSExHgyu2m8jv2h6Qqc7gLnKcnBaZnjC1zorntIUtE+hiV76UYd
FE2ozXrUEaA6ubp7THHTecxVo5WlvpGdHW8Wm2HUj0Zo20fySD1Uj+TQPwb287Y3dPtlcPXm2WOf
qdOBUvApQsEA9Wx8Jk/AlII1PXJe4ogFj8B1rWdPr+4ecUfCLztwnnEKLBNwe8SoQSi0GEdTT+Yg
OTdQ6U1nyERHojbELeyucbXpbswgkhFI03vBqeJloXiQYYKnEZGN9S5Yu4MbooOAIkGDTS8rzR2A
EdMKLJT3yLnnn4RkAukFYFQhRKw92k2TrAh3kgTOvQmA5acQbG6zRzGm4VPZlP/PHupVAhuqeEai
F5sRpWsrMD/rEO2uITPU/V/Krmu7cRzIfhHOAQnGVypLliXntl94OkwTzAHMX78XJU/L7Znt2X3h
YQEFylYggcINLWSA5Dis7XSMwFbEQ3yJDaRp1csxOVsyBzVResm5242qZSdqpUNZ+GLFTUy63y+k
86cEjqhxDXF2HV3yktDeMGgRBx1+PeVqSpzXrMvkni57yXOScj8Yzsslo4ozEeQDg5UE2Ljvf+LQ
9JAb1ReAtMj7n3iJ2b7sYna6Xg64BbFqRo5NQRrAnHZT6j/KzMZoGfVuvWFl/+YaeFRVsC5/0hGv
6w9RKpm6VblpPln2eOlTYS+eSkv927hffVBtKoM4YbvOdvGda4dvid9jDaAjGNZHWy8E95vC0S6f
cw9bRc20KkIU6iatGtWrEvrqYVNtek1HnuwJvyOfPfq0l9nI+Vuq8uam1Z1JlL1f8NI7WKvYt3Ch
ig+LAqKQG6fCfSR1povK6FVv1FMJJs5VfEOKpNReC2g58JLLFYmQUtvcZ+OBOcOZ0q7tv4ZnIQMJ
Ma+GtTcOKZzoZ/Y6zOb72bXt01k1y+hthoLcZYTXqJObq0M7Vxa8gCfzGVwdeFOw8R6cVlRtxhe3
ycxn/eg/V5I/dDoHAkPikEHzI3CcpDhm0lArYLub+9IcbyChbb3Ajs7dTTLCilRrG7PZy5ZGCJgW
hYhunGTs7vOmBw0X+twWj6twQZyoEf95+BT1LaAF0gsXF/ZUI4p0O7kQ1USJCuwQ3h4d/YcN3AcU
y5H3jlWxp6TbUGsiGxtKJuxEkYLG940U4PZTmPGebyvckJcUtlFurPDml5ehhV1hhyOu+N61G2/L
HCwyoaVjigAEBkwoFEQeRgh5+2B3zyMEemCOSGEjRv9Wmv5fceqPW9zzwL2Cqcm+9yGrNTRqOAnw
rU8J6JubisOyutNt144JHyFMx6Fmem2js6we1NKACOjyU4fHh2YxeW22po5rr7B6rdCMYgK9JHXQ
q2Hn7pufdvWO2mPHnY+eP88re3oNAdTCd9stbuhMweGtDeg06tAjfWysBFaYpwtj9icoXaORuumQ
UDed9rmNwlzRs6XgJeCkEMlWXm1vKYqGKYWmk753UyxG1z9EcxTEuoN6M6in/QeQy3T9zxU24WO1
63Hb9m0fvKlPFTbX86U1VFN85E05BhcU1QBfS0zwivUVM9WWkNyv+XBLkKkJdEvt1PV2Tcj/l0GA
EjnrFpvjMBCI8mWYgbx71dlGrQQ7X/L7tYXOrqkhlO29gNJ8+d1V1SKxoUE1mfIUtW70WHmQop1H
KALA3Vo+Yq+KQzZ/AnhA986WHz4A9KG7qAHiryhtMGXtKZ17KsM9LcG/q9PhtOHf1q1zpIhGwQv4
2PtzBhSHMIIhSiIYGeArbw9FuG+gRP+k4GG6xAI53rY6hBUpGNcWhPUo2YCv/VYUk72gcORAGcTO
CC6iTq6UWZ/mIjlfchXwIzCpDHADiYZFl+Ephj3Ue3qZ2cifbBYOt5TaG/jN4rGfHug6jnQCBcUW
wHZmWNBrzRQ8UqPl9HtIvcCRmZde1rgfk0FJ/xj+29i6hHpB2sOmPOSY2sP+5yEaavvgx25zh4KY
utNNdi7tQ4pVxR21V9y8NPmtWhZVCi6T6ULtDbId/mmIYJru6dl52vmnWR9kXMKGY/R+UsK1HWu1
HjLlYb6mjstFfo2/JksFdY1x5t3yAgv1ALNJh+SN5DupCcyyPVNNeSKgaKomAKczu11f8wGXeKOo
bhLjTrQgFeo6nEO8dWL2EEc97IEXzyAXC4awrr5RUtEa/rrH2mfRlTI/2V2lvzjl9KagdYi3r5tO
UFTMT20WG0GhMT0tiqKXDhoRQ9z+wwh4t0+AquUOanCSb0h3F+UNTLb8R1BczKe2+BD83UNpNdtS
2t9jRhXfA2Pgw18HUPDJHsSLkUzlvk5RACIjHiwIyq0plJ0ek5l/occ/zQzABl4zh4cnigrQjVZ0
oJA6dAZNAWiSAGaCgSoPl3sK6QwEeyAKadLw63L0CpARfL8cJcf4op+8EPcNG79kR/b4VUrD23Wt
ky3w5PAe3aSej7kYv1Ik+hwakhafodrrhruYTfFjz3qOCZYG8OjQSvPqJDG5KKoOOMF0jo+ZgA2A
wH7MI4vMajnl+bDpaxY/zg18IxKQawMaKtK8uJmmcQkpuvIQSUCG6mqAAwpLKgqn0ESVhRVFvvnz
/odBu96/7X+4jmv42BWHpIwJvO2nTSlRJZWB6gUe0hGr9sLE0sWr2A8/ZGs29BBggWbq2AF3qHnM
IJRbUBuYBRhbWBB/x+3hq8X86M2y8P3C3pb9rHiCSkPB7IepZ/OyAM7qrqr7aF15qrtNxnCGfL+T
4OFdd7uonqO94Vv9Ac4QybYfuYXVZ9GtJ8bKMwCw0Uo0sl0AkgxkAaabC7cZ+xcP8GXgYszqm51F
R+iiTlFQdve8rWLoDA7RqvZzuCs44G4IPeUyQk3+c9UTtrzLZRpO5d3U9sU6rqv5yEpmbOVoKGxX
DtBXmUdjY0UJgyQQNiLMFLPurBXRzrFt8wCOtx8YYWM+W6Mbb13RMsytEI4cwO60G2143CKE5T3o
siiaHSj0ffFsVbV5oijxugBqo9aj0/TpQyOTNTVHoqluZ3BPLy8wlMYeHqNW/c22LcifBK0JTUNs
OWOfqUsh06BBcZ2f2EHpzPWBQGjqVzhIlF1RZHwIw/yuG/PxJRsH0Fi6GTQWN/ZuTFgTrYDITL9g
c+DWMDrnBwpcd4A9DC8hVgWrHtKvN9CwcG+cODOWQsM/h2bYmHldnKeU52cBOgzoFRMssR3UAcAC
zs/Mh86qgE/KhkJK/pWXiLrbcBbGMP5KxhUrsJ9n2nDuodCClAY4TsDBX3sJFu/xBvo9LE5v6Lkj
LbYQUSUfKOowTb1GzhwtK7joHLyUW0Bnphdp3tTC0w4LYA/S20NxMyrhLMcxL75y4/+ckVReD2Js
5f/bNRI+W/+BlBDGZ2ye4wOPgC1j4RggYXiu3rr8AMjiIUjSrMaFGzFAVfIqrEDiC3FqpKvES7qL
FoMyIchwUVmg7osEAw0yDMELaF5Ae4FiGokVfgeFpl9iDSCRx4sW+PBlKCJ+8PQBC8r5QCEwYACt
0yk1UncKPMHSKRxofulER/jIodPrwE/XuQ72LVZD0ySLQFVHOWcGSTwgrG0XC2DM47TfUghtweI8
ppPY67ya8pxsKs6UN6CCvL00Ug60dh4vGN0Y8PCFN+glQjj9JKDqKFSzMI2oPUI9FsibdLi0TzF2
G6h9NuzhTucT4NVojY/tOh8I2jeJifjWqQrjyJrRONKZlgE6ym7lj1P+oRkOtTOKqbHf72Te3FJq
xEIYHgr3DHjZ3ejEowusYOudcuyWLl0oICwppEPVqXwbsekAf/fiEVtZ8xLFqQyV8QGhif2+xA/9
QNYifxRY7EEuwl44OpcGAOP3hBKoc7wOT2sv21D+lEm2g2bp+3BDovjhgTa165oehhkdXDMg9rbM
s04dOBgBEzbHMYuKG7uFiIv1Qmn96LMpYKkRToHAKhQTYSjv02A6fEjCNPVyMWqja13z6Kpebb5Q
u8FdtWORdcP70qigbM3U4XoQSdV+CG0K+VijaGgur2l0RrmXDH2RT0Mp5fNrUI5Ukbeyi1QGfWHy
KrgObClWLEErXZi6plhiUgMrBaxeu/s09QQoHbwPao9390ofYF9ULrg7p1sKqaPs4J7RynsapN0c
tpWww2A2o/7SBocSC6iHOd1RPrOhdG+rS59XAxmeuOJWYDYK/xmlvqam2Ie21USBx7FWLPzuR8SB
wOxgn/EcmfYIOnXcn+LaL7czJsEb/NnbyMGSBDgtDQ0v2RsHGXzWT4OyCn/6Zug95k0+rwvMYbHs
QeogPLZwaid8g2rMih4cHuxIWmyYNkMlnqBwMd3yxvvSW7355KRQrsY84su1b/TtLzX3zCdmVpBY
+DvzX8bpTDyewU9TchO5FjZz3Hg6JpBIBZkRMnvUdu2wdS+FHiSeYXAYQiwLbDSs1fTgLmLeqm6a
ZsWM3FsDE+fu66IeQLsEjZZD2eVZtcbXVlXhX11cBTK1rO8+FAZBFCnjh1A4p6IfnqQHtdBgYh1m
DPogDaH28YiN7ODzKfWDcKf2KfVfBtVRexl5Hf4hh05jSID8eaZnf36auNyyHBOUGN8xXLDeP/Gp
+smxIa7kqZsW9nDC9OS+MLo4uGiMUFzO499xnWNaXen+CftEdyQsIrJ43IIaGzSmiC7sYI9N7m3f
uHCizMAdtuB7Ddl+v16wePAxd2SgwS5ay15fV0YQupFBmjKGRzQ4dHmYxNB5S4fLUgrQgfIMrVAs
lJyjSBrsnmgnsU9KiDA7mNZTLqoLoci7aiReCUYhbPzgVKd2KrH44c/v5T9KGi6q8wAeCMNxOVxO
jE9PZhMqOQaE+PKbd103I4X+0+UZ5kX46RV+Hq6htuB7wTRDdcbrp/enFD26sL+ydwYX8honEl0K
PRnepHigBST9EJlpup4qhaqYFmxSvoBuDJaAt5Pfz8//HJRDnGcxyLHcDhoSGpognw8sKneVVhCi
Nlux5tJmK8gIUUckfsvr9NhrW1uZDaTAJLzTQIz22rXroh7pR/k9sJ3RbVGPXhDh/XnNixQYMuF5
2Glt6/uhnp+pvcsze4nqZLG3VV6++F21GLrQeTWU/sdQ09xQyPmMVawdv/iS1/sYmLAlDdcvx3Mj
u+9TKS8vR/lNBpcoerk8BP72zx8sHiSfilUudyBr6XuGLUBg+YfGUNrXjuWCWH7jN0Mw+9biXXMn
MePTiJAUeujn4P8vTfjiLS7CPJShr0G/IRqJX05y0hkUDTVw4ficD5hOl3tokadrE4ivL5Bz3zpY
B30XHN4KjhfVd8nYIKNUWtOr+OJIfjfLWt0NVQzLBVNu6YsD5jXHr3bGKyYVpN5hIwEDTSvdUQgV
tQ+DjCjZloKxAGz5dp2EGpH9+0EZ4CIF1Ajz6Hxrt8Px3/KubTUvjgBnWs4bNqGGINZeN4ljiW1d
zF8ouhLwDRduOFJ3Ys71BZ4Q5S01XdNo5IzOS3so7kaARAKvuyW7DW/uNA6WNbfYXRM3vBLjsoYi
xrc5vSQowJ0X0qmbW+mCOPOnBCesq93s+8sY1Aieb//8rfoHxtAVBuSEbNIZsSxhf7pdFKjftJNn
yAOMd7CfFgxxv8+71HhuLTfwEt49umk5P4SJuZSV4M/DBDNWsy6+hUnNn9tm9AFWKKCDosf4OVig
nps2MJtF7lTn4RKvkGwvV7TBbOb2PMJyB2P1wpOHIT/9ejkeuksxwuz0ClKPy3Fe+tBRXl3bMt90
TlBno5Yrbj3j5sdU6qBUNSxop7cfINJoW6Ch4udTwRqlsODu2FdcgXcLXIJTW69tj3tYMuB/wcYc
tUJlwrqNetSiB3hxvADKbWxnA7rO1Jv9fonKNS6X6IyRLmHoC8cWf78EjeHK5ZdLRBodcf0rUq/5
OfMw2l3xUKDLnU3PASiIgFJXCJX0zQwPJwtG5hpzde0wZfofhRhPfwc+1mFcPJc9oOGFbzgmB1T4
98WeU0vLmatZ7VFvAg9El1A7veCHvg8W97reqn4PgUd977ULLj4kq8b65nOIASWVVaxazrN1FPr2
g89CSPxb6Qso3PYDZPLsByirHF27hRSkboLN5ns+daaA7x6TNn6h6Fd+gWnG7eWCdTPAImiCXnfp
dAb8CcJ4S0QWM2MAa43irYWWy6nRB2oXTaGonaLBzqpbv48XovWKtTuY6UM9YzmTJia4UkBsAJQc
/swn6IZw2K6EvTafyVP3wWSpt0qdHqWJzuV7bNB2mxxOCPp2CFEXZ0peRT7dFzAU/KmyN1km+V8j
bsKBLVTynIE/u8x8yHvB2i3aScdlZ1hdfGkr5kJlIEzWPObupuxH90sGRhorxvQxShz2Hx+5+ExI
8QwwUC3Xsk3H9P+JB0/HwTLmAjtUXu+hDDSxY2eApZDJlq+mwmPw7UTb9RB2WuPNin9cm+iMoeS/
NEGcWA7l9DzA1+iv3g/hu4uN/8Cv1LJNnPDH1BhvYdTKV3PEDAX4ZethjmEypjqVnhrm2Zu+G7OD
bKvkMEmRo/gPyGT5H/dClBU/fdFBtxXcxRdQgH6LydOnL3pqix4l0bI5WGAN3oCq4W47oFp3bVRG
t6Nn69m50T4yH5VcaPQk3zhM6+q66lAXq5Il9szY9yIHbchUwBOagvEl71R9Kpyq2U6T58GQx62P
4NRZQDd088OIO2YQ5yZKlTPqVXQl2WHxAHfuv+Yyl1Dqsb3nKbKrpcBbfObm4G7MPun3KMaZ4L7F
+dpRnX0fpjAGCwGIffNc42TnNqTbTHbuvVD+9LP8m5TcfoHNWLigS8TQ5W9O+CX2sHcYp00JtvPi
ajnGzPoPbUq7klEy5VVxDsCtDbsz0Py9Rd1IICrGobkHRtGeG/MutNLm3sGtfJdy+KRSnxwn7zYb
UQXDR1k9S+x0ACI99V/xHpzqHrivwPCfQiN28T2ZsI2uvP4H1Ia/hjW+J1hOxwsP+0S30MpPFjKP
366Tx1L1ACCY6RtNJWnu+HtTkQJ7VkLOfxPJZlHWHN/F388SkYLeOJY1yD8Gzj70rrBuAxbGbAZ1
T8tIHUHw+0NEfbSoLMp5ZelMWlT+Gqf0ElP30TjqqxD938b9usqvcXQVUBn8nd+JcdXE03RwDTYe
qoJnwdxV5qUtAhkW9qp/HyjvGtIZtfUZBL1R190OMNipQTnA9cpszCDV0ZurS95U//C4O+24Oxb3
Lohnm1hKhSoCwn72i/sUKoML6c3tltpa3YafQOCbeXWmJtSHqkNsqe8UdVECJgA3+AYKdyiHRLDT
0JUrOphUrKJThS3GTYc6MRZYus6VzfzIqZvizpCAq08qhpeCLnBdr0FnUQp2HASa4o0F2tkOpXWU
E4EFPjogOR2gcW7v7UZe+IBln0bTru0qvq4m6BekvoBLk9tWu0mUEBqLvOzYFdWDtOD/kAkverhm
UFuuMwAofqB8OuC+86/XSNzyFlWvp86O429CqKWbjNYX2H/b68Gz7G3VGOlTFRZ3lCDhkBaMBor2
ReJCS5C18RIGu/JbbbRL0NSsL3lsOljTQD0Gkw8wIqMuXKPkVmIWidCwovghB/bCa3JA0HUT7orv
GdRJbb9n0DUmyy6XAJ83tw13HoAZhbqGEaOEmLTNOQGeZmGNwvsGdy6UKCD86ynwjcHTqWC+Nr7n
VpO0b8Y238ZZMy4mF3NyK2u3rIzYX5VlASka1q+t38rlWNjTSYGbssMuYL01/QpOeXrQoAe1ILfB
B7K9dwB4xgeTpo8ly3e8cOwvvZOFm9Qe5bpBkRHiifPbNDMX2uZOdecx64WaQY1jwDTC+gHGUic/
GxaZqN07M2HOXVva7r4q7R8NlAcTiFc0wOtDSzT0Em8nwUB7TeGUYkL9K7fmnWEAnZzBnOKVN+aP
MqvEmVW9Qr2gR8VLp0F+3V4KSD/uwCyMMbiY0/7lz7N5w/pcSfEgSmPjt+m7tglpms+igaEdwqfQ
NJJD6/cC0g7GoJ0oZLaCuRkEUbBttfLk6H130jANGkuZz7wF4T8y0vEsfAlWnbDUIZx7HFDE2Ggj
7nNrZbANmLHNZubqyeqwQQjl+GIBkol6cvu5P2D/mQepDmsXUNzGHpLAL6L2qeXdeIt59wsN9Yq2
OJdedKSRzLLZXdj6YFBiYMel91AMP1rs5iyVlO6yGkUJpgkO3RxVhz4eUPi6xmYeg9d0jZnd3nAn
HRoIWsjeWPRa9aKLx/zcOma+AROABdR2PZhpsxdtUmEvCbl0+JAL0/XbOmOvcM/yg6SJQfHJW1Ou
ZZqEAXYt+YRp5cSWFws5CIOLQ437LbnCkSzk1WKAQjrM2Fk5MJDLr0004FMupdlwV13aY8ZZEDaG
d54McVSlUd54mDswmMXBIQl0BA/aKTp2ADFY4b4xvY9xw45ta5bCv6bD3xlEZWUcUZNf08UuY7A4
XESumG59Hvln6oDKcxzwuBAAZd1bLfgEnNAJAyq4rTPcX9zqqK0Am2Zp59Ds+9DYDQMowQ5D5UDj
GTTOAdD9y9hrE7XXobb1TlzzP1RyaUXyccXiYR6HCSxUgU1sIf9DoGkAIy4S7ZQc3DwHB7pGMRkl
5BzrVFlDC7WI7ztNFC+ZtnsuIB0n/Xl5IT3DTh0j/vy7tD6voMCsNKD/yn3saHN4wH6aWCaxbVco
kEG5yOXZzQSIA76qONDZNczLWhtdVSix6V7cabq171UNttcn+CmARH7bwCKbouvBc7q7PJawq9ZZ
dEhAWV00CbZv41yg0jwwp9oW4BwFcQ/nlLT2sYGbaR26ph3NrZ+CqFmBqLkmrhX5oNLZlWBlWfzv
FK3hT70fDrptkOL+z++bfnM+Tcl9FwpJDiqahmdjOvr5nVMqHMEzaut94WD+a+Neaq9Chw9HpWGi
WJ1EAYVtDmSoaCBDLByUzVsNDS1grRyk4IIuGzDsA4inyWOZtNioF/nBKxp5pCZswAHBTbGTs3ue
jt6drEJ/M5l9sWrsjj2bfIKiA6zkdxQyl6dBak1ggeveDD4nle81j7Wq5nvoaW8d6TFUQzm4LSXu
jBR68XcOK7+tJZtskSgQJBxIRZ9KwDImV4Eu0dj9I35ki1h27I4Sor5SMHep+wN1ggYMNdysHdfU
OxupAYZWDl2JggUgKJYv4OWF6wab+2siTbihUyy6BDdz6sXaYR9XWXMfpYX1YBXuirgUuJ3BLFIX
ROAGLA4SBMkF9CqY9R0bnz+SoYLThQ9TtIkI+c1LkjXOPfGLBEREVn0Ikd+6E0unzaTGET9HjjCB
hSrkWZYDJlOTiF7LAlySCSC4HYCJ8pWB/m/2efKi+tg4VI1pLGg4KgdyUeZNjAlZlz0Bg7qG36Fe
GLJo2w8hfq4DACnWACeEmeXhtouHDAri0KK+yJMZKn31pirfX7D+kPyMg8TxkqBhfrUBOWUCqMC6
47BsvedTZJ5ZO75RMyzL+rUVZ+CFaZ5xnzt3Io5iTFqRJbvxbdCD3dzq13StTk6bEEVnrLE0+0pl
1oJps3Gp/cjNdmlZ+DJRAJXsbGkNfbOhkKmpOALm+pRyBx5FY8e+DoNob0Jtdd4ZfGU7UNWepwSr
Yy3rUFdxeeskxj2EDvHrDz227LFde5dqRQjul7T+mXf+UIAupKp+Mw1wPIm96ZbZrIBeezxaUPEd
nsPZHs90YLCFPJeps4WvkndzSctjAYB8K6dVNsL/qBSxHUeY/NfPLta76yKEURTsdZ3XoYn/Kv0k
vYOxClxFwH0JrFG5rxaHsmRkgbHdiqx98GJ1hpOg+xqHBsSZmrDb5WPcQ475iS4TJ6W/YcIZ1xRG
Au++b3hPLcBkh9S14IcxgbkmcaMMUDzwDVSCa389+MX3Sxi1lYTnJKRjyqCNWmNndBKMvExOeEQb
xqPoen8bh+G8gKeq8egpyY9m6b9SZI1++yCrJ5Ygk1rws7uBI4Z5osG2ldlBVtTz/pKe2w0s9fqF
hU3WFYdl/H2lqRIGSCgNVOuP1MSdaLwpePmIchiHIHVqRCsa4Ds17CZd6zma7D5A1QCvEhXxqTJn
7Fll0GugDreMxGkC3ffElfjYYeoRjMGM6tOIa0ejL5VqiQeVVCvTb2S3gxHURqaut46qpLwtS/6P
s+RX7+hkPd7s0kmPE2DXC0zhUeMP1TOYB3DYqk3IIaVNdEDNHltgKGviA04NrJQq+cNlf4HMHf4l
sS/Q9+n7GFGCgI+duQiTuMaCH6rCGNvjsAyzrmPSNv3eTyrcDyHKw62H7Ryw6t0d8xoHHDAYrCpt
mtJ6EoIJzvhyzbCqyLnjcfg5o7HnfgV8/M9mhC+RNAeYeNiW2647haKIa0wPQOwZpxSkl2PnNHCG
6Wz+qiKFO09XDccJq6IHEc5n1hfQWw+LaeXAS2YrB4T+Es4646vJRLLzDMB5aTAWX3fQSY8eBjae
ByAx1pkSHfhGvvMQGfjIa9cWP5zsSG9TpgBUw1zBfsp9CY+wYcQaTvL2gM2o5TRO2wbfHqzvUAXt
9UHB4gzGrfaZmvyuLpeA4aoNVToBQpsOkwstDHswvru+m6wsoAeDC/+4FNvR0eZmI7jJ3EC5w0Vt
cnuhKofQ2YDEwNb2oQYIoD6UoX5ZgVziLho1Wlc7h8DNEowmMWTrtp0V/p4hmZ/BtQT8QcOkWHhv
wGT1kdRBC/FgdtN7EDcP4dBoZzRu1t8qNYgajkVuNj/HXVk9Fzn4O3Yn5BHMOvHSlJCQi6znvrDH
W6eH1Cc1u1BagQhWmq8HMYz4qyW8RQRucU41Tbd5YZhL0NySJYWWbqMzOrTWdB5S39/xLNZeOLpX
enm4b6J4f2lrQGnb2eAIb43QNjD7xVo6luZji72Cx44NOXYI/G7N2wSkKwcCgTpBwQp86YIdfVOC
LXPuwekdxwRPY1Z3D0M+dCvw1LBQ7sJxa5hurNUdhxuQTzi86tryrlYMdgbwRXqGfHCO5zyM2mdN
0EtUAXM5wL88K09+Rhl7ZhDtfrWyJFvkWYnZ1zSGAE1h0hCn1YD5IGNbwFT6R67Aex1Yai+pF3qR
BRzn4zSg3pTV/n3Uo7Clh/b6IF1x7iPscEAjaoC/LKq4HW5bxzSzD1nfpPeTtge2GIittYKaAIWX
Dg8u5zSA2uhgztDLwh7QLUVjBhdCzxjiAPuWUNMFgAHF/Kh+zAwLOkQgmIbVbG7dooQTrSaYWkb7
V2m/GNIOH7zC8Vc5FIJuUIgK91g4wCe7Mew74C2bhVWW6i0puhv4v1g/DfBkuiaX3weA9ANmRdbe
iJ3vNmvtB/dbiSnuA5370ZAtAPnPd67u6uNx2MVtCV1NHVYD7xa8YyOUZeDhNbhmv6gqrEOvk2Ca
8FpNB2c2D0q2UQF+c1SBJg7v5fezGG0DIKcAGCSA1dLZNe/33thqrMCSvdq4tbK2bcZOV28fOiMf
H7L1gZqh2DWuvY1y2KbFTQMM59iAM5aK/Le4D5W7UgKv7cNudfaPHqimR3/Aqht07ejopHOpljEU
aHaN4x7hJfLdCJPmZbTnR9Hy8qHE+31IMXFbXoSB8C3hA273c2tgHzY35BKWsMluAAxhAVBL5ONr
UMo3qwNh9mmsza+zG7btA4Sy4erkdzmEbLB7L6Kp3c6VJwJYGgA93wlgteBEI6A+ie5LqfbaRuZB
NIZy6BJeDBO0SBuR14kDKL5Glfs1dqGFDSKB8Gy5deBCt2zC3Drk7TLXXkeVvqN1+gb2KaSOa1s1
AsZaGP1OwcsdeuADe/IBBicNJFtB7LiPRbQfgCm7tocTJJKv7Z4stvSWXfN9G1IoCrdmaEyeSEg1
CiGc4dXDjppIVvVX+4gN2B01mRBDWnNdU4JyWILiQxvBgMdM7wzb/NonU/0K075s1WRRs0up6qTW
Qwb7CsyJ873H+LwcdRYWyUkwgvXTNNDdtxujQrnbSM9dlnxFJQxCrg0WF5yArWMrAiOX/YHw8tRL
IT4UyD/r5GtvppMnPVZoDD6FQ9i0ixCfx4ImpolSEKNNJXbD9Dx1xn7LgSamFJYcyHNndxE4g3Bs
FpRF7h+yCMW4poQASlxDCALKtvZh1gcK6VAVdRW0kz+vMsANmuDaQ4k0JIvwyE3y0sLMUFS8wZoL
hrMvNpA/R+azwAUadOnkmDISNgEMz6MVJwlosJG4dxxshmuMQh+rZK9BQEvKgnpKvayS+gy3nXy8
u0yVUu5pe665OFYok6/AXTQfAeBqA856/3sns4WDp9lPAXwWr6zxte1gmzkqO7nDtvu4AW2lg1F0
+RVeyTYK5fA8AIAMFnHTjcOn+FsdT8MSuxVaszyu4Pnzd4KqbuJkSL7NlvotwUzvx9nBXcX3C4hc
lMWjTPsTfSu5gI/Av7QbPeRJ8L0pD8rEB6Xz6VtvMNUtpYcnTRl6szJBKfPim4ENB1SfIT+vN3xo
J0g3iawEPZ88oH6Fs4Znpbbyby9KdF3eFccxzLGEwV7qN8h+B1yj+UBMboEK7MqHjrFhAyZ5t/Or
qNhOUe6APW83Diz3WsOy95VXfHyym9mwLhQ3D9eHPT37UyyAIE9dPlO7iMTfj31Qac0FHuXZiq5U
uFmNG7A1BXT/8eYe0zs4lq6uO0ef2uhG5PzKo5CSP7dhigldGfCdS4CfdnPNvmIiqk4XTYpct03C
+9e2QeutXEUtkrrkm1A89AW+Ob3nJ99aTFSBdXN+2NMIiZxx9h8ip003VqqJlI5pneARMC9sr9rZ
vS3OOXA8y2Kq2zM40HiKOikkVqB1uweEh2FJOqUnloGZUIIb8ggRIBfK41P71pbmXRPrKbRhv89J
ChUdOqtPvnUT/jMpB/dpnLPnMbQgzjVm3YYg8rKFC4WCs8+GZoYUUi/NDa8hAehV4r8n/7/GXq9M
L3QdK3//M+h18RZ6t5eJp0LREOA/BbUeDZsAtAJulpY5FkdQxz4hKS6QixGVnQVQ2OOSUBk+sC+H
yWq3SjH7cTZQMqu76m62J/tROVCLKTx/vOl0ZzJD8qdvZ76lEFreuEmP1biiZL+PrJ0VVtD/02ON
IfePWYs7uI7apPDus3AMaCS9lLZoHsDPffcedtzH/2HsPJbjRpp2fUWIgDfb9o5NI4qkZoOQRt/A
e4+rPw+yNWrOxJyIf4NAZVWBlNiNqsp8jbcc5wOLk7zcuan9vezN9OT0Jad+S62VbVIp3tqXLIBt
JNMD5nq7pletE7gla51ZDdy/ZeeVOYYNaTcvHhS7id4GfqveRR2ElJx9TBN7c/vfY7F/bqbBhgMU
8DI0HMc+hT4/IdHn+EtetMF6cJ1oW5Ru2ZPIZGTqPZg2sgplMO6xu0ieMD9pNliH5m9U6YpF6aL6
E7Xn3QAIBSJJF20cQKg/C29EczHUk/e4UoKNhV/t0+j04X4pWpwHzYjO8ky3x9e7UTznkvsJHGub
rNPodvpRq8jkUGmfv0BGqJDo4AujYZMZ6sXwnHmzv7Za7ewg1XE1K5zcdL0s0aAj9yUubnLRTAxW
FzaYEpbVVy+xj3Uf5M/CQh9URAphWD0L03zQzFsfAtrVLmrhdKBUGWxT28rOc2Dqz7Zt5Csp0tWe
+xP+kv9iNEF5cpyBarLblt8VDT8Hyn9qA0EHVZ1no2i121cKRQn2oUtTPvjSnCaV5rL83pvylUIB
0d2oYVvtihjT7AVoKc6IVWQ/+waymXefRNYmGDhTeLm5My5Dl5AGswjSr/dr4hKSiaQMy8dai752
CgQ/266HcK03RbznTPaPdsRbYqX0VM+UeJ83E/m3fPp18zvy+UYpVC9my4wMgDk/kILFiUYHCaao
wVV+XfltJEQe+BrIHtLXGLE07/9GtPxIeLmBR90PFbK5Qh+YTKazwcDS3rYBwvTzoGE7p6fzhpSM
Ndwmmwv0tInr7Rz0w+0nykOXUA0n/Tbqd0gm3v+DwqjaSihc/kyVooJ2rcY1xy3jnSUCy0Oygwdp
IlL1lSye/eTj9AiBN91JGLuJ6LxJocw8tra2/LbJywww7mXi3XoADOQuFpzJi1xShF3XHeyc3T0G
5P4pCnMH2C+z8jAuHrWRNAhfA8DPoa6sRwoJ+6wawy8e9riP6KcuaTIoFpLz6Yr0GYY1H/i5bA7Z
wl8VEmvnjL9id5qrEdckp0YRimzY6hgK5j8zCVpKHPW3Nn6SNFQ9ZtYtnI1p/Q2+t4RlNMk8V1IA
KnTmSNN+NgvPuSuxMFbr5qwESvYd+oxHqmwakVhr+NtxCn8oPS88eUWUHczInh8rR+03Juqwb80C
oeoVy77qavIXfCzzOiHKR0LMd/bS7DMf44JAUdSjPrhfzInqnnTIZfbNdJMm6qtbePOzVydrFOwT
DproRcNGrbzT7QSpDd6+tyz3dmREdjLY3DIhnGd2ApzVEsc72FjyrqQpFzudf8XukPUwr3/FBLJL
zhuN+6QLD7VqWuATKfpXnhW/yMVX4w3igOrjraUgmtWE5rO0sL5LXtqBFO04oNp5jxk5+jEVX4OU
quguiluseZcL9PVfdz2k+yCyHiIT5A4iGXTqkOb2rocRzn1s6kV09yWFgHx5lGXG4zod0mUnu8iZ
5Xk6XmIoQuWihjY1xoA5fVN+j80qOIqGWVOUjMvCXN06Ecg8CSbJZO96q9IOnhPFB7Nk06LNav3F
7Yv6y4hvu1GiqZNyXPpiRBzBfJJ1W+msHB9lE1XZSqdMAoAcra3GiI4yAtFGAy3kZffy+5GZ67/p
I3h2e/kByvJD+fNciiqHE6xH6spBLGBThW3trCtS5GenCbr2YihhenZz/F+pphKViwRlklGUkO8c
P0+SA0gS9ZiiF5/BgkyjXR1l7TYyMVKdTWqPieX/r8ysd8tUQZJao71Ryji4toGKElnvkOFylf7F
zUKAhi35DHso191C+TAn511v8+K9qqAHyqTcPNgkRycDVlaDM9pTPFKLkIva8b0rVBQ7iUifyaly
m6Uo4LgkDT4N1ZCS9Ytau94fEaaBtw2dAYraMtYPLEDSWoZnEGDmL0WPIOaCAB3T8VPrd5/AQSfd
/Mk2iF19x9enSXr9FS7zjMz4FD+M2B2eZqVAKs1UhmeriLq1ltX5H5mmXwo10P5SQSlAzLR+qLDB
VvCOAcpFabqbq7jAjqLvzkE3GLu4A0g51m649kx9+N5Y5cF37PkrjjTvTu9266Jm70Xu2fpiFnF8
QrUX6b2lKZc2eXY9RX+Rxn18UCrmF30ZH2lkJ6R3Nrwvja5mD6Cpt3OT+I/moqxnFQAmtDTEfHVp
inheRf1mwBD7UUJ+CsisibOQWsbiOfofvdXSe/O3W57ezD2V/KL5npK23dUJoNCsnj68bNZ/4rVz
KslmfysAtqxcIDQrg7LnoXZ6tAfz+muS+cZToFTJax3gD7qEG+zPz4rfD2u7jox3N7T9Dbk+i+UA
rjO1poqtChDkd4gFZBW0euBNm7sHMbaz0o+iHJz3Wsm1E18mUJyL3101YC6ftW7zyNvSfAYD/W5b
5Qce7O+emcwfhQ0hAb+Rl84HVgEt+2eFbdeHNzoZPrGwrPsibFZpZrS7ub9memi/yNuVYi8aK2at
H6SZOUGIYcFsrgYjtL4UhW19YXw+7KhpVw+Jzh721PRptkmaJl7pKRhc+UeqJWwFBSDYXv4LShKi
q6rL1atlDepbNF8lTBXTR3+ISVB4dg4L6DDtvPnCifqp0ns4nwjT5U+mWU0rh2PQIYV5A2nGhfi+
jFk4EWsMVaybgHqkxDZkLHXY3yHp/Ge45y78BWgP9LE83goztV3ziQBngaJW9GOOFchMgVK8lB6l
usykjCUZ5mCl+HnwI1X49qI/rp9IZdYvMjHQqTc6eR4dm9qtX17I6FONWupSAGmMA/R8ULZShTKr
wVu17KsOtjVbz1a4s4RnY5Yk0/z+4ZaPK2kW5jQ8yGl2tjtzU87zBOszK/AH5CJ3HJaTdWRExvYe
q4BIf+q1nILEzzLj3iGDZa6z9EqHXCgw/Bp3770/WbXDo9GTRImK4cPVO75BfowJXmACo4rrOPrS
+NVwSUpzbdZat1Iys74B0rPZNFeILVKdWPDpTu2i17f0yrtLmvdeGfx/mIv8JviyexU15OXepSDW
XDlxhSiXrAdg0jspr8q4znWV44BnsrRwTUpwmWue43xxUSrzDLXm2R3XNytkV0VVJMHmq54t45oX
lH3STsERqsmcv9kuQnwZO0p8bkHlXxktfzyOhVND2yl6sjRjnLwJkqnJ5hbzdjCL0vS6gk9v2bpn
DX3ZG+Kp0TOMf9N2Ouhaje52W34r9RxvGPyNVrarlS9SVEZi3liB1YEquKTy0MO3d97AVld6+doc
o4ZSikh9OobebXJsY9ai9SkxfxH5lIu73EW2GR8ax3iepsondeOhp1zaj52feRzYIPvc41WvV/1O
gr46FrvE15L5bdSLxy6vfKSYMSgwAt6Ppa9ddI4CX9waT2Bs21BdME1KCoFiwWnxowdhi8DqzPbO
ApYSRsidQVI21Wn5fl4sp8oPpttHq38liCWHLLHCdT+obsX7e275PnZsLSCFJC83YLv7xyF0fiW8
fbbjjzV/jdv3zWGLZO3suHPICSDub5V4UdWl+nVKyu65rdXyuRnaNwmXJLQ3cCEOcTchl6e2Rval
cYP+ySvSnS06w3GIdnUxOfZSa2W94624r+2o3Wgdp0REYh3LOX5kCAR9rYuYPQ7v4yjzRlySMwMt
b5ptxqtwhGH+oFH2QNkWPb+kqKKHUi3WpTZC91XLLHj0dEe5lv701QXOc7yHEEIMHn3H6Td8UYeN
DJNe6TCGmY23Nnw1geyANFkGy5ABVSP5MTIW5EZAppQLhwZr1dmpBd2Q5m1as7SLpedT8PcvKQ/N
+eh1COzYSemeS1txznPaOudnub0HpflfsX8NMS1b50uJute9w/396HvsX89jhz4eONVfot7xVygL
m7+kjm8Zp1Q1MxQRvK3klG6xW7pJxoeRYd66bkFh98gc6vXbcBFKvs25Z6zuP4dU97RDwFtdNf2o
sYsZgj2EA/uFVySsnLLu/gStRmaJfaWNBIlazXim+WiXtkVuPESNloGdZF9YV2XwDjXsoGizBeyv
TF8zPd4I5GnOUv/B5BW0kmY9Gd4hzshFS3Os2mRb9R6HmQUflffZRKInti9JHTqnAD/jbYA42lku
roqgeOBkCeL6dAx2gIyIBG+3t0FpStpfbp1xqs6IGfyafut2O22nj0WwYfE1oUT9fXBy2i7ZQBSa
d3JMko5Ob14auNcXCYVJYAL9tdf3Se3ABkgeNJvhcwQU5SKrYhCTxEA1LVsr5lLDurc7qVdJu0wL
CmKY3Vw5vGwkQRzW3bSX+D1fLGNRn8zW8uh/PV9qYm4dkwOnXL8nM6txeqjqXQjdmwRHYmnHWfH+
GutqerrFGgcpvVBJUccHgyCXyZqv4WK5G9clUgipXC1rTNZJ5rXbYdFRuAV5uSGpsFz0rF2HpKDP
0rpNvA3UMS3tNfe7tIIIUIiR9cG6zUmPPDRY667qwLW2me1E4Tbq7dG2NqaKIvE/gQUCJshZwU+D
WiMfRY3u05BcV4pDYWl/AXOe9tiS+fual/YbKiSnoHPCHypCLetQr4ar6o/B1Zj6ce0lVfSDuvgB
+n/+XmRFTM7Ge7I1P2QPhFAUNi7ek6FEVFgG71VCU39oCy95lYiTZFcAAtOjdAEG71b9kKln6bRU
TtVZgouh9DaWXe8wOpi30qs12OVU6CCupbfiBXXB6jpc3R5sHIFMlL7zPI+jsh3trLnAcsHEKDCf
yr4cz4i2oG8EjvYyuouPsbT7isfVS+GS5XCfKAmwFVxx1b20XZVTrVUYpYEcMLk7A6WfVU1q/zi5
nfWWo02+UviQA2ShGffdIQ/U8UXhD/OVPxY7WMJ1FE+Pzlh8kCy03hKv8U5dDBpNOsMwS/dl1Vpb
aUZdV26CSE2OboiUXBLHHBfVZJfgHrMVTEqLNsgVPW3wLeBVgoXS54fTW912iwVH1Z3NqMEvEr78
Jxb80uSUuAZIWZ/vcTsUmbqlt8rCZDuDvGaf/ffcrLfKo6GO5x5kONWbqJt+3fZuMlEoHNsDMLKj
tFqYysXxNoZd6vmWxjbmbtwFdtA8+24S79uy5wDfBCQz723QEcbV94y1slTOpXwul8xI4xNG6/t7
WV3iXWr567IP/M1MwuGxBdNsDpy91hGupafAxOsg6XT/WS6u7hvboinNTfQ7Fqak4PumVg8yRDra
KjzF/UyVfhkWx4V96LL2f2hWbYPOVF/kogScrDHqzQBRuHO2nhR/P1K2u0qvX1ne0dGSfnWf0aaA
y9A/QMu4SrSXYYKEOxTdNg70+BzF2lfZk90p15/Y1hLkvXRxsrg5/Guc1VnuFrxHtVILj/SN7o7V
plZSfX1XVQaAR0+nOx83oHWB2emxMj330VkcLeoo5Jw/m8PaWpoSk17XDf+CIlgc73ESd/B/Ym8t
A1hsKW+o4xUlM41zal5ec6VJT0OtthzB2+TFTpBdHstu/qFO4SYvRv9/XjZ99bTcehz6yVjLwU02
hjrQsk1s9qgEqEBL7x3HkPLs01R5Fw3ACQkqzzqY7WBecV3zNpOb919TCs6rEd22PzV00gDuonmC
fuKeKnvzo1N0PLy7bHxVugjb6RpioRlbDWaF4YyGItuuGOVCQdpaJf+b6GHdUgnoWSD5j2zbGgTP
SIUAlPlw1P1SzU+uanRrV2Pr1aHFnJ+wsGKtHaigq+OHNEJWqMvQRM6qykjloF6pt4DMcZ/Ny77l
cJH73TprYwBJS3CsYFhu1PttPRTOWS4ShGdx8KtIOUjo9jS5vU283QYkxPRofrARmqxXnx5mZdiT
dmNYb/QlC4uAW78OWMm2koqVmNxFGbah+jiuW8nd3lK2dfqnHutoRVvdsHXGZvrmdgEKuWH+J+tD
sC5TN30C/Zec/2PE6KTBWk/G9GkhXZ59fbbXetXm1xHBhae6ThUWNSMAPUVTLuqIxpCWGC96FJu3
kMTn3l/pmke++XecpPu4giHRHWREVSRXPVns0hZh+jF5sNQhuQnUS0Qubjrbq0qptZ3NZ9HbICBr
7CndlKs5z0dv02bjH7dDT4xIOKyYkh2WyZ0UQJTgP9p2P/nb24ak4wi3SVr/68RycFtasKUvs81t
lck8lI3H7meoYsbdI3iw0lT2l0CNjnx1jRP7o9rYyDmdd9pRXWKaMgfa6p4V0BnMm8s43Q/7swxZ
ZshTIiOrjFse4feT78f+fz7p9iMMBRapzo8uygxfe1Z9HWQOSnthejUGnA+RL2puqz4cp5Na9dZb
iL/KXu07fe/1afTeO8mxm1zUofTq2fBt/Rol2cctOdkP+jU24k+tnHVwoqp3MLygh+NboUUem2Gz
VTH7XNW6DT8gKY3qMuWPN9zD6FhrP5rZVooPWsr74tbGfgoDqu53/w0TYVn6r/GCmIDwVDz5+tU1
zBn3ALnK+ViOy2aYe3ukvF8l1HX1vKU8kvNfgvRqBOgUzQoIuPKL3GPSFMiFxPCNQAvrN0bDam1j
JTH5Be5znaZDa02cAmccrk4tDnL7JI2GnZwRQcb/kc0uAHj+YS9B6T1nUwpG+YbMKHSO2TXQA+Ej
VKQ9DxABF04foDFt1vQrqOLnYWlJaFJ+Bq6vvEiDlzzYpLkob/SHNEzMTVhnyV5ZdFlqrb+4c0z6
Ht3MTwsEIovWQ4znsawD94Uj8NCRswfeYv/qaJuXGEnVgXXnpTBT+3l0zafQ6aMPWrjj+ROplNaL
PuzCYgHOG/eyKOG+Z1jVRdFHpTTaJWp16mTLnD5qoTFEgXqQXkr6rJw82S9fb3W01hnM5MFpPrCU
VfY4L2uvltF/A8qW/cnX5I8BoMjrDMX1gJHZjONG9z1fdmCanxarseX0LRuyjipM4mjmCyAw57Wb
SPQvuzbLh7WdRO43mYM+m3EanLm57dr0Kgz3Ruu5t10bmTXkP0u9PPL6Ddj+dXCtUP/lQw3CoBvY
F4wBKcx2wSpkUZ5c0e9+65eWnyL+qCcp2lRKvuyNqn1kFuGzdKZIw66Koq4v0kxIh68HbFYP8iDD
UYbFPgwmWl5gv5uCCpHXoc52exWMDt5Xv1+ukNfUneJSTbq/RY0qrC8Rf30QWebTPe4ULjXWxnqQ
kLylm95wNqzxxUM4V9+zODf24A6KB7ZBScKZF6+NUTffZYS/dPjiAT9yUNywq3LWYZ9+9zkc7G8d
MlAufcKxN4idd6RiUQ+9PUEmB2HxPXTShpRwBpw5yCD76+aUHysfsDp41+XQ5pv58wBNErva5Zw4
mulzDXKH7TwlddejKO1V7hmVc3znm8Uj9nYLYKDcKuPIjC4o0Lnj0omF7H3MpGPF7ESsXW6fnmtX
nR/xifH2XpZlh6JJ61fPmb4jd5f9GRrzRz21uBuDul+AA58GiExNVY4ffprmL4OXJdvcMTHUWC5y
N8Hp5K2nReEDjMJ4yvoL5KoA94Gf1A/IROfjh5Yr1db1wYuaGp+fwimTjaKl+ncPZkBZavFPnNlB
eHql9kxyIDnahYoUe66UZBKUv3Sv858iH2Sh5wRvAUqmX4AcpxerRfRdjXVUiDm1JthhNkhm8v4a
rPFEIfAqMWSncJr9fXG64RJ1FXakv0MyrPWUZuMViHpLh4FMD2SKvW12FSZTefJnGn3vcZr4qVXL
t2z04y+KRo0iwFbjqFH+eMJ1AtUwF5x1ZfcPuGyVX2DcH73lpZFj8HLUURDYSJO0e42yo6+fpVn1
3+O4n95yNA4efG7hoDEJkgGOJ5jl7GUUUnDvttFrT2Fis4Fw5nc/LnuKNkqHUg53VBz62x3CD++D
6ho7iVuijn8f4uE6VK6UYurPWTgk5y7C+zDIykMlgtWot1krGOL/aOekFTZRD/S4G0xo/r2nrQTT
GRrhfLasBQ2/wEPvTYGHymDprbLAYJ8TfRV+e4wxQsx2jSMtpPJkmPqjX5B7l065hH+PkJaJGtvR
NtRfI8K07Q7JGAM/CuYfblINZ8e2mhcl7M2rGln7Tk3bFwkBBah3VWm3m3tsmVR29qZv3vXFbqA3
u2+kcNIniP32a9bkWNVjO5AqOQKiGOKsldY03k2Yc1s9HGFIhpqzj4ux2fHNLFCSacOdpqJ3d7Pw
C6Br4DWyRJfMBAhkBokhtNzF8AxsrED2dYyb24hg6RvyP/MeR99hK81ieSVXmdUepWlX4B1QcZuu
t8HutArJhr/Ceohepk45aX4fvNecQC68vqyV588Hrer/9I1EwdMD/mM3eepGKTx/L4THXolQ1ZLm
QoeU5jhrxmrWVZzgzmWVvtw3XHKHoDmuJ4M172QDZ4pX4b0nInVAbZxiTlqH+a4rcu1cZZt5Dobv
tu+PW94q7amIUSDx0ugv2ayZBhLIahS4z5jVRmfMwOJt3rNRr3Eccck6qLH61lmZdlUweaVm5hnv
NiX5/eDm1O0ENFMmCM5Ng3+RJpPsvnR3kd9AFVhOZEqoGNcY9SNp3Q9p/uJ2XFhsmW6xpbAWayOs
ESqIPnLKRzuwWMsF3DEkGxPzhhs5wPaUfK3bQXjsqu8lenH7EnukB0Wt/RlXIG7Jl7frvu7TbZcY
yoPE9MLANaak7ndAY+D9V3MZfR+jOMnWzrrhjGVmsHOdoIeu1mGI5JVkOuVWJYUFDJtLv/T8V2zo
qDik5vTyr7GlPEWCfnYpq9oFmo9fOEYTlEUmlex6FicXW8e5MNZPWBTDgLQqHNd6x7rEepI/lfmw
qvJhukorlZBS6FvbKoONxFpvWrJIPUthR962aILqPEqi9t6WYBLM/Jvk9jYoqo01b5cWGDxzAg3K
zwpk4a9nSLBKdlU2jY9l5yirsmiyTxVUXU+qCyWZkxzL5RxOIm1AjN3xVrLYY/qZ4xV5uS/eEr43
u6DLNwFaVet7x229DxFe+hvc7Jl5tO0qdfw3oDxagOj3yw10fkOZC/48qUs+EMtEsL5mTt2sD+Nt
ygHbKVbOYE1I9SXR9vOGVXatfQIOsk7daCvN+8VBg0Rxev+sojjgrLIkt05qGb/MYVI/YEjEWVcd
lxPu+ORp7U9tctzj3UemVfD9SB20dmUYGP3pKWlMB1uUXzPnwe6PJjAvb68VbvItsAsShnNUbJOA
bYzjh+955mp7IAT23h8c803x05MgFzM2YGtADxjx2GNynUaMtUSQRE2SIxvfeauEcbJ34749d8as
rtvJGT/Cho0upLzhPCh6/4FZg6UUr3hy7Es9Gp68Ef7rQq1NFDKr+QBuWPi4s6c9DUVevCy+XCzV
6cz7ENHXN8VrfyBI1u5RPaj3Yi5wMe1u+MNegnrV1HsxFvgmwWzEeqfy4ddqg9U+wIhWYMqBdUAa
qWHzC8AnHNv6q92quxvoATH4/aBGxq1Z5cXZ6er4C/ybWw0h49SD5pZ5kopBbFf+s3O9lxfGxuxP
bDFicNOswmuYB/i5Fm69lfGNYY540ouVVUQFCDML+zST8L0XSOXufh6UQqo0qyXFE6JpKhix+4/U
+chtABepoJqpfEjHgg/zF6CYhEjza49WEG7ukwRiJg/qcVbY6AJ0TVzORFU4NMkb1trBC5SP29od
ztMuBi/4KMt2XRnd3gkCb31b05fFPv7/jJCdQDUW6YVNw+UGN87x5y696amb9PRlSrJnCdtUkPYt
JnW7oUDzYmGvb0TAY1qEtqG6GB3WOH0MqEQi8yJsojR4XUgsY/HOXU19SILxLVjImq4fRdu8yvSj
CnTzo+sf5g6qZ62E3aFEi3gnzcLqL1WSR6/6hJmZl1mwmJfZHWhgOC9qfe3YRb0sTy3Db3ndZlii
84relUpdHtrAYX8J228vfo2d06uImyJPJU1zLMpnvcWjp3TgbgMzenEx8biKm2NrtedByCTohRpY
uuBhYnvueCxiDomWztKb6lO6rZYm+hzTWe/ieiW9WqXGLyWHM+mUSx0jq8PJ/VFafBDA0yKcpc+G
dunadDqnjm9c3aok5RZWsK+K+C8JWfoMGsGWDiv7hvtpeJzw9cHfQXkNgqiovsLjrtb+vuzK6Q/A
19V+6MxubyRG94e/D1hF/6CWVe1nFbk7iZLQCvr/zQhb26XjNbuijZxn2LyIwfp18BSnRXmwogJY
ocp/f8dZ44KyE1v4MQl2TaPCF1w6ersZLnIH4ADOgbRvt5Vdn1JHj4+2PgQozS+z73NQtTCyxaFg
CGPnWe2Mn4KocRI/X7lugCiZW+dn3rPBVjA4lrsz3KH4Dnha28aWUZwaAKSn3kJnG91w5HwXADkS
sKs2quofY6uPEJVS/3EyR/PoY/2xhzVjfJGxZXf1OzwkfdXCzSDJ3IuW2Vh0ZsMa647xYqFbcTGW
iz2j7bxrXL9dAe0DmtNaYXNNPdzftJDtTW/1Y4+GBcQ01cOzTplT/cKe3UZyQQEJ4DRnNvgYdUmH
UU7N2Voufm2cIvKT+8gn+7V2/To+F8qsudidcWv5YYsWZp3Uh6ZHoRUf1TM5asRt5Nby0o7Fa67b
I6XQT9l7Q3O686Tpq1saP1l8EkOtJKMvt7+77x6J1OQ5Rko7hbOYBTMSZJ4ZHoBDfGSGVWFk8veF
U24zrqQ9eZRt056KjdV/HoK5c32bUbVTtnZj9pafpt2fBQcr22XUETonRb8tBhCMCBxAcKPCkNRM
iqOAbDrJLKdelh9koAT9BT58g+gso1XVzY/GkqmWXrkMQ5cfauRjVtKhh9axBuh9mlS1vw7LxQ2M
mIx66W1TBDyu9w6588PilDScVqUzDBUsDZdhrarYZ0tBg2FpSVzGS7PTWKPmABEqaUqHW4V8LUNo
fjWIt0c4/m/4S6C019Tho1wknluQo0v8g8DK/bNDVYuDlZTYHC8dMljujLjMrlZ+zfFsM2+dEnem
/ADfE3PC1Dj8K48rR4i0Uz9SKhIHacnlfubogukDGzx3P5ZkEF5NL8rWt0wK/rDPbuMkm2C2oquS
lMElcf1yS0ps/uBrfnIbP/qpdRyZAIsWrxRRMTaMmxhTgEl/7rxRX8kQREDJwmjzd3kaidh63c5+
sS8CR9ugvqR81eYY5/Gmi39WobWGGk2FpgVGhd+t8d3MAMFXtqF8QXMC24GinkiIqMZRGT2WxtLI
HlO1mBf44jEI2e/FueaehRLSTgIVjD43O7cGhrKc1WQwNL7PzbnWxlWVWv0JaSxtHVjwxLCNWwtb
BeAh5xurC19tP4j2ATCYE6+H6KQHVBenMaMc1HVny8ag1lgucudqfXZOZw75eTJcq67/FZfOujPS
Xa1Su5DmvVfmBxq6AQ216N299/6U3z+w5rjZsS//YttYzDRO2x3xwAi+1TUqFsnwnrGMn/2usdcS
tnhXsIfw6gcYwdYrcJO9tUjAeCOONADBQXUts900elVaNXxpKrQuTAf/VGcZZhWIJbhT+Cj5EElu
3DMj/4eYDMn1WTk6pY2iMamUW55k6J7DOdaopEEjsRo+0MV4oqLDntuO2TOyB0h3/0om64W7TtJO
e7jH8xSRvaU6KTv4wFJ2FO+q05zEXbVxk9o5FKH70CcpIHP4qPCi6oUXlXfoKVppOe5uI3XLRsNu
RAIDtczpqbLbZ5I57VmoXXLJ8zzZ6nj3bu6cL2rI2cXEtEMm3YheBVPNZarE7lM1zB02ccI7gPPZ
r2nSex+3/NRWLQ8lkjNn4dSVfog0bZyUD9KsfzeFeJR4ya9eaX7qXTjD4qZznyuD1cwuHoSldB+c
aGW3ndWJf93iDeyyJVb6cOstBsDW5lMj3OPbhDG4G1OiI/HA8T0xtfP9Mjeh/rnJbwFC4PeYrCBl
hP37n7N0qHMfbfKmciAEqtQonkN99E8mDOYNOiDTH3EwPKgdQtNNXNd7Oar+6+Qqh99wQTJJr1zs
Jku3beuhuva7o5ej8r0tA2VyWxtIxIC2RagS0YF68VnDts4/cIh4lpbExXRNmvcRvdE+TyOYh9W9
Q8Yps+4femt8/mTYJkOqCcPWMHWOZINeBa1uL7h1lju+GE3SkoijScYW+1mnepWWXJBmpDQyY5Qt
s9qiDR+WZ9xHyDPQBfn1DBmxPOP+U+7PuP+U5RmQU5zzVJr/U3MtePVS96sNCOIBV7jwNaog2E/9
XO2kMwIre8YmBF+kpVdiCkjNgtrGi4Q8TrnrOY3mY7+MqFG/I2MGLFd6q7BonqrF9PD3dLgh+8aC
HriwtNNq61t5+BcyEdSdsDB/U2PNpEjdqtdCmUqOXd4EyKicH/kyUon1Mu09nudvHinDk4kUSPWj
CSAZplS7DefdLUzSW64//VEZVPHnKcFlHc3Tdo5RE5sHpHqIO4pPPG3Ks4osCB9pNAM0w893gglL
Y3ifhqbhnCsYM/Jg/2hLv2sP3lqwZWYevISmE29As4zWyq+y8TSVwbPpF3xx+qjnFVf6T/wb1K+D
k3JSrm1jnTZ19MP2LN77vf2uYKW6T4euOGSxFb5xkn2QAS3g/jUnYezHsNzBuCc4Oi0MFZc/00MX
YlCGOJazTV2vfnPj+X2YWudnZ9jH2Cyab47STRt/GarZ2XyeOv/TUNEK/edQlszo1JH7KPhQXtyi
LbeqX2ofAySIRGvjn65jBLCOu/wV8blh7/pzdIRlZD6D0EEJaRlSJu4qDZ3xez5bKdufIbyyEQzJ
FX00Zp6vqeMA1rP64g+lCb0zYt3jS6a65UNYKY8WK/+LhBTsGDalY0e7vyfkWyB46qP0glxEWqYA
fl70as4JbrSUFdVX4yDdpmHnnD++36YqnhaCrMKmRjqDFk2Vhhr1DpX96NDNegaqQIsfm7rnnZCk
vXppGxS0lxjmD71561Y9fCArL8fGuIkU3oV8hEOjN/c9oqK/xkSZqrLbq/hI3SfKj1F6pDn+H2Xn
tdy4sqzpVzmxrwcx8GZizlzQihQp39LqvkG0hfceTz8fklpNrT5ndsTcIFBVWRAlgUBV5m8UjHZC
hOlOrqpCFybDdLCnBNnyQWNfvmSXktYsN1VuD1vFX1CHucp61QVe7ldBfu+XGAjGXtE+oPgU8nXx
OhyfaE6wmR4QydH3qLoCvpbm74EEr2sFLg1OnkvY0h+oEbq0GcyT2HUhJKrcQKfcsY5ypUtc34Bu
bHIXcH3feemumlz/qKmzf+xQhYIFv7TRTT8Pad2wOvndFxnVe6BES9yH4YrKobKVoeuh8A3VWntN
ki9foBROTsTKvkwcFedr3XKPdqD3ySmESeZzk+952GM9TwqDRAQv+vWkxwB0FcM5y1mk2T4qTPPz
tT81B3jnIU+Mc4tL8SpLs3FvJ7kxb+KlU9OmyxRpfRgYFDdcWZ4/7GVErjh07ITsgjo2ybMYYZR1
Vowd/u/heL70pLkxXNpAPHKnO0/LWCrRMiaHHggjYzLv2uvOXcl+0du2borgqWJRZMUq/qlVqgBh
oJ1RwEgCOId8sB8oESzlpa2o/XNZj/ZiL6M+qSgM3Raj87UJEf5Ys9GYwI027T4eNpLJkfwNfqHu
3sCVaSVJn1L81FAEuZ/arr2VkHbJ/Vhd6+6zPFQ/yLnKVZbYtkzfYyGx3/K7eOexTRocwOzkKB9G
twbtjkrOIW589Um6BgvGGW8dE3YhH3dAI+XJxJIqsUusOJeuwAFQ4gJpXV1nUYb93pg/8namgKOn
/mPdhH957aR+Jrnhb6zBRsVs6oq/svhT0Qfa577ReKY2kJMwndQ+k+RAbDGtXvKxnE9aZLRrme0b
BXUSuHJ3edrdjy5qDMPqgpYjV8uNGTjukS20stIWbgs0yvem+CxemzJ6DRZTRifCAzGtZ8iY5Wzs
s7RVKU13IL7hjn1VzGbLm9D/qcQT4uZz/lcZBIiGDCnVt6S3DiMqKetiBigxs1c59qNVn6MEnnHQ
W86LnRbNKtG9+AeSASvHLMxfcaw9OINSfc41T1tX2FxBqHLUveOhje9YDXx8J+iOvPmUQ5Ca7Z9n
CXi9Y18HyuHfx7FcKnYDMlO4dWv1IyrIsPu+jQLqbP10aYRlOZ5Z7xus+IPGMhCvQqkYzNfxUvS6
HJvWPXVYHn/AM1m/2U9a4p/KZcZ1Q3vBQy0DKW+cnZd6y3/LL8NP8BZ3oR5Yv9IQQ1Uq3F8ttInX
vdVVT20R2Ts1tJpbyLL5Ka+UbKeR23qefddaqSYZpmW6A/Z5S8Up36k2pI8fuKo/2fhRFLNnHezc
nyD00UwRuFylFALuWN3VyGov+OKlSnY9aEP3HLQO4Pulv0xNf5d5prt2AlAeFlC+y6L82pTlvjSr
JIzOIjtwbX4YpQh9ltW/jPaF+uudC9s4CvVuJ/P8be6a3tFJobHcyGm6tIdpRINCTv0sdt+jAnRz
jknJZik25scBM5Ic0jZ9gxX6R0Ab9q4YhmdnmBFvWA7mmLDIl1PVdN87r8PSNyjGZ71sdYw8/p7W
2hEsfTPAbLFmVXJEBwTfUm9ub8ekte8rJYUCPlrZ98hhk6BW5p3n6N+A4Wr3rqkgAelCOrMhJ9qA
WekcBrZuQWK7u3os9Xvpk4M1B3euzZ7cqkq+N/Wo6He2/ShR7e9QlIghDpvzl+tsGWwth/JiZT8V
XU2C9G/YV9LioZIn7ekCN5PmEpFh69wWiN/A0wIBuhxkt3nZePppTiGtj3fSdw3JSypjq2sbaWj4
XjB5thJYIYJNiXjykATzwUW6aWEedRWmoZsX2XZI/BpZ+STeXt2qwY549/08H/MyV27RFYKQE+PY
d2NqgQnNksfvzwwHp0Ew3KFfltVqWODbcvjQ/nAqQ06hF8dxkX0age14w7ApTD/+tvhI9ArQFMsF
T4n1QQUrNWkOGCLn+1HTtRez739IhOPACEIs/q8cRMo2LwudzGfe3Tmapqw1naW+YikA05w0X8Nx
K0+Q2+s3O1kcnmBoGYN2jDP+EtL8r1ERNIK/kEp9j4oWKVmJoi5XncAcy7Wk2x8s7YjbSIigPpe+
RlXdQwqN7ZBEQ/ykALDC6kALv7k5AByb6jpr1Gg+oiDSbvuktb7Wn9Qgib4ZRoI8sG64R3Pe1BG7
fei30OKcuIOvtzDv5BApLcTsVPG21z5ybDD0lmjpQ6IXXKIExn3qb/0icfZj4X/6f2qb570K1NuH
f3jVNZczhFyD80UhParQjJGYeEEVdUNQ3xrIpiPulBoDMCHy0+HOWfLTwMzJT5uSpZaOUNLYUQmO
HaNJZ4MBLRr3krFOluT1ZYKja1BqY10HRl3l+gkRwb3Sd+qNVusTkNolXY5AFDnyDtQZWkk1Go21
Zd/ALmN9M05/8SKKDzPqkttARaDQqxK8wto8vUMPdrwbG48chdHvwwH5e9EMEUmQa99Vq6S1/Pc4
CZHga5z0SbD0TWwSyP4tYLFrzPX612vFAzaGZdbqFBPRLxJimHDI5kSLN20ORVuaMnAhj1W6qp6j
b9dQs/Kz1WgF2a6b2O5C+4rtWxcjjpWvWO3WBiJ8K31yJgcVv6xmJ6dGpPH1u4YHel7UKxnSvDDt
Fkm1nyxTql24VM7lkEilXE4RoWP6tGi6gfh84aVR4flK4IeYuvGJuU6XM5kiZ7/nXaawCXj/MU42
fi9GXh3sArl/5VZGFMs5LvgDucWl6zLqXFC3y40Pg8I5ZhCfLvf9ZZwvVkMWHr8ax2ib274nAfDx
dLSNxzLy8r2OZtCtxBhhVugnOdVCOzsGYzSz2Jic2uOvEmbNqu718DRELeo6v89c1sEKVLrDH/2x
zLjGXefGHvdtNSypxN9XucYpATlH5Fj+IVaRz0iBLOIVatp00S5WHG+nN8pT8VvQ4oPWBXpRhLMR
HNe9vCFDvhGbPxk6HQZRt+S+L9wcIegkArzsNPwyBgCvW+l0saPYvqu3Q10v140CzaAN+vxGCpWo
FVr70MCbRJpDMaVnEpHfrDnrX4LSj1/YE8qQHJRKe/OG2TxLS64V+cqL6mrGtutj5c2uinUM0vwL
rOl4N04W/p3gMTGi0PeQTa1VtGw6w3gG0xuzG+Whpd5JX79sSRWQEBsckYdtJLvRedmNZuxGEwR7
cSlfNrtlp3WAZ4mWedPvS3u8wbEksA76qJn3cuAXsFdl33OjLH2OVpn3cxtY955vbk2vQoPgd2yK
zMZta4631y45M1JSYE7fYfm8xAKRKTHOsvoNLDwgkiC+9DU6cNMGTZ7xLIc2DqxTXmo9O2I9Wokc
PFXq/sYAmExGAFu6PtOyTWyP00Gasem9jV0WPERO3LwqxTFc3OlqN+tA3jlV9MV2I3KNGdrMU0Ix
tzd6MO1ex0rNbB3etxymOv41RKlxlJb0l5O3TnKXXdwyCTVA546Mw7axrBY/MR32SqgVyJot02UC
NeNxF+nILsoMt+0pWiahxdY/7cPqUOfog63we8YsfTlc2gZ8ckuBQQ6kMk83MnI5TeawYIVdmTur
Cn8kGEuySVn6IoJ2ZpnrvLXQlgAEsGRfRe010K1q08SIp137rm4Hog8rIdUSMtsZ95g7PoVkz46x
CwtVJL3BJX4Cp5I+B8UcnjJMDJFyRJ/7d3/qILP13/SjshWewja5K8cAVTUHsm7n6lsRg70KxDZS
WZW26fkabmq89xQQ8MH+GimzfRbhG8gDLrkglb20cDI9cJN6uzZzvjfMBGMrGj2wDahYpOY36ROd
nl5EfmofbK856Se7rvRNXE7mERuB70XglV9Dq7ycxH+f/B5aTvACq75Kj27lXyznS+kP53ZBKKZ1
3T4sLUEz5v9o/R7LoGeuff5OhwtQwcjHXwrq+PiQLspeRYwa7RSbfwmWIXJtPDbzG1FbjHUkF4HW
dPXCIPdTwPq/xRX/7pYYiZYA0v0SPQ4D+dP/egGJbEbwCU6R/6qTmZWrCQXRNcv0Ru1LXDi0abqV
M9MIGL3E4DaRKmvpbvLEvCkGBboK4TqTyZSkuK1it/d+wQ8TJeh6uF5d+iDYIUaa/TX5bX2MUAPd
SDGtjXRAhhUS2h0ejc+6Wp6lPxwzBYxQEnKLUHMzDefU+Ajhs/vv72p7pI6/9CdBX2+MuWqPCCUr
f/2QTiPkE1Pk3qMMH0NcZGHLWhorC4t9yAJqeSv0T9KdT1BCEujPl99XPujlF5PTy5/l+otc/jQa
wv1rx+AXkqAeZaatVjX5KhuioV3Ng1mfjLhxtZ3hVZ+UqVb3bhg1p7Rkd2KjnM86f4cKivWMOzJa
54bnrEDPWAdcus3nqYagnjt2uZbRNoLg0JVbEvq2V68RpEIA/DQhMH7SLN9c+35jrWtDRTX498C1
mebB3KxwVplvnEA7BvgZ2+syn4Lbf3fqIpoPmnmIixU4//k4d1vpspd+OZNLyFmlI3yKRifSQDOa
3O/8lybagaBTTlJplApkZPT2AS3xL6Y5sMWSgd5wkZ0MSmN76SyS+MEsWwxtQeNWGxR6V3m8yTN8
mmakMMxViHDzfTyP3/jVg0Mzpul9tRwsvkr3mlqjp2AtlvNL02ktsNoFPibbBDAfhQqHGvAUG7gC
m/73PyZTVrDB5KD3mADgX8moXKYavbV8AukiZXNAz0I9GZ4e3hqFvdhYaA/9WGj+yvXNTaf44V0r
zTSf03WZlOm+yHz1wUQE8QEJKQssIzu/fpknk9Pc9e+Q03nvkrll2X5NnaE8SpgcXPIfW3gk2uba
Rz318ilAySycKe91bGq0ej0j38dL1aZGNyEtv0gvhiu/ew1bL74kKrq+0tuV0RI7673yiJV5vWoK
BF6acdC/lH19bp0ALEOBcD9ustnPPgKFAArVf807vdzEsavcR3bv4XXX1cewVp2To9fgLnAeeJYr
mQ0ryrRPqyYCMQuSOlxKJgk2NTtTcdMXtjfpYg1j/WiLeZ13s/V1UFgpeFk83jeL6G4U99/akY1i
besoopo2KD4jKh/TokP8KELhaikI4rqCtNsSIc3fEdKSSUNiqJsmjx4aTFEuj4ZS8V/Nds4e+foN
j1ESXh4Neos3Qh2p1k42ymNpv5pZlT9GwEP/iEK5ysL9CPeFLE5ZjS3P8jALnrQkb9BqoSVdxvJY
p3jy1PV+/aE/61HAagbMBobFVHCaAnvYDHY3ntEXHs9ehoZrHtkkPFGc3OIyNIYY7DmPXWAUl/3J
dQPyYUMSZxauSbIZuZxmyWLWQll75eEcv5rgvj/ULnk7FQLdVmREzaQng8y7dtEZNesuQSQhnPc4
qI7b3NCsm2HR6o7Hr9o4Gm+ROxtHu9cKAFD4yYU27xA3aUsKiJrzGJkAfBY/uTaxQAkMyothg68w
yBM9Jvqi5OOSAtSywH9U+ZUvuqcpCkX+/APRhffI2EvfI1EWAr5qknUUzAkOFW6r/mjmjU664Xzh
PVwoDtrrYDf5GS81mBHChLjwH7TX0I9yXFBwyEN07yyYAtX8EhdOde+yl/BXpVvxnmC9tb9AFJQu
sMBbLXm7i1ZtHCt75D5BYXh2ehL2Enh83KlIXjxFZqodMnuYdzDKsjeSNSe7tNhzilMXqgbkBYvi
LYNQfILQoT5xIxSnvnDeAiHEY8ZirZFHaPYyalvq/PRDTuVAwrYCQZU4675JKF0kavVGmgYmZK2c
YhPAxSoZ5nyNa8+89ZSkuOu9zlkPar8Ia1DrzUnkPMB2DO80w4zWsvZL2vl9QKfacTewdl6btRlh
CrvoyRYV6vu5rz1TqSlXyFA7P9qBpH+Rtt8UGHTrPsqoQAaheSi0udhHrPU2sDLnjZYPw62pjuVG
Hi9mUj3qgeE8S3/L/oakDwXn3/1gLM8oi9XfXTPN38qiV/JD61CkctQ2PwOWRjhtkfMjE5efxxoc
mJQN+mllIRxzB1DEv1VY3gqO60+41zIYuLDOFyLMFekVDV55RFEiQ+FqOyzcKrWhJGvkXokRah7f
jGVq3zRGAy8Y6Tk0ZKj1PNd+ibzXMGp3jmvb59KgNKq0kH8xYtxbXdG9YWfR72s0kJZ7p3l1DCCt
xZw/gDsYVv2UFhu47SZQdVt706rvzayiVec11k0WjBNVPJoGmkokjN3HYhGRqv2+WmljBBh8md1E
CBNZUGHeSbsRJBQoKt3NJcuqWvl7+0L65fH93v4Qrxtqd6Nng7Ee23JCEDIGiwEkfdPraM85XRHs
Eqe2dxOGm69GrFGG4E18kFFyDAnK7bl1llEnNm+MPimfssGxEdq+kSBIV86DVlX30jLsaAJTHVL1
W66f9TU51hTt3RxeRGc5HbYNXvasfgeg2j/3y8HMkbfU0anaS7Ov3RlkdvFFWjLFbaI3x1QDXNSI
B8LU72NkFjdR4Rk3uH9RBV3qcJVRQJ9Iwmot9Trpkzrc4NlAFtCIv/YrSqjtlhToxZZRYmU0TwDe
LrHSlac+mNtqYvPP33wNcv5TlY8TxqzgGfAYji9NO8ITisrBCCI/9++ssnmVEgQVSv/OVcpXKVe4
oefJmFQrrCXSIVLQR//NvOUqEukXEFct6mO7SM32snyURaOvoFjv2GF8kmVm6IfB3svHcSOjrErT
h9l4G3QshRchZTmUyFqffW3YXxN+Nnp80nXJ9+EF4WFl3u/92kPBJinSm1Qv3vyFmZaG5nDTt2MM
ChLemhUCIW9CrSbzSROC7NZsov4lN6P+wcJSooo+s/jxf7rDzwToxo9MwW0pnK3yGTs8YxeBY79l
A4TSW2AtzhVp8+rb5XcvnuaNG9jNGlnwAvgq7q2xrtl7R0RnwI//oy3j6TLepTpf4Qq6yN/017nu
i5UQ8qqwa57wUOHpU05n6aqVAnnFWH8WAp8cgqXyShoSXdiF53c5/H9OKkOKjaOwcdXw3itmPk4W
O9u46dyDK3oHeue2m3eGbg+Ie+fEHru7oq0ArkzKJwsOteR/bdc2D6jqTJtmYs2CGUM0v9Yh6MCU
xNBG5E9Enu4ivNdPG2q0uC3bhrWHSf9sm4VzjhaBLjmDN+Wc24qHf1i20/aPAQkZqLPg3+RspJVn
uNSlIyIh6WTa2xB5tq0QKMRf2DN3CI40IHzgW2ildtNQLjxqGKZNqytEbMz9gxeU0VFAX7OMyqlA
yUgDAO4f/zF6ucIyIvPkUoMTq1sT21dW+w4vKVUBy+9UfaafjP77yMsdEXkyn6wsWMwbcrokSlut
QAqQTUYDaFNbNQH08Kyf9M3lZpL26Bn6pgDAre6v45ebaUj6u4vgRTZ6cE80hDyCvlVu41lTd11i
Bk8q3qNwcY3m82C4T7GoRvP3SwpL/eU7/WcVaeK/0jCH311HwWOKfd5+HJzhZrT07/PYPbeCpGrs
BnMRmpfvoRXr1m2nD89RqaznVr/oCFzwoCN/rxX/S56tss9ylTi6w7n2suG69KUJli2sdmoExg3A
l0HzMoyj+tZteH4abxTrdDwz8g5IiWe8YYKr7iKjMXYyWrvYbJmhBWzE6sBomyWaCp0XoRxnYjew
2E2b2hTe2i3OsfLfl76+juOVYQOTl6ahOu8h0pSDXGUPlHi40WY1Ufd1aH+ZvbF4R73ym2jkv5J1
lWTjpkoRskKjug32QgKXw3Xk2idng1DE5VTrMEhA7BgaU6Qd9cE5xCFcLMc1fuqKekoqO/iRJ0Bg
YHCCNEu+9amif7GrHI2BPk8+1wFU+LkFNaY1QI1gjMWvgY+U30hi+2UodW9tdylUTZ3lRpqyo5pD
HotZOd5pnpXdUQCj/FoH5te0d/dptqD5IOJHXa1+7T3W5XrW2E8Al8ZdxQe+LSae8XZNSVgsz1ql
Sw6KPt6IHpl0ySFb3IOupmiX2MVMSOIG08gOfZrciKaZdFXK9BoObg91puufJ6iyXYLttLdYO0J4
SrZ+6IMSWJowyuP7NOyPPmUEhLdATVNKVsidZnb/jJ5fffC1pai8XKkkC8I+0VhcPoC8ar+BrlfI
a1A5erWKweDtTDf/fIW9ytmHuIT7qkV8Y34lY2IsOzwvdACRKuGjbOmSHrk8+GrcDsuOUPp0hCt1
dw4fpYsbFYnBjFefDE4Iqp8g2L4iqZq/RE4+k3aCN99HvK9cHTfbiTWL8KFynFnWYCSqg+Gp2UsE
/nU/zka2UdRB2emVXawLJfAKeF+RdkJid+fPQXC89Plp/Zz3g3HvrErDLBD+ySwsNGzKgcsazja0
X3lVDKAbjflhsKyf0k21zOMp7egHIy/Cl76q9n/YEFuRBtMmmOHwLnVrOSCH09+NYYItrvXeJf1Z
Gei7rjbSNf/8HojaYlHjkDM6iQzYxV3LVWscZkizrUUlLLAinuJ2nq86xB2on8OsL4v63M1O8MBT
MHyol4NZRN7atAAXyID0yWgEtl5d0B1LvFzCDlQeEAY4/j+ukRTqt7HwtINMlEFDHz4hyWfcaD1M
nMLFwU/qMpdDZiGLsUhoyCGxGwdgiXO4dsnZtfYjzcHSf9X+E5Th/Oayw9PCZN7nweiuLghzbZyi
h9zc2BiNNVs0YhCAXKJ7p9m/W3YabGDAXefW89AE9nMU/tU2/vAkPWk+jKArmuFGxoJyyo9K6ZII
D0BYXvZQYJ/n3RXykUcTt/+1LVCPD+CQtslfKToF+2uIPmK3jPVNehBDPHQgLaDoz4jZolcTFAGW
fKF6krHcd8bNVM7NXkYjF9X6KJyQ2wU4/qJYanU3Rdplaj1p9SprFiz0GJhrdCRyijeLJ4tNTuOQ
ucnPEF2MZksqB0B+rJwvf0OMM7fpjLZpXWg29WeAOimYx4cyKOu7GNb6Fc4j/Sq/CRw0Yj1UQT7E
kgn5EOsv5rjX2KkcfwHxBn6MxJRR3MHFHvfKpBQsD0npan72vQnG6qE24+4JHOW9dEd1/B4luAd9
Lj9GGfq9dIdUKXxE7zZh1RjI+ozeUffxIGV5a4CfKJs1Ge/yS9CYpyzBuK/th42hK/H3sHBnvhxR
+JIlnbvFi7BY1xPqkqjZtk82qo2HsPOaxWqieZLDyMuVVUev7uGM4LUauxAjUb5+iBc0e2fb5qXe
ZsdsxGNznm+k6Cb1M6nBdQBXR/S7rt2z6Qf4I/dvEnTtLyIn3WqYV22uAz1W238XNavGhxBXFu7G
B1WxRgEJA8QBj4XLmRZNdzjEPqUWcrnXfhnU2Yfc+tzmobk4MEifHGIXzmjn6L/Y23b3uQNSsbRh
dZFnehvVfr4lPZOs8eAo36oRXVBbiTDbsJviDYacu3JSMzvJaDCbO0+b4scuRZPT2qSFn2wlRTMP
4Q8rrPyD8D+EUzLDvtxZjmetL3ekGyj2Gd7GZYKEpCPOywqyxZgdYyaV275zlrNIKdzzEGjoN8Wz
e56WMxIP7sfR2Hwl3xSsMak3/0KJZCN+Nz5r1U1Qj+5p1Cr93vXJ3AvdfFQwBqy15NPg4obhN621
C4Bor+2+dQ7g6Mx1oDT+3g94QfJaaE8DVsrybpV3ZhTNn1Ciy8/SMhb/ZW2EVyjvV2NxZ+YTyJgc
XAyvgGeJq8mQkH6vrXDf553x2C4H2/VyDLJV+xDMvEHXTWaeGuC+50vTUw6UAf0HibUKXh6+Nexk
egG083Euw+DW0sZv7+HR4mdN2nKtdS3bA3JS01arkY32p+XqqeKra/kEMtuu+rfJ0DGgWEqUGQmy
tdOWwfZanZSa5LV5DXGdhMSnjAC1oRIg9U5Xa7TNNFf6kmTrjeotTIdH1ghkpOvpiIl2+WvW2q9t
OaKBVJk+svyJiQhYuWAV8OOM7Cqj/AqhJM+N8gmKb7UuOweUlFectHmocRokzWuzqLL28+T8WdGe
hiLaJAEPQflOXQ9wV17YJlZH6ZJvqhPw1zT8H9JDgQcRw6DG1E+fvWIlnbWjbAbPRwzLGGFd5bPv
3fRpfTYWHUTkXKt+dTm9DBuYUvbcD6iCLOEwyKnSxShmB6UT3htzWK8UpdT3BgKO9wM6feZqnlC0
ig0F97il8xK4nBlUf4+Knj9+CJbTxkLocU7a8zXWcRXrpnGdTwJpEghTnAXueqDmvM4F8oTAV3wr
w3K4wJoE4XSd8wEWdQ2/dMo1JTxrkO/mF/uKg/APW/bxEVlfFHzHH+qyy4/RuESkiVzD3Yh9iAxc
4pK/49xqjm4Mdfwx/JYHbrlZzhqF87MSGT9MII17GYxFW1hOp0hPT22rrq6xf8x3QiyvrDLHLez3
hac4PGjo7J0ap1fucTCRZ9SVn9aF1bgqLb+8uQ40rC72JbiFlfR1jjffV8lZ7vUCNgl2XtOTT4XW
Ohq1QlPrnmrcm4u9Heba6V//8T//z//+Pv6v4GfxUKS88PP/yLvsoUC8vvnPf9nWv/6jvHQffvzn
vyzdc9nOOJauo6blmqauMv796xMKOURr/wNQ9FhEQZ4ewXZnWytKoNC5fMmX3Khk0CVzbsDQJV2t
P484vTR6Or7ovL0PuIa5W2zW569yoFzpbklRaIc4r6cXz6qR11korZqWovBfTneaDz68Hkakcc1Y
/Yr66dM4dvqNnsw2fLYBWsMR/TzziKDdbemQ18O+fHEVwCd8hTW9v7NzVdGx+suDE+qQO0ralJFw
x71k6ILRxy6gggGu5VEPVmJpRilySypOEU5hxWtSETGOFRySCX10YGXpHrhDcumLpuhsK9z/ElFU
s3034nx8nQSCNLuRC6UpzvP//r/h6v/8bxiq6iHNTrbGci1D4//xz/9GmhikXcBdHNMEnM9kBfVD
6tY1BUOt2eC2W26lTw74R2jnsokvXejIwdrqgF/rZhNvqLii75JWwz18mv5ywJAjByta8N4FWI24
SxoOoJQ7bT9FQxNt26b6gW7v5l3mo3Qb905px2AdqmSXEcWC3nhtU2iggjUHzX29nMmAXpEfkD43
dwAidC3eetJ5mV1arY5iwD61DB8qMhvGyxYzRzFjLt43nErLuz7VjPcNJ3KBMaij+iihMmkyGzad
YWcc5RUIp6I5XC956eOSae3ZD9KSS3bFGO+kiZ5ffI9i0WXPKteVS4KVNi4/Ri7p6YqPxhubXp0v
0M2//1drrrf8Mz989XjxabbqUMbTLNNTLfuPf7Y6FClfy17fjR2pIZ8C30Frm4A9IDUEmzTVV6jr
m6aP05+2Ff9MzLb7FJshPIwqQ4KjSLWzCz5mo7jT8Nec5neTY/6Y5yFG3A4PhYkN3BtKvNEWPaXs
Rpqmw18uZDvDSodRIzQ3OV4fz6U2aE8mGBrpDhuzOpkDyqroocNAG7P50ExfkEGyP2nu2D90kYE8
n1q+YbXkH4wBYli8rPFCpURfPVUT6IaMln30pivPHRIRz+J7oin37TiET9KDXCw6ZeMckCrM8oKN
02VQHavsJgxAdXh6mlA+/vswluNb1Wv53k3gMQWlG18GDdQamtW1LcMyDZ1hpKqMwNlWVmGtTM2b
73KvMdeNGxafhinL1tlsua88RXTU0tIZ2WEywSUi21+UdviuUjr8VmTqc4d90o+y9G9D1Y9+Ua/a
6eoYw4ByKH8FZo7ZMSW4Uc1eWzWtVyj0Dm8uohOA0DtYOIXyBIX9IN2IqIbAFZRX1WpOfd8Pxd6y
Z3hNfqYdlr587ln66FC+V5C7k13X7ZVS87+jWMiKK53jR6Ck3k2MZtuN6vJycCtDhcmGJ62mIQCY
/ZdQd8zila2ZIFuWePBIf8Q7IQQZubQOfPBGD9v3S/8jFP6y9RJ07vdortVTmHXTVqWk9UnJjV8F
ltY/reEVjdv8R9Hxjo5TNX0GJNmvyjn6NIYG7ztH9w510CYvhYUOSzQbFJjMNH3pUZ++AyNyr5rI
7mMQFN40WJQ/lBTQ1jq1tn0zdsCglOG0vKxupeVo4WStyrI/2Vlr7MlmfE5TRX2lHP3Vwovvp424
v1uH5ve8LgwUK7vo2Ywrd9epmXMMC/T/LZtiRL5MQuj+q7NMopi4KsfhfdIQ9PYmbVEQk7RkghAO
wo/5+dICR3vwwhl3pSXV+c8IPUHKPlKqh8lQtFNKceBSbvvdvFTjwrYEm0ZlH+XqEcRJqSv9XRFp
5aPJ9lPbd0qfgQCsHL4bqn3vIxZ12zvZSbpSo6/ZdKTNtCUr7K2jTrF5rnGQ4NzhDk2zFFmcIW2c
1aDUwVHv4ExA8XgUqfbBLY6qFbBdWroUBUpIyMNHxqTLDFBuaFySQNdJ2uSZ2zrojI30qW26SUYD
0camO6umb93ry0HOKr21+e41xpo3k3YzamCi5EmA16i2aUYHz7eyDp9dPawejQg9nOVZIYfUTrWN
57GmkgkBCkCPPnTVa4RcIysKa9tn4Fc97cVFreJYjTYi19Js2+y+H5v7hlu0W2PZ21VW8iJjpp18
6mCT3knLqRHLRPv/0Ppa9dDFpb9Vg0rb5EOLFhbM4hahklI/XNpt/tmaE/dhMpWYTL4538a99fky
dp0roynSoE/X+dJHSWa6h9G7UoHtTZNrfxsKPnIMs+CpTaJq32LbcJxnY9HdJhuVY070NlfWq9yg
aCeu1d+TMkOtnvwUvA0qAPeVnmV3dqmgx+ebT3LI3LjAJztH0MXq6jutS5PX0I3XHaKjz81Yha+g
Lbopec1CRX0etHZtLCE5xvePM3YXMkElM3hv854AsoukGLR53C1LRERmaM3SLFld3tZl8kNa4xIx
WPisxE0V3MYWO2Xc03atS115RCfykXVGvMZCxfluxQd5do05OotGbfVP+awrewm1Ozu8hBaY8373
5puuhTNj+s5zs4iTwNMJIcO43V5wmTnFBmA3WneRmZTRazODLf0xeJkLo/ycRoF9W/egTjJ2Sp8N
w0/WPIJxeYjK+jnOswfpV7Rx2NZuDgGD6vxnrJpQSIq3alEgwgO/fF1NYf11LJQbrPj0XxVGIOi/
Wl+bpFJW+Vg5T6NXTztrjPVbZykNdSOOH1GQ3kS+ld5YuWp8Ml2/37A/y25E8xtI4bAZ6+l9NCX7
tMnZBMAj0ZPNlOPUAp7e+DTmWXKjjP3Hprc0a9XVPxVW+z76fyk7r+XGdS0NPxGrmMOtcrBly267
7b5hdSRBEsz56ecj1Kfde8/UqZobFJFoSZYIYK0/fFTV3BIl6eeiZHEcYv9sIU4MyT0GE4wU7bvo
q31UDdMPECk/pzDzPoVB7O5EUXBUqGui2R0xDQk96lsy/FQjzQwhmbnghJDDRd4HTYPYlF1Wp9EU
mAh2ol2XS1W1RWTgb1f/va0kEDZHY7dml+HiuEjOXUchKtrPy6XvuNV6yEfMJJsxJmSSiXt1pQpJ
oH7rTa250YeF+GXCYdPz4m2osEXBHajftqVRvHlEl1eL2/a9lLV4tSxUxZZhEUoIp6zp/XU/pe8o
cLTa81CVxs5BTXLlmc74BXkwn1O3PlzMUi/g+NKhpP10Mp+oU2i/OwD9VCsl76c6PmaojsDxV+ls
y2vMlvsJyPiRzZl/UbUQdOEhjPpkraqq0Jr2la3j68RjflXH8pcSQVMSaQpNrIrBj4GRdBiLLgpp
qqkR6WPhETPVNVvbarpnfoKbXqwy3XV/xpvJKMKfjgPNRvS2/0nX+nFriZ0tC/cx6AMb8nOsvaHA
/WR0g/crGH9UmCn8cF0/W9V8Vi/a6OFp4Hf5pbCc8WhiXAHAuDs5Mpf3Iop99qRyfgMNe3fD1wwl
+aQi/YwmfbU2hHuy4hLaWFHm3+e+OLQTcXhWsPvSHohr2+nwOJVZ+KU3DH0VYqD1UuB5tpnYjzzK
EUyT2Zqf8UovHlVR9xUqsFlVrz/a1NWMhOosATB8tI9OZ2xzEtSb6s981WuLM5rSwwO2dthSg5fC
N7zJVuz2zbWhlXCQgyD7JvXBOqP+Mz+FAiKIZovrbLnzk2rSR7T+HDPqd6qqOiqBMynuHY/GMqxO
Gvfg2OBGGyvuEQjjOSQ7koxloj/qQzCdg5AEa0KS6lv8KXby/psYhbPRLN87x2NVPg42+lEDoM1v
+uDej6Grn+qsqXZ2EqJKrdSEbpcgWvGPnSDH/0uGWQkyf2gU3bqVcNFNeMjKovQQafm5Q/hlm5N8
w1+88tZTBvtqTsvlcPinTr6ZRIEHyqciqLuSqFnfdYWbfEZNDUOiLHjKg0l/bhB0Ze1LPqOPE917
PaLlquqlBhGaJmu2+ZSnn3ESJOwGgB89fAablvUFi5z+QXV6DlGxUWN3k8TXHEznSsf66CVv9BHk
v1Y8pmzO9tNo4tiUG9kJ+p1+yPoSrdvEdbaGPrVPco51/Fjk+LnXyU3rU1N+1+z8kIzexBcw41BY
Dou4inwwJ6P86spsXI2xsF9EoxWboei9x9nBHlobBv1untHdGiI/PvKf6+6Tgk085Bf3msSutx6t
4Fh1VYMgYtzcRVJv7tTVR+GFmLGj0lKtmqDHTwJLh3aD7W++6Tlv6fue/e6tXnZ6QdJyGaQacc3O
N/XSyImhvWvq7FOkl3w2oe496XHgPvXIGQg5cJAhwPc0e1YPhS39pWqqaGEWgssk1anGJ7loL6GV
3cZrWuE9DVgpAawdxR6aBuwzvxxPTVJNG73Si1Ou2/2b0xzSBQXaOGZxDMY23/YKK1qIr4jO5Fcv
wROzHZ1pF6LAvuLsULwbI/u9zgULPIKzfhNo1S/NM9KXOEShTHCr6u2vqA/7x37WLJ5K9Q+frcG7
20niGU3SH6O2Kd57ZwsMQ3/LrRrBOnCHG9Vch3jP2r1nEKnTp2uRDm9pp+MXOPrDnY8k3naOe+Mg
OYq/hSHq14TdXvh5YdGTBmyTqtl5Gzwf828P0S0oVe7bBE3Lj4q3qteLsw90FUkCmpsQrGJng1ET
KYDCMdeybYis7uvIYv9aoihwdecK30Ga7NhL7kzOVitVRTghOeRxEd0miEag9cjSj0swg9U4l+Dg
vvGqFlTG/CbieDwno8n3aynSKl/lUVc8Dgtzye2wiYlRVPwYUNbkIbwSvPBHW4ibzm7ye7m4ibOX
MUAbIt1D3lHdRQ2Ez/KrQOvlpGqqPbbrTW7i0NDaGJFbsTvkmzAqBpCuLuKWsBeM7ZRlw8p2zTFH
bD7s74ycqMMO3bSD4cwjevS0zUY4abdLNSdMgEaqHnU3dTWQZk4kJxjhj91jJCEkTFo8fLEcKda8
6fgSDUb4mBs2XmFLhyf4knmGBoyrifsrJPlfqHwMX3xZdmsz1NL72i+1ay3Mb7cbLaJZunzGlyeL
/fnS50CZvAR1UzmP86Umx2au1GVStq8LJOD4Vxve787J9CP4ocyFoYpNNq5v8cbxTHujpkVW7++C
GjSzEj0ysHIwGhk/KMWkP02640UPN6/bBY+nR79HqabZaQwCakAbobsWbMcbY2U2MwgoPyufa93J
zpaJRJvvGQmpDKd4NTQHvRc12MubA7yddu3FXVoiLmUiTiP7R9UrSy9CFaVKt7HVFs8yTrIn2366
DQUh801Mw2fUSMrbX5ZW3V1sgfDs8ofVHeqi/P1ibjc0hLy9GFVVRZHUf72gOouaAxAsrPuWP6nu
9M8X1XndXdRG93McpI+IT2IXrttsHghngfYAuPinvWuMYY2Cf7n76PDjqbqIwl+pYao9y/QEhoy/
RJB5JFamiTgrrAMOMVSJx8t7UhlPmLL3hEprtp3Eg8RB9YItDR8wm4Kg0p6LfKhPEr2ZFQCvdOug
JmAfZVWP2ziJvX1H9noTFrHYKfUDVYxZmG0qBHD/assCA8VQHIJ2ReySREQ2t7bHetdadfPqtuZz
5UXihy0MMvsiJ7qCfq9ku3MK/EQ8Ao9gX72MGHhDZaF/NxoHDzKz7XApJcjh4gWzE66pvRaJ9Vgn
A1KUjv/ZISr50iP2vXNlXe9MYT1WiKMBey9xzEOB+y0XziO6U+HP2qp3Wt6OXwcXxKzJluJqZFW4
nzI5HdWkJMRmLzPn+S1jkvInw5F3B15z+muStES4H5ZJOSz6h0HokEWWSX/+kjfBE9q0k529Q/o2
tqaWor5h8luvAMyhX5vK7wMe7/99xMQIRAj+73vACMm+I9p1uweMk83sRtl9WL2PmSYfVWHC63is
oAZsCogJW2mkWGrbfRc/MCyZO/b7apyMZbDG3xgrvvbidKO/sYs2e9UyKVa5Zhg/k+wkc9v65Rj+
59Ypws/OrMPwtMEmGKTlDoZW9Uc12/szO1hm63pm/pkd+ABoJ8IePP5wWutcb6WQ8nkpQGvMVvZo
RPhlqg7F8ilHne8sOsYqeaZ1ibONvSFZtwr0aj41Ag2d1NzFTpMedKNN333/RR1Z6pENTJEvwLDJ
S9/dv5v/MVqdY9ToZDDc1dBU713UOvaR52l+1y6FXSzSRIHHnrQpFmJHwIEp4vHB/i7NnoyksfbO
mDv7ajmhzkbx3dN5gvd2b74gI/NXzaSWggAma8RJdxmpanHdjd9z7TngKPJgWUb5EsAznjlDfI6i
1MS+YSpu1W7I0i3gwPGgemGOv6TZQK4BlbZns8v3vRm4n4VlTCfkF9x1lyXELUfXWA/L61WUHcXW
UYXeivbQGhbCHcYi91habnOrf3B7zDJvYOWye3WiLiF8mDkEuIIEakuBtqZjP6smd5oKQDOyPCfL
CF32SIz+cwJ45w18drwpnbhGJKNJN1WB0KMd6/NdFMY93A0EitT3upXPg5U5X0mXz5sWQyzYw01/
4QvAihHLdzT9F8AGEFzCFgCFrWDcqZClCbPqiu76KsGduFh/9Pq6KbYucM+9AaeQk1Q37hGIK9+q
bvhEIqu+jlLXrr4XPo52Wb6BMgj2vaY5WzXK5Hi06sHZXhoc5VcZ7LHzMFkb1enmjnbUPb/aNMsd
00wjAdBpREWWqncNuBm8nGU4UcJTiZHfrajYPOWrj7pRuL97MEvnBFhZcsvh3zt9zMub2CciNF7M
HIkhtNTcI5qA9VPPCegayKcQpu+TasnADx5yr0jWqqo65jiCCpQL86DaVJEXO+g3SFGnME6k303r
QVZFtJ7RNToigYznLwqtV1UMPvTMIa8eEj8qI6JEzfBgmmy+VBX9uWJHsq9Y63bjbCzhwE40hT2u
kjJo71VRFXl3P0/6uI+C4IdqCsu5vf9rnBcm4lxUQCuWsWpIRiznmECHSArDP3FSnNGFS0P/pAr/
z9W/e9Tw2J2yNbpCUOWXgapNXd1GT6Kz9hF6XlZUiDMgWHFWV/9X9f/VFiQ9ZDTPSTYf94MTArgc
KJEmp+FeFYQkhvtiAZWUZFF5zvrbj87gzzDVNukYCy0e92q8mgmeDsE5dakPVXKHms1KjVVTByf6
g6iRETzz0aoNoAG2fhdZc7jp6hirPAHQ022E3q080SPboZkG12oA8cHoNsCurJ5QtOVDYc/D9p6D
jXwSupZe7eYpQjcwRbxDl8dQd/WVaaNjmLDul9h+7MXUWFu/8+I35OlAmdUBWngEUj9jW9Xww3yr
IyO5K8wlWBmX4q0vEp8wVx4fVTXsxrtMg1XWkQS+Dqnx7MhWvjb2l9AaSQrn5GXcGm0JVXUwvXJX
Yae9ob9jYP7LEG/whwfQoQy2yqNGmuOsaqodiKm8WDj/KKMbIaoYTDryeKra1b6/KXXfObBRtUhB
6p8CQAiPBaqmhadvjCnzL11fIJ6D1HkIpax5qtEoJjwEmG4jkHsyF02sv2CQ0rX08zWt+89drzng
xofoadZDwD8tQBg/espFFj1h6BMj+id/qP5hGVR1abbrfXgUaoTqiJNLYFzLxHshYlk++uYQvRbj
s0KpmZhrXRq9yIjuktCc9LY4TAhhb1U1WAIRcWo5N0jbcgvP1UETAfXb4rZSbOzONt60dLztnmB4
7Sxt6r+ODf7PjpiLK/bP2p4j2HgUpiUe0j+TcK+7TSqm8TbJIqyTs/NaFgC1Ykj0TMwglldVs7JB
bFpgqeRDWVNQ58/Pup2VKzVBteW1+GvCBJqgxe8kve9s+dJGyXe5CI7UadivXbNN7iO7c66Esn6U
lTl9QewO4yANvl3f2Pq1i62farzZGvU6skhvzXjrXCsfu0PVEevY9pRjM94boiwX24QYRFxo38e5
H+wMZSiwFDkO2IHXkWdcvAQ+2lW1cYqhhxaXtxvcB7DY++cYQU4eNvgAj8OVGM0u95N40hx/g0NH
3/g2ze2rPtryrRvcJW7ETrky0DD0+0E/SqHJS4TlKhCDJHyRHWBpf/abn63OBtm2f/1ztlfb8W02
RqN/z+7bqMaN3pg2KgiDsHhxEejVXsDRmmsNe5hN3/VQSVQ4pmpjd9taxvcW5ZH1VIXeA4RZiBkS
ggcbJlLqVsw6bTblp2B0LhN2GtU4EI7FYjuLA+O9XibO7Uwi0PN+T4y7qX8MEo6tox8U5wLnuHWt
+CvxFPNKINcOhKCPt72fwk8tbd3Sdtsf8gnfqqoTh7HgGNnJsHXzbSV879F1axhsCW4/H7XO3wAk
8R/TUTZXVByaKy2T1X1uBlE+FBC9HzhbyJUV1dMboTk4jO7AQW+pdiE2I0Ten9WwsCBrWNg20mPo
B68jJHCQEzRfHMlnG1vTcKfSINY/q6oXRfThbkzzaGtaHSuAtF8xjUpfyPeyswQfckjzJP5U5tZ3
ZRoox/nVqszfA0zNBa4rrK3mRM21Ipf1OLXP7qLB+NHSx883Ap/qp6a6GqML99YwaStfeAx3CQyJ
Ps4P2fJJOHr/u60UZX5Q1fDPONVmCp3oVXVBes9/Eh1WzyXJb1VDFhtv4lGwBLYILK6dwX+fQynv
VK/pNSXEeJNwLma5oOTYOff6ZBxVVW2kVRXHz2n9UVW9ubu7wc8ty3x0YhPkDn/m7NXdoVnQO6pJ
XcVBrZ1l1B6I1LYLIbPiUZ3Eh5JF5iDccPwUGMUXZVxcZDh6tsH8SQ3Qh1jAGQX3xTHvNiAzwvfK
H34PUHeIBzNdLb4jd/971KhV8YFT5+/b4KL9RRmQ/rnNxwD1QhpZfzEtWT5zsnJ3NRagOEJnc3hG
jZWTmemA13DZfp1VYzqauxIzzOO/2lWnartNU/XQN/fYnZqQBaVhXA3ZOvdQK7SVNTbeexkA5pQm
XlJBj/Q/W8u3gZD8fwcImXrg/wucZ3tBYHhg8iwHWJjumv4/4WBCD3LXNUrnyFo3H2LkWOd1YMj8
1HD6mG6XGf8GciZLK4HT/liCozPMLtrZyLlujbEKPjVxuORGZhACumsT3KMtbvPirhnLfEVGKvgk
8UMhYuicOg8R3LVcYZXgf1IjxSzOnoGVkbkMRGk0h1sHUFt1IqfhkJny7YOqkjvRtgSltK0aLEbE
nP3If/dQ8VqHxeR+ctyJo0tLlF1VLYe0FyjHXdXjGKua8JRdtUWcYXzHeBxeX1GFLy6qhiFivBam
nZy6bgKFTKj8ZEfBeBwJbG1iBLQO3QBKKUiKasNHBHuuhYUsa9btYk6CW68ZBS443648qsFzaa0N
H5uFAoWCY9fO7UuPzCIskFKScKYa6Jjh8boyYPuyfQGfEe3ioUOKbuk1sy7cFXKoOPdQ1azFyj5K
x01i6AIMLio5RP2Se28p2Csn97OrB6cp6DaqhjDC73Y17KONwyG60inHCd8rfnaFjrHqUriiKG9X
H22GYT6OwvMOH00EnHAtWArVhjgMKD6eQQQw/tGherUpFHDZRH0ijOEcb20hckNBhNH67KTPAlbH
fZ5FIUh6uAM7K8FFVjX+1fNRH6DGBJ4bgV9l3kdxu4MlF7k3u3s0RvN371z4EJgjdIbNWepPE8zp
yi6eVCXlYbefYntaq6q+DMjc6ruB3O9ZNam8W+GkV2cRPlZNOdy0DbBoku5LW9vG8WPRl5uSLxjR
zge3lcldFA/DE+Go7DjL1oa2RlUVqW2CLqo9cUQvaHhyXQ50Ui5esv8ZAZEeojVrOYxv2oJlmBDl
T2ec8QxcmkyM4C4VPimqpu4zQvXael5SbFUbdFJCxKUT7GQx33tQmu+lKLunGHuXO+hiL6pW+jow
LwzxQMRDxVdtqoAefuwh/lxUrQWOfw7S+psar5oQMC43fNavVjqQNNL95ktv/9CGznobtWjG5UO2
Kwmfgm+7CbOh8vWXzButDfKj8abz5RenLrQT7lH53ivSEf2brkRyIu7Wxmw8ioGdgmbNRMvaWn/v
DXFv+DJ4Fqjco+c9f501zNFqMK/8kWHewl3sD+PYxFC1cgxfxvZEDAGt6zE56Hnk3kdOmGC17Oqo
qvfepQ6sl6KGfeW3HDECXkRgNNmxQa1+GwxghIda7ivXbu60/B6dYrkct4IemVODVzS4ByNLdqlV
poekcpJ9VWTw76JpVU6zWAEzc696iM+dpWvjKY8FGUnfeK28sf2KKBvPl9LWL9hkOoBqIvZBfhnt
ba82tu2Y2Q+pnNflZEZPqoAWpR9nQA7c/D9tIC3TbV06NRDM/7QNAV6SsZaFR7wb49vcqLEIMWTZ
oxqmA2W7I7v98DFJr7SBZw8+4R+TUuDWa8Pwkr1qm9AZuAvj4NzbYDRWVjNVJ1KiyF2rerEgL1Rd
Fa6G5Us04bOHhkS2upUm9hAnA9LXKdV6Q9+qutnb5UldQTJh6Lz0N2qWav09VS/HVSjJ/6iVSC1S
URKiJrkUqu2j+tH2r3GJWstU9+3yo//jFvxYvd8L3u1Syh4pCmPl4Jd0Gpv2dyEiRHfTpUg8J85W
qq66VaO6+mj76EhFDV35o/vft/iY/XskCof7yqrHNYLUqyFy/KuGYNCzyPojvLAfwAfnB71HEdru
I3PTAPLZ9YYMn+dM4ntMFOenY/8soxHQw4CxFE9xKK1RZx/KoCkPUHDsaz9I/G9Em/7I/UNiGcnP
So497PZQPmtt2ewLI7OPlpaZQLJR5/AB+n5NJm8z6xgmOIHoCNfU2M+gBnPGRDN7QU/86KAn+x5n
vdj5UQ3qb8A0gQnki6MkejE6fpldk3xryQO+mL3cera0SHdm7Xs6p9uxs7WXoZmrg9CcVTt6w9lF
efmM7CYW3/bWlO10DLJ8SbkS8SBQmW8stw4OjpkfxZxYxy6C2gWGrDqXrvW2gB7Ugz1Z4o4+B8FN
+MLqOe2l26KVoBniPalJ2PGBPiWiPMRoDVwImyJ7bGdosM/TPi+xm/XlvJm0ttlWckmMly10ZsBl
eyuKdBJgIKb53qTHSYOC6wGEh8bkZ7gfJk9abXQHe2KHEyYE+sFgu9+Q1zwki9doPMbDXZcCxWRd
WUsNEwBj8n7OUXK1A80mh5Cs7SF9yaCofeWItU0iv1kRls4uRRkNF7wwScktvqGFr51D0eWvSBsU
hxzljv3scYTvAbIFNXl1X3TfSzAJq9Gv+6ulkeDLpmTcJSHuzCAOLukQVHfQMPKNDHN7jUZxfUbe
OXvTpy1PQWM9S74wKEUEGycG0l+Zxb6pxvyc+SSzvap44KyI+VobZevGtOyNQSrpoTfsYDOiOhS4
5WZoXGvfCTu4uKb+Bu4P1lmLiEqFPPExIV22jiPzh+eO6QlJAWQE7GefxxhWHfmpT8BTa6W+YOqi
8lhYlo/6j6gIMZX6wdXkyR4qY9245SoQWbsJzLzaFIikXTxXZCeXDV2CNa3WVqtAd8GNjX74uauQ
+Wll4D0nR8G+EmEA4vx1wObEkYR7BdBPTMb3UzK9WF2VP+dHZxDXvnWx1IPIipoo+JyYuNPOTWu2
8rPmb2vJLmwyH7Ak006h1ZDdkSPQvlJ+lRK6dBIkhD/1+q5LxqvpJnAnrho6+KtJToLHfdrdmfo6
CpNj+LNLMOZt8A86qaIK6mwzYZgxFX6ygg7bnqoSVcdKBhD28/TgaPautjPT3bpp1a3L3n3XGeCZ
iH8P8TM7oRbH7rE4qcIMRHm7UlWtdItTsBSqijN0wmP8z+h/dWdE6Mj5DyuLM+WpXpxBONpN+a3e
5MW32PnmVQ7fg9hb40hhngqZmafZjh2O6Oxvs/gFNa9wBWD5C/rxmDvyFAEUjGlYMI3BvFaXoJ5f
XDMud3E5wmtLXOvkTfawQR5oBP92DFMRrIq4J0IyIPmfSG0vHFLsq8DnDkVdrpOkY9WvwRBXPtJz
aO5OHkTZACG4Nc94gEY83q2ENPUor+6g8/3WV7o5pce6dnNjPWby1ZMeJgbLK/CDrRvo5XFqX6oy
H09BNIwnbSlwIM+qGKWVos9P4VKotUZdwXuN991ECHPlRpqxGQb0DvRk6E4EgbB9WK56p/9e1sUn
NHfdVaWnfALVssQSlXP2EysCVhE1X/Mh3M0ivSBWqJ3qxe5FFaGASKhlNmH/FD2PZjo6gjem/n+G
Xb06oHm3eJXkp2Ga8xMboE7L+lNj5vbRdgB4uIbkjOaRzeutLt/aegf/ESGhUxHIL1bRONtcTyaS
GTiY7pIqf42MoD7xK70Uywdrj9rZTbDu6aZ96gXeXr2xGC2CdV5K8B/4r55E1c4np4UjTvgctQC/
PBGvqE7s5f29lwg2JLl+ShfnCFmX3e1j+n0jPiZ1leVVf7tKUXg7thbnvhDiHnB8U66jwgdDqtfz
rnGdq1VIVDKiANlMLW5OqvD1qjl1aQxHqU7AVkLSWJVFsYratjlJEX5B3/1aV+ABy6hq1+j/bECh
nf26W+mhfzac8RQJ+ZRUoNAscCDHPqpPVU5Y3vCc99rVwvtk7Od1m+TXIpEjOsbGN3QikTdshrMk
XYv+Y4QQjpv7sD2Qk3KBJKR6+1SlTbRxXXZEWGk3O4GQ3DpKPTKvlQ19Htwk4MXXyQzlDlJnsjEC
r95GDiq0mhgiTn72JtJKfnB2tstD/2uqEQB33PZ5KspxM5aRz5QgXNemGa+wiM52MSd7d7aH59gj
uzpOPSj0JQC2JFdTx8Ui0YNODq4O5yOvxcUj8VbTwghrHXNrIJa6gyAL2opj1YYfFTrSfu0cwCLr
uyZo2Rw4uD3HQcwiIa+APnHF0YcexvToHCAgPQTRBuvgCHYLvwkjzMc9DGOLPz2a6ETwfpJ4Jt45
GquIJz5WYSbvsmMvQ5RJho9ZGiHIlAXaPhLZ45g47cF32zs3xDs0jctjwpp1EqHYdzJp+Sh7b+2G
mCZlmAesEOCX23ou8Oo2NdwNtOiSColLfF3rW56t7hYjOmBeXvaKE4y+dRPIRYlWoWM+Ru5VYLk8
BCYWlYisbFM/epV212DYXK8irx0vLHYP/Ibqcx5jNuf1d8uyuvK64F1H+2IjSOmscx9r1Jpd98bX
PbKVhvGl9yWE0baOTwC3107tThihNbBSe5Fuva7tNkFUXepYHPPYAiEQ2A9YQkEWKgIblk1mrv0G
KHmXNXt+nyiSNcXVLEoYCnWz5Z81H1xfOvvM7bfjYDawYOx6RRKJL7XEcDUW/F+1BJN1i6+caR1n
goc7DhOXZfd/1wjUErJpLI6G1XM06HVylezG03kCut+x0JPZWA8lYiYO/PhzpotfydRJsPoLV7pH
k464LDYiNl4KOoRhoLq4HKUsfsHwEKWTt3K0GX4r6Pe7rHtsZsT89ZL3307pD6es8q3ha9a95uDz
RQTmV2AnsOWz+oXD1HluTNT6nCbcDr7+kCQC3b1g3ptacG9ncbFOjTY4OQaQ99KAOZom/i5Fx/DS
BvdjZEQox8Xi2cvHkONP5hx8rfc2xJAcKD/tY2L7qHhwPjNd7G0Ngb5hvASygzC8z1wD6V1CZJeq
qrWH2UEhH2ivWVTTScu6eW9r5ZeiwC4Yx+X6cRheiixDvXXAX44Nn7FlHzWs69q5c7PYOSBhia6T
UX8fJ7YrgtDImdXokmROdZjGB4QynJXTDtW+drzk7GY66fH43gv6hpRgelf3pf8Qj+jMWnWb7NsB
RJJFDH6VhKl3X806T/25czcITxgI+7OjGnrpb6JAmuu2s8qVAQBuN5bBClUE7wnGkQFKvtj0gfSW
hdtZdykm2FWP4npUYV1DaAtRKzB7EK8QGOqc5UUll7jPH0m4oCwShc3WMNF4SgO+J9IlNamlIiLV
57lovJxQR+Dtox08V3681mab3H5Mctn0CcsZdr+Zy+B1Sk2WaCQf9tFc7jDE+WJC99qEeDmzfoAK
LUqRPRQjWEPw0OtIH1v+Xg7MP3dK3LaBIyD2k64HQjfrafDG0yCNRzPq6p1keX6QQQ6rwoExxCIQ
P0ZR8YKNzR0CF5eO8PIFragJOwESfeWwC/0+uNpOv88m1p9KVtbW1TFMrSshHyZtslbB2C3vh61o
XrnTrtaLZ4D/zda3qm5TaN3XNJftzvUxPhUSxIUV4eaRxohCWDYOvpKTE/8IDvvhrA9glQpULkr8
pZsBrmHqv8yFrX0KEu0RnPTZREfyntBHvzP1hAOQ2wwXI253floa53ipda0YLq60houuRc7JRXd5
SHNGiBi0M0+IdQbjc5YaBKXAvIh4Ni8S9tqmgWC8VlUe2qdxShpkhnGnNua5eots8NVtWTVvZTkM
q87qurex4VUGrtW/EdPtAU5G41vEmr2CxwgbkhPJSvid/mbkUwfcgeRmMKcdgNbeems6t10tX+g3
GxsKDEdq7w24VLNCMsR/Y/vB6acMnc3YGkge2sRmStD+b5x3+EbVrfE5aWZAr5Ydf16EQ1dWKPvX
Mo5R+UwH/6UWGsBO7I7qrnpxczGuW711PsVdbq2dMSo/CclTeXLJm3lBmB/GpoHzO7jOExQ4ToC2
HYHAuDcToMFGDULbMYCVzbVnPgTuUO0iEzYobEQkuEU93QeJsPdJ1k53hVcPBxtDuDNR9urYeo1x
6oDlo+WDmZgPeAB+lR8etCnDEcNNssM0VNapBUy5ldLF297xjvAIvQ3KqrwkncfikDf4qwqdY6zo
rtmk74uokY8gtOtDiwjEwv9wYFvnn+oUG5dkLj8Xkag3gIT0dYEhZ5bbZ1fYd3gJGJyCjO99Y72C
2v2Vu5jvojXMJrg6puwfAAHLzVjBphg5iHcxP/A5Hn4Xfaqdcl4LBuB+sCFzeucE8bivvekVjZJh
44Tu8twb7Z0Y2n5bZrI6czrBLhp6heEZ4yFHUmA9ovyx8i3c5CeMvtbecpRIHGs42oN8soN339PN
l1ybfsY9J3Ob72usHTotSh7qLOcwEXhvIfTEVek43YsfwfwKgQ7s+7raJREhXa02gZ1rFofxpr30
YvB3UZCbK8+dMEoiftubd9IkG4L2t84+Jn0zwI9vqkAenYDYutXzQBUyjncSsSBEeMTTRLp9ZWTx
a+k1EA9W1jCDt+lOpdCMQ6yJKwvXZrCTcW1MLfKyev0LsTXDrQuwIe0vArIDq3kLyk0XYoXx6v9w
dl5dbuNcuv5FXIs53CpnqZJd5Rsuu9tmzpm//jyAqq3u/mbmzDk3NLEBqKpkCQT2foN1yGatX895
l+O6WB9D3Um2ha+9E72NCcobWBa9WIpySh0smUvwkwqbwHvVZhCnxrR4IwHAkRIRGBKCLinQfFP3
abTVzQ+9yIwN6+Nr1eP5qWfxcO74wFN2xEYYacKt09XJMTMAqg4lbquxPbyNaWVvA99vEavuv6lN
QUoBL9rZDln7Rr8/R6QGbL9BYwPW65oq/UdmtfCBjO4t8KcIhMcineH5dbVPfiTiyaSU5bpoNVxP
HR78VfczoWK+BoNKtaOww9fG3VQpdjGF2nsIWucc1czLXGIratrRIQ69+Vawk7bj/g9FR3RAcxO0
aPxuodnOS6b/GB2SZtTC2XGO3ceTE6bunx6ctBjZUpCsECfy4OA3WgLRacTFb5i9J1Rc7EOrTz/r
KTe2ySDekMitr5ODvseyiUh6ouR1DbxI3wz53Bwa3EkAzSFwNYhcQVY1A6kiUhQZLuuJPdZXVVf5
gEce545y4siRl/gAAqju9myE++0ku2VPDekJp6YmZrwM3F/gb33yVfRMPZhRNm1t51dS+fW+7xTq
JrW7VKGhHAy8LNHjhpqmlaq9QxJ7WcJOX5aIOWlhbG+NaZ1QxHoOffuSohq0jNoOGFeOGtVI+fEN
6iqq2D2cJfy1hxZquJLkLJaghcjfbJXcdv4IYmr/mBLxICjmlT0X5PB9tHUjhN1UklCLpDE455fD
sQzbVdd3N8prJTbyLRxUDYCpbXRP3ZwZwENKEyJZuw6DfRgkNcdcfKKmxKwWKlTTtZklWB6DCUI4
IXwuUp5XaXlRcAObPLvdlaZloMBR+yvfD1+xafWWunNo+15769JXFVTOKomD+tIVw0+Tmi+GsFW8
q9SQ8pnG820G2oSjwRqqprEsRmAOijJdfA/V0bJu3iK/pjLn//KHPH9V/f4757sOycFmMwW+0LDj
u1iWycVGvHmPLVaw9Gx73fvqB+dw1O6ybl53js9ht3G/4Q+U7mYFNWsj7ikdGf68yConWCC2zeeq
/pKYdsD5qflZDwjOO/H8apXJJsnfqyI0v/tVe7brCgFblK6y6WuQZcUClUHMbKbiGY38buNEzrMx
pl+LHN/HqPlIRu3N79qfeco+tQu+q9H0y43qnB2F11E5CALqcpF6xCvo6lnRvqm6rWp383eEcxFm
xNJLT3s8j6pF0ZJKUXKt2miV0a5jK4eHH/3Z4qtA4apoz0OPHk2mpjFgwQr1Hm9Ya1HTrBT9QB0h
S/Bmyyz/VyOwWZYDkQChN/XWd2Te+ORGDvZnKRhUdL7gILP76IFseLPjcLb2v6ntgOGwNbmLLpu/
pbwxGExyHuluRWV4mzErw5s/mhaIuUvh2auIg/O704x7yx78hQlxbovi2ZviZtFV0Ei3sa/wiGq9
HeloD//W4LviZB+FagT73PeL56BO/kDhZVy4Gu6WuqEcfzgsEGwfnOIQUOpbIMaJgZrXp0t3ZIHf
setO9kliXgaXnVdBSm1ZYFJDSiEHHKsafCWQha2MMl9FypCx/HOgisDfbGZSLitVN9H+LszxIu+M
lnSrAyNNHQp4JX7dQ+GpoyccC/dBUzo727aVZRGXysUo+FMdFKYthKj5CKfGpYom60xZKl+wQVK+
eBOAOStNZrFfUr4YswpdPbDTnW414U2JixiiaWgjTOal2hVYdENexSOtHcRzvbanlp+EOWH7ApIA
9b60O7WBT40nmVukLQqQSJ/C9xjQF0kfntWeVdic0/TkxjYUHqisy8KZ/TOc/VVrh6hcVUP8U4Uo
xm49JPenITaEt0FkQigU1srhREGK/IWCymxsLSRYpw6y+jglsJkko7nw3OrYoWW/kMgeNSZR/Rgs
e2WTDeXSijF8SEnkisJwj9h4UGerSA2HTTb63tXWis/L4KN3AGrlEdYNDZuXGeQY1tTSw/FzaK1g
dRlP0FbQSESJr9MpFZIpZIGEjw7fYXpvEOCktOZepxpeYj0hCyHCcpTtsoXAEeE+yuWYdZ0by33W
rf4swzZ7SMej8pfAkcP8pX5itwciakDRKU2SI7tPzp1OraKeD0pWdgJGb55kSIwgXYRmuGyK1zAS
fQ9lP+RRbTk3edGznxU2BFc0BnmGqPyfgBiIDo8BmWPEq5lj15otFyAVM3XHbThqAUIOYgqFVZwF
EJmQU/JyLld2nFBIsuN3dlXTS9lO9UEl7XIXc9L8c42O4TcnnJpNhbLYXrOCCVeo/sxnb/4eTupA
Wkg1z7nWtFfs1J2F7IBE8u6WzbkbAXRMHjqyaZNQnwTgvFW8+Gvfe+F2jlWKRCOIST8P8y9GVL9L
u484AsU3m/1HgdfxCgZxd0r9ryx88HFQFVjadgcjM8bDmnJAu0lT07nI3gAP0bOVNudE9zv8TyHw
bzVPRcte6DOYiHxeQPG89qq9UoBnPlcCOVUgWidbklcgWlOd6M+SgfB75CfGyl6ZuHyu4ta4oien
kboI9eNduHa2WvwgMkM7TrqW7z6Dov9fYrfxaEd74SAiPQdB69rHuychDgbNlhT6i+yAf1iQY4Qt
dbxbFBZzBB38bslXDa5zuivjaU6+DJvaOH4Khf3VRKEOVW3b2TT1znFc7+ajSbox9FlbeqIpL9DU
ksNUZD8foSBCmAuS+BIlDlNBqYWxeHmtnbrMAGv+NXNs1HDh5p21p5Lu31Qy/7fZJVOHo1yJQDDj
ZEcyDS5nYdIw32MDEkgZZuNTkkX6eZj7dpWRQV3pYR1fNWERL+/GyED80p2qxb86JnvOT4mVbmR8
uFvFi7kNZ/AqB04kXwTdNrznfWESn6tBRHqNIY+LYqvtqoQ/sui68afUnMzH2VqXbt9sJbh3nPRx
UcHAOcveKvSXtqP0r8XcqE9uF18woS6+JuT7D0FfA4wBscspzpvWBfz8TTUgaCntDNqc1GlkKez5
hLsB0rB4VJpWdJZN3p+T3qndk2xNPB7t4YuW9tpTBWxEBpu2Ls5xg5aAdFTgQDTsjSYMVt0Yq1/C
Ke9J8lFhM137D91DkDhr+or/UPArCE1lr0k4ZeBn0P/TS+Txh9B4LwrwunKs6s5kk7rI3cixlpF9
Tu2FDLKcytHyc2rfW/ep8Vhkr05r2ZSQHWdzH0vWBCJ8TRFSFI0rp8Ow1g+Sq+eO10K0vDLSXuds
jcZkdG9kufrGEpVeZBeXZllADNnLyXoHpGoaWnUte6M8TA5wGpVF2MHEC0gRXh2juQzVkL5nmRYC
/21dvhBBewLOWK+neey/lnzSXCQ9/vznUNvVP4f2qlv9a+gwdRetvFTJLgpL4HNdUN3A0dnAhYo/
VaHSbM1TgFF9Ou2HDiJY9yvDZ+Sj7JG/ytnTrOQgOdnHNu4Gx9W+Yb76t8nwTKe9HFZzDrVQR37M
lq+pwwBfyNlWTcaurxJl6Y+A1BoFQRAt8r2bGyrdcvCpL1ezvrWF5/moGxdvLqKPGnUHwa1prir2
GgvcIqmjCJ1itR9IjsyDvpTNKVOiZwvjH9liHbFe+mQYkbyf4XEHCiXc2EnnL0l6hXLWXG3PqHZm
oKawVnU03WQQmgmsLkRyFwb6uPeBU21i1jC0PMMhOS6CLo9O9eBlr8qQqus2bpW1bOaNBl85AAWj
x2P2ihiN++JCfxANOcAsydJR7ztNedMcLBXtbVg383sbsPFualM/yAe0DcW5aduvPEkqgHitflM5
3efarFwA7BtvcR9/4WmlwNylJfqwqVIuEU42+wqLwFWQWHhfW/7Pap4/9FHz2dobPtn93uQJlqqH
qZnDLW4U5rM1Ic+bKl3zh8Eio+XNrWykSVM83kxnFbDqJotcX4UDpUkKzaRrs/uN0otISSnkP8ao
mBVsytZDw90Z1F3fkHpvBMsNOxh1p1Zltpq8vDzef5Rp2z0Lyq/aIEkkVclnM/gBay44y1DuUhQi
XQLGT3yRdVvVDmNqz7CwmSAITM+o9WA/FAqZwPZbpAlafNbkJy9pg1uTpWilF2HzY+xchFTC9Eth
de6WAru1tVuv/JJn+ZmcZvOjcYAB5KbiXpu0rk4tB+RVZXrdMe+hAkiiDKL5/a7R0ue+y8iQO+Wv
wcp3hV5Xv1TyZf+8EWNkZORmcKCLK5jU3Bw8qVYZkoH7QmzAKP2tqhIJvFalppAAEVvIj8HUx/Yq
HsJuL5v/HAb97HPY2Lzrkfd1aK0hXKs4b5Pmn1EFGwdyJQonYKGaIFH88s5pA2dlaiqSM0g6rKge
1HukIj3sjHL96V93/HqfMSMfyqOLofAtUILNzLnruRGOkaLVYBb7DLVEh16u46aEGytGeRh7Ys9m
Oq9seiwECUHYFIJ9EdbTKQvB3RjCeal1fWUn5bM1HWe7SEnIavczGJUOsu2ZlNBGymxHKsr/iaIa
yTlXQ8SxpdNqC79s20ysOyg/wHzKyzYCZAGmD7hGq+6UYeSoE7qU2Efw5ieEo+IFZWm7nKZLC80H
+Bt38sK5ZtzYJWoj5u/Yo3ds4DSqHMm2Mlbig3Z/AWPs7bMRnTCt01EmGVCFiILoOZvL6djiZF21
ZIvrgWI1eOd+IR08S+Hv2Qa5dQBeA8uj8S/ycnf2VMr4UpvzdHiMlXfqPI+rSTztZRMok7frnAJx
0cL1n3Kj2WgDB8BOtCIq3hdMVigE0pIXCCvl3rBJhD1iYKtyZA25yFmywyVls1DzrEKThLlIP6RX
p8/X7lCQ4+qNK7+u+jwjs7Vvy54CZlio2bLpOs5c9aDs+6LSnlMTmR8EeXat7A1hiK8zXcHBhGNs
thSvl+hhf02Ab6cKTrN955zA1F6VcXbgLeQY2GoKvOAkAoQgmrJjxJSKiX68ttIOv1ol9D18OmDb
BxgDUsQ0feRKzPEkR3viteynlAPu/SWjPDKWsCaSDRRRpWidy2D2fGus5L9vsfcBvEAuRT47ImWK
TkWBX8c2UZxw1RSIZjTsCVfOiFLDykGkhroiZgKZ7lf3y4iTNU/Z/viID1QA+lVZCiMazyh4axjc
FhMFjcc836ydbZnp3x4heXd/mXhtm5uwroNbq/98nM9kBPvC+/Gsa4LglmW/0hyJ0+WcI2Br2QG2
bqA3lHata2j9WOGgrKQWLuqJe3KO/g4bj5m8vY6nUdJWm8acMCgVzSTyEd2OtOpSanrwdXI3iN8a
Xw1YMydrdOrt1CLqIaW7eGC/3heCu5FcYI3tJUvdNzy5bSwz7fDFsqxp36ejsaiEuSGIA777ZKtW
mhlELzOp61UcDNk2EtzeqDajG9q960iSeW2h1QIr6bPXqOL45vMJlWPTFNWb3jO6vzEcgVv1Gy2A
pCEZjo2gOco7eZFre519ZFiPrxVy3YdRM/Rzm7oKPCuENLMs/CZ5Sy1YHfZp/R/J0JMZiHz7OSZv
tkUi7tg2sb8KWN1fTIQi92MAVC0RFOhRMN1aY5kDE3yREfL4+dLm9LvPZpQ/isD4QkIPl+7xR2yM
iKPy952bHDGfmmI9Zbkp+yNlX+gE098G9O2snM2AapFaT+1zg+4ErlwmedMg6JN9dumgI19n1+Tw
CArhj4SEMtyP8BuqiuWanFN/hEwRrpQRay4fsSB2J1r9ErKp33mzTWl30uy3qbOey3lMTm7LGVx6
8OpO1wtlMXUrXXrl5b/qkLHMQmWRCrm9cXMPfU1DbRehOoljMk0Zk3fyoggH+DQwVYDmOas9xawv
scCjO/ZfhlSJqi2VMopu0sVq7Lv2EDmgueQIGXMq9GosAStXHP8jMI3pm9+nl7oJh1clyKIjrLVx
BeFw/hZW+T3uCoBI0iifcZfxrRhvi3gm4jHqqfvMaZGy8IJ4AQjMuZSJUn8x06+QZoyv4RBZKAQg
yOqkCvxQvcddDnW+rSWa6ug9qWWQz1/IedgrDPmgo0m7F4SEXzBH8VK0g2oy520HQ3EPmsYDGKOM
bUBV17VPkOJmsnolgrWW/r3ANfC5bjLnb/E2U+/xSGX+0INLt3MbCWPPW6IGr364CmaNYnetDy1Y
x2D4lhkV4jB6MdzMTu13k10rOywssRlwLH66gUpMYsfNFYSXfchc64LU9oAnxohsqYHwgYxReGMD
bTQlShdqEsFTK5U/DT5Z7atjtNazPrBJ67r2zi4FmKEeJ1WJl/J4mmZ+vannzuS94hxK6Q/luTzN
TrLpZO5Gs2rvjDnki8Z38dSUXrySToRIOrBzoiSbJ5SUEFCk0FQMwZtaOE9uUkU/VH20F6ozWlct
LaJPplgY5tMu0FtjzSEIGW4H14ClmprlAk0YZa+pbvwsL7V3slQD+FRdJM+d55dHW+t/yC4ZspxW
lDqgnEizvFBHOAdvo5AVZsxuMib99yDV/NC0yoV7guSKlyDEG40T2QxUVoazSymiVPGyusfmAq5A
GEWHQoX3HCSa9fS4m7PSXYVjaT0FbGFXM3rKh3jKLpFmZYimeOO61J14BTk7v8V68nnxoASUSmBf
ZFxI0i51r/YR7GJHGsWJ9jT1iBaEqVFtfNMzvnoCGC9WnMeINBg/RxhFbX5NiuI+QqfIsiga9dhn
OWhryRi3/3blJD1sNC9LgDJ36gmZ78ZRyVr5eDXOxhTsg67/qGfLuKCsaV7ivKQDb7efSMd0uypq
jR2JjJ/ow/TnBkOW1jaUYp0qSr90OUWhVoDVSiZsWVot1hZahvZhXMMYcwzjhiOfedPFZfKxS4lL
HstthPY1ekUAZzq9hpHBOHmJ2srf5K6JGIyYIWO+Mpow1/NDavrAIJGj4Hjpk+rdukJ7kOwTvy0G
oYtsUv2TjEk9QilbWDZjuyY1PS1lTEcX38xss/qR9O13N8JHQ4l4P9Jheg/QDkPgK/NXsqlQsSYZ
ZbK2WyECtbNSHBode8MaYbglBAe8a5oGl+jIxwFRWvpQsKAoUPXu7t5dj9MiQoovg58Nl1r31nKP
oMR98/SIPbK2hRjX9AJWKtO28ygULET7sbeQ8/qydletqrk3uXZpnnKxptk5m2IlK7zBhEtZ8n2S
q9lkhVfZK8eGYWnuWr9FdxaYAvgUCrClV59CEy6wvGSimYDAWyKEOaweHaOdNfchWj/O675DHWDQ
hw5prGnd+V79FCYKJYT7khlWEbXjxjKAQgeUPL0yf50Lw97AoXRWhjiPU1aozlPdfHTiIN+IS1bN
C6tpShT8GB9qmgEd0N7GeqfA3gH3HyJMcJvn9PNOxmIRG0UsHqxiMwJB/KNqwAQ33hgeLOEwjHFQ
dQKA/pHhafziWO1lsFQ87YaBNRMPsumsUmjoByXgo+aDAIVVvKnE0V7DeRWplXDcSFHYR1OKwkLx
d9bTSF3Ta+Fb9JiVUp3onzqhNMxpCrElRHZWshnDFX9BMoBKR4rAmqDKf3opmqAuvDadOzy8+FJZ
YN5WFKq0k3wQy0eybZh0U/f/ydbTWZBn+x5ps3utlDB5A+B0F0ew7BJbkQlDBE846nUU/taWolHt
FFoJGC/fJ7Va9/80aQpy7djX4g+sEHyRe8sAKNFeNqXwqzImn03ZG07/aCaVS3pBzE10BWRUEH/J
arNalS6aiZngaNsFvt1RPX9RFcuBnwTuRBmjbGNqc7DPFE6XXmnUz8VIgkbzUF418UD7UXDE5BGD
404JJ1Qxkc2zimdvYmfgiQ4P8qpSK6AqSMrP6D1f1FB7l79h0c/qxZkhkUNReEMP/N99ODW+h/WI
A0rkUMy0GqovJaREs8yh6svN/BAGgNznXt1LDS45psdj77+MuaKQI4eEvd1u+wGcI1b2kYYac1Zd
yXG4V2lgL++SiCR2HoPN+1cHnornDnGS4yNegDQ7mlO8y9DMkLlUmUG1jOaA4i5lBZG2jROQZah8
DzuZqI11t9uB4zGWcsKkdNo1m4zDnCflAUXvYamlCfLodhDuLaW1XnJf1/acW9CXo+D8UhS29YLS
aalmFdJARHhu/4gB7gXoEvyI7CWoxOyPcEAgVI1y70yBOz2n8VCtnJw6Sis//63Oe6wP5AHLKjpT
2US2i5bcysp4m6j3uAyN8uv6z5gcJmf9fg05dgBZdX8hZHTW4HBuoGtB7kb5HwPH8MVotTWFzyE4
8tmc15mpVB9iRO8a13tOrNbaNay08SwvUVGP50BcZJPc9za2gJ+PYEAXJiByRBAPZZOBSBHKer1Y
D31QcuEw3cymbO7et0TczJlureiWA4kYlbtFnIE0MTQndkgdyL97/kUtS2PnQMtcyPSMzMLIy2j5
UHXi7uBP3ldtmMJjaZLQyyPv8nie6E668imOX+TjQ14iaFKp1XyG5NDfE+/HVdFs9ObQ6jXAtEwZ
b2NdTTe9KaAHgqnYyJg9aNMN2gH0m6TlOCfG3cu2DsgaTDfVi17/GCe8I6KQDXulam9UaIoD56po
LXNQIq51+Wc8cdJoDcN6/vbP8TKescu/gZGLF0monto0NF/GoNfOygRuXma9bcVEoc9z0hMCcPqb
ysbynjSvqWEjdjNuZBZ8rsh7KamK2DBwyrZC8WzVNwfAWuHl3rJakRe00RRXxF4Ik/bn+1LdqO0b
qsfqE5KZOCs97siEI2xerUd8aMhITsNyHjX1PUrzDy3W4192/6F2qYB4AJPL09j4PuggONLRsl+b
rlBWRe/5F0UBqzfOXiyQBgb11KACm94DJHFhuv7ij0k4rxV2cm7mGahar1lfQi/2N9hYQIqXTTVJ
Vl7nNnvZaw4OWsuZq5+rsrC+COx7mdXec++G+muPVYqcBFI1u2aB9U3Ogf80H9Sy75YWvI2LF6LV
6GT+haNsteoH/LEa3QcwL4Nqi4J7nNRX2ZIXtPxIo4kZrjEeq7hXDo+4iR8xBWlwEjVYeQvY+Aaz
VO9aRbhJyrsgNBbRxKHvEbdaw9nhBhQvZAx4qHfVxEW+SOXW1DKC6EZ6eqrYBgrsiZKmu4fUcKYe
k8lVj6OrVVv0/N/r2kWoaxrM+hQrKZSKXunqUxd49+5koCi5kjEzhrC7CUBzrKapL5EPWQ26ah46
xScRGfdqcrzfpuJ26L3kKO/kxRqANC/v7WCc+QaLQfco7gS4SpsHf7b5dWfvWInavnyGAIOLGyd6
+s/I/ZFT/uqjKX66u68zWLbkU+X/Ml2hWL+LkhaDhqYOr16KIG08U7mVzVrRQpKKdECiKQ+xCS7H
nK1gR1lkgXl0ec7nAc+v+9wiaQAN6fP2MU12pCq6lHaYLTFQGgGiq+NNXoyQ7POAQlQr1olH3OqC
PcUP5xQoAvERBChEPqbKwXKqEydf5KxJLEXy7vdUhwoOEmoJOpFyqttq077gG8e2zjNIiSsOVYM4
3t+bilZc/SKiJk6n1WrmM785glKeGlBkLc3nQlxwTehKdulylAt0DgeEUF/KPjkKBN8LFAH3JFsq
GvRHVe+AMIrZclZiTb8yGJKkHsz9IGX2agduXouMkZRPIiWZvqAfJftkBLMKaED/P+PTfvBh2Ebj
zgGws7aHwdroQuzG9t0JUkv59+ajVw6WvaoY7IrBj97HXK3O2SK5OnikyrA21tzqb/+a+2g+fm4Y
gJSudGcbi2x1laqcAVvsr2U62pmcfNO2UC2LwZwyoPn+qfEa9+wKOQUztqxDguD2wpDJ6tKr4iXy
O9NuQH33yXR+GEae7zSXipRUjNSmb2gcKe9dEvw9HIXfuyxX3h+jpRplEH7/12gZHvvvMC/8+2gz
dI01GoZ8ooXOc+wWX+HoPFelJ9SJouotgB8gw3aX6GdkX6tF25XlV7DhznbyvQbroa74qmShvby/
RvbNqfF0MxG1ipHS4NPemjAtrNaML9h14BgxaNabObNrRey++GmlL1LlM9f0tz4I6/cqSsh3l0Ny
U8jA7moSwnvn92zt92y7HPOf7viSp4X5S8yOESN7jwPSjHPpJLcM2tpu6PH/lbMDDZqj35YvmjXg
l+OHYBgdf/xwNEyYTF392cDaY6lFL3/ENGrWau9PVrJvCrqh7+2I0dGgAvQZLIoYDYmui2bmyhYV
dO/QmmCynNiYt9h5tleVY9aqaZP0NZm+esDMFrHWxn+iIrAA9Kp8dyIlWIms5yXvdfOouma3Tsqw
eDfd9ug2PnBDzKrQqBpfkbQptxXud7CXsROJQRMAhUzivQ3MmppdGR7jBDsSgXRKtci5gQnWb+Mh
8lJQS5PXEtbL19CZi+M9hixvv5wbviyy9z7TRNekGBAPSeS8aoRdZAfoWWJRq0Tmt8DTfsmb1DDv
N2BSfmmqanwTN//rMWL6LGb943X+c/rvMeqUrXsjDJ4t3+lRVwvftXjgzIxG5WvDKQsJ7/hZtuwE
llDs2PnB1OP8lQwy2wboYivXH/szgPNkZSRYNAmTkMLtuxffgaQpVoSYst3L7z6Kzfc+icWTfRrz
ZOv3POQ3wKeMUXG0sgozVJ8UEmgK882em4s8lM2lHy5LnCWuCeWVc4FM2TJAi/CHivoIuZnmC5Jl
i1mwD9NiBG9RkHyNxR3o2c87GZO9chyyB/9D7+NVSOpAXgqndj9BGkeTQ/voPYeEqR7VOzMatI/G
eKpitX0PQ8Xc+xM/WY6qpu4r7owReQm9vwQpNEQZp3DToGJZ6ycdj7xX3JqPg4eXeJrW2rM3YLNn
F11zs/RaQXYwV7E2UMuPoNRQBcHfqSl6ZY1M77z2urLeyRoz9Y79UJNo7XEVuFZ9ld1L0SHQuvsw
WbEWw9hmGy+zjX1OjeDJfdjsIQ6duNlSVUJDwDCLbYHW839/9z+Pc1NNPeJuunQao9iSy/jfv1Kj
YtgYIlKEbGBzbfAVWTaorW2KtsFaK4WhuGgm/CwkxCIIs34r/349bG9Kr1TPmFB3N8QVf7ia256M
ijqnoTbaCa7uD1ngkUWcAEPVUDOgDIqaTymYrQYIk40s9yDe2C1CwFZbqApANU0138gym0SryjvQ
18UFmo+NH0b3917pTynHaY25nnrUhYWVlqdZZI0VKxnPsu0o5ABUeGKb1ClIiOJftUtNLzjLS4FV
+5lUyVINPBRpfscHEtw7zaipbETNaRab0UruS4t41yuafZQhedHavm8xO1SDlVO0I/I+QE0xaatf
TI33jDQGenuVXt60Lmyhl9TODwXyS6/49p/99KLn+rN8X2EPkxvz4un+NkeWduU41z0XPZAiyAJ/
VDo2mLndCRoYeGlv86jBN7EufIi0X7LwLov2Kqx/feGrdbKs7ALMbPlXEf8xJmedzKfCO8lSPUZ+
zcpXE3tr+f2b3jnGl7mu9TUYR+cYlCxFQ9QYFNZ15R0Y2rHPo+y75iIdWsLcQeYxW1qF1VzdIXKm
1/bVqjBEB6IOwNW01WDbIDm6lJKBUjxQxtIqH5f9FG6g+XcndZoL65z0FSRSWd5BFQHKGyeCnTFn
NVt6D7NscRn8urvO5h/ZCEf/HkcX9Uuujy48+sK8j1LFrtMogJQ9Yk0bu7uCYndR/ZKad6o+8HE3
EivchWFTwqREIM8QF9ktOyIBJ1fhWC1LpDK30ter6XRtpxvA3yeBNJWx0ut5PEYaZRoJVQV/fMvw
pj7JIRGWbdfBQTpETMBRCOi5BBKhTtde78f7aa4nQX6M5y9VtK/bxGtwZE6m/dzka1yGeiQbZw4q
rXbKIEWcasSZT1MKl1TrvFccs4YtbMaxWciYHGJLeEVW+9Fu7JyXSSZpdMXRD64xIfshlKw9KzEO
lj1csalurpWOFU6sJcjELEcHe1X5Toh3zEdo9i4aKEPyvRJxr0J87BH6Pf7f8Qj0ok06eIknBu+6
3zfzJfEF1Y5f4ndL/A7jqMQLfIAG1KCA4mg3mbGJI+qzY0ghw6ZY/1eLKkCzjgqRnWfLcrVt9AiU
LsMXSjSzLG2PAEuO979c9ScIF6G/l5rdmKPd7rCFTO/PMgfTaXACQlJhu1xmET3fpEbQOv3uEzAg
+lsNjJPMz/BfhZR+X4fCGgh5trCFaClvx3hOVq7Rg+QTPU7ZF2d597jIGMBj1SONJgapcJ43n1/y
JvQ+ZPD+miiqoG7t4mEgg/96Odn0xI9QMRkPSZhi0v7XT526qt5H0B+irYaB7hRr6mGw9VHfC4OK
dV7oVLpvOdpX5GN//zvwIBDt6fPf3/0u+m+I4/D76DtS1e4dqd5noCSjLPdWdyA6SQFn1wdaQ5aD
PZ4ciOy+d/Zac32HsweiIwCCM1H2OOPhzM7Pm00hpaxhfIW67hIXTHsFpEYfvtt6+i3SnWHT6W1/
bMekP8LWrDD6rrISelCJa8wwa+jgoh8s7x4XxaewajvT7hH6r4bJGACgHlzYFN+RSBJJpBc+SzsA
2aVsPi55PrU8G6L1IyShSyg3+Je0KaDC1DFSUOCXusC090hagHLw+V+ITUzrzQpCnT35eB3rLfW7
1vuFvTV5lnCuw7WbKeoq60ZMipCuU43RvvZq2j7PBo7Maj4nC9kpY15iQl5xXQzgxZBqUt/xsHKp
T89eN9wxqnrgry0fmo1lqDnOQ+gWyDRcFwImy1AJP+cGzoCBW57CYahIjClglA3c7Pxg8heW7Vhb
+UAOUITeVXPy9fGgfjyP/9n5iFdDvfEpfB16yJl3hoiBaNtZxyvjkz9CSu0se1VxpCXN/ffeTjQf
c2UvGkYvc1C233UsMqBPwjmX2y9236TNgul5VBCvDKL4z3jCqLbuh/EYjBwdTv0QJxcLN8ElO8W9
V2D/qTY+xNJo/OgE/NbVHQPfQwgQQeO3OzVu5xvmWzPp01D9Jib5Q3/UNDLQMr86+M58HkMFlrHI
gvxOzYZu+mP0UUqSIXkJYrGVzmZMbYxyuCTesIpK/FWpUH7SUgbKKpaF34jcG/wf1s5ruXFcW8NP
xCrmcKscHdp5bljtDsw58+nPB8jTcvfMCbvq3LAIYIGSbIkE1vrDqCuYQDRucWM4zSVMfspgiAOk
gud/hCnlqN1UAnDpo0vpjPfykROPGHxPkf9dtuQhIeW67kqhiCzMKmVfjcvqwlH17PDheGmuSxP7
GB+K+iWVLD9EHOYvWZzph1BmhzIEltazSwL7+jnjyFBOhYnqn/iTmPXkrXzFcVfyGQ4D7haIBOaD
/OQvD+zcg17kkn/dyAj51C7MKNyBwjEuj3nZN2gsCmsEHq8rAr11S7QRNZ3qc60l87ZHruQGfAb1
rLQH2xIDy0qm3tumlftDPhi6ftrVlNmPsnVZB7Tx+KlPLgNgf9bLwWRTcV9DLIQAsTDM2sVTaLD3
k80TjWdt/+IWDTr4AAL+LQIPu/4F4sqniKYROqJWi1KXWNFEseKeCk3dG1HCkkZ+zHyOd02KBvf1
Y5YZOCWvA9J57YMbE24tx8cORix9Ep51+9mN4Q0r7fsw5PWTPpFhh2lOOaRr6ltqt2D8sH4gizYt
4GeN36fG5Rtmt7CbMHAl/ebaO/6k433LP+wSIhwz1dz7Ji896LooOrhwEww7WBRJ9JrpCDriZdce
an6QB7sKmo2DgyjSfFn/2If9eMzw5FpU8dw/1mhvf5kDLFCLyG+XftqeGq2dbhsr8SDnq9PKNvm2
BbGZ3tdw3A6dBjglj9UKpmW7k3UiZOg/IloR0fzfIpIuq9Ax6D5dw5vLdq3iFLcEc5FsXS1Ol7kN
xwWwrF/fKvFbNzkw4pIJWqwfxubuMtrBpl6ZVbLJ9II0XmsaLwpKocs4sKOT7qXmi0nxKZuK7mkC
mn5LNu2bjCqC0ttaRsckPgIfbTrikMiSrgjwEZCndq/wtcfmCY6L8BZAO2PTR4KbLsTG1ULxVl1Q
Ivwimlf8slQhTzXLQ+AqMZfXgboD4myRNFv5jpetvAGGMCb2e8caPADdoEggO+cB60bMcCApC0EQ
zHCwXERyMDefDK3r92hkoHLvBOXLkIO8KaZ02oV5V76oMbg4LTLUGzkaWtA35+EZ3qJ725v2a+dG
+NRgfrBQK3xCbSX0vlq+fjCtDC/VbHibvDT92WjzKyZz1uvcRh0rT7P9ErKB2QCkDc9urtl7N1fV
XdQPAxQSI12psAxifC430kVLmmTpac5dVfShfcAaMQ+aj/YganoyUPbZ2E1c5sk+3x7Qk9D1biOh
Em0KJkVvLRbSjuuf5mj2T1OlByvotMoSoQi7Z7ebKSc5nOmoiSM9upxU9y+U4Jzb66G26mRlD1i4
yD63Y2cFfiE8YQyvHa9xqJjPxzxuEZtjfpra4aLw3bnRl36MKkmg9vG5s8t1RVbmFtEj61aeDUOd
bNnFukJk7qPPK/X+UMfW9ymyljoS0k9kM3ARmSMTvSpvfO0mJFLN3lL3phBm91ARRPjr4QO8IyrF
sn4sC8tGrG/5KQR3smVpkbrCK8bbyKJyPYIYz5T4pyxJY+H4leqYc9bEQZ6prfrqZ167C8n/tVt2
6OFObbz3yGk/Ilq1mjZIdbH39Jphl7CFZME4QLKwi4lq9qBtIzCZ50sTbXnytkVRr2RMjp7DnV23
OOtkWGfnvsMTGIG6MbSzt3zKLAQP5vFYJ4P9XI6oaCZN9gaJdtrNA2I+po6hBuWncQFdp9nNBlOn
JoC0iQxpfWmTqeRr5OvGg+lrb5Np6c9jPj85jY7leh8f+QEGb0ni66sEcMjZGlPnOPu5TvUGlS3V
M0wPD1K7UsCSjV21GkMsmYvWOHR5bQDCgtZ74jaRrIPOoOwtY0y9tk8wZ4Ytt8IZmoCKHJJuRhC9
i0fWjR/Zi2u+gpRzgr4fYOmTrz5OFsphTrxGYavf2ym/o+3sqBFIiQTbGrNwzpdO6BCYihOzSaAI
LcqqG87SxGPgJ2oa9Quwg+gm6cicy+5ShTim9U6/kU05KdSaemn1o7uUm6fcqRTXW4z8TzZk27r9
nGoPKbf4h7TmD1OYyKEIgO5fdmU8TLhDfupvxHP69/iZnfAq7b1L/4RaUZxv9cSH3C93uanYA+e/
Dqh/i62vPMLcgPCC2cYGfhpyu3b/1EFZOfhojq3kS2mtvx+ceXhCobL61C/iQ2oiAjvdnPOaTbvh
m/eW44YPpTnt5Z29NT2oc50DaJQa/gv60T17TnYZdpkm9x8gK7TiQRFpVgo3CweZNgJQrZgOajpp
Q0FrACx7wfzJYXmw09wCKJ/p1btfOv6+Qvtg5WTZsPWEwMEc4lM+1Ra40MSBP1W66X2Cv2RrdFD/
RFeqVRTJWPvIeBWtZr0uDymJgtOfzxjZRphNIwFUo7bpK/FG1RtlOUS1foN+KJKLWkxa2jIAmCjd
sINOi63zWFsPqdWOX3yXXxWNGeL8IVH1b7ljBueoK5rlVOMwKJvXQ0Lx/yyb+Nui6QG2cYuy0wBR
wOUvYbE131RUkvbUZF6cMUr5oVTx1hawuVwJ8zvVc9jICAxwoejvnd2p6OID+ZAg0euhTlsQG7Xz
9dolzzDIGc9ob4xn20hRMTTNSwRKIA+haePnVmb7VmumtxFW3AposXtuup5tpoaafpSr2bNvqq+Y
yNnfqVhR2AhPutK8aIbSfKnGuqW0GPwsgjg9yq4CS7fbdsw3swiQXbblq5s4UbJVHnYGknVDsw7G
MsFVwgqWEg9bziquc/Fk7/Goak4RIgfuwsi/K4iFa7Xm3LP1cPZV5HSbeWzwZUzLo0SuAyfrFrYo
DiDhxh02CG+SvIEkGhhPtaojmkfLoGJ/aSHv9M0IkeoZ/QnBLQn4adjNLkY1Poahrn+ZImC+bq4L
XDFoNdQw9zUCWgCLaUZjF6201I0O8gcgJlmThVqF6aI3PIQA92bPLo5sqE4Xh2CyXrzTMDwhy5Pd
djLDN2gbpCKFrh1/PfkX0h1/WhqeMm6vf1arHIEou/Od7ELsJzgECXKHUxNXpG7B6OQ4j4Cctqr1
MDnlm9LMb55itPdhrem3Dk+ChexHOxF9cD9sD21s569Nf3aGsnpz3Mdex+M6TJPpNTV46wokkTN0
X/8JeaxLv5VU5p4aAxoNsbMaC7W+yUfwsc/ythIgTiHRD0pUOGzTkL8ABSF7JDIi1jRvM09xuPxj
IC9RWOprtd7JAd3zg51v+eZBR19tDKonWb+x0mU40ZD7YkbQu6yekKScbzQNuIvIfNvmvRa4+FTx
0yu2g4FLSaNV2l1TValQ081+1Fg9ZIH5U1WGJ5tv3uuI3gqyk3p656HVtGsN09jjERDfDCm2L5h0
KLdjjiaVhTLGmcJqcyqH6ontIaKsihn6q7mprXWPLd4XedDIKthJbJ+zvCMF4frhzo0sPTmD5NC2
ZubeQ9dQb+U3Mk7te75+KrlWvoNiTLaAvHlfZm1eB0O2qS3u/JOjYDk8srbUktw+5KhDbXQzzJ8g
LX0f/Mz+LkIHs8mWRZjY1TsGP8m+JxV2U2jxs1WVwaWF62txI/tHMWjV4bNPvXAv+xNgxNrCTr7X
hvlSe5NDKoaDwTMUFqU4HQAtToHK35kHqBx0076bATip1UrHM3VVoFWzucCRLjQ8J6mfcVOvVpHH
Ekj+I512+ty8jsqCnoEd37Ifg5OeJ3zc375BqHQbK8C7qAb9PpDr5U3vBfXx2t/kbn0U1/CmuthU
M6Z2fWcZ51EcsrpUUDaNKVikcEg+9V1iGifbBZPyJgfkIZEz5CmyEPkyj51y3dX9xwWjLebkoIJC
w5rfnc4yd75QOAr7BoVJ8XOMQgdzKE+FtdK44ZMaTlvZT/qeohUeXhvZRKnrEOdJ/YgHQXqW02sn
eL4ICHhlcFYHPXTeptB78IAolXgvHxO/LI5s0QOki1wVoG/fAUVgpR6BXmW8JX1QLuTpp/Zlwqcx
z1X1hWGUxQ5JTffWUdo7+b1Mws69BfJ2p2HCeBrjIUO8DzG7LCvLczPm7ITqeulWlvWIs2ZzXzoz
CuFQNKYqUA82KbWl4arli48i8LrF4mErJ3U/9Q5wwXyUGOZY96y7KoEM6feUeLvJuvs1FviFfWlx
BXYkWngzlFBH21pJDsinGyQetAMocAud2zH4EmfZTSp5aJUz7w0fqLLXzc2dW6HsYM542r0qaJ42
KAre+LM13sV21nMLD98UM5nuZNelP+m2DVvCc0hB7dLPR41X3O3JByEAcr7UaMIhP2i9v8PYS3m1
5iRdx3lcnDwEUc8o1Jcrk2LzV8tEIDfMgBK08OY8g3fKbsTd8TjUtoal4BqRuSirmXr03XWVHasr
f39ZBrWO4a1ZzPmHNg8f2gn1v7Xeo75kmG25+7RVjcjNjuZxbtkYHcpRhwlq5dbJiBGj1tT4Rt6i
qNHFJ7WYXuQtSnYVqgYJilzr5U6m2XF1HrrmVMf6jgSb8dbOUUfiqglu3MKrj8zGYAfC4zPmh29y
I/ArtAI9i4p69BHa+H6wGY0kfEZr/hrq9ZVzmo3kh1wRYVAdXJZFjqncwMJ3dteVklwuTbYGPWVK
YNf/YqyUymMV+Mmt5LBI1krtGPXambwClC68ljLXbhSldXe1rwOZc4IKqWYMmdZh44CbKwelPyB9
9Nc08F8Nw65/mHw9fnCBD2Z2D8gg7B/Es3WZzpG7lU0vUXEWnIKvsiXnNEXzPMVTfJaTvMxvEZvL
4hXlTBX7mFldk5cOzu0Mx4WsBe6douQqD3JAnpG2C092lsHomrxp4Vux/r1fB2KdZcYVon+94d6X
JhxW1wNENatY0qUpyyJzyNN1UoNSx1XoEYZQ8O23E8w8QtnDTuNy4paV82Kl2bbs8GbnbmPdJ24L
PBCv9fXgt+F7DY+3a3FQsKj7WywpDrqFuGpnjj/kuJxoo4+1LBs9vUWod++wNvziBEP3oAnpVPn7
n3kWltjCLBS7KV66WUC+OsQK5GiRIm9qtxk3gDGKngrVXLc5eCRIeDDPwm3d45FrDK33poeXbhUZ
1q2apB/dRM+Kj1Gbrw3IoD014s7BXqF7pCEVEGQjMlHShCXRx7ockXz0vxuBXyNNiVfR/YVnbnUF
QDobQg42qX+5KYILCTucG0fnVgYAEJAuWpuPbtP+RCB5+mppPhmY8aXBTGk3Uz08FwNo9e1EX8fj
KCF5/jiBTYIxGRZniVKTTXSbi7NEqc014mJylL2pvuniJFuZFvZNg652RwdP2YcsVu4qXlN5jOru
0tQSZ/xLhhXeuzqDgZlLNGZF8pV/1RsVXu0xinqsFvUu3oW1inij344729TG+wE+kNxRyEPqJdZK
r6xyUwt+LcLRE1nej4jahIGbi4jcnkqUGtmHhE71iN5zfm+YaJM0RtScWW/Fj7aL1LAQC8Fhxdw0
XdpumxksSWhbG5dVD0SVvjvFWY18XW83aA2JhHKhazdg2MKHxGQP4PvIc12MeKdGWQU1pjByNBKj
gcKo9PBNDTd4mJtgPVd2cjfZTb5PfHLez1Tqk12YIhZjqLgVXCCpBWJ/1CxoO5K2JNvIp/7dnntz
1c2oNMMFdwFAwsUNSgWt0wxlJ9mUEEgLuyN8Bh5kT+aVCFqK+FjEWxq2ENd4GeK2/xpvZHmyiELs
QGth4do7hr5S8mYmYeFN/eaCoS6SISItKmq8WqSc5jSfTrgFyv1trnrprqSytYzEdtdonRxehnOS
O2C553XyGVeSKr2T8RZmgSxYTHtnI217pKD8hsCSwBCr1WNc4WXrFSBokWhs8GCcknqdq9q8tBvW
cpe3oGf2DA2DVYrMMKLjBGMOAQDueKuALTxyXlp97yJCctOnjoC28b4VP7o05aAMkxFKZq1qmNLb
2qjh7ouF5VhjSOFlprGOIo/czK/1pTzjV5Qffc+Ey86687LkvEybmr2ezDYVviZCfoy/ZjsF0Ibn
ZtyYKKJTzqbv06EYUAHLveYSch2YRhSuFnz/jZOZmu9+Rq1b1kQKK2gvMIgu0hDvFwOy5u/kEEbh
cNLp+NFwiZbVEjnsieKpHPA0TLZ+FG5a4XSM5c0tCiDmdrCgPsh/WIu97k1cRHfwXRzULZ1yg5Kg
dfnXKSA7l1k4lfshGYO7KcREZJim76GqILMu1vARiv7GSs8zxJpfohis1DuYxAmmBZv8kC/IKlYp
Iv+RB7iwSOVwQ03xMnxNDsjoKpvVpYvM2GV7MIVKfex5bMqX/bRjwJWFFUGE+I18K665wDolxlYe
UWA3r5SNaSMsh66q2GI74zdwT2x2MffULDjKQWU/ozgTrMe0ifcDIoTrWOjuSEhWmrrBGcztaqhK
FBhkU1HqlYxIAfu7bia0YyPzRh6Gqv+Zk77YXbtUsFE3wRTGe6iVr7I/zzQ4BHYtDH2Ds1tl4Vme
Ie41r80M4ahrnxwwdStalmU5bdI8yI561L9ev9NNhmwdQnCvkfghROiUQ1KVnGwIM/x6ld49omyZ
UE8vKAL5aO+O7OZ/2IiLF6P/I7Kg5KmDmzwNRm6t9cJoTqoGVLQxvRmbdTQBNGNC0MK14wtmzEM2
6jzH9bMElEkYmY97Wpaj5gFRdlykXWlv8gcE8EOwvkV3mw3Ru2lGYqkepnuUMvqVbLYgdVZ5ULo7
2XR85bvjTtGtbOUPs2fhRSjTInOPMFRrI8yTGTrmZ0I3aS4KA325O8MYknpZCe2kTOujg1RWooyY
L7tQ36gCOibZCpLRIM8uh8rCRVuJHmX/NUzR/Xpt5FUNwatobvC0X18KGX8006DeDaaXLfusCR64
ocRLSgbTX0jnnacmbCC9DuHCATb1YzbGnyk/jReM0wuIrkpEgad1toibtgcj8Uz803BK00sl29hD
/SPtci/d2xmp08Sqv/b6NA5fZ4DxKETBjhToCpaRH4drs4gmEsWynfsTriLsMP4tTvbp3RoFheAs
71O2uFlBOde5AZbuQt6YrjcwOSqbgRfoa8wgPkKuA42Feohm3gbVVKx9qLIrlGjzC+dZnsXRrRI5
5e21m9vQ51BlJv7v0M5Kq0+hbRrdgQG9wRR1uk96Rd0MrpWflHmYDqHa+jy3sUTo2kJfUeLtn/p+
6BYzK7L3llv8hVzkW9rCsPMShdvxm4u/3Es9VOayq13cAkgK4ulQ2csQfMG7gjBHOpCErAEfbvyo
9/d6oZtf2BSzpxYR8Jm+oZI/PCRe2e09f0YAWu+M186kNiICphjGKR4d5Q06ePrZsbmXASdXTi43
zbMicEHXQ9e+dc2Una498uxTKKyuFb5j4/LaR5Zq5VATvIvqptx0HmAVy87nhx5vxzsPjU7gzPPD
oDrTQ9lYPTtPbTzIpl0q4V5nbQMqMGyrpdE/a/pQf5GDptiLjCnZbtlk1cYNbrbeL6F+i06nAv9I
DtYOa7I2C44AejGvJOF1g4QXws5R3KIPjH813FSS3qI1axEHERLPQ7ebk+S77L8c5CwMc4rlPCcm
qyo1PxRgphZ2wRbQ1b3utuMXuYJh078gZg0KKbB+psnSUtT8JyrkiMf487PnmTqJoNq8AaaHr3us
9utL+msmHZn7q0Q4WXlD5SLMDto29rzplYI8ovE4cx7jLppe3XidiajJwXL9EiW6TTIlv0cpUaV8
vtavqLlHylte6+9XrKNw5WfwHJVp5WZI585jbH7pijjeopcM5UA0Z8BCX3qY6jjCzueo72k5E8Zq
ml0u8KyBLa7gYY4Hrq7vAzEcBkN/o/XtQc6/zCgaTHzg2G1SlCyZMa2GHg+cC496LEC9lD2mOck4
ksOPyfcI6fcCS3e5BAa6jz4NStxyOBXDoR9+DJPxgUUpZrsTRjexXt33WLlqCN210CoHSpJ/1ALA
+x5tu7X2fzzar7UAbEaOZa5be7lekGFVrAyHEUWdfytbJJpxN/e2uqtxAxsWMgTYCy4KcsP+a1gO
6HFRYPMhKiJyFKHKy+SJhPDfM/BdRYmdnTlatclxDtDpvpzKdik65Vn3huukcpDnphKml15byYm/
RsnhP2JkM1B6yG1p8pZlXn35aEOf/zBiVMGpD36kH/7tI4sshZr2+WWS/CDXfIWcMGQ5OtDOhBJk
GQh3JtUFlRAU+y7SwyOAqI8D9hyMIvsQhJtrb+1WGr61IvQSIIeEYkzmYPhplNa2EUCoZTfnz6pZ
2KC0W+d+SiIOPmrjLBYvjYjvbexah0u4Pwb5HplqNO1FfCwOamOQumojfSVnyIEgUPKlI16mr5R+
55eKMM4BtyAcD/Tm6OQtFjFu7yMN7RotGB/Rm9lJgFOL4q3/HLFkPCQLakDDyk+a8rZNjApMSJx9
qyn953Gp/zUAuVrPceZCR6B06gEt3heGvqhUL77H0tQAZIS91OZjfa8MX5EvSF78pC/3vbAwkRI3
Kj7zTjBmi4oyxyYfHB9MTZ05O31KD3PZUwvVXGs9RQnucyO2ZmWNvV1h23xhHbnwazu+iYOL7AMP
dGMhTEREIoGFa4JJJLRscgexr7M6q9YydyBHaFxH/g77ew4cQFIgSW5QvuoFN7QdFxK7K+nU1QRf
dIgQIvdNAc8Yf8XIYcnEtvX8H/OQIME63GgefFJ6j3bgvOpTnX3zpgK996p5zHrqF2CovG3RFMHC
KkDsUfeKDmD0sINrJ/dlyi2eO+QIcvQxFq5tDff/e0RnZU9NHbdYXHbN7UXDZ4S/1PegQlwtBMQs
pX9EH6K6yumPOFX05Ri1b0O1YXMPen+Ta2VwCpWxOLGodtZ9UiuPhgGPBPtz/4eFk7dm/DBGF5VO
rVIfUzFnCufghBZPcfIH0wEq7fuPsCU+5nSnP+bI1/EGPCdjN3rWuMGfwahqa/Q7MPgURYBu9CgC
oJtrkOukPQ/5j3BM2JuJlo/AyLSQ89jM56epwDzmV6zsv4SY/nCDCujec/udpnX290S33gqEgNDc
1MJNU6nVsTOGEG8AUBrUas03EVrl87zw0+wnlTmvwXnZ6dstyq7Tmqc1dhMaSjrcFeuHuLa+5pob
vpe4yy+GUSvvsdodjgHqjCuZjou0O0oD1l9xY7xFcW+CW9KmneojLBOJhyKuZyVpDJwUkGiKH3OP
/KESN/tAdUwoqZTfeGIhBd9oTrWyw4qlqD2Zz20HFhrkN8qERYCuYjpliCuCO0xWiU7WfI4U9H8Z
aDsrOQnHtuXsltYx1MyHxvCjLwN0v1vS+Li3oOL/NoQY9lT+1O1l0y7ffJ08WVDlaKKnSE1yRwnf
woGkpmsZzTmKXeMRn5yt7Eejjvtg4rGJFhcTL+KCglogmm7v6qL3j/Jgu6mPKLT50aymGIZPp2Ou
9SukBrURrdxxXAy88/VU+t1Dw63j0I44ycmmPus9Czm8YoJEuQGz0j9oRZlhQYeZjhzELoiknGUv
5aCclPR6gKWYUux9s2MHY1YjX6UZgzynd74o1ZDsoVeE27BKmme7ZgtS5c1T7+rDoRHudUK/sBQH
1/ajAzeMlEeFa9/LgVxVwIh76Flovt7Ey1CIFCL6Em4v7czVvidF5xx8KWco5iHevDTbWL2VV0Hx
TL8Z4mIzKF2x6aHJHnCT+t5GSfYNx4Hn0C/yJ7OvtG1rc+eI49l/qI3i3wKqMet2eU9mUnOSTWpi
CwvN70fk++AnPbCQZu/D5E+N92gA+94Fkf40NNiwBhlfiJjn1rZscx3pjzE+Ia8OV8QYmvsZsjlg
NV1/QSflO2IFw00pKj7yfhz23dqIve6iJ2pNA+oJQ3cfj09o6kdY/egFyOrUfeltey8/FEwUdsIp
csh9jrMIq7P8pAoUggs7qVBD40628sry9m5kI44vBgFztF8QaBiXYxmq22sfZoF/zrIMvVnICTLM
Gm38gFi//Lez+pySDoTgRsBJKSBfZ1za4jXqqTtyt/BPgCPDh6Hw5o3lwZhRh5QFI55X/Jgcvnrs
B0CExOomJJfCAlZAQkZGyeQF9422HkhIvlg9+45QHXBK6rxT6CJq1QslqTlVKYoZaYKjJTcIgzAj
DcdPYbJfhnUZkg9Ub6fXCoCsDAu05ONq46+rOeJqsinCSvDmixl48dk32cOnsgLJA+PFpmC0GR1E
tMDjsRVQQmHD6wa3GvYFT76eLmW/lfTNcUJQaJmErPLbdtJW+lQWezk68mEq1Cq/2NNo3tv+CCyG
i+kxdVdIX8FaNsuZerji1v5RNoP+J561FfgV3pAfWKtSd+xFHaPGPAdZ/IqaGtIOZv08Iax2gyh3
i1RgFb3WI+K1eV9MW+QkolfdTd40xezvnNylXlQme9ndatW0z0acXOSkKhjhEpb+eJSjv19bjQuW
7OI1m8z6fG1k9t86p+3vkrYY/u3aungH/Sx4ir+u3eWv6kCOzTBOs2OEKLRwUNX248wouY84hiJF
zMKbbMzxbJSBiGD4q9RIEPYT0QisMiJnj27a7KOuu4d5G92YWttpKzkFTtBCGULzNJiVtUPI9TlC
9ROZTyWlfIhcUq/WFt5CbZnvlKJk9++32krGWJ7lnvVThxF7djQ09w3PLOQexHR5SH6dmbOdrsi8
5Jk5bnIhvRS6rF16J7x3zEG7N1Plgd0zukhhg0xCiUuShHRSW/sjSk6WUSrq9uigOuYy5Z51cKv6
ez5Y8VdxUv59YpIqkD3yZA677/JE+/tEBP9HMf/bS8gLgi498zdliaighaUM5bRjATC+Fvm4S/M2
euwyUYHSonIh+2WYbyA0YLN4euXhsgv9NH4Ep/aPME9cTYapffcprOoVNk0hstLXq/160WlCrX78
/Wqup7Zr+aIWZa5VqWBfHEYYkSUT/AZZyJJNy2yVkyxzpdxeLqNSbuE6KoUcJsX+f50r34Z8IXll
6uLK6fq61zd5fV05Ovx6G1PU9lt4hc4ysVwwE553tuLBvFUV27yVZ3GDF4qfmCNGLWKg7yJnUXm6
usjndtzKQF12NnW1Su26OV8n/18vKl4tKFLz9nrhNk8wspWv+evCl77/5KJyfgqw7vJuP11UA0ms
OuHndxsaKA4EhnL5E1xi//z4v/4u8qKurY5b+cavn/l/uvCn1899O1sb3UoK4Pdh8tKVsYptIfJ7
iouHLtnOcCubkOEAfGQ1zpWDkOMrW/++jKiPCCU+GVHo4afp2H3+Y7pb5Z+nN3axlBf7NR0HknlR
xo16DjqSmLYAOSfG12yeom9USdnGokiNZqQLnRADx23p98lDQNn5X0ITu/kIHW34ODJ00qofyTAs
TSdKn4zCNNfpDPUDL1b3CPAP+CludY+zyL3V9TSwI1m03Ox/FOhB0ZNl25bl0UITZY1ZHIyy95f6
YGIuJuogVt3DnUMN0MTp9UGGyX4nsLDZUXRKpj12LR2qrEd5dj0YeCBQc3Q/Qq4DfwTLpu8a5TJz
wAJSBR7OiV/DeAi8dxSGG4RR/m7GwLkL8KsOfn+9Mq8LKgpoiKQghqJ8EnaQw4HFo/XgoyQGVA4H
blOIuSEgmX4hKQ8Z+ScaifEjFOD2sVae5bZbNkrlWW7IC1Rqfx9Jpk9hf86RaAC+f/+cIxeapmk0
j2rzIi9t54G78RQH3fvp+T+Z+K/vCX8wfRmOOHmqalcs5dMJwwJliay/eZDPMMQ8WZD1L8DQspPn
Tnw7BVshLM3PUZp2hlPbv7B9+YhS5/o9beccFJwaIWA5antP9a2HePBfKSiF750KZGs2BhelU8js
04x4nxS/jYsfo+oWf41iInxMbd8gfvDghu6rHAfJ8nliHFTo4Ygr9vlPOXEABbuJjOdmtvpDk/iY
maOtBG5Gg1hl8cgc/Wf5DVYi73tbBskzJYJqrbtDcma3hEXnv8ypxmdpTfFrTi/mtGGenMeqyI5O
a8wbvdg1pqJvWHRUuAm51rHPelPIJyDnXvMbC6mqvaUqUi5QUIKFVy/KsvDF9+m1RE/gFZt5c9mr
XXZvzHGynRN8kI1MiK+C5UV5XJ299WwKX8hxTG4bZ9Qogg/xt9LcSySXEqXxMorH6Y5lv7fv0JXd
ZNg7Pdml9yojNEu/LQyQmmX3Vckn4y4RTLe5xJANKwCKt7RkfxEWGBPMPFZLtWWZruAzuTFTzV/K
YXmwVYPqfabc1zIkjl9GG2NvQBHx2WgKe1/1gbqj1DHdWJ6Zrl0nbh6bCVucENTeV4SHzkUt9mcJ
+3jTVH+WxfTs9En8Nk1avUxB9n8JDP6bbeZiVtL19Ub+tuUht8sRoVl+6k7xbkV5eypRYNurLCAW
AUmJ9mGaUP33bpWeVN478qQFKvWCxyt1beO420aaOx8dyfRFDa/cOF2s4IM5mzeUlTWUWqPgGNeA
I6eufaoDIJKJo4+7GEWzB8PVfiCQUdwFSTItC71fQm2lvPf7WWFOKAAFSYdnrDj7fZTlIn1sIj9G
f48r1Ibbk4tfqpj1Z2zIrFjO//2af77ifxcXlKfMCdTqHYB1CtHFVL/wNEdkrxlG1I1p2lbW3Y4F
PvcpdqBLv5r7dcSaej00CW280rYNm8BbGTxUAZpdKonFukq0Lwh1ZVsDodV1SY0FYcSvJPe8dZEY
/T7MwvJJn60zDJvmq+UmCMwjW3W24SPe4ffULeRAmnGznUa7u8/xRT2VNtbn8kqKU+5BgTfokZfW
rq3MftOkjvGXaa7aChAfmjHVdrR55kDieyIDi4RCWn2XkPg81JxtkVnzWjJG7CYIxf4uPUn8vJjU
gJgqQqp6yEbNrMYuZ0FZw4+O6RtlXwCW9dNo4jTUbVwNnJ0+rtXabYD8gFvHkWA/z76NZwBFbNjI
KM40fvWANxnGONWP3E7sb1qgnKuq4Q5fmfzEegOUwgTENU49lhKBiqdUfByNEhSIb3tL/CDrG2sO
wOyTwFp3tlG9lWa4zbPY+TbrCpQJp5y/ODOqxeyjtG2s1dUjXt4/rDn275wwQ+Y4htWh69Z7E9Tk
nb3affSD/2LsvJbcVpZ0/USIgDe39GyyvVFLNwgtGXjv8fTzIdlb1NLWmTM3CFRVFtgGBKoyf6On
26FqyjtdDdKj7irBcbDHjp2pHW2tXI9erdLARpY/yTdl9rHrHKhoL1dq0nz+EH+PMOBAVa1J1rrR
2ySqxvCuCCd0MM3R/mqx9XV5ZL5RJe8O1jxihxg0zntIOco8eNmtQG+HsTRePPtW1IKlAYxNRmYE
1ZaR38KyWwHojh8j/5qjQ8aEIcYTMRnRRimtbkupRf9MWn0j7IyhrsJ1hYXnw/8/Yo6K/ASyvg5b
hKNW+MNiFpJjGB1glTnwN0EQY+dy6fcJLsQuGeA1abnZAmXMxktEWg0ntQrLTxVm9jtSbB0rtlF7
Ugwl/Ygo7Mc2L91X7Me7fdKSNdVq0392g/zb5UO6+XMbzsOLRjH30ABS3COM7qythT0IyO8hM5zw
KXDS5rE1hhdqt+W7qiElRnKCt+nS1ODrrYY88e4yN7ReahK80l/olXMcFK2FQWKV76gWUEJijXaW
Ue+9QM/vvdMAg1QqLvGh6xXvnSVyde14lDnQyXb6oFQvbBPLe8VFUxhb6+y10EYT0mSBbPYjb9Ft
gYcl/qeczfrAWZjbv/XFSYMde4lU3LVQh+91ucmKiUfFr9KYFL6kaY9FeO66Fw1q0rnSZ5J4efbS
jSWElaULMHNL3WU5vYZcm3LmKjhZd/DaNn8MpGoxoK2OyTZGt/BC8qocT4hYj6cmCcaT5cI2vHRG
dbauNN09ysA1RGZc4mTEkSnX8Ws4yFEXSYdg2Px2bTn10sRbobg4baJKs048VKyTnF0P174kjF9J
3FJHtOq8Xv0t5NrXNP5/YloruMybxvF7C3/zvcaSq8LX8EuRZup9aT7Gygi+pjTMY44U5gWmNXcZ
BvRJhj8YEK9rKVfOpG+JsEFdnaWeK/1y+PAO+M/odeDPsrH38MHatHwjPZITMi5K97hcYsnTuurm
2tfBH4L0rnzVfwniy2Cj7bxRSS7K+tIDXyjhgdy0x7lfBITJ3O4aFxVraFJ9uqekVa0u7WgKizvN
qYu78deI9MFGDzRcCvXiTubEJvaTl84Qlu827tBYx13m3m+68N11hnirtkhdjF034MaWQB4Gw/TJ
8q0HQa3D971HQOkjtE0GnDlCEtoOHNG/hNaaYq/Z68Kb9dMG4PnQ3FuhZa2dGLf4q9DzRd+ZlBe5
AgauwX8MyAXSIp7XTT8liOiDVhSczwA0bD0P4G7hBoJMlM4rXNHSm3FtBxVAyr8AHKXveoXrVQUu
NDjTeGKPuDHLtNvnI8BTzbXzJ3g++VMC7Rb/NsXmXZYVT27S50/1/E9jB96DNKrBs26qDEsLx9KR
19cprgOdD93tUHZKsqaS/2xnxnCWy0WAO++gw+2kJRe4fmoK3H1b9ZDOrwr+Iu1/bXrFgvHzzHh9
lfaX0QYVyizzu5vQqz3YtsJYr3vrG94b6bENDHvl5am2E23fDnuXi+avFTTmHlmlcnUV/ZWzS1x3
a6lDcgm9dptgW1eUp+RlNwJSXSeThpH2YmwmTa9um6O8JM1h/hi9NqMluMlV6+joy9LPr7FACccf
4J7+SY02eY8yR1tPc2Y+elq74FZJB/i1297oPl7AIVaDaFLZJr5oXfmKy+Gwmqex+GeqMdjUYBKv
ypqyQRrh5yNQ9h5YgNP0L+lcdlu9y5ASaYIe0DrFB2j61KiWUQ0e3EOn1Hx1GbxMICne+c10ma5V
wUCBEiZnFobZg67ApanyCiVne4TGV+BsWef+AVzOvJYm8DjtVre0z9Lq9LJ7bl0yGUQGiaa9FEaP
nrGq31+iE+Czud9PN9EyqHdhta2b0dxGVAREQsHCJWFdOm19I00sIR4N1QseMQrKXmNn5j2G7kLV
x/NtV1A5GYe5+JTHlbX35rDf9rw/zsZQ/8xDIFRyMAq3PY4Z28YelYFrf/orQvpkFOFSbDVV39/W
c8Vz6dcMGfijeZ0GiI7kPIz+zR9xEnL9IMcGebPKRu2zDxVgf/1Zrh9+vahc6tJsQJfkDTLdy4/8
v3+Etfy2HUw2JE07/OxAgzRKbb9kU26vO2PSDn2jWCRW1HqnY3+zVWGvvgSRoh9zngVracLVd28V
3X6XFu6M9lPSqyuZ2S7T1QAUfeBWjxKg+D6IJdOeztFsoR9Y8teolKm+BbK+xbAPo8UpCx+65ZAA
uNrMZqhtpCkDEqLP/c50wepdJ4Qa1GtKrZDblotcDiMyaHWbt5igxPlB+uRKxX8+UHfCbX9xMRiT
9ozIVLS+lEs9FzM2qkrj9tIuPd5CrKu9w7V+2qjaGUQ4gmZLNZXMQvaIjMAlPlfQm6ti/VmKsxIQ
NOjnkaZHptTSlTsoRmv2xvVZgK3oJi+S3mQ/btrKvYh3y6je9mgnyuklRk5/BQo0tpbJl4EFTBsk
+Gs4c2Bu+tGMyx2oA5Qb2uDGMAJMc5symE6dOUflTk6B7k6nUNEg0SM+RkINQdIdVM994brQuyaF
ZwKKK5aNxXyBkEkVrwpotRFCJUDY+xZ9zGvfiHDjdfR69n+J6/8yd7neEIDAEIvkINFRW2XbFpSF
9vmPs6JJ9M+jamarudL/a3Rc+uZl9H+Pk1ESFh9xf3zG9XP/jIvQYCsQ4l9ylaIDMlrtBluDiDo7
+Uq815MNrG60K5dmkzewfzoHc/uwy+r1EuzkevgoqiLXYLkcFOWPYBnV2y8suLqHUjOPOr7eb3E9
jHcwN76V7tS8RXjfnVR7QpNoGYxwwTuqmptC9mQ0tROHkrzmbGU09yxs+zIbMYAluBvnBRMQljcs
Keu3PFZAeKpjwGN7GY3bJxNN3gdpDU0Oxdsan0PPaV/B60hvkbf2o49qTje5HjxapGwUo452Sh51
Zwq02QljMxySKFQ+qVHBnsZojS/o7JwcYzB/Gl2/zdGm/QcSPdZO5J2eTauLtk3wtIjlYWEe5Odc
Q4NkaekKIirgC+AfSzue9JaK7hRvL81FQUXOhlFxbprI2F+yS4EyTJt2GhCMGzSYe2hH46nX3ZnR
jEznjK5jtHZD49lzEhuEmlaFO9IHLENlreUr889M1bwb1jrtin1mchIHEkstil09zPVWmkGr9FiF
Dj9nnDagNFknLfPLZ/Eumad7G4L2V9tj6RBVpf0aZ8a4aTzDug/L1oTvqVk3StEFZysEq9/qZgEt
q3LXbeGMn6rU/zEgn/u9CYq16y3WDJoz7P2ytV+GgSW1607wbqbiKHkUL9UfELAdH1EuLZ/nXD+E
HfIEs+sO0ByAzUouRiblOBMnNbDbeh1WKc7tZQPDu9Wd224K3Ntrs3CrlZ/Y7XmuFHMG10hcFQfB
NrGMYV2H+bBNCtVdYVhWn/1A/W5EAc5944zpvc9++GzL6WTrJcbJabVNHX6OenRuAfjwactZUQf9
vPyBedd4QQOdmk5bTXnhhA20co8bF/EEZ+279he7rcabsJn9x4LKyd3QmKCtKuVRusLecw4z1ImV
GSj+oww4aedt9KBhv730yaGs7GqV+MDgRuo68WKYuMmquL4PkN5eZyp3eT2RyAzKHw0etavO7u1X
LcFqu6ra5M5AK/IYNxYbuJD87CZ05+rdLZ1Xy3Xzn30N+P2oxFA2URmc0a9QR/KpaImVFnZ5mhWH
j40fY0lFNgHpKYDFoMWuoU4aKHxNY+WQJX2IF+l/QrmqobjpS2TO0yop/GEXFfgx9WOdqVDsojVK
JM82Fm0YmKj1Vq+06balxoLUWWftAc0avHUTa+37pHohvT7CozJ/KggP+5HSfk8XSkqSl9W+qbRu
gz9ZxT4eV1qndmtIsFjeS/om0+wn1eG3vUYEyKz8FmGZ7lPLP+s1H3SWbviC7H/jCVEVgO/BLhHd
R3wbSAt/yjXHQIKoUjZtmOIJNWbWS9dHfK8WAUdkUo1bbo9ztug/SldjKNoGCfV1qHnBFkrk+GQU
9fQUKgppB8e6lS7Qld3JNdrv3IhFhqYV6k626zV7iZUQVNi1lte6NIJ4qg6Gjsa/NOWggFtFoRFj
eZnk9XV872DLcI3IazirZhWHl59D79xP8QKQAFbagwa20ztLU6q7Bnbiurei6J/AV44q2hBv0CDs
fdFb+p5XX/ApdYG0LgEyc/ABB7fquPL4xv/SL5Wz60G0TtEtstaz7Veb68Bv4qukVY2zXu791lZ2
4DZxJs6j35xGS7xsEAosuhuRqW4Q6DpAgFTXwihq8NN5iuFbZAEFoB4YH0pOyKgg7QJAH2fyvb40
S9xJtz7PEx5pyKpcR0U7QEZRsSFd+ytYmknWFHuSoVjyusWtq8769+UkB20rJ0GQBc95YpN7W0Vs
OGxrU3Sz+2aYNrV1lDFvZzeqz6B04m0fNfHnBjzEoMCuH2Pc0x2N2mer+8YeFIp9KOs8ebJ7zO4k
hF0pHu2z85LrrG0MQ3c3EbWHT4bnGJspsKaDNKcWMk8HEfNWmp7Zbnnuqs+FrlfPntnwX9KUtxnv
x9sY3/eVNH2zbw5yydrgz/uhYxsZ7nC2ISyABVS7RzvN2lM2uDg3dqjKKzpYWF35YiEzso0HJSKT
WeXPpuH9UyLI8J7i14C2dfce42pPqUltH4bl0Fk1Eoxuebr2m3mds3aOdagVxMqhHyP3Pil21x45
G9MYucQKjud1IKUkcqPP5Xve6dOGP3a71gPNmfNVWmvYn9QBcH482rHyCM1oXyDlPUw7cKnWSpSA
EUqZToFTvEpr0uLm8d9d9WIjowzzJUpa/56ox6TZ178mKYsT4VSO6l0WfzhaI6v3lE+6fxSR2avm
rOvN/qbKkAiSgaYocfZLbeB0qRP+GVxmtn6XzV/jkIS7oZ4uggDyMgMgV2cblqQJUjW7xB1+4qlm
n3TXs071ctbUIFZXv53KUDQM9smnOngozOZWugIFyKg1sJoJExV736jLjqgDIBwT0wxsXjXqG1l9
+1k65rYL0KTElm4YMxYeeLeN4casy2JlYrN6Sti8owrxrzOsrT/6ANj81+h1RuCnSDaqE+jcv8QN
5UNfmxGlRwL+91D5wGvcHz+OfGBgWO8IG4w3hd8ot3KoPOSLNKWdsF8FVnIduDTDkRVjUgCw/DXj
jzhep3hc6rfXbozGnXWN0xlPiKqOFeAFZUWhdqpOchYHc4nn4dK+nF7HMUNo10ZsGZc5MuCmJIhX
ciqHSY/cQ1Roh3aevfuyN+s7mAyrEI5mtk1xPdxN0YA3s1Z49xIiZ+GI2CcSrMbhOtAk3WVuv1zp
2i8XKZ06X/8xkPU12KjlIjIgV6/6lKwFitbOrH6uHKwS46wpD0kdllsxUpwTpVg3caSeRJjOs7JN
qKT2i2HCoP/LJInyHeAvfHv/n5MCqzYfS9v9QR0FmwLXQ72Eas6IBfmXGHbFxrOd6lZXR+Nco2vD
Ny/UPhujt1PnLv4e1jw4+ggfAA1x8EOiOgiKw+d4Ko0EJKnmNOiEZPOxG7BsGZZHZN1k5n2Ojvtq
1OdFxqi/7QI7fVP10gcG7ul7q+2nN8uzTxLQBlm4TrOou6/CyT6repGxyE6qf5ArWuV86BfK7Mp2
guJy1IYxeOZx+UNmWguV0Kpm9antC5xbx9ZCvzrpv5jI9kgEya4arUsGYXqjE1SEL/FoXRwwci0a
D5qO9Uu1gOhmHbct3YWDZQ9q+NIl5kH6JWwy8LGyFqie6mqg7jrcZ3zbCeRqf4SJpLG2XO3fYXqa
vbM4xRSa3ct9MiEsp1Zjv8FJDPqFJJWvnZJUllz0dcAA0I6YHznra5LaizGRzirI8KaK6i1flWlf
WLWxr9LQ/hR1xpZ0//xV8VFv6iBsnVVFKR+tMCtWYTOpX6kCIUhQoJDb6SYaxiDiNjJj6nB35zv5
TnGyQt3mJnIsHwUTW3+FVOFdmiLjdW1elKEMdl2e5fkXLeyxiZubfnhucPdadbGbPdjplD/MCXrW
YLpfk7Sebq79Bi6JB4nl34p+3PivuEtfpxsfMUNWTVDIjGjrjxa4exUqTsG753xtxpjuSdOLHN60
yyEZs+aRm3ttpnV2D5HaeWTBbh3LCYqUlXawtFIyxzvLy6tN0KZdvJ4LIIM4P5T7S1up9K/KgB8m
4hHOIwsu5zHDgneswvBBLgjbvLpDNmkvYxpPom0RVP6+0Nq9WpTzz+VkTK3LSf+fk/8ekh61N7bz
OEQXp0m5N7JwLI7s677KDTGLG8KvPonAUBT3bj7jtzgJHlqHW8gr/g/9QFOAfHhOfSleSO0h0v3l
Vaw9SE3isv2W0kYKseLo6/OD3VPiXtWLTsOsjMMu6Att3Q/ZtFIdDI1SK0xfw7hEmQ0Yuxgi18jF
XAyRbV3djqF/Y9/IfqXCqnLT245663dae4shCVvTqAu/1Ufk79rVx8ujgIVwiAHwFCsvyrIT0J+l
Mhm16JAsnUHSZyc5YOn8cSbN34Z/m34Nt7Vw3pkNkLhwUm5RqOYlhh2kcjt7pF2CvFR2MuLaWBps
nEUENsjgLEjMJVzGC9/QbqmcS+PSY7irAEGUBx+FKiR1nDshIIQAUU+21X27chJq1Js3/K26nUTM
wVjeuF12p5doJKGXj27FUsZABe0/zYX8lkXzR1PQdtemIOR+C/41N18Mp9TczFE7jVIynVCH0gpG
Y1nMU7rRIr/AIoDv4A4vPH2VVJR+WjBp9tGc8vJMITgBEj8H3g4Ji38uTX0ZQd8ptY/ovqE54Od7
x62cXRRE1qsz+1SAwGBkevfa167zGnuhvQNNZBzhfqePEf+9VbzgOXL4jR4ogq9B26CD02rZrQZ9
EUWmcdwE6Bp/acdmTY/9rZxaXOt9LX+shkw/usbo7ObSGo9DCyWk6vIvNomD73ZbHAbbtz/XCuIU
DmQntEbV8tR0pMIQzvRef4UCdLqEdqb591DDLy9XDa2P0GYJ7Qb146qlPf521ZRUFXsQkA7FPJ4d
xHwOrACeEFX18k209MmAHEa1HM+oto7nzDa2WjPClFm69CCBXvnn6ZQsrpdRNm5k8t+udZnosms9
YIezRt0O2/l+NblBuhgNGq8p/iZsGbvk3C+uxddRMTiW0bIzkjObiI/g0S/jTe+gdrd80RSQjwDH
UjM7+cu3UTpzcxhXTskm8NqXyJdThuUgI3/M+y0GvHy/ws8+7I5uqRv7coFNJRBo9m5Ws3jsTPXp
cjAB69ntfJYWXhDKqTGSLxdQ1tQDAex0bdrLKMr5xRMik3Ix6UnzDCHTKlPWiHeoGQjE9LX+99Uq
rnaBdF2vJhcouwlieryOBf9VsLHete6jmwz1vi6q9iGt0a6IInd8mwy4uV5YGd/iqt22UgS0Q3tj
W1XwXfMxYq1L3XpTwyJFnF1VH/LcyfZWovan0vDKE2WCet86NsyPscDAkK3GvRyqdHJwnu3z7bUv
KJ3wvvAUd2/HiCf/McDdpPN8ZRv96yIyQZqalz6Htu0fpSX97RQeCiA1N1liP4bQUpp1VwUHPQLc
M1aIgcxtarIL8qoDbOToxdOV+Dg7drmW0c53qkd9btmw1/FLpEzRiz8p71lkFwBDiY8nfniMzuqd
DHaWO570kp876cwGI7QQgGbXP18GQS/D8fFV+KZM7Uw92Os2FWdpOj0Kwij0PUqrDqPPySLcHlGx
2vlpOj9O5B02iOOiLU7KeGUjkvCFtfILGjzzD0fz1sCU4BRlYbTS0sH/mXb1fVlm+te5MqtVgSDO
G45pOvhzf3pi7TluPbU27rDgsJEzR2Wvduf5ZmCdfRg837kNlk+ODThOfRKyP1Qochp96dwhmW7u
K8PsMLQj5Wv2gCbN1jJvs8KMd9i+9499GKcbt+m01zZJ0Nt3u+qLU8yvQTN3P/wyR4Y34Gdtx++J
p0TBSlHNu0kr7a/oo7Kw0ZPwUwzuYV3Gmv4kn1xkIF4VLdM3HbkxY1OyMkfCgxek2nSnuvXCB6un
eKwMiU/B3Ag+m1Fhk5mBo56XbQ98fz5YOCV/zpRCRQemQGtlCcuRBlNVq3rq67y7hx7MInPpB6Pl
bDI9Vo/OMmu0uKs1+1O7kNoMLQSvlHbGWnhrU4Hg1aQN+qkI7fzdxmV4obk5Xl+ctL401kKCk6ge
IiJ0pLx4tzDw/RVFzcxYC5vtGiXXcrMLgw5sYQF+nij0KNV92I0p9yRwkLxSrXURW/xvluW2HPpl
1WRPZOuuAxIcLDOuA5MsxaSz/MtlYtjBJ/j8D7KbsK3EWQ0O3hhACZO3AjkR6fc72zk2tj+gGo5l
CKKOLYa9Qf9ieuxXPSN7glHcvwxZCNlVVbWTDDo64NHAtbSdQAFQauuPaF0iUbFMrc2svTft/FYG
g0JRDijkaGuWd84l75Wbfrf3a2feShpsTHmop742HaVZK/qPqk+sO2kZabFSmjBjIac6jzOEXUmw
DVUXnsvQRHKtsKnuV47F8itvw+pVi199qm/Bagin+xbFui8a3tHrtqm1Jw3iwK4xy+GsIQV4gzKv
uucXbB+Mdo43NcuDT0YffHeyLH93SG/hkEMmCQ33NcmcuelXrq62mz6GEWUHU7RSCq9DBS/KdpSX
irODANCJhK2zq/GieJpx36GCViqI8pY3nm6aPx09RtLQbf/hotbK60pl68y2Cje6dHdZSVpbdiwU
JbCZGIvsUDWxeZbdiQxInIPiziWukM3LNOeHULfg9C27GNn31CPG33noHtseQxJRGXNEhKzmpbD7
a2dXx+7qEiTx18ih5gbxlLy9ySEE3ndoFv7b9kIvEG9APJXs7mKFYSApdxPHw+cI+9SD27O16yoD
ucA6jp7neTr3kVfeSVetGR8RobkIY0SVem7M6WPUCL3g0Ou2eXLCyMK9KdHesq7oD7VlkNovDfUt
nyp1G+FWs5fRLiSf7hhmfyOjWVT+RB2ivZPBEs+bIDaCZyNBVjdSflyuUDQZe4zi+dLSeImjJcGn
qdTjnBqLduRA+hvFy9K1pLGvTUljOxqfJqOSxv6tKUnuv8zNYr5/kuT+LThUWVovl0qWUfmgHBvv
fciP4mShfcoVyhNSnctwEdiC300OUtLT4uxr0jjevapW0atTs+pYNPZdr2TrF8bBDlCR+amPnROA
2IGiy1g+qePi3TQan/yoxGUrcPONRe3nk+M6CcL8pn9s6+gGW1OohqpxdGyreYIV3j6leRjv/DnR
4K7SJwfbDD6rkeqdpKVaNgLLTEpzvoR50T0orj99eWn1dPwSKgNCh4ZR76csPc12gX86jiGoW7XW
i40X0KqyRu8HbyPUzqZ0yFdWGTgvERy7bZLP6Rl16+S8qBm603w/pU63zUogKoNY4km7DJEIumxK
y9hP90kalmvbzh9xIu/uRORwKDBCnlqexdK0Yq895p6SrkVkL8fW89G39W0Z84ZHabF8TLyFemxi
uun+cri8el3OC9BCE3BGMBva1rUcFK2unXJKHotUsZzmrAwvQddrOCo+AiYG2oh3FtsxLo1POg/G
tV+o80maUVpskBSyXoYSBXK1Lz9bUWJ+clWjPHiBd5gm95mq5E288ETE2kjOonnah3FX3177MxXg
iWfU9W+uSKWp+ju/VuCsLfPlAKPCPPdxceNmWLGF8ZLCWfQrqeiYGye0jZ2IypkdUp3N5H3LXBeu
FtpzWIFAS5TS0DVWpqozBbslVgalK0RRLnBt494zqunhgu1IptY7SxLBzDx7P89Ns7r8i0Nb+2jL
cGcA4UOV6buoxkMzS7dUZ6qL5nfqQOBd1Xb8XPP6v2l0h2aYpdFZw1ZNZlSR5d3XRQ3hrjHrQ/9e
e7kCw2fwHymwaCfePO9D4fqPoMb8xx55zR3cV2stfRILOAg1zsLO99InB/T2XgOvDREs4EJTqBqP
/pcwQHz3IrmOpkyyDruKf0qtDSwIOCsmd9jHyxnqNB9n0ncdBcsTI0aZOCe/ZePVzHW7JePvPNTY
GDw4uERQ1+51FvT0UVNnoFKj26AqjtKFCEir8OLCo7vT1btLxBJrlDDtXGtujte+0qxHzMJ5GmPs
h7MqZOi4vs0Mq8LkQa2RS1jaFM/0m56N7G99ElNJTBXEL66O4qX01VXRjKtLZFC45uZ6XcvAdbtC
Cknt2BqbSqrceyM7xnaosm8+hnxJp1qfyzzDeeovEcqAncgQ2ZeIRuUOCFl0PnZd/NmLdOWtsvFs
8+IcGW5YTTeTHgCH17viuTKguXoFhhEe8iLZ5PyoKp192nBcaaXpXiwJRCneqFl6KrULD0fuK+n0
1FhbWZY1QwhDfl7uKRm4zL7ccteZMi6R19mN7vYID/n1mx5kmwpZpU+p5kbHxsdwuPPiRR5KZEvZ
xpTQ9UJEbVoAq5spNvMz+GoyxmhErpq8Qs5UOn8bl3jspkipVMHetPXhKCGX6MYCEp9YIWhKpz3J
wRzhs6xmOzbLlXRkKqLKtrGYWEunLQGXsMt5UEztyRyS7vT7mEyO2IaUhR4cf4+Pig6VM1Ai7Wmo
2fguKkcbgWwnwHJQSEfaywHPLaBu6RcQd9Or+wxIy+mPfonQTDSDlpkyeJ3ejlhjKJb3PfA67WQk
mEjJ2d+a0qeUDqVcOS0Tz9vEITeIzFPSAYehyX/gzdufRt4mpxZI3uVM+ppl4Dr6tz5Nd7DaKMbd
H7EqOic6OayxsskQq+0hmUFVs7bM7ztzMA46q8az5fbuGXXCwt+VLYilDJevtdVaIcqX9jAdcdy0
yATkU/Qjc9UY8T39XeiUvOvWWNll36x5wYLxZXoC0A2L0ZyHm7qe3Vu4aO4GW4uc75GZb0rPip/m
Fvshf67U3dywIl+XRfCkNMbMj5BifojByX1VwjVdYuWgBYN9AK9sraSJA7O7CXvA/Shc8gwe63uQ
GMZrZQ3PbM7re31Z9Cxj0pIxGJa/tX6NSeQyz6yc274fUwCYxnB75Sxc+Q2IwvwIZnWEV0OEHK56
ddJcItoaHj5JRX+X6G5wTJ3mjseP/lqrKsY5QX1XL0mnaC7zh19jZeLEZ+wBoF2QpLV0HIk71Smo
7rWor0pn7uTKrV4n5X4kbwlLhuZ1wJK8rooLm9XkaNgzeOmS0yYK2FEfRb9p0DdlZLVfu3mctqHt
1Dce1h1PyqD+kHEvWwSeg9x+DGBunvAkjLblANkHFwtz7aBCeBpdF03xuLmXA9aRzb30sz05XZS5
ZOBXn0RcJ1QKnCwkTjBIQbA1x/j0vdLQ5fEqu+UGpek49jGJVGBsQaY9lOhuDCHGhq0a6HsnHj2U
oYlC7XvZNnXcYnoMMVr9QiYNYZK81U9yaRt57kM3dvPGWgqkRW+cAIGYp8r0cJZYujz0u25c3UfI
hi45dEt9tA7UHs8jhVL+r1gyyOraZJu9AsVabONAAYIZRYslWWt9njPjJUut6WddvbGho3xXzdaB
dar1zxBm1HTbqX0bh2BJhbnug2HymhiKPjsXTVjflA7QH4qw2p1cu+yjaD3ZYT4+jk7Y3iOz6R8C
DGa2A0/EL2TM11RVtU/cI/6hVBy2ero1flHoj4s6uUWa7b1rMbpqloOcycHplVWXusqNGGBJ12h2
KoqjVMamWk138tuHCJF7rOJu5ZeXv13pV8MxioZv0oWfkIrqhJVq6zKJlK10ysG0pnFlR9mrARTw
vm6Cjeuk6W20aClLF1YJANEm/4BCpelsemt4gPjJhoCtpwM0OBr2igbqj5RtjbviLhoHC5NilSxN
1g6fPWpV+Eu+owsS3TSmj+Z0pvSfGyP8ro2D8qCqNaoVdcfqfglHKTPdOFMQnVBkN99se1qjnT18
Jn9j7mf0m3YyvQibG71WuxezUowzJKpqLdORseWZhv3XbdEp0bPuYzy7XFZ+KCV3Z7TTbZ1bDGuw
RWt5jSsa3lyLgpMcYJbO2Ec+ianSGOfKIYkSXBR+Bfxt0uxcJkmUHys4erj5xyS5kOPMlJt7VvS6
F39ScHQ8NXFfPbGI+5EWWfO16xwczTtNvcexw731uOnXDTujr3HSP6VqU73AEU9uyirqtzLBmr8p
PsBlIGDBPuq17AB4vvmUd+lO5llhNG5UdCZOYQvXfEbD8SCulGhY25QIYovS17/sKquVgy7LwxQ3
1flSMsaPE1/H5eWrLofY8U8eQNgbaQWq65wbFLHCPGat4+XOdhoCfKCWZi2r6yy1v3aeqh2lj0eY
d+/qenprpu1WuqZlmcR2lk32bODopSAAJT+kHCR9YHfTk5Moyo38tJffIAiKQ4JooIFQQBqar0KZ
KQI/uP/VqucivI8q+1XINtLCW+DSGrI5lMgZ9Ad+cVWOxqveKFR+C31CT6Qw3yVd1dUVCHYKTGfJ
Zfmxp208E9lPGbWo4R5aLMwvma4SW4c7uwSOvJBk5EDusc2c5Dnr5uBkF2G/akEFkXpT2EX1BQp9
JWklGZAmQIjqOXG6W9OYeInPav1sj3VILRRWiAxKWLIvEcpGxI4r2EHRbmYPfywJd4p4uvOa8Xy9
nnxkEVO+U9CbHaIwezASstxDbs6IZSfei5ZY+TGOcaeT5iLHfUbHmsz8MmqOlfvQ6OVBWnLwzL1j
4ZknDWqld8hSz/fSsmynxTCrZnW1TLb0Kdr4bQdIcmnKB0/j3jLfezdHpntWE3XfF/hmLLh3QJR1
rO4dqOVbc4zrNda/JsutwkYQp1Fu+GpTvYCYVCCAluF40zXIN7SwxJSqgZnaVxnGIF5xGhZ8HS/w
B1913AdHa/O3Gs53WihvxWTBjxytd2n12VzcGFavr6XZ/Q9lZ7YctxGs6SdCBPbltvdms7mbknWD
kC0b+77j6c+HBK2mNZ6YM+EIBKoqq0ha3UBV5r904eKYSvZtjV0WjMb6Hlm9/qEP5/IhV7DFRNyr
2bd2DMQxzrEUDI0RgX0uXhl2BwsrK+TWounJaqPpqlPko37ETgcCALkNwCs8BGhC//toSqqoq5X/
o2lG2kfwL3MlWEb7PLYwdDPrPUfb7IqebnptfCu9unVt3k/qTrql5zbWLQHSx+c+OWiYtm9k9Jc1
bnEA3DL0hnv98EvcoDag8ZXhmIWK07NXtuMZCt/UHFuNIomU/df8y63zE/hED+3mSIV/Xh6gXciR
GNkCYXSUnePjHbIfLD+8DnPWYlT30cpHtZZWpXoJwhrjvkS69Qqhy905jjV/HfL53lrKrWmuvXZV
E33JXW/Yu7UW3xdKNu0a1/yrX6zXXN0c9tibwzFammJsFMf1S5M71r10GVDdrkFoPMiY54bYAYnb
TlN0XxoFrGuHD9rseOp7AZX/SsE53XT6oL6XVUbmTNHMrYx2jWEtn6vwYAe19l6pBoamjaOcZLQM
Z97Cszvfj8tSs5Y8Bl7mPclglpy8tHd/+/njeliFPNLvMtcL0EUcyi/dX54+KO/p5PePZJS+m4to
/2xhyhirbbeTpjKZGqzpEsR7qxVfnG74y7EU50w5W9mXY2rvnGKg9DibOYLQnWaz3ZvKfhMib8uh
Ez9CnBXJxgaBvdO7s0FeD6h/BpFowATjYkUddKEgHjmbLLeO12K60pJJ8zyNAlmpfxFz1tW8FUxr
vYftbpPEWH6eDI1IubNBVEr8V+1FHbuz7o+SW3An3B7tIg22n7IHciuXiezBhZ33RlqGit7FUW4T
pfpjAl24riJdn7ITFLeA8ay6xTYPn12Lh+6zOrrmc5dhhpzpqn4o0wbcuN3k5Pm9xDmv7cxJ77p2
1q4S3XdlA6NgG9SgnLdOOSFmVjjXNTRvgcOULXVkiZULklfFwbPyAlNOfpqduX+gXvJ99FoSNSG+
6Cj3XGMv7dj+hbwW1SDTT1qXuE8SErhGsI/4FfHytZynYLkshJbTUJv4oi6ryEDnzv5iQbm/dUm/
FrIx3ftUpr60U1wd4AyE/DnV/IxD57DRArR+wzy9k4gsrqoD38fgDoDD/JyoGLiQW8//fyLCDHZC
lHHgtlyNz67q7FJHA9iyXiczis6Wor1+Qrust3wTjkVuBJcV7SIwltTukZAy4ZMpxYHHfvpmG6DR
LKSf/mojUtyF/1dbWCikN3n3G3tT4D0+uXvEyrRLXVvFISji7I1n9sckG3HY1vT/8mrYa2WmYjrO
6WofVOZ8P5TaxyRdsbKLBZNkZeojp1UeMhLUN47+rzx+baH/C98ff82s3iTI8/MNVO55qtU7Pyyt
966HEm0aSvCXjlQy/5PJkwOguK/K2v3meoqymbygfM173haAcFCnS30k9t0hOGGD6jzKSvCB8B4J
WvUuBqB8V4ba93KY6mdhN6dLF4Iqa5dYeUvU0iUtCZUuvcOaquGjLF1Tlv+Rj7hPwhA5SKIql2RX
byn6PufzTd2JDdzaOSfRtzhtnfMt9zWU/KVtnh4Cr74rbF8fAADaEZDPVZsDb7XkhJnxUUv7+Tvv
3Qjn9X6+jzJTf3IGaK4yECVRCNHfT17cJiK3VKsG0hfMSH2cziGWfs0G1M1yiMynerKjLy0nBQ0N
qk3bFDHm50b/VM/9WVin/UI9LXDmIY39Kj12Vb2mlPIehIc6JeiEQKeu72SwGhACqDLTOcjEqHOi
E37rgEUXQixPX/diZiiuyVzkOPK948XYqsXun02kROc1bf2T8p+21qf+9T3YGPrat+LpBGbJE+PP
dprfcgUik9OG4VUuUaR8rarCOt662EaF1ynREDzJC5Az6AGAqVALD53ym11cYSgHq2uzu2QxlJP+
3in+sn0eZ8Psqvu50LwdCivxi1yyloddksTxnbNkd6QvNU5WE7TP0pgCLb2Eg/Xnbc5kDr850DvC
vxNUEjaDmHQppfZFg2j4GukpFQLoNQiilWzgTKsE8NjxmDLV8BUeqoGZbdKR+VtG06mCTGLYqElQ
9mzF7pa9XAbksnBRWRlRp3V660dq3FeLIdBY9cGmtTrzN9WJhj0oAededeHy6EXQHbKwBWwZ+Q9o
xum7NK6ngz528I+6Onm0Z6BkS0suRZoYm66jwiFNx4i9OxiO5UaaMkuz9SelSZyrdPVW2B3dygVv
vyyitFGN7dp58rv5Zdbs+tVVK9I3pb7vAn06iutk7lpPfqYMz+mcVFQa55O4TvptMt5pLQUraVYp
XL16ka79f05yU7h601Imuk3KqTrzqtK1bYXOPi654B/EfRoFtOg86GkOCL7Gm9prmldI2/aMEs6v
sUPTR+cZlcRtgFPCaxdaEhvHJmkgz+ZJiHirslNB7VX5ExBFdx+jv3iATdHz8MUrJXExDDkK6yg1
8BJPa/ssA3bYUk+88Y+oP2YHBZrn5tPIp1t+67uiIR/qZ9Y/y95+llpj1mm4o6pk+1oBJuBwTj+t
eHcj+62fQ/upHJAn9Y3kIN2WW8SXzA/HrcDg0yn2d3YD2eHnJLXWMRPNMajT5vjXSRLlpqhmyaTI
rLRtqvbjJXQA0Gsjgq/YnpDKL5PXeuHnZXlmnAxKrc89jGP2VIQgu7DRKGz+4amDsW0wE34s9Ijn
t17kBwOG1Xvfe78NStD84N1M7q6bvngjBr9J3eiXMjIwqQX/tIvxK/q+/GCqct3JKXmhO1kCh8kr
s72lqeP71CcYD1QAtfUxRyLPxuIla9T+TkbnHgUgMwr8q4xWanDXeLr7LIP2sZzGFpnvOnlhL36W
ELNqkocwRmvLWZafs0a7y32ObDJFfnjYqfq2MvOT6abGt9JHTn0xpXSt7q+EwvJvhZuj4uI7xl2n
4D8VQ7jd/Qwdptb54RPqkDX5z1AnVz+t+jM0HrqPVZV+WHTy7E+r5mj/6npSvmBkURz0NleOZCXx
sAa1qodR+Q6Wyrhgq25gNDhUv2dJR1Y3DNMHNHGyVwyAHiX+Nj0cCEON/j+n1/b4Md0wrVSmy7K+
58C1SqCEN8Uub8cPjRERDvGMzsXIM32VVqP7pgGShZCoMmBtdMNFBlp7hqQ0Fi0e1BPfwF7aH4E4
8qGa8Pppssz5ucIvP1LHlXQXgIZbfxczg/o3U/HfxONMNT0yW9T1fr1NxmLYYEVr7mQ805TgInez
rn/c3fo+zZZhz0VT4ON9BW52V7n59JD4gYcNs7aX1u1iAZF/gI1b7lPbmHhCEQtWmO+Q3DoV7Elr
Cs98nqaHT9NiH2EPdyDTDFRK3sP+iEaNh9LEQZoyIKh1DOk/D6zv5bzhbOKlMIw+nVel041M/3Bb
VpZwl7X/FwMSHPGUG71MuWS6X12VlB1SGep30pJLrhaUV5dBuTRT0GOTppq7XwZyU62u0pew8AlJ
5VdkoqjHtgVMm41M7gusViY3Rm1xqXrdLrf612AXlLlu7VsMzFOkpcO4XicrddUcYGojHbNY0cpu
AvmkxcRn2VhkOf9KtRGS8JANiHTmipPB16kbbK+11F9n9n6R3JlDf4Bs21CmwxdGzGFWCxgfalao
ZuGdU/WZfi/Dq5nMOl6X0UMHxRr3sFQPgfrnMQfPCNMMg8zmBaCWZ2/9jl4ZqpAoKWPcHrqu8oGD
LOESqJOrPBdjvbHGobUPkl03lQa1T6QODpJxBx09dRuniVRgz0vi/RaU9jZBYe4UOPbW39NKSZCp
MTAriz1Ow3Or/3ZrirS1NDMPEqO+cFpuoyJtfWuu/q5RCGo9J4+CpGaRuy9QW9N398W2h+Zdy5zu
JW6rY2nGzTt5+BjrbO/rOqbayy9iqvwZDM7oJ5xTaiIkrpjZBAbohHFkl7SMliMZF0Uf+qOMlonL
s8+Z2Doso7mBCVAY+t29jMImeUc+sUdgjMFFgl5+sdgovPNcK8OHKJfUYKOuQW4z8pP92lyEuT40
upYRpzQ/RspIAwXKX/rR+auQ121ECr+y2n8uJCMzWc7t6pmlxDDvcbU29e+e6j5Ptg0UpnbLnTGh
KylNOEnmU9ZY7ilGiWZjLE0ZUFO1g9v/pzRuoVihvgNfde6ka5wtzBNtPGYsMnwnoL3+xR5c/6Jb
JQKKRjwAjyAJBjF9xAh56UP186xa5Q/UX7YC5FGVXLlwuEP8ZQHwpDPinU7P4Q6JHuNLbo9/lJZm
PLZqW/62TBqqttnaY1u+WqW6892x+F6BVd5qCLstmwdgeVSIDzpn0jc1dsMNtj3uosBByGR35Exx
c8H/t3mBqcOpElHKCGb5vqiG/tRPGM43CCR1YZl+qXslvsSxHe6kX6YnMGhyJ9YRb24WxeVwDJCh
tpBbw/YWMTMnnd99z7Yf+kq/i9VC4wawnz9oyUmLEujtkr79OeqDKntFqzc5zcuoBAfW2LD1GGnx
Qg7jGIrTu1IP8P+5WXsYCpul53PMAFB636cKTiSZMj6RrEkpgfga8GjII5zrYX0lc/y1C9Xxya38
zN/UoNNjQ4+v0mdVlC6Av1x68nJ7xzdUNjD/VBnXYpmJyieb2/OtP+aJcYUoiREwZchbv+N3uwks
0Ywle9Ah15UlZnJoA07vaT5WqL+o86ZZIC3/EbHYKD77+FjcIjQTJXA9DTWEfbPq2tdoH/wkhgrh
M/ELf4+2kb6yS2/sUCsO/lSjdjoLiVT6qdxPwGLy8CE2ix9Rr8/fObhCoCqr4skIeuU+iBVnSx1r
/u4Pw3lMyhH9ZQxeDCP1DrXl1L+7+riRACXEzrqM6vBCqkV90YL4sZMzG0gbENpV1b1qfvVdpAog
szds8ZXsuYwpg/kmWnTtomEwKC+JE+rfdDPw9mU/emekzI+rj31qUD+n7DRskZxIf886IPyizEy2
0CxN72+rzr72mdl8bVoEJDKyO89IbCRg2ixY7npnX2IVu5jO8+xV4bkcEzReixntRUrOr/mo1zvF
SuxDuJxHTaTFnipVVJuraxoP7b6zrBMc5i7ceqM/Xx1kRKAowv2DbvOfTbfVDwOvmd8SwKIIEvvz
EQBM8i1HSirBhJv0aMrWGs1P6ebDGFL3+fZL9PIZpcL6qkBA3Q5Z/ahaIf7no995QDt4qK9t0+Qs
hhlWf7oBMOKg2Os4wT1KVzNawXVZIFNjZZMounr0Jj17Cha3TyBrb27HVzbVmnztSvS+P7kDCnH+
mFOR5NuZAJ1AVWd50cekAHGiUfbSvA1IM0IBDo0sTzsMZRM+xmxuNtgWQT3WKRQYGVAmaboVLtlK
ok/3eFEYXzLzx0y24d3Ltb1tB1aDGFCkIfcOfXKcEiAn2OscpWmp/UdfvvT5S0jUqHudXN9uWJxv
20Hx4V6hL+AmlvkqfciK1krjvkhPPbg8SAtOiVYRPml9H97DBavvbOBmSEaU0zfLju/aeAiPjUmV
770ZUJDQVXxfATFMR4RsIzRgdXU7G3H/e1gnT2kWmH+PcbTVQ8//0x879Lma0HyrlHLc+zZME8Mx
o23etHh0muVDrNq4jFGaSDaBbzQXzwn716A1rdNQqcXWL0FGbwfgowNo++c0s/tXqJ/GzrMcGH8h
bJQhRCdkWcrHS3wz+HAhb+SByA7cPW40w1aIATKwMg0m29kHzsi3iXf4NfPGLUrqvLaaDNIlxHf/
8qldqz5lBTs5Sp9crNLDKyvhA6KX/qM3WzxOO6u8C635W2Al05PTlzxw3UE7hKSdrhKxhtWcWOI0
d7GaJW6wI/0YmyqexXrQX5welerl8ygfQ/l4xib7mERPHBL4/3w0wZx1l6zJHyXi1u/GmrqJQfau
n2wZGEwruUz6yYu0O/LqwbXSF/vJbFGnHUHgUY7Vu+FMnv9O+uSSLKP/FTJQK7wHkc5WMaZcrxYP
K4dFQz7qHpzepu/CPyDoaIcy0stFESf4Ddl5D38jErQxYs1v/bSwg3L7PVxaVCPTFxdakoxJvD7+
aaKF/dqEg/LmTOljjq7/oww5DVIHuY46s4SrJvV2e8g9AP+spWrQWO1FlE9GJzsLT27mlDtlJBP5
ISgyT3WIclKOYYOCF8suVvtgV0E1vqL4b6wXBFPwt1Pc7AEfiuksA36jGtdbnBsCmjUq9W6Nvc0N
2uLY5tZFCqhqqZIGcnwePEtF1hnjY521oDJUx+GRawK7pnuMWv06932xkeaMNvMp6rAZkGY6AtZU
xjwHpJFpD5YNtsav2mIj+3u2ucjTpOQBJxvi89q8bfA/tT+dD9ZbuEG4BuvWBcuo5F4uZhpNzcYd
KwpBbYvgmbRlaOaNRKWzd819FTvm0dNSyHK4/l3EbiuMYCyB9ok30hwceICIljvn/s6dxxlj78R8
iPMyMDYFjioAlXjfSGcQM1Jzmn8AWlFcV9PskdQOZ6DSdzBxc57DRUp4WmoJchdLLUHa66301qIP
DG5/PC5zdEp1uw+mchyGICx43uWYfL7XKIccHb/09unSxIU53flTVp0nvsTvGMTnS51qvkqzb/Ci
Ay31UrqIQngNnqDLpMmuq8cgCr9JEDR7tNCXHxAiCncuQDofPOBA2I5U+VVvUI7dRk1twQTovgiy
ThmsctdHfnfqYZ2h+uJ/NG+jRa13J8ChwTZPKl4Gk1fbJ9nYRfo9mir647qtGwYt2PIFrI+yh/vY
yDn9yaq7biMT+mU7KANMja3E4Ou07P7AAQTbck5qWGRVgUwNu++TTyJ348iO0eWp9DhNl9yueZD1
DdVY3MtxCux2VjYlRzEzN/XBJT8CHsEQO3PqH/gvFMHeUdOAqX10WvjLGIQuP0J+i/zvGgrt0/pD
jIJsuWNhaS6/pvzCt1nrL4oxKA/LP/leluvfIVFBb1sUYENz/ctlOqWx6ORZzXNqducYIhIv7EUG
TxTxRPIOP4ZNAuXtvoBn/48+3hLI4V7ZRYo7bA2wLKfI6QyyqaWCKFiUBlDQDKU8Nwsu8taUf668
c8x1VHCSt6aM3oJtXqFfXN/91nmVg0ZHc/AtE3sNw0oO5TD7f4BjZD8HjAgiOfyh2jabB5Rpo7Ne
ufG56IbqQQ9dvApi03sLWgeoNO51Z91PwULbMMfNxI2vAh31bTXhCZcmV0GLyqg05wV7ETiM3oKt
QH2GOIntd2M9ItheP3NM/CannpZMBaCNIDvbQ1n9Pth31PF4t6EAOuykq8R7c2PYsX3WldTda53T
F0f4XZjgZpS9ObRPzPHhDk41vjXywZJPQTrskKyNPz4GONu4FJ7y+dPHWAEFzKGMaVod7EO1gHsO
+j4Ld1blJKdkAgvPa1xHVov9C9Jh88BDs9JB06CWhCBed1+b+hW0Q3uIQOivpxk1SoECkkuHYupX
/mltx3kXPYAVJ6ELynLtk4lwky7R9D1bBCxEymIyui9TB6hUWkCqm+csqL7kY1xdVjkMpwaJtjR9
RUvPiMOpAHYQmgHc3bq7TCnVjSAGfgUPgDxCj8ftjHnvDqiQRnV1asMCVLhfY0uS6Yq671Gwe0ka
X31xIOxqbo93yNIaSp5giqGj5FcAF9m2Yd1teFIr54AiyEuUm87Dsl6OFf3OGQYcPXZ4JwBwSxz1
icMBnDGtf5MLFNhDH6vek7Qc09I3Suyqd9IMJtXam23l76WZ11V3Nxsz32EvHN70pmkO8dCYdzqm
cI/sf4PtGJLpBhqWgHGmTy4AFvV9EanDVtO0+LGJbdxW2GYO5z7qvkjfLThQlO4hq3mbWzbv9CF5
BFY93q2TyA9o9wm2d4Iq6sfRvCssJVhZYwIPkuYKMmrsz6PNv5vd0izRTN7mhlPeJ76WzO/UM7U9
Cne86xWf3Aq6O4uake8cykVz6XbpFoGmBIzNAUBZz7uLUUWtKfHLrTmo9tV6+NQj3TJL1lQn+Dra
QHEDMjN4oCzxr1Foe1csqnQcTCrq4jIinamiEFQnSGFACrsY5dyqfJ0Ib6Nw2AEhUoDd9N71to6M
mipbV97I6JAR+2kpua38ttqEDhliacrcqWxOtmI0R3PyYNQ5DbKQ1BFss83OjWX7u3oxWvIH8DsD
Cgt3utlyZpvGaH3Wrw/wtO22/EN1D/LNl4uaeANfi3I8rO+xyAs6Hq9Ub6Mw//Iho88xyLqWppZt
weTmp24BKckFUiXJn/k5zbv2JamcArF9HX72EpBQsbuvut6lJDqH52qylBerbZMlF5T9GSj60wy+
790q8vhYIJyd5p57VKK2ucacg/dTapvgMCx7UU7pv9tNd7c+p/UYT+QsbH40OLHA3mWNsFUXn3qj
eexSvlxDolJ7sBVs7x1UsaokxqpYxTo49TrwoZYLhaxO3buMgsSxG3z1GS5ei3erl30bjOgqJ6gW
DYvCJC9i6eDCwAz+rg5ts1eSgL/Nyaarq3vDKTDn+n4GnjN39WFqM4M9MWjxpWCy3klTBn7pK31b
QfuKf6DbQKXUPv/yywoyj6Iy7duyt7WHkh/rm+npNijLaOqg3jnN32WAsXG2OB53i7vx3HvtMZsG
dHD/1d8HI/tJCSn8bJEbzN6cOIiuZp/255kMNVtCSizSJ5eC8+BV7tLYM7AcHH6X1qe4W4gyUE1N
1AptlF+Wua1lBZ6zs/W+IG/HD74N/NLUptbYdo5S7m4DajBEWzPJzB1VCR8kQISOOj5CaF7oqBbo
nnknA3JRYSkghC9X6bCWQLnjCVNcKuSy3cnewtPut5bKAbrAfhygwKKic9PokLv/u1CHDCP79yH9
cZt3m0LqO9qWIZhUuyq3ZsFnPWjQDF3ofAHJ32fTOcdKgubrDFUvssz8osX+d2lJf6ir6kFH3m8n
fXKZs7TdAhOZALKyjvRl8AZlaSz5go3jAlKYDpblu3ewCOqLX1IK1mcOAxzrzAfxufIA82ApkgwH
S0ZI20f3s64CWL10FnYnVfxglqQAVnxxrv49jh272YVln+r6AAPab1dksuY78ynTMWGRUUq5xYPu
KevMeOHwR/1Viyxj15eFu8Ovq3+wbat/QO1yeDBj8y/HtfKTdJlL/zq4hKXlvrS1YI28TezZ4JzU
sfwqK2g+/21kkk/pb2dnc7K7raF071insKNfzlDbSSkRCDGwLM4t9ELyxj9pkwYGpFAb0q+GuzWM
Z9lI9oW55QCcvMqRwedDKS2/V9yNqQUm/4tHva22AZrDkF2G0VtvqeOjsSW9620T6/pe9WoUjW9R
lBmbC1vP6WT0RrG9wdC7XO8PObYKWyMD5HAb0HPMlcKyurZh99pr8O2krDi0DjSbCc6qGuqrdNqt
X6sM716JtLVfioFSSPzZL11tPaLwWgJpu5Vqe/a9DlQd3MAy/+HWP/VUU4DqjPtbn4ToaNQA7lF+
v/V7LgkinEs0vlcLPhadeR3ZtDz53fbwSc5qd7yWmmNezFkx9n46zqiUpu8mWcQfS+gC9vkUOviJ
dQGi+RGKBtl7WRi2hAYgqw98M8r+HcO9uNKKe8GaCSINPs1xdCr7+u8uU2GLIMgz6bdUb426df2c
eAOpLV0ycU6xUwnrvtxPI3DUzaSM1XlU1YebBQpA4/EqCmLS5yV2de6siU8zdeJ1ltzKpaqi+jz6
w0O9aIrd+hPsMS7wAHdKrafqxi/68GHm1LVrjbL73OkuI65ihqeoT3+s0QjtLC7KizCX38LnJsID
QvQQRimCojJhubRe+lVjG3y69cd+1h/KJSswdkFxndsSdJNSbKeG9PpO+rwkXkw/gSpsG6uKUAUg
cO3Mal44m2JC1FRlUqDnaXKUcbkMAUh3iDfoqcPLvd4GPmablXfKBx/qTbBNoiC5km9OrmUfjlR+
f7ZjF5MxCBLFpvXK5CoDoxXCUJDbvssXOS0YWuvEegma8iRvd/ryLUK64OyncILWJV25VZrl7/zX
j0X3oc6K+q6nEH2Z1Dm7dFOYXaQpd9LHFgU9qP+KwTuD/LnRgntmgWg0iJPb2wq6q7nIu5s5xS4b
wfJ50C5q33QPRQrHccjS5I8GeKnb+NEPK/dsNHzU8pk6SXMmkZsfbb3Q3yIn/SERdu5fSj1LviJF
jhINeyDJeYyLXhWyOPh0cabW/91UlyYojI9Rz3A/gg277s8ohep8hyNXj/caqPM7FzGsY5mXA/C8
lCpbZATf1MG5WhYp6ahVtjZ6Y3+2iTbiH56XbxWG5fupS717faoACqzrNUZdbnsVoKqbLqepGA1d
kdqVPg5UFToOy0lzXGKUivaqy7sENjUoAenLJUbmkD7CKn0VW7UoT25TrwmVHTVJfQMiUDnoy+kn
8ivORsvdhP7hPvEj9yPQQG70pOrTn2zyP0IkTi0a/Rr1GTBAqzc30ieXmNNq1vb5RVrRrEM/bVJ7
37bQ6kYwVfddFLHfKNozdjCYuvzskggZxJgkoyz+krHnOWSeZe7mkTzD1uxQ/jS18blcWDdj0y2G
CWAqoY5/g36kbyMnqJ6qFi/NQUX4wO8abEuiyNkGaeT+TgoVkb3A/wu03i5Ipvt8VmqcuiGmhkU9
Xru+QsFQWKwxWl1RmTfLl+6fPgmUizLo7zL3xnhd567LZAihLCurc8mnDXbZVnAYgtgYkuoD/yl9
nBgcdu/w50Bz3CAdt6bcqZ+jPiE7bmFo393WkZ8RJcikRoM+7z0pmo3g+c+cWGxOG/zBnRpuE5KA
F2nd/g5QtvMdnOY/I/M+0vXivan66MnMmy9Z7BZfEvLl5wDAzA6EbfHFbkYFJG4OQXppdlYTb3TO
JQ/SdMIrm6OY8pqjbNBkRQrPiqyjaDVpk4VlRG2/8AxXHv0y+1u6e9iMh/FnFLJEn6K0If4UZbdk
gSPPm77yAryCSf5YqzOCv0X/aV1LH9VDafiYFVVG9lZgzLozszA+tl6VoUDmh3dRVrgAyhntu8p5
9jBhlMFg6Urd9t11yOGU1V8tMItjkeTDsYMJ/taYc7DpF+XyaQzRnIm1r5DVy/08V+F9oQURkLGW
/1H2OH2HtrCGIhWAYmiSm89TbwID7RqfjdqyGXPjPt1US90LtiZg6hDx3CnFp9XNUQou/g7QWcRZ
tX8ukjDcj4P3cTf/vLuN3u6QKBqeR1Dt+/9FXDGBguA1fPQzs9S/uGO8pSo0gWUE+60iAbGN0TP6
vdeylxUn71XH2Rn7v/Oh+VYrmLHpoe+CqwjcpxK9d3yzoZFiDRChW8g6haJWGzNbbHpbzDk2dQ+M
97GzX9cic88J2TK7FtXQpLnvvK75DXmhAzt7jDsHszv2Zq0fXOBxvy+gpbbygrcIbeqrXfsUu5Z+
NZ15q09VBZy2GM4GtinP85Tf60VlvRtupN6jyL4IDBvk3adiOKFrCjp4aWLzCetFKYyjBE/VQJXW
xrFFRoNyfMn7sHuSQVM/dPzDvzd9gV2VG74hK63em/3kFuwE+vPYO7yIck+9tw1z7iiRg/ad61qp
2l0BeWn6ESRjvQ9U9VTUuX5oDdh8qYelFgQwbRMlTvZma9b4UuXZRgZFGgcazHcrIMMqXZoH7rCe
A07gZnDoy6b6mnF0c+t++gYOl62Er1sXciPNYzNOHLdcPzgYEE32KwFnTEkyk0x9vWmJCD2ntHpK
7j/1RUiMHXKEEO8+C4ZIoNVnwzbpUwP7HAuk3HKReX7qs4ehsGpxSsfGdFcMjfVm2JpyGay0xJTC
st7yupmfkAs8SUuJ6MJ8uoi6+VV61Cx+U3ECBTTOkK4hluLYYXEna2k96cga38CDNOUntWEE3Qkr
OyqKcW6r+4ly8c2kKcHTM+PABXauyNL5AN2tvgdG5SKctqgD4Z271IuX8dGtUQlfOiUoVuDIHNSl
LZ16F3/ErHNukXlqk+iZkyPeeskl7fW+peLN7RzweQQUqJ31voxPppLTlBG5eLlleifN1J2TSnE+
rLr5AscDg3G5hZIMs0/r8dGOs/r86/CnyPV2iByF1+M0bda2PxjzBa2GSdnKrV9hf4GJ1zm3ftpe
GkNehLsirQG7NTqKekvJiyprGa5GmtKWyxopt3UPcc1s5ngjRBvpQ/PUbQ5IF/xDiAhgca8YtE6J
55M7Jd8EKfaLcIjeqJMMrtiy2+jPgRv87DYYZu50SuP822olKQtLnKfomLpkLZ8D1KzAB7HtVzv0
P8mfKcnebVK+O013NUbNfFTbwHqEqZaTfCof1gjdSYIDlu/T9hbiapX5eFsKtYMtMIudNWcc6Uc9
ujPJMWy8SenfnMFJn+JiPsugdHVjsXc9u3mu4rl/8wIbmRgPYpUMTkM27gv0Cw7dqA4PvQ7xzLQX
+TAvCfdS6sY/tXgA+koyYbmz0vtgjKD9bIMxdx7FZaX3gMUM5eQhFIY+mNivBF6JzqLu6ac1RAY2
XtYNdx82EJMTauceM2NRHYsTEupFkLhbaRp2Mu7iIqjXUbVPn3x70J6LSNGfzXLh3jj/6Dv7ISIP
ixSj2YfIHC36ztLs53bCiA9i6ADZH51tpKDDfC9S0GvoBP0FIP701Q2R6jQ0yycXSdgvKy5heCBN
X2/C0qWGCJAR23zfUFnPBqW6mpZhvWLrlUCypnokNIu+QxgTlZh1MFjYFLY7vJddWV8lQOLBAAKg
XWgZSBiYD948XJFktl6lS5tInHhauGkKlg4XnAXf7ekJKqGJph4qOv6CxJCLqWrOuUuiv25dcofe
0a4xO/8qLVmj5CdtLWdhXyyryQDue87ZapQf0iVhP6cbE4n59QcjilxoZb3CmBF+stEvhBMqgOQV
h3xDM6tlUt1P+pdPyOQbwDlZoM4I2qCg79fZcZ17wzonGQXYkg8GECmyvkl+H2mzdilKD0WSdEkL
a94lWbpkXLxAvWIGBy9tBlW3Olj1H7wytMtaLPPd+u2XZmdAIl1HqyF/6wwnOaejoT83HSyccgHD
S22xrPh0NU70r2YNb0dKjRIso1JqrJdgmYsaof+ialggA24DYEFBDdWGKPq2pFBgXsTm9X9IO68l
uXGl3T4RI+jNbXnf1V6tG0bL0XvPp/8XUdJQ03u0Y87ZNwwCSKB8kcj8jFz1yrAazDrl7tgr2MEz
IiF2Pyxuc5LKXaKCq4i0y21Owp3V0k9KRID3eZA9igxS1DYQdOIo3Nx41XNb5KJEjDhLzaFcsusK
fgaKtpgohufMFTRqAG8idWTGZGdzm2LQTX5IyBG5smGfXMVOD4hFbSIhWNQ58sNE6d1pQpZIN3BX
u81Di20PcO8gUjsimRNXtQY/Mm92c7qnCPuffb4Rsu1UzOnb1fjNTtKndvXXeKOYtOc1PrZvPMcE
ETHTd7RNbnCDlNf2i9vgMysOPtnwiyTZ1mVQ/btKV8oD1nTooCbA3y4DRitrWyE/LYJFnzirMpKr
Qb+dp4uz27oV4i1sFctNVJBUBLHCg4mHRp3spXWau6ST9c5fVXmuYVRneDkJvzg78mllR3E2HwrX
8X8Of4gpzZIRr1WiQzuJLE4rzCFagEmaWsUncW2aL1BNbT3Kspftf3NGFqPTgEYSZ/8TZD0Bt/8a
wBnu14x5KQlQhJghrovoDmS7UgU42GWKiyt5FOC73MTPY4FGFHm0i9WgxT/GsvqAFd1SaX0FY7h0
P2Von0RkUZEfjMbkXrRA4rwmfV7e5mEogk44MjJHMYgBVIeyDpqNYtXG8K2V3SIqIEalAgF7Z8JF
iaaqow4d6SjuZuIJBQWCV2rJ7nBqiqdbjqgu+/aI5lOQnuA7gTRCji08Nq4G1SBxx18ddtV/caEV
bn4LUlw5PN7at0jH5Yq7xAotJMclF0tLTfVTUff6SY8x5gso4mRTS5EUXhb46V+nIkYFf49udB2s
RXOePFR50C7mTicsloANvKPouo3O0ZIM1E9yFL7+W2sgSelgv3byLblFPM5tb2dzn16V8JmsGKPo
MMXr7Y+BYrLeHinw4WA0rdQhNLIfpGpArb9BWMow9j5J/gFZiAhfBsPsboe/Rl2Fyxg1KgZCEQgS
9Agj/cQfhFZtEAutYLVk/qNtflGzULkX8NxcadKNDHNzJcbEwcm/ylOAaKAN+zNAxHtK+2z6ZHvr
1cQRX8yvusaLZaU3Cb5w09sByhbR4/mtEIH29MrE2ajaCxV9g8Pcf5sxt5XOW5VeEj10pq0MO2do
i32djvetNHHftOoSD2XyKU5wBgwUzzlZllef7Dor19mIl2WOEFmLNs5Sw3f8nNuG8dAO5iMCztYb
pVYPTMxo7zv4/q8YVC2qcbTekqzptwmVEnAHhJng6pwUs5smUZQDHGlM6qewIFM+Zwbqk+jdkshU
UToS8VA5Q5QWo+6Mfc5qMMCAt25wvFFrfjttesdf5hJiOaLzBq0D3xz+Hnrr5QaoX0edLO00HSPB
Dh7CRpuK5pJc/7Bl1b1T/NJ6IEd0tp2mvK8s1E7Pnh24MGkS8zQmoBuAe8GQH/rwsQpSe6E5crbG
GHFMDzLewpsbOqF1B6pfvfYqq4sBYuVraEUhSkW42ZJw1V61urA3DUhVUtc0vU7rFqaCO1AXGpTU
uLivh1CbePekdP3GxnoqRAgMezkbI3dvEeW8X4NDegFBr0VVlCUPp3vrttHCO8eKvV1I6eag+LZx
BL8XbV2w4hPLpFwhvmk9I9BRo7hsSnDDUmMFMdrgXqQle1ooZL+QcMERTJyKQ1ipBXskN1jNfWJO
YDnaoijsZuliFH3tIkW9tPwTzWhZcdbJrr/q8JBkb/8LRtsqhXrpEKkWXTNkVhrC4LdYtIH1fQH+
YCf057wMx2THH06zYN0QTMp2eoPLzoDUPK71rSmvxHhQuEAifevHB4070YzHMFknQ4kD6wwHEeAP
B0W9JRjvZi2a4nCLGRo/m6CB77VZ6S2JHMAkvqku3Qm+EReApUP20EKgVBzS1zh15evcYQBdGYpW
IqOBHKpQPEXgYVz6rjzc5umTJipAR3Oj+m0Dp4am6Ev0uDhGlvQousRU+IafEz1ElijxQI37tvTS
IUO/GYem2ohmo4KzLloUGETTrpRnLXGDq2g5Dwgu6y+RWzTXRGkeS6ORXsKqdw5iPcRSUCvzEdWP
uvuxauWv00mWebeT/j96/kuM11X1p4Ac2mh7aPCHxYsJAHCtQZc/xUaXnuwoAB8GGOu5sv2vnYOM
vwZ3GSXw4kuTUhYfNdfD1qiFTuiN6s6tGhSAM6la6mgzv+d8s/0iar4Hpfu5tNPmojWgrgebTXho
q8m7C+MbcyfNuJNMdlFyYAEawQjwXfbMZxf8PApXLXoU9mS+U8bp+xDoqx4o2atJdXFngJHdFqg9
vOnGVSxYSrK11se026PW3T+HPuS26YFyWfNQPykbPBCL/t50gGQ7SEQ9RV6/r03N3Pm+WS2GuGcr
WzWgfRpJX4uPU3wnxKfLpnuTho1+vn3W03fFCLoGobxe3c19pR95a32gCi+L5cq/ljfGkUKPG+xv
/kNzrTHsYHnZo7IVlcO5/1ZmnEa7gUSrGPUa/Q7YVbaqPDk/D7Hfr8M405+sDDs/WQ29bwkZRv6Q
9B9jFV+93GneNFWXlyk3T/fUKkA+8xM5NKYeLSNNUe90w00WfqvbTx7onnXojMkpKZLghNiNtLZl
S33K7IIqcFFY370VMkbJM2onF2dKGrpTNnGs0a0KSC6u7Tomh+jaiXIbQVGdtiUim0kMZQqaJ5In
auFSFvp2kvWZS3ODY0b7updhLVF2m2tt+ZhTyprjxMgcI5oYwP4q5s0VPjGSUpBbAHh46/raWwrw
hYBhJPyEVoOd+vxGDdh1aZbjF47y3EHECDRHEclgNM3oKrr6oKrOA0k5HPMszFS43uy4/Hj4QeTR
VtKV4pJmctp+k0JJ/awlarvGUtGHjTVoV3HI4W2e1STdlkjI3bpEf2wNh4I7vFMwqWmLLlPHSBnv
CaTLpulioHCieiuW5K8M8xB4aF7vWvYit7s1GfH6jMBVch0mXf9ucKtNS6512QR9cp0H/h4rBmUN
cKCLOctShCltCl1RisYTIosTZ8T8lk3qOZ2k54jKSe029dt2r1V9cY1sku4xyoMPsqU8tl3pHEqn
UtOFVTiQGqrectdyLf86FQG3XhFwi61JhlIgDduV6BRBheuWxhIr8GwfI/tS+xHwPaUw3FNuP8Kr
cs64oznn3sMrd6VN4qqDwkU/tXLcIsq+6HajVnwSgQ7FaSAY0wJ9aR+9sg4w3pvi4qEL1obGmyRi
RoiUXL/S/iAZqbwpobRONyndW9oGaIOGydceOSw0wdPkaqEHgR+pJ25jbhECPGdayu8ROZjghQYM
3rfa4FNg6c2kqO2cse7tXmwHTQa6udCjHa6gb2fXTvDJbY1hVTh9sxejhqrt+W4Vj03cyNdGDz9l
WRB8wqVL2eaWDXXbwIjxpyCjEhw7q/LuykKNTnbZ2yudnfB7C9ZOCDJJUN3YFfvwPPn/WAtvvLIJ
gOuG1oUXja9S6L02HVhYZWIgy0b0YayWauvy3+bhzdFtFO7FcQC0souve3e1F9jk7/rsYqpJdhH9
4uzvg17i+MCCppBpANkce19Ps+apXZUou76P36wUJZpOyZFzBx3hTJgIXwuxtZrOEE2FmVf5zurD
gAgOuqzZYoUULeYZ8yrT6ztFyfe5hy9Eq5Bkjh/Gss73KKhlq7x0sz3OjYhkRtF451epuh2rPDzm
Q1sfIzlvtj2+4GgeIoIr80qe5RCLbXtou/c8TM/YkExysi8F5hreojSiuzyVvXeM6dSFCQL+qdXh
t4BNZk9cLlrVVe5uh0pW7/CVG1aS2uirDwMRCHAoFeRTAsnRTMhlU7QdrrUO/N6tz2td7WSjworC
qXpnySM2BZFUBjvxSKJz0JKv4HHyJeBpIGhSEDUXl+dVp/rl1hW7NoIcVZyvwsAbsWOhiSD8gFg0
OnDcHscD8LAJTKOo7leg4Cr/9VOry9jNzRc8rCS+ahFYJtElJswXwlCPX20vKrYibe9r6o9AwWxY
tEgAcl8sTufDR3GtMK1+Vu6s+qGcZIAMrCezODDfE1Mm6yEZ3b1u28Z2QF11b46NdQEAW7EHtMtP
XS3d4w7lYpXt6nsPMFRade1XCe3saQNUPKkOBogtJlQn2WnVA/ZSMExit74nyY4aA6KJb16SIguo
az9CXAAQ336Iy149d8J+og2UxYdmVfjp1pHVhIwCguoh6fldPf2li//lcDKlrBT9WfzBz3/rc6wY
mGNRe3oWrblfxEYBPpJ2gPfSWXGRT0IdAF+axB+XVgGNSjQtZQxOleV9F60BFtgj7PWHOpSHc+um
7aNmJOHWgh6OsjyDrZn2D6F3G7PhQi1HIJ9bKdbMO4zBVrM+rlsZMCYH01lS45djeCGTo18ZyYei
L+uHsX0ZDL++RKOH2LDuBjvStvgU+yqgualvHjC54VmURfmzr57OilQLdj6O34s5mIuF7Ub9SUCX
mswwcfHxPt8QTx/gTALYVI0en5zv3vBPg8BPkYBYcz+ZLkTVXTIjCTbmGC2GLLVQ4n3KASY8GtT1
nrwOG1NnDOWjCO31yIGsICkT3UddYxVrrMWHYsrti2WO7UG0xAEAjLJzTV7V/BEP0sapBg8FAYOr
x/43QCI4VFi0CmCuG2rRj1DOWmgTTFFgGRWrt8I9GUoLI45uPBR6Ii9txCC36ELgHWShKJwoZX+F
0V0/yLkeHGrL41cVyTSdQb/LXdQwghrA1QyME7/UUfyOjboqNlQ3OuxL/vpd325fxZCYaShIVkcG
VMGpaCyPzY/eqLuTqBAjW1uuQ1vPbgXmMsqiI/RaSFlTvbnMEL9S3GMWm9E9JaBVgxsaqCArdldJ
6gNZ+gsbO6Nk4+Ghz1TjLCCzJJb8bSt0xriV1RTIXPFkSSLIvslJdevxUXRIsRwtG7tC5nYad4OA
+5spXEXdCcr7VIieLkvWdChqO0Xjch1HvXHWh4xrlugShxgP56lfNDx8nG/QgdLh15R7w3E+jG0O
cSzU+mNWNlkBdZC22ZWIdufZQcSJrnmGOHN6mUpSfukqLTg2ll+AA0V8vAExhSVM6n/y0+Qz4LCO
9/knfUq3yodeT7o3354YeK4XPfTlMGxaxUdcvm6CY+20u7rQ9QUm54gNTYcY0sxFai13Uwa5chsQ
fWI0M+zh0uA8FODJvBJdtWOQGaMSv810J91BDcJiy6jK+8zVcTruqFvfSieiHZX5r3ZYdulBtK0C
BNUymeJFu5pYSoXe4jRSecVmkCmh6EbrvlV2jpgneoxh3B4cKgif+2rSJUEu+9pno4KPHYbKkj4G
179P6iflx2lSQk7v8zhNcv5hUo86N1YJYY0yKRnwUpXUC5m6ZZHjfyKrKWn7kE0kIgzeGeISe8Lp
0DgxgG3Ti3Zznwc8EcGisluJPrGAAUVr3xqwuotpPyn6lHSyGLUoIlRYKECk5SDOxMFLNCwbzYIr
hiL/HFB6TwbO8KtJTnFSHu4mpxfmigERMq+SG0m8qHWAnXPfh1XyqkNYJK/h+f9aeF7E8jobGu1p
7hHrzM+1KKVoH2jj9UN/1LH5H/Mw3BfTJ6qbEygFrsvt87bd/vemxmam68rmImIb9fugdfE9oMT2
kEOAXdz8Ml0TzbpAby24k/htmmpfXjWpX978Lzs4hZtOr6zVbKAJleuAUGJ+YTMtP7CX2WtZbOxv
EAkBnrghMIpVhhTRDVlRdiWpAkfZjUqAxlTiKItQqVWsZOvhMh/GThsumbUunCy4iFAxJrpHsELb
sIAsMscHWB+qAM5ZLnAS8DHT/HlYrND7G7Hc3C3OMqX8fbkPDzYvCSr/ym8iPNwqS6HtWHsp0B4+
VKdELQow6EMsAqbq1lyeaiJdWnu+kyznctY8eqtWzW1RGgumaK1xpbV4IDFqlUtEv92rZLpfzLhT
Drda2yQ/Sgn8q+gSJT1xmLrqCgOmW4UOAY1bcwZ0QxuWLOWaeKl3N0qW/6x37E6p9FvHQMmC56jE
2FmDIbMXo1Y4FmsvLPWNaOLMTu2nV4yVCFZGCtmSVWZLMdpBIAOCxdfVm5Zqy04Cd2FQTqZV+LHy
mBufxdBtMRxVnJFrjmgVevUgnlWsgGYnQfna8+2CxFP433Stk0FrTE08bIPT7RR7Jk5RLjyJM7Qo
gxNiIDV5bACTmfFF8TXzAJ3450GbmsbYFCkAXDplRzKRerXzn+2u9Mr/PBWht1ligX9sz48kYhSg
KUtkn1uSEL+egiUeWLQta5CxgiwXteR6p6iiZu3ovX+am8HUl49DBBlQ7a+t0tnbDyEUHeNqcYsR
S4g5Vq+FuLFgDTItLaaIwQ9Li755QMSRKfoSaba2mftzkrXV7VnmSTtubCVBQxQkzSHECPEgzv6p
+b/0fVj5vy/l/+lpxJXvRov5Cf73ZaKk43ryTzF/fDaOmsM6HYarmHV7uNsy0AD+9tC/j/3Tch+f
6u/xv42JqbdH+K1XPPrtEXERg9krOv7jOf37x/390cUyYmoVNfgZzGvPI3Pfx2f1+0r/w+MnMaCH
jx/Qb+3fHva3U/G0/rldqiP/V5ZbsCUN0kM+HcRZZxjJx+Y/hYi4CU92EGd/nDuHzHEfHu2PS/2L
uR+Wmp/p/Gh/XP7D3H/xaP/vS/3xfWkk6R6BbkTPp7f+j892Hvifn62Em0oEU+Fvn/S/eNF/fE9x
9yMD9m/fk3mZ+T35p7n/n+/HH5f646P94/sxP8v5nf/j0n8MmQc+vN3zUiaaZEHkIerSYHtnLwZu
IC4Du+el0VV4j4IrV4Ad0ulP6Ji2gW4fZYmzFoGibx7t2hCuwzQ6D9xWAMnKiGaAuJ2WQaz554Ki
6aHUs0RqDzeJMcexoipXhdbLZ8lL+1OUeRLyE9bwZlPgrtNAfXYwGAY+J2t37XRwAtM+hbGF8j0t
cQigsbPpT4Zt6oWTqlIlmbcZ3gCYLdIb5RYtAsUUchBUJbP8MC9gSp13h5Tzh3UdbURBLcYH1O0d
76WqFHORdmNzLDrNf6EEXFBPTs1T2Bf+i2kPX1FrxlNoaqUhYg7QDu9ECxw8yoEQikQr10YyUGgG
iVW9+FHunGCRoU+wyctiMppCDOvw26nueqW67IEP/ext51MRS/qjQkwuRDAmAFcIONxApxmViZVt
utLW/eTZjfaSYOZMXSh/bOXIe+1r2z74fogPfKkhZOSyvdb6pN6I0Srv22UQScpBjKp98NxTULua
rgn+gqKmMpVDMyReFwno9neIbV8RX1IefDlERd0PJi+EtHu30n5JaSLYJiUeWK7Wd3cWCrZ3mDAc
gjbVj46cq8Fak5AWQGrmMkfkCMNcKuVd9JgEmMg5t86xrjFEndbJ20lHmFT3DksP50xi8sUFBoGr
lNw9uQgDSVnwZJF5wOTuRLLB2uiYnt+Zjg52r0ZHbyQhY/mZ+YzRmYpYY5dgEEjTNElHIxMFqGhq
Fr7tboGdqyuk5Y1n08AmE4MW9+coupLb0YtSSEEEaz06ugko3LUITge4MkgoGT9Hh7HYhG0fbERw
OkIfUFBo2YhgXde1NSoG6m0UGGqzVpzWQxJWZmVZidcxEiBbEZxlhbPSB1nZipegkdTCT0nydmLl
WHWqFdvmaifm6hrY7Kw1tJ0p4dplFD4Zf54uvk1tesrJJ7w6Jq4tNtvMMY2kR0cysEicun09P4d6
T812HMNXrauCnREV8VqM+jJW8xLq83sxioTeN9g27kXP8u7s1O5FbvtwZdmKiwG4VD41kDV3ttYh
vDM1M61WLmliX6V+KJ+0pqye2iFZemEWPYSl9KIDNTtCUxu3ehZly7bWe5zoOmzJ27Q7RI6ZYjmW
fEULMHqogYlvkwk8H6s5rL1g6MINGH90VhxDeW0jtJFGNSlPotloOrYNXBL1yUPHHbKnDC5pbgHw
zispezLkCMVQRBAOcQQzi9+Luymy3gT6p12GuNTRIlL1ew2M7741EVcSfT4U43tL9tpN4aHRLfrE
IUvQo6ojh4TQNFfEqQVZeYrjMUK2LCUG1NK5q9pWPgVO6E8OZw+j1iFtocC6iKyD2gR8nV2zJ7ns
ZBwt1P6P4iCGAn66t2YtJ+9DhS2ZDzApGDFPNMLCfwSize7PqpqXuM8ofWB6+TlrsjdklhDqGQwc
eKqsXteePmyoLBSwZg7zQY2qCv/qqbN2q58jLnnqRdSgH9drWXnx2m+N30ZnXN3f+tJJtmaJctoY
uDoIUHXlI8Oj2OoJw8fxGhr9KmjMeBcPVbm1stq7Z+tvLFUp169ZLF9SeKcrH1z2to3NQ6lX0GzB
SSy1qBp3jZ0dYr227s3SsO6lCDizOpL3FX1KpiOFyV/OovKH8F5RrG2IzuA54Q3uu9jdoyEpIYfH
odS9YitZXrJARUE6W4bZbvqwqRagruoavW04KrfTLKPKnLdttK5RBjk1E9tFnIkYmxzxupbTaNn6
5JMUQA9pp98laSBfRQ8phsnQxLdAwxEgBkpH7hEhRF1a9OmWElGeSzGvmCrivf41xRbyMtvemzW+
YgGYl5XoE4c0ddKrZj3jqx7d2ZSxrqm2TDEJf7Ij/SlEDuFSxHX53E0wUANC2lmqvPIZLT2Y3nCA
kAxic+5mXnbvKGV2z7ZjO4SSebaRNAALgJwiP7qHSQDyIbdGdWXlsrTyp2rgmPfpPvLAYOh+0Exy
vwughOXaLW1zaXted7Tr8BAXvX3f2E4PW8JX124VxG+tFH2qC6m794eStxLhUqqgZbJQJImKUaoN
KFIO73rnNlsDsMwDNWBfl1etN5rfbcm8Yt+D/EYyVQxLDRl7Ve/3sU0KQq/D9FH0ge06t2qBGmLO
NTCOsnSnBcV4kgdJ31IWCR0fLEdiaNemzLIV2ojBi1V11QKnugrkTnVurU5blLbaUQgZrJM4yBUe
gXNTnOmZlezISj+mRYMMuuhrjanwZ2r9KtYMazPgSraEUD2cBhuvb89RcYS0lPgTnkxLJ5LSJYK2
1i4qTOUZ77Fw1WkIani6ZNy7sbTEJGo8tOb0DpW4wa0LKU4WUhM+D/6Upaa8q5Z9/8MY6nfNbNTX
zHPA29VxsEO2Jd2YAIbN/g4r1P7O5/5rr9d1j6G6r6yyPNKWJur1Zy0p3cNQIVg/qieEfBFDsfPH
QNbXrVSBWxjMz3qrxSdjJFPpetgOWVmenntIiuuu7cZXqcbOQdlyJVGlRZpqztVaRUZvXsU5rFjn
WhjKNZN6ExwtLc8tiQl1ZwGiWN/OfUNp5WtPqZSVmCUGlHCUd72CuuXch0JevoL2+JbL7JRzgFnP
bhx/j4NG+W445WLMmoryZ+csoKKkD02AyGnvyHi9q2TislaCwhc5OKmm6VuKeWfuhPq1pRpytWPr
+2Ar6VvdKN5a1dtur5ct1YO85u/MzSD0tulDbRn6U9nYYKtAv1mtXV9qbisQ3QZNZ3QBfPOozlZi
NHVxM/fHQt1KXR2f1aI3Fi3QzUpHYtNsD4pSV9cYAaGnMYO1aQZGDzbJsnd+V3hrG0TIqpdr865H
R3Irj2GGS7Fj4tIGyajuq53SVdnWKrLk3odaiJhb6n1NPPNQpG3zGsUlubxE7/ZymgwPdsffo4iQ
g+He8DrnWfZrTF8gFe0CJfeekAb+EjvI6llJO1ywnA/XcdWER8WozPvatrjbRMTuS1J13x29sx5a
PGG4m0SEvJTN4j3NNxYOaQsFJ8MnrRvOntMpnxQjVVbDqBlnvvXZEemkdGOnAcB5H8k8L8PqKs/6
ZVJZ0ZcUSs+krFBd7RA1Dqsvj3lcZyTzw2aTt0r1YPpajthUbb0NvnkdKx+iQGKeFTMJf4xG9QXm
l/o6Wra36ij9XEMV/3mrkuQtim0IaAToNPoUX6QmgsyuKcDPtPKCann+o9UmeXoZCbXBQKUqTx4V
uTS/G5GxtixNec+crljiGJXcy2YY7mTDKvZ5psbrJm+iZe3yRVUbQ99NDKRrUDbaslbSCiupHnAE
4DRu+VCojcs3PstgFXhOjQd2We6bltXAGkISKI2CH/19hMTYE+xHC/mDAEG4os7WCloQd2o2uKj5
Z/bJS+E5JnxyhxRiPH+4BSjTzruiXQ1cXWG3FOJufVdExrBxAuTjPdcst4VbemdLzZMdBu/O0cmi
cG/6vn0o8uCHaSIbI/fSacK6oqagIvyeF3vREv3i0E0Rc1jjm+9RpLXbuWsO8722WTtRz0W2soyn
RE2XxZh0D+nUwnvyXfPV4dwZDUZWvlouNWBge9G0B/lIOe/LqOrJBW+3/IoHirdssirZimYsNfk1
VsG3mjop9ilCdIlBKvpgBqXGBZQQF2CMESRKA69dFUNXL6JKs09d0HbPrf7YN2H1AwLekgsSYJLg
TclsocKFfAQVvOsY1l/STgEb5WjfGtSzraRG6zo07pJquGad7xy87mJAzF/KofmQ2R7mgtQF7WWL
ufwEewOvnEy9t1MuFcMy8cZ8g9dpszc04AVZbxcvquWge6GBzBVNp0/bdV+xZ/ZVq19Y3FXcq5As
7m2IdYtWMYb93JeN0Zemt6zDOLjdveiPdP/eMMsMdgYX6WXXW7sYhcGzGMR79xtyvQnQ2hTh+a5q
X2KEQQ49SodLHI4rdvDhc9fGuLS7w7NrZenK9qvPAhqJwpmCWJOEjYRoiwMANTpz39vmvoYpPSGi
X2AtsW2094rTnAu58Y+aBFpbcvnv5a6mXxhq212sPJUe3MG84zedvGUNyr/Y3QB3mZpO46xd7koz
/SSZScDdVNgP+zHwHrCySE++8z1LwvDYhnp66o3yqoR5dU49xcLjVIGrrsjPcunEd01WPuUmkiGd
nV/HLv/UWoNyzoxMOUN+NdahJJXLxvPDezfSHvJCVo7d1BKHcIh5fXZ7EHArGzszrLgnHFceNwdD
UTGkNTJ4C7HF54klsWXwi6+j7lpiW/9Fye1g4WH8cZe6zacm0MzNkDY934FYfx3iCj/FwTm6RpCu
i8I96HrU7yJ2DsfMMKxtVWMg10fkAizqR3liWyuvTXZO7dyHWeb8AOLTygaUQ6+DcwG58mtva+ys
gQG9mjABly01pq3J44AMQRNXcfXmi56ar1KJRBdS+4s0z5DK9fALUZVmfLdc+a7iD/LBdlykpQyu
sAvUfYF4DoW3bLMR7m5GUnFSmlhLtlkB0RhwotPk8uhlLmXRoHA+jRqOuOomzYL2h9R265T9p7eQ
snc9voOnbRzFoesD84hPNX9EYXHfd0iYj3XnL1XYJV+jRFtF7qC+eWZ+NtGZZ++F0D2cf3c7xrb5
CgwGAnZbvpu5xU5dwTK3aAbtYSjKLxBH3R33csrOz6pF7LbBNxwuukUb5N4mUAPez6ZoH/u+/BwH
JSBSkJaP7qhK6E9h/ct/zR5OjLvDayq7YMSar8HFICFWhVdNLtAHUP3hVUuAKDpa5bw1RfmtBvfz
JQnb+2C04DEViXqRA+xrnCKQLq1ZJ0ixxd+yqDbetCAo2Wy7ziHCR+Bq+f6TjSYxDn3KS+mbyh3w
vhfRKrqi4uYjrhe5mk0VxfJuxhIFMmKoQZWGmyHhrlkecKdKfPkp13t7IQdOfWww71jVqWvgUpO5
m7SCwpFhZLdC8avfTGXafTaVOJ1vPdbJ96heuoZmXTLPdBYRuayNk1rctPBXXd3NncbUdP3GXFEW
zRcmkn7Yj6GiB3EK9+kG6d4W+JpcdJ9BjprvYC5uJ1PPX0OZNRp/j5Gj3ny3CEaPpl/i2ZBeerX3
F/zeMrAjpnVNCv1r17jFmyyH/tpTq34vrKwg6ZslSmYLvfX1FS+BDI8GOgqj69bd+1gT3JU9BCHE
+/wvPrvCbCicZ9MxC2jverItAtt5TRwY91UZfCGBpi/x1WrPJcyNslwJxWEhQyzOhAqxpHXmKc1e
PnTPodw8LdFIQ+K+DRaOP/l5qB4pmnao1v1kWm4nVsBXM473QyQnVzUp0msUGLjtRsW7iGCHO1Hf
fRu0IvTEdONpHvwMjIOubqEqJC/HYuunzvDoFiXW9ZNsWY+roJoM2RduNCGJkj3vxux1cEhwOVZA
3s3y8tdITcKV6+X6XozqcvMiVTXbzyAOX+LuXvS6alFcIhuNYbfJwH0guVHvnRrUGizadNUmGuSU
SUMTGob+FVQnN4J8pIPEhUtypXjLE80exKHU9O3QhspFtFI1qDZYSO9iHzswxzD5KmK+91n1dpLk
1++joQI/0xRlb/iu85RH7R1i5/U76LV+CbmlO9uDZ53GIQlWnl1Hb1bmbQSwWVXgWCkAhXDx0yx+
XcjT/j1iNPiKdkFmHCAfPqtSoB7hTmqrTKv8L7H0CiGg+6zpgbSGgGrukXdM12XQGIsS+iSbtdRY
tthYP2bIIN4PyMLqUm08NlbNLb1WvWuZASBQLYt1IqWQnHmVi0GD6JPHcs69gI1elyD5VlG1KSr/
oKCQcBkdp3rJTf8IJKW/Z6tevyT6XeqlxbNFkvORXxikCnpNNXLvRnd4zFPeBc+M25Xq9QWm83KS
L2pFyratXRhHvJlT+J9YQMFGeRAHxUGqogqRyeLesI2WNlTNlVf08cYcMccUMUVng2uU0fmapnWD
0vwfY+e1JKmube0nIgJvbhPSlsuyvVbfEG3x3vP050P0LurU6f3Hf0NIQpAkCDE15xxjXJeThD3y
7WhYIsHwjscyZBIiZ7sLuEVgtMSGrLr44ifOv6skR2c+SEVcAEcOueWSEX2JEh+pDAhbv4i2XEXT
+lNJ7M0L82M/qQDnU9j5Tp2kfyKh2qjV+o3kDPED6ZgGvssk3ocgKQ7aQlowD3F4t/QlQyN2S3VI
DoZAe2w2iwCHWCkGWNTotit2SLKKqwBTTho9svP6J1Gy8OyuJee99Le9MCbfWeIV6QMZ09HamXAT
/sxynHayn5jP8HZnx6lkAVeaOoq3M6QY1hwV35e+IM511oWLQocEBEbrdHLMNY2M686cH6AfHphX
YTUaDGis9GVH/b93iCPUSH6I+/gttFqSiqJYe43gDjuKapOp6ivrHfVYFUTTwQt6M+rVF4kc2qvU
hqVblEr8M/1llJr+wwA9gZo8y452jtRLRGbewbY0+c1P5icpgK5J84fXfGa6aFq9h9ela/Z+Zr9G
lWyVICRDJM0lWUvu8jwO77W0bB54Nt1ZqoOvvexTE03LJmCpcI7s6KtoysKqPIU66gKMS17MoPyB
XEF0lyiRfqPmRYev8jqY3XgXCagtkLTxDs0b6mSPXCDyNTNetmOIcBZEbvjSaxC1rtKyQDwwecyX
iWzJfgGMRCok0HrpVM+WEvVHNUAhKAO8f42XpDp7Al40SFMOaQGTNzBB9bVUe8sbcl05CiW0Ccpi
T7bQ5RZaZ2LvuHSWl8710rlpSJFXkzF6cAq/uTaBehqtBqKThfE0G320YNP0MaqhM2XELppVlXUR
O8l6Jh23IXIg9raDk1/mpoRlaznU6YniwFDrNn6vvWa9lB7atElR7OCpQ7yYHeagLveFke5QyWS+
cjrjBqwlCplLVcxhshQc4OIerqIpC/rGS0KbQWot3DMF0CBZiZtHudc9Pnbq/caktzQFQardl5Yz
XJMgcWUTZCmumvxlxFZ7jDWkb0XWsZb6b1Jry3f6knesMwC9stHCo6iOZpRcxKHSCPNcDrp2F4Ig
wls8J7eypsMuvNUzrZ098nGgP1h2bzsiLSsBjECjLVtodTRxPN0YONBeDYVJGE5kfBdahgAqAc/S
KsOfc/BbsQrpVwp4UMslJOLalpxYLajvtCkKblKLTCyjCcvnrEgIks5m8LMZfrdNCe/df47Rsznb
o+ld38l1oZ2j5LH3nfqRZV3pogvTHNeZXtQVh4y4dtnt6NaIWTKPntZMmSfrZnQQGahiQ9AOeqVG
/tMmcktFv4Gsq8O8PA7Rzy9YWqpaY/CCETt1JYlc0Nxvi5dAJ/9UlKL30rZXGohK6LGMaxUsXTt0
9kNpFA7WU9B/T3ULZ0KjvsUt+Km5iwpMaLN+7WoflzsdRgshPTgCg8cxGQo8Q+jiTUak8dk7iA66
r04ww+XSRbdepkVWGxQ4AQ7tjJZhtlZEM7GJ+KQVOkGmpdfWtdV1exdHZXoUO+DJR7UvRRez1CzE
Q6QnYa+KG83jtG+0Hljqcl9Fu2iKGutpvfWiatBD7NQXSXDHb60bH1RDolm3whaKHD28+I7iuKKq
Wk2xbyAyOAkjSBvRkNYnMKBir939zvRAeVUqZ75OnfGcpVJ/zp0I5Hc6wDoGqqDA245msP9eylqZ
wEut3Yh2sdm6iWoWJxAgNXnlbjughEyPWjSnO0GEG3R+f0eAc7cKooo2wYnLtzIi/g3VsWjbdtgh
zjaTjHl3a8NpK5+HOP5WwOupODu5tR/0Fu+KSEUXGeoiYT0CqHdBL/JeNImdol2UBqAV0PcAA/lA
//x+hOiSqUWo7bbe1dJbnEvr80O9wNcE7+Lop9VFgy56o3QU7YnQ54J7jfxv0GzkfZIoi3P3J/wC
83FEo/XY6cH4Re/m4+qWJOXcDaLEuMu7Wr+3tI6s9lJBx8gKbmeyyN7kcI5PzgwwUO+dAwaSfBN1
hX3Kp0G+kfrg/5RYQtunv/ULjOC2Fd/qCaqp8RHjG86e4lYq4EMSBom1xCV8Y/LPwiAxo1I/Bb7S
uGLvIFmwzznjA+JbNlxmfCswJwHFL1Xx6QBC2LHGpCo+LGMe927TILOgpWG0QFBI/5eQXYbLLb4V
P2FEsnRIHeYWsVdzqvQaydlRLwP9wSAYtjKgTvpd2DbK7R8CVKoSOQ63YqeaQgE+wbF2xFPQPHVO
C7gqdULY1KjC4NQ+Fckjgb36UbQkbbt8z2G3F/ukLIOo1jGhmktRBU71fxti+MW+V5dFiJ0FZwH6
z81ZOihR3oFIJUBiJT5M4q2ufSmiEBa0qH+pZA2AudF/af1K+2INC8FgqsX7oKNXXbcdHsVBq76v
n3Rc6zIUB1HnP67NuaY9ZJU6fa1Ypnp+5lQ3c4f8dVjFV7kwbqo/PK7pwl9gzE5+r/iddKysyTzE
BIG/2uhADmhMm2OpHbLpdlU3jHvUYTqIzeI6M24dEKpeEcfOa6HDetRxASiEvwhiJZSiiIXo8Vpb
9omaarTa63tPQbK01f6zT1UMHYkYSISEApM2maM7ZghpVrqJAGVXWPddDanVwjQuNgPW6p8eIDiR
qIT/p2v0tYc4aDuHOMCSoO95P8eU6Np1VIkeKsAFAAwlFylWlJc6aua9L435AQeIAlvEVJ1JDWlc
sdcsx+S+7/3XMKGvjD7ii2LtxS7Rva3LB7m30oe1twI3jQZX80X23SBceInQW9y11pieLOFfqAyg
sUonNwdjAeBpy6Za2KyH0B5vMKhcUasWCuu1tOwU3fDjjTeA6P/0WNqTKup2UY4U7hSVtluFFWz0
MlJ7vUXCwGTX36CVm++MIJdP0+C8dFMq34kmC7TC6Blh7EC1FxvMNxPQlapfHAblI+owE1DFUpaz
O/ECzFMh3WJhPYrxL5pgfIO7VCXus700fzmIsMj6DoleDpKXe18e272a45p1/18HhP7cPG2/sv3y
+0FWUvSnpmIC6rO8vOggQS+N2ZcXUdVkFcnpPGpcwgk6Ys0jBmIz5XuTkecZqKftyxAmERy1bgG8
MtsPvIE7q9H6kzqOqoUzMprvJefXWtP0Kbu1h/4s44Q7BGrG5S9fdPH1Fh9/I1KyXZXV3Oz3HeMw
dPc9E4booacQKEWmEx86YlvXcRyDA4NNcWeZqEY9ZeFV7Jg044pKa3SjTE50X2TE3fsputpNLJ0d
GULESMM8Hpe2hmi+4mSO28PA41ZqU9gXuBWIvWVFewhk+GS9WPPlu2yBkERFfGNhREDloOU7I2Ct
7qVypd02MrS/oNX8HjG+4d+CqelWB3zsmUFK/LiEwIcYgoUHN6nuxUZCgHItta16tAIwhupkjy5I
7Pp+yg08KqEPRCYqIYq0WM55gLfq+zZAMwcwEiTWvTR74VhXz2pTIfPsy+WrpGqxG+h6/aUwWAli
6LZ3SRqFbtgizBCT9kbqR8dA1ick323oPXEcEUzyv04IBnmDrpRvUomaQtX88A1/vmqtLh9tiDIO
pLTZO3vWu7vEsZ4TEwBxM5blMcdF5OVN4oZBMYGZZJNkyniQI0TPRRvCU+NT5o8vaRHLxKSQWa0A
4kZSTK6h3NbNA7Z9GcRWvkf+odtHtpR4laSx2vSjeN2EtXMYrd6/nXy0zw0HfS4ZFvWL2KQkEMPX
mRV3Abg/T+6yESYew3mrcIXslKTO7tQg999iJTtCtBqAbGQK9p3QE70CHc9KD9pxpxWIPwbKWJz7
YirWvTqAHVSY4hHzgXPUiWLvrGGsdpmaqq6lZPklgKz+At/Un9LWJnbExQLOFrstlVQ6cpjoLjai
53bg1rZ1ESWo9XNSEq1p36n910kbTVxtEWcpKvN/F4lCcSl2RHbtvGRPi7roKkqiTZpagL6vQI7b
o+pE5cWpxv5stuWL5jvqYbv8KAlHt57gpWoLkhBH6UZXF4kv0hcuw5Lory2p4OZs/CwUsyR5IzR2
jhFILpNFu8wY7aVqbJx8Wz1uTCgp8jw7D6Q64OZFQbCWiWELeIA46TCrcfOPspyaSBxR45YclEup
TPcNEX3SS6t9rYcdpGtdfLJi7Lq4IPfDNeYczIAZlCB/kRbI1ycibp24xWKzdvJblUeylkWz6L91
ZV1onkYJ1bCkz7NTs+QpT4qRZSdxAwum1hZYJQ9g6Aj6Imq63HY4InJUrXKtuk7a3RB1xAiW9u32
i4cp2tZHtO3e9mxtorRtxHPZqp/6dZHMM29D0z/p0DKgYUE4nwe8dZPEqBD1jqyiab3olMzPySWy
U8FKk/bksHLF22a7dtEWdJ3950BRF3dm6y1Knw75VP3wx7fjlL7m4pEjZOWajC+xrtnzXoyA1lLT
2e3B9XvQauCFao0x3YvHhbM7v2wPequKtu2JblVJKklI2x642PP5OMd2vLwEMhUFakFejVzKhFjb
AvoPNjUxOsZzJjWzKxqYido/RT0jtRlllpepxy04FheDuftSE75ncC5FsUF5tvpYzyIoobsWOlLx
fLbb9eE1X4vr3c1rc987/t5Sf0w2xn4f8NVeNvFyP7Tld/5W/VubOELsEIdtVdGGR+zPqeSB4LAs
Db/7xLld31TxTopNt0wEomQJ0I6oixf5b33+1gaVBI9l2/P5F8Qecdr1F6aM3MC6il0y7fACLX97
e6biJRYP9lPbVhWlT4f9re2/nmo7/afDQseqcNkE/S5a5shIRnPyT3Gp98sIEnPmhz0li+oUbgt2
TVlGURwq6utJxJneD59It0DN7b1RlNS+mo9Nl57EySsYQ71Z20vQXa7vs3hNxdS1fRQ+tW1v8tbv
b22FsiA3xFAUHbfTiLatup1GDOmtKkrrG781fvqp7TR/+6VeUWEMDF5TrYWNefmarrPf56I49kPj
+iX+3Co6fOglilunMKr6eZ3IBzHHfvgt0evzWbG88nPv/9gmDWNJCtuqyTKxiNlFtImqKP3/9hPH
isMSPfXmWG1O67S6Xfo6rYvr+z9F8TwiMZOLYkCqEwk837YbIT41Ymx3Cso/Wg/4XQ4CBrOYwlIC
au2NmCREPSNtcUmgfJ/iKpRGuvZ1m1rFuf463S4f6u1FE10+9dveMbEjDhyJ+PYkrx/5T+/xp2P9
TMKLJV/WizfzH1MpF+fFeJ9dyENgtBsIXKhzetBxtFBGxf4/xtoH8yAUBoa4kG0jrtoKYlTFtb1J
cOMgbsY284vqpzZV3EWy14Rx1oShvBfvbC6KNunRJx3v11Ea9a8Tie2zK6wtVIQk4H7LWy+6+073
MoSwqkaN/cEGXa9ePMemV6Q/pmYqDND1mQoDVBTXwbw96QZZXsnvzJMYNJD1pZ405xPkoe93RPzj
9VGKxg/198dIPp9Wz+N5G0zrGHu3ecXpxc9uo1WURJvY+7eqaPvbqVK10aFN8fRlbS8uTnRtk+Kf
gGxY1gyVt063WsUKD2IBhyxelnBJP+2gT/nVLdadmIlECdWIj9UizLK9mSm/A02tLkmHF5LMvOri
w6h58iM8DXd9ZcO+ExKDUaQZzoS+On34pGEV83XbvpLi0zgWcTK7Q1EAciWOsCP74Md2Y0RJbBqD
7H8tbw+N+tDFoPe3b7REIvOBTMV70VEaDcVDt5d1EHBqTr18lVOyCk8NUCcYucg1RighisynqnGA
ko/VUcw5c51iyhQgyPc9t0yMXvFmO0bHx2g2Tdb5XfCvBGsdEpxltuuaxvBEF6WB2x8aRD7A60av
+f12VDxxJ8UGWwjuDOssrlI8mXWqmhDIhTXPfhZtVRw5O1wsV9OYfoagas4c9+nBpIOUERP/KV7x
tAj3Sty3XIjjyqN6Ea9J7XSnpMNFNM/jDYZShldORX2z+M4XI9njboRNfnnc2/VJ5D3vIbn4hh7S
K8kd0r5BMmJ2W2QozrGMuw5NsHQHle2/o+Noe6OZqguGnr5nAPwjLv7Dqm41rD+0rq+aMLe38T00
drWkSuBZeLfZtruoWAmRkbY9iddrvWXL2lKMbXGST3PQ+n6Lxk+HlBJh27CEHpG1+ITYE5I3wjD1
80Ohww6NOhaxQ8SlmORBf+2ywe4O01g+6r2OH4gsUWD7J2PIHgmc7RS4bLLAvzXjxM3m9tHMrkXk
WHvxqwmUnkvEcQdd+iEoWXczghgsy8sFrdTOMEqE+9STVDQsT1L9rIe1ti5S11XsalmIF1G855tx
8KlNE6sF0Wctftovqv/dwFiPEcOA8O1BTgr/2ETDARSZtS6X/qv1YWo1vNt5c1wnWo3bmP5Tt6Fx
3MZqbuouOUPDSTQRUed7IuaUtShaRV2UxMYMJDoFKFhgPw4HXZ0h30DPR2+M/TZxrGawGL3vJrda
mPU5qccCfVq8H+9+CDFMxtgMdh3S3qBm0g8v4DaLipdytWecWY5PzCm4Fw3XycLxJEYkCTATUAPV
hWjCPypKehCvn3jiRNp2ah/ZJzH02rlfO4jfTnG6eXlRz6upKK7s0+/+rS3snCU0G922PV9mtxxN
+UAW18M6ndVDf4C78iouW5zNbILimLV/3CnijNbYyLiQwq9qmCvz3pJmovnpcYYnWez/8IUX171+
KNe3R3zV1tdJ/ENDaaLL/GzWutfWUnHaPB9Zr6leNyv57oNBLKsoYJa6nq/D+sMQ/FAUF68neeEF
rdaZuwYWuFORWXwkyDk4pDGjUHzjxfq3UfGpSUSzgzI6gLtsz3H/XM2ReUwb/aDlFrapGE1Wk4YA
b1qo09vvfr1okFSVCtv8srIWb4T4YWQqZwI/JONtw08MrM9DtBm6p6zwPeRpT3MdLsi7/3itPtzB
9Y4uH39REndRJtF714wt+rnv05beFZNXVBHT3rulQDbSpdezL8z0+IJgWFtMIiM3o9NIQgH6kczC
Yg26FoWhN+qhSbhhOceH4uyXOAkqP0LILzrpMFp6orcYwWFQcWtFvYVEfkG9rSaO+L0Pk8721teY
e142Bup6k8StacKo9cpchd5arOoNHAlTlZx70HKzq8fqeFAJYIvXVcvaZ0OPSYRZv/0DLgS0Kb5+
MLkm0tf2SQf7Fz7nyXQdAsG4etWGm2GiCLb8wz+3qvvWzjUMucIGFcNS3Gau6hLCvb8oCjjdcbv/
jkIgKV6+d1vbasu2y/+CHFFdfSC5Uv004PPep/jZznn2IIaEGA2SM8281oM7zICETui3kA3EjCR+
2RytaB9aMD1+eGtEcd0Uxi5VK+uULSMGj5yzr1C/OZfQFy8GrFTLR00BDDROuN2RndfXtb9hZaAp
QxmrbJnkxOMQJbWGlRHC+veZdL0osW8dNEoiz3tRFI1iI56aKGnEsl3/l91m1mPZFR4R8H9RSVLX
RZ0d6TnpalI5kBSq+6hvDf/x2VldKx0bq+xUd4CKUtyZ1bIT85Fekbh+EsXVUSke/loc7Sa4GPr3
1k+H87bWQ/EAQ0w3q92nReDU+pCyziksmsr8DP4z2wfptEvNjLQ7XEqh/FsPX0YCnqfpaCzPEWof
kgjEOBHT1vqILfJwd8lNpy/uB2EDLn7UdNnky2aGBG8fBembaBIbvbrpUQM4i+55eHUcLjldrOBx
eSPNtkZsInuV5299eDvWDyoQUC/OD32pP/StRmaLRFjVssiNaJTRVUxgLhgLQVqddPLBod0Md3rN
4DEJ9O1ZbHU7qVbQziSb8EGzzeShmzXtDM/qNViUuKI4n4++FP0kmc30cqmXPKeCDTggMQlnvtUQ
ag+KF7hTDbfV6z/VsiSYBReR5kaB4YHLTy9xZ4cnTdOko+lHGfBaAhXFbGuPXVmXfC8jAqhLFaWd
L5Fq1Ad1jnaIhPrXeXqZNbTycvL+rllKupPsZBZqPITfemnihCTmOYcIyOJzMv1uyJu+ln1pXo2W
sSKldQd0O4Kp2Y6ctwYIq0fWrcwMJ+1WPdAq8BlSEzhUKQCK2U636FTf5CweGhlyFRUWgEiSdfIU
jHs7nh0u1IucMdzPnXaSgjr+WupfZi2Uj8j+ml4ySE9KEsARJ4Gb0Rovz0vtixn+24McahZ7GAUl
pAKWoCaytgT+fzdDdoT+Eqx3X//WkJWT3FjBtCXT0iPhc/agNAvcKo0rb54OSqLOF9mO36JuBNSU
IYkEn7u8q+NiOJi6Ht/2CsrVi6ZPLpm8q4V5nwfBrpyYHDvThszfiNujgjSil8alhnBxkJ/zWXnh
erTLSFrBxfEJPfL+FX4PAjMTW1LhJHBBhoPAWs3vCTCi2AwpicnVrPauuZxBnMYSve3255yDVECy
PX11im9jCTBncgbrNWqqN0NtwY+2cfbQDiMZkuFs35vDlLt6ZDT77QO/LqMgwU+8GfSD20GuanVl
fg+XmzsE3ASUf2/U5ZFqC2FFYIWpJ77bne47bmZqk2t2znifhorv+tBFevZSlTX5CjqhJMVHPUsZ
WvCoHhLuitRpj8iP6jYJsCygCx3ZxKVyUHM4JGdkG6pj7qS71O4U9DKT7pSVPRT00Zh4QZeYnjXX
wEzlaIeCb3C/bTqwVxcnz0hS4+lWOjEz1qcL5uxu8g0FGR643HqpfkQIAhxfPWrIlLmwd0eu6hjh
rrXNR6fL4xuiK/6OtFwyqaUePILVJPi2H/1WiUF3jDF0iPftQLbtupl0E7XY4hqnqoHSVvTW9inC
2W1p7Co7OydWgghAYKGLikIJafVSeG+XQfs463X72MT1vu8hpRM1LR+V22zQzllZJ7fJskktaPHr
6ToXwHl0ZyQXN/hFbkj+OM/JqS6s8TImyv6XAacoCWX2OVZ77QZC/OoE2f5uHKvCBRIcIsBs8A0i
cnOYbAaUDTmGp/vluJOq2bg36v5oWllzroeCpDI+fDeitG1KPwIppCV7s0M7dRjHnQ1Z5dWn1vqy
7tWWUcDHa78UiAWRyZDeO0ZRu7UNu64xJ85JqeTGg4IQaKORBZdQ692gtKUfSeFcbJRHJyg7Wrn1
f0Bwn5CCUIOZKaZWP8ZxfNSKApSu0dn/xEn0rBRoaEpz0KNa1xDUs+AaGJCwgGC5lHdtFUIlvpDg
S3lpnNDgI1QFk5/bFnlAsG6CgDAqUas0peCSdoGb5/PXulX8XZoCLggHqEsr/Vk36vIFPCygdAcQ
asljzDoz2Fu+r+3Krvva+wVqRmnyVarjvWyOFRQcEW6BpIv4285tGXff9KiIYMzwUZbxGUumScw9
ys3zWEEszBAtzkmmNsgUOU9h1j5M3dSeOkB+7oDEwS0ot6eqJwgtSc4uJs5/byqytMs6smJB9S60
AMzTeE1k10AItk0ky01MmiONwGcNIrf91SqZq7DgA51Guljs28d2sQMaqIQJLSwQCZIgTnYFBM4h
3wVWPMQ89RZJyETWvDIId04M5afSWYCGlsFIHmi3UyHtdUm9d3ZzFTxVajcdnaytd2ZBLouKFm6S
WwZBcW6fkmev5NRnUMujfGd4bZa0qEKNj7haR90y7xrdh6mwAdADp3a0U1VjdA2d5LMmu7O0uHwL
pfaHApztxqeuv2L+cq1o8FX83cpnMqtbCe7ZRhrIEgcrFaiBv0/yHWGBXS7pxl5oQc/afzSie5CK
nTrCoFA3bp/orAKT0uuGHodpVjBlJ4XldhKwbwlAQJ9W6k6XFeOqBOYXx9GNi9RUxhW18d+9HDcH
y9TRNUxcrYr0U53hTYijnwOMzMhjZF/MaqhPxnTNdFs56CiQuIS/eE3JeN6BONIupTqrbitf07Js
XaZD+zbtlO9RP8EG0cUkr/lNui/qIn41Z5/1BuF//BgKATFFK28VE/3qVLHPpLHis9Cm4GKBxrqV
FalCQh6mY6UHrjQDa8lwC6nK07TQ2XRdfT8WlfKUj0F9ITX3dwJBRGG4I/CrY2dK90r2rapN+RVi
3ekcZkXlmYo0HBMF56PR9uadtWxyvXusu+qm8EP13NQhqI5Encjpk7+XZWAB41G0fZcTbIe0cyfX
CYFykuRujAYaCEOKSd2sI7dC895NNYhatSJ3XN5lELmG+S00zO+FH6SHxMmVvaPYw0GL29NsloVr
9HoIFm8YSfZoK8/ORuec1eWxqbHKakB8rMROErTutxirvhur0zU1xxZF7KRDL1xx9nIMQwow6/bW
4k08VZL52vZV9WiGEm6hUfVSYDZ7aUDda27VLwnirXzZJnIndTLdtDpp9oyD+jK0ZnIKcm2v4hmV
AkPdO6n6XIz9fKMiCrVLjVF+TAPirH6h3uY1Ag/GLA2MMETv0nIIL5b6Ezpi6b41Up91owz3RiKP
fAX6L8BmwfRG9oXUcjQQ3jexXc41pieNkwNnEucBVD6/5NGbP0z9Tmti+ZD5gXZrTKiyNtOQuXZy
J4eNc537x1InJ7cB5kByLV4bRCe8vuIJzaPWHTAp0nxqIbTX0EhDW/gA9IqYnYHqVB/azza2ayHh
EI0a6GVU7TXtEWzv+sE+L7KXHvkEEoM4PReafC/VVu2llVTuDJRyeDrBKZLdsea1mxFA85RSuzHk
0NiT1uOC70f2s7aiY0HUq2uKEWiC8ntwBv2Qdp10QRxq8pTIhkq0WabZWM12mfOVBAm30XMiJejd
e1mPfrBcMSOORX1GKwR0ExpdWEenBCUxNzWKZ6WJJy/DM2s51fdY0aERAqSyc8r+TkIvrNZ8sMJm
9SXVZYLQeXpbl419h+SdjbJV0h7CBm4cdLtIp5SHkrynfRWQ5jYF2Z091gCsa30oL9OgvRp12HMl
+gjU3yzvZ3KMz+FkkUJvZM2zopj1c4LdK2dq/CCaeuw16LmRPxY7+zIZnnwDkp+wh6nBiSU3aOwR
FxVHGtk030lK/aSPXf1M7pO2d6YAi8oBpBEoeXIoSglNE2QoqrHzz8xo/DCZ8ks+vnTTDaN838Q+
Sf12BT0Vj88TnUWbpnjmqDkkg4JCgyj5UWul+mwbJVHfNuWWG00LAUcVh14b1N9HM4dfe3Sye7Pq
LXk3ygFSGEX89KFNFK00nS9aWFxETRzGS45GkzndIqtF6KIf+iNAB/nJlNvxyfJEWWyMoIFHd8B1
t7VVivlPF/jxrUMO11MVySP0o8Pr1mHo28BLawi4tjazO/xEKp3k8Z4ceFuW/YvqJL8gYgieSIQK
njpUsQ8JeGxva9PqCvBaQ+JerqYRmWC1fRx8u7kXR8yFNt9jax1FTWzaZsCrPKk649UOnkzb9lQr
j659DR2HamrJWQXj8lT4qXbXmdODqIlNY8BtW4E6OImqnMfT/ThzkUt/Va2C57YDtIACs3UUbaAJ
ugcgDEes+KUH3aYKJSUwuMXao1Ky+troKJit56AHCdidpw9ofYu2NJcqL88kf191v0ups54AhFpP
TtePezuLGsTe0ZshI39EX0cKH0WXKIOZN+eD7cqtSo45+be3TY6Za5Lp9qQ2A8Ec9M92ovO6GYaF
RDz3T2UA5rrotOdBRW8ZI6B3raU6Wln0XMZHeTC15wR75lme68BFCqM7iw4Di6hzPEuIdy/9RRfY
UxLfYcEbjPo5M9XoSSqd/KJM0B+kSR09xcumXFJLaz0r8FRRFRs7ZIVakVZ5wSNWJsjKQKUB4L6X
9cIloVB/KRFvcTNNxWKsc+0FY27YGwoKoGIvN8g5LdB6t3Bm7SVIzOKuGMsfoi8SR+OTX4XrvmT4
KXNbpjmskPQ2k9u8jX8nMDYAkK7DS+1bzQMhLvV5jMNsHwJkTRE+ceOp7J4bY0geJIsF/1ITG6dY
VDP9cljb/EDXALCy9vBV9MjsZdOqxQHsd3xdj0Icac8EPe3FThlZ3muFzvt2ys7JzR35pMpZtKHq
NV3Chd1fHCDa/B6AfwiCa+1hEx7Ikanci+qoR+Xj6IN2W64yRzrzIZOik9o5sWtCn3fuFF1+LltS
4mWNhVltJ8ozLi/leXQYW73WPoomMzIRWp/N7CgO8Eezv+218TtGkfIsmtLYudNLXgxRs1XLJIFJ
6veiGpncLLnq91URnyq1Vu4cvRme9GGE6aNU/+XjODyJzWzHKMMYrbJ8MP+0lY7tzoUSXdceU2ET
VyDPXiMWcIwtCOjCDolqRfHDX1p/JxhTikn+DjBbe+MG2J6k58m9XhlQ/IWKcgSG3T5KLSpzRas6
X6cqPOvzXP5Gufoy5lJ0NzjxD3/hYnYws2+tZWNWlr+rQBU/aBpxk6oqmueujP+dSonbFmgzozyH
iqMyPcmJQi8Hmnyf7ISLIKxh8RiVrDrIkl7vdCOTTnbt5qN6X/UKZHJ15Jys567L9o70lTxF/QG5
xZoALUDz0VSKt0Z3zrybwcHypWpnQezQ58qTZUNQ0f5oUiSdBli6IIe2cH+E9mPeQ/6iO1oJNXTg
nOQveUPicCB7E6LJz/z1Q62Y0bVgfpwT9YkEz8kDfOuwdHTGO2OulH0yGTCFzLFrh1rytU8G8zDU
Me6GIif8alh7VJUVRBzxubZjqN9oYEW1Ovo1dKp8CUrrh90kN3PhRHt1nkHQqFX6JTCPsq1i2yGW
VeAFdp24kt/k1JIOYRxZxHyz5KGNpJ8gHmGTqSKY/ixyLMMfvBvqW+GPV72rXnUlm16KJpXQUqy+
l2Mmn5NFBIL1JCqbqEieFauFsgxqNIzRTt3FSRJfcyBj5GzL/jdnuPimCdVDn2brRkE4uJJGeMWi
ct4JczrV6hx5DMKF0Ti/DDq8hhbir8mYx/do7sRYiGa+V1qlOZwgGY1+WpB7uHIZmQ85JBlLANjE
bCt/alM4vjWT9ZQYRvBTyeK33LCRl8rg/wJaQuRBr8IbpRr9i9XX/8PYmS23rWxp+lV2+LpxCvNQ
UbsuOFMcJGqwZN0gZFnCPAOZAK77zfrF6gPoc3y263R1RzhgZmIgRQKZudb6h3RXm315Rqq9oIKC
DCfr0OBBy6x8GQEA/uY5ypMjyvFTQ3jGmZyPcj+l7Iw2Ae7uw0LGZfrkVoO5GqOw2aEkoC0sQgMM
WaumvkF6kKVZoGJKkpR4Coa+uOtE1z62vt0+DhNFzM7E/dxK9ZyQNFTHw9zsda1cl3rZbeamxDxs
n8IQWHRt3j0m9jShwR/9dbUqVzaJ7lh38/Fa5NhY1FolWn28lWUm2SaUcb+emx780QP+GsSO096w
Zuq3rAHtIlrzBp+xs2tKUmhTF8e3cAQQqJ+bdiuh5IFpX81NrHDGY0AG/+fVnMycZrB53/z5rNJ5
Hu1cP82f3Zd2vBIU369HDFlNFO4NZCmmtyqYL86plT/NrVYMwSo0k3QRDH54K3BWuwW0kCyyuM3J
OtA3b2LhayttCIB81LayGmDT42uoBreYA6O5j4LqraIq+Y1TmXe/9c/NECaqJcbhKFqSBIu5LxAt
KxWA7Zv5fEntB4y9F687UXnnoa/Ubd2Td2wMhxt67pw3eMsthMqD/auLBKF3LgDUL9s+dq4XmPfO
OwyI8fs0FS+40p/VuhQEVnphUEEP7XMbDo+Dq477f+ob4ChtiGgRHJgOyfXaPmtNyCkO4AaHdffx
2iQ6wakok+Fumn4oAjXWElhHRfQ1nWM0hTiTz58b8wbxH3YiSYLB3NBScJnb8y59GLJDBCNJz3T7
bE6b66UAF2cLqWvOdu7s0OeDn96ITVyl4xmlW/0GthoWp7TmLr3Wd4Gwxrs+HPZQLCt0dqT5BGWf
dVCnXlvY+W1Z9fmXNvTMp8SKN9VoF/fzkbWWrce0H6+taKhWTTR611YJEhe3quJhPhIn8EU91sND
5JfWU6cTOJqdd92X1j90n+B09Cz3gBxQ+VRm2sYJe+2SSrd4UuBid0nc3M77kCBFowzv7FOdltnG
TCg3mG59X+D1K6xFpINTNGwXbKeSNJQBKFCngbOKRPkQj7jaNeFo3INpJ2KI1Sn1OdQ7pCryJXr/
3P/ceinB3U4X5FUGoQULw8XoyCiLau91A1Ogodp3MJC0o9U3J2PiTyeDG9zIHu3OuakVhY6sjM1i
zQLmEWMu2CNUs0RZ0V2FQEe3CTJmW2V4reM6eg9Y/y3RKWvuPJQFF/D5E0QInXLLA/TVbdAULJQ4
X5fa2C3zbCK35PmhhC+O2hLaIPFDpXXWO/fHnqDKehImOYUAfmyYJsozAH94fniVjn2XR+SUh0V8
dnXXDBYCh8ja1dWPRFFOnm/U75kXv1SzDNmAb1aTYddHYtXYYYz1jnnJvRXoEarDVQJGQEtuA8M3
Tl7JjT11xdNmfuWqsbGFCBIvfJheqCr5DzC4FkrfeFvcrMfHvmjvhFcVbzG1RBgxmbYwEFdaOqnS
oqantUddr53VaDiIFjvVAGpQicjO18+O7d1m/tbOkhpEDJsIUym4SasiVxRMt4x8GYrsIR0guxQl
9uOp2W06zS3XGWPfMhBS7tQ8cJalHesIhxT1pu4xrZW5Hz7lItF2tg593x5EgllGtU2zLlrbxr4s
Zf2IsBRzTIdoJRKrl7nVev7XTunbs+3Y6dMQIQsFGwnC9tRMlLBbmlo/7PuBDGQbMHrKVH32E2Fs
8zHrnnTEPNaNYVtgI6X9kCCpS7JjiphrMOrikkV6+qj3QbQNHJGu7bTZfPnj3/7zP977fw8+CrRZ
h6DI/8i7CRuUt82fXwzzyx/ltXv/488vFqt4EyaqY2Au6Wiqo0/739/uozzgaO1/UWeGaxGH0a5z
hudUtW9mKdNqVF2+Qb33F0wuBaa5U7sPwvw4HaNHxbfAGpnXykq7BAz8qyIb1eurua8wMx8YBXtD
/Pb4JXEdnY9DrBBNYLjOV7WdYdLYKdG/JTSzst2srzNvWDyw6Mia+/mIxrUX/48/XDX++peTXnMc
1zUNzUEF3fRU9a9/OZ4zRt1jBraLShWhNXhDFAT9tabjkJUDn3BxDp0GNB80xbVNuZJ0o3xguWWd
O1b9DCb8nksbw9H1te1FSnP01HHlRN3fj6kb3GP7mNS0kZeY5GCbuGPglFuBKsvj4CWvvqGM78aY
PaaB5z2hRuJtDKUTiBQG9iULXBSR3Q7D5pakjx4238h0kujpYuPgFh5+Wx6oQiho47srl60confU
wSmL1V1+1v2+ORam5bKAterXyohXgcm7JUFjwx+Syh0/eArgpGp3ppc+GFka3BhGGrPeZ8OqMkYg
gIG060d37cZOdO2b9/Z6xNPVQVSvqSCZi7kzLBTjpmut07Uv7xGjbYWu79FCE1RPE1QUqPUC5dVx
VTYi2cAzqZhepo0e4oRuQy2cWyPcr5Nt9VDCdf8CgsO/IKrW7ZoUqdLrRXoX7VSMspz1r4tY3H0L
Ta3j64XTqqpgXBGBQ+qjCKcFw2bk1jRWeayV5yzNy4VM9HKbWVV5Lqe+NosZk0rX/gjbKN5dj573
mG387Dudt7ueO50xnzY3bbyWFWlb+7nrepH5pVY4e436/Y1qG1x47puv4unG18KOthaKk/gW++GU
YPm50e0iOisSWbuIpMbmtx1zMwxasQ4qVBzn5nzGr+NMNPn3mdTPv/X/anbIvYNiMI//6nRpD+HC
yrDYnE9wOh0KZBjYS3Rf5WnekCdFtTjMDoFtmBINlrD/tcOfdvzqyqUfDwvrBLNxzNVXpcj6ty6q
LECiZX+rgVI81RUkm3nHmI3nOnHzJ4dReE8BgCwpIplvGSWV6URXY8lM3pbKcNqdk4wRGMtCNgwt
a9OBpWpNTTeOXTRRosDGUiEg6R0kDpzF6Ry1ym8NONB7XDx1YoXpcCtSq3O4nS83d1z3+VQh9qbd
YtU2HTRfIw+QcUCHz13MR4smS5kmiyR8StI2fijFztHV2wo4CxaGhXVh5WFeEmNXmlp0bcR55p0M
UtTzrm46yBY8fImDuPB8ztxnCmYHtDvs5dycd5ihQ74XkbLNrz49zeVCMWV+vd580VILIM1Dh/71
FhImT03pF7cc61JiuHYqA3HT2tFNMkjUWxTdt8ExhgMQn9FdRnFlXD0f5lfIyY0LmzzZNipCDpw7
PRxhifPM47XPQeLnSCF6O++89uFsUTI7o6Z0fYN5V4MP+jJt0Hmcm7OzxPyqSsWj0if11Rhi7s9G
SaZH7GBWe0hNsyi5LYnx9oZALHjuq4L29D9PEbrr/TZF6MxqnmYajuXx0rT0v04RjPe645RM1o3q
2ZhqpzaYzB5B3PLF32MhIW+01PbvTAVwZiur7N1UUbXt5fBSo5FO1mf85yNYHfQvZRY2i7wmAT+b
JMNiR1LCBSWuktNDf7dljTftnW2S571jl5AEmfyVfx3sOXV9y6N1544KePVIRsxErhUtsfGcxlis
nRH71i/kNvQLlSaf0q2S7ea+MKq/RrLWD71rf09S6d8UZqpfrhsVDFZjxOe5NR8+v5qvoyUtOziC
HJB9xyqjPIDndg6GF3ZIPMc2wBNFm+ZE6vfNoNJ5fTm1g9Sh81/tGXCCGPV/PmA6ar7yOF1+Pmlu
zq/mvrnZUWRc+z4lk3nH/A6s+Zhn/+nN/m/XsnR5EXmibn9d7/rpfv+Iv/4OxFKaXWtoh18f63rK
r0PmzwVYhtAs0G5iz/ZPvSQm7TUn++YWhU3BN5cHA3Y6In0U1AEVrGxvoNjiq/HBRc3uEPkGWYr5
5byxGK2ogU27fm3GELVwMlXVMlWinzt+XaL3HCPc/LbHEuA+wRpQV66y/s4WxvvA6mE/YNPgLxxd
qzeJr6tLR1Foj2Y6nGEeLWwBP7t1X4BhlDv8evsNGfLh1RIfSac4125XJvnKxpFym2kSQOqYJSal
5V7xjpGsCtRicFyem/HUN7+6HmmXpX/EiBaJLYC/h3lSaZzqRwjFAye3aZ65ThudHg3EdvqHj5jx
zz3/mIYiy2iWNaihZcW6a2u0jrcVRpw+266z7YbCfLM9B8hUpgcngezwXRW7TO+oar6RV/wmXU08
wHWFHFW3/Xru5ykNOlm/Wa5Pyg+BwX1qmMljomRPSTYG67Em74+pDno6SkIhhUIT6lyOb5yvnS5P
1gHq6HbuU+3RPLezB+0QqWBiwLVv5s55dxV73wxJ9J4uzOt/s7h4WSs+is/N5MRYeDv8KOqTbuX1
hggxuTDglyvsUpunossAh3d68mpn1dcEiNtH2afg0iJkOsDwUuZVtDNpH3Xt9AVLOU/Vz9e+zDR1
luPUMRj9D21X/dxBQV1HmxuHFW9sufvm4+bO+TySGu9BRA0K+mNwjuPjMGlgBSGChD6e6npMpmNp
WMDLp2aeCxEu6yLajozX51m+LGSm3vtxIJSHq2CW5iE7RYXzLh7l8AoGgAwSLtwHg1Mep/6ujH72
x01xNw/1//aXOKiZ46L3ohzIgKGn89fmf24/ivNb9tH8x3TWP4767aDHIuPf/3jIKXqvi6b4bH8/
6i/X5d1/frrVW/v2lwZitlE7XLqPerj/IBvQ/j2em478/935x8d8lceh/PjzyztAnHa6WhAV+Zef
u6b4zyEo+ke4OF3+577pi/jzy//5320YFWX08d/O+Xhr2j+/mM7fPNfWHI8SiasCw9S+/CE/pj2G
/jfP88gdOKqn666l2V/+gIDQhsSU5t+YU1XcfTRdNzTTtL780aCdwy7jb6aqm5rnqpal245BsPr3
P/1nKHv9zf51aGvpKu/yT8EtQBzHc3DyNjzbVnnUzd9CPASZhESPKlyEXTpuDPepqsM7K6oqbkaE
WIcInH+K64guqnZv2fGZPFJ/V4n6JUGHeBHbstuWfftSFJZzzigDLImbnyzrh9HrybvWujubaOez
whAj0UJyN6H52dkCcYsJYVkCEei9J1W2WYQcr79UkiS8gJcAL6K33VrXMHnK0157HIWX7LXSFkt3
TLTHqK+Uk+6Vz3OrLQ1x9uJoH3TlBnSg971zyfD42EmEmbT2jv+Ex0W3zEQXbvANGFkJW9/aWLhP
6cjsUlvaIZfuh01a60nIIj0pOmlxc2oadSOORqphssI588keAMeDWjTq9Yg6CQeg2ng5a1V+qD4D
WXWEwxnOLXrq3PR6qyxgrONjLXPvLozERU3NJcwm5C6ybCUNqgtqqq1RRWxvCwFUz/Ky04wCmsE/
TpQ/i8j/zKsm2LpFIB9UExFkpWGcauuUtB3Ktl6XZTfMQp86111Lq5q8CWDyoyZULtsg+qS4pxza
yYverroWRmAuloSh/W0Rtbt66s/yjyqqA+yJpoM8FSefHBlgZHluHEqXZy/RN5Yw5FYV3q1fo7SM
bqSxTrzxwxi1cEk5ydzpHm9fWqB309HYoiznnqPUPIraf/XiBjAK0tm3qauvk1YbNhnVw7WG6dQi
nsyZDZc405A7JzSokpTkdJB7fCg16yRRcl01qI4i6KOny0QgOaRkKNdjG6KrGBC4pfKe9XZ4A4x5
H8tdPhaoekWErkN0AID0Uo9js47jXF0pcY/9dIyCg0eloJUA6GLsjwOpvjtBAqFCQ44KVuJS4CHR
j9GNN7q3jivTfeAubIuoCiW9VxStTmmCI0r+4QYOgX381YT0cqg98ooKgsnLXveOehgiVTOaZOQq
ZQug+4T0XbnDX+jC/IUurR3dW0YNfA/tcyT5SPeRKS+1/EeArkyLdPwi7zdDMrCChj0l8jUPZZ9k
ySkJrQgyLMLLLaIoQdmsO4+CjhmHz5kpXnjStbXRDWujjfHl9PSFzcJ5A14B7aKCr9m1QZ1Ju1j4
jkCgNiVqMW1iNa3JlkwP69YB2YsgLeLnUvnUq7VdAZxHafw2trHtGT31pmg+bRPJqthuHguSeRS+
H3pEGmDSYSxTISWckeaJsu6H7YIsjZ07XUxsIbzLXET000IBXp4my8F5iL38aNj5J74/2QbIzA1K
mFsjU5Slj1tEQM195RjKA9o8Xk7Q4yLnOEGHEzRIKbgCdCgNd4+nz2OBt9Gi9iz+Gt/Y9Jh4DmXz
mmTFN3DScUV13H2czsxHlTx6uvO1fAdEJrEfi0J6a4vlU1AVq6TrkT8GBqk4X7EusPx3x3J3mvVe
tqySVF9qm6pWuAmyDHBjlq9d4T3gY6PZrrVIqnHVKFRYczclZ55XaLtk6lOjVi+tUmISnqpfETpe
ZKyxgP1C5xwzoJGd7i6wqnkNRJSsijq/zWqrXeYCESutVG+RuLpD0GGfpfUksplp6wFwf+2ItW6o
R80L1WWtDAt8wH1Sa9JY8ph6UEnNclHE7aS+ADN4oIoWiRc5Sb1pY3JbCyA0clyA3bobUkDCffyj
jI2Nq0DZFWKHi9e2rN2PajQfyPodhqQ9aHm1dQfve6CebIxYAgUIdoolg6aBtYml+55V0T0wnqfW
GR50RRyG3n8XLNym3H7Wj1goQ5oaS9659SC0Wv2dpFKfBt+bfvxuB96doKROft77HikslVv/qZyU
jcv0E33wr7IRzdY3BsKSMNkostrkdgB8PTmVTohVXLlX8TgfTAFKxLHxWjTHZabar6H1WY4WYi5u
9zD08jXS9gWy7NypZrDNGxD3qOIv7bodNw18iFu9nA574FZbI7VFZrKIKtjvEqUqF9sPNx3bjecO
r2WHlJWil/2HK596qayclOfPQxZmdIbXvOmKJfmFeA2o11wJC2OdjMJD68ml7/QR+pXJVT4jRtp5
ZwpYhuhakgWfyrPS99tVO3lypGZd3pTVy6iO2aEbK9xTKB6MYZfv8jLk4tDrFtRiykWcGs7asJP+
6PSMyr7uUFHBNwlhta0d+y/lWJPulNXaals+2kgkE9vxWsRi3A0IRC9qUAbw7NybRmuqlW8C+fXt
6gWT83AJcK9dqlH3bIR8Y6KNnoOyJEUZRvo94b2+jvumX0fVexuF7n0Z3gPC1deqXwWrWm1BnIbM
hWaC+6UaPfR2f+6K98otlI2AmaD31Qo1w3bBs1be6IiZ3SgwHsA4g+2VKA77nbqMc9nsA/ApVlBa
SzKJOAlEKrFNWirrru3aZdzIYCW1sl/5KYX0YGhTFDVjn5R1fi79GthBnFVLlBCTdSMxNKhVgc5y
N6Zrr2bREVihtieBsXGi7IeXyfaAaecKoZ1hV0XYwgAMeZKJXDZF6iwMJWE+sJtyWd3bjTKec6K0
Q5hQwPJzxrl6bY3GS+KGJIWm430xiavoI28V64sEljJjb73VYZn5xfgZRf46zkYIJH4JJAM+/xrU
ZXyDELG9s3xAmnbnrizTUV96s0FTyQTg0ODroKOQ/VyWWrTqk9DZ15bbHPJRAXBZjD9cP6VOrRQe
Ilvdsx7i61AaTXPMp2UNYs+PhmtSJoVx/VRUTAvuMNkHTk0Xa5aMjDz2Sgjq2dG7ZlXuxR5AbXbN
WO5MzB16Q5BqUsfyMnZQKbyQoW0YqnXUlNjgRJVylzaachdawYdtuekNY0pyx7t3geeAORqCLSV6
7B08Q3LVqdNW8UXoLWHigJUj9GuuDRNvOd2su1tr0I5DJ3giosLBxl3q3a2E02GllBXmFhZn4aFP
hqPXV+eyLGw4qBpE1gylYbyygoM9beZX86bMh4Djk/DAVBivPIB1DJJ6eOhChU3choe5aTUuT+5g
ahekQxUcjaZDpr3zcb+auTIIUpG/nTfvh+v482Lz7usVf505v9JaZCHMFg3TX5f49TYdeCxEzwdC
b9W9TdIRlITrx5fIzz1AhHl73xaT6L6mGQ9trZuUbPX4iXVoQQHCkV9Tt8ecFIbEi4B+wKIg7r8J
b+LpxDXiukX4CjRc/54L5UKZo/3R++2hkF38ibjhJo18UER2ky5zVgfRokyOwqk91vAhy1gLje6e
MmqH4Fe4ULFVkCiBf5L33kun8n9EnnYb6Ur+Lur8ORCJ+hbp1WfkeyymEqZmFIPlC6IKOlW1OHie
bhMwDOHwxGp2nPSe0scSY1kcYzP7vkTkfJVZaX9xMQ5Yw7Qq7vpSoAseRzEwG4xwbTfwTzkpyC1V
G+dY4QOzs+sSNfGyzfZpYmMuAiLspqkte58ORnSokgS5MpnHx8aR0S5BJv7U8Edss8grztwdchNr
UXcLmdJeZ4mt3vmNjpJ0LLyLbzHgqLqfPcguUZahXQ+PnWF3S1anypMMbGURRGX3LFGroVrhexgC
GOByg1G8Bsn4HvVW9J0Z+zH1eoPVhnlyuN0/VOSRvdJMg8WoEamU+cS9aL+TGbfjhbe4fv228gyC
J5nM2ZRlmlg4lGEAunUbc/hIk/xEpOm+F2P66HpN/r31te8T3u+VRR/uxljPfgOf1COMLIbnyaxr
0fVNjLJg1SLEFhmP2Hx5AIOM6iGU4KZIw4X3Ca59awznzLu8cY11gHne7aCywoSE3JxJsmdbGevF
abDSYCdakZHvbpwdoqfpwbFbE1iWQBkwljpyDH6xjz2NdCsx+g60l3FkYoVXKliR6ITWG0e2cB0w
wtnAj0vvxt5r1qHMgeoVwJmMzNHvCxvfUkspwkcef+Bj0Iueqp6hX1F65ys8JgPDxq5+safavyEj
95vdow7hJIl4c2XIhM3oFuf1HZLp1o8GpqkW2+KzAe+GrmYZTpIpwOvCOIYqsL5+7xF8a0VHxTpy
ULfXZQg0gYqDCiT+01O8CTjZ4zEKzhKo4XcUPL55lpO/WRqEm6wW2jeeogZyQ5S+uAE05TG3tK+h
YGZVci1/QgqakaCUzoOlsCYFr9iDm06dldblxcUMDLFurDC400py7lUlGMK71NtA9dZP3DH61jDG
8QhEQe58DEwPYxa2+zDVhhstl9UNBtoqZAyrPFgkVHcqGPujlN3ElqrbU4zJ2Hb0FeK+oCafhvLd
rWwCjWHd9+5AqAdrgY78fWQG7SqgTPqgGLWz1MTgkosCrlEHVfVVFaO7gGRnPqsB+c5O5uW3sGdB
PI6584rW5lsJC/x7naUPPlj1H1ndHllZ2R9xk297yx6IeQQKfyTsIgble4x0SRkUb5RmMEPQqxjf
AUXH3ZMgLoxM/3PKODgwuT/QKaYO5cv3BFhcgC7iGxnmH7Gsy1du6psAf11HPMBd2diyzzZSRvF9
LpCCHZUqXHUFUGEpM6IU4YGGNHF/9extB65nwfLXyF33oo/SvTDJsVgiWQOWkaZQK50UafO9Eaax
SNxmW4PzXgPiIDPi60iNpLHbUBjR7QsSC+3Jq/khEvNbS4jRt7m+zoaBighQkkWZKke0nMajq+wt
MQn4igItcpEDdp4KwYWTbzXfCXni+xfLBBxCgUHbKRURqpWcqF9Yt03yXVX88NIq3cRm0iBQVlV0
CQdvOQ5g0rGraFhamdXacb1srYtA3CX+B9EoGjxU+tDgsS4YO3kbiSEReJh+wSAJFwfh2aAs2q0M
/Q/fUvZgWnMMpDDizrLoFgZ2cRlCcyCuTbUNPIUzyhlmxEd3PSZkpUdZWeb4HNVmgv1lteuj2j92
fX327TQ/Nm2i3M0bp24ZLqUudy2sngPz1ddKG/y1CvUFCSH0Ojvo34qWRDvgHazBNK2818Cxa2b1
Ftljs3eUblSwXu2P/eRnVNjmIXILMBnTxq3lOjNV4zyUsb1H0vtdyYpdUlJ3JMnK4GOD/BT2rVN1
1dHynPRiDcBxStc/h1JXz2qDMjQ0gU3ZAgBwCbYXkRbm/HYyhkaJXJaJsHiVyeqSOH23sveCX2Ed
8dRdNDOpLhYIw1Vl8QPMzaKX5W3FctQZAbPgqqIgLcix4VSvz4cOaM606ppMGdwOeH7hqM2FknC4
6vXJ11iU0c0AMoM0SdlclACNbb1qMZNE4WDJWhlvW4m6w/yV1KxFb1Sz/zHoCplspAJrmWAi30wP
QavKbVXCnW8MkPaS6tYWak9yUY2o3ocllCMtBXOmEGiTY3RPmh4kO0BeiDcDUVHDC9bcmxr/H5yh
K356/WEMC2/TtqO5VKdC77yxG37FGJDwBssPDV/hu1aU+UUz4HNIhQzG3EwnHyKnN54cSI7rcfrG
LDx6wNqoR7BGJin0hEWDTI+5dDDUkniB6loeLjkivoSGEV9AwVaMQ/1rxdp1bf3j8dVtNFoVG5K8
njhbhGUEegOmf6I8uOoDMlRQLcKVpiR4Jjnao6+4+Q3EZiBncJ/6Z9z5Tg3mnRAsYQIt3LwAIgFM
L05ScSEIEBctECjlO/Iek2iY0YSoy5oxclLPPXuU8zUeZtT8J5NgtBas0j4Xudilwn6zoqJ+CSOi
9z4Gg1Akk6UkaNLgUqQViLJArqMsiheB0drwuCpmJ1ueLCvFO4EZa9/05LIEy5qXhgzaog388WtY
Olj4dhnJTGMMj4qLQnkqnfCxw21ymfrgefoXJYuAd3SJv2jyCIC5bKqllnjhk5F5N9LETzWqHPeB
LyabtCuARg4No3RwsIADsl4hXZLUb1LHmQaJi4Gv3aB8HtT+qhI+8ygJJvvOnfggPorfCwr1+g6G
v7MddHH0XeWBKRUI/ICPbW9B5Qg785sDWjquy/HWMZVsxSQX6abyrGX6nW5g+NO3PjGSuKu6PnnI
al1b14aprYgQWEvqMYitismgHVZVmverEIpV4wG3I4RszqEvtz3f8XR7EMxoYbiK+9zB+0bD3T4G
UhbFb7lUUrQYlM/E8ZALgepeplg0RcmgYpSrtuehKUEYe5m7xLEwXZaj06wZ78wTRGLzNL/K1Yho
LiHC7oJJXsz16nVhadaSW/UNZGWxKBmvTiGq0KpuxbusS7SvrQO5wE2z4RD3RXyKoipdGJbQUSfD
HyMpvXYVor+D9ElzKTL3R1OZDrkDc50E2lOWNTuzxWicNe1Hgv75wjZawvGwxzRIyhWKFw+G+u45
mnWfADq9j4Lks0+1I3DJaqEiwracu8MBBwplVODhBr55r0zHl0b4bE6f1cv47jwJpF0JnZxh+hLE
TbvsXZ0k3pjd9Cw4XfOYxZ3c2nkbnIObzumTDSnW6B53NHWZmpXyHPUGwUaUbkWfV7u6z1+T0fiB
lx86GFUHRpTuQ9cmw3IURnlmkAoWZkRxNpFGs/ACu72fN6097OsCQU6KvmKlGmN9q5DcXMnA7GCO
FMpKdGW5UyiU3pOR25ZlJpa1Gb2GLRqOSl22t3aKpGnWjf56GPVjKPzboIKhiNX3VjTBzjaNdFvU
Q7oabMBjDeM3rEvg8MbZ4Ea8dBQd1VHB2dHE+DsI0Faxhx2y05GNvVPt9SuX23CP4zsOw36Ir1ni
QPshg7eYNJ2/KTggrgKUAHap855BxXyUKitVWftI1CNRd9MQtOAUiDgIgnDbWo4WyTER77gHgWP6
PYWamjxSUbB6cqneLuEHDkedXGNr94uOaEcgFbMmO4bheGS1B8YoBb6C2QFaD78D6Thwr+bfktgn
sernn0bsK6iphO2J0LOdVEDunYhkIbEFXz8I185H0SZRrF036bTghqkmfrTsEU0JfeutHYyv8bQM
asLkTnSWcSorHieLOFWxynOfoZho5+NIjqVtIO45eN9lJXGegOiiZv4prRJ9W2ZNsRwU8msAmFZ+
6UQYe31nfTku9cEKVrGOi7FrHeImxrEjDu6i7HsU2+FWw6JyVVeUnLqBXKto81dDpF/bcVpC4ble
6Fq8SsxIXaieBVHVddcSJvcNmkWMrkMGTTfpTUY4cqaZVSjc2oO860m+Gs3RG7X0tjI99zZUxGuW
Uw6L/OjCb7Vyg8x/N5D/Xiit4RIyoF6epNZe6KXLGnGvcYMvqpLFcJ+OEUIQxSaucYlHtfA58VWF
rHTYAF+iij5mfoZDT/EKtR9ViELlJ6NixKj3nocsPFAS0ddagDlVAQNJVnZEBUv0i6KldBcOLXzu
qb5gCgnWemzhAgwbI2xjVozfhALAwlWwGrPRo8rjEms533ZJiLXbUSAzY5NOXxbdxUgzcGZYry3K
eoNCNBUOuzwWFQ6tvrKRXZDtHI0KH5Zrt1VrYXLgKM1WifB49b3RAmce+jfBJDgQxj/8AWZqZuAe
zBAh8SdY5igbrbviCHdhlQeSYVFR5aIkBbzMNCCfE0YZY68MpCiMkKdOZEs0QJC3HPsMTiPSZWXa
n/Sk8pH7k6u2+SS8cG/q5hPSeXRWnVG7rbxi2CdBcO/JzN1FoY/soDiWqFGqSbXTXQeaZVAly1p+
7WX6X4Sdx27rSrRtv6gA5tAlqSxZwdkdwmGbOZPF8PV3yKdx8YAH3I6xbWvLskVWrVprzjHvgon4
PKJZFyBlPPpm6OmdN9ckhZXcQi8uGILY5PEeJneSxBW7tFnHuTrgKt9HUq+25sSqRT66jT4zLWJ2
fc3r5DADTwyzXU0C9yxs6rFR4bykGcM+4qSyN1nUFwVrBaw4+4hZiHSz0Do4Tadt6GuVTCKnB95p
duNUDOf5/qHop51Zj90answ5I7dnRbU73wdD5SHNindEWvcLJ2G4BLsAOZbvcMS8zFHv7Ao9es3w
u+7bpN9ZQ8oGH+XRbhgGE0ls2K0sRaIlT8AVJYbYSFG8aJ1gasgOn+FaCGZTetwx0dp06/qSje06
nxVaC7SO/Xpn94Z7qi1xJUKB05P5rSvp8mSHxcmSvenPFvk1lSWnYxsrWy5WA+aUpZNXTXjtoJJr
wkQtxMG1YcklmXeuiW/txwcVvZy+OBobe0671tHhFLnAU1oEIXniPmpLyrQ5b5jd1e+jbTT7RaUD
Ueg2CKvUvpu3BH4duPgHN9JwqBKaNBXzY5XNwyXLrX/WQvcmzYHsZ+nNKMdfUyt4GNHWPgGQ9sqg
AvQ0pnee5apwT8KHXlnsc1blv7W0XqlH03e6x+8mnlymQMLk9jaWXd9JolqGgkPrYBEkEHMlLXZf
7jjqIPJvy4y9ChtA6jjjTWClYG0kTwMBeOopKpnIC4sVG4sZhuVOU91x16TRZ9naa4czLb0exSsl
RQCXkn0CcZU85Eqh+jOzvoDBS7W3NFB4JfdMByhCVMtm6dV4DcGE9PDCToO5svA/z0t7YeKNj6Rw
63tOsBmo2Ft2qqvE7/orJ3wcZ0O67KRpiqC9fxrP8scgfPcSs37+95//vl5auRlYdu3unLiM37MP
rRrcF3wa702N1Mnup4e/D0VlTA9hn0IlyiMryG1JH+3+3b9vKAwQdnWBz2lOkoNqp/qFXr58tlrl
2oWLZCTNZ9R971nX1w8S3MFzekdohSAHT3+fVpboPS6S+FgIWz7T1qThHKvR4e+7hmLXvo0EmWg4
vDHRUvUPrRGm69IQyqVR0bK7qRM/8gubxNDF6rNduvhZKqt/y/V7XmFqNZ/amD7jUx5+2incZkuG
iwR7p2e3FrsJ3ql6QQuAE9O457tq/3RWd8a9a2HN3a/tDBAzEgC8cgCa05YxCSc5Z2tmz9WIQD0b
ZLxz3YhxxD1+HflEuB7rFvjrUrcvqWVkK31RVBQZfFdBmALIj/OHqWrtS6EzNE1pix3/vptY02sJ
B+UMQavxJWFiBJHOzkbr1IKxX9TAeLM+B4y931HcvIl2sUE8t85GF1Dm/s8HmJxTn2JLfOozkdj/
n2cY7z+CkKv/fYBmFPbT/74GFrP/XsP/+wz/5wP+XmSI5/V/X2SPTAsyg1XQxXH6tTK1VqDpUfcY
K0p+09Xnv0/+PtimJMplotfz96mpyOw0mON/j9DtrnscSypPXPb64e8RAjf+1g7pvij3Z/zvfzkh
0J9WcjjhS6qkrZPcHc+8Ny3yC9e6dHkU/D3b3yOSu3eckbO+/XtEG4ro6OjOz983/z4sqvta1hpT
mYFLs5XOcOiR29KzpU8G9SdjoMZ7l1BgOVofPjpLlQfwK5aNdf9UJ7N1P+gT/ZjICh+BvoWPxhCY
NiF9TeSMhyiye8R/BsfrvJroYQzqtkqLLhjyoV25NhaccXyyhU4EWkrfUWTNU+P2j2rEthmLL0WG
LyMMXjQTLev+v6ww5zVcqGpnX3vpvKtorDluIJaMUoZ/RvEpHPLu4+W9B7rlxV0Eh4s7EVElkBlp
UvO784qp+GW24QMBHHkGnO1VOYqNWetuXdWbsH/xjdZRMR5KbNVmM9YrxIfU02qYb5G/c7TOTI+0
KByPQlW9cug402YvOqm5aydCaNF3CQlNQ9Bq0zUpIEbZuvxspHljUKMfGBer3pCDImSXyRIGlnxR
xrnL8GWK8GkjnXRyQhcHyFp67iTsliMwa7PYTT17j0K7DiIBe55RPInFmlfTAGAMhUy/405+SEX2
TzGGaSXJBOKYv5ELRSonE8zCrBFOj0LQbhedDMlRxVyJBz3PCTm/f2aDAjk4M7WJzcBE7+t/EVnC
H1JPVnmoib1wAqUcycXyYDeP77AKaCd1vM/iK75Xhi3qBqY1XEILnjcbJcsRMBBgyQXzQqUhiWl5
ZxWCzwSGaQ7p7Rhoqd14kyM/46pQrlhHfROk523JrkO1LpXmH4U0SpZ8bY7Jr7JkL6FZvdfJqoA0
4nfjbiwiJI/6ElLVTb8Uh9tiks+mq8ggJe3Lo4PYZmBLMJ6YHjiPNw3hgmdMc0vWlKZvOdO4Id5n
G6wYspHegYjquuEEwiD/zNLs0mdj4+sIM7xB90pF6b2uhZCKJyz1nHb2iR3v/NJtcTwT41VbKnWW
5YKqSF1P6PaLAnfQm7i+AhCZ/OYmf3otKG33m9tm9jqB2QPcBieG2dj1zQw+lv1rcH8pUMJV+55n
jsfYZPha7rPp3E4heBE3ClLdYOvjWEMmMTq4pgZW0jsH070HOSy231t9tQLJoq5R2Z2gHsPCiad3
BVf3VabRmSYvc9qqw5M3MGspwtaPdYX7yFVMVDtyjdoAgtEQj15DPim58/FWjcZ3G7SPF5bzvkjE
ZlRpUkfRCmYVraLGJiicA+OK4UnoYZHzUOf1lB/qnUWCkVtZnuIYV3esB1OaxevKsZi2gOxBnMWQ
CR6UUipEiXEg6+G48GdvzoyMN9gYEHeo6Xfd+ovrKoGztM/IWnAWmrHimfsCON+xn4u3Ps3Mq0ol
jXoLy2swNmQvW5Ic3LnirR7y6akiwNazBmWT5/EGTwUYT8xR/JLKDeaY9JQq9G0VQVg9Khw8aMs/
1u7DCF5yBUWOG6sA6VYS46a2XDBdbF8N6gcdKc1eJ64aRX7reK5UV46b3lCssj6GNdReII8A1EY/
6VPNz0QjVqDiPgfpfJR6HcEawWxHPNw9fLE6osBPV7rdpwFytK95YrhjlziCS9NcTynTiy61620j
OaJNPdm1GpfRpHUXRW2g7Xa0ZwRkcseiZwajC+Qhqukm3aXdPF/ljENLA3AP/5yYwyQNVyX36gp1
POepPGBqtu+KZqbHQN1MnuSlsYZT0ll3yljzDuWrQv1TwrXgdDYZ7qUV6tbUk5Ot0PecMQYoNim6
gjRgrlxwr91QPHYhfBi1GBPmHNo/o2DbiCcQTi73mzRJ7zRjwpZ7R8IhjKCnKvpmiF06eVlrUNmw
Pg75V5EQ5T0oyzGsULMkpEN7UY9fu/MEwQFIJqB5LsovDTbEYrHFQ6C9rQrNXlcEzi+y49flGBrk
nXWhgNM26QJnq963zkRXAHGDmjwk4FkAcd4ZEUo2ezY9TGPm3U4fZT0PG1tMH0CRTFkpPkss+FO9
nJgEoOe2Yt79UdIoFzY2Ac3Sx2M6HzMjPIg+qdejHr7ENktLk2euT0Mjd4wfywx/laMc2OmKhVns
tC6WmUN2fDMXQvE0TT21fcjq4HZ37OL0QPrrhf5E8uDS5nUf6NlkB2d0syCfUWcpYhVHdKTt7n49
6M6WJYL1Nz8D0Cz8MqasBnv72uUAUeExlmQRrJMkWhWq1nmt7g4eRL1jJ9JXEfYiuNt1gaGxSY7u
EihJdC2m8T0BvuAt+bLRbbAn1vy2mDhlyp2quoeGSdtWi+RHCGo/drJ/RLA5fkwbpv4pw3YTFvVX
mH/PRUODTcL8sPRp2+pj7M1T96PnOMPJO1WTFH0RmOR5noAJqIa5c7RgqjRBy7wYb7T9JdlodkK4
cxfR+1XH0SNaUNu5OHZvAsXWhbXNBzcC1vsuf15DQKK59vf5Pde0FrR1/h6sLSodVcc5/vdUk6YB
CdJaufr77t+PA9lyCKMsY2zJs0/6KA8MHb7H+0v5+5I7GrC5rD66A074iaqC/G0q1MvfQ+wanTMq
UQXH9v3VQmAMvTsaavv37HqizlcN+wbQ19OcchGZURGvIwQlGNwRTafWDxD0nzp0H4l3QKl/53IH
Qz3/dA7YZ7S1sRcJbs9It/cuU2qvL6veqxTD3diJO+KV0xjfRQQK9nZ5i8rsNSyT98gCOTJhjWTS
6WMQ/QDLflRV3vG6EF9Ix6W/FFWAIjoLUFOnhzSuvZB26hl4UWCW+Tsz/LckAtPlDEFo7ZiApMCu
y55ZhZv4ctLYMIPeRr+hMKl5qe36YCyueDYE0j7Tsq6Ovlb66kdHJw2wsw8qpXirK5QnaX+rk+TJ
zZznYS5Iboii96mrtxBL9rFBEuTiqus6bW+1O9/6OEdu2Y6fffdKyge9NKovHQMNuGyvU+96KYEU
lZzLXaQnO3ccez8uQwpmGIJhgqnVSkngLUk9v//D7sF/uQozQguMqNd0mAoZHsRq9h4hp6Wjx99N
73LW9b73ncFEe4q9UXQJMq9lXSUVgvLaudGM/9A67dVBIgDaJlx1k6bQ8G++jaE9OlH7IyJO+zhL
PhaSn32jdOgOj+HTwIM3Ls1nK0cxqVkvFnn2jTL53ZJeusU2Hm0mEEE3aJzvExCRU9JshlI+16bz
JUzKRP6XDZi0XsWp2Z5xwH/BEUWN4bafCYbQDbrDkNYdYF4d2naocKowo8ewZOjalupHmoN+xzzC
OdfBY1d18bw2iCXFTzD7tp5IdOVpAD72vZ7ETzhOFLmKorO4OoVv3oVclXCYzJOD4Zsxw1o7Nt7R
EEqujpmpE7Qg+hTUWam9EXpztO/DqNxUodQA6L13R+MIJaRd0CRgW6aRI71mqj2lMJPVnLuRj3wo
Dwb8mQQKZOPBtArKFCYMsADVByiRMohmFWakUsdoaUGYMev2yUI9czHbHs+gBPKg0xZcJaxBSXHv
9Y4fRKMIL4uzp0El1cHRyidDj32U8OzLeWDlKe3xti2DQglf07bLAFibr5ZWXukIQZ9lm1oRlHEw
T2Zf32Dq4EcbUBSlyZVm5QHc9nOpbboazWRd+JmuEtkw5Selc/PjoHWf2BOaixjH9aCb5SmMFsLO
s+4Syrm+UcGkJgwlh68KK20vMomqI3XvkdbuWurCPtvkBT8i8si5+PtNPoMMHgzjN+U8dbVpCClZ
fi6hKSkLPyW2h60Yq3+OZfTBPC7GfZfOnhxW+c6CatRSUTePWpkuh2jB0sBBw7US4dsR6kI95fID
r+zJqM7WpYM3wZ2dR9xGsYL0Ocpq5vJFt8o5muyM9pr1k1gDYzBpfLovI7SmtE6/00qrDqaD9aMb
VRChjE13Eb6Ri6ESeONalVzLNHZ9gJjOutCc5sSOuqu67K1aSgwBkVhDlygPySyvYprQK5v5E2OP
7MGE5vDEQJpNxMKTNiWz4cumMTZZd1Kz/DltgY8kSxMU3SkkEOfa62V4TZ2pPIB//BQc4TZRbauB
0BhisBKyV6Fy9DqA4PDqVX0LG+pxKJ0EOJHpswbp9571HGSZagU18BvoGg2q3Ij0mSxyzhWGgE2F
+IkjQVg9FNkn3MoK84aebmsz1C7qbH6afZ4w+iiHbT0WHxk96c5FhNPn6UQzPk3WdmsanDKK9iFj
gagk60xrKGI7lnn3lOQlaxn7jjUDFggpPH1EZwtvRG1t62w+JB2wdSESIxjNF+anNAbS7L0GoLD/
7wNeo7U6dFebtpHfkvkQmG2rBMXUFj4/K0gRj+2g72G6bdRoW8wy8YEE0t7XmbfhWifxqyT/hs40
euQZuCv4ZViGwMgmkflVknEMMxs2turmJgy0EGhPNC0flCQ/aCXqek6OiWRo4ExsHbpVPS85DUrJ
nuFpNr5WmohcTrAPpzLLmdBku75Xs1XjkgZhxzwUrdMvZTAnEBMd3Sjp/cbudTETeCgp4xOUwNSl
aXawmulUaG2xs9rqjNy4vDUqEmct4nAzau4eBnV1GhdCrzpZpuvZIo2gGq0Otc5cc3sYkH1D97Qk
wP8bHWKcfme+TrrlG6HKGmJmG4yBC2YKEJmujfsOQ0thjcehbV+TwjZXeD5e+0Q/LdG4z12VEWJu
Kei2mIOY4XR2O/u5YQW6Mxndtwm7khcRzuvVQCvBnCINamL3VZmUw9goij+EobadTPRhU0E5x4GN
6zaptE1mWQt2KDrZkfIa0V72mtCIj5VbfdwHF9eJouWc99iu1Kx+cELUV5AfnJUkOT6I8/lM+FT3
1Fj6IazfJdqV1ypnBsAcuWWwOdpBFqUj0k2HAqPFPAhmA6F8GGl+6rqSzb/6CSX3T2mYZ2CnhIc+
6aKtEMgUjFPbaGWUVr/OZjm9hSOBw0m7vHCYtY7LilO9zh9Et587WBkbw6Umx3J9SfRS+Ik+sPZX
HMc5C3YHFfFINT2SFDBQ92Zi5QDtDnOWlcXEbda2EcV1RmwvakdO4rk1BoyTXrLY0c5lmjMEVYsX
dezRFNnWVzT1u35MOTHXdBwk7nh+SvWWqC4tv6k5TTE37+QoChJzfL2pRPiDttAQjPncLFqrLqTm
qLEVzpd2tnJx7GzGbvymRXEJM3W6USmrqM5D8IR9969I0f6bTRNuYpMxl2Za91Uj3I/Rc0r2CqQa
creh0XARl+rMYc2ON4UenqWu/HZj1gWWDofTcrIfKx4mP67n1y7iDto7mHo4ZQKCV+3hFRy9vu4K
29prE8QSNvoJWLcQ+2pJn1SAIdRl6lEpUppARrhxEqi7gLJjzppGt8EtzIR7ZOEP0T75Ciimo1Eu
10JkykuZmUwVO/NOL+IE0/e/o0bytGmqq3LCmzPQPj+FhvtsrA1ajq8LheWuG2x8K0V61pp624qR
AbXV+pNOTxx6c/yCDJEWZGh+8UDqfuRaxaQIGHKGsQLDhO2XyXOH7q4dwxPNNfoxumg2ggh7z+Sw
dWYdC8+wo9u9XViA6YuzQi/EVyc2LXxjGAPC0Ay0USluCmOneFqU/ZjnO6qM51i2Cm2sGOBtqfrE
oX9Z03J1ycF1TaLLm+sSO8vOyZTBD9v21jh3d6MQh0Is9Qmac+/byfxsDqCxtLgKqVW5LePCsJHK
iwtv6L8eVvm+KtF6xTRvmiFFxIT+0jOrcbMsQga2Q/AhA9rj0th2YIvXWJjRNcTPW3EKySjJTJ0L
veglE6NBBrqQ9XrWEZctKqRuuxUXdeB2xuVNSt79F5ENPi0O+IQGHlPQL9NQbNUiXMg2LwK20N+i
KL+H1m6foQL+zqNmnXRFD4MkO+hhary5FbMbQdh730rjksbN8zxXNygXtt9S2LlTbWwzI9ZWzpL2
/tj0T43mqp4Nu/AJguQjqO7/TiuFeY+TyIjdtsBjv8Lfe3CsLkbOegE3DFlgmuNTNqn8ekRVcdEm
e72p3hGfm5dcjR9aDWqQuSz9O0WsnxXy2g3w1HKddhMDJmsVqaLyuyHWjiFFvJeOI9ELyYuBDvqs
d8byohWOR6A96SSZqz3CUfzNB8f8qJzyF/VGsi9K5lc0Cw5tpDxEcCjeoFPNx8Tqd07ryg3xiuaB
c12AYai4KhrjqoEuRqw6TMHvdemg9xc9qn8Nqz61xUx5WjvNTjJmcg2EMLVRUpDG41unNqdqQQLd
h4xbVccEWNZVNVlIDHDqtEZkhe/BaUo/N5klmfZsbkqrjG75QucTL12yxix0BkhmIRicboqRM0BK
tKy89L1CDwgk+lapoLNNlhNTKU4o20fV9cwa4lAipJ+1Yqu3jaBZ7qYb5LEcE7X0J1nqfpUK5+Le
DydSseJVlk16MKaFPCSKHAKp4MCMJmXvauGNFK750Cs9W6F6kgPtas2097mTpw/o0oa10qDIKNpF
9bpmZmzRieGQanSPAUVtq/eBP9+Gt5ZzcyeTfTeWr4Y9orvWnUAuQxPo7gwbvSf4oRjFRm1IJP8r
jBeniDaFwh4IlMsIbB0NOcuHE9CORJwTtQ9GBNksCtnZsz4WG9y7j4upS/Doo3YrajS0MON00txO
dIi6VRKPS2DgevFyASKov3XAmY5GH9ZHTA310XaXCA8fNVJZOsXhvw/RxClBWJ1d3ftszappyLqa
q7z87/tIMLv1MuevYY1UcmQA6GuOthxstV/AUmBBmhJp+zHFAPo6G7wpw5N7mJAgyYS+oIHUPFAc
J/K10nCCChMPz0JshoR4cZTA/v0CLJwfTbJV/ZqT1n6kXUCmY8MBhh4oVTTC6oMh8nplz1xVk6xg
hbe00bgJzP2cWlqwuIjuxmGQexS2cv/3NADiumBuJ9srlqlhtmtvlhn7YMQ9MrXSChBMom8xDZc7
O+1ufZts0ee/93pMNDyxOqPRedXQnMxJlu/zgqOtOVFQF4cmjt9TgMpstJAZXGINRrSKfseO5tdZ
seuMb4fEmM1cl09goT7wXJJh6M6emijfetgYfpXyRrQHLWZbVqvkYwrFQzln10KauW/oTUFLmXdY
mYADt8grBmM16PMvV2tP1Q3iNPLBj75wfNkODa/Qrr4ji19E7d3PuRmuGe8/js1xBrByjypz6cNh
dzGSENlPmB1H3fidKxH6Saw9pK5ebiuMEZDWrqU57ISKEZGK3B+K/Du1R+bwcbhCl9TRlIsx2+Bx
6atlhfik5e2Ib/QJgN66Fe2r4qrxos32hjDgqdaf6sTBXQt80XMT8zqmzheG4mtJkundkD6R8NHj
7msa9gxk57PcUPV8u4aL/M9lFLNYeQuont3WXmhQN+pjOIwrSw3BcgnlbMzlVw2Eib49bSNtZJ7m
6HS2o0vVtg+TnvSbFIzEyiZQBfH1uatQ7krkdpmJjrrFjGgpSIRkaqhbXeuuuYz2WGYBeETOQ2pd
B2AiXtbRs4KJh9Q95SZ3VFwwPTiqmZVIq/61CSoluPU1AOrkPj3S7vqPIV2P0bStsVGuBMIlAw2X
R/ekIoThRRtAO9qkgaDb9tLOut2VRaBW0myD1BZqS0kHQR29XpGO3xjjC4LTjepqLwQLFOCKzzKD
uJkNyXPJXAF12jnOkqeuGZKAsv7UzvVVIRvaq3REjDovrLTJMqGV9hgZoH0aY6k8WRhHJedPUeax
vkIQ/SaojR0EFamBDMVQv52FWLlIXPFNr2272zVG+OzYrrnqHNlhKLYuyJaSfdyI3hdRFhQljfm6
es6M+diloj/RFydHTv1MyXgQitxWlf0dGZRa2ZBtTLMxAquwvyslHT3LiHd6qDWBUlDnUB5uwaF8
5imFHuswBZjzAAwR3QvppKaOnp1r1EtJ02gMg8VZJI8EJBwXOawajfDSCHYbB7WEon5h4sW0qirH
HSx4wQBHqdyCWcZ0yOhMYyiRjzMlEBUGC2EIksufZvslxC2XCZ20UJRw7UC/f4GIntj9o4UR2tHy
51aUsGbMm2Mu1n2XS7lQCD7PY46gJtXX1BrnvObG0AzU6oO8K0K1F5G7O4Au655lY111zttoZkpg
FPAYdE0ZAsQ+j0i0945qvTajgco+xn8wHAaFfdDtwnXcixcx06ixcozUjbKzZjrIbXFJreRdGIqz
Tu3umaGlj87+JS9jIl16knXBBqpMB0AFG3X7pdLPg5h1VVwOp0xT0Efq3yIdGqp5WdNVHF9ARQCV
Z7TrdXGbHWRoPdTgJEMMw2J4GLKINCUFx3wr7IKR8fKYylrFy1WvkpF5kOC0KVT0nMMwItrpsaW0
XRnkalneTfCUU7WCsalj5if+acj4O7jO978xJdfI8BNB3QjTHxc1B3A7fZAK7CYXC18IgxEPxRre
4/OyDMkByTYJQpxd7YmDMs3yyq/V9wLyIJWCXeIu7p9M5zjo46FVLGwb4kFKquvE9MssZcgtrIe2
SR+7mfm2Y7OkRerFcpAfKSqVfaV6gO6lHzfzFz2Q8ZwVjb5mKqCuNCPfJrMoTnmnb1zNfmW/h2TP
qsaU2VMa3mH1GVPrexVlO70kbyesq22a2yyJYbclfU2X6FwNAxWhEPZ378y8AdO1Spg91RFw2bT5
dcP4R1PKjUnYmu9GzICiMKgX96lR1LPbmnBAuifTlJdRiJehRbGOQiMIJmt5m1uFlhp1PbdK/sMO
j0KeRpZ21JAmE8G0g+NA2FQr8Nuhu7SdU4QwjEv0hOuZMcyMQyd09BMBBbshEaecQB9y5r9Cozug
IH4ZXIcQoROXjOX3C6Z9l0mAz8R5DSemYTSbYheDwa4m027oNU8zsCtZKj7+CNdeUmGXcCZM+gIv
/4iHFWWIqnGtJyXvmpXdSO4aFv7KiMoS4qWntsNhJKn77keAhpZGEp44Kn24NcdxufRnZU5uyYxk
QzrOaSHUJ4ZxBCzjqxDtWw+xobb0N3AUOKv0YyvbE/5FeqRDflYE8jezJvSidehYIhEiC0QP3F55
lmiYyto9YV17IEzQU6M7/jLdhi2ZK1O1M+5DlVhC8xNbK1MvrtZ9FP0HLrdtH7fPJmFTiWb9k40J
wis2gqxiaWaxv9k2AtxRp6cfOvOryaQLidpkkOll8DomNfoRc/mbqeLFbGwEDNqzOosUCigRfSEE
Wozf1WNjctZ2jBPa9w8nJzGQ0IPIHPY9RAE69md1eA8R4Cwxb2gUCxo/5V4zEiZKGlG46ZA96HO+
Q6tO77Rkmm9VzbmxpkuxfFcR3GzZqC+EoBJysGQM9ZRjX/LQewdNtsnT2GeXDEZMoBu8qDnTCtKO
MNa7lU967HNEA96f29ANBPrRabzLILlC5zFmIBUGee+e7rdxlKpHOxwPaT6vo5xdvEh/AJ3tZjI8
PNqTvPLUDGhxByZVuhIbrySEYjaf1n1Hk4h95aTHpP2OGl4OJVxeyes64VfrsJTTkq+V91R2h1RF
vg49pazM0kuU5GYpIIORgYQE7KyWNLrZUVDTRBFW/EVfPF1hcfqVyakQjIfbDNTZUIh3pdVIysHm
5GmL3Bmuuh3YgSGn4EWo3a4KxuoSzzojup7EDPMFEfAPDNJ9YhFh5ojpOnHJTV2z6zVAQlF5Yz0b
A9uMEcRF9ntkjxscObpP07IMZlVcrXh6zHvjn+oOH+VYoiEh3w1XAa2CbDg1rR4YynJj2Kx03NZx
jAtG6+OHYSh+XdJ3mrb1Rko2H1nmUSjg8Sc46dGsfeS2/tnxq9GwrTcIJL1uNsML24kvarl1wmGz
IBZnrCA9vExMw6UlMdRTe2UgFNjkMCQsvmM3JVcNHv85vLrkkSGFKYkhRCezwLLZFBSslEeGj9CG
fg8+lnzg8s7vzh93a489GqoZBWOkEsVHsqXs8rW7lGj9Ebza/xx2IVXLrH1dsVhzejbWzziqy5O4
l6Nu9lNlNUPA3ITncZlpwaYmc9MEaHsB3gPJYbKmZRiICKkgy4WGTKtly11bCZN5B51NN6IJpOF2
XHr5oQMyuNdKKug7Oasog9qBqDvuh8F0fnWe7a5fJJiuYSyfVvfUqVBbmXo4HWWWKX5tRRtrSYk0
nty37OzYueNhT/3pRf1RISbmot3mcQ7AwRBvM6S0lTVx/5vqK9TbB7QbP5FLZKOm4SItuVFmjJ7C
ZQGnYKVjqX8WoT3i21e2SwtswNAalGLMp/yCFGNncvQg+hl7gwalWe10mG4T5qKs+11AoiNzISug
c4MR78fYq7S4dUzzIHmaNIEbUWB3UzB/FTOwlh7nczCJ6mmSTNs1hwpiTGcqPq4zZwA9qzkffV4D
w3CDMLb/hbH6qLnRL91EJqXlOXGL36qNn9swesBkh7WQRnqDKG0zG0vkR/XClZp6wGrNvYLzW+mi
ZV+xnPhDhwHOnMvxamgAZG2jUsmOy7KAaNcZ1l7OKAyFiTEqqzqpA0e61q5qRmI8ZMGBvUkOZk6U
Ghrds5T8AQauPvoiXpXgRuvkWcDs8qS7vPVIRzkN5TQPHWZC81tIXCr2nXOquG+Dmu2XDth42aXm
Rq9/09A809ZrdyGHEBpj6zFWnvOBIXb2QorLLaYLyk62XIZpPoyJsepL9/Me9DtE0yFKqLgHwz6b
DWYgDX54X0XPc6vdR2THIj7OoOcDekfHmYUh76ZLvNTnuh8DjHKvQySDmpRHOWpMxX9bNX0ZMt0k
C4jeqXG3zLi/bNNr4P8UxDrBHGmqCuhh6Scz9S+gI1yYQjkUDNprOQNMZj9nan0iz53xBTLDrA+3
IYP81nBWSt+qh7xmFQlrurco62j5C6sl+hX7funMHoRo73/YO7PdyJFsy34REySNZka++jzKJbnm
F0JDJOd55tf3clXhVlUD9XAfG2ggIURkSC6JTpodO2fvtTvtkPqqcUMWduata7xaK0kooJ34NLaj
0d0HuY9Tm+6SiOJTp9QfAnoPhWut++KRzl31dyHxPM/TuR8sA/OKye8OkNHN9JlSFQWW9hatA9Mi
y38s+IMMfr8Fba+pN9mlQvotgf1kxFFz8KcgXZd2Dm/HZe4RhB3JcCFAnay5Dv3A1E8CanA662p5
+Upb+1n1MyK+7i2PKQLjAbgEISB4lqsDSsqXtDr1VrYBMA9LymQiibYzWfUR6zvUkEVBvhL4OJ+g
IyzuddxfZWd+CAaAS3ogXnnMydtYJWitZTsd3PZTpZzuCm+8R71YblMagDQQ083At+NY2HKOhmPk
IjzjCG0vIIy/mPiel+QkoNmyz1Uln0XNquxyQlrGNsGTSfEWKGYTA500pqMSIqbac5KBS105j8PQ
zHxvqsw09b89G6SIl5CuveTCuPvi1pKO6tMwz1vLoVuLAedTdPaTSsTFikRycxM96JHOrgJ9E2QF
XU2/29hltSF3c9cjO9kHTd5upZN/CWDdc+l+W+j5hIfxqzM7g0cVzWKDsX8HUxLimiGuweSZyxvT
xAwGbwmkCQw6cUfbQQsoTMx2a1a5cI77bYC+juhMiAc1vOOcGUtUfwgsJaoiYSVVJ0vL2zJP8TSa
7Z8RifKs85+6LffKIqQhK8K7vpT3nK7Ohtdvyq711l1ASFh/CzshbWRgDWPwvrcHY2f4Lkl3oUYa
+ubL5BI6lI/iJY/U2xyROdQHQbOtXI5wztesbuK5MEZBW3LSbq9eIJ5z+rtLP5s/tJ3ubdMCg+9H
zXsiKXOFl7ZIpFS0dps82XJBkWGZ9XtgiHybqcTHrMvnkpezn8g8fyIKSJ2QFd+Gd0K9VeXCyg32
b5OZtz8bcpUF1XsaHaJBB2t+jbe0r5y7Mizumol0V3t0GNoPnTgowdcCOgyPMjA/YqTxIK/smswJ
MlDNwvFOLsqQPTfpY9gAia/5xdrOjh7cQv14Lqyl3NlU2XOeG48kouaUbe0ySn19G5cvQJAcRtG+
zm4J6qQyiRInWVgSSGoZXriFGcC6Cet9o0uCsysdwcRybkIJkhZaO/I2YVOKlawJAyZuyLXVilBY
iEauWpnIUSeb0NioHm6AIRYspLJyHEi/8K11mgVLg1CXYyB9nKIBefH49Jt62vo1x+GyENfZVGh5
c12RROfqTWeqR+Wlj3UcHoe03aGryDdO7Hwhf2pWYWzQChlYxpGZ0Qc1CAxsaJY7t1uouLilT/bV
iD/IGGOQWFa+xjn02CubGTEqAkhQDVO7qKHySz4wkmbshxF7kvNkNyw8dkA0h9v2b8n8mIc1gjVp
rnJ5BZTyYEZ8AlNL8qcNb02lfCZXQO0GAFXKHympxi+a5dkqHM2LCs5ZQ3uipzRIKdK1qaKNoN1o
NXGx9rqeM6ronWVbG+QPQNdP52utCmAiMYUhi19msaf3ej+3OfK8+Lm18m9Zqb0XcxbJTILhknnl
pRzNk/xSZeGjppI7hv6j3+tsZ5fBzs7qi0jVy9ijtIhGS+PAY0lqCCxteQ0G1f2qCmgtmsNB9jzF
9eCsSDZjAZ+b6eZLY6oPla1162aFg/I5Cix7KQVSB2XZiG7f/bH0N3WefhBxr0ApBEtdcgQzzeoQ
mZAN6cZ0S1Lkb4H3DPWDHsnOiLy2aenZzHbGjpuIfZOQjtwwpVnXxMq5Jr3ULBMPMWZZDPH4T8Jq
4P5IxDOBQBwQrCKB+xDfoWqzD1ZmviFBV2siu7xp2bU4IOsIoH6usjeipQgRKFo6x3m1gvQNnVGQ
Jj6zMh56Q1WHDPYAT048rFiiBEHmRk5xVDLeiD0b+Ms0r01CGK6D1+DbQdxq2B/xWJ9B68xEMFXP
3SDCv5UOPjkVJW8MsJ0lTB889Uc/Dr+nsvwAZ5IjSMFFaLZpuoMvDukBmdoYodDo0Wcr6EJYZY0/
MsR5jQP1ESl+ynIpF0gNebjQrryRMBMsQzgRz4Se0CUL/5jUAQ+0zKFLRNAG0um+zry3ue7+puGK
IdXQzQEBDQc4JlXTqkXFxBzZW6ah3R5+PyiOcV56TMc3aGOk67J+OBnqx5u4gmFgUq6xGmm6hPW4
anhwQX5RA1qiOUxGxwd47Iffv/7rA8DYnxrLxvpf/8u8fdrv5zIE3jWNbeI8yCUC2EEef/+EIjbZ
kXpBxGCegAMZgnDN/PCbtu98yMy2IaqbWdQhqNr5AEFpPuRD/cp7E29+/xbNgGyAplBqjkAKYvvB
m3DICGZMG7eiRu5i6Z+7ftobZFftaMXSKYmc+8gnCBJuCjPXqP8J7ePQjjzryjuIFBCE7h5S2TyO
ZC9iDLV4GJNp1zvdG7pcSDB/qBD9XWv7ySZyFBccjF6Z1hxxCvVpFM+4TUnwRuFNsRb7r4xhELwB
ed6G9I5X9S1tnBOJ1NLbj9RFLCD9wfSIggYlEm8CEbMoBMJBuXo2s14/Aztdx2gfPiLD4U84zPd5
53avJt4R9hoEB4gG0nqXO5ZaNxlM0brPaaLp8s6IPePa0LA5TTe1sJ8l4UfMlkyXeZju3dxWmynG
52FILFZePYXElZCsqJHhKQXBAGv3uuTF9g5NWZqmeu/pcWeYSISrIP0D0w/6Y1K92NoAtNTQXa8c
DFyJT4evsMQbKXDT3s77n0LiA64DholpVafrzh7XujOLRZ4AkgXzru4GwhAWXTTYH36KCi+Ig+5e
8hTcJUODZN8A6wEfo9qOt0NzQgbUA93I/pxN7JK/X2aI8EfnAonVVLoLqaZijfbM+sc/tqp868MC
f4xHJmYfwedUpV3epXMHN+CT/hFCzBR0KlCorQ7xOjRzSIWM5rNPUnNDNgZDCQgSLA/txgm7amPb
zTUtT4nH2ABHvAMutr/E9hi+qsGhJE0ScuF9hTfRj/Fla/8iM5dou25YxTe8ZlTDimtvSb0tXXI7
YIsZxwjMeS3/6EZcOh4J5Cb0XvSpR2lyVBEcGWfgzGm23WdIizxsihBYorlOqRqQTt3aqJgLfaae
Oi774++f/vXBLrpn/B7lRpZSkxrQn0wpDyFBWfEgjpVL/7jkmp5EbVyIRWxXJnoMDINaMPEM63U+
IT103D9kVtardlasL4xlZuc2zLH9COUkq0SkQb1y2FhxjsUQPESU3QLHBr6L2lzzyBDoRM9sC6ex
vAxxcZ3C/iexWeitjnbwHNJ4GB30kO7K95lJBJxgWJwprVsUK4NFhlTWH5jjA6/Ke0TlprVjeWWh
uqEKq757YuOEiQo2JQoCHzlrdXDJguRdVearNHbBpgqRsbkIOQ+UYqRHE9HAoKQcDsIL4DXAVMiX
meufyT3i9JRFj6ZngseZOCwVP+xSqyQau52oPOs6NKNzmKRuFzlRsybqt73ZpdU+MF4ZbGylZ9+H
iaopXQH3BRzIEVuvMXh2axLSvquMzs7MaIQbClymCe5lvlk58K4tCk6SMv4whfdjlLNLMNjB7cKz
a9j6YE0YnsxJ/qn9+tJAxVcBfrieCtntrEUcGtlmHiO5x5CJOizv14MXPsW5JnBnmKfnuaDbEouV
rYZrEI3ptu5oCKe00/J0yneov8xtFo0fkT/7R9ot1c5LkGRNgzxkYdCt2pvEo59YyRtml7YiKyKK
loOEcZ1166Sa1sTMbqJQvpO0+D6kCOdiNH5F4/sbP49NnC18gHjjQOnoXJLm2XTmejn58Z5GZrBy
GHMQVISnyTTI0O51dT9XLMxGh48L1U1OXorqF/mcMAzNsG2JaNqEkghd7KTfuuSmozUHPOIfqSH/
hLX/B4f8u/j/KPlfyvwNJW9LQO7/nSX/+qdp46L++czTz/zn3xn0v1/4D6C8kH9JdBEaGpujtNa3
tLKBL7zllv3lupbNvMtxtK2kIorln0B5WPNSEs9CAotlKdsySXFpEIDfgPLWX7AzpeSE4zBHtGz5
vwLKW/Ds/50nDy+Jl5dSs68pRCOe5t//LSxtDNyq9kKXo2scV19tp+Wu45iFL2iu9TZqHKRVkRu0
W5jz85Vcp2SPtMf41JEydp2ZaAaqqj51FQM/a0gMSLVzvm0bIziX0gPZ2FXddMnL1HYxOmrBtEc1
s1yoKkAEllUJjv7EGA8WhRv7Yo7fcpyBwPnTHxhq+WqeMtgudY29Usln1GNgAQsP6pVIP70k+pz6
7g+q3HcjhSmMOJYR2dGr3DPazE3txo9NXtwLZ7wmScQMDx44eMMRPE1c5aekdHedbxzjoXsey/jJ
TDumOqEkgZenHZafrxh3ojkriuDFku6+b81zPwV3RYN7qiACPis5lYaB9WFZ+MqQ2XC+cc8M3jJ6
Ntar6+L0dr09zuF+hRic9nF7sSR2QDsuP0vS1DsH4zIWZ29wNzJEJEuY6sKP9WOWlydrxm5Dpt9k
RBeC0U/anN6icHzM3faoiJ+mRb+xe2geQ/6VdiVHz3iDQu+EchahOMtIEglk8nRhcVGj8PcZN+ke
e6zC8AtVBDbpgzO1Wyf/jsSnq97CEKls4pILYlCldzvYBNt5CBBOm/ivCQ3LiIh2cKwU6spdvxCD
pPvasqklRFN7mznvThLeGG7Yu6xsbBZXuvllKb8mV53gJRCL5B+rqGeG2HNan+QqcvgWvbNGZLfx
HeR3sXgeiWtmVDVCP0o2FFu7FjNroqd9l+hdFGVvILgfQ9d7iuJu32TzVzk13JXxwaOB6rjjfkim
g0zSlZ0bn1Fivv2Sr6Ibwh2XZ+fse+2uIx0jg+leos5fkVO3TYrpojNjM/nVdpDBvgtgXRlNA5qs
s04tuqkuo47GXoadOIbqQs3Qbc00PoRM4MwSXhCkAizKRYQ0pY3ew9LcQbnYqtp/gKXJGLe1DtIN
DyWU6EU5ym+ShfAe9MSAz95iMIIH7dGrMmy5m6XxroX5VI9YvYvqbBjIYsyRM5nq4S0nnCOBTAVv
0kw3fWniZZJfXYFKnHH3pkoNjvIO9HMOZ303/pl9eUdF/djM6jzI7B1kx66N6icYZrSX0+LdyulC
VOnFtcSBc/MHlk9irXrvvVPjPkj9B8bo7SK0i1MQ1Iemazg7F3u/AD6VZD+1NXGlHE4ynAs/at3d
jW6Nj1sxNJq14y4BzT4g1LkPa5oTusA6iCFxmQ3iB8H+1hubTyimRwsMj0amRI9xfEoCqKtj0Crk
oeUJpuh954CNaooeSjKOeloyNFNk9TznqCBm6Ew63c0YFpSd3gvyf5a052KoYrbY4C71z6XphyuX
R+/hJuh98BjG7e1eYYX2u/ihZAk/kFGVI/rP04t/S+sFAXnEAuHu4GrlD40I+mVejICgYXFs1Bi2
dz4YwB3AFkhyoCSyu2qU+tLcTo5WWD0WxZCwVilSRLktilx1J4DMnwGw6LI24zVgaAOlA3h1pONU
sIwxOeb6Ylm22TbIKDGt2qbV7zYtPVNMiHGGUAnV0IPjKHSNQfYtCubrCR7uKKu/SRakJU0kA2oS
m7NULt6DSb4GBoZCPBhfsDXCG6ODtS8KPhMrNjag1I9gu79YxhiuG+2nl9Nrd42gW2eG2y4s13y4
sb8Qzw574aizzcnypkDgzfGy6VD0hrU2reDT9KqPYnS2dSuOuBU2Riq+kiy49l62C93gcYy9q4mb
F4QxjSbcuo7JDR1rqP3MohAme+awEoLgsIKYHwRFLL5SDMyBRYuFPUQTMce53PVR+4iXE4FCdmK7
vKNL9qLGccekA6d67QEgtsNv1mFEZK6Jh5N52KK1gntDofwoSCrbgoKel0N5c/DOPTSDIEE3Nh+L
2KRHVA2l9QqfDMG7U+7cAQ1wFRoabnuWIGMpLqJEFjalkkLZwA5aVtFdF9RoEn1nAzHgSRdGBXRo
+CISBruzy6tEKqlPspP9Vx+b1Y1PrG6EHHNdTYS2t6bxkqcsHp6bRB9wUa6Di2hpIblrFpFruUtk
6tlWiWJaDoE9wCPjkDF15g/khWJF4pa+c7O5PvZCc7/mPVZBS1qbzBQV50qkrVVZqi2U34vnxIe4
A/oc+wXqoqLbyHqCjhb9bRjABgIL6o5xF3VmuVLSupOm8agxW+zT2T5InDW1pqweCoxaY5h8kwSH
igTPIBA0O1hZxXhHt/hvMuWzezABm9ZWDxMcFNub0YEV8SaGernmqp18WzCsLhIsdVnx03T5A2wH
+9hnYfEMAi37TLyqODoeMccuVe8S2KyLvURFxcaGX/gjYmt6Qn2IHJSHY0vExXSIx2r6G4c/7X2a
ufTHmwI2FGNzNoEsIavFr/TLbDMN9TWP9G/Z97+qj/9rRNJ/JC8RtMR//w+kKN1yA/975bsNP/PP
fy94b5/+j3rX+us3VpDbTgghbaX+J0DJEH9Rt5KFRFUrpQtz0P2fgtey/kKKzP6oXc/Bt3ErU/9Z
8Dp/aYf2qudRDVMs2/+7BCXbVf+ZoESlK6AxuvwoFsW30O7/laDU0Ox2euMT0Hj9xNp1qHzPpdMQ
5NuwsjjcZdM57lyyiVQ3bkNSiI2JhhUNXMue/G0lSjC2lYvtInP2lp17p9Qtt0adsU7JeNzo1IMQ
RJzZqXBbCMxucec1UB/A8dvBdB9ZxU1tGjWnPrQ3wCntbed6Z1VO0x38bZIP/AHM3kAzvG5a9Nm+
WW6tpN+WwL1+g4w10uMscatTF+9SdkHLQIJpcfhdp47VHGzgAlHz/fuT2Uz8HgZnDJauTZcA62Z0
hPdbLSl8dTE2oDLy/MCUzwZkgZwNxrW99EYWKNIyjfMUpWcxBcmhyvNmjwjtC4EAyvkaV4RfuM1P
MYpxA/qYkROc613hzdFmthO6hVV+Szfl15l02e+HGyw7sC25TW5shK7DMBzxGZFq3pu5YKwWaIXu
Ck3mkY6fwadN26YmBYXZJZpc2m2VBfFgjs3+2haiPQivJzaG2TWtxuwurFflGNdXZk+wGGjqoRiC
AQh0dLbICcrS40gc1ZHM1XehNFEpEi+SL+UxuJHRvWlmqZ5Uu565VKe6zQkUjcu7bs6TtzzoHwRC
rr4Is4vhW8EywzsCZIVspy4enE1QrLVFpwP9zgPIImgVhuNtUEp6e0rhF6Mk9mOscv/g1CQlcMXe
Sau8axM890Mv6Bwx1LFz4d2RmShwIGKhNcuOifAURJcGfeIlFRlY8eSmqbbJ5xkiMO2D7R6h6asN
J8Tt741SIm58qRv0BJhsiNDDrb8evQAatUYzGYJ8WybtMD9ZEZb+2e/WVoEadrzF25ZlGiynxuw3
SkfWwRizZ0PE3tbwakxH06BOvx/SkD2LLv/Bj2rSMtIIaULeX+mWlQejwQkSFsaFXdQ4mDqVF775
cchymkJDyAS2y5/4GZgyY8Y6tZV3Nyf9BOGuY6qN63OFSYHmSeTXDDzcVzMdXFQgRvND3InL/gKW
0X6QMzMznEDnxEyeGRg1b1DKlgEqpNweu3M2pOWeOA1mJsHQnwWxJeE0fjpV2Z0VGJRlk5rOjrT1
sfgxcoTEv49+bmMjbHFVMNbsIlAVHJKsSt5jq5r2PoItJHlRfjZLTJFtzGAOxdfv9UC2rE4dg14N
O7xbHk2N5UKLtjmiXxKrOZrBb9w6mD51xz50x83v3zjuzoteYDWwFGCusCz3aenVJ3Jv6lNh0Cvj
OWbIPkf0lYIRWQaTZblpzOLZwfRSUTsdepGjMWcWuyh8VPolDuDfnGKDEUPJFXUsinaZ1S9uWqJ/
jabqqTYrhqlltmWcDDivsOAT9EyQIserFhYF4iqYe+jF2VSj7KlH+4K0/I0GBqoPoPtHAZ+P0WoX
nykovzVHLOzlQ7JOXD948TETE4eFP6LHs3bMxqZeyUmipqIlgrQzsJ/Bj4dvsiKrzXOSEyfj+WLm
kcQ2asbb3C+TozOpklAzsceU80B4wwRt1/tDobDoE3xU5NT9wFjZa0NPALySs2cAfc493OkDYFjs
A6CkhqYN19yfMGcay1lVFU2zPGmrbWN1NdewQToRPaV98u3dDpcVQGuU5Ku+7Z/EzGuLKgcl4HAF
c0nmG+FCzOxCOreteqgaNR2NAoGo25jjIZIKnlCVBetK4EVJSwY9aTP88UYNaSLLvxbIASkp2y6/
7yZ98IlOwSckikMqab9OsxoRHuLpx5a9ciNn3FakXJoVml+aHgsQtqjLutFbonr1aQwzcvf65KuM
kmDZG+lnCNCZpmdHuzVXh6aC45eN3R4s6RHa0t6Nj5VZkSo1IDAuJ0UedALBRFYeut0x22KtshYp
KWvYCimvfzEWoenBTe3W0kFAOKg2wVCPky9j1UNz51ILdysEDdj89MhZ/rmnKyOrZJ0bJHOGf2sH
biC60y3UfQCIPpQpbs/FODArrorgIZY7VyPCbASehSLmg5sr2KEmfVL/GuagH1A5gDydIzKbFP2X
sXhmGP+awlO++YcnsmaxRXNLSiKE103dHJj/yR2HMzLf+anQ30kNaQLWzUJmKDvpWB9rkj2MkmCq
LCuwOdTJoxU2b20/D6uSSQfHdoPWVLa1irfcs1a0vx4NEBtTM1/TbH50bPXojePWLFIf5Hb2XDGO
GTBAbckuOMsy/XInpmyksLkIhKLcO04hrQ87y/FAsuGb5QdpUwfY92+EPCBXqoIChagoNg62eX5M
KGwVOrKFjp2PDo6lgciKR84gWaPfZoMu8CQxWiusZilaiAKa+VxuMYGDKEcTB0T3pEHYzyJG05DS
sqm9CClc/eFAtl6kQf4pOBrRXjKi5QyUYtGGnbluVBKtc93E69AZ8UJm7mZOwwtvwBcW/gbr5vjY
tIl/Ym57HQtuDOr8cBvZHKRSJF1rw+Eu1d7GKQxQoNjscPL4ePtG3tu2zFa2Vd0i+SBoJqRxgMjA
2+Aqb4P9u91bVOmLWrr9OfHQbRGOd6iNUh564qM6C6BiB5Dn4KbVtIpVOi4cTaLKmDT2DtvwJ7bm
YtP5w9/uaMY4xlHbIZnlCpo3pXLVnLIRTr1bl8G6POrBnRmGpt8ijRWrci34qZZACn2onqCkGtx2
HViopry1xwJcsDW3DsKl5LFCsrCIovKTGesLq4hYjnVwDMLiwdCkbA3u1v5jmnQTaVcIKLzJhx4k
f+vdQ0RCgGrZedGdUe347FPAi13mh/NSGe73WA7PosvBBBFBB1QBa47ZhYd+mEIESlKt/Gaut5lE
Zparej3CeYa7JYIpWAfK80BSW9hup/m+KqctlldUtF0wrQIoy1NmqwPTQHPh6lxu3SQrDxPhLZCm
udlVjqzJ4CSH4WHhN/7Z0QiFzXz+nKz2ibHos3YhVmRTgs2v4W1HWYXpjyQlAbAl1hzejXQkzalP
1q4Q357PvK6M+qcAQVWA1I6De/VFe1KuE9TK4HnJdsE5ng+ElunMo2tsdG8pD71r+zbSuvqzEvEy
NwaL/CGcf2bEpDMU4J9G+DJ3eJu881Tfk5qUnlkZVtXQ6IU9jQGh9mo1Wgi+ZeEfdNE8Ekzh7AHb
PiOf+6msRtLOCXa9pSw0vlrz7pZoA9kD02H+m/zxfidNFBNGLe5Bu3ZLD/AkguytM4aoXyTgMKN/
HW8h9Gp4Imb0dbDQyQ0lDu4kptTAi8MljBF+YkZgUX4AKbmH4cwryXBpCJd2Yzwew6KlGq5v0YyY
szEU4FPlyq6wMPBUxcpcDbfZUg8+2a9z8N91Gq1DHml97RPcHl0i6QCwKEYRM7bJceim3d4zYLz9
TUJuzg7M63a+H1R9KAkXcY2wYv3mhFzTGmUXRFEJqOFJWOHelpCyiJkYGZTCDHBOBEa8TY4RLC3J
ol45k7ki4yYAyVF5YXnqmp7xWUy1O8UvBknkmQ7ateG57gJkJrJ9y98HJYi0Pgfb3U8EHYCfvERB
/AksHZdNEqM871ep4/Swaprq0KSIwZKK9LZHAWMJzf98jQaS3rtqpEwq37VPPNOlAee4qAfoHwFt
eZW80IVHWjWoy9BBkZuTH69ovaVOw8+xxKLXtgyWdQfnIh9RIFt19DFwXOHtmhd5O1svrmPUJ6Ju
9lOh3+cs+2zZRJY1F2StoSOjlW45/NT2LgLYJvLc3icpZK7KdZdOTfanU0HHky7tXfw1byHbReXF
X32L2WIloBLDBTn48YrPutj+bQPUZLUwRcEaUognyItrLOD0d8HhhJhQpoJarhr0KeU4Zc7jyCEK
lHXeWF+GSQ3b+QRE4vWmUuiPanLvPeOBQpAbFPNXJZLXiDt/YkNlpWWITjDVyR2y8sjjMa9j4Z6E
R8/KB7dS9NOjdiq1SMr8qkcHC4tjbedwWM8TUYQ5caaovD5oN17RsV+7g7Si54AT6OylL5Syy7lK
4w3AUmDUOGisut86cj5bGebq5pSohgDbSfykA71tBVbIm2i45fVnSPzGinxVZHUD+xZO1WRpTNF4
irFfobwPEZ94/rKYBNqQftzUc/QJ4g0EnX32+3LexmwUEdtjas2bVrxgNqWxjYN4sCnrjDRy7igh
0c/IF7NNqvVgWGTFrTonusaKsD1Uhn1ekuFXGXed5UB6D5g8RMlIPw6iQeOYCIACvWPAzMaAw3it
As0vaND0x6NbwVFcFRVRMw3RQG16n4fdcO1S81PWmHxDOBeeNaU70otuqazE/83l34WwOda7nOO5
hh1FzAKUKu2uiKVemxKtWD0zTRgupZbUn0m8RX4ltlRuPnGn1m0TeSvNFuhkaG4JNjihPJmWxC0z
BtbNzh6BZE2l/kmAVCMQoFNoq+TZVM5bj3q4qJNzbsPTnCADdzViKn59LyP7B5gwfXh7ROx8KZKG
Fh8YTd4ZEg8Zww3YY2L/pBDBdLKg4lfyld52GtVAprBk22B1sfMQTygwcNDJxcnSUnP7vUndY/Ds
IvlAuGj5G9toD31k2kDsUEtV+SZDrIcoLa03IM2eI2t4sjuPWoxc1kR7EPv92+5QY9zKqUG0onaf
6uGnh/e/yKC25Wl33xXiK7ZSDCWo+arGvIauvHJdDy1paGuSrYN1U803ywRYRFt/e5l4k6b6IimH
I0kb3JPzUCxJOOYl823vkJ9XQIOlNFVXy1fcYVHMmJAHsZfO89TDBjEPwuboDl35w0/6DxOFSRmI
YcXU54OIcfJ7rHvTr+Uu5qJ0lAKZT4SM73/19iihYCGydCp2b3Nq74M6eOUMtjPN4Lk3/Wkh3fZj
SsKD3c3Y+H2TREXnuSbhuZmb8D5L0o1VwTopmoHTp5+sgtGv1zgRvrzU02fHOKFATtc9HaoVAY9H
UjCwn3nfUT/eWxF7WGjLax5V30GWUU/Z/nPR5u8yE5c5edez+xZYE5OfoP8T0xwHh76c3fqiC7Zg
lLoI0TPzw4mA4gkwotM17AyQUG34YoVpwwONFymYngIjdBdVLnYCYMAi6Oe32A5fI1OWK98NkKoU
+ASMdNcN0w/W4/u4ta+OE+CzHTdDn+0ntM4mRsq6tqKl5VKThUxFhOXzyHjPwoJxFUwgojQhOKCd
eNrINbhjFIOy+L5oJ4SosKr2XRmc8iCIT+bwNZKfBsNkYSSY3ad4/mK2Talk8XiGNBZc5idEp27S
Kj9D2um59WjLlTAplQogNTk3tXPVrKWk+FCW5a/ykfXEIYQEK7hcW4gZMQMih9klKnntlHm1Rpgs
vYOrlPn+RpqMpqqJezqsvmzDIX53ekyZcjpFvcXn+oir3b3Fo6TIN8lcvO3Xjtn8MGYsNsGsN6Yo
xEqNEe1FGuGkK6ARpC16SdhQCeTFKwwSx4HnnN8TH4WrxOhegXjUSyd19Towo5Nx68NYY7Fw42JY
dgywJ8W5hZ4Cjn3iJHp7VSX9agLZxGXKcT/2bKGTfQgQZkF8zh9KupyhAHHTedF3AHHT1zDIZl0+
5yAMVDHQAmvsx5Tk3NEDpNFHndg1BuNbVHMR9NEFNfYFjiOJNEI0aFYKrLSjvYoEwyPxkL+i1GGQ
OPTLGxu7AyoYB/Wa7seDmTn3t0cD/Vy59lkNDKN9o4JEiGOsEldukcMDGB5I1LKmD4jlu3quq0VT
cqLC6vDqhoidObNdHG4ypEmwU7gLTlqHr60g0rBndm3VsIbj3jnlekIHnYJQHjTxPETAVxUW57ba
8dpYcRP6ZcxccvMZasvNsi9+jMwAYIZhasgAODbG374frhtCM9LeIvU0vJNxvS3CmR4NEVR8b6Bw
vvueDeWCWe91RmFRmAGsXwuzv0NiaDA+lR2OAHcA/1bm2XfN0LiwnTezIN0AX8nezOW6EOfYRupl
hd4Lcqa3eZDog+t53NYJT6bfJeNaYfRZJGcCsSII/+WXUzTPESsLitHTb4ZYM7NezxbN5XRq0UH0
5QWr6K3iiavHmGLJ8Zls9SM9uTmW69AWFOEF1e5tVc4RiBmexyy8jo1tFo77SvpPkQeDLcio5Ape
sY9Ft7KN8QsZRbTKY/uPMbGWzP+Hs/PYkVxJs/SrDGbPAoWRRgIzvXAtwiM8tNgQkSEojNqon34+
ZjXQ1b0YTA9QFbiZN29kprvT7BfnfMco3tg1SpbsDkmAGfspJcWxGsn3tlzkT3VbPgdcmMLdZUP1
yE4WNlwbsCMbH80OKhtqP01BPdi88wm4tpBtGS5noJGEzo/Wmw7s58mk2RSO+8bk+LUwx59S8mkm
hnAjENMbM5/TdATIo55njUWF3TkQNIIBKHSrhzIznJ3y6ruYez6EftqxvgUJTPqw/yUT0qb78JyF
RbUtKInBeRariXEeintroJfqsx3i4YUBaLBsRIa/8gEhYE6Md7MMsZVwRZdXvFwvjomlrSwkvpLh
pi/6JaAYe+LQiFO4fGkgMFiySLF014sbkpPcArZdmmQXJR7pAmaIHEz7yamlLmJUSZhsN8id2xt7
OZXTBi4qCcJO/NLMGegzDPlRwsEqZI0QHltAMnDzAc8Vu4Wi1GC7KwhtC/30Xuads9CbzlPEXCow
vLfE8bGZiOY7qYpdi2fxZDX60Xc8IN59Xa68TnRoYokadKY0XtNeWEg39w7t38phHUBFxbmrRqqk
Oqd/mx6Y4cfMf/HBexlSvyFGlEKwwl5V43lCuOaUNy5xRWXpfzIrf4S2A9OO9qnR324LedOI+Cu6
Fg18FDfXwutPncTc2rDfa5z5Fu0n4IYJTlyOlKiXQ8NCw3lz/OZxEOtIodKeBg7nUZJvlw3HIq+e
hc+HTbvXQHrQuSA7sn4kgdnYQ8uA4IsjhCgZikekddOAqyak/KTLJfWz6d6NEXVv3dj7IA5v4jq7
tfSSW0tq0qUlTJr0ONLFGNVtofPfK16oPtM+/DjALSHxDajcPcsnZrYhbc3aCe61XZxC0yKB50vW
zYwp6i/zhp4V492WbMd8l0GbnUWQkwVAL2HBw9mQ0UFP6ZL5gZoZiTV62E2Do3TtVAiTYg4P4TIx
VeO1zVoHZDOAMvC0+7qpGZV15ZL1UX7E5WTt4yR6qeWvAN+9YYNSAoxnJOyCsj8TSPmIJ+7LgRl7
hqeO1LlCZ5ob7j4Kp9vO8A8is4u1SVBVVp3MESMDOV5n4XMU+3o+dhbj7RRH5ahLuZ3j9pjYGnNe
zAzNYYbL6JYebmt3zYfK/CcipLZgHzl39Phhw8YwTY7kjBSlcjijq7nODhEesd3f+TVHcfXqBTN4
2TTaBnXrYO6Jl86ANK84zqheIr0jtWkJ2OMFtCqcl8UptZrxlNkHYQAp4kx9jQbGOCWkBNjqYk/8
QLJ48shvGFWxd7oKv2V6shXhgJocXNN07jGQ/lBoFZCkiBTEapFjtyYslaw5z8nuxsYzD8PofFkk
f60cPLOhGsZtnZL04XZEGhUQB/uSUU5GZCNCO+QvdHPRwfLencDt9mM/nyRLjnOni59uYOo/0Txw
JZfNZtbDdCwaii84v7/s+k4+fvFjRQcCbgqaayafJidyj51pHA3R3thu3qN7olbKi/AZSla7w0TZ
nTra2xPIEbx5Vfob8GdeIS+/MfEn7128xW0WU6DFUFrn+2QtA88ASh/92OYA6F8Vwbav+vrG8Nye
46j4QA+PUVp1Yi3Z6q19q1uMU/ILG7ML+Bn8bS3dV4sPHaAB99IIzCnM4XE2Sn1XTNPLFE2f1rh2
0HuvIseEkZB2f3QJg6nOAuxjffGkW/09gf5bodUg38+cNqOQ8aZ3h2LTTG57TYWAdRqRF9PHapel
8R7pf0qabvWa8ylZ1a7LLydzso6q9tQoxi4xGNI1cLxh2zV8Z9fI3zJdRLsUZTPMHb86JRGrTtO1
gOg1Ct20JgNboUgKyRhVMScdywvRzvqUBoV/st3BPzn1cNN60X0Xk9oSZ95Fpe1w0jgxsEbnHa5v
uzxFN39/dqyc296ZNPnLNcj94uqmZNBYGd4nNg57m6D4bRSgKu6CVzKYIcmEzSc20l3C3nbjqOwJ
dSBVcWyvmyroaXwG8ySG8Eqcyrxz+ohqS6KdNMkG6vABbH1Ig6tapKxS2cJiCTLDLUbDl64CRb/w
zllfW6e/X9xsr2XYb7MGhUNSnuvQeG1ZspPdFe3dVt8Wadzu47BijOGZ4zZ1KR1Ilt+h/HyGu42B
2or8eF+7zTUiJXdP/3RXIrhqYdAxho42xSySVVyo5hAkeseWlz25z5hwMHiXZlG/Jtga9xXRIeA2
z9MMSquD5RDXn3kdkLIwxT9xad7o0HwFiw0Cv00fO1eTdgU6lOg9Jv26iJ/7HA+ZSOv3vMnfhaCB
rqzYPNlgPxMWv0HJ+ssh32NvWc2GJuCJ9SGjXit9CBhnTowQ1jNmlY3vl+uyW7TfJfdjSQIHyldY
ECMw2XR4yDrVbsuG2VHHambfkT+4Bu37a6Xdzhmd6k42brU18+yUegC5Akt9Cgc7ZkefUlkAnBPT
ABgevrYpzTZ2gGd/sU0Xsf9V5mGxKvPsPR0mFjNR9eYrAcCmF/T6YLAGc7ygbozvy9EDqZsdjCY7
ZL56maMRi33DWNSlNhedemsE5Ppq4SXUsY43VNTebrRp0KLwifUJnqfG21aN/Z53TUDTUMGb9fJ5
NbH0ZUVT6U0GByIgSjMZSNWgpN3FYb+w6ODkGjoT69SYWc4b/XVMiXJM+pw3ZjCng3CqP+1kJntP
Ok802dUmsHMktPY3GUPuAWEX0BMmsJj8nVXWtnjTjWPoWZfQs//Y3jRDQSEBCbwcH/zDACJ2wyP2
mogpvh0w6a7yHhFoVkDjMh6Lvj24/gRSNOJug9k7h+C+Bh+Gf4b2DZtR8ROBdEWmNfT7pCIW1SNR
FAgI5zIJlrEPOWMeL5o0XQjoMdsR6eOxXE04Xr/rwrpM/dJEFv5+xq6HT0dCPhnJBKvQwvmwpBqr
xtoP3l/CjiJ786IZErQD8s42c271wBgLbSLebDJmNmNlnIF8BwgcQnj3QO/WXZxgNOkT67mEU+Eq
7PUeTJSSueswN+5t4nc7qwgfPHLoLlEf9uyb5ktLTSsSXgzL629jz/mDA+zF9Ynj7jFDd2b8isus
mofgYGbSh1dEN+CO+xzf4SpbRgRN90e5Qq8JcCcWq6nyQ9IzAh4cQPAutv7sITPNCSPqOZFkvgF1
Q2uICAR6s17XCeQmM4u9Veq4DJksYCw1FXko0cp4kk9QCaavY1TRRMUha+r+jF7nMKbEmEqn+K5B
du7tokUb28fPkkHzNe+pFMogA1IvoHCVrX4Nw8HaVJpVuBXk8tg2TIo66+QhNq6CkfyGHnkMPhQ4
eJLyJPFpc4WDYdJRyR9L6O8mQYXYA7bgHRZn30tCPKg9glHvILu2BodekB+A/3Yk7+jkdOrHkEvI
vPHS5G54b3JOko4xoyJHYZDW7V5iwcMUDCgaQRP7nZK/hM/aI3eHffiVK5a50P1Odbvw1njkSB8h
A6ZOao5taT0DuN2l6RLE0ncKlTFQm06jomUJv6MyfZP+xGhZH1UBEqPJWFMnVs1optoFnOJrzd57
KYt4c15qI2B3kaKt1LUFVg4kjph7LIN06esGDDJUebJLJ6e7zQWfGVHT5zS2w/KBieBUjQcO0PTi
A/Nms2ez7c8tS2692r4uU3NrIn4io2FiqsL3GzQTEPj1vGO8v2bWH4LY+G5sfy8kCTkuLGsWAExa
wwK4ClwyQXIoQAKiRflFfM77+JT1FV0txwXh9jAozW8TzNU28CUiBPplo6YNoE0f2D2gy7F2bm1+
jHF8ogx9723xlS5jkjoVA0GRyt+Zln5LU7Dug1GdbU9+yJ6sBZP0GtxGjDZINiQ4wllwN156NMoQ
/XMK5oBxLJdajAXWDg/urMgmlbB1ov7BH3gui2x8xkYfr+HigL9roTSWxiWUQ879VP3gh+dYJifU
h2G7mXqG3ubj4PDEwxAeiAcsvwhsbPZpHH31ZnzXQg7IaoZMoiAC15jIMWHuWJBqUvDwFNk5wXy+
cqI8gEFo7kvtxvxZ8+2UALSePIY9To98qhUwpoplGAQm/PL3S1FpeYFw9FLQ0EZUNhh6z2lS4Md0
en/j1enBrGV7aeYTYEb2bCbwDMsopk3TjceZgu0yjnO0a3EUEjnAWt4kVaGVhtoadb2dcWvd6Mzo
dl2Ubhyv+o3rcD6RhbtOQJScuL/l2jVY26i5u/dMhfkq9R+yNiJkae6uRgDRo9XwjVymSVxT68kq
HhrZkcGTSXvTuEX5oso7vBUBWjIGdPBH3fZOVKQiO9pCktuz6PFWpt0SLppPa0gK2Yk40S98dljX
/B9PQLywu8nbpGBXC5rzHgrrtWjh4nBmXZUl9jaqUTFywfmKAbGu78I8Trat8lgnVQzm1MdojM92
m8FsAbmxM1K8y9DHr2lGdThDnUCcZGzm30nbW6H0cBvBCku7hCd32QcnZjwf0Ip3D9MyYiYpgmH+
HNZntLbDoel6chdsb2s35gcbnILEJpt+xEKe5+HwGJLIpDGb6VNNol591+LFATJc6rHcFjzYOFjD
FXk0OH3RpRAEVv24SfxUJBzgAdCBC7rdE205JJqSrTtURZ4Nhc2a2jxq47uGLRqADESMCR+8fupe
A63c+7prTvz9sXTOHcvMaryfQngENsJHZnESCeCQOPQOM+5IlTBRCHrnCfbSYhFsD1K4n72fGWck
+8b57z+5omc5Z4r8jy9FeETKBXuQ4cj0qODq7mXz26O1ONmkYXFWtyxncRWxMKGBtk1cKX5Svbka
X3kTtWQIwNK+mS0XK+oYVId0mG/NTrK6belTVMk2CDPLzKbotsRwvpJKdjBB2NREYvwh11XhWeZ6
DxzrgckA8ZxD5FLOe+IRvNOVIyYhhXxsT9R623TmRYtVzVadgnxsVbAzbQ1I3tswoRz3WUsqR9PG
+OlRVDlh1b1iXmq2RgnLX6JuOEClAR6qGNWUv6Epv+YyReKcOlcEG/F5WmCobpU4bxSd05brqTtE
o2m/xXLa+2PZP7lKuyjE5FcWs3ytUKPT+FTHcGIdUntIp8rHvHPNR7Vsx8Ty57rGZk8calK+GGij
qfLLw6jliywjLsHZurEdRlTGLvA8Z0+4Xb+zsWed/cdRMLiVY3IY4UjgWamNnTAnmwMOI1aITq1W
8R/DLq+DmV/w/d8HbI3IxgSEBDv1jlY6OuMZiM5p3tsrhQB3a815vfebDo5eEuYLvyS/S9o5v7N9
RlmInR7V8qO/P2XNRYgEB/xugQfF6D1m/65o1uA4Tric17p3y+3Uq2/W0UzbpkWcZXZUKPXk4eml
HnJ809wKfBxrmroTeiIUIjaQqsEhZyOCgYiQgZCw1r4fJqt7TlvauH4A+UH6Tsx2U3kvQwm3H3TT
ifagY3CP9HRgNnDxWCND4u7yrSsJsUfQS2OGJAkLpnWJQtWCnDfYp2hNC8DhEoI+31qiNdcDmbna
7abt3MsSUKJ9KzktJ4ELFYlkekmB8BSqL58cDgEIlXJHillxiglDbuz6HKeXoWT06AIoIDijHM+2
0oiAEgDy88gc2UybU+6aDwba+nXpOy9OfQg7ztEaABf04GTfEHe0IggP1zM7dOwmVnQUqskusCSz
iyZrQiPp5vSbgWo5THfk0O+Q8T626uy2THQhGxHNU7LESLWzlhx1fZD2W5g875kbHQw7PqKpXiki
xtaKddCpqC668l+tIHlNU1rYks/TWJQQTVNhbkKQONsR6vUJz2SyRsECsrJvw/VA4EUyvjMLXle1
4C+ITWIVcxUwiwHPnNF9kw1G6TLUpyIgXKH2q22UGZ+qPAbwxSgSyEBozFEfiGn5JOH7D4rHivYg
vmns6A2vSnFEpj6AkVx6c7e7kDzVXQxcSzsKw2zNjbSNNKLBKB7RZklINkkk3C2Dzaiw3wiMU3tn
SoItG4bfBoHLhA4Ws0eKImdwboEMoJxBwhuSRWoztKHXNRGJfpBg521rQJ1KVvw9M/q1OJzV1sNg
b8UQSKxoPo4ocxD7QPbnwz4lzzhjjGXteQ4tjHcLNCHreL+6mkIYs+CuaMBqE1PXtHLj9eGwEco5
eyHjv2EE3hXxeZBawBNLcD3HHM4d7g5mc1Oi92kUXgzcEptwsq+loe6iKMCHTuet3HABa5GE1cuX
tsuOTd8aW9UQSAjRK7uIuLvHiPLqo9fcNHy4goeEXGeMyzCo4q45R01/roR987evRDn3CHnm6Jjx
A577iyi6mCKU8ZmDYMWDIjrhdNceVqhhupFxE6BHa1hrthbqQ+JwSmCxVh0/1CWLZROdL0PPTVL6
l9L2Pycmcmujp3EuupcxSt/c8U7L5yAn8SBCzX3SXvZH9smW0n5Ncjmo26w1iFZhcmVkOKsLniWC
ZTGf2wygq582CBlWMRnwXLxPTpa9sJSI9jXKibTryWHs5huwZY/Af7FWhu1Z1mG99SVBjiPHZW+j
1HWXxXj5WkZs09PWRa7WwLNQCD+2rPaBqTLvp0DxvFVogCgLItyV0fDW4+TflS7ToQKwi50Kwq4H
A+ObhWAay2bd7QflBncoVTmUamuhCcYz0y/XR0RLJl4xcmHnY3v794t0w/hYOs6Ly4X6z5/Ku5R8
+nb2UXlCpUyDaQQEaW/+/giOtLz8/ac4YdH8958EFIA1YmRmOhMDewhGcLVSQwBKUTjSbV/eKBk6
t5nA8lthZ8w8e77NY28kMCFmFb788D++JHV7KxIgG4Gq4S9GoJvjCTyU8DW7QtJitkPnOpe/X3rU
7zJjpN16jL7cxpX3oUVOl8uZ7iXzg8GheM/tZh9mOzTWrbWLuXo4knD5U+jX6zwl+Iy+UFzStmcC
mL6Ww9Tc6ymi1Y/zY++D7gnir3COiyuy4W2i4q2bRKBZCVx4jzv1VM9TewvvHY+I4TlYR4vbxB70
nWeL/w8bEe4g/vdfDUL/yUP0/+Y02v+Ut5/5j/6v32oxNX39i8n/301Om8/289/+/trop1x+QJeW
tNN999NMDz+aB+Lf/hf/5X/zX/6Pn7/f5Wmqfv73//wqu6JdvluUlMW/mocsEwvO/8VsBEz35z+5
jf7+B/+0GxnyH56wTNL7/IBW0DMdLPv/9NcblvsPU5r8C+z1gWdRO/6H38j+hycx1geBMC0fVxK2
93/3G8l/WIHjUiI5+IQwHjn/HX+98AL8/f9isHcl+JxAYLCXi9GfBZ/Dv/8Xg33HyAPXhrdNTSfe
JHbwpQS0Ikfz0NcmzlFsAixgGtBZyriWkyKHr+Do0aGmM+2de4P80oLo1RsmS0xeQvshAtKx84f6
E3s9QQm0xByQKHizX+Z7rMxGZFxx+YbqK8Smkz/IHKqO34BYcZqNP6pnfB3PGPGeyv6z8h1YSrU+
jgVuBasRbDUpXJ1FmFCZMUaNFfzh396OHiLkzVYmztbUmee0RvM9wRdmh69MxFAp5jyEEqwhx3PR
GxqEZMi1Uj3nkylXravvqmFku+k1e+2hB/ZzFHUuuuoVK5tHz6/vsqYy4Ki1L1na3DusZK+gRaEQ
gTPZTwgH5ugxmYK7uVHTxkDEaBc4iusnMKK/aNVOdWKRVaEcRpJzzB3k2I9s5emakyNkjD8eaNFN
mo35Jfbmja5Qrhe9/hCN9eG2QA75S0Mq9DdOQZmUODvfGOIjtsTlgCdhZkRhYwTkaGVpe45yOPd1
ipiE3KsrudWnSASKqD9vI7B4nOxRfAqXKgWDZiqb51yHpIm53yO1KpSIY2OFM/I7A7DcIXLy5tI4
48WR6s5Af4ZZKGQMnPonqq4e4fzkydPkaH/l98gzo+ybpRgjCDwWqzxO+0NuiMuIUfM+xjAJvYAU
gMqdzpWKniw7/mbWw9sV0jtZsIBhBl8Gs8bakIFk7VN4r6TVLzcNSR/+mFkXJWML3av/AaUOcB/9
HeIgphJL2BYw/ozbbB8aC7YpK1/6wf0Q0kNkPDGoMLuCXbWk45HGJnXh+LMevhkSwPxwsh6NZKkv
M/qlylR7NCq4xgvrLUhQ4pQxV55G4bkKsQsx7zbba9llz1yYoGUmZIej6H6dAKJiSPQMTGbmYdFT
4zA0w1W7xhSiyGz3T6NNWViNxBMXJbOSFp2AIrgNwZN5pDWJ9lpR/PjYhJ8IG3/RKVlYvXtrDmRk
1ND4NmFgZjd+G4NlwCLOziPbWJCrmbxjTJ5jylD8tB3jKKvfiLGu94UaGVW2POHXqKwirOGQY22A
tWs+HEFX0TqpKiDSebgmQADhfXzVpEyjDvlKhnyxkjPdNjp3b+gQbxWqz64Nv4lympdRqIIFQFdi
kmMxNKaNndaHYsP7eBrM8j22JF54F4H4gLTjCkhkA+qOItLjj2h16myyJYV7hE1wZKw1p4ChGEFs
tEl5Kvvo1hV0DxlhkqxE8qOlSH5S1KaBXT/GeUCajYCCyGORGONLPDfAsCSRRYXH6Es5TymQ3J3Q
iM8HMK22/USeKa5jqzljObrIADUHyB5eOsLBUgonxgflnC0OcmKaLSdE3hnjfzSBYUViiJlu1Swm
MobF9qjXicy/KsMjmKxnIlzGmDsgfaIbT/lzdEP25pUj8nztv7d2h6YA8Q9KIvNdarZaWL2SYxJf
bB6FhLU7WT3Y6xgBPmLxPsMoqCrnOTeBD2anMEJ1kOcuL6wMNmUV3Ej0P5s2IJ4pNIdnadgXszeI
asiZ0JshgAnYxut0jLytbL50C+I0q7PoxAr0hEuCNTUA8oAVzLqPZoK+ZfXtRcM1rwLjGLHehgtX
LVtPBbp06/VIpmDWow7PkYF1yO83jpY/uJ7ZG0TYzN0Im5ayPxPieDYWN8Oac/pq64wUb6lOpGxg
rC4YzOFf3QZxTr/Q8P4XHgJqS7JXHcZ31oX+GnLU79SN1SHP2QSpc+xO1u1YWU9tr3/stnzhwIHc
H4CiYJAGxpJ2IKjH78mv2SPJfvvHLjBBKIc/rKrSGwv10SyMu3GAdUSle0S6xhwXjjqmeNJdcD95
4ilo811nodtK4EppJKJBRlq16FnwphfhzcS7xEeCgneFnSAAzHaNQM9vTpBQcKhtyHBZkeAVrxnJ
3MKS/2g8rhga58ECINZjB1qH5nRH+s4pcJybfK6vjIaeTVPedi0AKbJHUh9EtrKDa9YBNx4G+85w
NnWSc8YxJ3ESplLhfb1YNBDA7dXEsoM+INuZ9XWa8juksR8tkxmyOcOPtA3fg1rma2m/aBKCVgvf
XUf1M7vhjez0szF0chva1RF6w33l2cPKRY62MPnPhm7iHeGU7PHM+VptKmcc13z5tivjZ6yQH3Hw
HRIKelZI6iBaHa6wTf/MTXYc2uoyFG207YS+dgjhyCUMXlUZOXsNKR6DyX7AGawym/gbU9WrIqja
va8w7/Cst8m8jQrzWFrlJ/FEe6fn3Usp7KmnXyrNxria0nXSX624wDEHkawwRHqgcX0SjneTd3on
exlvCb+9x1XCSIw1KjT9meSaQX6i931mowdNQLlXc16I4pT5RkeMdsc2gKb3mhKNiiAE+gc4HiJI
QQk61mphsOdiurPmLl/1AYt5BhvNSpTe1gh5jEEqyxUappcynvTJUvUbGIHdXFf2c+kUH0Npdzc2
weZhs0Ru2AaLoYywl8SFUdKG5gNgi2iXV2I5yJkHhTdp8GnM7i/K0Y4kEBwDpZe9gR7iBZAZ+yDv
K5tQQjHR+9G+/kIPdIAwy/Kr64dDH1gg6PehKO0dI9toOwj/bpwshphuSCCUZSHO2QTlSJy9tRBT
/PwladobwNvsOFyUjxSjm2axWZgjBYe075KRGOdZl4+hMTkH6fgvSvT7QGV4tazO3VmqszZD1RzL
UXK8tfV962XPXg1fPTD9Zz0HnzJK9n3g+uvZHap7K2j2AhHauoiksfe7O6SSF41BCVsEe/XZUuFp
DPBLgJPdoZyeVpBG9Nj4+yq+gR/x0hbfvh9S92TmL3ynRS/PkYrdOuqiBz2YPNMI48YQViDGrMT3
vurwAz2XsZ3nBdPE/HAnBxDLcSNu2j+1wfzJrm9sSa5qiGtHpHJteQUoY5LcGsMvqJFyCptRoTzM
s305W4gOk33B4AX1VXAViOtg+M8OvyPmFDWLU9HNOT7NNjlI/5SCIVxjnYB46kfdRU2i3rUFM3NV
fbSxD79Xpru5TRPeqomHMOk+hHUJykq8+JFAs2AX52h214lHJJk0YMLV/EZ4ugiuh1lnHSyysoDd
8vOOGT50f9e0Vg+EhG0wfsZyP+ny3am9FmqorTa4dRB/lSjPbRJJZpvlgmh+Ky/4CZa4bdVefdfp
dyOxNCiLLHZzcpltkkQGl2eY8HnKwJ94O9ItOYYDb6uP2kD/GPYk13Z/3zcgPtsuCk4iiG6bRG58
AaWvhLVEJAfvHKLI++hHcfVumYEoECvwTUPOR6+OrA3hv9BbnOGHmNFsjSnmphF4AEw5D0dUgx8x
K5R1Wzn5GqZPQLTOtO9awPBhgcGkpWiDAPVgds1RJOmJWQz9u5X9sG1nQOdmTL805C3J9K6wZbPH
z7ATglEuCV/O2nNbBBFG/atU+m3nsltnTrEtUsKC5oQ9e2NBOHL9U9gCexEFeF4jupmW+Quql9jf
6zRE9li3zdpC/dqzflqNk8lVwJLHc6sf1SAkIQYMnEpaEojkITFy22eh55s5QB9uefdSG49Rjtzs
yzD0XSfeq3E+FmbOumimQ/NrXjAz/IE0RrAqaYTrwBSPXPe/ksFjE7o7J5wpP2y9y4KWl2ZUH75y
xxtHGiYuxPjNRfWx0k1bHiJDU5+4/G4MDL5Vzsx4gkDC+tuk2QAkUyPlQMo53MOX5WVAlJyNwRnZ
rntC2U2RLglpdP27NO+uTm+ga9bYUzy8IFJgYOki49nV3lrXirPW+67ZeszLVWz1jCxpiT//pv5q
/dUEA3SLcQmVahnsY4/ioR489JIh0irV58gC+VihlUtvu+RQFfR99WL68siaIjtTz+vaQEYVmF9d
LG/mjBgAN3wrF12EboIDfGvWcz3ftpnuhraZuRqYBuKX71fcubuqNQjbcW/H/o0inJUfj7rxpH1e
KYCd5iYbnGAVuu9oFSil8uGhsYpb8PDvgWbTT0y6EQ+0m7elPTDSRCrt/to12kuWb2sziz7p8D7T
8InVObtKCKYDxXBY2Gc+nier9k5u41fHyPY+2jDfjDPc81paIIbC4mkQ6WvnlA+tktegGgjUwSgP
YY7XqVHEdMBuz0Nbb0cXlps070Yb/fcks2OSs4rK0SFRNbSboJt/AdMhwEwOFDyo7MfwaQ4NMtwg
UhfteYwjQqldkkWZOudV/zMStlP+GSceWDV6t1bvYdGdn6fUfBkE6muH0Rm3hkd25KTexryDZkAY
paWdGhFgfWCXaaLmoVilxJyVZmRa/aHlJR4jg2cUVsC/qbwka9fVtB1r56dV4sIOykI8xIrNw5lK
9XyIvC8Z5cdyOdljRA09TPyh7L5D62l06UejtHq2MYMGcTAxY8wOlUs7bbYODUbHaiBOdkQaCgoV
ZAftyAi4PHrC5Y3OyMYwoLwH6ikp7FejmNfMrTexuVjG++hT+MgG4vC+scrHoh3uoAY820suHXFk
bx3SiLUU/YtJwACblmMf9O/kKWZflDqf9UIa4dzflHzEd0jHaGcc6fDCtC+GnXq3o4weh4LsrRhJ
NFYv4hTCUf7aA+YJWx3DOWoPHuuzNf9HqOgSejbFxDfUaCRSh5PHYm8S4VoIAuMO5MaZp8a+JcSl
WIcIztF5ZfweHj79EQgI3FVcfoHeVqAO8HllaoPxjKSmyeKKSusdA45qTW8abUmC4FfQ827Diclm
3Wd7v2rGGz9sTklI8ECb2aQFkkV/hpG+cTPi0byGe6NDVLiPZUj36jKHLareORkSA3PCO6qdhIBx
3EYVOhBXcVuzsv5IZHXw0D2uzGDc2rJEa0oRDVOGsVHS3kdod84W0uq1gzQ+q9ytXQ3RAh/9HYo6
PBYC76aDCXi1DOEhWNHBJnxwzHovqPSPIks2JDN+lMzfuG0LPqAxz3Z37xftQ43KkFs3PuIiejYD
C+sb5vk1XJQLcfFfXoC/z2M0vRUuOW3exBXEar/cumn/SgbrKhBku/bFTS8XoRPyphqEMa66Idhb
kFOzGlACaZMGQ3tRHLxEPkC2AR3m9DxiZkUPUh0dxaUdesFdZBSHzsqL+6zx6lXgqm/VgEUDMrIs
rLCJd71/HyF31dq6a2zjhoCMR+6DnRdP7Hos0vcaOyyPyklIYXRJEKspkvJkUzZgXz3zHRfFQ+PP
u6zjMWI5OIEOnjjJuvDGcj3vZKLzzyPNJluwseqRHuKCto5FcW+alrxtUpdB2KBC2i1AXROU17ls
3P1Y+Nvp3ccOcIc+UXjc8F0VfkhBiWqy0MNACRB4tnm7C6t7w8OApDaKb/34y+6OmWSXhjPimHMD
r5mVPo3dvKghIKP7Msx3QG1hn+GRSJccHoG0fU5GicvBwADCko6tqiL8PUs3WAU/hyYp30bk0+am
YsV2RRJD99821EbhMgqDt8Xv1eWxgaPIS/muhg0AIjF2pOqoVVIPf9hRb4QxsIfVhBT74W+X65ob
BnNSA26sLvrD2LEBq/CA2Ea45yaHEpwR8sed+9cjGE7FU8LnZm3PcG+VNolajw9pW25QqgNfsr/m
ePqBnscpl21D6DpQ+YtXq7loXV2n9TzXDXMxxqNqep7r8Pf/kHRey3XjWBT9IlYxh9ebs3LyC8uy
bDAHECRBfP2s2/Oimp7pkS1dEjhh77VxeZKEMyGR2XhiJvGL8ewet9O+ypxiF/HzkreUXuAmHBpj
FeiK/Kdo8j6xom+tZYrx50WfEWJaM7FB8mNgHo7k19+rt+kej4xwBXAGimHXelByYmFHIbGqi7hm
YjG9yJI5Kf6AdcjYcxOQOW/LmZ1UT2JvDEkKAQOENdW+knSX7P06ITYyCu7h784LijGqrKX5m5JV
N0hgxLLLvuh41qFjszwcwMoTdLZW6HFd5ozw1WnVNG5WfCioDD21aueM2PB6vvl9foiDicgK253X
0cL7GsWFvSvKFMCR0q/4nf/VU73XJRYKSMZ/XY++ANmuAqCZO1QzodVhB2+YJxU+jB3CTHEmgXT1
r4JkQbojkOeTSM52aBCPIJDYe6D8aC2+cT0+FmW9a5uNRnx4yPz3CPM4DO51EEm5r8LxFJYk7eiZ
9FlAkeMm6jXMSj/YdyR9BsZ/ZCCNnM5tngN7PJb1QHIcYTQrzcxx9LEvwfGmRl3pYr7p4O60d18A
Yhz8ZbLRvJVflotrIBjwBPvkDPjBS8Ly+lDaqt9aMF4dHmgvdtdmxF5fjSzBfXjz0E3DLP9jfDPv
JrhSFqEFBQXGQkhXWn9NC46Nmt2wH6gzET286MjsUCo5j1KJnVvKH7dJnqdA0W4UZG7VVQG9i1pf
SvRLxJWca5Q6kndoQ9rFAmtrAIRTPgp7dLfYeIi4Gxhopfe8iizdSJeEC3y1vlcGUHDIHNIdbgmD
1LJqiYhuaoziS0XdgJ6aeNthIF4axRfhb6w3c5vE1rD4KdWPl0PTQIQIqGSY0pXSz0Wqsovx6iNo
BcatYZNssjn6V4mhf5xji7edwcM6Y3xOxRP1qzooz0It22p0kJ+mwSeOEyJAnLlfO+CKRlgBoZ44
vcsC6H4mopNXl9ORSPYk3tD6EE8UDN4mLub4xsG07PIBWwNZ9z7NLF+8IMJMEeh07fZluGy4Ttyd
inukftJ+VHVypsBOIAeRziuEK1cFkEPcXR6KQ2o7Ec71lukPhr/JOrosz/ltc2t7hY9LB/z9SHLj
pS8YURj1qPtw1+cd3RKpfSk0Q/rCx2BJHpPwNZhhWvnoXgtB+yiNeqsI5BOjc1rA9W9SjbvXuN5e
AQ9bOWTQ+dss8b6s2DIYl3EexpV3DeL42c2sGO67AL0fDq+js5zbhvlmQj4vI1XnMFuVtdf5d+Nj
cp0iJty2Gz9Z5oc7kYCKqFrroDnJ0bX4NVM0AA2eqoAQlkQglIGIKeP+GXnIwRHdr5qXhVnYw9wj
SLPvrMphaNhWv/kz7Yr0F9gQ7CwaDyV0B8ufNztpzXftaLW6s10ai4wRyqJt4AbQ6tyj0N2/wUL4
N0YezmfOojZBc0shm7PwieoN3QHFHkq8S1HvNFlw/qwlKQOjf5nV8pUSxeWCvIS6W2xAH/wrkxYc
KbPq3rtzkxzugCL6kFTJY64+eqLZyaXDepCjNGe42DOYxAeTXJOUi0S33b6vynnloBpYleDQduWC
YiJ0ev8hBlTic66hx78HiYTNVRGtuO5RKKzokEm2qJ59Wz6F+XsFLBQgkrKwJnItCSU4I3rDPkoz
0evShyy3LknwNCm3Q2IPsIHxuDd118TOQ/RQ7W+IUq/pSK5RjE8sLESx6nw7w2hL2qymMpu0WQcK
a89ZlrG59FMD6yXxd05cfsBrvgGWBhlBG2vnEWFu95poOmYaoV47DFjfy+bqVQr/2sIpGn3gt1X2
M6YUsQndBl6EzQxNkE0wosRUxuG2RHqRYqTWVvlR98XCpY03hDiHjduTXlkbezWGzs04+zEK7ryB
l8Rj4gF1BBiUupHgBm1NE4caD8+lRIM1hepvHXWszrp5JIjD7DBnM/eLXpl47SOlHpy43XqlYqvE
ZFDYPsJteB8U3ep3p8JDtc2Uxmp2R5Pi4EYEOkTglxmUTSP7v446z5cHlWP7VWPy6QaIW5fi1rPV
cxYPlAOwHZuNA5cXVJ3TIlgSVa16shpKrUKad5IlOXYfYj98AVn2r0oHdtVeflVO8Kvtafs0/jg/
VYSpW/OBxevWmtyK01zeF1PlTbGRhRSRv4fOe6PUn7zoDbk94ZeOOFMGmo/tpKtDyiEw0BFvhYlA
cHnW2gtqxFihOMFr/GsPsI0WyEWY6saHhXM/gV+6Rg36bPvvjSk4hoAl1R0VR9UB+iOnqT4zEkMH
ulSvMmqvOjEfbEjZdejsRYQFi5oZZoQG/BRgQSS3veDJrmktq18uuWl+k9xstfzzBTO+RKvnOINW
5wV/NZbQpec1ZcQ6JsZeuw0rkC4e6xPquQlSZMlT4trsT2GprbEMYMfIPcivEZ8LSu6T58V4IwdX
7LidiHlc+f38Y6J5m+B7XRUOv3q3VYyv2Sp4vPabqW+ATKhIMQVfEcCZXqu4Ab4mEVbkLkeDIXos
yL7SDp1MnGb2vvDLv4HHnHaK8xcTY3abZANcDmSVHnt3wwr7pe30rkdhh7oP8gr0oMaqqVSb6dpE
V7dbvvOaEQFQaEh5g8v7or1fNTI7q8yRQtVnSpWXpsvyA5cSOSxZco9sOTl5+Md0jN5YYyBMT72t
ntxf4C/IWSO53WGUnNUjZqUMcgmLR4fYN0xGDDMmNPlFU99yaZ8zlePBvDUNWZQdOAiHvQO+tcfK
ZoPGXNW281PMTAZr69vEEaZyFuSiICapAxa97rYq0O8yYsg0y2oz1zNtZEnUWAf1Lt3AMTuETg6W
F4BzN+PUBtX/SmQIH1JQvadCfbivlufY2xRxJ8GUlyBAGx82qIgmHnVTou8J++eBPPS5Zu8WuPMp
gjzPDNxf654MwNSfIU+l3jfHej/rv9U4fle2y11/nnrzHcGkKUi/ho1ibyzMGqeu+UQFmYNHRO+Z
YoJi+YzlDLPORKpMHfQg26a9luOPadtrAeRmiMbxOBVQhKEg9cADgZNNNJNZtI/ID/wvw70ZIHkH
QfDAxp6ijpFUpFl9P2qLKNCqwWjRldM37hu4rQiMMYqTyZbchB3gg4QfusNQ+cuE8uU+hVfz3N36
qbg1Oj4T6bYmuVvfi/qOUWi2K1pqRnLL07VKuf9lB4PPdWls/xHRwx/s8MEEmvlimBxlJqMV/RK+
dVIFGLbQUFrdczGAI6UJepFhhZEyYp09ZmyBwhAeRr2c4VJjGuPxHVNuL6SU0wxF3M31bsC5SGgf
LpUkEVSbbcaittnHE9+rjokYiZPHsvBBOzntQfU/I1JClNqvKq8eKXbstS7DX06oQUxJeSKRPt0u
AU/1JL4IhjvZbfsBULWixSoDRmgOSva0fPPMeNfvM52S7LrDeHo3bkLrLP/ZoPnWTdw9O4T/VE4A
kWtMvmkIDiipvmoko6mx6TGi5o97tyX5YOKAg1mI76f+IPusvgtT3hMo3PSo9g92fBAXs3Ni5XYz
DQWrPVow1RrMA12c00hTvuE4cy9l03yFfXtWo48VIrbTfXFvH4qYUABt57cuDL5lhbTRi7ILIymb
z4T31KLD0d62p1rC/0/kXdgEZAn21cl4zY52R0zOqQ9Rt9bdXQDHzb0sbXngSHmb5ozOTZU/nYms
XVpJeQbj85tBOAIAxp0+9CNMRc+WZf9JCwiRXclzkWeIeaZuRBJBuGfW/sUX+aIrKPzzmFx0RwNU
udM9OpFOZi42kZM98YojXsS1pApewxAWZKM9GnXgoiOrpZULkxLCEMMTdD6a+iKz/hZuffcnfrUN
673QovoAJXZKJ8Dxna92kUhGwicbHB3U3mWimaLa66xkbDLZ4wdh2pdgrq4skL/LECs5Eb6bqeP4
zVLVb+wouA1Tbg4GWcfg0pljUbdcv9tGvrkhTTpzdPFtXfnN6HrAS1m/hbb8Sf3pDevhjP2HJMUh
WP51AcZ7HOeKyGxMsf/swVM70+Kc7a1rrcOP3iY1rGzj41zNd5HuNTaB3Loo6jjGRb5Fa3iaq/bS
vDtFTYgGQLUdk5c7Hr+xd2hiobiUxConOloPbhus9eDs3IwzJ3WTYaNbGpwonIf3XA3s2sPyl1Xo
T+Fb5k8AFG+2k6doLDR64uzIEn1fR9rZRRFP2ezo7OTndyvIyH0CM2keJJGRpI0uBa6j5D/iAvlY
h5rF4j4tZbBWglG86ByxzUaa+gCCf5tjr3S6bm8Clx9dqOFYCL1LRPWdkGG24tZOEASwYJa9AhM8
QnWbuDNQTtuj3110j2csiwDm1vVfkGb8Pr3aWbPHgU3RoOM1UfHK+BjoI/7HxWvfQXHZfOTtT1PO
b3HPyEeG9J/cdVF0G9yK1rKlvFoU/QcQtvgg4XXlNaibRL2VzX3T0a9kQlfftxEYt8dkZhfb5cGb
U+rfbX5XpoWrrrrTeuPpxQmyLUvmvUCENPskWcxd/6NtcXVaRaYXJ1imkgvWyvsPFM5UxJrng6gD
0I5n0dTbOCesMxd5vW2X/NAEAtYq8X9VbDHwjgiMyZJPlYK1t9Q4UbMm3Z5Iw7W2EsYxmbGACdj6
9H8E61zWeyYJD6YD64N6wmahiGWvn9IQIQSDLQaE5zL9FZT/gNeE59JzJdNlCkQST/eTvYh9Go9w
6ttfc4WuLM1CARXS2wL4ra8LZul1QUDDMpKkGXWM7zogcRc5qx9Go82Bn+Spjs1TFtqc5zDzto2U
cuUsykVC0v2MTAPR/I4IWIWfH+35HtXkgQ+4BnbAOnOBXFwOxSfCqSMefJRl5lEE4UukBnRdI4Kj
sEYXDp9HnJqU+z4NcK9BQwkkMmyXCUjHwbbqkO3uI1eSWwGnon2zqsLs9JghV84Qc5nUORd+xOkt
mGXyYLemnTm5amfrAqPx3f4rsD352twx/kP22RYj+SQZEqNIecH9XHr0eoTuhmqVnXdtYUVlEY2T
ai7flti8dcANdo6b/2hdhAdsCK8Z4q9tatU4nO/I7m7xO067KF5pmtlOsHeqPfGNlcO62pH40l3M
++/1j8pLrhXCpvXiIpvPRHEb6KN69DVxCZqBlcVFM2c7RAyl0ZD0j62IcRJV4ZNEwQvrFiehDB6W
dNg7o5THKFWXYAJQKcBjHWbh/ZgK2266ALz2h+TdgucQcSnTgpELRCbO8MaReiA4cozNuij5d63Q
nAYh4CNh43UdMsaEPVzk5Nj0bhcR4kJzJ1VvGwTzXdeKo8GMvWM4LTu4EypvkAHwae0CV7z6uAhO
jmO3W0dWry6f+pyYbDcMCWFv9+hWmue1G2Q9nJ0B+HxP2cNoaGibn5QxEx6tNzo7h5Dn4n1Gk4ZC
K0eAQzSbM+4KwF4b6BL2zmaaQx028UZMBEhzhtTzhKK8ITOwqr3ugF9hb5v0za7sRx15QL4j8iNV
3/1ua/8zrBgB6/apcuxgv2TBHklIs6WHRqw6Lu95qNEe4DTYdYO6+C7rFSu2P1tvNA+pCV8MCYT9
dN8j+NyxuZPapxhbRxouN+1YgPFoe3CE8wQWGZMC2wvXRfWpcWSs2bO/dnMBrZ3agPaHkp4sYOOQ
UplXX3NQvtpR/Cez5Ztlt/x3o9xWbv5GmOC0r2pJseIypCF76gTeC2k7Ns+lf07BMZk5Os897KMO
2KHXI+xKZJdvA0N1Ntx3CNlD7BmcfSz+w3smS8Knh9Ubik1esxJtDl6UswyCo8nkDj0r14ztT6du
6V7H4Ad07QxuAafxUkPOykYwqIPlQzkswAtiwFwNc4buydtZCzN6kQ7PCwI0skn7xwaikyj0A/4B
vqkAJ6cUxXeWpBfwk4BA7Wzf9ZG7GztOoaUZDwFwE2RE+tCL4G3s21MIpdmfJnaleY04LG00EyP2
x3K2iagF6sAUdRMu/c29X9AMoZhCZPneu/MVPYgNftfJc4y6aW247dHRq/Gch+54pmr+9AcbQzGF
C2txcFEo2s7/fWkGfwBaOlUtHmt8FfVw0hFn1uq///jfF2xA4aH3p+xqhw9eWRcn4D/vltFybwtW
i1HpUMwOGrCtJ6+zNf1IcjgR8CpWenfAqo+jVIl55wrxxW0PhCe/Iwj87E+SSH+bDv33XDsEQOtj
qEL/UBO6A4Af01hTi3Jb+HIXzNSpdVW7DzMX6bYe3Bi7KPVzJpm3O5rWwvnMQ0zcmclSeBJ646JI
3GZl+ZEhcLHJEt0Udvpp4pcCe+xpSsWTKc3dk7i22gnyZhn8pGP/NS6K+Pl4gOCCRgnx1ocOxg+s
rTPHXoh0Q1Z/pO0BRkCYncVLcQAI+aI5vA8CSdiYFoyxJCqpBi3QZkFSs/br/I1V2waqnrNJTYIi
LvO/xGD/m+47KcuNOWoQHdUF5uhxfka/+Al1eCt89Tsl3BInWcUgLsaKPNrm4hFejpmewZOFj00E
ErXtB2sveu3ZJp4GqaU7XovI9dGEZz/8LhdhkcvgL0cUYZ3fMyUdJI+/1O+T1g9dgcr1vqNhRSL+
zgOEI+NMKNQW5LdsFlbc+dEmE864KdrooroUGiNSjcbM7d6pMxa8QXseR5TPKNbXoBE/R/bcG63F
J3n39BKFPnuE5az4IOIxatZFnHHUWgHzxISbhD8Ib1x5g+kQMgrvkDWIcDUTW2l30FH5xjbhqfzh
FpP/yVMXo3B4g6VtOqbRdQYgDhL3vwZJkmuGl1rey+gRAWPU4nrO/BkheOVthtZB2udYsIGm+DgE
vyYrmG7t9JP3Y30zUZKecy+6OO2IbCIBGtXvvLgObtipD3HYApktea2qJS/O4cS+zKYf3LINNluT
ImhJzfDhydrsaTqaqyW6XWUScxQREUzpmI8olEFf8rEgmwCR7ylqUu3hwa4AboO3IqhtiqxTjIK/
LzDmFgMRvwuNnOz85FaxGSR8I/7VSm69CqIf6rb2u3b90x1xTsogYaeSgOZ2sba1T3R7QVbbXH94
c/1NwfEBJvCa3mkP+Twex1ncWIzFuB+ZGUh0kLIJTrqKv0Bt7oI0uoD/TTZWND5wIh8ymb7KuvX4
iyFgbs0fr/a3LbIz+Pzpr6WafmGUOw3kWRtmEdIjUnvJEjLA5vEESadZES6W8ryoB9bYP40XvYj+
p+dI2xCSikO+IyncNfVHpu80z6B7rqV8csCcrTOrfsDqTWy3Hv8BqkGaOMqHqnX+ObRnUBQ5H3Xg
PsioI8qMaEAwCsyLB/ODHr48eEvz0khr3Myjv2XbIp+N3RyyysjtOJPcvdjQefLDwlYlsOwUflu0
G8IJhkrecvqUw1kbZ3ns9dlP8qdq9MCrhwytylT8lZn+1YZA9mxWnIGunb0H/hqIien3biZBoYAF
tSVRcZQHz0Y2y2X0N2qOqCJkxB2OrSCBVeSUGdEF9xhyNk7AwlgklnTJswwJ3XL+YhN+RrxX7/F5
iX1HrBrztbja+QJVeYYHo0p7BwRMdnXq8TXys+69scFxmSFGl+DZyIFNaJ+cjmku72nxXGfdwRZm
PrAGgZ2f2eljFYZXojR2vbm5vUtgsQoO9hzVu8GM8wmWcbtSE2AriyMEpCdOcKMOyZLfXLRwe3vk
zXHVlVVNdKrZHxkfYFceOgTQkP3aCXqPVAmyFu7jSY1LcFsSRrlbBPZ9VAyngEH/d4wgp5zG4Evg
qt7xZgfHeonaFyWjt84iVyWbX1lAuk91O25KkivWomDJCIbMe3aLVm4cp3AIU+Qf83wDa8+6aHQm
OOGj6j13ITtnM09X0Yrg5PsDyCKeoENuT/wOOtQ9gTbj1lWu3s95GrwzxSJQvOvTbVZHF1yzGy9g
FmtSPra+qR0UQkg2RfzuYTS7JlWJ8mzickiWrWWQ9VRFt5tcXjfVdI8u6s2j3S3lCYE4s+YsQv+W
jw80/O4Wql+9hR8OQi5o1BML4GpLLlnzspAQyQisF9xJBfPWxfsN13WNDvJfA6PlURnxWDcBkkca
zOeZ+NgqvYxjh8FYkSeTex2SrMp9CfIOFmERBK8ixYRr++Wb9Kr0VTNpGVLWN4IabWd0UuxhjxJy
7c3B0xwrdMeJgkHo74Gxn71J6nM0wYmSFaBYa7T/9mJpX1BAcJenDPzbNig3UTs8lugcbz10ckKr
s9fZSRnAS++uoG9RWQLI3wFIqu92HPVMlOJm8oJ9U+fT20RtLu0EJ2N6rcNquopGtZiasCPYenq0
G0DENkp2p2zkmr8cn+7khgAB+qdknBdUlPD889mKdnIasIR0EIWLYf7J2PeeBZiHzr0aU0WP3Vyx
FS58GAhNc4t4Bw6jHuvNMBrqutzT26TLw4PF/4dtRmEH6zHBs4DM1z86fuIdbTVQ+ARm59CQb2uT
RJscq2e+VG9Jm3cw8EMWuUsgzqPv/kBcEngF/L/YQdO9a5h/9Sh7yHFwhyepwF3a4WkKmyPUseLI
I2JvGh8GJItFFOoe0DnRo3aLRn4ER2GUlGkxrTOA7OcWYxNycaV2mEgSYhYyeb27IVPZvjDljIhO
ebAVQVijx46wbgUxMfN96ZOBuvYbGx1RRZ4PFvz4WOQ/hWxeI8T1JXviIute8vuezA5xXhTTHVBC
jCcAnO5TjFABMtxUAngqZZqfrtjatNcerOfFzanxAPPQ7UfNW9figKisfsNeVwJcHpif9wCuUpyw
RAZq/zYPIgKOzP0iSJHkkrN3op+YAyF62+Se9RPzjZCnefep/GTWGaLWMHLA4ifuIXAQzjVj4ByV
9jYgepoXyEz+MU3Y9TcytkAW22iY8oHIb8qZjZ3Ny4sbZ08K48avvpmD+9p919ljt3PvhQc6ghos
aWmY8TUYc/rhHVaafqgpJx68JvlcmNu0Xag/bNlHJ4amPEaui6t69iwmowbhV8mwkmsbhZE73orI
eS1bnw1QGyQsMwf/5pAkvrXG8jq2IoXhVL8urK72ZH5HF/78ZrvwrK8RO1knIT2PWIiR+eicMxHw
s2TnOHG1msOifGFsZA45M5N1kcY/gRup17qw/rC09P/MXIwoxJL3sWY6x5IJ+fCcftSF+wiNJPmx
z+j0HgtyXJ6BcrJ0xU5texHlmVqeRJDt6SrBzFexs/fz/j2LXMrL2XrKxTBsnHvLGAsvP6m4nLiJ
KHlRmD5nHcsW2pHyWBC1BtAX7IOfRTCBdA/piwq6zhxztYL+Aa7V2KtwL0jb3uuhf4UAh6RDe/lD
6UY//Tj1x+geYpoX1fBIJCf5CJa3F/BXTibSoMgZLqF248VsCKTNhvgQdnCVeKKZN88RXNiwI4im
p5YrzF2bZXdQiCeBqqQZyPPwo4ZarDUHmjzaLzQAMneg4i4x3AsuLGnuRI+BiVZg60cFt0zlfQws
Flx/tvjVXrm0myrWy+doWZ9LyAaMjrR4rHNofmX2nmXZrY+JnoDQ6L0RwEvifXBrTJBsC9Yluxki
8OucPMILd88cMeiCExDy/axIM8CntOvGObpG8/ykRYPgFIvhdjGCH7gKwktZ9l8eaq3NkJMA4Wkm
QOOoHsUM2WRcMsGyTHhnt4ZRRN/qoEW+RBCFryG+DOMwDdVWUO1G30tBMJQupBQsmWLg7JfFfrLg
RbudR6fX7K3Gvnh1+ya6iZXECFg710G+IfQ9P7fe0Uur4WEIGPCy3zLrNlTiWsh/nobXABrhL6O+
ayAoU1zpMM/viAuC8IQqBgmb3QowiFwpbr21PFIY5MzdzggGArbI361MttfR+SpwFgbJsoAIcG/W
EL3gvPQ3tl2FRMf76wFDElbG4I3Eij+tw/Iy8ZGXwehZhzOvpo3V4tT0b6lpIcM3JXJWy//lt5qH
Alb6JlYCa9OCCtWI6MkXepWYydvioHOOteeAVUYl37WIr8xkU8mS8QOOdW1LtM8iVd+xIqLUzUP0
UX58LRYYggy4WSeVvr9pU1mwh+a0NiY+pl4ORSPwVzM4wbXyK7Wp9bwbg/S3Jdt5T1tRk52AX1D6
g3XgAAHyY7dPrj+d2eVdsrFa6GsN0acB+OBpkbcoTtOz8btDQzyZTKOnJhQvqUesd+ck4DIXIJFk
I/vT1U+Y+NFbLuu2hGc4UjUsJqHuiZ7FTLAOMcLg8H9F2Ek3xSJZNXtXZ2Ehnerk6EMy3wSpzf4t
cy+EoMTgO6prAx6NZUfH4HgKKKx8YGJrjK1PfQffw2DmUn6/tpPGRTTvfVYzUaV2/10Uzs9Ut2oV
3NVtTVK8JqP8snIQ8dndJA0ZFwmY7VBxs5wYEvtFGFVuXOwVXooxjUlLTO4KNsmeV76LNW/MPfuO
erLsgeF473paPn0/+Sx6/TKG/Nu6648GISGGJCpDgk8OTZoKvAEgKHA03GWVMUFuqfsJauqNwG71
kA0UCUUWJBu3DD+JXiMpaQxA6wAQowq+xb19Z1mjre4vIUIU5HgBw9XlW3WA9TuMB2p4bcP4ofHY
z3XdpQnia55m18Sjn/dc2kokwdHOsyA8w4ojqCHFHKmjA9oiF1l8fGtr5CupIk1iVPBq4j9Jvngb
lZNT5PXfDJGxfcTxw6Lrl6p3H6X2nqbR3bHWfiSo+wK2jkFwOzx4A2LWke/je6jm487/EFBPMiiH
qsbsY0/bua+p+bjadUk7mYJuRm8crOlrDkkgl51apl3bRTz3szgPevhFDhFFO3w7vr1FeDoO+cll
iiWYDRVL6ax8xzs4LHdXI9YCN6k2QVAkKNzah6HgaMSsvbUKSNDLMREk1o7gijeTU9wi38LltEBv
dGuEzRWOCQNUzHOdH1QMah2G5gqA5rHvyme2j4/zLPkO1ldFnEmGDMpI8ZzAILVyjTXD4WFRP82Y
6l05oqup3J1UxNIgJl2hO8boa03eGe5ays5kYVlyZSc2+LA5CgTGGy+En9Oa+vbfF+PYGlca7hun
3cyB9dpJL77992XIENQVGHLpuzAVjaAtZ4a+HO6r3Klf/SYzG+mM8xn4DvqsxOH327QtWWDQOJsC
UEtqzeDdaOER9KFuHgxALmSR2Kb3UxI+zgBQNqyj/uUt3dyYLQfYX4hywywgP4aNNVo453EI9QNk
qgAiFf/E1aUPKaUMIWXub8l+g8uw2+oo99dp6eyTe1Z6a7HlTq3eXAVbG17hJiefZTrDhyuOBs0B
1yMrI0cyeP3vH5EtNaceDwbMm4IxAjt4ntee4PGAKT9UFKhIycbT6Ux7x5dEevxq7nCYziWf3F9A
t1vOyBUTttaunsVTHCqCl0HB1YP3Mdyht+P9SzZXgmQmveMN/mMWeLFApIAcDn8DCtFj7+PA9TrG
9OxCQnyJUQJEruuBYbb9cvLyBMvIfUNrwUEN7R4Y6l40zgtixnybp4PPCJ1fN7RF1+KTCAILHJub
E1AXLuEmQhd6DAs4XuzF1p5bMpxuYe+pHgDm4FjHcrjnqpZ/2Gj119BE/vMSV4eXZVY37NLdK0EL
dwYxYc+kN+X3H9tnwoMpIMkRtkd1tuEjnWiiup+mH7FUs2hA2ts9j9IGYGiZ12aR0a4YoEba1YBs
fZmpusZ+r31MXAK1grbLa4kDb9PjNV4XXbAiE4t5hu2yjoju0yQdnrEKX33zJ0uBABBDTig1cR8X
fSXTMtsqS743ZMD1IHGutijN2kVP3Piu+/JfANw7BUF2HBv4YRZiPY+r/Ga1SGyzHngYa6ZA+Z/8
1R/wyg1Bxxix2tVICXbECnLm5+KQp9gL4/nkLstLy9me+V4MD7L4GRLcv74DWBKHFIWPbU6ZLP7F
LJUOnvgbzCxxYzH/7jsOMR9nO/7H9ieMymN05+hILgtLlP/sHpiuGhGH3euH6DGCcFB3SBx1hToV
cNK6tlHf5kr8m8f8ircctUm7C63M4Qqz641llqvKxIlGnaQugHFyZjhC9g5nQg0sSkfO+n6F7GOv
7tZsTVIdA2YNuYTbYMJ94JOjhhyeMNJNFRtYggVkxmyY/pEf+kRy2sCVjuKzc5r2ACi81rD8A1vE
B7cJaRfSZRd2wysq4yen8Z0txsgxQi6NYId1afFFPDZFpB3gYFD2JxmdyXYioTdm4WwVYBxbPd+a
4TFq6pBKWn1JEt7WWQc7MPZxWmlm+2j6qvMsy8+eDnxtJTiLwOYiu14KEGE9TXofxv4VHPyZ8NVu
i5P6ye0T6tslJRmyYDdqRxF28mSTgzRYs98Kwtl59oBZYVyFkgtwUufALjw3/e2Ih2i0x20aFs8Y
bV8qMttUdzaC+UcUpu4eGGWz9ZEMr2wusELUz3EOWaEjR6Jpo27VKm4Np15eh0lQaabwyNjCNRAL
km5bKyRNWYFwdSGqrO7mfO+0zqcjxYaBuNpWhAsFOaKmyYH+Tjn2Gcbt0bJwttCpmRVzWvaCmiuO
GHnyGmi1G0/AfHX1IVwQcNm619uygztkmBGnPF0+Wc2S/CG20dF1VhV6kgkgmBg+LOWna/5nrs0u
QSqIeG0DDm7lOTO1l4i7tUFsHZOSLDvIDDbtgF175YXopYOZWUQbyGTyHrXZ/4+982iOXLna9F+Z
0B4KeLPQtyhvWUXP7g2CbDbhvcevnwe8mlE1LqsqxO1MKBSh262bqAQyT5485zXA8aM3DdiN74F+
stFkUbIcMlvXIdVgvOVdbi3TCGI5vKRHo8HSaXDz08lo5AoL09xr6aXS1dI8iP9dDuJUiMy5C6YE
iAqAakn4Hc91ijELT/XvOHYALtNW+cm9O50gAdtscid9LN0Q0TX5xfPyN60on7B/REZgkCZoEVNe
0vvSJ4n2qjo9LLW8PyK28khb7iDC80/K5lFuqp0llUu5QDQt9t9SI93UkS7NFUXlvuXf+Ii9YbTX
w5QH1ALnAoSd+6GihIcBxUZTBj2NTPuwaxf9TSR7rfoFEp1XD85VGVirPIWWDQt9kgn1QUMSeSkg
rThpvJJOfC7MFfDUeZepk3YQ9afMszNg9R0NjkohlI2djx2vnbAdG3VoSSTRHStoEE2/acjFJqKe
WxPZjvFFqNT7pnLvdNhqy7riMmlzccaLNkkR7U1o1fXdM0J5Ge3qQALzijzQRvQFav+eZsJ3VAHm
evvA0RB+T9oXzwjqqYmModgFbxoksw46eAVpYuIFMUBFW/J+1hFMg8D9iQcudeE+NhbOgFcznA5K
gBvXS12r7ynzbnNfMqamHdUA7QqQxCHiMUDiXAkGm5hG4rIVmmeuXxZV+QZbkNDexjokI6sw940n
ibO61etZLVAXAtIF1LrCgcPR9kGEXUAjolCiWoa9rCNnKssQXYQWq2nF7j5SgLOhxQvTog4mv/0E
GgLKf+jSrRWaQ2joBglS/txVFO7QDTMmXUDkEkFmC8AkZ0qj/2pqqndJgcd3iWBXLKUrxdX3qEVo
E1GLDyyjvVyAu5KLI6zuI62RidHkuPpI5VaPwKW2iLO6FZ6TDv6sa+B266JiORsRDTerbNYtRU+/
6+ZZ3EUYMhLWQzN87zLvRgnpsWpyf0AX2h2qYWTWAh14vUSJIzEH79z2PUH7IyTNpcKokBtoaLJk
jbG2oWGKUtfjmxoebKPdqT1lBshvVDArysso9v1Mcv/WV1STsg5/hz7LT8cMbzVELSmm+ZO+ifq1
bCRPSZvaE/rQdN7l9neq30l6824AJ6D/Ryqg+4ibI6JCM2DT1EE6S4BAbDBweDYkf+/S6AZiDeTZ
IGHDHK/Y2/ByZZn/o6Rbm5pdsWi5nk0DLCzmqOcr6Ki9YMM612MfkJsC2bLDk8DhEkql6kNVhGhf
IbSfMKauWHThQPeiIP0T32YkSDtyDshn0yKR72oH5SX8Po7UTI4Nnm9I1Uq//LpY9wDbYOZLITX4
ga4RJ5u+719M0G1K4aBk0NnvZnQfwQiGgTJo+InAFAp0an6LlJky8q2tqfqgq1Mpoo+dbpJAjulI
eVu1dLSp2umo3ItcviJZEiFM0nksTe1OwGZnhgjEo6NWB7+zJn1mvLn6YI+tqjJIY3IXE4cVqVL6
dVEAOwtkba0ZFapNMCMMUU5nRSHuBYqYU6vwUWpACIneDLgPblo4xkbmLMJLfuJ0/r6TW2wYzezG
NriNhlHwO/adp94ATexk+cFtCoqTwcLuTeo8RhpNA7Si664gdCZPIOCf7VBBC0tJXiiVxwDiBjhd
uSu79q2MAvroMT7IAiR4nTLjIreEo2zV6RJcSbry8vyg9omy8l0x3CpZdQ/ajeMlRd5CtVaCAdtE
lKij1clQa9OxpG2gY0P/29m1gHiF6MwMIbkFrkvRHSJN62CGEgjrPE+eIIyiHoDnQWN7P5W+Xjq9
9UMSCHRRSaFloH6WLfcKt761IVJrovRL8sRdDpQup6VfJLdp1K79Fn8vwZDQINWQ3lJ00ZjMUyeA
+JlQ13KoWiSZjKAr1CUoj4c6BawIem+LLWGCmpRIjyfhat4uooAyO0k7MjjqkeKzTN9bV+Yabi1Q
G/APuKt7lF0lTnSl5Gg0krlPR2Mu+/Yg/L8AIrvS7BpNfP8R3cgfWCFDqYGOL7DrbE9Ml4ZLQtKm
29I1HjTLfZf49PZQWRAkEfpXq88q2LZzGWijofTPnmazSAUwV2r/VCTmTV0eelo0VP6rYxfTOdQy
hTwiaVaiQCey9tP98N+iho+IkBoyMlnDae2jElOHAcFcdbGzKUBQSEXxIzbyex1BG7dBkkcY0gqH
akvC0YtIufTGjXOLyE9MWTDpp7zXZY806LTU5RsrgDFrych/SZVAu5uzRpaOlbbvA/8JvWMT8Fo6
uNbi4q3yLZ0otVemHSyFpaqSt+sSzI9+J4HiBfjSHFMRjVqKsxgv66u86fgMJD3Y0uy7NMwAY+Mp
2cTK79YNb7mhoq+LsHLs1XwhrJLnjpKs0PGwN3l+lCL8YwKUs2ZVYm11LzoiYLErIuA5Bl6BFLU5
yCUYcomSWY+uhycFgl8LVFLRh0xgnFbSc1mymLW0ZFsE4TM6b29t4i59rpL4wGbNMQRJKkq5MQ0s
6S3TkTuz8NeYgxUgSRmoN92TTMFiVnFYoKZU9cfE63y8tVLksspj7YYfMaLGeWF4czFpSSPEbtWp
GT6ksspmNjhqG5OF4OTk/qbt4Isl+avEquIFXS0CBKURXQ0fEaXfFyUGf5lVblCljVaQbJeBTVo8
qPgpCCnjgTCrQjSlhe5ZL2Evui7OYX715GtUslq/eIAQc+xN+VehNEsHS4OoYaOEufk798GFVt1L
nGn7rgfMU1banUZRd1oU9h3QPvSQ+qEqAYyNm/viM3Pzsb3mjMDdQ6DIafj+jJ73s4SyIB2sBswP
kPDIiIW9h/iHhu3Oirbvk4n4EGIAVuC/yiCU1gmGvshmC3a9BXCAbGhXLBD4KOhYVy/UZ6pNInmk
DDLK8dwPJpUmU/jqkccysQAly4AqGJS/glBXEUpPl5rZblPz2PRNt2yHYjSafIesjRedTf5NYZpO
E+AYGoDHSMt3iOHfl/1UVLNmqZYrUZLfFZRyJp+alP+WxzwmQCyTuPgUwfx1Ip95qqb5P/9Pindq
CFqeF+/cv3ZJWf7+Q+5z+Df+Uu9UtX8qoqgZlmhIIvVUWf4/4p38jSiZpDo61cxBQfA/2p2ChHin
hE6ApauGJkuWwXj/Fu8UJOWfoigqsmWh3yEpqmH8N/KdCuKhJ+KdpqwgCKdLiqWjLsqRJPErTsU7
JY67LHEh9lgoPmnZs4bYH9wYY23CGijroKbL3t3VTfjkq1yobSDhARwGFEzKqfyjibxoMoG22gj6
psqKBQaIOLgvO0Dxct0tdcSL3MiBFpr1tEIfyUSQsQmiD7fzbyVZ26mFv/XM9DYxbj29+nXyIf69
YP9XXEXEo7gs/vUPxfzb5EyQFCoWebpqoZI6/P2JMmlJ68T07cYEK9itavEoqrCKxGjnev6tDfNz
uKT1aGbSfYSU2uQ/O6eHM509RAHK6LmP0hluLbC/IxdWq0pgxpHYPkqIZphYzEl4G+favSVvDaSQ
ynDh4cQIFWymiOFBSWnLVcmmw+gxMwBXJxQm9enlGVpfTdAgwbY0Q1Kh+/w5wSzHeQIgFbV+DnZf
9o5uZ6x1MrdOsThx1GUaJkeONfevWPCX/u0Xb1ZGv3a0bExdU7AOkFFqQp1W+vPBOCBJacGVfiIp
T4mDlVQZb/PC3uL3Azv0CZG5qYerTgKj2+wROoxh/UfOPhLcJcbGqAXlGxlNK7O6adQaK+j7y+9F
//L3mYpliiqbz1QHzdqTL99a5C59gLFOYlRzrWhfuOosI3HTlJjxdd2O7u221dsbsYWD4bkL09Co
fAVLOB9yjbdb7cwTKl0+4VuhRNeF+Fvp60ZBgaLMXvAMvGVWiN9QrgMfkQKY9QE++GjEpMpD1lk3
gBMs5M2g0JY/gEFDsajaDeozz1LtbwvfpwCAfhhyHnmhbmrZ2AKWmxs7WrcL8SZJlTtlaGOjdLHQ
Rf1V9qLnPIoOPiLYkm0sSlo0qtDcWHp4EL0fl1+eavyp6DsEBVOnGScRtQgKhIU/355oUlyFa2HR
6MtutNK4NVz2PY1qIaj28pBoqW+VqN4KtfcoW/Ev37V/Wp36guPtQXK4KKYPkeg+auJC0/p1Lxqz
3pV2ZSC/ISS5wqoABC9qKQPzRVd/BoW0RLfNDNWVnfYghquJLyJ4b2qU1xr4JN1WbfH6KzHf090H
UZpFME+rwqfA4oCS7B9cvX71g4FjGG2RpS1aIx7yAloXFuCeAWwX9pSb/XUcErpE4YdZmQsnebMa
bGIk/GPcet9kCWg1bVH46U2LaVmhe/cBS9UuhaW2Ex1jpYvpzlLRMwnddeT8EBwqMgWKOXZ6hG48
uZMS/V2jVkVXAukJRKt8iHmIiIOCQX21WmdJvbYqZDOhkItw/cQE8cJgo/s10F5E3nTprWxC/nkA
UrYrI4a0KgrLtNiDFTyA0QBr6C2yFwPh+cJNFonv7qnhLZuy2BcwXBVfnxomKHeNbpmNfYrXbWPB
WsLMwHs4WSx8KJqOlML+yzYuzeaW9nhrJNPIs1ZZAhPX6w4+1EIzJE8Z+LSltP7dN+le8fMbimLL
hmaNWqIxUWa4CXgm2Y/9agEdgWBueLcCnc9WjhCbAiMgz8SCMombJPQ99KnQSLskM7dhSwmK1LrG
6DFyaJgPPR2K94KdHLzGeUScbGaFu7auNhH0FnQuITU4wH2VxaB5cgRvBG3MWGtN/+TrzkdcGSsb
NjvVw6Fc8SDXmFJo+b3fcqfo03tDD+bc55dG3YOI0sRb28D2uOAqJfjvRq2vXeKPYWFRIFkPAKyf
c4lOvnoLx4MLnrkMWvddR7q266QFjGAQZtGuB7aAPpnxgELPzUB5MuBJpH3wjm3WS9/a8142H7oh
6lLBMnpjXRfPlarfqHa11yTsI+X0mHTRzmqdG8qk6Nms/Zd0LkmsEZQ4ZMTALG3rWxSO/BLiVsWO
59q0SyRhnmdglzCHwju1i/Qbf6i+9hE6pY8pbk1SaT6oufeGOet9Br7QQGEniLunsKDhwetdIKuz
IteeC0I7K3pUP3rxqezUFWD2N8FAldbS2YjZPQKoc6dy32Q1u4XpuZIDMHGW9+bTgI2VaI6O5ZuI
CFUmU8wN7FfHNh9SvUK0AjHXTrrNM8pbllbcOC7SqHq+qmF3agGyTGnoLiMzuc9N5abhEtTrwWP9
2lSsx3iQ1MuMeWthK4QsjgCeH+2zSW996Fn2O5KTeyBJT7HQ45noCCxczlUTfLtIo1EI7pqtHghv
LWRtIVdv2zbcVWGzB1F4AxXtvojUp/y3rkMTSnNZmjRbB+ENq3w2PesWd8qZ51J2wzuh7rlWhHH2
knjuu5uQ3cBMevS1vFoYUb2i3LltNPMBeM8HmmPBDF9RcA7GSlSTY1g0VJqlbe2FP1F83umJdhNB
Fw60dR4n96hew9SRxaegw37Qkpci2T4V/bUwOH8YWPvBfCGVUMmz/F72JpTRP2gZBgu3iN/sHBAh
aYvXw4OEbSJjt2nC4bTqiZHhI5/FsTO1US0zLMCjBu07Hxiy2INdcaU5zu33eZGv8EOIJoWs3sro
xyay/6GJ+kJM9Ye2kGlDaG9o+q2bQF4L5YAZj/ESD4SNGAqofhNhUKNPph40Kv9J0bVlZTYrykGo
WuDDptz12B1B01m4UAcShGCUPL0P1efC8KE15fsW378mCeFj6rB3oeJ55ZMqRSvNqdey5D0nKADW
FeK0KuIRgEQmoJ6fu9j+AGM1K43slr7wvrBBLu5bKblLnQySQt5NolfdC0lXhYPUJQ+Ggu2FjrsG
GrCTQeenMb2bXAmQ77RQAZQXouavvCYjjHVLz/VuMbGZtuEPVGJXLSYguSxurAabI8STPa1e9QrW
h1p4K9fWdnCsrqVqmhXSTovcfeqZq9oOcPpd2lg86UBKKnS/BLt9kEP9SNN8g7P04vIJLSHe/7f0
i4uDpOuc1PQDR4ktTZkG+F0Nz5JLr108mQ06LDU4ig72Tj+TuSWisked1MFSETwDRavyVhXfGuFB
Ldxp6nCf4crz/++GD5eNHdCHOPlyg6vEvw0hBmeKf/3j6Hqhl6a4O/xhB/H5b/11P5Rk/Z9QJxEp
kJDT0FWR+9df5g5cxf5pybR4TUsySWJF7oDxYLH1r3/I4j8tZbjR6KRoumGcXA9VLo4kvJYlKqwP
Vof139wO/8wDBZnsRDUUSRsujSfZc4OST1ohlLJD3NAjCdbJdHwMDE7exReXiHOjj3JzE9VNx7Ot
bpcXAFZjAz0C1VGcK1ejPy+2//ntvLbT3+6wBxovd7tdI6HVmxcxhtt5CLPU8IvZ5QlI52YwunaJ
nec6tpRBjkxU+h0lF/x7Aa2gfSBCFsXBCuqM7Ztb6DDSS6IpmOJKKhSHxgcWFhIu70xRC+g/SzAr
/rur2X8mPkraUbjMTcNLmx0uyu1LnVnarA/wFKSYiNYdvJ4FEgJYCJhRskizTnzF29Cf2b6uYgcc
dvVNE6b9g01RghK0qxE1qiR8krWkBPFt2GDjWtbkUi1M6+Hyezz3GodL3MkyCyrHFZyqqDGChi7e
1GDuo7rMrgTLoYLxVzFr/f6vf/zf96EOd+eT0V3PBsZnZjWm4Jn/KzQTYGNoh86MMHVvVNdu5pdn
If155/zPg0bBOFEjJVLckgfJpfXDVhEl01JHfACLCBhaCkSNL20K1s8ytymol4A4EZJopY/Lzz+z
4NXhrDiZp1xDVBXwTN/J0sZydrW2LY3j5aHPfCB1eLUnQ8PACaKAdGAHF2+qm3AvID1fHvrcrx7+
/GToUrJKL3L41Wp1l7WbTrzJhdXloc99+GE2J0M7tos5b8yHV7y7vn8vUOpqi18eJNHL4597K6MI
Y7QRRW7kf3YxgB14JFmizC6PPFQFv1yzo8BiS3lvg7Kqd2GAWovpHjMFJSfK7WUExCXMpqrv7QdD
ixKtLgMtXoOcHWrarKI51KTUgSRz2VC4lhDJDQv1tnciYHTcv2l6Xf6N52Y/CjM2qC5gUMw+ie7d
8MXRXi+PO+yWr7brKBjEVt3meCDlu3KQ2JummF0oqLxUwosmo0BELyy2+IOmRMFBzSM9WV5+7pn5
SKP51AqdaHDl5jYAlZGG3sopzSsL5cyUPgPGyULs0cJHtE5maPhjTmbByqJOVL1yD1wCJ5yWyv23
5iCOQp2OwA2M0ZK7AOCPRQ/kAqwu1tTfG30U3+hhFLqeMnpj2C75sjl4ohe/Lg9+Jg6Io+jlVwrQ
r9wwtlqVb2gqPUFMmqtBvPve8KMIRt1akjB9NbaqkR3Qb4Rwbd0KabL93vCjKIbuTyPHmMZu40Sl
sFXj0a223GI70dFvLj/iTDQTh3V7sois0M4VMfUMtCZ/xdC+yxblFPelMJrF5Qec+wKjcEbD31b9
SsNiNWluikKA3QDFPbPS742vjBZn3qaQUpBY3HlCJy1z3UZRzDGVJWLHxfryFM7Fzc9GwMlLKmwA
EnZcJDv0HKEcI+EWwMUtQGtmKcJvsCNAYRMs28AY3OTlZNngebHOAHfsWzgSxwxd6olNurCAlUDd
pnfRp4Limx1FpYm2SQORRtTtfG5Ty6cfjfPELq1xOZpensG5jzAK/DAdTM/1bW0b1lhw+lDE0KxI
QXZfHv5MJBoXdH0xQ22kj/WtG9PMlo3oxRzw+7Z9B/76visUE7p+fiVrOLdiR5EcV5OSSg5z0Wwr
nTl59Qtq5J0ci920TJ3N5Rl9HbZpgPy5LYq+tqi98JBa18W5ZEK0KAU48N8bfRTyJI/qt5kweqnK
WKQ7SB4E1F4uDy4NH/WLo04ZxTxHKUsBiky4s12OdKNtkkUfZ0jJkKq7P5Lebn50YpHtgZTALLYs
n6uCJYIYm1DIMA+W1SpXNs7Xb1FShk94sm9w0HSsTIvDnZiBIVV7Idm4pWh+Lzp+9h5PRveoN+Po
hjIXomT1BqKLtm4VVUUeVUhXV97lEKW+epej8IjjcSAGQsoMLB/xzsb2BWfqhYa4RhktgOWIFHo0
QeYAsx4fc9gGP06gJ7iqPSE00++NUJI36HJUH5d/kHzulY7CaVSm8CVQdNihiRP8jJ0Kog/EteS3
bGThT/4KLYuKNNpNvHqBpStQcatHRVTNlSdbIxVWlb74DVofrftOFFy0S/CXGMxsFO25rFKUndw0
0LaOZSq3iZjbL7Geqxs3pRUAo7Dsrpw7nwnQ39+saI1WqVBYjWmljr5l32oVWhIGPGcE516i7KGV
lvVTs/a+VREQrdEyLAq/QVae7eYBzwdCovaz3seK8PIn+fqLiNbfDmkRJZSMiehphjaGj6S4JgjN
7PLoX0c70RotwDgSnCZyqNfjPA0ZEKtpDFGMfGLJIt1h07xyQHw9CUkZYsnJXtKCvElLAPK7xuhv
vBA7ISN+uDwDZQjMf//SoAr+HJtbh61iR5fsylk31xZv0qRaYg0xT6a/68nzbnejTF8f72k6zFEf
m8iT+/f36sq0zpx7nz/pZFqQoRTat1GCzBRI0jBD+cScJLCsLk9NHqbwxdTk0TFhprRo3CrntU3b
WbjIlkSEhTo3FujYTc0ZKPdJs66X9TLf8/FmzpVFMeyRrx47Oj/YOgaO9yn5CAIh4q70dq1KeRo/
l/798sy+Xna04f/8ZnHXglzX1HgnltmqUsNjlPivWmwdzQaC+eVnSGeC62Ave7ro4sZry5JVt4vU
Xnttei1b1nqKwKTdCysNStNLiDLMTuoQjmngl5BJmMq2lBBHrXOsUpHjin5e/i1nFoo82sS0vUrF
gri1w99kh8tfPkF5EghJvfje+MO+O1mIrs2VtkzSAIOwSgIRUBbgB+VwXiVVPb/8iHOfbHQyOJqZ
Y4fLI8L8oGClJ9QfboIW4bWbwvBTv1p0oxDhSKbVY70X7Oq8VFF9RctPqfQra+Hc4KMYUZkiHnxq
FOzMHDcZPZT1fS506bcOAKBPf759PRUxeKgZPdUfW7Rr5PKb5WBpFABCLk+SUzFyJTTxNFQr7H7g
UkxMObn2as58V2m02UVRCJJS5hGa6C8k5E8kjmvZBVlPb/RbS+ezH3S6OkFsJ/Bygl2jdTP8gqdK
G83L/NhU38vZxzCw2tR0vTDDYFc4+yqnq1qAyZTpRMby7PIUziwgabyBNV0sYAvGO9NMbntDWglh
9M2hh0eevB0wkbYitq2/c+I0BSsjxYsyqdQra/Pc5x1t29ZqHL1qXbSUBcDAvYtyWxisKbr90H03
/uYHHu1dLfQKkpOUFEvvjmEt39s4G4ETVR8FE2HD73wC0RrNRLSwhqI8YWwt3Jl107nDeP4aMuzr
+Cxaown4eYAbgpeBYwqwwI1h8jmJPJc43ZeXf/y5B4wCkBz1qB0ghrKlrn/beMpjJsC3DYvomxfK
UQgyZMnv5MTWt4h3YEqDdiLkSn9/+ccPoeDvoRkKxp8rFDkGH2aLoG99woJc1Vh058u2s2c1DLoU
wyu1+335SWde07gz3CV+41R0DhHG2/UadRykVbAGu3LdOjf6KOtA8Qr6RW3o28SFCV0oqLQnNWjI
lnr49HsTGLbhyWaufSWF62PpwAnJOFG5nBo5mKUaqN33HjDM7eQBQpl2vRAzh17Unuw8e2kr7bUv
KN1dHv/reCGao2jkFpGTaoTTbWi861hyNpU45549oYX2zVc02scBUnu6WPONDSl/lWVb+SElmfeg
o9Jz5Qlf56+iOdrNqoVaDYh55uBD2sbENkQJT45AeqkzBMWuxO1zTxlt6cbF8ceVqTwKZqfikIiy
CuKgGzw20IeYV4ItXLnLDtvsq+032tsFpQdf0j1/R3dxnarGMgpRLO/w2ERG3EeMN8HdCnG69soS
ONMSpIHw5xpzIrdFpwNaEbd6MM7yrMfDucJiUKr8ZYASITTSqaA6S1fzr7zMM1vTGGUhpV3VMQ6l
3VaLuxvQa/gXlysI+VfC77B6v3iFoM7/2DVdFdhh4DG8I62T8pAKT5d3y+f5/9XAo/0eGX6dyMLw
uyfaghNj5s3vjibU22JtT8RJuPSvrOlzMxjte6MzYsexsCeQwkMFoUO4UuX6zPO+msHwwJOAIuV+
hkwOMzD3xsG5aWd+NqvlKfTIyS//ppvJCyRq26kyB1105TZ09q2NQgCuGEEr03rYZvPgTp9iFTxF
VWcKv3wKm3UuztCAm1/+Qufe2ygWVAXOSzpAbkrT6T1ArYe2Kx6/N/QoAMSSnJtawyeRW+Gm1PMP
3Qb8ennsc/thtOcDVyyMmlLpNu+2DY4SqfnSwt+6PPi5Da6PNngT6wLe0ABsYcCVPzgR03ySeaqx
V7jH3LCkkSYQUWLIETjBUQW1oQxd5ivh7MzU9NFWD/Kk020r6GA4Ogc1Sx/rOr+vkbO8MrszX1wf
7fVUhP5dIi627XN/lWkKeqn59xaTPtrtKBIohY+w3TYzquS+QMlunRvdtVrcuR8+vLCTnRiYkawg
ottuA+y+SvkN+ecrq+ncyMOfn4xsK5KB+LjeQqjFa9X7Gamvl1fSmTNQH23kuhDRmAD1v5VSYd32
2CllKeLrAZonHdrfWVNc+ajnHjTaxjj4KtzgWTQmJWXL+hWZ6ClH9SwXMUVtkiv91nNPGe1oQL2h
EJehtU0HZxglnSj2tsO5t45g19lXstAzGdYn+ePkY9QYuRlOXSM8C5IVUapNUyQL1cYs83vXYVEb
bW/EuTBiERHGFINNK2w9NB4lBEKSawnCmeWkjXewkdCPLgrGtxHa/yWn31yn2mjrikYeo9DAwK3+
FtI2gkl5eZ2eaVqJA13tdAew+CusPFioqabjZW+v8Dpb2V20Tn08VsMlPgELWQbJE8Edj/17xX66
8uQz2dsYjSjXahNC82q3zQaJsGN20yyTpXFnL8x7Y9lzquKAM/Hn4VJbd8vLzzz3fUbbXQWBEveo
Im6N9rnsdmb4eGXcYR98kSsMRME/3iICdiUdNyLUpJzVM7RmJi/hOpokk8PD/G7tTd7CRXxoJ8vd
j9duJk13OTnQ63E424daNfzjubcQZub8m1nRmEHWGFmMCgMv1xYPXQUf+/3yTM+cUdooEEhyg3QH
JoLo1WpTDREdzybhvXIAfnY9vnqNo8Md12SOj5jRcYCbvlQTrBZmiGwt3Xf/6KwQHepu4HdtvUcW
yaHY1a/qIpqhabR15/5cmmOQPUHy/ntnwxhoaOao8dnmsFiihVhvdf/h8is8U34Xx/RFweotu6Bi
s+0Pxn18FN6ivYFpWrfQNvJOXsVXihNnFvsYQJhlNbxqgd8fKk8ZuPtIuRIzzg08ChmY9g2oBn4/
wsgAcsv+Sqnm7IsZnfO1W8dYrDAwHJ8P2A/NPtkXs3pufRQP5ja5vwbvOTeB4c9PDppSwBeA87Hd
+vkPFGjl5nj5y54bdxQFoFEUkp4zbuBl08LD1ixpryzGMx0vUR2d8+iGCmahM7awKubtTJhoq4S7
iDD9zQnMWyrnJi08GCETzF6n4pUdeQaBI6qj/a7HgVYXmHBvceKbxut0bS6dVbUMZ8HGm6OvOS1m
zaxl71VrcxXP02Vz7fo1vLQvYoE6igWhq0ei4PBkUG/4fM78hb4W186aLGrCpYVJfuujjXFMrurk
rZzwnM6cNcWmbK+s5jOLYYxdqrLAb9HRbbcF1LcYMXU7v7/8i8/kSWOcSZdJXiqK/GJXQX8LKTXt
peWeEmO4dPkBn43AL979GD+CI7os9AG/vf7lPIFzmAwLTplVN97KXv7MJt7EmWMGP61m7Yey0bqJ
tml2WLPsiysh5rOP89UvGIWCAEKVmRbDHNclNPQ5nIWFPsXAddZOpKWxtw/aJnpHvn8RL6MrS+4M
xkNURnEB02vFbIum3VZKjn5yXsgGLJza24U4zKx7wHT49iHf9ZxrQruo68pYt05RLcROtWYqKicL
D025veKp6RrZl4D/FSLGG8oNHGU73smuAlg0ivBJ6OSQNFdBazCv4QbmWup9sxA67vloVeymjqug
/u7tBek1R03Hfb+8MM6s6XGzJ+rNONYTicDpVi9R5NzYgTu/PPQZ8oX4+ecnQVmE7y4jbs5+DyfC
S3ps9sGjvO4OyB5ugh/hxruvr2Gdz9xmPs+fk0fJdhTqPYzYLQ6wM89J0f405oXz0xAUrFWsKwHg
XMj+TLlPHuMNgh5eJ7bbZJ584J7TIuziTLpH2Kt31s/4plhnC0iOM+223dRzFsrWv5Lnnn2Zo7CN
5afjJz0zVA7aS/6gPol7WIJbe1E+ee/GE3xE6cfl73YmIRyDockF9KiTK0IFiw5zUSDdcoZOjq1f
mcvnUfNVKBgOiJPXKMZVR4uOUNBM+wVeohNhpw0nAv/p5t20meLFO/XX5SwhUBmTYq7NqolC6o1b
7ySk7ogB0KrcVL+sn/6N/gvlsCFgTd25/c0TZHQ0K3VZqjGejNvIeM6oGjXXBj5XDhwjeFJPqIUQ
5S1OX+FQ7wBS3UaP5g7FgSNLZ+MdqD9dibhnvuMYsaP0ZYnp4RBwJQVyvTuxEXKOwNteXibncrsx
Yqeya+jbCVFJX3qr+kHc+/e4WKzNF3OVHGiou9eWy9dpg2z+uVqytoF9DOxpG0QugORyVlG2vTyH
M69ojM3pRNONMTdotxo2gO4gQ6vcdpheXh79TGwdg3JkdGMky2Z020cP2o3nDdoll4c+d5qOUTY2
bDA8I4jb9iNC1vNqD/vvYK/tnWBx/6znwlLcybOYmzbK7N3d5aeee13DRE/2rdelZp61TKhBhkYQ
HyPhNemu1KPOvaxRTKBriLENzgDbWLxx+19tdHWdnqlKfCbCJ7+6KzoMhmSCNmSujTwPwZX5M+EO
6cl5sovWEIwX/t5YZ3Nz/j3ikfh5fpw8MhOqqkWfm+MIZdY+ijd1fpXENiz7L4LnGIEj6o5QIj3L
2LP+xXtFmGCDdelC2go3xlzYJ2vn6N7lN/HGvnZjGD7BF0/8GzIn0XTsevg01bSYQ9yeadt00a6t
hX9AaHaWzq29tOloZMT7bhUdUFrjdV5ecZ93g6+ePdr8RiTbjSzy7Bd5+lOa+LOHn/tgQga7f/M2
i7dksvAmd+6MKxMCeFNo3eSP4uQDgyBKMB/bp9tweq26NQT/r37KkHucfFS8kGqcUnjx7UE5dJt0
jT4jT62n4gG2wa8rE/76IWOCUKOILg6/7OtYYxO7eMaHV5KXMxtMHL3J1knD3sdkcAvWf9pQPQiD
9+/95tGLwSitN4J0CAviqs3v7fjl8rjnLi0D5fr0jRtqVNc6hlzU4KKJZh/aRTlDtWGtzKK5Mw+m
zQKXhZv0I1hT3HxFR+lOZhUOBcZvnj3iEAlPvnnh6thgez2fQ/EXZXvg7nAlgg8v54vVNGYLuW5f
YBTC5wgxXFWiGO07C/2Go48XR4tsxuVX+HlF+Ooxo7DadP+bsytpcpRXgr+ICARCSFdsd7vN9HRP
zz4XYrZmXySxiV//0u/Uo8+YCJ8c4YOAkqpKKmVlFo7hGUyYvZvv2H3wDXJyx/TE30EC+E4+DA/B
rnwS++tPW1tiZ895Yy0oToFzYkCkzdsCE8bkYaLOz9vGtva/0G3PWy8w8D4Q1M70Q1D9um1gqyox
c0jMZTOmmEFybHhPl1sSGkjgzunojTHAXcWZ3+KFa+8eeru82wKHXczCGNhy5NRZ6rbs8cLS/Jzm
kwsV2mLjvHxxAjG05ckCnfFaG7xz16Hfl0xP4J7dwiivvbblzAH6HkVbYmwNLg7/Z0Ael+nTDVOI
17a8dIFK4rgQWGRikPdIswfZzBvJb+2tz5Z6M4tOnXlVW2NJEwodHP9r7Ty1/ufbXtvyTX/CleKY
zDNkB1EUb/0/IAW6JY3AIpYnQkCMeCKEsfMWwha07D9qp9qoia6ZxPZEXCnJmSOkqEZ9ZmV5BPr8
Lqi24Kdrw9v+ODVTwUdYxUAFeB/W0MYxbkvvBtlt9fCtLHMb5NfVDkMhsj9bh3+fITdNIIx0fU4v
VvI8tEH/u154Bb4nr1F+3EnwmH8Eh1Lkhr+HccuL1l7d9lBcQo9D0QwYnyUnTUt9yP1063i6Nrrl
o73jz4zNwwBZdvEAMbV3AixR1w2zNvR5ut84Ut+6eYPb8x4QMh7+Kdome6kqWd4WbG0o31iHi24W
3ceSSKgdDMzd4VK138iiF3M1JtV2VFZmbbPg3UFx7e8n3wN63BH5rpszKExkxQ9eNebuup0ud3Ph
YZbrmh6Sa2o2GQ5CLPIWlMjRaEPAPluH1Sl1M5Bk63ueTXsdQikk2HDq1cdaXp1qb1bU9BlC/3CE
uB4Au6AmqkFS50PyoAjfF7W4ryC+nL6mXn/c+Ng1y1rO7qKmrtqyzGIQAQpnBx1mkhwLz4DXvwW9
59d8COR+qqF7si9zgFwOPZh3v6eCTH9SDYH03SRoPkIA1ZlOLYQhvvsmHXtovrPpPYc64UY4XYlJ
NkpQjGRyE76QOEiLZ+KGL1rghg/attfNsOIbNiLQo+HYKHcgsfL9PWP5iQ18I3+tGNhGAwLKLPpy
aEnce322o3lzl5jxvs7UPRRocYBhxcY2as1EduggCYSuRqVikv9EA+yOgNVjszFw7Sus4AESuJLQ
kpLYbXMXKqmpALFB9oOKiRyBoQDMQGl3f30yViK4jfhAU4IsFh9z3bSPDs33EOMC19xfs9V3umKo
/wA/CuM7Csx7cSEhiwBabjL9aka+EarWltL5/zdhtvD7piJKqhhXxY8VlO7ytPl83TDnFPafowR2
D3YUbBY5tkTgxWcJJcczZSshY1SBJrxzGKSFPfYbrG9frj9t7UOsMOiGXS76hJN4WpL93NNP4P3f
WKprQ1uhruhrwUdVqdg39FW6pTnqtJjvb3tvK6INZZ40gBmQuGogr+KXHY6oHs1310dfWZw2mnHO
kj6oBCKFaLqPY6fTncvAildnH0VwU2MCaCStLQz467mjQO8eF/7QHqeMLw9gF3MeBZgXNj5jZQZs
3OIMibllroUbQ9LEBS9rWD+I1t1i/Vob3Q5FHQj8IUhAYu56jxB6xPFLf71u/5VAxKxAtJQzx/Lx
XQz9FCYKbI24HMneL8F3LbqNQ9iKn7HzZ71x4SxxawwWuPFQQv00KCA6nPfgaJDkp1/kkEPPQKjZ
VfTDbZ9kuXWrIANPFsSjeZofE23yyCPVQ8nmezVlL8IFk8n1B60EPmZ5dMMnaOI2AYmpC3A6Hz7W
tfdHZGZj570265ZXp7rphqyaSFy2y2HKErQM3ASzhUdYPl30Tluh00XFLSnetQMHve+wUeBcMYqN
XxyNqYdMeDBK7+08Iz/2ZXY/5OktLXGesLGA3ZglHXTi+jjP2wnKpjVUAKeajXFVt+4xC/N64ztW
rG9D/0a0Ii5zqkicaO/znBTvxBBs+MPliyZ8hOUQ2im41kB5AiqJLUvhDdDMgmwZ+wmuo+EAQAba
whMXMvHSmD9VnrkHyD/2B7ceIQjfBsFBM7HclpZsWGBnVIP5arATQRcKdPSYhDYPCTbi4orr2xg/
1H4LHZbGjfOSHhXaa5cZ7Z05FEmiosBWAawTuKPKty6V1ybNcpk28wscrYc+7hP5vQy9l0qqZeNT
1sa2fGbsCTcdVX08meQ91fpTCETF9UCyMrQN49OgP87cKZFxljdQHZaRWbaw1yv51QbyQXspEELi
rV0ItqAvxGVQqE9EuHfKOTlBomYLWLbi9zaUj1GW1ZPEgRU9G5+aEnpQSTF/TTnfqvyufYmVBP3J
5FTNEvafnR9L+t1APCf35AP3bttFUSsVBlWIfSBI8+OCdZAtX9Ctze6uT/Cacc4T/yYDFirVJlww
C6XL9nUAkVscXqD829z46lbKK6G+RCEH1cdjA6WvVpDvwEbVG2lubXVaac5NIdfXQRE+pqUDtW+v
wx6NDy/XLbM2q5bH4pYUrjrAY3VCXQjpQRd6mIcyznRXHYje3EKtzYDlvX0nIJw+j30cBqN3FvBK
IvRKgiicQOvo+qesPMJG6fXCzwdXYv24bh6z0b3ruum9VDc1Q4Gd19rFVimt1Thi+FE+BeMXZbbK
7yvza2P1Rr9zB44TKYrN/hglfDbPszdswTPXRrfcNoRAImjAfYLeN3FwSwjm+snGXmBt6PNEvPEq
NRI6MjW7sS7Jqx/OkPvKcrUR7lcWpg20IyVksTO/7oGkYHwX1iCxdXKIPgTVNEALWaUbm4G1j7Bc
F5oGYIhTo4oHTryICPCne5kJNnx3bU1avitGj3fpPKCIEfYHlN04eU0bujH4SnK3oT9+06GHWXAZ
qwUqC0u6K/m3mk5Ro+tD4r8q/eO6Y62ZyPJdwBn10jEm46bizh4SaP1BQGZrf330FRPZqJ/RZKrj
nifjNPymG3Dwd7GZvlwf+zI22RM21CdnYupTid3VOOn6IYXTzjtTJtmuDMLmECRU3zHumFddG+d9
sUBVtVEK6EICtZhnn4302XjoB9mVRdad+klMdw51PPCx1uNTy4QZdqmY3SLq6UQEBF14SSGFSLx0
Y4ovGodAnPpfFzNDgdbewFlOfja6+/ksjELTVoPJX2+xoF7GIOIZVgoo5ZA4pVDJQx9S94B5Dl78
ufOgfAspTZNLqPAuSD6z0+ZRE1SvSTIDjMqOg1me6fgitSBHNOmwz76fuNiV+RCQrdz6c28EtEMg
qHdoumLZ6Fi4uOYJtW/m9Bh2KJly56T7fPqBHaG4Dxiffgm/Hz4MMyleggwizjsE6uzb9UW0NgfW
8hfE01yW6XTiXB9rRveshx60cA/Xh7/oXfgi61p3ajpwxabdeCIow+zcBsjDeVbV8frol1uUMfzZ
kG+CdOlMVeUE7XiCDnf5WJm6nCJmRnZnsml4BRteu++9pn9pys7/lkDE4WtQKHaY6Viehjrkx4Gg
hycD+9khZw60KjNuInBglrGca//P9be8bGLo5/77koIPg67nejxBOdDsGB117JR9uWdEbuWTtYVz
Nv8bO8hE1Nkyt/qErOUeOj59Swbz0ov+xUxnRis57vIl2GrG887p4z+1TZjdSitkFBkSbZbGSRKM
BoLIUmdQBi3MK5dLPe0S1jevveEQ+k4LUn5XUDR+nlLIJw0pBWV9BjbnHtIAw34wXEI1u6Hqb97n
w5Gj0RIsKAJKwLTQ3z1T6wPnkv4eWLj8biUbtti0V1Ymt7YOgOGwYXE9dUqp7z9BYgMdFUvV/b4+
55cbqQnl58XwdkaWhmLesfAhKwRhxCQId306/6G6xZWeDxE5HRznxTn5Af/d+81GSrh8L4XHWgsB
9CsKWixCnmhFf2ddspukezeNkG8bvN8L1A8gm9Kh666vs0jWXn8oxrzbX//mi5saPNtaFSPLPGHQ
XXoKdRAVC0Ro86cCYqqKDBtPuFhPxBOshBF0HhJFqqA9XwB5ysLP3dx2x0FB0BsdwD/oOGd3179l
7UlW2qiVqUSZJNCTYh0a3Rff+0jKEeKfs4e84YGruPbn8fv1h60Yzq7vmqrXqg+oPOHie5ego7iq
6M5PITK7sSxWIpDdnQ6F0yKsQbR1qtSDXD4vNbStuq1pXxncBk8Yb5EVg4jQKQnFQSaQrknqECar
/I1twop5hDUXaOFrQBsbDKcSamtQFxq7/dJ5znsj+/TIAPXfeM5KRBBWKgwUX8pqmrC6cBUBfepT
v5QvN82wDaHIi45kYziMJ8YKeihNDwORYImGpZggdpQ4n68/Z+UTbDzF7KNnjA1yOFVLgLYXXK08
EdwSb5wmVmaaW4lshph7kFdMnZq+GO6N8tt9Sp18P4TQoLj+AWuPsOagnU1O6KD60+IVz2HWP2oj
7jqi/1wffiVP2jfTEy7Qc20QovqaP6ii7nZtrvqog9JaEri/5kC8LHzYKLGf9zgXsqR9T01kPnLf
zfsT75fpfd8U2XPf4voPfSnmXWaYvG9Ar/Hq91R9SlDv2zDhyhqw77ATXlcJtOv1KdPjuPeW1KBY
Zl5vM+DZR9+ktRF0yoPuoW+XOwPU6euygVI1aMah+e7T/JdgebkvxbhRJl+brvMqefM0YmrptG4o
T62vS8j5gTqYBenjoqH8toTfl3F5Vxdq48C/svT+Lx755mFu6RMDhWZ1gszWl2DyHqokRU0zYPvr
plsb30qPhRgroomrTqxxIFY/Vbgtr9WU7v3SL7d631byVmhlyHqm6SR5p059h5ZwHdzjiHUvcnqo
zAtR1VaD5Noas0JyraqAaYfLk586agcWc8imp97zdUOtDW7FAOLKvHYHTAQzWfPeh2LGCwsWvhGK
V6bBvhNu1NjqhSLZZlRxcJW6fxTkiHemKnc3vb59ITz3Wnh17yJ9VGO6DwHP21VptrWKVoxjX6kG
qRhG4cA4ZJ4enMq5C1i4Ea/Whj7//8YBBtwRoZzvyZMe5FObl59wpXKj0a21z0to+SAYypNB+YEB
+BItlfu1FvPWJmQlUti3pabKoPdVYYcjNYfep36P2/d6147iLncBcC3njz3dSoNrdrIWf5EVDkg0
sMdWQ/Y9LNCfOaVb7TdrY1trX3coJS8Ec1CPUxNNQVpHJGlFdNPS/M/1adblbjA46uS4Imrmfl+V
W1lnxa1sHJDr6X6AvDwCj1Bf0tD/mdbFhzpJtrxqZRNo44DqOSRymBp1ctXwJEM6PpA2BeiI+HdF
lm5JGKwsI/sCeEh5LUmJhNObIm+iMm+dZ2M65zX3/CXbBxC9ep5bp03uGtmojZy6Zrrz/2/8rqsq
ACLLRJ00+SDZV9yv1NWn6xO+NrTl0l2H3SDtCDb+iybHTJgqEkWq96HK88P1R6ysWPuKt+gR4BLU
ak+Dmx9bsTwvVfv3tqGtZEamWbaeH6gT+J+PBaiao57gWHnb4LYXGx+cjJnGgg0h8RlCDwwisXWy
Mfqa4S0/NjWacUiBeOSW8uecodHMlXet4jfR0hJqX+o6BjKoSsDdgIX84IUVZGGK5iXI2caaXNlH
2De7bEpK4viwDk3lCOJ658sIFhi6TGFUgGB61vy2XZd9s9tP0g8nr+pPTmEE1CA09JNF6pDItMr7
dn2qVybDlnsb6mSA3jA2RaYJu/uiNvQgxhy6x3mVbiCqV8KTfb2boaapxKDqkxfUT87MQdLBOI/Y
VP8Ect7Z2Bn9/8B+4Uhhy787bp5KT1GIzDO/OTZy4kcJUeYcrAxqKO8MnTz/gDMU33VLMv4mY84P
KSQB3/Ug7f/hSkecyrStnKgpCu8PD7j7QXK/2c1eMx2nmfofKFgNYl467e+gM7j00mHn5pHsfahZ
Lnoe3Ls2zcmOtg5YmzgDxa+qOvXoQ+N3BxhocyyJh4tcRQp9RMdG/pfSvELnAC2+tVlewNP06D5M
bcYTyIAwfZ8nii4Rw+x/IuVkfodQgUGleGBLnHHCHqA0XN5TQZwq6nI9fa5TqGg0rA8PI+/aj1NH
5ufUNZBunjpnz6AWuSvDCTwVnV5OjYN+9DQrJoTuBJ1ioKOAjq/S3WeGWtKeamiL9CFxY0oY3Tgl
rwRE+8Yzz+fMy7pCnQrImj+XHi8PQ6O9jU3aimPazCTGJROtPaxlZtzmnk4L1N3ZPH3OiwE84RC8
OLmO2ZLQWnkYtbZtaT+NfqNZdSpG3t6lpih/G1ySuDvhtVAWL85UiqSf7m9zUyvcu8br6rkPw4dc
ptBjOYn2tbmxxGbT+ABbTccJzQIowFTB0xw65ltHnBoV5bKHZLJLNr7hMvEEArMV+PUEMKUpWfjQ
1vxuzh2IKst4gq5JssijyU5LNj8r+CeKlzqHtHey3OXDxwE8xNeNuDJlNk4AN+KTP0Mi9gTBhOpX
25j+KemmYR84UALPhGRfeBuA3eD60y6z5xEoNv+7d2kqj3IoJ9anQqIsm5Z0uQ9N2+/qZUyeiqTP
n8a2DU5DS/lxOlMbakeoe9whZneSz+H++mtcdDlchJ6N8WYHFVDtDqXUJs6H+skX9X3Xbck3rg19
DvhvhnZIIfqFdyBcyrsCnU8MwJEl2MKfX67X483PKevN8K4jmgr3tLjCbYcQelJJ8wmaq52IuHHl
iyAhNC/NAO0lCNo6TgTgTYerS1HxQ4YbkY1F+/+K1H/SCt7i/PFv3qKvVIqrhGaJk3AyM5JwHrKo
L3Vu9olOAwoUoXpFg1n5i6W+Bi1dSLq7Breq74LJjEdvUXPkTe54mKtwOPFu/suFCh+nUM0gU3do
1LKM7vKa9I/TzPKfs3LKn0MGRlknDOYfKQNqIF/CxkRVMHQQZipQUIASeQvMwpm92sUt9ImhHA9W
ITIcGjdhH6ahr79AyqR+Jz3h7gGtKr9Sty6PY6bRKTDIaU+rIj+MhQMWo1xU9X1N6q+4DoSkESDV
d17XefegbA1wjqtc6K3Tbld3k7if8OF3OveSnVkKtW90j2ziabpz+6De07ZvXnAhUPiRV1fg3wNv
/GMzCHE3Oa73EOBq5V6VxodQSTvFRavbD7ib4AfVLlO6Q38hen27LKjMruvqpnuQ0jjo7dT5B9Dp
4szBGi8gOJyN6vd157i4+8HkWkE8o9U89LP24yF0v/md+lnO5lvtth+vD39x54PhragtRjb2ZT75
MUhpX0mRgg6cxJq63yH7t+Hea19gbdVHd4F2YSK8GK2Ur8QroVNohidwa9906sY3WEG70i1Q6o7x
Yx6mn/oGy44FW22rK/ax6SDUkqqgQB6NzVz81Yk+QIjxmxyn32FPN/YEl5OOB131f/23roJ5XnTl
x9Sr6nfQNvcPKh3kvnUbtPd743xUBemPICiaH1rtTs+ZqMO9yrv6B8oB8htXxJzQk+3f3bQmbE4k
KN5kXo4KXuw5aKc1HeC4c1Sxr/UWfnrFqDbvg+ABqBLL2Y8919vr+suQ/SG82CXoMbj+BRfTKOKH
ZdFSJwt6R1oVZykJPzjzpJ5nv8kfZgKsdFTnebIPWrrV7XnxpgDzZ+cv4uoeRP4mbvl00OYnOlXi
qmK70v8y5MVBTTn6M+Xh+qetZDSbHi3P+370MyzIsKnyH0CiZ99Gj2wRNaz4qs2QNrYUW18Ex9hp
klh4yVNTtL9Z6G8JyqyZykpVGfiXmz7tMPNpg6aFrJmCaK5bcehEs9zT0B/3+ZhlOyG9IUp6Zm7s
av0/3P5NjoSyfEA6wBdjnfbYnnpcfJVu7vyAcoi/C5ZcvKI6tKVTsWZFK6hOCTVNnvRe7JNR7wtD
5GchlHkYZeBtnFjXHmEF1YJCI5bXWAZFYlDo+lsOAY6rrzetMVv9WFY5N0D++7EmEF3y+ontzuok
G8655v3n/99MhfCZIrgxV0BSBHMUsgYdoMEnx3gBZGH6D9c/YcU+NpdJMisQQJZo0Sj455LTKGy+
pDgDXx98xQdtOpN0hvRp5SNRMixm8InTR8gfVxuD/x9FemE751oZX3TMzVJfupCecKLK2+lHSAVX
d/WH4Kv8AT3CpDwIvQv0jvzqY/ZA99hDPXh3/gEMphBhbl+aYV9mUf6x+Ywf9TmfQBK0xT24NnnW
0k5UwdolSHDkNhCJzdh05O7YRz4LP81abZzBV6KEjfpzSTjhMq/GRqQ6kqG5Rx1xRxsvGof3zvi5
roeP5ZZS69o6sfYOzQiOwzQHCJNmGUQX+fiMdvSXNFVbUpKX1wq3IXRpCW0BfIuK5+SxJF9oc7xl
DXIbO1eIZgiZK2Q8CuA6Cy/4SaZ0o1B1OX1yG/LWyKVzyyqYcBWzeOkhnPr+k9aF+lITod/NMxqq
Rd/UG+eXy1PAbZnVFNGX9B3O2d7AXjtV/iZZfwLm7Lb+S27DMoHe86Gj3QOKPH5s+iwS/UYgW5va
8/9vAlkVoLFWDVoikPX73PXuTb3cOLQVA4CSqaHvlkJIZR68XWaSP17mOhsRZm16LR9mSc91p0sZ
o0Yc9d9c/m3xn+ak2k9/rq/Ny0GC25CfGlUaHdSVjJcF+ikHVAg/QcroSBL/RvNYXstrNySDzlGa
cfOdLJp9Bgj09Xc/T95/oy8onP6dVJqZ2auqxou5mMxn47H8WDHf2yrwrCx2G+KTVzktK977cUXD
6iPJRfHYAqEZQwp4uW37AYaRfz/BpHLhYYlP8AfyPpDJKU/FI8+3UIprFrLyN5roFG9p64GYvZ4O
9TK0u3zmW+pbawY6///GqQwNalT1lAd2aFlGYzjKWOvJPzTo37hxis8f9uYRhcxJtVSFFysQLOyG
vgVPhJy2ZNDWzGO5buoBWDUPGF1T9TGrvRfpTrfFfBtAubhoxQWXM0VD/LgrKSSVcJlz27K39pNO
UnSF9vHWVTaaYwahnbtudoON3diaTSx/bR2fagjcebGUhbrrwRR6F4icbLz7ypKxYWE5LfIi8yBt
lxu8emPCu94JT6wEWOu6cdYeYB0nXTUxR3kKbennnbDwo9Grd6m7tZ08D3Mh5NiQr6YCvbpCn0zM
plDfT0X7te/FoxDgROyyLmoNhNen7tdt32J5b2eAZgmZB2MFdfOgW7+6U/6UHWhVb3Fhr8x2aLlw
NhfBMGYwl0h/LmC/Zlv16svIdY/bIK8a7X/D1HVg41KOehj1ON/JAtDbfcmz9L4QIvvcheFoXhbP
W17QGCOGHTieZrovJ+HrqMChaU8ghYhehgp661MDVh01UUSvsCPDA+szcc+1r37UoFOYIyP19L0I
+TJEKGIl7eH6HKwYyFZX6hkFWbjL/Fimon3PBzaD2megt0WJ/4BpRlyNLA6iBMfXPoQNHT8xYpIt
Uq6V5G4zo6BlLAll6vjx6KLjgns7iNZHoQP2ar1VEVuxjw2Dm8Di0/RTRuNgXh6mOTjm7W0dXTy0
4lwNVHgKjmUKCcl3oUkjdLYfHVdtdABdPrjw0IpzqKVCASSradwUNGJQyJ2dISoyEnUzwBXPpQRu
p93qvV2JSjYUzvM9DzkRD8uKz7L7RSmLWP79+gpdmWQbBWfQMjWnFGaSjgS9PyVuNEj5wc/NE+TG
Xq8/ZGWabeB8H0iPge2Wxm61HEw1PxSteLg+9JptrCgnaVYvhQtWBpkEdyH55WQTShhbzAVro5//
f7OBqJ2iSz2ig/9Pc0MgvTaAAVxs5bM1u5z/fzN8bkIWgnyNxrV/JqbrfzijeLnNLtby52NbLmkK
z6qH/hgWPdnPYnx0Sr1VC117d8sDOk+RJkG6j/vmkTefaHZbtyq3wW8dc1DSSfDm2m3vgw6Mz77c
ueNwd90wK2ciGwA35M4yE7cL4qz60dbhbhghDtT8JiJDU/JtqdcGwSkK1BlU57wY1INPPQsPvO7F
QVV+d9tJ2sa/oRku8IYg8ON6Kk4i5H95IP9ABnajLLOy7G3aE1ESjf6w0UPp+QkIlp2jTdRtiWet
DW4tegEGKR875yCGmnMkJzfqTB1lctjYI66sSxvnhjbb2oEkMe5xiuCPctnDkOsbre796648IDhM
FCES4uQdpYR2eS2L974pNmLx2tK0fLZg1AUAGdXkyk0+jHT5UDXOr0awByO7nQbIdMNEa8+xXLfQ
BH0HqL2BnjAw+yanJ5O7z60HMWKnnZtd2TobxeuV7GLD31IRKkHaKYindOFfjAha6ACN2Z6bqtqj
A645XHfqlUm3YXADS3HKS7ARpaVf76gyzg4tEM/XB7+8YJmNSWlqrx5hpDEewz+Kf9LNj+w2il/M
778rCkLjRLXcH2MdxkvxxJ1P11/5sj3Yf9Al6BYHeTDGrXsUiutXuYU9X7GFjSNhySiSwffGeDHF
QTrZwWcgz/e2ksra8OcV+yYh+mNKdJlieOUrCH5/HssHEOVvLPu1wa2tQuETztMJgw/Jx8a8k8nT
VGygIy8rMiEknp/55sWxuwERvVYy9oGeQaQPyXOuhuXZy0j2hXWU/oBqOj1MIqufK5Dj7NysG9+7
vGiOCmcEIPdUiGbMLnN2/dhAkwDSSHtDevoO4vMKLcgJPSaTDN7zsZgeVGaGPS1mr4/Ay7elUr5m
n/NievMNC9fEByZujEHnEGkJlgscVOlW3l0b3aqW9AQMI3zOxligO94sOyaO4ag3zu2XD9ao0v37
6gZ9J0xVbIgrnUqASiD+OnWtE4Vhd8qrBldbfoJkM4/76/619jGW39Y+Vaph3oBr52mKAD16XyR5
sYOc3kYGXvkgm4+CjCM4cQYgfRbN1AeU0sFbp2eSPQw87H+Ivlueu1l7OG/wjv+96aNsmgoZ5BzQ
wS45Va5Cuu+j1k8jXPxsuN/lXMBs8JfShIhJSIC/QFuQRa3KqwPQqOm519LcB7qoNnZ4aw+y/HyW
skHhYzRxbVQeJUTgGrh3/UgmxTdQN2wcPNZm6Lw03nhLAPltr6dmic1Akse8F/xd2nP5LYfKd7ub
fFkfWAZ5nF0ya3YbUSazAWAim7X0Fa3i1qmDu0qT5VDpqvrg9HV5J6pU3sSvy2wskilcdRaHM3FJ
+nvhJENUN6kTFXXyi3FEqzYBzPf6qltJVTYuaVjS2tF9lZwoCEuex85bcFLBTeb10Vcc1ZasyQYx
OXI2WHRQr9kHA6oYSiXsO2A25NYvsIKBDw0HkCTAWCkIXU+EZN390pot0N/KF9i4JOTbQjpGDXGN
q60pQqcOevgGJ3lcaG0+XrfSChchs4FJ87SUhM8gNKkNSC+0vhuXItu5vrfLq25f5PI0A0cXeuO9
D28iGUMKetbOVqlyZQ3YuJq5TYAPaVVyqik6CoY893YNsuX1j/v/qeu/VVeQwPzrqbPfFl6t8jkm
0+Ln0chms5MVCfdVNfvfgorwfb/k832VK+9AgmkBw0RvUC1akvQg/Qm69smXIEpo5NEhUqNPd9Vr
Yai3I0lpDp2RTRMFUJo9gCKf70bQtt9VaTXfnzk3X5T2+xgYq+EwJwfoIozvsRdu7rO+6n+VCbh+
ajM2e1c51YOC/sVxGiCztGtk131Lc0q+D3lZfADlTvCOlQ5FM/RUfp2LJH2XBQvaUatGsXuPtxp8
LbgoO2RSue+YnkWINgA2fIA2afMwknQEuSpzk28AFYm7Htw1T0ubdFv0MZdPFMxGEw2kZG4/yype
ZBJXAyhkKnc4hl6KtkcOLgsQymxk+rWlcv7/Tdh1EtVKj8DZACXpnzPZsXscmarX62tlbXRrk6IT
1prBZ86JsCGPQjQbRA4Zio1Qt+bK1i5FpHpRHagYT1n9WYUflXvIty5i117cOjqCqNpPOE2B8+fB
eF+ooHnIIPH75zazWBGuc3xcAKZ5Gg+G7kMZ7sBevWGTlRe3EYIe9+c0rFznJBx+YD6L8c+G468N
fc7cb5aKQstzR3Ow33Tgzu+CaV8lw0b59xw6LoQUGzelsoXPcxFSYD3c73NfP5uGntIJx9ug5GrD
NCtOZetEOcvSl46fgOW2L0BNA9jcnCwQewUSyQ/bD0vabmT7/2/BLn3OecG+sdSEas+CPjsVM91P
hxZdAAiEGXdR0g695NSGs/oS+rN4rdoE9C1Qiz6ABTJ8wQWQF6kMyrIFOm0PUoosi9DU05Gdk0v5
KufGPLmq9P8mHgUCYZJoORBT2T/VSU7dSAPa6saiJsH7zAj4mV+G47iTHMS3G0ZcWwTW0kWlzDWL
z6cY283xwIY23dc5rfbXHeOyR6Pr+l/DhWPdQIZ3EqcxPHbJB7QvL8HX60Ovvfj5/zdzsmQKDEAN
rE+9AWS59fg+cLLipvfG6fTfwXmVyBxooDKea5bsxdymDy7pi0Mzm3LjBLP2/lawY21OwKSiStS2
+anKyHto2W7tuC6bndmwMfU/zq5kSU5ci34REQwSElsgR2pwDa6yvSHsthuEADEP+vp30qt6dJFE
5Kojqh1KoeHqSvcMuWqGWhjGuUzm3leqgx+NR0GsZCR1t2rBn28/usRd9Ux2sQFJvoioBJ7OJs/3
sUiyF5UX+gwCgjxykczH67P9+RfRJRDLHRswpBtvhORs7Hf5PUDMvocL7PXWP7+r0CXwCnVTtwRT
D9OtbVjPGmXuk8m7Y00C5KEz/RJNHPuEtBtXo8+nnv4HhyXYOBCXjZFI+j9CGFHWxluaZmttX/7+
YVvUc0+mZOy8cz5Ne4dVO0K2HuPW5mCxKSbHyFtOKsjO2nh8gtWr1/wDyP7GHKwtp8V+SEqPTsxh
WLO2ekmM9LdRDs8xexNQUxt7u99dn+q18VkkApbjehWrAAWaanZw5BAaqDzc1vQilMaVF7skbbxz
b5ckUAnf2UZVbDS+MvhLNFYuxnjMDDw+kEoDLl6HlmUHXfXzetfXWl+kAoYcq5nbWR9BYDBwIJWZ
FH04FL9ua/0y5R/WpMuSsmraIT6DS3wXD+LPIIsDntJuE+qnSwk8CMFZoBkhOIhJ1iG2d/41NsAK
2FiZK0tmKYEXTwZncPSIz0lun3NpBeA4bGTra+O+2K3ShaLhLKAxHlckgFTGLlcvbn1bFYwuhewk
N+xm7rGlVPXbwFuoyU+mfRvXiC4hWCXxBkT6XEZOOgWASqGyzw/X18vagC/2aOLwXglGsshNph1o
+l+cIX26renFHu2ZqKHljyEhULi+tzyhsVGtrQj5edpLl/graQgpu2yOz8x8q+Z/PekGXfeWQor1
eu9B5cKW+W8mSpdaXFXmlrFq4yyyetc6VeXchorHTpDlY/IEuNEzn2fTT6fya0xqFSg8o+/a3C4P
tl3FBw8OWndm25TKN2iVHeGd9p7OiROkjvE2Qcf55FRgTObSvCPlDNN1nRZIQrGTYmemIfy4/60z
VCIpaZ5U4qhT5uZpFKczD6Fqb6NKCR5D0jo/0wxKDqwcfpExaQKaefSb05lVKOsuD8bMcX2W0RyW
3qWq/bKDgBHsfvHoWRPb3eEfwVuoI6UPuvYf7eI51G9EmgeKe5UP7Ty4puqmDu3Zm4IJYiA7nN+t
X84QqETmI865UNMhM5p/Ib+U+/3A033TlvGeOi3Qagx0O3h0u0EJyl8RpD2JYfU0TONz4bX0eTIM
owgGHpeDP8qZ5cFsABoDMKakPtXe/LWVbdEGfTuCHAnnBKNFQgJ0SFgPBn1sUPPHy7BN8dbQuNn4
SoA5zX3tUPZdziXk+Hsq2DfFOitIM+l9A/2vxoNF7v5o4Nwufa8XY+hcrB86rz1JQ5o+SfB6CQUR
to+RKIRj1/avXMEnzqtq2CHAOiYoim7iPlxbIDtscuGwsG+T8bvsW8xiZtZ+VxRkCuAeKL61gpr3
FuncqMmRTWUZhBv9ObHgLF2n4z89G5uD0XrTkVCXHtJ6Tk8FzMqOWa6b3eBBbd6gxnQCUU+f2rRh
j66r4geNq0oCbEzmtncUegRhR5x59BtnMPZFbFa+ZPP8hFtG5ffwaNt7aav2A22dwG6ddxggi4AW
3AtyisqKl9QxtCC0BwGFuLmLc68OeyoBsZqKFjcwMcABxHIM80DFAEM2wd0xDZqCzHM4qCRrd55l
sWwPTWNP7qHkABGlvozzu3h29EnD4KFG9Ui572ws00PKC/WM5wEemV0PBlaFfZtmUN4NcuE6v1qX
lUcvdfMnqtWFoaWd6lSkqJT5NSZr16ZtHI5TmZxjUMZe3H7qnvph4g+9hjBfb+fOsRm8ovFLeyhB
ZIG1nvMGTTjyBD1kOw+ZRVPgQem0Zxm4f5ZXHGkLP2DX494zjVn1DySD+iF0ZxYHRUf/cUsNzFZX
5afRxPL1E7sfHsEZbA5xy/NdymxvJ22gGKtcyDeLDVID5gezSzbAzxjJIX+dKlAwGlwvv7Nh1sRv
4Y6wS4E86HYA/VUnJybOITV4D0J0nOs3XsAXjdQGqMV5npLQMHMFRqQtAzrFCmzo/glGeeTcWE6x
tynlwQgJeKwHGKslO1j5OW8N0uqj1gAv4+WlCqBsjOAu5Y8Egs204g/TiLLKWM+QYBdGdebE6A4C
qjyoc0KpW01pe7JBsw5ozXhgQU4j7GK3wqBWr6lkAjNgQNRllvfxSOJDU7mZj0381Uu5c05jCo6O
Kp5r0K0Plmm4IRsEUhyRv2NQxq8QCqFnC3s3nNj8LU2U4xf9qHzgud/hvFX6ADKbv3pVm2+gDt/j
HWwIDKZE2E2QoTUzVIEmhNT9WEJDgJp4BBZQYAq4LdxgyAAYG/XQ/MvljP/LZHLHdOYiUvby2/WT
Ye3kufz9Q4pVTKgxzxInT46LtnlXQAPash7tbgsVvZKoLJGsnteZpIe09BmEtWNpTZPvWe0/FZ1e
r/d/rf1FIuSMJVUypdCrLoo5YPB39Dlt4qOpNsvbKxeMJVyzqwsK+23bONf9r87t/MQydoUooASP
F/tq636xooRAl5DN1nXSvGipiHB4xwfe23YI4znTN3iJW5MA0cHHYS2+erqBObfTDgcDnPAQBJrx
+fpYrqRPSxS1WxN4PGqBm5SwvlexY1/cxPhGxvr5KJK/icmHhVbFBPWbpOZntxpOxC7/5O+KGkE5
1QcBvZiNROfz5QBVnP9fzoZRVcxUlo6o1X/RGrWH2MQZZbs3pYFkKZHbeXVeSWj3nEdpP+sCVgly
y8dtpevLi1qGm8gggdo7Y//vE14+IH05dH2+8Xaw1vzipjarEjoLJXpe0wEyYilkHcDLgWPc9bVj
/VV6+m+GSZacmVhqM8ttFZ91VVNYszr94zjMew9LCnC3YgisxLMfRgqpDJ3P+l0O8Isx+jzeN0iI
viqU3Q7a6epf3kjYTjpjsysaZoe9JN0dEW4MKc8BR3oSp9LH+5SLU1DFfm2X7RlQHxw9rtsfRjYV
Icr45DQwWQtoHQnvqOQ4vFaxkAdlGuYTbu94hu1M9w+xdfxgVlmxt4bMe020FQeeUs6hlpYK8XY7
RKUNY6GmRarndHAPSZAYB4RD09KMYZnJIMCRBG035RFMFTgqeb1xyEdsYKeDVJhM2uwco9VDikTx
hGTtFXdA48xL5oWJrAwIT9leiPoC+elAwiDxJXjJB0iExN/sEXUBlpr0qxXn+eOUQ5k/w3X7wXLM
BqRON73TLkWKDe8d56AmN38ZtdU8jFk1+pyneThl1vTeEpt8uzhAPLhJCpWdRBnlkaezRALrDo91
6dU+jOTog+H16pnlHS7xVd3pV06ILsO4MSF2BY/qQ1w7+pnMAtpbtWU/FFZsn9mc/zLqKrb80bWq
B9sximMGJtOb3Vnq3i3hpOEzeFru+qFNA9ajNGwVtT7lthGHbWxkoWF7/T1Thtf6MOny9m2SszuI
NRSBhEhKOBkT3JwqGJNSIuSO58WIytGUFEcns6oIfJssFDOuCjGyDaSXWD6Qwex9aYo0QBHRO3U9
uApzD7vFrmvqnVcoK6C9qB/AzzfvEsXfRGxQqExykt5BvaUFggh3C9Uyfp5Z7+5GXQkk6q2z9XK+
olZBlqAazeax6cp2ipIys86pTbuH3MGdp+zM7oFyldzxXl5WRUbvPKCNz2XaeoEt+/ku6WMeJlmd
7tyk2qI7fJ4DkOUziOOYgG8NkEYzERqonQdO/sfEM520vl4PDmux5/L3D7HfMKAaoZA+nmWp392y
eCFaPcIQ4+W25hc5gFeNnVQW3ln6/L1wQKWoH+xhK7Ct9X3xeNlCRSqjAxoXxTtkgfymeEvJ+/WO
r5z5/9HzhyIASBqScASw4hEs6kerkcovxfwdymODb4GXY3K1qzu160h24nV83Pjlz896snwPYJAD
goaA5Z1ju0ojAA/lu/LK9FWlTSf8NLVwAckrOyg4FExiAV8UFWeopFs27C46Rr9DWW7YKUfEN5U1
yDL5UCju27zHOA9xEeamdyjnLUG6lSlkixzXpLkenYJ5ZyGhp+QWviICt0q2cfStDeVidePJCVhc
pr2zI2hAIJEQW1tyrJdy1ydn6pKtBQBXCihD6Z3HbIRDpTFNuxEi2oE5NyxAnkAOJp3Hc2s07hmK
y2298UlrI7ZY9HBzrtqGuN75Ahe1uzxM9Ju+USKFLDPdjvYgIrTSO+eqTb7GfUfvqVPK30lVpBvr
e+0DFnlgLE0Ul8aJw33kq7DSo8Yjh/S2yj5rrS8eA82pt0bmpPEZVVW80OR+qnsABrdUildS5SUt
iScyVooD0BcPZvYkdAdd2UaKZxjneGDcTezAYnd6ux4JVpbYkqcEED9Jp2JECEpJHTC4tZy6JMYz
EkrkxnE0a3kA5Ib4vef+bkpnawhXNs2SuSRNPjR1iQKvnqUZNm467tIGL4HXP2qt9cWOB247rVSi
vHM56TDBM5MfUzw5XG98ZfaXCuRZYUCE5jL7aoxDiNz6qdQ7w0lubP7yTR8OS1Mb5qSh4xOlBUsO
MtYybIZ83g+ZdjZ+Ym14Fttbk3awpZ75mWhnx2yGJ7Fyf31w1pq2/7/3c2yVKCTiAuZ6uwHrGLK8
2W2VA+IuNnVmltpSHro9JfFBaVS+Ffl+W7cXOzoxpBBug4PY0+kOBPQnt/E2mr6suU9i+JJ2lSJ5
q70BJy3XKD3ngByYbuCaD8kWRn5lPS6JV6nQEGzj2MGCIXcXFxqIV9NdmcmNOV37gkuc+rAi60zi
Ymea3pkCnMpwE1LesxO/1OmN63HJunJYabUpSEBRcnllo5Ux7+uGiNP1uf0LlvtsBi4D96H/3G4t
mguTn63GMwJmGPYDTaQTOrBLC3XGftY9ae5oQ7uwTNw4aEFxBQOJ2GFsxOKgcLc4SlRFQu1OZni9
U5dr92d9WuxywzbTdBrTAvhZCDVWRs6f6KSqf9qeggxp2urRGQobD9qwLdr4ybV1stj1vGnBOaaQ
rM1ae9fZeodHrbDW5HD9i1ZOLbrc+bkw8hntIyzC3suWwp/hDi3tOkCc/DrVsb3xHZch+mzoFmGA
eEk11RzTWVXQsZ7Fb9aWW8TRtaW+iAOzXVDb0HCUiCujKoNK1cMTELv1z0o5SgRmA9z59eFa+aWl
jjHES+t4sqssmqGBmXfkVVAjAdXe/aJMkW/MycpQLdkzqK2NaSsyHY3p0INOPf1Km2SrqLjW+OXv
H7YVZC7sRrpdFg358M8ce4HImhsTUGexVhunbRg0IkECUDsbEFxLSZ/YzRYCcGUrLOlzTqsSDwK9
uIETpz7QIrN2QABoIJM3E5yV+V0y51D3MvnYcrx32q/KhfvR5ON4Ke0t1sfaJyyCMk2sno+55mfo
3oS8ru4sx3kzJrXlW7zW/uW7PsxuPTgWtSCQDgH/1jdtSCSa/jZlbGXt/H1E/NB6hRcMb3IBYCvL
ej+6qAVz4/dNG4ssliW0PiZiTAOivdm8c5SkkjSN7Dr7CvPcjbvq2twuVmeMnWsqE9NJ9XuqUMpq
XL9G2cgVxQYOdm18lsE0K7QLIXl+HrxmZzXVvpm2KF1rTS/Cp449AU9exASrNaA7xNp/wSN9vz72
K2fAknYpZzHK0sWi4cyDAa8e8qObDSgoSAs8eaER6TAj++s/trJCl1xMjkJ6M/YNPxcpBIoZg1y0
dr5bOtsyeVqZ5iUnUwylVSMPQWLlgFcIsM1czT+TdMZmtrfsjFbygP+I5Rd5m7UMQdSrj8qBHbZE
wTs+JLYCv8mLmmzaOG9Wpn1pJz3nPO6GecBR4LQXxUXrFx4tNuSgVu6QzuLUHFmtLRDxs0hBBznz
DVFN34RuWghGGB3kurlk90NbzhGcDOtfNp27DYD1ynpbsvlKkTR2yyR0u5sh/YJCQXVqoW+976hI
/cmevGNbyub1pvX29zn3Q8yCSZmXjUAywhvHPuYzSplFUh90Pn65rf1FVCF5P3m1ifZR1gcipsEr
HGSqty5PK4v5r4D9h96nsE3oHQu7pYPYYaF+jvxnQu94tpU5rezGJcmxkTVNHZLqaJDGd6gT/0Kd
/r2YxcZMr3R/SXJE5aRMnBnN42U/VEnql9ULTdwA8hK768O/shPtyy9/GKAWao0Nb8QcMYPlX1x7
9Gxf0tiBILnuwszM5VsTl/Rd5KPDN94p1gbt8vcPvwmjBA4EFdbvaOKCP097M3OekvK2BbskNYqy
MlyPQIoYLN6HuckjM85/Wc6WgO5KRFlyGcFgJuCWJk6U9PBJAZexCApqbVVy11pfnICU5pMsSouf
UTVKgqRAFbFoJNtfn+yViLWkLw4shQyHHkSUVfQOpk0yREFKd2PgiCe7EF8zcDP9IXa3VJvXJnoR
IdPJnmG+oUWkIew/IDIFSEGfdVzaGx+0sj+WbEZtpLIiBibDRQ67wzQMd5xm2h+StD4UZhtv7JKV
gVsSGg0jkXChBX/akF+rsgwa+T2xX2zzizQfrP5xFlv0zLUPWuS3UK8WelTIEOPhJy3ABa+LsO3K
QJAtzu/KClvSFwH8Bd9GJjpyiiyAZMbeE83GbKw1vdjX1pglLO5dO5q7GevItPFmkibfr6/dzwMV
/49j1NSMNRjMfdQN3cnuHGAvxwj+Et/sqQZOKX6f4i0lxhX+Kl86R+VNYcYpqB8RhRzUCQBLvStk
4e680smOJuBLp6Rz+6PMCvte5ZUVMge+RzaH7/ds9M7XBIYhGwnM51uIL68MnLsSYMlsiPAWjmjz
vSn+7cCKuj6mn08YStv/H4gpz0zNJjlEE6ySRgXdHC8Jrze91u/Fsa5zNjceQ7+7kp+yeTxwZkDx
betV5/MUiJNFnHQnqYuSQ/90oJBtTNmg4FI2yEM9W8WPeTIlSKxiulF2ZnF3KDuZATsnoNjS5zD0
uB9mvN03vz3n/fpYrU3DIkzabQVgHYeWRcOnhwJit02yFbhWml7eFgzVcVPhOI8St+oDPVR44zH6
4eV6xz+PVvyvEvmHg3zoB61yVFCitH5NzbtsLA4myX2H1hur6O+O+++rF19eRuYMlt9ZKkgkPbcP
IKqbntKB2Pe0NvQRvhaAvWZWGdatNA6qHXKfxtkbTOyasAOu6CmmECHKBtIEwgWMBX+DbMfFyQ4M
qfkNSMPylNDGPDWx6kOvB7KJgwu5m0nH96B4Ep+6BVxgmMyAl85z6JYbbyDdmqcWSKWxRRQStfm9
YOaPrJrNPSPxnbYEJlBK81jU0x+dgH9SePXbWMTwL3GqBMSouNxndjWG0+DeVvpBJ/9/Jyu80MU1
fJgiN9YPbg6na70F3FhbQpfJ/zDJ0tRCw1uBRDFwR2k3H2eUqa+vn7WmFwfGULiXSxOaFlZ1l45g
ovZDtvFasdb2IgDZRQXv2Rabqoyp62d6LAPqlU/XO752QizBLKMyx3SsEgoJQtnsSQmGv68M3gYO
gEF3fWq2QcZq7zl1zeRLZ1TGPumEEZpu1X3l02Dgtd3actld+9JFeKoNgowtTmkExRo3cNxc+G68
Jd2x+qWL4DSlNeQuO5y7piO7YKS6e1JFWjzLDoyQzPWMGXjJObnnucMORcH4XsAN/MxQlr+vjVwb
gPbKciMJWAk4y5uvzafSgPsxJEpZf+oZIHGu7l90I0LAidrbTsXlna7ljdmPIyURGcCcnPRrjJfe
6+tmZaqW97nKJbRHOQYBM7fsnceSPBzmG2m4fHmX4x65sDMsyDwn3EAMKrw7AA2THTWgVnHbByx2
rG67wRXQxY3Y7Dzmsr8bB7Vxyq5kDMt7m1KxRRsPY8OnFivYhBKzwX5nxfR8vesrKcPy4uY5YCzk
oiigaSCwHZNq2BFTpvcXl4Ij6HXxXjHebYmsrs30IkEpkQjz0cCmdBlAknUPF9gbpWiXt7hOxYiS
PYwrWTUESSrC+fJfsXXmrs3DYsMDY5NXMDIv4U4ASgDMjkxcChUwONenYWVgllc2iGCojFXYwjhX
nIDPDlCME/wEbmv9cnv4cFhZuWAoxl0WEUQbv8GSrv6uRXybwRVfCsvEAMWpLsHIq2T4YygVmpN7
zi/LZ55vegLny+sZoO5wRy26Mspk+24l8Jwj0LS8bXAWm7e7cExohcA2As+6F1VuhPA0H0/XW19Z
N8uHwhIWdB6H6190scpKAaRUEoawdIvwvBL6/55PH2aWSZt6ZhFDIlm2MNl7YNCxM71jemP4Wb4U
gnBbxx1YTZFBUr9P/iT5j0RvSbWsXF7/IiE/dN6E3WELaQSoR3Pp923mk4oFJPthWdEs89BkW+Tb
tUlYbN4KGTks0ycWxfD+aZV7RN3DL9stuZy/Vm6f5ONLfZWL33unDSiVVLwAPFj5jXmo2CVvAz5c
mSDPvbnM9uFvGVxfVSvTvnRkK3E/nUgDeVck2C9W3mSQkRNH2sGMWHj9bcfyUn+l7HOg3zWCtcet
O9K1dyAdfrne/5Vwt1RdAXeTxCTtWGTZIKwNXmCB8XRb04vtnJeTtCHXOEe9LKcdK+B9UdSQMLje
+lritzSrmpHNtl6elhHwIkPgWel0bxBPhUrD3rOHhBR4s7ILB8dILB/K1sOX3OX0Lql49uh2Lfzr
LCQIG6Hr83XN+GV4P2yg2APX1LVGF5JBIJchuJgO6K/dy/Vv/XyRsSXzm6MUPjqX1uc8PfTOvZwf
MvZSd1ssoM8XAbTt/7/3XTFKkU9oXw6w9KMVqAe/r/d8reVF7t96sLOZSrQMganANMZTZkzHW5rm
S1GXNAOUtBxMKwIB81ejOZTKh63S2Uo8NBcDUrIZ8iojrk+we3gqexrUjnvoM+/BFNZjWsyPxuy+
3vYZixEazElM2CA0QiSMyqQ8cYtsNL2SUZqLYCsALWq9XluRXb2V4wPtbL9OnoX5DveN8HrvV9b9
UhFIqSyOZ7NioMTkj4V2Yp8V2Zknzo0baylLY0gQ5I2is6LYqPy55/4MBdIcfMjr/f98iNhSiIZ0
vaFArbcinjbw0ki/CSpOSXkh2IuDUbgbd4eVbbBUpJmtymQm+PZRDYmSpK4Pee5tbIO1Gbj8/UPk
mQStweBDRklbkESLE3iRvqAb2d5a45fv+dB4aZWDSI3YjWKRfyl4+oDqTO3Hab2Rk62Ni/P/7TcF
Kuk5yMmRGPKAyv4gjS1H+rWmF1sYdHkiBPiNkdNAZ/F7hYv+9SWzEoyXZEYIzw1FUphFNJHfirw4
vRfo9F9tbD2VrbW/2LUzONMSPC3UjNpnYR/dmvu6foYExPXur0zpktCYA69c9gZzo5THfjX8jnFQ
wTr6tsYv8fTDejF1ac9xD/KltOrBr7RIwzzj/b4yb2ONsCWf0cxGa2xjZUaVkyW+65h/EpX8dsAm
2Jjevyi8/6aQbMm76kThVFTVReRRRz0yQtIDFDW7k8xcNwQOEWD/NhMnkMvrV091czi3uZTQ3O3i
QyE5CwXt85APZn7Ramjno9MlHPq/jfN7nPM21MwTu5yk5kvJLfMNmhzdL9cyKieAaEbzdSi95JlA
UfubyCTUJb2MvLdeZR6gYmY9GqM37+XcApTopbn5GmcunNGnkrPbaqKML5YfIw1UVOrBBQkUcg8D
/KzaIMler6+PlU25VFTp3W5MLtoESGR/FezrSDcEyVcoW2xJnEqzNodaGSsiy2PAuTqJdd+1zHuu
FLxSGDzWil0+plAx6YfeDDKzbe1gjmkXJFPfbJHSVm4fbMmW6giIin1fVFEOhOrvRimy7yqInFb9
+EcbNQQGgXIu66DxTPNxbCFz5Fu6Byr8+uiuRI6lshGqMpCVpdKMxjxnOCyZfqKpzELNm2zPZVHf
duQsmVu97XBTyNyOrFIUGMyO7nXeVgHsyrdQZGsL5RK9PgQS8OzsmRYzqMhV+UMN6Z1026076Frb
l79/aLugQ6x1DJqzTIofrpf+wkRuXHlWgutSlMBuyMhowyms/fqgwErzHOKb9ftN87tkaJEhtnqH
oXVltEFugZZsQQkG9plWutH/taFZJKMKqQRr5riLWuioCOW8MC/b6PxKprW0kCpJbTLmeF1ks6GC
kV1xKh0rDyDtHMUV4pyxVftY+aElT6ujrec29lxhdRrO/dgPqAA0Bc+/6UQ4X3LS5DsICaVbuokr
Q/YfIklP0spp3Sqq+znFvbPCTuM3XsyWJBJ31uqCHKmgqJxF2kpOPM02gsVavy/D92EXtCmxstjM
qwiaMxyyNtBHYi16f32prrS+5K95RjW5HFXLSLuFtbdrQwTuoMRtfV/S1Ka6mqBag/cQpX9m9rk3
Nso3K9vXvQTWD2NSMV4nQjh9ZEMg5aRV431p59TBSwHXG9vAWjsklkQ1G/IYjBm4W9adlYTJbLhf
4s6ELwBn/CQ4mX+PxWR+j7OL9bbyYCjvj4LGX0rLwNPCYDgPdqrdwzxQBZ0CDQfpxtNJAHH+6VDp
QYeY2IvMTmHrYyYSDh2pkZR7kaYc2tEj3G8MD1WFrMjC3IEqF2SNkp95J+ad5ZXtQUiNN8BRcfeZ
ena5H7zS9VEgrF+mYaL7hkDYSM+EHcSgoZNkapCgednt477qT8Mk5lOL/BUyuU0fNhxgfjWN7AE6
M+XJRrEkKDKuz0095WcX9mtHRBvbJ7Lqw7zoLuq5mfEnz7o3qobx+1R1yQEqiU4wU2Xv49EtzmR2
JTRX4Ed0B534KUzpMOxbCJjveGINO5NN/QPr+noIqkyyh86q2hfSONK3eoLuF0W566jCjaMcHhLz
h6fNU2KIODRHSg+td+Ee1bmuABJw4ztuJf/2WZ08ED1SEUJevw2nHlCuzq3bAHTAGA69PXkpZa+e
Ujni1W+oIPsVOPbo/mwTnuyMbBCvtcwb5TuNK2ZwHptp5xRpZYaDCengwiUTRMBcePh0EAkmniy+
QCcic8OY6DYJDebJLez0yrZcUrrECB8AhwpINMDAdcdF1+yRstg3oUHZ0kfLmLoSuGlk/3M6g/Rg
lPvJcP/VQwogV4pHuOuhZW2TXr7twyY12qwkWcVUNDmDFUAfOgP1PfeCrId6xm0/sbiWQragA8eX
9xHTo3mESSCHX7W097Oq2ca760qutjSz9Ah02XB76KMaSk+hJLkXESjGPbc24XfdOHe/rn/Kyowv
2ZlsclwBGfMqUgoCnYZrhuAk/ntb24urAncNb5aARkQwpLHh0sBRT5mICK+37mE+P7mH0cU8zznk
T1pARSKL4DxlbpmdLNsCMzar7FBU5BB3ibVzvNkClmaLd70WnZd+asncwbWlrewoptJ7SLrW3blT
7yCA5eZpSGpj8p0W+CETsxUwNUxuYNIh3Vp5K9O1pOvBdqQvREOriJrla+O4x7kfNhb1WtOL3K52
AE8cIfgbjZX1A1axvy1BNqZqZUvSxUJoVQW8YWdebJC9R216L8aFgw1duesrYaX5JS9MS6ZxITbH
CCKJEPHrBczuEWxn0F6TcUuZf+1HFk8XGBpVEI1v0IlNdjmrTajSFPLL6JTN4fp3rMzAEiKqKDAE
NLPsyOvSYu8yXR8yZXobKdfaByyTl27qtDvCTs9KyaOZzXuIeQICam0E97XmL3//EHZdeKG54CjB
JDGb7lPXfqQVsutu+nHb2FzG7EPz42TWwxDHVoRivqP4rumTG0d9EcxLC/JL5sytCI5cMJBqIJ/k
QOZy4zRam1P7//uNWlOnZyttI0ZlGcDbzEPksNON99GVU2Lpxcf5ZCdce9hYYzr5ZZr86bL0W9XS
3yY4Q7eN/GLzFrltd7hmNFEhzD9VjuOUK+v39bb/YpI+CeJLfGePO3DZ1Rj8LmlUODMMPkCO6XOf
tzogtnJJ0MBGKhRGrb5kaV/cte4oHriXT/dUEh0aUlahZffNOU0Td9cLXkBZlY8nQ2R5YFa69o26
VRDE59wKHNJ3PyRR497QGahu3jykPpktGvR4P9iZXT2+XP+ylXlfAj8Tq3aSAisrmixLhHjIhrNk
ugkfXmt9cTmrRl1g7okdNTr7UsXVr9I1uo0V+5f/9dmcLAJFY0PTziu0HU1mBtC2gjbvO8T5rD+T
w/WxRnr7MM3l8EhLmgRxXf+joVUbJqQ1nwyhSdiWnf2nnaoaRqmKvjQp7Doch0HL7SLESUYx3Tfm
iOy6lOYfz+6Z77L/cXYlS5LiSvCLMGOVxJUl18raq6u7L1i/nmkQYhFiFV//POdUwxSJWV3TLAUS
oVAowsMdkILWzM1jr0boq8IOQrhCzwnR8A5Yd6u9YQf9XrFxyfpH9fqzKS6cVdX7g1Gac3s2pube
A3nWGM5tjRyxVMw5lp1tPAEn0/8hiooyKBzRXgB7M3+qRNK7AnxpeyqqPAbhF3iVrE7soVvp/fCw
+S4SWaOdVJlzqnyd7Cw0o4uwRVr63Nlu+aOb8zJKW7SSOLjkPJhZ1YdN33Xn0uLjfk61jIy6n0Ug
RtsNuc0Q5teljAl0EI/Ma9ygq4vp7DYiPyH1LB+ZmeXfhFDOuRp1+sAzgHoZJ1ZkOVV26tgwv0Ge
Lw+HxDZBoeo1Aet8dWBaiSPJ0uoicpYcCs/tQ9MU4lg7oBOzfe59AxFfi08zpnGRl0219xXUktHy
NI3gWet1ERIIN7y7vTIZNFLLPj9OHeT4oIfeoybRZbUfWNz8Zk24XH1tU123w4dDAIifqrSyvj0P
7fB7sNuLl7Cv5SyXresdDluAmYzx7Mr+2WinqMVnHEv+dPvN1+LGJeC2G/q2kK0EPwwZGEAznN6l
3qi/lzngXaDAs+S4B4e9+9QY4HVDn1zlv+VIVtvx7RdY8xiL6C6BS1SlDxEKWfURzUjcQbHja0Mv
DghfwdAGYLPOYHbMd3WFW5eZWF/rmLeXjAt+4+clcgwgviag0EVTWQ/hX2F+7cZrL7kWkBjwbDct
alQYeag06BAKvRFQf34428vugmkc/RwISvcEMpkI5Ml3GTD33njqE76x8iu1KHtptXNfezopy/Hs
JZl/lmbeBUTWyYFVo7wysoOKvGmuTdxIuN3PmTtCFaCf6AvVlvnum6wzAlYR8jwarrsjZFJ7HIa9
FddIA3R7RHLVr4xrYhzpBPUViKvml4TRFN1EeR5Pfkt/+NDlvGvBdbkf0T3+R4Lu4e+uU0bce9CW
BBvV8LtL8xLCcY5/lyVQIuWtSTcO2c9jTnu5qVJzdh0fruuU8u+q/WM5uzqVG75mbezFhoE2M5uK
EmMXBMx6yQ+egSxsk0LwGv799wCyl73XJedTXpmgt0QtzXj0Cg3KTWRz6j3JENhOPXIj3aCKk+d2
9d4ssWenlgHhOzDjdw0H+6X6PUhL/+1Q55a7OFyumwug2SDx2bH0p3vhVF/CNdhLKLo1EVsW4Bg9
gwa0CzWy7kHB0X30FcdjL9HoDJT0CThOk1MzgEUapCZ2nDtlvbs9+ooBLNHoIEsvO+7P7gmI9Mge
6iCvgM0wn2+P/rk/tu3rUz8cZVcRBcsq2vpMdApVVmd8R+AQ3x57xfEskeitA3RAMUBDFHD3Jhin
7pUK72QazTlvvC2k8jXU/MSCl3B0zZKGetflaZynQpFQViRO6p9K/6rN8vX2RNYW6bp7PiySb+W9
LBSvz40a7QfK0jSaIbmxsUxrH3ixwzPW+8ISAgQRyIFrMHVM4/9MaLvefvdrXuCz9VmcimwEMVQN
htMzNBISVOJmBV4ij/OAo7Xk0EELIOxzw3kq/eRr9CP2Epou8spyfDrLs3IRZ8irbKPcOGlW1mrZ
QGx1jtHPk++C1FY9ZZPz1hsKSWpn4w6+Eh7ZS2R6z6DWOQhZn5X9J6mLQ9apU1MOEWqMwUAlmNSv
TEi0C9HKf/v7rGySJVC9byDXflVGPsnawrHZSFld/LHxQVIt5bvQ9hZzy9rSXX//YMReUhXcnuh0
Lmh66Mf0VddWCyswNxIvK5tkiVuffSBoBpojgpl0fSJVbR2rcuPuv/bui9yIzKzc5j5xT30td0i2
3inolBO9JYK+9g0W+3tIlDX6jsLVCKkoV9RP0MizQ9I7oUyMLT++tj6Lbd6MVZrMjT2djbo5JqZx
EA4Yu79mRItN3vqo/XAGFwKZ49CBGlULtE0yQhVHfM0FLgHrlpgKLwWlwYlyABvR/JAGk5s+f+n1
l+D0UQ+1C/ZWjXY0tL2OLXeCSvU17m5mCBXyLcjQylGxhKcLjzesLgRUpwvvbCfjczPnv4juQlSA
X5qavd2ezcqHXkLVxwzdtmnb6jPIl/fKRbSUe9HtoVcM1VzsYbCdCj+5HkRVxb9NU3JAAuFKrfwM
HZGv3RaWcHUXEjLQ+QbdseaQPwGAFdCkH02WFcGAS//taayt0GI7C2HPHXFgrmMz3zdExqiDbnjw
taEXW1mW1phlXjOe07x/gGDPhc306WtvvdjAFjjkLR+ddch3zOJ5VlTucjNRG5/28zISCDH/7Z5V
XXkj0P7JSeZAJNoOqLujdvghaYn67THLLk7ON5b/831gLcHQzKDa1DWCfh8C74HhavVX63MaScvh
4LOvhgsBA9L3r6yatQRGd3aKVHaK+0s+68dOZhk4M0E0envwzxcNaYh/LxoCMbvrk0mCL1Znh4Zn
96R1Th0tH5yeHMoZwMNBnXhXbznazw8iawmQhjhFMdpXR+vSljxyrpsi4FBSCQc/8/7cntTnm9xa
6nS22jQ085U+jx559tPuiSftM5n5qe+bjfvQ2jSuu+dDLDCLwVDODG/Os7y/T4skD6DDVoaJg/L/
7VmsPWKxx40CXen17OXnPnlX7X5un62tasPa0Is9zshEc5U0+OppGXX2eHA1ZNnSaXf7zdfWf7HP
i05CZZDgzdEPMgOIyWXQ2c0rE7UO6LTF17X2lMV+7yhE0bwcPNBdoWjEbDR/1Y0/xUw1RgzKuHLD
Ia4s1hJHPZJeo33cIydnKuI0dX4XrPjpGXn5pfPCYtd7xwdTKseBIzWOzoS0eLf7nxPN9l5lB4Pa
isk/9+jWf5DUnNm+hdjppPwHJryd2Q7x7Q+9tjTXT/Ph1SXp+8JsHffkNGkoCUAwSDyz3UC9jbLY
53cv8F3++wFDIrJG9J17Qjg5vDCQGFxy19IPjnLcCIUZMJJmlcnRhEV+fW1Ki41tQ6VnHpwe96Pu
u0OQvAGQorf9jW+9tmCLPX2lVEXZBHd4Ys1jYFFjCiFrW4c4pOYNt7H2tRd7ux08U5sgJD1TXtzJ
1HwHWe/Wubf2+ouNPeV+xdAt7Z3GLnvt+PAMmZe/gFbdePWVao61hKSbyhQM3VHeSQysP0wgPYoG
RLa7GlKPL8Po8EvrDHLvA/Z8EL1fhEVLLOjTO81P6BA6z7bCxTIxOvNEpsQ6FBatHqB2QA9TOeUP
3WRCRagvpntPAMTc9XoKjTyZH2qDyKMSUNieaSYPbCrTZ+j+mYeE6vphLEp2504oJM/CY4HRkuQC
aXdwHwMqdDegxrabgfveMSiPvyH1CsXC1h/iQlbjHgSJXlCV2otbXnVhOxYkRPRpV2E6cBcyczSL
KWPtKaks96Vh8xi1XPcHAxjBCEBaL/Kcke/cbuzPuVEmgYYMcjC4UPz0UxR6/IyLMBmb6q3io3pP
Rose6srMosEncgdK7ymyfVft0KHJorlP+507dTq+vVVWHPAS2cStrujKNnFOAASdTFAlMHK0Zze2
UaS6/YQVe1timqQBjVSmHKReZvB4gfr8yDrHDJhC5eD2E1bmsOxTyPvaFZxxaNdkI7QWRYA6Qgj7
gorg4+0nrMSKy4aFTvWmm8NOT2i4MM+ITPpIJJn9AwfIdMhVPx2pHM2NT7Ky+Zd9CRq6vpnXQcoa
Ui76gaiqCjI1bmmYrXjjZTtAwxM1l2XqnKjH8ziZZRbJWfwhiflqtMPJGGQOCCp0sm6v3Npkrlbx
4XRJpqEzxhHA5ZbpiHWvI2Zze+QVu1rquswQMoOwg0LKU8x+1JaucSGCdruu7rZAbWuPWHh6INn8
XvdWd0aoOIWgF6qOtaZDlDT9Vi/MyvqQRQBUVWOTJLjdn1GTdy4lFMjCWnnVxtH7TwL7v3lPa9mE
UM4dtGml2Z0BwNvzw/RSn7qH8WIdoBoW0nAI5xBAyTuyKw5I8T2Yh2rfHwCi2zDltQVcnjUGTQ3K
M3muJq8Kast44YZzqptid9sGVlZv2aYgVNaRsmggLjdN+xo5jNHdkg1aGXrZmKC1ZDLxSX12R+fV
peXTXNgbdZ4Vb7KE21vDONYNschpJP5RFnTvk8gaeUyd4piRw+2lWUniWkvYPfNoy0pNoMDW2cOd
R3IjUCybYoHANMogngsFMcICNhhGTNEZF5uQN9x4+IpHXkLzc1ZxZJSa9szr1j5XyoNgbVPl5A3A
0PoPBUvgRly/9qCr4X1wL/Vole6V8AX3B4g2ky5q5ZMG00zVbHE+r1yuydU+Pjyhg7y06KFBf2o9
4PdDv/IYFH2yKhLKrfe+bJ0Y7bAQ3+2o81uWxrAxszX7W/geYE8Gx1eTec49148aSaEP2PdbR+aa
dSwbYVoKZJ32pX2am+S1Q3gRIKaNK+T9gzHR96VIvhm1c+xRD4kB2fq2YZQ2Vu0Tf7RskWl8Tmgp
dX22qIhoaRvxMCoj1L5bHSbTZkVQgcHtoS3zJLbLhEAsvC1jNbvuHtLNjbdxdqzsQO/6+4ePmjfc
QYzQmmevQguG7keoyjCIffc6vyqbFSJWJd2qPa04wSWMfwBsqyImAiCwUIHyjIUIGEMIZUe313Rt
+MUWEA6SOwQZuZPj+6/ETN7cHLfo1B2/5mOXyG5KpW2PneeAIt6GEDglfeRlcosebe3tF2ZuAxre
KnTwnjM3H46k5AwiDDIDTHDcuq+ttJtaS5i2TAbU9zNNTtPURJ2xd2kdtFSGg2p3nLqASMnIzuhj
gRJX14qNStCKa/IWZ9+c27aVmbZ/gk5nE0JFPb2bU2bFiFv0Xkh7S59k7TmLCAJa6FCLcnrobPPE
vJ9TqLVbtece3MGYdoOrkg2HtLJnlrjuJAUeqzRhB0PW110wCTFGwEiJZ03KOoR+Ceosdj9s5OZW
ZrWU/uCsLQvoT9dnJGnPI0/Qp8T+sr3pl1V6z1/aOEuAdzcDJdgxC1VOWSOr2Mf+QC7G2G6cgSuW
vaT9NYsJooYTrgtpUR6BIotqXGl9y9y4Vq2cD0sq3xrc14Wg19Z6j4S5M5+Grtvoz14b+vr7B++I
uwaz5qJJTpDWSYI2BVM87GtLrWHlQHUXO15n6DBCpyR2vDl499CdaM5Go7/LrJJ7Zmkvcrhf7CR6
HvbDVGdf241Lil8HVNhtQycFboxql3CU1TjtHwd/+u2BTum2QX2+Q+gSv2NXdprOnR7PFrCnsZ/q
8cFreI22/+k3ysx2GkCjatgI7T//SHQJ5umSxFVzci3xpLmEXntvvQ1Ul++3p/K58UK+7t8mIMvB
GOaMAaBotMU3aOTwXY9rbhmYoKjZ2OJrM7hu/Q9mZqF5J2HSnM8mH8OeZRH0RTc2x9rrX3//MDSp
XOlRR0PC3M5CSGldm83EVs567b0X28O1WnvMUgw+996rSCf0En+xoWgJ4zEMnRZgnoby33x0uimo
IRT3tQ96Dcg+rEjby9odCUYGS8ZY/wJxiz++3h76c1dNlwySwBL21CMdtAV49rPWwz3LkOSCRPFd
Vpfx7Wes8IdRe3HKcacRrdu06pylHNeIeSpUMEK7JAtZ7oNYtWxdIGAMHRd4gz3Q+H4Ekv0OYPUk
i9vcHCLbbb/ffpkV61oiexrbNSjjAswNODTo4Ia1wSOk/L841yW8JxWda7AZyCFUXTwgx73y6M9e
va/sLIWuN5jIM5BF/xGqHUFx1Zh7kgN0mpZNFzDTTA+A3emNQ2zF1pdIIF2Zfe503ET75hxCFWrv
Wltx5doqLrd/aQ++UWcmKH+e7CwPLOPOgwj51z7R9aEfzJ2Ytk6NPDUh26FfUSeLddW+tkjc3h5+
bVkWLoARq7BdL2nOtrBPVe+AdHGe8uj24J8fkHTJTVniSASNtTGfJWnRTE5RWn2WpbNz9OtkUHDT
TFGxhXNY+wgLtwDurJS00O4421DfFe1PBBFBX27sk7VVWkTApoRqtGgJBOiIf1fX4lH6/hf7iv+5
1374wOi2n1N0siO66jL0laajf4H0Dz1lZNpixl15/SXYB8qRALGCovosADVNuAhUU29s8bWh2b/N
cx6tmsgWb2/5ZRNMnmMFM9tsS135qEuETw1hY2BALXEmQGoECtlRmRMX2Z/87baFrnj8JbZnypsJ
xEemQKObta/ddufk9LszD5gOhAZvP2Ntia6T+/CBDdnUaERyILE2GhHQ62GxVfZfe/vrEz+M7CNT
7Nsa51VW9EYAIxUhhzAVKkM5mtMJf749gbXHLOJc4lOr4XJGeDNAYwli2grSl3p8SbT048ozwZB3
+0Er91u65D9sbSvnhFkNChMW/TnLCb0+XQo6BaJLCGtPU129zRkFiTxDP1c6ejEa2EWMopqxEV2v
Wdxip6Nzr2ZVAvqIWWcRN6FxzyBUNmwpDa0E1ktU0AxORwBpjemcjM4eWvH7Dhd5u6t/taSKG28g
Gyv5+TTIEhJEmY9WlhTPqWQe1mYa2un/gNL60qFBlhggFAzd0jMdsBeiu8gT9Uvi0Y1+3H+KHv/N
q8G2/m3T+NpSex1B10/C9V9W1/oqtOeqRUNcB6VasN6yH5Cs9qGzKMkEH49uaTdEr012bh0wWuKC
p5AM9rrM2yUJnU+a5GPc+GNySWsEFQG1QUFRQSAwhEAgf8uBES73BRqZ7l1raIHET010zlX6YKGj
Ks5z270UHPpoiZskP9xGJc/IPbdxBdW/41A0ZZCCHO3gDBMEYk2njzra+mmguhksQ1Pp0bAZ6qQI
mdWN30C/Zhx6ldVPhmjVAdCwJDLQeAdulFo++wOqfU0nX2Xpp7FsqQb0qU6+Dc6gjgCT8LD14UJk
7md3jTTNyIbMwAEigeIvmtv9DgUE/9QRH9wXDPfd0Dfrds9qKQ/gLtAXImn+kFzvq1JMzq+JFm4b
OGUyn4oia3TglrSVAfAf1cvt7bxihMtaY6vTXhgeOhRn77n0xsBrvgFm/zULX9YWZVeBvdQHDSuI
zbuo5t7fEJE3djov/I0nrGSWsW7/NkXQwZiid+ALmM9fWidtooLyg1T9E/ou9ujviktV7EFg/1dm
G/aXbsNkiRYDmUU9V0mPnoqyfbcL+i7AsrMxo89PIqi9/XtCSlvK8qQ3QbMCCBmi2ilApnBj564N
vjwl5hruq8fgM6nAYUT2Rtbtv2RIvv3v97ZzkvLBnqFVDR6vwnN0RNy6C93qay115D/cmpkx8tmB
Q2vK5hfiLuuCHkogFqaJ/U4nYGVvz2NliZYV64SYI0riQ3Mu0WtaKPM95frP7aE/P6OJv7hVtqZr
G7xzwVfLCjO0GxlltSSHSSVejPv345eesgSfWabVoM0at4VCobIAKWBltM1pkI13dg37axRhZAlB
sxpiWOP1c8+83Akgos1ySx9rxSUtwWcjQ6EINW+QMmSkjlvJHsENaQTJBGmgry3Rwml0ukELVgGx
EZBF9nvt969OPvR3JbihAH6ZyEaGbm0i198/hH4ld1iKJQdPfleHVU3ODQHWSNMNL7Q2/MJT5KXn
1fK6IZT07zngbUEzeN8AI95yRWsPWHiLxkaGz+faOovk3SVjYODWxt2329/g83snWfKK54lVm5aD
g6eZzT5CrXGIZ83tXdr4BCLfCkwcHEKwTJd9F3BQgf11+7lrk1oEj0BNGgZLPQsctzk0W7uYsDbw
HWcj7FobfrHHAZ0hVtZMaGtBz+gEGCu4wQLppBvDr3mn62p+MKnCArV5gy7d85hTJ+g91d/JjE4b
gfWKg6LXSX0YPQWfsDlIGKzIxzAVv3lvBTVuLsiX3F78tddfmKxNQSPgXE2WplNo5m2IRraNlVl7
94WxFnULXtwBnM4Tdx+UZmDBF38Dc1dB/Yz8uP36Kx93iW/hEwORb3vtWepG0O1NgS7ATZd/zTL/
gTh+WP3MTvxMpRh9mKvQqqDQ4n4bQLPxtXdfGKaNiofnGxTnWp7lUDYUyRMY2doQwuveRvpuZXn+
A2JJgLcgOH8gFUCLve0PfdyY7rhX9tDtbs9i5SsvwSzt3Hoen6HhVE1u3PA5TE0ryhs3tPiWjf6T
bfzkdrOEsmRdOngqhU6IZfTu0VIN32VMpT8rXmf/q4akfzIU4DRajV04CcViUVCgr30/M0/sCj+6
ihYGrtnOb0nTVdCZFyjJjdP0JUAPWcJd7M5ItA3qzLOQjwDuBiLfWz5664e/+w1b+fwGTJY0lEVt
DUjV4QlNl773erCOpUr9sKipBBtP2j8J46vx7hLxkjketcarfkknBjMuGluG0gDByW17WTPJhVdA
1Q0G6ZjNWRa6DiZQWu+R43xvIOK+8YSVfAhZYlo9qPV1GNw6t6jsQ7i3miNFEDfaU00iPymqwJyU
fcwLR0YjSVKw8moWqilznm/PccWpLiGvCa95TySyqkDf9SGraBOgUL4FfFwbfeE3HKcybGecEE4W
dhoatH1qNokOrwnIT3baEhZE9KgdKSiqyiN9Mhv/4Ob8VCXqeaTIuhTsD8rxG8HS2qMWOdDc4ra2
FcfJMyuy6xwGYlDVAfU8aivu7LJ/ZSnsb3bMeaOuvWJ6S9QP6LmMmvoIcDI2R9lEjwNJdg3Q1re/
urU2/tVFfjguUtNPkW9o3DNAMuzYcq/8bplV/sAs3p4gJK3fLEV+aF9xUO/poQysvPTvqyxTl0L4
9CmftH3QEFQOVOLYG5ePFWtZ0nyyQqAQAr2Vs2cMkcqdyNmEIKx9wesjP8y3YrLIEe9A5IroR7fr
rDhXQyQo0N0Jp78bi+8HY6vpc21xF37DcFL0J4NiGd3J5oMuB9DG86PQX9yyS4xQNXq5StGLfG6K
lu07ZkNe01Pl1w7JJRaIGtwF2O6qfgOcItQOVS8iwTwvtupKn3xESluCCCsHxZLcsVISyq01ol3H
fNQTC4ZahCCOCQr2Llqx4WFXbGoJBRJdV6rGGqxzKYxQyRGpRmvDK1zD5k8c0BL3U5u2oyoHN5yE
8TPqtpADbZLQbLJY1Bk0ZUwTnHQ6cYPc/+LtdokDYi6Bhhpi+Ctsgx/7fnSnYCa+/b11+q2KyYr1
LsFArdnUpsFKiGla4/A+Q0til7htchrA2vZ+2/047j+3gs8W7/r0jxtyHjxHznI+jxbJ4kJb6beG
zO6x8myxH4ZcxyIXxZmIMf3R8Rx4FE3LH+iC9OOkagYVEEga7wyAJ14rqPQenXI2ysCb++mnn7b5
UdRCPfQeKSSiO2U9eDOZ7uYR8IfUSAzc3Ut9KbTyD3Tyyt1giuTVyYZ+b0+K70uEutGQ1m0IDmv2
Svw63eVMybsEtZATQ8dy7NrZGFCrYPeVyKajpmadhebYS9CWlYkV5pCjuEB2UEXVVBYRF1o/St21
IPMgfteEmetap8xVI8BQ6IQdWAv8RNnY872r2XCfONXwN/NT6xukiWqkobn13Ftjw8JmTAsSzCVA
xNAnSw4Nuo4eUYftDxIqjbEmyvreOYnc21Bnxo0bAudz3frP3mSVPEwIqdCFZDIjjXkr65hpzQNU
4UXoJhmOGzICk9dCDbT2M3kELRuLRpSg3pKKDm8Zlnovko4/c1XWAoQCuR1J1wH/gos6bznSqKjq
F3jTv1F0TveVqb5diSDuC68420qBVxHtvsGE/ElcGK28H2dWR0lbhTzJjnWaHfvMCOdiGI5Vz+Ub
eBx1nMkeNM8uLtkFaZOoKMS8o43xP0MADe7PdQPGqPrVMZC5AKPY8+zTGHLAkOKTdbcDm+vfXqv+
qKKeX0CbJA545HxKTdQJepOJPcvtizH1v7ykAFm9HF7smYFZ3H0zfTHvJ03ulN1CGIpYVTDk8gKq
g13uFHvK2idwkkPaGiLBQeEjHyDK4qeclBsmqkpwt5igO+5Iuhd+ez9QMGpBrKk9UAvaNRb6o+66
oa37kHJpv2s0HZwGcCOGbWGDTcwcQLLqVbjhTjygXNBXq9YQ+i78hyk3vZ8OlXJXzUUXJcIvzo30
WQDSfeO6Tj3IQosyrNCSBTUoNYYZdboqGmU25EE6dT2Yxo2COFdqTDBXAla8Y7rOTiNa2PYVenWP
TaYgEVuYQ4w67HQw09mOkgxUPW3SFLiMiOaQTrI8mVWtjugFMePJTRATQNzlG3jABx102jb2basg
9FI79iFJeBIoYBehRF437TPCGxaVZekD1Fyw2FF2cRGMD4+s8r8PDTK/hpAqtKBmrrnzZuXCiaox
f7UaERuWONWZ9TZNAOqPQvypgb58dRqLQTqXgR3YIX90XZ2MNvnJKkhaqoyAKHJgxSXl00k46S4F
3WlNcTaj7PSKHnXEvXmBYp2uDq5j4h1pEudNeTBl9QO5pEs7OJHOkj2KKPeV1uesJCdkOy5unj5n
jv9rIvylM/1HkekiUqM+yMwFlaOe5nhwINOj2uweF5+LTmoIFslfZjnFU9W+gK7/brbT72M/7PlM
wR5rgH+4qk4o/fgBMN93HboKURO9c3lxBszw2DveUcnKDByaRsoT72k6gSzRJmGSgrXUyIznIjUu
CM6OLJmfwcX2QDvyzbHZrgenRVFaT2amdxXN/4yD8cSd6WBw58GlxkvtuFNomcllaOmjMSe7xEof
e4uLaKRI4Sgru5TMOYmiOtRpvUum9FCXyV7NGjUm+BtQnSXdgUKvYpLJX3klfqaWeOOouom5eIR9
x/OIv9T2cQZvPdTP0QQBZxUQz2hxVsK4y2RXDs19X9h/oSHkzEvoaU5jttOmIMFkqiyktE2CPCMA
D3U6jTrhR6Ye/yfN6c5wp0tdqZPD2yLE0odYg1ebpZd2tnioK/o4Ib4r5/Id9AlI6wj1TrTxVnrG
d0vKy8TgFYWzy6j3M5HVfe5ZTeB27O/S1i/5ZL0CBI1ruQu7pR2LZa0eU3BYpp7eGb53V3toqWtT
6wekg/3Q0UYRNoaHm78fcV8fmNFCga+N1FA9s5LucwhTQ7GHHHDQHu3KuO9M/mjP8h28WGgrMMff
qPtV4UCae+T8gT7V73WJrlopp8dibB+t3H8S0y8IbZVB07DHsbJ2mS0PQ17czZV3L8r0jvgTNJIx
C12aImApeSvd5uIV7C1LnQsDuVeAMlTYVmgM1sJ99+1hCGvC/qKOcx6pfV+B7jmqmfdiNv2faSKv
KTwHL4kI0SX5w3flHWr0AM+540Ptsmew/UIPqXoBxHsK8tbb52MDefv+QTjlW2ZYj37DdrMPG2bJ
dzC93s2leCAGNJIys/qezGB0JfMjGauLM1fHBicwZDZRMnflzsSbZXVbBbpTD4k9HCagpTJ05/qe
fgehhB36nO2lD8GHsuG/+6F5sKrqvkyG4s7OKriJugfTjvbovefQ7kS8rNm5mTOgoDw3O5ImZtir
4gVKuN86LpCdm+Z7K7PBOl/Lsw1IWeYW74MvmqDhfhfZon3ysH10K6q4+p8ciPPE0J56oCK3D2PK
7F2LfNlhovS+vMoLJWRIIw2JWGtGpaATnT5oMZb7vINYbUl0jlPgCvJ36IxmWwI1p0RfIHL24mlX
B05l/k1KWJ6ZauhMlbwIPGo/mE73Itv0YBlQRHMasLoXuQ7aUZ08Gwbt51Hn5eFYdu8DkafEFW4w
Sw/lcal46FBvrzqFVKHCQhtFvs/y+ckYpjnkZvdtNiuALosHVaavyLm+a52/9kALa9rFbil2XcVx
tpU/vKoG/+5Yftdl8zhTwOIcQB74IC/1jHRP3WVplPtgg+2s/OKlTZz3lAcO6feg8z+KGUIkgDEc
xrY6+B77mzZeBL9u7xzbFUEuxRnd5dmZX3HKcj42lN9zYcUC6IG9nZtQQRLTQ1bBA7EhO7pJBdLk
GYvpOc9uRWNlGH8j2ANLhm7epODf/XR+TR3beOhNj8K8dBcYpfeIlrlD6jR3fgOP2yiEfizP78C2
NscVqHVOiLtwsOdvYIZ/VDM9lUDJjxN/azmrQjO17gmMIZ2sHUdtHZu0+Qmp2DcKcCcgAoehMX7I
/1N0ZUty4kDwi4gACSR45ep7Ds/hmXkhxmOvJEBcQoD4+s1+24jdtbtpVKrKzMpchxw9C/pA2oki
RirJOeDjkY7mIIf1son22Ap2o4LXaZRM55WsF6Dbr41dnheQY/CtkW3RW6LuSao8tZKWlUEEit++
TfV4rrvZwXJmqL7a1Vv/TrHpPodJlNY6nboRqgeSeA9NnRy6iJWVFhfIsX9vfYVAlrGpsIeOwzl1
yQ4zRH7kwqpXaXysP4MfADa53u2IO1q4KEbFSOroYfPnPo2QCpa2PlITamJ46sUJQwMSnxsTvHhb
FJzGDlou5jh5EsJMT8FQ71lFQshva7zziDiAT5vxt6yVkGRgrdxL1538IBUDy/jYZ4d/MszyI2tk
ttv1vfJHnsaD+SQwp1GJJqllU5vXiA7PN+XNGelx1tu66vJgmtHBeHi9wnrHFTq0D35YHX267ans
WZJiQXpPqZqGtBmSk+j7z52uU4Gwzu9KxP/8hdw32Z0u4s7b03km2D6sVhR/5A0OHNw6BPrPk0Sp
C6X9HdHm3VK8MgsOUyLg+2OpfEJuwVpqzbBBRRd+hXwcb9bAPr1Ev3YOuZSYDpJUtuyJBopeKhHQ
D4w7g0WjCGPoheGns+4ctd2b7Os9bUOCbzaKTzuYohkWoIImGyH0CyCC2a0shiA+sni/Jjop/Aa/
dV3JFL1esQ9tzoxJuTVls+KsgedLdRughTQ5FTRbvDDtmP5vDXak2PT2HMH2gDn3Hq37ISHr74gJ
uG557q1e2DWxkKn37MFLgptt9gyl/5DI4Aal8RvXVZSj37vEdEJYT4Rv49r+gHA6ZPpYFLlYRy4d
ZavSifm/50qaNLo3MM3cQpCDzEjaen5qpqiQcn9cdwNHa/w+2Shakd4nUlXxPwltv8kKK59qdYVF
7sRnv7Mefiyqzte1ZuUGt6cc+h52qpol/LcZ6aWwsRWnYfTmowN/eOBmm0/OEzyfTGwuSHHH3RuN
TffkV27+t/mhbDOH36iMtc/KMPbFm2JYrcxXz2IyHOx09OJ5vFZIoL4sjQdrm76bMYEl+8H6sGdC
C0/O2uFLD6iBGTIy1nRcXX1A3xy91LzvHxAdbw8GPuJHDkX40fMFiuxS9/nohD7u4+wOcLpjY2bV
HRCGy9Drbltx0lEcvzSb0y9ibrZsXqs1bz3r5bFp+zzuif8W7aF8qcLVFKzq+o9q3PmFrW20ZxKW
SF8AzqtMzsSVO9ZKSujxYJSolxlg81xNrxwev1daE//GeeDnA9AanC9Q0UNklxt8CRGADdP7G2yb
JNyVG/o6or1/QKczlKOb9k9MV+wRt46s4EO2+LcAtjOwCdjHzBDr0sX4JMM4DUdLar0r+tkuj6bV
pthdjjMWwA449WwSFYjNBPrZ8OTF4nmFm9jOtsPvKrxmenGh1STjQI4Qw4SE9uuYVM2jAgdxrLu6
v87x3GFGiuegDPASPaGtwIaQDWKXBUTKUxSO8xOCFuhJwkU9SVVL1Ksnce4VpiVYmgwY8AbDb86X
ZoGJhvUhDIsEJqulwjYtU/pcL1GVb2HTHPQAAV5DhvXcrqzNxRZV2VQlQCAMKC3mEVbGgxcfd8xI
Zbg6A+8uNRVNMi6v2Cr9jnokY8ar8l4M0qRAriEmbOHcXdFR7zlEpiw1C2DRCDsDvxyW1d8iAdGk
x5v5gLqNfAvXL4WIB/HACYMmjo97ypcYOzdEx7+WidgX0c8E/ZP08ciX7rKKTf1pLcVeazsMh0B3
DYLOA8RE3U8de0p8Sva0FnAlQibKgD9O9iSzm1SZhT4uDTkew3YPPkRdlZ1Ju3n1Mg0JT0rlFrys
7Rx9oHWDgm9ILNoCOfQfETX6JlEnzO4Ijm/1mETV48bFnzH03hXs+ouENF9Sd2vJer3C5GF4gJX8
G135gcAlfFdbhl/luHaMZNuMReAo0d2jZ9YxC7fgjmCEaw4Ye8zAEB27+y4eXqvUm/mNe/N4YJ0N
Tv0w3fyWYmeYRwiPmOKLgO8SWhW6frMJCbnAKaZM96x/6DzYSxKx7zkxNW5Ef5jh+G+zqfdfe5V8
73qaMhZGorAMGWVbCKOgZoWMFZjKhnuy/kgWbIE4ARPv2H1PDU6mSwpn1j6XHJDLNu1PSbfBGcuY
H2uUvGvnWbm4HR7Sbfsg/e1LEUxzGA2zymicEzurrF4EimkHKtPF3qde3JrWS79kii8PxBdzDguN
Z5iuHX0NM28VkAYiwOpRhDKfVXyaUWXBfL+ivbtUhuYC3UOGnu2tQyom1pvpnhpVfRmqyq7XZdS2
hVvW35P1Xn3bfDqzY1IaIgBvWJ5fjlCJfzDR52aEWmX38x3ERdqF1SNjWG/hFM3NPu9Xy+gHbd13
w91x3NVlG5tnpAU8tw7T+uDdm/ERmhFs4qdsi58iuIBgWcQur1ZX6+OEuURkbTfNF7GvXUFjuBwm
mNI9Ed8AT8dly+ruAf4SfzGFeH/Aua95V7fNtZ1CLMVT15XIuvWfcf+NZy9al1O/MP44tL09gqTF
0cZ3Tb0OJkyRqpZn1iqWo+z/LMF2sEialyHak8Ud901mpvdLGOX8Wzv/mfnsEPmsSTu7o9dm9W3y
EOg0qOR1MPK3v7QPwCLObp+OGx3B/y9WF5Ef/Fv99hBuqnRD86SGeC/8mrisVeIhCGFJhPbt1oV4
FZdgPPnwystpqAE2LoCc22lOUphsVWllgTRTmLgeAmHwgwTz1aATKZYON/ReY3AOxpaV49T4GWw1
1xx4ECxTFVoYsnvBXiZ06N9gCh/eeC94IbvxHQLVJN1ifpt4/CUUzjutpjFdvK5/XlcoX2FmE6VQ
lESpGYyfR8n6NfWNSnuwVcCekIdZn/x6eEWM5fdQiW/Nkj/+BuQQmkqAUcPw7unxJ1xkdZtX0mch
loGjRZssHuISKbfPXue9JEFo0zWERWAjsj2BtsGwVUMbM+JnsEcyoULI1qhiGNXJd+GHbfmxXcU6
ZHZx9G8du/VEQgavEKs4S4cxjFNdNajt0Ug5fK7D2aTLEvZXD6PcGWmEMyhW1r1HPuLPJ6Gri4L/
Yl612/y7UxQrFmhsgL/M3q23unnA9dcdeRX4CPZQjQWMsnj2bk1Tw7WEeebuh+CHUVY1aGTqWKLH
qgccC0uWUk8kfA/WVewF1owWQFWx7GH0uEevNlQVMroNqR6iodnDDB5M7qfWrf3Uveb/WS+qv7Hl
2E0ZTxp554OG16qpuiNbhirvaMsezdiOh6RawtcIroo3oF3tbaG1l3POKoiaoS+A9RtiItP7yMrT
efT3190NFqr1hagiUJ5ymZRsFOXmN16Opj1820gEEFNF7r8Jjjl5SPn20dixfaFLp6sMrSR5hKWq
DFKhvObae3Z8Q78BzAHqPLwf0tffsBkIQmBXuvnZlR0yB+T9RLdpBBpCx0eGVaijb1bvX4dxP5si
nZC0R9j9iazehNyUePuSPSqUj4Wjogs5fWlrz5zgkxjDlRkK9iVfKhECVY8i7h8b3toaEdpe5B6M
V8FPyJ/RY2xtPb14bDxaNGHvgF1GlTdm1AcHz6HXjsTGT3vojp+JQTx73k8ty3EbhiW+o5+zYPKu
ocSWZeappMHaBPovfCTYdL5zUAll0E3sQWJDZE7nXZIu1UO4PW9T48A3kuqfafj4rafhnmSIPiiP
AuTHhi1xB3SmSPdmU+VlGzT+F91PgK2Mxjii4KmFWyUclShpa1s4YCXapdrHarVV0XhBzmB0XIOq
yrgZg1tsp+Y64Ir6028QXRLZw7ZiqzfsI3Tdzc1yP3owVMJPO8eHqYWOsRugEpsbZA81uOqKcaPL
k4MUKgsVtAo+V2PWSBYfiDHJLVw9970GE8YbOIlr+HI5byo9rfrnMU5IEa58YZmt4uZ5TSbcsK5B
cMBoOvI0jhpBlyh3aTt2pE9ZxZCHbvmE9PhuODk7eS9o9PaD7NBwrrrb39Djxx8LxaIZhJjo4pNa
bLmddZyP0hOHqoOQZt5tdxjbaHvFy5t8GOPLX3s9DMjTwScoG7IJngo/hoA/qGt7AZ7sfYho4h/L
TrdchcMKwsmQDnWUrLbwpkgiLane/hLIY/EA5fBrjWmC4W/jmTQK3Z0y+6lB8MVDG0wdwkbWJP7g
AzLDd+XcORDj+FuZbvoZBl8deyzOHuAvth78AdFGHRCFMq5Ce/YH1t4qKNXRHJNYldz346IKJnmM
VrFcpQzCo+pwO/jKR+eI6fkg6bZdN47Y+DSOFXkLfLt+z27uvit0MfgnuJdlNTPLi8XfeFgax8tu
RrhS2rZR/DuUkzyYOABE4HfJUUIL8rtVsjl747C/NohPC1KLMEykLTU82OBugL7sV4+1ggBOVrXq
0pAYGDnc3bhsSrYK+T9YLP/S3L3FO4Wrf9/Q38Pm/xtBl+Wz9GJ+TzFNXhCEmQDqGjEnrLW3xuUa
hd5lmsK78Y82bV6tRvxdvVp9+tU2PY5BM7+6EdsUqVznP0SLsYx75IlEpmmR1ErG1Gd1nM8LFj9Z
n/Cv1q1gDo03OFUYeNxHjzFTy/xCAGPKTzl5ShZy7oDubnp5SbADBWzpDoxgFxDLSEmLOKUNni8M
iCcWRWRcbINnZd4nXXCqSDDjvcWDAFRVVe0lbO/9IeipFMyU95bEwZZZf+FnM46TzujajXgfW6y4
dTV9rAaUjcyrhhAuluu249ZouaUpjPq2P6iF7hZjuCyXxP6JAzbleqJTMcBnIoX9PJI9owamSVkv
qEIKkARY6sXNk12M/qjpGj747exdYrnS+2kjjx4CVMp6NtuTROpLnS57pBn62BpMpOeJX6YRS+bP
EylwyF433MjHqCJ/N+Eue6w/RuQv5moB6pdg2S2b2uDQzP3TZkAMLfQY8eUq6A44GzEFRq2fy+Yd
Go1Gq9JHlGeDpHj6um/9ApShefDiwd6aQe7wFsGWDmCNZ29MdA7l3wfYNngXehcf3yLdQ6tyudou
S9r+K9zMvzBEG71UskkhQ7nb4VT/2YS1gIV4GXcDL5BqjEk/nGvgqj467jbRGPdZhMLbdHnndwIA
Q4u949WkhMirP2Ez9i5OotE+FTVbn6pNxigOCxKAAwJ5T4RpdVji0lF2kg0HrCgg2BM2/KrgT5Wq
LpjS2PBLAEgXkx7WXu3m/23ZgvEAzuKZ3pMvgTEQ00eFegoJXIaBD7dI71WZE8HvQbcu7ZcQ4b5S
ojMe35c4PO8IfcMCnF1ynM0/oOTaVCTgO3R8XEgNYWCM60EMnUr33SIWQCKAQvurTP1++tlwq0LQ
XcFHC5UGSJjUKZwBSRo11XJ0nn1LeC8Pfiga4HPhSYvmF7KWb6EgN2yO/JlmSMAQM8JKDP6Zq+wl
DBdfpmw3U9lCNnnEryue9lUmT1TU0SlArteRQe2YeljuykbaPRshk6tF41MQ6TUHLgHThkH4pGqe
mwA7DAKWIzl2ta6hBtRVhQLpVQp/QsiSH38LeLZhzMyRnFnaZIfp0+6f5Z0KxhVbGJf0GThpBgLT
mFx7oGcj3f3FsI75ftl98GirA/cBbNwBF0tnbBkYH36aLWd/e0kesQ9mL2yrk1dRmaqI/bFLm3B+
5yMCAlsIDOpW/bjEY2UdgAnvjQrS2rcavDriAFrn1ZAagmLtdB8/zntrTyxZYFHFkyXtxfgP/2uT
JkNYpxDONpDxBbYwG57hGNq6DJpJoWTuEWJtAl6aIPKyQbooo/NaF7jlz+1mENK6+y82bnhRR3Vy
MzEFOBs1j8Kyt87V89HvN3rquu13NUIyBYrX5uBDolyRaEAXAFBWkWDBtogPA5wJEJ5KBl0E2/BK
GuUDKoCdeIw3uJCKGOQM9l1hyNghv7uNMTZPN9jgJmWDwTbdKhM+4xbLQ6UTxLYh26knErnYegPx
McRbCir5Wu89WGsfbyWxpELgY2Ug//Tay0x7m8oA4oQ63PmRyfprkNPZge44DBRbn+PA5ZFpQcCZ
iigfENyS1T5O2pxsSbbK4YD9vDXDgujniLC7dKG7S/dkAGnp1q2A5QewIrgzoUVpf2A1gA29wDzH
sGktcJK6l2QHO8jM9Ac/kQdPJdgbKeZ/bqG5I1mcZj3tf9g9smeskcVrTPuLNPYN2xdhqkCdZU7y
PmfDBkJfWpK1lQWgvkHdI7CVawFWFmFE8Tx2DnYXDcobhqMGWzNV/4Np9Rrt3ccOzz+ModQCEkji
J6zwfcVzUww09o4VEpuKOhmAABmQ/iDY93zRIAhIsyXFFu+fMCDR1x1OKidBxPzH49iFrHlcZyiF
9dmvQsz9PnwD8FJ3mYm332jI4XZEZhhV82jN+9o8BrDpwFXYP471LoE14VxVuwSBHwzRgYTzrfKR
Okn9PsBxQterh4Dj6PrfaIn6m/Ma+6QwYWQmgPwF6NO79nDAQ2ZmqKDWvwMEkg99V7tD6wML621y
XSa547/k/y2bCB8XgV6Jkppi6FQY1R0oq3GiPmgf/NTIucPEMC9zHs39lG2w+00jDJuoO/cKwQQm
tt5fDg7Kl2Ln3R9dKZbhzfkiCZ+vc6KXhxboqNKNzmvP/sfJgDeF4cXq7IShwJyGablJHDRcHVjf
aFFQwF+R7r3rwTTrMIDb/Sze5BLeLHE9wh0F8Okw/Ley7rKH+Hjr1r3S2ZZxqxHqkCD8sMKND0Tl
TUsEtbq98dImin7wKP6wFic6jjGAK6V/hm4/VKLJgrD5V3cM2ODovQ/7BOcEvYDY28jfJHCFmoe1
oMsmD004PERLi7/Tt6Vno2dfVJd2he172w6qZNtGcoZmABHcGsxLgEMOs+r/HJ3/k9t+HRFzlYdd
PEMuMNBmS8dZBf/Aws8Y1/2klinpJwLpaiW61FujoMCfQB57hGOXDuGq6aIrzPQ7+nIPK4oHn4mg
L7FEgnuVGsieUD+mzaUIq6tVzps9uKLDRJwM9nFKOJDOrzBV2a9K9PxoplAe0MyKwiQh8rYbab45
gdmjv6/xWUXt/OIabc9jjy4M/VNFkdU3rvw8KRsPmRnhgb7BJvufZ6d5zlkP0QB2yHCbu9HUGTxd
sDsLr394JaGhw+g9/+2Qd79mCw/FF87GVDoYK1cvNWB9gF21ao/zFu1fc1eBc1giY09JQMY21/DI
hVcicSn41LmElOanlhG/rCTS+WB9cuOt9q9MG/I3rsfuGdCXKWJWQwU0Uf0HNO96tK7fiqmJx4LN
LjgGgHpOpK5c2qArzAGYJeUc9hV+YUNhNppU/EN443YEUdlkOwz3Dlh/nEuO1f/DWg/07zYt+1lN
tXzcPWMPwCqqM3RY9HPHXfCjYif/sxMF4TKvQ7GtHjnaLe6PyuvCl02itvt3x2/TQeSSJiNZIASz
G9q7wIhMG7hQ5zHbPTB01XjsEKUK5gPCgCYdtBohiuD4xwoZVGV7R9vwnbySJ0rfbCwml9awD6sR
9xqLh8lLZF5xZcrAGPI5dnC0Q2ppQrNkGhFTWg/7LxDHbZ3eiyVgtjEiB+pNWLmF9h0g1baENEXu
ri5C30EtpydLXeoHQ4yXQHVoeVonzrQLoi8Pdtkq8yPP3SBwCTI9J/IlQUoW3EHC/xKp5//wlroU
gDJsSAQAkmoM/TRRBNBuu2KrTlbg72p2b0UWv6Sxth9MVzJrqVnLGbjba9KIruQ1hYxPqvqWLHHz
sqHLvmH/PvzAIB7CU9moDGvg3aFdY+8KvW99gCYhyXzZ5xQXJoVvIJyLI+dyB+HXI+AoD/x3xMLj
svbknY0MtKSBgWZ4g8YguYPom0bZAbqh78gOVrdxwhRAT1OdloQDdzB7W0T1thwERaMUALfIV4Lc
1XRuJD+Jak1OoTbDjzeFpnC1RaFo/fGd8GV4nokkpz5M7Hu4rdtTw4Gq8yUwpa0moJuwQVkzZ4fw
AD/0Hn3+Igs2jCMwuHsuzmrZAo+4vkKCL63/WtcgVZX6wbUJAvOq41XmG97RonY9OfZbN+XGLkGa
7PPRLP19iwFJBrAUkJnXdlsBtZF7QZcIbeLAp/kIzyCAy07wjAEheBgaXDDpyKn8D3GV8rhD77Sl
gkO5GFEf30pp8sSmjQCKEKJE8Jt3jR1yGrC0P9evLGIWJoBqOsRo+E9weF4zJaA6gknT+sDuS8zU
VeSg7By9wMRTFItrpoJFc4c2f5i+oLQOcC0k+iFykhSYTtoSGYskjelS4+axENpBN5RiMbDKEdyy
g+Ub22Oi9r4MIa34hntndyMOMzeOurh0wDbKEH/nE7ReBmU4XtN+xTVnezIhj3qGv27M1ZLpZW8h
SpHbFwJZ4GSwrVE6ANjNZRwOiAD2gECJaJnyRoRLlOKEon3eQx9lDXPGdzzW8LRKgOwMTmqRzZgc
Ie5zXhYI6NNBCE222BIZl0O7DVmnYSYKOZU67Th1124U9S86hyEaGazwqXqJQTDP7dk0yuWJ3MJH
jDcGUgDIzkPkWH0mkFlcYKbPsgU+InA0h7H1gtApDCEgjXa7yD8AjVBppZvkMybn5mHTuk5yxoXO
ZDNvRd1G62mr7ZThweOxrmt3ALwGcU/T2ANHvbokYY9EMbkNh4hP/ZfWICADGJVcgxAiyZTPUj0q
jjHdT6L5RJpke3NGYHUG7iL6Bs9J+8eROsqwwxtkyG4OgKW1FWIUF0DjUAoCNL7rWX3k7Dr0GqQN
4O2Q5HRB3kc44QxXybOHf7GqLqurATU8ANaNFlf0zR0epX+VbiEagXHnWNXPdbIc8IrkqNg15Kjm
OFL/bfL8ogE517P9Hjpa6BhW7RAA7qLJabOcRQMKu52LuI0gOBzO7aLKBNGelWuuo/THg197BXpf
UcYT2pitpg/JjCLNfQ/rhApdHd7jJ7rMIUyw8NycQkCRf/JCCq0dV4+kIjh+cJFtBMVah0cfmqF9
kqufSe2/QJ/3y/lgPob5CZ8W7dc0PCTeNEOhpMJTpEWbI3s9LlWdPGgsxVw4ClmxIsz11IJCRhqC
fAf8eWiUujVjtGYV5HGUyhsJdZD2fvV7WefSp/GUbytgLfCJBX6SG2S94lSFWDnYwRAm0MKBzqVH
ht4X8s9sCPs3hFj715V6wXkSRpR+swQoKUmDGbKJ31pYZzyJYFnOweitOF5EvsctDao8Xtz4F5tC
wSVqaxohTXfYNuAlUAOD/2jiJ96NUQHlYpCiYUNW2ixsNkPEDPpgiH+Su7tKRfcBvmmwIoHxCILj
odPjB8p5W86DCM86RHg2IZxnWlfeocZnyUUEEM+HQX5eaQhaZABesh1dADaWxdsR0WxbBmwjLGFR
NMArDWJXigHm6ka94p5tKJDZunkls/saIgmg6i6ig2ydvVXUDi9xRLaHcYccYeqn5KTQsp+Xhbmz
0RJiSuDfRRCg2V4QRfsJotqeRMyhb/d4+wfkurlwRP8if6Cep2yaJD0FELoBQQxdaYCXPYaxwZfB
HJgKlBw49Q5xMWKmDkCQOnvYVcvQE4U7CFjWyswpshzI4KPNZDCfPgYwRYG6EnNRCpJhWp5b7MT8
TXDwnmsVTCCWmb4qS6BBYUvz3aqN/9I9sZck0S18SPnc56QXmqaqnjnavNhreaonE+ZsEjiDvNu9
W9RQDtkLjA1dF2gQNOIWg3BIld33c4Ll72fOhzCHM+SM/AD9DptbxKL1yxMslH8N3ID2iJNlR1RX
BBV3x4apnCB3Rp23OwrB0p89BSIp3Xa3/QK61Ryc2ltsZroOeqUeaBlk/zlcqD1czqDjTLLFj7jX
fJkxEva3TmEAMKRpLvEIf6twcTZTUgNWxGAFa/N+9h46aqZ/Ma5nKIBsdQiHdjjR0NQstRDYwNun
Ug9TG3clpMZ9usZz9TVLc2mQBnUAip8omAvW6xtUmvVfQvYGVikzFgTgOZY31AqESPP/Jml+4bPV
RxV2XyrpNcDeNrk6vCCPIzUMj4FC5JJ7eOxY3ObuHRjTkwr5etaJxSRgbH/cJ288x/t9H5XFGI1k
LNDlhbYQzdoWW7NuJRwM4em3L/A2XJE/UrOkPe0xrMChDaYQd+0SNzbku4QI+Yo6MkIV4MZT0Ivg
nMz4sJiUx0Kt3fBuO+MXa+C2M+x8+5Pntne+JFGpMRrAyIu0GXSWr4DqIbWP0cUmvq/hBX4XfexR
9QwJ+PI4Nlv3nyPQcjX1zDKE1635xKP40HV9kscSqyYdOtCMGQ2hjhRRWVMYHlHlwmz3V3dn7NmL
Bz9WKPwjyGMjUP0Go4a1NSbrfiCpaVzz0DcBzWZjxixabARAM6SAGPYRbPt9oXwTCHPpeaeKFZsk
9zk2+RnVyAFzN//QuaJ/mEg0nTbmlmtoBkgSALm8gA6EWHS4mxnsrT56oWWpt6zVOYm0fOLtHmNd
akIyArCy9wmptL/4FPpHP4jr2/ADPJiVBNuwiC8B4MEkodcJ/OKvyIotnYfhEsErBoySa1EEwOx7
VILQ8JFgPyNvo1hH3lzWHtqtJtC3IHTzy1yvkAUMa/BL3JvyqIbaytc44ZEL3iANLHsy/vJ2g8hr
98w6/jxodtiTDTBF254b6KaDfXgbPSi5ARE9GM58bFTS/rgx3y+QSAPq6E7FYtIICmaSMzXBU2TX
AChW9d86JqXGY0oRKyNS7t/RzJke8PL9aj35itoO0gh039KoHtUW/b01NLqJRO/FHEIKCMfu5UY3
dDU03I9d7EHkOERHdH2I/dkieaRsfhHLVkHTiCJe6TrOGr698oH+E7p7WbzmItx9hwVkyQ6m717p
QOPv8zMLIpYj6UceA4jksdXvdff9IdCdamOFxWGH6Io8C+i0A82K6O4qRQZS5ztrP/0ZYK3yAHhw
8HupU6AJRA3WihCcG/viga1Mq3qWpaWkLUZXgw3oENgDDIumARXfo50tYAx4ka91VxVQ54IHx7Ed
bdKlK423glIEg0N7s8L+aQaOGy3ARaEf+7DdPBebIjIFOv3pdx3iPXiks2W6E26T7A5dA3K2MVFV
LlEigCpy6KQ6LLcEDJnpOMkQ5+Pyuq3w2DlyA3nCiC2sI6aB/sg7+jQHHFJkKAzwMONbBSE7lKbC
u1pZqVKLGBJ2EJSpUs1vMs8jQAj67hn1P2fnsSQpsgXRH3qYocU2k1RkiS7Z1b3BWgKB1uLr32FW
NUyRaVa76TIbEgIIIu51P37UqSl7vq1+FRGal1IZf9dq88OQS8gbKVUZDXnPjnWKSaBNxldbTbsH
YaXPfm6+BeSTb/K8Q0KqWiddDe4maeQTAJb0rhmqbBcPEG0imdtgwHbemL2j78Z56RXUOBBNgWCy
YrHjFWEjbVAk/PUTcgda1IouGs+JhQK46aZGXdvH0Z0v4HXgn0ap1GnllpY5qylkYqgiInujDNVD
pgdPUe/fSZLxPWyjhymGLdEJ/0YtCKRMmLu5QoSgs4/IwO9wYzeGdc9S/q7QJWT58dsUl9+Yk0rq
SRUJVf5Q30DSS1i6949tgvpTjf3hqGosVthuD/c8kd9EK3bA5J/rcEJBYj5rlXHnTMwbvKCoQQlW
rcbs1ATmCdXGk5pZN0hJOJ2aimsb08lVh1q48SC+IU07om7UXLU3MjcPuztRl7QCWCnsHUemXhr1
p0mb5hy5AalbXLG3oYyqSgXLbe7ijs4x+2y72lXa8KscfIFKYgi/857WB2G2f9GB7/vefh3hFdOY
Cu8l3ej3yF3ERmUHt0k1/YUH4cWG7X5M5OFJoTflWyH949okTnV6RnHs7+heuGaroEtWbFBtdBh6
x3it5OzWb5BBFzmn6CtJuMcVxjNvZX/mPt62jIOJCw34Lvr3ehuLTd83Yuuo4VMfyF6gmIdQaV1T
lV7UBuG+me9NpAg69a+tNaU/CinckbW2Y4vMxBbj0Gly6yUc0fcnNh9sH5kOwn3+Vdr3KT41ZDUD
64qk+GLi3/NxJYyNvJdb+ZVh6bdCMd6cITiETn3El0XbVD+hf2QekMe3XPHRmnZFs+3A9LNW92+r
1kGjOOWHnCaeR2OZZUeNDNhCDXJGKPtCM5JS7PBQV9H3yYzHbYdFhxc/+Su36A46WaMMWSavdGvv
rRFjiKxReAzKGg9OEnq85r8rpTsMyjB/0JEo85HDAGQGbmYgc0yQou6EatICL9k/FwX0sVpVAAqM
+Hxy1rbJqFVbJAXQC/KBAnebSrdCFHw7Y26Wbt8jyW+oj5lfqw55G0TK7laW8uHe7w3aL2Fb7yy9
lk6hrVJNSB0ZrUjb7LO0YcJJbecnChnlGPkNiqsSjT74Ia/rGePasYrd5KhfpVJQ//Xb3HNG+pQx
VdxTWlB6UUZt2teRTOeuKP+YStrrm9RJ/HtpinjfA8oXtZagi2bZ1vDKt4Z0X1dU0hQxNLe4Kx77
VNCXdWj5Ift6FalKnj39rJOqJZlX+cp3CEusECZfdW2S49iilQPgAFbEbS6hRipoN+yHUi73FM+/
Ci3e1yz4mmK6nQo2GyXiI9UaH7Sh+KM5uqtLPGDyVMFjDdXnUVL2NvKmw9jXikd9Rb7JptHwJoUV
adZRM1LBtu0oFGrbzB/bnYLeVy3qGWz3VFr5qUzHhySjRVj7rOu0ARdbJLV3qaJ5JNVhle/yP3DA
2AgGwXNb6T9ViapfDDxv01rDuFdjZhNZar6R+u27Kr3wbViVKsqcSGyhf6FxNOofZC9Q040osda+
ox3ADdBNH56pvsfbkWTCDV0glnEDLekC3dueCoPbhlO/TeMkhopBdwlbRYBwNyg8J9NOtJVG3BXA
gOxJNQ8N/ae9hL0h8pX72oh+KpNNd9OaWK7JlUSJBImdQzL537Do5wo3xtfA6QmSFEG1CwbcsuVg
U0FrKSAHtCS3uqyg+swS6aGP+I+2PsRZ+2VMBvNLj69nk4a6vJ3N+C4J9N3BwWbwnOvEW8iyMHc5
9vCNoUo3ASavkRWNZPaqOw4Y18zSIJm09AF+mHd5F+lUBKbbXBseZEq8nhnXbzb0fckKT+EIj1ii
OI0wefCTnRmIM3z0wJXpVzGJSagRbPOZufIxcfTHUM4Nj3uSgY3S/rSq8TYWpXCppN8PivaaUhfZ
03n5mwUTi9iU9xrpfZTnT2ysvsS2cmM7VPdzpsRNTlp7UIGAM6mLb1TRdNyc6hvOOO5BgXTKjpWt
rLCHnOTpi4hzihFFdMOW4rap5NGtdfWEYOev1feQKfM/NFCR5Hd8zsqoegqdptikOetkpY+OyP3g
n6fGWW6731TRZ1tQoFNnCR4tiQ69VQwvQcelivwwmjpxxzyxsUkdQbqdTPubVdN9Js6Tkk0t0ZtH
kRpI8o2Qh4csZbkrq/nN2A6eFHcZzWdq7orlkKXL8iiT6L30vqCA3ciwb63fStR+y+Y7qPo0ojAm
q6P+ECVIzXq1OSq8JNtqkp7UXL5vLOUZ4cnzQJoxReoR7WnjzfLIjZKX52lSb8Zp3FZB5IEqucmG
TMH8ZB1baj1Y3G8Vc9b4J54Sah7BxK+Ag5AEtP1ZLjuqZlmKMo3SkV7EwUYtoyfRTL+xRz7Xeo6P
KxvuWt/8VZvOC6GQrPOd/C4w5Xxr+cSWJgGFE2t2z9xVlhq74/zdSi0r2MYazXI1o+9kt0RfTmSl
bJo+Q3sPnNd4LJFE7LtB74+SsJRNppn1K2l1xX0RCExeqKqQvUE/l0eygXLDSHcgnNnb1mjUG9SA
r7Q06hvTFMo9SX3ZX6nKW+pKLKcxK88/PRRKcpNMVvxF5ev/S0qn8lHpWWwZQyr9rru22wdFTzsv
5QHT88zcSZ1Pb7TJKArXcXjbariaZSnDSA3gKDt1pdGealTceyuCQE+v3ZL2UwcOxtSqNNtRjs5C
XL+b+m7IZ6Mx6xUKztHjRHdtVmcH+64stC2WwOGuli3as0LHsTXJVYM5Ph4NfmL8q4wRaxldSc+5
KBTvf5qWAo7iDp1ZyVJPGjwERQ+BUZ7g+r9eJiWs4SsW3JLYisvEsoEpjaljIsAywsNA3MgV1sfa
0RegkmgSVSbaiaPjLgyy9k302J8vn/kK3eM/KSZZgLFVJsVBNab+bIrK9mp2HJtR4M0nAnHcmG0u
X8nnWGFWaAsuHyZWWYxzDIwuz1Jhe0unGntXdAVp9fE4wZT6N6yCpqoh21rmeNScXL325m/K5VH6
+MTRof77yNhNOnvAAHJui4g2B/NsVm+z4Ony0T+m3hj/YaoNzqRXDt7XyfnhIHur7QfVVHcOBjgl
CR6yWr9ys9d+aP77O5pHkKt5Xs2liVAFa8bGJzDu1HZHUWvTNb+i+sr1rNyHJVytyyRqRiGjNeVj
TJ/EkdkavVweq7VjL4hICIdstMlTc57l5zq6/TRy3MuHXrnJ/yGiyXHRMDM257Qxw33cGs6zTEUS
8aBU/br8E2s3YL6qdzdAJYslrQbo0CpLuE3aZoPb1fKPkVmsoXVvCuMlbWivXv61eUz+C28xTO3f
vyZ1hm3puglIL5FObN5eIlIF+xQOUTNdoSWu/YT6758IKzlSimaSqD/esQTq8F4nEdDBn5evYO2W
LN5oA/OdhgqRjPJCe4O08BCZ5he7kT5HPzWWWamN4iO8AD50Dh39NbAhb4TomDbMUlc4fivjs6Sf
tfQfc11mfECO1fKbXpaHTvwxhLG/PEArr8My/RA8A00WycE2n8XF3VT3005iM3743NHnj8a7x9XM
TAsBlHA8yVLctk5O9vC5LAPDmAfs3aFpQfR6harqnBAMPKX6Rmavl4rELZNrKYnq/BB+8PwvQWVR
ggGRb744a3Lp39qiaTE5FilOgQlRK5bI0SVu2X+ZmrpNXK2lfoU4IbrHD9SdKnIcKdGZ6VsW+amX
52bpClujZ2OkMHJbuUhPWueIx6HOi4OgtLOlK6y+XR75j6FVxhLv1dCVEo40+F6um4gncjxq7WjV
7L5p5rqWyIdbyWH7n9Ylwjg9nfIrc8baA7X40jED5YFtWHyiwRN4UW/BtdNS/coDtfI+LzFfRWsj
LQEP5DmYSaO57ALkhap9qF35gZXTX8K+eqPEotP1iMCg6rudYg5eyK5yd/murBx9GVxZB1VTI8jw
PQiu2tZXUjCQeEi2l48+v1UfPa6L6TrvbAWtPffcmL7wibDQ0vXZi+58T/RrKaUr428spmusn60/
aJrtlRIqNAh1s2YMRYIMgeRzY/Qf9hmQBB7KjifXHA+aMnzxx/T58gCtnL2+mDOqSGsAYZJ5n1m0
imp5K6iziGtBBivDv4w/1HXDJkclcLyJahD6QXE3xZQeNeGyp9uFaXHlKlY+Cfr8cL2b+bSU5FAf
RJQXiOZxlNRbXRoxp2dfETBfgZKv/cTiSQpLM9fDyLbZsRbCrZPObjcmO0j2qBZN4DZkx3b5lqy8
EcvtA/SwqRGqNcMkXlX1JtSuXMHacRcffhZGVqRaPKgT9aitnxvqAz6w6Hj5rNdu9WKSq4leUi1R
g5nUKH81v+PuNmt/ZOFbbGqfm0e1eWJ/d5cdSZ588J2+Z2X2rTyYXon3+vLZr4yNtljFpzjoIdWo
tmepzey+V/BZNX8+d+x5xN6dtmoPkq9YKnZKzGTbvknzr75Q7N+Xj26vvMHa4g1GBZepEq/X2bEG
7S6q++Kl6YyKmi06Sj7LfeL5dJqPPr2g50jBbJT4EgYNaCTbpCU9OqZWtpHMod9leH/ujViCF0Ym
lYXbTy1cWZapDw5233/Dkafu40Ig8qHjSz/XagYFT8soPeOlmm4KR6nIFXQKhLFVcKZMQnGZhT/O
9GbY6xhw79TJH5/SPo9rImqs+BCijN3pbf+1GWP1qWuJt64NuT0HfV++AUSVwIT0Nq2hociInskV
I7xBFUZt3OjjXdtASRkGyfFqmq0/6SLr+HQ0Q7kpiNil3EMZOJD0b7aOo8BJw+qr0cqm50zqgPIo
sXZ5yEYQKae8S2uYuc7YR6dey8HPJ8j8WCI0ePTG4DgpAbY6pS9OmN2ko6Tlgt2e1RY7NsfmjW5q
DV4bHe9wrVQ3ehLgo46UGpknBRvGI8Vjc9Dph+wDPVZvbYBMtXv5AVh5dOXF92f0S8Mvitzxekq2
QWyjM5OvvBVrj9b893dPbtmGmT6V9H7tTjWQxdYS4STGX/QX0hVG6dovzBf17hcQxiu2qZEogV/r
qILD1MPu0FjXtp8rY6MtJm0BAa3g8R3Og5praEvBGYoe+9PlkV87+cXIyyK0bJRatpeP35vxVUO4
2uhPl4+9duaLyTrO2xbnpe9D+2nfxnI4F4N6Ja1g7bQXM3UX1w5sRbTnvv9VRtoh0HchJfjcoCzj
ddvQSOmVj/pZFS24PziIU2N88UPsAp8amWWkbjaMXQFbm/VWmtxCu/wpIGF97tCLmTqLmiyQ6dJ7
adEiLPUzx03pTX5yZBYTdVMoWqgg1/YicRL5W5b8mSDdfe7MF29qXlVK3NPD8UQxmJtc73tXdpAL
fO7oi7dUKYax1mXf9iC1Yy8Tw3er7z4XAmos03TzUkccDb/Ss9lWbvUOraLqtztaNM+fO/vFa4om
SsHLVrEy0afpNjQr1HcYzH9cPvo/ea8fbDHUxZtq9XRfRdthLm/r6MD075zo04zPiVGjXAzQGFK4
Az5V2tkNylYF2bEu7RULV3HphOkBkY6yNw1U2kRX2vWR2nq6o4SMKZUwgWsr8ZWXfpnMW5XZZHNu
7ZktebqB6ISN0kDSWQj7y+WBWNleL/N2KwfWDGC29OyPxAsavh8+QccKf5lIdQ4ysoVHR5jVl3wq
7Nsp77Pmcw+nvBj/ocNw5ojJYYtng8gsdlJmXUt6Xln0LzN+pb4w6HoYvtdCDPOtOtz7cr2HJ/YV
2JKxuzxwK7dGWcw6wGaB5tAp9Tr/56yRrcAOJfGVyX5lWa4sJp1AyFGPMUY/+2h9YiV5qO3xNnec
fQ8ZZJyS/eVrWPlc/QPbf/cdNxt8tmzdeYkbv9sm5CKfasggV1YJa0dfzD8qnNGwr7gIBfpEQqSh
MplXxmftDi9WCPi66m4y+YbbI6o6WZXuctYM2JHLzk1ZKlyZn9fu8WIOwp5Sj3gG4S1EyoBLqAg2
qZr8zqTxz+UbsHYdi7eAZX0+cLNtT23ZFEFRQsrnpBBqgu6PTz715V9R5jXCB5PdP39/d5+JsxdJ
1uOJMPPkWABB2DgNQNemo1o9lgdKbLiSBCJm2rZZea3iuzJ6y4xfUty7oVVZsQRCvdcgQWs+Mj8r
3l2+qpXHS15s/sTUYJB3MpYsUAbtOfKBW3WtHL528MXbbQZJqxK+a3sgaxD5qOnGLNVrMY5rB1++
3Q1+e1QYLFh8Z2fq3YMjhtPlQVkb8/nv7+60heAuAaple/qsFKxuJDiS/a/PHXu+nHfHDlUrNNCa
cD/VBpWsoEdeHOux/1yDQF6801rcAG8ddMeDsVu7uTwW20FgTjFSLbgb+gKc8eeuY7GSFgPap2nQ
fE9tNHalylGrbdcwpivX8fHd1ZdBtzBPaaZY3II2c7aRjVhQv5bV+/F0oS9TblU5GjCiCtuTWdc9
mnYweSU8u5umLuWjLXrfvTxCa5ewePqdCiayPfBxTu0UNjWgJ0e58tauXcLi2TecYTRGX3Y8vXsR
bF9aVo8JmiIaEp8798UbYII3nSqh8gMVxHl/xFr1uT2M7ixegE4OOrsEx+9h7LFPyOLGp9CQwiuv
7j/b2//O0rqzeAGs0DQmOYZsZya5/GhTnL4N4FVsBOrPG6OVLCQjGZj1Xg+3ZB2YfLFlME2h7k+7
sFMMlzcUD6QkyUch8GS0oZXSiqS4V2Vltm1UDEXkC77YlTECwMVl1kkwJMIokDZdxntgGDJsVJwm
rtHqpotOPL4rMe4e88h3vsdtgIQsqlM5+tytshdfv8Q0yikeHdvDNWifVFTIbuDr45U1wspDbC9e
85ztbBrAIvXydHycoMHXuPc+9YxZi5KmEaPwrhFIEaLSDKdMKoLjIGna5yaQf6K33s2zJELWipXw
eei1cud0qhv3/ZUFzT/H+OAZW64EJohpSo+G5qynvf8T6mr6DbVc8JKYaQzrP7dVVrLEUzyRCwuu
3bZ3wLZATwn5c7IFfbkqUMMgEmXA3BIWzfgcY/UgtsAvr6w5V6aX5aIg4ZiqajN2GHCB4IC9uTX6
H+10bU/98fdVlxczo6omlai1eDoHqqGiW59OBYjrVu9/XH6y1s5/MT1WI66LXMqp9tsJvvV4cHO/
3Csmtg3kEVce37UfWUyRWR9OFea88WzCSjuZPSDgVkpYR2sZblXbDK/cjJU3UJ7//u5BjmozzQBK
2h60KgiJ+FxZcmKKuzxUa0dfTJeOiW0tx4/s4bE5p7DH6YV9vXzotbus/vvEURpyaN6LM1PU6JYV
sl2cE8FWRt575R4o82l+8CYuN8B6ayF3HkdqPwk7bTvom1MjHPkgJWm2cRR6JQ2BlS5xEdq+ciTN
lYmw2Q9+10OTzbCUa76orgzl2gOxmCoDKW+6Nkumc0WUJX4eBaxPMgQbE+VSGaUPnxlV7T8LoykP
klLm2ZZa/2xjjenU9A1Xw5Vp85/S039HFOfJv+9aXhpQGQxK6jpGmCObtBQWiEUKQ6UbIyA12byJ
2yF79JPQ3ME3IU1bKpvbAqoGLkUQUbaFwTawau1A88L/Bc1y3GZKAVopTvPhgHRZ3OC7ko9WnimE
c0kjb46q15Vy5T58/Ehry6T1gK6KqHx/PKea8Aj99oKhfv7c4M8/+e5dFFOideT6TBCknGMHSFzz
SX9WtCs12I/fGG25dtH9KpQaaSAda6ZI2cMw7NK8sFypCI2ny1ew8u3SnMXc22kaKTMmC+uwwaIG
CWFsdWDKEKA6QOu+RBibHaVulIBTNyA+I6kgMPjKj3+8hdacxcSs2piJ8soeCXuXHqqWWINU9t/Q
pOjbLMPN5ZiFf2CPWGGei8kXgKX9qRatttQHKWUj/DyLs/OcUFO/SNjha6sC+DZgzcivLAxW7t9S
INREwwD6vLA8eMeVB8ZVcdF5565QwOteHsKVn3AWk2qkyeZc8Js9UO3XAjfi3gHputVNnBSXf+Hj
aUxzFutJJypggeQ845b+a6xfClyB0OEj48rnbO0CFrNkOEi6hcRsPEfOnZ+cAv2RnKBPnfkyxb4F
7GmYtW15Cr0uPXrSCJPqtNvevyIiWDn1ZX593lmQNvl4nXMFqJlFFgrQN7i8nxv4ZYa9WdRkRQ8G
JiZsdHDgNo0NsFiJN+xePjdAi9cPDg7BAIS7eSint3FxGDGsKza2ySsDtDLz/tOmfzc9+iOF777h
3gLRuRmFwPl6rRq9dujFzFvnOqSwrmU533VP5Qw8Tshp+NywzIuLd6cdKzB8i4KBb+cu5myRDABY
TDem9fy5H1i+tIT3WolGhypqLMyhyaYxcBAZz8J5vfwDa0/m4p0NpqqQJWFaHtKZL2Wo4Ye0XUVX
Pjd5LjeBZmRrU14E01lAUemTs5Y8TeY9wCpoAH8uX8HKrLPcDOa9YjtawxBpJdE3v4l9w+lLodj5
dvn4K8+PtVjWRM28Msu5xwCm3X4iAFw3DpcPvXbqiy+qCRNKqwC4ewTCbXxEG11gbLDTuZn09/Iv
rNxea/7ldw+opWQ+qFFub2Ja3wO7f80j637ySR26fPy1wZl/993xUTiyGIB25uUqVBzVBrUrcLZ+
7uCLNxdtCWv0QrM8zDTAh4sogVeDg/lzR1+8u7Uk8CAIleqHjEcaoFlvOFcOvXZfF29thp++0oCI
e7qKPV36lstAW/ybNr7yKV87/uKlHXW4om3H1ksS3w0614r+5hf3cRBcOf+1u7r80hp+K4KQKTMK
xnvHqo9221y5pysP5NJh0st976R8njyWqB6GMKDhxR+rC39/6qaai5dVNI5o0yBD5gA6dzQc1xrq
K1PZyqAsvSRhAFyiqyKelxySDcIve1cXwzWJ+HyCH2yezMWLisaGBmxr9ec4UadvZpdHDwoiClei
mPI2+9F+4I7qPFOdgLtdHquVp2jpMlHaGEK53E9nGb1+kp0m8iDU8Ax7/UoFcO2aFu+vUZaNqtPU
PKfO13ga7k3w8BOhkRb05NmFm9aKe/lS1vaeS4PJPFHMFmkq81KBk6Udhm0kCHUM/R5Q+kws12Uz
OQhVCh66LMzORAdHN0GJ4bfvBJkQkpK8DQGQGCJW2m0nT+1uTHQHQLiZ3VR95OySTuoOnUw63DCG
YBIycrwun/3ak7WYLhQ/svUg6izPcQz5XkD/BYLlD/vLR1+7zYvJQovCOlZ1kZ1h+qcJ2kb1a2Er
G718unz8tTd6MVn0UcQaZcC3B7xpwOJs7LtIIcQju1ZoWvmBpXNFbUKjhQY0ngfrVwSGhE3gGBZX
XoKV3qy29K3U0pDGWaeM5zqJH6SRDLr2wbJJRCYKUgQAKPYgTu3k2kJ65V4bi08+6eWVICYjO4dx
3mOxxxZtQfO40sNYO/r893efYySppVLDyfUGOGb70gzs46i19ZWjq/8o0D+YpYzFN7P009FQ7Ko7
q05YuYYWkXhM9ONIgNsg/alqUyL8k7qjm8J/IOpQGkgFmZTqlGB4/+7oU3gm2X4aJvWQGsn3iYiO
29qStINDmAaZtHbdnqMMDgQJkwgQZ8gsPvhIKxooYUkdFwAmtPwOmutwk/tycEBqa39zQPsQhBHH
z7FJwoXpAHuLSrXYiz4mPBEG571plooPSTsCscSKl3Mx/HSbJ8Hw7EtS8ROF2TfSkZtXcD9atq3I
VgAM1PXTX1o+0Q1JI/IdycndVreBYo+tnNy0OkmjNQqUTa0OMQHHBuQjjUjXKtcKwMo2HLdWEkeT
6JajNVa/lJSsIauJ4ZeqE5QOWf1NRssMHqlz+Pp5fGoz6XtrkffR5dawJzpHeZpU6avflfqOVIvs
b575TJ2VlBOB7Az3ZGfy73ScZvlQTrRqyyCCtRxgT4/SD7j1AuBCDCIY5JubOrjXJyzWOzrJo5vi
G0IKLNvbZAr7J2zi3xOzRYalWvWtHvYqdH4zdaWszU7VFDnbZARkZRFsA7PYJA+tSH+HRhK4gMob
UgjgrijBFO9qrfnH4c+Src91RFmGmnkJ2Ih89qqaaB86VB1Q7kfnPhxz6t6wdGXiuQS4JqEBKOr1
zG1gaiCATn7osdm4mlHr3SbpSTSERSjw6RR6dQzzcvwqAvTDWqcZJ5M8FKzvarmXGqh/mxxCxX6S
DedR1+G9b+xQr+9jCYe2XpX+fZcQwNlXbbsj7TC9AxL11lj9eBqiInsFwq3s8z6uH0uMmAcAIX0B
PzgZfsY9sQIbo7BJz9BhmamqFu/8IZm+E0nxlwSd/ItRBcCzI2RdGwSj2s60jG4Hctdma1hBMB39
aa/rCMpKG7Ub1uPB+hJA9LmTi654KjNDr/eGWeC57UPjJzDYAeh27KfnAjvYtzQi3jMXFhlGea0c
c1G9JYAGvabI/S86cubsMGlhfz+SYuEGxTzgQ8NT0iX1TS+UaC8FoM1s2acl0MJBJGYv2XYQNhpc
7CNi834SzZfQTpNvJNP2p9joVdjorVpvQd0Tz5BHJHCL+gftQ3JKyVoQKarvrMFI4vei2kWxrhwS
pMk2aRW1DteiJm6iaIGiuo5wlOeG54e+5wDBLwJDKG/VXk16l6zbR0ERmXzdtHJbXlC3sJ4IlpEO
TuVjEBpJ7iacLCd8MMmLV+FHz2khN/2mEUERE71aW/BHUuSQ6EfIMq6sL0yyX2F9TEBSwzq4n9LC
cLtQmriZkymD8al8AI+6U4ZuXROS5epxAKL18pdx9duy+DRGYdE2/sSXy0HP4pbRKB9Y08FLo5J1
asGpbR09Gg5dGPhHv1GLhxTH8pXF18pXU1t8CghpnZJY06moiO8sgqESgFwBK3b50lYWFUuJeIOi
SRRhaHkFOsJbGPsQiGaaUIaM+dEn5de9/DsfX4VqL5ZGEhImIh/17Fyn/oaMd9DXhPdkb585urY0
oTV8ffWcggcqDmRseVDfJZr6Qvvlcy43HBT//h531QT/20D4NSbt3owDt5RJKmiTK/WDlQX20sSY
hpoRTmMJcDfvPTkf82PTxADfyHNUTY0oMYiXsoQo4fJwrf3c/Pd3q4sJz16XiYo2lWRSBhnsNyGR
94Yv1FNj6wxQ+RjL7ZXnd2Ups3TvRUaBx2EE6C5lBq++OZ2kMnm4fCFrx56f6ncXkmepmU0CHQ/w
VQB7DsjdVqWi+bmjz8/yu6N3HRhQnRh42DTNMYdwLPzqk4OyeKnjUZm0bByoN8Z5dVIgGxMRD83p
8onPa9APVnf6YnXX11ZfmwltyJSo1RzAtgba0G9hGtcFGJrxyvgoa7u1pVcP+IZZzz4Q1I/kGwol
q10WbaOrpY1GUvSIuahrg91UkmO1lUwiAuwRApRoW+NIk5wYICvU3gREFxfUHsBuJSbJHVzjrpSz
cGvADz9KaRu7ooI+L0WGvwsaWEOkeETTPd/kbqP3me922mCe0SlFbOn06gSjkJBvK8puatOsYWY7
/vPk2909Is3yKHdF89wSWPA4qnXhIgMjP8SBuJRiIzpEE2Uv2SqjLYa4nogvqXahu/z0scbB48rE
ia8qz3HlkAnlKP2uocJ9Ttj27ceqJl4nl6ZdrNaZx3om3ofxIG0jQiNf6ywLd0lSDvscbu3BSlv/
pNClPJm+FZ+kIOWoFdrtOxGCLGsTJ/jZTDjlNwVikz9NrMQnHWgVWF9Ov9EsmwB5Pw/3Ua53e9VK
B6JSpuRVBsK6T9tWJjuHHW9bKSFrzFh+JkMgcK0wNR7CWq0fAzCdu7grHAITq+xrazp/JQUenjpj
USUSEGi9QQsBWUuo4Iyab5xeJgwo07aGHKSn0S7Mr9FoVT9KXw5fLbvjgywCFimjfB8mc/2QMK19
YrQkEtTiD6lFyjEJ+/SY6Q5an7QmVlqzsy+xGo0kmzUjacyaspMHdXwixIz7rYyA6CJWiSTP00y7
/G58PGXAWP33S91MsdJO+ZST6cHTGoaGDbak7z/V/lCXZfKIqgK9y54pQ7nPptt0+nX5rFc+n8va
OADSCoWPlp117dn2HykSDtaVjuzHkwXdgX8PCAHgqV8mielRRfqeVkGyyeV+k7Bfgw0V/Ykj6cqs
9OE1KPZS8pOXhBEInP9nU9cOWBehy6kvttUcLw/RhzeWwy++BWMmJZXhhFg8ysl+0pVWBW/b5v6V
Uq32T5niP7MqP7D4HCCmLeMOoOG5ojT5VGmmeQc9rCw2lCgRxqVd323UqtEOdUlJblPlfb3PVNX5
BvNSfWoMELg3WEA6r2kd+T7Xteixd0pfd5V41H7M/K7CbfUpYH8UyrG+VSTyRPqyVF9yI5azra3Y
JWv6cto2WTU8FTVkXtfpgrLaOGrR1Oy85JC4xZRo1KQowdqjgO8e4WIFD4Vjsby32olEjXKUybSH
KlUDl1Qcdi+1HO2LIg33kp4h/o90+XsyGfZ3zHfpa5cZ9deEK/9NoHX+WqWt9FphaIdTMHTtpkud
ej9hM3QpCQ84fqTU09CD3NiDVeCBFcadNRX6DSub1AYa24rBTQf6qLuxIUQtq1QH1prhaDoRjcbM
hFUq829paLFXGzmU07Grb4AuEJvrZFCeN0CsG3610l5sP5Qf6cZiNrJUxVUrOzoSlP5GvnVJiG7c
/SExmOTpRncOFdD0L2k8PVmJ+bXXxg5hG8lsQ+WMG9Kv6rMcaJKrBu1JdgDbtTOw0TeJvfMZCP6Z
SKQVheamcjRtT1xCgn83Y6IV+V0iE3RtTAGfIulhAq+2M53+UQ6tcDOkcrW3AqHdKiTGERORnyyS
UVBCVYpbkK+7RW9qu7Iip1tb9b+bZqKSQqVEOz+ZUx1j4Hhjnea7iQAtAtYKBnjSvlJhzueYC9xc
k0R0rU26oq7dTbo9HjIR+Zs0rUo30JxxS8rpSMIIsGj+n25DyjypBErQ79uyTHeVZP/OxsLYDJAt
5wuU/kz0PAgHsPRt70ReNOgk8w2hsRE1+v3cCrtthr16/gDW8MdjI7pTQ0s70SD8kpQdpF3C7Q6m
Ldkkiym/fclKvwsrDDwnAUlfpAN91bKClR7BBYZLxa0ZchNyB4/p3ZTp+TGL9O5AXtAfkeryIWjE
HYqK+/9zdmbNcepaFP5FVIGEELxCD3a3x9iJE79QzsQkQEhiEL/+rr5PvtzQXdVV5ynJUYOGLbG1
9rdqOcJwIXKec1PB2wz2dcDQ+c2eZMDWGpZVexBLgTfmNUdxNop9QvAv70LCIjh9RiPojiULhgNs
fMQW368THr3+Av75PYZDJ21o23vcoMJPEE2/tZ7zElR0urG1o5945Yo4ygH7d9oeeoLJTX9VHVBs
NsKnfxXCA3Vwp+9QNcG3VIT47phRGAJL6zJu6pOLAe1a/DyHyKbsUVwT5Z16dhiFkTPMExITwGhC
DwKcGrjd3eS+46B2xYf3pufrjfUNaommCYDDPHhrKuzLaTHQGOZ+32iLW0ZLbfbF1hzWEFE3H3C6
g0t0Vld7FcGwFcJgb9Mx8aYHWM+AaAkfjqIVLyVCEDIJMMCpw9zA21HDURrRvu3SL07U6huk40DP
FCXqQC38AKImaxOPyW+ot/4RVF1wg5xWH08BsuiwRkHqh0l+b23a3MJvCgI/1OxulfIB4gt45+7N
XMPKpGIc1Eym76bO878hTndw6wQnp5mc+hmGlv6GqRIuGimyIPA7ULvGA4aQ2ezJBLrs4loihFQ4
75xmP20PVTcU92Gryi1KmPyfI1KxcIUaqsT3vDzGvwDdc7bNfU+L8aORct41ohKHnMNCDuRZMt97
ti6ftY/ymqQORDDFJvN6rHlC943to01P5+7G4SNstUp4OhC8c1nBtwRhnCcESZpdOEDCrgbl/LJh
JB6FBFzXIstxGFUJjrA/MQU9FQCCL/6oRANzzXB4KJCCQzU/EK+PcPwoXyaPSCBmo6rdFyZMYRw0
59/M5KCgvhVIUw4IeYhGZm98jCcNkKPV+FwA6BxGjDruJHFf65nAg9El9GZg3PnQQT4ZEH4Ifa0V
k0E8+BP07o0ODXDnnpDbPAT9HbhKB3hVHbhwrWER/DZ9/5TNyIYnaoAcjSkunbOkJaWEd2g6Ap06
6ujkO11m9DHP6+gd+V3v5zV7OF+KwzRV/myLqga4+GFGfs9FFvF8y/885QDxudi8S2Vab9bVeIQJ
WsInuOnkKm689xR2X9J/O/8j/z6C8GVdg1PAJ2E6GcLCHGI/1hqsZYT2C19bp3PM/x8/+FIZ2MN8
0XR50R+t6vm+Hp3xtYOp49ar+hz29X134Zi29hKLTE01CQC6kHE9lpm+gVvhD3biOJzvoLV3WBy+
c6Txvaar5dGQ8Ret/G+jVAcuhu9zbq98/EWqDtcBVWm90xhYc5en5jVsh9/nn36lZ5bisgBOxS6H
genRmTt6o6hjAbSFLcH51teOx6df/ZRtmKCywzU6GKPEyzbwerxRaX4vneuGNVxWhTllXka6cetj
z1G0wvpHN7AXNKv/7pdwieAIUaeNVEmGpqWzd/DJXpFLnNK1TllMmEJPDiI4qqorVb4Yl98N5fii
WHlN/ghH+sVkgTN8TTkSDEeE2jt4h+36ud6fH861qb4obclmFzGT6REp4/eTk7Rvn7oR2FxYA53/
gX93DV+qtIkDXO2QjfVxcP2/uBVDWXvAf4+8/3Jd+6dI+mk+ImMHIz83NEfK2u5+nGz1muoqPQ4y
qK76ZIN08n9/QhJu4dKamqO2dD9C5QwH7K/nn/7fc5IvlZQwZGsMGyKQNzXsLgF1znHSgWHF+dZP
g/iPWByeBv1T32SRn5p5LEa0/jMt/pKevio/wmHbPioJ32bgBYyet+d/bGWgl5LKHIUrsEbKMJMm
lSYEecNtDaDAbgQp+6oVzMNF7CEAH009LnqOuY/7WfiHaPfCLFobB/q/PeX1qbC2Q8vlOMYZ7rAI
vXKEyf+2DP93BwkFikDv9ybRXufAIpjIC52+cl5Ypol84tmglbM4umnjJyDMv2Tgr6ekeoF1/EMD
VvWFqbTWQYsQBKNHWJ8Vsj/Cz8ndgCqV49Oh7K/bDZd5IyfFEV5nfDjWvk7SXJyo5purpuUyb1RJ
VwG06A/glcBfToV7GGjEEwjM55tf6Re+CD9ZC3OxCHnAoyzpDFwXWPuGASt1vvWVNbWUU47zIIEl
R+tB8JJmX3W6K2DNdb7tlcjPT7/5KTgoY2Hq0WJEcQv7MgpYEhCyyzvxF8ZDP677iVOnffqJgjrd
qLJyOMIRMQOvjT4R+D/VOhg2XnYJzLE2AoulC18iP4cT73D05nLr0unYZsHT+ec/Bfh/xE++WLtF
7+mCIGd1nDwNcyl314XDF53N+xlpDMfjKAxGHvL8b629xuIIEVaBlcritwby1Iluq+Hye13Li6Ur
IjpWOUg1R1ioozz6VGAoUeN2YQGQlQdfKiwrZwwq2HTro8TJ/551cLv1/EG4yYAU2NtUcDfp+2dY
ZUsw/oegkXEZheox6wyD6zwyfl7iNBmQn1UlzD5rHOSj+gJOFHIYq48C5/zHwTWg5g9uAFNWLDNk
HmBJWxxgIFtzpAhZeyEMrSyJpZpT2yAKbBUMEA01qLjRPgzR049h0FsHtXhXjcZS1qknj44DVsCR
ZQ+8OeTl7+vaPb3Tp7U2FwHqCrkdjihWBkPtL/ytL+wxK0FoqduEyUQobceGY2fuGMYpnY4B/bju
qU+T6tNThyhjz+CcNeBL+s9EfkBQcV27i6AA2JiQ1Ojh2NgujtI343w73/DaFFmEBI+7KmyMUkcO
ObeEx4W1Mi5S6ftxwXUAJlmrrpwpi4iA4iPYMDk9RnT6kMNvjXKP8++wtmIXAaFTmS3hVT5A33Nf
tlWS55fKylZaXkonI6VQFx+Y4eh3+P4Ziq1L1HVnv6VukuYo83YZmrbm1+Q9h9OFAV175MUGHhUp
LOwKtNt7j9L7CvuqC728smyWdXx5ITs/mtVwjPoo/Qqvd360Ujs3Q0GuYqB7/P+q+GTu8L5AZBdj
tzHeDzf9eX6GrD37Yllqwan1bCNQ+jZnN7lTIDvr5O7PsSfepdL6tY5fLNHGhx1fJDyc+SIYVqTe
PrfygnB0ZZEudTZUMGwj/jBAgvxO6m+FsUnBcSP95Xzv/BeW9o9zwVJmU9AInrAKC8ire34zwJZ9
X9RdtZ1d2BINoNoA70nrEco0TyS+gF2NtEOxYX4tbz1vxhUGkc1mzlAJ6TcuvJBSWTsJCg7DxOWB
/6CNtVd2xWKtk6aFqSlxcIRpwpOZrJiabStZD0iTyl/qXrKrchR8qQ3ymrGWfoGPD6HTGaqJkeCm
1pjN+S5fGdEl3bwt/SaiM+K5qlIYswDOF3tdB297AyvyJsrphU/9lRPfUgXE0sL2gS3TQz2X0Mk5
aewqfZiG7m5umjlupgmmT1N14Xwc/ft8+X9Yb+jlwB+E74bK2nKXeYB7G2+gPzJatA8GQP5Dl5kx
jwu3NnBaSp0LE3itN0/L/tOua50gR4Yeb9kUzR5WWAnxIIYo+Q1uDLfnB2wlgixZ31MucANIWHXs
IRrCLbOfyn3I+vp+1L5+P/8bKxFkqR8KJjh71/WM3cZkW9w/7nDldeFUu9Y0+d8e8mxZ1KDUIHj7
Yk5SrKKbVA/Dhc5Za32xs7dRP7tuemqdjK9FZO9ab3g93ycokVyZVIsVX3dAXFU+EvCpVPkRrJr0
Dsru/MVMGcN5FrWRjZ/Wt7iMRGT0Xf9bo5T+GQpepLjx9uUAj9ZT3UbEsv4+pWG2GbMgvUNxzbjt
IKKF50JXwbZdh8c+qnCfrvNsfyqIGWL0f3g3GGVx5ZZpOEfilgi2WF33q8QZTyawWxpvpzTEuYCr
MB6h178rjXXuGqvoLqva7AlepObZ9jV/mnvmvjfTXA1QsnJexZPngNtlWvsjbyP1ZGTBtuBbj99y
4sFA2Ko2fGsB10vkPLn7eR5hP+joXN1kY4YCzSmM6q0P7fxDl0t5k0/t9JGnbv+CzFt0bNwuf7KI
iZuxnickCMDHE2nWPKbWhLjcKwa0ZdP7liC5lXXDpAH+pBwyY9zzNk1Z7euOFUlu1UeTSf1cNKO3
5W0oP/yh67ZpSfsdOMfFVhCT7pu2ip5CaZzjFHYQ7UFuftsPkPGjvzUwT161m8zsv+Vdnn0gR4ir
O1g0b9SUwS6klelOD+BoeWOqoObCJQ5uadsN9IvjLis8WBo6CvOKVjJp1RwlpPQxniOJyu1IZrtN
x0LBrlGybZlK8QJdfp3AQCpPMtxL44ed8rYvT4kYAGuToSbF1zz12u0QUfIUFZzseDqFmwZWEFvh
SLml7vC9jIZ2T2H5t5nqHCCuPNBPLshrh3LKy8fRg9VnCH8EFG5U3SYs+/cxHM2jAYsUgbylv0NU
uX03Vdr9hj9Kt5XC9hQ3jf2lz9SVeLREx5OiykoeIksgM/XssWgvm/y1E8GFFf1vvIvH6eIYOdjA
BnB/RR5odCsW+44Ot2PWwAhyHvneq6m7wYEBJm9h3zxwbyifyMDnfQQdwrMqWXgPCFh/4Ui7Et6X
BH7cCAMb3yEuDpq8ELi1okY2us9z/TDYS0Ddf/Ynof+NPp+2kKyS0N/oEgAQ7semem17msBk+3wQ
+2d8ROOLEJYVPcPNtc8PcNCAtXddzLcVza8SeBG67B5Io8QgIOE5KohVPP5uYPnXub+uevTlPAsq
OLcb6XhHeIjemoIcRn7pkumfpwU892KKtYyGosc901FG6kZ609GvnH3dwEy1pw+d7jfwg4cxu71w
FFoZ4aVjAXKyrh5hTn4EviupBE9mmNZ4Nb+ww641f/rzTxMIcdjhVmIURk23ERjeIa1gupvZS3SQ
lUlEF1u4i0tKnELD9ih5Kg+Vb4ptDy3a5rpxXmzhPITSEXUU5OgggO80PnohJrHFhY/dtc5ZLACp
o6JPIf86GobTnzckOvjbiy6+6tmX8PfSk8oXktdHHqDWyTquk2RK+RcGlqw8/BL9jiIiZHXggXMc
J1Pu/BJeMh0XVaK6vvoGH9rsL2QmfyIVnHhHMBbtQkHhoDmkmxZu9gm2Rf/GygDVPdQpHlgmw9uA
5cWmQGHN7xqbazx4oIrZsLZPzMKbtg7TKkF6IDvpk6ILB6m1t1hMH991+9CZYEPhdeE9NwLlP87e
DtU1CSpClzxyYwIlOYOZPcQkuy6lH5Mofp8f3rUnX0we3F9WEViQzTGFsaxp3/N8TFTx96rGl/xw
j7e4y3UF7pik+elILz1owhxYiLHrbJTokuZtlG7DNAu9I3w7XKh47B9cgVwiJawEBbKIodLPgiAc
UdGbzgHEltNtO1cXIsJat592408Bza1JAH3aadqnT714iPzvxZV1Q/9daZ+adizEd3CurqHogEVD
4gjqJNSZXR03s/QufMCvPf+pyz79iFKwEQ/7Aju6CGJgd+IcirsAZannJ85az9P/bX6oLKp5nVZB
Gi5OboOArd11eV29XNX8Es8+cHeuzADalOhHtkOhUrgzHbuU11zpmyWfvRoG5jc1QG0BrswD2G8P
Beylpz/nn32t9dOff+p5m/klDFXw7DL41cOOPvV/h+lVF7cEJi3/2/hMRFpEwdAdcU1jdxLQ1a0L
VcCFYP/PfAlaX4xqjTEVLq4d4CNyCMwvo/UOn82xNq+qb1AJ8+t8D/3zRIufWQRjMQctCvKxbAk+
CNKiT4Rpk9H/YOTt/A+slU4uIaw6h48hK1C+2ChuNhK71o5ZPe1wrhJJUUBrLaZQbKOxLuD45eU7
nEqLC3vBysFuCWkVgDsrT1pg5318TjvuVta4Aac3tGp2JY22FocA6305/6Yrk23JY2WCNZXPWXds
Gp7FA2MmMc54B0foKwPhksnaWYineWeDwzzBwQo64WkfaokqhEgXF2LtSjBZ1mhEYvRcJxTqiBTT
j96173V/STOzMtWW9RkhV16aAo5y5ONLCE1OVXDoYnl8EtaeH4G1h18sd6cJBzFnuOqi8P8C5mUz
RZcuMFdm0pLAalhpTC1ydUx1Wr5Y8Pa24DOyXcuiOJvLaRfknTlM5cT3rZTehdKcf78QWWogZktz
CPlRNFuNNJ6gy3f1hWW59j6L8KJhMMotvI6POvheOG4ctvk9g54XrujeDGyVbLeq+nndsCxijE/7
ifF8xIGvyh6aSLzljb6ktVhbdIuvhTztcfGdKn7g04vh90P6ll3SWKw1vTjtQWCheIAyeGzb8imv
0qdsUN+q7Co9JqqATiPzaW+iuQ8LVrjMHSj/NbnP5aV71H8/NlnKAoPAL6qQoV1P34bmccwe3Etl
w2tNL854VtQAqfQobsukjXnXQXTVJB25ME3+HR/IUvstkPvTHTcWKtIHzZ8aneFL5D0Pv52fhWsP
f/rzT/2diaiAhrG3xxYWmYAqFA1qFi5U85464P+urTCWp/X7qe1SVCiKIgNws9PXkiChOvwWYw3b
6hc3lJvzz78SC5bybw+kgQAfxupoMvtH+d3fqKl255te65rFAqVhOja1qYMDKfhNT5uf3iweqtZe
df4lS5ooLmt1AF4wZDI04Ld5NbZPEWMWgHzefVz3Bou1mmfIW2Oft0fmRnEBxw4Z4aZQFFdtLGQp
/K4b1Ge4qA46mFa/Qt9/QJ3h0/knX5n1Swmskp6pIE5CIEblxqaTKODjLM02wmuaDTDKF4Z4ZfYs
5bBWNTIiQYHZn9tvyOB8nZm7Pf8Ga02f3uzT5G9rr6dlhL4vwvxhdIEYEZV3ieq0MjWX2teOcB8A
cQSFrPnTDu+VGOLm0hf3WtefXujTg4OA5DiNbAIYT4FJkWf2r++Nr6UA7D5wuquSfSRcbLRBr6zT
URTHSxMwVBrKaCdKCl6JNwWbqwZgqWX0uFQ6JQE7GCHzbdPAPw3FOpegXSu9tFQz9kHJvQzmPQeU
cQFek23c6g6VaNq5FNhWhpgvhoH1VW+9EMHTkABVe1XMJ6CIUJt5vnfWml8MQIGiumz2veYYRg8R
+5pmH5pdF3WWKsY6HY2rKzQtUMw2PLX2pVRfzz/1yqLii3NN1PelGnNEHFXyp9arXinc0c43vdYh
i1hZotwmV5GLQyUMkJufQj4Q++1808Fpx/jHRriULGrZc1wo1uDkND37IVyC+jHtBM9VPYI4JTNA
BYImeGR+CahCKdNNNoNiCj8YlGTNExiJ4CtFQeGBEDGxJOghSBwmoDfZwKqN1xfZI1VGfgx1ir+g
Df6iUHBND0nx3gahfzsHldqh0BNa+bZtEk0cZ1MrYuJyqDKU9aHw2Z1xdxA0ApCDtg1QLliF20wr
/TxGWb/lhZTwTcp5TOHfloD2BUh4P+d7/IvoK3XyJhauCW5UkUNOiW+8BpatvgYmwYVqXqo+R4kz
neY4Ctsnn6pnUdtfaeCN703qTr8l97zxpO+m21604HHAnzVxAb6/lJtfGdyl0DLldQY5qOiOcO8M
40imHHd9tNiWNL+QQV+ZmUuZZYsPQjIXZXBoWNomuLEeYydyxXWxbEnPpOFQ4L8c8T6XD5XPvnql
83p+cq49+KnLPoX7FIwtxhia7qqJbCeQp26qYi6uCzPB6Vc/tW4a37OsUy1sHoJHMHs+ora70z77
df7h18Z1EcU85hTGN4A0YPmgDPqvG/3KkUm8rvHTav707ND6ZqhrG1CCYAIXOLlCHjUTUWLTkuzP
/8Ra5y/imexCnMpqr0X1UF4/hlU6lbFOvfnn+eb/nS0jwSKmBY07e51v2mMN8egus57etf3Uw95r
mH5PPUw/OsuLWwH93e/zv7jyQktBpo2ImqsolMds6FLoFNo5hl/Zhe+JtcZPr/lpQCpqU2TqU3lM
RfTS+90DtfpCSmFlO19iK6OpFSmVmEgFLmdt9jarYuPZ58JcOM+ufAotxZkZlOSWt0wep4AA4O2H
KFgfXDLuot7Pbnlo7YPnSjVcN3WXQs0KTpjQ3LQdrmT4nV/bfddKE09sujDMK+uOnUbo00iMUTjk
bklx+gny24bAOYwN30xhLyyLtd5aLmslSaoKx4cTR6EOOSnVJmzxadQ5AKs3fPC3pNTly/kpu/Yu
i2UOuEFTOBrvApB7MnlfI3gLZMGlb6S11hcr3HaCwOcF50SatUBqsDF6JMQMjyXzpgvp3LVlsVjl
4E2rfp6Zfwjm7NBb90bQq2RphCxFloGKFFCGnB0K1CnETgZIJLyBrlvOS41lZAI/yhrdgp6EdLfS
0oGnA6AbVw3rUlk5+px0fae9Y9j2H1WT75uQkNg2V4bupZayysJQthn3D7wf293g5FnMRulsrnv6
03T6tMAmNTOwLLFvhtXb6LNYht81gKPnG1+ZMEutZD3ZAA5pYwlGr+S/TJrNNQxbQc053/zKlF/K
JAsXQJ6pwKbW+RXZprXv70wBTxCf0Gt/YrFm+yaQNBgxL3uYx3Vwq1HDz+Dip9da/yzWrOw1XNIY
Wp9xoSeagwL6/3zXrLW8WKrw02BAkBH/gCqmzRSCTaYuEStXen2pMgI8qi9dD5+7KKcukwIJzpIX
d41LLpnJr/3AYvdtoE8llnftEQriuAlMLCl8cYtLKY2VrlmqjURhJsNAnD1oX02JsqWH75T0UsHn
Px/eC5YXFZAVwfqqtOmhhLHzxpvw2WOD7A+viX9h1vP/Ju7+7ysPv7HYtQDpqHEnXMN5UBReCHGq
iV7aU6UgRBGke+rBdTpCUgLZovJdL54nCxGpgTMz2E4kO9aFIT9Ct6P9vV8OQRv7rqz0TY1L/ibO
sqGxsSVl/dtlAaBPAT6e8L8Q9tB6LhOxC23HQRcjdKNDr5qbqi1RP85ynnDcKKFuCDLIejb0xXOK
Fpif0c4HKBOcvYzADWT13N+GXe8+0NT3b8c6BYYFILidBdM+KWEgJzrFnusqLeBbT6Y3CuzwDtZx
zYOKSvNaZUX4Pe0yYGklk5G4wQfXmFQBa6EhDac3DivWjXa9Dqke+ggP1S+gSILi3NsvGk6EKN2j
zlbzPN/iNZ3dJKM8Fu0YgiHWgqnvqfQGvTDE7VQDxZLXetdlMLS2g7AxTF3mfVgRd4crOn83Oyjd
c2Cbuq2bOtqwNgxvHA6FqAXhphfiSxH2fxjFXs8y+2AcOsau1UMyBYD5QXSPcFt+c8YJX+KF6rBA
Hb0nIn+PApLGY9R/L7w0vK3qdIIeNq/j5kRHoqpHpOiCF0+Qu3zyy5jl7XSnCEeBYqUSEKv6mPdh
tpOpdztYrwWbUdXb3Lhfw8Z9d0o8BnSU9R55AkC/QaRB3eQMIX7ItzUsrOI8EOWO6O61nLLfvaz+
Rqq9Iyx4dYGX3Ie5ewfqwdd6tPsaxw1QnVAmRv2JQqdk7sqUBXHaKXcDASy+3Mt0NxvZwBpQwHIV
yq/51S1QHDKy9K6hQBl6ebdpIV8GynqKYXD7SspgCwnaJsqdW6eIfjNSPNcNmNWol9RxBovXTa9D
GYMKlkQom0oGhgrczs93Yypv6oynSd7Qg7HlGKfR+GSgptqPonnpZr9/gH1RH9dOhHXv9j+isi3h
lXdSGc8Hxy3DXVNlNgaVwu56JBlEFr2PvLqnVQs2uRbfIwMAYBS847P1RyaQHO5mHChaCjkSN7rZ
9DIVm5SIh3ry3qow/eZCJ2zYuG1DqrdlBDCXj5imUeq/YwIGULTuoe0qVbDhBAJEU3S7wnPSjaMh
BgsI0ri4AQOSfaAf1RT9FTX7kZGuTZxcvYVS3LKehvFQqntj2ru0K+6RFzldrQRxLaZb2UzHYaBf
dBEdYZv3Z1LiJwmz7JZKUPNEYL6EnXsn/PKR+OL3JNQPFrl36MNDG/ky4bkPxi7KUm/7tH+JKlCv
pgynM9Kkd0y2H0HLH+gcZCB0t7/KMfRuuK8xemHU3NRAXsaDSN+QFuoBWkKJuksMTyretLgc8H8U
DTmU1TzEVOAV5Inp5Et+Qwp3m/bMbJ2M/HTr4EVV0z6P4HnbBw8kondpmTa/gPpzt4GskQyl4y9V
NCDUd3UXl657XwKAh9lDVUwmit/yXNi6zOErHDzVpinKH1JgIrUFI/GcKrop4DmNmyIOkh99z5GA
jnq5B3F8l5bhsXC5SMKQRVsg0cdb4bfFNuqrEjPbtNCGwSIjqxmQ5GNiNDZDHr5p32nfaqehcaRY
CrR59JXN0YyVm5YffYFCXzETdz8MJWJri9ldVW219SKkxmjpRWBcZQCkeceWjSJGURrBjNAV9NTZ
t97vs3hugj+DIk+jGAHZTutsqwVITSwLHi2f/I1T1W+y1vc95OrxDJfaRI78K8v9X7goaDZwaicJ
zTjfeUDrJhYQpc04iN8pHW9ZrobtDHls4gfsBrjEVwNdUwIWTvTkAYIO3TdcNez44cLpYYOaSAqB
tMxjAzzyBlbhB+PXjwiBL7wsvS1Q8y1OqtBZIdxja8rEtqqrHlYExE3ACLqf5CTjRsNmkc4R6P2D
+e44CgDV7ksV9E+SoJ6siQB8K+uyTOC8msW87F6Bx2Aoy6C/5GS/ZdyUmJVQTZIi3MDi/h0lHpvW
l0CZAXwcKxW+GAgRQYZVRxh43FG/v59AbKua9i5EJUicjoHdBK3/w++nt8aCgTZKSDdZ2CcRKg9n
FxjLssM/bEv2amEf3XTjOwADtz7Mv2PjEJicFuRHkTpyP9nxfc48iUIEQFMnlOmCxpZtLMpngV1K
snnY0kDDJ0mLXWoBrzMzXqplwSPqCx7x7d4lQW5BTuuiR1OjeZdVt3JWqJ4Lq3pjqVNjaxZb2OCB
wZc14zacpj9hhFIFMrQ6nt1p3rAwO+BG6x1SGLiST8VfbDhINfTjcYikjxr1wU2mCPy8OCwlu7ey
Tzfa+GAehWTedxMAV1WYsEIfHWy2CZQJj45TBTseoqw9I/1uTqu/DMYtqgfqrun4DXKSRYJJjnIi
fWTUfQ0sx8NM5ICN4Q5VOH5c0/a7ned8F/h9BUg+b7aBYu2Nax2RMOI7W4ODwz6vmzJxHN+NzYQ9
vFWNSVAV/9MId9hqDaA8CnlQhNAFElhecO7S3MgdZe5zk6EQoW4VB6UyeE6bksTKBZkQdlp73K1S
zGttNtioi3d/HrFvqXHaUMNehKkJOHr1hJ+rThNDzNXDNJr+iUrXPzoGvQ8TieqxRG4O25SGJ7l+
gP1AjmlRTK9AC987EsnoGtL+zdyTv0anX/ysP/qolL13x/axm+s27ltzy2BeiA3WhIlOg58NOHK3
hHnyHn8P2OtMeYIPPeQXfYvC/LSoNgpFlTHoBv0uGn3yLHVYPpbSq7ZkREWYDNr2rVf1fzcwINGH
w4jKbfBMYHtW1He5Ew0bY3OC9fC1M3/rWmwhXxIoop/jCbvlEJTPfcviE1QLFqOpcwAfbN/pEZs5
beGTPgA82GFIDdnMlX7G5/4rEpNJBV8Mk5rfPawbimp6aGQHXvS0B3zVi+se+9PIaSJ781BUxcbM
+ZbJ8jVTdyOOqMId9+BNBwlcko4wf9g3wOh10vsJHvCNmL29NuUT1dWhasgWiM6DhclQqpytR8Y7
YdS+9A24dGkyd+F338g7FAe8VxR3zma28GZG8obwbIOLaLxkZvNEBbA94HOIQ1x2TxyJSpUsEY56
g8Hdzm+zGxxQwPxMn1oXPrvFtMW1xI9iDJ7r8Bd0OjH3iidhHdyQQLULX477IevvZmiD4xbqbNYH
z21Z4aYCqDwobYD5C772PYm2zA02AWDQt0IUG5nJ+0pG0KTTd7glA8ZdaIpT5p88K5uENTiiEvdY
4CPHodGh8fSmo9i9SuO+gwic1NiaNNkWEgzs3uleSBGgIKq+8bu02/i42IlZB9SAtAenAmIySufX
XE+oYNOJ3zdHg8MVo/QZtxBpzMIWOxLuTFKnhiGwfzpBFO2NP7wx9UYG984f8k2bQ55nhHBj8NdR
xytS0R1a5rV7t2O7ruwEUBsR34QduZ1QawvHWDfc91p7+0g7d31T5X+hdRb3dUDFoR2qKo7K+r4v
UTTCAIDeDelwExCCMDF0N0qkQEHPg5/B/mSEaZPneNvUTHrbSPFV8WE3lLicxJXSRxWNt9CpAEpQ
hvcQDW9HP3djatBzZvAOPeK9zFygWye4bgCbvUlrAv8WwDMtasNaILWSzIcdvWnQYcTvvJ2l2xZ+
NADLqlvGs+J5dC1MqmktktwAmFlwBOGO+mpLdNtuXFSYxlK2OFZBdP0jbEf92lHLk4Bl8ApV0nw0
TlM9ui4Jf2JetrcyxCvNnZPd5n09P0L8WN6VDnXvCjDh9lkEA9k5BdEurnJDi0QDKfMc5TjRTnUA
/5Iyx/CqQGb0xkOuAMK6/3B2Jbtx41r0iwiI1ERtpZrLU+zYGTZC3HE0UwNFkeLXv1O9SutZLsCb
BtpAKBVFXl7ee4ZqwD1NRzj1XeF36VEZ2f2qOhPBdkyK8k6C4Q59WVb7qLbQ4qaqHTs+VCMEaLfa
AXHuM711Cr+i/9aOQnh9SdnjflfDOsTHLYJoRKvwmmTkuxd1DH8p2v5VmlJADEc0GNgph3JtBpnS
FJydj8sj79/S/SXsObSwX1ZOTk8NxFouAcNFKj5+SVvvSpn/XXwfruiLuhEOY8vB+JHnTM+oxvbp
2VbDDXO6J1pGJ0SDFkbL6S7L/CtVgfd/UeAsSkmTm5LZhz3JOfff+os+fn7W5dfPzFawVOlzp1l1
hbISlnoD4psb5/TnqK/par4/Vf4SiKdLd/JboiCz471lstmDNIgsdY4VUlcBmeHArQASfv74p6ys
qSU6D8BnhBUh0lOQE2j3NiZIXM+228+Nvlixc+VCS7lNgVLFMeJ0zqkrzPFzQ1/6SX9thqLvYacA
da8TYOkWnXkxQc7X/Zxwir9UZ53l2GrPS4GCGl784qs2fz731pfP8Ndbty1zRm+K+jOwPpcWzq0X
dbuPh74Emf8vgvlLQxsdFEWWAf57cpGgNb2HMpu3qWFvxtifidJDA/X3j590meL3nrTYWhkIMNx4
6OnXrXiYehwyjdmiZvbdQq7l40e8v3v9pW1BaiOGW57oz+ApJ0Xq732CSxgfrgSHd9tcOCQWWFcP
kH6IiTX9eZiS+RaQiqLcWHMIP0f795dSdNnUBOOIY+l8KZAQD1zw9FPdFbz6YksJXmHZ6Kg7D8jW
YJQR2xzwMHulJbcSDpbQLQu3ANR2MlgK6AhWYCbJpjH5+JOuDX351H8t/aokuDVp2p99CheNCW0Q
WNPNV8wQ1ga//P2vwbnNsgLpUn+2LioCbbrJYZL3ufdeFJcpOq5cTnjvAf5pm0G7Oc5f3Ew+Hn1l
oS8hWxOgZi2kfbDQNXKGvp/VhtZlF3sA9+8/94jFds0HF5WHHLygnkW4beXyjGLljZN9dkUuWitZ
JezIR7S80XvaFWlxLEgATkV7JdCv7NUlhKuBkWCJ0gCGT59GALa89K0tHz1S4FL3+KkZWoKUoDaT
iRSECdzVyzv4Be0rWX4NuLkCQVj5xktoRuYVDYtS1p0Jar6lfEIWC9Do74/ffWXlL9WyFCwvc+u4
3bnKbEKyXV9cM8mma++9CDUROmagOtbpcabUO4RQeqhiDwLFjw7N6zsk8KhnpBNJ+l7AQ6vtNe5s
wbRrYSn0MgyOM2wdrqZvhaPsc4rqx5UNufJa7uXvf+11Xaekpl7ETnUxb2XxhPeKwS+/0ihcG/0y
z3+NPs5QpW+ylJ0oh3dEGm3gZHyYP9eipbhj/nd4VRUgFFLGThzkuaJmiR1hcQnroY9Xw8rR/H9U
eOXWmecY9Mabn9LLQIh4myMZa+/aybmy3NxFMKkhrZEpmHCc4DaYo7NRQZhp/vHxy1P6L63rndRi
CeYbVK8z1c/psSKEfSdRQ7eMRORYminbZ13ubzSE87flAA9WZwwjE6NmOR5baLjvHDCIofQQzXck
ghRLUqCQ9aUaQLPUk7HnyY/KBxhDOztCq3EjI1tspyALf/hVqO7gMNwkeUOc27zl5aNhlY2DyUUl
pmL6xEAY3A0jbudE1PeVO9KNB3oFzDpnu0dzMz/IGb4eZQ/H0AC07DKuNCxg4n7y6BtcFOZ/0C4v
dgN4cajKjHDmLMb+HuYR3UZwjstWXcHPb4NIOn2dYPP1QOgAdWuH9zQOvXb+6aUmQAWUq3CTFXDU
TnUYwguln3+NjVclXc6dV4FeAZK9dtqlrgnfHGZRJZ8D6HMyI7pDFI7ZIQoGumM1a46OwOJDMezS
ZpCWxfB9s3c6j8QWnaLhiY+R2sDQpE+sDFvs7kHuVUDMHSo44as3z0PS21HtetRvt9wStRHAqCMb
mVDuJHNR/Ib0VLmtAl3dRmVnf3hhPRw5EUMGynHh3IwMSnB4UzhsxvnA2n2rhv4h78N0MzCh1CYE
4Owun4sIE0zLx7lGPRNOmkUQF2NY3ocgjP2UfRPchn49/Oxd1MVpVOlDFCEkhb6Wr5bn0z8sqps9
qyD301tTf52jaIYfaBahDBf08Jcc/Ycqz22C+W/2UaTd57we7HZwxklu/AYv5mubYTU50qWbqmMq
dmDVtjXkYpBbcptIjrI9h9ffrid4CSALnWd3doNY90V6l4osSwZKgq0fXroZTiO+l0FUJGwg4UuO
RbUBC6i4M9wd2g262NNee+OAwg3acxw+cvupc73Y6PBi8QkZilHQGZ6j+OrpRVemhPQL2qCBhy4Z
sv78l3KcKBGV4t+7wIWmhJR870cZajlyENu+KF9E5LAXI9Ct5UJ9NaxoHry0FBg+HGPuozk+wM3k
thKN3WJf3E9DiScWYw0btkuHikDJ86ajA6oyQ2M2dkRX0OMPUaVeMQvjScO067J23EPDXLLTfUNe
fDaa+xbWLTAsEmkcYi8/YwXmN4LMIIlPFWlaWABrR2xYI6ukkKGKvaDxnzqjozs4zHhnmVXZ2Qum
fDsORR2nQE3FsIKAoAgbUNN1VL5VDG3qEo94KVFyBeYvgipoxgjgzlyhAhwx9e2iXn6cs5YjlSjK
HchG7rcRQhx3k4sqatkA1C01oNyoiKg4yFR0ilQA69uozW+cALCFyJpyb6q5jQt7QU/3IryHIyq8
S4jpmhcKy6mnkHi1lzgoPNY7yLkE93qCfI4rlflOnBFuJeEAQ8KBTqd5bOG0g+V1ho1JC1YlbXee
Qh9atSiwc4kbOTFThYpfIWEVr7IupqltkkqXxb7V/rifez5v1Qw38Sxvmj+uSPPEjVL/lEn8vmEM
+EYbLnasMvm25Freo0vL0DRAQWEG42QfdHTeopsxJJGgeg+f6nrbRH2xc3wEtCrlzjYkfZcIEvjH
OfTHHXS3+CYzGdm7vbSbUAPPYGyfH+zoDK8MnLONZc38Q+Ii/UNDBerRybxqE8pS3ETOZB6orqpT
odHpy2v6bbL9+BBG0uxTgjYStBJndMzdrDh3qAnGHp3SJGVoE9gB+I605n+GCgJHtIANTdiBo517
uAmFbh3tmSkPOvLOHnrh58Ed7L1p3GAf+pRscwX8BnqWfJ/3ctjDHfnC7a/mGCSAb/mlRZkD7bFp
yIQN3aQCzo/E/M5ggYbqaq7geM3CG9VSRWO34/Oz9eb6FwlzB50oB31R6BRuSBfCZS3oClhbD/0R
R5E8oJCQidigNt0DbRfwxyit+Fvr+jrhaEf8clro+4hao1flEm+XuVYcQ+Gixw9brn3VX4TpCu58
rYa2p4knZXnwSNdu8gjgAD/0/MSBqfFBN4Qhotbe93GcYB3RjaBMA9Kw7aZxeq7yNH2BH317THNM
QzlU7s6HBbKEshnMYTx0liYfBusWndgDLdxywzTO0p6hHWFxs98baHtt8hqEmBKGrBvtFShwillD
zlncpA7+DlOw+7JsxCGb0Cfop9zdA+Su0FdDzS8X2T/MTdWm8XS3neXAEGSj4gx+N/6lUjqmSBQe
sG9mdADRVXHrrnnK1BxcurrfBp5/ZwSGatCiavZiBPGQ4lPGEM6lMAq39e9hbvR+dDLk2EBVA4x1
EcFsTdJRCaLQFPQ3+YCXzEsGkr0D6S40lBDCW6OAjSnoI2u9f4C6eMi6/gC7NRX7tis3AP3g30xm
igc+syPHHWpPHH/aDO0kkgCN+u3cMrFlA21jDtDKHmZfY5IrALBnVQ+PsLUNdl4GtTpkx3qTVQbq
8TSS2EiZ2oDutTcRc26DAVGhcOUe6uAuPFGqJ/C57R1YHmRbNhefgqpCVwOnRNKS8btu0PsDcOsB
wnYQ1G5DOIK5/GuWNt024kD7T81L2Q57r/dehQGMDjEMJ6+baaQI9k2EQQ/pMv4NkvOIvrkFsGKc
gji3ctw2VRjtDI5qNGvH12rMf/uTaSDQchFDgEz6NkvdP5Wrv4RR+MTKKDx4dXjMNLvllOEUqmCg
MTR4I+QzL+3g8AOaJfATjzBDUQRYHMBA86Zn6HTyCrLqAYo9zzXs6HsC9bo56wXk9ecWKCZpE3RB
2tj2uLlOVv7U4/w9HTo3GXFIbgO4pCZlUNxnJPiOFtAPM/FvhnXfaUCbQ+pP8KdvZoTA2RYt1Oec
tz6Q+SZwg69piygWIfTedZ6JflUBQ0OtRTMsnIKHQtfYXF7/GATp9yp3uw3s3XAcEYXHIUrtANWS
yaD918iHJl8V8t+zUgUKD12DjoO8j5gHae5yArQljH6DNY8cp5cQ1EbsR0Kn8SsFxNrgoTrHxqBJ
Bq086JvLwo994T8UTfEGXxnIaoTAocFpkMJ/p7vrWKk2LimnxB+4AWqJ9XEB97QjdkR1n0OjZ08r
SGZENP9Tz+kfDsNUAAYoDrWLFaQa7KVRGD7nWhxglgp/Fpt+g4D7EyjaDlBzrD/6l+Yjo1W/xZL7
BT/pdBOEk70AMB5zKuuNBqwhiaSCymCk3mBs6SZ5NiPTbUmQFB3wUq6JYMLYaW9jBghC5e300nmO
3lKYriZlwYYDySuY3gqIgI0l++NDefiU4uPBis/ZVaazKPSZFvfN9KVxeBOHGtb2hGTPs4NnK9QD
4oCMRQI13hHdU0dvpiAtNxRYpoQiFQzguHzpMFigI8LbDEYi+6ni6PRECia8bY8aSAEVJhcNzgZ2
hoM1T54bvpKBo5Ee+u1WOUiS+QxgGSj3iNs1faDo85864BRg4xiNcQC+UaIjMKvn1hDwjewrsY3a
Uk2BzvS7Hul18ad2B5R0guxXy4iPxwPGxiYL0UZEkribpdmGoApsbBCVMYBiP9C2bxIy4+ibEW+2
RuIGUTizv0shnPiWF1G2Jcx3bhCD9YHh4Nh1tAROp2RPYAH0G7QkCthNj/qt1QxpQijR7waMz99l
TS2/QgvyBloQKh4a4NFaX9gzHdQ3Xti7ss5G0JSL6rZXLnlqwrx90qQiT5JjoRe1l8Y15U+hx/K7
EAABAAPnYgcr4qPNfHaTXlqpVQvPTs2zWAHItXPToN6hJYffrsihsGgGy1K+9nk7bOp+fOrKINh6
tIQ/JeOXXtNt1iDd6bVkR9iDQJJyml76GnZ7ppx+Fui4wFVCUvzbNDrDaKhMfLS5udfd6RatvLa6
t6VFx1CPCP9+9kUIyOSpyDTHSqevPA8DnAPAI/RZifMQN6WkkuSZM/HEqhwHjsL+U2Jot0YJPw6a
tsJ/5CvSnPoItd4QZoT1a9fJO9MQZJRwGN46ZBC7Aob1B5eMGbiC7ZNsq7OZTLQBokskua9n4A0A
cJsHGErmPN2S0vnpAhqz6wZzP8tKJSSlNTY9YBRRT7OdRKoH1TOQ9bUwZQK8KuCSY3M7TBPMAi09
K9fNj34lnCSDbCtkTpvfke1yWLD6TdJWJUNUpGI3ZWmwwXVGxHpo07jrKqgna+BTJmE9hCAc+4Q5
Nx0sTLeGo34P0eXuGEK0c48zutjkJkAggeloLAv3O7FYydkEt2vCIqCOhABWq0f60vC+jJHL4T7s
pb9MKh4snEa26HQj3XTn+9LTLCFQuYY6DBxLA00KyGH6QKOGLj/ASxMHk/Z/ygYqtmUAf7pR0Wnf
TXihZoKNd+66dudLeDXWjeL7OSzHmEJXakNI+CPLe3g/l833sTUR8CSgVda4qyrA9PYG3DcwLQG4
pR0uYLAs5QmUdWFzLeApbaD0BuhZENugzuKoilBCzxE0K+HuVNHViYJmKf4DzpmMvOGL18of4TTI
e9Gq4kddNOXev9jw5FXbPKBmMUHOFSaW7eQpxD/wr6YW4DrWGxcKP7MFeT4o9nMXescJeNx9zbTa
Agtqtgr249tgHlBOQV0QjspJ5IsfqZ0f6pHbeFQTsgjkHMfQmb5r2z5xAxyCngbnAa7bAw70Dotk
IAPEBWqzFbIksMjrpkcXTohxJwkOSQ4wRZ0i5as81D08aaFu13Z9HHRS/0iZdXatLnBuIZvHZoNT
qOOHzsULcty71DfxnM67cYbKBsQ2fgulLw7j+LwiHavbEiinFw8F4GOH+1dMy6Lb6tIArloDmlfB
zybyAuih1+OLbj0Gc8es/0J0Vz45OoR+r3KeZvAhNmmH5NutCFguAydxQWZzABhgiGHoDetUCACj
YmqbTUCr19KUPwLXVdCeouHzNOiHYYDhUmdg1o3d9tLApxRJDooRYKt5cV22GHD00qOe/W+Wd3Zj
c0htO2HR7OA3y26odkCvFX2+ydtMZIku0qw91Nwn0OAtL2DCrkin2DYSQBmIFFLcNT36VJjRfYB0
o72pO8PuS0ePt0He4pDFDVb0uJ9CFThxRrjWnIxrnGmjDDHPxRQW3+F11xxKMYldA6ngO2cY4AnW
bcdyD/Gbb6HTYX9VQt1AicpNBJyH9tzFtWUGeyGpzVjdRxnrboSBTxDx4R1O2Vjva5wmu9JUwb7g
fruPcg3Eu8P8rSNhyDuV4XAXATOOe1vtAcEygwlnvYDvKIE0kQo0Ih2SiB0fLgeb5lCsAPM13Hd9
y77o0XGB3pECNYAuA2rJsvJMGuHeyzGFFJgT8lOKAHGsnRQM4oBdzmIybqZmrA4hyXC1DCyuMXKG
zOjcVd9IXaXY+4WAUhHAO2noQTAOa37T+W1+aBq32/vzBRdj62nvRTkKa2UGoCrn3pSwrHahn1Wp
TVU43SMHf7yM25GLFxOKAnWYwt5wWvM7i9Rom3VwYO1LmZ9QqI4e+Ti7J1K3Pa63WfsN549OfM0M
osGQ578Mg0NS6wFYlka9BoSRFacJEloA5WoZxKNs2KF3ixFSlT2giVU49bdW1OILhOvbjWA8eISE
Br0pfFPFVAW+RmLnV3eMMBf/X46nSeF6PPsZfSunuYXSDgpWAb8UWwxg9D625bZwImh2RdBw2wVj
yX+kRTrvEcgbwFlRrPI6niMLs+I0u0UNFH/pdT7sc8d047VReYXe9q8s2XvV2EuV+a9aeAhYbDSl
4JSGTXSX5vbkhHcEaRsvzYPQv7No/pPx6UWULx8XgFeKy0v/GSgHBlFWg2ZKi3AnUKPry3H3uaEX
Zf0pqg3UXbIeylXlUxGQW5/Z7x8PvdIxCBYl/XZCKQACph1UeuFLZV1O444N1f0QoMjy8SPWJmaB
nnF1hLxJoekrcsj3s2HfsOoK8mdt6EVBX/X5aFSGoc1w36UFVLbE59BQSw60LFTtyEtnyhaPffig
swaV00+21BYrs5ID7qyWdue2uyOBi0oh6lnT26dm2180mLjArQY14O4MUlRc4kIth2sufitrZUnf
rcIM6hNl2QNK/HhheGjgqKdrdNS1wRcLMRNtjd5BAQFI8g16FRuvbHB+/vPxpKwNvliCYe8NoJ8g
FtAG17gWvgAXDCF5+3j0y3d7J9L4i1UIKF4g0RaLjo61zt4L2gJ1aRDaga7q2fM8u+OVzbri6OL7
i261cFLcMXifHstBDuVGVTQ7GNdrhxi3BTTeUYoMH3zYjMK1YMCFCFSNCXeISD/OOCst8vkQNAJ0
igBnJnbLgTz6jbxyjocwxJ0cggVxLnV6ZeOvzIu7eFso9ENy89IuhLJZ3JU/ZHHHw9/qc6Zc/lIf
Wo+dJ4mi7DRUzl47+T9F7V7juq4smKU4NLQIFDhxGFtAIwkdIRRTX11IhX68YNZGX/Sm3SgLqzlV
3imiIK5ErPETAyxVMjuoY378iJXIyBYxJuNdOnuc2pNIfzU6wHWAXHn5tZEvP+qvc7W0AKVWNrCn
Pmju0XR55KTafvzSa/NyeeRfQ/t0bttoVuw0MhMPOgDLyKCMRD/55osQU8p01N2FwYj6+VPQI3fu
riFhVnAeS8Z76WQUxt40OlaDFt+GPiKb2Sn4k5z4hZ+Oiu3F7S4Un0MMLTnwHaXIJwmkd8ZLFinl
czC1Tx9/g7Vfslib0E0zoI6U4HOhPxdYd2fnaC8F2tR1F8+Be+UX/AvOfSdoLonws4QMfcEtP8IA
REC7NkClh9RZlzQhStN+NV6CtTDflZkdG9MmVb8L1y+wGUEtha9re4syMN90FZy+FIyJthKqLlc2
z9o6ZP9dhybH5bcrJTv5YQk1ki/KfauL/MoqXImKS0l1tNLJ3EQ+Ozk0HXcVPMoPUcOmezppf9sU
UBG/8qC1jboIv6ECwRCtKXaCTBJ4BkjJpUt+f7xKVmZoqa9eaF80HevhGwEEiCIvXvYLWihXXnxl
cO/y97/CgJ1t1Km5tieb1jFPu0RPT4O+CgK5/P73Vt4iykhXqGnwZHjsSAWqpze5pzxLzQ2VUf2A
vjH7kjclvNEkAA8H0YKBFjCogIOnoOlumrV374RaxiYn9ACtBQpWr4jOaNpXG9TgzI0vAvMkskbf
jbiSv+mu5qCVQpL5TmSX7mnaBd2t20HFhXFSwj+0m4YEN1b0XExX8YOflmqbjbC+Qq/KR7NWoKM3
qS7Dxa5wj4Ng+bSj9VQdoxp2EXhPkl5JMNZmfhEhYYGNWoNs/ZMAgcpDv/tyc/RhqvHxqllZ+t5i
X/WMddHMOAwVMvCnBl+j1O0EdAuj8vTEZ/9aoOcrX3iRkKXCigzyyPSEqjniS3CnMvIV7aAb3O9B
oAxu8xlaaB//prUpW+wycDodU9XKPUmU3EN3jPPBJl11jTaxMvxSn6F3m0H2pXZONrM/6wo0U7B8
9yS116LE2gMuc/jXZvOC2YQtVE9Ol0YzqJloHAZ7dFs2H0/Pyidf6jMAmeiW/eyyU59+4/oxLCXc
0J+K6svHw6/EuKX7ixt2YGjWGD4HjXdgdy2IPZ8a+V9c4V/zEpmQWQqQx2lGORs1mXjMr5ywK1NC
F/EnG1k4hQPoKj6vf7OxQg8xb37PJDyUsL763NsvNjLPxOiRCTDDCBCnOBz8eyrMNXeKFRcpf6lz
D72GkM9hOp/MXN5lxT0EM20sbbUVqb/zBm8LM8kjZfaWAc3P1IB22y+oUlyJIisrdqmBnwrCajQy
sbsBF9sSGfzy0fgOSRjuPzd5iy0tmw7lPbT9To0J7wIUurv+WgRcWa9LWXvcsKoozzE0L4Xatjjl
tqPR13RiVmZmKWmfTR0omG3rnErunt1UP+VRdvJY8/VT8/Iv7vGvLaElcA5cuOYEjP1GmHnXtNGV
Qs5K1rmUsw8aoQX2sjkRkd9MOQeT0C8eAQ2Ggrpx3mQ3Xss7V05/5zJ3f/2IiXvVIHGunlp0yaY0
kz8BP8luSKghyDEPmXiMfCI3ti4HfxtVTf6oA0AzPjeDi60/wodVRnBoP4EKe6NVA12Pa/Q9d21p
LbY8/PZakO1TexqsqBIAg0L093oXEJswtZsyJ7jcs1GZxxlA/csvU5tITeSrJbCkhPJbiko3QBjW
Kx2wN718TsKxBcDSswPsztPgJeQtvW3H3Du2gx/8CXpRHUDCp7ekyebbZiA5oHwNgV1eWQevQeqE
z7SQ8y/8VtdAI4BHz5qH0x4yCdE/GWw3P3eEQbLjv58UGDTah1E5XfiiKoanwM8sr753Gb9SSn53
Zhkabf8dv1S5A5FLn584Qf8QFNw8oejpbj6xJjD6Ito4gDG5ExCPJ28cb5oKZpENu8JbfDceMLpM
Hvychxwo9otFVYt+lhNXDdi16XAl9Xm/xI7xF7nDzGjtCDo5Z5IXz8atixvZ128jPJambDp0fbMl
kDXBjf5QFJ8TUINX/H8/Rq5smTErIP9W5w8UmXFX5j8//hL/nl//dzPA71ksJOjdFv4MzPQpHef7
3tXw2QageWOYUyb1XARfM9eHNoX0u9esyAEhd4HBkzAI6x3YWX78EmvfbBGfCijbwlvFpae6DH7Q
CP0EaKrI3UTnaxrUa09YBKEBKGIyOxE9yWpWCbc9fNtG1cQTu2ok8W44x0QuYlFTe8Bz4SJxRhRt
N3Vhsq88te5dP8riKIBp23aVb64E1XezfTxscauwJm0sbGphLdEV9W6o63zD5wCQiQgEuaJoCTp6
UxZDMuZTrsF44iIgMJ5CfSnrnLPr92eaAWPbqJ2Tl7uPl8C7CSKGX0SEiuasyJyZngKwFaEn6k//
KOHwE+ZS7gJ4TF+ZuJWFsCygBlka+l7ROjAb/cWBI4mg8lMX15KRlTWwLKFmM4QycgeX6w7eof1Q
nZjDkqYqfxkxvzgZv7JfVoLz0ipN8hGLCojNc6nYU9Ca28oUDx9/h7WhF+HASAjIBB4+c87seAOf
6/LWzaGB/bnRFxsd+uyO10xtex6IHwC7Nf2QqroS+FdWEFtsceuqoQhLMuDN+x+NzvkeaJBb1kzT
hpm+u/KUtS+82OWDcTOI70v3pEJwl0eIdU1luRVV/Qck2z2p+bWDZm2hLnY4oAyjV3Len/PCT8B3
PhM27CqSXvkda995sZ1znPiBX+ISSUvVHhRhNBaeE31y9MVuHjUTyJwRKKwLXET5M42u3H3ZZYR3
jqtlEU73FSX1xXZInbx9d1MVSS9j/yY8NEm2FQd2Xx3Te2A5h7t2Z26be3UlWV/5HEulCL+okVM6
4KtG+S9omY0AJfLPWYrSpUxEB89MfACsKYAEXrJM+UmhxIurgTb+1LZbikVoNLxHS404Q2jsHFZ0
R7rp8PHQa/Oy2NG2ycYIXD57TkcXXfS7rgaW6mrdeG30xZ4OBwsSI+Srz/k8PoFfdAN7k53OqisX
o7XhF5s5zEpZ1DK0sPq+mKEHyVDWEH67Zi21EiuWJYPIkT5PI5xpkD2INkGDjVyzAFThgEIBCwYN
d30ANNnHH2JlQy8rBE5WD1ybwJ77EgpDFC1Qll35xmu/Y7GbJ1MLKEIp+NJF/UPRFolLS7SSTfrY
T1CxA6j8SnK98huWlQKwFwZpGxcPMvYLy/UzM96VI3PlUy/LBHKYwYG0GHr0ZQys2gwhsgp4vI8n
/9+t+k5YWpYJlBFIzZmEAFIdh/m2Vlv1nG0hb7dppjj7DdGs7q59MHf1Nru3V47qtZ+0OKqbOQLq
LMQze+cnlWcAVc30uY2xLBhAsrxPZYWh3SnCJepopBuX4RUx67X3XmzqyjRaAxjmnAd8ijE/lz4Y
QtUVc4m1+8xSWpbVKC56l+IrsRBJgXFqfphcVX+ZQ9e75+U0PAHv6d92IStA+gzz8KuBxscLBL3q
B2Wca93KtR+5OL5z+GJSK/Ajaf2T2kch/5HXoDQric5SKIfYqfPA7nLOpnUgqPXqTE92hiw12GAf
r+Z/23LvrebFhvcDqdCHDLAPWS1zsE2a+TUMfHD06sk/tyYMIkDoZw8kTP47G53+nxxQT1F08sZz
O7UrS+50aPJAyYqz/qdfgBQGaaWLJo6vAHNWpiQwFXeac1d310RO3g8ezlKFp28m0QSVFufOHSEh
D8Ln5F/ZDmtDL+78UIprQReBKKusIJM3+/o42vRKoeX9rwmU4H/v9lma+VDBRWXXDKGFRG8QsJcg
hH5h00wcbMbUuwZlWvsVi3jBBwM9Yo3DtC30nyCY7hl0Rj9eMe+vdmepvmPrgQinqd0TgtIBDp3Q
dx3TW4DEv348/kXm5f8XpBNdftJfBcySjhF4iUN08kAnhtyuO8I6R9voJENS6qStnys/OzgO2DlQ
Uv9cFutEi/RAhD3kVRnODLRBoWCrMPaV/Pj967sTLaIDqJmzy1vXnsE37rxoN0H1Jwy/XqjOo1Md
hLqycN8/uVHf+O+8sTYwILD69tzMDVhiJBmhKdgM9amHaKKgn8qNnWgRLlwHGgzNjDuj1wA7wGW/
nd3shw7VlfxjJel3lu55ylFdRISmJzeCfCj5FtEBpB0oArZQpWxk3FfBFv5QO3hpQSMRRBB9bEA1
bqJ71rUnrnCb7aIEZbncPNbgIH28KFcmd2m8Z3IJzkzR0NMIVVloMhuZlJX/NFB50zRVty36+vXj
J63s3KX3XqZMJxrpIHmBgCiEEJxi4xVXjaJXNi9fxIUgyoFijigWowbe2ZlBiFDAZn1KbYY5/PLY
v/auIFZpA1lMdEPh7AexwUdLS+gh5NfU9te+wyI4uLPyK8Mdew7LZwpCPDX/uPYnSqbxkF8rt699
gUUoQF9PE2QHuIjIAAW2wPHjfnQ/1bnEFC3CgRREjaRr0lPq4TZLq2FIcimu9d/Wvu8iCISZrjng
+Oi9BuiLSmrOKFR+wQe4VvVae8Bi/0+UOL0LHOg5wg1nBBMTsgfJdVPmlRNyqf3VEVurnMz2PALT
w5SBnPU9aDTb3r+2k9eesDjfNTiEoP8ZdFeheufb6nev6nuwwu7NnJebT+3hcHHOK5ENeeXUqHG7
nOxKKDrA4ibPr+TUK3tgKQPmC7Akgal0ztC8hyorFOEr6ENUISowVXk2arySXq986qWXY4cLGjRN
/sfZeSxHqnRr9ImIgMRPi/IltWxL6p4QbfEk3j39XXVGuvyNiNDsHHUEFOlz7/2tT7HPLcJC3+nv
kMPvhiE4fNxIS58xm8pujs1NFYv8oiV5MmwjjMS3rVpMuxBNFAgCoe9EgmZ7ZQVf+prZrFZHtypH
1eTspZN9TQz/pcGlJjCHtaLXhWVjDgtD3KsQpueoDqvlVTflC+mj/cdNtfTbZ7O6EKqmV6kNGlfW
npm++Ta7e559smVmUxpia5+IjDLmNATZ1I93mou2C4HfyhVjoaPnjDAzTxWgDIlLQSBWnZa9qRNk
zNbfqHeBR3zKykSoc0yYGIdKgQ41XRwFk8cpqoN9lqft1lerbKUbFnp4zj/i0tV3vVUwz7pSQMwM
pg3YGG3lcrDQyXMzw0QMIabWuXppA0p3MSqrDj3eDlvEZNrKEXHpA66vfrc9h1Flm5SOEdBOSZIG
WnLwrfjx4zEqrhvYP87tc09Ds3RkGYRmdQnaACZzKSttl2kNFWMorvDPViLL/8sh1flThyVWB0OY
nfO+Dx9NBKtgvpO+3/u1op8Mt2V1lob6nPVTX26GKcm/23ab3AWun8agMxXjUHVJcRFDZ//9+Ocv
nNLnOqG8TNxkqIGmVd1lKIzxh0Fl/BsWIMOllJhlaGkIZWLEu/tzB+n/TFHf9UVd27UgraqdIebb
26sND9q33t+WpVOsLOALW501WzbcJuU4ULJRjKoKmqveuGB7Ov8pisbtx622NKBmS0cjlJAfHaoX
tbERXztnsCIrq8bCo+dcPiexnAbj7PzS1+UPDpA/lKud6sc/e2GqzbF8fZSkuqGCFBwpxwfnkWe3
XRlOT2PZaCv3mKWff10M33VvVTlE62LCCIg65c3Q6qo3XtlXn/uAa4+/e7pfaLmaNkp2CSt5Hi10
/WONUh0rkpUzxsLQmausuOIlXTMxDwso5qredRvb6c5FqP6WlliZAUtNdP37u4/A66YG+gV/OCu7
276OznHo7z/XPrPNXu8nIASDS7DffOzLH6n8MyS/Pn700q++Ln/vfrXeFHDHBNfskjpYPVb2Seev
wDSXHj2br37nggFuUHG5QdR9qSJ5BYj52SfHzGyugl8u1MzGbGsYsDnWQ2fT5MNXafsrm8vCNj+X
iLRMI1GIoblEdnE2igq7KXYaN+ManwI4vcJADh93wcL0natD1NbJlALw69lWpjvDolQYOfw9Vecr
dTIL/TD3SMTaw4/GAFgzeZBjHte3hpLtPvfTZxM3jRtdQXRSXIDrHwPHf8b649zpxdvnHj/b4PXG
aN3QCYhED8n0fVT7DkwWolFvdMrg9eN3LPXzbNqOammBRbwG3bXcOWQu2EdXh8BrNOZwstCLPyu+
5d5/7mWziYzJpuUmJtXbcOiKx7SM8EESBvSHLuhvS2Qx2zBo2qePX7Y0rmZT287jlo5XpotVEdsK
M+MFyNRzaIblyr6jEY1kmfjHKWlea5cbMrEHkz0ZUpm+i6OyecDAwfXxNQ/tb9J2oJkQ8szgiWjF
sA+V1k/xtrIG7BM4ElGB2MB/iHN4kpsCNHzqWbJovajMj7GRJAAlqqepRC7fi0S55LFsz/AdkosV
Wlgf2SB1eh0eH1ifatcm4X0Pis6j8lHFCiH5AxLL2hWum93gO1V4eKjFmLHVz3o0PTal8g34Trj3
y+Iew6HfbmWKbUkpPaQgKO9tj4nZ4NjatlTNN+Hb0UbFgm9b5j7C+/FsAbzZmANyE5QfOZZr2W1Y
hs9xqL2oCVjD0ICpRrnlKeHu7Omm9TuoBnWDsuzWEIZ2mlrgDRmjeyOxRNu0rbz00fhguWm0ixTs
MXK0JUbHdZiU62NsiNpjCzv5BfzW0u9+5Ve2StaNj1qJ47q8Lkn9OHT7UO+dk5GU4y08XCIy/QhW
aRpAGBhlcFL7sMRTyjhMVXUvW+SdBVCSxAh+tbH7t58Aaeht9r0ikHOIbJtlTpuqo5aBL6l6aJ9p
2qSb2kgyT6D52eEoCEVoSs+a0VxaB6hXkwTGscz1S14E99DycSwaJ1wOAfJs9BEQWmwqePEl8hf3
tLc2wQWyiSQQgpT/ynvnVk8sfWvn459Mc43bLIovlIPd+qYywoEIhz1wPGUruyzCi0PFq4+TAkSd
VNmWDXFTPbPLbVoDJcTs+SnxIdMZg7Vzc1SJpUJH5FeUKpZC+A8luNDKCegTRknJXuvEuLHa9I1y
wd/a1L9mekNjTuemiL/g2/WqdVQQUix5wnnoEVID3oVq9zeoMmvjqBrDN7aeoLH9dLvxpr3qzyiB
+T4azUNuyjsxUL4Q+2ngyfZqkFLH9oZCjH2rKAej0CPYEv2jHph/sXM6j5l6shIqmTvwW70x3eaj
fHL77q1ra+kFlO/ukA9TMRdlL1BucIxsi+0YtNTwWz+rKH4wOvVokvDZWKbQdmVBodiUKG9WOsYb
twvUE9dJ7JtyLd7qxSj2dhoihna/pkENTQXQoRfq9V3LlxOI1rkWTqCmQjMg7eLeqLXtGXFh77Ad
P2CmnXEhquBEhtrXNqoupaIgjOpob9uB7lSP6lmNAJkaua6BAZpwc2u6AlQJEdWG80YER+aUpFF3
SPVCPttwZLClwz0lw7DjGMhBbAI9d6HfSbnLSzPZokbyPScvcK2JfRtTqyDeYZ4IZtBtfuLO+auv
SFoLmeY7iKsXI3K/jbI5IrO2N/4Yghc1TAz3gG8ZZncWZfIa2uNDHpNyrYnOR1l2J/gpVGLXrkeh
3QkjpWMsp0dApTeG03/T/rNacvyburYqT3TxnRT1ra+3eD46YmskbbsfR0fdN2gzN20D7knp2mFP
e16IDd3rfQ1R1LHUgwzrFz/q+0sytOKYtv1RUWlqoKSAw7hAErYFUCnVO0wIT5MGU6yYqJlWKJrc
OGEgNg5umhsfmxriKLaOcmS4q4agokyARcEaxgNVopFH3A5cnlZ7VqcRJy/V7kjC8YWhWB+mwj6r
MneJzYMr9n3Mn+sIBu0YKwFgFkOcCbHfCJA/XlVO8osymfFbMlbHIhnY7w26Vg36fWXAvOzSxtw5
RnhIJCyhtDIuneNwOsNL9tlKtJNrq/eNVT85StF4atSebCgsGy7Yr/4Aqo9v+zpqECvFhElgIHsP
cv9dCiIOfx/zFsXTdy0TT1qa/x4UaK52clKC2tigveOYplo/iyxJd6x1DLneaU9m7L+ptlp6rY/P
kSg6mzVDh0QMwhg6MWTNuoymvdF35qau6i8ixIzKCOXPOgBypDTJUzIxSm0d++G6jf+Wvm5sGG1P
cdrKfZVQpUqg6QXN11f7ii0bHfsbxgBvLcEOmJfVnV0jmWur4W+G+R40v+gPWlV7n41UeUlrxB+8
gxwXU/C3KzSj3BQVaR8nvESNku9qAgW7PIqUreFgBjApGUHRNt77FkZ6VAWfzdo0ji2RzG1hDyc/
Cm9iTb6Ajr1TA/hIiTX+Serhj2J0P6ehfjIRM261Bk9MJ/45RDjmaaFfe73v7MQUjF4Q6vdKn/7o
kux7AUiuVLhiNxiG5WTFolj87qbmi68Gr8ginjXwlrA8h4uutjjlTXrjaVJTGI8YZiqTD+BAjbdd
Z78MsRl5iIfPZqRom1AZ8i3br7s1cvkWOqwVZs0yMzbii8v2tasANh/SkG0Vj8azrg0wobQCnljU
glcy4EoCGny2AuMB4cy0l1ESEm0woLJP/nibjOxm5hQ/KkrxtRRWjL1Q0HJGIALIrD9ndkQ91vQS
lTCpekt8TaCLu9300Gv20xBYuIBK1P0lTuJbkUDgc5sAdGJXyU1XKpzOtMH0rN5BEKJonhUUgNd8
XKWG8hHMW7dnvLgHgEC4PCIWg6mZeoPD/4FkxZ03tbTTYAfdLfnaAYwq+1XE6rFBmTHsuGIrlxDs
1gbnXgpvTMnJw8nv8QTMPSoHr7a0BJeRL3pNFp4iHlP12YPtY9Fbl6HYhW6THfUOBPmQW7/YlF91
LbtHvnwl8rL7wvTDPXR4rf3pa9gm+rbDXXdrd+JhUrjdQPAmSl384pSdH6QmcyzTQKm1dmtfTNBo
lGsQsICa7NxnadUcO04QXkUlxH1SxT5wNlmcRe+7G9iit6xfKgzP6IsI+scoKb8aRZicFRN4ta/n
xtlham4DvHG3JnVSO40qDQ9K5IvvOH2/SVONEExYBfeVXcjTYPgjmExMBe2iAgaXtuND6vr1Y6aC
6krUMD9NudH+SnLlmNdDfRPGUnBSKbp93Uwp/FEDYlOjxGDVBchKqFnylwjVxuvDrrpV6np8DfNr
jViQaHdFr9j3QRe4r5amvHS4at1bV9iU11miPKitHE96OLJ7WsVLa2OiaLfjPh8SFxqWQNGYyH4P
rWv0cAmcbkCQVjufCoO9rFvhhYPZP1Gg0nGMhEA4uSwEuEg+ZKOJgamoXwaJWyHHnPEkYnl1rIu0
Y9jg/Yiyt93FsaGBUqaMTXIuHorGuNVyUzv2nfMndkoTV8jpR4Xae9O4KWexsg48vSEmDcruq6WC
b0u0wt9b5H53Bp5x1x9leb7SW6dwAgHnt2ru5Zye9z7Rqn1eag5eeVVzlmHp7gHzNVslxzXLl1hD
acHkbwE0m4e4H9n1kF7sqsJC4Kzgl1GHWnXMFal9L8revbHwtgPLJwWa2yC9yS3EGsgAgyPCJcdL
Tc38Yg9ZtAlslVircNIfWeomzSGp2uJVK01C6wa2m2XRuX/zhkNNhRKWea0BvgR/ViIAvLh+yzdn
QU0ir4g88tuAOm3D3zsim/BK1wbPt9M/YV8KL8iNANmd9dNIsE1j/JU7zWjr33GUKHc6Roet3r3J
TD+mVBwMctQh+DL65H6sqnoHYhadt086PlMwHI3SIfWQlOBPEPnJ1pXD91iByYi4z8b1ctLJuhbp
cRhTxTNSU9/KIC4h1VuJ5wgj4x9Y29x4gm4sQpuQJpxj31CQ5WSV5olyZHFWTSzwpBXvp7p+M93o
ochws+0ZZB6RXS5ZnMf3smFohEb/w8ancBtMw33FlWeTNc29gdIHLWB5SgCBI7pqnpo2CNlXs2yX
prLdRnH5lKjcaQKpQNkH03ejm6R0a7d6tCJb3gbDyC4kzF9GDBZQaewBP4EAPnrKiQRQR7QxfOVN
zapfo8svtjrjWYupA7LjjIvfVGKj2SbqJg2c4WoQyaWtw10ldHRO3RhHWqk27mvgO/tWq+WO1BNL
VlJ/c1whvboO/mZda+75FMqxzPSEtgLbUjxaNkmpANNLaw0s6Jh4Y80ZNhN2crE7p1G9Ro3y7RgP
cuOrgrMqDPuNA7j7wfX7AO/j0WLURs1lnOIIu1OnhKXVR1uH1fQWn06VAnYKpqXUm10zlebRcCiy
1YRR3bNqgyqt+9uqZb1yLQO2d1C+QMwG4EedWLIrpQpltse0PJM6LjhtssNtTd9H3fA31ylTUDE0
3FUW1Oe8rV45uFQHqGTZXo6F+4X64RxEPpjHqMl+FxCXjri/6pvAAt3ud83TUPaYcRsq1b+ha3xX
bAN+vqlxx524EJh84GsLcbeEOLuJ8fvd2hpM6jwDy2G5WeipaX9SRiJyuTk8xSSAtqke1mAIp5QO
Nfot8OAOj8Q838gcqLgG/v8+DNidagdukWBptrmt4vgQblo94cQfNS+l6z/0k/+kx+Pg9Xn8bNvm
Dyvj0meDGuUaoMrHHF77lRCKc3KJOWVUdD/dVEoPk0+XBUtiFpBCW2YQW6fO1cP7WFcQYSZW6SVJ
zM7dKn/Lluq8cBoPjc0dnaD9bd2QGqvy6u+gtreRmuLxCli7BAO5jZFV/6bYt9s6tPimapMMwjFw
bJnF9Cs2H97IJcBTVLXZCzPoMBA1jCt+MNt1RgEMpuIYYfshRIm2AM1JfdUGFPH3tipK+KW53Fk4
J3jIjK6DKH6BgojLd9SXuCKoofmjDdLoGCGE3tcVnFOsF6KdMg0AvC29vwUwqeDDOQ2MR+1FWLrz
Wl3ZccZkqUcLy1ow287IEbBJDkrAaTS1jPA2G4aS8z37mMbGtS90tf6aWwEG9yiDsKzXKoyOiwxr
d5WoqCSm8p26RU5CTec6XgTh72YowuGn0bfdVzN1e4/8HHu6Ca1l0w9yeAP2KfaCZnzCHy3fJkMH
bl4No7egjnG2VCvrEam9c6mrajyo/mQ+xn4V3qQmhWCTTIq/Vd5GE+hwwL7AO7MzrJjIy2PH2Go1
GNuYsP/Rqd3iUIrW2U1UNeNCTBCjC7LifPWvuWC0bSHmk7Z+DFsk8VoNiiWmxMTddHXCKa5rHPDD
nCcmjZREbzx8HDxbCJrOtZg43PsR7Bfn3Cus0BYGxlxxAmM1cvbvuNlciukPSTSqQ8O1pW9fsR0O
OcPXP0YZ4Vpqw49snikjuNOa4BByul0p3VsKCM5C5hg/+5rJenpWLTU5jUWR3/pVA3o3l/VKjm6p
2a5R1nfphLYkNd5VjQvpyN43UXSfZ9nnwplztadjpobml5Z9xgv8B9bpb1kBMj+mBnWlU5ZSvnOz
p8Y2/dBsa268XfYwoch6y/DM3UUhEWdFy4qtsEuMODqtiI52XI3nvBvTfRubMWB1HH50cxwODToP
Lv2oQC/GlOILrqMNhCxfNmy9rnNB9C1ZDhTu1BpAvs+N1lkQm6NcUAkig5e8yr+qdnDBL2cN77PU
pbOYtZz8KsewoaEQ09gKx9ym45r76EJabi4FTWLDUiXmSBfCrp4TwX0uanFX2jZe1OEaf2IhwD9X
f45pWirWABmk8+9cbC+i/M6Gy9JlCfTwlUTFUhvNZhYej9hDEBW4AC78HmniV2M6KzNqIZM/V32C
y1ShG2HEW6q3ZXYfcodMbOC93IMKY9sVg/fxEFpYHOb6z0RTRY1FTcsQInpujMFbE5rYxIDn/fgF
C509V35Cz8rxZULlY8L+T3AugsFsPLEQbpURGv7nXjJLSI0xwPNSLZuLokCo1pSbxGifCDl/F0r5
4+NXLIwnMUtKJXGRYQDVTZcpxn+7w9TmpMrAf7XqSO5rO5+AtRdiZdFbGFhzZWg8FX5DWTgJtti8
Nbg5j/4aE2yhMF3M5rVQwXUVYnLOpiuNPWLs/hxNdUvEJORO0Y13+CbtI86UOKXn6UpOeGmUif+/
P1SUKdhOhgQ/7fFrqIzsVBTJl3BQvn3cOUvPn+WcgSFFNmV4tFeVH/op7DwrF7+QHK/kUpeeP5vo
IaQcyNAW1fzAJc5h1caPduHkXIvbfiVHuPCKuUy0Rjw7wjKzz5wIYjx9knAvSqUlotQXK9Uc/ynr
/pG2m0tCZeX7XGhs91zl6nEg2jCp9qOZcdIKqp3r1t4ojY1fqbfaFSwd6O3KIrMwnOdyUSdutN4d
IgDAXFhOkROWXPvVeOXMtrDCzLWiaqikHByb6tIQdOGCc/G1pzJH5kes8+Ph9W8MInWK1057d76p
hjhSRDeoZ2DV+dFMM2urZ0O5DzowStZgxF+kOeA/pAyEVGojPQk/Sw8SS9eNOih4u6RKfE6R+9zm
ehO91Cgfnz/+aQsfP1cJjumIAwhWDRfHrDl9YeoUJPWG2Nup183fH79jYWjOpYLZ1VZCJoTXo3S6
VSW+ROp450PC+tTj56SthHuCUZqjvIxG8Qgj/lufFRi49J8cHrMFbzQTJShNKJwYnUf7qe+ew64m
/WBXf+Wk/Pr4G5ZG+GyB68kqmJbaIU4XZnJnBYRK6jCOVopSFtbsuVLWEekU4xdAtEE66lPtU37v
aUV2res3tf5Uqc74lDsoUb1y6CEa10W4pqxb+rDZyhdIIF6joqnnrsWM0Cmqn9z0V844C1vqXDxL
DE10uSVUDt6UgRcuwbCz5MbFrXljpSvdv9B26uxoYAIZMcquVs/CF0TzguxL5Oa3QUyG2miOWQ31
Am/ejSnG3cdDYemrZmuFazo1ZT0pwlqhbrkCo/vCVo7olQqRiWwPoai1SoyFzlGvf3+3LHHX7nx/
GJ1zY/fc/o2Da4v9x1+x9OjZrKmCrrVTfAvO+djBJpATNjJ2t4bKX1pRZtNFjG2J+Qc0JTbuTUzz
F8Wfkiz1x7996emz00CRu4rpXlEsjd/d4az9RlAqwMDcWhlSSz08mxOJHFXgRpxmhtFC0qW730KX
SFLnHzpOICnhwU98h+b+jz7UjUIyoaV7FtDDt67m1KesCaHw9hiifvyKf3Yzr7heP96NILcNrKEY
De0cA6gQbfBMPnntYv3PKwzPvjbfu2eXQZpitMvMK1r3W5OLg5Swua/fY+Bd76VGvYfgtEYT/edG
yNtm83yopi4lf+nAmKy+4q98IMV0cqKaOp3t59pqNrGDjhoFUhtQAbHHAIK8x4N0ZQtc+vGziRwU
eiZJOapnUPFbnNRPbkzcsMYQxtRXzpdLr5hNaHPwU8W+9kZk+KQY0zjfVCZo48nE2CbU1E9JK+mH
2dTWAnZCdWxYbwOYXBrqpC7ax7JcGbD/nNs8fja3y84JhEXd8BnTFqxFh4Gqok5/Q8v1yRfMJrer
l7FpOr28kLo4X+uUbJVoNFGgTw2iuTBUELzNrF5wE9IUfKQATLIXkcH93NNn0xl7mmkaCaefOUqR
YO7iRxhfKw2zsFTMJZ0Fhc6yG6Eiyl5/KSubPI3ItZVmWejWuaKz1hKhtRPHDNHbntOR81eDbatP
3sftsjD454pOCF0UwtZUdalFs8VCe58pfxyQ3km85mT/zz1Bc53ZDDar0G/ahsUBD+PXKIVy6FgX
t3dwWwtOYzd9/fhDljphNoszkka6YtIJIZUWXjIV3ykdWBMVLj18NnW7vBwbMrb22Y2haeP2BDz8
kwNzNm2DxOqikvsQ0zbc1tlwBtn5mdgCLT+bsCX+RkmaOfZ5pHZ7n5g412pWHlMTPsiVg+q/5dya
Oxd0joPVdY6W4D9lFc9dpPsb3L7NW60M9D+uoiavk+pWd8CsXW9s3XLXxgr3T7d0vT4Vw1mdGnVf
GrK9V+2EEjlrCKejkqrWA9xO8mrU/bwquroWDVvox7mIzHUH8Og1FcBZOJTfG6cTX1rZgGr4eAwu
zNW5gCwj7FVnbqGdnVI5F+nw5sT2XjTTylD5Nw+Fxp4tYrmjVrDiUG3kWffYyPwZX+/dSFnGsR3s
+FGPutKrZdHs064juxzp4p5SLYfqUNwnP/7EhRacS19tx66yvEa+b1b1s3q1o52GFU3K0qNn55RY
yxS9zCL1ko+UM1/UtXvOQq/Mda5tz7IwRMMIcdNMd0JED7hyio05doeP22TpBdcPenecS8uiUBwg
qxfB1uKaR0GaWrVWZtjCAm3P1jWntFy/Gcz4MuUxXPYQm1N/i8KAUuc/H//8pTfMFre2T1zDLo34
4tjJHvNwpPbDJkvaTRE8fe4NszUuItvdjI0/XVSj2qsa5qhO7Tn2Xz9bu+8tdcFsqZuEGivhiF1M
3EQHZAMbQTGjo3xKj6W5c4krsKk2L1qSn4Np3KQCj11q816mwfz7cQP98yrO82dDv3L1GAtrXOg5
i5odPsEGenhVVcUxyu14P1IsdtAVN8M4UO9FuivroV25si203Nz2LUkk9QxurJ0r7N5y06YKonG+
1vVaVH3p+bPJ4TepSUlBYp+t7nvXkr+lut06UjazRvNbOF/MlZ0aBaxG6PbWOQrfkktWf88lt+b0
Ujcr94OlL5jND4ye9b5sJ+ss8vE5m/I/otOIAZdrwZ6F+TeXcRpqq1hmwgcUAn/59PfVsFVV7urx
98eDa2FdnVvBuXHuaM5UGOfOsJ6kHh2wIl3RNC+0/VzEKaNuUilIry5+Shm63bi7ojCf8sp9Cgc/
pO4y/uTWOpd0TpOdFK0ItHOU4NrsRlmzMynj39mK02w/1U7m9SPfLeNsE71UgsA+96ECnabzssZ4
/tyjZ/PbkdEQ9WppY1KBoYelH30hfnz86IXROVdy4gjcZtrgWudUGPtSV7C1plQ4/ZTSUnPN66B6
1ygpMhUNa1j9rJV99RVrFQr73NHC59fUV441C+PTnO1wonZwEM+q6SyQoBoUDZpDv/u4cZYePZu6
uh+Krgvr6WxmPsqGTvawzsTagPl38oPGme1rvuhTymS18aJEAaoXG0vW10g4049MN111W+dO+VOS
34Fk1Q5G6hnoSbXNZE8FlsGguO8Qi4k/XPCMnZmM2qvT1lQ/R2AmVubnwtLyv357RPuGHqwRgobh
oiRBf5qS1jpKsHD3oIDDzy2Rc21oVelUMhcZvI0KGZqmpa8Uwx3Io63048I6M1eEppFNosky9LPZ
PSnWH8vEvXj8nkzaBv7Z5w7vc1Vo1EaJ2mSqeu5T7Xtk11/Crr9oEoLrp8aiMVsDhskVZROSK+rL
8MvUjI9B0688emENmBtOaYGkDEib9DMYNeVb2KjdJTEtJHNhsnZIXHrFbB1QkkZSeMn6a/T+b8om
b8yiVDYFt7ePW+ffnEKUbLNVACOLBPSsW17QjpUHQ5VkPOp0iHciz+LbNhjiFBNoF5NIA0PlivI5
o7uUTqPtfFs2uK9XsZJspzixXwqjqRxKXK2p2sCRSPvN1Ij4oUGVRb2jqwbZtminxMubdPyM1l2D
ufT/l8kA9izFjNZwpn7gYijObSrXKNULLa/PtqU8SkFnlPl4Tgz9VTSUFVPAe6vb2svHLf9fHv1/
ct/89tnA7AbpJ0Nv413S5tU2KNLqiE2KuK/qMDiCBWi3au63L/jRW/EGwy4q4jMx7DU2mhO8DveB
fbLZ6Wnhb/sr9rBS1Gxv21G86RshTrlv1G8f/9SFZWBej4ZzGLZkQ19fkuI+sXUvM5Sdqt0EBab3
pray1iy0tzHbM/LEiApVc4k4+8R/x1CGKO96G12ytibVv7bsP1p8LhKOVOnLq1LknBoo1qovoi+B
tD0o40o7LX3C7DakZLpih9ImICnqh8HHY60jKK+22bfP9cP1GvPuUNBlZWUWHUtlUxuPsdP9HiP7
JyZf1OK7DyJa87pZ2L3/c4p595qrpJSIakB5ptAjVC667ona/ZxJojv3eJDBWOuEqoZzWnzzp8Jz
0I0m3Bw/10SzUYTi0qkTo6ovhqp/8RPqmqX1UjbtMaGCvgnkGupkqY1mRxAM27Kwz8kUmwhAvSFX
0gPYrWllVV56+mwgmcmUZWlJR/tF80ur/DskgyvRnoU5MC/jo0Z/jNJejucqQzqYZ17YvfS1OBnZ
ysV24bfP6/f8lHijeh09mQwqrzakTVh+XKk7WPr1s0WZ4taW0vgO+WpxB+LhMGqBR83mzvGDlWVo
6Q3Xv78b/JBqWliIeA1iqYNverKx63uHxKCirDm1LKym87o9yD4qRkgNQQeDFb/pHwwpbkVQnYI+
/NZm6Bk/ngpLHXH9+7svQSFYU4jjR5c2LSYkAGnuYTTf7T/39Nm5IXRFQNh1qrGhKA5m7OwHmaw8
eqkLZnNYuJxxOqhRly5yv0xl7nV2EqNycM+TkCvvWFiq526qZqRPau/zDqpMbwjhf3Gs+DiY1Sdn
2WwCx4bpCK3A8gyKfL0P1ag5lpql74IYqESCMnnlorHQx/MavbziUGZHVkSmXE22pS1TDwuuNaOX
pafPTldT0/p+IUgN9shDvUhPkVAAzVs5PS/Mg3kNXlEJi8AtbUQX7HuTG/SEvqd5QAqzq5WVLXnp
Jdcx9m4SlCixnNAqh7Pf68YFvnL2xTa7+qjgPbidhnjamcZYfW51mhflNUHQU0Ek2XwgCe5iGb0N
6LI3/SRQliqHT028eXHaZMV9FFFKgMutdkOfnGUqPned/M+38V1jqaoiHUzRhnPV5F+Lqve4YN76
gJM+98tn89pSNEdyDY4umhLsp8a5VEJZ+eVLI3W2HWuJoVRSHwdGavIQX/NdU/jJ9p5NZVUpIwvG
CTkzB7VbbW9tx91+3CALg3NebpanQFm1oYguqnhwzCcFFVFcgewLyk3QdCsb2sJKN6/HbN20BBXD
7w9dkLjFEwXPuzKdPtc680pMqajEwHyGTAOfY9tUwAmbIpIry+hCt/5PqVw9Zk0E0fDid0gMdONA
Bf3nVs65PUOBC07tl3l0keyQSm8/O0axkv/9t78dV5br57ybR45s0RYHdnspwh49a9bccOo1PBdt
tg2IB0nMFytq/8ZaWAJAjMRKTy+11mxLJvSQYcZg9mfdSt2DLit0lEkhVgbr0jiazd6obS0RhhkN
Jv9m7PXYuyurziv/pWr/cTWbGzJAPrepNofRUlIGa+18yZGl893EK/ypxyh2TP+aiO0ONhLRQ9wC
DhnHzLxJ+3Z4xofE9VI3n86WcN2NXbXNNlc684hOMPjRY4q3m3JFO8Ukdh7qSIv2ZVMoRycd6mZT
50mF3rzTHwLbDL0GNu4BXIK210oFwxl4LrtG16ytSDX7vkczuZNOGR8LO9o1Zv5rDN1hb6ZOcD9G
OTApx7Uqn9urGx/6YcjeAjGoh1g0nVc2qYakvhz8i9H1wauK3vCYli4e62067VF0AUGw1XGrTdI6
uCjMHvNGt19hskbsvRXi8r5Hwd3E5UFTnXhnR5pzwiS8245wSiDZuJBP9KZvbhW1YN1WfWNlYC2k
ydTZEjiRmYoiv44uyaTYBxLh1aOulPlDAZH0khY0qCKkIN39f5ydx5KkOreFn4gIIYSbAumKLG+6
uidEtUN4CSTc09+VfSd1+IvMiJydqNNBguzW1l7fmvShHf3iwoj7ejx7y2rDznIMntAyizPTv2+B
bCEXF8VTBPO/w81bVhm2vlGqRgkHtHARshNlpuk20JoEc8ZDK4P1sXPdrPSWRYfK4NSpDb+Ps9GG
vVaVAaQ1gRB/fgv5OlbG6PrvUqNph7hYjOONHNPXzuUxLsWhx27uRlZfdaDzlsYURLRQLieY+FqB
a8Yr5KF6ll4IAtf6+PT3T0tlNnPTkiPVsRawU0CWq4ksGDxdGLhfr1ne0n1imgk0zHMKrJGrh5eS
Q74CFFXWQ5SclfrCcr/2I4uFkcLRcUCLDDfJPJ8Mmum0w4bYb0qp8wuRk/svBPtqwC4CHF6AICU7
ltw45iSAoyOt8dB3frJXCE4eBqCfgU92ebEdPUv+LUHaJ4cOPLffsxCAFYI8MoL4S7X4Y4HO9s7r
TnX7cW5YHuhJZe+T9oYfJzhwPNZeUYRZ7nhBLpGyNYQ+UWDspg/6lrAH3Pi726mhdO9KKTYOsHfH
dFbjA6B4zoPyzCwuMeZfhVWM266w0geXeel2mJwqkowY765Nmo+iR6DjKIIr/dPnP9SJyDd9P6o3
DncJgStMhsRzlxXdHUCF8GqY3GqXmS2IY5wbW2bTAstCln8vbYyWUVcJJOZIqQal4dS7jM5tzKZi
uvfKYtzBt7T8A76QcS/hh/pAOsCHSjDCNpYs/WA2EhD9JsYeTUODDdbkfQVtb9ohRpXDXU5KOA5z
XJRtUQJSbZ1JFfcGbGA2Q8qqozPp5vsI64EdqSr+l04dPVpl+5Yru991gHbRorvtpyKN4LJCotyY
RQSCLd9KD+gz0zeraG68u9Ttjk4iasAh5nc62k5USvUMBKEIe3BW9gMZwQ73wAkzaQH6x6TKsHQA
HrLT5ljCmiRo02pv8vkw2XJf2vpQAbkW6Hn+3Qz2LcquXru2zLaWYwMJBUpmVCVJCZzCaGDDpM+A
zCnAwSwStAW4WRX3HyofTtcM+maHVb+gQKq3dSdY4EGXF5IpezROoC+zBjEnT+s3lDEAFQZnHFK4
echq2LBkSOmC5D3hZ9oRRH3EP2Elpl9QMO9m2v5Rqf3dSeUD9H1g6lXqgPSvDbppdqCU0cjxiQbU
zPhQPioLkIufwXsZBtC5HIDIzXIODHYC3HN5D/wfi1JDnPhkQC2wCZD7JrO3EwrupqFuj8Qrf4FZ
8SR1/VBLZMx1OeJ/5/TD6sXRaKwXhkzVU07sj9akkETIUoa9fdJsEdy1TLXl/iVteW85KeSidACd
jbSoBzOEgTbO/JvUZRBkcyNMphprTO/ICO50z5A/86CZ6gO8HYz9cAKkqMr/O07we2Np8+TWxg+Q
f8dQCHV07PTDt8un0RLIm6lXMBnfCm3/hnEPLMZJdzRr9/dIgBqxSeuHPANHThGmUeFHdo4GN6f2
kjy0WXlMGp5GJoNjTZuhsKVxzF/F1ISKGWBFViRHxCPveD0dbFY8GQNSH0X5DTXFeWjqdptK/7Yq
5wcyie/Axtx2DFC7Ju1vTlox8KuKo8WRkfEKQjc+023Uu6kVlbXdRhZnd8CV//Rs+2l06ItI2aGz
ATKadQMqhXXr9Eke5AU4hTCHOGi4EwN6cU9rgKvUfOuU+Y1IPHyhnvbZDAqjO75IacWq9jcJgE5e
Pr3SHNsPEbQLKsBzmFM/pt0IfRaCqIRtS3hPKNKBl9I1Wyok3JY7IM8V+dvl5ns7dhWao7AgY2wx
fPvitnWbFvQkXKu59gCaBlKvgWxBPNSUgmDmh1Ajz8c28fXW8acuItqKmOs8o8ITUJ26BaIkAUim
MTelSudNTqrfFa+ONCF3GKp1MA2Vi6wM+5ZWSYSCzK1f4IDXmGKXtCmuN+iDN7XvjR5l5HmwZuoE
uJMsRRkH9TYTa343svhAbdiuaG0agokXlfa4hWM72c8teGPKiR0CBGaO2FcpYKtIWYGk5rAHZpMk
zCvxWKfcieqRAEmaT3thN7+kVf6cFcLSQWgeImP+kVjma26VkOq1phFO5viRA3OAeZm6gQVFDK6W
kJ/xSIJIM53ufZMfBFYKBkFwKOVs7ssE3mRJk9xmwgf/a54PuAKfbt26LoOSqodETPeG5YOWRJw3
YWAAVbU/PMjJDiY6PRjEB4/MR6tPmzoBFsiiP4DUsZ47+EB/VLWF/oG9cdDRHISfQcZgov8ai/Ep
ceguh3xDGDo96DZ51xggQTbJ2xELJHaS8a9Bylsnpa+DaeIGkya7yUcsPiBJ0zp2LBLniVUj3Oz7
1AxMp3nNpsoEz2cmQFeV1dYbTLAWjVudmXGDQ8VJ5LZ14KV1pKyYN2aGdVul7kbMOKIOur2XgJVG
dpUe0s6PshQZoUpiIAITgsVXY/eD7ZY3g/vamseeeb9nM30YZ3bAgvOzkABKEvgeebp987X7nTAY
o7NE7zjLX324jCMbQXfMG6ugI/oexj2ou87tgyVgPGC3015hdw5q2fY7F3eYoJ1KdMBk3dGOx7io
5gGX80fChmdJ/DySk3UAS+rBbyQNkqx7x60YQMAocAmtynkvqvmAkIKDmkOOqCmGuzTRJLLBhdmq
vPxjdbkHJuYAyQaup4CP9f+YrVWC+mfcOi6Knrz56BnJ79wAEK4nQP7r3Hvubf5YzPyxtfFuaYLb
CDCtopPoJMwzECvaEmZT86hUNJfJfYrRAqRRaoXuxH/aPTRrc4cdfvKMIUTjs6CpgM4DVjfodf1O
M5a/GPDTChs+3KM84h28YRxR+kODcTXSrMAqLR3Y+GQY1QInsJ4UJ+xZ7QXVnHwDhgeMSQ/omoFU
r9Rv79KhuS1z7Ght88RFuTF7HN36gQcim/c5t919UakUijrnw83sF1cNu6rKjaBDWU2oJqAe2yxN
Ak+YG7NKniqUDQ2YwCEjmYlUT3OnnFJGXTtXQC+SAeagJ/KU0ODVCnAtwXFCgbEv5i0GD4gRU/pt
NBjI0PBD71F1j5v4xwnBhZDst9PDn4sbNOgHQ4Uo3qrR3e3LnPPYazH5BG+soOwZUhLYSPgMIrPy
qp20TQcQWutNcPNnw5xYdM1z3Z8wTdyKxlHvaeHgyOyjusTiYQvXlwAHGitMcegcKlA2kxR1pgRi
+jJhf3inEDRq6zZtNIRurUCoU2gwjASctifDKe8yCaFVlgAp1Nk2LGl0dlcn8hed/GyjsRoHrl+J
PwxqUjuSA6T0GOMie07ydusOzg7Yni6oh+wOlsJbXulvFnfeZekWUTbPt70avgn4eksHn0+M5Mlk
lRciRn/1PP872AxDmJAyahzU9A4eQK9dXoH2SlswRKX/AUrlbQ1QZpZYx9xBAWKrEGxkygZsjzlb
B8aOfZAIu3YQ/9TysU5MkKCLGoPDq7pdCm+6e+qazgDuMpZLoIjRRxIqD4BmHeNXbXm8guijapOo
rdHuHEnqBLWHDMTMuQcwxa7bHA5tY3Iy+4KrWC4II2GnM/CgoTVyq7BFiI+6JVePEYoYTxjXgTe7
KZ+rR1SyVreUWdlToer0tpBW88wl9GeFYWdPzMRpGrdBjgAr0XCB1mSgrT2Usye/9TQVR2LlSItY
CFh2KAzXDznzh99Okfoi4g3VMgS3bt6brdkeADQBjYqYqFCIXSQygU0hiXtvzVho0hKoa6Bip8F+
tjoDgEp4QnRvWcL9UM4ePK3L2ejNQLUYExFXJi+imjk5kFsJqNJmN+u7RM4j9k/Ikx5mvOk3Wyr/
1/lz88qhbWn21LtYKAXRWHgcYzvwEn5edSScS9dLK8fyZe074FAzQcXOeNO13g3AgI8ttRHLNjd2
M1+lCPDcxcm5zsAEmnKGvDRWyRZQRo0U4/nGWTmUL2vfeS8rkaXldNMRGg6QOXByyQZ0rd0Xh+Ui
8wZf1LDRFkUGPprxLsb6mTptdP7NVx6/tFGEzI8Ce8d4PPb1N4mQuzHoHlDS/VWPX2rlFOHUMFwK
v11HPhZZti+UdZ+I5KpbDG/phkgNhK0AOJw0GE4HQBu4Oj7QcxeS6StjcimXc8CEc4vG5rgrBJhQ
/yjru7zAceo6co/pLSVzloazaCcbXB+V9ltW4IA/1dn30SkvSRX/TZ8vsiBL1Vxm8NJHnQuPwZYu
nzO7FhUiWsp3BKvcvsIhY9shqb4FQtH+45Ex2cLdOd35Bb6zNW3jpWN9uwfTzdyTtpP3VMr+FTJm
7yHXavRCK/H0g99ziBj8JOV9IDmDWNRsTpH4VLiBA2BsMDmFBsmvzyPYqBcPqabzxm0Z29vEAqTc
sHq6KyevOGZZX2x9D0X4bBysACn0agtfDRgsWYLcVk6rq9CXxbDx4LY5axZ5rhF1Ka3uUK+axrPt
ZntvHosI8Lo+KM182E80Hbe6UvmmHNMiKItuvPERsj7kPWdbNpZyS7P+e17O2Z5ZSfOe5GWzGyyO
wAqkR6Rn2zqqhrqKUmY1Nz4y6RHBxRzoYEBkqlGn9xw26KCyeh0SuhaCGsAnt9rPxgsZy5XUq7vI
ZFm6dQSS3TVq1yXI8sU9K4y3zKw3MNS4wW3/Htikp+um62KJLFPmzq3E9dFA2MfgptGAPEBAFAgI
53/g68S45y1uXICTZxWMG3lcejwsVXIDJufDoMYdjmyPwL5u4Fi4k4nzcf7nVla3pcclAqCKwh0N
y0/N+w+JM/xzJv7JUma+Pf8Ta4vEoncgvuceEkYcd7QGVC9I/m0IBlMwIzVy4yhn+Hn+d1ZGwVIj
WY4DuhyIYsQN7MB7MJUbmj6RqjvWpHitcdaAH/J0YT9babelWJLy1hMojBxuBvaC2AQC6nvI2S88
fG2zPH3hpwy27AGeHGo8fPQNLCAM0dx1ZfTeUvSXzZOTJ6aBCvoKImSbNd7WSwEiP98Fay++uNVJ
XWkWBpYXmMp63mHIAE/1KpZtrnr6UroFfbNbGhXqzFyo/sJEuVvRaHrdqy/1pEkOlwoKbuVNkrWg
gbabkaUXdsmVVllqSWtv5twHZTQuy55sedn/bvzuUqP8qwT5YgNbCs4mD0IUGzYSsYIh/FZmXnEj
+QB8M0SnAUpTzb/ayCnSm1MOSxlkrE3EydB9kKiaKH1XY8IOltWYsQ3l4DtlDMew8/21MvGXkqJU
WlnW8ELGPkAMd1gGVAxatXHskvGRln55XQS11BOxySOkRLln3JIHVj5kCqnOebxuzC2VRNPEZ7OD
8gKYlTkSBmD9ZXPh0V+Xanj2qdk+zfLaJgOcSCsYv+N+I6fsMLnDE64d7mGTExktu07xjizpf38H
1ZJ0UnYl4DR1YtVy/oPV/IKk9R/h8IvRtxQVCZBvDYW0c0wexeG+EeG9RaKD04T3gLvj4B5XBwdM
ZR3cTDwIzT/Pzrfn4vk53yUXWvFr3pvpLTVHCJcy1Tl4A60tyAZSJP1uVFvXm5TADwUsKTCVjdo6
goDEQ5Hn/F7Djel3pezyQo3WqSG/aIOl7tIuC7/HlSDaoFSRlT9JNm/l+Of8JFpbPE5//zRKnEnM
FWOohhlM8tgrtqty0l2YoGsvvog1kDQxqh65xNirgVZ7cNURqfXzr70y9x3639fORgfOEhPWPCbc
vzU/mYEV+sHwKlCrk+pC26zMoKXcMs3sHK60toil/5xmGextjKBF4iIjx750N+e/ZK2RFnuaQCrC
HTWOlxYurX/7Rcm/Wbg5yYKJw43q/G+sdLK9aC1sCb4NZn0T13yHgoesv3D6W3n3paqtlrjUbXqn
jk+LvgvsYn1XsUvQ07WHLxoGPleFzXENd1OXcMoa0m7YdIVXRFSZ5MIAXWmXpRityPXIe8uoY182
97IZvhHzUg3eytsvdWhT3nbVzLGw65E+dZZ+99okBvPw71U9upSgJViSGElxLpun5r6TkNuowrpU
hr0S6S71Z8LSM3V0LuJaT+E8/2HeUeLSt0yeCyTNIde9Lg5ditHArvOpbjB8VDt00dTOuHEumbe9
rokWK5s/+m55EuPHwKbQg8hwM5o2uPK87umLta3hOhM5afH0NCsCkZQqKKrkUg+sDczFhPUoHRrO
TREnNn3Lmv472IsXdpO1Ry+OS3T0hJotrDeklPeym59TVD9eaJSVVZktpiw8ekvuwo4q9ujLhLxs
Uex7sNbs2bswYlZG5hItD4iiKusBvtvG2OEqIAmEDOey31QcfTAHaT5cWDFXvmSp0uOwLYEbusCe
W8jmr+ei3kGlmbpnDW4JKm1cgiqtLBNLyR5cmYF3SywRk1k8+bV1r+b8JvHY0/lRuvYZp79/2t09
jlL4sikblMh8733jzsIVhC5+DJP8dv4HVkbTUmfnAS9VWTn2dySsNG56+zKa4Nx0/uH/6uq/iHyW
si7l9r1QxdigEK1PbjhtK7i+EGR+cHVw57qcBInvGFFbjhBxqjwELtTY6kKmG99ppr3x78Zkbqpw
9Br/WIA0fsc466Lzr7fWuIslwFQoTmpGKWLl3+ZQOQ4snOxjY1cXZtPa2FgsAilLB9bpGVhxBaAL
Cq9epwoeV7wyLtRorXXeYimoh67JUmMUsYZ8k9V0W5fT9rq2WawEGl6cKE1yRSzkS5l/r/I7jqUX
FQcXhsZK29NTeuvTwNaQkEPhicXdlIX9YfQuXBsz7K7IteYRnS+CsVaaaCkNG0sl+qLHd0xwLZkn
PyTyEhB5JbpcQt0z17NKPtc4WBSD+QhHlWLT24b1q646+2bOU+Bpa9ldaK+VsUQXC0Fid+UMy5c6
tiXZG4DJb8y2hV8Shb/l+R5fa6nTL3/qEdzSt12LGqRY1uPjbEmUmU2P1z369JOfHs0Gw6EwdUIn
NNMWlWrwYqsvtMvaWy/mcDZX8NY1Jx0DPAMUtea/9JRV0fn3Xmv0xQS2kx4lBxnEKEmOXDTs+eCK
i6KNwCzsSxHs2jxYTOEkdT1R562MR8uCj2N2pL5xlOCeG+Binf+KtXG6mMozzBRRTZTXMfXhPNRA
v02ax9YSYHqpp4klv87/zIoEwVsKwyDysJDQ63RcZvrR5+wmsXC29pUXlUN7OOFQJjZuC6t66pNL
2/xK9y9h7obVIR2eTVhGkKPe6FqC1sNQLHr+k1Y659+29mnc5i3hXm5UAyo37eG+d2eki4tiAtHT
8F4TP7tO5+At4e1D7Qi/KkQdp8ramB3ZuyMQ6pl1XX7xX2bw02eA5OLmOI3p2OpgONdOsB4ExMzf
nG+ktS44/f3T03ndY5bMcxVnYg6retyV6aUM2NqjF5MbagJII0AhiEXPD1ZmbnjXXBf3/OPufXpr
VnFA0M2uglJV7VBAvXVndiHnZZ0m1hdRz5JUbmTWSFSNQTmbuY6KvCxCHy6SsVNnY9hqwzwC6Dfs
XXeyblwJd6diQAGtlxfwqIZ51kb6rdpBLDRvqiE1fnJN4APs2zDPHrQOS1zFPZOa6m+9ked7y3RR
z+gm5KCKpNzAWrXcynwkG5u7YjtDDBK0Y+Y82S65sjr/3wLwqe10CZx0W/ro8RKlIPWwGfNL6quV
FXcpT/MrXfXVbA7xbLxQn8MO8lBQ68IOd4otvuiXpSytyMzR4SVBn6MWZTvMXpSgfkSOfYlqciDQ
e9fYFQlvNqAnX0qufr2EuEvihtnyljOCS6cat7iFLkPUD6Ujj7ziwmj7eo64ywAexVQo1QWaCw7b
rNu7BqNhjVqs6PzkXnv9xeTWRoqdG/bbcTf3TZCjnm3qwciex49U9xeOamtfsJjlsCfPYE9XDzGR
d1X61/Iu0bC/Hkzu0mJpGto+SQuJl1dHjdpPGDlB0HTpInbt6YudW5i+zKmp+phokezcvIAUi5fS
toPZ13CePN8Ba7+y2Lzr3uep33VDzFJU4fGjKYrALn6ff/gKZdRdRuFyKFvJuAeWXjnflLBLPfbG
oH4YKIG7bXP/HS6qoYhmgaJv6sNv/rZRKMs8/+Mr3b6MzFFZjTINUw2oU31i+sWHMfr5B6802TIu
J9YsBr/p+tg3kL/QLYwUqD3qQyLbP+d/Ye3VT7Pl0wLYKoJazg6vTvizQ/74nF756qdP+vRg0RGz
N9qhiYfMemtn48PL9PsJgHfde5++59Pjk57PxHNwHFeoE5hg6FnZ/vN1j15M4kT4Ze1wz0dVLYzp
qmzfmpeO6WutvYjCy8kfobVAoyBJFxaa7rr2Esvg31Lwv1uCu2QyeNAuinzqVYyKKlRw212H6p5J
p2FHBzvkLuBSfa3caIDvKAQhdYZSS470BMrp84hTFPX4p1Jr8CPmyOj9ZDO1yr6BR2fyIhEzBpPF
4dtJKIwyKWqzPV66f8a29II+ExXszC3/MCe2e0tQ477rSivD5RPMRDn8NVFFLtOQ2/6Vg3a5kvjK
tjzUWcbAx6AwKGV/+vGS/Hhlm/if0N+CH0qXWypmBX1LTDfyR3IwGdnRwr9wijlNgS96ahnpt4bl
Zallqlg6dQQ/86DgGkZ2l2beyiBbhvpVVihNm1KdvLd3ALjtIPWNrpoay+gehuHmDLWciluf+ptB
Er3XXaYvPH2tXU5//zSnMZbI1HlJh26FlUTR37qZeEPh+VUln6iM+e/jJYxjbDhmqhiaqi7UbVsd
UprxC6vG10fT/5cefnp5bsm6L+daxYM/RGn+V/V/B/FoUeDmrOvknu4y0m/aSptUVagtYN+1DbHF
nFxYrf9tVV+NyUUIYE2F7LB4qLjbzNv20B+gVL9BnD/clnVQvXqRjJyg33SH/m56Hl/7V/aTqED8
Se+NQ7J5ezs/vr4Oa91lOD4kdCooxMWxmx9p/odAFm2I57SHkTZANiaB0PLS/cDKLFmG5wO1O9NG
HXwMu7EtikQ2/XBd4ZG7DM51afuQwmAJmUc3KrPqANfQ7fkGWnvr0+j7NMq62ZwLOOOpeExZu1EQ
TT7UlrSumyFLYETWWohdS6JiS4l9bjvvdlLNF2Ik+g/f+cUQWzIj4DcOvD7ksrGs2N6a/cgvj5pW
WyBkAqAkcOAG5+VYy+9WBmv2X2IGVDQbN6DSB9Ys902yZ5kb1NULbM4Tf9pZ3gsOpLtq/FZkzQZ3
SVEvv6GQ88bn3R5Soq61j0P/nDAA+gtwR7qgLT+4vBGOE7TJThCYayMBxtWW9elDIkcQAkXQKRkk
kMJMFs68dz3bZzLQPZSMKObsIdEpRg8qk2+wBA8T/Gfy5sCInEWN/JtDsUZMPPpRQWdVVTCk2s71
zUjnPaAhrr1PuPvg9S9D+hd17I9AX4Y2RKxFup9TB5KcMSj8Y6LEth/+Cm9rjsM2nyDAYL8bBtv0
+ZAM+YaUZeRPXoTZz+VrVQ1vNYfSxoXI5DvgrUV2C2lIwPxIDEmYik3t7YYSxkYyqNkbmfdF9gKx
M66wv8s3boA8GaQiykTQWF1gtG3kOEY4QsZ2qil0oFsxEhGAFRE5/a7y9kxDOwQtBcA/mjyXtAyn
RAV59VtakZgI6h22ZvWctt7p9oHAHY8+U/PFNvBvjBSk2V02tFslbwGoiFtXhWT8oLm5PSn6DPEo
PNUGNA2q3EWvbbmzL5swHaAs2bVkDGUaZ86hyeoAvwa+I8TumTtEpdo4bhOY4tYdAgqryAY0CUgj
KrjUw59r00KVq8sqlGzD+RDkc6DNn519C+uNrYEi4GouoiGzIw1pPu/IFhwxeHq9CvEiWtCU7SES
vARWog4l6i60i6DqO6u2WW1sWNeHLXiI8ijbNqiGYzL+gBo24PWTBOnipFKdtyPUxUP5OvDYtZ9p
bgcZcq8VuZM6GCBY5tvWxdePP7zhwSZ2AHvk0BvcgFpDAFhRgJQnlEW3yoKZ+q34zcpdWQT83dJB
7f8Vxh8z+0PycLDjRPZRzq3N+YXm36741Wxd7JZ52eLO2naxIVhabpTpkfcR0Oa7CTKTyIA5wUZN
uRVJAIE3QAOg/ChJjKjWQGk6MK17Hc08g86oKS5k/laCA7KIys00LWqo0/sYt1yorM0DVzQhGy/V
RP4rRfvqexehuedJpPUdnLCNcUBqixVsM2cmCYdTwSAiNMvMw74weajhgLtVc+NuMwAef2bUTA+g
GfJdPQoNObNdPqci8SMDsNN9VSewYh/69HGc7eHVzGe1GZxe3TbgX4c0T8cIYmfroNzO2IvJEnec
QAFJS9N6Qwk9H+FKb9Z/7U4l9x0FZE01Q39bzajNCahnZAhjXBElp7FsNpkV2FxFtPqWE3/wI1CQ
moNbULm1Zqs70mkcDj20zaBS1pbTBjWZq7c8t/g97NnrHfRObeABfrOp0rQMzb7pHtIMGkl4qMtL
t+Zr3biIM4CUyOBEB2ff1hmzx7Tp3TiFiBd5LOFdVSTpLnkrDvc7TlIcmptMtGEz90hEJ8cakqsL
W9nXm7CzJKtgRIAnI8AkGYCmw5x3DLDvhkuVal8Hks4SrlLltcIFHzbhqXaSQAJId+t3LeALdg18
AkiyWOTgV3p+mq99yjKeoKNPbBz0YiZpcsrXW2GSeP6Fhlr7lEVyoeHtZCUG4lULut9b1zxlj2ck
jpVbtGGBlWSTz135cf5Tvh5ZzhK0UpTQFdZ928dm60J731SBdORNb6tL+au1tjr9/XPsxaT0kL1H
/KIh+eeSJBHEOVe5pprO/8BWvCltVD1C2UwflfWq3HeIt8+3zNqLL5Y2hxh+hkS0D9j+g+e+QYp/
oX+/Pis7S/M2m8P+GwwU7BHayzasUsmznXITtBLjO3xBrsv1AFzx34Z3C5iIzFbv31jmneXf+f1V
5UfOUo/mTn0BGw50qKXovmrbW2JDMHlVmy/FaI3SU00hL77xxfcxf1b2t/PPXRnlSxla4wGq2mik
ao1CQ30pt01SPeTdeCGBvdKjSxHakDCgSk65g7HdexmsvREhy/FbCULC+fdfuVqF4uu/nalEShOP
GsCTQoBzqJGW3U2eM4d53nc7c9bG1pzgKUaRcrmbNU4JyC9Y0fkfX5kIS1M3L/WmKc2xx0NAHyS1
gJD3z3VPXkQnOS4OFSBPKi5GRIhDa3iBOxrXnfudpXIJezCEK2mqYod20DFPYdvUVzbJYj9mrpcD
PJH3sVfxHVgIOz9LL4ylrw/zzlKkVICd5GS4pIc4ONEhR/VXUBg+3xelVSABr377fY6yeeSHA2h8
/QuZjJU+XqqVmhaKIu2graT3PqV1YCR/z3fx1/V+ztLGzJCtdA3U6MYOkiGBHjawqJw32X1xyQpz
7c0Xe7Ep20H0Hd5cVCBnwLDdzH+ff/W1Jy/2YQQSFS6QMO5LBzJFuACqnaRNdaGfV5akpVo7cxwb
Chc0DJY6ORxQF9N5P86/+NqjTx/0acsd+GwADoWkWk0boDYeoUcNjWtbZTFnncm2R3iI6XjUHCrO
cU/IGF333osdl1I6scw6Jeq8Z8e4G+yf/qUCpJWDGRwy/tsmLalkDlsLHadJOgJCoAes1L461lbX
HWoOE3FX5ukJmQFNFHXFPbG0BQkqkdGE++4NQKz2i/TB9zj/rWuDa7k726lXs8Tv4owN3b4G2GML
JsSlYrGVDWkphHNYPU0J1g90ElBBeRuw7BdoG6Ez9hf6aqWy01nK4agjQB1zPdSUMMB8oBMsotyF
Z691gs4Quxdbs0MRgvJV+qJcneygNa4f3GykG5Jyd9+X3RiWA62A1WLzptd82GZGWv88374rc2Cp
/NAKi47TzWls8fY7SKjgctYVMjzy5fzzV/pvabRljFPmJRRxc8fhjqvmasLl+GRcFwcthXEGiJBl
7Z02xin5mM3sntnzhWuUlQV5KYazcIxWhODFXf4kKwWFN6TexQwt9r3ntVGdXbpQWRmDS2Gc1GDI
dT72yLK39bGmfGPUrNwICsoVTtYXjq1r/bBY/kFtsS0U6Pk3VfsgUNeUam9zvofXRtBi+U8HWkzS
w2rEfQR2tXszKxvK9urCwWt1Ap1+99MqjWKfbqIKfYxLQBaREewRqFbFpqdFDWuZoT12ftvtKhfa
GTI5PBrAldzmpB5D3wKgx7Kc4RtIR6An4my9U7ai92NaTVc27KnBP72eY/G8BTJAoaqrjSQXWzJ6
F04Qay272EIolmDXNuCADiwBXGZAQYU31s+5cy68+soQX0rLOkWysT4VZuAeV4dDnrMIViI722YP
mYVVkDnDh3CNv+fHycoI/Jca+9RQHSVkbkcDyYDyph0ip7iwQ9DTtve/uTXnf2SZcIX3c4UHoyx/
Iw7FUxr3L2ZUR+WWb/vAiYZtc/Bvuhd2BNZ8V6NQ4/wXrfTPUrL5f5xdSY+cvBb9RUiAAcMWqImq
HtPpIRvUncEYDBgDZvj171RW+XhNldSbSCklDMa+vr73DFMVBDJvsh6lfEiHSSsuhBtpiBBevvxa
YFh8fjpNcNeBU83R88zQ0WkE7a7YrugWjdHt5VvYax/lPKb/fBS7EGwkqDkejb3eTlG6MzdZVG7I
fpTxcDMfvXiOTsNJ3na3Yl892C/FHdteYz2sjd8i14DtYpUOrSKJE1QCugmODcnnOZ8IJFFJubv8
itZf747P5scihShw/kP+CBkhABJQgRpTyBuiZ2ZD6VD3OiSW5T9lnl/d22OTojdxZilDtMw1bnNv
aF4DPbteNBf5dAcdpOZU1pxCwdIzsCUX3ThkAMcZU6Lxd9ikyRIijEOgUSeFsBrgQUPYq87euBTd
H809f1t4nbsbRaljDtJWXNJARmXemJvZsoKjD8hggvOKeVtaqR9ljlHdj7Slf0iVTUfoMZHXyc/y
rUOEcw8NjezoEoZWDtNQDpuC7MG00ZVomXLQBvBTf6+c0fhOYaa9KVukUU0HZn7HihraqqOGLho3
pnIHnUCYqE9o37Sk7p1wNrviV6CqLC4BzDv4+QgrP9W6w33hEuM9NRQ92dBrhfZsyWIkpN3z3Fbl
ZoBTxy9eOUbo2pX+3o+uvs3HjEGqNG32Aa/cF1gAQWyvApLEEqxLCgimwXrMU3lMB1HvLd8J9jP8
mk+GM6dyg5NpuhMN149NbaQbu6m9ux6jdQMaUR6ZXmY/OoOrjmj9AUNtjVy8TimEY9FvLrbKtoxd
3grjmJUm5OREZx/NESYZ2WgEB5mqYWMPrbvBqZrcVl2PorxRtwSeaip9yXo2FyFUrcQ+nbJRhj0a
KHBR9adxk5b1cGPYpHiSgQ9FTCKEAGi4eUlzKfdSdsGHGbCpPGbCgbiqnnXM5sEYrizblYWzJIeB
vCJH3SPiVbmMahh+Mbj6muL1yoo5L4xPFsySEgZjOJJNmN9JXsxQtJw9HUBqLu3AC+EcwpZVPb87
hBSvWW8bUBVtwa+wG4i4Xb7/2tst4l6O5mc31iJIMp/+Mg314Gjz+xS4H5cvvxLylmDHQbpdoyGx
fJzRbpyMh3K88lX+Imw+G7dFPMNOwFwVlPmRWKQFpKkcnSLGascE4R6rvrVI92cYwMHmcqPN2YUl
5plhj7bv3PEXSIbt4VHGPrhZWG0YwFi3dYph3wuUZSy/uyYtsjK8Syqwy8baB3KOJE2ORQ1F1g/I
7oPq3dIrJ/aVAV4SgukA1XNo6wFmgaa43b5CK/lLX25JBS5tJdJxRJaZt4fRuSP6S8hgqAT+dxNs
apBWOjhBHKGkWod9Aw9KiFEaV6bFSpa15P4qvytt47xYdVxUG+ht0RuoZ3dVXF8zrVr7oucP8c8m
TiUMmLMZpbBcPXD+TYDlatSPl8d87dqLxWigeurCixZZW4CecuxBJf+L3aGlqaBmWVcTGLkfK7G1
9LMo7r/2yItlmGFawy0Cy3AO6ImVxj63i10+lVe+59r0XqQTQtlVjbJmd4Tt5HMJ9UhfsysT8a+c
wGcRZHFKyww68lrh2kPX8qdh4vwk09LCVnX2xAiamSFdQZe69y074X1lP55FVV4hnjzGk6PgLuk2
eZQXaXenVa5i0bokZjAI2JmGLPfFbEI9uBFo5zYg9spyqp8y7hi7WQ380GUMQkDcb3daBR1am4Bl
Cg+nDgiM+dvOmeob1lcdlD0L+2BDKnpXaFHdcId3Dy0qgICdZgxamk69qdqR3RLauGePLdCaSj3A
2qk1tjAO9+DDMZiA99XNHhRX84FXZNzguFbEVtBdk8xZ+Up/KSf/rIl8ykoJECQOBcw6WN385EOf
40pivnbtRbwAZr0FmRQ7yKhuyuzZnn5+aeIuGQqiAL4ky4v8SNFe9xmoLURt0ib7Wlz+P46xnzc1
MzAk3GpvuWoOmfk1ahOcXP4bgZwcplqSjagBQDB6mOfYEdfIo+dB/WRJLNHv0vKFCbV8RInmwUfr
1fto0kNBvjYmSwj8UDZTkXl4cM1T6Lq3WF5Xrrz23ItJkvKiCQbglI/d7H0TLfkDhbB9BhmFtrC+
th8uzQrlAJbO0JL8iPtMm0LMZONw7W4uz8a1F1jsKqMV8NpQVZPwwGE4PHRWFGhlPzmBZ3+fqdVc
MXsKVpQjPXuxxyCbp1bZD+wISVmRhX1QV9MOODriAkkG9PKh1qVGftSXAaTZFQ4ttEirVzIN3T18
LfQNQxXjaDRQDKoz293VZTcdbKi8Ps/I2f/wNvCRp0vxXLOmKAAgMu0qdK0seDZgMe7vOvjzPVR+
0EajZRW3NUWvGchyWEfYtOs3qaydnWiL6qZPnwznHTbeJ/h2bHQN/fDxR1k6gMLNiTPnBwvSLYBv
QBwM5CKBNrtxjqBxpX+PrNnVLFGBFZGChWpiIU6+N77E7ezIAMoOrunwCFAgsP0MCImL/hUG37Ex
ciiF42DiW3GNY5Zs8mnHCgcooPpnAfZMXn5oAPKn/C7ND6l+s+c+lBR36MYtjl/xiDg9n4vz5sED
psmueR3ynKItqg7ByICnsjlAa+eSWeff2cObSYyjtq0IjiUHxYINzeBxT6YdHfh3fLtDqYyEgiSb
GkNYOxQHPyMO5uGjMVRxo4s3mqeRm7/5gUjciQqg4+afc00e6DxEOC7vhXQTysV90NiPBCYI00wf
ATaqcMIYvnnMeoLC86ZpcV6VkFmuY6P3w4KPKmw01KrNfOdU77D9AMoI5720iKhxW9sPTQvgHn7t
pBv5ABBCyrpw3hk4yKZdhkTuR/toFzagVlDZMTYzuVVTBYTgfV/mofLezKAJi8kLeTHB/GBbD7cF
Tm/+bmwCuGrQwyxMsNKcSJwHo9jygcejfXvGNNoGfDdIdtPQZq+0vclxInYsAAU9KJyaLNJ+H0GC
EN4opykD42HYFpRD3B7yxuQPJyZ6xc+NfJf5SY4s6rJYFscKrgvFLRXWzfTRi9B6GYcgNM2QQ9ci
dBL7xtpL8jwdbeD9CtgU+AYEtLPI+mUN+R9L9cd0fqrNXZcaEcf8A9k+FEnAoVOyy/jGaDYmealm
sH2i9FlBpzvfyHTf3AGmZckTUCLaiOSTV+3LR54fFcSlRYTL4+UsO6QHp7kdcVyHCJjxrcsSr9nl
GvMtmr8Z2WasHiYHMDEWpjSqm9vKjprhoVYhlPNB8Nv0DQwuTKhPB1XYPtMXGhh7rABenfsi/hY2
cmx8pj3YyRC+gPaw9drjz8y9y+55jRzo2R73U+I6cd67ABBEwnmZ/hhsfDXb8UfnYl4IeBCUzQge
LNMhgPrbooQZyANEb6NphHAfSB0ushh/SwGMtapnc/iWzTfpneUBflrBI6/IN7kYdh6cyt5aD8Dw
KbJ+ZrBbKOQeCoRbAlW2pqaoHby1c1I0YUkPJfxCeBig6W9kMazXECecHsMUmv5tZd7346FhIKOe
gNoNqIyE/ZRC9F/d8eEbLfd9fQcbL8z4yIBxgLjt4FDSRp65E+XrKE513oSKP6AlXAKSmAXAu955
c5ihwh2EgsUTR363nfcOjEegi2vvCCiU06Z7hEi9gIUqYKxJZaEmvs2bfmeMH1rvLLzkr1zG5Jvr
RG2xN9+zGVykTfU+1mAYRHCvcN7VnxSxTsUGDylWi38b0F94NpgHTdBFNO67PjG9V2bc9iZ0ch/G
Piy7SD9nPvy6Tqo/dWOUsS1MCPz2YHgvXraFLVConUcP+GbnZka/2JtvVL+v58OQqdDrYUay0TIx
yxi0XKAc8Jsbuj5+gM8CjwBdrZ6IDK2uCnOURCuxq234APPbUUQ5QNR+d/LJGGkPpZwKKyMu4F1a
nus8G9JH3JCQAH2R+Y/Ge0gHFSNtSYBhjIy2Dl2vuJOmffBNss9KHZqyjao0wDn+OJW/DfVUy/eW
Qic+fRSwzJnt38AgZ/0vc7TCMeNRY5EoQPkP8njw0oCLEX2Rg0CSDJ+L/Ghlv4faDAf0jrT9NpJ9
BZRIab+QFJjNgoSmcmGjAPBF2cVnsC6Qrn72vavtyJrfBIf/iLypIDsorO/Uf+4cJ9RVc+qdx6Er
49R5VtUzbw6duWOoVuaAm7v1raqLqNEp6tMST1aGwXTnoFYDB1yc+1kIMZnQg4sA3BPCwPgQ7GCI
X6goYuePgK+KgD6rCoC3uyxiCrYS/Kk3y7Az/H3tyjDFgzvGKXUx90yIZ/GIZsNGqS72+keqT6VZ
bIoeQsUIlSlcMOACkrk4Vox3FeT94dqDe77DkO8AJvE2rXZgmOGgsG2sOvLONjr5IwqScS32PPBj
GbBNKzMgUKtNxTfam8JeQx5/NG+srg6VRR5Jnkd+dz/C1nHgQJFnqI2B4w2Twl2Fgw13WTJ7+Mzz
pIB6b3Zt8M1Jp+NkA+hLvzW+G6nGPIrW3nVMP3SeF4HwDHB1caJ6uKmB97ZLMw7cNurcYOeUDQlV
bu8JPqOe9DcvawfoXbNHkU6x0f6hU70BRxu6+a8cgkFwgUE3D+JlxIRhuw9LIGeDhAZDAhiU+Tqb
zWHCFBZOHdXmDx+ePq7/h/uvmWA7EwexRj8S/eAGH/nZ1WiiEUhzm9743g1+mGkGCHWO/1gg6NJN
Sx9McEOYeUrN8kRqKO6V7h6OP22kUvLHtMoNgxNT3z6L6oCiJhTq9fM8Gg+pA+LgKO9EdQpQkGWI
bxUGFxAwJEDIEtDvh536qbZSKHbHqf8MOjI6E9C2L6yN4087x4VOdQBI/DzCtTxH1uRDWf+N5Y6G
e6p6zLvpm3m2WUZKmYUdtZ0I0+kkaLqZ236XFnbc9M4DtfGVlXNTVkMNsTH54FovBpYA/OhQTf/T
F/49fGSgGiMjVty0w4NtFRuFFj6dGyyg/sdgsRgqruBqqPt0rO8L6bxWPvr7quP3nJanzu42MEY7
gpT0q2jla9+BnOCrWz8VUD8dN7OwfxVmsfdqaL+6KQK+yqxXxvVNXrEdpU1ctemfftQq4r5KApUa
sAMJ9m42/exFj9Gq7klj3VqQkNM5zxFIxBFeawez7EicCwjIusyRYZFK9FP8+S1wHDQSKu8Pc+Hc
Nffa3voZRhdWWtVWevQn/mO2gyi/u81l1e78eepvRQq+QRpgCctmbuAVUqO7bjY7XZISlXXWgZAB
PPbwh/Qbtz6f/Zll7rWPlKew0jG0LH0vCP3loYEaOniUmFc8rgR6f2eQeSRy9UvZ2k+oURobqE3B
6EPVKJEpb9gCO/MHguk3BWyqwqqt99yBkHlRtjcECuoH3O73ODA7MguYjEFhEiYarJDHDGlmbNau
gyNFS+IWAuOmVbUI/f6DneJBHQ/V5mHGzIXHSrWDHl+FzQwOKdKWcU30YyAtuvGDVO+IR8kNZtEz
1O7YRjblmNQW+Z2xQYYqy9rvSjHoStSij40CaSDzRPpaagIDlr+SWtA7AuNG/yQWux3HloVTASl4
V3kIP6MJRrfOWvCI8Kx+DkD9nPfglOcwh0dJJnew8U90zEKYJJ2akt25gu/RbEZUhxRtNmlnO2HE
Yr+HnxbODL9SHwZUCEwwZIrRVTgyl6DiWzpwtLKsKuqbFmllA6IScPW5VT5MWPPaTre9K05DPu7H
XhjgyAQU/i9nE5bcpn001wh7he0ykAbyhMBlMLQd09kEw3n3T9EObTj8aYCWg0EODleQEUMOVtjF
wyCDIdKNq+4Ls3okKt0ywxURh93JHt2Tfh8YoNG7lsQMwrFe7JVb+HE/s/bgzCV9cTur3Cuj9U/Q
rZeAfDH/0KmSHfNR4hjTeeW57yOpegh8qM/A9ZlnR0P4TiL9INsJt87eMhKwpwIusN8bHwqqMFQp
mAUXptHbdsJxKhjnFVDVc4D6hXild+OkJXTd6qZE9IF4wweqwfKnYZwrU57T3bqdaUBAP++xfQkd
Z4Y7vE9dW21SqApCVyx3P2TTnklMtrlvAKx5y5Qr7rBDzfd+UE47VdvtrQ390Nsm8Ok3AcDcI2ys
0vIddAWZ46AxQvOtlp79cvmQ/Xl51V3ishnMijrKU6ga2afBeJbpRvZX0G2fV6ncYNHarbAac3vG
pbPs3vJeK+NLFWF3Ccu2hCDe3BnN0XJOk/EIrpE//Lo8GmuPvCitznMLK0yjSBNwpE9z2r345jWv
+bVqxmI0sI4gEAh7iiPTyMcMUT9ZKXuSbbEdYJt6pTD4+df0liT53GjHYDJ6QL6x71XGU1dDRs27
Uhw+14A/K4QtBoe0HZ/QrcEbGKC5+V3Qx32gJCzmWRU7ObpHOagW8eUvsdK0WPLUh9kedOegLkZg
xRPnaKZuMtf+NWc2OTHN3F+kxrKiqiRXqkCff3pvyVrXWNhj7aE4acNDKntLg4fLL7LySf6iiv6p
AzNzZia1wXdBWkLDoO8NpEgoiziSv3/tDotCn91AlR4BD0Bkb45bEEdVHVni+fLFV6btUpHKNrzZ
Kn0QmuQE4aWtmuIh25T59vLV1+Dyf1Gg/4wOwBZGg0oesFXgIbYxPAS7b/BZak9du62zE7smYrgy
d/865/5zH2YprGYD92GBfyeZOBQokuixvEOKfS9aeqUguvaxF4u8FtBLkx4oF4rLPW9dyDwOu7m6
VhFdm6OLxhIp8rLWPrJGxsGkM4yEU3aFG30ulH+yuP9+oH8GyHZr7C9oiSRjKVkimCEPHXeBl69a
K85yFJ4cVpHI1HWdwDX5aypS3pKm7jDBBg5043HIUZAsUbifm/boZVfeakXgy1ty1TPPJIqpih19
ljow+5Ry+u2XXvaU4hxUh1UN5+qsbfXWytPsFhZLLg/R+UK2WrZGMvsV3RUNTjWUNbC5HdOpi1sw
5t6pZ9Z7CkYTzE9cH+UgMvOXDgJr7wDgyDdRYeMOG6PkNy5BnKyN2oiQ6OrvbY7tFohpdD8cZfEr
iInP5527pPr4Tq6nTGQKDSEW9QLbeBtRVJovr9LPF4+7JPtk4+j2Q+A1x8qKOwlrP+/e4C9m+eSC
e375FmsvcL71P9OPcuoWkCwNkgEFWcCrw0r9LuWV0L528UWAnGpdT21mw4cXh6CQobpLR3IjyPy1
tpm5eHhXww1EVMA2GXMD9dJHZjXHrrkCA15Z80vRgmws0X+q/fZYuKBje/257GYV+8vDvoZtXYoW
pOUIP1BolB5LJpx9ARnvj6rWDtxlKdnScaDfAXOjG0z/mUSTbilovKIN0JcFAutJmDJ4Z7yGJ7LQ
gAKF05gHJILKxVBFGm4e1yipK/JX7pJW1RteYSjdY1zTECivnSoiQMO+e280gh2hG3vTlYjx+XC7
Sw6V65buNBQ0SKxuOjHZwF7y2h60Ng0XXSY6AoeWux44c5q/pG41bmrbfSOT+BrDxlm2bxs+1WZb
WvRQow+Rqrs8e7k8TT5/cmfZuCUTSzOOJtmhQwW3m62tm3bwfxyjy5f/fMwB3Prv4seB1sp9Ld0D
FSVaOS63doHXXnn2zxMYZ4m28nRrZoMa6MElj411x/0mDtjDXFxzePp843TIYk8GNi3nHNaiSWaa
7ikFwBga2DBkfjHNfo7t3m//QHRYQF1hRmNM9ZN/JbFce7FFOj4WCv7RKV6smKa910EDPiMPLg5w
3lBdSc9Wvvuyqz54MP7u6EwPZrNt9Aefx1Cyb5c/+t/U6/8zDmfZVy98p6qU38DjCJ+ehDZKum7U
Ary18z2Q0bY2pShuCfiOS3hvj+jI1IrVHIoZXvG7yKA5YkB5E1XFXn7N2tJZJrumlgIqnChjWE4t
NmY56k0NUuWVPe68HXzywstc16MOOsrAeSUwM5MbqIuIJxvIE9jpePNjZ9LqIdMjhDYuj+/Kt1tm
PuAhdKXo3Dwp4RB1N9YD+aNdqz1Sk/pXYuXKLZbYBUd4RUrJRA+qt9/lJL6nSn0EHvsS+8BZCmkH
UESt6Fg3iek79taUs7tD/b6ArERmXVlDa29w/v2ftIN3A/XQphdJ6cFwqFYQvIeDLkD75xbZ5e+w
Etz+At//uYXhtrQfwEk7VKaFkm/qDbt2aPMvpTbOErlAGUcxch7KpIcvLtzJm3wHT2Ud+rTM48sv
sDZG9n/HyLL1aALARtG9h6TOQwBTYcDUr0SYlTWxLFjozva73mJlwubG+kZc6PK5nhw3qslhyq4I
CaFGoL9ffpO1T7GImI7facp0Tg+c5mh2MzmGrB6uOf+sxONlxQITtc96gquDEIa24F0KtRvDl+gv
Pl5+/JUP8f8VCoDtgTsRSTa4wLCBK4+46G5cOV350ivjsyxVdLOuytRBs9pD/TrO0n482W4xfEnh
xlmK6xGplWM2s0zmAfSDoS+ivp9lOBao1V4eoJXJtDzk6ynPeSWJTIJptjZ2qv37EowJFPPNBvwl
qyvNfekALXD5divJs7PUq9NTYc6V7NB7FzCjD1Pt8Y8mqO394CnvQaqifeiR0iS5K8eHsqRmHvoj
YCCsdKbDWLuVGXUpLbb5oMROF8o7/bWfKB33q2O+SE54MA0VxHNEArUGlYXjYGcHp879W/9cC7k8
DGujvlhVjY0mJrROZNIw09lPRPFdlU71hxRT91rWXYdoKs0rNciVNbCsFxQZjBUgmycSNnnAJXU2
mBVO2u88ZtOvBezlac6BUTDOc1OOkGrPocdME3yK7GvqPc7yOEecFgSWiVeJj+50CzGCmeSHFtTO
yx9jZQkvz3NKEydF+6xOfCHJJnW4Gzl5NV/Zbdaufv79n71s6vPcL0sG0TcLDSgNmd4ELKCvaTU4
SwmsIfWtEuURHAMam0fcNqqNHOz6Sjax9uyLbWxqHWpQT5eJX6cVRKqo2uTUuGZusTYvFwutcS3A
hYDqS9quy+6nvjcBUYMRJFyfpit4zrUXWKwz7LmzSG2jRomkmG9HH5ZMNcnklb3x81VMlqJPJkDr
0NinddKO9HYm7I+FznEMJJIRZm1Bo8lEd/0rc5QsFaDAZoMRGa3yxBxcuu1raFaPZJzjr139/IL/
zFHWMBhvTto79EFwJyfofDbN/eVLf77Dk+D8+z+XllnmMiUB2GmMvAzzYXbjbkrHc8byDpfcKynR
2l3OU+yfuzimWXFetd6hGKY9GHofY9M9B6T85ii9ufwin08lEpx//+cWMJFlYMOCvdzlUgBN0pTx
PLDsSwGULFuKoEYHzpylZSKVb97kOjf2LgvyK8++NjyLdczb3KMc9KGEN8A4UrT0I2YUGsX8AMg0
a7iSS3zefyLLJqOt0jIfaFslomjSR7gdpBuNOsWx6EdjB1TpDIF6Y4QmtF/r98tf5fyB//98SJY6
UA0mF1QRNd6MpxtDKngUVWjP21cWxt9E65PrL4vE2uw7yzEamaB1Nt7Nra+BQ8q19EJX2zADIWn5
TWRWfzucpfFLrusbDkLFLyPrfRqBO2bOwEZy8dAZ9fDOB5zY4qG3vWsx9PNKClmWmS1z5m1auFXi
5inb6Km0NspVBtQl3fLGNbvmVqsq37Ce9hQktvyapM5KJYIsRacs7rWQ5+vQ+6ht/VozYZ3cnALL
x/gMvB6gOhVwv9pLHMj7o0mgqth0On8Ls73qAS7M0zcq5+HKHrsigEKWGlW91bDB8M9bCe0ACPW9
gj7MoMzF1mD1sWlCsHUqQFgJ6n4EENuCpmsj6liOXhO7+rz7jO4c6SDvr+ycKyvu/2qvyFc0anQs
6Q0AxKut50KqxDm13pU3Xrv+MhrJauiFSlnSGg3gfcU0qxcPmcvOaa3qZOkKqL7LK2zlTku+PEVu
5OMwWyRQhbS26MyyKDBpdydq0sGUZeTbL93HJ/+Nrx1J8T4KfTTTPTJ1snUbQZkL4JLny9dfiRRL
wSyQlQGh6oHmtzBJi4xGTnoAafNK6FvZHfxFLuMSFNi0gasPtbjJzPFQQ5z68oOvXXqRwygoI+p8
qFgyFj9cE0B3SMR+6cpLXSyZg9/aBg2G3BgPBijTOS8fL196ZbSXyljaGsQwTnjowPot0oegfrac
r019ukhWynISAdGYKG5zaACUURB4FmHq/rj85CvDTc/r4J99nitTTsrDlxyxB+sRmCfoUH/t0ufB
+ufSZOAlUFIlSwqTxUEOxSKoLF++9Np4L+IBAaaTGcCzJW2VhQNoFU79ll2TG1obksXSRLZZtlUg
WGI7DEBhnoP7L/qvPrr931GpIbNbeiP0RZzBuceWchqYOvS8+X55ZFbi11Ibi/tDUVIysKROx+/M
7mxwSAqQS2YuoZRbXav4rW2IdLFMewildmNlGAc1kD4ZMwWh0cwWd9DlG7dgxnRbga7kJvUCI7Rq
lcV5XhsQlMrkfgL6GIj5MrjWoVx556VC1uw5DLjQjCXwGfB+n5mbJxX4SD1ycF3COVX+wXMnHjco
Q4SI5kHEXWJtDF7N2wqlFJwkCy6gkAC86iNo4fqgibzm8Pt3oX6SUy3FtQCzwjQqszJRfiG7KO18
2kZaVu4vjzdexEvlQy0lZUCAC9eO8mAsQK6yJtiFWNy/4YYBI6vW5JjjpN4Tw3H2ShL14qq8BWOl
UuLoG1QcmJj0hvqN+FEITwAdg9PZrfAL68UZoPpdCCMNIXDsb4PRIgcQ0aaYEMPaUvy7DVQK2zcJ
lMM3EJLlDI15FxlN7SkXliYG6lO8JXeO17UflBbo7wtlqgNFNS0eM0A9sG9BrwmZ2BiLUZk/5Bnd
CzF3Xd/Tvg+2uj7VhQIfWAG5WewsQDXjpppG0IB9kBWm0d4VHlgpIa2rNOS1K547U/RRDbjEUROU
//Cv02NfldWdhODDrm9T8MqGIDciCKA4jyow6C6HnsnTREbYZHPFDoTNfeww9H1rA2jizun6o1kp
++fllbYSJrxFYPYMCN9YrBYJKI47Myj3QH5fmdFrE3oRlOUsABedcpGYTn3L0uKmCqYXBYA7rdrN
155+EZwzOnHss6iSuS6vt3M+pz9mYFavnFPWxmYRn82gaHxdEZFYjN5X9vyuM31lPzwP72fLaRGd
q4qVxZBliJ9dD52Cxm92lTMFaDjAiC2lqYoVAxPwa6O0CNa+TMfUHEiRCA6mT068PCZQmb+yQa7s
Yktdu9YXJUvdMcer2Pqh1fTNnA1yKGribC8//9pEWkTpMfdqgXECs8pklQjrrNNb5nm/Jn+0Trlr
X+sxrYD00IT5765WOungg7yAG/W8AMlPWWJnlTS9r8oZ8HKLCJAsIE+UzITyD2+CproyuX9luq0M
5FIHb5hr1AU9M0v8skVs8OiZzjRKvnVgEnht416Z00sNPJv1ra0hE59AJMBD6a7PY6PKaXz5S629
wmLJp77ba6f0WVIaIEyyoX2YQHhpIEV8JWVae/zFgnfzCcyNuckSYwiKA+Aa8Hvox+ZrU9ldrEqI
gA8uBPVxIEhvQTME4DrIr5TU1kZmsQad3IDnQIuzZWnLd1/WcIwY0jc12NeAZWsjszjM0AyltEDg
2UfD2CId2NXjNTmDlXrFXyOYf1Jg26KthLdinhT1hEzVU5Z5RGsXqH1G0u+y59NJgOr0DLdPtPZb
v/xSD4Q4i+VILQAzq9bPk+HM9O5ahmIkhXxYTEC1eL08Y1diy1JCx69NuGJXlCVTauyYx9IQ8+kD
CrK3vWqvlWrXAstST0f6BgHmIuWJzAqoLc09vEl6quF0A1rGTQpAzUZmUw4nKBhyQEhvOPuQ0Dn3
DpffcmW7Weru2A1pXOIYGEnmWqAvNa08OFnfjCHQTlAr0R68FRpJXi7fbmWyL6EA2stToanDEckw
pi8yIBuWVV98l0UIgHiz4LbWLGFg8VlabyzzvWvh8wvNn6DTXws0znmZ/TPnRwG8dm9ivYIjdAq8
9INwEHEvD8/KUnUWYUb2nZ2jfYojpT/wPYXyXMyc7ppD8UpBdyn2o0oA+sjo8aQltkTS2AENjHQ7
nJUq4s70jdDMQM7uTfE1VSSyVDHzC678ysbnBpIJ5cx+OyAEpVxuLg/XyuQl59//+RSyxZ4yw7sk
qaF1HNCfdmVA+K+JbAMNb6ClLt9lZc7+nyvuqHRdVLiLK98I2FkWzJN6al15h7WT5hKyKDUcUyzl
8yRV4BmLH7mwTz7YqvClDFNS/Ci7Jxv2SvCeibqpB6m9P3qw2fjauy0mc2UHZMyy/3F2XkuS6swW
fiIiZDDitnxVe98zN8T0GBBCIIxA8PRn1b6awz90RfTt7B00JWRSmSu/xeQpa/VhhE4AOLk1pZcM
45eGbjafHZWjzLoay71Itolsdj4KRl5+6Wa8sFzmwsa+a5KBDJhebShx7uhdSuSFMHzp0bNDU8jQ
w211kiArNPk6GkBaUNDuf3FKzeJW0yE/KhousYd4B1pNO40O4GxML4QUS6fKXLXYBH4bxQFWesZ+
CYaO6Yav4SS2psj5Zqm+ieFhm2ncP9Nvn8+jheGaKxmjiEVyFIU89cJNT3ZC9gQc74lc2Nnpedj/
cSua6+xCnSSER4E8xexXTNXaH/tDVaKfMlVbV1erKJLbopcb3yMffGoupP2XftUsaB2SXtcwPpcn
uJh1zdtALjkALT34vF7+2rgi7UVW5pi4KvVvKz6CMdpf0Bjh07F/D5Y/m7sRBXOgDSZ+QswQf4tb
Nz6SYZCPBRtgw0ECpX9GNEwbACNh7bIWBRJILK4gNUVrrLE7Dzo9efCbrn5Be0czIVGTTxtsFNMD
4roA6nueB9dtytQxtcpcCycAS9SoV4A9kUbtk2za0AORI9I/NVPd1hVRAf+7NGQHV/UJUKds+tCd
0Xe6FDZftVSWOz82Gfr646na8DoBQSAeAPgC8IS/dtzkW12y9GXgKXpK/R7a2ABC7LoNAfkps27f
dhVKoZjr+xBNJqvY5c1uapj4FeGw3iLKKjdj4A1AzUaJvG7hQn4VR+OAFtchRUv+iAVi7ACmmh/0
z5PReq9KEBAmWzZrIFyDkxS8/NlkRl+nzUSQulfhNbIw0aNN2vB34odAJyESho2f6Q9gzTPYIRu6
neJerJs8t9vSaOjoo7qqtzxL0MNA4zYBYqZM8jVPwhR4GCCgb6AHNvdhGOGWCQhi/NvvKbstNf2D
/nlIxRhc9iw4CluWh/yuHcNmPZm+X/mdBw9NJtCln4ic/wSdzvXrhBXuXkys/40OB3GycME8NnCT
3NnMxf2qS+Efi/ZhKKL8ILtVJh02I6l6u1ZBYNL1AF/AhyQSEJx6bfgoXdU9KF6a735QlbsEyY93
qNi6YgNdF/wX61If8qRVH7HIIhgCpj4SeEC+gKREFQwXVReQLQkNW3cc1K+VNxj9gOJpvzZdUG7C
QZXo926yFv84GnjLkR4CvzGZ7At8pu1LhTLYpkG3wBGztLUrSSsO8Asca7dtA++Irsz1PXr4s18S
e/WRVMiUrllSDWuEOujh8jsJ80BAGst3OebDOkWThlp7JQ3vKKiWx45W7Ul4qrgNhqoLcRaWmDC4
P+GbazD5VrzDngMXQALSSNFV9gcSitU+i3OAi2jY0h783ja/q9DQ9TyCc7URaCZXYIhgTFeVHcDn
gfFfu45Z4a/KsBlukvgMnxg7dAqDJJFoCJYAzxi3jmq+FgDxIhyD9uQAKzz7PKnCfRgHBE2Qds3v
BmcfiE0Nhm0VV0F6iHI4E8I4uTDrkaY9/hvpk51E0ggV42q4yqYgf9Zoqr5GR3dzn4doMVi3umzk
btSZ+dGZc8VXw1z4T9BYZGSpiMguUKF/8nFr38bUJE8MNUPgQtLyu0yH/pCX9FveluVdBz7YQeHQ
fBgrz79v0C9x14weOfDG8a3rWn40bVHtMiyrTdnlbuMrHhz6ilV737TsTuqMHJUn+zU7YxYK2o9w
zivDW9cH+37wCrJLdBncStI3v4Qqh42jQfJkfDLi7Ie3GRPTtMd7im9Tgpxf0KL1TDN4ZU6lAF8E
FiC4BGwEByrC+tWJVlgyK/Tyd/uE92BphVGZwR/S9fGG90N8Q2ILwj2hTzW6JVfgPKidgB3lDvqv
YYM2OD8C1wSNPgBaGG9L8sFuhWxvnZT2d0VFcEiZ+VPHuEClY6uHQwIKwBZlbSSnnT8chqgM4ADT
l+IB6gIG1rTn/6kTp/belAFV1LDarkdUwK8Hm5rfQLkNr2Lk9sqHUOlKIou9j0CahGvFgH4OcFpO
RVWb65IM9AYS0ALTuyBrQ2NgoDo/ZHdloszOQ8rsEMAi45H7I3n2A04Ofq5BoulMp989+HZuvAQe
TcDmTGf3Cz/aJUmM9iIiwCBA0RWgLVxQcs78K4kOwa01QcpWYNqgJdYNcFRfjdj9v1FZkJfYOXWT
SQZqhuiTN4qpepMhxMRtE1gqM47iNNU4VW1Se4A0jCAopMRstc7UrfHKel0D9rPFF5bvRuTkNIbc
wojc1tdTkEIZoHIXrjvRSLDVUA8BYaG4TtG8eGM5wd5DEsofehajOURl9d4LMzBoTDQdPai6Npbm
7WpMefUDfxMsB9PGyERnRfA9zjz1EPhphGkzunHb0Dp/9os2BLguAxQK8GvvJMraPlU5BcMxatKd
TojaBWEK4Jbfxq8psl2PNbaNh3ND+t7Dw3dR6LybEdbqV7IdPPCKsrxcFVHUvcHrHggJJy2AKn7U
/hwj5p1okIu3Xqd659s8fRsGlHBcAK6ES11+04ZDckVVVB0G0ucHR6b+JS4GfZt2WQjWVlX/TriR
t8yv5DffVOqEA4LhFE3pflQBPSLVB2m533WHEKLnW5vl448yqN2uCRUwL0Ou98IjwXcOM5pu55nR
1avAkOSmE9Z+z2rP7MWQe9VmSpPody6jBlKtKV7rgua3TpUQ28IeqnqgrotBQQJ3h5oqfSUio96h
KTrxiBSmuyqmKPhu/X56HTRoHlQiZ6ezEIwxCSORjUTr0rCRdZSfUlbk7xF6r4CSgAEL47BsiUvd
blUvYdQCx9Kj9Xi2TzIPYBvP+WQXh2raDIL9ynsQOADGQD0PCFeYObTez6TBcTdE4zSsXCsVCi1W
g0cmzSaEaRnIFZVYt5nBtm9gNTgAR/MENDnflYBsIuGVml1qyuzNL7g4aaBhjlk55BuoLOtdELFm
jy4vGL0yXe/yCjQ8g2jmboJKeicG26xLQFxuhl46u8vaQN3LAGgVgX36NAJOfWVRcUT+op9AL+Tg
vIIhNdoJ9PrerOIsodcjDqvtIFsA6PzKVKsEJUv4YZ7PWUQT4OS3HnZI+G6sXeRA0EhFt0lsTDEw
TdyA3ETHg7GK3IydGn6C6z5dGYr2WZZyjEcTmptOpvSREYSQAWPJPdgmMcPiG1r2U8t22ovcuH3Y
mvAwZnV455PWYtBEe2i6Jjqmo19ge0kRp4M0UGyaqKe/bKraO00KrE02+CC0tWOJw1za9zrozrtC
oIpti3wYAfGtSK8zEkY7BBw5YFaZLrbONZW/q1XUbkYGS2hGRgDGEpw82nGkkqsgc2jTB/0eyD8D
mFUXDOa991VJ4MPbC1Dvg4rftyOCzAANyGC3DAAgI9dVTb/gVpfe6swDQqozhYDAJ8fJiiyj2xaF
lLexzJTZioTqPUKsBvLHKqzRK+2NQ3xlwObzLABkEKhuuqwGFK9VAqDFMgXwkWZMb7TquUP2YwAo
xhhEVaupstmZ7a7ZOlGR2nPXy9u0DuMfkpHkF6QR1SZSHngqjNuHCbrIgxjptKsmYmDNzkd2VwVU
3nAf16Apyvs31nXQ/zk6gfeDhlFyKzFh/DXBrv9e5oN4oqSJTyUrmucUHlMjRiGHK9wYyQ3Q+zU4
ACq6smSIyw3i5OiVMG+qtqbs5fskE9wkw8DT2xiF3uMYNdOdKCbz27cEfkWQYdHfne3D2zHpq/Pv
t9415TkidJT2kFuEdCzAOZrBnDKPpmofjKho1L3Ht9wv0WZPsvIqisdsAwIv6DwamEjEwh2QaSnt
VgwW4Hdh6Fy1zumAuKj1B6fxuIn/NrpT14VUzzFPYdSdUgr4WwtrOC5MsBKt9V/SDB45VwRZQUSA
hYWJDWf6zgnu7asGN4kMvQ2oNo9RvkXOyn/pGrquS3vK0MJ7qDsvfvd0as6Qp3x6SJ2J3os6dGtC
I75v0Pq8RuJePsL2troicea+IcDxqlVrJYysYZj5LRQTUDrSjdMvREYOZDvcBr776BL+5rw8D1cc
p/CdV3B+TTo6Pup2KNHrRdkj8hvklOkgB/MvTEa8UYbY2Ycp27oVyrsJkjq/5b3AZ2rcGYW2j3hb
3XrUAyowVu3es34C0BxQp2B/RekmC1n3WLdedRMV/fSGyeBvU6wT4H1kdwCRfzzhlhVuEFOXa2Ga
dmdgmLxtcWG7tq5NNr4bo9eht+M9yu/kXvp+fyziId00uJmgaKQqsBUHdvIimQLXo4uNJjH8ynCd
WKM3xKyNKsadnghHW2Mc+ocUm/xLMxQpgJ+TfsSlON4w549XSZzaMwcs26E+DmycSqZXaTS7wmRP
rlRo43fkLiFLQk8xxIGqPsU+AOwcFmX7qg+TUx5XPrysnV0XQD4dM7hsfYsyr32qy5LlK0Be9QFw
4GndGur2cdDQjygzAIqTmHURkIlV89zDzvuKM9bfIRoK4xXPQktX/gg6HxlwEy1CXqPV++wISeAd
cJYMKDjrKGN7kD4bfVfmkFN6RpAatuqa3onhHC9i/bwGLvN3Xj20P7uSpx+2OwMJrR2rVyPkWciV
AzvHM3R+Ai43ZteONNWddDlEsZmXIPKk8aC3SQ9ZDO715+st7etsr1vMAhn3btwQl3brspbAOFEI
qXMga19DywwiNmERzJVUAlluzySnbYNr2S9dEPfo67LI922kpxqBTcVfMf+mVxcFFVQkceOSdYSN
uMaF2ybr+syzhiljthJl1hxdHFjsvoMB5BL/I7PdANxkPwGaYaLxWJfpgA1Ax951O6JvaxTAK8YQ
uLxpUzLg7eqGr2BS2qBhB5T0daby6kdfULoS2NKBUk3MFUPL4jbHMdMCcWWn+8Kf6H1B0HcPkiz0
9MgDw8Nd9ncul3A8a3hZbXGeTj+SyuY3UZf7BxRn/TsC25kfLXZPFIwtUG7g7UBFlAzVDtC6DG4r
44TIQmgPN1hNeZ/Duz6nCPoIrdfKRh5y/8pVyGrLs5lcghMZIF/Q6qIS32htYzd9DwvhoPKjTb8L
4nZS6x7pFrIiYd/UKxZWaGOQ8BOdRHHs0zoABdgolLUysu+rXB+M8scfqGuLFa5rmq1GDviVH+Vm
J/oC0NKyHX9yxwEbdugigNSSFtvAqXTjJlHvGkvjPccmsMuidnxPHAIg7JNIYKdA/16js9luQSI3
dgVkcXgg6QR0msrb9g5Ba7XOQso28A/FuKLt7r4EHy7DlSTz2Jq3Cf8B5g6IkyG25G6A/jL3o/pY
eIDxgICnsusCtZ4DhfToUBBmH/lYuxMfVPJcT4VCdsEPyy2pwnfhsmofofFlx4eIbqKY8T0S0yAc
Ek+3xyxrkNnrFIDLqI5QzOZe7sokbe7hAgDqqizkax5o/8oolR+qNLWvyG+max1hl65G5J+6vkP5
YRjGkyGucCs/8OUG10MJvAETO1y5641G28164J35E0cMmPo+S+RO2YSj9NbilgEPHIUMQZ+iARw2
7jd+K8mDMz2/lagLtuusGOtvCJ/7B7RPA0tZdJleN7IvbiCu6zdasnhrcW0/QjSEbFJXpsdGtmoj
Re+vK9ymYOAYVx/WCvAWNejQz3UScPB2B/8lyqMSKYEAe2hbQTel8wBMSzv9hpoXmGBidHOthZce
EF6xXWw9dcDqdhBEwyNdKm7fMiXDpzLjGjFSzqNNHU1kI7qoupKdy27zNgrXsHmMnoJ6rI7ITok3
uGfWt6FKIbG1AN+GNKq+e+lA36YgCg9O9/jzfQ0saON7wQqpt2lny3Psm5EMnNegh4oqGdPXCDDI
k0G7yEsG/t9zM/jmY4qYO0a9UwcA6eS2Bg31yoJn/hgUKBAUALQey3rUB3Aq4eZlK3rN4Yh225Sw
luOdze4oaBxXTDtsWnFdgH7mEDeAwlV8x5JObkdUVDZQTICcWYcNruNxpK40nyKsn6LdJWlmtgpt
vEjUTXbXG0SN6Bj7HZoiWXlIG96mpeN7X0X+pmCy/gYfoWLnNRVABsEZStp49U4NucSlXVhIqcfi
jucAQ9VW2g844NqHoonEFQnFeMhIgmBsGn3kToIYeXGsF/IYl1bc8cKTp4aOUbtCTJ7twByKXuUE
rdUYjeFjbctgrQeNvF9GOtTXtZuqM1TVJk8VrlV/ZFbqR0/XxT2u3Nl6UL55jRyRB2Qo2XrQtN8q
5N92Sd/BnK/OE7oisR+cfNmoMy/XJDCCq3qoJTTuPxKOXDeAf+f7qA7lAX2vGDgn4qcSQKSNTrHW
gXfEra8okxKJ3i7chnlAXqYeGB/sjEhyrSPNxT2nqrwjlaFXmlB+IoQPIJkH3hEOwc2OUzA6DfgQ
pwBdDbcpHfGNp7Apj6F0/c2YRCFiHpf2K2zjZNNUIC9oU4st+li9mwY2h8d+QB/pEHLyrRoNSOey
Bra2SPUvEKEJuhUm5b+IOgQBGYmcTdd25X05Tuk9klCgbwPZAu1rC3MZYsNkdU640hV31gJnzIZp
Q4KcAvGVR28JtLI3FMrhvRy6Dvgil/ormp7Nq1mcjddNKEK2Qhak2I5CkD2BR9be9AMO39oT49o4
lDqxEkFthaXYd8iryrfBISx2IDV+T3Rmn+UQp8jEeebGWnre3lN02YiQ3pi8t0843TLc9KF+HJCK
uYYjKYyKFMToHZKKDlBSV7JDF1TmOAwpbu4MWe8Yfi67QFDc/gDI+CA9dIaF7UD8LkF68gYVP4K4
nD2FcB4TK8GUfSrHxpFb3ph638UQTdkk7Ou1H1Lg9/2ofHYe1nXV1fpaUIjAS2Qh7gPrsmcP9eo7
4/nxMYg8CdY977daBkh7lwref0VZAjNihn3dCmg1C0P3AF7SxwZJ3NdSWfi2aGbftDfhk3vcn+Ag
2avfaHuUj7jzigNyNe11WyK+imzGX3IQmR+QpbarEmKrzZSo5AZ3Oblnop92ReNbUHES9gER5rS3
tkHSdRTm6Nom2eDGlT/mfZ1epx7CUl57cA5QznvNB+bupfTKncP3zvYccKxiB9tgbJDWVAhZDS56
6L7BjM3Bqwq3CHCjD/RQWmAxOxt+0ySKyL2vMcDrkpXJKx3K+iqqfPWODAy6HpCANAG6i8Y63HGc
M+/ByEODhdzH/poq0b8Doh8+w/CxQT80FAYfyDgGP/D50hdBSjA8RVZEdyy29oB54b/k1PfRF2My
/kp8B9cXOEtnq5KT12QCL1mhoSmE08ArhPWiOrR5n12B8DndZKr0dtzAO2ZMmP5jCxJelcov5IbJ
pD22E4exA9YxP8QA8T9XInBPFYBaJ0wl7623RL+0bR2p1Znj8YC+nOEQjk79Skmvh5WZxISYFTIy
PCO2xTY1jbyPzWC/+SCEA4Q70D/ogxvWAUfb4+eVx4USsz8rpU4IgOE5gMojbcnJuuGByPZ32E8X
pKoLlbq5zduUCV3DBE+euhCbXiSC5K5BUvJC2TT+d6Vuzq6IJUzKAutBc9e0Zz71FF7DbGI8jS2F
SS/kVfIbMijhS8Mi+IR5SsI38fNhW/hd7Fw7/KsCGdAwIIixUCF2/g5loF1ML5npLj16Vn7UoH30
bHTnqnxz1GFzzxFZff7WCx+bzT62J3ibR9BHnwy7PydLA1RXHKm+NpXm+ArU+Js+sSj30ihfhb53
KGqIe82FmbQgVpmzKxoakbpr0LnQ4ca66gsQ8t2IFJc33GAzajccS/jCMC1MqznFwos9U2W0gexG
xfoJSeI8wMZUtC36FUZ5P2UeLAyasqjfAOTUv3lB9CVBycLHnyMuUsJ6EEAgKBFxPG0EqAgbL44u
uZUuPX1WN8cVNzR5Dj2J0mj9zg1fB4O7xOBa+kDnP/rXksjKRsVldH54/CSDJ11VR26RiftoqkvC
96X3n+lhiOUCfI4WS8PvfoVeDnwJvdSysvTs2Yo2SBNP2YCP3lK3RuJ+VxnvwnxaWHZ0tqLj2ONm
RNXzpOtfEzyIqP3Ae194+NJ7z9b0IDtPh7WRp1LwTdHE0QZdtvXXlvQcliHRsxp0Bd48RrYCwt2p
+VVEwYU99CwD+YcoZc6XSgtZmDzCm9vEXMME/YhK3A+e4Q85VDK+tOPNURzS4JYh9ASHF1RM48bu
af+YN+YCvmpBEThHcQiXtDJPkuyERubrUqL11O/q7+j6+Fkk6b2j2S1AAg+f/5KF5UVma1cp13Dr
Uiiq4BqB4kgsXlqXI11fUI5qOUiLMMIo6ePnf21hVpHzv/+1mJMBwVaFvOIJ1roHr0TXhOgvzKml
R88WcVWDYCiRxD1V2v9Iiw4dtHF5Qbm1sNLIbBFL7GbMa+BRxGKy0jS8Fd17joj580FZevpsHedZ
OcI0qUEOKDl14LX7uAT6l7o9loZlto5LeBHUQN94RyNCOO7425H2F+Rf/35vNidzGAsvJz/HqPgm
hazkbGXzbNV4YQP698RkcxgHK3MUO5FdPbX5gSFFYKdhE9CXBCmkGpD8rww9i89//K/5OISVHqAx
yU5Gf09lCfI9Er/kAn/ov434f3ciNsdy8DDy4dOA2Y5CDBzucM+9taPzrixqFrjPYq9GJWBaw9p2
hGcUcq1FFSP8CESz/fzn/fvjs/j85f76eVAyhH0lpHe0KmiOMuGwBYqKS+03S99/tpjhkDZ2YR6n
p2TAta8HteHkkPTaw1jqEvt8aRLMFrUZUzR9D7V3pHmMxhdlzYOnoKkQnmiu/FHbJ+CWyIVQ8D9t
77++12yZuwoaHes4ulgbzU6xkH+YFxgkNY05DeDBwUwo2kPgBlsphq4GhFQ/oKqpt00JW3Q1mDuP
RBBzxo9jBke3Bv6aqwAJI9k210YWgKryU9uYY+Yaf+VHvFn5OnhUIn8Ppv4EcZYDi9O/rnP5G726
m5GW+7GHIXI8kQnuTYG+sLL+u03863fONpzqTGWeJsdhyj6SYk0SX6DiYEcY3wRpfcCtfYTNr8yv
E3TvHHXc6BvwvIMD1TAOUYDjrD2IPU4VeiXvXV+6DRYrW7kw7ddtiAZOj8kP0yVqp3meXY1Dp744
n2ebWZxPCk6v1DtOJfq4MCZ9fsdHeomOsGBTzeYgktCL0E1pFD8J6OnuRjuqI+ifKG1DtnvXTVhI
LRLca1RwwKVxBcdVYUT7XA2dGiBu0C1RT3H46Y0AoVeMHAFzElfKobC2yuMsvKB//XeAw+Y4knAy
aTy26GuGwePwGPo1JKUQesBjTWdsU5ByuLAg/n1hYXP8yNRZrieK4oRC6y5NCYhLpEOMCeFZzL+h
RH9oxmHPkLX9fLta2FDmgBFXewGSRV5yTLqPAvXoqr4jl1DYCzvJnBUixZQGyJAnR+278BQMvHqA
8qY+pJWfHgaUd1ZF3V/yTv13AMfmTbqoTkAYOUwJ9Lt9gEJ59EJ48ANNRB9Txe5phBNexeZCcLKw
yf8PGJppSFPY4KFBSP2msPuTpLgEr1j6IrP9F/ZAwqscSY69N5F1Won+qc4rlOis+xpok/0PMgR7
RE4TfJgMKc8sTfUKSEADozJ0dUmkqdH4eiFCXJrOs21PV9xrEgHCAmfNowQn4KxifiBjc09Y/gM1
7nuIbH6gefNrtwQmZtuVj55UQYIoOUY8/56Hyc+BQ4MVD1+KG9mcLNJmLmzgE5YcSx/VGXjdQQGA
tCi/EBstbDNzugha2oKiqYLk6JrDlCAAM9+5fsOWc+EYWpi3c8QIxzE0TQwf3iAlwRS9GsOvgVFQ
d/7/cQ/kCR18LhhGppDHEJR6CAShMKgvmTovLIv/7Hr/iqvaOOwTpOqSY6EEQhOkaaYMWKS4+PH5
Rrg0NLPIilFIA3otkuPkoHb31aS2ekou4QyXPuxsUacNwDEB58lxbD4aiOQThpzmfYVU9edvvzQ6
szAq6gWKZRV2P/CnamhcpuKYfc1iic1BIwo9lpBDKO/ogQixqWhmNh3aWlZ0lNH289df2LznjJGI
QFDtzoVz1K0rVJn1MyRiN4BvX9E+eyzTlYFC68LfWhiqOUNkSHU+BXTEDuGeYmCH4vqXpB+f/46l
Z59/31+TNEdVMEbnFbSVMjiqqdm4NH6IZXzh9rcwR8PZGpPgtwZVi+UL3QlKbONaVdnm8zdfmKDh
+Rf99eZTNQakhdDg2FXdUbT1e8YmH07BAmshAVvl87+yND6zRdYRUlXoqcfZ1pY3aAlIoexnD30B
z77P/8DSCM3WmXEJlO1QFJzKAVxPNj5Y418Y/KV3ny2x0i+rCFofCL7b90JTdAe014WLnr724rOD
Mi5qMsQ+FtmUsD3Jg11K429fe/TsSEytkcrrEFJS6m9R09s2kbwwJguzZg6D6KlyuTp36QrxlFXv
rrO7MnwC8Wz7+asv7Atz3APMFIKgNNgXuia/zXjzExYEd2gIuYH/3p4lw5vizdeOxjn0IVe5re2E
Hbq07AhEwxZdaV/qoGTBbNki9ClzkabxETrh9lizPFiN3tRdePGlbzBfuWXQBWmEFweZbF3Cv1Gh
56VeV8OloGFh4s9BeVyjjs5R1T/CTITDPbmFdKb/YrKM/Q9PoqJ9wFWSHAVk2HDQ3fLpEuFvafbM
VqyicpIK3V7HpLkGnWHFS2jZ2wZgKLf2YS7SmEtWe0vfYLZ6oReKwxF2s0eAF0/MG/eDTh8BIX0I
WrL7fCks7GxzwMQ4hRKoqhahGylv0aR0JfJLtICFDzxnSDi0VIVjib2fVWPx7AJPbFLe6Ldkwn70
+dsv/YnZweiT6XzGY5LqCR6sZ6MssDQFvsXXHj/LKeYJ5M01xeAkElkh2LkUkB5KeSkvuvT2swUc
KRdWVSNw+0/D73VgR2gqa5iSV2jx+fwHLHxd//yX/zp+IRxGaSZE9Dxw9qi75hSQ4sKdYunR53//
69F+PUSoE+IK1gIpC6FPDqdzUjQX9raFmT/nNHSFhhLZx201FegwbH7Eqtsodsvy588HZun5szVM
reZQ6MGXG0mKfYAJY/37qoDZNKEXpubSX5itXeiZznp+Jo4i6gFlw5vnLXhTHk/xuesLf2RpBs3O
4AJdPRodxbi9aNa8ZMM0vaVBAZhBHsn4azeYuUADdptxOaEbB5YyWbYORJ//TMMhfP38QyxMoznA
ovezSTQ+wuaq7xSUXkO2KRLBLxxiS0+fLeAOmrGaQWhwhKU67I5rpHCa0f38/NUXBn+OrQgrVrq2
HsEG7OUhbt8EtEZhEW8+f/rC/JlTK2Ix0VDA3PjYsN9R9MgCuF6nd8xdKEwuPf48Yn8tXyxXQkwN
yWBJ9AfgwwKN411zJ5NQfU+m6mtUKja33RIG3R05L7FBV7dB8VzQh2j49vkALQ3/bAmToak9YvBo
z3+k4Q0xz11wocV/adrM1q41NNFyCj1IieNbncftqvWaS9qRpYfP1mwCJX6Xxec9OaiLjetSgBxc
613Y8Re+6xxMoTSFQI7l3lH3cj3IZJN1H7WsVl5+YdYvvP4cRAFnaZ4wa1GFTMPsBJsJNEnk9lIN
e+n1ZwvWISDM0gCvnxi5qnSxGvon076UzaU06AL6ms0dn8Iy8Aga/ZIjSZoaak30AzGZpWsWGXSr
ajmSTYrGtJ9WD4B7FjqD8rRVxzrz6oepH4KtlBMKY55vLtQAFuYxO//7XytRKgY+BcVPtsXbJGAP
f1O7358vkQX0DZvToJyPTudWYhPRCk2Uq7KLvYdGxwH6XAdh7tsq8Y9ouYneqvKsim+oCq9CCNet
EvGbjlj45NdBfyFiWPq2/P//0LSKFcvPIx/6E7SqgCsU5LUU/b7KmsPnP3hpLGd7QtK7uu/DCqE5
OteyKVkZuBROwyXaztLcn+0L51aBEO4/uPK2Sm+qEED2RKlL3tdLT59tDFGc6VCkBULxpqjWpXNk
HYrWXdgYFoZmrr0rdNlNU4SpkA/eA8n670UTPHQp+9puPBffRV0ayQny+iPX6LOGejyvJCoj0Rff
frYvgKqeVSAdIUwYwyNByXKV9mhLFMHX5uZcVYd6vtdrUGNADrBA7OJkfPSrgZ7KtLbvUTtd8nNa
+grnf/9rsQdQOldxh2tpF2XtCrqBqy6L+Er40fcvrYC5ASADRpGkESZRW+X9uoBmYZUQhj50pS+5
zS2s4/82m79+A0S0SBeOXnSkib9Oclx8weUgyl8Z7/XzH7GwEuamV6GPaohXxPGRV+W9ToP/4+y8
luPGtgT7Kx31jttwB6ajbz/ApE9aiaT0gqAoCt4f2G+bt/mxWamuma7iLRYnFFHBKNGkA47bZi1i
Mh/FY967AG+GcGFHED4tx97brhN2WuTp87CD5PLBffreK38zhl0Xprjktt8bUj6lo6TLdvmIafRT
EfkXyf63tXajIipTK+gFaEY72uUOquRkKgwwyw1JbVrvtG1u2wA4ei91ZwVng2h3lZrJ0SfGTjt0
SmccSLpSm8/VOlsfTLrv3A9vq/QkVWDVoDCzDJWb3iJdqx+KwbLOnd6od7RB2Te/cldobyt8Zhgm
ytya9h71S9CLC4h2Dv/+oX/m8f71o9Xe1vdEzipKOEDYZyFanxYYcD4FmAptM/XiJa2TvA7Kom4c
c3a2uYxUFkcawYaiUa4VIM6fYmqcqDXl5e31pI/D3oxgESjwCaQCeaY3tXyjKqOxiRfgWqWdG3d9
NadP2VBFdzLS7GNbzZe8b9Jc5bhnQtWFp1PAkCJqrqr0/EKpWPqp9NOsSsNoiPJHKR31kGuuu+vb
Vr2Juzb+NOcjnaxFau9Gw02Jh6yt9GqVU/rcqIc+daw9nUjqo2jaNfHUYWq/iqxMwHCMsXtX9MZy
ZfV0po55aZ+Xtc1u7E7VPymFsqJnKuOrjORqHmgJJWir4Zgo2/uMkFc1KcG0tu2Oz6/xq2ikGzPt
GsvwynJIbxZ7qFqaxZcpGGXbSU+UyfRVai4ttmVpmpt6vpTHa0WxnhYbCBJNe/PV1I35JqEl9+nv
r/Jf36jaW+mE5oD3KQdhU0CnnWiVoxW0D+o8wQX/ka70vad4M/5rTXc7mqoQ5or5LkFOpznpJpFV
7hXuRxzhd57jbbJ4kGI0ZbzY+ymRt52S+sb8dXG1U9F/cOJ/Z458WxJrGQQeK2Rc+5JaIGm/gmb1
a7ps/v4qvDNFvi2JBdVUtSvtKXuO/VPo0LiFl9cyg1979DcLLJSybHAL290vYx7qct7nxq9xhPW3
Fa+jrYuU0m82l8JqtjOdrRRKWcZ2VJ2PAo6XuOW/TkP6Wz1dsVpx27L3ZtBPretVmWKetOzSr+rW
SmB2vR55RpuPh3qqPkIMv3e19T9vSQq3yGiKh1AXq9a+6LSgHudzC8fw1y7ImwW3chKjqgRb8rgH
fbMkTgGnYjI+uJn+eizo6pvxpsGZqZu54NFp96DWVhzh4tyOzeBPTfJBLPKyx/zXi8J8+ucPyHKd
XCKQdenalfamtZJ+p7ZZBnGpHgDLgRxJym7+YCP611dDe1sri+24ikcQYvtunIxrYYERM4aGoHZW
ux+s1++cCrW3taQ5jr9yVUp7n5Al4YjdORYcl3G+Vq2U09nU6cdmqGY/SpfkmiZiIGh9O1WwB3sn
eki7FaTt6Dj5B6Gov54QtLemuAXeXEPwiXW9kUOoVU5/JTSj/MVdw9tTZ9dGWapXzl40wOXL+Ukx
sg/myb+++eB8/fnGuKDJJtUpnb0tHZ+2Xr9Ir4uGdvX8F2+GN2NH6yyti9yK6cBK3SeyBf2d5dB5
D9agbF5/ZXxq7psRpEIu68aWN0ETk2816u1aTB9c2HcGztsaTAnnJTH0lJmereDTiquVsE49BIXb
xS/1qsltWRfZByXa7wyct6WUs2UoA7AyZgKt4lgeF+AXUZURXItpVP6l6QY635+vOGJYEcUD082a
r7fCWgLNtoiZgkybP6y5eWc4vC2djG0NdIqTOvspc2+qobtW2/Hhl67128rJbOkpYnMSbtimujKM
maZiNfy1h768mz8cCuOpkFNE+fu+lMs1jc+USLsfXNn35qu3qjNrQEind7Gzz1ba3fzCkZ1fTEu2
A/cQ+4tl5Se7UoEDdKq20YbU2qiJNDZtqq2eAi4zMB3L+P737/O92+zNmF/KUbRy5Pw4SvXI0pkT
lV9SWEnxj79/Au0yuP9iuXlbrMfOGrxjMzFqFnurWZmXG0ao53KbNTdd8SLjW/ihQTbUL2wVPlji
3nlXbwv4ao7EfaElYm+4y20016svs2EmaDz/2iz8toyvEjpricYcn7G8ebpKNibX44/K4N97+Zfv
/+Hmm0ajcmL2SnsKXOV9HpfKhn58yvrdSP8grvLuZXlzg2cpjZ00elh7fbZzHbJvYr0Yo2pICId0
jtWKJeCETNqmWweJGClt7xvdNjAS6Um8/Nr8Y79ZzOCAtKbi2ObeGe1mk0RR6bVwMjlQGis1CP0H
E/dlZ/NXt+Cbm1yHyjS2MFn2s7CcnTLRK+FGbNFlkmh+oZlgiY2pfcJAaO5l2gwfpBbe/YzfrHdQ
wDKnVTDYsAUxQT5kfUILsiXba55vrjxtqOJrF/iSh6OeEjLFruuNYYnqnu76Mvz7AfjOqv62aJCW
Nm0mdWvsy1ncdq61zfRlE7X2tq0+cuO+c7++rRXMASvNoneNS3bbA/QSsu2KHSf4+zfw3qNfDhd/
GA2EFGQ0DY6xz+rJa1ULTvS5mIcPHv2dzgrtbUV8ajh9Jpzc3Ft60wJOIVitbJzMyYCGDzRMhIVF
B0pQJrLYC9oRb2qAlNqGSt5ceqMOXYm++KgJmkoZqMnMM2Q19GujAikCpe/EZlj6+NcWvLeVjVEf
kbhjcOyzVtAWUChKCCj5IwXWO/ubt8WN7MH0ChE6DRU1FRBz6rsRGLph20I4FM3nv7+al/nlL8ai
9WbeiYDrRUNiYnWam4dEdRpvEcPdrz32m+lkNiGkxBderg0vPxSXhEmnJb8Xn/z7y/wf8Wt9898v
sv+v/+TfL3WzdGlM/9uf//lfn+qS//7z8jf/73fe/Mr2tb56Ll/7t7/0p7/hcX9/3uBZPv/pH2El
U0nl5Wu33L32QyF/Pj6v8PKb/78//LfXn4/yaWle//nbS81QuTxanNbVb7//aP/9n79pl+zJv//x
8X//4eUN/PO3sPjxWn17Tav8f/+vXr7+y1++Pvfyn78p+j9M16RL33Uc+kRM47Idm15//sj5h3Bd
2jBNgz5OUPEM4aruZMJTq/+wDaIKrguCTdXMy03X18PlR+Y/iJogH8RMaAubmdn87f++xD9dpP+5
aP9WDeVNnVay56+F+PMOhBYaHsyycWE6tmtY+lu9mF1MQoLJ8LNOqMQiZ3liQ78cptEMepQ5t22l
fB3gfXlG1rYhGG/3NjMUQF4VlEMbPM+sSb+I6vYBktAFYGN7vLdqO/ZyXw6zvHOWZTNaBKZNa05D
F7x2GFFUcRfrgBQGNpJNYlITAkbMLUfoaJEWuiabHzIc2SZTp0c6pmTg9gCq1yw+a306wV2ZvLUU
49ksx/GMJWkIcvqt/QxU3TGN7Yg/rAvPZW05xMqq+T0Q5HiVXyICpp4+iOzZyh91mFf0IPffKuq/
PCxa12MqmwPkmO6hVc+DumwmtvzhGtvQ+uObqTCtvdTNxvWmzBr8aBEpXEoHUkwHOdNOfv9SSzM7
/fxe3xUeNd35Fjui7UNG3Zj5aG7gvIhQAz51nqtkPtslzdVEm9xqKe/VteeTd8ZzapjtobBL9aRL
bRet+JnzRVhnU1Xa1ZuSUjtKcw66BN5uNKWZr5AD2sZpNwSakuwXE9iTpTjDrnJEd6qmkv5Fldp+
ZuvP0EPbKzkRES3W2evjNL1JaKe6Mov4v/9lKH16Ayt0pYLblPtMyCOe7PSU2cOWagD1kc32tuY2
PVZO+6JNcfu5YxskxUJrS5Go4TDG6i1epA3Afy49h8NTOiSKZ+RjeZbxnWIsN5zklF0CdzeAem2E
6+VR1jEJ+JWT7uT2CaDieA9wVQ+WtHzS8dv6TVFHNz+/JKKwwqcpTg0/rdvxCqDTeOV2kbklJB17
LAmg/LVrqaTKqdWsk05z7b4VLtjxtrKHs+oUT86kP8BZkXAJs+4Mrb2bPRo5yMfGif2jMAYNHG13
1zmIhIIW6cJR4GA5LguMIfJ560lJ1nEXgWU7xXFenqKCIgMyu0YwFKueB7qxHMg/RdsxM6NDmSTK
IVVtq/L+8O9qHbeYJ690Q1WOP7+gLVeOdWmccAN0u5/fGoqy26uJs+kVbcy4P5TkJEc9ORlO625K
mb2Sc093S2y+2IrRagF69eTKrsfkKn5YbWvcimn9WshFP6RrNwZT2yhe3vfu5C1uM4b1InXPsRr3
6JIj+MOXoSmV7TCn1//zfaJwzpGy5K+d0UHrmo3u/POLMib9Wc9tJYzylRYPZ0Eo4VYvuWlA2po7
pTlBzDWAhLqjD89SPVSLPYZiidNQNl9cLTuv9Kjv6VqNwwRblm+I6bOcDCrPa5XPTIGk6dlKJ85F
1oeOlqNjaadhsxQSalcrnKAfIc5HpXnqciQASl3HQdoY+urxRKDoizgKijVa/NGc7kYqh7emFMpR
EWl8+vl/Tm/BaK9xxUfLqp6IyqgnWZq1r8Z9ERSOyBnEvBkKTO4V08qvfn6pk6K40q24B2VNUwhY
0OI8ZW3i1Rg3traOmGyr0xDtl3FvhAuqC18llRpWVUvSdtHFjegux7La1ilO31pG016Vru16cZQe
F0EyKlmXoNHqzB8JHnu7MRfu9aJt0X5sgW9dAZCUnpbhNCpF6TWiGL2hHamnH5Ynzkw7SDa5n3CG
RopHLzMvrfUy6OCh7OAGp6DPwHHXpEnqR0Oopb9GDOdxZsfXw2pvozYsl/FYZhqAbLe9H4b1RJJS
CVu8ap3ZxVu9KB4EwEyAr9rg9W70AgT2NY4v1aKDZ1Z5v4sKJBNZ5XJzkLU0JebXNqK/fcpCR9bf
lFZWh2YhBdzXD5pzPcXZUzk8ZARi0XXkVKfrzvOSROeiD8iJFkFTq7on+uyOthDdh2YbRJ0Ee1l2
R1rbXbh96qnpGWr2Up1l0ezqWh4mIW7NAvJcOhlnW8/uKHvcgyu8R5eRYP7VTwjcj+nQHXNA2V4m
UBb0jnvXb1WtN4KoyR8FWEIbnXncb4sOyraE3T8Uez0XD5GL2FZEAwugwZ45duGil9fDYt7EWT0H
hlDOa9rjGzBjz4TynQy7rlrurd7sPCU2cj+ezRs7AhkqcgM9lZgCRVrBYuSnuuvDRpg5LNJ28pKy
AqhXjQdFywOrr4/oRxnOVv7ZHboIb3H2rTA8O6pXEpULWp/SSynIDuvEsUHlA/u7iDtsMhFhFX3V
EKpoA6Bkd8zPipgHrxMzml5xtToglWcmYbjKLWnS6Ie5pG64GEm+TSr9CXoaehLuAdtmxGI9Q/wg
W7S7fWjCJ8ed4HQwU8fhPFhiOMfldBKwdg+a21b7Xo+fxiQ5KY7TBFk+f0sn9XlsRb+zi5k9AlRp
Shv2SaE8Ly5N+92ARWRqD4JWGkp+NIcchh1QE4sSRS8Sr22Bh5dT45fp/IWymnaUEbN3c1mCzNRH
yzUfVDtUfEFZJOHJvAf9hvG3SsYQhNSj44jHTjnBflgPROakb0eNR+/2XsniXaupX7LIxT/TamhA
KgMMfnFnciF8Sw4ptVTMiPm9Y0/jZlEMBQXghdtE1UcOC0M6ETNCrBXnAlDh3sjRotDLxO3jxC1N
/Ok2HRaEa27DPizbNY7xADSXucbRqVDpu4PqaI3f6eXlDUpwmzOkTSdNg7l2E9/tz+WgtEfX/pEv
a3WggsnemPiV63ysP+WOfGaiYW4152LLFP/DivQrdbTrraQanbdubXRTqsCOUkCXk42Mue83nUSR
k0Q5XoM61c5uz+25THocok31o3kow4tDwJvjaT3XCcITsQzDtmxS9k91fB1RZPagsAZ5KJPcTS4p
V5gXbfhcSP3WrHSf4kjbA6y/hJouQQNME5H1CkhBrla+rVhqmKqwkGlUo/tbHbBFoMYMxoVY3Drm
3+Uo6rCGjyEb4xBbZufHNO979UzSQlpdoK9VFGRyLa+LyxeVjZXhYIf7+a3UrMvrlmDCNSgg5uu1
bMEK2oAunUX3SPzFx9WEhFAn0XUCkTWg3TkPZW3dzmrJbrO+WYzsW7TKE1S/1ac0Xkcgw3SJvQZI
s8OEG69oNR7KqYIngE2R5FFqbvMSrUL+aDXGyRjzCn+P+9CZ9S5e0Kuw2XpAyjL48e1suhb41jWo
BqHei6W+71rriOx5181Ts6fEPN+LdOA+jF40W0MilWjjpyJXt2aTGk/mcAEcGhg3NKa5pzRiy8t6
mB7rTNwQ8mG6aPlD8wdtCZteRxqlmF2ys00npsLZ6sIVxNBjy9bGByScHJLMgb0I2HuOQwf4/rXW
dO5GmRg7LoDpsZnM02Tk4WgJeUgVfFw4jG5auxT3WpMLcN5T50HI1+86uNxSFsXzNKmv04xvoYKq
uDc11fbUSTeu5kQB1Y/bScz4kLTB3ubTeuUURbtTiqw9TXrfnuhtT7eyWWAsT93TkErK7+klCF2B
66ZYNTZkkDm9TlWsg8GYKKW7jaJ7GeN1x5LkUOW5z/vmm0blbOd19agce9VUjj//z+ic504fdtDW
xh3WKeMTCGeowrMowhLiJjB9uBHD1JTBUiQSefx6q6pL4lfuWG4g0B2EMhJSor8sU5l7lT5rt0Yd
+blqJNfAygA2syGOAJIiQ4ShbCApVdVDY2n5eXXV2GOZ/1Rl/WtmMAuXRq7smlRhuYaWXldGHQI1
bE7tFGHBqoTro3oJpg7yf2n17WbU+sBKdMu3J6YmjUlgLnQrxKkVkv6ZdpRpd0focsKzSuqh3AWi
9CKbdXfpgvGqoaJJN2uO06xPVxwIwhFKReUo2AandqPUyYZysOwGOMYP+Mz5JuqayCtq9XO9fB3x
FWwS9hiDW6Zhrl2rmR15Ak9GYJTCI6K4LVNmF8RRUGex9GXgvcFkfzeGxQqwLEgPqNIruQtvihZC
4GjHWXYW/zIo1M5ihkFq1Gt7o5F6aAOS5xCT0monWWiunOXasNT6AW6EERg9RJTUbO7WrASdritB
Eg/HOAKpma3DTSnj+kg32p2t5sDS1uHWUmL4Uw7amSxT3UMSFX7aRuvBZLocYdHLQhk2ah2PaMva
EGR5HtqFzVmBwoxhqjVvmdd4A8denPth3oNeXYJVdZhbpOue+/WgtbY82222643RCfK0QmTRKUcH
oUJYt3dNnzzUTW+fRZ7+/qUuOn9gbxWa6F69Fdyxt6ZNxxazDBvI9PsLKteMS/irRMW9ujhylrQ8
qVUYVVY7mj1RZRCz21rxBiRmgOeux979lmJu2VpL8WInA44LYxZeZur3qcq+vFWDNKFDY81RyCnd
6+Aa5XZqrqyJ3VpVTQ5SS9jldTF/difH9cYYjFppU8K65jerHu0sit69ah62MlUib80q81DUxb40
hprDZ0aZIpcMOw0rqzPK7Ahy6eusNMc8izG5af2TuTInpXjCIbw2hdf19ks0OF80OJhWq341tU2q
jLcoRyYvJpRC4Qqs+cixA8IrMlRG9Ttvz++V8QaD3My+dARIpTv+LJWC3aKts4CKOzWqTM9JuOuq
zEAzQ+E5v7SdRfLa9hIdl47WT8uncKxXfWNwM5URmUZ96RzOJFFot/pNpWk2Oz+dVv8KLGwwAKU4
L/QhEnusg2ZyjNBUlGM5kqhsl+mKC8hAMCcWqRqaPrsBNVgpo82xrG9tDCtBOyZUNzxpJUdyJxeU
WqoG1pOk2aBHeugLQVasSjvfsHsuPlzkVXly8nwz9qbjtxMVW+445EGeuWoAyGTT29rnLm11X+F8
6BECbLxUpcpArdWRRkOkAj90GfMhVXm879xmS9LD9N2y9BV4PV7eSmbfxPARgtNKD02mL0XEUHmI
HTZBa1m9yhma1AhMu47a0XMGCWE40+IgKwzhMb9NPIhVeupS80roqZ4RWS/tGGS9lnmNpo0bq4zw
5Y6LvpEU/KKEsl9c2T5qJbGLJXkRdrWwqraPizJWYaENRpCVxsR20Z9Xs751h0zj7LiaXiw62OLz
Bapji40bRcWxTyDuSgwKmsxVSEAlHFLEs0UEVnCiVG0jZw1bjA0RSq0F4N2cYp+OzOxn3Yn49IGO
pGmYqSsqCLZMblSyYa2eomWbUqR3J6f1MyBv/TgO4nFaU+HXdQ/d2h4aX6WD9ti5zqdWoqFanWsq
5q6aZFj2pjV+1nLX2Ro4zNjI51+MSXsym8X2yroSG6thqPwsO+rR/GzZoO7WKf9u60XO+cR4qQiH
kPJSZq+W7nnW6LPnzgsTRYitXblo9RJnJyl5nWsGWTyTeqjkGDrWekd1y6FOhbvRo/WuwEHBsGx2
Y7Jw5Hqu1sXrLRe9XyHvqlHw+GDbmWfmbWO7NE44xInysg31pfmMLYSPfawf1iS7r63puGBhKDsG
DZFxFsbuyxyp47Zd1U+1mjwnlfa1tBU/lXnnSyGe2LhETB6SojYlIrRnSN9c62tTomTp65qD0Chh
gWhJoGlz7Ef3ENL1cDJeY8W4yXLxqIw/RJumrK47sxA3lmvLrZ3il1Li41hmMYcBPJyGMW36ttxI
y4TGXeHlLa3opne6l3juk5ANQkFx10DJbDUku7Qer0omnC0PXHhLXnsJi/4uL+rOWx3rtWrJbApq
NQLh9Bg1e9uvjAY1o2YuQcVpZ4ST6eeJMPxaA4tjGeR86lZcdq194WcTERYhJidQUtefe1EHiWO8
EOVkLtRSwxO5+TD2y7zVSruixxjbEwVi4ZQRu4yK8nXBxDMo8bW52Nc0NCp86PH3Fd2Ht1iG6dNE
M4ltrlkXlx83oEVlfsxkSzcrtZrEkveh0tBzqrLKUaGxCm9EejKrpOBKJT8ZVpscExBLm14bboXG
tApqMgmjQsfKA08RuUZfY4Zdf0Q9JNqmydmdIyL3K+p4/NzVU79TiJFQvxZmma14E+FjL0b14Y3E
3ECWxBzbzDiMqa+auaWjOgt10bdeOmJas6fTOnzt13XXx4JPV8RktpKz2h6Uaeq9bAqzfCT1S6aS
OXahzNOrzNTlRFg/LBgZvYxLkdX9FKgmN9YSawcKKG0vjjFOjo0ycGplVwTjnWXO3bjtqQ2Q3ET+
nCU3NFN+chB2dcYzH2wgRrGEeVupgWmX9AQbWBLUjJAmM6MZQ39fATdlj4piPhvU0/kqLC9IZEsQ
NzOTcDnYG9HUX8ZSL/cNBTAIL78wBd9AJo+OhKMLTl6r6xGW9SaWR6/u5Q9dyHuH+tqlSB/dQrK+
Nt+mCwknl9eO9lBG8VE1X0RsboRYP3WZ3GkjMZ9OYuPQx21XNoanGOOmjeOAhN06TKyJZvYcrcnr
CjcrSaYn3D0dpfDTI8VLhEDa1gehZ3rt5C6+YH6PbTOn91MDajz+qFXDwLfQf0lc66wog+7Rggr2
bnE3vTkiQybKe4D0fJKWcpf3tHQiwLa+qPErTS2E3oKiKQs6B8TDVOl7s01/tGb3bU2hz5n5YVg5
Xubl17zgCqjW16yisnpCsEWAWGBhUb0K8IRXx8vk2b277iDd3RA60E9unoTMJdplCnSqkaZeQ3/k
Ig8c/NpT6T5fcDCbQu0dHxVSQl23Wflxq31LqBPym8s905gT9Ob+6IwNm1RGLsWqhdd2ueolDTHj
BMVaaSd4DPA7jJywMwynm8FcM+Kk2CbLJHqxGk0N12xTmcaPdU7vUqUcg6WsfihdPh2mRD1iRND8
sW6OkRD3qQ4OaKQs1mtQoejdeA3hqPHGdvUd40QHWrxb0rTdTtxOWiG/zM1DPID56+L8vldeUwrT
PdtVLC+vCgI7nMozjrs0rhwjpf5kly34ae0e+M1ZoVAFSMdurKLzNDBHZjOel9U5aqvFccRIrswp
2Y3zPHsMXm2kftxMxh8jwXFCCidVlfcQU/3V6cMyj6/kTMN9LRFAaPqM3HfZYTd9yMk0L9HnLOHk
y8MeE3M6abp2XSNYYA2otj9fazc6PxRQiF31oDjTFnjwha7flRc6+yfKbDl/EC41EBL6UZWXBA/j
c5Ynz1ZCv6FO91K5Gs+xNp5Ihja7qDR2WBG/0K45BWUtviij8iyWFWhFRXRNsCc3ZvyggZZxlJmK
4TA1dz2pErwyBroQ+XjRN06desRMseuSy7rU1Z5DsQUJUZQ7VXuf1fnO6rt118EuB/IaKpoTwr0N
y2z+oos6opr8scoyN8hSVhlq26/olSTEyI1mtus3J6NwR+fIm/GzifNxE8mwz5sgcs29OYodBWzE
pxAcxG7s2WoUFuhb2X7I3K/a6ahV67at8yt7xdqpR/HrgnkwlyYG1pSndhA41HUw2wZ1E3MXxqzP
l0j1E/is1sPEGHn4NVlMi28tNiO/biBXqGVxsMXwPJvNISuaz2uvJQxs+XmpJ6I58ZVZxreVku07
xSrCRF+Y793mux1Xe2Lt+q7W8lBtr4apnzigXTytQvMHg9Mj9fubqitckPorh0dlvCtmdh61gl2R
pRMd90rgGKNorqNdgQ6XekY831s0OIhyfTCVi3uaFdVLsF82xPIuxoV4Ebc10Q6Impyfp2u2a37V
6Fd90R/SbP6cL+Z9kSgcI5tN3pbbAtWGRwTqxYjbL5Ytv3AdvWJOOJvpVCF2muMpDX7G1iUXMGC8
S6KAT5UJuXipu108GYF97o7unH/jcMOJKEILm0ffSG4Ij1KcvRvNeKtGZgkDbGqXp6TIqpNa95Vv
tMOz7bZPQqHPwOJwoIr4etATNl3repaN+gyF5mZ03ZtOYS/MscGHKv/cz0FUmI8EKIttWdT0V2kc
NaR1zek9NJfiuxYbg2dhq6Jk9izs4kk37iT7NGVZ9oZTELRAduaTTr3SKjuMeVa/1fWD0aXs82Pr
SLPOSSRHUsoPCzshui8WlZPvZfvS3KbIBEgYVoTI8+p7AvbU6wll9ZYelPZypmez9tfRIrQ71OhB
M9fr2ypwqATSyuiwrtFGb1knxtF9NPThM7Tp3dKt34iP22EmtMBRxtUjjTB6iulg3ikGYrNG5g+c
hIJS1E81vh6/UkiUYXc5WHEVh3nvnte8SjntRJYf2XQ+9aMCZQ5vWF4o3qIVp0Rnx6GgwCLySNCW
zEmnrnfG5aiSJk9dWfVBpNcvWuma1zlSkXgg+krviRHEKMm8DFn1hq6X57TXr1YCzM7IcptZqrEn
O7+tTHeXLAoqYdX+2qYvkzPxAY35bta+UUTpWYP9uShpd2yyQ4ufxU3N7FybFIFoXUWiMsuxVFIn
WBaTJ+jwwSpoDaxj5q5Jxk9N0ew72X5y9fmWzJu6XVGHpQ+6rJ/iyH2wkS16nGRPddzfGcWBhL0/
xClJdu00Z+qV2zpfaIXf8da2doz1z7FKEgVU1Ui7yP1InTmzizXktLuZ1IF3XZxRn5zsiN6LyzoD
Qi4KCLHe1dJ4VtO13kiUn1HNpq2MJDYrpkuvZVcLAou0ks23Xf6sVmLEqRGfu8ZaZlv1zUgiwkMv
tbO1ib/ghl7RKGUx0345uadqlYekZ90vMfj5bqfdk4dEgZPs6lIGlW4/X271xKzuWowzQT1xHuhr
bJ7rVTuVm6kUX9ws+640peGBNdmjyf5OUAWNZhzf4wPHs859jlSQuz+P6LNSKX5q4u9VxMKKzl1E
9neTBAc70/ZhFiPyuTVY7Ihoj3hspg67VVrQY6XVNNSUT6uAHelqJHnyvq0ptzTCnJQa1jV2CvbP
kMT4rOkTIZJG1bB25p4BPmc30wDIfp0pXKIm8xu6ShEgKVdEkY6Go940s3udLWyEW62KNuZIp2/a
VXdRv3JNSL7a31DGTGHRk1XB/6NOZhnWhDzJnGU3C97EIrckgNOm9eSkLOimjU9Oz046MaMr2FI2
eYnk00Dbp2KVDEldv5QhPEoTx/xElJemufZL1RIJU6b1+f9Qd2Y7kiJpm74iWmCAAaeA7x7hHvty
giIjItmNfb36//FSS6NuaTQazdEcdKurqzIzyh3Mvu9dp1RwvhpPmCYGvxc290JbEZesvVgA5UZy
MI3uo1yf0tpjfRUaAYAdbi8HSml2r1LlYstKYQSiWH6luOqyPwxpTKbwKvYUdAeR5j07Q7xZGrVT
GV13UGRwt2bSMlgh8+BTKhWTqbvup4YYYGuBwuqk/K4auKPKpr5upER5FDsXg8DekBgbbeZ1HTM7
icuVr7cLh0YmTjOy/tC2ZuIyLOtAUyrIUoHrSrNNmAL7XuTFsCfq+Su2eMFnBdeZ0PW49XqrgzNX
u3ot893qWDfMqz5EmsH7vFRUi+cibAjyDuFm1dE1DgWYQtis6QG+E8R4fk2poRyMYthmAinMGn+t
i7tBnxgg4lUwOnY40PnLkTZPG9qMkMbl+2bV+H7p3QzG6WmN21fq40Aq9JIyZDXe0ba+tymcL4kk
iFlg06IhZ9atWKCNDAyC99Jruq05uS/tGu0Xd7njH/+hBv1OkYHuJwUfRtcc0lrvTrdAP1I4/Jh9
IxLwlyZvNGrVNaq5z81pN4wrpaVJ8lqP6VXcboWWETdf5m4/UKUarJ18XYr1sTd6Ll/1N42pATW1
y+DwBdLDqNNNBk2BRbHfiBtExmSV2c557Ndko1YILckI7zSGQ3uvYYRtn8ME949JgvtkSKqK7mf1
x1ybx6ifn3NcpNsFgBt11M5x3Y/ZyGafvmefTG963tDdtgzmlmVg4MslFVbae1L0J9srPvVcMza2
qz5oPtw1ncdZjFjH6IQ/LskBWobzxIC2m4Z7N402rTQvKU8RHtWMFke735KL66DAgCSTcYowkYzI
qnO+BmN9K+rpMt5w+6xoz4VMN4ONbmYG6lrHQ5b1UegiwVEGIAqDB66arTO0Z0F5clgM1edgxUcb
HgK80X5VYgE4KE9eYpyTJb0gbbonVoMVPEZ7recp9+JQnGp72q0Zlcge1W4ADb5ZY8UbE+N1kjq9
a1nt+OhI8pO73C5CD21KCcCObOZk1tzV5vzaV/ZbOh5wwCykYHOKT9VzXw3nPOEOKvKc3u1JWVu1
0AS39l9UD340OYKhHoTMyPoPO3V6BhDvO6mTK1bPNKx1191pFmfXkvsEjv8aYMe+Qddc0CTjvWUl
re+MwHBt1x+LXNu2kXAf8mE3B92NcqaLENQM4olIyPWABGY9ysGimc0r7m27hxyjxi0cVkjAwb3r
6vLF6K2GwoCVa9iL/sngAsibnunyxr79rTmgZZAG6Ra9VjBrNgq0upi2kH5FaKa1BZKth0mzIuvZ
mXFVBiWqvK1np9k+vd1wNvnU0CF308LHM+p5yOCDQ1X2Pf1lFMtlf1FXPzOyqSNu4LtIr/LzGLk8
9WnThePI3a7j0VlvYJs2jPWG/FXl90vZ+96K3mZBSLACzQBpZNskbkOVAy+DWPqzNv9paSkmUNyX
WvtMWvJZZ+y8IdGonWX2MSUDojSPn3RMXAoXp0MZ1XjXiSwU3Wfa6MSRpfORQOTjguEf1Vz3lhmo
buqi2Kh0OtKk3AfsMDBXTlCMyAuQxT1IxfaXUznrg6X/qZzHtPKyHXbPayQsuuPbw9q0oN8KCQFt
Lu0KQaeKU6mBKK3jk83tD8vn7orY4e3m4asK43Pg9yHM/e+qyiOFe4TmGM0RDo4lyEsOlcknXVpH
L53OHRR6qztRgDVQkLwenb34PV/VDC64gNBE9gclrYdcPjaO8wWl0mw8ZAmUKCPGSxWnZm2hth+H
KIzYP7n73G0u2YkXtymPLMufDuyUsert02B5zl2icW8qc1tE8q/n1DMACUKTqVLFFiRuvBNx/J3e
KpuYJcQukq+jcrhI+7HYpO5M+TMdxOAECE36jBqpod/oq4rhEqzNkBiP6B1owjbM5gEGM6iQWjTj
eksA6Hdr536wU+YHL87/CEttUmqyt0OGDCcS64b27TSwl2eUW3I3NjO5pbmzXZTUQobVQ+XKaKOc
FZAl+qLsfghrC9mgIbRjDlspTWenF9L74P8j1aUOFrZONCuxHzVxEZiIBfw2KrXA7WfeuzTOw0Jb
1BbtwU+SUI8Vr5VCxVcmoaM/xnFrh1YHqtUSyXXH0o/fLDpGjnqJZXlfR1Ef0q3INEprwwi2GnZG
ZYZ9Y/xF1FXslnX6YI/jm006QAJ6LFfvg3po5uYpyTcIeP44qPjhN1ElakabB6ahvXvKNE/UiD5A
CfoOZL2DTu6YC+uFe5prthvukSN9qUb/WRp8HY1OZFXTvI0ukM3grId4NMhl50fS44dyTvfSrbon
Pdb4HmjbhEgkg8F2RWAtg0PHrZ5uRJORKXdVHuJC1JaMmWQ7xSv4EbJ/GjUZGyrT2eYFJdAagJlN
9d5WxPZv0bvT/T//5QwDA23id231ZixsY4oCbt+lIF1aPctfb2M+E/ZPl7XTdqbI2s88e93KEWqF
huwft9DeJPnH9ytIod9tJ5qOm8hcz5QPvxja8sHSi+nHaZ9vJlO/mICcl7j/Lr3M2ZAf9TYtzZNl
msHYJm8JjFpIcNH7Eg49pPpE/58ap3UTN7MGewpqp1lWB6OgzZu24qXGFBAsrXNBmGHdJxPUiKmK
KkSze7Kq+C5x1vuSUbM2tWO3zt2hdaIzTr6zbq6/utA5QL88Ff1qMn5HVfJm0byaWevX6tl3kBG7
UeibHAWU3eb3acPFOBd0nIKvQh4e1qTf2151IgErCmWWAUkZu5FD0K5EE7J6oIh597L6IBc+yXmy
nuCv/pb9/N7lEfrBGcVNNO0wGYClJAh/0OCwjSe2uombkGg2F40VaxGgwIX2a5gMHGvV3cXZS99g
B3RIwD27YI7Sax/nyqXjonWeawVLCsRO+YN+qKDrKC+mHbdNBIKrsQWA/rJn2qFHW9slADwXJeKw
nK1pl6/Ve7KyyJKG8KXTqhC0IxKvJQNxoWco9fn2uaaqBIDQCOuo5tBLLVpXW4RHrfNtwgUdhJtZ
AYQ7nJ5ndcyp+2iax40wrb960a1+sWQgGVWRngi7fETebN8vKJHJjTJhm7lJptJsYfi5xKEKtwx2
X11i5t8cVR9Vre3XEfng0L+WhFoFVpu/l67Ktn0OXzMNl8aonuLowXTlHJRj/FV0E7hO29JkQxmu
Em8uz/XtTSjGeA1lY77rs2Kk6IFZTcRsqeWTOJFsiQU7OXrPmVAMf8qo2LuJt+yo3wxjh1s8YoAZ
6mdrbn/QDyRsv9qrIpvJHNShqn/kuk81D/lyikIjRusNqWTdebP+u4RS6rnv9eWtwIWQLjROtZwE
r1L5R2vbQDFyuK2H5gYeuUnrfT3NzSYe48tUDjpzfP7eSM1HVLKinKTX1k8H8Ur04Is+yi1a4/tp
YU2cqz999xpNHYjpdF7WeUuAIIoE1Z+SlhEYPpIk6OckpptjTfdUcHL1GNPfemWBXdYhWCDr/flW
JisK1x8d/WIIk1LqudtMiFCDiUNPeS0vQEl3jNOYoZ3b196sHmlfejOs4nkpZhM6xe4DO6EFILc+
rZaCVb2RR8iXo1j10ySoanEpqUaAtk2jZ1lPX7nufdbZWgdGU/o0bA9g55U5XFOdwI6R0EkoALcL
Oqf+oDXovs6Gx9QEmIyg4xY+E4rf9TBn+PXR/fIyhEYT+17yrln3VQ8Jmg/dVoL0M7x5gPGIbYN8
mC4VDQIGQvagbT205P8g5e47Z895aOxz7unfKUJ9VP6BtwZ2xUKUxbtCu+2u6T5OsvtiBDXMRgS5
5dT+iQ0igEFTJ8eZggWbPQdYSUXUtMPa9m16fMnS+EKfxkI5gU3VqIGiQf60TX5vcecQRv0iLaZo
7NK2b4L7CwRBl7Qcro7tXkbkx3iOrCBxI/uYzx4MvHWetYHqbyK9ZTFGx3GG3pRlo29mrkYEDGNg
TN2PdLISqBusqNP0al8UhFZkRvaeaYWx0a10Ofdz/pl7/bITTo8SE8ZI4yYfDYj9wv5bS/nUymQK
CrBtf41+HSgFv5ndJCz10uXjWA5D8xHH/WWevtnmlfKeJkM+mPXwB8nK2Z3aF9NTbGlF6Ue1ASyB
Fw49j/qdiCc00ETtHBhWMi75tOK6DfJJrkDqckcsjD8Xr5MWn03KIge6hveLco402Xu+l0ZzkDXm
XS3KjbDEwKwQ/0RFxZJXuyzpkscRuoF9MdvSfN3u1NLVgROXcgtIe09JmGKxLH7Xclq2Zpod16E9
9Fb+6PQVIL5az31vOZc2WXaRlXt+wsMT9DTu0NixfGIbmw6qG3UflugODriA85h+md8XX3ryRiXV
RwgxOyjk7UlZEkbsn2hcHyaDF1Y5aL8dPn5eeic0vfgeZtw7Dm3ehsb4gEHfCRy3+0UoHaIpnYIq
yTbkOSy7cdEUf2XuWSfRmywmSYY6v4axz7Phyor+Gi0lp6n0fm2r/auD3JupdpdUmoF/LQH1pOg5
pO+kD6VXfKCAqXYQJjR431QiA9etRNr1uESgykpDDakrY6+LHh58IVJILXxXUqJW0xY7QH6kTp0p
dnaKvtPCbrC0nx6fwklJK7lkJs3PyZxdjbX8rBEZ5MnSbJFJ9ncLb1MIKW0QFXdsZ16rcljLTbZa
5Mnzb+Q4K5qnGgYlsrxrVmLBicdsB+GMzpxnRsZYEVKn3FCnrULPVkgupHo3Myfw5nhnOGu060Rz
roEruj9xa53lNGihWwsEZTO7SY36YyO7r3Txvju3msHXtbCW6r7lZCce/lGig/aTfP5YcyegKfJv
l6XMVOLHUuNrlZzbuXV3Pf6cAQhB6/Pt5PVw7EaOKWJOUZvmgG2msdw5w6WMHQ11xJzBB7W7xZ7q
h8Gz3YBdfdeu3peruy+Eaur7ThYvad88qNmBMK7xR+QDi5gx2FtA4zTIrBEtvfvqaYu5p4Dpia5v
HTRQXGod8qSZ+00KfoXGuniTnJgw+e25X/JXxjJWQ87xjQmRvhCJYfJ3J8Q9ZJe7FxCdGIsSdsB2
N3jGRMLSOO1LEG0Y93Lfut13TqBOvoCC2an17ansj1EgUq/67L1xUJxOJdgIsP3fcfhyR/fsah4c
h3VojDzeDpH+2OjqVu4o+6AXmgzwsqit6Y6HuRLDuTbVp97U4oXK663Im/c6Wbpjko6vdUrvS6yh
jLQruTHzDoLZQ/sj1gH9lrVcYi7KAQIyivaWNSNDQLjvm+3U+I12oe3xdtQaVdCjdbhfV9dvCvNK
Kt+yb1r9RfOsLyIR0PaVhbrhFxniYfGgyiTdKO4OK7bPxrg842zP9hWYJ2+QCrLx2ixgwaaLl8ZY
X2tlZUFWFGfDrHfKqL60EttYruOLALjO+6eKhJBdoiPSgRpDQUATd5m3u15PEa3EJPFE3ttIf1Ig
7OZaLbAHc1/f6W1xUNr6a/dd5HdjticjcvF7fdl7C0CNmNzfxpx/+M8cAIDq65UWPFD4vmWkiYsT
+cFYVpoVZFJkD5qoD/E8OBt36F4Sqnr6uHnpOWvBkMiCr18pHYPE85wPK4s+BwMO6/Y/GpFfdO1S
6GmBsBanxgSbtEszruzogbWp9XVdu0JEfMZWOE/iUg6wdYXwruMMrg56dBElSwmTn8qaF7U2V3uw
z3FZH8kzvbSFzSJtmAKdc7Hr5Hxq6uhjnNL7dshQoNI6jmI1XBcqMTSpecdW22Say7dDJpk5xgdL
m+/Rbt7pJRH8NgP04G3tdEUgYfR+xOTVSut5NZHiFV7jJyQwSJkEFiTYdLuKTeldkgjnzZqcM5MN
lN4bM3jJC1w8s8sv0IefaMX2gJUxqDwtfuhhoUOjr15rs/4lUv+5byrjvj0WJYbCeZjrfYLUAKme
ixFk/tCd5ujEwO19xhpsUyeP893a5CaKuGxIE5alnIZyugoaa77qGH9ZB1puSGF9WfGCxQ/vb1G4
+U50zm/vuEi3S/gFLeaHZcPjd4lLdONW3RwzY95rzWcB6H2w4+maO/XPECOQcB0+y1wh67AF3Ipk
imhuCeh1Bv1EHIBZyk1VMZhiJVuIR6x7BGzxhu3rztOnFxzfrDzMBqGqPfxyHlp0roGhL3oAt+Mg
iseqNl/kcD/Wxgnn9ZPTL/DTFXOZKPhKzXOed+lBTWPip7H+YSdNFySUW/uNa38ssh8hBYp3h63T
L3UO4CnFzZuwIQfkE2j4LcpvY+6CtbB1uPimgfRHndHrZQmjSkGIGfWH3s1EoPhHWArDsQUlJTQR
jX1y237Uk1lPd73RnoSBIkuM+jMtmHaHsC2P63VbevozbfEJKF0UYiejclYfX8lXC5GThEaatTg8
myfoXDSGOWyEyA91I6tQWnMduCM3+I2KsPsx1LOKsAHq+CggAmGzJxtAKj0VnOIgD+t6SPB5xGMz
XTNXbzfGQkeFVZQ8KYl7BEBjKYo7cUg6nlfFSsGMlO+rIUHQbDg/Ua4jZEDC3hbWLi1JyUumstzO
2XfdTVXgGVJ8M7MU6XRVee0d3QEFoFdcRcV2iZ0EwsJL4y2dCb2Sm7YffqoBOXe3TGPoxfyIHGrM
Jg7yLsIZexQ9dkHpZK8OpOiBuLfFuXEEYY0JAtxWN++50ze2LV7RYibPLjIxv/BsbRu3jX5wkXgk
PNpOpOs7o7PrsMDXeJS2PI4KmanpsFWmpQjcPH5OKafuhuTO8jLuUWv4ayw1EEIirUM9FC9wSP1V
iycEsnjg/Dq5QVFpioHGMN/FzNBmdNnO9Yp5t7YrT58xiadKbw5ttJ5HOUc+plmueN3ZV/rAzLAg
v8arvJsm+3MpqldNS9g4il09aXnYTlEc3jy4nrNSj5pP4A2D/AQv1fm2Hf0uwpNPrGJfomzsxzu3
p5Op4RNxhnco9wzbbXXtGeyGyNXem0lyeH5rlrcx+IeHroQxbMYvc6yChTESMwlWMjOXFJfy+eQu
Gj1XqYtq5hdEoQk6wQzUdYq3njXYKMmSJhSz9apzoe0sMq4CT2aI78r1XtZldLdIjuiaQXM0qQqA
/kaYEcFZSAZEvI9mx2giyuFTH1b21v6ZqqkdHcC8KFrEVOfBr6DwudIDNVppta/swfGXAedLl4yw
ssOTG4uri0oSUMx46sXahd7c80NYwTojb8qsuPLpGtlm9vx8O5k6DzvcNzo0s+8exSnynE+gkyJE
ANj5LBi1D/L+oyVZhh6H0w+i7lgV6kX2TburagPdEvnS4JHUnEXT5woyh3VHvxOc0YGV8gHEGR+F
1lc1kAqijC6bn5yYFMfc+1jN4jLryaMnhvdpBvctbicGW2Q3tVOwtgmCGVRasfUXoG7Dt1j7pYj1
/ZqtexXrd7AfvwxThl+73nev/ixyQFe36k+ySNGcofmbjIrpyoKuTue/fIXLxonbpy4FgUydb628
GhawAHaEYxPxTEuXP1Ob4wOH3l9oiRCp686lcYcbYbDvMuDYZgfkF3iC+1l465mYTuy/OTdMtVCG
PqlUhUKKvfBwrHQ1kXGucxRK35SR+Y73YApdgV3bBM0F/GmK/N0uyseyWvuN10Sdr4vlvSy9O5bh
q76QSGpwy384i4P7d75CvL56Nc9ID/Gu2a3rO+asSL8BDjbhmUo9A6rRX1p7usY3NWQX5X9ikiOs
9tmbkWTxrb501vCuZL6PYvVC9RdAszvT0Wzq5bab7VfU4f5amezhTvZHrXGC47m9VvamHKr3mt0y
dJY9at6dcQtQWY3y4tBPs01zO3Ds+tjP7U5M7V2xfnuyO9z+IM0z0Qyub0ZlvDsOqKxc7Fcjo2Ii
fkN1lXMDN74R9awkRFpy/oAFGN02dW+qF1u+NMlLsiaPHavvODDXJDdxOeqpQO+dUB+qwzQkD+nC
Jzuckmj9bddq43TGfulZYLIfZpcSAqe7QdpMrljcteRir+upupFmbf60YLk1HbQE8W00RdEzj96H
EAhzTbPZSzLOgT78qBiJalf0+YHzBmSs20fMkrQkmZD5/TVxsjTIubMdicIYAGcb2QkwIjBblzFM
2JG9rVqZbZKVEZH6vuKm9BiNhV/NbRRjipNkE6zaei50jB2Zd2dpxs5q4jKwsKushcPlGrl3zJpO
WIoqSFrnzUEHDXx4invI3mlMh32zdJ9D3fwRo43Eiysw74R57mCkXKdDqz/kMwp6frK+SE6jeWYC
nm92CW71wjmaEzi3lidP5kqnsluCIXLpzMM0ExNb3KwJuOlzwDI9PZZtq/ZdW4bdknOtZ/ZOpUV/
GKHN3So0Rdy+2IdVmJEf3dqKi+TD1sxdnHcXYhnibRPpH1JPXpzbC+wsuHYGK7ECPBKtkuBF4pSt
sjyZPPc4icXvFEGamqdqYcOz+JKzlIvc0O17h05B3+JkzD1vZ2Tdz1QUb1hLHNJ8OFrh8Dq/b1ET
L8fRVS94U5GNuc3eMHmH+7rc40PcpyiiIstsgqFVT2C3/mSZftZbi19P8Jrg2u/Miuypbfk48IUy
H8EhY+QHMIcJT2rvLhPqoBbzPbJmJ9QGfV9zifujLC59qr8uiNEGYEaj6U7Z4L5ViMJxcCn0Utr3
rPM31ogbDE9FJCeegxEgoi701wimQUsm67HxlotsWId182o36i1V5jPD3inmPoVBLvcGMOrNQz0L
2AhPwsGM6CnAzRv8y39qo5NolvPHXg547UrMOSyv+HbSKdAL72RyXnC5N+8y4W10RkAVPh6mWt5I
7MZln2ZbT84/FfwfeGmTYaFBxjIK9NIVAoGu5y5zFea6vqzQZ8rNqJtd0MYaTpKuzncTJebIf9uL
Gt0HrigDF153i31ULzp0uV9Y6mUdkB6WGtOig1TZBhNmSWWTr+QB+g97tCVeB6fbyFyiLW4iP5Hx
H0Z3tEkMQH4mQQT4oaJB/+mdWgv0eXnF2/vaZhl+b51NFYrAnOo9zKvqWj1wmv7p9g0tSAz3Ynl1
5mWksXoNNXgUeFw+RMRzfaXzZ6brI6eDHuSppe3b+G+NngHJO1Fcrtvv3Wq5zlZ6aewyHOtSB8hu
j/+cwY0ilXZm7LaozOW2zpObuuVJSVtD9sk1sZIYwoOarOtvVy2/6SqaU5OrboP+4TJqLLqaHSo5
BkrX+U1YaeNg3LVV/TwjxAoNW9fZ6OP7OZqfBOkJBnbGqbWfPKZfwuza0a9EcTd30+s4Wnduu+5M
sXylIy5xK3b3HDH3SVNAT8bekzaxjDpIExsyP5AKhMvtoBzTT3M0RZDOq0JbqVWUkav7vNyaooMb
1AFwzKjJN0zFn1plXGVks7GaK3b8yX3GV2tgyVO/ka4+pbBFmM3qJyP4wFbDwTWd5El3xq/WpiM8
jqFsat7QKRnxwDvErpqxt1P47sOuI2BUqxE6dBYEJu+TzclWVQ9oywSD//TZ9oz6RWJemZWzrcby
mmk2og7upFi7iaIxtZjlsSnJ+S4V/VKGedUtYOBycfZJwq6udDb6ZT6nVvw5EQNDwepNuV5YTPsV
GAZX8u2ZA351WPIuETrapniwxLNBsjW/aAga8ANYaA5rNd7HFWR1P1fdduhME3Ad/HDwKoJC9C+9
bvl4NR50iS16tp1tNWBibICS7ehvEQEboV6akaRk+38+0IIRoq3MK8P4ZzQBsKDD7ez1m6A9e1/P
y1cUcXiSD+3nunjqsVObOBxszpgb4RBPHssEN0kbLU8kAMxHCOF9NVrPjNW43yk84/aTMhzuu/VW
Ql0WD6btfbhFz8E+gaf358Ky91kvfo0I77HwpiuNFdjEuUbnVpzLDlIvL54IXPMCk+UtEGP31Ajn
nA/LtjUxJVbyfYBl8Huvf6yGGWVMkn+0oizPMNpaNJ44IG5Hoq1vlxF6k8CapeFarmvL2mmrBKJz
LvHC8yYjF2p3Gj/JR2k3c+a+IVPVN3RVnfr8lVAE7NoWih+skgJsH63TumFJH4Oa3WDTAZt6DJqu
xca+RPXHpJPDXiQtOG2zw1VdhWrN7LBBJs9D8j2ostpxeiL/cM44l5hZDBOUy+JylvlF9YxY3ehu
yHx/Eh1TnkwrWh+ieKMylKhxGl9iHIdLEb3ikT/BY2JZKVkmmvTFWOPHUXpcyIgKHMP9xtR3HWX5
dPubtsm04Gn5y+3eGLaic60QhNQBdoKFjdcTGNGAVFpAORTjk5VmPIF1lIWVqvek7h1drX0xyuRQ
LxMArv1U9Ka+qR3xiuwNeUJxpaAefgPX3LHUhtc2bjq/6IgeWwV6zB6cHugjbByVI4TrSGqg/wQd
zJ7HHP6jPy2wSi58sT9k3a2tMPvRY+yrEzEeYJqL2NSWfE7aEQGUmbwgPNysyIdBFSDxUoSHo4Za
GaCd75j8naEGZiy9ftM2yFtu8xWCmalxybBYs0+gGy9I8S6wmSC7T63BIyFOe8Nm+jJ11blOxd8C
HTkirfzHU+rgoR5hAVEDy0vxa7T2azWll6iMvsDuddgz44Q4Okw1925wkH1AMA/P9QjFZHqz55Py
8jmPL2s61iHxVAdVl/f4jIutvWYI0SvvysVwub0s7sSLXdD4g5qyR9Gc/yoyNjaamSPWJIqf33to
oF2rlV0CvOI2OsQP42rujQQiwLuFRNyYQcLe95ZhHfo8tFX1W8TpsIVqMNJ4CUmE9YsyxdRkhjN0
w2Epyhol+IPnzO22yr1PHXlzeJsELWshwAmGgDk5Cut8HW+W/8CQ+nnqufATs3huy2lXmt4U1AiN
tSgvoPgrbNyM/YHtnNwuPSplvKPU+qJBNrmVCD5jfGsNFKe0X/aN2YZmLk61x9SE9BOdEdLtpsWd
l81DzWWMUd3Rxqeumk9OrEf722+lTXPB9Kq2RjuITcXRhg7vVBt8hjcRt+7686eGorEpI+yqHoLj
vlqfzD698FKopQFOp9WQhjpsrNAvsUt0w/CpleUBT8YeYOWkz7CsJoZXPOpYQKplCma32GWyOk1N
IYM2LaC3huynX9YzMIS9QRlOrsL0WlU6/35YUPqk2M8FbqWOhyshQARDGfOK1lVcrCLaiHUMbziM
mepfPZUMfuRWn7kGnqUwTY+T/mSttY1s2QYIqdqdoYyXySxepggCtrkReoesXGCQjG+vqqeDkAmu
oqwIHdFATfOjqHIBSNJSauacBCm+PNOAcD8KBk9Kd5Bjynsca1DPLqJiNpALMcLUu1d/KsP95TJ7
YPbciz4BR04wYBjW5xLDHYwOoTCLhx5qa4w1sqHaUj6XJpNfPjdH5MRBm9UnhBQbQiPelnZhwY1e
kaUhrzQRvUHfokL+dFfsZDqe28DV02sbA/Zwv6bB2J/x4H8ughkxdK5a1myqzNnRfqPvqnYCXhwL
gj9XOPVlPmaO9YRNBqO9Z3zhPv8tqvqsZegyRUbbQw87yE7TZn4ks8cUEG2jWrnslMmD1acoI8fP
Aa46QNMDgCqMYUOwDKZcW3oBEfrfWaui4J/YvX8nAP5HqN33/0Py4F363VZd9bf/7+jB/0gr3P1/
lE/okeT4v88nvBIlOCDj+I9gwtsv+XcwofyX4QpJtyxjkeXq1i2f9N/BhKbxLwEQiEDSNoXl3Koh
/h1MaIl/GZaNyI4vTBBpeCuGw0VyCyY09X/ppk6eoS1tS3iSbO7/i2BC4z/jNm2JYscVuivIRzQ9
aej/lVh+k+1RDQpDGXtZehjqn9mEzKpW69KJXm4oyHl2k07bOEN375VVzcA52IcBeffY1c/Yq7yj
IavDrVtrW0tn+T8Eo/5Tqvq/kjr5+SyDgAXdI58R6akw/itVc6rjVCUmRjltlvk2HrJ22+ngps2p
H4RFzkjhQt66+7EFQbfBvR7amAptW0sfavIrjs6aHGSZVi8Ntjoq2YZANoPcCG8gsQfLLZHzzcVG
UxrPyWnt/oew81puXFmz9BMhAh6JW3ovkrJVNwiVETyQmfB4+vmo7o45Z8/E6RvEllS7ShIJ5G/W
+ha8GtI6LsiZPlXt+Ksoi5N9qSmb+nhqQVOU7sqsVHfA8vtpTtZ4qVjQvKkiu8WOH690ktdM561P
nAEug6k5vvaD41w0/qE+Gu4OXc//9it6/Ar+/VckLNexeItZgeda1oO9+y+IWsUOPPDsGqQRLza1
Yy6O35fCbwVFZd3tvaFMFvjtrGXuRsW76cf+2rOHB59CMxKRKfQcMhji2BqPycRA2sqL+Dh2TN/Z
Dd3kaHw0XjEd886OboHRPWF7LV7oYy+xNNxtM8bBYpAyOrOIpHOmhFzoMJlOVtoymUq2wMLE+8B3
seyQWR6zYgje6fJxzyYpkyQSE+LvJ2zsyPvksYj9lxvyvx9c/0rfDP6dPvx4Ewk7NMFuuiEtluP9
gzSvpqkp44S5XsPofxy7fV40JujBYbiDUIguPTKrGVjlsY8UGmY5Jw/WL0gw5CzZ0e2G7BhSwgND
usgROJjV6ezBV4vPhfafJoy2Z79tgJWV9s8iG+3t96faNH+gIkbEat4IpLELkYy6htzMKjRv4+OC
9ixA0Wnq3RzKmWltn98Q53IIxP7XVDRXr+rljbHuaUDEeJSjU//XBYPZf3/oR5Le03KPEbPti549
58KyJ90Nrd7liazPeSDqsxExZMtjJ6Q+iJeZqPOfaMwpTPGeLvmNWbvRlOOJVLg9I6Vm3z8++v4U
cY7jSXaIUZKgWDtD3h2hroCplKo6imjpRdkE9Ct2LzIgwzuqm//tGfAds/lvb3DfDhzbD4Rle2EQ
/BM8bORhU3D7jksl0OTZdPQXGtYrv5ZpEXYODa5Zt6vaFBmlRgsRA/HUS0mqt0oYXkRwkzcII6j/
h/ZQta24q5mtOUqXCzrmjD2/zC8NSK+FQEPVqzfGJbDOar8+o44WeCnJqFRkOp6lO2Tb//zeFP+O
Iua96TvIEIXpuDzw+RH/8YDr5yz3rRZM3DgMv9wQTs03qzSCALePY24p8zEqHb3nZIh+uFP11lhW
ejP86HeSCnUwjSi5fX9qRpK1CNmIbr8/930p/YB+rAfPGE0mYjEnfYtYZ+1wFLgrgbHtjcLO3xgh
YgMXMRfW2fH+fQn6aS+Nvr8M5Tjduxp2gLLnbPH9RTDV053ZRYeCgQkF0y/fD5trGc/m1deRsWrD
wV99f/h9CTQmkDoQQCPUZFwQBaYsfB3/0w+9K2CW5NV2ZU9106x04aNKCkX6Q0z5Dysa1M20uvqK
imE3RmoTu7Cd1sCOGsasfsg/ItflXNWvGPyzdRM79r6yyN4h/cpazOZcHknWGpCRNnJjBt3dr2z3
SaPXe4t9+9B5cX1j1Ri/yaReS6vy7oMr//znl9j7/7zEPIJ8m7cvr2/wT+q0CFM/NSMkjb3AstLq
4BaXbv5STyh85uYjhhrxI55ZNLJf5nkdHP7rgub9QZG45LZXHEZXy2NfZTPwFeYOHGs30qPF6fti
56U4OQWIs1KH97QVTJL6wv7ZT2G7ReXsnspeV4eJnjXV6CfBYKi93zgWYtsn2YX2qfN9/B2UI9AP
2mgXB91bXIz9RzKJX3jA3T95vW+1s2tlXZ3JlO3Z28p1kjXmAcqXgUvikBchFfVkztGBLfr/XALl
/y/nnfWPyL7HLUNYqofK0MUdwz3zDyb7aFgQgmrWAMO4ZhPbHbJyeAiHmJsdQOf4xcKY+nafOEx9
K8+7F4+LsF7YBpi3DMXjpWMG3vE3H//vRQ3tCkEq/rnWj5Y+Rc2ryodtnfnWOzNn5gSI8vYPJ3tq
Juw/irrf8vA89MxJyZzFTlFnV8F6/V5aCUNwB321HufgbLn4TV3bvem8U1A8xLikv3pH0MT5Eg4T
7AZlnpTzZ/IDf0cJNS5U5epb87h4NqrQrkFdT0O+Vq2oLpY1xXsx65sZ5urYda65MK2IOD0/mBfS
kMhCxvLNTsajwdz7mhFs9uQH3SFVlnf8vuAt9o6Fkfz0RtYGEqz7ucsdA34WCynH3iHUiq7T5KY3
6IjbyWpZN3oFmtfJAnGq7CsoH/uqmtHCJOHkFyIuWGD1lfdUsoBfZ6HsYLU92BXSKC+uNvp9FGdI
SjtdfLZW8eQljK2l1xYnZnDDcQ6g1TdFVf8c0vGjk6O+j7GszkloQsOM3OqnLNoX9j6YXZhF3L4v
9TxtTahL7GLwuiyiwDsOk+MBhDV+C2LRfv/nm9j5f27iwAqCkPPHdkCC2+bj6/9SZQUzgBZcD7jt
9QrHq7yX/Sx3cNlwfPOCnxkpVccizEakZOirk7LrKSrzPVAaDGRj0ezKtvrSXklnlxBbuoNA9h49
wLfYZf/kaYgW3nBv1XSrc6Q9zMDzTSMt406w27BrG3ub0r6evi+lSgbMd3aztBI4RxLvgh7S+f0/
/8i8+//ZHQQU3lRePL1QS4SUUf/+Q6uwJfvAfVjTHmf9VL98XwoI1PhI7Ptgu9Y5HsUPoFl4K9uE
EYMvyr2VUm96fZ6+eYNZnYwIbXfdj+mbqFIf5PljzPL4qh89aBhu4C0JMUvexiiJtla39OaUySS6
3FeRJagEmnWHB+femyCTDMcE9d3W4+H7Q7BD9rJNEtx6PTq/0XXc8/jAEU+tuGopgGlVjbumpt9W
+CGXVaOWFiFcezmrt6zXLyqL0Vel6k8WocmPE/UTLMS+SdI/Ih/Y2+fTema8FHmY+3BiNl77Y3LC
j4aKdtn9bQ3xVfWwOWRe45bz8YXk08+RaR+DiRqsKidmOQ9oh+PpUyEgYttaoy2O4Wo5Bdoh392G
dcx2oWBspApN3TmIJ7H3o/ln2FZQoyvgAwoFQFldmQz8AB+/y4P8Uyhni10di4X3QCYoRm91NvMM
J5CUMYy4aFG2Wy8yPkFc3NIB4yh1RXo2cL0ssgDmqNEiHqjzZ8uTm65HAhp70RtujA9tvPi+eu4n
olEy12PiWLU/W12y6fSHdwOFjmfg+88gCbMZMJ4yYSFpQhiIi3h8zVyDxYW/YWixtfv5mYkxmwhI
6Iyckwpq9CRvOR789Rj3W9PCUUg1sOIwRi+WEo6mxrrclBoZFm5GbOjVu3JAAtu46ZdOwcrN9NS0
K9y52BHrCbuV833p9AtmculWWc7Gyo0QY2uXrQ3l7cIMKUDfhWqD3fO3CQAYi+Mf5Zv7dOqyDWnl
7sZqSyJD7rBDEFcWaPe8HsRW4XUm8Hg4ExFPJya9QSZeK5vtSQh23fUyNpaVR8gfLlQjRROgi2Gl
PYzadmcaO7vHat2nW683Tm4UJ4cK4RKmFJApCZAjtjsWej6Q3wjrowA7nxzjE/zoIz9ZsG7dAga0
DblSMap2lTa2xWQ+mdL6Yg1kHnsbi2aSwPmCIXcHqP6SgQ/vWQRC+d35tmSTR5M8Yp2zpXdIkH4z
mvSvQk6QYBrAuVINgJfZ/3iTbeHont9mDfutcb0OOwKf50AMNj5PvZ1nN/g5smLt0uyCtGGQ3ZOC
m1ZvYSs+S5wbq3QX1c7Zd0axaluz3Y6j1i+lCdtdR8cBUMPTyNhg0hQYg8vLqXz/HCfAk6UNY8Sa
n5VX/Wpi8mEwYC1mHiENwuYoDpHXQ//pyKh2beuM4f/a2SQbNJ29bRNr0c2qAC2Vvxmm+Wm4A2dR
/F7UyWJKzF3vM/t9SRN8jqw2wgWeyqeWJeFowcNo37sQWvco0eJof4vGEEM+9g75OKicn8xxfyfB
D4uFExDrST7QRhga/kK8ADLFNz6MeJKMug9u5SF2tPlUTilETZMQVltxM09efbfzkPyDGQrOoMIV
c4xs4cc11nRDxAy93X4TpIZ17s3xC7QOBvyxml4fVtomruOlDjkInQ6KCbgf+2Bq9CiWk/+BCOYe
Bkz3sAGZpg+RH6yxsN3CenhYTPsdyIxfzVBU2ywbj0wMNyKquvU89XR5cYEBKqx+OumkdqAf32bp
X8tDdBgEd6Aexl2puNMq4dhri4nFoldk4hKo4Kf5X2GshwL/Zj+31TrCprf1/PskIr1pCQlYTpM/
7aBN9HiYtBrsg6yi5/pWYmhcxu4slk2JiNet9zhq5mU9+PaG4u+N0sM4h4NlnMcAck8fCCADyzSE
INVgiT5EQn1EgRYnRjAXXvCvrOD7ah60VmUbcCcUim+juw3YUFvfU5B49FZOOP8Dn11AbEtehLDb
eR309j7YYqfRB7/Y9sEEFDrnrymD6APAGKNprAClhEoqE1MCm6uxBKv2tYkyf5fbWG1iKDsmGtsu
PYfWPZ38ryzxcA6hSFjHukPRqxAbWlF51nKeN240vbeSmIPZHh5+tSFfsiEj3gNTxdIywIKQhOFs
miH6YznlX8jJxUeZQyt6QOiKdC6vlXNli/lqGOqubV+hIbnoprul7UYNzksFWQRaevoctLCBSXGW
WTbvyQVqtl5e/MWMmW4weME390dg0QH8kq5x/0YFug4kRjks1ueOBc5O2JFYlLJI71WANQ3r+Laz
Ecm2KR6OjJ00eYPNY63Nu3JjFxa/OMe6G4JyDzbzahzBxypw8sp9sVx2IVlvlKs5LG7ZZFr7NEOC
kudn2aiOLZFVrYNqx1oRsCeipC2iJGwXf2wxKzDkPBChPJZ7V6lT3YGpKcfaXIc6q9ForaTqWRzw
H0VfBFs5mr8SKfRTy7ox413+wmH7pnocumEfOGeNy8QbkgLEZ3Tr7WC4uFVarrss/ysBJmxCEFFD
oZslqIoJ1hQNmDmNr4KWa1M69W+nI3WE8LNXZ7BvkfOcIbte+nXz5jkKhR08VOk187mzjTUvdQQe
kn1bF1bLQUV6hZwZGH2F/czFopCEJQdv7S8MyuJjY8iPYcAaUDXhL1N1O81aZBHlFedD3fxGznTq
mXQstBYTmpMe/FDKAEumZQlRNdrIihdlzjJ0d30OAB+G4g4tl2Gv576czh3dM1ILdwAVi1O5g0VG
fpR1Nj0cj2P1kpt4CXmPRb7212pAE5XH+qkeDbGc0uwX8qOrzowAUX8RrXHKP9Qy7jEE83UMy09g
8Da7RSiH9Wizcxbzf12sqeNo4vCTZVCc/EDPV4yTdKBdeVLymSlkdYzzvjxWhVse6Ss8eGHiKzA5
1kMH2bInNoFGUdMmgbnxRdBBu8KcwaHVrCR+Vu0uOtvvtiwx++ghNWdoU/Vhy7ux/0Ck9REUWDcF
keDQCMbXrh1+Ri76Lrcv9339aHEbI16nZL+z7MnVJoXxlLYTugkKxZCAHT2Kj0YyJiydgw4K/8iQ
kPrhT8ogYuF47QzvDYV+6GboUjsJma+e2WGqm19X2boPBbTxx8HHdtcOUna5xBaUfMugEQcW1xn8
JtBzK0y+ekMkIdvlPErRY/RIuHIEOo1IwdYBL3dA9ObBzm0QpNqBuVW+C0XMYA3tGxLwkByuMvOW
Ya8PssF1AsEcpmCd/ABbclEMHnUyDxvUOKRxpJBC458JhNhsiJ6y4BGjRz008AemgToGYcExNBNM
lC2Anu5PGvs7o3GZDtcv4G5f8nYcV6QavYYsFFnFxsuiE+vBN+DaPmAnLqRe22Y/aAWs1SV0+xSy
uJE+MEWI8NrKQol2ALww79CN/0aVdEqou5YR2tfRFHo/zYe2Y3gQ09EUDbSBZJr3pGu8zvNKhrg/
M4i30nXaTaGw9Tz84AIJD7FN3nqew5UljbUR4fp1dTZskVMi9i1mhDqgBGBuuZtc0uqzbV2pdq7W
/pdgacoTimXx8TvKCD9YeoxLtRs6L9hPzQNfTBqeMrEiYxDMl5RPMnM6vJs2kWss4JMXe9TDLq96
Yz2PXbjQDsxxCAybkCD2RU9KzDccdBkWM+hN1ozK4n9toj7bTMJ7on2lSq0ojqb2Oo+8B3tgOrjn
go2RA9vNZvWeRv1pKMIdcr8rKBJ7nXXOBIomxOgWYoqcy/kpN+z3mVVj0+md1ydPdcXrJoZmK4xM
431iVNBl/cHnlFo3pr/l1gAtUqKpd3FlDMLHYysp5B2vjJHiux2Kn31muCVcZt7tRkRmxmQmEEsc
bEESPU3rN0tX1p/0pjxwUgVoEu3t2o4t/2Dm1WZ2jGYDkprl0aT/OAnKEYvvbpEfWx8za5Q5l9kK
TGCPabRCyWafZ59qoNKIYzka6IIQwvWmon1bVXyTlPEImR3u44WLTWI5kJu4yufxlnnVfHDm5gkD
77CvgRFEWRIu9cS+mqwHUD3zZ2khKLTi7qy8YN2E6ACRObd47LCyBYreBuXZwTel2Fqm+2Oa4An1
IQFZ/q0n6IfRjPDZj2h3VXapsYQ40546eFlT37wi9l8DgZw34F8BErFcwTyJmyI3f1rGUBwwk+ET
Bp/RVHbKiHoA9mVjL31w06LpR1DnT5ky0ErNiK8M+gLfmj8L04zXsLc2czyfUhRtxwLMVGlL7rc2
uSBRmdAmzsNqFFAK4zKA/BefcTz9SSdU/6UfbuDfx2s5BrCqMdiwdEnfSkx8rveUe058jdvx1X3k
uoxVudYkYSGOZYoW3Ua8hjmK9BKIRjY59z6F0WkgzN2Wfj4tJk0HHOThcMfXuO9RneB7O1mWjZ6k
31sebh2wtmurrbKd6UIS4/my0xa4HD960CVUurJGteyjAG2i8G7aSH5Qga/QJP0k4Iu4EMd7BVWx
y/sGr6Byn/rxXUy09/NH1AXkU+aZwYqxg1rkPuYJE+lGCYJyKEXbOvJfu1JeY8+e/xQxniAff3Vr
2NcEfPSuSuKzlLo/TJG/m8yzaXcJv1Rj2gd4SfjhxgJ+/ZzqVVP5jzTaaOuXIR3OLNccc2+NdD+5
w4gfCelmCzhZSw+61App9mcR15TmSPaRSadAMtF7Bpuiiw5eEVFq4sGHYG5g7Mfl1SUfuSww1PMX
GB39dwsaiEKY+8DBthR7858slh+xAzQ6GLpTl2Ug1tCORj7gBaRpz2WHiM0whz1JJy/5A8VDfoab
I28XNtm8iWeLVRTP78C2XsYXZlb1yuZAPhg+ciL2XcvZeAQMzEj1H6KfyjB/WAodcddESxH5SJ+6
8m9MSQrl24sx1WHT/l27qFGJR9kjHELsXrUX+yo6U6KLQKvOYmNmDdPxkGRlujcQj4Zt72xJMbBR
RtXMPHoay9i7wqleCwG7zUWIHdY883Tmi3UHwUH1tFh1LHhMICDEB0LYWK/9XdsHJ4qaZyJ2SrZq
/boZMMF1jHosm+ciCxtP4XIdoudovsAVZDwwpeoo0UEvcq1WbESzp1wPf0B4NOyQ80OIT3yZPyzn
IRIoamuMgd1XI4ZXNar+qEW6aXv9lVRjua2A6/dotZsaGDEyYGYePIrQq2cMJ6A1xOEDNOuh2RrR
/A4J6KiSiYBRgFRMz1lEzV+kzqczVZ+GrFg0QDZGsWSsQmAjM7tolh3RRhCmIrR79UfXWLoeL5IP
u4IfYUMUyrwqBepEu47vZmdliM2L18BpzYVO5Ag8Gd9EkfQ+1QPs55SKYZLpvEhn3o6G2XBqXamD
2WG5AYo+RKiA6aqNayfe4w/yz/X5XUN0bTtrM9jlD+0egqBEfhahro2MCGRPTG0Wj8Ha9189IzGO
3cSE2gTqwtdcvlXolTKsnstII5vu+nKV8vfMNeNvn8AjE4XRQg8OPsg0e7xPjFMaEfzLPYRnH+3B
yVBbcrNcGuzcRlLcHCULt6Xq8SJWFAP4WC44lb1Nko7XuEoPxK6Mq940wT0wIpCsotA1lV8jtXTv
f8BWhcm2zKI8PbS5egLj+QF/M6ceia9thPHe09bfhxU0mzXvtql7NptEUVMj/ovK4mdjjBs42rx1
GNXxWuc/k+QJuj0eulzQPYEECCd3xa3wlrsxkr4Ya05fOKcRo/7KTClGLVRz2DhCWjw07d4c/WJ7
Q9BBRQqTAosaWt4zuXXp9Y6ckTSuTt5l2pwNAgKOGLfOxa8Kz180hg9nyb4vMGkkPtgbX2di45co
nuOXWlsvYNVBb2xKkkZLZhp8UH2modpXXbuTrp0xuMg5/ermIBXi+L4sn+bcHTeV5dKX0M1+f5SP
bJCbwDhXnb+1sWHtmp4TabBCeags+63SiO4eqyO7zJnRxemb1E5M55a9xAEyd4nAhOYEF7CZ6Had
cFbXipF3O4Hosf9iozcOQzRvh5w4LDdSWyiCGu07kAyKZGdcVUhCd7Ug6zZHa5zYlNZ+OzoLMn+2
Q/2ZDoyF+L7UEurtQwYIaCFTq8zzP52EDbB00PLbRUxGXWzf4oFIDc1sg51Yv2wqtoMZlQ0m4FfX
1+/1yLTACqeYCKXsHpcelVxl/m3KkEPAfTjQQKUxIa42w2yqFePv12qKGPD2/hM2aaK76o1HY76L
403b3LRpTkedKxLeEnAbRsboovd/bNOm/sjN+JcPOXvhGMW1CxD8qgK2LBEHNxLVvwrbpPLO4o+o
Ddd4GK5Wq4ZDOOSI2oY+2pWxf+qa5k9ufSkIEVTQPEQcLI0B6F9RJM0CiHyxwVLE23tauyatkCSn
RXdteWvTZDuCo9gRQtfFB7wAYu+Rd2n2ToA40oZ7N+ufxTglK0jULjN8F9uHXWoCGit+84BLoAq/
VqXycMAE4GUsX1zcEXwSZk46oQmteH5QbBdFfUXxB9yJF8kznq10pIRMi7Mc6L00FLW6M9YT7LZl
KvxnEHGn0mP7HonwjYOUp1SSvwVDVuzhqjAINKmxI0b8wQh6aOIpVo1MkxgeeEx/exeE83gsAa4v
CPZreB5T4lhgeHzZfGaDCdDl0Qxmrbf1R8IZmbhgG8WdhYVznNtiM7vCXeuo8TaVxvQ2Dg4qAaYT
jkMrPyBQGSzCBrOoXoLPQE/H3mEXpOp3XTSMiPEqLKmJYXw6s16mvrb2uoB2q4oQTE8B5XPMdxaH
16K2e4SVCsKTqPDWueGOQYAk9svV+8zyiJE2ZM/PNn6mCcBDBuXLmRmw78RPhW3vuqnlOenm7w/3
b9cX8bMJjXMY52yfuh7eD1P9GIxo3LfPjnbVOVmNzMuWvmv0WzHYEl7CdEks6xpaNvpvYPEKsgYv
Rm527GgyihwUW39ZYiy4T04dtxfHBeZVUDvNNgw59wnSoq755FnGP8xifg7sw1QK4hBJ94rS55SK
ZBS8gbyIJ+fQcgMCgYZnihZRVGG9m6t+xOqIBbZPj7YmQhvy5w/j8ZrP7EV33mxsRaN/cRwYCx8d
EXEOxrJpxEnXXbhlWfjVAhqQzABXtF6flkWNXKYYfIzmCmdHHsjJ2BUhtVLlxViOA/bloyvQP6SC
ADgQYUXbfxCftohrYtnCwd4m837OaLzIt0V398bomhFH7R1tBNyLQQef8IbSVRrGFKsPksTI+uMQ
Mr4EV/HIV4ibbYyC2xZJvYkzVgwqwWwBSmtTR2bwZLfNyragDRbGGpvY/EyS3VXiG1HRWN4L65bF
Q3ENUhhglEIBYbyLQMcVKqoF47W/eQOOldxTOgDLQInf3FoMpAtIODaNs/FaGqmNrdGVC6dTX2wg
8J8kxSr2Rvs6iLmEmhF8leBJtLCePAi7i05jOCBuhLsgBF6dKYDJAyOteNSSsyx6p+CPyJ4wALJ6
xTmQ6W8B+Hvb5RHzm0ezYjTktYdUnYNGg9c61ssAb//FyuqtTcW8qMyR9ZKgR8ft9GDBmtMV9MYB
H1t85/ho92zreQ+4CYmUzQg+zzaji0fhchE4hddxNQ/LTNa0MVN4REDSwu6Ev67i+pRagb4YYkjI
x3kgXwFcya844wSyaq898eDuFjWWju1E5bYJXOgy+AFtJfQpg0GgO3Q9owVqU6qiYk5J6p/HUB0R
ef/LGGp4MFNFcGPKuC639KUqsfZbsm1/Y2/LagXr1iHvi+BFb9OGbDq1x0wgLSq90sIczoPqynv4
IMBRFd5lvS1b1dxZFK77uR6YgVXkgOL3y1Y2n6+sJ1+36b6N/R5Oaj48CQL0dq2gZu2yz65svWuW
adS+zuwdZy/B0Gak9+9L1otik7gPI3wY7hM/LS4RBfOd/gDZg0tcRE8KDZ2b1zADqqpNlZInE1ly
ug1COteuoJWwfvSoGg5JHaU3OPLANyhkF2MbdbvHF4cCnqRhNGxjejT/PWTRtZCucWXWNaw94LCr
URHEZgykFgZh3tzDx0U3LvdgMlzM3NP3sJ6iIz/8R9mWWDTIYjukpS2eo+B3LOmZWZJLWNoxnhfP
gNvmuOrkW2sDDg67h6g628F4Nme7fy4x1wup7vTUw3NiIrifJICf7w/NGcys7aYApsMAVAA3/hIT
wSCqF8Kb9Iub1195WJmQ6Rr9IsBho2Msw833F+NW8dSO5xeyBe+mSsL3wbZaBtKq3IVz77x4A/vU
PjU3kaAENTNn3DaOPy6M1K2e7ZiXkF6Ep3LcVM+B3RlLZ0IaXuKZNHO59D/ITqm/7DSH4yH88px4
PYud2YBSmsXjJUxwMRCCep3jrGGBHuC3d/2fmg3XUmmx07krbpXLkmPs/T8RHfXj0HG5aT7HIvkZ
Z2b/qp3UQhsQ3DJhWCts3gr9VEc0lm5IhGB+eko8lR3ch1avVPZJZiX5Q9ruvrS2XwJCH++CCOSU
+UUfDz/khJmNLfHJdZiUu8ZwmDMBmM2B5md4aIc6butRX4KMtXLL0nXJdzyBPVozAdKvGmbLc06n
ZFnnLp369xqaFErKixlAadBWORwmUhiWlrLjY0vd5FdmfEpRjq0K70VkztIIahpkp8HrZQR3HD/1
xTOihoUZoeC5kdtno+j3ccGvnl9KtCBju30rSUdQwezx3iLXuPdZS7m1sYYTEr2DBhgPplcLsCVf
EuP/UmY16SmZfpkG4wHwF+So8UOtW0cmJ8YrtyGD3h2ZI9iHdITvZwnQyhmSONbkE9OLokaCVW21
hym/9jQJIsrwbpNfAETow82o2vCZWL87Nozg2LvhwesBogqGSHC7EHnYXXzqHHKdyqm96+l7kWKz
9hC1glNZegcF2VsnXoGAtFzGpiuOZcjeo7L7HhQYnAz4hRVK5fknz99oF+SBAR4866mVfRx+YXmH
nUly5WOHWfsfTjP4e08ikZbt6D4YjRdEoh8Z5cKFPMqK76oU25mef9s06grrAUKcTr6GxhKX70s1
+rsA+MAD6eSvI/H3EcDRzgQMzCr4lTNG8ApSzrxKsIodbfeUchaFxHhfiN3C/URk2QQ6bq1Dfxdy
4BE+MHQEo/JGlUZAak7k750YIwvdNPIX/5ob1bjnrAvR4hon+cj1nWKj3EUtc9B5zCQWjFTiMJLT
MTCCHE9PSi+gHlLeaGw2FffxPi2DbSyV87usnJWcyGSwGvO9sKbpxH4QEUQ25s9Qm1YWwYQAILnU
KTppI37XfVndgjJ27/AosTtje0bIsjFZoxxS+O07u25+moRHL22sXq5NHSHiyb+RiUMEdfgY7MwM
apugPVV2uRrnBqljT3BwbhMtEDKKUZIYLvIXqqtvousKvDZZEdwM35pm8dMO2z/hkzUP8p5zKrtD
QcVVw41wLSLbpiko0LBowAwT7CKsb0j4Kv1clvitiIbI5+nJzn35Gg3GH0OhVTey6ZKONBWE1+3x
hyWnglztGHDy2TT0QvaO9wZwxTsp0YhLZszcopM8z0n66rRs+IY8tm5E6LKKm3H9GQ5WtGqMyS0o
sXxXfUbiXN4xi+4cBiBId1FGyBtSmPkWo0W+92Ik69OwyWymQcmtNDlXgRufA5SJoujWvg1VIHfi
6CRh/jLDs4eFl4DiBiVgbkNnmm7z6MLqlsEF6uOwqZuiPWVYEzE1DRsIjcFldCqSjwmFAW95LcDJ
PFLOZmbz0Hvkg7ZtZXitmolEHIum8jWWj9l65kKkrNzgOGqb5CHZs6BocDaLKZrfCtfc4mdKP5cE
sAxni9wXoh9JYLCAUrEqMrgpuynfD7BAjt+XIsoYNkAqEc2AADbsUP6L7JeIXrvvjLEyYF3O89xd
FwriaEVSLBUHgyYrJFWwjMOXxm/Cl1oRfVO5T+4s7rPFI76auwIwnHTRPKNlnITpHTInvtDN0xsq
ld6a3cw+Py4c68ZczDhb5rDpOss5GHXksNLXbzNb7m0ieM2dQJTrMu2YOqmqPAmz3CXIe5bTXL6U
sVUdK0ZkBKZ0iBBdt36K8k4+eV0msW+WO7t5ScpRH+HGop814/eh9Sai9nDyYQb5EjSiqolXVYUT
sp89D5LX/9Q59eDt2aJ/nwn/h70z2W4c2bLsv9Qcbxl6YFATse8pqtcESx5yBwx9a2i+LWf1Y7VB
r/VexMvKyFXzigFCICW6RALW3HvOPj6wOwgv3T6npY6RNSMGngXWvvRCBMai2/BqILIdjV1c7ZUv
bi/UatL8bjmYEBkqMozmuMsZ21CKK/PQjLjJBwgfLFIIEyohazp7/HH2lfsqWbZVNayxyQUEwLjj
qrDGZs0PhAcZNYSQtq377Khgg6gBEiR3xms4rYXTEGhbOD9TgKvZEBU3PWqJ5fLyctkPbsYeZY7d
6sS4rF0no8mWqlMwrBzlPfk0G/PCsZ9mE+UCd9hXGqVUAcO8PlYBopdOXKxSJ4WqFk/kP4XHngXS
on4nSspel26nPwc5oY1sKajBTtLf0/RctLgmiG9zqdwJatmLJPBXYUjpCFVFfXTxLy+DAEzNhPsE
jzatp2zm1/tVTF/ECyr8mVNpXPwhglrSAmq0spD03hIDXaW05IrsjV5/3Z7vZ0ZAPgLaS2/TkIJI
lGHwZdmqQ34Gp8YAor7to6nYIA4kfULXS/AMZXmz1Dfa0Pzis244kVm2cucUjtAoOdBmWkx6GaIo
CdXVQGh09WYvsGfa19DqbgJrJbmPaf/cx89GJIyX+0luPkENMy5paDzbrI9PpQ0o3Ign/2N0Z3Ac
9v4gkyDa7Cp4bOwxe/x7BSQ9HgSOf7YeuLbpWoZJjcCzDaxamLf+rPqskkg1KkBAJBG+oJ5pxCOJ
YD7sGTmsrLhsD/5shpA62QaiCzPQtQM3UTTuHB9cjAkfYM2UQrxcldtUVaeeMhqalch8JT4RMgGt
MMjFBsrCoiRdgzRJyou1eaAgPQs21ujuXQ+1vZu0J/YnxbUc4gueJehO80EbaIblA3Ka+6mIf5SS
Rn1muOoQhNgsVdNsC+U5B0Q50a6WkSS/3DJ3I+C7fdZ82orpqqscpIaiy6O1FbfvGV6uNvayq5oP
UcO1PZk6GBSaTkhZ8LmvTZPKpmmk6JWd/CVVrX3wIjhoslAIW4G+D12tk7Q5PVC+TrYTS445wAxQ
G0VwlIis53kd68N0/a3mlnMLToBk42cKL8aNror2LR9AEhaQw89lP4GOVQUwriQobh0V4qWXDu76
fuWZ8uq5rXaqwuHdCIb4lZYM/o0BmFxrvg0Ia273g2exGMNZY6wLIsfT9FwEbUV2A8w2VyueyrZy
H/7++vlPomEosbj+XNcxPMN2DEf/t8snJ4hZqLk+MoB9C2qMyJUkW/qHSibto3NauFnIcJad4HuI
vej3mc/gZhhUqUpsNnxgkGKTocQXEdunyCvJpAqlvI6YdRdmpCjuWHVw0UzrR9GlA1sThBNRgACu
1N99LIXLHK8v8sXmpuDErQO9oDRd0SHX4T9E+AZ2f/8nzzfEX24YTxiElPqWq2Nc9mYj5J9vmLA0
jChWfHCEJCYPVE1+Opn2S+osaittrkbrtMKVjeedS0r+N++3Nb+ff/nXsUP6Hv8yRgvftv79/RaV
17dl1dYPRVcoSriw8BJ/XII0M1aBbhPNMaCwbAz29npgiKOb20s8/vLSsjC4SJKnQVbWpKsjxith
OL0NsgD6VZFjEbK4+ejCud9CfmmXoMYnwY31Oz8X4kmO6i8lgs8pL9uzbtQ0QasGDWsxXExWrW+R
1Yl9UGXgv8UeKIF2wAATHPQM+Sgts/hAQeKN7Vj29Pefx90/9Je3hA/E9HgvkHcTmyD+7RK0cr/p
pRRMb6P1RSLY5wC7TmVE61UTlupE1/Yk7UwQ5mnCkvZsDV9W6rX4mbtm+/e/y//t2qBAYQhH98n6
co2/XhsMgxr0IzrOEHq/h6ZmZS93iYqgJ2ndwYkIt3KtqdsWlfH7wvj/3uXnsfz5P//HH0WX09S4
/Qxlkf/ZiGwIPoP/2rv89L/+4/vrVy2Tr//0Q7/dy6b3DyFMit+eI1jeWgYf2W/zsu78g7qXrXso
e+zZpPtP77JmYF42gMj781Bg8X8mVUaa2bysWc4/fI9aoyuEcDE984L/D+5lOpX2X+54D0WRZWJ6
FaarU1k1nfn5P9kyLNkwcytqslIfun2A/CdPg+CJ8nVIdah+KsKkvRRhax9t/6HXhovlRfnz0NfF
YYrTbsm1Nn52PI4skygTBoUHoXX6dRIDDKPE+byf9VFML4VpbiHJQdhWZfKzY5216ZvM2OMtBbGs
+orcCxZniO4IVa4z8dR6DntgkifZ381PV2x2A1bcTai7H6ognS/LaFsP2CMWVs63iTo3X7TUWEOH
91gdlc/SEtFT2pgU+FVRbHRicZ9yoWsXQO4IToP3FqmJOifFiNjHjwICy4vwOQlRMOh9pKGc87Qn
jNLJyrB6cWQHBVegS6ovb3AphsKRY+ELyMa5iTC2LwCgJUy2kU5uOubX+1bVS7P4mALZismu3tfq
LTOhoDn12B/U4PYHqRnVPiCYse3shGS9PjnmNjpav7eih4muTrI0cEsdbAR7rJztZwQ4b1WrRefJ
Hu3nWMIpV6HhkotZO89eO/xSgcpgvDoZZN5kkWkiuHl1nr/0AOKCCmhvXb83Vd1czMhoLmKkIUL5
wlwrv0uXkL3u5oP+5o7lyrYLd0PajrVwpfIhVeFjSsfS8x5Svcmv2eS8O1Wc77uqsLdKGl8+DcID
KKzq0Dsh5Q0PVu4hikJ75eiKQqR1yrohQIfBwTP0i1GWw7l2Q3NPKohCtJBetb62bkEHt6Nv4u9y
+qaqQ7ZVX+N1niowKfzJqzq00My3KtqoKPA+uvQp81W2St1QYDVP6L57Y01aUST7jamZ7qkr/IsW
R8kFWaGP5leTW4MK1mtZiBdvKG50yrt+VLfacqInAN3Ez0QnGC3qPJWwUhKnid8bIddpWZGsGxrV
q9TJGAY0Afh3Ps1M/n0qxHDvankibRFVmMHbt7fmQ4MqYKvBlEbcqffyMa+nhnfB2fAbj28UQ7MD
uWwtVaruq08lrZYCf/D9QOE2PxDnlx9EbQRLwmE61s+GtfJtoGBK1xRJwz3Qoq4n7+lP5818juO4
3tt99zSBV7zeDwPpD9Ltk7NXZfU1VeSzps6p1pw5kb0HE2/0B/HPQ2S3/aFMQqzt81f3J/71WEd8
w17zfiJckLu0j9CNTsEhmQ8YnKuHEQzc2g7gyS9Tp9mkcQriP7fl2ooyi7hROtJ9oCUnlcsvJNHw
QNEWwFYqHgtZaddsPtjpkF3rgJ0UJ8oKgmvc6NoV8NquyeBjMornDzZ61GPTmC96ZM3RTU55vD90
P1SCler9K65Cwgmm+mPy4rEBXuRHLBA9ot/CYQD2N9+DdmkWI/Wf6FOOYcK41dOC6I0Z3GJl5wA1
Liif+P98ZRPevBoGXSyqJmcFf3/am7+nc3jtvCz834+lbWCuajxGAN/NEryYDbSPfTelDU1LHRZZ
yjxZ1RO5IRjZ8/7RNruIT20i76mjhgEtIQN5jh3H/eezwz+fHQvN2xdZ8e0g9j0nueafDLnrpf+Y
at47MIx8FY1RcUadH+JbQth0JupeLTpNkGvo1pwO0/MkPffQxsURslN0rhy3WlF8Ylx3+01sR94P
6NUHNUX6R1GCtjHHPnzm3dJhwvrOnh091lCZA9LTP3uTtSaF+7nzAjZjoaUDvIRCNdu2xRQW2LAe
wQD6aELmXVJFGzKC2EoUXhTSLAVDFQUm6nVM8fEBvwNcAa+f9E0ZajRYsTC7jXqWta2ebd/YhTh/
rveHSoPYgNC0on3oJnILcwOd6OTLUweL4KSpml6H3xjL++m/nvCSSt8WgHKCwYl+i1qpPZEGeNe3
/v6S7Zi+sEO661ZaNpc4Koxd57lvaMn8JbEH5lnv2rNTtPk1EVn3YlIuRKaDSM8adffgiAHPUgQ0
iAigD6reyx7pyQ9Q6xm+lKa9KKrMxwqb+7JtyvbLQ9E1rmCylfGCbvF4jNzxmsUOp0QmYIrBZAlr
T+Dg0CyXGYfIkFa1bk5moBXsLeIN2R7NX+qaeXN7p9mWYW6cyJzQT9EQyn2hG/Sz2gxw0PyYM1fu
i8BSK0ZNuuH3x+YD9UeQzD6TUtxrdAbLyLLWmo7QLNKM8pTYUXFswOdYTNsXE6MBw3t7U7PfUJpC
rGnU5UvISDozlUaNvCe+7f5s4wsFJjTo2fLXn66eOs8iVtNtIPWP+dR+vj+kQ90Xrkw2COQQgc8z
lz3PXBZoMXbS5DXcH/M6stAwkZBq7wKukx003963x43jJ9mOpk/2aCHAeiDe9JQkgIZ1d+bvZSVE
+LQtdvfT+yHDEbXoACpt7qf4SPbA9cVRZfVrOaT2OyoPtZZl2eGg4HQK81M26slT6FBLh+JOO8v6
NnS0U6HFJJEDmFhDok7f4wRnJ8mD7UV2Tf8slPz9OMLccF/R/KD/zU/5CkUkLub2APkrIThcaucG
8BtF/IroHzPmKqPvGbpKvvtIz9d92g0bv/Xle6urDzQ43ZUUreEJM99W2PW4D0vKKY5nAvQUmXFu
Ez3dO1pUbAoPoIPXkwoCQUJ9d3NsrQOfhebdMtca/9wZYpeMJWMPQpERkaGhbe7LqrGV/rnnWaga
0ZNdOQhGQiqX0i4DQB2FeWDHkl2F17gPg4li0EsRl6H5k2t+5W4H1pTAIEm4iRWLL0cIolyKsTjX
iBDOMoHU5M1PJGX37CMXm4VG09lkGbRC4h5t6rnmi33g6hrmp50L8yXlTVnpNq0MXTnGC9oJ/FZ5
3azv68J/nRrzMvH+zfdnq6m1b4wT67xCkT1CmbxaHuvVyiXqMAhqlIOCPyHtGvVtcaVmdbpVo+5t
DNcqUQ/0wSGGCnKjPcUGTOrl1zj3JJLWni5aUJs7I4+PiQpTulWT/a4FzrXT2+QXpCCEwzL90Zij
ZCccJrc6AiqTFnoDYnRbZw62MsduUQCb/d5IgmZvdvqwC6esPThtIbZDHfZHoy/RrKOUPU0eMb4o
ZEmYNd10XQBORi48L4AM0HUB4gWZT/YXyUeYWMJiCXjS2zXamBEp3DeP0qZePojYOOFRELRERlzv
qCNmlaexKVjxxsIr9iYt2YMq7XFte5m8sYJPRoP06qpp9m3Wmq+ksrGMrLL31HIWmCUhdlvW+M62
VqddMwjaVvX4nk1Ak2AUvFB4WcgMRytDkf3hla92HGRfog3yVUvcG9kNj60Ai6PT9vvDIFDGzfrw
syroMY2U1I9uFhPtNurkpvdonQjXnrYIP/tDF+TWYqC1eGKxmCxLs1z1VRK+5RkxckTT/ICxzaUZ
dMULqVyEwhIj/VMzUbcaFSjz4lM3vycaxk+8kHqixA4NnXhzcmg5HfXaOESZj/5//haZ+ovUo23V
u860jvwdws7pR2J0ZDTaqXtKvNo+emn6KxGkM+vw4R+5IhAUmZgqqUGhA/bdEkRU2WxwybvHPEnV
lk6tOuQG/GfsOGhaicmDG9yd74dp/kok3E5ciNBwnfHTFKr8qQQif1OnZUMS9YoYoPqbYfDnqMXa
W9iiq5LwFm+28AJ4H3OWjWqSnacYe/KYoAIyl7Qdt797sMknIMakc8/GGE+EUE3ZDQtDgGvB9F/8
EImC66rw0zAZEYXffZskWlDqBgo44PGPaXhiuFg7gdC/pWa+4Zord43J6MBsHc2VJXFO7DA+mIRB
r4MUpThU5tcmgRXcBNFJxRIZYN3TdnFjdYRamZwiFdgk/ojsI+/7XW1VZKUY8Q97IACF+tGwjqZG
UZEh+rxRlVqmE1jX2FKwEXpGlDg3/VNRq/6xkfY38OHi00ih7zNcFcdAOf2TXpuPOKCLT2UQ+SRq
29gzcouXJsStMj9ezTjQyO+/cX3ZS6J2g5fezfZFbCZfNpX8JQAg0rxCvUKxFH7/frwxApiTjn22
CJy9pL3lkh+Vpl+G0H6OvRvdSGfeRo3J3i+IiVnLjde2yORhLJE855mjv9ZTKzZtUVer+7O48f2l
pTEU3Z/FT8+qGX/T4X4aCfuZqrt2uZ85LcxRkigeU4KDFKWQLQsr81CXbcZlmrl7RODhPnJsDXUX
eRVcFemusg3r4EZWsxUCDURHVvGmMmz9VNhdsFY+k0jz2kxUUFORy0PfgQ3A7FpXCzvN9VWt4uJG
IUPsoirEXd4ElMkjEl9Hw2U/AmaZKEo9f6nH8I++cftvM0h2NnaWjwKOAgjSPKMn5LfHMSAQKkHn
+67p8Qkgi03XyEuPg59BDgzR22RhaxxIK7PwTMQpN/WFFLLgE1yiuQowgu65bv3bUJo/789bPtr2
zhnlzYnQ83QjcZy+1ICxCBjweWwcwBC7wG6U/lgpi7xqxw7ebXbToBpBFtfHLCoY6ekuvWFOnt4j
UxiLSNn1Y0Sy4qYJqu4gVWNQJG/MhVHSGYe3fx56L944YdqfYGKaG1ze+tHSwmbrqso9FDEGMm0w
aS/UjbkLXKvaSzKd9pEF8F+zcgAScDq3iSrDozVmxbZBHPqQ4d8hXLRN0THiNBnINPp9en+M4Ek8
FlZD1padPnku1AtWXEzTX7ntB0/SzadzB4oXvm7+bPoie9bHeJ2zH7p2FWUeSO5EOXsLCvPBJa/R
HqMl1ok3V8aemAPw/BNIr65h7K5JH3ii6JMiJQ0BD9nqI+Gd+Jn1HZL9goyYUlVLvQ6c7zzLfoR5
pb9LuCyLosmyJ7hjalVNjIyJ1bsgm5W2EQN7Yrss7L300COTaCDPk4qDld9gLwp6EiXs0ifTU2cH
6EZls/TYXmNsGbp05YLfXrhJZm6mkjEtbz2fYT/6QaIhwAX4ZM86roP7w10S2vtgMNcEKc3K6VR9
lj5xNo1V3wi0945jz8K9taLks0FnXmR7q/E3ugHHeBNJQwHC8R9xRaD2G53u2dGtaWMA2gR6wNt6
vB9CK732hMbt+XCjrV63FTrnRF1a0+4uxvwVRoZo45gmcP35sX89wXiKDmYM6WL+9Ymq9qtV1dIX
EeAIWLaHV7MX2S2H7bMc+cVwKHJ6P4wlAPiUIRW0R34zwGiesbrQ9ysY0eeHZnXBpkd1PvnMD001
AP0xhhutOjiofqDt74/lWtudM83c3c86WCo3elhqRbBhubr/wP1QxBnleCsBD8ZraEYNxd+3DwAK
gyOR8lrtHyc5Bb8PeRWP9bJMTRgdfZ0dmgZAR4rCWU7CXcLvgclltrs0j3/qHVo3nzD7PajxCemd
RXw1UoU9eDifKAFsnHriD/skwkPDWGoRtyDataVp3MjBM7mU2Zob3FoqQHkYXTq1vx8MKojp73MD
vNmyLcg1xBqb7xVxH3s9DIlA4Z2ZbbXVXpFPFClSUanUmzv8JFhCogA+PG09e8Lt6jhJtkHXp+/9
ls6fEb5GwtcPxQyxkyQSLiR5EA9otol3QKIGdWDbN0RowiFY+s7MXrASFhMCkMRojxTe5DOzExjw
mD5faFNkGpuF3+NewMj0bogee0qxQmuJmKia82FwNO8pz0ng/2hmhtxg7xWY8E2g2CeU24BiQRMO
XmsqHieMW6C7gsL98rgqW80ijM9rLn3wICCdZCb6VctxT5bqHts2x9tYEyU7jPmhKhpqBfYjgkkb
pLPaBD5JnMjHIKN5HnT1jCAcS5wHgyKwjum3rpjINVffWWgCWX8pFqi5c5jYQoNRRhA/nEx8N4fc
JVJ6kE9NVUV7EmwIUCuDA0EAP/ywpZ2nNUtuVXc7NEO0MVPnUg0+lEHMQcuebvQD5Kt0w37qrCcU
9eiakmgzdI/2UD7erxbuJTo2ZM6+FTEd23SKKP940mL7oYoeyBh4Krfhz/Qow4JLya8aOsj974Pw
632uoOWBGFgipnceTJJGB3LvdwNBNi2yygc7nOsmDTxffODvgMHNCo+cTMGtTVrX7AcIEQ8Zwt9l
0jmkWfjmuy3Q/Fqe+4M6fbPovWDjpeUlTRwYOPpXg71trQ8yfDC0XyLAAQYyF8GPSpGhz8EAU68e
zbLYmvhZjmN30imOr0arfyHjFC1C7e40I4TR3k5qRXfqkTJkuEWPAnJXJyy4JORQb1ADODScg6Qm
Tn3melODuh+kPhF3lfl/UNpZadGa6h+GCcuqViX1LErgkbNWBQE2mk+4r0eaV3y2pYE3fyDnrHU7
0ktawKD0h1MVm091Y5srM3c9LoCEN69n25R6YksyDZRwS77XNvU/nSViF5B5OsUgI5M5wXPw+4ys
ZnKTCd9cJ8hVHunH1kvY+AoOG/15S1/7KTUlvyR01R9JT6gmebRsysa48KBGO8yhWrdPQH8sXHas
jgrpQlI7RhQifwgctNuc5j1bRhluDR3gA38dOsOUKvtEWIldGcVRSzAP62G1JtSzvYhBHtOi+eXb
zVOS4DT1KuPD8hLIEnpM43Nwi6Wo0nf8VtQaHSrAmrtk0xBjfGbGywskNkURQPRiUpu1KhuHUjCW
AKUvgdueXG069V6fUGvqnsysi/cuARQnXOFRbIK/9GrCbUySqFGm7IBW+wegF3kDQs6T74Fnpqz0
yEcPKrVlhCVmZz5g090mcdKuoWyyzVAJNHNgSaCWJvjg695C7DTAL1lkeXgsRd/vTS/qj2Gjr/Dk
Ps8qPRoOTBajNTnrGgN5HQ5vVcQfPLDHJHCBd66h+mA7abq0/WlNA8W46Hr7K/fI5kDzs+xUEm3N
GIvP0LG4dRCakl3ukeon7DcXiHrnlTe9x2NEbdY8lFr4YbZU3ztwpU+Zl7jLAnHWVGTeW0T8A1yA
CGALVoTk6kkEJVk8PZO4ht9Lfvm4jB+CrnJfnMZbt42N6dXRzcUayIT3KllHPRhu9ct34UvlWYo7
LnbqldnWXPTmq2dqw1I2pJkF5FvH8P/wcjQmNnrvZ497GHUwrnslKO507UteFdUpjW9V1FVLy0ES
VSZgEzwRN4shIMVPZNTxUAp27hVV7xrYA1G2fbdNBBcHyV7vFpj+LZq1Xd23FgCvQH7XOogulVtf
oKmTpetinetnNakPOINLhJ1OIY1FD6wIzaK7Y79VX+opXZVwQtiGsZaKDSdYsjNYhi15ALN2ohBE
i5Dn8JgW4DugUnhLWUGaJczwwaIGDZUq3ttUEnzowSsXhGvpTy81dtAadADK+ekJueA+Ue10LgzC
mwBtfMQJc5WKr0mEEKXLG26SUD1XpJNrob9lXgwWZsFGyMTuR0og6W0pxcZUL26tCvCW5bCEyK8o
Y6PbwUZB8gDRlSaf4x0Fm4LOtv9oqPd7bJWxG2c3pAzlqqJbvp6aNJyHLgxsvfNhAYbAKNu8Suzo
e1l6L0JNIV2+unpvZPrTQX2juNhP44wCIWdnWLsT2XAZ4hc3PthO2T0xoz1E86uCG3igfoxHWxYr
H2/pB3M0YC+jXA5NoBO3ki7V8FRh/dvQ8fyBPLF4iBBLPpZMCCLF5UAaK+kpcZPuSLJEntcZi9iF
yezGNHswSj05XvtFwAVJtd1ULFufKFTMwlcqOCu9pflVCNoLmo1yy5W4uAerR44L7nJdlMJgX11h
kZys6jKrD3o3edX8+LPjv7Uuhg079mAdUlcIuE1YjhO2p4NhxsyycrAArVQD+36gMI+HMH3UQ/sk
zJSIrL7Wl4WOcL/T602PgFIAtNvHcjh5Vt1tqXsZaAHferOjBGxQe05sx8FTCHmrD2E5wf+YGfcl
YvOKxIvSjFY2PaBl0gIWUFX6YVLq3CBTg9iPZQ6kSlt9kMbkA1T1iUdr786B+sPx/YtbslKsqvBF
VZALYBaxtgh+OQGK+iIV72YSHSUcEfgWOBb1KWH3wJvD8LA1IOtRT5b7CGOi25Oghnedq3+PeXsJ
TfAV2BszRFfkSytv4kUVuXJj9eWrkQbOgztk3bI/+11UIxlGt1Ykxq6uyy3pn/QaLJEuLLM5lqX7
zra12drbYbCpVzHILMduWISqntY+cTk06fCMVSuZCdZk8FZj4HYLIsPqZVyLTdO5HsF4NJ3BpdVt
g/XRn7A59SGfWh5hx8PYm2TlzR3QYk6BvsN0tKlEP5A2QKc31izuQcd8kmr8QaEDn0mgr23kwLux
iDcUAVlLpRWxtkkaHIKoXKfAZLYD1LNsVMbKjHEm57YFOgiD9dTQy5d9s2ptTAduIy6hoRGYK+Jj
NXXGwa3wZdR1uxN5MUeSuKj6iuJZVPSpKcKA9+l/JKZB28YM1bI1CR8PoemGXuewqErPOhbFTSyx
hIb2zurB4Pn2jkATJIlhsUka+KEzWDjA9ghBA1xg5da4yFVC2FlkL6ElW8fSdwFOtda1wIcIKFxf
dPo4sPFz9gHJ8/Ciykep+0eiut5y2RXntK5jGGnWaULcSnO35lUL8Y6VGzgDuTzKcYMLdNuF3unR
Eb9zekqG8LnreHvSwlqFYh+rMaeXqPurHE4DmmUDCXxDp8NqgnUUvri20LDB2u6SvWS8kaPHnOqE
wWoIyGlVKrgGJLNTuPZ3FZg4WFfO3vvQssI6dKLB4A7/irjOjwGhyI4TqofhyilsjyidqeTyxWtU
jCyl5t2viMkgjBy6CWa3C307e0qzJD90De5wgrLcSxzD/EVbd2spGkDXSlD1e8OAY8Dzl6Svh0us
xcTVGnuZVtnhfmjyPzqNu3yOjKDDhoNOyuzUS+L0YoSEgi1xbti4DKp8RebCe9sisEtSv11LqEzE
SEx7L3CbbZ9o8kzPHKd7Hb4bNaN61OKz1jIyQaYO2qPTx8Zet9xd1RXjIc3TldfG0blU3bESOjAj
2pZc8OVBq/QPBIzdOo5pKncFPSqrLbpVGzC7GR2L5+qs7HIF3gqEhOvAzznCNZWHjOJ+QSwTc34t
xdZh6NGQxx/k+GzQ1NLSLttmcUOj7AlZHC6osEdaaTj5lQukHE2ULFXuLCceWriNc9ACQA2Nm3R0
FsxdV/koKWMLUpnj/TFoPwwfJ1ZeqpuUoXdq7X4rpvxb2qG+t5TXPWIk7rjPxeeU6Uc0LvKgfOOz
81XF6he9WwE25aEdY20pI+7zLjXBssX6GZw18+/gHwKzPiG2jgBYeeUyk+Mf5eCwPR8qmHbx+AeL
wOERuvPwKGkW7YogafFGWsNjkWWr0m/CtUjg/qXsBDDX5YQOXODirWkzeY8Ufr3HuCGNu4sSufL0
jM4zSEdZyk1a1vUi830yg22vW0kiXw+mOb1qP1hyxNyDtKkaDyrF0uRDXTIf8z7EKQD3RipMb7g1
cPZs/cFkNcgCQQZEUYvo/jthiRHUjGXptyfdy9ZTDvWDlmGKwH2LHIqspSTLtkUlUab0z1lLFLID
5vwB/lllw3xWBSnb2nSTFEqv90NR0ScHM4gztnbmuqT72bEhQ1VPgnRaOF8ILrydDsbNHIu5rjpt
cJNcwt5ZBFm+oSHjP0RtlzwUTQOG6Tbig7hlgb6IBioPaerKvdOEV6KAHvFF03BqYQh041cXJwSb
ZPHN8SZrhZWEuDVs3fgx8/3QM2ISY72m9foJfS7HeMGuLi63rkMcVpj4u2lkGqNIQlzuA8sObDGm
fBRG95jPrhhaLj9I2FM76aRrYAJHt3N55QiwKNyXTOTacjBc9NBpvqTIBjfC4qM2AuJYSwqxHbmD
O4ckUSh6xCifQ5uFXRr6O5zLpOEg2LDbR9+GtCBkYS7pQyIiKvpl32OCzVR8psqDDt3tVyrWvgdA
KFSdbqRp6os2BSGXVTVzGa63KsCL3ZTpRoSRvXAMHPFe2YBv8VLtAR3Fa1vFO5HWmO3roFtxcYBp
8voDvYltE2v9PtEjYjchfi+bvgLOWO/MgWIbabGlj/eDpQNVZuGkKyi/F+okpJbFJlc4QelVhy+S
rswynFFftmq4Y8npyQOgqnoKGZXEsUXYCm/RK7FIzRSDGmL8nBrmQjQf7mi0C69iLeLUBmtjGi2Y
VcdXUF76jmtUpwM3BdvaQTEHLjo2YfHFrUbiccBVXyrkLAgBkaA3ZD+oAWsaLvmRqDpgsNbawItH
rUbjdaCkaO4iT/MKPm7z5BvTWYia1jrlcSZymg2eHm6CJl+WU/NOxTHYuz60akgqudOvJ2GEmxLV
vuvZ0Jq0glFUinMxlmilA7lJ1EeRjO1SCjKILa//ImtYXxmdOoZltI698qz5VXuYIe+pKKHXBXG+
DOyejEyLvyyIno14pPAK0C/DULgLQHHPeVnFsZ1TkazOe8j1GvbOXAuhO9Ph9cVrUcxEUL+MV6Jk
s4+vOmXDAVUXwcZr6HrIZUMKenE6vQg3zRcpwXCQLXmj7wdoiDPElraSgcGC6u4V0gZ0khCfRRAU
+6bv0SD2AZFRybdQbb+wsWaIoSVlEBVWMALQIt0p0V+LDmmE55QU1BIB1yXYSNgAi4jmIbAFEDRu
0T8MHrGQ6PuKbWIP33kgt4A288UYxeMCR8NLFjjZIlA0lyuCsOp6OOXJnu6v3Gl0BFjZwinMTYPk
NlssWauw70dPU5dPgSfANzB4CCoHvuN+1Fq4CeNRQZQCfZK+AWok8FIjYaJ68RrxKyAExJBE4U2Z
yYVRy3PRgr+tg+Jqus216MJNTiXeqr0NDM8ZLSv+N1vntRs5smXRLyJAFzSvSaZVprx/IWRpgz7o
vn4WdWfQg8YFGoVWlaRMUTTH7L32s+au9hH2thuCcZaDbYq9omVjaIVNW5GqpJEOsmUGl+ws/ZJm
cfXSD/5NsWbeMzh5q7Nl76f982hQofYiwvUee7v5gT1H2mBYbGeBFZe7aIp49rDMbMI1+qHSZWyw
nZkRhIhiOL7CPxR5xEVaQHqpCo2ZqzHsHPFTeMMmiWCv8Lb1/UTHTB+4iwW5JSbOnbDQhgeGv1Sj
XjtsHT26cnLSPFCaHb1J4F5lDYyL0TiMbnRHcEwVDAm35nF+iTsLVpkGqaLTkyLgfItvV+0gmXeT
8HhwCb25cpzqva05G+18Q/sF/w5dU6Csqd9EZdzuqKX2GZODARLPSeTmvanJS6Es/YDs6j1P9hLz
rw/HZrafRg8mwehInlyMsSETbLD6xruxWapb5c7AHbmBYytlYJtnE0GTBVIVghnboe3CMyJ/gmMK
ZsG2Ln8Gt/ocdWvcTzrTYwvdJwY1wFzt+J7Eybu/lN7DUlcQZP1v8GmgnRAdsaycQ7xR3GkZMjLC
NkN3ZFgEWznlVl8fxerTwisMnbAQR6Yf10QQGTyOSw5SXHcBqBlcvNIvDqPugKujq91m8RtBzzDT
IOWw3XdOEO+4qvSThTczyElBILxY9ynmBnAO9U9XqzhgJBK4HitAJqzc6pPQ8XUcSDyGXWHMtxjf
OjRHASoPajxHG0MpAPslfftAbt+8m2TbbXNU/lAoQCMXXoWjc0jTAPnI2VuhRXTr2qbsGImYBF2E
Xf+apJrainZ+GpR2JatmOKM4IVhZr7nxx5iD2hzzIB1iHfZMqlYPMQbCelNlWMeABud75CvJhiX2
fddORIP2XrXTE3SfOrQSGIt4SsEimR8eEeeh1NAayEK9KoOkvXI+6LX8kuN1b1ifPRkT+0JXL31s
ymOTKuIjqYaGimZdMFs/Jcv8uJAaAqpZpUGbixOOLR8q/fyIxBbyinGmKACM0apnFNCHuaHtSq1H
TGyf+Oz9E9Z0qKJau59kfCT3A2zi8JHxZITBQnui4/8XQiS72MWFoFh7jG7/WhoO90Ge69toiPyN
5RIha8ChG8gmwGemyG8BE81iovni0Nu7uMM423ntY5w59vWs7myf0trUxUGkTRyIE5RWUcp2q3n6
a9VeXH7ndjdqoas33hb14VcUT4Rc0DzLmbDi9YlGaDcWzUuaq3c2MToBl9V9W80oQfr0bDJeCYWV
nludMSN39yevcvPdZOmvRmpWlxjjfWQOWYAMiOqbB783XyHW5ZGsLnqHtqIh6iRM8/4VAisLF4qw
ccaZ2mh1HYzRdEDKW8O7yhnF6BFJVsv8krXewzjpb3jECLLQRxqyOMVM+07Yjsv0fOLZY0EGGtqU
MlDpZHDnDOFrm8KJHIVZqDvk+fQu7Tehls9do9N4vDpa7SElsQ5Fs6YK19WJeMkLJnloda4DtMD2
QW8Sgmnq3UsVG+y+s/p97IjvVoL1aO7qbxSSRxsaxipRuOuNI7vM5VJa3ss0cnduesGTY2Qc1SF9
qAUKc8zmx14tPXRynnidpr8kFqrxOVXNCUdX0Nq43xXCK14eQWUNUKkVj9ZUNUfyJsmlH9ODtwxv
scj3jZ1+eA67nsnTAIol0FAHogp7HwCuXX0J7WYppl3XliyiNLIgMtBORjShnZB8p4jPLREI7CaP
0iRr0JHkHzGcgRXlvU8z/1IY5s2gE97axnhbT0Yt+zDP+m81wNCfZziGoAZ0G4Ve6/rJns3TbVIx
JFu38aHTwu03uZpHk6VK9Y39bjgYywDbFH91c8zQee3s2PoZuZfRrQPTKWxso7P5BE3syxr4Ul30
Dx0SLE5JNiZ1EuGV7+IPnHkATv3kA2QLZDHP/or6Le61cxkP76PTPLKbGTh2w7ffywflIi/AVvOB
Ixf2aKs/KwE6lfFbv5GOejVsuU8L8xHl9sfSLgEjmxgjUv+m+eIrH/JbVOkWcxDSpCvxWsbq0+3n
+xRubDzaZFQOLt1bRAKQMoI0Xm7aTrtCprF8kMqLgW2EW5TM4sbuDVrrPlxGCdtHAMXoxtLbVMWO
3e0r+DOE11l5jm8n5bxLy3xFWnAzpbBmlqJmXd4gWHXVTdkkoDrd+NaT5t5NxPosxRisLxZwpQ4B
qWNgtM3LTTaAfE0TBO9EgNxaNcEskeiGPbko02HQqfPAFYK3a+IQetyj0UVQBAF0jCmzoixJj1aG
RYuHVp5BvE2pf6ELsCR69GLr0C+zogZLHqU1pkgJWMPMzkPWFPLsZE+gL7xNA/a6t8rojnsVAEAT
7WhqXUQ6AQhIihPNxnsrxbdIjVtfOcB4+vSE0f2NFgaVSFre167zbDfMIwzV3eHJp/ttj2QWudf4
LA6D98pLXs3pbpidR7KnWc+koJHpP3dZzUC/nUkTzRfoYL2Px1LohFKnA08+Jo/k7J1YJH2OgDRY
h6UVcxq48LihX4TJfhW2xScklnPa+ORuivQNhmuoDLhSeZ+/VjUVlj+eLUl0ASOxdDuabYduhafx
OkAziyQKQCeT+0koqlH9IulEfJHI4hZHMAW4uys1u9lPo/6QeCgVkFYTdW3X17nHuH4BHamqAjRx
h0EQVzHK5bg1gizJHsDfD+yrCHdOela/xMXUm9bEX7265DfMnEg68EH2CxtgURc94neg0PDzi567
H91MKitaa36UQt/rTEePrbKupencNlDztrphXa331tLGdl0Jkg6w+CigxoQMDjl/p9W+uUXmCFCI
2n8BTx/WDiE+DJ3wCA6nJsO7ktvDnVm/uzEkzjavUYp78y+aqCBZz1w/cS2WnA/5wGIm8qcHneVo
CRrCF9AErChZM3E5tzSY49tJAUAfEFKZ7BbJAHnIaHZDm5zmhM1bjI9oNqerGeKVFttY9auChl3C
E+Va0TsExkxetEAVAPmylnubjY+jM9InhWCCHWyyY/HwVBAnv+u6uy6Ohz25NzQf7Q8pEwzoDYil
Vv60OGheOO/2Zse9li3XbgJdQ9UDMThefOsQN4+uQJ0Ehu591q3swClzhaqrCSOTPB7PLfd/TCB9
7uuDlDgQW9Vd9eZeClP/ol5kMJOrDeEUPWdDPWGxr/sKCKC/z4kK3jOBHxyd95C3T65nvU1pg4O2
W6FW6T6KmjXNT9VX6LbCLrOScyMbhDerhmhZCQCCmSIXVwojhsXxAjJDb/Or2phf2PjtvT6h9Fhf
P5JW4zKI6q0DapLfekLdVsJ8m0qAq3SDq25xcgrjOu1c/drupguWBmpwnpGB3VOE1s647TP3unSr
n1zPzzTYxn5McgDi/sRwM0U3xKRpQ0FNG99YIam5v2U57s2hK+7qnC2OCQJgNMTIsi2L1tDmfU1A
OQuZdKd0EoFLX0KArJMNoGL6trOLFC/0DplWZCc2Afza4xI+kuZDNRymwwxB3Sq7c9P3TIGU+Qg7
f9j79jqDa0kAThogenlRE9I9Ix0H6ocuSTuAriTjxq0fKF7vlg65bE+g0qaR2OiwFPu3JsBxQ0eu
G4huftJKtteFbRwK3Hk80/oyhCql343DXujEyTfxAr/D806xX6EeUN3P2GcN603EOVNdZNcFdZ3V
oLFMmuKp9V5rsYZPmzUAIeTmBDcblz6huc3Ln1g6JZTjvOJWyh94lpj+1esWc5lOmqm79JaALXS4
f7mTdTc9/Wk8WmjrquFWDBFuXMB2YZfUr0mcl/t5bJydMxAaluDr3TGZDETSqhB7ufcUmaa5n2a4
4n8fImJIURrBiCp7VgfoPfc2PYqaFVnK6GCDhJkPbOs+eq4p2rUEF9SkxjPKVsgERGCiJcBIlqLV
eO3n915RC7Nl8fcaMVxIYJQTui4wMkTWmcUHs+Vsey1e+85yCaTb3ZiFNl7nNTRXeDzOhbiSep8m
hO7IhiU2lyX6EBQOM+1wUJD6uZ3H9j5FOL7vIP1cRVXrbOzRycPFeQTigBlAXDlehEUwT++LAWeR
X9/SzsWHlJRI5ALDqUvh5Qxg+cvIwcnSuD+9g2DH6nRM05N6lmO7GuRuFyu2Q4dswQk9QopI/uBz
VYExeBYFV4lUSRlqFIet4aKG8M3bAjvgPLF3r1D3J9GUcqbyyFrK8sZOotNU6B8x9EMg181bHcue
EZN8lUjmQBCspwJLRd2/c9aAnjkm6sZd9Z+T65dh1RbbtcBIOv0jKt3btpvsTSoF2Lp2tWP0lrtj
J/fOXfxnihfgx5CjNzkG7NPUeY9Ou4ZzD/0G0i6abb5q8j8VTxTkOMBjlmHZZWQf7QDddCyK0mtr
Gjm+qGiqRpUbO6sgPY2m5AFHxI7Kk3ynUphBHDXfRaE+1v1DNvV8uuIX57UttKBPKco7LeGJbpTY
6lIW2emITQigVJxI0o9YrB8SOBshI6Zm8YyjGyehZaMZGJY7U5fVvd2Z+UmYPmlB38Kf+m298Clk
dWRD/j2aOJ74PTNVAnRtMP9gYBgS20Y76QfdglE+Sds1NcV6rlh7WUZ/T6jF3uG+QAfCO2/689A1
946T4JiUR8l83M6YWdQTjT+EITai7HLCLGIP7kfGrWZrzvtifHZ9+pmUr6WO3KGJ/E9v8AcmRqQN
Cf1sIXoCoCzQJUWvgwF3q8EROWb+NUJJOBru/DOLW7xr+9xP1nyxsEgQHFMpfpuGZMKWv/Dy99qk
7oFABM1ollB29XOyZiwKSzLGT7KDJYDD6l0OrSS9R7cZw67NYO1F3jGCrbSpenXEjNUx5s9wDSQ2
nTulgtFofDQf854ED2/uEIpxQpt5vtPAPJnVTaOK5Nz2/ks3EGnjNuosRs2DvRpfeDqdG20EwZQA
0J2td1tIumHGE+hw8wAxPCYSufbl8D6bCPNsl6MUdLsYdnF/bovmhpoaIdK9FpfbGVtKUDeMZBdZ
f3kDS1WHlAuBcU3G7TUAqMsMvicnwcGJvR5Z1np4QSAX+FkpFtt0pNmuyFJCLLyRJpvJaX5vbZgr
sfFbTGJTJt53XNYcNMPAzVrc9L5T7kyWCJ6VmUHXui94TI3N1GhB5cdXk+N/ViySgMsD0tdJJTeY
jWT0/1nnY+UkrAO/hFTXo6X/crgCJmNYMn2LQTO7Qx9cH8y/A3oJ9ArgIZzse4SneJCG+0AxMAZG
eXJH6paEJa5BCg07+Bl6p7Ez7IGQURrwzirIKf5F5E95ZpoojyZtW3KfyBYyC7IcZ2ba3maNdYso
Mt4ur0ggf2tlPOSpCjoDhEiJnpbQt6sRTTpafliqLM2rfuLYmVcNjgU6fu57Ar2ZlWmfMasrFiYe
4Bli5TJH+5xbmA2CmZ/tlXc5K5LD7BCQQVJKFzaduCaOsDxFu9brcAD4DsLO5CvTm3IjE9Rg5Gdv
WilvPTV/N1CPtizX7lfgf2veka8Dqtgdd2PETkAYxe0UBxH0V7eqbwuvIcyW5X49EJfROt/VWiBG
rEQJKuLoUlx/oByl5HTwM4JS7NCJl7X7WdY3gFtD4hqv5t5/xRsMTbg2OVOH+6TS/cCXBlw2bacW
8YRXlwFYGYUWWH1YMsfEjH9n1NjUumgtECyg6UnoqDvSd9qHXNgolt1tjj0Lmw9CGPgbMIoRcCXa
jwVbcwdBoN+IiIXu1OWnoVe3FZaacKhrWq5JgcYBiMSq6bFw1ycZeeSUlpQFDIp/kJZdejWdgc++
QxqAA2uF1Pv4DYcOOY6JBzQ6+YkBQQz7bg06pWU+sYklHvq4NoYDSneGnVRgsc20qKcURJamcDUC
YkH3t0f//zx7iP7XZYdtcFJZGnHUzDAFiToX5WOYmvBEbypjoElx36Zx2bYp4jL6g7fWTx61EeOg
wCM0Y4za++tHCcP33lQf0vafGyJFt4VWXZldw81yvUwaj8nybJADOQ0xvpHaIwazkKeReTcOmWwz
achtRMN+yvXs76gGQI9YIKBmaQ7EERw0zTrT8dEcCasPSzLAtAm/bF0tNGCkjSz2XWzzjphTpYGS
M6NNEtaSFpV/lP/kAwdgLmIuv1puWZQe4f6Pu3odG8Yq+jHbJ1zED3LSH+WYvqTMERxumXpSPuNd
Zp9vv2f53N3MWs6zAep8UUVfgAnuK/QCxF+0Jm+Hn6J/5vvPe5R9dwjyOnjEdKOodjqIcVD36hxq
J1hoRJRA9gqtmbcZWhdUwqlE4WCePNtr1uSzgfQxi+CuQX9wYmWcZu+rq7UXy7FdVFETc3NLMN/P
GDz5a3u+cHknw0Ncj/c2hglGsRnTbJndSM41JqSAdlIgc5pkFOnVA2PYkh2n82yRrqS349YvMILA
zv7k4eVj351hwtjeDxvhfU3s6j5viAar63Y/JMiJnQFbu0PXVTb920Rrb4oY6Y07RTsHPs+2qAes
XlnOGkJ7sW+k0/7QuqIOb829HqnbxInvoKipXToz/VIJeEnGfeGYrWR1n27HgN+P+TjfifbJr+N3
i4BoMg62blI8oZW8NkEBBDEHY580zFkETqx+ZE1ZTdCOs28FYwzVbZZvO0XsHqZdOVBExflkBT3G
l9A0FYC/Ujwp2poga5EGc8cchI+tOukeG8zoGW5vPULJZg9oPeYpgiLIGYl0RP7CBi9tbjD2k6Ej
uu4AujTjl910/c5HkezYKDznoq+58Kf7pNfpxWilw8imGe3tB02w3GBYbzbxd+kW9xRYEKspV5XD
eqJllrMYO2nILBx5XG5MpERynYrljv1Y2NnbZKMNmlg0m2U6XzkYk9Eckfqnxpyob8W2zN5bpoHE
NkFmzno9sNnEMGIzgUdZ8uBw4tAPAexGp3mVoMAfrcLb5VP+6pFugBf9qswdzoBIu6l1hEbUua86
JBDqCKkxTBrLHXNhuFLu10T+2AbvW8RJzs4D8eK4caJhCD2dh1elx6CJ81e9Mx6zOTv7iAHq3FE7
R2fSDs6DYpBiae641ob+QS3K5sf1X73Qbrk+LAdvSdRuF7td2Co9zllpwxHyHuuRGskWRmBhN6xx
UZE+OF7mgWy+nAMlpuGFJOFyJy1AIhLhAokPph7fG5lNIYYQsQTKfxGaGWKtf1PawkC5/xor6maJ
25C5JVVKnUjoi4yq25Z7NPGWl1yRI01/vjGEPMliNE9RXNGcUjRF+Whs7axMEfkPGb8P8aOyEnnL
CpJNxR1DIrBVdXGsmLctS/wyT/IauSdqS+CckJc78OlYQCqbFriSZKCVJFHaNQFak6vK3UC2MSm8
9MaoaFCJIADIcJGlImTF5QR6OW7LYr2TVORiFA6mJY0GdEac65E0tOFz1Mnq0wOTytCRxgUZSYeI
zCCYQbnbiU1kOM6pi9Zv3mc9mYl2a4WuyvttYyWnpOMazKZ6p+qEOBu5SsvyjzzWHhLbv8PX0W+R
4MqaHx9JfnHOMDNS8RUO/G1BBXBFN8zaxxSPZTqFick5U6UdfJJqnU5bZ98GD2cydN6XbQvgwYwv
jsPGuoehUTBEAcdWX9aXKhYvlA6Fs9B7xGVA2zbk8WFdbJcliKPG2c8z4G+MH1GoWi0NwRgQSTd+
LQz6zm600tSnNgURRyh5AkV09VjM7hSH7K2GMKt5w4Nh7TVX5ke3aacQZonNmsqFR9kg9CoMug6t
9InUKOOPWdrgAUpECYpSIPYJtLDFhLQjic9Z9TAjOt2YVsTUPOOSVeNV4zM1JAbvjjsLGtfY3YJ6
9zZmirq8c1qx7UruUQmjBNr6cy6z17LTBT4R49zrDAPEh9uQAlINMde0eEyS+pnrm96q5UErWTBm
6KnadJ4eJqcmBwH0BmuNLc+2JtTeyxzuQGTMd4WbM/TyfTwHBSrUiEA903uHQ8C2JJ/mjSMW7ypm
7L9BcHsTb4uCRFDICYJyzuxPkJ1hUNhF6Il7Bzcpe1n5Y6T6pzWj6DVmDXaFfHCj+ooJyOeyeL/R
Qoh0xYm8FVvLK40TNpA88CbT3yNLwD81fLlKVyckmC9+D8ZRigEtQknuWDla4WJPSP2Q63jpM3v8
26QhEjZpcV1XiO8Zgig2H69zWh8i1TWbHHmAmshUTJb04q0BeZp72xm/qa+aa8/BoGFHnhlYo2Zv
SIvEDFSaZFLZ6YMWxeVN4qDetYyFWdeqoC7aB34zKuwxBXn2reBSvhsjv71rs1yd7Cy/78SIvjdr
No5yOfDDRy0KMkhvGAftyc/+mkyE7RZeuquGzQ7DbdDnlkR442nTZh40PTBNBpW5ET3rQMQpxzAk
JKX7PiXmAWfSe0bhtZMZDhgjavSDIeaXRo4UryjbORH638F/mGIt3xte/N61WgSR0j7o6OiwE1G8
Dfzdpm/PlYM+NTKdPjQ949uvv1O5yIBJcHbVVTxQSn1lKEiJdrElqqJEbp5qzZfWYrBwBBT9inPS
nG7XyNsE/BO7bAIpnBjVX4IoKRzGzuZ5Hh0mV7OPpuueaqvd32trCo40yz8rz6GcYzphs/4ycnQu
iX9QUJv2Pvmm20InCFdPMy/EseIIBYqG9gAfbBJipAybdCTHWS4FfOJX27Qw7+nsjuY4/nAn42Jm
8tTP0XgB+CyxtuNi7HvjEcudsxkFv+GWILjdYvi7mh7KYIflurROVolnbXaY+jHZReHrfDWNuu/7
Wg8m/ZuHZrdNqWrQuw2QsRefMaJjMKTut7rt4o82jb2u8grPiOducHbtOqx37F8Y5ULiTuzld7RN
5zSVPnl9znIlzYwtWJF4YeZSmJWWw5zSzc82OzGcsa2ZImIo1KdXEMmosG0GLK7YwA0kLrIuRzuh
jZCSl+XCCxnrEvQ+0rHfanVPViB9TVC3JEnl48Lk1yQ8lUmlAbeGpEHJRlpbQ8sQ6m9m2Z9Tkd6A
0Vgx995Fb/SfiAVUS2jiGNuCiKESXRly99KvH6ZatFeZ/TzjENPKYbhxRy/f0QsT1byc0BF8zD58
hLx9VNHiBEnJ839GQds3lzIj0liv8DugMVPVkpCSKsMKxOeOJQFgJFxD2Sx/Db3CMwCF2RkabuJA
hRAt0bh1Rv+oDf51lMjQXNxnFvrLvtIYyrNe3c0yQ6gzFUed6kHP02+rH5AsFEdWAi+96TF8dpwt
avKLyphm9C76JbzU3tbK0zH0uuRiosjfF9H8HkOTIttHuyl0HhmNg30osdawsrXDlAbDaeKPid48
mpBT9+hqAkeSRQMu6ahP1c/Uyztd6OlRaMtOW/llKdqxZmCWJuv5BconrMG0Dl2vxLA51L9SNV04
ViitxTheiiG+wHpwN4lMH52MQav5VOAkvU/bOzsSeG/wz1Abiy/kWoi3xHU27oVYEWxMYEfj0NTs
3DShrtH+YsfO862HtS3gzlAHcwW0XoaSGJLA4NbOA3igEJa6xUYxFUgFuluZ4JMl0uupFMUBsC27
oS62N3iLsazEBFdYnGozWm0weIzzBrYuvbFlQOldEUn9FuXbaliRQGN0V/ZTSX2pztVi3vqFRD4+
Tt+zpf2Sp8VlsgzrYIWga0WelWd5Dyxphp1yw4EHXLC0/nvVuG/QjKHvGpb50GJmTuluA8z16ZlV
HPHLKiEalx2Rkb71rv6CIfzKY1mHdytwy+KEsIq4coZlYS6radv26TpBISaTCD8suGBGGmMf5fM9
dfvBy9ILAUbXFvuEJc+BOovmcdBnJlIQ3XgSRpi8+O0XXvQz+G6gxEB0th1jU6SvW2CsLEIdyjiZ
tmXXvdiqmTdkqBw6Gs8QD/C3dt02OPZmjlw1G6caJdhxnC5RnlxHc2aQDLOSrOQCkrLkrjJ6/qae
G5zk0UEtWBg0JCuyRa5tA3gPZzGSUKaXTCtn79BV4rZokzfHGq5H7zkyUvYd3H03NlsGrLjmu1NN
93n6Q7WDPNWcVlknwA3wvHdpazPKtMRPbMQWlL6Th5EN+VPKHFEDK7ZYYd9Or+C7CTQ5m8ARMbFP
z51Fk0ygd9z5YW4tN2WfXiicnnQp2bEjfIyX4Rrc7nVumni5OCSZYhBYJFvLSSigXbYdrdIQESId
X3Trt0taLnlm8wmopsJgLDBP5s84Oo9M2yDxFbtx6LSgGNGK52P5VbT5GbUrFncmIiS37YzO41wU
IcpZB+VfeTYHQjs77u6h6dChIZnjoJQYqGwblq9vweThvp91TxkC+jApSTdKGmo1RvzOfurpw0zZ
YIPU9GaDBDA5edUc9lP8UZgWSaIqHoEUxSCXhLoqhmHekyay5W7sbx10bOTSzDeqQUBKtvUusqvT
ukFzq6/1P2vi3uj57wVhuFaDON2YgK92s1RI6fSXwlafKA9r6D49qAsq+jkCKONi7CqNZVsMOhmX
Oa7/bMV1xQlsKdHaiE3MlR4imPDOJOyl/MZgsyNeMMR9MXbNcaJBnOpTipD2dm51Y8uiDc3ceCgG
TAoOALKNy1noiex3UZxbigO3lZ1xb0r203qKdifBHb/UlthGbZWykOEqyCFgg77BdD0K+qKpI1RD
FtquJ5LkJKfoOZEM0f7+LQGtie1k/bS/P/yf1FMJkQk9N7aCuIitN6cAAA25fse42HEtPJCLW54o
Q8pTtv7fPx+6TXNvWss9GmEV/PMu/j61Ga4KYBDHqHIqoj38my6L5127viW77atTXnjl6e/DDgQ3
m2/J+6ouRce0aPP3HSqoBrB8oypkAoODvCv+948YBoRlrELfelyN5JrDP+jEHVsmd56/r/07Gn9/
/PO2/vV3//mZ/9vn/P2U/3z2f/uUv79rUf7jRF0P/L8+5+89/OuV/99n/+el//Xvf9/in5f+f5/+
317hv/0dewXej2MQzdFoUIf/9cbwGMvD31+iqEBW98+/m5mHR+rv4783ZbNFXLiN/t8P9vd/Uo7+
//60eGezDgTn/512/+/r//Ol//rR/j7U/17kP9+fTDF5+Pv6//yYs7WFNEIOowNIYxgPzNVu9NFo
QVDQvsssfYphX+2liSBdkB20JelmAHV362mz2uNaeGZzXtBnegdVe4SH5O8KE1XQohhiRY2KwvjN
mYDSwKM6WtqoOGX0VovtdUHCADMxUmzlC5tMFM4ChjTmXg/POCZbNixXri6ILwZGuaHr3cz0igdL
r6haqtDvlbfP7d4+VCWrB6TKyASmCQkd36lb/VFN/jFO6a8FC4bRvvuT9FN+zQ7hhYL62mhTSqwx
aTf9GIftmL/kHVWD7Mfv3NSMs0ueShUvPar1zNjF391MSirTmi60is7bmvia9zbBJ35puS+Qp2j/
9fbEU8a6kPP9O3Vjf/qA2U+ir1/BGjC+aFPVMH6i/mMwN1c3rW93x2Qos72P4RCLQ/U1sA+21Jwc
AEqyghmG5loY4w4BjNjGXL+Qxm5xVNfwQNlF5d4Y73BuUav03afTctH2mHYDYO0jRJb+0tYA57z2
qBy0kASZo7gYYiKPXXEwulUVkYx4goVrb3sXB6MhcIbx6pvWcepdk6GnHTpnWo37+Bhd6q68Rb89
Lv4LU7UZ0Ib5GecFSNOKDQPMs41vMn53yGYI4uLdr1lQKZPNBmsaJqPU1YGBNzEcMji9QNBacKw7
r7B+psUO096tHgjAuC6S8Zd9QPpUIE8hydzpKP6Mr8hC1U86LW4H/bmdb2KfoPgkwQoaGWPgW/Vt
MyUY8nLGsaxHsyBKbxVUsSCr3OGcTnpAnZMgkWF1nLpskxXmz8GgUy3PQ45nWNf9dzyM342t/Uqn
NkMgc1eNiyJUuBMrAmsU8P2NvY1DiwMxaMjwzV2DPFwnCOBoNJTDPfyhUDmVxQyIM8swdQQuU/ql
s3M81RnwW5LaNRe1pRAM5MecTTKCdgMZxkTiI0M8zqvrSSNT3crsT7Bxx0WPPiHeDtvaRsGdpJ9G
JcxDm2l+YKRrPnet6OuZui6KEa7vPWiJ54UjCsttxFRSuLSCaQEQF/x3SRSi8oK5yVf9a2OGTU/L
XWWtdoClS39Z+OaVlvNd+6wlWmxZNy+KNlHLD/oon2mAX3pQWEc3emGdCa4IZcYmGuPrrnaLsIwA
nOiadZcmFC42gYCYHTTcyTjJroTcy4RFfwXlP6z7zD9rNXFqpFzvILjh3oExEbfveMYmTGNqXyll
3Agn/bY70R+wOALLdWCauFGEnWReM1I5uNCCvmKHe687uo+xQarl1CwQQYlytWXpB5MoMPidF4fu
p2HKtJVV++xOjLom3XzGE8SRb79wwYLiSNGJaAewAWgII08Gbjsf6iTRToNvnxZqlaCYo21Vo6sn
EnJ+MY+5ZPkwQyjepujAeoUQgL2SOrAxIJuXS3aK7V/D6w+oEhShlmZ5xa+T46G5u6hDF1D0jFHY
V2Su8aps4liINjNC+o3LHCuigCOsHQVetIwkg8a0x2PnM0QhafyRPfQLj+96Y0zc3RDC8rUpm9/0
22c4J/MGe621nNtO78MWY2QwM+sRhNBgh4yJF+BiHXq7OkqkTIFBh6zr01VcvZmV/qQQxRGkssaY
KYaDlOB5qu2BIt/kKvkegOBCr9Xbba7m8zz4HAGG6rojnlCSbxlPN4i6iIVtPXXTmO0L4aIs3WdA
BDqb7z3M8CrIEClJU99b03CkAZwuYpq5mW+5R0RBUoAb9gHXjDtAs2K/KPmh9UV1piF9chxxr8aa
FoEh9CbeIoIp4C1wwYsYiZPX5TxycnE3ODWKmulgJSTZjTr+D7ZDJA6mHclzjtyL/6HsvJYrR7Is
+ytl+dyoBtwBODDWWQ9Xa4pLEYwXGFVAa41vm7f5sVlgZ1VXZJVlzpilXSODjMgrAHc/5+y9tmWS
ifSq+yR3F7TnZ2CpzCcYtFr4UBX9BhaItS6GnAAzPLxtkpA6qrfXzk2ehNcECxvE3baMka6QFI3V
XD12tDiQdKGG69vuNSyFvxuM6jFLkpNtony1mIlOQ/9qqtvIFhNiUOYxEzhGO02TRacRT2+09I6S
uT+WVMbaaGWyiIrIXQd6hTSg31UaY/xap+NN8OLeSodNWaXDoURgw6WOStvSSF4y8d1k/acyCLEF
pTkSp+OEDLH5IJ4KA9ySGTmE0a49G/k2E916j42RCAcosUfqjzvPNW+5HiCjmdq10tudRfSeXw+X
0C5zjNYkYzuMd0ZD38RaOmuCKZVLB698XcZsm6a21jRHLePsSfPDZ2AN/TZQzYIQ8tF8ykRv0aeh
NAB4Qt9fi+4G27J2XkVKa2COYOJwgtHIWpUGhfZ9JfSMvK7mmGbaD2ZYFiIunkau5PeXoMXTY6ct
8z2nIBSlM4mYxEIkjHiPPru8MNC9Zdi4sCrSHKrEOah25lhzYmnErOEeHl3FBoalHdZH9o1exQdf
q5UzsJGmiEOoGT2a9PhEGN6qfTH6Nxmt7TIXDD0SCAdJRgpVwzRC2C0UxIbkCEa9/ItLB5Nx5++J
6qFULhGEgPpCTd4H9h0DMmnJx164jAuiicCkpnS2TkGnw/aZ4haYUuj90YdNdGXdZAnCVV3bIdEa
aQYnSyUsm4yvnkHVQIp2ltzDSHy3Jeu8HXwMDPR3Zp8+Io0k2nIqddTP9cNoiGDd7KrRcY6kwQPW
1cBBmB4iGTP9VEF5qkab1Dz4yME4VpwHTxUm17M5YjTW6zDe+BLdAdykRT0VBYOSBRGvqOAmi4wt
lFM+epYCrLDsyNa2W45WUhysDAdEr9O+eE+ZavvZeGXawmAhtN+mkJZQNdEFNqURrEp9vIvD5JSY
D4GNdMbRNpot9WXPyLwKPSYVEFYxjjivWt7ecEFeYSPMmwxVvh1iZ5TNNhywjGtDcyLaNdm3Vk5o
dm48Y160qpD5kFkbWHwYsWpafGit/gapgiT4lyHwUEHLlzboFPopGb/lsbrH7g+oQfXCNDwIpQZJ
NBz16W8m9OqKjvoTnIfDZAFRJseRWIco1fnryMrKzcj+ywXNeKkuwl1um+hDmLf6Vit2rgi+CfOp
s6Mn0VyRYdNK6/PbwIwB+FkM9XPDevGq4CR8dO3+SAfIGjiqT+3ad9+gE1aLxA37Y+RykPbR+oRj
+RK404l0NnjZ4xTAX0PAl+YE9iJOKkMajkNGQkCvLadefW+EeCnz7kUnWXdlE9G8CENtx/Qb9VXJ
CZMLfBOXNKbMAhuuPmOyxErIkTOkhdAEbLeFtgU/ZqY9z2ZZe2AX1pMRNLabbAAINlslhjuaTRZV
dQLEPImfkgmbJOshbVMG37KN4L3EpIP7RXa2EzTForYwSwGxD0NidN07coEWbeIsJ094JD3gture
Mh9RTOXb+zQZzYNtd7StBqe8iWEZMfdtzYcJ4Cemm9o6tIEbrNGDfAZGbSNfcKp154YI5c0hOwov
xS7oMyjuOeJtuPAPcUm/d+nRU+DabaxDZfjFJmsR6CEbClh4fO+urVzn2JEbs3JIRCVjhQRlJ9BI
qOy3RUOoUzj03bVmTHLDGWRfCKe7YlwltUiGZ4PtlkRWDtk5iYCBp9efBUxGprPliz8z0FKoM9ta
JObqK6zw64EWiL4DVnLQbZMeeITymSAK8WiGeIKU2WgsBZF8zIv8t2/bwOiOoPtotmN/xXQW6WfN
NrvnktT40Xaei2Hwz5k9UPnFzOh9XZ/2yICLOydwGSl3SsNizLc024o7AEkFBpQQ6M/8Z8X8gFRB
LLkyJMUu3349NKj/VqiWaJr/489AWY7Y1YyRad/ff69KyxoDgH5rcMNtOvi81zqOdDQu3ZtBRwPz
ljXuh6ocb0ytsa7SDtVKhMFrZXTGAtVcj2xO72++vnKH7IWPSieZ+6c/bwv7QMICgllLbSYwek9Q
F8z1yNxj44Exfqpaw1xlqCd3xvzTOuydZWHp9Bt9Va5we1AZKxlcckQwx3Z2uM3fDbliduVpj4Ie
ILs5lSRed3VXJOX3wgy9lx4ZOjBZ6Rw4WfpEGDf45zUPPIZRb/yKwPCvXxvidR9W5QvRslAG/NLG
MBi6G/5fHnV2GZ+8wgTMxDFuxMOxd41SnX3al2sNrMe1NXWOXeQSfJ9jESq6BE/AoB8shVlcmz8U
y3PJIZgfwiY113LiAN/i7Oh6VV8tMuWuHrGu8ze2njXXArEX/heipKGToyrKlXnsPS859j7ClzYm
e09qQURCa31nGaG5K5VRPvql+VQDlrvU83ck4CIn9xzj9PVDQMQADyqaZ+xB5q5J/RAO0MBAfdCd
Y1IN3TbTnfim7LRyrTrTvq8S1MhhzSQQXBCVY8g0MQ7FrXLt4T7DvkZ1q0hj9Qqbkt9BlVJOHxVO
m3KYfgy2OhL0179LKk/ou+V3Ov0NglZZ4u/BSTsCnWMH5MAxlYVL0jZNZQyMHY3KWCEey9CaS7vZ
sRKmR2mXqBwMVe49bYhPU0ytqJWUj17fqzusJuoOOMLKtNgFu4xbvqxU95SHMGPCVr2AQ1cb5Yhx
+/VtZqDkZq08pBh40ECJ+r6NGUOQahAdvr5F9+pu27H7yIPq2U9i4NNSMhrJNWqHZDAeSBUkDtVH
4Ek6G9Airhcj01lB0htB3/5BR2rKE65/4Jslkdk3CclW8v4rcyqs2nblN9isWa6I9Z0fUjuoLpPT
w3pXuFy+fmD37I1oZvgJJIqjGTCr7bth21nFuIrBbKw9Xw6nrpPkwxClC0bllBoTx5YuuyNIHhtm
kZYmyB6+DPvgpipw5RKjcInysrgLgu4zt6CSgil3OFpK7QhCci7AnByYr3hs5TwcLks04Jy+zvS4
rH1eRQQ7Ytemti+OeV6MF5fQnZWLL5MzrUuetxN66zI3s7XfhhgX2CcR20FCWSQh+3dq6MF9nhJQ
5vVu8Ual/CpCo7kV0mUlTEZ2xRKChJPG8tZx79Iqj++/HgYZWXvPYShbR8g/3bA4fD0wQSgOhAUV
B4dhAG2PDYW3PWcPBZd6lBmN4ZB4SE1S3DAdOxFfflWx7+1HkIGnmhcEGNdZ2KA+z8IpPMQ06SaE
1zXiksso7mgPrDQMlo8e83fGYNQTwbrDcnwzkLqul5JJpd2824h8nwwCvqjsMDK6HGt04M5bg0DG
R6vLDK5Oy0D5alIeDM201fIExlU0iJM5FN/ir0wPt3aenAFZfY4j8Tbl2k5sIHOQQZAIhCPHe6BK
50lzgx2tKXHsTV2nxVJ5exue3NEjBJs5C66ktp62hs86mCnkyXyQ+ZsRm+jSC++TF38loPzcVUzH
pTcFN18PUOleuOOpMltbu0POYi06L7U/+udiHAaclIgzS4Axd2OOG4GD/pJOs9qbrtWc8fRRHVWD
fdWhDS7kEJNS2zflsZgf+OtHEoqfnbLwHwvXcTeWNiKIC3rtAdvnRXE2XXTzokw696aQevJUuYV5
CCrjWI3Ze91p0QUnNQnRWMQHDgscW/xpuGh60d+xQIpdXDYSqytp2mlS3g3Qy1cM2ICChVp9dGiI
TljszxjR9Q2MZRK2O+FfGje66pnhP9R1smXq3hL4iK2U04L1NIb5nhLTO4oAJoWYMHExX6aItxXa
gZQhLWxq7ZDmdnViLcg3wE+0e05BuORD5Bd1F79EY9Fe05DpTUJQ/NHMwp4YGtIrG63SHjLNsHb4
8yCL6ab2UKBQSWr/agy8z36PzZhc7auW+nP3CzK/VR9IcoahM+nWEYYpJXzKTdWgvL2ASDTJNzD6
VX2tcnO4BFGD3nN+0Hs5XrDYX4n4HfZu8T2l/CZ9bp+kBdhQqL87kqpdmGTcXmhZ0Khy6d7zftIw
6Fq8REQrSSwhCxSHzqUy9fQOTdtHn4faEsemjy84pQTz1SHOYix280OOaMjR9ehu7FNQCDRRa83g
Mhv98IZ+OvGPEovL/EdfDxis4eynsYFUu7dPXw/JxNoXGva0/vo28Ct3k6IXRzlJgJ/vFY9fAVI0
w7PbrwcZINHoc3fYVZCmj5ZuTeurx01+M1X09+gARNsc3fnWxim1HKNk71fErUssNUS72M1ZgpeB
dxKRbRthQDJJyVk7hDmhFCFJ4OsrujqceH280L3jn4eSG9h2pbsBa0xJaeMsWsuEZEJD2tO9Yhw5
ahSLYkr1+7Qs2n07ALP7+uEYo5Kwhw5TLhOdoxATLfmvL6d5NcrbqIFSb4LaNnX70isz3tdDKXd2
ZWP6QuRXgz91YQ4H3Sp2omJtzMmuyZSgYCSZ9mDJoqeNnTnAHk6cHrl1Y884Atn3no0O4Q3kh0fV
xR4td0FMmF9V1wgKwAK8RL8PPVIaR1T1i6RUKYlbjMnZPIZvQ2MVK2S8gBDlNxZy2JDt8xAJDQpv
0ixjs7z4Y7aLek+e8y7GrV6SqQIOwjzXU/7bQ1zrKQcrMVIcTNlZa1JgAliX9plHOaBRSIQoZHYV
0qPViEfryGGIurjlgD919aNLtvOnNo3rluY/MnUmuSYFIKrZ/DTEobobzDLahDLENt7ZN9A4CrCq
AJIlYPHbvoT/IgrTBIcy9sZWdZj1urlpwZmVlmSVb9iO4LuxHo1I0aAXkDM8mNJkPp7FezOmFJn8
wj0gk9W2PYqyix+LHcekt94nEnY2a/SL/wirZvQtcohgGdJn7wMOtyhmLCpA/8h1/JFKA33RFO2Y
Hr9yV1UL2O5iVTUevROMm+ymWzXa1T4aMcr3NXli4P8o9LGVtbI9T3q9l05abXp3tBdZhz6V46OB
YvJCe5eJRmYzzCDw3eDOzKf6VA1UpxJ5PMOxVV2x5Jq+ReycG62wD4D2lENKh4srVNrjYy2m6ET9
+p4xhN+YRLAPY57vHX1Up1HgEcmgP29nzm9tE2DFMfU6GNqw7LFYLpucU12d8wXDJOln9sGwincu
zO9pPj7H2gRWPq2jE/GodvwWF5V3NR3TPeY0YSl7q43Tz71iKfTDQHOyjYoHYseXSejSdTdRrU3k
34TuPrMaZxEEzslP02jN/AY1c+a+By0HvGS03tusBepAfEAXleYxF90lkM5jHRYsYce6P09SaUdu
2GTdAfSUGAobL8LXojfE3gXlVYuDQ6IjaQGZxAScDKY2Jl9XAeNH87kxSk9uyXb5iPtdMMr7MglQ
EiMCXhK+DT6kpqM1TbG2jpQKzo0SzmYY0ENFhnyeVIoAsW1AF9uAPgLB6bdy7kRmbslCbZBfOEwh
mugja/rX0D3hEwWMHDPbyspqXVr2thJoSrHB3mLZUoH6VtmGQtnmssKYiMJoZZ8cy6dhpSiAcpOC
P/YhCKVGvDSL4mKi+97iYP1gOnQf20h9NFB2eeXuVcMnB3LoDfDMru+LB9uv9xyHgEDE9N39o2a3
j47l0BOt00WbNq+h5ax5v23IciGOBmyVtKnQFk26uS9J/MK6eNOfYx8OHJKyakkLs7styfEm+dUp
83xN0dfIEQuzTct4sB0uHzMY9wSND/uM53/q8+lU1jqbMIfWQKNtkpvYXNCLDBK5g2LIuHCj9ggw
e8PZO7t1cg5GETrARgGLLmjPWEY6PpgqKc7CzN4CrTw1fd8eEUDQZtPiBxKm+2Vmo+uqQ5UvSiLZ
F707aVvZaic30ouNO6T9OoyT6RyZSLtpcxXrCFyGmYuz5ooDSIkcmo5/IxPYHL4OAUZl6zwA65Rq
7mdJLOcC+DYmmcgiG0kYZG4BVVWOsUVkZt4OQfLWIVqfOhviLvo/VBabbMz9vej8b65+jyu9Tzlc
+E11ZZW5qAwtYCPoGsQ3oVGP4O61lzxv3vFNorYOTULZ4PiXcv47gIvsWj2izsiXotXP5hDZEAXa
Q47tHqjOpMfbbhh/dEN07qv0u4P4de9UzQv6oYApRfg+fKPiZvghumnrS6ZSns17FKOxo5PNmM1g
7pTqbyqEmFhaMYbzSnse0M4s/BrEYBp8F+b4gHmC1q4BBxo+XOS8FZoJQsSkZZU3tHfVIK6tdh29
WC1ct2K/LlDeRwFq4akm/LcYtmiWMkPseo5MPfFZa6sZb81QhBsyMHDBRv6jkVaKaQPvUt+RsV4y
fjL06VbpoM3NZobuZOxokJ0CvWw2tARfOL753POs7fNgRjXYBlyG+RvS9CLsKVhlug6OUo3BvfNi
ZFy4iDX9lmzyS2oF36OZO10TBLBi1rVi5slRZPwo6nFiuZ3uMlLbso5tW/PMcD2494nK/XXq5eip
Cx3guZ5cRIhzyuZU9lUG0/pQrykpbW5yMuP6ZUIcTHra8J1DxqHFHUPuxlpAhQyLz6ytY9zsQO3Y
0I/dDH1L/f67Z6TGzu4AaISoy2zy0y7oasQyzd/0bvxAnvwejQbrrJO8BpsxKgCWONxH+egch6pz
jn3QfkQhdj3a1uHKaiwCNEJzEZjZD1cnY4pV4x3B3VMjEgOjNKdjpp4KKqeRxQu2NHQ0cVsvm6pa
JxUWnJKZku7CDE91KthSeyZa8ofQcWTlzW3UUzc2c+KGkRXf/Ty/4xD/LHocwTICEVF7J18vTmLu
Php4/8vS+gzwLkOOb8+edxnMCA1ysZt66jiicVdjoNdrJmGI7xnoWiXj9zF+71PrVTh0IrRaXxIe
hoMvQp1eauW3JtRuaRudlVNRpzmHQEWkI9xFrYvYuxL3nEesXTWUG1huB4RzAUfB5qF2o5NDk4dz
vBH456C0HkaP5PMAgm/kYh0hDeGQVimS0AawMRx2Xg/zljq8C5XDdQKuWm1SdjKu/wiv11j3i2BM
kYJ1F2oiKBsJ0ZnqhxawfJRu5q6cLSvUPlQolkMcsMj3LRsTMFqybOYlnEkVuDfQOrYOUnllsRUF
gzauQ+G/+lXf7Yr+IYaNAqHfhHvU4VykV5JJ8xiRfVNGIKxiRMmoOB/NjmFtrvJZ/IxlFTDljmnl
xeE2YwSKJ1G/d1HoEjHTH1Tqfke/VC5tD2Sxw/iaiR3+qT4/SUBnIIKhjYv8I2lETAqwd8pMn7b6
0HInBjLZmVF5Z9buS9KW1zLCQZ02zFwyTJJdht4WUPRi0otdPSWvbShZ98IUTZ1v3/jVsvbmrbYK
Gfcp2GfKbZETE5znOwz/qDgtKritVRlcziA2dPBnVWv+wLZtrDU2JSJs152RrH0HW71sQKYTKbjM
UPnskWEXvt2hNzc4aZEHVk0BAhGVfBBhvAyUWAsPFl3V7C2JpJUZ77YK0hdcu4g4qnKfhN/bwntN
il6uR797zbUxWmZCQ2KXWBmhAQR3tOUeFwfIq9L9qHPynzlLts34MNrJ98KK21VVoFOMIuLKjSct
RrdiOZz5dB1kU8NdOgKrZo8xh5g4wx7lwqRXn+aoe6taEJkYmh0e7OhEE+Co+1BzNaa+KXmILKZa
jhWMMKJcpnshgVWi59PZuvb+RB5yTy+EbVUH91sx4SN0J18XhvOJkLIAwCCAUOccUxpBJowjngh4
BEnpTxaaym6tslSeUPnFNmFFKqjWomTwFL910uw3MdNmbHFoLoZC32syeq7RinvQszS0A7Neu9aw
eNRafjsV0iQz4CHv8YsJo79isoDVDWIwCDEMhKV2FaNghDDm33T36uZagQjIWcqhxYcDu3Jj8f9N
7ekaTiUgyMYB5ekna9AVLZwRi1ngQMvTMKgUdZOEHZrmQfLeFfCtA6KZF2Q++BevLAHK1THehUcn
1c6FXRsM5OCccjn4fvLVfKzmwxZk/6C4JFy+2rdSqEWeZy6k7+OUGeAgXQu6Tu2+ViXLY2Djp3UL
8VLhF1nlAYF+WvQeIqA5aI7m0yIbmb5X2dvIEaGHKcB7+uYGlNNW/MYJobtB0cv23K+BBSCypn+t
NfQG8z2i4pQQ26bddmN8Tms73yChqBdCyHtdC2pCQ+CNTr38SM52ScqGRYzPMjORqfZ1eGGzWNgx
H3LDoREgT7d2giTcSTq7SzBr6becCKWy6G6M1rlTXfeps54x05zPdw3mZ+RKZtM+2QOqJC9SW92i
GitA3oQO4NM0YCLX1PjNoSzcqiKqOCU6GtOccVfRvlpJHBgrv+1WNWHet7V0b5lYwe2mt8i2oX8g
B9lwxCZfoJlWjecMKz8IsHCHdH6dqL0TuTGcHBP0g/KdN/wWs+o33ufY/fB5pTs5hfmqio3n3hnu
sBwh5BloLk0JdAilTsN8cG8Ks9nijkM2JdJlHZF7QC4LQIB40LdQTvHWmwCyyCteWY77aVOzscSV
h2kyj0TYHTm2nGpfe/ei5ogtcm2RCebl3QeahmJv2uF3BDz6gcALLpI4WGLgDfak59LW7srdpGMP
d/pkazEhQyrMQRNx2Zngp2cEPEiKyfAqpmIRUcsQUkAXuoEVVbk+t+zEp0xUMAoIqBmZtRmsqx+n
Tzbeh0S/FggetmWUvmgh1VJpOjvA/ocGSPhuIMWmzp79FOG44VUEK0jwi20gcZhXIOXMsdhCY66J
w8CyXJFPkDbvGXliFAIIilQnHummVUuyNknSAF/aZhgBYuizSTUSU2DBo6/VpTdKAkbGBxxeV0P2
KDQ5sdEiTnyyBp/wBqqgOahEBAdNM74nsdon9cw0FApJj9ORQclEYBk209NIuzPtp/tS0DmMJ+TH
FpCsbCZ29s2cYupki9aeULqLWeGQGNGaHPNHo2Q0bOjNxwQulsH+Xg+bm7Ga7JWu/B3YyvGIE/2F
5XBTg66NtXFivWJk4ETO2TVbLGIj3uk8zje2OzKIqEFVirzbyEk+5LH1YjdcSF04UHd6rrsqHffg
G6jdBw+46ECjYSlHfQkB1NiKkclKQKZPBpEgIVSEsDsNilrFjavVl8yH0GgrcHzTVFO3Gf67W9IP
CDyPzxUWly04wVQAAKKip1CuGMIAY6H41n8oMqgRkHn7orN/yFhDY4xAwElwDOR098hcucBBfO69
iugSQrP00Ix5W0dcIDZD0L5DudFz98dznksomjVS/mNG+s/Slg4T47DGFgK4YPLkbUlcH/9qQJE4
6Q2o95anQD5Vk2JS14FWBgQVQBRxTr3XHGdaee3lOvxB1wNiZdBzfldGHpyRMHOjPw2kRZJn+tYU
rgtzCrHk4JmvZsGGT0ca8cxseeJDNqJLWlneoUXH0MVtdRQjYFTRYB8LgWbjrmtXAMzslVVb69hN
kNHrkc4Ena4+trYhZz3odabcqvUQvUKIHPsrR0sBNYcBg7cW9ptFBu2GSFR/WQ1ka6FbyXeILBf4
4fpVVDoIMKz80Wa0ua/1GcvLfb0HiLFOmkUQB8W2ojjF7kVN5/KJr32xCvPsOTCadlc58G2CIAEi
bTIiHJ89S4NliVyFsehKwhztUvfO9eL0FIMbTQ37dqhoDdWUeVbfxncx5lrGfHsm+/cd0TlFTQ6e
9G5HLZ/hQ9Vb4E/+wSbxWRSqPdVdQvYPlumOmK6N5CWSKpXLhWGRWZvp35nTgGkThGm2HUJCo5jP
CELWq6AoqMxUyNh52o+Fx5ihq+5T0iYSOJO0W1DkGgGSTs62JQl7gmtfD2B2tC4JvQwvsGDZmzrz
kh2Oy2sgXRLjErnUNf7vInMPWhiSbQAddKlemCMQ3JGhTxTN3ndoPXE501mqJxyKDeAh9AY1O4IG
RSHsF6amJPeInm2KTClqgLFclpZ5LnxI49g6HZxe7bPhQnqr4n0XDeChi7kJkTMmau3optI6ouel
OH39j/uUA21lm9SnCEAY9BR76hbuRFy4DqKHApgckAQWX1ji92MRaZtM59AipfkqSmIpW05FLAge
0Yb7wIpeaAvfFkYHhlE0RMDrYbUIlYAQMEE9ReLFr0e00X75y3/+7b/eh//lf+a3czhYnv0la9Pb
PMya+tdfhPXLX4r//uP9x6+/OIYjdd0RlNG6iXdJKJufv79CnfL5beM/UEz0sUJPsYyDsjy6ADku
EUBS16L1z4h3OAcAFT1gXOugs06eRuNNTAZNXUmsmqxoZroAf8MeDWRfwY5Guiv3pOHdq3E3tFF1
08WOum1skxdZZXjs5SyT6LybP3kd6ufXYfL0DakM05KGbsHkd373Opyxj4o0A/UOvGWjF129w9bd
LUSQdrewayNgtGa+Ekzh78oofoYggcw4rc+uUNqldDx3N8jirYwH7RI4G6vK/VNih9fIccYDcQYZ
mAi9XGN8w3qCAdQxeu2q7My7GGMGAzFo1OqPX5Ll/utLEq4rhRTUXkra5s8vqWc/wArihmvAZhFv
LJP2lAqDGU549L1Ef9Z9c9tzfCUOKJAr2J8TFVd9B0My+Qz7cmt0iqUhjS9UBXIwzJv/eSD1l7ZA
GD2WKrnaSeOevh4mMBQn2vU1Lr1kMLsbkIc0gVHaP8yl07LMCwsyP7CmriOBqE/xmA31UO/yol5W
ddrcVvroL0xO8PPdlDwiU6XMUmo6MMpLngrF9UMDgml0OOwb0Ra0mqPw0hqcnZKArKmvb1XGoj9Z
CUKQJL2xUunsU998+PousVp///VO/+dPd0H9dVe857z60A+a3337t4c85b//mv/OP37n57/xt3P4
XuV1/qP5w9/afuaX1/Sz/v0v/fQv83//7dmtXpvXn76BTsfmedd+VuP9Z8005O938/yb/68//Mvn
17/yMBafv/7yDji9mf81nw3jl99+NN/9huSS+sdqMf/7v/1wfgG//nL9P//7I86rz9d/+Tufr3Uz
/3X9r67Qlc3i4UjXMfnXKDrnnwjzr7Zu0YtncWG+pLOqZGTvBb/+Ip2/2vxYOkI3XApolxu5hgU/
/0j+Vei61F06raaBOsT95e+v/beV7L8/tH+/ssn5jv+flQ3SJE/N5dnN8mBbWLr+8+1jxRBVJk3z
bweTAZVVRdEa7fscLw2gz5fuzs/rMwhgfV0rsMDFAIuWqaxI2JCNDqksM3d/MVjNJebUv2HmDx2R
A2Dv0I1xxxteVXioGo3bAKvABpfdD+zM7TkIQb9VAykes97FDVk5VdFsgSN3hWRYR2im3t16s3y1
iY1hp7lTeg7k5Z8+qn+zsBv/5uU7umCgrpNQoXRD/PzyaQXYym0q/xbmVLZvjWpcSF9H9dx6qB6Y
ulXMHydoApCFYBvgHMqzoV6NY1O9MOI8SAKKB0EYU6+0hV6gvGaOMPzJ9mPM28vPH5LhKsEnxH9c
LuJ3H1JT5kFDrz25jfMwWioEnhsTlQ7UuR7jYBk+WjlQm8RHBu4BPCVZNdpw0Pwx6QFJyv30agOD
27GzCLJX7Ojwx2+i+fPuOF9DXDh0d3gP5y/mK/yfd8cgxBnoizq/HQiHu2Bsztdq6N8MnURHeg6Y
TqEvrNBVnECTDzd20x2h65kH6FzMiKoZpg5uzkpt/J4C82ECEBhuCnbEwn8Apboq++zTrElsICTz
h52kAwoZmExceunWRRpURW5Jssja0ps3s6kxvHuM9eH4FveVhe8xJMViCTAYLwBSyLuqZZBDj6/c
Qt7UlmhKUBhMlnXkgI7JhHnkzpfOjz9+l4yfN6qvd4k+riMUMkbXMt3fXWqpJ2fCa5bcZlVnoNII
XlXd5RsOhOwTkmNWDEwCklKS7pDsS861Kn8igbbZyDiBVwv/rW8RTtgq9i49jZpl1IphB+rs3qet
vvvjpyvmp/PzNUdfVynB2YzVyXTlzx9qrVfEWbp1dpuD8d1z56x6zT5hze5mf0q4TT3aHJB/1+lY
yyONbBq7DzhifxiEB+5a57EvNBDqTXKcIF0PET0i2wY0PczvMarWZzTR0fqPn7T58/mG91jqihG+
xV5pC6l/Xan/dE6bIsVQuMnDWyWzZy3NoHl3kXNXS/Ozskv/IaU3k0yac4zXmXGPNCd6YMD4IKsE
oo90XyyNUuPrrzj80ZpqpdiVHtDv3C0JJs+qp2BKp9e+6RcQUR6SgnZnP5onbexXpPQFR/ibxkXi
e/KnPD9H8DaYs6hTQ0Akvc5xIsjSm81WpPYWUfqAE3KttfVJL+3xDkXlth0cshMqhLL1JEneINCV
WXT1J+/T17L204crmVrihNYFPmJlO7+7Y8mAAOLdNs5NWej5fjAG40J7eI3/Rl/3o682htHxEWc9
FhoGVBe/sJ8J6LNgPvE+/PGHZsxX0s9PhucBrcGwXIcW3e+3oFSkWo0HrL7xCzgcfk8qXVFNe+LX
9H3IiNDyvEMxP88xEtD5Nf8ptGFvOkbXbpSm3v//n878rrAhCnZY9uWfL/xGGRgoNKTzIyDOMHc1
5G4BEhEN+XxlhCOR6oNYMiAUy87jIiG+hGznFL60y1fbRkM6/MdPScwfx+/eIdZY0yQ9SM0ngvmy
/6fL2isHB9KDM9wgFbgvgOVd/BIyB5RyjpcaGrWtU2vYu7FpyqpTJzdvipdovvIjrVg0MYziFHOZ
MVp4TvsYFnQ+F9qbBlBEUii6bw1CnYZuA2rh1Pqz7etflhKqNcO2KJw4uPBZ/67qSLmiCvYw/UbN
C4DpzP6ZmQ3SJzur9tJ1lJThklCD5Ew7UG4k/lO9gQ4Zdg9/8kb+y07FM7FRJ7NLOY6Bn+LnN9Lg
VOzkmGpv4sqOTpbZMVuxcZ5xlIlgEsdqF9aQlArhQ3Mxs60ZdKDCCk/bFlBy8tTsZ5PYXGKizKFd
qUU5bx7egH2Q5uuwCAboXdNF04Li/xJ2HktyI8kW/SKYQQTUNrWoSlGa3MBKMaACWn/9O0i+xQy7
bbihzbDJYiYQCHi433sukm7b2llRLC5paP3tkv5zo2NpWo6FvMnROZj+sSLouflhj2fu7DYgwfzI
T9dTk3xNWEPWEZP1jURagf+oerSsp7J0AKwGNDbot6ymMVPPmRUyj5cwSUnzNpCZhv3qL9f6H0WL
BZOWx5rjJh+UGve/rzWBYIkzoqY+8ylWVYB8mqi4ZteV9ilLlDhwKsbClSOCxWA2hfC7cnwSckxR
1k4/qkqM1wHC1cikYl3VZG90dubThc+Lu1BSXCrCT24Pm4i0eMG0DmxdggVIElPzv7/KvCr+ePz+
65sY//1NWq8k57IP4R0q502G0cHw479UB9Z8Nf74NzjdC3Y/G9yscSsB/+MRT4nyFcQqmudbIVLS
PsR4qKkjehK5lnLUF7fd2Kig8GO5qvYVxBZo7nv7QcNVc2lwfy30KjAYwjgubgeFj7Mj2s+wjIeu
pc2qWlJAmySK7/hC7w55XQDgNMSUZrMbJbPSsaOKSMMY+iM1+f++hP+sfqx5pXLYsWif8DX/2APs
QbfMEqPX2XeRO8RTf3QId5y5lZ9Gh1rPc4idL0Z11/Ddt7Yi7LZJf44T/o6h6+pD7iGFD7rXsSG3
bGhtupvsk1c6XvbxLx/1X7aruZFANQtW1DT/LNQ6p2Ao6fd81KK3j8jX0gtsWlB0ok6PbZD4qzwA
qJEq/3FECL1IdBnh696VJCL+7bPMl+XPZeF6wrCpaug8/Vla+62BWUDLTLZObVMZQ7sfdDtdYgHd
B8q/dwds05h/TEZzybRLzAq8eeRgBKkhH+pT7e+qhBbdMGXBFqv4woVrtzVaPf3bB/2XZ8TxLBuB
pkN2nu/MO+9/rF+f05/UyMY8S+ctLHBV62ZUbEYchM2EEuv2GefXxFFv+9cpS14qlADXtjYZh6j2
GpZ/fe1Y/7oBURJyuDMoZP/c7KkPyBxiZn02wVJc8hA6segNzkmxUCuQbBUc60AtprD86DP5hvDz
+/a7vlYiTyMuk4FaDD+yb6latb7e6bI6RUECeXlmmhuKyDLJsEzNPFcfmRbQzXxfuMX7/C7cdZF+
KkWsjiKuqg3nkN0g/bfGsi7QsDRsJEHGz8gAU2rW01+W8L/cDZvXm06VRyWs/9nnqxmc+5jvrDMs
teY5ZpBLtgi2zYpspW7Ci67rjb6pXNyHtaw+ZBG4p4ak0DVKeUCdLobsKavEX9qP1r+8fm16ICa9
DYeT0J/luWajW89wsZ6R296VfWE9NzkzESc2kaV617FAhG8pSD0RLL9LmVR02nXoGIS7boVWWIui
FdpB4g96sPhrczVhJdNH6rTxJUDSs8Ijh2/NmJNr8VIV85ulj3g6dAPha1fBHrttr7FLrKyomIDT
t6SUd4hgyV3pvxDFuCsbdfnft2NuGP3jKSav1rB8w/mXcnuyfZuxaW2QfTCQdTcWKKH0/vdWZ3UR
JkCY1ST/IFYTtFXB4uvoaTuYFUSzR1o+y8F8E/yW7SL/rc8+gAxm9bhl+y5ct6ZhHg0xwZ2NgmzX
oiTBYTf9LlFjEHkFk6c7dEC4KrhicWUelatlJ6eMr46tMVzGjvqXE8YfHfP5JGbRTvIEHSWi3vju
/70fTN5kuEHCV1bFC34l3DkE0+1GN9RO5JFqkHhsBidBbm20fPgZtd4nPtkW5w09JhFaRCS6n/BQ
9q6fh0eZ9vAyhLfuJoQT+nw26fR+UdU5xuGxfI8MuWmLwvvbpvbP9UqHzaABOL+4fMOed5j/2NRc
tE4IGs3pbGngFePUIq8rKPxtpYN7p8FVbowQAwIJuXPckeAQpSvjdOsiGFqKbrMEPSWnyNyaPZOA
/72qvH/ub3w6YXJCpwwUDCb++HS9UTRuJvSzSiHXgLcltCDTix9dJ8mjblPmODHhXrbfEqNb5p8N
3bRl03MmVR4xE2kdHAdpBpumbQqmFFAMZ4pib2XId3ooLoDQ6k0cEFzoJa+WZhQ/hlE3SI65i3Li
N3VrOJcW4lFRgcGziAPdESfpbEiZm9W6XvHj9r/kAOevs8w5jAqtrUwwj8nkM6T1siFBMj9ytty5
DOM2IqnuDSeDK3477IXmRetzbYWVmRmudJjxVLQoRdLeY6qyNvhX0bM/4fwOWtjo0Bz0jcYJSBr2
sLoVS4QNJJcojK9+1xsblyClH95E3EGXMVk2emvZFUTeVJkOOE8kNIIkcTJa0aOcxY43atG0l52t
we413o0Il2ZpWttR14A5z00MD7bUItZMwXzfX8WRW5AJVsm/3GaTUIN/bB9gJOnAOAZVAI/VH5V0
mnVlItv+/2vDqRjCE6xQtFkUSuXPmsy3ResWgEozh4e9Ga1VpSkaB0nx5qFCd+K0eBjw1AWxJGfY
st9EwA7UzgdVXec5IvaR0YeFN9oa4CCTJIq6KkOROvTCWZL0A7LtEAk9fPRA4HDVwvMU+d+m5ZZr
XpakkGVIlQi+YqzYGvm+Lsp3TTRQ4jl9ouYt2HgvrWafW9SyexUotR+ZaR5lkzL8LU8NOeZXLZJr
ty+ZifpeSnsT0VIad3D8tBmU4dcc0hIEyGEQt/fYC1F9xClh0/NSSV1kaGEUaCuFgXWtVRgd9SmJ
7/CxrZOKTEu9K0beMOUHTJmU2SeJZKSRfIUpmTmkXFnLKUvNbZ+QbBe7+ESbKvi+vSlMfYT/jTGa
P2/rmygqR/KLPmw/g7vgIJ4wh9WQED7P0OmU0QOooETeU9SAb1UYGE4MrlC6EPSn1Z7Ea42/hsDt
dT7jJH5/eIUS1hs0/ub4C/v6BB0p+mygVd2jSfhGubQZgyx7xkx2aBx+ch1Dh7k15dIU8VthMwp3
XDR5AxwUOQA+cDUeVTP9aoLSvohSvro6hD7LdY3LrXdh+vBiWt3vLqZoiecK9SfVnRpvGN8AYb30
kCTQKbTfaJajbSYmOn/QDaZY7jFRfrWuT9wIzeT1yLXdNyXybkcE41aSN7+Oay1G/FwNGw/TdTHA
gBJTdTeHQSc5L2EvIT/dqGmoUHgT9aEmfo/pWdsxhIOHWFxsNYcANM89xM/tbWvtpsY44c8x5aig
7ElEqh0mkqzjjvEc3p51PY2mbe2TPG4XybYXHpIQhxuTGlQ280rXGL7xg9PZE4PRiGrvVKamuR+y
4d3B43nMZDHwzmT/bIZoi5b8Os6mjC5FraMRsbDIkxrVnm/a67LbpFXvEtfjcl2l9LYiuZMTlUdR
X1u6jjraUa8x9Hs1H1IGQPWEcjOV9PpIrMMYbuJg2EfrTH9Rw3s/Jzep4GDOk++ioYGDV3yi2aRe
wApDERNBvrcmIjqQcK/btAecTiPq5GJAgkdFtKKNTtgAorqkCQDJINYIUffJFJvfmRCzMV2nHZ6Y
xhheLYygKqShi+SjScIPS8X2w9DU4R4LZbpWtb1RrbCPdqHf03egyaVzxshTImPCBP4TV0iuQRNa
7lLN7U9fp0fpAjGqeI+g3mlsnHf6nlVK4G0Zg0sVbQJ8S38lKLc6DoiO1rdVWOAY2hDE8AlvBk16
lnREBAQ4YAIMXlMTP1jhcLJoEG0nx/BXwXwwlSSqovNoyt3Njlf06R0TBeNElDL/VPdkGuKL+CPE
LM70VPou2sV9N6X1WvNZ4/PXCusG0aHE9jKUEL7tEzby9jWhAbK05t6mj3zqkDSAdYpoIwfnjdTX
cdkjmyQrKT0HUru/nTkF/9zCmaxx1U7+Ef62vpOTsb8ttdggfjSv9WMUQFiLbQH/C8XbAgm2u5fq
Z96++SjDpSdTINCUZKZeYUZtwj1m7+YZzQ5au1uf3DWsYeWl3S+vLNcN/KM70hdAKpG7Ns0jjtsJ
FUwHD4Gqgm1dGAOHU/MlZGvytPYl5LnXhE5LCLTtYMOhT9n3ONeQGByLZAuVmalCjtZgHn/cjt5K
l1syldVBq9WpUtl9X7nPSVkW90PvIPgcXESUMuoYXFzhgQxparJWxt/39PYoTlNxUhZMpdK13Gup
C3Gt2+z19t/Ibkb9W3fqLkZRvnJU9I1gDwtISx5PoX8MdnHVizwCRMQ1yJKkeswUCU1dbzGYjxud
GDs+adZq1jrzqConeFtBV0/3t81UBzHRNaSP3P4UFrO7MkPp5wb2tIRiZx8FGi3S/exrkvhfmNfo
58X5N614CECk2GZZpONPqKKHCY/B7RbgWPpQDnj5gqTBkz8AkxJz0/LWy+SEUa09GfIEBPcVdi6W
jrEzWUnAQZ3vorSzez03UzBExVp3q/8vDsPQAHeQJJesbTaZJ9T69nn9kBTspoI8Xynj5bZc+7y+
FAoTEm6ONwxwNSxbskrNyeRFOo5IBJ1iPaj23rT5EHhUnMfWDpxDZ80A0QTiaKi/KKyzRzy65F5A
nAAjaHKgMDV7T9cWPap+yXFXLkPNMI5eCdoKK6YxLFVmkr/LjjRN+riLm+Ezz+HjESk6bdAKf9D7
5OmfWySibEbs/iLY3JbilLwbpVfdAYc5jh0aFzmNh0oEC8IaogNk7Go5Th7j40nLtjWKDXT4qBGd
Nqs2A+CnpZvAZfLJnJeiriEZYy0TtXfVtOFIWVHtuES8PAdGxHZnkIpthK8ONiY2US7lxY7ze3za
v2plY+iYiyQCANyVNqphi7AlOw/aizCRl85bMw834d52XV1dfgTbhouASF7B/pFLCk8WLwQ1lerj
9IDViuuKKRWAdrlx8omxtwaPvk5SbT0Ly7FQ4liaf3QMCWCD0C7ZFAiG1804vGboYh/Qae+h2S4R
cYu9ysqHVKIbikqWJVotxduDrnj1EVQVWKLMRXWPqL2zJyr2qN10kHm2GBXjvfmLNeUSCjgEyxzr
flclq6EB2FUniPN7GipITaDFGlMOojgrft8XNyZWWuaPlq/qdUNjgDfavjRGecIfHixjkmcdC29r
AY39EsVV/9mM7raySIFUVn+dchUuaZuPhzTncWpJmNB0bycwAflDdAxVjzMpQY9FU+NS5ZjjUtKl
f29OZnvNYGLdoRHc3no+KB7aeDn5rboS6/N+e83rZXEa/UGcvOaTvcCEcZizf8wVHqefvSSUHrM6
Lfvbo+cwKrto00mKcdMNwC6DlIPx722Il978/1p+uwCrf2/b6Ns5LVKp61F/1jKklVU/fN8OGrdH
b3JDQgXqolpHNdJsUwcE3Pc/nZDTjnf7xY5R9hXA+w21miI92t12S2gI7t6s9Cso+iVRsc7JKBC5
6l1678kaNHboLWWbj4eekpt3NdIIURpr+qPubvIS4zSWxhcITWOl9SLcZNzMqHVmNy4JFbNybO34
jb2hZFl1xfsIL+bohXm1Zlk/BxmTdbCIm9uLq+yE3GL7JjMZjJVqZAy2lKqQEyDqCohdTIxuk2e9
aQ6R4ZEDqhMYWwZ9fET6u23x9pMgxOOcxrNkYyIdhs+11zrZMK+hJVMI7CJsvgZ5c0vZFSXsT1Hu
GvLDSUWDKs0Wih8cnkNO1uFR1R25WDAEeecYBMDSfZYGLLxI/rAtjSkneR5E4aGM1O32B/Xkpxh4
2wXzEC2Igt0YKHvXaOegDp8Sj2RKtCrDhaSVixERehMgoryXKTbBqt2Zifye7KHY10Kp9WA75ipx
eCgKL8RHrWpJTu04MsVts8NtQZEpjL1gAn0nY4KGxnGHfdE4wRE5MqEtV7SUdmMadg+91LlTfc9T
kTcPvrcjq0JURfIaxQY6vbIIvIXomQ2L4gFVqrrPRBBtsgBdZTAlH9iyJoPMqYBZ9KnXeCgizeMA
6u3CFnZk4svwIHtx1aEAzepprqKkgL4VSDQrSZpy4PvM81lqEZOwQI1T/Tx/1CVwuxCgAakbxped
adYO67tYFOYwQU09OLqVXbvmsex0bdWr/jtgDRGqBDY8t3m7+8oncs3Y47lx9nqPsex2dGNK6MxZ
Ig1TbwBwclx1tvlIRQXZBYXnjsq83d6air3BMqyNyd/UqbXoGKCsi6wNtpQcZNAT5kjFPbOnGszB
tp9s0wb9J75jF88nwsfJbWHtiYn0v7YAKRgP4TapyHAvLNM/x57/fJsLGVaKdT9WPYZpeg/OFK1B
tYiLjrs0thR/ewTwUpctxiTdfJzS6Se8Qgpwm7TBHCgWmIr5xDFFDxFUgW0SyphPR3iCTCTy1fFb
G8NvuF7+PhnwEKuZ4ygJU4+0IEc0Thi3q5u/Z1QeBjTIaHE3NzEI81LdQSbHumYIw1X+IWPzER7J
a8knOrVi+HaF+4TsWTs0lDHIdf2T8EFaxpauHxFev5YDkl86/IhyLFFwoXOLTJ7xUngR6WFtGJ2i
OakuCL51UbQbSy904PX5i2G/gW+YEtvZQVKBG2GZD24gu00STMWzFj2HwIc8Fb2GFt7Fngy6x4bx
GoLs8uFWNdaMzha98O+MuRzAzpAtJ1Mjt2Hul9oM7U5J4q1AZCa/T+yhFV/sJhMnPbzCHo+PGtMR
vOOJjQd2GjcE39vEa4QfvufF2yxB0VP1PtNcaZjkLJTQdgsy6UnX7fe3teMGqYPGv7Wh1pkCx6ig
FxOQqVLq1megpd1G2mpa5DK5Tiiq9yDuoI5n5ht1K5b2ebBNJMeXPYZrJx2mB4ALJ1cY+SVifVSi
mziTzyoTO3mHVtYvPS1J9rfmA7xYrDMRHEOMwDFBzi6EGZFld1bopScuGtxV76QVQ3KlXx56mn5h
Q5dI1bQN9ZbFga4WaxQoVA1hkgJ2FfS5wgbOYck1a6KiO5iq+DDtyj/ndvCVCJve4HzyxaDymMdR
Tc9GzA4o3DVQmhh9FIdmGNxNmhn1TpE0vQ3i6LHQ5Ltt2+Op5Vy1IKEu4wIw+rrdwLa3fxoUrlf5
0I9esCHpvoGxmHWn2y2Utb1sxmy8cxH1JqQf+gIsmNEmPzrPJvOEs9OyF4K+ahvhuEMJHKrC5f5g
7uCYmRMNn9+JNmN0UQ7VOUpOpeZ9pbGXPJpt9sPWfUAXY1NvmaTcl2NknPTIf0fNt2g9I/8ZkjEx
Obgj5Zg8AWEiXqBcw7ptOAtgF+QCnrTG+X3aINRtEbfAEcNqNMgGH5ArpP6hyWqTRonxkov6I08m
ecXudkE4Fpw6pca1sHv2IpjuS5kY0XsiggPIOCihSVeQAp4gMNKdj1701Egmb46g6Z4Z6nG/un66
eoPcjg0ADN8Oo3vCQNx9CZ1ml8hy3PO1H6XZlGuyWJpH3KTZEjDxEJzLlNyipCNseKq/Im/t1qbz
Zbvpu8P7Qogk/anrb/XUbYvccr6ayXmvAt+75o6G9j0od3qsRRvFQ7WeirCbXQ9vtD79fY46jh0F
km9dJDv2+ha/AIssMjfAZxLWDQilJm4gW5OovoZ/mm6wifbkEInfj1Nda+Si1PJooyQFbolxEy2R
AiEDIi8frkVih1+YuKxFGGxqI0zQFAtxjlETLhRIm71ul5xqON886Xr2NcVzAqHy7xpfbTPFFRUh
fKIR4f5igpNHp6P5HiPJ9wqAKIHvey9njVjj1XvGTuUdAMAezV6DsiP04WVUcwT8kJ4m0/oVjEOx
SxvUAHhnUqyBkriZ2FhHbZuSBO7HoCYwVdbtOHzp2CScASia2VX+ru/NbUAhDxjSZyasTFbJrykt
LmNsP0clRI8wS3C0NMFyQqJVWslCcyK1Lk3tgwvDW4KWxqLIqJbHD1dZ/FcT6Fi+Gy3PWsO7PWhB
QP6il8XQxK1F3YuHBn3DuYnbTZj2b22eYqc2gXp1pCMSn42NylX6Pa8nfHzjxs4jA8s5nq06aehU
YrvhJSzXbUBylRdzeFbAAEajeoAnMKy70ufkAzetss2XWPk4S/G+Bqo/TxIvaF5Fz6Wpnisl6D+0
yQie+1I2NKNai9NKSrNPj06dnlBFOPim2soFZV15h9oDjo0gFNVEj/nIcpZkdRNpYhXLlnh0nFY+
sYKueB3tFI+tkYaY9+TCRoJFMiOwiDHl3CS0cBmnprdMh59QUnhDN6RLTsRuEQn+y89RG+DwGrDo
iIBA4A4DdMHDRyrW9JQN/sXNte+qLrFyGfCWS6ngDRFnBk4uX2kT0/QKSfSekJqzYKX5nf040C0m
ptoEpapFrF0COBTd1kgCKOhM/5XQoK2nJHSGGegMzAibW11uvFg3OGV4+PNG/eTjRR8s51v0Xbce
A2M1WGGwCDDMrzx/2Dgh76zCNNDqUJTFnnGYR3+EplUMPSsONom1BIr9ioh0p1fMTTS2Hr+tyIg3
8wxHG+R5zZ5xT8OvMpxIju6CbqU1xOuNo0tWjnhMCjzphZtluFfRNOiaug/yOT6hIgm0s4d9OKiz
9PZVGKJShMrQJNVs/EXSKclG6H2xHgjlsQKPZKz+SXn+L7qEtKzqN8cjYybFq7vgmAfByETCAcVm
mar4mJcBAjSjpNL1glduT76ZuvHJjpL3yR38hfK5x2ROnSWFPadV3LY6NZ1GKEbpD8kS8Aqc1OSx
rsUvkCzvmKseZQf0tXGIUNGjtxiuLhb8i8mfXOSeNMnOMp46FK0wazJ7papw4/f2m9PYJN3opoUc
uvJ2XpjgzNVw1qeCK/iA6dPllZNdyoA8kNhWy35Olm9MLViNb1QS3aYwXKLmhwzre/IooZ0uxnAE
IE4lWGRUZdZExI/ZGIvwFFGYrm0PyE9ki+d8IPyU9BQwAFX9ncb1vhkwvet188vpuozssg6yCLmA
fUzYgJOTaQPSGobnxXQbvGsmsVfNaFzB5Z1dKyr2ZLcs6wxSK1mVi8FEHO6BjgoiUDHaRMQrb69t
IPiABg3iQ645n0YYdweWwrtoy3vYRmlhxFuXQdG27bOt7RMoSJLSQW/Az9IFJ6K2XvH8w57Vona7
RNVNLLA/4B4PMNCb5Lk1Tt4uJ8eulr4n3SMk4j28mSYxBREoot6hmVnQY9tgmZXUwERAR+QoLMBo
/Bh4tDCkO0ct0wgRDFpYUv6jNvQcfWqch+VMgkb9h0txr5nRuQM7uOBiLhu3j+660D47kkF5msGc
Ue1x9PeTG3+UofnppwaDuUDf1rXziVftmxi81CEGbFDSfypToFumnfpL34FXGBPDc01L70Cu3I+E
6OxTn9sZwrPYOOR5jygFyIAhWv/Y2vkhpkPht2a1jZwmuJhR019AR2UAqQB3RuauqdvhNGnBfQxP
aJsSFEgQB6uYa9FvOjUjKEqDdHSB4aqQKZyB0PoKhy7Ylz7e/gEaOues+oDr79HuG/0pN9k9c0z4
M6Xq4FiltyMwEB0ZtLO7IOs/Bi1XJ0P/UQbOZ6OVyX09bgwmPwfX6NJNoIpy5dPP2oHKVseCkz9W
sUcAsCnBkCLc1rYd7npR4XIgusOzGC64XZ4z5e+jVaxs9xJ6IWIFjNCTU/0wrAmyA49zOjsmQEdn
nne9/TLT2jEQC33ju5n/+/eMTHw7MOwOt9+qgqxZRd00rqRZ2He3X1zO7HdNEQA19wIX6kJZHlLh
/4zrPLyjHTvHounRyiGDHse66GkYNeDwO2JMIrdn2jeOMS1vMHpFZTKYw9fcuzky+blVEIGt2Mac
k5lsdB+haLsnpm1+nzzg4deAp6CPhY5LyK/mP8hmfERdiTvdrAEUgsDOGAf2mvolnZoGkmRP88eL
PTXms5cP71WFgKYAVmYBmFnhRe3vNfPRgGe7xSyBy3Pu/N8E18QA+DuLI4tGYzZpp5RzVPRaUVRb
2dIsLW+XRXaxLMlsC726+SCVZQ0ovth6VQEYKHaHexJeF/SYDdqnOHGZeCo/6168EVk30PW8H6tr
C8vj9i/Qanz0ARqscE2iOiRTc2HXLOM6GTd5TNJx7iH7bqhszb4+m1X90dpVB/Ef4E5jogO3rRNu
7r0qaK0IO3+6CVUKzHVOajJlnr/F0GvfrqdVa73zQ7Jy2T3CwHu6yY4Rs1j3uh4hAKZHcQS2TdfY
eVdap9HVHw+Bbl5EMIzHps8mYjg4CpEhk997aD5/i2YYpYBUKR5HVOgLflL0u98nI6bBYzL8zOZo
ZZ/WzyFLm5ChHswS6cP9CVKvu3N8fmxCW3cJJQ56D+yHHZG7xsLT6sc4mQCbaTAgS8PSNhy4GMsz
IGsn92i3DKto+sG8I6oJloYWo5sXVnno/Z5Jfk7aHjM7a27aOkWxLrPq1S8V/QAjubQuBAqnRPTi
eA3r5jb6a+xiL2c7HtSAU+8jb4oImuVsmlOnO22yQi6YLaxOJ2eHNYE6V4efjruRqjrd3KY1hZe8
1WiVFiDr7Uct13iH10eQKtSdjdAPWUYF7xSeDcKWOXkf4rlRI6H2Tn6maXRwGgnxl1DIKZormQwq
9TyQITSyWwUp3mapPCjGJdBHM3KCTd8WS8touz2+CeYxTv9I4B4VF1xORD9zo3IeWZAv6pkwSOEI
AdW696Z8Y0HsPRg5RmmOweEGJUd+H7rl05x44QDmA3aZbTTohncuEaVcURiwrk/GSTiZ4N+SbxE2
hOvBWeady5qQrtksSJ+wt0Mo5PX31QsT75yp+qJPHMVu3G1ib3cATzKaluIUbjRmD7xo7PIuytzi
B7P38KiVYt/b2BSHhG5GI/p+q0QtdkGDAACcDRE/alhH8HrvVfq7o1vA2SCG+5kI35dea/1TQVjP
be1kVX62iuGb0OfhziQOvokDsBHsNtNEHiEkeISNgF7KIM5pLLjHHCIRhpOgo1NbK7hi9R2zeXWv
QxnwyQW82oVEu9eEZ29I135c0t8YVtnoYyFX00/C357jhNuWaXI4gNYlKnfWKZjU49fGCNbUvvOG
J6fUpHfmJ6dRcKDl0aMJHuV9THqGGNZocJCU6e41mD1XnUNjpdZWqX430s7Z3EZho5tbRyNOX4fZ
5cQ2YB9B3TP5T2uiPXTFPHJWEBLdidRLJythng0acck3t6tNGCBWKWtz03uRtw85gwcuuqoBpe9j
2KBOz/rkHukeaMY5jeKGaB0UEfcpOuB13bgeD/NkEfTOvaSVoHZ0vBa3oVRZ6sRYwDG5qX97agMA
5jB2b8uEZg8JADRetho7M/O3Id5G+vAZa/mLo6w3x6iiddk4nJ/c4mDS5h0MD9vqPHR3YRqj8iob
0kEj3PopX55D9oLVSjK9Mb1bKbGnCbIb3ymdLVCKanv71rGqke7NqzTNsn7nyuCnpiFhnTcXyOYk
AQP2v+PgqNaMDIof5JRrQGzBTFOyPI42MrKxfbA4be6SuM+WQ1i5a2xLHw1X8ViYE7dt0MkT7FTX
PRGlQTIh4yA3Ily91Stik4JwfZuBsE4dxF0W53/AzshnZ4lQPpe6zsXtqq9bQ0tMBLDKIB8WUuQA
IAo9WOqeTqjYrMUoMT/sdUtZnLYuLn2sZSAnUjwayVxg/o5jDPa0Tp+yuiJoo/JBcXsl934qK0Db
PCihNaqNTXzvhkvJUJvlMdvWamSO0IBB6sSLoDNB+9NYWwmDYa9BL5pu4ZDvtK5nkhqER7s2dgyN
eyYJim6Rra/YUsmhCAyfRu6K7xN46LF82ZtPmiruCCbd3z66jGgP5104bnFBYeJXETqBCqOTaUfG
yi2feX8Zj7ZkYh7acm/TKKWEImGz0/p1Mc9v4CaAD4W/FpvgvzTjtwwTOcKnAwfi3NBYvQ11IsP8
qdFeWGVO6c6PXbqP4GAuoHRQ5kXe79c9yNJX8p0okGkbo9PKugNmM2IhdWJ8tbBb4M0INjS14Woy
Ft9nNBpx6UBQgV0KAoFJLSkSwi+b56BOzjVdo6Nfe/HOBZDUhvpwSYWAeQgoz8tf22L6ZVg1/Q3l
9J9dNnw2rZ3cMSJa3B7hiaCvnZeUn4OTiK3PGIL8G2Hf2QUjWoN8DiPYsHEle9+J3mEC20etyDAc
9oI5R6LM5e8JVxGzf5Fa0JULq6gclKBxsCzddjyUveecoxqQ3m2xdKbQrzWPB57O8qlqLyjvjFOa
HWmT1WfUbNEGljnnI5P2RK7fpbw2Az8oF1Op2m1lt3AaEsDfuC28nQP6eNmaHbeftyL2s7j/5B5x
MoNEskulfoKQ9dMBqs7UGwjGyGRxsKIjdHBGi5N7MgMXeEsI2jgaxQb2dDpTLLwNislpgyaWqJSe
yWdpGp+uMusVP1fuU+Z+5BjX7k6FtOO88RdsSXXRK/qvtklGJ2DsS1+YH72XRndmjbAkKwP9zkla
Ko2blCVX6QNCNXJNQC0jMumtaTf5vX4y5l+gjjmL8EHqtOK9JDz2MS8MKf0Oxhdy4CEoix/jxPjA
rCbvCVrwwgCx9soQw1q3sO8WBo/sGjlS+RhWhKoShbEPap7emFyTPm1XtaM4L8/781BWKSmeUbpy
NS5QA1UlG0oA9T1a4ry0t1bROnMCYQ3wQqxdQacM2chuaPi3FLqdmy6CeBvVt/mubJmSpIws9m56
KNGM7WwJ3nLwamPtWuhkZN6IZZoXxGDzYiFDy88WHsjFrTkxcbFzzqmFC+ZloBZFCXj0zO7RCHHu
WWYMIaTwaH1O4DY1UZ20rn65vYrMoCMQWaYOkM9xl5E3cp8Ua9cfmJfoLxAiGHME9b4vGmbyc01r
NPZ9HhuQzjpQNWHeFaQ/m++ZQ3lrDXp+aKvxNEzdUeQAR27LFmEYQ04r+tKizrs6WTuRGQuUxwm8
d7vPyB+Cgcrs7HUMreGCCvU4zgy9PLjwRRMUUcGyaGvjRHNRLFxKPibtaNs57K5jjuGFy6y44fsv
ieOgVCJACCaov0pUY/IIctNr1uDJLwv7WBHisfQkDRGJv7XNgcsB2cTYB5GYcR+yKc19ZrEmWwaS
kpCRYq7kKCHxqTElBua+Ao0JQau0HhtL0/cmhODcAZ+TaRpoSBokXWKUWwQ3ZE0HaJPzA/l5BXOM
8uU2gw0tAfvKBbLoK8yicVZr+yHiVVgi2jw4lLvL/yPvzJbbVrJt+0XYkYkerwR7kWotyfYLwtsN
+r7H158BqG6VRbmk2BH35cR5UZiSLJIgkFi51pxj0jVlXzmXPToogKsSwQIRgA96YDiYS8kqyR32
sNPRls6zJjpBtBU3sC4DOV/lxHyM9stTLcU0iYEnREPlrkgDf1XNKuX5k2Vmj7JGafZyahmSqDCj
Tf0qEYhBkAhdW1+XDVxONkOS6jvGdiTTzFUL/YRoLvtdX5m8Y2dWbJvnKX2nPnU5xmQk7WzGPLgt
gTWm+yQn2gZaxbw5uSOVh0gwX/kqHQ+Elcy6R0P1ofO2BCKXvWS3UQiTrHoultCAHrO8gTSPhhMb
oBdtsGebgsAStXQT1Ft7JbcAdBm6hQcuh76hJFszTao1zuqGK5IdaWLUrWvK3Lnh01uPeASvlqF5
ZCshiSiE2KOSUra+6J7refe1FMklxN29Zpw1VPWItRoVIYfW4XPWIyyLdOQouhwwPpvEKKHJ+cUh
10qN8qS7r0o1O0QtMWtZx7wxp2PWPzXSN/e1TQCfxfLX5w0g3padXFI2cE0DL932ZeKfOYV0QMao
xiDJDN6BCVl/mgakSp3N4sQCDWclYm9iOOsahFqiONGxcFT8qlSVugQWVHgIpXuR6exJ9OguFFCS
Pb/Z8fHuQB4cjZDw0SCKfsQRCPZab4YbJCp+zEgoN4PvfgG7PWfbTJpJgCJFE6Sa1jR5i+rsk7Cg
dON8GLwvnpR0RgZYJmaXfTOD4cekdgAsnf6YjEDrSZ9rENdce5aoVvCc6t1Y+l9MawLmZsZr37HS
fTpxZhMqude51F7s0z4ya/Zn9KtLpIOgedFO+YDBZyGpKHYpTpBrGpuoIvRbmOn2/VJrOjVWCJMZ
rg7mDVBP8eQngXU1QNo+mHbPkE3eexi1Xa3rDZRvgaTKwIuqUkDsIXK1a9Qpp0UBAcIw3SyrlkRM
tnegeq390hh5VeCvGKlJV8slAzmNXk5M0qrZtg/cc5AoY5SnMZHo+yQ6RCGV7uB9zTSC0UKV7Ypa
+DlS+TkqljDAnOtmGpqtqSbRtlKLG/auZKwMMt5WebAb0Kthgv7qlYG3ft878Ad7Bh48y7YNW2oG
4I8LSTkobLY9eSNvFsVhHPnejZAgxvRjlyA2bTo2bragIVFKdsCq7+8X1YGsYmtnJzSeey+VaKJX
RlYToMBnqFt+8WyO6nPbBcp9I0KJ0SWjEcPELKJIj7UP3Bl/eg9YooWlGQvV6NJy1g4VnZ4inm6E
OlmI20mDNcO8OPslux8iuek3g8wKUMsSWpafIai1G1I6cjYrRPZonq9uSb0dvtQg+Q57m5RHNrPe
r9aKbjw4HN8UBdaroQzB89jlwlWj6ANpv5xNMK/dfbBXIMKQxGNJnOazM/43f0lIXnLXeor9YvrM
NCKpvcpjbyotRGQZWVULyALPwoRGAASDV0FTjfXiI4e59taDb8Ft1cVsPZWwlGYH02+vhL0ufZJm
Um4KrdiMrD83XlGCf1QHY7/csOmNrAPkt+ziWXwcoOGbZZcscXutaCQfFcP44RdiM2S1/iwqSgCw
9E5WPGdtC3fbenaqrtqOvUfEX+CFG6eeYoJ+ucqzKM9Q48ls06N8PfjkSqDBtLp1FTVU/Zn9AfRF
/eOblabqCA3XkWpdmKe7mvjBgiiQm2UrrGR69ZQxBSPepgP0n5XoVcaM3L0Gsl1MyZPKgfYRe/Mr
2xoY0Qyoa+VcLxAYfl1VXxNwo3ZsDrMMqnG72dMIYMFelZa+Jzmjfnj/4pVvbUm2FMKQmjW72U1x
8WGxNuSG6GvzZpaJovYipBzVplNgj1gqHbvjhlJi9WVc4fzMGSLAniNFft6RJ3X7kM9+sCQXH5zO
b5Ehmi1oAmHQwApqG9psrP3tJPJA8Jq9Veo3TKbYi6J+vib98TjNG/SlBl2Otwfth4aGPMSlXRNw
WgxbVEyLAjBjrr1p++mg5UF0NWfVEbNjPvRZ8NM0fiz7JNHY+QvYCkbVf2EgvTX82rxqYUnNpnHs
6BeLIR1WNWlsVbupoBdsCGdeWzl2fvSvDxozJSC3qLwNzdn5atluozSqN73CJC8JkbSN5tMiSBn5
1UOmMj819DggUFEhE2W3bDIrA+URcbYmQgThvnhZlu1uDUR/ZYUqUynpnSjEUDbP+2rDqpQNe+EP
Pfl/fKdgJISDNY9ojwvLWK4jCQhSBjs1Nx/XgI27GYvphxqRZW13k8aODW8dgSMb26mOQoEt7Msh
gZCbpyvVLIOdGHraP5aJ9Ke1SncpzhaRLd1nMjnIRxUJ89OW2cz7Z732drHkUzLANmC0MXkHF2eX
poJTzBRMqRhfTyIPaX5WYUJqMXgW8mtpIbU9ZEcCMjZN2JAYQBbhnEG+XBK+TzpGJKC+I+kxTlGd
uHZKve0xD0QxSbBokmj3U6p/KYryF5IvgxkifukMI+sW+AAZaHMfo9TxseU4guqeBN95uvH+m/yD
Td4WhorX2xCaYcA/eH0JzeSR3ldCFVk62EO27O0XmcT+BmdXwzBa9670bq36x6BW7Vt/di0HAEgZ
K+4A4SL7bOPqWDUGoZyCbPtojElQQHmdtVB9P3ipf/o8TFzGEMRwtlri4qpRRCeZ0OBKC0kR2MYt
hwyTXofmwyb0IyqKo6JzF1bLseU+wpDeIRtzDc42dz94JX9YD7E4G4aDzRtEln3hNe3VUp2ULsEf
Rz468/XwV+PU2lnbFrVGvnkiSZWwJgJeQprrjLyuYgqFMj0sK7VZ2/AYcTJ9QDz4w13GFphGOVtV
4Ti6eXF8cIrhPMlYVTqLRnQ6y58RUMshnPZYAszVcqnJzFrjJdCpiPsS1IjO1WUwix6D6kfeYr3E
dxivc6XFv15Cfra14axWfrjLhf0L3y82FuqjDyqrP9Ql3GAsCwfWXJgAQXh9FkKDUPR0iI2b5aRX
rQI7iyV/DZPuuFqDb0OfsSYFGXYvzJulxyczNv/vf7J/KPFsCRbIMkyJwVmaF3c6DaYeBYlp3ph6
qV5ZZf+cZLljrzxR4aSh0IByxDwnSL9ngwiuPBuHS92rbMQhFykIA+4ysoKwMvBwGnUdjFwC0pYj
u4/bz6ma6zibvJ5gZ/lAZB2BvFErjrNB7IM38oeFl8LKEFTcwtG4T74+okolhTPPkG6SKRp3mkLp
E2mHiOoS7QAQAraa47ZgDj9M8MaXWjunLHWQAJAOK6yNnapEq0NWADWqdLvIM1SszwUppxx1o+y5
6+TWWa8t/6PP4A8vnddr6BQaKmvSZWlY6BqhrZpl3wQCcqkzKt2ntjbvl+ovC9Ln3g5ugh4UjT6q
O8YP1jYWTBjyc95jKFl20i+cpLzbZ6B5W2ymZjxc91cW5pZ+iL379w/2W1wexQdIP2hJ8JJmzdvr
g90MuU4LvTVuFrFkZ6CN1MlpgyAXbtGUMNieTCCW9CEgXN8sJy+Q0HNq0BeztVZzHTFG13oYH5hx
xh8s8dpbdA9YNclqpau6A1j2goTStkVuTkTe3C5azdxjIIl6QNsoCU/vjOy3BgtpjklOxLoK+4cy
C/bLPcyzxicmiP25BdzyUJjyWUXrcyTDDHlpj8iTZJ26MAZX0AEXHkVoA22Pp3oZ99UQ2OrYGO8U
i0it3NgtBpjYab5TimerKY7VWXGz6efARUj05Jkiqvvgo/nDycQ+Z7Yz22x33vBMEqPXlaFoIprW
rMPC9j9lOC3pGKj6OkDzsgsEaUiVH1zZk+odluFHEuvOrR99AKOgYuY0eL374jWYJiQoi9fDjfz1
aYIKttenWg1ul/rFpzt+KFLAAzno7ziDQ0WzudLoYcWTdVNnkvtxWgRUTOF5KGyMSVhhOlPC5xOz
LzLCT9N88VhG0M7eFW0ZIv0Y1m0pnpLC7DcmwsLt8mXSEMrJJg023MYZlzXhfabTzLW6bjpJpbPn
0EsAzvOgjviYlt4qsuG40D6RJSavCaVdlZM5AkXDstOGHb15byB8x2pw1dFxEAxlBlYKJQZOiWVO
NaanNNC+LstgZsbfkjCjIVHJc1Ln8jrw07VWtorrZLWGWyWp3RgAvcy/tR0bHFJdy9XSRRE6Fquo
/OyYIx7cEBXtBJJmFZO6eDf01hPtFOST0Y3fDOkP2OY3JFJs2OzV9FizExZJ7c7PSO2alfxRg9M2
0su1genzappDZfJ+8k+pZd/7XUepzCfHGANJcopJ+VDgJ8UkXIRHRHa/DFHBaPTYmznBjzDrjdM/
P09BSM6+aZB0Am7y63MDJ0eMD4/zdOnAytS5TnWTIjFQf9hiQN0UjzRp5DgelnnysobYbV0dOsQC
H7yWPywYDrUg1GlYD6zAFzWh7zC1ZaQe3g4EPKxkNpqbxbtf9OKIj6jbLy9hgUH9JDNJ7NhwEzkW
y4OTTp8G2rnrqm62XoznFCfO9EFh/pahqqE7VFG6mzOI7E0XozNqLesrA2AL3Vc6QK6f1oRwpNgW
26KsnuTkbYIBOX0KEZK0CNThAbepQg+BmDCmdAtb+ztosHAEeSHJpwsOVgdY/oPDuCBHXl/vzgwj
UaGRgcbR7IuFdyQ+oMvJKrkNTCLIyjQ/KfMXS463tSA+fb7cSiPnxeoV6b3IN7BylK5KbA/JXqN1
xuiH/5Wwb5GQWOC0wBuXAmk5oZcNnQLbZGV0oD8Eik5jJNXESlr12Zp6/axh0bszgCnGjljnamFu
fJPMUXMMy5WThU+pk9pXVl39cDLtp6Qk2QmtijfFrdk9aEhRNoU3+efEVD8NGtvMvqCm15Ua0XZH
OphVc3KMNDNJMAhJOwkr3T5oKKrJd2r8Axd8ErbFwWybp8W5Vug4VpXSR5zTIR4oo0eZM4yMcVgj
f66Kc2XkO0tz+gNYQ+nmUdLRA2ywZBWFd0UD/ifUh2BXRUO+ZebNVCUwKwKb+muc9hyEocnvcxVh
qUokYqYV+I9LrBCGPWjnvqa/pQBqvW2Z+uwSZSy2E0v0ejYzDkmzz4rbSpjD0UbnTixARmIdcuAk
wrA4OSWY736crvU0vqoawP9d0EVbEn+bVTRY8nlpIhddDLTeuO3CjLwFq64P0hi/JjUqy2GmPqRF
TSRrGtNODjFZyiHQjnbl3I0iO44RbeeR5Ntl2DH02hehtgxCE//TOD1PwoMFFjtXjddhPqUkHpi9
H2j07BazcY44Z10yaiTust+QWkmgEJ03VEtkPcWBd7RD3/yhhujhpo9IwerbTRkNRQlk1gZbOLdF
X69bfk80oa4n+a0fKHTCtVi/EurIfkw/Dcw5CNIqjTmp6ophhHqT+6VAreZg3NBNn5xmk7FwFau7
bFhR2ikPzuS5TMSmHfHn2Rqu0srqmS5+cGW+3b/BRRJs4FRQVfAT5qLht76R2STllChRSRwD7hy/
LE4lMLQr4sxRM0qYywbSO7fMQvQIqJf1QuBc4S6FJhXsVvWoGo32OIbB4/uvS5vrxFcLBiMWMEY2
NaSjUilcLBgBmtAkZS58B+YQmZpNFIznVFuT+D1m2Wi6nPZWifPVcj11ccXEkySCpVZbeGekI+5N
vXhOWEe2YiatsB2UjN/8+mr5LbRc6R7kU4BAYEYIeZa3aWPGz0mKGdDXtwgrQua1KgCNsLo3Ox1G
gokMyUvKbQOtB1HKWM3S9dkaZ1AverRXJYi41fuHQl7WSjRedEuCLdZMgEhvWmSG02djJCtx47V9
sK/nqLUpRlZVE3nuDgbmRi2orysJ2Ylrpd/bSa1/dJ9ZUhZ+/zx0RngW/Gu6DpRsbwo2C61BYbRj
e7M0yZYNSDEae/buvISeVKWSkDKlyT+3DboVlxYXWaYFs7bFsJ+lqD9qK7xrq1Up7xpWfic0nwgM
eWm6TbShj4Hj3yzloNA/53rT7JcFPvCYFcuStciLan3dk2u58i1jODZU4mt8QOk5/9Z7ytVSUndG
wIDQqtB72wqlUxYMmIERohsIwI6Nl55hru1axnYPlJP4MSMomGOTIBVpMusmYQ+rZw2pyJ153fWm
v84m/3uvjsPDqFpPC/llFF+J8juhR3Tc1GiZsyf5F1XTv2sGfkNYb/laxNNGzf12u5jPIquh6aEN
mEY66sW0NTKanPnasehqBZr9qfKRTZLklLqjPaKXsLVdnfWuUxylQuBTn4vH5RxNnTLbsv1/jJAa
xJ0jD2Gol2jwOFGXYYWpKweVodB5qTbHoUIF1FYni45cXIyMPAPrjkFlsucNhNuyDRkYlWdhoV6v
q1HbkOP+U7E++Zp2rBGzwHrSsOnPE+u8Tplv6pusARdrZla8Nso42Fq48tgE15BFHawF2tATZ1EQ
StZrNzXZbH5kItSLu3hrz4yZ5a+UatEwyq7Km+VNjR6Vq5/1hI8glUszrsCuUcuHEObivE2UaOOo
iacC48XwDX9VsfEbFD1qlTorgNQu0v/wsEg7dNuf1VvEy/J6S+53FJDohBHUDCPZkyC1iQYKHgYr
kAcI28B21FtVtvrOqpr7tq32y145MMxPKnTzT134E9WI2BKIqB+wqeLoyVhT/Pak6DnkzyG7ISIu
B7KSnDL8dleZ+tIM+lewwu3L9XWR83Dx8P9m7MPcNvjvsQ9XP7Pw26vIh/n3XyIfdPkXG0uLpFka
uex2De7CL5EPhDc49Ky4R9MK0gQT2H9HPhh/wUaeCcm2QRIEBTVbjn9FPij6X5bK0jdXr5JMOfJb
/knmwyX9W2MdtVk+bZ1CgSJBXPRHaAt0I5GtfzseGKLiOUpshC3UobqR3IWekScPBknrzaFLPU8n
znuqGc1rnpWVrkKr1fN2KfJ029v5laFnH6QJXBQDvLgZA27R7SN1h6HKRQUjrRy2kDdi/vMj2Ddj
hX90bCwSaD3Mgt4HNzZ1qYj+c1OhvUgMDsw1Qf+NI0GUzOviwx8I9U3xhq4YGOIZa+wIq91E/NNn
i/BwSVcignifZ8yDCw8HUIooIVwPhkjB6zg6XrqssabHStcRTFNeApxg2+PbMfEMzO8Yooq49AUk
jCQN1HblZ+OIXEqRaRxudUsfDbSABdW4Oziljia5Fr61LgYtGW+6vnRwpPLHMLvFYsy7XyMDd+2E
bysCJtC1qBZXNozCwk2VXPouyGfT/KxiVZZnhuczCo5x2/Noa726Hsn3TI9ss7/ZubLVW0DQJCqA
7xr8tjrEhdpi9+9mUUYJGY835lC5uIONGG5CyeoP59GrUVbqWld3V14cF9ieY6vxEYLZZq/C8w36
rlJuO2YOGHu7iOnYVwN2Q/e502mtlt9EqGS1873uTBMBVVQ7JXecsMHTqtLqln37tzA0pZrxDVGh
R5T8uDO2Cbt/67b36YuuGfIg54wcPaO4LjrEeVpqoTEIAoNgtxDOdLSvEgt91ZAWTYl9O5sgQve1
Tjxp2VmafyxzrTaeUzBDur6baSjVsdVyeyZ4wFVv2OwQ4YyRsIK23JBnN2rFqnNynbJ+4Ogcack4
mK6SyPdXTU66IKmMqmntjLTgJl33QdF8zWqehTxOKj6EhLDEf+hezB/oMWfsQXjhhauRHN0Azgge
NIbH2abyKtlCaTc6iwb00LZ1dt12Tga1JW2CoFQ3KK0GE/oPRiZ/F5i+Gd0REy9H0l+r3hg/E1vY
+dz9uvGr4xgw1su6R1/brXILHZJzJRQFvatRkza/CnsHE0EfV7WGlBBCxFE3J308l0ahWWe1sfHS
ZZyXztY0Mh8eFbsiKpRuFDZ+kLbob6pOKxu3EcjV2D8MwrzJVVK0XLMriO8THa6LTVxlPbqpoSxL
CCJlCwvSJ5Y8g1pf11gkHb2z7nQNmfSmJvCm5t6WYQG0hcdsmHLAS/ZV1MX+bTvHirgAL7lcVHVs
q21spvHI73Ap7Bmym+EPbWalPGnhoMbrUUUCuE/akb+TO+BO9JWJWK28dwZNt3eTZuBDDOLKgIqK
RRy2mmUV0xkiaeydSL+OJaF3WBBWMsxziH6VbPpPo4aq82AOnQz3sYxamwC3hiAcP3TGX2aJS+Za
VQXrgOwDdTzorUnHQDW5rtwwNGFxtT5RAlQRrdGqd1rSmdZVbE91+r1rGl4RUv1cwzgPqwQiwsg4
40vRjp1FEgPJPK4hk8hA3Sfxpz3pZqZG0CqiEMRK/T1O/SXJy0q62r5W40Igs68dP2y2Osnt001I
Q6haT0OSEWPghNocadOx2Z1ipPv3HVkgpbpOS2FMys8oUw2CMCaPC/nLb3fJf1UTv0epzc2qN8ut
RbfIMTSiCpeJz297PUcwqKF0oxgu55Kv1YmvWTkaJMMUtMR5wNvw8P4zvm6fvSzwMyCVaZg02Wlf
tHlHqvHOSRGt4EUHBCOU/qtaDxRp4zhp10zB2u+kfvgfTSXnDuHlG+WGLpiMzoNJ/eK+AqKwlOC/
QFROur+Ro2nd94pQ799/c386nLP+iXBlobI/m9/8b4fTJ0IXYGjFTaAknjPyRsgOYvw55p7lipxY
9vef7vXNmWNpS27Jqs38QswSlMubc2I3yTTiNJ5qbeZU0L5iXGDte6I0Nu8/1Zvjx1Pp1CjIdFQ+
tMvjVwlZNy3nL7vrAk4gjVerjJwP3s+8g3/1IfEk9F6AUWsWZcelEmjgdcvSVIKVKmeTSI61ms3W
szFMV2bc3clWPpXEu7z/zt6ckEhy+bs6WHIkubi2Xn9mmR5b9Lk4iF41gEcmaZROtL6CfXEf+4CF
wRAEh/ef8g+fG09pz/WlyX7k8nMjuxHpccL71I2gfQLlyTriaYq5cbpR/eig/vHJTGbxs6pG5bp7
/f6cpCLxI+KTi4bG30Flkp/YHomjX4t49/77+sNJ4mjkKenGfDBVMb+U307/GP9EovUYydteqfd2
RKyT6aX/+EmoGukDofpgbEUqzOsnKe1WmN4UoKYKAw29VS/OvTWk7vtv5e1ZobJczBcW8+H5vHj9
LJ7SqL6eQnjx2hQHpAREIl2ik08CcCHdOOXT+8/39lOiH6CSxcBQd0bEX6xPWqM0cEicgLCHHiBX
+wVkzVNWZx+s92/ra4RTdI10GpIsUlzSr99XU3DvJYaMS6zUFUB0id/SNDWiaF0YfVCvWm/yCIOG
/jOxle7br0rVJ/meZqvtfHJKzBhuUOokd1M8dOf3j8Eic311/dN41C1eIINYZGuX1z/xnUpTWBh+
sYKdLRFtpwpUq5Zkj6Fvr6hd3LHuV73M3IhJanVb2r+yNF5bXr5SNXiqNHXUNs1WYxZt8CevNTu6
e/8l/uljMoB0yDnAgFd7cVrksiw7FYM4eVOVVp0MlBlzyA8vfNMkNQ7yf/50tGLn52KCztb19adV
t+iOTINrN2ZXGAHEkDbbr2HEJp1SnMgP1qW31y/TGLSCFu+QkMRlVv7b9QsyC/IHfL2V05NZAScm
0/J/evXCbUd6Yc26RFqGl/cR4TVhDdcgIgocznPeZPdVHP/9/lGTb97HfB4hNtAIeJxnyhcXky8E
xp2B23DbR3/ndX9N4KiLV3rtJ55bBaRaofEom9plsj8ryZ5Mpz1F+NZEEL5c1/+/+zX/mwI458/s
v3dizt9+fPO/1fG36lU7Zv5PL+0YQ/wFvX9W+rIQWZzRL70YnSBNFkCHHCgGqzQYubT+Fb+pSPmX
g+xIkmPCQJPrgD/2/5oxqvEXBR39Amjsc8CGbv+jZsx8avy2BLHoE47Auc8yrPJklzKxvpNO1fgl
RMWpt0jjcKP4VEU6SdH2zyloHNY9pjGt5wA4DN0D+4dVm6LXaGqndoeh/KwP5W3VElSiVvHf5vDR
qX1RYc43JapmaLEcJ2r2S5W9hssapTaGpN4S6CFTjO7SqXEyaKObj9oPE9s+3JHkmvndj6khNz4c
n7EtPuVDe8wl9L5iQnETAej57VO+fTlEv+8kLpN/l1dGZYhyXjpzdXNRZxilLXxjQCjhE3eyq0ZH
rKZWXAUaC/IQir09QHZMpql0O9l9Mvxg2KqoooE2EmTaRHWAKRynY+JM6xo6y0oXieVqmfiUxupT
OEMN7fJnmcnHpISSjpfxzm/UO+Ch8XqiKHF1I7tizEbEX9/HK8QR3zN5Jm1h5kKEJC0UGvrYyFzl
gmjqoYQ0F5p/S+m3LEVWtNZ6doK5hy6ShNINau9HT5om5B/cszZx2645oCN2gFi0fdOwb7FO0QBO
IED/sbYV7ZzNtI9+mNjx2rcIWcYPKpKl1fb61CQCyUQlz42bu+RldeUoYe9bEadmEZA4OuF02zfO
tB/rjsWLD7UpR+WGrfiEhcjewND+G51596nqpzVbXnMv2ZRfDaP84njQerR2TFyIbB4krzMI+get
sPBXdTZvl2kEvF+SArK7oYJPoNkmXvcBjLlGqDmUZ306YuxUV3Hdyq1dGoBeGbiuFDKH4MxCkwHF
QVY4psZ2yg7k30FFTQjOEjYzYns8txo+xQqKBjt2bzrY2WyXJfFwtHxckYkR7/V0fA50ddgSw3yy
tbRajwr4vUxvr/qu+xR2WbnvPbBKZT5ej92h0zBpoY7NVsGUe641eoM7acm1UY/iVMWF3EUZJ6Iq
ymhTmSJxrTDoN/Zo4gLH2+tqtdLig6tPQyrv/SjI79Aa3yp9gsEDl/CqGZO/s97XeY92vINe4BYQ
5HZsmD5nQEzWoTUeNbVD29/1/knXGQRMyXD7/jV2IWKldNMMDDYC9SVnNFuVi/IjIeq8tMEmuHGH
fMygiccAkmEfxmPCvMiZsGCr0zBLFXnIR/nox8rV5Jd3zP+KtVNV9PgqYCaUWSRdG1ijSq1eE4bz
VaXjfZ20hEXYnb9hWP3BybuECl6cvOzqTIbKrFz0eOd197fSIqsbW4k0CWRENicfHeUhc3Jzp6hk
qRrwbAWqGjciY/UgBTyBiLATN2OqP6GdyQc/xOZOcFYH+y2cfwRBHWeiyjLXZfW6LHt9HefBOjam
T6JFuBfO9jW4SRp+OQelCMEvVRx+JCq+sH7Mnwf6GjZW+Czo4FNXv35XugLjQ404m/T8WsO0igU9
7tbwrAAgtwRnmt0pFOWXLL8evaOptDCLJ7T9NMZAumHyJe/sgxvERXLd/JK4G3JfJXNltpNdLsO8
4JJxWpEi/ekrfN/6sO6nyUa7uOLmO506j1T5QPmh0CncDFSyPSDWdVWgSAiUycUMb7hStEwmo/5Y
TqBlFJXQWz9CFob10bUi3d56DkC+1Mh2UQAjFs6yt8LAdg3X9BPHAzGM36260Kn375//F9qmeeui
srNEa0YWHKaJy1GJ2Q5DNXkOd2dpBVs7LD/FxromdnMfhZHjCg3Iionyz4ywZpNP6KaIfFZ0j78D
NSUThcXc9asHJP2Ej2mEAcli2Lz/GlVmNxc1BBsX2hgMxdkEawbV9Ouzwhc9AwEfJ4DJmAQYqJ+c
c6Nli98AJaEssI4WQ4pjGKvW0U6KbwpQ4M3y/QS2Q7ZKpuCpyVnUILLTDrCL6qHGWnrVWnlzopd4
a8eqctVXTDrrfGy+pKEOsKq2ims/VPX7unDulu97PhlrrW8Oe7iH7Rc7+9l0uv4cxCgltajnbixr
1Khjj8sLHPvGgPa3xYtaP9oCXAD01Gnjzw/NAioNLWWxHoapeqT7Hx4mIzfc5aeiEN3RC8zArWVe
3FV5vQvotd2apKiMgWPew/Yx7wub1m9Ztf1m+V4VDea9mY205Gv/bvmNasJIDTxLc5cfLl+cMLtN
na47e6Qu89EN45ZhWnQt4yC+zhV/1/sZkcbzo+Vbyw+Xh8nQQjUEOeBOYvpqJZO60nn1DLR7yPhG
0jin0lOdk593UGhSVlJ8Nto5bydlXC3/FGZ9S4KjTmVR+xsjE9qj7Kxul3QjHcTOVH97iCFY7vMK
VHPdNMY68YgGNIpi/BxD1SbfqXusIjFe1XAl+5FsunqaLPCvDvVlotnAqZ2JWIQYooroP8ejt7bI
XQTnK+WpDUN5sidGDJAmx1U+1eYt7Ii9MsX11k8cpgYRKzcSryq6agYHHrBafQ88BgbqZCZ7G1jm
OckabUvI1zTT1kmnaqBaM4SCqwV6m2FYgTe2A2awj37gTJZPXqqXd13hn6WliCdoocophaGF+5uH
YZYVh8hj4g/28sHqwvKUTUV0Z2LxdAtUbESGi9J3wXHpa3L3iKFxxvAuMUPrIJq5tGsh5cNuI05I
R1I95KpxwvL1WeJXfhjbsnsAEv3ZtFPrtDyyQyl2AYhTV5t/Q0AzgspgCgzmGxBSYKLmL8Go2Kt+
kNqMlTIeVEMoMAapV4SVwbOEr/rA7w+R4ca9Lu+pZKpHyU3F0oi1CHRZPSoesexNnt8tP4MHcO/h
7rxZHg2NhhAi687LI4E0wqhEBH/Br0hICJTz8sVXVO9sl5VybipudC1JDBHq4WlFVBNfl98x4BxR
uUflbvnt//xnZ/4zGiPMqK+xbzuztpjDE9bRqaOF/1mSSLDzEBhssSRpj+kUuhEKf/y0geOOlkGu
7cKF7mdqfyOegypRz8t3qnz6irBM2Y+BZV13FYw8SyZiTQj8fE8CrXedhfn9EE/qtpqca7igJNmp
3KaP3G4BTRsQgv79sB7aGkwLX5TxquoI24mxar18AWYDrgDTFGi/Xj8hCGLutfzYCyew2rrB4mTK
gtQIHzRMFSk2tJsocm2ELXfWjD6NSJoBuhCaoVv16kHUGoqS5aFBWqQ31HfL7zKWKa4tQGzm8j8j
od4hAvKvMBtclWm2LftCe2xjy7iWef2MuUh7rOdHGo+WnxGXTj4Aj+r5N5eftaJ9+dkf/t/8M/Sk
uqsGgbpTZDHeBSpRSaFMoBPPD5cvaGBIF6qyaRtp/vTyPbULEdimFrepf3+PMPcck6jyIGhbbR0u
1fsiHgPi+LzT8mj5okbMSDK2kztmneC6u5qoBGn1d9rgXCcimE7Lo2b+VllUO0OQnGyXfgStNVNX
pT2oN1FVhKE7nZz50PVJ398xalUIiwOxNz8yFRXQTZ+f/M4k0xqrOWLw3nepxeM7OILUnNbNEMHe
cHPPObTElcLdruK7kmeoDDGdY9GS/R3CqAWzl94kkdT1lZYo2YFe4VcooumNRm/61JLqliaTdzXa
iXKltcZ0yEZOaQ/zazBPL3OsF7daNzS36fwv/yrr6uL2P9+d2DO4WUXczfJLyw+UrFGOeeI8LP/l
P99n4PWYhp1+XL6//KohO7Fty7RxpxDZWVWF1dEOSvshDzERMGq8Xh7B8HbWZQxKnf6V9YDoMD8J
r/yV90ZfueEEnpgb8y0ARvuhJiJxHSCP27FN+OYFhn0e4UJva2wKmymyR3S8fHqOhfjIy7vx0Qlz
dZfmeAKXhzGqpH05+uAO5l/WjXFfh/9D3ZnsRs5t2flVjJrzgoc87IAqD6LvQwqFupwQqWzYd4c9
n80zv5g/Rv63/lueGAY88YQgQ0qlFMFmn73X+lak7cFT5acoaswlSVqooUp0H6yXnVMaSMKaWW5c
W9c9StNvjwhbR0y+RWWDqThhhpCXx0sgryxEZN2wYs4HxDburT2m9u7e6Hm7aRKzAioT9nfZ+9Wx
HUKS4+avFoFrgU3LVo8vZi2rdaMgiKGarOvjpcdPG4rpiZQjD3ZCCUlRKDs8Sb8PT9O814r6yM1l
OqcFdhmmVJijPfVipEa20TMrWFdVWb+AT5bPgH8Wj6PHd7hGppPcAaaj42e8WPOjQWjFx+M7Hi8N
cC1sKyJ7af4RwWgaOxvtA+oLvh+dxC+f5OpjPVjPdjuap6wI8lsX9c4lad3N4+ixSfpy2qYqpqLV
VH57vKa1Gad9mHWgp/75mmnQbbbS+Ak2NEunyvPXs5Z7Q8OCfmKYV3coFzynuvjn48hrp+puGQQQ
8gx6vDJAOoc4lG711mXZS+K2fE6wcrzIumB+nAh3X4RCfynLqQUERrIibxr09XmTx991FjHovvtD
ZKv+xEiCz0lv/X5jdQ2wX9LRLgbgyLMTXNIsjy6PV9zCDo6l2eytykCvN6hDF1s8DOYjq5mMp6h+
exzAO9gie9TOru+X51ZqBwv4OncPgB8wyMZhG3jI9xLLGo9hdZCDJT9TMS6iSg2HSfSgoVEBAXS0
zkAmrbOoiTupKL7Wet9ZZ2PePPaUE+unhn9JyKhkrMcVVwdCvBcBYdNV9OF41S8CIEg6EnkYnIDh
1c9SrzreOfTyNn97uPz72IqTYWcEfOwu3MNDLAgWafUkeMdAPGwCD6El3N7gXZUDMFQvh07ONUPO
oRqWSWkRqlur5JD1tfYizcrfRnNFAgnFf9GtkMwHojYrIcMrxFxn4cseC1dRNHcMKuEtFc2S9gxH
AqxVBTCCyzvOlsNEgEtfasNZVeV4Hkb56sneXCWVMPictOHWAL8cIpDhjtmfhIDJolrX+Rbk4paZ
5bjPA5NMcBeDj5H1zzG/xaUfyZjLCJcF5EiTmnkIOY52Jd81odZGckjTKn8aZ0BXMyeWSa/ZADLW
1ym//uZRpIa9BT0GG1AkRmI0C2QS/I3kHHul3lJ+99PSG1XImknzKF3K78oIQKlbSbSvFUg+zLjZ
IcjIR/DKOD7LbCJwamiyXWF72v3PR1Y3fXuaIbmLHp/01cnk1Q/n/44upU0Ytheu3Lp8nvv1u9iv
m7PfY89iVUIqo9m92zoAoxyMEA6/NNxU4RwRByv9avU/084bv7GehfPXFREpxFN/0KdgG09ls9GR
1u2VX1rPWpp2CywPW89oeLtNYQ1rSatxfuwrkvFeObCzMSJv2SsOjzeM5sh0oT3EKSSsewp14EY6
4+px1DemuJs7p0fhVDf2sz8f+7VMFpGXwdo05wCIlj7KPu+0JQvV+Npm3RlGQo5Wlt4fmg7K4DaQ
T+C8zbXUcnpqVOznOgvep6iEYZp7/beRBPvWCb+mHBwhhEuSg8mFX/h5GI/USpxfPojh1YRjZW/r
5DaoxDwEM3lHk5CdMi86OyIg5ru3nx940HC8D/iTj/5IWZbHGtwagj4MmP0GMXBGXq0B1WrHyi/i
i8ONLmlqYW+Z9wE9x63mDG52D4PBWre49rd61t0eP5YKguTXIHiJD/HDCj8q94L4fNrYQMRuht43
9GSigNjq4p1khfDipfE26ydn6YieMJz5V/ZmjINKm2wJ3IB06ERFh6YcZ/Mvurlh4o8p/TI6s8yZ
1XFEbNVg1aE75kXc7XVfi+96jRyAsNg1CXrWrhtFvBlTH6pzW5bvQVHTlpDVdAqZACI44+/zwMwA
+qLFjKlZAm41wZpQ9AC1j052M97sR7GUkKp2yOPhp8f7f8JY86wHobiJHFORagyiA+ZDJGNEdtXV
ABScKBqjx5A2F27ZyEM8QQ5GUpysyAjLrVeb3K2tEPa7Mg3vyjTXu2pEH5FZCuLvcfj4AgameB94
9Y+S6NBmqxUuD6Sk01ZhHWTbLBVgzrRW48yaI7BEIT57ZYOwItMiy+rP3PeGo85YEuyxF554RLuL
jh/5TqUSb81i0oDaRck76g1C8ep2oFIqXknvmLjXDwjC9AAatGVwk0PJeHX05qLXYfkCFgBKJFko
oGPoeRLWc4eu7dy8+l1v7fiOvdl7qRDce9pRmcEuDqp4X/nTfGaxQZw3rcNRB/ijpRSKHT9E6h3i
QGmCH6g0+Wx6lfUsSr3cxBVmlsdrpZiRpZ4K231gQavi+RheLSeOrqKOKlJxePiaGvA/WkM/IOQ4
+944djkSKrsOg18pY5jOrt/DtN2lytRPpVLvBW3zY49+9kWAn1/2Gom0vRGuEP7TWZnSlV4gf+qj
ZPlIyfOdtD499hIetEAKC4N85PqzKGT3xECcmrr09bUHqRE6XHC3S7PYcYn0pMwNJqiLbgQjlo4n
rshfwUjjG4oOAfZmDtbTmEwqpbZkPKGnOhGdBF+uc7KWh3HaReYYPJVCoCW3yf9DuAyR15TVPo0d
a+0rj1vT/MY1DJrnM6xjrZvXm6SD+VY6gMNY+qYrm+hQvChwo0GHrTJiqN/iUf+KmpkYTizsOmT2
jjFCfyl8bmSN5nzDpZbtm7FvTiIrOYPnOi0xmnMKqbwuyWuhSgIoTqfC0g4xykaWjXTpda+ntYL/
wkubemWmdroAJx5fm6CMr+jf8o2ChlnR91/IXqQ025Jia5lin8dUAhA7srurfEpxPByLpCHzgRVL
sFMqfMnycThZtjOw/Oet/PvQIwnHgO/Dz0q07RRp56KY+p/DP3eC0vvzyvylwEJtJ1IRrSPdHZ7A
Vk48STtyI5rgDsbNfBp1HIFWl/Vbn6b6Cm2CDZMx5VHn8BksmAL0WxNUu/KggnehAGtlkfub+TJf
aaqwd50gY5W+CdDn9jcZVjdW0vrJbIxoU1ZA8/OKBJWoLUA0GSJ9qbUqBBRvgM8s5SZRROA60bik
yiF7QNe5wJMUl53fze28hgCZQGLo0AyuYSU3VfKjVmm0Cmi1HqluStrkRvUGBibcWZbWk6vHpkCV
C8Amw/urEyKRatm2sXoDfCw2tMHpi6emzL6bRnjo3ZhqURQTNktzWkqnSq8x2tKrx2JjZQwB7fkC
sBRrlwY9r+2fmT20q0aHkhNoQq7sKJdn/CnmedJck6EOAzQaCB3Oxs0ITNEKCCfF8Uy6QxCdiyxI
DwkO2eXYSHxlWdUeDLSAnLfqtRBYYMjpaLtfIJ7Kk+j1ehdzMmMWspOtUrV7QKmvwYijhdcK92jC
b93kpheQzSV/KwUFKC5o+7rVQnIXOJWO+ZvV1LjwKhqMliVeY8+NdiE8kv3YF8BohK4t8wrWoZ9U
Exeo9xGW6afrFyTpGcMFzJw4EbH5q6LH+MFI5Yww/1p2RkR0AA8aUxWAXxMA1FEx3EZHbay6fs+H
pjsMUqJ0BgZYS+ndINiuy0RVn7JsxZZ/2+MfEQL2NjedHphcmFbexwj6eaNNw7BPmrG9VE24Aj9O
EoEq8mSTsdyvoB2fYzGdRe/Wt+znRDD0TR+yp9DPk7No9OcsZEErrOKndPIBt6gRbIuWPDTHSBMC
P+ZA6tLTtkMCXT/k9r4fVTXit38to+za9mY8YwdY6Y12cPCpDJ4em66uzphknW+o/j5ouHz5la2O
bdJDUGeivCUWviW/0R+PWHDJerX7YMUbaL4nIbOZccjGPcX8PojrZN+PVnQv8mFHluXwAUpw3OFH
ataBYpRXdnLaAQfY87Hl70iBsu2srd6NLqGSMp9XUb5rXmRD9hnOw8NgfY6en+1jmDyULj7GSpFB
8yODKjwHnot5agiezEEFx6rM4VoVbXG3AcUvcivJ3pnv8sGAjFwyxLTmXAc41LBQZWGDQjD2YUPQ
bYTdUTXZb1WYdxS5f/E2l1EbjR+Ni7M4FDlFncy705hkrK3KYJX1HUUav9OH115lpKztH0guFHQs
G5MZnBV4pmXftt6qh3S8EgXRkGZSFZdqxAdnWO2xiIYNVXF4N+YNWIR3G/DbWSdgiwuSdNMmceJd
Dwh56frNtMuijJKylwPTbPTHfRyuuqFrYfprJOAKiwvHC+7lvOEd/jYMnXaKOtxLf8pDT6p6I+2Q
xXbXuls8Et7JL1trix/fPtbyDRRmeK56yiqWPtnnQIbbQsu9p155MSAuul+G6qv9aDlfbUG+7WMD
cwfqvOfsfDlF18emSiE8SwqzguAVehuZh52AXCGdBO9t4DhXOWTe1qg9nad/Z8HmRK4LYJ6kMtsM
ftHTp1kXHXszzFd4VrwzEbQ31nI8X3TLfyIwMMUWStBq6I/doSA54eDqTndIdcH0lwUkfDsARMiE
1UtclVu6VHCa6rHYdQqyeIfpg8ku9Ema459JbSREi6f1Vo5eRbgy/kG8dNmGXioLQotczka/yiJx
D4XbAgNwRLepYMKHdlNeQluPL3oRE6hnkw0xhOg1PIIz4yrmDBxL7oZ2vknHhNkhitBFgmr+rNdZ
wjmCHXLSTULIyEKRzaKkXjOkFe0GSE4LFTKpt0r3+AhxHU1WpKK9oMkwt7HlkCUBIHFbaiaihhCR
CE+inMSNONrHmsb8Kxi7jZRNvCaE6CUbA/MgM7teycnuDn1mLQDBO4d2khmx8ggNRp+QJ3wp+iIe
/FWQTNX3Rzxwe4BUwRpx5CrC3x8jBvDkUfWBWEZ+gvGWqoEstrNJbibgjtY91XparOd8hoPfMavV
SRGzauaShVWJg6eFBEupcYcmPtywFHcORcQgxC3EDU+LPIxqjkZr0JSWkTp7LhcnK51D1063OI+I
4BLBiTxgYGTQ0LIoTM+eVb6EQW4f8AuKrZYn2w6g/64b/AUhOZx4BEzthQXp0CznjLaweHMsqq4y
F8TnKIOKkb8jsBgoJnatNnEwaLc6LvrnzLfLZRTkn3kF0ioPvPd+YiLTRSSt4A3CY++dq6qNr7rN
Qpf2Z0C3lXavX4JjDVzB6sZPT4QOGiyR511PRzDR9TVvRuQcpkBqx7ghbXXoVXOaingrEiF5Gil5
8kwgH6YzBDsRUIkiAQ/WgFPKWyupRlxVd3hYIyyRuMVJb9OpX/Uwf4rGlPdAG2B369PHKJ3ka97p
K1zkZpy4y7ygLTIFpX7DQ/fmhe3dcZMeBbbdPxEM9qrasFozCdqCp26PXdr2SwNjBlcbsV9DpUV3
Vcvx6ATNe94MwGiByDYe51qF+gdG8pQe0zI0GFQFdExGt/hIfQyiqIXuetNbF81FMt/i/L88jKsa
aWIMCTA5LxhMY4frBFngwyRf+ioWu6ARYq1xfp+txEXC49QlqSp2TC4e66bKdoxlRqTyANaXVD1S
AvJopPUzNt5GbwqFQxfXUqfzwwfwzJ3sjFchYnzEWWpsYqMcdlpMJEWAm2PT5rnc+P5krkh5iJJa
+1HLmiAPrdCfyI6TCxgD8TNNY6DmY5hcfadGNEKa0+Ca41Nn2Jd6IkpXJ3zrrA/HfhybNzP2f6CU
4bGsUhKK515favnpYYw0fVFozraWccYnXC0dTsdzlYy/jCTQl6bf5MuGAdyiM9JViwt85TVduSrT
nkl9rdkXLGnRou4CFADZLIGEB0d8RFFt4PxUq6lpiE3sKR2rpNgZ5V4qtyQtjHyFNqmOTiOyE/05
Sw0Ckw8PNT3K37xEDRfd7b+88IxEo/viPP4aqkLeFe8vKBw32KMq7fYpqWmrIst+9D6rNExj9fWx
aZwqOFnCPkcEz2mZ8xnkg9wWhTMXKOX4barJX8qNN6UBZOSBfZKCGVk3p1dZEYOAto6oK2rvnuH7
2uQIApdt6zwbrZZ9V4M3LHsZ1+d8cpgZdFxxkPLte4BodglWt78GjEY3sZr6axh92kFqPeeanR/K
JlfEy87r/MHISX6HbIyAbHhJfFCv4/wU9ufIvXh6KsbW+R4pGlwsF7X3SM+ypSqUuicahmLLscPn
Vucs1e3m+FhCKnx9y9EiXjI2kvypMbit553MUCmbMtmEmvVDNZXzlBlTfK5xJMWhCD8GQumEL9sv
Ht3QtCvG/GUabsugUgeeMsGOK3WitdaNqxQb1lszX0+27ww/EsKw+WJ4eORvhO5AhIA+8K5N/q2f
Gu2kx81nSOVG84w5Ifma/vGxMXPTWA20EZcPY3iq7OBUt9ta9D9NLfBeQtIBdlzBOtaB5jUtyU7r
6iZ+a61f/E3me+A04wmzqkNB7JO1EZAF1ktQeWlVZReyC+qzRK2/auNBfonmhly3/o6PntGzzadu
chJJb5vzu350nZWd+LwRNXUpSqHAnbZtoMoTOYirDBfqThXRjx568AVuCmnVndnvyKNeVsOE5xGi
/RanJR9kJGhNKLyere+rs/7u+nr/XAypWoxWpj7nNp7eeB0j7e6nIAF66Vi4wJzMPo1DzJMgXcYr
JwXzMGgDgVydkp9+igMRPavaeO2ACdRzVnEiMHC9tiK23gBAeVjgaOuFedxe6h6zYTyFrFZHP4YT
WOg7z+rLI0AhwqlbtSyNNnieoPreanvDpVM/mTFORBQKy8YOp8/I02dek042qC/XtpM4y87ygmPv
DuMHnj/+oppTaRzolgnnXCg6C5Lq1bAT6IBjL05JTSKVVvHB1QR3LPSosj/FjKbJG2V8hiNrAGLn
zuDZrQ8Pe6Y5aT8GoAtLr/O6J5r0+j7oOB99lRf32kaOUFGIL2wjDp/JlzxPqeW+kX4uadPZ7b4h
4O/m22O5qBJRg/cO07XdhVQNwmVCmJTVG2EMi0GW5cdQR/YhBLK0rBuz/PC7WaWRTF84es0t06Lw
VCBw2yRmJ+6GPRaLlLHxi0gMLL3+1VUVHHQ5GVuvHNsfrkZROCHMP4WhPi1dFf2GKtn88i17kRmN
/ZU5MiGbu8RiF7rUP01YH+IQxE1OFuUDERHpU0Pd0TlrwpKKbaINAwSt5LUi+zxrY/VW2axA/kTS
JAPB5X5MCaES8BZRQgoT+Vr7vKoQogrV/Kn80/inrjnymFlkgq2SIfgp3e41yFT2kScThbix0ifl
ncpa5BfSRGgiAWl9S+qEBw93/zZFEMLT79kmRoXzMDpTWNTPrWXd+JjLZO0Wt9Zwp2fDkL8MAkAP
LESYnOENYFYRgmqRCVxwGEuoKnNCQWz1weC2ucVj7R1SL7cWXad9I9/CeiVm5uT7hGJGlZndWVLE
J+GSRFaFw/sIUdQkLupMm0EtKzomOxsSOW3WyT1Ms7Ci9vNb5IpzMwmbXuXoofYwU/ricsLfFMsn
MbWvDK61vWUk5urRpIj1HnuXu56S1gOzHntXS8u4Hh9vVmYodU2b1Hqp1J71mXsM5+6xoA231HKz
WWksn0+jYwBxK5t0nyY9+rvwV0giz83JieaocrJMii4QnxRUsTZcZ7TuwqKyZCAd3C27KZ6LUL0T
Y4BwgmSvld6K89BJcSJQKnrywg+uOB9xgDNuS8jmC2fOOq5km63iOe7aZyX3WVClkVSYF1dAYMWm
GDWGy55X0jqX+gkxNDQ4vSB+IXYzFDtkr5B0cIT7I6FoAyFxYP4qN+WRUJoMMevCeZLNFMD+J+AA
I7M4TaNdEiMuyYV1tPwSts0OXRkKgHmYNDaD8ZymZxQC3T1WVncfvfElKmsAyDyFUlpSZ21AH950
lUaiMdmZdNSYzfUnygceONxIiSuICOHKRkAxjz+sK4f8EIPA2dYF6Vhl54ZHOzWRX4bpjjVg847h
foWAhBiJRo/3tZm9UZJMX/NOEWvjY4eA5+mLeJS3x878JVwa5tHxkGjaA/JVK2/CpxYc0qGxI23N
GEe+O6N7jKdU/CAEKFmAAds4HrYat9aHg7WmGzX8rAccSqJv+jsdd2/txjy/w0L5J5H02VHTjN9u
OgyrkkXUdoxS8WJwOyqmrH01s7x49S5hJ4u14AG4LGz6KrvENfODhVw8NJi548DNjo9NMgZ0CfTY
JqGEbKfBGtWJloY6quq3kTFx81EdHLpq7ql610f1yPst1iZ6/FVYecmJBUxyKqQ8GZDALqIMq1UO
MpClstPd+8x+UnXo7YAL7BIdLeciCRrzUhrD0gvz6FcYfEi9Ee9d6j0ZheeMS8Tr5De0Fz+N5CVG
AYVNPw6QQDrqmQlLT0i1xu008bzdVBLsE5YOabf8R8/05vA0am1i7u3ESWnta9eWZc4nGm17LVzk
gaWV95+aeZ8Vf8jbUmPdImU7TSb2gbHI3HfqbgLjgKnsjCr03luz+UjMvnlKuii6C4t7YyKcHZaw
dJMMNj3CWM8veTcQhMngYSM8U93tUKeki9LuG0yjpa8SSSMwHVYwd+jeNOMcieIy8tPts83I7Uep
tb9AnZZ3aeTG1nUaskeiseVZPTWfVraqfdP/pNhPdkOTNRtYOdqnNkUk6jHssYOouyByq3Z2hesx
Yaj9CT1/UTFLCtJNlDTf3M7RYGqbXGz2vBu2CY/XAbCzFVrRyu2Jf0K1EZ5jGvPnx6Ee2s4O+ckV
Rty57wglSKEuBhlaCQnWBo2Osijjw6NsnJt8BCOFQSl2TRA2u74Nv8KeZTAi1TFLFzYy/s3UDyHa
9eSJIrY561gI/mzSOOG3fbxYHqbaSrekuYVMdNLWmnlF5V5zBR0bEU2fPt2FyRyjr3FMkLOEPLaS
8d7zeDqVgUY0TQBegAJhZ5uNfQN5U11LhnN65/Kw90tJ8FhbqE0vqY9yVbcnIr0hAhS5uRYkJr35
FeEtWp8PK9vyn+XcZH5sGiNOaQFC+lqVM2vOY+1uGLe/e3Tz3KJxhM5sI3XLve6EMKF952aW2XB4
HD02rkMTSyOfcdlDjAay3Yd3RzeD+zj8TlrZ39Je8w+CE48RuHEh/M15UYHVUKYatK2TRvv0B0WC
7RgkT55kCRHkSbAaY2fYaJomL3mr/7XXz6/RmGhWiCDQHFH7n6jPrW3huK+Po9R0jHUa4A6pOu25
LM3p51i4+6CU9u+6Ys7R1qRl6/pTUNliL2ihMd42rYPpttYhGOd44j+784teb58g6omdOXek23rO
SnSRpj0O0974HJGw34Qt3kyG++95ppkrqPjJxTalw+KMJFxdBKQupVW2gnuhThGaKVgUmdqOUE0u
phVvH7cAf74PoAAgYTOZfqCwGTftlKX4UJS2gpCSvmg6cmGbEeAbntoRoWCqffZ2883DEqNrvbiX
RmrvrAYGqFbV9VtVopVKHBESl6SpN1V19iodabEaAJ8WYl41dW1uXksjW9eJ0G+5iU8xj5xmm5Hg
vg/DKNyk0ujWSVWz6A65VweRE37+b3uJbUR/XsP70lCild0GPrq4PjaVDXs0pHxmcc9rU9mm63jg
BlW5cAyD0c/3rWEMBEaAXM1hXJyq1u3fXCXOybyiNcovZcufuS2Sl9Aunf3AtH0jLNS3vbSpDfL8
te58DRRcuxiRsj71KFyeY2E7F8sjWGA+KhNWjI4clmbWVIiNq3rPEPDga9RvVqOQE7ustI/gfVeq
5cwJIcDviCvob5oTus9gGR8HvZP1N6UFSMUqsMDl/A0lg8njZObJomUgWG+GKfU5Ubq/Nrljxge4
+n2x8zx7N5luv2nqSW1ZzFgfqrPPomi0m1fU9XV0vvgDsk2VGrMkQSATpYC2lzgsUPOTA1GvJa1W
eCDc7Kxh1A6Pvcdt8LH32EAsMJzYXyvcNru+1KuPEqvYY5HOTa/c/P26ZOwaSnP81s+vSya+FCfE
7Zg8tNZuouNK03S6DdztaiafXsmYHxwKvev4ncn/b1/WzS9d/orbsg4WVYB8iTBXFBH6Z1wYwcoa
0eY2anDO3bx57PlZ/tcefcYNp5PF7DVxDpVfO0SIi7/2/n6tMrX4kEcvQT8mZ0KxkvNjr1NuQnuQ
FA6rtPd/f/Hx+t/fFs3/KsxHImtCfAR/fyHXs3hthKxBm7oeTl5L4jWXq3YPQpk+GXI6ZpMKXoPO
Ke6ZvUVYbi9qeggbMI4+g8XYCI4akDPSQiBhAlDZmnaQvVCK4l1Q0vrp979oW/tfcwZapyN94jP1
tjW5k1ePJLJFmDMip834xWy2WQ70By7gIn55uS636CGwcBCo9KUcbzH4cfrNZDm5bnJ3OjA2MBZ6
PzFhRNd1emwGT/9rr2pYbf/5An/dOlcBTSXXvrDcLQ+Eg9bXyJvqq2e1wcVibE6Psb42BUkyDzAv
9JVqO5JVN7WpEyxgwUDVScJvrjeR26vv/Uaa73GTqQMQRVZiLYcmwc4rg2Ic3lKxdIb2K+GNYmKC
gSvr+m7lAts5x3h5QDaZ2dZph+Bi9MWHjhbvTnSguvW+XFrEa9zTnpm+X5BURXv06Flo4B6bIMaS
wz93MTV04/sQGtlJ77XsNMaEa2vMBx8vPTYEL+ZYYfiOAKn8uhQmk/VWmIf2Pzce4XnZIkaYfHD6
0jCXgOsXIWlkpAQKryCqgrg8H0PKX7te2ebHviAT8rFHeQ7sLkdA0tKSfkwXO2V9I96ofirNsniR
dn/I0iE/lbqAN1mhTmPaxERdO/iSoPgu7cePYcC/0jstY5gi8HZ9RZ8oQjoB77WebzjhP/cAP6dF
lz+JPPhmFn5+VvPovSjItoJKxOpdpONLmewrC7WEJKKrHp2VIhduNfKTVk6OWZfV9s88D7mujZQB
vt75T3lFkEWnZfHPqXp1tGz60nSSeHKas0fLM5fW3KX/ezMU4w8bP+r28VKE9DtHW/OqVRN4vprW
YtA7/GaB9ZszdIElFKmW0j8sxYlrVkS262ps14RomavSq7RDYLq/kfvgXgxsbTl5gfmqcdvcpZ6v
8fF75hbRkEWb2TgGQqW/8kIctdhN/t7RivFgH2MQHDMYmZ6SBzyUtTwjnhhIt9u5J5bsLmuL7K89
mvTuKaHjsTe1FvUGUqyqlXC6YYxbppxauMHsPjbOf+7pWC8ONd/3eAkGGd/H2BTL4qQuWe9WL45/
G5y6uz82kxW+tJlXX5gbdnfuFmI59CVLxp7UExl1yYEcr+CpqUtccE6n/2hcQp6k/NGaOxKIv0d2
4r6Rh1MeSm3umIckD9ah0RAmzOB5mA8BjkzY4az6kJe+ZEHFG+X1nDX0dunaonP4P4AdvP/KK3WN
2SMHswNuDK4tvMHz1//F/Zcgqsp6pxvwBsdXxXD1NQFDRqxh/gzhyDs1jdFvtLzvFxKI9wbhwnjQ
wqHatDUyRAyRIbNN65nuY31mlBu88Nmq/di29kIzU/HsZN8engBhJVwUGDvWkebtaKrrLxhqnHMQ
VrfJ9UaefqJ9V3aEskWI7C0LVLTU0fgcuGsR6WthjiNN52tovfwUyrkHUtnTaoJytq4HSN8yV4dA
9z67UR7yjo9Ajig5gtbFW2w6CPeMFr+JmaLzCkhab1o923smEfClfVU8iqDCBidBJZ0X+iUPzXtR
yZ6U5Og5rqMYSYgm1hkppZpb1C+Hx6y4drRnvKtkNI1rtx9tomGRzGn9MN9z8heZ0fpUqd7PMbf1
wrbbi9EYlF5uihNgRN/cpEa8rXJZb+fs1cak9eqayKEsQjvsKd8akIlWsVNtHka4/9fkg3P0QxV1
8bv59/kn/yjKUUUsh/77v/+Xo/+P+AiA4f/FMbj63nz/b79yxJLj5Xv26z/+7eV//o+fdfvze/6v
eITHv/mDRzCtf+DuxkNvOabn/MFB/iEkGPIfgvEt2BEAMQxzPRz2fxEShPEPQJQW4HcoCfRNbSyJ
ddE24X/8mwltQRIWopPDhGEYlsj/DR+B6/W/mBtnpIaAvzy7Xk1L53eZzY//cimjaI9YP7Rvg6H7
5gstgtS/lkOCTiIZnIYx8Bh4XronSUEH9OoN7WSid61TfRH1UZe+RY1yP2NuS/4qC6vR/lFjd4/W
o6u6eleajFc3AhAcj/woT1Dn+QPsQIblQQ5gEcGF5i/wsVXN7xoYofaZKxkF1cJRaWvWS4/ZUlzS
xaXjaX2bCG+SBDtaxZBQYkxFVZ+BFsPNVEnXYRD2Ymnze7vwVI55bvbVxm/RFW8z0gZOkWd5xh38
tlt9Nlj18p3TVpO+6BviVZYtz1u6SP+LvTNZjltpt+ur+AXyD7SJxBQFVF/FXqQ4QYikhL7v8fRe
xWNf3d8O+4488+AwTpEliUWiEpn723vtzrpNFmSbVj3yOLMghhHGZGsEmxc4SCLq6arstdjBY1uh
MX2YyirtXT/jg7PcSu0QKqriYBkCsyFwWhH/AmdXZLTcUut4zexwSmjmpU4X/R2neZ08Wi36Jd73
xbb8OtVrimcqreyCjjZce6tB6GQnTeld72O1LVNg9rpmF0dO4GNxg/VZ4qsdokrsdDkyOTPSPjR+
MGHRcHDbQ7eeB7wM0RGLquJ+P4BNeByU2UZnMyMX79XjlNN/rWtGfslmy/2Yy5BoLXTiKOYoWy8N
VbOFrX1k3YoWzLFeRnuwbi4YeSpdsNQbZU5ZWCJdvjUTC9BmXJznTPYJw+AiIzVtVMvLYtygjto6
Oukxowug8MewdnuA+Hn2UqkRQ1MXtzE0otS4dXRni0UsopFVH4ROvHK7a7qECAsqwLRNjJL0DINE
82kco3qlTpvim4vVTG59n4dGMd/1BI/rs6HH7DM7kbYV2+WpQd+dijoJosSWz5PRJK1PnVZvc1wh
P4Ky6uQQQUBWuiepqtG6Rp1TwpoQ3LxxilStvIALtUYCRnqNFq0ALlSPblpScqBuvLYPkYlk2bXh
mJUHrSlH7V61EvBrFuJGLDzCzkyVyZKHJW11qsZ/2pc9/iLSQ8opaWeMM5vTQdyV+tktDJcYbzHF
6BL+CC4zedDDsAPewAzSSbcFmlCJiBSlxWPEb7z4qEsoQpuk6pql3y98MxadPEk2I807poPoaPV6
Sil2NBjiT1vMibF6JAYarFF9PIZt7hHr1+Ww0eVCzhTgDubalwrvVhvumhioxjmysHy4FNbzqrfo
k0Z87iL0VnT81hqTG4S/4DXqSS8YXZXGOgEgkjr5V6pNBwuFkAYD/ToVPWnhUpHO4S5Mw84BU4wj
TAiuqyvO/cDp3othvaRyv5jaUHPDhv8pNjHPspJzH+aFcYrnlWYYP5Wizr6EyepCZ1YWSa61lIqf
5L01pqR40LmZj5/jGDZkQfsyrn4Rzo2tgyiY8flkZuiy10lh4JA3Bbk4aq+IiAC0hPzat6HhiRqK
f25r2tHG50RjnzlNtExQ9I4RrscuQLXQtxE0vY1Eu+FGc6hiUfkNe2ECIrgEgV3Q37fgCU0UZpNu
mSmAYSwWxHg6P/VCmo/2ACN4r6x4ZI3Ns9R4M/Rh0u/i0owpq1VzIXZ9ZXT9z04SdoZ/ulg1n5pu
7s1e6xTGfAgMNf0RY6cB+xxn+aPsZjy+nsNekHeULep36ovT/leLGUGiubPD22Y1muuWPLKj32vD
bJlXg9C+A5+haVmDGE56bT3Z7hbxNV6OMOjUb1gFDGgzjiDrSxTxa0K+aSvovCElxYhdBmWec4cB
aYeFpNW/lgEX2BWFOZyv4RJRvFtpsjyolNzMPu0gwRziEWKyH1I4XWy4wmdtW4SLWwUaZHp1WEtL
pgHGcWW8RwsFGBh7eIlYUyNytDOSARkUjXUCcYqLfNP3uG0gOAxp4lPB5N6AOqRTjuzQptmL8t6C
x9uqCTO0w1rPGcldp3ONK4MmIlnj9FVh0nZ3cBHHgVRxa6RbJjFSMsitodHPqyzrQHdnSo8HsZj1
huMMLVzR1OaYUMfBapn25ji+Ec0L6+gMmh4koDEhEhcrmHjLafFfWuNbHZp65yXGBM+U4wW05GRC
IgzyNQqrbSEzvkczYyK5h087Z0EENUh49mho3TbM5+wrD+1ev6udhjdeWszYcQddzOlBwajIyKuv
BAf5543xQ7LvphOt+ehxJw1fDivALY5SciomfxtmF6B/afKc8WpJrwttSYOqHthrtktjWdtJS/VH
N6mS7GLYcfGazTZYMb0UtX5Y2K04vhnGWblXCYV6m9woSUi1daQvB4KsFXX0WAzqLYPUOPMm05H9
rmKa1gRlZhQVp7vUiUknsOz7/JhEshurBQm9FfTenDRq/ML3dhaO9svSQyc6zA7tq95oz6H05rxp
Gz+1h57e4UnAkJdtOUx3dtuFTdB20+p65uoYpV85RP+2MssLGyFkKYC35lYxbOo1jttDmyP17FOw
KfAnhNa0AXDAQduUq0LlnqpMa3Z95FTTflm5u2wQTrH2aswz+mDquk743exKuN5UgyeQ6yoz/N1E
Pf6Ccl00UhTksc2TZK45Yweymi+7xDq7s9exzIMBJpGzXbj9W7sl5g6zHaOotP8LpMX/gVDuUJeH
X9mGYPrve77/J4Ty/3/OeF5qzguf1YAhY3n8zUbw384MYFD+b+eMy6/815T850PG9x/4e8jQpTIo
N5VAkTQL/OU/hwzT+Jfk4GFrHECosAbP9j8hbO6/TOKNNG2jcgCq5P/+44whdOdft+d+H9r+tvz+
01vw9/F/K4fivkrKvuNY8u/nCnrPTakDHwQbCgIOn9T/0u4SLc7gkMjDmL7Qy2m6VfUsFCVHZjnD
Xp5U+dwM9nhHBhvrP19MCIzgFFv8wiLr8fdDGXbiwnatDDJbtJu/X8huz4tVLo+m3uAz77QrWFST
lEEmcFxWV3b33C3t6U1rLbnv2MUG3w/zRmCazPTmqjedZI6ZbvGdzW9xNlFJCC+EPq/svyrFVt89
Yv+JmMScR+PYBsWQkA902v+tHFgYjWkSCPCyRrzEc5qc0jGHMNTloZ93sj+mtw95FwP2WMhYWTgl
hzEmRGJW03Hq07uV4wN+heQwpeNrZWIMUU76uxGlH7EZCkBOch5oYuwEbnLIpvzdysRLKhNmk6X2
tPTduUJAVm35hwgFLTiY/bxhcR9QXdh/G75Rk5Tp15XStZwkaaRTlKrbD6lpvom+yc9TjTKRmZLp
cJWD4gmaNiU8jRnJAJTishtwtQGP5ggoZqjdgMwiCOpoxLkozZAK4OE0C/rJbBDpVJ8UJDysrvST
fjjMRryDakSJWcbgZ2kGGlPgnHXJxTXaYHXVsrFzMzvX6HRMFbzM6vMgVAuxbLVT7OTY2sVeb4WM
OMWHw17Ic4ZTqxvVWeWL4p7CRRerKSiIRNMhNLI/rJxdXpe3oOrETqfYdBBXgpi4rq+L6AtrLs/G
vUuF89mgr8YqC6+mhwXGBbtFC1HKw4ZyJ0PxmRTmRq7VrzS709KCRCUWXtPOVhzmd1XFlQjpDHj0
sUR2So3unhgZY8tsYQdJ655JL0qW/zAl3WIF8dA9m6iSeJkv0zbE51UeGY6WVBrgA0UiOzhF+FTn
eFJn+kzUoLIzDWVenXOkSGqclHTQ2d4sMb6NCORO6nzqNkfXlc2THBs6gkOFXKjbL1MNAa+BJUKI
1g5pXi8z/1azoxkh2TQ6XthWYFUH7I8KgamlH3eAlS8Rm6kgFZBca5dBbzNHQasww7MeBGJK5oMe
8u/BYWYa3RuPDhQ7G1cmqPec/EJIRGSx4qtZLEFSW5uBGbaOE43cmP7DKWJ24/k5nUxUeK6EeaiZ
0JsZ/of20Y1C8+D2pYsflCg6hR4B4MZ5Z1V1slkMu9rEBiXthXWqhxgiXM54ahj1cdM27c8kdg4Z
0xkmXNveNu+E0rIHZ2ouXZVhtxXuEoRuxS5gIsLHtvIngI7NClrQWhQuoWy4pGCXqTJObZ8pSkk5
iW/r+gYySH9OMHGu2N8IIC6+3pl31qrPAQeFr9zsbmYCUYN2Cu/XRD9MkfvIMBmmGVk5ZBImi0Tq
2N19OYWBKQ+B4KAgwI0LziDLPSE/nzlsNh4ksMHXei6jlTe6aVCjozp2uDPe9Dh+mLKMmlE7ecln
56RcLqYxwxiKAYpIZP0gp3pLNCVO+jcn4XxHL9Oi4fCaR3s/sxJvGDbjZ4vjzWBoZBf4i21ItUHV
AwnLG+1YUUwXWPZK2nVnRbN2NIS44vn5EA6mqDAeSEIA1iB4QpmPs6o9u6YfeowHnW/qopbpaZhJ
rTuq3iJ4jHzbFDswuoysBdetgSXBylbSIGHuZzigvWWzOnaLkW0I5gyrydwYn8VQn4xQ+zMVCf6A
Qbu0yfA0jQreihcdc4a71P/wdp/mCjBdGJ+6LPqlN6Z75Bz4OcKy2SUmbmFO7SScymRTobFVXlqb
RdAUETwkm/Y9jm/hSaMCY6+P5SVPTfdETz1AYvs/vipvLttVACj6frKLo5xfBL5Dr1iryceNjlcf
aQLbaVOdCyOqzvbt/6SVWpTWdRhWTUKo9lIe2inDZ850aRuSl/Mc6wM/5Lp1E3c7iuc66rlPRXV7
t5hre/f9fxSPe+T8BOK6oQffn/r7AXMkIzYhd0BEIChm0VUlSX9ZAa1EgFqftY7lfiia+fj90FiM
iiaCWNt+P2yYcla5SVxZlSbddY3xTKNTexmS+uP7UZs64hEHD8KTqz/3Y7d6PaWYPi7SW2mp9iFH
8CZT6ZYBfSrlEQmTxr/b//19iFJfHpOOg0cmehicSt8AS2+xRhv5rhLNU9txCWpmaB9phqForLN/
qzh6z4rR+uGAC+NcWfQXJE3pywxUlpa77T6fm5m6BosbZrxeFw5RVVqBRZCqfg17903JrPrTDT5i
zDIkBRWBgF/jalRPs2ZXW4NTx2kpZXnWKhvb76STFeWd4jdOjRV3yNwve7jO+On/9JP22ZEl/VFU
cRxUYVQfidIccN8OR6aV9W4Il+yR8Zpv1eYnlg3nrDCcIkxqGiBM8zCSVgelENWPehL9jrJQ4DuY
vXpoXoplNJ7j0E03YcroULSQ/63eWi9MC3HQOsZVZlF8gLeTXN2yGQKX1rInCtld7mqJ8R7zr874
QVQ9v7AaNu/zB8q0p5vF8LU46WtZrY9zxHhQyymZi1PxOY3dJ577/IFEhbPtJ2gCec84xHAiuZM5
Lp0KfuCOYRZM1hxjJHeHNSgTeZ/1Q9Ag8P4aF1qd83DVt3PGxTxHBnREjh2BmB37jQDbzkmi7pNf
pna7ZjvQBgPOgXYQhB0UsxVw78DsrSukm8qu851ZHtD5Fn79/KB0iHs+TixxtMzOPubrJLgyK9Z2
qngvBaOxbV9E6h4vFm2WYZHtUJ5aX9YZjIPcWB8LPQXt8q5kud6vxRJvbSM2ruttrzIl9Z84E8rX
XBha8WseYf83Zs7b+bwY6HVdoR8FZFUG4PlhTaVJWjixIHe3QFSG6bXoxM/OTPF/maNVY4KmuiTL
0l2d6+SjbPkYG5umMeWlyqqXaSrr56iemXT5Winaa13312aeQqJYf2yVvwg2kZgzBCNPNys2BUsZ
6b7pFH9GAEfuKpnEO3NCGHOd0NrLsf5RT0l/xnjKIhIdEeDaddOF2TUu85nyoYRNAh7A0+xW66Gi
zIdvHVZyupNtpjzcYGswoXoxvp7uJi1HQ9Zg3Y3rBZxLApy1ekps4K1D/qVW1e1Gq3vLZaTYVPTJ
xpiM9UlX7W7EG+4Ndq5tO2MdrkuRvaoRb5W0m7uykcs2NCSRfOe6Tot51+bqV4/BbE/wgoMAHca5
K3UvxRASlAAPPTELVuOH2eDy0MnYPuPnsPadm+GLCe8JiKLxFjlrQxE9AT2L7gjTLtvO5EpdZKOu
00UNDvO1PAQMeYstS/u2JE73+szmrFLWG31AEA4Boz/0ZfhqABX2vzfPkUkF4/eHMbcuLsLFIbc+
an1ViDWL8dwT+fFgcZEmUbcq1Sl8rYuq8JLQRFRpVHseViM/QCk/Z7e0F4zEcRt3GDlN+pi8Lu6G
k7ka49NoQ3ftJvUzWjBJrHU4PH1/SBzLUyo5TWNPEtIsYLhOxhOun9fUEOZ9ZBfKn9ei35G/JIM8
w9VyrOYpj20n0FBAgtbCk7QuRH5F/xAvuleMuL+jGyilZLG+Uvv0YcV0Uef82VBDFooLUqtZOrFt
FSiKhdk4D9Xtg9ncmGcuBYly4U7CMexWBEQ/eijGnK0E0beOJuQgyscTE8Brbjn9izLZbaVJ/Bbx
EzrZssK8N2vRW6yPrW8lmn34/qoY8BAa2JuJ6c/3eju/fT9L1oW1GwR7bjiP2maJKns73kb54W2U
nzRbalIt/n0eWETlnJLLeSQIf9HQyy4CxtGlCIYqTi/G7RPfn21D8CLe97MaS7e3uiIg9/f5EuIq
XIbb0/95DtBtcPk6U5jb5/758vff/PfP3MznekxN6venyCkbJ4XNgEI1h8ZcSofq24fvh5aZI/Rl
ZdsCzFmzzfdXvp8Tp+S9//kzlpmqf57eDrxtRdPPiKC8SO3m122j5exmOa6G788VgDqviuqZ7y/0
T7YeRveNiSGEBFF4io3y5oAs778/oNsjEptVfJjKZZdGqn+h6yh9SpJq8/1ozAzzWS27RvYg9d3i
Qkfl+ExN8/DiQMqM3YSdouM80q+kniL4HwtNpg/fj/SiWjZiDKf990OL9fsgSyrWottzx3FcnkqC
lgnHp5l/mJ1o3l94pyR+qUL1YURH1azjo7Nq8SZl8qFrlHkS85u5GqpawJBwe2rj3OK9Xainbc2n
arAe4piVJ42YjJu38vJaH7ZzpH2MjL04RW90W7s6eveu2dGFA/+egOIbOi3Yyj6+phOuUnJFI4Zm
JX8v1gTuu8lhJ3YlK24YHnvDop0s1cjLud1BoTGCOaFKRlpcQmwajkN8i+nwXWrkCXZrlh5GzIGb
akC5xQ56aIQeeojBGLF7IByzAUJEd+tNOQhnO+sW+fLySjXMstO0+K5MnscqMgMQSvaG3gLCDav2
hh3pz5DDmJiGENG4OWf22LPkkgWnYenksGeAKOk+5aqiXqRgSYj66RBOjdqzRk8tdBvESBm0kX5v
JyPBkEl76suj1neP3HUOgz29OoX2VQnjw0oaeAu0WC+GLtjJoakS46jB/zFzCc9ag1EZ0hZ52RXU
CH7k2NSxrvYJVisxbnGwnxq7qPwW0kbIpMcXqRFCkIEHkSks5lr663vro2OD2SBXv2R5/q6aDNUW
xAoWb2CSUow4dIk2uuCR9Np+XSs2EYIt7zAYOXwW0vFhtl6d+SufxRs94xfk+gv80vcQ5A3wq2Ay
oxwAxE/w8l/rCM3sftFvfdWqPrpx+647UAlbiExGtv6GZ/yb6P2XrNsXvZspXavubH34bThiC8Au
xJRcvSD8/4zq+LRW5rxldjl6NpbdUQ6PdjTme5fttxe35lXGTukVijestWSHAlIjrCey3zVmNlZV
FGGuanOY38Ms+YqiSXDZMu3A1ZcNOh5o3iE90a3t2Da/2fF7uuac+e9xjVBWbNs9QKl8W9fuDRfP
iZ5DCg7j5YQxWOedGAOa1RP7YLOj1yZWgRI6lQDzNGrJY27Y/UYLod21fXlH+66PmfAj6qv3VSZ0
n4MW8vRQTsEqo9fUreUGAwM/DOrh6EW1OGrWolFbe91x7Y6niWMNE6gbcm/oKSFIiE7iVbUDsBh/
CuGSay8zMAq8DetBkdBtfqN2kRaDnc1JF05VnTo/NZlcQnyaxI3IQNxau5hrDETwHh2xlq8FoQrd
THatHn7BW3gjHnDfduCZWNkPObzNjR09x6hW9TINWMzbnJfaQP9tV3ZoAkThorAXZ/GdMTh94Ggg
OZXinVR02ocBomJb49O9eZH6St5rQHoay+D3RBkXdW3Ghav0j040E2j2SLEctqPcLvAndKhwlVVs
etP4rU3BNIgWaQrQXpt91hoQgaXZypGRdFaSIERJyNPcH1ftLs/uNQ2vVlz8ZJ/7p3EpkbYrF0/9
PqY89OFmf+5pi8KPytZ4aXEEAl17iZv1yVKOCkDNILk1M674yNgsQuQ4cQfajZf2uU2t/CTMno7d
2kABgGfS0+IuQqN5xRMBKDJ9MStsGXW13Hbusbxae6VnhGtz+YWRyJOsgpsGKc2313hvwE455eu4
WQtzPxTl3ULdpr84dUR2QJ7tSpySpmCG3/a6nygGrUyU7nUmG7tyrv8QT+q4X7DfwqzAxr3h65H5
Y+J16VbIFDs3BO9l3eLu6t6xRpPLJ5W8sQp7A65E7gi4/MgqaEETWZjKesd4ph8nBsQPWWLdOdTZ
QwFQCIdGt9Esq3poC45+q+ges3It2aTMjSd8qwDkpLXUhpMGXjf5dGRU125mIz9zUDPAjrTZtkzb
eDtPPwu7eMz1snp1x+48zNw21CR/aCTVRhf1cShU4PaApoHMgB8rp3YXz/HIfp5SDMs0DlUUNVvD
vbcRskcndjD7lzlbyTxDXK3/NOmKdLKazOkN9QQHZ2Po9rNdE1DFv/pIFC/x8wEhs5jK1z6FAkCG
23crKDvLOhwdadQ/DOIsDIxBQuGblOubSMWpLLAnK7uZA+w4+MGARCI9vHd8hoAoQCRO/HgTBEOk
vsVkOcHlq7ucmycdF1PHW55M9bbD7eAxn93Xa+buXeh9G7djGS2KLN5I0p6z+JE6Y3ScdJn6Qkx3
mg2fPSb0mUWZRHpbf0zdUzYDG3Mct9xiXcHiqVZPgnpbGnylgEcvluTMsNzM+1E1bhZt0YMecv9G
ssNfY8sXdWIchiL10wkei05mmIwE0hY7fyRq0R3DekRdq7XHVMqXbqDfgUt5O5c4kBYNjcRypWdY
oM2pyLzMthNftbp7XhPrFQXX2bUDZ5q2wzcTmdRxoRJydx96k4hpz9GYimq3e6mYaPs0aVmsmL0H
K3Wj+mEv3GbexyUYA0aOh6VJMWtk7bsg2WquxbRRsX2gA4BsmgvtRk9mVmE0u0gpcv2wnz38jz2o
rPtOLk+ka6KAcAQYyISLKdW1kzP5cujMbZOWuDabwt0L6TwXxRYb80iDunGaB+1JI7i0z9ODk6bj
RsRatq1ICsWS39KAS9+7eYQLCPWeZQCdMus4WNVcnUkevrqF+NEzhaQCvdn02vzqODdA/Nq8lsJ9
R2QTmypLnucc+mEyUIGt4RgWo+UT+wCuYLEtyOQHiitQLNGcrFu5BqF0cB/TozNPzT52bW9vD22L
Q4m/GPXQQ/8wvEVnVyNS5C+6vYnHWF6a86aRnITGJtF22pBWm7BUL3oKmLhYrJ/Am+d73ngwNFw/
HcJig7ME08+4T2vtIQdrHRQmnJJF1R+DYaMlGpzRRzLcWctzc/kmG+NrDLPOi7T+QKAu3snbKb9q
4svQdo8NdalooGIzzSDmIvccY3UmO5cHdas/yEV7wch0M1/nJDxZk7HnDM5WJ0nj4S9F3wdM6c7y
YVZDsEQ3VQV8cu7+KKC5dw5rfDUs94n7LnJuaiF4iGnEwRQSkNsQLOcWtG4bJ0d914b7sUJw0NBM
oLiQ3y7d1hNcOgS63BfcaKjLGDUYq/Rz/+WqtvBCl+wvDTs/s7LTLmvm/JIy/jRJ72T6qZLruyj1
h25paYdN0ldn5FBZr7CphvhOW9n9JzYX/NK1d3iX6YSL5ScnA1reT1VsJYFwxeI3SnrObH7VAnZn
XHX5Zg4VN3VVsojUFdBU7Wc3uUgt+ns7itk3K23GeOcc0lYbjtYgYVtOmbWnCvdiLo62hTPzjKSN
Ds1Sn8dQz5T7id/m16jaBzxLiBgKeOvywMZ6b8HtoZeHrUHevJQzuyqxot6lFdoiA/U/aMfFNtEN
Nj//I/FSVtnRKt9btyV92Ejm7jdQ3RKFu3rkXoEbBjr5ysHDmWOM+3gIPSPL7pTwB2HT8lRqd0uB
6LPyUhroVowYmSaJ23YZenMlHaYxW7w2TBuk+LNGUvkdEmGGBuSvijWawkSN+ItpBlE3ck4NbW5r
A1sjN9uSIHjv2nHLAgbIllHehm6Xi069CBncZG+xJwtKwxm2TVV5yZeU7XJpxvj3pKobqvJUT1T+
dEAbUIZvv6GkyDkXnvHox0GDf8i3Pmb3R5vcpCPQtywcwdy2bHIzffZaY/iIK63wa5NOK4ujQH87
T8W3AUFVGldHoBQofERMC4+gochuZ0lghm3qD2NdbmK0w7J3fyFX2J6dI+FbGpwcOnPLHGZPghIJ
NqMNMs4DzM4a8k8k29alX0/ATy4p6QevaNaMG9cQbwsRnqtoKeH8UO1kLqxdRMb8xKgi+pGXeONi
gPRm9Bt28J0BomtgsGECakjLM7SFeMemokFsS95DfTgUlZkAvYyPJau5CPvhCA6d/j5VFCTwWTyc
eoWSNXDxV0zOqnH049Ipgpb2ELfNr7kaL9/Xr2Pg82EgzK4kXlAxuMHU+h+t/qkS+2Wp2AEKatwD
TGWAX+3+pUfy8VwtOhiu82FM4TN2GxUQRXmpVt6rqiw6H3PrYxJN+kUvQIOlxsGsojGgRMbkHaBl
jCC1x9XOHnJrDfetFfU+AaiPaHFf8lQgTVMF7WU7KzH7XZkJYC3sa5fMT6zseSG7h7TXOT7d32/p
xAyPnxFgZxUhQNVJDyuNIpU4sX8VYfu7SCDw1P1HZ1cmkWO6+ea2oe+jgouco6KO4yD9Wfqhmzwn
hGEDZsrEWCTJE/uHieP9mkwIombzB4chk53Q8OOx2EVawq2ZpcJIovWgT82DowHuztd9rZpka2vr
c9P0vBuyaDuk0ZewZXONp4aOIvOzbuH/cZKrD/rHlKa/alLl6yhJXKwNUMYxJT8p4PHj/6zxvQMe
bPkBmTQ+mByB70q0jFX0r5yxP8xGDxhsL740iN4tlGzt2mr8hVkAQVMCZWpkckW29mxLMw+AxRK/
t/j9hTaZAcIo+YYarQpIRn4pE7hKtoYBatZG9/j9YeQeFkqFizFa9tbaHAEdE0lO4WPYguwsx8G0
0J+mEnm6ZOLpqIFUWKUNXKbRXR1rb6t0GMa32c6x1o8h9BqZXpZII+2RE1U2IdhNCvLktINpKLZd
HeGhzraOqIlYUb19G7t+wtK/pMUiDu1qcIpMza0YuoeoXPJtbC8TVKhiT8wYMqRjroeE8d1qMZid
w31FJGFoF94WIZdIeuthS93obYlnc6d1tdg70d4tSI5xx052xsCHaayecIlvVahnu0FpX8gEewvJ
xyuN/iWCqLNFa/WVM9sbrb/9mnqSqFLcKU533NmRD2x9vWi6XdORI8+qayWcj50jdQ6PSu3dtQjY
iTYH0qmvGeMo1+I1TIX1buphviH8/5Ix37GYO+xi/HKHsJU/zYr2eArCttLskkDVN+nbit/a+UUg
69x1ZRrfJzHTPDfP9wPHP06IhcRaNj1CfyBqU4brRjsUcnxc1+lPydBt4EweTNH01TrjNUlS7HT1
yl/A8aSkypzZJQmOquXcVyTVFAzUhpVwqHKHlWIqZL7RZLr4ihNGx/l9O8Tk0+DHMW/kyqL64BSN
JvcF+8ZvKpyDMkK0XR1cvz7uZ73+lPaqARcG0bKamKNjwcnA+N26oKoZFPgc1uw9PFcdUFmb+HPX
vA9mRBPA3BNi5zWven7XuLkIJmxGvuswioFig7BoeEMTHtKZ9q1pcBFWXJaUTF3jLiWVP8M4bV39
sqYg4fRxzQDVoqECGwISSZk5kL3y1zQxlr6bpqp9M28+FG6mYAoZk0xqDDRCUnWVRr65ljcg+fSk
o5VCu2q0nho4Qb2f3oCnI+viuWOLkROhzGcij5JV3nhE6i4bQefik5wGKvlg4UNbMTdPetT9gDiC
foILHsYGYkLERPJc6n9G7hU4aeVbXkh/iceXeGSnS01f28r58earA09TBqCFEIwG7n/2+oY5wMLN
rKfHnuGCnLFNKBv7oD58Yn5s8aN/TFY07XNiaJQOW9GuoNUOZ3j3q8F0v887/cRi8m6H9staU7uD
S+QUzhzd80YOHusGd7aCozq3xBelCiBb7wQwET7BcEWygMmBmzTF4LBpbJVtcaWQMos0zBFYPwuJ
ekjxNq1/4BzpH1TnAvFlnjElaVkdbuhsJbil5X6S6Wzzx9xfxlxua42eYis04QK68YHc0SbOq0cD
vuu5q/qf7ozf0ixceFCk5aFgtcFsGHGQF8A3khqiJxP5Ue+qk8hGvLEuYwtZR/FbReYpyYjG4Rp2
yRw6NtHKZqz3/G4iENqoJ7aYsbow6uzYbxB7G46cbIE64eIiQwu6DJH3Ht5jAvGBoLSgbTvRpmEP
AZOCusV0NoY1PncOIf41F+2OhD8SpeJM3UzlBcLUxCAyfVo6vQ9cZQeSedqeWBH0HKo2ZJ1/JEVP
0QKekHlZmK4PMMXl+hAlNxy2S+OcbjIu0IaGCdu2EmHpj7ZOirDGzuo6Z+qtgS11rw1HkZqdfOUg
0xgSnGi37mXVvJhuAOTsxm1BxiSWw5a1KMwjBOgXSMO8+JHN30LejE2F2JojaAP2kLhx3HhHCuxP
KtxHIbKFzkXQrjGtoqFjjqBR1i1lK0kQCndlje+r/87emS3HjWRb9l/uO6rhDjiGh/sSAxAjZ5ES
X2AaMc8zvr4Xoqq6lMoy6Qfa8lQUKVkmgxEIh/s5e6+Ns36L1MxY9U7sSen4bYd8tf/mQ3cNq+I9
5xS20RHYbherHlk/h3Cru0Hkye4ML2Q+hIN+7efhrS/qx4DwCl/TS7wi3fdsFBVXCo6xieGnqz1Z
qcP1y2By4hC3CZAkEzNWnNVI3EEpoXW0AQHlGp4AoD5g3dEDbzLh3JfEaA4ZfBNucQ4AHJssuKIF
TcO5kXlFiO3c0c4SvNShsUHrwsjK9DrfrpYKA/qo50wpgwELP7DNf2V0IRYolXigB5MMaKCViCMJ
8JXPUYBmq4i2hA0wDFjYHGgMfGIti760YX+Zq2bTcja+Q1lzjlxNO4SJzdEZKc6csiMqJxONCIP6
nRwthu5pcjYT+8mwjHGv68lzApRp04Z1v41UCyPANomDt97tuBpJZ5e83WEBeXuhywdqdFeZDJ5f
nWB1V4wdoxpOq2f+cDkDPrJl7xxS2/FlRbtf2YQiDa5j+W6xgtLKT1Wpjm1SMIXL5I8RZEXJNnRH
+yQlEkLVHCFMeGKOmQP7yIxDiqh/iIvMm9HPb6K+TrzCTFA3MqJTefhtWuzBW1LnMGoNXvqphK6v
hW+RMN9TDhr7hO3qLtYYJEu5y6uWzOyYFoTWmT+KuRi9BTIRSaYVHWAxn1ME+fuBcLiNZahvZLN5
ALbPBQNFXS7xIU8fG6c1Lggh96YVdL6RC9RwSyo2kbHikBftW28sp2RJGcZPJHqCtmcbmvac/2wR
+AFLCLNetmFWeg7C9H5M6IlOufIKgyhRMWr05TTx3aAjSgcx2bHoNXsxYTgOmcpaNferroR9k1Z0
chTSoJy1ENbiqp9wt1wZ8Gf1J+RP6P7AmNpNe4JkhISnYqSN5uphssoBmxnEnkCrsGBj1rHClRra
cCdA7QUdmR4oeh0N/DK9hby2oIhq2kMGD7XvtlmU6iBrAuthMPWDPenprq/paya6tmO7X+2mEdqk
0aRvJXYoc6B7pPOjDYWYkP5DexjbhmilbRs36DsLzg7IGFAWso7j76EdTOvaGJLXknD7wtkLbRn2
cbY4Pm9U/Ign4yC0gRk27vetQvj9HGjkwWSdvwQMo2bQtxt9kB8DzEYT2iEDwvU+k/ZLv6Q5W/j3
dglblmiXDkq/nOgglbgOunSY/Azr3Na2bDKyVfg5mXTWZty6Fj5zojwC+h3tUZtiz2WgdVoGsuNS
M+BIJNn9m712TSwX4/gypDuC6jblJICRtim++17f1ZETcjRyPy7TMZuSH3W9kLxdjD4sEr/KtZT7
MicjayU9B6m7j+Kk5ESUPMMtLAGATNox1zpC9BC6toM4LMXAjjXMnrRkKDZFH7S+AU9qF0Xmp9Bw
2HxK6eXpFyMVy46N4QOYLfwmNpmuhu5y3IWLhDfurDX1y9jXzq5oP6tZfjL7j1aZcHF3CAINZtac
3w3ovuDFAKDJbSiZE2gJ+8ZgqK/u8t6yvdrlg+76AtWcoPd1CCb7GzinxxmApLAAopdG9jwY1ecC
xZxWV8c12p0ujqi9BqQBoV66sevm9KGPbKaPiCP29lDQ/gCj0bDvSweMUFAQ0BgO5XiUBhQZiEDY
UsSroV3sKh792KJB4qjuh2Dr6dYSPNekMGIwFO4CuKsVnYcGvtaiDxB5vGgdQjtttOf6Sw42h7gt
+Vif8yl7LkY3PUj811KnF5ePGX6wivYN49ojH+WxFsCmIy7gRvcT7G/PmC9QgkxGzQGVtxwLX3DK
9f7APrDmJnjC9cg8vx8YoqAh6WNnYKD50GY5soaAhopjBVuNzqPuDN8aEykLLwwK7vugzGK/XCY/
LevtSHzlLkqJMVmqnWSNBv7/PtncnxrzuePOlSGn2BWKbYaNiHxHSNewcXOd3pCp9J21j+z2DSUL
eykYqX6LEZR7d+r1DIUzNj7Y3ADBE1ENFo9uyMxvuJPoVaFGLtulLxwvJIpgg1TlsRnUdsmQG2eT
JNas2TdGT6xMglbAKWrFJ5jgjg6umM0Ic4TIW6fDk1DFB2nVyQaP18nuLsaAoiWu0+yEH/tj08bZ
XW1bz4lsPJzrtP5Gt/TMiIHF13YZgWVyiN+U+Qj0Us0XkSXM/64ajLXdwmR8m7Ss7QASDtDp4MJH
fGBDf1ZZuxlcdMOBLd/rovaiKpk9NYENqQBrzAs2XLmXNVubitvPpj1pCnilHTWSPnV1hLCOUXZS
+YrSYLThYp3XdO3kVgKKJaBtrXPh2YnvRb9zJjYxjt37lVY8xkg/fa1a1FGil8oDBK5RVj1Fcc1p
hgaXMaBetKLiaKcjEvWOBOuFtG6UsvOpLONVYKgO0C+3yP+eE4c9H2KHEzqKH8gfyJ9oS8uzken4
mPwmziRj8WQV2qUfaLBjNXurHQY8EXP+7dRzBonJztTSsdszZ9syRVn2bYaUzKokG1Zul60GrAqN
PAMY/uciXgqa4FR33DybsDyCpwba3ZSIneX7nCIDn03I4emEuGx0x2fMNw/aUj9LETLAMsyvLbMG
mbfxDkjlWZAQkMMYzQ2yKwqn51bg9u/9zCEzMPacyxGHdRBhg/YFQMTr7JJJymBur0jfMHOOXJzh
kQJWkAiimC2grLeCUQN2o2PZcBd0CL/G2vS4EAiIeapEkpZ1+1zHt8AY5UjE6JeAtqe1nhLniui5
idaDFcRXc+KOF018hGLH3iQhBqWZ1WaY3ZdUNGKfEubZGemRXAt7y1STnQ9KQ5oqJvnb9oRsCieX
fhgjs9wI8jA3UFw6aGSuBHEg1615dbQqVFBJDFAkxkZNu3Qama1AjyEco2H6O74k/UcD5M82Farz
Q6P8PhmExWp9fAyd+rCkjbwzm+3SNN2esXK+a6N5m820knircgcFp/HB7B2Scqb4kJh1vmkSzrM9
lIwkHlhK2ODb3YKsVrXnPMm+aSs93AjXsyVec+6XpAWHjYeq+Es74M/EAbHRA27I6SgnP5/Ubq6b
L7Mc3xBwEkBOvxeS1Y8gUP2pG7qvM1K4DVGa3d5MLJaLLh439Sw/GhZpsZKEnbTkjGN1NDF0IRpv
XWum21RQg2npRgY5XrokmtnmxD4mO5ljDhRasbBfZBRAaJmvRepbQ3YmPdHHLEmYxCkB1CHxHNkz
SsL7gT5Z2/1/hMMNxfAHa5WL+ej//NvM9DeCg9/E379G34vsc/HtZ3/V+m/9014l3X/gznZAcgF2
cJT6j71K4KKiUUxcuEIp7tjiPwwHU/yD1G5Td4QpdUgOpvn//FWG+Q/bBetArrehDLUauf797B7+
aRn6ndVK8jPwPaN+K47f/vd/bKJieVJMgw3TNXRgEpi8fkY4mAaEARNsziakj5PFK+BEGc2TOTrs
DWFxgW9P91HApEHMOYA5OmPbdi5eGgVH3Q3wU8DwJLPDiO5rMjSInacrnzHUP0QVKNXqzV5m+w+G
qF89iLcnzYvJuce06K7axl+fNOPbthFzxfTPMCA85CNY2iUHuL4S9b+DuTP2VagMthLjQ+i4dDvZ
5B/MqP9TBvl/e/Ucx3F1Bw6GIdUvZkja+yH0XPa8oLi5b+AsZjuhN97S6fFWmebBrq0f7thxpnVD
GFrYknfKXX78dMn960392S+H1+9v76GrS0tJ0zRpAf3yHgZRMLZhEIc0m6AKNnW1x4lzpZ1F8nwe
mtvf/zRhc/H95edJqbsG/6wEEkvq6peXfwiMMEgloc6tMPq7qtvj/jc/a0MD1qZL92JtEBQMvV4S
nU5nH85fpJ4ElwUn83kW/MLW2r0e3xA90AFNzmTJgAkXkHUzqOuWEM5eZjONTiJhNnXSfitx8wBH
hrGoKRI+8yXYc1ltmil+QsOTHRsUs+epcl91zgUnvM6QVNcYA0ax8bNer3q/3DrHlfBmYhTDLPDG
oYblH6WxJ1rHvpCZQ9cuP9O63VbPeb7ML2Nn7/ExMElzogADhvva9aO5y0SOMA6wYw7toYhHfRPE
OccMSOa7RoRq3wbDj74up5NsnxKuvYd67PwROf01SBLhS4448zQVWz0W7ba1o+cO8CDPa4HTFgXp
SQMOXy3jNTGlujYEvweZ7I6jmg6a1mdQvnK6jxmdl5GRnRXMy10OdwhjYOr6mW7cddxSPSXi66in
+t5EUDhhZWkIXyqaYcO2E1Cs1G3mN+FLOpQvtNlHqAG+Muv3pZG5n9rqLZDkxOJJeK8GjqrWiJDX
DUktnEPGdwRqStTWSPiWmlND2tc4AmRtXtFlgRRyi5MdhgvCyKS4V1P1AKI5xkxptuwTwcc783zG
d7gcDTS/k6UFZ7cJ7oJSg8U4d/qpUQgmjUHld1BBGIpAiDq1bwK892uFOqyP5EwrDv1vZxfRasKg
1eA2DuEXzQuOUP1uYgJzRqB4tpuZPBoDM0baktYg+iD2DF0LD4roTt9MiEUAwzJ6Q1E5PoGGH3M5
zPx89SNwc7JiXFvb2KA8DuBaUQE7Au6IC1pzfTBH7aMp+tdZOMxBDbneo3O03fZQ7bUZ3drvP3Ty
r5ZYMoP5zJELLgzhOlJhdPjrklcWtszjKoH/EQvYjQmoy244myZyn2Gg8WqZZ0656wHynY4tKIC8
DO6g9z6OguA9FCcvY9wfk8GNH5g+xtLZzwwaQh7KRh/OTYwJtMbgg8nFcCBp0HXUD+FSXZ1ijhHv
eb//fcS6Rvx835FS6DruYsuyTIcF/RcKmK7j4xtxWKHpaIqdGRVo1p/smX57X5v9tmvX2DH0ieu8
rHCGy2gvpU+gawBSID39/smYf38yTPF09CTYmfnHWhe8nzhGWcvJUkwQXnSVzVvbZgPLaCzHahFW
DPoNJvApkStyfYhMBzcOu+d9p6neJPrHS3Wcf9KziMw7OQW4oiqhe94YfK5H5xIlvfhaQcLchohl
H0JYEtokt8Fo2nt4IIT7JDrjksY8j1o/X4faqp6bsQZjkiPwaOLE+NCmdIMhuP2wjZZJjYF3ADyO
uQdKaOFDDYK3omo/4R5rHkyHl/D3L4/4xY+9Xny8XTasKdPEmoWP5K+vD9fz5AA44DYnSOdIdHm8
5VpoHSLNUDCs7AIz9Oyq1D80jvoaT7D1XLyOpVOO3BcQnOadsu+Dup6PC/uGDDS2X5E2c29aebDD
YiNfMBCRYzsXd80KNK8YiXtGsDyHnNCKlNMfkjybj9dUPNWg7ZjKdI5P1hE2gOChn/fd/B3FgnWv
jaP92GTFeIenw7t9lwbdZ+Xm8xXtvNjMkcX6s76q1k2LHxr3BKwOF8XJfyONDlFwOMjdiM48p0tl
PWfjxCkjmensgmopnMb5bETVY2Eay/ewgZkxYvWR4HWmMb9v2LEc9Ikkehgm84UhIElL5GqiQXfM
AyOgio/ajK+RgcNOH5XF2U2rrrkueHAYU7I0654+mD/KBOKKo2G65j1BYkX+1Jbk5wKVLdr12M0g
z6cI/FBEVl9IVYqmvnuoMlwuYUWne3Hno1u0zfWWkKRxf9SCXBzdxqyvksVx1wqCG01rAdUNq77j
oFRWqEZzGfTeLeZVTDAekcL1XptL+aHrzUcNisqzu9AEMxiP1xqrM0Z8LvJavDxrSUlAM5aqpzJt
rCe7W0OOHMG4u+uJ3GmTJ9gRzXPAQPcwOEXA0Gwm0oBW7V0WZPs4wtaqy6oh3Mohu8JkDTdC8SGK
z7ot27NtdO1Zrl/FY2sff3+Js+P+ZT0yoQ7omP649zGkEea6/v60BPCjZg0tBct4fTX1q1FfLX0t
u746+tWtr4F+TWAGNNdQXGOIwrfCRt+2Xi6uRXMtxZUnX4vrnJ2q4xhBqYVWe52jqx5dJ36tCFfO
xYyukXnp+0tikg261szXuJazS5ZdpvlcZKD+z459Jjjtn6VXZ8DPuMeohPSyW814bhjYBkdTHC1x
XLpjnx3HW0lxEBcZevx/m6/VM+pn2BP4xKrRIykrv7J91fqF7csY0yvTzIMzHYC/L2qtMTpO1XGo
jnI66rdy65OtjjaP9UnVp8ohE4w4mVOaneNbJf2ZSunl7qbwQmN2CC9dSHjuWvDCTFCyy6W4leNc
suViOcwN15ryq3QuQ36lupw4PKLlrlV+LcdrkV/TkUbwNh2v8XjNclrK1yiH23sNhitiHC2D3Ht1
YlceFjs2L6SOG5cyG18c4yJYh/tL0wOdWh+7/jLwdbaWsHnaF8MmfunMfIgNCaIihBZDxS5yLcM4
UWiplHGKh9OQwx07hcExvhW8trE7zt2RwAkeRzD7vOTiEBDJ0B3C/uAEPoVeYgE9WvktbtDMh4Oj
cYhf/Nz2czoZmP3oftWH+CvQ21kdqLE6ktstpmNfsU4em/hkqWPFI2Hr9WmA2EuD3jk1zFOyMyZs
SkvPhXEO+3NmnPvwkhjnlnSl6gJa0qjWKul1gO+vLgyLQZZS8XIZ86uAZupcel52/CRfWl51XnKb
iU5hjiyEUfunW74BR+Qvt/z1I2abjuVarmG47o0m+NNHzFyGHN5fUG0B6acbkgzkc5EjxIqmyj7L
JEnuEoX2vE2jiniJaSC+m65dL6oVSm6Z923G7GQMKyveGHPZXqZp2ls41+4LNzR2NZZpurekFlo8
K69Vlns/R+AQujJs7tD8NKSgEXerMjz+NkKXLTDn8eomNma4IKB1Hw6eDl7soHNT3lm5Fr0utsvN
qkvKPxxgDfvXgyOvhYXDX7Kbcx3bdta//+m1mAwyQJOurbf6sPtnAfOkihBe8qb6GILkgDQ97bWG
E8U+nJFMr2WnHgpBKpq9kRS62XOIIyMGi4QMzXNvFSC1KtbKeh94f0EL9lazQNDs65xBbpW4/tT7
metbwi9c3xF+cKvG9VVPNoU/uACW/VT6ufStwucGSAJH4UeDn9wqLH2yQeLSR2ZH/5X5f215BMIT
YiQg7HVrLbknblWHXmJhzdtntN57zD37svxXBbQanB0YOypHldKuRY+eQriBZqrNmHqtjzGuoGkf
3qp0Gd/vmQwNiddRI+1bz6y8KvFeqhHbqGe4nHTIm2BQCojaH5Empf6E5fRWXeNTTeOP81r97Le3
x3r2hfKTxl+Un88+Q5N0Xr+I/13h7KvaDybfqNcSUK4Tf6n9MVmrT3yQAlQHWAApu/BGAkUZ+ZSe
0XsGKgKOOcTa23sqEfuIqvZwCrRyreSNsxxNdHSiFBodZH6q2AUt+lEE7rsY+wRJU9ZaUY4BkzDo
fZLvNRrq854tITUE++lWXeORbwGQe4LJbXoLmbIm6q+1As0LSatALVX4cegnXCy3wm5dFCQO+f2t
msKntTjiwRaEDPiu8CfSIIQPKTaC5ND7Vu87t5rx3nKAL3zKvZVW+AE/givkVoXlkRBfWd7MVrb1
7ggsGVGr517SeZxJKxDu1j62kLnvw36t+FZjjNpjxyNzA/T7qKeomkFqvWPAQF4FlZFGYEG4JE9+
rYirBOjvChShL4VDeN9D6Um8Fjsv/IjKq+ELS68cIT/gwPBs6dGfn7hIcARwnXBJND5GGQR4sA/B
fgMzm+DDbFgpywbRHWO0f1VFJNDsY48clZ9x+XDhYJWc/ehWGniR2gcyIuu10IJOyYrwHrhGEr/j
YkEj4XistA5iXsdDtshuq8Al33tQeyk98irWJ5v+9x6BQFjtXfxsXCbJWq27o8lFae1a5bz7/a7o
b/v+dZWyjBtwyDF0y/pl35/M+aQ1SL+3yboBWFNsqihkhqKDUkytndXV6eX2x/Eac3P7inEHG3w9
r54WCRHFaRW2iTF8RR0VXAcZrFvEpfhI5CR7dgvXWq7QA0aarc4uZ6fjxFuN6mcTNtn8lHAoWib8
wbQDpicVIfUoQyazYG3ARtr7vsVOpiztE+qU/qGHpflsZPOpN5eX378SAJf+fvOyTduQJKcy/WSX
+NcFmxYFmEJyV7aWZOqCnpZbrBGMvqWsD/H63e2PEMv6YX2miDOKovNA7Kx5cvK1gvyEW2UIoNAc
7e5oZWvZ7qHoD6E80BlJZ3Lh1rLVwYqOdkUgwZFIArodRxmf9FuB7beWE3lb5nIaszPVZ+ehP+vG
Wm6IoPZih5eyXqt3L+S6t+5aWXGNp2tSXFusJpUXTtdgvGrWWimC3VuF2V0z3IEAcIDunpbC1gYE
JFK7jJwZIdcw4EGjcQ6jtTLz1A/oK092fnLzU4QTJzgy5x9jAuCPTndU/IbYUsRaZX/o67WS+eCo
tSx+vQj5wFqlRXrKKbeOpAGkt5qys1pOA7+gcxr7s2Bz05ONsVZVXyiSCc0Fj+mJ0Tw7HEj27oUi
SouKiyvBNOGf0OXC/LXTygeCdi89fEghOv2L9Sr56bbN8XQMqsysMDpp4S4ctJRNSm7e04HVdkNZ
Gc9Ti+R4Vd59ZAv0ajHdW5x4eQjgMz6VWYV3oZk/ZhLopFFYq/EDN8Q4gbOf9Nm+70N5KpTN5I9h
+0ursXQZbXcHmZsVKzY8EvP6Q0kr5M2pMy/pze8YbF/LNcm5FmSXBi4wVhF0e6uNv5f5MHwh7WQ/
WzhAJkhp5IrF6DPCWnxJs/aoTBa1bpT1Q6XLGDFBo7F15SSIOqjYpcpsXviYWuy7x9eSZl0AzWRH
zg5WrB5dDAotZFm60SGyKqCSFov6TOLCXWS8RhGSxn7pUftl4aN08FJxcutITzXUw5xrI73S+A1r
u31tuVhCt7lrDKTFxWiX53mJissgR/21ieTJwl6Klyunl3mLQK8i611qgTqG8CBmfRDnPtInpBI8
JDUpExXk1b2Dx/8Zm1N83zfFOZpn/bmtxRuvz3iahzygA6COY96KCx315wkLD4yiVj1AfMFOxdJ1
zOJmlRz2+ckY4bfSu2memx/D3LY7pFji4fagYRk5GbQA6gUPOFEfSCTMt8o6swM2P5ZdUJ1mNTnb
Xg/j97nU3/Qqz+66aMJrUlUsqaNOHErjvGjkyyh9aB4dBLmPYeCaaKRqJI0RUK8td0lkJvckXRR3
xA2XVztAjVSZaFtJ1/wuNKP4OhFhgKgUVlagSERO9D+0/f/LCZkmmTJoRCpFF+jXE3JnD5qVK7Ju
VTjLR9DdSA9WMa+Tq+BjoYuvWI11pv0JvNhM058TNo9Zmpb7WVbatWejGQPieTDyR0rkgCLsYT/A
FT//56Fbv8UmydSAFqhvBPFzVgr7XaS1tS01bb6g93MfHa35PlbONVQf3Ow1mF/t7DVB4narunsz
rDdxK1IOVOrn5ce0/KivFoFPhvg4TJ/IJKaa6RN3s4xFcmzLO3som+dWuQ9/uHXof9/rs803GbCZ
BD/Yyvll0RhrXOZqzovtQNpaY0VQZ/XF8pGZkrs24UVOJ5I100F4ZjNlV1HY2dUUw6lPHprKuWv0
RvsUCcLq4tKauXVgOA7nVGHXiL4wGw8faAsjRNJr/b7t0eWLoqoOzN8Bgyr7wuhv+qRGQmds/q6q
eT0iW9jbqi67p9DW3olaydhxcHJNZN6RGau+Bzoz8cVCvaiFq02svTOtjtuUgXxwWtPDFL2kJ2Tu
z0uXGG+9nA+5VuhfhfOFpBr33DrLfKnXh66s50uOrQ0mlcyPIMrZ4qfxB9sxog9u+NhhTuKEZcrP
MiUinOiuexcfEVIFRV6F1U/XRYEN0aH8XOaWhpXMv+vpMr20eVz7CiAsDRAWNmSl4QOGQMZfvYGN
nrnXZiThwOir5Wtplu9D11W8gMxiEN52nHBaBN/ZML9jTSEjRoNqtU1QA0+cMcueGGKLoCVv1EL9
MO3HCm3dbQ9yewCjScL5SM//T5fKr5sMF0UHU0R2GDajNf2XQR7/8b5C89rTl5vqwxxor+Yw/ogW
+GAjoVTXOH4oodP6qWuN26pnYvb7JyB/bYSbDBc4kPIUuFi51/1yLA1TUEtC6/utAWuPRqg6kdYM
V6xrA7rXstsWajksScW2tGblcnChxj1n5KV0UesS1DSgkBpKi2lM/ylHlBtlb/SG2WaP4VfNQGcX
DDPp5ASk//6Z/217xpNmSbLZnil43LfP4E835mjqgkGUC4mAxIhiRVrgY+DCwIuC42QwQOlF81Xr
MRT+4eeuc5e/zjFM4KkMzoUrdUuYv3y4M2sE3aHxoxKlXqI6ghVa5JcoJeKqDEmBJQTqYUpXI3u1
mlu4D+wlwK3r4srvo25We5CvAwdYdSGTmkzgqGLKlseMzi1VGYBD2A9h9npeICu9GU7/hFVUf1RM
7B8hND3IZMo/snUvDvrYMqgLlhPEtsxDR4XinzCzXaM4VLGRn59uD0j6PVyh7T1wue3UVt1ZOQTb
ZH1RHQb8YFumklOtLd+IE8bOGGfF04AEelfkXei186e2R/ycdUPkTwwvPWB483uLOdtO4+p1ToDY
jVW+NRPpHOtJG8+ikePZTZxXe8VOW4ipjoUj6OtZZu6ZY04XmxsIdO1M7bJ5VCS60cUMQ4KOa4CV
74MDTUfPjdeAcOqj0BH/3v6cD/AhboUFdtACndXhh/j9Oyt+3etJ+szGqotwWbVpCK/v/E+XVDr0
mJx42zcSm/UYl/2b1VvXYMIlnC15BHYBlVke4jZt7VA+NDMevZL4qaMN8KlplG8WRbYl+iEkXkvK
598/PYQjv17zPDddoq21lW79l6mMMTXsDuzVKi7jPXJI51JoMjsVqe41zFcZ9i54QEcjD3yAPpAo
zBBSQBHTnl0+1HZ7CAFMn24PTTQZJ3IRYM7r830aEAg+zXVwJiRpy5buSbUlNrwiiD7YktFN7Jb5
ZcnC/GohCHcYwYPKYKAOBy39ICFk+XkOgL+8n/u8OscSCWoeyvp1tgu0xCUdo5n8QsB6qV+5sQKs
gCVENoXxoU6OYdA150CSycvelAOgzJtdErXm8fbd7aHBqEVThckvKz3JGyGxigkmyZcgYrZvokLe
lW5qe/US14gquXckysovfWADN5dIdwt7wsoz9Sduq5IGC+OQ3iretLR+7+bJ2oYju7Ne2MMl0tek
JDUYj5Kp+9akrflWTM7X2I6nb7EF7SDTjLfIUNO5SkUFthw7sLUg3HbWRXOW6EOVru3dsZ63I5y0
D5g2tYFDHjEdHUL/pzrhWicLIThafWCdLU0mp7guvylB40ErA3EwY0RrWZRx+w74F/o2Fz5R5Rjb
8CDvSTE2d3otcMs4sJ+STt2TQ4QA2NDPAxvx8+0rvXzTox5OIu1Tr3Rq0zclqMZ+9SaUfccd12hx
VDTsJAbVgFgw+ug5sHrGGkcRQrtkAUiOOW7lo0tc007PDAlRII7p1oM8SNmWMILKfwxAFwXSemQC
gTxpJamcU2enZx0EpTdmizzYaQI4tSIyIxptm8OFiM6i6M5mrU/3TN1QkU/J57bUsBzgZ3pLK/Or
FvSPpVa9Rm5e7km85KTTBRYkDEecuyaT59tXlZktmwWl45t25wZTeM9bMO41/F2z7Nq3KJnUBdMD
YLOslk8c8jwsrXSJy/i+nbvinGSoVyG6nlutwdI5rzGsRl6OvlY037Ftd1ew98GpLapsH5oOvi/u
akDq06U2vpE88x6ejS4c6JRN3LDdCSBhTZssJs56Z1XYcRnj4Ql6YDyKLGRr0pwKkXo9Ixwo7hk/
7oxifjTaufxiByXJfO3SsLfTowvK4WV3+wsMhaZdEt1lGY9oMl0UtyWB5sBw9yEM0kNzdNBrY9Ut
mvs1C87LAlok7pDicxdxfMpwnO7aZpm9WmX2IWw4zHFoEs8AT/Ek1Qs5rwYNRDZvuj/mZU5q6sjs
qMiIBIcxI3wccityqAh2phrV1mzm8F5DFdLNw/J9gQFS6/ibiXHXz/DsiMPoaWFbZQVtcnTG+864
Q4cm7m7fZINEfl+gg42UsO+GOOVQFiWXBRvEw8h0/S6dmhLNo0uojGmuIv5cpz+PipZAdRo9QJ9a
vbQOeYWHIQog8w1NFG6WbhZHDQjPdtQd0tQj8sWI5sjuJumGuyDgyjQT22LY2T0WyE9hUYDKaVR/
0Kva3kKlthD4oI+uSizLoyWyH/MBaYSzn5RrHqt8/hhNqY1b3d2MCKtVnLd+RUv/Ez08Lb2khfww
dLlxJhnjXw8ZwuBNl/Ut8IaM5MRCPRlJ0d2bRvEaOkP+2WJ92WgZUyi7HaJdkxg1+2g+cq6jMeRS
RAGKqkRytGGhrSsCwEjxcBEmde4lLe13PVaSiTuJaRCeyiNxmDC/RbGtwwEOrZXDXDTS5WpJdvS2
xUQaKKM6VxF3eanYmNj9abLrc1Qb8cFJ7R+396BSyJpc3uNd1eThI2iNQ4reAQ/OR73S5m3Y1OF+
GsnaLtOZyVNIH1K+DoxfT9P60GV0+NIMUz6MKfcQF7MiGBn1tDba8AnT/NvM2eDOcYCh8TkV8DQa
daTJgbeZeN4nZ263BdT3V4JD1c4Wec3krWo/utySYfXSIEQKMIHgfSO3/jlr+3/GShoYlhlRdxoB
drswHJbtrZ1Q1PadhRPvvlV2zKh+euhQer+ERngXVsCOBky5HyLyKV0nYjjR6tJb7Ka8E+uDSqEW
NdWbHgzy7f8SdR7LbStbFP0iVCGHKXMmlWVNUJYlAd3IjUb8+reoO3gTluR7bcsk0Dhh77XjWZ3R
S6wNwyLek4HQljwSEE69+8+tdPnXrLprwBP5OvxqhaSDNB5Tm6Wj/iRywIdGV0FWKOVw+gXLhDU8
6RqPnANVuQVevQ2iApBu2z9XPjOCrLYYGgofEVrbgym31JPLHlqSkvPgOypdTMjtNowh6yOPDVaY
2PQ3c6SLbcoyd/LoanEwsLQO07s/4L4SxGfWo//ZqppAxDY95W41r5OUaXKcN/rYDdkbfgd19wTm
UCCnSYCk0+++mP85onfeRQHrPOqqjaewueJzSB+A2caURdjQJe8dDkkZ7zoV1sjvkmRXeGzI9dT5
LEL8GnKaPIYF2B4M5vC9702vyMIDVdewJzeJA6qOCwQE4i8GB32wIbA+llJfTSjCF9u8u9LGCWQ7
HBeY3A2PJYCmwqs/hNE8jEoTMRWRaxtoiEl9Na6d1uiO0Uh6y6wjCMeWcB6Ac0DenVCLKhywACGQ
uzbN03R/TPuecZQjM4Ug/Js5+sUm2RZhCcNwn/slZ0h3nDrVnglOwHtbYcAS95WPUuYJgSIOhTYw
IU2GyOKUYnUwTrcZ+f6a0L9VmeMfgXxQHnRx94ZUd1AuavKbroLoYDi1xSdhs4Nw1Ss2IRFK5wny
oNwYVeQ/mCJqFn7QrTsNGtxys+Ek1IxX2yMTa+S+/FS0tH5Cig/hrgNCJGxjE273Fz+2bsxxkqWT
D7C2JiF5R2rCifzZQJXYuCcCrZ6FmDhS6EH6ReaxVLDwbK3GQrASZ8pTu+QyBB5wWL8dDmY6yKPf
kjCdtc0paWRy65VrXFv3gWvQfp/ctF7lAfVEHBm3yIHn7taPd65zTSjm1idCKui7cl13xcqezXBZ
kYr7gapkb2lyq2xsdSQqzqD4xoQmbqajb8dipzo6LnOe5LWSYISwPwbn1ErGpyAczk0IPRhsORi1
1JNHEy7fUgmGHEirAEyFOry4E5+QaYdyN5bMi4vya5gwp+kC76HbmRJp/uzjL9UGj7pAsHqviAUz
MkZ9LrRkr80nOgEELl7KPA990vjm/2nmoH4L0WpdZpZYYdwdBsvo07XROv22Hc1x4UT+t19b1SWv
Ii4H9ZhEnXX8/0vQininOaBkyDavsZDg1Wb3kqSQpStXQVwqEBvEVvkFqiWmdEIskoXNR9FDVhep
0V8c3f/xPWSkjWsQy1XlxXYIHOf2+xIarA2IX6cfy+xrMwLHNGxwvzK6yi79N9qsbYMBNqXwyalP
PffgcF0t67q7ECBA8he38UOGigYdRPdpFKrdea1BeHM23UAnf1kuroOCvDM8O0rtOkYWYFNIAicd
qHg2lWpiICjEctcYlfMR7EXRhMUpFIl7NqwUovYYzRftGdOCVDf3rA2SdWw5LSP8XWUFSC6YS/lQ
mPZKqu/QSidsmnZc8LBLkhvS4Ioge9/Y8vh1CMgAlBj25Udq0YYbaObuwqhmhX4r3iUTXCxo5zXk
sOw2wT5e5Dbe4GDW+rEnRPP3zRyGFKdnYACqC5MrzzO5cKA768gr/qWMRaSYq/VYTNy8oVK3To3e
MSXmbXIopQjyeA8x06xHzSwv67WzkXbiDQvD6YpNMKOJEuiWb2MlbZSz5tIiPXeexKaM7rKADq9q
povqYBIt9Kc7qkTOl7Qhp2Eeq57xNW9D8GNPTXR1I2gkGca4k4cx/uRUJXlkUwURiniEClHczu6/
wIB7F6tl3ZrgqJM28ep0vzxLgtT/K3uKXfAqzML/CIjdK6fGGd3mFkiuxFe335cc1XZsFfrkthUR
dwht2rFrrzU4vWu/B9wQgyt2n7qmnl+9GZeQ3cBToZRpPLYazKitQ3v/qq1B3JmKhK95KtiX56wf
iGP/7yVt5FHqVF+bXsG5qmW3VpZvbO7akXXe3+qRof6irbu9M/p/BVyA92h4nRNCzhY+JPYESsO6
g8S9JogsPiSZynYAL4hU9+8sST8uvxz36ogmeSHFfloBLuwehCxtnKlNvyr7OVoHFpMGCd9w1WBZ
pTfBa902ZrEZW+spu89gZtP9k1Z5BhcmFJvgHkodlUzNoCktGzk6LOGkXrOG7F8pxD8Ml2ZwRcyz
/1ZMbb3ReIS3v98OniE5TGPvovsmPAImf04CxRMhsSpiJcmhF74aUDTlfyNQIa1fqJc66yVWh9pd
TDUb/srIuQ2g9rYHUSSP0h7I5A78/Dpdxz4LEToFKJzS4juQXbhtjeZfkYufNo3pUzImpH0UENVC
4b9qsKeOI7IrYN9w8ZRJfeiyvuSutilkTOcauU1D4AH9Kv0b7EuROo8Ds5DVXJfes2Ubf1mZsW6C
tNiZeb6NgyJZ2+h5Vr8lVKjTLzuVhGcWsiXxzS033lxETw2jq2Gu1WsTy/HGBwsLy1avBYL1czPS
EP7+R1ThUSCdVTJ65ps7Qa6G0/NWyGRnZDJEDWeGhzaLAMVMY7bwfa+/eADxsQen//o2My9DntAk
g1vfILQ+qdmwrkjvUzR1mhTAjlhtx6IJmsXA2LMOSuSuM9IPLJn8lepUy7l/VqXP8a+IlHbjvL3m
6dzupN8VS0J0QFk7U7IWhZm963ZaRG76qGXenlDNprsIh9xX4wmJAcybQObJZ3eY6nM/l2LTlqGx
BK4S3HoIETevKuWBDMOvxph6Y9GXqrkSVLLowx4aRYoQLeC6OhvNj5Rgm31pb4JIew8Q42pi7CQN
Wkog9e9Ly2R0F4RQnKswfpgb0k3vvwc30IFP+D3FhrCbRwYAXm/KadGN83JgqriQUw+jr26onry8
upIpt/xVvzNmwSqnZHZiZ8BpbzC3YD23miVzu4zYsWUUpP1TQqbHEyGRyzzr9iWC9VebyfxSKRAA
lmej2OiC4rkx/FXkqfatlnF3akwI9jQB/aC8b9g6Idyub2SoLKGT3H8yZkRPJVgWklTx8pr62FSF
tZuy4mGs4+8gDo1r73rFI8TxXhTjxspqet8O/5Hv6geOfDzSLtcr5HZow2XHHzz1JnA7trNHcLfD
MXQGmpo+8vd+MmK2s+P2vUwsioLwAzVyeh1lLrdtQ0IcIgQAEF0AYohgpk3Y2OLBzK3HoRPzW6EB
GMyqwYFpVhQ1vplvlaepygATXdsUXgutYbqTxvRizcrd9vgJEnhVgidI57n4a7GzSxSpVDlRtAJ3
KKDmUGOnvX4y7BhKXlmfvPvLmNUlpWDuvkDQmd5DbjwGHHN5G0saClI4pg8h5ZcHnM3hj1hEjkAW
mRrqnIsSYPCMs3UCEtqY1Y9pqWrLqh/aNW7jTjdn7c1rBnw9ENDU2gax5x39HthDLaavgnHUliTG
4SE2BF1Jjk5Bqg61htVd/MDoLgwm5pU3uPl5jKA2lokenwllfIQT+aymwb35kdU9t2hJ7MKY35qB
/vCejjBrR5x4qsuT1CY9SAnQKx0vou3NY5HyRKYe+xiMPjh5Bnw2EZp/eAesJ6I70y5CKaq5kV1r
SK9pHaSs1cWyKU00jhFqWCw4r+6gjopB8k92H8jjfocHZ7+M4xeTzk/Ugf4WzkJiLTyiBS9YL6oL
M3veq4h2i8HYUFKMoYNXWxk02Uai9NuanqFXGSfAgazT6b0WCIZ0FD+n06VPxuoiWTedE+dvOzTF
P+KtCD8xZ3EzrYdMA6/EQIhX3vT3DUo8J+6TrXO3vCgMdQu7Q6Y9gHu7tkkUkE/by0NIe3y/oBW3
/7v2QEQCeKNN8tBw+ANGhCb7axJl+dAk6IqKGPanlX3orvJexgT9YGMBOwiYHfHGrr37EBNr2XOd
D8FNYhQEwsJ7EjAFPuKX6hcM2PQah/O8Bj3i42nPUaZONnPWJGQi2fB4q6rb73fVkP9rS/bkdzPk
Gr98+Jbyvy58oMvUly5O7KyCd9Aa1jkygvGNPyq7Q2fNWS3iJgbyJ5g+uYqxAboeAjiTxNry7npP
YwmFRpWqXnQdAF9rck20Q8a8B0YtT22MDGG2gO5YeuFNqvjn98RhWKULSrbI31ObrUw0tx3dZwOS
eYJNyXURdGcbqcS5qqfqILppJ/oupBidYd3AxVwPWEHIFquQkjlesr+/e3VU+oxKeAv1FP41jDF7
NoZSv8WBC3tVMsX9vVHuL4SB8yhIBh9CBnPSsaq+7RCLtqOq4sUmw2CTuum/CCsDYU5ztRuH8F9h
EUg2pF34HjaVD43XyA5BC30zhEzn5aV1wQqsFtItPeAYGaf/6GKna1qTUV+anDsjH98c6DA8cdcq
+Yi7Ybq0JpoNnHTu0eQvDOUwXDxWHGvofP+pDKBUJociEvmZaOJNHkzUi6jo6v4NrII+skzSAOT5
So6lPHbF2uI05wJybKArfXabS8N4IIMpA7GeXgwnoMIdFUkWrm+taPCb8yhKdWK8sQEM4bzqQj2H
pjAf/VH4Z9wr7OsSUax9Rq1oTqlgbZNP37LSOxwoa/FkzDfTm7znAGVrVkLgr/CuPvEBvlqwV14h
uKYLgX87qrwvWM3gSlTqXOY8OkxZFONeC6tXZ2QhoxPidnjAQg1qCD6oehP5RvhFSWc8e9gXN0nY
lodKlpxeAcpF9kRIMOgVuSICHGJjdyUL3HgGzTYZ3IPmQLEPTX+jfIdLbAAYZc7vOqJB1n1+dlhP
PjRmom8CIGsZZMZDlCSfNgS9g0/6+bXs3NfCHaj2JfOwRT3hMWpldDZLK6FMIHSDfPh4q6c0fY5A
PbgJ/5w06oc9sGd+aejfDLt77YU0TynjGRIRQdONPVQGTuB3FZTRJY6F+ZznPrbdrhmPv99awLNX
ShF7I4LygSBm8+yxJd2oBAUjxydgJuayvy+5G+9g2fprPhiJAKEtXABJAkoYV8MunOEpdY36yJmY
EaqWJy9ExXGbOhWP8YZVfeW1dCr3mXPUBixme1pxCJs3RDjliQUcBTKZozt2+NUmDqNdK73pcbDT
HXY7d63nIvsz9z07uAl8Re9mh0z0wzaVuVjmjRveEpOAkH5kICXdKDnzc2xbmtJFO1fF4xDg7MgM
M9rlmiEUi5110tfNUVOjxEgK7VxWp9al/EA0AOuiENOtZSa6sC0CxpLMfqK6Wd/hXvPgqlOupnpL
iAMB96BZH5s81KeWg98Z5r0fSONSiC47jZ79XrSwPbJhYlg0fPx+EzXD2zz2u7l3rOPvi+FqXKeN
2RxYTZ2rUOR/3NR9jQni6PL4WBtV9wD8dXwdJ0D4YfgSF2m7mAYge8pXaU3ChN3vZDQTQVZPbHAN
IzrkENgBzxBkVfrFazLAP7NrgpMGaoTz4BvvZWxeBTzUrySdrxP8cs9JIQhK76diKHGiU7qzNZP4
1Ql/wsngsjFGIAyjj+nSQhyFMNj1H/FJWqyO7PHgj+ghNLmZ+8YF+9UQuvREL+Sv2n5CaVu9wLnO
H83ZVE+z8uDrdDOZLG3YPJmZa+KhqwLWbuWmHIb+5NyLa2HTyiT3F8GvJ0kotjG6k33rN8l2GGUG
xUaoc0iIxskPHjNftsiqesicoOEQXDtI0GQYg2Cok53WJIKNk5qPqQPNtSoi6Eq88RQyWMECpVlK
Vu0hnRlE2wEPHvLo3mbo5giJuVA6AapZa9c8KRN5ZlnjDyIkQlNPUAarQ+zTcbXgsXAafPRyLk5+
F3w0rp8+efeCQfkhJWtnZwdvyIgZrJkhNmHiH35fPJ3lK93EavX7O/qYi7HS0KbtFc6/YJcVVUJQ
ehGtePC8NxYaYj3mtHh55B265F5tZ2/MFPNLkN/j36raWwjMD5euCuwz6SG/Y+w8Qorp5845drTx
gL4RdlYjEV2ya5PLwpuW9P9IG8ugfhCZs2ctNH8asGQXMnD9K9I9cUpmqDoNi3qiJ/TIaA66Lz7c
irFK5GyC7pup/XSQQ92ndzzz1ivLfdeplTm5IIyNQB5TY7o5rQX4pzP9nVEgFCGLL24HQYXjJCuh
onxnlpRHEu/fja3/fGoKHFkpOvUihjXQgvK9pWGx+91A96OQB4sU5KAJnhzAS1tVTGyn6YtPRmJx
jNnoZNyq4gS8S6eyiTJICXcVZfZzQZrt34jAnbgNua7rjmClpvlTdLgvS+5KxYVBsAs8oR1FLZmL
RYD+NpiitTlADILdkzDnV9S5xnjyGUBuKjoPAGN1y24BguFo1XrblTPJWszSrzqjzyNgDBx0Z92w
j4uNYep412feC6I55y0F1bSAixQeeI++sa7snNFyr4lZ7zrPe3dlO+zsCu87dwLHpjnVyzguex7i
RIX6cX82JbjGYgqefh8dIb33Mk28lUUvdXBKm3EfMBJG3WW0I3cuxWFhE3jnWs9WQpTq73exst9I
fnVOyUDwXNUk2ft/X03+szUq+xaFmJwnrbPtnATxYzggaU8hdXZOnX51mcvfpscDW5lyxcamvHFm
d8t+Yu/ttOW2u++oUHgOVlDgceWz6kTc78HgkoCly1fLclJCi+CgGgGrx6Zw2OYH+JJdzaYvktwT
ZHGuWyez1qRRGIyi6k/VTcPBi93q1liH3/GmE3jVKdUuG+/Ke40j5zWzHG/X2pgHG97XuTwFQ+Rf
+rEyr6QimNc6C/xj7olDILkTO12axzwX3lJlZv6ae425mKWI/9iDwGItJqphoEaoI8ztyD9zE/kz
qiO3Kxeytx7LwbVveaPiF1k/UhN567pOEWI4Ulwo6fW2HcZ88fttleCI1Gbobi1iwZ84nn7GEh9H
ZKXkSIQurptO9n9iPq0pzufPBmXeksqrvDht48KNRZM52xbhPKT77WTnlbeYp8NKNHZ6aRN9VV3f
XwbZsEHz9S0IJhwJWtSrDM7OWo12vBpIRz39vnh26Z4ECFBcDc3fbOzi3VhDoPHpmLb9aMk3L2mh
CkDVPP1+24zZjjBBmtX+SYus+Bea1tsQmcMyS8hpCe/luGhmMKeQUKteZftehsUtiMc/LN8hgzVV
eQ6RKfhzOz3ozJ0eXAaxEBSXVhS1lzFHipHnQbElRQ/fR6ygst+tCNH9RRQIg2NlaLQec3zW9dmX
rHmh8qA9D/ju96VWVL4KEHiLnO0WMZ4BqE2AZ9oPlzgP1q4VDNtwwqBjT16z1o1lP06Eb4DipFes
yqhfoHS1PsykemkAU10tO/7nlwV6evQeK4tYCDvv6mc3C06xqZvr73ddXSKmMCThBm5IHqGNBFPb
HStxkr0WAoPsxp0nHyU/L3kC9SsZ0kM/CJyy9jRvQWBihPdauJ9hQUJqp8cRo5UtHt2ik48xyPTB
qY/BULzosmdeywwdMiSbNyMvY+xPYXoYTFqEyjQHRbezaNqaYK1oDp9mlqMLl557j4whfGKz5+yE
Royqknon07t98p4158CrXbql/z1rGHu9MIg5ynJOrsyqWAnr/NXITYUHuek+2TLtK60XUzniZb3X
YNlUpuffr35fqnhOznQqLz0wlU3pYbcboKhnOTj/zHxEwcnMo8RVpskD/e6y7MnpKDFCyxUcd/ft
naz7Y4lwRAofz8H9u99fz+OANOSsB2aNvukxpcfcwfELFr1XnhOchYsBderjOAUsAjqvfs4DMZCR
iX+pLO2IsWIwPMa8K6KwrVOSDgMA6DX3c3YuG0Kv2ITxhOnZY/X1dxDAigeUvaKoC0/M5xDpmYn7
kPlg2eeQQcCsWX53wwWrzLDtnQYGVl0ksFGR9rXt3APLCHFgdvJs+744tKRtsL+djBPBp+2m9kk6
TuK6BvfL0mLDUuwrboA4GoQO7nIrb46M9NmpaIwGvSfHTRdo8njqucNly0ub2MS9jPiuY+VuyPAT
e78iymAwmG1ZqtAWTK5KcTIQCsZkztuEsCMvuRU/o0Oorw6CZQRsTFGGdHxXOuwPv1cW+/l9kfID
Tym3Wek7ORKZ+5e0a/BQzYAYF9k6XN61ePe5WHcTgdznIjDsbVnxGf/+KQzLu6331BwrVzABsRgm
LZ1qdHa/388RG/HBZdNOugbnnltPr5l2n0NYNIekB72uJ52dPZvxattDUWioDorS36Z1CJm6BXUJ
OWYZWIAjMY540a5h+Q9Xfd2jrVnUXv8Y8UQM4K8YessSghFCts/K9BEN9jVBHRySUNlo7tsIhjdK
tQbXpAnwOpuDSwYGpZqCda/e2pFBwom1/G00jc8CdYUsTFq73jtZBG6xkJmINUCWukfC0Ud4t/uw
u2tViHggX6PCqxf072hzDnDMIOZeAUWuuunDZcALIZXoSGMZ9scwXA/+u2hp9qE/hBYQtuxQd9FF
z92OdJh7DtM3/0Qo/+4ljI9w9VP9XlkfjrZvrAA5cNK1xfxyKpNjVP1xy2xdJ8xMSA2JAewGw6EQ
A0rzO73uMz7PapfV88Yi97rLMbaX6LMYCqv41cOGzyZy4p3AstgkT9UWOv1ipv1oJlKQkZGIbECy
HQLVCzBbfLYOcAJFbnUZLsqo27b9P09Nh2AvrAK3KcdvgSd0RsM3EtgbgWgkDSn8GjyCPWamZC+z
eDGtP2BPdm1+sKJ9bMZLszC2yOSWYnigZw9woYfuv/JvMblwQc5dgW1luGefHkL9kTn6FPl62fLx
85heK9n+M9XJRAvgP5LLtgpIrxKdhsr3NNvTKsV/GSJSdVhXa68+J0axLLFs68GgYi2W96ph9LtD
YPmLCLX6iEZsNqdlqtls54yAO1RvZo3hoQlwhDcbHhxLwfGvs+zoCRuk3SKoIb6l5VLHb7FlswlC
vdnSxB9TybnHP53QB7jEYp9jFEf1uFRFwaKOsWZMIpy859vUz8KCOF7c4x7w/7PJDa32PDNnXsx+
Icmml0uZMvn00dqN+R4FkxH5H2yqTw6oFae3kwVzsb9mH66b2aUNiUE+M56T/tKnTyHv3juVwvlO
YkT0EL2scQNcdWk4O7+jIPT68MUeq/1UZ7fCsNehFADCuMMGHvnZd8bNghTqwuSNXGSbtgwcnocB
ydl30+ckkC5GCbljydlq2r+DKbeIzl8mk01Lck5mvSUD1SY1MCY7tgCduWzoK5O+3WcdqAqBTZR3
tMLJ4fNMG+dvVGLPZogdrXMeVTeu0Pf8LXseLNX4nEeJfeHTWM/2ZzqAbCRij5jIRT90F7Q6KzG6
t1DnGJ7abO2NG597tsuMC8+HatPyYC+Nal8rY11NiFSRBQyOXDVltkHKMsBSyh/CPj5gp9jaMeO4
6D7STXZAeA81kM0oFmsZ0qChg5/i6mnE8oapYFGg15FgBu/45oyoSSCwDdo2PyXkKJeHFrY5AZho
X6rogLqwGDmxEIkfxBhuTRYQTDzn14RdOuuVY1Gm84IK/EdUQItl5HyUQLWRwmEWAAdggGlIo11g
Mpr25gcCj4gGu4v2OSKxzW/ZZO7qIt1XPGDcYcdW7wCgZmNh/HXl9MrSGKqYvrv1wpU0iHk9GP7f
On8m42xbNvbNWlEdkGFLBnMSL9uEMCIv/anaGNmVdxsLUvOqnLes46T2zmgMCc+xuifmFQnpSUpQ
29/TIQj32CRecMid4rmekXykyEa5tdAL4/0CL9dI8Lb8qdRjb4JEg25GTN5SbJC8QDgDmw3Y4Q0D
zhbw2mzmTzDL33v8zYJVlmnUrFH6I8lCXzlU5nD8M3p/K1V+DnO+jwpuS3vmbOn9HzDpm74YiPkh
yTqar6w4l6L+ZliEKs3aRmAiY/E2zQZRdBh5OlX9yxy42mJh9y7roPoqRIjFro2OKFA3rp18MN1Y
Jg4BQZmn+2WWtpteNtVKdzHLLuZ1DScxl62ARA/fN+1JobHVui7VJy6uYdfPCkqIjxWfMIHKZsrL
8qVFg0NQwCK023WalmenQp1jhOsgVrvSK9cD+FfHLj7JUmfXn21xyy57QnJ4rGxSpjicxZnVvE8x
nRudAnFpJyNQu4g1NZTWW4J31JLliyr7W4HUjtv/JCzv5qTEodmwwkc86OXITCu4FIH5nbvBNpNP
SU/tHKeMa+zFHGekYEXHrJ92nWO/Zpna+vdwuvGKCjFswp8BRHIwsj5tw+3oe1urL9QSQN6iA1AS
ZyM8b8+6udxEjQUOoyp/FD/xPaGj9JKnpBh+6tFdcwoB/evkJ5hDokT1XeFT2gcniR5n8OIolAv2
tavYabiJiatw471iBGi7/qoifalqNdto4w8gaE5F1gMYG3dCJotQ9YfpOyEYiAdj8yDj/NUXgnKK
88sSW8vRhMsVVKIMAIoMGzOuYCZti9RAuxVU+6YW/9zUOc0NJhhC1hJ/GaYEDIT5M0kpK6/L9mXW
bIGEnyq4tlKSYZpk8aZSnE9O5mMXTh4CQnkyWrzEzsgN67/pBQ+TZW5qI3ztTfUXrWBWsbeIN2Zs
/ODTOtW1WntBsvEm/0FDD/XmcZcTQ2q63npK60sbGkwxQvMQ6WZZTl+erVdu/DM5EJX6fCuK6JwR
Aiq0txmC5uqn0VMtqw1gkKv2mPPHxcoIH63axvuHmSbvC5QLamEW9qJpghdzgv5YXQqfoQeZCMF8
j+GTJxsDyQA6GBTk40gUfVOP6y7ipom6omchMD2RgfFncF1Cwwb32giHyL8opZKAuFuU+7zq6IFq
e9zZ7Hi2VgvwpPbXvaCgLdi0razkkjKhbI2ZH7dY+tG0imtINxnrDfioLhFVo0Z6W39q9JBM0tYe
XgPYTLYHk8DTJPaoZuMN5t7z4ntTly3hS54TSfxE/unTvXcZztI6OtT2i3DIAIBWp5Jy3RTBW0r9
WXIHKZ4odfdaYqWtEnOvDLFJiI2IPLLNW4WPgWgI0V/9MnkcUdB0QbXLjOABwTAiaYGSt9145Gkp
5sI20TlGVn5oL0L+TEqEcmMetBGEGCBL2dn01KLKmGilFdDZxzwUj23QHZMM7Q+x4MFiHJFYpYDU
ei3OZpc8uS66Fp7nWOahz+bhdy4pQyymZIsiyphiotlwpfkzBjVRQJ5Yd6qe9i1yldWshr/E6KjF
zP6L/VqArgxSQfYowvIwdTbDrHKZpFRIsSYGQSf1YjK8lclyAQGhQxGaspLGe7FguZieAyy+xdxg
ZG2+MmwAuP6qa2aIh3qs7tZR5zVBjUBGRXYnybNgYexL3MwiawnBDE365YEvUPZ84et7KlBtLwY2
eglE+DAd67XTkP1QA7pOI36QKaeXEKy93aC9oyB/fBVeCB/9QXtVwZ2zoJ6OOafXtIxN+2iB9Mkq
872LkpdYle/mGOJAhUNNDp3B9QJe+k7lL8fVOCHTqryrzEFXz5UcgTmWpxDZ4rKqG4E6njm9rgAZ
ZF9oyZPla8v46675+rL8LFiO4hBRCYHzwKkztWwei4n5r3LE0vSKBpU3jWdqp0vuWm/KSa4LDRZ6
LdadnHQBjEZs+S3GmZOxRiKNa9ka8CoVau2jN7UryM1lAf6mUfyqUp/ETnBNkaJmO3JemQUNZQ5x
w4uifeLrnxp1AzMSCiB3TOSBVdxoD5vaij00yT2F7qDe/fwFEzAqqQlVd8HzaEhJiQgGYPFGT1zW
FL5FCRhzDqFpYSlCOCy5Eo5DZAzVFxKOjKMnZg9nss+SE/SeghXKujFtkCEF5fwUkcDLqmOV3Tnw
efZ6XyWT/GCt2Aj/GZmCbxHHv+f8ZfX9Z7CT+eZhzlx4g/wmyuluxeiB3pxYqJOpXcqPkvELVJL9
GFDpThjUzUntHVNdfxdxApEdUHILMTI7fPHROgQdIWWmgxis10lN50L5iAF9YowmX6ZEOaxUL7gl
S89Zzob+rNDmx+6XPx5DLV6yOLn+/g42xmSnGEc3KQ6VX/ztkuGxmaZTJV06Q0Z1Igk5u4y71MFC
syNU+G7EatMyqCd/hyPQ9H7qLvvDMbcDdb5HuEGJFXtHHC8BM9l+q5zhfbSTiZmt9Rxg9uE/Q/e3
LfelGwMkZHZOdIXlUroZ/q6qRoIlc6aFDO2WZmb9K+3k+T6vW/iW5W4Ey9pOqy/iL+rFiAB8n6OY
Ep5zDK3pwS6fzVHPRN2DZ6rCf2ZMr5tHN9sw3/JghFKI7QJmPxIhXRwC0pSpuRJSEliL+mgMBrPX
BAkF16mHkdl3BGrWoEwjj4S6rmPHepYdVkihuLFr5iUNc14ti71bQdHypzcDLsASuj7RCLDUvLi6
VyL5KrZiRiUo/8D6f/cTUSKyGH8q/7O2rXoxeF63Uo7+CtyNz+ytZv3RZvIl/x9h57FcOZJm6XeZ
Pcwg3B3AYjZXa0FNbmAkIwJaazx9f2Bad09ljVUuikVGhgXJewH4L875DuFEG5Y6HzFiZ5QCiHp1
S0NEFnAK2NbXmAA/B2oQ5WgSXC31D8nVViw12yTiTouKdewfwhwBCAIRAh7FhMcCcZbexZfcyu4s
n8pFaIkPn+iKoajVshtYLII5kUs0811MoezxAEiZ4y+1nlqPSKtPgsX1hHAZTmDIeOAEFyXeO9Yn
YDlh4KeyPI4sLBxL65ca0eNLzc9Xo2EYCyCksPrlisBYrB5iERdWsmHqQiMuOdYzyyLmsXwtXIo3
y2ugfnr51kvGz1TKZ/bmuIe6b+qQYTl9VeyC6XpwOwPk/NL133pA7AU6FQtikCS/mZz4PoG4LjOs
N6WgVS/zTydTLw3QQ6C/3c4aqSyQfUYLMVnXVqDWSp/sql4nd5JEV21JlqYwgpQH41MeBe9d2L64
4t7VnJgqfYtjH31IBwHAJUOIxPsUNHCNIKmhxA71m61JZiJ1uU2n6LVsjIMWMmdnrgxskvV8RaRg
U5IqjK3nWsz/66x4aQ7klmUgNduAjbCefUpF/x5ZQb12I57JY4zcQzGYAUd8az05+6euBgPdOKKj
KUR8B3cYBP2ld+xV2SRAaRC4IgLQ5PAx4K3s3fbcBM7BA8IvHVQFtrjJxl8bfrILtezV1cscyX4P
2w3HByTTqP80G7wwXT7DHs9BO5tLlOS2tUhwMBx3niwsyhSzrSzbjzANz5nJMqTqPnhK9uu0jR8y
T6FzFIiUXFrYznsPQKoxIMPE29gkTLm41IvA2alS3GLyAEEBi7eKZ18zfveO9i7bcd93d8JWzkOB
uyNSj0GqfcVoyjT53JkMICwSQjAJ9Krb2B7reA/19TAw8SwrNrMV/gZqCGt4Dg39KXKmE0FwD/ip
TgHGxMWgc404EW91MTW72rVWhY6iWItoVLNC7HrCVcmcbujZ1GGg7e4rdEZ4iNqx0DmNmaqrUDzg
aoFWIh9iB4UtHE9y/6pknyXCXIUoFpdl+K1CNvP+1ParYmheVF5fdTdHUKTyN0zhrx0sxlQ9pFSJ
+C40i2vFTgfug/GhzCzgnqH/SxhE0OcBOUdBD8MH1jlR0tqjkbBAhizNyLR+o+1BVWZZkoLDX+le
sm/ykISozmOtVF301HgO6/Zt/n8q3BetbJkpMT2T6lGR3tG2xgt2rbUng6/B6j6yLEJWZ83JjWhI
eggyZpThnu9Pbpr80Tj3qzTnkee1qyGjxfj5HfwUqyY5rz5iStI8TDGc+44ziqxTMKR59uhX2p6w
mqvT6+fGivajP9B5pF8VBYM+WJBo0L42zboKqFRig9C+NCdKBM38yoL+FTIky8P+SUvzb4t3Fiin
9MhBbGIM5RxajyJsrpZFGizwc+oRSZ6JItWt0TP2A4RgS5MGx9J3TgkjRPOWVqr/ZgFxcKtspyG9
cfzoQYUlyTMBY6Tpz3yT1xReif5mVRRIY4drOgvprpKvvvPPvWN8d1FIhlBDUFjc0iciFCjr7UDL
ReHUr8FXM7BOmys5hqyasi+jpeTykjuA6U3bMMwyJgLcXSYZ+ZF0wnAy2iUGKHQ2UfBUEoNN2vn3
/DPqmfnLDT2iQKM9KPJv27SwP9GMDGalLcaUfNyEaJLUaldGANUl9aEdFAHiV2pXHsTxL8dehxKY
LG8XwfVvtVAH3tALrtu91fnZMmw9Sqt+2JDzuOIW36LoPkwTJGB/HsuJ2lgUmbWZmHMJPeaND4gq
b30CgUWztArsMp3ZSoZY7lnOl7TtxlTqJgrx+Dw45LoyAvfTBuqfhgnB6s1s0UhJ7yavRLv9MXCT
4ao138yB3RnhA9vKtja1VrA6EdawBDX7hnqBQWBGDIed/BkkpgcDf/CyqboVJu9xg5xqIGjKOXaI
Z9nRnUw1nMzIw89rybsVMDvu9F6hZ+D9SUwvXHSquSbM2MlCYsWO9k3LQCOXHq984egnPVbwloeZ
slw4J6+Dsx3rjNeKHptDQymbI/GxdZcYI96FrIexX7XoEM2C3mUgLnHsaDmG3vuqxJACe/sKDZWt
80wMy0Gmcj25bD5EOREBhs9lKeixl4Zf1VjRbX8f72lw3LVbuP3Gyo+ZrGH7mme/jm8yqD5NvyP1
FhXfyv/ARS4Is5aLSpMICHp0Dz0cpDolcSOkRHHs5MtPtXve8ijKmDIjaUuLhmT49Ep0XLdqapEt
q2nJXE6RkhBeUie69S3I90iWjLrEU5w4+rYNe7Bw+jQzeWmvxqF7bm1hLvrcKNc2K+YjEfGLWmpq
n+epd2hT3dn6aXcJpkJug5LDxDZgDxD5DD8OVoib7rE20CCRtreyWQciP2zCrURIrOttfqxLcmxm
Z0JHfeAWfCct1fZDHR79oY2o7Pye0cnHlOtfnSs6ThL+jjHu4Cyb67KhqBOBfXcIBV3qk5kt48gg
/m4A2jDieho61OUMOwdTkTms/N8RC9aFk+O49pnr6e5wkS7LbIsth8vfjVX96Q00biVCW0osQm9+
G84bK35+uBfA0tpS17twqaVim1oZ8DvsrQtbpB+q9l7Q4WLh9actACeolUk/jxIcVG5FhXovuFou
+oO2obMqHDQTbO+KByZX5rqtx99NRtJAwO6ZEEDubz1ZdoVDlqJRnmRJtBAioz9o3Q5llu3CuLQW
CZ6NRaY4d+thPQ49CnpAIQuzCP/oKT6NMnu2Rnmg2qYXF0SXedOFQGRt22jwmnId4VY8vvjgmhdD
fOhaCp8soOnS6uIBXSmyNlxmJRcibPL+ucIJxQnRUbbMgAXqaryNCkZnvPdNGi9NurzctKIZnpwA
DHTAKhVxOCVVBqqpzXEddZm3c4WJCj957RHs4x0xXhX7YwHfgHBRbWWNEKpz2AGsB1G5iIEuRbQ9
Ma80RXW/kngB7EHts8I7MRU6G+i0i8n2lzfVhTXnVPzZeOPB1AOoxcEm1dnnW/U9x9PmWc6pnK0/
fHOjm6cIzN1kO8tdVUOiqmSopFfNRnEiWjGPynI4JIwTumvQ1cTUxektR4HGmuQw9HaFFgxbTxAb
q8hQb9jqv5yw+UN5+O6G0Rd+gqXEpBiGrC1C1mPdGPPr679sfrclQL9D2yL2y0gQs4htW+omHqMU
1aLdAkGTmD575B+QAW4lqtNlMy1nwdnq57+GhvHNUK1cYLz0GzZglc+CPa34JWofNCJQ/knvD8oP
cWMhyJzmwymzfR5LxjPa0S89N6OVH1p7VUWfjk9cktO9J0m1I+zs5BFyqmvVE4KyraBO7Ib6XFpk
x8fTaxS3r6IqiXBEBs1engu2GtExD49Vgr03GyKSJKJDyhCR26D/sEFwergGTMFQqe2x3eaksjts
6ZddGuAwwme0oG1wfcy66jHNQgKDbYiak06EJnzenFvFqKtHc+rxUQF1Ch2ZMTXpbzUUO4Kb+evJ
Pu/ixzhLn4WJOFGbX8DeQtHO+QujIOPRG34mEwFGNZpOnJbRfcqSe9OYL2DT4AGWt8kotEVrnoqY
cDlkOhijcnwQbO9Vzz9p6M3LqL7NrnUXVWM/1SRlM5Fi3yJcDUqFdfS45zxSSTxmqm0N7jkLr0U+
cKz647kZVnqdPBL5EfCrJQ91D5uugQNXVCgXXlxCdpcJXhsZ2i+y/yim8GopAm9F+VRkGThtLNxF
u9H6iRejB/tu292nsNoP2D70fhGjmApc3+gwLdIg/rFtbG61PrAop6iF62HP2zStdG5UEdzjTYCP
NwE+VV4nAVjJj/SXCh2tK40VFrcG0gjVcUh+qoKBRe270D5EQqGX4y1hRL5IggFpP3e2KiR12OC9
Rw5JJ8bd6hOO3MnNqFvTceG8Z4JZfBSCz/c77rZwZA7OxT2v2MpwIdHHsttjOld7D1HOYzobTiWs
jEPp2nesOn+Msjg3zvgNjgaft/0U1aznWOegjm2tnR2gsxZjFGJSsT9B8z9HXcfjcH43pWHBVSjj
F5Ie2KnwAFg4POEYcve4eOziCXf2R9v6DZBrlDge8R4kUkzryFsTqQR7dZTeAkbQri6is6QE34Bn
3OZjQIQsE6WpoUdKUamWp4TbP6qwFsCJGlbgKJiBbBzfuwyaduhJD15MtvFW5XigTVaTwUdc11fK
4HiBoIyLOXQOZs8Kj5Obo1FtTZk+qwhdYB/dgMqsEEbcXrNMM+hd4RFWBUjAzKYP83Eouk33Fuui
WpvEoy2iqkw3/jh9oHh+SrO0ZpFvfqcOK0SylHjX57TzPqeoIAO2K4A19SJY5171AggGXRuuvWOG
JQT1rrbnvgO2S0yg8omI7Di6MIExH56GhbLUNzbVtWDsZbgZmexyk1s60oDxsyShrSE7c9HNFtrG
Km5WOK3KWKFJCMznSISULbH/xrDqkxt2qw2iXOP1JT5V2+eWXUJV615bFUW7IaiWvlIEWHv20e+d
in0gIv2mY8liEPfcx4wTsawvxtjCx52Z75PnvJbipAI20kabMPUotUenTTDaRZQPxaEex5tTJMHC
dcn06II7hr15guw9gSh2J+OPLHocF5J3LYV2VmnV0W6dVzO7+jWXUJ8zfap07g2ULoe8c86J7SzS
LrPIQkFnkpY8IjSiYInCYOlrJWDiw82YZ+sJUhK9a323R2zXkmPIhryuEbRg2dveeU78mPAdB1lF
U+ifJoKmMC6oLPz+T9mSxzZjlHy9f3bM9tz39dLu+C7S9ZOFYevxwlQnnqqMvSqrWygHj0tllG84
T6j7ze7epWpJKku+Ljz/dWiTB9cMj4ixjlNE1RWQqmqYGX5XqFxLm2sGyShDRv88FiZNZMQIJTWT
766zsEHjAWC1rXy0mMAAzGZ8tCdlL93yUhXBvSdYnH3IS4nXa4lpiuua3PEJMQQ+3+YDds2HNq5L
5M8LvFSqr3gFKh6Mja3j+7PRe79ERrJylXuiCj/5UbybmiBfVgl+lgSwlKkxKcdf5B3I2uLE9qgr
fv4ZI3kdY+MJVwI1u8rPk2/+adlZLIMx/WC2AYipv4yV1VLe47EJ+/LFA8qOKk9luHTNweBVgC1o
+waiVwYefXwkWIKwCYbZVJwNhFfFYS58gldCQgnGIz5yYhBjTAWJoSHPi6D6+K9BXjskcR/6pMfv
VL6yELyOlfaF5o2uBFWS+9rhTA9c9wGZ1Wdf298FeqLJFb/899CkmdZG5m6ljvvUMonaGLaqi98M
tKczCY9QTJP8saH+CjngEYyHR5X0DmmmobeE12QCRMwjKilkK/4qil7jkiszNN0nXxWUVBAIa87X
wmT1ZIj2V5c5L6WyKHhC0sgbEOpJhx40xp4BqfDLZU2vtWJVi/LedsNvFiJnHUAMIB/ougUrDqtg
OV3upDk8RHFFyuncBIjRPuolBWRLThletuGBhZpGF4ZLDM1OicAlkXFCqvl7RvVPXiNn64gbXNtm
AU4VR9W8DlHJIUM0cjLQMQfMkUTjnOtEB0PIlKRyRbLOjTY8VCyzezqqne4Xj6pM4FKrJEUSBJ+q
DzmtnZE4w86sF6XOeBCB4Yqf/SHLcpSCVfFgJfnF8z3WyIB2os7OCR7XVoxh65UBKnbpfbk2yqyo
IEkNgmBAEZyfi9gFTuHDSLc6dcljnipcxQVFWIbHdKyCzZSfpFt8DAUZ86FOtT4Z+Z75KPtaxyqX
LpvhtK7M9QhWEsu9/0u16LM92HwLN721paLf9NEW4r1nLS3Jkx1qyvgkftA1B+BGac1WeW0xPHCN
8bAw6WC478JlnTQfXccRm8ccTKagnM0bK2c9ZH+VtjiHSl6qkl/T1xSA8E7/xjg9P2VIXq18CCSk
dGVDuGo6JoqAzSgQDXHQw/BFkhfDVtnk10y43jT02KSSqyU97C7V+988+SFq+HfDcEENpewsaBf9
KYkPvsZO22fihYsmmmi++ombHwARGuDWOLOV2fGQyDF+EKbM9hqdTUEp7JXXIau1jfLtdDEzBzd6
repzQ+jYokVKtTGidpuHxCwPTRuv0gGCmV9e+tR9a0IjWKEJr8M5zlvmDcxAZ1pVwOMSLIN7oJ5p
FSEDMYKn0BXxOsr0VSZ51T3i6Td1XKK0dgyXUfngoT6Y6nXOEM3NYC9QbGkQPGzmiUy9UP1UTwkd
/5HDZRPI5FEjOm1rADNFI9Jq91p6sOuMkGkTVi1RPFkMtI5hqWP6zsxkHZd1QCGm+l1rcy2Edl7R
9YmvuOu7tWOJgmYwDtYiYDWte9GJxV/u9HcKeHdt+WRyZlO2zjoff0hgPJiBGHdNzW2AMYU4tLZF
Di8KFHbJRH/jwEVOqmtmFGyHe6YLHsUdqznCVVLtwuFekIkOK7+feztvvIqM9XLEUgcuNwl/siGX
zESEZqfhUycYYCCDlytANgaZAb69SI2O1aoBqszU9pRWiwEKz8Kum+wVqSJpuyGUqC4QCP+aAO3L
OK374H1Aan6IDZLCqLeXkV34a8+dpiP6a6YYcULH4VqfgZUbSynG9zDJ0wVzJ9IH9BFry5gflbZq
jCrYZknLJexLbw2iL4KLFSTPOOTYcFixv0UR354GB0QF0kQvWjcFDCWAHvQRDcYeFrTVDdrwtCgM
09qWWJz3Wk1UVMmy8Nkpp01nmxdtStI/PJk2cHXEZzRURGxlZX/2svg7rFpGRwF/2zRzBtrmwK6H
nJC/vkTuk+ILgjAInOqcGlr8kJQ34Vfjm186b671Xg9/StKLTn9FIcXlG359DZ/vkzB0tOKcxqeu
DNI9gVGMlOPcgdLfhEfBuBXJQUiMnpeXL6ad3v2gM5YV/9bSKErt+vMBHX2yD2LoY9hvF8jD1TOr
o2INH4uAoYY9kCrhnxf5dMj8VJy6ScibiQ8Z2FQMyXj60OpJnewoQU6YGMMSx691+vkwRXaEVDbf
ZJ54HOtkaUNfQWdWTq/1RJ/YZ3YGbnrkOzjtp3tDqF1913PBSHg0tl+ovYChYjBdvfe7t42rh2/i
3vbunkyu8VJ5YK+y+o2CDIF+p8xnrbK93c+XsUXKAZlfPA/bSex1g0PGtEh2pFJv7E0ka6C2KjEY
j8qzPsYEFqtiOHdeEi2zpi1OBLKAZxPuHtUQulXsLe9NfHRhOtpzW8CumnxmoTun3AH/aXMcMDKk
Cu8NK9tFMHUWsrS6I9pjydMte69L0DUASdqLMYk7yFvt7BOCjDRwiM9G3c8wRt9g5+AQ8ZR74BEs
7y3woKDEcaKviqgDVxzSI9eB4z8V3vBYTnX2OeoI5TsHU5JZ5dNFJ8buwNS0Y/8VOEfcEgheIzHn
CE9khWn2TURpeU+K6clQCmpBy2mNh4Eg+qEaorWEzLnJTWQ3A8m+xDDBDslNxhCtlVDvRfYGUVV+
jVxiV1wtgnzmMCJ3y9S9tjO/kJUJ9tUcZZPb2O4WhNhDLpoavZyDIrMYylVcWejMkK+vcQ7kLMSH
mGhQX3y3Wp5eLNNLLv3/fOantbun6Pjrzy0rmfaZ4hFp50D5Cc+x15ae1K89M83YaKJfLtvhrlki
K3COMUiYNY/1GS5TtbtJIS8Bgwv6HvHDui8bQv28KQS+EYitq9rtqCqGhWBpxigY9rQ+3I0MBjj5
EbHNvNEemM6zEXCsDazJiSd/dTwEpSHba7rPcFnVaXPDtFLsuet1xDBPpdfkN1EXDJz6EZZ69DT4
ts13CklFy/llCje/6xWwUSFJWuLpwN+p0UWApF1rdFHntGFK6w7MWoVFagMupEMy26SG8BLFNf89
D0iZbMNk6Q0DwTs1PSV8Zs7x6BBx0Byl+1kGA8l+jQyfPKaEAgkK26qeJJd2QmA8vEoj55muBg8w
NvZo5m/ZlejAdVDp7WbQE/uMBzhcWgao5ClOYbvCgCgZAPFprNTvwE+OOBDHnW1B53cGqFTFKEay
0qb+RUqI4d7MuBu7cA+lrFo59APPYz7OhLnm1e0NbV0iat46sZe+IqBUsUDOqA9iaclKLsoINkss
XBwmprsrXOsuZ7uLmeQkC3V0H7XbjcuKZQSWhBFGRu+vI/7o2NUgDqMRfmPUgWu3PbY4hkeqj2X5
B7Nkvd4nzb6xymjz8/bEw3dqDcHNDNNbnXv1xUw0clF9pT9aPDRWWhXnt6AnzAFJGgi0Et8HPKeR
onTH5t6fTqMosm2vmUjFhxcX49Nj1rJG8fEm7wbBJMUGsL5igI9psPeu9RB3Gy/TXPR3DuiGPqnX
rS/RXbVaejer/jigeKYdydgJevZZcBwN4bMPP+5hRKsEVtn8pC7Sno2Qn882qn2k69p2EInD20M7
440fZbECk2mwIf9vA6iuuMxgwx/rYPZmFuajbiNnmep6B+AJ72ir1HZgSL+3XJSHaMeM0evx/aI3
coFI70Z/enbxnG91NdhH5gbdpoqpvwtsGYljuUtJYO0k6vCsRPbmdbH1KMcYi5mG09VzzRQge5ER
mrWZimAtOwC8zdV8pi2sSZxT1rD1tc49ZI5wcaFnDSSGfrhJj4g7kmFg9dEiI4pckUvPs2VuYysE
Wfce8wbyjzFjQ5WtTL9EQIoUKBg416RrrqXOqMFjS42kZswvcWk+oq+Ptz+mpyJDrSNcZlaz37dr
7PoagOLKTZNhGmamwBqrbUeiLkZbY3aVsspsJhslvuASyBPSYF2/2Er8zGxV1W0me26U0fHiNswA
XJcZlGYFEUdPcTDVJE9wVWya65Jd9OxGUm18zfLI3g0jE/GppfwUSbWHwlcBIa0YYKBE1ne2mqdp
KWqhruwkO21SDfqZsWDSjC2VbbiHny9RMe0reJN3KYvhZKdld870PDgxgFwi8vR8vXkdOzme/QJO
etV5+gl7TrIpzRz1g0NyitkggdEyljdiDHocxbzDOH2Jjg/a7ohLYg3UJ3jJcwgyqQ8zpw0t/8Uc
tD9ciPygs0zC95P+BJZL34zM9u4ekkfwRqPxUuftvhx1sqtQcFeJHT8O4bXXc5DfiY08kylmeUpV
l20hgdI11GDgjAgtQgwW8cHwEv/M7vqx9rmszHgYT8xU+n1CoYNY0WKOMfOmaHg2jrR4EvVgXidh
+Ru3TeJlg5IXXHObvuitRAbdNxurkoyVjGo4YA3XNmysr95s6mJUZ21Yl/75YSy1Zb2rGETpMohf
HeJgtWEaz3a+ag3NxxcyBBsebqewmLHT5cDPR5eUt94z+ZT2A7xiWfjuY69zhKVmYT50arwWwOg4
ophmtzlUMsfd6MQVrzod22VZc01EOeC8qvk0Kzu/alazmwJerm768nWQgsrBl9+NltqHrb+t5ps8
GJ2QAVtt7wTE4Fvq7AG+Hkf2VJcSbi6tqCYO4MQekoJ6SOtpLWXHODyJm/4pcy3QSeHnVOv1K4JK
dJ4tALbUxukDTH9chsMxx3aM4CVptl3DSEEMG34v6/zDpsFH7HHsosTPbIHvzgiD889noeDNY8yh
oiJ8bkSYHXWGISskJekH9f8rA6UTcSz7ZhRw+GSJ4K1jUsuj1o8hGywcbYoPAxSPxzarba70hKEs
eusmg97K4OZSJlXF8TC6sG4gP/uDaC5t4ZiXQYD09tzZqEbA6WPAQ31qKzYQEhxVw5B2ocgiflD1
iGMla0EI1WkLU9zACBF56Sfht6fU++yZdOduA73E9jPiv2d1TBigxO2PkSb5BnS5zvwB6W8CJaJT
GED4EqwIOczTJLaoX6CAJvnnX8/T+aHa+Pmwz3giL8oQ3pvEHbluyQZ9xL0BJcIKX1KpSZYT1k6w
xFupUfjkYkQR8EPn0lpxfsrzBrEJQhSmtCVgnVnK4ua/vdiVW2vqnJXT1UBUDfKnw7R8ypjWQ/q3
KH2hGiAP7uPTzwdDeJi3R4dFssq6U+GNjMpYer5PBTurqjWsi1Egj8JV807ojv4+IqNb2mh4k6qA
6xv9HIiR3PYI+25JYBNK7vT1G3jBl3CMok/hBFtFktmseHpw4Bk8DwpZONTXx5+vptkdOYT5089X
MKiBxtfPRVX1i6qqS1rpLGVPWbBtDLLyqY0yHsY2frGAmczdbhRLwhkxpblzzeQnxjkVQbihgopR
06UO2qzi2InOfK6YLgsmpyc3UNO5j2L9XCbKWaKmaFaMlWKW+Un8JAP91oaO+E0y+IpGFvPn3VXa
+Bm1jFcZ62wQ3eDHLQePvWxV8SLMHzIkEccB4T6Wqgp5uFkdfz4Dd0mREA7Aa/lzcoRz611BtfuD
ck8T5h/MO98sQL0bx5Z38ALHO2dG8wpAT59JUd556IOGxW4u12DRoiswA3s/9fXTOH/lIARYuKLu
tvqMWiKZ5BdjwPxFmuPslAjULrLD+DUpQBkBOikvogmegVzSfGoQ2wdN2G/OGD9TVmPnQpYSCl27
j4bO0iBCs5i6gh+DfYAHYS3Vau/oBEn7EPTdl5xFzaGoJFrGWD/+fIjnzzQxS4SQTq8tt4G5PLGq
sM1a7mSmW89VooWrcdLl7oe3r0VFtEoRuO+SiDz3cSj3HsRNNocuN1Cayh0+EeP000AYDfulmNwY
+P9TpTim7WTRjHp0suZ4thF8iN7gaKxTsFR62NzjpIl3kRNFW32OlkyG/DOTiERHiB13J5SvPcvA
hTFI8T6MySpuQqgnXm4cStPqVq5pyPfByBCk9e3dGA156bgOWGk43TxwazeYOfyrW48+sbDdUmcX
eP35kDr0/ypyGXl22u/Ydp21mRntHWpduWoc48oVeKJQHS96GTPdI3r6S2fRrSfM6eIY+uNPaZo1
NvAHspq1CZaVppsHdCTpTP9n0p+O73Zb/UMMsfy3qCBl28xydUtapon792/5K/zGYypC3KmuTqZD
j+TwGAKyX3QjgYg1hNs973p0djy195w+uA+dQFlS2Q/8QKRlBkzzixnUjcA8BHkCBgTKd7R0esIG
whlXlbkcrXmDGmcJpSBcKz2PidhBedCwXrfXZlxF+34wvkRg1jh1/Bry3xLxGjElZJsMaU+OdBAe
inoq9yXTTQYkdr0dRw9MUKWbazUi/HYDH5OBHkCYdLq7K5cFMN83q9tR3emvWj0Wp7Fh7cgsot3+
51wMMWfk5Mno59n+1//9P7YJpcwxsWA6Qpqmw+LmX2M7ZFcjtHaybKmi0FoGNkAg3Uixewd1cAsz
OneGGogPU7KCpBa3j9SqEfElXfYwtZO5IJhr3LlaF957k22bwVBrp9yYjW8V2c5SgQ3ajMQFbETe
50fTjDnhui56hgAbbXTHnQj9Q0vrksdmYLsh6zP3eWZm+hC+oT9w172XmVjcXWdleOiSCq/WzlUp
8h1N/ufPV31kunC5vXKZ2jMqqtKNHVwi1o5Ebd19zCT/kGJj/lvuj8JF7zIOhvrCYlXO//3/yToZ
tLwMK6OKmbkmW1fK/NGIyE4TEwKjOqBUjaxqJ4ZRPwZp+V5I69xxgb5p7XDypvatbcdTpQZxjUuC
y2RXAr02BUcGLIIg6kYI5ERG1P1vNNnOx39+w62/J/Dwhru2bujCVRY+cFP8688euYwWOIYQDcK6
Ywz23OYNyxCTeuDnyywvdjL021vp9qCCNUeuNRzre1Wkaq0yVjVZh0MqAW3zgTJIVDpyqBy9bbJP
7F5dfBn3V7IPxcjQlEXlfUr1/NaHUCYLxNvktLMRQgm49ydQaZFuU1Vb//AGGf+fN0hX5CkpU9rC
Ec7fkqE6+EJZEVuUVIWYtkGc9HsVqrdR5u9c2H/d27YYH8K8G1YCff7RV95wIB6GYbrBRfmfX3Q5
v6j/epc5hhLmnOcslY3Q5V9fdAV/lVX/iDSsBTVBQ+Fs4Jk8jGWPnztIgssI8P+SETTw1wfpV0QQ
Tqy+BtwMDNQhcgcoAe2raVnVK5dXdyjpZZDi82VoSXbkk4u/8dj4AmYM6RIbFWX204SrucDT9agn
wNkGTysvSjPeK6+RD/DWQIW6VXJ175IJ2qul1flGmabB4mVqVnXD7c4sDsi4n7KCcZ9A5/SXMCfA
NdFeSZDO9z5wkmVs1Wpr9UW7LDKnwQmrqXsMDN4PGzJVOCX+4aEl/y0a27JspRsk+UjJR/tv95/q
sy5p44pZhWc0u7FIu5s7H//t0Dx0etI8aK3XbrXQ2fuJ+UEux86uk24fZll8REZ1T+YBX+gHBkII
juv//TLX847BbfErI22Qm/Oz6EtSY9WojqKK3WvqoHmBVy/3Q4aqq3GLGAOgH59/PtNbl6FLKCnN
rLI7aFPEWCmLTi4zvwcGC98VzdQ2zFt3BdkIeK3RPnn4qoAeZs7Ns2FJcvs3y1R7jtHRp1TtWlb3
3tIRx6YJrecO7fHaRMVhUBmes6iwVskQOf+QY/v3JCdhCcvgoc6UQUB70v92qvbV5AWRBGIDZdbZ
SdEeXNf4wyBYw+6Hk/0/3xv//jC1hG3xOBLMRZTj6H97ILUgIxgcDZhZ8RF+k1uykE7cfOcl1tWQ
xJOHsXeD7X8Rdqa7cRtb174iAiwWx7/dzZ5HTZb8h3CcmPM88+rfh53g+44lQ8LZpyE5RtITi1V7
r/WsQG++Fw3GE7YC1cvYuVVZ+N+YRvv2dULOsy9KIXehnvws4gRtmp84u8gIHFdzSuNWTEM8nzD3
nz/3+wbjt+taWpZtsMyoKhe3ar6Lue2jtLcYCXdLpxHHnjdnT8c0yPX6SjME4FriSLq6fF5SWfPe
SWjexbcxz9vTiHZjijjcpINeLVOINTjJKmWtk4Pu0o31EDdex0Q13jyT8OZiUlu3TALcz3oX71hc
f/nBEG6soPyl1szADcwhy75RtGXqKUzOas4cualPNJDDqxeV9YEkPIebOSnITi+PumZ5L6as3IQs
8jBl5idpzLt0D9ZO7/UM2vDXt+XcHymg9xegDugNqcY6rVWPcXl00oVB5nKgnkJtLNZ9BN+7yvHp
q05CSE7ZAWQRIFM+f8dx5LxfSiWjQ5RQtqFLVRXmu6U0FiDuhMTgJ01xljwwcvAdWuRtSBohIIM2
pjXRwkC9aENvb9Vm5FyKJTXN7BoFeLZi4lA+WFaBracgJzNNkIR0Jb3IumTDWwxjd22ItEAFiNDe
T6ZvlRVNC+58zqrNGKyDSzf3tDSaExMW+8kXEZNFXAQmoHmgGfmlbZpsZ1RVyKKoOc91XTyCKWx/
JujmNYYi8bmeIvGK+yXEaF8mf2mIpzWQWp0xd4/nHc7IAt7agXaouxSNUt9yXsZh7Ap481es3xet
8eWCdjvt1NpTHyJhiMuA1q6oVoFd2w9trh4A7kPw1nxlb0+Fsu/k6ENDY4zU9zaSB8V29qbSqru0
D3tcZOksjBCkLIW1nFaQfqoHPNfVasIYJz1VEGGRNuek0VA/hgI1GzCDJL9qan0M7LB4Fq0nHprK
XDLmsXedRCeK2e6CViN8lqVS7jQtSJjc7OnjDxuy0jj3BrLfQojS3d5nLO0oasF5D/O3z5rxGMoB
CZ0a6GTO8BOy1PbCCcxe0DzaKradHcBoNl/cq/WPGyTCZoUwWfhUx9A15/d7dSGlaDEakRyQqk8w
6cW90efW8BxpLEFqaPtqKwGgYwj3wnUMynzR0Jpzo7b0lq30rXOuGKcQVmk4pq/+hAHInn6AUBrn
jLjQSrcD2BK29MoKVhrzZwLBskb1LgOJVKmqt0cl/CaF51whq8i2dHjD1BmRAkEx0EPtex0BKrL2
0NBeFYMUh852aLqTEIJsyA/cz684Y17DflvjTKlrqm0Zpkrghq2+u+DUImaowh2MPTrwZ193xr3S
d3hTdUtZ9n7/6gjkiV7Q9hyAwJpKNORnLBIHE2b/0eKt3pai7ZmXdt+CxB/RVqv6GetGtFIJLgQ/
q/3T4BuDQAwQaVgZAR+zwaHnqTP3qjRfMPIpoFK484SqeI5WjLDEGvyjAuL76k3g9CKSoiOVi10R
uJTLwEp+YE6HJhgTq1PG1oMfvmGQ5hToOCEoBhGdYz3YD6qe/YpEa68UpA7nz9+3+9r//n2TUmOt
Uh2Lt+3dJoUGZSQ8L86xHqLFYn2q2er5+feynpMP59aP0afeLhHqQWOdP9Fg2+c/eoI9YlSTEWcn
aFXMn+zsmQv2nzx6i2heaIHxgoxOW/bdOmsz6DmNsBfMymAhWJ6zLDjurWxS4vZmj4OyVseJN4xz
0AhbXnfaN6Oq8d/k5PWNHRmWgidIA+V7aM4RRBiGk5AWUtWwzIG6c0fRgW/pABJ6dIxRZch044SO
tvGEPYsPzL/ySLZHoSUrqZv9VlXN7IVW01WJRXH1pICpmR1VdpYPbReeC1q2y8/fZ/E+15F9Csu8
JhwVRS1gq3cn2BiBu6r3frHU1bA7Dp0V7qoYTkYTO4esDLFN60GKZgmkNAD2Q+6P/bFtrB9JHpHh
MedHi6QKl14eozPBJkdiQ29ucY2EX927/vRMCcacN6ycwthc/b6yMBtmzA0iAHdYMAA9CxhHBMvU
icQTWeE/embix7aMLJeetnShMOwq4scuzqQ+mpnZunnfJbTxo+8AB5jitykKodKTX2z/PmyueT9t
uikIfaSh6ua79c9LsSh7TZ0vwwmUnspRlLhCjWWqziFE4oBbFin+3S8+xY8nJCYshmaz3+T/Qnu3
yhRZo1cjnCT+W+XGm/KAfiRNbwhYrU5oGs0Yfa11SQGDCwBoNo3aTh+MNyiGYL5rRaNnjVn/iyf1
cenTYRk6jsEz0lVLf7e966K8qjTyuJeR2exaq2xPMWEpO5+hgDsSJ7UNRDvsiiRqsD3ou35sn794
Bh8PsrrJqisMQ5O2LdR3z6BpVNjIzKWWSWQBDiTxADuzB8mJ/5SOlHaT6wYjr7jb0TjnthkM3+gz
bjuTmC9SJeUXF5sxfwy/L2pEdtpStefOm7Ctdxeb3aKE1JKQHK2gPQVmV26yuI3w5ybWW1IRiIIE
cqdmYXpi/PUEs1Z8A/9NakWkG6dYmaw9AO9vZtolO84wghZ0HKxN0sRMRFIHmDwBOg4H8rtRi9Zt
ROhdh+5FGEEf02OVcseGD8YpAhjDe2iMTPlll6em1oOX0JSvkzaALZqTyziAKe5oRMlx6NvXYh5t
3R8cC9xXahoaTSrTeqjs2nGjKbgmdIzPkvjEfztPk0TqrtRtf7iPWu8PStj8o9upt+1l7R+/+Jw/
XnSmYEvDfZbTF6egd19/I5YhjlYEan7WZwcyhl05yPrFRgy6I8hjWkHe6BZaWTjHvIG9MQ7pozbL
iewgozn+yhki0L0SgKctTnYb//X585MfL0+THiENQlYe2+K29vvSpWQFBMOJI0GJq+xkW/ltUuvW
DYYSbvjQMohuMn9VhfbfTCvatZ3J2XZO5n07B84NhdG5ZsvexE4775LT7gx0tu/3B1IIcHqMar69
/9rkLyGoXKlh22qI9Hjw7bcqldyPBqijzdA6u7BgQpPqU3i2VOvA5sQ+MzX64qsuPhyDTVNqwjZt
KXTJXfPdOmhyXKK7YoWIGNI9C0R0Mb3SOfUQ/KPriB936/n5MYtr7wwFcUd8Xn2Q818bxPQDcMMr
VkbOtENy++KzmN/r369BdmSqRbubThIEl3cZ2qB3oNVAHVm2TJFPilI7hGXgP5GkmnF1aq4S6MOR
S3LaOYAMVyWjriZ7U1MYcYRWFcdgGqdj26vyjIoyA4Yc6mSA2/oJhJ1xmuVaTEAsb52x00+zDpjd
NHyP2m6iXR0PtFFC42GoLZAFwOhXYKBghllkPjYoLT5/rX+4uZuGIdlB0eInK/R9qnRZ6XrNdD1c
Wpq5JPqUAWWjoUfWLOWCvWc9tJXzEJRQntG3H4ZACQCJvcapXLVhUR+J15TnfmjwxKUIHBEuksot
Qvvy+dP82MMwHY3/GTodVRWdxnz5/E9DWI0rLao7s8QDKU/kyeH+ahILsO5AFk4N3tyI2uGF8ckT
6UBgsEZO50pZ/srp+9500MGrqcY3bRjZc+jLPcet4i8seYQrIYo2vJdGg8g3DyT0Qt988dw/Lums
dNzmhcHao1nWu+ceecMs/CjqZcruam0ryLqKaj7+qoG1aiOGOaJ22jl6qnuIumGkJ1wHCBUzh06H
iTbIUY8tiRarDMQuu3krQcKKkCKcf1L8XlkktUi2WqElpzIboNN1Fg2MYWRzmj58/mLEHzq/pNpj
pjI1JkMfb5jMUUn09B0+iSAcT7Ycxc4L2N6hFgmWg2NnuyrTq5uFJg1/F2QJ5M67jrPoOR3FviUG
+ya7MjoP7AiWgF8n7iJxYC9kSpTO7P6snB9t3DwEQTedmfJPT2bC5ME2Cfji33xRo0AeoOnKQ4yr
d9HQvkOUxa+mV/yDUS07mGlpuoEStpspyH9ZiOqvlXquVBgaZZEhdxv8ozdq6TWaKm9l0u5guInM
wxbaX8yS1pOimG/G8NK32bA1ytpeS8WM8Pp0m0yNiHnXYrIZeuKydayN7FfSCwEfEhmjBR8GfSXO
4l4QqkvOxBbbYutqds1sn5bkrg40VKWcKnIGfDC/w+6aTbaEVugrrhqIdCVLRzxaK7Xtxkcx/1x2
WcPZLj8W6ZSQacoBj8iVeA/MNnscSuweAMzpFJHaDJJUdwHOdt+yWaLG0nKIUQa4ToWvM1d0xjz5
30Rw92ew6eMxwYWxTMNsRs45lTsRtLBir6Qdgjk9BVfBhgbBgLRFwLmW0/AD/t+i6w22/WOgQDXt
WauUoAX8YEXPeg2m5fNv28c+NFIllRGDpWo0C2z7/aVD7jjR2Ph9da3qdn2G44g48xLK3SqJM7/c
IDjtN6NTJlthxSMLc5e8itm83GipesoHGMgxppdFboD86rM+/RHT1VTpS/z0K+OQ0FL8pRBTrkYF
Zmb0bx1ZznXhj8Q6DTS8G8xkWEXabZ2HzwaWhDfaNsOCm65xJqFNuxlxcbXSM46xaa+yKeSMN/8Y
lM201xPPxKmnDghYIljsdSyJCZv8DebeYpOlJlFqZjmctSxRL3VZT2CXPee7NGat7WQALYTuOvGl
39u9J/c5wrxsocLfdj9/m7WPNzxLo8PKUdfiXsBZ+vfVNQ30ouKeDwLJwp7NyYxuRzU2L5OH+isl
pc4fc+3GVS9uSZTSVs3jlcWWb1HF3iNHTzrweU42lh0bTAwgR+rjtGvJdyAwhAeDdhfSCB1NtEOo
4edPXn7cRrC4Wha3MXt2o6rvthEgBOKkrNJkWWn2P9NkWKfe42OnByYA9ekKaGunWFewvG5OrumE
xA/dN2EikPFaI9zkRYA4syouXjlbY7rAflSMEW2l8UYyZ3KK6XYuayWEDjr/2oe5tQ9j2T6YAqfK
pKbWMbWNalslGFv8Wisslxgdl25doIsfFvFl/agedWyBOb4rfff5qxd/+Ojol6m0a6XKrPn94EsJ
FS2kl4OhFiUM8RXYTNt2eGocSz8CTfi7lhCUOBPz/hPHTTdZnLKwHCFPQIr5/Ln88ZPgJmdzktJV
zovvv0axHjtCbwDCVqcU++UiT5zxpffRVDPD7Z9QHQM8z5N9bbM8dr5tHciCeFE9B91GFGrHuLSN
m9MKwISW/zcQTmVnZpVG0FIwuZpIAFSX7fGeYc1lFC1zzXwjF+OYdjQLA6sLX5NWJTdbQiaMS2M4
pqn5RjCFdWqLihwLvEdrlWz1tZ/UyM4+f/nWx+4DjYe5l3dvlrBQ/n4VjXwzApKWsqXXgmOfCqbP
lv8KnCA5ypRgKpuzw8Yz4M/y5IelVuSvwE2bkzrlKLfrhGFwQEpZM0Thq9PVqOyN5MRSvNOT0cGZ
SwCOoQD/iIlXx2AdbvneDQe98SZI42H73OdYMOqC4GBtyRbWJduPWCxPanjOfAJrU+HcMvy9K8Mq
rHOt+MWeSDpWI79VH/VU1gsiEYa13xtsaRs7O/t6QwcZAJdKpp1S+/IFasBbGNdPnfTIYYT+sCjz
usZxJKpbaBXF1sbD0rf1zJSon6QaW7sYXvBaa2NjP8IhY1sg3wrpmRszbklEHNOUTleAxA+9nRsF
cb0z0jlcws2QdLi8gQHwPKfDG96bL05odzDVxPQolEJfQcgyv9qs/eF6mjdrNEiEZKSpv7vjtCNK
FaZRJFgQ/G4UnnnLuupvNQOTkSFj38TGNZ20YlNHQwxshWAwfdBu8Inls43src2qPSAY72EgkYrc
E+eaEP95yG1MMH2pQZzkN8Y50+LzL98fzo9sLDXHhjvDHvND3wB4PYirFta4JE6kwt0rB7ZoY+27
sVoAO+ej2Gbg4HciN3ZBADutrtFI1UQ8LFXFdA7zr9b8Ocad9w9iHgTSzUhObqUV2xyExjIaW2wC
GilnndpYG09CX2BQzImab3sDIuYgfDu+oqzsF+S3Dphute8yTCZmwLWxr3T84J+/aPPj0s+oypqH
/mhFLLz2v19xg2FWxYAoF9cFQHcARzM4WtnTZVCuOpAgdlSWvowynciLCv8p6pv6cE+CquEwb7wR
4kFr6fjs1TLYjhFBGvORX5ma8Cqna6IA61dEFyKZMf9LHQ4TMz2mRncgcbD+N4gYUwaXnEKOa86q
cvj/D6PMekKWby0Nd/a3af/WRMzDSgvHX9OH9jO7CxehVP9mhTDwSPD8wUCDU77skoeyB+JPuhHY
ECSZEcDTA4kN5TJB5LlRpANusPMduq32acAVFcVW46pVK91YswFaFEG25rCmnchRQADCVVyHzO7G
8nEC7k2gOKicr76Dkrf793MzonvOiUhTJf2094MMW8k8lHIoX+zZsj7KCP9vq3VnGQ6d21nsllB2
wnlxWxNPMqCtou3Lg1IQoaPwcQHCE9PWG/HyTTHo+aYnmNISrqYPgI5J74bowFGI/266CqqiXuej
FtwsGExGNUWXWkP1gm/EfyRGB0YvnpM6tyDyTDCngVB/1VH6eKybOzUG/7MNtDDvV4q4IWo2xTWG
n8NJbqZd/xWltvVWzuq8IHasfVqEs5c+3vE1gxuMkWZf2W29t+RiqFscLLINyB5rrS+2c+bHNQyx
mcOTQ4AEk9p4dyOiOw4ljlS/ZdlHm6DDR1s3yvBgEFB/UDoIpnBVH+5/5FsFzObQJD0uqRHAhf5J
KUzBKSORF9XXLgOwGUKswquw9V8FwlXI8om5jhmTLQQT5EWFTmlfFhac78g7lXEjFnJSnEunivw0
gEFZBlM6/aB1uScPNHnRekXdNsSlLjw7/UEU+nCT84MVm99hKQcEGPUvsRr8RPGfXQyyVgiUZQCT
cFIrLDLnihqlemY/V2Tk7EmXqdzAFPk267sKxb7tn/Kw8TgRq5ukyOedRNt+Z94YnmE47orIRCDs
XxThf7H5YcP14dvvCNMydN4JpDPm+28/F2GPHAssWj1W3RZ/KfflKhgR00Hr80PtZMdOdkyxWdlE
PLn6pIw7a8gJrdDD3lio7C81/dp2Pbj8spTbYVphwYX5mXXmWhCU+rcsxQ90RQOrOda7qfBRwNuV
BoGuLR77eOVMQNwGtZXPmYmfNGgd9W/Z14uBCJWl06psnUwkpII++9KcbVopwMqN3eipm2h4r4qu
FJu6TAF7DEPxUPP20XXDO+pDaSLdaCsmj6FsPBGAm+nw9xqyO44Mt+dUrv5WYyLAXWbhi1O9eiVb
52fpIDqMikq/9R6T11IeVR9I6qLt5isihNcWByCnplAd2ZUgLvK63DvlJLlhS/jLTGOTQAHDeHAw
gDOfnUhSGLe50ar0Nwl4Z1gKDaxFxXFKZrccWFZr0c+/Yht2NjnTUCT1xmxJ1JahHelAClRoiZD7
8HBXoVtD0b0ybOnXKSF++xhCeYoWGR40D2agAlZXmfqKumESBEDkxW6z17HxxAkcQsiIsG438xlx
aXICvpCmjQI+1/iXVdreIKmExauJiIKIktkEiojEYhM7aFO8ChOR7dsphkVcq+WaY6exGTCYbfRU
hJwIyy1fNuco54cwHJ3joPNVkEk27sPK6J4yZWuqhfY4ACB+Yg7xl9Wy+9fbbduihuz/30OtitfP
77rOB4EIh3IUjnRvGTbODfXf77oB+LOotfhK5W3+zM42XStWV7sG/VTUqll/FA0JiHnevbZq1TGx
GKbj/SHIAyxZwa3TroN2rav5sa2unX9VxYVyCKoSl/5c6vvav1ji7Iizj+nyWpswI2h5BRAJDDhq
5YwP2DsbM/ihBAr8JiA4rtFU1S8MhgcvdbDxBLHJmUzRr/ztH13ZIp3Oin4VlXQz5zLFgwwe9WYu
7V6W8RinT1Q3PoXpk6/8V1P17HlPtf48VM+l/pwlL1SuP6fjCxUlL5WCtwES2bdMeaEgaiyUKu16
IpJgGDqQHm5OkG+IsnK+pykqF4xtr6aeBGusOc1T+7V+Vv2wM7K4DSKcQjWlaczX3o2RhKEhoY3R
tgsTocyeVHC8dBAl+/QwOHvJm6QfeGxAU4dHD3MZOVP1sVaOpHMZB+IGq+JUT3MNzsnMzpwGKN0+
e9m5y5CcXGwbI9GFmjCKOpfCuZT5tWLhn67DvabpantzFeXN8/gY4PHdGn4WN58TlJvwnjyZcFyg
uqVPdZPqOy32jwreKsjLZrnzCyu4+HmMBt4Qm1zbKSib9+oMu9sr3d4idd6DlUiHZK6AcBJn7yUH
yk4OMYo+QiL0g1kSLn70vWOhziUJp8hOIjuBwhohWWGoTM4UMF0tObfmud708uDEl9I8j93Fii+F
eem7S0bgpHmJkysVJteov+bWXEF/Ta1rbF2b9EaZw61Kb/owF/l2jeZqwy1xbupwM/OHyLk1otMO
DnEdcSsRq89SJHpThOPZYPdjJeqIRTJoX1mqv4HoEt80hcmc31b9BocFeaUPRvYg7yWyB8qzIJc9
2NaNbxmKD8ykunXT41vSz6XG/1VmXP+txLg6ISkzV+v+GDQXGV6V+qJLEsEuOB7T8BI35zi8hM2Z
8hv2b+dWPzXticeiPdXxXBhyGKSb/VG/VwKTzDmgVabi6hBWhyA8MCzI+n2f7ZN+7xANFH0hD/w4
LWUuzvRIoERms+O816mmPuywKtCR92hB/hjkse12jdq7AyaOx3Fsq7NXO7ycxHhkkkIM2az9qPq2
JXhCJxieXb9g8na4/9H9gQAgedLlIRwNhxR4C9kg1AsS7LrpFjh2fVbadl0KxHrBCBsxgRwDQCQf
vwd1tTRFbH+LKo5aXJnh+m5Emv/cSkHRj41tbtmWhf/+fZWlPzDrvY8CZx0DLl7oVtFd7g8ZNr1L
2On+ptFqczHmrxNziXMly+SKAQwPTPzT1MvkWzvU1a5OvxiAfZy2zO1AtAKmRNUmOVG+W+FrMn8R
/eVLYzKeojhyGBxPa33GoYU9myt1BAszVSX+p+wcZF3NLpOck5EUriEdHjXTeLYNI75hdwsNtmAy
bl29aA1Yx3C9BgDFF/QZpBbnX2x9xYcxL88cUaBgmohz5MMmzEaWnrfpAOWnDdpNM1X0VCvtOUHG
7Oo6ct44LcwrGS3Akx3/xUCVCIYDkbjVpQ1HkY7A3zlW29LwcTVxtS/nJIHPb6Daxxso6g8ODgAe
UJva7101kTWNzJ+AHTUjCOHcROhs+La/bVW4OXBprPPYck5kouL2ahaBLsnHZTyzpWGTKCQVvhpl
Wm160erQZjryFvr0GDmoFLXRewNcc2ny6Ssjy8dJIW8td34drRpSNXT2v38pJvzGJDgCRgtar3iG
rk12VV9F7Bq93tVrie6LSdzJM8kMxIV11jqaDFGt0Wmwx+9q2EJT9DjW5bpJpwcWxdYxbA68g/ZF
D+cPMyr0zoJGnIVYgbf4/WR5UKfOiLSWC8+0lBVq6x1TC/UYkSJwLxKoQnI10FfN0rm5AIL76VyD
t5k8KK6bXG4C8rz7DdpoBXl0uIkBX6hzmc26ytZjuZYEla1MudblGnDCv1UnOMSJ6AMnsSE00zI3
Zbg1sHwUW5LjMlg8hL4O2zCg2zdXUPxX9GYoxr+NsTODPfK5TI+cdT8pML+0EithJnZUIXYACuNm
FzY739kGJKrxcmh44tJttoXYjs1WSbZE1VKjt0nkJpMbnxeSz+UFGwgeVK2ujWYNkhpoSUiO35oy
eCG8LLlG7fZvtfWGmqa5QOExcLR75wlkYGB//RX7w65l7h4gUcI5g+TyXQMZH5g/1ZVMl5FaedtW
g1BpG0Rv1DIh4RGk65IuZL8zmkNWAww0y3FjlDqSs9Qaj5mtbCv0wqj7W5K8e7Zen1+38kN/gyvA
mVvbmjqLt+7X9f8MoYOUuLKhAswajPO9sURC6NRIa6zYqLAU6lWysK0pXVei0dCTkPyFKQL4QgdE
dtLmGy9Didl+JVZN0WFYDMjSrZzROgldm808NuyXtmMeEaRCdVPm6mc/JSk9Vo0RbJKyYJZqv3A6
pAsqPPFo6pFcdSNGL00JHTJMjGxtBUwiP3/hHyXhgMXR7KIXoieqM/z9/dJX04KmDEKYJS2y7tDm
kU1GaUNPR12kofwZofZb4ydHoN+5hsertRO4Z58/CfMPS7vkbsTWlUHVR6VCgg7DTkQ6k1CCtaqR
NkS0wLYxqjnupvD3QFnpdjFJpiVBKCNe3jXa2OiZEI+fATnRf4MI2dfkxhxrFWBozyCbZhO4Wq3R
/8oJy7mhyikv85lswddTPQw+E7GxSvtHeOhINJsVN77CLXRO1EE9HrGhF2fHb0nATIESjPNJrCla
wkDAW8cJ0uWgRHgNaHtn2416lYl0npSyiBYS5Sr29sh7siysR7V08t39n+pqE7mtt4iaDNWF5RF7
iaN/y00t2voEway8QVqXKVCOvlqULxZ6d5EG6hwNxPE/FA9Mwk69CiJzVNNyyxLpPJilOaKvI2rw
8w8ExTYf+2/9PkszcCsB80DgYOnvO2BghNuWs2wBs455x+Q7J1tHwHP/qdDbmyk5b8yVdOh7doRD
UkMzV5vspmbXOdvB2fLdadYaWfCsWw3ir43DuiXnYtML7JagDc6b6OELYhIFgwKAGeI20ssipO9t
KA7/luofpNwb94pJJ+z2yIqo0NtJMZchdqQpjQ0+le0sjxNbymPhb7e2R99p45HuIjcT62WxMeuN
Xm9I28wt1r3NxLSFeX24xahssHr/zDpIncRf7agm2HnGbhp2Vbi3Ddixe7Pc6+W+m/ZMgVN7rphq
D0FyCInFag+9f0zkgULp9m+V01EWc+XTMZ2OFlgdAl3ByaQnCq5MBMbwi4/wvpF79wnaSKzYMrGw
zQ663y/srI6KYgQfjOSqHi4O1J5zKfYBoz28HVgiIrq0N5pwuE9y+1fdyXXcwqkPvDA+YhzL95GZ
ELDmN+Fj5P2tB2V6olWTnu4/KUkyHnzNYgfmxXszD98UxPePJgFuq8Bq1IdpNOSqJExnW7IVvBVH
7EfZAv3RN8wu5TXPrfI61k65DUKaTVbSl1ff12/qCINdd+aoV7s1Sdyrf0ZRMV2aUFGvWICDheUU
+htOlGRVZAkDqZSD8BROg71C4qAvGl4sjDTQkrG+tbLmWYM3fMJAb50iq7Fg++jmOq0cABzMuAEl
Gj8iE5eYhkZ4JYmRX9y9ywI/9oLJfHMjS/4XSejONUorhuJzHyzHM4N3LDNQiUL5rjst2+q3RCWo
HO9UpmzIOK6XZhNbwCSdGrYGoIw61OQaFxPAuQ7zXSy7/CpS5aWZzPRnaBc/keuBfdM83pKv9vzq
h/4lmybcttxqjFmXfJ80/8/dDfKZoqepIDOJ8ER140fkDm4Fi0i5xXJch7uG6CfoTeHOHufyxl1h
7aAP2NEej/xQ76d6n3n7Wuwh6ZfZoesPdUa7ATPTKomOU3/AqkcVRNNFx0472vVcpX+atCNVlKfW
n6tCcXqvrmQxm2u8l5zTAU6Wd9Luj45H1tUpLc7Q0hRnIeDWFOdIOVF1cQ4FQ99zX5wL5URV92qU
E9Vx5jZJhHJr/s69enGiRnIYgxMTcj04mcFJVvNjoh+9+yPtU8oRAIGqwrxZBKy/jVakLkunzm8p
iW2kho/RI9ms2gKConadjOJbIQGwHTIkS8Wx9Y9OcbT4YToaqASdIxe9Yh+de2npSb3X0M9XfNfP
1fQctOeqzdMQn7m+5lQn85SapyY+Rz28UWKgT1l8Ds2Tb8LDmeuGUME2Tua9lOg8B5X2S9GdNOM0
dafhXqNxkha37FOb/FeDdaTK5ESARmMd0ThqyBzzuYL8OHoHqvcOiZjLqw52dbDCA0nMprGXnPY5
5N8rzfcTaQ3KLsYwKHdGuyOpKvyG25m6b+y2E2sum+12W4B25W4tN7rcYNz//BbFvuDDLYrjKxYR
ndOWxTz33YSwFGanKwTQEQODXmk5wiohSxssqL+C8EDJcuUzfRarsKfdviJ2wOeK9OFnum3q9oCl
a3dMXfqblNDdoXalPpdxL4v7u+7GipveKyeaF5DZvUi9avmKKa4FUVuBz+SSjEdVhtsY7Obczphr
4NeG/AEaF26PGA6hA2BoTquZG8BDADtH0i2JxnJFsd2jhvq/6sIVBcXN0ZeasyxVFH9AoJcCdtS9
fIju/lyoB5ViZcerRp2rulehkAq48mI3I4M2xuow11S6PQ0UjukkUPQueTY0sajRdoHSFvwhVGHb
re8lUMuFjDjdeUJnuxQdGCq8l2+7eC0peS/SwtElNxCnXPilJCNSWuR2jGkjd4xch6RZZ5Vj2B9X
qb6CwiJHPNKrJF+F5PZFq8jjzkMO7zKFtDOnuiwB1ScjNrEldjtvaxMiQZAhn6u/mpKVXq7AhKMt
iGC9ixUAIyCzGlw4a6X7Lsks1HQvtHxj7WYvMRqRmj6BS4wt4wQ5uuy7Ez7BkbfI9Q2ydObC6zjb
HfnI+LiNucp7ZZNbG2DL3dZw62auZiIz1IXCKu41os3E4RW6jb0KQxcsjy/nEqQLDqu+RuC4arJV
lyGuXTG2hDJr6yAelpU6P870gnF+zCwmdSQarxx2fTHRoquom6tWVyWhasZcucI/4mu5smKXGvlA
+/mxpzS36t32/jjwOWo8EwiPPKu5qnvRvgr50Gli2S6QJSrib4LSImw9XJvC1YXrWK7oXAvMW+eq
ghsxbia3L+Zq7zVFru2sQEoi1sj0VaKv9HFFsnnTrCoCoNkG8Lny6Xq4DZZiR/cDU1mrLp3ui6Pb
vTnx+0ZH6g7DadPAYzcvCb9vdIqxSFLwudj9PQ03l64Gj3gEg0evkm7X9+mWjIMA576tukjkuMvV
Qv4fY+e15DiWXdFfmeh3jOCNQjMPIEiCZHpf+YLISgOPC2/u12uB1RpNVym6FXGLkb5owGvO2Xvt
F8W5jWkURhGLeGHIW6SkYu+qxWGCQbDPx5jdDiQxRDTJ9f/eFGiXNo7z4jkv+fBSDvyZFxm/NMOL
Fr8Y50EGGPjTMwH1WSmebfNpkM9G++Sa64jMJ4ePo0dGsjx6xyK5zZbHrngslkcgto75wOg6GgcP
SfyQxQ+uvMcMYlX3znm4zl0yrSOb7gzztsvvLPNWGKTjADquRUnmcmq79/miEJUhos/MTqtHcg/D
FhDCDU1UmvdDn20K/Gx3fz4j/x8VW6QBiK49TFAmta+fjvjq2AHWjNaKV+VcmzWS/vPNUpA3Iwqa
0WKCFDMv+pNa2yRq9pZ2aprsW+sxQRPyYgQTC62qgZbsSG0iWSbPXhYAAIFLQtmhSOmkQjNvdUPb
WRGM80ys6YGiVG+HQrKie/mptGb19vyljk99B+Ykqa6JRzPBJddEQXPguKl7v8yz5fccpoooeyJh
3ToRGvbvN6kWVGuYu2w0f9QntjMk3CLpio9tr7gP7kBuajG2zCFQ0wKwsqHV1eVjCybnLy5w59fT
MT0TXF0Uw9D/0Jb74wU+23qUq63kAm9c1rmVdiGcbjkQ+MmYvUOpHaRHwWsdFMJ+jBjqr4cqcx3U
whgUwqJivaUQxjDdYLiiGqaMv5fC0Kmkzo5SGMMkF+dcCqMaluVrQYxCWDL/Xggbox2FsP48fhTC
qIUJzlFpOMyhUa9VMEZhhRmjPsTnWlgU/14FW30QEFjTatnBGoTW5CQX5xuhgG+Jts2AAMRdlOsB
ENjln1+lzq8nW4NS5ypjQczoIej747OZE63dg4asycTCil5QUr3oAM9cLO7NiGYF1F29vKStBDvj
jPuYMBbIza48nW+GtqANkuXTpoHPFrZuOiEuRQnRFbr51uvapgb6GZhSDHuHFg9NT0wtvB8+kmLF
Yv3rS+evt20bbQTg5O35GwQVfs36QphIlu46r4K5P5Dv4RJYfap42fCoLSCPXjyAzJsym5+8OHsX
nZVtZbZE98Okk6CRSroN1uQeY9z+CJbtm1HHMJFnavWoV4p5GsY1j7etqkcVsdKl+253lFlE4+Wv
ZBa/RcNSvs99dDFSh39s0aGfndd1hepA8aQTeqkOL6XXH7VOb269rmq/LLVR/dxET55bsMqRgHTb
ui/rhz9/6aBo/Lrlw6CAKkzlFeQk89Nrp1KrUgizrzeTptfUCk3qLY4urqFLDWIraQF4QWOz99tS
G25Jtj+PciZLdYtZjdEi4r5MG3TOOzntZsQBxjrGaed5OzdHurh3vB2JXmaOhmxvtHt3WUdh77Pz
mJJwOA/FouQaMmg0Ea89TaElQuM8uilEtoKxRopQTOEswpH87Wm9TaewF2E8hWYc1khbBOabsBC8
VfYABqbzSKy9Pu+1eoFhCdUDTjrQna64trh77d4AaNruvWWvt/vS3lvLPrf36XmMSdifR5uErlhH
nYTjFILT6ieOlehndRFiLKuncBHr4Hxe4DMT68j4ER5EHCpjaMShN4ZaHIJ/mZFnxOEYrx/E1p4R
meuQiFWaPTQCC2h8IHAzZvsi24O7Z+Qugc7rWAgyqnbTsJuS3ZBQnP6LttCvVnGqUzZrv2p7jqZ7
PxNXisIpqrHRATX3CAXVMidEICv7e43+VQWVNiQdwL23nUzBpiHTe1ogJElMaRlaiJ+OWYMeI9eJ
rmkpA75CCDx1Nob2pCf1bHGkdp3E3zwyhcBCLlf1MvYXVAniy0SyHNXCS17UaeIFSgilbHqt30Qa
mLtRxfkL9dK+dhEHHpuup7zijflj7Bbv67+RgsyGLpJzjRyOuKeKg9egeqBiR/OoWzXRudQn6lLt
Tqr9pq3A66J3icmImQhkshAbs8TGt9hSPkBl9d/plN5MpfKeZJa8Ezm/aw51fgN4Vfkrv9avLS78
tB7LEf1ZDBznUvq/FRMc4lEKd1B5OnN7DAdrSY49rhxQgOm9BX1WTZZd03ryWcRpTbEAgy9RyiPi
xTQnvwgjSmPYRoinZHkSSQeD14KUMloRO/lkvLRyhXS53oj+ogryq5wedC47RdWkgQTl/ux++rf7
nfBi1uCqsDOZDmi9JTY3c0m3UzGa5ggmEI//nB2y1B7vMP54e008UlYyb0mBVP6Cb/CrKwNhoYe8
UIfKxrL+M4hFy2dp5lOuwDgEbFUktbi06/QdPYC7swqjIiQbSm3q9U2YFSSZAgAv9+kC2KoAQL32
pDNjzfIecgJXHOlDbNVh43T2IbOtlKOX9L71hXnrtl79F7ZCtnO/zMKQhpiFVRM4rv5LZbGPq6Kr
ZiPeTDJSm00MXxNpk7IErtpoKMoH4JtilUJMpk7lgJvB4NyZ2MQtn78hLHxeaYmtmGjBnTY69lGO
RgNWRXhBVpUV5NaYjtXKBTTWG+xH3fWQyg9yTKxd0zn9yZiouZ4/GrTpRUxdv7d7Mp+EnT0j4loO
gyBwvK6RTsFuPDVijE69OWIEj7JpZ5M7TcW48EC7Uvbxzx9WatkdVWeHqK9074XwZrGPa0XdUgq3
yECqrQsCiyv6VjnNtQ7E8/lry5LVARacJJArhngWNjpgWipbN2m1q8yNALMuNmlHiZHcNCC3N3E7
ksSB/u/m/LVBF941RgKl+58vZNQMkCA4BGK4PTmynHUjl5lW43EGA1VfyLDc2HXus6Ul1UXO2yxz
6lu1JJFZVQlQzETHyjZ0Vy3ui1NiaM0N3HKi72aCzAtP2fW9NoRmJPoHzSANcBQumDLrM62opRQS
5Hub5nM4earjozU3gmoZ6Yla2gj/E4a+YawI3n4fG70g+wF+vFOQcMokdpwR61ixNO/LyOA8ntEt
KWxkprlC1N9KDyPtjqS8Qddha3rsTewue7GnyQlmnVrkQFcfbCjLZO6oD53bxjeVoehPpvdmWnb5
WMKjjtPICHOzS44T6JPj+SMKur9/VJeNx+w7Nj9U206Jubfpa/dQ13LaVh2sxV7vxxM+3OE0AAA4
lUDJyYaR3p4oER/+U/ZaoHbejV6/HGTO7goS0DPov8syyVD/R6NBQ6qLwE2YS34kJUSFtgz9mDDm
9rvq0T/rFvdqSTNEOmXVX7lsSM6fNUspA7cBL2IXSk+vB1eNr1q9hv/NHP2kRWqo4E/v4+XBUVFS
QEe86T0097YtCQSyO0HTneOT4Pg5GmI6gmuajpx4f/9IH+bpWHlcxJxdWXB5tLdjX8tbd9DeFbMz
j0jul9sfXy86HFXCuzh/dv76Qr3JTXtiTEyJDovzbu8Vy02KYPuo6azji41Ul5Xt1nMckOcamoDY
aKJjHo9ENUpVkmBQQOj10/Wr6fmrCUE9hYZi6+w9cUhF2C+4JCnm47j/cdONclcpMSgbYXUIs+jl
QPzBg2koEcgK6o4qUxvttZko6Hp05j20pOtmLLtLT+UYJCY19PqJx6M/y8jkibP1fsWEO8emOZw/
GdQvTMzWQV0GUwtjc93+TxrR48XyrVmS8lGp4h0LufvSwhds6nQ6lAqtT06UWdx4J2T72eifvyRx
m12cb4b0tZlcCM2NOSbBmSI+rXD5jlZStSZ5TQTVeEP9+427fup6JNw0uTnth1k2p74RH8NK3uPK
rLYdoZRbe9WPT61LHE3ZXLcm1G/aA/p+TBsTaQlZ27ECtdrGrOv3dq2hxQGq7iZGfOjpU/u0M+ob
lcjotGjHK3bSnw4QqbvGIF4c2Fl3kZMJdsQWd0+tuwPw4kAVrUC3ZJ0CkNfgYFwmdrX3+A9DqZO7
ZpLmdulVWUphTluvc9VYfKRZMf0PjSqlEQPsbAZ5ygkaO0rS/zClL+gPMwri60fnGwy57GoXQ1Ip
c55dJa1CgkStS1dprUuz0o1jJcZHV+vlSbEciKUc4jYo4eXJOQdQulKQIW7rT3VZPjc2VuWk13PK
pxFHsNpETjonJ0N07VHtR7ExAR0EsIQIIe0jal69S3IK6RDsXYQKEiRVKzTSRoM0q2m2Q1+Qoj5g
OqitGNkx0KEeID7uYFgWVCucQMzL0SgJa4uI4bka61FcKWYeXzn0LbUNIeeDVOptQtVpF3kdUtNp
rA+ZQ1sNfbcTJkDF/NHUPEJX299vBnK+fLr+AO4tuZnduF1XiqQPRVm+m+t7ISOI3u9FXYUkAnfX
sVWSK83OgkJ8gkwgzr47s/mJ0tj8Npr2QErDkjw16SGqeTUW11nozRTyx41SRq2ysUp34/AeOMRx
nRErW6/pzzlcJCnaE8SySFrFFS7iwQpMo+Ki2Fh+ls9vXpokRFR2yU1MAd1LFetYW1N0R1//QuvA
K2rKaO0gbsxX8wqiXxY5B+5A5rIr1UPkNHDW3XnaKLlZ7cCNNMHiiIUabmRc5ll50Mphobg5fnoK
hzGzzsAoro16NAh3mhHTvsrM6Chi5PLAF7ZzhgI9HwhC08w4vYf5Tk9i9cZXSRfdo974ruaZ892K
K+CRMdHFo0eu35pqYrqje6FDgAuambi1OVFf694TH11rkt7uJC9FNA7byMbLU1jGRkcowAtM8EVZ
KsjW/3VTk0F3ympLpVCf2VsrNt6lbdb35mwaB80ghUsQKrIHDeqehlRxuKj1u1lDDitSB4Ut2vOQ
/Wbs5122hH9+WtZ/3aZ5iE54Wxk2yi52an8sdAhN9i5zQ8nuG+ZL5BSvMOxSHApxUFEItowWrbbR
PA9jVfPyy+6KZ9bbJ0ZFL6Ao4pdy9jR/t23tDBUslLpDYifOXgX9dFN6y6NmYtaxYo1EcnTuydVQ
NMlVXTTOX3Sy/w91GkmqqoPzTefg/4sWgTgt2+0H4qUSBEFXSauHXBtqoAJTc1NBh2c4GaCoNvwu
EbAernl80BW5tKCtteWyybJX0l2HTTN696LTX1Uou3+xoT930/9YhPbY0QN+sg2D4tLPuj+JbThy
EDlt2O7TqVCKK9uqeNdEKMw5hD7OZpacJuAyoc3bdzzpOnmWiEo8a+6u0SNtF+oeG2OkKCHxum0T
itJBXhABmBKDBJksKYNau4vnPdkvKlB9Ti9lKchxSmeTt3z2AdQH2rYx+dDR0q3amx+uF8EdHNeG
RJPRj9F1FOsTVsvCvkhyDQ4FF1DQOAkdh3rZIGGXocT4T7UkFXvMtNnetbFTLJ2+x1+/bLV6r6dI
w5ykekm8gl6qxVsJiiwgmK3dNY9aNL8X9aKGtM6NoxkBZ5+WCizjBPYaT8j9n1/i9i+qLZdCEPZA
sMA2JVLzpxagVhXw3XOn2tSzZj6QvimNr9SzyvvMILbKqdL8sk6Vm0G8s+3ML843usYxmjhxLbQn
d7xp+q98rmBWdNblPGvkJ+FaiijVt4tVHLxJD5w1LwlvOOYM/AqOSNWgMHqikiToTtB+Z95ErGvf
iFFTH6gzc5zADPd9GW4Sl2lEK8hEktDl77OSRBcqfzTYi/4LbsC068Za29ZLol+VHfE7hvoD0m00
LhvqidW9dNL0AeLdXojlvivzi14ZxTHR0/mJ4O8tjATnsZzyb4ql3KRdPD6cXSNj9EXWZfcXtRZN
W4Wgf7jMXRXTgeOYwM3QOf/Sa3FjM1aIQtxo7Rb+qWOswzuPFCYrQsN2HWW7W8zdqOxUczcru6Xc
S2VnEETak4m4DoeDQx6WkPppjG+lu8/zEKN9mYe4zRg6CtI2pNpIYHfSAYAIDSd0Jdrr0M4OjhPG
7PacMMoOihMyEjdM80Pmhizoc1C47CrCyg1r4pxVqrThoIbsD7kwGU4HaS/0uhCyhNKFjrcfitDz
9sp56Po+ifbjuA4oGcN5jMme4cmdbu9QSzO6fofhfIl3PY1cAEDbsVnIC51VDyJe/5jEeXkhuzoQ
4745j0rsGXBTG/6WvevOtzbUPLmrsUv7SWoRLeua3ccSOkTGnd8p//E+/2f8KW5+vETdP/+Lz99F
vbRpnPQ/ffrP/ae4eis/u/9af+tfP/XH3/nng0C/Uv7pj1ym763oxFf/80/94e/yv/9+74K3/u0P
n2yrPu2X2+ETK+JnNxT9+T7wONaf/P9+82+f57/ysNSf//jtnUiAfv1rMQDt337/1sroX1F4//Hv
f/73761PxD9+80VXpZ/V34bq42/hZys/YzpQ1dvPf+Dzrev/8Zvm/d3WbXTLlIe4+F2PyWb6PH/H
+jvFEEpLaKcc4PAmSoVKtH3yj99M6+8gCz1gUz9SFtaKdSeG87f0v1s2bQiHv+cB6MCL9T939A+v
5/++vn8jsehGwGzpeGCsrj+9N4F5ay4+ibUIirnd+mm9d/SlmHUbbrsxKQqnzq8oHerbNGZanuIK
e0LzwkFN7hp7iODuFcdlmqa7sW2NS5U2aBqX0LO7zuNE3LTEvuuIpvM6wONpB3JQ30llpk+/EObl
LTZJJI4MG8/K7kDL0QpbY1y9MlaveYo/JXbkZFGtu2kmmzA1jJkZq71OuhkisiueHDt/b72SIGc1
2ozU7/vFuidb5XtTE/WWwpdAZMl0lo/3nYi1XZTUegAuYqeQcPlEsEnNMREnQFtWRqBP9Q2HQokf
t6r8zJ3xA2XIJJa29+dMHe/ZtRQ7C73bdl5EIFx3jaaynWO7tBx26+Fgpd6OUjGCJubm69JLP+c8
pexPEstFq8XxTmHL9uNg2g/TvLGaKjqYpFYhV32zauNT5PGzrCcYraVFPO5qgc6/KPJc5sSGBq5p
TlBs88kv4+bYpc0byGoIMEvcbxB/qgoqbKUgnCgv2/K6FDfYGTf5HKuPpXqwFBThROFlIeliG9UV
5k1eQXCeKXa7I9G/UE0BuVCj2OkUV3hKYhwzhb3NuvQRvL/pgyp+KKlg88jRW9sabiUhfYBVh2xx
m5BsyB4c5OLjXCOZUOQfIkX1rzp5AXsUve+0TOhcaPlNzKbgwtaUpznAmpcRAYV3N42X29yBoA3l
nRxlTpHb1CPfYQbCzlHGdTcqqjlKal131GNOUob9ydE58svuPZoMOG/Vom5kNIwbt1m5XYoxBISe
5DtexpYJsjO3hT2PYd1lSAXrJn/MtDutGXEj0uBxjCVFA2Ovlmj1QZnt5MSxxts6sqpRJhCGhDv4
mBVKucVwRluy1jFEzQPgnmGD5NbeuZ1Na7fOyQR3NDKgqj5CJ09HF84CJEMyW8I4tTraqfPWyFj8
RI1MeRwdbe9l1eyPHqWMJmnkdYJxZ9P1X9Vck9BJBSUQout9Y5jhkq+ReBnF0wvIr8WuGoVKCk/u
3rBp2vLGHo420CAqqlnQOmPhO6J6M2IzCaI0Wk5JpIigG+ob08DOBj/EM3ESUKrzuq7ZFsOgHOkV
FhulLYcdz1F3csuO0sq8r/EbU/XeuSIe3ki9DRQ317/Z7Gq2WC09GXFe8hDkKjV4ggaBOZ/k1yVW
X6m2+aE28NnMzfRQ9BNFQ6orSe2SIEf8qL/UsU2qM8VRY7Ye3RKBStHN7n6ihkJ4r5cfXE0+e/Hy
ZgLCI7hNjlB47FeifZltuqsldijy5J90N3oSZQqbfvYcjE3z3Yra+DRPN6CdJdu3TTtbxra2iFhw
anobWUs+Xqpkt128ZG8aLjSpIL83yoauoOo+ke5wqLu6fjIHx/Yzo4P8WdCeG7r4htRcdUuuZ09S
zUWpCz2g06PcukX1DTjDoXIi+WGV8s4kYe87O8xPsiBCgzrInTZTKmlg9FpJJY5KXJE6EnUgXKoo
AHUVb6idvrpG+m4SMIRuo07sIF6G+tLqUcHYY+TnLYCnPFZaX45Vt3ObiNM3IGJ/9qoNczc4Sulc
eORVbYu1droovQEVohC7dO6PVY94a04d34YUtm2M7tbukhxDpfbZGcbTYJXLjgAFgR6XCow1iUPx
YrRKc7QjbSbdeJn5zyiuD1/zMJG5pSpcyt46J2Su8CV64QAK3cfUXFUEs/HXtnZSt76A7p7DP/Nr
XuXN5KrjLu8vVFFcitLrw8UdL0l2SiFpUv8sW/GYNOkt5xNv60XEVlX4lvvla4mWe8dKAzWSFDKK
MSzbPMxb9wMCREoidf+iT3OIjvk+87Q7YnQpphMmSRUhsQd5uQyqoDjK1dGmd3ZEdW4yweJVpt9A
ct60AveRlbQPKuhPLO4uwRSxkvq9muqBNtHZRIcV9yVQwE4cWds2uqgD+IcvasXpPfd8ykMkpi7K
AEdDAPQf6LU5ybdo8Tp/0RdjK0NbLlx6TsKrrWlv0FZLf2qY2iN1ZzBnQJAj3dAt7ausQzpUDgYF
yfQul0RJqo1BY2zKdwfeoPWukOlRAdDP01WEBZASSt5ZoMRcvs0+JujV157NAVBw1fYYFCvtjWry
W2rYpwqgb6A04M8no3zv2iZlsYsRxpRJvBu8NvPVGtJoLbqIPKYWd+kaB5ZrbdBOELG9pLkZUQOD
jCK2e56+JySd+5x7iG02h5uajcWJotkNEW8bcFlWQE9CElQiPxOwH7OafxiIlgP4KExV8HTHEvQK
mpvnWjF2XSPvM0uRm8Itv5re+xCcgvQC1r3rxQfU/h25W9GbI5tLy43Qhs0Fm2clujITKt+2Qr/G
q9tngsoOMxXxY/HNTc0Pu8cgJO3LVPAUuczVgZ5330hgdnFVkqUqZ1a8tKlvR7VBJJhxgY8NCc6L
2R7mFniUZRNDRpovFzDSrt7yqkOf06NKRXdU7J4d0niMOi6vjFowZBYEcQTN0rXVdZSk9vKuW+3L
4Ekah86wHGCnf6pUGrFrXGRNk9936EwCXT8KBcyTxruVFljfXUxgQTKdSELUfVGkPEq2+bCyvKdU
Lru2a92gLoeMgHkSbnU4ffkCXG2UHXlz6oQ0PZZJoIroIssMlb0C90k0FQf/5oln4nrwCgALk/lO
niG5ZgbG9cmtQ8wtHOtLKwu8BZAbxavP2SPXkwSMZDNUSzir0xv+p3D0bLZPff9VNCPIcs26b9Xm
6Njo+zQjWnwqHb62VC8kSN0Yan0VNVPsp3by5LpAgAFAyvumqgKzRQbXAeVINCwFQyQmX+Oa9iOI
thvZ9KhxqZL6c58/RvhzEaom3Z6SJBCP9quvDdTUFbwL9liowzaR7AjFsrt8P6LTcOhwksG6LHvF
Un3q415gFhiAM5dJqS8t+zDN+j6ly9NaxnOPU+k4DcZpbEV2NNyRArRuHNhW7btiImQkpqatduJV
pby1JGq2w+n7mWQJzUD1czJiw1epV+7a3NCPpUpvn5bKaZJxfWIFbEF19q/F+tOeHN7B1So7RDim
LL9FbMhmygDN2gu1ybDw9VmzfK2qNmVFeqnT6tA+qpzNaO2ooZKTp2fm352EM39TNq+GdEPDW6PJ
p498bLEC5mtISEUy9TQ/tLztrFr53kDK6NpxDbC0H9xkRoCsaXKTWAA6VLX/AK7xgeoh84XGBEia
4qOJj/S4ANbw0be0o2/1L7m5QvGyDM8SuCcju4/wS4GW6+hXKFL/yl3V3SsOfGrBhUsHHo0fsDPi
yembX9ltREIuWxriD3m0SCAUN/BaLAI2lhvinNMN/oNLaC3m5TCbJ3yaNxlFgkpW8NGSy0kONuGL
5XcvdvBy07LEAPuFFJj6OkYCvCbSbsKWDVKhucVGaG3DicK6aeEPGGy4k8ldOEPHb7BLh52pyNsq
t28UWpl2Lrckwfgp4qUNNLhk02Taa7es9BW4ZH2zaZL4NvbQWeG3pOF2a3VpUBvee4Hyu2jk96mH
CqAqBzW1r9LKlgiMYLSgffCjzvhwIRmzU/K+SyKek9E6xm1p+FY8ezCJkqe8k7dKIy8Ti1Kam5Kn
TMtbpWHgp46X7hZ8+DHbSsHaUnGwGlEt2SW8S3WZyCKXj3WpX+bongWbP5+AaUPUtHQnsHLs1Cff
yeqTG73F3L0E4kvG3v6crOFQ+/TT1KApRKorNr0JH36GeY8LLboVnnwdI45NTfU2VO73uUmRlrZ7
q7Ran71QytQOGhvx5Cuz5O0iGpeMOjQvisveKLJpk/Xu6+B06VGNXqvMmBGgYPgdyRT2tdb7btGF
Cpi42b9HyLrZ08wgYTajWV9Gk6DElvZBWrOUjmYyBPzwVy/ni4JCIlF9+2mNfG1rZgIOZncq6/w2
i7Sj4xQcLVX1oNAxDiwIWZNrQi9X45wHLkilWN4KbZ6CqpT3hPmcaCqPAWzZQKOdHGKXTAINf2Ld
8pdJ/3ZAm7GAxgY4Qni7bQNKr8zZeVUd1ac534yTY2+jB4iYV3XaaScwjALe4nU8s4pmjns3I3Qs
DTJk05p4MeYohNhiKu8N1k13KaOt2nIZME9cTYvkIYmqRXINZROb+FUUVaWvJlRxB4OpzRizYp90
8gnw5E2y9N+NOZk3cnQehEwa/FQI7hZyA/p4gMoaYTeoFR44zPJU9UpsRalNeRK2XtTTxWvoPYE/
1dY8mo7p8GpxhpTj2rPMbXkvChaSvPUgYVyRKZsGLS0ZlCbYUDtK9I0S22FnWHsh2cEYHSYsyqvp
fiwRi02tESFzJoF79GLCbTzvs9Jj82nSvOpYSnwx+WUrlXnftjWKlLVeDeGczWubJH6hsUGVMAM1
6sq2oIqHPzmpNWuvkjHMtls79VWEOwOHua8v1pfAcDz0ALBzcAtGXazLTADqsN9pzPvcsyDDF+RW
Wh5kor8s58j0K4wni4qGq1a1Plg4bQHaTZP20exTNnm5a3BKddiwzMpFpDsxNkOjQYmubHracb5s
2jtrYD8KgKTNszAy4m+RMxq+ljrAmfoetor3kVQLEGJEWZnC0lq15hozTrNpLhV6DfOHlibPlPTF
ZlihqQTQGZyql9ofE/ndaFmACJnoN5NpvuoLxcKEsg1n6OqmtQr4gW2io6CvXxTaP8NKViqGQ1br
JDK4QGZmtv47iDdc6OWzAa8BEJq+W6d88iFDuKgI7ZPUN7XqK4oBc/HirVEjbNXKbZmnDWe7ce1V
L1+iKDcNvCPw5hNF14hYHJpqG1fPXp3MWNe5+k3DiAmvijDKpT6oVjwy8ZKiKGKYgk3q+eAHzUCR
II8sXFRJ2W+z3l8yLsxEOK+VSfOF3C7xMNm9QC3NoUQQ9+zPhUiRW8uIJar7iBOrwrDvsA/mKMS9
HlCQgc7OxfqRKRPfrRb4NM2RJXbw0/nkSci+ZC8Tvut49yMTl573FGxU90Bf5dJh7fGbMvpSW+NW
W5G7zSxeOB+GTjMYmx5DIMe+WPXH4qHKc44KM21pGTUvwLxQ9ZYUiHoLNQcCoSsCAz8GOt5ynGgW
V0br22l3wbPgk4ZwMdCS3bCdZZ11HuxpoKxN6ggm6feo42wl+J0KZQfyhPy9KfVkz6GYHTIJHHNW
Ht1ReS5KKh1pTpq4xiQLJZjW6fw0lhjd4O76tl7Q/VWM56G9HXOdLZO2JAEyK65wlysMzpzP9P3C
fc7WswoCHxRsfo9Q16XxdJCLHdT5mIVc+zuhLGSd1fDa5fx9HlysZOv+tGrI2EracKy0jZ2q1iad
8yronCQo0RizRuLuaXo9vh7Hd9umDlGNXG+xHHfO4ui7vlo3dsmrE8Eh79xpDpLa3ulqA+F1/qIT
We8SNk/0MMAQqBCWCqcOC9/OdXmQSo/IvDDwZ2K6cizriCJF3cI25wzU3Natqp4iy6Gs5ZYbPa6I
lJmqbkNz3DxC+ztKQ3sV/JebkSeZZY2XUZu0nRdN7Q5RD7EitktmkeitdcdeBxdIk2LMYCRRZUXJ
plRSnGdF3dsysbYu/Rs/gyGRoQncibn6cuW7OurzNi9wVMTId0zrHcHEBFWbQ4CtlqyJedoGhJlt
gWg+uDRPOfyn34wkuSu9Nf2mttMD/NKNPtsa8S8Ah/umjjaGs4voG/kDz4PfRBnyI/LgowsKSR6l
FgQBMIQtn3sUIC/pkJk1NKS9FKVy8UbrnGjruj2oCsdQyIBI9pMUBGThvS20Nh29eNIWy6K6KKnE
cC8zzXvmCMbmu1z1ba6vDwYLIKUqPVHbADJNHeRKgf5jBOcMtVQdlScNvSBKHnNfdUXlG8vF5CUf
q7/uqho+h6ljU2Vn90YfEcdu6ruEt/qWyI0E+xYvR890OabxfWZfF3leYAVSlw27EYD8xOHRtyRa
+C32WuS3nCEM2JhDxyNupeBEbxboZ3nEVVm/dZjQNGu8J8/c2pPcZZUGxijm5U0Jise3KuUDYGu0
HYo7CcthSy4b5TkvuiolaHfFYS3VAVM1bb8b7epbGjsfKfjOVBYKJxBabynK32oCCwMRBpNo0V1T
+eX0NHWqTyDkaVkUqre9bVCtmTt/GABO8AItZRVRLZm+bNYQj0OUDUzEQA6+OBQVzVEjW9RdS4b8
Z/Rl6tApK3A4qNhcAz9fX0aBUbHwsgCvZN34gYjhF5erJ+jK5bVvjGeuW56Q0pE4TIgENWeKbxD1
q/9m7sx2IzfWrPtEPCCD8y2Zc6aUSs3SDaGaGJwZnMmn78Vyo9v2QcM4+G9+wEhUlV2WlEkyvmHv
taPYCHq/fe8p6lymS2EMiDqjoptKLkbYdtBNxYcey5FnG4YWl2rOjF7XCIdmid/WMCohH+lAFy53
+kxkfC5ErhCKgR2Ufn6NfPr3VOfAnf0lqLtKYqCqQm9ux83o2AYwQJlyZvZfEPJpH2pmITAM5KKG
rdHY7wAv3kpCEFBCJxsPYVEAr+5DgFQKKKetcBjmj0Zp976nrpVQG73oL0Xn3dPi1AElfEz4Y0qY
gIcuRqcMq9tTW/m/TI123EOguAXSdBytBINCtexSzZ03MyInJCP5pa/jCL+b/X1MZR5o+uroi2n3
PZWFIJC+J9kz6HmgpD4Fw2R5YS1oUaJSE1tJHbKq5n6/pE7l8dUHscks5tBJ8jNfJzBKZD+iBntt
Y71pSPsIsaaEm5j+xC5jT2uUFgQHLhjB83Hyt/0giIGozXGjuSSzKQfEklxogP3URb6zq6yMA1mN
Zz9ZtUI86zdFKd7d2XzqujKIOfgCJ+f+q3rSxCVQKZuA5NFBnzIiCJa+e7Yr83vWscUHMeTxcERd
zXke+Fn3nLjjUzQz8CmsAvl5DEttoIfTzWKrvB4gZ/NLT9UD00h+hoHatuoU5xa1ROlN36cGux8I
9k2czusKpfymSA4Edm3jQLSvfmarjdkgfuta/0EO6VOile6Gbj8P7ezBzOKbj2KAvVId+FWM993n
YgzNgnypsqj6jd9tVG2jjS/TKsQnht6WoNzZ2yXsMtgla3oYC2bG3RCdPFSAQa4SciU9Td8wmleJ
tYRd43rBNp/dYuMMekwR4x46x7+JKgdPNSzcP4b2Ci6P+52n2eLyYdWriwxWy2WOm0u9kA/hLpTw
BZ7G3G1fl3R6jLX6R5L64ITQ42cte6vaM4Fxo2V3ShCutXFq4+wJba0IRhDdoQVPdbB+9hh8/Iw7
O6sIgSsKMlXFfK9VdP5WM/xAP4+7mJp0Fs2XNN+0SVdr4/nlOMV5EdUbcinOsHb4GjNS0zRiWQaP
ynU8ZFPP1KkRP2useqJGjYcgGo5omdz6LN0WsZ/svQwrc9ZN4ZgsuxhyDfmW5Uda89MSwszmf5Xr
9ejIbgRKw1NgjRBqHv1oZO9rMjjQAy3h0GWPkZo2ys4+WmqnEocQmr2i5/qll2NptkX8taYrej8m
OJoP88jHG0fp9wh1cEDLxhN9+llVE5PLuvuKchZ8Fu96FOtxAK5y57S8adih4m1sWveG6p7JnSIp
jHFnx5XaMRkJPIihQzL8Krz1WSAFS0THvjiSTQ9pfCFjf7ltHf5dPCfPoyFPWZV8qmJB91Vz7JkN
XYdCzlZEHzgFUZkoD4+wilFeXXMfAZaUPFUpKHFTmyKsc++bly8kCDCmJHRDBtBm2lBLGG/P1mGx
UzZYrZ1BVWcTpINj381IEYn/wZxtPxJX8kAxboaDn1+W5tM0ckwEbnZ2RpHSiwuu006QszY1Z6O2
yX0xf+hslJkCRhrqgOg0IpfZ2ZqDhSmxkMO7N/wKQyja1gibxd47w7RQWBSI6ZfqSdPTr1jGmEic
dANRzGO+2QK3cOO7BJmRRbphzwfc2sWvwuQXsubfipQ2XM/vbBILgp7YvmDGAzQjq+v89aYYOVB1
QApul351zopIFWsEL/inJnOY6soDk8w3VuEPf9w/ZiE39B7w2tkZqPJHXqygnnYEgeSaL9PEGTVE
OLMJwEklV/XUUha12S31fzVx8jNbSSCRFA+mQhNTZyfCJZ76OP9AwIz5uOVrTmV/pLbo14EE6lUk
pVoVcaeRZ+lT93SSd9mHEY2ThyZZ+6rS+IomsAmThODcCLGVT9rcenL1lFcCXoJzbbGCZylv7ZzL
br0KeYCtHxab0IC19odea+8z4VU4soeCZp3aLl9joeYq7EbdCxetORl5haY19gOzXq9rD+WxLrW7
0VMXHYNF4vO0ntk1BAl0mMklLQkb15DnmHf4OLYeeZpygAc5+XLrorkLfRJIVKoze7JhdWvVlpAA
uiQ+d2PSP8eqTSmJsYsT8Bk2hoI6U9SYyK0PNbLGaiDkV2sDN9ZyUy38bFIDHCeM4rGwSTiTBsWm
+xzJ7txBzCaIHMt3pulf+pQQLexGchflvM8jTysmM0+yzQ5k6dICKg6j0ohOvR5/dTl/wjWcL+Y3
mmaa+QxPgTNLaiiHyRW/wIXxXUQ+2124z4yJeXPKyP+Zj88DpMvftytbawFYuOw3bls8+axQHRlh
U7FvnRyaIHOJrjPb9sCCXtsteklcCpNzJlBrFrvBAJMV2DhqP6qc+2Wyqp02IlyNZm56HwzbYkwd
zbg7bQwsCbs2p98BEXn0P2ykMWFiSizYy7aiOwubcZgwUuS3uvf2iLKqkqd8HMUvRQTLUzo/dJJO
kk49eKKC+CFZb1R880mrLduSzJSk4ue3XFrkTIu/HHPIgioxvhtVooVLrH2lbb1zdX8VQndHd45s
io2avgkNmaMTB2Y7Mb4nnaCvru1T5jrD935yQp29Aw78+Q3H8EZLjjrRN8iqYSp2qUkoYHKLOv9s
ueNONG4GSBUhk5Y+uzjpE5C4eDm/M6k4LEN6HWlauiRb04ZX7uimmKOH1qfGFs6Ax5GJlZ1cxcBI
vrAkmnj/LkF+7IJqXIiaLRuOw2y6byVZjYn4qL2SUQqY2KwUZ86wbVNYP3M4tEGtd6BGPnJPY44r
7ZAa9QNXDh5s/9VTVHULsx+dvIpQzNzFkqbRhV+aN9reBtlrNA6mdLfjM6ZnLkVNw5gnyx5nLbP3
oNNkgagKHxZ2k3tGV98a9lIbMhqfliEvQ9Iohk2/uJ+ACbSuvhoCHINhsw/VIO6voYoKFJWp9k7u
7ay0+xj015H+PtD6+ro03IzW4nyZ9XAofQ3tupU/TKNwTlCqVzUL2siaSg22oLcxtCkgRgJAzze0
GBRyXKbcB1T77nLS/KEhIUtzApdbZuza+dC0tD1O0oVE/mC/9dIn9tbvDTkRIQZjrv02eURHcNG0
6tIC4lldGTFLoALgIqf++swlYIiHb+I812gXKtnRKtvTsIn98b1pYBwlGb1jq74RONZAAMm6jetH
2wIh4bYr2MXnSUmHgQ5+S2Y66Skva1ri1q90GnIPZwKxv6qdxzCxD7nJE09Jkwy6xiD1adGvdtwf
NVBH6DWmx5T0kHphaKZmKyxj/bPsyU4fSofdhALzEVFzWpX21S49T9YRgzSjhWDIsBvQgx1b33pL
Uyb4pgboiPSricjrD66VlyRvHfQqebnT6R8sHwmqpbACzZBRN2NPrS4iE4OJMx7pxWNtQN5d1MvG
Jb/ErPp7NLLcjqXHHaApLGdZToufN9ti+IXSnnI3YnOlrLLjDCfIKsW7XjB3wWS3HGaXh6G5Ru6N
Wstk13I3q2Y4qxoUPBOQZwz/QMF5YnfFHwb+/0h89/+iq/uLXO//UvH9/yi+MxHC/d/qu+evsv0q
k7/K7da/8ofeztL/ZVn6GiEJ2gOkrAUW4Q+9nfD/ZaLEQdVuQDjDn4hD9b/1dpr+Lx9HmqWzPBe6
4QhYFP+juNMM418oVx1AkWQn6C750v+J5O63YfR/xbAeumPX4H+y2jeBRjp/Jwn4uvSsYS389IWY
Ht9VL9TU4R+ukDGSW+T9Dvd1R9tU6F+MI6dNifIgz6PsGs0///Te/bcg8M8CQOOvcv8/vhtP0Jzw
fq1xj3+jRKhKasrC/RhgJI03ma1PTAsGm+jW1H4UvvuseQlyNp8RCDO2JG6qjTmUBQuOLt/OyA43
/WjVTDu75hx5/T8xZn/bDf7ybsFq0lnd4Nt3iVL4N+mwU68IbDr12ut1mDISLddM78MS+F2JCtxn
FhSpSyEyUjBHrP8CPsgepibYNas1r87MWHuS9grlzOc1cuF9iJnzrg7OYPQoh9g2uJehjeUhdnr4
5fKWMWaDnhP9rLrB3w+tHIIWFG8oMoCjDRZWckKLfyBTCS6jP6uk+Sj4UU2Uovy0+I3/LT5k1OPU
Qs7E7Nozqlca9rsFxxcYfK0NMNM1Gz9u2ZvYC9mfQIgfDNWqAzmo03ZiOTQno7gOjvGtFO1Xz5zz
4fcLnOm1l0+sQEc2lcxubaA88dQ9DpmWJyzojnqxJ6YcgkdbjKgOkhTblKl3a6SUVKpmy/akrW2q
NXZt93FKo2u1z12ks4lIDPt5AQ4fj0gpKqKKt6aypgcY1T8jJtM9XG0Lf8hlsTVkgBWaUOI6zUOp
jTjTRXauzFb+8YLrdQhQQmMeaqIpZEhM3vNSwZEC/ijkXId4xXTIa+pUust0mPOMItah05JR9WMo
tG8Jf+fdaMdz5HoHdHzOoRMNZfvg34P1cB7cHBtIa0YXjiTjpCHxHSF4ovL0dt5kgW9vDLljQm2c
MWylJPp57bXts5XYq9ItCqkN5mDWDDbDmrzpoFKpODrpZqhc4XGQi2WvjdRcJgCqoh/mG5s3Scal
wxZGFZADLYDtxaZDYXhUGWnoS+mdoj56cITtMmI2uks2VLu4d3WuQufNnmyxy5vUOuoW2JhqDdsD
43LsiE44a44zB7Fjyr3qSuteHAwkOXcpyuGw1jOyfSKLCk+wk6wr1tB6bSWnpLTehkxD++MM7X0d
md6pU0gHojlPd5FFrAfo8+M8lwJhvYXCzTCSW528OnG6BU+A5XfVRlQOkkctsconWQxfaWaZJ12y
obbjTENJAiXPsvealmd3yC+ZQ+ftKvEZTlreO+Friql056RNC4zfZW89oI/BoQg51zhYbcfmqkWO
qhrTw9rAX+giM9sYTvOeLYt738VNulW+qncmeSY7xyLcwymHi5vA9Wmsrju71cVvtOLmST8K8amQ
ddfMyfTRj35QmvG8HRrls2fJtrVrGRe2gcdUNOkzw3jCNIxS7SbXvqtzOT3ju1P3FqLBa1lT2XV9
156k0TFCM0pobMlK7BRcCnr/4nTGC3Po+IUhz0avyZJu2wTXQpM8y3YuVrCBszHmZnnElPQtMty7
VhrWWUc9t/Ep5ra9rE1+ptLjEesuW7NXoMr0Rd4aof8DieFvxiiPE861LMfzDd9EIGp6nIN/Ts4d
FYHSCHMzHpQ5IXllvpwIovBCK+QZaDySDbPszZhvWMkJmwS8ZVDtS/2ZtO42B71Ton+1+OZRt56d
DiQ6wwHT3P6HBxO+Irbmtk50mc5TcZXA//m7rCHcmgiYcwAdVnyNONNPglVrMrPcLRD+ZMs4fxYo
0DQHCL2a6AmzCHyvMeIMd0GH0ZMkUxtdlil9+afvbX2L/nwqCWFCxXQdSzdsF6fxChn8ExQiTTS/
yFBFstjQyA4SxGknfeS/V2jQA1snKNPQRuYlPFGehV5t2fCYp95J4rAiEnoLmom4AOjKGeEWzUEb
l0cSN417T3qr7wtytMQHMmTvE0llp3S0wGu6I2mFY37XxN10TrkpWuU75xQzVzDMZvKCZuQ9ihiS
ltnM7rAxWnazoN3YTaVHnaaRW53M8KH2wzpL9ENaJuOl7IyRJBbEO2PRG1BuPfPJ1TD35SRV6gsq
WNmjsLIbi3V6tTSPo5D5Me00llJSax4TOMVX3N7QPE2fADRe+j6OzqRar0I9rdnETozg1H6qnaJ+
KPkDnQHSba6NIgTBArp6kIyWfRr0wk5eFtsBcun00x1z72IjqIAGFpjOp70YhzrLvTuCbcu7dAYX
VolfU6S75Opl6aZGhbWTet+Fs3KgIJTEO81l8q2pIvEEck+uqqwuU3+89ORxsoCS2TFZfyjR0vR7
cvW/ecTFhoxEnxevUqe5S4trozNLNvrpis6sDgq/J08jw/NWEuDMsMTTIQYvDwR9T3eWM7ISUuyj
uyFxoHXWaQjlIm309ksVzrkv0Puitfrm+8r96ZTjV5F3TKoyhzWcPzHtnFBHsngZjhJh5cZmCrqZ
C78IIpXf24tnvzqtATzFnm92iaYRk9hHQ9Dcjhu3uPFfP+tMKZqCkiUQbb6bZGzfa90UB5aY7I3L
6msri/JQx2b9Cru9O8JQpwGK1UPLonHpPm1rmHeL4bBJRH7/bPNAC3KCqeg2iewzWSTTBzfDP+C1
/q0oFoKZnLAdnDCOjpfub2VomULtMPFrBAPOiaBxWv/Z6+qHSJfyCCaBkUdrlEcie5s96OkqzMkl
vOtMmT5n44O7+O//cIeLv9LTeEgiVVwbCb6f30+iv3kE006xbHemmquPZMNiag6EBqud7I3iszbA
tZNqIpqy/iIHdpPqKIYDO98VbmxLRBrGPm9nhazYejI1gIoY4tFm43R9XvyRHhzd7jXu2WU0WXMf
Z85LPMG7SRvZvUwZjSbLHGdXJ0t8wdWCvhUn9vPMrcKnAPl5qNVZkeyJZJLCtBBAtUr1GVkaIDbv
aWrt6oPUVyYB6WMiS/Ucry82Dudlyvzb798hLTWCrBzfXX+stpGMEHoWef0tinpID4oc7wlUaSoM
ef79wuJFnv1iJIMCEth+KpBadHh4w7I3sKPmw6bLJsoT0/SCycV+x/ZhDmrNHz+TLnlBYyPgmZO/
CC5PhDZJ7RcDU/dN5AWDwSo71wo5NLUCHIuOQpISYxKApybtzW2V2KUUPdfSXBhwzyivhWzSa2EN
jxQmOI1YojZIn/qKwYHG1VHNY3qKDXRDMClWukQpTkuh0keZk4W6VMj7otyWB5tH67Up9OI4l+hp
SmS/U+rJczOMaG56nzgd4z1vu+kpXV9qRNkh2Y4lfdKUnNH5Z150n9mk9w1F/EhgN7dQFi138Zgl
LzDYIvZ0AhTaguSxNjR99w9X6V+9W39cpLDW8TbbngsH/29nZD9bvakMExFQxKzaTDGt47Ey+yi5
ODWjbYJLb9Uwf7l2/zMTXLHKlPpWuNMn4AcPS43+vcn+yXf9b2ejiXMcrxt5IOvh/XcGvHLTprHx
tQAdoWqdhFnvasPBYREhPzdUYX+0vSmupNKNYSFMDZdMnqLgYNz6D2/P33tbIgoQdRJOICyDf9ae
/s+ntOMWdTyargqUQxfQjkdrsZjdkCfJJLMid0ES1UDWi35fsSphx74mpw8Ox9P8Ws+Ze42tdtg6
+L+juNr8wze3lgh/KSHA0dm+xzTBskybfNm/fnMU7ZHO5qoPiP0kYiZtn3lbtt48b6PRr7/pPRNJ
4DZvVRrF+3p97zyBLFCwaXMI4D4oGyURa/k+zIoKziS9yYtQy760x+Yf3khQEn/vTeECkfGCchVf
ooX78G8uQRwDlV1VvUJ2Eh+LKJmueu3fmjndNZRxoLUBtzHOvMAbagK9sSXhb0dlQM0tZoDKeb5j
ORHvlN7eLz1IXrczr0blPQ41zBhbGneNgVQpKznq7Dgqj+6axVe0RXLigZtsiddD9PbGSDbdzKPy
aU8Xe0NmYFAL1OydSTKqUy/9tirBydmYwey3ujnYUXWa4xjJuk2oGBiWqzVG38Q0stOck3u7bx+R
66QBTzNzoyNV7HMKfYAgx5ymhOSdqF9QOZJQZHv9ias4Oiwt8mLyTiaLqkfW/TuSp6eB89vStVPM
KOS4rrMBp/uQjSKTOxPpcEXcrO6uA3WWdzpfPvSw4p/LGBSG35C9DXUO3c9yYV61nFJ/fJGEvwPU
WOhjWwRgqKayDhl4Msi32RBoTDNfXpoWjrrffwzuXuY2EBLCl5DL/BL3VuklGwr5NZjkoePzDio3
4wnZeuTedvB2XSI7Hgpk55tYsvnPhtLfRSNifJTStL7KdE+ZHuf3o5KPVrQ1K5d4zhT5G6S+CZl3
TSTy1nOG/qw4tP1jR8/OvtwUMPJydqj5Ik6Ro927nR4kIy9VYt+YNiQhQRtkgtcnZIDEIvJgBscN
xblMdLZU+teis3ND6s27NjrjawI3L2vGN8SNAy2222xTViZj2gHQJww8AL2pgjn+6DELoRLDAwDY
Y5ewtQi7un0RUfeMlQJvBsk3UzcGllPHobTS/BFUzkyOFj/xAHpJs8bQRNFzpLIcgubCL9vLRLXz
5JHVeEA30wdtvGxJthTH2UKDqsuRMbIXHwWzGIwcjgzbwa43CktjrbUWNKwaFKAXv6NfQrODPwXe
qwI4g58pXEzrsfCn5M5OtSeUeO0xbr/PKv/F6Oe738ifyJaXMzHfrDBj1w56gdoPtV1kPvOFT5ic
xKaJrI+x+eKIuU2p429Ks9zWcl/G7cGs0meLiJEtw/mrNRmozoClWj1M3drDKj92PbpE8qaY4g9P
rUM6XiMfYtODHADELpyX5GoaaOoVfQpLG3FK7OmK7S3wbWt8LoFuv9eDLw7DIp9EzMYGXcGFBHnG
Qr9GDDMbr+xepybFcFmqR8YvOwE7K1R2DZjQjQLU7dOJxuPQl/ZTv/is8yOo0/C/pp0srV+NwKCh
0kwFpga6h0SVwh3RMwwCVJGI75BJt0zB0Bv1OixDjV2iZuYkplYc0WQorIsdHdTYaqjvx09Tn9gP
LXm1L0hX8ekINbuvX+pK0zaZwfIbrNq97jYo0tnmjoNiSZnPG71pFtA+9afPam+L/vZj5HjfuYvz
bFZDH+rl8jpCSzcbv9rSJ3/rHLzECTFhAVaX8dBABiozBiioxEZQSxvGPuOWm6A0MNykkEUIFUcJ
zNQkCvtiCVuZIM+IUI1aPJcg9254nn0aebSKDs12X89vSP+5hRi3gvRVaDk9JFlIpnLocu/LgGuu
zvyd28dPepaj9BmTFDHuqh+HrA0Js9o4Tv9jaTRno+Uegi8rme68FuuApeqaVoRtnmnMT6ml4xzF
IZNWI7MSZ3g1jHE5jIPHtMd6g4j9pvePbtb1WwSSGSXTtPN7yq6OMGbEh0tHNxQ1W1VFeHqXQqcd
REneIu4J4dGxYqJnbgrwnwp83uyM9xzWCdyF+hJXlXUEu1+JITlQg/dBU3bWxWkIOSgYX+qDJ/ey
L+L72dN3Dbqp65K8RjZAF9dHhGz2CI6N9z7GUlxGwOPqcjwmNWYWQpD3JJFG+5j3ukoSe9P667uV
+/diQgRqW4QEj1CteIot8lxHeRxyoVSfKq5vjYcwVUJGImHN3pvd/D4OOMSJmO6QW9Oneg2CQN2v
qh0i7T5ENLQ3e01uWVhVO98icLtWz8Oi3G+8r2yl47ra2SbKb9a546XDeM0O9dc0WcuDrjU1g+af
HsyibpD4qPwpGBE0HLK4hUVFZvImWex3o8IBhViA+z4Xm6Tz/K1doFt0MfoCa14eGczsyyFlMukx
MXCYYYI97TeifRxGgojpgbdFEY8vA2ntgPMJxHHLKEX4ymSIJGUitWAVBWqIo106F6/SBoSJ8i2/
Y2rzzNr3mJsciCniR6Ad2W6qjPmEvuGh1T0IfUVmkyXN82jGXfVotY/mqq+Vi96EVoU9t7GDVm+9
MNJLLnDeTC4njqWS/bz3M9eA37lYRKjpGwRWSpVP0NXA7LVM6oRfflgzuFPmHIPCXzQ0WoZKYrpF
MylcnlnBcutxONpuGjYRITFSr7eLp5DxufnHpBTa1oUPzMjwlFdO7Z3qovUpU/qfPG+eW73ZUUxv
QL0rtNnLW7eqlVC9ycAYsDDQjzw2Cq2Rlc2vOKyjbdcULY/5adoCjQH7W2H+8dIMEBIfA/Zg+FJ8
3nF7rb1858YeJ+lMsBQHtx/gbyF8dch2Xd7gQR9rNALj9LNrUG0JLyE9gROTmLE+tWnHW8fZVUle
n4zpXJhgYhTl4ZFCLBSy1B4wrdf7VHmAr2Y7OTgGCjwervbe1xbo+v3gnN1RLYiHV04xSMj9XIjp
HYt7aPQ0N6nDx5Zm/fjcLrueZhR3zMzW4SuNsBgsS/eodPU9zgux16fZmQIz6ttDQnz4tquLr6js
taNh5TgtkXRNYLggnigNHVbEwzFqVHTMAXk2rZz3xigK8D8oMivu20r1NImaOEPiK1i9jsVd1S0q
YL1LCrUzPBb56K8t2iKPeh5/jwEpxvrovJdDN22LaopCb4jB3sTOyczVUX+BTYQQpquudSbtc15F
OQfAsW+IEeqUSm6YxpPb4qIrn0z/omuRvM2uYuBLhzR2453tE9hkLRh7GSC9w8nPdpptjPsWLcAD
M+I0kO2Tz6wcBx1+1SijeBo0lAp1PwO4KXxSnV2XxOroY+EWPS0dPHSjYek8CzumTrSEGWoVH/NY
2e4dlQ4KL9ZWoTHTy1p5DcfNXxAc9/ONS7TAhq6bNwSMDTy9ZMR1p6pzmdTo1xem6Q15i3v29tPV
aqCQJjytMIk28pYgC9tWevYwJwwWIHGqXY8Ta9tMuOzqIRZ3sgFlWXfa+1j7yT3PM0BTHVsQqRGO
GzHNviaspqhpGUEJbjz+s2brU4tvJiPDzjTk5rGoUAi0UW6e3Bn9qV/GHN9dZm7hlGFN6/wvm0mU
qJbhptV+9OgSCb8rnQ7t4O/f6hqJU5VE8QYG1R0aGRrtW95nGjm6DDlGI94r24puWWRdhQdgwDCt
H7Mp7Vd9pL6mKndiVHbcauZKwMt0C1WM++pkyFV6VPKHfG7TgA1P/lwJFKJjl3evNXdzrsEetQpn
vKROOl1+/+p/X37/WS71D63y1F7o5fcl07VLNcbGNfHaH8QT80TlSt7VZjqfhVAHUXCktKXx7q85
cAsi85cU3REWO9s4JWiAXvQeZXQPLcJrNXFy1pe6J/mm9ONP4ryJeF04bt1mBoHhLKjNoyV5NjD1
bqkRbCgRhX4nFRlveex5B7Ab2n6wK/9J+o4GxHSmMErlqZ5jwXNjFiclU/0UjVPxIDs3RhPp2qE1
E3Ohtfx2ObWvvd7bjy7e+M0ovfbWKaPbRpOdPFBDQviILa0KBJmtgM+fzEg0mw6sDjYUpyJCNYeL
BRPybvHc7o6K+jkvrPm0SujdpZ/vNOnSczkkgtoGsuqI8LgPIIn7aTa7HxWeAHoCx1q5LsvREUV1
b7MkR04m1A4ZrRJPOpgJWk5eogbXLJ5tQryk2T1M7TgcmeOhG4qa7qGQRXzBf8qujkD5J+VHL7HZ
95BN6/I5onjdMReB9i675pL2zMJHjdSnZVqZWsJ4aUaRP0qMe/eaObFmtbPhA9GJEaDIV4eqG/D7
tfVqOPstVLHxLkxES/bKP8RwApDJGMlXQUpPXZnOj9RCzsSIr9/mdo6ziFHAtZ1T+9p+ai2G/yTJ
5DX7/WKp6WRnJiRCw2fbshva3LyZWaYey6w2j6WNlR/YSYK+CkwHfN3iqc/t6OKYJHSP3VdSULrP
Fpaotsvw564vBE++ydlQ5yWP742sjUDPLv5jqkOXBNCLq9Sw6KLq6MMEDU4h2SEZBSYaAJOMTyg1
Mcj3ytrTyKS3pIqSW4cgfGNpwtx2zk/PBmCuwffY2CNuHnyo9a/ORx4Oi5NWvrB/qAXxbiLS8rl4
RPIayGKkTMr956aSxgvMoTeMSP53ZgtPjIqaV6q8YVeMIGNTw2KNa0cnshXyrQHF8X6oCAxcFrDr
TO9TRGQkojYJZcpSO+Dl1zXDPEz1KsYVgTu09YM3mTUq897CVc1ElhjK7M4xPTJ/etTUPPCRPpJt
6uccDXZWvhhOr9887Wnw+cKctC6iK47LDowKc5yz0d1mAa46rnD/WMI3ntmMgxpjYh2SevA1Ugg+
DXP6iLwg+ZKQRAPYTz+5+aB/yhyrou8QEWjNz0NK3Yr2tLrkmo0PtZc9u8+6vWXZra2N9gwCACF5
xD6L8nFKU+shHzx7286sn8HsFFcBlzr06hGn2oyl3Jck5XVWddH9vrrUnAo7lROPlOfQjmwtKx/9
aKGuqNKd5s9y25i689CtLxbqYnIIMBGoBotUOUvq7Mq577zZuW/WF9qFIRhHv9znozlCcY5etGz0
jn7JGnyye/bdUhcvg2CLOPrxTdeokMxJQx2Nojjo9agIHSu1d7kq3Mu650VP7niXNEJiNZXGfb7k
3jURjvvHi/QA85Us+KImgUg8lPnV91e6bNbqX7YyVkGf+OHBP6F7tz+pBrtHzXHRhHVFdRX4tPqY
Sbwtq/x1VsxmqbCtc+JfIL72p4Sg6JdUM7dsG5objeDVsab0nli+9D5NkOSO6Xj5/TtMJcRlFLE8
DUX/AEbUeFa1uR8HTpiiHd1HhEYFOtlovnqqZQ3vPNQ5SFtTzupsrC8rq2YBz3ewS8QL64n0G1Lc
woO5Un8BfDWWk94IxCdp7F3sMt92EmCR5bEQ7pS7fDq1xrffFN8LmbHwGufmynLWOS/jL+lpN+V3
+wG6xIVNktgvrsgCzCbmSxq5jLxywbp6bp0TYfJYUNvYOPNQ0c9dkzYnlzq87JdbkmrzeV4s+8Fu
Ol5oSdGafLqabE6DOTTvMj7HqH4+5t4gKdNmgo/AGmmSnDAdQJQ7I7m9r7rY/sw80s8rn11YYhr/
RdSZLTWuRNv2ixQhpfpX9x1uMGDgRQFFlaRUl+qbrz9D7HPvedgOu4oNLixl5lprzjHxJ+YONo9o
tD7rSPwbc4eCMyJuSSQlDNwhpZs+33eDFi9HWDa7oIuT59zqmyOqCfbMtOguEYHk1Dn6u66PxyTW
6ntYmc0dZ9vojRQcmEw0QoEuv88av3kH1/PaOHG2E/kQvwZDF22igWA1A+b3XmhNuepdEtAEnPxj
JeJqHcqE4VkfhLuqsKpNr6fWXkBiQF3a5FuLvgAhC15AgWoofMkNRYzvX40wIuTOIPR+Qv0/4i1B
WvHUjWVydCun2YKwmlZmCS0A1051y+snXDGdOVwQe46XVo3+ylA5bs1BlhfBEAIsAz4ri14nvcsm
Sc4aI4omzwyceTkhfRVrzDjIaJM4VX+K5wfNYwjlC/1E+oGiykp6XD/ap9YrkFuaNxxyOG0ro+Pu
rVCkHNLJWwr/jXMmSniNdl7kAOiGaZqfImHV2AgFYqpSRLvAf+vKBoaGRiybF4U7YiZMZlCSpT3f
T5zqNpozBp+4P5LW7j4zE9FV28BX5xA67csWlIQ7VtU+God/ubK7r0DS47T7EDib5+VPpS/EEv4m
TBHZnuRQTPfIMhfCjMs99jF/naFr+SqLr6YyWjanoNkWKe8OPm/6oTiUGn2HmqJzX4PGInCQ6Ma6
h74gEh8GNr+cteMV9bJyyVf24Mb7sfM5zPgQlRIKikvMOkcCk6NDYv2TRsm21Mf6J+onjWGyotCy
ypmklFdfVrf2qzT6jpKX0Q6dFWWfv7dIC3hVVr0frNr8xM/srlgdRvwP7krQ33jz9WZl5ebw4REN
TvPvZ+yYp2EBPI2mMm4++XfdmF/wJ6k/SlO3hjPlWx70ElkNxqbSHLWtrrOaaa3z5Q7lwSi64cyI
sGQZCeCMll8UVcmT3Q7JxYsxrjlNXHwHZMkmky3eIOC5uGKst3TKBGwZggCjsr47PWFfOkmy4Tyk
jJpGf8YlqS04xxoXT1rQmdTYAriI2++0PZtMBr8sSODrhiUIk0b6XQf/QpW80GtqD0VC41d6Ivsa
NHyGRF7VV41/mTNfA3GAMQTJer4OBeXAPnO99rPEmsBR28m2eGW6T4TJaA9f2sSIr1FUi/u8OoQq
bW+/r1qV5qtU6DS9bGmeulC+018FPaaTBxKSPsPcZm3m2snX/Wbtwyl7qcEP440RD4tZ6VIrE8gx
Rn+P0mBaNVZ8t5qwvPjaKYlhVtEaTjZ5v5pKPKa5X/6FOF7TVkXKnUQ0SKrPcSqLNQKwYGfOwSqj
+VdvitdqIKHQMv/k+JmemGx4dMOb0jkk6IfteexqJXD4pAc+Rw/xikD34UAQQQPI94b8Sj3jO5XK
XoYWDrMmd2Bom31MoCPKJQh0N6D9hDMPfXKdGmikWQtuBilgwBFr5ZjhhNB5gyUhfGpsQkBLz4B4
xm6b+SifVXLCBL0uc6FtLC3/xgcykkFKusITDiBFE8y4/L5SEaG+QxOBiyK2WMnhfbTd7KXzwv8W
iFhrDWQBxjVkUrt/doPROSbUHr5sDJqXg/hIlUPvwsmqS0hIwTWfyr8ZcQsfQZuBkUKYHdQhEqbK
eYtcnOsBZ0rUbfUPnfToPBFDtZUzEABe8SFzcvu5q834uSaBtJfKfBghOvkui8nYRBXPMs6p0R/f
O4+LR/Tyn9lTLURtgF8jw76WDHZ2DJIhegwqvmJWjG8MBVPE4U69TRoLKgAnRjdRV9sgHLYOlhKQ
wrmo7WffattHa4Qs+xbpwLqTfKa9Zlwmi4lbiZNzJmB6W7QCMTOM8KXyQex6RHKDLnwCNzJgZAUw
NKX0xvgoM7+/SNadMHKaXcPOt2g1+9WPAP+SG1aumoJOVT/h5MMcOVP40mPnWPmjtkC5E+N7E7W6
uDo2yZCdhCrb+1Mn3NL+GAyHypza5e/LshvkNpCwGpSA52BnTf+RNOW9jsxu7/j0WfyEwjNJ9Wsg
gAl3aEtGUl8Rn25kj18KGU1xdcf0laAhkrobVuskNPsdIVpqbYM4f2/GecwzGgRlc7QTWji8hVGw
Sfqp2vdEjxBjZ8lbb6t3JV7rMVAvrQfwo6Vv5kEghibpj8+trV9GAFcrPl5YXoNXvuUFb6zEg3KE
J+BDw3mlxz7Kbtd41mOyGWZLUZZ7V+96iL18iNM0yYcfEArKDuJv4zKTj8wBKOlF3OVxUobrYiq8
szuEX1P4gcIGm25fNkeNofyVH/mVpMxRS8cn7cqlj//7MswQNzmV+4gnP9rJoDTPzA9fmXmsh9CO
H04EkcbUual/LzP4LPYSH8AnOhZz41TA4+y8rw/PftezarGMIqVU4SPW+meVjNM1a1R81AoGEZ1z
6DTefdo7JRKH4Vo4BQGfsbhNOjmyOFEsKh8+caxTmMDnl2gAZw9ejW4WNS0ExFZ7Mr0NMLJ4PYYo
cipFdSrB69wiEnsLs4ofyBWmI3hfJmxJ6h5jqwuXrR10OIgxhNQGXh84qkU26jdtYu6gJVgPK3s4
u+1fU5GIaNVaeMCrRCGY95ckDF+ghpKL7CMMopoxFwVKebZejejZAVPY2NIPKGJ8Vlnavk3UqVwu
zsXkVLqPkZ49VGLcvVx3ryWdxkMW8vUp2x57xiExq/IpRqFb9YZ5Eq6CmEQ61KNzUmNTGO24KTpO
17SoQq5L57WXK8sN9APMkJOGdXWDPEvfeleV2fUD36Z5bn04K6FT1Y9p5icEkc25hLwAtOz3nO7z
E5PmZe7LkIkHb8BmXVR9cFMKuFASGHAviUOC0vtaT0N0Uf3s25ovm1rhL3MZMy5NiR/P4hqnpYzo
LcXtl/q5cWChkO/Yz5Zlmpev0lH2GQQMAB8uhb4dER+7a68fsfrpKVZ2YZYv/eTOBtyeiIDIPbRp
Vjwah4UpTyYOA2J6IfZ7KShD9nbW24wN2MbdmLmyqPhKbWoemAQJDVTEOXgJUQdFHRvHljVEtI58
9opquBfcrL+LG+E14oi/kX58HbWPMMRDlIR9Dhq8/jP7Aa/zZ13Pvi5TcHKreZdy1BLAqUu/JdXA
jltqImvSFkyn6xW82AhzWbIL4HhuR2nRzZaN997l+qNT5nPVQbwGCQV7J9npg2/s8u6VM7SPz3eO
8SUDTpOkUCEDR2RJcDG2sCD/HN1K2xTTumlsTLWMaVelI/5kMWp7PO75YRin/JBMI7pVDNiWlg17
B43Vgd9geWj8uCZUL1ilnc4UQIMMqzyJQ1cf3FWXCT5bAe0AfhYBf5KQiYVXml9hOiDmndwrlAMD
kYjPucxwTooAhH1n9e8evIGN3byGsiDOB97ugSAGyFzV+NkRaLqlNfCV+BVtrqFEBBhlWAyCm5UU
tB1HWq/udNMT7nXrx8iM+BAYWX7Qii4/+PPD77PIxt6RGgnjf7IlyaSqDswjyWzuSrs6jFpUH0IH
mkyqm/UqNsya7iEPE7Em/z37fSm7OV17WMN9hGZnJP/7IJBsgj/1f/LQELtwEpvf0J8S6Qi+TtKB
+4Qef0BKp+7YSHP4nnWomsPvM9VEiDf06B9t+fEg+mg8FJHPadHF4kWi7p++lTTdDH2A9N+gs5gf
+v//LPeku/VkvFX0ePZ1cUMn2yizO3CJdAeydLoDmgxmlyzvK1XZlySzxLbKQWB6YQHVrDeyQ0ST
4ODNv7bflyGV4Wqyb1UOXCiIxVfAYRYn8Ywn7tHdum68+u+asBTiTQhucGTma+T3YaSZbFqt2hC2
0iApN6dFXRN4uyzngxxO+Z3UTgQ+gLIFM7vSdD5ZJ8UnqNu3vu6TVeaHMCf6gENfKIoDqD51gFJE
tPk5gCV2tGT/3afTCUUSwdLmeKOEZzDuQRJZxL+PzISfIxiM2OrRoUWiNABb50Qfz9dwNb/p33ea
MaEiYKE1F9pURMfcrfl9lAAUs9ppDr8PeSzb/56ZFoHpWW3xg8z8QGJJcfh9ZtX1zDkpuFHFWGwk
roND06oVNLG/eehba9ol+N59Gt84Vsu6KraagXUYKCQ3mNLXGn928OeHRNAx+L+H3z8r2RKWZWg8
xS5bxu+lPcoE9HePrzGb9KM2R/uYVkSGFuAlqxIPjwxIjKH1sp7A3wtLUraNUl+Fc6TS70Ng8kyV
wXPlNv2JzsYTjm6oegiSFrY1/qmiJJqFIy88WeUaA/W461/0jNllbYkrlqVyE3ge+mp7ghmVqMMa
5MUenQ8unmyIV5GmkO9UAWFqEnljQNBMOQiBjupMzFy8aKNiWibC/wQvJxg5NU8ICLgsQ/8jGdSn
rebMzURnSFPjzkFEi/aE0Y97QrNTXjphrMmCGM/DbJqfiyJkw1wxdPs0SldAQxC0DQA0FZE/0jrm
pSCPRMkEq/15TKdnwylecvDcS3NM905b7TiN0UgIGMwPIOK4uDnph37+Pqgc7XF0KXSfiAeWDRrU
N1pM7qZL4vtgcsUaWLbp0oBW0fK/UZ+RakRiue4eRpTKaAxyOkEFbAuRVY/MqpMN3vQjjfkd6w+r
dEX6muD+yfWW0ENETFGrjoymGSM53T4wW4Dek91tey+9hoH3AVnzubZ7B2Gsa2zhe33knjjnhQ6S
y+sPscwVc6eqRsNbxzukKcnSdBBWCebVkIkBwhnxuXRQCoUthHe/F8MuSexHNkfZpRGrfhfY+wnV
8wVq3q4wbVYhlTExpUjTfbvblBPW1JrF6mQawBuSupl2Qa+y/RBU1iYG2fOwLHen0G8eMVKBQg6Q
xDqhWT4NujtcKWh+uuytah1OuVr+3HrjNQ+zbdY0e9EH3prMDNCZ3XQXRYUBZaS1Go1/bC2wnvyw
v9UaZxdY4fdIt46FwNJOCBfi5b6mje4tG6Nr1qIHm+2h2sBBHKyrJMbvgax3VVv+BpL2lsK02FYl
q7xp/2Hk+l13gIu8uf1SaswIyUuDPGR7qCDOuo6wn/Q4wIPmE0Xja1r3xMFLmazUVx91J1/LAGkg
7wJch+hWk8h34CROJIu3Cco3rHyJbu570txMhS498SWMKJVvpgI+jUmsqZa8hRIuYpq44q104+yQ
4b9YxhUJZZbXkIcr0B92cd2eCusLgF1z6asHfVSQ0elaLzzuYegaSeIUuyihto6D7pHpNKULTDtM
lC6BtIGdKAOgtw1DuXceoLzAqQn7mMUx00S3XzpybBeoKN11zz4ZY/XCrfejIfZaJWULjb3xt3lm
bcl2fI2rFCb1mL2j2rvWdbHKZygWLEEsyVmxNbwSBkwNIXZsw3phhUW2ru30LYNjGDlPVcfEMLCZ
vmfz7NmECOM3H/gm7nrM0CicuA9RjtCT26HK+BRV9qooRLNYV3fNMxlP6EgH61labSfvYLjWXWGe
qkIfkfKX/5TvwWXPaH3mwRc1V4oMqkY8YL172Sx9FzCGlDSJAPgLneTudly8ptvUM9TjxQwscs/T
6qCIWxyId1l2dTJcsFywuwZ4LxhNmPgcVpxDPu1hOhgRcr1KgD1y1UhLPVLrXGO6k4WUMkkqNhDq
soOTB9HSlwNszZYeJQLCNurOxGR5SZe+c/cxmU+g4wRxfoI0ImgLintsMwvMHC/YdU7jnVyVPhB4
s4/l9EsLwjkH37VvrdYgfvCSK7B0G0lTLrx+XwTBsNHKclqVtmaAmPfbuzuY+Mt6fjRp6wwHx3JV
BPKzhwwzkBxHqJa+yBDqL8lhCHQn53CkUwFw+lRoWaxJHGPp9rvB0tisiyuHweC1SA/VQH7FOOBt
4QpdMjV4DZHgTZS1oZ0fLNsndLcN+QqbPCX1oBiEOlo7LpFjxGHwPWKdGCPMUslak/7FHbNnvfG2
nStsBKXI8pv5nEc6C6Ix+p8ZgKv8n89pc+fAX9eycgRq5nXE0A+fsjsBSoIbA+FjabDELkcz+FcG
LvI99uUYKoZbqrfYH94h/yEJBozDjVe30QWfvrN0slY75xOo9JE5kGDTGcOcZqlxE+ZnH6FKyWyt
Whi29mAdYWyfTAw13EPf07aw6T6XBdQvUjGWnMj/hbVaN3x0O60qXjKTREAIEBPz2HYydWjfxVIc
zRmJabbOuRbS28ZZGICB+Ar76aPXgWtU0rv1hQnXcjK8bXWCOgB7QFXlHSrnPyPtNiCd3BeTmO2K
tB0PPb+P2szT9mIkBgoq5pOTO+upJ2rV5BSAr0B99F4RPSOqBz482PZSVexPJDzAdnWwv1Qz/bQ+
NVbyCcDg4c8EFsg7f70qpXkXbumoXXlHx5A6nP7dKpO6v7Qd1W/LETJEnhxgJ+YXjxI/huSvW96/
aWCePaAnNLErtnTTgbQZmIlwTI60HFYkwh5B3SEqtQ46Iyf673kIGWJtWRMqAzUg5DDYY4uEe76Q
ZFGUnOyrIO4haeavpc2IwWohdDgGQQwxImv6prazVEMWL2AVrs2Uj9RxUgAH/njtOnSCzpOLEvHV
rIujm5drIt/CteX47cbnnq/RauJ9fpeC6SwZHMhOKhw9Jqo4oqaVHdxdUR1p5uImtAKa/OiqpF1d
ekdszZRbhyEC6OTpXldmDG4zeMug0fSajaRK/ou1Cq1eHT9Z/riXhbNK6RVBztRwyzbtq2kckkH/
6NL6SAMq3iLp3PpdJy5VPKF0TuE6YGJCBEXoi39z2+yzatndyXczas+dv0DgJUoekiJ1Y7pE2iJ2
c9bMiapJzYAItHCd6T0YClVrYjyrpeoNstq7JNk7BjrJNGsWuUPUGB1PWLbMPwmsRTlkVfVnngEx
SjwEKXU8vCiSJtcwdf7FGVe053fPWj09wVEDKCoJN6HwJF3Q+dMzc6FTPOFrCeXNq72nFJwbRnAb
ocWK4Wi3IIKg2eZJdB34cSIIv72sz3eyMpmx0b/xkZyvhNW/BYkYl6P846GM9gXTBmQ6T6ab4gtx
PkLPP1s1+1joBkC7FE0BxMYNk6HKG8bN6MujVYf3ThrDZnQJ9AX6H8Wls0c3V+KG2qRG944h8RBO
jNCDGPEIrc65qi2X2N/DBUlnoGToZ49j9EFQzKv3p6Cw9tG9B22+5cJjXbgIUb2qwIMJiXMoCSO5
HXAgNJXXbDULgbZVnUzkxWNYpOeoB6tXtelnMsHFCpBwLLJerK06g+cVyjMNgy/ppK+WJBc0mKBU
78rJP+h98DeBRfJLpTTUVrfbdz1N2NwlynSZyjVBINcusH5cTb2kwOpMm2rdQVCC740UgNDplxES
PxkGe8bZAzEl/Tmm0+lquLVr/qAp4d4z7NqHKLrDogOtLMxDrLcKHpS2Axs/kh7PoTkdqqVR+u4G
Dy7EUEEsCsQkZ9cJ5znVJP0gVHEGU+X2x7AruVRuH23pfnGslyFIEREc2fheXWIp1r1yaRI5H5pW
q23pWv98vNC2pkx0GwMk1ozsIMGc4zmjUMMsx0cy5M/SJCAUpsolYb64MRNRcEnAp5s8JFehpgNb
zJb6TMQt057quyMhA1Oz5ZBMj+sSZSTCc6Ok+exqBe++slYUfPwuhniBpmCn2/qb05Q/sJGx4YKS
MZJ+h1gN1rJfHlvduKtwuLWec7TVxFwNwbSWD1ctjX2OjbpEBEhc32i/tLC6XHOEbpdRihrNVti9
CaSsTTd6z3aT4oNHFrJRdstNJ5sjUBWL9ZE4ocKAkbMB+J4cdclZYQjHi973L108IUiXgwVvHjnr
gK5tgxDmqIWsA2KURLSiapzK9lKg612kTXbRPPGGunpcSDLfCr1DnsmwictcMxdTprYk2d1QGgN7
LQF/tSmDpfQ77WPMMRTxkAVXoDu/a3c+xqSQ0CUOiMrNTlC2QKB3to38dZW41nNkcTYCI/CaB+oZ
IJCYPH/XKXnXrPA9RxW8TSt1k4F4qp3M56MMv6fmC22JWofu8Kg68DWlct7wtMUwnyayrpwBop+m
UWFDaXDKgkt/ztSwJ9abltPLSiIwO4x+PBx+n7kRfD2XzQrYTVHhc6H3E7sM+netoUHaATuMMS+X
x4Zr8JhHj86IYbf2GS38MKbAyTKxioTLpTn1eyou/54kkbYduOJnfKF/d+M0OkyuT6D5RKBO3na7
PvCLQxpSoSk3zdi8reEQCPthlgUjoyZQp5LUTEbPUqxFZoeHdvLWcZLl59EeAzRDTZ+fBVei66Ev
6SyY/qPjmOgKO77O8uNVMubRGuu5sxqmzrwyJCh21TAjkjLDW+OhfY8RujIBqJNr2ZdXWWT9SbmJ
3IrKMqn1cZw0AsF8GpOhEVoQV526Ysm0Q4ADWLeqBAlPXZOoMNLSbcHI1vRPnuKIEPUaSBheSetY
m9EjNGR1GpgjHkINWw+/pXDNAPetd3S8Gr7R3+hxDTfSIV6qRq9XQTf79wKhM5aA+GFPyBB0baks
XT5N9l2fhpy7c47eoYGlN4yxXDM6p7ZN2yMXfyWS5gtDAKIf2yxZ0P+6ZF0yHY2CLN3fZ3FghUje
0vcevT1g7A4miRnmR69qQSdWdNIGYyrIxHW4NaJwouGnMTkZq5M+pt6ZpDYP3vmI6MdPHFR6Oqcj
xxhXydwfVSES70WW9T7boN62HK3in0zE+Mf5/kBQrfeeXsfJy1oqrYLopNE1zeMgmF/RVkczFcR7
hFLRTY/bGfNByAh0sB3l1ktuxd9O4TRM2NNgoytR3I3GIg4G9hbnBP7dBLoQQJSb6witSTFBm/TD
+E+o++WtL5NtQpX7lvtWv9fLSl9j/BCf/cTkcbI6Zl/YhuhWOUR7WbCfy9Fjxg1uXaEaKAwDPKM+
2Duhi087bLZtLLu/mOfOmesaa1vxTW12MvQRhnFLA6ltp1ES4uKW8FAs4IcpiZZ54ccfqL2Z9iV/
6sIgJEWRvFjqmo9meHA3HoXcqq6qS8XA/c9EEhm1p/evkb126NNcO0SDAZFSFcYX0G0a1M57axra
foy4qjyduDqoYP8cLb2ZFlOTKg+A9ub6rdGj6d/sR1Gqjqmmg+ukZUhPBelEpucU10RwrHDYHDlE
oHAbuGvAo5tbkgQli75eUxq5/iUj5srWu+2UB8GD44qcPGRyCR0J4v+Mt7putU0A2wIVtfXlO27B
6SyXKyKEuxO/hJGKoNbfWlIIdwL9yMpsau+K9OJo+Fj4ZRwyDsksPAfFuEY/sGfeZ95wXott0yPV
LybPvHXpeSxNWAXczwstkCD5AyPYBnT/Vshe3JUmkKECfM3e0n4yl/54AD7a7gqiq174VQPE6BKg
ynm+E520XzFH9Ts/j8rV70tsHWrXJum3Vumf7Sxm9Xx+IwKPE8dtCEnPsdPLZ8dpsrvET0E3xTPW
FlKZY9DShOz00oeLyf/RBd6TUwifkJ7Bv/gWTO/5734fNGIdlhityyVj8U/Q1epWT1BicC2cxwFj
aqJPr2ham7ZKv/rcuaV+dInCnKw3zZnj9PDHO1il1xEJJy/QwvBJRDNc1cSLrAXeuTdyTiVGjxJx
fNJR7x+KJrPWyIFs5in9eBal+45h+wFyMFjX2oeXpNFd1UjVUg+5mWtCDXAc19sgPtuQuiOffx9I
bxjzjDTtsbyFuelsEcbwYHvFWzcmT31MEGKM7hicZ+Sv1VRQjxPcnALyXU+MFreTo3tHva+wnTOu
ln7VXinm/WWeHEPK16vpGuwUxbgxZrRACaKPYDUCfdKspewPW/w6LswkTQXJHx2NxJCX1Wr0Cibu
9YSZIViEkznMizQWxpLyjcT2GQ9/dz2EIBjqsm0rDKruyDSAGA/OMeZ0qhVoHDPGqMtKjSeiWIob
nhBagR6jBpRfijjxJkbTmSOjptA6kI4jVmkCIGVInTO6KfR1Ml4nDsB27riNTlYzhG0C9toCwpO2
8n3yFLy4e+u0CAtkDnw7ixvcpep58Lz4tTCogFg6mKASfEWzvvFB4RVcUZC3C0TJA9Hjcxa7t0Xd
TGCEbm90zCi4855dbbpMqXU0pdolkjs2RDRHgQbRZoh3SODgN+jZ1Z+5wW7KQDvx5wNcvbR66S9J
FMvXafcylDku+NS4Bz0gR0FRvCD3rdtlbrLD+xQSloGMi692WLFqGHbEpxSl+BvUUj/3aCWZyZFv
A4+ErZXiebKuSk7JrjfTmyzrH6K4CRwetHSZkQ0xTfRWZZoif7Fye1ODiiQ09SZNbGM55qVp+mMD
pGSPoynJfGqJ8J98XrJnRr79auiN50l2MbB7htD9WFTb2VfU8P1GEeIpsAsuWIUyPa4o8+idr2sO
G2sBI4FeoUsuC2e+nSWRIAe5mQIrTK85rbiF67ecFYkSWYwJSqVmiHZ1Z51rHA7QAPmlnsZInVlI
FklE+GFH7LtyyE0hD29jhQFMfMaai6zqwHSgcaJK0fT1lDTagvYF4CV9vFdsNnDwv6jPQAnrHG40
NuplT44E6jh6/grhIP/W0l+lUVZhxlDFvkWl/hyL8pplGXRr5cz66vl8rwJyTWJ0R032NFdsVU0p
h8FqEcbuxGgUPfWM6w+ARPeFwx6CI78V68DaZzmZa4hevU1QMnsfh1NgyIud2i8088xlmHJo8008
gsr7YlxAckVjnoU3iL1V+KQuuVuYxNGObhL8skz/nszqg98vCVxkl20t210WYTOdIutqCg+93rwk
tGb34KSIYgQTtfLHnUCXu01D7FZaP/zpTFnvSWQfQakxfmKizB3un3xKc7zROSxUMsr59tSLOd5j
19UOJfkoi3ZSPvBn85aM7rDV/aTYdVEO77uA1OPb1tpz6Up3JZUgxBaqMglpbeqGcUuEwq4Fkdyu
gqprb1Mxfvkg+Beam/EPXkv1imGpvfnKSFdRSbhN6Bbeboyifx7AqtCxnEuXDykpDircGsVY7Caj
wKxYixeIOS4AnWUWuhz4tXKbSLjA0Uh8ma0+h5wYi0KoH72mfauzSW2sOeAr1/TyjHrR1t2ryWx/
WaNpWQ4knB71Rhmr2hWIRtR0FG0/EIcl9/Tpf8BWUVE7aNebCGin9TXAOT+0bXearHaR5rN7Y+7C
j0RezYIQW4dS61Ndr3LI2kYLTtrkfVx1ZE5xOModEn+GB4pawfR2otXIB9CGZ60qq42VQb6p6Ipv
EMguxXev04RsCw/OaF/SavRHkrzbd/QHm6kpsqNXcPLFEfwmmLlt04DuUW6A1SKn9EFKENEVCWEu
eYIbDtHOJ3KN71EWK5hiF07CKKuEzRlbj589OkDcHNaVU/TVoiWn6bG9H/BpLOoEUZgWjkcVMu2R
kYGguH5v9PY9sm1/z4RsrevuM/+dPAa3bVX+rSPIAayhc54Ghhjd2oKf22kaakQ/iX9EO3x2Nezz
+RBKPtTKz+ljpjTvucWzvciY29mRy9A8Q2wxUctZYZfuWqd9tiCt0dPoSHjwh43lxkdyRz6GlL4H
ZhA6J9E2bYe/zoinilSveGxe6ab8GPQRjWT6W5KBoLtjzTGd8QezT5wizSJ+RsG5ELn+EyWfPfv1
coJw4JMIirQQLlZ0lpz5kkF7d4YfSGJnYmHbddNyUCSG40KmHn1XZaPacOi6cOdLB22tM9HVaCVR
XSUxbyzIn4Zevw5Yg5eug8WKtLkvjWDidUnKRyBpRvgT6RldONNQIwoIvz0OUus2UROfQpNDWDgm
B+lM49plFWDqg8HG1INT0babvvDWdhDtS4FrPm4p/1HbcsGLb5aPnzadHroZ4k+rn00EDYa4p3QF
MF+Lq6lPzjpsPSJMdNxzRApCvd1PFlGEpKdxyfb+3TE4QDp1eHQkeiVpd83GactT1waHJi0kxVD9
j3PX+5jTMe4MAkHbgq0ii1+YmFzaMAfnO3ByssBAtZq7iTT6WgPYyvXg5vuWmCpatjaBQGG97xtU
8RNtqiXhy3tUfcGW+3LZRP2cvcGMyrYYh4LQoqKhMWZVfr3PC8liJCxwcgEz9pwpaonMBepfih/M
+cvyswIGiy6kwgiAxN5aFZF4V0HGKS58coz6k07LmVMARnwiV0L9G5XSBqkO91PlcnzkM+Akbt1U
Zd5LaOC6n31KUioWsOOsRV8N7z1vkvTOchHne4d/NsP3qXs2wkPmBd53FGCOSuy0eepDCnAZj+pE
t7MlCuOuRY53t3MLoniDUDGKeRkQ/LdDI0znaH452J6Frgtz7fxKj1z3GeT/EsbRUtlF+yq41l68
7EkxmhiW7rhtE2G+xPyo1yimsZqDS/59hQVkC5s3YsNRFDUiya+/D6HI0W8mwRH5Rn618Gxe6/sA
q/jkEmibTnZx9rWkOM+HWYjC819MEwT7+c+CsmHO3qaco+LBPZoE9x5/n5EQSuVbNo57LOYHt57o
2eQV5YmZco76/aLfv/n9mt+XLkYnJxgxic40ND1SOinHeEqyLH36/aPfZ7bhMRT/fe31BmO1YmSn
Cuz//Zr//vr//h/dAzSnLMPe/H4NIWr/7/825p9CwIl8Stf/w9yZ9caNZVv6r1zUOwucDgfgVj4E
ySAjQqHZlqUXwpYlzvPMX98fldm4ltJldzXQQAOVVXDJqYhgkOfss/da3/qfv//2t4ySw7UWspZv
HzKNsADE2Im2Pwz1WF3S1hF7AhJlp5cSk5MqM0ppQhQsczeYcz5fx2gk72CMBEC84y8aheUhUsaW
7Zi/pRtwxaXVSnA181MTUmmmm3xfUXzJHUEcQmpox7ietWM5tPNuBnG8Y1Ts6yhb5pxSqgPO5zT2
SUbvUEbMtBQ14rHKdOr8PrFeSpkWU1E302EACRIuZI/BdEj3cVS3ZLgVFhKDWDqOqR6yRsfjEaUJ
ZkL857bJiBTbC6R9OnNquHhSrM8XRezg5ev4A3GqmT1z8BhWOjJAf45dPopjK0EhszMiDUc6AgeU
NZUFQVuS26PK9oXv8zHK6QSrFlZPBnzHt/8i842AgIppUJCICZopPxC9PdEXtP0ZNAgD9uRplBo0
CbhAfD0PD0X/IkK0uDmEDxbaL3362WLKBWImDxAPIQFogeNpoflNX8F5wa7NLyt6wH5jrI+SIdJt
5hRzfLjIRwnHgQZnAV8RxMpMJ3x+HajruWi9OfcgTTYx3fQq7OlbltEXa1tPsslsz/L7KWVdzlFJ
sOyZp4GY0p1ouMvR6N0TtXWctR6j+dgcx0m8ziu4ytnAYklyhLlBPzt8fBG5SuhYhm/ZWtyvWP8c
0huOeUNtVgxnvswLtRi/S5Jww5loG6AJq2Ucy3iAG1TLr0BZMDjE6s0yvJKMpuxUhA/eLEffxgai
mazNt2p3J7VK40AcQ9urd164fBX4BlxpNm8Gw3xlwrjT4TMwnN2yfpTqTMd98aZUTukJqVcTjQW3
S9PUybF6OGs1fSLryEziCyJU0AR/UqoQyT3EWnyZ0YFazcA6CJ3dQpg5cF3MJTkY81XT6N+GMXFZ
e6aDEtNYLoQNdIKjFK3zz4peXWlctV26araXzeEXRq8guarwsEgykcqZ3BNhY183FBJkZ/QnkOhu
1yTimIQdGnjT05g38vUqBFyCwIXRVVgDGkDknoj4LGgUNIqHNbuLbPZsxt9QyWoV4/1bpFtXzPu2
mGc3jbNxT//4mq+mDyaDojMjFE1BEuklKaHOulDJ0iafQF1m/cEwafUSyh0wwtMDjVdtMmkPctot
Rxj0mq1UPKfXeYVcqIeKgI1E2dI/2D40EoF283b3dWRbWXK62bEQGiI+3s3WVLjhMJ/qpf3STiQi
ZoPKzakcDFkhDNOm4VWxEVRctojBS9TP+K/kubpiAxcdQVpKbuV4J5UDfhgfviKCvv7Ksjf5jGnb
BMrsjJko2awU6362uteEwa5TNzHK3yj+ZNPzs/vStVmDXEZl9PW+NRz66VMgFh0m5bWFoXvKi/bE
ygWrQOxSTnaAMLeTGiiBHpWIWcNMzFvQVqsiDoKUtGUd7VOkX9Xc9koF/0Vb4KJOKhPthYyYzM5N
RyuX4WQbB4nuVGBPORYw31zjAEX+hbwy/eSZx9y4Vm6K7cSd29zFtAcdhbDNCAfUikNmAi4QUBdV
/2/A7f8Oyf6O235Ontuqq177/35Hav/j/R+7P/8cvVTu1/7ruz94HN375WZ4aZfbl27I+z/+mxf4
62/+n/7wv17efsv9Ur/86x/P1VD222/D3l2CXX/70eH7v/6hCqiN/x7cvmsh/XXP8ct/HYcyen1B
pVl2L/nff8WfIHfJ0P+pmjIjcR1cO8FsGgjG6aXr//WP7UcbXE6YUO+EJhQB+e0vlLtiAWvnXCQr
ioIDU9vw6l019PG//sGPsLSqeAY104DSrKj/Ecf9PedOCEtYhvX2izSIB9obzvsHBqxujL1U9WkI
oFN56vLqBX3YITPotycasBvlWavU89brRPyPJau5/eHi/YTc/h5Q+dfLg8aF4MvrG/YHIpsdsvXa
mJNcPYs+hYVxwPl5LAHAhK11QCn2G2qw9bOPa2swyi2uqqW+ETx/+Lhxb5CBOrFkiVy/7RQM0tAg
WvsIr/lWlQtmCOVL0yoE+DEcL5SLrux8ukiBtYozg6AT5P2LGCpCrYb3idXf5qOGDkE92XXroWM5
s1Ef+oclMw5ETl227UXX6l5ioBtpdEJ2zAO6MDSdSbBEMX0+G75jexGRb55scW6ApPrcTZKjnV3N
5vocQh5AazKK6Ka7ILP6CAo7SGPzsP11lXhI05T3ddH76DY9S82PKII6cjCpkA5pzpBBbm5NBWd9
dKiU/KZfpSuRFgHWggD1nxeOBOop/Kah32bBxyz+ghiLQlA+bb+U88gJ1uClvFivS/w7HN/Pvnlb
V1XNsAyIfMr28x++CcVCz1rGuu2q5WWtz+6YaS4z+JBKzMAn+p/fZjbpByaHLVsxrA8MRWksMwSf
wmau13iEiJD8Czu/PeG7QcoW/4aKqP70LjMMlbRa7jH6++8/m5kmQrBxEJ4rm/5qjQc+PzPBCtXC
UcKRuCM7eT+qKPrONDNokKJiTfJACtcHdrd41xjKhbCXZ8YP54XIwtG2X7Gg/+ZheA+W/PPZs02c
qMD9NIIhtp//8A3EhAaJ0sbFu1R06bld8ta8L0UMord4/PX1V8VGmv0fUORfL2bJssZ6ZwpSI96/
mK71emjmvBhuu2uDthmjArY8Tsq4wdRswScx7gl88eiCHzF2XA6yr2XdlcZDuSyTn1rjXu5XVymr
ay3mX6/xxwLqAnDXdBbMKxFk4+KH43iK+GeUMSxUL9iq9jPacbuC26HQLZup04vIsXihYeWvdWI3
ttUO0ODRymPfBKCp0cOl4Kd6GRzOMTQ+Y/hCpJWjmaqmkf7DSC8q8ZRucZGskRobkR4GDDGN9r3a
EJz2ZTuIIDw4aguVVpOgP4k9ef7a6I94RlGJoFwkQLrml2UcVOFWeOqy+KUiglHJg6WEN4VlDNmS
h+7rZAkYamoRtFyh3EQibGLXhiut1f0hs0s6LIIJfOR1pC9FyYMt3Wwib2Uip/gpjGKvIiPb7CKf
FHtGzYmeOoBNvU1rNqiY6rp5n8kFZ3VPwsRgDTkOQZzQWnirlrEfVuA5TNKZVRFEExAqPk4E1bIn
pQ1EnlNSwi5atJ+axC3WQMXAg/m666Mv0WLfGvzWOJXIkaPCHmM+MqiWgd/EtUpnHO00Lmn+evgU
Twn5ltn0VR0UebfksXqp6EMTMDNBEgbTJlRTn24wcfZTdZKa3jzMZn69Lir6K/iOO2WRQXzjXlQK
CehZZSICI5rQpzPuEFRxn8P8qpvuhB6AcwQaYjC5NdeDCGoPeAJ6m8JdC2lfwKXZvoGU/5+Gws4i
/VJPhkNSpsxVhtNYxUe7LS9Ao19uyVFWzTdFTJJtda5dkQi2nU+P7PNXfR7CQ9OPEXk/ol781tZ3
kd4ftjV+AB4HSf1Im/1by/dm0M1MLDVIudxgeb0h3NeMzqvR+oT15FDHCJTljF1Do/jj+lmvdpQD
wB63AZ5jYexiPugN9bQbgKQbw3zZRCAIBsx7oTfrgsI8DThC4D0y7tYSTl1SXlvtlYqjh7nG3QTN
E/DKqSMocUkAag/Mg/lkVi5vNDCs4aFvhpwlBmeJl0tzkbxYjgNMz6jv/SQSRxW3R1oDFuHfSgYN
qokeKGHPSIOk2zbyf72g/G33oFgxdEEKjckKRqH0fjnBa2eYnZTYDMDJdUbZ1aj5RQTxSyM+ervY
v3m5v62V2+sJlVOXuQ2wP+5WAIG4I+UNgCzk57RToVu2X6G63CzRtE9i4rD4Als19Fa5wSEWecZM
yBgaqk6TvDkTR5p1JUGQttF8rRSOzyWjRQiezkzOqzBB0CRYaiEcxVb2qLPu1QoGXZ7HUH5NsJZa
2QRi9xPG2zOqv6CVuwORBsx+6MplJNA3A4LwIgj52fZgj6Z2pG++fR8j90QU6sGMw3geZUcpn3pB
fyqeT7P0GteSRxPnQtORczJ/6AB2oYA8ZHXsZP21JetOymmFwDOk7+2uGB2i1cinHr/Nq34MLeVZ
tvJgThh7kYII+mxTql38+uKr23b5bu94u/jbmJzIA8sS2vsvm+wJZncJF3+70HXKTT0zqY32Vdh/
sslEXQlAVevZ76X8WtGQ61r5OfIR+rtN/rbuuy3ErIROYIaMsm31s8yod9ai3xSzivjJO9VMlXsS
ESN3ifphl5vIJMTLCTBtaMeT2UheA5IJbwxpxnu1WfZ9op+X1b4giNnngbmgC+bVS3xUi/4KXtgn
orn5DeBz+is7Z3JlQY2kSMOfcEqn0NvWJYHdDCAOJ0KWB9O84670RvYbK1rA5a3uXNsESexhWjpv
zwQLf54ZzkDeoaUmR2KAjzQx3XYgD0N8I6+a3QB8h9COeY3ZmxlMWM6+RAZeoUI/Y7qwtPoRScRu
VQnSHPZtVh88qRhP2xomMKl22XnuVz/W4xtjJq86aw8kiviILoNtGbHhPdb55Ft17C3zcBo6NiCb
hYF8EaOPfK1d/QGvnBUzHzPYU0nNZnStovYgFpBuIYURMIwwJMU9jDxZdIfZyi9MhXoB9J8G3GIy
gm5Gc6BGd5Kqn4dYZxPlz9ySW/1Q6rikTN1Z7dXX4VCnVcwgP/S2X10uG8WT4NotML7UAniN7qqm
7kCGqAkwiutgYdcCb3VrA9uOxMQH3dH7D4QZe/lCQFuVEUPBP/xWBeu/xGKnx8ziepVu33wJ1ZYI
n/RG1+yHKiIRN6sw8EN2OGgjrM/xsSpJtN3eQjFfpjLsqEq6SNvxMkJP/esnabv9/vYgySYHH9ng
UPkWU/VDxccUjcHSmttuqD4tTPq0GS22mge/eZX3UHBqve151RRewbIUBXLF++dVsRkHSQaLs7Kl
FXLhJ6EHA/p/yWC/aqNbARG753XxBcM84UFm3TCtHjt3eb3MTPLZS+yy4lmXXZpyxEkifWAULiYR
SBipgf879fKKoZlBXRH0NYw4RmK6Iu3N+FFPUQiFn5cENjpmMX2GJyHyixnAXzwtPi6a4yLnF4vS
XqW8mYFE0C4ZHYUXRXq+L1j+qgRDjhxC6NCPuUkXd1rdrTDYtnT8b9dKG3tSRmdRan7zFek/+45U
Ws9MtDnh2+LDuWjUFzKUoAy6dVNt8LPAWooLbItHxOLgAeH6QhK3MhAKNf/MyOicEZPqVp7oKERU
jUmarZ23T9Kly2VmZ09bDosZxx4S/v06XjbEips9amSzd0yWhMnOg6qAdU4cJQBET60P1UjpCUN4
The/UxYfVjtTK9p6TAXpHHuqzBc5UY/IebBtAL++gYy/HRa4gejDyLpsstrLxsfdvZ/kCV+q7Y5x
chAICdAh22BfqnTamzJJk9vSHuJukSmL0OoibvL5Oz7qJSfmTLHVbaMpgnZcnL7/si3EGYJzEYnz
vIgAMam3SFuCeXpE2UVQO78aQeII37HPWaVystfLl4SOekiHVB2ory0IosQx1/PkSQgLplHa1xjB
QTMH26XfariuBNDyScV8hVDTJ1QYmzxufX3wErZQOccsJAlqIeRJ2okR6MaMLZMBQCvH8I6+L+U1
IzZfjfuDHvWHYiablCfg1xf3QybIn08ny7luGqawFRBv75/O3AxTuTEr1A5peV33lCjJhD884h0b
O9wiW+6cKa+u3RQBvqcbc1n9dC6Yv6ZsB+o5t+4gTe0ELvtoAH8ccS9uF9/qKGkj4UwUA0b5tC2+
2+f+9bv/2dOhsaIowlRU5n7bnfPDCoYeDG6kldI1SCIPI4SHmsTFOvebnfx9UMCf14hnkM4cZ2OO
8R/6BS0mublTWCiJsjnmuYAmlT79+pN8yCz88zVAOuLqFJZCH/pDdAKjFQyIJUoqIC63wDcdWWKh
WTRaApxlMwR3lIgWhXbLsyk3LEosZhZPgoRjHSPhuW/K31zdn1XVP76lrbz54eqWNW92CHlLQzgc
WlkEU1Rdr4ZxwYSYFtjo/eYSbIXbx/2InqOim7RGDfEx2kIYRM/1cmS7E44pfZwgOpAhCc15IDd9
q4ybukTC0u/lkeycwaBhgH0cmvz/1fuwZQTdbFya/GG9oWWkjAVyS9fmPD9KTK868IJU80lDHbmy
KFDj6hz70XllEiUNbX9Yxb9+F+r2Kn+7GrqqC6GpMqXuh6tfSe0YE/NnuX0HuaEogjicLys6DbY9
XW43w4J8U5b4X3YgXWE3SIfD9lRu1b9UDYeye+rG0duq/W3x1tvsNxfqZxu7/sM73L7PH+6Ptqtr
S0l4h2HhpXp2tYyRX3VfFuRQpCbuNhPWdtj99XWhof3360L/hiWLLjnN9A8LVgx22TQoa90Q132J
x2JrnOj4QrYzq5ldbN8IksNd2DM+bmgEiN/kOv3sY5uknVIwqaaCTPX9x0b3EhGlyMeemvA7GPSd
mhbU20awXXig8uw/FCJ6/ruVWvvZ82ESdEdfHJmibn6oBSahjjpkLwv5PE0aQbNGib1OTo9b/bFg
Wo7T6HZbNoZ6omU97gyNcTLxbKhShjhoesLrOcd5uEVhLk8ETBeP5NG5xsAdgqGkBXKz3e4DeUdT
nbhRH9++lbQWu9t06qPIL638UZHiozSKs7Uc9EU+5Cy7FtELUTc4mKaxgifH7ZAocZYEOHiIeIgy
Tp7SMvIuDCdjRk7WIdX3TmslrzAJz5Zjb3vGUvpmU8HJl0MqzEhbBfGAesbYihVOUFv/DHZb0LMx
b0e5QukOWymkcfPXQ3nAUwAnmi8fBE8/7/ua2odNLeylT7PInraB/Vv/UA1vt1p7KzuhvDkbs2Er
MTlhTBnZ8kSXA8VifGfeU7iDtB/9yzbWAVUU7GaX4fC0rT9V6kqoCZeIQxSvj/BVFeke++8RYy7q
vQ3CQM+NPpnELyT9GQ3BbqsdVswNW28lW3hkB9OdOm87+cOg8mUSWsvhYukOoUIPkEFprR+3479x
jw0dkV4WGBP+c5Y9Fdm2ImnBMnLqGijwQAmOHGet1lMS2lT9fc0+MSApHYjPqFvDUaRxB+oeD+Ls
w3bytkoks3n3NC6N7HsOhaGSQk+sq9/F4z7l/uoLbgY6exTje6bPdPZeZYNwCf4tg+V/rdoDWa7b
cX9gbqCVerB1H6J08sZw8CI9DUL4N8zMvGzkTL5IjJUmr43Ak6jO0o8exayrWYu77WUlvUyRD3tJ
Nu+tVrohPRdsw75aIr9NUEHX5ASk24B6Auapg9ZMg+1rimhANGDNGFho3BvEbtwPuG6jlgCb4aQm
nMo62h2Vdk77aR+ulGDKY1Nw1698OG60BVhNvCxucp0vxVvfQrD1xFuGJ+8ul88mc/QSl3xYdPtf
r2VvDYCPa7zJQqZosk1As/5hLVNCLdIK22SNH2GpWXowbpnkmMIjRA8pOcQxVqGUSlbWgn6Kjk2n
HY2JMVI3HzWDgjvuXih6w6+JMr5sT1FMj8iWI39b8LdW3HaE+vV7/lkxDjCN9yqbsqK91TE/LPqd
1Ui9vb3lRH1aZ4PD3H2zcGfRf9w6g300/GaX0X5WfVlYPUm+JuETivb79bZTqsaOI5a9tkt8JMbO
HJcuPaAnnZ56R8VK5Md5u8sHWT+Soh2ATARoMl9mqfRZo9ud0fLPtSyoeAqK0LqQKF+3k05UcQt1
RI5gKjCHk5FNniaTUFXc5ObtBOJXA0/YQwWbpZeoLf68kNtIm0n09Z9fM0PsH0ffH/74x31V8J/3
c+/3/8Yf/3ZY/uPv/ePfzd3fDdj//5ioU6v/cMdts/2/xu2XXwsm8eevefLjAP7tr/8Vg/5PFSuP
wdhct5C6vfXb/hqeKyo/Uw2ZO49uG51Bbtu/hufbQ/e/h+XyPxVhC541QSuCM4/5nwzL0ad+KAVM
wUNrqbwybChS4T7GnktlnMYVy0I4Ip/tCXlMLNs+SCNCT7jBcl2FjxkEVV/GcF7Hp9xgnJJGJrmj
a/wtlZVzbYFMUQsbAi0Lq61kJqMT0srV0fANkEA1CkxJJeszxducxpO6V0Xl1XLxLS/s7DBa4WO6
yr0/y9rKTvspzgtnTdP2xm4FSuJYuW0lHadMGTlpI/eeqSypG8v4w1syiSwo0SzDudem2FCW+AHP
HSYPOpks6MnzWogRTVSf7+tRQXskzwTS6vbr3Ot4XhWnpz1+lgk+uTPGZIez+wkwIQYuQyclQ7f2
A1EKOzkl8TDH3IXXLnboyXe7eGVaB8+78Zoh/JoBBakzCLvWI8w79kTGFf48fLHrCB95qzrlFElO
p7DMEe5qFPqxAocyThFpuPhUewWZWZ72O7ksjlUrv46og4CTPMHW26GUJyVvtnwD5wtzkP6ulEpO
5vkJ6cPtUnAAR37l4t/bdzlIB1UPMIlek92Y+VV512ot11msO7aABKP4fCMa1LcjhDUEOF9psNCk
WuejUue5lxHeSQDDw1qlbK6VBpMI/v3mLwVa/WTZLXRVvNxQ15q4tBj5cIiIUTTXdfGIMoq3pRK7
nXbtBR2Z+1mDFRrrT4s0f1t04oIq3JEwq93QxuISCdNb2ppB0KQAmqshCEwxOSQDSMZlIMN8Le0D
f8h2SrLJ00L6uLZcZReiWs5dLZdHSGH3ypi+xtlOJ+/YjdoNdMBQibFD58itDC5hIH6gr0AnJmkA
9MPeq6BlAN+g+ELaoCquaXT6bjSonSZaunuIC5JjEPSxhAWtJaZTu+GVTYHvAYHZfT3bXG0JG69p
B/FqAw6ti0+jdR5XFbWtZqSuIXqsqHYOv1HHPkk+xJH8yxXdLg37RIp9uSTtC/Wb4o+kfsCWl/ZN
1x8lSI0OXC5cSoBeZCwnjjx2ALdD/QVvW7YzpX2eZLYPZxeCfJler2n0vY9jpi3L+Lhyr4FWS7Hj
hY+l9ZXUHcUlFUIntgsNVxobRBBUwwXw4HtA506slgupwzBqxIM6f27jtXJwyJ3gqCceao8Z/XWI
vHIhArTKcb5P4+SmGNHJVCbAu49MbEHYLDFeV3SQ6yE/rbhJd2sEqUtltLlL1eiKkJArKybO2ypO
cKwhuGmf7YFW8VBJBwHQHK8cSDedcClCWkey7NvB2st0tTa1ntutI0FGL2rStLuM6FugxxdtCj6j
7gZw3fNDJdkMnxAeTjYQF1pv+6rDpo+Cu99zKE5pIlY7iNxXnWRx/O0u1QTliM1PhwVZi0I8mZXI
57qzPUK+faVtHmWQ1qANqqcoR6ZoSl9IAQ60TZrbyDmjQuMZNDnqcmZHQDDmnWFZj3MifENb3LQk
5M7u53t1bW7HtfzWx4j5cgmikBzfalE8cJ4hQQvhLEYgg0CnYjVA1DAuT4g1wMoEhwx7WQSBV4lw
2U5pKROVAgQqNuyrZoRpF+evIu7Ijlhvccl8HgabYG2r7gKJkbFqFeOuGhM4t/Hnflyh/miTDwQW
LCoDYC0fdjYcEjx/vszKucM6DLqoOynAL+wqcVegVztdNEgyw+fZWs7NirBmsj6hKd4rwC13s5J+
6gxOi80EumHCkTEQutfDYpnVMNCBoscynLA82ebgSEPb7M5Ol5il00TjaPlxoQwubfvJ6zGloZMQ
bjXhJUjx5cJmxPAffU3wZ6hVN5DqO/pmM38mltmp1wRbS4/nqT/0YYexGm09HT88hxoBnbakYPgn
5nExOW5Va5H5rVX6Vg/3JJLbaj+VLXwRba48Fip8Zt0QZIV5KVQbfyeYGbY6BReGrmO2Xg89Q3a3
6jv11An5S9RbHNdm09o1FpAZVgO5UMzAtP2uyPGtGexnjQ4AaLKftQW5s74ReJZKCdD1c84iS7cs
b1UN6oseD5pD0amiAYHsh4wCUd4nlkpgtYyjRvAxWT0ekuSmCOWXvmOPMiSCdhfrGneRBGYFLieh
AQ4IxMgdpDtd6R41JWbndOsCJ7NVHxFrms7mNQdGpNwRuO6uqfrV1HOUXXX/WCWN2NdM2x0sDQ9S
bPHztjqGBBWNY3pvhKa5s1diXQjQ2XGevUd1sO7rpSM1drJxuxqy09rpdSlmUHoTPNgpvs86vcFB
hXNpap4Z/4SpLS6Wvr7VtbpykoXxvzbOHa5KaSPNXodRdOJiXlZjYe4YVuSOEiEg6wGnccoq4gBi
GDcQgmBZpRMiK+NXhV79LptzJidA9aVJ9zjEVi6kbSZ6cLx2avFlJsOHFnRe7KupBReeiofZDEll
dmkmgCzI+s+yNZ6Q+TqEc+XkNtqIXlMblmzrhxEsDTF9721WzLlsj52AnxPBxYMu7Y3rNss0lqd5
kc9SWucIxmUvlJilVSYCdJBF7VUTn8lDC50eclIIkMnpM0I+8wy6VFctD2U1nMc0JRVJLjwlr+6H
meZGk4onMNKagl2d4Jigix4WkgHoNcMSIrNgV/fRo5FSn7VvSc9vbIK3/xIxwDd1eDA0exOoN/ia
UbpIdP+B75M+l4uLUlCwoeonTgGQIrjXb9XG6ATvaI9obtfuvKpkfBqZZjF80TzMz2dZy30rjwZ3
TqdHxVAe+lW9U1I99o0k2SPvvLKk8ozhN91bUb3ueQtuVnVHw1LkT/lYYCXV1J6RKlkI80p7plK+
pEmbQLw0Lu3sHvof4YhzH0BGvDMkEo8X42lIzduu1TeXLvFT/Tz0qFCsp37Kvwnuj1M2icEx1hah
/mA8KLNNxJ5kFF6soizD76RaOrVC2k5OaDIIk6GFYHJKrwsBOdNS+++MpIHaVFl4D/3ASG1f6vsa
vGeYe8k6XbYoUcjRgd0hMf6wV4NRazijnDLFJfZgyGZ5BNwbp9NMAVj1cXsNx4YWGjNrl0uBjWNC
y61rkt9s9ivabn426Q/W9pTMSngw8OSezKKxglBjwYoiILcJWjiLjk0Sp8Id4cUixmdw0uaQ8AVE
bVTV4xGP6kZnKSNXX5iUjTPSyNUxJURL+IjaBGtmJvQX3WbHAFdzDV8/JbcqxlHK/RTd1ikz+kJ7
mCecgbOV7Kn1vlfG4s1V1l4U8I7Npm1pl2CmC63uMyQXl1Qe4nWYqJoZaXt2cdYLCiJJaa5NaTl0
yvx5yszZAYnXSsx/jKkZ6UIldxYHhN1Sz3sjDaWTPsv3RCe/tHQhvSaxruda8AWr0gU3UhBGNL6N
gk8ucKfZo/VFrKV6aY0N6LsJ5VHasbXbaXXQrcg1U+op28gQJWEuVibzxno12yFy2tYA2FHiBN+a
iWUrB/OMH3p5MS2V1LwcAHYl6RfwhaIVdaY51OdFAi5e2+Rw6sXVWMQnGl9QEnB+I+tKgdk3svE5
GmGzibg4T5sHwyKaw4wynIZbq7hFlNbcG4AIwwlFHerAb7HAt97LF2SEdXF6Ayb8U3XuyL6LzeGz
GYc3U1MZjhwOg+PbBojSQghAStKLDV2JIwjvMou+dImG2bS+WKPxs7EoN3ZpPi/Vs6VU/NzYpm/y
EJhadtfNBO0QPblD7/iiVZG+w0qFVUc0NNDES1z1ryOElL2az/quUSI0/ly2zRakj8Bam2Fn0lod
4AjRIL7vO7oIbH7PoifS2crMXawTAcTg2CwAWJXoE+dZvmkrMi8rFvp6OXJTPsywalQer65TvrZG
Ts0ONCwa1cJZxiupaYPCrr4DovNCUfokEFWOPhI7TprRqif9rogV5CB5Q2Ugus1qGU4Uofp1et0K
glArGw9qsdDyzRYIZdpyPfXKU7OT1wI9Hae/Ic4+pWkEgSU5ravBOF3DilpOrEaGfK1Ls82DEh0W
u7zrc+VWmOED7UpHEwsCySLuYcWHp9biWqwFJq2ENEhu/OxOXTKyn5vyYVm+pqO6J03pCl20E1rV
J3lKbkkRODZarjpd2HRO1hq3VYzMQW8VOIowRTueRK9OgMhWZGMlMjWgUj81ZMjtUo6HmsWykUzi
Tq4MUkA5+jSwl007QurH8UPKwgmLXUkBNczTUZtQd9bq6k8kpu3EndnyFXdzhmExrr4vAtc7yB13
lDjfSrWs7GT71Oc6+r3t4KaYRTCVVkymTQf+KmS9KwmSXqPcW+LmCl4Eh/7W9HlhusfmEuhEvtKM
X/aNplFCSi4W3aV7kGs9c9ui2LXhOTFm3J4mMXQyYFNrxG5lcBw2E+UZm/Rj1xOgSgAGCiqDw2Eo
V5pXG/mxEanuDkQJOebzqHStL60UmnErO1079R62BqQ3Q8FUUHAzZ8sVEfBbppMi0PHiFmqtnZlO
31dGwawa6COlKBAZXyXhALlXoaRKt1gltf42gRuIY3Yn1IZ+ZkshKSHR69hqr9TwrikYDIymggkY
yg44G8A3kTLcNMYQ71u+0ROgVIegiIiiM5vcGDmRBwvxFvtU5qVlqMLuQ3JbrKRKW+wppRY9tzLz
ZhXGt5OT44fkBwPl2tt7Q6GOqfmcPbsBo95NAVJTSyYKckNEQJod0z/H6iq2/mwllMJpEvLu5Tq8
rNvbpY6aoFBtr4H6KcMy32IsyaZAvrvTyyjddyCE4TuWzI0/hUiSWaoLMmgJLr+wobJGefQ5U3tW
7ZbeTUvCRlcKw1PT9XnTxeawXK+Gbqv8SsLhEmvxC60l35qUc5ia+BWtznDEzKI7pmxq8AggzNj2
nYacWK4tG2DaDrXvGJS9DTVLooKpOyhOuAV3rcEhnWjAkybMJ4PAFV+1vDRuQgcWAz46K/88ZDWn
xWhC+Rz1cPIqDPQ0iRvqI4R9nb5gpO7uc9jZxoZOM47QlqkGWDqYqqluDXaVHM8vC8OFRTUhCiF/
bZuUpJWxPM3LDHcJkKECMwV8rLyPTJQew8BmE2c1UucNCKEivlESMMZNWe/k5F4COb41e64ZTHdu
tbb7yoxnR2/iiATWdMITiqq6IPA+SxtuLNOu2G+mw6Trd0iLVU8rsF6ROZG9ESYxQ2MAzAA470iQ
A0UR5eEOQyLTYH01t1YDtjeZG6lgBBFJ5CnADYJNNT2WRQIRVaFZkJRtEeRpeTtWAsUKyPA9Y9wv
0ZPShsvtAgXKnYkuhfE4PpsxBPEeVR1dv9mTanJESxM/VTrRZAeCJfjaGorajLN3tdhHsGeFEz0t
KvvOKpnZXZuPVy1lhZGRbB7LKEOsEfBbxpu1soeY2mpLy5yxbTUk2ydULBp281NuE0NYSDoZaFxw
mSVVHjPdawCEM8ByBihfnBUUop5YyjNOkE6dTmgfNet+mfuvHLohh4XjvQEZIM5lP0ql9F5bRe4S
ZFYHSl4+1KA4gv/F13ntRq5kWfSLAmDQ8zW9U8qbrBeiJFXRBF3Qk18/i2pgbmPQPS9CSSWlUslk
xIlz9l67MsiQzGfNiEgcQqPBJpdF73HapfTVY6R/swnweJPRHF87wv9j1T1klaz5HXA4MvON04NU
6Aoz2k0a1jvBeky6zhz8XWKYx7Xqa/IbuJ91lFUHNNffjdeSdWlkx5++jgUY1rDHNdRfvjnrZ2ZQ
wdsywIxcaxG0fw49B9fcZ9fy3Q+2PA5pSTgeSSdkbqnsazgofdxZkGS9ciSJzUL7MFnpyPkgt1ZK
Q8QM/HVMz/7i06pKAkLITJPIhGoALCGhl3cc0HdZNKF+zJ9YCUD0BSY0CckvJi6j2lCtv8X1k0X0
6cpu9JHkjfzAPgkSKaFbCv2lnKEGTYnBGzVqSjqT5j24432Do2RddmazHVhJ4t4EZ1J0C7ysvA/G
vNzGSsAA1lF/cHOFC3co2bCDaeZEy9vaSgsf085BNfqkjSZ/GgP/SFBgsstNhxMWkBvE6KXetkJH
txJmpRPsJdTaYxk1IGHJoeCGJFqEIwuAbndnzXUBQ9hElQ3+Kixmm3M0D+fqdHjIorndWMGbdHT4
kkIcTwCQzoZ8w7FurT2ZEL/BQXSM+juHpeC+ma1X+sq/4VyYB1GwKWMgng8qmJqDa4Wf+IZc5GDO
LibfonX1J95LIuXTdwrUhiDvh6bomAo6kNOSYmnfAC+OBAe/ALrHOicJYp12zz3ctjvlZ0cj5/6p
7bw+1NbWDeFIg3x2iGIBwpUW1zab4nOPa5MkvdbonV1dxRfUHN3WraMWPEVA2oZfYWCtCZuzVX2u
CyciGQLOiI2WlRTDPUw3GAuh/lB2b6KHbR8abqpdAVJk7cIMtzNP7rifjZUqaa/6Ju1Pqgl202XA
TKFbuWpD6kpDR+zPmBPskBss52kVAlRN2b+J4BQ8nISax/iO8WaxqxwmVT0lYdwVdFZ6ujlMmO+h
7+xKyzj6djKc3aY5egQ9bqqKYreuoWhpzo6VnNYVtGbYIkS12k11NswZAHkBeDotvY2jhHdsbVIY
yHjDOdVwSEz0rZ1INwN7A6dWq9XQePSGqIMj+H3r0ovo63nD2zA5nynqISoO6znImi3gHYNpOjaG
vj+Qtip3WrCDehVGkBjQJ6Du18aik+PKAJk/5qkszYdNPaXvfSCGVU5Vq8xsuM4pNC1CNT+9IMlX
NNp8oFISndsycEW99dse5IedY+VP/VBj10E6Ejs0UQcxXBKLN4kR+u5KJ8Oe/Ll1lwXnDGJEbY7o
kjmyb2DUt3eiLRnBkBmziQqWAXMc6jU1aDSDyakiIkvBrcBg7Xq5Jn7lrWSppIEBQM1iOYUzo9BO
neZUuVsK6XljB+rJTkHQc7b0V6i6xYHiBuNWGW2lIpzVB0mUeq7FS5S4G46c1mqwrNuiT9steSO9
fGgNWb8WbaOf5ynm9VQKoXk4rRrXJbChM3dt5O/TzokfsuaxZDThMTu1oBSDM0XC3Ne8P+yGeEbU
ZsW2Ace4Uj5vr8ZLdtZEvurCiM8m372PvekBHOchcG1xDPANPNmtJdZmk3trucSL+x7TmhgEDHFm
57Q09X1b2k/hGNh3mXaMS1inn4QxWNvGovA27B3cIrnjxGytbTotRzP0IctTllgJPHXRe2tzzo0n
IwHcZ5UUmbgO3KstgIiTPP4IVsRHKDp8lTToV67nBw+wSc01mfMdWC4e2sn6cS0RzDw0Rt2c0iL6
nsc8PXTNxaxmkCZ8sgdHr9axTOJHGtxYa4J+U46qODb1oj3t9XAgSeC5R1UOWsxw9lBvqcNSbW5j
JieRZOV1y7nYJ3NztQQNdwUCmJzmasOY2T+XU3ur4JQVwuteJ2lazwbVLAfaS533wXVguV3HY+Ae
xt55m6l5hsxEYD6bT+bE+ZHAHsGgCkiyHc0vPZ2UxyiCF9RP1dOcTRlIsAw1zBLMUWE4e54tcc+E
ZDhlubF39ST3BXEE28gimdOAmTGVCdFvbVOvc4NSphkq8pdR1UJxZmFLwOW6i3NHWd7WczX2wBA1
O0kHUZs//nxgsdHrdkrEbvwac97yppcSbarFsG+NNoYmQKxCbai7pAmB7cj+ahZm9pjDI2Z/yQwQ
bAKViN9ALRio6OmL2wbXynP4YScry72SS0JPd8WHrnjnAskGcLEme8ej9PDbR343PQezAeBeld9u
Q9vVUM6ZaAf7AkLx0g4jBxjLfxCEqK1mNCzPPx/a+WGWRrwrBbkRgniBXZh7v1SVHEpWOewCk1hP
RCJvi8HDCJdFu2Hynyvy4A4e7IVtl0PhV8r0ToU+cnRzTu5dbE7mhXCOlQ1Nj10viLZADz26xhyu
s44CLTAxPVCkw0ZtQam5pf8+zKi5k7j2LwAAcy++C3XwNamghJ8w7qCWk/Tgm3qDmn3X5MlhVPgH
xvi1Vj2gn4ryqTW7cVMbYHec8CfKpCwoGuz+fgAenPVedIoHUa7F2B0CSpR1nwc2boSyObSOcytG
lnKEvu+FhRcNzr3asADGx2YEkY5XOntfeNSYtVq4ji4D1JE5UyVo69Y1gi2RVbw8HA72BjHpVdge
LEcQMeGQl+EUxbuRRP0jYCXsDMXfromz+wS43iYu7ZRJhKUh+AH26prgGLR5jYHKp6C3smNlxbu2
I0go7+AUhn/Shrge14CkwWC1OkMpq/aOBHpGeb9Lc7s4ebGxEtEwnrDpfNVNQIewvUYWIuER6CKC
NVK7kjJ/D6rSxJQG1EGHSGzEbD2nI3QYdw6uXHGmcZG5IcQAB6LfB1vEy3e4a7MPK+KIH2Xo+tpq
nA70zFDj++HajhgmqSXjQofOJXNopTMTBZoLemVhgZoW6XDmkHBhaSBph7lGn4/TE1nxyZ0FzHlo
+g1WMtJtMrZPE3fQxoIvQuJVW04hDk/1EgFLWpiPFrSedbjWjpXswqJ/TwwLOrM3+ewcxnvOEYoC
1AiAXPTWkam02jf+jhJfrNjVNz4obMynlEx9If42FsAREIcfieP+KXuiMdQEi2qJyYLt9omnE35h
BMdx9mrMv1Cx6e0zEVa+8zgNIP+0FXbwKkQFvyz6DMw4hH3kHyS5Reu8z+iQKIDMM8yWAmgwCV7E
OwXKv3dU5u+yqlhoTz3rO0+DTn1NVG1KJh/S0mndTfSUQ5tpCwkLpdkodLjDxBQjby5GZXzPmZXg
Uv3LKUvfTzhvwyJNj7TOX4agpqmpqXp6gfaewx0wjPiXypl0+0SU34du3a/Ao/LWnY1kI/ucDact
fU5zgOLEclBEsYh4/pvjTX2wenEzDPmAFnig9QtAV3o1oyT1PWWO2Lv0bRKyE7oEUKkbmQwPlua6
3yukdYggp5vbiuBUu/XvvKrVRRiI/pgRbF1/+vYi8dhg4NlM5vxseC1HxLD44uy5qlxoWd1AJpO0
yKwjJ5Gslp80tvBXCLGQdD5MK5MrERLNci+MS2Ni9DFNIjGHlCynMZUEczoTw3mntjaNE2fkp2TJ
m6V7lASeJT+KJYS+Q1oZN/e+CwjNtwxaTumrEH72MoFjhhcRbzpSEs5ta/oXAq6mrRK0sc2w4XSk
YkC3ZJVs6UaPl2a+rzwvOuYqC3bEhZQbmJLML2Mz3wKjfWR5ThEBWvrYp65xP1QThwszXsdFQDx9
270HJJnCpVP73LfYsVrX3ZPMvhGhcs85e8zaNtmjKgMxyk9tnczg0xoXibg23pzmNMYkVPYZnUfm
/yyUSqIgifr4rg/pqZeVD4Xb0CbpLh2pErY+ZEx9z5qWbBpHyJbB1WF+BTAGHH4bF0Q0GSojQyIn
WNsITnlqjee6As1Xk/x99HzK8HEi11qOr2yQt0goa/eTxdvT4hnJa00aADZOjY+YvOTzz4fC9sEK
d3n1bs60TTLrSzGlPaXxK/RH5uVE3i93wkukvHAX0ybhXM2HKFOvCsENrZ2Zo/xkvNhIf4C6J98D
h+9tgrZT82KdrUq7NYPAslp6i8lazSMabg9KvzMjlzVpEeXDDN7Udne1y5IwKkl4edO/InwQO9yN
j1E993tdgqcfA4QcFcObi67Kbh+3wYsqB0rFIYJbOdT2OURxTLtiOpF8HV1gA0hs5PoR1bi3Y9Jw
i5ndkmArv4LWfgXSxW2Vet9uwd5gYKxZ5wz81j+PRPiC2DpDyTyYhvl5SqoS8VHQILjBCySmlJ55
kudnDI+kcPQDDS5nIkSrWhWdh4M+BQplzSlBExEj9WGiO2X15tcYjxHATtfbj2123/W0vh1GzJQs
8f3P4+G/FtwC4bGkmN3PRnfnpXh5XVq+tMnKhUXpVWevvkcDozkN+cccL+2pXD40ZOklgK0OS+V7
YpDVUZeeiqCAzUYrmA3Xpa2cBUxm6aCd7N6u+K4aXev86CHNWJH886y9YVrepXLl0ancOPzhQMYn
oq2WkLrQjzmEy4hjfNR2v03ukFrHpHk19j62isei6Lu9FaJ4tzosg+kSW/fPh66iAFaMR8iiuVlD
Q4pHxeI1dwEiC934EOgdbx+24VfeYmEcmk3rvJKL2+0RWGWZl1z8KHuKo9BYZzMdbxH+dvP25qqq
fMjw6nCoTeJjQKg7+/18NWt2/wjyK0A0ThQTrx+9kWCEFzqDWoTURQbgoiRAYWaYof4Tj+nWG6Nv
qX3v0CQN6A1Fy0COw5Mfc1haVNWkYgB+ciWdOX6FG7qveR60B4nfenkHIiZB8UxPAhQmTDQJa4yc
W/JPpF2syRzFO2rT/Wq0++TZo7mzHWxk868cXnk/Fi9c/olgPY9kksFCvjwj8sRM1uTDmliA6lpN
NnnzomAo0GJ9C0PehajMtF3mdzNPkD4acX55xvMschpzgb6rLDu6b2S+HQGinRWYBo+0LNoaoj3Y
dqHorWFPleimgLKSZuMnSYxbFbN25CX3Udp7d22MmwwyNENhl1ZUiCtTJQeprPs55yLaaf/savEi
Fu2e1TQ1Lb9Mbagbsa3ylk2q4GFkXVkk8TzzRD8BfR3hRtoTymcG4cGgzsVgVo+hS6hHHzTMtRIv
YJ2ayguHw6dikMvUFb8jPjIDPhXJUTO+c8yhLUf5yGJW4EJrCdu3tE0nhC0DpuGtH5qKPiIMqsGU
xtJrZVidNs9xOtIPTjn2YA0k1jnbWc74kUtTn1TSvrbNkDD6zx6ZuLJ15vLoVYGxJwPErmIHwATD
unpCt8SXV1ZCNVqVNESqOdznoNY2hPLolUfTCyQsDR2aSGJl+2gAtUZgwbN2NPjNuOMyjm30R3lt
u+2nPtzXgpPGz8/NYXv6+VdCw3JvehYdY5I6M4i1c8fYP838p7m2xmVyR7QExnlCvU9RQsiYzcAZ
FybUG1qYhLZg665ibz/EHX1hHyLfDAjmkHmBeSC3cOJtZ9eHdpmHOMpJXhy8I1tmIPiCw/jNu+dt
EmLqbRCDCFIB6ClyfrTodtqSQbEH1KyjY+YJKDxPwYz+ENrib5saaoWW+UCxyq5pp+6u89RD24ch
jBl/lyx5r3EkX3PN3gQwgMH8EpsVEx1be9N0CoWW21rGn1bdsv4EuARbjpEg/mnjOx22sCgrijWg
KH9dLeiSabapbOGEbt21SXwPki+USTEmY0nuEUt6dRp8/xEtN7It4WpCR7m+YWIAYp93TqxApVuL
Bmz5P1unGTc6Ola55JP+/Gt2am4hZDXrkIDzdU4gSDs7R1LuUYnRfdKtvA9a1rxi5oK4HEg2FW+d
lcorfaTagaAFnVrhoduIKCZrxUzegMDW2CR4NNswD1Yl9GmIJbbbzCEtdTfa6B+yqPmepoCHbHpg
CXZEI44KIEEHKrXVcaca367jvcYFzsPWbweWhhFpAc7WQyNqRuj5S5bE7U5Y5UxMcfMuBKVthsT1
NPa1p1YhsPhNq1AYFLG6YsujQhePHafn48916gi9PVUdJPY43WZz/p3lVriqSyqb9qGuvBy4H4wR
m+yT0uuWWjN+7Hm5jG3LRClSiu5lyb1hpeG+qgSSHYsTgy/FodS53tIKQWFQguPF6Y3cxHPeOAry
2fIh6dKQwXNgwT5lI/q5/FQmBAg1vbG1VLciYQnxfWzQilr+pJ8PJCaTAVf58y7nqtC3bE9Rky4/
Db5J1zz5jp0wMjJ5mGx/Y4E/p31iVvoEqIfxCnJMOHPjyegpjJGR3syOeDMYdQPvYlIhXrHRj0QI
Gh7WuFlSU4r+mlbkxwFnOarYQf7li7sxxawStFROSdDpKzXtxHLRzLu+ot9TkQ1HYiIDOEABuSFP
dmIeKyyoV9a4XQpE70zIXk6bKP0sMDM5vple6SCQ94RAaUWqOZ2enFHQMs1flNGHohdwEN3sF1lh
+mDMUXAns9TdO2L6Lmg0nIeh2jaKQFVjcrqNMck11uAE6TMymNlQ3nZp5VzjFO12HuRX34uYnxVQ
vJmuZWeeH/G6c0SurU1Gsxdc0AYA6wsRjZk0FPKUlLjc6MrdHCiSw6UzrdwkGy+VbpkuCHVlSk4E
YNLaCKWyp7mdDti4vpIF/fyEvAn+S1R8Kcdf2y5GoUL404GzNy12+Aay85nlo9bTZc1tOuTPKjtX
IDwD36dyUZLRkw8IPohg+ydq204ihBeAqYc4TsrDJt94fTcebGf8LJnjaz9d4gTA2PBnZTkM4t7X
D8KpvofiyYfAy8RCnkeikY/aJ8oL38o93/KVCOD5Yblre0wUMBmyB5eOWUTdSPdgVbIATwMz5ohA
G/xIyKLDe8a3UB9ZvTof10YtIfV7wZOy2WcNNz81poRMOiNe1xHAXHKd0YMmeuPlECE+6pDuRSyn
ZpdWdr4pfRcBk3iwqJY3XM94E5Cm2Aki1gp+IcNVU2+bHlQj/KVONNVG0rlicpjTptDRJaqgfGUa
yqWRhOva9u6dGNeMZtdCuLUJTHTh0n+NXZpMKBloRefgl7v8jzLq3dhDayrIg03MT1MYx8Illr1R
HFPDJFwxY0lXNq+nS5+d6WG+UgyrV/3SSjbdazpV5hoR7rg/ovEpGGKoL3sCckm0DhrWArEAhxG2
UvmtIhQKs/nNtjk3AGBr9JJJQ8LpPKfbGoX/LKqztVhetDTErk/xxon4PhztP6VLuwt+Zrnu/PY3
AqEN83ScUY6fMIlIPyJoGql804O2WcLwmxUlA3aPShmVXZGsJQYz2kcmnXz5IjOgKhgBrd55dazh
EGqHoggFXKiNRxWCqginZMNmGW58PPaeVX/loSA2ACklBmyTuAGYHYASxkY4O1LJNWXdU29cIuME
ieKz9Yx3P9e/Seh4qRCyVtLeu17zBtQDUL4gdNJy/7ghB7F0QO7QwAwqO71kryK2bO8MN4DeCf+1
BmLbVYbeVMMXMz1iT9F1rVut//hUz3tT9A8wE495WSTPQU8BH07+ghDVL7DG3Z1gG98jlc63Xs79
UvoG5cvCmwKMehnw2hMDlZ1iL32OGdVsFYG0C2miVafIMexNXdnJLhn1c6T2kqncNifaaD1YaNWd
Bqr2QCzEfhyKnU7Uy+DMjyZ35dorAcQzME53RRhZl9mPX6RHLMYcTx59jYItqY3+dsqB7zw+TYof
GRMCferpsywsGsTdjWn/AhFl4ZTLrZ69Mbw9IVVUsNJR9Itk64Xj40TDs3Hno2matEBqg7l9iMgU
XYPHaGnFkBUNVE1ao8SrW+cGIjHhNac+VHf2XIW72mZfsJekcdnIHY0QCUxhkqugGYEC8JaXZCqt
LG8oGUsQVJsBfnLKv4ZdoQsfCo0901r3GZ0kdx6RBtGERaBBM9frPhyTlnoXhDXqpJbIWmP6jRoV
QIo4OJ34GCHL2r59ydgCqsr5aEOnJRluFXqga3LNGoUGcztY/AV6AA6ZOQi98wAFjAXWqKBAY8bw
lMqM/SQXOVg1Qjqcur4LRxyUfnfWrbftsbMAseFDAfsXjhiMOGU1ep2MS1ZNOFjHVM5M5ooROP8E
+ptj0qbOFlG52440RsiAmGyOxpHiCJLIXJ8Ts742NQKUwtFb7mFv31r6HeFASebheXacB6IiLRRJ
XH7ia3N3/B5D47fQi+LZ1V926BJUo1hxIvM86KzZVSNEeg+ghWFdPCpEDLAi2zZBfUDtd6KQYiYT
or7Pg99xXOF1Te84ZLRcHC50n7sMwxGTMJAkpqcVu9TK93MS3aMexIWqvhzSrnaQeonBycyPKW22
DSdvlR7t3L8ryb5atxgNjN7G5M5QO5/e6nSkHRo/hKjmzdDgfMQSAqd3WjtECe+MwUNdt5ejB+GY
TuUYOL+n2T3ZdXeYsl3o5K9DP6qNR5dndx19OvA0Guq1B1QNffKaDFDJmIC4hgL4JlVE6J8VuQkt
WqmqOsmcto2RQw4Oze4OARaZkWb8WdJy2Ml9a9ZqYyAEwRPPdN5tnlQdfGgxniH/VbtoXHCWzj2N
rI3iRSUwguFcqWNoy1n0ERdhdnNDH0UT7JMd13BXSoj1WQ8yuCjm1z4bgrNE6LWZSwdpBUi81D9j
0QpRu0OSod1zHEKvuPS+U7K9gVUCFw9MC5Zll8W0NxVbJTl+NIXowK9drN5MBGuxrkUYw96c2g32
IqTCHeAh8mhLl35DYRg1FW1Wg0TyGqQsEdGx7WjvIhdIOOHv+KgdvDquxcQlxZQxV3X+zH2G/uw0
SHmrBw+Efuw+dsICnjNVPAeFhCor1M3wLR4IIN2YEYUwIUd3K4QEQ+xuCosu+RCQ9Tu0HOtLPgvM
oNwgVzw3vU+gF2cdgEgEW8e0L9F9A9HDCRqGJWqxOURTwWkV/wzdaPlYcAk5xehj1jb9wezN3zGv
K0J8REfI/nYd2vTDIL+NfrAP0eJbq4hz4M9knfDSv0QnXKs44rwnYfHExcTykpyMbqGxo0iDM8B4
IaCxuuW53AkA5JCXDVr09GCBZtv63vE7nlKFWW9ok+FKnAGxHgWwnzn4wgM2H6XS+zjwLfrIwcVp
i5JGTCtxktNADV1ao717aarB2xJkeFb9ZhpDuZkLlI1u9pBXQXAXKjguvFT4Dkhk6Rwsz3l/h4Yf
GJSzWAcIpEPfXuzhLkENGI352Y3Emajw6CblQLBFbnL/o+o7h5ZLdR/Ny2qSPKd+5ZBSRqAGirn4
1pckXhIynp2ygcV+znV17M8ynXmle5dYlyKqTvGMecMjWOfDYiiMQmugSDKEvSOMO3xxYweuzTB9
BIGVHvEs2IGPZchNyxuSvq9sntyHQIj2obNYxP34sS6q8Tb65rAJULud5i6GaJbPDNrTr4CD241B
UHbUgTJXIVUm9Ez/7PBXU4K5RKtmZBTjbxnOam4+ETU+EUZgfYxT/jSP/IbIaiGELb+CMf/GdojW
KuOh2GuECHdTyTuyZnC5wmgPyi33OetFrBBQsAdqntH7SHCNxW5+q5eXgkOkGSIMnH1Z3EwbC7f8
g87JAsRHCrZjcoGH3z1AgzQJqz1HW7AGY0ydKVpOxvQbhy5pX8g4OaZmvkcGTVGdIf+I0vbdyxzQ
3DGxfuPy+4JZEB8EDf08yDHczNJlDobA7uevs4vEORpiNEjzLqf7YeHvwwQa7fDo6Ube1cy37n7+
hQjoKZcJ04QQoIPfoBqKvf7aiacEIfgvM2wT8J/6hGU/Oyg2iG2EFH3l2bgy4mk4YLhRvxuGTlik
0QIVA5MVepocmGub7rH4LkeI7KN7+nlb9ay/F6fm/RBVVIflQKUJoUjG3Fkzv2XusdoXLhIlrBlY
ezoDFYZd/LIqLidRYhe6GXQ4x3CHQ416oTeIGseYiFb/vvey3xpN+CZMFL4tYC5boFTIxYesgcn+
YBCQmirjq9KhPCcdnAmJVLenT0w+IP5+IBACCs+W5LnhoOzuLxIteLmCKVSAEWurGhbrsqwzVKT3
VNFgJuI8AYgVA4NpnuWcXHUMZTSV+GzMVpAMX0BGCFlex0h8mUSHw1HsJ3gJlHJu+UOzZsPusqE/
dcGb4AFEZkV7EZrRPu6uidkVCDP66ew5v+oCzDyMpDO7wU6mL63bNeC1mjOwQiRwZBsA1LJxvPUE
FHkDuV5ivLgI0u20qp9HH+mXnV6L3vW3tCf0g7UIkTsq2cbgt5iJao6NMSWnMPep96eu+0WLkWYa
WPxAl/bZHxrrPDWeZiWu7qR2aP1MrnqMOvelMIV/4pz4FxVBfDWwJi+BgP7Oy33ejwZvLnHtHHp2
XuiKM17lSzol18HAh1h2+H7YpdiVG2M+c56l8Daz+sDIjIN8k/8Ns/J3G1B+I1KERzzxKi7K73Uy
z2ITqboFZ8+AFLfKXSON5ql0q48m4yjQMeY6Axc9YCBGIhsU01YuL05MssBzJ+WbMorgF5roce3G
VXGnkJURLPfIqZnSvh7cW9wMYu20lcXB2nptJzZ4F6UnEGCu/UjMmOPILeKw+leEAAujUUENacU9
thTiiFQy3kOZa9ltyRBPL7SnenYOjHAE3K2NKnqSxZHEAYfGA1NcGDmrjEbiIcNcsXRiCz8y34WV
MqMewnI7UPy+CxNpkOWdTatzXmUToaRcCv0qLreZ39l3cZiRkCtgoLZieEnNVy0FbeyR29qyaK4w
gB4pYIzI3VSTj6UArgcNy+WI71HqiOozaeTJaT17T6YXlsAhOyVw3Jos+fxZahW0bETx89K4zI/I
x6+pO05HM6EMdob2GrYq/EUuabrBy9WtwoaQz4LrE7QGZ9eKtoHd6n3NqOiokBqi+2M+3S70xJx5
OLu0CteGxQmnsznv+5HxbMcEXejm1c1o0VAdmRvT50CRLu8Brt3S/hB/CT0kDDp+taYypSukMLca
HFgQxrLxkuWCdth4F3bIDlGgyildJKOyEDOg1ODdtcd36B974XZvVDfqUs3taWqjJ9sdP2PbQ6PB
9jrWlOvtmFCm5oB3SurO9cylSifvyTG56EyXQE6iFigtgDyIIhNGoHV9jFuFyt00MRY7zybWz9Fj
Zlsb+Tl0yoCCnuGQioqbCKpHOVI0DctrHGRBetVF0z6lSr+SZuSdbcFabCaxD3WuIsgD7vsMc8VY
7HzYz7BTtPeWZEhko25lGH6sJW5KvegX/PDTV4yoM9/0b541n+rGsF6CMvDPfU9R1+lpEywb9iiQ
euna/ogCTjiDDeEk6we20qbsuYeSZuVnJoKJlO6dNnJ9TwgtuVO6rQ8KBt5+8FKN2Uu+wbdfTRO3
gTHCxFkwxfg09QaAdOOEyIRbljKWf5qMxDSmyVw+0cf56lPbO7AlNSvdW/pGJDhQfIRTqWRLSNKm
ZQJEZsg0lJxsQpyDcUbWprEeem2sKGnVZU4ZpSfTd5NxkSaBCzqp+90cVo+ipm5gIvnp+S9xpsX7
3DvPOnIoSfP8GgF02Tf4LW/oo4ES4LICjOKhkrBfYAva65/vnFiMAA6GHQ2Jn8IKNQKtuErUpwGr
AqEhbw4xmW8oPaFKz7e65sUtFbQBx/ptLzthr5sZP3bD/U2fgHfwKURsywDCWlse8XR2n0iosheB
iGTtgDH/mMyCk+dExl2JU5sSJ5Qf47+2+bp+zmPb5kzGUpgC8qu4BWNsJTc7aR5QCxXPikS/u9Yl
ySrUPU8oYjnqmJPdCUuhEOzC+5/vT2RsMmItwRc13l0xlc9G1MMldGCOWbm4jM6dFNQ0Bh6YQzVT
svi2MG8dydzYrIWLlawbBloBqHqfomh+LuyxvBHMh8wzkrw5TFHegJYhG6DzGKNm2hUV2X3+2Jkk
C5Idhu4UWXnPtm6AoE2s+Nvo3PEhSd3qkT3qo6um8EPQYtxO0kP4oSLxUUX2bqKbu1Y6rPfmZN/n
nMbQKFXdzi57mwazMX6obsKNSrrMcZ5bwgizTtwZEa3bYPoFhyLkZOhwkqcstfjLbnlh0K/qvVcb
Rc9FTFm1NrI4uam6/B0FxV1WjP6Ffl73LOPu4eeO6g3JYGsk7Sduy+xDib//+nJUGXvbprdadVj+
FBV2G6p4b9XBzUsil5Z90FwH2lJkq4buzbXJN5czmWWq6cMnqeECEU6uCLhDiDNx4u8mzu48P26f
jgbJGL9n8bRmiu3chrH5zmpwCkZkkNMrZ0bRafdYC1TJdLED1CQfJfC+kyditEYY/56TdH6uQuNa
7jlZlk/+mE3wcSl2G6t7bhk273m7EHCPmKUu6IHACo5WOaFqJ4RUwUf7riq3fo16vecFRzgBLAuP
QdrtGJCxCSd+tJpRtV77+QmtdfQ4xMwzARqmVzMzbv2S0m7XDGBSiylgoGNOHB1rM1bvvkYfTFvq
TZP75zMFxxfUc4VTJGeTO7lIpH0GDw5Tkp8PQ8PI6j997ed///mPn+/752v/fPpfv/bzH/H//qKf
T//T1/55qP/6235+7P//vv/0yP/1az8P9c9v++fh//+v/fMMfn7i55v/z9dwCtE6bMeAgOnMbRHP
TSzLqTi5koYGsPOezNki3sxRMVzoNfXsCnj5jTboL1llR5hIln/mKV5kXH/DcME8hdUGQu64/Mi/
fc+//fPnv0gEJ8AxNOX25+cq6QUs2vuRgfbZsLAcTzkg6LILqH6FhWrSjF87adKAWbofjOAykJ8R
pul+Ki4/X8NUX1x+PvXnKjq28DaIgEekOxvRdPE7TvbjAGGXluh4Gd3qbzEgx7CsJtwNwfDlO+60
4f4Y11PllWd6yytgPLT2I/NPMpDYMIRk0nPeo00osgEAiX39H7rOrLdRJtqivwgJKMZX23i2Mw+d
F5R0EmaoYoZffxfuK33Sle6LFafTGWyoqnPO3mtPQ/hmZMQAsvCeJdp8u3e5QclPAWGK+4lyLZps
ts30vemdv80SsMRcMr3MU2buOz959NtZrkH9gTdT8WcovpTUMVDPTbYy7dgkcfrUAjbYNIaWsTk7
wdiNNZ6MDlF2FVgNGpBy+eG8Xw5eoUVYQNHFScQhTcLfYFKEQgbAepM3ESkwBuA7jX2dmaAeUEn/
sRN6PsLHR2U32CJBhwjgW91qXQ3lHIBysVaT6k6GHEcyO8OXvSyQ24QAe+ghqd0wtxcroRtrjMl3
U1kfIV38Qv3tRuwP9JOsoyI/ISMLEiJNevEtXjjDIXG4rikp3A6Scqq/sxzqZ0/p2PJjjXPf/D2l
PbUF4T+brJYcuMNjJ2SxdiLvG+lVkFqjT0wa7UqLlGuXOUVGgagYldKKnPcCdX0nBdobXkad98jp
sG4ynaTB3ofQZkq1IddxwA8C2zJpnXsAaic0aXVQZm2KoA5dYS8jZD908EZG30xSQfT0mnqqoBat
Q58OrZ04F06APapVd9cPGBd0N97FAE1XeeQ+zzmp1p1AG8SwlM4uheDSg0Dho+pfXMbXfJyifeyI
vaGPj4BMwDR0SKjiPL6OrmGvlJd85GpKqF8Tit3lqm3bdjwnOoqhKiyQCQNr2Npl98nFhTSbuBFQ
lNNRbxWh4EkK0cijMCsr52DPNm25jNjCrkDWGaa12IbNAhziN7yYnNqpdniB7QTVgmiMGtxwszUR
dRzqfqOh2sf5ik2YXNiYZqUdnaHBBYLZ88aj2UalgJ+Qr36ie4LahkkP/wjqu+iy3ZxGn36ogeAY
XPoF7pK0Pukfo85JzmjcY7LcwR6D0rVMFhqLZ6ystDzpPpTWlJAYMkL5029/f1xbFBu353m7aHoH
GnoQWhoH05IXfWA+4zW33CaoTSJ1oUk8aV25Mi33Rymk5Dp2+ob0tzWEGO64mbeSasLejIqeW6uw
cLOpwuquQUL0/j6TxjduQWfTm1ChuSAOjaTnE1Ir14LOnLBaLZi78W6s/EPo2FhgGoSBfq43LH1l
e6aU2UE8/3YWqLITW+Jclzk3klWONFT1hgHa8qIjdz7zq4ltFZe/njO0Z6wjCnh0iRKdVgpSqjwo
rPk1qlQS1Hp1snXArHQTxYbyYUNYXMuNVktWyWV6577R7nuqMJ/TWuT90JY5vuj1jWH1OhPWjJ17
ZkzILssUvR0akJjRhMQJpEOd4BRCh/eBuLbaW7p2phtiyoa4cDBflMPjo4pDZ4M34ERvM7C8okMZ
l45nUZCZYvPr9NJ/Gmb0hJAQm5WjJ/+2htuyPxmO2Gh2QsJ0X4Pb6cCVnQwWnIhCZpNGpo1uPkvP
lkPOhzV7lDW4TbuOa0EgdIw8TSBzVkdP8K2rGqZLqEXZOS3Cx5aslRVnxmltyOlkAEjb0+d6H3J1
zTltB474sqcUWYFNL2HQ0dHlGbN0wJiv04S5LomTnelwY88eZG56BkEJpWaFMcHA296+TdJY4VfK
VmJcREUfiJRBGtSssiBa3mTRNUt/KztYXXu6bYu3h6wUi5op/LdpujAtQQewNf73FbePXDn9rYzk
06q4k2Hp++dwwoiruSCCbk+JJA3Pt49yb/DP1SidHarwF99qC2bNZGvOsXk3hPYfXQ3j3h73pkuY
aJL2eLIqXjoPmMSuq/HqcbPbL5o+fdUD2KrJ1f7GsRcUqXUXKgIcNfBAJotmRWHlKV/nGkqe0IH5
/CKsZikzicRiI9Yjb2/nXM61bT14Y/w6NzGTIuE35255mHSM5ATJe+bIN8owQ7SVs8HYN3BO1Z/L
mKgFHI5zYJmDg2KtfI6E9uYW7TcdqRdpAB3FDHf0m9A5edl67vrfZYi1s8PqzbNRwoEb387D9FUs
FJC6Fk6g1Ia9NiJaYTlcZLRsp3KkMQHAeZWIezt111phmkdz2XCk1VOapvApSB/aGtDrcwOdtk9n
KozaJOg8ouQ1hp0Y35GTY9RtaLFte3TsWVI+M6PG0K7JJrDaUJ7bagT+FDYb3SRKcVoeCiSZq94u
0mA2uxQ9LwEiof8xlEa5YRStUeIJd7W0Wh2K47VhRP1ZEeriOCFvXJgzzGxVRhbSnJ0LTaYHJxdH
NbaXHg4d46eephvzvzMneSQhSa+4Mi9TWf+oxT16+y7ErTO99p9vTyzEYOueE9Weaek1bdh+3NqH
V+A/Ec56D1PPpYO1GH/j5pxMoj4vLvlzP9riaDvQXJbXGWTsRFtfx1OVyLWbY1/TnRCIAhkdsLM5
zEcyKAwNst/fGfv4qfd1ea6RtDC3MuDZ0riSy301GNaz0UAosfzkRDKlb1E0TAVDthqd2DldfnRh
sgL0g/msCC6fKjtC2cMJQ5+Xdz9NVQB6aF750/hIBI0VmKKCrccvvzRw2yo5357cHjrC1jeTpmEJ
xQa3L+rkoc8bWBij767TBlnIbXXumYYoHRSd6Wbs1tpbzMqO6X3Pb9mvmuV1xT62rFbRdNR4t2+b
1zRoxVloVXm2MrdB55ZjKqolcX2zuUMDqQ6RG+4dn7e8dvx5QyMqyE1CWFQqunO1PJilOmH31veK
+RLeqJoNiMML9pnvul7nBeI7+l/IPiZYZH5qfcadv9ftQtLeauUGnepAtY8CM3rqZzZev0KpMM7+
YUSTfx5H2DAGUgRG8uMmm4fs2MXnbACXbE9UbxRo+F1RoFn2R5zkW1vTfwhM2KFDoJ61Wf04Og/3
TOPPTd9ezJFzCmSXjVwgTHkB+QqlXpfhUoiqO8vR5C5O2u+Y44iomO15XrT+d/73pwiXYQ7LRA+L
x8IcaZjZ/CHpUlUqfSdn7bXgB57/e/BhOZxNzp67kpVHJIQtc6LAIh1mHBTargq0MHcOhWvhppcX
mWjHKSNqBhsP7Urk/WWqvTSQh0M/VMexsa2gmIfHmkwL6UrvHLfW/aRzW2qQkVWzy9ouPSKWZXLn
3BUYoffszPq5Ww5VffGaIlFd5xBOKBrY8G9Xd+J6HFMwRu8R1J4B0DCJz7+ljqcYwodnhxbDPuvT
Hux8R5K0t/e75uATvxShrCXGazmQ2+GBOYUB0tD/vn1TZ1lVbh/ddvb/Pnd7apKsieze+fe143KP
3b7iv//wf/6/XC7PamvG6ab0jfy9JBxwRyDtBAw5Md5Vqb8JOKMPXp+rh1k6r7dPW61F3KMFGuL2
dPLyB9yIFQKrTN4XbfZ9+zRee8AcnOV24Dvqvefz6rXLBDRymuGKrh2jsMCQaBdiuN7+4b9/bb3T
GDXW5falMC6oeTjkkf1kxB//fZXTpNlRWu41mSrzOuH9XLfA64PbU2NssV95Tr8p09AgbKQur4b3
7wn4EfN6+/TtQcNClaKaXMX+tGOmlrKB+2iDS3E1u+l/HzoG53snXkKEndVc9+319gW3Bzoz4toA
k9yoFIxI2WLNia0lDLh3nSseh5fa69/TaGB+8tljACPHpzxpEs2ZnZkvvo4DRK+tS2FT7eAgff2v
hr81H9DzcaRtQWw6lG5EvKN0LhMMGgnoQ7N1mxMmfWa0BYC6dvn2mG/qY2egi/33kegQQs4ZA+Xl
X13mQdB/tmX+GNlIJLUaqL3X6OPx9jCwia2FAzTTV75/XJQI1Mn6rsXSxEyc09WM+CwqkzMiShBz
Im7oDt0egaKzaMSuIgenDTKAfvt6eXb7lFcy7upQamutY29i8SEWP4Tp9vIIO4xC1q8f/MF84QB9
jg0EuIUqcKItH90eatFkx3EA+TkfZEdLuJQkknWLCNUrBh+zFT1K1CZsH5E5ukdgTDOA3P6VdMUf
qsYYg3H5MxoUrfMQ95xPre6Y0QYPEtN8v32K9pSHg5w3p0BFscsjszqOXeFugA/BXVmeupyrEcIW
IH9w8ZDOvDSfwjHR91E77uypxWaLMLjpSH2P6e8htgOioDhrsKmAlYodnnM0r44sDvjteSPqqljS
B+3N/9vEmZXzXjAxD8ZFx212qpxRjtAEI6/pYpP6uKXZUgHuVstNpXOFdMkhMX6pABE5uTH1QT/l
/NzFgSeItDkmnvtlmmIMilIxVV9ej3+vgPMiW8CnkZhzQPbipZdQjm4PrhaOOwg/OBzxnxUE8y6+
ypfbG3B7mDJUz1mhv4Z2fLDhACNDrqlvY8WFt2+IriX/Ot0jac0qnnYPOYdARKLiLRr7V1Cozfb2
anLgr463Fxua57iyqxxOOaCHINHs3eSLd/Le8tWYYQnhErbFrmpClvYOR//ymvzXGSNgTIEBMd5C
x//NK7qKlo8muwZCcfQ4d4yC7swYEaaQFc+3H80E2jpk2u7f77E0/vQ6b+a14ffdvkCG9X96ZU1L
Q5vuOeAoo4pP+ndrjvMipu/ASNgEZ2vaeSbFaUvI61BYxiFbDDocR4Frxckbk/jqePtUu3wEKlhq
4lnk2FDCzP4DMQXtYJaWMZlg3ettLehwt+C/W/5QPwX8wQBHHLhlgWro0dqHNkplx2Ak8SBNDpG0
1uFolNcJX/1VGC3O6blwA7NOkN4p+wIQJUEqhV9U+24F/fdEoFy1UxPpfyr3AmLyL7UnHp/27NZO
9J7q7UsY++4nZvyfrG8zWiQcxDFysnOYE4iuGU5g2lJDaWiCpnG6llWwFFYliR1notTMK3kzM8lH
lBTcV4HvAi0zwvR/H/p2+sqZhENKgoI6NB44McIOtkKzP6MpfPZsGCPhNManWOclt/Lwz0D/YpXo
bUhX70/jd84BPeMuTsk3lmUEd6xvB0pcltdjxElm1YRUAoyF0U6T8p50vzROGMmES6PiGfetw/1N
kFw8AXZmHknGOZSjjEETB+u9YeLupyf9Sb78tHenxTY/gveYoWiGBVEXqpoU9p66pk2FUytPOrK+
iuEwhfW95C3Ydjhm1q4OaMePZiTbs380MxM4XqKdfNsv8QoAWKpEj105a8F+QLvjfHmsgVocqPz5
v8uGsfh0Q8k3CfNL2uTGzkIYe60h5Du2Zl7jzO2urBnbwTJAf/YdMDjEEU8SJB8dDemt4FMIpg8z
tk8U5N5vXqCV6Yu/TdRD6UkF9ahk+yr6hN8d0DbS1YwWoK0zwvooegSaHGnHkqGsJfujIG5i3YXf
FiNxUl3xGNdsTJpovB1azPg4Zu9DgR4zjHW4fO3Isb+Rn5E37piIPrQ6ZCAOT29oCMfdZIH+KEd/
ZM29gLNOmR53d7r3hUVL5Pj9C23BvNA52yTQzFdDoQcdvr6NQZNKMVraDckH9QxCbqHKgLsFlxt4
PNlARonFsGmt+r0n3gyGQ2VgOzSZW2JqyWdmDZ0bDuyl26HhzhoNeVfb+o667k7zxBrBx9IcGbk8
p/h3sOqN7NUHwDxWROadwxxvLb21UKzK6Owt3CUHo7HpxofSmo8yKkkeptm7agoNBXxNdyNJT3Qd
WUvj7hHXJZEPHgD1Ejex1Ykj/qZpm4NVKzQKNsue7oA3J0CZxFk2I7Kmwn91a2M4ab5zyLsG+kgP
80P5yMod20qDAUuLHHEBKlc8Iwx6p6X9kCnHIItjVmshYPlFBLOSLLqqlLfkDEtuCg0IoxUSx4Ey
60hI2StbAGLznAbqrEEAKThR0CDg8NDdC7PQAgdJdWgU/kn25bH3mRAPmXeqm/ipo7tK3YzEL8q0
U5axPFB+TJfe7SDHaDg9XOLP0fHW+rZL/H1j1g9tix5NazHrDMYhRscAW5c023ohcOVTt9f9+MRk
qDlmGWwmzbrmJA0yuVL9ZxX5n0JY5b2sIQOlDfKpojv5jTBXcelEFxf5xMZAjoqX0r0LJfYKT7U/
NXyYVemGHhQ4lPd9kcdbo0k++rlz0f/a5TnLYrlvJR3QMaLVoxe/cyZdGpgmzerl10jOQxj/TVL2
D6g5RQA7AbidjF4UVAhEjSYAkwg9SJVpm0L0IZN8ELbc5pK6VQDnIlpvtVCPdoDKiXwJlQTSGxor
w0HxW6KmO2QoV/gjtgYFKn+x2lNGXQvGlLvUL73j1OOfLdwcESl44xNmgFCUZ2rNeG9XxsdksETC
6Y3IfNNfmqY39h4xmVz2cL6ocLcwpGyPzb3sOWaWnkfRV9G8gW3jFImOS6KUa6+396JxHodu+LIz
BxqlCaitoLMxyXQf9fCxM9Rs6GTJrM/Lq+qsYeVnTniJ71pedqfUHlwAz9y0SIUQeNCKGfNtw8ij
H2ik9cS+tdbeoqxGUT3r+Pe8Zpem8dGzMLN5w5dXgaJgvuAvtuCjose6anFPoM7N8BUWiqwNddEI
GwLV0uUBIdtvBbR3A04PaiEDEq1ZABJzhruaW/GOXSoTls8Igt+uKbNyLRglbLMRd4eXaH9s3Zn2
kzH/8l7g3qux6xsMs1d8Txa8hQeuUOMRKJka26HjeF3UO5/52YHGH6N6o4MD0+F3TvyFZTPstSW6
ycC9tMsKY+PgvUa2DYw2Ho9IplAFuDMDKNhlksOTq4l+lQ05A1E7K2APuQ95Ih8nx3tFw12PaAKA
ty9JdymEa2Tic9qTPoVuGpviKwaES5sulf892dQm8tr81Y/KTyQ42UZbSJi0xoktdZf59ZdTL5Qv
GsWo3j6sVsZbDXcxry303kHwurSJgmKo/B2QcXUp9GLf64JANBuhXpkrDC8LRkroF9HHz5p+VzuY
X0UG+3mKgA7M6L1Z2QD4UVfwDhLHgJ4efG3bSAjMKGbBSS8RS0iA7kNwv9ngl9e+II8thl3HwFpf
d+ZrhBmF3bv7JuV2TTtjZBaOL1DNf5MBjKs7ty/a7MRXa1AXytJ3LWR85AiBm9YwT0ChEK8t0eG+
1t5h8sf0TVcaUCgHuUIA3ImjaW1p3YveQt4NgaPkmvW9JMANvol8pISQ0Ml1mBOGW4Lcf2vR5EW5
f5maeXgbDOe5VW8xirR1j+8Xq1r1p0frxBg730cmVL3QQnqMOrMET4K4mgEMlsrSuZDpmG69sj4Y
gvC9ijKm9FDeTpV2Mb2BHGXnW58dTEag/VCm9Puu7+8U2o+h+Z3N1giMNttOICaaRWAyjJQc0tHO
QMn+IowsD2PSHYFbvlqOenOr8U4dpsF+LiKP2yJPLIzuJnqpAjtP0v04blQcI8/7pRUadc07WzgS
IBd9eBFrFJnGwzCk9y4X9arVu88UkOJKpv2mc7I7ygAXzVeLRlZXagvK806R4seQEYDB4GsMq9Dl
y97EX6ZdfG06WvRELdGMK6se8wAzcubE94US92GOeA2rSwe5AeO7ccp4/RM9zgLcVE8I4nBj9FyO
4slQhnFxaw96pJtM+zZiBipBPneT+d5berE2MbX1FDuAMftdKJ27ZJCfGPmeQ65A2jHjcUy1X+Wf
lk7daczEDrpq0Gev7kR9iznzbLnHsfT3avyth+xOUOKu3Hb8arRq56BPmHyNVAAL3NGEY1pKSGFt
oeEXxwgFbxCZMejsjjzPgju0cxbZxBetpi7v7jPGs9bQfvu1W21oz6YriX6w9RVEcJt44kY2D7cH
vb1XlpEGKRlVsZla+7oUhySmCzXhdd6Pbew/Orp4REPf8MaE5qanOKQXfEUvb5+RJ+8ILkhxfumn
Oaznc91mP2k7I5Ji4tF4XAEsnDBBnfRrKtnVdGHXJ6ekysGES/BGZQM98piw1Yr+qjl0gcCGB6eQ
flmlXrng0leB/zvxAEqn9MJmhMvr0Q6xnAKZi5k/rEYX5Ztjae8l2kPoOHqKKpLtpTZtEzS5LgOB
3XZthPqmHfwxcNv8janjEDhu/BYDzOutP45IBkCornEn3NYGntgQIFI3cse7R2PAgb+JcBWNrACQ
WG9ct98znw9fassNOgcmXzi436xnVWAa4E+griExA0C2JWoWWoJ01kk0PtUxE9KqtcJNP4rsXjWR
d3DxO+sDmRnYtfeR7xNwGPkcjUrQPULS3WuZa25sA+dIHiOTaG3zzKwX3NVy3oGOpQcEzpVECUR1
upNLYFbRWjRx540BXIo2CzkmWcvfv0gkPa2LT4750vm2cfQjIYCd1Rcrxrkw9EkfQH8+d8N074e4
mjlqemsd8kjJ2Hvbz0AXZuyHypkJAeho4WZp9gRhK639x9A8TI2AExPiIGx8194ohTKdaXjvoMDk
qLBpI24pgI+akR+0aNnxDJjzhJjsVBH9FPo4rT3PJTK5RJJpCJaxZsFVlvGXZuEtdxv6twknUoiG
5GA1AQESdzP5JEOrc3BR6XeOQe3oOfLTwUyN8JBLyD0zAmXW2FV/XWXiiXcbANGWX6DwdJGIgThu
SaHLPOPHFoxZjI6YDUlDYJVJ3z2Q/kOZUvT3qvusG4iAnsdBGjgl/LP3zjbm4N89CQoZ4YbPNU0L
pbxzWkQUZM617Z/esg9lhf95ZDdZMWp5KKzsCCHiDfW5xXSQc0o9EL0twElGmnp0Mg8gWk7fOaoO
xmKY5X+DnA/RLlJd1W4JjgSkI4IzKMZQ1vYYZAKNjnWpGBCb9Xkkuvyup/a3JHmOHUc7yeHASS3W
Kp0bp8ybM/AsyVvf/QqwSTCC/6RxSDkzeYy5y3qjjRGaxJoAtl5PXz2Ak0GUP3S5803MVcabSP2l
mFBL+kRQPDCJzr15qEF7d0QdoPRLwi24xx9l+U9dN5NXF2YcKraY7RlGITjYoGY5tyXYszZ11i2y
lq3boNmtW7oFiQO3eiSTr+968qoJAslM/uA5eqPrv/jdoz/YClLGXs3LpI/nwo54Z2SHpTRXHJym
I82Lx7iEUZbMbmB1DO+z/q+lkmfDGN9E1BCtEK8Ha/hNBYl94atOsdTh3C47fD+eBRM8mbZG/gUT
7RjS3Q1mjmkQPNBqJxNojBz9NluP/oVl7qNJ5N5tvqiI7EuIJzudsp/ZYFOVQ4wQXD+O1cC0g+MW
2Snb2MA94yJjtz1E5BhKtkVY/kZDApc9cep1OLHI0zlhCqP4+RiYxswEhTzQ8ImuQYKcx02NoxFx
DCsZSsF7+cEteI2i/CrK+IwvSkP1LkDJam+gpHEHzNG+yBhyObbNvti9FRnwAYWIDruUt4Wt91QU
nbYBoEMXJqdvXdJZNpKjNGqmygOj30UkXebtzrc8JAMZLl7brP11BaqNbaM8UFkLLXujwIGElWsn
0+TbTfJtiE0qwJyNSo8WbkP/omoECWn8lQ/8ijj4nltW6iF1X8cBabWegd93EIKSUrSb6ri+Yrcq
1hClBeWhKLDXjYt0EEIVDWoC9TyikRbzrKq8vZdf1Khe7BgCRGGMu6Judiz495NZdVu4rmeO5e5q
tH1OQswG3cH+8OFVDziQkPT4Z9ooX7ajnGAem/0+acs7Uh8h0pr+Nc1BZZLF/seKhp1u9z+4s35l
kvxJZL2PtVFb9fl9Tz0vZgwQtixBDFnhZ+XHEwlkqAiyhGN5Sp+N23U2Psio+Z2mqWF3hGHUTxbE
PHMrQ5cNWn0LorjRD4FoZyR19Oxfi0bDytY55y/XgMWGqy/suMlvAzTxf52+gjs4ifd8wIndz8jL
8rw/JbFUG5PDvFXGewbM+EfDGV9yUQSdlTIzBa/ZuCy1nYNYBabtKuFVkLO1sWdkCJMeXUapvgeR
gA2BlJLn5g69WJBZ7VPukIRKpRN5FgitqftkW3qxW5S7A4czvBXaEizSjRytdfGN1uclLsItEVf8
b8vjYEHdlDLNBp/MK6tr9jUOlIN7xsMptXbd9kUvim+UXFSJbfE64X0wmyZeEXLz3Ph6zfGhQmud
sq+PJRF1okt/FrqUP48WZUgnzyKUq4k+TK0rSF81s8MY7kDkg2/xUi41SERf7MnbKWqbw2SbpDFL
uSsTdCoWbvqoMwC6VTgOQAygoM+IdM1bxOZe1sx74oLBoqdg3cSCz+2bGgrYSXQWBhL0s6veGOOj
w8WKCqFm6eqHXVTHB6dLaSziVXmwnKMmtPlvmI7vGpmucdtoB8cZmldoyks+k99sjHipxkDK6G27
XKHeOnO1Zi8GAliNotO3ygzBW+ki2tpSkZf3XrnyTKzHEQU10gLhUemMGqKa8DLQAw/Q4B2mfqJe
8b23VCFcrnCiNqJFpmX+xnbyMjvkb9eSITQoPMdMCP6g2u7i6WWqu+85LV5KThHLWvslbS4Y0auT
NhtXl3Qp0GRbz7EWUFi/8SoFVVm41zyd0cE5NTWQa248VzDY7+WXQSVZLZTSaHwzmLduORh5XOGg
dXAF2QrxQuSjPvK7rdnSXA7n+WhT5ADHtzmLGX8SswCR6sa/rbwIlWpbY1DbrqCVzf65csZsO2fe
YnzvaKmZKIQ6czOAnNk4RvxguXhKxpF93+wPA8MfugQ+Tnmn4h7UngzxU2RNtu4kkLKYzbnKKBcY
iMcIgfS/SHseRwsuvj5hpFxyh73808/r+lTB0eHdyr67IR5RQ6Yv41Rle8u3H6ALeYF0BPEMnYGj
Btx3uZ0rlROhAah9QApHD0Lf964SQYysLktp+3Xhbi6isyL1E9a0/TXoyRWkHBeRBwWRZRn0c8dV
ZqtFKFX+GWuHIBwCxCovwXNQuckGMpsgYjsON5FIrvNg0BUgnXEy9W/PF/wRlfeqFCAMKn21D3Pt
L/FY0K803pF6UH8L5fBnI1TttfxPI6HcpdFfBmisCaTYumGN8wjMCKiu376gr1ZOr2BkN2ZO5Z2W
Bt2Xonwxll6KsZA9AdvvL3NVvYnCwK2Q/FG9C0YgJQPeowntjOhhDO+jyLmz0abd67X7bDKJte1v
qCn8cDRrUJTum8LrgIqwGnjVbnbok7OfIbU3S1qPIA6jmvgZ1633rQXaN4OsyDi1SVtcNcV0SmRz
6GMTGr3L0Vvj/EEqbvwsRoihBKs90iqkBcXZJh1dm3iF2l2p4pjrNDW1lH7lZC1HlHhlKkdfyVqC
ZQnDs51jOCLAgv3dom8b+yhEBk7Os6OtEY+dlMyvIzbSq4N7Bi7TkzlEHzVTl+2gfND95Z0RM9WG
EYQ61+EGyfqvjHH1GqiRSQbGvY5/QgtBtcMXo7FyVzXoKYYQFq3vQfKAEtXEvb+bOgUdUwfcSOxE
63YL0oYoh6q6tAlNnrrfGQW+/jlH82aSphVRLtCkfqwntdN8Fp2qfA91KzqmqLiSJReBPtc9wt4v
+1ToJsGbyfgFGuuH3pg/OV9YtOqAlDuazr1GaEDqPiK3OpI8q1a1rF7oEACAcC8dG6GCObDDd8PA
TZvOPgHUoTD0wHnxo/YN7cJro8FQFRwMKjKVCKbTv2zA71dRZ/sCf7oMNxMMwgGV/7avEVO4ONbt
VH9tt60RduuhQyXRgD5Y9t1V08YvLtkGsa4nx5gTdqZv6pYXcjDvkCwlm6JMT+bV1wGqKQ0nZ1lc
kx65MrUumiM1n9DoBBE9/l0aowplno57+77Q0mY39OaHHoqgjWpS6yQ0Tz1x/pZ2yHja/9Ylyi3X
ruDrVs4TRMGQwdA+76vnJnE+qtRLOELhSo0LCgC0hF+Fe6EJcwHzkHxKRH+9SDfwRFCm9tPW1ViV
PDocC7m0q8sM+uMwHQhweaINSUvDyn5cJiE0ATQRWPGfaCa/qEtMirgkPNPlmOhnZuElRHbXuu2J
ke/iO3ZhuLbVq6ho5JYph9/R5TwiKJKteP4e6FwWBLgIL9paAostXcEjOBQbFCWgB8erLOJ6CJgu
GovzQgnMpqHKWPmdKKDI06czMX1x9bKuR7FFTuZGDN5Phm/L1vvHSE4VjT7jd0i1q+njyJYVaafV
j6lcwJ22dm79xRsI7lyzU5gfY/wU2Zy1Bn9+64mNqa3yGexAswnDujhJw4afK8DrdEYETxMbt5e/
ZVH3OGolKO/Sf2Tseucg51jDPEgDQBs/VUMjeB5LjqIeoTuTuyQB5YHvQIjHyK9P5H8PLj0AV8fC
mSpsP8lAT/4NZspr0wO9wVt8ZZPt8ekTe9T1RlDV036QMLwkgZr7SPn3nWF/YGpJLkXY/HXH+bcJ
vSfLHe881In1/JqaLcnTsn9IEm4MlC3HJqGfrxrzZGjHUdpnUHxfVsMJ3+Y26vz3jm4Tpyjq3oWW
3HfGqudtYZ54mJi0c4TmIJi0nK+KgDtu79ntp6QA5UaguIk9OMsz6Dzbl0Tet3cNwUy9+xyReLlu
ifmzJI2YEuHSZnDan7xOMzac5rEevfs6ImSulS38bGsH2QZ5oFE+FZW7B5xuGgJvEHulqSJ6EsAC
QwdAm1FhCCRICQPYVbl0EcbM+iA8dF1GbomnVbDtm+XDlPXRptEfybmoZ/eNSNivOevv2c8vER7f
gJwaiHV9f8g6eQF/5L6ERN4a9Ph9c7rGVfmWa6m9VQNqLSiDZ9M+We1PN87srqB+8wXaaumLo49I
w8YQO78zwbIJ9dyn1SdwcOwMvbwoN+TEYKy71pS8cA9A+Rhchncj1NaVpead1oD6gVA7Iz8BRZIh
QKBmfRV6/WCjH1CkcMmRFR4DYLTuWcehNvcbgaaVQAq6D4ay7tKJgEhmLM1WN+CLyjwbUNDKnRfq
GmAt/yJLAlp0UBNJST7ISGCDZGjdJu2b6p2tR04evWFCSjSaJmXbb1IfZ3Oo/w6VSnFfMioyp6cq
7P+kXWadrZxJfc6UXGi8jDkLb1ijrnNc2EgmclfI4j6LbrJuXcGRweZK1gb568YG3WNroxEfGRR2
5m7aepMjhULaZHzVUuNkJ+VakKOsmSjXGv1kD1GxYkblCfnGELhfWdbAZtW0d/9D2XktR45lV/RX
OupZGMEbhXoe0ht6z3pBsEgWvPf4eq2Dag17WiakiG5EuspMIgHce8/Ze22/IcNwyL5rRnKo3Oqu
BNjteBxaXWoBnwZVqWFlR1rECW7BtlMcjmNtOPkzaU/uraNbJdSaYaYg+8ZcRNlnTJcsl4iLwOL0
6cLxPNjNA60svBOzQZvYsu/cRruM0TiwqlfmbeAZr/k2hFYKkV9fET+89+DWwE6wSRFttVPSQ9B2
+keIZfG+oIC38ri4u/aDOYH/72+8pON6mCUoYMmNHFAOTO0NIApthULGp/YK7Zsy6s6kgEPhtSSF
VvGOWD8ZmAL4g0HQHGLfgKNFgBOEKI3LTEKulUKSIT1c79zX6g3Scw6osdF3fpBZE7xOEpviSW/p
6USoumRja0Q+BE4z7dQpddGT5rC/fE5NKFsuCfOK0wEtDIDJJ4gDKFEr/AbDhlFpFzBTXlt1TuOq
IWyv5WdQmmmbWsmZeQ5dFyMP6Irr9KZcDOpjZFQ3beX/JCjR27AQq9YTeEZU0iE2hzv8WkIO84il
iZDJut47v8hH1TbVgeZ3AHaCpq7XNKfJrMYVeh2YdxkrHJIicf1QlgTjPJwxFaVbWioWckkyqfV+
E/nMWPsS9WvX3FsGRUVlBroeJjfEWmEI6REVVn5EMhnt6dSszn0ONTZ0m09+A1iCMV6RzmqxlHDd
75z2AzTGTsmMmz5nNkkT0bka2v6s2+BUgz4j8it7HWYWoKSCKcRxdoBnTApXVhi9K/mQrwPsxXAd
7qZufNFdnegRcp59pCk4YbZuU7pw6u/Zdbdmg5wR8xIvr5NXY+rVc6BEB0+/R+owrFp/vKLFNq36
XWsGkGkMUNwGc0a1oobXxgPk4PKOSUi1amf7pmBd0JokC2PQ2ql+BCC9AkDHusxihtqdOJvqfTtz
upJK7lVPdMq9AyG+lGN29dzc2LDk9Gw+eFZP9hjiq5Vvi/ttymnYkYuc5ealT71Z1ybj2kr1a/hV
64jxcVPBekZ0VEDMBuhV9K9gmtm5LOvzPtuDmvqJ6uIhSejGuy4sPnfSoOQR1Mr6G1dBEVDObrBg
GraxYyAn2Fw3NpT2DFybzhsd8xpcBIIxQjiBggHMsNCVqEkAON9/aUpyBbK4/lFM+SdpGOWa8Lt7
a1J7vMkY5uam8/Z6WzwUKg6+0rWkMUK7NSZ3W/OmcxX41UbtCEpJoBpZYX9PjGjGpYNVfekXyS62
vGubmM9Qcba1Rheoi+pHvQ7fLTcYN2pPSHKewxYarJdZr12IaxA9Qu0lN83bbFZiCFTGIUm8CyXG
yDGqXUyBsthbTWnunabyN5yKffgUNajsSHz4aXJVGcvspU99IiOpBOY3Vng5N+mzFyJfI7uOwRfF
QNl/4ox9V8JyF0HsKYmojBv1u4bqa43Wjyg8q3yIQwKYR5/1y5KSRq9BU+hlJxrIF4alkmZexThC
Ey1jPAcF5vg/h4Gl+RCy/u4wG0X+9IOZB0VMh0tC4aZoy1IO6JZ2HPu9OSYxLH6bykncg4Ef6SF7
tV7cqFuvJDAtGIqXwErexF+xMWCQtnAU1g4r6C3jlrOltMpSJR5TFsEzrWF4UI6f7fSB6p1ms/oF
C/ngF1TigJofE2dQ11p3dML3mMMGCkS1wcDQ4VYnHpIzEE1RUKFoxxfclv53g0w5ZAJbB6vS9fg6
EDg1FbW1d7k6Ib5IYCT5HtpZctKIgnKusvwWXQgUYDd+1aHLoAJqiKmMSNy0bPuUZJ1/YRtcKgYK
06XdEMCiTzvwu3egccwShHSDum4TOe+Oo3prFeWuMurF0UHyBvO2TvY2F+s6Hu4rQk3rRrtW0onG
i3sbI9vZhpZCVqOKd8+1kg+5nmK4d0haoeGdec61niAsGsqjoZYNIzrTfVxCKesRKJ0RgRQEwbDY
pvHFJxMErQ3eviQCdR244KYcG1pRj7fNLC8zMmD5vZ6hzBVo7msVPVwwrvBNGduKitW+q6p3TfUu
SQihXORxvha+8Ti14RH6ikU2SHvXNN0tEcxBgkcpd3Rvj8DwO/3cDQre6GipsKUIeG+tfrgpM9Yj
Dr1hOhoEP+QVDg1l/qmVVMlV1vpbHYduNrXrweaMjOP+tjZI5mu1aOOz5N64yrS1HKZmoVMeBmX8
bqL/g/rFoc/vWxuRvQsRPPkOc+qs7I2TAz6FQQ8SVsvUaQ/QFyQRTTFWiUTmusF8blJ4eqE/eBzx
KCfKGnhpn+69SS3pF9LfGskkXA+suxGmVCVL1WpHik10yErHxEXGqF2YgU6zqd6aPkUA0yjNnWcY
Gdq2+Kqjo7hSPRXpQjPqV0WnnoGZX/uwAaOaGKkKADJlwYBbPZixOSTrae652PWsqpqgfulMgmxI
QofT2cTXThweNMljyb03QMv1RRIA60wsgtqCLr0MvWNc00GF/56e69l70FpUWBMLmiRJf/aWT7FW
R7pi9o9K0F2WqaNtaj/8iTI2WcVIBeLmOiItay69fM2xb63cHrEEAH44iT7h2WNwwPClbPN2fKkq
/aen2Vxi23wdTiCPq/CVarFN0BKJ8OZ3JlRUiYiurJEbpWN1ztvuoEztsdaBodXKfVy1/sauk6uU
aDFETFvy1PcYVSnP6W+DHzzAf34OnODFz/3P3HxTUaUmyvAZGaiZpuBStSwMC2V4zkAepbp2VQTR
ZT/4NBER/KYdUjYtssyrqvSuKRqhnCESos3TaRsnLoUFW8Gq4dN4mEedqR7ukS4rrBX8917C25kq
dHX4bAgHbKruEaA+Y2t0OCLa92SgOzW4kNSyqHsgkA37uTK90gx5LH1jviCk4F3d9ya7sGIadKVO
4Ytaxh/8tUjb50DdtT6Hbk3u9M7UrQ+d84MuI3vSAZmZZQSoqFPr4h8rnrOZ1nXXXSStO1wtGy2w
PtFJDjtdqUoW1PkhN5xdysGIwDryzwpyrwYY0pqykbXOPJCwN1oVg/ZN1GhLsguFLeDCa0OpYX6B
q75MUsRgwFjvdTLUG+3GnZITF0DRNc3HuuSUzCpwjqpyHKtM2WWV+hGF9lul6N2V2ZWbRLEfew1v
u23CvYkd0nqKWxcRwFnXlJfaRknaDWq2sw2sX0TK/KCBnWwjj6XY5L1OWcmhQmRoaETtepyHV7wz
QOES82etFSAEzZQKAl+pH1m3plkCwV8trjwnf7SQXp+s/ljBork0GmS4ilLxYvXOoD63gSkCqhen
7np0jI9EmYiiiwJwTy2tw8oHyqmXgIi+/favf//3f30f/y34LG6KFL9Q3vz937n/XpREnQUU2//5
7t8fioz/ln/zj9f85SWX0XtdNMXP9n991f6zuHrLPpu/vki+zT/emU//49tt3tq3f7rDuRi10233
WU93nw21rOVb8HfIK/+vT/72ubzLw1R+/v7tHY1IK++GwzD/9sdTx4/fvzEOLzvq136S9//jSfkD
fv92+dbVn+1bHn3+13/1+da0v39TzL+5Ov5IVfWouGqqY/KGw+fylOb8TbVtS3Md17BsLqD2t9/y
om7D37/pzt/oP+A+VVUVuQEc+m+/0e6TpzTzb6yQac+btktrTp76z7//n37Hr9/1N+rJN0WUt83v
3+Tjy18/t/x9lmNonm2Td6M6nuPRjVF5/v3tLsoDXq39S2AiGXRC9aWtR2NdJKnFAGViGMsIv3HC
qzbp+uu80syVqfj1W6gFH0Gs0UtVMXgAbI2RIyuWf5V5ocfpLGHsoIKx4d7rPRILq3SuwtlOOPt8
BXExk06zPhaD+hSRa3ByPYeLdOefAYXPl0AQ8SRZenmquhMJwdoraOxp4w6+ycjruYDNiYOgqP9m
e5TkfOuaSThm0YFQ3j/9in/spX/aK4bu/nW/2KaqaRo6bc+mOyA/wJ/3S4G0aXKy8MrOy5tRdz50
Y9oliIWPBHE9kooDyZfZAE0HEiANO8Hfj+rNcvvrziDNZYx52Nf0syUaublNjU3B0BeUzWWMXfYq
d/tHu/Js5qzaOzjsY1K646klTMtxhw882ZCY4ucKHc/arWGTw7XeqVYOVt1vbm1fMW/CjF3AxD5c
j1xNL+0c1XtVYDGwy5BwbE1FJRhbdIEcdNX1iDwup/jFUvx6BnaHjgQYGdJCTTSGc0gYiWObu0zJ
D63tVpczTZUwntMzoDSGwowFWKxN2DGZEO7msvveGc6zI9rGYox++ANqR9dHYkWLKx+iZBP2yRuO
iadRFJI+4CRBFATl5WS3T+mgmVvSvIgHQVzpILJURW1JkHe0csaPGRlmhhxTn73b3s0R8Zg1KLhO
yv1xuebp9GiH2s6n44oaaDxpCD0JvWdGi/RTFw1ooNMlbo3hoIk+1JEygT4MVxZhOStQ9+MRgCmi
puaEWIk4TNb56JdCijBu0K110aEOSB1AdTA7nnr9J4EmtDunkFK3C2gUXduu6dgvpetn+2TyvHVC
Ml3d1QjJU9GYoXQ3RRWrI4/VC//SLWd0ASp5DHhsD53eXM4M6BTi0Q+VOroo02c6EoOGm1xv66os
FIth/pHEQJXm6BR4qHUL0e0W6iTlNOvQMe0VZW9N5TxD6muI5pezIVwrJs5YDoK7BultcO2KSrjs
6GCO45Xu4J13K4SJhONQMhB1Mf7pTh2ZV6ge5bdoxqzu3qmufbBTsOWVTVTJKGplr98TKJ3t5pEG
UGtiqMahM5nJzoqMYaWOBfjQ3NAYavVHnXnJJlKZDXqW8b0jGOiAIfCiZI0mGupuJD8AdyU9Dmtw
T1nAyFiY/pXbBzUydGedIceOkWVnos9WRandi2a7F/X2LDpuUxTdqWi7bVF566L3tkT5nS4acFGD
a6IL10UhXjJ3iEQzjhZsBQU4o7eInrxHWO4hMDeSq0L05pMozzsk6Jpo0RtE6bGo05Fx5RedKNZV
pOudaNgDUbNnomuvROHuIHX3RPOuifqdi9TeFj18IMp4VzTySoRavkE2XyCf10VHnyOor0VZn4jG
3hO1fZxcORXq+xkZ/iB6/EyU+SES/aDSlGOHaF8V9X6DjL8WOT+yfl30/TTU030jmv9O1HCB+ABi
cQTQpTu34hFoxS3QF8pdj32gEx9BgaHAE2eB1bUPungN/O4mEO8BC0HqxLT3DPElAHdBil05Tywe
TgNO+F0SuQSx+q3CtUCh4I+iRzFcIsmo/hfUoDioQ/IkMUQUGCMaF9qbVjOymN0WyC5hZRE9UT6e
yB4SNrk0usd+9IdziumiEvdFj6aSmRMM7SmZr/UseCSO8dqHxbLDBnNqxMUhuXNTRvulTYa7KlMN
aLjJuUKArbYp9gEvqykcNd4GlscpE0M/xf5GZXLculNwQXMCyQtpf1k4IgNpaGxiOCFCZmNhQEEr
GqwolEs0o0HolE1rQN1PmFbGxjaODRqeGhF6aUB9mAidSB1IEtQmtC09F9pt2GAy8cMUGGM8DDKa
OGUC8cxEoSaa1O+kP0R7FVsNBWh3E5TatjIpn9oB3ptUXDhcLlkEMmGu38niva6cKUaMfVlHIRf5
wYXg3qrjPqjcZ4w/JNpi9lGccR8r9RvTQG3jiR+oF2fQkLyUJLaf5lRl7YJ5KBIXUUCzaNv6H0D1
27WB0WgQxxGQRzDOFXa178TqAjERb9IoLqVU/EozxiVPHEy1eJkMTE1EjlxPmJwAX6q7XHxPMKDE
BVWIH2oQZ1QlHqle3FI02vEN4p+yxElVYakyxFsVicvKxW7lNxZXPkxYeTUT3lZOa9KC6mM349LS
x2uU7SxHITSsy7EjUUqNi+3o1sq5Q2fEBP5kTfrE6hUHGCREuD3iChuxhymsKo70HfdqXI6HUR9I
BBVNjJ+wBGUCP27dEoGlCadmyK3pUGjlm2VCYS9G1SFdSEXhhdqwcPCsiXuNQuI+Fj+bNecPc/Uw
OJW3cp3hpz5TtY/R+lBk5kIq1lCKZadZLHKaNWKZYzlDMm5V7JvKsI9G9H3ilEB2wRTf1ILv4BXC
M0nI4ZmaIDrB0X/QMegx2SHJKUv1E0aQYZ+Jj2/A0KeLvW/Z+A5uP3xM21n8f+CZ5y1rI9bm4g6E
XEXO9HZq1CtSXfFlYCMsxE9Iek2BREmnYGcSwNL0enLW6/IzM2r3rWeCAvIyfAmFlaFQl+qt4Sdk
ukNaW+Q6i6OxEW/jgMkxFLcjCxI61tYlaaurrAkIt63YrxMXlyu9wCheVAnMR8VTiEg3E8J/cGLo
4q/sqbN24rh0xXvJ2ZKf2sWQSXENnxQmzYaJMQtDB+OmrjqvNflB6wJTZyqDD4k6jRg9DbmFU/4Z
z4y7XR4qxkA/RvWZRN6OYR4/BPZRbzGSNuIpnT9SlV0+xu60rVv02JF84rJBclecKkr/qrhU58Ww
ujwxyhNudOjE1brcUTG6pmbwOYjz1cECW4kX1hBXbCL+WK4KgB8G47kU6yxGVLxc8ibLLcqzL7lY
bU1jP1u3nmsnwEXFiosnN8SbG2Kd26ZORW8maUd0Cvh4I9n8+iJi8C2c8Sl3redErL+NOtwiVkNj
F5Eidqhn67I7DElfSOZMgQgMC3EHypTu/9Mo5mLCLtjhshmy7jEVC7KlMrqbwM5ssSczBoBTlg1C
n8eAZezO07X5WOVPuRidl43vTahEpWkeigta7NBLNGm1eKQNsUvHWOlWEXqSUpzUGOxETZnJI/DV
xG+Nmv5y2SnaYsYexJedikMbX9HL10/ztQeXx3RxeVNUwAG3WL9RxMneDRZT+CD+cDKawVIvpvEA
M6e4yKvIJmiKxJAAoLQnTvNld7biPtfFh24vlvRlb+viU8cOi51oMVGLi70xivPUJkw4lr8+SvAA
pnBhJzF9Lw9pYgT3MMeH4pKvU/eTgIgnPDvzjkaXc3LFU5+Lu95ZjPbLL0Ca6bwpxIePZuDocSgZ
+PMDsesvm1Tc+8stHUM/i8RHz6tvdXH6a+L513vc/4Hx3RcaQGagU3UABDSCC6hkQyxPRmOE2c1y
D13eKVsgA8WyBa7OtwPBjW5z5XP0cRrBJ3CEVMD87qIsMv9Um5q34pxV1gCmx9Oy8WtoB5zgjOfW
rbpXQCekqPYw00LxKDZZOWFIwr576oSVsNwa5Vlge/om8yc8o2PSngndeY1b5n5TPHQnO7NwzBEz
QKoDrIblarD84r9OHK4LJFb4Eux+WcqQoRGH6XQQ5yp+nOXD8/e+QKavlNOLPkyPppKixbPibF+7
pQTLBmg1GJwpALvG1RQA/l7lhkVbn25eONAP8ucQwQ1PLhvassaVo/n7SkOzgPp9n7c5fJwSkZfQ
L5ZNEs5/3CojVH7YxJeHgQwNm9GY6g0DGUZiZcSCEhS02uSuR0oywNXkZAq4IxSYR5om3xW1sw5z
YbOGWp7wYt28tNKLr1ctL9UIM7mKQ+ynugisv54lJYHulZBCGmGGKEIPCTQgJDnyvFTIIsR8FHfw
GW6Xhyvhj9AMVX+9CqfykyeUElN4JTXgkuVVKNxRfAjVpBC+iQHopERADfWkRjZ5gSK8vHCEqfJ1
d3kM6M4fzzJj+jCEq7K8Ynnt8oqvf/D1mAqmBbO9tnMAt/hCcAmF5cKckL5QezSYBB1s4b3YgF88
IcAosBqECIMu/wOm/xEk1EUMMiZe4DHLBzFeYa8UtkwilJkhe+pb/D5pDX8mVzD9GIl77TMRToVR
g4R6FGZNlAVv5H7dVIhCLkgN32b6dDcJ50YR4k0L+qYAgWMIC0dnlToLHacCkxNHNaoXgI0K/BxL
SDrkUGorVeg6pnB2CgHuCHnHFwYPyN/0TxuckE90g8huBN5TCsUnB+ejgfUBId+glYf0AwEr6ABf
wf+BzUTn2FpFgIEsWyn3NFqve6QVLeuUXZbdEM7LKgKokCF0obYHMwRuiHDXG30BEFXCInKAErHI
+2yzbJcBK+qEWlSiFBGKkdub/baHTyh8I2YtG8RKWJNG5imTUJBa4SH5gJGGmXV/CCopMMcasf9K
F4aSJjSlCKySD14pFc5SLsSlLIO9ZODPqMcPCg6UUYXORETfthRekwG4CZVBd1HLhl0fntAWbxvh
PDlCfApBP5XCgIpdaFBckh5G4UOh2IDXIYfnPECPigWCGCjNJhSyVMXskpUCtKlGuFMlAKoIEBXZ
Xi+ZkKlaYVQ1wKqcEKYgqucVcx1nTQACiXV1dBs6MK5moV3xhdtNIUysZVMKFQtu13LHMIhDEG4W
iIU7Q0harjC1NKFrVcLZmoW4VYPeGgYd+D82hUSoXI3wuWYhdfnC7MqcNd8yOuuMHCNQr0roXjHU
53Xh6ZtmIX/JOaYKDUzN3nPgYKpQwmpwYapwwzQAYq6QxAhRopQCXMwQyhjteApFgMcGIZBF8tGx
UMkq+XNcSZwSYhnzt5t+VO7lf5KsYJoBNxuEcmYJ78wRmFoPAq2nHr7cqWW/zmDSzPFyEmpaJvw0
BYEW/A7pciHRXtdg1hxwa7lw1xwhsNnCYouFyvbrXQC16UJsc4TdJgEeZDqgKXH4yUchvCne90mI
b6qw3wahwOXCg5uFDKfJRhUBhVDjLLkqJUKSS4UplwKXG4DMUVaqyU2COxcJgQ4vBUkVZMYb6K1c
odRl4OqsAJq58OtKBE2VEO0MYdsFua6fEHuuq4i8Ecqks3DwXCHiMZek6CJ5nOjYG6HmkTJYrNRh
+uEKUK8DI2aD2Avo8u1VoHuegGdh8NFRCE6VYPnA87kLpi968cD2WcLvi4XkVwjTjySDh9mg+NKh
2kKVk9JR4wNcUIAzSMBe2ICjbGjWQgfVo6fEtm5BXHL1ACkYm7AFkS7cGUIbNIQ72AAgBFCkHsg/
YI4PlU0WFAqwQj2wr5nvbLUs/GiEZhgo8w//SUcc24M69IR5OAr9kBYn7iQFR5U9HrQKQmLRua+K
b1w3JuxE3xQrCzjFUriKpL94F6ylPKhfUBeXW4ELiVERJuNy1xJOY0Acqwu4URMI8tdGFb6jK6TH
5bFZZspCgfx6BeWNM0jR5FgJNTKI3GdTOJLMBoh0+26O8CWNmJwI8XpkoCezAv0BkyScR7W/7Suy
SQ0hVcYgK+eFXYmlMxOa5Sj4FWLgqUBNsC4d40cm7MsRCGYLDFMXKqYOHnPW4GR2JcygBHSmIgzN
UmianoEQuAWwGQpp02TP9cLehF5TrUvhcVqAOYn+jWmIwuoMhdqpg+/sheOZL0jPwIbuieLSwPbI
jtBmsNCY4fDT8NajOLDjXrm3AYWaQgyN6YFfWC4U0QScKJTKcy180YBr0iDEUUPYo1wWLBU6vTBJ
R+CkTQSltG7oTvV6T8MLZ0iywEx94ZpqQjjVTexd/M87QT9thIOK6Ss9GKBRsfjFQkpdRvbMhZ6a
8XV04amiX+gQvxTnUFirkDyeHOCrIyyWky08VkmTRwYKo7UE1orCF3WG8FuNAZKrKUzXzITu2gjn
dbk6O8J+NYHAZsBgM6HC+il82ExIsYrNgD9xZVeByJpCk22EK6sKYTa2HPhXwXEQ9ixZzPYmBUeb
gaXVdI+YcNVk2gqxFrUiPjqh2PbCs02FbNsK45bvdlEL9dYAfxswnGvgcBvh4vbUYreVsHK94Htr
Uy4fZxguPl7fDKwubi4owwtqFy/oCAWSDcRcXF3C5LWA82a4MCuh9XoT3N5l8NKYy50mFT8wcN9U
KL98MS5bQv4lUestBwWM5ztaD0IH1uX3yLv0PhNysCcMYVNowjFY4Uz4wpaQhnUL5nBgQh9uRKUJ
HGYES2ziWUL/Aql4FmaxIfRichWiS0WIxoqwjSkyAYQR3rEt5OMCBHIrLORGqMiaTKp0QMmdLX1X
YSfbQJTpLSt4TLJqE1PVQ2MKa3n5+0fhL5fQWVc1SOZJhKKRQJo75imlA7eZ8IE7Vm5Qoxh+Gmu4
KpPuZ2jAelaF+ly583TRCwm6RwW7ygLnIRJKtAYumphRgt86Z28Gdk+uk32pCFu6FMr0AG56FO40
Wptw24Ki5niAbkhNk5YYnGpfiNUu6GpWJzcJthBk7lCtPRYbqXCuWyFes0zKkM/4zy7GaUZCY2N6
yV0knGxfiNlu+1CGsHJKbPvzZF0kwtYOUqpXpv+BVAI6CfjtFAx3E8HjjtI5pK/+0Qmp2xNmNwHP
4BFj9SV0MJA0dXIbdhgHfWF910C/U6F/U8dYB0RF0ViGDB5mmFcYGi37u86ZQbVE58pAHIJZ7RUO
DUrW+rA9ZgDHdSGPV35/hgyIeFeo5DuTTj/zI6GVD4oHS9JA3YAzoPaSV0fI5oMwzg30zBtKPjhx
4Z/HlNI2NOoQ7lf2JnTQOfrg0nXhphctRQVLWOqpW27HcbhGSVgjJra3rXDXS3qpG9s9G0Jkt2U3
1iVWK8X40QNt9wzp+gnHvQforgrZXYthvLdCe+foes/Bv4Ogt7YVQPhByPBDiAUNVHxFaYYze77Q
gcjP/EYzUHmqJByeC2h+xLkcC3s+BEI/0GGAkIY8vIRPj3aTTCdKOptgnt9NA4p9gZZ6NwG2X47a
SVj3nlDviciaLtoFhd8hHPCEjh/KfHMJEuwEm7/cdYSnXzKfWS2P9ULbj8HuRwr8/ZIZ1W4WJr+2
0PmF058CfBRu/3KJp3EKGQXFKBNkuezLmPhr/v+nm8tTI/EAiUpOwPLvcnzK3erX2ChDRedJ/8ST
nAEw+ABT5N0aSSEIYvIIHEj3Zz/mNJCsgniJLajb0dv7kmXwVY75qmX95bGvtfrykq9n/1LA+R9f
tzzxtez/eoO/PPb19ss7L6/7/z/2f/20r7f/+rT/7rH//Rss/+J/3BGjJHJkej7Tp6v3tIVAaHGp
2yq1+tRJkkcumR5JRk8zibEFKWSuC54SaBUVHU1/HQdCCYkaiqf+wyoNqL3WdKlQerw3i+RGKcP5
NchsfdtSYzm0s+4/5nhmynmjFOVINGDQU+Cvs11YWerZ1Xknw/cvE6PP74YmIU2lZJrqkAwTa7bz
aqejRyarZpxjizYbdcRjiI+VPgn61nCe8HUQ2LJ1ylnbTYQLhfKPqJKtI6POn+NCy0+drpibUTJb
FNV9itUKHs+EZ9NQ0dYtj2fTgCPPSUgdwFDveRlLjrpyTsy4ViaqitcgahCWqw1rbuUOpfPzoLj1
nYcDilKD85SYJeNc3eP69m33xVZg41rAHS9cNdGefJTYKtr/NGmql86QqLuFpIOdSFda5UXBUkuy
avak62PDaK/AapfHyX4mvj7S4ouWXMAnl3o2qVLKizv0XIttkgkizqgVITbTq1K4j2Oc5HdelQ5X
g1gpkLXVd1MV3M2xF24nB20fVsZm7SqJ9+r28DtsR38eI0BkiBKjrUKiYuVZ5gNDsScHB3o5NWVm
rqV3OXJl+cu+EiOXu7OSbOtkup1m9xpWpbon2+jYWvF01UzOvdWNWwijEwNIxFTeSLBA6CnwHA3t
Xk9+NDagaBN2g/KY2M1dYNXRXVdM9Y1eue+JYekvU9wo2zpz/T38BWrWQ3WiZ2bcD61vX6FZqEjD
xrjaYheD6/bZteyw0jbDU+RN+UGt63gHvJQGHn22jNQrJcfsEbZnTE4EQWT0fmMlshn8+ug1BxdN
3U5Fv6s7N/SsDo6lRy8IIRmkcjooTDGQREbfR9dhOtbH2Ythpm+hY5c3NTFA965nHauO+B07wQhd
og+AC0K3N3IG6+Ajrj+WfuqyMiwpdmBTjyNWd0ZOKG4eGeSOTwg0JNWLKGt97YTZcC5Quj87zu2y
r3Vaocd0btSNE7fuSy85nXjYpqueVOP7nr9qshLSEVsSpUfVZu5DqX9bkYWEQZvgdT89uST2IZin
KzySeXU19UN6lJEJV4r9SYN8TyqsehpKxXnJ0NkM5ovSxtZJNSnDLY9ObuTgEO4DFOyo8lV1Np5i
79VCPPaihVlD6AsBfcvd2W7SDZaecW9E9cF1qOa5BF+VVe0+uNDJri3yA1CQ8PiA3XnHAUO2nEI+
rd9xbo5Z/2OsiuimDj1Ek3VwYGIdv8x5ph/Hlg646CaOeKGGjZUTN2lTu9oG2HBRLeT2cxVhCEnV
4tFIISdpsf1Bpk3/zIqqywZinoqSHhvltWdVSBFxUmgXy91keJjUpn/SiWsmlYGeqRcwlDKdIufC
aeyLmujqg11jW+f0jp/J8miZS5vJsemMnnRX4x6yFvLcIdRwIVjRc9t/mo4zrqYkii88ELTXSmz8
XD6sLNGSR9Lcb2YuChAVzWdqEFyde1Mkm6P5nMRPsGOap3YcsnMUj8fOYvIZq5y4TUiKVk6/ajfE
JQ2gfCTk3a6NC4CDxnNQvLnI1+uozx7caEyva9P9iX1bI7swsvaahX50uVuEhFhPpvEWaTRRPatS
n4lXoXQy4o8Y2uAi9yvj2inUdzer3WeUNPNedci2gwa8hwLpPAekVK+ifAguba7YzySuWZmfPc9F
6l/aLtbwMAxYVSUEvYLtQfedEK217IBYR4+JVDm/qmuVBX9/nIqRPpdjKkRpdjMwIs40X1MOlVew
vJuM5lQPcbybK/2pCEfjZDgUlZSsME59CNpKweeyKU3i+hBUeODtyxFtAs5W1RGM65x7yWoUfUKb
FD7hrzk2BSbSZFo71MB+3V6eX16/3Prv7k7ybn95CWx/3uLrn3z9u+XVf3o6C9hztpbv/Uoa4iDt
TsutlooclzI2/T9u+WEWquvlwaAacBubCYS/Qu1vFPkzADjCFCbTOIFBMV56Pa3dhVG74Gm/QLXL
Yx5EknWhMxiRSFicauo5J9QVDuYogFkLshn3PQM9xYSDoRIyq8JXBQ3DF1w2FH/+uBUBB60N0C+R
PGlL9vuCjHZGFvIFCcVk2nfke3ipucFei5ZB7qb0KE+hxId93cUJk52GG7u0+53uOrclmniSL0da
wB02PjfMHFwN4XRygyhlUGI5bwczAJqi4rHR6/YexnC0jtmqDZpyG8tnmHPNyNMEP5ZP/PrYr7vL
12M1DuDFPy7fvzZLvpfTVinocm7WFQQKljgZAcphhWaW7tfXZnms6YHLtPN4g1IHW2mcHd3eNY9W
M4KMXr7IoLvAYbvo8PUHdxNpfEUkdnlpqsnGkSQIPArdOgzqGV23dDi9HidkjXNlQRvbAoJebqXS
J1QpB3Hxp5Y+LY2wPryMeg9JiGgcls2U2XQWYyRLLHPVamNGgbvWK2LYx8HFF4GDwTh0Tbz2sjE7
TZaVnZZbXxsl8rMTY+8THGBnuxxpEHqzkxMww8NRXcLwYLW/Ik4Sl3HNmdo3kbSf2bT/uFV4jnKE
beYzcuAjlQ8Lu84lHq8LuZC1s79Z3tpezs2vT+k0WpxGkLwtB/GyyWfCXldf910s+SUozWMpR/Jy
THuWqq+KsscB63RYYZaDWhn8d3/ub0or6+gcTjQ8qfn/sVHCojjWWcziTNqCJaR2a/bbX7ccxaRL
aIcXReioR9dKfcOkgW2zvIyUD9vuc3VLmxVpQF6NGqr9Vo+PDWVe2tPtr/dxmSP+urU8Rt0fBeDy
4F9e48pHjyDmiZaK8BoaaX9aNlPX/XFrues2ovnGmUz5nwa51tAULnTI6L9uLY/hFturUGBcJ2m0
7a/LDMzjoxf/NNK0omubOfaJrrONeESyHRr9MEP1qcedmRUU3FS9PZVpdJhF1OXbAEu6qX7OI/CQ
lheVJ+Yd3m7yspvJHueLr00ldlNVAaoLXEQ7Z0Ahj15TbDUrCc6jrgdnY25uCy0wUQo2dBPIGAFT
o2gbjFs6dsFlU5IWCs46K17GoXB3Oejdc4NI5jzbo/Pr1nIXZZu6deXbGUVN3UWJz5q8Ikod5xzI
Zrm1PGlEwItcVd83KpYXjWQYKmXaSumDbRZIafW2MD41kHj7fFaNW+bUN1EbfAztgBVPtdLN4MWg
QOmabuYshFtRtGRjR6p/AJlGFw53OKIyb+KrfIy9of0He2ey5Cizddkn4hoODjjTUC+FpOi7CZYZ
mUHfdw5PXwt999Zff5mVldW8JpikyGhSAvz4OXuvfc9kRR3ioXd2uK6NByg+iitlJVtqWF2B45DQ
8wsj/B0K012PUzOe2Io1j7Nj0d4XI0NJ5K9401DhlkOcnscaSoCdS4BS08kd62aP0T3HPqqbZwnL
pzAFhH+RDUjULHIFaEVdYwmNJ/SAUN2e3g6T01/mLiUWDWk3PLCk2QfFMFxvB1Ea8wUJKSpqltBZ
stbg9CaAEn5DRN9zZUYTllXfoiNBdQP7Snj12u/L136Kxr0KiqtNS3/vEt5c47macEdNutpExNTd
G9V/DrXMM9Lu2m9E2DRQl9fNIEH/BOHgv/4p7RjikMM8RUpVt4Ss0nG9PWrbsN/hdXq/pcKQrPmM
JHncOWzxEB0uSUOy8E62po7xGvrG05yCixOCmWtjuuB1ul6vZFHjxJ7a/P6fF7FBOSfcLdb/TEej
57v40B3MnxiojSUaJa6ZKObeFY4gYXh+vBJN++lnKN7osxytpanitZY6STgA8Kzog/bYUcw5AvQ1
oJmiDxhnA5dZYGRQsYWI7jE9RPdxJ/60HXkXqIb3t2yowaRZFwmgnK5A3IRv74to2k+n6W0y2ZdD
FjPkYNqBYhvqRJwbuMcnbM63HMVl1b3HlPOoKc1NlbFipr7+59AXW0d4ydHt6a3BO8E3tywvw6y2
NEGBcFiLDbLvjaOQowXyUBEPkfT/HMyOuNJVtuBQlfZClJbdJzo63l8a6Eemx9RpyyNVWvfmIMnS
WxQmspFIfelK4Uzj1muY/wmJuD29HUasJavChl93KzaMuv1fy47b0wTQ2MZPne9/0ituJcc/D72m
aHZzmqIgYe32exnMq9uyziQWNVH0AKvv34t4mLKc39bv26PbIZIWHIxm3rMSo2DFU/HZONxiYTS/
3H6MXEocLboHr3f0Nkr7mOjm5QflmJDuJFcKzVpI8+wLqRNuq/owNysxzPnBRmK7pqGJXKJarJba
YRSdoXkVWL1WaCwZb6fwrUSjj7kr8hxP2BeY9o4YyPbv5Mf6mCxfuz0qupHxDVZDZNAsqHi6uGpu
D1scEHunkevZ1ngGbst3OQqosP6y9JJVoMIAQO5SMt4Wcn+pIG+Pbq+NRb9HLTbuMpmAebrVl7e6
keHMV5T1M1JfpHAIztgQBU4fIphLNCiezIRPnRAdi4CAhfhWV1qI/FddH9H4mPHqY6N1kU0th9v6
AcdCb5xu/mXphrdrOYjlHbl9Edh5CnW+XKQWmd6ldnS4haQMi74H/BHyn1vVQwXjHmLiqpei50bX
h4n170e3125PBe7/yqjGvRW4UbMvhu4J3FC3LZqOdF1J5jDDdh7anqjvBrBWjDmQvUfLCri8ntks
5bdHt9fqHLSfR/3MqcoXbod2yXepbyEvy2tGoGhQT+i36o4p3waiXoekDxOZMOZtEdbX/60wx/9l
pXF6nwnrqfBN0iP7qHoQlXmZmKbQBcAXXLK7C8NkuLiz/TH6WpysAV7ZiJqnNdRTz9B9JfsWI7ll
+FT4BXiiwMKXmBnTSwUmIrDt4FNYNI0T7jwjo7JDqzSjsrBTDKWi7Hw7CD8nj7MmuUoVehOHMH2r
qqHxx5YjWkRz+aIxvD0yfX6d8IAtzKKVl7FGu6VadCA4ZxIGD+N+tuWH59lcsxDI9qrOozPK6vfJ
97J928/lfWIGtKlr+12h1uhnH9bSeB8kdbkd00YdU4Sld7YkQQG3/si8fNobiLapYwGdhCB/71RD
6azESPp5/FO4436I6T6jp44erAQ9L8oV/5iyWN6N5JGYyvjI2bzvVVLnO0FwJbkvXXwdxi59KmX6
ClWi/kQQZm2GbAIIFARwJ1JVr5GjKvLP0n8fLDv/glC1CRm73QEepQlpzveD6KfHlFWmRVj93gc9
N7CCsZZfWC9N7jQfzYKOLF2/WWmITiuzNWhf9mMw7WI9Ds+69X9NUdLf357BGA52Xc6sTYUhwd2z
92G1EJUy4cmjXWfex4qTcXwE7OOuTaMkBCTm1lcJc2+ND6r1kAdn03sWBsZbUfWaqXpAzNzyFDMC
6cy+98SJlrwkOdFj9mi8SbgPvmE0jEqktautrtjF/aQfO59B0NBVUEW8kNDSBFKnVOqcF0I8ppHx
24icr9DMoRbW+AeT1BteHSfKNxQ+3jnrXdLXzCfKzer6j7UrNxnUl26lz/ycxxnPEVs5aJvD7JOj
CygD4ZHYJ1mQnLIpT++BgVy6KH7Kllo7zRB8+9LUWw3H9uqR8E2hEU9fiWkxX5/mtzRlhOWMun7L
fELIIkEg1hTUbyF+Y/IV+xet4gOc5f5cVHNIXif3qtLorAchY+vBgph6P03muTReGiHpWBP8CTtB
k2uSpjhDKocwlOyFJZG0HbRYVEeLoVbS+avcwjrVYFmW/IJ+m/bunXaLt1pP2XYGgffG3wrYUzxM
o8IA3Bjn2yGYEeUmmrlZAD9tyq30Ojr+TI2swEZlPe4MlaE95y78NITREypsQok15BQ8N/IiXXgH
NI/wqQ/TGrmk/ggLj/lmlXfroBp89ixD88gwkU2QdY6ZreXt8JQOM/+b2SkvuGnGg86kAOkR2f0e
v553VmxpztNLmZUvoduQPl+LdKtVm5+w2+dMR1Gk51W5LUWS/fatI7j3/JstODLr3Cwu7ahcSLnw
JDqrG1/iNHpWEKBKT9KU9nX4GgrnZfDN6XJ7xhKKckm2SF+XL3Z5Ea/bfonJ6fJnGu4VOraO7Ewh
aexPu540u5UcJgFj18G7Yl8Syyqf/jm9ZtxLm7AxwEzUyjmN3dxR3T8O8OZWFS6Ms54eUlqF50z6
4T8Hfw7/uqn0CfP7hUEC3ChYtkMAYOq5gXdyyDxjB+IPdpxQ0W/Rhu+jWzwFdme+ysl9VnHSPCu3
NU6SPhjw6RAjBlL6ZhqLtW32xPEixSIdxWdFaS28cvhT3gqiVR+HSSG7H/XFSxnqG0GoPkYvFuu5
KQx06VS1Lp+63ZvG2kyrnZka/vPNoR91+tVqGYk4GDuolF/LItSvw7BRXp+/mMm1ygfrwL9P7osR
41pfTPHVcqeCuIVoF2fKeLwdkpkNDg25fnIenEmMr17qrru+HZ9cMG+voij2jEf6x9vXINvet/3Y
n4xiOg1ZBVRoCqKrpV0mI17JeHh5Gjrzv7+QG5E8urN5vr1OJxi/R4/hbABxc74dGi80FiHXcrU0
S0Nb4FaimA8ShtZ+4eZPunlFz9E9y+XQzaw3kTdjsRq99rnstIO0Yfi4PaONZ20mjYQzkv1MCK3b
B8ckcME2AJFJD4rpey9tXmsnXDepPnsTFLz1LboajtJMovjMZ+jvvTAlosWeNTuI5WGZd+Pp9sj0
3OEkRuvHLlDxRIGXYSnPK0Rx+LgP7UJsW54xx6hOt0dEIcTr1DUneAE9IohJtdPZoiw968Z+y5Ko
27Ofms5hqf90nV0eJpQaDy543HXZ1dxqlqdzHk8P0VBaRxnE77eXMuEWAcCtfu8muXFP65Wnt2/T
w/jvb4O+o9eitMJtZtoN24M4wi3Udc+W6YeXDJcrHJ3u+faSXPyQHmLJ0+01wSUIINoiTmD5httr
qEWppYLhYZ6i7hnENYr8giCD2xcH2lgPqSU3ty8OcfgWRpQwsYzQiLFFzx11NqXvPbcJNIkW4t52
Dm158Ptk8biAtiKgGrHF8k/KxlLPHRP0WQ3j4+2lyncsFryg3PtRrZ6tDM1qG7q0p+HNgrg5M3mo
0RgUyCWNBAUgXKa1FNl4wD44MIDHfQEU/s4c4mnlk2qz1ZmRP2gcTNsobrDUaYxpheV5Bwb61qtp
gNYXS7SHOdY4+1x18ZJRXdjzs6Uu82Fj5dgOAaydygCUI4b56BJU6wiWTanpig7dvAEK1O/xTdjs
vwoNULWyCacNSmhKVBrV3TH+Gcj/qG3WsY9MCHqdSZ2tRVu8JZ79SLbMRyfALhUDEvgOS02f/U0o
0lfOPD/5mdeuZyd5wgUos+lELWjgbkmP8+i8AVNNYCwhMBwbpIsT72UZzS+ulV2GAOVqkKMlsg0E
U54J3zCUrjiFT3kCMRfG2yoWtbXuj4BM38a6lqsMJeCc+SD35B8nh6RM1Nmd2ffxc0piWTvjoyg4
OefC+3ZmoHzkOkASUfpb6tDfo0pp11NW7tToDFf4eazYHUbRmElsgIYQqdhpGkVPK9AFOVHpP4qi
c1FZQjmXCxOU2gaedNZjQ0y3KpZkWC8+PIP9Onfd/iQCiGpFUzZrpXDj5dVlQDWIbjQnnGeEtV6p
P6LwZkhWdrXyh/kxtfAzt3O+0TZ4vMQFa2r273ZBcwR2A/EMoKnc6GC0QQy7OSFAcR7PzNa+JzBb
hW94+9Bwd47KntPJ8Xdx41zhV9PEnvd08QgODOTraFeoyGuI/OX4DTr1GXKvta5IyVv7/nLbLhic
T4q5TYm0PHawjdQIe4N3Z3ASvHv2qZrRu+DUAdo874em+G10cXVA2VSuXUzZPW/2rk+Nb5IaQmDJ
7DB2uaMP0h+bLSzceN8mRHApuIxsWu6Nbvop6/CwTN7EmNdX1Gy/tCeZ/QrxPXt1fA8o68Hq4Pch
07AvsnOuZYBdj648zM4eWj/kswF8X7nVM5q9Cl92OLU/8VBCZiaUgThrZwm5wjgMxJzRFV49+gqu
iysyNr1qU1vW1RnbfEUmYoFX5iXOfFIg+vqXjj3abM7CykaEAvbKu/R5filcOB1eKJ+0Yqeso+ia
F93b6PXxGc+jPGkPqr1T1UiOBxABVfKIogW95XXgv7ors+p3FZI/rARuMM6GmxlkCMlsKGwya+F2
IvndFW16xpVDtlabUHhU6mVk1H1XoDwiDrZ9rFzzJSl7AIFWtFEQ9auRFnZiXkYb8AaAdj7FZOVZ
5u+gZvtIxhn0z3J8Ssb67DYu/MVJDUej9dbBgFG4KLlOPIlTu0aTxOdvgeUdUYSumWhesib8yEEH
HGywV8zs/ZOR6YjW0EDDsq13JcjOOyBQkWPnm3hOuOwK/gfa2kZGhIBcpe+4ftutH4Sn3iz2to6u
hQmZEHgptxBFwmAWPqdKvyazu7iwKb+tq9kyq+0dF09ORxNIJyNZV21hrjGb7/AU70cHjrPQmKFq
AwkzN8hLZf0MVWU/hhLMrVVlpGE4DExE96a8KV65uB/J+e3VuqfA9RqDwKBqItmXoWkdfsbFiEMV
sssdnlZAfaZG4NAphFK0p1Zp9DGKipy+F5VulMOpT/FxV0ziLyCer7BU3wbCNnovyWszYj1ssWh4
GXqEufuJNZc8nrSPIu/CfRPjyDGH6VQOLl5nCyX3XDmEwpr22mkyn1D6p8z2p2ciKk8t+kXrIoxC
rAYqV3qF3WvtX8rcaKlOzPIBHusvqvRBzayeQXySfFK0UUemiAO3JEIQNvzCKykDGvUmBZSn07s/
VGjRnTdoomtcY+a7azIYWV43pM/Qi/ShULT+Ux11nzlG93tYAL/K1rlanf0zG6ACQaw+Vqr5Dqgn
yUYsaxRzldvpjTvBDFLJ/O65/F1sv6LcsNeWkWeXBNu2Hxvxru6Vf0diyyGZ7QdCmTd9b6cbqyR1
pevAS2Xz2WMPC8FuZQRx8GfuuH8pA1Bfk3/Ms94WY3K2p3Ib1nJXOy2qObmOFTkajps+VdqDRskw
ZiLAWVBfNq3k1mQCEUbSxWS4ZUF0z1aZ/gqJAlrHafLbC6H/Rs67yksk7Jb8aprixQxw+k6ZvMq5
XHZB4Q65BXJPa/4lC7lgItHrhBZIfued/Ks16Wn3dTBfHfrYc11x8rRQ5nWbXQlUyyzWtsrtE1iE
HgF5YMnx+Od67ecdUBzDI8qDbXvGWT6YprHI1LYg/Lm6wwZFSELX14qzxyZZUnM5y8kecAM6FL7B
zC9Zi6TnmrdOI2ppKCGc0H7O6HCmkUfHHN1i4pE2NaJVsva0I96dUnNrnuR7YzMKQBj44+MJwJuF
ULWN6RPwWWTzUG6i0H2zxvvRa3ZZJlhMJiZrEnd566KP7rqG6U8Gvmv0zHIf9cFnXiZiFTYeMOFo
H+v4xfYs3DNIxANjeCHmI8XavKBAhXexzKAj/YyuC7/cTHq4pB5xflE90d33ifiaZv/+rRYUnEhz
2bSU2dq0ckhb5qTwcEMmaWtu6S2iwzVtofAOAemFPtDWn0LyEEL2PqnKVzBssbnr8Dsd8EIiy2AR
I+SIq2QVjMGicyEI1B6fEV2i+ctq+P/u/Dv0nZcwJJyuLQ4kgQwvYfMcW4o0tCq+T0vWIp+UBioR
Io8ahNBI2/uarmM6/kmc37Ierp7A+0+fCfLljIWjbVjVUR31o+NgNp9LQJBoawxTnsoaaa0a7R8G
jSVoZXfeaQlqNSmrH1qy25lMlkNcou2HXzCHf2AeXpzZwpAj0VKkRrOmt9s8aBttgkFsVdwiP/Ab
KiRwAFsbLQ3FiNzSmgVF0g8EpDhcLmE3fE9dk4Bvo2HOhpO0NbTENjVbAVKti/faqHdVr05swecN
DI1T468Ru9DGjeplQUpavRst94+R5ftMSHfbmtzKhDv97WLBWRE4w8IpWam2+T1oKe51zmi6KJdh
qEpPCXr3DexSd1WkYcOQOj6YpNPgH2ggwiWcB4VdvAUy/jIjbluKjlpAx5K4i4DGguWs1Vx9T6i+
MCZeTaRpdyqLHuSsX3PXfpPEMGUF8Qxt5//YVvQ1p/zNoWqJW+o587qAOK/MG5GgA/vUQfE2OdzQ
2ig/F/gesEjHl3EY5Trp5bF0rGtYef1hwK+0AQ0PQks8QH78E4e+WDUl/l6z7YxVVNIUCN1lGI46
5k4Vllo5wS8rYmfX4qFZpWqYNwvAwfZvMTfJY22LneFPNiK99LFOodlbiJdrAfgS36SJ+xzVRZPa
bza5Wo3bvgEu3ShmwWBUsRolcffYNdxr9SAXEwYrogNKOO9tvbX4Nhq/QM3NHn49mU4rhHNrsMF/
m7o4Ocn4jZJJMCcE85769daPKWtLo55YyrudInEdJVAH7bkh+zcwqN6MJWMPqfAuz2Mmj0axaabo
VyzxfcxMTnsuMTrr8zns+NVhVVxH+oI7R5TviInWgVlv87Jfd43cYwFjZJWhMUiLaw/k7b527WNd
LdGNmcA+KDosGC2CME0oUAHnnPEGsTJFT6/fvJ/iVF9riLl6IsQXrmDZMq4eUQuJ5KfRLk3DBOVO
MnyV7bPhDj1qycJksyL0o0HAIHk8cA1xENUUS23JdVCErDu5wI8wuBriXUCel/WqHMF/BLUaO6OQ
TFJHHSXc0rDVWDENt90EsrgaMn3KATZ92CHdw8HeoQoLVkwq9Sp3ybMqBwyxJSX2nbXHpAQutKqK
9TAwSe0VGVMz9gz2Fq/aiopj7P2tG0wQXlKifZVcDOQjyDXzGnUHACJmiKqSM9l9yZ0ri40w1GMd
j0AG+uJH9UtW4vgr8MaXjAwlU8CFGTr72/B1BwenmB9QDrg7Vxo4Gl10On2ddxvOiII/Mo1XfVS8
xMFBDB4yvTZwQO6G77Pn3vujOcJz6L5EyBYvWUKzYE5Wqr6GLn2VRp919BNgIng2l/Oy8rNyK5bK
R8NlcGYzvwin/mR8TmTZ3AR3bAK1jN033tHVHHXiEBYo0OapyF/nJMK1EAeXXpvnoZBrPGW7YHbe
SL3YR5gC7jSDrrKKGUX6Sb3m7inAhZ+rdroW/rRVYw9V3IAiikj2UHP22BM9KVffI0MPdmZukioS
eK99laQHdvUVLRrHYeDjnnzT/oqQbFRLRz2lfBrckozdpv0aAuLR0EPVhn3CrQmG/S4w7ScbTNO6
miEWm7m77U2apE5GgpcPNKdERkGsDOREwGpRy+ip19i0crIqy2opJPGmFZm7Y9jArcvx7uKU5K/e
wqlhlXO3icxqlYX8nNpRlFTZsZaqXCUrs1uUiXH6nfW+WrE6xTs/aucN8G25NlXR0TEs6q0uyTBp
s5eEJQqFgVOskjZ6tAhj3SQh7Cq/fRItqUIjogeGZp6/ThNq8tFHBzGpg51QW3FzOhjsyfNA/8gS
/R4V1NYb1W9TS4+EA/LuyvQaGmW+ch0SzMeMdDOPW3fTTh9iiDa6Qa9weznW37RC4KhHKdDvbPwV
tgVRGQQjgP6S08G3uGJalwV7mmMS2Y6s7iMui+I3CqWKLWNKCriatoXWcs+G+buHu+sFJKFanQW1
ks+B4pEI5GrC26WcHeVYuTNNf5eo4NMTZJB6efY8zu55GpemKpHP0WAzVWEyRewPkXsM+vahNAM0
YSyHRgbY3idKYEUgMotUGVwgNNpbxQ3ugLQZa8NgkFDHQKf3ubUO44BDy/Twv2eFdVbyKzJ1to5A
IKVt6zPkdzdycmhbmS5n2LkH1vKg4xA1g8Ai5lTJsSzrAV8tvl+P7QTajt9YbrunCUxWxV80BLJ6
zvyIuEGDQQkg8GYrGvW7ivSEaZd7lg/oewQo2Y4JJHezYLkex7WnXbGdG2Vcq5R+ou3OqyhOrL3V
t88T7NhHGEGrIUQrqvPwYTBlsTbJEfXIEy01waK4KM9hIBSCXgrAYJm3W1nfUVoVBak7dbZPSIo2
hvqzX2JLwyXAtK3fB+G+QMAa3xF5n1uSTonm1O/o8PrTuMSgEgl8N5CLemPa/X+E4/8N4ejZtzfq
/4BwvMTh3+a/IR+Xf/8PvFE4/6LH49qQGIVpObYPBPAfdqP5L+G6lvR9f4kOshxXyf9iN9r/ciwQ
KaawXWGSJwVa8D/sRvEv13cBLTqWhRnK9NT/C7vRsYXz3yiFnqUklEJPucCTICBifPjvlEIGQyLs
q3ITGyNdX6RzZdhPB2Xic52jkAFFnj241mdBe5aryasuXWFFq0rnf528fCpV4Wy1YxmHLDSu+d5v
5yei5JYNfdBcSJlBPHAoUo/YmNFdopTiR+4j/hKhEffm2owTboLBvBfKmk8gr4kQtnPjjj46IQr3
FhzEvq/pCgbjGl9d3Nj+t6vaDVZfUDLwBOYy+vHKKnwc3YFuiR+n+6JxzEvavkI0gWoOaJlVYyXI
FnlIWkXnlszDdSFz8G6l6VBnldXGLGtkTA4aKfIorugEP0iv0IwzreBcgCmxQvuVFADqOo//uxsj
7cjVe9jOZC81HNIxO9Vx4uydHLN/KIxLMJvRvo7GrQACfGoNusS1AG/Wl29lSaaJlUIqiD2KaMs0
rXUcFiRaMLmictJ3pCKqLUOpCaExQXuG8Vf21OBmmaUPXd489HkEVn0OPksBJAE92TGs5lWI13DT
e+RIkHi2HUz3uaoVEQ0+nSfZ9ck686b+DAqS8V8WMZRL7b80xzejEzXXYIY4hV4LMUD1h4zt7mDk
SfsAkGHTNsEiD/7MxEiAamNJ2JqAfcdcfXhDDwI+jL0VOajNyqHXrXEHQ+kMd9HACNC3RjaqJOzq
qes3MablSvnths9KbsewB42cRddI5/u5IEvb7AgWKzEWrvui/y1Z9mmEWX8UzbZVlXjyUlZ/8SJM
G759g9XX37kAyzdJFJbsasZ+bePNeTGG5EVCYd+qfIw2yESTdS6kZK3XzSWpSVWJJm83Ntn7hK6G
9gJhHH4xTThfXXqdy1A0yl9TSUc1QXqIHd30j16Jw9fP3aVNePanKthmi0Ii8OxyyxzhaZQJqlVT
EaXEZU2fCkB+i57kQDrStIqxZK6QyOgjbVV9rJgcbrAztLBicDykqK/cdNiMUpBbBnYiJfQJtNhh
glZALnsDh6SQ24nQ9uwXCZbDuQArCMypByekhj9mlP3Ug/G3zdFL+CnTiV569jUqFcZQrz1qq8UA
on7XorPOvPuhNx27pESxP87WW2FVC92Thk0fy9824KIlFvgnyGwGwgRSykoQseCU3h32j5bxgoiO
xaz/hlgVsaf7oK3ijKhDpu52A1EN5v+lcsBn+bm51W5ILCE+0wtq848Jv/MeZyAZSpSvYRNivmh6
8P8mwSUhExW3ISovGjDgIFjw2NilTsN+LkDHl4BqObdlhJZfN0tmXFIdTWB+eLeI83FJyYNj4SU7
V0cXstaehsK1DpZZvlkhP73y+cWLERg1VHSZ/V5BAgWHTe2ya+c+2onJI72bc9RCHqZsr/uGZugk
FrYTPFM2aui1pllzakNS0nN5Eg3MZccj+Cnimpqx4KKxaBZrKdJZvHQthLPA9OqT9VWOHoHOiWNu
ZOiOnH1c4XbCJkkXBeg/g5YapCk6CqRu3lVO6G6JRkqiChNLKBESWuFbZn+7pCZu2YQ9eIsuvvGW
ScJU7Xo9VXsiuT9TA4ac5elxN6HtJaw1oKPV33lVXAJ5QXBh+OLiix7XrVnh82H2kXsdqp/smEc0
Y+lIM2ILK0IgAa7R27DztdAqIreVl6wdlfF3a3ePOudM7SJUsg2qN9hVVNw0Wze1WUUrxksGJBVZ
s0dH+dV2KFRItXv2iVVoHCw4na6TvcEYL8lS+uKgJwtldocwpD9oRK56nugMP0cY2cqq9R8Kf/Ye
VFRtOi7VlTOlPukszcNc6/TJD7rgoYnf2NoLQ5YPo99Vj49VV+SPIyI0VrvDSMehbopj2vcYnc16
YerZ5k4h4p1l0z3eDoUiPYTUjgADC+eAsq/52IXrwh5sCA0UhAmBcIgoIQ/WDoFpNdGguVdeVVgQ
hDPXrwV2RC8J9H3poZthPkOGnlow46P3xf5jrxPnpeDuOk6VfSQblptXcwmdbQRIYO2NFuNCORBB
kTbP8NlY++LMORiGu2qs/qsCJ+u4EOFL9mYJO769W9AdQOOzJlflBW7Tc8O1v69mLVaBT9QbFmdy
Dd1UvbWC+7HEk31u+KhfbMiSaDM/U/erb6vi4I14dyMrNdl1ECeTEjG5pZ9W74RBiiO66nbv1p1g
rNkww0tL+zD0Uh0I1m1Plkzb/YDQ/tyhPQRHQNRhPKOdTBNGVqVHQ673wk3pD+ljO7GV92ujfaDb
5mwKyPZpZD0Qm0KrXDtPjIMJUChte2tDisCkEz/7Q4mjogu+3JE0KLPRH1ghXSSUhyaB1dOm/g/m
mHg31hlrqmH8kUlqkahAH7oQfrBWKNE3adU/ZIktXjoosy6R0HUyS6LBXPuhFk+dBRndkqcaPtqL
4yfv48hfPdXFuGusLVb+5KWDmHTn4DT9bfUDSpPR/2FhO0LeNO8zwIZ3vgyOwUBLFnI+IUvL0Kar
hz2Y1HwbTKg7vMii8J/QEoIIORKO6mLS5tEswRYT4uHSNr/YrTQOcqqOswtzZoQbSQiD2k2Too6v
NWj9AkWNFiS8x0S/hEiZHeVl56aicxJDWVrD0PrjJulaOuDTGKJ+pCBnKEjIKg3GhDtcA9FeRObV
iSOa5ssMo025N7B14rMHGu34R1xRG1uCySHWLZrNT5mwDOvsE+gBbSTH/Wu6XX+a+8cW8cq9NQEN
1GNHV7N3aiSncBX9uG32mbTouPe8G0QVr3NoGGUu9rafwvxJ1UPVLQ2/Yl9jMcR8vM6j4rnwm79j
IKpj6llvoT2c+fDlnaUlwHr/Ekcpw2vB8Ha2uV4mEgt6bb2OZqUvvF8NbQmTe/JUbuzA8R9lNtNy
ip5ERGpaRpBm6tV65Tf7JKYW6nxGPX0Vb8m3PfrIn1sXeub0E1g1zES2TzSUEUgChA7rXR+SY8v+
bI2g9avqjCtWM+NjTCL6vVTGm9IxMQFl6M6TYTjZqcEFEdEjbFgjshTC7RgfNdGbvuO/VEGf3+N/
AOlsr6THOULp8cQc9xW4Tr8yuvqMjxG2cY6nQsIaFMW93bgQyJwlaql91WBMdpafMViK0YhGjfhd
jj5vt4lFMak+22qXefmfziQml3Zsu82HkrS5su3PaSdcXCQp50e1Cww6Ih6ayE1TteTyxZeq5tcU
wUiBaz8XxiE0h7N2cjSWqDIbKzvaGvYn4DL3Dh4l4NfckNsCk7Jigb5GyETQQZbQHXFYoAwKQlTI
4BROo2B8SaUa71KCTBCunbVsom3gE49DLyrCK1TQ0Ix2xhTuQi9WZCFxb60qf7rqxFB7uHtH7uBE
Q42MM2nmHVsWULy7aC3DuiE1F7ELoApAyn78EDFvNauWDicF03pAh7WqZjqFqb8FcZG8YtTaxX61
tQL64GXVlxca0/S13Ld4MvRd0JQuBXanuKJ+aQWHlu7sKUFgzLrc5U/Gp1F0Xz3ipIMWw1uXm9RV
bo1WxSPYw7Omx0T6FD+R+2j6JAm3VC7rHlU+wcK+B3tefBYiu/elR08HN/JdVvrAvhQMOoYu4CiM
Yqfzblq53XyazfSJFM5iF01Ym72J4ZXvC7Ep0KytQmf5/EVzwqCy3HSX3NfU+6hE+JCaKl5Ly/3g
ngb40fDIoo+sVTDgnLempzDkTZvm6jExKoI9+Hggu79BFZa0QQkd7gRUQUGAUGATiMwMsGmmX1Uy
9ww7GoNxMIMVvZxQGNkjLLk4GPRHbojFPxRv3byNV6X+H0ydWVOkTLS1fxERzCS3Nc9WOesN0foq
85CQkMCv/54yvjjn3FRU27atApk7917rWdVG3qME05ZGpAgyMthTBnDu4KeHoFf22uthZ6aar0BE
0TosoUSVxMsEOi0XUYzGRWWabEGpUg4t9itwVTT3ot5pKJ7Ljs7/skovtte8CAgnm1Iz1U7gWS1g
cqlVcr9+Rt6y5mZ6Zc/ubiqCR5XP7/mMBCBtXIdBx7z143xPRPkNl1C9spNm2/r6ofMPeL7Qdk0B
GL/hJfGxWwltOSsjqH9dH+0XvSrURB7YwPuQqcGNS3M4zVIkoQriSUwXbGkzKQHyvDaUhz/NuzMB
M4xwWOa9ZQy2fKFjTJeQn3+13V01CjlkNChMEjKmWCfXPeRBqM78+uIJQbkDRBLbnVrPTAbPeeqx
TzSMnYbmE36U3CBWlOiiNkggbzXXivESfvkWikhBpsA66aGATOXRV7GLEhnVxRBKteaehlcX9/I4
tc2ZZ5YeE/vQcq69vZqm8Vm30X9Wn24tRm0rl/QzWF8l1zErdqxlcMSsMobjwgCgdzrkOGEVsu9b
8UoJ6+Rnfrs0YpK+a6c7m8b4WBUbmTiCPRJzK6FiCatVtVcIFpnsk3MtMbwuycStNx0W4R3tu0fY
4T+Gm9ZPaECf4MT9NCFTaT2ZF1njW2i6hyR2g603BEC4s+bFdJq3rPWsV1lkd3edTeHUFVRamX00
NKOUxSrool+XfuvCFeMS1BpFjkIrqjRVOYKjyCOxCgQG5JjwjIWR0ckc74n90ir0kcBjQs0NssR6
19q6TKzcVG/ZSIYrytxhj94vXXZkAS6zIPOo0OYHPBTPEGnJns99tUAURiKq2SJFCoyVctPgye+R
1puTt2JrIalqQGfQTQQ2VNpley7qPXQBDgatE2N6X1izvDXh0OGTmi+uNN293wOw8zK8PFC10P0l
5RGtTLv28XYsygnCYEDw8RKIwGLusCNnQ/fI0WMlSz+4QyCYXMUcW1mOzb1Om2teDDQktO+uB2Jn
H2P8K8tcmcid6Iba1lf29yNkOoBqKc/U2PNOjtGjZ5h4rAaH5FffvpoD/vHJMo4h2YOX0p6gXg4I
sFL6ELMzk2urc3s1SuKO/KjcJXbLUa9gVu111Fce4a9I3ghPc8ajbOttr6p555LrgaA1kvCeZ3PT
ivKN2fe/tgaM25nRGaqJ2DLM36J+MyhWUY6FPnjBIZ52OYDSY1qDRhRhD0PKvpgyVgdL9mrTGTfX
818G076WZZxszXn4zTQANM8zro7ZPv8dxv9eUObTjEKrQoh6c5pT5FqeX10rxaUqNZQOxGvbpsBy
nVmrKZW/fO2SZMn13//295LcnwkHkCiyMUWmNf+I6SGYXdIr0C8wQyNSAbf7hNLBDjBB5TF5QIRL
OAuUmM25M81ylaYzieLOuDNFR8+A6DTDTx5GG78F6dZGn8HPEP8Rzok8YIgOsa1vSftocvrYOFI8
UCKKc+Kw5ydolY4deTPrvHCHDXiAgeU66KMX0kDYlnKaSIyJNj02UgB+rLFlZFksZHzbaW0sVeTc
SPy7FOY0b4uEhTzzRbIbnSjeEx321jUGPgfn11EuxZtlXFuefjKOC4JNs9ckF2R8WdBf8BgSb4aw
eLq7sAuymeJKoSDS/eXvhYOtIGhpG46duRw75D/Gfm7j+UWyD+n77mra9ria3eDIf/DL6LW5Mgnd
thAiv9s0o4vm5AxmWmShPf6uIDTifRb0v87ABhpzDy6o+snNLPNNGZPyfc+nNp+YGF0DHbUnYliM
lsrFGpN2mxpo+FCOvg6TuSt1ZC+yNnwJbOMpTOf3qn+ORPJYdu5bFoef5GWCkq64X+8xoSmpVlDC
Sw51Cdw3d5IPrI1/JlO+R5V6a9tHSJWM8aNtHLUZ/xO4SNFbTSGXfxo2Y9zv6MwdhmL+rHp+Gtcs
bt398I6i1cWIWUjx5RoOUrSReJj0XyvyZTmY+TbS82EUfcoR+qIyyPscddd25LxWwfQTufW0dDUQ
OCIGwyz+7QnT4EhnXD1reqITfSmxz3aEqSb+8I+xMNifE5DWY4OselEpCXVMso6PMd0ceD6pFSza
/ja01ksdocmRkK4Zwc5A49QhF9auqcTXELe/eZhekvJLzvMRUPPRpEnleHc1lcbRym8uqdKPPPKO
o0XVTnBfgtaE/Nxu2pv1/DKkqFGDlK/CLgl3XYX38qT113GUnkQwv/m6e2gH1M50BndRglbIbz8M
btjc9IjZdhj4eRapXb75yb5N6okNvl0actcUBKiS2/YdhO3bmSxSfsF0PWMdXfJJPQhI8E345aN8
CkgV5pBCe7mUe+F6L1ZMyI5JJ6bMO3hKtCZMfewER5gR3UoJQBN/cATL+1+cIJV0Uk2LrvEOA+4N
0FrRwoGsu+oLkJnI4NeBXf6rLfk8zfKLqBbmYLeEk1A3y7XjNSRMAmWdkR0SSneUEYTsdAioi5Fv
4tZDLuKxNGGTR6ueHDPfsDdS0yUv2LcYlrlLispHO+LOV8AUaghpg9kvEWrTVvSXJTDkKa1OblUr
ctn7q1WkSzPut2mVPE/A6Lx7qFLWh/f2FVm5KaPVnnTHbv7KGjiu2RAe23Lc9Pl41ZjOaJQd6kDQ
xVCTw4Aep6MTaiIhiQHprCuSxOcJC4CkWIirlU9U4OA0hInQEiGHuDlDlcJV47BaAEVu1wG9mrlh
8gXn7MHvgdMNzh4tLQ4lZFENC6iN8CUbH5wsP3s5/Q0/v9H7flD1ZAISNF4NSuM6C4/N5ByRJ3PO
sbyTHruz1JixWTDHpSRBB0DLW3JXdMJ5qsE3IZou2YuzeZ/X/VtdqG2C5p3F84vmCklKKRNFU8HI
G5Gi1hNXByjkZRBkGuS4KSxX7tMpOsU26tumlhC3JX0XD7hxlmN8rNmPm9akamecz+Boy2TkWpPC
1BRuSZvVPHbSvwdrZQuL02ZEMDgsqwhpBls8iZOExk7roNUPMsnfdBKfoCns0fBdBLuA94qH5liZ
OURx58Gi7um65kUbxOd6IFNtxkDCMK6JYsSepThgOTjXpF27OLSxJ39WVBn0FHz7GLfTzkq6XWcA
HdI2IfdOfsPoik0vzL7xAjq1qxYEdm85gcCK92q29RO9os0QqN+chgn0IrXPGryaGIAWU8MRkVYH
2AQsISvcHaiKzHVj0A2drE9UyOj+vAJLbTZT8OZr8povSW+cEZf/Ahe/xa17zZJ6r+LwlBQGFcO9
xav03RCzLLT9IVH78izswGIwWY4gFVLOnwsSDVYZASgThw90H/ZjP/X/qHDslXAsVBi0augpEeFr
FQGyzzn7sEjQCSgPouI5ldM1LpMEsQSyaIOzgI+2rPQ+wrsMGQ1KIu3tXR7T3eIeEUJoOU81DWrb
pbVITHlaD2950TzmRnTQpjg0Oax9Q7trTwecqNsH2xn3E/NFrD9EK0UNKpLWf/BDxgdItUg/Z27H
MkKKTg7tthlgt5uFfepMbyCNyVliOCXpYyyfs9A4OQkgy1RGWPLrz2Dw27XsElQDJas+2yecqp7A
4oVrNSh9mdwlCsPpsA/8fstq6OKyrFFRB9fOvOsb8RNZ6XfiQ/FkqIh1095MOA+1wpyWhux7bvxe
C06aivu1SRkXSuc/zZlfcMvKaivAqOW1e22b9DdmRs4jGlnhGcz2xTDnYouT80weqpXWl141ghiK
mE5CBX4RmOFg8MPTb8YjeF+SVRVQXWDRoX11lO50b6b/ICMddvetSwbEUiZ0e6qY7QnHPQumDJ69
wKc7bW39mjRPWQWn+1odFMYpT8MXP4uoaItfXBK/jeO+IBKI1xzGcKOYB1DojxnqRRRn9jKbKOYL
Mo4S9PqLwizP3PnPDdUD9e8NaBOsV3edOjeUC7ReiF6G+3D1dD0gZJ2p7HjwHDt8thyUVgr+UryD
YI2yHClJcVIweFZpM+bb8s0z/Q9nLmvqdQSjuK0o4Da6pC9UocMMkn5goY+/p3b4CQairZ6wyuzx
0ZurNjMfQRig8aZYgDTyxZb/EhQdYkA3gaBFEUKIAa3KrD7S2aVPP9mnvkRbLgBMy+l5dB77jsSb
OU8QNFPB4QB+C1P0mcxTrEXLcbm55ybklMaBnT/FcXGpiAfrI6K6XdM/ZU392Scy3fxRC//SR4y5
QS0eE4EUFeEDApNVePK1/dA1M4gwKtA6nN9a8ojm3rfxgrefiGy+i7liuud96mJmKIQFrMv3loLp
MMrylvWwOUuPNsogPsOvabTEJuJ4vAjKm008x6GIgl3qIZH9e6lqNI8Etx8JnwuXRkAP2TIKxm1N
jtz/HmuXRITddjHtCjSz7rFHf4Y6C9bB5e8Ft/WuZsq/Jdr6im5/WveKZRvLvrt41kPkb3wk7au5
r/xVr/rIWTh+V25oYlgKfW3IyA3B9pTv7PSXfkZwjnp8mgJNt4zFBU1QMUlxloEUlzh0U3DFcQuQ
dN80IJgzZg+9QxVdGhPzs0ptoS+7y3Ew5bppgnc1lG9WXGEfrwm3KgHmxiL9mgbkzFlDeVACtF+W
FsakyZ82ZGJbpxo6LI42BDq06haTB6BWFLQBkY7JPVUJYux+AglT3C8tQtpV0sEpM+MRPTrbIpke
FpZyPMra7h9QstHImAryvOz6C0RiswMZj75IkrPCwC5DnNyPabcMJubSdsx5kpQv5EXxTrZQ3pua
4QtC0Pvk03gU7U+czD9ZqKZdCmkDayV9YYYXuRcWB4/TJ/Qph8iqhGa/ozhNC42YzI+IghwzuUsi
wziWMW2lbgxoCzXsTFn3SOYwLTX6CVH8MwgJowG1V1Xdu+O6epsM9KCt5W2LPdvnLzlNais7+966
p09Mzs2WQDOsvnBsbNUR+aKm/3Ib5mxS0hrMYnpCiPwwMprNhtzkHG3FA2o2QfHPTD1RHN9jT20R
qH2XWfSNnNqjkk+aZ6VV8cAI9kyt9tE2OX0eUjwprZV9hE70DZPiMes9qKzUt4J0pztaeEV0SfoI
JiCkoA+r9F+QEzkv7ChYh1ln7IqspHTmZjwjnc1UY6xBN2x6P0uvZnPJ5fSS6n5p1rrb2rkadrWX
Hpv8xaga+7mB3roQebWZdGy9OcJwaVfa4xaPNcr6iXiLie2Pp9leWTlUHDcghMsHchXum8r9dIfm
Jy3ulARH7ig3V741baXq9UMGYZbVpBP/EAmm8E2sYesWAW6s4L1GDrYCCUfsdwU7M8j1qrRbModT
lJcdv7xpBDZnTJ9IGkiNJy/SrosNVrtm70H9Aa1gPuKEf5awXh6Ea4LhGMgi7MxOXqFEEJLHXSNI
q1kVptFvKTC9jeQ0EFe3IEk+jBzJgTeNBnPXLtx5sdNs0OrsvTDfeqr9T8FSWigjL547umE8YuMu
2PVo7TzhH2tTMkiBqrehEWRbBDzCUDpzh9/gTmabqhpM6hWyexI/IhYsmrPbWCFARFrwpjuCEJkj
LMvmymTSeOZRRvw/zOeEjvQl4O5Yjbb/ZOWYrymgj3kxTwudleEjfTn6Q/d33ZB0K0QMD7GIpn1p
2GfDpOYfrXER9o1xY+bBQVzH36hUcyJiOqaGOC3XgRNV16lpiQIb7wmgpnL38YBxZ8bKGU7zsCdv
5liJfNuGUbUjQ3PRFSgNjQiUh6mpSysdiQ2C9H43SSMEwiKYeyYOEFVNl4/qeTwMJB9hLu7rnSsm
7zzN/A6JKGYeg3WltiX5c1B2nrIOjx4TblxyZpLulAQKMaEKqab2q1aOvAX5gDiJhnaS/GfNGGay
mr3MvN/GiVXATF8UUe29iJA1LWEbtik6v1NvaMj2HPKXUB2kHTCqsWX1SCemWHM1qmskRUVriKCH
IuJcIKjxQ2naJ1C41s4fCTmTTc5knADbPRB2fWTI9anEJFft5KdniXJ+G/jauRg+XjJrEP3V7ets
3YE1eixqQlCHKD/JLqieoccP6ExJJqTlB8a0cIjJtDJcU3/nOg/jw1R6V0wB1YHj/FY6Uv0Gs7er
VOb/+BGJWeboHGl4Pc34BJaO85pYckzQWM0b5Qa0maLSvsqBpnTSz1/zGP/njKn4iHOqnjHEs5LH
Q7mckEOsBBkhW+oI8M0xKIcZb9xa93K85oFYkEAC7seJq2PlNdUxtHLedFCuUTmuEJmtVAnznUP3
uoe5tW+98b4UoFOKkNsbDlFmWhOYhrPst/HakH5gMx//XnxrJ7tSLQOvfFY1e70cGtwzYVNxpqkT
fa9N6BqbLjc6sXlHy16OoZlsG/gD2TwXR7o6//flfz8mfe+f2ehi8/cZYJMA6tTNOUTTwKC8ENEB
BXVOR2rZxTSfRIwHHJqCPmIoww0OEGFfNtjkM5MJuGPplUgIhgoMVR/RhkMruCerLLAu2hsa3Sn3
LTnijAb8Jo72fcq96wHu4a7/NlqkIrYMdn+/vKqCYlqXYtfcf5WggsD1Wp651HkMTNnwvG6XIr9N
nXo8xveXNC4tiH9Ps1OGHFQhGPy9o5gMDx3r4cY3zX/khZXHvyv09+7va2fMtCc+6X//Lrpfwuwe
oqdMzMOYjNJjakXJsZ91ejQ5W9E8HzwO2D3DX8+lxZ38dKAhNjTzaSPYVnL8e4czYl6KDBtVq54R
SsUnTW5Syq6H7fdbDBljuCoyqcdMFPfDGJxIWwhOovf6rW35L5FpAYofya3LnRczCB3I4jLjVO+g
yKsyiKIy5ygUNyIDm8sL6u59lI3BUtmsm3g6mF6Y9NxFXh9hY6R4M88msN6FZwQOYZIc/E2Nbb1r
iZ53NvjJatIFbMi6wOfxKcaK+pby1xf1sNAM0LaWn/6mAXbzHiHx6e9divtpGGwa0gkYxTQ23qMK
vRZ27XtTChLmwWcGxMQwYZCXwks1A7KZuZCLWWX5xh/VjVYcEyUxc6sppog8/GQB5zo6W2UQg+8x
CiI742+RzxdPDci+A7k20F0uswJCO0iWk1MQaCDciFAfRJmMYQz/MVAerm/JUKXzh2OStBKzj6K8
9+avKbYKmh5tcXZ1vKn6Lj7QgOhPikn1duxg1wuYVpwJ1+SZ/Ma17ey7GGqHsrZq9vmekqZg2mW2
W9eS3iZgH/6ofHnMrTx+HqD/4kigY9XrDl1RXVf8BXL8lPhvJ3PT4+SX8n3qv0Kdea+B19XnIFAu
pwRc+76G1eHLHL6abphv46tZMmDV7yoeON8Z8jkbfP/S4z1ejLY7vNdhNq/ntMx3JFTgBtLvXRdv
ZujEeI4o2IhtiH6yPnkLfav/UGA8lo6AsTlDBHaTYt7NcVFs6E7iKZH2Qz4wFA7oKd3lsCfHHo0r
CkwalHP9r818mlBTe6TvbKNPGz9ShuMboPfdoUWNswaxxQh/sN/c6NXD1vmVSqryVOt0LzRtWzPy
DsKHTp3bVYMnpHFPhEjlgIhcJPYEDazLXNQPXdGpJaiK/tud3+3Wf01E4L6CdyC1Aty0X3SsWh6F
g5vvrK6nhyZachhpKODVzCjGlBiQB2DXjb86gnloeuC+lJqDTm1Zzr66AgNFiG6w/KeiZ9tTJYr8
ifhX/JqPSc5yaiLKfR3ZPi3q8sms19Ns/uLKG65OZljHmoinVVsgS4p1+lk8WISKf+WKRIo4L2LG
tXNyxT3EIKi1whuip2YBNujY+pP1NEOj8PVdczHym5+JI/SzlvkS0LwYH2oqmp3RtN2NwQCCN6fR
y74GutdYSmzSNrTPWVJB9QDG8VVAQvKyuf7Q0qs2PAF4JvqwpvpTHIHb4ge/Tv/lY3RexOMcrac2
7FeD4upNYFTXvW03q8gTehtHpDTqkgDg2oE3QafkphNzzxZSv2RmnB51U6tVIPvys++tFxG1txS0
6j7uja3rk38xd9U/nRDMAforGmAW3EfybIj3Pzt/uE/v7/Xvo+wVkpNu/E5e0WfUsQEVctSHv5dS
pucC5+S2NHKbXr5APvw/7/4+1reATpJZEGsyvjBJCc/GSEuA23g52lV0Hu4vfx//eze493ShUneb
NIUrSoByvP37izCzqrOL63RyMvw5QA7niZzUVHbLUIv4HLkLckZ77tNkhO9T068tIMj7JFxOWIkx
foCwqvviGHnSPSQuc1kbPg2DQkRXjuea1GFjeUFLVl4KrdZcrMdhyNT278PF/e+8umeoqkZ0eGrk
3Mq57e/jaRDwb+6fkd/fVU37Ng/9NfcI1nKbLr38vYBDQYFlipws3pqS7p4HI/uVtPkB6vatrsLh
4vkQF3Vf//93Igb321hhvxTJey6TmxmYmhrJG3adsC+D2dHGoWTeJAmPhLKNbd6MBTtYEW/nVBpP
FQl2R+rt9axs2iO/jE8gLln9lZxyoCq5tapL70IzdFrqoNhYjj3cqLWiqzLhFZURbVlHO8fURUyk
BhvVg2dmuPSaYTUO1OxZnmWX8j4Ri9yroinoDm24yUIm0vbk6mdlmczQHfNm1uH41BhXwmw+I6bS
93jwPaAbzPaAXZpQ3N1F7tovxp2v5/ESGSRg1+1nbHfVGpQoNyhkyudCty5QHxtrbgPqJMnifZ1E
4qGyJUfb7Gq0/mPpd82h0gbmTxMR69gycbIKP1kXOVbHVhfZs0eEMNhV0vQSur3bwIB4BPgje4ao
OwzdEsEU2ThN2RzjLPrluNDu45nHJ0z+83XjHgpdpzCSl2bD9ivgoZVRH9AMZ5bY9/hayMDrbcDo
DXr5ld9l8yWNTH8P49vlnJ5t6Cqjs5UjLYcqny7kxcdo0qd/eBmtm5lIB3uhfZo9nl9iYP4RinDh
a/e33nToi5T2jdpDrHN0ZOgKaeJbjLsGZYiVaGX72qc+GjBcbR5SZWy9+BfGhellzS9oLnR+9B9f
8i6v1joIxnNVeQOjDKaBrr4VRi6fMpV+4sAvlmGcz8gOSnynxIq20/AzSBpKuTfmR3Dv08Ir0xwX
BAQlprqHAZ/RbWjAb9fU9QeoFM6qo+WDBz30DvXkyfcQdSrwFfVaelLtTHwN+QwTx2uOTYIOBOFE
u8ZWOj55zh78myYw1urXTM/tW9Gqfp86FFIWU6BtknS/BBd/TCKhZp0c4FmkH7sDo0nw+ea2htYh
urE52XWZXyyHGeYU9rj7g+6h8FW3LpkvLkuiZhe94Y9EUQa3ztPgHHVLCCFhdMvKy55G4WTbsjew
/+JxoGFUdyshG5epO4E5KLXdC2Ow6VK8mXmwFkRmHVE8NIUBUMGEMmM1T53up7O2W/OircHfRfb8
+fcnIukd5CfmP3JH5kt//4TBuycmW2XLHI+PoZ6wT/cGFkh4tdMTDjcN0MQKsbqijZkQHA/9q3sX
WZP9A43NJ716kYkGspgTBEvKgQ+vqKDQiHZYRSQlLUU5MfvhG3JT5z8HXiUH0hCbCim4VuaylPcD
Xha7XWPFQ3dcteeiHNWFGkhdwBQrHkzO7r6376Im2qd2NT2kEWUuh6d8UThtSVhcbHFH9/F+HP13
i7rUp/uNN6UBVIvEp05NeQmcRl5KAZTHT8KXvNVrP2IUENf+c9cNW0TIQIIZXtZQha5gSKt7ceRv
TbDIl2BuFKcmeqHYTo4OkRM2ZuDdFBof6TD+iJmZcZ/74ERwtgGPQF7mZafIg3NRaPRXMx3FvvZ8
fCMztAXkZjw2uL27LCPhrkB7OKLfXLhlW1y8iBEOpx7rgprHJAJ6AtSIlXce5NsH5uHkUvSgj7O4
Cq8RxDgzpVlgj7IF1MSC6xvw08xe47FUmv6gmYd7K9IUgLn5JprnMm3kK0YPv80fssr80TBT3kaB
T84xZgtNorGZGj284R2FXh5G7oHDNVx0b9bkcgAlgQ70aFSl88hNg23Gw7lq4m1IdF8emopBbZcy
7Gk6Vr9Z+T2kAFZ6l7i1o2NMznXug1ePO90AxvISu+70QBbrf3i5xleeQb64ufXhtOJaysVbIwRx
wJ1IzjSbavaLzj06yVJJpd5COiJnk/wLujFm8qz9eWM6SbmZEfhsjbjN3glH+8wE4htrHPslyOvo
iYiPLUZbZ90BoqHpTHMTHkC8ynRmHSyTdE+dAiXq03I+tH1SvNN6XxoZLd5Cu+JYMzi4DBo9v2eJ
4j3X+ITEzKwgTDj9swkL1J/mR+Y67RXsmfekRxvd/rSSfixfEsl+1ycJ2GUblihkIUp+OIFO3Byh
lTMFcLMMZ+MxmUz3tbW2f9emhJoQDvznQIgsqr3aO8Y+mqQ86vWKYo+wYVphqzFlmFqOpIYa9PWZ
y1vbbmyHm5TN0zR66TOpJ9tWiH4XVNCgiPvql1Fb9ifUAr8iwh5T3a9WCM3+0cFTjX8yX6ZsB6du
6Pxd0uSvpQ1YyPfn/B1ShVgM95n9JFA+y7R4G+znGavQe2JrD6HicOxlV3MECJ03P2Ar59e/p2JA
/t5N+h0sFrAOEb10gAe2TpL9h9fvfvYl7Z6xirXmuBNt5zlwDq5qiZ9JzSdvqjGnj5O/FjDcOBZB
13VfZuGQ56YygUY5qtZhnb9i+jRWo2Um7/cTwxKXdnn6+8qJfbBLgXKxRXEHmRrGl6aTVQW+Wts9
vbggEM2mr7p2K2wetxgBVdm+GmVc3JzO9HdFifIw7P2zpXiqLaYce5sFBS8cqC+jT9bZ0NfvfT57
YBiJlzHQF1izk9Lrjz5y4sKutvcdW6P3IN3s3WK6fCZ0FB1K1wRvicUnNgbrgKGbaDs5k3xv8uZq
SlegtVUbwNP21emMT9041nszN3rleN4Gc5IiVnMo3j2Gp12gjgi6phsnon7RBbrclYH4jLtdhSPj
Ntv9T1HHmKxyjEyeFX7n2OAAHPq7NE9/R0NfAwYN5Avdv9nB/udCLznTF4Hakad6E/TAi+5F7ztn
p5ei5RlUqLGDNB5uFg3BdgrG99Djmsx98RyVLYqq0sO5ZDsPXSbdx8Abzm3lqqOys5+/77od/hGw
gBYl4VbohPkcEwh8q6fxnAcsOtP9the1bK6E5n37TTO9o0YeTPgPnttCFEsr4z1V49ad82E1I7bb
li4UEm0BXSCsuHtPGrgWxJwadAejRSBnj18e0/durp/rkIOfm1KaWuy/jO349jPP+xF5mZAMi0TF
DFjFieXQl5yb1pbGbQgG+6GKQves3XxGrMACoP2827QchFcuNeyeXdTauF5db+lJ0Gmf3lKRhEea
X+Rtzi6rgI5fnAkTfQKs+IRwpSSgg9BYn+EPQaHGWxtXeqmhsC5nk/veYOrMVKY5dUEWw8Hmu8Py
YzzUiS1OTNqumB0fs7Gx3mPU+1sqFPTIbmC+I499YbFH2cIZeTcThH53er4aWTy+tzUMlqyFARxk
CSLVyX6PkuIpqsfo9reFlBGbADjF/6Bti3dGcfiiUFLhjmZU7A7omelnM/upHO6lNt2ZGrU/hUK8
nZRCJccmyrGINJb7VfNmxvCghdv9ZGKEzCRPD375FR0z+eKp0j/HnChh+E2KCCQm9BhK2NHtOd0X
tlus86RYBWk6vYLWzo5DCwCwUgSS0lt5Gqsft+UYYiXJZ+cFSDruPwzYDDmALhbmhdNnu/dqDkh4
IP6+ndwc2Y+njVkl3ol4T+/F6b5YxWhruO+1EZCEzFK6qpAxUrJ9TJBOaACfs9yNb2XWXj2gJMcx
Ex9z+ATrVkGL40DU0LxYY7D1dpnpPQRVVV59Sz0p1+5Os3KRHbT5Kw0a/WIM9M3jwXgYPXSqXFH/
Fs7DvMjC5tmAn/JKT2Fl1/X06STyriasotO0CfMJMYCHe8Kuivk9m5nfjFmyA7OV7OdIXKc+Hg9m
2X6nfQydA1vr2Bk/EE9giuTsdCMqhdq3xq16FRTzNGABaTfc0nsRxXfxW7lqrUK+R0b0RE+s/UWY
yCgJRafIygiYJeebfAzKlyLkmky+Ti5+Z0/71uHhnJtmJYmmhWoLP8dM4WSp1riSWz5AY0q2wAzD
5zYYYMA6wa/IP9sAIBo8ifCpL4qnlNj2Te6yFtklPf7ML9AUWAVzs4LxLoNrJnWpQEQEwC4fNAHm
IJm2Rd80N86v81LhkbwJEb4msrj2pih/PfASkwyqr8Dw4qUZgo+QIIj2TsOgxmdUeq4TEe4CjpHY
UtxtrubgAaQSuDfZHmQwZc920D4SXocMxCueqIERyvX1d80DBB3cOgtGk7e0ubNpiHB76BFWMP8Z
MIIF8YHOfn4GUYyZUxn+arJscJpZliGkGPJPnItXvBbwbxkNKjI1sJFaHcX9jRVg/LAcA2GgP8ZP
bmv4ayRi/bnRXCiyT9El3wPbyE1zzwL0I24ENTzCe+RahmweMhKYDMF1A6LsKoYWiPg4RRuixlsz
N//RaR9+vNb8sYUs36RQ5QrzwsssS32YVBpt0dWVB0Vexrm8u2ADrBJPzA4cpHNdcihCEl3mEeeA
splz86/nuLv/HL18KEYj+SctZnJ59f/YO5PluIG0u76L10YbQ2KKsL2oQs0sFmeJ3CAoUUrMQ2JI
AE/vA3bbHb8XdnjvTYXUA8WqAhLfcO+5ueJ5JMyTWdRupMFFIDn3w4M7WdYZPk7LSI2yri1rsVdz
MfF0SpHcODzKCCH/dFyLgCR7IqiXY8ncWAyVdsrG1fXPv1etzg/jBO4zp1C9mvUgL8yBDxz3/G32
vWXDHZsSq53bu9zJ0vvcih8AicGfOwHRlkcoL1/c5eH1+4XrKL4S6CFBA48R7SphtKgikUsls3Gt
/AoHzpiSNDumy85KcUv4PdxuATgZy2fmU7plJz1l4txxCPM/U9T14EfuhSVIKVf4w9s8WDgz8e32
FnQ0iD7x9Z//YWa9AAFb09JFhvMgYPlaeNck5HEVJRqWRVNwsiRG0m2HpWz++X7Y8qfAH4v0Og6v
ABRwBhqJsctsJhWjyZTJ6nIPh2iCEAsdQXFvlRktjYcSdFQKdhAQoz0aSRRCcqrvv/9UaD6YQfZ/
BUvbXYneHnGWkd//88evf4qBo5zi0LyiQiFMsibNxUwYoIxm/a+XKuUTLxUP4N6035Geyd2yYN5u
m/K141vbD2nSnheUZKCi1mStpWCFNXhILTrovKJxKeFVdiY9BslJb93qxVr20MnKc7VGJn2/4Pmc
8T+SW7LAD6oabHZWRglFH0gbuUZ3McZy2A0aiJQZy5y/XywNfytojd13oJiYsTVw3eC3DXpMoA6E
88aQFzuLD46r4oMYgpYQ7nGXFU5Lis5oPMiiZjOYePrswa1pG788TfdOKzGrgBTYuEH2Jaokw4dy
/A4BSI0Wn3uMEOxbLB8Ee4IM7yfR9+i1SigorcfKiJkdC0qngJxXtz9YFc9nWE/dHnHsS+e1+4qF
Oktm7C9d0OuIstnZeNp9Lfvpyw3mYStSXJJZSZsg+bJ1a2y/05umpvkqSPDeoUZXGGMPyI12doPD
GuubfcwYHnM0AcTv5FssE0k90JL93poOxCpipJKkPVlVhle7MfKoXAg35ZOCase3Ath4Lw2SDBJG
fCUfRmzHuHXsfOSAKwEfdKhkzDVI4/tP9Yw7B93j+s2zZIYmDWbam/ZGFSx7qbPH7wSmoMZWMAbB
Y6eJuzBRvONl947cvxsO+fKEsr1f0Q/CQnNFjh2pCtBfDIR/BDtkGEXXr78Dy0NKBYHBSgA0rlIm
WgbLRU70+TwlaYMlaMq3TBwukHSyve0vr9/fk4bR140xiQJ+/lCJDAgCW+GDT/HvOGSI53b6OdUY
gcfH2TeyM2TJxh/ouAV5BgIKF5xOfQZ7YCBOwkycSULiODxWo6KPBqMnpWbXu136MknL2fq+Vseu
p6RyDcs+su0TR9lxinP9ZrigXXBY4yKucNcZImRnbYtpp0NhQ29goQlWbuYLmXEzcCMVwdPMFGOX
k1/XZOS+ETpB4waW9H/L62oNi4XuGB8yv4ex1Ms/TOmrSLQzPRUgLwknyOEnY+ErIAnW6CC/fwKA
jnYTT6UVTR73RkGS9mIBm5r8hmEgaC7lTwgeGhwZ6G9HaWMVd5ZT5Q///H4niX4NKNxrYRFuZ7vT
z1rYxV7l/bYpw3LXB8OLjpvnPGdxLRptRq7smV+XEyC9aleF/atRwj9rTfXmTR2qfE0Chmpwgzks
2O04TrYchuaGvrHfgrIoDoNjPDKcre+G3EGfb7MxYx+oQDap5hFx2iWfahNXGPSKokinTS5rWpSw
jAoPLRQ3N8ULLV8boto3izyyuw5IQeUB8miNFycbn3Fzmzszd25ZeqSIwaIzU2YVPHq5TlxIg7l/
lYa82cPMg4Wcna2jgDe4tl/uiCkdtzQR+UZrB5YdKWtbk5KVI8+/mGYBpmWQN7dorhUejjOX9y4L
uVnrqFLos+Li2pSM7yyJUREv51liTaKP6ciLqBEkgV8txq44rgoJh56U/guUZ+1OF6VozhxrOxcf
QhM9KrFsB6V44uFlbRLwBdsBIi6SFJJp3BqTsi7d8+xZ4UabYmItnQIULi/DaPVHzxKvyIHvh1Tn
O6w0WGC8YYcqZdyWfqGfjASl8FLCkMUteHT88LcFlSbPx/aPXvTLHI5DRJRKTmIFwokuRRTVgsvY
uApVlnbQNMWm3R/Xf8Klz8eu7smTK+CYthlaE76nd6U/JxQHPO7QAPiyeMoRQOFhuNo0dYfOfVWL
iuKc3AjH/51J6CVeX6PIGOzswOxOIazhS+yX92xYssNgLnSta+rPv1+WgMcUsE82GgnWmNSpHotO
HIzJhfzIbll46tOWZb1D1YCVu4Yps3UYem6/w4AwxRHORfri+hSe971fPiMu4v5yH1kyz1D9SEMi
L4R4yCL0N77DiZa5MeEfzOG3o1NrhDkbt3dIUOPhfYQ5f246/latL60VnDKp2kOgbqHnY7MMeHN+
RiprkDUjF9JAEdplB9WFp3IgUzFOS768GS97Lip01uhRZ/Ry+LT9A7ssyVDb/j3NWu962SaraJuY
+SzgfQ3+eEFq7rkgNynBPWCzNtit9eehDS64jiF56Gw13VWwTOh9+kuxAHrlYI0x4nPdlKFCndVz
+KdzaiO6F19hDQMyKexXa55/9wMDLKbH7wtl757d5eMA6u0QZOi0/IljrcSN9/2TbMSMqBFB4aEt
f5mzBINhknZ3RVgiiA97Il9zRrtt6D3GHvJNAoFfwwx6coUdg1aNFFBSYT67jhlA5vZ6lzWLd+zA
0fprzoo7oj1eZuqADQ1vfPEwSenMTjHIQBKPa2YGan7pK5RyOc6PTR0mr4y52MqsL7Iy4z0ZLy+m
02W72F1IbTBfgjLtzkn9G1i43iPswXG5OrFTe54v3y8tmwS+DIrQnsSUzEv3mKo/dBnb+65y3+t+
fGXhVR1GmUccrOapyvD5AaWdLpapwrNGz5IGyGuQxV/8GvF2BgzANxPU2wwQTrOBaM3JgUg2E6LO
uTvbHVYkAed9h2st2WjHuOvIf97Hvjx2iELHAjtxIh+K/GwY01sAk8cz2+BomNBZiqCx9xrq8sZu
KbWV5RMkAoWfRy9cRK6Q80TfkVh4NXjnP1Alow1iX7rVyOi4OM0bBIr2VM8p6q6EXU6lyx1XLjJO
eG1RWTPchnkrcSzdbF1OfLeUlszH/pZ2znCmE2sEF81tY3UB0eJTcVn8OYm80Lguiy5eQvsl95Fz
5VlAFDvrgltTHbJYPmZZa/1cRvqhrBHJWyChHpaKY2o0Qf6HaPCwxrtIOaBewEdtbUbAd023WIcF
vVXilXpD0h1R2H3w4Q0qv1iJx6cF5T5iyQvfFV9yCrGX3vC3yQe6n6fpGUID3KE4ePQK/WUbPEYU
5NLST/K7qm4+Z22HZzmN77/hfpBLIMnK8SmyMQdU/HOEFG/88LIUrnGwyvyL1pTHrsWIM5f4S0zr
gZnMe2l36ijln6CFdF8YWXJQZb4lyHSdTnAZZNaYRjpIgo3hQd0NrYmkrcSF0uq9Cw8kDQRs96h9
s9rLkUFzEdsvhBKlp7SHmaJle1uKvw70kCP60K8F2zpBUpTiDbrd3Rz+NcRcH8ZZgB42XEC5GYtL
jV4t3PVUUNua/h9dJpuKvGChkgdrInp9ZphloJpmxNOkVx7AzBuQsOyIZRkveWMj0OFxdlHjRyUL
TlUyuYm0rFH8m4OPsAozdaEACMahrfdN+6DF27JmNJKTe6wmT+xLvnnt+lkkRnbmSqIuJguizeZP
lmK/BFDKTVcXJIcniCjL4Cvu/XCP+wOBjFcQqjVWmEg53XAWYDAqMRTsJO0qE5zV3ebl7kYRkrgx
GpAbTgxIbGpo1cb0TI55d5tJ7d54Y3mV5YBbIQngZM3us+O4La07321PvurWdcL4HgGKuSkK+8Xz
x/5Fl2gTmpzRlJX0B0Q76C86deoLDwGcKh/y0fxd9HA8q/XYlimn9dD/IUeM2ZFbqCP5CCs61c39
ELtYyWMldr6qJIQUbFhvNHfXgfyvexqXrRngPJehegUE0K1+/HpTdLH97Os0MtToRS7Okd1sTud4
opjAVCj3nau+Wpf4S6YdkTFlgFmn3kEEah4k+WBUw7a3Hcvqt0xtc+Nhwtwu2ehGeWAm26Wqr1gJ
8isQL8Y1/HIJsTW7oEKm4y4hsI8kgEqbF39SERcXQzq/ySusoLV0d1h3mcE44a4zlstwdDvxh5F8
trEH5vKsiOqFAX0uMYt3KY/2gI8YjBsT1bIIoR7j4jC7l0k3NiM2mKbjPAKQRRcDocnFEgLLQiy4
dlNxG+WfaZqaG58t/zROgN7K1GGNfjAG64mbiaGRKPeYahUPtD6aSzvZQIhyoqkJHnVq/C7mmjs4
wywuYK9uk6y7N8hH3/ad9Tr3HSBqBvdoLogSTSheE6N+7sfxrxiHMxKnTRsn5IeOECpaaUUjhS5Z
7wg4Zqd9NMr4aidwnb0GKhjcjC1juXi/FM6vOQtaChixyVNP0MfOh3xKybdrhRMtxHuQHjDnkXRp
j3p2Znui2B8dA2uwqO4ru7+MbEc3ozP4OzdUj3NQclVm2BYCmbAPlxIqe1xfRUaqMU5MKuqYkF/i
zCIsJO5jhwf92Hvu3zWjvCtTNI46hAAf45Uc35vK8SMkNgeM0sFhYOkCfiji9wTMUWE+CViOHeZS
/wkDMu6d0H2VLQRxWVU/+zq/b+YeaIODrWrELJhxWUaDHzPjBwzMopxQTqtm0y+WiNYQAYtqTsiv
tpOy2q1TVzUWWL3sU9o21Xt/c1fcZWOK6tv7O2IqvKUWXI3EyY/D0tzr3jOPQUetuMzvFCWg8tQj
eiPM3A5igcpw4KaxWow4l4gZo+zrhEb5RW9dlkbPWYLCck463Dis1nZBwyBxYka6WSbPirBF1HbD
MxILZg6SanCN8trLNOIMLrbSn0z2lkvHPYwlIsfcjHX4R5p2n03Tu1x8lE3lAhVBVeULpA7IihJh
q9an0qwWtHCIypIQ334lqVGyLOJq+zlnEAHD7Ik1ssJ64sM8LLGcTf60BePtbOsAJmEDqya45Kp7
c5U8lgyfonj1X+emaiN2aLeAtiHw9WlkVAtLnM3TCLmWsftjGQYfebJ8+LaJSHSpbaQqGbffknGl
RFo2tOFiADzTeoBn2mcDEsOeEXFNmt0Q6ba/Le1U44lAEtBy98LWGw30r5RZ5NZbW3tNrGcHvx5I
Ei0+jqXajb3jd8I0sSusEHBORYVdE5MUusWh7BP38O/hEaaunwmEFhwflMkxbTw2A7IiVOX+SZjA
4M3HjiHMgUmBvTxixwNBnMhbtTRrrIvJVDEAc+InIfLXxRipAtvnkjgMbwmbS68CSJuxCSbOHni+
DOkffwiQwOH9FcKOqmKyzkFZ/LGc5ujUmGUKnFGRj3k7n4du56gOZWcQ/EXVFN+jouAAT8f0oyGX
JPAIRQuXt7CQPwe3+PR6/6RHd36M80cOU260X+bUWtdMbOqycY/IXvDCrQfCnBRgk8hv2jJrohgK
SRSS+x6gnG7C9xDN81vDMYPnt9+4gxZP+B5+07zFG/675NJ0psV0k+f/gCnpVgbFp+XVL07XwsEZ
CdgkpjGJ6mXYm2OLDSI0rNtcixdWjr8aFf4MSxig+BXp6uIkLC5TH2eHfDCeFk3CdJDQLM+u3M04
mzdGNhE6MzenfE1wN0L2vCbj38jLZH5cQfypQ7B4TN+EQ1LfrAVFLmbtq98oeciwUfR4jRurfLfy
7GEqKwYo5omBQHeFtYwYq3CSQ2u75c9AImalzM8dXDREu+ELCx+S2vjLrvsY5iLcNAC2t+OQPYSk
pGG7Fj4JAfwPpYWlK7Wh6xsBkO4F/A3uY1fzQfvYYqAxIPHBUbU2QSHWBzVccNz0BzgPPJjUYSZO
ccMI7NZPIdIt7bz21Ah9FutNYAJBsdL8ByKM6QkaIqMWDedBJvGRXCmbJ4RivtEZAMSnlbOD56P2
Cwan0kV0AyD71IXgr1h3lXRxRRvRUu068u2pSuPiWI0YSEZqb5O2Y+vW8pTWjjqGzbAfBsqfBWN1
mxNo77GnjG+9rRu2I4RINjmpOhWu7XunmN6pk8WmRIu2RbDxOEl290mZHbrcgvWoMSmtV3Le4fQh
5YfUuoiIeOAcDkgUhlr8npyfRR6KHdO+4+hYSIjahYv30hpPpPzlJ2kNj5KSfDNkwXFGHI41zv+w
49+tRwM2+kC4HEz8CTHIw7QejhbmpIn90g7k483Kl6/JbKaoxSJH5Ci3eVn/7WDJWYS6MsDaxZKk
Me2mzIVYWcU4ZSr6O4iEtbPs7cR/sFQzbQCwnx3E4fWa0+CxyHUf01k8ucw/omAE77ZUv0wi1Dz/
TiUkSyD5LZGwHNQgk1Mf1E+D9HnbVeehR8ir4zdXIgRuYJkIq4zmBGohGpJx3HqZT17VMH41Ehsc
3+U9mjsXpZ/MXoKCBIB6NJKoJQP73kFf3cnQ/mGi1d7PKdrqIQ/dhxp8J55Ebm9Dd9UlHvADLPWT
M7vi12KSy+Lgvr8VzZxf0KyF4EJ0s7MdiyKxwKSjdHyMU4q3pUALVvFPhk7V3ip2j9ZgmsdahhHC
PbFnqQzlxnkyYRTVff2MbJxtpCoesXrfTcz1HL7hUWAeqjMmpgiV6y2XuQugDCLbs4tFMKaOINr6
2YZqvi3nAPntat9aZdVZxzwFMZkn1iGyfsWmip7TsD/NXdrbryKcOCdHPJMjfhjW5juZIIcXxdO+
rgK6MUYlUqDXyZeBAnnCO45rm1Fw+7Z4xBmYncttgV2Bto3ZdJynm379BQlUpNUqr1DaHzJ39Hkz
8NpdAKn7elKsF8TyLpduugtNI0QMbTHnI7H1FLj5NWcpS8hQOlNwJtZdQyB2UYr2SODXxbTiO7+h
p/A9iC/jWMNgTheoiE0yb+qGxAp3ZtwAGZDJRxqIY4DxeSMNjQxAMOqQcJx6eSVx6b1rWqhRrD8D
/xW9LL1dg3cy/SUtha/GRwFTpOrXHDxrq/zwC/cvU1TKXHc+pxblDnGxH7GFxVDY+9y2eJ47q+Jm
bXZ1THwa1/tBpGa4qbtfSTOcS+O5pcRkYj3NR6/zP9DmX2RY9Hxzkhtu5oxDNY+uG5Br0ohhh9u1
P6XCfreb8iYUDnpcdYTbIk0vW9qYIshegyS5g9xGxOT0VPrN+WMwLBPJq564dDlQOwsNWwhdfx0l
aKQWT44M2RMu7T5H2r6RTnxVVIe7OMdsFouiOiUqvO96l8iqFOkvE79k584lhhieGdK+eFx0JOM0
IKMlxMNWnLijm2Ms9CGA0oA51X8kGacOqVZQ1zEAqZW8TNVc7gfP/OJpmDFdC9UOCJQ6mEVjb1eA
V1TC/b4bLPPX4nkd81VlHJj3wrpCV8Rx40gCnPAj6Mq4M32RR+bAB8ICNjw0c3CQFh2XH6IfNfMM
NlU4XXwnYxogqn0i45xkUYg92azZp99Kp/sAMQn5jNLworitSBbqCIhEMoZccFcnbklZNO7ViJWm
w1IK8Q3RStrDxaguqXtnx4+x2/1c3KqGp1OGFyHfmYWyzaVsrstQXvy++x304w5tcXOa5nbYb0lE
4Vvxzf5HTHJHB/WMGNG19wboa7VgHfwcWR1nx1KBHTVD036yE/GmzZ4mmyGosNVroTt9qnR6bGt9
U4P4GZRtfbRqy922S3zMLNJDqrCstjjLfDFPUQYbp5AQ73KFLpRJYFnG3QkRANYON1uT20exdcGl
65mtWU8yYNJPZzZg5Jj5xLgCR1TGXpOHtHVCMUe9Q7iRYZKolMWYluAqcMvaJwyKzLlpI8y+cR8t
wBnCPUAHBviWj+w8dPxiYw3eZ/5wpfz6qaffauSh2xTFcpBaQ3np9yYolC0SDA8dNgE3KAyQMTZH
D++4R6od1mQbV3xagRJs+/spIZapIp6XXgKsIuarFDHDki8vYiSUI5V75Hi/uL7sTZjlf1smsqBs
44fC8PDJ4VDlM4wztqAfQ182N4i46caqut3/jyio+rSf/68RBXD9/8t//6//p4iC9PM/hhTw//hX
SIH4hxeYpheGtiNMk3zc/xlSYP/DI5fADonicR0rDOx/ZxRYzj+CEEUY0WGuxRFg2/8ro0D8w/Z8
0wl93w1E4ASB//+WUeB6/zGjAGC6F4Qe0hfXWX2Qgt+i+f35lFay+2//yfrPnAKOyiEiitK5U3E+
3I2wli9+e0xLkAE2CzcwL4k6VrXoHi7oc/uHmZn+Q/A6m4UiXcaf89MwJRmG9RxpR9thQwimREVw
muJ7JUhpMmqmpebSxN2+Cx1v14+C8y+rqx+pBMPl5236y4rtB7dY8/+clkmjtXCX6LRP7r5fsHsk
d3k/x8ceOtCQppAQqzDEsUDNtEy2PmRlr/Z5E9POTqkweOQoOkCOq8v3SzDV6OLstAL49JHnfvfq
tGJ6kJJykAHZlVrd09HoKXGxc4/AXYyoV2s0ijMkAYLhoOmBqrQe5zY0H5tgfJADK90xcOabk8fy
amumFLEBkYjomGNaNZJx0GTHJ5xY2UZpdtmG5xAsQvQUC45uXys08wzgoMhVsD7g3wOaqJMJZowx
PbgGFml4FndI1etQLQ9NUcf/fHGd9BGJY3z2ppu3KlRQ7YfXflWofP81V+g+l/5q2cVywlNxz8qw
uxIy/K+X0BHpla1srIzuWvveq+N0lCpjUf9M3YwdQOlhCqbjItfKyPRXR2gnCzEXRRhinTASRqw+
LVpjM6mto7TL/GDPxh+i2PR5SFkLpNVgnFqdjRhg0iQaQ8fdyZbsPuqBS+h528kfxoOTFu+uzYIj
d/0eLPwiHySb9e3IkU+Zk/j1lY4q2Bv4zu+//zTPPfyaLEEjNYs/1RBSfa+65F6YTx44coAe2DBT
Amd0HuzU4Pb7xccVBabvU3WkvlW+89wbUh8MG5GdYmVqzu0dzHfKZyG4LKfMfHNtZIA9twtOzVY9
j7FzRR9QnjpHPI5Ka9gLYXpabBrWag7vLRiKBwR9R4pCjxEnrKipYGK+EAhPNasPvdltk9aCd7I0
bPpqZOseEk17cQntDvtsV2vE+EIRvjuZ4SVTyDxnXaOfRNrNEC5rt0nSY0EMnM80y5n6WKg4fuEQ
rtjdkECH9JPcN6wxps4hRC38s16wAGRF8MLEQO4pQruNOxXPY2YihMfsN0/eXe9mJDHrXTJRSX+v
OoB95gS2KcKDUCjxO2r5OE0wzEI/v8uZXG9EZj47g3WnvPpDjNktNlEPN6eqxXQjRrPcMuu463Ht
GZJ9rVkim+scTC/V11gvDyP3CMxvkvWgrJIVFV8Xh+ApHHDxJhN/YwfxvLcU+allm+4RgKs6G34A
JxBugz5BDzv8BD64VarE36jOA3NiEi3upYdrV4NJY6wMMJmxK1gBVoiGc0Lr8QN46BO/k7tTZvy3
D6A9jHjatg5Uvm0aXuTEuID8FIYNAWgMlRdd1MzzowdG/zD5XcpqhMDjxU3HIzuhFzMJ84ewceVt
Ml5tZsb3g8bkVnc2C7Tx57D4b37cTjvlG78riEEzFEnXLRawZg5LVUPsGom5+5a0vK8s6epLYoRv
H1hWVrl5khH09QNzeovJAFWjbbUe4kXSXXwK7xFDGFISWxxNqKFhsTyajDrXRXK+zSei633pg5HC
amJRZBmCWULh8acF2eG5NX2oBSbVEOKHypDhqbUln3waPysUo7BaeZtjQIwzvQCaEh2vybnFqY4T
b2+RtTzX/nvShyabFCZGMFXknA7wv/Ije+0zF8mtBS0WWsnwmnskTpQ4TxgitQZImploKGC5ScpV
VcR/LJG+pl55M4LXNB4J8CV7YjJdSkXJhAL5Hwro9Kn41cXI7QQIK1SPiLkWszsgsN0OpXmn8X4w
ARnnTRgDLwHl+AQwTpwNqMYH2+aKrlXL8eHF7YHyPjJZy7KcXz4pmYe9m9A6DG7OVMZO/tQq/mwD
nFKjXd/QwltRT33G4Anvsg7tHf7y8MF2YrTxbB+2Ph50HJPaJncEhkvPNMke1w6F0K3JcRAwuZZz
YcTrIQrqzi3V6blxs5IryQLFncySL94ScMYadll5nFzTCmhb2FlwtFnVyH46LSuIpSdqhCbwl3LQ
Ryo9Wtsh8OM946+zaT3iE8cxCSMby661aXObPJ4a/Bnf4w4cVPoiYw+XICOORMP6gK+HOsOBM5YV
OBe6Y+YAWC8mn96jK1995b7lch1/tB+quLMYoyT47TcqrHDq+phOCkYCKX1FmPyoe1okZ7nOTVBu
HL95d8Un+y889fTRiM3SvCZl3mMEX4DMbRHZD6l/6CWNtb2QXjpjRdwZcXdrDcTrLkxSs7Gznd0s
h0pZ3SP4yj02QpZm/oKpY3Kah5HRITkqdFBO0R5aR/3MEnOvP1EPvFWluQZQwp2ITSyyRfgniHHS
Bc5XL0mh7ZB9KNGfRPmDQKRu14KRLvi5+CgUYQo42IIun68mSgao4TsbddhWr8HLod91d8JHCBHi
8b84FtvisYWLKby/wVjTsqZfovb1JtXBA0GGR29GF25aqdxlEyuMebyE4YChft54E6dql4gXmQ+H
eWogfgqonfOy64eZdPnF2PR9+YohYrto676zgmgK+5/G6v7ul/wFlwTaCsbqWxWnBzn/5jwy2UCz
ABpnOJEdKa5lT1/KP2Nq/WxpgIWFM9MsZ09mg35pSMh9oBOckiC+yABqJEOl48yKKqpprphn9hPz
hCA2pshI2R9rnrybKhjHCMfPlztpE/a392Mg6eD7p9qq/rXC41qbHU13RNf00xJEDhYMQ60Zin3c
MbDCgTCxUCKxeXKmu5drJe0E/4HmEZnyxHACFuVNaNdbJvPrjZO+dsaAka5Ltq2EcGZ2De/OKutI
KOthoijhTsatjdQRyGbyawXOjgwyTHdv5OkhEc1xqOC529N5Qkfr+dPD7HLTmQbzpumln/gY7Sk+
FSHhbwX3JhAY+nD2cBNeKNbRgUH8QLgmaSnIy4rH9zIyHU5G+NRFWz1YqfNTTmBoylB0e0fj3esE
tj3B3DPMoWP0brA8eRPJu8sHRrvlC9Q2YyLc4GkM5s8lzPWEZout+lwxpwjs58XrzEPartovsH5R
U0NMmnL7OeGZkJjTp1ExZGZfSsBgm+cXRbDmBjRNQBwBl/HIJHNZxVDr8crVU/4yKn4Aht2Q52n9
1QA2oKizwN0s6lxZ7mfc2Q9YjdGT+mez9m68LVII21MXtOZ2DogY/u1lSHY8w3nNjDc69TOCXIYM
C4HDySm3xpn8keBNT9WDCDVbM5ehYJxlr70PiMmvdygO8vcWBzdJklI+s3di4r3SjQdrS9yfd9Gi
ayEjsnvyTYQ/hekeFln98PryVjPNO3gFEjgEMYxvdmNGGMg8VpACpupvXf+2zRZdSodPGjPNfOwE
G6JUE0+dq+Vql0x1OGMx6WA2TbF9AGwmAzYhhCCTHkQy6zZagYNFhIpHSboVw1Wos/W+z/MPayLk
3LVJc+UDQOV58x1SpngUhFEjxvAe6S8B0AlUh8S3D4EQsD1UGjD54YqfuvbEzupOBWuHbsdRWwTE
DMr82ph1cOiG/jFNivZo6PlnHNN1tQs3hp78o5+bf107CyIbeavPQxayXNQpiQsHoz/OMqY3lec9
lDxGFWSPYxOG+rbM/Set1inu2dcKOV4Mi2UTCWfkeMBNy+rgCqEfzqx4awr5V2v9ltrs3YdpzQzm
2AUDQwqpv64syRwYJs7gwHWOIyobxDKsntP0F8aKqHAGhoGk9AAlZiRjQSTcyjx5HTvSWcwGZZGx
PKNWRIo29H9dFg7r6bDefOzbgoTtUOj+Ggr/qhdsHQsEBJY57q54VRars/U+hsLZrtTcFx7gTZTz
8W9IdnuWg83MRY3pMwaHV9vS/l3SzLe5YETVxEwopSJVtaIHyaHBMX961T0GBMZ/xHQsR2MaP0zh
CdxzzO+S0ScFdhx3QV48teCpeEvFPizv4BB3mOWRu9S5/Wh0CPINJvzPJg5suo4o98+lbd5hiSB4
825EjeQ33pulT7TUzEFjz+c9NZgahwVpRIVSsBxCe28kSJRnB7iWjT+Twdi9bgMYO+nEbgJdDO1l
jB4JZ7bQ/huV4jGbvLfMwDHkVw/SMB/CZfhp96Rpu5W99+Fu7VXs57uuY46NI8NmZjuzLxlIpLVp
CFALcNFq+bdU2ZoCAuW+4Iyv62eeXe4RSdZxCAq9N8arv64zOizQMxNgyVV5mQvMt1Mxx5TO6NK/
lfSpBT8J3E+3xekAlXvMD3xkJNdWsROhafgKK9RXHu2HRoGO31SROTIdMM2PIItxa7YzDEurvJU5
a0DN6uSiY0QG/mZW5ZXvfola1A08gfqoGsiRnYH5bqfBoxVoF1YpoqQlImKk4yjUJePD+WMOWsFz
qa7OpOZqrw1g1TFFRVf27A99C4RgpEnIkFEsMvwik+QDJx864kC2hDdQb8tZkjSAMqA8jyZetEGQ
lqKcPLIqFNN8CApJX2+VYzQpc5vRnhle/mxoVIZpL7aw+fpzb7mnsmcYSV30tmT6ifk9wAk8V+1U
3hFuAKDbC09ZKJ8XiVXf4srxLJ5n0uy/gJB9EYsxHBB+E9Ea2BoWCHfjyE53Q7XbzOtebOILRSGU
b0WPeJTcGBCHy0sR/w+OzmM5bmQLol+ECHizbW/J7qYVNwhREuGBqgIK7uvnYBaPMW80kmiAqmsy
Ty6NuIdeIdM+fB+XDWkuqe+sEp0fdXVokCwwe9+dZDCuJyY7vcJkSRxi6UDXsJcge0f2HLfik4lM
jegYPKkpnuLKExvVOvATvJRSqsZ9qkuC3JarIEqbT2kUr9x09rlMctZzF5J+f9EhfRU5mSZ9A4Vu
yvVDes3fcfbzc9zxd3o5aOI8Pia+EW5F7Lb76MPNxbQl7+Ea5fUx5AnvfIZCcWacRBw/G/1MJzRL
kCDgHfC4M8tBzc3mMHjXi21psae2KY7BlIS+rVCQj6KCLRQ5JKdCi3M+hYyRoy9b5OOaEC5UFaX2
0G3QMNIHgggKT03Eqt3MUHM48tuWxe8pIUYiaxJ7311IefO2jXZ2iSdmPEEdpVLxkmr6t9C8lmzv
jgq9jOioBHtqp4n8H+U6X1OKZWIomr9DGSJkEeWaQyGgnSHLKfY7dNAluHYs2fWukNaPFOqrdbx4
VXlAQVoHH7YkDsr97vGIIHJYDtu+/oS/ngqSsTiOUkk4ODkQGkEyLX3omvsZeg++s0aeVWxBIW1Q
rqkUj09Wfs9YPZl+IGZhWFUu2lui7oC1511w60BZnGniKDl4go56eSVDOb0z0NrVadjycqcaNQAR
VwUUQ6YX4FdaSZBp4hrBvrdw8Y1oI9hUzdGuFuAGE4fJk+KrL1AAYU5BI4+AhYFcfxo8rHpdTnHk
xkvDWn5N6OpepfAWwNzPYGQvLe6IDR0bpyuE4jkkW2XoRIw+HJR+RkkpoSgxkghTOism3maALCdF
Yhrm3j/D8tIjPeIREGZ1/v9Dg7YHAjpbDyR9G29yL2ULMSYb3vwO9GWuSfjCt8KQTkJysq1+gxh6
m04jpBLXJrrEYx6oFOTgJIyOMFA91srs8/sJlPyQPJPxGW+VQ+QIVcOKsQ5Ub4LuBgMLfQMIjplf
DhJSDc96CsS+9Wv7ENCNM1gbb77bgn6Y9HA1q5wLrWXZZLj7ZgQDoAQxX3A+SD3Pz3Yz/Eyuf42F
oXZz6q39gu6xNeWPXDpR4UTvJCX8rhGE5QhsqR+HX3xVHDwxdfXchNbKN7kr7NQaoYITp+RVD4Q5
B/bslNxx9mkyCgnIMM+5AgkBKj/Gxvth9UGT0dYHbbAd1sHUb6qFx+sF5dmLUflPKQdqUwBylhWn
jckgRZCUZROpN4EJQ6oZmHuJraZ3QtROAS9rD23QlJN/Etr+FyGn2aGWy6++NMWxM82rZD/3pEjg
It6G6WLQ5Ae59rUksqpin5dBBgWggczVSo+5QI1WUf1u3Zldc62dYQd0BHk1bTs2YujPIdWeIzey
fZK+wxswTNHGKgFQhs2djIBBa3JGNeODyWdCZeb/wgQhTjYF5EVYRkvRiWrLVJegsV8yV5PpGDAi
zKz2xMQcpuNo46CYZqSb/XWCG0NNqD7NuHnybPa3Br6JVcIZuuVK5iiUUDwLgIja87a+nupNSKAU
n+niMVMPtnpoNp34M6sW1ODgrHeOrfe5QDua9y2zo/SSQXPiFO6Wsm685MmwtdzhGzySufZeEOs/
tKSRzXHPoUWV6VPH1ZUaJtctYaODydCzh7aSCSNaY0E8qKplJAAfYOUm8zeGRrJoS7WvzIVJYlt/
YhYWN7cCQte19lYNII0sl+KdPnhjT5a/5h5BlBjAfahZnllx88UJT4A90gTyaMu9Swex6lqclsLm
XeDNiXtghUPKCW9j/zVFB5ayBUY5VAAqo86OV0rWT0PymQSpsWqnRfg/9W84pj8NlW6VwYoa4Kmm
8JTrfMJBPhpi4qrDgRyl9TUIvXHjVRVEiaJfpo7bqIb24CTjAcovIPawueba+j2M7snHDr4dMNYy
eZS7shb4jRnFzfx0alpNeza/epXE21lUT/gWWMA1wTcYjGRjdf6L6OgFM4fwzDlUjz4q9cFl+itQ
pECtQijuCqs4Km0fZ7AjwYwY1Ry4yGH1zE9L69iY+gNQrqADwTy9UF109VSp+J+NFiwLAdD4i+Cq
5IeCkSsIyGHJrXbtAu+rIGoWmvbZbrnbHWEhVcjfZBrzsnjxb2ZuvxlKHrGNLOpxePW2JdZShztB
djEN7wQKk1PItuer70Ka76ryGR481tE9uN1nhdue5nrq1pUfHbKMrAhboMQcX1hgoX8ZxE9W/CTj
nLFuDH9VsD13CjPBqkQguVaeP28wIkM6Fj1DKPnWoaliYf4Ky9zbR2TRoGexqW3AVMF+/QvdSZJ8
Eb5kVnMc4jxCqRkR9CWQgWCIenZHtrXgnYedDsCAZ2nAZ5n9RETOMzSs6M8FsT284DvdfhM75fIG
8Hoi/2JEiWB3E2pqF81kMSl5DDtuFTOOtoYZvS5gJoBiPkHMPjuk0reOMsBHwp6K1nDITxh1UH4P
7THmlEgTkEaCQOtdNJpbnaCzd4zyuxB0PEx3Oa6UoJHsWT4MVAQz3pqMFwDrwz8UYp/k+UE48E4I
iVnuW7jlK/U3maqT3fiPqO6TnefkX23eeAz/i42oS5fDPX7xunHkkRIvszviW4k/Z1Bi64aOESJl
ewAw/Y3kgvqZbT1SFntro0dGUQ5uidBYrIziNIRbq9Y3a6xIqDOHL9fz32siNUwwHkad4NGfyP3I
TCAGuQ270PoyKKtmo34wfZ2OZfksc2pyEUElyh32+sI/2o50EJgtcQT2tPzsXbFypjhelVxRSAK4
iKwGE/SE0lct11ILw7Oq+X52SF+R04Oy96/MBB+kuDFTg7CyBPWiEENlGJBsuM1Quk6xSy1cOWQd
ei5HZmswRyOJEbZt5X2g5u1QI41vxC7B5mlvQf7KZpIdHuwZC1NUx7vBCUCQ7q5hQ7sG/S2SK2nY
hHgUMRmeRKgXCevMSSxoP9HuF+foxrK9ehvkw1ZxKPuGxi7oeO8tqSZxku+7prs2aBei7hg1Jm4G
zL5m01ynpntEGqy9EurOaGW0DHgeqs9v9WRTHwCbYnLXJYeopiS06Kt3HatPKVmrRIAK71GEZCcB
mjJmEGJG6xiS77hCwOPtoQ0BAZRP1gi8xLd+VTovj1i32QeE/7BosdmApKGQxpzHRm/cSj+6eSI3
JUuYlYOUWqV5uBodnndTU341A2D2qaRpY1N0zhQcr8aeOlhs1sbOwPcOhfU5tN5vttrIVAK+j74D
KQeJph1qDqbyMbewRTnSUNZhyGDBMU0HA+s0Mpf50AIvEYlk5s9vH/PKJFmYtUtma8Sn442Ip+Ti
dvCVhkhsR8kV0AFRIeAjSzYtdjSA4zwuBn5L2Y63cajFVhYGGionhC0SB6SmBDLdss/GRWER6Wql
4VoyqNNezFgGY+AuFNPHYGJArY3+G07BZqhjrDo62JMS8AkknK0DwmO3jdGCqEtjaZ/2qOt2Y9G8
RsxOr+Q0IVe+Nbb36YTJN8qxfy1oGZKfy0cs2zN8JR5OTSJ4qbLf0iXtow7w/BrCuEnEPIzq+Eps
J4+WyiDh98E/qbxiPTAoOkxd8Faz5KttBtZs5q9pDau9VMaW5ekH2SeMI8ZmXgVCDCuvGnGvBX/8
JmFLkkVkW7Iq6yL2AewXkpUYdXtp2IM5Ent0fs28X1Ze6lX8zi+P+7YOz1L+jxckCAvdK1gNLKPs
iZDBAUAM4fYEBsIfnlHEft0xEGAbChjbFWZr1Iy5dUEPw3yxvoWG9Zim+aQTo10FgTqQcNLFJeaC
jB4eXwhmec0YoNozkz8Ey8CcE9TkP50R64b5r5LpjF0vuUmDeDE7As9xiFPT8R+SyfgWeQg7MQ69
933ya15UfzaIIOCeZ2rQaheibu65FnPESmbKo0yuH0uN4GZ3CqcYiqGQ5AQ8Gp9uqf9OefVpkMNL
5A7yaG5SJuxsA3pj3E6u93uM04tIGKLNw7fohmdyYMu1N/Y3N6CxTghbGg3nS1lcNf2EDCxDMTwq
lv+LLBLfP0vdYZOl7jFy3eZZ6IRBEMcj0lUVY44eFo6jEzF06I0/DJOCR4pSIgsRpmtLauzI9boE
Iao1/kwZYRxP6obaCRNaX8Gvy5S8TctTg2zsHUfaRKoDDOIAgwCUf0RSPXiLSgW80/SQKpx+6rZm
UckUlU05dFIpnK3JPt63gHuC0tkDi/8aPT1tCEkLcbRZWw1WeS3GetzDo4k4Qmh8ZsiTLvbCTTkw
yB0jfYmmki6KS/6CzTjYuZZ5ZBwoWFhTIsf05Sddn9sY21dWoNf1MPAYoSRSY8gizDLTLohmnxna
LA59++ma2P6iEiRPQoNUmFz3IyaoIzrXA36Nmz3JHv+iOe+8jIfYbIef1mNrTqZ6DXNn5mBGqM3z
wxgK6WSH2Ngl4JBzIPRQhDCCBUGZ4wBsTDaLoJyjndXFAfhk1CmM95f4LGBxo60+ukk9iuIF/kZ2
KCQcEVEF3x46tJVdW58q0XIfWE9OIZsLROQMDuyt91hEdN0zlF3GoKk3sqJqv6x8iZBG1rJ2sHn7
6U/mmT+N7za0RoQ00m+0Vv7jhdGHUR/7asxXjkUCaeMPb7lywFFIBAtxTwKv6/Pe+g7wKrNBYm/Q
AfAPcG5ycjdmVZ8by0BkOshtlWOCrgKgYEHeXBTf9ylYtnzZ0+yzCKGWvjZAH5C0WWQvdje8gTDf
6yTA8uQcseI0W7sV3w0jyNELL60HjC/QwR0c1U6meq1RLnEz29BZX3EAfc0ljUhhk/cRE/HYunG/
tshMd21aLe1kaDFAcifDT16mv6yEZLZ6M4j+i+d1oPWZ3iRTWGYNJEdG6USe+tIiX7KwPRVdd8hK
HCfB9FfWxFwNBhHGOcp1qycaIRT5VYvoL8hQ7BvRj9XjlKpcA0z5gh4ymL2GDRNB8kf+dPi0aiTM
jLLXdUSKXT7znHGTrrsE7mbn+Sc/Md7S0b5PrnyukgnsTC+O8jGZvrHSEoL54N07eB5TKD6oZvLP
QN4n/+zMzmdoES3pMm4GRA8Gk5V4r0BruozfWLGja68Yosh+IoehO/QBiBqDrTzPUnnpqTUw6mJO
CD4dLrzKzQ8uN9Gowpcc/ASzl+ZNR8OjiIZjit1pNRti49pi45vTDjniF9mS5whxwsFzaNkRt+wH
/UdY5GWROrhiSb8CR002mK/feNJhpzr2xigXc1s5vLkWwVhCf4jJPBMRy+nOErbj711bdYJAv7M/
lRPf7ZhTfTSH596BiJMQ7xK0D9rKR9bWKfczJbCq5zcEYKibdDqd+xHXG8fOEX9no6NPA4ZxrvuY
W/+tBYgUOMamEDyrJLJyTlOqtITkzXX4ZKT9c6oKNtoJgGnbsLfcxeOqRe3qWVh2+eoYVsrwVFfe
HYo8EW7RcC0M7yexMNUXaXYkQe9ajRCN0vRl2djEtjqDU6CDgqzDpLf/W/WvXUibOpWWWtu5ppyP
ZyBn7auCQrWTEfVaMll/p2Wysjz3qSZgseis78HJ7w9D+87VH6L3xGVLG7JZz2pOmTgnymo/lIBq
bbrIxdRvVvVHXrXHci5IFm0dVu4+Hkc3Mo6Rjg+6id88m0j6SLG+rt1v0uQw0yomJsxON1hEppUX
TX8JPv0JXR5oh/9lAjsospeOEf46HWZiHUZEowVmU3SlchMPBmkVBBpXdofwTRuIiP64HplxNqgm
v4m+mc9cnD78NLPiT9ezJKzwt+O6z2uWX213BUqy7urmZKf9xsqAcSXBJyBn0B+g1cdwrWZUeliR
mYgYiwYh2Tkm1/jggqekw/3iMC4PQVjds6F7q+21goYPvVO9pYZ8ODFHwIykr/2hlDSxKAPymRk6
VD0ikF5wjid41LMQVlRmmAcb+x1JnYag5q3us5qjK06lCGC5EV4jsbETvMmjK9+KKPxTig5y5kBw
bQwQhSAeonIPsnz4ynr2g7igZyXK1gwnBw0wOG7fOQdhax2M3v5kNmBvWqfcFwUXqGmFahca+Qcp
7EfENiArYRBAJOjost3bTHDqEbl9+SR8D9m36K9h6L/27XQTweIgsUNmo8uHJEcC4JEhVY+ES9Ib
HlAKMk9xGxKnR5rUkFVDRc5FLWqkRovln5WHP5MdB0or1A2Zx8UHKcCYo7vUIU0+xQZuvCjf/A7K
UvG1i1+qKOw9sT4xdUcD2ZHP0jTdf9JcBqIJVssK2yeGEpZMcpzUc6tAtRQn3zfI5sY7EkU7F4Pi
RgYuLLPW3ZZmOJwymSUHgmUWoRBzAoO+w8+s7tsYzT9GUHUvZJfJLcoqAvTyjPjy8hFE+TMxSNk1
N5h5kxm3njnUG8v+QEuC5ShW4LPDC8iVaedkqPS7AA56l4mPxATDFbDUzmA6i6HOCcNbOB4jupqZ
MDlTCpQIhV3R/nFhjZF4Ip9mK+HuXUM7+gzbjHgXH8oLe0NfDxSzU3N0ShVcYhIhAUaZFXE/5XdG
C+CTDjEY883OyKewtOds4bl8jKrgts7sZNv47bcYQnWcKjy4jnEWJpboqN2QYrxxmiB6D2r5TWBY
jWjkEfsuzn9Lj2swm19pV74WpKbNpKfRVkGj7cRvQa6aJl+tW4LWAhLX4gswPirS4Jk4MZpckwVd
vtjX8sVe2y+xbcRqfLmRe+kBP6waBh9JlWPlYSQe1RcGsRI5RvfmLoyQeImFi1r5sST9mktgXJVN
rH7UIysG8nF5qkiW0yTMwdxnx0bmXLWEzyUKcDi0vj7FXd/gnfF99S2hUDKz4olNpkfqLmaaXByh
PDrNXs7tv36MvnFSYQxuIdq5EZqEJRRvNq90AAelUYf4xOaxtG9Y1kDXKDaOzC+mCY8HBXFySIjc
Mxmgqz549R0DsANA0y6DAWXJW/9/SM7/AbzqPg8OA1cGKMT6cWqBV+peC+L+otJeIpAAPNXg9XGu
2WuuIqZq+sFw4dQTGkigHEAMbb8FwsbHlRFSzH+pjDefuEETpoQcvMvkdz2DH7KUQ/dm5t5r7iIH
DiBL8bJxcAU8eKS4bTLL6g8y+Dt1OPTsdOTaBwjl1d4tJwrRsUwGxIxCaDqcJSqRyMQWomXfIYOx
CVMkH2MkWjE32+V+qJ8iQhfzYV4hswMB/w/e8S20Wbon+5DydqQU9Qlu7GT+T0v/0rgl3HiiHXOs
CC5Kvc1M6KMKTRD2zPp5EuAvJQh/GNqZ7ociu8hBT+Iu+ZH11O1jqzuCAng0brTxLHHvW/xC5pI9
GedYyRiTgWODLKq2oq++/Cm8uEtqpVPGl3GsXp0lz9IG6NSZ2FHa0LmUZNOtQsBnNnMtCGxGyxpu
qRcDEJw9hOx4+WZEHvQ6ELibuMHzS7CmPwSnXDvbMsHK12T8HyI4c6I486b/AF3JJHjcDY5xlZZw
XhoXWGEs73pjJdz6BHvGS8Cnbf/ykYrmrk9FxxarjBDNyelmlK8hAaFeyEqMQtMLHErEAo+QXNJE
I35EKwdK0aZK2t+uMT+ygbhRA5CjVzDXbbV7dSM1khWPN5nkpoMS4St79F89UaZ6yTTFxcofEx2I
+bvUc3U0pHsDTX5PCUOFhXUl2OdJEZLqEpbK5G8g3IP8VHK7vizX29Xw/2TifkU8zANz3WAJXhWr
aslhzQhkJX34aAojWIO4/wGTvOsi/IFLeA5Rrj1FnUvCJWvXbUTUq1wyXxsnu9NK/qXSdBil4x2z
xgM7wDMBwUi3xtn6ApbCBKfbWiOqfaJlAY2F2CqNm0XobL+kzzasDWDsv6XRkjoGNI+Y2sL0zuUv
FjEPM6sxzgMobGPI98WHofVzSDIEfs0oWekWfdowvsQ8suQ9rcxlg6x4Xi1jOpdsZDb45pFwmTcG
AHtc8mQI9fbaxwrOGlecZm/8X9O/s+LM2jdOkq8wRmAHFMec0F69pPfGzCEb4Azk16O9a2JWBmUQ
AxPgoPYZviwpwDUs4zZUHxhpjrnFj08sicGaSDwLEyUGIWCVw/c8TGQL97C0Gk9eA195l7hVJ4Ql
ZzgIZ2ATa0Cc73pJKjZG+zn0snvHK+qSaFQQaaxxg1VM/dFdsZdzvnRikxLrfPWITuBCzruajDQH
xf7W6hipCEGBT9rmNcRkvR6WVOWAkfmM2NMjbnlUb/Qcr6yjbl2M3ntJZc4JFqvjliVBh+GxK09u
XYBGKPubrMZdRrQzg0k2/2x3bJTpWQxaCSi4MRB3HCWeu8GygRrDeLESwp4Ijp6FvuHe6tYzkdJI
YH+3pYfsBPvokjntNM43CpKThZBbpO6D8bK3TtW4FwOluJN6NvRoA9RPm7LRZkRHH8w5QAXbBwyM
W2bfbe+cTZufDv65mb09ubBiay0C8eE+Ep09z/IbdcurURS/LaK1gUZBTWoztfFSZA/KAxznOITD
M5DAxE/THxMLzvoNSspqILy7iAykdpzVCJnvJfHe7UKVJvtyF7jem7nAxKt8zf1ZbmjCj53+NnFQ
LEey0cdPne2e5iyqV1vgTR8+4eJySRlXEPsT4IsccNx8lZi+LFZ+SM4bgrk8i+1c/VT5xJazEe8L
GraWhF9WV88RAedcDxcpS3+b01Ku8LiVRKH7Zvkz0FRaRKTXRKWP2oL0AjGT2x6la+ydM2LVc7dz
uDL0M8GCI2DZA17JsyKIPau+oRLiX+1+JDHtDH2xrHUnj/h21SIMEEui+6Cst1bfWeYy25lRg9jL
Y8W3s64qWgHmfrIzz0bpX3CwJYTGK8Ljl6srDiJmw9MLASy3PmF6mUbZjwkuBZ07UnDsaA2B9E7s
vLtpGmyFHR2wU5S+zNYGEfaoEgperwLGA+GWhNx7hnOtZPitiO5cLZGRdK2eWd4bPdKAsEcYvI4Y
dn0YWdLtOOD4gRXESY5m8ptCKhuThx5x82hmjkWTE+ttIIzeNiism5TRTam/wnY7lf2uVcRkhDXx
EQHfOYe8cWIdPmLf4O96Jc+LnsR4MVIGpkNsrwZkSMoMUUk17sVG/MaeWqU7ipxwiGHcUz1AmH3p
F8GlRvIL27Ie/g8fpGnpMfwWgf4JI2SjKCxOheKrmRzisNuMzxHud/+nhuLmM568wW35MV2gXTZ4
L8wZAZ2ay044md/4UR2n9nc8tua6lvtERSFLq0HTZfNhUdYZZeWtIVpSx7L12hrLADYCgFCEXOP5
e71UcK0PGca0jJvbLak1qfNDcuhvY4g+JodAtsIP0wMR2NQm8AH2dlg/ETV0zzlpukVLWccW8ReK
RWjfQqQZ9EjPA8yzhtbF4it+m3tGA8W6LN1+12E022ZT2J8XSsIKHUHIiDB8hs8kdhk7aEvfqz4+
ZVFuX9Az/2WV/DlHvr2e7A82smzhKTSB62xbZzzk2Qyx0kS5NbOSvioSV1ZlkhZM5hsNCVxXqyEt
HEwMtbnWzILWZhy4G2rtHBUsU5Sc3jMzEpADlNqn/z/UQYvPwQCZXP8AJYhGaJ00b/t6+U2BYS4J
A/XNpEneV3F94Y0mviUEKxCbwZLVyAelxatPeWCMjKtDr/2Jaw/0g2Xe3MF9489mH9ft/v/btP1k
Fop1W9SNjENEczZsdzyMg7EnygTBYDpDneqnPYrxkIIrvraNTFFPG1/GUHzYhFPu7Nln4lYSdh/P
xnSQOZpv/jgcZCn7OcAda2xcP86EHsfqxWu6gL8W9VCaGxZ94ABii/0Ch6yotrEz0iU5GJardglj
9D/mwLwRK0WcWgJnaerCR0MxeUit5jo2BElziZREPc7fVUlSb9fvmgISeeB7RO9KE4CC4sujBrs5
4K5AQ8OZkgmnuDRN1MrwIIu+fdRp4+4DdGzkKfUotpuSPU1SUQJNSFtGtwQoUHsbGLDcDFRYLp3d
cfBGhGSyxXzd3Ad+wR7x+Wfo9UOA5QG42RX7GnPt91ZGaiL+GFGwi/VnVsu97b9YGSKZEUhDt3wJ
psvST0kcbY0fvwTp9FxnbBBN4K/rVoKOw6HVH72+wnQH2Afw77FjQbZPU3Q86UzCgUU6J6VSJRUp
hmbx3IUqwlwkTpqZrnbyXRSBVPSIjgRIb148AqFcSHxorIIfqscFAudq81xmgXziF9GwRMwhHNIm
3qEOf1QwzZnwZrtoGoK96uTzBL4xyxrziQiHfR/ofzTbuGjs+gWV/L/WYKzctsx9CiikMuUpH5Tf
byhBO+7Y6jilbMWzmKWdrNnTgT80w/4xAte6qspdTy7jKq80L5Makg2T9GhjjygC/ThQL5GbJoD0
UU/hDTvUEnFPkyPyHEGDsDdO94kZ/CUTfnytPYdOqXHJLLG6LdMm8EFaYu3sktUQ4dmmbhrI60v4
G6MTVTEyBL57bLCGS9hBPRP5jBYy9O4ww5EUQ2cw0Yu2vfgyiUcqMw8Ib+u3V0uVXPoOzVTKUNtQ
6Jp7yWBKO1B9I5sBv2GSWNJXB9eRN+yPPwm7BT5t3WIpDDyU9xgVUG4N60SDiUIOyI7IeE6Diqxp
rvdVznlDsD1irlx8yAiRLXIiD72mv+anipuh+QnZ+22sfNAnj24Z+3UAHwllEZsff3hGq8E7HKDg
95t7kBRHJPXoa1znADueyr+YP1HAPZzZPZTIije5gSss60Lan6LbZDlnLLeIcYqyVu4cT7w12VMH
kmk98F1ep2N9aDMk5fjv32dJELbOh2WDif49HDI20Gq8xBUHOQpDokDIPPe1INpVdzZGVT870aVx
GMAaX+XLt4+lE0LHsd4FVcs8E5voDobRYdT9J1NYlNrcQ8Bw9FURtEALBLuen9WKcc9vBXrUQdZH
K6uPbHTtpyoDbCFrF5ls/w68CgO9gXJlhnILGpSO8GH0AhoGx5gywMUy6bMAKPmfDIcy5LnJzSkC
8gR6Vk3A3vmT1ZnFB8bUHEZOHFnWFiIwcKRJ5TttxfXeNAsyNOfzVEHsYprPv5hYCYdcS1UTQUfP
GSzGLo6xxiovLivtfLld+zGuVl3hqQ107mQHNfEOa6fZOtZwh/2KhKesbL7Zqj11qnu3YScelSO/
ki+e6YrRuSkRs3dnoDDOKg9+Ww0/QENBbMsngw6RqdEU11eBWBEQH80pgQpIZDFdaXJDymgnZ+z3
A3OndQN9f2OJlksKcUic3dLKVDvXdNQaVyiW5aRjXOImcNA0EzTe8xVh2/AzZ3maciM8SBFNzzmh
q2ikwJskjAmUn4LZx54zsd4wInAEk0vlEmXGtRwg5LPv38OCQe0wuyDtOK6RpWPuEtsur5oTRrlb
hI6E5o3Y88pwsQvPfGkVn4Q7YmZt7fK07FonrxqANKJTMI4M6l+aeHiTkjvfmjISBdtDaJnW1jBw
eHmCBDjUq1iEfeKYeKDqnifPLKB3aFNZO46+v53Y57n4VRFDu21g7kT2hCeAn78TlcjnIn/YD3X7
Jj3n5ir+Gru+pO5i48PL5jacrQE3Vj7g3Cza6G22wZMlA4qpkDdnhohFu3ABWPRaZiUj6PRULQPK
QSTstVh80TMdSHTHSWVi3mjkfCR0naREVH1wPwh46fro2UV9m+fIpPoEsD7QQc/pT5O4phV2YADr
xdb/EwYdewlNwHGGUblMd2Kkaq8zK98vMaI0X2uK4qMwQrKEKuOetJinpI7uckQPgqGEvV6rnqF2
DE/Eb2F/R7rdQRKCX4TXJKWFkfNTlc6weXrXBZ3SkZFrvtPxiGX88S8Oixc6PRmAKXJLllRWcQqQ
VN7wlr40OkZe7x8m1YNLtHXJigsdaNZCYErYMNTaW6T6KImdKWl3nREnF7JwLB8+TOn5/8YByP0c
fw7xBNgpn35psijWOdWpDXSxDk+9AbCIXmDnYM7FeoSSOqqMp7GYngvuJdYJYb5fjtht6FXqnHfp
59CgZJyY0I5G9ldS+256iaYpSqbyOth4ghnbbSxa7QgEH8hlsrky4Yq1DUV5sFjI1gXr4CRrTirq
jaMfXgcnxYXjMo9ikahOvk0cGzaTk1Vw6YYpFCZjyixc0gazdtkfAqOVzOnxmJCJgi0JHxClH42q
ysxLmCSnFHbgj6P7rZ9a/rdGTAqV1stfW3s388XsxyH4X4v8oaTTstZ2z9pWVwWdEdHYTeWzew9Y
Vmh7Yp/qWK8lvXRkeWyzyF/YMEzhHQFAuBeG8XeER7sSZp/tMfD/tAzlNoE09HFgcaBGJF6mulcd
oaR9E8LVyl7cTJPC2zjOEmGBFG3kwXf47KsitW/ACpm9e9tYGu2tm/x2KyC73iMdJNug4bOeihyZ
MudJGzeYGQeLkrrS5dVxEX4ZsMXPg3bBO2MUOoIyQUQh0e9UQdAeSOOKLjPLlj1a3HkXDvkCJStM
/smAT0+q6LH0v6Yg/eUiO6B36F49BhnXzpJileMfeo+dirkG/jBYLCPOVtkbB3tOkaHNrwmM/4AS
DYUL+18R4E4CxsvIHMGTrb8S9jGTHbrHuRSLCgIMVEP11beDvbWYl2yaCd+aVljnfzdu4pxmt191
4UKSDZElB19RqDB7d2m6EUGQEIMdj5dGo2aNZvkWAeIaqqB5Hpk1Az6U3jHQOGLT4DSZKWpapyef
euiSTeQ8IxdER0kvhT6brEfTVd39/w+8UlAiHEx3JsRofC/FnQRl8P8VuRqOcxybk+zq6v7Agynu
Nu3zLS/ubfYex118A35TPLBv3fxp4UtOJom6aEGbaA5uQrTRLYsYlLhd+JJkfvgCFxIzcmh2R5OM
xAKt7jUpoituo/zQeoD2CNTZR+xhX/y2G26zHrdh5EJ/rchCypgvwEOUIJiBKBqK1dsoiNUq6xgX
gMPX4/h/9K7qiBURQJpP+QI38vtw1+TLv3KTGMQZSgTETvkpy4fu1lTrHgLeBg87KMLMfIIeTdY0
+bePmKNhcMKLn2fIdPjeEBeFLsT2zV9xKOG9GRIFfOFcMKiTQoHrNRMMcqBW53by3gNYW/UWmuJ8
+COXIMhAjoAPUr8FTsf4aqrrhNav5mUboXMkoz1wx81ER6FAv1Sf8YLrKGrinYWzpABMGNANlrZA
S7eZvvrkpm9spRcPcuWeKWOpx9X5P8rObLltZduyv3LjvuMUugQSFVX1wJ6USPWS5ReELcnou0Sf
X18D2qfibPvs8r73hSFZsiSCRGauteYc0/UjxuQl6KFFWmpwAzt+9+YofRi7fsti5MHO42Bc9uCm
iejYgDOhvZXk8QX8RXShzX1AhgV+oymelZxsktvcexgipJEiVXnT/Qxgj3QTs3dOMvQY24QgNE3h
FTuDzg/Jzw1YcloNDJ8AwfrRYxnSFPDKGEwwcXiZyw+fcFxjnlGbtsauS2Lq2puDEvCF/2UZ5Fy6
mu4ACTPmLoA5ZFrpJZ2CcouLh/BXfnQ/Wz0el0U/4fUf0UTWTopBEt8h+j7X6oddVFPSQA9/zDkc
/0gxUzWTdr4PaBqVX0Srrins51gAgxjr6YR/w5tTGzDI9wCE0JHfw+mWzSKUo3NTY33ZtFbvXxpb
frQVrSSzHd5V2WHeMihKzGI4e/pbE5xJyYD8xnkJDa3Fq9vE1GDU4ukSe2oeEk4mo1fZe7hXh0JA
sqgGqkWM/dNJo2o9xblaROYMcmWSdrR2JXu+iRKV0z9rxcw0l/nxfdFO1S6e8fjUdhLuilidx8gQ
B6/yl/N5wBDZNTfMeHDKCuLlSp9ayh7WdUFXwasrBXQLl3gVpS+8sdEBWprFqVCYcrSLYBs3qkQ3
v11+6I4n8ahl0j+WPqHIhs+pLbETtQUrLPe6dbZymuatK947PZK+CrodUa9+B+XJeqPV98hgF85U
ggDMCP1tXpChWRsXl3XqdbbJNOpCctGw8W4tCFkImqLuQOPoEX6xuscStEOp2u+speXWTwpMYOCt
ATdnu9Z2/S+zsrfBCOtgihT6iupVwnlceXS5iCBTt20zwWEXbzPK962dISB0E6e5CeJw65eW/WGT
30WPC8EQvZpz1RMn0qXYW7qGo1A6uA9sP+muSOv1SGFJ3jFqHWEkJ1xNR0WqWSgCUKBlfWtWXnrL
lxmixYy3sLzCnp5WMfQiSHq4Ab082sa0D1aWadrIgfGDLcG123IJqyn76rm2MNBh89yaJKgzexh3
NgcPfCbBxS3M9FAnKXFpRLGAwLFOxvKQyxeRiHGbewyfunACZ+iYTzqhFCN8mtGkPR2bIv0CNw4z
p2yYi1PKOpxgGXuNACYRFLA34PdJWllvzMlQtxywgMqYZrMHFZm2T4US5sUOkuwweDTJvaqO7uYq
/qGYkmARkuhioBpkVfBG9INNfkQgGIv3I3i5U4MHFf15gt3c8dlzpK2vcPrqg07SY5T0lEDBSAce
EXRyFwEe2RaZn5ysFMEaY0UdqsscEpIsW30/7TOC/EYB06yUpcCfXNx3Iv0QCyY/aKb6ohYXkFe9
lowwbyNHGuu28l4qJ5+PjCeoyYgJjgs4732Pt5qsk4Hpg+ockqss39rIwKLx3pr3ZAeyrgTJnQMk
Z0VNax+YoEzYh4Kes1RRqfkCVb/aJtPIjVoHzNnCEq9RZZMewKkRWm7fy01ghpzsnWUKiwq+tDDL
BhOpxMrVJI8heoHaxPyYLYjtpv3KtlmskqhXT9KuMXB40xIgSBJyarTQ5Mx2axls0NJkxqsqkzsx
GR6SgDZwahvpWweJ3xC3rTDmd4kwqWP8+ACHgKCcUWzi1rTOQXmPQavaAW28ZS+7RubgIrtcwtLj
Y5Ga9VbYJQKSGHrEWGVARup7KzJc2kZhuvYn9cWPoET4wchRKJ3PzMlfzGLBS0Pz8SFjMRp7Q1ca
XNl1dqQjpdee9snVxUo9xsWMX5xxUKI1Wh6cqlZPXMwC7Fw3gnWtzecTcuYCXOdpAjY/C8EEMgP1
3QwYGMxEndTo3lp5/1FMot04bswRVLdrsP12KDoMz6M8BmX5Ru0LzpguMfbTSzIlchtJg/7BgCCJ
YRESAM8JDw4bbkpS4tbHagqGlS9GMrm3lU+ZpDUtoay4pqq66mbughESAKj96kqllXPCdhU5iGjJ
Rv4e6k6tHdtDR+O/T4XmGBJvcLeZdwS3dgS5cdrIZxYB8pZS076j3GSScyy8H6qPz25GKxOqdoyM
aUudu4md8JpOFc4IHEmrLCi9O/gP1UYBs6Sz0T1CS3NXE1W9oT79Py5N8IhcAxQw+O0RwIQdZ52I
FRC9PtVZY9/Qeb0diuS2cYvurnGHp6gq9NGlKEOwibqX3Dz2OGNrQ7RP86tS96QWMPRGKbDjhNus
+9EkEd2Z0LIiDsPUcq6hYUIpdsl9pDrFJRDZmX0PoMW+pzHwXbvYraPW3lfekoK+RGDFSl9jVKYo
oZd2dEwvowuCqiXq5KVEBf1YEGmHiD1ZI4Cn0RviSoa8uw9czPC0Kx/mDKB1Wna7vHIuAwfNfogk
ZA6k9lI3m9wsvibjaB0cvR1t2mk5XRqK6q+U3cCuDePZCMe7RjZ3/sJ44tR0SLrsqhvZ51v0Rjs3
YIygLVI5/eyU2JWNY9ld4SDOEBmzUrtM1itS0PaMZL+DHI32Y9w/WP387HSIpF1BlifF2h07Bchy
l30jysTrWFghpv36aXbG715EhmE1gcwpW6p4ZKFuIYe9oOa0xvzRIH+N8wsWP8MVa2khuBTMLwuB
NSoZiM3JaoRJCIT3g6GHXWnRNVfxnCLjm6EhROLaLG8yQ+VH4GUAY2js7HOvxu6BfIXUpWk1mlwL
EeqUxpvKDxXpRdx48lLT8JR1lOyaTH3knstKKMZ63xRg4m0b2Gv6oUl3BXJP86pouUWoqHhw+xfL
88Ztq8ynvrL8XWAb887O1W2tqyf4LvOOzL87xwaT1NfI7aeGVsUSIkLLG35AuLCR6IztHHA5W5h2
13QSv5Ej6OfsZkYfceLAfOHMBbmumGR15B2b0Hqz3SVL+FsvbDzosT3dx9yE4ESTbc8fnIQ/Isix
VyEGxkSRtlm2b4OFLBIRcHbInPjaCWONCtoq9yC3sDtUHTEeb7nS8i7J3W2S6exmZldZGXRMNjTd
L4FTRYwtb3o/sXdJVDybHaMBllUf2Q10rQSlZ9TiUDIWpbCFHtbV5d5tUF3BwmNMnDmAqxQkoVJi
QBlKxkUd4F2t0veYmUbudnuP7IiX0aFDHfVAA4TuH33VtqxQ2EidqaazKmjGe315Txj09Tj74txV
1n5JC7YC5CpOy+uolAN/N4eWaWNbr+s3PeAY7yZrQ0//HWLYDRJoqM1jQ5h8YeymEb51gxvdhaWO
o5Jmu6TNyvGVM1Nudfd211EkJ/VVXgxEA5S3bYcI0Xcm/PDkMkQRqTujke5SAjlPbj/xAHdkca4Q
W4utEDb3qhwAvitIQEzAyqepB2NOR3/to1czbARjSLwPnQKDFljhVvDiNBzjUp/NAbbolTCIsfWd
7H6I0d1qs75ZSigORGvPgPkgvOi+xLQEPy25b0tUydP0DYGagfcFcFifIEzwJAWZqcS+jC3zoU+K
3eAWp2tScx5gkMGNkP4z4VmAFTvO/h2R9BXTiOXEXTqg8rxRH0eBx5uh+2ZuVMiCW2wmuHu2nH48
iGq861N3Pobg18tScooP6XojSydPKP3edbh1tIfLMwDwHYVYCpUZfx0sNFwwD3ccZGibzXSCaSbS
FstydxcX040rnFVWRc06cwlRCeLkS1cgck9pcvc2+m4gaJyqCPeJfBxpZsTlQtPNDNwMyLEtccf1
88XB8LicFey4hrdx7itVYV4rHsYG3SmInHy1RrSJGtxklpAV0fe85z2fZtjabARNTMT2GjkeXTF9
q13sYVj7tpasv0SisFbJWGKeDO+6siYKOEwPU2deV3OGJGcmH4wB29asTIJVBWo+ZgJMp0njjuYa
WzMHG7YALKYQBOQSfMGsyd33lf9FuKFcj7whN6nl/TCLIDhoIgHxviO98mmQiQItQq5Cxjc1sVsw
3I5QZ8qDU7Dmxz37peVXe3+iXVamabDjjbbCz4nwt44HDF/USGmBGdTomp21WEx0ym8MqQTatFx8
TMXX1MJZOrjWfWCXrxgwceIvcNCkGW5N5NurDinqysj4Jk/j8GM2SufAADGMGm3TNiWktokhqqJn
3DscX+f8ZKvX2gzXMFBsEPvNqdb5owW+roUMNvi4YjkmgcEts/4m8oWxKB7Xw/2Q0+AEl4CDq+DV
qhqFFMoFD9mQWwNodFpTAa3aRuuV0cQeh+iU3KZUbGq1KJJQCTJYx7+Lrfi6t+i+cVLWe0swtWC8
u20m91HQhV5bZh4ySsm/NLX77Nox7mINNiinUzAutpIGWFlY+9R63jvq7nGfwIVi4cJuW5cSOImz
BMUQkId7wUaZOinzxEyINVTE52ZCcsk2sXFNECNTGplXGAxUYzbHuCrHjVk2T0VNAlGKwNKPnSeQ
aLw7501gkKSNLHOdpw7SLj8W3CToYmHJNERecTLvyfzLnB8AUk9VVQPHmFGiey5vhMViP2SjWk+e
0mhzoDhF310F7iDWwRuVSbgzm/I5Z29kVNBSkhkw67slDBNBdI96YLrX8ZiSWrU8+NGXkXV2J/q3
3JaUFRFZlXlU3DiYKNctOGwTTcoyDrEw0jIOCl41yRPnzwdrELtaTMZBDflVpXHo5yGUsnn0aC+1
OEH4MrOsm2U/XXESIwaa+z5RZyKhz3CAnH2TcJPOUbPrI+shNgxOZCXaN3nHZpfsyyk7i645CAN1
BSEGLdUYJan23xuZHWFo45NktE/AxPio6Y7Tm+lPAYJreg3cnwRKoUyiMT5ZfXHV5vleaBB1QsN+
lyRo+JMbHDW6dLOJsLtN+M5DTQ9KZURSMp6DbhVSns/xwNmifJtKOlYlq2LaeD9w1L2VUCWVoEyy
ZqKxMsRVZPBCqgmucy/2NqV00101R4e4SX/0jIR5pXhPB5RUqMW+Bw4Bu44DMFXJEFhcGSMSGN4a
7Gn7KtlwlG1OYJI+hC+Chzbf9cA0pzCMqLvydmd5PQOmykCoOYePfPMyhYzjow78F5BqwQnFHPi1
IbttnLrbdQMJZhW4gnJGpzbY90OmTxlWJTi7mDGJMUoPGCTnk8bF7Lljcortr2S+5rQ5qnw7BOjU
ynG6s+MQgzmZO7RUvGLtVhWXstWELyRzgcK7BmORhCCxlwcOc4Jch5kToINdfRzgLX1+oZ5vvTYa
r/z4KwmwFdFA9BpPmDtq5/D5oe0N6hBpsUNKwN8pzK+9IBJ3imPr6vNBjPqfH+E/+edHKqXBvYr8
0tybchkE4oxgUGN1fnullwe3hsv/+amZt3Ow/vz88ythKowVwrhkA/HKOlVFbp+6iS45jlY+/PxH
1in7ZDvOfAgUTWpbyNPnAygTxsdeWtiMapkmL5LuHUj0t7nApo/1CjXYeP58mCZkl4gC+Nzpj000
ymunLCaUiTNzL8u87lXGbvb5ULt8NAd7uOHqRBoUfcjlwcBqu2lbaG//+rGq0F/ANBcHsfywf/27
3T9XKs/vmBgoAjhYAmYGLRGwW5sS2zXm+Fo4xfhMhfBc1/DGMgwzE2aZm2HKdHESWRaf7QZEfEBE
m2cJ+dWcpuvOjyg2bFQdYDCiD2wamDuHmPXVSIm3zlL/hmdIlPRsgZnKm/h66G8wrhHi4iT1kfRh
TYAwLi+Ay+K1U9UVPFfnw8sYObXF/Io8Isa5rfubzEKuHwGBxZjgxlelNNtjksbJVWS3//zo89+i
5d8+P0KQddtWApswys5neCe7SvBM3LZoNhC8jNPgodam7+Q8fX7qwKllQmLbT6LEqfL51c9P+67z
jmN+p30n3lbu4N5OqetuRYjyDw3vtKsHMZ8iC0KF3bpczSIxdxYX9jZlke+nCK+XU37pnTm7sRxJ
SS1ivLBELYXSDF5U0P9Iyzx774S5vaIFwTUHc3LHagRRxkDAUqEvqy1LHeWIw6XrjccqIRxbEDBB
GIN0rqg91kQXQCRpvIYC17qH/mPdGqq1bv/4CNSh8hq1UXbYboIlvyRMppkMnvn98zOtcdRybPFw
jchnizS3iwpD49FqKm6b1JUnGTfmXjQC0g2Oo7Ni74pC1d1+PjgYvQF5e8QA5FhyUkTmjOuKx1x2
30qnTfh2PuNgEG1JBTB3INeg3ev6MZgn4GiOoS4EzjQPWoizyuzs1ZAWZ4jAeiYkxlgnWBteu4Vb
xPn0RVBFn+gcyM0Mafs1SKunDHXNfdJp+wwdKkcLO/o6/DoO0YEDu02lZIQ7qTNoDdHwnTkJ9F9n
kpTKo7l3Ztvn7gTZBrag27Q4xL8kBi93h6K7muHpzprZhiQDa2cbXYaYbU4YYVF35vM+mmhFFIXX
7Ftb++cYn6esiWlYm3iWE/b1DJTzbqxKEgFhWCO5yNw9u69O+Nn3PB/MB/Omdf3m8N9n+O8/qsu3
4qP9X//jbfqfb1U9qySKu0++/b8+OydvMIurH91vv+uxgtxR/PotP/3c9v98fjn6qDbfum8/fbL9
pO/f9R9qvv/gVvvjb/jnd/5Xv/gfH/8lhn8A9/7/z/Df90n58c1YJW37rf+J5L/8vz9I/obl/AMO
mbAC17FNz5e+9f9Q/obl/cM3RQBGX3jSoqp2/vM/0IB3MQh9OP/S9GUQuL5AxeLxA1uCypcvmf/A
AeI6dJsFRx0ZyP8Oy9/ld9RVPkdVeXz/3/+J08EDweI5vmnxNwrq5p9J/qi8gpCwyhu/C3ZjnL47
7Bo3CgWcruz3AYUI6SlOeJIIb2f7EnpZc533gIFaiiRYam6yGxoazz3UW1Qh0StJ083e7RHX27DN
zxBdTkxKva2X9XIl8o4G5aTSK6+Szq4vIBklQ4X/HEv5wUXzfMNEfqOHyTxSR8BHj/BUMFcr5q1J
POJt03+jETLc+Abxz5jd1o6YFrFbWRz/9Ere/nEB/qPsi9sqKTsyC4T89+viEuJn0xfxXIvJ88/X
BZFnaQRtfNPKPt3hWKL1W0wEAKr2O9ywvW1zTo+GDY3C6iCTmqBZcPeypJizQchjWtG4rKRFipBX
kLA+WxsHE8jRlcjTa91fC7JO68Yor+s5/AY7lBxxH0k6i9UVkFmM+uGQXicuN3WsoacWezVLao4Z
Y7iIcZJCGz9kfpmx+jQTfKrvHoq5xAOAWfCKr3U/4sJMgCEmdis3leuYu94lylS29U0QxvSRguFa
tSZiyBiDlB98gNC0T6lCXW/6zUtdNgN9XAfiiLH6/bV1zb+4trYpfNe0BaRam3SLP6dHQM6TevCM
S6ijaj+q+1YWgCi0sXc70zqKib4kXoNskzTstc7WaFPnxfDMRx9FQN7U2cNE47gmJXhj5bGzmoTI
9qy3ZAz6BRquAg91ZdHRAU8yoFJOz4sEi3RZPW2w56N+ome58hm04byR+a5FKEWRhNkpH8XJxTAL
f8CGOcj9eRt2Lg2YmCLWbZ9dbpb17y+GvbyRfrkBXRdvpW96jg229pc3WuA788zYGFZLuvUbD86l
10hwrD9cMMBElip8AaM1r+R8B+b8iXbyjjJ9VaQTMwEksvOI7LFDjZ0saHrsAkY8026y03qn7fxH
w0B/M8ma68I2/Ue4Cys86+lf3CXWX6werus7QMxsyzUD55fVY9CWAZQ7uKRFE95YPSdUkJzxIg4v
chw1ZgKRhG4GcQdENrTeFd4xuvx8E13R9u33V/JzqfrlSgrbDLiEHBot2lQ/v604kyg2v+TGbsh8
koLhtTEAqDY8au8Cq/22jEhqm4K8eoCDvGoBoJAW3XybUD/AGa7SJyvwbkvh7+OQJt3g+WcSEfuV
1Wp6VtgkE/r/14EwLrcQS6bmMWzmL4lEmOUj/9x0Dqf92AunkyMKjLo5EoTGPKPdCY8pUzKOxtZ3
NLjhqgCpemTMXu5CIRHtBtxqBgfs3djQnYaxDPkzmS9ry4Gva5kz7nIUF9d9/ig4kcYIvn5/5Zyf
41w+NwEPfYPjBK4Qy7bz85XLqPgGV7mXthrrXVNw1ElJARiUFAfm+ttmRE4qUI/2xqKEayGelOml
MECQiHhg+jb2K3DL5yyjN6LncN7rlLhIfLabur32uAG1Z/snoyCX1ffx9CzYTExI02EmnGgSuCoN
34DG45pItj167w8e4XIMA9Bns6g2q8rlPf37J22x8f564/kQnEy2UMeSlvvLk24RUaOZNi85sv+9
NaCeNq094edMZpF5I95L6t3sHUIfMdVNOZje3yyD1nJz/PJ+ZdvldOAhWnRssdxcfwrRaSeblK/Q
ubCyNLSq0x9OdfAMtwAxX9yVJva8ER9PmJqPXLmTaFjRWLj/7jo4f7EAsfZYpuMSMIBVc3lz/OnP
MKPcz4PRvMRtuXcIBNt27kdYRPT305hirFdnu22y81h790BFvhCY7p66luNoTdjrOixpHCZqEIee
hO9rVN2gaZmm6PQlpeRBCEejz1fa3haEXQP2ZlBrEO6s9ewSekXySeDQU/KC6BvzuAOwc/fSR123
8YSDhahD3Pv7193/q+dr2eR8IrsIMGX+8nxjx7A1s6pLk0y3Iw4LpKdV+UTYZy3kfCHRnRhfOWwM
s5R3zWnUHiayQiPEH7O9UPmpMZrpUhCwRV+GV6M2WfYmYGBZJYtVj+k/sLH6mvl72+EBMVV7Z5VQ
7qbZeAPETuntRDhWqgieYA0PMsztnYCxvnXdmrAZSxzs2P1qUlalBXkHlqpvazg8tEJRB8jeLWhK
CnmVV3CqnNkDzhAF07b3gmexD8EzH6kGMxRAVzFB1LuwH7sN6bmC58PQ3yZGhDY9cR19lCRXo07z
DROn3RAG6i7x78bYTM6yvfiPgbzxQB4D113S8NyKMLGhPspyzxi+3uUJjgN36rO/2w3/YkPx7cBd
Dr8ON5+3HB3+9GaMQehFidFfWgflkxmEiPys6mvpD82JTCq2DT2JXcEgVXXgIGvLADQsTrIs95lU
5aZv6npXecNzmuTF4upYQ9xIdkj4yj2igw2AE5ZxOZCjHOTn37+xPje7X+9nsSygy5Ha4pD289+e
jpK0vbxbWJ7fOHmo6wGR2jAYZBr4RDibYn6UFmFvWC6CtkdOTLna8rUOH7yyGGZUvDEq136p+uyA
Bq7Ye4ps7DqcbgzywS8RPAJmVtYhVaXcROWCpTI8WrGK+VKb+sHBHnO0F1mLJ97Wy/+Mx9Pvn+Rf
7BQUHa7DeQXrl2/9cvOgXbfnUNWXeWQncJEMRWyVa93O3+omu//97/qrG5XqyHIszteWJZcj+p/e
C3UuIRap8pIVU70LjeSHga5y9/vf8W+HBnepvrhhWAxohZm/LsJFZZuEtdiXDLHLStm4WLHEBMjB
k5NN4jdWE146DJScAYm86IiAzjg7ZC2xu8K+NnKO0y4N28Lu6EdU8d7FaGaiUCGGl/lVhMuRKap7
rFIUh9uwnysaFkTCdL37YKjFtLjYoOfkFgh2tRksoEBdVHEeX85vijfaygxuMBrgfJjBSOqCb5ja
+immPAJrKNC04CLc6z5ArtSYHCGd4lqJmR6tmO5r3BnlORxaigpBSOnfXDufF+DPb3iunWTr9Ckc
XVdQKv38AunawgpSNJfAUI8tSQJXXkhA62ypYZFK7FsfsE8AOgQoZUJa1cI2Kkv97OTl8+zl1nWO
WVuajnlAEHSMW+5RIfN8MxaVuWtm5vKO2jg1tZ9OJ2MN3nxnuLw2PljfjXYwZUeefKn9EK6sR8PL
MxJjhxiR/KsOKIfTkeOMAB9Wg3klqvquapMEe0bIgN0AbFZxz+0s0Ek7pKLZoTVT9rjB3Cq/e60U
58YwgkKelRE8V47X8cZLX6mifSBg8n0ggxUTf3Ofera4+v11ZTP6iwvrcvIPAMlQm/x6HqtanL++
rS5+CgkXypV1r0lT00UNgVdat+DrwS9V0x97sSNAbIUZrs6hLe+Qe/T0nHmmKgWvZ6au2CYi9I8A
F2pBORmNaIgagqGO0nf2cdqnZ9XKNTK6kUM51MkII+aq9MBK0FnHeczI3HYWKbHOXtrAtY4FDbhr
+ngIxdyv6HRxzWHmXyNhtLZZ7pNYT+W/qUERrQbZ2utMYTeb5HcEX4vRHQjPiBUwm082lD9YLTbt
Ay8JruGHWbtGVt+ywvYOWed9SL82OFIUt5Ee9jF9UJi0gb4a2KQsvTCJuxb3RyYYiizwpF3tQ+3u
s9nidubpROT71A16YPLdjgr1OLnrE/eegI7SROWFZntyHafV27yUXAlO2XngVhRVck+zLuBeLk/N
CKTNG4v4uur8NwmRGISJTz87Mk8WeljPObXm9IV2zZqi4gMpQL1huKTAqJCB61XTqUGS4lmw0mLu
YoK3HwlSyS5kzEVrx0yqNYvS0SnTYQ/12sGrEhIc7GLqJzuPya8ngiNBdhvHL4obUdQ/ats4lFFp
n+sCHRbDz6u5Jb5onCAo1u3FQ2/reNb686SIrCT6m2Oz+HUHWG56Zu8efViT5tOvO7SuJxe6WnEx
snQ8yJZVM5yTaU/SC5JvQciOGJmXepDiVkjyjSP5AY+h2Sb7QbngFzzZb6aJu7iOgNrU5qVK0RUG
QxNcO0uti87CXAd5dyNnK9vNeM7ojr1T9fqnEVu+YYjwEhepx20dcKGcI0RCeS1Jfon7YTr66NWL
AsSsbdfk3pt5twkoC7fj8kacU/8h9Ji62r2+JUx3OiQBMAtCYuiLME4a3OQD6QFqfl6zpijrnZzA
yFmk5GiSDTeGMUwYT2XFqwHq/G/u+l+7IlzYwLUFB3HLCgL/13ok6Y1YOMqgKU8W1tCnBUSKQW7E
TBKz6YN/rlH36Sdz7s4CwsXf/PZf+13Lbxc0vHyaEQ79yGUz/tNmq4gsDA0hz1DF1ipWT56VA0bH
tMZ0G/pFipiiSr39vASxx55zBFyW7FtyxxkBfIwBPabZdm5IMpEb0Nd4c9Tf/YV/sdsEdDx9m+6n
zdvvl3oN/2WT9EFwHmNS0ybnXWY9KpFq+jZ2/ClVYRLwXqFe917nxQ8azHSLmJMQecCyM0dMjSNE
C+ElCL3yb3ZCisV/W7ID0zSZ53OMcANaub8cjIhfzfOQ+EkfdChnxEWBqIdHYQw3JvJy3tbEYbS+
l53COJyPcaFuNS2SlbLYW5ShDjYRpWwo6zip5ErpNiLIspPPGcgrCUqXUBh8PWmONAgQXx7Ia1ho
4XZGfL6uauU991YA73UU/ZYkP0BXAToU/FreIYqQEpXU45h1UQHOnuqvUl0Vz3nKDSjVYFyjOLdq
00Ea1ljQyrrFxMinbmwFB9PgEI2TbqOFhn/Y9eNjUN/ANXgqrBLCNMP642jQI5WTFK/SR63KaPi7
JlsgAXW0yroEt6Ltljy5vFv3OS4Cq8CAKopgF3t0e0ksgJRhM0S0Jv9kdWcOM+GVFczFXuI97HV3
sPkfJB6iGhKj2qoZibvZOOOpNQDytZ536Dsw/F5w8ftgN2nQb0TE3bZjPYJ29cZD3zYHYifS+3gm
M8wGSsY0Oq6fSxORmOrn+DxgrX2G5/poDOl54nj/pYPt5c4yOwQDEqjczRjQlEm8n3O3QNhY3EfS
+hiUdzAzws9bjF+W1CRrgLWNzcKFatXiXVwCyHzQcKOP/Q4Kiyrnazey7zNJiKvsNQJZEOCDo8kb
xCN4cKfC2musPYihBBrc6Svixg80fyjhMVTvgP4vYMkA/v4tW+mVDGC5Km/g/T6inzfM8DS1Lmjk
9OBM9i3+1y2Wa1S7Bm3qMmnvRwKUQKZhVnZA6SZUGiK132ML5KOtacH4NUh1Yd90bg9MvA9pMSbu
D8931U1f+GRQMWEUUPc73FSsZeaawd0d6eD3mP3pgOvipdHpE0dVu8cYSCHsem+V4z/IcX6vNOwV
zX8eZzp0LsUJGdaIAB2uGVvwPYgB2vwIK/Lha92GX1H3sP4UyAD0+OaNMHFxETFClI9ZoWjM9ERB
+gGaBihuuQOsInwdhHdCpLYmzQBbb48yrRujSzz2x7AOkTF3+TkQKYPS9Dub+kucetcLThf9Alhj
HEdjuJBlW/2Q04wHzPd9wua7HhUQADycXyfT5WzkJ+HFK+bnhDcSbC+K1EAzph984+RK1R8K0FWz
Y2Rb1ctsg7EfEAnhKKlXwQfrQF3EPuy/Qgf6GMW0SnGRndHaAOsw+hdjQsjNCqihzi1MfxD55LAy
MjHaqF5nBton0BAHv53EJWCuudAWK65T6vgEw3PnpA2xAPXwPhpiuHSCKznIo+wt+B+VhRuaCCZ3
dHay0tHO73OSmhgbrx3dPlQp9nd4ImUMCrCqAazMEEId3zrNg9NdZ5UBkIXD52Zg+lwTbTVx3M8n
rMQjiq6iRnTChPLSuHN91eBXqgwBNFTGxRaDYrnGHOiS/LSQ6qarQYOGnqIvQ4G5wU/iV5++7Npu
ipuS3gUICej4Fkw5zQSKYD3qGENed4w9N2lT+yQP5ojPpVNvlPaH7agJuNTphylq/B05irJxAsuk
pmevVREMigYyTrX2WUFmJAOIToANxO9GI91NbPfnPqVyGM3vRj6b+yB6kZFA11ikGFEJHotL0GZp
qPEBkP3SEKTOOiauDKf7JjCLUXl/sbP7wmOQlSTwSw3L3GkF+cRQ5o8xdl8hsWWL2deiNOH022dP
CfyltV9D+fO0Tc0XprTa8IeNbTCDDBIPkZzTQzizj5gO0QZR9RZgCkIaDO6vy6cXVvqXsE7HnTnw
VormHhFV+6qk/57anN+LFvdrsZh7E5BuuT4Z1SMIzVfIbtE2IBYgybIXpzeLrW9MGwhBTBU80g49
64tn4ULoY8UuYFeHsoXqhGjS2hY4724QUcAQWThKYQ7ObOHoQiQfV37noRKfjixfxj3+2+80lBic
uJAOk9qGJ0W4G7KO16SLCF1x6x8VLWLCWLpdi/Yar/Dw7joouNqpWcvM4t7laAv4cFJ7zzKe3axI
T5Z3o4DxnBNi5DQ0dZ5dZj+Z/5e9M1mOHEuz86vIeo+0ezFj0b1w+OxOp9M5cwPjEIF5Hi6Ap9eH
qJKqVFKbqXdaaBOWGUwmnST8Duc/5ztdZm1nII1j+6nbxA3rIMyJ/zankvTrMQAzQV2moqgvTepH
RqEetx9AkTgEsQAT5WTHYEH2crmfoFDsRwNk8JS1CzhJPXi15y2rwymd63cUY9MvF/9uCIsx+59/
cAAvgZsTU8y5afhgGWacsfySnc+pHQV6PwMPgxg2rIxITKs0zQD8LJ/UVm6MoW75xz//u7QbX5En
nU2ygB7//CEaEMoAukH/KSo1FASQ2f/zETNzi2ObfTaYOjaiqd6sCZ0bwTjkwDhq3koVkc73029o
0jFr+zGamt+d/TD18hJIYuWch5CV+fqzMR5yuonICldYELpJPxaFox8n13qBdwPgXtffoQc7XAlp
yna16Aw1fNXG8hWY0r4GVL4ycvPy5yfu5WN+tEdrp3Q+oS6tp3HpxLTmrTnhBJKaijcyrrVHfXmT
T5FoVg1r55ronPkegxQAPX+nOJ4f1VifOGnNt0l6M/WlNbAyjyBRCdufmRTTSpTOAfsT11yHLiBD
vWY6KqdnOxwL9HEFDs7Cek/DDH15SG8VY1ZHDeZFBmpjiOmpdvrm4O2StHrxuj6+uGQjXdudfBew
jkXNOQlxZAgBU7PWnLcs58gZOdWtJxa5ZIx/a01RPDPbnokW0xCpqWaLHnulok769QSrxTGsN8vB
cT4L/SWHQX5N2rNjEoFsmFwPUdytuY1gSTaNfLG4o/Fyqb3jtIvFmEa7jZfZW7ttv8h18n2aIHBw
VjL1rR5kmr3ERhicRedSbOTU2zgfONlgMfBdEUL1CUNIlrl10WSvtmB8dszN321Kfg5CA5qJukZl
nSWvnpijh2oKz81stGtnsL5qkgyQ1s+oldneZg8fGhqcprYP1lndPYvCy3fmtxyyJ1V06Vbr1D4K
HFpPQudV0B/KuJLAtzJ+LDuY1wD0MAJaCfQwjIJRxY1mZED8DHf0RIvHwP3iPPUOV+D0GMYOYpgR
3rpCXej58iWIatKyLZoozyQrv7rYnEnnpNHXwYS/vGGkNvH0niIs2qc//+R0eu7PJvIwz3gLw56N
iraTV7eQJ6tNQdiWM31IQIwci/rCIf2Ml5STDeWTfZwiIark3mbb27gJwH0DYwOVtOVeGiHQs1ho
ZOfzQzH11S40xkePLHA+le2u5Pq/mhlZl3FlUZRl/EoikZ1s3k8j6829Q+rIoOrWH0KAJqlBw3Uk
0Qqjkcy1UM+Vi8HfsGIcNrVZ3dV9emzpCX0AOvYoCtzWckqGNzXHt7gcsyOoEtzrM1agAgziHSgB
fMhpfA6LhpISp9bXrpW5pxRLPQ0Lr398hZGR3+Uit3c5wPbG+mq0z35IE3C56sK/B2e3TlfOKN6T
uFd3eeUwmNerYzpHN0Wfhh8iQBGzhEXjaWDPHSLsBIuGQ99gQtXD6t7ocjGw/0ztDhPkdm61ozNZ
457sKBZ/VMSD0/D9albq3Ton/mYiWm0p+yPjPVZUSI9MgQxnTbTT3QYZUVt+i+WqJAWZgq8JBorD
7PYFjjge7paNLlbtHsFwXGezcdRV4lz0Qb/PuB+ci0LX/VxwrHY5ZTOOJSU8CqLrFX9vtS1kkj6I
/Y69DI+Vdm93o9hrFu+zJhD9mqPJfYA5nnwb/fKtC1pR2JQ5hp2fGJwVOU10IB9mw5dufMlyAKxT
TlnIaGEtTHptOGAMWdtObD8P+gRXw0ZjSK30rFXod0jJ51QAqXW6+LFQTX/IiC8McccCXuIPCVuM
X8Ws7xrTfIuHsSYbnX9Q+dAeAe5vtGnatGFr3yKtP8W2e01cLbjH9n+OHIgGmjLSy1RzLGOZNODK
nKFG3zrL5soM6XGf4s3wFVbbuu6PLv5DuiwHbJaOZ28zgL+rWUcvNnpdbsq0AlrQLeoak9jZtuq3
fMSYHmjdCWy+RncOiFtGrUvnjZx2WXGDNhY/p0rtPSZeEFhlTcCDWKiT2hxUNcC/PW2d69qLcadH
lPNZ2ZD/2QYeyjwQVw8eu9417ieSAw3B/HriwICQB+3GR0G6VdwsCTC0rw1hvuU2PG6DmfUesGP4
Hg3sMf2DoCTncxZXmjj74zDgKA779HdK6TRqU+idiqUGTET1j+S73wlDZ8HuwVmag/MdkxtIYYKe
2jQELW9NzwO/St6+INddGd5blPhw/yj3pizh3AFFr634NBD26qhlrexiPHGSmahyNX09l9NhTln3
mojzVIwsyLJu3Zka5JPILvaiEN0F5X9H/znDK718g+sR3f9JNYZ2eZ87fbIRWFvP5YgdUbbiI3Y/
JBigswI8fcwc+mNm74hKL3aZFRG/1OiXxGBRHbMaGXSczBR6NqxFTw9oMhX11iZXtOus4jHlirup
kAnKrKesgjjgpmubYG8uWskUKkKdmP0ty1RP2SIOG6M1+LXOdh2zkvhJ4fGjJ8WO9BC+uwZZhREO
dSbKN8MZxD60nSddp1OUp7TlzNnFFx2Pi99WmnePwn1OquLSWnP86ramXOGbfdPRfnbmsigwLoih
5NC0Ea8jjVlTMOCbZypdHLOOPsPfKUe/x5F6C9deStO1gDYiMDEPiUc3JTbstexcJqh5CC6EpYjA
LN89AZ6lsumK224+V4l2Ird+b+QEK9I8Mo/pSEIU7Av5nraBIRCkZxZCZHMAQ/ive3NVgjDfIJPp
PPh0IyZdSE1JJiEjwMmgz2PWIF7M0yntEUMKcMOI09m5F/1rqBK1sSqaH9WgpWd3hpxpUZtF/t7b
WR0E4zxtg0uPpOs4SKqR96A6+qlZsqZZjw6mOkurji9aaVgn4ix3bSC8Ez/LzVDECKXg69e0TR+9
OQH/rSW/6AyBIJymhLpwxzzpVId3TUsRgrSLk9E0+LupRDASbTiVdbttYnAlVhbvRTapbVNHydrO
kz3Nl5ima4La5oSZaOa4tzbNAoNbEWg0QjukpMbYIn08qN2kxls8zJfQDYnJUvy3QbDMfWSkvcD3
epDSeDBjVS5gm3hX9fHOhLVxxzjhljrO65BgQVYMOxqND3W2lvlJY/MoEClsp7NiELoZOWQstZbA
9KtPLgz5hk2WUlM4I37ufg0VOmV46Ks0vjTYgVqLdJ6IQusUWF9DnzE6zXQg/HhnK5imSUWKxEvs
D4/nbNd3yavoG+NUEJZgMcbLXrwk5eSd0WguYcs1GPuRswmjUNvTZZ34hjZb++WHjwdfI4e38Rpu
doYw7hjEculD33OQ4CgyI15p25As47A9mJnxRnwF3ZIwzX72yDUSmAhcikdqr662wqTjOAsIDfBg
kTMJd1RD5x/h4LcGr13L5V2elBTrRrRiFeC24H/s9eGNc713Ftg3VnT2EhrrATlMbfob1PzvBo78
KoQfZVmNvlPlCKuhFLsuCmjqI7NSZdQAEOWofFEew75i7ml7P2HPmSZktwYLBP6pmDVa/sg/bar0
bZRdv42CojkAo3gGd5UtKPn0LpXhj8yI+3JbGIEk8tjqT2ZH8QO3pJHbbOOx9DXbRHfot9LnC2jA
b1lAzcBrXq9D9M+rxOZE72JVq+qewi1v0vMrN4q9pcqF+uMAxLfKIwCBHPN0AGAOE9YB4ulKqFEs
DQPhBpEtYf/j72MQLmAG5NmpZf+cNs+y4lin1ae2KMx9TqJjS+Co2aXW4NyHggEGVcJ0AM6lt2st
a4DWrMH7ULjnS46vR0/pj0Eg0RNb80y0UbCTPyQHDdXJbznJnbSC32RjRFSWGx0bbaxOkwAzQK4c
QyuCtDJsgvNdPaydhhIynSTwJe6bFzgtwTa0NUCprfUwpXH8pKbyrFNE6+Z3NYvSfu7ggrfFcNXA
Ix2kSRMCw1NAZGAKdnY/nSu9bPzSGL9mblfrpGG3tmnQUhQxHbCUXgGVdZuWMhPEtYR0klDyZBy7
CjdLULXV1i7Vre/R9jSIYmXkhpt2Mp+0JhxJJecpaP7xBa4To+2BLyZMPKYZC3thfHpMqPaFpz0r
E2aoMPLgMRzUAiVO72P6I1YRUBlcPSlQu8682SNvkUSJ6egSes0WpLXd5IwRMgql0zm71Z7WPrpw
JshpdeIeeuZ3Atea6jX9mXc3LpRjqjfiq69d+iMSVme6gri8JdBbZm5uQxBH9xN7Pm+fU5YWAyGX
okYVsbfsI9UmHqZxA2IClHALzijw1M9cgLHoQ1CNdBLM/lhJCgOh46EZcYnyqoWjzaaVVo5xotGT
H4ktqv3Uaoegpc0rpDtsz/iVZoewrdcKfzcm4fgSjNERq2/me4b2y5hZM6c0cg9tjaVDM13iAAhi
YQM8IW7nbRpMxTbjIro2yzTboDhhxrVUwqAT2kWd2CeXg/gD3RR3daKWn2r3NAMa68YIaFAT5T7a
Gkc6V9uyPUhf76mJMlsKz123xjqtT1eP6cDODTk1zZOHLw8MeCEJ9gPODtedzdHWDDV1L/PhZk7e
W6xS1r/oMSlG+xCGMdPmZaQ2a5ZxzAu+jm4Nr1GfboeWWukCZtrgDvW+MsIIqC2wf+LqzCIiUHT4
H1YYAsi8toz+RNhtYznu4oZh4CRmjRNOnW6IX4a+3VqkaSto4gQonlNrMo6ZHuOnUfODkDDVMlOC
mfWoz3K9tZMOxY08eVBG1MiI53awrQuW2xVzhf6I55iqUUaGbsecIlbIY/1drGNf6Hmb0GuUEZmz
OAOFev2gezWttGXzMiomviLHDw81Qt/EAVCfMaW/lr6bcNvm9FnV3CfPfaXfJlgYaJIgd40xOqdV
dlXEAzaG1JJNmJK1JlRSXfOheMU7ZK97Yeu3srNWDYHedZmDLij1ZNoxYfOC2jp1NJdh3ZhXoDKO
Ep4EBltjGxAwOksP2CHc6ijHb5mlDxo3mjXQCbLwwA60nH7boHvRlqkrPd3f7JxAysUi8NY6Zjbv
tze22Ia1ItgzRfKHGdYjYLG/TcWWoMY/7MEkNf45EPIv//of/+esxz9/xn/834VGdv9J/uT/wdiI
Lhie/uexkVv/Wfx8/nNe5M8n/C0vYoi/XM8WnoePGX1JOnhq1K+2+/d/092/cCo5FAUZXJKxhjBh
/HtaRJN/CUsnFUJAiw+7xvKxv8dFNP0v19QlJT2uzWDSc6TzX8mLSGEvNrZ/uH5cubw4A/8ko1iM
q/+bbdXqQsOTJpP0FFRQrVP2wAJ6cbyvrrEknapzsWlnoM0inXeDpdS6ZGjrecEjaYIz/WflAeKs
uarL18CrGuL9OF4bG0j2ECYg8UxC/m5zjXqoqWHInIdhLDPcXj8zPmcrjZP3VpsIqOZ7d9k+Uq+D
lFxTe5kFXXvRUfa8KD052vBNrai2Dez+J7UhqxUucdw28PQzMbKtoymSm+i5UiYYDuioeKenJ9KD
I7DGs6XjAAUwU/od3oqQcmBpwh8rdEStaHTWFmHs3sQsrdroaXSYdYwDPs60LZ/hXD12VfcoOURy
eHkqewaQltv+EvozeBkq0IxgU8j2W8mKcM0IYhCQFpOpsKUtfJ5BxeP2dMLgVC4kI7O5RVG0j4yB
el1P+2qd4RFegyRe6Hl+NnUw2KwHHI2rHPjzKpvK8GLETrceY8WsJKw7zn9x9oBtI8KZX6aAJlpu
M91DSnlHNRm/3OW6b5shgDwBxmLWIgKIOlDIuE5gUMSPQ4wOu5iPA1rTZU7kuNENZlQMSAN4gdhk
SrgCHFzAf6ykV+1M9tZVMXLKoXaaW8x7RbH8qpbc8HCCYExNP0yTXuiE+esGjhzX5rrAP0Th1Rj1
iZ+OdUewLQQ2OvVXANifqrFyEPLloS6nk5MXoCpcRETiTMgMKUCW2j6UY3IoOgomvIggvGroGA2n
lLR60wBuJm8ZfkFyEaQ8k9iXPIYUuDGUhfUf5PZ0x+mW0LtAvrE5iwiz2akG9mrf48yc9qYe4jSK
x5csYt2lQWiSyWPm1lvLhrk8m89Wgw8y6avqGuSY9RpMVnQeuFsb1xHnAoxwDtMsy5BczNjUplkE
a6oOcJstjwgpbpmUO0Dqr0RYqRGpD67Q79AwHpqeqRvlixnFMj0UiYyaQbfnXgRw9GQx3t4Betu2
MePw2DP28RC2Ozx7b6hI852kMcROf2EKnP2sfwvyQd+JSg67viZTmGQOOAluB44RunvSrtssmgf0
GtArYJNmSnZMS/6WfRit5iH7gdHyFrnzGy7XNUbQeTO0jGaAA6yohkYBcu9JzbeOkTHQzu7bEbE6
EM/unNvAF0Kun4SX5oG6ARXsW27GeBujgnEP9N0FjJehriihHtKEuE075DvZDyRGzelS1yA9c6e1
DwNtAVb26dmbLhouvRhox5pJwaBw2BVEpBmsFa2txjYLG3hAWjutcs55djVxbNONEAcYwro5zkdr
LD/wUnAYguPN/F47abkGfnQY7+XSTgzH+letk0LNY/3kzOWT7nTt2h6q/MAh+LEefuFc+t0vJYQO
XwIbgfk2Ru3LwBVz1dE/kzfFoyRFsO6a7rcxM/jjoHeG+rMMd96siOHiINzo0LTWoUf7e5SDBQew
fB615KMIq32HhD8VOghm/I6YmB6D7r0yEiqDFRqu3mu+MZJc0SP7rqATxspeLHBVm7lnnTPbGFnZ
40Ba5uVOhMrkOJMkiDs4Elrzih/gLWlo1JjN/BnBfyeNYOcajBEbk+SVAwuhVNq5ZE4P2xBEL7AD
vJrkjJldwQRwTl2AXzP23NfYdHuQcZOEsWz5oR5dlafOhQAUgFz7CkCRXp7ULvce/W++LN2zyJht
S07OzasCxX9fmZ9UcfdnoZvwSlxAI0mTjrsipg2AG3x+BHYHhJKOUCqdsHY3H1qIps1QcJuyOOJ7
gwFcdvWdm+qHBqNMXvQ3THCvVCgkNaZpQ/N0n/E5teuyJt1lqLP3nSUshkT/SbS44rmILtjKeXx1
kRw+5NjJVToZTD61I7Dd3YBNedUNAdeK8Qvu4Xdbt0e4PAs5pdi1ZIJjbY7WLTN7Rhs2DBFD0oJU
z7CJoBQhwPou6HE/o5YGBx/JX2EuC+Ej5065DUL1QI2adWdH07cJ8iBAC6fVZ36cSB/7Obfvje70
h6Qsdhxor8iWt7a3g63KX2q7/ZmEM14demvumNJMftSqcENqszhZprNPYk9/xbRtbjXFw5u13Yxu
yf+2A8e6THwgMXrWADoZ+FHFclgZHIMxOO6FVbT3KgDBFi10H8/tuENZr4HSx33UU9fTcK0kZXhx
Avr8SD1lK8KU9Yb/MPXtrI2J5jftIYETs01cBXNEUOZNWWRcOu9940gkSMVBOLduaBDvo8sSO1sD
KPoes6o9HCZzLnmjNydHQAGEsvSa68wrC7NhqZKQU21nL2e0XLNNt0bevPYlM/QxKMRpttLRl87R
ygttE6N0t1rxq49ASFK2Rmm2RdghjR9NUNpbc3yoehwwlfAIVkb3GcSBVeQVb5gsNNbNroBfSrxw
LgbozX2zZ5B5oE4bkdouuXfNt3m4SJjoiwlDrAPUOa3ho9Y2I/kC4yUGQ1MkciuoAaTipDo20ouo
oT/P8X1YGo9J6/lVXV1iwVSVIuE8yB4hymwiNjn2WfE2xdOvuMp2rpnd41O9UpuMEX0SKF9wvZWO
IzVMv7gAPdH5QOsbdlas7Lx3u/aH0xop2wbOlI5SQ79y88CEfFymi6+03UQ+VN1rbqnvONPegfe0
a8Ao/VpIgz0DRAf6Yw0t0MuXON3OGmdBfwjrKu0KKEk89LpwsGlxhFpJaz7jPjFXonV/xZyyyqB8
S61noprbvPbouHX1+hCOGJKyBpJQxFMuaG/Y5LxRU/puWtd4y73gGrSmSz1tcle2YL9Dp/4igVKO
prMt5+FWFx1Nw40L1QmA/4yXptboVeOksVKNdo3q6VZVi+BeOoyc8v67ticbCYdrKIiLetVMyddY
ll9qODhG9aM41a0Ygd55LievLAMFZLnas1GX35xwA/xydE5RPyiQ0Mi+eKGZbbB+oOEyl4LLyoak
OL6kyRNq8cMEpimMjH065Z+8CgxCTfGcFMdAWk9ZzVKZpDbRVM09TD3QCCEMcL7ulzfZ93lr0NZb
vjtmsW+q4jHW7FOux9YLKYhXJgQxeHf7W8+BxrelW4JqoltrUMkvzZ3PHKGagx3DN4Kj0q3SuE9W
Jp30LDkAbKni7KQWXzNAnbKIwXbMjOV7OkTMfj2J+D3F13osNHEUKdDTligBI6z4plzg8Wkh3plg
UTyp589yivK13Zf6aTTo4CnowTLmX8oY79T0qGmb3mmzy9RwDosGLr7QZiHe1+pt6MPnktOsrQ83
HdOHr9F01+YxzaWDk+/qnFkmM8TC9tIjBTd8eXA3eMMgpWL7+kTicPD6pJzsq27eKodpdEdnYaeq
IxbDYjs42W8t8jKSUZ7DL5sdL6iBgg6MxSeadWJs1+wBsORcclBYNKk+ENgWO9XvvKrnXNTPnIa0
e6vhZxTpfF1Q2I7MLcCKCWcKO9rPVQxDoy0SGmTj+N6OufAUJSmF3tQb33No9zWmWjLMh9jikh/f
UnIJN3+2ACspymwKY9qGbfA7aatDadhoRo54idMpeBihgrHqBGbUvRY1aXgIYb7tJPXW1DH/yQqU
aC7g8fQ4Rtejo1dgvLRToCAiGj0PO4Cu9ky18ntDiLlsZjgfRf+TzO9gP4op+2hyeQsiZiXAzRiF
Mg3q0aDkINCUULFCAldbxhsORFqkSxY3VPHoTuo50D+W8t3U2N52iIXt89WmuxEk76XS8UOYeJlw
cGRMi+0hBPnUSNLUBc4NSapigX/OgyFPqOvBuoSP63tDpePmRKmAZbdpanU3CeO3FG5ycwsqcGOg
Y6smMH9RZUqbAU/yVaT191yOoMtMnugojeRaDNhpeGX04WraTqsN84ClgBh90A7HLkOg0lorf7WJ
/lCunHc7pjVrbew94lVHbjQItV6LLB8ZOEcNj85GJmuoX9jGDRHcDG18D2JrXLO2ZsyWi+occziQ
Ho2tGItlFzF7RorxZJXv8uugvBg4pvPNdD+GtIbaE/b4sMSi+1CXSOWWVrMwWKhnDfFuTLxxqT9S
PfyFPk3nHWG/fUgdocdC5ogHqkLYcbEPkn/VX4ABbPrAo2e43MmiGJ/IjJGbTHbM2KBnuTND4zzf
Nordj85pRlH5AhKcz9xaUWiDmDVXfCe0ihtjgpWNvYxAbepHxXpKJH54Dl6bSpntlogwuUYKHyM2
bozS93lqJTvNiQCSpw1p4LG5Db0KfQt8nNF9sNPop345SAQ4Ic5GdjKS2KBSqKB4gVIrKAMrhL3r
4CbFJolKtQdz+mAE83KajG3cO+UrL1YneqUZK5UCOXY1fmHZQzAZd4Ny99NI0yiP48oJeggnCQVT
VnHn2eN0EzX3mAILhLS9+0fTBKAajckLIUIS00wKRx24pA2JwewyGDQUv1uVQcoFLdwtaHzk4dnM
lsl25gAs7apLYBFFTcaIwrjyJiuuIU1Aaz2sma3Xc+bxwGbmPAQbLGtwpDCOUE8miuCOdNp9k9SA
aLjjTnP6rAaMiCWApJWb/w5SRQONfQPVQC9tr28BS9OjxewDrU6tpUOig84UaD/DaQRAx9sMfzMm
iYRR1Cqe3aeZHY/Bhu6sJCTdtck4DP9CztruMEQoudZIrtoGdv2CEtTrIJwTQUnjFMj5U+nDrxFy
GEsdHUOE3n+8vnV2emPCGLaL68zpRLO574Xl8GTpeKhltc7d+rONx0djBhxLzpWyFjaVTq/v2zRq
sPCAHIIJq881x++gWzCHeEIMNpaMjt6NrMOPPsW9pTn3avDzQ2WU/V1uAWCcx3BbGp92HN67MmDj
lQS1NJlehjL7SDmWOfD51h3LA7NO1hXGURkYlB1jnbcmxWXtmd9/5Lf/r1M+TdWvf/+377IvugWW
Q2dK8c+y46It/ucy5Sb7b4+f2fD5Uzb/+kl/R9u4zl/ECEj/2SAXPP1PQPNvWqXmib8kyiBBEoov
LNACiIj/A21j/kVYUPAByfiPP/+hVcLKYRBooGMK8vigHP5LSiWL1P+iVFq4EhBFLWQlsBAWsaV/
ybQ45jxOBoaVbTIET52ZfdGXC0L91dXsS5lDbkIb4g3q6BeobIchANu0aJBB7EhfsKmlCW+qAsiw
B953Rbxr46UZA0G24ixSlMRpNSOmpKLGMwq3BUWDO7xN0ypSae8DxqQVC/uy78X9UdlMhuGOaCwd
dGFBPLBZjtPM+iGUQ6GZ51xGDS9SZXhPmhu8F/bPbEIqbSn5XAWD87R8C0YpvwtpM0HGTI1Fhtal
o4tZYRVU/CFTBzs5zgUmWL+r/tJwpZPR15+PgVt7HpVziAMEyDJg1JBS+dhbiruCg2O5Z7SUJQAx
W/SfOqNWHc2T0Vwlyb6SS828J3ccOJMhJG27hteo+qNup5/Lyxo7LtaptA4zK1VGksu39dofo4lY
m/ukl+lXIiFKOoIbggirn36OPsjEeEBqiA1Bh13VKfcJI6TmNrI4YMXpV4THN5xzKB20GwDwnkK/
pn4algRLQvSVVx3ftZHA+hiecn74jWgpVbTm76AYzxVIYJjYSLid2TzVVfiK1z9eNUTBAYMmH9qS
aFj+BgPSt1a+10MKks8QbzXPSh4ONyxvx6kOyh13mUOjtQprEIfaoaAPI7pYvWNstaRhRJvUB7Pp
uo0rbbSrIN3akeACQ3OD6d1Kq7iMjsFeSq4R5JegTRlDrEdku2qCH4D957At0g0BoatTfvMA0+ma
m0/u3L9JdAI9yylFSdRzkyrXb5L32m1GP29lQYmW+nIo5lYLXUXhbmOSG6yrDO/e5I03mvKEv+2W
mbLLzw43WHeIp72sXQ2hRx1AIIyHNIBzCbARpFnJfl4ROwCBjlUwbfLLlC8qpmZem/mkx8BcMbWz
o2rhTZkwF8kCof22R2/C6yfa6itbnvvU5maj0IO2Jao3bq+bnSTOaUgm6guogZyZHazqHjBx1CaR
b4YO77HQO0grZBxb/RYJxu+sDJuN5ZhEOVq4cJ58zyQeiLwo8X5m7HDVADavbI1HKtEOTcX8AUx6
gnAtr5YYr90UNRDBiUD2jXduGtdGDwmRn4l2W577YLU1903eoqQ6X5nFvI5dnK1HkT4k1Q8Vc+N9
hCi9lLtEP0BvCthJ86Frk/cxApVp9MEhXrx/Wpozeg9u4+R95062HRb/hxF7DDvJg0R5dQh4A5GJ
JcST6eAgkvJQdX4IH/XOCd5FoR4c3Y0ebammu5ZjLS8nrM783rlIjBbp6TA0efpx6oOaOA5znZ+K
wQCfXZrHgLH2XWPFa37r5qqB+Mc9h+5GVqKxEm9yzkj7uGnhB0P+o2I1bDUujBhrwOeHXvjMVQS9
kkB7bjrhfsDfIANzUXDoN3S6od2XpB8xoqZbT83piojsezdM+Rpl8Wm0M3XMa54Geg+a5Rdixbrz
WAimGQVp1Ipz4LYeHu2hpChjUK8Uyn+QNK765D5ekj6etsQ8SzioqKrvRXrnJePHZC1BzDAkl7sW
MRChbp5AZXM6UuOccXiC6KMC1I1yO9J44XkYgGZCttzS8adRVfsVc3xBuWARc5NQcl6LfAGxwnTp
WcNXQ5t0PXLEiuHFe9W4N4gsmS4WNmOgY1uLDIvP8/a9QT+Bgim4cQNhIRTXD8AnnHUn6cvR8x/S
Fsifsn7qXHTQv1kvBuNoBtzxB0Qw6XYPbnzFQsLRkwnaujRyzLHhL/oai1WQLR74zWAZl1bH6Znr
5m+thdRAvm1rqj6m6Gk+VEuvM/fOlek2+HU6esad4sVmNnW2ucWuyUG+t4X10WLgW1cWiYmu6ok1
l3JaeVn8UFnLDZ0KJp9ysH5f4cbjzpZH13jSEBwmMCxThB0P/HKw1X6VOVazz5SXo+mpttIhNI2V
S1SXLmiWBeDZNbFVusZ5RhmP5+OLI8zwqKZsh5jLf4e5wEdtvUZ0aK5bHRMGgPwrySQKVAxSuzHT
A9v97Qzc1f5kFqwcAEnkDhU8FR932/1kTo91XZDx2ivsgiutq/aUHtpHyjcCtGJM56qbL+ZM5ryh
GOyCc44fkZdyWUdV4njSM4tX57AqgnVShacIvX9rKx+AkMN3RLpC/TCh7/CPHcBrw22P6FVR6fRY
tt4bdAF37eRDtOv7cZv2sX6bJ+biyVCXPtJReUtpWBJV5K57Lm4DjI8Jt7bNKXcVZXDhK8MA0Jhk
vt1pHAas9jAghr54Y7ChBoIBCSOqhvBJjKc2FrROG47enqY+/fA8C61HNJizCN7ZbOpWPo7cz+ec
F4PqO3jkK4ghwzfhspSBjHLr9yZpKbfxh0A80kaB+x4kqqKHuNVY5PreZe66dG7Y8fmpsWOwTumV
LvQ7ERPRs/PovXNcTDA6ap6S8tjjAcQl8qDH7W7SCFsL5Ns/h4TW5MZMnetYkdko8ZbhiEJBjZ+G
jZmUFqESN7wUiGSdwCIZE45SyM8tDUUD1jUp63vBvGHS8LZdp8KFvNpcLDIy/mDFwyYYDQxREy5L
zzp3vJHXuFIPk4X5OZDtemiiD0SG2UfBGRCx90yLt7PubSjVic5IGbsMG3fFCCsklWN+Y2mQO65v
oroMeXVbskBsx7bcLQVRJXmA/87eeS03jm3Z9ovQAbdhXiV6L0qizAtCUmbCuw1gw3x9D7C6u+qc
iNs37vt9KEaBpJg0wDZrzTlmWc6hVlAHG8xeMbmbQTMtAHvuQ0e9pXY0LSjLvk/SQo1/lU3NJDyg
LjbHI8lcNuCEBjFK4fuvImURB/cq9wbcEtTaW6X2tUnosrHzdCq+iSuoUlhlS42ml49aGJE1rpkY
58wSlH9DY6wMc6pN+YeJZOcha9HSRxWuBl0GxWbsUEgPolkOI3XutnT/FPoGTTDa7b6pwT8E5Oiw
bFzEaZgspBqbhxw+3kEk7oYAb0/rh31O18Vty2OfRGjE3BoJjYUnk4RuUmqpTTCqiNNQjS+QuX16
icTQK/2PjsCFVIg5qSkJdoQminM+GKeOHBIutGtXUboq1ZuWlx/TgAgtEdeh7+VDoojDAVTxaxLG
RmNxtsAWusV4+tuLg/3QyWbVZQQBGQQd9ILuWsgyVnVGSXJrMqfMjVeTlIGFZoDbZHIi/vbb9+iH
ZVbcrwliWZISj1I3fsNfW7PioOMeVN4VijTlaz5/s0ptu1+EmvVpZ9mP1F9Ij9wEZv/L8Fiue0HZ
swqioKgbz9gRLlGUvyS5vVamE4H15jeIMvDDoZFvevsVkWL7CPA7YxiGBILThFQrRD9djBQ5k9YS
k8mKMuQxDc3ffnpT5b5EFVA5JmVmjTM/tT1cdrwg5J9HhGbRIszLWT8ACUOjPgrkFTNQ8TDxbKIx
vbfujBT2w51pMFbmPU9D8m17KYZDd+Nnpyoczy6pS9voUzjypEHARAF5UlVJlKOXvkov22aYbjKt
JGkj7OxNEfDmw+APpeCr1NtNWbG0opjuPzR1REMt049u56jTYAw9mOWSNM22FmQIqIMRqZlnXx/M
DP9JWjtfUBbzIz8mwvXsSdFAeAks2vw6NaAH4VTv/qVwZbALPXc+cag4GREdM9ncqobe5GDZPWGC
KE3T6APLAnlVuAYYx810pym5d6LuSbnmCpOStxjmkn3csMKqYnebpd5LYLMLiBLA2g37Dr9hVcU1
ltCMOPZBv1LZuOn8fJ+P7Oe40BB89tZbma/dea9gIhdBDkhTbTapBgwxImKX5YUDa/ZQ/zaIgFxU
ORcDxWaWGrB+UgKlmBoJmyMjg6azRvlCs17qQPPWiHMWAaU0fH65v+SieS0tk+ySsj3Zwcy7QM1H
Iqh6tOfFHyd8s7Bbl3kQb7bE//egKptulLPTM4IqzS79LgOTArijzlHT+Uy08WxiiDY2inAWVxRp
pc/oygdPDJOu7kzI0Fv8zz5qLaNGi6/X/p5V6m/vhFx91ELqUSNIw+h2f24+q7ru34SqSTIxCtqU
8TdxYR992ROdFn+HIds6p2IKd4MrNCPr4f43KtP4HXhu7gjkIiOZ2g7xL1WYDiedinJMlhdsFPFT
FdescKcnaQQ7kVrWjsJri6QEZWA2gkVHvGC7JnAeI/0WMf1dpAIYoEESrdreHvdd2z9CmKDPQhzA
tePllT6SJ0gJfUF+xgXQf77MqkiuNVxgeUoNv0ER6YXTq42w/qnP7UNO7sRapwKft9qXreXqjCxx
AYfVeq0UQpUWRXOajUfqJMtalbxUWxiLjpUtQSA/7Bcw4I7Z932/2Xku+edMZL7553++d2f0bn0E
7aw1os3Y6vrWRc3MACbbpTSI80IB9FzJcQFtBirBWB8ogKbsQ9dd1A2nUexiPZq2IJ6uwBj60ZPE
ECKyaP2DyOTR6tm6J0U+Y7CBGdlACnbSpZXdcZ2MFMlWWS2dBbBqJtPeGvFZEvgc+Q6YPScMN2Gw
cOlYc5WE784IAsB1DmIiS0eV6DKcZNoNEwNmpZP6FfPlhOMTnXooCxAx/a1lO9tMYrOW5rCMsuQ7
bgau3uiaUbJAu/UCVuNYms2vPvlltL2zrObSCWXGsyB3FRqcRb5M1SxGrEet8zBSjnpk3iZEUefU
abBmoNfUoZk4czBpuEo0stHL2H/AHLAlh7q5n98eGD2yYRWsBH6LRRQM6SEkG4VW8bL0ojNLtBcr
4KoII+0lY/dB2eVEVX5ucqFNAm2BqMeDAgEe4GQmCB/aWwEtGMMy9XdUREFOnpM2K60oWYhunrnn
ESIxODJNn3QYbMQBg/xctEhi56RRMQiG4/1y0E3Gka7JvmcNilkzgyKO2sYFQ1M30NsPsexgnsUE
S9rW/Lnm79rjuXnk/MDWpC9Z++sUJeeKOql6zLzoJxrKbTcHL7mG+aYnXYNY2MboYSgspvTcSRIa
k7eMhct8cs7nJSYgdk5hS6zsjABazQOiliDLTZNVXRJ2H4JyfjDZBeIeSx7QstPG5qUCHEpazjVG
xPq3zgLnr7cTTA7bkHlUorxTKQ2IGYskRlgKFsWjBuKUiG8F9VPA2HXZhSU21aFqHhDICNEKVh2S
VpjqGLK7PPseXY05p5k2cxs1KkomHNRCGwLtGc3H99wgGHj+bmjvzx249zqhh3Dnq91/Dnt+z0X8
YnfWVz23Hecfom6cF4OQM4csv7rE+Er2u/WgiDlvXff9XjJLcl7u/v2Oc8WMxh+FKzvF7tOdBiBo
SQZeJM93NrbPInnz6/TLmuQTYi7Yh6iYNpmHE3fO4V0KrAMPvY24qvVYregpqmlda1DeaePBHTiJ
nQEJMWKhl3zkXJsHyPvAPYQ4+gL147gUg+RAp0Gt5p//PgUMTlszyYvV/amWy6/iec2F5Siyssbd
Erk5LohcSwkUYGNU6gnRw3ZKFqhdIMIYmbUSg7rkPBwNUbASJdImO6JkZrsLUDyoHNFECOx7cvBf
9EDRd25e04p56B8F4MtfGs9/QrEtCsT/kH7OBVXYRPaM/dP1uYQ7P/4PSJAj3aYKA1usNJuzBkBB
TwKKm04P9O5RoD46RfsTc8LZg3uKEq6ue9EQOO7L/M60guSUNHyfB4H5t7X97JfX7soRc2x9qROx
JTCayF7OSixNcznTR4v52HPlC6igiWVeYYf87x/p37A9f30igZbO8mHEucDU/+UTATDwfcISxGqu
Ced9zvqdypiIv1vUKQTmvDspxUQaL9v//d/9d8Tb/R82Ye3CCjJ1A/Tuv/7DZoG6iU0QX6WskUmE
DAniNJeB20Rbaq1zwmZ0H0WqyT/hY3tJOxr6+RR/C+AcbeV/WCwfRn3vxM0t6uj6m/lve17cdFzN
URhvPIRQHW8cEv73vGYYayaZ0jn97x/kDjb6Ww781znhGjaIe0D21Nr/7YNYia2TwxoLVChcePM7
n6/xPh2eGm3peMl3peSZc35bx1y+bsoQVrPucMaYwh5LD5vRIeZtNZR13QFPEChwhviUEbizqP3O
g9xo/NBCP/ZlaaGm4Q/uqLD5Q6EjZUji9RrLex7xa8xf3/xbRlya90/6/9tE/5c2kTl3aP7PfaLn
Mv/K4n/Vs89/8VeTSBj/wSnhmK6DpMIwaBb9t57d1v/DZ71sIm5x7w8xmPx3i8jgIZNL0jUtOjfC
+btFhNTdcbhP13UQpBZ0yP8nOTuYZV7rH2MauQvo7hC505j1ANpZ9ybSP8Y0K+ABAsPZhDuEio4C
l0iWN9WnCl0cyZ7mnan5NWdBTB3TCA/wrn16nmV5aq0yefK7fM4G4AFR6GR0qMA8SAC3V1fJV7hU
1WeFUaWe6b2qCbQdKiTvtQ7Eyoxz7YMaUr2ivl9sCHcOPvAdY2npP0SomRuaOv7yfnca0kuhkf1s
2MxlXdQiPtfStd338Wuja59JWAQ/2qid01xEb/FA5rOSEAjYwMEzmNLgtaRypPrR/ijm6gyps4ui
Jrd6yrv0qnfE76QS5chsSUvH4rOICeYUBQ6vZgzEEvIhfCmf+oZdyeax0dEqpfQRdonlo4DWrOZW
EA+dGm3yS9QJA3vtLTM++m5CgAYdlvIavF13p4oUaFwXIXeOp/xD9foOAhHWFd9IAaUPe53d009i
IOkurbB9DodYbtg4hZvExkpmKBU+sC02f6ooPAFCqd40PGArrzYUoOKkuSiL2oJF8GjnuN+e/JFj
3f8uRMhMFFsRQtcyWaGfM/YuTagjCM58qQifupED/HZ/bggm3sBD8CU8QhfjRu8vaWI48yKm3Shr
iJ/k2J2IhgPMaoBHtup02KqerZHttaBTSHEDEBmMt6kwQJ7GYUCkQ37zaNBSsUMiT9ag+aSn5Hej
vLXPA4mL5MHH/pGgIHtNHEF+MFWaor3wx50j1bS7H94fAD1mr+GI+MfWToZV0Xv2GSZGuyzQNZCm
anSLMtHEc8NmA72RjG6l1bjU5Dz5LnoSt3OUIcSVvskYc19Zu83VqYSzLIgHPCp8Ypspn0h0hUF+
aGp79nR1zaWtVL+o+Kpe+W1NrLK2+Zk1yCepPvwJtDcucYKRHUVcqeG4P93o/unhUr8rKkV0+0fn
OnpzXHGxLK0oO/Uu/u6pS0xKJiLBmN3gm8TWdqi83lvZdY0xXBvDZe8r+Ww3GKzMMsnewHjJBwDd
9Zfy5TUBx/i717IFxSxEDco64AtDHtxRmDZFr37cIfzVN176gY3EQxMT568mqBZgkOX4ZNCjXJYN
1i8KjtrayrVl43A6l0PbrWIxEv2LS49M78m8ZT0qsJqd7Tdp4ttGEHBLzMTGLedelpO2FyIH/c96
pI7Dmj9+JexKX5SDFV5iSiPrum/M/TRF1s7Dxr+RVscML2YanpFHJ31IX0WCTKhsRP3T5pj5UzN4
Q+uWrsyyqHcims+4lGlP1TXP0In902anvQTIJAwyR9pOcxalV3nk8FX5xsHofepSknqLXpTXKGMU
sNLSvjkVTFL6zdZXaVmIVVlaomR6Zy8N4gvq9pK9m7jiLqdWI/zvLKndtz4krbfurezJ1LKQan+g
74ukr/a41Mu1X5fWJbC9aGHJvn7T2vYP1qDod95hHYDHAwmloDw1Wv5Xbk80F/NafzFwdS5zIdXJ
mVKXLgyiqJrobwTrhX9BPEzFQ9TuT1PRtXT9/qt3LTz2oh6PBvbOA1eKDZ/fqD99A4vK5Do/Iqe5
7FgDYCORwQkJopKyXhURnmR86nWvH1IVtota4iINxih8aprEO2r487gEzPFzkixmI/B1T2Gi3GNe
g/f6twcMQiH++osEV9Nff2FWNMV6UexKIAgXVcnvGKPfh0FYIFjW1IO/16YfDiaY0ovDN2iujAB6
w3aqcwmlkmiULKISjpphVy9WNW3v96dlU4Fx92w8kbzaMA5HyPhF4hcn3Wvs56IKkfYK2BKGHtrP
bQbZww6tj/uD5vyMqhwPyKVYNM5PqD23RiHEiUJV9s/oRv57C3WW8Av8hEQRldfRbfmP+5GDkjVm
q3p9P7QGeWgByD6LYOi2g/Bvvq4VgF245EVk9lwolraqAhm+R5ATHpBQlucYSstrVSYL9LuFxr+S
A2CZ/6Ki44DqrWBHPB/2lr8Rg66eMSebF8Tub/e7u74K1mlrAxubn5Xj9UXih9uhc2v7rbzd/7U2
9RuCEzlRsyIH2hFq9mdXd29N22pXHwno3q5xe9/vz7PqkoK7f3HRA6gA4kYwNv4RhFZLqE+RX4QV
J0vb1vSrdI3g0Qz06nWIqB5IM1mlfph+hDopwF3yC2YO/a8wEhc7L8QWJTmu2aGsXluv/cTq03zU
4Xh9j8ahvXWl01yRyq8TW3Y3zRfs6/3mqRzFXszx7Kk2GJe5LQR0zjewmqAkTrohvLHyHRZemBln
P1canYsR46rm9Qeb4CGSOcziOvolXEmrjD+SJL45NgBeYnunl1bH1KEnvysMuA9uqdJXdJ39UtfG
jGKTZ7HPQqnIYkh78kwyGYQK8q8mtzeTJdSfmIa1OcTRlyYgZHY1VXEZCn0baAyEHXv+lyQEb5cG
Sty6CpEbbgXCZ10IV0rpZDeAuWqdpvqJvJokiRHla+HRUwA0WWNZ/lQK6Xw1T/OhVUVH4i0Ngm78
hlQp8uANXfsh2hleaz9UV2/SdtQNcZ270t8T/TlsRzlAuPLsdl/DP9iEoEWPve+Di7YH+zxafb0s
+yIH22xSNkxC98WyyX0tVGu8ZfeZg5/3s8mYB+3K+4mRroNwKXGNKJfGiIYtOWLjXofsUCcmVNNE
0R3CTbkKx9xoZYwXSOQ7rW6b31CS9lL57i+4XUezi5pfQ9af8el4PyO7nqLMWkIa9efJz/3vwNFe
ycZqvx1NvY8qD75oZX2Nxqi+lDB+8jAPv5Jk+mOkzfBZ+FyZNbEgn5gF5pjxftrDhs+BGWpqgWa1
PfieGM8BaI7HNMWJUvs6gSkSHw0Nm7VhsmJzOmMTF1ZxNgXGJ5XW0bNZY9zR/bakywXK3px4G3Gs
n6zMJhbZtyNoe/BIkdngc5xn1qoxn928E5/JDM0c7a642QW6HgQbCW7wGCKn07an2kmiTWsZlI5Z
BaVu0+xoLgebdCiCA5VEj6QGX5z1Fh14kjgaDmnOduau8BpSlKSLQ8Usabrfg3zKwz7+1eFJoK/T
yCsjLlTwlOT0CNIhIMFUvQUTotIUWsnOykb1pnvQ/TgVr1JjtS3tGrsIz5Jpl+L+hrpwP+yoVi/1
jmXZ/ZDzIyfRbKhP98MKviLf0xspidqJki2dWYkpX6vUc+/0xooTKATFqiTWLvnhitG8hOS1Xi0z
Od3vjpwh31RoZ5aAV+Q7VgvwQhlscx3BEBjw4FhLGA/JmOkfqRluMVy4vyjpvmPASW+6Q8Gjj0W7
//upLHbqZV+FJKBV5aqfhuhXC1CRzUOsMUg59abUmOhr0WXPWMfKh/tTPGhZ1M2njw6C6UKF+gTq
IhmOw0j+ByrR4NOKsMnOrxYOEe0OQwH0Qk+5CTsLny7Ujpc+q8hORU7rFj4uKz+hHoO2nXWlfzNG
QJe+i5jdsZgfA7Bon3p0ZP7OPqZ8HDeQWDFSznf76cgM74+3MJTgjguAk3/dP7FwBuP2YgS1u+8K
e8624fnOEHxZg+GSUpmaR4QqsN3qqfh0Q5iYVuCaZ2jF5lkjcJYJxVoRiO1csR9am6Qe5QKkWHnj
1Vg7mq69hKBQ3YAoV8vcsLu16STVbWDj9WgWVbP1rfBXo7t0s1grLOPWHlZ+3ciXWHmse13ErgMx
uC91kYRPGBFWVmCMuyBPJY3vuL6M+PVOOkXo+1GA+WNPifBAFbeAAmLqW0mXq09TxHd9R4iJZ3en
ZCCfu9FqogS4368ADKKEuFRZrJB8IHW1OEuu95syHpiktOJCoZXsG9lPfH1mssaAli2KQabPHpaK
Z4s4bsOpg8v9iIBNuXJqGqs+3rtVmKlkRZ152OhVnCHEjfy3TmXZIynl2AWYB9+GlGxiGP23Muqf
NR1h2FTR7RGd5n2YtW8+GJUxnAKZD0+lVuJjHLyPhJ7FwhIlTZ7IUJtuYJUbz2biPks+8lBrN1HL
xjJqp+TDNdv3LNbapzgfs8vootC6Py0BQLJMOq6osGw3dt1BCh1o3ystcH559W32WP10/GCPMRKN
i2y7cutpODPKgMQMUdDWDHS1v78fN8E11GeZuyERXH0gR7vfrTq7ofwcZxQYE++DJL0NSMzitW7I
x4AEC/7BkN0DuLnxZkA/3krTCefa63gzU3daCdvIVomo4M5mnsknpHWjCN+CbD/qQOKEFi4SG7x8
4FincojKz9a3znkc+89+5AZ7XJrBY4pi9tEnGAWBkEeAYTAoxhwbnwP2LblsPKmWml45Z95+sZei
O1F2dkhg9CxCBrJjbLMNqdrM2Q+1AbYEAOgKlHL57CQMjyQiyX1g8Y3Ujv9dFbl49zWRPVqFYz93
vhcvHfwGZwJyp3UPPs20tX5dFl33gdJdhbX9Tlatvx15bNE4NGwyPbNPTmtsMMjQLAm7awhq8k8p
AuR7ttz2lZUuabU6p9iY2bFxzQnPEeEAatsCiGJLiBc4t9mrW6Ec37Va29I3Mp+N+IshFROJiJ2H
cAoFLiKVoJTp6TXYeCNxnblrmEgeAF5yOKy28s7Kap+9VCFBp4mOqJax1xyMzwEHzMVkpV+ZU588
Uh3648eufKIX86XQa+1Ct+k3HacYcR7h1rJ042dgyzGDpA6MzWobkeK3T9r+NdLAgRShUR0x9B3A
7ywjc0zQcPURR50imixVu6kSBkN/SdavbY/vDSEvXm2sMXiaX/agfd7/p2Uy9+gCnSs2ndR+YloI
wfitmXRma5KYT8XARt0tXKTHTEE2i3rSz5BnhEYm18AXyB0H+72o+2Q76np2DL1sghifOhgXHKDr
wQOGPm8HnTHZ63H1lRSWf0xSP7sUdN7+qjshmyseJf/QEfHfUmcVtrxz08wQk1CJpbeING8lAww+
DlS7N8MLLDSTyj7cD3uEyNCuxtcG6MC5CsrP+91dLejkzM711Glvdmb7D/TXimsQduEuc8Y+3ZRo
5Vw0xB62jExDKQ3N3UiQ0uq2OgyRUgdIzP3hfvj3TX1/NIdOFObxWnPlL6dU4zaQjg6TwHEPbPqP
htPpT958F+D+ehcks4fRE8mptnLOE5N9WtWQket/VqWkAzwfWH2D0HGca+lE+j7Rc0Zs/nT//3BM
643KWOxVoxk9mYSaP6XGLNiiZb/qpZNQf+7Sk6VI/6sEKsVca55MQ2ueFRXrA7AOugDsBz6rnrV6
1fT5mnRtLnASYS6ij1LGy2DBPC0ulPvFpQQ1gNeDILQ0L6eDn8OUTVoSqpQzTIe/7mPOXlhzZ/Qe
za1z8u8r/LSya909VRoXTkXtPgWkpnLpyg53JPuKRyLzwj3p7G/0YcBdYDnf1FkiFi54jRuBKTVG
GRexcu6pE9txAOqBuVJ2kt00L36OyuyYs2q6UgldGXi+rrmER2pN6Dnuh35MmutUAz1Q/lQs2qTp
3+O121Py6PVi1yn/0+/H+GgX1acuP4p4p/dAKo2gaR+RI5ln0wLj7XvRazlhTtfwjo9wQxe6FiEX
1nFNT71hIczW3rNZPOo2pvOr6xUtdJicXhSfUuLfzyoOirOmO/k2mfqvilgMr2r2QziiE7GAcARh
2R+aYBiW8I03KGRpmQ2dsXUnzTgCywS1ER7QB4CMGy3nCE2Xi2/W/OVJla7Aqa9yJUIixLWjrIJ8
cz/6+8auh2KJilqxGu2K/UD5dD9ITG3erAzJcFI+mkgPz+3U9CcfapKEmHJGRvTCtsc5jrbrr6WG
QsvgTHvtq0lHZdcQgEsralVaSK0FNr69O9/0U1jtaVCNKJ9o8agWE40z0Qg3xi5YY2Vvr2ldf8Zg
mckAGad9rLk0FJ3a65d9kjSPEYWuhZ6yUMA8ZL8kgYw2FACWNuJ4Ji7eZjW/O2Lc/2tWwihr45+u
nEXi1s6H3oZv5F2V11q4qNtLRIL3+4k7CB87CCS0MbUnRMXyFDRF8MglZH4b1iGuXPZ6kfYnE7a9
G5LC3pWBsnd+C9MEND7eLcAwdtfm53Kq25esTHqiXYz+UciGyRE51srxnPSMW/ght/PmaAx1urID
NDk0QZNdqIjN1bPQIoOAQS0P4VUXjmky/HAzCVBkEVrSnUj6aZVRgIBo609vJTPewzQMzdFSCDM9
rrsVVgPUWjHSE4+N5uw8mMiZ4AZEATsFt0w3xvxkva2nHULc6Q3JGDIpp92EBkpWBOm87aEdt42e
t69E9UDwnmFugyuaV62LQuTD2rbJiuoR6ieTCCFU7kGzY+TErA9WU+gezLqJPolemQleWrEB2vtB
z4EsgflmqmZKljS/GxbQi5wM09dh0DEauIqdKd/avqbdjQu5vTVqMn/agaJnraI/NJSXY16nz5FJ
Z19E3oeFUfo0DFN+6/J0TxGlfrof1cp/GCsVvky94xyhzJ4tTx1lWVILLO3fY8/rw+gUa+AbsLhc
rdmCrLo59RzxBiRtBfvUR+EhrXwR6Qq3Qq2IgTSN5kfLYemW0aqfL07hdeXsoQbgkkZYzcYxYZ2B
xvFLlb52pOHUvpk/MTHzhEVYAC+z4E8YTAj8TP9PLWoDE7Jt5A8CMcQOfP8QlO2l8+3y4iKxiQ18
bUN+Q6eJWlk09j7u1hHWBn5ugy1GYYyHmO2745Ij6Mg2WTeMhSuZZ3+k04/fSTH9+LXTP8vA//EH
AGgyntTNHEK0VV4aHe6HyjZvCd2OOdTNt7eWysVbkUJ1c+z+SNoLkgZ+yWM7lfYRouMvhFx8UBKE
qEWa43894KPC2zeNvbzfZUZAwxsUvysdyyrbHYnkA9/fSo2T9lThfF6PCToCvdMdD5WYDhytQkSX
tfK1CNVwceCXhm0oX33HDNe90NFFVCgG+d3TjR1kzfl+k5h9c5YpCun7A0Gc02EeMB9UbQ2BsScj
UCtG6xL2nfPY956BGLUjCGtGRzugVNYJ5iJmkSZ5m+L+j6gcqNCUc0OZlwcdnsZBIO7/6+Z+X1Vc
jLFaFElJOWHeeXtA65KHj9xJrXXY9AS4ZTHcjSn7Q+wBpSc/MXYtro7taLT2Bndpcg41AYUld/ub
BZaT/SnrfndUkIXpTCGsZT/FeJ92h8zIYqTNvTmje16TxtDWqZs7B1sk+mIKaTXpvfZHttLYt8Vv
O6cyERA3CXKW/SNZOgFK1Mzfm67l76XexuuCosH9rqyX65qK1uNYGvmys1xiJAgEg3ntkSPd6CGr
CyDUCw9uFzG3ndoCv7Je74eD9xKq2NzRyYufYUy+96Yef9Feqx5NffSOJlTSC/ERCy/R98E0PJPZ
GKwlevPD/camlgkaYEjfIGBke7unsNabib/LUYdelfDqgzHq7xNUjAKsxRA9Apk2ljT/X8IqbD7L
4Mts8HIPExr6bObimslnHRnd1UuFjZ5UnNkKbyyr8r8EdQjS2IObFmju2vXluPZRhMOhIweOneN0
ut+AvvcOk8QsjgF0ORXBuK9H+l5u1DkXnBMSXzcd/9z0+r3K+uklgPC4cIM6XvcMZvvRZIKJ6lOV
VERJISjZwPGjwua/5iLpnjWPHYyllzdTBv2F9sY5wT7Dgib4EDTzj1YOREpNbXHzsJLtLSt10S85
GCEE9WjHZFttI15a5liWsQcECQ0DLPz7YsDYW1i4bGj7raRRQz/sw/pV77qNy1z0dD/itL9KBy17
0AIblyaiIuH2PauJoasXRlqw5ctjvDGqz5YO7P0j5Z1qn3hJt7LUKnLqcOaqy1sT0BptuuoNDXkl
VH1E1CCPuSXqY03KzbFZ3f//fq9MjDXM12RXuHZ4zBtyGhQJPPw92ILAJazUS/mkqQyhHMNYwV5p
zNQcXMp6YL9Xs+izEahprdYm+MAMKBOnZbyc+IZWlV88KK+dvpDORUvbB8etBxVwKlLWjzVB852v
jZsS2iKFkRh9eLSsxrTYNtBUnsihK1ZQ2b5tSYq4MXnhSykDBJX9XuYSSIljxOdAcCMtQgMtwBQQ
ohetFlGfxq9+Vm2wcKSHSl6hK15ZBoE5dFgAmTWAplKyUd5m5uBDo/v5avTjYVc0EQ6a7K/biRmo
bqbhwfVmKb2s+lWUDd1zZlUGPrJS/+HCe8gtH8ZDPTIwj+7SjSnVWQ0NzojffTcT8F4UNjVyVEE6
FOh6MdGfKcs6Z6BFLBJhe8k8h7zU+B/FRGciwwJ9oDBdvlSRflDZ9F15qMYj4Ch9MNGuMYry1urB
yvMbdcXQNi+9NbzUe7jaijcce4soC7NwS7Z8sW+kV+ypVn/D7Mg21AkFlDsRN7vW9C6tQ7SN+p8b
kqbZrx5s3ZwOMoRE/fdNNR82wXioW91c26L3doMpvN1kZwsiWnpkxm68kYMUz5QMzF3JRushrDT7
OekK2KOqwytljV+NZcjfQlDfjgUWnMHzYIH28sci2wQhkWbc4sCAKIp5dleZ1jHtzOApI8L7gaAX
tc0dPz75EeKPTGPaa6P0a6gY1WtDhzxPyXw7Zu0LI4D1aVIKeCwnuz4oCufX2ks/uzYwPz3BtZik
BpHC6AefRtJwWOBRbeubV6csfqWuGj/dGFtJDsD2I6QfgPRwqGCXZSZxc1b2xthGnpY2JregzeWj
E3kEnIFR3VRh/mWrJPhlONh2mrL51DKRLoywNU6mpZsobvVhNbEJeeljPj6pT/F3bZG56Icrcxrl
2yiCejMhC1sR41xiV9+30PO+ROR6S72JSA9kKCcmLH+eujQh5CQdH3FBZ88qmejKVfFSTc24xZye
PQyuCwKr9d58qZEwUVoojqdYX5No1Tzey4MppD/ql+kolugGyGHL4/HCdqjbCzcGw+SW2jHVwMxa
Jc2MpmDhiXQVe4tQN3K4jYU5ZPjeaoMMPpBjsy/hYSwG+9rZgbEtdVeuqsTs3k2ffV3UVHuD2tpj
U9rioDupONQmgYKdcMdXJ+4X0Mu195FY1U1FyXJJO0l7byb57Q2NuOgs4i74pj/vd7Pat5YOv/MG
lGj4wcdYJnWsI22JxSFz8awQF6O9xwQXwUOg5yPBZKE+7x7uf07fJd9GhSQMa37af7J3Xl1xa1sW
/kW6Q9pbW6EfK1AJCgqMDbxoYLCVc9av70+cc/vYhRvG7ed+YRTBLpXCDmvN+U0qIDQfS92+dkvP
O3nmT11Pt3VSOPBtKa9kIZabrK/lhvDu7TRLZGrkMxP92SWN5fpqYvO1x4b9k1IBw4XQ08d00OcN
8fNMo742YzzWbEOaQ1/Beohwo669Qu0Kh4Ue0a+W24yXlIBLwkNRkxgwIpcDpeVdWITlxjezaKtp
kFq4uf1NBfBhERfhHoKMszcTgu97VfgL4ZvaXQDCMfDMma+Fb4HS3qMmMZjIuI9u2LkB4DBw9dDW
JimEEk84eAR8hXh+qJbnr6LLmEAnTawacj3E0HinLJDHYsT3x2YaYp6FswolNJrMhBvc3w51Jjda
Ue38zrseJojQ7YTsMikmMtiK5tpvwKXhIHjKi7QDqwmNIhTitm2LYpt4OTkNvtkSqQFZfJJTde2F
Ec05SDtLNNo7h47O7duXqJ8FdqHr7SobrhrRX8Wxabj5E2SaB6NsC0TT3G7RJF/ZJtP7zMpt74XJ
JiCVMTZL7ZsWNDA1GR9J+BhIh9mprPGPSdT2m9pzzMv+exhN6b5n9NJCCge1c2LTl4EXyS1OEIwS
GRjpBr3IN8IF1C2gJPPWm7SantwUgcYp1O00GCBuDFTjLGgvAz/++fZj0orVrdBfaETdGcBHYUx1
G0XFaM3iigyqPvshGzwvKLa2+ETve0Ot49TB3el6r0q0J78ExBwV5LMMvTlv88lfC0KoY8iqois7
ScdDbdseMqzY+DoJFbFB5FCtqb7K0zmYMAueM8WxDWTzrRsfofsUC7UAMp6vwR6bV2r+8vaK0QmT
V0JWF60wwHEzxtef9OYYzGyvnEXDkoIpu3FX3wyt9jNF8oLdNnp2Ikr7sSEuwoGJjoha0HPFQC8I
CCa2n35j+mTBVq4O2AfHcpFkw8rkBllRBztOQkT7ILcXMHMM7EzwTIp2iO+87qYniGxPlgy+klTc
BNSOv8XuhYWnYhVWxXRtOQVAePORhEB/n45dv2Pbg2HZ0e6YMy79brI3NAkFwR9YHe28lXfqpgFU
UnTITGqfGhkWk27PQn9cdCLsNmZMSocCe2ZGeMQw4/W4uTBFTjceRiXWj7Zz15k25JfUZVvoBvcs
U8tllYX517qNvQW4zeJYB8MDbJAmbu1lTCjNF8+Bem3JKbh0WkB1PtklwJ+86WtVGGrRjjJ8qIYY
obzyk52pUMexpWAKLEmVEY0FWTmcLUZIo0rWUNpNFljsZrN4LuhiDPBDDjjMqwfaP89Z1m0LdknH
EEkdoVhtflMa+ZLdIfatI9q0cY+h1YaDnegrw+5v2Uk4Oz9OulM4f0mQp9lZXmxGh2VolVtwzJq8
usrk8C10am9Tbl3csPvBNr7oWuycUq3ErOQb40UH9hosrnelSdHdePQwNp4l6A6R5WVMvXN688gU
1hivuT+e6JGUkJ5kdAIMFp3YgbGP6C2Ycz3Xg+zKy8ljj2u3pnnBX+iXZmtdjxT7V5YLFcwa5H0s
ZX2ou4KkaU031pCCu9Xbt3oXyJuS0jOGxgus+2CpkCMwuDSTSchL7l5IcTeaJdHelkdaYKxd9Ike
nNotvSW10IUfb4VpO1eeYt+bJMnJBxqzIOe7YrfSxqcuKodNJQvixAuLEMRG7zdejXGs7GN6U3a5
GoQmjpM5vMJLSva0jiZt0Ti9tVSqOlmQSEj2aPhHPgYmquT1acgJ+gXVQ9SYGIuLAt/SKmNvfwKI
QSvYrerNNBVkO7X91s/NFCqSKjiQSVtRoUvWBd2MbCCgALdSie8a9iFdBGv19u3b37aRjVBrF9lD
i8+sL0+adC10X9MyT2BuBAYQfltidsibuIa3X/UXEy0kn+3jMSsc72iSCYtOMTlZZUsPsbOgk1rD
VTj1V1GRImVJc8bD6mUg9WKXECZ+tKt+rdm5cQocvji5ZR56wBdtNVxab6ckYKza6Wb5rNdca/ge
9HONOIQ3aq5imivotrh6hTEyuwTR19ppx0PQi35LMWVcVE2s0Zvji2sl2WUzVMceQMQlos9tacY/
uiwlyGKoNCq6uTWPePlS6RdV5B0dCetyCIiB9nI/PwUwJq7fgLOOnp1cpUF39X5oed5srDw6kJPS
XLbFQCxz5y3YgbgXbZyrUzboJf9VCF30h9H53Y3luMg4PU6+jPp6MY7zIDT7BRHdnmC58ExqrbMj
VTVAS/e9q4RimXDllSx1UTvgwmBlg55ieNC9+Sm1AXoqyLt2x6HnHcxNs9MFqsSdm8rpMk+0S0gV
+LxHzF59k4k1MTEvVmwiyyv3lhc3V6CnLDi2Dh1nUbeLLg7t09vPSuHBgXHqTdWZaNmr+nurl2L/
9qxOSok1Szdz9fatmO1tabmhImmxLHatTcb16dzwpuvZoTR555JYyEiQzu7Jjn3lLf6V9MJX1oVf
FnRWcVf7BD+6+VPima+gTK1nZ3DvG7ftoQiOR2A36Q/l29smzL2f0iBPbWoh5GB85KbMEYyaDw42
W6xE4gTFi+QYfGZLqvgj4sE4pU6IWCQ1qkvheuFrFkZEoan2O4Phc5cp68noMzDIEBEfmc/IgFeV
+S2eOodcBqf4Kj0CWwInwW6l4QTqZdPfhQNFc9zE6W1IRW+FTNi9yQuLqMexF9cEtVUXaAX6YzfM
epc0aK78KMOYWeolTRY0ARisi4MWIJ9gS1bu3boe6fXhyPfcbjh4+tRvAXVNl2CLwY8KZVyZI7m6
loqto0KMfIFkXbv2WTVw8zvZyerRV5qZ299CfICd68f2XaVCubT7PLsnzpRw5bA2UBAjtRamHj9o
ETMY+kPj0TVhTxRlkz0DaXw0YjTJnp+d9KocXoeGrp7uZD87C2pMg0MctDOF92LOAQihMbt4JxbB
tOasMBWlHtGrQocb5GT6WmVl99PJk70EsvyKe/emGKvwJY61b9lktM+WYJFaNbr9CJGv4hACpCka
1WHbjG1ia5E+or5rcFC6rNN0dvsgm5KVXXTitqKiumrIqz1JwgDXzTgkN6rNwwuyNDScdYMCAERi
j9KpG2nVXIU2tXpL2IA4ZJXId0GZCZpCOK6IDzF3GSmI5Lki9iT3Ib0MMdJu+rTOryaJHm3UVHUs
g6xF+dsO11HGZiPISvMG+1K4bjVyABM+7AqTeXlXBx28ImGIL1KSJS0GLfyalq2HyTAYv0kTjCHj
bfBIWjnBiyg/n4py+k5WTfo9b6IvpUSiVdTJVW3m44+efmwRFJSXbc+jA2BFaK/Gb3+d9wKnrqHQ
iyKU4n5gVQ8IBmQoVjK9TekkOs0P6curwAzRqwv7S2iV4fee5wrnWfc0arQGsYK6D+ZE0Ss37OYb
qc/aIiag974tBDFehTaQ7ELFvdbH9E5ATVuVXeSehN7H8FBb/abGe7vOXNlctxkFkRZk31HHc7Cp
qyKBDV6E2zzywssyYaukxjY81Ew+O1r10V4hrt5T8k53Y0jyUYkKaQvyyrqsyAvZlPSDriptkqy4
ZHjtMhxf9I6e36B4LtcE+fYnevpilY9ogmEOEGI8xXPUIxhxypDDfevREqBgAP6bXeeidGT3IBzC
tLEk+08jtzXp2NNz5CffQgaBF0ubrvPadkGIi10eKEgD4G29GvI5pmTWZ9gpMDQ7y79Ov2tRdpp5
faXBbG83EDNcZsZeeuFPthUHkPr1a9W4J2jf4ntueo822uvniuxk0CZG/1gJojh6p/ap9qCZ6Kq2
/4pLGJx/X0T3YIJMOj0Fi1O0HisGn/oWZ78L2n+KTkw7wxq2v3NtO+B3uiQGfKoFYIya4AAb5O9X
qsFWLBpbLv/52dsrq3bSHCzYv/+6nv/JL7/558/JU+6s5T9/efY2NUWai8k0Tn/9j//8u7e/e/vW
I2oanXQXsbCPg0OZjf4Bo8XfX+z/eZVGaQatp0EwWTApDzI/Ji3lp2IMDpLeMnmJRk3Yp3nx9h36
YiBVYZNmhwS0rPCD9npCkntMRnY0rn2dtDlmhYh7u41GEpOiEDlzMQTaXMkhq2r+oRNetqFiL5zp
yb4JvNeAVSyc0khLjuVQrAOK2pDE9ZRpNS/IEI8l03LOJr0qtpb0YQskmn2CdfgyoDBei0ahOWGD
FmTFvW5n1mVfYBR5+xYRIXYxombfarpuEtWX3NneMXWqb2BbnPsY0NGxHvrXqrOxrBpTfWhm43NT
krwlqrL65hRYR3R02I0xo538Vn8oAf8YJiDYqdetbd3zXFlZnK/rMdYRvZdyz9SxFoEafwLzgIC8
qSUKOfje6GPLfloLOCFWQ2IybYeZzWM8DMixa7CbjQO8sxygHzAlHcubFCXxMpqomtTz3+cVrrbG
vkdFlRIPYQ9bg80QG8fm0NXRq49owWyR5wYNRhJl4DzRekAVDtlhq2EQ8dpTAcmpWRoiuEqOmjTd
ozkP+2L0s21eMdiw1vRXwi+bZWeH2C5FV7PYwVhtFDEpV1a80/ycabMqsYrAyGxTIJ14PtdiqAoU
mHqxLztiJ4KBmKMoO4ZaoEGU+25o3THu/Ts/CXTGQNIMsCGTApH6K7qsVK6Mk6J+cBva3+HYD+ui
5ofU+4xbv0RLVKGVh0pJLICovqG/apaZBUxFNPkDFScqaH1WrurB2jM14A7vRgxORTZtYwvW8IRz
1kgIIfA7EtmCsL4cDfvB8mq1aUa2HALiZk/vpMrs/rJze2hsqKKJqkhKcilJDMvaNNvGVGlaKMdk
lAPdMpxvBUjkvUIFezCBCqyGGfFbmg38YgVclKymaRvNec0pJfxWgbdJXLrFiT4v7Wv+TzlHhym0
bzE8IVn2TwW5xVlXdg9GT1BrfE9EaP8jmeCFBHX/FE91c+G78AwCXDvLSHNB+VPvJeMIJ/LQ38ni
Tq8N9xoPCSRkgPlo7Ol3QmXa5C2kQquGJNQ+ZVNPBb2WX5LipxeaT3ZDuoi0J2tTEomJ9nQdT9mu
aNv8m0m8yCrVc/PCKMdbJDTGnSOKtWbVyNXa+LGBo7bWWH1UektAd6m1kDH8lOfR7Ze+Uvn3NrYv
ZOpuUjWltzwg9V4zZ4fGF33y5Lchi1fQltY2zZHvphXoS2cOKikCFD1Sp4mMAqj6Lnx37Vll/ZD0
wJ7nfIE+FO22D9Eweg3NkmZynvzS6LFoaTBCUwnDJ9P1W0yk+8Jyd26kmudcn5c8KIlvTDayl07G
oqH1RrAONqaZQdf2OhSOe1npGkJpryTDBXlsYS0GFj1UVoDp6m19naKQ2gF4zu790D++/S408Btk
VVlc5TkqzbahwFhWX/JI1x7zGS5Y2p06ySomS8JtypUYy+Y5S4mVk/pX3cxYcKnkBQHb9JRIGAJt
nNJhgXw/ae0uMGmmkVlo3o/Wi4+Kn30Y5EquDP4mVh+CYs1P7v5DYBjei4P2v/aThgUeuCybvL9y
nnCboPjqdNb4Mi9O6lbLKQ021Y3thtfEBPcvhK3cDxUUAD8DsFM76skfWOaTEswYZRKjmvZkpqOm
AREzv+oVqnfHCW1K9PP3/3w5+5uzf/fLP3n7L/75tVHF/gbB51Vjlz6bZ5BvFFPyfTh/6c3WByHw
P9+/vZKEsZEKza/FIhxFQ6wf5Bw3DWDdsJQf98R6ELGcNSxrEiDlmjPsYwmHXytcSLW5qvZNW1b6
sukaa1XpAKS72yqR+kH3YB+PqighJ1KUGu8IJGdNbU0FBzHC20d0nZT7ImpeYsUbD5CnAJAxSe2h
XMNAeHuZaQa4jvmH579plfrD3//y079eAo66K4RREqTaDfuJAsaM0tmVOh+paE3GWasr9m+v2jDg
eP7ws3/+hGXvmu0f0WvzuanhMu6nsawXbYJ4Qu+YK1gYjTVjV15Xezl/+et7Eqmqva9H1V5LYv4q
GnPWQX7/nU5fue+RpYNDejs3bz/IDMH2Sl4Mo+/tjMxvqAfKeu9EKiCOnQQ6LCg7s4fXHPQtrhX+
87c3I22u2gdTyeDoNerq7fYo6hCA2Xyv5azZ9mUBm3wsDlyBFYRKeVGjk3VNnhNbRX+dpbdTZcyn
qjn1FPKYkPIliCR/B7chALSx98182k+aNqK8shOsC+NIvp/R7J3aZslRegsz1oCgU5tf23V8GmoP
I0PCCrKp6baJjr6bhTxqm0kAX2OZHPJa9GtiJonwjHR3n9sbxwYOoJPWAwmizHDq8OXtVUPgJw67
cYs+o90HPrRUpZkm4Mv55dsPCSfytmV+skmuMlF5v2LdxFTadt9bpYVrQyuJuCQBfOPmaboVpY0m
3ym2g+lOzzKyHyfduC9VhQIr78PLUQOKow9e/dhJ+0KhnHvpZoJrhbrz1piFA4O19XXHWhtBbJ8g
UUM3yZeFpyQNwbYnSsnJGCNctMV9OyIgjcYHaSQ7QpnSFWEK+mVO3Rx4Y8GCVym5asvUu4rZUyyh
t/svLQKDxjOflTFYSyqPi1iz/Ks2DYdLFk5o7ZMh3hYxsNk2Caid1NlCM+uVo9LqsXQ60hs1UV65
2AWuIVFhAcBv4Pfl8JgU/sqpdCLenc69xjq4qUIw53YYrhH01WuCvL7GEY6UwfS2yVhdNQjxlz3k
/JdqJirQ9nNT8iwQkmNKQcyz1tMuXcn5jn27benzO6v/RwWAiWjGz1ABePj/d1LA4jl4xlL2K01a
8A/+pknb4l+48KVh64Zl6Yay+NXfNGlH/5fpmLoJM9rSJb0TPPx/owKE/S9hUUdxDZLJHRvMNHvG
JiAuD7yAgYBal3j+FQE28j+CSdu/UQKU0oUwpePamKtNQVfxDCVtorup0XblGyG7p6hM1T7IuhZx
r1EfSYqe9pCXET8QoxO0ToApsQXB6eTajgIABHWa44sR3ZXf6EjEhR0gRyO/6Zez+Qc8y0xZ+AVl
8NdBQluwSfVRrrId/XemCKpoajLk426oUjcARfQZHAXVLTBp5aPgwGUUeWtkvPHaaYCtZcIaLkab
OjaL0VVIvR1mf34LZERfGmTAfcI8eUOB/IoK4SQqx7FtrpOE6qC4wr/iY/IoHXlHI6OL6bFsbFE8
1REbu8iVj1ossnUVJPUSWaha685IcAARv6tGmNOcjFuCW2ovPz5jf7iq+IQcoSzHslzDOaO/ZE3e
joCcsk1A4Qqh6PgdMN6Np5ekEzC70d11Fx+/4x8uEY0GyVoKNLkUztl9NPp0tFF+pdj4DbRXapck
HhFswVo4ufzkfP/xvZTD8+IqaoPW+afzWAVUmQVItE5IOwnqo+f61541Ci4z5P2PP9n86J7dfUTY
WTNxXcD1IKjy96vbi3IyGpHhMXVGhD5Ud6+ySb/Xi1TfRJhEtwXdFTciIjbQrXJJd9w/COBh05jA
PccPBW7Bb2iC2i2O+SlZ6bD/12Stzq18kBsqMrfsDrOj45E/8vHBG8afDt4lOhMlvxSGPv/+FwrI
wMTfKqIpNr5ybupGG27zBApchwFjEsx7wCyuRi1APRbeE2FJUGFCIuHHBzGfoN8eDzwpkFBsAbDe
NKlY/X4MnNTc0dgTo3ZATUmw02IY05sght5od7uhc6CPK1o2H7/ru7tkflfE9QbBCcp491CaJlsl
cozTjZsVAINC4oEbs94PSU6zMmmCTz7kH95OCuEYArSWo7vW2QOQNaaPMtxPNvbAIkHP79tuzqOh
yYmD4+NPZry7IyXpBLalM9RYM9xpPpZfLqpUjpvFSR1vWoteVlgAgda8wxSVN5pG8KDhDytu2R8K
ZlHa1E8VhiJIVsBLPzmO+TOdXVimDMuFVgM/iyCbs+MImwYrYBJv0lyywaaEQv65RaplKC8iP/g6
Wig0GqwiMJHyMHilRHCjTea18MKHjw/l/dlnclW0UelEOLQ4zmaIrBUV2XCcfYcF4LKpejawmkxv
wETae5H4Pz5+O+A+Zx9cWBaWckfXQfW455CrHstea9vAi4kzDry9mabrXh5CszoMIfb6yP2Sx+Un
o977p4j3dBnVQWuRTPHGq/rlopt9VbnGhOo7CuPrKgwxdBdbO7Fe4tZ/DGPru0zl9//8Y9qGfPuQ
3Nbm2T3djkNmVXUZbXo7+zocECv9LOP0urETlt4IVAIsh/6kfXIt301eUlg2D68jLdtwuJy/31VT
IHwUKbTB4Mti8SIoM0SjDV8yFvWTW97/x5/RFryNy1LKsuT5ncOyX0Wum4cbVy/WlZZw8/qE4ESS
DAF7CQCMfDp0hcTHNp8MUO8IY2gI0FCbDBd8Vkaps5vWmCLwr8r2N7Y5AqmXE7Q7KnEVxtsIdEmW
X0HZ0A6D8T3CPrdWcMawjj1J7EirytLKYx0f3NprL7Dvi4fZyDx0N357cJr0CsB7fWRr6K2oQesb
Qe6GZ9buIuyxMkWJdakpz9tnInWg9CBKK0frqRnnWrO3pU6MQBp7yScf+N1TA4ZOuBbxyq4g2cae
f//LHUxN0QebE1Qb3ylg3oyRtmAHhY0+0jZDkV1WLlFEWlLSgP9sefLunvr9rc9XkIXAlxNoXrkh
Ggg+1+xTWZY6L25sEts+vqPejUW8lzR0RkZHkANjno2KYd3XCFOcEkk08BoN3u048tB2e3DvH7+T
fDe781bWDC+cxyLLOH8rLRzHin1iyfXVH/I5wTaPvXkRRKBeepF69r6NizsNJ9aisOs7RxsI6Owp
yI8oRfop+55mNMPqB6ZnMjIA7ULf6rD3AYSHFvQKWrdfMLBuDTpgJtIFWlDuMlbds5H6xiIIEN8R
eMF8qqbTxx/t/Zp//mjzest22R854uwsRkPapg1JnigeYEvnJbqVYnAx9Nu3Q1PeAfwjairw8JUV
3nVFSvW6J9HU7aaLMTKepTdmC+p+E2Y3HquPj+3dtMehOSZjFL57yZbkbPod6wAwZazRFcliVD9R
CjYShcPHb/Knu2jeFmLhsKR4h29rHTUOVJiLTeYVr7Y3JBcWFrU6iYw1WJnHj9/s/Q7Gdl1GISUN
U/JFzc/PL49mV6mxxobLuzl1i3lUmwO8D5aVeghQknqROfTelJ8lW21AB977lypUJqtbgS7ss0Xr
H8YJF6qe1BHYO6wYzyYAJYseksRQbmpbtUvavgCpZnYuGZfXbd08ZQLw7BSSr+K2dx+fiHfRSjon
wjHYYbO9ZpTSz8bkVBUwW5AZbJA7EuBYWZvaIsbOS+xqFg9ckAxx1ThKX9PufzSFhbeFQDQA0I++
xEU+oZRbKQ/XZhNh9PK69msO5Y1WEKlAmSz2sZ+Y2350d7LwnGUzfPLYiPn4fluSOTqLUHYqgtUQ
FoqzezNIaSImNkqfwaUVaWOl7sGYWu128CP7AiExsvncuSdsTeECRNItQ7EyoZEaChgEEQa3Zk/5
asp7Apj1VD/khKAgR56tAwTXf3y2343K88Fya7NXBVNonS9ppNfpGI9UtlGji1c3NY/5lF30KcrF
UpKE4LWfPLlv9/HZ6dGpq7Bf5xKD8j4bVWyskey242IzjcFFGavk1Pfyi57r6QoAwD14QhRrcVJd
GASKlwVhzIETL8wCpLak372Mm4LGf7emo+cvkGkuVRKu0Eg8s6/f6mQCGqoeFnIYd5aWXHOjFEvL
guWef7FVc8yYbWm8bEWPOifjj2EExVWfr1Wlml1sGEu8L8PqzbunqRHtKy8XruYOy8488TQuu7jo
FwAtvtG8QkuMuGlEBUdNxujibavp99Ok98Qzp+Na67yrop2Nlm02LFLlfTJAvZ98WLdQOmK8oNJg
6/bZrZZWqiepxcSAXICUFeLSrWS3IrOIdICkvkwS4odc4rhWipBEtCL1CnEsUxV6qHUcTQ8R9Lq1
G7n3gTseo1RHZIEK0G61CC4aUGfl494kIKpNvX3dfu1ohFZdVyyHdngIC91GfRZ/SXs1Z8dX+sXH
t+b7jfN8b0IEZvWrKNG9PWi/jIiuLqN0GGnVjR5tu+LKgYm5nGKJKo3tltNqKyo7+tKzEco79ip2
0X5+fAh/ejpcMRdwLItSh3m2dYdF5pGvyRFouS/XRcWj6/faTaQHL5mdKMbkf9d3X4b/8n/kN389
CL+CkN/PA3xq18JG4krXxW15NvwNeg0KF9A5vlOGjTYe0aNq0UFYXCTjYcoDsp7oybH3hA9v7xlk
4mXXZV/zwtt+/Onfb3LZVbK3ZPyntuZyRL9PScjdTSDzY7bxM5QNGianQJg7Db2+4/0cHW1n5TQh
o+yiCVA6Jtdm4918cgjvJqL5EJgX6TCzPhcgWX+bFfMwaZkv+2wDg3Nhlt0PSGJyMfpEfom2OiRh
c9c6w6GXIWwIFGkr98lT40M8cqlKe7IX+Po7AKM/3YDlEuQW9hEIsT8+yj/cJnNhx2T/YlhoxM4u
WecaXjNBptoIr8sW3If3ZDDMBnJ5nC+RBoL44zd8tzLhrPz6hmf3Jentw1TqvKFdnMqgQT0rt6kL
FHScNv+Xd5IOhjJmYkrlv5//xEQZDSky27SwLBPiw8fizrL8n8kne8A/3msUwpmC6N3DKji71yyZ
VHZFeAITUf/aAWezaAqub8uQ7GYz1Deapt3oQhqrynGe5xbfkFufHcO7VSWnlQoye1CuIYves+vI
nBXZVdNQqYutEBHRruzX2K59tHVkBemOg8WgrPONlvlrpCw6ErcfURxGl5XC/cVG0fhk/PnTAbH9
FqjBLMljfzZXBnTDitwI0w27REJUx/o5LhnbP77Exvvb1xQmW32uL6s9eb7yDCsrxmpYeReibZ+b
Mn8in+5LbqLzL3gyd2U2PQz9S4bGdCWjDtmaJAC79Gl7D24yIKQl8GSWg7EoPsQBwWQfH9+7k8BA
T2nfmYcgNiHnt6A3DkPfGQblgVJe99XsNwQu8slJkO8GGpfn16B2yKbRZsU/H8Uvk403hUZrQ/ve
cLuDy2jzAgKmfxwHrfjCUP1Muh7thNZtsfRU7h4i8pIFcrMmByPaukhFkQM08lroMlsOrFzXtJae
nK5XWzei491kPXn0QYvaOEmyk+1U1ELdgVTNwl5lNfIXS9H9zTJ0BS3sTxaNhsSS6yTNndu5l6yD
w6+qXwos3EdKBiPJHPqzcJP2aAf54eMzPt9Wvy3ROBfkDzL2m5wP53z1D1xFZLFDMHdTkO0RIxxZ
oKxbWCRO86LICIp4qA0MCv/x2yosCiyeeVt0NWdjfT0Udkd4cgAgK4faWrQ4mxrL2fQonjcBkXfL
MvevZWhbn1x8Id9/YCY53WWMm1ft4mw8HWxslw2mILY7Kb2ZCmVc1iRkTnfjSWvN6DDClVsjKVqY
qfMCveBrMoUkGclkWLhtJpaVE1KL88Z9UHNrWuPUrZHAWFhMTqmEAavb9GMqtgYroESfHL0xD0u/
Xa55NnBobPIB9Hn++f3W9e1wykxDSzexR8qGCQIbpcVC88VxZKKE3n9wCUXD0LImsPP142sm//Tm
lD8YOFzbYYw6e/NuxBmUFfS5GiiKxN5tojkTB8f0DdLL17QK1r4zvLaGtY/DeSnj6Q9FeO0IrAsW
UIxgCWqDwbxxv+luDWV5Mjy6+qcerg/EhXsUofd9DuqgMiboYtODCNx95zvjysqCb1qftJ/c++oP
JxPnMtUCxyYq73y0afLAoLflcjILTdsqM6DyUVV3bkHa0Men7o9TnuI+Z/DladPPlw2TUzC9ena6
6UAXL9L4akgwo1m9zzedarYCt05vuvdt7VYb1U8YJjzMo0P2yYG833Ez3AHQZ/FiUYQV5928Sh+H
WrOCdAPxjBQYvWZNJYk0jT2UuuZL5eDgUthe6e4u0hJOPNrUfehMr8oi9CaepofRwM7p5EgWe+ET
26oR6uQ03raj/uWKpt2DgmBjRreuTD/ZJrwbuOeDnzvorFEYt88H7kgZJhG+WrLJNeVSYxPIuoGc
W3L8OiY7lyx2TXRXkRHZn+y+/vTc0U4zWDBQgjIRCf3+3Gn9iJNXsxJ2B9TtcjIssQI2izyT38vQ
u9Eb+yFtv+XT7ZTF9idjpfFujJ4/NssVW7BBoh9/tlbx4CmFpNqkGwpfxyEjqdEQ17kXHHwqh7U7
vQ7dg2UyjbQO4tHgjsamWA2I9Ji0A4kIuvTI0VpIt8OMMX22y//zufnl8M5GVC+QnVOm3FKNurUq
+EjzukVLSCIq+1MxJy3aV4MAFPTZnvhP+ye2iqwiaU2rWdjx+1UBLdyyb7cT1qvNnXQ9OOIN2fa5
CvZjhuCI+yGEga26dO1h770wyN+spn5H6vJn20f5fjAxpMVoMle0cNycV1d6KAh63BfJpg6xdwNL
U0FXE04JoRdW9HKYVm0Px0CNsUuEoKH2lCguhOahh81vsvY6G54diOVGm15EwW1Q9V80e3hl+UlB
BK667/F4srE3WrgMxaAhzrP9pWNBG0Jy/ayZ5d1gVB4mv+Ck01RZ5Glw33c/Px7HxPv1I5+SMjGX
m+QYwzw74zOuxrbg9KLN58AS220JveXRS6ovQyxuZjR2XtfkGMfJoz6pJ66CXNSGs5cpu7RM2Pe2
0FDvA4tN2LxhKy4Xg+6zoq54mGn+Z2tCJ2Lz2NSiWEXRutS8YZE7/cPHH8R4t9J0eJTmxSaRsnKu
MP9+61i8O+4Dos/ciAjPfIQKAcQhXvqx+DKQoF0Uxd7ruuuW0GgWe0uvBUQ/DF8ix2QqE+5nCyLT
ej+7ohyxTFKRsJBa9lvCyC+rUkd5idsTOboxm8v5rt/lYUWuTYX3H990YdgHr1QCn8dMTwXaEFRU
Niu5SFA8IgNXq0JBX0n8uN96eduv8whEIwJKOzH7TUhxhTUpamLip80DxI9bo0IVr7MU3XrEyn1J
/auoEc8Ngp0DGEtZmWpvtcWqh0p8o4WrMnLbXeo5mybz+mNq249J46qVktWXIDLby9bRn9JGB3Yb
2KeoakloK4d6aXY29Lncfek8kqU0QiGo6unetQmAedkPYlwXTQ2lFiXIrjPXpgkbZa4LLj0tqNeg
MjQ2+jHFI6pR0MQ4mhUMm0keA+Fmm/8m7Dya40bWJfqLEAFbBWwbaLQl2TSiSG4QkigBKHhvfv07
mNUd6cVo88w1Q7IbKPNl5slo8b5X8fTLqOhpoGc0mDbESbXOFDs77jcWJdwPxZOx1TB58TyGVdIW
9H8T/XY6ownWputpi9cIj7nToacRYM+mqwK3oASZj2uDpBU30N912CTDuJeZE4UYAKiJBjbX9210
mlxAUnGbOo8QdhxwXJavZWDLrUMDQ/kb7cF5dzfow4tZJtg6Z7oL+ynCRa6392CCpj2sRs+c7mZ3
fLfHtA3kBCZKFn0EeKH/aqjkpoA8owPNMKSxzpCN6aGLjz8j2PZjbhHotNiHV7Fcyzz2/ARKKkG2
e2lrT50dZQD8VssHr/QkeyRJoWIa4Nr2vhggueTKgoAOirKhQLQBusb7Oh17YRLVTWkCHjODp4xi
DmLiSO5S/ip0auilxDtNzjwJ+qg9qWS1dl5K5Ndrmxeh6Q3WzZo03Pg+LUW0qxnY7zMH80Qx3qWU
mu/LFFyGQb2jbVCzW5GP9ogPF04DYLyS8V7A/EPxIS73TBcAingHx70U8/uo19zAm49OVdmhsqU6
Kf0uqc9F9Q3Me4bXyz7pjdtepYMdngeio2qxYQlRmkEaAgLWxjcWoWaa5lGF7Pbj0WigArp0Qpet
W9yqfjim45Zfgy5CqvZQDJPGRk9fhD0CF0ZZ0NOjlsGuzMQSCpScvTYQRgT5KXl67+dY0/bSTA5a
2h9r0/7sgUC46/ocufMxa/qforKFrynra5wY343EgJScxgv3Qaae5k7sUi6Gr5Jr8HkquYjyohdB
PCfOkc8yGE04N/NgHzJwZS+ov3NQJCyVFrnjxZK47rFHULFXMOH3SKCQK57PhOkDJcBQVCQq0JQK
eYbI5y9t7u7n1wb6ZGi6zmHATcizKD5cSa99C1Ss4tmhXGBOoVWNQZmwu1aR+ljGLA5rbgDXGMmQ
Lw0mSP4Czyw5DakOP0Lm9G1T8HhOy/wj79fNMc7n622lJonyAsBz8Uk14LEqEctzSiHfMKy3rah9
dSIqjhrXPQDSlbC9I2tn9fW3ksp7Wqs9az/WFOnq/RPNPc4FnLlB3R/3rhRiapA60UdE7+DFztL0
YSLMhn8lRFzSVUOKHOH9EJEqP6+W/Uaxxs7QTTJQsD3SBKoItLf2OHs2BTg6s4fOKPv7ibnwToM+
RXUi0eEqR0/QyabkXwBP5fRKJMtVjFQz0E1QhwBOdoWkzjypsnEP9zk/tgXO76LsRn/ADXVqbI9n
JJtgqPY2AGfTJJS+gZqjPsi61D7ouNbup8GQvjd43p7AlAynbLhouvZlSmk+ymKXEB6s6hlv5rHA
iMD8EExGKge/bsm4l6W8G9ufGxptib9VHqGU2AS2uA0+/HRp3wzkMCoW460tyDuNA/+9uRn3dfMj
qsMcFBBg1BWIGwMQAWTI7TK4izXK1OpxBCFTlOzVdzdqssAa5bTvsiYK87Z4smsQouwgLvc5XGBC
e/U4bkbp+quVIHDwIziHJKUKvnZ6632qcaFxohruU2iIfBWOFhReWl86txb7wbCar1lsPNCrWHxW
lf7oERNL6yEYlaOFJchH3xr7sNGNCXSfY/mlsnmveTlb8CP7GSqbW6ERKbuaPvLCCKRIURE08hZk
+AOVFW+joDq6GjWWBymRmtYsoB7v4lkljRL5+tRVXTjjDHnSWk71dpO+UNDR3GExaUOPmX1QtSxW
XWvDhslxm+P4pKQ8suOQtPGextToNOeael0HF2SZ697pdBHsXDk6pL0rSlkr1wwX2wQ/N7NOGVb0
AhL44vQjreQuJvSB2uBEz9ewMJe/zdpc648zEGoSjj1sXJx/pPz9UlOlpFGKyBIhINSE48M67qak
fwS06x47NZJkt/xpBNW5ypXgZj8ejC3Y69bxV500Ezw290e7eqztAk5CqfL1kjNt2iU6LzSHPzJx
grAaJbL1d4LKrAu6WV+z3nKCiuZCNpb6K77cu9yGQo+8U8HIp90FVlvd0LrecLAJeKu8exCgftHG
Y3AcN9fx1PBv6CbcVq3sEQf4TvzJKD9pQaU8wKbkwsXX7+dkqSigpxk512ceQ9sKgULSbGon8Mx7
+7EccsuvoJHiomv2ptY8j1ZMz1I6gIAsWQWyfjilojAAj/XXqh6gVeZyulnb/6DF6DiVkHZU50CQ
qoY8SGsihr2ABj/xi6caJyvKKnd1Hj8sWZwd4It/kapoX2TdfhMCgIUNzDMQXWcenIZhmA5eIbKM
Z94YCGmjpx3VsezMh86orrXpDIc8IXFTtZ5zt1Adrs+L45t8eA/zDLA5yWBUYDyQ0OMYpY0Q5nnl
DBn+M8ybQKTuk2pod7Ork1VZxyrs8zGk+x0yQVtcXcBXvpJq3nVVfWUvEcAZcK/0dXpQ9SSO0VTp
oQv2emAsoAEP9NcRQlnXTjfTGoImqy+IC0vwz2Ct6tJ3zVyI0HVTtDcUFQu9wzGiqa/6LG9at9g7
5lzqnMZEtpeGs66x0KA1Wz3ecna5/ZjrL7oTwxfrqVQtygdOZj8q65ck3nQ1KBT312LLWxb8Qy25
9yh9uktjiWfLLEOF/Xs3KwpO9Mx4AXRAkS/Gu6PXqcOq+Af2ZYYCOpvWwSnFIVkF6NMNXNpGeqh1
Xeon9O0Rc8TyDoFnXltxbKPyNhCfv2tyHo/OCwY3ZfEbKITi7hOh39EkM43UGSUUy1D6YLPkOSVk
GLR+Le/fyENWp3ryXlpVGaeIBl9qQw55JigVgCl3WYYvg+xyopz1GOQy1a9t5L4uyOGXdCmjwEzR
aGkAhuPQzMlzSYkzKLDyu55kN6Obo5fshbLOjhRONDmHtYFe64KYMhtCgDQYepdG07CkJ+UjvdsR
eEuai8hDWvx26YZYWFcauQmLBjJOKAAv08NYMcusqL29c6b2mtJ44qfMJc9aVE54Lqyzk1g/+Vcg
BxkTi4Xr16T7cbPk3oGjsrOrHJuLycj8uKir4a631oCM3BcoZulxLN2fw2DKJ24YB23Q6SmYp2NS
vhDLrC+FwSBwe5FcOBF7EgfGbjG9Huz1qh2A+qGXDtAhuXG+DM4qjn2lsV7SWx1YKQSHuAP3mjOO
D4QziF1mQ6kuxmzv5ckl4wdRjNock9EiujUY7h6oXLWft5W4KvRHMFxaIJ2MEoWiOzPX0181IT/k
ioW7ylonsOZY7CxaH0IChMaXRBxql1kdkAqBN9gxzjC8IoYP/HgLL+O+b3pr3/TxrdZHsWdu9pQv
8UQtBY4vPrG3NJ116MtJHS7GFLhmooIVPgwtNeOhyTCW4BNM1ljtQYKd0o6zSZTGxiFegR0NNMO3
BkdZ+oZTPX/KHO5NKiovtM6ku4QsFFfEtd8v1BX5ln0Cgm8HMSnd0Mg93g9Qeb4zU72lKXkwY3bM
DPDsKGxxXlKxSZvU0ljZigZt23dV6RG6BQo3CW+fVcI81BM5M3Nc3+Q4Nj4KEvPwEY1kiMWTU060
mhdOjJjImm02gKkCR6t1rrGEl6mSzEOTmQ0ZEhuxyZROMKWL/ZaCuDe4+uwqWSDpriamGi8LmtR5
YbYK4szunjk9rOhkAPJcOmC66Fh0Q3xqm7Q8bO8XLiEmJYTem5098wSlgIGs2bChDMC/g7tTwfS9
LfgZOtGMcFPVzN/DAWqwb01TJY9Lld072ZsBwWKLrx1AYRQ76rposa6Audl4Pn1a2kLazhaKwmQX
02ZdL5+QbmDItp0K8tktds8lQONXujWaPVYoxr01R+DoubJb7Zsjdp1dY41ZR675dbvHLpa+6gYe
U/i34Jvo6ZMdjFJXD/JUH2mYoEovnqwNrhM/z6BYfRycXYA9+HOdCOw3NtgP1ajrOPHcpHOORURb
vrEz6a95BHwvq/WQq/XiT9Dl9yvgt4ubuJg6VnoP85ZOESh1V4vKgl3C9xS6q/FF5N17l3G5am+L
uTZEEjW8uk1/cHqcpRkX82sHIm2sSS3rHjtPz+IOvWNra9JZq2JQpnoZmvNEBg92qZ8MH5VtNceW
6+du1Tmmrv2bW4yYkfiLMqM5we9kCd4ElqVgI6rdDNblqLKw5lJl2P2n2TiMIgoeaSFn3MRxmIGY
M7F/hWmLeB1pmd9oJh3eGTdEmy6iy6SAOm9rv7vwAS54x/cKrCupAWhiACGftAn3fJSVeeBGuhNE
VQkQgUl5/iLYyMMFyNQuByjpl1uy0XWOteauvsr1ZzvLn+0VQ3pqbE4lTFaEO9eZ/Z0FtyqQjtZf
+c+JPuX7Roq3RdC5bGb1D7aVV+A/xRdcrLvSzmEeK++rSisIvyvnG69o9Z1NQP+x5TnGkk83UFOz
bVB6GwjCw3BxojYolh8USVrvVdm9xXMbPdqgcO4ZWWFOcsPYYElbEnFuNaBQY0V5DFCFGsGqanEg
AwRgZTy43upQlsJ8gXTH6INsHW62avsA/jmdXpE2XpOmvdIhWwSI90HOAPxAXWfhu3RK7dQ69A9t
Ib2Lmuuw1UAlJcisQV83+FzfeKadU9fOy562j+fJZgyUVNZym9pHr/9u5Gt0NqS8B4D/oADHfHuc
pyWhQPbW1jAXPbE6F31Rn6PjvTWtuFXGNJ5anQKjeTi2zEevDMpOPUxvfH9Td+B9yEjKQc+0JWUv
kyXAe6fiJvTJufZx/dV1zy3GzIBntoeKVOZAR/m8uymzLl0DI3yZGt+j3C1kXPGkomvdV+JWRuPV
FBit4tJRH4ydh9beuxN2qIK5z45+BcWQzmBmsVRBP+hIXMmZdcw8UkYJiH7zVrZjdrPkdCHoB0wx
6sOxnGE3P3SzNRJvdb3LAs7vtOD70ZIEug22iMDCjUXprfak0KMrV8z3icGBs2zqI2so+DVhMF5+
GQYrfh7acvfPep5vL11NfqrIvINXD7zuHKfcQT6ZbvMiee3aFqZGhlN7Z86gqCzt4NkrFqAGbFWp
g5FqlQyYFqSBh0HRjTd6lJ/BnAUUqN6tgsMojzPRCKlTB9cXV92gIbccA9mw8/XrxF4Cg572Oukb
EzBeK2eeQZ/qNefx2ikMbbtZGK/Z1M4X4ZQs2t42qyml2OeqfIN4ue6q2JsAKSdc2WYLP2UUHee0
A9Zoju0x66rvdpG/sN0/r2UJkjZjEwKdAAQhyb8sXX2MBV8lw0GW0cx65n8vPiFMCPyDsctTmzuh
SYhRNdPkD5Z17pav25FblZzyqil6gWVGOpjeIAyp9s+q9l6B+hwmA09Wwij8VgwqcGgs2dVmpC4x
r2vu101eHoyiuPRmdzdO9vdS8qz1VpNDPyXYbltD6mcrpBiXuUDwz6KZWHw0dvVeTMnPeXWkr5Jx
oQuXljD4EJ5j0s0SWy9e3l1y+hjY00EWQOQDMw9F2zBOmDDHE4Pc3O3g+nYnWXuMHgck9nj96qiW
U7wwxE4N8ZtRPU9djNEqlxowd8y2VqRGyiXyONQUALeiRErAecNpqzBAgBk9cwtGzXlyv9QoTUu+
UATdJrzaTiXPayJessFpDtUqavg/yzaMeBewue+FStLzOFhcgyqOtk7X/IqFuC0RxVs9HpXdXGeC
Y/lPfrn4sHQTP2WIdW4k/Xha1Uj75/Y9pxOdGUIxPN6OdDGlgvthOHfRJlS26dVpx57ZT3ejaa0J
RnSnv8gFm4b1L90dc7hDKAdrGhFi1NPf5IJRcYNLQOI1Wvrs5dabaJ0yBDa6d6NpDHsvfmuk5gXc
1wt4bz6Y079IkEz4//gdHJ1cs815EyDKH1aNrjDjSliWHnK95lBjJ2SE1o3b6ljTHjv0eOzNBmSU
TVbTMBKQlIvTvEU8Xg19Tj2Z/DnPlR8nhXW2KOQowNUHkZVQiz0weGyTD1TOO4x1dAXny2NSO+1W
jJyEA31JbeU+6RHx3gj7k2Yo6xHb9U9qaiGu4e7dCboeUuZhFOeZv5amDOK8UK+imF/1cqh3rWlN
T7CRq5N06vjAmf6k9/nw5HTaj9zyupMau7c6irInyxzey/iqxnb8akaVxf1oBV9XNVZo63kW0miy
BhAa8iMCp/clpVw2eImTRtzHTs4WNfe+V5f6bu1BvVNudNe6yXjJJsdFRqqPiFNeMKmpu0x5PPtR
hvYUz7pNYjNibB8xQYUyc026Rt5ThPsZOySRJDDJh1af62CcpuVS2bt8XjVqqdQalt5LJ+3mUlga
t1QSiJMHIHgS6hdQ+QSe0XJvYrEJzI5TQF+L17yrvuZkBcGmLI/ZupxWTz3q9trdhjKhWjBh6XCH
ZzMxl7CfuM+YWn9P9xkMthlhVZeZCnMZxWGHk4I8RrEeuna0ITwHI4cDRkmCEYmoT5j96W9eZahl
WfdaFPP9FMX7thjLgDDtvF8qmnxyKwmjWnsbuCL486RHh9UWL56yOeG13TvOdOs0RsY7hjem0ONi
76cKs5K5Na9KvZ6RG46WnUcH/KO9D+/S8dWAh4kLpD3rKRYVsTwKs9BOKFP7/EvKm/riLJI6he9V
G6dfZ32pHxJt/jFQ0MO0ihnESrZkTJ0KcJH5lXx8fjWwMYdlBjhacEHaOStHuZaN4ciiUl5WA/I0
E1baTLc1NTUdrkzx9Lis4gF8fgO6ieV0Wphf2h3MTN5ldCWNLs8CYsTA82T1JWV63VjeO/OjMd21
5TgdRlcUoUeFLITnAjCSS6FCTaH8tVzMK0Zm46FxjTcaNLVXo53rs4IM5UvqP//iAP3D9cB0DqsU
ph9iTtvb/++1p5J2yaU8WagRPZjtHPn9WpcB7kUOftFBQB60ATRb5be/rHl/CJJYXMk+MrMhEkO4
fVO8/0eQjG2MO+gda6hcnUYfspDRBra3VubaiPpYwttlwru/Gg+q4nr43z/+D9/rZrAlQU12zSR8
+7tDzNU5caW5s4aV7g6Xqeg/M106aGegMsGgvfz3T/vH5/bvBR7bN7YSYjA2a6j3m7ep1jvVidy0
wlybWR6xNIQ1Jy/AUPetVqGvTJ4ZtNaT2PhdMG2/9h69OYOaZ3ikdb1fW5owsgmgM1wQtUOuhVNG
6UCv6RiV41H3i8WeD9Stgoxb0gfLyaZz7hoHulTHvbBttWf8gp8MsmU4p1styMJ5ylthL8u9qLnL
5l6N1jYPT8k0nPK15VSgNVCoB/EN0359UD3PNZ9PysM9vf/352N4fyj/gDFoWyS9aQjp4YH599OQ
44CMQZHroTPT304Tg0/bn/Rnkhf3Y2CkWJJRHj0/tbRvpd1TPqsXeJoGQh3MwAWP6hBMizv7CBa+
qszuoSl+RnEKqaFw62AYUrSntggHumKLOnqiJYCb5mJ+doP7i2DoshMM/eCHr8aVm+4LXv35xXaS
NnRdvHbYZ+/M2bHfO2xdflmP/OOVeV7qhcEWyPgdpJCPrlIUfN8Bqlv9xHOqU6RDNO80eWmb9TXu
NHWb7R5KJAUHOwso4nXRyUdMNi+fk7kRBQ1185XmFwPsEXcGKhRmUDruBLPp24rijKSWGW+2E9mM
ZIbhLh5B8JdNaRy6sbpNs5fdI+8waoEpfO5VAm+xqtDFWNMGWqdOTl88LXXcBnUGhS2fbJqU86Y9
jPYMXqvN1jN9SgVwP6wjk9vc1qo3fGPsPpx8rB+Lsni2xTzczy4Eu6Z0koPLxHCVCYNj8+I07NFT
Tp2ek67WbS628imHG41J0Rqk8ZRN0kf4ejMKezp5k93vrdk9OM4QpJoTh2Yi2rOdUsfN9P+A24Dv
csjOOFSdm6oNUHpzdRoJiykZlWcLeYcwiYMa4M43SZqQ4hWTxtAhiriURzQWoIwhPKnBryxbCzhX
IsPyxSk3gzyX0J+RBWUv1ZF5vxbQO/0tUpRE5qU+nfucxwCKAw6SPHkdmcNfEq2PzguCM3fR5plH
eXnlesV8obB+lAifF9R1BtWWfnbW7DbGDlUHtXtkg6RDzjHoJTa10B3zxRdVJX2MQwH4yupltdoL
p/eq79VVusMbxsw5jEoIftUywm2yeuc4N71LxjesOAXT6JyOIBYumV7IkI4LXA2zNAOYDDSflc5d
pWVgDSvrWdE0RqAxfp6Y/Dpr5e1MkTxOFYgpVVif6RbTgsDd+MtlIaOOQM8AU0OXKUo0r7+84H+s
t+7mhxbSIYJB+OL3mKXntspq4jk/ODPtTKxyk890vHlYNGi1szVRN5mKexPTXWBJetgm2I1BNYxo
YNDgPakFjjeZPs6q1tdbKjz/8vv9IVa5JjkIG7jPlt0Wv5tPU10B+oTUeUhJxu2KfENrQU2U3ZOG
e2I15hj/G8ZNb5reNGd+E5TJ4mr8SefFte+t5C+mPPv/+bxsVEVvw+RA8/k9j1U2gsz44KhDCQ9b
9pMGylgNQcmg5IjKcaqRVCmOKcVeVMZttLuviSyOssn6+1Y5tOl48NkV2gd7CPVPxXw0KfXy8yY+
mnqnb21hWagDJ+SKNe/qnhiEm8n4zh6iMnChBMgSEdcunIOa7e9OwSDfW0g7Gt4U9FPx3JjZeTIr
jC4Tr6RXumWIK9icbqC3jbyiWrFqF4Cq3qcym/Z1zZq/WeL+H48VyCQsCKQOdaz2+m8HCHoZulo3
KnWgXpQM/STBc1X1z9ZyCr+0BouAF6AeBeQ/TAxq15uTFTFJhanlkPJDlU3w0P3FAOv8aaZkdwfr
wC8FyA1D57/3MXySk+wWIgaaG6f7POrpEBY2PT893ipOJFAFiXzAJTy7MaUvEzB5otc9yyOnn7uc
NvW7hSqVroh+zZCs20HUzCEHxPvWQajvaLuH/X9kjw4djvm+YSfWgS/EexF9D8N9Hk+Q8Lv7UaCu
2+3wKrUYbBqc1AXnhIwd79YaHCRJ/v5UCgRwhJqy6+b1dRCjeW3HGtzZ2qln2dW/YNlyRJs/Fqer
wqppbtlsoGhIt+fGNWyugumgdGq/x5RJLblYyoJd9WT2/D9NQlcrFVN/eTGM7Vv910nKBZXFGUGS
5UBYFr/ZQRknZR1X6PTQ6e1znhDxjChWGFL5YrjpY2Uuhy0cvy4Q3Brgso5Orz0Yt2lGLFxcol+9
1G7/vXj8uXZs+K5/MBds3SQd/v2dY9gZGHhSANT307dBM66Fk/xlQvDH8Yi/+n9/xHZ5/5/Dco3u
ESXNxJDFg+dnYM/d7o5bgIphvv2Xh/jPteffP2z7e//nh+GQWlJZDpsVpH5k/bmxFB5YjIBXaD//
+6P7/36UJCQDrkzg+f89HzJjy0mc2ksPjVjv4IScnax+Rand9Xrz/N8/6s8zOJ8hBh4hoFVgzPw9
nLR0xJ8iY/uzaIeKHYV1Of3VAZIP46rKbsSWdrqbN/vcMaqA43hXWuO1LXyaYXCvae1xpPOHSa33
a7S+U7sw7hL2EgKMPFQUhpEaTvi97/sGxXa0sb8P9XuGsgxCkCdVp1miQNS1Ej0UE4fU1G7uUkvR
nZGz4dQ15T4Zuny/wtDtkbmCBSeLily058SodxaTLh+wx/iXi9A/ydPfXijAB9icTZtvgl6Of3/b
Lf3GGThgdfAKfa9MI1Ct5SdSHrWicHeRZILfaQmhY8t7EJSg+nqXAggWVcDnmO2QIL4NI6t75dKm
uMRPVjFjki42txRDwVlSLaQVJm6ljvziHIdC9aEyZPNQ6glGN3cNTEt/U7L/xjz4eZ7R0nUysjvL
BAzR4D0Dzf/cSY0bTv0sRy4hasJYEBGa/e8HxPhjCsdDgRHe+Cemy6Py23u8kd+SKqbuuxnwOlWQ
WO8xg70jnLRB0tbcAkZadQa7elAL0/TK7kf8rnQg//fvAf2Jj/y3r2Qjq+jcil3OI/pvl6GmcjIQ
fEVygHO1R0QuDmahjLBc8z0H1g9nhR1cRJS/ASv7vuhquqx8HV47G3cNTzGFxA63uFthDdFZChgw
kmy6qr2XMRLThRQFnDKYqUcPOqgu+ubB0AmI8B/YMD0LRajIfD4FwRf0LMvvnavs+uFQNPezAonX
j+u+5lqPpYfMTQWbe+GQ5idRbwZgR8IYk8Wp17KDs1IhUNjedSPhHxaAUu0bzD0mDS5/gJkZoF7z
QSAhTvRJurT/gAi+GMMynLBBzxxnrUOxaFtRSJTsE2G/lQN3vhr7hIwz2y/SaHMgbpKxzo6E2XXk
L/Z7eGDBlLcfWbF+j63ibDHF8icFTBUV1fXJp3y3I6ywvYGtIkUcCKPpm2Ez/rUnvUESJHyyDjqK
ZCE/Osu2fW3iDvkxGAxGueil+7lJr8Q26evt81OeDs+UEeKJVxP2nyri/2r9xVspeVT8y14rbT93
4sdk/qFbtMQM5cI9l+o9gsfDPmqHTypaH7lmPsp4fusz+VO8449/p+YG7U2CbpzkBRIBAlQeImVf
ZZYz8yyzGTHNQg7LxbudArAriDZhReXAbGqeQb+N6LgzAIFxke34u8xzUdPbp9XdoaYu+dAjA/lx
mmW+i+Ocqt/7uR1ZruIfvdBDUzu79gyNvfTONo/KLvUI7JdD9d1brK//nI9TaozSlQqKDfPQ6urE
O1Nxv23PALw+aU07TZ37BOKRuDct1D1T437VPoEjpJQkFd7+ZzavHaR0QK9Gx2k3A+y7mCbm56x7
TiOV0nLa3yFCr7u8oj87ttVXAlQhmBwcJpwSwgrz9U6UaIrWnEOIWUYeUM0jc0sxIT3I7c7abhEQ
DaK1S4HfZHsai+QJEfmw1typea5QJDy8g51G/DvP35o8Ahrl0IqVzfVOI2G2m+yJBtNcf+2z8uAm
XRdEqlkDh6LUPYneM5AdC64NZtACn5CzTREFyUo0sou0JTY/2Q3QdVwMqPP8Sw49VhGHx7iI5V2z
on30JIJrVz0vffOctf23jHvUaRbFk2Nr83lotiq7WrvO+eMw1smnZqT3ksQXlGShnqaqutCLSuVV
V/HocsneD+i/d4NHJGTu1+3KxKh7tpGquoJpdGNDGxP6fdEV1n6uvOWwzJK7T5QVuAXeDJF+L1p8
x90jNJvvTYZlNnYHn2vaHER8mZAcj5PqPvnE032b8rfThyAPRsVFU9WoJsAidyvz4sPitI0vWLX2
s6i/0P8Zc6lo8Nc5ozjG2vStHZoOFDBJNayo3s6wnLB0gBwX01nYujzV85OMMOt4xovmlFAjcIRb
qcpOW3t2YmD0aS2mEFVsPtswiI6KSPG2W0uMe+Ls9ljm8uXQJACMVdR8Mgd95OKc3KViZf6VWceR
KbdV93eiTfdVVqK2tC49CVo7BAJfxY6MpwHvkUFNKUnBzNTEmdBgEETYnlfMrebA3Hx2YYXW7jtu
f4gXup2Hfa3tNtUJkwn9IBAJ7t1RXPQ83Sqmsde6fKc+Nk1/MY3qyMDAN7NPpxE3ze3PPXh51ztz
VgWmn5kmfKvWd1CACi/K/MhpOD9UsJCMlRJFRU7AsOhfcpzxljbPGg13R6ckDVRkDiaM1qQppFJv
hIObQDIo8fQPY6TQJGP1CEBhBKlSnxm0wU3V3OdcAQz+Oz3MQz7Tx1gtCE75AO+7W4+m9y6t5Ni7
xUCTB+efiGpEeyPYmYuBuqaGhxkwpWVNb43qSxRcvgq9rI5GSqV95fbHhp7bs6G0y1DoDqvjrewy
N0gHDfRO1RBJWORhnluGFBnXV5f+S0kQLTUcNpqLXSBJyc3fbenZa41umuHoG5aW7j1Q3takU6QC
z5ultewOtHEMO71+UW3yRAkA9zF6FaIE1wTsnNmvdeXnmDCVzRivcU6Ghmco+vRS666s+p+5OfdM
z6wcC7d3c6mhk8OWlxIU4GUtThTVJ2HhZAwj7R6nbYEvJ3UgdlFhoQ/QcytwYaN9ifBL+Mw8Qe8o
pPdeg4Yzr5wC3XO90KgBdcbAp62bU+v3fXQ/mh3hpBzPYqNsdCXaI5ycMYlTWs+YBijtkSvtVDHd
nKNNoJUDtBnk8XJuikoh3cvRx5vqhAPVaJ5G2GYdHq2kMkJMtlhcCvPrEA/vq0EwoljY6deaDSod
1nBsqvs163S8lIOvyf4mDe/YmRHdyCxJdFlk+PM/UVQ+4jh+FOBzz13+fUicj4qRSmBrzj0y4rVR
Or8/7sXAUDSm0hyy5HvZqDrEQtXuUkmxnCPkF8vsJJuhPVxaj1HvkLvBoNfPbdavvtvi7ovYCHiY
y11c8VY5WvNtgHsp9OFRCPOKkFaGupGes05QYZor/FpT/AgCMBgS7LV6rOGG5na2j1NT+LNLhSB6
nsW65sZBTsfdTdfsr9UkgQmjQ9ZdgxNak9CwjIdVZuU+FwsPn2quYohouxYZhEQwQD4d7DGNSFQA
V0RjZOHdFsD4C/G1XelQQoVWF8faTZs4D+A9xQnK2J1pqP2l23x8EgBXoK3Y+e1zpBIav61272b9
bVrhoBVCtofSAEYle04PS+1Wu4y6vmg9EWjiLM54w1VxRJQo7chpUEodJSl9nfqH5dGfk2gmfS5R
TeSf+G1sxcdJcGyd1fh/nJ1Zb9tIt0V/EQGyWJxeSYkaLM927OSFcIbmPM/89d+i70siGxZwG+h+
6SAUJbLq1Dl7r400bFH502ueFoJQTs7l9ZCbiV+y/ZOnxxpcii7z0ZDmhBhjlmMh0fyuiMQO7lET
566aWteSUZuXqn3pzen4R0YMxmjc/5eUlHIAOzfRLCR72fK7zXNsoTx3vIaYtNTwZCk3vZU9dmvK
sGXnXqDiLOjqLPP6tTGejtGyAXdeb1Si7IBVGhuFItDT9PFONUvGF3SL+fzYPQVFr8Lquu0S4yrA
9sRSyHwDxt1wnS9y8uCE3lD1lJu4qCpP13v2QMRrQ750MJloAyFD8fuI8Am8eL6BOt235z7a6Par
FZHvQO892pV2cJcjUPHtJp69OqKTrRiLgypOYiOXPesNxzs4TkcFkRd5yJMP53sXAbt0BwLl7Gp1
S9kjtW/IumqOiFVo8yMxQlbth6s0tObMhOdE5kitK+lnVSyQGgZ7xrcxLdz2QVtQUQRx+rvQOipP
Oxm8RUThzgxQhaiE5111hmdNRDfqkVC8KjQl8YUIc9tuIIQtAHLTJpXbKVs2paUGP+VQZ+NLkOlm
spVhh2mb2o5nyCXgBhpEVoxXmcYJKxXIcQqFnMC22Pfxol04cH2EJXDup60hwd8K7DPnI0D+xqKk
5AYXkia/A5JCBYIAhliSLJQOMEo/9Jt51sotX8qBo/maokkSMmJnNsJ1O6nS2hucOeFgLIb9PHOe
qSykZ33cPkQF4MnsB0j2DlSCfYmD/Ik7GEQ2IJcVgGmY0jhryaR0KgBNB9Fu7BmHCLt3KPf6B5Sr
y4E0hAj5/vIfsU53RItmPGkmQxsYIMQ1qw9BxST/61PjJw5heH9QZWlwUBiB7f73HK+3ZB82tBfQ
4cTlQ+oMJWsn7QtgO5QObahdtRlxIuYo93KuONrWbEoISe/7KsNrMKz7YVzNWHzH+FCxbz1ZMibk
LTnVdYDuqE1Dj6QK1VuY0+0LJ7Efsf/hfnL6qyytbbdh2XgKrDa+5133JmMmcXH1yk1p+tMhGe/U
RDHRXSPO6a9v/SPUG0SnXOleEBA4t5/LZ2wzSNBKMY/KRfmTac64K5CLueRMcRKqFC9t16Npwkoi
8vbKlOTPDOFyj6/OuO4W64TbBzePrcQMIYi/SzAwlEIWtGi1h0iNijskCvdZYydPX3/wT7gNK/bf
sGm/cNqnK/Xvb2ZK+kOtRnxGujY6mKjdA8rEGocrmBhSf+IF8IJqek0a69g62O9z+xkb5fPXH+OT
lqowdB5hU/DYQAr791N0xMYo1pgjTsXzrbXsBa2THmzsJF9f532oftbXWCe8qIvwsFONn/U15BKC
xFuPeVwSPU1t74Csv9ql9qwY4ys8GtuzNPAwAkMT255NCwwUJwhAdoZp3KQDIZTYcy2dgrsyDIze
rOGFZm1Va3hSkK2juXTl2IN4lPjBiTwKXc1R7mTJgQgzlNtrgJVo7z3U764u0Kc63/B7cV9lw75e
ZU2kgV3oD3/2/VqCwT8NtvUJPft+88zqF37BBMDCQGuMcNOwto7z6qf/+gv+rIPFerT+gwF8lZT9
+0uyyHROUizJLqzm7rGcOOWVW2got0Z4sIjQWkW5vr6gE41rHLRTSHPv64+w/oTnPzGKDuQpqMap
WlfVx1+9Y2Uw+lgTiDmcsnkzlvqEufgnx+y7asGxEKIzsBMHwgXEw68v/FnTDKTTuhgD4DHhGP57
5bwOGOUvabJDEYlxFOFVjWGLQpNmQEoenpGkpwb757YI1J2mM8sTfKIkf3TG4EfUOm+aAoIO49nO
tChPvv50zofeIjwgtHVsdcJQbe1cZYMktlSg+ge+zkCOAX14xXxI2dtM7baZCs2gcqh/hjnazql5
lHrIuYVCb6ieTI3DrqWOa9p5mmyaxDb3Ots7pu8/sgiCQ1ura1b5jLKxyQ6IF+4xe3NgFvHo6sEz
G5LKyRAU1aRNx6ITbieV6KHuRhpEkeIRdJZfR5g/0D/9UKaC+B/ZvLVmwNWXwNpEufLW90Z6qhWO
ygRDFC7hU3imyFPe5BPjJZRF2R6kz7A3ibN1aRL0hyF57cImu0IbZhGANyEMHKKTLkrlOsyU26Hn
vJ/I4iq0bGW3GERYtvmIEFeQ7GtSerkU779i2j1emVu/MRjcMGwjwbzXVKSwZr5d1P5QBfxpEqd/
ocFlX0qH13Kiv8+oa5fN4iVfiFzGtTccF4uuvxlPO43go32S3aTxU6KCJQ0TdO9FM13YkcwPHdz1
MYQbbduku5A2sf7/v16DiUVEm+3IRM6Ch22e59YLzeqHk9C/p5B+yiinjppdjrRN8cYXLQIMRSjz
AyvnFnE47vysFzgBtHTHmLCL5VFVyu8d7mHXHJ4KlQMIUsd4YyQsKbruzHsYQATfTRutm50rfZro
FWs0K6ZJ108DlaAm9PxqIejdHbSxQ8UKEiHrbWS+WjjvlBFRiZNyPLcK0s4k31W7NoBLcSNyHZx3
WsiDXk8Hsw6Jbq+hCy3KeIhGulgyxjrLmQrrgx0/N6Pxo8OMvtX7rqU5g2QPF6e6ZZ3u/dic3ial
bVDw7cOqs5/qkfCxOrBWjEeHEGsMAv/rV+8dLv3PkoSnfF2JLJYl6szz0f7YVbQpEAoirp2TQ98s
83VrDPHG6jKytLSuu4rm4BH/qbWDEDIfNRMvujYaV3ZTGFdL73xTZXUcaR7OWZh5Q4l2vgrMwl/M
ybqKI+GLQWkPrUb3iY73YYq76EQgrrkZ8LN6MzaVm6rl2/76vj6stNwWQgppAq5m2nw+zupYXNWl
qk0/6mSxbZPlJ40+Bi924zVRlbrq4MBnVZnwj+GsXthpPj7foNBX4R6ksHWkdla46FSRaFSxjs8Z
mYnZuOtT9TDGNangU3XS2TIuvFGfXhB0iUORh0j5nM0U1DTf5owL9plV+EoRVzc0FRH0I+EzSZc5
XsJIfnpBSzdU4j8Q7p3DhdMCw3M3jpaPLORg6wwZ8kEi24K4Xw+1ZLJMD+/rX/SDdoB1gjtEh0kR
zzt7tmhYQClmNY4DH5Ea6iDM41JrnOsWY40bIxgib656RPaW776+7nsB8u8bovEMUf4ZK7POPldS
KKmjB2XcBb7UltiX/fIW8G4y8sViTXA6+oCyIWMzaYYbSq/HyqmrW3IJ0H4514E51fsWrvDO6ZVH
JVjCvRXxTNAl2lkwZ/EXcThPey3Zz3rwqNDsu8FyG56GmS25+qUps+4vfcNgjfcOpmbHobanGKTt
w9BkSz933HacZHaJ0C8VDR9/5LVMIWJlldh8DDqa+qBnHuU4fpZ3B6T+r7GqEx5sdydDSf4sa27t
11+1PC+P0ISsGltOnbC+PiR0dU7dx2EvbT+KCF6du7jYxHbz+vVFPtSbzAw5UbP5MNXlfVk/xF+b
T9hoMc3xNQxiCB4Fng2deFR3TvsL7+QnNwOpz+QUzAsGrvas1oOjUKckNdp+MBkqjjf2/qHqL9zM
Oxr434cTbY9trPRgZKHmuVI3sHoC2ZiA+ZnWoZ8tVZfhuHUzpxARRouelJPSqbLUkA7hesp10gcG
q8l1UbNX4j3cNAy+yVQYiDHVNbizMd2tNMx/0c+cdsx8m2/O5GCfigE8xPCa9moX7VUiDI+5o5Eb
q+EMmMvbJnUuqeJ0ay1Kz25OtzS6WfxinP/O5UI0yOugUoX0k6THTFhHjyYB1ZsmDvqbJv3u5K1x
4HH6PrfDUVHs6Dap8rcgm/ezNdzng6AtSFAONs7mmlc224cReiLMjYFLucmQwtY8pl6wckprdQOp
b/HEdD+2NmpVyP2UDpmrmhBdSGdftt2EHkirVP2hcYKVjZA9Tu2Mp6dE62Cgzt+aVvqQkCLMaFY2
HpGJHE8Lmlj2UvYbK4OegoIiO9AYrlwb88OBuLYF4szwZ+gr4xgnM4mTET2TIXTK70PFVJVWPnMU
gcIk1a9TJtU7ADVi0zfJt64EoCAW43ePiDNXcQ9NRHvuCAc/NDIst0WuN9gna0ZLljdHciaflWUo
UySy+WovhfMwJoSIiya9CU0l3Fdh3W8Na0H3KOkDW2m1rRczJ1XFqrxq0IJj3La/zPCIgK14GmuN
hFw6skZIHYVNhC8OS9sjSYw5aTmNG6iK8iD64WQFFQkoXbeTjWP40ql/2jYIUCbZ5dqJmGm0RsOd
Vcc/UMW+LktqQYHIo63TtPpWL7TEwxdHg3nKkm2G0eeKXV/iZqOjzXCoXnNcfgyT+pt5mbL6aUN3
3WEPsXxJmqa5po5+7Y2OiZtTKntclfjpbGIt04aBqZpF+ziGeMqqXVL6r2EPbb+zaGbeqFb0vW4W
lYOZkbnkcoaIPxZ8q2NOQkhku32HrEWgTMb13dL6DJ7yFO90UuB5D3NTOdBKtm/HurhhonnFmCNA
N7ZwHDeHqzBI/M4ujK0o7dwvEy18a6yryLZdjQS9e7PKf5o5S75STcO1Icb+lPY6krkBq6UwW8XD
uxYgf1RybwlLbZ/mQ/lM7sFd0PcBzB6zcQGQqJu4lLYHPAlUHF5OyyrRHhe064fGaZ/GJX3Tef4p
kPOHBfUbt7obgZAfZalMG04Lz32M7ts0rK1wOGDw0eW2h/2zswJE88HCPmg5ARHFYXVXI74/MuSi
VAxvrQqFsjbJbDNawXIc8CbysD82ZT14tm37ZtmVN7nJ9L19QUQXvQw04o7DWB6Yj6NmKaxiT9hz
voVVdktrOH8Jia9mjomxuohbrMFKdK/3KrB950VTq2QfyAoYlFxKIAtOdjXgkSsM8c0B94KHoaZH
8m2Iwy1nNR0xCMPFpma+1Wotlaqx01JiurtG4OleCtAv+neGfBrWR0Pfo5ZItmjRFyTVlu1bYfij
BXh07NXIn1QCrGH+qPBV7NIbsLy6VaIjIVSy0qf7GpKyiukqaRGCwqsyPd4CfZePMadKk7fAwvwS
F6rYmlOAzbHib0qWJH+q0uVmsJt5rywBJwliksY2yE4V2DxXz4WxHyvb9hKOyYxyh1WBpgEoNFm/
ZD/W/kC60Arr0UgsX44tUnuvdGjhwUSa8ni+awuyydEl9tsaFkKt6dnJKUeHFAN9FcNg4hZ0FeE1
qX9MrO7gl5cZHQSrUbPEcs/U+ImQ2Xsis9ttBHnLdezAd/SqQhOu4NLHPb4H2q9vRK0+55Ud7RGF
b+YOlCKB8K86Sb0HSgHE1iPELBwJm1AwczEyZ7jr6+tE3C/xUH5H/+vCgWZimMrIZ82Z9zT6sSMY
sXU7j9h9dE4c6+MnSfO0QE0htUqyErNADjXGiXZVFCWHpmBBxqVRaPl8pLN2q6D/vy67Wr9RZX2q
5cHBNnEKZhJ4mSoDB5qRu5R68X0Svqm2P/RBTbecoHi4zC5/tKL/pqyeXcxnTNHxtvB2pXR1p/IN
vsteNJbqVTau8ajgqeYYfaFX+LG2QIvFOAetHt2cD53Rmv8z6ga7fr8SgkzI1y5HoEu45s+uwhFG
CDrmEhaU+LdSsqdQMQYDHb3UwtcmhwgRmpd7Px/2eN0QyOssJPCa/IBehy0Hmi8puRVVJyvDgaSq
RjbRktptmHaxNzrhCpO5yZTx29eF4MfylrqbfiOiCSy6oB/Pb48kqQB3jC/L+kSPfnKDUUrGfaGz
g1ezrRbks19fcv0r/y1ouCRydRpwxho/cfaNghyM5r6zTH9khRrlvLM4OHvWKFM3aJoL1fTHfidZ
UrjWVnGsSqF7fiqUbRjFXRXSBK7mUzt0FeLNorjiOY1kfAtnehvNJUt+Fn5TU+BhVhDkFyjPPC0f
bplTk01X+30SBGXz3285MRJTD/IcfJyMFOJLRLiJnWnXr6R/WxQM2nOJwoIga1CgoBEWUEQ4VQp9
gsmA+EQrMMPWuxGZemn8BwDB2OdQNsmLmq5ZwMWEvIjdNUWByPx6StGxtMzz7KmFXE03L7MN11RI
iZjQUgFqLOttqVrTjc7ws+zjE7P60KNFsrgBcAGvbu7C2LxNQk09DLBhmnRE5WnDQk3qippG3peO
8WAU2QNF1MzsdbA4hNm3lILyIBX9elgsZG5hzSDYeJqsNb69fMBTxsB+BE9RdP8hhluOOrj7PCSG
AUnMA6y9aL9A1HVFM/6hJenPdQQVAW7wvBiQ//u2QURG3x90d+JpWv0YDOLeCQtxyqT9Ak26QZTS
zweeqRPG3dvIcZhzhtG9ukrTLA7pEUfJDW3tBq2Q8WpPI8CFIjc8UwxgiwCgoqEVj6OmqNsoVJHd
jCh1BmSnah0diYjI/Ui5+D7oH9s06DdpSeMs4YD5waXAebZXWxQxfp4wqc+DgEKL7ghDMcPnfLvP
UobkPVnNgEuTP0pBLRMvG+AVjMTx7A8vdYjGRzOgmJRIPyHMuQ3aV8/ElQRDVNkZAxPghCLRyZ8b
pFRTQkCqJJcqGP6oIjXcMAgfbeRFaSX8vm2px/vYcNVJ+Tm2PJKr4UvPnpn9hhdeT0ZZH14NYh2E
SnoV6VtEv5ydENViAN6Ri8kvlwo7WKczuy4C6ha5uAJ4NDNmlH9WH9RbvUaGV2BQstHb+hLK5waI
2yYeJZgAE6pBPTXdA4zD296w1G1TkgcqEcNrJNALcq32mjMM+yGxRrykjDW6ip1uQoDiinbalUr0
zZnLYiMalfgLsegoQzpeQNs49mNXHhbyAlxDxw8BV2+fTmnmSmBuQdEVN6ZZ+gddMVWvWKvfsoMZ
P6dTfgDLVW6tZnnGSTccZFbin0qpwJq3uZn2wdy/ThNSw1pmJ0sT1U0SoFFNEsU6JH3JDEaAJ1Yy
Dg+22ZYo7SkUWrOcDmGTEMAdDQ+OttwPtdO58NDweSoUz1h+dL/NWxMxK+rEQFesJ1xXp6ay6Mua
c+Wn+OQy8I+3kDH3qtCPNKhHGp0rZDJqqdmt7r40nBZ9SZFvHZ5ND3IMfelEQSep67dZGQE1UQsI
HTZO6ALdVE6+WHDM0BvzCK+WZZpTNdGSxxq9JXI09Vof4bPOlbEL0Sbi9pdb5jDJgTgdGCRR8za0
w+9IzzKXDIhrJWi6ffBgFx0TCRFVTCJOkRrmdzq6/5shHbxxbaIacIU2WkQjvKm5YbsHIqSFRLTp
9LqdGVNwWOTFJiPtkNm6NkE8NH8maRHsknA8jessw4lLsTGZT7QSZUG9qo3NCCRS+9qkSNTp4Mod
en1tKUiaTfiPCGd8ALpkehj9iAKb5tQ8+El8h58kunGI1tuYi9Nt8Sd2j4TYHYuc+SMmxKuuAAs1
9Wl07ZRv/BAS6sBk7JNiOtBz5imtKO35HeVp1BeSG2doVZXVbxdz/GY6myDQ5VFU1PvCfJQIdX2t
dwavknN80smvSJPJ59Eh83Ew44MqFX+iF79RlCplWh3cjULLfMWpcdYHiQqAEvdO3ItvaS+awww5
2VZj/SAy8zoK0owkQvmtDDQYVkgtvC4G5mrZ8c6yECgDxIb1ZAUZ/nTKwxkbjgf6DO4k7QOskjwA
AbNr9NraXenwtbQLwlLDig8Z5iW/ncuffa9lnjM69Z4UkzSkjVnhuCKvzSTYglI/z6P/RlW9c+zp
NTSWl3m0DmM/k9OWL78J7cBGK8LHxnmbRXzdaVHxbOj9o5WI/Cgz5H1504jjiJBMw5+JWfo0cZZp
FZ1Z/ei1omdXwsr8dW3zsZxySNfAnmwQ04JJ4Gyjz1RjUkULzTYaxIgRm92+MPFC1XqE4yyzjw2U
oguN9vXv/LeeYvvg9GkhqCe36rwNjXIrbRAXT2jg8UQzwdhhS/VqR6Fnch2OFi4LdboQOP/J9Apd
C7lhTE2YMXwYpTa6GQSN04z+Yndin4UVJPjZdsMrTsKEvxnps6IA9sLdtW0d1e1WlWVkzYnbOExz
oCfsaCS/8HdkLPe8s/OSQBpiWMncRG5aJ/yutjCblH0UmLuu7a6pMTq3yjsvX+B4MrYF+POYEz69
Jq4SeO6VU/FWZ5bqz1NwBwhkQcfMn4Sk+GxAfbMbXLTIsN6mZfbb1Bp4s3KYIypCrgrEG4F5eMCL
8FYkwV3HRGxX5KlNZ0Li0xs1OOVicoWJiHROuw4mEXTdCi6Cz6NOL6otN3X/iKtY9cN4YWnQlQXK
/k+EXdGF+vmTZwxZEYnJzjoJwBj1bzGZTlItmK6NfpK3+8XJroPJiX3Nan8PMik2zTRc+LE/uaA0
cSwCJoAKD7H+3wtm6qLCwalYW0S+keNQg6mbX8AwDxuIGYXoX75+ibR1zz97opng4GtlbkTd/A6q
/6s7rRWRitk9n/wRIq9rd/ZGxPP3oFx0n8EBUMw5BnA9IF9aibwcrC68xZ8UZISPoTxjagZN7Zw0
UDtNyvrXTZBxq/4gBzWAPE3CYmBupjZ+EBG1dlyiOuYofsHF98nLLG1rTRHm20artZZLf916rdYN
hvx+8tUkj10z8rS+VA7c/osjRhXTi7mdK/316y/84xmXe1y5Cu/X/T/ywl8XDUOtMeipTT5tp7X+
obKpzFrbfH2Vj25c6m3cyvzDUJDR4DqU+OsyUjRhz5x08i2GHBv8dzWjVvwyHQ80wHDNOYQcCpCU
dy74MPN6pTuFeQllNhe3wzwCOTIv5eJ8cuucvJFY6ZCIoU+dfSa2gbaVbTT5k2EZ9C4S+G28SV/f
+Uf1GYop6NEr+pbj/YcBhUIbHnJkNvlmNZ5kE/xCsQG8SbQEpNRa+yjqm3wpHrUwMMD/JbeL2YU7
LdN1P5VUKEE1hixro0u3zBuGILrWFq/qiukpaAzN62la83AGb19/6k9e+xVIojIB0BBgvh9q//65
pqAeu0YZ/YanfGK04MYExLMQYpEAu8n4IL9kK/3kxTPhsbJ9rsok692I+NcloyElLiWZRl/BqoA8
/IfMYxJVe/Mxzny1eLUTAoihFV4a8gnr/GYZsBDfsg42cdSzpZ0dQyhVmOuNEPondDNJSzFVKepG
z+3Sb9bcgYUZQi+o+4YBvlOUR2913y6H2nRegfyBGB0m8qGNaLxOqJT9WacYZaBQXFVL9q1dpvUw
oY7Pc8bBjqY7NTKEe8DnMj60idNspza8Iu0juEOfBMOAg4aiqa88HF6otbyTMRHEHQpl2gjpFSmM
FgmZ2rSV9TRtIhIVNpUtEhfzQvk9w9nM2fGgFNp8WyGXeZifMRFYmzYk0okAjcZdgpR1BAyRT/cR
Q6lcDARHkeEHgSVcRbXhUPQqtgu0Ym7ZTgZNEklOSmCLpyD/ico/Yc8PbR8d/uAh0C2vFCxgBK+I
30WvvtSzvs+sZLxTwsrao8EG4WbqDx259ie1EdZJ6s42JgDF1xqdtExRbLsyCW8qcmLpiEb7Io0Q
6Rj1eKwkMPOgWG5Czo+HqV6CnS5/VxrHQxhR2ibtx9JTE23ZTyNCBq2/g1RcPhSIrLYE6ymHsuPe
6MNjbQlcx0yf5cAMq2Cs6ybGcI8Ktjqoar530mbeOmDxjMq+c6BNQ7xJt6TQZe7KJK/T+aGHo3Kj
GuP9JMggC51lazeVepON0+A6Abnpq1AK/B5HR7OmbxvliwcQ9LuwOYI4lcpxvjW/dWrvteBFt419
lWP70cJlS+TvtKnzVhytiMgC+ibV8BBqwSEECLlNWpYli26nKzjxafBpDxWETz9FYZK2eeVhuuf9
EGC35GICtOXAhAOkn/bFqPpxHS/7QLMd3l/rANkYUXSj7+ImR0tpKOXeCkxPJ5TlRk3nrRYpOkTT
vjywYMEvViE3VwjKW8KsDYhA3iCikrdjVp7zITpQDqRHe7RwA+AOU8JrCwcf3A6TrlR0atcDVDQ7
wUHPxv8SIxBXdtLHd3CtHCCLoDvTHCj68qwkDCXTFrypWAj2CJvoWwRh5V4R10NqZlv8VMw14lp5
EY81B5+rIIGxmXK6a5XlDo/XsBlNrUbKBZSSZtNrktUKjUXyy+U4H/Cf+ONoBgfzEUIntcMUDztS
RTxs3fIE+r7eFQnfrqxwG2nTr4mi9jiHWnytZ8UmMFdihYXlKxkKza1zs4ZRNjZbEUue7qCicg2x
o0fBd2Z+BzE6w23vBJitMuJcbAvjCDEmrdcYmeGnYHHpdUQouvKWLOE6fOAdhiRLPeFNWXq9oniK
WI+uiJS5c3qzvItTry8B2vWc3/ddo26cnvPr0E0EpcVOj94vYaNY6NLARl3u88YMEHZhYiC2p8HL
ajp8JnmCIRFfM92WiREd4jVYPmBcvopZ5a65VFJ8EIwAzqLrKqnjUE45KCf+3eybbBkmZ7RqP+n7
PdM0NIxQicOkSB77JPJ6o/EVJiK/AiBT1gIJNxppZjL/3qnKNo5b5XFWjfYm1Ux8u9lY+rA0yI5I
f5pjS0h7ZRBWMmEVskL8gssyLMcAF4evIzlhG+m+1TROBCGvTDb7BnVIZ+JCfMWieCMTmkOcUt/q
sPvx9ZZ5Xr2tN+0gkiHCWTexnZzddKynmHGNvvaLp7lns4jyiTeH9hch40QVxaNSeZhhm0uVlX7e
RePCyNuxpnMeMDVLPSsb0xz9RqZXNWkww+vYcLBBCZCz3Myvms0QMwsgq05msRsI8qlbUe+yNQCx
HAfgEIv94ATBY8jOBQwVVbTaFtSCefwQh2lAX7jjiB6C0E4LiOzoKG2/q1pfN384QKuPNJDxCarz
SfZ6h7svQl02jnJbFAI7nhE6bhFl1pWugYU1R2BCqWLhIDLhycSdFZ0q/bkBEZ7UkFmAB/xJdXFy
QLp/w8N/tAbzDZ37cFOaznQyRrnrGtaPHmF41hPQG0Ki8BXFsrx2ch6q3NSvrSF/6AN12sPy27Vw
GtlCUVHyzqTHuFp2alPjHIQZfmgD3OHsJClL3LhVpogYksD5maicZJFCJxuwv2iNJEBHh7Z4odP/
jEV+J5rgZTDLh9nIoYrWgrMk6uGGH+BBDqVwByFgUK0dGZ7LU0BXBZbqsSATLba69tAbSu+XVVRu
ZHMsSV2xIDs4S0M7k4ZkEmErwAUxIcTezfDXPUNWoICnatxBk0ClOfcvcFBNL3A6CHhyvNVz/PAO
QEucor0BRtX+bwa5Sx8NQ6NSzhyeq/sp5fbwaDbXMNFx0KqRYKu7XmNADinWkM2gyGcCMVXSxqg5
RwgpQWEfvn5B1nL675MdQxBka0xhdA4blNtrOf5XgVdEnGpJCqt826yC7dIbmqvWw0+7j6wLp+Tz
V/H9SpiMBQSYdy/Bv1fqBLtAanOlMKv/I2FS4dTIkmwW1eh+VxFC9MqlMc/5WWK95Fo+ouGWxsdZ
WmoFQ53wSPh6l2W4LUcU1EQ0Wi3NETKfXCrtTQPM2oPGhbmb5gTodSr3GYvCYKuHQlw6eHxwILEg
II2iIYWUTGVOelbW1iSgJj0zWD9LyhmJXUPasJT2JlSVQyxTtCRVonkmEwOjFrwinTeG0XJMwoRe
uLq/8OOvy9/fv/77p1kHnXTHON6/y3D/+vWj2mj48obah4Vau0OMTnsRf5xA+20l8VEp8B6bNVQU
vdIitiQzBDBi34aD07vV2L7xHYGkd/VGeU2D5leKJLerRlTwkfGA43YbZk20ozd7V+TVC111YOua
AiuXDTdL6j92tLx2kcDXZ5VXaYeA3NLZOywJxapJX9W4fEujQvfUF7OOJKJcwvgAmbwa9DsRVeEq
rFGc5D3J590hF91v1Za/ozZ5speo9QikOqYai+TX39n5sPT8K1tPTH99ZfkQdF1lsqNMq08QRnZL
WzEN78gH+P71lT50Xd4vZZuWajCUXUcy/14KOBan4aKo/Si0fmEi9zrMPnCU6ecOpk3bmwYwBnRl
2w+48Ed04F9/gPPD33p90mnJtSfBUqKq/ff6LewIZ4nD2ocGzymPA9JaR77lin6vmMgIBvDMXRA+
mSCrvr7y+arElck1WIk/qHkFT+e/VybEuKZUaEofgBKH7VY9oO7xAHqUF5Y/7ZN7lOgtVR2RJ8uF
fbZPI+FpwNbVpZ/n9W3dzM+iTL6XBjnnamwiSNI7r67qfsfEXnHBIHfrcTRYSjK9nRtOhJt6Bt2W
gQO4KlrjDi+Rve5u84WWsvjkG0HPjJiaNcnGKbSurn89dhU5XTx3yKhNq70TJGxJEi02TtLs7WIt
O6XanMAyuRrJG0zYCUvMQDkbOYcPgnm/T4o9H8D2bVVOutzKT+DBCxkL6UhmO0paXdw3IZlJbRJO
B6TLUmrbr3/SD980k0SVf4H10JBnBzh7mpsiq8LOYS6DLlnbdmb2OyzWrbY0j1MY5xu8XnAWo1ze
LRgm7+wkYjy6xoZGO2G85Smh4GFem3thReIW7rmGnBnq+jRcfCbOWw/rJ13jTB0KRhC7564kMkBr
lcbtgHoVMmRrlK46G9LXMFd4q5s3He+mtEGa1r+AXzxwgDF3UHrI0aEPAMeCkiAvTM0lNG0yg+PX
3+PHPW39cHR9aQCh4T1/KSuUYl3AaQkAFsJMzjMQa6bhUsP3vHx9/6GonNfkWkt++LEIwEpSlMhU
RWvNaE/97zmIgGflwV2bRn86Q9lVIGtD6qZRrtTQenr4+j4/rH7rR9AMVnycCqh9z6coWozbmzWx
99GtoCroaW44NuSEKkD0JNuMGs+6izuAuoXNmXAKGARe+Ajn2+P6Eeg8IbNHdrIqmf996ZLcDKtm
XHrfmvV7ObfEvJar4moMr5oWqP8iGEy3+hJvsjmx3LYZjJ2Rv1j6fAl9/KFh+f5RHE1HTY3jUz1v
h6kjqaMCYZxfxGC2Ea6S1pcSasR8I99NnfJTOLgEWyJCVY1UhSjWmxMqVfjv4X0izXirVeUfTYdN
GREPWWZgA9aGS0+43q6p6y2In4EDhHUxJvuz7/C9tsSPQfV37h9lfJ7HtZHwJBHLeIiYLZEEOmzr
iGCIYimva41R+ehwLOujq8Qbe0O/VkKeta9/y09eG37JVTDG4AQXztn6CepeQVQtOx89yx5hNZI8
xf//XOLdy/xe3q2Vw19LdG8hqC5UOpZJNvxMZeB2rbz9+hLrp/y7XuMp4FEEuqwyXcSdenYXo2LV
htbajW/I/NqOk9YVkzgVQX5opnY7mMPJiKYLe/H6sc+uaYJXhV1kSlaD8704tayQrYcqoE+hWpTl
7wQ8ox4z/LbI7fn6/j75lf5H2XntSI5k2fZXBvXOvtRiMN0P7nStQ0e+EJmRkTRqYaRRfP1dnt13
prIKqL4DFALICuF0QbNj5+y9NnsDZyYYA3eZ2P3D9LuXsG61DPA+BKx0LH9oDSINr/jfqt3Y5W3f
4kNwr2hcSsJfH8MZNJEU1KBrl0hhpDDpuoCWsaASj0O9n4LTXz+lP79lPBy7ieGbroPt4g+fCmHk
Ek20Rohm5n+lcXtIWkI4NIu4ILIlISIQcmvAZP3rR2V886e3zXCYPzPe4HSHkOm+yf3upWz0NCjo
QNVrUnghMkTpdBxKuwlHUiMNNyf/YB6ORYxeYPCgHqnAX1nkKiB9IJSAYY/YwvTRN3NGB5GssX1F
ntdC9R7JeM3wwOiPyj/Js0Mbm2cS6lAQJ7GxkrCot3GFzsE2tSeDlk856x7i1zII9ajTL22QzzsV
t99T1baX3ouWLa44muBBdU7x8QLhPyXoMDbO0MfLAu39rYoNyGzas5ZF7m0eKxKwtOhhxGsVIoga
wsqlgRrH6ePYVwKvbv2YqWla90a3Ge/KwrFP/Z2mtwDWYjO0Yy26RZ7o991ErpyjP+Wxuap4B0Nt
sFCPt5E49uRDBIWtn/wqMU5Bz5BjFqP7bXa07xYnWfSfFIaRn29agRBURh7Amkaz1qrjcRJDvBGJ
wGB68C9ZoWNtD9p6G0sfrIEu4rUxEasXIwiM44FAeq5v0Q46FKsO54KZa02Yz5y/6ccjCb5nqNzP
/9Ihl8r0H9CzD/s00IwNjY0SZEQY3Oew/p0Ugo79DM0FLcBXZduhS82aFfcTb8t74wp2h0JCH7RI
Qcppna5r8oSgAaOua+cFfmrtJ/k27PBVoHjriXNEHx8ypCdCAXrwktKNEE3ZdPtySOF9eLwAaUPu
nSleRps2+WwFYIMyJbatuc5Kr+LFI2/a9LsbZ5l1SxLnOqpQAmkZjU8cneS8ubxu06DmRwuXtbzT
CmkfDdtOD3ZoAbLtRADEYPjl2agb7dJrNtl9rvmGLoWXzSfqzCoVoBQgt1O/ESLLl8aLkTCFGXui
o7Q7VAcMycozi+qc+9E5iwFlSie3jrgJCr3ckI1J7z81Q89GGaV3fgV5mD+OWu+K3azbxoEN1Q+T
+IksznZr+WAHpPM0z532YJGaiYYieyX0y1hCVjRDwylvlXCsdc15tFRWfNXzdUNy3hKRrX712Hfd
AYZTgLxmVQ4RwyYOlSDB02bJ3Tws2s5sdpgK+iu5XF+ygOwTWxQ7mrIG0p879jnucMWazI16ZkvD
bB68xP786yXkz+s+zD6foxG2aIzR3h/WYhTKQYOyulgbPtFcwRR9q+W5h3PWTtX1f/1QNCGo46i1
6Y38cYsZoqK0REQPkoXmzZvgGipra4NE4kP39tcPZf7ssPy6n3F6Yl2H4MG52vP/UNTVnltLFqVk
Le+BoElVP6fxRJ6TU8R3QCC6KqNdlLFXb3V3CIXT6euhHGg0AOVpI/ebbZVMwMG0wRXPSVOpv1Sj
a2zxBuIGGiZcV6ppD4GdfXGGvNtDmxvC/G5bzvS7Pyjx13mDkE+45UyU9V0Kl9AR1VWjhaygX2qm
NL4lcW4IDC1zXpHOXXQ/CBn6Pk0kJmculjFNXMm7XJIchSEg5poY7ocGEY9hazXvZoZMYRD1HA4D
QrrsHj5eavq67OyF3jrfsrqK12SbXfG+5AvSujC+6O947b9PFLosFsawLnS518hrIIIyutVeldJ5
WeSu2627MTUXGbFdu7YRn33qXlAMWyAL6+A4W862QRk8KLF2lOuCpSIQws8Kd603UORi0a8bkdor
UcOjCkTWLmEmhXkvs13nDxD/83oLxao+DUnp7JrYO8JAg9LHOX3lKB94J59G0mVezAzNv+7mgJtF
oVN6Fx6p57mL7Hp4b2rXXEvkdgcY0+6uaBkSsRi9emNDgy2DherHq3uI3XONcpkjZv19MmJzW4oo
X7opB+kCV2ulP6RDnG4JcjEWfQ3+N8iqdM+WidCIHgzZuuVWM+yPjsXgaDck+rwbXaM9YWc6aoYy
z45bk8imq1NpudxCjaWdRT89+THgtchzzVB44WQ6MWNtwgacB/Lu5C6prO+oJvtD7eIcMQiW3lpj
8ZDHWLpSOfpHs52+2YXhc7eYT2aNSj9u0VNZntdskI3vCZjFMiWIkFNTaqOfr4hi+gb2sVt7RX3r
2JAPphx2UmN42PhRwjaboRyqLj4TsJBdbaLv3djrzEQajoypvSXTukAEPWRxWJKVsrNK7QFH2N0v
eET+JI6DTXqsnCnWMo/2AUsomF3OIbyALp6/mVvD6Asc0aRPWnOwqchQXul9+ZR0oFmJiGaHtvpm
SYYQd6Ey2JWS5gfNW4SoOT4ybOrrGERnKJJyR3nfb2RrbmcjbghaAFCiaQGcO3IaiSwFeKC1bHy8
NadmmH9EvfEaVE1xrlqduh8vL8GnoOqc/DMrmnmVMGuAFmttS7by0iycI/entuicDmlvMzZQ3LDm
274WbPpJ+5BT85xLy7mgSUUXExNh/NdL1D8bDL8sUXCEGR9x7jacwP6nA/V3tVtkecq3U5mtOw56
y8zhTm5wdJG17S6rKTkI0lu3Y6v3iOljPKe2XDYx1tFSr/hSOA9SOMARM7HTK1kAC4Myz2KmrY1G
gKr0k8XUGtbJdRbIEL5wh/MqS22dzP4H3VqMpbLd2prBtMX3jmgL6kWKyGRXW1m61HjJqEXwh5lF
cBon1Ry8KnnzOv8HirUfbtqsqHMwYFrEPTIsPVW6TYyo2THmaoHYpJOE2yReoPB6h7hhrR3quDjV
xU6BldiMqMEP84jXoVDfHQ6qu9manzRfmYvCLxGLA6k/x8EPvZNLzcqrwxhV1VaOya1IPWNhTbPc
BtZOWJo4V/07x98XR9byNngaGdqaOiUy9ZYog2h1jzoZXFq8LsaetDEYgKORBedxBCCIYsgMUddM
K1uTGKbypLwkwbcxeCut9ktKmeAF9bxzY/PB0UV31lMTd5DlEj1T5P7NJE0VZZi+rODDXiIqwdks
NjaHw9DuvXMeiexSTsFEEgnntiptJcUAKvla8zeTG38dUI9XCD9Y1rqwVj7Zvz1hQq7MuzUDI6Z4
gSOPxLwGq0Dh+SwsBbpQz+5dWrWfyn4+xcSqbkpT30xe2+wL3Y82Wigrr9nZhTD/TR6V86eDG6Zy
BAsoGmB23ZEIv542okKUzuy16GzmRkLrbFSIbyUnK56nZhXtN7sDR96QH7a069ShdHRxAWPVjgrt
zeL+2gD4ye2MsKBSgt1DAbUuiZuD3xcEq5b9rEO5Sw+w3+dYPxZd3GNhHKsHoEBg42S59waMCgbQ
zz3qiuCcThjwyuQJGMubCMYYe2eyqHL7Mivsd7Pry+XcF0koLcDTahr75ZDZ4DC0kkxghoXCs40F
7HjiO6rxEknhPlX2TP5nfexsqlYvw+aDKZXVYeKg8nMF+D8f43/Gn9X1n7e6/Md/8e+Pqp7aJBbd
H/75j81ndf5afMr/uv/Wf//Ur7/zj6eq4L+//JFT8tFWsvrR/fGnfvm7PPq/ri782n395R+rsku6
6dZ/ttPDp+zz7uc18DzuP/n/+83/+Pz5V56m+vPvv33QB+nufy1OqvK3f31r9/3vv9HU/N1Sef/7
//rm/ZX4+29Pffkpk88//8rnV9n9/TfD+JtD04BmxV2jysiPym74vH/H+xtDBHgRNM5Rz6Flo91Z
Vm0n/v6bxfdAElukbZpgUdw7t11W/c9v6X+jerwrTplAuKg/vd/+31P/5S38n7f0P8q+uFZJ2Umu
5tdbBDGnRcQIOkuDGwRx+B8VAa2DACBpiBYYybbYDLY/HRAPvIkk5vQ63U8CbCmpive+3z4QToR9
PnH8I2jQFyfJrJ1krQ5/9/L96xp/uab7BOd/Npr7NfGEObeQ8kMj5E8JOqZMZl30FmaWsns2NMs7
aQSNrxyd0J8K6evGr3uC0/1x5OAdm5ve1f4d/+zXPgWXwGiWfQSRBDNoOtp/GMDMIqsivcOdhi0w
Cy1bLkBx2UwlqmCjqDCXEhrVStre93/33H/tcd8f+Q4e4+FpMhNx9EfeE3O3soaiSoptZj1VdSXJ
QefU2hsRI0cvUXtkFj/ySBVYcj1rX+LaWXQNkzZYzMZeunH1rFVgL6MKLY3duCezFQF076U99bhE
i7Ac6+g0YmW69Fl+lhGlJvP26zw1E5rWQH8RsiFXKU+/0Oxr9tL+DvTQ3ub+iNlFc8sF2IUMh0dN
6oVfyEsWE7IsMWBkbVqshqQPNkalDZxD0IOQu4yIoiUuzVOG8zL5Fht55c0746Ul4Ystood4WvJ2
4iWqQlHrX+iYb0hBGa9T0Kf8rrqXnOM1sattgXwPzRoQ0/iL0QxLWiDfIz1KN46ID0ja0ofUt/zt
hIGbUK0EvdE+CewHPcWMp1fWvPMvqplwVvb6vO5EnxNGD9hvlvOH7NHXlgl5FEhn4HPb8UkKFZ/Y
idFz6cGVbpxYEq8D93UCjTCo/BBryl81esJrO6fi1lhVtsCBrtZ6PNVPQ5v1+5lG2CIIivjftFyD
XydvHtJTYk4cno2N/Jv15Q/nRWCtApozVs27A7Pu9ersaf4xbWg/NTSXOPcdO2W8Glr7imZvuuF0
uCGiJE2ezOezJ0DgGhUGR6ksvlEiMpgK7YsGBX2PGgjQuiXkQckB0WAtZFhbRQrXgtpMj6001Lq8
OvrFjHxB0vzP4/4YJ7270ckmJF36Z5T4Pe8ReAHoAyt3rRuM5Q/G68lGV09+riIaeahqzChIqdRM
sUMIsrFi6wdGTocDkvD2Rpd98yHKHrH9dxvy6lCgSle7g4CTbTk6nPngimVx+qCmG0aodAvmGf9q
Vx08mDXbUslTYVznSGveW97C5Uj+x5aAOHmzDIxtNo2NDsnPTa+y98qob0mTyQ0EgnC+8yJsPd1j
JONsm1tEQ98hSiXSxAOZrbeSIwaNpA6tKseFZW7Da0+y/pZIJ1nYfWCHKEnk2j00UxmdPLpVAS6U
1pb/Zqkk3fJew/x+sUSj7DNwwkPkoU+3/hiHVjmSMsF2P4RnciDSspBQ4pmzrs+6GBBsaLjZsTCs
6YHh6SWKJ/eCNirq5+UwDwZrmRHsa83EE291X7iX1u6oRydKcya0gvYoMRd4Hnvnko7WIZ99CuIU
J6gH3xikKCBpv24Xujfc7EBuK0toK+xAGkLo7DamXRKaRvcdnN7CTHPtHaDjOuvTeeXCEdvbhcKa
Kuh+DqqCZjslz3psG1uVexkQ7kYBs9vGab6to45PMl1zRsOjs8+Jy2YS+eg7CGh7+z1JzOgCAbxb
U9wNpyQad3NdWCFpBAMZIOUrCMSDNzPZSet0uBEQPiKS29SRl63NHhVaYE6PnU+G5qgZ81eMfEtB
T5SsbPHuxTlQA2CLmuIvNlX/5JSFu7KrF2VR3FsoVSdP4y506ZhMOV5sMBbElqnxgsn7sdIBcWSN
V2+cLlW7bp7AmlXF8KCRI16QbgcY3F6LcsBbWnI7lGbZ7Y3cyZbTgNUanA+dkIKrHI2NIBeg6PSv
Q0sWW2B3oc90fYdgnYa0rquLObo/WCzmtWznr2XfVWsD0kc/7qLWeEhpuu4V+0CbAQ5mZheObelf
jeInAhm2C/C9bJTvflqdGKxou5FJxVI5XberJ381BUe3cJxLgD/zSlhhcyqUQcJSubPLzNiaM1GW
TgSv15b9yvCGTTHehrqvjg4CXmLlr7kxYCPXk2wrSzuM01Zf5FzrExDt7FwP87Ms5fzUKQVJOm2+
mREEkMBu9g2BFLxBhDpWGXztKY43UZPdBqEaBq3xsM0I6rTLmmNgrRaNg900dvNyN+UdgTruwbk7
lQHaXAcFn1FGcN6cdItdtjyxH5wtcjWRyuCzVeC7yQbNOHtOxmocxk0t6QNVDtkQzeS/K4tNUaqg
OzbK2DYRcaC0AsVe2PqhSHLanXL+VgvAMnJs6aMhSgyJKb/4utksUHTDn2SaM5JVUBmtJKMAW26u
ym3pZuVr3TglYvuSTBaG2ouSAQb5FgPm/7qgi7tv7Ty7dAH5tTPIeCu9tXNlbEAZcW5qRp1c0zmd
wnkonRBiuX5tu+g9n8BAVbpPezz3AYOQAWAl7cukdNiC9qeBovni0hRR8KJ2jaKPEjlAQaeyQVkD
Uaw21IuyGUb1XV1s4tK5JalWnEliwfZtPRW6iWV4CoZ1NSEoGPHbYzDkVcvTbWnViMA993tlv+dW
2yMl1kGq1KzrBvR6LhjOIck+ojN3hYiPQU46d1z3lwz7C5MX6ClBZ2mLOdNDczCTnYg+VVB3e3/y
r5Rg9OONKF3ZqXY2U49kqU5DLWq45DBbJh8bF/SLZFKnudE9JSNfKVHCdWl1/dGW0wvguQ/8+/bV
docjYRDD0pm0VxfPDAGot8ArU2gCvXPLgvlrj2RkowKlL1qGTMd2MF5FBHhUQhevVM/9VQZsLAWq
GzNivuSk6ZW0zBe3bR8LhUd5CuIcjg4NTIMcn43RuY+1B8x2dpAneM15sHg6VSC7s8+6AQtrZdk8
f6HtaRbcVaMYppVZD2enkuEQ+cEqz50XTunmcuLdeQgSs7loNtrdVgs1nSgONCL6ukvG4jqIorjO
safWARDfZQOj/txZ3zvX7M7CUauSJuvOjdxnTQ2vMHdC5STTvuwZhJPz3G20uvuR2bZ3NopLBY7n
YPl073hqmzGlklDja9FzKpZqPFh9S//CYvxTd7iL8TXTqL2D/SMoMuSmGM2hMZ3irXM+5ypLngf5
UcaVfqrvFIGuKcu3MXDezTaNjn5mhylUnV3u5s99NNOZzrwN+bNq1fHZp7bRsqUdsXBX7FALNKtw
eVw6NhXBNAwknEVLIskBD4mxtbJeLks9pOP5xWsJh85mxMtFYbwh8zWWSqSk69R1dHR8sWxLq1xZ
FhrjEqXttrTve3lqvpSs5BuXsAyHxKST2qXWRFUNhUD69rAPyhiCaVC3t15PyQqcNCsk7T5f4H7G
LETLxLWj3ei35s5MLcTmJNRfyzsHbaYzxZQMIY+bz+4ajyKDn0islc9+2QrXXYD2H5eZqTUHS4ev
hu2pWZNk8Z4ner7S9axAAsn2pwVvMxORxKuMs9YTBBHVa7er7u1hKB7aqK0DOydExCqxfMhlXhNO
7ug7FDbwEBdjkNbXRPj9ZbLO9l0nzTW1oZbq5UttWM8OS9LFrwgkMnKSJvR0U9hp/iViQSQHyKXC
0+Yv/tQ2J4UIgFsg6cA4tfoJl9/jZNbeyaz0H02ZamSq2+bR78gMFcZDpvX1tbh/EUr/PlbkvjiT
Q/eZGcGmbtRTH2jvU+8FJ43jcAhm7DPuGBWrXBaPgyG/zYhg1qQtJBvLKYx1nEH6apW5y31Z0mkO
kl1XrKN4qNdeQ3PcHKOwo1rHOWe9xpa/ibQMrNbsVOeqG5fRTH8mqxFI+KnhfpsGfdnLOvqMB5fM
UfkD4JOxnX1vOvz8QkeP6Cgl97Vwkz3KyxN663lvD26ykBIeLnlGy2JwL5K45JWb2M95M4pHg2GI
UhjZi1wQdTQBKmbzr54zh0zRGutwNsfygvIc0LY55id9NjfpmUDldt22DEQbOGhnCni/H/y1SvJg
3VKvrPQ76M42Wxfm1YikXNePfAi+Cd4deAHogkiIbhp73qAFQ3au1Lr5mRcO54KjRorAOC4PmayJ
AeuygEM9HOjaDhAx5bBoAGhN8xdjau6wuchejrY+77rY/w6QJyfMWZN7K+PtYxcbt37uya3X5i/Y
RZzuq99QxJm6Vh/ne/KIJvOXtJGnrDAFtHQKyBa64LlXHRQbjSqAAO6WABNY0hUbuplNw9a3+lte
WsMJFV/Jbh7jW+PSZruYIHCTC51GdFy9BBQd1gZSjT03BDcn1gZUuH1tYPwO0kG9SUG+UMXNfCCp
pAcP58UQ4d1s6aW9ejZBHSzFWNdkoplgYKzmFQvS9NZDlVpnyQCWTNiKhyiGDVw/jgPRp+Zk9Oal
MJ4N2Pp0TGGDx8188Vsolgggsu8s2Ath6OPXCltBWJJDxh1q9YvBHqJtU48XmxHysy2I52pTxCsB
rj6VEbeT/XeIa9+bJ08ASsAI2a+Luv2RqW462EZ9tXKpbYjYiheqI+nGc9sPCInZdhCxRKTKC67E
EOpdFCBm7iueY//VqchnzmPtccqC8marNpwYw4cB7taLa0+HyJnK11RUjKwMeQJLshurLtnrbuJS
ftvWxu+atyB3OpiWy0Ee8rHBYp87yatPLzUF4viMX3ngivSDafXzoeITHeLiL0KJyvwmejKhAjpI
dQrG3o/VMg2M5JYRZhW3iXMjvVNW402boegrElo5T/h4GHT7W+fiS4tyERGyl8XPZdF+xHFRfx+n
cZ1722k0ykdu8jHs59oIC26zo8mkZhygKeNgLQ6NTWP+zY0D7WSD53y0u3yZ2fmDo3nmLmp8l0kq
0ZKlrrEGW8nWASi74ZDJMquTtQkEHwpKAz5ojpltZFFvo7WdQ25Oj6LXlSGSmfrEaf1qqTI6+Hdo
QV4EG9cwKOqmRxNewNGpqC8jP6EqzA0ykdPEoqUQoz1nzLZQbsnmhtMMTdqrW0TNQfnbgtpok2qR
udY8cEOtEsVG6/NvkaiyvZ7oR2uYnGUcmW2Y8IEOW1hJS6PnAMq1yDu8r38QE9GXJVG/6GRWtLeg
5niOtTediEPwPORhAAkirOuiP9ImRLfQl+8pdxEb0QDLcZBEF5qZealrRHqkvlzEwDZO4h5GPnGK
FMBHw4fgHPdjjEMh/hh0Bj2z4UP5YOW21OQ+1J63qSQVYDq5xdrPMjiaibL29ZQ+ZLVGj1yikElm
76wjon2qEsyrzdn0yVgr8uylIGdkNY+zjRXI4+NtxWtdc9vl4GjbZlDlo7Cs0+jbr77SrGPf6fUh
auBgysLOtkWv+ytF1p3jDS0WpeZZGyrtoEwvDSGTpCCAsrCtokdf614cAVyiYaVZWUkWbMagfq+g
Zm7kPRNsVJDW/FkxoRVTdvVzzotOOqxkhXfMb9zk2uijhHYl87BLi1Nm1f7ZVAVgC1kNG5+s5KNL
o2kxmktegEqMewULZg26jxvK6OtV2nvO3eP+WAi5F1Fg77Vu2g6JH1+a2YyPRTm/tZOTn0mP+zD0
ptw2nodayZ7b0B8tYH85llQ8HbRxTPFhwq76pmkZ3ikClmy3sHeJSv1b3HbHwbOLI5DFZ6q+Jiwl
9QzF+AGz0oJWpXGUBRqVxoe8kWXt/ufmVAid8sTK4/3cir0Xm/mViJeJwGRt5WTu99wT6a1owNTU
UoOcofXTqp99Y3PHdFmsrfECbdOm6/j/DRSrsI9MJ3QGx9mUbbcayeT5lrLbGXihi149mQkwpDRJ
xuPodHfYYHLLu9hbxulnAwtq1d/V22xb6SEgigbT9s6lYb0xk3paFZwoQkNm1tVIa7GLfes9math
XxKRSXCRNS/axqhPQdbXhERFYGkB2Sx1DeSPV4qzPonucbDn7xAikyNdLJ1Egz49BV71FmlIEGTk
rE2bGWhnw87qS8PZ1lmBDTMxjlrfaPvY6t/zMkZXFXuI7OZT7TTpLqqNL108PNgOCGtX+O/lXLTH
SrFs9tMkQhJE+bBOuX5yZf9JBlWygcW2nVImrdbgUEJk03zs5vLQi7JmPMSlFHK8GY1aazFlXDv0
oC6zWd/jZzeWmI7Vvkr08hUh6w1hUrLgY3WPSq3KQ2uTgdQr3flK03NhSBPpuKifCpl4G7JXAflA
C33rMzBRb+xd+oepCaJPCsjJyJGcA3wOd4nTbpundnTuMuUwM/UazNbTO0m+9YtEsUwg1GAccquf
wqrUyK641iLwt0aszU8uTaglrF1xBkq5mWXL0gjY5yCUxB6XO+7R7pR7rNIfbu1u7dgU55oBASgI
V1vyXjc/G1jrAdXcMqF0Wemyy1dzFEBDKxlUml04+fB169ycl642JXs/jkbCyOLoVElFeocYLkWW
McHmWa753ABJJ/GBVLA6IJnQzdbCyU5mYbpn1+70ECEnmz3WYM5WwSKe6fiYXWGeIWW9R7rVX+ap
Y5TStydJZ36B6rN4s1pRrwCoYhyxUWkMgZiv0iOKA3WDABgzaae2R9yvJCGA6CZ9dFX0lQrHo+OG
Ex7xSrILZB0vhxxNBAz76qIEHkLNBOmJS22jOvfk+LV2Ssd0VxNEeGxowVbCna+JZtpLszHyTY70
YF87a6yb+QolTcSo2X7xXcWHh5n1dR6/gAx7UCmHdcxizxMH7BOJyt5JF9kh0Bt9i9HAPnSFt0P6
za0Pz+eoSn/AxDg0jyrOLskAGGSGEPjqlrSVpmryQykYu+Il7Vcqa69FmvvbrHamp3YmOgrHuczT
T06X88LWi0sbGYTPIUR41VHWa1ZEBzkRoaDNRM4Y/VTKrrWAQvnY6uYQWj6YCwEhnk7t4L1C4aVp
RszZIm8N/Ug/3keUBvI5i0HhuYHxfM+HwGWX5Ye89pnftpkFRR2JIDMAa1mZ90vtoVW1Tl2soLN9
KQzNfajEG7bR6Fhr+UsR2ewNLt3fKiD5I1rp3hRaUyteY696tubKwTmKSz7l0wxbyqoaJPHuMrOE
vdOjhxTxwqrrRfPQS5rQGuF/Wxesawv99nUI2lvAQ+8Cbu7DNAYrncyPoZTJi94NP1Q9nScBxM+D
g2Ul1/b+ZUyqD2VFxgahqjgaiPKKLDolwg2o4LL+MGKUs7E6b0lZGZaNWb9ZfUcHLXWcrXfooF2c
Gjt1T/X82SDMrLRq3jvc5itao9h4AnkFbRgcVLosqRpOc1SsqhahsKomlEgmDCNfBubWy+Ly0iAH
8/Du7ND5GvvClNhR7ICIb65ZAa158bRmUzNP5+ieAqOkp/tQOe61It/wTCn6hUlXfejt9sHMrfiB
ifel4qBwab3x2e777or13wbTmMnFWFaPzux82KPP6dhNAiziXcpKUIlV3h/Zgqd93+oPWe/5W7qq
PyjYgwfPGy96NhtPbi6aZWtX2U21i3720o1FrtICRfl8YDpP8J8fGjihL52mxqMx2/Jc0EdekhlL
OJR/FyNLEMQyaZplYjXNo2VSl5NB/zDE+T6z0uRMipEgl/2a0o9HPCG8TYF07wqKcCeV+5PfqYW2
RqwfqYsJhU0FWu/euSs9Ot2YO6pDV9f90higBaeR3Z70oEtXAakvB9Ab3k32JdRF3O80byz7WNXm
Y1Ym7rPXdPlGpwq1IpJ2Dbuwn8ppCuA/QTUrpjT0h9k4cFoBVGt4ByKg7bXeE5MYkyrE8cnWj4n0
5YrjAMxhx1/Mg54/IyRTO3jjL/lELqFvj24oONItamueOLygf5L+qXRSeA9+xN2l0xUsB+gTnbNR
BhG4aZ+hP3PhYGQyNFnmT9WMdU1pzi7IhghIObKeuSHDgWDCZtEACg70PtrZkgA/ve0p+bznWDBg
MRKSwvUseh848azitr/7mBddIUvimUEGljMSj7Ym8tfsQ+AZX0hlixcDmlsUzECiUV4pTT8SRNq0
1qUq4ZuYXTyC/98PeRCvaLvoiwIa9TxDvKtt4l5j2giHJBGfUKj5asYKgaHPa5Efs0mSPFlXH3M8
HQOJ4g08BVT4I9m7F6d0QzvQP/JMGCetAJWRWTSInMHWFvpc7ctIPNRu+p5WdbLu4wcVBdTjFENh
XSJPnEuOJAHlQfE9ygfqHQZdIvH3bo4i1cvjDZkiNEKT/NA6B1NBNJuMO2hjRuToAMWEnP4Cl0Yh
d8qQb1cAjByUawzQZbEbymrv6oP9pXatmGm33FqejVxuKDbMT0Fzk8LbAxY6iOo6VMMuz+oRLeRi
aOLpeW7rKVTG0K67u02hiupVgkeS/KGLx/BhM/LxWjJOgohzjwjtaG6qOGFTM3bAItuwyYJii3PI
WjAYudDS0Bce0jAO0fLGIlCGUmlh7L87/dwvaFHxc+kAnvduaGdty9bBsM8T3vZaJcjI7OhVa0wC
hqzvmgHKpWiAd9ro1tM8PTft/2XuPJYkR9Ij/Cp8ASyhxTUTqVVVlu4LrKu6CloFRATw9PzQFGZL
Gg+80WytdmZ2tnsmEwjxu/vnBk2tHN1ZR65lK6PThAVR6h3T3qmSB6Odwhz4pfg9BLJZDTFkRtvT
jG3h8v6xnfDpsOUbOdVD3GO3/tg1+8TsXisjrQ+Oz3y9qy96VtNInUfyZK4KfOxUEQzY8XTc9oMJ
RQP3EbP0RYalBppcfQCGgmG7KYx5U/Q9Wpxn/LTIEEljGpc+fivH/Cnhudk22K/xVA/XRteRceCb
QzAnoG42GeJIxXc9RTdcXqshSet70k03zOuhL7SLcsvmGdiQ3TtPQzLfi7ZltRyrL8Zb+tpt3Q/A
x6Ff06YXTMyXs56BGkksp0UV9M1XO8gY5pbey2ixPWLcD7bICvzaEy0aXWFUfIDy1zQ0QBKo390R
xg4plYAkIr7dnhr2rOUV1ALwmdk40iDJBfZMcXTZNdaJIMJNoeyl1Bjc2kR+OBWdtfSdbCmQ+SDd
QbFtF2Oa0+y9qiN6IxJ9b/nsHoPl4xeGEVJCGw5rPQlnkw5VH8PxVimdLuR0m9Aojp0P7B9UXrHh
M48egtpnIxpHvoIaMWCxVRWGiQjAKD7s46csSICQNOPFVQNsFLesQyPygAdRbLVRjckMbNAPBg/E
qV2aQjiW7Gttek+GZeBmUAU7RqjcIoM9PwifZsyWL08A9SyHHZLPykkKtQEAycGudAOWLG0+pIP9
gwdR7q26iF9GRr/6zO5gTAYlFms9Tp2To9OrbFbth1bW1nHKI39FZ5YXwgYojnMDBAaKb9lsbKe8
69YsrkZLfpYqtrVjNfsItfo29sFZswV8OJ1Ft2E7TxSN4Fbm6xgBksvQJtVW5tF5NAe4n1Gx4TqA
dA0rp+Zs71Zodx17+KaaaXV1jQ50q3ieei94XI79Ru3Rc+HnL1ThPDsF7iC2M3fVW9BK9VY86A38
CV9KyCF0ZnZzUp2hCyXrmrpgt5uuQWNGl6nz0qc02qUz04ouu8t0TLeuCLtOxQgQEKysGJSr4qVU
gdUQMau/mjg+267CJT3H8b1tH4OWuAXlyE99Xr6Xdv/E5o610o6RO/VinU7UgeSl/JiyQayKYulU
s4GKLt964awqw913jfTR9WuwoJRqzxZ+5pnVcU2dBP5huDDpD28fFHaaqgXvBS/sRLFTXz5kdHut
enacLRIqqSYoMjSypHc305gKSBfDr+DcztR9FWGZIfaYMNcdYmvl1FTVpk7vUEMiUw4sybvt9AvW
1aFexsi557ftw2QgRTRJv9FlsSGHnx8BAUKaLAhe1KnwOCJXZYinPSD0y94vXf2Z+Oa5Lzp28YB7
HBb0Rz8Z+JRjvgrwnOAKEsHtvzqaCcTLwSb3DAR5w4IOorTtv7DKy1Dz1tmrJ43podbaP7JAQshG
ufWDcTkdjCxw1CrDcPKmqqFxYSITy6dmd7PD4lKaoQ9MIoHlab/K2JqP8dR+zJ6PL8Irw8hss9/I
4Uz2XFIHhLMwBQ0YUYsLGzj8J6P/xfdO47AW95cOBrWpSnXmTsaCHvXp1eCOu3LMzNyoEWhEGair
Bn9xpQf5fCBnQI8Ue95agy97QXtFh/z0Y6Xv6x4wbtw4twrEFBdN8+DlxVs16taDO/TGkajAp0Vg
YiEsrFyWvbUXz59xTh+yFQyboDdffYPiN8uv0Wb04lNGWn+CC3lMi2hRZ03tXC8/dNwS69rFUNOT
Kt5r6Dk1d2KqWlSLA7rrYL+kxRk/2rRJcLWFqWqeYrNh5FGa86NrrSNz3g7UVyBf2xgEPIyhiR8c
psjweEECxrN5nJ+TQb8S1wdEFnknYIXmUeX9H/boYtOOXLUC3X0xrcIIB5yBK21Zc3IfyTMb8xVS
QPaoIPyGI5H7nYQdVmcz0GYv+xNjD175JkOevJgfKisOR4E5JjKz59SifUebj8HQPpVaBssWrPiZ
yq+vsuacU2oiO/stB0D1mmm02sfOxTdSfTP6k2IPrImq1QgsorC3WBSePEBxZy9wn02kw9KEUeYZ
er8NWGdW2hjT3lpDuPNj6zjmusa0146eqR/dm2n5u/XK9tFrdHVr6yVh0ETta5WkG7PzKg7WTvUw
BF12NPLaJSgYPbii1l+EN0D8yIs/XqFAVnPKKfsEj0UdMZvEiXD8+0d/f8isso9TliA8NrIkvqWw
UmB560/uaIi9Mbn5BQN0smv7QLtObu1tLCYB3CcDRuIMSNAjSjDTbnJo6jI6jim2k0hUyWEo+/mF
v4O7Xz3d/v6ZTJOXqbcPMePQk/RL/YXf7s2rhHmNa3B3JC0WxqD0MAvabgbxUKOWvDfKfdLU0y4K
4vEVztJFV676rOEsr7p8ah+8QMPKQxFR00b+GlVq/KyXHymOmNCelXlqTHt8MFsJi4a+i0NdashA
ZnWLO+m9qCZO9pggjJ0LBeEpmtSpIfV2lKPwctQQ/jChYTNH1gU673G1mnFahlpbmDB8tSX6k3kT
48XIvJhODYhpoJEKH8lRWenZJtT2UHWFd2hIJ1LbO0RvA7eoda8KC+BzwhkPwRd3gnscY2QWdDTn
1urOV10U8XvWzNhDMahve2uK31lekNkHg4lRT1eXXWfRcXJ++YOXvPdS2afIZ3/8+6epBybKmdL2
4OrCveepe7IjrmBCZE+Wm9kPmqverF7L3u2g1ndMVLSNdFX2ri2/R6qx+XN/2lOWor14DK70MSvf
o4wmKEoyqInyjOLd9SEwFgRaj2AuLL2q+SvmmjSxfFFe1V974XHnwUv0DgDK33RxF4VNDePayyYV
9tJ/xOsu3vM8esh8I7lX1oR5r89euaqbR5jjsBd5Jk6OlEazyp0Uj0Y9eu/VlE+YidgxYu40biKu
o/KIlyqWM4Rw54HMR7Mx234OZ21yHuiy37bOZJ7awXcQUGqc533gwBVtpl2uFPDy4sGWZbfDLXYx
ug71gegMny+UvoiKkPVIhXJEmP3qLXzIYPlR5jZxHn8u2bTQ10bGDalsFYqCoW48mMjus7/YaMxd
pXfJ1pdWTuFGcFOG0k8JybYh0LXzRHUfC6p+G02h3BUPAxz6In/T4PHfBEGA1dz0yS4x0/OUapz+
RlvnjMScOTXz6uHff9CheQPeJYSAj4AHKMTIxSDWOraZb+6RVREtyuCWtEF6smrSJjY7incfIPef
4KqOa+wAgFnphLpZtuhXnT5/+FAWBy4WazJ0jN/rgsmzYE+ORTfSgwQZ5O+Pv6AQzW2fcIbS8En9
qWQvWFfc/XYinuS1DdAHBZmqXYPeSKFifS50/F0+FyYjKMurpMRgn1SQ6tvFjjXuBDFqXn6sX7qy
zBtgTy7jBnfcqX7AMgxP07Zuf3/Mg/siM73kOA9zIX7jcyiuTkYJht/P9a1oDBH2HoXG9dKIl3+x
Svc3+Rx70c+cIez4etYf3Xm+Wwz1VsBy9K0o3RB4JW9YgziiEYveVay4h/979oBMAf/574GBf8oh
/K+xgn/6u/63EMP/x+yBjfH3X//T4P8/sgfk//O0+v0v299d/U+RheX/9u/5A/MfNiEBxvwW81qH
bOl/5Q805x8O6RjqZvDwwPDxFzjjfwQQDOcf+tJFExgsuJQ+BBjk/yOAEPALUiwa0KJI7JfIgPV/
CSDYdEn+k4OVI4hPzAGwQsA/HGKu99+YAJlZoPOie9PO+KVSuGcMLDBdlimh14ZwpSXsjOTLuIQB
9XPVb6gANV58FnQoJ2jOVoQtuUrcmDiaS+XieAncNDroLO/SMImop9jLTbv7A7z307HIZWa+oHfD
M6t1zAIDHXxkHwxUfvIQoPjVGRpaoEuYcXMuY93pTAiCzvBmo7yva6NFj44WiTuItQc1Ji8Wd2IQ
8fbfUcyfKTOYsFjevhTteOriaj+azlNjzkzUe7JFWduuaorrqAZOn3PeoRWCC8g5ocBUVhh0lJVt
c9pnOPlN0WmeTg7y/7V5NhogCDay4WRLAWVXlvuxX4L+DNbXFTkwYoqU5gTMWhQ3hhQaaeH523aW
wZ525lFP3uyRdd/1699c7l5Tl39Ld7zSecIHbHW3pDMucVnJY0u/2gVHKn560nyzoP+B3hMMSG5x
cHNsQbTWjqnxMibYPsyC0FGX0/JNUCxYTY0GdpUDtxuxMurkjNZDYV0HqeTJRwmadexTKXDbwZs+
OpCqcTDku7yZKC1Swa5wvYOeL6Ug9ejvXICDbWxd3GR0/wgKKWEsBISxwtyihlJXl9RnmFEya4ff
Qi7VrTwa2XBeY2LbJUNan3Ov+i7LBk+nTzQA2kNNxBIdScY/rj/pW88d8KckzxTuMdqYjnHCh8HG
kVzNrniTEIND0e37EWPKGKmN2ZsQhV3zE2zhheHSoaFfPW5Te2XwONDxaa+irHD3aeb8UV195jTW
hJ5nPQ8U8u64iX+mUqf1hBTBaspqLWy18SHXUG7jvrDXFUCqdbq4X2u7b7aZDH6ixgxL31rHQdOF
s84ThHo+r+aqodV7EEHYCvNjFgRaMbggFz9Ppq6YnjTuVnBeYsgW0WdhI0sa9pC/uy0dB2zYeqwY
QRbVKwSCvYN3G9/0airG5LHu54sqNMDPi2+UBWDl9uLdkma8bsrioylxyFHp+MXtm1bJWL0MGUGZ
pPHfMvZnA6V/5dkJRkQ6PZ2q+l0FzBlzqzySz0XcrtP2ljRsiYH9YzqLBdxR3k4WCcWSMBw2mnfn
XzXdxgm1VrVhhyVuim0dROM6oDXwb/7AlRS7OFYS2lZxl1i/V45hPOvsXp6DPbGR1JK3mH2HCYf1
0OrHuDQB8znAlrP2Q5aQmchzvMwMBlezstzV6HDUKhQ1pX00rfpIfzMi42w3+ffAmXzjzd3vqONN
WI6q86m36HlyRWvtJrt9G7WKPJCkaaKrl9BS2m1j6n32WHGZdXo4I7oaZ2+A0jVbN+xO1q5xxIPS
0nQ3qggiRzHYvEqx2KYOLkpXV5sYP9GKFrl+19fDlV1110FD2DaR9gaJkwav8lnAkdwwaq7Lwjz+
/dE5LtQ9u/vou+C1KbxoU2kc6RqbyjsPLZu0xWguFgX2+ECE5kinBdiAmYNM/DiXjn4c7YRYe8BJ
nfDd3mur55ZFO6Q3BBbG8HuI6gFadvCGb2dl5Im38Tp9pxfgQ42UlLWaHpCVsvNgTeRdc+fauYY8
2pcoNuujZZYDUxxcXX//KtTAC7esdq3c9DFLpvPAdnS0HOkf68zvjghIWaIkrual4gYF+IRol2W9
PHacWsI2o1k0p0mHK9TQHh1m9xgRMZiKhBwmA92NIbph3S7zL+73/XHgS2oc2p8Kr6elR5KLmdyM
AxhpI7/K+QwYjluW+6Ax4kXWNEBxm3EaZvMcmh0nfmXyK4u++zMYzXNTYLgTNWmmwJSfsnamtb3k
mU0FuFf/Pfv6a+Xh4SNKc2zhsh6ZC19016spWvPfmN7nKyFHZxP43len6SicGo+ryoGbCMuFRztU
v9jWxs3QjO25zKsAqxqPt1tm31UNrIVXa37UfXYRBq+4OjB61uW0m+L+3MSRvhqb7KcKSkLvthjQ
/jN+2BU53Sp6Sbw4Oxso+DSp9OeesYyC23vIvecmcdJNbZm4P1zdO5iTc8wr8ZPFg7FiUjAdcD5g
MgomuTJlj3u0q75d12tOzJqPZuAMO939MAwZ71tjIMfdNS0tVSBiRNeSMSaU02QuYj8FoxsTXV7P
iF+NyvqSwtX3jlXcptmgadQO+P38KFgz550BIQGEzr9z03msSwYaZjXdGTMeZ609VrMAsU53KuYW
bA0jM7dd1Vk7bZxZMkv/zdIchFcO9YZQPARHvRG3YWI1MBSplxqjXJwUlDC1UAXEXGDtaeFGMLeO
N/g9MPpUb3q5js0ReyzVtr1vPUiGsZW5yR0d4rZJwKJTv6aOG1daWTinnecyqn+pamPnTG8Kd5Yr
aZ1dxZkaP8lBdgwF4jTPONz1ZyBNB8vXMX7a8yk3lw28aI7zgj3ieNJrTIqCiUJHZ+fyva4NTN8r
c5jKU9n0X7MePRVzK09unCKbYedYy6xlycfhBP+YNmoH200nfqUAe7h3g6tw53pHY5JaE9q2NvS0
Powqmfc0Q184I/5q66AG0c7EkyenJcVHv+RHb9EqOUJdLfyWhJtL1bjiNfamYYmmUHPesGY6GRky
lw7gXTImX0XQMMP26MeilIMx/NGDkEFw613heSURM23nnlxJThFqIq1Hty4IK1aDvwbqQQZB5Jcm
Hz2aJqtr42hnV7d2kSKxjs73QWEBXjB840oCY+8NyRTKtinI1VI6CZq1qGdtRy33b56cXTL757nz
HiTJeTGIF6mrg5GYW1QnWmJTv9/UwVowDCXe8j5TUU+1N2RFzIDrsWG+PU54qhn04CCA7MAjRPL+
oReSh4sAXuj2lCWnovvTOupk8BR2DLBqL/qNIssGVZ+V5Ao3nYLW2SGfNfiXas4LDn01eKvZNqa7
35bckHOWuolPkAREEZICwwNDucHOTp/RzhL8j0awdQZ72Psj5cueRbGGLronT3lFqKPWYIaeyOgg
MbEj058IRWCV5XW/yybCj4FBOl9h/t4sPZF9o75azKprTJGfA1gV6r+qE3EwWgsKNn6yrQFbuMRW
NSqJ7d2F5pAp+gUgknFAvzmF/mHgdti4orzbLe4FMHahBMHDWTZXa8Iy9qY1OecS40quro4nFU/s
l9NHxAY1/ISGyi50iSOy+ybhHaryzjVz8OvfHymnJA+X0n4eWSzg9/ohPFQmFRZEGre3QsYoJ7Od
5iMs7vo60T17NYq4Ogw2c2P7GdL4q5Uq4yG79wlqq2eY2TomqzmlH1o+LF+Y9YAz96WfiJu1PtcL
tMtuY0RxtTGCRF0Um3neWltklLtVWP2VW8UJo7d/ZcF+n1kcd6Ixzw7iYS1pgrNsy2MW7OpHEbtq
JXHD3zg0bevC40qbO5ierI0hE+wItazCKUGni6PZ2+QeAvQ06LST43NbS23oqHb4m22gwwp+AkeP
R1NDYmpZB8LAYNYUxchSy/AQVs8Sq3EtGMkj++u6nkz67jKaqwIb46UOnNeyiuEBnMfASSQUNucM
bTRuWhmEAC42KmGdafZIc38qAf+q7OlRGc11woxxxfzcxgNPG2mA7pm453FgXjh0bwwRCY+YBjen
xMYAgGNs5jVoXP+LA0e58ZxI7JKagx9w9QAnRKIYTKURuASZ/Yr8rtik/EOAioUn7fMnWfWrcilq
YHYNeduipKEUWFB1Hcce/UKaEHvAMTC+4EFRI2L33ILkO25ROg38eD1N2R/6Yp5UlIaYq0imUCW8
9vHZMii62zhDo6iiMzWYknXlsIjnZDQ6hv/jEJ8IIhHxFGCURo9vxnWecM1zwO29JwfNGE+RCT2+
vuOgKEjP2eZqaP8E5MMkcg4dCgkbj8y3o3CrDdLhIdPiU6qpQxkZxnFqGZF3EfUsqXQ2c6q/DEOc
gaPwDlZGGWFm02POp1Do2lMNY6ZPaBqhg3LdzuTvxxaRIPBJnFTFZ54u9Rs5gNHcKW8G39xf07jX
JJvZNp/MUv8liRQEdo0SjMiucVZdPrBqr1MamyhcYLi6tlIwZHPg0/CeuOglK5JbKiRC8ojMek4i
502o6tASeM5mjjpmyReXX1nCoIyyf6zaNuZVjm4ODqPQyeq3SS/x8JguLwSkXg4JR3zXLgnDVRLg
diu5oewgF5EFrjD0+PSeaNjliOJEqUh4ueGJFPNwHzilmKm5iUoxrMde/kotPpKJxypmJrAeM3Fq
mDQHBJxhYgBP64r9gENjAo7cVgU9m9E7TuXvwIs0rNBhm1aYl6glYH+Qp1G8jKP61DLmBnq80XqO
FJ0eP7JG3TXuRmxcLV7t8SoaIjO0x284AJwZXqPRC/YE6EonZX/PabczDNKe2fSpQenB0c6/52yK
kQgP4n8EYxcsyt1p6fKz81et+RjP0zRfUoTRxI7acBrrTx3zUDV/5p71BBW03NUgySP7nbLLNzse
dnWjOJ8GaismwjaBudFAOFMmOlGVMiRXVsOnHmIQNTQ7o3F/D9wFA+PFku2foabTMbMUvXVph7fy
Ok/+uFEBlRJ9ikas2nWhq6Uz3X7x/OlXLDH+x3UMrcXF+2Y/eXI4snT/TCq9Av3cZ731hU//RXF3
qXoTmhOuY+TinA8rJl/UzPMNjdE868UTsMc/7uiVO2vum1XFBF4Nyl8RjyYCxcOMlfepKda2A4pM
2HdjToZNKZsydMpful1ftWw8jt+FyvDRnHQbN7YrCRVO6mEkX8RKzbLtO0+pYfSbpgadBVN65Wnq
hGW3ovqjvyfUsWz6cq+KxW5nzhridEPSBEFKjDJdJ3P6mC68Zru+4G+ZUZTMPbipTSb5B834fHGw
UsFgjvcUBw4M8yNTpw+WXI9ERXRmus10PiXONjNEoMP9SUSotgQH5g0L78lpblBZjszNvowpx33H
bFfvzV9Bb9ztmVKhGAestDn+4pRfZaU86PPwRjSH56lguDNU2DXcXyaA5iwa9pU2/YCgflGxfzCE
weLDbX61RDOXf0LXmWqisFGou+qeuBGVT36EQCusE0KlwL7PelZelUagfwTlNcZPU6Wne6nPv/HG
7HKCDLdJfREVtc7cM4nU/PBENyc4kqEzfJTeeJz7fEIclFcxumwSBtIs2RUuQY79QqEo1zo1XuqB
FDYZOGM1Slm82cyOpxTX5yKAuxgwtwy2jVXhZ++yXGiaouFd0RHSCzJRmg2s1ezT4cqR6F02AUow
QemVbZA/txLrwbbZ7MygEmRA0amnLr0QaHpYEiOJLla+FLQpmY823unroJTY4skSN1kPtz5mWBZp
3ORnvillQS/pMm2vsXJDcX/Nqy9jlHsv8Uj8d4RdhktUtNCxJ0py6q7ay5YKFNmw6KMd4MsW9rov
re+ZDAdERt8KDed7lAa8MJ/RE4fjybKubpRcZTGfBDamlcy0IWSusQL332LBZMrABRlk+KZT7VMr
hs9+joYVx4sfoZUXt/GuqU4vTYNzdibqk/nTfYzdh94Qt7o3f0zurSXg69CMKQXXpNasrBispSRK
KV/sbCTsvrwTzmCtx4nfP5nQMLN1aurf5lS/goU69ZE4R64Rb5q+fjIIT5TYBu++/l5XsMSbOAhx
fqCKt3oYWVV7qyrB4aighCflumALUktu0R0tC7FTTLLZOCNXU2qe8pNd1/FN15lU2ZNjf+r1/W/S
KVZddUJ/53yQofuMFNw8gO/vjgbtF9s+DkyeGXESdYeEMGpJGBT8lr4fZ89tSTCAG+m1JW9LoGWk
/8FrDmMyjjTTpmGjNYeKTNhnja7tCXUFq8QXV3WM6mKP/J5f37shTg4ITvNuSFEhu+SbAePZQFWf
q8+8R+7AmxFOhnsndfFou4tQ+DMP6qRRKJz4ncJPFVBNq2+B/VVwMU/MYLCVNGEpnfQcxBNdxpgO
FkIMRu4hFj+GRFgn5YntflCh4xl/asO40RltbwwH5d4EhbEKUpYcQ2zgMwerVvlYEqKvIfd+EWDh
l2FiW5NzpV9aPhYFFXCNdvfdE6HVT693OPvr4z7PA3vDJAzOnEdxu3DHezUH+prQVGiUVbPO5v7g
WEO3sbmp50a6YUbDhMDVl5K5x0pvcP2USFt2oeBfZPO1zSGs+gPjw8GUzZ7H89bhxG5pZ9ajc0nD
5qEhO5jV4EbdOqYPbWzXJro+KqOztvSo2PcFxzdMwzwYCGD9sg+A17d5UwPjUMREahuv8NcliW0D
6O9a7/DnpSk8gDLoTC4vSbSfcL+slsnV3Eh1N9P8rZsoXFPUG6+cjumhtF4GhZ4bJPFtbmZemVns
wNeu29Tsd5EA91AF/Y57R8cMXQYrvLoCuqlN8CCiIcLpmt2sH9yEVsQa5swqszjEk/DxQEOMfJQy
eWhdXp0o57qUNvme8fePnXgPru6w6WfytsAsmV7c2rTD3F/KZGeVttpqft9d3Bi+TQQ1ruSXMcqP
eOi8kPIDTeTxrtTjizmP447w8A0/suA3dxtUh/Tg4QvfGxEznTjyqG9Ypmbz1BxiyAzrOesBsxFJ
6vg+VrrsARQO2h3kOjE6zOunYByIEkeUaq9bEfBCW59zbT8vTN6bMbaKD4n4lxQY6Re9w+5aJF+3
foZT/5tGWB/OYu+FbacbF7qqk5Nf4Md1LOeLWbp9txiWtBG2B/63+FU1ATAPTJjbImjx2Lq83k6S
ivWc4Kyi6ivaFrit9k3ZOPuc2bhqmZZ/ongTUs8f1ehMj15PhMApfkfI9r0ZzK+Be4RFCUFoTDHr
4oySIoiule//2KLD0I0teuPrxaFMpzm0624mGsi2VBbfdaGMo2GTEnZcBjiDvxPZkH775nCi4Sn/
wIYnQ1605sS0MzRF+xQBlt/5SQA41HebAyM4DI9z468MHqlhnLRwwnSD5W5icjd1tOBZ3O0r5zul
Ku+owfwAnNrxt1dRBJ1YvGdaW1FsiPkB/Zt2TqfYlWY9YfKpEgBSM0dVD8Pp0TZLDzMeQxYzVtzj
DUKxBT75WVUGby6QklaNGpNwyrIYU4nN1CqmEG3PAjKEOZLBOrJbfeu3T1oD2K8hZrIeY/QNLJwz
/2vB07liygMJx2QGkE/GL3PQfsW+/pjBgvUqt2FohfrgefIA5nSH2+uW6bRKBSk9zUVTUN4r4n0m
uleKGE5UuDRGjhJRQ3Y1OLorfQoNoAKbckDdZs5yd10Kblz1jr0y9KqYcyHueWoKG+41FRKBJeXB
SeOjKuidrkqiRXaxsRTNOgXXsXurD7/l5L+leQN2MceG5DJNSDw8nIQbOQ4yhR0ddkgPS1M46TpQ
jR7AxI7jPJ5eG/cgegGLQEosgY4dPexLGoAimxEMsyISycIPfXq6MBoS+HTJgdcaLoLKUlibllxc
GtfisRs/7GGePqDgKm7y+3FuroQM833LykmEMrvheV6NBuJT4djnrnd/soVb1ZFCt+uqRi+htMz0
fJyHojnARn80GOqh8tV70dg0IHvLHTOasZbnXL8x/jDqHXbt1LPJ1Pk1gYKQ8Abs7cB5ifwxusyl
/A5Ap+AB7ad15toOMTwzHP1mW82Jv5NmtWsrywvnqPvIMb0PDnfsEqSzb2OMcp2fnrKSPY5NJqfL
7NuntiudbDy4Wb/QMtoLexGt6oIwRZPx0QP44QpOAkVag7cBAo1el3YnGVxszdMOjDAehzkYl0BU
fUydKQ/1AsKV1trcqDnvLHvJjuYRexc39tLf3R71wvoslxUhsnj8mixYWwn6IU7NqwMI5hHUYb+e
FWOpxZXmYVeBdY5ZC4pUnMjjMI4/BLmfjJ6vWSmyuPBrw7nvMBx2xkvcpQ6BjO7qREw7JJ2Fq3Kq
jTWXxq+p4StoMngMpM054PfgbTWxLnq73ObGuItH4z5kzGGNTOyiGg9nSn3ipFRz4yaZ2csllx2h
rBcPaw9vqmU4Ckt5Z9UGJ1yJMJc7z9iOQKZjFcFsDyU8qOSqTzt9k+Mt3cQ5J0UnTtgl+e+EmaPb
2d/jvkdFqusIUGY3fkVGd3aiucK0aX3hESsI5hXfTkIRIiANstkkHMK0nwkK65Rx1qC7KffLLyyn
l8InCafNbEuTZPiTcNhbcVD5Snpz2bn74pQyrGoUp7eYoy0D8iRMfa3e5XL4w+kLJUFYzpJ3O0JR
CRhh6G6odfia59Z66qEjoJbDOqiL4YUOIONczxG3cag9kS4upWa81gk+yDyy/szU4NIR5gVHosEA
i0Pm5WIfWWkdjv03ny1FgjgbKTaoh30x6l+JKB+Gwg02sE1opaORjsrsHc1e3acqKxZMb+yfUbee
G/wIK9diNxgSeECJxWeM+aQlI+k82YnPvzckEp6dcrkdkJpLm+4m0+MEugx7qBo3HmvHtdIMFlXC
Wasan/4qnphzD7zhGx8mlIyG/CyWpyAtpWR6SYCuW34MbRphco3+KAfKjMkZyMaGi1QkPl1D/50X
06mgbmDtjFy3HOLEsFhvwLftbYHP0zJpfrWLt954MBdajtN0HO10gQ9sxLfZdR2j88mQG9amCRP2
rzRn1MiRkh9ciU8BlP9N7+GtHxPulHkRr4l60GYe53LduO7e8fxg7SXR7wZi8ModnAHJbOIp953H
ucFDK/sqgtAlyjWjvgCQfAIZKrA+R2rWjl0mOdL1XYhI8y1zms8sHYJopf00ihq8BWq5bochHEq4
a72PkV3Pd5M1WgdMcDQ2ttV4djL9bfQm/57pFmfRanwTjpVuNaLG0bQeO1i/fA1mlz8PsII2ukNp
zfBj5ZYOjJk2UstD61S8z7ZYzLFxepGlmu7CoWlL+zfyzqxHUibbsn+ouQJjfnV89pjDY8oXFEMm
82SAGfDrexHVulI/tNT93FIpq+r7Ij1wdzA7ds7ea3dMVG1NwCqU3w2OqmQTTEG3XVS1gdH43XDn
3wxNVd3S9f4QTEjaES5xi/yYApqZm68pGlFsle9uIG710oZYmuh0ahS2C+mmUUJdcEe+R5SYNgf6
msozs0wsuo245E31NpgkDMzsdbvUJr41H+7qxS53pYZw2tZ4t1mXjFnV545cIuT/9dFn3nhIp/ZC
hBrH9qL3hvP8I8APn93QQDtpp3tyhEpA4sEG9SuT2MA/SWmBzRtmimZq8Q2168gRTEDkDYt/daq2
/WKOj0NQvJGqjAS9D5g2zmI4opAwYdUfMEBSg+O03hDZuWzydXyOo0bvbJ/5uECmMK4HdNB2WGcz
zPmTFsXWN0EuAUDs35ggcHfaHzLDBLQARd2mPUUurN/jQGQC4o45OWtK37kd1H3j5YynTPaNuu9G
frTlqCOCJbL9ejmE5tXyLXAjfnLEFrb3BMBqg1EQTCe991JB78L0vrt+Sm9VlLVpgH7fD2+6wH2r
4Q1jkKLR6iJ42U7oZ7H14kLTlslOx6hy59joZQyz2QwJXfjsJu2Ue86z01rBnkfcW5HyVLezKlEf
E4hLJlg6mqRsFL2R4uEYuDcDrBJmzOSi8v8srpj2Tkn/pAaStG+bB+UX+fPvH5Lg241gLowpydku
aX5jVoNzU2j74sFX3idL+aNmSGgdnzOOjGl4hIbh7V1TS/q1qOEcTeKxIqMWB/0AWeOgHCa2DNqs
vQUHBP0DZCPsapesiw+E3poRtO9wL6DWPGK7JDujD7eu6orbxk/hQvCXu9yBseb68OkdJnHhn9by
Y4IdAiIkabY+/v4BDWpLXWwvqXkJFoK8RRbvXKseGYgYF1FjPjbJSt7Ho1FvyqyRkadj2ryVemhA
ApxQiax+Lgl6LpyJUUUXZLvhfaiM/Dmzq47zazJGdTKCubCr9impTI6cqnpMPH0tyN3YzlligHGX
xbOjzCdC0RBzFRPeP/vVWjBZ6LWbZpvgrSH3AX4i+HVg1/FLNb4gnFkR1B8ZcSWold12G6jx7Beh
t0F0cedh9Ds0TTFuBu4FaSD8R/sLiaQe3MPSShrnNBxNO9NHUzPadQbQhS0NGdkbarXGJI+GzgtC
xIzsICwAX3F2oxIjo0MUfpMv359d03JpvnTMqBy+q1FyfsKuhPwKU+5DY2HAKcfhOwtqArJTo310
LP9AppR3ly8Sf0nQQyGwveWJaQa5szb+Um6lynLaSE9IYhaGDhHkTmsfTPvAwi5clbm9E07yhbzZ
vBlRtt+mpXhSE+Mk3wBeMic2Ge+Ws3ft4SkmjSVqppnTQmHPT5PUxqlss2Po64fJAlbeEVGytOQi
LYmVcekBMiDiK1wchTudTzQIyqynTGR/JJaH9gA68W3iYb97NMYxfZjo6oe1te99K9vWrjev1UPB
SJSuU5t0z2nQyBfZPXRKnjNvCgh/sz4mPNSbSUKLyRgon/xsZnDAWF3VTNTnOjmYAl6HX3gBy3nS
RHZYPDk9h/05J2y+785DE2C2n8UG+0gSYSBCbavM19ZjitIYuBvLmVs+ofbdmiyBVS8ZVxHpjiIA
EdXYQL5J9HBrMNTc9pxWNhVneFWGF7o55AyPEDgQJMwS+GnTqhsr81MaWBxWyBDoDpQVKIu09d4t
zWeToqR1cgsTV9sHlyDMqk3MudrMO7ktRanvGEludMicvJ/zt4qe7rZY7KgznRI8I2lotW9cR9M1
tyxgckMq4/vgjdZeM9tk/BWZNmasuORc6432c0GGyjS7X3ABXls/CXYpjipOFBM4JEFMeEHfqOkp
BVLH/0d+2UfG3rqJyxijJLlvDoHJwIIbf5uQy7zglj/i4LjYaZ7vG3+uCE1AESin9KDWoAQfB5Ut
Ap7SuKMT7SoK0uVUEToJLOzeqchnsmruD8mpp4FEe1uR8+gXpr2rFmYgMEGwXOYI9UTerm1MvL66
sqpzsODkFyRGtF6xDTUJ74XcWTYApSoQIc0jGglUfxu79K29CxWxWnBlFhZKTzHIhz6XAhRl827N
bnhIDNiUTnxxvATzTmsmW8P0u4tFlTsX5Lobbcg0HOANcshp3IHuuUxe4+57iwcdh1jVppe0Le+s
pniN48DZuDHG5c7edU4ljyRDVJS3JXwAMK3Z+FyWTGJbiZpHS2JnnZGbxGnxVvpO81jUDXVh+gAF
li9syd+sqdgTBvCVeYLWnbsvLUom346/ynDujxpxBaFT7FJKduJo5vknJfyLB67ofk7UbVtbW2ww
nG89n56Jab0yh9gVFVBSDhJXJ3ytEsLZfZROD9hoKKjqxdkwJWZgkYsjsJeacZiH1LE8EayX0M6i
+d4mfch4zaLzx8dH7TgaXfKBZqzbBRWglFow/9Try81hcJJmT4YHDx3mfbiBQEeWNEacilUJ1b+O
/Grt23aJOmYFfTpS8/D+Vbq579hFwlSh2xttnFW63w3eatIYgcta4p7UziZi3FlvaToh4ZH5Ps/y
O3sAqalCdKuJL/nlLtkb8gnYzmsvHQ51DSss6Qxr3TK2m1BUT1UyH5Xjdnvb8gd0lrphPC14jnOy
W5IamRq5WAljafzNT9SBOITJa4I0kXBUz+E7+cr9jEJddKegEXf8AEcx15pOQRbSwhneSZlICfks
Rya4X0nNpQECOcvBfw0IAce5h+esLvjDLtxP6nCOMH15KkSP99j5yfqwOVpZzCNbWViSsDN5hbfV
694pT3PD/FYEKtmXVW4dRLqdCAyjr/DpZ0QRhJX3d3Jmyi8uP0U05lA+DXmdHxKPLx8pxmGywmM8
tUgH1kAtoChHHir4RliP5WyW28ae82vozwdKqEsQq2tdcmXTNHw2dnBtcg14pecJZENlno+Sk6UR
MreHVhfng6XoGaDQHDcKz2GLFhzsQfIoRyUvpaCMropy3Ia/AIGG4AHTfi1W1gtQiE04y3ILMJSJ
MId5Huj72fCL50kwSDc+AvCTEe2v8GyAClzazt60Lc38TKP7rfxhOcYt5A84YNOuH2o34t7dBZOj
vjWRGlPtZFtTxqi8PtIuee/zBWtF4yKSymvaRXnFzcq+UlVAw4ACfThVWV0Q0G3bCq7SIlS7dR2e
QGfxIycE79rhXkNLSnZJHq8OkdRztw61YDRPXr5DJ1NvR0b7u2YRz2GmSJIRDaCTCjJBDRSVAzMJ
l4E6JiNgYIojzb7U7c3Kl1t4VA+JdGqABFfd1Yy9sQbTSRDeSzapDU2trRqdaY1uiHdABvduD92g
Ynui40+nrqzqi9ES4OpDvctm4UeLd00H9x1+1XkclNgONtbGvqm/yBHyQp5MVZ3RV137YrqYqaSJ
r1kcZeNTWZcs1iOPCf3+FthNUL5OKP62zCLRjgVUf2VFbq3/p6lwL3tmjV6FPBxmL4Bx6BZWA9Rf
saTqiL2Ddug6DloAO4TPsWYqPeak6zgT8wUdMBhYhmBhGceIAuUVuNFEMBQwiMqBk9TSzbnHfIkA
QH/3CeUnk6IY+YXBBpF1D44fvrQL5Mwyr2+oa2hXQaTdWi99i3ZTpkgN7BqpxAjpcDMaRnlZeFI3
LQe5UoTU8GTslPbT0sZ3bZbhHXJhGVsJCqsp8P46IRlGmSl5pSmzdl1u0osEmrARg3kYEuTnRCXT
rthbNowAV4lkCz+pYG2pAD7wPM9+9dvA3SLSxTQ8uWD5dFfsEJk/hQGInrA1FCNAeDwzAdS2By09
UwT9DVM7Ptb1ssPOx1japQPsuS2zKp5WOi3/vDn5R0ueygB1O8pDKGKY1q32S4ncw22GyapJyx2j
owaFmHGYBZyUxLJxrg4/xUj+GylQVTK6CGxWWE2t7x1G9xtSpohQySGcDmio3ZFa3CfnTk4ldvpP
YS86ki65S51XnisNc84IuA075oIbyppmr/P0w8usbzgUehdqYAgC7RUdsmFHQM6pNm/7igqiZS7P
WbGSL5NaY73sVyHTee96+i4kputIbbcdLekfgoFwpbK5jwEs7nqnZopo472bcDfUAUpknzl9zCRq
xGPNOsBZWVvrOJ+j3wwkas7cm7krf4apIKwxh6FsPU4JxqgiVcsBvXLkjJM+J9gxOYZwxGdIS4OV
2ISsgrqfVwMpUM4h1+6z7OAR1DF7hoSHVFntH7rKDfR769Rl5jbwKbwpYIJV6XFqhgF8f01mwFwx
o85StFCpd0Zj+BSb1YtL9W+RMGxQtGfFZ2sUb2PKmBUG4zOtl2WrMJCtbAV2xzkAjUXJ6S9E8ZmQ
u0oVvI2l9bSE9bNZGcfEliGFH3ZqSi3P5sk1XIHSAwGRIqIBR+rLrIsJ+GS1+dToNdLVGjmykmcN
m5aWDCJqcH8AQYV4gD2mo3hAcQoTpAMJtYKkB4NnMzQuCa2UwF4V6G59mFkIRAVMpJPHSTEs52xt
EHgf9V6Jotf6RDOGEwCTuVe+ee18NjD09Q3Sk8kkQXA+1BJUiGvIUxgsd0Ga+piKl9s4owrCyBuR
knNVKz/e1r9ZAK5Kzy47gO10uzmgBhsHIt98OeZ7YgP/FYv4O7vdpqWtxFgnwUAxh3950MqNabAK
LNnz0gwYtdfQKVUioXS/0tn5nqflkTrqFVPiDSepTV0k78vCgx4ocFBN9q903VPg0T9i6RgRFXV4
fr00fkz88VVO3C63Q9u/mCkWynhTFuKGvv2T8NyvUFuIVHKgRkZ3zSQNFwYLXlL8QA6imKPLD2b4
lvQEvWlN7xXn42FYGBaKMLJcRiCLcUbgfd8wb5qMMD16Y0tLCwinmZ0a4d0QUNryXU8cz/9yKC62
OXRPCvB0V4PH6KSHf5KqOyp+UuU+0nbkLmHNxYQKIzNNAGGBjpgAGU9Vydh5BKEQFqF156beO0JS
Bj/wccYO9Z6bZUe4fDe6dSXzkeAB6YO18+f5L8Oya6brBJz5vPdLYsJprj27ulNRZ0h2dfVXFZwX
JKZtmGmn2OoebDZckqRuvWL2tqRPqr0D/75T0xbM5CvQZQ6IDDT3MS+im0Le1N6MD5KnuBTZvkyd
01TZb03u3LqAnWjdrGpSfKsFAXv6wQ67eZO7dMdDgZ3EjGp2811Pk2KR3U7PKft0lmydeipBa47n
UNK6Z7jW0pxsNXUfBUs28c57Jrixv1SsNL4fVRaGp6oLjq6eG3BaVnwK2E+DXLx5cjQPGTxCp9Ek
h+tsV2RGFmlh+Vs3Bv7koA97sCryjOfuRIJZdiBmlcTCxLkTMWO5abYA9fg53/0I4MBYUJM6I31m
5lu5V7RnUJqHyXhYTDu8MuYrkSXLn1iYEJPq9MHs8vAMA0Let2alOehxrBrSFv9Cj6KK/oerXTxw
mfPWkQOzYTEbybMleKTX6AHz4E+/Ekoa27T2ZmpJVg7naUydP0AgLrXr48WfhqMCIR8UV5zpmH7z
7Fhb75oG5la6mNqAzGN4U1URkU9svuQN0g5YLQRWLHuKv3zvG/Ut6tF7biSIaxwdiRoh0XahLTp8
gDQbtrzWQdfBrUmH1IOUH8FYWWj9drckQiBYEdrcfvSd/6UZzUiyEeFQ050ZRpsQRfwqMZSaRUDP
QXp6O1ugJzDMvuER03QK7Ory+wc+J4+ZFSGqIDI+avDg3CAEJEzlTAXzRqrbUVjUL+F0bnP3zzA1
/DujvAZLuQP7TS6a6m9lM78VBabivkC6yoCNKRFFEuNmlMj2DdwYee/UHPsgxiW0IZadzCoOS7N5
m3f6j6xNlGywUXWaHgECQ3QX7XnyoHBjQfmJ7engyYPK2YOqkA5DRps5QpwWBc144bCLoL52fxom
+NgDNjPJmTpb1dUF0wUxkJUnxNlQmYQunDwr5dbonvSP7ZT0ojnXsBj/NML/aHW1D7Pljrp9T8OC
STHTcMsqn0KGCADdPpmME7WbksaJBlZaz/A86XL3FYnOy3AudXiTJbgu5jF+bjsR4dBZp3ZELC9j
z/PbcVsiuo45+NVGgjQ1ZLxVYbYL0bEdWjgVtS457q9GOiEZt7cFJTdUTYI87U9nLp9U7sdYnviO
YFHuSHy7CeLytknHTSuT/ewuu9Ccik3vl0XkxauW06XhSn7kPq68A20z3AjxB/6rO/SJNwPawcDz
I574JB+fAMPeBJiMNwmovNjrsN9nrxx7W8M8BGJ6tJf+OizdqUnVVZvOET4he7Fbovwl6oVPkYqU
ZJ6jKeubGvAaQiLmKp1L0QPftEIe6JXui59zBrW+FLp1hXIlarNv0/T/DEwMkBoaR06PB7ukR0q4
nbG153aX9uJOlvlnloEfMgqt1hRKjsbCpqPKBMHtIFzFafUNoK8HpPy2dEg/OnN5IveO5F0oEKYY
dwmZEmhQAIoVdMFRvLMAJoiEUK4hpcCTkOUoFPvwNhME0ll2uZxzSNpNwxo0VvJ9ULXetjYnvnIV
6qWOG0nJMaQY8EsoOEs8xP6OifwX989RiPFlVOHbqIiJsD1jPy4qPpvOu2QOKjyDUqat90aFG8EN
ZrQF/nxr+ta2D+VNIjnYq6JGC02wZ1qhRXAsMnSQNpfVTHsmqNSGSd+rl8LEm2/SBKCCzPKN5D5v
yMiMRI1/DKWpisnfE0zp2fjnU09Iocifw6Z5H9ru1h3QkK6FH1FYP6QO7MbBu19v9XjMnQgHSsl5
xnpje4T3+RkoxOuo4jdjGD5kWfaQBuKTkuY2bktzY1rZfcbFDrlHIKUc3vNQ81dI+OBm6NhckIYa
2VawRKS6R+bHGL+Oa3czK5avmLXICjTzp+ILIP89YIFtshw5cX6D6/lAc5yOKNOnLiQrtDVvC0Jh
ObmwnBYoHfChMfqVjKi6D+K2vosQ7TX4dFwhzR69xEPQi+c0n14k8jq6DndVXERWOut7H+1KMl00
NhluCjqXSUuHb9u6rPg2lP69Uy2vrua8nUzPSwZ9MRf4NEo02dvEWXYayW7j9ByM5ikmmnp48kPF
Iy1L0OQ03ap2JGmHZneUwRCpUvZSgFukH+08gzRTD18FlcxPImaSUAxKRBAvJ7tKHl0/uZtoiRme
elEtqjXi9V6GVp7rfvpc/Z5NgX2rnWyfyeMXrPIhCmUCdwoYHeXx8m5ItoRswXhhAt/0OABuBy8g
fJFPplo9whNKlfyvt6wePgQSiEkOABYufdEWESu5u/NwzuUr1y92q2heEs6l3pE75CQpCwJyg3a9
pbF4UihQWaOvenSw6xkC7NoaY+u6SC6z1filw4Df/Wa5DaVgPn3EtdzF1MkeRRk1/Ya42eVYNHCk
6+65hrnrdxixklriU07Tz1LTPzMsOqjF2Z2GNxJGiWUmklS1T46ApS8Ra3KYnjQ/Bs0YnfDWmYk5
jpXxGdv+R0xXDB6i/YE79Di5Y3s0THVTLvanlao/XoqHh5Hd5xImtyGkItwijC4Dc944Wa+we2fX
ypbVTeAwZI8DffBl/RovVHFkn4YGveOgPjhr2Z6a9v0wzjf2CMnCRkk4y9d8Ws8fyevgLcdWz1Fi
m3o7Tkh34hAoL58ijJmod9XzNBU3NORPdqr+mSojCSaOkN3iwdfp0Z/yO7fECpY38aW2oLCNuMPz
NLnr/OwYz6Tc9tWtKK1n6rG/odFcK3Sxbk5DxiPOHJMDyhOuNR0BUEjjb5cUz8bgILISr66pPrTy
o6xqu4NvDsnRTG8ldEh8TAyIpQI7aqF45WCXC/rhhus++zSKGXJZkWNZl1/naJZ0/1KjUmg8sifa
FP9Yq71KmTsGNN94RQr6Y2O+M0Rb7BeqamAha4gGtzb11U/Ck9HyOzdAtwDc5kiTfIXm2xowBM9M
isg6CtdmPdygLwsKF2nXtLdTZPBRKvW0j+UX9tgbw++ZWtkCkg9wHDMEPAbIOCjSnRlqcTO4yDv6
kKQ7aCBIGQoDSiEwZ5fl1sw9fjs6nbAM/5gM13rzj1q4/+GTne1k3mb9CJyq/OcI+yRGZM44tokC
3FbTtFuSv4nIvA/8Kum29wiJr5Jbl6XqXJQWB2FSrmipajYUhi+DoKSb+w9Holrqa4VZHnE0M5Zo
kJzsswzKZIN2FJhB5Mk2pViZ37jj5cYa53fDB8cki7/CyT9VIlBtgciB3ZZwZuir1qbxoBiVifns
ZuOGYdPRcZerkzj7oP6JdXYp8rccXl3J9xno9osl6gWl61tAL2+M1XNS6X9NTRmJ3ZvyAQktfO3y
4BFRdBll+bAE3UcIjtRv4+pkOd1HmiG20C0D73rwZmzI+XrU8CJ/9j/T6S1eir9Mm7LLoCqUlrvc
7paL7VcT74/4GAe94m4wMOvbnz6nWrfUVyvN4aAp4gx3cXfDVhXuDdGdZjStfkPcSCM5e7MhICBK
LD7hku5e05PphMhtWlzEDF73Ktd7xhMIffMM1XUcHu1Znwq9SyZNQF93Lpr01q+yk9mDeBgW8gfG
P8s033RpcI5T3XF3Fjutix+j9/cwoXZitTET/IZAhonDxgmLeZPlPkYra+rx1lfbAANnlCuAYgQm
xszAqDhCirHINpZ/aumbbTNNAiA3/tN8wuTnWEMb9QiRLQCL+8Vd0oswKzTU8AExC+3GHAFR0Lb+
CfJCvrkleDk4gWjuohwwAjtfmOHIBqvuBdS12j1sJ88mTqDrmfemkMX8JrnROrwf/eyewDxWneav
ynET+T3qhQpcI51WFGH9PB2cwnllHEmfP6GiDifve9Dc3xKv8NALGj3VhHnZ1hB1SAPbgvtQO7K3
KhQFIdNWxFARnXUcUjGBWQn5BgvTWyegrHUsGW+rDlXqTAcxLxtu5TytjrPA15oT5VTK3qfrphDq
jelRewCnO9Mg21ujTpWB/K685FHweGJwSYszfae9sPW+ZTxKbcYukwPyxza06bCKY9u3H2R5dDrW
yFj9ywr3zYhtJj3/3NwVu+q1xQxMTIxFpyccuQF6giGsFnSIRgHt+UOUV6XBMW6IkiEzaJoH757N
ED+mmYkm709SFZ+dJ9CnBeowux9eTAQH8FnJos2rjDOHkvK5dbvXjmzFnejql75JUE34AXpuP8Sb
xRnMlgAYFK13IHhPEno2CWOszs3nSJ0Gzx0GKvdynIonJzbCfVwbZ3gTT7oe1A6++EbDEIRPzK6q
0+Do1TyprM0H4hjETjM5AFdyS9APsIM6p3J17G9PECNB4+unqWBLj0lx0LQKNm5LR7TEprC3W7IF
BCNa3uGHFAnj5pmUhiafXwYamqfeNu6mJbhvh/67C4MrwH99KXxQ4jXU1UgtKAbH0X1j5is4Si8v
Ka61JyQOY/0exFXyXsYCJ8YCRCpDZG0/WbQSN51vdS9NwZUgIMP+DsUaH4dVHNRYd3vOS3jdqLRk
XHGCGgpCmwfdHmRKcm6Moi+ofHfPPr2Bv1nu+5ZRXjDm1k4vTBazgo3NZnZsMU2bDFXvTK97c/ya
zuqcfiP625G68vZLCvpfgckP/1dxzphP+c//X0glFwDS/5mo9IcsaPm/ZTmvP/8flJLt/BfUA4pR
0yNx1RHWf6OUbPFfgnvfCoXHf5PkLP6bpGS7/+WboRua/OvAc9FN/TdJiddzPQaXBPN6lsWs3fp/
ISlZluC3/G9ZoC5LaODxOvgGfRcXEv/++/Mpq5M1+vl/AF0zFUMTfBCYQ+XVHCyFN4mB8GQE10KY
O6hFL3Wc32e0K9MWnw3R5bjDY/oLsDjep168I9PA9BiilDRH8vWa4ivW+Zfjm+i0BvvGyFu0oV9+
3e68bL5jDL6XPNRkjTwLymsGJccgHx60IVmiHbYDv0UWZaDHrAzQIzgsRM1V+QJNNm2bTTbQbUj7
kYymxiSXLJry+kF7PoKttELE3UqmL+ZADLUiRSjlr5qlDrYASenK0YjeeFVxDr3+Ks1ZRUPCobM0
UQcMMrxWE5U7X5jBCMPALLbLpeZFYn5tWtQHt1MfuYqvXueeM3rTAe9TDLxkbIJytSyfOiAmBzbl
H/EtopBO1GMWSAQtIuMzcmTNB7U8/V7arFcHEKjSDTiS4/pSvSbnMbfw7qdsCYHiA7Q6pASdM+9n
m5Ftrf/lSBcOIAt+31he8SkgQXrzFXHOCjrEDinPxcM0u21859nsxXlyY2zQKdJAE7GkG/Ap9kbT
bhy8R4kZ3ncudUYn+M2ulfx16XYS18z1B1LfTC0bLg3Or9/PxaQvwp4Nfi7gyis1PJK0yEyGrwwH
AnRZh+aWYGJivUMLT+gwQgod/XcOhRsDJI6DhRYWgb3JTWYULn3adk9AD+EhpDa3GNc7uj5MZ+td
u4jTWPKSU9sGWy9xDmOclNsiJReCT4QENCt4ckgSVJKJu3TLZT8RUdwJC6Aq34TZcYH4VYtt4cl3
c6W6JsxOoJXqPe08SujAvs4MFIFU+JdeIopXJfIChkmHngzoDVbJp9JS9UEM9Kqm+mkBwWPkXHvr
Q3EEkPYnMaAWBAxHsHGwQWsJZMBKmdo6OUIOPkAzJJWoWsiLIgbaKNa7F+U9d9/CdzbLv5KVm8rq
LjAJFnYY0i6GwE+K/8Mq7f88BFCFLkCXjrlDATwJdEa+xyNoSwtDsHGRFteCO+7Rd5ZHDl3Btmxx
RI3Mvk0Awttl/eo9ttFN5/4pQcCEjOQlshFNJjl1CxQ+GhOdCwjDfjCQ1K7/P/MBBnhqubHG8ZDO
3GBLzpcQV8aVVC9M5SQQDvpC4+1U5/GVY/c1KZbnRDvnSfunpecCGYVBZAkw0Fo29zCM5Q3VNBhh
5lpKM9rOYt5QmbKIxKfSLz8T0AkbjBVfTL1IHeBvosJqRiwSshxB2gxII+hsbAPP2vzeE4mJe3O5
wvVB21SEWVSvTy5CPtujXivXZ52jtGODTS7Da2Bi0RD1E4MR0Nilt+0m/gFUdfJOQ8RncpjuvL5E
it+PNsI/8Oph/o9+N6PMrvxnMl1wqmq6t7yJDIJ1Nert4aVS47WnZI6KxvwL//XJWk/H+JJyEu/7
HoUV9yzwOS0+aEn6UdzlXxaSMopNuqm+7kiPoWBuvLvMY001E/MvzeL3an378NIouef8iJT6b+0N
cG2K5K1O6tvf1XEseF7Xm8f2WWV6yaOyfncNECjUkxSeRbP2mMMnlSGGo9h705b7Di1nOIi+s88z
XkMjYGmrmUBaPg5jfzCcg2FVr1OTHcDli0OYDbAtkv7NHnEAGPPaj3CTD4/z7lazodHV6ThNLdNd
IeMbu39vOgTGQWfEJ9sNz3Jy7Yv7n9s9GKCWexISDCTZDTafB+KmwkNmzBWVvXcWggVu4WP9XdV4
qviAOYTUwsYje808C2tSMqHaMzuMsulXkig2IqBk20leJ+W9ldUe8hMf+QrgMTDoljgbRJe8iNw5
8B2FG0Pwr/PMu5vH/KcFIUBK34PNMfL362yTpT0oRgCyLZxzz5jflMFFoJw9rtsCFT/ozHbCFGSh
uSev6pSU+dd/FvX1ocZetyqGf7fPcP1cf1dF1hSQcK8TqJl1MQgmrrqbuLLfS0cSYxOaE9nVOqsu
0XLLhG/eNKxnbajvZV6zRALKd5hgPQ0cMmFwlmIUpdkz7AKneO58b88RZGfY3O5mwHX0XGwQ8sxm
MLOE/2kDrtarRX1elwIoLwPbAWK28GrXwdWOiZ8v8uZOSzZvmLdfFk7syMUw4Qb51/ojWqVfv4+W
E+s3j4Z8kqVYdh/WH0YnBLJt3eZq5Z36xL3aZFlGyCOziGB7+ncFhPKOf4RRmecR/T5a/782iGoA
iv7193XHkb5XUZXPJiSoxnyy1qXbEvwlzFGMogue4IIkii53T63pwjJxvTtPW98dLfRJ8MPrZfro
xL0lf4DBe1dPoI5s78NTFfl6LFGhad/Jfr4Cy4nWH17fPkqVu9Dyr1bhn6DS3/Ro6tW6rf1eVJ3w
zjp2JIo68mjH5/XtTkOb00/hzbnGrvEVKGx0Un2evQAx4EoR7wLM4SVkMO5oMiCcQT3icxG/75Gu
LZsqTvu4JPIylHh3VpdZuoitZcxvGL94K+sfA3p3p/GevdLOIt+evxskHqBE2K6DzxTTz6GD5Yz+
m4Myb7di+cOfbt1Uq5aV3vWEZaP2Z5sv1Ly2OS6jeb01LCVetE/j0V6bkwUfsJ2LM06KyJ6YG65f
0/qBYEdF+p8qkszY103DpPJZn7ZiOCO+wNHI40cdoiJJViTpdz9QBek0gqDeVExKnMx+rJBiOhV/
u103Mjsvb1NPP/x+eehZONfF9KIlV/H7WZeofDYTJ/P1q5kbShjTlMiqMN5Viq2oC6hIMm+4/F7L
gk6abEXnKzRZSPiGYodrWfew3+toM2QcqenuKKx5lNb3rRBFLaE8MYU/ujX9jsFeP6C2JkQCws76
c9PqcjE8BptzxpdUBQ3MYLqI2cBrG6N4NZvuNsjiy4haKJJOSGQ4EqiWqytSfuT3rf2+42pmX2Mu
f85qfJm/X4WTJT8IOm5/H257vbEJ+4O2pH/aise99yhCySlbv1/YW/XBX7+J//yvmXg/MZpHcOhV
RJO437a038AC/75Wsf6uHtQHfGg+TLijr04aHn/fR5Ai8ouH+9/NPPPjq4VEDxfdRKFC0Mv6Ufeo
1kGpQ/sf0NMol29RrmtTSxG0K6z4Stbtc2j6N4j9//3+QqcPbwLXf1h+H1GPaVGqEbt0zReauJ2f
Mc9o+vvCDP8Wcny3QUJFgcLBZxWMhnsutipGiiD5TWg0STvr6vB716NFOaoy2CMrUZGqoHAgyfj9
CxTMYeSQNg5i+st2pmH3eyG/P/j7of9P9s5kuXFky7a/8qzmSAMccDgwqAn7RqSohpJCE5gUoUDf
9/j6WmDeunUj7qs0y+Eze4NkSiFR7AD48XP2XlvNbxEIupnZeJ5hG7eVn+OTym0s3nwhty2ytk0T
4GYeKc3Bxm5t1flbey6kGLqeLbgAy7pJP0z/1SGD43YNnS97DAihioSP9PNYfcfkM2pZpa0gWymT
Bo+GVnGJE/MkHMziuNQ9F7kSdlz8Oy5HkevSybXDRtu1SXKHIIEwvxS4TEGYoqwmtENgHGHzE3Ka
TtUBJe6u03MUJA5ZxvNZC1CErUdYHWA3rOnKlotwbOjcYwVdivHcOPhz/Gk+Qucj97YtwwVL3hmT
qrkYilxuEG9SUOYS6nlEKkmCA+v2KRhF9+wDY5tP53reB/k+krhI73d+0e5DcDQr0UGPwKt7+/Ht
fCVv/il1sotujxUwetRjKAW0Qj2H1DDzJTLQnINRkdkefBIlFC7zuXGb2xdAe59ohwh5mfd3NIf2
85XLiJJXF51OlybrnDjS27HsYEkidWitleVOht4PA5oMAkKfwpN7NM7zXPnNq8s47zuGnEdxedoc
L6v04ni8Hbdz+HY1aJxgQuXoXy2sgd5EEEGlItQLA+EFiWRAEcgwZu7sn5LKJd05ZXHVTawts2fJ
y9kswC7CgmhFAcaqChRhh0dBCHrRqY+em6v+4GOjA3rDOCOCWQJTvUyYpse6/Dm5zqEZUAsApeFe
3FQtuXqdu/rvQnd+Saqarh4aXLqN3C8i5nVZtwaPxIeh/VkXByOr0e3TrGLWmHbMcLf4a9yez3Hr
YnB01wF7tAqoLlwf9ayoC2UDpG7+IpLh5/x/X1GJ013LYM/QFONI9sjGlYb93BrO2R7t/e3wDgJq
YhIXhoq+XW2fkKBeb6cK6emsfg6EItffw5f79OaiY/7LLjvX+YOx5kIomAv7OGOrwalFaY0+oDKO
RprtiIWax/vW5Z8nWVK/5EP2UTsxQCOmVJQEkTu4GELJjeepakGrlm3H5qMXs0SdYUvoDIS/Y/Lw
yEyj0uUVC8/ezzUaWxYyigjimWsgOqFoJfYNZy1OJkHHMxTqEebv5baAz7+i+Tw5o5fxAYHvczZ3
NfqZo9S7D6rWngnj/sQXdiuAyoK9u+kz6M+gsE3DK36322PeXuCfd6Vd0oQMeTyBrsx6ymwBm999
FkMOii6wSFHDSh/Me6vC4bxyybtAMHbu+gd33hLPv8uaPG06jH2aSQVX9fwaiPaR8TGsZRrlOLo4
4ubCc/gmp/b99vc9LoCjIgXRQ+VbMjDD+sVYdt5PBGI3olXCszb2Gy0Y7i1r61QdciqO12CewVel
M4c87ppxqvaiR4VsImlGZHMGTuWs6BjdwRSBs3doOraalQkoIGKzClyQi5+y9ass7425UJjf6Sk2
w5Up+sdpXndvuxNmMYIKtgb3OrIq3jbANQp0WjcPtzrZrrmoA7xs1iQdfIaa+b0j065g5525fIzz
f8YqUjSZKo6M2+63HMedhm0zcjlhNIPzyiR2cxHQqvCRqcBC5hwivoAOUAQIOxvupWIi0yF53o06
b2XA5Gs+cEm/pQ54LBuq6Yh31nHKsxqwK7WzuRL8jzM02/llzBu31J5rz4KWzG1zPzdFQP2veXk/
JsUCdzvwb42T29btXxqK/+i7/p+sTS85tnwab7/yzpWQtqQy0OkW6pZDy5CG4L926foQ+/sQuCgz
cuPUWVCQoY/Tl0it7zFyIank+v93erMGAvEzzdr//I/vtA6aanz88sP8l86tkLy1/3ur9/yRhp/h
xy/c/Pke/+DmS1q6wnZ0XZpzz9fkY+y/6oZGqvGHsnQL2RstYMLH1f80ezXD/sNleEW717DwQWC+
/me3VxMOP+PvOC7u/Bm7L/5Ouxeg/7/0eh0DeR7PDDSs5ZouDqHfer0ajUo2T+27kjgSpueBsPEu
+fEv78f/5Uiln/37Y/BKlM27IHRL8IR/OVI9OcfdpOGHkxXEiTg20rQQQVex0q0DhOs1RGS1yFD+
/PXDCv33xzVNUyrM5eQWuCZV+6+Pa9mjLmpJEJ5P6on5aofkodTMtt8ilMnUAZy618iItqWdUQK7
qzHPIAq9FyZhHSdpHXrcCJBdGBj99RObkwj+nKPsf3AeG7zflu5YkvfeNunX/3bmthGYkUgTP31C
s50IQUMk0VvgvcGkpogQNbPDXz/gv33I8wPiuxFIFAydD+HXN2IIEquoPPOn5xTUqM7w08FyvKh1
FBd/94GkqSvJcYktzIRN8usDqTCLQwb7s9OPRGoK14nVR/jW9a8fxvy3I8qEGCRdWxqAjU1D/+2T
baai6yFf0lU2fhoJ2y9MmgVLMEG7vl8xkVVrR2F89Mj3LqYPrAfawjbFBi0dVJnupWNsmNTaRk5i
LfDOGVH7UvQfEwD64hY2+jPCxdRkLZf8k0GXvUHoXclvCl22LWHxJhNGE4NoV8audY4yeiJ8D8L4
oNrVX7/Wf//sJJd33bS4HtiuLn97S/VppC0AZJKxIHLPJN8K1JRNXvzth1G6IZHNGxZ2Ao6VXz85
2Pt9I6LZUjESagy3jQw9BV7z774YHgW1skHJYLKA/XYg2nXRADR1g8VYnj0bM0H5zez69V8/iGkY
v59gjmRVdGn8Gg7X19/fMwsHd6JBCmEi7mdUgKqfvOrshXSft6ZRMCK1yKwWZ8+te/tUu5ZeHLEh
utkqARdNip+LmRDBh+YXm1S5ZnJMtUz4pE0aZY+oJWdTqjdPRjlZlsGku6vc8SkrDX1GddiA5yK1
cu0OruL32i5Grz80butMH40d5u3Gm3I73hG2g6WlQVKenZwayj44GGugXFFlx/bNwtGxDhkZuzQG
YZjftZqZeVuPnCxnkwVCf7W8yigO2iisFPVF7f8YGlyGCwBtRvSQOCacTPqPMDvg3+VPfecZxboE
IgwuyuJRUVQFAvk7gQv4akWiHcu4MPM9iWk2rk6thAoQ20Y1AYsckbwZCxOlC9wx1KcrhKSjtQr9
jOTQrNT7bIcPmq0nfvF22vFiqm7jQ7Y1jw2zI5Quqd5NQIfMzt6Zmd3ztexjg311gkBjY0UmKNI8
4Y/gjLVK88WsJXKkQbqhekHulnprMcUSfkyPFYoAQ+w2DsphhKCpGr78OqgHvCCRH1jFQgWEfB1L
mYMYiYb8ygyF98WTnmU+t+Qzgr6ycfzsGt0Y23Njx8ZwbXI/QDIoiT/BOJN56yYItX5DE9xwflaq
1NJ1SKILm3u3bGcJkCzUnRZEiTqkHIfag633TvKpwrCyMAIMWa191Knvlc9ty5TjO6zT8muqLIZe
ScdG3x+merBn07WHimPhAC5XEw4nSZgCHv2Y16ixSTVWWAmAMXVdmFv22oxDA/mE1Rj0uQzyqV4w
NTT4pwuAjAdPh1/IOlAU+GLzhI8Gmx9Em4VsB5tpBc5938djMfbBM4AR0oQJ2wYIWBp8gqSrGhjf
w5i267YSsnW/sszU2hfLcGbPtMKeUi0jrx7nvh/FZYEQpUsa8WwNPbHLnVnjmF0U5FvJYy8bkX8v
Cy8cIG+4aVV/jLVOzlesxn58Yn7QRw9MGWT41BGbCfq+6pyKDF8ztxtCB2A3z0iyvsSI0jees8ua
yc4/Jk7anIgwDNI/hqzrPbYYVTXSqkFiIqK3uolq81B6sNzyZRY1XngFXOKLPQz0KnzTk4BDfUp6
GQE4sYVr4xgr0eaAjaLTcZ/3ti0e9RAPwx3AmNJ9BXAhsGKWkzmIHQJ2dys94v6WoKuw/fp5H33k
ctS+dUKa9q6IQ0B7VtVzquhYjHCP2AKt35yTkoLOLbOM3ZqBNJXTpJpooeoNc4yGk37MHeOhKbwC
nEGk9Zl5LFKd7ZA5RGpYd30aEGdZVBluZS9sjJMjeawSd4wJwij3fLvY6IZGnPxC6oUeHlqSLpj9
OgPtlT7udQocAv4YkRMzNLWEEGmJdXARJaNqihU4wSkYop8YOwwcC1Kmxf0ETdtZFV7M/m+yldM9
O8LDS5LizXR2gZuliomzofnrJIMJBx7ZDtdjr1npKasCnO+dJar+UkNON+A3OuZZSAZsDDTN0GXY
DDy3xEnkHqw0l/kqG7BzI/CBQlvRIGLY6HW4wW2bqTvRMc77mGZOedTZk64dfcIgb6g8CrYpDCnQ
cHqOFREbjot3p/ajbad6CcquqphSo77XH8h988fXSWv6ll4AVvUjBkA9u/fE4MAJNzl5XfRWg8Fo
2yz0CagFlZsyt+CWTSqK2h1IC2mrtPwo+8RgStqGorvzIFHpB1mLoluPht5jmrYqXF+lj656pQRA
3f0Ym833Hrh4vPJGJnirwB8LA8YkklVmqv7ETM/rEnKH8VKS/xFPJWmPVeB+aEJ0aq+Czu/fJVm3
QJjbmFgYg8rSORJD44ifTiJb7yw7RBXEuYRIGCdTTi+hppeguOhzJleMZD2frULo3AKn+FFG3pjc
pWE6ihcvlG290UvoOKeCU9R9RoUyJpBbh864mqr23ZHCB70IVQEOVMbcHWyA+9uK/bc0RP8vpalR
bv7v+0HWqbALv37dQnKPP/eDDGv/oCDhUmzeVDy0S/57Q6jZ7h9sVRTLqOsqfS5s/yn/0fgRrROl
s1VEJOKoueap87YJ/vM/OAz+oAfAlZ1dhWRraNp/Z0c4i5B+qZ9sEEbsUVD/zE/TJdzyt5qT58Bh
3Tr62jHJpk2Ef+/ht9l40LkWXjOEiM4sPwBaGo53orVg7fIrt5vbv9++guh56bMUJsT8Q/XP33CH
nJ0mTtg///DtDsQFFWcXsAwRXoigw/LaFqZ6DBm+95pRXG832AwavcDjp+eX2J0+qqQaLxGgb4wI
5UPlQBlNtHLPJEYsQR/mq6CqPvE8J0SvV48yhXgoM2yNbaIx4p7EInjTMiKcV5qjvixzdgG6ztlq
GWKPpJ4A5O7v2ijWqcu0VWSO7z3pJ0swsv4eGrC2b6MpISRHxwviNHc53awuQ3AzhFG50aZs33ii
5X0beXjprfoM+qFAOpvJ6JL4JMKMrvmIVJ/rAzUkndx8qznMbSJoe4vRmB1MxDiD5Iw22Yw+mnRk
Bs4whqQxiWzDpA06eXV240A7+RrVeg7NnJTjQ4T+AWzbKFdd3li7YngKQw1+pOVqW3xHRW7hD5IT
tkS4pYTCxi7hBPpJhB1wwz7U3xP93GOgbtg2szWPwAxVjQPlFK2M3eBUtxh1bGhNXbSuYHBCfxxo
8oZGX871jHbLfUM3vFPSRwWz7zEqLWRn4hYaiZloE3V2856CWo2vdivkXrpzuA9ZDm2czxqQANSe
E6bLQFhXvZvH25jGRdy/xyOhEqPWrvNyClYVA33Ll0BCs+paD4hJoqgPlv5EtJ9VuZtGfi9aZ9fh
I8jSpuCwHV/hyjxogc48lyZf40DeEmQ1TE5xGgzSg8fJRUuKtAzeFGJyqkdw72whGObkBIEugB7R
pqh8/FYzb0YgliD4NMPxa072RJVA8Yw5JUiD1ybRNuEII67rvqqZVpL09LLb4Mh25DspzRbDzean
SQFskm1j5u67HOGpGePG0aazhls+DHFLRW+pmX23MOQSeRu/leLkFulXHM8REj3AugoKelgjm+55
PXMgVk2AiXkIuxQXG9XKEJYMQ2nXw2t94/BLGMqzYTXYp68iENIqo0mpBTTx22bcdGoq1m6KhNum
0QmlQX4g4U8w0Lv6Q9mUX9rk6Ycm/nSG2tnYJnIRP5XmDq4r4Qu2s2fNJT1eC/eG0amd8gldK9Py
ZWxbB+V67W+cot2O2jHFTcNgJXuEgNBgETC/ZVODE85/ZoOKVj6iamQ3sTcZzJ1uN4Ev3C30mVen
BF6KzxjFRgyINbaIWIijZlUVH+OM2nahP3ZI5rZ1lZ6zJgrx9lTqRYXiG+YM+0vbs8ZxmaHbA3ss
vDM9kNeZrtQa8E+yMtMUEt880TPbA92Ube2oZULEKlygxNvCmVsgzfzBJHA+0gFJWVq3g/91l3jm
h4/N1Ovrp75F0m0r9wdZHvBxCzxTlioF7KYcaKBxdKPZcjUOvHQIKdiur44IT1oHYFo4DOqKYNiR
PHmXQmpdOLBz+IyzJ+bO59zvz54JfM8Kv09m8MHlG8QDDlNk8/6yNMmP8HxAGxnJI1UyPbSFfNCJ
ncpwDYKOCMlSkrQ3BIrqZZglL4Rc6Itj0JD5I/R8qTzbQ+/mvEU6zjwgM5s+sdHxl3VMvouTUU8s
FNugVSo8pCGtDTCKFQsYH5FY5LFs6TzxmVSogKbpHNhWe0iysjvcvvIKynQdVUFad0+BarzVRMXK
cezB1Xt1jFFfJ9b0GNSgSowoJP2VeyKv7w6eyw0q8jsWT1CpE98QBr/zOaxT02sO8XwDOn4/JSaM
W1OUhwKNXyKXRdvr28geACokMtgyMunMpwG06KlsgH4kai1TF+YJu4AVHZylbPtoTbHzBg+KqArP
uvqOcSjNeYrnwR9F4H6Mm8zfDy4ECpmHn7VL8pewQILE1esgB8h0k0diAXmZKcX7ZmJcAHjCB6X/
TbcaYo8V9MfBwG3XdCuYF7xO963CyErEzqNp+yhFAFKRZZJejVi7hz0f4GKBautGMCN83ATd2D0m
RQqQX4JD80E2d477VbHAPmcnQGEeDAARbofBe1cBow17psv0RJikJjgrjgQIguWlYkCJm9RFa5+X
F5V4uOeLRm0ZwHuY7atv7JyaVVEmZ3cad7KyfiAd+GwJn/TC0jyWyHDG3u4W07ybrWT5RK7MvRjD
mMAdgrXd8MK0LluoNgu34ABnNUeNxmBCWlIZb0pMrwXKpw2d22MM5RYr1Nvgl+9Upumi1ftLUGbb
iBnIxtDco8/6VOrZm/ANmC3hAYAumkFLnG3L3XaEM2JoYAanuJ7Of8i1ImynUbTT8OCj4wP4gtf3
vqgZNrqJ9dbhc50djNcs9N8J5QpqvFz4wO+n7BFgAgxclxU50kgl7kd/4R4GLYAS7voQVqqOAEgC
Q1XM1LOCFFiVzW5MjHPdJjsjaR5sf9sTWkdqW4fJyV2PeQpdutUfRrL4OgsdHmZL5MuhgsyalVcI
RptMbBINQgt2U1yrwtv2yWnOtmuES3qTS0+xEeN6yv1ng702EQa8/J7WCXKi4mzrM2r8aR6tZ319
jYXzM0XZGd/1I1Ny9AJbe2JCOVtP2hT3F5CAeMaBY6cDn861/Qegng87tnCHpdVXG7mbijN6PXRj
u2xE+8x4EOi8bqJMhfM7EtERVsN756TXorJf4a9vTFUuW/TgHraJFqQOCif0nKLALOzDMNChzC4J
R6mWTZP8HP3j1AW8gGiW/RhIEXxyYmlvIsgy3DP7Jt+C6GLVzk99ighXQOrWTfkdALo3q2N2nicQ
FGLCyugRX2OVHI3s3UrQGbUyUBj4U4I3IOuSL39fWTpktr7zmQhH37qZ8hLM9IsROoLKMCZP2XgO
kuwUzQZhHBjrvNbvhs4lV8viUHONTWSx4HMNWVkxi37fqKvVlMVSE1QEhe6B7QrukAc8OrBq2cHd
wQNYsy+WUDoIcQ15a2k1ZGSBSrmk6f8+2AT0Ddo5UH1x9CYbjD5QqSOMuI8mSutNW08c1jncD+cI
mKG+dy3tIReUYVbNGFIJR5IX5S4xf26iZyFQbWdYlkkgHNc2ehGR6hMAIs3ZwNN77kfr06DLOtbm
2WJtIjz5ZCfDQxYWTAu96NCnK/jAAwtou/OS4Fo1AVQug38Jynt0D1zBWTuaWrp8wuI0VESUzE+f
MTtTz4bwkYGxrB6dGtd8190QMRAG8KmQ29lWSZfrSznUhfH4jZ7wshu6h1atCqUpwmXCV6ixMUor
uRJ98TCJsTpEFWDCTWcM58qnUisz0MRjp21BNh5NGjPkkB07m+ZaTBTKBTcEaKP8hdhVDnV4uoQ2
PDLGlQuRWEjRsPbOyLQ6ecXzSLRAeczBBaNUS1YRce69fvInP9qZk39fiejnUOHDM40toCSd6Bms
6kzH9qzH26ot9zTuDhY2JHDg1jgWNI8AfOQhRbLWflWp2LaTweotmkPeRU+K9GURtps0P4Z6OeyU
BWSU/ucG4R82sh7B7JAl41rEGKFoKXSIXv1Fr1p333b2tWjFG7JyHD32+K1tBkSTqt0yc1jTNXmg
SDu2xBAgW8fx2RsbM9Ofo9Y91F631UbzyZMULoVkz5RqQCWrp1ZWyBFxY3cEUuxIBf5OKN5dnCAz
iK3O25QDiEiDukEKj2hI80HPwJ95yavnkmok4cNxFXlERonwmsyTA5Tv7JCaZr6zsXaFVA1LmSBf
oI85rhLSAZBd0MZQI51uK7/kQUR+LXgnmEkQecKhfE7CKdzAPk7PuTLNo8U916wLctWOKnmx9GTc
iLLYh9bwMo5EzOJ/wrAq8SlT5IGx6cLvWl8S0JremUNm7Kehoh1e2PkhUfZDLSLEm2xwNDZUB/tq
6TE7wqYYOcujYl2kLQytDMU1TXuqgB7EWK7NGBYnIRFy8F7IAHHWjWc+2iYBxKChHwc6oVvNJJu4
hl9W0FpZD3WTH7r5Jg5B5ZNRg/yoy+i2JZ6NRyHwqSkqbOf2VUoHJ4TrrcsO1/bgRc+wbfIJR+Q9
dR7FT5K+JJM2bkHl7KDVsmVRkOGTBnuIDnxjiXF1oSayH243Ou7xQxePH+bUe4Agvpk2bzVwYURf
UXtI55uyTQnEhiHR6NPX1LWfk1YNIDKJjdAwzg5t0j6EvMNug3HbS5/ZU2EpCa/Ctpdpod9P5Drv
67IesOBw/QkBOC6Ulx7SAsdrb8FCivV3xTJyV6fGXR/DaSRV5AenaLWhDQ2nMb2OOGIA/G/cWHvi
CHLXqgjMswTvzX6Ka3aYqK+B9Cws01D2Un3sQX3nL/6A9bJFuk6OBzxynS7fUvcwqnJEnTsVblHK
jyR3xhdN96OTKcynVs/SdYMpYAgHOrtB6i/1DpOHksjszWlTNXVxkS0XxlJPy6UbesnlHQilZDlo
7ry0iNbBOLGQTVW8zpp8EzM2vMOOuK3yLlz6HN5LlpOQIZyWXgAXZxfkQsQu+lq0s0kkb/X6ZLFj
3ceEQI5hQoCKKD1EiFGPc0GAtUvfs4q+cBO77o7JRvVQ5TnRV0W9J4yRzMso6XdxoVoAXCHcdz4G
P27ik6ffR+wXVxZ4t6DcEtUGQ8MvzcswTuLiOFO7FglytzFzL1okeVhYMy0CHJOrErZLTqy4JqOo
9Cty+CLng9AT0oxd4wGVnHhAa9BtJnaGS6gyJN4x44xDvdlkzBnYKsl9iWOJSn/caImc80zLgMDJ
EfYipd9Qy3hbZ2H3wMtIFsYEuCOzceOkdtPtivrZs6rgiPPzgxnQfePZTyzf1tYu+rdE0+AhGuG1
T/r+wWTPOuqTTx9oGg5CqZ8MSHCu2rm2beyvqibvpmphWQbFm2D4sRPMhxcRdRjktqbYxQKC0/w8
cEa3D1b1Qzc8Mlq1BuuvT/xLWG5zG7sA9tKdw/zuFAGGQQgERifKFpPnPIp2MB5okico7AlzosiU
ixKx32raq6hK96EAcDYSJgdi79TPaMExo1/fIxwjsIZ0qTA4sFaYh94f/AMDR3dIsRN7dJYpG+Nl
yuaL7HEuonWxT/NXY6S7FkXGd1XF06ECp3XAyk+XqhhaBqTdW9BG8EEtEiqSAMir8t/KIm42vope
+lF7RtBRb3pr9HdpCabed93D7Sbq+upgJO9JEQ+fdgeRw1faFkCePAhGWWfZihljFo6vhNqz6Fdb
ZOP5m6/qdaoDudMdGjFepqxlElvaExDXEmNLkDskZOkazpJigmJbANNJZcCRWFJHEV9wr0D37bvY
c9bhY+k/2KgbH1XQv0B8lkukqLh6o/xYKKe9jAPnS49A/6UNTYqKYZfqeYR/IZE7iIef2fw3G6Z0
i5SBGy0CGxGbfkomRRRuyKnQaoXxSXMoizX/e0JMzioWM1yirgz86L2/ku007LQ8+Gzd2Ljrptn4
FtRiI2UuVxOMyYQF/zFuBrVVAdmFQdNh1qsjb6vHFF3lmSzNVRl19kWwT7w0lW1fYi3bJeEaV5d5
whbuP6a6rc4jBKUmpVPIyKmwNiPnCU1f2kWElRGJ1viPFYSwRVf6pxxJ+7btnPY5rqjSUs25EP12
b9MxWAAY+xYw6lygOmb0OGxFkX9OY5ysGnxmIBQJ2ISWXBNDEHYFoRDmzLuAVz41pTdgReo6gl4k
QGCPwJoU3PnKb7Jo3RjMzEQa9Sdtqroeqxxi5aRAvdqaGEKikkD6qcrl0vMj2C0wcVaEFOso2hNj
7aFfJrVABSdnbKKVL8poWRFBUjROdm4wLeZ8JDsPRsEpa4x/3LQxaA+jdu4SC15L31lbtyya0+0m
4JJJpUNclCgfmGomu6Bwm1M03wSM39Ci51l7Sjvn6WQTb7kDWNqezGxoT5yr7en27e0m9ZMLWoO7
isT7TZmpf/zCn18Ry5ECeTj3ZLPDExLNsvDyXTzE6V0uwuk+Lq3pPhyQXqvSb0lhaKZ7M23leSjA
gZDHZTrAZRhVJbvbt6PX6PfpfCezMw/xBEHGEs4liAkTozVQaWdl7xo7Gemw5IIrjY/QxOyc7pD3
3mPYl1q0HuJBbAiFD5dajsHKSoGwqygW97AYjXvaI+iBFYpbzhsYvFp7zPDgLpHNkm3Zx2SRIawo
Frcva6Npj+EIWZmpMMkatWqOYaFhoQliE6z1/vYvWkKuvBYi5Gf1bo5uNjbH21f/c+Mq9pZaLYH4
alp9TMhEpJ5Ha26NxVHPgnn46dakWBGjjTHUAjg4+Tg+RUq1A4gRjCLQXHIrqeOxL5j5EURwfmwm
vzjevr3dxAGZY5ZBjG8JbZvQnZh8U6yVfa2Leyd6iIZhfMSdvzDMSb9OrVmi+WV3jcgyysNLWMbu
c1tigrena66qCJ/SR7Iskja53sztKHSHNfJ4Vv/Ef+wo9a6BHTyRpqSdcSQk1z7liUt26qQFAgQs
x/CApoE8zzEdVwNz6I3r4bHEhFmdFLPrtea21jKK6aA0SfBN6MWptu4biz4ZrS/4y1VQMTKNqn1i
KrzRrTUepxnaC+PanSu5GfftQTYykjdQOvGuDQkX1ezpXWss/dEaav0xaO6leSFPY1vhej5jlAhe
wK2S9xmad01tHZKxdl+siKVlqF6hQQEGc0HIxC74mtaJzhp8FI7GvasRyp3azsbtsuSp4+17gr8C
Ah+yGSaic5rl48bCT5cE4XZWudyRt/HYFLMhaYC1HUyK/QfCPBsKfFD5+xZMEHuH2N3Uwj6MeQxM
VkKWzAXT7brG/lzmS3IvdpDE/U1jcrL1CK5yv7GhhPm0xBEpM5CFQpil4zKl5UUgcrSRKfV2b0xH
TXEIuToJc4WNpbNMnktH+5ji7qRCSUEf44AKqnaHdAS/JkDTclRckCY5HsomAOPWvkQSpAtoIXav
lf0Tzci1hUBGggoXSYSYGMsU3W6aQr4RdSeHr6WL5AABuZXVPzn9jQ0am2wF1wQ1ustEayKSax/6
4Ucvq12s1EgAHBmrRb5Rkp2bkhlOxN4gqcpe4QH8IUAdYQxARiI8wey/e4ilqFaWE5z0zsu3zoxj
SRKX2EQvg/c5eE8kNVhcV6tX08MfyaY4iAjmbqN2O9XdZYwUuLNRe48xiaxjbFsL2UTrInM3NmGW
ey/0Fjb4smU9Rdg3iyReYy7BSuF3YkveGoFeHXnpdQz/TcWgwdrkJexmkFPgcZ1v6m02EotZFzZC
Ry2788vpVVTyWDlifCp6DX/C6DH1wgaJ2TXZMVnilMh1oCia80LwBVcFIoyLRLu0afOMEIdduan5
u6rXddrGxIWVgQ5hZKq+jfx2VREgCgF9ZB2w+iO1P1L5ieZimsX3LWUcWx/v0CVZ/k5oieJIYyr5
XZhk8o6aeUmkPtyhSGo3wD0Rig1yDaXz3NVsT1snTO7rEoWag+MuJjrmmOh18EKKYbUIBgRHrFug
duZJotM7XN1Kzz4UjpcfpwnlIzGMBGsgmt+P83jRL4GtY+7ttxKF6tWsunDTpeCGoHUt895BQtRT
vjM8t7jodfkVyVW+Fz7l3O2nlggeC+J4tllCdHZSiuzq5n11YlL68/adaWVQ+yZ1Tgs3WAGyGXeG
N1uu/EAj4ifYdG04XougCp4ylt7bd5lXlTvXzshBpVnFPHO4emniXynQbt+0BIOvHC7x60J++YN3
V1AnLJvcABwUWW/Yn5A8vldxFRzKPN8FuuOcJWAaT+K3NOhlG+FLQGdilY5GsVSVvObNkK7cCdxY
SeoWXly2TeOgLe1RpLs6Kx/tQN0iUbVlFXQAIMQhmwxEYra7GhhRMvmijpkYNiJio8eRUpYMdnhC
EQTvHqF+kT1wmATHxBtq5n64aCJ3DB8kBBOiMwghvn3LhLXYNCUNJ7vGmNUmsBtIQggfbj8dpDXt
o5Dt+u1bF++L5Mw/44qf7mqvvwuDHsvu5CbRxStBKxE6CCHaXxl2MABwN/EDh0V3aZL+W2dgpOrt
sb3A/WkvwojXqKXZBjZ9vbz9u5GT8ZRHrnlwbDrOsPU6F1k/em3W1LBYm9ZdYBT2fdiQbZt1w84K
GNu1UUKjysueozymfZzk8bINqrd2arZSJuaqG0jNs6Dy3bneu0gLpE5iOrQul069QIfdEQAQ5t2q
jM8a8N9cJQetUfB+afvWIoNtbT5FKTNkHWcL7FGY7Jp4bhNSDZSUR+0DDvUjQpRl7QTZNTb9ckVT
nk1k2cbsiem9VqQG3bH9X7pTQdX8TkvCvb/d/BdT57UbubIt2y8iQCZd8rW8Vcm7F0KmRe8z6b7+
Dq5zLnAettDo7q1VXWKRM2NGjGhxU8k6oluEwQtGf9kTmEEOZT+d3ipLbxxO2GGd0s+cBMWNfNHD
lDpoRxIto1fmNbRrtXdMt9w1+IbQV9Y1pNNL07FhCAc5H7H3oI2qETpAAugvu1mdeIDefzAm9EhG
aIbdNnt1zZY4ZVJC/WwIWRTiVAjSaJqb+9r1hobD3nwxO9AG4RD6V1Js6Fus5Lpi8M7dlF5yiz4c
fLuHtoTBPEXpqZFbbAtw+B3nVuOF5r2L/+AwPjO8aAGUWTHQbCuml/tYDNfZPrDEplInfOVDT+yK
3xgoL/NaWSDxigUpYt1XtOFN2XhELnzBklDQWBduYJL+WpqhzHgaUv3oeuadDAXX7bjTXFgcl1BH
hnqvWr1nFkw9iF6UN2/7lu673g6ifVpd2qHwaTbpnjle3yUNyo5vvRLrS3bKg6ZsTV+dlbp7vikw
0m6AfRSU360RD7zP9U3AJPspOvnAQ3JgGFuwaRHL/ZGPp8pZdRuF4n+mcexrKpkNeYfInLPHa35w
mDjvtPMC+lc0GekUNKjWrEaHTtJ95TxK0X8EBpu/nu9GWtXcMs2+2xSLr/HCojdlBT955NN60j48
4QWrzW09yNJsq6Hwb/Be/RRz99MWdKBoE453kppIEp6zzcy0WVPbR1cnALN4cd3O/bdJOepq8mbg
rj7pp3bId3BTOFfbj7IAAanTdDOn3sk29Q4jxEdeecW68QBBWJZ3c1RFOnvMfyfBromiHT6CGSC0
VrwHOVUe/WAlqyRZlpqB+GG4Bg1SfFkkRlmppLc+oSA5A/QYYy2BGb72ZfeBlbCoww+vtsD+ppRQ
xRO5ee5pwUAA3kEArXFz7g3B7NsVIXI2ilbrUkBOQbZd8/703Ak1IM7KWMXWeI9E1KzLJHyYYndJ
W+MwmG+uoYoNHjeHb/sLDGFxlUAPiZxsxdgIu1H5byhRB3rY+hZdr8fTf00LB6todjMo74BVtRvn
ODjmWfxXQ8aDevxjBc6JllM4xDxjc5cqxIE+PrrmZgCBBHDfZmURVs3VDyScBzhfT6XtUuGpkmO2
iL81brpdmoPywyGJ1VIs1nRHPtDQDLgm5bBu13m16UQAN8aw37PRARlq/phovECF3ad2Yj8Us2hS
clu3xVtVNG+ZGb4rLil8bauK4tWsA03uyfHDylgJUDl663uHiiz6lqzqLe6NB8zNQ/tjO1A/gx6t
Kszn6DwSQbZa4yLi8OZXJgzvqn0PKYWi+Q4GCf6Z5QUQ9X/lBEo6nYdVHfSMmd2TmVd3NlaFEd2V
5RTHaRRgr1Rr5SaPlA6CoyA7HAfFY1B5UEyb6N6lzOAAJmM3NuxpZfbi9QIyGiaLoLf/WlvdNYDh
+RhueqdlNM0skHh1tclbXJ8qS45RbdxR5hadgn6vbP/Bq2d4cCA5wgznbs/YkdvFlfYeLo3F4hRT
LJvRwNokt3JU2TaMgq9RPcGLo5A5iMm98bDuu7JdEfmAOMj6Ky7zrbRYQ9jdS1NwV88jcHyR7+EP
cfRGaPfX1MP9gOSHv0G8YkZOOEGWh8kJQu71Odd2Jzj5RLzN0dUpuWi7DovnyNA2++2hiKMv9vhi
nVhYPxhJh/Tf4qHRrK7AOgEdNZHQSTfuali9xGvY7b+Tez54nfyo2teYxfk2AEq61tlAy2fvbvKC
kIAchwvAB/WC7XgHXmbKa2tVhkGJM0T8wzEZIbdxwu1AnRtTs26imQSNtlh4Uh5PLDn1F68yXk6Q
qxvPcH6cSNlrNnTcxh5wH4DLrJrk7MUQG9n9ryaF3VTiiQAQBbMi15idRjo2dW9v/WZk1ID1aGAA
2HY879hiEDclubr17Qa6bz2l24H5cJWg1JuYv8+0nS6dPNmn66IA4d/yaGu6sk/9IudBclSPzwLk
sJJki1cYh+1N6fXNxgJBnqpFCS/wUhPr2Y4GD41ciuwcc0/Yj5VFN3SbXlPOS9wNAJE4GR2JZKDw
JjUWVQuKdhpDHln20IdVTV/KdHvmowNTf36aPerUm3g+GlbUXhzFfz1A6kPfGf1TO3n+KeW9aUyL
fVz+FxqZvlQYmZfzvReWZ7MJwlOppyML93ifV/l6SHN1igAlhraL9l8FjxYm3RPQEDZKOB5hEI8W
UQHaj8F+w/bjKXD671f/fekIOJy0gJleS2sEYBuTty4B8J3q5QtjpXEaaIJfRaprqHmto/N/f2Ci
6gJvBr1IIDW1uTPluNMJJrFbDwrj7Mh/ti+6szHm8XYOydbP3kOZBylCvqs27NHtk2lQqBnizLKb
8ITp6n+/yJnVUkszPMYFzdKe29IW1nN+SGRCoiSx7O40G7o7Sdm2h84JNmJxyDjLF2T5//0VCYiC
eotuHdjZrigaUkptgLi7bIyG5ct/v0qXFuTQKSYeheI7bSjoYd/hsszKvoVpHkgHQdOVzhbPcXzu
li///Wro5uIQsi4aYwOYZlQl58BzjL1RU7RgdNEpcu7ndqhxV7Po6WtaJoPgPR4iCT8mAm66Kgfa
15ome+sFPUoqR21M//vjoZfi7Nq5fZ4dCeFbe5fUaqz/86XyZuOcOGdbcbObuSntglqN5//5Yhn/
/1fL7yXtxeOHdOIcvCCbl9+S3NnO9SiyfVbJp/9+K6Md7hT3//NHeGD+73f476/TcyC2gVIW4yPW
stCbxxsBdHdPk2R44mYNPj0sFYc9xd4rIFhfFfSRu7nCqtHAgUjNzv62O1qjrCx70Kx+UdZ4qht2
9Gd13XtOF937ONDP286d91jLCltY7U3XocH9XLfpQfpjeRzMyMJyObhbHhjGI+EfBp3SyD9Y+bw6
s8eLFLVz0ewQjfrdG22avGpqx/5bmf735b8NKiv5+MTSP5PM/TDL1AFW97QuMShecSFAH+cIoa7S
CLqrbsFKik6d/vvTtPU4j+TekR6cCVF4+RthDlE4MrqY7dYgjsSWPw0C32uPLjEdl9feL+Ot7ODI
mrjrKz2bJynadxr2pq0fwJGo2aFfaVSFpReFjPmexJNQVBss5N+xU0mO8u5iBk4E/9j0fgzBpUYe
FXmdTemptF586eHdwwFB/XxO/RnGhNpjWDES1hRiaIIjoJTXpjkPGHYq7DNJ7J1Tx8Wh1PKwYK1t
sLXbRIa9z2d1nCuLkiseDH7SgW7prAlXyT16EMiPVUTBMl3D1B2QQ7kLreRQe/ZfpHsGSW0Z67SJ
viTyqBsaD3aaRZQ9MuGxPzpmeXCldAPdOx33xVTSGuGO74LYkFvK8IyKuNeokXizo4OkUXzA28Lj
iwooL9U4b2r0DkoSxxQdOMyprAka9iSUEZhi/lGeMigEEz32UXVlpsLOHyGytzEVVa43O7u+5s5c
iA5Zuf4cLVuArmdXMDp/c9gfMdm8pLqYcHvBVuXp9aiy+WYW1tnrt22Km7Cyae4i4XLhGfNohHy0
whcUm+8MW2Stys+y0ihClFGDDKyWO7X4cygZIge1wR6VQKgv2Nh0D3E0HFXTApPXeJrb8VZYYPZS
igy8Uqwhpg8WbeNsNX7LgkKsxVMdKoKW42jepK+3slScfnsGd6deKH9F+kvOHUxF2/RPfvMMwfA2
TvbJIf21qYoOfYh9LLn8Rbv8WP4BvAKKdE3eqywSt4LskBygnVAswTJOn4YAqRkIxOzZNy4P/uVO
9lwE5q0zh8e25OlLPxG7KJuyUmxsq1Y0bxXhkvUyNeYWzeGjC3WHTJpicq1bLJyKMzUOJCZz1vTn
eHS2fj7fpiL5wLVm+9FljpMJdWb+VzVkfuHiYtOkG4GAvSDJ6qsDXZSbRrj2qeKeZ3bWvApI+tHz
cQ8Y/8g9mQoM0dycuoIc52+yEritXbIyrjp55cXtxeDdjfqOjIh/qCPxTeLjmWfaFUNzULJvInDK
6F1ubVNc4yb9V+v5pWVG2ST1cJdaEL5NQIFNvUjXzrGx2od86UPP4+au8Jf+5EIemprtpNet6eA4
Op7R7xoreo6cn26um7Xlt1jdwn91a35Xlhqp5p4ekTOJIEmGlrzaxb1nnzhd5xwxtL45VnPrSnXJ
sxnhyJTUn3CkGwZoUiVnXQLFG5ZO/qqyCs6xurgDC5eXjJ8Nhx8vmjDsQDoUhEnmWMGHkWpNo/Nd
jCjnKPykRYPjkmLpbiGsm0P6iKJ4z7FuEzrTsBrGFsjuR+Iy/RkSILe2tjFMELzrAwdLb2vUFD8Q
6QINg/SALMXpmT6vKDF+4/kns4qPHKF2IaB8VLP9K1krjgk2lUFURxO9jC4QGtwzsuc1pS7urnew
Z+qeFUCUJn+1eSXKwbpjbr0VvtEUFSnD+S/m9ymutvaUv2RWfINqJHe2hZEe4vszfr18SzzSPySI
YDqKnmtXLe5K2FzcDYCDmfT0UjKG8ys6ZJNl3ZIODo/dNyee0TmJQRaxzOCsXqovYN/ONjk4I51F
mY6eVTkiAnUhYCjY+KsO6v/KMp2venS/B7t6ZhJtN9PUfStXfFguqbbmyi0sP9jke1dReu6j/ua0
3iUb6ZTOWbrk5dyvqsn6TICF+ap/BdT6wa6U/jGY0PVU7FIe51jM0Xy64XGo0xt92WQ6f7nhdLs2
RSYnePHWdthkF3C6IFsx8Oj0SwK1qknZPDl8UnT1GnM4WS0/w4Yb1JwkzpFl3Gc7SQGCuzi1HWuJ
t0Eg7hWeCYUk636nkLYt36v2nlvecahvuQXiUClQ0KbxCdFmo00SEnH9janc2GvHe/MseTFDdQSd
z4F6CS4VzrkT+iEaHRKDYXiZ5+wjtP5lpR2z9AEDTapmn5AdnIvFqwZsJYk5n5ZwZP1WMmuy/G8Q
oTX1Kc54kjVd0XPq3gsPxrK0oqufwmZF3iA9VspH6bt/xClayk/HcUX1X31HroD11tjhX9GPGFH/
dSNcUp3TPe5Nj/3yQ4374avvXIGWasFC6RVjleLumfIAtpBwUcXJaJVPQThGVE68m3QvHAgOP/hG
d99UBRUSBYM2zWDQRatPw6R0KC5TxAW7cHEFJS8tuh3PZEh+d5g/Lm6VAq6suRVbi3VtE6Wje+sL
NFA2qtPCrMH/eHYTWuDpoAWvox21KFcebBaf5kEewjz+JKbqWoOSmrhvRX18aLwQd064KXOoMlPO
4nNs3ibakWeL4YxTZ2kyvi8tjWw5eT02jQsKxYhTcz3s8m46RiWSRAj1klsOfweIjUx+4tDGdcLW
pBnKZ82VAPeHGhdz+sPHxkRPGI4Jtk95nRSX8onHSR/J+CuIGbiNMr1lqIdChk9ZqJYuwOQe28lC
1ad5xyt56pjdeM3KW+pi/wlJ9Zvqz0zV2zxVh6mqg1VeM0JaQcfYeplGffA0/QZTV76l7BtEmX42
HkYPo34VjnkoWhxHedW/eUX5wkaebTtyB6M0LhPvFEn+4S3nXRP1ZEjhPWb+uLdZTezpDXSqS03D
uCzpenDDFmhgaN4Jeh5T6cfPdbmyI5O2AAgLUXEfCp4KeVxXV0e8U5wVn8ZivoFZ/nWBfvD6WBwL
ny6WEhe80frHsW1oaLcnKrc0J/DEQq82useBxdyBcWnk02arvXFnh/SopzIaNl72HXRoNhzlErbh
+6Sfl9uzeaMAUa4jz/APjkXdoZvfyGns8Z8ZK5azq9rAy+3pqN0J7qzUgE1ApDihZn0lj6j3bJRn
gJyi/iwpVTd9iJRB5GbHkFF1VWEL5ZrTdsgGcR+ZrXkZGl5Xi2gzAU5vVYoEZXhbNdUw+LJ/2vP0
mY6Nl7k21UEbuYnTzvjz/Ns0NVhV5pbsWNbtaox7eAAZEgc75gyfsNIjgq4y963AN97EFckyykAo
Zd1K2qE4cXgoSj0FUxMgsV6Z/TkJqFo23PrbYCOybfulQQY7Zuhxyo9HepIwmDvrYqTIa6o/WQKe
XUhrK8MW8BXx/E8545Q/HA28kmz1IAg9Gp65s6LsllYUb1e9fQMXB7uRDjqrTH/m5b0QrkFVUdwf
greuoXoX4ufaQBIsZ1aOYnijaZPVgNAXSK3gNQkWrLXR3k+V3sYR73vq1r82R9M18vGjG4tTF7Ao
ndjcrAiVZLuEFVPfxW/cJo1rE9OyAI00c/O/MvTFWp0MI3BXJFA/OGW9ZZI++0p+4yi/gbtlD+tB
EnXb4hkowt9Uz+kGHP+tE/HA/bejWnEqOEA3NW5vf2PN8YDZKLqBGDxa2IiPPFyndRbU/jXXIyp1
sB7gG6DfByARku5XtAjYg+ph3Q3zU0u0y5szyUmOcT6JnrH19Tyme9rur8qmaMJJKQVqhXOZm6be
+b5PepAmYncRo+TMFVCoXRHqPz82uFJjbgt0c696i5p78Fy3qvRpzPW4NjBYAEzAW+A3cO2cxmKy
gSzdZkQhp/iJB7dE+CCiUz330YTZ1qdI0/afdIn2psr6q5b1I+sVrOf18IDujK0/cN9df9hmc03W
Husfxbcw+Jo8nM8DOmeShyTuW8k5gF7qLRQbRlo0l3XTeocusGjs6viJ1MOAbqkoBnaKcWsNFcVI
sqBpraOGOBbT3imIP2Ds36QtYR96y77SNgOTMKUmzoocoomyniwGNQI1nxNYCnptUYIY7xUpNJQx
qLYD3Uss7j4ZYTgUCJ4AVYZpXRf1pQ78SxA1d21fYYwL88+yxm5JmcGlAvksYH07A7xNot2rUsiX
HlToGfTYvZWn2cEvrpQBEpuZyI1niU3lPCkueF8ro9HUMELhu7CreIsHJkbwLuJYu7R6m8MZd29+
h/+QluN+kQPpnQuCcSZvR2obmKS/FxwDEdh+KwO0jqBxqacZjqZlbJDEE9dJxlIKrq+9KXRH7bth
xifP52eKORNhx30pCYzUw2bwon9KaoppMP7uFuAqpVy3mqKF3DGrLcnTZ7NNQIsSl1sVfKg4oFLs
2pndXlhYyoRWR9pTho1P1Wsfu2c7msrdoM19QWjgWvJZI4fEfzKkfYvoOwcedz4lkR19w3NGPR2b
NRnv7Sy9Yd059r2kxhafSf9NkSmZEh9lujI0ISudd2u8bajpOIxcOmpTIPoIrhJhYja/2fI2uzxh
szSZA6Z+c58Z8W/KLZQ46/wkAmro8nnxR2N55fE5CYJwQc5/fBNYVYIFobjvx0Cc4soeN1NM/Zk/
ErJX9ZWijj/VefN+cRgZIy4XFemDxGTOO8l1kg7NZZb6u6HfmrGrGXmYGas0o59pMmKbuKO1GX2D
dWPHpWV7TcZ2Ndm0HQ9t5cbP7liHq9Repp95RkbpvjnoFTuviin9k2h4WNKoSCQbBasFb3UYHVTm
fSo2WJc4xrHL5I+lzicsODuFAYjR+StN5x7C4nftUCOHyZ/mdHxxDooUwEvqmrrAfCYWmG6jJtdP
UzK89n4DGZfHJHeKPOBCwbxPVo7/Y8GSy0MOHnC7uDOHdsAfILoDGqP4J3qZgESd0RkeigSjkfqV
RRFtepPXFFj6kVQB+Wg/eg1DCA356HzkZeysPZeuttKUuzYcud1MS8CvNT+8gcqPdFYPkLYOxoie
YmT91psQ7WNLfNpe9iERxfAL7EJl/+QGIGcO55S2iBJ/9yoeRLZb4IqZSUUsOw9aFi2sTlPI2V6u
/vHn3o62TWdrZr7YZ5TRQi6cCL2EiMh11B4SMjMEpUyXEs3grHPP3gWTfWeP6iWLw+gHP9Cxn5o/
sCnMDksxGWgtOhazaY9f2iEV1n3XecfPaQg4QBCJOUuZEqgqa71TgcH4g+mJBFxicYdhj2Z7Smyc
dIpvTIgEYVNzlY3PrZ/a5xys76l384PUIWWXOlxiMTzQyZc751B5Sy0thxtDPTRxxFF2rlDgjZI0
85bXeySz0T7AO1rPw+DfqRTjfubMxS4p4Tz0MaeqHt7GFo02247k7tFTIL8KzPjKCCpKH74Fgju9
AR7WVlCexcCz1/LPXmtUu7bCSlkq+de4XrcP1Pwx+x8c4UgeR3g3s0yfqpI1p9G0FNoS4tiUoPx2
BBzeEWPJEAas/Rm1dhqVhNZeRtCBOh2YVo5BoxKvtXOjHAviNSkASsBXOdih9WDjJqNypwfwAbEu
kPa5TdAYbRZqVOcuIKB4bZMpwiUwJfTnNaccBMCK7SfcxLg7Yc6El+XxHQfMRSKA3Bg3HP0qUleb
kAfQhmtlNZsgKDDZxWtV2puMS+U1yZjMppk1PaceDrkiP6A2HUYb8FpYimHNuu8A9C0/uA7nJ5Xn
WGfteKfRVTGH/OS+UtCExmkVz/hICkFKye5R3dNWAO1NyWDOyNx6mN+Fch8pvmULV+Z3odPsU6S6
dd5H6YZAaneMg/TsBtz4m4qknK3HeuW55sEBqITDjU157BnjqQMCScY/vsC2OcxaikNYxu6GdxXV
1WiDzeAIDGBBNbHnyL8nN87ODl5nHItMBDK6dhHxA9mP1Q6RVZ7amjpsfUkd9pbUFhBZAoNvAtY7
OlNDs0TrEqqquTsCsnmOZhqvRM8ROvOr92Igtd+l5a3Cod6SIT44UuHBzfx7zs2Uv0FeaV3/wW2y
k+Gyrk9GLIZj+a4MxPIh40TN3jHHlF6b23QEVZB23t4cjdPc+9kOPMDaVILgjZdcygBLl9bsOM3E
3jmz5nTKZUC3OIEWah0z8EbhT5NOrx51lmgX/AzprfQckKBQSx5y09JQh3u99YwwPno5fWDgdbez
L2l4zfoPcvG7wjralIjvm/6xzWvw5x1LxpAZjwksKVneFi65Yvubl/ix9KMNDjkks3/A2fApe2p5
3dncFN6BU65toNQ2rf6DSY9fnKrJDSvLHhjsNo8M7ylsM/VsuoxHgVeBFTTkGcbgNakExdWt+dnO
IRpy2cfrAWjCfnTDj7Y2+XlY0ae18CZGF9KAX88USCQ8IrWPi7VMGYpleBQO2mLfv3qjZpiTmP0q
e2+5HaN1R5eY1TuIsHFxVAqRm3Mwh/GGLGLNldj3i8muTY8FljUgVdUOYzvyWoOWWkYWmVSYbivo
dYVUNE6Q84hDjhzCHuydXYRvMU97fhRGRRWyerQadg7FkinHis8T6jkIsGSSaxq3KND5LnF3Doot
ap7/OtrtoRmzicuyNLdG7x4YPce16aBGKPgIUOJ78HhUk9bKfYM0SMY7o83NL9OD5WKs76MOgGmY
M7VH9qtRjOml3wRBaB2C0CwvIyVVDq7WwZnrSwdNcSIivEod7tpgsXn2BO+9J6J1nRGpHUyYN62n
6FF3bZxwTXHsANhpc6yuY32aaibkvrOjfdAWFIw2lWCvXeyQjAFB5Mk3Jr6MvApoPUhQzy6UWlnk
723RGTwxUB/HQDobnzA9VP01n9j6RImnZBxw3Q1hFL3W9UA3RqnPI/7tg2Rpe7Yq+UktCUdvFtBb
hxtzWW2M0PJBmmBbRalnAlqqIMywe021PJbBgUulvUPlhvHRHapCgN7hciiwRXgMLAf2LS2KaCXO
rHmwwKaEuWnDQ9qg/4MWuPSrCxlUiSjiqoU63EIBX8/dWkfTYSgH+sfEH43B1JLloQUCTDYAjdBD
lOlT/xuY2dHRac8SQr/p3DKo4kYgjjPzEvT1Po+9ckvFugtJgqGxSE1YEVXQE6Wb0qfRmO4Lijgm
AhXP/iC+4P8y1zl4D10RuHu/J7m25HZIx/fm/GdT2LCmco+gmlU/WELGR7FOZ1AjPknpOPgxYswW
wuK265bTfTAx4mq3/Uyx81/wxTi9fxsH0zsn4xHOGMW2VChRrfSMdSd7ZCdv7oUf32dxAlaiCLG2
mBNI/+UOzTBwtUfq2Tneh7uaEZ0mYz5dKYYcUkehBq/ujjq9xu7w7dmAO3xdmcfedDGO4TCOBQOX
UzUk7S3P2UzGY8achFbOVTU63byXtv0L9OK3DbCdNqCqYDoAprBDAGlFdgk66eznxoC/3oXMqk59
HQt6O6nSTjEUpBtOsYxN/XiR98U4F5fG4MBUDL2596X7BeaZyUiE+D4ad0cwaEbxjfQaDKE4cisN
/eOkPHjkixYyKk/j2g/3nC2lPy8hg5Z+FgtyQduKVy9HoQpZsK5Uo78ikxRFUru7WH1HDRn0EdC0
57TPRqnytYiTr6g0jr6mQ3Kwk+d5FM+F88+kQcXpx59c29EOMhkX1oCg3lInFGRgsinNboEEImjp
kodEeC5m7xQXDvHg6jsN/ZeuEsdWTM8UuDyM/R/UhxY9AwNpUd1CTsGEFu4sbXFXp+N+M3G055Kr
iPcB568I7oz5+K6pEVE51gEzatkO1MJhi9X6W5p4HhRRxaFDbcc0/IlQDHVt3KRGQiMBVIuMo8Sh
1ozdfTCdR8t5ihLeXE/753gIYzBoZBuGwuFH8WGOTn7QM2vaAMoBIhpbhdbYEutmAq/RfsCnbcOO
99TKKGgMpPUXgaGklEeFK1/oxyJ8tAoeTRilqUyxO8aUALh6A4EwmbMjzhZ2ZhPiUBGl2Z0zImmi
CCvHbZGoeYxrhxtzCVRlZX+HHVanJEM7C5PsO7Yne1Pl3Jj40TZj+RA2AMt90zVW3MoMHov9wCJL
XeaqxdYc06bJZ+BntoznyC7L0/KisyR9CCdjwLIKlaX2ObS5SUlgyjsNPshRC9XWcCxuH7G6DH3/
wl/rV1Z0aRxV73jjq23Ale3KnQWcfpeW7k/u5Rsq12j5Icy3WgLeuaqLje0Gw66a85FGaTZCnYzu
8P7+dW10Ydzk3FLMvxnz7SoF4Mfqy0bSVs1jyovbGaM4ZdnAM02hULpmhy6WASXKcwZkO3gtcmme
zKj+XLyY/ATXVWqyXjCnLwfOO8uMCeUi7BIqpP0PO6gJKMrhQSSUt5HVjXdANbN9CqelZarEYDTk
R3SMaJ0ZnB+wUeIZbKPfauwj0hmULfXqMcD5oHPuL7LQFCpEFAhpYHTSyiM+KaxwH7rUf8s4Eq6M
IiVbtR7x8IA+s+IdY4GM4h+/E+dR0mUhNHWrtcNHk7epoHiXxNA/gYUPb1G7NXJOy5KTE2/KE1sh
oAjUqi0kVJb+I/9W8sQwjv8NqLwj7+yQjhPz8PgvUZgHLc5+LgPsbho8nD7KQ4Yp2Y9EDSK7Qx0s
p18KJal6myO5rjpeb5XO93iyTpY70lcNi7CuBVvkJMZLbONip1WLVUCmPC4YR7Dxi5FroCDMQOGl
W3wV7XvrFp/QAB8qGxW896NuE9Tpt85d+thGVipTmNX7wYg68hRqxxr0PYxaVv5l4uxV/pT1Do5u
GFmH0goOoCIoMYK2C68FFmhpf8haYszg+R/Z8l8W6uoz8fyv1IV1BXewOPfhfNdK4C5ZkxzoAXnP
4/AKmI/POUz8JkfoswXtYqb72nevMuI9IusjCRm1mPhpuQ6Dl3S03MNIqmLvZfo6N/q3i7LPeRLA
V2KLFaX56bHVBGrVrWeDewnzPFWh7MMLO3kD/8AOgQ1MWFCeUZKx3tbuGbM65eu++V717+5I2gWC
0bltrGbdRftysOjgJWEbcafAPEvLMUQSukgr/0tX4qmZx69YFJe05ePoGohvdh/tioH6qDR7A0Zz
UlPzXhvkYFSPi9AZcCPFjylQoEKxOPX97L6qS3j+4XSfdYONVxGmY18kHPGVOogmG/Hr11uHpyE2
DBeju2bCDMo/WLPVEXLga8eIxr1rP9mxf/KRc9Mk+1H9skZgotuafvHRjyYJ34uo4+w2190dm/2P
uVZ3Y2mHmyxyd/Ni3vJjW5GYJ33dQITF6rtQQ+gsmBwqiZit7PqjzNPl0kN+lsgWSMtv+LSfeFlH
2bX3CfuqvC8wqOFvhv3TbfrKu/JJ+jbhU+Bw9RlcOEs6yjrl8Ux5OZ9K20sdOAVxS8agJn/YJ2RQ
xn9d+z6zt4r4aaxsmcS7rp7eXS9/Xry6c+BeR9lNay/JvwdyN2uneK6xPlh2Gh5cWfCQseXF46bc
SS8+lH5KiBe/GcuyP3piKbotWX0ufA8dlQ/DjK0BelV19MadkHl/pkISVInmWIVii/3Cee1iUA+d
Gbwm2ghv+fhS+wXXMmcpUWTL4s9Qm07uHYdLlnv+ThNvRdnq7qQR8q3achc32lg7zBMbqh5edagx
dyqbwaXBzTfOyYUPIW/yRPkEnsUo0iOWSeQNN766gdvcZXA0sIbSVwLEFHeEhaaadHJVY99b504T
AsEkFU8lOuXEcn6a4/CLjEq2a4P8mtT8iZEzRprqRLirQqgb/0yrZk8NLmybxfYxGYpdoAZO9nWY
shxgDBhN4h6Oh20HeFkg0mOeUvI2Rf7eiuO33oK6MhHBW+4L1ICIEddH/o65wEedbpiH45pbl0Rn
95rOWQcL1aFAYV5NPigYJfxLxgdzU6BmQq69Tba37WjF3Mh0oHckwsrK4Wh5zxBfg7dAR956Ch3O
drpiJx+v69ShaqUTT1x9LyLXGzYL9ItOrXnm0wD/yP9yFNDwltaFbXdTumVgjnKUO/tjglu2FvJY
ZcHwSG/6XWnYCR9sSehZJX+imP+8uZhPVcsDPKScyBX9U8V9C8btYhBlOJl6z9vl/qIs+Hj1XAlL
p6+w+1oZRdGUWJoK9OuUfveGdnZjMG0MWnpWlZi6bVTN9zMaDCXN+4jJD9oMJxld5Sc5tMkWLo40
ALLU4d0gMVVX6NYRHjE0UglT1TZenMrHb/b/qDuT3ciZ9dq+i8eXB4wItoB9B9lnKpWSUr0mhKSS
2JPBvnl6L5ZtHN+JAQ8v8KMAqVR/lVJJ8ov97b22o9muyg2NhIDMA9zSvBt5nAh5KWzcMqmn6XuW
zrFgOxDiFVOkBbaWa7ECmao7Wxgf7sT6aq44jZLHM9cCGCU/MsxTSUWCG4+PuonMBfPm86jGqbvq
EWRXFcdQCDTWccRD0HhTgcMsyjlSRZjSJKDjbKo4BTp8g0r2mI876jFrGYVbVUBYKnHR7gycs6Jg
bugTvWBc6+guBkDkwVYyFtokbJBhk4X4ymvwCHTo+R5+YrrRuKtgOe5acLWLGltjYiot+T1pYHy5
d7Yn/FpVwKDzd3LJ7kTH8aiDDwWxBHOSzQa06dp5W+BFPcSYNEksGOwT0+Yiq+ip05FxTAjgdhxp
e0bNUYgdZojoOCYa8IqCqaJGHJW1fuOxwH3b2MRmckmFYi1g+S+67F78rq83JXwhAtznbCkoCuiI
G3WBQj1ZB1Furaq5o5iip4oEqVbLF8vzzugXtH97t4Vi1A9789BF7JqMLuXd7EecOgmesRDaSUrP
0sW4DC2aW21j7kaJf8DhKJIH6s3yhbPRhbqOiQ0aR8qzobv3zu6/gxCHHayScxpEz2WW2sA6hpcy
QVKB0L3o3c5nlHQPc4N52+r0uuftn3Y5JaoGu1Heqi+0slVbAhkvRpSeQzKe6zQr35IlWCnkiXvV
gzTYSE1S3DZOU+ycPH9sQrp3S+rj831e05YKN3EVjv3ZY5ONDBJ9F8Z0J4KpOcxEZ/revZYcXLc0
Ct0UTn6XlsNXQwy9awOkBulu/bRx1rFG/uUNQpOd0549Gtc22IHvjE8YHlwyCpOPaYnbNP9con7p
0D8IbT6qskU+Unpp3pn3Doj2AyrCJbLNaFN2GxpUuZ6c/FaOw5E1Pl8T2+PZl+mla+qTkgfLLn+H
CmoSFxM0Hkc+ZFhUlqOKAAMDmDKd+r2HKreq5/YSFJRKmPGrZVbHZGgvJvi3yvgp3RHAijV7/CgP
AxgvicORqa/k/Aye3JmMW1UTzISiozTfEW6WiD1d0KDOTVW1jr3wh/yWtQut6qE05P2y0HJy5vEM
XzITHUyaAVfDDOuEjk7zpuhhZ1pW/zAn1DRo8aB9p13ZBJk7Wod8DjAgFJ2nyWPgBZWMi7TyH0TZ
vk+5wUJUo6D0kLffqeMjtQYAE8e1I190ZTBMDskxmX0W8HM3bcOi2JI+u4+blCyYKpuPJi3YXUTj
wj2cT1NP6yKCLB6Kkt1ymrBmFd6XF3vVsZuE/9CbDTExmb43dRsgxqf4kZcvtWkpEJI0UC678Gyi
raxIaEdb3QgonIbTPFr1eOk7xByMfYceUNqNSSj/0Y/DUzFO1lvgdc/maD9OMr460mwOYRsTNhxD
DTFCHaLe9p6g8bfnOPc7TBPtadC6w2MFNWky0oLuMce8ugkYc1Y2724Hsy1otVznjQ3pfdLFuye+
EhKRr5LM6ckhqb4ZxDKCFRzGY1G3Nzil9hl87ysS5303qOJdTwaeK/AlexZ75TuHlI1jBc2FaqG3
KpLRA45rjN6++yxRr3iiSAYl185wy2Gxt9r8PZ6kvzx39I1b+umricQxLX+rgAt+kCXH/6jSZ1Xb
/lWybGJ3SGZY0M9b0MznIEN+hizMZdNJxgGbZ1Xuzc/R6PqUrZbH2sUTRgIzeubpEx/MqdCb//hw
bu2TZ2Kh+vthVpf+bar895blxml0qStN3Frcz5Z7ylKvJnBqTFfFvcHySqIpADz3YDvajdm8xomC
gRWR1PG5jDSQ8mc/s5NHHbOTqKvidorn32aqNr1BoN9YfNMpItsgmPdVEEDXTQnGL/s9BVOCs2O9
xAKSDaC60W3UHmHq3d63C5LdCLFmlEwTYOPEyjSik2V0E8TIZfINsvecQQIAyrrp6+JaiIOMau8u
rN8JSAaLfP44p9NtmEUZ2Dwc4gMCYml22NPc78oqSeY4JCGraYupGYdDjv938MX3iNFa+kho/nRC
Q3qWLf7Yzsl+HDF+GGN6CaIetRmnJ5gHTgr04NbOsKOtgFZHGfkbvA2fZjXh2nMV04J6kLnzSu9i
v0/JJkGSIrbkhsv3YX61zkzRjHEf9sa3YYzxrqDTUanu1Yzm39K1XihBIw7RV6+BWf6msT50k/ks
prRfp456U5hEIce7HGYti03aCCANG7jfIerovg5WwEGOWvp/OqOa1gT5hsqKFx5Ataqt9NMQaIRM
xlHsGCs1ptVWVtURw9pb043fhR/sGKRXwm4c2rYcyigwK6MANOvMHItNocSpsy1WrT09kTqBrYEN
uatxehuEJ1tjP7fFH+qHYG1awQ74P5ECLBiSf28gvXPdxt+anZtB4bhki8gzqziiCsJvM9m9K4eu
DGT5dMYdrcYYzRxgDo2fVCm0AsQUhWA7INkPno/jZQ6+Z9/heEEaJoseekbZdK7ddTIMEHvhVIXV
nYo+hIeybXosg0YG7JU7OIeSwUY6zMZGmn9YoUV2MbcLaNb9xs3Jk5ZQ5nlpQ276g3GkTS0ujFu9
SOKLy0JA5Rkad0364TAPs6LwrTI5C4QeEXxSrhYc5Xb8ZKPVbXvhn4yDxK0M/wtpsyw2vPC8ttNw
zJv6THkI1nKRgN/o7ptMrBUDUBfcsxi5+ui1g1YbkyaOdVsGiix59EDzBqZs48dsep4d2abpyu/Q
c8DqYeZv06OcWsaxxS4+OYhI9cPgM1ES5bqrIqJ7nFYefWl8kGU+jKB7B6SUAdeN7/E9CGXu/CZ8
KKfkqcqbOwsNA8LQE+1mtzEZ61UgDJoUcutp+claCg+usrOn3sRSahbgqkyM7AneBtjg68bmTodA
9Dh68oh+9tr7tB76HsaW4j3DCEUHt3mNo+ro5CMxev9i2QX4neTJgjQsK/cxb8I7r3E+Mac/Bu6D
rngaIeaaO5BRNDao5t3zpguYKkKjhtzMHY9USMY8C8UN5MU194R14s3F0sQ705hibkEBvUIL8Ga+
H3khCIvDVs4abpjkuwvxugjHPCYFsW+lXzoCf5Yx5Gt6f1AQ2Y96aRJiKhKflAwjpDr2UXrJluPO
diBNuEqDJ7N5pNr7h+bxCY+RYlGT3ZmR4rqT062fOavQ9p9plQZC0ZA4ZK7xGNfWnu34O2/qNIhH
3s9d88Cs/5s3EmCbmCeaN9nRS+oImyG94d0PvNT8sfto2V2Mx9i961zyAyEigUG8PsopFwa6yK0l
Wbsutv5ZRpewkVtLQkTC4LQeATISSymluo9gwHC4j08JXRyihc/ThAWWFnXMo55C6KncC9l+pxCC
cFahQSVcfFWBENqNhzLy3Ss1uW/1yKPd4RJaAauaOBBptguYDhKj2Lelc3Ann9hfWXyQr2vYiXfn
QUGidXpWYPT0PjD81qv2WSqMcq0778eUn9kw39iC4C83BdZ6AYzdIGF5NAcjqbGqwDQdYE7zOLIA
FifKTBRPbebUuHHdEFaD6YNd85BhIl9ArjlCBl+K26d4Zyt2GoxmJGDT7llnujgkQEzMrLiKWUDI
KoZwG5vZC+H4GxohvC8JFnVIqdsJXa6wmZrssKZYh/IP4xjSXoXcfyEJSUGh28bX3vXumrK/oyaA
0HoivjlVF6ceE/bWB3TAYQDQJUmf+5Dl/xg7e8o9rpztfarqc8icTrxxfeMGcyYkKy8+LwSSk84z
eZom982MWTMaJdKaabIs7rIwv2ui7GQOY7YuKAgvfDu9qjQ8E6Fh7W2zoyKRRX9GfLb9Kt0YqR2A
UbSqQ1xwBoehoB/cpXHGyUECFxjPluoYFB6ck8JNGT/iGf+GFwbMsfbeVMYaZ+ACUVE74rzubZFH
XHtMN2VPfgrezC2MrNM4GvnFVGjrs0PkTow/ZqAL7K3WFnoGeUYLUyxb6daaMcV646dL1fQGCaNn
QYKtu9IzCBHgGxxpYF9FmX0Pzm+HQPw1qokGG7yft53A8pGC94ZayF4EmtaKDNPSxj57fBtBtTeC
S2Xa+CqmDW1PCHE8CwZGZaqp4UtyToXHNLQM1L1k1yEe7Vr7FJ66d/Qz7Tue/1urHLjNh9w5kH3W
rsSQ5uZ+uCoqt7xUffaHDWC8g1x9NHSS3OZZ8ZorHnxtSGaHk9DaIUy7Cdr8yyWk1vTcofNqI3m5
yWvr+xa2+trEI7GRCTGFjB49nF9YleiVhQAxZT9VTLdkPEJQI21363J937TNdy4IWovY5xYbcKwG
9rt2viyMExjkml+jIhPTedlzItPummT6XOZRdu/mNXBhP9b7qsDzpwzzbqwN80wyq0ak8R5kPXQP
o4EFbJJVeRinvdmEw7qF+uTnzR9jgB0duvWv1zf5feuOX0BU43uj+uhrePcGW/zFfANTsVtLM8k2
lrUUB5Cx2s58amjUb5zRAupUboUrkptvxloWD8YL97Byh7fmd6SVnNDB1wizY/GLcbvieVe4q6Sf
yXZG0U/Y+QbCbH03JvVjMbvuqSsWkJVf3s8ld/yMIprANXDoqRDdfxBbG97Q2jB6wBLspntioKrS
UP7n4IonfzvOlMqVQf0a6T9SsAyupb76LoSfihwmuYrrvLTvFG4pNlwRTznbkzzok22NVmjGJMEl
286mfcXWhDcuwhXh14GzPE6fq2R+A+uM+Ut0y6C55Jxsxrx0OCply3Wmw2fV2+FDQ4Ms5WhMujGI
Y8OBZsqitZU+ptlASI5iUh3KaSgJuGFq8MahPhZtPrxhhd1qf4ifecRnl6m1X6BabdwGWmvRhxTP
l+m1cj19H+AA0zYNRY1mf+hGZnqVts6OfTvxpoCSd/37tSHJYpYFnPDa7PL30+byeyrU14Qy7PPf
P1g7egDBNlG+N1ExpGx3Z9QNEI5JiXudMxy6qAoGQ6hoTeYSK7vv8NHfcGi8gBl575MIJlE0WKvC
874Dx2iAneD+AO6p1kFl6h1w3k83y7mDXmKzcJDRBWwx2Yyv88DmrSZ8SIHcY+rLcF+Ohlindprt
bHSQzpEn0ykxk9EkLriZnGqj54QAcWzK4G4XPcuewDc/ANYBZerbl4GSLth4ybgbS/euyK4DeW/X
8C90QG/L0qR0OA03lja/8vFblvdV1+lN6YY+Z5HqjkoeZ8MtCoaysQ2bFhdFsuybJkR0F3skqF7/
O/cecJZss8RL3+IG7MHAhnokokqdQXYoeH4FbXQKdSk++eMmeDlUGF91N6npSAxXhXEKocZ5VOY1
0IEQJQ0mGATnAoxSN1Qm/v3OPfUWS7k2BCUZu6DE5ta5gpYv7rsxMV9U+afCL7TP5UDWvexe+yjV
5zFpD/iWcZ1oc2PVlKZUYeVvdWmea4kUwR4DRT1P3/o8aW7aXEwPSrmanzC3e43P1hPMSv5UwSaR
bBAcV4P2L9ezCYeDh8TXFA48170/0mc09VOy+mUtPp0sYUXGkzINXtuoSIH51eEz/azfsmheNYz8
bd24vJ50v6cEGZRacEj5JrAbjsgFLXZ9Mrw5E3t4X8sVYCkwXbO6bcz8ofYfsz7NjxYVqGRC8/pZ
aQvtnz+7DoPTEBH5qWQMfyrHTFySP1tZo2KsSOznAXsNpC7onqA9d13IHc1TZXfu4zcvtn8NOSuC
fLih2LZvYYqcXehycAx7ApXxHtsHl0OT2A/zwCuzrPqM0hjB6OmVJxSZ6rK474s44hHl0qA8uT+5
WEIceXaf4yxjCjHuJdfZjiDLmyqjp54JDffkwB2KVdq2VeyahCNOeLhuYuF8jfjNVnTCcF7pkydY
JG+0mgachsjssD2iFszkYSV0czMUBFMMiXZNx0vEhUCO4Y/s2NLwRkLB+cSeNl5Eb37G+EDONB3f
tg6j+gyai5sm0B57Jv3sDiHKa/xGa0dFSQ6GmJhlLgV3CwmMbb4Fqmld52zQ6vlOM55tjNk1tirx
diAaeF0Bj66FLIBwd/Gu6quB2UQEpFv8esPRq2cadk8ixedTiOrDbKZfcoAYyaN8lzac1jvwD5W8
MWlqOQsyY2gKvxbSJsEX1qVebV1TIEMcVQp+2qjCK9t3v/rvGWv/0eoVYL9eb1tKegjthXof4Hxd
RV5z1VXTvLoQYsbBeQrm5tGpep8Ej7kvYcFvZusyhX1/rO0iundMDNohmUTw9KW/s2t5h0mqZKzk
5w8+gp0dnI+C1LHDIXaBznauY/NSqoJ54DFgLUVSsv1jWE6wK2ixthb0LMG5Gzdjwjbr9AN3Ub2X
OjuDT2SUtRruQMIhFur/sVqfrHNWdQfE8Ww7KSYFKqq8naVam7c50J8Yq/1O2zm1LD7b+aT2Hqyk
rrdO02Js5G2ZeJQduDXBhK7PHVBM9A0jaaReYx6ke0sJYbgu6UbBN/Y4UBO3nc30AnrwJY8Rf9nH
ezfOOMT7cIheUuKWCF6SI2ZCoiYbNTChnEQqYRlMf9zME/EFxJM6F62dfYxxlyUlUeqUkwJ7rh8Z
VDakAIc9R4k5DkcSREBLfeYEq0YHNahV5hM4hmsTWU8hEUv8M94h0+6rnY5YkTNU43EEyliDR+OL
MQQFTnNrfryQuc12MqBIUyc03ffeQVoWaRVQGVXUPgdRcZzrfFc5/affgYukUgLseBfeh2F6jjxu
y8wQwpuvQ5/sc3S4KpSHqnJualHfEq6DWUzkLuGYVDccMfM3T2xw6fo4zJpTC5lmncT1b2Ti4uyX
s0cYPdh+tumpyWTYxmbhVMBNYCMe6be7myI2i0O9sZckdZNEGS6Dht7BGssIO3Kw0dtI4J+u3IK2
juDJtZtvW4hqM5nFm0Wb3mc5BcfZM6kEq4DWgndsKWPkITE8OdAGGr30ZdzXeW5jlgnPtS4/J0UM
zSdJEjQ3iPZvnmdeWEIeA0FlQ+fb76JnwKzt/obGs6sXuNcOtHQteOf4Zv1Rd9GT66SfgeXveBZv
h274zJNEnZnxrlCyt8Gn8u2XcFriIcP4DigJRMsUfqumXObex6AEoDYqiFgQ8fxOP+e6+AmMlpQL
OVzF2yEZMZcKCCM+4RbOtuoTjyEiWF5utWkb0Ih555VYEtrIP9basrao+JyIq2bneby3dW/TNkyH
rpq65pQ6yT3g8ordV/BCEDU+s57dDohiN+Zkewc3bcnW0BUUsKldm2F8pNnnQS1x9oY30aayjbsc
Uazwx2/RjNDhXs3GxvReVagNmb0F2mvx478ofMfrWsO+LPICbOfYf8qk2y70NDDo5U9Vz88VI2US
lrcCR+4qBGzRkPUd9XArJvDk0dHlHMPDkdBFmz8ywMWHscxIFXGgTczI3xasq9cscodnK4swnXLP
0aSIwrpjJiSEnzp5upbKw+Kc4wruauzDAuMDU0KoWAxiNKhXNR6+eEYE6fR4yDIoh38FsgmvIPd2
9teNhdsyCO+7OplZqo441qhmcjv2ej6LQlaJPP5ChRMdZ6E8zjQsbCOPhzUqyq/lzKfcq6s/2VIJ
xeaqyu3mtYx1cUz7hpRXz8K7zvEph5wMLDv8zH27fbeDiB269I0nTBDMxpHW+xjv5qpfwgWMOcGm
tih+XMwETEfU/fDWYZBEXAzSCASBS1anavWjTe59O+EUvYP5cP/3naN50sL3+PXL8SXLiLvAWyHe
wQTRmyzA8TMm9yZDyiXscd3A3BTSeaApAP3LoG5WyRLqJtTnOEifUjtqdlmVs5Zk0EGZapFtJrb1
gRsDm/M4CCUzl23dhhed+aCdRHMYSk23nVpnXChrVrvhBskbem9jX2gUFiczvqLYdHCcivIBiKDc
T0YXA6kpQSnj9t44blsc/RlZtnLN9wnS7o/pASFvK0FnDdhMdoZqn4TW3iKZvpSloX622bXJ+ofQ
ehGFK16H6ZUr+6a3e6iQtSEOQ2j/FokHOGPeNFaBz831uGsFf/CWA030dxh4NqZ/V/n9VdIkv6EW
M6cw5zEsUXGDGbdtDguznxR4HWN8SVgksyQit1KAEaJlEyTM2gMFVVYkdaOFJ0kZq7V0cFyaZqKM
qEnxQQqs8fVorAZrF2uyDI20iAD63Ms0zmcEC1b1IVKUWQGXMNQY7ugW/ITnsm5K7zlqifZ3E+ca
QbC1TQvSO56n2E3UD5WD6sRS9NHq4rfSpAWK06996Pr5hpw5drpgfhjS6gUw3XXycEIn420bgI2w
B6j9flxMEMiAFynlv+U7u4Pp0E7JZ11i6jKaZ1bL7MBjzOq8yw4Fzoo5eptEld1ixSUVIYEbGO5L
q+/nrlInO5+414Hc7AiN7tyE1DLp56wJWxphE/OU9lw5QU27cuya1i5hxQrVSRybtOVNFeL0cpPZ
O4T+GGJN4sVUfczyLwI5kvKM6Gx4G25BOU5gfMi8cjYMH3Jtu0T4uZFPIdkMN7xyLh9OpaPvCXn2
ed6hQkfEiibzKccaHgfcDcibX0rdf9uj89zhlFu5ZUtXb0qtIMvU0Sds05vfE9FAsxQvRf0Noucl
0xWqh7K22gk+w2mkIC/mb+y6+q7GtTRm6WuU7QeOqyrMb0IXZxNNclhbFpNdYl/wSJGht7qXlC0/
hh0i3grBnKVofWzAS1aVooq3yW9BEn9QyX4TdhTxyrmlki+2ibgOJG0ENq06ai/R2LMDrs46sK8V
TYSWaeL9b2K4eSGLUmiEsG5xnrGdQBJru+jem+U+qqkNieKQINiZ0MmpTzww2zIajn49i1PCJYY5
vA5PqirKrccm6Zw1FodQPVaPlKsTa2C9RjOxv3fDgIi/wu5CvpcYB06NIE82ZJgJ4Y0mh9f8Jqqn
U9xSvsHOR+zlMPHX8PMQiX9LkzgTU8o5p5gJDXq5iUxcDxv2DrTiaDZZEefhuAQrmtXTpjSe1DDC
zSuzlTMzqSpQrBvqZ7eTW04baK4VYaN8nYdAoIMkyZDJsFZIlxmjm3k9Il7g1rsP2vRMCtS59LU4
8ASM9l0Tvw5YmsZR38RzTYyWBZZT9+9lhN2hVx4rep9vJ6/vq56H5TB7Z+wAXKzpTNvokD3OHtVI
Uf/+l9GONXhYx3w32P/OjJwkbnt/1Y3Ub3pzeXDy7IvEag23MeTO41L2R4zm1kfm9qqupg0nELsm
Do21ksQ62ijkW4WyxDVuHIOgqddu3X17YYJH0PQx0bEeR8gN2u2oNDASlEX6KKuTzbXy2JQQ4BCZ
kluPVwVzJ6YeXmLtlr8YetHaRPAaO9nrmBNnwzlITnjm5DALQrI195xwhp7RF9gywpCTJQ1MAy/0
ZqhT2BYdkAXXee7jrj6QlE2PNfzcnRV29quve8wVqfk1uYvg5wXjXeV5+pw2CnlFzuaX+epEVKg2
arA3LU7GYxlHcNv98UXoMxaU8RUiGCSsNmq5hviQKBN9oLaV7v5+aI+IDYC687MMHOs4wKrnnYnL
q68/nXYwbv/5S2Q6//kh+2juD8oZ9//83D+/zhlzvLkmspwNB3Be/f0d4lLGbdPyI2+n97+fselJ
ONZDTOUe63onxTrmhIhSRlZ5GAKK5U0Fml9SUPjffkkoHPxvHy6/+/frwlQuPBbAcngl4HZL0KyV
2s99u3AcLey90GzWVZ1OT9bIiQB4/oCVXuB0bUZ0WKtwb7hPB0eREpNPLWw748JLH95qOpAWVLVa
OTJ+qsPsOhMtAoMj0PyH5USgw7dGdS1LEPU7zxqAU1JNp3kmRYdBajpN+VIE6A6L183Lb60mJYUx
IDtqtkFIN6BUCAYw40UclXJN6qiOYA9Qc+CqC5bSH21H3xn0PU7Hxdaojf20GO2mAq+G5w3wU5CZ
10HfzbdRFG+7cjE7x488NNydpI+hLYFgd1RlmE13O5YaTXTl1s+xTrpNZoRsxyr/M9CHGl2d9Vws
aRtof8x4fORqeYxy/TRU4jEf/EdzhkykSWkFQ/xG4gSPB0VykWR8VqAv4ukr10hztv7JS4C8GqqW
Lh9ih1PmxP8i6FzWscHFTBkQcggwDaCDGncsM7V3bIUYGSOglbXGq2ONtzCLOQYM42ebiJ2RqJfE
88+QsJtD59lPQnUrEcVk2mya6OA/b52IbtYMc4jlYMIYcMAotkCtdn76FAg9FQg4FneBGfs3y7/E
a7IvFEpcCR2nzzoJ2y0Zc5wy9QRUOMquZrTkg0R1yJmvAPqdiD/wZOg/VMT7Y0okuAbtwJEgHKVZ
C4p7AaFHodr2QfDZxITFM2oMtkBYoAq/9dn8yJaqWuWeBGDjaF4H6W/STr9XZK4nhsJN5fN/7tXS
hRMR7zBq+840xgdCFIp3JoEHIx71+e8vzLsq2xSRc1CekR/L2dHnavnFA1F3+t93fz+VOf/969IX
/l3qCZ5X1P7ff/1/PrqNv+uyKX/b//Gr/r8qEVf/U4v442f+FX/SGl60MAmOf/7tX+BU/VeJuFL/
ICPiUM4tWfgiJ7r/1SEuxT/4rHI8ByiSKW3l/7NC3PuHJLOI4Q7JXvrCFJSSN/9ZIS68f5iuT/G4
45mA+rAm/m8qxG1f8vfoMpsW8wT/VrRXDEjIdaZvS6UsZVFXrr8/r5j3m3/7F/F/qIXxJ3YPPB0H
z6KMNkf6LqoTz6l1H+H2DFEk6mbuj6ageZsMGar1TFwBZp48OsaZ+1y5KSbCfbU1XAHoYMLJK2Pn
JK9+yXpXa70xXBI6Vj/8GmG4gdvDFtMimwP3zNs7jvi1U7c9ES+h5pH1vjPhspxNPFI9pugVEiEL
emMES5RG58GvPlKDJjsegf0qN7sfDz8prIX89gVvz7gxyo7ubHBtRG52EA/UTV/JT7uMaJSYJcBF
2DnbMW/HrWPaD4W+82wb7jSgNMmrxqU+TtvRjIM1p9dzPYnslIxVvq0D7E1w7lbWMj8oGtc2FWno
vemW/eMkEmxLrJ5S0QX4Y5sf33MwTTpqazRJiiTBA8FrqQ6EicFK1Zpo7KkGBMNSsc0uwSmpMv8y
6aS4SYfo3lTseFtrohy2p2ePMp8/kZmLNZoZYYzBfC7IaV1diUKeSIp6B2BlHn82z9r4DjcA6Fxp
u5dGOYvX+hp6mm3bFB280B0OXqoXrXnw7uMOG24bTNApPh0TNIlkGRcJOkN1uCdgKb81lJo1hVLh
BbIyh4VAnIbOmXdzG36HU+Lddqb91vA8JgPZLig5vmHQSYDZvc2UGJfCbJtnWHfugV7ymr+8sFkI
9EGVo9VQhNG5j62omFpNkuIIm9xIq5jgaWpVtF12Bjva3D0pb7FLJjbxTwN3X1nUt6EK5NazOcbQ
7CU3dYpyzwKf/paxO4sgBTxs7NC5PXJuLsNDSUNZ3bfRXR5Vxm3OYXE9oyKuAGTJu6ER+5lq9Tsv
8L/DVrN65HC/Vi2La+T+YmtFwbHqgYbRzPzjjMmxEEX3OcOB2iAe0Elnc2lg6qyPUcckKCt931fO
8LTAyqP+J2NexsWR9/vZ36NT0VeROt0TfOripvOcA5PoPa7ObNVYECTNuKiPYiT0YBU3RmgMFz+p
X5Rv5k9N68C6BuvR0Q315N4Jq2Tzm9XDQbu9SUKx8U/4ZGoJRd3uAr0NQ+89qYb5oCv/OU1kA6a5
/CNtSmrdEYXARBTFUeXFWBWHap8GMeQNYgrnsIBEUleOfSXLTxzWjxH00/EQyRffb+2Hv7/EJfv0
Spno7hlIlAoRjO6WJpqSB6QOeRk5wfz9KFdGS0NcStuhYvBfvuDv52H6QAHp6tv/+AJacz4l0YXT
39802UCtBaz0bY8tbpEosGJBTL9DEAYOwWR2U9EZ9NYHt3iRPmQ4Y2YVcoAkY+FfdSHYSgyhJdZq
kwA9vWrho9NqCl1c/0i54Y8vG5dhm4jtRxVyxuAmJmmYSvccOJgUah707VDsp9QuODcCbTQRLtbI
NL2LrDHPmBB6jABKC/QjRpaow7zVFcV37DbfcBpYbLio/XlcWlC98O0lgKJgjT5xwvx0arM6ZPaL
25Pllg5Wu1YVh2j0ywNS23smcrY+v3rAbGgpdvVpjQUlF+Wu81S3RhHZ2KKF4RgHDKDElAj2nr1u
gvFdtKdJIFGa5Lm3X8BrbET7SBwHcgxiZBvIqO0fJ9P88QrakuueotU8YaEPatPkdJm1HukGcdcz
Xmo7TrbBjLU3yj/ThReYWQ21idGOONRLunifpGf/JEnLWj0yD4M0vaVDCf5l3d1Ntb6nWw2Ld9U+
yFETsp0XaSKaUK68dMfb1TkknTZXOfG4fpzeAiVfwtJM1+hQ7mYM012YskNJGuM9n9KfFHLyJvEc
cDt2d19NsGfEiClCE7buXPxzgR/jmvaY5iQSa1C911ZuXWSAHb5YYiNWhGbkdR0vFwlObfOoaAvf
uZtjcDsiABxYGh9xB0cMnMLLXJTqJjXgP41TdRhSQYMGyRCrRS0uuSa5c237wnkdkPj2cwHtPeZY
t83ojl6j4kFn0vqRI7qzk4uUJak3BJJO3BDxqi5jjpocy2GYcHs12HuugPicyTBYwMKAcRXd8NQb
0YuKHGxQkVkvskrPGoMHo5tzqk56G7SOONAPXM1yK8qRZCH9KfF4E8KgApI8vCT+HSCTaudDLMJL
EU/7wP53ts6sOVJkTaK/CLMAggBelUAuSu1r6QUrqUrsS7DDr5+TunatZ9rmoWUltUoqpYCI8M/9
+ByYUNAb2U27JvEuVzoBU4+UQrB4+ivnLIuPk6ee8itrt1BbSCw1fjMT58xWZeQcCyxkI5/L6bi/
whuwbx0DLP49bJxxr1vuJFKPbPad3gk62Gqo+YWKGOin9/40e+FMnL9ZGHxMCZEVK1f7Bvnmhlam
18rFDWss+mgUJoqWqI+0Nctrs5x2JSeMY912ZxAd474fN2AWo32kxodVIILwXV1hoQP44uuB7qiJ
QoCznN3zLF2uksnjkEGcu3k0gZQ0rqivh4xMfRr7H5JJ6ZqunOQyxvaTs4JR5HkVuZN5xh/t7Qyy
4AyNTInLiEjTjKDKHO+Y2OSedMb41SGSHnBmbQJtPle4NMLp0oaVrh6IDfijg+PsJXnsE5U3mPAp
1ghFz4QC8wcepqJFZzdTwpL+bdeCM0IHKqOKoRn5M9ciU9D8EWnzRApqiXzIYjQlAkfDychQg5VL
jmYwpGa6X4z83oXtFPY4Ra6wTVUqAYrTWKiGNXFRkFnltScBBzDGfwUncDPmTJpzHHNRCWRGNQIf
SWb9NcAN4DgV99I3MEo/OIM5vts54D3rWmuPgA6wLCdZMe2RXN35y5KfOuk7B8hhS9CX5NKG2Q14
9hJdqJqXxsVDlmJXdWPx6c9qOtF1doMqaxzoT+OAA9o/OW4ZF3N9MUdesBx7mZJNq0iOg4tnDDZ7
3C5dfBxKHx+k1JeoBLCGdiOSV7Q3bJ/SEf+AjXKPGgQ2gtQZiEOsfFXlZ7/sfuRJvi8Q+l5YVPYd
4BSev3fkoC6CDDFPHDoZEEXtgEPQsxvOaxlgrKUhUZefrcYOxbZ6wsYyPRdxws6nOfb8t2QNlUDb
80gKCdCxfcfjmJtreBuUqw8upfVawtis3Ou+o79pyn87EzuA7WIqnRxOmgWnhKCG/E5rBYwfyDxB
ir34NNQYLAdg4vuRYJkbx+uZc1d7M+O7myAgom/TbljBLlnH7eir/q+Q5FD1cER4a/dLr8mDgCHt
lxmPc5MnRyw6h7Tb5DPYQpZh0exdemJgNYN+KeZHNiX1cwpBZhzZzjpJbkROT3VBI/v7mnUSHDVu
CPpd+dZbJR5p1BiTJjBjNUWwEJcYkdR0zPzAt47UbK73l9avaBpoiNikAZwdzNVqJY8/b+j8o6A4
G35thWBjPecof7wxLJy6XbdgN0uwfWsehXf95Y2JoneVr/20F7J/YJBdkVJ3KYoH4dixMmbpYWbL
/p8/afb9d3TDbTfupeindo/I/k7Ydwi0mbhphVkH8KLtgQogJ5siZ2AsLPqeyihmTg8KYum57po7
ain7B9Ka9b7piHt39XK64Kx4brJGmb33OCa+e6fUegkapNMdZePk+ADo60uPSFbfTL2ibd6saQXP
J/tWb45N2zKQ6bK++3mnJxNxFXty3ed2nt0SCaV3E9tmzibQaLAqVFjKUo4EXAmPqrUjZXuAm+SB
naZEJRywphhJzQkG3+NgGq9sDe9BqXJGURVp6lzCb/b85DWZ0ZbFkAbm6KZHJzHEU01XpEsxKJxc
dUPLpX87unQMVg5WU3xuR6lfPcjrMHEz9zYj90bJJU8Vs+MKYKRO/wOPrr1bZctNQq8PQrVOX41i
zs+1nrA4X961O84FNVjmKDWMM4Phlo3aveFYfzkemwfVrustZChx5D4MXVYM30+rawT3EL5A/9xi
0L9pvpfGfxnJz6Vg5GMjyp3tgQX6ueyCMu9xqGkfzR7/1IENABV6heuR17jhnDghjhHYNzpruP15
sy7zvJ8wdUERo7BuY1fXsVEzFy6uHuesAvxCukp451RagvuGxXMRYrrNAQddlz/eUetKX/bvcZmO
z3Vn3GFF8bD25h3hdFS+tSXC2DNC37cZTFyjaOwnzxv8h5hvMmMKTbecl0LJ+aEzzVu/ZKlLbYz4
fbp9Cgcb8NJWf03qwh80YYG9dC6265lfMozH0FsZzhC2FVdu1r3GhgPrRDvpA1QeKIaO2SJg94JU
G9vhanPSx7aq7fupeebs/WfJzmq2jcioq0PJoCywp6ELSSw0j5WjzlPcrjemTJrH1tf2Deel8897
sO74blxvWQHZ4vLyEtvSazRwlcDWG4G1tQUPKTyjJ0Ol80OqfEwDGYNVdcGS5Q0XRyGT04pcyH1P
Otov0z1F61CLizPDcrdN0vfRZy+XO1xnlP8117Y4aI9Gx7QiOb9aGOkpQQkhBwDm0EA12sa/JAk0
+UirOJtZ9VinhFegIh/n3LotWUqutBnTGUr/KfhWOmfUVAaxGPc0FcFzAOHAAgKyZnG9s04n6rz5
cWqOhLtkSTWcjkSEAB9uVJWXUd10606zG2o0E+4Zo/aymf6VN3wA87wecvlSVrjwlg1fKtM0WMYI
HNBuyusawt1OxQ6olumj6k2wtEt2mLPpd7xa2NMymewrfodXi0xmjlif7gwb3DTHL0Sba3dh+RtZ
yMfUzE9VQsSG9f090WPPAJe6h6IOGd/iB+nAxRbZVTk5BlzO6aXC2+Bb3nuHByPsyu80TsV5Ej50
M8aDgQIVerSS/vWZ343NUzL/LefRCvWunMC/UtohoYbSfYhTfvSgcOIixeB6QZEvCaYFCbFlFVYB
dvvo8CBOp/VpswaBI5L0Izsy8pHZHOqO/qo8iVnQ7WiZm+49Bz0EMyze6t+iAM/mxuwDYSfj892K
UOSYT7jXb7Ll0vuZQtYWy60QagyWkR1/sRhEFzUn8kFdiufcjqqxcBmYa5GYZ2dllnf+pu7UMmQB
Mir7z15/SJvZ9KglFtdVOcjctPspGCTlYP2VVfqMezQoljTjZLFxjjHbLyddDmsL4Vt4yTOWqaNy
5o1rmfLPJG3a63XomL2hE+keXzzsr8jDkCvKlvlajyMmxaTPi3ih5Hn3I1PUcKY6EWJLQsG8h7i/
cCZOJv5OnlG31rvT7ZLMfybQdYSM+l/TsH1X/vLYn+Y63najNIGh2vOjr9CbRxJTO2euDroiFNcD
XmFmHKu7On5xyuK9KOkPWUd058ScIxKe3clyvV++HOUxYancl5N89br2ZXN5oklbffxQ/IV9sZZt
bzwP9NERYMLXwmdLxilIslfoqHEHz1CQD6IhwrxZDS60AlrOTsv03hoSeJSFs+s3y9mlM6ncAVMl
dRkvDs4NNjvzYfLEHxBlxR4afrRMzZM90nVbM7HY8wrDWEoOZt8aB6p0bfxeyXuREF/vUpv+poZe
ItQ5rK1UBSYWKOf5hYmRODrd6u1YlQ8ZWzfcMGsZ4cvAzmZHhuswyTSVAXGDGciU/Ckan/n8NsHP
mIpoaJNfje3g47QBQJfmybeTayqSPjQtC6dsLW8uLdC99WmzZRRs6C4QpHfqpu6WRtC6iLOXPeZy
XDhdXqm8Mp8IR6MEOsxZ8lfpe0NEoO7E3XYwlIcEhYXEXKR/+s+bkipDwiggFab6BnEWf2AD9qsq
0BlSA38uqjJCIDvEY9pc2P9FftuM/AAckyCOLL/XxuMfTtBlpwbN9U8dwrrJz6mb3zoF0I789B3s
dmpD+3kI/CGdoooHFyW/zs7wy18tuy02kxw5Bx47U57/Zn9ebO2R7Q61e5v6GpYuRBvrbmEZ/eka
WmviDfK52J4bqs0ioHLbQYmzmPXD6NjrERb/lbExS0mIjGcxuVSLPl74Dt8ai0TH4n4rqzdO4wfp
blC/CsoLMc48l0m4JQIvFv2vZcEwqZSTCKyYZFufCPs+0cNnnTm3ozX+JUP4e+nTiqcP5pw4zkEU
CPQyO0sZgSXVexdT6kENhLlLKSNZimAR2+VlNc52BjM9Z0lFMnG6YsKlbbxYrv85GeUQ4LmND4ZT
PcCDffRbiQlIk+4mdzGFU3xcZgLcOlMmuRKshmNHVsmEBzZ368uQLx7wjPjZxExK+PWY5hXPyXR+
SaTQxFiZ2q3YoK6QQV+E/avO5Te/7Mc137BS86SwNzoOalWsgSOWm7Sqb21EaLpXuQsXYNdNutQn
+Pd7m9xmURs+YdwKWlILciYxBjRO9nxkHU8jtlmme8OxHDNua+ilW0z7V1FjF18wn2ZYs2I89tAH
YG20i0nuLB8xVTLticwFQWAbuki1Xh60cJAxxsRnkP1AQFvq0gwTzmRfFjdiHbZrRlvUZc+ENcq1
OJkMHcnHgYkoZ5uwH4uKIx5Vye4h60ckh8H/nbXLC8c7nK/UogVrATKj0DPHthMcAEZbRNXCOZO3
ZUMQfmwNCWyFU7ZNvKvUThXUevkkn86orOv6PdPZwuqp9cqYYK/+q/PZZV6L8QsaN4VpeaOhMTho
MoVH/5op0YMFPa2dGB6yuvirXHO9Ud8aCLLbcgxIKuIhvpMfWlvV17PN7Y/avqsYhe68eY5iR32s
02UvwOwB/7y6mxeIWq1vh44mrzRJrAZlruxgwAEqEuXBxzS+7Z7VuY4kQRyGJKSUDRfxx7QBZKjY
fiOeuMLFYjdt3U2GwySBynZaIZeB8Km34GZzNvCTHDfawOw4B28spkNCvYehlUFn2GzuEutDEbU/
ISeSXifSbKzXltHSHrf430UTiyAh7r3D9VazOXnxEfaunNIoDhPPTZash5g9nWRfP3vdA7Hc31VF
KhrNJZxnCGjUcseOeN4wO0dcpzex8OzDzL16NdHacDI2D9uzXNg7cf0utv3R2zEJDftXugBAmduL
/5XocAYTa6fpcSOeYv/J8GaD6dmCRvIbcjHoMCWZUvXVDDa94H1HxQNSm7k16bHROSdAa2/YBLaz
sXwravzzXWs/APD7yMl0Arx1VPq1FsCr6l7cGMnyi7HczEO6QyFs5j+9y73qYvQk/5OlnIjMOT00
tU9TScYjxBTUYM8NleYCbdFjy8jW0c45aPtTxmXkoyNVFg9Zg6Nw7n+040rCyRqiOkO2K/3XGOf9
KrbPIZ5Ce/bVgy5P9kQvNNM3vLCOSfJ5rvNdXmpgTAgV4HSsF7O3H+RQViEAlT8u19JZQmUcYA6p
xQxp1Hu0M5HeZL5925dGumfbeHSbS/tX5jAV8t6TbqpY/uigxOoP9oPOTK/9rG13Rb5t6OJoxUOl
J45GVlTg/d6NcewHlfOkRLncw5T7ZVEltzNq78WEA4irNoOUaLjQQdBSJM56z3RShNg22EzAVAz0
qI3JcK04FQLk2HW3RxJoXKmzPsQrLUVNX5ykA80eWB6E55qpnvoswZCxWYNPYUyS6/gtH/GarCWg
EaiHz7Rp4v8x/I9l029T2UjMCstbm6P1IlJh1jdelzh7m3q3OYsBMk3DrriaMWDR2HA7SLzdCeaf
3ayGqJtIFNakm3ZtdxRJkR7MzXpywCxnm5weLLpwMtK4uvIPLTZFTBRkNmoC3DqGt9FzhBOufOit
PAk7tT71s1neg/9zczC685RiuEhLAufwCtYBsgwHtWrfL+qY5928gxH2mZrsIBKsdXlnHcsec+Nm
rctBONPBcgDWcQ4kWItC7XOCFX7/slg97tP5U45c8OPA+a3BWMxYDIpW7So6dkvp7o1RvaH8P5tJ
ld36g3eD8oKAv6Xs9dwYohEQElRfhXlCBnXuv1SD9RjnipjFPJ4cuwdHbWKvTNvNgcc/WaQMi8AV
GPPwLspAWw9tT4ZRS+Bv8Uhjd9roNHRU/955iwO4zTy6/Rj1FDPA5GRsx3QmKheUzKV/AhT3WiYF
pTNpBVHG0c9JstyxvORB4U6c/YxXDBVhXfFbYqRY7ACn1GiHvX+giuEwDHAAxDQPUTH3hPRdmqhL
+SAZbuxG7Mq+0cs9Yyii2B1B0MG52CUy8QEb7ZaD9bwjvb7QWR8j5xHyxVX8zsLhGYUBOZTnqLLa
V1XMJ6fgGS01EP3WvhQBtG9pvZGRwPIdJJVGYzG8Xey5z15OHRY+kaeLEwuJfAZc2H4TC2Wea9dl
MLupG7DDu+M50CaJjlJpQ+LkniGLOe3WeiZklRJGjgfmJhMVtbDUITmWzpPpzep1WvqPeOrPFR7e
t9qpHtf5F1JWCge5K6I2Tqxotcqzjo1uV80nPdQgJHnBue1IwyUhACiOqPVWB4JaGI4AzZUpZfMQ
W3jPM/TuWrNWCMO5a9Y6e1g2Azo3C1jjY6u306eyil+pvlZ7Aok7s515epc87HGt3qnUkVdxAQWC
rCJgGEYwU+e8sgxir43tU+bLPPKTsWdBab+twXf33ijuyX5fmp6pPMh1hZOrMa6TViH6ME7e+mwM
pqq+E5V9qKiTsWudXKstBakqB3Rz3JpbPuM7U398bJk754AxW93qZgXjQGohkFv+QlFUmBCkfqsu
Lt4Or5+oW+smkcNdn0u8ymv3XLRmt1eSJyq/aloe9LKjO4ztnud6Yaa3py4uXzbabk9GSjYD4YrW
QlLuQ9vJh0vXLaWoHRcTwqD+LuW7KXjGV8X9vIk7+LNIJvZKPwVCsaCKQkeNMMC6dcVXlxn7aTS6
YJtDJ97+zgnN1oWHrdAlcIUyxe7IIw7lOO3J2pzvrLBuAHUL9gRYgMx1O2BRVfe6XyGQok2ubsRC
9un5ONpqvOk87swhpMnyVji8WpPRA7FnXzsLHUfJ2pV7YLlM1gCXlMNz2hgpnuvqCMcLXus6Eiev
3umd/NuYNmcuHdhU6Lw56pHxfZT2PPAHSVkH3TF0cavsRufuL+Z6OizyBsYGWeCretF/9YjjacwH
MFVsjw3EhCUz/i5Z7YSrwQy7Jmd0NXmjF6GE0GeOCZpf895XixdtCXPL8XXd8DvQUQ0hpH/1ib9d
MeutrhtoNas7vhf2/Jw18DZIuIsrYGzlFRDystn1vTvTjIomsam8ixJverTpDwIraF/CPqfebYtd
ji/hYCKhyl7Je2vcMJbFlPDOLa2+ghyw22ALz9wjo838qqq5N5EJr6yCsqjMqE+u/D2m68FXElm4
52fJbecP5VlHeyT0AoL8mkWfXuWkAIMwieK638ASSL82d0q498AVmA3pW07PjORwLEcm/w6CCu0f
DMSsl+3H0FmsARJ4ime1+8pHi57oBGfhPereehYmTQZWQ5VAqrhxZrpYj6mS6o7rINrS9Dt1G37c
abt01MKHTQTYr6J9IVvqVd4xnki7C4qE+an4ODddHDRVdZhqTbmDaewHTB6mY30PRs3En1iqvcnw
EqS+wuh777V+fei1AB3j2Q/T1voQmgFJ1f5Kye9qXBPFQtryESPMpGY23EJCrP3zxSwd4N/Fspyu
wWzn/TFZlq8qqWHEKJnv+UrrASAOfOb5ONnTW6LJp2ylpaNM8gAdtrPjuDu7IyU5imyF79v9civB
Tga6jS699JBrtU86945RskVmGKyx77hHSs1/L5ciqpSqsX51CEzE1rNh5nfbgjsZdzMgPS+i6pDK
GklKH4kLrkKjjFMcL2CGS5gpeXKXZpAlVpxEV2QNWIRQB8qhuqm37Lkg5HBiV5wwj9rUGcAJX1Pf
E2QYHhfcjcAwiIaVlfYDXUPtsf0MiL3cUnaNOX5tsXkh+zFMidvvvpcs8WJ9ygmv0b0GOEh6UoSQ
6+VVReCNMjSggPPF89A5NqNb8ttLgapUGJSIwBSEhXSrbevcoCRdDdfDJG97v00PWwGND5A9KPJR
Yo1PMPP45b1RYxGkBkRc9YggyI5uwcMFzMGARyKUXeKHaAJ5ZAmgkr3TPG4Wu7wRH7rLIrmsTben
3ZV7NJ8yfA7m4zZNRYDWGQ5W10U0rqzsl+JocNyYPmvryxvrJioA5OOYexgAFcv60irGFxSbtRzq
dQqMxSgh1gDFKnT/Z7HLB3SG4mBt1n3uJ1htBeNcu+x+L0zysFCJ21ZbME1gsote76dLdx6lUNS3
Vi3bgzk/uGj6B3ubsV7PELby0nxaNa9FNT3z2XXozDl3qURq9tzCxyteUl/Wv26iuqffLQlUlR78
wdwbFiEN8rkYt2V9ECW9ydkK7IbxWFU+rYOMfJdgDkUL+w7/uCZFpJlAc8Dg3Dv66y4dAZssJnTt
RD/MeIZ87FkvFmgL2XiXzHJdhbNBjWhGgSM2mh1NEPPYmFcYOIms99bHXIuoVJBeUGSz0Mr9wwqM
pyoope4sangk6Tob7JfDXIx+kcYJ5LC+s9JceeBGSSw2D8Y6ny3c6ZicmA/k1CQxYFTXFPkQv7FM
SJR9X+09j1bELi2eMKQQBfM1ZqJqPaWbvTzVnKcmYOybB79hrTV6NP4GSMfFV+/6HGcSghDEQaxd
WikcsSOAOILZ1K42ayRdoKsMqKr7prj2BxhnPy3P20a51dyZWFOEdy02m6ef9kYk/YxhWEOzSMsj
gTpXnzUFQ/u8FjfS8Rq6mmO1T2tb7eNs1Q9bXf1Gusdrkj/+vKmTNHKVS4DYbvNdBRD6NC+tS7Sj
cM+xHNzzz59+3tAVZIYEYwhx/9//8a93fz5Z2l+2h/z5z1//+dO/PrWFurbLeJHIaf+f7/WvT8YT
NZy6rYct8t9PS5z//umfj/38rUlzWEVVW6N//Y9/fc14Koa9OYzkK//7lX4+4+eNPdv/+0cvsu5U
K5Sh/+9z//mYAfk2EKT5d/987J+v+a+PnRdg2P9+jf/1b2wg0O6wFJCG/X/+kf/rY0RXj7NRnP75
+/+8Pv98rLb6B9/CKjAMznm2cofOuqmCLXR5f40H+xj37X/+b1HYzvnn47BNbY86k07vOPeLAEea
CgsJosD1bAB5KuuCYaBL+ufdlZOUJTGqGCMpJXNq/KD1yuqMCSssINp/x9njilUW71T9TuNde3BH
s4im+QWuRnk/mnO1T5VLk1g7bacZS4ykBC9UQ52+G6KLOmcrPrsGvkcO1vQm9Ur7dogBihQrRioi
Ry/u0NJ1wj76ls6s+onk2W3nWNyFS6UBqm/9NcoJyGK0NUxT6jXlDAVWFbm06OaWY3nO8LTpr+Xy
pMAo/skZhoi6Oc+uVdw1EiUP5Q9+S3Vsre7DjWH+8VT34pW8jflpIIpfu0lDYLNxND0b214LOzsS
pFWvB2dAD0ITIifOWs9j7aLslOMrqi3+Tk3Ie7DoLqROIMusx8UFpJBUjMCK+rIq6mFfVxRsWa19
JCNxwA4IkKfFerHQ6p6q5mszBeyUJYNcaUCxstEWac0hDnpxPl0CiHC2DQLiXkoXzhZZ8/Rp6O6a
BtNKkksge4Wkwya4oyCJ1gS6mB2goWz+Qnyf8YkxwbrrMgvFrTPI3c+QygAh2dvfYbL8MBbiHUxZ
vHBTdyoDyuKOEacv0kkksW3CX7TbPaRbyTwppxcclxI+nGc6foVOMSVsyBvIpfjyvvKGaySXwo46
unTFwhrsxs5IPnxlLoa5gDWdTck0K8AnJKxzRj9Y0TYiqnMSkO+umPv277YaefHoVdzRFyyCzgGs
Z41EGZh7h/7sv18SoLukh6+lyVGWnxkExWtI7ByuCCwY2dGy3WPGzAA6PS2wqK5gNQnf4Qla5LWB
8nRIB3kwLPMD14e49uCpoh3hd9pciuWNB9AnjHyUOg6stxFNUjya1NtKue+Na2CwzByK2cahuyc/
5gbjSj1PR9zuUo9ikOihY3RlVc999lasdCwyO+jTMwUy23tWWvu5Hbq9IaHFYQvioHjAD14SWVR/
1/bi37iQm1OSOUEK24+UeEffTkLTtD/fFYauT7ZpPdcVZ9apH5AnfBlRaApJKt8B8jMP7MWvfKgu
oQZ/TDAOD2QBqsOVJcGyBqNW3QjYWAugvtUQIEg2vFbQEuq2/iIj1BxTQQ6y5ecBAhQUmyXv2EHQ
AEeNU4OQwo8VG6YM+6wyAyWtPV7odTcutJhTBLlAabMfdDEZEaIZhsHpe+hXKuy8HgeFNqHCi7Y8
WQa3TJ0GtBXSpF1nIsrKCmPLJaoXX/qdLQqEBKc0MK3PZktvW9aYt31O0Z/XbTrEYUPrtYEOlhez
HxEFhtRL6L3rq+G+HY1bru06ooD8MJA7IxbTvAFJJxzut7elY9A4otj0mMmow3HUMRfYeKaPOZTM
otzWSUJIGZ/DEgPynDvUsoUhO0dXhSyok+3dyJFL3JT9F2TIx9ZAhhGE+wtb6GBOLGu31ybbnwlD
1dUFrU3O88utQF2bNnd3s/Z5CB2QXiKevLTiUFSyDv25dt9dbBk0L8b2YWNqDmkbf/6UbV/jOIj9
eIwBoN6MpR9qheF28lxan6qhv46LR7WU62lEqwmQ+uhaTu59Jqk7TiwUTUr5ZxqGXwPCgDdfyriq
xeJJswSj3zn7dciO5QRpSpVLEzrZjcAefcR9+mos41uxsNJ3ox1NpvE629MXh8WvclILzidYLJ5v
0qOOIDpjQffgE2RGgpBM0JiGKi9s1B3bbwaEGzw1gs8BYCLoDsrkYFTC+7cnY4/XoXFcSvukol/S
QjH7ucqamVAvGfYmWJv+7+WfMqr6TXbbh1kn9cXQgGxqMlbu0OcK/ZgVc3bqyhng/oKtbmvtLxhE
AGuyGMQISl+X0lqZZ6CKH1MClaGVjE8EoRFNW/TOoQTZGjsfo/O5lH8TMX8aAh+9eWmoxJaUmd4u
syv04ZpRl1VwzbsD3lAtZGjUWRLGE3W9OteHxDbf1hJcBHOM/kDyxAnIIyOh5fio0wGZW+XPk58+
TkphXoU26TYKU4Ho7ycTTlVRITAJyQQ2u2H0kr4XxANdG+ilNQ03TkMTogmm8EJQEeky7lu1XtKX
JcxouGXU9bz1GScGA5PVYH+5c/fRG/SVVA2hgWSJqYvAa8l0mM5mpi1uMWOKHb0v5mvoS46CSIw2
lauohS58sTncFWtHv41nV4TzxzakW4TXwneW6w7yGyDl/EhGcDyAQQh1b78ApxiDjTUusDCRlmj0
vOewxRD9t9W1pBZdlD7ZnOg1Qc1wGQBg+oKbOgD30+bBXE6IwLS9TIRJl8nbaw9I5GhyJrR4LT2K
8K6k34R6cJ48ghVMXFoipBsnLVhNUZo3fzldcPLusIx5E/0VqX9TptQkUWbB6TI2gt6YSiTFPN8P
bv1izoBQilye/Ubvs34mNjtiycOIiuqIndajBnKRLq/veKwlp/aWfGQjUiokIBd0wnP320oGvGi7
N/hFayBszuFim0mj0zyaSv8+V/BnStjJnrcU54WTGWe1jQQSIzkyEvx+R2c3KXmHvZEjfRHX19RJ
vBjZ60DjCY+7lOfy3F2kWaBqho0XuWwL46ZxGYXgEvsAUW6TZDeYp4FZOiXUwNkX4DSYZtwzsfGn
ccSnLi0alTwoAh0JYUx1lNBz6KPj8KXpsge7dD4uz/gN9SRym8Q4YM0CuD7cUoX1xFQF2K/tYZbs
mXhnHQoHndjcejFVPj1UntmQJFWFfZCd+2rMDALaia5mQ1vnzMJmpMfbBBc8ZdMqmBis7ZyioUyY
NUa2IbAkG55AsXdUIthzjCSf2+G1juUSZCXf7lp2VUmzAuQfSpyQOSf0L7bZ466j7kvX820RUw27
LhCDpH4rbQ74y9rjQa3IEWzj5dHCP2Jq1gN5jSPrO4juUv+qiGVe6cn52kT7TrU2lpxkPS7usUoY
lDQd7JlhPDQOpvY5NX9zSeCmcx9MBXyN3QvzXx9nYZmsf3ImdMh2/vqc43RvJaURnQaAMaTiuHAw
DMF2sMEyqieE79DIHVQBxn37TjCKrJW+hfQ5Xud8gR0y9ILvarRT5Ccjbun7Yjs4D/w+mhZ1tkre
RTPjsy4seaUXVIWyDYl3dqE7LqxRakZAdLG9HMunVEGwMLaSWdxo/aWF+B6jjbtfINfb3eTsid39
GpD4DRhEO+H0Prqum+zdssLv0uekfPbG5N/aSIcJYC7d+ORbp/dms60TjAQgkwPqs19Wp+VC10gu
PhlY4fRC+/L+etClHXhQFIh9f1vucm90m3sWtmwO7jDAlXHGu41ulr1Fowm/GOPoif3qJN09UiMW
eCtUbirDrHvMaypMmE6JfbpkDNQuMM0OBYksEeA8nUBXz+DSWxx6aDEFaj39bns4ZmaiXi0o5jYh
iHyYL8zmJg7rvPjF0GI5TUYX9UwVDzGrQTVMx7SCQQ+xOoX/NlBER9cdfVXFnY3/9wROuTn9/Ime
Gu8IEunnHRtoVTJ4duQmBs2D0swJn+cXYvQl0m0z/PTZuTmlx1libFL0Wia+ocqy+cBKEg5QrcKu
ztipzJZ7SGv0NZNurp83VmtoeHBOcmJjwTYW/hwtRKP1XQ9jG9W6DdYkvsgmFEE4LjyQCQLyiTS9
Ppnr2oW1tf01yk6FavM/qO8RiF/rQ55hHyY6jEdjxeBz+SttIdr/vMlLgGSWYlo94Ns9mY77Yop5
BfLhcQEmbh7mdtbDl+2YDEoXCWrYVgHAatynSXzHlTFcZBrOIZfXDGLQcgD2tWs5kBA+7rP6hE6E
KbnhQeqk0D1aFx955lGPsaxmEEPHpKBtjdaMGmRmjKeuAM880jlyHMwKfdZjjj14VDLHseBRWuDJ
zBuqJWLXL7BAMZlZoG4yhtgmHviugZMNWQinzucyI4TTEKhwGlPomFNcAkTFZQRoOXgeYp5jDrud
wJYzDpNeIR45FeNPEnYF5pNccQQu8bDTFfiVVwxrB1N9gVO4UxkUvtL2zRAu2pNvTvg81dojCPKA
xUh1tJaFqQRbb288EBMdGDId4dycBQt/5fNMpCPinNt9csiSMXLS7ovKiUcUqS8MiJd26u6thhNJ
XFOwT6WVlkWMAjP8FHP+TvGbbeyzserZkVDPRY40KP+HufNabhzbsu2vnDjv6Iu9seEeTkdcOpCi
vE+9IKSUEt57fH0PKKs6VbqVWaerX25FVIYoQ5AgsM1ac47pdq9WxYZIaa8d19p2AKrSRKQEzI5r
U9QnJT5umeQ7B3uTi5cBTxd6xp5MWrruJJ7QdUayY+7aDKBEQf1ed88mYFpHdwn5w8eEvwpQl696
ushcKRAgabZOCEAMdMYETF0PE7lRahwbKJ4Z7HSK6MXEtBO1OAE7buhuzu7zwdo0s92swFnDtaLL
qLcgas0uvQ0D9bWRAEfs5P199jYui7lW5xEkypVlmcy2XXqjOTb4h5mlBevBvJH3SPwLcgOAuQwJ
xbOW2ATME76AMKI5cgmOjM7QIsGrIwoTqWGChDAPA4aUHqGWqdMnr3h3ZW1s6wI1I4PpAL4nxQMb
Is8XJMuYdvfWITCGcRB7sdZAdSVMdxtkAdvEvj5qaVetp3Y66/fpRByLLfWvAVmaeAiK5DCzwitS
eRugQ7kVFGrL0VobhX5mmZbNUE5fI2+Gk3gibDcqeZuWYz+2wiHNr3xl3wreqIFBNKY2gruZgjU4
rA04dfLOPJoo1+3A5dhHBNEo8pPWnbZC4OIu1QrQ0UOgbUlCq7dSzmeQwQ4YAThLkwMmIsO5aZ0S
uvowyoEuU01eMYkB2B+oQ7rIQPul3anK4lwjkWQlJhLYURqVAoJdVrctz26dxmxUDwG5sxXZzboB
ZYclD2oh1lw7J6m4kATllrkhg7dm24PomTCeMrzv9To7BQycFlDt0iQ+bZz6DbXRDUQcIJrTNxpk
YLdrdpfgq2qZPqGDp88UmU+lqlBFqIqWeWY90qHDo6jTBWn7jAhlJ0GCasUX0u3xZjpLAcjJkKLU
BCdHLVdS7a7jhhoLJwnLQUYowmwWKHyDvQ5TdhMBhGPhI4m6yX2vHGevEeVF6OJ1ip122geFf85e
y9kDMDY2Jr6NXBprt2LXE6cZFjq6vVz4G8Nn0BFF8QXzeYNMtLUP2nja59SJF6kr8wfndGyZw8m6
Szp3a1SCDigLewbcbDdaT7bxnhZAv11ZbIINp3xthLGeLBZUVmJ0u6RA9FhYcFmahJ5JmjY+NkJW
og0p4fFI96BCz5er606K7Ni5LHWVQI43j9qwScKGaLJ6vAxhtaIqorE+9UcHTd6qNWKyuFn6FRnO
KaMdMfctOHOHXcJFZ4XurqQAciiRUcEl2mtzeJgNjbS+LkU6nSFEYZ80bQJyMXejySJUDtFbMPi5
p3pFTk03E1ExVPZZk6OgLx0a/lZd2ztnTmJPEymWQBfxhV0TlmiZTGvyRtDhcGsH2Q90P48F+zg6
4qTlZI6xommC3ytB3M+aq9DBZU4XYZKBqV2kwvVlOrjfWNFddPCA1n7eq3XAfHyiJFHnnWheiH5F
7lI5d1pX6Jeu1K7D9liyRltrsYXu1SB3UI7C2UN8fVwc11EHw3FkktYCzovr1uG6rvNHUxlncdCj
bY6MA8zop4p5+466TrgZWn0G9D/Qpm3JviTLEw2iczC18t7JR8xzFRFBwzzepDpmHJ1oNJ0l1Bav
z6WTFI++PxOk/GDVSj/Y9JxYcrDRZn3KnOOiyEeZohfMoHW+9/nkz00AljFDJemlBmjmmVCNFpP/
3KfXlC4GbiP2frhCzU3UHgzVMbr3l6QZXyQlsgwtA43G6GduZ8c/TQHKGtinijSy9giy9hg0sZYm
Fy1hMBfU0/f9VHEbBDWi1QJ/wQD4zWsrVHABInd3ZBwvWvHFjEBdk762dXjiltreoensG6z9593I
VKg7Oi1vfUJZrYZ1HzEP8QfoEdtkbZOULof5BmqKhyTK2MT6w4Aaed2xklnHVb2tzITmdSXj06GL
WaqUJVXdUXvxLRSUmkUvnorNNSVLXlUFc4pzvlV99bUr4aB1qEANKS6lgQfZX2Lga6ROK5ZjsWc2
VLld5MRdIl/LKiDTG8DWPChWGhPm1ZqV8+hhWGYlaSlEWqzbUPH4wYYyw2k3gjeox/nV1ahoh+6I
JbIPynOrmM4q+TDFDgBYUAaGcx5HVbJN8mJckz3zunxkXWQzxqZsrOAD4BmHsW+5xC9IpW39ksk9
Ik0AORtCc2S1aHvvazTUdQV2Lw6GeRe35VmXyXxt2rW+8aaoRkEuJrlnwxJsgidrRNVWc4lC46bK
EtbROVEkZG7BxcV+oe6EampSDWB+jUb2UOQJYIs6ppKRKFItx/iYjOlFUBivsst4H9X0mlqct8QZ
FuS3wyZSDM9za3uinJxdh+xTIaNOiP31MGc+t7oqvGKmTmZCftoh4iNi3KZU3FSLWiREhQq3KiqI
1+rZz4UlcYiYihRNCbzQTuCm1KK46KjbGzspSHJoEVeKQptxRLu1F9f6y9APNopODQEIiV6wKkcv
4Yyu5RIb7oJbXvVu5Hh5dDE3fnY22ERSuBhAMXGSpcUvd5UnALuCHuXsQWHKN7OBCA1UE4kjv/3j
m9PvDycKmEiuDxQ6ZpAO8/OcjbgGQvHCxx5ftJFovGhk6T7BbVwZEt0T60d2/JQIU63c9lb3lgtu
PzXazyYUfzNI/H3BbbVG44fegknFYUuB5GZXMiDugnzxxHlB32a0LEi1CzQqpFZt7ucUghuWmmLV
s0OgqCyPbjegJbAgCkOxuGyt4VTY+Ssl5gs7MZCPD+qp1uuzQgHOHOB9bfzJh0vw3EgKfASSF2vV
dbT50cM4rbYt+ilciUFeV6X20EvLRQ2h5Vvdqk+ngC62noUMxmN3YiHFmc1Y2/ZMluvZCQ6EnkWb
FF8S1/ZZY4qNXRrGJjSBDtILfhsVjVAcH9VSXHmG6n8JYeQsHNVXUU9fIne+G02CGVScnsYO3q2o
J+ell9x1vVpmKR81sSasPSUvcCtMAtKP/W0FnPO06tBpkDEyzmBv8rAMsUZjCI9QCxY6+BSNmHRm
n/sZIBUgvb10SHIiOwB1EDGuaA2ulG5+a9FT7tNB3jUw24Qmk9vOfc6TNAIFglBnofPSube2GZvE
NYXw+zC1CaZrTZIViW2z5Ylj45XpRyAv+HxPM6vZyXDUduqrrZBiVp1GwKpxq/mUmzIHYFujnKVb
sKHJTn8s1+KD3rDSt8JWWzWDMe3qEI019ajVYI5UKLQSljb66Lw7uIodUgYvJNakSX+YatxYulcj
MvdtG/T0VSivhx3KQyczXA/UCXs1zNzzjPloyK/9kPazXtFywsY6ovW0m+WfY9xP9iaXWckCHmL8
WETpJmS8WGuqvAzrMjkJandHsSw9D5tqby7S1rC2AFFhDCj6bi8JS9zbefDQLjGvHf2xndUPD6Xq
XmP9OTcY4fGYOcy1V2EhUeYmV4G+eOBTBvSsfCJ5bD7WmvElylr9pOkHc+9EE+j5NIeoTGECSupZ
3MtkC8LSGqaRqfJdFXbdaEN3wHRxGmjBxGq1QSOg2uDIpB4cAUZmrOxInqwJMz0ZMSaJJu5Oyjm9
SoiI9Mi+Pk5O0HPP6uC1snQjdFyUlZReZU10F3EWRdlFRbONOKAqOgn1iU2vf2vElekNfcndDAvY
C3KsN6lm2+u6GEovLkIYP1TTSECLDolpXhsm5NemZEPejWiRo35YtofjI/PxXeyLq0wieJyDkwFl
Dutf8p4MA7S9Ppvb00Daz0UIa1xN2mVuPJlalh4q2+V6ZxdWFeAuATjd1TkFGjd1oo1C2bSGOMNQ
ywJkucMxBsJgcSRmc4EpY8SStAlTC033IrjorNfYSe8SVxXowvxVZg7GVQOtM6KbFckB7kzwoqNp
Ii0bc1k1PGQj90XhpFt6gMALhxK2TjkcjLZ8QBv1LYMUd6j9G+GDfW9HoKg+WZZ+yR7aNUD34p5z
z/xwpdvyCq0ytiKF8VcfKarp3QI2NKZsG20boqpbrJCIO0lI01l/0UOPPIJ5V3ZTlbseehl8IEaG
qrQgtE9USSdslCR9HWKHAkEwGnszgAVZT8NZV1rnks+PVqJLTlvBSsjs0ZrlBCesoGY/0neNTpIc
r1I2xhdNGrAjWyIdA9CUo2Uimp9Jq2STAMOBIkyaSzzqjDEZiLoOevgaoj5SLYflpp6nwc4cv06L
R3Twlx44PcmoSGiMlihntCB8tRWUC7xRG3yy9TqJtGrDkJMTfmWuBVSlqg52fl0/jXD193DwVmDW
I4CI010/yUciE08yO7CYE93H1qg6eABVelQqhfg6ZkeYPngrECkSvqatWuxTQGDnLxjm9mmRtPui
d88wtJC2wu2yhkW10c04wc+jbcHleywxMrxkmcVSE4dBnPenZgP4era8mAYj607WVtCAj+1IMiTJ
waveIjg3H8h7QjX0TE2S6x3PdzU6DwhALbActAZDA5rmaYuOeTNE1qaNuIQmZi7Nb5aIN0o3JkNn
JfsnQF3X8SS3OUk0vmCbQB3qPNH3lk/cTJgzbOCEpmkRn4nEOmvklO+VGPd+ThuCxFzQpDI8A9Yk
jw1IY7iWns2g6lPCypDx7o08INzFbGPuc9anGh10reeLNqy3eJoChmOBi5NrUWvRpqtZpzIco+WS
03nl0ygcnVpsiW1BFilObRRt20ZaL01d154BwzH0u5NO3OCQx1hCBnYj2MWQUc2aHLBmVqVbNwnr
jXTCQ9Q511PXcu9G4eWEiZBRNcdGwc2gRlgfqcnES+afF1PtWPZiTIR+ec/OzVg7TZxvbfd8om+5
GgJ+pLoKDq5WcPmBxko1g7II5a5BvBGN88CgtsJ/DN3K7DMQX+4GaQeOi7gft3TeEAZ03bgpqO7T
rLOnzdJdnPr61AiB47iFc6lncFoafLpo63FRCtTdkYiu8qZ5StwU8JZl4IXxj7rd6Tt/6hZZdInq
3W22Q8LGsAAC3KNm3lMsvysFTGawO9NhACmRXZDn/mpSqqSMgBA/DvObtqRo1ZVztY7z6cLhYttq
evZozTf+KBqa5m9zHD6ly8Xq66KkQkLtIkvoDgfqqnbsAo7NglFQm0GG9mHysaVbeJWshnKRHfrs
HdCDhHqMSxyW0qaawmdTAp2oDRD4QnjhDIlr6oDA+szFZXVPcuE+zfUJRjIZGgS0IBnFKtDiRg5V
Su/auSemFeOsBNsZ64tPuiWcyg/EXWIPByBc+dEvbqeIyDs151eggPEcGDqQhfZCOihwfTRAGzlR
uaz6a7rH9749wKiMJ3bY4C6SWgHJyQy8H+wdllvqNstqgT0ueGAJNRIgAp3YhFU0xl9lPaKeXFLZ
/CkzLtSSa+gZzCqsCnV3Z4r63kisxHP1ikV9OTFlxF3/whai2kBVmhD6A5wSaNMZZDODTneixw3t
32LfzNGm8W21ztra32YiIeONLDC8IbR33JRGGKpc+D3Trh/Teq8Ryti72JOkrgV7ipNkR5b+VZu3
61mSRae0g2ir8uj7y9RbxZvQal9szbmK/ei0QfG1FyS8BwGtRsomx8Gy5kOsorU7TxeDIGk7Tk/m
DNJ83BF4oSJ9b5Im5LRATUls3EtWhOzzQLpbOBOxswEGq5t0H2jlqpjbfl+1s7tKOgboROHvZggI
kea79REx6UnM2hgLiekR1cdkhm8KPAq8WpscHtAZEhBY6QO/7XCHKB8d5MielonFgGuGENKqMXVC
gV+zn9bW+dyYOza3RKfKElvJWwn3aJM2EbY4VXxzZdQj+uEO62VwCE0qn1nFtGs2NGQcnCZr+UJv
8tbXtcUWQYPRVg5oNl6YnP1DU/kFAzeIVXuKSPDjXaNbXwEPdrhsvz+LngzTChsCldGM1X2Qm0uk
9oh/ROe8Bxc5VJEDO0/U7thesetzmoGNZTaxF7MS3Ky0n5Bbm1X2KPxK4EuxsF5H6tD3801UUoav
LP/FVXiWuqpDXIaitQkJMFAtLCDV0+LPhUM+CgM1c8/E9oaq5VZPWRO4MG0wk/jMhgE6dL2zjsCy
FkntFxoH+p6sBv4h0m3NNo8qK3o3fbioXeeii+HziKm9GOyhuJTTzJVOHQvs2Spj9J4hgXe+wbpl
Sb4xYDj6BOtuw/kCIMW6Alu+xvj54NBx5VHDuN2iYHc1DxSvieExPKcISb2rgppXlqzfQBfQ6mNx
lw8+NAcScfPCpG/zyvsg4UnDUJi4Pkk5z0F1Rvwe7lEKaVeKWkie5703FAPldeLs1q0o8VEV6MjJ
9cLjNFtsXulG1DpknnkcyTdzLzVUI3nSvUyT/yVuSAGNl9RAMNRXWQhii/Y9vtaGmy/1dwMEnZM4
au+stL6lxVeuqK9MO6Y+fy2i5GGikbQkOMEl31DTF6xiiXmIZPLKFoproIqQMaGcXAGGJmreIW1C
L5nk0xyN+aSgWbASJkjO5z7TF1umREOzH5dw3ForvLad8LkbMJBoWnt9w6Q26Ehc8GfOS4K9sYVT
wQ6XtAmK4wMtkgpg2Vrv5T5yIhzjTXWOoZr6IFGCZW0es1k3j06WXlRBrS/XQntMsm5PBFh8IsH+
8MJApmOxqb2Zyh9oUnXIDZb1xFO0okEh1DKy6jojsdLxJ87A6kRnqxPTZf0ah/1TGcW0E6gfcj1R
Ogl19Ldmi29OUb1erP9JaC5vgAV5bSSURRr/WHNFNaF/KV1IGK77ljeuC8ND/8qm7Zjr82lji7dM
saIMav/EcS3+LNBGdtLNBZz7ahMoa1wNaVpsgSBC86vu9YxSFNC8gbG1fRpq+VqISwZLRHXdJnG+
Yoc9zjgQzabI9yUCfWkjYyx8r8klIggiebfkHiWbSk2ISSB0EuCLPqY6DBV7/a43HpGdfRN+zhZx
otBrZFQdG5ocib+t3RZ3WZliW2uQJiOumXFVbEb4AigCRrwDtEQq5DfrFgTQLpkNg3U4miiEoauy
y55sIkYPvjmjKcTeAPV/KI8F5dCJKz5EBcTpC0jfJGY+HegHiHRhmgbnpdE2Jy4hSDGf3yqsSQ6p
GmJjozpYNxbTgTvchs2ADC9Px12V9l/QLdL7FBfRqFWeASMJe2FDeIOBcpMoFcYNg+LVGO6gYZ+n
s7jT2qfIhrugzygHcgs/9ThPW02OL31mb60iiamtBfjWv2mRTegD9XoaFKuwAMqdhCXdHe2YoLda
Z4FjnElz2VXl6lQWzF4qZTY1yxx/dH0tNEqwfcMJ1AuaP5Qp122e3QyTOFTkyxhshyqzPhmDomZ9
OPz2VbN89ePhj1/58XuffuX9B//G7336s/djvH9PK3wkjP/rp3l/gu/P9dND/XgTPw63WNZpQf/1
ufjTV/zpUD+ehiBkRSLjAbsjNUit6Glbm4oGc+QQYRqkdCsRUilR7cAJ7ebl57rI8hOVp0tVfXks
B+RKx/fv9i01o9X7l9TiJ4h+yy98/93P38VCh7Z2ea4wwBbLDPX74+9PZfZp/fjjmyX2ZGAx6eG9
tT6YSATev6oDjUO+f/n5cQz/YP7ein8XlVLm5fH7lxqCpt/+6v3xZC1Ngs9P8P64XFr5P57//dff
H8rY+f3pvz/djx99f7ofj99///3hjxf+43s/npysh27rBMOLcKLyBDhcrdNLtoqTOLPNfB+UfCms
ClHx+3dbWJm/Pf7wo/fv0ksmvCYdmpNR1L5naW1xRDD/BdnyYxBpGHMHuz/xqRq1MBfDaeZjWP5p
VQLUcPnKNZ0TYCJ0zB0Sx1D6YokvsDFlhMwH1oDxuVSnmk/axcC6KummkdCTvVFDg4vLb2iWmAZp
GDDE4hSecsrphU9jukdXoFnN6zQbVLgXPjFJOu3SJSKDEjP7Nk/z17mbb1AnHtEYAdGr6bXTGpnI
vCgGGFN4TTFyvWB00ldVux4CR+IWSq8CKK8cDs2HIWnhwTuLyg6jErv2TZ4EW2WDLoganH+pf46j
WCD+Xzlh3q6qSil2kRdZbj9BctikdV5c1Gn6xAEv3bGfdlprJGhTEHKF8Q5gi35HaQjyTwyra0l6
oSyvTw0rwirJl6ZmCRkVkTIJQxcheu7RFOauHoNrxFwGDbfoSyzmekPwcIu9k0yksidrz7/LVWLR
GhtQhEwRPt8G36wyz3QyWzbjHKfrxqcPXjQEiBhieiNXiRjMBPORZVAIiQPtdkhtr8+a9ovvtKw0
MtatwWDfhcuyNl8PNQvh1ohYgo+vTVsHR+SO4Z7s2G3V+YcJixFe4OwbEmNSXLsBgzerSL8rz8IJ
BxAiarEefJ+yhw9SpJmJKUjP0FBjGmCDdQK9aoQziHG56hDNlxOeXrOgz4zAPf+SEbKj18JATifQ
Ytsjhqi6G1apn0giybViZyGgQJWibem1fIHmm30Jqzuz9sUNrQr+TzE9J7AfaHiuKGW9JMRNbZDI
GBs0/DN9TkX45Bj6W2NYNm61tg2Vfe72xovQFhIZ8YIbXaaodCtlb/ysCJ58ktVjFwu4pZlMuhma
WUNXj22G7de3ozPK0HcOJC/CtUARqvhs6iWEhoakBm4Uml9HYZaPkSJIrm9WFFumS9naSGLKmRSZ
Ok8OoZZ9cdGZ2SUuQxn62WkQpjlobS8OaQKj0KGAMLCzHshjRoSb3SRkJmwJF0RURmIAMp9F9ZRd
m0r7NvfOsNGAfaxZTPhL8MjVlPqXke01NQIG9l8vuaBIDYp6XNWAnjOYdpd6pDil1DF7fUCcjoOR
8KSUlV82XiIaAOt0b0cpbMWG5UY8NhpGmgXS2O4QGdYEGoqq+zbm9Wmq5VeuEaabJO7vVP1gJFG8
cVmV62lT7FRKuzhThAKRdgESDb+W5i/KIEXOipbtSSl7znHGrgsxpl5LX2RNV54evt/unQwSjlI0
blpxxHNNbJMR3aKXoGJvUAj3m+SlFPDFM7RdC7kjqcxHTS4+pEgKagEFhoNCXHNNG+uupwVo7vUW
RNisrBO9LhGpSz5pbcQITN752HOjNWAETP4S+mWO+Rh1l3MXOY6XmGe5cFnSiR75SR+9DfR+4Juz
D58zFzEJrsWKfJG5peclRMZrHm06xH2mn7O1mM+xoWdHTGT7ZuHjBzGotdFWltyoJcQzwfU6vz9s
+GjPJ8OeT/2O8JlixhykLAuF3/Ll+z81ZWeACB++/f5HLWNikYj+NBWL7vj795Y/0uZ6jyTfP6nI
9p09oTrQmtVweP8Ni81cw/L+dCKTpJTwGfxRewTug/5FdsdGJ1K+IipIE8SfztmVA/l530jyvRt1
oGLDSBmE+gYe7+znLjo4YJXpCAUW4x9kkghX4HnSO0cjx440F5QoqRjSYXYTgBdScjTrkJVk7ODC
eUKzc4X8OvK0RSNphLVxTDMQrAZZSZbAakuaNT4V96Sn2L0to+RSDmRWFmyGWVRD4wldtF3hTTnp
fLDSpvzK9bMiFnVCYUkoLWdlZGU8BMTjRU9gy/zF7/61I0uVzRctHbiO25kbHISTgeIqQLQldrpA
aSIpJWs2hIiJ/gLbC34Alm6V1GS312rc+kJcEp8wAjhRVxV63A18B7SP4Jy5aw6VZb2Z2rzXrQLN
STUPtDTqx0pm6O6sds+TdsjoTOSHLnuVe/zfchMk2Rnn4Knr7Vtezy4wzDcp4hvXzs/MXg1b8kz2
5TQ/ZlO6r2JeoFDuxi3TC3OWz21kMuVMxD8BsdhO7kxKlmac9N2tU0Fhs6AaWVOP3mogh65o7/Qm
QwCB7DgcxFYoRL3KPxr1rGGBP3M7ahsknFIO0KCXRhQFWe+3ZEHjL3DPbSr9S4sSM5BxPVR9s9UV
eEGn4ySqML0iablcQ/EmgKoj73jmN5U/jV5OWtCqMwowlg4FkqgH1oxGmJ2Ha4DaS75ZJ7OBgKcw
SHZLavSdLZuU1iAtQgv96ypAnzNa2Wlv3ta28+L6LFNTk8hEqiOTQvCvEyGsEz2BWjg4FV134M75
NhTQbboh+apLsVuggK3efC2sLoCc393HWX2lcv3USf1npKFwq0pUcrrvnLIxWrNlRoIYF/4662Pq
e3V/6IPiqg2Sflu58h7pVLGx/OxxsrhEJEvFbT3ditTCjtycwca/LVgXdNbZ5IdPKBhOalyAq9BW
OHl6YKQIMJ/aLDuOURpx2Qr/aNXjedtaLokV9sMQpewazcZhjbRUpch2iNrnesjvjCk62AbhfVn8
TNPS8NK2Pk4NH24srKNlA32tH62UAr2mQ4yBSJvN3T2wwf6kn5n9c715bbV9aklWYy5L4aGFBN+H
KByiCoaLzAtE5d4Sgp32ztOU3KRUUlZGXx3mHErz4JQHW4CmpBKo1tVonzkj17SgXLGdKY9s/DxX
a1XGb2MFakuoABpviCkN2w0atDjgMmWTDACItRdRWXOETcuvHhiu5CHsnX6Dgm5NIOTdFDrDruvU
jabEqRZeo6cFVwIHhO4Y0vUyPtASQS4XOgS/mVSwJgJ8WpVVi7fjvIMIsus7daaWdC9pngDiRO7v
TLW3OLYIq0PCbx2SQZs3bsDsVRTfsM6vOti4u7K7ItF6IPGDVQVczl512OcbHEHVgO7W6KNNNtjX
7Bzg04mzJphCrOf5ljcJHQEaw9pynG+dwOLi87HnUSz3IbFsWtjDLndPy4K6exH71Kozmj8jMexr
ULyXBAEd8hRqrdACrNXaskQyERXVOlSnxhxOpvnrPBvk8Q0F2A9wkV1YkMQr4IOEUblpShaVrLVp
NW5jEiDILuuudUlWx8TM0uNncJAwhrXgbCjJWGuR2+Q+KM1/M30/4O4s7+eio2Xcld+MpD7L5gWV
zOJzLrERZiM16ca+Jr+B1oshPBcXwdZqvgWQhHT6LnQj+n4Tj+IMISP8ELv0Qrr/rO77VWfD/GrZ
RxhRdKraItoWdv616YMtpzzZ4iw5n8yy29bDClbdSTJmSKip/ROQ0BDQIvHtmgFuyUY41Taui1NX
uV7nvnfHTkOL5XSgIpiXDqOACs7GRkdW0T4rpnsYkq1He5m1P6Ak8KdL2Cy9WOiQHoMG8MGGAn0e
5heagdy59Eeo9tkVs3eJeLB6owXL3hY7Wo6Iw2L5xpo72gxN9a3vcNq45gIGZVXQAYFaA5IAQe4j
9G4wy8MlQxJUjLezoHwui/JhmBHJTN19E6gvDKfuuq8ZcoLkKJDLUXX1HW6hwkI1Rgp6Vt7z9s/L
GHTPOIWvDm6bhaCzy3HIaQtIncjxb13qlBe1Ee4zXV3Ovfxq06hYj+HXSMqnuUeZRDuZAaKmENwG
5OamyCfpCZ6Iqra9zCw1L7eb62LWnkE40mRceAUMr0zhILY5s1lkXQUlpLM5oImLmWMbdegjIysh
TBqVe+6/1cOY7IyKFpLeChIE8+dywO+r2SOlOz+j0JO77JHyUz6GdPfPf/yf/3wPnQreisvvEUfN
H8OpPj38z5+lUP0h0Or2f5F59YegLI6+PObVbZ7b5z882L6HR111b/V0/dZ06fdQrd9+89/94W8R
VLdT+favf34tQDwuzxZERf4xnQo00PuJ+vFKfvu78+eMv0Mr+I/bZ6aK/+dv3p6b9l//NNSSPyUU
7jrHgY/oOL8nWpF1JUwHzbXpCtOUtqH+O9FKyv/Q+U+SV6VLyT0m/zvQihwsG5GZcshY1U3LUuJ/
kmclSNr6kGZlG8JyMHIrkqx0RyrTJm/rY5pVnKQZvWQgPGFvl85LTeFnWY0N83LfWK2Ova4Ivxhu
hapkPXY8IVEymY4iBxMKoXe1btfsd3xjtNlWFtHkXP/PL7t/44p6iJKofHuNnj+nqP3/eEXpv7yi
/m/OIiNpo+YPV9TyN9+vKOHov19C2vvXgLTb8F//1Cz9P6hzmNK1DGlajmESXfZ7DJrjLvFprq47
wkZporvqf3LZLFfF9wFiyUDD1q7o4RlCcS1/vFqYzqxqiI3O6+V94cI+U3dFisEVjZw+nX64jX4b
bv6RdyBNorwlOu2POWs/jvHpihyBGtEn5xgEGwbxV6O6qjAMZtNNMV07nRekj78+juDs/emb4QR/
fDMqbvIyGlTHmoZ+TK9t3hWdknA2uetsthTzajCul+Xxrw/Ibf2nxzP/eLy61PVulBwv12/iBgQg
jchfP/PPPpbliB8i6eJC4qhhIeP5/SIDPh+7t4Dz122N5PXXR1he45998Msw8uEI4dRbfYyizxO2
F+ENSFxUzP7u10/+sxPDYPfxyVHa1rZe8uQTvlmuXCjhcv33nvpTWB9EWdrYkjMzdG74jMtSPcDq
6v7i2ZfL/k/OyjKAf3zhPV7hZJJR440+0MkD2fHwIVcl5KpSgk2KlvZ13FulfjvFVkUG+GAFv8dM
fp9uLr8f5uN98pOPRH66T7BP6bkLEMCj68qOoR/73VjPX4N5Lry/dfLkpxvEcEhPiVJr2mNFKg5V
mfsnk2MZN79+drl8Bn9y9tRyX364pnAy5hJZWu914WMoj3qNafHZ7b0aSAHp2cTX9fMCAj3HDpHF
L069R0nsaFdNezQsgqpuLFGwe/yLN/uTe2iJl/z4ahprHqRh8WoaOEKGgKJq3y9MifnQIhr69Vv+
2TE+DZ9QxtiAd2XFCECbM4gwvY5ErFwjXdUeG03hwGso7P7FqPCT28pYXsWH89vrlZ4OKSl1dj89
GkzpqzIynb948p9cfcsa6eOTx21HxlXXVp4+zUveQHdB+ZQSFzr2vzcqGJ+GS0fze9PwjcprqoYu
eWc++bOyt7/+JJaX+SfXnvFpPFMwVTv6FrWHW7C80n05e3mg27dC1rmxN9Br+Oe/PtLPPoVPg1vk
VEYe+1braTUL0KX6CxKt0FKMk78+wM8uqk9DXJJTcMQG1XlmH/peZ+s2WgA2IkGAancwYCKD/Bz/
4rz97GCf71kyeiggljW+BkqQEZGT50Pb6ucuCP5DEtg+ZbTJ8X79zn4yvL4nsX64gLFB4yunve/N
o/0yjJM67aSFkMUgsctoDWetxsq+LzJSnP7eAT/dn/1Ea73JuD+x9Cx6K0xSQXNNN67197JJ7BLG
iYJ/LCibijujct3p+ddHXi7qP7kexafRxyJ1CLGhZu0LPQugmGjhsZrY5Tej7b78+hA/O5vLoT+c
zXSyailljUknHKf7ONZ8qR3M2dKt+DChZevAYZK0dTdbLQweHPl5Vu1/feif3G1yuTc+HLoNW2Mg
e3TaE41SjXDJIbDvqes76X0650PwCCdbyMtfH+wnN5z8dGtHpLbj24mtfaADHmNf7HTnkWniJP97
z//php5D6hyy79W+wjwjDuAb0vCG1+8Mxd88wqc7WkRAdogk+i/Ozqw3Up0Jw78IycZg8G0vSbo7
k20y6w2aFTA2GLPz67+35yrHX2ikvjg6UjTC7aXKS1U9L+oiGSG/8oGh9EUXBmoX1/XAMeIGZ4W8
wd3yTuLV/8738UbhS9acLn99wUVQx4jCaIaAWw2RKdIA1zZThDTntFJfMmCQgGztf4IFjuqey43R
pdbOf3+ztFD+OxYtFeaAHpUATo2sFcNNW0GK4znlqEVAqjtSiGe2YXIYOqROISlMfgfhNgmgihlP
XXXfI0iv9UY3Wayh3YWE5uaQ8AixYoRgKHAFMq3m4gcdkGO9siss2buzfc7emJrGps2h8ArJ8YQY
ZIP6g2zECeAIbtvE1isjtNSSY/Y0kET4WTcedAipT0Qkx12fynYfBNnaMXjB4qhj3gH4oaj7bsZD
E4oU+fkEOpnIjVtZrUsdcOx5btUMYqzFmy1DLj8UfPE+jDz3nUHlz5VNOCZdtVF3RgePByAkvoca
2dLVBIgs8DXNSgtLQ+SYNKkbEU4MD89VjIp+yCb7N1b0ZsW/Lg2RY9Cg10GwLp+7g84hJ/rDCxB5
TlBiFiPbFLl9iKFdtraFXhBnl6IoeKnY1E+HIDYWrLiwqRHHmL1hbbEuNeD4Dtz9QobMKNC9oiJH
NDjnESSAEd2A9sf+ch8Wxoo4DiMOOOK2g8RMJHN1wlybn9m5ellXUfJyuYmlXjjGDWE0nBvgrw/c
tLG/91CNMR7jCjjqldVElzpx/vtbr1f2nlfVULGEGLNl4IWZKE//xKiMRSCoAhqYsJ2twqL9OfNk
tj9UXXM85dWZYfMXkB8AFYvmpM6/j2Gmjf6AbGoKCF3ZFuZxRBLjfHN5JBY2fnIeoTe/ExnfbSaM
CA7eXJrqVjW9TVDAZLO0fgHhVzDkaRjgO1e86lJzjqsIRKczv839A+I9qt8j+A0Fbguq/XAs27Em
nxB+Cdf2uaU5cJxGVGZjAVkGD3AjYLHBfk1xtweIrZQcqIUgR1Xe9+tG0XEeGWq0VTczeah9igDL
Dv/p+EmnYKY0UE2LJ/YJNWEF6GaX21vqmeNObN+gdLmz6oBPnx0tGCv+rhckaE9YbQNZWcXvN0OE
401YY4H25lF3KPoM+cwNak38bTRwxP8RzPCm/TW9IcLxKQyZelnc8uSAulgDQmHVhFxAZ0AypCzV
YJQFKwdP+v7yI8JxLRSVlzBBIxAhQj6MzLIbKVGLUIrHOutuoCh/bD0F7YX0PKRH/HMAm1qBnJf2
W8ohJj3p5y7wj5e7vXAyIuL8K9/YXtBlXjz1RNyRpvrNOG5mUX7DQ1BbSPesNNiLlf6L4shnUyJd
wFYA+wAachiREkcTZKoDJK4n7ysEwn9c/kXvu0UizuvgzQ+C2A4sxmfiDqH5T9A8Nns9gSF5+eML
LvH8vv2fr+PMHLYVydVB0RxX0k1VBwrpFij/gRj5Rnp5LfodhEWofBDz0E2v4Afl441kgZDPBnsC
UpECnYRfCbF4Sj1GwNsD4o1k0GT6QCtcnlbet+nZQfz/XY8Ix0uNpYhCDeu9870J1QcUr1/QSNym
U/UyZf1DFc13nfVvAqp+prRCtLSH2kLc9isjtTQNjt9C5BuibeA5AB9kh98EVcH+DtIcTbDiPZas
wPFWeO6UbELpJ4BA2XxXp2I+ZdmQ31F+flrvWrFi10v9cL1UV4NX4oMcifSW9gfqxwHlClRDr9pL
SOx4J1F4sU4qVRw0ReAX0PpobmKUDkRwukhOaIA93UrNfdVeNy/nOOFb8yiQKUpLX9GDSc5QgCk6
10NBYEnblYlZ8Lex454Cr0BN2cz0Ycg0oVus7ni+6YbyXHGY1Eju+3DZFJfacRxP6MnMZ72sD7zi
yArRKgWWxQA+mO/CgvLpyvFy3ImOJfXqJsK9oA+D5yCFIHcKqdMVZ76wuuLz3984q55bxfFEaA9W
ZkgfTDKISzY0Aang8iAtfd9xAmnl59NIQI6Np7K8RZQWetpNnwBOcd33HStHZjaqPGtlD1DOQDVY
nnSUv4Dvq7yV/WWpA46ZD9BNt0Cl2YOwyJJClUxRNjclkk7n3eUeLC0jx75xBa4kh6dCxuKYgVED
/otCfRWIn6y5bpAix8ZZ3lqvlTQ5DCajr3UYqF8zsA03lzuwMEKRY9B1JlOVy6w9IKoQfpbCmN9w
4+Tl8tcXwpfEjdyHwkf6XiEAO6rxsBLWXD5pnHdRlJsmE7KUsWGo4SzdA4JYliI3tEdueQes4eX2
l3rnWLnxspFI0SZ4KQm7P3EpSfHkhWnerHiRpe875k38GvleYR8d6hwlahskVLY/IqB4Vibn/DPf
2YSjc7Nv7BvFIjEq2IDq7DsJoc2iA5+XQQjZ8OJTXJm1x8LzSnqvGcfMC4sMqRGcdygs6ABcgwQM
pe53TFB8hsKPMD6nbIUUxYyDRoI3RBeha1A2ssfh6/I0Lf0Axw+oNEJVWwcx5opzkIw3SKPQqIAs
fIKUyC5HLSBqcRvPM4/gccfzJwCNIXQPIEJbHS7/gqWJdBxFFYaDakJPAMpqouZQDkD1vExgra7d
hs/713tj7DiKRhdjPgxZcqAJYAkRijt3oZDetmcdIHYRUv80UqauW/bccRkGxK9JGdRyQBIuBxKU
gmVc+LvLQ3X2DO/0hDseo+37MxK6SQ6BJhISgxZ054pBrHBqmvtWWCTKgWWplFhLSVjwsdw5EkwT
cMDzKLNjrSDH+wsvo2W5QwxPFk8TqoGDlSfhhSXAHV/BRxxtwDDLjgYwvng7gUYL1Pcw0pVxW+qG
4ytKZFQ2DOpsR2pQmoDfH98GykikFZb29vLULHXh/Pc3/gKvkMA/BjI9Uh0VkArGgcDeGtyJyUoD
C30IHUOlkV9rRrg+6hoH2UkjQ1gU0aeBomr5qi6EjiGWqpOpyHwNPm9s+50GBnDYBwb0rZUGFrrA
HWeXzV4Z0FYJaIf7kAkQbeM/j6HRyE/3avLlql5wZ5xk3LdeP/XjIYlVfuywbl9CaKCsnPqXptkZ
o4zFesZrTn1ICpm+zjZAkcAwkNfLv31pgBxPFaJeWITajAflZxBCmQtU9EGnC/XYJpH25+VGFna2
cxLY25XqQ8sHN+A8P86iOJZpiJJmcAXbuPpZe2LldLzQkdBxVKhhkWmNuspjmfM4uAtDFNbdVwBY
bZHIo79d7shSI45zEniNIAqctaMOy95CVBzSPDhfgsUp+lCuNLIw4aHjmjwgSBsVaotaBg5kJiSg
hfpSlmHtrb1MLHXj/Pc3ngMtBEVHYXYVVKVRv+JV9meYBdNvBlzhlb1wvJPvWVnDJcljVYD7AHgo
A9Q8F1Jfd9gPHcsGAar1kcaUHlE4qBJI3ZjQO0Utnlp3l+f63WkAwdGxO2s80PyrIX7qkdYE0kGl
Q++WiCnPVxo4L5r/21rRgGN6qZdkOfKyMmRuV8halEFC5nZbI7A3fMXzagpIs0BSW4OcP+RfF8WK
S1zol3vDgBoPmMUokzlVGjTcXYEz7UPfcChyXjVu7h0jhsShF3mVPJVzlba3DXAQ/Xe/NHJ+vtzA
u94EhX+OEfZQ286Rb9p9xfUFiMDSfy2kjH7PiURZc1pBMPByO+9aCdpx7JBxgVArdB+POB2ijHg8
FzRRMQNW4wPK9nq5kaXOOKYI2NYUQlYzPw0JTSGnAo6lrR+gJZYjyDv1YRVDixn3qmusEn06L4o3
lo+kDmjXmSp8IdUcnYg0ABaDsI+i1MvdWRoz1yr1pCFtEyTHKiK4AhaBF//I2imX204Fcm1mlgbN
/28v0tIKpPkMxSliUbDpCqhEfRhAc0Yl8wAc113S45HncoeWrMXxAsCh4sLUUXmCQkmLwuyJnTw/
t1+v+7rjAgINrBCZvOKUdAIwhi4eUanMuJzSlZ+/MFLu3SCuu9Colgcv0OsyIcq2Ko4AY4iLli98
3LP6oSy73eXOLLXl7MDnlxwti6Z60tUYfUwUcqbvKh7S9jUJAwv2kicTFP6vuJml1hwv4AMbROnM
wpd6gPZfOvD8LmQBYLRZnu0y3YmVt/GFFe1eFAoB0mFc0/D3YHU8fa4kg+b5BhQEy7+ixiho1/ab
pYYcT4AU5raI54Ec7YBb16bwwVpE+CPS/TaCDvKahYr3dx3ueIChthSPyFP0W6STuNWQD4O2aFkF
m3EI2j/CQxUV4gNnVa2Z7SukBh4ur46l7jmeoe8pcobarnjgWOv9azyBb/MNutu8P81I6e1XFuG/
5Nh3dlX3MK6aYWRZmcpPft5CzxjVbyQUj9oLxfQYsrBLfuEgVeZ3EhpLHAifjMaQNoyLkO1yCfYU
ys5TTve1HX0C8IFV007AA6SQIbIhsG5DXXAOUjZtPA5C1wCh1yw0MZTx9EgnsPJ6SkFbFl2GiA+w
yRZiDTag54oEyCne5UkjCXT88ON2Fe9JezQyj9P9gAKJ6SOwav05V9543UctQFLJobyX9Pl9HU1R
Dnk11vmIkgBCUO07zYVCcR6VeffnujlynB2YZ6OphG0eykp7CFH5fT2cS+uADs1fGyi6+78uN7Rk
vI7fG6O+SDWkae800hLmTU7ByHjMxh5vU7co/gnA5pjb2gMh9nJ7C17cvYBk4TSOHQDKJ0MHCsRA
PEOBqiz+Xvd1x/EZW4PxgZj+KQRooNmJKOn6bQm5lZW3ioXRCh1Xh/itRvZAkf8BITZMDlCIKcxN
hyhh82vsynR8TTwd9V+u68z5R7w5Icz5yDk48urUlIX+ZdQIJulUN+bn5c+//0bsQ0niv9+H/kw+
aTJUp2xCSSnkqyDCzs6F/PWEesOZsug2EufSl1SAEJfO4E/8KEsW0EeDiq5r7tT4EY4TTMsRNeme
rQFmyIJm3zR5lJ7C1LN8xQ2dp/4dL+TeTnjcIn/bxpBy9pg/gQ+I491rzroJyiWZFzUtvwFcomVP
RVQWVXunCO/mlSFeWuz+f0e4lUj/DErmHSwIcuKD18k5evSQMLH2zr7UOcdNFBOw03WOpAIWxiif
n5LTKFEfv+1NCF2HFhKmBY+KVzuL/Mr5cvyF3yL/V011dBfgSvnTH0A13gPVAd7N5VW5MGTBebN8
s+ix9VZj30OLCg4/HHZl3eIERuoBJUXXNeC4CGRx6tLP2vpUJ8CgP4JoFI2POTKQypXtdakHjo9A
bRwS7GhoT10YIgkIFcdR8hAnnvR/XO7B+zkCKAB1HIOnQaL1QzCRJIPswiYe+25bQlZCQNrCzC8e
BB+gA9w34Qb4Zyg5ijpVG2q75FFAWqXeAvIBVsXlH7OwAgPHiYQdn9oCDzxHvIYNnxtd/amB4Esh
t9BC4WSOfvlqap6yqU6uHN7zsL9ZIA0K0EEvTfy7NK1kgH4nNcgBuh1vLndoafqc05EtEfgGC785
6a6x5jON4BZOIIJDefRyA+d18I5DcuvCghq1F6nIR5C9mfIlFMlp/Bm6bayB6giU3+uTwYETWmN5
gtrflWla6pXjiWgwgDmmp/Yk/H/ozZ4PN6DOWP/K7zuOqIlxFu9RtX+n2snioa+wFgopTZatuJ2F
jdctByOQqEaOW9+eeID3XeCceX3rmzBAraQdbyIoS17XEbfSqy86gIWgYXZCQiZlIK3KAqqwEK3J
bPd0eQEszAVzPFArcS6d4DlPqhqAnMVBc1c15JrIqC/cuq7IK5AsLs1wqtME6NdByOEXMvrjlQPQ
0m93XM/oQTASjyD9iQ6AmG56rKNt3NN+zZ2c3fx7xuG4EyUJEtHz1P9TF61+niH6J559OkJACfJg
7fij0Ep499jTR/04dqEOHhC5ZsPXyzNzbuW91h3bDxMk+WMlJ0di2tJ+Q20FYPGbZpaC3HkTDsF/
rmvHsUYZ+skM5Td6QmEPe6nkTD6RSLUvEhl+ny83sTRRjkHmqowSPWt7EtC7MT/jOW30PeS7xbC7
3MDSWDkHAWCJwbxI9XhiqJXGqzLexO8yySjdBryQd5cb8c8j8s6MuFVeeJGrJtm08wk0j6KCQpqu
cW8Aa5zJ+Rt4IcT/lLUmbD/kMa/rL70xZQBiS4zbcg2sBjH8BOlYAjZrBvbW+AlO8Cz0RcYWiNkN
3uBU8MUbcNZgkCXuGlPeRGALtSH0rasBOlVl1OdACeqCduEBIutpH+8vd21h/P71+M0+NlJiMgjD
NSdTKI5XoAwqLtOHmXCe7nvocvbXvM7jKclZCBO0z4u6V/D8aWLPOj2Fj/LVtra/L/djYaH5zjoI
Is8go7Kgp9BW09dxDsFeh87VWiL10i3Fd7ylHQpjoPDSnvxYzX/TzNBq3IdUTt0RhVtA1dCAlSFK
z5PAHlK/1e2NPuceaYgGiRLJ1td10znVGVIjRTRn9UnXZ2HmsCvAvdGtvi7ajnlyPGs8IsUvI/10
orqF467SuvtFRgXxj8Hz7VVRWLRyXo1vVl0QRcXMx37GbFnIPYVq6L9ClBy10gXOJVc+1bolfSB4
5qh+N9mpbxqAmso6AZio7QEDWzlDLS06x1GjXEFHqIOqTwnebJM7Dn2b+btt8q5ZcTwLDbgllymB
zFesSXtKIBvVHnTVgw492oTwlR4smL9bCJdFwMPXAR4m6oiKV45H4Qoat173PFiWr+wB56XzjvP8
l/z9ZrIR7EtiZHplP0sF0PSuGOoWUns1M6BfdhJE0g4yymsX+aUOOeu3KqDTiCeK6YRM+h56Bajj
BLx4UPoFL8/Al11lhv8SvN90qaG1gQxZWd0PcZrRW+zJ6IwIaPHpuu+f18Ob73NoDCZh2pMTdHZw
j7ai4L+0H0LX4/L3l6bEWbhDXnMNIZz+cay6jH5TSkK8asQf4j9xngf6Y4f83nblAWnhMPXv/vim
M6pQY54AQHXrRShcv0F8LvtUeMLe6+icb0uhvvYy60w9gvMWwO9k/OZyL5fWgrPnxF1f2DkextOc
RfQJTx+gpUB6vL/N+0CthZ6WGnE2HosapSCGljtCTx75TCRU3Lbcp81x0tjjVuZrwQ+4RW1J2wAY
OJDgNFfWQDIDFWcQh0D92ZXPEcTZ3oYwA5BvTsNTbyhYjQpEDQklTE3r28tzsXDddEvawNwD/yXL
Mb+kB163kaCpojJJQJsOgaA08dvn2Vb+78utLUzKmUv01n4gAF0XTU7oaRQF+1NAuKja8M5EL0k3
Qt3vciNLk3Ju/M261iAKtQkK0O/pwOxHXhc2hN551EUrk77UCccJoPi9hYyr19yDIgvR06YroZhi
vPRHFGXt/oo+gNXlrF6QGVnddLI4Al9OHoZSoLoJ0cCVr7/rZoBMPnuENyOkpkhW7JxWUsbzC2IH
0MueEcVOJvYI3Nfuchf+wWT+b39BK87alQXk58phHA4izufoqStDqYabtMim8kNSkZFB8riYav0x
Rc5Mw3eaQOL1kIgeVXAbiBcN6R3eywP/A2qdW3WQFt73Fzhp2bwhyHaPvJsh8nn3An50zn94tSHe
K/JluOUbCMBM5BEv7qz90qf5GDwamRTdAJVKEWhIXCHHwSdeRD9RjjrUay7X6LAzaULWHJJjRh3h
OfH01KFcEQKBdGXS3l12jLhPDxESfMPJqOIIEH36ip8d53fx4NHwoRvC/vPlSXvXdtAF5xyrPVRX
IhrXH6DRBx1iMvU1uwMaCLrxlxt4/3USLTguoJTgG/cS2UViqGkigIiOtAfmI1Ry/VdEujP2x5uH
Pma7upxV/7f34Jme5kYAJbtNxpZmB2A5hw7OMG5r/9vln7UwuO47JXJtSoRZe3mMKQSzTNdk26qA
ivQwAXh5uYmloXXchqlzgdLLSR5TSLYVWapQlwA60XUfZ/+1aC/sOqmyujiS0g4HRMIr6Lxm9dPl
ry+NjvMgEeEeTEhvwFZCjWIZQ40NrKp9NFZJHQCbGrVmLWKx1JJzNJipn0C0hwcH1KX76mVqm8H7
Cl50I59GFLhMV+VWwZgc3wQwd8MUZPOOvjDzh17P4jvgLHrtnWqhG+4zG2sV5GvrrDiOWoQ1UHd9
/9dTofme9MpbM6WFBeVilADtloHRvDhCa08DlI3kB8hKqGF4vTzrS98/d+7NLgFEkw2SsDLHVlZg
P0FpMXyFntcaq29pjBx7YJBWgDLGUB7HBP+7tWxESNZCsCQBcd2Owf66XjiWwRILJZ4R4hxxj+rM
HQRndfoIAQ01HC438O8p4519jjnWURQYH9SANkdAeLxBoh6uJeorwHQiy+55LFT9wWMVJEV3qlYa
cI4C+lz+o5RQXniMGCS/9gCKjPNHG9qc3nA7lcFfOxdh+1uUI76NrAcgSf5AWKtV2bFD5o76LAJw
xuktzT2aXfMUxIh7LQ+qwfbBFIiDgKiM3oZhW2S3Ik+R9HB5pBYWlEvX8XyJapas6o+qTcFPGIXx
uxs8R+drSVQLDTDHe/izoFSayRzJDAHisxKkro+tisjaDr+0Zp0dfgR8f6Kzbo6QLGvASC9LDv0E
NflRPmwIzETbaw6xmAzniIZTP/gHvEoOKBOVP1sjxcsUkOnx8kws9MN9NWtAFIH2I2jdOsjLVxVE
9lzwFRVPNGQzvW5PciGDehQoyOchaMY6EDdBHNCbGi8KXy93YWGu3QcxC1HSpDZ+fCD+rH7wDuAE
iNqc1f+u+/556N54P5FAWzFLTXOMOanuTB5M3TaYRH4dYQ+k3v9+H4rIeSh0Eh9Q0CJPUR1k3yNO
1crdfml0HEvoM1nLgAccp2bohiCdO837DUf4fC19a6kBxxI8ZLr0ZPZgy1M9N1vEYMwXQsF32V0e
/oUV6r6wJZrTcATn+phHJf2pirT/DNre8Nv3wujPdU04Z4AcsJK4VAx8Dwj2vea4knympMsfadCu
cSoXRsl9YpOchaMcsunIFJ6It8CpQEPBF6J/vtyFpe87h2mkwQ3NUM7z0fp0VrhyTO1xykhqVrzQ
0iw4RpD6gRnp3ESHEnK/wX2UQmCm3CG3CSKjZZWPUDy8riPnDr6xNhy+5Uw7OR6DOi8fUSdfI62j
SZO1jiwNlHMKEAR1XW3bjcdRRdMDYl9ItMkioa/8+Y4xZyAYltFcjseBlGO+DQqIQm0EhLFXzhhL
P98xZ9ZUbUhsHhwRSfGf85RkNaoTNcBj1w2/Y825QBLKLAQ7Ii8OAiEszyDZGuuUrRXcv/vMBPKc
s50RGkIbZmj08zD2pX2whQqhKWX5NJbZtg77on4mFqWWw22BAqFprV9LzTomDhYH9FOEBqMOfN09
L/thTyFusQ2aZtoq5Me8KqL0zeVBXDAW9yktnBk4QbIJjtAJCNgGCuT1nySP1FMZmOyaJGeMo2Pw
OGnUMi8lxDIgyUdvImhz5Fu/ke34SSbZyK5bD8Sx+7ydunoKsvmIAhQGKQ2We+LW88LyOkArceFO
BGUmEJa15Ji1Q+Ft0rEGIwHJxUrtLk/GgsUQx+AT8BckIS07FsziHgaqCGS+oGOdV3fXNeCYPGMk
MiqS5AhRBoQySKvpJxu1bC1t/rxE37lVEMfkRZubqC2I/yQaZDLwjR6Cch5uIM2TMrvhlc+9BHHG
LjPVXT/KPHucYk+uwhGXFrPjEWI9jC2UNNixYcb7k8UQRt/EQxY8MNZCovDyGL7bCLY9xyvwKM+B
qaT8qMK0emSRBcqJlMzctEBI/bquDccFICvEC+O2qR5jNkX8I9N4DYyhNa+z6jANWaSuKpFFZ5yn
MyrU0AbRzI8d0oDTvUi59nZ5At7t5Y68u6Lxfcf0kWmWQKLVY0/zqOrqMZtGaY7GxwVxxX8txdJd
yJKdoP3EZiWOYFp2SNBSUa+9L1XADSpyrZZzuZ8gcznelBBRHu9jT4BjhgLzQhVmh/tQ0K3cRJfW
xXkI3pwGgDhU/UjC4Nhwk6XbGGrb3i0rkzy+ITkrimtMGCPq+IiiQjKHVH50ZBpSgxD5qfkLeGLl
5+smzPEQSESURcYVOw4zGyLoYujK7nxRV38uf39plBwPAa+DWCDFXkBl0uyB0QSvQys23s7NpK6M
1QvHD3RGWZDxgvg4zwhzHquxk1/7RhXZ0+VOLKxqF5WUFV1c89riZNOM8mMVt5CqmqCnftWTAGo3
HfNPNC4+ukoi6FLlClqjleiQ5a1gnbvrOuCY/TB2IKfUJHpKvYoAugzlWbXPuiZaMfuFWY4dszfj
wBttpXhCsnj16gckI1vqe9CaJ+lZi/xyL86/9v92GwzTufU3FjcQHteDT8VT0ZWcAnqBHP8ZWlzJ
LknLsENwmO0VpJF/Xm5uadYdA/czwrK5EAARWuA5QbPPCnoYG4Sl9pcbWBo1x7SbYUgRpSvjI0TE
ccXWHf3boCYHuk8Kzyorg3aegvcGzTHwsgk7D5Bg8cSIwkwIvFzWk2hwpoSuO5mLaSWu9O5RwBfu
WUafBXjjfmzvvS4czL2ZYt0WW94xHn+IpyobH6JwTGQGZataka/QISVVurL83gcTonGnk/EEUNYM
Mvwtkqk+N4mJ/hgVQO9ZlQCN+bQiP3NFUftaDfxejtbEmwGKhF/GMaF8M6qcHaBpGiJNicT61vh6
znccuoFsZdM6HxXemQP3mJTpmIiuhH1HibDVc0DmBMSfljdDTDcpM00N2cWSNpPYWkSSVL3Ds0ge
dFvGoOGyFnJeWG7E8ZKpQcaRNnF0mnsZlJsMKfQPcSjOm4r1go/XrOnYPS3FwVSgNioKjnWMMGew
iRCTkQyKu7E/jBtJyj5ey6N5P0oHArDjNgMejmM7B/F97wNY3uyigfYy2gHCOAX5LhmBavCh4pwO
wW2YQyRteBAsL2u+Uab17ePMp1nFG4h649X9BlXLSb7G2X9/qGP3mCWhGxshPNffc4jWofAIVZJE
HKBO3EH82ut0naxY3VJDjuMNZ5FFBgkL95DU6tMNFln1E88t+Y8CJNA1v7vUyPnvb/xuVMZdU061
vY94E/9qwLjPbzJG9Tcb2cRfseH3vW3s4i2LqKs62vH5vgoQ6NywEVkxRVyubh5L33ec7Wwi4zEZ
zn+kURppY9LY5qYQUVzuL6/8pQYcH8R1HoAULYf7jrEsfiBpkkIcMYOsH6SiLzexNBHOYQphoQR5
5Xy4z82ZgzaooPkdJkk4bpK+vO6dBWbl+IkIuajKZ3H2l3Uy6R5tnpf5T8hu92uZHQvdcI9THPgJ
JDdAgxOygDWq9bxumvs7QkAPh0Zww1feo5aacdwDbjq+VMjZwNOpbWNkJ+OtTthNRsGPQ5QeKNsh
XZmYhQ0odtGTWeV1zViz4kOCjCSiPhtK+66+81rPEzvexTjg7Ws2ZAJ52G0PcMk2LeLkDx/biXye
RUeGh8SUffs3CfB8eaNsj8yJDeTbaZBvoZQXNQ9Mp+lq3fbS2Dh+A3BD0RDoOB3TcOp4tm2RxknB
UpdBGPaoFBnr4KoYhR+7p7aZQQ/IL0Z+H0skh2y7BtkLD/3E07V5XjA8l2SphVJeGNTek9d0wZ01
VmeIVRZa76+yutjxHHHTtWBpTAlK6etUPvXaZNmTBcEMEtpDioEattc15HiQtGk0zuXW3vMyQaYT
HdvwCeC+PNoUY7YWCV4aLceHDH5qFO7taCRK0xzL0KbxLmtyCKZf7sU/M/7/007skmiGKUzLREAX
eZzqOCBfemZA0UhnaRK9p2Va93cJ5LOrH+Ug4/oWUcOkqHcVchxkv2mCZk7NnhRpUm80sdyvb2My
dbm5x9BMebYxSJP0so2XQzThixcUhEOcuJwAcLif+IAFiMOTx9L8nqqcVGZnJymGQxdBiGKAq0nj
rtym1EAwwySWz90GdWs+8HmlMTH3QXPVfcK2sWj7sUD5F4qR9j44clG1AUM+hXiVj8Kd8MjGOpQf
eGs4fqiXF3b4ngvgNo9+UtfRHmfsDFKtVQLkQrYdVJqX90UbQscZa4YEIMDo81HpKCHY7G2bOIdP
RAIgdFBfU4V4fHdrAl9BSy9WVUW62wllzfYu8BviHcUovOkbcijK6V7kTfNUxQNSVbfRmQ3/uxvt
1NZbkmDr+Z31fT0+cIb6dyjPVS1YJhvWAFeXbUYkEKlPXUmTGAssKMvmvuJ5mN1Vvfazuz6y0AdH
AR+P6bhNEsL40QJBXH7woZXXDGqDG3bIZ2Tl2cT8QjpBxpst4jzdhOI2DqUMU25BJ6j1N09zYDS2
XVCNsttxIADTZoO59DQymVDd/os3YBc1m3zqmyyErIr0RP6xQK1SskZHWvB3LqZIaGDgUrxQPiF7
OfroG0s++Wnq3U/ptFYo/f7tNHZJRYjD+kTMPX/yNONPCpay40R3n2pVBjdJHOrfAjJcK7WES/05
/4g3R7J5aktIhovihPemwN7oKos81LtPMf2ZQ8fZX7m4LDXjbBP+OEBUJiwIbtxp+Uq5bcY7T0UB
HTZRGMzq14rLePd+BL3Y//amn4FUADMqeg7aomtfDZO820+x7LEOYQ0SXO1ZQzH2xhquCrs3Kaob
7f5y40t9PDvKN0NZdzStqCTpswgG6Ek/zMzzEdvJed/1w4NsOclWRnPB9UbORjKyyZKpnKfnVkTS
PzCF4PS86SFsAJXry52h/3Iv3vG+kbOJiFyEeA2r6L3ig2Y/z1mI4DMFOkb+Ok2gRuhtEJ7W0bSZ
s94wpOwHsbfHPbCcvuPtPsa12WaoT8vAjA1qKGzKfgYtlmVTDuHKEb4y+s4YUkk++yB5Bl/aWMXx
JkGqIIPzhI8HDtjgBAw9cYFHJwox77wff9TWGAZo/dBS/zOeiubx2JlQ6h8TwTpOdxMLMwN1NzuG
Y75BHgOeW3YtDQCNh+x0FE16N/YDEnGh9z6nubeRDekhQILYgv7a5rhVNhuRhMwWe+upgU97lkAe
JLnTem4gWD/SpvHoLu4SBDy301j3HErbbAZZFREXVg5/sVvJ8aMNOk0UiDxTUw93fmNzm0FZKRmz
BwUBJvBXC1yWA7Kb9L+cas9PqXy2E+uD39Iz45htJhRHc/1hUImPNLoeGf6hv5E1km6DrQcfh7KF
AcraHUI9kARP1FZA3ZvrXZWFcvqRMgGBy8OgVT5O20T+j7M3W44bV7pGn4gRJIiBvCVZg+aybNmW
bxieGpwBDgAIPP2/al99R6dlR/RNR+yO3pKqCCYyV64hhpcAvlGi3KdObnweS3g4ap1X2Y5El+Fm
XQGA1Tc7b8DRqOD7AzPBgzMTSukRATBtc3UOl/V0O+5Eds983uP8fkygbxCPwzztNC1TpN44UhIW
4Xq5VuGRv6i55r07jn1n1X3dxLN5ARd6wbUjk8BYKcmKpAFwNuaYIFmKo3OByhSfRibHpEnTFlaD
RixwY172FhLbQ5f1IXweM5De95I3g0jcYYHezSDMCpx0+ZtimePiKlvcqu9DHIQipUb0HXA9Eqb4
dw0H5gmlu2HigmC6HRey7jmoX+d+NpTaYpnznXzhNE76y77uU89wBCOsnUpYzDZZfGhWgw6rIluC
rWSN0LbQFXJBeHTTIDkGHXx9QOkMFNpKmAnnDOsRtufNAeyCoXX4Y6DYSr/++UV9r+q8acNyKCUT
sjp2gUo3XhFpM8RIiyfr52Vo/yYAe+93vBnkHHVqFKtlF1vnbfYrpZTDwghClqg/7D2g/795db3z
i976gvnE1Nku6PAB1SGix7ZPyQArFmwsbkb4LP9l4fLOBfvWPLjf9Wj1LAjEOEMNmFGIXxBV0xfe
zPQY0OXhayR7/xf22Xvo0lvr4AlyWehlmvgpz0R0mxFQztBBxFj0BPZa56qzJfC7UVXLynRfbirR
cI9U4xMMYvVXs/J5+Mtl/94Hf3MLW7hoxVLN6cVPc/KtTeP2CPHveICiYLh4Zckt03jb/3ww37mk
+PUZ/5/r0ODtH1CO/Bc5JHtWEBht9qgQkv/z55//3ll5c90OyEfso7SePlz3wZ8iYLWwlpGT46Uh
JJ7/CwUBKfNvrtoalv1pN3Bz4SMa/gpC0eSHj4xtDu0CKt5fbtvrA/iXu/atOxhqhGVgONgLJxT7
Wucne9N4z172TEOY1Inmv+1VM/6mXIiR71LsZP8S7xE1cMQZtrm6ztX/yfYbX9ibWmHrPV2wrQ8X
JRrRVFPee9iTETT1f/mu3nnub02zgGObdIqNvUw7X02JnPXBFANe2l/7tc/68+F65/C+te3N4RsB
oWZILvWg3V6ZebEYQvrtbzmf7/38N21314thnXKbXuYlCFd1OAHbyZCe/S1G771v6c2rDqyBRSmb
4guFMcHntUMBKtaamheshci3P39J/76pyd56ZomR6MEkvb8MOW//wb1tgY0JC88WiJzvGyhKvkDI
nT+adCbnP//K94rpW4ss6pyd4150l7ZlfP+OzCq/yQLZt47JAtsvuBsccoYkopvUWQC0BYjnnXnx
Iu7WO4p2nw5lU0c1+4gnvLz8+a9672m+KRKWdzssh1RyiRaM3Qn00mmZkxHo859//jvl4a3jOW/r
VGPA9JcaNNoP0s59jhAkA1v9cbbRE5IqgSD9+Ve991He1AfgKFHrfDdeZgCraRlRwP+AQzz7b1YP
2Vut3zrVSxv6lV5Yx0SOrUoL1GCKOzMdaMPpcPpPn+Ot6A903X1YA4svpjPrJ/gp8ld45v5HgO2t
2I/XuR6RQjx9UBCT2ytykW9gIuSpcQ9QrYmGVX/+GMn1e/+Xm+GtRC3e+jV4ELMvoYZtVH6ABURD
QCK8TtS/YdM8wgBkSOmQDJVOZ+wDz1D47W13tF5GyAHhsFEBYpIm4Nj/5Ygk79SWt6I21PUYRiRt
94hMtL3p7/XkgYPvHettZS0MKMUBgXWLcEXbxhm5kSs2S/4Ow7FrYdg/jNo+zU4Nmhxa26NTLqjp
DUJWsYfr+Vi2yGJRfzvQ/xN0/Ms3+NZcwKik1s0wp58nymcSXwB5jBs9AGFhS3rR8Psk2y2c1cD+
EmZTV7m+lovZ7gSZtlcACJneSzLPmF8qH3YvBsQCeNbpe6SStZP+KIYxbpbS1IZG/gSKl/C3DG4w
y1TmXAT3GHOg4rJAcAF3XwDZkbWqbTp7U4jVuAh0oz8flveey/Xf/5+OC/m1mWW7mr+sqUolwnGl
/pJGnP30kdR/uRjf+x3XuvF/fkfecb1mfJUPWoORJQudpEv6nUXIy0IazJ6Qv3TN79Qh+qakuiBG
ykhoH3fmKUYm5iU5MSNhDf7nL+udmkrJ//eDJFm6jMSY+jlWWPneQA8ZM1EAwI3WoTLTvsGwY8qx
rPqLWdR7v+9NYSUmqtUMvPXBkn5W3YEsjjlR4pQgz7iUbPHLN9L0ID385TS8czu/1efOtRxsp8Ly
MGRNM/yDlME9TqoupHx5yhi6JlY0WQ9AAET9lnQPw5rP0V82Zv/Tpfz/Xzrx1qQ8gfnIzPoVat1e
0qH/6ZEJR9c7y1adPyVgwaTRId0yeGXdEgHO1U2qJY82JDBwoWyFMHklJRKoJ8WeFIit3XIPAQzc
e84DrLRD90+XxtZuVehbpGkVozJReHZqWzSkPbFCeMoJQviwf+BDNhl10TKXuz/lJpKDKZce//tL
j0CPmX9lbBVsPvyXUyXeApCORgwh4ZMG8lRf9djYCVAkhII2iL26PtBZ531SImZTBf2Xm+7fn7N4
652+guS7NanBJgOA7RQPJzpvTqD27Dht4wF8YGh5YL/o+SMoQuv2NOwd+asW4H9l9N+e9JsXFcyY
Kd731T/AQdi0X9ftuox5DTH0RMvHiIw9Pc4MqzvxYaYdz0lbrK3S80lAQygAmxA70f3BNTH2DLdY
SkDiUQK93de2QuQuwsVtMQr4WZlyiOJFqHvcsmzpLyLyrkOc2p+f27/LGol4i3ZaQ3N1/d5kkcF2
0LnP7ZrsTV1lIfXt60hB4coKrJdn/F2gAIxDeFQ+Bup2A6/8ZZLI0pnCNJ21s2sbnlN4JiTtvRQI
vlmrFX1p25yXFbzpH2hcCU2qiTIIKB8BTFF4kRSQoct9+rxiacXsXw4joe9cfkK8qTpeJSqalsbo
QmL5Q6DeTHTZDcs6EPcxBX6r8bF8rOdeVAQhxC3RRRdC6NYTIoFgJ3eC9tyquNDM0f0kWmaXqKK5
Fkx3BWjFzHcHTHypS26uGyLryhamV3SpbGwSmxRKdbJRZd2qZTiAvNO6uyFPR1Sdds7Yfu4aCdSn
XGlOpr6Umhq/HBG2tJsfNEvCjLVbreoWacEmY/VSbPA+MzHqBGLURSnFmtDkZthYHsMWO2q8PiDK
2KwfEmjxRHLbLElj08KNbGOuxEPItqbYps1mJzuytX6lghNJS5cnjrzuMDbEKpMxY+uDBEq3+wrI
YtOfEc2TITiABzUseLexjRvbczrhbIzFCn2KRyhGHvsd4HK0d1l3li4MsoyztMv/2ZvVxeGY7ovo
j6Nw3XJQEaz1dLmOPBXjIcVJ98BiTMtq0HqgpO3WI4Ox6Y483ATOXg8jcoji+WHbsQjzt5wNioL3
pYBz3IFhMalvdgec+YS9ONyfihEbOwC6lEhzGeIum27TaBfZVjiFvVhyQ2DkHX3YuQWBv8IvmJKk
8Imwg/8wuLDp5AYpBj776eMataVsbbTJz3SaB4w10WDhBa7gZw79Ra1a6b+QsYEwu1JwCNQfcYlk
8iZlAjz+89qBg1MXe2g8w8p069z32mPp0hWp4mKP8e3COIOW/Z5kzUMkiW8kgFsu/AV4eA+/bTli
rEQcX498tnsg02a4Q57oVn8Gj2hsh5IN8daeaRN3gI0zWntGi22fTAYT9GkWLwMHi+xerZvR/Ail
NRLktriFKW2ZwjNnr9yWJ7IvYQWx4ueoBENbXVlfg+EGtLp3W6nyXvOoyIcUQHMA5bAfK7k6Q+wN
MOc+AHxuEK5aALaLs0OvqCE/KEJ7h3MkdCu/dVgH55/qubtCILSHhuUJxntweYhgWCmSgncq0088
W1X/TMd8tE91gif7nDG9i+8oCg6O7hL2fvVPC2PjejmGzWIchKEU3OawaDYUF2pfpFuTsQ/77NvY
n3BHtrQDZO6XqTutiMxrJtxFKw/ZTRebXNC7vG6i7rsZvZ+QcJyrfpxv0IzmcWURkjNQ7KKvWXSw
iodrpgxslevPsWUz5B9ZM7f2ODRQcAdozJEeXDQj0mB0MRrInhBKoledYRVPorZ92Dei4/yQJv9b
DoyJ0DGvEMmezXcGjf6wHAfolboPDrJKpLEPqY0yWA8KeBQuhd3AKf+MhCMBkwo+4rXfjgy2h40q
hqv/FXwNkQBmCliFQLxftHDDRFxJn0eZPnqCrmIqnahbd0S5wI6/7K78mqjgoZ98lfUoWeKwOoS5
saJ1IQ8P26Bi9bj2BOGCRZbXbvnU04HWsLxfEdB6oeMOLZduM4ciF3eUtlnBPfb6j7qTNTfFiH0O
6SA/jal/idbaoqOr5Wr8Se8y7T9uy8axL7B4VZuyj7yZXig4rv7I092ZQ2dQPUlpI9PKrRQ77KQ/
JX4doHWZEGKzFd2Gl1gfiYGj3S/RuF42+ANSgQi/TV9tc+Zy5HpP/5FbbGZbymEmotg2AjY7RhvH
wAHQhs1rpUlD4UPVRR32ybcSX1NWhiTDAmrzMI985UzCx72YUmfmuezSfQgX+PRqwUuPrbGwJRGI
9bvtawoiUjFKUm9bmcDNJz7DXjzCJrQhdH5iCC0YQKUZiJx+6R2G5qccYhhYSM1cm24p6hhGuc94
Q+slFFPj+caqxsFQ/gvID4N4dNhW6ZsO3qMWdANkW8ZfV9YikJt0YyQY+BcTnRAfLqLlQ95ia4ls
AGVwyHzLNI5r8HP/c9Agib3A661XNXYXkI/94lCXwcxfwY5l+t7BNbGZj6ivcArng06nMwyoSFIh
KnsUL/NSM39kMeIpjsvWqImWgAGEo7hVlqXND/uKu+WMiy6hj71Qos1OURrX2bcgUjpiiwlbkej7
RrDMiE/cqaybKngyiqYuwJSL4waPHhfoMYfPS/JzDdkKI0xpuxWRnm2AcKeG6acJ8C1aYNA5ZhZO
+Hdsa3j/0EOimn6xnvFYHLBBwaMC/4XOWFxRmzgJFqTARvGOR0vq77RBD/0FD9Wo38gB97iXMz/O
D6nWrsWKC0P7Z4SW2tofFLYx7iYg8VwPlSRbv52uSQxJXMQiws0GqEGyry3X0t1b8PDohw7hY/lH
tLmpHooUrM6mx8fjKVBsVHXg3MVuZ+vmQqemb+4ipdh0jhGguHyEeVDrX7Zt7VfkFMDBql+qxG1w
QykY35quK9sex5dUjGQLknRGB4H6Icmufko4350YZBFZEgSsyWasdIMZoxQpl6tfX6TcOzgXOxhm
X9d9bKPyBXcoWR45inwC3iMGTCdv6ykwlxxpzQk/zbAOZrdBKRWJCuDR8CGA+jwUE8wE14I0xqIR
qbEq+jxh4dmvaAhgqBrjuvMTSw8bG6NWF7giAGtUlvqlEUdl4EKe30Xsalk+bYPBYR37IbQC6x+R
TL9aUpvtM26WrR0OyfWn36mQjN2PSHZD3RVdOo7zcJx6spn2FHo94t0kqUpEfmxDnIrn0C8pvgrX
sqH/RypsdG49NVFSRIiB2ABjDzmohdU4mp68JjjWOO90WRdztyXzAvnDPuB2PogZ9/2vvQ0R/aBt
diW4dwjlYzfJbPM8q/joIZOY4DaT34HW29JPw8yi+bcXzHTnrSNjzo/jFnX0JWermU9uz+G9RYbe
y3uDxzIdOer0+jprNsuLDQZ2fIWQHXj9AAQ59TCZSBu1PMBFI1vv8Lb949YlYpc6AdVrPgbK+u7H
tCb+Hoa+3p25WxJ5UJuW5GEFJd8fEhY1010LpYWeS1+no9oqb/xqjiNYUYn+UOMtwoEweMb6Mafg
yIfzVrPVT0UKbV4Ckpbw0YCNXQ3WwTM2ZhQ8U4yodH0dE9nNXxcDGqI9ZE3iB4Se03xSQ5k2Y538
InYfE36AqSD0zMU8eZjzlrHzVnKkKUVYOh84FF5KVSAV5GAv7USo37pHGeKnruvhF3YHb9VgdUn6
COEsh5FarHsfEPk2eHma8p3Kh6FpGJoNjTvMhgKZcF2YT0myNjs5L8lio/mJmszzucLaX8G7qNN7
5D/3HiuN77kjoNBWBnwf4Uq3+Ijrw7jWHUB1k+yxa/CaoTxjupSUTZ0uaQwhGa5T/DP9DRCNdubW
5RkN93uIRPwp0G2BoxkaX7I+d4iK2dxzl+BebkqWjVm+nqOmTuLPzR5mg7A3NBvDwcy9SxNE//Z5
og5thsxvjuwZxL2Eo/Mwy/nlYgD9qoRf5z5sH80iE7mdKe7drgYJz6s4XDbMZvBSyrYB3kPP+UyR
B3DEEmC0C/r3NIlvTdTNBNw9AHZrdkb4jgJdH8gtjmvb+b2ya9rC6DLIeDLo1WzDaH0Y8amHL00g
S/ot2dW2pQWdlUpgBcVJ7AqDTbXzh3rclkQUeWjn/UV100jiW1ixT2N73Cif0hS5Oph/sBHTjd2G
wnWepbI0xtKcHzIO/aQuN+EzBsGpthuICRXNxhT6nS5zcQajbxcQxFOwdRpAYnHxOFkQJvJpTf1x
7GgUTUWoAWbKGwP8YyrEqN2I/JAu7dK12rxvZSidxvVbIfRsn/RpqNG0kaKHCxXcXdGtDau8XxT3
QAlA2jHLq+8CAF1U66GHx2xaAK7t4c/oMbu6c03VwL/JFKawjxnBKoKB1hMPWV5g+oXB8leMkYY1
n1DeCHrDeDHCfoDYGolDlVKCbsNTi/eWY8gayBAheXn1veCAZkXMzGuXW1sfo0V483kHK5DeNt2U
uw9cDPF+yGaJzr9oKE0EsCQZtJ7R/nGINk4MN079TfMkiB4BeY1GGhKM0aE/AP3IyDx8zBejLa9q
sAuH/qxWMyYgHSXoNlqsJLqI/Ji3gcufETpo/r2fUJviEm0J9O5zQNpeC7vs3TYXsKEadoY2cchf
MDXjpBRdzdz8OK9spp/QyYz5CZ8eJahUFEcYtVo2O4MfUCcjd8sjmbjKwCWyqzadbz79vUJeh+a+
7ZtmO6ZBzeTCTKNk9ghwEo/5Tlui1+UZplGJIsXMB6xES7namYwPsNJdwROPk2xuy9joKWkrnRvj
1UPQm4j+0Ui59wcWuSWuKA9knYsFbK0Qn5ytrfowohIZvOWaI2ekQgrOkvISGigq1hLYDB0wbxoK
XRHGpvCULqs1X2Ymenz5Zl2ZS0uDbkx8QRfUG9wrPAyUHeuIzNOtIro19xkoB+aBT8E29yvJYCFR
GBwJEZ+nCDUZ75MeQQsMUZrCLtmJVs+/FMv35UHT/Wp+n8MtyM8wzNi3+vdg8h2BHnBWhocG9UPK
kwfgMYv/iSMKgi+4XBluLu7rCUF2oOLOw4HMGRbIJeAqlflKx/AxuhUoYXY7yD5GC9vqtNkR5TLy
STWg64iEx2edhCx0Jah9Qf+Q2ov1SKYw20dADw5WbemaofvGIIT2qOTxkqz7/eKazrcl7g45sqcu
Tt00f3Kw0GVJ6VfIAfsn3PMSrgbovhWfDiZJmIhvoZ2dInNM4ApHWdFnFgGGUWGVD0COhryxTV54
ZrNhLXc+Go/pEzZWaXvaXNak+SEKQLb7yhCsXtFRLwi3SM9mQf5gV+IzAa8Bo1Yx/ytPtjrvX+BP
EGlkFvZDTVPyhKIk6+4hJ81OVSE7zD13cHqkpC7aZh9BfVKb1wmpAhl38VHFXcerFvbc0S/YNWYo
ZIZgM3aw3ZiGTwocOA4QgDi8pQUzMd2Hcl+UzR8B60e1Kd04U3fnwCRzr9GShM9IyQV0GUlcneBT
o4s0p3aNVPrsQfAwQAXWLIfoY0ry+HUmIDq9stjz69wZtZMr+42ncL2VfgvTfD+rutPPTR+z7cZu
gi+fiYgQbnlZ0TFur0lH7ICxs57WoKtMoAQdJsisxuHUki0AmjaRBps5GCyxAphBHEvRatEMUU2l
SjaMsQ4zTbxX0D+HKb1FOCui+OwqoBop25Ybcp4MqenNjqSZ+VZi4UQwsi1bt/WnzddiHm6HFSr3
+cJ9ZMXHtstA911CvKF5tkbU8yszaqe+WJIkEbRkKJrrY9aPuzVVluJVPEbxzPyPdJpxlZZqSzaJ
sbXThlY7RRLYXq0Lah5wvC7ea3Se8NK0RwE1CfAujUWW/50JnDpShgXGmzB/IpRf++l8R4z3OegE
fPciBNK7Hw3md+5xGpNYJFWaRFnAgLHUWDHesFzSqT5Y6wY1YRjAS7MBkJ9qvLcEpFgZHzynjt/U
QmzgdumwIDquIKET03hGVkLasMIhZ12/xo0WqER42xb2w4E6Nfir6BRw4V6AWkDGexhKdpH8ZpJc
Td2NHPt5CN9dV8Oz7HOuOPa/57jVMrUlYoNqVDouxjndjjAxTvPmtMg4QyAQSLMSCQe2c6TANB49
gY+/Dslplsyun1sJdfBaqmEYhKpyLyZ66zPn/CONOGHfI9LXFr1RavXdqNvJfs3wnoTTDmMiNRbQ
Cg4k4P+XwBm1l0OzrBUmFrN/zNOeRq/AYe2IYKqEZguyPN1gzSGCQSN94CrjSh1JJqBFLOoJmp0S
Q8HczSWI09n2Nd1HvoE179SsnlsYCQ6/13r062sGfmX/CWbapC2nRXXrWmTcduFTA/w5h2JN7qP+
jFWTMmOh3YyexIMFGdCiRuyavTstWF7ebDmh/XRrI9zU68GjT87ZMUpgzrcdJcNPT06qCVCLIa5z
lzQZXmYNv0fEnEYx6dIT4im7ZD+stjOKfgKnMgvbYdnzfP3hmUZBPsYo6+KFoM9N+zKELe3v5ph1
WXvENZe0/6hhT+WHGq3kXi4sHZB4kat8/CAHSehWTq1IyHe/x4st8rmVXV1AktHWGMz7fk2hTsek
jB9mZyyo8Yx8o6l9SC0kMd/gzwb4CvMBydL7yeK/b04zLHPZSVKza1EAmeugnRC5bt0KoNvn3XWC
tSj0FmaEM9Ba3D/WH67HLX+c47odbmmbbMCi1ASurz5AeC7GF7NaDAYVrDF5HUCVxlAAgC/Jxk/I
/kuiB7hNJHI8hI1p+SCVaSOGTQfmrfwYWDLhoWe21+bkJFoVcXBABXEFJqGZZYmurzEpEKcki7Pb
bauNPnaY9JYvTEK3eV/DBsoMh5TDSSe90lVzIj7iREz1Dwcq7RTKPobScyyymgOnP3qaQdVfoP/1
lBeOpJEsB0T/NpUZMFZhX234kJ8gtctxJpvJwEYM93U7wI4lT7MtLhSVIS+Rw3bd2/A+sZDlOKOy
m7Dhsvyq4MUH8vfYTN4/5N3EMV9E/d6zJ2xc6wneyWnukXip8dUgs43BHvkVV6YA+5v5ZGH0sGZL
2BxyzVU+3VLfAcovDNQ5/lcyNytMc0MDbmo4hwA4azsudT3HroRf3lDvJTYtbORHYJVu2c5twIRh
S69HM48nUP+SDGxwLB32pZhmt0z2lO45QQJ12q+e1iUHFzh0N0tm5yRcGL5vNVXLNk80ebVLizAO
hn2HTmJ9bq/WiYACvN422X/vU0afmxmy0f20QQjQ65u8C3wZb5CJt27RpRV5YvvnFsduoXfS7rXJ
bnD8yQ6AlXGWW2QwJV7YrkzRbaREFZ4vS5D3DAlErqPFMuQiDyO+W8RabNU4R0tQpdoRFBKhrkk+
kNLDRVWSA+J2860/gt+caP61Q42MAN9tvQoByqBmtHm4rV0g0XaKsV/tsxPxhInh3s4rxE2HuHVj
QwqHTBgAsIBKEMd5L+ssiObBr442SQW29MYRM0hcvNVflynza/upBd8cJHh4w9VpVxluZ7YVoglo
KA5xA4j3nwH09ZoWTS2T4RemZxzjYkL7AbXlYlcVuZLbqMPP6CU0Z09JHSliKuQgCYTSxjuShO4s
csRHeZJ24euDWDJD6zsf7Uu0Hkh7RTZuPdtichIhRRtVgEAD3kYhXTZIzPyCKsmBBEtohso6QzoI
5A071FqQXoeODqSac4Etc5V13m/sBqZ9gxlKmJPVM2jo2HbiXcYOb7H2vq8TMvnSQuaFN0O6xAK+
WeQCe2/IHADTISOawVr9U71sjDynOQTeHgTuRkY3wJE6uKgQOso5e4C5k62Rxjxv+Yq84nbcl77U
06THn9i/GP5loysYBMeOz4o/bdgqod6Jzbl1K1bPk209znzlbq76AFhgB3QOUOMa4D6x6Ub7YRUL
7qB+ZvgvUCSgq0SMAB5nwbd07b8woJZKn3BHBIysLZ1zvldMJXn/DGoNPJIAksGv/HeIBnBAqgQ0
GXT19KoS0bd9F63hU6ymbU1PTdZ1631kqcLMGgwSdgvnEZqdnW0KExx1CG3i2o/5qoz5Ds+3Zagx
IkODIA/URhOH88HWrLX/CVN63BdfYzM2jtyuDcwPkocNVOOlfh4dlkHB4+S0JO6/LXGtF3UhEd+s
eyDSo/m5bDn61/6JS5uuANB3CO5ElTVYlaobYCv1BCQUM5yl5dp0aNVQeKc+DvcDiP9LfVlqJ1bz
u4PJpLHHTFKgNgdMomBxQ+A0cdgWyU4/+JT2TD4rQhgECXnWtN0LymFi7jExADkrzT5FSqN6Okab
j/EC4Im+KOQ+DqpMqTZqOzhNJrCH9plQthxwDe9xVoxW7vUtTHGXbQxIVYS9+/ySxVSR6W7B6idP
iwZ+npLfT1dNRlOlfI3SR+BtGBoq7C8hWLlreZOFr+s0Lu2LxK4AKwY585APZxhw9HFz67ZVE/oM
13WhEcqQLSpdo8PI6nlCYFvEAKFrO4f5Npk5PuKDEbxVH8M87+0IkHxN0zO0V9tIMShI3l5SM7ed
KpIMf2d6bkg/4JZcJg98FuIOgEtxkzDtPs5RmMkrN9YMPyDnb01bAGpvlxfnUtytB5V3FFqQUuS0
38ET2dDHEnsNSkab/WzTDY7U33AK/d7+nnp44EeQRufGYZs3YImSzbjQsIfce7gTU26mcCMitoat
alcIq+oPwJCXBN1pxDyOYABdv1uVP2cC6jj3qY5dtkY34HDwHDuQHGHsV14b2man84PbRrlF1Tp0
Uy+xqdWaYiEmVI/grSfEr16nVW2WsN/s0djADHjN7DQI/GELxENHZxCMml8SmeDtiQ/ommQ7vOau
hfNlgh2f4V0n0G/OVKO0XLXiW1xSvKQppGZNE4AZntqwYStV5vBp7LMSdhn9QJAD1SNe5XcLIYrx
upKIC+/me4UYn71ESk0T1KlRsD/pj7AVriNaEbgc1I3DSAr2A7/A3BMj6nPIdbSJM5b7hNcvWvXB
fQBqSrW9NEa4YTvSzcLt+rzjbdOYyeGiJrBSQesGvYG6lYGj0SubcTYEED44yubYwaWQmmdrAdCI
B2Ft6OZzyqHCmZ4TwDCIuU+AHbrs5xLjlvOfmgjgQfr4/zg70964kTTPf5VBv4/e4E0upgdYMg/d
tyzLbwhbkhm87ys+/f6yZnbXlVNpLQpdQMOWpVSSyYgn/qdigraDnEM7LZv+mTeZvch2xSBkuW5V
SbMc+NhcKVFupDRVUuPcn6T3MaHN6dNwIhfTgnXxUiVMhErsLFAxEPfL9xgqj9+dUZ4JbeaDE+Ts
qAiQzvth6t0o7Zm5qG0oiRGWN4TsrIMXuWmaauvMQWOfdM8eW11nbQKSf9hY4tmprXPobTwmfDKF
pduohynlYJ26ILZVBKLogQOoChr5OzVyrlDnE2ckCtcSNA5JfWaSgdXkF2pua7vdcZSvGv2WGAPZ
fyiltJHe6dFiggr9vpu6AbbbrQowu8Fdmnx+dDwQXHQgPPX6ds6MIf8iV6hk5Iw8G/C5eKlt34pq
ZeRi3rZT1dbzNzWvyqpezQ6zSrLpnLXOFwBXzmksMYc/zfolTWpg4zK0TD1QgeiURiopTQbBL+Mt
Ezgyr72VYEpLtm7nuLX4ljQxFOVz088JAfsodN3Ra8MC8KJcz1NZKpQ3w9ywuWy6KankFzwF8GGb
eYJpCW7X5FAXhaIS03GxvOEacnvPP/NN0VXmlQXMCO2w7Q8nmBFwfYpT4eURvvCuM98LD/oof7ax
lqGvyEFJk8vKGQIqgxHW4OBKV4vwgb0RT1gZUTVM0lyfWmMM+vZiMmfwpLBz0iAO9TqhWoI68ti8
riVEvmk9dF7h295ZT6D8QTAk5Bjgsy6phPqSWWuWJ5FX0JAeR4q+9GXAkZ8yne6hoSBMznvXz6lJ
wNWXTE9QhMPqbaykN+tdVaHiyQF/8jm44oS1FkUEYoJtly0xq6xqK1l214uB7Qmi114Nl8/Y3Jbs
xBahoP6LU/lmQLSiMgLjhtmmTcuNoaeyf5ScsJr0S7bILLhUsdVC8KUWbMQ1NL4UzqZmmOIQyDRJ
m64wkcQmiJp6as2AF/xJLbsJBn+iXaVOPD90sgphUEhgiTDJNiu0HctztCKMrXsE08IaQ0G94PTm
2Yx11jb3DNWeL8xxqgEtoILnjP2JYFS97WlWbNt+C9emyyZagH79+zzuUFiEyaDEUl62cBFFdzYn
QW7KG9qInHh6jDk2Mw5EPTWWYrq3LLPxxxs+GVPH65kA3c3ZrGsotzMFpmRSgxEIMgX42AI+304D
MC4WrbHoO8ANu3aNpzLtJDJrXXCj6gv0ILZXbKrYhZ0DzS+tyb8Rfd0kN6wGpSGsKBvS0lIEEkCk
Vd/QRNDoeRVbhsUGjt+QrA4PxB4CxLxHOp37V6BO3nSrCf2z1m+QGQdhgyIysjUisvK1TF5TAkp9
P5pAovLHAlmOX/PbNTiSNq52DSMIWebN9TlDu9QW5O/hjzXRfzDcX2SZ7/ffzcrOrB9j0bXre0vu
TnHuLnacF5dEjHTCDlMsG4m9K3JhsyopiTe8Cg3gpfRRMjlzGKYvKSm+eC594VfwcKI/56lM+m8q
nZz8S7e0o0v+H+PhkPGIiNS6nkE/mn1txpJ53knnllSlhu2i3zZVnTU3SneGyDFLWkH21TZoNAJ1
tIo6u6rbAONxVLTuGJ/Z+dCsVwSEyu5iagvBiTw1yBt5zfl82mLrjbNcgjDL08YW+zlduL5zxu+z
RBUyQ3r9BPCDtRVDlo0fU7ok7UdWLnww97ltwk6jNonLYodKCmNzhGe4zJ6xQ+TMkkVTN+5t6xj0
tES0uphy3Cxpl5WXBqGU1YWuJuV/NZqgsB9x80H27hPwUG1uc11a1gPH6HT2t2qZugk5XM+8/lws
bm49LGmhjTM4YNunqcEWSw+F0HvN94nOHWZ1FSB65rKN5GnXka1xcIWN8pbkjg5GjLlRi0153sAG
CTKrWowJzgHBnmSyhYgQlr8vBTPaXhuVmX7VKYjSG/Ay6GQUYEHOhxDd2Whf5rBiwbhNMpy/F74X
d8GO2iR/vYJuHYJ7Zgm7NGBaDdQPnAEa39gSn2HL7LyB/1A/FwG+5aPk0436UAJR8b6Gn6uWSHBq
tCacON7qPOJCzkjRcIR0mojFvKkussLKJc7mZFK9EdrkVPZX7toGTCQUwCUcTTkKFlNkE94Re5sm
5bHa2Hk/jBR3odhbzxl1yJPoy2nRT0UxWuO+Z+xZhnM0hv1KNk3m0vCXec2Q6iiYFjf46hVWmzws
tbaQ/5cUZ0/TPmfxJUfNSPrhBunLmm4FXA2T6mHYIeI6WYvhKvdMbUVyNQZuR1MSMo80Y9Kr/ZYo
uG9v49DalP+YCz03d0wvgs/VXKg6vyfXM3YXzJ4MsZe9yuu53/bLHGB/Hhu7qD7IpZ6nb4XJUL3h
NOb55c62AoBvdsHOLIG6zZYs7NiBeDvQ+KWDdtBN1PA8WCnSEcGaPZRhrhe57HqCTbC3g6iglA7J
2kqo7wL9AvwIydLr7VsP5r/sNinuIUQmxSib/HIKaJjFQzLkFwamb/pjvTxDLX4FiC7kXSBaSM6y
labLgAn2Oz8HubaD5x4/dqwibnQPTgSbi4M7JKpzXO+ng7oJ8VZrgcSFPC7JGIQQGUChA0tlHU00
dDUNJUykdWQwy0A7YzgYJK3OvJRwptsK8eNhI/G71E82jcG8cm4Si2UtO5Utw2JsIZCNCut2WrBr
hxrzs7GrBlKqOb+v1lzcKnaynhPI5Hg/5rpiMw+NfOmmO5DRVr5TCthzmQiGtBmoa3duSnPLejIH
uxYCHo+uz3SaP/MdU3+5Wi5jcCg0aMmOwxTggsXGliLUE+XgOpvCF2JR22kdjYqxEzODuLEVIJmK
evDC6joQUjF85iWQvbcb23FdXgwXwMcL1UD+UxxVQVEDf5Phgtca8Uc9fgPl9NXCUcFOszNpO5CO
Jnb94bzOCf1tttSnjfqcKWip1abJ82J1zmrLMYcn04Rs2gqB29Nn8MWj88Cml66YhxBRGANRDout
r5fALuKnuCRH53ngVNufrwNP/RCi3Wvjs+Gw1csw7kYEhbvEk1SbbHDi98hl8XnyINWHM9gYxrFX
ZtvVa43qRZK/qR5Vq+piF5gi4eFZAbiYz5xxRpi8+ogAzoIZUCpS6mB3dRLX6B49ReYLe68sqrw9
b4Oxs1+SRrn+turJGT9nVpXpObr/pPBCP69zmZyxUJKZAqvQl951l9YCosWcMjOBZ8kr9cOwDmKT
qK08q99mlUMjS7WaoyRLB2qzUVGR5zmfTl/HcOMhaB/sQ0josMMJpgEFW69RHSXjziLHqbg1Jy7r
JYxb3744fr+qGx9303rmoJ4VN0m6VvmNWfau+VKncWV9P0xb+i7LfW+4pGyoya4LIqGsH0XjzfJs
cqdJPk2iqdXhVOzYL/OInfkHYZc1bwq+OHZ31ey7qxfGWetD9Ei3zxYaoMmZd3+axuo4O8utguCO
QAqVfxNxxrIRukzwiQVTUJQoWKegnK0QS7aaLkAQneDJUa6XBaQ352sZgbWsOkNeUDfp06wJ67if
sbdlT6tnZY3YasvLPBlWZtHNH8s8jPlrsFj5+BiXmKjO0pZzV7VpqYKoiSgbAQ4m/A56lodtQhCx
r6usrs/N1FLtW6q7Q5CR66Zm6SAQzHMkVbMuc8fdWfUiujukHZRwRa69zAbMBwrqaYxWIczlBnvL
ghCiZrjqQSO7LicBrRCjcTu0jrnl+GG+OIge6me3oTMqQ5dl1oShDcJ04JAayy8B5CZ4gJJq67j9
mnt0AiZhXRDT8EF4UaXfXOW58JPrCr+9VKWQu5QR0t1U6ISX780Yz5s6Hca9HJrhMUMib37txLoM
t+Ps3smZ7u0LUnyWsiKhLhYfh6PNvNNWtxobF7IoKCk6NKfZ3cxmBiXlxGRy7LPGrg2mC693EEoF
rZqo+ubY8d7W2g/yMC6QunIYcjkw2xCJeo3PWeTrytkuvuWaF81gOf0jcRDJeibAtTVRwDoBUYZM
9N3b4EDivHozOaH2BhGFmdREhBvWMkQjl6S66yyCW4oIA/qgafVjSmkWJJFt+ZKwyH5pRt/60anS
UdcTSOTcnSXTIPVNX4yAtBuGPdGbG2X3mXrq0jXtkg3tT24MC2KR5nnXyQXodScnDtPOZTZ2gCSb
wUm88sGuGNrGEIYHe8Bm0CkeCbKgUHt2EdJ0Pb/VPSQpJQBYgFHCpgzG1d7z/aIjluIg7yqdjNM7
2SZgMgfRVSJdmO+EkKE9ATJx+e6vSsjnIeuV+xWDV1GiuCc02Q5gaXMDvXCBffkcPH6sX5mYi37d
AOEjT9tZCvD2rjcSIeMvPgT3vDz0qHDH+gp9otE1u0YiuiMNMqW+tNkO1VJbXyZJa1W3ja11zj+8
OeUUGqo0hVFhrgFHGaK8MGI2nQoVdIKS0aQN5mxIBk4yF4bpF25zbxca8C0y0HoU1wYuH3nLuwy0
wWs4k7yb6rRfL0meLVN9NheCjTfEjRAgR07yqm7tKB7aui9uUce65k9hk8LDR5+UaOSx5DJ4mbrO
mYct2EGzjKfsNnZR2XehJoOiugtoFSOD10R9o24wKxD7MdjoFpqtn0skpeEC/kSlAXSOl+2dRjvu
jeRxkZD3SMnEFzMAsrt0RD/I7z6Jk336mrjawaVtujxn4mEdbQRqXlI0y7U7oozunwmPQVr4ZTIh
BTAFFNBRcMgSjV8Eg874uhn9PB7vtY7LbASzn62G3JpVDLE+R8nUpv0lJqEh/whmkhSXXWukzbAt
CUCL9VmDJtxu4LA4zZGH0TrzsBlsKSaxCRxM7Xwpt3TzhZPxICYKDzrlXvi6RYS1weYZlO+0MSGr
KrtlkW2Is6bzvqZeWulHz7adxIwoFJun9ntaxwW0nONnotSYWUjvuZnBGQq6BRRtE6h3hkOMQVOV
L73yLed1Tb24uSpEEywfHCWG/hwKvk7qjYfqX12VLdLJt9Rnd/PCyXGT+c6A0uNRcJEZd3GYjElS
CaIqiqTkpXxTyfeVydmSzNPxUnV83qXD+zg4VtjF8gA8Ak6F+ltrsfey7XNEtkkauLp8jFFQMOP4
Mfr7r4UhSIQKtUMhorrSedbPz9QO22W+kX6AWSB349ytNy6mhby9GoCtsuGtQvtjJOE6ZgnpeMua
1tZPs+rQKm+CrHEsdSVI1Zm+9PQfDivhczgO0ElWUKnpmwCJnYJNM3Tpu5U2FY3J+BHsBREoANU9
8qhRVhfjlBnuGjl95bPUWmXez/2eMbItXotmUoWDhBrtTXPVmhpZJ+oTVI/frJpDbnuTdRZNwPtZ
kZPuEz2UJeDW0PPFKp4XY8mf/UwV6oEUO896EfPACYyBPZun2Q5tBX7f3mcknOJmQe8C9x75aAom
jABWWw4JByK/Y0mzG9dNfgYMMNgPZk6VdnIFiUVA6laiYLaubdIn+/GSlXcyrXP0Rx6wuCUXfQ9w
FY/BzgwK8UMGrZP+8DtFwsLiGKv/Le8AOGQ02VzRVwEPaW6NHggPAaPi9NeHizLNQYSGO4rlm+M0
lrMpDTQY/iYe68Mj37nG2lwOfq/rNbT7oJ4uF9r9zHyTDsBZTqSxcromyOZYji8Z4U2S5AF+NZzL
9lTCj4SL5Q7yrFezo9nOERjUt7ggaw83vC6MJ8NY0vY+z5C6GBGEA2doTkYwYRF9xeOMVSYYVZJv
SE8TpkUqSTZTydcuy02bHCYD4pa6vIQDEYPxWs5ON1zXXVKD8qrJXJ5ZJ2r0bmYCzfc8lweDRz2i
qDo4gii+ukC8NsR5uAqej1t+FznDO7B8ut8WmymhxSNRl0N2JU2I5Hkj0TalaHs60NMawo+Awzaq
8iZIP3K3alhUVbPaGhCHE3d9TgC5tRAa7Y55dmZ7rHJcDyfRxbrDVZSiGeIj4A/7STups229hVOw
DW/jtByzG9xj1+PQJykzn2sHKMqH2udhBsyCzt2vaG/tYZ8V+FeyqJjWfslhLV3Q1XnTGzGFj4hD
pp736jZelj0JYtSSCxP3VSZvW4LXyGYdk7JMcjcidDIz1deAx0xXO51iHkBAJiEjoNQrSNlGR6Bs
ChSG/MjaDC4JVXMOvt218JHfMDj5aj5LqbDl+DeOC/kvGwQTlRtvMaRp5GhCO1p+gIxmeb5fXTSY
P2Tel00ZCQHQ/kXWCl6ZpQfzFYNcBzx5pkFcx0cU5gQDT6ou+w+6HpauYKEhauxJ2p3A7pOJAYYK
eiH1KAWQWaEXN5RF7+hD6MAyn2nPcQVpksbCzBmy3XYuWv1WZMO5P3eJt5WFbbEP+Aklj/MONo0G
w43ZLfFMHxqRyE+x3Rb2k4zRDcKxcD3L8xRO1lBR4tYNvPxcu3KJHHPueQJUuSC6IzK09LJ+ixM5
hbetYtoozprVjEGcwfy78hYDV9tcOR0V7e2BskprlGd1hfspw/6x4jIJHONH3iOd3VHDt6YvOfgT
am+rLtDlPLJtWepsaMeqfklKCOefpeU49voovWIJYBVslcKMqyRLAH5ljZibGVE4xQp50xWknWy7
zjLLjVdNpheHvYJcLR4QIQH/vC9GO+fZOQcaX7LfN6iAy3Aowdiy0KgMZ6Gs1HcLAQsGpZ68Dyjz
DsVlxairl7RcrVrv8yEA3HngisZabrOAkGSMkA0VPss1ntpgvEgStDUmw2ir3fpeALaYF6MtPfl9
wAEqrSsA4Mq6CuZOkGSYmg7QLWFOrCl2TVDEPnZ0bT7n1GTDbJtOJ7pvQYHaFGKwDCTa3QPkqpoQ
jWHvQV7ULE8Eso51L8/xDhmVF0oRaIsBWWMdwIRdD/t0XE3NwWr1TfN73OSlry+DARsIoWaMPZE/
jeRwIVDpEsvfjSkOIiygbe66C5kW5P7N4co6zo1eSm8BkK4xT+XFW1EA2CNQJQckyKO0EIt47WDT
iptGG03B4SoxBOIQo07L9tFy6r6rwxpfaAVelWk6U2vPJ/dAhb4vm2C6wB1rGc4ugKjXtDRXQqGZ
dvFmVpfQAnXsRI7GZbJrMkIoz/FUDvgbxUC9tLtRGIC6ES3wkK2vHR0q9de0DOiHCY2VJ9GD4seh
T8OOa/veFa5Nz2J/QmeIOCxvQaoguW1rXBA04mYcQKLWDOVU6TjL0EeIoEc29bRvu9rbY2IlpfYc
r7sf7wMSjpKBwHx8lvtMZqsIEBO5aii28RwX/XDlMMs5dBNA13CZl3zg8QbYLJPgkt461i/ONqgD
zrK+qGQdqbEaluGtHsauWp5U55ldv2UTEquN8NGs8FiMM9fUuRlUgS9g09DCZvY3sWZow2Hd+HEc
zUAOq4GAHYpiihyFQr6hmnou9XIzoncz55826EhZXzdTiYRi2w5NKsQaIg5j1N+5B+1MjAYs7s0r
YoakPW7WeUqmRNwxkVvd2GPqA8i3vuSNKIL52vIKr10uMXY6oxeR/jHNwQY6mGPj5RyAeNNj4yOs
uF8sEfM7UcKdV8UF9Q2EHu5ohPdEup+6brTMqOycVpdhzdJXNixxfoNClJ2Q4/sdWsi1tZ8TLX1/
riLBJEZNwFZhQzwEaw5jkvnNw8Kx2oJPRx8LR3hw8ALbY861TOUlDiZIIYkr3s4zzoOf2Qx/hOr5
DBej7CjwBdiTWfrqoWT3hggAp7K/BQyTiYdJCWFDHmrSg4AckkUU1SX1tCqZNoYzQy9mwrdzsR2o
fxXVDlGq3zVulIFzqsrbQutCIVbYJqu457SsR9jjfY6OlZkgRNAu1g4hNQfI9QnQWl3E6JZndWGy
VsR3YjUoJMSimUEkfnRB6/cfY1sVHHAefx8QcCKP5LiP3lzckUiKeH2QweR/M7HNfZdWLb7+/qef
SFU5Lugm+LgjibPWD+NSNBcFZguEUZ6BFCXtRxX9/kVOJJAc13SnbROjNVPyoUQ9cB9Xdf3oHgzz
yhjVbkUndPf71/nrQAoAhz8nqwCl9OuqNKAaFOtavTEpecUjx77RecUHtA5gYqhQgsjIpO1+s6Gv
rE+SHU/EOHBa+vNrG4MAa+YWXdNNZxRfxTRaBe610ioQkrWlNX+b5rUfnHBULfB3FE94khB1TZnf
02VmIS8QYZsFKFSjqrYrb9diCYqHcCwLYe3oO0rnMTIKAtWAToF6sx8cvVZfb9MEhs56CQqXSOFP
MmpOfCyOa2Gxi1Uy7oR4sIhV/Vo5qADOLWtesIvrpf57STvW4RP/S6JPNTmdC1WMnn7temhCtZqp
eEKi4xSf3JVTH7yjiBCVq8njYcxfGrxHP9qxcO5xYfddhMo/8CPpQM9/Enlx6jE9SvWRWYvFdNDW
g8IJ0Z/nKnZ+Osqyx93vP9sn7oh1lKehsqRD46Kqx1WO8TN+kPyn23XzowKx/5sxTtZRgmLJwkYM
wmI/QHQRbbhgt3mok8W8N3LP/uSWnHgfx4XbBTqrmtzv5pHzpDY2DDqgtU2h7PnCKqfJ/uQDfOLO
HzdvY/VSnq3wbVRjqc9bckdeyBYIzgy/MbYIg7NP8oZO3Pbj8m278xzdW2PziHCcrPnexPMFzeEW
n4Q3/bF+/PeUG/+PnKNfHhIKYuEwUWO+mGbexpdJbNSEHTLYC9VGBgLgZEP0VolAo1x9KS/Z/1ym
Ud39YcAqJ9vew1bYRgbemw+ZFQ0CAB5dFzSgG0HuteIVt1zskCU95cn4lI4meuod6gDhvc9A9wuW
eEmEi01sfqCGMeyIawGhGycqQxzA6SmwPuJ1RsrkzUyPN40Jmw1Xbc+wOZy0LDn5m0oyqahvzRKb
XRNN6eggweXHOm3L2cONSeP//YNy4s7/kWf3ywWzOknD8Rp3rxVCHfKqXdNLML8dUrkbHwGcq5ud
gY6n/PH71zsRbWsePui/vF5d0uk2dsp6kFjGX+e2XTcrR5+rzJ/dW9ihBINm+VmA8KmP2+Hvf3mx
cWWGSY04eFDpAQIOUGRGZeMmySer2ImLZx4tmBlchsL7EzwQLK2XUPjSuDN7G25irc15p/qgev/9
ZTv1To7WS3w8qHiDNX+dayMdNphBpuUn0QpS/80XOFow255IjDbT8YO1EJYStjKxMZFxyv0kg/RE
jaf/xyTwy72IcxlQCT47z0FaO56/j6XLdhxydk8tZs7RG9VZgBkRkjDPFy+w7pmHeUz2C6qHGLhF
YAkWZ7+/nKd+mz/+/pffBuNhttSrnbwu7G0cwz2Ny+GZlDXb+6JNJp0LvGaNn92bCYEpQzgQIxLs
MAkM3tXoNJ7RPPz+NzlxY42jgNm1Ys5Htu09FL3SPWLwWGPsmKbPSktPfET/6C/65Y0iS/XQngbu
cxcPFPdG1ZA39QVo4ZSbGw9esIa7AMP6ZL868XgbR4/36PfmUhij+9Apn7OGqhDcAmr4t0C85XWO
yqLnONTYf28mMg5X9Zd3t2Lty5bJcx5se8iMnY/8FKAnQzD6ySx+6vYcPeGGSGR9cCA9KHqVEdH5
EpoUrXH/9Pdu/9FzDbVQoLaZnYcuT+13q/adPDIS9ILh73/+XxcR+scN50R9SNOhbfBrBYxPuTiq
pqVDFott4sEOyqU2zm1Z1tomKmlY/Uf2PBtzyYwHLLn//a9w6lmTh/PHLzcJWa/jHEJ/vtONNbzp
wOn2aH3tYoMWVHyTJD/8RH0LcpgTEHCZIE9yQjShn2aznriHxw3oWCO8DqSuQ4eqKrf+6ghEnGfe
GIyfVdmdmNKO+8/7jIKdASfqjzXIQazIubH69UdeY1q56x2w6E8+7icv5dHj1Sed1yZdg6SW1JDv
YBgLHUXj05ACUtrdxdiK+8yGxnXb6aGLxePv7+Cpt3f0lAnLWCf8BkRN2KjEJ5rUMPjfMuzMlJhW
Vq93v3+dE4vHcaOoibe2JCre/tGmjcxvZs/kYxHx6R3ibBNj1mmHEE9N72ebsqls/Vl476kPyNFD
mFMNkhGegcDBwChQXboHie+X1ZBW9/r33tnR7urMcYJBt27e0Pin7guQjp1dCFTHQUu4VZHgtZMK
+Pii8HIp008W41P37eiAIkuwWNtx5rdA6qC+XjVOug9SXdINWDMZ25+skX+9xXjHDaCJOwcIV+X6
ls/2lG/J/rGDj5GUIBkA5hLHe4mHgdP85vfX8tTLHS0n5Idr4PzVfUscNCx7QM6EzBxZ2ol3Cw6Z
e1cFJSf67e+92tH+3AsDreOihzdwXtk+pZPGOraB/EqBfYnqmojN8+cAMecnK/ZfPwRecHjbv66W
ZIbUxBt2771n2ULhwIDGoVVmXqA4tk1NEswa9khv8u9mbJDE8MldPPW6R0vLwYRiOOkavFVWTNza
vqpKl8GWVCd/QfWKtSmIpoR3T1nKsixW/Dff79HiEkNxKa07UnV0hud41xF7QAMc3ZqGs53QqBDd
UuToHN8Xyd/tf39bT71b689XecEDoivkJu8NHbyL2Gi8S96NLVIDT/1s+aMn91zwvkRHBEPXffLZ
/esn0guOVhqiM0mowHzylhXlssBIwtTkYZ72eiKQUuaYK37//k690NGCs9oWtjeZu2+iTwgxJtvW
tnddSksOMQ3O2n5yGf8aQvSOm0MxJWmR6bR4125v0rY3lJVHTwWsYMu4DF/kG8NVG6d5cY1i0qbW
61DVC1//+3d5Yik47hUthinGxiW7D/xybvBIytuItBOPtSOfXfr8OMBmZZD5n1zUv94nECv9+UPj
9T7xJ/6SvmdLMlQIoBeawkhmIF/i9+/nxF07LhXFVYPih/30zUvXLtk5AZrnsHfUYO7ywRfpJ+/j
1GU7WmKgeQvSIlrjjUZUYvBCjl1OfZ4wfbpf85KKkX3qDbpvPnm5U5ft8G5/WdE4YSWObKr8Q6eE
210T6WcQSVp5BWbMT17i1IU7WkSCrBOVmSXFh5vAjr7ks0DekAdqJMCmaYd4+/v7c2LV8I9WDXQ0
EKJNVryXgVX5BMjFPkrESMIgZvMGv2rxDcW3RC3U2fPyWZn4qVc1/3z9YMPLNu+96T2bupVcA7di
Vw8uJ+xpmdilC3t5C9HVD4nYyYroka+/f7en7tvRGtLNKOVi0kU+OCjP8z15U3V/WdGo8NnSf2Kc
9fyjAWVa4HXtvo3f/IDw42JfxzHCD21AN+SHzEW7d64TrL8ehZ8Zns6XlvSLATqvc6SzQTYT4+v8
W2/2uC8yWRHNxWmfvx8mwfLOlnmJXCzOYF0/oVtOXM7juki0hQLGzRvevYakrL2apTlzIrMK8k0+
eQzMU69x+Aj98qhRn4DQZSYkF7t+LoUOx4SIB3k9qDXJvy6laZJRnB7IzOWGEmK2vBhqOUN4M6I6
2nYt9Xrrbm2bbOiuWu8wbWCF4fyr0N9SH/wFPWJpk09MlamXbAAlxxYZtzv0xrZDr4EfQDeMKkuE
AMAghljAApM5FNDt2SL0YsX8Tzzpf7wt/zP5qO/+E9Pt/+Pf+fMboh662dVw9Mf/uE7furqvfw7/
fvi2//vP/vxN//FUl/x3/E/+9B384P964c334fuf/rCtBtyh9+NHtz589GMx/PHT+RUP//L/94v/
9vHHT3lam49//eOthgc//LQkrat//NeXzt//9Q9Wlf/x60//ry/dfC/5rv/1M1Hfia0cvh9/z8f3
fvjXPzz7n75nmWjcTMNlejxsUvPH4Suu/Kft2DTJcuL3Pf6PZb/Coq54Rf+fKJb4n+O5NhPIASXC
uX/4khn8k3RjrL/8pY3ohZHl//xuf7o5/+9m/RscwV2dEhPwr3/YfzzS/w2Yt6zjlrHc6CxiTmNi
+vzZ/yDNxDQ3KFpQ/CPsMWI4Jvi49BbHiiqJciUjTWTRWhjE89072E4xIChncI13ztp59z0g5WR6
rlE/AO/3CepORE9joCObVJuUZANskDtK8Ehk2ASiLuw01D5a2C8ZQt7uyolH1L2Tgz8kmlG0xudo
fAr3mhSvpNpmKsWXERuwIlHmx404H0vbzq/BWx0y9mbZZtYQJUOtgih2DCIS+jWWr3KmZHITtOss
icLUo3Hv545fPGmj8KotLvJquTrkya4X6VyvsOAOmvE73auh29FV26WbGCVZfNm1mEafqD0kCDzx
klXfFS2AY+SL1tJXvlk4d4jF52xLXWesNyvF4cY26/Gx41g2xYvweYC3AcluBrusxnwlci2Ch4k8
FXVbexyoyTbydf+1TJs5Bn8frPFDy6W376mytwgf9GxCw5ypLhTUnOssD+hCMpyJFn6GjXZEKTbk
wQVzSAqAMvcVwgkKH7WfBlcBwA2BdFXiBleF55btJbF3xXhuZK02z8fAbc0XZVfKPSsWP5t3BeFC
vFEDFS9msZ5AiCzkm/ESrDmb7SYD8kAIesi03KyoLFsio6Tso9VEspeHiIS9YofgjFBP6dmLh5bP
mOsXG1P6cp7F6+QjNBVFHlwTAUaAwpTrPt96aLnaDW5lh+BXH6HSl9H03OaraxptsJl6WVpX3IFs
vgwWTaYCER3a2yQWBmIaI8To7rVtufE1wcS2um5gscs9qWGUdqN3qbw+bJcq+8iYe+INuR5lus2K
/03deSxHjqVZ+omQhguN5UA4XJBOLTcwBhkBrdUFnr4/j6y2yYzKzpwym03XKivCgnQBXPzinO+g
FwY3rTXFdd+1hvVgoXB/ajDoad91rEnlnrDBsds1Iukq3kU3FVDO4EhcOeSfDpBQC8DZpGv08joF
zGP5sMNTIoZyc07v3JLeLbR0lzzSLXcSzF24qBFSUQNp5EoYJFs8EbUEoX/oqx7/rCOa7Ty5DLkx
pysONGqbuDk5cpdhzeyqJSCJHH5IwrQsQbLU1ziPFd60p/UK0Mx2K8i7NmvbniOX+YYR5La2cDuO
AvPlY4Jj0Ky9hoDoMoJz0KOz7xCmEgcNwgfpWKenrzg8h/hQlu0wXGFSnOc3XMTjdA0YTmU+COsC
DmpBdQfJmlNv5bHGao18znVSIkIqWngoHVaxJWLKLQbwnGjESOtRjR+DZgzA45cc2HMLNWHkSupG
/cATmCwAK7YU6atz0ck7pQaQFjqrPtcemiG1v2LPjetyqLaRwO8FVtoDZjPiSzYTjsW1m1jzhwUF
4ACai3AgUS3aiWTsbgwN2UC/cgrQqh7Q4AE0QT2NEIn6OsYhukEWCtMY4xC3esO7LYld04+OK/rt
MPekVb0PcI0yr9Q0TfitQ+9yXu05IWtJjhCUWIIoBWFt/ZQeOwDqOYEDtihDc14G69qKwZ4FeLMW
QIoFZokIMmdSn9VRR8wI08oEm8wrWg18v7g4zENNIJD0oW+bqa/lZtu/tYOtjuDFkVTZEnMv6R+n
QhpJtncdseqP6PoV2DZExS7A5Ad0rZeqzRK3aHiM+g7xVOsiPE3d+KhKXPd86Qon2xYjdD5r7dim
gatvWb1zseBWRxXrdHpAHV8C9GxmcA0hN1dBZkIWxwSLtm7aXjU/T2i+2Qqy1agR2rYapuag/yjj
F5aTWXMcSTbIb2p77nxcnZ0/C/7chxClrlgqOcy6dLEwYwBAB+Y+V1rHt1Gqn5Wj6Eqg2A4H+tQ6
zbAraX1ar98AR0QdoIqOtattu1HDoD4Jxk41bPQQPF8DuA5rDZ0qLgUHr56v4eCU9hSYuqU9EgNA
Z982tVJE1Zh2yq6ozGw8OQY6rxNoYSXb1a4qvwgtVmefJ5vzkgzK+GLFBpIVwsHsF3ZDg/WjaTCP
eZvapRqtLYnjvmK6yxS4sa1hAxtwcAXwQ9fiFRU/zlt4NEoyvgMcYlSDhQzN7+rggoUxZ63qx+ZW
E/clyj7M4UWZ5nrQa7k0PbgtWe5XSBhfDA3j09EsQCldtJngyeU8Z69zWW4xX59qt4febJi/Kq2e
fRPqBVpPcrGbpwBem6k7Lxn57wdVudjNxwSLzo06bTpqHp6Os9cqWFCvG4ngMsKH1i5vSWmCF3AT
qCf7rdYLc7dIRY7XKYia1Rcs6rhlibTFqgz3XBxzM24dvlNLm65MRxHd6jttXI4HiSI3nzFOSKXG
LAlrsQjGLKstcMom6DJ8TiqqZHIJhvxer8VURura9NM3nSSCi25ugFjsxR2Wc0wbKjhywTlqyPwj
4btQPmcu7QnBajZ1zldsb6YJCjvV1hr1IvlFO/5zaI8wNJzpquoroR5GCBHbCfVcGz/hY6ixcuqT
ublhASUJLuDUa+16U+gci/iMIBpjf66aW0VdXfHMgCPrH1zLUjJfSDlsgYZN2D1LzsQsJEiivmq7
rL5vAdILeycSaLUX7zD1utUZznqdGuNYcaeMGoqF3sDWdHYk1OTHMrVaEs9cdcn3JHi0ZlQtiPhO
Y4w49blBowu6ykp00L3cg/pdV1nzi2yMPD8mas81tdRG051NTHqu1+GPMMIZTwU+uW28HMFpy9ZU
6MzvPB14vRvoSFYt39Sx5ofOCO8a3ETRqVHp4EI6rPBlugBPZVWivG+T5rYfcGKRLAwrIhwQqGj7
Cy0rvxFK5y5v7E37H2T/2hc6Uq7YHzDn1vSrH+j5S69IYTJwhFCKOV7qWBt6Trte8DekUN/um0HX
lm9m2YkBjsuYX8KRTSWOpC71nCpsZQ98HvsiXs5bCuY/sE19Rm286IXDbt/NF0XOrITbHBPsWKKY
/TbDABm+5agz2zOlmL7Kk1gEU+i4rbIlHLWlyo8UsN2CYNAp5+F2cpyuj4B2LBvBPqhSKwuAgXGK
US2nFQpKHLTqMc2wJiavBCjp6xMwuGmRJ1R7VTd/ZmaT1M3OLVMStX+2FP9RU/XX7dKf+qvoe3Np
Sob/BT2VJpia/M9d1UPZLN+RSP+pp/r5b37vqoT1G92PRTelMztUXZvG+veuSui/6RiYLdd1tYvH
gubtX02VYdGJYT9ULQGhT7cuUVX/aqoM8zeD9szB+q0CBjBM/T9pqgR9AX39/+2qbFXTNZWeD9yN
CorTcX8ZTLk4jKiyzcyH0FLQuRherop4l69JvwNY4KOzBqA449NnH5N5dEewcejxb5Dokqkwrq5X
4cVAhqv7WT085PAY9yBsTsWISinNr4yR7Xo/CB8Zb+rjk4rstP7g6AqzUpSk8qU8XxDuMzSHggAQ
LMwmRdljV6OYAXHiDXVDHlUe1InEyajMkL1Az5zqrMCT2dxWcd169oTuatYnPC4pZSy+UOO0UOPC
2eDP4Cejym4H4sbs7oCefk9MGkcxWWn+VCOLVBV5AxSGcgbnVCbm1muYUngiZtgYZ8aRu5hYBsrH
uHN2dovxEzAMPpQZlxPhNSjP4eybuvBtVbykA1YhQIIhltl9lprfl3aoQmliKQO8vUNPnvpUWHmA
FNUbGPZh7tb3FSzXsCO1iBjtzoD5QNXXF2a3o99ZvTE/pNrghEuCiE8g6C2gCCDQELz+7hVz/nlr
J4VoALjLZNOTlzJ1167b34OeA9le4/rWtpu+hVqM6psaT+e72ES+d+3YIbtm8cdRIJ0v+sEr4UB5
BfytndZa8CWtaeN5wURc0rD5AOggO1gIts2K+L7aycImyakKLJN/jzWdGI0LKoF4CUuar12eRsSk
lXQ1lSfm/u0SzRTgtX6U6Gy9qYBuQz34HWrAizLW3+sF+kUdjw4TIrYBNWMhHDkECxREvDbujuS5
zbdt3qYYEZFDBA2doRWBIxlZ4QY4z4NZRwh6uVKg8tpYx4MkwcNd1ngp67La8xZJD+p6qFmQU712
nMn60Z+FSUsyXwB1ODAjd+1fLBm2s116qqV3fuas/iIy3YOp1tOpMcR3CKQx6IJgDTSRUZpKaC3D
m9sGLsxZr5EW4DHIXyHN4zWoIkLYSIDzYtJB/Cx+HdvFOSa5tE9bSdPX5z3SKUPdgGy/1BWeLSTG
4ARLAJLKk1rE1yUmSb/QtutyHFyuCqzcdGDwNzE+zKkd1VRViDDXZVdNDSh6yw7ygZJps9odBmu9
WSMCUu4rjSWupBsJZwhQLddiGYxQ9PHzQ0Ar6/V9IgIBiXALHkt/VqriBooRNRRbUjiZ1oD7Csz6
VpDhJrVnTMwCZWLN1a5Ux1hPwObLihwXJRSm/i6hrPqjUz3xQAW5wHc7NubkzdYWtExB9hoJfD6d
nOrDMooweMwefF03wncA9IYLXnPqN2dOSH/apIosbo5mnM3+1la6Hy/Sz0aiQ/PqUlBqUguAwLQI
IdsdM65PKlF6E1clhA1Ll745V8RGRAS2AWi219E3Zg2fjnvn8GN9/JzcKFXxCJyrO8piWvF6oswb
ZuXIxq8POyBebPkFPWSjhYkpWi92zgmAHkpu2gSpcT0aPZl5mPTmfZKSRlLgCu5wXJYkeQjxuXDI
R6PV7wGJ4Ae+tE7TOhGJ2WUhbhaCH4ggp+nRiXKg0XIuPvnVcu5a/EmBYERA4pl6UlPr1UhBNq31
vPqD4+OLLqKJ7FH2FqsaTlzeQ2tgIcHCRPJyCQ80KOyqhlVSHshbdP223zSwAJVN1JKGu8zidIU5
aJYVjUcukbAy1PYLI9Y8E1aC51SsUKshMGygR6Sc8AcYO8q+BTnh0PMkOtxF/AW2n3N1I86xvKHh
mEFIcgeB/GVsrk1Hq6HvDJ/jprzCEHmGfMfJUyn0v5p6n9TC8ZUaqm+lfuLbfGwS9/DzqGyz3OR9
896MgQSiUAfT6cHLf2DglYSZIFyJVIVTXmCsrJ1v02yRj2mNu8Vas30Sv1j9OhJkdmnlZzz6VbIb
QW0M5ruZh3aOrDMGycTDLfumz8NX4ujA1GIVk76CP6xHsnLslCTQRHlHHzJ5mKfIckWYS6RVSU6I
TNUg27JbIgEih4ZX5ZPgTn20nUUPsB907ikuhocRck5rmMsuyYsvl3PaG7cG2l6POJc9oKcaS2TV
n/WWMdzT5iuFohJ6XRHhGH6puIQuY2yv0Iz6sLQts45khr+IlZpJF4Ukz7xlsgw/S7kBLzTUfTtG
hk50VdyqX5efoa33yWAcCF/R/VZlLbiM2NQZlY6gCgqAz3UMBqK9M6spvyexMTuZkEv5aMWtLfrI
JsvJ20Ri+Bo23XBak0cMhFg25SWlUAxOMCBq91ateYTPArOggzO/wddkexcVlQJr/WL9gZPrdwyZ
g0IVpt8WxnU3Ot9UBgC3aZCLqTiWUwPtci5vgAomQQNFki3wM0VCNNpuvmsWvEKMFGlPNbKRsrEj
zFK54y4F/92fJzHcgbfPfGXh3o/Hq1ZUmT/O27uVLW3QyfxNaS0yaQgphSu1oww+dcVs7U0pUtqK
2QwcU38wOA0CaSn3DkGNrL2dMz1ME8Ihji5RB75mNB8lnW/QxSYNtmWpfly1MMiy5CZJ88GrYcSt
JXlFQscpXKwPiPVeUbpg2E55QMjqLHR2HLal5/7kbCRvkYFmA6vnwZ0CQW+s2WuKxgxZA2hcjzWk
pWIaA7U4jata4UdzQygVVpSVHM2MkCEZE+djFDMDzfW6bssuuAyPsMafAE6BfAGiDCQHJfhqn4aN
7Gtgfp5DgtLVVIEAt6fQyI0CFzJnfedAHrX1bQmsoSm9rFQBlvcdQUHW8jYSnBGoFlEMSwkBvErW
kPAbPOgcx96CKNfPraoCd21C3QD9xHMpzBkV7pnE76HVodDL9M90TijHmizQEkFQpzbebTTaTJgf
yWdMmW9TZkIkaU3k6goSWriULIoWWCXgAV0Pw/bPwaI/IbWFmoDjUmN2M7IN3EkCSXzHqBjfFI1y
jywR0oEy+PlSum/xBV6yJYHOhi4jDKOzAlDGsz+7o35c7YRoINJpFWGUh1X26Q5WWxcwx+09c8PD
Fl/RVosQbstKpnL+skyjeKpLcGwsxN/NAoSZhHZP+yqxHxs9mVeNudvmJvXaHuaeHMzEzzsaahJD
OQ5t7KpF0YXaKNaDaxXfW925IKNqLl4NUjNT2cAh3pWOdFzh2ejJ3tjiI0mq7s6OjTu9NgYPmvMU
tIZm+kZCmlW/Hw1n2qvAL6jeSXIEXFqP9v2Kmh1C6CPGLXkGb8msY9KUoChotw1VNdA4HsBXUqZt
BEd0dP3AhRh0gl0dCiyaq7lGwwI6CY877AvMtJ6GcZB/CfqAYVzQWvLJxjR86POYR6E8VmChw6FP
Kc2ztqDE7CDFgQ7fCqpf0uUtX01q3J65E8xpLHnEKoIj3kINUhRmgMO9wm3oAqYZFaIC1paz+rOD
mR+syXpFPJIIenu5I16KKg05iW/k1JStA19nqUkg0xLVL1x7C/KlCLQpq/fVBZAG1sTrcKEfGn4K
QxuM/csWe9ZiuUHqOK4vp7oPmSQ0wcaYpQV3FkAYA9g2a3iZQDuDNHHhQsbfyqQLlKWoI+A4WyCa
BwKaJz8F0kQ5XvkqGYge0ZcugzLpL3HXhXnyagJH4XJKXzUjw0Q7F88c2+dKXa/HdrtHQNFdk1Yd
p1RLyK8pOtS83/XrDWnfXqks2f0QdMlTIiYI0IJr4TL/hJm9B9JGTdLmfARls3luYblAEpwDlC8E
Z72rnhnA+qZ71lmdH4YZHko3uz+KaiOf0elfEGqSjdj2UN8eB0UxIvLpCh/fkKeDx+InSMsrxs68
xQ1OiecqLfOHuXgHuwFzFK07sVrLR0kAUOJIxwfODBXIKO4IwbojrIauRyHFBmQ/RI/Kgw+ghq2G
plhtiBjY8kdjUp+nKXOCZTHusbLe9IVxSEuCFfGoA56bmsl3p9wzCPw+Nvy8jb4sIhjufXL1gCHN
hYfBshjLy74Cw+iL5oQxO/Wgia8HmBC+bb6UMgtRGS4Q4ytAlzMVHtm2O2oJzr1iYP6rNntYfZQy
SXeB/a9zsPZueqUzVrwccsypDDci8OEU6xSJmnO/DVYUZ1keNrqhwaerrktK8FvLTsOps7mfdLrf
ruVnpz2FgnSfpmm7djv1GqNw6VUl/LiZFTjxluV8TfyruWebc8auCHmu45mw1kIJpS6IfdmW3Cdl
wKIPYQCcAvVJuY30Nf5Mp9zZs18ZruC97Vv+LdgdOt0B0ianjnbUICdbbtKduq5RQqWfmDpDFWnw
tni0dy7ozGa9GvOZ8p45lbcAvdyzjeSaldh7dLcJiRErrgplOShYmmo9VQLyDu6G/jDFtfaoi7e+
yxCU6C4bKRfuXmESijl12l4KDqJiru9TIJ1HtIdcssrXWtfukaQ7wumk2GeNnAJkuwQdAKE9Zd38
Bg6fYZyjIOnYGA2SJLWEAOmOg1X0xwxkbtktnR93jQCMp14RXuhGBMh2XLnZXnTothuV/AnZkk/d
yPzezQi/hibJaK8bjrObHWTbXqWl+2AjAWKYpn2Qtloc5FhXPC4vz7/6WoCE9aUNuS5eg9ytAbFs
2KARWGWRKuTJtOsuSp2SAYYsr/TMeCCnxNnhUsUeOxCjONs0uaA+Vr9R1MdipKCe+vGQaMV0W8xr
45lqmu4Sl27UjlaQeddAyanbO2GcWpeIzknOB6prH2e66rGrJiBu/h5vQkRwQa/YYkS9wb1eggE6
2UXsCYc+Vkz35qQMe3AKT8qyFQdAc2BFkP8wKecjsI9KqmqBaydFlBkFKv4cdxDTyL2COcJjckVj
V6koKYf1C45/HxQMjjedws5oByOAqvpBGE3iK2odYmH96BCzc5Le0wh5/dLYJx5urs2C3FJ7ipTS
2c2lsPkp3O1pk4WlvlikMvcrQenO56J+TpnRR5qe3omZhDMToxcW9kMGsgJfPswpjp9OpxWEaROH
mgzH5UJPgdDKcoBljSBMaLclsFOYv9J7rJN1EvESVgXFH6OlfJiUqzpPnnIQ1p6qQSqWq+uexiVj
RJ7ntE8OywhWJOQF42W6Jt/u3qxT+O3ExRPNy47DqE0KziovfNz6WO5yWneTGgPe2UlLEg5FXo1c
UCioDnFBern8kGzzwp4x8UlJ6bGGrKwvU594V5SvlcGAHVDAueu7Y7umexMuX5muYbs630u7imFf
km0CcASc3sSXahLXvVP6G4dIlyOvOehW6hOFGXGgjf1n5cq7Pv4ej/OnU9FT9zkDLuHGKHF81sqc
1Mbr1PdPC+lgKwrIWzIOAh444QWu6DcVCQeCeJig7sQeuufqJ+KzmOiCIXzVLGgUNzBYhJNVAqKi
/OrpAHm055d6pAnJXTouy0yQkDqdNYV5zEXwzPMGjayp7UThjkFckWiqXJAZ+qQeGrXQ97bQduSj
vF4IxqF94AJyZ570i5n2J6BPG3PDjzolxhSwHqBvu4gwyXIlAMUL1ti8S1o2EIB7PtA630pVI4U9
LeEJJ1myX6jIrhwW7GlMhUZ4U2hA4aKGZzXEpITouMWlNjeAdAO3gh60ZSEeLTMse3ArolnsPeSO
EAiCR0sZSGLE6aFvESh0O6Wb8h3SbuI02Ly4KN1uXgonfoHCB7csnkkvVUcZNfXlBufMUtZ43kPJ
YX25plf9aN0UgBmOgBPOOD/uaVfJXuq+aQ5Q8UqJDyhFD1IjXEPIl74JTBQlJG55FPIf1FFEyiYG
rb7RnDIIFBQ4t4bsKGqngUw49aRk6nNr6XvwDa1vNaPBnjDejZdZZ1a/2+Ji3WdBA6OCTAHnte06
TPGAkgK3j/cy4RJkpc6Nutg3sPQslvVMYE3GTBuJE5Tf+bGW8lmV+bXdOOelT9mMtc+Gvd12Cg8Q
kHAaUGAZwEm5LMsvdMROosWzcQiqmrzfUnKOHecuMZYbEhj2q/OUampgbgdoZMuBT8Pfsn4/iPKq
wqkV4MF5LVruquJIXARgV+fy0/qt8IyGAPe8JD5mIvgz4whUGKeCIwshP6G7WO6tXn911hwmgf4D
wQYnixLWbGNADp6NLnnQHO7ZIr2DpsbKzilebRAZsHCqFvJkdqvOmXPTnTaXEFNbbrdAoKii4lr4
cm3eaw6sK7MyftD0myQTEFzkarq3uFZ/7NrpQwWETVoPVy03HM96zkg+52/Ctk6WBQbeNb8mO/lI
ofvvM2u6d7mFIpAak++oubjUDpGAsu4bmowPNqmJamJ1EfcmPa49XqtGxYymtpHfbFPY4s7wqkZ/
XOrxKW2nJUiLKXRkqwLFg9kBDyQhhmDSvHZpfvTSfiXJ72bmdEeaUB/6NXtsiuxzIcaHVXf7fdOw
8NPhKXt0/RVNexWRvJY9EgxC5W22u7lz7swCu28hmbbWQh9DZJ4gxgAbRKmm7do0qz3CVT4swIY4
cZ7gmDNnt7OHuRsMfz2m6GGDeO4VnpVMB4HTerGdTEdJRibpqAzeNj3f5+4TU9UEvhEjlTLudqns
aS+hSvpKskax0r6tU3XibxR/jGFl5/bEBCyT6Y65EIxh4Hoh2Zxr1Hb5fUscDQxSyN16hThs4f+R
CJzArnTCVvbM4IQiorbJHy+Eed+YrtBPNf4GxsnP4xvdpCsjcGxkc3yLmPetKadv08hETG81XEeX
ZlgVWziPwyMdEDkJ0lD9n2MuN0v3M3W6j65Z+q7bdkzPIUs04m4e+i/kLHngljVqEotPQ+rLV1Ee
weRWfglzOyrKCSZvvoW9Ut1aWtWcHZdkO/ZLsPqt0c9J8mmF9TTwtXpEBmP2KhaLjcITg8HS31y6
dgKx9jlEGkh6emRMi8+CPxCT8liksLmkewlXGB/dHNnZXllmjgWU6wFcTYb90wh1yp3vGLQfE4yw
zAFtxjFWsVOMqQ1sKJSusoA/JXaLHi6sxPSWJsmnOaRBZ12Q/abilY14qSTjJHgul1gL9EbmwOAi
tUouL437Gqjdfdma+5bGGo1V7+szpWFmS94z90QG0xD5mCSmhbmIYo0XtYT5vm6QDZ1hOCCm7kPR
VSC31VdDK2XIk5nOY6pgyk89cco6M1/uz57NFddxz7qDJwDy9Y0oFK2/RDwvAbsrro1mCBQTmE4F
iCQqAOrBGCb+SF/1MO+NV3Uy5h3YECOEVMN7ST4YYbP9IR3FWtfeF8TE7To1/3m4Mi1UOMWt5owS
6WZRNQDJ2gDyrVsScDq8MzNprjEg8eVk0EK5bCcG+An0joOSndgWo0h0qjlIhMa5M3wRkVZcMc+F
ZKZ3Lw7Vy+9q4P/f29z/NxXt/6KdL+aA/3nj+3+G7/23j+xr+ERO+0f1Lf/q952vqaJ8dW0QAYzO
VVe3+Zvfd76G8RuSWFXYiCGJm/35N/+99BW/uarJQAcK1+9/8a+VLxJb3bVVw3FNVVy2iP+RjvYn
W+QPC1+2CqyUyRVwTFM4Nq/vz0LvdeLY14a5ouZr5yDOnJ2ur7dGx3MEa6Gz64l/YVPHadKocXxM
h+Wkm/lNi/LwsC6JFShrVgZM4SrCAYrWz9vuuI1XehPPPrGp911XzSHE8/1oWmlQrs4UTgqDdCW/
VYsuO8Yl4xe2hUdYjvIf1Os/Xdt/fnOaI1RHCOaDrqX9SiPZ6pJVCZyD0FHsN7tbz6mteSzlz6Nj
fRAV8+A6+XPcVJd5iP3pdIK2nvpIn97czf3+h6viXwrmPyqWfyGJ2LqJTZErgPUBZAqe+r9YS3LY
6S2u3jpUuvyV0ebb4DR3md1eDRPrrdzYkxITaWg7w4HV6pEMawqZmdxk60dSAL8l6fmbqqewhAdK
LvYsfqn1DnkXoAszFnHt6F72cr6aOV8idV7ItMnDCYWkaRDdthVhozL1tXoGoJk53ikb28Q8IzbD
Kl/+/q3+2cTFO9VULmfeq8p71axfWTNI93QVERS7ztmMT9qSGJGhPkNxHsIqY0GoFLF+YnD/97+V
u+iP0oXff6uLxtcwdNOiDf/zlZyvZW4MdY3IRzh3eUp8A5Pn3bp1/T84O/5sn/n59rhnmeKrGqsr
/VcbOktkDZ3jSLDtPO9Z3XchdFd5nIVDNUZ01cYcPfz79/YXv9LUNIvdMgIR0tJ+uXaYoJsjeGpS
D2DGnCCjqX412ndulTGwclGtSuwa//B5/mKm+fk+LxoQ0xCcTnyov7i7RKuTQrYMMtThGx/L+EgS
8tO81qelLU+bLm8aa4sSoUNknywR/P07/otryNLRyfCWmS2ov1I+CGqOMdDUMlQrtBnYvegJSHrB
90isiP7UWMpdYte/y5XQGv21q+Cvfin+BY5EwxBEfFzUMX9wvSgxlJzVQn8J0/sm0R5Nkzc7L0E9
G2/kuOQ+Uod//Ji1f79uLS5X21JNjc/auLyoP/xSN17JNRyKNbSM7l3JknOfaGfiA5DfWOzgh2r5
NKb0yoEwHuCesZR9VRfZP1zTf3Hz2KqlsmEgnUHl/vnzi2jBhNqDRW2kZ3Jf5yW1XMn11WT/cAr+
oi+63KQ2vwhGnIC8wvHw59/jaGOubivJmQ5KibZcSYJKTwadMFdziwSBbO6g0z7+/loyjX/7jA3+
xwmscTDgGfn1UqYHt9eUFN8ww6BE4Eh6lyhKdSpIDoBSz0DZpJUW9kGkxU0h6y+uSCp3g5E7A+pv
SnXHJ46AvWj1CDn+niywp4ppirckeljN9deolE9alV7XRbEdiB3ZzwyXUpK+PXjLYG0VbKQf86QD
cWCABKf9S7Qa+EjyjArANMXjktafvSje9Kx6acT2CqXyXebFjWMGk108Mnsml6VaCIdqNRaYEvsr
mzPAv57dr71XluLDBr5s2OmOXvYZb8uPJpvpgpvq1sQT7BRMhBVfJoS4ONmrpkCGL7K7TsbndgHT
4bLkqvYuwlexqPe2MKmmiRZjVosz/RJGEnZmfzay7axuzo3Nz/DpBh96nX11DLO1W1mqX01OchAa
IhmRnA2gjJ5j99etQSeG3CW/BOZpj0vP4EYj3XFn4R4IS6P7xn7KPBpSeVwvWFBzzG9llzpfKQzf
HR7c/sRnyNhbnFBGCOLK2M6syNcOZYxIo2ufsqWbrijz74BkMgChW9XABYBor9fIwFjJlzBlVx08
hKjRzR+LfrbwQOwrpX1fhkSyJ1RscsMSAmnm8qE1nlFOk2m2JMvVaOknIJ/DNV/mj0IytnZ1Rv4u
yyCxxSGekdTjWATapidoLSsh/Wbd9FOvBKOdGv5sLGag6jjdmut0i+1zkgPlGkhSLJaDtpHTMKpa
Hy6qgjNAWwjdYTI5p2h381anjVLjo9kqr7TAkTm65ZH5QclIQY/iZmlPS5Elu7TUGKeYA9QThjWJ
ewPvqzlthXVPvOB6xdJ125NmxMSF3HHTnKfbTboH3rIeNLEK77SUp7HcshedRAzXSu6KTgtVKbOI
3XO4SaM5DJifsqa4b93lQdeepFTGBxqtvZaikEAagpQ4DlHcvBmbsR7NGvC86hKoquulesIDFZjD
eSYUOqjB2gYd0SUEsviIVeGqSpl/ti7yZadTPSV15xuCfLCekf6VTWfFzp8nZU4CaC9WQMZaF1Sx
HRFqnAV11j7V7vqF6uq5QN0DXED3ymxmeI2voOJeJaex9oftMrM17HE/8UGN9rwcodUylNLNEkyt
wAJmJkSTlxtWHOtGenab0xGODCsT5hDEAJgR65p6V1Lp7LBcMB0c1G1PWPnqkSTThcLtF1aCVUSJ
Q3aVftmBr2eHRCSP83a9zrBggGCVbxDl7mO7sYIuL7YgbvAzXOiiu652SLhQDeq1imvU7siTtozp
yJ7c2q1rdlc4wjrVcXG7trMRzSxzMaSoQOWctr4SWI9qgh3Jv6H3dYgP8ZJEvLUsOezhoKG3V4fK
9Pum1yLF6JE8k4raGHflzFxLNTctGq8XcPvHeZ6/p2aH0WgY3sWykC4i2mk/aOkcwlTodpL7g7Gf
uHcLieSPQtOVzQfOgZtq9XVe8U8tqIcc5e3slBrb3lm53hIY/4mJ2KDsEAYW6icGnVMGoJxY1/qe
YW/mq9p4nvKSGCUAPn4xOX4Xyx9avFbsG8x7yPFppCmnZORYVkmoQNJZD+xPIMnkSRPB6A4qZkwo
uzTXN2flHQ3ArbOw/NDAc/FLq2vOr5GdemiuBv7V8nqtWXTHr3WKriCPGSE3WAB9ZX295Hl7OHac
4zC46+Oaka9scCcrgvzVeYr9RGNGMUpZ7VrDiTLRfatl/gNacn7bp+tJ20jGezc07S5Jzlx3ZNUX
7eOYm+Eq6bDck1Z1fYi2fY1UCylNsyR+LXlVqQEAeSFC8zrh1Lq3KrXeJZz57AEHpKStPHTKuvl9
O77zgupDkdVkj0mEDiCZQNSvo8SoIDuPhAU7TGgT/NKxmpuVBTTL+43MxmXwu02Wu8yE7p/FIioY
8xBauSn3LjP6PbRLsm9bNZrZip+0lQZtVT1mc+luUQg11Rk920ZGGvYLKREISVoGqxM5BftcLgjb
VJZche48Iy3ZLY54+S++zmM5ciRbol8EM+gAtkik1kzqDYxkkdAqoPH172BWY7N4i150V1UXmQQi
rnA/HmjYwRSOO0+Q8rgSUvZkMYrfziVGLyhepoatq0tU6DqWiCXsghRfY0mpJwSPlJEgG2BnpwKA
NPYCD/iEccTQNPhKSQ4OSrOWLVFzHnWSIoz2UswlIlXrRxjVvIna/gIG/xbGrc6iYUb5Ub0NfbDV
lOiRZso/lG2AHJXsUgyPOp2K9SxRJTQEI4AAExsn6tFG5AjFMvHWZObslQkbJNv4qhkt8TMt3yRR
w35DJiwJqJi46gwyZJyYN10QSGY8oO2PJwaXlRcb9MgNYUOohTm/e6J7VnLgUkj6a9TwuzGof5qN
e0TF+mJoWsVj4jemHT2GxL73RXomHgoXRAZmxNni/t5OtQLWN9A/BORnuxTJ1XRFdrcCbllCotfY
oJxVwS3pJZGzvNDDAfLJXyz6nWk0R7qM7zSb1/MpV9gMdXHyzRIDFCgyu4L910DiPYnGNo+MOv1G
A4rprnMoiawZNVOqPyt6aO3+/yrtP8zj/+rWQdirNIyaZmI9MTEK/28hLEjIzJB2cfl05bZL3XtG
pDByGRyBYYBUI+36/CBBznmjEpKzVFEH1UiUpy5D/4ElqSzogjKeOc/i7k0yFNfYe6e9SIh4Zzx4
cpQApWXzPndo00kS/87VbO0G1VObEWEVZdmFlPffJT730BXBKRTia+5yY5OREL4SLIr8oK33sZDK
pX7//799U1jLN/g/H4ClO66N+NHAc+gsRfp/dQJd6yDZkk61HtVf8ig6fGmLnqcRX2WefMOTH/ez
rrNNKXOyj5Guj1y9Jo30rJradkhtbiya8hUBKJOXNP1HSMznqsuSU6igY5E5sMTK+RsXakDntFc0
ifqmJAGT9e44XEWqHfi4wHi4hEU0ZROdRoDI3oB12kcF3B/jgrQZ3dLDNSunpSRMHe+qkXxwsOKC
ZVhdWytngQzpIJEfg5jW2CW13aA7h9lMcyS0I0K0XJsPfC57gqeqw2BvHE66lWQQhpIcUYUr9GtU
lMY+UcJgXV0JI2/vRMmSCWLnT8yrPqq5dLYh8ZUs7xvcS2Y0rLpUdxBF5K43msm7ppYMRTo9PdYS
ozE3JyMSSpyiCM8pkQUecpf5QBpiuXfi8A//1EeVUlKMPZeRNSvjQ/3FHNxzr2ndVqa9II2ClTc/
h3WO8gtRsXrKIRjs69E8dkPzWldYGPS6IayPTxS5Fk+uarWmPzXUcUx+Ts74ZUZ6j8gwMdeJ7tbb
RGPpXKGp9u2Wr2mgfDzOsVLvwY4fImZa2yqnYKe4z7aSXX+sXLqxGndlNHwSd5JdlIxqQXXTczrT
ZQSxjaRJ6AG6wGHe4pX6ZFkZNN2OcB6QgyHdtCvReOD0wWFqEN2Nun1fGF32IpOfWjibaNaRO0zj
TY+azmdS/a8gINybERThVGDHNBrXoB/DFRpXCKht9NkNSPNg8P0aZJh5y3RATyNjqw3oWwqrei8H
aXpOH09+ThIamoWk98mgJGmmJyg0itWU7K9RbkQ8HpXg0Myac9X4IFZ247RrsjytTZC63ySZmgdi
KbjiCwUV7sBN7KnWpJB1R8p0lwsAV7qdrIcKFkbdte0lphYf1roO6qkNuz05CzugmCSlFMqXhqP4
pFaIVYsas0uL4+OUmN0nRluboNqywQCts7CrcT001FMlbpMXksE2TlH0KICz4xBRHzJZjS8lmmcf
mPsBXoXyOkSx37tgiuzM5oPDhMw2YdS2SeG+Bt0n6X+kWE3tEawreyEnwoco6BkIdD1qBnX/5IyD
x9IpvEuzbo+VMZz7kN4zYq+8t1ssHlRO7d4gBdGrc5Efy8G8N7YknBapqeeStLNxDPNnkKjKDBkM
xyKDZm4mU3BUJDe8Nuz7DBmvtFMctFatbQtVuRskgbpyHk6w+XWPUl0wy2oGxB99zVDyagzCucFa
3vxnzSQJLS4Gl3mXIpHhiGabBG60FkSkX6bc/ReUhEaVuGz39fwVNKVzNCLzmNhxtyes+Mp5mnT5
XuZoPPHfPlXZjHCJC3vT1DSNfajFiHS0cziBSkjkcBiHP21Mi1tg5FS/AReRiWYjaOd0U435d20E
/9zOWGGFUHYVVncPTh1GTgMRYZyQ5FFxOvkxF6Cn5yHMAv217hF5N8OvXoYtF/9E0kLX/mZu1W/D
MSaaNAz8pto0Rpi+phZ6Cp4JdY1kcYVAwd3HtG4rmVS7MIueY/6hNzPJeIjwFeNH0FvRnXMDohvJ
Yrmv2NLv5+oDK6bYuPr4jonKWWc0qwQfIUEiPUrzQfOwEUqKT6V1X4IEkwmOIwNNQo2PNmbJp459
f+4U3rsQ49bKgXVNhEf5Uch9ppfWikQM1yvK4Z/qzL8NRkp/sOrO54MmgoV4McLgAGIia06GL9Kq
XwYtP0x9k546vO2rMei0XZa4zbrI1HU9dROhx421bhoHbFpQnEFKS0c5s1pPn1tnvtq2VV/S1xyz
EDbl4hzxGJA9NzpbQcFUcXZsJL5qf+4BTNgjZxyxtls1ypSdbo7EseXc6gOfvj6R1ChKzKWqPrHZ
1nKMD5ZxzB3cQ1WlIVon/Xw3W84eKbuK/XlUVy0iYw+vFju5UHU26M14YEnVWuUafXjaD/U6vmRJ
UJ6IYys2VJi/RRoc465bYeIc7+H0GcjQOCdTwga2V3Zdkv5a0rzi9Nw2EuM0TIhfckxNvzIm3D0B
85eWnpgwnPcCkNLRmOU9SNN/bVaZfi3kvCMv8WL30iXTxbqXEQXY3FDxR0v+jx6yEBSwGPaBvisq
xXrqGpFdh/FHC+IF4ZN+2M5zTcDvKjezYqMtGdVEWU7o0gtzbZG7XmWvI2lbFCXMTtI8e08i7VQ3
asLYwWzpT4Yftk/qegQmxqSFbDYnJeScoDWSfi2yoDIkwbpsMQoVlM5Bb3xIt1tJjgEaCfPQalhv
mQlZlv6IJZtgLLkbhwX8THrL1iqaqwI8al21HXUgyUOYFB6mLS+zznTHHBCJkfTzCf1beG3fkYUU
9/2GMX3L+luMGzvpDpLZST83ZE7NqGVo+o5jX8QbRHTwKMKO9Eay1zsMgeh9yEJ0kutYlP1aBOPI
40PVjXSToBPdFqBzkadWDU0lAlAbMjtrjRnF32nET88XvElNKpkodMQqY8FOqszC6mD5ECTY74as
W1sxv9YjhTJm68RUIN2p5YagE9PP5uLQtxqvY53+jqhbNkKzGVdNKKoW4WL7PnQ2fsgCQZ5Vaucx
QGKhB8Yay/IykHOTldKZ1laQ/xeEfbafG2DFpO2sMMMVTNIDljmEuljooRlIFZu+mm4s8skG7MY/
B3y7H1f5YR4VqjMmUQRJAYfgVfAWKBnfS4ZWNJ/qFSb1lBcsAs+CoI7hjosjhWtHzYLyTJqiuxKk
T/oMu/91HSP0mQvtgnxc4vpCOLfoCnBGGmxrWCfXfzhTym2KWXMYhLa1ZoeduW0URzO3VJ/XxfV4
rY1TaFz+M5mu8N9lGh+X5OwDZvablTvSkOIdnzpJtQ0Nvswry3MkjamNpmyTOZF1hj/O8CUqBvQr
VKcdztJOKP26jw2ipEL5FAR99Gw6KNvSnOQoV+BYV4kOI7d4W81wRwIj6w8Dx/nKVVvUsXRUobzl
qd5dphk0Sp7ZBLaGwzoYORvgzwsSReNvXYUhgy2hutZxeclNcbOJB70b7Ai9lLjSjRoN/cl2eTmG
GMwHYW8UVVOg+Oglo7OpZvux5+6JwLncwW29kOlurAasULsAnci1zN33Hq2R7Vgv0lKYdiXtMVA0
+zyjNPUJx0IzUcXv0kWp2Y7dLgwrwx9EomyJ2URrwvdeNKLemiTzUcjV4Xo2a1TGSpWcSZ/Py8i6
6GO9zZoG6yyWygif+xabCoPrcbplGqFrU2RTGxtcb8RZHrV4jjZ9ObrXtsBDUuDd22h6Zp9KS8ZH
6KD+JBhyKzBEDpbNEjHDH36jm1QmC1SIWkxHd27CjTHnBka2ECk+0QWPzOpe63l+z8M5Oc+ge1au
PktMAPkbdM/opCko+vX0MrdWcYEJmO8h0TwqdRpWefITtAaj4DoBZdOFR0bS+nL7eMZcW5dyGBDD
j/PHUKXqd5oSfoUcJ3fL5kbjhG52dMCGDk3wnZ9tpTwwfkM9iIDnnOmMb9Le+UlJk0dMtypRchKO
plTPsVE+RUrD7SgJnHJAJPgSBsMqdovyiRUXSilmVSz6imvCGYf5L6u3UmjTxiyN77yqle+mcs9x
k+V/XQ7tPEkVLzZdMnVq970iGuLdnXFHRY57a7W4OIJoGt9JEjRVQ3kjkTg4lqahwFDKkf+n9qnN
GXs0+FY57IaXjuzsfeQ8xph6Ky6MDfynYNsTylTyrSDSlv+KCPvzUFUojxGKoe6Hg6K/dLMUT+Ei
LCZlkXg6uogN9oryRcg+YKjIlrAy42M9LDMo1Mx76BjU1VMACIgiWXfOSt1g+VDGLyufn0c3VNBe
iZ+o8DNSUjcTzrBtUv/LFndzMETzrU0zuY1GJrT2TMC0raXk2vfLVT/UriexF5m1Ex2AndzGtm92
as/AcHDD73Agkw/N2jYGJ4bCdybzEUJe3B8UvXxBct8icqfa4ZCxV2i9cJXHi+96IPce8TpzroQy
nEQBkzV2f3enXmwlnUlkzOMKfTjSNhW7Sc9/tgvEumxpKDVlx46kgcYcaNfJCpEsmriJGDTv8IuN
W9m5umcaurmapzE4Aub5jez84ELyv1BvrsMuwtRSsBuK5vxkMy33LK3m72uyJ3bviM1cGeOoaZ4J
BKn9rqagQwcpPchV3/Y05Bs7xC5vx21FF68+dBN0kRSE2uJzYCXTc4FhY8Jh3NHEpl9ovj651mrP
VVh1Tvm8i6fpwRt9cSiT+b+6DT/QWvdLhXkmTThI5LVchucG01QPpx0OpdJU/LBlleZM+d3smHfM
jpOjmN+3lmof3BF3K0Ga3NbES5KaW62JkgwRDebPEVmAZBMzCxWG86fypHe5q7xWw59i8Pz14m4L
qomwyGfGC+W2mJJ8P8ppDzkSZ3GLOsnJY0Je5aOyuMkVyWjBtQoJHONfp2etP9vGuKnz5upE1QqL
jrJiDUsdaEGOcrhJMiXwh2BBo+XomeDVrNkQ4yMLDZolPO0LV1sSt1qDYE/HnExR/SfpDyrONt8s
h8ArEJAxrzRPKrFshaheJ7t2dw5YF107WaCYnAgjdIxyDdXylh8mxk30U9uhJbjQwWSvyLnwgTdg
o1RNc6cTLeTbdGFrzWSCrY3YgaBFbrgW75TCNig3uEdOJU2UjvUzXZpDV9dJv8Bru4ISwv4Akkri
5n9EFlTbtqynE9qCf7TkNo1HfjFc9igDewOnxWfL6IqvglFnXu7pqr+EdS5C+RWj9wDX6RYeMpmT
w/jUCxOLgUmRcYYQeG2DdYPiNCJaLtYFrlf+SoFiLNB/qrF/BkZ+yrX2jZXaFzD5YjWDaqAuS2sg
ZNGGIPuf3jJ3MzhxbxTqP4BgsV8vktwZA28FisqVHN6x2UASqz71wYjWfZnbPhc6L63QGYwOZ+qS
T71y/5VR1XuEgn2lSfqRIi5CkDY2vAe+inrO09BarnIVf8NsVM/YAWZ8THzjBMzfcBYdzMxkdmOd
Ql385JYNXm8EOtW1hPqGybazGI+SU/kX6sEjUgn+IpkPA5fJlT56BH6aV3xyD5XvfnaLtxYugS+7
HlBY1PuKUzw5arxJQsTB9WS/wuX0FQTUntoXJfuqZY3mRr96tzMzjHKGBl2viNT8rg3BfVSwlyTo
6k45w39arM9qrm/2MHK8xsWfjTkyi0gxz/qBSpvswC5Wji4QbA+aDlLdVPyrA5NlXdemGw7RbTgr
hqdKjFGOtQps7gN6Uhs/hLBXzmJkj3K/jsNnl9MIBp6eeNliDk5UawPIKGeAVBz0XP9QpLYqqFFW
XYk5rQJtEM85xSzZzb5Z9TWiQXYwwg3/hJC+aYtjUQLCGJ2KO8bZOl3Rrzi72KtrO6S7W6WIMIw5
9V9liJektAkO1//iEU28m7ynDXx7SOW6b4TmM+GnKElDTrbIYloxDbeJcn8TdrD7NI1IVwUeUxyU
1capkL+n4Q/L5XEjeMYNWIJomMBJhO2Ml4+QtnnI4hUyUIfC7BAQL8vqhhgEA81+0Jnk0VrApNh6
ZBOfBU0R4+20ydaOiYVRNAJb3N52lZBBnDJgPFJbJjDtuEln8dY14XshHzaxn6hnk1MkFP0U4FhF
D7EZDLX3esX9AcsB3yQwNdxkKYLgVLuHDgGMQd2ru45BCqQw61Fg64f1dNBGR38kjlkdqwGfRDJf
GdGjJR7QERf1n82Wo0jDdSFxc+lGrnhKlh8r7IVPSTnee035bTspmF8bSMRbq3kVFRd3YDsn4pRY
Qgn5PSvF4FcTho9e+0IDVHsVpdlF3GB42DYXO0GN08rsycG1xCQuGCfZAbOVTut5pznAUMjcvMCn
Yp5Qi1f+jyigD53qvE9u9jLOAmtQ3v1TF7nyVL6R/1r4RokIIylOaToFnlvSuxUG30T7VjYge4WN
UT/BRG9/BCnMD1DuHhbazoWqWD9nbuNPk9vi/R5+Egtbt2tXu1JHkV04hpeU6h0A2YsYi5c8a2/O
2Pwoo7vpkvIBTeHVorHlonNuesyAa5Z25SVa+Zn28ysb8RdwEYcYL1GDPz60Jkwy8LLy9NU1nwgd
5+Nlik85w+WZ7mbFIW1y+ixGDG1Z+Cwr/dSM7k/LGJlVZHexZfwUNebRxZPG7x6OoRmfnR7DdXZh
ksONVrcR2vX6Ce4H81LT9BBrP+kqpRKah2DMbDA5dr5tooaqf2Un4XXI3805uncmZf4sgrUdb9hX
nEQ2YMrKD0WfbVlTKgNOH6uOXHZYBWJg6yB15FUajePszjp7soWMl99htzyVTngPOd2YrjUnlXxx
fx5gCaSoe1P82CsrqnDvFPzRVLctvzCSZY2Oq67HDD8a7MqVcOV0dLN6ngyrcdBeBKOgzm2/J4xj
q5Sg1WyaL0ZdFlhdkTIE9rABcBNBLCP/huUsYmR+puY2VJCxl0X/gWVqXxecGI4APKFNJMvP4dXQ
Z9YsMb42En1RsIo1zIXEi0V+GDT1FAQhV8r8mtLI+znYLjdsd3b4lKmOr7iRr+Yddi/eyCxyv+Ju
NJggmDdlzl8JTv1QUvXYtJUfFROhuuN3WU2cx/2jmBnYqsmLdOWFYiqDZTOecsRWK2GIx/IvQOkK
oMMTAIVmXeuChFyjHVaqHa9BbB4qq3krVOtsVS/S7tiMN+q7DINHFyWHqcMoVpYM02tDLr7HGkOI
sZVjf3HoXbzCnCLgmcaa8JIRvSwLwMiEm1RHXEJJCDcGsovt/hh6f7FqNnUx4hf2oeIDrw+cFuJn
/Ugpv0USHQjeTanCmAS6mDm9lj24DUPt1Fgcskn8ZUeL71vlrgOPh7QfVRz9y70cJ9yOLRAGmt1n
njPgLnMVXwwsm0gutppa17eea9Sna1b8Gvs4EwpFeRMje75OVvGuZ/u5AQF2IYN5em4WFLZZZEer
lOGbTK8x9Et+VT+XVUbANwAUYY9PECV7tEHyLXB1HIPMALa6U74FYs0FmX9FrnrKqJheJsvItgu6
pdQbLO7hFN4Ce/4jE+uFhORyw35byPoJCkuztVv1lhvFYhIL12pGIYyehlmB6BCxAhdR7OSBAHSJ
V9fvWcr8Itbchs1eB+CGsHGPacOulydigjgK7GNgus/TbH2gTtkl3XgBCMnNpfR+XQNZjx6GAo5A
vEeL46/cB3bTrUZXfiIoptSx045Bvs8nuiLTXVu5aRRtJYw1o1RWVZifJwLCiTXXcTUnNZw6S+yn
Vj4lrlNty7DB/WQ0AK4W64MuGRG6PYS/LDlillY8sl87LAj3ocYFC2fmp6mCYptUS9fdlF+Iuooz
Ged/stfDw9A/V29BNAb+iGAL3YUSrSULExBCEV2nPia71FoGzrLYFBr0lsgZNhJaFzhK4ohhELGK
Hg59GHAbmNB16EMrTNu3GvQrmVFUcdAqYnNI9zKmVTEWtsPcrBxk243BZ9ZgK2Fye7ZNTIdapwee
EuYbBgycYoWyq3PlEmXqC0pq+ik7+B1gDeZB/2np4ppN5gmZ0nPaoPahnzh3DuHYHVVzF8jXavlx
Bpx8+0Tn5A+3ozYFKzOS5kYzHIwOBRsGIMz70Hk1tG49R1pAX8ZZp7p7zajuuFqemFZL+MkrI6BE
lwYR50G1GcxM3XT6e6hwpC1fhGpIBTsf5wLqNM2E3aswb8YjrvuwFG1s7m7h80q9hEp2kO7oHpIe
g1VfuceB6E8alY4jlFog7jvfRGpQO8g3Ugffkp4Z7+zxE08ZYDomI8VsjQV00Jw9jzFy84jxNIbh
ypuntl87BEIzPQ3iiwZJYsgAZFHvrIsRyfcYXUWpI0JiyO+17kWLmC0O3KDqArPFKzyC51kUG37r
gBGyZptK0xRbYjKAvvAwmXP/YoyauQeT9C9hz6++a32D7kUor6XuHgIz+ptclfMiHI+TqO92FnCs
ght0yZn0CE/5ZHRdr+t8YOU6D/jQxQ9R9/XVsoG6mUFwg5YJZoih8cbpjEOCXgE5BMmLmNNXfede
adpthkd2sW3mZBc1o3pIpEGnWu+GyvyTNuIhpelnOsnO8PMYC7Bjqz8QIPAIDX9FjlApsmmPWQ9Q
ARJdoVjxr+6Y+8pGr9+i1zdoO7ETUxvCk4YhSR2x6Rrjhl/uJjJATi40I2HVN9k6xk4a2aE3KhCf
FXVhWRj40JdQb0eUELOKHeBU84JKz2vs4db17T+3hjzfhPUmk0NBXrKif5pIHbPSGRkVGgbHjfNH
Uw7+CmrNVozKX5r3/zrrM2pgycxG+2pG4y/X0KZMaEKa6teqXXfds/2MxmknQG0jH0eCZ2McQ4QB
ywXkkfQqugI5mv/QHj4NTvYB8GHxprEc0ZvwvABzOyhAhlnBeI15Mhr9QSp16FXVREOjNJo/2qhK
7Uw8K8DUNqJB5WTBAi9D/QllyXMcgSsusYIZRXHkx5r6IN/ot0i64LNHPZnBIEhirFtku22txRrf
33KpfHajg8UuY+mZBTqDsZR+YXpvu/HVtHYtX+bRpCbPM7A0XQsTLCaC0zML+6pKevpi+WnDWocv
wO+KA0bhdCLVOKWrkJHuyapfTDm+V4N5ZXqT1sqXJDACGxTz+fKYFLLZ1Vn0DvHEiwRttCZRo38i
HoeSBdV35Y46VUR1Ts3hHUQ0UF6SoDE7owBLCo15AteaHzr0b+pMbm+oN7fZzC+yZNIU8Gr7U3ow
ZFU85SOUCbE461USVL0p7IpNXdsqoyjlnaH1Kcr1Q2uXI8gOLd/oc8InxdZmtjPthLgusPtvbAif
elDdTIPiyS0egszpPZMHe9kcb/PZZdzwB8xtDeb33hN3QOAne88yw9Bbj79zTYMe1kxVi/IrqrkP
gWhfsPNCxEHTuhJZtJCrpC9IutQj/W6MQNB1Q65qq90J1fI0Oyy9sNbajXHjEGK9Fi9u61ZQgTT9
ccHurBJrfOvH8iltW+bnAEw7BA62NezSqhDbbtYR8Y7DKqSVb2M0gZY0WFm0WulPRI9t8/jJYuHv
sEB7thw3w0/dyK2Ti3vrqPqbnvQbEU3TpreXoRcLrpNIENCnEm4V8kLKy7QeNyBd1mWc2ke3sp8w
8YKWn3/GzGSXP/THSKm+yP/ZuXZ/LpQoWomuV6+xcrYnejplUt+oL++U4bwVjnJH4sk0bgETxQ3T
2LqwJEdAepEcZZ5d15cww4upWcGBovG5mvpirQe0X6WY1G0kqDRKl3tgUpFaBSZIIDLv92lQiUu1
pZvS71P6gmgCy5K71tQenWbCsRqEy9XxUbt7tVO6VcbohPUYohxZRefAUv9hVeADLiboP6bDRGEe
Xv4z4SkhB2VY/Ni2R/Oevf2uQZnvpUG+5yhQwYwYfzPCUwR5bD+sIC12Lkcj4CLguDHEzEtr82w4
WVuumQXl60VR0AZNfcbxjuon1zCHauQF2CYoSUZUa5rAwZN1u1iQnW8Xarwn6BCu8M3ENZzYXcko
HQ/6qG0mwjyuSSQt+gu1oVCOT1pt5/5SdhbDXG8JeHhyGZP5ED5ND3cjczSGR3SBHTpgTQtjrDfG
4ptmk2y66U0E8ELngZuAZZ4ZTTCPRuNrZimSJE3l9zTJGN3Dh7DgBeNORYG5HO5KsNNZnnC0YdLS
o1eTfYHHrHfyVuwjluRnOpBCKfodcwecn312ksVgbJjHf1OTGV7PGDMgFHKdRejf8IAJXfwpZEdS
CKh+GlWQhcRTjKBtZeeu5F+Qz7K1WasKjyqMkbXEKb5hm3WuevbdEuUuDCW2wQukWjG/etASazvX
FlTmmTnPu7kkRRsMmst6WVLHwLUnsuaLSDxrKkqGNEzXeqopZ0TXdETlicipb4tboVHTaxNbT4q9
DNzgttDHrqGC91vTZNLravdxufHoOS1Y5IBwbKm+BozJZRlfZM8GEFyY6oNM4nIvEUmojXFcgBI4
ikcGTSj2kYSwrGEwxksIYtIB9l2aSB5HWDcbaqufkHTEbdu6b5kSfY6ZNZMLpO9SAyKrbUdfQ4FB
NW0M3+gAnQNgeQF38OAiLFfm6IR8o8om0VLmLtH4Yi/63FiNAUMTD9pobcfwo7j142DuuC1N6vnr
HMTJ1sqYq2p22u4n4QQrHa3BbA6vpZminXLjm9s2cjdijKM92oPzIDMjvSZTYW4jwzyk87AamiI4
o1aObnju72HbSkghh6DGyBIiWrfS/lCGCsRzYRdrWxfKpYDHk7v2b65ZCoDJOrgzB5jOiZ0djPg4
KwhnZ3UIb64lZmQVgFZJ0L7iZIYrluFizwr1czTYJPAkMQq8Ltg+u4w/24arqo1vszQeUPdRGG0N
Bfe73ex0tfl86JG1Awf/GWTzi2UqHwMuf/BUR2bpZ8gSrHIt7bl1iu2UpxBJkHGZa5M/gwjMd1pK
qm4EZq3s54HuY5p2dSxAi6V+VxLrFef1y7/QrN9qPVvmOU9O3jyqNHkiw+OWOjP3rF/Dmode9oo3
g2V7IX4nvXuZ4u5uj3iJYcN6mjLzukbrsDbIqB2Cl0ZtfbKW0Y5E8AVFWXynMX8blnCdNahNZZR2
BFxUJfiXZPpB54KaILpV85pQt0OROUfQFK+dSThxOV6rJD6nQt+qAcCl4JjV/X5YvvjeSD97nt/Q
+HStaguJ+FkLyz9WM6e2aN56p/zsm+RJRsNV6kBrKScTyE25Pl6NmMA7jsmn2Y6+3YRisUg/NCkv
cc7UwjwMZfsaFk6FcTtjNMXrpbvTW8AeBUga1xLzvz041/sAiR8/dU+83Aa5mmAx6SB7FzM5gvxp
ZMOQZNP2laiI99qI7u4YbvuiY0Mhhh3qgz1xtxe26Lu5e8avda5TuQjtXmI+ur6/sBM4xUlCyHt4
SHFbhBenBZsjIWpFH650L5WVbfTWWhMGc1fhrS4k+YhZ05C/UA/5SgJ5CSLeOZHDg6iWLnwxu+4W
9fPDDV5VKycg077nffcxTsQmXGQcn7L4pYizQ24oB8vKfQHlt5iVXUuoq22Gr0NpbhvXvNUu7qVm
zyrtUNfRkxYoIe2HBmt4vERu1/lON0armBXKPGjfgTW/tYn53vaYQnTYc8pOhNo1t4KaBkyHozEu
D+t1Dt0zQWZUUExfmDGNmUu97/5xVJ/FsG+GbusQ5FAhPJskHh8JtQGawHpO412ntUfQSUe1S85M
XI5w+Xlg5g1r3V3koFig05j014xr2KM5BQnfZKz7rOc81c6dika6Ha720Gxi09wP6bRSWN3FAPs9
xvLNykVYX1UhnXNyDZLnsmFyIpUngJNvWsi2P00fc+4y5YNpl7CwmqcHdoUtGYTbSJme4sB5p7d4
FtJ5RRTZsXYRSY6uKL2Y/HFpzAdj7vemYZ2qSj6md0eGPATsmGkie303zdla1DhTuuxTt5LPahCX
5XXWU3Gn6Tj1GpSkVGCY1SkPtTDdkXu4eEueKz27V5N6A/Zyn9NhG6ulDwjhTH14UXPrnAvNz4x8
PVvyYdnGm5agpjD4G/Jsp3aco9l0FFyO1ZLFFdfvKTeN35f6sxzpOGv1Jh3zd8B71iDbaF39TVGq
98p6UzWCLJqc0p7pO6W52h5MmyIksP7qkqu0U8Zbi/DOU9i04FcYf4yu+eeY/8feeexYzpxb9lUa
dyxe0JuBJsd7kz5zQqQrBr03wafvFSWgb+s20EDPW4Dqh4S/qvIcksHPrL33tnQPou/fTL37auiY
wkL/FYzwMFPDzSfA0tmo5KnkJWTm4y+JDtwGLOyVoc3gQdiRJaAuhMl0XbbUqjlnnF5j9VBGzUkE
BnI6nArN7Ky+Qrw9z6nbPVpIc6vWfOrOUeA8omT/dMTMWEVnlo4dWu58+CUCCOt5KOy74fVvc2Q8
1KnO/DddIVF78Ex2jCJvX1hLnPHPOPpi2mKA5J1HoAymwtYfTY2H1b/iMj4NeCdmpViHWnqxfO+7
cMT76Mc73+7BV4J1DEOI1ZID7Kvp4jJVL0NaPEZOf9Ij7z5TCC49LH+lj2dcKll66X79XXnasTHk
k2eXXyXUjB062GGnzGST1vlMw+E5QXIguhub3b3ibyvYRGOMN1kUnaJm2nXGcPScYNdjmlLk+dkW
u0bzPpI4fNeJQrY6LV+g+MSOUpB8kAtcuKaTlWpfnRXc/NY/VYWypuOKuO7JH7VwSY7OzWAwiHbr
gNHaOS3gSoNbNCYbxnkU4s7043dCw/XQeKtr61Mm3CxpNZ2bbMXOZIcZN1OzDisY62yKHovc4AIi
t7btcV+X9rrDlDzIB2qK+T2Ms3ers77x/lniPD1b3iZn/qPjaTgyOYGMXHt6/o5cDydbLMnGZlqV
M10g0wjWV/fY4kEu452VFVun8w5FdDA8bT/09rHlaalQHCwYcAFUFnvXOjHkYJbfrzkDjgQN7e3w
WM3Z1UlYnHbBg2nG57m1th1zvTz79HFEA97ZqQPM5QWNv+2qTOp7igMSCJ0f24xj5SEjsipqjT1a
zQu5D+8B56S6nwwr2iZiz0+cFtqj7KdzJeRDIf2jHvZbaZ1gizcitrH8HdB0NtqyTBtmQ82Jt0sQ
XKIScUkjz+rDIDnc5n20bPQcO7Jh34/a3W/aK+a5DyWGTRiri0eWTCuphe/ISylKAgiMvERn5llI
KrI/3mw+cN2OZAZjm92SvJPsmuc2ie8qkaPExpg+dc8O+Y06/2405bfPmZPgeZ5/JGOzVO97o5dX
4kavmYcilJVk1ePrjGNuqXt7mjCGWzS8K3BgguPFgkzcixB/iDv5QFb0LMb2Ri7HPdEPXgfqPNdA
VEGPym+2DqnTdls/7DYOAi/8Vlm94jm8b7MekiAbPormrHfNqhkc/6EpwfniNlwmhEWjevTGdVkx
TOOd8oJWLExEt2omxznMEIS1iQcWWtqKkTevhyDMs43rCfCewnXus/fFN8+gPTbeQqOWsKC0CSUr
l6ubBls73bVw2OR1+cOupWEN7LWsrOgmme7i61q85lW+r+JI23ZeF6xKSpYFZveMf31z3hfNdPBm
G1wIZET6UbPrR8zQ4/4gkp4mg1llOuO32CT6x2wn5S1UfnTjq2AJ2GPy+9Ak7aeFxHGPCu8w+hV4
FKyFjPB6N9hXQhMmOC/icIk9dEViWosbFTbBSjxbrbIaVUE3Oi/d1JYHumBmS0Rz5S9sA6hkc/ku
8CDnziZiydXZH0i13ohtgcgkcMcdxuvzUsfofot1Jq2z69tnzDXdWKIyEEp/0ICLj/MuLOETjKnx
V3o8AddCXK8YULyHOfFxwTzPuMR6dwKvfrxA5Dujw89ishuTiQK8S2OUzpmZ5cXttHnlYpo2uLo8
cgW8aNtXlXdtaRhX3UQYQYo9ESsnXj7K+6tkErzRp6A4td501dHDHZMqfm0cfm7h6oifDIYw7XTV
kmTcyUHGuBUF3MnliO2JZV2x/ErfMtpXPydyIM7H5lRZTGBLw7XXcYeH0IQ238pbeRIkt27awSiZ
8BEF0xnmtg3p+zDCHB7rnE9c5QZ9Aht3xGCJ9mpic8UaatmQLPVVWe5ap1LtPcaQY5S/Za1BjAtV
KjEA6QFqDzy5Y69L63/o5ltbiWyjRfqzkRqv2Afjydzb7h6set85jXzAFfRsV3Oy7Nx53oy1deLe
3spGcxejxuItcfpjVlrbkcwMMdi/2Onq/fxOIYzVi2dFir5lO4E8sEVqKYkIS/SCd4THuEF00QNI
LHP27MuhP2J6kf02xCFoEMmdq9UrfKARawcbPDXZ+Ta7IgOEMWpsW21QAbiXjldOhXYnyY5DmB0y
P0VFwtQmsqke7RR9bVIu65h/Zh5+2tEs9y3zgr//oxzSd08LNnFhfNoBUIWRDw3mfWAbtfPalmx+
EE9g7tg9zRmD8mj2zkjyrCXT7IeppClGrEjmWnwhQit30RzxxfoLdIDWGmMrMreSFZexXRvkniIG
ND8yK0lIJsP6ttCSNW5m6TJNfaJERO6wHwVajnME3Jm7LkDUVUgDlFjAnSjhEKpSHppovtB/rDG0
sBfpyBI89tmGMq4r1LcKECfh5gsiLHB2aEFRuMqnLDDHJSFtrBQC/xPRAmkh4j2PjceSClJnQbLE
IoBwFHKGLl02buK+LbakxORwhaj2bK1e9ui9NeVdjBXg+8DnOEPjPdRm88774qb1yVfV1TuNQQtW
0iz1/TnxlmGoncJa5z3c1r9tp7+Ll7wgAaYNhxcT+0RTT/gkwZ+i4P6PSjfE9Fz7dvCmQKot9vOy
MtiJCo+s7MkJf0qWYlgocMs5b56zwfTuRbT1R6i746oTyNVT2R7G2XkcJ3svazNcYo733ZTRXi2c
q9I4Gnm7rnzsTm2Mt5CtbRq76h9nZuWFyTB/RAy1KmsWNUlm9ZtsSB61+rlnN7XqOiKpLUdBl1rB
2JrugE3ySk/wAocj78AX61eL6N9dNEQnt3CslXAQjPclssJ4E/rjI/609QlfIo8qbKfxndqONM+x
Vv2IpmZO7lP0K7F55f5MUv/TR+EtJepsKEyYn1bwsONN72g8JvnEULrHmyuJ20tjGQ9llJ7tufkZ
MyCK+Dbl1d4uy1Ong+WF0EbbIUuMQ99jVDiokV6qLXVwtxU1y4/Psi1V3ng2NwxjMdDLKTJVFBtU
Te49zbV8YmnvLGpwTiCxC9vTU4pp5wLnHoQSRHVFCkQKyGRb5Y5YRTY/BFUWAQ4pO1u4mtRi/2mY
vAn7QucN9UEawLyMhPdTWfk+H4dNGbRUqXZ/l4EN7vJnypnxM3X8iOyXXLKNkkyHXP5yZs/70mbX
d5nz6mLp+XWMw2WnDX+8hOGVYycIEPNT42Cb587KteAnr/wrwhhHzk+1O71y/l5LmNKocV+55RCk
WPmHNcIl2+5W4FhK798ODOtRoPH8YB6zyBomi9WUIIScO1itaRsa6Q8WpMAqIwae4Wx+hEibOkjc
9OoO5SN5Mp8FBQRbfR1P1sH8EAH5O2yxL9zrDb61GGtyHdAVsalnsRsvvICtP/Meso9vNQo8jP3W
7hy8+/3wo8XJXitTrPMKLCs6vmbOczFL0AY0tKIoVtLRT5parheEr7nWzcTwPZWCIQSLfvynRAO5
UowcgcqzUPydDfFFEDTxDGERAb3Pj5GIrgzFXkCOHuykUz0Q7vUZjGpU/AymOAqRvGhGtSM/9C7D
ihenvZqybWG9YRruzsNadzHkj8MVll94eyRH9f9FHcPqLruxY1/LQl+4un+GcF/5efFgds3Om7Hr
8q6FlW+IK8CSES1pblx6J39ybDQ03vhY24yLwra4FgQc2nqwZQ34lE9gpCQUvjNafW11igiXFZXB
CK9sPruy2fgJGYpt92Al4UOMqp7bUb7mQXWk5tpiYvohHHNdtKXFY4BoySTNNB3RgTp4W3P5OdEc
bRPxBg0CiT+KVbdLGJEAxRiPI+kDQWHtNIbWpSgeC+AOlosF+YeSm8Zyb8BE0o2ePLO51QVfsJNy
o0zDGpOxG0saIoW/QzQ5tOz1RrbxXUQe65Po3DWcetVGuj7VuPdO1/Fq5dOzzfORz+G+1CdYiOZi
FntM3W6eDuCG8+aXXzrffESz8T7cvPjIJEYH2PWW9UEP3Z92qJ+92IBxkMOTNXI84zmZmvnDzJWd
LHrzrGM0EIjyLgt3nXssyu3IvXVteqt1GKg09HBB1uItVmRXEANM8RPtaxzQyib2i0w5snEj23e5
GpKH5muimZcxJL8xs1kksMSewV3vvIc/EeH8JhFJjbzwJvud8pHTrU/+EH11HiZ96zBodFT9ZbNq
Ii4zWfoKPmUaHzTfVkI6FIL6fPEPXxRtbRYmFmhsxIkkLp8Ydws8aL3l3Gj4GY8db8dGx3oU/Mp0
5Y9Z+8eO8ngIiz+z6dL+YU9k7gxcWBjh4RtPrDFrKa3eRFtYOgZEvXnSCs5BOy0vXj8eVEyYrw8b
AplhfYsYOrZ4Y5HyZOSY2OA9sGG4GKNL4B0RJe4b5YjEt9p9Ban+qKZxhwvCvQ9ZzU38gQPlnJE+
oCYo10XU5qRRdMxGY75dMdsOypt3M/Z3aSj+4Od7DWiEhP9JXiQfga3XSjCY5ZY6026dusk4aFEJ
bN/jat0zR87SyzCAORZQiLxUlBClwsF5+EBMzklDiej71FYWpWRCM0R8wQHxur+OXPMt7RPI6HgG
fZmrfdHNz5geXAbiRFl+oq9ykjnEYpTCQQyo1qzpjcyGR+7mqjWe5hlA1hPtb52GX7Gh3/vBvjlT
EiztjqxgvY/uve+CIjPDEs34lQtUs+wB3UX0oQ3c50GWXyKHLKEMD2FqFsm6IfZI0xEtY9MpfNWR
Ti+BwqW6LxmLETtVsqRYSJV9jaE1kCdyo4GwRkwZRhQM4a2u5u9mFBsdq+1Fi66JMI35s8Q/u0gs
Z+MI/ibcT1ckjr8Ypdp02I9e4e/rXtx6krFijbJdmjQR+DhwnqVk0JiICL2dwWzslMfzDzH3mG27
W9eS39QXD3Zu0xvrlMCJQX73BKnK0o6UBzZIi1bab06542RpVvkgPuY0eODoa5d6/tXS5BEBNP9M
UbvDhOqtSO49kY/YoQvwPMdFzCSMre/u4l5/R/pH7KqZvHMlzVWj051mevfMbG1JyOe2iUamJbax
myWg6Why7QlZysJbX41fjdF5xEkwHZQDs6VJnjIdhQ5ALFie/VygpImK2l7xtyV55e1N2UBoB+WN
sxdq3sLWvSPTl8Mx/aT5GvbqfkYfS42mu9fWB6tg5bJMfRuiVMy8zQnw9tKKTDPelD3pJH2ICw93
50Gn2jRcL8KEIPs0k6bEH6V+zu+eZkebkoAu0wlPVe5tMLr6DQXAUqJTzZFB9EE4LsI7o34xO4Xk
9BfP1X4aWSM2aJ/sNDvy5586iWVQUD/GVftieMbrGPUBpiw0U47G0A7DVFBBsaZFhcAxSfhO6mc3
wVU9dCN8nXNrxat21zhECEWVtHaZ4/wQy4otu27xhrdTk18uYVW56wpwnFXTfc6BwPycSJYE2YWe
pIeJl96iaex3oE3c2OboNjY9Ra231EpcMfWkMjhSSIEay4dQsz4J8mHfSFyKRyW8aTScbaVbvNRJ
tQJj1tZ2RQKiYXxJu3wCZWDQ0OO3gV6KPFj09VjDmIHBZIydqCgiQIapebpGfvBmWmiCXYeQwsox
d1U03Dlul65vhmtHkyg9WZEvrcl+ShhVLKoifNMFwXhB7/ymjbXrEMCQBGIsm9DdYqVL4nnS4Uuk
xW99dmmJ2VmaFbZVQw7XORYCi5shxkQMudtiQC2ztGtMj9xJqsXoop2xcI+MjZfGBDR4FaYo9YvN
6IF0IuuCbJoUsML7HPEGAOsgrLam0cke9DH8lNZ71rdXl1rsSAqLvRh91jC5odbWBK03yZ2qYFXr
3TXSOeWNskrRfswvFfIBVzsggvudUl65SVN9TFWIxJHbEGE8bSvvA1+PqrXD3HNhvE1K7ykJRcAe
i26lC3BvxhH4o9X759Livs1xslpgL7L3EOtaM4q6ygyfPM4gW0v2JHjjhu4GFGFzf0Q1/JOb7J3y
OH5C3HNu3lw/ytYWTlq0WdoVCwzsd5humj7rMl59T1zZDkVK0a4yEg2mIFjpVfoJi/eRYOFBTF/6
Ecq/twXrWGWX5jh9yWni/NTtgzFCeJcNCu6sYwPYRcnVMfM7M8/peGwcHupZl9laSnNe6EOEkDAc
ja3uQKrgdoeQLLlNmn1iAqAdihGxBVBreSz9+DEbdAZq8O5RTaR029KToLGxmXw+Nd6Xpm1ERe2P
a76CuxkZpfZBpsLcB5o2rrEEYumOYDTJUQBMtvlb+/VIpQuEkejiCWP4fezWv4lXPPNp+EbIX69Q
fwna4CCrLsJK9gGnV8tEEMN9a5tMFjJE9ycvVaXbet2uTdsN/MWnUVfPVVuCS9QPnqCbTYf+12pB
dtARoIcr5ZMvzDXSKkwryhJlGNvxNoXgR6mILNArdpPlArrD0vqw8BstQUYV5fZ4zqbHQW7LRjvR
SuOhWZZ/zFZHy4jGhPhTNrnYczmYbzufHJkHq5TvfaO9DsZgsAR1keyauLCqeDZi1km/TsEZI2C2
0NcuU8DWlwSng9Y1zKThZwzx0M/IlfKBMUefMXUAToxBN5hx+AmMG9v/YDk48Rcs10Ga1fvEoTyP
CB6JUrKxhE5YLPBUD0yyl67HnMYX5O8J572RE5WQlp+NEn/MzgKeIIYUPsjReFNViFpjfU/k0C2O
GE40bCgK9y2X03ls40GxX+Mq1rUTp9056nsyQ5uO4EO7OiGGfbdstCOEnL+E8C4LY4j2QpJN0kc4
C3ra9NIAvd2EpDDtqxRH2RkCSb961tgfzKoKz2zJTXm0J0hC7NTQTXbvdJMUihoJ11YtOe273Tgx
XMbUHCOXub/qxjCgA6MLik7mrL+ijbsRsT0sbLM/dYFD7EntnN0BPUsPuk5Fd4oRh7n5+FW2h0aD
j2UK0m0z2lTEI6mlvAeYEM36yZy+yEBeo8QMluGD6OAiyD95x6eyXUsPvbtv9dt5cq746iSHpsZi
Is3A52h2I/h3b0tcAWiq/zb4HUsihqhLvFDOQfWNFnBEPsjQth5CRjYRwnIsTYkUkF8OMaWsqN+d
fia+MUvfYyWBqhGFVYitu/luSVryoqneolrbO3iraHZxocB5jxBOYuoncF4GvYud7ENrSiQp9c5P
vAeY6t8+mq8ap36GL3kotIud8AUK494VJuqukQfY7RVwSKyIj3hO7xk/RnF2SzSvQUqbb2udkVtl
YQZhIrtk9LjKuPupwOQx0fh2ZxPugTN+jeif/pp0mm2QpTsTVaHLsVpX9outoTUkmhCtAXLueBD1
Em0tGiwiRBKzwJKMCLSlg2M7PoUv2dAfy6bRFiac/JLYym+GKZty8A1mC8ZHAPXP+rpYNR6wNd1o
EYJsjYxdl67AF6lGI5Sn3K46zwF71KcAXCOMzRN00Tkrc1xqbNR2pfzKEIwuRzdeksS9z+DN0HWw
A+AuZOcWc58yOJGe/Bj0mowE/bWM7I+8W3c5WVhSjKi1xnFv2Hxhgzns9LwCZpSEBzKl+B0wu8aR
mSEJwUALl9AsJ3qt1S6NDRnNDg5l1KvJ1jK5yvzXWKe6xMAifPeki9OhgqiqCM7SS+WFQuun1PfZ
yGrP9jgYI5f8LA3HxdSojognw6Wyqkeu9EiuX1yLN000pziaUaLFH2M4MDjJH8AUHgXieopTZsWA
eL14a5wQwr/1abmTAmmmBCUlF36bm8GuTFHjQZjw6rIBkALv260aml1f9abOzfWCdR1SydbFA6kp
9q7AmDPV/Duhi+jGJvuAWN3f6pgq6JphXlC7owvdGF0gYTFuHsTEgRMO3dQc/aF3uxR1/Uid5S57
f4yuguWsSuxyUlocPbDTJ+m5+9ZKxm0IAa95I/4/WI+WY3odQ65o61STwt0GoBZzXNMCU6PMhrem
TKCJEzFSVsFVqahK23n87WDelnON2YHRIhQGDN8YaaG/SVn/xrl2GrhOO2uiiY5DaPwEA5plUUfD
uo8AHMc0WFecKiswobr0Gsw2Q6qLtHU3TRw9M1dWsDY5axxWFJvsu1dDZD+mVv7ew+36Xe2txsp8
dAoC1XsL8x4BRB9joMTzyBBurJNzNDKmhkHu19BSKy1b2Q3y58LVXpIueGeTujTm8oID1hsRqF90
489ksJpg05hRUM6x+yxOiRLwJ6PoN1Rg8zadX4vRfAhtytLaalErpRZYxQAVxpreby/0W0yvhHPS
JGNmGL3NqO1xo6JhGyvWOrWFA4etP01OuzRkgZbIg5iObzJr9kWJe47hx9e4Nh/7BpdbGvaFrZFF
UkgP34eUPk8QDxVgP8W2QeTY/bWJjxtjvphUAB22OkxAe++bSmoiK4lytJnFUb/IAS54yiOD6aRz
m62HgT/6VE7d10Sdzlg+4ZwuGOkNPDK9bimhLoO+gQhB2b1GZn0pNXlPuJo8cdqxrrtkPRhVvAQ2
SYs+QEmAJL4HoPNCFu+s5ixMwRgQaN9Jl8nFaGj30Jo+G8xhalyGikofsBxyP0I8hTgecMT5AkaP
PUr5KqXOIcl3beS0jfgsPMZe+SJ5i6LKTDkUrXOjZxlSuCcHuTcnpPuZeeJ9cvWz5rZ/urDZ5WRc
tTNooJFqG6vvT8Wc0X17v20JyBZ2X1XfsYA07g5q1d7wj23bfyIPOXnc+jI2vZUl/W3jrMiSuup+
8IjJwaOfmc81/UCHHhA/S51eravOTL8fs2zY483zqVkDKuhqvmMmsDdzvETbmYVhvKncalXoEU5o
4bI1G7lxxv7Vr6Y3XyeXa4DLxJDaF8a7FMouwSCHEsct7p5O+u9AN8u+8e5a2J7MXruzoSMqxNnG
wYx3agukOJrVWTOzrUUFBqjTYyCojdj0oSaF4f3FMOaBzv3Yp4TVhJ27VjRHLG0CibrXuOFQ6hkf
QgZd2wnvDwZIPVMFFGaYKBxRMabiqwaPzQ0qcfkSedmhs/Qfl66l0IOjMNvHZh63oxmd/ZH6v2rq
k+yeDDnV60KnOxSKDMLdIjfKXWVqv8483a1WnANhNos2MTifstcKmdWqqbFL7Lx76Duc+m29d4bP
IKFRCoruu8sRFZChdCF3solH0ukyXqRsnQjnSvHAB4Y3ppZBUnAIeP94NbRRob/yoknN6kMqIrhL
65Pjyg2gOywdckZptRuceUYmxMnlH7kd6f0g+mpdG9w8TqWfB1iOSU92dlH+IDp5weV/Y7W8mEKj
o2uBcMQ7DMDeX5Lbt2vqZQ69kSNBIeAwfmpHY/UPow3ognxqIcw2yDuyIsbmAxMDg7VUbzI4Ehaz
Mg2TlYksk0UqceVg8KKzt6lsnkEMwZYDDrBspekseELTCT/ahrT5hZxNTJGM13/4E9oqS8Aoa615
pZnOloJqcdE543j++4vfa85iQDkVuhB46PcSrE/jRaURQaYPuCe73V1iXrtizTwcWp1Gmp4Xq6kx
PgbuBoKHitEuqmWHjw5bX1yw0J+8tGRZ+sH8L6fK/5+D8iSr33/+x3fZFx1r4t8oLv8t0YRUgv9L
DkqT/xbx73//Df+KQLHd/3TxTDc9zN+DwOWV/r8iUKz/tLEm9QLH0G12ozZ/yX9FoJAq6FteYCpT
UMfDL7Mt+0788z8IQfEt3TF11wwIsvH/30JQ/uaA/JvxJp5tjuealm6TH/F/hA381+2Z1gjg2Qj5
RlG+6OX8U3Ui3YwMY5YVS6g7WwjifeMjj9S2Uzehp27HWd2YFXeoU2JIhfH9mrhpXnX4ooQD0+RG
p9I3PGdROfl4/vtL1qIkrNWDEPJE/G/f++1fP/f/KPr8VsZF1/7zP0zTV3b9//aBbP7juZaruw75
Mf5/cxIV49S6WDfjd186b7hWvrlVkWxDqvh189YnsOmt1gQojTJGzGW9s1J/J0w9Q1TTbKZRuxZZ
NW40kJF1m7es/6JpbRgu9vnxo4yGH7CKZVeDdGhTby9dxMUNgsHHSVTjos81NKzMsFKz74/DnH7A
Nf4SiDQxkhvFSos0XHztEjOZ6NySN7qMCj1coan/EKZ7NI3u3td+vqP4WyHiwy3GH6yl8FlqhZJ9
pOziM1tfSIQOx7YJTQLrGKIq5mXXRD/GAOIR6RzdCh7yoIh8aKJUP7ic66RZ3GxYIw3mKBZ/WL5d
ErHoFJAk/6JJClKqoJVGXh8E+r04UExY++5mqCan0a/TnNysEkmG8cFUBwuLsxM136bo7mY8vllV
vKejJWaZ9TnkVPtMNuQOlfYOhn+lR7Qzlv1ADPWfuHMOPUfyrKP8j3L0vpKBcm/aYNzJo23E1EKN
+aCX/bWX4sHSmbAQFBli8VDBeo0wXxL2S8CA8bxdKnwaq1MFH1YqUCyHGDMa/MfsZFOLc1uM2E+G
xy7VH9hrnf1WPFkm0oe9CYNGbu8RC5TrBJuWw6gJWDVUXHsfdi2AYXOxe4JoqyDbdAg3NBW7AOKt
VDRpZS6YyPfwcCgNKL7icwwn58LL1YqbC4/o4PeE3x6ZyazrutlKcQa63bfSWwb48WCJUV3UhzGh
8ph8uDB6XpCBW0Q7qWmnyi/vfylEmL4JUi5UkJ9Z13sf6q+B/pugAA06EgiFNZvtTZFedVhB6Mxv
DXbQUQwhLGEPU9jAFo6F3He4rPsDTqqgkbQJ5wqlEq5PUOegRTVS2Pk8KWSxgl2MYBgxWyJEDqox
VHgjGZWbpsKPnToTgDFluOaY8atbVDe/ZUU/TP5JsKMhO/AvhdjCUZrwlClcZQ1fWcJZmgq4NFW7
OMNgxrCYNe9xS+xyCM08zkAysLGsJmIP5K4yxMnhIMlybd/VOF6n/n6KCNPtGRTKZ+iFz6TAtHbE
fmahxnxsY75IoXvqRoHlbPed+ryJ45m83EHHyCNHytvGwb0cxpNXVo94YXowBhlOjW3znKjkUGjV
QG0WoFdZu77jW/cNWHARZbQWvblCUw9W375EDfirAwc7KSBWQMZuAhjZv/cTzKz6V3wF0U5NToZn
umqga8nHeTChbUeo2wT6NigRDzsfNUyuD5vrwui2sLoCZrc/1/C79jDs/HB4hAQ5K0Ae4+bzTIVI
sDYtdIMoCRC4gAieFRpswQjrsMJASscRdriAIW5hiaMSqNiCLq6gjBVsXo9pz7cl8ZEEGOiH6Xfg
1Ids/IohlStskuytrehlKOYoAWcmUnZeDBDOzV/UGebZgX0WMNC5gqHxNKY7UoA0FFIU1W84S712
tJcqw6OFp+7hqqG/OGxNLDIArkfIa18h2H7xJSGyDcjsbMp3UZkz1U6essJ9LcLuUdjE6Tomse/u
WfK04HV9jif0UnQ7jl3fjcm8lYoID+InE0IcL6d0lyloPPEo0pknTEKe0F3fqbh26isMq/zDnD8G
xZ3USgcsLNYJDn0pzT9tKnkI8NNw66ZaDimOHZ5dm9ILbe8dhmRNTetCvdfQ7wIKPtLkQwUVjzvR
1oOSb6P+qilqngvhQNGb/HbOgNdWe6haIHuNDwdzLxR8D8oxKBg/UVg+wPJyohpP4PU9uH1Zy2tI
1AWD5jMKtacsZIXtYFQiSoZsbvIqWu2aTQIrF3gWfKTLGI810ixa7P0jWzvm+JEVQ8IcgdMHZcGk
JAYKNlcHWKe0B+NeokQoUCTYSpqg8k2aeuugWNBRLgQoGByUDC2KhkJJG3zF7qJ1qLH2QfnAHv1N
Qwkx+PILG+Jl23WC3RIWPKK4wOYSSxgzwiNf+57V/iFJ925GGxKYtwnVhYf6okeFUc7armjiHbcF
nnnhAWucw2SwGUdyd5HoOAr0HMzX74aDviN8iVF7OKg+LCN+JiN2kI/8aOfG7ciEsDz452eVyKKs
UY3QetFQkpi1vQ44uIBDLo0RvmEd4ruYikN0l2+hCpdFk9L53ilHo8It4KBYaVCumChY9P4pQ88S
KF0L+pYJncuoBC8hyhcmFnc36t5at37xE0691qPl7aTcdp1Zb/Ky8ZbdepxqRioIRVcVo8mxnPcI
GJMlRmH50pzGV1cyixzZlIzkxcEw1S9RZx1ibWOi37HQ8YToeXR0PQP6HlsJfXIH+2GurQzLncXK
aUj7K7LPh6TNPxyvIrlegevZnwAfSWcqEYl9jOiKoK8/JiU0ckDN2SCcGMHrqLcDNznn6JIG9EkD
OqUSvdJs6Ad0OOp9HzHJB1P7DpW8KUPn5KF3ItnkmRzUTMmgfPRQuRJGVUoi1bH8wcLzWSjxlI+K
ykRNJZSsykNfNaOzms0e2YH3i5VZg96e3WAB9pqtdFzsbcO8ZbF4CNBt2WAVDTouYdevvwln3PCv
H165g2LVzeNsDQ7Te7REutz4RrnN+VMcXtAGmjGuwoyCrEdJVjrGk6vwoRmN2YTWbHL7BxftmYYG
rUGLZvF7nizUaeTI7Wy6d4VJs8TQ0bA1aNl6GCcPbVuCxq1D64aydimV9g0NXK/EcJOSxWno48q/
QjklmdOBQ2+6ktFhQZiqMa2S13VKaIfJkMZx4f6WdKjIMbVLhNcv/pcI9JD9EwI7AvHBcCTNgSqv
2edo+qQS901K5peh94uV7u+vAJDzVQkCOyUNlN467JAKelp0szUMuHRUhAzMMXNSskIlMCTjKmCd
r0SHSn5YDD/sH+xdjS6xUwJFC6VioiSLnhIvskF9ThnQLWZ0jY4SODpK6iic6jEd5TPtDtXePFkr
O0woIdPPNMr0rQzYNfvajEZZfLRoKTWJqDJCXckMsd7gGlMdPZSXzl8JphJjmqgyZyXPpKLDaFNJ
Nrkc1jFQMs4ePWephJ21knjWaD0DsLnaNF8aXILZeKIbMQQuhZPA/QEGWUu7YYtrsCh4JkMlJm1Q
lepjfsXZH5O36JtR3KkaSOCtNe08+Vm6nvr5D8XJ04xStVSS1XLg50qYW9q5VJMN+SaaszvZLbZI
NkYc0vu0aCTWQYwdFGOlVWDnLz4qMu1/sncmO3Ir2Zb9lYccJxM0tmYPVTXwPtw9+l4TQlJEsO97
fn0t08uBFClIQI1rcoEL3Sun00mzY+fsvXbf2fpp3LYZbZ4wzq1tDos87uJ24xlkFFjFfTv1eI4s
sWmqAB3sFHzEmXmV49A1tFV3xLNLnxINCS5eyld7x1c/L9rgW2qrb6dNv7W2/+5iEyuwQ1XErDJ9
qrRNWOAXXrRxOFuwEMtqXXAKQ+CT3KOsY6Ki7cYm6sBWG5BdlMWptiSb45FCg3aVEd84qoKPGS7m
Oqq9aJeDPAIFY4QYnH1W9VRbngNtfoYwcwceqN4T3cCoE4N0jFPa05bpNMI8vWgbNTSOXauN1SS0
4OXSZmv5w3atDdgwmr+12pJt/TBna5v2rA3bkbZuD9rE7Wg39w9bN7KsVBu9iekqSXZEjZ1oG3iq
DeGBtoZ72iQeabu4WWMcx4L6UWoreYanvNPm8gKX+fDDbq6N5662oBt0nhxtSodJRRWJTb3ShnUD
5zo688tOW9ndBZKBlAxWeY+j/IsAIYv9Gvu7ZQ6o8APe4v5Y867IwLoFUKtN8xnueUPb6BdtqK+0
tZ7MXnD/c2Pu4X35q1pb8MvFe0Ancoy0Od/HpT+4HCKl9u2zzMCZxMqvtKnf1fb+PojuRM60yYuz
W9mF4nl26JhVV0XlmddNCF5pWqbLzMYwO7W0Xt3hlIXQDmzx3TWWu6mTd2HbeaeOj87cES9tO8Cb
GwfQndQK68pClQmNq9raNn9zzjEYVK6NfkndevXS7EUck7HJmO9BUY4H3d08NjHQeCbG3QBZrLIG
eBeMQ6oRjNAARyHTQAUfssIAYWGEtJBp5MI4wV6AwWDlhrOune5kaDyD1KCGSSMbnJtIAxwsjXKQ
MB0a2A42onFHwx5sqA+MeA5WRbhF5RMbraB3qb5j4oqOM9bQiFLDI4BImPpQ20zvlcZLaHbEasTK
s+pgTwQwKKbuo4BIMdvpXoa4YgaaaxcCaoXLb25DsXChWRiaauG+4qoTZw/gAXshEfKxzHcukRcQ
g9iwYWNUMDJii8HnPBXFzvQLnrggxX6USeI8TJXfxfLCYkixMRCxsWtkpCfUNySp4bXTcI5JYzpS
DewYNLojNjjmuBrngSbxJcGBb4ySyg3oTRpxT8Lyy5TWR8VYcmFAMDvBc6pRIdUpZA9ZGwJNbgZL
ZOYwAVmEbsGLVz9GGjhSa/SIgEFC9tO60lAS1Fq4gDSNUjZq40IuSTTCZNAwk0JjTVz+o16DTlxm
bHBPvBk5GBiUqiNGpUHxb1kO6dqu/JI13Q2EN+rTPZ4yaBYaqsJqeIq9inFCDrkzjVWyWczsVIqP
RDNZHOAsoVru1CRPRZQjxxKi3IEifOg8JOaNZrvUmvLCNINZ5OTch8wnHpq0fc5Jyk444eRpfDlp
VkxUQaIom/J1TOY7u/TfkJntW6PgJBjgcfB4lc5eEDobg8nZNmNTwFSNFweSDiCAd6evno2QaBhv
ebej8SnWTJvB/ZJh2pegbmAzUzVp+k0FBifTPJxck3FcCqNYs3LyBmpOBz4n0Bwdy6nfWr+/adH6
tGmG4qrJD6YukQ0SEsJKj8X4YVejJvS0GtXD3OdQ+EjWNMWHycYmGMebgLmk0ztkcMDK2kYxGx7u
mXmb17SzasBANoCg0IvfJ4BBU4iqAoYXMnVNEyrGj0TThWhNfi80byhCsoUTOT7PSXMZh7z4vpq7
XTA7H6MwXxuV3jYphirF6HSlAvK39OZqMqKQJNhlIWVZh7NuNfj51o85Gvg9c+w6GbFmskFHGaoa
s7wkwfTIu8IoCneDGTX73oJBFaU3fZLckSLPDps3jEOBxc/9yAyykh0FNLos5diPIZIHMK9n4QB2
FpjssMGQwydhMp4nJhqrqrEu4Z7ByXhpMT377fA+9qwXlUn6CoiQaVuDAt64ItaUE96ckHCFqgZs
6hm8L27gjxsp6jtCi4+1cIHnVVSKZOsB4MDoFMrrRJExRAx8t01yhw6ibB8EcSAgeNB10WxInslL
1fOGmBgmOnSDXXbMHOFvtyUnfhxnVoYfBp4Z8iuL2VjYbobWucgjsowUYxKO/ndGujwNVu/y8Ojl
u9DphwODvQlERLGfsEEuSBczlrfV0kP38qZ4PQimjiW5ex7afc4Rjq68oyvGypc4c060Tsl15G2s
Qn/Ty4FUON/dwka+Dj30yLNpX8PhvJXZcpENQb1ZoqvcR0NeetatYybThiXygQPpvjSztzTwLI50
70WXQkM1jvMUFavKGXE92HayT/3hu/iSMXiA5YWmnImKzewzn+BV6GlvZx6qQAda0S9ZGEOv6oHH
xEEWQ7COoQmvbN02ciIDmvVDNva7ulWU00YwXCwT0DPZ9x81F6bIWJgC3BEuo2LNmJ58LgZqG/vq
eyryR8GJB+rtBuC7f9mQZzSP0zP5X2ot5+BGhIPYNSlbaSTDR7+y7zo3gM3qXgq/SGA9O8inFQKA
9LE3Obvk8Zlj08GX2aktWsia5nKdDaiTq/SbqnjmixkUa+hSNkTGCf3CE2eFQ5Jax3ZQmKDdu6mF
QuuCSTJ9jjFBH9+XkM9K0d079nufB4rJIuVF/+PYWMcgcHk1RzNPASr61rGsyruO8RuC2Gbr5/YA
VAoLpOsHjIuX4NAtFGMk/1wkTNTXcpLmOm3N47lgo93aAtS0YWmeQxm8siMCr3V9VIxGuQMJSVlt
XS2tU+M0q0jP6EbzaFImJrPtbpJI1xtUBxDCFDjtXJ0neBvYNslcZODW7MKAo35HggplWvnkgo+Y
EEki7kz7dXTXtbugQXuYYqDZR3OOpCF2j0FqXUjoHjurTB45dNASswr4klZ2LpgL7lvPvyFPBiW0
hUEWcCOnDr5gjMNwjedtW8wVPZpSEdlt8TN7LklOfQS7K0GpwK+8J/OFX63kVxyx23E2BZJVpJwG
KZxUV0cb2xPHyeiX1RhHaEmC/CuZ4S6RHmC3mSuTrtC/hwsqi26wn5P+yeyCI/hWWCbVJcNq2g8G
ZNdmiNGmwC/gREE1b8D0cdVLk5kWFSXj/2qE7T16V1NYQi5lsyIQw9+ua6PPN+GSvc8561s4wZ3o
u6OolhcP5T4BOfBoHOoNP2u/h6wCGzX1L21hNrs0G94WB8Uk808UdlgLuEa1Ubb1jQMaz2EUvhhq
vMsH/iUkYwMPAXiZpm83zGMa0GZHC+rfhkM13vEa6xulOQhrsE6lRVBhn1J9jmjfgpb9vi5R5xQT
jBEWS3JlmMOG6Zda+4DzSa5Lv+7AzSw3Tueb66lySExcHCzgnnnKRxP1bgoDw234+snRjzzwvjUX
shgWXNe8e6h92KRmhSURyUXX5vkVOLr3LBbZk+9zrrBEau0tHC4OKmxu/rtnAFG0rHIXv3mppqva
M2bC0X02sqciHe5Fsrxz/BFteRo8G6ukeAiK5UtRZ3RqrLcqhiboLONbak7HlscLoOkXP8cqMarx
W2oV1RYYL5khCuVLNBGEZMgv+MXfkcG+TV3t7LtZoHqV06ar3mqBz8PXVlzVZ/7KHvBtjRnuD7XH
hLArM/J5F2PPjIQO0bQXTVAhhatT2MiZBXJey45hHVAxomHUmIPIQX4i2uQ8Dlm2G8UMtwBjvT+D
Gzz2dnDMciJ5u97EgwfkFIn4h6jVbVA4TIF7smN6d6tk2q0xQFaHjsl0XATgQkV5aVcdrBenCHbU
JJdT2R0nUiE8RvRWdrMAqMpNQjoWi/FRZHzPPXZ5i8cXDceMsJU7uFeJqNfMBAEodSgs3Z5nDaq/
GPidcmmfvIFGEwN/GI9rB/dh15obYwCGTAw9BZyNT3nEXek5H4UwYM4MIEBhZtD0eEIjNlF3cmdH
zJaRYe1wOWwr0cXPqKrqld3nOdlxMUpGpMai5O8M1N08w18qHQxvYXvyOvHVdV6Jg3iRpfk8jc2r
l9ofczp+SVtEllhnaneASzNwUKYojxLyo9Q+K6uLJHzxSFDMITyew4oZ1NyjRehZORryBbvmdeQ+
mmDige7gHOn2PqYDUlvdmn3cooPYE5ZtGtY21s1OiAN5HG3bxtNLHj4ksKfyWx4nPT08b7eUWbJ1
TRY2JnXORUUUlCnQQqvs4Ff1Ns/HJ5O3ETkeiNYcqkAhSliWOCHxYJJUGMX48vwPtHHlppp8HMf8
QGZZr0xPpHviKmFNE/FitwGhLoLuTkNdVSZgN0gSFXHKvt+C+NENUTm9YcOQvJIQndt0eLPmCPoU
mxRiNSwTRNkHy7BLYyoYp9p5OaLzqSzmLRTR/TQoiI4kUNky2pqpOg4SjW0Fatm13E0eYjtN0q+h
Q+FA1Xj09X7vq4/AjvuNhQ+EHn57qhy6gM1UkWFnv4iSgZd1i4lTrKOe5i2pmF/7gbXPu/NuCfI1
OavBbyTeA0OiMWKiGx8iy5j33jLzlZyo37Si4rQSojkqDI/3bExG5OakHziZJARCkXCIBH2bN64g
YgBAbKI4OM0mVJ8CG0fKKEqMN3YBoN/ukVZ7qOe62dw40+ztUzXcW6V87TzQNnm4o1mwQzvKkgcB
GitwwhV3GE9bsKeegCrY0uWPutHD2B4F67hS10kYJ5sqnUtWTxasfdQx0QELQN7ogUhGbeIzyDZw
b1ux9Ocg5qQr7fpVIFsGmO8wQF7oUESIxKGc10dZYEVQvciQyJgfOFmTgy3J6enLI8+nkEzUiH94
6V2XqJPZH85gVoDrEqrZdLzceAgZhDS3noWBA0w6pwePnNeWWL22QYJDqJ839DlxVzNU0KzcS4iE
mwonMWJFoAlYgNqZWcVSgc4fCc+glHia54VRo7wgbpaQGDJNhqW7BpG0HvL7hS4CZBfCMjlve1NN
uShZZGOUkyEQ+GuG4C9FgruoSRSdJZdNYSRuszQfrMh/mlhjAVZoHQvmSIivBO2ocxs4J+y9EvFi
fuE21fXI4HbdRLHawiamFXnNfTDXpYS5iupwMzhZvkP/auD/epoi8mbJKjY08WFrxCNnS+r7S2zZ
K5fwi/NCeUljScC1FJazX2R+k+YGsTNzeivoce34/sPRGebqEHTkMbR8uTiNwk3rWnLH6T4m25F+
IMGT3oYK6y4Zxum1Hi2EzcF8KbWnuFTaIzJvXR2YPZOcbeoIbQp4RFk6VttvdcC2jtomIE/tKh2/
XesgbgO1rv/jV9Ih3SPLu3fN+gKfqyPEO9Zp3jrWm++vtXoFUd/U2w0PKSCe4CMCXYZUrLL3fGyq
k8IzQvcSnR3uuMYTG89bUzePloE4Ni/xrGaq3uDt8LSnA/B6lj+NarhCQRIcIrELdFp5J8ktL3WA
uU4yn3SmOcXruiLkPFcUHT1hihunvUJsQwYAeej0e6n+dUa6vZCW3uQcNwtQ8YZPkrqI3gJPa+KN
7t6yHks64RHB6w1y4Hkiib0jkl2OTryXxCpEfnybtN2L24fJc+2itA+8cZsOhNYNkUETx+tvYvIf
ePMMSiZeOvbl+VyUQFLiujyF5U1rzMEhpkpSlUsMMdXajuIIHmDh7mna07UgZ+Lohf3eIYY+4AR8
jBOS6dF5F/RVSxBC1ngeiK9vTXLshU60T8aLhoB7IybpPtSZ94xsbQePtgNquvVJ5q2NjcN8/QSm
g4xOUIbrwoLSTJAsZtAFar4qS6ZuS76WANeE7aMh7trLKLeA9VvD2ZIFjrnmiV5tdp+CoYsSH8k9
Lu91ZlRf+IXTw2BTWLkflWkymgz7+GzLAD9sWsx7YfLzRzbnFiIYyRnMbqOx7uF0PYJUwv1guooI
1iVAph+L0yROFAzpyjdlc0K2G+7yxaWlMkQ3dclh256MB1v27jF16m9u3jAlnzx/N4BT2rix9TBB
VaA+K8kMJH3jEo8pXH7rsoKdsspJHkyjM1aInca81TRQZhSLnsKauiwSLfUCE65BuZugOB60+vEA
L+Jo0/mZuvkOmt1F0mQH8snLsTlUU3AlifATRnYtZfwykh4b9sbaT7+Dhd7UZX5TxHg34KN+5Hb4
ZPvRziv9yzQTX72GOVwDpQjXBNZpopVDu7JgYo4ro3JHHFbpg8/cmoH2gDO2EMuLFefPuAdfeRaY
bBB+Q5AZ8GFkITfTpN5kEHyA0L6pXwFtPxYhzbhwDti/e+PsI73M03S5EHl02RrZYzbgVw/tbdYk
TEFU8Ahp8gDvjvFvSvwpOW1FDD/MieAdmAQcJlPxZkbptS5EJmwKNBNJGW/ra0dZ6EJL42ZOBTyI
xIW0MKZngU5q80/yckh7K0W8DTDY+3b/6kzVWtXibEXB9zyjkzTl+ZNw+vtWel99w7vKYJobw0iX
3X39J76DrlIIIKGqZs9AEPehKeFAuN2t35BAWJkW7TVkmFuPd9AjQZCu+daK5HPqBW8oUzJ8+YxC
GHYGaO8nckBXVe5U61C7iWx6s6EffDMSi6iqwvsoqNhCoODNNEZHMcf+NvXUPnYOTe+iVc6Y4Pr5
bdnWr0kQvvxz7pvJt9oh39rhhPbAc48kBCM8Tclxp35IbgbEQbPst+RBRpvElgevaqHt+c2db8fw
hmFgVfUxNFKyrTiHb7G7Z5tpJBQXJ1p1YTG3D1siZc0AvOCgdeZlSmiNlCS+MHbBXzHekNu5SyWg
6x+qtv8vuvyL6NKyf1L/bb52X/+LPlPczVdfc7Saq69FmH19e2+/R//49x9cvCEJ5H/6H+Wlsv7l
+TaHT8uXNnQPlJL/NQJu+d//kPJfpiURcri+sCSxa/zJv5WXlpZrCoVy0BemR/cefeG/lZeW+S/X
dxSqSyooZUrrH//nf32f/jt8L/+tTGw//fvPSkVh/qpTdDylOKWjUfQFwl1PX9zPied5aM1ehN34
QBdRAh+MH9OEs6ZvbEkSCklmT5xdYU4TnmO2BuKS5eqnu/UbraTgxvyslKSgNhGSOohLfSlstBe/
XkFhi7QdiAU/zIFEiSgUxMUmumWKvLI9G396MU+QeaSxbYEGrNKCfioyC2KyWrdbwWn69ucL+pQB
/+N6uOcC3auUyvlxvT9lwFvE7fZD6YQHC57XDnaSZsKrZZ0KVG++/82kxcQKCp/pz58r0Nl+vhGO
admuZTuIDj1PX9hPH1wMzbxUnhUfOnx65Q6++HihFsLkItS8GDXzB5vUlABcre5IHaphfMFJzEC0
pGVdD8a9GyWnue+Hx/u/XNmnWyK5G1RULjZ+KahZJNrhn68M+xGxUK5sDmIcHmXEtokVW609Kio2
rLa6SDNK/PEQzmO5Jo5IXXX2F0yYHYqC0L9CRYobgKlSBcTEOXWukLs/X6Gtfr13XKFlC1c4vuP7
Hv/Uj/lP9y4dBzfooQkd6nF49/y+ptPmZWu3z6eLsMLIFCzxyZjHzWTP3gG4rQ1fN+5hwm/G/Mky
yud07slwSLE6qQbro0EyjlLQACJvPNNRYKBIrp7FxG01AqzadjXqTV7QF2YnRY3xhKNoTLwrYyOv
5FCapy1YAFg3fTWUV56u1AcLvnPdkA3vm/dJx3D9zzfh87v84yYw22PZsFzbEuanm4DSmGUrM7kJ
Ek8EygKG4UDA668uXYhdR8qizIZpG8jqtc4W5/iXj9eS5p8kz9J1bN4b6dgEqzmeb32SPOeTRYXR
ttlhKIg7EDECX3UDx8O8rl3m8lPRJMTUAG/1fEkuBROfKGiPaizTHQhZzgfZcLfI7C9abO/zo8Fl
mQyePJ9XWQiKj18fjbyH2Gj0QXpouiLTw27/IixJ824ZnlSbWZTWaXSa7mhZARYpNBSbIZjDHbpz
/zAnYbERs7lqgPRc+LN2IiEGKJUZY3hsr2s8OKqx023nvqZSbBy6o3ZonmJ7PsYYy4MxnG8aJxcr
4TSEpo3YAlNyi0mMvIQ39cIs+KRG0FDKJ1LDsux5n8v2sSJ7A8CBF4DjCYgNiwG4Vnb5bUJ7uGOg
XRP+mRxMWihn8gF3TGCdG+bh8KKLqt3bPnSIdCErk5x65yTtkSgF+p3bZaS7miWcA03XvrbJ+DwB
hCFgjIn1oZrjbZgDd4sQM5BpxhgngwtPedhZ2z8/KfanJV8/qNIlxMf12cVQ/H/6SQywvd3Q9e0B
CWKyE3LgFO5Z+6Xqcf2G7T4i2P2qQuOGsQ3WSCidO2/xT2GLgooQIOcwmuDI6HAnuyKO2KVkdTTM
fr4AYP1YjfM3TJLZui1eyOJy95LO30tc12sbY3VX1uGra7okePTqYHFuhevIaImMMctmwPvnb+rr
b/LpnTB5GwSvpV7ZP6/p9D8Fg7A4P6TKfh58n3G9l5vnKnAebahZPGoIhWpkPLo7hjnUVursBryp
dh48REtTU4570Pgr/Im+MU9HGWNbGEufuX7oiT2JuChRwUhvDANyU+3w43pLe9mbXXHyovuA6eHJ
6eghJnaH5d+LyFELYu9IAT0gArtZuim7jzXHAM1JAOq6N9ezosPDicTbuG5IF7yNQb534yrBfucj
2eVseByCRt6OZIPSTiIor68TeZFiEl0Fje092VW4o80Xryxb+V/NpjzbPjHabZM1V35RR2uBGkAD
JQ9VXA03uOXI1iyzKyOW941hIPeOx34dzgRcJxbqMaDYZ8edzENKkga8r/Wff6ZPZg29cpnKJ15Z
UHTBevm083K4CNCTR9khbADd+AkW997hrutBByz/w58/7TcLkjBZnS1he8qhAvt1QUJY4/eYIDPA
8RAi4Sxhykp1xx2RFNGDlsM5RBmXXGkARjH8W53xqcz4n2XaxbDDfm4LzxK/frw/tTUPFh9v52V4
OdVP4+xsuVaa4eiPeomX78/f97O558cnCs/xHLYmtiXr0xe2FbVvhlH7kI1DcuaEQidPy+3MGTAv
/rjVMIXj2U1rT0c0QbjkMdiVDsdmz2U2bhnqsGz23iiaY5WOu9yburPVCXK48IomlfdD4QkeVU3V
a04P9K5UNLMtM69XgQInVDrjX35C8bu9zsVv49uuozxqol9vojGCgBjwThyAb647Ol8br0NolQBf
OwZIoJAnNBdG0uLdj3h1y9BVm7ofg20hssu2n2GkNTbn3qKv/7K4Cv37fVpyBI+y5yj2O9P8XKxZ
uUfHLpIVEiX71sbD4Y8wNhjVkLjU7BdP5qfVAdQZ7iIpsr99ui4FP3+6J0GySIumu/I+lYqFjOu2
zi0GQXUTXCLSWdulY0OgwKMZdfucQwZ4FX5ohVoVSXZI0g8jnYY+Lsf6DZPS6C9l0Y+64/Ml+Zaw
sMy7VH3Op0siEytb3JESrCiQJFVYOhM9N8hCsFLu8CLnXuLmv9ZH90teXCDJfhZcRgkhFuRGFqMm
9do7QsaPSzgGR6sf4309qvkMiwlaVGWeOnuZz5Uwt87YP8JA+0sJI353UxmPIpCQvit859P6tLTo
IgfpVgcnguQLeJhYEqh3BViqOKsuSwBO4YhhhLl4eXQKLK2eNUPvaFr6NqR1YK83b//8Uv/2mpTn
WuxsaHb8HzvfTxU3pkHbrFvegMbX+B2bwQVdzBTyplEeyq6X3Jos3mQmQ9SxcvURrh3Wwpw43ygn
u21Gc20tjP/+fF36Vnz+selA+iaVhedzqP31xaxEG8h0BC3vFzHL59SSbVDkSEwoevLmueizl2D0
67+cP37zqfS88Er6kgdfWp8qb9rMjbvkEaz8uXqcdRCV76X5hrxHDPBeQqGI1MQIATz/+dt+PjPq
pRVLvhCWcBisqc+/QkYZbaDcYh0av9EEss9mFSIiYsp3FKG7wKxs0h11075icLCy0hlBbQtZ2OGM
EgIWWwmzg83F3ro2l/q9AbD7lyv8zW7HJk+t5/gKi+nnk1mDiXCYJpCVrdHeBC1jCagaBrpuU63H
wVQHaCPxg9O2J4VKdd8brKdkfqPmGE5jRj8s9dyrFBHtRVlwFAcNOWzLHHjdaHhf/3ytvykDLOIg
FOWfgGYmP+1TsIkcu+OYcshSz6Dbbx4j0GJzme7HgSzxP3/Yj87KpyeVLVgKetkegNjPT+pA4kjH
7Kk5NDLq1v08A2oeDdyZ/VVU+A9xalxjvhvpgeyWopoucsOi4dgPf/mB3N/UAzZNKWFxSKIs+bF7
//Qil3jb4lrlOEwi2gyLYz5ywVurHOfrjGdpbiwDaodFdeCIl2Ec6z2KcX9dON1LPVfT08TwB7nH
25T1xX5QVUj8Sk37Qqbht8iO6p2zLIpeaGsdbCc6BgCwyNYQR7+McH2YYYgcX/qrfKx9HAGouIGE
DRv88GIbWql1h08k2cC6+hajwpGZIOtqAHosiTbfZfqgm7axfwGZTWWLebQiZGdVqpwdzOVuzWxa
J9IF24bhwZYDzco6O0u7nytQP6Vf7ZSreDHJwTCAufylSvjtnSUuAvs0zT3/x53/6c6iV6pRdxia
gVU4zOUMayNE4a7nsfUOSV7uk6VI/3IK/1G+fXqsbPzcrsfH2jQKP+0VZTRztp8rfDkynL81szYg
BEF1X1sIN+HCQqUIBWfEIF4llTGwDTaHJYGXtFTucw806yKuMEoTdrjG5pc9GU7cbMA/DXpzA9JQ
E74eyfOfX4bf3SmumMgypQ3nSh8Yf7pTvblQpPhdcQCxgMiHaJyzrUXtuSAH3GN8wDjUWf7y5Ivf
rNrorRwH5qvt6/bAr59qp46na+H8UKcjkAsaSJtWGf4Whs5L4r4vIQkVcyRzPaKeLxaPx7+rXl2w
Os+TidrcBkp6LCoO9eXSHi1A4Os0Ry/753vzu53W9lzF9i+U/5+1pjI46JPonh/8oHIv/fyL59Sk
dmRQvnHususbMAMdG8CoqtJdHZYPJeqp+4EEJJMi+lKE6uL/5ZI4vFB/kwkOV+DXO4faCk8jnoZD
0YnnrG7F0Vb1bZsjbLBn/KDSrAEFDXTEnCV4ZRN+gZ0LJcOtdk5c3tPvvvnzFfn6t/r82NOZtHXL
3GKq+2nfh3wq8mzxykNgO+6GAVO3Xaa6uMNEFKHQUNXl0Ds699IGZJZ5/veu5gFv5SGL5uatUPs0
NxlkNt25s2nFzL5rHSsV2IdB0ahK4uaqC/FEZ3aGiV5qB5Ltyy3frls7AzUF3e1HUYFRxtYiTBXs
qXabi8j1QZ4Kv9KA2mkLRxB94DI7h0wbDJIaOOaSCRphQFm2gCqd3WTRWPYsAl8Q9ATrKorTk2nl
z8JioIZbGd4k3O6jUVc01NLxyAoygqBtMpjw6LFFKJmXlvtWLu61W8Binjwi5B06cOumdeSO6HqL
iJD4OIvpqyw8aFECEnaHumydFtOVW2DNGzILYZ1bJwe4rc+x8dcj4eemv65bHEiI0tXHBFN8XqXA
JrSdU5iYj9MJfmDjHR3XOTZ2E2+hBYzYosC2+47zCo0V+hwmKGuyu2OY9fY2jGBo/vnx+c1KoItr
lgFAF4qO1K/Ps0+rX87A9Q/QeMLNRNZ9DS2SXw5RhfKuklB9x76Z/qVq/E1p5PKoU6UyN+BE/mn9
mc26K2ZrzogDy2mhyOXWm+1vs1NdN5667roWJpGBhcWc2If//IXd//zGDi0pmuYcKDyb49qv3ziH
ljuaQJEPUQ3lMujUsK4VmdxzBLEgm0krYMuKl/SrA0dt0ywu2t3EPk7ZiJA7pM8ZVW26M00QD9ku
NLEkZQpIkO3hKEGBAtELCfy+qhGQoIkwv4YCtbwTTsXdnCIcazNEsrnXDk+Ldxzt7y7aY0/7EMLR
Dw9Gi6Euqe2AxMUm3crUk5QfiXcp6+DZTTAvMLNaZawEN+mU33iLke2yFHN93Bfy1kmybVqZyFQs
tz638Vg900qwcebkZsl/I1AsjZaB0LMAqgU4qurttz/f3h/P76/LESgV3R8AZUJd5H16oGpnbt2Z
bv/BGLxnWNpYeUVyUUXKOHBmmmAEFP2NKSocEJeQQPNbUrDKfUlQ2kaWzNLbltCcpkCQ29eLe4yQ
ImdJK08Y1G8KeiwXKflwUBagaQ5T7++smQZSWQwA+Umsp7vEaUy2X0BKXC5Ff40HEOLlkARQXgck
JcTP7gmXoVmN6b6kqNzg5rroUWOuIvprWp1GTms0qwOmJ1TNxmvtOMa5DMZLDAjgL7y/jr9cehT/
sYb7rissn2GgSdyF+emgrharC0Lwb+ilOdn6sarIkqRju6hjPub3anLju5KgkOsYXUrT1tXR7BVw
TyZnjyp4nZVCKdn6T5hyx1OHWGk9lXDKwp6YCwfb11U4XsMkNjlS0GhHmf+ayGPk2Rh/U9qNiiie
VMUn1wizUxi/1N1g35Tv8FGq66wu1NYLTcj8TfaWkMntEJ6z8isUyBaqlMoPDoRh+1s6jQkp1QrW
4uhtRxUd5NCTFRxdZvE0n3pTxyZIMMMlvbaEEeeEWa1TCdlTNXtD5uTEJIRbf24fGqJ5AAikjwBc
H6bSvmEWhTkJb2GIaBP5jnUn0TmFTY7GT4KQd9W6NQhh741nmOThOajGj7CIFtBdCsb66Oylgxcs
sulZiXRE2kVgGbm675WBz882w4Gs1JrcngCL/+h13xYTGD0Omo3h1fGhTQh5GRPvDmFGQsw4D8hb
owLU+VPzMWfG96BBQ+UG+zTKPio/+hhIMQCn1mTIeNpNgXoUrboF9D5pWDUM0gBikZ/rSuHA+IpW
LNxmuXwHnnwfYOrpppQAljG4dYLSWnE2xHLEWXrdmfZ976LdzzKkDlVD17z1Hm1Zwj8cl4iAejwE
naq3Q78QEvtOVLfYMjKEPhefZAGXfwlbtPede+/jgQlyeeXI/imtPIy1qpc0S6iZpTMmvBlBtqnR
qsReuR9YwdZjFmPNkeNL6M/wuOR7RM1xjkvrkVp/24mIQJ3FIKQXcDsRK6SLD/TmgQS9xQO2sBJd
B11LYwO8K2avt631aNJcaow6Xc8clNAfF+OmISIzjEh4N/Aq1mrpQQuDwczhRcgchkuyuETRl9hN
ESoKo/4On45AiAmbty819Q+cP7kFLRzY9dgl9bFPQYpaUHWr0NqSPT7uFlu0N2N2o8AMnMGZdBcI
Ss9jQnZThih0084NABrXuplddV7CvDi2cygvjXwmUBcZwTb3ekQDETjo0q62hV0ewId+2IgZzhaR
1NvJrgkyMJIB+ZaJcXJQR5FM9l4W9bNhkJcADRO5p+gWTXcglmgQ/5ej82hyVEmj6C8iAhK/lQTy
Ku96Q/SrqgYSm5jE/Po5msXMouNFd5UEmZ+599xXNRD2SzMFrrEmomom26lpP8c2I2N8EORelwl6
4iWoYPCQqdZWhB37eXZYWkhpDu6QEfNxPiEZDyuF/UCckxyUp5k+TbNJtk9KNFS56A7CHTKfXN3C
4I8AxMYuLLjxdGMuZzTFYBLz8WAGCep6fx+UHq6r+ie1qfUQ0cflVA9RMcHJANq+Eb53s1u+zZSk
H+pGtQlX9NDOa+mFhH2nieAxkvvQVmwXB5hAmjyLdsmcW6P6R5SPTmR3AorD+OsH6lL2800Ny5eV
hTfD6gZQv2kTp9M7dWo8KPnm2623KUtySyweQMxme8vPdZykBLpVPdqA6pCl4i/bwPw4lctBEEwA
IPioF4auQo74GJlMWXn2XS34UEApWFuwOqLIRdQFyUPog4XDiLVLF+DRRdsflx4DWQ+SwfHbhwyI
M7VlvzGUTx4OgshuTIaz1XtbG4vR7Nf92aKucx2ka0VZIqoy3Be3yP0r89kLq8p851m8O+HgP5Zt
4MZmlT+M+NpRXIlsnXZWDzpHDqAtgQjsSH/bcME6+wRu/MY1k+Mq/OZaNNOjaO+P99pfMKDdEA9/
2nNwqPAQrJpc6DIFsaXGb8sjfgJ5wLmdjQsll72ZvImJ6P1bWvVjYq+fRIJm6Erkd2AwqJjgZ6P7
fspwvZEcMBhp7Pt5vc1qAtXb8uQKAz/gf+HM1cKZ/V8nOJFlX2Wx1qBQJcOjrd+AvUvK/muxxT2w
CXhuQ0BF4riboROE/CYztB9qI5jOsI43jKMOKdM96pbm6qG3Iz46TXdF73QnM9Ofd+5tiSvFdfi2
cqv5DV2SS1Da+2tOUkr46AQAA+jT3jy4SenbuvCtl83WC8WtX9ma0qNVeE2717WDk1xQ/IAF+5EY
jIXj5yANWtT6rj4KnWFUR6nodcrfWGHwBQAMrqr3Sie9XZRFziRr25HCnSQp0sqRLLIlxhfkbjMz
QFfMWENV36uZA/8NTILemuaV1knuTO3yhhbUIJK9AW5/7y1MIftqt9hChSZQ5v7kEXF2WoHDlFVf
XbRquRKWEPB5smuc1ubW6SxyLegz+6JDFWj/4tX/BofwQQX7SloXn/39nMOF1xjrHE0mN4bp5he2
o+A4CnGQdnXuh/kYBoSQpM2zw2yNPNqnbNQmtxfq94AWvsMCB/U3e13IVDAwzsMRsbf3T5pQNv4L
+8O1MGLVK7yCUk2v7Vi907xgwczlOYfK5dTGWzPTBbM//Cbt7MAhkAAg6V5dl+/QsOGfLX7ctf6V
KdCfKZT7LkSJQqzFhmzZc8CBP6k5xx0NA9U+dwtWzWwmtdrpPxYjOJJ/QnRmmH2tBG158lHSlG5s
AkXm6Z690ppH15c3IPOef79jDQZwiuBtprTcBNhSlXdw2jmecvGjfC/WdnXPS6CaysMMrZP9KrOC
qTK67DbhDJ9uHXLYi00gOE8vhQAmG4idFDt2UGb73C4O8D+yC0DK2LPYfS1yPDi9uKpmfh+t6Y33
ENA1Zg/dzRejqLfVaD651nroHTOeJaRim6hpUS9cshRyrcVN6QO0MeW4HVZnP4MchsfZXTN8PhuR
FltBXkPsTyzLl8TYO6J4B5CFXox7F5I26nPHeEo9UiuH6mXW2cfIVjBKeJ02k0u2G/a+57CeTYir
IoA3OP04hX9WmDdBgL+RmVPulzJj4qVHlJrYlQF5LPjPSZagSJbsjgB5uRnsgjkl4gWiEVHWUw6Z
DyUFESt0T8tpqpmzFdYwkaQWwJqYoMh5JzG0Fv8tVBPcxhQDs38quhJrMvJTF7LDRuE/30gMwvUw
bkciVXBNMQeuguCPE761RlBsfci/G4rpYU8yitomWJis7JYE3ccajHgqZ77GfPmgyX7Gv0GeQki2
qh6Yl1rABLcFKKfQQjQ/DBX+vr58gCGE9axozhJ0dJAGjwV27Knl6K3k8t9QtuUxq8HfAci401h0
twtkE25HQQmuuCPiZi2PsvV/xy6HlzEkwca9i8trk2Kr8AEI5iQx6dAGJ+jLbQp5ywVqtJlR2hBi
xQnbh/m0uyMxrmkgzcvivjEivgXedG2K1Yn+b2HNFr4rD54ekPo8JyFm9RBZBXw6R5NYSatALQBa
dowMCwhCNhdR3hvNdvYmiLF+8jhVUK+ZH+VHb7LB4FP4KqtvObeWHfhFpsnznOzSVD52ddts7aq1
CGnTAHaos7aUE9e2MtHfUlwNzaG653PjYkKCQ4lDMWYHqn3qhDcwkFZ8mZ14Zog27RhmppFo4f3O
Ktx7g4QkQEndLDg1bZ+w1b4AWdfVrM5K/9zgGCAbCNGPNG9k10WWxp+SLCTLyBZtG4mvpZc+Dmr1
NiOH97Ts0b915y7hVee1rVP9x2XwfF6b+9p34J4kehQiULJ3PD0fJlv85DYNNHlIwYRPf/b8D9jR
NF0E5/Ei2relMH7UnAD6tv8D8tBoPLtmjrNigB1zT/UQRg1nsIqZqFFVu+8mPea2hqvkTE9DvmSR
co3jOJRfof4rRwolo2vfMjGbEWcrfvKTXPjZ2PTc8Q3T3syzB5nMRz8EW0NQQ4/EbEO1/OtAArOr
Dh9f70XpoyAMy+nACrfWyGrNfOU7dbDgtun6k0wJdd2EI6sWEYEO53AmDw9jAZr5gTJionbtVnHV
YYaOKAg+eXv4Qs5dm50gsp4xwRq7tZGUHumyG32I86HJCWYA+27NV+bXVJfSBrgE7lJNBFUlz8QE
/IyWC7QStIjouJhmx/3JwSdUCXwTmGemZ0Tm2pAPVhxIJ35IEUMSmlB/ESkDqd8BwgDRGjPyvl7z
78Sq3/g4b9j/GIXA6yma4SZd9ayblbNc1eOWCx0iwghe3C7lNS8BC66JhjA8kCxLBCMBH+IpMOq7
iwzYQJgtkQgZ+CXpo+45yxjPrJtlilSf/DKaRfblWe+9dJ5MYnJFSx3pGeMLbNUa71WPnSXHPNEW
JrO44BRWdP4dtQhRjgk/HgMN3Z4Cw3gDATIn/oMSmJfHIGOf6ApwCg+a+LrKWeFWoFhf8mOoB5u0
c1gHtPoxRcG1TxeDlBnjYy1M0PM4Tzq3+C+b3Jd1wjq7+uwxwvZnKXDjp55N4g5XgxF+Je5UHlXS
SUiaIbnieQY7sX5eSf+GOFCRScPBG+kC77NHjQN6J27ndcTcQgwUBywvdOHxh1ZIOkhQYD/O6BaG
wfsN/HzdzX5xWzMHq5i/nkOyQba58gz8o0tPJiNKZgZMwQMY8RekbEdv7H+J/aE2t7Kr3Qb/Rgem
0CyRET+EXtgyRSETqp3rU9f2yaUr7QKmIaoXu7sY9HqF9oDJVOvFaRR8oZRRLacy/zaMoT4E0Bna
9daRkkkWIX5nb3Zju3c/1pT3pJXcexP2AJJKkrI+oMuyMIzSg8LHmO44EeevDSUkwmJ0Kq38NQj5
q5slBXBYODtsp5RLW7t7gV2eRn1So9CR3odV5ySouK+FgM1jMCrbWHphp9Z538bq/mCvcXb1UmBI
BZ0uW4vwbdMg8UmZuy4fKaL68KvO4NHBn/DAtIET7uOjYQwE7RqKKX1rHNMlZdRXluz+ONGnlPSU
0g+aa4J394Br9GPyuRS78ovrMl7XBqT/Lp1md9vmzrhxJAWIhYudFLMYy9s78iWAbI5D88ppsmlE
DmqQQwkTKsc4fe0g9VvhjHDwneUvc13AQcUSGyRBbyriTEA/bc18eAZZcgUSM0VlEiZbXazjQbku
UDgiOesi2XHCD3t46fusnbcSg2tdhH8VbeQuVYO143B6alPGCMTgPLQzTdqSw1oMZ2eTGr7FRHeK
rBSlU+cFmxyGUg5iJvYu9Z3LqnH9RX6RfXuZ+mVv0iGSaqnvCGSuAHuBkXpdahVilRTIx5YGrF9S
izgJvyY1XaaWrknfV7kMb/qYoQs5ZZk8ioUYSKPEEyldclNUL1/mJoOQQbzVpp75nVyNkZdwrmcf
pdVtFfVnUXX+BuEcKBPTPXPJJpwv1nbKq+ZokvncktjAcEn8rjbG15DeGa26/cA9h2y03KVBWcQD
O917oU5FEFAWZDrbdx3hKH3Xd7uaIgDTIiWQxdCf9ZEbJ4boz/+PSnCnmxtw9mYlfBHJXJgdQPmR
J+M//LIR3uKZQEpoLthbrTicTDbFAEEqpAKxw8wtlStM+zylTPUxxHfd+jhyWtOek8I+rFedLxHp
Aw5jU94x2HY/FtwStjA0g0TEIhdFuLkv5gtdUHtqHfVYrm0apf/HYQWiudlZ9SK6pn/Om289QFpy
ugTPVp3vVtclL8SYDrWJWd8xVpy9mX6s6rI+JroNt3XvvdQTPY9pTLsMtfnWy13MU9Ipz2XFL5HQ
EErfe8kYHTGBEnAUejS+rq0ZwdAHQlN7xkYKrbgFSZEXrTwmacaEzOSZDXUQvCzDuDfF7O2Gu095
mhmq1SQoE4/0kvOESMumzEeOhQib8hHpZ6XFSQo0UaztYMZW1g9xdf+pFWJkWWG5txr5YLZIfbI6
g7bWq80fKKfHBfxmZxyC5mQVjfcW+ANebfq9uCRNjVZshZSEmTyQ1hMpFn8CzqK4WO5uzaEnWCed
Y5+Dq51wwPtwHnvod23mfyUqf81yFUFVc3FC+SGmRnwgecodnuDW3ATKdiO2w6CzwN/PA/kylXfT
Jt8D2tTfwGhPFoyKTZgvXFM49BLDdS5lA/bfyyYAAFWBCbl3Dgyi05OgurvgCtaalAqVjMnW7FKH
sa79aZgigjBbXbiO0aeM8is04C03Kwk9GXB/VJ6vvHjzbSpf9T2Xu7grruYsfFt9k4FyeAR8x6Ju
8J6YXZcx+7YcEkCW7xcLSOWk3n0Wznj+GTgaBDttO6tGFC3/NBaHPSRQfGaQRX1Uo5HRYIMMuumK
KNaCadPm1za/abID91ktX9HxztHcUUoErbWfBR27HVrbws9lDPoO/3ZPsnJfomZzUswlTv9Skn69
MX2h4ywldNGt6YRDeuwGW7qrnQVxMdE9hZk9BuHCmnDud2OGhxftBHF1Ji2CnRDZztLquV2CJBpF
Sp5ilkwY7QYvFlJ9ZGZcVIkTjz4kqpESN7e9gdMJcYErk1NHyt0jdMFNipuinxf7ko2I8BhS38Xw
lneYJQ8HSqfwmSM4kmaClIqG9jgfmRm5FxtmwmyBFBf1Q4OXEDn5V0Kt/BLUGFUA7d/mYTynTkFT
yfDWssdLozGuuGJxrhl24DCd07hUw1EDatxNC/JiWRocCWEZxLnzkFf5Jy2Aimf0/1Xa6/tL99eY
Bw5zkSxoy0IeHLgaOSQnSseKsAuvRdY+wjK0lvdJlDcruJMZyhkjamPFLtKMEyfGib0aCO3iHv+J
25o8QjL3mqw/SWZB+5S+pfAn+rGUFAnviarsHsUx1eegK68mI90cOEXA6x0CmN+i+rdxe+fnGskG
M1pAAVaXLnAYsv4yZPPJLHZLy4ypI2uNo9sZdlKQRNbI5YUgx9yB9Wmq+j3sBk5nlzp9Ld9h6TkX
Z0SKY2HA1zUCW0KcYFHYJ6hEn0LN8UL1mtghkD0omSSf7ddyLA+Dj3t3yDoMOY7/MNLh+o0RJ6aZ
XAJjz6bKwhMN1vLOOs3RT2xFU8JgXe45U3cyokMyVGdlWSRrhbUUAIEQTO3dvCKBBeaKGqmE52V4
181ALBXpTsKzH5V1Rrv+Zy61Efulfki+CqBZcYcgJrZGULK4/kcIpM6vwlnAjqakugvs+qQZVxno
wLdwIyvmU5Fp81QLq2z3i3IPKQN1pbP04BOSQlOQvrcN849et11sqWE4tAF+51EEV9KZSNb2Fjiq
uUqPGLW429hX04mltCFOcpJTeFAp/0SwTl9O7+UE+QUx9GLmkR0r3yVde/LK1C1NuvdljHoXYm3e
+B9txheTTM2DIOLlREIPx57/tlTSQR9vE1bZ5PmxV2qH8gCwTiasSOEO6AyMe7bKjjpJzMi/x+aO
aG7tUDLuK0h98dctNSvBKKvYNsZ4MR2FAL4yijP9OGljBjVP9f8Ix/UP+/MobCj1ZSKuqfCZjWYU
i8HQ7tTUcPFla6zr4NZoFtqi7oFjUX9gfUoOU998pHeCcg2we8u60ug6yKCEr2yDeoxyEFOx2zv1
lgivo0fRtEtDGh0KdPNxnIiulWBDVuQJ56IYrCMkOGYRSOdidyacbUaCg5509jZNPv81y+qX5XYQ
AxP0jvcdsi+N8OpZhHXdqdtwOft41eXf0V+sK1hBJ1YmN4uTU7OhJTH3HnswKEn9NSd74tpVngMr
ZoF+k6LvwH/jEuvczRZTuxwAvtGngB5giBg0lCS9VTAOKKhF+eTPRMqUbZwx6fStOT3p8L4L8xhL
snqZTjm/zD5z3EdQPM1e9KRm+TyIDEtC7zjUXh/p3Ol3ds1s3aM1G0by3I3sbqEYuUkpYt7D65rB
UCfApo7cadl0nGB3I0cbTW79OCbtGENG6KKxZpyumSCuvMoFqtgNqTuvfVX/7fwVJL+YKIwSSTvM
3jTQD0AqH9yR6EvXaI6+AMO6rCV76PwhzdrlaBvpJ0IkqEiSyWNQ2l08ZybcNgTTuVv/I272Hqws
GTWTDJFlYgFs4V/ReSX4PNAKGEEzR4Qc6svaUoFhV7jMWKwRQEL3GNTwGJAPBiO+uq+ArXhw8E7n
XmbHqaREWzufMVTte9HQTPOV9d18rWv3BbgrbaO7RJbn1Q///7/FLIuHdD9AKodBUiuO93XH22c9
p4GvHtS4frL5qK5uyMRNZZUblyZEL0JwmdZDiciNgcxHy73ju1DMIUNiNZhSxtMXsGZcg1fglKx5
GmWS9gZXR5IetWrCZ5eGnTl9k1sZ4QmmGQvQ0SBOjssIvd23Wtn5roSExkVCmp7JY3eX5E+QFxHr
s47qBENDu6msIyvLneFX+7Bp7SOF1FbBOIg7pyVS2+zuaegcHQXjOWN033K2AaypjJd0gJXQdPaJ
HZF4636cnvxCx5tB91tGGuGC7EVwasqBNXgxX5Vcz2UIF9Z0Mp/rbhWP5pL9gQ+0pWTz48Xvx7PB
wbcm/XQC38cie3KJ4fA+eNa5m4LuIEbFvAqbP4g/tm27Cfr/bAaAH0iS2loNl2KiEPlXquCTqiFV
leE/sw9BdOq9bsZ7bIF7SewnKLkS9CDj3yB0AOkZSbd3bAKvRwUjBp73H2q1y9pTLttd980vkOxw
2B+mpe2OpAu8wwSwThJ6ZFCjcNITWmLQv3KTOrPD3EXZJ5THp6Jtb7lrAIuqbPBpuo4TAGIYR1BM
8cGeRztso74pmGVI/llGP7khLpKVQJuvT7Kq/wnuAmhQmdjB16GrLs/M1J4dlTXboR8vQW4BNDWd
P+wJtqkJhd2taFiDyXv3ZpBMIyEp9ZC+pD5khbRrRDx1ywk4OMSHZojoQvGo+u95tTAl0o5By8eJ
upIUZ0vrdWoTEaVO+IlwENZkOEc5gETGXPwyA1ib2IUwuu/qAjGCiAHtWfz1XhgN/YDdmz2QUfrr
IRjthwr+xcYaRskgH+GRUzEgJpydU9j+SbUVoX304RaSrFc13qfFU7dZqEm3fjaC2Wf109fVuK28
/Gjmgk2par98IgMWh+LBgAMVwm3MsvCJ5O15L90CtNua7MYwufoSVy1C6WXbFTxcKVW7IeuXBsVu
H6iTJcJnBCfbpgr9W0/+bHMnW7DC/QJVwUAuuFYtpQG1w9XPq5vZwLAJa1YUJScLDUMUSufSGesH
X95KPvP0Kdb8uStIiJaMDDdLaxNBR+WXMZKpJlK1B/UMzbgha4y4ybuiz1fFe2dXJ+6U8LRoGRd2
80m7+ypzoSh+MwEJVF6R3j6bHrnQZctaVtT7CTvpxvD75W7fhiIhAz9iD0ZAeEk3X0M6T/QQwNmj
6SjrD72av3ImC1oJmjOR4ZgqmHTbTdQalrXrZ36eXDf5pRuIOGp8ohk37Sp4AQB5+al5yu8HNDvC
C/socGDOQrJw1n14E6bnwMnJaUC91VM5KgMdV7O6b10qYP8H5llToDdrddO5exaAyl6IUntMpifZ
zYTWhTke2HZ90wUrIq2Wp55rq8sQfBH1sAVFCRRNXmp2t5vahy6S+dMFNiVy0JEBuugjz+MftIeJ
mXjZfk2t+Eg8yaTKD366JYm0AF/tiKmLBgZyulbTacnN98me7n+7+4gWNAUempzTkXoi8ZPX6o4X
1cBM6hLKSAYBurT//f/H491vN5KDiXs5fBxrpBVrW4avbJEwp3sCHU8XhwZElXbNX1Sau/HgPy1q
IMoh4AmWTAuCSf5d7ZWmpDbOpmGvsbID1o9Oa+6Lwv9iU8aCyUsOKtHrRr6mGAajLBHsShrQYMKL
UGTQK+PXTctvc5Z/E5TFn2Z5ouitUIA7TA9H3iqLrhktAgiTYPXznUb/N4gvrnZ/2/v6X1KGw9kG
HGar4GkxGePZ6jxNvDyV0kAz+XJnEsu32E50hUymMqGHJq5b77tWvBWsKFnM67a62kP6lQQQURMh
T9nqHmsAxdmgmImUfy2tzpVX/wpQbeeOhKgal+ypLMmmMtrgL3PMdWiBrDifgD3DuK+AKa9d/szs
qGekwAvSOvlPXQ4uAMbyPhJA5OPUGDUCDJwMuyDoQ6VxJyaIo8egR4IzXouTzOcurr3y1/adbl/d
UfsTAEf7vl9cre82YHXvus4jnzFQsuqFrNUHB2w4gc1sS8BkUWP6e6+1Ppo5fwMoeAX6+ZuRqr4L
zPKXhdZj5S7s+xSTraahUC6XhK1+/QLgZd0trhdVjf07GxHu1rpJdOyAFI+tRh+JoHwit/FMLkLH
Zd+9oqB7w0iObbtzaV4Vo5bZ2zJ4/VuVilBgUb8y2dyMd0R8IuadEMxaQ3p2NFqfefU685qydPvk
RPuj0RRx35BEazR67/biNra8r3ma/bOsP6ZFu99zbm+YVncon6iltQEP1rZOd7rLInDi9lGjrrle
1G7qIVkW00zGOwm8br9XSQlr+S7za81oArC57ZP0QwZrswvoTBh/LOsmFKitFC6ttIMD6ak5qoIC
DWgNe1O5infWZEMrn4JqfPHdPPbsv4oNxnkeISQECHDCsNz00/DpTJTyrQevppGgEbVmpMQinArW
8300hwyMWWETAL8Wh6IDvddbfNZ3cBth4SQhsYesCrld5fqV+9kuocx7XKlkSyPTO8Tnj0pK6+YK
65g14jAv9OA69QmqpJw6ueqMdwG4rsLjXmjwiY6cAHWlzcSbm7xUYcIyyvnU2iji5kWbRLW3iNGo
zmCIIBWZFnPf2Ok90aR/tu8sQlnClbVxTG+rDIarwdZ6glsXrzl+TZNWj0iJe85KwQoPz+wMxgGv
HTjkuxJtJGFql5rG1dVJ7Lgyo/siUsyG97xOlIhYDi6VCDTr3PXZUyUPB99m7kJfdtATlWGlgWCR
MWGTSkARnHBcZijm0hpBkADTm0EkQfdCsERIUAc7PCM3vA2CXA6RughINSWYosLQs4E5jLJAfTFB
2HOt2hGbed6mAjzYulZ/k8Q7uHcZTxO+y/bkVy6yy9eltIpdP9jg+rMMVUeTH/AUrntfipe6Aa8a
usBE579QlpAt9cWfYUYAkc2U4pgp2J1o46VdEa+H43gKmvJvM3cUHF715qrxteYwiZS0+VmE81s6
5ovbKWTeQ/7HtoZdDhJlT6orjPxc7B1n4Xvt0yety/eu9eRuTsnMJTUZCWAwXkjm2y8pXFkLgVdG
EF7nLW+mQ2B74K3d0XH7774gJZVcJJz1qGTDR2jb+S5MFnEWWvCB6mHXtvkrRLdYFERrlFQRlZYR
IVZcroHDJM8dI4YYFcBJeXS45fB86AclhxsX+xkzFAOaO8xvhaHMldHBRVS/ixPKTS+qK3TiZk8+
1xAr1bbbbB44cgpKYi/8ozLWdrmfF4jI5rduCvNd4N4M13b3SN95J8qcWK0+xHvAMSESwoCI7nLj
POs4DUzq+qwkqBzC7naBo7cdJLnVDO54gz9K99B6iCSWcXApsuq4r4GqI8eTi35xBm6edSnYGA9v
tr1EdgWMXDAjwMXI6PguKLS39/+x4eo2wg31qeaISELr28Q/q3SPOtBDYyO5ElBQ+i/uHWhte/JE
sMRPMCRn5YXuoZ95eqqLTznOfaceNbSPnQljA2De/JKX1o27clcPqG99ZtgZPVVVyau9Bp/ZZH0Y
6EIoBUHo+u1/gniQbmDpqPqV2tz3LjmZDxAVO6rVKwqYhtyG6dyNZHxY84kXVm9DyddpELCzyTQn
u5V4f0SC6tkBouXcUrrjPHkS/oAgzGfg2RoGQw3/3YG1tgn77Kl0mSkvIqXWfG0VFDhpnDGD7FoZ
3sbFfnZkgn5DJVBZ7/fW6F8yUlxK8r7Mmf142cMqGB3uRmEW6ECI9hWqRqbS/ZTICTfkiXCK1pwl
IwiE2GgzGu3QHyIoalvPTn9xIuJ7s4c+KoP2TRJCsgEKAcOlGVIIZNZW8KlwmbW85l62rZJiz1zI
JjMq+0Ze7lHLKxWD70PVawQ/hO1cA9vwd3POv85LnR+F+PULIuPbehSbv3kx2Eel92HqAb9OvmsK
5aBrKPdNQjXCOlJNcCdIukbUymrX6p4pH3JjEyv0JpQruZPMSHXIaN8kcHcwev4E0PORjRip9iM/
kVOWLw5ZII0BTjUxK2e31CYMd6is5tBN0czzUJDp4WQ31d6v0ySuk4kNs9nfnBUWa1vNf7S9PISN
c8j9Oi6T8Sp0+gP8xWNfTkLclLIayJkbYRP4o339x+lZ4vjVW0l5cv9Iph0BCFG/OjBHYSRrvyDk
ZqiQ1aX+Y9f7CO0Mlj+eM3I4mldH0oETXwMIwtKxLcMftdRxqgRFJdq+pmFq1DukqrNPdnv3k/xN
c6vaZL/AQS9TZ880jBQj3e8Ekm6K62gO4SMSQODbtKblEn7LicffrPo5EmjbEVTfEXjLQyrWN7S1
C0kJ1euCpFONxs71Yf6zL7MhNvGs1YzWW5LLnXk/uoDZe8aqvqF2lMufmmKcIeTEd2ptEKF48egC
FK4ZnceuLjC11XsM2xfL667NHFgs8tJPE1RNa9g/Vs/mz5KsKM0wJbbAfW2b6cUmc0O2JII4aBwG
rf8ok+umtc6e4cAKCS+MYrZD1zEhJxdrFeI9cdoopC2CAZ4+lZlnkBjS8YFqu99UqKmWkqHhyjin
dhdnay7depAev7OPrLNPgQtKBiPDMLwuBcNPF9vCvVofgm5niMZlioWeyU3dNycBzGcVkarcbyHZ
NY9jxgxzefRqrm13xDBQyoFbsQAm6MzpkyGRBqHBeaACIwbbad/V6DFRHuePLrO/7XL4UAUmCGGQ
hZOFIW1cXy+c3zZhlZpRo8ivaZE1LKnWW58RPtWhl9pwvf7rSoUrI5mOCDgoSAATxL5ZXtzKO4wC
ObBk2XxJ7ls3PDCtVx5Z+HBecH8dF5F91GxVCaYd4xkNm7IR5TuN9wMHmOC+gT8iq2ETZJ11k6HG
vDHMn/16yWo/R1k3PE2rJcDL+JxKTO4WZePpcdvrMPf/5fg3t11MboeNZwEsuCCZwfQLaNBMNdwl
YIDH9RphFPiEdgWwuCDIeazbHfUgnwS8VWIt53hoGfR5zn5a1YfuRL2r0Fxl9/lbQQ7fHmbAVifs
J5Z3vm8I5YnwdtrPcBGl9bcjXXJKPRBqC1JxUqpq+N3j2fESoiIWSUhsfptzNLkAvrsWGoudBEHs
bhSKuj0uIZq2wTyb4XKobXTMg14ubLhrHrjuxbbIzSgLi5p5rR7HpoCSzFQJJUofWV1pRXPq8POs
/OOcjFYxzoeZ72FrrHysjrcGOwLNYpFCbcYYqqNl0f4uc9c4qz+CzCaKgiABwOYJZSN6O7Oo/4g6
vAf+STwWLSoVS+cR2HDmM+gKGx+vQRLqN6P6JwMSC03f/KgIQYX/HW6SRqZxuqjjIAuDca9x0739
0pnJW7X+35SjyPJo9b9lJA+PpFM4U90/jLLb2uf7oa3eeh18L5uGdGaicFgWdWAgzwdWICWrGYls
VtX+G1OkE0KeC7GSmDUx9LEW12LnDCrWzL1jYiJLbdOw3VlTtpzKtfzP0+VbVYnPMiORq3trXg2N
Q8OQeKrr+9gmbWekdV1CarABkcdH6Ed+C/Jw8sq2kIafRdO1Fzl/leOy7lI2dxu1Wl+D6NYdrV2x
ddfgP00IDFOelgPMhZTsJhIHytoR4dgR5TOJhzXjO1aD8+uYPQteVLqxPRODRrgSivIBmsMMSqBZ
X1Bulpi6dgzV7ht0sMN+QpyvwwYIdOpW5e6/1aCiTZdCUAk1KDqJ3i28cdeOSdzr8V/FnudQYIFG
SPIx2FS0YCROuuegtLBYb31TnmyWOM+UwN+YK1KyuTBYI+mAutUbSOhKwpA547D4RVXondcq/DKK
4rvgA/kfZ+e1G0l2bulXEfo+dMKbgyNdpPdMkklXNwGSxQq7w+4d7unni5JmpK5BqwcDNApNkMxk
Zob5zVrfUoMm9pFh8YAJM8NeYe8cpbUbI+45jR6pzaiCJ3YOB71/TPve4JpIO6EVr6W0tUWsTw1J
jRngmP4qzcmClYbIuWVutCmxxZkOuX0J+OGl25ZfavTGVVqR3gmwfpcUgtVO53FtEXt9Cphk981T
ImJmpMDWpcuOr6bJTLRvQifGcIJQRk7MVsvlSrNYPREqt2+kY9Pm6q9e1r3S+6LPqUPiNBAa7KYY
3FTPIFDo9T7MJ3w2COFXVPXf4rR4cycw+mABnKWR5i9Kr9yVK4DARyCeqGW4GfRWvdcG9WKGBeq5
wuVxjS24ACp/Ny5WhXWf2Nn8htnPQKk/aBsRvrZkL/KWnzRGXkfdsn/QyW3cAD2cZCnV2yfAv802
kSUCK2cNyJM4uOlH7+LaCBzxkheMYHEfPcHjGZaTAhvmCZvZnAGHKn2UncvOCdkblDpqYkBCjiRv
qwMctlY86MrVifYiUaznkmG+FuxGbYvGV+nNU1iq1ymOT54zZKSKkOFY9K+hUb45YRvCTNSWFTpE
C6vpcsLjuC7atl8lWryOrXfTFOMunsxvvXIe+mHIZgUoz08gT0/KzGoaxl0Y6+R3SWdfDQNzPHnq
2QsSt+DqkObilV61d3o5akujZj/kTJxhUelBF6cUPVT6cDMKZKRGaDx7gHBbycsnNK1bsIG4MT3d
Vi1ra62rif3qnH1ciW0yKrHwB6Q3VtQ0B88qn9ys3cFcIrYsB89dHDvLPGNxrbecHONqKlw2pVZ2
aIx63fbsMlxjZRJThoiNRliDmVhN3/N8PqtwgpR5Qp0aKkmgYE+Azw1cwafttxhnOkmgjGMdbHIB
QPNL/6R0Ec73gQivUHvR/EuM5nXDpqrcEPX6HQe6RJDLNUodG8s566mWY4VhUmTEoB1Sg24Z/kmy
ri3edXZI7iooyq8Oy/StmOAyTjVTAc/uWOkmHtLUftrWHmefGqmKh+bbQAjnLONGyhRq/cwDGJeV
Y3DH8zlEgVs+Fb46BytF9B+uOeXvbWhpR8FeK4NlfbQUfs+wzoAQ6ovaJnzBGEpSAmo5nawsmjOD
SIm1rO+e3/u7KYvPXcTOvikDZ60YE0M+G1glaQWrS9xkOI+mns7Y/+ytxlq7mX722Z2Q54FTwxkY
ENRgg2kdTXfrRJGzCpUAyClDjGcC0GrtnfWYqEeZ6hRvcacfUY7t9AxZwBiI/ag5X0ZIyZTbXJ8T
cirCOTOvZ4fGlLRhN4GuOxORvQzqHNINjqG40miwooawz7LahqalUWzYZM+FwZU8wDcnmWd74iIr
dMteRUaA5f+I2EyzbeKq3QnsT6xTty1oL+bMKMoaz9hUEYIM5kak5jS7cpg2EKOcEx7Nh3ouDlFx
fOvLClobLnjWyeJYPSjVRnsxHy5Opl8yyQ2PVAzEBr0m1rlOoBbwrFUPDgePvziHNrebZGKKlNjL
2a9bji9ZRCiy6sgfMMfktcytYjsNAxqvWj9XetcsgsjjUwvuqSDw0YK4Ug33Y6KD8XYIvIZlu8MM
Bfk9K/ZU4nQI7fBe2MScpUjRmT8ewtYhYgBhu52T7eD1r1Kwy2KUViw0W3KfFc2qKYJNriEBanUy
3sy2ZZhyq5wLLM1n8s5o4cgdCCVrXqsg7xGfOPpvehWNNfUABWTB9eM1Jvgm6llDFsj/V7q/mbLk
re0x+QwDxzjyj/Auk81TXAX3XeY6K2UJ/Gbn2vPPbfbRVbhIHBQNZOXcVWZ8wcWLudrX9VXdEcKB
cIBLR7oXkjc8yb1PE5U/IwUCJ4I+bpZlZTPpdfsFpVnHwMynVnI3ybCVpr1DAwXgEgxBEdF3x1Pw
0RqMBYEGJAxliKuL48eCE2JVpCYBvqgo2760V0guBdXtXEvoODES72EkHzVACLuEhJGT4EBKtqzP
yMoxMicks/uTyRDSDI8I8HVywSydZTmnv+5hQ62QKOfxR6g07i+cTtiy+egQyKar0WvuKBW/CivO
94l8USY+TrIwkEEWybyJfRMJtusYanIq1WeHnjbTeipk7y0fhs+gquCHCGM3FtWnnjCHRs7kUILk
X0NgQMuaNUpkREF3BNxgdlsT+r60UwgjzH5bTkumgt21Ja5PE4ukVk9RLaBZ0mdZ3Z1Ga+cM3p0Z
tfueHnEWrt9z87oXoYtnOt7EgM7znqqY1tgVdMU1GBXHjLbk4zCum97g0XFw8OJoRm69k1zyyoTg
6movrrkvK/ayoY3kpbTEjyyZkLYQIdy1QXM0rOGzM7J9i/aKSbP8GvKUmshi7jTln1hDxDqjgVwW
giW+TU5X6igX8F/QrZXivR3OGvJ1njpwl0HCnYj2uhA+A09NhKvCe6TxcFlxgkVyJ/xgQXRNHYNI
kXnUG83mAC7ZyeDsnJoNVC6Ku7AurvngkJfWfsdlG/Jy0x4niK5eYUoghNG5+3HtR5zHD+leferb
+FHTqZkbLnFeRm5GpHCFWAyuujFajbZidKB95KN41QTjgyQZbnUACkZ3viW291CgkWehiL5ejF9C
0UI7+dEND4IwmqwrYOaz0vUx4i9qPX6z2SsuTNXgMSKLoYutY5RGa3reNzdwr8p1oe4E+9GNvk8j
7TGTWGeOlA2z9OgG3rIZMpIkY7kmAYTmO48Wbn913foQ4u9ZzIcOE7N+mwdI1yyOY+amK0IsvPUw
Z+C1apibxbBGLj1+t2tTR52F+jZOjjKqCOEs+TV3+GDCvahV9oyiLGPNkPxQccG+Y0Jk7MT7JkJY
OyZ3eFvZeDP2i0jgYE/AbQeN7YgQ3fa3uvAeJMrcjWWCwK1nBQgCUDOajEVPeqbZie99mONMEAXr
Zztu0BVscH0Y/Sv3DVIKJXN+fAqx3dcbHcU8Y/Uf+Ld/GNq2IpSZ6eMsoXPOIQLIOej0Gz6j+8Fl
Th4iienLWx26ZNRb816qwbNSax5ZL2zoF4GGVMgs2y9yC40V4padTpm4MqHZwBknYa8hrrPe48Tr
AMROiLgC49GKqqf8vXMJhimJA6Hw4jLWNQ6eY0ZShOxejKjX1qMV3pMO9VpP4R1HERlDVSLWFU2o
CmqiYU3q3S4iPUUSs1uZ7HNJptpnOjoDJpsk4CZII4ZZ+hEb5d7Vva9sQOpYdVxB3R5NivI3MxcE
Uy2BaLqKUfPH74mc8DP5Y7cs+vs+aIhB89WFwPu3oXa/giQDEFCSnzp5aiVN/b5xJ8y8ZEbVrr1p
Yt6OCStOVBtMk3q17ltU4ZO58FvOdPseTcA9CdfhouNUHWMuo0ZNnJEcLgMmRT6qoDjTAnasPjzN
wwI8KHbS9J+2138PnZqGQjU+L/usNdqNbNlsEw8T9r/qqjsxOxqNYVAavCZJ2RwH1OhpywJSNvSJ
+rt0sy8yaa9isDc6KRWL6Z0oHUuZZ671xHvAJKBzdWJ8yQ13Io7BoOYMz60+AMRJyqrhjmAFPlNG
h+RNxc+YW5lPsoGfn9pzzWdiYk6903rrkavBcoiCK3Gts/Rq78W0BHEAL8xogyN3thjTVfxBpGKx
Ai8SWQh/uCIc20xUGydnm2v2cu00xU62+kW5Fla34smDzoN8vcXzwhCcFSFT7BaNqKfLj5SeE5fJ
k6dDXW0c8xly9S4zpVzlEkg3H8iE83LTSF4l7d0OX/GC192vnYwQsTqq/0FEaZ1do1j/234G96x+
qjqjXpV4WKgrhxfgyLwX/kTy3rAUNbVC18t74lvjtT0TQ8Q8YzIL2hdfJvqqd5FfZDY+vwiHuwjW
CIpYGtrufWkNzqqMK2vRGjKioAleBQO3he+kEZ6KLev7ZIs2FVwHPlOEUebSR3g50ogLDeX8HLMI
zgQ0YXk2q+RHVo5fyPaJC8PkQ2giivH2Ijv1kLfpnV/MuR245gLO54U1pwDa+LmRK82nO8LlPtlU
Xk5basl6zcvDdOIgSLNKdvbjuR6Dg6+LastAB8oTgbvTOiyjrzFkL+xFw7OdxKRp4F8UqAb6Md1y
ObrmNnBvv7ugql+hfbwju/Elc7xtVIp8iz+FdZzF3z9H6NK+JFvdAtzTZTtLq5Cet6Wzbj2sInVW
IBJ23tnqkM0BBGRLOh/ZmUiRkjGVq3osg11nUrRA+sUHZoRAlxMcMq4DKk8IjVg/0wO7Qr5pYUF0
Np10HdffO3d699lZN0X6ZRBPuaDtQSDkwLX0a84NcJgUew1ejtGLl00vCUjLb4HHh2Eg113RvQto
kLQBlWN/GTJDApy6ry7JirPyrtnqWBgvJVp3N/c6brekpoxA8IUGPcyKCnbEObKgsZ3Cfa6yS40F
dsXW7NRy6YoMTZzLykTE5frxoW/s7iEm6xqfMlmrVMlrrdbbLeyQfVXDLgiqOliNLZwjR2nPUy8Y
bdbiRYpuerIQ9nDJEAkRclpl9qQyacPGbOVLkqYHLRHha3D04TtsMxXah/Hg56vssbGs5j1P/Wui
RHoMPzpoFziWsYYilzH2vcO6mejZAdpfRZRWgmohX2PsIdOqjE6qDogSxXlgt46BPCQ21oWTXkol
chgKrORivLbgaF5iBWqQN96iTNfuLIdJt1EWd5EF89RXXTyzwMSWkdKUEdE2JtyB8gmNRDzoKFld
C6J8hDrcMKo97vQPNPsBf5PzRK8OUYZVc1brgndM2fvUuTcMpzpFmMNWigQCKJ1+enTc/CYdWvQB
3b4osztwa3wxDA9NUfQ3iHYuYYjofgBYI9VP3PZIBOZZp/M5Ibxalk6knfOAmofRqXVsasLOK/Vh
AVMcQixovmCi33RCvzQmBSiCJ26KEcZ8PAzZEpnxdDZ1WgptGp9Ufz8jbLLUfpnA2j8yIsCi3Acn
UQuOdlvb4jBNVg3oxZUms2Ebs4EeTHNajlLIU2nYn1Ev7J1mZQYaz9A+lSiAFsK3r1YDNeUldqP2
nmVKvK7NvFuTMgHjRen5Y4xkvsgcTAlJUDwMtMV1DtrCMdzgaA7sUr164C1o2/hYGoIraX9L6GLu
iIm0L5gYDpoKbhOn4XFi1JYb4S5nkw0lH020CtEZ465U1wZ/MdYwFlcYk97TdLiznW4Amd6LVS+Q
+Mx0ZehD4cprGZgg/2bZYlsXN7dqyhBmW2iALkgqQiZQ4aevvjmE4K5JcD2U9JGLsq2Cve6D0EI9
Ga2zMmfv7rb9pXCdW9IU4UmQ6rz0ovitSVkPAXWjZ5vAYo2ez2O2NkO1Fslm2zjb1mEwEZN5wRZy
fAVPcg0SRUaflEsrZJCjXXrcwWVm9FsjRHpp5+lnJ6Z7JerplJZc52UiyJUfrXWClLoZwDzFPoek
qXkjqd4gGVncAl/7AUCrPrgFs11Fpbg1ykGgxB9em5LcOwe/2mZwihYuQpn7a8sv5A73LJpn06sf
6FuZu9pgf1u9+IBP0nN5DvzLZtL0D8g5xbGA5JTahbWEKNRuRaDmgIQAc5/5CjfqOTRRgXS6fer5
LK6hCBlXxEaxGsvZ/eBzhQ2TyF5H9YnTXu9p7rJx0K5BgSFLb5tjl8UXqrDwkoenBJzACUZYdkwo
tvl83R0W2JWhx9/CPn+MFIYiYhsgXDggFkVn/dBzOpFEV8+W3nTH2HglmVXA1OrVS2aBV8j0EGsv
E3kvpCfRTXmWFoF6+I2XKNzk3g1S+rOyOhSlo86dtId7p4ipZ0B7xQPleBPQZeKcZVdf9RAabFaU
hW53p67ydtwOzbPR++0DFvQ92qmDyYzTmozymx6Tcfjm+Z94j+w7XYNKADnO2HVzWhgDxrT3y7WT
NAFb74EztXC+EwVQ7wIrX2NqFA+hUxQnwrPpkKp6KRhtPgdaBQKuJWnWK7Nx6/STd+frHJAwYIje
i6Zh1TXtV2cbLyzc/b2TN+XK8JmyJ84sjCcGU0wosiskLv5YRXfIzb7LsDC2ppudKzlFd974vSGY
814rjVWhYovulzlDXCrj2Gjk/AhK4MUkZk9XWd4zHPw+Cit/GLSILi0YyQkVPeJmc6NlEX4pmd6q
AEpLHbQIwjWwAdw7ueMciuxLTFm6o/BLsQNqxSWbjtHsaPUdiRCG+ndRWFF/CdLqmGndM+usbpf4
9lZPRXAwZw9jgEScji1dWvmE5AA6sKSoqznktj8yOSyKxmICmH6v2r4/unpCSSx9b1uGjPZiS+vv
RB3/0N1GnnvH0m8QHvCfTBbT8MjczZTNvQPpaMHoknrRbVgxWmLcGxr8rlGfjEtEt9Q5OQZB9qUr
UlDHpY0AZpkx1F91qW3dudVKjV38MHrFA/4YhKOomSnJsy0BPpTX/xhqMuybBalGG2HTJYTYMNl5
M5y6YD4UG98HGA1coCd2Q3tK5lXq5NcNOjjuZVLa+kn6d60HygXSFOTc5F56XXD381gxoITvfzo5
HeWgxNKezJb/Aanxzh1pAzHFXxauZm1Yf3+YFtcqQxpqbyZef9AtdJRxTHKqVqIsHWPksRZ3oSDK
94i+c6rQad5dDeOBHKBNhNYJnY/1XGJ/mvRZgALW+VEhqu466yEaPfOT0qgyq+5gV7AydVhiIOI4
tic7mN5BHM/g4Eix2xdfbYAlv+kADLmN0dznY/pcTyTYTjqcMjbzS7dSb6k1kMgd4oQsvcfej53D
NCFNcPtPlIgf4KD0rcGOZYHCPVunudHupz7dTYZwDviVja3srbchbbD0eeWBioF8zkp/7BUmP6N2
ypPnM3o1elOufTt6MQdYrlbJAMkUrK0EVikPdAhWr75dUm22C5kxRpmEm27TWPPhrFS3uKtQpJah
ZBwlGvRjY3D8+Q+m1HVfgvw3g8h6Iruuw4zWJScRlocqN/EMaugwSHRv1t1AAo6utxXPUrn7TGMf
F6b2HNBuIm2UwXDojL2JOmUXugnru5mHogd4WUvILGiImdCaFhJ1JsVPbp6iyRySq2qlAUtXYxxi
FK9D3vtb2/8uXW4tqFfA5pnBNegbB1MBeVc1c9CxkC44JMwyNb+3y4rkUeZaBSI6exsbpV3riotn
OIQn1RWPbjjNwtzBBmeaSLZm1wR0WhRP2dGUxafvD/q+MCIQKsxdu7bbtYRts8iHiWdFTOSLhoUe
EVjbgOnyZWzNGlWeP5DwzArL7qJjG6O9rqWRHzqz/sE1W+Vd9mSrMt4UA/2JtIPDEBlfdoDSnhWT
swyDSq5tOTBuLS9D6HfXDH0ozuxtHaRspkc8uzAKEbUg9yf3k0DT2vkWykgwrNb1c4z8mjyqjZHj
e/UdBCcItuOcSBcsWsEI2Y88dLRDxRFxlM8HfpfpwWoY4m/S8F40jyUMVG88ihFFvYz8+k503QvA
PjoEZ0MOW/fhBehw0LTkN4HVk8bXiA6uXp5SRTMRtcK9t+WB7TIGuyY9CdV9un3/XuSAQpkk91fU
3kMnu1tPPTvWzdBjqjRuqipcgssc66T67pi26OYBzvZAZsjMzLtDzZgarUKLzMrop7vQ556Lbd9Y
O3YCotBozJUXEmSAQRJd/qC7dwXequWA2yTtMouxr6mhS3X9Iw3phwFqpC9VsC+Gmp5caXNEkBa/
tz5KGXRqnO+xd26RZYHY+RaL8LmQstnayu/2ucMq0PBctP8+aRW5xZXHDcDfDt52QAeKlqoWePiy
hbTu9XEiT8Rh0O03rrttx2ItR+msOgaWlz6zrqJP7Ecyr1jH9tOpjFrKwmkvas9bBZMxXKXjlxsT
MCICByRcXvbNola4TMDKqeoc9ewA78dFAZeo5Sa8QPB01+tId8txvo53XX/w8YNRS0WHwIg3wGGu
fR8jKEnHCwthpkINzhYtdJsTy7VD4xKbS9lLZHMNTdR0hFhmOu1tMlKo4hmpTypNyq1l8LR2ZTB1
bev8BNaDwErue1voCYhoBqu6Akurr0OGu9aLzEdDIeuwU5wPKgmTI/Q77p7jaKFGyPQjmkYFXNO4
dl0pDlZxT+ArSbf6bOOq1bzAl1vdFoRWToVEuHzzYjLuZIYOy8vdb06Z4vlK2wPY7tXIsH3v4oGY
RCqOtMIcLnr+onswApws25EjUyCHZykwFw/uVBxo5fU9JGVrYyvxLgwnP7mOZey13th2PRtOkEss
IN2BlKkK/xnOzmGRFyhkrOCkFHw5R4aXJODEQ+RB3B7+uDMNlb9qgkixbjAIo7YII6SRwilY01xI
711ZySOjIbWZYrlsWD+dsbTeO7Ze3igrcdMaJ6QxiCiqAtFVoardIKunQhEw544BVzwjjI9xWX1P
MMVD44Gg0Q0YKjLLu2dgEB2Eq7+xRWCSqsendMzrm2tiG0AWX456v8s1cRAduOshqi5jaFz8Vrqf
Y3bKUbKa2cRCOTrbQraEecsrxmzoEL35wixwVzDoyvB4Mv8H6Nu4zn7w+jvCzI5lne6nMai3ERXv
Eu+hRwdxtNiGcqAo86Ab3S41DXUvKFKlZzy2eeccjDHbW4omxugtDO9xdBKZA76vo8oQg2jvXaQH
+NgVMo0Q814VwETQgrXiGgFWKhjPP/+xzExb0fTJnZ3tXAGwbXChPQEyjg+OiDhXBWOXNO5vbtiA
uWj3ZQqyW2+M8exGeop7OanpBVkd1DWyqNAaT1jHt2aGXM13o/GSW3q3N3iDbXSL+JYcTmWzTM4/
/wmbZhvmbr+nEBGntJhQQqVY4vFYEvCTensh8NuLUYxLX0UDo/f8ir0hPKpUPelua5Gj3p1HOOw7
m1HtjsiEH7rdett8IJNl0rB0Sj2tnxncciP0jiqqgm9K1eMi4jcSTxxDOQuL2cBuZjo9BGaoxRVR
FENNZdnPw2YABWs0oEzmbd84tQ7Zi2NeHcxKNIyG4aPa2MPxZAFE1Cg28Uj3y4S9YdyMpxCpRddH
5QqdswUnh6jtoIChE0bBzYa1+phpxho3+CuyARCkOK8OjQ/mxFuQsqRfiDcGOOP75mKciO8LEYRy
8aFvd2dTfGcfujzMHozBikBJdi0DL8AHNhDD0eHHqcgjJs0WaRO1lm7wNsSrIbNvbuneRnzZy3i0
o0MyN/96Xx6DxkgAE+jGRth4p01RRSt/aI6B25dkJSffk/iQCtJKFwVkHy+Hbpd4rb6nbK1XsxLU
Kab15Ni3KejHR3+kT2aX7F69FvN92Kh9iFJ5q/xhfG317EYkh3HvmkcsPe0hrGGPMv2rd5nLBSqu
hm5pN6jHuDcNSNAM7MxuEB8YDkdYrYB1B/geXnUDbcvAfRM9DIGHDCeuUuBCWlV+chH1ED+2vepB
wIH6ba0R5XGATJdp6Xc6fmMX6Fh6WkcVK7NOnxj+o7gTuXquUBudeYid6ZQ/cLhlG4Bus+CgHC55
cceAuV5B5OZESrupWSlXR4Lrzi4QJ28XFvHjJXKkw1gnmCLt2ROAeXyjj6xnuil86fM58bWOSZMR
OEnNln90zxteaHR5wHIdd7bcmukgbjYrpT7m0Cp13txMse3JKw8FZ5TC4lEGrNY55KLEiRX5sjxT
AyBm3zalRJMBcGUO3p6+daONZa27TQaJmjHzvZMkYx36NFqWFHFzyB57TUAamaGjzFZF7ERLBXPy
EBKKviNT55hipT1MIcZDJOdEmIQNXtrgfowt462qNm3nNt+CqW9wMOgEl1hl+60BtOXjuPcM6DQp
0LZlnIItiqxhwNdqON8wsYNB7Px7fYLCZE5glAZF5LPmlCZJXm6MGKxyX/Gf1VlTvwHCVXvHg5sy
EKpn0XJwq/UmmoEaabnPWkIZnH5SG6jKqvDLJGfDg8vORGBw93kM5EvP8+tYiOqOnBj9PorsDWOU
TeCE1S3qJV33rDur0d2mtZc+EJ3uFWaYwuRiWytvCP7MNwj2R1bu3s0Q2rOt9JfA1NorEiboKXh+
itb09rJEWWqEQXqsWuCdkUPArDPU5ym3tKdZBLeUtv/VjJ5+DoJOrdLCIQzEMIAT9upR4DGhHuWu
N6baJUliLhJtehr6FKcpYvCLr3NbNPwGNd+EnczGLT99OqZpLA2YSW99g9864T6UZCWcJYJY1w24
gSVGC5QWaTg+mxBGUEW1mhHf/fwnGIPn0EATzAZWX5k6SXncXHcailYqGX8FWpDNFtKFQ8YC4S4E
7U0ibrjve2JycDelKB5QQ2isgddVl/V74kX2PhuoB84KJiQ0T6yLWLiXAQJCVvhbacE71BTnR0cn
uHdH6DNm94VCqX2sYjh97JsOkZ2YK7uv6jdSDNjZ+R5YOmlSIeJzqnvlH9pk0gBRfynPyT+SmPh0
shi4gSqr37lkDG2qMsW92Wr1OtGq74w52kOf+dUa7V53jcAUrR1MW1t0IFj+M7N84vCHx+vcRkto
RJ9zMg5KDZzncbY38tK+N3AQLVLTDrYIjsyzCWyps8vgqPsHyx6tM3vW6jSZ4y5IHGRZPvfQSLPO
sSXfHcKHbuzPcLfU42mcimBljUawp63EVju4H2PqWRs96h+8nrfNdGuGhQJjrdepD3ce6DQFAAg/
JRbAGcHGebBAlrIWw7X1zpYp6mOHSho1K5VDzJQNuc8ThfSnwEmzbQRVIsQFg03sXVLbgNxAB63M
Rr+za8bSFA1saUnRke/yK3F6BOU0e/eeGvYuy+lzB5hoobfXMjZhKWku2gsD3lXbJveQJMadWRVo
gXAD06hejDGCCtbWdCMOiagGoKkyDr4cu3AfOi7CCMbYPiLpWehNCLqJsnMz6bK7JGbbH40uvhZl
+j2P4K6Ptk+FQseMRXBEONDo6xQ56Mqxkr0oKyb3actNGFWAVdtsUAd/i16yR02akzw7iWhTJmpH
ACkKPCvNx81PDj9+rvokYROxh8PKiWbhUPnEC48hDSB+yYdCpU+OPgS3AHkoo/nGplxuFdt8U0dA
YSBeg3yJPmRgsrbCMDbr07Bxe01sXlHC7Li6xquWrxiEVz/AvqRHiRxl4SozvjFLMvDWg0/Ujezi
e05I3xWLDX73tWIP97PG8U0AAsTEsnbTJ+uoNTXqp/n/gPe+qL5Nd5vJ44reG8CtNY37lZ6DxFBY
Ig86ZTtFQ8iWCO9il6BnMR3WElkI6jaAXWc05RlHSXsILJOPU99DTRAPplUSy2HLOxNEKAY7fK2T
leyUXl+qH12VfsgBXrJnxwiMjOaodSPWcv6UQ+F2G6a3u6jS2lenQ0qnTRbUf4eraRWp4qBEsTZL
1V3jPtHw+KeYx1HjJBYMTG06TCYMmiAuvaVRTeGhDJnntjY4GvInp0OkPEyuE1Nf6afMLBumwSl2
OpMa4b1okJrIoXxnhVCcUKjUG43B6CnhtDmmuu5szK6pHrCg731Rf0jwLJ+1OGdc8m+67t6DXE3u
BiP8FqIE3RN08aKVlcS5JNt9Crp/1XVwEZKm8ZhJwEVwGr29KCOo7z3T+o6C3bjpYbsnXKTcWEXt
rpNS+rfua5wcd+fFebIwtOKpLNT0hOwA51gpz5OWlRu3naI/CVgx/u+sE8+h0XLJeLLI5gt+yTrh
zdN03feLnWNiD6ztmQVXMbzPGrNe1XJ88acIerQdPeDUp2qc2teUenip5iI1wAhwomlmC17lHtAw
zIAK1U1nwFXh2v4zvOO/Pof/jr7K6z9iOtq//w9ff5YVbUUUy1++/Ps5+WzKtvwh/2f+tf/zY7//
pb9vv8rLO+PB//hDt1Lw368/8ruH5dn/+det3uX7775YFzKR473itvvw1apc/vwTeB3zT/6/fvMv
Xz8f5TZWX3/77ROUqZwfjXT24rd/fmv//W+/maRy/de/P/w/vze/xL/9dh7fC/He/PoLX++t/Ntv
xGL+lTmJSZCMYbmeMSfo9l/zdwKTb5i+bQWWRdSdPafdFmUjY57P/6tje77r831WnxRov/2lLdX8
reCvcO1Y1nkc51wVHN/97X//Yb/7/P71ef6lUOJKlLJs//bb7+MzNbIRPTog79fwZXxFQ2PVNNuN
m0MKKTPxWpHElvzJsT1nufwr6+VfDz+Hmv1baFmRVhEWoYxUziitTgAVuLjnI/yUVVcEhvyTxJ7f
R6T961l+CbaKzdLrqtar5hOHq3re+vI1FiU6/KpFdbFTtTM5VwnTL/uT1/VHb9sv2TXmkDqlW0/l
LtYC/Ia9aVTHGP/etPq34+efH9O/fyy/JNX+6yX9kvNSy7SJ7Xwsd0PWBN1OKsNtd449VW9ah+dv
Tq7svzDzRDctx2FuTa7E1VvFabXXbbN5/s9/xh+9zF+uSBqCD9u2Vb3rKnqKpZOW+LHJfhZ/Frj8
R8eH+fvjI+6kQ5CHRxJfZHXgHn3jR5rXvr10IbsNf3J4/NGT/JLmPFTo2GOXlo2ejqVMFef+HeU6
ok7R9NOfBFb90Vv1S9yblDTHTlzWOxQ03Z1fV/3VmQrz+J8/iD94Cc586/i386hMKtnJZlZQNIn9
lI34n7YpjHCbQTVutu1/fpY/eA0/A7H+7Vn0KIhN1w9LZmWy20y1w5YjL5KH/79H/+VaAJa3wDSQ
Vv+Ls/NoblznwvQvYhUDCJBbWTJlu3Pu3rC6+95mzpm/fh7dqplx4zPFKi3tBSGEcwAcvOHMq//w
vrFqeKaxamV7uv59zXj6/8WMq6UBC/6TWNj/z5L37AlDJ3cxH1ojCp0TsHEw9CiJVxxAIBdSvHWh
GtlGHINo8VViPrkFwmInSqOw6jgP1POhN3qPk56ZyWjnJ/690///X3iZ3mcDvCQVEHNFogpXz8DQ
tDK7+MR9URS81hl+9QPPkwgQR1jWziupwIOcUA2x1x1j4stAvJCNXS2puAIhMSxHm7OsWo/DZSje
AwdAXHyR9ZNBqfXX9ZnYWkda2hgQgc3SKYVsV0Xlh8K4uEUA2Ky927Kvq2WNKKnXjHJcfc4RysEy
xCqLz6qIvZ2stxVsWr7oJznMOM8254k3NESn3fSjAYv+N6fxYidbbDWhZYvBitocWmlzNjjGg5YD
2nWPDh+o9zRW6rZwFlrSyNdWYSju1WcUmBI4UK7Dq0VWwCzfmYeNXugOhWy2XFJCtgeskq3uBEgN
y0WAzmAAs8RMv15fTVutaHkDyTex5Apnb97+ENacjMHyeGucxvzN3KFdsbNL/O369/9iU2jZY/CX
XoW9WZ6Fmi7UMUtk/UeFEYR6XfL+sNyFNr7H98AwgAiPOUXd29aCuPT7WVIYY7OxHGDaZzkm5SeV
WGjVcDVsfNQmIiQfro/ipRsvxL7u8A7scepnZ8KCCllDLvgL10XjhNJggcEeeucLZS/ZLz+ut7aR
AYSWAfCOr+2Qx8bz0NVeeQrrDvb5Sini823f1zLAjKecIyqbY2vGwRo6Z1f9I3Iz8nZGa+v3aykA
5nttlE1SnxPfT4C1SDSEZJ6frv/6jW1A9/uuZpRPWhMqyGQxJOAyIitB2QAYmPqcr2KV5yzp3Mvb
fFp7T6g9eAuYKX/a2wc2IsrREkNp8/xgQYA8G/XofwsR9fsHXQgcT4reM3b2mo0RdDTzTGmAdW/a
hTN5W03o8+P0zMOjUn9uGkJHSwolyAJTOUVz9hI8AO5QohD+KQIOR822SvILiSWBYhiGHoYPQ7Zk
31Uond/XG9+IJefy/2cRG89JtjSCg4YZWnZxBFAax+c0A3nzPqmhsH5UcV9VH643tjWQWnqoDTsK
VZmzFEWx/qJyEn022xma0fXPXwbshbzgXJp91hf0v4ykmfvm3OcLHskz9HvkqBBYRmekqT7nMgmu
N7S16LSUUGD+M/BOW589lDX6kzOPA6I6VYMiG9W4tT/e1oyWGfDuhbXRjgyXCb5yUM3nHrwW1kP5
jQ1oqcHJwxQBYSYfEg6SD9K0wN85/ljEwTr12a/r3diaFu2AYDdUYhOehs48SxXlZyt2MGyLqoKH
uR7yl7pfea4FKVwK3mWuN3mZ8RdWgq1lhcJL7MqxOJ+bqVV+oNyKe4w54n66s9I2FoCtZQSgPilP
jtxh6gULiwM6hCAuvBrpH960Z+Hu2F1vdUPLDFHO81IfWjV2iviH+p2EfjY09Y2d0EK/KtqC13ii
EUk/56lUwDlrMBqfqgWW2PV52BonLeBD2Sc83HBdlSXGDJiyNSe3nz4aXdLfX29ha4gu/38W87El
vMbAYOtcz+jLtAp3sbaJrJ2vb/1+LdBHIroYo5YJ6BznySab5DkELMTq907PW79fi/HYsBu/QBjj
nGRx87MAyltBoUnKL7cNjxbhXlN13Hpnzs3FUr2tXGM5NT56n4frn98IbVsLbbkaVm1zwTwny/QH
u/IKPbIOyPSMd2Mfvi6N+O31hqzLF1+I6P8Kzs/meSkzWAxVyTyX6bvVTr554XJve+27Lpte1WOB
i4T9h00UQi8y8jvd25gcSwtzpCxD6i0+las0efRT49cKzOF6hzZWlqWFdi+6HlNIMkisBOYlPpL4
Fqqvh5YXoZ34vsTxS0N2+f+zIRtmUBngdSrQUlPgwhw89k4n4ZD7x1qK5vv1jmyNkRbifWWMQOQZ
Iy82UegG+npIqqI5Xv/6Vh8urT7rg/LHpHVqjvpVg3C+gSwgeqnpkcmGHe1DTrrezNZsaHFeIuI7
YvfAjQLUH+JqvPa+bbhhgMa3zCG7cTnZf3fGAM7dIceD8qLXnuxpQGWc0/+Ns61FeuPUnoo7m3mI
3tbW+lQuzgHiEW/E3c5cbM20Fux49IoREE59hrYNNwz48Dyi7i/b6Xx9FrYqxaa2bXtuAw2iaauz
UawGsqKIBLdoTyJ+W2IKgX3DBwflwrdeh6QbT0wSHljvw+vt5q/Xf8FGF00t4DGRc622rAiZvl5I
+lX3YViA4F3/+ka2NLWYt9Q8jFXOYgbqb7yNUlAGqLnwnng3jD6KqsjNiO/1OkPdu97gVne0DLDE
A+5HMfa8dmZh8gA1La0PkOP9G+/7phb8bqugeV9SjC9745CGbnWqEvSo3dSbgtv6cOnbswwQQy2K
8YGmrO5JBATbwj90fRntBP7WlGiB3/PU2qbo5NGBNf1YQFsIezg/VjME5VL+yi50oOv92Mhkphb8
dT0rWHkdcxEvpONpBZ2nnOlVH4no88yB4nS9nctSfSHrm1oeqIQZ+/k0M15IwZxR52sP3FW+lQIg
Ze+/X5sFTdumd79eb24jc5paUii60UFvEzR9nNQpKAk8Mhb8xbzps9H0YXfTIpC+lhhWY8zGNGLw
ZmP27sBNiwePx8advPNymEhfi/q+EzH+vywxYl/d13U1PPg93PVbRohHzr8XMMCS0fFLEnM0oH44
lK175EYUn5U37x0iX54E5CP+bsI2oJc5FollEYn1SvI+8A7NObzycjTnj9e7sTVIWqijnIqH2IKK
UdfB8o645p4QvOl2Bglmw4vrVvpanNeeDYw268qznfvl+9GNaCkdsnNheusrOxs6JC9xfPVXpPCa
Mkf2E1TyHV66yc8Z8cOLbSuiiMdGtUCXs9a5sNULRyBa3qDMWqXehcDch9MnoJL4RHgZwC83zR7V
Wg+f8wSJotAc56ckFyBOVGf/Bk7Sfh7bKXKxd3dslBNQuUDxzk/NO9wGQ15kc2N8ndgxpI68XhUq
IBE6InceB6LHchAQ7jNeux7h66+PduhVby2BDyPcHmTDwEQitmn1xTdwU87beApXnLqk8QcDUyRy
8JSR7xcb1fqTqLMcaVGFaPTc9F+Gda7A60S2fJtNa/45WtwfaHqbv6osgR2NcsOPYom9r3YPzdrs
3AgAJnUJtwTNTwc5BLp+iNPnZJ7jrO0DHpjMp0qa2YMnc8/lSo4oorOu9geA+qj1W7L+LFMbLYjE
mCdqVGg9Q2bnKRc2kgMfWCh8HxKZugcp0cPEN9lDYgQ5+17+CWvQKnaRDjYC3x5GD04ayneTqLz7
3K3i9+iJ4M24JI73pZCg0R6M2K8wTR+L8N+qT+K9esBGgHha/pg7IbxV1MUZdbv1aJTq4qTnRyfH
6Pqd89fG4UVeMBHPN6rSzxCW7Mwc9yjHcB9hA2K8sK4qbwIzmi0ex4BbOg/2gG9gkHohlOdqNab5
HC/VzJpF+XJ1dn7MpV//uwlIHX5Td7OT2WDWz/jk9p/60k7eUMD8GU4tzO7ExBKpntB8hAbS+G/C
Fn23nV1uY6B9bZdbKB2U+DRXZ7yCTTgvUQPsDepikebdTrbeakLb4NxyAricJdV57foGXbnIXo4O
L53fvQ615xv7oW1rXWtCGnCyElIoMrM2VKF/Ir/AYRlJmb1Xmo2M6mkbA9rrrjHaIj+vcjBtBJ7U
gCzR4NXfb8rYgGr+WpC4KCUjAlGIhZheBgfHQ60jBmB6/esbS8zT9oMFjeRJLXYGCNv9GtoX95vJ
b469FxV3dn4RusvN4b67/JmnkE6ut7o1ZtouEQoj6VGFzM+IskUQ+pY2cJGU2tmFLiP/Qth42mkQ
HpchG2sAnYKH6AwYLe3/SabGeh83joArNqFD1UATn3bGcGMpe1q0GGEz5469dmcxZ2aKymQzepiS
ZR4+6+iQfLltzLSAsdxkAj4Yd2dEntynMFf5u4vH6a/rX7+sppfGTIuUOBez6/kxnnhuhI7LCH4b
29gMP6JsSBXOkXWKXND1tjaqQFJpebwEc4gjZ27A07aRm3NqnuNQEl7z+Oecx59Rmr+fk6p+GDjt
TqJ/f73ZjUWntMy+WvDT4moOuRLkqAJHSMc3idfudGpjESgtDWRu5ycY+rZnE+4NyuuFF7knyOc+
9jVFGFY7zWyOnZ4OajR0/KRuzwIy9NOE/GLzEx5jXD95sD5CNOupAN/nuGHh45ZA7n2Y0VdK3w3x
3K47P+IyYi8sFqkt+FrCT+JhrjqXrdH9SNY1Nw+qiaMTisHUFS76PpmU/T3UGjHvBPXW7GmJyuDc
ivJxF5+jphGfELRC0cnfi62N1a/0fFQlDte5JoadghJqBhf7COEoOQ08uCeG//X6AtxaIs7fmdzt
ksFVrROdMxjBAruSuP8OVXUSxyosxONtjWhz4/WDa1Ml8AORVLTR5A7i2tBzUMutjteb2JoKPRNN
MOjQePZxji/HL9JxDNjivtrZ77bmQstEcxHaShhZGITKcr+NFaAjzv02VIoJrz7U/Cmw1js92ZiR
C8z1+WHPb+SYeYbpBU2ZSLSNOP0aIM3x5EAw/vpgbWxGOpzVcoAy9DVk19kM3eRfNfJ4/gjyqJwC
wywhmzdU8oeHeeJscluLWibqiihLG39EPsbA27LsEGA5QB0CNYDqL3sSvor4ZTq+xDX+eosbC0Je
pvJZcQeSRJzHbmoEXQagB6OXsa/vCkT/rMNtDWjBH7dziNIVCRvvBJiPAhxahm9fU6w7DWwthEvP
nvUAXym7xSokDMDO9nDRMhgX8TA/eel4YwKTWvQ3rl2l81IwSA1OzN24WMfUs/cAHFtToMUkJHwl
TR++DQT6r9g5scHJqdypeG59XAvJdZyTyRZLeTYgS711l+niJuarnbHf+LqOJM147cEFkpKBoVKk
fnzTP/e9Ze2szQ0MptQhpEiRFK4ZYr8+RLL41itD3OH9OB/8DDR23HAWXNQMttGB6iVry36q1tx/
VOmYnnsvac/JnGFN7yPCEC07OWEjxblahDqNayLO5hVnyoc+wanC6VdvJ9H7zMrkv2OUZHJnp95Y
1zoA1UOqCdlXijA14qF3cRR6r5VpCXx4k/Cmx2EI13+HDoIzvgGMhhKPwG+Dx//+VT6Z9qcowlXj
evhv9UKLTooygA3InGcxUYjplSyBAufmGQ3+YWdKthahFp2hPZkehAeMSEtgIPdljqAKVP0Sdd7r
fdiac/vvYSrawUX7hAawukU0YpTO2eC4dFdjafk2r+AyX29nqyNaIkgT2IKFEaLTnLUIncJ+nRrU
79E02xmprcnQkkGFefogY+hi4ypxOIlR9RpyZVHJLdBcu96JjTZ0nCj1rVrKPEzO4ZKW94MpzPxo
TIu7oOUq5c/bGtHuA6qNFCW9kBmxqhhchizT5Giri9OjE3mOOl5vZmNChBbsogFiYuMlecb9A9Vw
VDIwX1DebbOhY0QzKfKoQufl7Hqp96qH7/2We6L1Pk8b+e22DmgBbo/+jJYBTcBN/IkDWnKIGvH6
tm9fBu3ZvpvDmpO2KvAD67r6nTd7yPmhnnZbatIxn9MMcrFrZcJejicACmXowmGnZsDC9lMLf6Pb
OqGFdhoJPFtqIzlLM0ZtP/M8HJhKw/H2nmw3cofQYpqCLUY8rhefw0j89Lu1w5gpfSXm+c00zvbO
VrFRCdIhoCjceN4CKYVeOG9Wa/p3KrEzxebh2HjW186w1SFKPwpj/XR91DZiXId81tnI5TW+0EER
ac5RObWcJ1NE/Q9zGW+D5Usd8qlM185bg1eaecXUZQ1XFVittz5c78FGZOuIz9lOodROEcIOlWWc
LaTozjw8OzvjszEfOqQzMpQVyTzihWltfNwnZlQ6HpN4EL96C4gxIrxx8h5RCv/HUlgmjoyLR7H+
fL1rW5OjxXyPGH6NSFp0RpJ1frDb0Xjfj2PyVEap+ny9iY0igg7ztJx2dJHdjYHO9KfWU/+WM248
0dL/9FHIOywp1WyBTvhtQepoGzy28oBaKMqceQlBntZC/NFf4C/f+HktB1S54ZgqZwUYIvWfXKSm
cbkKqx3c1GWveKHg4mgJYA4bxA7rKjoXmfWunYt3bodBbmQ63+JVfS07sdPO1rRre3st5x7tAuog
lSErLEXb/mCG1EFgkzc7A7XRxP9gOoelTzCh4HpfgtA4SL8I38SNgaECPjydc2Mr2t7eCmEj3t1R
ajHN5qyWqkPdzy/wJBmWvNs5QGzE/4WJ+3zzQgi+Hh2JDozrYHO3ds0rZ1puQw1L+7IXPNsZFc/Z
eCUORsArFN7ZDfL9hcBacgl34m/r118m6FkDCJOMMvVowO4qdNIts8UVYm5uO4bal1affb3N62m0
UgOzoaRJXjnzaj40eODs7FVbv10L5mKO8hXylh8MfYFPn7tIAB8YuVzPTFtf12IZQV2Xl6IyOjt9
9cercmxKpbVXO936uBbKdooX92J0RoCDdhzUIaIlykTU8fpP34ouLYCdBldCnF3Q7EHmGMQVehvN
0Shi7rZ9rIq9h8mNTugwTh4H1wkWDbUM6SDsiybVqUIb6bZDoY7XHOD0On6KuJVK0/QU9n4UTIVd
3lYg1SGbljf3WDSHJKC24VDgjmk/I2fTjDaenWwLO0t0YyYsLX4jfDTHuCfPyUX9iUZ8Oezael2j
DLuT4rbmQItfZhan5AZrnTZFnMPqse3C1O82Ip20Lq0+i9+kTMfGqHksaSUOH5kY0GZz/Rp5Q6d/
d32tbnVAC2K19l6epMhcT/VEfXqsv3ZLb904/FoMVzVeWi2i20FjRZ8tZJYEGpKI2/66/tu3ZleL
4nCoADL5eXRGXgQ3HTCNT5zB1vM8LntY6a0mtFD2l6pfL4pRgTOs7+OlfDSxncyRILpt/egoTdxY
M+kkCRJyqE2/qupiwaq4vfgiXB+ijenVQZgNHqjQUtgdm2x2vyC55H7oGxz6bvu6tveWAlG5OUY5
Lm7X6JUq8NGMByDF17++ceEyteAtvGVa5pm90Six2gAgxKNQreY7RGLKyKp2MtHWCGkRbJe2mKwE
1+EGGQOQ73XaHKJkmc0bZ+DS7rMYtjMkgYqiZYcvs+QhTLLX05ok97cNkRa9ycxoYwBpBDj0TQc8
HsFXhfL9SEa6Q1pjp/awEQQ63NKuvdTASv2yiMz+e1Vbefe6K2Lbe+Vy9dljnG1NhBbNaV4744Qq
apCTLe4mdLAplap5Z5o3Du86tlL6CObB+WGk3F48uCiOv28SLKgQIT/hnZV9biwv3DnAv3ypcnWE
pVsgyYz32cUxPUmOtZG1jz44pgdFFfwkrXJ6QPFlQei6dHYC8eVQcXXU5VKSCvG9CwPhyg+uw1tT
n0f3mGa9S3yxh7p9eYIwVP97JaNCY2Z+wZug7SWIrw1WcszRP9tZyltf16LdwYozx6ndCMYeOdy0
wxwYJ2ln50i29XUtyqspbFBJ7/l6W6sglBC/xtzJ31wPw62vX/7/LMYBuLS11/D05pSROwdUlEtM
5lSo0p0ixwbgwNVBaBEiFDHKzuxD4fh9qPyvvY+Nkm/gYDEtZ4FA1rGebCRA00cznP9c79bLMePq
ALRmaip/jUMjgLdVtUBUoe089lGGPHNaxAJnKFc5GFwu7mzvdPTlVOP6WhLoffyJy2Qygtge+3dI
KU5nUxjNB6to9/gpW7GibelOnzgrJUgfY48cM2m3t7E6LsJOfkd70nkzlWu7M34br15Ad/5eF42H
60S6cnqozEbGH5rFbrMTGH/M1WuzKd6FBtrRD1VW1hh7TaouDh0KgTN+ZhD/g6jgDey0ZKU5fohQ
0cTeSsZYTYEz2UVNbaxcHY4TIg46Vcr1A2yrsI+xMEFiL98jFG7Mpg7HmZce0+PwIl7qDK+MPn7C
2uFxwdLs+vrc+PE6SrTtFoqlEV45BcD/Hy1681iZqr76cv3zL9f+XB1TiMp9ZOHQ4gd9ZJ7EKn61
yuCBIv2Urhd7VCt835dL/cZIxpsq5Rflrr/SiMBOYIxFEwadU35c4/mN9Js3U5PVNx1FsPn7+/sO
7+hFXfR+EPnwjGx3zQPD8Ludr29MtqclwQZweReBag/mtcGD2Hsvc+M9N+u9Av/W97WzDopd7rRg
mBGETf4BQcUHA2l3N2x2gnXr8/bfgzMlPRB3L+OcFg7yYhGWInKEWe/c1LchNFxPS25yGpO5x+AV
of7ud2KzkGS7c7zZ+vVaUutHxzWHgUxjhJ5zUhhZnEdRYm+++NHO6ryswv8tf7o6XrAa0aMLzZLL
6BSrT+5kJmdHGf47rJV/IfC891i+sekoLQicKsy7sgYNFJmRdZobDP2AclZYACb9yU5hdNrRsLev
bmQQdRnOZxu3F8dhI9qa4mEdW99tRxW/miRUO4eOjUnRAW1p2PFOZ8MQcKFSH1GaXu+oJVbBisvV
6XqO2uqAFhS+irAum0IvqIWsPwmM8d6aVIWC61/fmgstJmwpyqk0WFXt2iDWUQ+lf56jtqOKG43H
DGMNTJMXZexkkK3OaPFRGPaQFSMhGEm5BO1ckwFzUe0M1X+Vq5cWsBYjycgj8BRhvd6b2JhifJq7
D1ikz/+uGW8G92m0vLPN+iQXK3nnO42KHuw4xBJ+9hc7DiC1/Va4DrSv0hoTbd+wJFZ7Ugz9cV1b
TMe6zhM7P3Vj4eiIuBQr3qGeCy/gmTT5OjWp/xEoa0ehvsM75vrcbrWhFefn2UCpPFFhUCRiuPfF
4B5mUY6nxtjFFG01cVlWz6ILK7condaRUJ6S5C7yozftpP7YUbpz7N7ISDriLfNEvbq4YAeijU5j
jjMpBZT1kI3j+wFBhuP1gdpYlfLSu2e9yEZrDb2UIoey8O7I3Lk6mYnb7JTItr5++f+zr4+9Si18
jsKAUgdniSIyP4amaj5c/+0bAazD3XhfL1VYDz4uVumdi9rwIYmkOsxqXQ4JF6HOir5cb2mrH1qq
UF7kJMVM2lZInP40k6jHryUOP972dS0zDKKaDMRQ6UfkfXHden47hF786frHt5aRlhdq1L/NwmJb
lrH9tJTTK8exnwZ4Z1Mo9qCNG8Ojw+s6aVSGt3D0whHQvlfIX72e18H9fL0HW1/XYhkNGNs2U45e
viOyoEjj+lDXoX+6/vWNMNaBcvM6Gq6oB6Cs4dh/ddCb/Gmvg/HUtAbmYbe1oe36RlKtspt8D++g
Nn+oChzTZrcasIpBr/62JvQ4LsKlrErXo1aWP6JafhJW/l0Vzc4obc3B5f/PAnkSlltPWLIEOaZc
T1He5w9hnZk79+KNNepq+7wHFaSRGYcvhXz144wi6usJhaaHwloAu1BI8ne2/K3J1uJ4SnlGVUZB
STfqfhYT7u2m+Qqyyx6IeONS5eqRjLMj8sUZ2bSuy+pudYGvH5LGVWVQ1pnv30G3S9wH5sds70NY
BhjAlzW1huuLYGOW9Dd8vM6Ea80x3oI2p0u/WIxXBQYz7277upZJmtB3sjQWKrigMI8NJgH41WTW
zo69tQa0r/sypJzQYv8W4R14KDrFNWXuMWmR86eZ8uJNfdBRf8aAj19orCjut3X7c+qX9Wyu47Jz
T9nogy4NWczWnCiPIBRG/hClMyZZyjj7OQykSODHdb0PW61oB49lNOxCZLyq2FH5tp38z3gev6lD
+9OQA/y73sbGStIxf0YsR99uKVeLwm9OVRPKoPXbdudos/V1LVmtlVytNuxIVk008wRe2KdYJl9u
++laqoLAM8nC7lUwTkWHP0KR5CnADwQ6d8Z/69dr2SqaxgVXvMEL4nEOcafpmiAusv7TbT9fS1G1
kbfjajdeMGA2+MrN1vIkR+s2dVRXh/lR3ZyjTIFqmOIquU+TEcePDpve2367FsO4RHaDL5lXt8VM
R3a1HVz0XXceHjbWvY7m60rUx1sv8gKsqd45uTUeutZ/LVQ23C3S/35TF3Q4XyE6Tht5o4Im7NKv
Vh0776ehrneS3Mb+o8P5WofaBe7qEi69MePGELdHAxzkxSqq3dniNlanjumzzcGcajMmw3We0+EE
PsdfZJEAf7xtgLTYNTvujp1wZOBN8xDh/4iD4wH8Y7uz/reG6NKvZycNJ4wtJfBhxotpcL+vohLn
JfOih3peo/fXu7DVhBbAfdQ3Ai4EWw1778dBJPj84Gl3xCV1D3m6NQtaFFdK+InncGHAlro5pFPX
4X5W71WeN76uA9zGkszWXXYAJ1InLg4/bNdcduZ3I8p0wUKBfVmeztycp6IfInyn7fghscYhqOYe
zx8fK/KbZkGHto3RkK1mTScocp+XWZ3w4P3uF86v65/fGqNL/56toyzEGK3PVq6eCId+KUovTe97
z27znb3+cvt4od5ia3HQrWU+GSm1Kanso2HgO+7Nv5s1/86b9Tn3FsxcrdsOXjrQzUqjFlipVBQN
naw4OEaLUdBSxqZ541RoAaFwQ0qKivtJM1vNYYyLYLG80xzK25KqrUWDmJ1yGhZFNMzUY46x34OK
QuBX3OZMAfv078kestbL+9bj4KXG8oCrvLqL/WFPHGsjX+jahZkDSsaLCGYeu+O7wcu+LSZWbVDH
d8Z/I+Z0rFvnDGmNaZ0XOEp8mMtuvC9R6K966TwYi7mz92wEhA55a7IeHQnc64J+NSBRtZDUzBDT
ievh9h/o7IV40DFv4bTIvAgnHh4zP46Qx3PRdJojtdQHaaHY8+ThRvYK0DL2DXnpoS5RNrn8Ute+
0f6B3mB/i6Ya6ddQePVDChLmtxCtb508fypu48m4OtQD3u/Uezg8BJ4xrZggC28+TPM07fEbNoZY
V9RaMiHX1kldykQYqx88c3G/D7lVmKfrg7yxEHXAX1MMzlis+IWVFbzUo2L+8PdySzkcGoWjyM4W
sNGN/x58n6VOF1HAGUoX5QosOj+Hjj1+L1YM1G/rxKXVZ1/3Wmq/UWQTq038hiVDwc5JnuKk/3D9
+1u/Xktm3bIYsu5KLzDzRaL5IYsveCA7O2l/6+taKvMwn7FM8EJBjHmbf+f7aTTd1ZNa/Z1A2mpA
S2XJIO28RmwnoPzk/8vBcPnklc74+frgbK0g7YSep2pa0ZX0g3rx6kdnaszTmBbAC0NP3nbF1kF/
ITI78BNiynVhFvUQegBm4w+Ja/pty1NH/S02b3I+nP2gQhElUDPODmWR7KlfbIyQLr0YNcrPQuye
gyrDhDpyuGRg+hnviW9u1Kx12J9v5vagzNINrGp9kKFf38W5Hai2eYyLLjrG9XTbIVcXXHTico7G
0HADaPNTUBg8fmRCmG87d21uW0ymFsnFlBprkrds61M+fnZHw8oOedL4GM2ss/Ht+or1Xz5nmVo4
592qnDieVIBdo/uAv7H41+7bzryrR3Uy/B4u9fQRZld4mKoivb/e6EYQ6ng6PBzAong0aqqZx1mn
6e8co957zn65S0JH0DWiEbN9gZr11pcwX5GK6s9+TGl7FCekzY+Kq21r7WI0X17RQofP5YudLh0+
ioEQODwcxn5CUtRoVYFaqhI7Wf3lEcM86O+svg64QEczZAxR5eN94nXt2a3t6cf1+bAu6fV/Txfo
zvz9eY9nYDF6ngyqZTgMrnm/TMVdl/9c8v6At+bBG8RTb9cPa9sdqqh9xbPWbTB1cTGje75fFSvX
uClVl6YXi1cCxz/gYIGIVdeGNy034WuBJJckr1tPyABBfXyRhfNPmPm3qQYJHVyX9E5TOT3utUOR
NydUMbu7dgzzA5vKzv1kaz1re2I9V2LpUVwKHDc8NFF+j99ufahcXBltE++d+Y2/esfE2StBbK4G
bY/k4Ni3MYa+AfWrTAZ5ZpbVKR2Suj44qzGndwkm8eEhq1N/RWy/rWZsUlf4ctIsqs9TZqeQziYz
XG6Caglf31W57Bcw7Sk5SsB9OIXGd1w99zQ7N0JLx9m5UC5AycUyaKb2no3uSya6nZLa1qcvl9tn
ZzFoxf64utRKczkvJ8SOxruum/bw2/9dv16IWh1jJs2yWcTKUQwOmzecvCUrou9o/iHg4qH+2xyG
xLDeyShpjUOoRBg+YAakpoMZt6Y6GNIwjTu8uiz3mKydbd23sY8+XZbYbv/Yrsv8y3Q8dTRs+c4N
e8xBV06p1d2ExKQ8XU88G7lTB621CYAyI/HcoGqbsxXmX5J5jg+V7e6t5a0Z0LJLUilT+qm4NDD8
tpjmAzWR2whCQgetZZdSXbRKF52jDn1C73exRh99y/t9fXC2fru+NaseR9eWa/3ouR283XY6Grm5
R6y+pPaXFo+WVagC2pZqWxlgC9G/pTiUxYcZSdljhcTaaSki/7bsqwPX3KRL1eoqTkqjsH81vD6a
d5kTsSavD5Nmdft/TbaEp6UHeKJgYpGyCCIbi8uT4ZZDfmeB6PxkoZbyppjzRTzlRV/2X402SaNT
vtrlm1SSuY64hiCt4gLSWXBMWjzjrsdRujzgFznibl3HhYdUKkfiI95KncRgZJn2CE4bM6Bj4ozY
jhIRum7Q98mXy+K/LB8Vjc0hTseb7lO4vv6dgeYoXNektFWQQQxa8XuS9nAnbKPf8zbYWKQ6Srdy
Rh/gJvXqrhcI+XLiechj29nZ+ra+fhm6ZwnUz8YIExfTDVZKi8jS+eUjervpbQ+6QkfwLWj7sdVd
bptmGv2e6paaFrVkc0/1YSO96Rg+xVLqx2l22bOEOkzNBT+QK/9gheZtb0JCaUkCcWn4RrKXQYhf
t3OYUCX6HtdhdtNTolBallgUzntZ1zMBRdQ8OLHb3ynZlzuo0K3p1Q4aNZ5K5tx3LgQ2p39c5z4/
M+G3Ya+E0vICznN5Ca5YBLUl4mNo+O7RW83bLrL/+Ss/X5pehydNX7J2HOT6YpSq0yI62FWZRI+Z
O8g/15PbxgrStecAwa8w7ngvG+xm/CgiZX5Q9pL8RuguKk/X27jkghd2AqndLVCCBMydkaBxNP/J
YS5HMdSs0Apei0xwsovdfwc/Sr4NarLGnTY3Zl5H3wGG45mdvTmY/Dhu7goLBXCOzK3493qfNnKr
jrszxqbkrs9LIJ6HjXdoh8517sS6+v9IVYlPCyCFL9db2pqhSw+fpShotdyV4paiZJb0bxJOND8k
SNoPYSbL24JQB+JlrlRhU9u8CRpyeHCp6fG0ZmU7L5pbHdBCvPTqbilMmw5MpdvexeMUvkHczPvh
cdbf2aO3lpgW6NBPEolrqMt0pwoiu4zWP3FlC3Fw13pRD9Ea5eHrqeWHHFagSXtW0FvLQEsBuZc6
LKyF9BWJt7Ku3vS5Oq5sipyH0+ju+grYWMs6PA97QM9Pyomak7T8t04xiPs6d/fgvFtf13ZwX4iC
lcwJdh2s+JUnIus8xG62E4cv18uEDs+Lu2Iey9JygqVUw92AzuijFL51j332cGp7P7z3vTC9LVR0
KTtHyHQpEWUHOlLny10cJ9V8RIc0+T+cXVlznbi6/UWqAg0Mrwx78pDYjh13XqjYSUAgJECIQb/+
Lp+nLt/j46o8dVUnsfcG6RvXAIFdwDI+syr64EC/l7ODypiDeH3Njgku45vuxgPrlMrllvzdfXxv
eax4LXxbL+w4Cbmfh1YOMMHhn6mzffTC32X0SlVb6ELNj4HphkO3AEQer8F4+LvD+u62D9Ddh1ev
4sc3yuSYUbmE3zaYHX9G5Pno07+76d0AsVdS4+c37J77uL/lPjF/NwcQ724zUBA2bOoWZea0REAe
8d/2zej4rx7Me+gaBt5QAJpQ6azSt1dhJyW49Cb65KN/cM/eQ9cWs22hXjCXDqzpfd5WnU+AXjMe
l4HzXRziYE6/NwudX/731/mAsMDfi9ZVVSSdDxN27Jw0CXDtDsoMGLKSJXubV904k/SwH6CwaLTF
wBwsMKDKCrugwkjHl4zDjcCWtEGvlKUrjfa8jSBYjsJggpVs1QZQegJrlF2Sfm5+/+8P/cHhYW83
+l+5lMhJY5QB63mQhOZyrwJRqH78O8kT/h5017RQWoJfKzuuMRZ92Tbobs4i0+5/2U68N122Cmuq
PlgReOZ2KsbQ8pxovRV/9XD420P718OhLSfGCxwYv9LlBFJkfyf67u/Mcfh7oT21JjF0owJ6hLbN
WMCcY75oj/VJp9rPxNY+KAL4u9CzDmj6R8Mpxnjdl91xgMyovIkm+63SwBD2fKGH4dN9/AdZ4D0U
jznAkKJYsyMEddh5dYTmW8X7U4Jv9Unl9EF18V5vb2mxOZmgGA/wcdrHOdfd8D0NKjPmTLcQEORB
ZD9Lah/8rv+HzoOEjnU9C49aKFckQS/yoKf7DYMNwkuysP2TU/bBY3sP0IvquWq3KqZH6/2MFQaU
ReYsSW3D8mFWdvm7aPseqQfD+Hmxb8dtxYr3BO+NqmiALfnkS7xdif/S0bwH6fUuAAHLsuBI+iTJ
Gx7FBd7NZ+Ddj17Fu4uo7FbbCCv8I+yvNARF9jsbLGsBtwgsSj8Tgf/oK7yrAhRRsYWtD0XjvfFH
sPdNHlfMPP5VLGHvruKeNB3vTRAeo6ldHgeu2ptu6z9zivsg2b3HyS866TZvbHhM0klmfpgxZZwt
qVxGbB18C5pxWUBQJ9UnVMmPntW7ukAyKvZ2WfH71hWQBO76HGvm+ZOF+wev+z0acBUcLpTtHB67
WaqSR/xqVOKwimbP4hgQ0L96I+9xgftcJ4nahvA4knp82OFr/EXY9bMZ6Qe3+j0YcDIxTeMe32FX
u7zZJEmuAhPufQZW0d+hf/h7uTsP1sUGVxuKsrvm9/U0q5shovTn3z2ft2/2r+zXuGQZULcER1i0
q0OPWVcRNt1nfggfPZ93V5ohaYdxlATHzWp/UGmqbLZMe3WB2QhIEn/3Fd5f6T2BNlnoguOqwqqI
4J925fnyd955/D0IMBZTbYEOCME05MP3mnj9CLrep6PSj57Qu7o+WY0wi6lwx8Q6wZtM2GKFGRxI
gG3wSVv1wZ7zPQ4wFi0aW73iFZMhfjSoSfNtGessIutyRSTTsFwLuosdlu7Rsf0zpOkH3+w9OjAm
qh5kj1go4eNBs2kcxUu6h3OTbzCv28r//fI/iCLv4YENt6SG/BdS0s72cxiusiRgrxxWX0+lXmb3
ycD/g9j7HifoZRuinSDBMexg0XjyPYxuQRzXrisrF+uxhC5BSyEI/Fai/u+v9kH4fQ+b66CMtwxa
B0cJR02MjqDmNbtmOvzdT397bf+6+D6OlySo38T/N1t/MZaET2rf10/O3Eef/d3Fd7KvoQMn6TGM
3VSOonmBLaf/5MF89M7fXXgxjtSC/4s7Y+LhuAUkPfW68+AlxsktRKT+TjCe/2eP/69HNGowEWhf
0+PUc8zPxt28SaF/Nuhm4j+2W/+lnvqP096/fgFJdNBDx5ceN1bXfwK+CsxUk3lvlYPYhbLdFzli
nHAWW7ds2TbtO1rckUj/UGmrlmJvqin4ItY4pfk+6X4poeG6Ad6HjrjKoYgC14jWitF+T8HbDLJo
b/lSBMS12QZphblpghzr1wf4gP1jp/2qiqv+ak1ZdZcwt9/BS8nmeoqX3CzNlk3J2CGxDWFGkmHN
QMm5bNL+E47Blum07vKuWcY8Evvr0BFYKE58vUQ+NYDkmxvMdbYixRqrqLrqtHLXZKQjYxb1poKd
WkxLncLF0ewqN0DjLlZ/NyIgh64bfi1s3SB134GTSOo7ufrfeqzejPHCJ7FPv+Fy+V3MweNM1yjv
qPPZEsxrHgY8ys28XmtLIcMW8v5AQIAWFP63gPnqvG7FZTHka9SwqdBL9BWOq3M2tdOtG8P7LhSP
aoDWiKAoQtUQiXyKR5gxR8Ga12Z/8fU2XkiwPSegSJZxCrPOOdSPieqemrT7suDPS9itTsVGt+U4
zDrNR7UznXW7g1Ed6UzG5Lo/1bOlx5ojo7S1u9kq8VDJjZwbaBljhs8yGgV3bepUBpHuRw0r1Nz4
pMZWdRyLJBYks8tEDqbeX42DOrTkgclcEM1AsNQXl24ykzEE4ix7aUW1Qt6d/jYVvwt4L26JcRdU
SBLKZAzgD8l+B5SM0FhR6jgv6VU1bBfl0gucvV+F8r+I5eep69lx43OSyUjB4bvytNhQmGbgNhl8
RbPkU9P9nNokLNzC92ysoFIH36L23MfQTcdgX5xgyNJfms02RSjlVjLW/RPL5tpqm2TRHIpMCNhw
cNr8WRveZS1V9Z2rh3uIQ7XAIIo+6+Z4zAyW0Fncjr+g0LQX86CWMlbB4xAvW47XtsFos3PZnprt
tFlXYUFok4I5pYoQrV02t/MTFe5hrKYvgoSA9M6Y0eIeJdjlAjDhkuahhscj1tO2K4SHJnYAceBj
7eeHELJimZmgVmcaP2ZDHM7XfJ9ucKl+x0Nwius4yac3iv8C26YsYCktidVLRvX8TfEe/VM4vDoh
foK7hbGQEyaHGCr0hineoquTfxbd21IHXVgOGFHkkjcm42v3Y6Qp/GKJw6Rl9JkN+xmXTv/mBn0e
UMS3Ew/vFpXAcHPx571edJ7G3bXg6QFiMd2Vn2idC4bJZLWQq71R/jR5+6Wzzb0n/N5HuDZY/Ouj
IQh4wah/hbVjgAzr6WBsgtrWiFzEc3ogUeOKkLQ+XxXQS8NQkzxS/nWmS5eBiwlV/rj7Oo/Bo4zT
u4Huc9nDdzJrEJ5yFwA0slqgv20980NUmV92WltgVidgYwYp4JvGl1xB5STzTtc53cHcTehOT2yQ
TWF23hzm3e15CIuB8xhGE5w/9yAnPb/to6bJVBS/mj16mscK7BMIdeOkOJctEJc5hhyisGmyyQeM
k8RlcMTKbApAHRlYGnwPgZ79PlUtXEvDKoT+yDRO8i6F6yPPxWDpsxSqtUBLzdHNbpPpIh1rDxZQ
kvtpRLRxwdwvecwxw85jKD432UKi+oDrX+85Cxby1C6w445rNtV4DXQ6qnDjpwHKspdgNMHJwqrk
sLCWI+NE+BSVd/7SbW9e8VWIALoBQnGOOJ8fxN5NU55W4JpRQCQxeRt2cx0ME2aNshaSZ2wFRimD
Om16Gzjd/fFNI67mAZiNzJrYHA0MJguOXyszF7HmSjgqT8tMY5eFaMm/EsbDf/pmsVfA7fd/0mas
76ZkEA9hnbQeXthheFendr/VDNVsnoihv+NJTX7xfV2+1XqN8XYT8kV42R1X2LDUyHGivbI7INyZ
HvR+E0+dNTcDDLlgxSOinmQzZew6jef1ZJnc1KEmlp1SP+8n6qz/tiSpe5xhf3xNdpDiM5g+tlHW
11tVTPTNy2LYhe/LiSbj7xhK5y5r5DZAO3+HyODmqgfyxn9FhLhtVvE6zoCg9KPt81ClbTbMw+te
jet9N2yghDDrMhoE09cBXm4X6ATdgGm5Z4xuxySi3yvFHhIcoAzifxOSF74TnNJ0MbjxiVBJC0jc
YOZtcf5Eop99Q149DtIVr+2dazWQUxB1/tYFFQ5JFMsLPDiqDFY4tByCMMj6HWQJhPF70cWXStAn
MC/dIemhlix3vV+kjYdsXEWb2xH2umrETh5k7g1hV05fgZ/mhQDGNUfK+2lb+aUjmFpHUzzkAAqH
VzufYPmZRD5nwty1BoaWvRkBgtdYVtVjcCsiapDLcVlH+FyeTaxuZ9iSgstRfdtm0cOwmpYcI/5i
doNAAl+mnHq5Z9TqV1unoLvuUZu7fVkQ1PsZ+R9NiCL22DMjcxONJIOR6q3yc51XnSI5VuYk8yn4
ab1hj1LtNvcBygvjtv5smvEnNsMwpKqx8OxRnWQ7m49rhMJ/TKzPpRBJvsIArQBe+duwg1veKg/d
sED9TOQCy2gz1+XQhk8Qge2yJgwVsMWaF6tYNYal6ZL3ZPoxV+EvSAfUme32vUgncorEkMBpvmuL
uQUSELqETz20kTKj6H0QMnMBsQLw0VnsN1GvEmRa1u4QC9Lf63ju8dWm+NBsbD0MZugeOPCtmZ+3
Y1/r4LAgvwFjUt0sQKX+3lY/ZUjywQnAhOZA6BAdxkmJU9VQghk+OC1plPQqT+wQH+pghicjnHTq
Ah7bskWU39vhznQE92KUK1Z0PbwEuhthmJ5OCXjrB+nfrgv6wjen870WX9kWjAM4A1CTzEVn43sc
sqWg1CZnloZvrbvUvxY/tueo0f4EJOpe7ms9/QyiZshjk7ivycLZhVYyOe3Sm/OYCv8QMMq/WLqZ
+wo+vW1GZ0FeKmnN/Rby6ha6nNGBpGPzrMGVPcEts7qH6+5czJh3fKnSRv+G1kFT9s3ob5KUzVeQ
XKyhKDRi3ayrfsiroE1VNtEVEWJI/INhHEpuie6vln1ZLdIybMRXH6RXQV0FRwj7rOUK8eW7fZdr
4VLlOSLj6G5w1umzrTv7rR5Q3wyqRSXeshXUvH3AFY6apzac2ofZK1r2y56AHctUjreCuq/VmIpN
1rCrhHhxmDsR4sju201th6pwLNKPSyiTizKikVkiGnBYkMmvTS0HefDMdEXd1knO4ormIGi2BTTE
6gPEoARW3tSV1Hfs3Kd0KGUz/xwqUr1qt22vaq3xnGpGywjmtC9ptKZfUkwEcTJc9zjDr+Z+6rvp
kKSVKbtUN0c5d0Px9p5vNCy8UFnEGgDRipzs1ownNTqw2PgEmR0WrRcwmBWKHQ8IK5bkZQN70xwl
z1ZMQ8+fWOCjqwV3t0gsM7fDMo+FJPOKPUQffp2B1M/tmyCd69YYOMGIFi6OyF0ai+ikZmyhMq9T
hMy6quiTlXM6niDIA9f3OZrXEqa+SsLJNB66LG1s8D2aoWaUeRBIb9o2Jpc+aBVYh0OwZrRa6q+t
X8UdNsjuF9/m4GkNBbtSW1j93GgVfqcySMMnKWqDge+uKBwA7C7Jj7jDwzyM4V7pnBA70x9tGqq9
kFvavDShWYYbGQ7DUJodLEEoE0PVL5eNIM+wea0U+pO6+y5ZR8CDqDG0uYSLIKqUtdNVhmKd8YJ1
tdsuOOZqvLAE5qM5nXQjgmxgVfuHA5yDUE46MA5VE8v9BPvJgGc2FVNT2B2Me9SpdBjLNUzBgOhM
U+eOu5Ge4F4AnQ4HT2f9m3bwPr+Cd2JbnVS1hCSTi1x+xPA7/dLFswBXfFza6Krme+QP00bCNpOo
+5ps2vmw3C2eU/fPjNn4lgNRgjrJaDu350SbNMxWEvcWUE2KnKVhogajSflG3BuTuAMXsa7RIsFv
fgiKfas2HL8Or+CeIA1BobaZ4K4AWnyqj6Ft4l8KguprDjJlaK53ChxEUfEm7S/cdYm+GDInQ6Z7
Es55OvjR3/IqZB3onya9NuGIwlBuk+N3XDEwWeHyg5bBp2JG1oxnGfQlmWyLZawi/iEddQ+fBMGw
104Y9+4gCQv5YYm27R6UfcJegErFSpqKEX7YsOflbdmjfDeHgW+ku2vJiD2K3tqqKswURhJW92M7
5gtdoulowoGZl6B1c4AKk7EQrYeXgbuHaB5rL900SKx3RijEXBIXhijjVgjbPuyd2pLLROqwP467
HfES2l6221mniofnSg1zcosxQCzDTNmVpvmarsRmjuG1ZcARRTBq3FvToP3sp1/NEO/6Zhdi9rc0
0rAQz3zQNPsL06xt8ookCAhET2Fy6WrtkiwVDra32Pq3I/RwEN5Lus3oDALIYHRZRxp1GmlVA5iO
MgE2j2vvELugPFyVihKgRpEJcStruSAPLys2fw++ZgF5frPJZgdHQxTTQdcytL37wL+6yjHoI2N9
kYmVJNUN2zlVRaMRN07G+nXJsBTvO5z2dsWhknUalfvUWoJph9DmnACKHLxUsHm5EV0f2IzBFRiF
UyLmBt9pgB6RV2G6HwK4QlE0/aGWON4+HZcsGl264vYO0NpA5F+Ggw3n+Y+VYnmZJygpFyska6tT
qwELv40MocmFUqj75UDzb0uGMo5t1/D/8mFB7NDoG7n0YoaCRKL6s56rPizdtjANE7VpcE9xu4fs
kVqGGIZsvu75YuskgJWmiutLJBjkjTnBf8oK4uf0um4Cc2e7FHtNtJuVPSAro+9jzHXtTUt2El8c
Cq4WkgYdnMBxBePlDJac+1ZZFX0nsl4aTGqoFfkSVFhG5PDwqO0BnfSwv/qlYfwWy9Nm+A2jkND9
hug6Pp6Bb1pJE5LKV+qV/hkK9IcFiFAzy8S2++V2DMAf+9JvQPvlNkoS8hX2v5Mtkko6iZIq0FiW
g5m8IxlQjrwA9DcmTJtpwTFara6LHbUMQoGTjfwKfYxueq4DiLhcpK6Hl61Npbzjmo5wMRTT3JdG
azXnyV6Z/eKTuQvxoqZOgegpd5btdGX+1lfDuh+XXu/koqK9+z7Wcq7vlnVaWObcug5nnB02ZLuX
aVPAz0RsZehXsx7p2IV/2NAEv+2S4O/1IYrEI3o7G19PsQ0Vuu8Vscj3zombcQFP4+zEbILLwPzm
z3zqpuUQ8IroG5yYUNxj5eAwuwJXnOdORCsvIzpKV3RrgF6e4ar/gNOs3X8HAeC+3xqAmnyG8XHH
jwmLUmgixg5K7YtSUQCgU2ChX9w1/XTFZ534IgznWJbRug32WkTOy5xFnCRnRfsogCyeSehxCBc0
AymGN+g8iF39oYGt36/IqtUUfDATRw5yjbrGjntmF7sNM+6wR74qHFGdKKvYN2k5z8a4IwZzDqG+
Eh1OPeRem6wZ7MbLpJ3SrQTlY0STAFEHkmGjEEyZUxjDXqEy4M113aGlyNtpXXwROMJ5CRAiuV1G
JeUxrUFHyYz0DTaVgCHazOogaq9QNQ/zCW0ht8eFmWYvFCI+OrF4q+WV1Nx3BZEb9ZiW6epPwAhZ
y6gdqS6k6dQ/SrT1E8i6Jsyb3dA/cQOEWtYvrp2LsYnZWDRuZXfgMIy/3/4n6l74S9alaBrSFRE3
9XMMZdkw81Ek/pl50E3njTbRUEz7uCD2NoqEQy6UZX/A6l9FuWAHN6GNrzBVo6xBdYS5YK2vNsgU
9Id4dm17tFYM8gKNpQgvBXajjuauMrM8mDhtIp+1uEZNuVgI9dy/+XQ056mGehJCblRPdy6FeVOO
pVAY3fjNgFVU73YjAD1sAQOBYu7VQi9ohEVcTDG+78FCzhYleNJP6J8klJdwAGGPAinp0T8NS9vA
rB0df5QRyTfxY+rAdPzKIEW4HThkaroHYFTDuMaoDNoH+SRndx+3BjAkIaBd9E21op1OqgYVqlxS
pdrzNELB8lco6iS8pBAZBvEp7Lv2GVbXqj8gPkcYOU6aQooeF9KUpG4DXrSrM/UXJDDYRreEJEZn
kFOFrjwKECz8ryvAVtd8h60FLkbapuOrNiwyJ7/FcgOxxXhzBRHFjb1Fwr3p8wjpa8qQ1AeZpag2
kbhb0653aDcp/qBqsZw59BgmfkFFZ+rDhBHTnLl5M3sxRsDHnxtUi+GFEx2PF4PJKr/0VIYn+E/b
awUpWn02SiP2OMo82s8RTM6S6RDGQuMgGJYORlT6NE+2i4GHNuJh3f2AOl2ZLsKARcwYd3RLVWVt
S7u5iEIuMGpd1TT9moULSIGnKas7ONdhVKgNFw8GlHyDFIIpZwmcRR0esDidERXBHWsL6I9Je1mT
oXqWSKfNTQdHW47mVI5xBoVkn96KVI4Af+/h4LIhTZaC1XS9gp/G2mezWc1ptGn4CxPx4CuG2/Ez
7XcTIXmuY7l14wI1ezX6u7ci12R7owFUkhGm0rGe07tm3FeTVUOM4bHkHYxJRXOfiohB4CXYX2Od
1M9IK8tVC0+8bxUJA5S4Uo/HwfsR9WRrfYUGGjKGbR/WB0qauIygg3UTrKaaM0Ql3F6OmA/Hsplc
TeHaBm/zx64pJ1W1L+24YkbS7XN83RgovuTSEYHxYbUFZV8FziLHpkEJArR76kOqHZqiSTwpi9lF
tQD0WbZTS8p4ttOlw3vF8iGZAhyeKsXG3rbwoIWQbHwYxbait4ZJDzhP1n3ZGR0fq673B4EZhb50
VQ2h9tA5TJY4oc9p7bw+2LFX2Dw0NqFoCjbMhWlC3Y6KJ9lPkUcrdjfwfryIsEJfbIL2GzEVnEeI
bL9WeibnjVAcwzTRN3W3CpiFRAkojXaNF8Q8TW+5xAahXsLgJ1yh3HFdQLl+C9mPbbuJwmP5fSW8
aa8pfi9izdA8xOPG7uA1Uv0IJvNHD0mTLyvfXJZCF/407kvAMiTAFfPfNUWQIDEUlBmSFHZoj53n
2BE3QeQg8zUu176l8csUTQg43SAOac3ti5q1/eFGXV9m3sy/VJxgEr8ldAaTFR1QtiV6u4nRpPyE
kC5FzNzWSR1224OHDEnRmuU0noe9qD1oWihaR8ezfRHUZ+MeNs3ZyUQlpZ6qbT0b+NyvB7Tzr62X
j63kUwmeHbsNI6+SPAQXqxwArEcliH7tEA9mDkoPCmSc4b5RzIf39SHxdfe8MaaKdIYEVZ0szQM0
o/WfATuY18TP9JdWHsXrpoIOKUlMRTBahR5JLdO5WYP7OSFY8kr2SpGobwAew85Z8v076+SUB1Nq
oYvAXaEYG+C61Kd5uJLqkcXyzf2223057Q6qgQ3kqLA1WjJPMFmKVTSclGIpBguw3sXH5YcNjVqZ
6urHEOwVloFrctgCLzE8kuqA/Ds/g4yE+gWY/tvaV6d4E0EZbLAlEMR32dI7kPNVvPwIuppcL3hs
3RysVyrY15NzenIlGAMEmyK44f1+gwi+UIiKlxaUwtJaeJrNiRGHiJBgzIRO4lcFdnsK79HJHBBj
eDkR7q4dzHPOY2zSwyxHIEd0zHPsIfGvK9VdOhmRS+QSe8b2LTztPaS4NlRaUNnZooKqpHqMhtSd
0yCMcC0FmvJIpK/w0NZxhtzrnzvCPJzhYM2Bf+x/MY1gFWo0LzEWHFkKCesMK0iPimEmhUc1cQwa
NKczG+zXKODt2TpvYQCz4TaSjn/RMJZS2LMlwxEGYlvWQ1mzBxDC+HuU8KLQ+MSlW5emQddOyFc9
jstVktbs2TXOXTVosvKtJ222djMaaNrq7dUnfj1p+NZcE0pe+rCNn5al2r5pW98lPHAg9WP1ZeQm
0QPBC0riMz0EStTnXQxjnkz9eBjGcXjGdD/5uovGPGPpY3mRLAJ5BQaaRTTNUV+OYrHBN9P2OEvB
MqljErOkhPxGUwDCraHaKZKpRDHFy4WM7H5WIi1A3dSXpnUeNWcqs1bHIRRm3uYZlR2xyuFbMXjK
buehdkWv1u4WQ0l9bEIdFmG6/axRFdzAub756ruFFeAZuFMz0a3sNVobHZI0j8fmpdrZbWNH9DBh
x/LObF2uYBz1JspdHzmt+mKa287BtTzGpFhXGCxipr5jsxHQFA0dWfEaC84b8bqOpLlJVUcvcxWt
FGPnt6H/SqsDBbS4kFjI4aPJKsoXN7W/pqjxWcTm7mmdKOISNkxnFs/V76YN7RXEHIbL2Lxt4MD4
4E/xvjHsiRa08nk81NBkrtbQ32xvDr5iU8CNoO28DzTjz0LEg0MvCcp+HjM4T2ySfgtb89ALFM15
gmkRhtxyXGAc1WLvEm8IL9mgITeb1QxiXlk4jA6SGAryz7urp1+wavBXdGm7YtxM5LDps7Chx+Dl
PCWsgnO1p4dmUeckcPMDiYL0Kdxr+yJb7NpGlKdFAsmk4+p7AmKfnG6Mw2UES1Ff9ZzE5961DQ7J
jAVHh5HMAzQVFD4hgc+lwo8GxmMay0pFWO8lxpY1rR+gy5QeVrLxHYvAJL7oJk0xjCAtKxPIv/4w
PITuGcy5coFJJSQqYnKLiz5lMUb5r56T4GHULDpxgkA4rWt6WeADcZjRyF95RuIbjP3sjdktlky0
O8Gwtc4h2+Z/YjrXlIFb2q8BU499H6rL1o4dduV2/TGN6g48eWy5hglmWcDaHI0myxkV2d5mdeij
Q+v5o0FcyFo2VqfJIWC5dKH/NKoPH/duJRBsH7rniLfqqFUYojLGVgMAtP1nFQTsTxAlv2dIN2Nz
MY5x8aatgK1Oit162vYHpwN7o0KxHgQ8qvJU9OzWIcIjO5k6OLWtVQUAM6A7qTQajsmbk44OWnPl
oed2BkSk/pFiyHW3yAg6zaPrfmxsXo56EftDskbDxYczKVsthy/pYEmxmwBE5S4tOit9GRsJmFHa
PsNrqMoA9JBFQnBZqdwwGG5QV1PWxl8AMdwOVbPWN6pKX+KI6bvYvA2ZUjquV6SOo6vOdVj8YW5z
x+WwHpZ2wYxfBqzPDUrusqkHvNlICWi1csRBzOgwUQPpypaQNrC/wImityRNycFFUhVtugGyjIr4
koowgjFB7J9CbOfQzbXJdQPJ9qehSQzceEnJ4H5W9DTtr2kItQP8Ela/6iTxoIqzn0s76Fuzqrs+
2PmXlsKbZsKs6RrrAlFO/dqcuKjEEzyW0h/C2+p277Cc7OVozmBR+htYVjcXIC/DMgh0CYhJ/LVF
LVgSYpZjqJEd/4+z81qOG9nS9atM9D32JDxwYva+AFCOZegpkTcISqLgPZBI4OnPV+qemW6d6e4T
E6FQFE1VsWAy1/rdCoweK7CooVWaKX6tXB/wUKrmW9MDtCgrB3Opix4oUaab1ar1zdxD/9XpOG3p
i+MTHae7H0AYt9wX7P0AUYcunZcP1U2EJ/arfZwraOy8Zj8XiYUooJucg10uNYxJtpXdUm77qje3
FqKtz9kwAjzl3ovlFP4e25G6oKT3o7Xo86Cb0N2gUoC1IRXT20oUh9SNizwDRDaXwsyHveYlxRGc
Ig2GqWxpo9uS+4E0tQY1czj4EsbBWZOoYuTZa9dDjfRZU0ZGTAFEIIEezguYQsrucnJ0/7kk2xsB
ztCfNIiEx0QytDMACpxORurnJ9Wu726fagS6xN/dRd80vVk+6Ka+ErkF16EZwg6qVa+2qD9A6Vfq
sDQdtiqL1b535HvX+h1w3mCEcFbzbl1b54LLQgMHK2S5XxtL2/Sr85WbJieLWLUnfxDTnv5rppQo
yh3osvWoQUcdcMJDH5Tu58JmzGeMd53WgVGK0sBzvIilP+jlldhYoE2UmmswDXsKYlr9p6oyhsCh
ND34tLHhBHbwBewIuphZCJ/dwitelqs3PRXEscTFoB1pObyDTU18P8tEP/QsTFtmc6Km0Wg0z3L0
8/sSu+tnV03ZXZkxA7O/Kq7ipKsP0OHlOeu7W92X+J269VNHIbAB4UzCqre1/Rj7l8FZ/C1Sma9T
5s6RSMr0RaPquC2IN9sWPVymckt5o6AI9llqfU50bv14mKRBDExRRZDebeR5JvtQOpYfCK/6XWrD
UWneOO4XbWabwNCYxBS4CAbWb1NTOibRB7l7k3l+Hcxrnn+sLRyY3qT1ZrYIInOMsdzq0JlUInnO
6k5ngN8vOQgTBVQJEJPTxKb17eyYQNOJI0PUWwM4nemGmV63pzq2+1Ofl/FhUVLthPTIjq9TPHY4
hE8Y7drAs5hirzuGCmWi6Ts6EXG3egwQmm3HaQMXEOHznENHu2WtRSqtP62LUXx1hSIUx5dWchTd
7IGNDPeoWtzAKeMscmP7w1REKTmGu+6GJFNRPrLMlV5JUVqPw3YVqt9asf/aeiiS+tyfQ41eCyir
nW6n6ydVWf3Jyxqx9QiAevCq2D8Pq9OHzjhCuGWrfeMv4tWmVQIbHQAY4uog8D+Hg5ZdyI+kwtTb
MTKrGWCUBFeqs/pz5VHOTmv/1IM5RmoGxUK8v0ZxnVXvZAg2t16bxMHqSfWSF4Tf66aZ3RSL1hxK
r/gwHJlQeDvPuW8bG9dUJhoUr4vMFiRnMBqxMVqUeDWxNycVT3uN9O37mil0EZnMOVsWt9oskgUJ
B4uJlATMOKlv8nFoM2BXi9BpZbr3C0NndzGKk6kpYBadfVwIndgyO/8YdE2Gdu4lD7pg/SSwCm1d
rNxpu+Iji4amhyNlzFu0Ik06VOgYQqBWJ6jLqrkZrolTQ6vQ88G5BCDN9aGey2lX50yPGPoWo01N
vksq0gfy2DR0I3V/VLYlTqOSyZth+DxVdsBtPWHitZXE27lw4pepwi0TxylJmPY43k9s4zeJVr11
PtzuOK74LrKSO2sVZdR2tgMB45XHUjO+OMr+ZDqwPSqx9UA3UKYiONj4foxkDfkze4XWkstU6/JG
WKZzi3vePUu7MM4MhE/DbBT3Q+7Ig4XKMMp8v4mW3qqPowCosCaVB5hKJ8bdS3COBC26VVQG+2Tp
BD40GgIJUR/AdlEK6UQMmjotauIOciMsVAU1k0KduX6Lc3QIaN1EkCA9CRIUEoHEHhFq+N8pJKvk
PGSTf8rZBG9zp7D3qYrnz6Ihpgi2Q29ur1Ngg6mvpMPiVAFktva0Prsio0NLpLEBBRH9CeGdf4d4
DBGGbvQEBsbzfuX2voHAW+5I0khRTootWob+XCfxd5nryRNSHDtyJzZDaej5MWXsEkQjOXPJqPqH
jNjHcGhJ1h5TTW3BNuMTpKUeWDa8WqZrX5IBwE/ODV29SuqGSKJaVcilSFdFiPFl4sM+QKN1h3RK
stBOx/us54Tlonou5tHa5RkqeZaC8pqr9w5/kYeOox29im4K+h+rvYWrSr1lV+nG5Mhxl3ZpGXLU
Smhf20L0mX+5Mq4ho+ZNtnrnzZu7LxZc68Vz8ooCtD06rn6ZetKZ7FYFZdE+L+Z6v5JFFhkzEhfT
67euNn4aXPHcCUkml6LMWFbtrl1WjEtlDZHt19OFS8qEGTDN0G6cj7rvsl3vaXpomQDhzEUcgxpZ
5C4f0nOlsk/uTGu0yrYLXMtpPgSDDE/UvszBRIdxMb2uovlF1PvZw+T6VKtyFChdfdqzAmO/ZE/7
pA/jsPM62e3tMvM3MCr2XvW+FxYaIgwEm0jKw7VYs29N1pKZvKazFlrwjTttBCJd+2TSL2KELe3p
eL5Dq7fnrqIqqIXpFEGszW3k/5CLmair0lH2DBYseigny4mQjRngH3YCptq645svPPjgcaI9WGr5
IFARvpNvV773SX/d6qVz7BNQNwSAsXazNJVJcbOgzZT6YH34TB753iQNs78aVMFsYI580SsMGCwy
GsPotWEyRMRa32xjP7ag9SUxC6ZWq3fJSKu9x8wwcuPc5WClEp2Osw7qfmydDqJ+7razVRS7eE1E
SF1ZnoA6jXOu5my/zH1FiV0MqJoZRVJvdTN2vqNwyA5jAdGVO23/LP1s2ueaiwylZmntC9+8byjl
b9SAw3Memjmy1ko+ObNYgCh5r8izuVU1VP0vvb2k32AXiQLJK18AZBIS/wnKpn5myGT7IlLb35iT
lUdTo81HIUQ7Bs1crEGbtMM36a9tHzijWPStuWRIxhgIu66bAZUqwWNF1lVBUsfuHm/H8JWpG6C2
nM6CJppmjEoiPdOaaUeNOZAnMMkSwVo+Gsi6V994X3yihpGr5jMhTkV2GztQiuw6LTILCs5L6o3G
riLH9yHpBuFGNtHIIEo5OAfdrhF4aV2+oEbqarh5d6QZX4i7Oy1rI/wQiKfxkWsU9byHSGveVSLK
l8YX0zlDaUBztyKNJVUSNDWEhkSP7XSVO28qe/GhQmy3O1rVSNcCeacngejGFFYnFX65SfMyGcOu
6qzlRczUvIGv9MQNF0CbTbFUFIUpt9oYWm1hAuraubXVjVlONCdF8xVlq9tdY5sN2oDWndJQzPPE
QKJkdJqoqMdss1IHAv2UI50CRfG076ypuYsH293ANJqXpoLDOsSr67thizDBOU8CYJrSlJC/bePU
wg/6wS9u/DrhAlYmrMDGqSVgmMlIwpyCeYa35obVXnMAwOqhiFNQ077mpIQDuI+MurK1mwjbovS2
M8NDp+210rsb9MbyN11v9ncI3f3DOCRuE9WqX6sQ5YvmR7muQREbMitNyskxe7cYjGIHLQV4vVlK
T82IW9YFC0HuDP7BzTLHJQsa4yoHpGzjLmZ5633zK9LSsbjPgMeWABmPYR0Xr3GMEImZJTdMZYur
ULo5+NbYjPkEy9dXyN+AftdLNhVNv0diX6oAQI3jFLOOq8hxGjN+HhtjiB9V7S3Na5pX0qwQKcxl
vnVqWMPPcKxq2rkZxdDI5Pmly3f1WhheFMs6e8mTsrtriPV5yurULQMN1P7Saxl/JesqpZLtpW4V
VXoDrG12qn+BJzKzCNSzXw+SaSJtWC1j+nnIdSMOO2a8yJtuTvslEpVyobb9eci/QvNa1r2ru6K9
NWMRl7sZHRgR9INWwh84DpJNhkpeiZLZ8NhMY3WVcy9U7UzLbNdnSy3iy9wU2S7VOivSjc4gfXZ8
KKqUT5KIfB/7dRURszM+uchDo1Hv7mm41dEh4mXTW2qg4Bju86KJEaZ7icIYYNdbNeUiqNG6Rkw3
BoXlDw3Bj5vLqnQKiqJamPbH4NFbZbf6ElCxgTnDG29gtNWrvch7NsRinxnSfBosW91YMvFuB4Yp
YN7rUDStcbdLWpsldzLH5xWIDUJavU0CAVhSIEyu0zmNPOhXZJlKC1LPyHcFwU3XGpHMt6JpHuGh
KDctWdwrXWsj9Ahy67npGqmy0c6z1aLUsDFjzxI7paaQnVBNNFuR5zFDX12L2tXtjeUy0l/cJv44
zxu/c/VXqErBCttAYxlx230e80UeWtQgBENqXXdCJ6n1YY2y2ggp0JsonwZvo3l0BDhhWOyCsouT
NySe/Skr6PpQFOnzxbeWDuG9mvqPTACZ6ygr9XDyvUzH7FJiKCizXiHi0RXbhD/MW3OwjVsfNgOc
kgsKflY+JvYwbmTDzBp8Mxba/zJ/MqYuOfTOUh36pbW/FY1BUWjU7W29pO0pRov16NjCORqpZNeY
jXJgU6NhCXRptem2yayWRD1Dbpn2TcOGjI5h1YS4U/7Dw70p1yhoq7xmPfZKrm9WD6QV2Mviq4Bg
zjjKofEObIbDhl7lxTacuIt6Z2JEHTP3vvQFkpy2HfVHi8qT/mhyI13Z5NW6KKntRHgvLqj8zsgY
QLeM2UPsa2/EnxRQckW6JUv3UjXUH+uyugeLUNstK+PBRfYWEecYbwTIJV1ew8lrbt0+P5myFptc
ICDM6xkBm8jGI50EtgjdtelYzfcmy5D1N0a5a+TQBrk13PlWM0Vrm+eRIycCbybvvNZUzJ2flDe5
5zphNzpLpI2Di4mnvXiTcUY4tGlLs96vY7Hv0znKXYR/TT+YF3JK7uoaMTWDvF7KtLII6m30T4xb
e1/g+gNLtl6oyRSFlGs/wXPOG41AzQ2z198RFp2dYd3ZU+0ebK09jbbz7CFsJXVJ9VA96ZnrfQGD
rvES9YkRLLHe700wpniaksgz8409l0+TVnzpU0F1BiHCtDLw0vRg2OkpHhBc4UU7wz+7QdLp4uC1
C7PGWOrGAI7QjcglsSCurE1sZiOlnnZ31aGie+cWw5dsdt1hatP0KXOai7mOU8gg3CLUzSSnPmnu
Y4XZq0lS+FDOfKDAWqFHhrQK8s7KNlaHrK9jh4PWSsztMFxXH7sQ2ZkK572yMnAzdpUN7J1EhTa4
INH0aWbRauxWwO9WLG/q3jq3zfzu6VkbJf7y6qMSTCFO4aYT85D5Kyjf7NrbOu0xcHQtuIWVdeEC
K3yAhDc3q5dWm2nEjGXOrfvNryG2XIX3h9he80jaVXvPoIHxyUly0C6psoj8lylKZ2tBpeqf82ZZ
udmtxH+ZfPulNUuGStA0TVvUMycp9PZZc8uzt1RJiMbKZ1azI14XZ26/pF4yU5XV+hn6usxPeCdY
C6GkT25jgwxrlIpLvORbI0bcP2IDWIby0+B36g7fD+Qx2oVQOYl9o0yp703fXN5mVv8nSLQkyjtw
ez8zbidcVdBgswhGy+2gpTMDgWWLg6hL3ymwMYIlQ5o99JrQcaQh+R9qN1XhXCNrPgIpwBb205cR
zeKNhZ1vlJa3jXMDgVU/3edIL9jmvGdqV+QiGkL0MuNed2H6E2eZ9tbcDd/q3lj3rZEc8LmdLfqW
vW6k5SVHUIIe7DVvimcRt69FkxxrJEI7H1XxmXTmKQKPlpE3NcsrB0/frRTUkVaNV79OO2o3XTE1
UyAW2zg3BqbFtOAudasFAR+ah/SEX5xbcuywNo4WomzXNKKl9O19oc32qfPc5gSzTZWfTuNXtxXJ
QRuc5vtqc304hudcXFakEMuUvkV6nYaF1CzwyKk9lfO0fmTukPfEYAPnQVI6SBz8OL3xrDx7kzWZ
E/XE2KaqNpvPVc6C6LgFrJn9He9CclxcZXyH+lc3TRqX+5puEdkkmd0mYYj7UaVFaDMm5jJAT/KW
nn3INGyLGDOSMhgY1nlyZUyzI7LKepPGSs2RMvZ1F4+Dl58rXCxlyCxy8b1aXdA2q5q76UEVvY5w
JPf9F1UN9rPL8N4s6Jp2OTdaJfc+TGO2KzrwIOhzkd0Zll9/4cJJyqPbmO5D4ibKQWloY6SLyWmb
nBnLxjU/5RirzjkRQqbfC5T7TVhXShFMlIk5sv26w0DgaF8ah/G6CgPFQr+V2AXZTWZ1l5VV+jbS
U++llOvHsM7dqfCLfIro2L1PMltbscvTZQFkyNHESuHeGVy0QzDnE/iYxJpAPaxbTyjAfDts6lVH
lgb9R62WdjZ4Qd9dDFR2T4UG8GIObXnCpzAcwGpQj+GdOnexoZ3XgukzfZp1MWa3vlZbPU6dqBXa
0HPMXeOBotNRTDTxs1cb5fSxtMRwyGp72RkkXaPMGT3zjIi3ujcnr468bsbcMDbmWetd/USJii4h
IyQB9QrimBmvJPZ8f3iqKXCjVL+iekJ47V2LXrEI51Y60TCNZbgaBuTCmEHY28urZdD/DaobX7LU
07b2kl99U7N3n9P50uKYkCUzdvltXarvudNl96WPeRdKMW4/cr2lmhhQ01PNk42RiO6sG1Z2Y6el
urG73iZWyMJVFzfqbBqrtuUaKTa24yFTXlczGgmcecnLhWmO7P+3ENGPtj5ke5S8K7KcbND3hbAk
7lVgeFTZX4VVA7KktGOrXc6hJ8H0OowYgV46jwLzftDKDr/fDPrSmUbyhLDHPhTJajwS2CI3Q4cC
Xp/lGMpShzxKLfwJlEO4k9tlg1bOpFnjOPTAC1elAnBexyejK6d/YLl+kqaoorRhCOmYoGSnNm8o
eZzkoEOxsmgAqJqGYRwYBQyQ4CxjGCNWvet1Wy0BQhP9G9uQ2g4l0yPsqQfE1GjSma6t6CvKOzBf
b0tjRuY+HBDawRnRhe+csgHQrUtT/ytz566oWKxOfp/KwDVimFkmKW/JWaFKd6C+03W6VOuSIeZ1
KB6I9omY+JPTl/sQrJke36LXmEPOfLqbUnFK8v4WwjkHDkWBlQ8DJb/jmY/WldArq+y7pL0JalUQ
aC5TndtxyHaLrMxAYFoJR4G0CaW0vkkwIPJf7FzaxqiQTPruZS70Z9+XbtigsrqbOXxvaD++m1eL
Sp3Q2umZuJN2nW5dF6kfuBDQJx1LoHekRg9SJpsc0SYNg6eBlLjLrUMiZpOvaGgxZnZXs8agz2vA
pGQ76AWXvVWCzZW5PFNPVEGfzETwzntHIUVLbOR5eufve1XwNJNG1LKvQ+qVdWaaUxa2EqOn1REd
Glst20frfmchYLBTpaqPyvbkzlqdb9TD/W1nZhzOFaAFt8V4lAnu5r4Qd4xq8fZj43WHLIuLwGub
jnbXGNjqkXt5JtIb7E4URLA4tVbGXF72oF9KNIC7HD1vWKgFBu86nzybyTFSa/u5mKrrjCVKyKq2
nkZaQC4QJ9/NfuZD4KDDXWmRb5gm95mEQj9kczsCQU988qSOECdUG1dnggz2v4qC34TEZ3rUJUf0
+J5OmptRpYz20XTn7oGIRu2WrXnZZ/3U0+F2IyrGxGYxmJFv1QiDR3r1Hd69ew+90FGzvRKkvrQo
fjPaP5DXQzXL+kEhr5oSYdMlsUb4I4jstFpm6OCFCKiPMvK5bOQJ+Oh2rpdq3L2+MD85YqlCuA7u
9LpRsPXYBtpW1EBwq/sm/aXYz0wiuqwIlh9UKadIYyTUxVFuvSVhltmkNGpACeXAQ+VIvFYV2u44
XUIGdhQXJVRC4ZbXkeGplcyU0dyTYPQ4rYMeCeVf8wka+2xhmAtRNIMbG/jYaOvTmy6rzminbu2i
LbfZkCS7MtZvi6o7a6jZQlPHGeepho0RcOYwCORdS+aNnwyscRAN1YAcrMr3ysrcQLrxcpvHTY7r
s6YsnKcgQ8HJyibkhlX7PNdX8B9l7dAjnKmrwj2Oq2s8jSltQykZ6jtmLdTQcjVMFw3Qdl8DKOfa
tAOlGnc9qqy72iHhJLdGGeT6dIu6+JM2a2IzlLEWIEUbzibHPXKt6qYx00+o3odQKNTXrU050i/j
BdBtfRw8tz0NZDy2xvCmHL/bFph7gd0Y4aIG0M/EYlZ8bFB9xCwa9opODF/Ig2IJDUWunhlt+cXO
2MWdVLVbZC9yUxeV3Jlleo7JpttMnv1oJ5Ok8/D3TmGVm7XwxVYkTcLp6J4tl5+3zDD2q/pTX6DK
nG1j2fRgBbaLYa5jrMDGRJWyd5ciQ2NbVId4SIdnV5qf134t0DPAPdTWiPhS+t905iNTyul1aLlc
eMta4G/H34s7vGSJ8JN231o+eFiWPZpK9e+5Vd84Rra8Y9QqjnFhJDe6kXsRbkJybJv+vdULg8bN
7mFbF/OWuRLyS6+aYrvSYr7mpSmPNZ6HbYMx8bHscczZPaLsRBOoZEzbwI1h3ZITAMXtw/xBwgcm
fRo7FW5Ba9JDwzFv6S0qchdACSUDr/Em7Z3YuiP2lHpH7Vph3CfauGVlvEEW/tIP6UnP2ePQzmXh
0CI7djnqSOvGDf72r4mqCzbR6rpTycDTiyFiX71gzUV1KvKLQdgFjRwLaxsLTLJKO8erjNpk3Pip
xGkyaRcml9ubSQ6AsqOBeTLZOWuOEq+cvjvswARxuGqzUGtGivs+YDy8Efle/g3nFI19SRwttkPy
QcpCbzb6uBR3WTaeysrjCrC4qhKNA4FX9a1bjWfWwjcbJnUbTz4evlSzosGZUGLR3iI5rbIt+/gK
31kkmyTxg3xozYtvphCBevKM2YKbpJzWo1c4j2a7zLtkWe51lHYEOjSoelY4x7UoSlp27Odtp9dH
arfuaq8pGyDHWL5kE4MDBgMRgW6sqLZV9+plw3fiRPDJIsH0tAmFQxknpzXGAIo6aQ0xP+L96Zh6
6zILd2/VjgqnpBJQgRQwVYkxRV8b5E0IhQKzERnc1vCcJmsOkrdeaMOupZPMwxgt+sbGOR2IwTyV
Y9IHaQGH6SxaG9YYIQJQ66emMfVgjI07BrEjPSnBHAvbwoUDRBcmVfqawL5nINqFQqveaWFG37Xx
Cs/bIlCvQ7uqPuJmfVl9p9wyTORK+JS3VmZ0CEJbpHYFOtbMxkTqxx00rrFudWtVt36xOGFK2fTS
m+sUtpqMubuWJDI76F63L7wtGSjtEWbNCPDhO9u2x0APyYuF0DeOS9K7R5QFM0RZmm0FukBWpflL
N88xRjNV7kxrfJFFedcBJwYSUOzqxs/2htG9N554TtMJS+KcriGhnCVXNVT2Iq65GcOzN7r9xrUk
Vp+rUL816KuriiKpWl+8mQAIOjymQMQaDL0t+t2K0oqRmjkQsyUrarS+Xa1dWQ1ogPEH+makLVQL
gSpWbhJNL7Pb1BWcxNR0yq+4Loc3kKy6h3K3E4JTF/eIZ4gVEH+k/jVjTZdRb1p9tdOmTtOjBXyq
2RmdQPaTSI3EGa/3R7gru87jw5ykE1GyReamaHRUx3nUzN7f2fbU+BdrTmx11PVevswxl+9T4Ujk
JkYZj07QOGY8beHJswHGwV+51cDPHfBmgegL9Uf2d5nffxat9FMqXzzZumm4NNeO1iET932xfPHw
UX3/61yoP4nt+nkO3qKtSilh45XW1wp9lJIncDumEqXNEv71W+jXOMT/Iffo51F4SWlIfLuo3DJh
CX1PUZ3rXHWAXOGCgI/YnibrmcFXO9k7xX77tR+7xQHTi43qvOpT1e6Ia1H3f/3n/EmclLhGfv0u
hYnRDtzSYE+7uGmov/yOjc2ev1aOfF3N5W9y9v4kP0xc3/x3b6JRUhQeNPyuq62K8jGOXwzAmiwo
EwtvbpsX3ON6h/b8rz/Un1wlP8/RS9LOLZCirjtsboAXWrlGk9Ubj/+7V/8p3ksX5gw926+7euqc
iJbH2gvRZH+T7/Vnl+BP+V5UAyIxcodjJSHI0JwK/ESAna4b/10++58dnuuV+bvTUfZ+IzyEJbtG
9ytml+FDMagJ8/Rvcqn/7Jr6KdZPq/UaQxxexbS7T41pX1httFCOzdrfTfT8swvqp2UAEqUkn6ta
yW8zv3YxnKB+0V5MY9tlffO/uojMnyf+IV+e0EEwFLovHDCIxdY2BqzA/q8vov/5E5g/D/hTZHPY
rchXirMr1W0PzW4hqGKHYmKJ7F6PiRbp2r/JCfyzN7t+/3cnvEAvmdkjJ2SQNhMMBV6XiWSEmyVJ
sq3XVjXQlUx+Tb/796/q/yQfzd2vS9nwr//g669gbn2WpONPX/7rqan49x/X5/zX7/zxGf/afTSX
9+pj+PmX/vAcXve3943ex/c/fLGBfB6X++mjXx4+AIDHH6/PX3j9zf/fH/7bx49XeVraj3/+QlRY
PV5fjaWv/uW3Hx2+/fMXXedK/vffv/5vP7x+gH/+cqi/NfXHkH38v0/6eB9Gnm/p/xBw755v28L1
dIN7fv64/sS3/2EIy6DccC1hmNY1Iblu+jH95y/2PxxPcPV5vuXqlmnbPGlopuuPNF38wxeIwnxe
yzdcg/Tx//zr/nB+/vt8/Vs9VXdNhvSPP+f6/r/bklzPEwabp6MTFQiJq/88tY7ESKxz46gIVOvi
nVjGcie83DvTrhe/PapSMpsGbT3i6qvvLEz5N+O8Pvz4qupXc38VrEWaFXug+sTAalax3DFaYrnT
fOUcc2zmvo2hNVj19y437CgxluWhgCoMiTroP+u+/SXnVb+JAlZ98IgI0pAKE8XUfZv86Tu6MfsT
cvEvuGjvMbLJexImtK029eooRbYS4yf97VCZ6t6AmKUzbJ3PEEkvpTsWm8Vp4h6WVKhj6ej4MkxM
vItZ6Y9jIR+KdV7eCmuuIiSa+pHBdOJRpOODjaE6iEdPxtu2LT9dk56ibMyTLW10f+9lbn//43tA
Ut/pBMQRi+YltUT6uGDsfUz0EnTBpComMDpNNxgMzF1dWOn5xyONxJFfH/339359lNgmNNCoQmWD
iBTAEm91/pVmy/9sY4/d//j2YNAG1Lnv3CSIdjLa2jNBImKXXB/Bav/26Mf3FjqgAPGOj8Pzzs9l
8cgY8+qpj3UZMCIsOf74cqjo+7LRoldi5PsyJvKlzpYC6gBp/49H2uxor797VKgXUvYyYx5ucVwO
dBTlcDt22hwKt8Zqdv1e6TV/l8z8xwrKc9BQuQSS6Y4lbE/XjZ/KionpNSiz4u5G1erTsiTOHM2m
ZUVIMLdlaQNJD4nz6OSGdl+2Eiixth+1XGBV7cR75t4bOYZHUShi0/QYglUSUr7lys+PWLmSc6Fn
KUExPEJWbtMq9hlRS30WDUVWv3bX5nVO4w+HmZkDw0HeZjE/0QPmZ4jL4R6Izr8pUOP9+Cqd3nxl
c+3hVdq74Ko7XHXLm95s3bn4u4RyXAR/uJE5MoaB5NdnYbA837CMn3Zgmsy5R+yY3cyoBdU9OAFe
n0U052lE+5saw61fY5oLXO92YlhLYLZa9q21N8k0ud9kehUGME43qOxeQS1VzcXWO21vq3yPFp4L
WA73fW3195jYq1PiiLuuvMI8CflBsXsx6DaRPvZOhAHbCw2CCIat3aFqYpR8fAczECbXu6P12g6D
uax65kYCFy9lXJyqti9OvSmKU6o6VGdxvLeK1Llh/m47vFo/fnsxoe1k58OjNr06qzpVZ8OzfYCE
atrYg10PUcWHE+emGdpiM3YHZDv+QBSbTfpbQxTM1Kwka/mqfbVjlxFLczkcyRN4SexcwrmsE0KT
uL9jQdAtLRzQfT27o6HOFQA+EaCDdVQWrdmPY5n0aO/U6mBY7frh9sd/3tuvh57XXDeryOE9suyz
aqqSyG9t2Lf4A5/XOb+sUncjv1TbMbVlAEqCf6Np/f7kWgx1QyakjQeTVPNJL/uwnJxkY0FWnfva
m89EG3LNT2ONalJY+wJLFxJrX5x+/OddH+mkq24lXQPYk0TKNZM1EkmWy9Pk+e2mq9QN5M/jyLjc
GWNfl8AtdV70fwk7ryU5sa7bPhERsPG36X1leXNDSKoW3m78058Bqb9lvhOtGxoyJXVWFmyz1pxj
yjIgGirpGcZRNcdIZgQFgvl/Aitl/pcJ7kJlJcJtyctXoVT/0ILQjgAuqanpJg5F0E/7tOwpRfXq
GZNWHq9VV/8oKKKsIS1Ul0LwDSyN2JJLha7mcmzKdpNig3cWBeKjpW11VCTCEmRA4o3ecT5AsfOO
WCd/XLK3LBcp1RDSCGscPr3W7BvPre676TC/lpR1s69r+4N9u7fXes2482ytOjCuP+nTlUrt+W4+
G4UpMUK3WCDnP+ZR+UB+lwQrESBw//nVjyXy2rAoEbUm3L88cNcmIk53qON82JhZAcUPWhfaHiW9
6hbqbKtIk9U4XarSxxmH+ReecplfIl2keyfOn6J8ncd6dtK7QT2hSlNP8Pa0k6909SKqSuvYBzTW
+t6Pr4rQNQYsyoqamyeH22Mha54po6GuJoZVofwtYkNzfg/ZmNYHtkpvyeTOc4SuW9P64Zd1pFqx
MbVRAmCCNcJdqlWb3vL89zF2EOjrvbVoCl8/+nXxHKtyONLQkPdqXiUrK0V2VMGZPHal4MmaznBe
op3NIns5v+FkxoBGMkJxBpYdcKhMv6bYzt6Kp9QwhjcKSiXOCnTiYB6UM9s72oZarr13RMeUSdXB
/PO9e5ww9EhdiSynof6JMPDBj1uxH8HwHAIz/XE2v4Z1QD9E02t+r8Ewig2q6mUZXuismKuqjKvX
Ia1fOzP2PhS7PO2b3ou/EWkOQISez7mHFHr2EsH6fbTSbw9/vI06GrlGnjaUggqTsjVeYMAv/oWZ
sVzXxdg9JRS18PSW1VfY89ugDq+KkQzvjW0iLXaNL1YEvNKxdPchVbH+yKQ3d4gI1ppO5VtB+Yxw
HufRfDkfCs3dymj4cUPEluac8O2LZ3QU6GyLFSRib1+kRIEOQeiuDPtrbSMGPscs0/DqGMWTF33o
bhHARg/EVY++CVTn/4SG9g/0zPS17y1WTQyz1yKOzC0jHyVJIWF2KhiSomkBNWo1gEK3Le6zWiSM
xvpn0hj2HVPVdwrNw1slEwAIur4Iw87Zd3nb7geheYes09u9YkjORAj614Sy69AhebRc5Q0GYvhV
hf+xCKDbXHvLaHcWm9jF2LsUCWG4UsRg5ZEU8s5xcuUwvT5fza/nxT4b7WRlAxX3Fj7j3FGT/RNN
/eGal2l9p4CU9JIo2tnthDqZPidualgePBOQEODEekl5X3ul/iqMIt3rToYAZrp0YNd5bZltq8an
YlgycmHuDFt0weA0548WoY5b1wowlKgmvQpBQr9PDrmpRaCsqvRbVvirYojVp8qlVxeCQlpTj7RI
FR+r03wA/VudQDNYf6lCzUETP6tQPNLQiwxdZa3PIgoj4B87abtBo+MXldiqeJMY5YvXuPDk17hp
bifTK2oHs7krse39+34Vyte+omcbweqDW9uAzbGmeek2W8BXsVeRLl1q4d0/dVem31oteRaRKp+H
oH+pkKG0D9rQP83LIPg5MF5MaWx/2X/92OH8uqMxft/w8tOxKlQFRVzH0AC1/pm/VRMTpmktbowu
1ZRdSij3IU3dR1xw3dEIrO9YS7edl1qfGJO+atRjnzvcNJui64aDlOt5+a5pdG9bEdzNK/pElt/H
sUM9QRTjfWXQaPEKL73Hd0H3sgkedRoGAhnxRQ/x4DhREG8yU1b3rI7FldD1/irCSlz5VchrrUKV
TbUTflmG/iGjyjNx2hb2NHMnTYNMZVoz1o3IL74aZFf7szCwy93OE1ff/Pf39ecO0MEkj1oCEa9t
GICZrD+zsz3fqIhVrBSq0KG3HLTiSyO75pEgRWTVLDfXqLHEx9jDPMtRkNdRsoutwdqIsu+2mIi0
dxSlSzpA7otX1cZhNDu5srpGe48GAzNlmMBY8qojopzm7CDxcoXqXSBo97j1PYgGkEbyHRy9izKo
9Q51gXcUaYA3kfJhuBoMHM3AwRbzFw+UKbkSr7yav/j5ELYFPuocgAW65+tEPLokg2Mh4O21A12v
EBb3tA7RgeutLVQb1HSQLJldUb7H/j+Zk2ivTgEUOc1oBCqJ3OhmrT9rZq5SkDOdlYCH8Gz5KrDF
Xi790Ct3ZVlq12xeaEbkH1BJqfRVAQr7gCXh7MI6vzR6QDcxVsyL6jg4pdQsfLSFouw6kzZ31Zsx
Fujsfl44B4xHa4DY6QogeA6ae2rzmg1L794J74c0/WjDnGWTSOjbamPzhr1df821Ue6ckC78fAmo
vVxOoeSDlgSvTUHXmSTRZ2hbxrk6s6Mco+7sofCvIye9ttOhK+Ghx1nC3Hv7YcaiQ+7gZyymG6ve
kzLwwRYJwS8ZtQ+sMZr7vrxonSMf8FRhh5TxuAtClH++Yl/VaYbqjMraw1bFoAO39S+Vs/99uC1X
MxxHqBYPuYkD8ffVSG0XMjY8nRj2mvoljpgG5OiQsHIbw28+LmxGViIkopVBA+UsJZo6ZC8IKqlE
IBsWtaKf58kxqHNwzQGkmgJb5aIzbB7vzGlPWTmoK8XXi4f5LBua8kHpGPjns0ytv9wKCnbVgLYQ
OKLTsWVFrkf/BCLtVyoDyD0cggN1FWMFVQnFcwYsKrWKo5613kNCZ/iaC/15DIrwTQ6+uw0ZrteN
KsI30IOYDGInWv/3U/5H4gKjoq1q+MN1gnJci33iH+XAWhkI9CCMcHvbe2WBzkTL9/cMh+0IfGq4
FjR9nt28eMQqkN5VTehOFQ4mvTTgvlObdW123Tmw4v48n1UuS1SIgdGhb94G1aieWslPBRNJ8RU8
R5FiLn0akcQWxONGrZM3dQSTm45mfqFHlpx00Z2BRa0IdqAEYw36eh+gOdzOT1+nC/QDrXzsSax9
V6Pg2ICNv1NYb+8j1M9bQ+blg6+g1pOlMX6TSOmyCPSvVWQIMqHh3P7ddrTu6LjHT51Rj/BXPXHs
BtO9zwX4f1OGT/gJw6fSLr+RNCKW2m3fOnj6hrVIs1VAvMN2Ycov2LIs1KgTpzYPAXDGcbknAyHb
RCJEkF1pDPeJJtaeRcIWmuX6AGoNk+FUbFF6p3qIWtYxsQ0XD4fzXwZx53+qeLZA32YZpk4JTwjt
jw4CO061w0ETb0NNlics3/3Jtuz+doY2hLqvaax+vlQgNSL5wU+Xse8D1ggKifqb38No+N8TaH13
lveJUzW7mo3uo8eHbz1fulHT7iuj/QJNzj57mW+d2de4gw0biMP86uhk1VZMwqWutuUdMy3UtDtj
KhBFU1nItO6VsDD3EhzDgQq4jiJrOk2LHDY1JcGVropTMvao4Im96BLSlr2YhRleueEJZKy+cXiU
DqWbKRc3QeDbKIr1QVrUuhaR+zkGw6ct0GVlDaLoxNHYRXGjbmWWPKSpAiZiOlQGHHng8UDYigA8
iB0nw85RUZDn3VDdt9NWkl5pf3tNra9BocovQKVwzXYOhAP880ukMvkjcQgEt2JMvwtzLJspDYkj
RB9mwiF3/7K8sX4PNZoeZIq+LEANcCwOCKI/9mP453yTjWy4xc6rbOlU6s8mMqOFoXbaglbicMTe
yHo412A54YFfzZfKWFKhZQ26zmEFXQv55E4lzDJt+v2PHXlv2psKsdJd24/8DGzhPcU+Nk7pbQZ4
Z8+FxVw8rZHrWP8eVWxDjcLr7lxa6ZBiBvlCe4aCod8PnzA7lwMqGSKXfP8gAIT8X/ViLmFEnfWW
jQawuqhpVmVjl6sO8+LFbbrhMomGiUVR1bMC7ByX5AAvDYW42/dmt3JB/m+ycagXGirBYdHobgNZ
t2qP6fgtzDr3uxZ3V+wL6Zdc+EjdEjN8yYsC21NcdPfYctMNdIn2TA6Bu7NJYvvLDGX/75Oo8xsy
XZcUYpd6zR8DLcVYBbtfG2/zQoOcNRWH8kjL91Fjf4lGn0dgOsyvRxK75ovjuA9KbeivTe/7+96B
X99MA07OY74oXXS903MJg3VZWrryioTI3PmArzYwDG+vj4VzCd04PthBpV3K0dcudizUC+FmLjYk
AI7zG/Nr87smSolzMjxU7ajuMXY9ITlzVoaR8Yswk+Jigyxgk5IfTChED3kJJUxzgq8QEZEy9J0G
xl976rIhA0OnHSwQIMCSsh+Hbsx2SBTEUzy07jZzR2czL/ipE3UQj1dd1TvbeamA+AoXfAaOer6M
DBMv/oB/Ksio55hh+LVocCuWSpRdSomhhdCEeikbf/jrQ/X7UzUVT23dxNPvshKe2i7T+79UOSzU
sy7aoO6A2S489Hm7Ccrh4ofdvT9E4TeTSnuQRp/odMOlVWfj1UK+v08LVIjCbbwr8Pmtj+AOaEQ4
IoThDKjNcDsL/n1tfrefxHc//5wfZ98olmpH282HUw/FEndtVb43XRcsK2jA505RnWMcIgRv2DOk
SKhfEhPYuq7QQ58v29wdd5bmkSAwvdvonbtSw/Czhv6wrLFTP9cdKqwgEmA3w0h/bufL1gaoNn4m
VpJ7i0KpI+iDUYZIwemv8wEwPlwr3WGBpI/Bos97984rUSq201kpbbmMqdds5jdceKnkIgkNYmuM
wSMz/Z0e9emTg5BkD0cNW+10mRnGOwNY3t9npXzQSqc6eXYiT/OZM51VbFvXxD5BNQry/kCwQoM5
7tL6fX7pyBVdu1bTkI3KqILJUyzHAi4M/sl4r2ZUyZl7NAeJsdU+lpDANqIa7BVKl/YR0Ex9n3fI
4FULA4indxQa0LGP0o9u/x4ZWN05Ze76UcLWqFEtstKA4gfJ5hjArr94nV2sbKRo2zYLQMil0kN+
k5SreeIwZCHvAzf58Rri5ymxAf2/XbT5GYbxr4c60Le1V+eH+fWoMnQU0Y66D0Zpb9FyoQbImuI1
ESocNsDPh64b81eSzh/UlMy8MAHtAS7bIhfrqGS6+eKacH1Tt3hPkCnvMnh260YhxyEtO3Xd27p+
BVAVQax0nhT4qPV60mGkdZfcqcBAVqIq5WregfHkecefezFEaeMRwZtv5sDo+hKfpjEwuWt58lK3
qnnwIA9TyaK2wkzYrR1LK0D1UH7BAa2t53fHprABS4d7Ze4GInYQJ27hq9VRRRr7L4Fd9OsmduoD
gib9gazS77FMxCmsWX730rsvrU6+5UxvxM6N9iVVFbEXSletg0G+yUQmGznd3Dpkow3Qw2Rjyxi1
daDLrcydfGHWbgbfSY1fDehySDhfjS7vKR0q6XLIQ/2c6NBkDT0q39sJaes16iZLU4N6uFGdLPwc
p/lsPqhkxSx6CzFwKMWR3K3qpQWaFnRd+d5b0t8pg51uAim1g6oAiod1vyGBoEZm2ntbfBdTBs7Q
vRkS3JURqV+aRh1XXRmqxwEotexhFhsUr7VN0tnV4jZLD10KYSogxcJu05HvAuhGX7buUk+yl9gt
cCsyWWonIC3aCT/BygPb9Rh20lohYXF388wi8vGRUrNzGnxuho02116J0PAPTiSzfRg3Bwl97dRM
hxSV25JVlbOWU/fH64HRyUr2SG6rYA86hNrzv2/09BbWuAJgXLGd6sogvnNUcorkqBbvuMJTUBqF
c2iKqnvVimgRN8JdtBVTg+cAGjLi5KC2lngezMraOF3cLGqCYdAJNdbnujBb87PtoGs0wHAThTJc
lcFfYINHvSBmiT544BG88lR1AWvwyYqFhlz/oGG49mGJf0pTO8WR3DTC2AnDr452WRiXWvcULMkw
FDYqW/sfdXUwm0da997xVizNkbgz9zXW0aZavvNt3aKu3WPdV9at0Ypn1x62vYjN+6or9Gdv6LdR
bAP5NceDSLLJXT8+lnwNqBY18iRsy2e5pmbXpLGN9cgKZi20RH2XDFV05vqVWcqGnnzsYCYgWxUr
iciWcwkEAkBxF5TcYNCylonf1U94sAk1tRjvY4NFoFTPrrTWsWEG+CFxrSx8kh2wQKdH22kJKJs+
IhM2Jkkzx/XoCO/Ol5WzKPX8PC8pIWMpR08VL/ih+e1DKFsqhpbeDXhk0gLhcMJGsVIdwcPWLvXQ
yR9FgdOtomixNId8+v9KDDiiCT7mbSESy7fO4hHLlUel0pWXEjC9Ssvy0Z9iTNi8sAGO/VeXhf0Z
gn3J1rJxHy3AtJaaOGe8XP3Rx3MSdLZ9BmrWjlNgQ3Cs5q6Vk8eviVZqp4Q24gmfHg/CoDhLvCP6
iqWusZpXtLbX1qeezZEP9xE/VvMZlentJLfyTe16kANFcqWhT/1cWhcV5z4m2Thc1nNXrvFasfQb
e1oMQdPINPHaxvjE5QjFQcn8aGu7qGGTERl4XLrBefAJp0pk0KyhUsQbJUQb1VtU5g19+IAayJeQ
mOOuzPhjjJs1gD3R70ORnDur6c8DVZijpRjWYq7XzIfcsu2j5oynRs2VJYthbREW1DjmdWKQaivy
19R/8ooGuM0zRrUh8S0Y5qnnP47p8DDdbO95CsOmzLzwQSnrcVNIxz8hrIzYHb8KQZsgEb3+CleN
sKLawE44XU4PO4Tgdtm2enVnaOBUsbpX7/OZltg/zubXOtR+TLMfzGktYRtafRaWXZKhzc/N7uY7
Pr10USY+PsaodO5CU2BqSUXx3tbc/anO6lOwmbg0c+ErS20WgknwiComITfOse+aLruSXJPvvaKa
emB2etbxNQkc6fGZ0BHrDs4/VYu2067QS5t115sZJR4FrdWk4WjxOF1NsW2neF7D9D+RjpiPvqp1
6yhX7LUcAbIZVL9IfpoaymVEXzBsYB6XqNapHrT4ldiNt7iEpbzXouEbcFix7FRvXCllM9BQZfFv
Tp33Mm3VkwNmZx8SE9EtfEEZuKim4EbvRwPDn2wmjjhkxCZ8lvnOD333m0N889IZaXsl5sSWCRzz
CoHpfe5VjCO5HMyI22HU613hm1hKps8cJ1OtzucOte09vvcRJxEzkUGO2cRCoE0461L6Mf0IPPtF
pGV2nVuW80Gqac7A5DK1XVVm0xP48OGUeHa2hsmovyqZvJYN3KBST2mEYVJvyCW5EJlHfGERbfLK
ck8unII2HAweeZ86T2p/dnH1ZE6cHm2koLQCJ2iiuBjhqBpE9bFfuh0skcSn+TVH77cgRbL8zi3H
b57nOLt5nLVcA7vLXKbJG/3ape6UK/H//zcqsAXNYA6XMsIfObdd/NYg/SB/UIxseM5k9AWIlPgy
nfjIuMgJbvX9vPWX+coWvnstLbrDil/0+w6CjBLgph44gdxxf2tVx+ZEtbYmNl/Vee8F3w8xj+x9
6+YO0GLwvR6cr4RMdgdRVcWEonbvVD9QcNiQqjVfYksgxmh6A9hGuYinBbeeVmzEvH47Jql7nleW
cN2UBYOPBhRD/zIvDNveTzGGyGal2z59HEsngzLO7Z0RmUSSAJW8GFX2BuqqvGp5pD41ibbqo4KO
Frbh+Vfhxnp5pMLvk3Q1blonpoIQNsNxPvt5yMpMrLwm+P7fhUnrT0EP9QxXUMm1kccZlvZnzrDW
SrugvooLxuvyU1FSjcPHhKGtllfRJCwjWrw53gIAun20qbCf3emQmA1OHFs/Qbws18PcnWkSSrIW
TQTSwXxmrDTAfUnMmgq5zVxrqWuf5oZBH+vTs0RztU95tERd9tuq1rR9W/XDcq72z5f1dBkYiBJU
xazWaunoK/AorL2nM19LwwcZsgKBQXotChBd80jkaH18VccAMkyC+dMjvoa6SktkBqP0qXN8gwkH
aTlrBfdU9EPBbCE/PV1xH8l+wt4Jf2pLgxZ0l20Zq5pM0EtAFNyidvrhzcoi8Klwc/5SIL71xX52
BekJ2ugQ7UlV5SAjco0/9ENVpKmVkuTZvpc1xMQF9mvrG832H1qboi+YhOKYxfYYJc5eCeKn29ee
A+rFA2M/muGoUPIFfqPhgNowzWh3egtJIg/04a3TSwfmPusJahAvaaeVdEvNr3mo0ToJhiC/zK+5
ofOVO+L7bZwoi1Ih1noA+elFeXdK0y1cbv88H+IpGotuGamOmv3A0vbN6CGZ6W1bHuqgrkDJoRRS
AvOJII1hN0uGkloJEGQhXmgyx9toQQFyWqTOlkiths2Hek/gn/2phhSpMyV9C7QU44QCqlaR7JQq
PQwe4f6Ma81M6rUwtOLBtTdZ4bGca5BYIeA+k2v34ioF1M9UGgfR6Kt4+swF8K3zUDTkjym+aezg
hLm1zVdJGtlXy+6qVewNp8wi36sMs2HdOgmstWDqB88HHfAJSQGTJDHwwomMZ0F/TybtVPbvAfjt
mq+WHJVi6muMpfIFVQv+manw6lu2ckp6f5VQ2T+H/YDIR3iosIC4QPEJVLN9ABnjXrP2q4+Y9X6+
oSsP+VNdO1N2cHqJCVTYEIxGz9p01WOGR53AZOaFRMoDi3VnWUyXleK1QOfZMVYgNu6lA3cNg3WE
NCF6vnVbynkaggzIvgmumkCbgs+IkvN8SDSZXRF1HH0pH4Vljlt3EOntPeozOGnonCy0rvXPoRr8
8mbQN0f0XNFp/mdM4DV/6Z9PwtxfJLPTkwKVFss0pnMqRZSNfi8WZbFgnO3Veu8quMgtGytWlw8E
6bYR45jUsvrCdn47DyS9O7r3RRJvaT2Pz+NOr8dg6zt+9IQ1Or2t2j0CHzuZjPcNH2Oj5Imxb8TU
ZUVndIU744NJKuWbUVbP+HRhOUfPjTdSbPb283Oj2lV+mc+sblwPrkATGQtYl5pdvHvxfZmVf/kK
7P8ZtR2cPTrQJ9pxruYYf1ShfXK2DDPyKB5rSNJazXzJba0/VKXOcqjIzRfq6iQ1VqQn2NO71KvY
jMG/3s/vqr2Dh62qrDNR7zHwToPM70F82FJYn0Sy7kSVuO9tTx5BS8oR9j4NQ/J0R8xNCIeQ8GXS
K+56vkxK68dz4YcK+p8qe41HTX/PqexMF7Jt5dfpRC9MvmN6yinZewed1tZdGYwwubh5v5gmBTJN
IsNAsbuZe/Q6sYdomISFyikadyrdMMb6ewPTOQzjIX1NyRRAgzcMwbTbS59G4EOb1oceNXd6Yje0
TmWqfpu7QEWAWb8Bi7s1IMfsx9J7jm1Pv8wH1RqN25nJSue/51j9d9MHN6xDs0BQkkYby081C0J+
qW7aVsoWNI/9g94pyPfYljSeYnyoaRgsGz1NUTwX/qaBm3bS+QYP8PiQgsOzLUeKLqM/btj85cBF
WVjOh6SR/6Sesi2Uxqv3WtPZ207VD71b1h+3/bMSKceMVNDPcKQeyAzaODEb2TZakZ5O4b6qEVXH
qroLU/oHWco27b9/6Fm28Ot8Bt6en5WK/qQCAYXyx1OKQq+WQnjugVQjZ12Ag7IjskZRL/HL86T9
hLiy2mQAKY9UsqxzrmoafnWnfyOy4uJOf9aqJaBK1XwLipaERDhrF9vG6Op3+XT7IDYuddQfBONe
oxbQ+7QwsVqKM1gOvbWv6j7RJiYGj1mLWYQte3C/Q5kWkV7byziZkk+aNdIz7UqS77ItUqKCq3Iv
GjvZz4rNnwdNq4xVS2kW82OZ3OVVKrZREcsFG5yE7bupGQufwfZoyOo0vzZkDiJDbuItwUnV3aBo
/8ytzEGjS4WrTCD2ToxXmFQKuI/KJcAscRG904twPPbyWBeef/+bWZkaW89UxXq0w4wu0RCvXEuH
sBfrq5wogksRkFLLI0/ByjWjB1F2Pcljk1JoTOKH+bWAHvcqM/VgY8Js+8u97v5+r0/9Md3R9dlV
obM+Mv/ohFZ5Tx8316JtmjUxwfb8gtwKgFOiguC7FdEiNfzwSTxYzOL/yiWVvH0qpqbfrB8tuRnJ
X2r1DSELKNwN40zruTt4REAulclyLD1hHm0NMyX7ivDekVq994izBPpsQD6mQhu7uVyp2VCQXEf9
FkH/R1cV6p1JpiXghMbYhKEaPWDE7hcxRUGgDlzOh6EGf5un7dVOiYfLTVdbzyuH2/JhUutuc6c7
EhgXzi7px1EraTQFnrlRzCZ5wCCfbm27FDQk7OSZp+DFA261UITNcAepZmONDToAOlWvs56kMXJ5
mRXfc4G91NVrleWshqdy+/x6pHvU07A4bzPpWlfL8deIBBDW54rxCMXzI8zydHebAyWwfRlr40Nc
Wl941LMLrnf9udD1L+6IuinwzTf1Kys344tbcfPDb+kPmPf6Bxf97H+PAfrkBvg5Bkw3g2HaTFAq
0zR2mT+bpfQBIJYBxd8SpZewmPgYW+Ie3KjqLhGx4uNLopJ677pjflVyuhdGbxSolpPgWNadDsSt
Lx+l28MasqS+/qNyp1IPmBd2ID4hAMtQ5FSEkClsFKwrl3Ayy2RKRtiJWvRLSZbmqYYHuDBGWgWz
Yqcmv3NVIUwhC4It2VBHx9B9/+/vAA/Pb18C+i5XZyWmYULia6CBPT0xv4z+RWa1KazKYOdbpdgU
ngCJWLnP2lRo/ffKzFT9WeUrOoiQEq4RQSm3WYiUIAGfhvzahjBiq8Rqz/OfLEkmW9RS7Za33ZnS
ik+b7PlzZuaI5tIM67mLwBlcjCJtA619mT4llEt1vxreIm9KL5wHRYhwtPwRGa+AQykP8xnxsT/O
EMrd+0Wi7tBsUGvp7604/AYXR97700HNQCoiAblENiZ41zWHtV1kH4QU1Zd59VVaxce8HpsLetOV
KfF/ZEg1V4o9pROpgNGw/D4ZU5Gi71yASUTHjlnCYzLr8rxJlxeoyT12pWLXdW260lIL+e9cNbbm
AjIk/kVVasEumebzbGQhC04WwYIx0afnz9s6nbkMo2dHVjmYh0xf1gC23kyl7ZYIwsRRlCVpoVJr
vE0OO4U9EweJq+NFteUmbepjpWLIMcgE3dhlGpwdtpK3Q6yM9KicieZhFf056XGhQAJcG6bSnSnr
U4qI429xmaRbicJuqTcsP/RGSMiNqo66PExe46EMnpPWgMWRjeWODlewvm2/6Sp5t52tYfjRAfwe
FgijjXZtaOSUgUKCEVtDvQBcosRjqFtMF9GjbA1+/qhVLrEVYQzq2RyhlaZENCDUaeqNgsb4kEm6
qLczGguboXeo8cpxozcDTtKpkyJ8b+1F2fjMmA+8lx0KSEJer2JlbYawcGvg8YufQ5Weu9AT5lsL
EBwfATtZ9xgkKpjatvlwspjsxDxsr2mjQO/JwTMgV71S2Mn36Pi9TYYh+6J0rrvx7W5726n89xMp
KM398UhaRMGpukHOoEApoOLh++2RpLmnwMSOva1ownDv2lToI1pqG7f13eN8cAjXqQgB+L9rw+hW
oV1/6ePk69zBVWIH6GQffg0Dy75jiQ6eziGkborFzsTgP2TKqJxMHSuZAe7wAhMezwIrjeOYt/Gq
Zu+NHNZpHxu1fJwnwlJ3GBj4ynIlxHuS+dqdOemxtUmGrYfetfNj+z6FXD9rR3yVeNw8Bfabkrpj
mwaL8JgVjuurz0pmvRh6ke/EVEjHNUaVZbqcpwLfolzlSO8uVpDh62xU14Z0g+dcHUH9UU77Z8AF
wGdUNSnuK81G6y6qL2bty6VB+vm9aTXBzkQZYWV0S36qdQxhODxMeruZX6PF1iw7xYBO59krkmm1
B2gaLGn+72r+NNMVORPaA3qvX9778cFpx8YRI19vCpAhMK7yIbQnKCM5JA5Eq74j2TlwiHYPWumf
R+FD0sbq1exvu9tb12D2HBlY195oo9JWRHwMI+wFDFp7aBCTrERGVjx8DeuzpLSamFX7hb/51uFW
IIEs8TaWUpuPWQZX2lf678QwOvfW4J/6YIiX86JqPpBIQDNca7PtKOmugpcyThYBwRCAAvtsmpG5
zy3CtOaCtY1hHqjV5MRCwmCsLIAwhwEW8sKcNM2pyHmu5uJ74wHhYsu0KKbuqu1r/hHA+Dq0ze48
t5JsPbo4Og1WX0iC66goA/bElDX16MxB5sdAp+wTl9Wb0RGkvFbSe1mm3UlxjEvUEcsAJtJ4Zy2k
XQfFy9ZT7vM+AKPxYicBVaJk2Nz+oh8OKrj3afQbFRIEhb9zp2HQL77ennmmIJJL3Lrd9q09PGt2
9gSGUdn0VATgkAI9X7BqbI8V0cDZxi/8gSdhsls52xz4SW/Eixy3DXYT/ps52XdpJe6KzEgFuOVU
U3QhKG7bXoI5miR/wnq9/Y/NLhvZN0Gbh/vGfDW7ELMiopWN66EC3CorrcOjYXeocbLvSgZPYDWk
DhXqebQSU4lvGJL+CkH0Ze7TBg7hMoJY8zXyWkJPZJKskUcNW58ncWVOt8TgNdG9Qqx1lPP7URN0
R7eunzEeULT6l8iJA6o3pfeilH65z8jmOvWhv50/II5gWFBGz9Z28kmOECn2qrUIhErO6NQW0P49
ML09ZT7gMxHk1b511OGoAsLfjCBVnjKXQVcBEH5/UwZ09JeqPL3HFk3+Y2yEm65gYz16uUXpCOUY
Qur0NW+QW+eW6R49KXD5oVpTghqHLUCwhQk3lNZ0pEAqGsATw2kxLtD8jItZZz8OhWBDni67JpJH
OqX1nZxmmfngmO0R2wcG0LYqjyyz8afVjnbJ0HjHixr07SJw/X/mXifQW2i/Ntspt1SyVwX6/Zqc
05LNVlI/zAc1GT8RApdHpk5sf15Yby0D5TqvS2z1bfuEoQLxDSES2/nSLkx7l+X2gMi0mNxORrad
lyzlx+0rcnrWAqWanuKEQBMrhzRAII6OEpWQCHvMnd1tb52To/Zcvc6aWECZj2jk/HXhd8Wr4TOt
xcObNqjBch7/K5Zj8+OgSXNcVCEgzPny/xF2XkuSI0my/SKIgJPX4DQ5f4EUBedwsK+/xz1qpnZ6
5e68RAOR2VVZGQDczUz1aD3RILuVPrnhWaQW1W26TXuIQgTfW6+VSRM6YvcdZmP80rbo0ojHivdq
naH1Iol8rTjj5vURE01EpZVtfK0937rQGVFlrujr8+0fNgOpUoKAvIE06Bjl7SwmD3aCUftWiWYv
E8xPnRrcWrBI12qPpV6Uy7AvDP00qLuCIMm12pqlz2GOstC27ADPRU/nhz4t3lA2qeCe4vZSpY7s
YISy9EGlphqyWeZm604j5YcWwVbtAZXCuIncX3nGZe9wSTKS48KogpgZ8SzGt6EPfzf+mDC6leqI
gdG9+j0DZN6R1Om9wOXMzjXYt6lDXCTFiIeoKfWPnKwhNYMlvfCXq65fJjFEkkQ83HPp5GYlfW7h
ZRPabt8DOR3OniClNc/YGw65jkUCKLDqPzPaf9erpn1zbPg/PV5JP5y/SBB4M1qoZQg61sio5o+s
7N6HoMkeeXBPG8S/GOhjzreDKFCqLbp70N2q2Q+e4b0mDQr4MtRfqFqdu9Yd3gn7/IRP5FwqqffM
kvlHlqHRjk17r1RjXu3pawo0hl/8iCQplPhXYvec1NHX0ANxVy+NAZRXVCgWPnlAI7wyqvVoxc6z
2ST18wyuUz6q9LalN1wJQfIlfRLLA7oN2dC5dvMUH9WFqslnuYCVepmKx97simtMPB2VFctO4ybF
FWwbXoO2jVakhyIvNwwNd0o1fwUZcTHY+99HLGo7tOP15q+VW/m5gz77bouyOyERjlkz++nw10Ln
wwGf4FbmrasTXo3y1wGMfU+yCdBP+gKO1HSZiQwUU5fdIGX6gnQiJYhF8TkcK4pQtLZyp0ML7bBA
atoHFjudgOHWCzqe5K5PjOdMtgkrCISrwrfnU8ByoDoErVvVlwLW/wqWbf2uh74LDM+pd6nlETaO
/S2iE0AgIQ0bdRSNMAuCmgds2BFdmdfUNbUsyrGwVYQbDb9AfRKIJYo3w+6AcBeZe8kKMUIRa4Kd
+n276YCLGIPpTq2pdR0z1RLNuiIy41FvGwxK/z7SW8s43JYq5tE4rTP3JZVuedQ+0e0lCtoPPSU9
R+jzgQju8odvLPpKuOJbnadopGYMQ0laJCfC+/o7BHukQyVYzLqySSB8xRsjDseHRPrEbUFqmFsJ
CrwlppqM8OAnwTyS9hAlzxPBDDtv5o4aDeMh7qcA5R8ibHX7hYW11wgI2XiaNeyhbtl3DCC5BaVn
ZurIQ6HIindjbA5kgNvaKY6Ib5pnTFhzJ6zHKP4ZRG3z4opPVUSqk6QlmA9OOUXzRYEvxkC4JMsR
jZc35vW221uM32h14VVmDRtUNfinjrk9eZvFD6GSimSrtldBrzXX2DJ+NEY3/WiWe1hhTMlpJa5o
E0MIVpoDw+jqczCCPQdJ/qgkLIU3zDuMHmgk5D0rhsk73J5Uow2tFCUQ+quMBi+zenc8ytnWm4XN
565zmNL5FrnqeXPR3NZ9cuzmXf3GZkGqWRv79WUgaPGJiKTb+9BRPX7m6cM0gFGo3x821vVouuVr
VcXOfdOW32enZOXwqu5BRKTvkhf15utGBG5VN66IeLJTMh6nycNKHnreU1slzioq8unHrE0rjQfC
i5sASJydZLxnK1itHbBxX0hSSS9ZtqNfVC96JvQHAl3e1KSJFhIbLNd+DdnFkXLO7kdprpKgEIde
npbQCvi5teSg3Hwt5YnWm0/1bG4Q+ubEiCPBxrogd7S04tRpEqRiHfZzyx4Nj1YSpe+xnhh7QkW9
PXlH1huqtdM0oKjRJ6pxZfCjbvK3VTW1G6exWShaj0D5uQ+PYsqG89RN4YptV4d40RNnTF08Z3qz
l1/h3J61a1SI92CinccTJlqpa1td/pGZAOuuR8lOBydiWvl0BgodoRuSEIUoFw88RdlIt6+1RjRA
jxz5tZ7eu6ms390eCOtckY6Vx3GBtMb5JQov37uFuwDJZBbr+dFnGJfBQxwF7mNWlM9OXc8frEH/
/C571sMrAdTtZbJdHxmd46Fq+NdRNep/3vt7FMET3vJM+/N9VZjVYCL4UCyr3KPw7E5D1sV3C4qA
TV00zbtjDO8iAR+vs2jA3ejFSXMJHI36rvzQBkt396VWPzL9udiIU951n4txGqgdp/kH74pr0/vl
XevM79HoyfAlKT/L+ccgZw6jnWrqJjl7nK50pfeTx7t6qmPaM1Z6/Zo2gQ+7sW55rhQv6o5oQjpz
YeiWMhzARqmCKr2QTufIEeU6q8lOasAPbqcCMjDelYIwhyJ/nAbMeOpIvRfL9xb5njpK/WgXIehc
Kbm/g553E01+cVKnPWHoJOVaGxfGOtGjGDFi+eJSBu3CPMZ4mE3wKuyYvDJphdALf+PPQ8vtuFQ7
B7HZs8h5Ot2e0TMYl5DMhudCyqCtZvpqdXe+gDIcnnVbuPtmIhdXfREWDpRNbbbWzcjuSgnd3eXD
ysLhe81oZL1gRbjru0GcBwGPua1g0ua1YeyFvXQbq9W7hyJvkD+Us82FPNtYCtHD2+GU3w8ezEzH
N7sXRokkKzJg8DG6PcIENs/1mFqbQQr9tfzDzmGWuyQuErzxjLl43sHX5p+YOfaziSDp7Ob6G9hu
kGLxfPrbEicxBEmLIF1iAclRNUgvKNfbNUxw61FzzN+tlHTPLf18HuekytqNdVnIvosT2/3WVCQJ
yIIcL0S+Eo1u7/UupExJu3QLRAI6v+zjqhfh1PdjHtJKmvvdrW6tawIab7/xSh+IJ/SSL5/F7oQE
/s//NRZTQWBggquDCw++KU8Mb2k3wnApfFN5npIhtqp81igYgfF3zFb8/Y4PiWDklsmIV7P9pDlF
tNXJyJMBOGnVfsSjj5LM8b1XnBbkuRCrYRlTcR79OX4fgXnaidN8OhRGhyVN/K1W6dH6Zva0HEL9
Wq17kJjV51S+tEv4pGv2dGmNb8qlRSsD+G4QRQelHVDv5XZbrIhxKiFnpPU6s7tePl7c3R/3aInd
j78m2+DEc86GbC/1tJdGJAFveTTdc1c9sQTOH45RQcJICZBxpNlxygBaOEO+gQXrfQRYwnZjaXsH
ffbj17KwH8OeT2dR4v4etVmVamyi5NaGp/YuNKsO/bmv3bMzZ3nScGqATjbBERRNX3EJNdtupFW2
2KR391qaX83Z7+5rHz2V1TroMxDPESqmgdXUi+yeOzN5Yul69ca6+aTrYWy7ATOfBsEFOxoeKBHP
e8jX7UvtEsSuJ9IfOhYvar8wLl51L896B1Bt18Exx63Bh9b20TfE4o+pP5q/RQIRXLguqR+ZvdHM
OfwZGPVnn5vik19hKCnd1cNIOIF6FuSx69Nrt1oURebksFQM34cS7AoaQ2owqfjXEsrNmXDyC+HO
3qsGf54eUXIUzAZ2xkC1V7SD9thiRkBUZqVnzRf0YACd7MhFqrb+0Ht7Cp8L2vf5C7EW9tWsM08J
ApIT1xk58gZLdlX15Qe6ZDYq1iDeh+F7F9I3yEZPvzBZyi8mE6+VcuI2tnM1KjYgrTXbaF81cexi
18RNTJsMI5F1gdN7oNDfVFFwjJze/PWfB3GMhHrMko2myWqS8MZrUNJ7gT+QnHIn+XL5K85M+vqn
EBvFHdZfDKvNsDctdoOIZLpTbfLvQ1HdfQBWObC1yH8UATvpWOOhFkfxliASgdJQOolHXewXeRTL
99SRei+KoP8i4uemHQKDeBf5pJq9k5IrOM610UL+iXX/ILq8fUJ/+RB3xkD2il1gfeeuNyz9Tieu
8zJb/vJQOO9uWg0ykNx59hvsKM5SjV8Drks/yMHVN82KfDIAxRSez5bowo2fBxqZvm2BxgS5YSs3
+mNW+Xd0TmkhOKRh8WCfAQad2xYNBsJi691kRMEjoY126WA9BVaRXFTLgU882IrY8V9G1ytWoZlA
yrAQCeV+t9DIHP9HZdRVWrVz7RqRd5vvsHV3P+ye8BejCn85wv7shRu8IaL6JRxjxsw1zRtXtg8l
kPy+MejW5fntu5Oh/D6haX4LFqhs3Dfiavvd082bPwdkgRfeckwqUPXqNur9eSExylgI4xteyGWY
nwFrpFKAXDxR/Lqngtw0XAkm2anOu2W9jpGZfebNlB28OQbEK0tm3q6DNP9sCME7kKs4rZMwTI7u
z0QqzvLcxIfsLScthlvUwiW5B6Sf0CnU8k8kXHdjnYlrVy9EYej67yExxscs0SFnRvSnedhIMXdG
U1YeLeooStr9rXchByeEvvV6vmY287uc+uRcgfl+8gZXO6rGabhAgGWpK09eBiQM7x2Ny4hcZFJN
llvpCYWq3heZSNZqm2rMjX+8LTix4VsHigVEXHTXJAma9D2iV8yUEpvH2rOcSqpfZRV03IhZ/UtZ
37u+hUndIs0y5QgQ+Evnt8bFDlvnUDX+E7PZ6RqbjI1iuMzEN4wxsJxCnNVRZbr9oXcWXNEDE8P4
UHP3v5hZ48PBzzy6p2Wbxc7qT3snT/tT1EXTujFn+ziAQdp1Y5jsICnD0XaL6GHsY/9cJImH/K3O
vyfVOsw14zuy1YEl0xoJyp4QAY8VmXrqC7rHBWk357gTxiazZqhteltv66QnNVl2ENKSmV5OXq7J
dOrKjg2QUHdA8l/9rtz6HwdT3h7SANiWDYF/1Rfa9EAAkLktfBdtg64jPS1YVq5D6+7dMiIko1yu
vVR2t/LFCK363KbOObL9Eql2tOxVzbF48bgzB2fZqFM8dNEzAPdV5+SE/kpPO7htWu8zLm3a5pjM
1CdlkfN1VqfUysbJGPEbqvdS0dqQx5immGS2nxubuKixZEv4qM+6R8rrl7o8agdc0AoPaXnu2KRT
AN+MA/UChGLlJXzoBSK/1PbpSy2OdadeQrQAhLcK/0zRvwNOPG0sHA1kPvZ/tikDF83pD0Yjw53k
o0tXbZW/XRaHQK1VaIPiwpi7bJF2aLQf6X20iT2eExdQ1635wXYPKod30bbkXAfPeknMbia1UWPV
0/eb4/gF9X61X2T3RH2VAXZyn2faBe3HcB/FHVAe5LpNh9W0cokjmDIcvkTHVx9zmb7FUaXdJU02
r4sy/4BUFDwvTbocZ3IKdjgGsi/HyFa0LOs9QVb+PqKqPzX0YVd/O0JEMhAtlxFZi3h+WJd+Nr5b
Xg0tMa7ebo6pxoDih//7rB6Gfjlj9MnyL3oiNksVwZiUBRARuUhqA2C6Zebz7R4mAaW796L00gyO
eRldf9yzVYY2FGfG4cYWqzXrztQkml3atBOyXTAAi526f4eq01ep6XhroPDzZup7eintVG549NRf
vRnuClPaeRX05KZRBwA/rMCuFCy4xfi+jNekary724aqjnEoqgFtW9cpuDYkEnUrjqQvHlJZ8/il
WQLlD7Uj25T4Tb4/QNIzK817r4kx3TpDzwPN1G5fE4yE12wK0ZjwsOAXW+xCB2pE6WbgwbuRUjCx
H1xrtH+Hwl2FsZn+nPO+Y6qseS8t4hpABRICR696vTBuumdb6TwbM+RQJ/eMXVCDV0lz7SXx2VZU
Jt14LWcDZE/uLhmT+hVwobjUzBzW+K/etTQKnrRoegUeYX8vx+6fB011rnT0rIvr/SohjNtNypAa
K9UmZf/zU5vK79VYWR9EhFeM1+b+2TZByViBLc5lqB2wCBawNzvUjLkGrIZ/NXBPia2RR1D2830i
v/rP7ysw5LFYvqbsvHahlxI4isl3kxPC+eqWjEmsuNM/K6xzsd5YPwuE/wiaSYcmb80Jc0AEox1d
0kIbdo7LRmoKsIhhz80fPaBtB3YXziFmLvUwhkxC3RG4WJna1Jyp+MUu/KtpZ8xMdTrt2SuH92Nb
figXgW4i2lpmsg/UadpgwgZ7t6Y7OT11FiPhsJnSHwlW076rw1+aVn/IE8vP62s/BsVLEzIW7Zza
PcDbpKSuBIkSRFet41gKPQzzm6nRBJEuiTomWxWv8GdTEaeOdKF96jO33uVUNXX00hjiVfj98o2k
bm0FvDe+n1nQ77xAtOt28JdvHXkngyDU24Pt0B+p+28sUkJwSJiw4h9a6GZ3Y1FeblDKpiK/np1e
fHasNt0MMyJZbSJ4d/DLEOGu3zzeDDJDhDBSIm2YCgTXOjHO6owma//ENvCaNxpIyXIkU9DuXges
EhcDdO5TJSj9osJZQf9lLhHFv0OG4/dWlmRr5UEpnZSMmE77tCyn2TK/6c8IrMjJTBisBg1CxdqI
v5eG8aqLvH3xRNochxJzIy2du2Ycaop3lvc2Kc2zL8e06tQaurXXkfitCGh/jUVpB0BQL6tgO2fN
ruw7+VuRwzb1hYy+JLPS/GNahhEuC8geAub8m0dE7zFARPQ5wGQegT0EL85IGeAJX4P1ySjdkqfJ
8kSnoj4rBewgrHHb2VayU6e5D1TTc2KYbW55bdkfPIC3W87uHNDTFSgNLeRyW5LdZ8g052S22kta
5Q28Sj9O0QSLI4WbeyY53iKrZqAfwx16Vi/4zdzbER9/tdKIpdtqYWiR8j1YxrkZun8dwiOE1IWc
YxrCEhqYOVxBy/TbOAm1lznGG7SQk/TTqBYMi8PPEafEmyeip5mk1s/ChfPRpH2BVV2fdvlgpBeM
MwNyEeK7JtmtKKwC+36Ng22Qp8L2ybtsEDurC4ZO9rrPcu1eXTlxOaObxcOeatgAlcyAgLzxbFYW
p1KDkHj5eJ4AzeP1idfsY/pnNyGsASiXv4X/Z31Z1dOIgfC9t7TPLCiOqqOsXlwvXNaDWQb7W5fZ
KaL7dsiPJKJsjaisnkjk0p+6INqqvxm5qI4oU9uoT1PTw2LXFrq/DrThUdXpFmrKPUEZzLlcdhxl
h7W0TAwm1blZoU+grCUwqgb5w/RaGxPrYJBeuA3oBFtaPPxO533vsf9DklM8JZAiPs2JaZZTh8bR
HBZt61dHduz0+2X/Kgvc+z6ajkq+oV50rSIOvo6Sfd9ahz8zzAWZy0Cz8Nh2QDyQ4gfXbECTOhdZ
+OSQZ7B2RI9oN2m+ZjyEv3oi1ZgkzF8TPYKt0Yp7HmTWrWnsWIRd16bVY6Sn5TQYDk5JSU9ElE/F
WVePJR/KZU7pCigBwL9PKaAIbhXmvJaBGpd4IOm0MSfttQrHqz/BsJ7i9KWTu2R5NgZ9+uLn5fG2
tpW59znQqTwS/BBslLWnXdgD+Y1rrGp6YXg0qGqxEBXnuF1+CTltc7IU3E7B6H1EClCxAmwTJZ/w
qnCXVxQaOeHjO/W96oUP4zi2aX3nEEGP/Jp8z1jCHRALH8msshC2cZY55fzQdW67KWK3WUM2umvl
U1yHTHsXN+NDbSyQHgjc3FW+ax1YT3/YUL8IVJHb7VbQ4OrxpW2m7PZTq7979pZeFmIpBU47Xm/P
1Ci3jIfAMApEzAHOEfnXRCaiMcTCGJ3LOgGd7RkF61vwNdjxvboKlCEv6BtxaaZL7iEakiyhRFpa
kumimXTzTdr0d0RKI9SXcLNeL86D54pV1rIzNCOr/GTARxOT5QqRxGHwuuZq1exv+dhSIhda2DLS
X6JsJ0lsyPD3rMXCyUBF3Ry0FmhYmmhB1SnTSPNYk3ptZFTyKXsyOteYCkBw6/ucNfnBI6p7LTq0
cIFPEFngEZ/pazX+DkSziU6QLAbkD9rB3vH2uxkXE4CslDAwwotPFNDzqqzs4UFLx2n792ju0vGB
SJFpO9d4J0AR/tGaZvEd6iRwXnk10y1Fz8qOx0e1CT/GTdpm5cr4dirz4Y6W3IAmrInBDyZ6tSPt
kGwLGTeRFb2xaXRRfEX9wI1MLw3xP7Rmf/CeSJBs2KHqxaFbuuch0cKzz65zbQ9zT2u8IWApYlcX
gdvofe0jH60fTsVm2CFCUzZEa3KPH/IxIP+ayM8yIfp4hJt0Lk0U1LM80mxWFJAopEf8+wvqW+ah
74/soOLzKI/+flW2NW9/wO37xPJmQCehTxB1j6E11cR5xvGxoqm3dhI+inQcKOqoV8XBCStmgPQc
DvQjg1VXQEqxQRsClY+eIr0an/80NidGzoH34EyEIP6PJZS3tPrJbLP+VxI17GM6eA6D2zDwCZCE
Kdt82Ni7Iq+e1QO59BfnUbcWQqaanbrrk7Ei5jHI0+0wVOPByrBIKLx8PujPAe2qVuI55ucx6n5P
sutiiwcnH5afRkCiEXv/P73XfkZ1Ps7QhmQ/bWB48u70Ka4WPpC6WdlzBK7LQIuSWY4Fo8EXe8tO
6vfR5lpP6NdeHXlKJ4Cyoli2Xeote1fo3aGVLbvBGmB5+uKtX8Dexov/Yxzd+TpY3UV9sgxz251g
HrZuzYFSU72pl+XWIEbximOqJL46cbjti+RKWPk5CJPiV1RMZ+5woiLC/pzxod30aGhcN60X26Ao
ELo0bfOGDYLkAdo/bw3JpfIHnWoA9ENbIBSJntQH54NtuR9xrDDFNTcu08FTWjvE8QUsEP1MZzJO
nGLrBJn3YfSImGSfOOdWY6NWnIldrZ81tOSrUs7YyyyHLxgxRC2vWULaYefBrFV/M7GDH4HPHEwL
kunNmtk9Z+kTXdZf+ogL2JU9Y6IbMW6bVXqN/FK8NKNxNJbaeOR2fyFROD5BKaWCkvV83cTJCdYF
PlK5pUpy93EcNCZ96slumISmtfkIREvqzUa8H/uUYMvNcygC8z02E/fqI/4imIuftRCoGYmH3QZ2
ph8i1AzPlTP9VrtOucUsem96RUMz7GcmNCuHaD2qHVbeWBPpeekQGDNuMTYAtsv97OvMK3BmqTVM
nbmsX8JczCsgBW21yBAux6HTmPnZd103st9+zuQZbdkq0KyHNg39O7spOhR5QbdxAraNfq8nd9bI
vDmenOKH6xPWZXbfCdbsb98wgU+jeGfw/L+/AfclA+3JPv7jmzRjl+V5////U/71DernwKEQXXs/
PlNupxdsqfWqwfr6OdnmiKQklnJvYB22QO0p309dI98WVmkdsdvY74I8BfX9pJSW+67Jqz1D4X49
VaaxnT0jeJyWfK+uyCRZuj8LH9nupG05E6WjrBMnAtpgTTefi67RNkUsccm8NmYNcg3s1wnbbuzD
Fxqz6mPXHOCBmgYfTJ0uOhMzxxeQq6fiPssRgLVyvjGZ7V1cetbrUNk0va3hMhtReNvcYeec92Vd
/Dkt8gBbUA/NMgk9MG16gkbFj9amOw2fuh+8JyKefsmY5CakVbqCRQ3Qgs1UMk9fltCsc+eZpFc5
LJKNUfnX2U9CqmF0oaVTBO+D7lwxc7c/DeG963kavAY92ENkhrRJuBnvs4TJaQazdD3lSXJqpqVd
N8Ivn5zAAfE2eTIMQBZEYdft+WU4DyLLLhhT0DBJymfT8rv3li8jHg5h0F/UluBW82ELAnRSdhe9
J7K9tvs3S0z1qUmrCi5t0N31C0WWGilZjRU+Ur1EZ/Ra2VZBx3yPvHn8uQvm3u1AZsJVWPxBWQCc
l9zGdIPUvkDLn8dv6ohSP/pzRMXN7r9aQ9OFJLsg442R+C6q0F3Get2bdvfTHJDgYroq33Ctr5e5
/tIVbh/F9XDVz1OqVbjW6bsA1dw3HY5d0fhwYnjpAn+j9g8+eST3hbGcoqnssQnQnVPri0cMJzWR
/12fDdLl1FddigUotJnbL9cmyKzbtbLQRtV6zX5PlnA7a1wmFEjdKfELMvmmwV+Tbl1/K/pp40pT
ZsiGb+WBKXqJYKbvXHREhR9V5PLK7AR74l+Sa0O1DihndwQm0L2Wqq2eQA/yADh1mAauNUFAVzHV
z32SFT/0wI3g0xX9ZvYj6m+s9afQ8drbg9B1QTAtwvpz6kAJvK0Oia5909Ise9QdfmBtxmOaV9Ja
STADFoIYumRaXdXSsVRaeErTEliYXDMq2HGbjMxK9aSNA/OHz/juqqouEpk/q2UDLRmrB1i7qz3P
AHfk3qmGo4vTJ8ESVy7OsabIOiYLgSn6RLf29kOFiE2yic6o+qP1Ih7OyX+e5hUNRg3QZFTHyVcZ
IXjQyBv+c1QFV1ah4RF8WSMhbsO9E6TGYXTq8tiXJo1a2Rcj3XCXNlr8kJm1Rq9g+QgWs3tS++3K
Sd01dxpiYbwC1uD9N0KA+U/XQoCbLuDeB9iAeUH/p7VuRFYyZuAKT+w/aF1PNPouGqolOJXe1Yj7
YKNlhr0jBl3jN9y2eyVWiQ3j0jodmkR3iTYDzbs9xBViSqXjqAmSP6dKijsTDL66jaj1yF9WEzmP
t8Z4rrvGwdbwSHpT8gilzpTyIBaQIUFqdnX1uvqGuJkE29A17ztN82kASs1YFc1PxdQ7qyqPsiOa
Q/2lI7REDdqh9BCMKarpfglfwAWlW6V6rPDi78sguYZu0XxqVpKdhURhtQW5yUkdEjBsC/0SEJmO
lFii9E0nZzBH4SGSCY/6FA27OURPtIxOfghS+gpKLoSroTkVWf87iszmPsSKIxxPPLd+7a7JKYX4
Jk+HOZkvQ+F+3c7CEv1GPL8JnvqrHLIVWdEFhqWiZo+MjYBgVE5TGJOHFsbPWn0VBXe4Vq6CemSB
MdxeVtaWh/2avMu4jcJDp2dUS5YL8hg85O26FUE/XqpZxm8q056MMG6L+aQ0fvVInn3tTNWuiBvz
5BYEu8tRn98IG1rRfJ8kRNjduA2GQYvCoOdKqgTNB24ixi80HRjOnjzNPP7fjhr3P02feHsDvPgW
TlPP47/uP69MgQiiWVpPO5Nudyjr/qMce/py06LHO2OkSX47LzvMu5rQASxF/nhxRf/WF7GArZgw
f5Eo1Qgk3hm1PFEE8rSVX1Wnhr83uAS/rARtfMgPBO26hiUlEC0oehuggV2W2u17OJbaXkvDBpn+
mPxhPWg+oPepwU0eGCk8EOTVz74TDQ/2A4IWpvquE4W/kBE80eMrP4oqF5s09qw77APOMUU0jFHb
+DFQKj9qA4QNpDPat5yEU3wt4a+M/zGuQ7xDswF7XntWuCa/rbGf+4xrXenEsPoh3i1x0e4xp/4X
p6VpSl/tX6ul/AhMA3e5DvMr0E1YOf9paUpro6z6Vosus82Pl6ej2AweW5hs1kfmM2CTpFf2O7/f
N83n0mVwFG0DOd1Af9yfGlv/pc4yGSASQbWgSaSf1adg6+4RwBfofRDIp5QB7mocwg1FFVPVILvU
ZkO/wK6+1RokY8EAXczWRaPa+UaigrWyB0+8wMjNttys2oV4h7Vu1Na2bszksw/ynRXNxY8lgCVN
gQ7FUBPeKbKMfM3eFdoK8c8rp3L+WAsseSStcdsk6U+u6fmrtG/45nBKNHzto3GIraa882v9qKx/
2hj5OwR6MPLlFp4s9kNhNfFjGYkD7UpMjU5nrjDIM/K4PVllmnwJCqK2hP3qVd03rGLuz3Qx92MZ
grjyTW3XOGljM0Y383OIJ5Gwv+CJPt2wNTxsyrEYc+n10Taqjac5PcTAzH5EE7O78dgsc896ZT+q
OXTBYyQvavYtgr6HVT95OiouHlzN1pe96KNhJSjF1bxxTj3/oGaft2GjNvLI9mKgnDY2b2T1d6Q2
dydwIGSwyxwp2GbWPkK/TYu2ociW42dD3V2+OE7MMZh4TBkED4Pm2CxwtZMM8uSi9Vz1yNpWtyJY
M8t0T6vP3/ulHx0b2h4Ps2djcpLBDMsSmA/+dB5p9mPjjCWki2/I/KfUwCQBuCac1gwIYesmwVPO
J3VW81I1igviMlstXQBEy9DJdPYc4xoWw86zucAc1zrawBO+BV2XrePe655atzzIZJUtWyT7kMdO
/1zTY1gJpYyQ+VLSUogesV5PutY+ijIO9gzKlqMRLdqdVbbNRgzJg8tEbD1SfpNRMN+Fsv2keBbl
jOgBSKx+1ck9YB6biPu/R77fPgVs9LuS1sbg6d1TNobiODAg3lFhr0a33Qqs/3vFRIys6Ke7ZDNS
XWN49fFrOFb+4rT2ST3htY7+rgHxgjEEGvgCao8e5qeOu/yV6XWNhaykxLYHXHxOQAK1m9KCj53d
X47poOnutnVbk7HUf7BN7VY0Z4yiR0PTqmvqI4Um8NnFNyQJYP/3CsCj5j+eP9LqjbVZ92zDNaHl
/68lwANNNY8ibvaxPcLOkX34ySrdi81Cqpr0aRvqK3iVBhzELKGG63WKgNGcIS5JITUC8E3rL0zt
7Wh9c0vqvj0eHHeZ8M5p47VrJdJeyvAnaQBckrh/qqqSZpY8UqZAFSpU9jRtWVO9uzFB3iV7Xpjj
2vuGmutmV7CaH04XfygdALmJMv6ccJEEsaohWS52Ckcg7RCw/pU5BkE1blpQVVzGWrnCClXL+VG9
Z27P+hahlFezfPaukQXMlztbD+54IKCFdabWINOAS3QJgivCBnu19GxelimYd7XX+HelfJnLK2yb
b2nT4DDuYP6ljX6+KdunRMBrb5hlFyLNmPS50U7vBCglIzfWyn6LwIPxrNwYWlol1gT+rjsrJcux
SsN12kamRArawLDD9eIDFVkFhbeiv0P5ENOEugsyH/2//5x28/zC+CzbNODI78K09U5LQdmV2phL
0LomAA7RVKnOMIEcxX/b56po4r9LGZeSb+uMaCw2FLoD4uYfhnnGcFHVLy25QPRTNr3XdhcurRX2
W+9qaRZ7XfmijtR7E2g9nJSrTmI1tdD5HAprYFDHWTdYn23VpOc8SA/0RdznJSUSzG+Haa88d01p
dOdgWkpmuY2+QWnk2ofYZ6OwIAzF6FcBmZUSUcHTdxVNwbbqon8d+YwC4nZI9vBTttAaxOeAuHLr
tUtynrPucSH6BcmRs1zHEmOJHPqNEjiojkhkWlaZXzxyx4stWgVnj+y6eifXCkeoCOcrmgK6b7m+
ckGO0lPwgF7kgJdE76/n0I/uSruOr2AlOjLO+uFgW+TeRX7xqg+D810eUC4EhyWsqWPr8b5bxPBU
L1H9kNbLj6LPtUumS+j0/yPsPHvcRrYt+oceAebwVYHK6qBO9hfCYczMYk6//i2WPNczHmAGuFcg
qe4eiyKLVefsvTZr972NUcOXcgNP/RDTEH9KMiPbY4gnAisfgPyp5o07X6wkT3CkT99T3QYWh88R
pEN+ahSn2A011ih7LI1TPTiv/YL/sCbDWllMge+kSHpPK2C/+nswU2CcKYghQKiOUayH28wY3f+Y
GVm/MSg8pkqGpdoWSyZgFKr3GxA+rCuzwFzYHQ1utfaWKBoK7Ma1TlbMCr2be/qptbVNvJYpn7wd
5D4VT5gShn1FFris5DtnqyeD+5A2qV9rjXvy0oxbG6I1OvXiayQi8VKM42cpRlmsFWOpjt8c3TZZ
WLvTYzulIC07Y9+qZX8jG4kK47KAapgRT1H+WcWAzuq3oAChGjpjZ/qs2IHyavcAoWdINgEpd81m
cAUOfBW1t1zfY3aY1n2qaAeLMzfUhreXzWiUY65vZnD25G5W0v6s3v99zJdn7i/3KWfWdsnXJYzJ
0TnBxm+oF2s2SiBAvX50pVwkXWbJFbOfd5bPH54IlT8aj1C5RMf3n9aGvUshdYWl4xDRNNmAJf7c
MkuLymz8XgYL2LOCAr1x1R4Ul/XD7evsKK08HXEHK0zJCopRbU09j8izcFB/bkUco5mabiJV2Nhv
wMnjfhTx1p2F+tnCCNKCwPiWRYgcwsqtHto+c1Dz17SGXZoVtqYWCO3JZFcRNoyWsbdBpcKc5gUE
oXkG24FHx/CAtyWYoHGAMp+ys5fcLsazjOcxxkkFsppc7vk8qrsReZw9VgpjrYZa7zSSFXl2YGWs
ZmS+a6jo6ROJdO5eR1O2b6yk3QsSJDa/YKBln/1AIUXpUmnw4zDMEP2UNA9ji9GFD/9WKyI8RxmI
srJsO18Ne8z3bYqPzGqVk5OWb+oohm3uNcZbni7ZR0UFocYbaMenHggwrhpLA4yjMOc7d/DCNi3q
1C//fqXAA/jn7MDk3rM1HRKU42gL0u3bl+cYPB2hyP+X4EtnnZSKHWpgBOOVHvo1rMCNgl3rWb7U
7fxD6eZqXYQobFpF/S71o5T+Eb9gab8klmM8zViRwzA6hicHj/i1BMF7xUKW4W1WrZPeIORpKKrO
VVRe0wwKwJxWKCvpVlL5zCArtNW+LTOkeBKhLtoJCOUglL3pUH3o3BFpOcCBn6Ci2ijW0oINaPin
GVsXY7HGDWDS0Y6xbdId4CEB62zZSjByfYqq2TfHuj9by+R71CYFsWf8IfX7kdeal6pxD3ox1Jdq
meXl7XIhuerPsss8RoEfJOmHfDOtGkiCQ29DX0w/tEE1/GKyM1/yA4dFJxpq9qPrZPEaGW5xNfsY
2wxr5K28hoyiyM9jYCIYMkJzPTpN/1IbbXENnOpF7skXdTxrSjWSOAZ8oMi1YKcMyPZJwspuxYAO
4n73GqQ/N7PVHwObhk6c0+rQLDd9x8LxEbJ8Os5kpm7neHzwOsf9YJKZbxD8iofJdZtDr4fVRhmK
r7FbYyRtS3Untwp9UHeD2Mc0uPb3cL9IfVFnw6WDGyi3qW58EYfYHkJUZ8aMPj7GGoNYjYJiUKia
n4REmcjdhG6ZU3gXr5qcr40SEIct0v9IQOYj/O1aZqWtWXCtbJu5Lk8t/ffpCXebIHDGhMfYWDgD
J4+RPEzyb4vRp0615tgVuOLrEuo9/Sxjr5qiv1V16eObO+yR6LcvLs6ykxe/jfPYPjRBcjNR7Fq5
+hyUmv6SBaPuq8rYHXUzSh7KwIVlKoYvGQKQKh2+JyjSQfJVxr7rDIX6ffKS4eK5yHJfE6RcS3H3
VbBMO6vF3Pq9mfS+rM8LZrxbaCf5CTeDrN9VwPDXNlmJ2KQLYyOjmmsxNduACwpIjGrdrEqjEDt7
LzJjZJRBI7WyETZCXIjqNBsJxCn9Fg3RWnb/nQ4xml2O+vouphyXCGym0x5Rxcg1hGm69y2ICvxV
xs01Cv8VLF1AG6MT+hLN03jTD5pxNrS+ZVJLGYnskQX3muJIvTDWQ+zoPNsPLa26hmnt+HO75GQu
mBVY6PdOftF31cZlWrtBH+abUZ18MdVqDWcfl9KyNcSV/alLdWc/L+Gv3Fw/4f2G0kUbHkjFwc3M
YddO6D2llNhIb3dTnKkbJ/I5ecSQbf9ktmFMYi6Lbian/WYcgS+tIob9XchTcGVMWe+XjSBudeF+
NAzXKyn/RkOSWVH6aiht/lqPGzfadDZTN2mpjLy14kXXXrTJ+xi0ytrJ1Phc8I3fCFl6NcZqXgcI
Mh7KsLzqbeB+goA5rAvLaZ4UjYQDFuHasZqTyzzWW63tAZrOS5aCfBHuQvMQ+md5bVD97y5Tzwmt
l/C+zgkeignYStjSAv/354H198fBcgs5pIhb4LBwynKF/MbfYegIAzHmytFzI3U7oKJu7EL9tmwY
wNPlhpXU+btJD8Q16WlFWn/NdH0+dLAL1qYWZWeroMS6hPlW4FcPCS7kNRPBs2uS3GgvhdGpBOeL
P+KPe5pwHfVbayGPg6MDBOsJmgpxiVK2q2/yq8AMu471uL7VTl4dzYQqXVtObwMayq/1nxup0r9F
laqtk4QJiDxzoY4QpiFkDbhIc2+EyeP4eUCPc9wESn0mYCH8j6XSP0FGsD9tzzFBSzoOpb/fIYvF
HBKgmjrZCQEy4EuAcUnYUO9P1FVeOWSISy9miKBv5XVWKR6qYI790Vj8BpWnn9rotYtjLvkI/Hkd
M57VhHo9RU7jXupYOQzCDZ4YdIOnYu60vTu1NjJxjskXkitjQmnEsVam+TJrtoFuLrJIuBYjYxuR
HcQKaG1bPsjFmDMlL/OyV5LsyzBA1rbGTBDgjZ64x0DPCdMZUlrURnxmVSKbcjJkJsiR4EpZUlpa
6lM+qbRMC8d6Qgba7eOSlOIiY2AQ8PPzMK+u80iFk4Sp9DMLHN7rfa6d6agsMmj5YkeTuUrihIfi
UqlIw36jqVb0JOsWmHKTDbVISqoHadddak0sANLXWZK90uyQ0cHE8KFPn121/IKcq3huW9ZhTDBe
ZYGyAPl1hZCxbm1lnUYq6/CarVauyFM93NRya3nXyJ2vrojqj+Xw/QeWHzXBRm2SxKgeSoF/TMu7
L7WDJq4AJfoE+1XZOe1AaWzqHitcqPIMgzYi+CgN5seIXIUEyfr3ZWOOkmxHmQguUS/4nvt+3knD
sdKJB9cmiCeI3YtjLB0QZeqQg/7Qj0rN2SFZvF/HJl6quKlWXdm3+7p0D4NlYtaG0ouOyDhhshAa
fsc6Io3Rwr+6DrqNlhgnU53/mAPkMLlIf4xQJpxB+VboFfbVMGSS7Xyeu6rY0nRyV7bmbcPE2GZl
/mWO04RbFVceiWai1t/o2R+Y9cP/j/bEGtEJUr6FmPP9YsgKP7ej713SrsqKeYHWT96RW5dS8DKR
RAgbVwZphSN/sfSOE1F6u1qYOjRSs96adcqnV8MtWTM7h1rVVrR2B+JMPYK8g30+5unGCd1V61Pq
TfjKs9eh9W5xUR33aXhOY1ZjVpOcgBz2axTTxdZ1Sh/fmaFVSC/7K/g3f8qpCwKJgwcxvCZqqm7S
ri7OXVNzHXjTKnH1ZleBizYZgQJSac6ZFzartGnC5xyFvrPOJ+JUp+OUl89BkeOphnvTVOUyKxL6
wbIOGlF5Z4f1CfHNCU4VTgLuz/GIFno8kuT2YtvEmUUh4D1zsGcC3tmhWk09cUTrSyJ2zkO6G8Sh
bJqPyuLRqKczPPh4XeKKoNb9fQZ7sp3VzybEB5uKrR6vih5TeO40qyScht1CUOgK3At10rV7N/Ao
O+lkLDjzjfJLyaMNrX6vmQd6gvoKCEy2Jsuxe5mFdZyKipmJrV+0QvleA5Ww+TtT37kPVEcuZEmd
nKSd1yoQjarnfm4Rca8GpeD8hWR9AgTwyPZYa4B1bAb/HZV+a+XV7p7nbrdyRy9dg3TbMM9V127V
XCbbvVkDHFUPFlbxA187aVRiFff6p3lK7S1emr6KihfPLCDHM5fbm56avxitmPeUOc9oc97lBFxO
xaVla+lxGrWy18rO8dHiE96STte8Hr7F9eRRC1fpKLgzobaz2t+SYjiiC6ihAabtVobSu0mfbAFZ
GwRit6+T5rWsikX51A7tm1cM14zEo78Yr+dqFqdmbtepSmZctIzxxPj1O6bZisivRZ8Xm3bOd7yz
Wibro/E5pxKj0woqEF46xBVoFC8y7rPWXPfmvAr4ykZOVz5V3Pndsp7hO7jhjCLFhinn1D0Lx7sG
RDYG9lvSZat2mhm0sw2+hrWrPsbx55IShGbgXmnPjVPuohIRCx6bZG8WD9BwGncfEijedy2SFh+w
DWbXVRZ+zFjinfAChJ/09Sz+QGu9rsKOOdpIA/riZVs3bbbejL7U4co7LiqH+qhRRCWsYa2pCoDb
N7vIvXWoolhDvs/A8+CmzzSuplPXFdq6MgPUcaXy7LlFeAo666wF6mNCG3CtJHZ20grXdzrjbBCC
NLr1ZmapdypG5lODiVSus7yNhwzjQcPMUdCJHNrqkSieIckOATnKq8jqp7USURwEY9a/12GLe4b8
PjJW4TxR3gt1rz+m/Se0a6TtuMHitcm3imq9T5q6DhtR+RRwX8mGqy5Zp1RoJJ0Tdx99LAwou9rT
uCVmwUNCJWYixC4IBzc5dZpGlATDyFQ22WG0lVNbVN3GmUeu9CgGeVCLiz2ZD3QNwUkX2OzTb4J+
j1JtEQV9ccyp3bJGGFf4WyO/yx5B7hwIjTUPGTmOqffeBkJduWb7DcWDKEAleY9yeVpF/a51eQ6D
XRto7JwQV5V7Gm/VOazGvW2n0VkNnA8p6LY9kCKWS0KLESX20SY1cz/D6b1WtHm2yaAXz7koLVYa
2Kv6HOC43YUeSaP0mIQ1GABU6sm3BE1ZA9al35gZprnlmHw37Ba0trGEzwxG8jIqWKs9JkaeXVTX
u+Yb8TGT7WZZu8fN8N6otJmdStvJNsD9VymUdHtNA0iBs58ngyiJjq9plDZetHcrPJASYWiWU70S
fLlL3WBjl+SqkXVKpoSqRltmUeqlFG63susYk0CjTL4HbciPacBu+MqMO/EEt3C4ZoE1+7Kbp9DP
oB+ZpKtiCJJpBYfiBvfU2lljvKco0t7rBcIj0EHuirRx1sZosOa27OFiDmVwqoW+avTCRq68ZOb8
+7T9Hgbyq+K3zNuBZarU+jzbtQD1WX8v4+jMglF6NNmptViwyUAH123tTdqDURWhA7dXhgrIuTsY
733DcP9Wt+qnEtMz526a/YHi6GXwICKZDIO92t6K2VH2GNaQvjOQXjp3gNI7RMknC2ZOl/TF21hq
l/ty1cAmEj3LyQt8UmPtLTxXCMHeCQpWuorzoVgFyhTAT0zSXVnqHnkankXUaHdMpFcXWfG0D03l
pR25iRDjfokswC6zNbkvRqLOvqOQk5bnREhmoQuqqikWkwPrCS7laRM63rdhJovVQAR8G1Ut3oiG
Jxw0KNxE1bvi/IkAijosIgvNq8Lql8V98zjpYiOLvlmVJOu0dzk/ffGUjo4KQKSzN5K9MQSGS6Hj
0hCL4kisDZ0j71LPgAeLgnBFr7rIKiAgqS90f8nOWxg1WEx738N/ghEzIpgIm9SlC4FZIyZDiF3F
3WmKWQjLKNGuhh9X7L1MZSKVMJUNvc84NqOzVNG4XZg+OOAXRqO53s3URha2l5Sm6MM4xSeJrXBt
ETzjZj1ISfJUNflqzkfzOcvE9q6o//fL77cMbde2iAHVdWcBKbsglZ3f6s11NBpqYAdid4czCZcG
Cpqz5iFVZ+WIxw38SO420ChHVt3p0F6EG/+5JdAUiddf7//akj8ZjtazfGb3I9oIJXI/aZ2o12WX
0R3sxv7cuREEtkVJkwXaB7GX3cZSwPI0YXyShNbSVMo1qRvjVQO7exHCIcQV0Z7aWyoUQzMEixZG
Z2L3xBkHoIv4AgJuincJqT2VPDmR0EIXopU00lkGBQRZCcmzZK3QRifosTO3KUP2WOjZlnQA95IR
137AJc3oVAT1I3IMFsU5DpjJrT5kQShNgTFRWM32JpS87f0GjRYxk3xb5Dl5oTCplQQM46ALm1y7
SHA/IJfOwqA4DSj3t40Vx19NgtZqoCcyvEkx4wOSk+Lj379la+nH/HWMsRzT1m3Kagw1nmbIrsNf
SsV5joKMjMh5B+CVBmWdk0e7NErCuHtuTKc+3o3b8+hcWpiSftViz9NGfX5G61isbDiKHiE9B1iB
NGIlINoZQhwycYuAL0Rcqrvhc+Vq+o2677DURAnSpDA6Zq9OKZKr3MvDI4Hhw1NVq85DZDg/dPrJ
zxRfX2AYWUekoqxEXJ73Q8CeCznhty2lb1T8El6/Mt2aBPfFWXZ3s9iFAVAAJ+FiImQhF/uiLLCz
WoZ1sys6DzymAXOeKgcaT2D1zfHfz7Bh//MUI/uCuWZycVA2+F0rVFcqqDkMBkRzOuGVwTMqKGG6
b7Ka0meltYFe60LNpLoeGzuhol7piKfJ1rreaSs8S+VBWrXbDMpE2IAsf0XYp+wbR3GZzitbiRmv
qZMfiiHyIw/trezOmlGg76YhAxvsdta0WjgFNLX1WLWWRMgQFHmR+lSaCzpJnYWPpaz2ulpC71o8
8mFTE0SEWH1La5R+nheDlVzO7Miw4ethqZFiCJSip+y8yYI5OCXLi9z69dK4Noh/s6TyZA/Bxgvp
0emyEFEs9Ye/bObkY3Orwset+/KJtnSK4FbdBjIEyJlw6C/a3IagAzfF/D6WTrhonLwzagHi9ARd
c1CxzlPT0R2Qo4RZ4NfFkPOcALE9okOftimTjNW98Yy1SOz7MZj9KM3NrQSAyl0eScyRNOq+jHrV
XmoawPIiW+zwlEk6UmCV6flOg6eGDw0qy+aHwM6eZWUgaxAIll7xHMKvI7ulIxQ39+pTbeusSgVp
L0HMwFfrJf5ks7toVZ6uHcQMJMQAPyQPCbnsAvSAb0AfPGl3v70p6Vy/fmtYtPI4up+ysX4rCyu4
miJKTvSsargdib4Xae+c/rqFp2KWMWL3z5Bh1+CepTbFP4eqXtzP6H9xaW7v6U2azCZLets6k/uY
7vRKRAezbchYrJM3j1iqetuq1U22tFHrfaEUJp7j3jPP86ira1jESEDlFym6jDl7RKLzrOFNFrE7
4g1rkL2Tfnzfwtt3iKzi0PNE3JFgwgxGD5qdsWyNy7EGUMZEhpUvL8fC7WGUjNV4asaJS0ZWqD2V
EGSjfBYVCWlEmPzsQTUg8LFdobxaSZUrC5JhH4eoBELrZepn9RmsbeIb41CcKJBgpU5ZnFASc3Z5
OXu7c5R6w2damvrWoBwnZwbyJXHsz2XXtivbi7dNUHjXRsxv0vOSGPrs46F5yEu9ww9l7eV8Xvxt
L7Gr7gnL8N5iaUBlLnxlstuc4gD9nnwuNZhA18pnV/GKfV70C01rqQ/K/anSmZsQbcP81KfMZP5Q
A8WPhigFrZOA4C8JjeSxBeAbTvghDbR2e//SajOEAbp88c3yguEe13TdFCt5TDDi7LgOCW9t59fe
MpObjLWKoh8dM+urHE5qq5r8QF4CakQMVj02UOHS+XOQQNXVquaNDpJ5kMdb3e0ZNJTBl4IWepib
HLHMVe6FHY25wSvaNTBPfRcjUb5Allo71tzpD5borQvEb7A4uLmnAGBmPiLgY+5PaLAwx2PSjVgQ
e2PdUPS/6fO8nRdZ9V2BxRU0Hqc27oC/ZeFRCgWXQlFcDv0eoxGyCh1N4Fwq4U0d02Az5y4BZMuJ
Gz3n5Z5sh+Z/XithPe4KFUulYlarYBLFg2hH2hxVo/rSCSZfRg3+htfmfmPb07npU2BsiwNKKtFa
M56vqds9WEust4zhrtCAb/taN4EodSXL86FZydMi9T+d0j1UI4XtfvBCmjQAoqSDM1E7E9If1CPp
5ZQpYJytc2yX3WpgvETJYn2WIhIUKDwMCG3sAtw/yweOOOEH+ay0shQAgyZIsWCFDpjNcCAA9jbZ
Wvr8yvJSWRGLMp1z9yZj5uRiZPFAbShXWpsGQeyD2vm/QsvkPyTVsv/oZfxjVkrpnbq8h+55UeaT
dvT3NRH+obkC9+oAiwncVZTShGpDuwUPSv09KQgEarn1jBpcfIsedSOrxmkUvsZxkN9Yv1LO/N/x
nOOqkcSHUs/Ve5yoV6G1N7w+P870sG9grMa9mWuUYJrsBlUJAENDIW32XF/IblxKW/lcwOPrTfr8
ZTbnz30f1itrmpJPJIuQy2cE1Ysxtge512Cfux8n/9B4siiT4Mks3vpRo9LbWkO0XXYLUrp3XLJX
xlDjUUFU+lgJOKteRDydPJYub1QKxSgNNVyptgoF1BmQZqniEigDMW2mdOYBk/Aoj4qS6ZmUzNW4
Wz2mllntfB0KnB90Fr+7BB/+fWPu5vsRjQ3HYHKI50nZDB0flQgfcVbMtt4r4HP+4yvW7H86L3Qb
64WumY5p8v/fxNXGEFFAzgPzqLjTcFDH2DxlYb6W1xxPC7HO0eD7ElU+K3CLXNrt9101jpVjSF0Y
3Tsl57Z5lZJqdhhlmtec0rbSXO4r025aW33y4ZgguuvWJHncjVx/NNvq2UgFbf5cfdKNOr91POqU
dExftEocFS7KPdeHdVUJItsEfTS8MhTUq7oIhm/eQNWqtOObXB5FujvT6EyCkzCZd85lNz5YVhRv
hqLRbsayNSrFIjPFgFQN9ts91Vqtjk1WFp+aAqpGU0HeXh7J0OW9g1cYKC4wZ8hnV6AG71OgtKt6
ieRNpzl8xCmbsbZ/GGLB16yBhKjRyAwrSS/yOs0vrSoB6UsLTQncYwbZ6yQFG8PSPZNb5JYcdQOR
dS5ITvgEAOuiD8mI6DKAe91Di1nJUuyvZVQakPRqDeExtfNsK0XGUm4sX8J4+cCR86QVGXWG/629
7r8uay+EMuJDhd7qA7s8YpmpL6OpJM+pG4V+wPW3SfWgS9cWMR4YW/IZM2u2G41wuDnowiCTT/Qn
NTf7oMatIw44zSMAlCmEK9jnrXXJi1Z9rk3xYnul+SkclXhbxhAVRIguwonHcU0TJzjJl1kNhN9Z
Jha4/x3D6dutVcljrFOAFnJYnpBw++YCjjI72/JrHYaqdKuNg3UZRk2/Lzkau7focCAX04YUHQcg
UWVAM6WYVDIyIHNjmb5C2flDBmIUtUOCDkP3fyxCfl+DeKZOrsqy/CDL0cJ+//dhc4prjaOqeUQ4
c9Z6W3+1jEHxTfpcW3mLdKzkfNgCP3fDFG0XKv/BaJ2T8Nz9oCk9YYF/7lbIIUKbGM0i1+G3OmhF
Abc7F7k1AWSknsKQ0ltQ1TiMjuVH5xJHIXPRIjOg7msmTzLGQ76Yo274VoRSWu4qZaJc/uMUuPrv
vhn0khQyDNXWDTq5qvtbPa2B78IVpISHxlZIyB0r76UIGMi7GruWmhneS+w03oFTla3lu6iRJqDF
wRf5Jjor+6nqEI8vvylfGpoYM3pC3wKyvZGHZqLip8o2rvff4Y4FRNB4R/kmhMNhkwKI3cl3f/3X
5bttSYqU2XPaOxcn1Tx0HkyOdHjOgF6PWnGTL7WdYjZRcgf3H8eSkZJMEpZ7fLHi/hN655KTojs/
fwsVyHxO6+Dj198YejiFsV7np0BvxY25RnKsaeiu5I+MXQLmQhRXp7NvsV5x2UpIOfzlQ6WmzuoO
Ke9K86bZs71BXmdu+1zRmLt6zmmICn1vLFtoDrQ9Q+FCWoOnvqjjoTUH9pFCRPaIfsjeRZAU190i
XI06gBB94JbYJdQcNIgKcuIuUUS8sHKUWj8Al22eKkzHfZ90B1Dr48Xj37aCGJP4w7KLoHDdg3Ek
e+WL5QTDF8QnpBcz/qGFrKcjILA3MMnNSYXH+lQXZv3U6M0xVx/CJasdhl6wknrVCJFKZcOaByOt
vTfKQIsIHgHTBdwMYiKIKARXg+9vJYLIoC1pLD7EjJYxKD+xrRXGRLf0xE5myuUtEalhgOqPwNJt
vnAj5sw7drQjPqs9kGUnC1IYDL3nI1RU/CwvlG3vHl0nTtxdjYyAGL7I3phO81bYQ7gq1A6NexH8
dUvph38c+8vPLZP6RrQvU1sUr3HOjw5MtYl8HxEC2fGpsZt0g1xo+shwBy+uUdxxlcVChkV2eqGS
a4HiZDokDQVaMnApiyLbg7NlxkiR7Wkeov6Cmbe6l+70kpUemqIP4bj5RlaRya86KOrA4qWYqsN9
0SA6hW6ghctLg6khDMq6BvjAJe1DVcIvCVJfuuCx3+GU2cRIDJ5lKie6iA/Ob3CSh8x5PbHSPzQu
wiW5Bh/CSTnMfdVyPejGK/4R5VCw8GfZVH8Xqdbq4FYC2PMU8LZhGFsPv7bCEkBjW6n9UZVjZaek
NNAm40hgyT2/g3moehb44f0+M8oV6z0VuCzHnKjxm1z90gBk2s0Mx5+qeUtRkiVU4nkHgD9oKO/S
EYfAQyy6oQvApI6n6SS3fr2otTMeFLe9/8Sv4/aaG0Q563Wkb9rGAoS1REzIFyKW1U0/k9roWpNz
bb1yYzWkOUgCOJkDLIVBU+2k1h0ppVK80wcpH1ohvqW5Ld69LokOUayOm2rKxJqln8tFrZY7q3Ib
0CJT9cl16ECy3Apwervte6oX9+OlQDkH5WAjHy9MTRAyNy9yJxtJcQizK2oi8C49TGBlnFj5Y537
dRsaPTRJeSylk7+Hn1shSUZCMuDxWBlDBcdsucPHqv50L1okWpuvRKmkuwbY0pvjxU+zVmaf0Emj
M/Is36q5Hee6mh67hXTZRa0LApLqmtxbXspJ8HT2wm+wvtGXK0FZ+F2IWuV+zYOH6FmJTdozGV8/
ZnBDX9MJPzt2V+VJEszyCDaRrnv44ZYaSKLM+6qvOsqJvfEOHAULcDXBTY6bRy0I3mG+d1eLY5sO
il6apQCXk7beGYli4anl9JY6YogiKV7GRi0vqUKrIylhMdvU25X6hYiQ+VkKBYd04JOYaJE1SwWX
hf9CRPHP2+BehRrt95S1gZCYTCnrTgG1OH1lH+XK3TIVvxWlA6uvKX3KKNEG4/fPjzLRildw2ntR
Pn9WOiyIs4Xp2dKoPwyZjaYZeRDmd9ZdoVmScZZWzgEF5i7Nq/7HshHF9n0D3ux9Q74VDcpG15iZ
Dt/M3qvP5rIEppk8XtIudUDalZir6hy5SG8nNPkAbK6ajhaWoffkJRVOu4m6dDjIwC3iyh46whye
MEIHz20NWwEVVFvZ7lUaLKc0L4/Y5Kl14h57jEXr10YIXdvBeSSpuF4V1Mf7BWXG4pFkIPNWeIWz
z2gUriV7mE5JeMuVfV0p9rqgNgQWhKYo+SS2exh77zio+bqqrUfNydOf42OvIWjTKkUcWu7vlQaU
GWdrEt94WDbnYG4/4fLlFpPvWqpOFTe3zeqrzB6WQ5pdZy6rSlzev6KIg64K1wN1qc3ojF9KQ/ce
dKv2HqCx6Sf82+f73v+OewN99EwJED7UOv1ujLEq02qfOUsNgo5dltoJUoTMurYhnUyK09muA4jT
lSgWKE5eCejGYip3heBxXsC1lO/m7pysJ80GfGmlO/nZRkzYj+McbYORGGXQx0Bw9a5Z4fcVfzjN
tlrsu8OckEms2c1rURgfWVIbh7iJKdpQmraJCz30iFtxCVrJs301OrrocrtohXmkFMOzxoqwO2Pe
rreiVjSIaYSRdd13kzXEQerBbI9nCrpNKtIotFSiDqEs8T9kqzFFI/55S6aAQXAl3jbWWOOqqYN2
Z9F22coiTbfsVokXbaMeM0fSuw/yJ+QhWcFxMuPnL9hxN5+bAcD9c9HSKaIVvMBmqvoKQmDeTwh3
5TyjnUYMmYPdbuUYWOVqdKSDjMRe0eeXXKhMukiPqD1B5r1u6OpeTh0qFqGXMHjsWdhsWpnymOo2
GC2vLc/BZFobAFjVl8xEYkviRlE5gNHGRjAOV+hLLc16bROa92TEFNQnjBCSRugRzVMecLaPvu7W
S1G3XzVaqXy2UkpfFdqTY1VWSr29izmLwHxvRH2AnlQ9SXTvsmeMSPszo7IOtQX7hyT5njUaKeYl
/cvtT8cOOQj+whkqi8Te9kmmHdxotG/I7T5wKcRfe6vuV8gonMdQKwbckzE9NyLFx1r13ivk7TIh
yhH5owar9eoE9Q8Y8JWP3rY+dCIvX0Y3fGv55r6WE6oacku6R4rE3WaOopJgJ23NiYiuv/LU26Va
Vs4W/yarOcg/jxttFTqJ+pWyds/UuUofe8d7j2Ds7eKI+vWwYPDTBLhA0YAvDGjlbIZG8KiPCdGz
hdp/V8Ns3Uj6X96bR+HOzZegm5xVNFf6rRwyeokKnR2rnJWVHPI0KblUwexshhE0kavo+jpaYhoc
eCOy1yGPI/mEjxbFDg9mu/XNFEeD5+X2E4XNbsUanWnd+CK9tPKFNKDiMaaH3SuVdmKxhcw0JR0z
zsDiOmpiPNGtJLTFhn821hOgKYKJm9QVuHbaCN7FWL0WdsaumTfzccmtROUYpc99A0fQarXk2W2W
RIeO5Zo5b+WkPEoT8aBi+5ePbF11250ZwZG5T8rNWDsYUi0yRVx6FMKCdR631JRkD8KNabgvkADZ
+J9adD5ictqjMoK/neHoy0gtpW77TWWkyU7GbUXTAgUp9X1Qt4g2SZNUkmJrZ4pCCK6mrBtLBDxq
48eZ8Ho6WODWuNnaA2v+n1uIEGh8kUW1m73yq7ysCy/LrlUwrmpFqVdx7KUPtaPMD6OFyPD+iUtW
FZckbMMb+p2NFZfKVah8fSBxC4iBY/nw2xaNrHVu4/NYKq0nO0DMJ4oGcHUeet0qK3VidxazYt0F
yaU0kwfv/5k6z+VIsXXbPhERwML+xaSXlLIl6Q+hUlXhYeHN059BquPueyJOR6t6t1oigfWZOceM
xNvthlP1xNoNE+iJXB/d1xpsTa3jhorT6d/2N3CP5n9xjlKB/zsi4mrDxly0gyYIlLn9PoOI7x29
MHwtGYajMXT9Ey5ziaE26q6WtFBBYmFw6StIBiFDZv7uNV9KLYMYj6crwhR/1Vuz4G3gLDtmo86r
rmtvXUtlj47NGZ/sLF+CUdXWR2tDf93ydto62ccMaH0tNljctmWFB8dpPEEs8qrh/k6z/r+/rJNY
7gkluF/zrDrd/px113//cIFmfaq0L8Zz+1sFa0jRX4xuxKAQN/e31AUiX+nBdTE9DXkK/s9qmUNt
beIA32tv1Pbg3wqBnvV9nPEz/W9+/TPEhlyIkWLIAtLlv26YFpXsv/tFH75oknKF1RHS/Y3ZwA1a
DatzTmz9e3SrCphY7dxB4liPuo1GbNxeEmYzg8VpbZQga8eAyKqMV7oJ/7ZwoCtUgZKIJ10M37cR
+e0vSauimioU7zbDnzS79zKb1Af2s4rq5zaJYBFAnQedxJuzkoBugiXe+QNydF+uSY533zEPYySS
S1sA/XB1pTuqaXHPFJCCeZu5lRKay1Qty85SFYAL+rA+ZGqrnlHYl6FeLm8/Vr6YV5/WPt/se+ag
a35eIKt1y3rZqRLU/qA/94RSQBiW2nVYteoRR87d7W4l3cjZd1kH6dxoY6zjaQZdRfxB24a8HYFl
gAxWImZ9nzXicBozJ087jtTHDAjcqFhxyNp33N9Weow2FcZK2zWIYmJjqdF+khZubwiJvlBxu2hf
Ww50k2044SDYKCPXvKjayEsjUSADb2KVcXYjJuKRvkNWetFLw/anPEfei8auqRT3AHqWU4uCFiGY
9WDkv92hB0wam0RZu0/uuNZPKKQOCGTDvqqfU8299PXyONsSww1KaaaP69MMxskaazdoy+bc1Qgj
jBiWrwanWRmtJRQTZ9Iwo/udLqSyKIFMQWZNUjuh0/aKnuDbdhAuVjQjQInSeJmrW57luDst4ifO
ARr7es/jbUTDc9+yIZyFhlq0f1iZ+wV21uY7NaGvyvXDkmrmTnfBcfYDWIsU/ucwO3Og8l+5zDn/
XadkMeWsz1CzAi1pUKGCKsLSB91hGkw/75VfbIIe86LKg3HO7RDIn+WpcfWnNlVyJ0n9axL3QOOV
MVfPWFCnghkM4bxqBX6lS5Zn0+2dvVv27KEmHcWFfZoMMR/N1to1soLFVonCV13xmORT6fU1Fq6k
WVCpu3TaPMwv5ZqCp6u73/WAFjb/HPRPBEJEzOY7vZp9adgX/NVpALwm82JonWTEMIlErwTe1/6c
8ZUzwP+1XS+Vp94DSoGyRV3ou5i2mBRmlDYUSR1zjKMd8a8aKAfMtrgz1AEDg0kOvK3K0K3bZw6e
b/D3SSCGi7Sqb4sIOGOF3BlxUIwzyq7aaU/ACT+d1rrvOrwO3AHaVBJIrZSnjMRyX1mnL8ZmnkTj
D3nTbneLuVKoLfrMSRXLU7rYV6YB31Nf/apT+9psqaYORxVkFj3M9RYEmT1OnmuqV7dVII64yp0c
l2PMkITiGU3ruoy/Rhplv1ntkyrLv6bkUZ+ECDTL+D1U8jnFMxBorAFKEFDKWkoYW9sPJYiAirbQ
57liKFykz5XU/IUXPSuE2EM23nChIXVJgNamThYB413OsmyFFTNnWu5TaFaz6/o2YVEeawQNAasW
kePZPsNISe8HXmkdyXhDj+cVYiYp6gp60ATqVLfQDQkgN5rxWo0oTpwWXuLsqOgLa1AxNt2Fh5zh
wyTc+kKkn14mtqcuVcmHGvHsaum3rAG15uA1I5mWYaElJz3pnh29I+RgQMvB6/hXO60fxAEUnmiZ
D0RCCY0UCAPmBYLC+Z5Bqg6fokDSnDAiGFMzPoh2fNBMCoGeJKdKQIxwuuydXNIdUU2Lb6UsZ+pm
myJ+gwJEcZku/B5tus9W7Z211WVY279UMuO+teNHwxr5RWxmXzqc9k42SIMdMO9RXa7BJLvhhMz+
rDqLhGnQn6CaaIEOCTFZiyQsbMKcdOuCOp1Lvih/tWYl0HaRV7MfQeJaw73jMuHDhQ0KwyZobMzI
1ZnWP32v/ukbPuoRZKhH5s0x3tQC22ZwnvrrYikpUb5EBtdDferV/I0X84O2sB6zU0YdpYPjbqKC
qaNPt+y6Y0YSEVrNduVeLuKgz6s+nPDJRQtGh4lSC8jBr4zpBVRcQUFr7jPZPth28aho+odirRHt
YPo25JTQ8IuwRRe9vctKNL7jIgAAFRmIqmxvDQ4lV6eA0FdQCRDCGKdrfpitoK51jBeaa+7XVr5V
kt5EiREGKPGfMpkyGlmCEVimloC6+H94AyqpWdX7YtUPxqBkuCXLv6NouzDJB7xKGJrY9exl3+UX
Eb/3EZnnAID9tcFAiOrAK1njbxx4rOQo1+vK4DCclcwzU34OG6+fWqUPbt+9F6gdglbJyZ/n7s9f
JkNbXx0n85LmrwB+sCemsQjypJtIkJ3/OrFIg7W7Jon5xZXFHVO/rWt0aUzLt42pDFUl52Dpn6ER
PPNZDicriYDFxojNrbH86jWd64QHoWe2XiSQVPfaMGuP6Eu1R4RbENmjJez65KOS6uTNqvgwEN5C
UY7e+xi/gAS27SuCcV+XF4EwR/WuAdBtYSXChrzqGF7IrMgli3RWhltGOFMEhTzFQEnF5C8gY/Zp
ah5WFYFt7exA+SBdZ0cINGw95y2hTpY7PefGXTvhinUj7U2gevFKKqVAoELxh0XZqVaa75pkGFFa
D+lDXiWkL6MEUcwiIHuCTQjSfyMCeR6jwS4UdtGlmLn92n9rlj+uBYP8ccSr33s5kZoBbuI7qxse
69w8ZNrCfLS23kEtjoxgvzSyyEM5DXWQ9CmbGiMBl6a86Jn+rsoErAmhS52GBsJtcbFkkf2irc2I
1yPOKAim0zBSjS9KimFlGS82180Tw/SRwPhbTCLnaCw3XyODqDqSz8C7ImfRdymzQ0/m+SlCiXmx
puLvrMdPlWpMIRsJwyvUkdTvTqxBAzfQN0QD5wilTI7fnH6FFxCfFowTpdfUwOnr4g7k6pH+NT53
HVnc5MjoXp8p35a5PpWrfp1UaNnC0d8GkgJO94xUv+tKXLGiL3eSzw/p/RcpWNw7BkGygFXQeb2l
U7fXlyVhesEPZsGP9+JitoABfMS6em6boQgtclS9GVEnF+CCfZbtiO1nFb3cZKocgrMke7y6V7WG
VD9wQ1xL3q88RG6XXZya511GOSZEQtECpB4fVZbZQUlGJm9F58XKo0doXPa9Rgb9KGgEUb+Ufhdf
84E9WJ7Bvm21OgAXG4UjzRolcuxznhwon+wDdO5HnkEtaNli+9Qv/+wufR7SqEIjU+EeWfF5uBD9
fbRm17j5aKqpJqot107WrI6ebDfoS7L6Bn63sI0lz+kAYCnOCphjJSdr4SJ4NUb4bvpKUV1+lAMw
HJMpU9k5j7DzW+0jjsoW3QxF4mZhSPspzEcUbBMVj0Mnn0EmEko7HrJBqwkUz6k/pncx4UUw89S+
y+fu2syDE7j68MbwagzWOWOwUcX4qzq1pryntI9HfHJL64iAmfspR2fIWi7GgmdNbsg4MCf6Ly12
rO9DBcJy6EBW9FUbEIorSzK6VhaWTVWTF9ongS5Lw6vciZNAK373jOTYcsC3t5T6M+YCa4p8MVJF
8m43MVpsJU4UlXvVMGklRSLCHA1zhCgmRH71nnb2t1Fy6wt8my8kTnaLFdpKkvPmwsSnY8bupPiX
lvg+utbkhGMiObNRCCZjPRVMKqnFmcubPZ98zSVsxCZmgl2rZuRycQZz+3TTEalMbmdXo0q74zjJ
HTnvNUUzKY2zUQTWdsGlQTKCoeDPkdRqepWymloWMjDXt7npLrFdcHgtPO2jbn2OTnxSmLpfMjf9
S1sD62OV0iOdbPTdwXiuC/PFTTYixe+5JnqxspQswC18dcre9Ri5EdcGCLiv0XQkfRGkkFpQFYnU
60a9xiGpuDzjw6+RarzQ8adpUIl82yGGJ30rKiISWx1d5mzA6236kvIoQdzAUt7Dql2zoDzC/UeU
w74pp/XyZsIkGdY3QT9w0GpS73ntVg0UM0rignAhQyG0ABmX1+5vD2aXidSHtgWxvUmuKR62Xygm
qsx+HdCeMoWryUQb77anZeTX6wkgUTuwXEr8Smj0e7bku5qPNdN7vl+k7W0EMw2rBhI0QNppfQL5
i62HqVMurGzkEOMvgRo197QPSK3Pykje2dwtDkgW45zL8o+TsaHSi+4PAwznPIg/pkK4iR0nWsBk
7UxBtfnBqvs4CzYhVUlJgxNrJw2EmZV2T1MMSkrttP3EymsSUPccxBq+y+IHpjqv+NhbJvvcGVbH
H7rKfTwnfyy3vFOEzVYuVR8VvHGQHOWdQuLUqi4Tln0+BDbwvwebPLJy4S6Nlj/I+Y84SFn5Elpt
1jzC2CfZ6z1XxRNHAcsAykJXpPVpZJlORmaHPaJ4xo9/jsch9QD8EZPiTm8Fs4saiYl1GKT2O4rh
TykM1XdOaiCUcF/0btWJ1uBhZe/GPEO9DhaRrx2FQx+aqf1qoVj3B4I8MMK4e13LcRmaZsD7i7tx
e5BVZ/qzTOUBlqF7mPoRy26qX2xERIqMWRCVa+UXj4u5tyFVfnYiOdnZivifmic0yP/2pvgesZl6
HVv25OhwdXaxYWthTAQVZh1z5lhPVh2HOEa9fKWxWitOm25UNGjVcLNoA7/7SAQS2MZ5oudbWuji
MY7SZWWdkTfVryZWnt3GtXwot064TG3pW1iYuNOJSTec/jwkyq+F7aaXQ/IMhNpO1M4YPMqyFtsw
yT6Jri53Vpp8WBMjKAskoksOwxYJJcNe2yiuxM7LKvGjOHp1DQdBVf+Ok8TXpaz3pZm+RoQa+SOU
IYC18aclnSeEBI3PMG4OZlkCj6yNC7JmpurKeietkWAThcIX6ni2c8kJg0PP+x8l4k4BAJTk3X0p
Y+5R9ZAvWRT2YiKMKBHoAh0yV1ymq2Fbdckuj2jDCfI8qAUqxozg5hAPhlcxZeVzhIMz5ubga5Gr
e/ksaEt5eQF4oFjtm/cuqYiqtSf2wqyzDmM1X+s0Wjxyced3u/nDi5RDtuSF1dGZ2Q7azZnUtctk
JZMXj6QjNAm73BFj/TSDwOSfvfRDfzVN3ThwI3wQF1cWoxP2hXrNE6WkHvrTriN7dbeHn0WcuUcc
sxdl5Uya7kCEYtaeFIvjc8CepUEbSIlRv1OTN8R62JSEZDEMv90oCbs2NwJ7NOY987H13OdL99YD
Sa5U+sO89N2kUUPD0HFs0tZyUtFb2u4z0PX5GDu4kPPS+Z5zAHWE9fSPzpz5RgTNPkbKYBg1RW4f
H0vMBhpBBgtRdkm6ZdHi6+646wp6DY/sSW/YzvFyiT7sdLtpVezvcCfJVq0YbFsQ1nhfrByDhOUA
4gTWxgYSqelYW7jplfxxw1kIM9+ZJSQsQZgZ34PKwlJGT3SiCXBfDtDKBvfIDKY/4Q35RyreSQ7D
F0mnrE1pe2ELbKElq7ZT28ryszjhmiDSPhoK5mYCoaCBcKC3bvuPOKxvjYBr7GTGVW0zPLOZvEyN
xcJ2bOzQdaGcsJM2sLooYdxhXpcxjInB7f5p5pkG0zkmUf8LL8dTqyTosw15jfk5rWTWr2nT6J5W
m5Wflu03+aoMtTSVSB9kbQLDz47D9nfHMm1sa3IQsyTEESkYF/+ruskOKONj31qbb5i5oZ1Yj/HA
SbS1wYA349AatF9lyjwO5q8bDIV5sRb1dZ1sFMXOoxXbOaVhRAlcKi9tMbzOaW37qr686yQebiTp
e1upcZaWjcWcdn0Ek3IeTco6aeb/JEPWM4Ryz3HNklpQhQcUpWh9kngO3cUFz8gmAwmDcq9rxew5
FqB5fSqR8E2erYtLhbxnNxNzj0uKQK0mXvbYi8/zLB8LJTE25tnLOAOnc7jTPVOZ0cQxfuvijWSQ
mn9hLJ2K4S11MzdwkI37PZpyRxERfmqrCjJBC41uhesxqc9j14idLWeg/hm24um0fXdzNpvdap54
3ecMoUpeqeOsegPBTpUCp6jjsDX7XTyPImyaHgTGP9KomQaRDOMNi5OzSKdizZPWJYWs85ph/ltD
CiCaOq5OXTLETELt9mitcK9Vpt1BJygi0RsZwdIVVChbCC1RnrQ07vKUZ6bcdSuAiTUzmBoOJAnq
+XfK0JSwlt7XeikOnBaoSi5RyQQyG+ITbZAd4r1PfXeOv6CX674+tNzOoC8AuHuROz3wpLScnjLx
U1N76VP6HdDRloZGF8YYljseIkMxXpMFhXOZqU9Vtv5ORqIXrRLmYwaPZ9RnMr23eUwNEFEdFT5/
pfAUItc84i6TcFEYg7l0nbZqfRm9uwTwPk/2BBhv6TNOHteavMGaXybGuLQh3+4oTW92uzEwW2LM
oA3arvtN8EVPA/7IfIctdqzttdKaD61VdKC9QKpOVmOzXuSG5H/B9EqHsc+RV07MBNhOwOngZPaA
J9C+x74LKPKkavWZVfZKOcKDEREGDXJvPpdaA5AohpqmYr+PI7smPrh9XlQjkFl2z9RiDbJ1XT1y
eo5IWd/dcr1meayG0hUPjclobCbWb8VszuzNBeQ9J09oAM61cAj3nSwmh+6XZQ/Pnd1cCzcKlIgl
nchq1Tcm3P4zJUQCki4ca/WbsBMEttIG0yO5ykqVfJJQDgtgZSq81ijfSKf2oPoFjUICcN1i2rUT
QsbG8dlmp+f1zSCCgloa5RNZF6LDPdJn75O1lLQjONDmaPjKuqF9NIa90ZLht9QxcaP6NjXR4WM4
7AQsbPFLMR3R/nU+tCymZgpV4tTIB1HRDTgMdS/M33eR06JfayGqKLn7uIoVTBBpu56b08fn7h+M
jME8c7TCtIeZHH2PjhzxNrxm6Roq1aZJA46PODB9LReJtj4yvaal6ALbV4URnNLA9qM8zlBo8+mk
bvqiaVDu0plRhjo/skenwsCAQ0EwvI7EPZ2GOJ7QGJoQc/IcLpwNkFEyUiQ9ItjkSStnp1vq654+
eEqr/nW1xV6TDRb+UQe3r5JoNLe/8boS5NRY4KDnSPo2R7hmJ0ZYZ8Xn2Clf6uy+ohFPPX1qsPhA
6UcCBWjajQgXVcz07JTiQGrlu5nj3a+Jd3ZyrO2rldzHGn2dJgnRQpM8J8nguWPLmGs6jTizdjX5
Eb7Q6VmJJJx9jcrUcyoSHJsedMziUltrxmNvkxekkYayK6f0s2ijj8buHzOXxiGt9dDO3pZcI2gp
p1ha1gQQxxA/jFVzmbkiCg9uyEyl8l2qHR3EAYCn/A65q6926avbclM7xOeEZQdCgnEKyQrGro1h
i2mO8rdcAUdLIoJSwbtPN/OjE63Mk11S1uFDGztZzkmgLgkFV239hQ0lD206vZsJOhYRq5umtjok
Ke8cFCf/yi0AharfxTA2ab1yyqJlxzDyrznj9e6i9iGal+as5YCAJ8XJGYTBuy8IonLVwZsdewH8
6HUmzIwp73ApJPnmmKKW0H/lbWF6kEOtgOUe2YaVPIgGzSuIA32xqB4GftVe5RczDMI3xFvnVkcz
d96AGtA0arB97Iodf24iJXKj92oVHw0XC6CHs82pX/PCMX01MTLQyZp5aHvtOq3zfTVbHGijqe2L
5i+eCGyhzcEceuUpAsC0r4wuXPOIcRvOAGB/oSj6+UQV8BEvs+mXMfILp5dIhvgMq5VZl1SwEZp8
0Vlf/LhniwwxZONoxF3lzDERU0u5IIG2wKL4s18Hui/X+adK69Ci6awG/U8/Owc9j08FYlmDuOcT
sYMPcLQB1WRGttO1S7JQmzoV8BfBTc2M7LvVgXAjQnY9EESMeoolsHP2VYDEMM3o4Gj64e8QQGYf
96NtRnun1raCybrUVY2HfPpSkXQRM1Schyr6AM8W+ysW0WCtjKuhIQ1NDNIqIgAhsmMhxWDjd2IR
9IOykU5PGrvcmaO7NR95IxqEIzdKykb3GvUCbaeMYUFkwD9xCHpjgqwD78Cd6cS/OI6Tufk3EntI
+i8jBEm+ORY1uHyiZsoRrU9NzhRj6AZrN1tU6bqJZspyCTeNOcvadjSurRV9O6xBkYSMjE/oZLVu
ll5nJc1RspVDPch2ZBKwgwzqJgrN5NuZyhHDT6zwluuQaRnLV57Ift/za00EP8Gv4ArKVybyOjO0
fapOwx6hp4nSE8HxzBbbS9GsUYtfUlKM7BGAyMRlH4CBH5AdsYkFAzFOUbWT56pgoj0gSgTXHL2U
LKNgBHLP0vvuE86roeMuHoaoRq/a/1YdsJKMiD6GjltFq+NDilHKrztelmuUX230WjhTerqjkerb
DoVFLMKk2CKMGg2QWFrtsmygl1wlK8KEtB2KlLhQ99y02zPpumGajo/oUOGjLKUIrCV7J6/dS9FD
nEaMF2td98BA83OezecFQYy6b2vacjGAwVHr/NnKduWcP7eGavkKx6C1gv+QcX+xGnK41mmCh4Ue
m3E/w1UAjV4zNTt4vW8wLUBNQalbp72Rib9GyYknl8PYz8QHQdfwsGKji9IwxSNJM3SyLBDdP1US
4QGQgIfF3uztOcYtpue+tPUI9oXjm12FpcUkDTcyLeJeVo2xgmjOAuCGh87HJ62LSXpP3zEyh53J
IjhEzshSZUbkqE8ksAhkX+nCW12vnYPhNG8kPPyVv6DJRIdRZDRZ8Bg9vXErpOpVdRdj+l9b1Q77
rSRUq4sG9sVb46KikEU0tRKyhyIRFSptr1yicHBNVAmYnHc9tjw5vxP8kmCmVHn6nG+7vzdbXJeZ
03zh8vhGFrKrcSR4s5R7Zy6tQ6FHbHBnM7TINA7QVO51K3rRuuUQ9aqxixs2fXlzNxDmsQNZanja
GB1bVf9UXFp/x7m0Q4rLEwWerzbma16265k+73tGoSnTAhT4MvXHzigJuOZHp2/kyhTGEibWPz11
v7OBN5yhU97nJXkFDSPVyqw+mz6mrUB7vEvlcCQJEUNzlCMNVuMdI3Canod5IIcV6Krjub35S4mX
f0PD0gq4tRos1ngxXMoZU07g9zMkmKV8bd0oCRitfDY1i1L00AxJzXzFQvGlmPqztWH5MwAAfJLI
WtzuueVBonLQqZREUQbz8Nd0dgX0/Ve8KX5f5/HBtZdfRoPKsh+5I6FUSnbhRTAmrhvECuqyMTNe
cwQpSau/s2P4qtumZXCihAgdDCjiK6ETg9walru2qF4tUtN9dzJCNNTIU9PPukq/cxLItoB4HzEr
PLOB+f88YzHUrWsFrDpIyseponeZFEEIDYkAol4NxHjow/ClnyNmUn6ZsaRpnT2S9nJfWup+tIBd
Ri1Lc0ZV7O55DRks7Hph+E21pR+7RR5SbgKi46Ewap46bNKSCgpButDPY8/wWC94GffsrVNG+Aw2
W7kp/HeKkq4PrgCIBjnynE5KWGJl3aV18qdjSwxDfXvFY5d0V0apcU7isoo4R6Racp5ZdsQ6m51M
A5FWyMEvXevU1+MEGtP8UnLrq5wkPcVqvCstt5PmcNOgPCQhSaXgyUmn1/VvZdSc7agmI5cdBtq6
wmv0JjvQ7oLJEfGe/AEWd5IR/uR+gC4GrqeXzdWZ4QHX25mTyn5nC+VLt+svVxf/KuNL5Mw39UlF
tp63zzDLA6Xiw5MRjAFVBTHAIsfrWf/sB6t9jly1OTaKGgoiPg5tfB5kkR/RCDHmVFqTCb5T869F
f9J8Zk/QxXetej8r8wCZ296ksyOfDxfCtIYOsF7/0qsKaCVl4NGKQkBxXxFPJFnbxtOaEbxJQXN0
dEhLSee82OvvunF+s6227khjj/otamIanqxMlDuJKl9LeMNopdeoEDjE+FCAh7Bszj/8lFnp6LSL
RPLRYEpmmvqyN1KwZboakTbTEa5JMZivfbHLzPrE4Pmx6e0MRYX6pg7KX7ltSuH3mpzKDLmjku0N
SgI7UBTl0qJ0B+YuGHcZiLfm9lMX5AfWttE8N/dw+8xza1ulZ2qdFVo9cxWzj80tzFv46pxUH06U
PlaIDv9t+D9mHuY9y2X0/x0vJLjgMPDicvpNzERgJLV2TGZxzBmt3gEbi+9uMReuw8MkmoyliG3F
GkNhTniYVwQPLs67Hs8NWks6NZPFxpChzG5vCv82n3dV01shYufiSev6ALlQfY9sFDLdIpqwtJXq
HhLgeeiK4WBbZvc0xOjxXIWS8edLtcBCU6KJJgkF5putqIdaQrjspKpf/vd3TlR8WGqHFmKzZ1Xj
Gt8zO7pXmShv0lMUE7FbtWet05c70DVYk0kl8W172c0Ev4Zjvz0u+ix+LXOVISZo4stPUJOe+5YJ
rKREC7ZvJVtamLlozDtdv7vFPv6EgWIJPBhLpt6VqA4HkjPuKofsRBZmQP5FYpJWa5nPufXAUEyg
L7JZYeR9X+0b0hda6c70nWgjbd2pdqMw2mPBWy6wCUjljk+nB/p2aNkGQjByJ5bP2z/QLbx/OZ6B
61wu6OCj9sXOTaz6JvIEZMlATG7/HQVLwx3QGSWctFY8LCvy3h8KE5s3/QzuhZsa3viipekLlP6f
rxhz8Qtu/2bGwkbJHNLcooi0B0cpdmR6yR+4QdG9/nd9U2U8Vr3G41Onf29GfUxsP1/dROg3TXo0
Fm9pQ6BksmWMVpkAZVmanzJR3n6+zUTO21cp1lDXtPW3zEyBw71XMTYXGW4Xp7sQw1ydERKGC5j+
gq6J1SOMRl1SasGzMPZi6O4giJnvAt0IYCp8MDYsri6Z7Eurl+IBVTQ9L8ySsMlihNla/Kd1pf1Y
zUbGC70bsTrJ5XP78yEX125Rf2HUdCFljOLVHKd+BzYzCtlq66+ipQaeRP5RAdt7UIxiO4Jj/YEn
N+OcX5eDmY/5pn3PL6uE7MLelK/LSNJp3ohoozleesZ2hDMt7dWOenp6l7jFkdll6sj6x/OKBL6E
MjERsDdc4ln/VLH6fK7GrPlRMpn+QIamf+MGxW5ZhnJsq93N4bsaakm/qv+S1vTR3ST56lyyo3aT
9Rw3yialRQoqdL6T3RmnSiV6FXYEBNXcVMIfhX/ruut1pZJI14x9jWCrpwu7eG0R6CLHTtU7kZX5
iSMwDXK82svmWClpYTRYeA6X/r9I5dXOq5A1qnVgr7i891m2T8o67JQEE6Xb1ixdWX0HGUBVwvMo
LZTajHa9IsSJ4al6h1g3CcnlNN8cnZqqXJaLSA2XxTQycqJYxii7Zot0HDRXyjbr5yiMANIdIcEH
P07oYjqrqtuf9Xxy93lFxHM6zcq1NnnSlQ71J0u5OFBZVDGErlh1q+qBVERC6OOt0omnxB8btFgU
wTLMbDwUYrSrYHJnx0c7HN+bCdErKF6I1QXD5bF5iQIpJUCvOvkiRaS+t3Vr3tNwoE0olPJqQgeb
7AQY7/bV7Y/KRfytRlF6pEXpgZPa7SNJkm+KLnBe4WU6ybawdpq7ji+1iu7UjKzh5QeS0k/kRjVo
Ctl26eIXnq9k1ycRkY/bl6jpM08jwnWfA4qlUSfXOBbZhlnKrrfkY61BTpdYcfeo/T8w+c877n+g
clQz/MYqEA255uHt9aVZen20bExXsmuby8+ln1p3Pus167aJhI1MkXQprPDvhhzgo1q2T84tKSXv
neoAQuTfDZdi54icbZenDA/0lgtFCPr/l2nfT+NwmroRDtJCNaKR82VqGVd8HfqXaHwbcWY8/FyK
JeVbjgP7Hni/J2wC/F1mu7Dn4/5wi3Nvt0x3SXq1LyY0Oz9/htEt4Kd09/XMzqPs3PYBzZYI7bph
jj5TwNywdugffN7xy6dQ3206/j6bVK82++yPa/y5mYesZP2ehN685e5ShdBAC5ZNLGVuwm0xmx8Q
xcf7H0s7WDlTL4FCw1f0f9jcVpRmR8XkPXJ7QgkqfJw7WTyVFNFXu6m/eveti4V2veW9aB2UJBEB
5r699Ak4XB6Zq0+lQJsYTLVOBKnWozJoNcCVSWL9UP6X4rSk6iYi6ZefGKm+IspPWuuVdzn6v0Rx
lGNv0RXitFmPbmwj3pHp+Mx9d7jdYs5mA6xr2M23LwsVLdYS0XfvFCf+7Rba+iVa+QwCqXtB32Bi
EzXN8Pbn6X0G7v4rw5gQKoW+HOuFZQ2plO3R3Fp714jFySE7nR2gphbMiciGLJbqegscuP0FSZzl
DWKamDFoe04ttDYawM3bu5DubnhSnQ9hQlArgG0cx3gpKGFfKnhNXw4TiaDqo/lCECATYQqhw83v
ejMztYh20b/NXpZoye5GCVIQSdhIF8Mfe4XTawJ5e9beK0yWE6BqDCDGbz1e3GOzwGtA0GU9EiqX
M0Yyi9914rIIH4fHKR2ElxkxCGVOkUsfAc3F+Odl4zD/+jkWzJRjDIR7xqxFdvu2xGwxJ+bDjdfD
+Lb6P8LOa7lxZMuiX4QIJDxeKXojUV6qF0SXg014//WzkKzb1bdmoueFAUAqIxFMnDxn77WvTd9/
syJC8G6XJnYcKKqgD/lIXTaN5YnHHpu6WNgwChATNCb6gSp3j03P7Hmk31+OdfukmxqFl5+c24TH
tzob2QOeE3pFefUyW+Lsp1X8dYrQ8HeIvO8hXArixHsa+csX0jnZlSZEU5053Q7MhNzHmpa+LX9S
fYP6k7mPFCxqAWuMY/zUu9pFGU+1xtIPiWSYqVW++V6j0Vn3+C40XHfrVmWmKcKb0SG9jONymdt3
1r0wYvS21Gz7OTIu3eKpMlP2OW686Bunur/gd4cZO/nOGwTufS2yc8Ha8YTnsn6CfXNWC6JbZ+5h
qDW59mgHbKqO/3tUIx9khhbcs75rzxAa9nZZTuxH62Hv6FW/KRbriK8t2Nq6Di8eOSrDwoSuWubz
WSfr8xKm8pKRd7/JuXG3IGTkS85v4BQzAkgs7wsDRvuZDqf9XMJULmYCDm6IeZ2qbumJWrMPBm7q
io8pvACWqT5zEqb4vw7VBsBp9Sl0/TOvsmw90Oy513L/qJxFwIxfjb7W38bONqFyE6pjB39FVYn4
bwnIbJY1rwA9UGtmvUVZVIKrItTUyIvy3bfcv1R6Z/WWW4AwbDN/MZh1v0v29Wvd9IdLwd77ZOsS
3NqSKX5z+d2KtylyrqFGjHxNr3SRo88vAemCKxIj+q/SJqCsiUign7JyExtR/c31SDOBkmhD8HvH
6mZt57acYeDypOpHp1tFjqZfmLEUzPchH5hG1G1MRAJb5Rm2l9NKqzT62/S+UDqER58OBj4RONS+
lc4fMiN5KrVsBuh+4lp7pxRnD33kxaLp3aT17URdyVMairefw3DZHChSmhUC3g6LIFn/pqfptiaO
5AsM+6QIxxNe2Qzv3blYCIGzggX2nQ9CR1Ufpj5QkSbhhXHT+GEQeMMwrswudVlmZxp/n0HifBn/
tn27U5ruzTzS0QGw6fz9BVyJacOcGy7PtwojMaqRZXUeAEqzewmjzdh4D7dV18wqlObFnABFdKy1
w7bqvWqj9xRw0I8a75Q9ormHhmDTW65K3kZQWlYts7fOFzsWX+rK5TqMFtIM8NEw5bGf6z5hqhfS
flMrq6otHQtiOTNdSE5/TayWd5YRxFdSosVB2JQhBRGid1O3KPBmuwt3ZjmdHHaUL77LJHvQC/3g
Z1b/6LfOz85cwtQcbAUomPLhRPJoxD+q2UdvDpjdLadeaeFVmLoBUy49LTqHvY7h2lz82L608v8n
utJfICv/BI56lmubju46uolVHBv4f5NoalEWWldW8nBDo5JtQMwyQfMPIW79bf73kUfr9Xat5YPk
W3P9GlER+GESvOpRlD8wwEHLGNnycQqlQ2yRRJc1eMFpZie1seaRYBondSFxLRdRS4rDRM8l1j0y
b/vqqjOVPN18jh1i3I1uVdaa/lO30sswn9/EcB2L0X/o1UuWzhS86LUq6T+o6+k0mRcn8r94/MvP
bkEUsdXrOLCLoAD0aHrbROTyCZP3U5HGb5btB6/e5Mo7dcQUIr8biJe8tEgu12m7DytTvqiXuEGl
GdZuDdeba0agO2vbkpsiYGKh0uki3Qwv6siIxFuF7fPS6917qg82AV298cpQ6X1AkY1uGbCGZJ9c
itltoMZjobTs9rEefPnSDgzBnOa9wFRC5kWDSXh5CbLYunc8nZ/YTV+6zvi48a1dPMloVXBgx3rK
6Kies2D/75Qe68+4J2+huwndosNuWc7/YvR0qAVk7Ez9we4t595IJHsDWoamNKOr1RmN8WCJxden
GCSxGZcbbRlzRli9NLsjUlJDtJDByEM0GtKiqMrEg8VWAHeQ4bjg2xfX6o1EaY9sHTtRfRN2Uu4p
FSEZGBryTxvT3RziyGSDcpwm/wVig484dekw2Ih2N0P50qTJ/KTIzKMrhzudQNZ90mZ0JcCOp4Mr
t2NmNpt0oWqUYwg3ALXWMV5OxZA9uc3gXR1GvM//zy/wz88XbxWybsclBYrfoqmAv/8A+vKJ1+PE
NYdThK26yAOEdJP37tVb9bjV3b5Bm8Zjy61TFDALOARbfWplzdn1e4aKqZhXBcGTdFK99BlBJK3I
JZosVE3J5aiAAFR4TApIIKThOxMFrnJcc2ak6FsTWHnL5qqtDISFHRacWwzQ4JEhPSfaGsdyw/0H
hnVqwDRWlrbX/SDkUQ3KzAjT+OuYuAyUJ/EsTcc6hE2DX/v1339PtvHnnebbtk1X0Can0rDJO1m+
/o9fVFW3UcsaU51kJEYUFEN70qQw5Ekf6Hy6RFo8+kEMbaDgd0cDq+2cnHAnIV4dEkSH+puHNupn
mPk7dE/r231Ff/Da8oR4GoTH7mXZoTHjUpSO8VwvDaGu6KdX76ietSxgb4wVbYSDwiWKxWBmCf35
TMYGFN/Ab+71rkACsGmMuniMdQcOSE/XZGcNHrj5AtHtYVw2vxbPFnTV6NQxRBKbgF/c4T55jyMW
cjtxPo2mwCTcJm+QghEvean70GKQcIqUYIdosJ5Ie77noyL2k6ejClv461WxHSNqu8xip+BqRrXP
MCpuaP70p7hlU1+m8bDuGzoYpUU5Z2BcOBnjOK0Vt1towSVxCnm4ZYTFePsr9qT3bjXU+7AYvqrP
m6sis5frGYgQoVLBScFSuDoy02n5uVZ4IfIz3fMIJDLcZFVbmV4brjs/h6JeNBvllKdo/xlt86D0
TsopPCyhuZAeHxsLMALDFucMX7bfULPpV3WULEd4ND6QokaHRG8Oyj2vOAG+a2f3BtN8p6SFUw6A
j8eeiLKNZdg/gSYT8TEwttQ8SRnfZqhmXFo8m1aBkuZSTLfSBkdss/Pj1L6LQ3Sv8+I/ZO6OmCy1
rWdWa207TgHr1bJuoNa2N50Zt/jtHOCu4B6+lQ6jV3/uKIi6oD0wJg3Xyis+EKC517SAklathPSs
yjtvCIonN+QN0ZJoPFcm/89Jd/pLYgCUWFLfJROwVZZFX+hfj3QcLWqyRP50qe13SRILearzhenQ
C2c7jCzxriwZknrdS7zQP29RCQF2oJXjhHazZafj0E0wh0sVs/8s/MiBbZC1R9fobwuqeoNjnu2b
OkDTnLmBec8Ix2LIoFe8u4uCiEvCIWfMX8IN1N+2wMDvqsrHrFhXMQIZBELpBES2HyZMJtL4ddTg
9t82Fp1yva8fS6LvDiPjs5Xq7gxl9KBRwhxUYEPvwA6ivPsE2HqGR9hd66GWJxgmaGaX34M6HaNh
h6nxoDrCsY01Ak4eSOtJls9VP7y4fc1KGE77SJuaCMu7/tnb3NAAW4jT9cJn7uDyqc7e88B7VuED
fUmZwtSneG6au6oRAQwTvPfAfP3VHJc+GJteMgXTpu+iAJmn3Npkdmhnm6Zp/l152S1szJvWq/Bn
LLydSsT8F6MUfa3xljbNNtXc9rV7zrhdLzxrvGXzLjb5cmrL/sPLhvEelJhYu7qvH8owKeCNskAt
2xbVr7khjIvI2PkVom4y/LCp+oyc+cCJZqOaSCmeoW2cNCc3d6EXBKhaxiqP1oMj4rPy2KsXcOoH
2SF/RcwsHvhx0m1WJ8HanqV57nwrWTtEbKgFENtmd7wtZgF14UraWLhucKMlPHpgp81ww3i0Ad8z
sKurvcvtvk2m3jvR7W3PeuwufXdbexoWrT5UhfpFS2JmY0MzbD2DoWtLCuCaHT1CxGX9hQ3nr9vK
FsjuKCs1Ui4DoJW9mK2TP9nRNqgHsYsVLnUqYyCI9XRWe2W7tO8jrSHpDOUUDoYp1e+k2cht1nU8
MlkgLyliY0zuUXRm72RcRdaNK5fR5tc+6Jf+70rT6JCA9fyiDjQslbnem49C4hdmOdPPjiAJh930
cXCdRfiTJdopjJOembdjvMIFz865rjG06QHLZmi4X2fEGpnLMAcvUQJIAe0UX1EHf38J06udNS/A
HiE04EncYEBsDpjrw/cCASK+Dn3tC1TFQWVoOyQ43m03nvdk5JT+q4kJ+xgvNns5ts6J6WptXVvN
u6iedDRFBYWjQKJnjQlDIfjM5IRIJgHeecGTJmi6UTNg9DVRhRFxESHUa6sHiDbRblDgrUHcl81g
Vl8TL/fu22XxLpPBvma4s4acmbt0wGUtK0Vm0Chg1M3aZiQjYiZpP91KvW4Kja3qSnWZh2QoaDAq
L9usEZEa0QTwAuzZx1YkgJThDggv6sUiSEc9T+3M2FWwd+6S5SdQyywJPM0D84py49Xja20wQ2cH
+qBeiBn0iOhDh/H7WuI22eUGCtWWIJUQS2yPX3ajL8179du6dfB/f6XkB4LgK41TWGBLYcSxy4n1
+nUU61dGY86R3TYhE3guLkUAxolqVjGuwWvUtBn95Ki6zm2LaFiddrafrzMYN1sxyu6h6t/82R6v
gZVOV3VkRtwmzlAlm7JoXqO+Z4DLsxhK6joVBcKS2a4HusVjv46GMOYcSlag9f29+t40y4Zt7WAG
HQmaVftbx4seS0HQV+PM/en39chP/nGdGW255tN5Z5KhiN6GQLlAq1L67nTNreXUZ7u+VbOuQBfj
ph0eA295n1tRfEl+qH+KgVO+w/cy7gqZL1ezUpD212vmOYt9fZOyxz9aDJH/vWYU+v9KNzdd0yKR
VnAb6S6tlP+uGQcszsIGsHAsUE4+4IvFkeGXPn5tWH6pppvppTC115Y21n2mkcFTVMb0JWI/uUrq
Tr9O6bCLtLjYlmz9rp0J0kBqbfQtqL9JneVebwUePxlPgHz94pjX/hdRt9PVXF4A/4r9bcklggAg
dXtO+Pnfw76dCWcoSSWXHQw16EOB0SJ+qT2MkE79PSnQwIkSxgA1/GPjYS9jDK3RkxPDLsHAgPGL
nLES7Qm8jmfLZoowFpp7744momTpl5/pxBSqJLDhANIfVEpVdbsRjeVdJrN3q4WaV83BTzDYBO2i
8d3oY00wmVc1dwyOsLpMmtw3C2xzmqbyMmfdQxQ1h3J2dPbEdn7UU/Jc1UN3uQ6lxK4161sdlfes
D+13UnDvabT6z8AH81VTswJUqWngsyf7eDWUnb82hf8QxwDL1XTSg75JhIb26YK43aZ0jA4e49q7
MIsxnUDauet8z7vE5TwffvWGo7Q8kEpP0ePhsFgVEeh2Xf/WGjE9lMrovxcNq/u/31HOn0hai1wd
w3I9xxSOa3rOHzcUkpeuDB1/XKjO08ZYRvklToeVSLt8ByzB3hIIO9ylIBmm2a+uBtriNwcZWtqw
d7Bb43EsnRNjLfutGOh6d42HMXo5NWC67EM5izUSoEPR+DQEBp1uNujRPBT3JsSVT3dyh7sk0+vH
nsAWRNtMuesgCH6V6qo4n0lWs75OeNIfHGlc6zgxX/8+U/Pav89ofH72YdheZdKIvTPV9UZhPE2D
WOtUyJ8hkvQTbOZxW7SmczaokA5RHsmDI3h8hn4tSSt3MTyNuocILnHeLK0qVkbqjF8pZI4MIab/
J2HaXhpO/2xI8RZAxzEsx6AbJVzxBxo5GHKHvJB5IkPA//GbpOnl9S+m5gSaGJ7wPs4dup2Mq+G4
Tnsv1fsnMLpYwzWZfJcCKApJIF+YYbJktlCz8z7Wz1kVoeQTSJvmgu1xryW4NkbUBEihnfA0zLiG
CC49pzlpVY5qvi5lipUGbxND0PtmOWOz/zYXjnufFn5GexVdCHCzOwttWIRmBCIgUeJOwk69SsVT
tbwYRl+t08TSt2HmzciSYxhpdoeB3NLBJKJCmrSpxhU9tHf/fk9z4/7xG7V13XRZHl1hsBsVf66S
XenNDiJimNjFA7PW+R1lyJ2rPuaKoT3B590lExBMUwubg4IJmn7wGXmj+VCIyHyTzII9VGjUgx7+
W50+yjxMX6Qe7oI2a956MsMPv69HrbaduvoQ4ZZ87j0eIqFhpqBv8iW/YMwOjf08Qbh+7mTfv5gM
SFdxbg9nGL/9Szqw7lXIg3YMM9EwoDe8xJmkoKLeuBZ0r9GdsN6GTN/2vmmJNXrrbFezc4dEQWeN
2Ud7NfJ6y9tfLMjM8hCZcf/SV5RKKR0r9a9qFgTzhCjUw+3UoYQWbLhGHDZPLjIkpvqZ+722DlFl
F6cBl/Y6WO4MUXn17YXk+eYsK6DuCU/6a0QdCr3WZ7Eux7NfgY33JiqDFp8kBfASnQl3ew3YJdsb
S/lIdiPdv3JKVsArQcG1qb3O8QHdOabFFnY00vhs2icsV/XjIJHTazBz8XYa+DnIHCxjI7hkMTYK
q6eQJpaQqK7mIHF7q9Jaff3vM5CD3sZxAnPXOGg3JifEeVMy2qXARrYspvihGQzjwa6X0CafqiD0
mDoOTZ7uBjy7rxphin5Uik/HToPtYu3aDaGrf47w5Psu/ND6qXxgTEP7O2yR6/Ig/vQDnm1RY1T3
0+SY+9QTDK/K5mrGdvVp9xlbEdb2vfremMlibE/hU00TXoPpdAzk7OK24UYbZXZCRylf6Z4+NTNh
szRi089meFP1R+FTaQbjkO61WVeXaZTHB183oSZ4+KMqy2Uc08XTh+gB8QP71u8T06xeAk/spFH2
7//+mXOX58Q/FzHPZwBpu7qBA9y2oAn/d2HSFppGA6LIjk3+HFNg7MqqQOS1vMTNgvhwkyt71PYJ
byEJ2emMK1avPxIiJXaTl2kn1SSXGRR8daSumX4+b28Qrpp4WxLMguI+G5oINGrxs1zyqtQTS11X
R9T/59orxbFclisShsBTjJV/hJFskaSzymyZvhR1Ya2km41H9TGxpsLblKzLG/XBKGMSZuGI435f
PkRtW1210T6qPXxlzONxBC0YLFzgZZ+CKiOPZowJca2tabiCOwrRcjH+xLTQd3dNx4Mo8UPiktVz
3CzGV+JYt27j0ZkZEY5zL833t3QX0rozeBNTsecTuJAMEWw4Sx/Q5bO/+/d3zLD/j/fMMz3X05Fx
2PrSsP3v96zBb9OPeRwcbgF7BFPBUKBD+tj2sj0WcRxtrcZNCH7MzF0oZXo1Hfe7XADd+GSyrT6H
xk6dyky/H6w2vfeLQcf2aMirUu8MbkKU9uLGKPXxq7RKvEmkjVKOu8NO4iPG9lN4a4OpM8EebXR2
5pyHEH3wXsSPI4KbS+o5OdYqaKrLWNXqfPkMN6eBkbQCN9sfVApH20f1o9OQu4eyUJgG+rI0No6N
OeCgMaP22PIEJvS5MNYpOoU9orB4HYdGd9Zbmax9vXYwUIzFPrQTBnBF3zuwzcpij0EixbGGaCl3
SeEgla+4U/DHUpfV85DiNcv+Q6JM8H6wqxjlC5Whs0lIj900y5TDaHznFJEgsnK9CBiZkKgqLJuV
Mm6svzzd+jDmxNgPi3pKEMpdtvn01COSEybVoSEG/EPANxZ9RLJmGp99RMP8xp7TeQq06OP3+vx7
udaIq9r86tIOiYUIhq64p7nDhl4TH4x86dxJ1CFqXzgz72ewFZNZWxNpDermZ5CL/JrT52HNJDJw
WlRMTlzWG3otyNw9s7j07lAdGiO7zCxeF/pHNTHglYa1qIrLu1yF99Rx1Z8N4+OGK45bbUXHRceD
1pepwFbBLMuKuuDYlSmZlZz9fnFMYs5nYVbFg0fycdIJf5WZAiVZa1kvtjbPLAXeRaCoeZrt2Xwy
hHZUROHG2BWt3T4MbUs/P+/SPYZEEMUmsOKcOeuDZx4nB+lFacxDgkGO7KRsMp8IU8weTSwOz1bS
7gymmO++tBdUK844cqMIsJl8gMSpC8CiKWnaa7HLbZjniAcxo02rUOBs0lUTOS+E/qBxd6xiwD/P
WNlJDRvq+YAVN9Qq/GRmjKiVAOFrTicrz60zqdv5laAv+WKP3zqbOJ1fihRMADu9Kdt7I6++oKU0
XnNrvp2pzDj1tcx6FdiJNf+l1wLnu5MYJwPZz0dIyUC3gTFz40pxHwv274vwIV/ist0gpItcdzfB
0uTr+jZZfL5KvxTUsbidjrH5IZPOfkI3dEEL7r7ytjT7rNKznQCWjNCVFjOp1Cn/MluKH25GZyhh
67R1PaERQG35d35Pqm+O12FteZn5xXNcPiMtRtKsCXeTSFjrrK2WoxAyp2nY/2akt2Zd73hiwDdT
M/URQ6NQ+t8kgnuq+lbqxV06WNKTDevIquDJi0buHTGVCTETNDDoqfyCmBpU6iItJEwno73wkKGy
uoIbCNa6jUOY6gwRc7mY8emDP7j59Dp1yTXMp/qr0IZ1XozBjyZvXiqRee9B1l+ngt5I6dby2PZO
gTACeIjX0DpQa53uTM3VUj3WGnBayA5R2O1nobpNC14uC8ddRnrchSbjyI6SI3+5Rr6AC1sAvasO
DWkXjm51+f3NWk/gLaP939//+xtsp/h6SxUdu7Um3QXfTvxdK5dsQt97K9K6+qxbFPdzHrl7HkA9
Tg7XP5ogzYyplt+sRDNWbFA1TPp2f2xxdG3aqIL5jyRmNQ5Tecfwb7oPBgJTyYqd7pRYJ4vzvTEv
1Vop630BkCxM7eDH5MZ3Xd1m3xD0eCsZoHSA9tvv1OITj+X3qWjkfsI1DZb8h6F/7YI5/R5EMBky
E44eRSxeyTF4tKom+ZTNOxEPSPTqVuDKLLI9zrOj3Zf4f5R+QtejndRBLqvfP1AqJhpBNu5Ly/jm
1r15+P2AqhKxDnQ5rRLGAQ9GWiSHumqaPUQMcfVjfq62y3k2mVC6lM49qbNHxzeR1RUSIWxld9NZ
LAw9WRHzA6dLdbPRGG5C7NfjWJuAZVE5J6NlU8sX5b2Bx0uNB9TIwHYr7ZK2DRRzTLAuKDn1FwCg
wDgwycY4SMN5z4x0c3tDCaTygIItcUVaf7q1CwyypClAeuZyCJGOEd31tar9UGqghx8s45wKYb9l
6P2yzkyec8sn6sMM1rHI9Ud1lMtZf5yAqGhZZxzBNeOlqMtwOuk9+o7buZR5snHtsr797T9Hkrg/
grogx0rd3pHf1WCbsDipIrXv/TPyFHFR8HEdp//RdMX3MBtwjfnV9My9U//w7R7V3JTV97fH1RDC
3C+IjzpgjKVxvqRwpEM1reLW+iW0mBcSfj6D1TA1/bkFrLQdPVRYmjZFF41Mx41vFF+8KosfMTNe
escqniDtjE/ZbJ5ijIivOFasZjvg/2ONxL+/aNRc3sszxhAf1UaFcmky6V259WmMF5dqblj+oRzq
r7VuRWcrbPJzYNGmBjPkv4TUfSRw4PM1+hhrKzX+2jWz9DguKuyKPvpcQjzQLFm+DJl8j42s/coG
6Z1RQ/OXZe5Nof1MuVvBwdX0LaK22wG5fZ3rNL6vqslfEfwmDxp2h3uhx/1aEN/30ZbOZnLy4SWc
tenBj6Of6jLURm07Q+ffmst3obo4dFqHi3KWKDVnY6VU+riCdqUd9x+Rb2mbqTC6Y9SU0WM0Jz/p
4kEVTFmoaDE/sGeqH8wRjHlieN3Vi+txX5VpsPeiPDzdpC+ZCUKt8ayNz4b/12jfE2SFZSWaNKmD
CRl1+B10JUoiOvsXC8nTu6MHx5YdmLG0XusK/frsAXxSK7uluaSv+g7tZXaCa3dyxKvs3BE3FFyq
MgJUZzm4UG5V/0RmXmn3/TZk6jSH/k/gwO4V40Cxx+2QQ+j1uwcvI58V57279t3ePYYmQm4pcAfU
BHW/jfyWx2Vwowbc5liLVda0/dUTJvmcBLXsta5zH5xx9LG7WsEdPnNJDSQJGC70D9gS7SIj7LY1
e6F9KCIMmnpHyEgpg7X6CdVp4tc8Z5YfGON0Hc+gLgSM7WxGHVdbhPmE0tIunTVDRy7JdSjMb/o0
eQwjjPiSs4dFGLI0IlLr6lSzfirNtAYL03f0m9UQQQ9YBwIXakYcx1vVO22zaNppZPhszYCRs5uE
8lzSM3ia9AQ0jxeLvdKHqmvNvs+Y4qoLRUo8NPFkHpAYh4kA5KA1nV+elsuLp2GfyFu2vnHeAS4g
t3QRvdbHpPUYkJidfKnTqnyKe/12pvXd9vafpDO3VfW8o5NiLu1KQ4C0jKBj0FXEFOCxLSyiHdru
Qaf/eISf6G9tz/DOU8GP5wHsXI9ErvzFKryK+wUfEo/aQ1lPckWcBgwrtA4bUQ35OW+4tWdSOAsp
5Q6ejXNRR7CSfh0lwuzJTKLJWgJ5zUptuldKCdKOP8PeZP41kjU20rJNZBg8j80c3EHX95nDci2E
nrK5SQOYpAGUVpK3sAMrEQ5F/cgLOhioux9JTK8OW2W5dpIqRumzNU3N+aJhedzOVlkgdtLla+NH
Dyh5578ce2zu6EuMm6gfKx71S4EZy1pfN12M6zMMtDf46XcjzLqXmqfWU5friPm47MDsOwcNiAS6
qs3WaARP1zTEbtiZ2XWqpvTk5QAWi8EbPhn1bhTI/I/vQNpTbXIiLvVefllcrBVzh694qmwM4YK4
teWlDWz7Tn3BsW2wJL78YmWYlGqnEMeuK4dHs/DaFTCic3/D9UMq3sTB3FCzp6QNO+OJx2fz1MLA
u7RRjRhS46MX25GzU3eZut/4MQrsys1+SJxkT3J9c4AdUj5MMcLvAHfyB7lXD9hl/hpHa3wmw6Hj
7ynFC7yjaSPmOb80LILHLqvH3RC8QeNRHaO+La9RJbwHUrculYwu2aSlL2JVKK3aEPvolAzpnki0
rvh/wp2t/Ey7WLm7NOQZwho+XpFbLWpq87jV7TEC95HONxV9pg1vEkPateetXhG7B9O7k+0mrG3z
mjdNu4mXo3C5po7UNdC2w0MIJWOSCxtumUWqCFacIelBXVOFTVQNvHNGsLAksGNo4ECvfl+RZK41
ZNlprf7axfVHKnAv4Lq8onTErk7L/qTG5K1G5z1lN0Q0X7ZukOkcR8t7smxzfqOuzreE/upHk2n0
gz22KIut2v2WA+rC5i0hXhyUZr+VM90QerErJdwPk/cIyMurK3hcLBG8qV6EWyRdwT7A+XDXRrq7
ddBvQP1omUmLB/zpCHbR45yD5cUlQrWjvUhvLErwd7tpfEzyMnhi3+s91tK/v+nLk5kVRyepzq1I
+3WGTnz6qf4EbMZ5CgfpXKyBBb3sQ/FJtAibPLerLzjvAOikol9rtam9XdRrLURxNTPxMjADem+G
zjpOGPXuysx1doOPdNzLol3CpvOnINOYwbL9c+YgW64sX0o9xHWtPw/nZBn/RA4FQhUM4lppkPoK
4UVfGTg8Su3ZxBH0iHjLQ5g/nVIHlnNRZxle8tleJ7kWfxB6Cr7A9dBgWUMFDdlgihaRsDF3efHi
C5Fv8VaZJ+j709kQTNJ17YpMID57kLIf63B4ncfwmU2X2NJkLy6w4IuLOvr9UndeTsqRdbFi+Uv9
EXu6fLMN98HVQu1HYxHIBq3pL6bXDbxG4MlEdRiFjPG4yeKC4sdd65bApVKUR2Gxh9C1cVzdLEVl
EO3LkY4CpGntC3TVu6Ikz6H3CR/p0yF/SqwIODqF3m6WsP21kk0TcpUPDV7hXkUR247jnIxofvEn
N8Pr/59Wotlq7t1c1uku4A681/RoO0PqPU9OJm4v8NhYNYNqAC3VLSDagLQZR5wY4dJ0WeKuosyD
IQAC8H4YqNiobLCpTJbz2LIzspY+bbPsjOCguXs8pvZzjHEZnd4OAlXzxiDFOkDiogW1aKqrAUHv
39dRMPwA5P+iO5K+3qziVQzmgFlSXpCa/MhHu9xJgmV3neFChph/WXG9WIfo6FfvtLeAUYr0PZey
PAhqD8JNSN3Gu9pjvPlb7NWa/Y/WlzBIXHEKNest7v8T0quSesfyGyrT7oEAdeuW3RsOdrViFNje
OV1LnskisCN4w8JCHRSbeYQXd9fCuCzG6YkOUfSc2IF5+6LW5t06DP0Bv8siYw31Hon4CFJSaauY
kolL4OzbxJNXHkHpBbnDtl/OXIKfDmU0v6m4GWdRdGtjE11gdakrde4Nt+AtR5ffBDF+O80ypoZx
Ldr7nPHHrhLzdYxMuJ+ahAMYgCpu7aTadEsIraNS4oE2sl80TpA0glO5vKgj9WKitDuJCdvfc7j0
Jqa8RFNmZf4ThZi5Sys8ire9ORWTsbFpRIIHaoIvtaPtjCEKfsR+xdTL63dBRp0WqNamm9V37N7m
rdLqUa4/OJmn7UdNFHt7FPLQy254GByEuFUxBY+R7qPoQbehXtC6YX5zze5uTrtf12BItadbzTtP
2vcogpKRlCaLKQm+omXDrE5bxiR3RjTBuo+087hIL7Omm0lCWNR57FL5V0PxkvrS/zrm5u2g/8/B
8iXw7CsNwN6X//v7IkhOn6Kt17qe3NMJcr7Ptf2IQ617t6oODR1z37OW6f656YJwUzgy/xBddj9E
fKisMU4f+lYb13aSFERaWv1HlqHa5FMn/NTbS6arVI3Mr7riPZF9uW4bpz20XVkiFpefpebb9Mz0
etPWbrkbrDdDpuZ7PMT22YJICdOD04SybhV2pM+UhLf1adifHJS6ywn7m+XFz3ZDHmK+Cbk5n4pu
jaoOIS320pWaLamXzijDY9BCiKmULmDuvFMeca+0sUu5FY7Tc4/YYaX8NyVzV8AantV4V7m4FvK+
x+ZihFcKL+Jn2PGdAq0J79sZ1EjToWjV4n7nODXycTcP3qpwrE9KSjeWAxthcBQrN+3NTx/8CwOL
6OvYM8/zujw/+11FaBspaatGX1LRl4ZMa4otHJ7hPFUETFhR+BKPmK1r1/tpYrXcegPMB6EH2Wme
gMm1PTSGzi5Ir5kiCHCoyQ+j7ssnZueIq20igije/ziKAI7criXqiJbnGtV+s+fDdlL3n4XhHGca
CL//Iey8lqRWom37RYqQSbnX8ra9AV4UmEbee339HZnF2ezNPcF5oEJSNzRdJaVZa84x1amBW7Cb
iy9O7Vdf+RH7SFZ78KfcxxgfmNucQ9FnFgxMsgySdORTJtaVUHnPvy7Iad5BoazIXg1fiv65VGJB
KTNapsw+BXq3W0LvadQM+tcViUczknG4oP/pEHURWhNn0k5KKJWKcK93keQnI5uyym7e5IWfwJpq
yiMhwg2Cb+n1/X2eEMGxFrRG98by3A1x/aA+o8gAX3Hb2raTCZtoOIWOPX7Igza2AedzQDMQUr4J
8tkE/ngmZIg5Sx6pl2XxKQdU4UVdT+lU0Etor2ouS2HpIP+zvFuaaD7HGYZAHWQKPivYeG3/EbTp
ihGpRTEbh+tYr9zHYQ61PdqY6mhV4GzJ8LbWCOfC/TgY+o4G18+FvviXdnJ/om3/dRAXFndi8xAu
Zb6JSvo6qvjrFB+j3QVvA2y/C7l7CZQYasKAQQhpL9wfk0eygpCWvJtZTx16033o67sqqFmG0rbF
D6enF1F3jNjk3QwbzMAhgJKWbX0wBDcjcvbPaYD1+HHug5sWjRiA5Vws+raMARhs8t4CZtsvzVED
4qbUV3BE2md1Funma1r4jHACHDwpA2bxHCA4Wi+FMT3olQWQiuo+eRoBO1URnH35oo46UhdheRjk
uGeqyub5w8/OJSrW8+LLzd5h7lMr3ADry7/HTh2vRRqHD24xwaR3aZDHCcrOcUCE3rkWJAdVD9Ji
zFuNHRjHCh0DUSW+d6VFutwhvKQ2Kk0EZt6dh7xiXRKWJ6nrg1EUFZuSiu7axFt6+w+qL/jlo10H
LNT+CWcdK2RRDvrEbeT4KKATyzkjO5r7jybRS7A6wx3NWHcvUmGcf78skJHrVV1Jq9yweLdYcbZb
v7LFVaK4QeDiIfCzuwYS37pIiwHj3sjzEmTtfSiPQBG9FhU7z9tbBliE3iss0C01eKRbJKfDYgAm
4lswYmIT3Mgxa6znArgAEM7W4VZPm5fC6lEjd8tXNl0Si2JY4CTxFGhQntbxgLCiG2px19rpN0fr
k6cldL1LuTjzevBoRdG7G7HsM0OKKjl7AmH9LM+U2LGzQveUR84jQuR6Q6ZbUd7XJmzprkwwMrqC
eO2EzAyK3GiGq0+3G8fIoMCqamQC1HHb1Hq0pWuNGUTOAK1h4GnAR7NVzYiGGkOnIYfopnQ4Q5Qd
zq18UUfq2oTI/NzGHrVnPMYACO9JbRQn1biYZKdi8QEea5rZHlTjgneQ1aIw63W/8Gayquk36icb
XtVdmXD2ao2uQ3vDKAoF8PeSXR2ptbxP4vw5n9qzlDnDDWuvt0nGtJO9jisTZ9p3vQp+LInnMqIZ
77dhrFs655sF6C1cLP+7DIEEOhZbL1Qf5m2XLtkBEf3RXwJ2MKC9t8j7t3MkmpfAcbIDUAJ/H8Im
ebEb65N6Umj5fhUtcTNukOmXvparKfSH63iuqKQ0egLsB7xJFGOVTAxRbMn8ePbp97wGfYV2jyiO
AwD4+dnwQa8EZp9+gbCym1N2OPJJ7HLiBVq7nh4qnWodYElrq+FH/iy/Q5+XH4WbZk+8TT7EZ9Ii
zShuX615OllRam1xVwM6Y/1m7AqjRW0Tjs9VGRqHXOjFJ4dZVaXKljpoFh7+Y6+Pxm5ml/1kuXG2
chN7vP9V1KZNTcZhd1D/qyjNDQqo3Qx0pIYSLIvjONm3WulXx5i4kCRpDkQMtZ/rcNY3Nd2Jk1NT
Jk/oJaPsTada+7bU48fQZtHbHPsQexoBPGHxLKroHRqOGOsSmeoQMmZ9XmfZDAJDOSNEijZb6Hq9
r8lCWocS52D2bXOu87raWSMcS4W30VGCb2nWsXGFyP0Otn2i3DZbJRHnt6QymnHki71h35i2E4u7
F6bWr63md49Zr39SvpgWZ7sW4dUyLLA9aUX9o8r9r6WMOUxQ6qF1nt5Hj3gMyeZBZTodl8q14Otl
zsFiiXtboaMq1C/2gJzSRNSXYfeDTteM+2EOMrDBlfVa1x3hgPb4qH6scujgueXBMPR0X4uxeYl7
B08hKiYXUx0WTIs1hzt9qkr4/xqhzlm2YLm3EZ4rrRr+7PSqTuc6j899HTdrZohwawd6fVpAa60X
f6o+R2aZ7LvQMjdjLtMgJbbIyUhHk4VnUDTN1SaE7L4WvndfxGW9t4rAXgkxGu6KeFF+GEkEN+RQ
jSQKFxBFAwCZO1Be9jNTbftoEW6jTPp+koSn2788CRyQ5ON8SWLP/CoPAHvfDjBPJp+gRZ+ctNyZ
UjC1ENL8JM9sYJWvSZNiBouih4CpG/11G94krWo5q641/VDtEvL01Ac9dmXwgCd77c1asL/tESiJ
u3fl8OIsMuNEjqdqExIYbXNIJzTtE6k499kIQvND+IhzxDB76Pq0gShWB9KsQ+JeuITlMY5990pr
hSIgu/TbkVHiXE48z1h3Mky3CQ3rcAtwtfsdbhoGeUMDQW+1OEGWLH1S18jD68DV9uYxFHP8QN3l
KbcGZ10HOmIMt0IamQuy3TJ72qap6O9HHxMGYLjhdtTIozQQTJjdIN6mZrrL6Vi/MrT1hxm52T4p
Ujah6pNF4foVBrUk5lbvjk32dEAwGS3NpXzPIYXtqbTUW1OYROXMEOCJH/Du6G+sYFNaDwhGxYM6
ShbtKSoW+kPyurWIEml0btbf9LmmekKPgj3pk2ryJ6I6t+Bmt7qmoSqSvWcVkYqrRLs2BooXxyCK
jTWnv85YgOxd3N1PHekxqxKp1VMJmIU/4/diEDh1GuL1GlZ6ZMH0E9lBAW7pjMmDv9+fwyTFP0sv
aed32CQhvqJaeL99BkCXibH8p+rASO1u5rkr177+AnYfUkVUUPIytIFVRwVJRiMIhYCm8T5JgepG
WVKAfuaoJMLuARnUIRnJhVGCBNoaM1ZwQbBL2ljOfuhT46rGnIyeRefHxoXEtKMqEqjaQOfGaBRs
45gO/rJv+4zllLxnBHZJZLbad+WqIwAIslDzg+W9RooiOKSA0L9tiMv22TJoDnnO4B6oWaKvtMlw
u/2ilFJorhTL3tRzD9/Lgka77DVt5db+zN6r7F6sGSipHEYaU9/c7oybx7gRFsx2miW3zWaQW9XO
AxNHNRqSWBHVxaog+fCm2YbHa6+VFix0EIRZwhsPvx5zg39GZ9i4gkBy14WsAqYO8dZejHzHgenP
lvTQtOSlW6xW3E1baKB34/rdT6VKOoimreoEtyLh8Y9Jf/1dMmlJ0blgC6dOyqq5yVpvdys2+ZF3
NzeRfVTB4tCFmuOklVuAz59qin0PBEPPT2EbEBjbDldGXpxhStfCo7Uq2D1elcDF6awACyQTbZiQ
lVhlQK+Vn9G06RWhZiIcBS0nNGj0supo1LL5aOp4DAsf7qzUZ+pzal7ZHf2kWRpfbu9XW79QdCJ4
iJ7L4xxoJIvbg/1j67Xdz9v7ppefF6N3foh8YDugj5QxKMn4roOwUfggSGTnid1IfphcounUKdTS
3a2FrvcMYJUTb9RHa7PIXRt4ti9TCSTnZu4cF5k/puhiBBiuoXn9TGu9upKT2lxG9v7rsocTxqjz
7k+uu0mbpN+keRyvGLndE+9ph52+JhY6yzBzdubdrWPoFOQrsyG6RGFk0G+vjUs5aNM5qb4lgf1U
BNbwDu2O6ktY9p8pcsiaJ6LXnt4idXEbkeINiBTEY3NCM7Kvbhm9PJe39tIUmOukrcvDZJXtRR2F
1dxeInltkdfCEOng7aupH6xvHRcD6Pbtd/JTY1cOCa3SGeahKEV16C3TvBtpWeL+rd1n2rchvg7N
+ZxZ04soJv2n6b90VaZh7RNUCDWap72ZvVt5yPijDO4EHVwMdRP1ohzWLVL5LaEi1p2nz8E+wqm/
El0h7uwyFxdqlhgfHMQlNfDgbaT2DiRSRe0lnq3mUv1zBBZXP/bBuC+qJ8VCWiKw+aHxpBT/7dSp
E/UVb0DQ6yxEMBKtlu+FxalFhsp9LMsAEQwPpIoSF2iLMX0koLmADlxPW1Hr/Vs9aOnWRvO9T/po
eIshwawj15f2Hb7a+ROZ5eHSXpei6N8S0d1NWeQBYG5spIS+uSbgmRI5KMyrlnnTYxekP/Uwtt+4
Y2k7aBEGqM5krzcMy1Yfc/+tqvuXIpudi85cTtYlLsFO2mgz2Bmo82Ftb8c6JgMv6XCwsMR6Gk3K
tG5X36uzdtTHQxl6e3PKv/0WkmgBjYu4ib5lMnu4qlIUKLoJo36O31vc9e9h6sMNMez4rgmqBkXs
CNu8Cb6aydA+pT2RLRnG/m8VsafNNAYfUervJ/z1CmCWG6m0HOb1BUwl5JtQ/CgDu9xi5x7WvaxD
4huXMt/a2lbJYhwF2Uq/0Wez2X696VfiuUSTV5WesdMy4lNDh+WfAkmoF0/yAOY6gQo1BclpaGLz
wcRE9gsekS/3sIzFnVY7r6wX5pMykFbFxmrIoFTjJSFpwCqCHvh/HphnYqWSm9tZeZyzlqL2QkWs
T0UO6X7SNv7IJkFxLoI+nU8ubcMVNjZUnO1mxuH+4ATDsvbIMSP5LS2CVW0g/xE5FIreYbgwg2q8
3fC3G9vYpvpiQONy8FwpR5YHznHVFd107Vy0q7GZxK+iXzDZIG76gUIC6DhZX6NGqIML2HgzpDkN
GjnftKn2UMfdAE1lBKTXRaWcLqpzMoTdRimN69m9z/MmfVHXM3k918BXYLHB0u/HCyv/ITraRide
rAoTsMy8LxsEybFwz52BS1I6POKgpIdaGre+aF5oz5PaVN82QSUPzsUwrP5Mit2bV6bz+fdLNnT/
PlVfmEsIZXaOTrIISDjooA19bwc8TSiJ52pBFXmrujuj6SPATKj1IRs8zIUfr2PUkcyMJYVQk1ta
Dvi3YR40/DAiFlWDqxpmx2fXXgamwgiMsSDXaNADChny2ZfSyQMCMxJJzcg7ZEnQ0j7APGMUMXBo
xxyuN8TaP6fqq2aCN0N91ZwLMM1DRH+XmMjYjMP3Pqjyu6YSgGqCIXyPgyQ9DhVQQPXVISuAgYzn
m5paK3vj0NW9EtuGYu+S3rqK/JBHt7MvtoQ24Tj+uVgIZvoEpi0F7GSt6h2/yxw2k8XKas3x4NVk
4VAEIigBsPVjb8hNOSoSdTZyZsoimTqjnEcOw0dsAJVU/uISYc+xbnL8uRBaz6Y/ZBs1yQmb+mqo
EaIkr9NqyzZVqbtn055NalhF/cju/94ScfUet9N8GqNZX9vyNGlp8mM23YjOQetUmDrxi5JTM/Mf
hljX3fEE0dsI+34zGEG4z3z/5kRG6duiX2IkqeuyefCEoUNMFNrKa7SGrMCR5A1GBVZTqZXChKp7
8LwIc8aN3TOBVMUzBr3hOLmhvQrrBkfw3BfHkmIqj3nwEgMEvzC+Rc+GpKgIq3gSwo9OHgrxkzoC
qo0vfb5HLUOjWYppQH4BM2IEvDPcBDBFBYk74xd7EU59VgDZqSO8C1jpQ2XmHioqMju4P89VlBMg
msDJsYycmNLEK9/jevKAPLNoU10OrRzydZgPdDHNwjgUSdzuvcjit0NusDJoTa/UXg3pMbl3Tk2L
WzCzqFJl78Xdkd1twAdSBWdHYoTUqXoJfGflvqXUxm37mv7zlNhjm+0IMoNZ3Ttfy0rTWbNX4uQT
RrrVusla3WamIPWyu8Kz63Na1DZPJsrFnMUxmNKrHncnYja/53IqAZ1KpEGM71wk0ycFfWSj/5WE
EHt/u9V/LWEaCoYBSPib9F+4NYCIFAhM2tvf/+5dEPqfdhNf55owXAuLLLljpv9f64LelKljORbs
R3bce9RrSO3JLj8Hfrlc41EGcBaE1iThEMMw0pF2Lf4vMzbJJOGxmQk0z50TPITHWpYhxBBnd2nV
f1NnQ0G+n+aN34okeEEvV35u9eMyxDz5HIAin7+XvfsOaqZ6CNEAnMHDMr0XIlojN453Dub4KDM9
Ysjp4i/19FUDWbuJu1A/1RIzh/W4KDRzh5zG2+GiJ0Q+bOatOyRPc1C5F4w8e/V8t4bLxqdt7YMO
y+6e6DxkzKgtWs+0j0pC1XU4XQu/qtdBZbmnybbZLi+BbD+Xj4SLFy/JoMVr0wn1ozCT4gXfMplm
ptU94sD8lXmf9GhgU8T1V9snKRv5Dklynae/GOXCsulrAFHriaK+9aon+DXG2XiSGhbacKhIeHKa
R0bK75YHpQL1rY6uzm2ec20ydw1w/HPl+STYS3LgANX0VBjms5HX0A6hzl4Xskc8noZroMyvoihB
qY+0VdQg2bgJ/vgIa3ey0FwYp4CMBqe5UKOXZbdWO5kClnFs2PmD0grlU8kiSoCmwcASr5EdyOVv
VF6ZjXgofH/+lNsp7At8HFeijxr6aqm567VFeyw6f+da+nQ0kaZu48ElG5Fkbu3cDz3le8cKzqMT
pGyVeBcAKefXwhz1/e1IlzI05VXzkzI9EC7Y7HOyO1cjIXPXJve++EXbXHXigqeVg6ryejv3u4Ks
FvJC5SX1QuSw/Ba65VUjLrbsiTXxtJ/qYTqRU/1TtkfO7lLqj86UHtTHUpS9vSsdMA7hOALGjizz
udRZ807kSN7qBnnssyEDXojhj3yEMqRs0AvtI6iSt8irxeclTeFdpGGEG1bm4Rjdm4tg9IdWocPp
0aKuCBGtSK8iGobo08x0ho/AZArx5hqpSIvM3E+G90bTSA7TKRuntfdlTpP4bCdtTPWeIzMuKJkH
7oEga+NiQVO5zFLB4ZVuiLS+BStUV/6wNzPnsx07yyFSRNiot8WeFQ3tmMJGUjEITKdQ0PItaM+Y
VEHDJuZ16cL9gLHrgDtp3Kh1jToVgzNsBtJp72JbfBa1T8WyB2E4kid01PV83AokmdupHPVrDBFN
1V/Ui1kExrbSY59mav6qkDhzB6h3yr65C7OslZzZuUXgHjvkU34/rlpl8zJb/YubOdZmCXTiKHE6
wpjLP2Pq76iVUzGdm05sjKE/9LbVoBSKv6sGXOtSwHP85U7HdvzQhul6njSfMcbOL90csmyqUNIM
bv0aOAFYqGTxTr2b1AeUFAYPKvV92ibXSSegYCJuAPFO4q+1JmxPys+St/2xDMLkeWyYwLFuRj24
/PKIyDJBt9m8KOqE4dwTY+0cFMhIveRa9LmJgVqM6fDAdIaGteuQjsujsMcS32udexc53RPpsOO9
0RTWKzEgT6ME+M8+4uwcb9aeyq5/irLJulDQI9fdLKOXyjXJSBBIpW7FGw14wqWltlpUc/Ytbhjx
KFbaYPDowRtL+mQ47D2DGcGDWsB1I4+/Oh3HBJyl2umFM+BwtZm4keKyhdo0dZt12OKLGSlgHcQE
rJFk+WPh+/iB5E1YkbJ5udPloQETn1zlgXqbGWbLRtWqnZKp0Ojm+qruLZfG7aoXGYKxvMBqWjH/
ROFHJvUBetsCMrntAedWvpWZiSwCdHXITdtj9b5Lg5raNhbNCi/YfrKFtWoX2z577fhFeOu2Kcof
VUp6Xj6RVxZmOeGYjD232dbqxuwzhspoPct+Px8LRiRpnFMvaNDY5fd0BJx+xPZaZvp9l3TpPQ0j
rAOqB0LKdiWJs5EcOSu6PKcwrD+Het8dwQN/G+WmTu3s1BoSiiQlTctsd0lQhRs7LPx9ktPI00SM
+0mC0YsQXenfJ3r3TzyBjaFUYNgzTMCUhu1K7/y/GGl9RQdugFu7o7nubZrGINeXFVsrZjJQRpj/
xM+I93qSvDyuFwl2LXW9IDUNsogtNRimgfQjtI5KuAHHxUTmH73fHlT11V7EzZ498glw5PJp8sa9
0lzg3LZWZC7z0rSsv/pEXzXWHH+nEbfJczgGE5LnUvT1l7oP2zUiUouF7lRsYju5YrwdHtR9Yo/Z
1frP2RSQjHjzfELUSbYFdjvmk6KkTsRRKJbyKZ7AJZEMXz4xwhmsHWBUZ8iBN4rSuSyRt0rM2b4R
ZmKILQeRAh2fWusQLVn90C02oMjCOE1uO7yol7yZcLv4+uMgL6GVGVZty4AMzrxe/f2T4wPio/m3
I9g2+Ow823MI2pOr+D8cwQNhvj3Us2SfD8kU7Gi5DBfVs0orIi6jbPxUCHILWUoQzZs1rLR9lvtV
rTVbqr2rvKPoJLgdV+VAlJ5dnfq2Cj6QHZAOD4b1PhH29wkU9nqmzve16gbatmXwMcbTU1yU5aee
lCc28MUjKGyEC8n8TX2oVWG/R+j3X3obJbnt2TTmhIc1Yhi+lQG4HEJn8oOyIRos9BACAaJSCE4t
ZjEmuWvjCvC2t59lzFtOltu1zIK71LNquioGApzUwqEhSf5JFN6Xsb2dW68AVcR7zsqDUlWEN1Wd
Ru1EaYc6yVadTjpW1QUU7yos8A7fhjINhh5zen3hSfsopN9/kNkT9VIesmiED+tY+rb20ReAhDeS
uyr32r1pycI8ZrqdYwbpTVTZ9ITBNX7nbpXGkinlWIiqeSa46muhZ6xR/+egAP+sJTOsTaELwMbS
qtrE2US4evqcsjq5beWWfHzAxVK/GsB9D5mTs5QFzPepxtZv5KScpd2cXhzq1tulB9aOPMN/NQPa
BvJZHc0REbDtP7WRTRamDYAYUpm2pd7dvg4jHTZonx36u4XMYCv8jlYbY5DdTI+VU+D5asr42OaE
V/z9xnX/xDLajq0Dh9Vth9Bq07P+cEV3TdNiK9LL/ZRM+kHpdQilgLauRy6hMUhREdbbB4dC0We/
NnvwEVDSCYNDblnS7u1709+lY/rDamq04LKdG1clIbc0n30dpk6bEl2EDvKxnYmE8WdQ/7TCcCZq
MqgR9+C3xR+2dZvVn9zFCYnRia4RHEmyuQ0MUUFrPmL18zdUNMzHMpYW8RLbjI6VKJk++nF2vtxK
3eZSOC8ulggF8+9FU566vrswk4wvxiTazWSN09GRnGbm5DvdgbivlViZrJmyIPuRT+Moml1CAsA+
KqUMyYiKG2NfDJWO8VXfV3q7JoPY2aqyLBCAaadO1c5yLixA1q55H+u+99h2+aMq8qoXDz3+Dsd5
TDYYhd8+1rX/45O05Qjz7xGI8pBvWS5oFF/3dDaK/508QM15Rqk3EjFtndOIN7tzIpRE8sjTRHsH
vCfZeGwdXrraRi+Qac2erpLzknU4ZpYynjeGPK0TlujzSJ9NL3vnZQFTd591+VX9VTeZunWJyl4y
JmQETzmFSDFImh7B4nyq+5mAKjh4io0n1Fq+bhAo+jRVKgIRcJ5ar1VoTGdwygH4ABATDBOstJfY
vk/GxnhotFGShivjc8Y2kZBOXOS3hkrg1cP7SF62asyTGNeurDpun62ymP8PVJC68f/7dto87rap
w1TBf/jnnnuMoD9H1VyecF89JNGMbtE2zPew6U0qMeRNlAs+TzeneBvldntop769gckVopwnGjeF
RG83bn+nSYCCehkdyUWs+m5v9Y1zbEZBZKXhaLukH+aTk4snOKPLHa2yLd51OImRm5PvAnRPHGpv
WR7QGQG1WjRto9BAv09vnYIFhd/fhwhk9H/eWY7PtOboMBV8MK7eH3dWUliC3B47O4c8/K+ww/M1
CaLhmzoqRa3drqkjJHNr4tK+KoBeT/L52W08mSFHfx8zbXvO2QCvYOReTKbsdkdhPtnqIYMj2Dpz
r1RZSp/VT116yq34WaHyFRJQyfJgLgT7LCeL1BqWbI9iGIzDvCDKwc7N4ructsoY7Ut3NNOp4fV3
VEe9UzS7zY6+b/PazN73ECubV4YrAsuNz1M8O0SbutFd0Ebzk1G1L+q6HmrFNhni/oh+1HsF07tK
Y38/t9P0POAqfgTO8aQcGrO7JMc+Nh5NMiJWanMTiwYwAxArRc7Y3jRZN4u7FbMcqQ7hMhLnKSVo
0zjCp0m0+gAM965xjfKijVr/VjTPasAifs+5xCUBjNSodr82uPacQYP0YNI7qeGf6jq5E5HZ3iuW
MimT7d6o23STm0SmN2wsofrhHTVSZJyKDKvAE8XgbuoFWbDf4oENpDW01GNvNxe42Rt3sN7JrxhX
GX3joo4a5lapHZMvgze/24so1jcMa6a7X1y3Lx9Kb2ovbWEADZDF9ziJ1/lcxM9a3D1YGntOjHwm
qYpt9E0nm7mUoQuVjeJkaNBpx3511zh0KKhpsgLtr7cNwBQnlIvngRWxNXQPi1WTiBq4YHCLyrsX
DmoI00Jbd/37vW/9L7e+K6ArGTorO4aBP5Z1nmhiDbx/du5yb/q+VHT8EOBSyuRIRCOft4O/Nwit
N8/w0tdCVvydBetW09AsuX3aY2nYl0roG48gB+44jqq2+3V0uya/Wqhr//2+MEYWRsuu2OYFDQX1
iBM3kl7Sdrj/+68q9D+fchrvpmnoJO/qaFb8P1YCET4Hp7S84ax7rnvMyRXzVN84b8nwtZCGD3Ge
HkoBDwU4wq5iCfhiJ/p40ctJu+tt76iZBHD8Vvmntbuc+rF/Blb7S/gfh+UDzz0PYzKwRhSQtdTM
awygBihvYezWrIcAR9u2nRPnMrjpeKnHtNoCN9Pfh8B98GoP+Eowf4JqSB0gLX7OSDMKp4hf/v6G
2H/uxqAOm55gVSR823TcP4c9w3bwrsyCeARcinjfGujOIVRf8muPUzFp72Tuoj8ev6giaueRJdNl
T0pNmdiNcXIr/6fbGM2jVdjxcRqancqk+y1JUUe4zAuG0y7G3ew69RaDeHiwZhcn1AgmgNSB6UGT
HEnPHPR9t/iuTCKYHua+XsAH69RF68p85b6kXKkOD2HR0Pzwy+gydO7/KF37+Ri3MY5wOd4AH4QC
FcbLabTdi9Oazg99aZ/ptSTvuTuNW8qNP//+dnr/y9tJmLvpGBbrTVNXYLh/bW6xypJVifX7NCgN
gOj0YGPRmt8WKXANZUo3EutTnGnlA3HV2eYmrXEEPK1ZG4ngWjwZQp5Vz5FhaPcRQrGIPJznRL4U
PfpXz3nHpVshv0hPZdMQaWKgrdkgfvI3SukeFMspQ+x5DbE3n1rX7CgxoQTn+4Nl0t/TIg53vTmd
VKe5GWx7E+PT0NK9WlTGUfuEQT54tFvqUoQH7pgObNwXlGm7PkVNJI8aeSTMFsY99QxS/ww4ptLY
39gan69waYwEAMiypWi2geG/+f6UXXoJ8xGdG4KBjM/1EJBeODH/0xQY1qrX4hY4wI1ap84qWy+1
KGf0aWRIBhm8XjfwIBpSdtdlNSoMs/BZnim0CR9JeNeGvrNluRBvVMmGsDfvfBtc//5BG5ZcD/xn
6eTCD9SlX4ulpkvl8L8r0YmE1lEz++jMN5VHBsLlaejQHrupvxstki3xlihmQuOPVNiX4p290pZN
4IwhsftelfMF0m9wpwr+VAXzLUlLZMF5zPfzaCxrJduuTZ0NqQTC3voywvCPGLehxEkIqGMb94zP
+Qs11/IsOw2VHjwrHbd6UbLuoMk8oHKyDNt1Zrn3x1hDikj0uLJ3TnAwH0B6/ALWUh1LCECegalK
j0rFVk3zY3JyIspP6kHvKbysOqRkAZki6Kiqr1TmspPyZgVSpC9CEy9By1JuEsYvVLtejPGj0o7F
KM6sgBgonHPfOosYqNjriG2zNfrwsUWF3CiynXr6e2E99I6YLlMc/Mj0ihBVofE79vP82OXb1AzA
35UGAdLKh2x6S3tSqG+W+dp5sfRVYOOf2iA5xLCqGdq2yE4Z/Y0npJyobfELlh3CSTfyozOLZDjL
lRW8lxWTHXHrXxo2laAASEEkWzi+ABYvTnSjKFXL21i9BAU5WDCtzwWCvqK2qj27Lfg54bYt9Oox
jee7uTO0tyXHHcpOhaWu7Dobmp7sQ3ChWxok0VOC16bEahwJa/7S0VfadGyiZtz3b11U0DkZ0d+r
AUVDcr1Vd0bRgL9SqtewwMrEKP6+yO7xgjTp/1gci/+vNefrjudbzBW+bbgsFP57r5t57FFQgcPa
YCp8idl+xn1FQFBi1FdqmOaXqeM3M/o6fS4TFN/1xIDrtcDGxslztzcwVjcQBjfly+ebw07D8uIN
98p9p/ST6CLmlanL5Z4oT8oI1kW2a1A718+/CmsjEKo0fNHwYnxXB8j+hrbOnqim2+uwNJIHy4xs
ymaNeehkccly+k8kNFILbKv2MZqpyP59JDC9Pwi+IEs8X+hUMtmT8sfy/nh7LJb8eDET50rBYEc1
H6KXF1enbmyq0yBf1OnvF3XNi51yPedjsyaFTEtXZKuVJ6MI3dXQW86/LwqyVk8Lr6TVy8N/fb86
Vy91ad/39jjv1L/z+zpF8uK0JFNJ30D+BPWVpWn/5yfe/rGidxJMYPnKNKv6VPeiur10hCSfQhSJ
pAzLi4M8VxfV6VKOFnGwtIYyryADaylO2T9HU6TXa7PuKHH+c019ywiJiKy7f777j7/8x6n6PnXt
9z8TYnjdt6TEjZpTn3DJ/3qZbIT9YF1iSi0x1Vjbzk/L0LgpdFQOqWk48AK1uvh1+K9v6LRE7PUg
2fdw6nmv5DfZOrKfbSr/o4vx7oO8zR3z4rswToPI++B2gIE+0NsHn2/lLtlM2b0dNzIqAQRVAj8V
49rH7IkJLfu8z9Hm2vGL7VUb0q/vc9PWV23Sg8MP4wsOkQ+dGlhc+AK3hAeTs98KJzi3nZfvwFGR
UG3X7apJgKtqbZeQzPsSuCm7VCQbVkeE2OQWF7ba2wERMT2Tcl8XCMZcAOPpXNorb8FoQcciLdEa
Ay/PquXNmyoq4TC11lVuPJdZB1ZV4+mOgN2ZtbnBa3uZpIYJtFO0K5vk0hrzOXO/EWcc7wIz3xIL
9a3oii9Nk1YgQB/DdGB/t/gnM6E85A+PHQpGQFc82ZQ/6yn8UoVRvBWgH319SFfBMBgrVKoveWEg
TTkLHI6buQnQRB/9d8duaspjNZ734Rj41j73IKzYb2lXfri+eYrdi+vyXMSd+TKSjxv00UuD+G41
R0WxGcbkwSiNS5UlEyJ485wYay3WPkSYry1SnjZDHr0WGY6LTcKgAfro0ufPqSibE5CjZ3bJwWoM
dWKt7Q+nnp/KzDsZffggkCu7egSMzBhX0Nb2tZNUa/H/+Dqv5caVLdt+ESLgEuaV3pPyJb0gVEbw
3uPr70Cyemvf0yf6BYUEqZJEkcjMteYc0yT9TAWx5VWXmpcVSy0idbGMAouchLrf94mxyXp72yol
VgOzezQDBGP5NH2E8OOL9zYsT5mvLt0Kg6tXt7sI4E/qVR9N7vAHTaetaImZqDSKXsAXcI0GC6vx
u5WpsRUrFfvUueISV+6NzyXu884miyxDKBkVAEb6jojiRiNYJrron8h7oBDlt3bA/AUMBb1O8tMk
44yGlg29RaXxjBvLaU9WG4Ahb/pmofblr2nO/uriRy8Kn5zAXxPS8jD43UCyzzNT42+z0K5m9anH
7i6Oj2oFfRU/7quDuiTLyn1Loi8dD9LBJl17teeeC4aUTWoUr2af/+wmBB6mMbDXFE+p9Rz2hBQo
JaCKLt8YXRsu+VyvqI8ay8BocZvU6QDwItyHXftMIvIfqqCCt7XtDe+s9/V1OfpPlRgeo0z79Ev9
PYuUm9I4y6xX303gFQuj0Z0F9qJx5XXjq5Pm5RwGHFNBzOEY68sut7WV4ZrveWZkyy41VqMb4B2w
DkzoGeDb8BIU3lZPm3dKi90CeTPIiFVe0UZsavdPplS/TZrI1FJHmKmjW8DZRj1nFz7Sgj7NigOo
k/zg+NNOGZRxi9SnPLCoLw5jMeTJ4nvsdqygcng78t4kD/LeKO9P8uz7AXm/lENYLdocHINFd74l
yvuir4GCut8H5UV5kPdCzWqoOcnxv04jGzJ8qhq70HLH0VzwU2QHeQCiYvFWTuxlLEwXvLGWZgck
PhzmM/mc/xz+85T7o/88L73/D6CC6PJ6Kc5TbsHfv0iW9nyD71/xPi98X8TTRSdVPg6Hnt9Cvi5y
/P0yYR0NF+ngY3MPWakv0HhlbIO89D5XyLPva3Jo8yOQf/HPc+TD96/+fnqbiZ+mlrTrokabTluR
aRqitvr3VE7CHkv5bBcSe9BjRdkJFNr32RInQucVS9v3PG7/4EXIK6feOs/WQTfiOJVzthz7TfwW
EMu9GFyBcKA29tR1TPMBn0hH5YtoGZ3d/EqWvuI8t/n8zwFHkA9AXmv71imnczEzdlsfSZCbhtzp
Rp/bX9UAJJ24p7MSGDZTUU87jDvdUroyQG9oj+44c2TEk7wCXt3gbgIOTV6zyg/VyauLQFSBbnI6
m7PvNJg34aGOazjw8nYtARAIEtedWtt7VQYwzr3GrQIVhtBEOvJw3idyzpLkYJh5tq9maEXYlESD
jWO5t2bARdpR/yLs48kSow0Eykd6PC97m2MYNsNLIprshQBoYBdZOfBWfsEhKC4eW7mF5STeUe5Q
5F5FHuQ1V8tZ+s8vV2mQtaxMUAAlB0PM1UPfqs2T378lvJFrUrt2ZeGn+zS1uqdEgDtzW2OGMVLT
I2ZYO5bBZF+GyEjO5MzjgNBrIlTS7oHpwT1gO67XvErxJ7OjXfndT8WO6pUzDSO5MwDNMEYtLOKJ
yEqM3ee0rdULscdPcqQqafjUE4IjR/cDmNG+U9wH1e7dZyeOPnO9tk6ReVXFKJ4T18mXYe2o+6ZW
6IiA7l/DuSk2eP7FM+kqxq6PCV+VQ8XJtFPQZuGCEuHG6bz0wZhQlAk/2phdk3bL0CC/x4zMR/m/
WU71rnm6OMtvhZT/d4WVeOWOwcOd+FEgDWFC45ADb1r7gsz1POw+/KEWn/PJlNgCulP9ASfA+pw4
IfhjeM9mmHhKSkQCfOdaAt29EMljLJLOHT/MmSouH6jnB8wW62CuHBrLniXXnrVuQnxJ0A3U02C2
WDfy7jgi0bnl0a0PRfwaovC86ZP2Ku1hHf2s/agq0YqW5qKdYIcONuYv2xmmNQHj5erbHtbphX0I
Le9VPqNNs5Wi+flzXnYXTQuVB5Yb9qMxNAdAvNljWGK0RB93IYtGP4D7Ov0NpeKSnTnjrg9YQYBc
+RDCGt4gNpWIxDFmZUmt7nw7yPdkRweQktpTmcQRoTaqf/R0c2JnNXnrxMrcp3R+q5qlsK/8bs+u
C4FhRccYlL/NX81j0XaxRJnCLw+TgJ/EAh/nmNZ96HYiIArDOAhsN+fAa5V1qaXmKmgblfzgQnsz
63ZWWLvKtm8S55ZnpEiYcVd9ToQkLtzc9B9aW6inctI8LPY8UGjhMW0L98U2s2xX0UtALwDdPhLi
WVda4IIR23J0puIZ3yrv97QH6VmL56yxtedxIx+pUzfbd2PeLgV8Ao0l6aWJrfa5cGHd9Iod760p
7Z7dqPWIkxvg+g9lsEO54q+kqvbfglo33DsGE/SstoXhhW4wsx5EF1jnwbWTOcJ6/CADM1qwEgoe
rKmyzpZhgGCz+ejdxUKDU1+kJbadXHJ9PWwV3CSHjRtn8WbgVn+Whxb1ToUbbVvPkKbv63UEcW3y
cXBWlQP8i+gfG3dKAbmCVuwJHdsH5oJmR+sVD42jNBpq1zdp+jMbaMy10z51LqTcngbWuRu66bEW
7jNAMCw91uiuKjH6B+JLx7c2JE2+T+z3Rq2bLe9HVJN+85i7br0A+EW2t6N05BFl3d6pbPNwD1zD
y5UgYQffujJ94P4QvheSW1tr2V+CrTwDdjhsv6+JpKcGI1XNoiapwiDK5Zg23XgXoiPcODdWPF1R
Hm+8hvInMXUIl/IK9bepJ8rKV0NYgEYbb/7jDIdksjLSIkLaUBLKF6jDTR5GganeMaZNgw711gE8
2fWhZbCiTHnl9DZ7DrGiravGMwESYV9jIlZ3k2MoF8KSxYrWCqQSEwA3H41nBwD9qkYguZHDErDA
3omdZknVkHdXTKftrl50vREl7fy6ish5b53Eeihqq7yUHU0/eT1IMWSlqjeeUyPUH72gZu3K8yML
5AMNYuRugTiNSomVIEzqTYDL/mlmlCyElxZHoPgVwCZoCI3qoGOknYYVBj3rEJbvJB20S0Rl3V4t
ExqFYbohpi38kVV9ueihcl0sMCKvDXsciOzhDyOsyyM2+Tk/tCgfFWX6HKbkUZsteK6nn/tsKn9M
na6sLDK+J0Jf0GfUmHc6N/tlWnW/rWaGE/fDAQcdw1DkX/KSPExgt3Z3f1xUQ9HgB4WGZB0UzHMP
4TzAh9mfEHo+yIfckFtj4DrjVs2sehlb+q/CCYeTjLmAtn6nrs/yl/5PZM4IHS9xT5Iso7kVumS/
fDbjxmJnmZ8dK88fjdQyy5+O0xZ7f2wvlmUaXy5IF+h9wy+FnRaVM7dmH5j/BIhHPgr4Uj/s/+C+
oUZd5u3zKIaYmRyzDGnIbHKNaZn0dknAdRpfeyUq9mX6Gqi5FZ/bPsDwgoPbW1BTb5cB7t1NJLIR
A0seX7W8WXdVRwHWLt6dUDGATyTjzu6L8j12KwLmivJtGPpdLSL2uAHKWxHHNycvi1vl3BwZcY1Y
mT+ErgD5VIXa/ok9XA/+FBIXkCITlHpTvzV+tvXUwB1FHaeWobKsWCQdWq+EMjqRitpNW2RYwaGf
/TJS8zkYU3iNNEw7Q7K2hYgx59ndM5QWfQU4PN0GcxpCGA9kjk1wkeWjfVWba2qUrJ1ooS0VZ8g/
mwo0K9DE35avUGDxB8zFg2GQ/2jVJCeO8dXPMFjYirOxZitJl7TNivdbtjfnoRuln7i3hmsctyqK
Uvc90oODaQTVWarHZFl5vmRrVXUOWshC97aIobjj0qBCcPpGwgU15R34+J+Enm2G/mYFqXmbLMu4
mfOZ3mfArqLp8H29NFyQ2SOiWTS5vfIEzvhBUs0VP8Serk/vdtmRaTKL3D3Ma/uoI+NvTFTv55h/
0cC3f7AsX0tlgzHwucLOLFZymDBL62aQHeRIHlJmicVAptB67MlIkH536hn6dqC7ymYVYtLYU/lJ
yfs+MV9jUWfOHdUqedb9zEGOhL8pSWFcsi8wTvSOwFEEQbXxCTt/jmwwmDoUUaGTkI5FIHsukg6/
Xo4hSiYTzASYnQIXf2kNzabSlPQNxzrxyijJH9UuJK4BAe8aSWPyqlTKXnJRBakaJw3t0EK2+VLd
OKFFhwZXC+D8eTGrmOLEXQ3aRNU3pTbuE2+NJoSzab72feb39fTx/TxKHJQfo91/PCG3kL8MQ3Zw
e2A3tU0Kpa6m1SqyGzCk80Ge0fiwz7nykYOlP8KXARmuGi67845VIH9lXkbocLtwGD8rykrnOIa0
jyLXX5fdoG7kcDCSdGElbbkXUW9e5QGfwKdqGuq/LmkU7q4O8UHzk2yi2JY+wa9bL3VTXLc0KbWZ
aQo9sXmMrIMVKf4+cBV3WftYVvCklfTvKv1iIfFdW/g9aAj7wTL0euu91Ibn0vXVL5esXlelMWnF
Dx20uluuaBAs2b78MzJEY7zYAJ82vkkhQdfFQpUkP89GJ5pE2nhPGYhd0jTmR+WuSO6UikH/+wx5
TT4jq9mfK7DtbCuL93LPUKj+SWcPfJN7Bt0gAXgoGv8kH4xDPvOTghBePjpjfjalT3ouW9J6m/W0
ySl+Ts2Hb439ya9UjQUe/Y26qKxtYZr0sOdhmmQV5oc62atF45wFwEBEzsEOSWv2XnZFsObP0J5y
NC1n1e1ZGhCG/WFWzjK3QoetEJO1GicY2AFePLppSplZGa0tCxztqe11NuS1F/5263AHXgIzvcdS
AFlmAUKF1Ac+aco6bhHg6UjV9kBg9F1ExejCtXzdFia/TxhBOrYz5WzHJVSLdtqPWqd325lhugoD
RyEehEeb5IuQx5xfYRwvpZONF+EJfLXIUeFUhiX1vtYdLtnkVhs+m2xCmjLcc/vfTDNIpp556/Jg
GD7akywyhmNTCuRzaXb0Mfefph5EqlRByWEWN6fJgD9X+tqyZvW8pDFPGKjZ6Pb5fkoQIKrlRVuF
zalqymBYGCGTozyw2IEQOuGVsFvMcmHnL2H+KFeKfc0jpS1tLaY4WEvbsdGo1tKalUvVVJkPXaYR
ZgmUxE8N82GkoxNpnyZ++YZ07qPED8gQ36a2202nB48KC+3rHQxgRo9pbY3XibLhZQ4a61XlQT4u
5dIDz3bnZ0eBsiz7Vjxbyrk2FRWCB6EfbEwTFmYTqaxmJ9Zsct7aHPqGMa9BJkne1PROO9zZVURg
XBOI8Or8gZSA63zASYmdhcbLfA0bHSmstOjaxCPbprXPlZUUoEyHcDXIaFC1NF7vNthQQV0emJhx
5gg6+vdsFCOs2coO5rT6QA8+QaITg3FAUhlmU3MYLOXdn/QXRaNekbMjpXywoVWQbuTPIn8CjbdI
mhTNzcpIqrBzEhBcT1kbllVtpAcsBTF2HwbVR6wW2QNOs/HBr4/y6+WhLPtyWYm6jNdO6q7uDms/
H4xt4yTlQubT1zNfIzO4kwV1/iMXPhEpfKSYpKYIrEWeDNqzU9j9gwL5mehO7BKlXa3lJZAp2nOt
pNAvjKyl3o9NFq+osq16SHVJXICwQLnorhMM62DjU/QpZYp3aXTObU7+o88t87PMMAz4pNU5PtkO
bY342k9DfZPl7MjFqFLymo2M0pdgVSg82v6c2v8TlCrPMOp0YKlL6rJlc+VOE//+/04oCCT3Kz16
ZE/1ux2xAArNJUO5W2bZXSlLrVSUXYQD/ZRn5Rd+0PEiD63q6kcLr7cqP6/yWmM446WoagzbuXLV
bDMiKYo9hdVrI2A9ozl6on64X+ribK9JHd9dzYcnWO5vu6WX6OYxcKb4By5BaQJsgig9suEHdcz6
c4PVuNwOYdCxAUCUP0SF8ZbSU2p7kaO+IwIh8BSEx3gq0ZiG1jIDuiHoN7jhRnfTdh1Rdya0GRev
Y5vhTzPFLOz0/ruhj9CPpJcFV+6uwB2/lCoINa6cvRyW+CEvtc7OYPbyTSmQbruprJUETX9fQ+Bw
bo34wXRyZO5oATStdAl7rkrcvZFO6yk6EqFEEW+O5K1kGhwe7PyiRkNAhqH+606Li9th3BcuPCAX
peXFVgZ4w+CA5KUpU5lAA5hxkSA6PUY8c5TYjaEYfzqK6O+jmHb8JsVFtpJ2XzNz1INeYPvJrDjF
xlZ1Bwma8dhdH4OheAQclt3+FjmHkuW9FlnKsXSg187yIXmQuiJqA2j2wBPWYfcXX6QNGuynzM1X
Za20e9bgxRtA9fckIsk+S93htSONhdvCbiR3fiGn/6At/4R5ld0B512SRldFCTfKYzdD8Sq90VfJ
GHRHs4qix67og4V8IK+hIRlFZ96gTXRst5pqLYUKYPcGNmQc5NCdDDao7Mo3hl2Ux1ZUu95Si3c8
hstgVpGPCqBA3VW6U9hVyaXGnMaLQiPBoltidubfs+9rfdGAPhgt4nTt4NHGC7OpJgiWntrER703
8m3d+MotxQZB3Es6HQqV0DPTVvBXFuOHbkce3LE42GuVGz4EibmD9h8vqjGyb1Y+kRwEfYSPLWKU
NJ/tiTjiHdNMVrICd4f5qilMjU5kym4yy5OpetqPcKZNFzN3mq1FSPVUUdakqseblICWZwczHFTX
sPsDTYaZ2NsIYdQkv3niGJba38P3sLTb7sDMoYw9mJ9+g3qv/NTi6Jc8gWPyrxNg788gggHwtuHV
0xfNrGjOJJYFNCleudkeZrRucHKpAGz6Llb3uArS/f2zL8LMv1Cg69dDlfdrVGDFBTkTGnvoRbSR
DmaZVleZEA3xQ1kJp3/FVDkspZe/6H1IWaiG7pNANg8D8pY3VnK2sRS9QxhCEITlZWx8Mnsnj0gl
ZSIuEXsWqJqbr1jZLtZFttf9vLu2ioMDuU5CNuTIJ30FdNA4l1DlmeKbwztb0gw+DWfZ7CSda0jL
ONTCXetm6nEUxKDJOFWrLdCrTjDhmjmzLHpIAY8/ut1orUWmGi9hUBSLuNM1PCvwoCuP7eMMn221
Esx052LBz40i2UvZVQBQlQbH9NSq1ZViJeVETfT0s3OY/23kKA++vpTPjNv5Dalr1xTpzf4ugL97
BlMt2wctFjhJTTMUzTwOCXQ2IIhHdV4zqY3bnVCm+y35IozTRmnWicLWavCzvw8Xvv2MBKjbS36E
TBHPN1TQiquSFOM6VDx7HyveSooD/ZKYm2CaqFS2AbUxPlxSbziVvbtJILncDRGYzVF49S11JrNb
piGzka5PILlsGJ2XxCNzVTfZMLusfmGu/c7bwQR0FwV7pdfa3TAxCTY1H9UJctVaKO2wlrNgpIXB
uQo6/6wJQXlkFmy1wgQTX0WfENzmXIrGv6qJ2R9cxfhgFaUvazWA1Dw63ua/neWJ/u9H80/4BeQa
kY8zLoayDw8BPVm2KXCNQOLlq2Fqznqa2PewDHqYL6oRJtckrPi0hn2+xi3ir6Y20a9N6CD3pCOy
Y77Wbrnf/nQq/dG3w/jFKbJ+Kc8yUfXLghb3eeoakiHAG/Z2yMuXjtNSbvtlAUBe0xVaUOGvcm76
kMNVH8GxBgsjhXSiRaAKJteqtxDsJyzvfnKjDkAUI/G462YC91PaHuF9ClkdVJJMpSGhPRncvwW8
3XfgQsVGcOc0BXgEmVpolt0ZJHQWrBJU7ctBhF98RxIlZguDo2vFTi0Mbd/PIAyimFKCYmqVsKfZ
NyYvqugeRq8/pA2KS/ndq2ocVxAoFdZAWLsS8BinorHoBfFTyUOQNEDb0nZfKo1yakrH2mHfQ/8c
YRCy7iBWM3pq/BAR9IxmpdZR74RPaEDSBzTPgAFvQQBbT6Xa5Yuu7zJS44nnaoGlLARglBOr3o5I
236htpTOvPQFioJ1jRW+2rHDdDsEpvVEG2LVFcazE/pQwSGqsRHMfgrNHJdpEiTLjErRQkHZzeto
lG/yDPNt9dZ3KPmVCJcuU42/lunvLl97Ad29cqSUTwNwcL6rYCkxOLspSZsVkR4sYnhTR56rvffW
UJHNnHcbbYT0S1GT9K0msNZ9ZTwa5OGdCH8O1oqu2D/G+SOJd/63Fhi/nLD0X7TJtDdOGSt7mD3Z
rbX1YtnCLfhl4x0vRnNjGNq0pl/ULwItaX7Is15HoAzfmgQvVg4ixgSAgQjD4RTjxrawA9n8l+i3
kpiqHxYfMDnBkdSLR7W1YRiYSftaqta1MFxlLyBjbEyhDefRCejWzE4WJJnDOSgj6LkILhRHbfD6
JtV7297uatAhFRu4BP5OXtbEf73cE8pE0eghU/Nn8gbDx5i8HepTyRIkDAoCC4giNprTMCnBgwts
h9KZSmqLaJXXSiP9KWVJuZXDImPV1bVld8Tgu+sAp9xaDwAZ/T3rd4ICI0Yc9mkmwllSiwb27pQN
hrbeIKUVWMT3c/UUAscU5p9uotNsplZ7HGYAaSY8HC5hr68yXg/6jTR93DQot1NSOAs3ZI5Dl9Yt
v2XawRgN2PaP09z/wDlZn8p7Z2Qaw32VdRe5cERwahwyLQgWU112uOCHsloPqUkfxTDhR/TuyK6x
t93iqJgKRdo2rZZuj7bfH5kzS3Q4BzkRV0YFrTdBb4GLa6HaBPTEosSC5LgvnhkU26Tq7V2i+wX9
NNqfgxi8VQpVlMxgrb1R2ljIRex9JQt/bN9GJcX2ea0rhJhjUnx1Ewzj7D6J6fNEETUg8Dv+ewC4
nILE8FT0qII6Wx1ISE6C9yTTi1XLBu/gYsr/Yd/cSCSHrGULpKZ6/ygAZisWKSdLl42uFo/qwzQ3
dE29wTU2Tfapnju4iHjxyVMaXtp59CVtRfIgX2rh8tRRDS73PQXM14/S0BWWDzhV4xTIxvesFUeY
wAnmWoh6UsHwYWuluNxsWbYj7ZmH4dwdDnXnS458kjcqYnkuNeQVuK7kPt4/9VBTy4Oe1h9kpk6E
3aCJKovcvpUWrgYCuwdh3sQw2fdDY4mXwraASfxzKW2mYyxS8N1q/Lvivj7TabOJUMU6sTpCT322
S2EQrNxUFJt7OGCROHSJjLmvPW91FOzgx7Zu352YCX0gWPB85644nr8oEqU763ORjeXe30e/n1fP
T6kT0PTyKfIB33JxRBmlfXEM6jJO1w4buXbpoyF+yBBCyFFeTGCOJc6CBhqhj+JtyJuGbnpeLqcx
qr7gHpDrQss7KjB35jZejyZBzDVpg/U0AshHw1/UNyeLSFMuspxc7NAkko2QjHsfamhUaNZziWVV
2OO5FlaHE5xkN8Mq2xNtQPDLFtQRudaEGAZ2Amhpo4r0CZTnUhproEJmT3o8LpVasLjsWb2DMUuX
VWDrawlfoM5s/MUk9NOczxj7xHRTHdFtYR3ckhQs+T/ZZB/dh1hZmidgIkv3n0vyC+Qzvr/eDzJu
ry6KXjeDiUCHP93yfnmJ8jSnUzJf06223eJwAhQDv++RNfdLOQdblrTw132DqFfGbCc0No2hXwnR
tJ9KzKvpuXb85JNBtWtgBezyyjaekkJH7AMY+lfRVcfa9IMfUJPN9WBEyRH75bazwAJYeqHeIOdi
0pkF747aburEVX4EPn0QDNLt5k65Y3pqmZ2c7CKlIT6RP4uGsIe8n22/Vn+QPxlhlgkgqdg75LrW
vIUKi28ZIo4GhA5l1O0SxYYulsCcmJ2B0QGBVvfkGypes8Z88BrTeEOwF++13po3PxkYQQu1gHwH
+y1cvITZ6I4Gk8OwM7c5NZm1mOUxTV6rlzhwwR4wkgfAfu3SKBT4w/JbwljqFk6iFW+2GGcAlMHS
Z2KCLqkEZIb4I0kfRhwY9KGdPyqEsKMwxp+yivlfi5ryERHYFw0sKi/63GzmI27Mh9KOWfg15lZe
+r4XsLlZWa1WXOQlFcbiEjsByr8+crahr6l7qOjepeStvfKNuv+Bb2CfDl+m0SuvGOO6g5nHgJPm
YamkxaY1HX0jhyzYiiXSDbFDyw3xtrZJrifaQKp5AguunNCgiqS4aR7zuHju/Gg4QfatHzW90s52
tc0bkgBs4oIO1VCJJyUp9V3cuw1MksA7+Xb/KvlIsRmOC6zf1i4QyN6X4Tw2DRI3VQcSTzaORxLb
yAiZ/L+GRWldxOD+r+umrpxJIQsOUqKRd/gmUsd8lSOp0KCrkPyPgANDbYFWQwo75DPC0jFXLe7Z
Vel2NI9iyJVhaswYa0XTMD2ph+8coaa1ZzS6+ZXYQ4txos1fkJi2S5dJ6H4mrzVRvUcfWiCOLKkL
4QLbTvx+B8ukoO7XwOU74WjPOAaaBXgK55cOg96GPfrV2sbVLpThHZUg5MiYbGpHzwxwA8pwQeWF
so+g+ner6Nxl2IvqqMHHfq1HwjA3d36rGacJ4kgr3MoKkOGomFN0sSL5gBV6yTKRe8V4wVpe6EjI
yUAI8+kgr8lD7aXVxcM7oeByx5KmLhPNwlgSs8i7eKQhjYDabgHJv+DSg+FgjOavEWfoU4Ot7UDX
01j7Gvutvt5H/EkXIaEOW6ZOwf3DoDJApKo4ynHb9OmG1GdjW7BxuKQxXh6wNxVgCX/ayuH3A2Tf
EYDXub+CehqXMmVNLkDloWhRIuusyBLSa+RynzwJ/1wNbXEsNGPpoxu89Ybfnvpa28uR2zANJhFo
XDnj+aW3NwHPnynU8T7ES0M5eGxWxDwFS7xchJ1+bzHlmUP22KrUCxNIOrXYAKF5o6TeoUJc4U0a
3ta5sHyvLvfttAqVDgwVCjRyZyBJ0P6Ys5yyV0p6MKGivt4KkRXLXoZ5NEG3qxAiMvcQJLYw3Kbc
pc3gXRI7/Xuo0zjB2AYx935TqjtjUwchdCEaLav/dpaX4OWVcNB2NFOLdOWGLk7BMnuhUDHXuSFA
ztHGroOWh5PIaDAyaeqtHnwav75l78fZPJQM/VugkwskR3aGtCScqJrMjw22/sfFob4Jw9I8ObGt
3n1Ao21/1HZVPBowNk8VbQv0/NRb7nv0MrW9jdZ0HYLKQrEPlaYDImNlm4hg7zbJ8ATSJ9oA87V3
NszVt9qtl9K+lc7Xtfk6hmEtEQRnzK86cZP1qmhHsZL1/MCiIvy381Fa5V6+iKXp/awGxfr7OstX
t+mI98rUqsEIM3z5RCNd+0hEwKBY28sJ2eDPdR+WkeWtMa7oW40q3JpEK1K/50akHCYDYDDhjsay
iLzuh9l3FLIqFi6z4TlBMwv1RbFvdYecqaT38tm1xm/B1PUoasMA4MeLI79AaPMuPnxJydZNqgoe
rluW+5ia4UsRDNdqDsW054jhEVLmhXiS4OpYYMHFHJQZ2l16yfr43KeW8Xs+UczyfjLOV3ozPGOy
Mn+PnCi+EE+xG78HLWhPUoz8o5Dagzg4oxS1HyarzZ+jkRC5uedeep59ynD2LiQKU09TKqEFvQ75
RWEA/6EaunTRcdy2/FmJRjSDfUNmybnUmpLCYFc8WBBtVlCgrJcuY+uIBMb7yHP9AYyM+tWwOylQ
GNmeoWAege5Rme50jAgFubXqCLMphU8TV9XVJYX3ZVASb2uWpdgmqN4FTtUXIdSrrhv5g96RIhqT
OdxR0IHOEPoXC1PwfdhFl//b0QT3Cj/Xv72NDvwkC9KDyT/CvbMS/uVirbC4kKLrWnvFoOIBor1M
gYMV1lIpVRIyMryDlSuCE2Jb8xL2lbJRWGbDJRgogIH+v+jaOTCK/uYnyZtIFOPN0KJhV1t5hOk2
qS+2odZre5Yx8idwn8C4Ec071t5PEEis6sAw5eojWnlxLG1aH5NBgtS8YZcHVe2rjVk2r76RgK0Z
3P5XSubnnAUHN4w5ZmQSHFDs7HVRuaSX7ZwqKtiy6+5VXvHdIdyls5K2K1ih+NOln0OdfZUCaYiK
7Wo7KGPzPJr7p9zFdBYlW6lmlhwDBeb+ic3pMRrd5Efe41ClTvj3rHDEBrjsdNNi1SDtqgFVEs81
NIGryHOvGCf8qxFTEjR12Pnkg0Xt9JK6TUNYYVo+EJv5OlqDdrDykl4AEuFpUdtuukBGmWzbarDP
FjSzc17V4zr2wPS81mlVXLss9U5ZGPGmrquH2Bkn3tlmeCKc/jQvF55AeqBrSNkRKd5RtYY774xE
AfcydSNFDUd/SYNk79lzOz6r29cpr4+y68B9Joc6B8IOn0W8MSdgt3EHBkhP4hM4bLKi5Fg0JemO
DiRgxdTKi5KP6SbTnfI6us9jCQFYHUN2dPOCPnDrn3DLUFyqSnjzGwUQIbUMWoqhv6bLHGxE2XSn
Qldi+MQpa/XE9B9zgc+mCWxSyZKy2oVeu47nQDsCxb6UwfOebbV/JvvBW3qA0nZWoNZvHsj7qW/I
5K6x34P+mI62RutImMMfU/GqT9Phhu0T0Xg1Jv9XOKVnWVmWRWS2Z8Pe0/3dvcIsi81JYc4l57n6
3NZbm87Eexl6hLKF+YtdUZwNY97EntkhuZfdhP/70/m/EDh4ZQzHAICjI+/Qdfc/+Gl8YJHnkDp1
iGLcbsRHvPY6ay9TP/CWh2BtOfm5VfX4E4QC8hAHJB2sgxTQUzlcPAGxNveipRsidRkKZ9XO5f7U
zyZEAIVzRiaVXi0vX8loR2eIP7IkDchmd5AE0gzfW4VFGV7H5r0fkZs2rCJ/EOeNZLnFpGPrYviY
r9OlZWPMFEJ0DvlxHr59z85oNcbBl9w+/jNSvNheWkhLDlU/OUcCcYnvm5fd8tCVzUZLqV7936+i
8b89rRqcF5cdgDFDX1zxHySItqyMFBgus1Wumeu+xy9mji92XUSbTmoENOsrEdF4j3MiAfmiG25y
DEYj+xg1lochmY1yg0WsRvSQBzQTx0dhP9pawITdtLS76lFbd5k7wWfVztNoftk1Ab9LJgQiN5H5
s69y63Wl194P11xbtbZLsiD/4XVttCH7pzzEVfya1Q5FlB6grWPQBaVGNK0J48GlHejD8f8Rdl5L
biPbtv2ijIA3rwS9KS+VpBeESgbeJTy+/g4kFVu9+0ac/cKmaalKJJi5cq05xxzYx8nPqEh2nBry
dZ3utjQFhu4+/DFxB5G8r+5EGftYTBJk1ulBYhv05fs0wkVYex4iVpdWU4ZrnbYeKd3j2F7S1ArJ
BHSmA2gQAG6Grh/kBHnH9Fr9onSHOMO3Y8vYjDez3WRaS88RVgDozn54G+LmAYFJu5kdTzy2SBYO
OMUe79okHAaFqLTHLlopG/XoBQYW+cdWb+8hSJM5lVe8LXagFCkG9eFmRPR1UYfTOSzx15l9B5nL
F92pMmK6bh4agBiVzGtlSRFEFGKWPEz6QFsOY9ey1dm8vy6hy6Wa+d2+0jhfqntK2la5hrlhtGME
xKJ2J0dk3hOdefTzRfqe2u5VhTM2An/OrH8iRj3DrWCilG5r/2QhTD6YHIdWChocgiuUET3QE3Su
oSO0cxb1OmeCRT6FJF1vW9G276BcfnaLNcBABQ1BO0K6jpdiODz4UtSvo0GkEw88QhzekTb16yv/
+V/y3uZ0UvcxuarrB6jCZ8ZldXOCFg/uIzTEtN3YFD+aqfsuW19idLff6ylPMdWM7kZPZu1hDIfs
aWE13fQziV5e5ZMz3UiagMhdNyohpEj6+Aj6B3Dp2u+VIc1oIxqdk12y0aKvcfZqXzRadO7VmKL8
9Ggr2VEzIB3hDL82TZgf21cPSIS+ageUmKiIkoANkrFaGP2aE/mkSDz4hYjJhe+3JWsVtYSg4kjo
lDSNlu7V5qZuhkS05IEv+UnBeiq4srhAS3+jzo1DyGyMOHHrfowsqjUZoK6PSsavJeOuTQVH4cUw
35d8Pvu6sF9sLY9ehCYfeh39vyzi6JTQ7H109XoKOjaXJnbFZVqzOhHJud8mlkx/OFH59S9qHSgH
NCmuXJyNbRU/9ZTjwVZf65d7qAY6oXgz0j7d2zBakXuwxIXGWDymeXVpyszaz4itAtXA9TFMHVPT
pSdfxc11DOfmyHvfXGMd7Zyb2HuCdE2sSegy3AZREekumAcQuvrHUTf4pNCut7TkNmKkzhQFLbdl
3qnpYmM4nAfbarre92r4T8MLnmf9OPU48PnG/1RiJ1Qsw4YJ7HxT71P8KzQd/Yjow+bdoM06dq6x
b9AeBZzv8ImO07fcbpZz3HjzHmqa/2bGzu+EriEeBvKX0mmOtohS/GOhed0FeTUwhMinOzA7xgG3
VvwKC3YIGp/0Vdqfv9Q2IZzEua2PaiMSR+YI5iFhKla6ufsz7rM3qx3EZ8fmqIMIaTvEunH/WPUa
yUU6685Nq+roreV6oDqNN0IvjP1fdpYCaOXT9N42pnXNKqwPnZWWN1Lgxq0RWRzNFq7QZWBgo96G
YW4/mpZSqm7Nn8XkdSclhqlDl6pH8h7HtvfD86vwCJE5+x+8NluhmP5ZmVOMayYzBU2D22MC7vlv
EkNnNljzZL2coyT9yUwMP4G2LEEVAyCHf0W7IzO/hJ4e7vQVRkZkA5mxniwuk0jFFc03qyW85vhc
50b1ABWgvgy5fkMrmn2XpAko9o9u0jXIrMf7Pggxn1Zdm2Jw+G/ZVteXn0HdHO9Nb9/P4QSugj2l
2tN8Ex2sORc7HQEHZuS0v1XQu9/muLsMq1p+piLdu7o57sph2kPY8INwgp3mpYP9eZnhBa3uh1Dq
1TGFVLhnWcYNTDPi4LQJDFHwk9Cmy5iwwMTYUCo1QQFP7c7lGIoBxGYhyT9ssRmt2a6VLnBRV4Px
8vdelPsHnDDN2a79P3maBRJw5iDr49Lh++bCpybJS2FS1PGjGfMKHCveDfVQNXPQNNDbx/lR241A
72z44N4S99COBH55o5F8i/BsbNr6IV24uhTzJfKSbjcJ0CQALIrXBqLmesTJPOs7uif/pH5iWFlE
ptAPVAzgaIzOQ+RzOPDzZEuhtxxZGnz4ciHpwr5mk9rDHjc7y3JYojLelb30LiFr94N6IdNzGsjh
GjpeGeTAqCertUhr1gZ/kgFLjESr78rIDh+WlgtCobBsdEObNZ9i0j1tS0IYQdprNoXGR7CN14dx
6zw0eWpiJTTMTzLTUclrJSTbpamfkT89RVHlPEVTqW1N96ZSrlXVMqicGRJ30csJa1csdvWgXgA/
loZY0dvVoOUIVMZlBiM41g4RMpOD8gLyNMlPIJaHuttA0XKOVj2Wz3kxc61KMfzw881AiIMj+uHx
njyXeM4GLcaLSYAbvLu0fSwiQeSYhvlNMfhCe353Rq08KRifumntKSIEcaq/RslQndQG07gzpH8D
25OWvmglgix3DXgjTLW9VK7zo4n7lnZRxlg7nO0AAAEyyqHhhK8YnBkCLphg4KuBqoSWDyxkVR+6
Ba1QsxDj4W53kgSOYgNuD023U3qsdiYNU/PtaSvJu1Rh3p6Yq01kOtYrk34CfqH5vYPxkoxRKrKw
CAmFZV8SfbAVQ4sRFJ/9QfRNHLTwJa92bVifwckyjho/6jLMblbaj1AO1h2c1siyG4ax2OArMU5q
3xWa3Z/u5UU8/lI1UWIxf8zn/Jvtx89xx/EvnWr7uTISNDHC/EzMkXv2Msd6swtxVR9ow2R1u5jx
4f43oSlD7FKzNN/VPqrIU4UfUW6kjRgGrltaqwnWA/RJI/tXWA7t6f5r6kY1Uj6u223bac1GjoWk
mYiQZhoGewtiCGrMunRFg8vey1hUrtV0Uwt7j4163qmz75IWzt5dH7IAH+nY+7eZYMZLCNRqq2J5
SiN+EIRl7CqDeAMq7Jpiy6u/VrNWb4ii/4XSB/Goeh7xZkD7Cu9Dbzk7Ec7mBv4VoFVZBXXTIT1a
1ZRzK7ud0XnhKaETzfQplJCr2LowH1ArbfNIaD+XLjMO99wv8CvscRMqxvVbAYH4U7K2edsZlYG9
8m0U2N0ou1WX0S2b0YAtsf6gZl3to6rbOyKpn4smexsXt3pU1oMyS95EA5Zn0tq9+r9ViVbWcWCp
eMUI9YZyg6lDoB4/hq1pXBPL2N39g5St5QvyDMNrNWau0gN7URO6kHv6jmMih4iGFglvQf+oCs17
9OnEh35Syw7ZUB1xeFmNHR6WAkoxGTgqPjHxgQFkvc9URf0mYNL6az2F7QEBTEEAzIyT3cZf6shB
v+kkwwdo05/DuIHWtPZB6PX5t1GnXaelbyjekpv69hoo2g5g4AK14qlfgrNpukMNemw0H/Gb3o+0
nRjrZ3M+ADwpewT4vbYfZE1gXRxyWeXDCIoMUVTX+uO1NXrrCi8PQvmkkyVD94cb461qe/+jmp23
KgN+TccxOi9RFJ4qpK0qEscwwcFzhshOuT7E1zwl+VTlROnTQpTryJrR6tP3+wRY5lw4oHX/3vRh
2h+LpnkoFq8+oZT+ZFDlfUzMn0wDxxbpN/WmxZC99XUZHdp104TMxP45cMjb3SfAkZ8falNzt3cR
Q01g5W7SMMNUhaZdGjv7neDWhdIpOc3V3vyUjb98qxYfRuyxeEppPnbdVqkOUslkYgHMButfXu7N
fch0ZAGZDthENrhqQQ604fNm0VEiN8/VIB9LyOjpmHA4TvKbIb6oAsXHNEETrLMv4MR3XpLJt8ar
7COm42bTh+bn1vJ+W/FUPOKCOma6a5xVkeJeR8ZhV2qKCYeRdp45Bm18L9+DfifDMoFdJ0HwBUTZ
yFr75FvZ8sXUZqyf+ojMyYjh/E/0FsdJ7mb+QaAnLNq3xEc3IyKE1XPnxFV1MSSWQOy+DvyLyggw
bq5isIbfgm8VczXiQpbBorOwfjk1siw2S9yW584Cf8OSmv4PPLIOyvLfrVvPNVzQN6bHedz+/wrE
zLUax5wYn7I5JOdkyYD5LenOwfwAN0DW+5VJelE3xpSvh/OVb8ypNNqNfTmfF7NIaUkSYVDSZQoY
ohigs2QHGLgd9wDB5ddqqkEWkYbuINrcMtAfrmFvZE9+091klUfOFw89Z+xOl5HepWxKcBWhx62x
ztHUDb94dTDM8KefuJI3pqcZwRFNIbSXCQInBj9yFSaLgRHQ5M6xjoxBsCNMWEM7K/yF4ftEhbt8
M0OwKgOy9CfaOO4+D2so+VkajCrytCfmfK8e+6TZ78O2RSwxllW8TVYdcd+ldQyCkRjRpKKbswr0
2pTdvvXG5Koe1lUTHRbRTltMcM62lhZ4lqw+sQpNbzqxc7dFalmAbIa5JmOOYOlC+0oMZHoKOyAK
ey+E4qLpffI9DomMS0hNI1WhD1InPetMLUjAmOzl7rkt3Kna45Gc/hEMirCB/O4wo9Zx8CbkpheR
+WyHG2uQ6el+Io+17uYK7Tmd16Duxtb/61VZMQIpHWBAQmLiB5xxNoXjcQbW6wux7EaGB03XdwVG
xtOCtZdORuu/NMiiNuxVxuf7PyRdpm/MRYrjwup4jTK9OFaZZe2Aia2D5/HixkTncirEfbriP9SN
er5CzPn3qbBE71WvmQC5tzq8TLK2IyK6A1+3adV0YCO3Lq6ug7e4v2WdEwCmzzMTNms5ZyQHPQxE
bfWK+Ic//pCu6T8dy9y+4C6EaS5dQ8yvaL+9E8ZA/kqlrafF+edi13QigMmReGGATTdnPUna1iMe
k+kHIR5g1+dVJ1a3oNVzuO7C0/tn1GacX0YTuHtcLN/UC+Ch47PZWNRtKBSvPkXNgTzekavdQB6Z
rs2DAVnmBrjsXgkJ0t7x9pYoYOOup/8pK6KnxLIPMp2c7f1iKGxyiUcnpV014MxOphBZpmWP9qNw
ydyN3lAB2sPLqorjWBZlBSKmigNzReL1Tz/qj7I+TlAYXrE42q8dYWBsLrF3VBczcUHzFpDMZciY
2HIwMmlsr3gB14xwomOwi7wumj61ebgfnBlxIxqMd7wmp35xih+xRmDPIG91PomfvnlU38RB4nIw
BUodLasonmpiPIgF/aJKEbz+4sy49pt6pGUJPjyiBAAjS9qjTZcfMqQTnzHGP8OV4dJtiuWi9Zl/
4pgI/gEoKVkPTFT+0zSi7ouwDP6qISbcf1kU/94pHPjZ0+R0X9eo52wS8hqRBjJ9guqobZVaQ/0K
iYbdsdc1TsEZTUJU2bRj1sVZvWD2bQfggeZG3nYmcndYnMyj/xj/SF4niDGZJHmpWP66hbPFVnM7
cDSOPEdaxNyRBOybNdB3D5kcXdU+3snPiFTlZ2d0HKqVX3U13lQ0jbphlvMnLslcg5MYOY0+EoaU
fz8HLeBe8H3wYTVFXV745gTQou4pSAaJGi/rI1XMqkfaLLaDNRifdJ/x2frayFoQcOoOD4Po5VXd
GGpUTQfUu2DuSJx5Mzhl/a4nuX0sI3CveXlojdS+zL71TXVr5SrJ1heitqqekiDt3haxWAFEtfZN
1cLLem9an1OvRnX9O0Mv/jjMRvMqnRprPs2IEMHjqzE3dAbHQIjBe1KrV6+l8VbTjOqALsTcNGq1
j2aXs6RHDuVGc3p5IOHxS+HMzJtHLefsP2XNQaEja6O1Cf/Jbti3y6dSb/sb/FGa9swr1I0YB1we
De479LnJiWry5e9apM15c2ln9x/L0wupwSV8pKl6yP0IXYOrE4XkwzRLjfb+Nt7fQfVmzuug3+Wz
WoQ/oUrj0mpO6pvfyiG93HfXzs9oKLpgxjHRvI5kTD53tma+ajbI3fVpN9QxV6ShuObIxq9URcUm
WjDMz/mE/FPCunVz7ZfRCfPm18stzdOcchfTWDtW5rbXVz0wNUlu4WiZeJ9JPTaad6beanU0l5aU
p9AMgzZx4i1pjPMXh2ljUAwYcnwmNexwjrUpAALvQoTfJ8Zu8a012g9cT+zeoCrf5JiXe0a95iVq
5HSd3dhA85ktz6kbsVwKET61fiIexi7q9/bQiQcsUQQ0ldojYxa+YJ4dXaKY5B18V+NTBXZgt6z3
JlAV93vquWjq/7w69W60U4X03/9Z3ZsSnPRJiWe/WTtVnhZ/6cibPCZphcJg9WRyjAqmonf3nTta
2a0gnvhR1ju1BKjFwMQA/TjoeJn7o2Y0yC/WFWZZb+ICy7kj4z1iGmZlveat/rc/93Bv0AOthvng
0lXfGdrFa2b0pesf1I1WQDpZN/08LpqjOnOqcyiM4mq7smgDx3CSY1Mkv3hj25fEnaLnSvzECUiL
CYCKc2hnHLuLlJto5IC0rTJx6ES0/XsuU79jxB46NpwQe2cQx6TunEdCJvzAJWfsq5yme5HURN7W
d27qfINyUDyarvMY+iEZOY5w6JNG7SP2+eqQpjXVwX9UahMtgN3gziQHMgJYzPxL6jHuDltvJcNr
/SFbFrya65E6W00rHSbnE9bWs3pKD6vNqAq3aiFyLpK12EH8Mh4VgRchL5GLyV1EqSYDiexxjLYH
lJrJQz+CuWbDuTg1xGrKMMGknx1Wy8zXzjEJPufM/1nja36u0464JHXx3bsIQwoaUy0D6qbwWZSN
qb7eVwa8Y55jj895Ph6MlXDOO22iE8MLVtbiu3qDE2/M9q5gjoHYOn+wPwyrMi71ZDqsTWsTsC60
izbM39Wnx3yye5FtjKSEbyz7et/dtFT+UP/O0cAkYy30Lel9M/tROQZiPduon+QVgC4aLz3HY0KO
HOOOo5W6LhlqZ6HKII9ZmmPG9TaBDveFTXoTd5OPOp5+u7qMyzBnh3Lk10HqpP+EJXgYx99b3Th/
zqN05WY5x3yMdGgJ1NjhCEigQQpZdaP5UGr2F5V8V1Ttd5QnybkxTB2sDiHeqxAgrTr9VfKoXR8h
t9ZfmY+pWNNT5hcY0xfXep1TvNZxG94WtwQMh/2J9SjR4BNbL2ZvtITE4G6FBrxGvTod+cO6TS5W
Gr3VRYORlQhHrifRnu5XYuPcEIO0B39OvkFXDCr2hG/UpzRGS325CLOt9lDRSEFbb7x+1khfXx9G
ufbuOcybzZA65o4KjqZs3Jp1MQdkWAB+1IvHogQU0+Zt0MyT+SOu02EzLDOBmlqK3bDDO+nhajos
nQtvpyyQVwy2H8hyZrzCoOka6nI51nWMIZ44jED1ulXsEmlfjudZt6IBBOtUOehut7uSYvgnuo2S
CkBsCIk6nGxOWygHo503SnJyNMLEKxFhQnUdS+4w46wRKKL+oMizr77FYgD6Z/6CoLneeiItz62G
c6yO9ctd18eBL7pZZnjLCiS0kWlhuim1J2Vnd40hOhdWtG96KvPExPWh3FVqWkXl+DCHwxjuUw5t
9Mp9JIpm6Ee3brCQY8y2zjwzj2bix2heE0nRiz1EbDIZdY2xHICHChTXVl0hyL4M+AvLN7xOfRAa
xJd2szt9AVK175mivZlcjUHUJUXgTUV+IPrIvVkszfd7Y9Jru7v5jxExKDF1EOOIcGOu/NkkCxln
hznfGjIpljX1PSfOBiQUapJ+rCzstnP/6Av5fH81ZNhw9uKWJocKTVFDHqLgY1BpZrG3kn6+DB6B
17E5DAd+0Sf16O/zfx96EJlg2GvRrtMX5gJS3WYhAb6RZ2pkEwTdbBdb2VLl3EcH6kU1P5jm5s9Q
YR6aYo9lV26IR50faJr8QwrpLGyKxGQxr9INuMbqcdohxcnn8tZVzWvTCfuilJ5q8gYJ6dWJZuci
0ME9ZdVRK2rrNFdOyyULIy9OQmbqYftZPW/FbknP0f7WYNE4z7mY39zCuEnNfqFH2DLFZWajrmM1
uOkQYVeFcOjfeNnjnAzDaW4sJPXeUjx7Ehi67o7Mk8eQZFQ+1TPm1Kd4RnO1c39OGSl14RrkoCxh
kQ56bhJguIZlr/zjqquj7qmxmZMSEaBepSMdnrS6jZ0vFYyTyVhw/Jnwsoqy8l7hbw1+gY4XFMdF
M/FvhWWINW497gqdSy/OnOajsubpSY7aPRttpiqcN0WEKsBtZL2dJj7yjfqH/uOlYhjrrXpSkwvb
Ze33weC61U20ObPAVbeCl4yxtSzDs+qC5Zl9Qn3mPVhNyVrX6v59MDYone3SIBhLZuiBMaFJaT0O
Vyd3re5A29zx/eKG6dO9FcJ+FjKtnxMOtRPwmE/IoV/vc2IE+fk+nfAxt52X3OfByYrSVJPhvy/8
fa5t3Jee8fYpTnwXr0t/XmjJnt18gBvSrj/Ptir3Zng44wBpvkQp3bp/fEpepJGonJ3VZ5aHA0MH
DqNXM+0eTdM+OM7YPKo1g5RR4+BavRUsikkzx+5hmFwEXiBjA42UkSPeR50g2FWF3FnaS9Vk+ss8
CvAeqa2f1XOG1cQPdFmv6kU7KfxLNts/DMsFU2MiPp/nSn8bS8lXBm7nTj30XJmesViCM1lfNTQ3
fUS4RUCGrlObohkqRs6aUGx/DybGsXQlkakb5EdMVBF9r894ox3dkGU8mKPnpIEuHHwfRaPtt/ag
IeG8r+d1+Ekaws6ZmpOvFDp0ij2dxEr1JuDntLbE5TT3h1ntDc/VlG7+vENL+3T/XhQFznZrib4z
mGselLjWGt1vkOPe5FTG2BLDImw+A+KCpm9oX1pGXvc/OcSdv7sbkMhQRkm79Hdxrrc+ZDvvDzZO
3suS9hGY1gFRUiRuSaZ1jJyM8upM82eVaodEf9zPad2DWvrPxa/Hn+W8yG3c4KBR+0FjQ/FMSvko
nJAY10Q+3q/lv/NeIeodYe5fdN0cjurP6AbJLMvc/9YEaDdGZytssGzmfutkVnqqQ/JPk9RvPjes
CJXGlO7P3pe7ziVm4XikC+6eJk18Jd0XM616TtIICvpxwYqkdzWIExmf8quG//dZrnFMyeIw37uq
++rZuhhIgzyrPJrS7HahmSfXsPA4AiNmdvTOO1ctzGkRGeJzMuVvdOLA4CFfT6W2fLI07Mw1Rdqg
ueERXJr53jXmXZ2daVW0X5oSVrBaXUpYx4EyDaturrrXxMRzSiKKW4YSD1ZVZIFyESUIozyrl+dh
QOqhVtjSK7xdggjsfo3FPoIBl/rkorltf/BBc+zVTr9u/rVdzNu+jWVw520MRpKenQiSF941kuPe
6yUqrlHs47Zcq4NQDrskhCU9LOn2X0usWmzjtmci0uZbHZ3Crrbmajetp8C+vcgpWd4zOSHnrLyH
0Ome7yaCIZ+GvT/6FPqDOZ6YqSybeBQJZ3924fXdBegKF1pVNOQ2ibPnTc8Sa+n1/hfQYqOmjfw3
esbWre7MXxZgoGPEm3TAWGw/T+a7upQm+q+4yBtry3/LsCGRfX3CApkH/+koKun8iqMmUONaddPb
5IbfyxRR2t1RXaiqEsosyNFThhfWyGxxuDeQOXCXZxxA6f+KfrBXucU/5RgeykkLlQbHNsN3TONf
cozIt2svGS3ztOSp/5G9DKL61s599zAlfA8HFCeQPBBqO7NGbjjsWHIvq51JqX+LKIlXvDBRanim
upSGVIMwSkoW0tKZj5XPZQvEsjhpUX0zhmp4Uk/RC6z3ut18xTYzn8UIl3UYwHDhXfY/zJXRt/6t
EI2jq0t4kLCr/uzGFF5KEOI4g74vNUxwDFbpenQNvGXEX8j+PXBYHerrBoGPlbn1Li8ooaV7VFyZ
Ts+jwK01LcBVszxlYf19gLPyrCcmUq8x/yk8Jz6lWkR+xTIXsGKR+/Z9+ptNhTvOdKQr7e34w7iL
hZgOArRXoNpLcWV9FSXOBnWKNis8sh6TiayeslfbN1mgTfB3xC0xUwI2+BZKECG1Hn+IsKK1Y5UO
XzOy7o1VUGa5ERiXOhv25BvoAAKX6r1KoTdiASMf3QXKu568rXKon2Z8j0LO4lqOBWIlBA1Wn730
QAcfgerEKJWZKKRmRooU598zHUrrteuQA1Xz/Mubs2/qFx5F7e4FXl5AB+63OcTYDFtko07GJn3t
Q5hmkp4X/rCS1oSwvGQ3FtpOuoa3s5Vp3K0BZLjZ/j4dyLXv+FxcRlAla2hl9Tuo+8x9UzQmBYOG
oFRX0iR958WLy01a6dWtFvKLswIomrn1OTDFZeCtD93GhPgKNmGjXlUMYissCc8R+dVIQ5Y+oU/3
6THOUvBKMUbp1hq/Oj27BCfMSOPA4ru7atCseytdP8Sp8UtFL1eUys+aTcKdE38dbGnRVaZBK6e4
vNh5+ANoxAqWEw/Ep/C35XZpnr0VelnBLlx/TYxqmjzBexjf3XQUmwmw1EtHdMphYE4YVB4frJBd
9+JlHvlk69gJOCKA6Exzz0aWWYgCSCQFatd/y9N5X9DAvuoaCtxaEW2FJnBIex2gWT52hKYavVSg
duMQGXu/a7W7Lz3THX3Vye9UkUUCBNsVNZqfIWhzMoSUSow8Z9kBOktzdFrkgwKgylsWdy0qOdN4
8lbNUjtgMQYP+i0Cxr3v01w/0S9Y8LD5QcpYgla+ubxJadQ73WySh2VemhNiUb5lzRzuKWZ+2ZPN
Fm4kfqCX1SUBGf4a+Q2IcaInv5aev6lGQUSgi8uUIIJ1GlRLb0Ne0SayDfeTX84vEWvhQ5aN2bGX
7glynvsQjQgPcWzNgSpx7mUwnaBW/i9l9b8j9jzmNAzxdA3VnWa5KmjzH+aRAmesA6DAPpWu/dWv
vei0DEny2i8IoGgcbWwyBjaqwVjRmdr6qacfOWeedS1yHvIKPXMdEnV8gAln7PnnLzffcn+j7/gt
jOlDVVnDnHnn9RFew0082cUPMKUfwojBE7lsSqbneFcihQXWbEIZ/2/puO7/Ow6Jf5xvs9gjKtdW
Gf6/8n48Ay3sjLz8dF/Sa8N59SISFtJIH7+iN8Ppm8/hgwN69f5Z0W9gYKeLLDm45nXS9Pq5NrLl
ViFyTocqObRdZCBVHQ2Ox2AKB9k4G5IflmfR6K9J0iXvWrn2S7V5U2PlPTAzG3Vc5XlyGVuTSrQw
YbB6tbVCeMQBzjn66EjoZ3OVG3Ew7oEnEEcm0uclnhlg5C3tral19ks4fE3AcRNQvmZP2SZ9hSz5
1K+erCzXqFEoVa9yvkjbGd+0/L0Cz/XocRqjOZA1Xw2/6bfwOvuz3RgCZLpZ7+7w2Vy+RDYD/Wp0
vSu5y+5B3Yv/c6+i/g/KzHxRDTrVzW9TiOtZnTZBoxsPSp4yutAbZlYY2+t/SqVdzbUJXJS1lFtT
0LCBO27tMv83iWwc8JA+hdRAXhuosV9cSUJpAaKYBdErWmbXd4kRBfFy1XxgFtovbZ1OoCg195qA
V90LZxfFMrzfE5B3yFy3nZ1p1O91MhTnYX0UC563+jFD5u3tFchL/UAa79GWzme5j8Zpr5psRlGz
gBBKtCYvFK4oH1JpXO4rol3UZJLFgmQxjXIOYunWXEoa+KswzsuiD59f7glMDDJiJy9vIVekfoki
EnXi3vc/pczXg5iIxMtkuN6H3rMXcMxYtctGsvMErPH7dpFahXkzBTUll2/yY05/GF5pbcZm+c1o
lYBF3MHBYPjtI60g7PXGnD/ff0VgGTozgNVF2mTNsFeVhhgZApThZwDLxdtkkXIwlHMdzLTvjxik
5kfaR7u/LTA7bmmvZd4lk3v1bFoa3+upze4MkRHQQW7mFiFFy4E0LGYvqxKQQxcBjv1B9WP+3qhG
TWUgMIhbqJCG2lqmoVobIoTN/t9fd1JG/l3k+ThFdJJRXR3Hgan/2ylCSqGIoHaQ1OJiXLbJkLr3
mbQcbCKug2kXzeXw1HqLE6R9G6iSW0lXSLepDwy06/2iuQv9Hbrl93dSxk4W5HbWbc2iomPuWH15
UY8Hvsz3aL4oSvS9a9YNql6b1q69TIFOoOUrSksorQXycFj778N/0uhs56POCdqzW7j9gGwh63rN
RJWVWafJuHYznTi6VXBBqkj8spsbBmHzquOtokEUJ2eZR22ganvT7YBepOQBZ4NLCyfOYjS8WFQI
0XQh8LiF1n5yZuNbaRvLWWUWK61knVjyaGNHwnYSzHzBb57rcBovPQo6qyd0r+omfKTDvqim8Jef
D08lnBP3GIUDI9vQt18tOwHTrY85Kcoj+7BF7l8XZ+ahJaR7q/6XRQcMBw8TIMOIki+diRDlqEcy
UQrGfFWgFkRpOb558rRweK867VfFlYuxhu9S7eIvWv/YDE/i6mRpvXFBdB30zE12ivljrYnedfF5
5hD7pLrnZMJ1+8VGXjk4eaA0ZJ7M2lvXDLfUWs3d5VmjE/pQFgk+6TUHc9Str+qbwjZpB87snFgx
WpaioX1uZPeptvrp8p+njbSgx5oB32yJWot0AAC27ew1BHDQc8oT0MHpFq03ZWOvE4C1BLDsKvxH
G9q028OdhJNZMT/INA/jx5+th/nfXM+EZTJKzGxv00KPPypNLoTJYJLZ/JBaWbZlCQUOASz7IWxa
9ixYaUwWB2P92ickkUMl3yo0lmJdV+NHFToucLfUO3tdDpR5mMkbun8j45AvtDI6pyj4ilz4r4Ax
rZuh84UxE21rNfbAeMePX5cWDUhYfcJP+6bOKR7e9Me8TN+o/YaNOl0NlWdy0hAVB1V3DPQ01Yct
Fo81EYmU0U2XuR+mLKdP5Qx5019Eci5SvceRhLS56dt0uyQwIXzX3ZBkj6C7r16KDB4agbDmx8ip
xzdm7ZyKQezEbMKE6kV9ShmZogukRSrRnN0Y7/ofur9fYBKdVXdw/fssPWo/qohUBRay3X1zLhC8
7h1nQSrE0NpzmQHFlrvFGZBekQT7H55fVKeeCSbQjvixj4EoIJ7E3o2xQ9XqEW0pr2VVo38k0SMP
b2qgrX4ZQkJ8YENLgwMje+gX2z8r5U1aluJSUZDk0qHBlqOKs9jZ0OH2wDo7vz+Sya2fYB8BA+XR
3/9NUIhtbHCOZ+Gk5hNEvysG4SAdh/hX1ZabKYsIjUMGsplaYjfVbuNXpXdT2lLHlU9jDbq4RClu
0Fp4UsesDJT0UeMMgXBqyj/m7mzJgnxXO01PftR7B/q5FA1WW5zQkbhbvUx/1Iw53iQ9WBQxaHNX
85Caxvektgm6Kxe3XxIQXzNrSByRoajGE2kq0YSw/NIOifj+bnATJw8DSwEamfmY6k6zr5qpOI1p
+IcgMHJBHeqZ4Mg2rbIr9tD5ydX/H3Vnsty4mWbtW+nwHm6MH4A/unoBgjMlUdSsDUKZKWGeZ1z9
/wC0y3ZWRLkXvelyBYOiKCZJAN/wvuc8pwHiRFvmm406+boF6goE/8v7SOjJ0jQfsLUKr0S+a68X
tYgA0WM2I5ekrBERptSJ+Xz92yjyPiZB2umSJo7VID+ULdEAhd3c1MkqVgy8rCqblz0GmHQP7ytc
SZHRPGd6/U3K272fpe3zqFJevT68PIHURQmryuX69H4oH4raPokovV2Wx8uNnOVQfbxyZdVQPi00
lDvOAcsxa39rtpTKkq760Uak7SbtTGHwuovsvy3bnAVmyfikOFwVGrpOtkNLORLFB5BIM8+2V7Db
0oHBDqEcogrpwDCpxQUT6qbK7Q69nK9cQUk+BdYtZPb9srnK8QpgzzbJRNPuJmXuJUTGuzI2HQkx
wBt0AVfEMkLH6hqZCiqmnbqLjE0f99X6WiKQMk6FOlTWJLrsriLwMRlPmpqMK5xMxnppKAbPQ1RK
TxG0uzAByxtacsDxSrEYAmA9l9nYopIcSKINqsYdvBKBf/ADGDFpUuznwaZmI5kdHuxgfzagydWw
1ZVs2IwE1ZPkqw27ce5WGUWLBRGu7WoRWS3Cq2SDV4H0BGp4uOT1/EhSAHyiYVN2PlFVsyY7EaLA
PdDpn7aaazdKv8lIHzLRiO0XB0QABf5oltNzK2e44+fGjhnSmBO6P+7+yNcWdeedrt/B1W4s0Ms4
9sLg8wr96OtxeYpjlRKImfs7QUmmxSF2WBbX4Ms4yFaA9ZUBaukrLzcLxGZ5bFFLmG14mxS4iJbv
1SwTLq/ZD1H53rjvzRS55QBfH1yW/iDA4O8rtnbshY0dcR/hmx7BW62q6mu+AwnAQrPRa8coISFR
g8rLGYZEVZ7Ix2y7kio8y6lgm0dPCapNisrAZRU4/44nTbvUjuVn29O2C7OwMIuPkerOcQio6cLi
zejkyiJ1pSggLnu+l5X+KzLmC+P6dNT1OYpbs/J3KehXhvpYTEQEOpVdOMkgtkiIup2Vi+agdDQ+
zAWPRffnZBqBjZIzYO2P+/VO5DZSjs5TjkB2DLegJ583pvFEu7O9Qe+rOybmGRrcM8Oz063sWFe8
8b+J5VV066eVKUHjqhC2bptEEJq2PK9c/7TV1nyZAU7y6oNCt3Yfd9p4Gdv4av1CftTvgLIQGTXj
PmV1fI4ao96Vcep6Ii3f/CJ88+P6bRhz/9t8xy8IVa4StXKXjQxUMBKuUtZc6aDN1l/Mpsvxz3t9
OEl2eZG4lo5DE1t3TOnRCsi/tO5KNnpaFqI2aG3/YnhasSsVedo17TA4YaZLEHlA1c67zVBtYicb
ekKB+LcgyMwbrJboys60BEp48r8DA1m4r6WPUx9w3RXtbrIN+zmXPpeRfrKMMwgnsFG0KB8Q83UQ
zAHG1cZLnfjYPL1e20NKSDZKL7SdT27Ka5yEq0IqipMx10K7MWhv2yF6V9N42GtaaW2yLG0I1CjJ
9Zyh+UoP/twePpgNjT1kHgOlGxuwcML7q2K/07TAIVI6zlNitRT5FeBBs5MZF+zxKVJYCvK0UXUi
li5Ag9uLRJngwi59cFtUb6eW69e9XrmTVUvrSXjTWZb8D2g742uAisnBs3/J2VY+mwWZqrOjd2Ar
HiWfkTfJ59AQ7OUlSD8LYHKECOCouI/tAsIxA62UnpebGqPqkVDa01J/02me904lB9PayJmzJc2I
ztJovEmlrb100GB3XtAUa3mYsu0AKG0lsK2gF08gaaVFFZ/k8ptde8Z+GQkkzBCZl0ob1FfxbUg3
+0/3+qlLVqPJLnJp+o6zWMqUdflvyvHav1wONnZ+WwZVCxmFUOafyAiFJepJNJN9HGRgqgCdjAei
QLSDlsodqrMBQMz8mAkS2zb3ddLGd/UA/nm5aXSz3MWynjhabqCLIqHsKkI3rZoRe4bkJpUmnwYD
vq2lXh8pGvO19RAjLYXskknYn6CgNn0irUc0ihsLn80eeU+Dc5HTaDmhxqIGz09HatulerZj5FUM
8Tffhf1zZwK0gW0otiU0IfBPWD/VqGioGm2hmd4RcO09u1OUqlbBNIUs+hWV6qx/b544YPpNHhB0
tTw+qAUK92hs9mmemdh6ZymbUVp7OTGmXU0jcbOonwehOrj1ilezGqYduZUML2IGr4TGcBeNZrhR
ina4qz3wRstjfqqEm9hKV8I066dMU7cjUI8Hi3CVS5HIu7otEKBaiThO8hw7kcU4KRcdaJzmzXHZ
awQ0BSO5kQ70hcn1oLkeDNZXMDfGFz1nFU0EwvZ5tM0ywz93oYhujTGEhhYH5+Wh5UZv8oIspD53
/3hseUoSKiC/JrhW85/LBWSgWfMtWoYntobDexxboNSjJr5r84QQF0/4ROLy0CzpR/KCezjNXuTa
GDdkHp9kCmZ/alnp80kVqemrbQ3yXo3aZM9P79DYTNkNzc+uBufqTTYJJLSvLKfoNeA4ZSXdSGF5
+PclDRr7P08cnBsklmsKdjdZgSXy14mjC/EmVyMLA9/L9GtyAda6L8PIrTukkbBvM8VfZ3b1YgKR
PUVaajuqKPUX9r8MVuRA+mFeP1jEtYNs4V4PknGV69BkRVexhfd+e/yPZ/xxL86/CkGdfLnsck3H
jBrLp6bw/DUlgv6++uc9fdJ/e8w3io+CqvBhsY5OaNgOxgJXkZv8bWJPs00mLGAUG4ptNN8zysfF
simS+ww8y5uaNMdmDoSPkvpQTHb6TisWjxQEKJU5igWEd7Qz+KTOwuCqNNKPriYDf9kvz4a7zvNc
o2/jl7QZi70nOgaZJV8VlITiskbMt0EA42QiO2mbe5Z6k6sw5FNZQjvpXSRVQZHUIIs4USUtj5U3
bfqCZKm6j4a3dozXpEJgCpSxr46FVG/11qZoOJcqplivtwmTxqpZgBfAYIM1kdsPrRoigRlTEw7h
+CL1xXBXohe4V8PylToe5kT2uWu/6yV4RrniXgtX/pRCGUxZnstZeFkKJgleN5R5CRFkEhEtGWsK
WtQXddK9+3zsqMUSOyaIulhfadlWqiar5b0ZatCuS6mUCPfMNSYqmUKvJ858AdV6KTEs9/Ja4ZBB
OahmNbmIKDcxwwEi6NXTMI+IsBfZNMwz7nKDtfSDtvR0TETTEg4g51vecel4WovOm0rv7dJIqFo+
MlbWhOsQa1sTZCZSW5UAd0zO41K0VBCx7Oxaina6nceMvEm59oyYZBk+vWsNg7Fh3sgOAfyDFcsA
7WUOciGtUMY9XiSE6KL53wcDhp0shuFgyF11r3KFrP2isFbK3LetjZpD1YTI91PlbbQ9GRROJDkN
kNPHqeum+wZmrWq1JgU2Yj/nzQY9zOJGlhKOe+lHLr6Oj6RWntS5ESmGrFlpTavuhSkVb6Gsd5ss
pF0C6H98+OleBmlMUwb5xPd/viZVcgAOtZp9SJPmU6HCKW0pIXgP3sVNDFrancgTWXmL1FSqq3E3
meqzpnkXktWNJ/qR1ZZXNXZlwJeJSFnJprcsaAO4L3Z1nxn00kdJynfTpLP5A7XVjX19E3YExJrN
92VILFTz2YhEd2lDoCBEbqNUBmnazboDe8jYTBQlMSn0uPwwu1E8v34igeJp0ebaFQ1R1XKXt896
3L9Z3nnJ3gxSAOXpYJ6Pl5von/dEv8ljIaHTnH1EE/2Km+UGI/K01cziUyAJxsVH6NE4qRTQZanJ
b653/QKCk2AKCLBbudcdeQKlmOYkqawN+epzFUnL1RuVMIxFeuXPU4+IaNGE8RWvF6TEHvg5b69I
ifpIC+vy7wduPuLPA7dqaYauyTP6gdP25xV/gwmfrpvdHX4jDYuoW8k5Vc9gCCmC4ulcXbfmeR+q
26XLV+jJAUCWf6h1vXK1Ea6gXjXPQtGaY8Y2zFp2OYTQnSTSuY5NZr4sUsNF4BLkPMS09OIZaLyz
hJBcP5O8fQvLcknHGWaP+rQY1bHC1moiQKZ3B6UPw7u8pjQudVV4Kis1vxGR4KuVb9UeKfVCXGOi
HxB7dvKxqy3hRkElr3NBYdwHdf78273Pykogb2pSXD4gO3inlTA8CptGLm7pfR2VxnOYxE4wF10j
qIL7FpnwpMg3qHm+lt08QgCZsrv2tex56TUisQh8rIioaBfzD/5Zw41k2ryWjoesasqcOpytXDpP
ukS16a8a4bNJnsuAdVYM+XbwclydGE1IOHJZYsfO0gFaolz00qOU3olLFMcER4nBXEejZmwsvyrX
VoKEgq0ACjSlH05Qbe/DhiWjyMppPwVclDBi7b1V1h3UoKKHVqxhec6aY2wNH608la7icxzLuthB
T0FhNAcV2GIku2seKVrLmKtTkOut1CtOFrvbkC01Vu2+vDNjHO/lNN0h0MMO3w7vVEzUFcX8GQPC
dWm+lWldbv/9WUtT9OezVjNph9I80VWAHpb4aTFaETTTmsDqDkVRRG6tjcelLKyErDe7opAPmmhN
CjLJoz94gKGYHBcVS6UpmXvdRYP6M2+6onb7sUFnKqgMcfYkj/m0kud0RmB9/Xm5xxCNQtpL4C/N
vZKKNrKrVgkhtMFkMXCE9o1HlCK4qqx+MMde39KXwhoT4PTZtIHRObk92UzR40ZGGb6DwME2qEMc
qk25hth/ml6ue+piti56KtZFVIRWGLe3CxBxwSAu9ywpuYB46Le6150bGye8rsuXRWky/9RYtXxZ
zsn5Jx0joBUZ26U2os4tSbkhkTLpMPOzjrdyfMRL4WgpuMZ001NA8LexpM2x9616wi9CucGSpGB7
3WcZ/SvXvb4bwt/wH9WwYmpDz5GqmMRgmGwEYZEqJC6opsWP5Y11WB1v5p9UhWrhlTsgQtwIUhxZ
WxsP/d4XgX02OzZ1Q2BhNV3o4wrhg5ZsRLvlVar5xxhCGliDcHrOy3Lc9MpMkTTrY8+cWzhypY6F
E8SoeNk45+mulpXbReTCaNJsUNShxJ01L7jLrM11EDDw8tKaxJ5Sx+q4TwddeR6IDVpMP8YcGDxB
Eb9Ww4ZoQms3DsFL4mOOmGu6YVTCF5r65DYKS23XR4q5mVCCnocUM0AwJyxFvfda16PxUOgpW6DI
76SHybYdUKfKRmqgqC3dnRJ/hIZmauMJjcxzdFF0PQexkzDbAqGVyNXzNOutyKHYmPu/LjxJr9LI
ke2LM6c9mzErPXi9f1wo8pot17eS6J8zLJQJdpRjXqEEib0MC2eK0YBp1N8v12oOb16QQxCkjXZe
mnYNxlLdjPTLUqwllsVFCRsio6ZsomYteY0sqK9VgiK3X2lCjJdJjvuT1gK0kE1/fJdx3mfk551b
5WPEK3cX1jiZRqGVdBv4EUEaWk1Saf2VninteqRKvpQdZFX+UYgg+hvikbJsVP8ksWOUZZNiAgS1
dd00LfWnrUodBllYtpKKnKhjGvCJhVyBcsUVS3WwudV9lOoSpaJ1ShvF1XuJ0zsc0rOW4T2IU1YC
nZ9R/wEXxEhoI3OEan0yCb87AXW4rt/boR1v81Lv96DWYduYdX7fkG63MkdDPppA4FdL5aspwfM2
HGK3BUCxzognvSlaErPnRVHbrxBXUk5JyIPK8va8wOAqz6hcK+3r40xVW4+tiuG0S+hp+Ya/Nyul
urcWBxThWxD9cmKOTfU7adx/3AEQDM8kR9IWRHZ0sOFurcxOMZ6johlgWWXVBoi68SxSQIo+GbL7
UQ3Fc4nI2CEnD5BS6VVbrVGMQ+xZoDYCJX0aPesH5gZicGrIQ7JJIo3vm91NXs4QmbnJZoToBxKt
2V4r4pEdrEE5NttlwCo17YNmRr5r0vKT4p++6VIbkVpgSgj3OG11tRJAUn+/yRM9hE7YkC32z8eW
e40y3tUxgWEaU8cmt5DaL+1XVbI98jc65KeWrLtikpuXUrOe49n97wXEArNrP6BqUnaGTuzXzLqI
pqB0ahHID0lavxWSiZJQMtRXDZhH1Q/ht5Y4EYCFun3KrTxFj9+Jo9+n/U0dwGxHjw+fjQiBWgGM
OM19gLrWWUfPPy4XmF/D0UgzgnRqr/1cOthJ/KTgdvzRBhRZy6Z5Q2eKjGGWuC033nwv0wlNMEdF
2hgKlrqK0tBeka3okld5fMHBsyqKKjovD7UGMpBySX30CuUj8S2C6ET7hewm+UrEClGm/tW34fvE
JLaD9YGhcg6QWzrErG2c1KjHPdjyXYZDMlglSLNdVVgqMuZib/gE6lSUVt3lA4VSosBhyC13+bgW
DcW/Q1L8XKTmAtZM1UYNxmdDLKv9VJUrB6NpsJOaxzbFYH6lf4xSF4KUJgmRVjNxNm0IPpO9Qnxm
FvZ3xFshW2Ej/tgvQHFbGz4jWQ93qq/QwhCl/Mj4/Ygogp4AVqUaWnRHu2STKnV2DmYnMPUttGVx
+I7oiTFyfmj5pQm7BcJUSNBXW7l1GagCeQneiSUruMxB+QgiKo/Lxi3qK38zwmxfV6n8Pe98c++j
enYZCTFwLdUCYKjFWhvszK2Qf56rOeckaRwSfsfz8ogYSEFQxvJF9TL78MdDUSi/YN8hfi0DO5wC
wStur9cGqgTKAwfYYfvMjnNy8qDB/3EjyQZeQzOPWVU2bFXYhfjQju8q9lHm7PIz1W9X22tpBG9p
YVenQJ9+u8EDQW7tgIQFWFS5TucTfymfkaBG7UOT+4dIqEj2qFiGWV34K60KVbcxAoJDK0FdoY1f
g4SAuqqSPsYhxOpZbVmATV9oZLb+fGfkEanPm9t0NNFjjWp6NlhypzVpD8l8gGLinN0rGgZz910y
pvEp9/v4lEgKkT9yDwv694eMiQUykRX3XU68T8rK7bZiZXKbCTCXLWPUN+9Wn0qWWTZooDmSp9RD
6w59HH6UAHWWHmnezjLp56nKx1WZ3k5xuBOpzKw+D9ymXWKNXzapvqIa6yo66iPD6zB1/S1yN5Ru
MyiSMkR37eD85/fh//mf+fk6jdX//V/8/D0vWOn4qEH/+uN/P+Yp//+v+W/++ZyfnnITfq/ymqjx
f/us7Wd++5F+1j8/6S+vzL/+27tzP5qPv/ywzpqwGe/bz2q8fNZt0izvgs8xP/N/+sv/+Fxe5XEs
Pv/xy/e8zZr51SgBZr/89qv9j3/8oul/2kHML//b7+b3/49fWGg1H//y/M+PuvnHL7b6q6LqQqfK
b1oMKAJtZv85/8ayfjUZMVShqJpMJIpJRTwDDRT84xfV+pXGNHY8VZZn5abCH9V5u/xK/MpWcf5P
WIpg66/+8vvH/svh++Nw/gc5UrjTs6bmhc2/il+p4CF4JTF1Kcf/qRNHGdXThwb/E7kjY0l2SEFi
VSgRzRowvR+6Ga6F0a2iK2gZGgmauiEgL4RaShk+TKz42QpkkxZnnRtfrF+ArnAJIPGMYVKsWLsZ
3xp48cnKTs2uT8AIUVhnM53YbwMggPeeWfUyEqhwk7dxdYPKwo7ONpr9YEfP05ZXitYqoYOH0/+K
K5VSeYOGyifMsZ9k4tKAnDpyAi7LMYO0NhiUQsQq6G4K4ZSW6o1kMRsCvdWEwN0lHa0XbD8GxTtV
koWlwQyD8AnqvrGWKhK51hKJR6ihBSsMt03trnBSOv3EmHjlULuAlOsdBn6x1Si83QTKkLx3OBoJ
8WRuVuEl7ggIpDnYDhM7NQX+wLee/Pm7spr6rR8kPf0UOuW201hx7ZZmqmFhaDAAOKWS5p9pKMWn
KafaY+pFGG+TkFIVzC/7vc6k+jPThE81QkUVnWs2wOYkefI6VXeUstcbR9ciE0+2ZWZ3k1HCMOqt
sNtqQrLd1OpKQptk44AED7oqmVRESuRT+Z6xhkROpA+Psm+nQPMtw9z0Bq5EERTiB5Go7YaC34zL
snPVHeWovlijjMaC4mx0nhqGMsfGGgcEKQGAQ3Lcra2HMf3sGB2brpfwbmWCHeAXigq3HNZJCr8R
e91KaLmbs4LewfbzdywSxzVB38reJE1pBtlIGUxeS0EGIDfYAiFvU8RMMe86JO/imPZKy+vdnJBd
fMBhN4QU/LH/uNQmUTTaQw5leNCNr3isiC4Ky15Wd0FM2dxhedS8NDINmt2Ev2Nc+ey7cQcGpXYn
k6rcuR0gTgkMXCF/NAkKVaIdIvYkRTL2R9wcyo2dEcvsmKYxHHAIFLYDrk/kruWHiUkMlim90RTR
H0MQDkhDZU2OnCQfKE+ztf2CuGrqqTuqttrgwYiIfqiRT0JdLNUgXJscw5Mfmeqli4tCcqoqSIKV
rM1nctuX8o00qMl9YoTmJVRrS3LMxO9qJ6TVe6Av0+5L1WuLvd/Ars8COdyXJMvRGlaDz5RiB3tJ
0+++V63Zv5AJk3ZuC6h53WfAW9aa3SA41EACovlSNPkVd7jPWiPLkSALOW8++qRRwWcqowV1w5CG
HHSYV831ewWmj6f40NsDdOJbCX3i91Yyga9bEw3KGjXw2UJtt1czFttOkPuCRD7aJm+qZuR35KlK
97rRoRLqUwhGyuDra3WoWUWIVBhOG/VS6pBP1+5sKoD7rjMoP1CnUNxQ85X3xsL/TyF7CvHhyQbQ
o6yUtXWQqeOpi4ecI4Dk5caSTaKOkkCROT8axcYWQ/nEUboC/l0HkEDLsUU0uDJuPFHSLiA1RlOc
NvDiC1XikiXx0OtHKyW9ZKNoqXGiaC/sVWYk1qacsvHMhiFpgXMW+bsNd9h31LJN72EYiq0/Cd5M
z87Opim4h/ZV2VSErPBYD5p5KxMCcTfqKowQxQ5E7oTeeAGNTXn5hrKL95qTWvhEx7j81rEIYzgc
YmXbeUP/uUxd/9tT/P+hyVux6Sb+5++z5L/M3kem8+rPk/3y/OvsbSi/CtXSFdO+zs/XmduQmbkV
y5Apdysm4DrKh7/P3OJXiLIGGSSGheGCyfuPmVv/FdeVrdHSE2hfdFwav7+n/8HMrfxV5G1ytdr8
K/yPdQUbSoMlwp+lNGpRIryyvdoFZUcKSOZmwg4QBn3EcqWthgZ/Sie96mcivmv0wvOkGTNXwGxa
kw6erAqfJEb8Q8mQPeseNHwra89/+h5/e89/Xl3My5Tij1II79GQDWEJXTBC8YaVn3ZSMb2WSI4p
/lKkeBzHXaMFX1Fwa2N6XtFj21Pwug1N32auRSvZDVHtpH9Tj/lrJff6Fsz5IOl0jVXzZ8OjHjdM
D2QMuSWkflkSj5FiPZIDlDhq4D2yyUZKgIHE+fefXGV9+NMn56ywVbiGuiCz0Pzp6BSRHllTQSrF
mFRuqnsbO0o3bUas+WC4MyQmlnQ30HRAhlQhTdyQxbAvomc1p54OuXpCZTqEyLCr+IWA7DXjxG7Q
pXfLjm5Ck2Bawi//7mgB5v7Xd23QXJxNUGBStKUs/qdF4ZQNAwEvXsZOl60s8otTzDb7vdFKeTWx
hj3rU+KT7MdKaczqeNVGJHRgyFHcEfga3DXjrVMj47Mz1nmyCzJYXpWYbuPOpnqkHsI0wXcKnDzp
j1qd3uQWI2jY30pjs43GzMUle0nDHFVPvi2M8FbYg6OGxnshF/t8RsXUAx2ddGORwquOBI/iK/W1
nWfTdBRPDTlY02DBH3DaKV8HZrRhcu5afTMU0q6hf2/VTEBGjmJpwPITkEGan5S+Xokg24oy2iHX
u2EwPul6u58qj7wSeUc0hjt+1eFEj8K/K9TxVhkOeWRuJxyy2DbXY6+sPdR/Sou0mdK39EDF4sL+
+uR5+lHzPWqehpuEjPtJjx8ctLh1R/bdLmjpJVt95gSlWCll/jgpE+1bea2RHEeW3+PkSZsC3WtU
ERg2hP7kKFouOfUDuk4CEVLXKMTebLz3lnSPOslWrR5uYPqsZV3ZYt52TeI2Utnct73yUEzxqlED
GAvIgEmJ8FPDBa37WFjTjlr3N90Tu3xej0Z1T28oQQ9Rl6y3fOJGZl2oHzqEUpJlA5G2pwsqJeuI
pUXDrmGKhn0pJ7APYOj6CZkHb4i9YVx6tzXTHayUdW2rW2GStgULhjReJ5cboKTjDogEC64AkuKd
SnxtBbHT3ppht6f/tCXu4SlVujUUtJeS2Loh6J6Csrhp+rBYR+ZZ8/KG+ikjh8+p4LAeve2G+inR
qc/Ds/nuqxEy4uo9YIexGe1SdYcOPXs/3fepxrIwDMWqydnsCMnKnMRrHvyEYhQa7wIWmEpCuUJs
AQUqM0s3FR9QJOBkA6HQ57CRl45PNa8VVMn3dgmH8u/0UVziBFO5VfjO/C33cvqCsnIVZ5pL/Y9s
dCO8MQXflS5uJONdZvWVI0kxB/0mG3nh+K1PbVfzp3OCuMHxrcl2m2lOLas+k9pwCVnZ1PWzFRFx
acQr0fQ70XxJcrwNfGtroHjt6danaJW10NoVhmavkd+GXAaS5RDOnsANygFEmI+dbVJdUEuSODAX
aHJBdRgbQh5XkIqmk19oWwGYo60hgir0KI3+XkI+bsT+1rdlFwUAcpOTkVDjwkcdauFsFzzXxiPL
rw11uZ0FZbPBwd+UwwGN5U7ARAnUYN1qYw+uCmm+BlIpHfYiaknVSl1NyalDSpupH/YQondB0t77
g3FhRXrwmuQsEx5QEswpR9OOt7DCyL4iOC8hW7i5rfKQfZhGwoaKamJcNVS9gkZnYEITUXfHCT1s
aSfEJAsUtu19m1BzTIajEcq7+fim+PWBCe7D8EUJgLuXxcGMQF/TsIoKzITNHCdZOMWYv0BvapxB
mHdek7nsvFaFeG6sH3ou3DrkracpieLtugrSzXyMRgWbbIggOpdKZ2poDBfpLWC+diLJO3ataLj3
hmEv6cmpkbajaa6V3NjqfbsuTEixNmmn4dnLBzdCi1Jw2Tbjcw/QNgcJ2eq73vYuDLoXmpFfCcy6
VavpP3oLSlQTjDiiOtfHT7shO0jHb2u9eHr1oDXavdwo3YogFwtWePw5yXRcBKRx3y97t54QlmQI
hT079JwwLlp69vxTmXyarOEA+WIfpeHOLIzXALhRbM0QDFvUpAxKH53vPQB+PBd8Z65mzFF8PihQ
GP8YOLMvEgWJ1MLaJxV3VqV/F+q4GfRoh9Psbpw0zalQ3zuAUx4UscmxOcV+8qBI9lpJEW6kA3Hd
9SbTZ4VHsjXN6KCHpI2mUvwSIkMpGnUvm/W6A3PsR9lzLSWSIzXJbYEslW6F0yv1PWlmR7T5FAey
2s209jWQYwZ+f2dF/XtpumHLeMBOCst/xNqFjFI0o/WhnywAehNAuCgkaVGm4LDCWvZeYS0t/cdI
c0l1RLbyKoP6xkQNSSgCbNvz7TUJIDMVmS2xnsWazEe6txQtlktP0uQXCe9pp2I5qyU1ceKA8EH9
1KTKY2eGX16avOcznz3KMT3iNK3yZ7Mu3rXJ3oR99pCl8Wtp6o7ojBoaWjRPelG68kg7Y803kxkD
9Q1dU+nkAiHpmNgOIWuzsQJtQoR6uQECMU7pu9Ul71X8MfrBIUllVkgpnyHqSESCUmE5hL7eSXZ9
b2YMuQFaG0lOz1S+Hi2yvL0yYjtVBQ4Sphu6LoQYdD0JE4euDL4oZlISS/ZJzH6aWvZXqwKybQnO
JOA3dtFNsCHT3+gtHEMlyV21D204u63smEX2npna4DR8x2AiSHNKkvyLuMYerfpq/qagqHC9ejSj
BuS/vslpnSDfnPdWIG312E2N5EuLhLFavpau4vMPaBU7FaYDEFaQy4yPiE8KE3yjiEA4TrPwzOBT
UiemSKTdJTUYqTaUnoHIdCuUhy9cPd/Kwa4dr2GZZiDjD1mqEcsTOnU7XjD2fTcBAK/Q/qwio4s3
qkGRJc6+Z10SOMMYfomAl2okDjo6CItoC5AXAAlYw3NWevl0Y0Vq7PYwaRyhULdmo4/+WU0mCA8l
6y+dAdjfQOfunKbPzmbGZ55QrCqs5fHjkT0q8nf46pKj2+UqVK0fSiiBQebXbcWLokf/mr+/vGCD
AIbxKbOytzqlw9aT4ZoRBuKZw64W8YUyCNxrPaaanb4jmr6pwPQ4gZmeYWa/gilzjUHdafbwmvme
6lJj+aEX3bmoI0xC+WrSg0dZ5wCyLtlgUQi3A9A2yfsqAUfB+Evf09R+ILmaVAiUvXGavtsj34g1
WCyXpftK6F8FOiLYiSVHoXzSVG/HhUd88RS7cpWc8ihmEWSTCJXdVkBYV7gpT3rnYQxgsBNVRQPa
3Opp1rsmpxe7/nTds6x2k44oqCE7dBKKclK2fZrTNOemsf9mTOWKfiV5swN5NZqcczKSjjFZ1i01
F5+VWec5nREedGYXQws/elooQEvpbeq8gwLtpKMXF7PvPxT9ifStr+X6jDrvcVLRH/f5MdY5A6SB
soyP1j/t+AkVK8uZ+WuAMMeWbT6bO4yWhPtdgik7BQFfDIUsPJeKBtO7eZD1/Nwr8RedubPedXhm
+uMAvBEErDefSg4Zqp2T4uzczlufpv8BczNzy6pkVQfTuTPvh6gKXKVRvINqnkCzcHFFxxT2+QqF
yY6rkhGFkqZb2DkBCKR7iLY8agDYZamjpCSxvBcZcHHjHU6MuRYJPSm1whPfdeT1QehdVznnNZZk
oC6WdrFrnQSQQObDq/5X4zEFNbQgO912qjw9e6rHgqSI8CaP2WFSZu6iulblytqKjuKUxSQnquSr
tqxveWIxgnNuTPPl49UkQPXFh63AWBcs0GGXdSzv+WK1HndZVltrOptnDMRPI8Sn1VSNWI9Mm0jd
IWbhSjO4TZQj39CDMnaQULoMUohM9Xnia7bngThtM6BuJVQZ69GEt4zCmjZyDkUS4aPl9IZ2GMfq
W9kTBYecGXMqThNP+f/sncdy41i3pV+lXwAVcAfAmYKgFUlRLiVxgpBJwXuPp+8PqoobWXn7VsUf
0aOOntQgVZRA4OCYvdf61sBiOziPvhlCsW2Sq5r7lEdjzLlLYjQJN18BJ1TXiTmn4EOv0pVuCarn
6UhtcFoGf+Sz2VeJJKY2LfE4F2GPirJhPdHLmAYApkncuIVqXxSFoVOz8Mah8lGY46nvncOgHExL
32m+/1Mto6/CCb8CbSB9kQPQmBtsRKyeIU5lm53rHRFUNRX36XGeyJXSTJ19hbztUv41n6xHPbYu
I7usxMouqsYSkgR8OCKWhTt+VZTomPIWt6P9WKBswJ6ifp8eVH1860tzJ5elqa5ZrlTTfGrq7jxI
0MF8/8lhoVmqhUrGumKUFzV+1w0qBbw2ack/S5PVyK9Q+A9ryFwLXTx1zSm/QkHO0L3vh1o6RHBE
X5nk4Vh2/4nFlkmIaSbWeC3I2tmMBabljBPBOkujr6aWjz1SHLWdVl0YnHTyGlSWK84C1VFJuUrB
UPGb+MqLj74JQRyOUfGY+e26qaIf3+MjxbMDqy76os+zK/XwOgLJdDUr/lpeTrZv16oC0MAoIpWM
gkz9VAbNuYydRz1Kj6WgDrF82pDRA+7Gxoqvy1NqZXq0WZVRsZNs0PBUtVMk3/Oo22jhnzc4aLmu
xnlcZodkosccsKVn5g/ing66o+wqFRv0+B4VZUwleIk9LLn7RUTAWcjtCpUYMnsGBaq5lVl4932H
Bf136qKLv5Mk7InYzix5w2yReLoaXSMgPLQZdr6fPn1Pt9+fsUt5K2IysZaxTsn+SKn6gnfpy8i5
Ncv7Y/IMqY26dac8dj4LstYXl1QtLhRAGjdfJrCG8ZQU13rkOpfnglBmBK5FWaA6W6H1HtosVpx1
r1WXX3GM8zFaGdQJjNg/dACJ3bYrb/liVLry9IePuTin0hDlEKn87i0jtqqGwUShbnb9Oj5yUzlW
V1S4nf5NGoHlpTAMKel7dCWey2R+RlpLLjvf4PurEL81D5CSRXxAH5iulpFXWlyGlOZnfM4qhkXP
EK7mF1z079HMQrFMH98zhRLkV9QSbmaYRG6Rrqt90sK6VuwvTa19KWbjUiNahXXA/8K+h7jDP1+I
QTDXLG9mkWfv6CGYZHoKaAlOTa7B0LWdk/fHlCN7Xh9nZdrVs7GO2RxkctU4tBjMgu9lIhjPulWB
61cUxE+q6j5VTNe0rdVgtzc0tjpXyYClNXN5GlCfalX20Cv6Wlrdz3yaIU5Z67az7maprTWKFm1z
nCPetrpgI1lWl1gGX6wPaLsaV5v0NfWFtSP0zbJEB35yRYlwXPaKuqOsTQisrgUqlxLB9w63j6av
WesPIrtZ3v/vjVG0rJpRyPVVPxAzPGZqu0mFfKbtN9M+aO5GGnpuE4zr0gJGGEqT7TbM29zomQPY
20CzcLOa2WdZ+rDaXDMl/hIWdKukumsZRrAlviijrAYLal+cfAVKfxvtl8Ea66YXzJInl14bpCxu
XC+Pw+YdAKWDmOvcdd2BVLI3n60d/QOOJnXz4aNI8WwtA20ZeUkzvmQ6tGOtehsEMxfNAZSVrr1x
5PzmzA3YfnODImLdk0YdJ2u9b67LnFrw+GH2fBm1evEFI2WZM1BFPSqq8rPkFi/vxvLWJlmtrwPA
O+5IXYcR4I/NLfqve6d+9hludZYd4dk+Lq9LLrubLIvulskln42dNbJF+f7NiHovy6xH4Pm1j1jk
ErGjeGMqL7qdXxPlpCaENCg4fRzlx/f4lr4CNbgmKqKoN2NI9mNUIjqVyloETMjLE5w7qFDLZrTI
p490stxlh7Lc/5BhUhT9rsjEdSyhkebNBK6TCjV85fVU1u/CZ6yDunTccxxbPxWDLSKxc9/vezQp
OtN6QS+Gk2pehdflaSGLI7VJDze+WoL/aIjaSiWS/LD38LpXbtpaR62AXcj/u9wPQC5forbBX7Te
oPprkrOehjD8KtX02i21knmYH/yuI1iJDRkhqSwlA9qron9abtD3AFlWkzF49tOx8rD8TitrrD77
gaW0c7gH8GlQs00JtXnWfNLHE3eefRaUYvDaHka/lI2F0IdRpcryIdS0O7SBEC3GOdksP/OGLHzj
vJ3smVHoaFkzabvo0wWmlxSCtVsVIXfVgbE0pjmRh1kITN8ZCcsJp20fWgCtUOoonfWjznqCkxOu
o1SUddhwjWIgzEJLJCmvxCywzewaZgvI99NaYS1Yddr8IzFYBXGoJLeA9oiLlHTbG6fZTiRRGMtq
n+Zmyxw6kIfArN2Sp7GdKAW6UGmjHRkbCZ9O38pE4awrZLlYMqkhjqxMemetIl9WcE/Vu0q0rg1t
bGXWVbj2W4pzr3FlAaxoY3BxVdeuMN3i6e+S6KYSRbXCPMKIt/snYrqfRDDWH2Fsv+JrsPx8fFGx
iTI76dpjI6HpJv1Fx4ZyV4GX2DjsD04ZZWDySbPwRo0agmqG/GfXCeOU2Zm1DfPm00AheBqWfxqt
I2Ls4PT9LxCJb9QBi29vlyBi85xaxD93DjQaRL93DpCFWAbyQd22VWsRbPxSg/cVx46aCL72UplN
+3SDUtIzLX+jhgi/U7dkpmdtP8B43dTS39jmaxdW6Jf0E2qT3ffV/N9uBv6/p/f5x44hG5T8Z/S/
vLe6a5q39C37tXto8NE/m4fogP8wBC6Cpf21KH941H82EGna/aHSlVIdC7UhzlfaQ381EMUf9PJM
VfIDk2XE1Gho/SX94TOoBRwMkP8lJfpPGojW3wcaKkcVkZFhGHQiHfpjSwvrl4E2lwojShvY49lv
sZ1uAm16h2xLGPAkH9sIdvjI+YRwoWKl2+nN6KO67aS6TVMfaUCYe/NcnilvXP/5Bfg/Xhb6Jt0y
oP9xE/5+WVkaAob3o2yvNPmNNPIbw8pumDs0V4nLf2kOfnf/fmlQft8DhNq6gc8Dk9Lv6bRVExtq
mHXZvlX955A4aboQR/BWNDLgmrUh+kFyHzEpIni3ePd8HxPWlB6zpPmwYqr+aDrYTChfvYif2TQX
rFqwLxpL+aydL9kDAIcniM5WN37obFH/pc34e4N1uX6be8WwQAqGlGzpfv7yDG1JAUuqarpPNPlh
4dqDizK9ozvXKRp7Nd6uYr/It6CihmRyjOW2q/L1f/zA/nYNv+ndFSsxUItO6X6oCqj3Cb6O0bnT
ksbgsO/c/fMf42X6dXb8/Qvbv82OnTZhm6q1dB+Gw/tYVue8Ud5IAetm+zONrKd//mviNyPQIgXW
6V8vzApAatzm375cqbRjEAqpLA2HYl8Y3Vqjib1iGTM8qcY7Otl4QMG6r1k3oZTqJeEQpLR5gpRa
cHJ5ec6GZB1S/1kN0XgRcRTeVDKPj41ISn6FfMp1qLX4PCcvA+jOydJyDXpFm9jpA2ob4arPKVVH
1YhgP2rQ3qH6BiF0H1DEdI2FOzOPsc4Z1TTvTASgVnqgsFaBOTEw+xjYywP9A7VXRXdMTX5EprzN
dX6jpvp3IqAhRgwjprjxnCft6+hYu7Y4m42Ebxe0wB5q252y+dksUBMVvSAmN2+QPwVadVNoYbEi
Ze2QA5CjIKWXF+i19brLcmNTDLUXpIjRAO0n63yGQS/ZVsjSpsgWsJUUzrHsJoxeQflGVQvaS9Jc
Vb/Y9aKiq6Vln5zS4k2Fg24Oab10s5bRf3RzPxjuFR4Gx6qa1JOjKfLPZCghc1n1tVDKZjOEgOec
TOYunT4kvFp4TCIlPMrklbCgGP15s1F7gsh0SkdeDHqyLMPbEXbVCmvG7Dp6/mCWOm+MVZg0yKqD
meQ7XU9f1XzeOzCcWrBZypSG23RqSA+EVckwmVamqG9wyNN5FhHlWSHmzWjvcBo069H29Q2rBUfj
8skpcGioGmw9oo1XqaJ0W4Ap9b1azqvcqHRqEbitrK78YXd9BwfMGl1MFZwLFUd6c0C0CR5dt2vu
BZ4npKJyNYtuxJKMR4Qg6KpIXuuxxza6am3H/5EP0VddFExG1mdYV2fUjCpQypVNY7UdNpM6XMOM
EDAupz/hW9mMPgmYmNbIWGrvSQhU3bmT4BZpAbkVvT5DT5aEuHi18AC2NoFIZUMcROeUbi4GPlWl
UDbjce1Y0XNY9jTk8uFad+RYFlP7AgF4acfIT74TuFyRLSh26hOjjlxwSIzH4csWLSCXPMJFHSMd
kP6IMCq6s9LQRFDRPSZNSboDSUPmOH9aQOHWGv2/1QjOr05xRNK5xEq4nDM0lU5An2sm75afUm13
jiQY3y5rXhUYxwooXMbUYWT4umfx1Jc5Un4SbZunDFIUoz+7Wmb4wiR3dpaAJ6WEPmg0GsJ1yuh2
ha4klR0b2OitCtLnWBveKyQLq7R8DMKZo+G8JkuSXUB7o8LYrok9IWwMpJ2JPsScSQjOScszQrhC
pnCatVlzQV2XHVNZlKeuGh6PmMHMS+k/D1GYPlS6do5KTvG+SgVLbfW33JDPZqbjmcZ44cqKZsjU
D67qJFcrN5/melbcMpTPFXeBkqGDGDR9iALkc4apZKshD15Kq9raYY3hr743ku5W7ZrSo7fdryJU
sq6MjWOqQToqm5Gdtf08omtplG70ito391pTrxQMiOspdNSXyfxUmxeM7eIVZY6y6fsEpDwp3fiu
x1djND2oHExLUf4YaPm9E1AFLQg2PtNphCWOx62z+5rMCj3eBT2xq7MZW56s+/aAYZstiUQTKLRt
pGjZFYfdyarnPTkY2iuRX2czoh45R2V4chSOIoLn6qamPm+R+gdbPGAmwkv7rFp+t20lIezqEFRP
1FxxvOaAsM8oGXMvxLa5kUmM5FYJdk0KkCXVe+Kooyy7n+PSpyriA1bUmTIGtbwQrtruIc59zLmo
zr4eFptlvTe0/ouyEqlb0Jsjjbp30geXJm8DNA+R3DlOeKi5AQdcnjyjWCN0RiNP0irIiw1rDtlg
Er7YaoAAIitnHcM2xchumOATDM2rU0owWclKqw8OPQXc75oBDTBS6D0jpgaGkkSezpy2gqB0Z2fT
6IW5dNZpFX9l5r52fMUTxKjcGA4E/3jyaWJGysmIc/wGJ1+Pq3s1jtVTmsxvlt88OKNOAXjqjyRU
UEplApyDuaN5YK/T9Mage4Iy2HqiGoIlOC9XsnYsyuXSPuNusfQW6xuQfFAhd2jPOCM7FNtqJFBp
U9HgBrSMzzDZKaX+I1cQNKhEW3lWn9su4niWn8KiDXamFyUO3aTcGIlsvK6lsRblAqvH0ncLmg21
krqYX/LRWkLq4oa0KeO+avxbAFjkdY7YTRy7d/NYwNztaaHEpHpqLeKb4iUvy1uWLbmt0ALbVClv
YuQIsFspKGi3Mhhg+DYgBQcwE47RbfQyQplQSLZ4qg/UGkwTjneUPRPnw9SijTn3umfYCqTukDM7
pmIimsyMHM9qfHH8/EUU5dLeLMl9oLHNUy9KA8AK4tGoKfkd7HP6GU1Si96qclAtzS9UcOJdzi6o
LVkwAjNUPSV3TYVzdeMQ2E3c03MZfM06fS4xyjeyGJnr51t/gHKt1gkGeW1jxn9JR/9mDvlV70f7
4r9tz0yARjagFt0gHOZ3tV1ZVekouyLhTUDn3apZz2rh30f4/f001+9EWzRua1t0O3VqA6bz4qg0
5SNfP9uWftsW353lPjx1Me2RmmibIWSmzEgnPsP1WZuW9opfTr9Upv3gM9LxKHE8cabm2E/yxp7q
0jX1gNW2oeAUGEG1szUceqUhkbYo/cZ34FbYWAxnYr7rnJikgvhPBspaE3BzfN9+yCeyg5rpRuNl
gpm1x8Iz7DiuTy4H82e7YcsSdtWnXbz4MUXOsQLPNRtqdANJhpRBlcqwRkjnUCmPxC0AtU9tb2Tb
Srpy+Gy2AfK/6B0WBUTIlrg0piusn9pDFgCwssQ6i2tU486i9llAWugG+noNu+RF9F2zNvrs3FHE
tYbk3tDzWzkSdwRf4c3R01MCJeVYxSZbQDD16CwIRG+GC1EohekfZJcoe4Ths0vaGlWpwfkg2dQm
prXEmJTtjKA+tctKHBXRLZmx+A+ieNfNaeEqKgqvhWQwlFsR5NtOqYAKjtDvHUq5Q4HePlYAPppR
hXXU/LKG+j505LjWtImamR+7GsqyQAUBwH71gvVdcXviMxgtpyBlQ9bp8DkcccKhjHiIOFvXLyaq
vma3gJpMBOCkYdo7x39Vsv66/JkEUmAvZjdDuGLZ7LKzcluCx5SG/GC5oGQq4isKtutA5G7ScgQi
T63TaWSg+EfsxbZJ4xsQUnAjuuDFH9WdaKNzVQYvVCKPfSPAj7dclRoeoId8ziFpIjopXVq7VWrr
GY/vuQmox1ThCAqWLmpKfF2jZ08h5KrGv+hirtG5seuoTXHX2j0xcR24umx6HyY2h4kFEBVoMEoq
boChDLGbofJ09Sm+zr0Gej7FQew8qX7zjkEl3mi5+k459gzJDRFFT7uP13tHFL2yFYuKQPXxCFT9
bSIPJUeBojPXeVJ8cCq191ZoR4Dr5nejiz+D0M8xwls8bUp42Vznbo4nUcNY0Yocrbw0f8YCSUb1
rWAi+tkf+wG9/UfCwws0rT4PRf2ozB0WnJ4CKizDvVXM9/lMGHGMOnXTZhd0sZBIaGWvwqa5E/04
kY0yEu1g9Xu1itMnJXhmAwCMIDxyDt81RUY8ve4EKytGHWyF7SoNaDtmQ3Rha2rxlLnQIYjPQWNd
JswJ9NhRT+qN/wNOu49Hxzr5Mj6PDd8qKgMfWrV8URX7fg4z2qmhiVKJH9VIEBi3zQPI9Xt27t2R
HitHCXu4ccC2e12pXFMVDaHQf0Ji+jKanFiHgJepjPNXmAlN0ia8kTRKkDbvVbXUTnZLAifAvy5S
bTeYotIdM6CgRhm9EwiuIQQwLjk1FFN2XsOxZOytR6KTIs/Aze7l6Qoz+YHjc7Tx+5LDTH6AVsa5
AbQQJVFPHVuf3nfy0djDVlRS/HmE//9lvn+x9ZmUD/7JGJC9F5/NR/j2a31v+cxf9T3Vxh1g25DW
LVgX3y69v+p7qv6HYUgpKePalGcW099f9T0qfyji+ZkpJFU3CoD/Vd/T1D8o/FHQwXhsUQC07f/E
IPBdKPultuU4mmk6VAvRc9swHa1lrf6lNkTNLkaZ27e7rOoLL0polGXV42iP8bGrTUjOxBwQo9Or
nhOmzT7oWnWFCl1f9WqxqzH17AgMYEl0hmy9EJE82QR0M+nni5r0MIYk7j9/5BeBlnaJRu+3EWeu
VZHPL0C8WuBIs7ih/LmezFHeDEnAuQpzBP8DIclVbKGvKay9YZfR1tSYvNiPpVuzoc4IJ+G5q3HA
+UL7l/q6WCpEv90We6nISkcX3B2xVJh+uS1dLzuayWGza1VxrkGB7CIMFh50R1LBDWJ4U6zenM0W
ZM1Auf/7XhXks9xoGoqQJKpeQHCCAitvWecVt5gD9EZt8RwNvds0aX0oo9FYU9xdjZOqndveaD1V
SF5tLVTXuHbuwhYNFWmMgAOzJtrqVQWkuNVtL+M5MmmE+ToDh7Q1+ul9qp2RYAblpZfk30i1h+eo
LDW9fWBiqJQ6upU2+Ak8fBsnc7HPjPDJWlgRiC/+nCX+x+2d/lvxbRlRNtlRDCoVH4v+u+WEJ4K6
MLBrBLY2MKKOZpRaoQRs2XvyGFdGYCL7c9piD4i438xdhm1uYMuvv5Fypm4wUBI8jFqvDvonCULk
TLWJnRryMwaxay3SMGJMUw8sLjGJSu6slWKx+Gmm5rVjkf5L+fc3Cw3fR5gObwbGFErumOj+PhRS
tYv1MdSa3bcozRoJOrZqxVN1Ak7qTPuRBXTPUA/usrrXzr9MJZc/B9yve+Wljv/bOBQA8WF+cq+E
pv1eWWz1rmvhH7W7ZpCRq46Zflhg8vny4L8HzjS/9LExe3nI8USPYvMSkMtNkF9RocTlUMgD2Cf6
uFGIJoeyD9cpp0b2Zwfof3zo2lJv//v7wmWSsyyokmsOLOu/3yQ/HtnxzVwnN0pfDYMy78NOIYzP
YhdFqmjYOkhJHTTdCDiajYbEYjI5rv7z7TI0479fCK0UatykTFE1EPZvZiKrTM0cSc+wG4P0oOZn
DM9IQ2p2dh2NijWj8ILktXLHbjxYGs32cK5/1r3gWKuJsyKQ9yd0bGPKvSdr1qxdAse20mk7W3H9
ktv72Ew3hk0aaYF6VqvoIw9kWma2uufk8KIMxm2bWPRKsaFGDtxv4kcyS9cP6RQizKzN8DjmT+pM
bnNZpv2+KS0yI1oHu4tBfOqo2ftQNs8oQ6krztC5wiB+qiJZb+K4HQ5+nQwH/IPDocwRkEwAtdac
AGCdlHONM5RtOjt/4msD9BwqJP6qpP8d25a2Bw9decbCAdRheYL1Zzs+lPZ20sN0Xc0Ktt/lrFCk
GDQjUphWfmgGN4NQ+005hcnGX7Z/kJFtKeM7OQ3Bj4KCXsLSh23CKlayc0793H7RRXmAhXiZmef3
kGfvJiu4GN2c0c2lPRyr5WtWLwTraHxJ1UBsBCkFNXoJSS/AAEPkFozVVUZcg0siRujFBb18SBrm
qiV9DCOwZWBnQxhZmtVmJvJspWvJehx9xc0a4+TAA8F2g7Q36XpXLxVBO5rSZBzifEM6pC8C9wcU
EV8QPyu3kMFd3bZXFrZ4O+LfRFMJ/Cnl8IHn/j0GfpmN1bonxIh8A9zDvnIX8e04Wk6+RAilP9gG
1iQUSoMb9QYklZ6pnLDYE2QFFxKJcRvgHhpzhFZ93rq48Z6nOPd3YDh+qlX31thy9Pq020vBRKmX
pVhqOuqq9VsKnlpwLqDjE5NjPkfVlhOmPMcBem34DiBc9fqszIgq2kx5AAK7omjP1hJFimloT7rW
PM2lOI5pufPbdyQob5lE8NDhrffQe9+Q0neuid/OwluivKmpI3DNoJaDImqs9TyYnKXTmwkK3wkB
7JtjkN/mq9YV6Dizd+vV7XTUECRp3XQKlRpPs2zxz+GUowb8JMqh26KUBuKMdi1KV7FM7X3aXLuJ
oicVJFYxycEgMe+pYkNbpyC0JpEckn1lh9DuWmRIs3/iP8UN7m6KEcpVHaB3qLreMj6b8NLHNLz9
JYfKNlIkj7LWDn44XIe+KVB4sUjD53OJ7lJ3xM7ormym6xQZ/UaBaOgCsyckIBaXqptubO2zZx11
1UyZeSHs0xDi2qoK6gt6pSxGFoQBCYbiJdeLNGejxXnTiNugHlJKmraXK5WzdUINhGfaHlVMHGDD
OxffsnB7QOWjWCQKSnHyM65LZhiJdKovbkkhxuwRnDH1DCvZt6PLJeWD1Z8tUmTVEWFB5eBU6XGT
BIqByBJphdpRccrbd0UO1aaJaX1OASfRcD91wZ4SHtl8BY2iyK933YhZWvwIpyTamH35EYfFTzKp
xgeNqSoNOaGTGvoixuLZxDG2TZWE1D9L9Fcyjptil4AF2ucTBjU9qJMN/WDoDCpquiD+kcj0i+4C
eeQmja7OaXDwzNphKETHRXEWc7Cc+RjAn3GcvoTIDb1R56ySIaFwiv6kgA4ArZatI0cDAyuj8izn
+XWkQaTr8/DZViESy0K9s3I6EzGKmBU03ee+JChMmZNg5TT6yUfRnji49e24PtY146Z9AfZOZaZV
zI0foXhhPtd5gj0QCyUg7bEnjpN4jGvMNjbnxH+np2c5af2NkefrMRfAUe5UJGnrrELGO+k9zvKZ
vlKdhONm1vxduxh/pjwB2dT0n4WvLlUG+t6FfSXxIouNl4bUJmY1tfDEEk1DTXhXBlBf8nu7UJ5s
LTo30c8gtbwkVcgFjAyx5HOt9B7yHTrmu2mizjcJuOlDAR8JsXREDy4SxcbJaF48Fmlv4zTBlN/O
+OlSBCdq9sHWk14PwF2rjQwKokR5D8pdmyt0fRWnpZSBWBvoJGJxAuvAWpxS8pM2Ppx3VcD/Za2s
t5oa3zSJnKGkmrylsjvHpCystRhlq5UuLzKWPDDYveVEXk4+gkd5+nmU4GiioHpB893X44Fep01n
Bg+7ulLKcJfMdXLw0wHsJHsVNXiKKfWKLv2h2vaDXfoPmfTfqvocdAM2y9m6Jrbck1WcXlgb1k3f
NEAi7cpr60ys7MUaexshulksIp9OCZ4obbPXdIpAroz+auoxdnaCJlgSOihhc/lTjVtzrSmdq5OI
uW04ru+1cvY6g1796FS7S1Z1xp10GGxIDAesEpPaeWVi/gCREu1kkN4atsxXVakThqe0j8JqTyFB
mBTVfdw1ONPgJI8EM93Y7XomDbFKc4EMSweyl+t7JKSPrZKZXhqYlFohISm9/WBidaOJgDxt+mjB
e73Mgiq7JpSdHjUzKCQOGnP0acT0b+0lQNz3wxO9vnrj2OE9BeL6DFNWSHLZBNJOr8w1SnVx2G0E
b9iqFuAcLUEfTwPPVsprKJp6a+bqtPCztq021Id6I4EaHGHrrcYxnJ/6BgU9YgW7nFkzkUJS1w6w
4sqRTjC7O48BAHVdkyS/W9m2HokMiCsMJFlgLZPoduh1GGxx6qx6rTuNcxwcAeXSZ+ksHq1JCUPP
OnHTD7N5xI9xjco5OoZkTxzTstmWyZBtKd37XrS4W7LO2DOvf8hQXLvC8bcwjnDaBg4ZQi27pmEs
P1JbX5N0FcLzQ26pfSnh7EBLbnA3mPZ+UscCP0r35Ay9uXLsKl2L2c+xyiaBp3aiI+Q0JkMChZmY
jZguHRXV0fyKRxa4xLKuuD72QKnDlR8NletkBDvJNL+zU4eM0jzEoZRyQi6Hr6nSLo6+NFEp19T2
VRu7c6YoN11QTtu6o4iXGAzZSgu2qZaIQ05V+oeU9rUJ6XibgQI7VZkvBS6rbTewrSBrF032gyWT
NxkQEGRxTHYNKyTKu1dcX8In5O0ZhE6eanmvBIv8FDsUTSHo0ujfpKnvShJXUvXeHBuyM3w0sEIE
r3I0DgCJPUQtj1k6e2lHynVd80qSy4GLJ3esFRLVnKYTBFcMziCoW8SX+o+AIwDJ4eEdDWpeJfi0
bFSmlodRfjm98VxbXbgaOhtYPIYooucwlmiXSq1uQ0e/xoN8rZzisYg+E9n91Ez/tZVEMWeTUbqz
ChaevujnPBecHgBKQtdwc2KGNmP94lsqSdQ+SSuJTkh93ftfSlZ/qF37moTYv77XCCglBy2mTI+z
cZ0KMa59izp9N4PgG7GRI7taDxW95tphs1qFi579pz/fKtpwm+Xde6ZUvqeg7sRhGasubkTNpVnN
uZ8sMy+Pf1TyJuzzpzZukEzDmRdF+sGZf3Io4KazwkGDVLkE/1ZlMbAayjvs1STES1Bdirr3QTRD
rKV8X00rxWryveitCLVBBUxxTm7VCvMRpVNPL+ptXNb3rQa0XSTdw0JkjhX9c+7xJInhgOL6SZ38
l3E26WX6yNNzjfiOZtQ2gi2G2ztSwRiJnsSZN3BUWEhNhyaZot10xWIMc5pzFEiU2AQ9iQzYeJSK
Cya5m360j6h13n34KNEIeNAc3pGqEcRN8qWUWHUzn8OGJQ4aR2CXcAzDTUPKv9GUssUZCU/WVNVe
pR37zC5+bbNx03XyCIHhpMXGBSQF00PBMso7gAcDaX7ZVafEMi8ohVpvVuiB5smxW9K78nS4DRSN
ecCxXwWERzcuaYDj+bdXkOjJJVDaRYDGn+r1p86sknUD3JFUXbiMWd/jareWrPgcQI3J5hIz3GOT
tjj8Oazed+ZwwvpLFKTV4EVqQ44TA8+u1ZtV1BjhTpI3i2nVHtIExzJtooKkD2o5JoYXmjpRntG7
1IhMlPKDcBZjl38Ck7rpawxPkHZ/lonKMWmwthnvDp6CHklur6heHTp7Qbe/SpvxNGE6xoGSeORe
uBHLXhMjiwV/TBs0II6FRAImMefQ8rMNWRSYAMseNce8Xrp6YZmxnDsOOnrf2phDIla1oa06xn0J
+XiTkTSb2tWN3ycOL0Eae3quICMp513N8QBizgM+t+ekDM8x8yvBb85ta+cv+vRo1jm9lrQ96D0b
I5jcn9G8Jq38s/J74dYixBhaRrB8i3ZLfkm1VrruJDXSCKQwSQvo02OKg7srI1KhCny4pnmQeO5X
RXoOpI7NY4YHlkCzoEY2vxf8AU0lSGNQHwIiSDgBDjdMjWvNgeGoJNhBLLtp17lwTl2ulasBsVIb
wSZLNPQMqSPQ29I7mIZhWlD1F2ecn1tHQ4lPzI439PeI1OdLdrCogslaRquAZG0A+GjeJoR5vbYu
KoM27txOrtOCJMQV5ZVMX7DyyJ/B/INI6qxUhXLo8X65ppWBFNRaMEBVNCBFob9dZZ+xP5kbHuHe
MnDCw6JVBApkmtqJfIBlVGI7Ptm61XhZQKMDlDWbFIqnfX5SaxKgtYap1hguHLXvfaCum0iIdaoL
7cFQgAb4etB5/VJ7iOiI3+e5Pt7jIlWKniZjj+NZ6vgkkSE32EQcSn/pSMBBEa9kwLxSq3W9iTKr
vNEw93IArpsVCo98V6ZNeRkLmg8kYB3MBTpkKIehJOGHpEjLI2kMKQjhkcmwFBVmuu6kC3nObGRo
rEp9ncdIIG2agkoINmBQC2yTnLNc6EpbEJLxypg7SpdLM6czWd86g2YMahZeiJGmX2d81On/Zu+8
liNH0iz9KvsCaIMWtxEIIASDmkwyb2BMJhPSoQF34OnnA8tstrusd9rmfvui2qqKxQwBwH9xznd4
bpbG2IIT6K84OQYIGOJKvJmIWfLOmEvLRzFnbdRLn8c429t+PXsMFuh8TfOu1efnqnlrgix5IFeh
3k15Ic+rUE82oAkGt3roWksalkxCpfLRBZmz92gZ+o0OyOSInyvOF+fK3lrh5E3Tfc1al6wUk91L
Guw9hhyHtSeFXeH1mCSlcLsYP8BNgyvlAJoYDW6a93szYcY9BkbMrJw4jpxIUy0/aYKvzMnNlK8/
IbONYTJqgp1m979rneWUGPuot7QbAiHiRalPryZrRRsm5jygTZ/xKoKCrryRs7CBu2Yi9erXP3bv
3vQ5coOZlD52hAgblsViz9oSVGFtXrRa+2nq3QMTaQChbc85MBQqDNYt2TtLn830KBuW41WGU8Bd
z6w52cUa5pOJiyPKEb62U896ucFQmnbtS8aCMUaDX+ySVjx5WmFyyiQ/e4bhEuDN2cy9fTfk79yR
+GUTdwotadbMyPocrQZMk9x56YWU4apvvBVteWbZf6GT4Wk6MikbKLy7BFXE0OrB3va0HsO1VDtR
8RHzsN+SM/NN2W9HaGRGmrnSOmg0uMFsm/h7NHc31hNwl4l1RqbJp5UcCuGUBDl0zJRmyivaNY4T
61TBXT6rjFRY3VqvRlsy7Ks2Wj1YeTInD7O/nb3+oMcJgh9s09Vt2X8JeJqsmTH4ZbyEBU9Glt8X
A9MbyL3eLlnbD+vT1rk6qkKe1qA+q3wZeLsWj1+NZOm6gGmd9e57Zq392UjLn7MJ8cxrFI0NsxnU
NyhlZ1LFprobT5OqU6Q8/sHkYrgpZDEBye/GHaH0B60FwGK3yc3cJSIeberOusnPXi40vut30NDl
HrtnvWvOU4uHpa6ZClQi2XuQ+KaKnQySY3rL9WMi34dJ4kjlq3DG8JjdKdt7FkoLx3T+yCvBQtPK
MIZbFXYcc27YyNd/0A053MDWg6ATChmWEVYmgs9uVCgTMndkN6SzSW79aLHdQ6EeZ6N/S23QC6Nc
XrPV4iHxKJZm2c2aSWB3h8/Nkw2OOPPFGG2DDbz9KXTzqa4GeG9J/cdpLk2y3KeLusL5Q0+J9gyD
Maj1eTV3M1UeuPjgtnOXp7Fy2cRrzhl0Ccx9RB97zl99mbqD3lZBKLP0zN17mxmddzM2+i+/lzQE
VRpqKe/PdTipABsynSysZg8EeZfRCHajTxD9Yp7szcdl8eLDbACKM6PAlUYGuEJ8Iq8OIldLoMDX
ox0F1BK7tY9qsZWwZMxU7nDEm3LV1jF085FFL/PVukk4/ogo8ymwW46RumUoPC995DRzG0JxDVqS
HbHejpmjM5bgGoRl8tw5yZPZ2XeYgr7GpeNRoPGvjccELT6cyW4JoWNO1DD5wZi8Z9suGQcL77jK
LPbN4Rd4zsg1gzcvc5KjbkZioD8eSTI84OCcsCvrzm51iQpY+gTXov9iF2WzTxViTzMzb1eLr7kO
tOBuXopf0mP4OpDvdzQVgmZPLu+lypDS2j3jM/FQrdWDYhK0yxyW3e1t6eqSzRbaAz/TSMLhT615
/CYTAVyGChRznqJHkJk9O5ZDHUKKLwJU7Zj1ONPqZmUqVR81H1gPAMyJGoDvTaNTKpFLk/blLdwn
2rL3R/2da8dhzZmkPGGYyh19q6yObdbemqVCaRtA4XcqDue6SGNjo/GMy2mwhibsUo4ZtIt0SQzs
GtejDPQK5ByevJKRud6uywZq6uguxRY8qrhY9xl2/Bkm4cHrliIahhS1aGVRnwxzCK3/I0U/s8ec
ecMUAAlJYz8K13kx6doOFBrM9aETW3Xghe7GV9rqUXfLHlpaKpHBo4TRU5YPLl1CnsRYtpib0uLt
gZcccwc5LA/Hx9pY9gzMvxajvPXVfKOpLIYhwC2tPRD8QFDhOj+NdepChLH4vLvyc0nPUuQX55hP
BoUYopoxK25dZ/xistDsHWOZ6CiH9nEyLwgPcmbwVF0rzpbD5Bd0PBS1AS+J7NixJPzrvhJhUUv2
IJUYz+W0Inc27d8u2jVrHPgzHc/Y5/Nsh46HNsqwXrw0/ww8gnBLRLitOto+2vMAkOQaMLnQ6XGI
Yx2IgfXFjjiFiYqGoX715ZrJLqiar3xz5fcZ9m1/5/b2oz+08E8zVDaNrgg3OQfFCHm5N/YtBrrc
wE83Tz6DAauOWyKZOHRb+kP9gYjD+aRWV99Jv1hDfy48apj2NCA1it1eZyLpPQAIfdT6nEghvKO7
sZzUseOKXOQc9zmgWMlyEbI+rfgijymJR9bkX5opj1OuQDPQ9Euxxl6nluuk+3xz+kvjdDi7NEAl
FrIQLyUboMDOgEb4KbUZKmk1pQpUhdCvi+Jgsr1Y2RMeeJaqKLEPA2kkJF+CV5i4dIH7HHW3f7By
2hrTbBfwmo+MbdktEB5+UFxNs+/xmOq58gFHu+CHMA7PxfTc94GF8BRRE1N2lIa83k5VeeQuxQN5
IU7Yl+6DQcxbP5p3jZ9Sj0r3vejVwRrlfLQseR7risF+AiZgqZxQZ7WFJ/gxsfMfictwSvmXNUBd
pfqFtm6cTvDCzaOvuscinVY2UhTXjTbcDvqMLrjD8pcYUFT7qgH1IAgJakPowz3ePPo27gxwqeuW
g2NCmy80ZppevQCRncUlK9Ci84xQm4meaRY7MkUEhei6l8qYwqD47ZSo5nFmtmEVzD362UpnawcR
KNF5D7PMtT1rTrZASxJBRs5OR/YLP+egWJ6cYvQY/xznolKHviXHt+rNi1tSl/T98mrpwR0XOWKh
nmezi0ZnP1VsSEWFgXWo0Thy46AEx8Y4e+aV48FtveDYGpSVNk9BIl7Erup5+ruJfiLjKpqNhDBP
5VFa2VzBQviH2nRPGKYAYPlfVCELCrkyCKFPLewGByPUfHPC3Unxa5BtPio+8FbLebD6AEXWquMl
Fc8WrUyY0ylYpOEePHHMWWlFpdTvJuO17lm95KzD93VhhGtSTMgF59DubAYuXAieW7+N6jdBqBEY
q+xHXU737ST+KNXrP1D2k06epK9r09V7et0GIYWMyUDqzlVpPJlB/1DUbwmo4Vo0waEa3PPkz/pZ
Z/rtEYCBbiR9bhAIO1P3RSmMuNlD7odVN7dYgGk5v5G5D1P+aWHIIa2z4LtBqk4yt7dkb55cz2Wg
aUddMgkYyfqKpLdlmq7o86j3T6JlDKIFmxatK8Oe/gW+jf/SWwQ8w0iXGbpmTA9z2Xi85ypWhnxC
6hDW0I4GppY5ijFKPFjRDVMCY20e3J51g8nOD+Uzk0nhQEheVZRn5XOmiLsYKKEXz5FRZphMXn0u
ZkO7t1u64l6f42FjYfVD5KPJvEk7tLA63ClGJxnCR8adorhPexqJ3ogtrCCvzJIuA28c+JXr70f7
KHTJnklbSpIZzQ/dWK5LU70BIvgxz2AiTE/uEdSyGGhdSHQUefukEg2vn9ddqqnb6VSLP7aKzkw4
8eTUX5N7p+UNZXmGG71+kSWqzlo8O9mUEEnfPYEJizjF/V0wufNBTMFzNUjMbwXoAJLauOe4URo5
7evRvYwWHgmdE8QwyPclbJlCNE9+1qJ2uHuZ2dSopft5ad617D0g/QJIUflWlfAjhAd/rZ3qaxCk
TpxvL6N1TEhKZoUQScve/Hb9JH+X+Z2gAfN5aLXGqwhIjfBzZNDLm5zglZuy/00q7Y1ZD3q0UoTs
GjFH1NbahQxiFj/sQNzghKOb3kRSFps6cQwM4CNLIxpU81d3r6drdRyTp9Y3/jDsbM/BcmcYzJvr
1r4m1or43bWAfKSoI0nylfZsXTPxlmvVOV0wDlY4Z+KZfNdmtn6ZdbVLchSNLtuefevLY14FPStU
QKx+EZw4qa2wMIN3d/B/gVMNh2H8YTMg0Uekhp0zx02R4Ggx1Ct4JAIXdTpTJGa7knYeLosJjJlF
Yv/DFjzFqvnawPLcpfBf9zkcfWbp63xUA2M3beKanVYTFTRb5tg1NUSXDdk4RqLfLaiYU1c217Iu
qdSXuwa6QUF9q3koYYwap/g6PnZmcB5nd+FCt5mBOc2jjUPySMgDEU1++Qa9CEllOpbHYHwcpSzR
DIPrMwvtqfO0vUHcAQ6OFiNCCkxSkUu2COUcOhjyu2lWd4YlxkOivwXljPNJK2fmWkm673vrvTQL
/yQmkkVsa6C/LFBCZO3e85JuB8UzjS0GJllmnSG18TbNBXkr6dqsn9n+Y67Rygtzu/mQoIuXHk/2
VuQHbDCImBjuY3MFnDkMkE4abEOJMUTkkcNkSsA0CS8/M7Mdo5a47dgeFW6NjJwYlepfGUMTZNSA
3vt8QU+WdO8que2X4r2V/mXQh0fPZ3psdghPpISo1GfQZqaNeuqCOMIU5NB9MS/rJOzGdYBdxt9C
RY88NX2sOj/YUDtMKZFFRmDoJFLX5b5rdlnGfNRw5+qQOYIHv3pwsTOeV3dmOy7yd64Ca+94st11
1RJauAnjdfJ/ADZniGKbQ/WQMumlZbNuUueQ26QlltkPN/usRgTjWc4aVBPPBBa9ZWQ0pi2oxCR0
YVxtJjBSVnWNIzTf2thVfxEs1vfj6ssbfeP81jBSlyaiFx8u5MhS16UfMxuQXW4vZui5y+OUAfZM
nAeV8y4UsEp1tYPstXicycl8zNRLDrUVllPA8prjd+e0xH033Gh7F+1B0Mh6b3jqdTRZsvuzoEgo
k0gW2PawoDX7Af47OHsQC7hkd4ARPtb6N0HKEuQUV33uUxkHCBkFTpFB48fyut6lmm3sPWGRAlg/
d/UYHNySt0suWDTasMccKoQBJ0LN5OGgmsKP6SGMoyaQPUltfq0hjm57Q/iJdne75ixodVq4QIFw
qnq6CR/v3lAP9inX7IOz9PESbKdfp/9IlcHQHdZtXpCdVZg1ZsQZhbeRGPdoBb+SAvY8WrEb/EJZ
NEvjN1lULEMExokElA8bRAZL65Jeakvda37zAACZmxsjiUOjEQ2AorMRBU1DYCYTzF+lk3KnZN7r
SslrzWrCGFg31I6QH9rKgkae678afYoNUbhgZpozIigaegQarT4W6JWLiDhndRogy1KTkUaO12rX
m8MYE0v2s8mpOHQ53QhGek3KzoZEumIaf+uTSsJWbSZOMr6WkdUZrSOf59rCN2h4DAvnQotSHRrj
fnB7sth9jdgAXT873wqnJjP2YvHRIPgcw04HImQ5+4QPhLmjjtPYrKhKmpvJgqNqKga0qY1HquZq
Ksk7i6GQ7OsaCqs7zpey/EkyARXx1K37rvB08JybaVp/0OyClBcGRKacSetCmn1CNErv0x9qNX1Z
sweQdcJ86FpmlHrGxOU4sfHKh3vN5jqnelgmrC1tXV2rug8uQw5KpZSxrpj6WChdLoDkgH4UpwXc
xjFAtMi3PRMEPuN5kEK/adZbG0/CfoLy5yI4O3iI5AMWStFgBX8woB7m3PjiNoRbp9jpp6V2aVMm
6WMQzzbqSqQA7ynEo30nKmxa6WtNl0HqFAjl1eSzpztwpuLTT8nOQOfMh+TZu2rjFUqu34TAO06y
UrD17WKZL9Sbw2fFdR/b64SWiqRJwhSeUClUYVADIhEdswt4lSg5fnpdbsScSAF9Vs1ExU1/WmML
FG62mATOh85n5zwYzru+BOBcs0k/2KtTIHwIEkCdR49Eo7BOemsnccKFpgpechcBk2kX8Og2sB32
Fkg3zDy56bj2XoIRlHRZdxqZij0Vsuux1CLiFJ1iTc2mi3djyH7qpfi9JpLsLPLMarCBUoyAaCDU
VYN16rLmuRdAZiqnp87KhEPcEnNJZfypif/SaxfxL9NWoExEIWQLuuAehJ00BAbcmT8noOofStIi
pRYg/BibO2ZlG4c9CELvp2ax6AT2DwZwls+U71cWCtbunSLWRm1nxBDS672G+W5RIiy7KQ4y2hqf
gScXnLsrNR68dU7AmkgtjLSteyAt+C6ZaiYVfGB7AC24zHx0UFNP3FNCnbh6sxHD+6ryF877I3QU
61ro7PQaHgs4PzkK6uGojeAelD+fW1JYD9Zgtpvb8+ci22Un0MTsO/tzLkp83CJT+3I4ser+SIgH
O/tr+m5VHVRqNox5XR6pxZiGr/VrW22oFMXUdsE5rLvqTTLkQBMtPtORHrXM4TLW8mMk14SDigID
xIp+EEg40+FU+ACTprlnc4q2ZTeY6cdRd+x3y1NgD7zijjE06+wZ2g46tYhVTbpz7OJzS8SJuZpD
jM7pYdOa7ORCAiFGcLkj+YoBvQgoKAu2Dg7yOw5tpBDCC1lWjfu+LWfeHhvQrK4+aDVPTpElx77K
L9pco+JyETlZC+oGtgVMe3D9pOCoZKmziUEZZmsTAW1N8kSi14FN9xqyYE2J30B0IasnKjn/GpQH
yy+saF2MM9X7e1I0RShBBh94jExnGsX0gCRIn/9UdpPva11/cANGwkh131l5ht6cFk8WRku97B/z
Hutb43U/SIauIJz7J7tvOfvnA2tQQrznnEgSqUIEKLHh4TBk2VUcFj+/1r60Ij6fq5FqDI+2osb2
sSQmwSh3md8DLujEVz4vHwH8R9YASLO97k/QJLu1yWL4OR4fh57goy/fvERDuoBmnq0Xz/MvRq1P
vUw+0IRcoQIMMUpodHnL+pqrZIlbI3/PdOPsCoHOSaBm8+CNZZ6TRGZCq5LbGdnO3YeyYMXiVPol
m/yVXLUqFkGG99jSyA4hNVi+m+56sVvxY1q6GwXfD1MSgxrL+c3eEL16G/eewTZXp9us3IzOf+Cg
9V3n1T8Ow2RzX/S3eo0AyxSv1WKkUUMjymVlnA3TBN48GFFfjmPsCUaKDY8CW3wjWUGvoU8LVT7G
ckHT0zjO52KnN4ww1ZHkPSZhDgB0mzN3WJJfHQbaeO2Dt7YmV6+DKAmj7pQMqsA7ZEKuWoofwUwx
QKNHNgPcJ8mce09YCwvTAkmfxr+brI9gyBGWNd1PI/+lbJ63WckUDlCBVQmCTzL+wzn3dmugtFu3
YNI0Dy8jxo4dGMw6gvIS49rgXvWxBwvTfxlTONZ6uT7arO54lrLwwGffD8br2B+teojhb1F4mLS1
bo8N3awPE8yHEodDxG1MGsHJU+P2iKANqs1kX+DxSFs2H7lDB2rJQpA2HoNbKaOpm5pjZo6xi+1y
6sx+35EitS+NXZsXpO4ZWeS0pXlyPkzslKiSeJYShvixeIx0O02xWTVzdDnIahKHNrLFTVdUAdn2
8yaYzmLGag6GF+Xt+IfIh8yw6FF+qJzZvFacZ6u9m9gb+kGW3QjoWV2V5ZfC6P09VLOjZEXW6jBX
GwErpW2Tr3zNl4OO+hOPehGtLdNeXRaw1ljB7GboAjyaSCUOkupubTn03YCVXdrQiXjAgk2dynRw
WW3VaBHqDDGSdmWIMl+Mymco7rN1z9mNIutaOZ8o+5AYM9yoz2ZafZpY2mHyr9sMLDklNRM4b9U/
FNB8d8bNnKbpu05UJr7LrgYZkafHylH0GOtCC6wHVD00GvZRc4gasmqm2IHH8z5hGGh3+SOgrONM
xYCWVmObNLkfizW9ouu7WPLZ6s3ixnck2kgbsbtbCDwxETkhAuVG7x6Qi54BhZBWAG+aRwXjpsbO
NsWG+KGjpg9Z9QmQuNaZZzT6K0vrb/g2eZd9RbR7K5GJMRhM1nw+NBqpuAgveTjZ6VOTM45OOOTy
ag7u+g6lcqe3kV0N1GCSKQ0ar+TCsvzPCpHn2zgSdOpOYSG6q+x23IMeXA+s62VIeE/KLmEsLj2+
XpNYYN0xH8ZrKibjFrp2tTrNrfTG0JnNZ62xnEuhYJPZ/oQgIDdzxIQn2AnOjjQoyMdW+9zlm3lc
ml08pg3NdTk6zxMYvqA88zX/cFYOphSr6mhasPQz2s8pa67fP/v9ShMWmkR5o2OabfZoOXcGgqVd
OpXNia0I3AbOgBDJ3N6YFFqKDMXAKK/mgCK8U0qe5iB9zLj2bnw1xWLwtJM2rqwC8SjZBMPu0Gzr
lwCIdz2NjzqRmt92LA9pA1nCWXFuU5zUYzacemP5jZ00OGuSzsn26kNfI4zSapsosM2vhUsUsZmZ
/nC32Xc+KfsQTAx7RMlUC00yRfniDTfA88OJQADFSYzwvL426TP/lR1nCB6pcYqVVOv6+lZiUrmd
s6JmC0JK4TjmxSYJ422njFsVdIZ1LB6I13oUU65iZp0sKpk9It2jlBlEYt+gbSMflhVBsyg/bJB8
hgVDUqKbp3sQxi+Ba794hahiTV0spdzrkkDIVbLoD4PRr3vTHupIzaIL2d+b+3Z+M7hxIDL0TjTI
4hMiwc3UWdkTxIOfGv3XBWfESRfFU9ng7BAAGB5yAdWjG6v7th9zsOFjS06tQEiQ67cYqIJzY7d2
nOrpKbCG6tSRT8zy0z45XWvfJopALtKvKe+2eA2mJ7WOZ+Lb91bbKDT48WsN1jgYh3IX9Gv6pqMu
MqwiLEaeQYClb5qat+32Tn0SvoxgQJGgPhldmNpBEZuI6y61qaPObYK4hrcqDEQaDWvDCXU/+qFa
i7KFVVo1Eg6esBnhwwuw1PYfhNP0MmDo1+t8HxQ8oz2sp++M6nkYQ84j69YYxyOpCe5Zc6C0W/yW
SFfM04lVogCCxV9mjsK2uz37raSA2khI0V9p2G2V4mmm5WtG62vtZlDItWxOzub5WxxWaqNpnzo1
IUbRLPewBKp9J4ltDfOKHWfH45PkngbBOiJgbl9aP+dQB644jNsHCikH55nTWlGdzz+/PV1QY5qT
VqTnYeWEKewkfZx64vUcmZ86q8DmAHst9LqpPRX6Pc9LRDEOT9/GwJxtG87n9y9WPcOTxm1U3Bit
OoxY2HZJHSzEiHJIjrL6LF1KyaXgiBRg1ahUJMCXhTsitxOCLSx1rDBe7sAkNaxUIbTQj0/a6t40
eRLOOdtHg6nRCcWlt2vdWR2c1jg3TlNc7c0eCW8EjdxS8ihxhH8ic/7ArONxLqibu/wD62L56JhN
qCnazZSsDLjEvbqvId1wlKP5tfvHoGHb/21hTFgtM4hMwX3yPPZHEantXk+Gkev7rmGkf1jUxlg0
i+aode2Nzjm8d6xuvojA7hjCBbgLU+dooE8uBPsyjSCgPRiPhWQRGa1uzgazKh9dzRZ7J1P6JhZa
gODMxi3867cmNadbd2J9n5f2LaPeg1G53gPX8TndpnjLjMRKFQ6vqSt+r6VnhGK7utZgsHfZnLih
RpzDyauCj7GS9wI6yi05uwzJiJbBO2RF3xdjp2yE0Zl5+K1x0V2mqYmXhvwZiBiPjmSg48FuLlwu
EC3LdlrTccZW0703OOaN3Y/sipHGaBIJokylc65kd8kL1o+I0oa9HXCFJIMmj32R6bRF6i63UFmM
vrAjv1uerWX41ZQkPsnkvWQr/Zch7v9btv+TZRsr9f/bsv3U5//n5qMu/9WxzX/yhTOAyFXjH/5f
fmzM0H9Ztb3gHy6mRl83fecvF/d/W7WDf/gWLmxddzzX89GY/V+rtvMPmI0OozWLcUxAPNz/yqpt
/i13y8auC7NI103dtkwbXNe/eizZlDmo+DV1CBr9MuCZO5pzZp8GB63rxHCHcUK5tSzZs58wW+ak
DJEn2Pu6nN1DqQVR2QFy3Zi2WJooAto70LDv299PTW/u+8zszwONqqm19//08f4bG6v9N0/w9tIN
y/SYKG8eXdP+G0WydKl8GeCpA5mp5n5JjVM5T3f4POqdtfmaa5Fyzzos9tfBxknAWA2F/GvrEDxf
Ti0DJbN67pnIEdNO7+CyhzjqLYdWO/HPgNW32azucy2vY/JX4u/3b04dm1MQ36xju7ABw8G62iGo
lsaQJb7c3CsmYtuyacls8vhIn5IVDY5wRhOoLpkEQlOETqRP5ggnbdom6tvnvTGNaiHvjcGldShY
nPzPH5b5N7blXx8Wnl8dd2uArnKzuP6T93wY6jUozEkdhgnN0Fx6TzCiCpD147N0dYXMXl7g5GLd
2ApLGLq3kq1OmGwvBcoK4pDvjzTzXlJ3+ROoCSDedvI5Cz9gjBpU/3fM0iT1rNMnc1p3PwtSfJiU
OP+BPGn+zTv9/VYIIPT5n/FvbPRlwaZGGy15KApc/qt39npnfJx1ASBdaHxRJlN+MTUp8LriSMHm
xXUr5oceAN9mqoZ5c3C1uiSyl2SJvttA5GCasLEwRinDWmTFicxVk1gM9qtNBf6W7pqIqTRSxFDN
njdf2Exm/+F9Gf/mK7JQ22J1Z9LKzPbv1IRy8N2xx/7qtgVEFom8agTrxF2XUYcYGGlZ85k3RreU
Nxo0KPCGLUYoVz/2tk6YzPZ1jHMxx+Ab/wO6AKnh9qf/kxmbRwPAicCweWTxwDKDv91tRlGoweVY
BjW5uJEjpjNKoOWU1z7+YTceZFq9Ko/sLVaiYUFiQVYC3/Er0Z1SqzJ+0YGWxy7Pr3bGRNWrwdn3
PZpOGr1rbQdnyobhbiici1oa/86d2HsbufPaDyM2pHZawTxnj6KYua9kehbJfZum8+3UWjeOLYeH
CjqgY6Z3lqN5ITVOE44ejDuEXUGU+WidyJ1thfxVu2yxRV9QEjeJeRwcyiVpLFA2Zd7sPJ8kN4ve
Bke5+BIOsj7DmldQRDPkqy5gpcRyx8MH1yDDNMSvOacgq6rAICzkD+G2sBG85TKm/bKnFB2YhuU2
Bmyf9b9l0xHavRVRdVh7WwmkKe14EHgCGKvTaLnkuh3dTSvRaau3q830VzpxiPf8uY2w90xXtVMN
wCsc0XfsV1Uf1q5r7ydj+mDUcD9UWg6/THwVE0sGL/dFNCN/yKpN0lOLa63IKXFJL8OlRfubZuQ5
ieQtnQzzmGriKevWhaTHLYQNxkIwmhEHkM6zwLqAgwzurGD+6wtAA/xk6kN7kMOjo/WcCpgppM9r
LSBBsqBjFaDNPBq5lLIzv0TbmWV7+u56aMT9kLHpTe6Oj43f2PG4aCRtraBBVRJnk58c15E0uK5H
vla2A6IhW9PJ7Qi6CPFMDzYe47DRykfmXYfFs+2bAsftGU8xgiqV9ltjJZ1+viVnF0zddv2k3a1M
3/CK5A8GLSIVWHJRp+9bi2ce1ruxFaFASq7WhIGoI4ODCtjoJfbzmguq9Hlm1d/xm011L/MpQC+2
GV9aHhCjVCLOrOm9ysWHWzvkfdQLItXtfWodYQb89NadTa5dYHhMIRrmxtFrpdpjzEoeyraPTdv1
APtiHP9+TV4Ovn2eUg6UsT0Obc/b6F0thD+/XjRsnRWJ32CvVsKiPe/LbMWKUWixrmzUYg0Z8q/B
Mo5O1TUI0Pv+7DH3fS0yfJqLqeaLFnwmfSPPZUdfZQl0Q8Yq5Y2r8IAFaTHGetr3T4Oj/7HL2NNo
DpYJ8whZYDhNxgmZP6xYLGiQFV2ghwLBZCUTlj25NoTtuKqraNFqLNXcw1+kT9dd7Tq1A5b+Hp9m
3o5DDGOyieRcFnE5o8svbRsWJ/b4m87XIJgIdulL497wxap7oiF/tsJYLwYzMqQty4ctbBZ0Tfm8
pPn70qf2SZv4zNa03GIRiJFq7ImpWifYBuAqK+pOYplCelJkTFZrZ/6hCk1GPp82zAaf7HL12x6J
BPMt8wRHiVFCsXx+X6/8uufAnsbw+5tBA8jzZ+veUUgwA9BnSF0jwSPE9eG13vOM4K4wGtYGvmqj
6QAK3zg1QAgYkG8X4sqSXu+H57zgRadw0AqZbP/f3AH0hJ7XM9fAG8ZzX1/Se9wIK2oWDvTkNI/i
AdXCGjd9+6zPlnEZFe2+3k83TZJd1rZ/xq3ZxnKup31BLOXh+xWv6QQFswEpBrjgPMlhPMusebWn
oLvLg/bOyBDYufj0keqoF911sqvr3VdcSYD0gk9embt3HULJ1CT9fa5q++SZskMCJp5aCp7I6NHr
OnoxX1it7AVf8zVzpwhvcBvzF1TDqFQXhmO2L8doFrR4oMleJCMIq5PmT0CPUQmj4GI4pnVC+fET
923G2Sx9wtjaNiLIMogLucRSdNr5+3OvOnc45AQVhC0i0UJXy/kbEYJ+uI1SjVS0KXWv319BC7M/
0kVyO05dG6kgZzFpDEXEesVjXYZYIrnFPAnJg9CVMmmMI5vUjYOA5FGwCIiVg1zOnd4Y5nzDRh+0
lsW9Kcmb0HTr4ftD9jPrM+lIR1ktasEKWTqSrMy74RRFbUFbwOw7pQT15tNYdd69ORiPhRgtviLm
JIgE9imlPilyzXjbNJDM1gl3eerY7XUpciKWNaXCFsgOogyvBtPbm0e7wUKu5Wl/ICVJrOSxJcNa
H9dG90PCWhmRVeo2VfWvsfI3LYqoP5L8t2MYKL1rAw3eWox7rwdrOZSVHiXTWj6y6btDHZ+/Yco4
TS7Gq2JItchZpvXWFMyIi8Q4INtYMD/MVLYdsixCXg2YMI9Ms2dwZv/F3nltx5EsWfZX5geiVwgP
9TipgYRMFslLvMQq8BZDax1fP9ui6vagsjDAmnme7mYXARAZwt1NnWPHFuAXqUdBirpknVvd2vVw
SbXoRH1FPdLrDXXfzOtj5rcREJ09QWSq/+1ZbGN3sWYEoVDgg5W+HjKwPCo5UKu+FeZ47yYpohJp
81vW0WRuTJa+66GT7IyRLxfw2ztrHr5Hduz8SOPoHglB0Li6+XeZA9DRDn/UTGf63iJMaWXL+NtI
9QQeW/07Mo3xN9bR2ldl/FvoMXfLDubxsW00WgyaxXtAwkLfZs6LOWvJT3SBa+j7YFPj0iICXmF9
7Do59g3vy4X5erA69SOewBiTPL9PanoX+yH/DVq/cTKboDh6of+7uaT2ualjGhZ0x/+20Gc+cfYZ
QZ9+c2yUGJYyv6/oUDybBYV1s2I8mFF1TIgo0qOPh9i1GDhSFXWnuso/MskKneqCXZbHNJB57OE+
t4PncIDYl7dNdWCZ3RuKLwx8zpvyHOF/OwQ+6Im3jz3CGQ9dXQ9IO3WcT6bSDKBN2vIjBBM+BzBG
sK48JOAfqaI5jVsnd5qDUsNTn/W3sQU3Nc3v1rM6mf3vXZKiukEj9WnoEgyctqMgsdxMMWIV8QKH
TLPBLsKmeEZBk6ZvyLlseu8Zx8Uc2JofjVWAWKl7plJLOuoWj3PC5DEnwpTjhRG6ibUn2nwB56Go
Y7uqQ2ZWFcXY6ttaNPTt/r4J0TnvyEWUFuGFPfelthwNofjoYdSYNR2ia9yp0brRSkAXLWlv12AL
cs2FiTHFTd0r0JSphpU+zDcqwk917nMBYH9j8zbJKSUmT8u9nVo97dLtq+aXdxVN7jTYFRvHauAm
UOJ0zm7pLs9M7EZzQasbmCa0vCJvdhix7c9FbiAJUme/yrkWDeDoHFb2oefwfikj+9HrswJ9roGJ
r2Lf7FmH8zpX7j09wT+cAj1VhKmjg98ZxbNXN4+FfHgyVw4ratQPmsNVqXyj+lB6X+2kNHep7QXb
IigUXdnz8Ni3yzHoKljoxILHwGgenQG4uqTpbivD5OBum+gQtrDoPOrz+zLK1cYyAEKJdwujsc8U
KG8dutiZGkIRDfGA7pIldrPT/F1ToeNhufVTaNUiSQ7PDN3nph2esnKB+OwG33rIs49pp27nznkI
dSoGqIgiV+yCpQJGgSPP7b8JP5CJXrAti1F/X+bS+C0tuz/AmS6NPanbakjpv4fkf6x8Hctr/MgM
ZQENeoQnpo6oRaUFe92zb/zWCHehM7BtzNRAVrnXnssY+R8VfgP5xYSo/l9M6zHB4hjyi9e5s1Ib
+rHNSOopUmgalVVxBM6mGaUskeWZySHEswTGwNxbcKFDNCl9W9ZhvJ8QiYaOn31FI0gLg31U6+H9
ZIJt08jgnNSi0aDe2g4sQ345Y+TSgfrxkNDiDiAUVvp9WyG9Wyh7k9C6hUiLIsKMAKgH46bOGoPO
Rp6TcsQeNWjaF9EEt8lm10MQxg61Vo/q9SBZBBAuakhxjK5S04ePjl/cqCBtvkDJOhULMjxhRYOX
zpBaek6tfG905nBUnvZctF19Vsw8HPLTUJbtF6sL7ueUIaydeZ8BeG1qyX0Ucx91f0xubcWw9tax
bp0Z2pVLA3xsZvHDNIa71hvdGxo3NlVaPdDNqRBM9zzqsb91TZsfmSZGPpHaX1H79U7wErJbszzE
jsXgIdupbiIjv9BN9l1v26/TVCcPAcrhVRb/Qbxg7818+C3OAv05X+J/NQvjX+nFuTdqhPUDTS10
7vMRNnzkjV/GyzlEjpcGR9s6uRnDDBIn+AlM4dJP1z42lufejf4v5AgYJV9O2aHsmQaYFemPRen9
bd4hOEtH6LGbGugoYxL/WfVZU8jSc+llS3TEj2guSRk3taWrzbvnbB1757YMneJfaK9a0JeZAMCU
Nhpg/Op1oLcg0D1rEySB84XW1OdQZWpP11d5YEQlDa5oVW1j/WdjqOnHwFwBxmwak9BJ5gPajtoe
UzJtAaRdmHgRxSadoGcsJ8YfNYDdKNW+rHWcOFH7RXntPY0te+Y4Ro8DsyURPiVSMUzrzsBD3q1F
kTYk5TFAdVEN8e4MNjEup8ZqA5IuXnEqJu9H3aNT0U72tyCe6QSulX5i1Ou4bYCDDySjJqXpgXPh
MFW5K6Zj0vkgbepi54X72Dt7NB3TnTYw4nio6b4OanhlUYokbq84B5MKZaIqXTi1YUGXZaB1QQgT
sN0669mc6+akmrTYVgH6JjB2nmYz2atiUTsvpUOH4Zzx1lnzejrWvAxyDJiPc9uSVuIolWsAPwTP
Wbeke2OJab+biOrH0T8okxrFaIO4Gl5W3Zp19IMPO5SUlw7mRMxhd4RQyJw/zRpxqj8R0jsR7GwF
urPo7clj+vPOVUxhW6PZMqF/bAxLWvSCuvoRyL/POuOm6Kp+ny7hU5cj55LqeGjb674AkTx5cN1h
45BvmMFYHfQuvAQoE0NrpC18cnrmltnJ1zXQddMfZoWa+58BaZnV+zF8Rm632q/oYecQPQYLYDI4
CfEZ9RzY41h04nofBZXk16QF5zVbpTH9u0N58hE78i1PGX2xxr4FYu8bNl6JmnCA7jBKzjst0e0v
egG42abpgrjS/Lvu+nDDl4IpMBDfaVW6q/Qe5m7UHfJuKG+o/uQbS6FBwPMbpw5NUCMEv4ZW91oN
PqI1DCbcFN5w5nEgDoeNex6i4Q+EYNb4HUp+hnAeOkKnMUosqJD+z8lMimPdf9HmqN5pOVJQBlXt
zZ921BHfj/Bb8UVrG+fc1lX/gAa9fsy79hBnzfelT6eLi1z1Jc0RAqoiUsaq1c5m5xD7W00XgbuQ
IGWR39ONTr84hP/5wQFUIjuQVp4pTJ6s0siPBvSXjVn0YMS0uu7jcU7vQ/l/LfMcYCkrfd9HdnIe
W4U24MqPRT+J0CqhN12fwmq7mC1TwxpLv4vCyGACJ4RCx9Lvc8oATzpSMhGCbEegyxr1jjp48NB+
f4gSGhZHMkh4X6LapM8d3d0m4ygCh1Zb2kPpxqiB/RzrZiq1/ty1y75sTe8YGygrrgs0KNgAbWBn
DOFw471TOk9Du/wx9lnwRGiB5poZwrisc/oxeyZbuHZ3N46HQIviB4hzZDzmgjZHnceH9ewWTpHs
NbdF5oxa/IRS3XZ7k07eI2MC/x0E3h/UEn9ZJr/YUm/flFVUH3TlU0lHK2J9NDU+BaGd/8os61RB
Hn/Ss5AajB87aFU9G2qgFZox2EwsgSG/zXWquwWy90891V4hx2d3ybStQ0bB2woDNkF/hd1Bf2Zl
uDQ0MFTJZtTIk8fA2Wfyy11d3DM8r3jQGG/zTA0+OhKgPKQjdze3lc4cOAqsoWY+gaVM29XhF7Pd
n+iyv6WCo2EK5uJmfZkKZsQxnLM/ymU8Z71r0M4IC7U2foPNAppuQ3ejRfpEyBkcEmT9tnOKgKmN
KuePzHkYJ724T6PmUg7QebLZk9k/M6QNuzNojOA4TQYDTiyvnu4sbXhe4QY36G+jmLg/k+pmhTBK
nQ/jCXsB+iviBxCQfiHrj+KdVj3blV3s0OZ3TmELianMJ4cUv/sjoYvtkAQwegtG9d3OKtvGthFR
mALbaClA7OhO9rcaCDiP8oCJBzKYVH9EpI2OzeqQoMGaGMX8nRqkPejdViKcgz2ZD8jiVOfQYzTF
lPbRqa1bdayFT9FWVrirwmWApglKbbo/1jydpOWJWc7/1kcKxqj8BXvGJAVbxoPQMyxF5CimxtbA
gdj0gds8UmU5M54O1TfxHWngMjLHi3Y6shlw04cAfQRUyCCjhoSQ0MR86gQryvL/kdFPkFFDBw34
P0Ojp7IIU/78jy//8/JWz3r9tT/hUcNQ/6WUaVER0R2gTRMc8j8D6yzAUIBJpWPLLJCJ/0ZJTfO/
BAj1fMd2bd90RZf1r4F1/AgTL9Cm6xqm0sE9/y8G1l0L5ipTwf3SbU+hlsnsPAFR34BnxRzPXRQg
wMYwLXqesC7FaxqKVPyr0V40tKjevJ53oM0rZNO7vt4V1gL9QBllNTK6BXU27uoUwmE0QucYk1US
J/4/XM0xTLSTfAEHryDgRU8MpNF6/awzsjRCGYvshp7DYK8UmhWz+cnDedcy2OvTMaiDfBtVZ32d
5PHmbbZklAN4qH62aJhvkHx08l+xfkzoRUpUDNkNwYOAmapIxtZ5wyQzCPTaCzWRU9orab3cWrPF
vCKUciHfa0uBmIG1syOmwtR3ZftS4f3kK9u+C/o7Q7+kBOgo9MeQfuSPTsWfGiHjFTqk/JYDSrpn
xuZtUThklkFtBvuAJhwZNTaiehKOhEzMc6iYL4s0Dx1bG4f6NbwZFCb67G7hNlEtpVPs0iz8imj2
pBuXNoakIHGQb/EpzFqWS2q0To6MtU1t+RCX8WIMEgmti6F3jGd5Mcv1R3hhrC+qKtzsx0t9BZ3+
ubHevPor2enEsed0cWUjc03foXf51XDYzv5l9OAkgw8NNNR+fE1o1H+HDv+6qvKVcjxAe+/qqj5Y
31hRtjgblOajgETLsHZVVWwZcY/80UtLbtsPPwa9/qPVOoT/ZGTzzowoswIfSYMF65HUrANSMopF
0DPWnxX204cEKm5W39GpdJwZXyeiZ5ae77yw2HYhtfba2DI+cRfg1eTgFrG2nwIT2TnS8wi8FPC3
CBQEWQTD50uCkqj8VRUHAH2K8PaGSsI2jrR97Gh7GpD3srPkN1E6PyQMQ2LyM7uIjnJWO53jTWno
Z7rYNw5tUfK7mdYe6V9kH0HJAtwP2Aapepn0bIfK5jGl1UDFL0wm2wwdzUQow3AfafZC3WsD4LbM
OeItMU4dgLBni/foC3Q55V+6/QzkuJiash4Jvl5SbV82yUY1aicvIjBfZJ9aPXc3zpvoGD6FPXOK
GfCuX+R9jrRmancOcEPAxvx42S0xim8A43+suhi5N8d8pp0tKJGTODM950aez6lqhgJCVmY1+xCt
ZnkUdgG36YkMTntMCdxizluD/BWngp6hXU1e3uvVnlX5bprwxQyI2CbLnzGBBz1X9GTl7Yd0snVM
nO9HIQ7aVKfkoDX7j5/p/ePzvzfylaUMGzRq4lDXzwhs7byJQjJCoJWutgl2uaUmKwPes0D75LJX
0PtfbxInCG/DtFx1dVkkX+kY65V+pvQiPZcMA/VR0FPHj59uJcxcrxjUAwMva3gu4OzfV6w2taBn
NCT1XvJmOauyauV8odejB9zSxheE8va25u91Ge0t38Fc183monmXqjouPbbRsRnUhq5TSz3KJ1pV
igF4TG2kHuZzKGOOPivtIGoxougS9kjvaq9oNWBC5WjoSMsyW21XWNCeuYQ9ZAjucjYgjQ4vLXDH
xw9tXWu7M8HU5lF1RkYx3Na49n5p50dzk5vTGcK4bMWaCVKUDOX4TbkNOMKca15DDM/XOQ8Wd8/t
8PwJKhLiDNych2pexA2Ioe84j2IG8vnFbdITXMmdxdHU+rtCY+COiNgwPq9Mik+s7PXWXB/Dgxdq
6GjMOJ7soTenrdAaw+e0TeeUpuMIbSRS/w0eCtlflPGoc7yq+ZO4wbgOU9Zr0u9rmqDvJnWMq2vC
YuXMzdO5IBuIYzKCkMlXJm47eRq1U03vMkDiRs64zU9qfKGOo0P5tEIzzPGzk6zux+vJABSu+nYX
y10xJ8Lmfy30yK+nG8DWrxG60cfzotHAzFgjlCN3CPnR2tTsZ7aofE98s3ii2lCof2Q7RpbsdAYQ
LfQQowu3Ffsh9nkjdzgy4V1s7WpX2QFUDXdMaUIJBVlTjFkJ3TqzcCAN9rnJ1w/KF44H+9lC9TlI
bzsqeDACbhKm2XfhUT7NpRxtK9yRaayXm2B2S/wjlh2rhnwKg1GKrYPgrziLHoGLon1Jw7uO0o2Y
fSdnWBvPoTCDjfZiIGZFk744DLnx2agv8tEl206eNEp62ZSzZqM0W3BFlF+mF/nXPscN0sAhpBQg
UVWzc2cU2QGbiombx2LTVbGV1ZzYvoU6NkO6C5AjaXy8ZdTsE4rnDmrZEaabPrdTrOp97wCG4a8I
NJBip8eOuyJdj+LbGf8qNzWaag3isjynIxQt48k6l6X7YBnIJnpfbMquCS91XbGOqI02DvH5oFB0
CZgHWSnxs+ak/vu1QcfO0H8RXVkxX21zF4T3S4xo1URplNI/pPcd0S0NSrctBcU2pVPUz9E4NA4W
PIyhYccy/EBjNpYU1GvIaxWoHv2h392E/7Z3LisG82arDchPa5eZu5C9g22Sl9WWv2oIgi73u4ay
hKizv2YMhFlrRCvhS1fU+4YYL5hvEqZc1jbBrv4iCyQWJy2YncjD29iZxblYaG5aqFkiirSHsEEo
zMB6drBfsrksxBiaTQUlaNDYd/0LnxOH2Ukj0ZXgRELhcERBH0KTJ73kFDAaJC/BIQY0i8CWtz7y
zDT1o2T1mJfaxmYzJQRKHc3mhEAMfOUVYK3CKWN81L4bH+ZfkVsdJ7250EO2bRcQfIBR5AQ5Wmww
u7V2NI5x2uu9RFy2e5Fli3zEvHjzSPLzeRa6Ni8FrYCE695827jNNupo64DT7pVoZjgXOjV28MNR
p0KTi+0bNOFB9leaOAgEshV4j3I2ZakY1kuLUnMkqonomY10bd+OHK5s2kL+ROgANQ3jIPkEJ/Yo
n+p7uLICgKYQQQOsVL/xlNoRw4utn6E2cJQnl5iCZMSlk7MlIpGXCb/yoDg68fTn0ZfHES/omewW
p74o3bpfLCo5o47yqcO9BCcG8O3qkc8IMzY+E2eIKgdj2d6IyQSRfJZ4X1IaMToeS+RYD3b/xzAz
udDklHYWA9JX3ySB3lyFN/IoKU1OZk2txmfx2bcS9Uypw4QU9BdR7ZE9EoOWIRPady+IP+1LF74Q
O5rvSOglLt1175l6J9ZIDImGTFv3NMcHRAi+SWAqweYQ1RJkBXV0I/cods0lWpMdKjZQfnf1irwY
gvAN1zLJaeQ1yvZYT6jeHeVr8ZZkaMQKspA99zsS8aKNdCubTF7GyLVouN6XWAvZLFYTnPoWwhRi
HjpnXQIM9C6NXRhzspCcb37JOZLAGb1BNNf0O5qjtmP6QvPvpRztB6hcj2iQ7Xxm3MxYQ7O1H6zW
PEjWWLlYGMIRWScxX+IT5MSL+14qyqJ/3XOC0DoaihwzRe8FKZLOWmMNzUXdN562h4Oy3lAGRwNl
vrAxvhNiD46YuOQkKy6/aWdqVyHZNOq0NwTjTpO8y5i+zGV7RKlnp4/uoyJStpPm2KKoUaOWgmbJ
PrYZJ+MYNMVVF69xHyuRrKVtW96HZy/wvcyvw3IJCvshQSdP08kXiLVsHkjiLolH3AXBC1dtOoJu
nbmuHFjUCHfFQKWYRqCyB07hDQLL8kGrr6CXGvnLncmCJz29x30GLZx5IPAYRxILzXxBSJ+PkQWS
JEcS52DhF9jBfoigncZYKXnwkp3FYhPMizkae2J83u7Mf53GQMvcpl0Nparge8pC0Ni63rt8ikIC
QCa0Sqonf0SiDDn+1ZVV1teui+im8E+Sv5t6s1+IiHsff2ih4U5uJzHXlAZ7rbFv7QBTjcWTXVUR
rUbMGMNzFbi8hVZWpz8GErhFzVGcYsEpyXT8JrxmopWj+JkSgzXAhXNATyfC41mhUvEg1xZFKMn0
JIeU11wRT8ipyeExWKRhTVfvxcukFR6LfCQGlymE47Dg1RP0Shjtgh48vWztkcKAfXSZvi0xhNGX
33BYSCaAfhuHXhnI9d5ls0VXZQU6lu9kpfuKk9gz3soOD2I95OWu4SaPi9wAKnQsoLx4HPfHcdaa
dFyHWchWeabrUJajtezvwV8+Du7Y99YICQLrrhOccER081ahLDhIglnNzV6stJhSyUYL2pGylPZR
ThL6Ejhn+anYD59hBJr3EkKrlwSjpLsQG52pFwmoiWHlBUsMBnflMHUX020lMzZkBgjHUQwVivG2
sZFVleMB53Mj/0j2kbwR8T8LG35p+0/egnGd5Eqw+eYtWFcpU68y18pzezyLCacZh1Spi4iM9FeI
N9sU4L2Z6BynatjSgOuZe0v77Bauqyu+rhRUeEUJ1TCF4P/3hUCBgaEugUfkj7cVeyZ7MSI7Ed8k
L8cGf5FN0QOSfrwJDPMfsTbX9g1PUbJ1kJa+2gRhgED67NHvKPm8hMLSIhnSkIyPYWwTrKsXFHy2
cpg1hg+NrP3Hd6DeuwOfupLkIKSu9lVtCRHbBtnQfj63Hu+b6NVPyzsrOuve72tGEp2p0KronJAO
4Xk4FFtJ3MUJEcW5Vb+zkYYn09y4TEft0DifXt32tWtejQWNIuO1YwxWzFhQvkMDBb4G8g1FyeBS
+bf8uCTGRYtioHwWsyFHvNY8E439/Pg5ryvQLLKtm7Zn62i1W851qtV5s9GlKUIDJrz/QcGoyxlj
RNGBWfcZGR8UvE/e7D/TKK6oYPtzvP0/C/JvE0pq93lH2xCs28kWTqS8PZcXoAG/ffxs7jtraDNl
1KYXijFrVCD+voMtK9bpZB3nc8+7LvxXzaXOB1fHam/o/UdXw5FVAQXfeJYN/hMe6NjEoSIcGajT
UNtbtHg2UiuHVbaNdBpgcwaD0dFq9za6tgOYrn2CgH80cdeeVT3JKMkW52rIJY7yAh0RX6L2LaUV
+brXoPw6BTpGF6eFbMd7XrholmdP6LqZN8ikbGVrjDDxrZ5uUhMbxd8ddhSCUoQ1Nhzh+ySBWM6P
1puUSgGFIouhhbJeWDbS8pLHSpHDQtJn1zLXJR/sGxpLb8KBHfvxi77u4cA4KPpLWFWOLIbi+kV7
RlBO4TBN5ykGdZZ4cH1Jk32snNcClRlyFzlH8goLaBu1Bm/F0W71MjyEVvMFGc2NWxPdVT9bfsQx
E2CizTUGjGdPtWY+R3Szy0KxXunITBDPYXxYaaCEHwB/EgA5NxlmqrReBwy2tEmi0brrCkpp6GXG
w+1YgZPzgdi6Y1vbtLcYxMZQ8FmLOIZwJSOeYvehjdyHKFTPMFwIcGrvOGTeJ2funyUVZZsKaAm7
Rhawbts3JZVBDyw4b9l8zgI40zy58VrP/8rjb7I3tN6Gh/gZ8POOP5Frsjy023DldbLqm2vOINyZ
6+XzWYpdEtriOCU2RfVSkkGpPaWAHZJKhCiJhyXtu+1nKIH13oE0xc5QrVcc/qsDyaC90WFuw0w+
/hNBJvojvEML+18iKLGqkW5TRf7zRFQNql/kIZzbbKQxN3QPLpi8uL8pUafOtrdGPh6garP2IeBK
1l9Cw73BfHYauhv3XRTvCNO2aB9ypi+fbPl3H8WltVEnCwTkunoU2Ctz1TfudKahnnFenMSGgUpM
fBATIjcp989uFcvhMDPd5jDAa9qMEdoIfb8b0U92/Z23nn5wKYalTBcbpQ1tYXrdxR7hYv3OXwa0
rqZsNSOU3BRqV+IO1iKOhQWBJmpcBjixQ/kqIKKqf8bikW5U1dIyjJB6nO2lA8maKLMEKI9xiEAd
P6mOmYIc/j1qY3+9eR3yut7sr6Dx7Ro1D4IF0kdlt4gx3FGikRdDJi9ZrcdMOHgGjASgnME2k0wh
JgGXvzdkdBJRGI5agysi1j59ROIOJEuLv3y8dP+sLiKRpLsOTgYP5F3HNcg/BEBVwXiuKaqPaHNh
BWTBZgaRMLbt6eOrqff83dvLXb0ZWkChOUDJPUs0GnprmiwFPinD1PaLlGGAEgUzzClNI326JjgC
y1RTsp4MhoTBXCeNpuxnN+6NhJ8m5b+uvVPhRRIyID7JlJbxi6Edqulrpj+SWiPhGRZn6uwzbayS
tkvBUqqAUfPSshKW8WLDZZfv8q8NmLwfP7r13qbghLgeVXCdzsMrpEZ3vCSDpTOd51EhTiiFGjTC
biVLb7ufkImlNCVIpgCg5V28IOvLNpX8vnSp2BCsK+NF/sHQU3filQDqSbwnrTjIBq7JJxImWxtw
QN5nXx8jtNaGnRSx0ih//viB3He3DrtHSsCMjVJXxfC5oUuXLpXpbKJlLOGeLsl29YXx8lubaQ4u
prNuMDf8XYSseBix53IiB4h1Pbxk+U1xgbpJpKFexc+J5ZC8P0pPI2ux9MF+GRhHo+PxDXW0AhMV
kotGKtQSTnKqehRXM805iD1hWuF+JCYQ+9jg3+SzG8Q1Mqp9EntIgFEmP2dEahHkvCvRqxdzICGn
4MPVt4UJndNFTIXUUiXetAdny/jAtbYq/3aoEOflCSVeSYlY5aDQf7kNWyJjvk8gXLAJO56u5sry
68zA+mQz/QPslRhD6boFymzgPFdY8I2FMRA5yRg/Np9hZ8pL8AEloUuIPc0ENUsk6CkIXT9ec/VO
GsQwY9cgGTAJla+7wXW/y5E9b0gEmjtLBXup3AlOK6Uz2cn18rUU1jTuK2eqHxqbdINT8qOwJxtY
qhUzt8rO7WFtyjpLnU7+u/jGea68h4TGqiX75rXBKQteukRBf+w2z934vNaLYZOu1XiSzTXbol4v
XAJBVz9+VPO9tMsmNoBUppia5F07tSqn9VYLQwaQzeYhcSnmcrF21g9ietLFZnaNvWa9AAYIbURA
15oBnDdQ4KsBPvh6CaipoHSk5ykDJ0G0KNLT1tc3+VqEFtxGY9RLl32RirAYBTnfh0L7YfAJUlhc
wS+KOIZLli3+Q0O5kcIJa7vVsWRah4wdrREAtWvxdwITpzgnybggtrKLXUR2xN8wxxXFLtTaiGao
JolxEUM6eOlJ0EYp+wk6IqWDzHBuZFEGEk5HoBFqRoI/CJDP0IkjCsA7JwMIBjNmmvNdljV7qalK
IVLcm1xKAiu5a2a03jYlYwB0MB2+zzTPtTwupWgQPlppgZ/hbuR/FtNXpI/6jbwAu+22xql4splw
XDdfmUB5ZHugl/gyF3d9BvWTkqXL25HrdoQeAsVIglwP6EOrZ+bNn6TqScO1wPRSHhbGh1TuLB3n
ClogHAh8M528vKGFRly9U3eSS6DMz6JK6UoIBGJCcQtSnpN6n3AEpOBMgURRvRts6lK3zKLf2sDS
BRrpU/NDQAvBWqUy481q556ysYOnyehezaQIrmjFBKbHD3ashFRYm+wpY2cIO0GQNId1k78v/YsU
tzBQLq9Y+BYCborlj136KQQiigG6wE7F+lsw+GTZpKrIxl05GDMYnWxJ8Y7ybMKMgR0xQtHgHMs2
Rv0rCy5yI5aB9uhI5R8gBoCBJu41PJa9J76xWXhNM3+3WekSbd64/gQrNt7zKxw8n6oPyP4/euCR
uqhokJVEdSTtoSdKaBOyskRR4Bxy+rAfibZaE6l/1F669Uq8S/4q+Q2ySJ/YgvdNgWN4iK/CTtOv
y3Dl0qlhqbv5nFJDnpqdYCMzcKHQVKREDLeE5VnDEAzWx4bI8iV6vg4nSVMAYUkrMbtX0bWWMfDL
s6i+aNFfiJym6MKzdmJxpZKcoWOjl/Ve4COmDlELRRm6e+nhdEmAuRKnmjvB8KQKT4YjNcH/JD3k
kAxeFj6O5D1ympCaXmkjaUcNAKslsMsa1NsNioUv8qUcsr/sCVGp4wOm8UsJUq0Sr8gRl/sSUwLY
yEyrH7JqAjxIsTHNuqNYIGEx9CCYIWU0qaOKIRfMUozXil965q2U2gZP3cYVSBGRAeZRdumIoWJW
iZO4u8xjkzMSY63IcigEzqUB8NS0l9VDjM7N2PFwnKZwduho3K5sH1dMAtVLritHAxsuxUuHKp7T
BnvBgARnl5r0SGVYcKtMItJsN9kMbCgytB9DppzQFiagNxZFbFDJGSqfmuErQYRAL8K2oxVtH/oi
LCm+AIcHRCFlf4F7KeDpgXmYMvMgwJ4sixyorqbIT8IpCyGxcFA4SGpg4XmnI5rsl7xU/ACRKvOl
wxZwHFZwB38h693NnE1gFiPVTlKeVNKKQHXfBzug0pLPPCdQsMSbNDWtN5K7LMXXhbpiQS8SD86/
62H6CMokTsLCPUW0Z7pzQLvQy2rra/ehcrLTkM5fDD594SXLjUsiLRBjAyrYTRRGeSh5kCDiv9Xv
YpPEtYhLSQ37ZrXz7iWs2r28SSlNUxLYMZDwRmdWWSfdHFV6MszsRO66s2PKgoCq1cjHYM/VlDAd
HLNFvttHe0I4hsntBOrJGve3hpKKh7avQCq8pNoAC4ByUniEJdxDwDvNFbF/f5lL8y6P1U6A2rLN
EJBpj10e3yQMCKhDVtD8E5oCURUAzqzT02p5oU5KUKO5BwaQrs9air2vXhhcv0/18DUq3BsP7yEw
72qTI1xsbOyL+IZJNCdt8U+6Ue3z5t7v6fxAvF32uPxGyZ0JxyCjgiSJiixhCaox26CjoXWLAHKI
pHU3IMWbVJvZHE8C96yehCgl6mlgwN5TKy0avmRJhLMnjkfQ474stxbRVB9auxl6AfPiYH5zqhz9
IIBHjXpoMLvrq6taE3lD+DWMQNLGeylxY+4yArwecHIhSzP4Izv4RGcdsoTeDcftmBHDM+/OPAgu
KiiquGjhfYhLXAENjmowgtUYYKY4QMH8hKJED8xOGAJp9lza9LAxIp6tGCJyQKDusDurFE1+Gr4Z
SEJ/OCAhNy7A0H/Sn9UhjrSV0yHJbpfnzwlRhNgkLA95wxIIyMbR4CzaDLtTEVNqIKUSjq1IMbGB
nBcqRBLESWgmpsmc7mM0PT2IVQMK4WIGxTsJoGlSiaiWWwQdzfOSBDvlXhbjN72sEHgHOiO0aAOD
NgQCsdi9YUTHvpjne2ZrfuIurPe8hS9sbWYPG/qatr1JDaJxmnUrm/BVuGwyGEgFL2QIwmpRLxhr
CQJCqkQ+9A6xrkL9FIsh4DFOw3DY3dgeOVxi1gTKLEDp5Nww/HQv+bY4f7GtAnfmKXO7ML8SyMj3
YiZ/fvxE7ntFA5wf6BfkVtdby3lvniiwEAaxqmE+i1VmfLoBm1mYHrI+1FPEbUnhQDB6oZdJPSEB
PRCWArUT8dU8v3JfCgSC+ZvcqZwnCU5d4yJ0G6wdfNAm+12CUnFVQ/o7khCy6oBpEimLvxILLkWa
2tVOZWmcIyhNYC9r7E/jChtb7Jxk5jMJYcVBX5aVmyVnX/DREnBOgML6SfcYdIhRqkHHFaeRbSa3
TnmCO5ZXLK9bUGVxSFKh4NSG079bn6J2I6qRNJpzU+5nwdd71VjHUtDvXQh7xBx/r1zRaGaYNLnr
5y4dd8EvScZVdYG5rFUKBhbIDAXlj5fXePeaDnxPyOr8z7U4GgMoYuI9Uz/3uv1MeVLnxa3hJnNJ
ZI2KsDmKzxLrjV8Vry3BrvB1xaAyddpmGqvlZXdT139ymtR7p8lxKeJbbD2Hqv7fX0ic5LG+dBMv
hBRGjoskaOLG6XLZe9BlJNVFhpSiRLPzmUGDyW2RK5VN9h/Kg1BXIG5KTU+2kOFSVpZZYGQ9wlmQ
MkeXQc0asLzjL5PhG8QqEk/NDSEDO3INgrC05CTy9MLwFPPlM8lZ9kpFAs44z08e/T0wzLUoC7Iq
pq+7V6BrueTZkPpAUxwZnaAuYVqJQHfCX5+lb8F4/XgjfHbBqzA3zBX1FWZLnCe6+IrwJ/8nm1xQ
Q4oZgul8fL338oy3D2j+fWktk+67zrWWFdSkKqQ45lIJknJNSb3646ut5YLrKP7t5WSnvbFiNCja
AVpbi4DYIWr7Epn1MXqstXmo4FpLWAHFVb5NWixGTWyNn/4K/XsBlwH7xbaKI5HMXoLWj+9whT3+
cYc0jNADpKTT52rFXUSCTT1GAshWr8vMuBmwPMsMz+sWnwV1MzcL8JoU81HTQTrle4WSMsaTJuaN
7JGiEwohxRz+FT5ZjuvCt52Gb/OBUj+bF4PBaGtjD7MNe0SYB8OFIgOMaAa34sBV62x9UV/gX0vX
j5TTZCNIsf7jJzbf3QKOornHpdDDn7+vCdBMhti8h3YoIIlgF4JXVNZr2f5sqYfLAzNOaC+PE4Zo
/bD1q/SR6cOw67qdWTJokWomfY8H1MCRUvhXXA0rzOITEErBM6xPCocKEvfxnRvvEHCp+2GQEFWg
BvgPAi7i7o5VNOxe8RBLx4TLFqKGg7+ipmQ/0omD8rck+2I8BISUqEZWUihfkgrqaKqJZ5MCDM4P
WiOIJs2RaxC7NOQ+xLUSGEiWCaOMurzEbc2c7+TXJFzgu+KnJP2ULyWjkRRF8kaibXyrWD5hZKfk
QQV8GyEwyD4XPynEHvqWDkK7VET9EpQtFVr+0Bi4H+EVIf9xCgZU7EkIxVqKsUtmWq5JGS/St4P3
pyZODUMspXC9OhOUFN8uNUOJleWiUh+X35Tvyc9EPUjqKrqD7xcYRq0kXz5yIRdbayMp+QRYGb8k
XwY+b5hAXB5fUiSyNmIqMcwIh+CHXhC4ALGzPjHAKyLwj/NI95aNWp7nI8Xw992Z+EMR5iPnUQId
8YpShTItSohS7mJlhB0vXCfJ+y0wkHVdiMUcWkdZ1aaKtjmD8ZKZlhD8hiyoZEcyHsHP+RjWi7BQ
CGDCyZK0mxqXfDf0eHUkB5ImMkPacL/hBCxGIHy8i9+1+G8e8Or4hSj22GaslnPWZHC92Jvhz7jC
xaAGJ0jep7HGu8icp/sm8K8Oj8W8im8MxELpG+fA00W8TRlJVCDi5KNhPqHbZjsazDhUQEANBGcY
PHSDSnQPYLMQ0EF26cAailgxJAfQAG6CHoFPgzcSNW3EQQlQ8PErMt57R55hsgMsF8lK/8ptZAVI
o9L85dzZF4k9JBMXTpvUeXTi8Im0W0rtUo6U+IDjIisoJCA58VI0l30rnOyP7+y9d0lUbgFAKMfW
/xErcqaDuS4n2DKVvku+aI9oTjLV/mAg6z+cWUrFYZzsbiVAJ9QKJTZqvHQviDQtz3thb4SReTwJ
LMRUZWZTxvSY/fz4PnlX4smvDpKj09fjK8tSpu1fr3o6pE6Mzs558P8XaWe2FEe6ZOtXaevrjm0x
D2anz0XOZJKQIECobsKQSop5nuPpz+dZ+9gWCQ1d3WWmEpIgI/7J3X/35Ws1mxGWNtsCBtL+iIY/
XYXVy9pNrTQbXWs3U/Q9oXCr4F2rEtHj7IfWNZty+NoOlDRiUXFeD7Sp5/X0lETtWglh+nKrjdN3
m9S+dUnBDKwOvPAbO7hrpJoaoGTuoINuio5Ts/YQp5w9JBl1lYwmTQtRsRHzFu9NyV4ZzVon96kV
+ZEp1NNhW8cKJ7o7XNVpg55nu/Gq/kFGkaAKKhWtWEeixnSX8rX8UrmZ0gi4nEt8lA6LtdGtpoF/
Q2irR3GVz21NpKvndjOH41ZesoGTxKuaTcfvSsN1W+MmTkdLVTw43rCVDadTp5dviY1TMmj84qeD
Zm3XzVpGLD/lk8SBrGqb92j78Wdv/ppqzkoLOc58S58ke8/CVILqr7uaSxZk3XzimA/b85ySYDKt
aO9LiNOnyPZYS4/6pWCLdG1CgklejBfmWqrNX4PpcSLZxuxUTEzknbyoXkEywl0J4oRuJWQYwezR
A0rLGCyhAfnbyZjofGSKFfRLUUromRbHGLfQuq7UIt6P4C0Me14OLJRTZUffqhae0T/IUkM7tyun
cStfI0N2zLvhweFmYFksC0sBI9Q96kbEM/Va0w9nxEWa7uWja2XcpibcKlOzUYa7XMiaGKiNYCEM
FqhXTtuQSaGeuKOtYmdOKAfaC5e5MRN8qz4dan7Sz9STxWCGl2Q21jEcL/LZQ4pcsxHtQ924EcBm
NixjF/rIuN3kifs8DfPJ4DaszEjtts1ayxX0AqJjViR7+THZYbC7sHbDfZGOWxNkeHWihkwmhr3X
TFt5hQYZltH0qCfVBK/NJm9JZzDPcO7cAATdmCWhAzvB4Bf2aidzADnHMmk3ldNu3KDbaDnQRPa8
UainistTz9fkY+iR28hP0jmxkKfZbDfUkVZxnB9lD8mKye9FZe/aaT7NUPYSnwaK/ZxTE3DHkWrv
vRwyQi6AFwebU2Rp8KuSKXQerNoHlrwD2HpEW/amgv+rrtlmsCrIlgzhUoawPk0eTHlz5kf+JbGH
rWy4GFUzi1MC6+Cmhr+hHUkaO8NW1m6CXt4DFl30K/VnTcIqhgLSs5svCBCvrTzdu7JadrKvim4j
9saeng0FdHq1VUJ6fIo1lDCMGik9JzoGE6yNMbu4aDi69Ub2rB5P8PG3m6hNjzJymRF94FQxqcl9
Xs53clDM+rtRpnskR3byWt1eb+KtAlhU6k+FOTAIvraurBJ9I5pu2AbOePJ1HJgGNyDzJudfzJ+U
2POckY7f5SD3aH6J3epDZQFrfq7BU6FBOsX+kNu5ITkNxdidf2JO9vLWcXcqLRpzHeNGxTSM7Ewv
qxcGWwzdUtJ/w1a+vWNzmGxJGaRGAlUOFJLe67OhqxVqq9vWOAVPlj2d7aI+aif5OX+8c2DacQLu
g9ZWrCHX5qVCMkT2Epe5VZgic8YnixUsqBTK0BTINmULRyFvxgJD07dOOItRBNugnxwRydiqvAV8
mwu4uykCVguxmhlb3cWMNz6UPthseZasthlD3qIhA19OJ9IZNJ//MNISpa3mbPNG08BCnMcsbyGf
4lfd+c2Mia2NYZJpy3TnBkrNLbzXcBhZebsWO4uqK01y7BUMgxwhHQbOLus2JtZc7K+YIzfrzyYq
aexdUQ/bW4+PD9Axwd/IekOgshKzZlrP3pQs5SNLpkbAmcWI6alXBtB58QHxiJRqfLCUZcOR6KNj
SF99DuFgw0WAK7ccRWtIjzK7OTGknVk7MfMTRlLsd5WilooF6vh22ZSmNx0MuCbFHLus+ziwqSB3
kRWJ4mkbgBVFZYkg/btaEZYipJCW4TaxQ1L8WL9kPDgxGxaEhc/EQ813qNiXzVxtOsvaQf7FLlMB
kPFaFXTA2BNSRHDXiH2Ys58ziNIwJDwCPludYCpesszB0KxkABn79+wJ2KtqnRynbty2XX9oeEI7
VjuotuXBDBs17vWMn+Ycn42RWnMkmrXsr9FooW0ZD2IUxJdHefRiIYA7d8Z1mX6ZOR8lSyIDzin7
yDYB37uUEEKWU2yZOLPEtW+iOUFhmKXmEMD1f6rJgwfeuFbGnDxrctQ4NLINe6VaGHO8Px+UGDAP
qKFAPZ7dXgc2FzK/Gn8oE1ib9Wai4uIbL7L546q9Ns6DcthOaTBsvUHyhsP9rHYPKJqeqsmCu5iA
lzVX8UNtT+rUQxXRNA6GvTW1KyfJNnKkKz092r29m63j6HBEFTtKoFswl7UV/HIK92Zwjee+Q0zH
Ij1ZdNhMxiYv2TocFTynzab3hdg5D3YYAJKJ8FWHkG4oeGl2rxHOJ+SMNuImZdrFySNovPSXwz4L
gfC41sp6kMMpMxwY1s1I2HX+bj4ZgWkYB7BC5neUy2EmP+YqkSiGMVX6FfRpuwkUGNGWzBN356s0
eJZRd8MInZS5k1UoWCnZPuLLxbKKJ/bm6CimTLavfI9EPfA8H2W7+6WzK1mCuFKha93Irg8x37LZ
xJ7kUbqXsygDFOMQJ+leHFs691tdmlfm72r5oxxKQgHduYpHYxcT4MjoxsK7ETOTYfTOcE9UazSs
unozUjbSyuiXlnk3VmaSh0l+uG18xF46swUegxNYJkcdyLTRf5E/TtN0EF9msoeqoUZoDdQCg5yn
B7tcdkbxZDTjtpfzxdTwOQoxizxUQtiwGk/iEMUF2ZBuoVJ6COzp4EXRVQNISi6m9BAu5jE+ujMR
mjkdxOCIv5eTTkSGrhohFQ8vBwj9a+emV7/Vw7SREEBMeNDERzk3MQ4iS6Y1OvBLOTtGPm+86LbG
82CwbUJ0WRdZCzlB1dhv5YPPB5J4RIPvSNzI6KGNAI0WWvC7EIpEcT/xkB9twMRqhDMehNt7PBSQ
sGRVt2ly/xyIy2dyRV5n5a+4sa5lS0yAIs8/Hhm7Wz/QTi1MlHIa2zg7ilk3sEVwQ20NJT3iMyd9
OsmBl4+CrnwrW6Mo+fgenr2oO0fss8Lm5hgZdZsssnBn4leiBERb/NjA9ibfTuF7UQ5/FjlN5X+E
hX+wWucKXS9MQhqlLzJIeTONu0rf9KtUQhW8kjjvAbssnqon0BkpDajRSzW4KPyYu86nS8/TbtOb
GXPmjOaNDK31qMux+hLtl2l2rLT4mOCUxPKeZ4QtIEG7aes7cuQ3cn1KuShL5CTBl0QjuT9TzH+R
2428G+I84UIibXFh0qasUmf02Jo1dkdxrW8DIx/05sYIiHZwS8XYLft2blC/LVboiBDG9ekWQQvi
K/KJfXZA3xX53wISmtqolkjlQfwS+mj5aAhTthZwG0/R9lHlkkrXZkgnG+3X0Nz6CZ9l6yoEhQgU
zn2BkgW8JKVXzIsm7pD5RDC0o9nMX2Rt4CLtNnEpM4GAqvXKIn0CGIokUXCQcy9ue2b/iIuQtB/B
/VFcm8vIxNqHGexbBcKQ3kImxzOTfWAM9zX8zLLJ0Ti415SWfNP0pHnkt7qU0NOF/p+SFGqCgKQH
BFAVt38O8RG9wj2toe5fGs9eZT2rwXDftcCJcbhISW5tJUBoPFI3U4UJQNchXdruuE7y/NACiWJN
xid54/Mn60p7qHwuZ/aP2O7nRRaEj82cbUkQ2Ja5i6W1mc0lYZGcJpOQtcOQq+rCTqaT+Hy5ToRe
vJcIJG6nJ28wn5MZV2Ej/Rw1J/mY0jolofGkwG4/e8nBU64yUdpu1fiXngH5wGl2ssPHcFpPCbcB
EuHBGN436pWoLqjzrdxoa2ItMbvBhMFSx/vRJc2seqtwepq6eCLjHN12efFDriM2uG1xGBZ2iTbQ
vc2mTsfkGFFlbTP26riVC1SfdWA2/xDrJdZZvrtQzV3K7UmslFgs+SQ50B5Rb4KLFacSmqAYM/TI
HHKcOThLpXvQ4K8wMvVJRa/dC+EvxTJqxfAANcBC7uyZBc8b1m/srRv6iiFMWqetf77pzQ4KbVzh
xAl01rQdMRZTRHdl6i4S9BuL4U8D3fqmm360gfgJRESVjRpP9+fbZXeKulMZSDYdhVzLRjGOpASe
QgJZuVR1SfhLTrNEG0nlPOuGehqKch2jQbzMmmw9avNGot+igd+0fs5jwtI4+IIN3WmGPizkQlzD
Mggk8Ec1o38bf5XAWeKtzunuC5OWWHWb8vElomWakx0l/smb+KXM55OsKEjhbWBt5PbsXvUmMi75
9GTwsQns4aP+hJTRTeaO920AaV8eMKPB2nWqr+GknuKK7OnUL5uuX1pyV2KVxP/0GgC7qEMIpd0M
fiDtikR0+Gj5R3FKQZj+MmCINAI4TGcFETWMepY5O7lIya1LzBiFtYM+TU+tZ+lPMyqEco8JXeIh
kgvnuAq1cNMcDhKvjCGuRW7c+c+uzuEuL9sH9KH3JX/t2P2GvBuLzVWeW1vN9UKmwx5PErjK7Mg+
kmJGWHa0IFXbKjB2EgVIZF5009aa1acwc5/neD55SX6cuGSL586kJQhqKgt4zXTSeu1QNfFelnTs
/HQpG75sJlBAJBojLrjoQbamfSP5Cti2d5ZT0WKsnLetxH4Z0Y/d0V4tm66t1IM/l5vv4vUs2INl
UlyFwJELYU3wHtDk1XH7lCiKcudBbEFftZuPE3HvNLNCAeOSKLTBhIIZv0hljgKsc/oQ22LmxGRg
Ysg6S9V+AFAS1uQvoaIR9gXNrvH/VB6kGs9BUu12K5xigksQgJNA1xzawKQEIDV66WkVHJHkxXvt
sdTW7jMaC2dksrSoSq+mZtOvKYgA/JZUXQVoJJVlVfEezkieWttQexdwGWDgKwryLhc+eYL0imng
oD6ejfcg3LYKr4uq65YlKmSvs/sOkPpinur5jNOQ8skZdzDfS6EDycOldBOnIJKoL3z8ZOHye5MO
pbMQ7iGpHFHqf/1kf5r7UMswwCT1YziwLGARdMukXbpWsoIsUU9Ls7aYNfkzQH1Q8FIBi707y3c3
DkWxLgDmSoFG8uBFHxzOPUaAeKRcJ/i7T2vD73VP2L+/s6TJf6ue5naRRxYS91KbnMZgUwN7HcFA
S+GuNDgUtGoCbpYiAvVIqUFaE4z0BBeuu5QOO2kPkN7CmG9sCFmr+LoeSL6o3+VvwVdu/0JUcHF2
vjv9d3WgTjn91VFUfP9v1INlfS+T0phW3TBAPtBUe7EKs+1UfY8gxEE36PeibkjnAIQ7ND4U59HI
C6fBuf+v6GlIpylH6iLCiDgDAND4KamlqvQfSNX08/r4+Q3eviFbVJh+RBDs9ZybaRkko96KJAzd
aedOju+h2a96iIgECUAOQfiPxlBZ5vfSa0ksJ3x9EnqY/bml4uOdK3n6Ny8EF6Wu0VxlqfbFkdEz
dNfs0fmrDVm6ZZ3mXEiW7saPn6S/uzqeSm3Y9Bz6LC7GXsH8nw8lwYFsMIMoqzfNrYveCz1SZede
SSk4MNl7I/2yGGEpEMkpiCUq4WRUKLrI8iDuS2KUdBm1kI9fUTPfmQ3oJD26BzUXsM5FVQPhialQ
yZGdGSUTskJTzlUXHQapvM901ChqshauNPkaR1rTW6gqL5W9P7/I3+JjPUY/6gLenfb/yI/9KKAd
iIKwPbOB/utPNy99lP8qPvye//KTXn1w83/PHxL8LFYv7curP6xzYtzprvtZT/c/my796yX++Z3/
3X/8t5/nT/mMkVWn0vRfM7LuX8qX/BUVq3z/P6lYLeMf0ojtYJz/ScGq6//AKUKlCjUrRsFlvfMC
3uv//HfT+oelG+DfVDIB0G3JD/1/ClbzH7QCuXCK2lQ0+Wn971CwXoJUHD4Ff0B3GjG7blN+f33k
08Qt0IYpUeRqHJSwop2h/QiwOqSWEU0DG2BdW9WhNL/x/yh+aNtHvuhhvskOJezzY/iEv0W/YqRw
/kn4cIHVkFczbM8C/wcXgu5cei0YlZAWDFTjoS6znTu6h5wSUZlrO5u+crNc/LZSp7+Myr8hZH4q
orxt/vPfL7tz//k4D1NDnyqsDxekCxVY2HKA//jBM5FkL2crOuQFShMJguV7q63iYwlpDtDerCcV
oAfOcrb7+pi0yVwShOj29TTk6h7RWeWr2zsKkpl++Z1hRZBhddNGn8Puym3c9kqtvfZQaAON81Xu
AfW1Z4Ehj5tJQdElGaHzWkSlNdxXUHw+JKNvXzUpiQFd64y/jjJHkv3/zqgvATEyamZZN4jTYHnA
zL5e/3ryAqUpJ+NhbnUyvLVK9k7RAIJbKVIOZG61OViU3pBf66TKSIOZJOrRYdiS29bX6ogYb9kl
7cFoYZbKgrlaZFQ1f+VI3IGRGUykToKCBJeHDsCQwD1a49bJFw5gNCvdXoUBZakiSNuJlLA/6LuP
V/XCgcjwqP5ykshYGJZtXfhcWP+bPuo992Fq/4izyV9WUJDOO25Nn6Hn3tmtOCrVEBwuWg6exGC/
xSsusqhaEPCkavzmmTNJPtXZafQ3ZsZtZKaf0b9eoAQYmOXSlkczJk0TnN+Lc8taVdbY68rDqBvl
gjM5hTEH49g019Z4bBvjk4m8eJ4rQYsKJ7SHMKwOnOJyIl3f7cJgKE7cgNx4W5er2JEj35p0VB0+
XrRLPye20BETZ6q6a0OC8noqO0RKywnWh1NhNnszdK4GDe7fj58hy/F7ZCHPgDWXkRBVsPkvTruV
mj3wP8zFVPtg/dV1G8ZIApXHjx9zsStk2qCEgC7R9Ljq8Ov1ULIsiQb0+PLTGLyMqUcjAERJ6otv
zOugXH/8rPemzdNsmPxdaHkIEV4/a8obNfdGpm3sW1J9c3JnUuj++Bnvjue3Z1yMx20jw7EDngG3
/KJv4ru6uDXso4Oq3Bj4tx8/7OLw/jV5/3rYZT+mW/dpHFo1DBVBuHdU5RQjkdZnQG8U3/nEEL47
eYYqKEgIS93LPZc2TmEWnpedcq94jtB30q32k0dociYv9xzkmbKpAaZAfv56gTp0QrS6VbITIqJX
UpNDpX0Vzh2VY2eLFsI+LIcITjWHOki80d3PSFnfHaNJMzpRrsZJvjjD4wTTLy+XnWoNppVkuptr
bqEfr9l75wrQPmENd03Uti/GWDVz66NNxpo1+q1bZVeGoV4Fhff0v3sMYdbv1lbvUal3hig/NUCf
+umWckTq1J+M5f35+tdYLkx6pY5DOvmMxfDLFTXJyfmMZerdJ4AVU5EqNwDiXlg6c7CssFeC/JQ2
07LON02nrD6eKOPNrQETJFZOE7IhcgyXEV5Q6RWcsCHWVFPbo90GxlOckyiCOSheST2cJFbtXidt
dQMfgiSuKA6k7vyM9/6pzzOFptixNrkVuEu77UmuThbaKvp8nRe/smlnet/msh8WbnBbDE+zniRC
13HIwR5CbgEQw94liN2NoYsymEnBIx1gRqX6mYIsh78ErcWFaaDvZw8lBSWQz6i0TtEqM7kb9xPY
CUu/mbQue9S7qtuNYfKiR8MNrX0eSJzrso9r2FwTc6VppXqVOFmAml/bHLtej+jdRSWJNoYHXxvU
6zZT0623Q8NG0i+pqW6r3vtTv80m6Euze31WZwpjz4ggVaSiwNepxtQsE93pNiW6LrStrxLAX1DS
3TmoLCpLUlPoffQQoOEKjXRRb9ypp0svoa/JBSq9jj0bdTcqL+RHEZY+DG7mYym1hlk8hl1ABIVg
dvNiKsfYWJa9R4IMoRUAGHZnf1VGxVhUtjh4qwn3kSd6lXTucdFskFdngFs9LJx1mcO62tdG8TXS
wZioUZUgdqOmKLF508JSaZUFtheviqkJN4rtVoeg9cplHZNkbFNElR3d+mOi8/baggFrrc5qBdrB
15fdrEYPXk27qGIA86qgOFlmlafdVOo0IC+ogl4gWU4Vbp6ga47tNSPIHtSMmlGl5kCS0zi9n63Q
WKvgFTduRZ+U5QzzRutUpJbG3ltU4TitFdK3tLW37a3WBelmCBpoGtOuuZ71Qd00Qx7TyZpFX9rJ
ICFlBrDqt6lCIogYNQjGiU1FWsSYIcIdstg8uUheb+Af0jc2YqCgmNziJrUDfekqaBEFiKS0dP3R
mkXNx3+RGGo1xh7wZ3eq92Fi0OVO0mmpVRlKK2ETrKu8zq+QQc9WYej5JIFVZGVLJ96Q9wxhFM7c
ZZ/Rta7Cnk7TmFptsFAV96ekmr9WsHCtRhNm4mGyp29QA9F44Cs+4nRujWhcJJRayDq1CemrmLsF
AN8k3xVUuFa2EdP2gjA7eSL6nDN0eZeI7EQru/UdIGyOT++T2oKuzkLIWIPqqiPBAfTXuHZLpV2r
dRF+6axqpPlNhxcqVYLt4FvojEfadx9U8KNm5fa1M5XUP+aqARZCZ3CtzQVINQPUTNcbgIutfBul
Lk9N1OY+GqJqVeg5hVvamK/cKS6XqUG2utQDG2aQOgLON07LIlXGNdDz/M+OtCjid2G81pSIXG7R
ptvAzVMg126/RvEWRUO3KB/VAmR1rM/oclD/WphwqW3n0p1WSdckx85Xh91IFekm9iRfqVQo+UZs
hj4w6YrhMrUq6j5Yh66mSsV4ZlsAxh8mB8iD07a71lGzRUXhcc1lZtxmkeARNIQFXVrKt25Ru/Se
+w1YNN28mqw0uLdnswHyFP0MG25p9uQZoN+jdKchukXTSHWjeX1JNavtlvacVOtZnZw1HB3mqiIa
XJPEadeVsBPQoqcjLVSg01uoolLlQfyTu87OaNtyrbp1sdQzmiqtJgHUQmnt9j8IGHp/SAycKRKd
7a9cffjYOfyV+X0VkpgqoanDLcKRsMC9cNdJ1Ws+QrbpqTSVmMS3oPoqDL1ldOpWGekfzFwRm7Ty
dWbRjEd3AkSa8/S9QPR16bORD3qvnWIKDdCmUjt122KQipG3rGJsr6FQNayS4ls6uxTzO3g5mxFk
OjwyFRk25F7TSXl09ORHMOoRXR9lsgGzXS6iYE6hcyrGNaQXj0GEUORYduFyMJt5Fbleum/glwcE
Tbtl0maPsaLTnhi75drMquBaj2nZ8MK8XLZ2FUpjlr0KGCg97Ag9OuhqL60aQALhOcwvGdjLwIFT
bvYUMN0KZl0dU7KxKfVndJyeBxswsBf2f4J+OiiDRbmwbEbU6Ep3ASlru+zt7MVNBxX+Kj5h6Pkq
tN19jIgjFSoAiiMqEoss9+5jezih9/w8VPF9GbXkGa3IWcI2sLe8/ufkJ+mVUxJoKMb0p90Xf6RT
hvb50P6Z5tq3UISUczIKGE5vGZn1M7eyaIUONUvWWsnCT9WvUxg0EB5ZR1uzD67tJxSShpJEJU36
cVHduqVL1WumhU1xKV5Vdl3h9dQvJddwKvh+iH4J5bh5BKSqIEq7Snwkymo1f8ia2UbzArxQjE7Y
2vNznfZXZivQDLp2UbdbsC9u6tp5iYfwrvPjxyz1rCOhD0LYsUWG1I8fDMN9LHLwNungaFdRXoNe
iVCrnuPqyqjHHKiZP6/dfmyuqjH/g+rXY9DZ8wNeyVsOU/TFtKZrpWkh7pmje2tqCTDH6eiVyoOi
6wiYZ8cgDok+GqD+WCX7Ec/xTcuy5g5JOdTkVAD8WR2k91roJbtscE99HMfr0dXSRQSkMg2zH2Pj
7P1BuYvqKhbBuZBxMwgnLtQrPzQQT/FaZzkUtfbJDcuS0PXVkSQBzUkk9QdHnKFeqiLx6nboGn1+
0o0CjpN00zQhkBbvgdRF34bXTVKRbrqCsPxoOE/W5B4zIt80HReG3W704KnTgHRmX7WgoNYpUpYg
c8oVoRKEVCcdb9Tt+LtU3xHSunGzdi0F0Nkd36AYt2mDpKQeA7NFZ93PXkznqbAf1aBYezFWHa8X
qTRRhPmOT0r0nZ0Y+zoldPpKKOikPz42UKJPdTEZ3GTJT0HYYttQAFwEyLZrZE6i9NlJw+2Fcbrm
tQGbLPJe3QbVDf0RiBTXgMt39FIyMP6u6cAvwEYjvwULy33R2yeC+BWbauvAeq1q+rp3C04wbHtN
vzQqD0V095PL+JtmCcP6q0/Cw5tzD7IvLg9aBUShGiDEjAiZXYJd1ezodC1Xbaetwn4ELuIvE7xD
GkAa1T0ro37bFtCYB0R7fOtQsnx05IyowAKPgq6QPmRU8ZrxKuMn7OazNzbeXN0u3liu479lsMZg
gtUvR3w2dODdi6HFcCDKylfsO6JUZBZv/ekOcgtC46+GdZeGz3NX4nVx011CEbFeOrx7q960EAb/
tcNClirp7pqwRlGHIJSNCjg8sIYlv2XJd2t+rNtpHYdfKtf4ZAXekD6yAjqJMSk9w+ikX158Bi2a
5tmdoCSFkGoOCbkyuqb6aRcXzxn3LbfdGNGdVo3Lwiu4mhgL3br7eP++M6WU+6Bzpm0GnkT1YhNE
kT/Xpj0Xp9C3D8moWRtPA/VUa3Q3fvykNzdJBosHV8nk65rBr9eL1yOj1sdeUZ/0Jgmu1K4Kd6me
OJ885Z3x0LaN76DswJguc+S+FUJu5cX1yXJ78FpVoGV0QXI93Fqxk9x8PKR3HkaXkcauJCNPDeAi
XdGMRVPDVFieahJBxFoAklWlm441LOXrjx/1zuxJPQ0SBchyPeTyXs9eonhJ4yZae6IxqQFU6RVX
vtekn+Q1317FibYslWu+Dqc5jG4Xj9HswnWroUxPk5PvTHLDA9KkjvuQhc8yxJSzlfU3afeCZQ4t
blSYWnJCf3uwFJQcx1IprZAWv4z5MkMp+8IIK4naquVEinKRF97p786oyY6Hwkhq3VSwLgx3RWt/
njtpdSLT/nMqivupTL58/AiZrQtHabATLageJLVxSUeIEshsFKZXnto62oqTDLQKCj6gvTFYOXdR
D98tbtIfP/QNigOWBFOjNu5Rh+XAnbEWv1lJIO12UEd6ecLf9UOw5DecjhudcL6JB17L5RIZf5LF
OY/lYqzsFynJ2w4Vm8un5toQmANR+MlwWiLSrz0dnaEbrCSDWJPthUhvQ/nqhCsuy3vigkbX7pvO
JR6QC89OHGV9FqK5nrHlU9Qtz37HuiZ5xm7DrbLztOanr15PZGDU6BvQQ82603MPSFy5hNWGPiBk
Dcobe6QTLRFva7sPafxYa8YahN0ncdDbbKnEQbDLig6lqlPvfH0mdaNHeTdWyY1V6rCmfiQQnmZY
1OIqNJSoF4GaICRclc7S9pvgqLUQskxw93yy5O/Zod+MwyUZfaByU8/9oSVJFzMP+OHM6k6KAavD
x3vrPSuEGQd8QQGJvsULG545fja0zlyfwijxD3ZoJ1iA1vr68VPeZNUt/oOF2MAjutJn/HpezcQJ
6iDO65NRBl+aMqZqN9767fjFMfpPjMA7h8VyYRexeR6riSF//azOAPXZJrp6ytKYkN6NAu5u5UjW
KqlWdJn2IFG1egf2cnosVdNfNhY5sY/H+87ykf80NIMwANzVZeWKNnl79mt3PunYK2xF1R7mse2J
ganHfPyoN7RxhByEew7cITxSB0fzerx+nZmF69HvNvfk2CZjG6s/nFKBKqa9rZovE/FSCiAyV7YS
5plK/8lWfetheAGcjOtQA6IZ+NK2w2QxBGGpArDUk2u1/Emab51MBhJLwYpo3VejJbzUFLz6+1Ar
tq0+Pbpyt9E+LXbI8XxtsXgTnTI6gbuBp7mYCkehx7BSG/WU4NWUotj43SOgaejG7GWqptCnTHvQ
Ussg+mF7VykARTLHy0/WQ07M25eQ8NvWkLi9PFFx4xVjb7MezRisqmxf4SXmloxM2lw37bDoXNKA
3bCsvD9sr/gfbDyh1aD+x66jm/v1ZoAsyIbigLWoC21eJ17kHshNJjR61Oonj3pn44mnNWzy+yCl
3jAmDSkaNlFVsb/n/KoNqm9VXrxQjb/r8+w6qKolVfndlOjbvtKeiHGuLM7d3998IPYIdGE7FvbC
S8uiFbHT0xRpnxR9WKYjKnEsMxlnla7K1GGXCW6+mmnPJH0bS4vZDoEZWI/Gz9b97eZjvalYg2kg
+nfci6m3SHalYWfbp5KmxbnoryMP5LpKpS35oxUkbbFXrAfkwBdKEh0776Wc/m7hFzAFTYk6sR5w
Lety8R2SFU6pDTp4en+V0qzSx0ea+rkqPQ9Rd/3xPpfhvN7mLLwcMp3Dq2GCXu+0Qq+Ducjq4eQU
anUdWWV1yJxGv/Fqt90OmTrf1XpUXH380Ld+BB9iUD6HVB+czuUIvazpCnVIx1M7UGQomvhaVSkD
UeR81PvhE/jBew+zudegi2PCy3SZB3CgYgN3o/WnuZip8aChx52uHr1toxb/y0eJl/4twBurJiUX
rvYnqkXfVJfmjN6/02pzO45m+smRESN4uXCerZpcU1Uqsm+IzsaxSj21nE9Zbn6P/cxaOol3ikvv
z4/X6m1kwX3DUR1IMIDBQPb1ekyRXuv0wsTzyYxL1CNm+6BSO/r4Ge+MBbEcdh+YVcBEl76vdJLS
CBV9PlF4+mLaypWm1384YfHJJept1A8iREBLDAj6+surWkSDaNRGU3eq6aValOlkH9K86jjI7uNg
0pJt9/pdNanBqs+q5DMH/85JA14BL47B7ZdK+kXwlCVm1wQ0d52sfrrJcn/jpQrgZ3q7g4DgmJKh
rVSbArh5V0TXThBf00AEb2W9tfr+JpkU1Io9MLN+/PXj2X+bKLORDAJfCGIOR3BZ2y/jAdZnNetO
YQuMHNr/ewqWS8dwVpVp3joVVTg/9j7Zvu+tBRoegBRZCECJF7Ph9H5U6Q79l1bU3DrOEC+qNl7r
eHWtnK680ntxh3xHdu8T+/6ONTBBdQlSA1gXQ369nWOKLDqMrOwBO/7DrjzyHfWfNR1Zntfcfzyv
7yw44TLwQw28kAmG5/WjpLCeDFPVwTUxtUtWviNH7PU/tNScN0bWPqlGYnwWNr8NW2yJVA3Mucyt
c2HPK7fxGtVR2lOCdmoRNleK/Yii+zHuXlp1A4RkX6oOlCN0/rnq319TRK9s7tP8T3JJrwes0U1q
ucM4ESk3+ovvK8nRnIfiGERReIJQxF6ppdnuB19BzCCc5k8e/858k+Y1JVwHiUkC/PXjMf9Jl1UW
vTL0HbrLrlHdrTP14XXeFGgMAlKEljf++3kt2yU754K21UHoXCZmkslMdCtJ1JM+lj/HMv4eqf26
zqfPzMc7C4uz5G7HspLZ9y42rqlFSYYuHXbYryb6D7rw2Q5D90jVCGhiRd1mSk3aj9RgQn4T7nG1
bqwvkU0J6G9va1Cu8haEa7QkXGxrxyh7PZyD+TT5wBZGsxrXcabCB6r0d7FbHLuqrz8Z/DsWCjEz
OMx0XQB3l6azSyM9mGMNQg+TklUctrtZw0i49k+v1/dN3f9Qhv6TYWrvWAquYx54TIYruhWvtxNl
Q7/jfM2nrq2YxLQD0J/AxbEjdKl/2IAmt3noe1cN4fmiIjm8Tgqv2qX/j7Tz6HFbCdf0LyLAHLbK
6iR2u4PtDeHInFlMv34eegZzLUoQ4XM3p3HgRakCq77wBtrVK6+1KU23Zr910qw6Vg7cHNMLqoXg
7crbzA8z9D8J6mWlbDQaKe4kQ0EjpRgOIpTzTWFoi5qqTHQWafBe8nDR6eXjnr8PVtCNDYTt0TVD
9a5J9MeiCj78XPmoYu8FBuaS+8mV75jXmWKnRUBAB2SKFv6KojxfG6h3j3zHgQ2rVlP7/Ls+CRoL
2fLQQ5gIZ0YfLSAGlStBCI8gzxFFQcB88+ujy4kP1NKWXdF1T6lWvxh19yu3hx0kb3pCpvq962i5
1InryNKXrvRPtaUcnGI4qbKDoyCN+tsf2pUD6ExFSp3HakrNZwcwLZIeuI/gZoms391Y9w9lNNpr
a8Rntc4KZWEBrs6figvqtJQKAYGeL3vZpJky0Ih3OzEEG00E5c4EKLyBm2xub8/s2g47PE6ySnmH
F3J2lxkKCHVJrxWXnPAuS0G+R9Gbn8iovCB1avrvt4e7urU8+jIvPondRYrbjnapYCclu03k1fcl
J2pX+7rzw1P88oOiOmiARguMTdeMmDtonbXpwsh/kkCdYwY+mneRbEUPUCDkV+E3+uvtn3dtn7Fr
5/GYBMeMeTFawR09KceEfU7EdzTLXwo7+u6ZCC2I5tftoa4uvDPdaATbqFjOjtQgKqltE1N2+6pH
qah/hsasQ9gLIL2PDnZY3ZIdwuXkWBVA9DRioEeBOZ+dqjizugnB45bWEK5LWiTwebFdGo6Vof57
udUikiWetG1uqsvMufUKSRmr6tk0Iqh94SaUf+ettPAyTD/5/D48H2V6rf66nxzgViIz6+p5SAKk
HI9gm1aJNoCqcnvvU5S9Q8i9vW2X79/5iLNFjCKBWQ9ay89F1q7SagTt1a2ASq260a2R2g3KhdD1
gkJJRYDQlfIT+FJyg3kL2rDayvR0LXumoYCOYT74JgrSAKKiCJ0gx6gBllStja4JMtWxU2T7wAOW
Y2aogpHGd489mfYTxJDsTesd9Ielvure8hihE/J9ET5QUZXcMo8/OrRFt14KFieKPONVmFn8PfUd
xPNiJT90Zdiuyjoffg3APnEQacbvfi6jIWTJxUGzpfxDSjqUQ28v+JVTa9De4vkBDk/KOLsLxzQP
RRLXxXPYBv62EhBZSi1yk674Roa/cJ4uX3FqfLCGqHYStevz97UczBw2YFw865WhbysL4fTOCOSF
GOqCoTltKc8p9GEyBGKo2bcfWwlgp8jKnkMbPqZWmyYqXk15qLB1o3nY9QgUWL1yhxFygm5NpxzV
SPiTzgQ40CgHOjjWA8IVUrXRm6oFHaV/B5qqLyz9nExlT79zijemboamwHY9/7zKtiu6zIrz52DI
m62p1uW6Gbxwk/n2LycR5t5qU3MTp311iCgnwpL35JPalM3eDkwdBQ6j2Ircd46jKGPXHHwE9K1G
/VZ6QOSSDNp4XYTWKQst+4gqkX7f23XwZCimWGtaQJVZCGtV+Y3YDej5viK9gcQf/u17ElJ1b3Sp
tdCsvjhspA+UPi1qjTrh9LxAJUo1ayjRGi6n+THI9PdAl4+llW0V+Om3z/VlV4WxEPrnrSGynYqc
54tbqEMzhGMByjUpVR+rJ6qQmzLSEDwZMu1dILfoSu0ovuVO3H+vMHs4CIrxHws/Yxrm7AqFOEOO
adHHJtCjvH7+M2LHMDF+yC3XVqTXrO6gM3jI5npAbLryc1kjwFKG0aHH2VYvGxQqvIUa67WFmAqP
kywyyq68h+e/IJL1PBzIBl3fYpYbnCIDSPW1+lxTY18BOfS/9gCfV5VmxW8F/3popCI63F4H8/I9
xqub4eFP8v5D5zz/FVlhgCK0/fJZ6HF839fml2Cy1QoG0dxXgRkelALm3DDJIkeDidR54vgD3lD0
XrowiF58uIQ7qe7i+0bpqyO4IUrkWR8g7wnGIipE/tIRD30z8058LhUZ5aUmbF9SpQMOp6fmKgpo
gY5206wdX5HXXiSBumlkoLx+ouHzG/EfqfCn7yY4dEPe8lUBozbp+q8aMckCdeVPrS4QsZCb+N1J
wuxXEMA1bEvZO8mYMSDZJltvoRT3qJKn9hYVSGubZpb9aA99vkPSV1tXqlJgzFjqT76BAX0eKOpn
u4vDQ6JJMkXHpCmeS2kETx35+l1Q+RSpwdd/ykSh0RECYapSGd+MArT97R262CB+HJgOKKREq5Qm
Z5cmeE3A57mlubWR/dAz/Wc9hMU9XUHoh12poJBZLA15GV4wjE2WS+1fBy0zOxOOp6expWqTnYmx
a6X2gzvqZ27Kj57UvhSIyVFNuY9L58vtmV7GGLT9oPHSbtVoI897nWXleHEnmvQZ8XU8yaIdpi47
tf9c5cVHPva73jGXwrUrKTZjQrPkG0CxGt+A8+NfS73cS16aPkvlqzzQw/V0rBDatPqhCjPYGuOH
AdR21crPI8Uqw0BHNH8M0fbU4m+tKL+mPfLet5fh4jKm60YpFIc/hTIWf89/Uir8MnYcv+bl17G6
115Ao0ki2hvO8OP2SBdHa8rcsVGlJKyh6/HH6uKvMDKg8hykQrTPRjZZ8TpvHb584Ckm/ImNzv/t
0S6DjCmYmTIuSNvmBfyqcDwkq9TRdiso3Sgwdr8Hrtz/MAZmeFOapXCtz7ZTiWs1tQfl/40hafHO
t4avt8e4bFfygoGeMS1DwfjEnEPzGkMu5dRLDLen0CH8cAfIGpk1pP5yjxoUiMfovgw+cgO2kf4x
yRnc/gEXB2R6raGzAkrgUqBPd35ARjsMYHYBB4i9Jt/EmaodNK3Dsque7KcKRP8+3R7wYuemAdWp
OTJxsHC9Ph+wlG1k2PTYdMuiUjdOMSKSjKziwvmYfvbsRTaosFHCdKYC6vw9nMjaYuBbdc0if+dR
OIa5/CqN3gKR8eLQMxkwXX94wFO/eXafCsNJshRXMzL/FkXlkvdBkfDiGr3G39jdCHlIhgdyewWv
zQ24CgtIg0nnmztfQVMSfeSnXOK5IGcaG/2dqhkmWG2xvz3Q1dkRS9DXBLxC9/Z8oFLP2k5C+NsN
CinHeAapodjKf2AHiFysrcQbLtKF7+Hq3MA5AXeCFgoL/3zIwqBGluqZ4aqF9jQYT+Da7jVlIVq6
NghLN13StH3Ii84HUW1vFI7TThCB9FcgZSdJyp+MxH69vXxXPi1zIpiC2KJdclEW8rswbYek1+mQ
OfoRra/mYPph+6WonerORPbrX8unE30bKBNyhH8gtrO7Hm0jPUlyTXenBvhBVyF2iVw3F5L3K4tn
AuNA+54uKh3o2Sh5GThhqjMrq6brWMnGL29MD1nYH2+v3oXfLkIMHAOuJmLaCbo8O31G20stiGHd
DQ2BZqwE+SupFRka4KAMEGhCBR3JqBL7SCroupcyiupwz0ztJPQQ1lPvtEIg5Jdq67zwwY8noWxs
aW5kT1rW9Yh5yJAV7RpTjdrqUAX1ZDRViFlrL6+/wrORHyR+WE/07HSfbFkK94Uaw7sxqm4d+o36
3naQJiItLsxVNXwaYF79lqOwfQYUl34tpQqBSzhYrqfk+rfbi3PlywR3TI95qitTx559Jm2SidHL
ItO12+4hzmptNTrBY0WOIVXtvd4uGV5PX8TsOkWZZWLSUx8hpZ+N19tJbMVearp5ZtyjCk1yUbUw
4LR1l/V3veKccruk0OcsXONXHgsTLIdDgg//46Ln6PUhtA9yFneU+vTgo819bzZxvZC3XM2eQCVR
JAcswySnM/9X7NKTaIemnNuuOhTRysjr35EyPADa+lB69SV1ih+VhxS7j2+dB0b49l5eRKqcc/qM
U7ua3O2C2GHUUTqGhWS5TZ4cabSsZO9hkH9BOdk4dod1S7y9PeCfoG++mzbNJ+bLqw8F/3y6QU7Q
r4eG5YYl98NKxz/1pLbQm/XR7lHXdHRpC5cItFouy8G9hewxlGwsQn0jHY++XKHqnvTR2qlLGXZs
nnwK896igTVKK2XAB8ky+/GoJdIQA4n3m+fbv//a4Z9gbPx4ZRLFmf38rqn0Ohpkw+3i8Yeft/eN
DiQ3KBRtPfT1r6qrFt6LSwAuW4RXC+Ustodlmx9/OaIS6OWmq1Bs/xqHpX43yir6alaMVrcIwN8M
IAfb4p6Cve+acWDtHY+i7e2JX2Iap6NCe5ZHSzeY/+zu7RV9qNtWMd2ubyQkXNPme+LYsBUB028j
uQ467PGCYGNj0XeMS9E+KGUVPatWXR8ry8kOWRBKaw2vhYWQ5PoXRE+Cn8XWXIaRUtzWLZ+X6+T5
yZLGE2bJ+cpso6OcZYdAdvaJrD2khSfWotTfbq/LtYd20mMB8aUTOMwDohRhf3TGPBO0cF6+9GmO
GjzyIs99TQHSSPt/BgawDZM6BjEYFT2KLuffj5Qqiez0KtvgccKhmvyUKxkL1UbHSCTbeoZ96C0z
WOvSPwMpp5FhnUxlVUpe8zp2hPSHFZey5VZqnTx3SqE/VV3oH5vOEv/c6iAtACo6wegIKAj/zmdZ
or7UichU3VSUCMcKgTB54QzrIJGaVZ9QyL69i9e+MhrUBsAGmh6Uj2en2/I8OxZSpLl2nH41PR42
aXyOvei3Z/m/tELdxGX60AkbDqAV7ySs027/gCuPDa1JgLqgPZj1HOASeSEe1LGvuZqaaPcBVP1H
pbLVhctkWrbZ5Uu5A8QBYkUAleaIljQJa6P2Jc3F/eObESvf8jj8phXhr9uTuZZYMg62oTwp9D3m
d0XlSHWQZZrmcmvUa9Wo923SHJ0wv0Mq9JV+7w95rL9XqJxTW7u31e4T0pDawp5enSztV3u6ErhC
ZzGc3oE6jhQm21T9L7/KexpM8s5Wi5+3Z3slPgGuQq1dJyJivrOj01hmIcdOpbui6PaF5zdrY9LV
StHOHejUrAPM1cxQOiJgcbw98rUZIpZD1VPmabiAj9R1CrN0CrpV38meNaEl4Pp15bPuy+r2Pww1
RcPTntL9nX7KX1HKkGAXF/hMMo6jO2/Md4UXHKiOLkRD12aEnh6wQrplE/rqfBhKLn3RZo7mjij7
N1p1Vw/O65ipr7dnc+1r+3uYKSz6aza9mae2XpmaK+qMbkhUe3tTbsTC13YlVsCp938mM4sVgjT0
fHomuuv3lMhWVhHDZyuKZhtEqFRaVYVDhqGk/+HYEyjTDoCEOCF9zudWQKHL04Fjb3ta8VVp+uij
CHoq05JdLsQEf5Lw+X0Ctp7Szf9VCpt9Yr2IADgnsuJqtJWefT2rf4cK8iN6WaPxH9bjti2HdpsF
VfwqgJutHSXTd6U/YFxhOOEGMb5+7auF9NmC9/oGcKm7C624WadBb0aTYb16P2SO9IGOd7tTO0Tc
qtzI7oZc7dcNwUi/aoah/5DDDBYx7wkaRzBNowEHrjb0ys+x3vSnqPNRCemV8rlAwm1nDcmwL/o6
xhwmd3aFGKEztbkknu1OEUjCjOiJ1KMS7qtuiPeh0WanspWHYycFzn1BVeCtT7RwI6nR+zDGzsMQ
eB1O3JKy8HlfOz9IINLHpCAxYfHOd9JM0qAtokJ18Q85lGZylKmXZx3qOqn/SCC9v/1RXIlkaFRz
lfAKQZadP0GdRxReBqPiDhFCzrn/FqU+qg56UWInpYQLZ+eyYM0TT2XHoUNJnk0OMptd2DaFqgJc
GXRZetbRTNuFwKafEJtIdwbeai92ZMsbJTGzV5kWZkpv4r5Swu++bnaHGk7zNoRO/J6OWMg7prrU
WLt2RyDHYU2QIRZkDkbk9dDVxu5U18uxCMOqXD52qb+EqL/2eFigOqhbU8+4uPDoq5UQbnoNDC0i
JgnoqCABYZrToA+J+2HYS1/KOEhWtjVubu/3tbuWcIdWOWkuBZXZRQGl0JFCv9VcR+q+jVH7Uwhv
b8TqwkZfO8UUmIGS4CQOEG3697/u2myQLE+vOxI8x1/LldavBtOkRaVb38Ku71fq6C9Uia4dZBrz
JoQ3VAspLp+PGAs7ETR3VJeK3jdhlBQogvqj1uEvouAhFu7bq6NRoZwq9RPFaHaOO5oEwDdy1Q07
SjqpfyzG+LtMPTTovbfbO3atLEVJaqLTozypQpM+n5liqjwaSmC4TmVYn41U7g9W2Q8Phpnr214p
nLWt1ehVAzZfG2lXQvjp+mTr9UCnV76TB3tp0OI/PcIj4tbNnkiaaJb2GbDXJDmiveRsEZ8OjxJt
g11Oc2gbizZe54Y2/nD0sLtXy7LeGxAxThUekptIHhxzzfuCQIHWeButka2HGJfzYmXS3t/qiaVs
OwVB7xg5sjdcNREcsXws6PKo/Q/7Tk1am4qQRH3zhjy11qTuO9twZaX2VwhCfTFr5yAV8ueEoty/
b7tNVYgKLkiDiV59vhVp1NQKaTlRX9IaPvL4Zsh5LrNj701vWmgspV/XEvCzzZ8FLWo3kUsKn82v
81PjW3dab73UgKbMPPyg/emv0sLedJa8pRoboYaNkgVKN8oQbCVQzAvzvzBInbRquY+BaVM6Ivmd
XR+JhcSQZ3dUmGUzfCwt33h2ogbbKrWuEdG3/Acd2TJcNwr/ocAijBdYwhsVv5X7Pp5M8bL1qHOz
pmjt7Eci+K9oM/mbNO6yJUrclSoXMglTgk4Vj8BytleZkBFYpjrimjIQJGStjLU6OuNxDBVnYyqV
uVdrzUG4xf9nRYNpkf4aeXpk/rr84g5FCIFhI+TDFv/ul9R4v30lXLnEaSQAeLJV7BEuipQ1dvWU
HFLDDc0GKacYbqFjJKC74mSpJXnlopsonBx1B+gyoKLzuVhOkWddIHQ3HY2TFtUHvoEcXkt+iCLM
hm7P69ppZ0tkoByTzgUy3OejSSCoxVSERxm2bJ9KgUGsmg8SNnw5Vfe80oFVZOHjKBTDrVWFNGso
8S9MQ8wTEFDb9YNJ5Od5S/j5+SrAeqNMAMwGsC2P2lzeNYoQJMRA1XcTDDJokt1XotiESOKgdriQ
DM2P7TSUqRKLAdYnRrgoggQlGMyGIr49mN5DUyWwhgNP29NKwN4ssfO1EpgKukOW9OP26s9jnz8j
U3mBpUaHm2/mfPEDQ8swME59Vy7oyY6l3Tx4ppkt7PG1pQQiQW5O9Ef4MxvFNryo8mXDd+tsnyMK
nQzJc1T2r3m6dFlfmw8FZ4MmKXUJMNnn8+FGpq8X21glh1VNhJWH0GeIPW6v2jzSmVbt71FmH3vq
e6ZoJEc6RbhZJVa/8bxsazhbJT0g3nR7rIuiJ+w7Dh/9Fw2ELrHOLMjJ8c9JS1uFDASZuu6iU4ON
XFp2GMwMWGW9wXF+jvCWKYv04383tDF5OPx1qUV54tdyrQcuCSaet/oe9Yl2uMts9WtvY7IWYhZl
lvfAr3e3R55fdtOcaQQR91Amg6g528YKwdQg82vmbPp3VYWqESpde9Fa/9gInsaBCoprDpcqBjWz
98InKqq9sAro/uVPhNAPqpOFa5NC78KJuTIhsIMI7DMbItZ5N2F0sl7lNvFdP3P8leY03hYVn+Yt
ihRniQIxzzSY1IRTnBhlvBe4V5zvmlaNadHofNOej9YtNuqFvi1SNDV5WgIUziKsBUsPnJJvjeTA
jViAK1x+g4wPMZJDi4YYTenz8Usp0LvY0qRTnVvKI7Zx8TERfXK8fUQuv0Gs5cAc0aGZ2K/zJDa3
Os2hLSOdPL38bVmYhov+gINW6Gkn3Vhoel/ZPqpUE9x0MvQhZT6fkqY2Sd+CTzjVDeFOoYbDsXFM
fVsayhKS7fKuJN63mI+ugrq4qE9HDfW2MCtiV40VeZdGIZaYdrmhPPDUVebz7UW8MhgUJfIZiqZA
t+dbpXZ+K0C2Bm4vMwaK3NrabqNgg+4TkodStb493EW5mKOJK9IEh7B4bljM83Ucol61JE8LYOkD
aUcBJ4jGjV4HW+TJ2vKQic/ox2GevUloayeL3f4r28jVPS3sBNi7oB0iyhPL+OYELqkCZnvyQxnX
myzR3m9P88rR/CPDASqOxxzs8PksCzGovOdB5LY5hQypfYvFSIdI/dywttthkL/fHu/PNv1dnZuW
1eEjQLRrwqrPO4dKo1ZGaIeRO0yeoZna9tugwJ2RIDFaVSHCxJEahDu7V3FwjEpv41kYhCG/Wr93
MCMxY6WAh35oi/K2UdxVaQB+NPT1x7jw4q1XpuEB/qS/aTK8cfUAOysrjnI89pTuiUgxf7JrykZm
w/MuhaSTmWKVC0SrP1WiyzmSg1DupM8w/wT9yg6asnfQfUq6TwiBrr0W9deg/KIkMSa+hvUUKNkh
LAE/5/rKViOkN5qTPagLueeV25W1ph8Mx4OYbZ57OsaQgOTwQrcU3g7VUjeZvA3bO3odlLCs35ae
nqxYX7rUr1yqZ8Oq52eqcUYvDkCHYFKeeke5SLKHsEqXpMquTI683AKjAOyDpG92z+mhH7eaZxOo
8Sbm2pBtdCcyVv2QHBMn3fVGs28jG9hgluxvn+Er86ODw8bCkP2TaJ7PT6JmHJRGGbgDLxKOlLCg
JWNJ8OkPPHR2iBjFwLIBXDJlldn8TGA5jh3LgeuHvYuIJazv9fQnbzbDNzmRH/BW0NKD1Yc8J9sQ
52pV+pqE1oE/SvNe9F//y9Py90+yZjGW6Eq7zCDGupHIizWOLeg+Yxqd+sNCCHLR+eSWOBtpFuxE
cU7+6Agmb2Eighu2qL1flJHwuWl+TVsLloxuVlyurUD+WenZEmXj2h7DyCQKmsiZSPOd7/HYhCb2
r1y/RmnlD+mAwGnag3XKO7s9UHfSt+1AJRRuh/9IXNMfyzFoJ31h60jff9xZksa9lKfWqlbtZN0L
4JArQ1KtnapWqbqOk8kHMvXNfWk72VNsJmKfJF34KEm2QOK4lpHPVIpi19JhfqiVUl6pZaqvIj9G
uDaUiq0p5P7JbPsKvShl+KRmoYxCb5Tj6GwPXOUF8DCeymgNO56sgttY+1wbefnDaxpwanIyVmtD
Fv5a7et0X1Wjt7FxmbPFuDJV7lMQ99IBFHCzl0SsPgpTaG+VOjw1iniOO4/ySJVU951RPIzdsDWq
HJJWoDfp1mq7mt+UWi///tlN3Uy8iAi0iRjPt0TDaaiK4XK4SWigbjcVuMZQLGnsXnkQ6ZlaxE+T
ScXFnSklAfYlShC6baQ+JUnyGIzSg+/Q27CDEePIaMkV4+pJ+2vA2W0ZNiVQ2VAK3Kop74O8fSay
+Vd8xvQ5URCcUmegpPQ1zpfOqUyb1M8PXSvNo+e4UKgNZnK4GXWno7Ta9hsLTfs1hNFuW9d+sbm9
c1dCN2ivwLmhHxC/zTH3OuayqQxG17Xz4dR12VG18J4nG6t05z8cEoiNFGkm9D2qbeczRW4FMEHc
EF4oabMy0PYHc5MthNhXrydEnBAEBd0zpdfno6SSyL3aViJX0v0CzT8df9FYFPa+Uar+sa5Uytle
sLaa2MbLtIuBkZugA1u4OLdX9tpppRAzgWqJpmC2n/8Qxew0rzGryPVFvpaVV+Bej3Fu7FE49sMl
VOC1kwp3D0boxCy+aI6Fnp1xq0SR25iSvaJLHXFi8k+3Z3QteJoETv7/KNOv+CuRz4LB8ibRbxf1
mF3pSUykP1R9vaGruVeSj6rcKN6DL9/37asT1XeO4S2871dCb34BaHxQLzQ15oUmCatrkaL04Zqd
I0wkMoPik6O0kVuX2ZL/6kXHcfo08bBD25FHBjbq7Jl3/MjxzTaO3LyAhpWa6J6p4YuUVpsSbh51
o0eHksXg23u/NRGpy/Z4O7SrQZeeWkW8SFGfrWuxJGZ0JbhygBxRZiP/sEhazzehy/1KRiOpdzWz
zO9Npe7vBlWk36GY4kIUyKhn+4np3VtW5G+7oI0W3t8rlSRqHI7GR2xSSgbhcf4DpMFTlFZ1vFNf
i6dATb9IofTBJmzUId5CUTsWunTP5/1hmt3rwgm8nDw5LUZMXJWTSMW8plygfauVMTozrRccO1Ht
4p7k9hNkhlUd/0YUggfyS5zGK6X6bmg7cjeAWK/WYKHZfSC7WIF3WS+qxl1JSPlZ0DeAHUPjsOaV
SQn5Sy/MShk05dC81F7RH5M4lTaO+dph0ptJGODm1ZMQze8oHIK7eFTLk+MsFpuvLI9KV8eeeEA0
EubZjZoOsS6LrnPrdvhSjfiFB2WPIckA3KDdD5XpHIZQehh5DxZuu8sPc0rGJ187bC4vJTQrX2/h
U1W9q8e4yLMBiKJE2r/2TkESAq0GIwMAACXkOeMC1XDUP9uwczVf+2Uq/q6Gn7gWfmWswtxY0qG8
fBsZjaVAw3oSQZ0n4APVsbiufIwfrPxZkJwlBabEbWXcBc3SZXNl/agH0VhHMp+sdD5Wmlsp4BGz
detApmnaYs5cCZNOdN7nC0/+5VsBJp4iPdKDBqPNH6ZM55DCMBUuyrXjqrbsr0qpLNW2r5xE7mgd
oCvKH7I+f+xzwMdDPMjCJSy0vxZanh+lNNRes66MT/DHcdoVmb3CGrr7ko5ZsFA8vLJ10xMx4VKI
qy5UiHly1a72mKMRO68Yrh9EHL/EmvRD9uUF1NaVnbMxIuR5oMkz2UieX4dykpodQVMLNLEst01X
BHeRknZ3cpQsvfLXhkJgC4o+C8q8Zle/nvmZ3UPKdnOMwddp3EoHhCK0lSP8Jfj2lUNiT6A6aJgg
TC8W0IoEUh+ZWrs6ZmC9bq2TZolLcBkgsUV/DTH9hL+iiVhF0DCh++sWabvScvjMONhk6iHTxaZ1
lg7klcDwz4mwDDrwSAzN78YUKrUuJWHjlk70HTMR9CjDdKUW8sNkHIWJkvVYSvZdF1c/6fBCbtCW
ii+X/Tk+b5Vgf3o1p3Lz+YT9JlBIXqMavU9bfVJTXX8CeWavtAbvIHWw800yahgiJfkSOe7K5wD6
G44aZwaswxyNWSZFJgLZL91M69ZaWRObpE9Kqr23qbcUHlw5pChJ0mSiAgPvZx6ilQnwViWqa9dL
P+kJlGJ55yMV29mfVYS44a20sbwW8fDg66dewxfAOQkZsrWy8CJdnmDCFKJElpunGenE89XuTG8w
67r2TqUR5Kjf2Gx4t5QhXi7s1O+hmMgdByJqnr1puaUKCAzeKaFBtJIVHJ/Cvt7HSvLeTgT52+HP
5dIyGqBGkLsT4G4OOldI4dO+6b1TKGRUYqW7ys8PvRYuXJ5Lw8zSXkuhwpGkDOPFT6kfvaEaT1P9
4z/MhdcBvqtB42x+bVrCduIsUD1c/Dr8ixKxFar8XYb9enuca8fgj/cFJISpSTE7BhhKgVLMQ++k
ZrDz6OosrxdJFmfpvCBIQ86GSE5zD7Dzn8Tpr6ts0Gnuh55gEKc0dloM/WBwinQFdTNYKZijrcye
2u4g3/v+8DME4X1Xo72zSqXmVxrV34oI1zRTZJ+jwns1O3gaADX2bdd9xL7xWNFeCHnOVolS7G2r
ek6Es6t1/dD01oY20DoYrScZoW6FAFwdcywDyHzLsUFjounvFWwN11jovNSteYoEDiOJ9imI2ho/
IOPYaoBX+2CDZv+PVqmdVcX/9F53apvwXfPND9+TyxU8nzViUulKHoxfltk+pNCwWsX4XEn1PcYx
H2ObH0QmHRK7flEQbOnZUKmzCrS6i2xV1yY5YvEg5+Ow6m2Yj/Uw7Fq1Oxp18qba9tYKUfMr45dW
GZ/7RHpAAOQgKf5TNCKZ4WEC44ffqxTNc5xDT7aXvY+tuhuUxtX6iBw0zvRNUgDO8ZzNoKkAbsXW
HvxdoWufarqko4G4RuAnDyUV71bvH1sbqqVmFMUmKRO8k3y1W9NIvu8wRUmMGAdI62s+oMuKV9YQ
mhu9jJ6GsfqajdYxrZTDOFQnrQo2aVge0Ou4ZzmrlRlVyqrEPA+BEOwYE3MlS8Zv20jvmrz6JiRj
m4z1ydaCTd4anyxlDDdaIB4TM76zG31PpITWUVSuJa/yj6paHBt1xN4mm/SFy5dpbqoPLSJqto6T
75osWMvI9GRdi0g32O5VpePUk/VgkjMFd8ZEjQ4yZZBVK+KjKfkfIuye00Z8b8NGWQ1qq6zqshii
VaEP0taQ1WwzKnDBaxA0K63FQavD6m7f25G+yyrSXi+BzCpkE2xgyq0zOflAc5U+I9ddbwvTkNY2
pgtfsOaiWFklOD/kg4poZiv/SoZxomWnmrZW0hIhSU/CoK4fxxqJESk8ZgM+hBiI6iRyMGv61ViH
8oNq2QHtoq5YUdzNVmUISCkA2frUsxVj6NhP4eAF6UozfH0XGw1YDbrzG8lJ1QfYy8hxDmjGP+Ju
Zr/INfaEEtaGK0Bq8qtmoK8iteXnDDKqqo/3ENLezdg6ItG2aQd57w3e3g/Gd8MsDl6WnBole+zU
4CDSYA8CfT1UuKOG1i7iegyr7uSFxT6P+rsixhLSc/zPao/T6KigZxdssSF0q1J9sLT6V+n3j0Fj
n0KteetT6xSSSvtD9zgZZMVDeYcm949pbxscp3yir1at37Os/RbksVsm6r6EtkbYPv6MeW0GG5GW
NMUJKSqnO8TX81VZhsWqzqVoazvtXrHjU4TcMuqw8arR1ecwSV2hUyayUMbe6hVZmmkCoXeCb3g0
AsVzfsVMbqXJYFONFpxqU/HROg9jodwhGrSNFOVrJo/vgyf4qExnZ4RiH4bqvaHkd5Gv4I+pux0q
Wo0lvwaasm8wXDEG7YRe61uTK0+OwAFE1aOtXFvZqqmHLwoifAg/FY9CDd7NBLi/j8q7JqcPwK0f
Yfz/tp2RxlF8oPTUrvpGvdOt6LMXjA+61/xAWQn7WhrAULZcr8AQz4xy5APNO/hfrtoa956Z7RUM
nNcmorQp+o6r6Qf6JW7OQvmaF9qhS+SD41dfOyxIxzzfahDHd5IVxetmkM1XOh4EMMquK9vvWLjg
bprCyQDPJUrzq1GKjRWkJbYm3Vsw4Ho62MfpQGiUKLqi+hFzSERYvwaK8izH4iPIlGPUePdVbFK1
6J4Sz3lHUOhJsBap1z/6WfpSpH24VjMPLoLcpf+Hs/NajhvJ0vATIQLe3AJlWXTFkkhJNwhJbMEl
vMfT75ecjV2xWMGKno6Z1ky3qERmnjz+/4/fk0wzhXs3KflNGDOf1g6XvRMOhzzR336mr8Z9bNhf
DCF2xLVPZMiojLTOQ2g4e51bDJrB3DFSYgyGWMkCsw+dNYK3NkyxWQblADfyg6nE26gS+zLvjz15
A9UOd8VAn6URRy8uSR55bM3o1CjiZQ/KWNAGWe06Lf42KEXBufPMh6JPMWHxsW9NxpPCGxIoEHoE
IZVev1AJoo0i2lvG1UFXF5x8cFU6ippUDHnC89iWGZJjq1uR86Cqkba2a3dcJVnWHpcejqKwdOZt
b3QjjMyDsxEi+2rMNpoC8OD6c6/DkG7FmUdgML2EfD6uPs2oMj7+yyMosyZMh7Ln8BGj15ogcVMo
qXWA/4vZkVNBtdBsk90Ql/FGV4thL5Js2luZlX3PoAfYal0B61/fYOSakrkbDB1eXuHiKk8ibLPX
nJTEYQbpu1Ptwt3EUVfedQyJ3cIfWh6qpGRmPQQfOxqps8copMeb4WXhbrDnflsVVX3FYzz3f2Rv
L2kS+pphw4fr48zJSuy0D/VpgH0mi0rqWeXdoF1jkD93td/WkM1PMsh2ueP3J6oYSh6aco0CXCRD
C7wK+0FzOoaFKZLdlG0+v8Lz8PQ/67ExRgHTQXbuOLYwpbbQpLtEa9afibdMh2sehFX/ByT5b9TY
cqV989IGQT3QaSXZZpCe9xvUR9SdqajuY24s98qk/RT6wABBeAtsnKTPN3fpwuiUBSMEVhYquLML
W2Z9aUYv8h6bqn3xpvxpsGF/+nyN8xSQPMC/1zgLI+ZwnjSmKXuPeRtv7Wa8NQrngHekMTu1eo4n
swmULrz3YCr4fOELB0mNiSIIJS0qheeSMpR5QbfmEj7ikTc7phtM/ht/YNhMedDwXK9Iynlcz0Yl
JIl+ahD3MOqdHeZYV1m6eElIRt58bvvipC/QzYzzS61bQ1AoclKh8y+zTm9r8tYAyxJyED+9F5YR
RnXgjlX4uNjm1lLsA5j/Y+vY1wioP2T7zxeSh/2XIhOFN9LLz0I9KC+tLMAaid90GvS+pJgQS6Gu
887ZZoaz7XvvSpfMpZOlrAwzGng2Molnu9QK/JkOKUNMHQOXLbO/A61tNlYnsoOpDtMOKxOvYntu
rpH5S+n8W4HLfUsYl+wxILV3HtLBghri8Znh41SK5KsY1PpgC/tVY7RzAE2LYGpEKm5LQArk9peW
QGSJQHynYrxpZqYYfy7ScqMfvoacN4Ah2umZnff+FvquWmyHcViPppWUELrWz3gSD33pvn6+zsXr
ZseQXVFhJ894duKliT6cTWbrpvZOst3yCyOByuYptksyjqof4TkU+rWhkRd0Bdbj/5c9k7LcGcfS
jXv30VDFK/O4nuxouUn7nHF9RJ9t391JNknYP5Ir7+iSrtChiQF7jsaAoPX9wXotSOgmS91HRHub
ePXWNUq6GGBhZAz8+vPD/dBgJ2UKOL1s0afxBMTt+8U0t+PNLAW7rLOGpsW6elxivXvOyjbGhzW1
e7vsp31pp9a6ZY55Q3zWGLfFZI53vTN1K7Vz4huabud1o5dNMCkomqpzlZvRrqqdYIq6n3dEpcNo
pXcJUyBWSqHntIOEkV8yeT4AoWjfVtU8rNo8mX1RWNoVZfhRUuFgkK0McGvICY9nytDI24z9d96j
2i/wttah5itqAWi/rK+NMrqkHeB3IX8k66EfMrqp3UWiIyH/WNrELSKMfpfmdD/03ffKijah5WwZ
dv/j8zv8uD2ukAIbfXsSZ3Ke3VRVIDMGxBaPQ8Ko6SFPvg2Rt6xh2aiuHOQlySRJTDWPQp4kvXsv
LDwGeNCh4X8MzfmGlOpLKwjsPUXdC5Ibn+/q4lo0CfMINJ0G3rO10kLpdCNxncd4YBh4V6hP4WLv
4roy4U6CQfrz1S6dIeVjkrIwZsk25fc7I1WUlkrJM3BwdwOzjpnsHNVEU9oyXTEgF/wcmfulxYWR
L5SMz16c0GtvcaC7fdRqZd/ATTg0xu/Pd3Px7LgmXDdpi881SAljbl8sHhLRFk9ZET1neszovGgW
/mA21xLObyXOc0tAodmhyQNPm9Di/eGNuaWXnhAo6FgXYqvNdX30MivZwVup/RLwM/+qFG/8pzLU
9hDnQ3tIYt25m0Kpu9NabKsmXO4Tq5vo0zIU38yFeTOl3XytDnDpdcrOc4jRIIz8UO1wYQZPvKrx
HrvJsJkQ2c0PpZmrwThX828LMOluUKyZBoLC9pc09/7oowUYrWHKe6My+i6bC/OYKEryDJOZstVb
Nd+rETnBoDZE91+YAUREUoHib3xg2RtHGw6SaPYei3nxDgLO6FtttL1/KteKf/Rz611pU/qQMZam
QPbRUMMGM/6Bb09ErtYSEHqPbg8XdpikuZ8tC+yvlWXeh0ZLxpcJRivVzPOvqjqr+4E5BSs642zG
94j4NquadMPQ6GGV12W8s/qSkhVsY+vSdIAs6pO9UubUWE+AIzNDE8E4zrkvBvdaU96HkPs/O4Fi
SLbj05t35pqoamKmgzGyk2E49Emd0upY3czGcN9a8X3tZac416oAtbOOVe9nzSz6zx/gJXVCI8f/
fYDUAX95qPDmwuI8qN7jMGOyE+JezikLt3HdV+vPl7r01iVlLKgDnfXOH99s6bnihp4HnpqxUrTp
JSvuwXkplGVaD7V1bRzzx/UIX+ABx/mVzcau/Pd/bW0E608/T5kdY829FcbyDMc/iauKJKzy6/Ot
feh2ervHv/Z2tpZkB50ZChA+isKMcBe0XiEDH7tPwxj/MTsz9svSm+4auxE3VqmND0ZMCz0MBOYq
VMfZHxlMcGMbXT76eZyEh7LN8m+ff+OFkBzedBXsk2RT4+W8Pw4vjVprjqLwETBCfTsw5GqnOaFd
koJqGA+b1q3mj1NrXjmai8sSUb7FlEypOVO5pTlqGWQMHonEKNz0ZZ7ea2UoVm7fiNvMaH6GY32t
XH3JcFkEVnQQwlBMr9v7rVqgVhOj9ch21OG0gcAtC2DivAaQu7QzSd8B4ydqCPja+1UWRyc11Oms
MtVB3/22NdJ102ZUjoIWns8v72Jo8fdiZ+9UYdICBBKm+9iXYMryw4ClcpyV6G9y7Tkfv5BmXWn5
fAXxcUk7gAKUDRp0jH1oRIntAT6aVnEfs3n5VaXRwzipz5mWXWMgu3SUMJQwxRXsMS7bmZBgU6q2
kQq9N6vbpA/vKXAudGaYBVAXCmet012xIRc1799Lnr3Y0VBAisAx8yii2IANPj+4qRUomRZYabdf
FO+oedVPryy+DLN3NCi7XLnSSyaeXJykTgBmCY/Ce/HJndQqmjFWGEdWvSxluO+s7r6sNrjQsz/E
3k96Ev4LDUznktSI0PN8gOYL2l+rLl2UR8oBtdauo6QMnCLdL6O7/VxeP+pe0HM6lDOAOym7n9u1
eOZd9rOiyEi4g5TIUu5a70Htmis7uiSgJOKgRiCriYSevfSRWEMfnSg6Jp3tBJTSxjUF1tKPlcXa
fL6ly0vRhEJhTvaanS1lJ+RYaNRXHu20SI6w6bk3TpOL/ViY6n+zFCk4GiLpwPrA9rCk3TBWtRc+
2k4cP/UM/9saRpYctWTUr1zUpdwBRESwA8lY6UOitolFO7hKrjxmELhNfpl5yroTKWWTMi/3mSmG
DZu0XmisWnaDmi1X1r90qjwBWi7pyZJ9ue9fQRR51C4XLzqSj5o3TZXMMjC3dnaoXsP/XpLJv5Y6
R/kM5uyIqQ+j45QORxUXy8itV0WjZgqb7ueycnEpOeEOPj46rT/os6hr7arRoqNQi3XVOnfaqGzV
zL5RYvvKUpdsnUeboMzqk8U5T7XRO6srTaVE8GmFg19Y0Y+KGuy/3w7FA9DMMlf7oXPUdZQhXigT
H3URKftpaWkdtvTmiX6F322hlldk4qJuJvlNAoSEMPQPZ0+NilJdU29CKMxY25Z199q6pG2g3yPG
aItmoxqgZKsh/J31ar8DUjoErmJV16zuJRXNHcr2RB4InYPvhTPrRa+3Vhof6Ui/pcXsxbPHX3XV
/aiaZd009nPTNf9FigTUMswfEvoHB+j7JaeRiYu5GUfH3EgZO8pApyfdtge4OK1rQvrx6Uv/2Ia0
XFKD4YK9X8ppZn1soOE8dqN9s5RqUBbF92yZb2onXiWm+h0QEhVH49qkivOGb2AlGi45JBtE4RLp
eHaste0sMbvTTpmWrNVUA/QmtiUUMZW2+JMz3oWquSZ3fVem1gs83XdgzK84Nmd7f/sEQgPMBlVm
cgFSLf0VG0Rmq2SeIbST223GiLmyuXfTmhY9CNbLqO8pOFfa1YH1Mpj7K/sgF0XRkql9G2jxAWfi
hpin0qrH0zzi93etWgelST+f7ebDmoJqEUTGmMBhLqDoUObosUmT+qVrCrHznHBcRUyiuzZ79tJl
0NFpgqwH+0IQfyYFC5C42Mmb6tQtDdyve8u6VfRX3ez9XDspKbObNSWIrMmPtHqdGPMVL+hM/8sz
+Xt54wx66XYTpGs00pxcfTjUFrwBtRXE6XylxnppGZrr0SlQnxB/nt03jf3hjA9WnYC2UpaPHxwd
PPVSXcmYnen9t92QoWbuHFVIKuhny8QDdd4Joo5T6JC09ZIvra5uRdVsxNBcSRFdXIocMR4khvND
jbzT5zI3irY61ZF4KVX9sLjaxm26KBjEv2Tw/M+2aA2Q8SMJ3HNsuzmmHdB5tTrl9tDdzROwdgvm
0KfPrcybqTp7H9SqSIKQsEVFnKv9VC08i7w3y8TznnGVa00oe2HSDWbotK40oKYGGtX4tYcj0Gh3
Y8jYuab49fl3nFnU/93t/3+G/l43MM1r1KbarU7QreU+jSD3bn2t5i9V3GdbPcv7DL2tWFnsVacq
ap8ipVjDPhT0TkN/7/KTTo/151u6fLRICRxqpMWx4e/3lABKzN1Sr052ltBuVxyUXn0YbTDWheii
tabZD2pavFROR+HK3YxhuM3TZQwYcPD8+adcPN2/vuTMtmtZE9OzZlan3hlONqSzhadecYnOg2V5
g8AWJL8Ef/soSPC3V3XSO+WJsVugyqeYBs9Hqenr8Uvqzi+t4900Op1K9ebzzZ0Tab2tjNeCxyeH
GUBV/v6cB7K2zKREzwx5FdStb4avdnjPrB1fS45xvtfEWvedZm3n9wPCNdfxv8vnvX0AKVEaSmQB
ieru+w/IKZPZIg1RC6n4YZXdjdXTqTWLa8S3upSYMwkG2gOyT/Yf47Cc3SONx2M+OXF9ykmc+gvs
oLdeCJt2bzGQLjLcduVEU7oKAXIHtmJrUIo71T6aPNKbedsdJicxAyUh3xpOReYTb2W+Cn+dX6Zz
SINuYwDbFtEVO3Dm0XE8JGxob0KVwdQBTcf743Ga2BycTG9OelPO1PvseXkQGkQV9kwQEIdzuR9U
TdtEAkz857JxaWn4t4i+ZenhA3M1pOd6OUZNe0rHttuIapKzFdrsLvLc8HsyFBE1TWf29TqcrStG
9sKbg8ENr0NaP6DfZ3clJmt2yL50p9BmHKqhlNsi0vUri3w0SLQOYUORekLWDy1GCQUVt7WiFpWm
b4gmYZALoQrI0iMtHv/+GtH5/EVrA7H4edCj1r0etdRdED6jXYdK3azSDEh0b2fTmpoZcJjYju9M
5r1fCYUuaFLQCrSmyQkieBPnaRstbPpmSIrupCb077qtz1Me07tislZa9Gwg1FqfSUdKKX+52jPN
glfk6LyIJWVYRYHqGGL+86GvoykyIP5T2Z3KXn/qp+i4JPV+0ov1nFtbO2mDyMNTK5R1Vpc/w2U5
KDHMzV0WpJm5Ywz4riyUAFLRf+378FkoHUI2wvgPkBHGhqRAc/gswECun+glfaRls6bAfhDltQzJ
R4nmHWtEL1g06nnneZ+SnCQNAE1zKoqe6SaDan2hrvcvYRactIFDQnxFcuJtjvx7bWGK0u2HWhUn
zRJGUGtRSot+l+2cXL92qx9fD0uhTfF8ZHve+UTBnCw5cxdGcdK17dLGN2HKDA8m9tZ98vS5Hvro
esgVJPUKZXhCkTMfda7aKoraWZyKatlOlb4T9o+lVVcjkzExavvPV/uo9eRqDkkDCv7wOJ7Zo0Xk
VqLSgneKnDyYHfupnLpHx2tWEayxQzSswkz5lyTIXJspS6YuupZa04d+n6V04taslPBpFt7RnLTK
b9T7XnS573W0HDfX4Lvn+YoPC0pp/Sua7DJmWSh6rDwRgPSboRzmFVnWHuuf3Sngp4iFV32avKDM
CHDTJN2URWle0UwfJUjillG/pHYhMffOlLxZMSlGIZPxpHtp4BjxTxyevrMTH/TKFVUvReS97Wcp
WUcnhkf/fIgHlgka3ngMn+C/+BUTE5JB+SdTwyvLXPDj/pMXBI5NfQW7+/5c0V2jZ7du+KQYzbo1
v2AZ6cpf6DlONgYZKZ/Od0iYYz9Ur5QHpFh+2CHSCkofXWY4Z2JrAxaaKilCtlGsomTv5mYAnGIf
96Nfez+HOL2NleRKUuLisQK3YjYUPuSHagsN/jiWHWLkDUzPSft+5+nZ0UmGa/7Ah92ZgK24OVie
cAgYo/H+XKu8tu14Xuyn2nlJvDHyrbpI/Y4UWym71lQy22or/KodruVgP2yRlcE2YrHplyGjduZ/
jVWrFpMQ9pMBjjLuPfOkRQ2wmLC7Fop/FB4TEZWIUfwRyrPnwuNU42AtY288aUUUgCmU12gyNlmF
REi9rzTrnxkMtV5dm9PwQeNREKQZD+pFWuIIBc4O1xpbtVGcwngCOPrVAJeqNxAJ9uJbXZhf5yJ/
qcbl1+dK9o2z729xhc5VDoPWMYiwbXzMojuKRnNVVB6t7IfNcKJB9L7iNlu64g7Q+tGd5JtVEnRZ
v8nhS7dFQJpnbH5V8zVGnnPDLL+EnCIwSwgm6Ds92/1gxG5Y0kJ/1I10FefLNmys05Xdymd/vluy
HkCRqbzSFnymFmy3TrRcuMUxGr6G83FQjkk6+w0zDLoNrPFb0ke+uxxl0urKyvrFlSWGFKoBlO3Z
ypkorRxW8PJYWwcWq3t6R75lGgSfxd1i6YHaRTuL1Jmejn4yXCNwuHC2aHbMGn9RKD1PYnnMqLD1
LmqOQ5ht+8Q8tlX9/PkOSa6f895LUnfpGdD8zUow7Z9tcrQXkc6tUR5FHK3o9wmGwQ1KSAg9eDcB
fDERY97kpOIdh2HfWbTStXJlVeNrs5gPgNZ+QYp3W2jZTnivJb/0RrMC3LdaDEKcvP1j6dW2SsJN
3qXPZhLvW714oCFzpVVh4adTc6vlCZQ0BjO2PCgxlOofDwBf1nl+G4tN1oz7EILYQZS3Sd6vIchb
v30QORotMTeh279AnxXMRRz5tmc/8eC/RK0deAWxN/czp3ruQ2AEaIsfYUL596ipXkvaSQ1rOjlx
8QzByOQ7RrlqmOV9pw7CoQO/oag41sx+zLeTOZ9a1dsMsfstzcKv5jKuqmTZpHG7ylsTOF63dhka
5yjdGvbGXQtZsFKXT00qfolqXFtxLAJFL+7KYfwx6M2L0OK9zqOsRPUQA7Nh1NCaocp7rMR9gkex
FHUl56dAaph/NxMICF1jNeQmeGmzuk9EwUQUeG0JFw6eOp2qMP9SlOCj9D7y+e0PIK2fEnIew2Ju
TXB99ti8GHZM/1pCj/0gZN3bfVAprFiVdy8UUfiOOa0tm3qtmS/fOz277cbyBKGs/DcWIxCAy6mh
cz834ynCGFrFsIts2Gvs8euoUcN32s4vzGbLrLRdtAw/Upeq9kLeYtumWqCnKnZ7Bok4rLuyfc7S
2QDq5PkRXU8qI0nGpIENp0IcvJdMs8ZVuwzHVg4/8OKjHlrf1Fi70e1yzYySgBk8d8oQbkY12lrl
9LJ05SER8NKFlbmynHbLhPdN0fYHN5tf20rZ6IJxNEO/b9L+DhtyMPP2cSqiTa4mm6Zo1mk7B1ll
bSy0C1x1a3lpii1uo9A5DHF/QLDNTl87JWhfhiqTFgVa2Y/OgVkQgWTxK0t9FUGfDPKvf06c7nsh
tDvHEzcOJLkYrMZ3Cyuk1cfYjG7yMM7979msXgmff9hyuEOof5vq/I9WZLt4dF6X3n2YyS35k1eA
fBtcv+mS/aCbdxX95VbsrNo0/AJbH4Qh9lozpq99030pXYgnlhF8Z4wo1LeijBiyU+3Lsts4rfut
5jjLjlaVYWygRw3XUxI2QV8wuI+A3aUo68+K/jAwrFIZOeHGfvSEHa0o4+5EPX7v29QBfG5WGzuF
js90Ufqmux60/Las7S+5udwPSXqcZTtxZWxTWwCAc9IRMtO6s3xFibRTmWZVoCXxzii9H6jzqLT9
blhqX3hzenKqYrjLmE6pw46nzOqwU+ky9/Mxv6HVe5OL/ruql3dyk01ur6MK/kH+HeG4zkxCw0v9
ePk1KhMlS4agKLOA3UkvN3F9X9Nz5Ag+2AnXIrPWVu2tythdpRNNUKIjPwdqDMfSCMd93cb+VDlr
VH0cQQZkGwfDAi4y8pGvldus9OqfeXEZkRQeG6dlifCuFj/brN/CAQDyyme6+D3/U+pSg2fOBE7g
3XGgTzUwSyiVwpZxkqkfOcOKRkHfsp/rpt5o3rDvkFYpEZ0dHSzve6uZK9tJf7PDMjTf5Cfrj2RK
tnyKitZT6jZQZ31VFxtTGfxKqX7PynzbuVAYA8x2uvSLWjB33FkSH9rcx1JjmoSdrXPbgeGFgRBh
tRGtuYnDb0qvfWviYgeh+lynu6ycj1lqMrl82sDCFrJQWmZ3XTVt9OaVVvi7ZX5dRHLjWtVqNOqd
GAdf4xqopclT1a2jIvYFqZlBTX3Ic2CgDwOD2RlimPw0JfWtaKtS+RPT1iyPkz1m1hwkbb22tR64
eehLMjhsrt06vjsAlxzd1USyjEuWr3RQhq1ajH5PFs0xoq9d0d3lcHm1cQMcGHir9isNY3xNi6JB
vJlYo4n+aENE/MBeazl22HuVv0CCd5gFOo+RSX408180kJ01vuIMT2WRbhOMkAV8GWdKfq7a1n7c
vYxZsbHsce+I3xr/JJxIDsHxXeiwEurZKTXJiJD542e6l1bt1qZKzZUDofHpKXLCoIMpBkDDCNNH
5DyBZttxaPJWB0+T+1YUBsXO9pqTwfMMOrjj6Ok9Wkp4L3U4kMVN4y0rfghLvI5iZRNZuEezk4K3
0bZVp23lGbUAnhBgLc4CANW5HQXwAPlCV1c2hqwVTx1/mBWVINZ/Cx6fgtm3IZ+XMqO481MERosf
kNtRQUXPjtf7RdHcYdtXTt08R1q4ipZfSgJOGEqt32NbTBCMTau2HWm8rvdmmu3kHzIsPs6pni0r
bjCFhbKZjUM1OYcSuqFI9xfJMqqIgMoj51L95lGuSCcAoMecdxJkPeq3dl2/2GhA+TqdvvHVzL1p
eJuZyPduyw9GMEk4mDrrVijDUSjKDd1YkkFxVU5WEC3lKgYAYaXj5u1tSsWhPPNBbxqeLUuz1OMB
9XO3kmpFlQZB3zVohV77qme5L0/SxOtjM2ULHUI/fKl1Y2VA1FwwmHpOjxGPlXuXL7k1zN1QOhtn
ig9SWlNkHDtwqMLJr3EURIHanfIvSt0dclhANRpWtbALDLmPegP0cZ9KrstBvCnLIupXo4cO5auc
JZVfpjpx6VfZkxf/HmfHt4sm4J/K1605PXQXMUTmoZTE1spXOVj5utG3HI/UeV3Ub01X2WhcrKZE
v/mSzTA/eCMF6v6nyxOQ36JAN6DxPfJIjMz4TSn7RmrP3HvNtXKbuVAV26+O7e7lH29P9c4rgSnw
u3PevAb1mKemNzpfE0bWrXxxjqh+a5wG2YaVlEiGgq61pPnJ2mRV4cLby99VzPatMf7TpkAiFVDS
dWUfNOEe+fiubvYVQP4h+jmbdBT0R1NKMIPEQFVngZVVVBfMIKpC7Ivz0AG8lxJnQ4zQdHcqAqKO
mMd8XLF9gtIcWP9IG6D+wFMBwx8kTCDh4S3dvNfTZrPQBOZDvbWfc2NvJNl/XFy51aZ1vg3aVwiF
V2AZbjVemoQkN9HDtES/dHbD9wjtSQooVMftWK3T7iXB5ZCrV454zE1vLXWcMVQ3qWoEVtce5OHw
0INaV3Y5VymPw9bSu8bUAxPEnNL3QQsYQcq2fLRtiQ2d9CAv7C8cj1JH+yVON7M+dCQwkoe47CHB
9b6kniTrjteRqpAmY3BTkpb/qMsLioUjz1dMWgpyKlWm+1M+jwQLIM8NgdIIKqEg9c3F8qXacSzc
m6gi08w1wl1PPCaTzZm+M/Lxq9yP1eG4GMUf+Tsrd/5jafGhLw0/a/JvfV/f1kW9Y5iWnzKjaJrz
AwVI9pyvo967q70Hor6HGBTPkscHywgfLaePVnDfPOqx+VIsg7YSbXg3ez2zQErrPuq8PxWTBtGL
0beqHF+kHVe68YUSM5JRmif5jphbuFsMMmQG1y6phXFWN2qaRUGajvczMjFkHUQ+2oFGlq1GUKvY
zrpvy53R9Cls42WOcZ7XqRvdN0r+0CteMCZki4dyCVqZBQj7n4lXhn7dSt6GOr73vPGh89LnUQyP
pWes4aO8kau7ebpe9GI3Vsm9BRl8SZxieDEOCfMP82nI1zj2MSwhkJKkU/Qa2sq9o85PdRy/Xae6
4FZoDeZ43Mkjk7bH7vtf8WR9Z1LjzVjxg70XfSm8+aFTJ1CBhEyMjUIH9TtGt41YIzrjmtjxdaX9
UpfiiAg+FY2z79TlazvWw3qwJ7oSjZ1UdC5aAbDHJjQy0pviEFV0uA/hy+hA/uEtr11obul1d4JQ
EBgt+eKP6vw9HsI1ZmLXelHvD9V8mOviQYWaxezjbdHmO/kiytCBokWc3LH6NTr5Tc97zav4Pgzr
rdYaDFvBWhnxtxZ9NYqUyi6ZVQ5xo0DXkOne7xFaqYhgc07iJ6qX+ygxtq0Z/shGiiGelh1qmhhs
FXodKVK4QQLmD/Ggj8MptqZ/RJQfS8g3PFUt+fSG4T/iNKS19FNxB7rhWavcynd0/T4fs4NUl7li
fi9T82RH9RM1mvu305kTgK9LYGTKs2INBxhplEANjXujSzeFWX6D03ZNA/a2cwAit8kY9Ll9yzA1
aqn1djGYCrcs9yqkiRruj6fWJ2mrCtf7U0fMfMFce0q6MuPuKYXRw2+0+YFoOwogJv4uRUnM6jpG
VKYIdEGeHqbi6Bm236vzykyqzYK2bUkB1a0uR7wHbumu5Rswsx81cH3p4g5cSGXPp2g5olqr6kmP
tdWQ3uX975oxd7xuMJdSSdjw8dgzLWujtZYKx8CfNWCMWEx+XmwqJfabYhN1L0JYm2bQbkuCaAFR
oxL6Gr0eGM+RQrJA1xRz9PY5UlHiS6kkee3iwB8q9bA0vQBaUSXSlkB1vrUssYYy5GdqaBuHm1UH
+y7MlQP1FMhSnG06TusOD0qNAbhAEhRCWdw6ypvrJX/PTATI5Aa/wzLjRUjjSBrNQ6Agb2pxjtQg
RjsPSHW/aHu1iree0u/U2gvQMb68QnlKlvMslbLSpffyVwhld152Lz9Q/uHQOcpjYWaBTfgUxr+1
iRh/hD5owI0ySj/Uf0FD/wXHHbLzb1LXSq9SWmnxpEbPUh6UMj2xfcID6dBIJhyFZAs74hZMcg3S
JVp0ZS15buST4x/PxNBOpaCg5UAWeaATwZFWraQ+biJ9JR03yxygAZWz7fcWQYPWPVMX/+UOCexJ
RFbdXURnpTW1gc2zzZOvfFRUFwdpT/PJpmcYoahWFu7DAn8srTrSVeGwo/o+7X9m8TcN8cOxVYxh
rTavFU0YOYOqPY/o3aVOWkMqi77tXkzvu7S8jLl4i5PYqzzk0BzfzJ0RJTdK8yM2/0gZrcIfbQuX
fEqeQzTYqJ2R/VCbwh/nn2+ufSdPp3CyAA69gjzo1FZbPs5bEp8j7REliquBheqXMSGM9YGO/pDO
h4qXR7AlPTxbZBvqKUxB70gePfNFixZuOKEuXG7rqUCEn+Qz0bhBqneBPL8l0zYyCagKbyszVY5D
OF7tC9GzAmfa/tNUT/JlppG6ReybWTLtNH5tTkeeSJ92q8hiKGQ3rGiCfMDxn9N5Z7rF2gvVjYi/
Jd2wTTDCurJNBXFtLFaFvAeOTbrN8qmZ/TepIoVrbrpUWcmdgQu8G0N6faTchgf5O7lI+U5ppNlM
lKnkxw+cC5Rdfh4q2N7BZzm2iOw0SxaQNFyp83iDM2DiUEmdBAe5Ut2zJ/7eEgsaSIHCaGDXTh9K
/DHBiFOl/4oQcXY2Dqp886HWBXM4LoCbGWJpHRH6qpy2ej1BNZgz/qZggCUqSnmuQ3c9ZyleCWBa
44EHJYVDxlxtL9ZG5O7kn2UgpkPzqx7irXw0OjuUEWTL/+f03kLF1GGAtv2m7OX/96Z6JbeeLqfI
7O9mw9gNCSsSFeBgyz9EvkmpbBEZuVxV0JrRVtIFpDc5SG1CGjcKku5Fein4mmspatxmF6u70bIO
6Ej5R1ijGhgkF7KQpGPyrOvxplniO4FfLGNh4jwSyl9ta9zKe+cg5KuS8t2wP0L4TbIwx7qfbowx
fYS5jfjnDm+cYjSpLWm0hoSBoNaGz0wqZSeXepMl6zAP5mrO4zuDODWGtF0qG6U7Nh0MdVW6efPj
7SeLakGKv1ihzHPlV++SbL03JsDzWCTplMqHLE+/zObAFf1KfvVoxzfy3/0PTWe13ba6ReEn0hhi
uDXGDidt2t0bjaLIYrL09Oebbs9N04ClHxbORZQObLts/i5hw9LjItoWkXXM44cVWFjX7+BWLdHl
dYrCTYWHE2KYwcMEYDCt8dVgSV5+yZYD9COe4EuOQpZcGduCXr7NmySk/kq3rK9i0baZ6R91smfg
rqbSJUmPXczrRkaNqfZXEeMSqwPTbw8QH8YoxM7uRkLQXRJvkUOSajX+WUXb0Nn/AlHLzYnGaIu0
nOi0xVMdk/4NqC9+QnrkNoZkJtoGzCnSQjLP/4DuGqM40kAQKa2DYwe8Da97IxZzAfz8oKRG+3sy
v8EDef45DS5iGh8dhux0sajwhmEDkLLtNUFuolUkB43qIzS/mkb/NLrjSTACqxYP+mZ/IvwgeMQm
2UTPTx3vrgkL7HWcJxqseVcgTJt5rE+In65GuLMmRH//u8D14BR18c1cSTqK3KWyJEDGxtnn9feG
224bbG1weXQi63YIdPAxjtSIuucMRCfFI5JSgQrtlh5lcL6elA0pBxh8lZzBjeYDNmhBYQXbMbrc
395VMBEwoCHYb6dcjj4HnmKeElJxgulRWtpGmZXXNz7Ki3mF3gTjuRPzUdriuGA4ar2iW+Q0mAb9
GS4HATVthueCt8KPeuSdg1eM+GpMe//XMfpBXpCgGjO33xvku5T9tfJeCezsC7qcR5fgPg6nu6z/
M/oDXkf8PhnpU44y72YTs3vYhMwavDaf0+yys3CcOms46U6MNNi2wQpu72yrob/L5nexjCQcgMxi
d3eIUomc2Z2PmRttHSyWEFPo8qaGaTEhbMM0NjnBJKO67ukzd1r8RGYRPeYeHASMGFl2YzN4IAbD
Q1iCYY7jU21MZM2VxpPtL2czXI4u8ZeczdRu8zKk4+aa0OWvMb0bZ+nguJYxyv8Tv+n35BDtFtLv
PJ/tDI+WtT4LlzN8aNM5rIW55ya4ntbM9uyFJfUuR7WCjXAxSf9NUwy8/jccpsP3BzDIHnG3PDOj
6MH2b4KQQ18Tbzv16YNMvjJOjs5SAxwtO8rwjtT+b9KiPtnp8EJJEj8vt1lsP0bNcNOEXD8n1VIg
sMiute/UEhdAm2FUq4CsZrrvaZTnl2zn8rNGgzmOea6ub5y6bGQQZ3q2fRXcJkkh1Wak4b1I0+zW
u5BmDc04bLQpda2TZDO8lT6gpE0hq2/Mbw33M3LMjr9KfVzc4iTuA6A7F1itqVnsWlA9Viqq0uWX
yzvJ1Jsp9k8GJHLBxrhO1skJ042H/WV30TlheqVejGEIe4pIh9nZh9mLmfkHv692pCTues4Xk7Fp
gkMzQR/On1BMUyxnnXzmFq/IFrA83z5XnF1U4OOjRzv/+19JjhF3edMWpFVltktn9Vh8FzxXblQW
TjXGjJ2pjoiYlgGzFmtEeNAAEMaXzC/zC9jUBEZHtXL4ldrFbeGG2yJ+YDr2jleVI280LpusC3fa
Q41TIda8Zt2JJ5Ev+giucHXHV9McZa+h3hPoR2K9s+pNFng06Mh3nn3ZQm+BkBkIxV+bT05fP1BX
vjfL5mQOHz12a42cKxKf4CJKAVsoymm+Ojw2wAfRXN3FHIHp4Nmw2dvRGz9io/q8tsXL1UsPEusG
B8sSopZxLc2bAZYNqThFv2Ws9VHPwRrlJ3b4XfcUgzlFl5/ykBD6DRCSzL6lyQ6VX+5kUljENNC5
R5ljDKXZh/gOEvHsRcg9oLRj+W9II1KX9tok8yG3xnxXFcO+BvgUaMn8PV6ZMFK4TPtHIc46elbJ
/eXp1wojScZpheeDZc1+MXV2uXuVoEVvV9Ad3EnW46MsPhNqEinidEE9GP78i5d/RA2uPj1LLcJn
/g8+QCZAOf8xB+tuCOFiSBy6lj0iF+sSx+83MzyhLLUPN/iARVke3Tw8yEeSkdOQ1IpFb+bDzSO6
iRiUeOzN+xHnncWJ4AYm8YD93claEJ8tycCkA2M59PZ3mQ6ctwBoGQXhkL4FsGRhRQcX6Nn16ST6
uBK2E8XIZseuS1skrldva7bYJgQNaHyKYQHsKeZa3VfsrTLnYqwfXCKHIFsQdpR1JZsWC9bmXGmq
za/xPnoG1WL8cTqu/dhi3Anhji+AhutrN+JD/9D2GYdFk/Fyk0fLYWJXWpQsLrOEYcBFDTpsXlwC
2eP3Zm22XU6PVo6JF4r9O0zk3iGtiEOWOhXmmlsfMB0iLcOOm4r6iOqT48VGbt4+5smQVfeis/XC
kPfBYEQZbioRnIYuOrCYMOJl9I4F9g/qEukxtO5dHrOMGO8Kd17vg/tELn3ypxvDeyt3H+RESHfh
zzAi8Qg9OXj3/c1cShTXwBaVpwz9ypH0m+w1SQf6pLabMftwS+epigLMz3QbLatsAVmhPBPmnpga
JpEByWGA5DMoGdePhrANd2vOLp04m7uRE5fSG2nRxP6tmAbAjY9k+jY5pJBCQsJ/feYvT5/8i71B
xEV9SIeTJ26sH/0H3zR2dfZZ5HozBsxwz7kby2uOOikmsgPq9FPveC8zke+wN+ndOe0tPJhW1jUW
YoLQ9mLjWBl/5A1ql85wOfZF8CRzQubrhWyH1Z0P0zXYk963FSnLHfTIq/FeiRWwKmPtdjUxJaNt
zgHBCFnk0FEjQwdCsoJccZUiLR7r5r/Sqc+eN23yODo2rbn3V0zmJr3pHP5KiQA6q3qyAdvxsui1
3Bl0vLpYwkA4YinZKvH2o2OdMCAvzZdL/cdfom2N4F6BfySOYDoPd8t1LrTNDM7FlBDkW/Y3rwC7
wiyZNQrjwHT6cbC2J932ChIDEtHgJBguBEAoUfwBCL2Oxr6bHYh8DBmNVz1TmHMnM+FKMsHV9x50
Xo3xU1LFoEOneQGPNftfXM9CjFMoGJJGvjxfQpGL8YF6hiJQ4XCf1Xl3cj6LGceTAGgyE+YJ7O2V
m2MC1cFfq4+JDVdGchyBrTBnsVxZbur+EXVr5XhzJj6p419FKqavGXHghagyWhbs5RH8I10HuBHS
KhnLwHmyBv1eZhA6OB5o6CBbOUQZCeTmqRBntbyT4P4PfsqsjyF/7q9AjXfSX/weFceC+A/dUbf0
iYVmr3gf6b6tXyQQ+c0MBXlgdQ1Ghfgonp2DDLsbimS9kQO5YykydsFR7AwPNajvZIWbY7EvPAzi
/FkUyqP4uyX3TnAs37TEDaQnpMZhDH2rx0ohwdn8JJCtjxclh52PyFJn4Sgm4Vo8qu7feeOUFpsu
nyFsgH1Fh8bNYOXH8fJmDDXOxPTGZwfyXwIXXYknQ3YFdu2/zTdFde/ZwzaAJY2EzYGAYqSURLrm
7g6lQfeB+2FGf/gGiRmfuHUWgKhDr/GvQBOeCTtxs1KZiHDGjtCPuTroEkQ0nI+FySfTthiR1Rw8
bpcuEUlvTG9u5dM9ASgfL0xHjjK7YTLsZ4TvYUgMFz2e35UB0fDoJPOMYan4x7J2kMQdxiFKQeZ3
GnXbtX5m6fjdPqGY8buH5MO6wBbmgORkKCLNGkIfv2e+b7EjoOyEnJQWQR+0nwrOKArybd58ESQz
fh/d6Nlx4+1UfSWKzuwGHSThH6Qm3ytEcfOhcK8wvbDszzIcXNgMgnSn/0ryAoRjrMkTi+BQmqo/
JvWXAT1WvJU+Mbn6p6oSZqSUDihg89AlYJC+TCt98Ll5zGgZnk7ykCTuNqQzsUiDPUEWoko7oC28
+XR7r/2pSLK7Zk4p/z9kTnQ3Ys5K5l9Hm6RcWhzW4XEFoy27cS8DTn2wOevBjh+ARxTXlDYLBVbk
xh37kOJDkknUR8vlkbXLpgBnMS+UowEajHRpXF7bKNitEYVM8x5hJh2FE36FkhFOUs18ghUxyfiY
ZBUFzM+GcRQ9in65ZfqWYVgk67cQwS7zRIBmOr7KS7bnRzGMJIPgDuRJG5mbIKHpuqmIFUQnPb7M
OhBzvR45tNkPkH3GzX3AkuBPpFDEc/XUbqv5D3Vfu2mmdslOWMNBuiIBd/GJiQnSqLk2Y3xFunYA
dPT4kRUNJ/KFM4EF4C4oz+KBOiC+071Aw/yWn/8jOFG7Aqd8C1UGMJxr9TL/+Hv35tzLKZWFdAnc
B8ln7pG1un6zG7Iffx+k5fBgBfJ4r2cUIgoZchjXWpxIwI2dgx8Df1MkQNdqhdj94GMmi2ws3pi7
u81JGIByKTy5E9OYRPMbIAqoGF7hPWNKh32inY7/8JfFWUWE6WdGr31KwqB5Z7rVMSJumZN8vBJG
/WfDO51D417sleGDKqq9qFiQm4iWZUqJFE+kDMJPi7VuZzJJGiiFcxVDcliyBHR0HIqALoS57DJp
GUxmkBDYUk7VilbieZiWSLiW9AQL/WdXlULoMq6AG0XlqAnd4k3YgLtN9icokWdKprLLlPy2aTnn
14wJKcSaDWNjNb9RYDzFYzyOyKgtLcr/bjKMEM7T5H9xNPrdfwQigRR/FxPWQ0L4vzqwRBYqm4vU
12NXIy7hn7WM9xS67CWduTC5hjHQQZ4sZ/nvQ36PnXMEiYIfWqJn4kB2P/ngQmgTeC2zRznxCfq7
IZUFM4wD9CXFJzvcSXeKL296RXa/ntoRTTAih5Ch3//Hqcu5uGDRpdZHi8O6IjAECMB0wjZ9zp4d
+eOw0yWnoXlUSEG+uURQNHCn6DbSsdCw/mdJNd2K1CCGQH0NdhOJRSEzKsp4PPC6hDjVZQVwwoNb
6/JhpWgixT42D7qnIP5kNo817gnqDfW4kXuIrkGIu0gPtorhyb/IIdP6YcaAZKTrgm/JnsdZtTVE
G+agbGuL98P7OIok4i7TcG9Hw4trGyfylfgpAkLPgvqUJmOU71LXPA0akMMo44IF5eW8nYcVU3q8
K+1sO1evooCwfOALFxBjZrMeycd4xMngkAHiFO3G3MZehn05ftIWdOz8IZ/iRiK7OQgd0KPqfi/l
r49ERLBgPaFJgjqxQy5MS7xwDX9llwy7Gy5uiAyZjy0muRmhVXYnE4hkro0gDgy7jYgMmutIZANF
CJBpf6mXLUKNN3HEIcBPsfO8Lv1RCStyQtm878N7HKpU1nA9UVRIWmvK3JQvIjuMwKY9XdIjlXo3
x0eyUr8X9NwN/j2L5TolgdZx01j51jKHrcfgDxmpyCfkCLu4lzyPrWrrFzXdAeKTQs/YCexMsgCD
UmBkgHpRTCeuMWLMJ+TvSECAA0f40wj5tky0DKCbUC7IpP5nhbPNYAFxgOPbv8Ei+AhXiWUhGiry
BnmLWblkJ9zEF1+05RnJovyhqz888AiRJl/m6gHi5rpn67O8kPE7G8QUFdQoYv2n4v9uXN6j7BMX
U8cv5jshz+wLucOHdMLQ0ErrH/3dX3LwHFTKxT7c/H+mr0rTQCVaMOY8QJxOWBqCbAm4qiF/IzN/
yqcTuCAfTe7gFUyXPQkCQ/dc01IXjpNGcLjNyAYaZZDoCd6DeH706ctzeSNVpcrWfY960G5YEMes
3Jj8MY0Y4HCzHWQGVKm7Y+OyQuEbeQWADFwlq/x3doqlCDtqfPO+yr/KY4moNbfgeIlZWY8yOfg0
S+Bj/MvrhNmwRS58K1mFEcgXQmCjX+2kQVLeJOtXmY8fyyW9MQ4njQ7yjPaGTMKyCG+eJfm+BJ/y
zt7yA6gfOcEHdS8o28bbWvT/SnIyLP2PkAhyrWD4shm8R5OskAgpJZ6nceExty7iVSFjoCALjHDN
/zIEB8P7EpsO19lHmBGRSJrjGFmSzDIboQX+BJi4sGQK/vMRpLkD2Iqd6DLFd7ewHIIdqvu7evGk
3s+KhR84Peaq/EKoenLrrYGd407NHXkyN6ROWhHTDz1mU+RT/0Kg6Tj9R/bKf8Q91CWfkUCxH2/9
7jvx5847iWx0YXAAjADufud2aEWMDiX5gF3xcTF+yjH10pfTG90bZE+xdh6GCZYrUQmmmlebWcL5
gXqO+9F2kLxHp2+flXFlZuvLLZwRDM/VYG4qcvQSZ/oiFTYwggPK+ysgtUxpFjEUjhxxRyUZLUV9
h+aXuBEYxSG4gMqKgkGQQpDoQbbBPr5J1WEmZdWj3nw+8plhNDcNPjthCB5Gh4sDOTFIxd/ynouA
oXbNFxmu8LS89fHqfGBiR5f8zFs4GAQU/5r40uCxyXD9BNf4SBLEgNhGRAIcuo1y7Dms6uJpXJ45
bl0FDA3zyObXgrGEgY2RWDJsYRT+iHvmN4hjRbRa+yRbjpdNtvnsIgP4rwIAEfvjv4l5Pcl8d8Ir
Zuz0JD+J3QtSk63LeiTmJfYQa9iIstagBv7neP3OwXzkCKI8fRhj0g/tO+VK8HbTuxxprMn8n+R8
JRtMUk8AA2+8xda8+786i8aBUqEtYNcUge6h6ATsd3l9uBg/1mk4VSgm4ZBpiRWHUohIK12Pa0yv
8KQ/rmu0odjlJNtC7C/8WOaUjY2EWbMXP3EVYLS6ZSGy3is5J3hdHDhSOh9PooK6cw5QpNtekECM
EWMJ/JLAGg6RUROtSieC3c/CBjxs4bUDMiI6BH1VU0NRwh3ir7CGG7jyfwfSGeez9y8Tg3tDJnKY
Uv/y78XynJYsx3/sO43BW0ucAXoTz/K3IcIqxiTBG2+dkAJxZoChsEk71sWOdPaOwvwxuJR3SZ1s
VgCLIRg2HaIG7+5GfBmlwOPn2enuk4pC6vHnmsc7Xss7RGXyYAAY4DU5vnLb/pm1IUkfNMHcyxi+
0D5pbYqHsfJ+d+7ylckK++l6Ofe+c5SHwAmKJKNg+WYjo4rOOggu8sg48MmXVDDFBe5Pg19yDiSo
IA87tpAL/ZPyifTpcDF+x7l5L57HdQ3XjESbzz2xgdpMb0ZHvxxnwIf4TvDozYI+yNHRNtkQlylp
IrPaXw8Og7y0N66HLoO3EO3QnMqMOEQ6P8MrAXHdxvstieOBDEqnWcDProMJwDCOKPyE76nrIUAi
YKMwfvAdsYwe6W74gyw7rjQ106fappim+5Gb08Y1yYwmsY3FyyiADQNSLvDsuUs+IOGsA0XGoeEW
9JYgdkFwt4cRQYatpbkTqmdYyp5zgl30kRuYaZ1k6fDHPBhVhgcjod464y8xgT6I6kox1WXuSOnw
p3X+qyIvDkZmuQjQ9whjVjlXLIdABJ+/OUh8/SvXRY+oZf6YafHkmsn5/G6s64kTd/B1HHtfkBUS
gFjcXo4gA/fKsSakb8jbjhuw5tsBS7j89XTZh5bUzp8UAcfOhiYlndh252xHbOYk+8nPBGfa7XxW
JocwTCSEVDMZSBjIyAfohIVlvEx5EXIQFOiXKw4FCzTlvi2s+ZucMd3d2EfbyGdi2+Xn1Xc/hoVk
NOenQ5aGCNIo7APqao7fUd/EvhDjt2w2nQXKQJ6QZE3f7maiboL3RCJCF9rgcteDZIlLfMKoFins
TYS/93NcOoF6mNRX6zNJbibsxtON6OZRJRaOrrsKVpOo53xcL39QohALv8lzrpqf8gTqB6jKueF+
CH7pFHoKbWeqIDhBhSGvxkyTRZD08LeQOlGFfAmgfJ5eMLUINKoq3uo6IXmO6YInhT54Nn+YDdUJ
L5O3yJDRq4lPyytUTJIzt4fgAR652l9ojks87KssNgHtQlCW4UXXSfMxeZoUTVrz0fCwnSYKzqh0
a86y0XmKGZzMbmGtTnuzyHl3Q6qSM0xKaUohceGuko8RUTHdsw5PFPnXfuRq2vL8L4Al+pfHwScF
T9GdRf7o7RCplVIkVzHUuJt34vc18iVj/nIdix5uOJnAtC7uqJlhNpzxg0cV1x9KsoDyk3B6dwmq
CXvTUULLQfaCgYWa5tPi5s4fD3H0JKtgINdHYUtMTGnNirEc4j44eXaP0VAd4QPoexpIjAHTMFd/
J2mL0OUTPE5u62jH35Sj1TuPGUF7AD3e2wWVcMZ2te7wk40l3Un3xtMbgSV+jb2tjxTBcMxRADoJ
bRmuJ1jOkfMnNQDYtX6OCT5zjA1ACzQjhSTYTx/gXOSMakdSja1Jq/Dgln5DbmH3PSgqqXwWcStv
QDrz9OhibCfHfeC6FXnLr9/K7Bimv65GdBRiPl5XotPvvJ5LKan2k40nNYlJycMCgFW+UDG6ocvA
LvR/1JfqxcNSZA6hW1QPKDTEiw396hHQ5L8l6TF/H6GYbR54e3FeiPuK7Ko5dVvQW3UzmGzv5Nps
nPOoLmD5iL85MZ44Mp4JVIt46cECIopgELSIEb1DfH4TNOZTTTKLTF6RFc4gBR2EafKtTAUKIazn
sLFel+vw7lAmsLFNOF9Om+2vX4NyeOi66Cl24x9VkRA7JF8xHC8vRP5f1sBiV4sBpkcR3DT434oe
znWa/N3O4i/UJxOavh40ZUSKs3aik7usX0l2OkjkaaLfdaYOs6Zaz4vm45pnp/qS81y6wsXzu1ss
z227zJsGjEvZAe3VfMVftzEkvfcBlzYsra2OzHX707wGmkPo72qeX0bMI+vDH5eg+NIWl68N+W7G
VJ4T6/pfbMWfaAx62ZQX1KFj9s9Otd6Zk/k0FUu0uXqEMkfSXMkKoMCgqzMyP9Z2P9dIxyJM92Qb
nbBZBVQpZsYV9EP5CjNZ3a+rOT24y3Chysq779vsiFNwXRBrwzIeLtfSxAB39g0ZatP0EWeSXPkP
iJlPx7n9LHUoZ/hyfRt8i0zUEEGC0waABNdSQna80olgbeqdnByjqEycBwavynnzbpQVmtShmklw
mk33ZSrT/U1Z4wILTRT+k8c4bEA/6xeEh4lwX0tyvAbvVNt/WoMOVLiHIb10LyU4cmaEb4TBZm9+
DZvlv8jF9DBJW7vau6DqvmZUbXT29E7cVPc2ENDGwZmpO/PL7DvAfjh7jJ2zgTEpmQC9mUZSFxYq
IZE+nFvn1cFRegkpo9Bue8E2YLMGCpWsj7WNDkmefkpSaijh7WnpztqnooLZbP0nDulnA9vxjxz4
EowpKb731LSVvTKx0e9IXq7rjKXg9d15sgmb9vfCcEnI/+RkEWYX1aF4hQllwLXzuVyne/hPaWIk
SEEL62tLebMsdtkSwqYkudqrd1ervBNeM+dJMEdarAfFN6cueyuJi9aYJfRgvqijwmoFD7ad//Gr
/hRYzXclJq+Tx1BWk4mwVNO2WF5hSR5U4P9MlFnYcPnk18bjxfiEZCq45ClNPxuZT16b8SgppzDQ
kAdnUuDlmktQ+hdn4zCQ/MAMnoPyNMaGjCwWVzbLI0utlulUVJRagMTxrZLahJkJpFfWBRvPcW7c
EJy22adGzvAbNE9oTtsMYojAk6QtsXt0ZwVxE5WsKVFG7iiqmZUq5i4GVHmIqHkmIjJfl/tLdnka
mhkrxmNZ7nvRXl9MsFVBeDLr5MOuxEWlSwxKQhBMaMjCXu4GcgLaOdoLl0HYihECMlqIyplzc0t4
gOYUkZWwIxw/AIdG63RmgwGyXVeTevfDhawOdLKPRTz37ReTpqFCmIK1/GVbV1KTL9WP0I8npd+Q
13FO0Mr/Qim1GzFodZHJhjHMmNmd7ovwSRB0H5eZkvCRCMFhmuJNPr01JPegag9dQtrH+oVQxEQS
WmoNb/467xSvjQd/F/tWtUliEhiWys/gB4iBlgnYBeQktyQSCbbK1lgwpptt46nZKbNKRLioNpYa
fY6IFQ1T81MQlg5OX3Wp9KB4lh6e3QwyBZEb6u/kZN71XXqPowfFMtn4FlLBs1OeQjiY/iaoskFs
NvbJZz8IzyO1jhxGHLZ7t68/cZBmUbyEw/jHsH+MGRfHSIwDKV/C4JnTuM3H6I1TZ2TdgeTM6oIP
Ed+tiNMdX9NgOBE/1hnwDo9MDYFZfXkWiq13hFb8hWFZD2EX/3bbcheUDLomtfokg0VESbsMyg3i
uxkSo1e0kg14kvJ3+aLv9BZzPfFF3+mki3J8W52rrCVoU8chJYwFwid0+3wxO8vcVZZ3vL2mtPfL
/CnxoCQWiqd5iTqKTprx7ObudrQaeuAdTNIOPLJneKTqQZ1+PvVxSeVRRKRxue9z91B7Z1oFCLdu
horx4OMpdsirgWXjcLnXJwyTWvXZnyjN/IX0dwf/KFKN18ck6G/1lvoUWNBRtQh5SfYcg7XYm/yh
omGQmF9/KPlIR8Moje7sJL0uKY39OwckBBFrx8yyvJlO2pwHfq3fmwO1qiVADkfhmkpdTx+LmXJQ
vAsSa6hV9hNkp06aIxozrJJ0/Akl/Dtx3zIEAOlMHRRc84QdIdND2Rm6U7/4sXQMJshJu2Zkceal
ya5Zh3ckO7NKCwUMySndqVZeiSp507/1bZNuAm9+mUnVkfNIng4LFxY/E6kp6/Xx5tLDE6zamoJX
r28eKT17VPRSFHS5Nnu36A/GnB1RMDbOlD/uG8//YoSA/M10ohs4uHRX3MdTtVeAJeMs+/40INPp
mSU9riCSuJCeVHJ/FHySPgu/shwpHpNIlUxH9G0Zeej26YvnX48kMe6dK2/ro33ijc9yVuIG+B64
ObwaZLVVu9FPD7oElg8FDZ538qkF5ukkf4omcSe5ZnmSLAtRqqwXAX18pynbXAYfQzpzKkpHxPAl
LMiAQLAJZWZjB01teUvLcuNx14NThVb+Lit9xgW9CQnzqer/YLojV8M2+CYT7O814s04hiE8kXSu
FSEHDkfaG6tXgNYus/3Ae7hvlmvW+TOL4Zu4YJaS9fY3lmCZrokjf4q4/2A9uAU5xxOF9eNM+CDZ
F70fb8z8UQEWSKzw+33fEFSBzzgQ/VR3iKHPafR+fat7pdF5IJeYpWjrhX/zNbJ83UcEwzPGQXBo
jBH+idpiRVm3vKliklHzp4wRx9tr35PVV1EvSGIxkKjHFDz1OS239VwfR0i7Q1OsHQHqPDzhK/yT
KZ6X/Hc1v7AvToNBYxs8B25B5RDA6G3zc+KjceNwsNZr38YkgV+PONNVk++7EfwQ8cSHuUNxpsLY
3Blu2F/LBTA4xoED9sv98rsLyyiSqvOVaK9UKQxaVwwjTWZLiSkSZZskY9rwVxLxIby5YUp3ufbn
1qL2W8hcQ3kKUYq+eL9iMIkJ1gZPySYHML8Er+QqF0H6MRZBf46q8R614YNwsCuVbMqdVOKs0sEz
Bm/g+XLqEWWzTZOQXR4lu2J23pqkeUEBm9b0ldbgFCs0uIZT9clqbFKL5oJEahKosuxXQ3MKcrxm
PEIj21NCyWK9Ts4STVuCukEnzkmDr2MwxmxE69WuB/0uwZtJsSd4Ca0xGiapynt3EQhGaxh3l8FI
tzF9PcSnUwHgV7oiZnKwXtNLcOLeP3ykm1jCpMPJwCULqrXm6EERA7cEdOmm+pS4/XkMIuJwtXNO
bMo2MutnUrK3Naa5ivPSD0G0yQYPoI7xC9g4oXWuZu8xBF5f0qX+VDkt+W/Z/EPM3HlXUseSfHrU
ktVqx8PFpKiOimoIs1oYgW4neJVlvGBL2cynH9z1kSY5lCHRDpt6eOdzS2956gFnoBaS3QdzZJZF
tncXa3yck/R3To/Z78CR3p0bkwpcO8OOMBK5EbF/7ogUeb31zUdLyHG27cw4Btdx2FpXoJu1vT7S
qfNZoNZ8KXBuMzRo4kfzNurivYnXk7bYJoy0fV+n/M84BoesvRwQxHsG5hyvV+PXGNXBJkBU6xMB
anJNaMyy2sTESpPGRZX34dn922IytXygiGlrRdd78xI8z2VIgrN5+eQY4QlXjEQfIKo8Lc4DoCuj
nRIqqeboT243DzecHK4KGbZcVDZZ6RNZ7y2j0wmMOBHN340wwnNKz+ZaHY0spqNDlW8Jib8mzdhs
m3R6j5hVzYwH+4Azf7wME7nedlIAly+PaWGSxmEVn2mifVy88uCScZdPLryIofxIbelp6HJnm2UB
hfTEXIHtkclUyAuY6FtQlwCQCulXwrdtMUXg4yS+EwWmOwWGK4nbLV16sAdMiphAtm9omgx75ncI
hJYx5080yJuj4KEdCEgXrooFMh7T+PYX5Jfyp/SJrpl22bQcgsl+UnSPkCGDOQ4rKSiSEiZl90of
V95ZgGEuUN9d7WdkoYCx0U8OfnSiB/JOPURGt/3S5bQDIi3GwF7nlXlv0QLWR55PFLshewqqfqkM
kjR1h/Ve7o7tXF8IKnRx/bAqY6O9genKPl79AzNXKKM5W1206VfrkNbTzfCrPO+owKZ5DR7yctyt
QHLK++/n6Ga1Ch9XPN1L6Q1rURzIFZB8jXVcPYz4qdhAeDEcxA3q8+lujm0Gj+kLhonb/NeRr1lc
F+AhUu1xJoE8t26T3AE6XcnOV9CKPcQxpgRNE8l352zD/pk9x2t6zCfb2pSN99rn9zW/UrZsVH24
vbUnRa4hlbDHEGAJyNzKI92l74kkejue7kbXp45LEy7VZz8y3Boho1iHOXm0WZN8yxJMdGr9wu8N
eowzQ+TLrxYoJS9opcDS+WuM0RDpAM56SEB6wW552w3NJhNnzPd16zzmaneSkwX0N/dImcIEGWOl
+aSvWCcxrs6Fq7bwlpTHKxrCfcDn/aMUHulUUS2lqdlPsKH0Ut1jYkZgED57FYzCGKBfKQkdlmuy
r8cgmH5jPt3LaZSyr4hk+SgAP74epZRQGAKtK2y2tSjV1ZeJB3gXclLhFvxbIylfCqM+p0vXbCRF
ivFn7EImVK+wFolK/pCkJb7hhBuLlhCpgV9PMQZynqhvW8/vE/m//R9Zl3KB5eKKy4TvsYJLPt8w
APw2xXOXdX1cfRIelmXfpO4zPyqi6i69jHRb8ltQXSwXpizdR0miatwvHh4hg1l2Ued8My5dcwjH
8X4p7Y/OHY8eOrP0aTdgJp9yM/mBWP4QDjH0426Zx247210CGOIkB48q/p2DfJvM9ktmL988eKYn
c5FhKXC/+Qd9RtK8f6OdXuDtbNnvA4J6zebP8TCcxyR7rEtKyrVugwnsWTG/WgGFulZVPSVjN74N
fXBPBtgHvEM/or78L7gwxSVwDsGY/ZKdN2V0io1LKo1i+zhfsoMRA+jbyUvi9X/Sa03ztonelRkC
ow8yczN77clzpsPMhLEXJYD1JWXSvg01NbSBsGv6AYagIjb14liuj9cw/npZrHKTtVe63jsHw6ZN
S2PZh6tjkcMdVMNAror5jDwPPxdiSLytpWZSXxr6xXECMHlLHPsjN+htVmWzuUndONgPCiGE6xvu
Jv18SOMNC+t3wAC6TZ14ZLWy3sXI3U01tw9BFZS7qoAMhrAANzBQP8wVNUNyklb7SXJ3yaddE3rn
YaTMqWvf6Vzx5QYJevHBWX2KMkoS05flU0Dv501gGO1uXG0Evvq85Ygw52Fu62PqMfIy79xN6i1X
msK413M8l+Z5RvACqJLeSgTctfPTRMna1vGCQ90krLQm29uM4e6Q0qQqofIirPch2ETtENkexoSm
StHR742zXdgPYVQ/1v3lq4173AY+hc9etpks7wTMtV2L+aUrQkDk8krGa/+Yju5JX6t6AJ7E0w3j
h7C+3jtDFW3tuaJQCRR4upLsasfna0TufuacCti4q+ht4ePpYrFOdFlpsHL9C7FGtMYK6jFefOZv
hHfB0hIjH6fPy7AA14R3HoATdduPYZh88SeTxjldW+6dvD3GQfqLGOtTZ8WnvhoelmC9Y7YAQa9o
vw7dOR1Gzik5ORhvBrAzBsozw2Xu+tSeyBcxyEbrELpBysjQ5b706VPkWe9JaN8HNH9LmSGx71Oa
1rjTuL2GTISUVNZFphF55Way7pA7CyiC8aMmcuV2pHWO7vWU9uvhCkZvwFYWwQonrB5j+s0NuBAl
5dHEyyhTAYaux+rsMIMwoMy+d2kLPsWfm8sDeZw9YyXTAHfR6d5AlB9bdyQOMJ2yS00sivYvm3gY
z57tveFuWwkzRFyb9jPtY03A2TKh1Wlu7xOFdpd0/NanLf2NKejFrHJpK0o3rYYGkfHJyp8nOSRt
fNcl1+2aDF/JOKxpR0qfnoV8zYmp3IBM5yhlPOZ8efL8/A+KnagqJbEKzFgX81hS5mbWy0NsrZdN
NVS/uzmhjygnFZS5oIH48+ja7c52qWp10n4bt1G4rabxd1FOLyLN5lq8Ro2ffFMWtAJV1/+RdF5b
keNQFP0ireUcXitHoMjw4kXTjXOSs75+tpiXYWYoXLYl3XjOufRY13naPplNitEBddlb3+hnnbIo
2yPjB5XTI1Al/dKbqJhT81B68Le62HBw8Oa/oTReWpy/PRTPigZnXwfPHYYzjVDU6GGoQtnKm4a6
jFXmZ2HMz7HIKM6jEUXIZ9qgcYCb6tAsQ92rwKNFS4pgu72php6euUmYZg7bSjRA2Yh4CmF3myY2
33XhfyjhQUQJU6Asu/g7GXax099djozzrWxPP1mebC0eLUoB10/ACmq/sNbdEI9vjYQ1y2BR5CXK
7jD67sX0avCJviN3Xj1fUaXZxS1VrJDgi5Iy+mzKHvZJ3nTbwXPP2rzmynvQvabfxaU/g9LXupgk
yBOSKjcqTnMumaqeRskupOYQOfI0oFy3tUn1V7OFks/SH5Tju+d5RHbEX6JvnUsEc2Fuo84adrU1
vsRO8SJASqwmKSgYTixIPTn4HUoGzBNcz1N8HMlMHYXkyzx9pwy8r2swtzKvqNuqylhrl1IbwVUv
uzRcSPfRW5qrPz4DC1bjuBzSIAcDNHjTOh1N2GCt1QMwidTfSNoIUFINHazyRZ/6ya8eyJ1QfhiD
ewZuhNvQHn6ypW4RDrEmn6a+iLcpson/dCznWcF8LG1A/5ORnd203QX9eByZltOPPQuYbzSbZO44
ahOVzd/Ch+XT6EtfGqMmWqEOuLWKnpJUJ8PZWIcCsetD4I8mipLSaXUjEqFjpjG18b2v0FApcEiG
9I500alx8HZ3UnQ7xkAARA3Mmapmb23yrHzpZVBuSLD0VtilgouoYEj/uJYtPqhDGnJbOohlBmMA
eQfz1ZoB0ArqcLKNkIhRcDmcEaYE38m221cYJ4NHngBp+ksSrJwFx4uwFGiUNn2ek5CCO4pvSWrf
FXK8maPYKtk8wPl5EZHazLG9CtrxtR1sYKv2NnErsRIIca3jMfsXZ5TIdTu8hIj3Xnc/YMfRAN/1
evCc9bbQpcUIrEzoymmXf3k+AkJEr/kUAEGFDSDyVHeT2J2V5p50foa0ANAzi0OfdfaP2eClCcnq
EvmIIXkCEqMfpkhfioyiwFAxvGSmFjLpLMkZdoNLG6piYEZnHdOyvYq42aSJfaK7de9F6GYhywQ1
MalBH5nRvR2+TVN954oeQDrAGNc+qKA+ZRKsvPDWEUe7jig7ENnXbFD6sjeXiYug3vb6NmzC4UYa
p8HQQ7CiczW0yX0vHPul6mww2YyXbQsbIi6SnqGsDXj4u04OO36oib6Mftc5jUdZ1esSmWS06IMB
6r8Zb9FvfZYl/c8uBE/fUe3oArqkolnQfZiYtZTZydYT10gW5C9ESdI5dqh+FvZTbudYUZqGLal/
gUTYPD3xiVaxK/lZiOphNt89NXxzHzVjzDhEaycd7j1eJSye8t5khrY0cmRO7HUQRtumGTatBzy8
JWmP7W/ffqgTc700zUPZhfsKPDTrWVk5+SamcbSKiyvIfMhNrO6haJZ9GZKDVu8j3+Sqt25B9opn
bxGoyDr/qlAV9eRIAMSMF8c8VJNFqUboHbBnagYTFlCyEggOZsg0qnLdyEdVZgdf5x/LtQ2JpH00
xnZT860fnh+zexdmxn0/EjYJBUsNzRVKUz05Z+m+hsZ0yFxGfokK7kHZdyvXoFa+OP+WlhiyRjIK
m7hM9dke5+1Q+2tpvsxYqs6VlyVk5uWU7GJv3Ar4rLEw0blBaNdS59RWuyZhWva8MHKr99BiRgYW
dUH7kKfHeZSnnFEO+gY7BgduDVFvaWc+hJ23xzj/vhruUAJ30jqhrYmlLsDwipcGp+6mD1E5PekR
rfXVlc62JxQ0c3FIY82WWlYDBfRkIjyiboMXBJHlbcLGZAekxylwFtJB/8UYBe2N7O8AZm80qltj
trsBib5VYT8u0SyogPl/mQACzId4zkDSjRDfl829m4htxPMacLDwtqs2itdLixqdtXWw6BbtaL1P
erXsWZRmzCDP0VoIEQcYOID98JYCvm2sDGnZQ2wM5O/emiogMb+C2JIj9goc2chjtGal+c38aRKb
zzIgaAlLSjiJs29G+ULQ/UnWAytPMTHlLg2j5yrz0TWsvuIxpuSqxSLlmj0pwnGnooIzT1MlQ2aZ
ireo0YtAW2/2sbVPAUXMqsVNwR2iscFrbfNk3/fUcTz7vmjmio3UNYeI2Y51b97oSHzOy1RsjTB8
73WY5lfuOREQ61QEEzq+zXkCydunNo7Psuqjkzi3Mss/at/f5gj6ufZ0Kod621XOg5qqfTMwMhlF
/dwNT1OUP1uVt11kus6ZJWLwRqVPgFEbT0lv7OOmOxamhkWOe3cYrrkRP+YdcWcOEGMlxzTe5YHN
JteiFC2ZKAjFGRfTUWXrUFsShklPaNlYWZaDmQOv4cujMoJzGZhInUFyo63HtoUgTh6/npPqWLTL
xY6ckuxXQRWe3oIk2LVsJzcHnaRVdZhfLg6S+m9AGiuNhDJO251jWCp9GLj7xvTemgWhm55sIByN
a0/bbhtP7TdDDeqdWQUgLfO7KbbIs/N9l8agSoeaRinlSKsEfpeNKlz51MEHVgnK18b25PtMwQzV
7a+FSUKS+akodL7FbXnrYnNauyMsWIf769tD5rnfCDt/OTwVrfltZrancGCMJftCdOYXCtmfDJTY
Tkm8Mzg7qyUQ19KttzOLENJtd3Kxd/Lyrst8FBmpQ4UMfxR5TEcoXSuzZmaHdQuCHsHRCm4xS5/O
+UspzH/S9U6plkVvPfOB0jGHKtrLKLsTHebNLZb3uLWydeQh4lraxaouYI6WyY/0vxLTgKLjL9ax
BRHrVNPFCuKLinCKc59AmehkKjeIdLYPAEhqalsUo3xwjFFFLGaFMwatGOOXQZhw991A7K0ZhQXT
AeJKtgVgJNtYc/DsdCBOeqM7S4AIvqOLJaygY5UAWkcPBhTDdN7MPJ/IhdEH/ggG5T5Sds5OvWu0
QBfCW99Wd3Yig31hW3eWrb5UvKCjzETS9JjmDu39A35IhT2FVQjS3X0pxDuq5+AmX9UooGp/04fb
8Wn9EEn+x6KhEZiPJlZG/x81e2ga9X9yFm4uCD/yPxxTU2g9Pra1NIl6ATODoGq+M/+x96nX4yky
+5GP6T+OSWgEuDiMTqHpbf5WGZTsdrQ5gLrSkkCdZsm/9IbGnYZzrp20QGvI7sx9j14GtOzjiGAg
18PvTEOx6538UOJN+LOSWfI0rZAUvRr0taIGJmCNE+UWvIFOG+I99uPYWtRxj6XxGktgxARv2bzD
/OCvB/Qyw4B6lv8iBhqbDPVJvYM2uQ0lbvggvEVivBQAIm0L5HToBbt33Oj/dzPibT1ySF4xnPa1
+VtgOvEq+DWD7d0JpHKU0egLjsbM7fEt5czmB30eXVoaex7dQqb7jG30kM4VHorWkbK3Cy+OSxSd
v1ZtRrErzl78yPlbkROEwjjOXrHvg+ZjGIzTEsmbg28wU/NJutW9tOwjheNXrzS4frR8mrQIZ4/j
Qsvkor/Fi42batS1zrtb6JQv/gA8ADdlklCvss66lyPvsSMAEW32TcM2XQetoABoDNUxUbyjeFSw
JIr+lTFwxipsk0NSAQgzBfAKVDN7UYuVb87PVZS6cMjmZtPaGUxHQbAUVPNmSVmcaIIixLvXJ5oH
uERR99mqkqeN0r2SSBIwRxmN7UlTDfIfYZbBuWnshp5S9FMirAZrjJOR18azayOebBbpPTQCTJZs
H2eVEmnN6ywRpzBKP8xZ+/o4ffan4qGzvS+60ztSUdbPACKkJYREDazAvWU1uXpYd8jH23SDuiG5
0yaOUW1faVddRrCjHjmarYZ/RYaQRJTRYAa1TLFf9TNdLQXIsNkNSXS2G2uj/b7++zR1UElDV3tS
0ZaRvptiomWRAi5I+ugFZZSbXJpt6Dony5AHqgrbWvmI0EOS9Mp9KUHThCHA1nnZpK15kKH40dY3
ouzQO96dTxcH2cx9q+YT73CDvuSnmkobfjTQl5YuxEI93YkvkfC2Vaa1dP3nMo42SHYe45Jimdf6
CF4OH0Ez3OomOY90ZElWqFqW1mMrowe9ZdAqPTG0Damz/kgZY6OPYRoF+8Z3CQnZyHO6iWOxdojb
ihKUk5W9/v8uq+pgpR14t4UQFqR1bFxiJffFWP/V5soHZKWMZL2QRBjEEpTtnoNhYg6ik2e7bIKK
YXc3s3ADhtUP75FKv7xk+PBrwFi9R8N+uvRDtGJ/oMbQklhYu6yYEGmLwdfG5q7jZkmjCrpq7S1r
vFszIDViz8uhUinNYLvEGjckJkRPKkVGwu5RCvbAXLqRvfey5iN3GqSp6ggdiPnkt+ZLUBtb28Ag
hwDVFussGoISQ9ymksEcvPbHPutuPqfZ61BJjeofME+bqCmvfpqelrCn3j1cIg5ATWCiF1qCWLSV
WDcdF7AHqqssFFinjvYREK80QhZp3EZV/US0BcqBVGNxzi72x8pBFdviMubdo5rENh2jY97AVB2t
v7ERPRowRmCylnc04K9Al4A4Le9L3u2FZMh6bD+kVBySpNE1P10SgDDtlhcTJ900HFArQm0J2Jy1
xEgoBdcCZyAdcYt68U9Y7W2wi+fEtD/1VQY8GEbhzkbGYEH1dQWGXysOaH2nLkG2bzxQDT5kS0iG
ELyAuAdOQL97pXfHUtEuVf57UiCo4bW3ZsHYaDcnmv5ULMMR1CogdXh81VxvXaLx2qRLkvbP4yBf
wwzCq00hzRBXvUDNErgUwfq9TOqvpfablWKU/RxN17AyP6OkJ+NSpzFyV5PJCIyQiR9BshZUoojQ
DmKGkzor6JjBW0Sg2lUBO7g9DEzIyPIKL5lOyTYvlkeDhLfwh1NZDY+ulP7azNpbblAJx9guEVqo
Fh3KXqIVAB7d8w9xKf658URA43+nNGrXpmWw22p1+n1ZDvmD3tS+61CltV4sBnaYk/vSl9RlasaF
tK1WEaILCush+BwZMhESItXLvB+koSdeqL1+16UhXuyimDZh1X54YDObFNz4nBLegurCIbviSnyQ
0ZkYgPwxNSbGsiykX9IhUwggZ7G3DPN9Iisj1XBB5JPFbbTHcrkDqeYNXq4wXuflPjQf1VKfYiI5
grZ4y4W5IPq8OvsxClAr6VEHK3xtTjsngSKwYugUdlUr2B7AlV8ZtQCiJNqqmFT6viXxJmVVbEAi
gpCdX4+PzP7epVF2ClWMNCCDMwf0z4wffYqG8J5bpR0AgiUARfOMk+/Idxn5URAlOCL9YwBImWcO
nETuAAfE/Jexf8LR6jPUM4ti6u07HrQsohVufrSxEIRDXjpvSEJXQplrfR70nxuv/DMl/8n/EELx
NzyXF1JTQ6exIgfuyQfb3Nvh57l+j+HhIflYU1f3/OA/qAOt8cxCo65QriJoUF11nZEDH4ZX7r0l
julIP3Sg65MNUaewH0nvD3X+Mzr3nfsxqweuE5TevZrLDTcw9CYjTcojfbK/vG6XGp9+i/pPkbej
qupiziV4C4Kf0DE3PWMRFvPokeg65B/6VtLR22QNAt1keLl9zgnFF2JaLsENJm2/tZGMCJY/CQCF
3nzJBhQcA/Boo7kdreFIdW5NcFci6y17MC3zLjK/CvN+KKgeqL+k8XpTNN9VzqAOu31qUxyh8TOX
4JS4fwj66RvPzq7Sj97kPy3QZH4D43KTNtaq46Xo6sQQ5/Qbn/gAL3Oki8oPjxCSFRlJogasfSPs
D9KMNRO21kmPLmEJE+IZrQDMGPIS4rO0AegOHAg68nIfzXwtC15SqhiHVxaNTT1izCbnnzO+5dUr
3ar1wEJ6FILy1t9W/Y3Ylw+yCDMuzdMDXJ6RmdsEPXJS3mGJnrD0OoTEsv4uf7Xu5AcRKR0iBgR0
IFogVcTfHcVjwk4jugDuPaZZ+ylCSweiXLxomUZaAwB0nsAtrPUe/H1k46ogwgoAaASdJsCQdtCw
3H7v5wggmS80EU6xXyNRfM0W75y006OYAdZzH43jPlMYoQU4fYjxOyfM169wQi1IPv6/OVkDd+CA
euapEz9lsCcW7i3Yq8GZFXKSBC2ckFFI6YFPzs43/8xtqM76zOKrdPbQAdVsvGgjkb3O9CFLf0ti
YTC/yoJWNpl2ircNycibyj10dXQJNR6FndrN6wAeyaCdbfLOdmEg/S7q1Bu7kvvTgZIDKc6dQNmS
C7TWcNa2KETPBTV40I/OxlLWZmi1oChjbvn5u5KcpMb7y7oxHaMOESP17XM0hEA+IJnkBsWybq0m
eWx7Q9s7HfVrg0plRv85TzHgXcLwuNRX1qob/btiJgXvwk1ZNjcWOjGqMz8co0AW8soC/u5ZxiSJ
sP1u8/AWRDSejOhrJM0V83IJxLT1ovygH9CyrY0YytvEbeqjS6rFTdBWBPVEIGmrkjIJGYETducq
Nl4QP3a6LxUhKfrAJp5RCQuRJXZArocW5Q/yFm0x2EJBtdeVI+CanA/9b3IB0ju88ruZmIuNxK6o
sWwS5qU2kPwfHd1xVX0z2uZpS/pb0AQCOe8gAm9+DVfyAy6KLvNvviko6/VktNy1PotcXedKkBxd
2Dn643q7h1AVu/JNIV7OqfSa+shl9ZHiv3h1fk6/xIMYZALcia9tn1+HKofeIAnsfeUPtAmdwTYo
Pk70W+n1+B582rahYJmfFeLtIgohS1mExHH1UUzJcp/X5TMDqiHi+XchwTVI4p8mzh9SZJ/2yMhf
9AM2ZcXuKSXmwZ2uwssk7SOUp/I27PezmNtj4vFyO8eCwoT4AhHmw2SHtzFGhJAiwqqS6GtbQAqC
ZN5ZpuBzcZFelIRdU3hc3DLSb2+Z9FzXGgrmqAuICOqHNkPTyuxD9v09rZQNQjCaeQdfH5XXbDZu
BCKHfKz2qHLvhbPssn7ZxhZ8kj5W1wVKdgk+q63bTVQBPG4jOvXTWdpEiHNMWTM5MdwMH/bATqE7
dWpm8RoVFlnoZcDeLaDQ6mQGrwREJro0RbdvO/HV25T2Gc29d4t0M7AtWHUmVB+kh18xo5OAVDix
GW2DSWgq3OnUV1IGcJKAot9lhiBq0+1HsqS9U31AaURemhwODwW+nLoEns+lhD0Z/wxgrzWHN36a
B/p7GPceIw/CYtMMDZ16F5Hd78oE4e/QDnR+zDrciCi+mt24N/1XM9HflKivgH6uMwZH/quws20F
XKjPvH3PkXVJjsi291SVtw77sQqzi4B8Ixv7zvSA7bdkytSBlpgpAmxMwG/bkm/smbXD7uwobeAH
KyqrIPs3RWiQnxFMRhduvxjvksXb63PiqLeB0JOcCNMDFub3NbhpfvWhEBEuEM1wNBQRfsHcUPQr
IJINJ0r39OAv/pIST0/sMOvW16COKAEkxAXSDwEIwsxvdRoHKCA6ulm6rsO3maCKh+Vvu/pB326H
ZLXtW5dBFTsV6AoyygMhjJD6wSZBqPKfBBeKbT6xG1w4H2nRkDb4+0UMfyi4oU1ggYEJyThTYGJg
H8LyMIYAysqAAm2hHQ85/kHQSKjEyWVp6nLez9BESnxIQUiOm0SDAcIBTXjChgmzGS5/uhRl7+Tb
4FXXBX3K8C1miBaTrlqsik/TYf51PWw/vVJ8i8Pahj2y5MuVx9Mvk3cbTJe0xrkX8TDthz7sgBDH
DiojEaKug7k8MHWsWSe2k+8rarSH1EqYLtzk+2y+cypjkzfVIwCqrVyuM5Fm0TUbP/8k1DCXYD3m
oG0pgi4HykStbYP+HP+E7fKTeOGWDcgz62gploBFh+RKJHvjiIIfoGgmaOGJaToyyYwoPAFqWS8+
oF32ix93f3kevWdN55mZFyvPadHbMid7lTQTmsXFVV9Pu5pO2nQLwwOhrvb4DbVyL5u3YrZPtnI3
DnphhtPs9aFi33FV38d5xDEaHtZj2PlPgC9PGrcpS2Smgq1f5RdLS2v6/ZY4pIOOz1me4Jm1bLmq
m2mP5jk9FP9Su847vl+ByzO0wmH+EZMUOEN+6jgCVjSeIJgQ6AXrAn8EpsV/1rajJ10qbWOz1C8s
ExcYFPCGQO0Z9rVOXXoZNGUTKS8F0TYI1pNa4OXN4P95XMumusuy6JVNjU2JgbZhbOlrygnVPBt5
YSb46H2XMkTcBpTr+NpqSeA6JbyXtA8uZeg8d7EKtuXUvLOhWE1encERIxfwcZSZnT7j7UOKeyI8
K7aqjjX7Oj77PggJkk9cEOwyAHa1LYDqR18z4QJtm8PQvIwNEmu8F/MdXz4Sx+u4weU+KQdaCz0Y
Ig4b4R4Ql8fR7u+shWk4hq2ND3ruLlrZFd9rI443/SRSB0A+cwyMnyGS+35pDkl6oq18UX16KThB
PQQ+k1dCcotQvPNa9y06oKOODbVT8TFRgER3khlvAE4/LPiaWftYkHKYzqkzdUQgPR0kJSQBzTi+
pcV0tMpvx37nVzPMZW1HtTXRFt3P+qNeRdZFrwXDA/lXhFcIqgkTeGy2GGY6yKMTra8l5aiW/nGE
HlgY5dYAW93I6Z5P86qDcUAYlHkstf9c9xRNXGbLmMxK6piZZS8bGIS/Whb86vfC7m9JQxsDA+dA
EIKc33zBcp50AmUVASKL3tGp3/SdJfOZQ9kjzParxCnuxgVv1oUM+qRcEGjedX3N6uEuTT2AIuNn
4ZEPte0EAc2N3q3S/zMQpReMLsqNU4Lp8eT0hxZlavXnocmadRmiO0N9BOgbsLWq11FVQrug7qKL
0/d7dt0UkIDSVHUcmKC8tYRjGNK5nKFJhqZ9YmzxViXqLpwWyrmgoA1jTzX/BtNzw58nrbfXz9KD
PnCC5xw6iUMD3cAw+P0bs88c0FISWHpbH5cWnJEdUATKy+BtGdvnbghuWZttbL48iNQuUP4euwkO
KmJQc1tevdSGRvZtW/CROzSBjCdBOE5RfT+1EOwasIw0BB0afDqKiZmQFGfDhTlcK21W4Aase0qz
BmTraM5xKd5DPOaUlp9MsKFp9x0okJv0yciEBkIzehZH1893+kUQ5mVWcpePd40XzGvSVSBV5gMZ
skFL1YudeAvRb+PHch/IT328OUWzNNfaLllsPjxsnCMg4N71CWMKcv+nbsZPSQKdVxloKDWfK45m
SOZDQ5JNWSzy0aGGFPdPLfD5cf4H5AN0/MhgDVpz8lOnIXzOJrDGpGFZCUzIulLFdMGm22urZwTW
KdMIxyR6IqhwiFB1wgLyhrzDmz/y4eRVHqDaCMRkzixGpl6CNHlyIgATpC7aUSkKuJI/yikXFNVr
SpYzYbEaCXZCGAYL490cGDHagjuT/9NJbydb+ZcTCZNQp3tJFG6NJLwOKRh8aVxwKcXc7Sc6j/zW
tOJNUjH1InliuuhalyKmaDxUdaaIlqutXt6FwQY6+y+T8Upi43MOq+U4digGT3O5tzXAjkXT4UFY
v5IJoZlvHSaV7k0aMKn/fxzYwDAFcgSeshr8b0FDVWcDo2u94E4PihARx6hPKaG5uWTPnvg3mX/D
wnlL7UefFjMWSveXFtZBR9r6UMdGD48LK86QN+hShBwWtLGiKKlXM0SjfTTE3qVdij2Qtjh5PfH4
o+2796IIYWlIkDo1aOz8WNU/qhFr34r3VHHp7bP/yOJ5WuF0Zz9nGisjQkg1WIAGTA8/Qvo+CAFO
mPoI4U6z/NYuxk2mrW2/EysStAkkk8cK7VgeWme/Yuw/eAodVCXlO23Sbe3Hm877o40/fMkBPWGv
0aVC9Lp4aLwHq+XN5oEAB04VbXb52GGZhYNeWDlsOTylICVkIzLbamXg2/SBiIN3M8zXpcjgt7rP
HrFcBBHCJc3nnPE0e5B4W1aVU2IZYApB2EPZve+M+X5RF1gMTyH1GW2GOE5m595pp0tFJhTxLu4s
qv9qPyBg58VvkXAYYpzuY4o6M5XUnCa/PoDsAAI1vYV1XYcxLcJYdtpHM2P22sElmhgGyPwEYkXC
XAy9mL293sVt6cdbp/mXCvExIoVTFNbf0bRfbFWdeks9tXb50pLE8yq4sgL7VvYNYCIqxIDe6QQO
qIGI+ElpzYyIymyaa4Ib7CSLyZj0h8vxsY89tbImplFQ6ytt9ZGqT2C124HrD+Z4N6TPtj7qo/oC
U9qsJoytTfUqKNGtibFuqTRQnKSzaC/HDKKIDrYj11ohbPo8ZdObMbv/InCXGLAn7tIvv/p6eIrj
FPmBWr7pgFe56b0OSJZ8eNa7fyrMPcDPJ8AI3VaE85ZNoUPYsUEeaGDqAEL5OrgyautZm+EhvsfL
I3a5Llo4DrhPqgaucO6miQoT/rDDq1dMAAh5qTqsslzrwa/rGyXJgeGj9MaoMstpoLXY9Bjp5t+Y
MidRPdRpdYyY5xngevzhXQ31JyghlPoZv+NDs+pGpLBr4OBBaJ+CsKK+BP4npkenqnUdODBGoINM
1ow9Kb2zsaR3xAXlXvUG8Lz52JbDyai1Spb7J3Sg0ibj0aeaQDgC3Iv0ukbgYaPAc/ccz7aqL0kM
9qiNOdapuhnh9EakwNQyZh3biz9sg6okDyixcQyZXemASlvnPsnmjY9m96nGfdGjbwoGtdJw25om
h0ymtN8gbxDfAMyn0LjQ8eFluCl5tFmad5ah3oWR8sUL+POJYvQkp0+Zo8YyuTRas75d6/TUycE9
9R2bIQ2hXJFCI1Ie7eiHoDLNHIZQjvsopXYTTQY63KWm2cNxDfKWGM5btkZdkG3KGBRcX/5MC0PI
iVmsGUrGNO9MNZibpCmfI6J/M5v/TF7zohOphtlCYwh8344GSKVU6AkVpz3tDJSlEGZwgcG1mXO2
GvVS+xYYcDDbBVIhMQPFGc1Yb8CTJVeRqnmlo3zdf5Cje9Dh49Q7QF3Hm++Co5gdnJ/TfZrV/Ifh
iN+1VT/EMtqkNS8xzxHTGGOw7fYpj0bKoC7SjsVAZuhAN9c5YUeFn64S2g12DRZrWdLT1GZapLlA
1AJj2suQIXcux2huxUcrpicpJaWAsCIOdbs7hkkjZCtUtHdkwPkGpIKmOmSn4JfMA4Wa/i2iRPm2
Bg492VW9WlIQYUkhH/xw3vV+8zjkYbCSsxrOtkg3bTcj2VA9KcfIQOol4UPUak0OBfG3MjtnvZRI
Joi+felo11Kks7apnVyNODuzxa62RHdLJZclHX+ksXyG6XLW2xU8zm6YIkBfCQ5kSgMoSHN4b87R
TxJBIYwt318Vjr3x5hGIDiPt6YWhr8GkcAMsdZ8xYWXIUNgGOLdz01qtUGClCeRZgCiW6kOOHh28
JdiixwAuSRmfrUeEPwn1ZRsFQAoHSFExucHGC2hht1Vy7wfRV1MwJ90Qjy6OxCKmqUOGIzR+eF1K
3K3P9PlwYV6xDy4RruB+wjGMEZfrAwfSK73oyrDPDNHZBBxFw5guQwp7KKYWbDoq3JqCfnoc1M2h
dgFaJEQ+dOLftfnxlXyqKZLEYmRdLUQvAWquChdYV23ySr37GKlqoO5osk2cNG/qmSgI1Cr2HnR1
IZDyaHX5xczExcMb6jOV1z6gJXLYOMheXGO5d0uUWex4Ts957XVnYNr+A0LWqKWR2arMim+h50Jh
B0EeTwu06LYDT5Bp7GahAzEwhRTsaJQCkh1RF3CHxaQWCShNxuO6GakmjXTIBsVYThVEj2QGF8gt
G6UGhq6bj7FGL/bBjrrMu+Ezg65Jn+MlfbOd4qfG0q6Kpmv+KlGFaLP7D3PkmNvG55H1W6lSTB0B
lH0CO3qByQ0EqNiEDl0vAgswR8+O9qhF9h5OnBlmVKOF1j+LscsBTHc0frHBoveQMen+0ow7mZn6
k4vpdUYt4LDEBlJZOZIBdQ0aBUxYEbcnXw/M8Gh29eR/XTZo5EqxMSaCdK32b7Ag+GflNOeCbSwY
Clg3/Vs4e6+FR8LtpbTZk6LY0s26dRUYziBHYL73XzMb/XH9Qsu85VSLUxVFDFUozIsxDG/M7/Lu
jKUCM29C9xfN+yzGTzdz36KgfYwmZt+E9VdIWOMQRMmx4uAZ6M9N0rxru/EncawArs9Y/VrdLB/f
cTgLMRum13Mj5lbIudm5VCvXfrh8i7wr9rr4EwA6Nhk4aQcNhAC56zwmwZR2d0jC5uIFivHr7d4m
Ramr6R4Cyh4hofslNC4DlYXZJEjUvZ/CPTIE6mOmVBBm8Ql2wQWUykbSfDQKMBmNbeFyesrKpXH2
LISdguFah9bJ75kt1zcfrs+ooMCaTtpaVIHLMDEg3y1Fej8A6z+0LwJ5hNXAJULV/+ky5a9Lhlyg
aVCu6Kowbm4ioJkGNGLh9umqOuCVErCjitNtFwTPHgOftxUyDuD6ZvTYajhMDnYwZcZ1a45k5KgT
dWWoexKgINFdN4AKuz21npTpQCqVKC4uObqkurUSjqj+GhDBAok7itPsrciZPaAIkwyyyJVq8Zqy
g8oi7a01iLUJJo8m0ZMXwPOCmkrN4zYjtVXE0SGOq4cqt/27iErzH2/OzpNj3sYpkFC8q/EIQjVZ
W6CMGHz9nhEK5232vIxLdoBXaJ2ZWd2dCh/CUjf79zpWWAxoSMUInn6xF3DjY/PcZXQlggoAXWPX
58U2zqKPTwPw/POQzVf85q6nmRTPij5EdIbpTL+x2BZduXVUhSUad0th9nAOqFCSixZOdAHzSZBd
rC2DAwnUmRIzGrrxZF3MWdIasMyPCbYw2v4AEAg844vt/sfSeS03qmxh+ImoIjTp1sqSJVnOnhvK
HnuAJscGnv587X1utmu8LQlB9+oV/jA/lfAV77wETccmTNJd37m62G4jdW1GAS7FhllQKgipTaJH
UFMW3AbdCFum6WIXpK9TMnZvndO1u2QI/rlV/lEWDq2CAO0E5A+Tl8DqQM5YJlCYgY25duHYAG6G
XPxvrmPMwodx2s2OV529UXQvwJ9p43Pwzv3U8g5hvAVmIjHENJcfAwzLLvHj4pLOUXptraAlyxST
1W/8fF4uUQqlAd4a4TmALFXaC4pntTGvrUbN+zEKEITvMWYIbfk8+alczb0AK5/ESLNFTrwZVDLs
6zzwTwVP9OjTEAPJlNW3sIIvJWpg46JIv1NH2n+JttXWk/Dzp7ZD971xjAcnLu2t0ZfBOsbKHLxq
nh/j8pI2or1LgYuvk5E5tQWZx7UHmnwxzOwSotOqmmKw+SEihwJQQ54wV60yB4+1xr0bG/tpCFVF
7JpfMHN8UTDxAD5Yf4qMXegHzUF18sB4w7vzqvJ9qPo30t29j/AHw/duCzjqvXQl2gtggHAYF97J
CFk9BUTbIyCWRylCMlu5rkNsfFpS6aitT8no3Xy631NSbwD2Pfcp0A0LyicyV/s2bwBX0OP36IaZ
2VM9+OvfsjCB/q0Dj+5dGqPEjoeNnM/drSgXlDhrQ7eL+ufJdf6wik8uRBpEtwLbfm7tdvhSajpU
E8YfbeKsm0FWJbPYaReAXzI7A2nHGmh752fPocOA3tK9gUxeKm9UiAbji1L5F9T50EX0Zdnv/UJs
uyk/WYUxhiujhfMyIks6cOign94dPX9IoDWGlN9Ql62mWoeRf+/zYTMBYvDNAbgqgtkkAWncAUeE
FbMFBWw8uOFCIPbwzpLAcXd+OGTlRhWA3CxJweRLC/RskkVbVccJ01aFClDRxT8sPAgOY7AcC7vy
z1YBZ9qM6ApOiZCwneui9/8Wic+woJa5iQZWXWdQbvzUPatgSkBbYfrlmTIButXO7NVMQzwc5Rqn
rBtTbv4URqzG3txPKWqsy0icHoKtkB1YePhvAZW1FSA808rN6Kcg4/MvQZQKElJAiVRY5kIUbyeo
hqiHd4xdSBgA8/Me+h9jDWl5Uu66DJkqD4hcyTHhaGnXM6Oxv7QOFFN5o1A0PqZdX2krc+M+m/I/
Emy5gyZGUqU333RuLmIEkWpPaWN0V8do0n0CLbpajM3kYg8cwq50JFWWXRSXcrbMO+37EGfxcQzN
k6r7Dx9ic0/XmaSGtnNRRYjqN95aOGC1Tb+6BZlPitBTt/tF+prBggs5dJsgPDeR/FlE+xSZAngb
uYTpencqb+B/NzLZL33yNcbWsyIMobvmYgLmdYeC7qpAfs/wEd+HwuaMLvDDotsNZv+AesFV9eFr
WkePcYWRjFp2I7JG89i+zf3ik+U3Ia3m4gL/6F1OMEjqsV+l+QzMF6JRJL975az4Eusc3RSjKV9N
xGUAwgKlDR0ckWMgPiqNPpWKHywDwGYF90aq9m/Tu9fBnS6BKBDoKc6uI95ouBBwCms8Sjt/cQJU
L4fps0LbrJZaCzh78ujUmXQiE2MX9QXSL3wod4McfJdH1kb/LEZsrsrZfPFsIFIBjmSzE56BlOL7
6CiSSjuLmAdS2fbmCO8aPcZF3JkN5LI+Lu9EUj0VsdihD7NJhnoXKutv58hy52EWfoJiuzcWYlOV
wr/1gr2RRfC1s4NQ0kGScwa5koe0SQomyww2MTdlpsRznVLYMbhwZshUo/l2V1E8ojwlGVZMwbJa
KAltd1gnrLYlXVZjW+9bu1sDKQdnhjhmZ5LZj3dRhwQGR5TVyc9cYpAT9tFdAKc29ihqB/fWUi6n
Kt4AYt/Z+FCkwj4IP3u0mnmTmP8stAnKHNTPPEHKohThaSPHjF/P3NFIh2Lvmw/t4nFnuRhL3TPI
fCzK/L3IKaNmeEHoE/YxXCJ0sGbZbIoUI7CQGUWbnw17+spd8Mq5M8J4yRcyk2nZ5BVARGWYm6lZ
4Eq7W7rozzZe0RUgOkb7tGHaS9BwuAB81r6QKyLeNpKCAZoY/oyGdVFT+tjG84Fm0Ckfu71XzKQG
0QhDO2KGq9+0CGkP6t0oq5M0MwvaWfo+l4yipji6sxk6BbGEmZDTrGisJ9eUaGo3VKSGeWb0+1yn
9XsdJIA/gmPM+nY7JJcTd0f1sNVPQJTWQ2u6QPjFWZj2o8PJli3ZR5Is+2UKri0qwEYw7YfQ2+S5
PGD9iEMm4gA2PbrK+rvg4wjCc2b4lTkc3mkL4Rz5hDylKTVPD0GHj5I/diuwrtt8ZImM/bJVY3IR
UfKtnIhUkMHO2nSmj7yVaz9ViKGYpyT21mms9sxI0Hap1Ctt+9NkLsVmWRA1bhE0XBF+aAYWzWak
6XjzsAM5JK5x71gQvAf3Ei35w1IN9xidoanUkVilY74Tto0yiqCt0eCWXrvM8sp1D/jcrNVeEILn
tEJnxErxF+nA53YDJGhYnFe3Q8/HCokLXum8GAlHhyn6fDOYkM77If8U83SzHPctDty1acYvje//
nV1zFyKnd6T38RjXzqNRZsE2Tg+zq1V5Dg6VIvKBBhDwkmQoeisDpjaI9GpXAZOixnp1pbO2AQsD
i9yJFA/XdN64rbPOnOWnm5Nl5YorjvLWqmrqlS3FYaqGQ5aEh2JAxsx2P+Pw0e0SpFzM/Nb2gnEY
6OTyAx2F76o3TlzFMmJt3nho/7B8+XcBdHyy0JdhjLRMw9qwFCLD2HnW5t6ewCpTzGWS/k2S4Sby
e4V6kwUxhONAPdfVQ0Bq3jTtyi3ExkC72nFLbI2/Y0k5jeLFr3LbXHCy2Q+9UcBtHQtEAoYNWROJ
aoBiS9ABN4nrf4uPEbmh92eztQ3j1Ez9QWT2U4YS3xy8zj2G6/Ktl7TG7fK7XqxTBTYH4ZQmx2/H
3pkGiL9xLtd8r7RSTBc8ELLtKUANPUb3laaoJeGpDmO74bsMrsT9QXbaCXUX4/SLANu2mAWIeBRV
sQYMLbWy+5+BVVzX5aYpKO5d5tHZ7KACZyYQ1KDb6puZOoCZZINUT/vGD1NSG0X9Ls8kvPfiYil6
firqWfJxs4olHd00nWHia+4qWw9dula/G1PcpfWA7VUwQdALdxPs4R1sTL5L46uNGMSpCNV+0zmg
OVQRTtPukHrxLpB1v3aSpjmLHnZfuvykS3+KEfjUT7lfnKeq9x+TohGnRM5nyVjNryK5KlhGQVq9
uC19vb5sHrI8oGMzSQZJmaR17dYCU8XxKa2cLwEOsew8DN0LvBFrNfk3gdEyQ2NADHYjEHZb1igw
rUd0B+2m2zGZXSsRf3cGSFAH5At54ljTJ24wuYsWCO3+WsjgPrYkx6Q1Y+k8FuE6RRXAZZgvxpAm
Um8C0c+PQWk9GnXCRJMRYdN3t3py161KXvK0fY2l+G6MkSzUsrEnASttTtFD55rXMQpznre4H0fd
0R0+lwCgAZ0ICHJQF3yOYAqEqXAZfIwT9W5wlnTuk8g/9BF4qc419n0MT9moaF6Ip9z34ck7pAUi
HKe7SUFSdEXFbkLRK3VoT3gGRL9QQNZzXoKmvjRFuea4LrjX1cYreFEB2JDCkJzMM6BMNfDhXJ8E
SBopFPve2bQJ8N0RD7EF5GQ9UE7kDLxSQ9zbWXmzceFtWhN4Oh7ZhkD9JMg3c4fEX1FmWxcJ0R4/
a7j/tvVGWzl5jrO2eo3C5t9g9M+VlQOe9LgMScjoPPecxF2wRbXw3HajxXRJcST35VGhHgyC5R2u
zimIlw/AbugDp+qbguNQLfMt72K1Mgf5JuTyU/nc5zAJHtqh0qr0lnzOitQEa2s13YchgugVWZBn
d8Jnt86fHCN/COwUYFi7yxCkuZfUXnbtbiqTAXAS7ID0XL1hoQZZOoTiGeaFCIUw6PGX4db63QDI
t6P9NHlsh7pbABIGuwFYFWNwKEzu0v9LgbA0yKegRpSLBNJ4h+dEFW462fyL2sHZueQQeYTwp9Ea
a6dxVxlZCQ97l5s+5A4VwElZxKnI5NF041tPkb4I72/QF2snAtBpIreronXsg50LpomZQptvQXxA
g2a0Lhvu8yydDYTVF4vKDUXnGXMWey2s9jSGxS1ziq0LAl1nfS6cTRlkuzAzzxpX44TT6vfwdMAk
jcmbZSDq48COXRaUqpS8lkvzZttA2manJz+LkJDHzGrOWR5M35gnA4t9K4fu6CbRg0ChpwsrRKWz
/l8TDPtg6h4qF1x0QM9ixfnasCrzfRLYH9rsg+KPA0+R8zTyAGCj8Z9o9xKVV1otKWlumJ43NvXk
lK011IOxtP0N6IXI57r3/HVhfAXW64JuF5HO9qpNYmstL/RJspgoyxhsdDec01deod8/UFQ0GSZT
38UMta84FAUANKQwEs+h+kL4fz6oOVibHA6mdz/xG6CFM/ElWfxNahmIsSCedmnMi757vetzk75q
F8NwDE6d33dtspsOhqAAVHfW/4svEbsP/LcYDnrbBJZWXv6nLyI7iUYjVbqKMcWoffi4Jt5KWbcC
clsJ4OPb9oJTVH1ZBdqZCFQ7b/w6s9F4dFEzde89Fa8nmGuKJ4j5yeBCq62vKXc3C2p8PvEoYk7N
23IBjJuoe9Ecaw6V9+JE35hqUd09gfXiV9xYg4MqExi3zQePQQ0HTpb8Q0qfR6GHmPQXtOPDtHGH
dy48irNNb7x70SX1qmM/YVxSbqsJBZ5s29sgHHsauciHY4VMD0Nq/Jved/zRf5825yBZuds1v9SP
pRdnRN6a5fz7KedRYS6q6lc9yOX6gcoAW95VZB26EcAlcTww4dW3TD86rpS31WcCPxCyusv532U3
vrgZzcbqP8geX2zKka73mx/M4x70gR2O81cfRFj+TljtvvBi/UJ+aPtDvX70kszSVRFdq3BhwPVt
0BHqgX+MqJNP4Pp5CjSPTk0ZQuU2j3o5knE0JNZ6X3tuzLRym6SQa0H0zPpB8O4C3haLg6+qOpIv
+8gba1lnSSdP50hpQ31HAiRjWotIWvOShH82/n+ekvp9ynd9B/SLjBE0zPQzcmi7C/klEuIJHkeS
92HR1WFz1BuDz1qozvh8HYX0Dze9gUKu0eorqDxY8Za4KQaarJEmDljDENmzreCvZUUMIKfR98aY
aRmANuHXA3OVZNHAze8xnwFrDSsretD3kEuOJZsrCvQN4TdabVZ/Rx40/wIgodeCtmY3xIMf/CkG
xJ175GWcSIt2hWSD2bYcDpq7kHPOkZBxy3jWMJM5pYrf91OcBu3crsh4Lw7Bh5cUbI0M84+I3Ion
x30Sw3suX0fDAdBP49TCXCR0abGlaz+kZ67HT4R4vRQyLl+2kjaIe6xd9cyLi8E98QPG8a1KTPim
mIVw6YMOJ3Aw9YbgWjqMDvvosyrsx854/+8BJ9jQ1QkpNy+P+UoaP6WXBy8fxLtpz6d2HhkVvU5W
hk068byue+hOPAwWVDvDEGsxMKlbYEpAPeLk2S8DpLxbhfwi23DWgYKZlIOGmnVWA3B+vr7Dae2F
n036MEa3LGB6M9t/TUG6Y5nVQ090iNXjBBipzp03CXXVrACwe8Z8mOsBTxEe7wgqq0T9Es3AAuHO
lWPdpyEqkvbIQHdUH31kgVQiWNjf+ik34zcMjK8AYcLCTkhylX+17CG4y3qg37lXgX2BuU/n3UaP
uaSYbqeKkX7y01TVEx0u+p/FfG1qJqpl86I6xuFTYle7psrf6sn505MAdslw9T15GnHCYniA7E7d
HtzZXhV1gc9hfJiD9qC/4WzNEHJC671p6EF79niySTk8AxBnUbYPmYe8RYqIkB6GZ0F3RlNhHSi1
qwr/RW+7wYnOtsgQ7a3RhY2n/STNQ6rE3yFy//T0O/W8fi3H5l4rg/fEjDQx1aqr1WtcxI/mJP80
bX4IYLyRWKb4muW5jqnuyiwduhsTqPPMUacktC6paR9Jtp9C23vOFuOqH7dFI2IIWvxGjOhIN/qg
K5gyGq86ya2jcU2bd60jWizNY98EaBh1J4YRT4MhH0WNKAR/h9jRI0pn5zhq9p2qD34in2PNfyps
lAZtN7lpRZfFVC9ebT53irlWXqozEg5HnRQHEdGuLF5rL71Sa/eMort9EcZvJfh+4DFet0qH5JHG
pQ1+jAItcNqvXiTfIqFXRkVPE5cN1GPUUQXnLJxfmhgF/mJ8juhLWTl6dIxEP9Vkkc9yMX013hud
2CjGLWXc4PnjXF1hvFn28iXTHEgFhACXgw6Ns1Br0F1h5qD20/LU7Me5zh4SgmQfpOecSRgSR1Dy
G/PTcpd/odtclBeAO1Tdbeb4yzqxt9kj85y9Ixa3cpFhC9v43vXrTeC3x8VfVgGSeFVJSTo757IT
rzq6RhOAp5ouTDtCiMhSWsBMj46DVE9JLQ4tQkZwnIBUp+LLsdTRi+d7oDA/1pC/mpEFZB+b5qHB
l07cxw3l0JTQxEwW82rT+zHL8n7w6qOHCQf8brGvY3a+GSHxSJqX9geAWO9lYt6i0kQprEXiYjpS
ZpDjObu8zt6ipf471MM16gyo04ooajfggFAFHsEOc5d6gbKjS+svUBq48KiwkUDp/9Tk+F/KeqPv
idlgrb7kZ1c5b8rG9q0x9tUUHcORTIyzfIyXt8UId04Y3XLRXA3Zn7oZHzFkrYqelDBv0T6xdkE0
nibO53Y28OTjJi5OCBskjKlmkogxQ7Jb+ChRD+9h2sD8TRfs02M6hsNGPwf8rGg+rIiL68mfMLPu
EG7lp9k4ABG0+9uy97wO/ZYspjPFjtK3yHKNT+Y6AxaEAHvdPv1TL+ow1cNbb4ZImfrlJ0Ow+9mc
DzrlrAvr6IGiStmamGbskLHbCLJjvDSoVf1lo0r30Ie0vTswDvFYvyHD/2yJZJu61Vc4G1udG7RJ
vq08eokjt0VYbzPRIg6ZTuhAaqYVdLPsrAmLaphPHsKcqPoZa8bLxyDrngsxPQWu+9gK+7WewiN8
LvTOsKysG4zgjOrcCYH9Fbcm9UZq9yHbTwZ8SdMXxyn2V3Xl4De1OOBmWdZh0x+QqUVayShfXDRQ
JpkcPDN78FX6AkRqT4j+xwwV1g+ac/5CSV+m22QsT/QDdmHSGXdOMvN/KeM9d9qZWXIFJoy8gD7z
oe6sDdtBzarwDrHDYyLuIc2Czgk40n9xhkJA1uIoTxPdUcNWLyjfSo/anrvogkvuCZQemNRwByM+
Dz4PO89FYCSChxpGRA4JpFTU92por+Eg/gGt3okxP4tgOjlxvw1DHn+dbGoavvrpVS39tCmMb17F
kMJ1tSAODjjc6D4JqUbjaZdp+fTcML8EM0ik9oyTNzk40tf2xQzTXSNSwnkCUtsGHNm26kj19q7T
Fp2SZhy1K3foPrpluSJJCXq/bm9BHW7ztrx26LE7/rALBnPfThPe03k66UVzkb6AwchmdMt+42XA
aCIUABXBB7nbQ0MnWbrFUTbdUxUsW2he/l3g5q9IJOxhUHwFZgTXrLVQQRtMSOxcifQT2uRl8V4a
/teU0I+vHYuw0vxBwOpgW8HRUnIjbbD4pNvkYxvP8dGLShGe00DBmdpgnuRnBWSM67j6JnpfFn1f
Ds6oNfXMbduHOHqQN6YV870kQ+dDnx5WNTH0rgHmTGgJWdYhRIUMMjkAWImSOq8Fhg4S1Oy/epn+
MdgW3RTtorHYWkH/Dbju4NS0z0mc4X8D/09eRDDCVMGCLYneVYRWow+1PAeW4fvDT0n204gR3ULV
f8Hipr7EYUgfBL6wGZ3Knf7LtspfI46CsmbpA3p4iAYMgR2wY01Lh4PyC3qTiD5ps4BnMp8zlOD1
itHBZeFc1R54iUC7g54jDawdcJuHru03y9g/1jbRo82y4xAjECLBcRfxdVTJPbigy6wooLL6LuTU
CAJQvQJFrIzGmJXijRNHf8p2wnhcHvos2+sYbYjhVBrDNqYhkJDZ1wNpddHL18CVt9ouHnyj+2wC
R6uKIlfkrCtLffpx/88aHTTj3a8xwRoPlmYS9GtZkPmGXYG+zOLvZZbv8LPC5n38KbPoNAaEIC3J
RCgACoUJWLQxfPMrD5dtOsDYTLEOrSAlyrLbLETArjGOBt3rpPA/xjB5B1SIt22JTfb82PIQYyEe
Zt/yyFHTJ/TUDnVUvzOLfOGpbiY1b6auPi4EfNh+y3rGKIum4S2Z4dxOIxlrHb75S5AyuiQjSElF
1YQAaWqcyQC2jClCWLzjJmANGRYqBKV/6NDDrClwvFkefKLZtLDa0sX6W3sA98nWIaK2X4uPMKLX
7po4OWBZuVWyP/oaPNa41aPQgcKgFcamQGbzSa9Ilsu2rekLmv61N+qDl833lea0ZWhkIYfc8kYh
5/6gxCGqepxYTPocmLnclaGixVzs9SHx+4Rk/bFMILK8dNnFsqEqH+mt1RZpdcFTlmQ0dZ4egtT7
NAZk7/L+B/sAGl0LsljWaz0Mxl00FCDf6OB1y4aW/N/SsCqk7UaMqRFgdLqIqtD1H8tE16MwfuWM
VIaVdK9oEZ/MoAAxaGGlUlpPVjOdFhngVLZgjYSgfDCpV0/QlQ4srMBbP6al3YFQYhaV+M3f3HAf
bLwruDlvgUQCqlYZiiJoVuSB2M62uR10T6nwKrYrswh9Zw2Hgi0rjXdgNkcvKp9cbetjwFiMVHbC
BHYfEkUMkwzfmwscDM2SNgLo/sl9g03yaKr8n22P34ZjYLndfwmpJTQKvUQxCODlzWidhCP+ZFO2
6VAYa10EjqU2FmJH1tQHGDw1MWrr/g/dmteqlifTN3Zp1a+GjpRadcWj3iWLCh6XLv+XhtNrpLpn
qlSAffOtbOyjOaOQSH/No4HlRO5VX6TeVRYsU4f2b1fWWxrWNKdImKkIgN+vLQJFEHN9pvxrNuHn
iM0nyQM23GIdC3ejKChnMhKdMXN8sHhb2FgKQi9bPcRBdsZZgZUogrK+y4vyUkU4Ky7W49w2mLp4
tLFhzGflfjYzem7RtaQ7pXfAbOdHzxhQ4fU4XZLHxhcbHwiwW4JaNhzwby0kaXnquuxtNCcmSd3z
b+TGDVIHhSkfOPKLayiyD9XM4OLRHIxospsa6e73LSxO6sccCrgVXyj+KQnznc2mdJL0UTLIHZAG
98luKmqNoCmfaoCEKE3uXGs6GF59nqzxmrE+kWDwd0Wj1ro0y/Lyu4i9FVGCtnp30t8/UwjeUO3Y
1OaN45770GEbx3u/6/EmWRJcInFbLYL7aRk/CuF8jAIFDwjWUTqeR7/5riW86tzs3s0W5SInHMq9
sI1XQRYbdc2Vkcg3sMQXqsxdFzM4Qxn9wsBkWSdhsmERPaPF94180rN+MgmKwqUvX5qBHgpxguAM
x3HeCb9+bTkSzKF56zATg10N+ZY0h+7ZbTbUN3LPZ5LqbZhZp4blUaXOeexMXEe8t8rh6xgk01UO
0xxJ9UAdy647RVNy9ljBmS335iB2c6IuCk3dOIMt14IF5fYgccZ4GBh0YhvfKM1XpOz9Fer0Lmyb
najU1lXLKXHKAzjiWzFY7+3EideQbPq9i3ZQMZ1yxnQArgEEsVZRZdj0MdS8yLi3/HKXWdkmDOd7
ishDWbZH/cFos2xG7obWiK7xA5V0lXq9bi1xLwDhw+AjpYvNg15/FaJsulTWVaX+RvrEnKLgklqp
exfnNYZs7nPf2dt8CbYczeeBGD851tmZ0LvzoFTnRqKJue7fDCc1icCOXgMS4V5w6f7VifMWe8vo
c5n9f4tKDiUD3zT2/o2awVGHeCrhkULa86yroSVzHuoEjafRRlYqjc40Lgf6Rvo8n8W81hanY48G
ea7Sf6NKq42OqLUxbUK7/YZU+ax74PocTti0KK/cNcbTDNiv0A02zsnRY6F6ta65OAVsSP91P+26
SCu6xfCxUwbxzAB6+PbzQZuNjGThNtD7zuE8wpmkX/BhsGnzfrn0k5JS3arUeJP+dNXhZOkSlMf9
vegjeN/dfb/A0GNd6Jpeb5tAaa5ju7U4HXoX/FXx4yD5TZd74SLxmdu7WfVdk6UFNlDeBjA+LW3d
bp0JWPqBek51zPIMd4zhI0PwtO6t8yz6G/B3vAbhoNIt5gbujML8k5vLFdoipVILxRRW+0yftEx+
6666gSdjG5TD2YYp5qrtQpJ1uWVSAzneQorRR/b2+bfK8eHbcSVmLUFy4dyMS0yxZHd2/DoAcNFh
VUOiaBHDH3tINXFDx5yRNphx34zoiGvqgn3QH1fToLP7V32Vi08RxXLRp0CWpJdikjtPKVR0b5h6
BVmPuU2zFqhsVdmymji7Gp71oMwX3azV23qqwFIyQSPpOaLARUyhT4MUFDaJCEbTHc0n+v7JykzN
M53CSdV3TsY+ImY7NFiq4acIvj34K6hUgwaWd/VkreLox6hv2fQM2m6N8iLg3YXx6wBxDpqvG124
K/pE0DfMpX06OjYGN3/1NxHIIRANVoC8zrodYJMY0zvUHg+/YTBPkL6iVwSmT2VANLlpc2vzVbCx
YmHEibEt2unZISfSf9c2H0PfnDwK4rlGyz+ej0wk7/QJYscRrtW0XMDO8wj4y87GkIaDnFRo1cH1
6DFEy3M0TbKDbn6qAiC2KNdYYK66pf1NzNw4xHMMsRwsr3LxoXeNGczris56G5WnAeluvUowB4/i
7lTK9iBC5EtITehO6r1l5LyWYdHyhCDpa7Z8jqNzLaSz8of+gPQPeF3EB0OYy2N66lW8Qs+OPvWP
Xil18VHX3VovoFbOm4rOmJ7zg9m607eO3afFqjPL4ruiZse1aWnkvpv3+q5aLEl0ob0YvhpmL0wk
WFT6nultTcS6Q4XkRx+9OsnRM5AQ2RcxI/RUoQvBZIkEt++wHIm+9afVZf2X76RzNnqidjzuG26y
/vC4/tJhA3Gsjc3+Dkt1qIVNcI7QIUCCv/bPvLCY242FL25FbjXJc2R/l62FU1yyZmahYms/Dgbq
tIocceovOlPNw+LQU6jaESBv2iBh/9yzctO8/01ko/5Zb4WBw3LIJ+AMuESX0WFYyABZjnwD1j2x
IEG5o93ZdLoBdzsWE/ehhZnXYrpH9er25XPcPw1tBfFK4WD1pJ9axe0A5rjVcxaaoAi/AtYH0KeX
BfFoYIcXctzmRse/A0OPflb6MemmoV4jnKkLxZCPF3Pa0/5E2pbNraOhw5yNelCvAGf8TER/Dlrr
2gGLdrF2iYoNCyYRKAsDGGh0eu4zHOyA5RXFYwKCu/9oo4l8xNlkJlKovbEG7nvRISfo/RVPRq+n
zHIOevfoEMLIquZJ1lBwsMJd6cA0+COAiU/9DFsKYAXYFbrxmYgCEeK5K37081YkZH7JSRV9MnLk
v0HAVB4NiOCddRTTa9R7FP6M/joxBlAN92auPrVZTeMxYpDnsAUuuSACkUJCIsfRi9ckhOiDxqRr
wOwmIj/lKegNyoBkTntm2Myx2aDMFHwqEJF2EJa/oZzdSXcCAEldSfjJY+POCp+lEQOG9QAJMOFk
RqLvQZYeA4FIqTZ8oIrVhZLe9BxIDcZPufOJNttJfyA1wtphWeBGo5d8RZ2sg9aiHB0J9SGid4UX
oztnmv6RuE036hknLthA9Hf42i4NBr3N+vqqOHtqc9mrOTwQIWApcAJ37Da+ZBLHOx0lHPASZq4u
TSXumRX9hu+K+RiFn16NuZxJe7ozKzetWAFmCm4AYFxEh5lQlS3Bgy4VWH/6ccuuh5QFUZrDVx/7
+hZY1juhIy4B4/MlCrRJVQKmER1X5zPl5jcFzgk6frGV2HUVFY4+pJJhZvfTbPSRLxwZ5+rIT8t+
qy3huiaApbtlv06Q4nTs0MM/nlz/rKON3mPJCKWbdcpvdTxYdNmLT1//pKONzXslMBR4j4ZcluUD
wO4YcnQV09eo1ddxCnfhKhAbRtasXig5B3AOhiUuIY8ZFWPDDIvFd5hJ14zkWow3UfDXPMPeEYeA
SZzGkfx/1ej4xz7w6KXr52e5CDlGFx1MInDMbZJc3RE2JcijgFaDbil4QXsHpffeJBwDRDh6nfOR
RQAols920NvCyrtXYlYx+/dcf+QAhF3gnZXXqAgugaq+f08Uq4YD92543ip00ch0Ib9BZA8S+/wb
Etx7MJ578V9wdfpESy5M6wwfOiSFV3R5aC2x3YLpkmVXncxx9lrxawhkC52pk97qyaze+kierP6V
4M+FIXiy8VDWzpNhh0fl7wfr3a2Pcf63vkN6P45VtmdVLU6980HaImjwGwfIO5GKtdBwR+rbAG7I
3+jFyI8MWptODUIzARUPLop2tC/lA8NbAhlvnYRQCbFMmLv82mI373EvsQg86m0maarVN71F9aDe
Tu4JNryEDQRrBOFevBOJSDDusD526Ab9jPgHeMCfdb4533itDis6JLNLWKp5Wt5ECbiBlVwSOGHr
b4wC+cO43ochLSQ+3+UZRqN30NWavgB3qVZsB7oaEMJ5dHScxrHa8St9U/iGtvUe8V1rYqI2YdYB
zRf/QmArpOjd4j3oM2AieBCX9Qpzw3cBU473+l3V/as26527/qSjejy1l4HDu+K4dgkpRDzqx3Cj
g3DLJjDCH2N8NPPuWeDJAgXzErBE9CdEprHidNRxSJ+n+pP0VzTY8yZ9tzz1d40xb6PwbXaR5Gkt
QFTPEkSRS2nKMte+NmmAxRcR2J3Vr1FaigXUDOQ/nuPLPCOC6CLqOTF21IJg7EaC5jKSX+G87Yfb
2Rx1CVEYzE5nI75IvYXZ+ASI2W2P2lxIfzpSfKy5wP4fTWe2FLeSRdEvUoRSU0qv1DxRFFCAeVGA
jTXPSk1f3yt9o1/a7WsbCg2ZJ8/Ze+34N3w5JlUZWHq+Vmr+5utkDhdKrzC6CNH/wunFuXPiK9JJ
YlaCEooMQbD0pjh6a3fpBtXpZuKR9jHotNOI4pGFiodO4L6o+25tz869owjo2W25Yfo5dBnmq654
1MuoUUKvrP7ozV66HIPiZVdxltfPfRLJaxHC8eX5R8VF3akmNINlR10cMSQ3D3aWnWUKiJP3QS+l
iXKP7Br6rXXyCDkFlYwf9FqW8aDXyMAlbJrIMr6oXupQSOndDdfgv2JmbJ2r3mDMotr2LOcx9bBe
UVIRU75oa9hFPyp6HawpJ/TeqpcL1iT9DfWaw/35V7w6GSNl5Ky6imVVZGi519OomK5hrujVlOm2
AbBhe+1av0g1ISYTPU79NOjVOB3QnLfr3sEbnbkH/aQZDOP8xDotClNtVPwrjOAiryLe3oANIzNf
G+wgPnUHyhvqTV296rW1QHBU8Sf6tvDO6wVMf1s4GnjNYRDwyfWSyxOhGysTOngukNkur7lbbQPT
2TYNRF8eOt1bZekfat6bwDzKtCYCLUDn01ClALYqnVWtmJxV7bVIDPTLFXQAipt0+uxCBEQh4E1e
kyxc3jnhsfctAar64kfv2Hr/WepiW1ONC0nWCbumri1YMv49i+HPRH9BK5tK+qkEs7rZh5TP+tMi
RDlX0n9Kqc6Y9B11meLTnIuJrpC2XDfyph9WhwKzWYhiLAyMEf2tMWDw8HTEorjz9bR8U5feBkEs
urCJWOL0A4VObKsvEy92x+lErwq6ZLTZ3PUzyDOty1LJAKSfq5t+BBqWMGkXO13n6F2PCeWaICq9
NHBYvP13z4aXpcZ/QZnG9t34KIexHMv+rtdi3mD9Q5rR278PM07MaHGNsrpE8Xev7MO/72Kpiy5d
VOQeKHHyKvtVUA96A2N3ntT/r0265nRjZyd6udeL0cSJveeBU2R46dsdGiTET+Eaby5JGLZG4kO3
c++w1zmxDf3JNLiC+lI1IDdj999lq+S8ncwaIXJIBcjmqPeBoFzW+ju0VKN801abVIuffwshjWf2
Al3QLY1zD6MKSCQJe1BdSDKYwruuUYIgOWZLsI8s1uzWpQqJ3lrbOOgF3epTcrDnE0dR5AzPWE4O
unLWD3Y00U1hv4V1y1tkWpswHW9Z12sg5o3hi9YmPsnsw7K7jV5XC9M/6eoyb95Dafz1fRPYrzHs
O77VrEmqfnTS5ZduBU1tz9sCPQvpMXZFxoKaefWStKwjrUlST54Ar/Er43UxXKaKhbqqIHqDanXF
BlKsFqQiK4CEWDYiTJ6tG9VIJfpz2PW/IY2xhszs7yoc3QdFUBBeiIwvjhffLM9Nki9g92ZA3GFm
vAeC+zTWM1DWoPceVbsgoS9r6mqJbjn3IGxHJTS3xRYFB2v/m/aTyUnVZw2bMXaVUZFRSNbvo2hv
RRydc9emqR+Cx9XBPwWpCmDE4oLgz/SrJmUPcuTSPiZt0Z1jF0tU6tenxJ9wMJSAuOadixeP8WKZ
8D1Ng7tHUmEQWPu6WtxDrl+YcoKI2cmA44PsltusdWBL57YrM7Vg5I+s0hYsfc5XOrBXp8rUn0Vh
5Ajoq63j/2U33zMSL+xTwfozWljDh+jYh78xi/UrygwTfV3zqzLK08SCU6G0MuAZrOp0ea4NSNpj
hXC9+dsSLo1AixK+phMIIKGHKOtxAJq96tt2MOZIY0bM6cSet3O7fIeomrClxuBrpdn8nLfcW3Tp
T0GI8Fe56Pfy5tZEyHJ0xaok8Zxw+94I8EYaaXlvrUDt3ozsE5Vn/XVHLCh1S5ZeUwTezhPTuA0W
4yutoTQbY9cDlIWh6mAJQZR8XnxeuXj+HnvaSlMyEZfhpWjbkmrn+cggmExFMBrggfgMwpscudli
LtPeMMHsjAZLete/FnV7V0F5X0jTWANdPI8hN9ltTQ7iffAcaWtSRkcdLpz7gZ3nVWTeV1FVv8ox
LNZuW0qoq/RKq3lX9fE7SCIyaLNJ0C1L7Z2P/Qw71z1RxSGz08/Z9r8SDX7NA7ojXpIOxwRMHGdJ
UN/kEb5GCrJWJIwnZUFBzZKi385sYjhS6R5aKPYdwDFrUde/miV7g3zzycjikYQ/Oipm/WX4xZs5
RRZ+n+mWNflTlTG8KLqvYAZHKEyamm6Q3MccRkdsJpyiLSu+xUbBGLrkTmaD0z/0KN4jxKpQMKdL
Vpi3fGDXSETN1jiCX4cm40xBznM2QQVrIWh15vOwUCbUVf4S1sGZICywMmbxbPYk2cVtXR8tS9xa
J42oEdHyDKpqj71LtmHRdNd8EC9Vgsk3szIOREC2F2WvFt/JKPX8Syisp8Io4tNio1lLewCw0GmX
HpS5R6O+jXsyDdHcv8OZEG/hRId2zOjt0Tj6Ln3vZEUdmV4TFAKjdv6C3+C0ZQ0KH03PLDN0xTEp
mYdljYsSxQe0lfprwtaYWy62zWIKnyDm/snYDB/KBRXUAFuepvhza9DJlsb0Otn+SJW33Cq1vM+F
QesY/9+DW3IG6HoiMZuo3g7B/KcI5CmZSywpAQrvGAmG7y/nQLkCA5VJW3CA4BbE31HW36zRuzVq
QQ2qM84qu0E8lyC6XwTB0FOcotwr84jGQWEey9pjVqZUUFxHh2Q2WWHiKRz2aXJ7aKONIJjrJiCe
COfyyxRXJiu5L49qLq4G0h1osTPHEuRaTwSTt6sJXgNKEeGuMZ2Qn10n7i5eMASURZhvc6RgCLp5
brPAxKfmyj91S7qCYZFkEswz6k+UlWvVhMnWrOWkGRfeyVbgg7iswNeAm1HJ/WQNM9sWzl8fuY/C
MD/IQ8xAXRno4cc/Vhnd8asfYzuGz8vgvYlNzugmme2dHRzAywSwy8tjU3WEkUj70kVTSSudQz2w
BfA5yvpsPTggKWbvB/wvZNLkSBuMmLbski/00sl6MwHnrdumA2ofiAwR/pIe59p1dBthwUAjFLNw
WEu4NYIHW8xqX6TGk5xgviFPzEXFwzyZpHea7KPsJkb1AGUFc3rsnrSctHBIf5yqkM0et7wnqdQL
c6Q3aS+SrXQobBvncdB/tJIYIysZSEDvaa8FKciTWDnzrWDKjjXV7r8NbMjrTmUcDavKENtIDuNb
uwSKisuEQJeMr1ZjJzvpsOBxpADTPYII2M2dV5YsGIqKkqgs8zzjs2DSi51m8Cftvavig2FMGcMk
ac+rObGza9FVxE84oRcCY8GLjXLeZmslem56XUj9Aek6wFQTYHecpVGYMhAkIOb3ueBGioCha0lP
Tuzk6JbptPdcN0CkmiCUgcJHNsAq8CNG087cFXTsmjQ9ByC7YRLg/VjXjvjMWgsocxe4uxYWL009
tdD0M8yjo5KJ8ZwVv/Zm1R8S07R3Iq4WqDepu85L8lcTWqOHpdalemoEZ0tZY7hyu5J3ISiopOho
tWc5pnWNEmKMT3GYEY7eFNWeQSTDtdwqYbt6VfgaS5Gyr+UWxgbyGI5tZjfIQRrzu5C191y7XfQx
ON7yHdimt15ycFal5XIqzIZkb80D2qK69MzvxMuirxokzd7D+kjCgFFa34C2QQylM6BoL8ceNBFW
A4XJNkkqQttrd1YPVtEhgylcUFttG9zV1EpRkD0V7gwWYxy0Oc/N65HMwNlGAloWVRSSeuozYY8K
629lAR0r0qJ5ctyRuzaFpOU0PNIXnE7N89A7mD2cIJ1uA3pQFEqJ9zYpo/uY6RZfKyuh468M+6sf
2FobG2O6P6EZERHI8dFDpUUlNGwDqytu/qyW31UfgcAKu9CjKnWjA9F9VJZqVmwBDiNBLhgyPdgf
8d4WcIW8qfzTTIIRx2xDO8pRBDuzDX+9HdJn0eHpNyDgrJIY3fgwLo8kznR/SbzKgG27RqRW/Wjg
Mes9/NZu7I/WZkosSfJoNlPxuYKHnbwrkLdjZe7LQqgNs2K0Lt7Aud9D/wy/vJnRYDeKdStrDGLS
whCjeT+o7DpP1o9FYOWKUMDkeag97CFTaf8QHjoxd1O0pKciX1u+JTfWmHw6MGw0JwyUS6ZZKOgl
qKpNIhL8vJf0kwZFfVCjbGSAGw5kRJN/k8c7JYmc5KLVDzJLrfXkVAYk0WB+HLtfY+u9i/4vNwWv
4LMakc50o+ZIujjk2JZPTfcz58ARx/hZqja6Wpy7yLPlQElgOD3YaSK8XGuK8ASSV0g2F2L+S5q6
N2Ba66kt+gfLYJBNjVeL7F14CujpFNBd++D7Yg9/7wQdtMB5KtnYN8IxDz0zExjZKdgrHsE/hfvS
4K/fz7G35qQ+DSzyfE4elwefLT+15oORG1sH6ZgAncJXpUsAvfUetSWsvvnoMJtu3fpg9sSrDfJc
zz82MoqObkUAKHHgZadF+SHb5S1S88Z3yHkAYluUbwN1I9OLQeNSiKhpuHquS2RvR4YJgIAI9gHt
3YchwX9WEbCzZFpb/kDqwz9OF6jVisNh+maB4PZD5EEOOGK5MhzasBVDI4kJ8FeCqxJI6pQQTMOh
W8HjzWwbiCW9Y6/ZzLAeqeGjbZFqtHsl72l2FdH8xk2SsIYQUfpb0xo2lmMeJ0maMY8aqV07/cmE
nbzERCY40V1DYPgMvkGumJPJWwUP0DWIRKlADdj9X6tkPFXLL23w4VD6Vop5Qwj6efESDtvhii+B
AoH5w7AZIu/D89pnIorgidpnpHErzaoUeY94PYFlNf7h0020C/mltchZclm5SEGBmPWwxPGm89KN
voL69//k13gRoJ+2/NamWWTG3/prhpAkSnxULgjolim2Mbx3atmqkAYnOBWFlIzDLtutvSki+6OE
YZly5Yb+PtmYJG0oEMG8NTCgOAlcC0r0kY8UQwISBcahxcQ6ENyMrFmTMbx2ImYdBXY58y3Po1MQ
QzR2HeKOUWrORyCvTGSBOXJQsV8dNsh8nImloR6tm/08Jq9W5R4K138tzOFVohUt8+BjjmiHgvAm
y9lvAQN3DQDq6CW1gHo4QU1f0uH1bcfmGMXwt5rpt1Utd4qAfJu0abCCOLOTItwG0Cfy9AiPhhgB
wGtqQGiHgUJdDZgew+CfcZ1cwJfQ/aVTCvXOUW8lcfBVzxsNzJC9/w2v7h6s5rcTq8d+mQloGBqS
QWBGqDBcF9we/beT7DqyJrJKnwjm3TiE62Row6c42nRj88f0U+hWE1roBcu/hZql58rdqWJWMZXw
4Pm/e++VqOEnqfJb6qpXi/gdLrWlnI1ws9emKv5w4F11YrlRasOKFnDO4AvrW2JVuyDRA5Dmu0pq
1Bwzoke4gxjvivRYOvUzwZ8718PwY/romsrd5DMu8g5Ta//WtyjlZbJoS4ao0kdT7pWNNnThDNTf
6Ciw/3cfiB1X1BwXhwQXK/toa/CPWU0yh8UQiQpxrAgQJQ2X66LJsZoEyZM6yv6JJ6Mm+oWnc6FT
NuiWaWLf+fkqqHECPnjUfBcutAPqME4rD24NysToGfsBruQzt4O9d3lyAi6H/r1OeK0JNxrBFRCc
i1sFcgyvaaDgZzYZt6NHCYDKuf827foX3rjenh/B7X8Y2QynB8dfeIhE98EWwZuWEZMwMWnut+By
T1wvvQJ4FfBvLAf/3qeqPGfxMw30bS/sTdRnOz68h5yZX3g26RAeOY12j84gLvoH4T/PfbvhF9lK
QgEXnlSojDXa4p4McePFTVra6l0EI2NExdXad6DIsGXbK9gikCswsgBNbqQC2BI4+bsd/tI/tG1z
DJAq0YE5xERMI4GRfBODovDGr2Nv6O/ZhS4sVTq/MqXZzX9wkHy8l6H5UdoN5n2L4ZMowJeeEHDX
Vw8LwE8Rtb9TUkFk/tdZph1PZpt2OX6zewaUlX8yy+ItN1+1wRThx3OQLscxM/aprL/4U3xLB/5U
m6tyQK52j2jIGm68axcayUDJqUzN4sxf0VZbhyS/soXW5j7ltrvu2Br1a5J009HDGmby6EPg5t+U
Lsl3WbDK3PkzjvmatF0XkcznYeo23QzEgpAiJNn8MnDSXlUDU9q0nM5AVf1sWknwTDotWH+tPv3l
ckzlAVo2fdEfLPZebNrMYsOLV3/HeHkdeeFZac0CLWP3JMHRrsNqfMIV9JgMihykZjtGwd11aojA
5Dv2rTUhEGt1eIIZ6qWbc+nRmsZ7PGfHljEEve939DFByF/MDKK3tR1Yv9UzOoc2/TUUPzqSDYjs
yue/tjMkpu4+ZqybxXg324+E680F0ZFmkzBBv8A0AkKp2bI8u17zmjSYG9EkUK+nrrlpbSId+Mvc
9ZYnxCw4DqofH99Izx7Bi5jNuO1Ccw9U22kJgB3YivO/LIj6pgxmre91alkrP//LxqI/Zk7rD4Pz
hmAl9gGxySLW+vSo15ZQIb2nVbawbVhBjQv2x86/A4huIZuDm3Yr/Xm6mXYnhFY+k4rS7YB8pOx/
KU9q16rVyXXMD+k0BaEY50oAEqIRaxQ3r/sByMYGCdjFIRTQ8R/lNH4G8ORYX5idPnEBJz7Q6GeH
DCJuaHdrfceV6ImExT7AT8wFA4DzEMiPeOASkqiDLKMZGQp2iIlZPnlK3Raci/vjRfex8YjaQC3F
YEP85X9N1Eo6niTKDICZR/03A2uBOQbOlnJhKsQG7DZ+Umt5l0C3Gabo2/XvDnO79DvLpZrETW/z
Vv7NB5DBj5OSGtT8HjOdgJ5t+BsUv3wR/arp20uOEkf8f8EfLnelM3lXb+wvAxt44d39yNz74tmy
GDOXW5+fuAUC5Nr9ZfGIR+B6Ue5hYIDI/aF/4rB+wn5/zGm6SLhoGWBeSz9qSWeAoEKDMC97ZOYP
lompzRGMpYn7whZNUOdWL/YqHVb6OdQfjes0xCQYZNGWj5CQR8VV4gcoIJrkoEn1T6wv7cBT7QEW
XWIm3qA5E5ciIRR7kfz8e6a4HOzxTJzpCvPo8jHtZWHKhGhfkQEY9WsqPEEoOq8WV4ZLsISoPoMd
v5TevXeNNU893zjQlT6WJ/1PvIAG94CKJ2i6jeApiqlkkUbwEbkp/92onE4/u9cE7xUn2EaljI1j
LYYFgCjDx8J+R9Qekzda4TO1e//IS++SURya0WFpEJL6yC7Z9c3XghVW5a+VcHkn4VNYOn0dn7hj
xbtY+GcnGzYo3t5YnPSPbBusnP2toDrvsuTVRXyLu/SEMB+2c/JkwuAfbRv1KVNbage9PIVWQcwc
3dnGuyQLmA1WFC4g25pgzhg41b/FoB5NzHHcdRY9vQyM/UJjugPDpNuuxJEs2VPUEB05V/jb2VEV
Hv10uaQst2YaGtuZUgD7oWKIiYOJWESSVuJ1Y7enzmgv9gB1jTA1DbzoeLz7hBFWGj5pPDtXlUfN
zFxMti+cnK76TnAecnkVkKjBPeZc4ff6CeeFjiWi0EyeQzr7ekX2e/s21CNb1bZuCnyTIYoEk3+0
HREcL3P6FHv6mfhmZnUCh7Gia7fj1Q9Y2QcubCDCahUUoGtsB1zx+MlyMnjLPgg9W6+UXRi9t/PM
9XIJwq3na62SYG2WxmoQ8ljGuPWAy72FA2GT9RhXb33dJI9qnqqvBfIYMeGyY6YGMYJmevg+0jzC
Mr2LlvgU2Mlz6Ax/9IIwYA7hzHanFY98bN7iufoVRJJ2Y2vRuC96kqnGnpzf+OhlMcuIwyglHs7E
2bNzTADnOqe+WFn34wR2u/HNiiRLhlf03SzaO66/8aseTYIEJ1cM3HTDmIHMNOgnHcqIPspOArl4
7qXgOjvJREGSXYFw88HyhwNz6zfwmV+0ezgkIWGjO5nSmtDBqsW7RNFszAlwYWgZK4fs8j/UcAzH
JYcln4ZnDiLIKM+0Yt91wYeq4t027EPJ8Fj/+ynFKl9h6wPSThNr39KAP0w2lbyI1LclgqPw7IsZ
W09V0JNYD9cLQKugNsra+EoiXLjK04BEZBPHvWmLh6krfFAf9oHAdQKAWWCRcPoMwNyrFf5RAQY0
Tz7Ps+7KMdBC9wbwd13q1gA2NtuHkiSgTRUeGbMAQYj98MtXUSXrvIpvfAWTb50EipuUrvV1EkTq
DoCv+vE0+uabIqOB+4JYKt/6VIHYGQB7wB63Jtx80XpoZ5ysiTZicPpOaG09NwV4rtww7nB1fjeF
QHfQlSd6OdhLi4SZ/rSnh7XLFSkQed28Ki9+95oUCkFwYmz/mZcN4CB1iOtBgfYv7kHO/6HP8KuU
NJDE0F5CCTar657I8Lo39vKUYkapB3EtFWQGUPOSIzwQG2zcBH/46kqz58mjnRVUTrzwQGXFurHs
q5zydascYmtcGwzn4nFOI6L9MKPif9ALPDFCJDI5BB8B6JAZDbweHVGFqjep3HWNvigfyFGaPMa8
PPWgEtSfSfY1K37xa1DBzexjhDEAFrXSFiyxGt1niJcxpsY0c8DdRXX4F5NVeAaXf7cBmIy9x5wl
IIsvvGH8O2Zmfxn7euNin/PtGXCBOgQQ0nzphifTcl/1FKcOWd6raF+HKaLx2nmuuFqpGipsN901
aHmgUL/T8oyJM6xsWq3yq5Thh+8VX7NZPNHq22rcaVJjQ0N0xmJnhu+Tmp/7TstgMvUYVpRCVROQ
C+1ZPfJ1gmssfPmN8G6DSS8mWnqkKU7Hmb+7GhO+2kwYEftjTCUHhKovD6Ksbx4nRdE1MG5KXtEy
P6l4nE6hkTznjfzrZcOuCDRsIJzotELjN5PwvrjqkORylxIyxUgsOFq5eY/siRxw+TkHxTv4+bPs
C3AfSPyNeD92OGQHx+TcGxd8NsMnPwctUWsIaM64uVRxZNC18Vr/MSCiie0pHx/E4lx83NkLo35V
gRpjksCp5S1EpMYAaeu2yV7/uRj8U1QRL2NIgYAeTVM+lCkw6vkgTHXqYusbE/+Pb7vtjTPiobBQ
mAatencK5+IJLnFl4hCakHY0MI5NiMPcZCXFDlvTNfHcY8IrnNTw4WZoDEVmX5O+48BAjs3jRMfj
0W1lTRXiD/iLkT3Zprg7sP8fJns0EK5RZpqd97vLiB2RvvU78IsnFUmyagZBz75VbzFqLDiT3U66
zqO0wVa7XWLeUKiMJzQCku6SuAGU+erm+ikkq8/weURdglVyyYypCi40uS62nN/8Kpp7Oua0vmLb
/1s4TjZtaFIan5MdSaLAw8x/j+EZGdayCj3v1MCfSuibpBRNBLLQLeIVywaeLfpxXiJZPdHhTPFu
5FkmHOAqHZ0nw4vsVm9zH2ycYVmPqrEQfxLvo5mApbPG6b4LuJqFCdy4jInJEWjwanVI/QW5KsV2
b0FtbFyLT9cHL7Rf78KxCRZRwYftaRYjN1kDGaKmelos60ILfVvha3IcIt5yC5afT9lxgoVFAEKn
1cjTQBZ233SYh7roXjIAgs6hHqcm7ImQDbIcpFf8J7NLjhYz8gPmTaafbKe5twCqhwAhYb0nCDlb
ggOjOEAKO1PUEkUibDREnOhKk/6k0/io+jlj2VwPRkPDAy5B10f23GFgYV/77m2THsukMxzMUqCg
Ri62CgybiN6a6QjxBvAqYCUiTYjG/lDOEudhWM87vxpCb9Uskbka/CLLdnnLVP816poZOW39qzUU
SGwX5Z8y5omiIB0WwsULo2ZQJCXujc7zvVuY5+YFg9UyXYiUh4NsLKhcm4FDgYsiJMaMalIqGonb
NJugTk3BWR/mRYGxut7WjpqKbZilPYLattuPqrR3EnrNOwry+kvokc06cRaqpn4WGxoYm4BdEKmB
AO4AdP/uCR8LTmc7KKrJOOBtw52IhkHV82+ad/IcW+G47ZC/HmCmLQ9RH3sXK+5+utz9Vg4DtW7G
GTMY0GMgxelRFEXmWCHw9MT0Zhetd6kDhEDMD4b1CF8PZqhf8dDGGRGHGxxP7doEbXkI/WhEM7Ak
1negAtGB9/SCLeoZ/yp9GwGrKUhN8ocQI59MhnXRkr/DG00s29BSo6GLhsnG6hj7GSbFDGtZGPgh
0DUvPqcc3DbOWBVrD+Dn2kQdepuHFEBAFjE4IYP5bZ4Vb1iVWk8lo1I2/PgHtD4ZpuPcwICNCtQ3
cblpQVbDQ6AeowULvXZEdD0xpTei0F0vTUBScbwWBZ6w3rViejbEFkmfTJg5Sfq1a9ioTMfIuTYS
zncS0kAQfkTHL038X/PkoRmwjfSMYgZdeKBCNrVBp+2izQ4Tgmo5m1DU+4nBs9dE1hqIa/Mw1PEP
0dRMXRwfq+UIHKcdS/HHGor6pdLimoke7cmIDBwn6JZs7IvkB+dez1opCfDzEl6NPvCCVe3G9o+z
5AHiHvZAiOhM5c2gPUSNj/wOuMWqLGHes2cpkkVy4bzx8Rf2F1b8akmLpzokvohUDv+VDDR/PTa2
BbpqxGFm9Mlj5ciUNk4ZN2hcLNjM0go+m6wZXniisbkuabdXfi55mCpJmJtcOlqbdvHHDqBAtaQf
P9D5ROTJlEnG2wWhgx42DQ3ieqcH0hgP7YeFXuspd1pLgVnvlxd7FtOmHB4X88b8jjaOdDIQCT35
Q/PofxrAziwwkgBsbJLac36+nW0W2ImLynpKa485SAUqhz6A9+6HEe+OO3UhM4a2YWwwJOxIAmHA
Qxb9Qc7D2a9BAkJ4HNYlpLXNWnJVH2YnT1/cZZ4+LQjqv4M85n2NCdRzQ9Xj4zMI97SyCWPRJJJD
N1T5IU2Sad+4TrkRyYgm3Ai7r6yhQdnaSI6ykWN90ibJNeqYCLZscfBj3P68zHGGRrRKZ+dFeFEP
AXWCKT3qpovZpMmLaYj+VPFgQ4FYlkud5B7FMrSlxu9+WzB85FTUZKoNcTViafO0b4g+KjWh9dy6
zNQnVwbDY5DE8bDLU68uV1HdwXqeWpNhCD/zX6MSSbgOpU/60QRycgtPNHg2ROv/VF1a3M2534fW
Qvt8ienQW/0mLHLY8LGRVmuzGUzQF02qgN+YNB441l+6CckWNZMGDpJXgptWtcFd4f2wUDV2Fu3o
USmCLdikfxvDOH+qXoWgq4UF2i4jtJAJy6YqhhoxIRZONxLujmVrupLKZT+KTjIOIZmJU4WileMs
0Bm89rONw3E/24vAs1Yzkkzc6JQLYdJHEhOZPxi8Vnk3Dec4LtEezIHeFobZCTdlg0wZoL3cMwCH
3l373NsiY3o/p9jUvUianAVTZBSj5Owee2jhW9A37hJMp5iJ03UaFb6ftuzXPbCDnSsZzjmqqXEI
YIBVanKvJeSH7VBOeI9cQW6rS/xVlan2N5kejJurHCVyQfJPQsYVTRdNux+Ccjf2Fj0bTmbrcfQc
qmPvD1rZHqN662DzaBwMLMW/EtC/5UbGrCej5SBMZ2RSEnkN/tO6Pv37HsTDo9CuoQB7RlCeqrRI
OCbkNp3vDuYFGrutEfM9CKpIbrYzp39S7gvc7HKoPxq3GPZmmwxHGej1kyzeR3NMvnpHVswJPbz0
S1xdDVYSemdWwnlTxvOBGUHyWPeLvCSim5/T1qL/s3C03Sx0L6AK1J14QzrHgLEo4egod7yDmE5P
sFjnI7jGGLj0ZDA8RcDu2cNytQI3pu9SUF8FNsNTQVYpkztHXOQCxsfobW+XpbP/FFRGerGqTuws
xvxri/drRTQSZt4FlWSUUOx4ZoSm1CdmPFAIQyPH6kj6RalHgRQyPy1y45DlNj7vBt/pYCAtmhZo
c//IQcRnV/SrtGzXRN3D8w1FxmFHzpq6J8clZz77jx+kSyVpc/4fnNzbisQptl5RA45OYlnAfWVI
HwD4YKDBPE14LmqSDJJgLKKEXDbS8gIz8vctYYbM9+bl1CkiaqoOARbNArXuR5oFCPcgEHXw41OO
ePvYdeESO+ysi+MQZ0GOAgIhF2LGZMcQ2kW770xB2k7ofRGKTrevhojgp1BtfQtyHBUQ6Od8KEhV
Q9XQBNmwbWy64i03/zQ2crp0WSToCPrzM4VvsZX+EG0JUEffrv8g1JKpxTOrD9SO7t4dWpxEvEir
0V2sD15Zb21aQXIwmsl8rMak28akOa9Hy/FJsERyZlcVkwpJihxSjAEpz5zm7XecddlrZg3Rr7Aj
pc2NsDv7aWyzZIjgFLdJ8+a5yBuN1ILwRssOcIxl7DOcv6uA0S8G4ZnkekO3tHg8pxdzkMOpl62P
zYjFai/EDM+LDiDjf5UlGyUdA7q0X5UvCKxQCZUVFWudD7tEeb80DhjpyS5iSJqQSGzX/qMn+4+Z
MvZhgQFTOS1eegf80lTdglLuPa3ls42vofXomSVsNNXkJI9BquJNnDq/zDD7rBowM0KVH74Aoodg
7dVYoC9lPc3+NIeiYp7p5z/nbvbeN/ITjvmxc8pLL5IrKehvJefkll9Hj/3bzfq1sMYX7ir/qCIF
hiQhlRQnaSMSDIfsqbS8PT/qkfM7Q9mYsVXS7ZbBJJIgqHeTEz0VKTu37zRY19W9C1JObDO4oTgO
79lMZEULIT6Npjenir+93H8VS/+tMdJiiXf9YCPGlLjK1AEJzdUby+eSMTCAJmiO2X0xo7NulIQR
PHTUZqgZbuESfOTdeIHKfV6akId5evBU86jN4pVTapG72iJGIgt3iN6zqD3qpIAW9gVmXSIQoLB5
bftSps1jFFZnv/PPcxhihO1w95PjElSwq9AdP1iS4sIlKbiPD7OFqJ0vgyZr3QsGHWRthkO8TyJc
degwVqlJV9iYXxq3/snc6pViAoNSMJ2N0r5Zbc1cP7zoqzRFxZNgvcCrrCBP9CeP1Im5ay6MIfeh
av90PolnQ1Yfk9CCWY37Bo5mQXqxouE9pS7az1pdeC2vCJe+JhaiuDbZU+JnFq2IcW/8nQ7VSdU+
75TDBhIsew2/z1PrOe+Mg+idg2stKPJIDXDSFyg/u2kkOFV5IyIf9WL+j6XzWI5cSZboF8EMGokt
q1BaUpMbGEUTWib017+Td95qbG6z2QVUIhEZ4X4cDEFnY0NXYEvSX0FHwtCewTxI1Iha71+L2jsQ
hHIPZ5oxcJvwufNgxzS2DBPzNWnkoIKmu55GP46pbJLNe1dHez/tdkYHorsS2PNKYH8tz29Sczp1
3PjWkZjodOFVOu5Ka1LUMGLTNvFhqgwd2i8Mi8R5iSsLrPbwBluHTOvh7Ct5YO9eK8t8QjUNA5Ee
OTtORuM+vwsyWVRKiVNSfaIOVUNgCxMGwFF95RFKxez5ZsXpa1eOn6kKCKui+1TEn2PXXS3X+8Aq
dGhbDIaV8dJl/UYznQMoS4rF+jkl4LYmcJy3HqGRfaAuhk1l2xN/gADwG418ELXpVkT4sXXt3KHK
H6PxvlRWYFXtVqBGnKx+F3bGpW0dzg4D3cUClN9qNt2PqckfWXpvGYUS/D4eTTI1THe7cFyKWuc8
JvlWzPM+HvyrHjI6jsZb6M63sQIyxc/bZkE6DeoL+O4aShF74ioJq4NAzEtc2v+EmT7PPrnGY2zd
cmTRvEmRCZR8iJT0OnuG1KRS1PTG3jWlxmAepbm6CWwv+bqp4icDjSloSitQCbmGDmwvLn51/E0e
LiK3+myGmHq//2gr4w+Zxp/ddNzl+UreEGK1ip5SAWAZkqX1JGqOlaUKMUx1RlLarjcJjyNJtmxZ
tk3zxuDu2iU17x47MMvxG2/NhleJfOB2jk8pz/i+KcrvhRtaZfo2ab3/PtVgFATDk2LmsuTxcyH+
yjx8//SDvUr77DUsd6SJDoTrMK3fxO686zwOwkZJ0o5hvrSegTUDRHe5fCdoDR9w3waz0HEDex0v
CePCZBX9X/aPFTgil1YgDIuEEi9/0lUcpWy2rjsSb8iXweeyywksvrstzJYID2wgVU++hGV7Am4C
rOBOx+eCgqveDy30LRehDEEXgmkMi2O9yPk1TBPjbrSjwM9I/0Fhr/P6KixvO9fT8BLm1VtiGq9m
qeOqwo7QIlc0ah4lYBDunNwzJWAQDSp1kYtTVzKgCyWN2bHo3wW6PemZpbWzqqL6td3Zuy8CBQIH
QpNAYqO5x1KXz6ZGwymww9CdEF0k47+CEK4N/2SBfgbtRmz5WK9dzjplG43PFdMXuMcp5M+2Md1T
0XlVMFYWvIlGXwLiI2vChGZj54nZ3HskMdEGYaLot+g8E1s0uyaxmm1l1+bWbSOoPdLx9vRSoh1Z
0dFuRoGwjULPRTfoMO/Vs3RPOFaxSV1Xve3HDK1hxRAIHfZrJOS47RLK/alvCogwE1no0nQDjxHw
U9z6cuX7WaamUsXGTLpwO2c2kpu0aVWy949wGRPYmYMfCljLVnUEn2xfG4K071L24uSXOhQ7XTyk
z4ZDlsFDgzsACJiF5rqlQvvUW5pZmtP0a8+zqL5dJsaJRyQcZ9uBSA9bFNaagUGEZr2MzDfp5pCh
eE9sTU/duJlvqxlwzWXGoMGN0OZVrNRuMie9MKpH74ARnQTEyOQgMxVae+wKuAKrrA0B14d+nDu7
RBP2bs7xNHemkIcpw80whou56YWpaMtad5jtLH+Gl9Siwm9ROHlja7xaUKoIHMdox6zOo91aZy8p
l6djP4rD6UHv34grNnmfSrtR6da9leGb3NW1vSrnXcrck+elmc9J2NMG9KGU06auf1BiLORYMS3F
MVAuAtODtvO78D/RGxgrmX70I+KNlDlTsw/d7IDsEOE/4XkuyNX2sY3fUm25YKNiiXzOYto6xK9S
aK7q+YzQ/0G1CguPVjJj+ujJLae1humn7UnSRikSA27TzBUfmP/nWehpp6CrblOH556Yezg6hfNq
kLI90RXvijc7IdbySG5hGnKgs8kUJLY4HcGnEc1c/Mj5abF/Rq7dJeWN4IYVXIdAx6c5YpjUyE7l
n0ndXUGsQ8NH4DMSadRDL+2IH+Qu9e63H98bg7CfM8d13Oa894nhJtVXa37dBJHMf//BWd5abk/D
7TWXFC3RG3c5119pWhPKdPCbd6uJaSz9qOueF+Rf9P65XbMBSe6/lPSGv14WT6o/bCc3Jtvq93Fh
rWlsp85+UBdRJvmlofMtTH/TRhlICWfDTeTXIoBQV8hk1e1uhvT3+KD3hK0jz3kt9D9uml/XQOIf
Ud09VBgmK3nibwKoWyWju+EaBXGDXLBaCzpkflQPrnbmIgoN9eEQrY1eXRK3nO+m5eDTVINaFEmy
5+dc68pd4V7yh77SJuIigPw+I8fgsrGMRjRadQKP5if1TbO8uHUOODDNoDnbb6eGJojxzppTwhZW
ptIqxNk3Z4w1P1ZQ6PM/OhlEahpi1+2KJcSCAKXHdwNhf8XXJqd/c4yhAe27+hXc2iT7TilB+pxa
maqGhg17CrlYKXLEq7bwGXseHX7O3akPQ9lmLB8LQaK6IJ0F4JHxgpLCJiySjGadAFOCBs0RvZLu
7/iK1VfGBr1V32CBZcxFzOqzRyxwUPkLacQjF8J/X8B2c+6JqTU4M7e1j7mGX0Iy1P/uqBvP7+pr
tmc4wx5IBf2P+1zGM8pAh3LkEgq2Z22ZWJnQE3EcJTziLBE+N1fJZqWaz+v/LV7T+wnZvPgjvk1W
GEtI3V2+G/WPcrGsLn6SZ4ulkRkuXwNWUncCpQIQhL+Fi2PoXxcTGcSGKhMhISKz/lWbihNP2///
OqwMD63p00W+Y744qHXPo2K0f2mY3S1wuLK6dllBP4Vajt7SnAZqX+l7+6BuRwuK1al5xzTbWgxn
tSsJih+CEfkv6ZS9QKfeDjbHu/mbTx4NtHr4a7IVO3d4YwDI8ezRCa3t/1adurXq+eCiufzS/OSH
9FAE6sIjw0BwiG2ICEGyUo2hCdT6X/RjpnmKibyxS/M3andz2TZ3jV7ozmZfnAcCVTUtXM9GiBab
wyHpef13vyy4ZZzuj4nmvpT+Nteqvdo59Brnk0pQRLBjMBCEGtIe1HxI/aCedl+clDeYYgP+MPAS
H/3GAkG2P+UJ3uimufV5zLPMlLWvmKGXp7rr38KIypoNze80Mn6QkggCHNNIbpta+/SS7j7X/qvv
yWMbdoHd+S+L3RzLULtoROemy/g3sQaWssC7VvmPQrLAdavbtdzupe/XkrwTpMr0q+Rwkd1EXHP/
1SPuYdxPLm9bf4Wl+e5oTGSH6hV7z4/0fSJarW6tlrmxjDQ8ZwJysh0BikErOetzxYbTYUErTpFr
3garvmgYIYgyO1sc1sZ6ubW2f8saM5CDDclbv06yvoecTx/IfzwS2RmgUMYLxjD5vxVAMoBtjQd1
/0wChitigpq2f6lshpVgBLZQODzVeMUUE1brJHHdh2hYCkb9TPFIuWEEDmpDI4muIfeOXsWXSKxr
FHvfiZCfmNeCmv0Dv9w5itAf26BVHmSB348e3WNsx3Rk64PF5M3IU/QwxcnMcyJB5EbH8cHTydxh
CS0bzTTf1Ai02JHuloTVrZPGWz22FMoFqZz0nr0uIr2JxWJU9Yn51nVIxUG2TkDuMZM0nFFWJY99
U9EG8Zkz8+0Xo7/BKon5GcRuLbZWgb0VcFZGwgCN7FdfWvtCMP7p/IjsZdgxofkc+gipmozDCCot
Xh7xrc4sJo51+xy2QCDtHOKo5+YV4a4ON3J+8qX2L8WstCZim/26UU3LmGRoasgknY711G7nFL1y
aYuvMCe1dRyLHw3fkPqxmaQNarAg0RqazMVGcv7rQI9Eo3mBrLPrBIK/OdfvKbUGrQVt3c7aCUg9
cU/WWwnBpNHs51Simx4ZqDGG1PG5oU3aGwNKH2d+9whX/u/K3WGd1voNofa2U89nE50i0kax4A5r
9c+HBmBy8FdNnr54CZLQWT4bcQrpl9WRuAx70/QaIg7uG+2XMCvyF9C29ta7NYSbqpd7sGcY3ogp
1VsXmxCuj4YXHEBeCdHRcornWWhvYVEEsVAfwz/M2LaAFsVbJ2y2k6QgCHnc1AVlpna1u/RieNEW
4dvFY8rp+DA+vfK2pNUOo9TZEt5lcaa9A+FR9OLE+elWi0oBaT5lrB10eL4eiaAxR+86cgKdcc4S
17u+Lne5a33ZufaCyuC30Z01gzl1lj0wpdu5WX+23dcF3l2ERaB0mbZB23AGdzPlyaae8gI7Wr8y
LdDd1bKvvfaPcjeoKRbbDnGqBJxdq0AJ1nrYUaeJ8qwmM6v/vvB4BPOQNLuKQTh4MOd79MuDOZCO
VNN6drrkYzSRG8MspOOorzXq7FzwDh8k/mja+N+uxnaBgtBI4fv52BehNNv6wORsNLeOrl9AxdCs
C/XjVLhMkCB8x0N9NH2Ok55KNkMeqD67oC4MR23Vl4JzCBFsQA1P4D7pkwwIo4xrhWLgQZfL2rbn
u+OjJouaEWGIl8JVaOrnQqPzVthkIxP2SNNw1vpbace7uvUvZlazudA6a9C1QzoZsDNiKIh9eo3O
5F9pYe0mGpM+OSGE+NTvlQtAFBfeNrM75AoQUWOauUMRBZ5m3SoN8Q4rx0kQ30m5pXcKvm+6OHP6
UZf5c2LQrpTZ1ckrQiCsnPRVYf3nO29XvV7t8mRhCs996ok4mtEb1zn62XNedmj8m88pZR6yOOgI
Hf8DWxhdSMxkQ/EY9ffWN+hIwSRPZ6D+hb0XttznOCfLoVm19aNMoWryz1v9e6GZ61zWeyGeSQHG
yfUg2T2r+Ta3mEDR3Ll6c6njFE1svVWrpNUdxhzpEYTcTCUh/U/1ZYTQxRpdntRy0Yim6Xh8NDCt
AidQWrlvS8E3YWGPd+NAF/jIvP5EqDa2PhIFeNyGjtnD6CNK/pOpds2r8UnOhHy5L15Yb9RtrAi3
6BdODXaHFzrD0uk4hGtGQY73vFpyJu0EEaE3H1z9mvKmro3oYLvnouovNcEODS0hq6NXojg/PgOB
vCUNgY+op+0b6rygr3QoBmBzDBTvYZyvS5fuz9Cd6YafvHo8hvUF9+gxZPhpteNJpb1Rz86IY2ib
C85TjiYDPWa+1p154C4CtGbuJYE2gTxgs0oWmF0kQz3oJkMsXhaR310EW1zdwNOI0F3XdK6QL7T5
YxELgDHFZ10i7lVUzXB5UhDMhD3WlNXJMIoDw/APc1huYhkfI3Q0U61oPcZ3QZEUzs6BqdaR99oq
S3v0Mj28DJ+EnAy93FllY896fiZi9xRJ8xKb+GYZoSS1xkuKt5AaYBACZpOYVjdPaTe9g+V8Gzr9
nSYQKga0IdrrHJGMPqOtgTjnsKFq4LxGdFWW392GrriE6nFgBhRUeXYvp0cnYxQomwerJgUpdeA+
iAdiRuhiY3Ip4gAvO4qRf2nPmRbL1NKL+zxhpWnUch4K8SIHGk8YLWNUryhgaQf5WKwa5qspWWdO
GAYR8lZ7rhLk8NA0kC2qG99Sn9Cghvhj0mthtWVhysT9q4sBUlsxsFf74g9l4JKUPYxgZDT9iQTd
raxVOPZC5Y2nNBwPbWy/VvBF58GGDvzomSbIuWrT548WHEAfYopJp76AhUv64jO03VuCs8w3tU3l
lxuUH3TCSSpNPAgY6lSCW56vJ8Q7AcfzabBMum4Jx+gvVt2+7Nr4QT02MYiDKZ0vWQ0ji5dmWL5O
5hsMMo4d+6UjR2xetqRJPfedttEn9IOFQXoiikKuW1UaGnVXz9uzJQhg+m8s630hQHoIJ2srGeLa
7AKFz6CuOPNOXXfttyB9A1IcIC189XzEePmuCxwzPEYlpUFu+jt1JboTPozza5Q52wbZD7JA6hT4
f261My1aLaG14z3yH7mPrPRHZ1oO6VCg8zYOAyBqavLxrMRY6j6P1DJGlwUDy85HUPTA9JqQqQJN
Dh6mxNvkXD4WN3qd/MbKpEnJvKJBWIGDdKI6ZT2WXDOrF3Ty/r+bO8TbGtRJhcTe4biBSVFfR8t3
0fifYCYEqjAG8ThUK/s58YxNWlTvNUqAHqmPyW6HPoTYMpI1avitC3JZ8TVnDXViLNGNdW+saMl7
mJ70Qb2PTfIzzNhYq80mZ8/NlDV3pqg3ockI2qtGhQfL1TOKTAjHKLMMNst4iu4Wyg5KiPGFyaFy
+D6ob8ciKdUcz1FqP7hAxSs0Wkkjbm6IkYPU7NydVLQdgQYZplhk/oifC6b+uF6gougoyPNF//FK
d4NtQQB1YvxXai4xFaMyP+YqGqPccrIh9dZiKq2FVLIECL2YDBloze5iTXuFBv4rp/IvtcuE/A9X
boGfB/OS82jRbE99Hl0fsp3Yj+Czciv/13egLUVewO4eb5bt/iNPjyOlLtBQNIFWgl7lnJaI4Ztv
6TGKIQUNBYfbyMbZNuV0yAxD0oWyqj2ywjN+5EBg9YOzoiGHA8oUmwiwxknSVMTJ4Ue/UYlkIuEu
gXXY51rxbbuwKoQT7jzJ1Jvz+rwFKYRgPbz6hButTb/6bhY86jZhFVAvdNrJ3WPuj9cQUnzQqJFT
4zySNL7z8vGYpaSMO1oSEhmOiiiPOOBIb4er+c2J0lOGPwgUIY1KZ663dN8/YP+9jnprs23pDS+T
+Tcbxrs2esh95DPp7CByQFEz+PJ2uB3XldRfmhARYzvkx1HLCL9Izq6tP6vtlMnCR9lHgdHYG7SW
3IzhaGXRG6auQ01SsBcV524ECNMxaTYS8qOr9sNq5QeT+m2SZjtp9O4qZ7RYux1BFRTI1BrhUXHS
PI5BdktJW5X3uglXZmNCrGQCXkkOUUNnXXBEQhlaDMhF/nFJ2PzxYyFfhugX7uqs2dPpZqZhUFck
G9fICDMXu0FEF7N0Pwbl8qmQwj40cKHXumMMWDJgi+QmgQBKpedbwSAyGHYcMM2wF0i52gXOgwNg
NSovLtaLIRzgeYnRXbWcjOIGOFXP92E7EBGpJ7XC/EgSHUm56zMul+7TAuU6Mzq2DYOked/pT00s
YOr4QBKtVT57zybuamMUfyUBrp3fk83o/NT9stdm8+KgQkqN6N0x88cs90swJNZPHkPOafXmbIVx
4HCms0exBub+GjeSEmUqbehs+S8sA3kysuVbhByzs9ZHC5g25Op65ZEaeGX6xasjNIJWId3lGbGP
SIc5ZNP4SvQ/XccViT6Ei4j+6eQgjX7frMBKPNbMr2QCMx1MgO+yBEmdeSPp9WNxrGkXl2TUJaPz
benTJo7oa9InH9ZNDYC+oTBmLiDXRpuJh1HajwLByHqZPOZ60ZE1CoLNvDPNAbKc1Ee9a9hF6I2f
Sh0o0FB3P4nZiG3MAXfxaMN3TOI8uF+0zJtJ24CGCfypGY6Lq61VC4F5/2pUzBezcy5+KQ9jsZz7
dn6y2dkdv7mKGt3DwAEJieIqbtHg+hAtRr16GiOhXovSwcSVEaHuJJ+933/Cn93ZAE00Xq6wguDT
Dtmlt82jA5uLDiP5eYn8dDIsjj35D4RA9USmCtn9mh0hbByxct71vuFtOz/dRRg8k6QA3AQuuoss
sbYMcAQLPCWhvXR4FFBCxNW2U2LyidiHB1m2wBOEPJVUzz1mZL9yLzp9VVS2hyxMjin7XSWIPPXD
8S0kYTXvu2PbFn+Vgwk3pc1OiWxcx4rhJdV0ndYvRctTNeJ2r5mpzVW1C+k0B+Q9puRpTkBYeLjm
ZCbWKWlvZe5gFscc7MZfWZ3fE75UGt4cwQwcSM7YMdfSpzfbA+Ub8ZDygqXkIvLctSOoP8SwLW18
GplBnCqTkZ4V/2oUsGmenc0Jtz6HUT3n/Yac6MAok1zhuqdUtSXgYkOSp+B2FpqT6cmd8nuIWdHO
JLIHE46zvaBFJ1BR3d2hzH87O/oXW+5rQslExdDwltIKdv1aiz1OMAzlyu5qDN0z9mSgcj2GuPnZ
zPJrUrnnyMUpSeHblA4xTvazYqBOqfeqrsChlW2AEbManOkQ9xQGFi0XLXJ7S2LH0YX8xUF/jceA
ei88Jk77pUqYyM0PNfDMAvWAVbjo4LKdKi75p3E6b/F2BEUfBnFtrtThWD0XoeruoAuMK3dH3Edg
A1Q2kn41YQ7k8+RH8syOQyzONiJrpfvFvKeBNh+GAhAJ8gs5EWKsk52aMYESXWysMpM9dOYxd0u4
sWwEcc95iTPDgqMBt9SjFpuw3ZkXy/hdlciWZmObdnnVzSjRc6QLmJ6gH6vPYY4A4DoHrR4ZmjW5
gT7DN1Xjy/Riaa9VRNwe/sFdAdJKOSpEWZwb6EnHsXIf9SYvORw3wCunK9WLGEd6R6jYTes3pbbA
YvQMHOpE3ehEVRCO1ga6+8oEPe0U9q6knWNyiF2yZvz1OYWP0LLmkfeLaJJdH1P8112gt79x30D/
6pkr+7sw8feGPW6AU+QC+dxoYTR2OW7UUuf8aa8aoz7MAiR596YqXIp32Fyqqorh52V3Y4w+3NDa
WPz3Ev6lFXarhQPaqHNmZUziavCmyjRiJ8P3oc6DUS4COx32pakH5dh8+CZGM04qnT9fqx62B7+9
dUrKdjTSy4A6x1oZfv1rJ1Dt1DmqFdRlqg+RUKzmuAxY7tHvJJJ753+qGtOkPGswGNB3B0fxhtGI
n+BKOFtNnFCZxD56+GeiFl1v1ZzIsv/jz4gKMFlsQ1MDTbaAoOjsHLkLsSkEx8IDDHKK2svskqCu
nHXBP6R+I5vMYWZHH2gJpDqTPoNTS8GuM9TFReo+62q4IsIpVolEXaLIGaEZMsyeSg+3h/3qk3T2
oCmGqliAhVaUd0LD+VsTr4Vcr7bsTbkYu06Tpzka11mESZ7TGWeVZLdMNVNjZTQW8X7qkjN9zmc8
RPAO5X+ncnVkwwR+mTkuRTXv8jrlby/WxdGHE7Eia1gQF9r9n26KL4CzYmu8LXAvPA/UqpFt1Lou
pkeTpd1WAv2NvpfzRH/HuRtZeOuhjNDX0o167cbGNjWn7AEe0kVin/CG4eIMoBFiVLAxfaIRZbda
UczkH3RAl0AsKIx1NnKKk564KQMMQeEzB2COUFDA9OW3k1qnWjivzpRsMZrtc9O70xelKE7cx7TL
zqD3XoADBU5TvHaACYtY7iUAMbWPDGG+g4P3W1TyrmflE88SL/WQGLBR26R68wPf69s1eS64LPgu
K160a/5shdgiKBGYA7hF6PhvTKxASueQonXg3Ot1mGg6LohAFUlx0ZPfQyj0gUeC5n6HQCiyaUjj
DVe7yoBAd9M7/+WU9o+L4MlqWVmpbl2xjtKM4wFUHZnFrLcdO0Pkaqcqtq/0VagE5M4uxo+uGz7G
pD/xUn1XHRqNOyhtGeQUt7brHyxvPKI/+ItzVr6hZcfSgQkCknazyNQl6DNbtQu2ea69F/hTC8/5
l0w1Ose2+IlNZuBOTOJ5uPSASW0zCZgP445r7qHQONCDEW2S5Lfv6aD5OlsUgS9onMgWYFesqFhy
vsmFzVfPyYyEwkcYayBLlg7QrG+PughzMf5PAu17e90a1T8sajyTwHcHmZyEVZyQJ6WUg4zgOO1w
LgsnsB+e/JfalDO20leCnMPGFPXDundcmk8gasu3SK/x5jL6oG088C15kgwbT/irUipTzeCiHqKm
iL1hY3DiFbzonDTZhoW/b7kqg13BLdujZwD6sQVg5hBAFqtnlFATS6s950n6E7sY873B/MVEso3Y
Gs2e/uMYfaMb2I2ZdaYoX/EVMGQhSoKtW2vqdyl7xI7YOKi882mgwR1uXLvb0JDfq9vmozJ+KENj
oxv2v6H0KQgcm+glvJH2cGO4dlVtLvXayzh8luy8iQyDMEcd4DKYSnD06Hx6dR/0ETNd55BzYyNk
rV3FWMk3fjM/+nF1zGsHUze90qjbOpl/M5SHVCTQY63+FFsS0PDsUjaW51Hv4elp29gaUNXYq8Ko
wjVCVA6f6bKqS6ZJ40A4A5RfAI2h7rxpdvuluvRZ4nHWNVZmMZ1FnOe8RdKftkmw5EEgYqOswvbb
LYpn4uG9h6UDPW+OwWyI94yGoBUiefPQ6TJigK/FZx+0YdU16Y96y2q988G6XyOzeFhKfJE8p2p8
YA32tu89BCkDoKEOGZzf6CtLvWCm5agP2ntKNJgXZyfqR6Ce4H6N2KX5DDVwbAB3EXC4VTkcZY2I
kupRp22Xc6yZjPBgTygCeL0a6hxAdx2vjYd/AL7bNwRtuss0LWVn7rzZpUUwAKvrzBHDOQV3UjqA
sBkVNCILrL758xDI8JZ8xNUTqI9nhzNyKQ1tF2DoVVOV+35OfrUK3RavSdlkX4NFN8yYuCtmq79r
0r1EYjnmbU3vDxlpJi4NTz9dCAa+lmlvaywQqsPh0N3ICTB4kKPxoXPiT2kEIeQ5kvHGyLe8TzGi
FZwX63gCp1vHAMUkcGqT7NxNJXBjGWlDYNC0ken4hGnsQzUTrdrU1Dugs/WDrum3qPQ2VdtQZqDb
kapbN2brMfe3vjU+Gnjr027+El3641fDl5q3QdS4u/N4EN7wBFZtn+Llrvx8i/NrAvBR79BeK2k6
IAwfo4UIqgUqWszr1O+PVpod5ZhvcPokMA/x3Yp9q7dviMd2BNxh1DRJ/rFa7V6W3S1tnUe1+fi8
VngijoPlB3knIJXrxBzlnBMze/rjRPrsFSbUOAaJ7JjqmXTZXLxIv9pjje2/BK2Rm26y1pb50HRf
iwVYb3ocCcXl5lJfu+bLKNid0q80AuwQj8wjtcbHdIlcgx3QcFWtMYIr1qGhQiqe67vhqSiTMUZu
YU1oFvHG4AM7Npp5V3fA7Lr9KKcntQoaJb6rsbZQ7jsvmf/oedE+ZTtJqz85uM8kXAag4RiC+2Gw
UC64YbqXbXGz/fyt0Utv3Qn/cV6GQ9fV15kESI5UI93U+Twl7X4aTINTiL+2QmpXcpDmBzKgL62s
3g3jR8jlHI/5x0JPowQrlTERNwXIc+O9XrBBuNGhrDgZhd4HrmJQ0iUlmGvZqD8MUll72JhqAk2t
EmIXdvNph4GE2XB5Bv7/MmTDbu7R7TEOCJv5PtbiFNbDHZXAQnCBXMZ9P/jOGrzYQ9tTPnkFWiOj
uqRzdo4jILDtt8nLomkfw8hFTjfo54qIjVAkQd4YR7cPn+bW2U5uyIFJBkPobEd9vHGS2HMzMYn0
N8uc3po22w51s47MfFdjvnec8UM4S4Ar9Wbq058163cbE3W9UL/YVvRHFFyJHIIkRtu/TCPTtjYk
Z9NfR6l35NOMhGajdphZ7EgjRELvHNGM7OztgP0nYif0y+lLN5oSPXv10TBW7PTxTerav2xicxvy
+NQh36kxLzzM9LOQ019Kk92GrtiLnhantJNXBywCxhA4cSArhGUcdG5aWSMYG5JL7jXncKk2bS4e
59h6RmyHjGL+nav8HkUQEsNm36Y+VZ39D489nAWbo5NdGgGxjpS3jnX2u+qArvQeOfNLauE9o170
e6hWVv0627DlOOyjRbJlOhEvkMSBEly1aI+IbqL5y5dgIcjJNO1QmsPJKXy6ATJ6nPtMZXXI4ioz
1zzkPTkJEoVaS2HpVO2zREtdhKSOe95/0R/nJiR8EBVIb2evItUglC3z2tPiYlWJ6ejN5MAtBfpd
9QvYWY+VWyjSQHOipTvzt5pdPSMMFg7CuUOij7umTUhuyMMg1Xqon8gG5HQVYQcppkMeB4azMeEy
YlsesdpPybpqLeVR918cc/rKov55mfuL1yavfS9vhSVuwKL9h9qeT+XYXibl5ojhjsf5dowbGIn0
i8sMWuMYf+K1NemvhOwuyZtIpse6E//qul/HUrWPM1zVZmTTFeVbXVcZ8vuJtIG6Kxnppbxh8lR8
ltO8iXMUskCsZZEc7XyhC4mfrV6uaUh0l4p8F96nDUfKsusN1dq2WkCMm7qmohLKHTEd24mR7Uov
lguLi7gRxFuIgyaWW8pxqVQNY9dGXxjttKk8GtpyMHI6CFovN0OUWkE++xXhtP2Ww8fGm5yAxTM+
VLp1kqMZndjd3j2jxNo+cVbTxmsE1FiL2iPm57XR6IcWbVmqqQN5mFGOFNHFWHii1I3DEr9STxdu
AQUUe5XCOhUxfk5++Wijrh7kU+v6z6KUN0vahyjxXjiLRTe7SBfAhPXGCd0nA0chLvXj0Ec/c9v9
LKPjIrQQT6WBxc60vu2J3ApX+2U2ekwBzHJ7kvMSh8didMCTAmFRW2qHwuHShNBiEwNvuEMqG0bz
5qNbloM1Z/166SRhZ0JeIMNsTN3Yg2+ot0vp7gxeTP2CanwAnpQD3KnZ5nvrJNDNLFWSbJp2fsun
9GW0MzI35+Vgh9oqBB3+XND1Wy0d3X6AnwYsZnsbWdJn8AHsCKrw70SFzLuOugoRYGwtn3Pp/Utz
SMqxrf+2IC+c2rv6mn3t2Nn8DOpimH6g7H6sCjQpNYIzUARYEQZye5mFoW0JX+Uiz76ZHNLcImpz
rG9FQ4hyo3WvadIfWrRJ6kHtHeeYZM5fV8Ogj5wYlGXaYyZwDnJG6I/hHXcwBPKCRWYP6tROHJef
UHAp0VXUKzGjDWdKtNrORdZTts5xdv2tKRGmtHq/MiprVwLxMUZ2HQAGu7RbKLexZq/wvB162k9l
lL96JXmGtsF4CNFZ53anbvBUdlf/XKfVa25V0Hrnp9Qa7qmfnyC4dKgsMx8TnqHvZ2DPWHdxU2to
/fL8PffcTS/lc5giYHH7p6ibi50SfExmfpIsy4fedf+N0fITdsWtEsbOMbrnkY3ADeFcSj3AOPoq
+vHo+tqzLDzy0caTdBzCZqwvkWZoJTAdtwAEIm8r3Y4YBfdFx+WpyGMnwqLJKGIy06GAj+rXSfde
NcMDllz8RnG5G/Bx/h9n57UbuZKt6Vdp9HUTQx/kwZy5UHojpZHXDSGpSjRB78mnny9Ue4Du2gd7
A3NTKmWmkmTYFWv9xu7HFYvLomHqTCg8kgl2v0aGTdVGe0PiRYjoyzIr+wmMrYsKo40GObAuZ1FU
MXgkME9ZRGnXREoJVEyoEOg555KB5XqM9K/ODZe55uAEbaLnUWhIr8QaqglV+WF1nYMqq3GmvovO
SWov7MGwiSTsh1xw3PBLrNug82V2bKCqaz3mrr+SkswLFBkwQCZqPPklLmwKQKxQEb5x7oTUfWQ0
50n37IVvWht4hbtpUuTcQOcgiVgOHqDHPBLP1B7wV0lgHFntU9W62yokMRtEBWhU79zUgwmu1FlP
TY128FBSonDv+8knp970CER2KHLnR/ij88oiFVN3I3AcYz0aOtjJ8Xnq04fZ9P2bHjR4Y2I/ogaD
UWk7zUwuBI0/Wz/dj2XyJgwEmHUfKptxSrP42Odkxrzp1ARUrubqkmli5dXDcTSdV+Sdd3VZXSyX
00vnIGwg34dA68j6W/egGRgMbv9hFu5X6Pl3gEvxnJfJwTPSpQVbekNu+VL6+V2H4ShbSH6uFYw+
NUnawKlgnqDhkMa38QhJlOiJuHxaiwEMc9mE4JXLHjkyz1tHUIdJKHxmcCI8y7o2Qy+WqIuvGRzX
uho3QoJ5wKYulMYbqhoHxH0bJFHznfCzi/SGZwPcn9snO0sCh4OYhUDNtDf8al06FcrqVXSNy5HH
ikHMmRRqSpMwvtwPJvwjheQo2gdNAo6dOKP0LlXMxOeMLZrmDkmEY+SnFycr9kmX7uI436vnUU1f
gOcB1vkDltidIcP7oG4fsWQn4YYvIncHGm4bDd4PsDUGcIDiFn7AlyDUirX8hAHwh/oCsjZ7o8z2
Y9f8gAOInQHJLkS1iKatNL9I39xMWX5ScFVK7I/gYB8qPC0oCuM1y2NXbcWxHtM8avNZ6aHokqv2
N0nmNCgnTHpLc3Md1Z5VKfCvGamadW7qozbEVjROWxsoZiXTY4/FBKITZ5lke4hnh9hwH2aOSWbm
7jy/PDupfAlHUm+G5RlLkARIGYydjeJtrSBTe22mOEYKnjkQzMEGw45tBhUG/O9IEi4WMArQ5MvJ
oWXN24w+EMnVD+bDqoP2jA8uYc8oN1EyH0vHOqj/s23+nNwO29VyJdNmATnsB4i1kw8otPfrO5lY
X2GKiYuli/ixyvtmw7J2Rb1uWrah8VyiOPhqeKWD6ZvTL0PZv8x+rBgdJ7xNYMOKoMGBGlAjom1e
oO0zYAuS7pVDczsQTkGLt3+k2Pio5Eccl1shsWCGc2tp2WYsiZaDeiMjbmDSb2XPeblBS0uXBzNG
odvsb+08O5tWCnW+2PDFa7+doYRHG6+vzppubHUltga/cdkKmKwI9yOCOoJOj+WhzynDO6H5QlDz
heED6hAovVbuCXkHXApGKAZgU8lWTB9WQxDPavRu5uTJ8GWxgALIk2Z4ryAev+ySTTekgpNp48Jk
pAJzPY6Dt8mi6G3WtK1BWjFIwr0n09sxKQ4hNExqRmt11QTYuuE4q64B5O7luySc7rxR3CbD+NGi
a4A2bLJSX5AJeS6NgWpH+mky/K0qRkk0w2Q4Ny9UZRUxlOqtnsELyh/HjrkW5DVoBqBJNz3uMTdQ
0W+c2l+PXXyZGu+Qsh/EdqeUfUmmed2XHJzmNTe6s9aZu5ZMKlRopOJMAJFodFD0SL1PQ+ZwNKe9
llYMvQjJN9tNrnKY/bXqvAw6SocPWi8lW35k3lskFrII7epq3COCEm8GN/9ZJoiqIA7bGemlnWZ9
647Jx8g0I3G8YP6vZ2mvu7iLbzW3cTAoK98JYTElaxE0qAXFJ7NAQDB5G0OkeETS7sCO7HTIy+w2
RXKdQHHQg9kSFv8yEQ5CVGwFgPKufuy8zyHnfUMYP4p63oZg9KixkBycSzuDA4sIV05hwYMBiLgE
UhOAFIccRbGWHMBNDkhPD/2tmaKI0IXaPqTMDqB+OBZW8cAJ0NikRYL/snp+9T0lvPQFRcMziUCu
ETYPfiSOIwVxrJz9ejVUqO40JZ7m9XznQkbG9Pwnal7BRouoCZEjTtY2aqqLNMNdxtSLz3S00HGu
69s6xotPOot2Jo0rEVohrwd8rY5FANynr7CPQIss0CALz6panPnwu4jlQf2i2gF5EpBmmU3Nvsix
G0uJndhQ62gNwA6tKkkeOq576tl6n9R4G4aI8NcZ4UzVJvhnT+ZHIPB7QBGou+8CG0f2wuVsT4DY
PMeyUvLvCTXKGvT30tPNETMitlZgdU2ZXcD1pivDt16g8nKQFLP12jg6ORNTR4pOn+pzQxZr41ly
gA+e+CssndjOgmREEaOK73ErqQ/5nLOLOb6/tkO0x0TbAUXvQ9zIOKlseh06Y6fr4YHj/nDMZy0A
PlWQ+3GgfxYDWWd0VZJtP+TWIUJCkOCoMNdBZFO2yonPyEhL275mg8gyTG2H6qE1RbsIDLSnpRG+
Fa1mruqCzItfyTsPMsLVzSIS2bnjSpj8wKwGZzyLUes2+lAjF2+IdM1pDtGIKQR4MSDIOFNbwtZp
anBJ152VK3vEIGhc4A9esmRAYPFN0fNUhyaTjoAO6C8wOZwqEAvIPXnrVm6wyJWpNKk/axmH6DLP
s+y2MdZIyzTykXXXoRr4kUVllXTBpclzfBINg0NAMiRXN40E2oNjsUe2LUaVIBu2s91CaDUC+75u
qVrLLK6uOO1ZKK2AktBnGLNtQEHfmof+3MrcW5BWKBeTjsgD2w7FbtMs18nYBmdhdfU6MabsvjV6
/+po2RfSLz8Dk2bIcp/2DZsSN2qABiHaROuuMDP4iC3iEWYcUB3EwApVXCgEbTZQSujbfmtmsX0w
yy7czr50D01vJsch031YTm6yCLvcWGaYSq7bcYiPsQepsJjy6KmFzrutcwFdwO1AWpfwzeyJIHfs
k+6TnO90TGzH3BHCEkVaA7Jyhk11yB6TFbIJaNh68bAVoBtv0mmqb7Omf3EC8h5gAPMdZSnO6WUO
0zDHR0Rnb1laegVAGJLsDrOcZFMNYYvYbwP/tsSfpLUqHa2OMIUx1+gHpwvMe9+Z5ROnNqgbVPkQ
qNB7KiI5sH6jgb5SFICofSjE6ELWyAp3kQOwfkZmoKXSPGqadijChjgwH5NTC8f0JizwHNcRq35K
gsp6TAu9SkBJ+gkKfSynrBv5HnUsjiQd5NhLNeDGs7AAOL40etQsOAXdNM4M5h4wNeeKCrOzMW+a
bT9Oe5iEp6gowPjj+CRtBBnbam0DiEyzBLyCyU4qbZSSycc8m8Z4TrMKbnZC6tiYNxOmsFpJaabX
nbsQ9TLUMcWnm4mNFgL2wplVEvD0do05Yk4gjQ2yjT3xECdbtolLW/kvc5u+Vj2qDnNBHqEVoG9A
WiAaWOefflt+xe4M1BEDZOmNUCDAb5G+osbBtqt5OFJV+quVBjyKg7nvTAKgKftbLI02NjljTmvX
pJteBSRUl9XUD+urZxQr00n3fQXt36EhOxGsWzBQXgQZFKtJr+y+2ji6JLU86oN8RKDrpQ3ECwJ/
MFdEsEGuF9qSfTEaLIkHO8MhcVoh0XU0y+mCdtSj7ZDNSuW69qv9qLsP09hu3Sx8jkD8C7NaFkb3
VI3Ifg9kAkWuXyOKXTRzpK0KQxV9kOXsHfOSN4KT+8iWmJNJvIF8ik9eBQcvTqrXeCLW0UE2+p22
ypwKgAUKJz/R1gPMn8LsNTwDUyUJcyzsIoAa6DibDagjh8JFUGnXtnLv/bJ48lL/UOXwJXW9f5sq
uDRD+NYblCZt6u0jrG7MOrESzZ3DHAaUFVMghjW6QTfj4BCDt9XCLGpEuRXe3n+Oq/7qhdpjkxiP
U9HjiJjcWm19dlsE1bqSVCf6WJAP8RidDGgS0EPxl/Ap5IAHqQfU/rCAwaZTX3nzuyXnnVvP7Gzm
fRqZa4RMwO+w3WQRWS6Z3eKuheUnMEPHtx550E8CtsdZFeMiDW6cV55dWow6kvGQUzhaocqUoq0b
7GcNGkKtEjjwknFjSrEL5oY4ssbmimQ3CUP3MSXT6wo8MvSGg7D1wenH3Bat8RB0TsO6kzzkEoXv
ETLy0h7H5ZTnyZJ8C9IapXUqqdzGxUSej+QSVTl4ur15zaHAoNwV1NifoJo7kqXRUDzCauyrnrK1
F3C8NjIT8BwXT4tYv2kqJIHVEdyUHrkE8lsNYUU1jkeloqAUPTadCyY5A7JaRrAoo8dCsu4oN0b2
q0UlsD83c1guxWMUF2dkPeWNKYxX12YvQtkC5nwdWkuldl6WlPvkyGjLq/LcetljHyGsnLrQcGSB
dmUgHOgS7ruh5xgwVBAGdGhhSm5FADcAMrqKDbDPZDhIbtyNQuNwCQk0MHeD8BcMwBeVGI8m+84Z
bKKhMTqYwC3aGBxuOs49ZC80fTQrKjfS0QC5h6xguY4xGeL6o8ejWDbM2Mx8n5v3LpmGgz7YzbPk
RGk5w0apnanUK1HV3aCP4FCz+ZqGMl5M8PRWEUth7EI0blE8jU0X5qmGmllrpkvOegZpsdhdZWPT
oY5rcniTw6vrNTDKJPi+wW3f5gYlWWnDLO6VNZgkV1Y33X3FSg7ikiOfzbcFV68LiRWCGoIea5QJ
gAp4+puh+TYYMgpzMOjuzGiiqOQ52SoDZzInIxqKYA9AYiPqxwQNd6L34JWp4W4PwSu5CSL79gzy
cJ+RuNiFEu1j1cK2MS0sKhe5Xh/QXjpVeYvJsVw37bQaDeso0u4VNBqLxwDjJahdZJB+REi5NDFm
UdbwIaOOamN2oGueGy1EPp2wyARu3nrIJjaZqhN0r0E8fWEcF7GbeidWy7Mz6VvMjr8qicBNCwcX
z5kfOfDivNOQaO7GmboVOLGE40ul+c+hFn5MUbmMdPNe1hO+KNqJusW9GNp9Yk4d2f94WJY2AiLk
HJd2Zi18UrBFlT7Y0XAlXwn2r3gKFFmjSO+mJjw4nvuBrN/SBGwG/K96cVP9kKD/4mUTGSS0nmbv
Ho2B24aagZD+BpHga9dgCE5OYqn2hh7+mpnWpDVEVm+rlkAxqI3XzoHvTfy+Iy4DnAPbbCUU8Cia
9buwrDOckfl0nWzLqGyWqo8IzZ9AWF81a1oaxvykUewfO3TIRss5xQpH7RjNMQzyh3Curr6IXrre
enDG7pCL7JiRZvNmydIOrYb1IsfsFHroltj4HDnewWy1xSxnKA9shxVcJGb1KmgDHlZt3q1/VvOP
RQ9ABpvkFL1Q0rnWoaPUi/0LqKRn28JzmcQuGmX6uu1BS7X9GfLWz6rbSlf7qNh2QiensMrUyNHE
eUfan/fwXfJQVW5BO3GPv360PqJMxRMcyWsxT9eppGo6B3W3yN0ESACHv4MD0kDNN76hyLCg5rSc
gzy2vM8K0bxUx7iWAtQExKhmKnUGpUR2b9Rgonv1YpyUh167jCnW6jwZDrxj/YEJhoDZjhln7Ny1
yBvKn8qxhEt4qLXyA4kM9Zs1tEc10kZg2i1oN+4aEulaQo/q648w65ZKxsbOw4Od+zfZBLr6avjv
sSZX/nThyfOAHc97/+PLaQeHrA4HE9KLIJc//mgMqvNgBwgZ5ZXvwJFAy59g5intbBSi12puRu2z
qWqHkhTBpSa64Vsl+X9+jKgeJvkP3rIREGvKZJUawz3PNyMzAM2iJlfHxzzWdX6QUGaArInxywmM
d7flU3SLBXaC2ZzQYbymvjkn0ZzliBt+cNvEoqRyue8g9W+5zaKcXknVo/B4N/tnS+JJZG5brwC1
uFWNOyJEHuhHftMb/6cIgHCVGsIQZ2Gj9sKD0A+adWKnorx4GaYfVVH8v3HBCy4iQNxrboXLoH4L
vZYDNpIaHmS3Fy7kEof9cZd8JZ3S+CcsTqXxJErsYT1CdCQmfnUotIHM/cGn1e+/up6Gj8S0UT8Y
51xuhJLEiMmm6mbKr7TnPCBfmjyofuH6NSRC46lzkhfVLnxwZDW2KFvwpNQ8Vk7/SC8J8oK0lMXD
qS1fEZhy1SpjAQ2VraSfTurP6eCwUmPuV0upuUAP/PqFcaqVd/y/c6uD6nUDQkjt3beOueFVjQS9
1b27Xa9g01vZnpz5UV3WcZM9VxqCy4CUCJ/k63lUbkMNNzUJ1WvtI9fmWjQs//L0nfvMRyagDvS8
BsqTTw3kkjox3vMJql+SOmRdkFmXa3cc73mgKPQ3RjKoR4/RoS9Qv+fVfHZ36uH4ArX7x+R0+WsK
xerB0PDaqMuybKiL1I3JUXctU3Pdt5cSxVcfewSoQGreqmbjzd6Kly6GsHQqA18kNpLNdHwO/REA
WPpZsSozgrJqeKb3uQZjrQXmbmu33E3Z/WhQA/GQLbm14qPpK9lK3IgH/H7oaXo05muwTFs0rByO
cxTyLh+pE3MDc3FC7Hgp5wCRe2fzfSNhfw6hihTxW5PEe4MVNB7uwwrhcMJDqJ/B5zSsLfEksKCj
cRkENC65ba6NpD4cKfx6xJNJvlI2alDEc73qldSheIxZZ1QP0pw8BX/JeOb5SYLu1f4FLo7BonZQ
/sz35NZiQAiHYIFlR11erS/8IQ/Av7TWwDSxBrb8dp07cpf6P/rxVuse+U7VDXyLkf3qm46SGkIc
tH79Vrjv7eRve3C64imitKKGjerPiPNyYlxDwNkQmDDwjlFk5HX1SFrd71SB9I870IKFlUvQ2HgC
YgPlTIsiQGskvwcdPoboJBpPLogU9Y28D8hp6U/xQX1crUioKY2Ezmx3jFE0a9XoBfcic7DwV+66
HaxdpzPzZ7K9kOe6wToJ8EBWNWPfheDWOrcpsBdEjh7MOXnHuWpIiu8Fu3sihXHDZs1ZFokPhqAF
rtj1HvDMvsFiPOZeIZ0DqgcFocRlKGQwA+iSLsWyvmDk1IfYpPxvZEvM85ZNsoV7iOpsQr78o9Xv
ksLGBJpsPNOfDlI/zHwrg2zjjvUNY4ZbVXOjy757y6cy1IzN96T/NWnUrkPPs7rxqXAacKfz1mrZ
UwtHhqO6RzjCXJUxhVXkUehONZdRb6pK1KTJ86Qd5l5oLEaVCrnHjRyOqiXpHDXsPevEDFGBUMDB
nf8yQPkOp9kzcqPUX9j6QU+oB0/3E8dwboK5oIYUiwbGAGrWME34nV0tJTDrccQsLVBk1omH9fmX
0xvcTfXo2kwRurqLbVQyGdV2cx4VQKu64354YZis5xQZSZ2zEEraG095LTZy4eTvjvNTlhAuEARg
7eOzav8eQXKwPWNxupxcWz22aV+EeGyGjxqFTi6oV0D29U/ujoEiZniG+Zq9qaF0xWs53Sk4uLLE
9SmVE4CjTL0esKG6jvNrLYpROgQF3bR3sXH1RPfJe1g53wQWwPO4wZh5rQ8zwRP6zcBIQmPLkXTb
QqixeMnWWyR879Vjch8zOSxaGAYMf5WxEWnFR1EBfpGAJUiMYVgNMv52NHagHsmo1/BNCGKzepWa
4d7XNllrbP3u4dd3xEaF0rp+Rvfv6CvFU+ItNcZ9RozaIcz2SU1Go4jkSj2irWFJ1t2rry675N2v
3IeKS7KgRcOqtqnNDbl5x1hTt6OhF8RywMOyexgBOEccnZqUcz32olVPPobMjoWm4VC1T7EibScI
DWomJhHujpZK8la1G90zeiwk0U/HLCgV2Ri6eI8IICzzAV9olrghkHcJ+ohz39yVvSAfjIdvVE+H
7+5kxuCNyerDAzDAuoFQBBYQ1ZZpWNGFtvXBwCSgAeu1tswUDZvnLkXF1T9NyS24wZUKI50GhmKW
bzu/xWZo7eFIlDY4DRBpye6CbvyB71FrAt89UrnrGgIhBh+/cg0mlyEaxG6pj9GtaQWBovnJexND
BOo1t2YT5XBTjb4t/X2gvTbeM5EFq49fmLBuHnFB+V6XWxIQLHEqgFMDWAZvmG/dsDXxsMoRJZMf
akUzfnCXfkWNbBemTFE4csTr7oyaMtsE0w24txqjras2aphIN2H54TusDea7Oic2aURN/J4Vm7eh
GUAyAd3ofqg8xB/NilfItq+Vti8KP4Q4/kkteQ5EFbJFb3OhtgX+ok7bTUocgt4bmjck+r4JJzPU
wWTPc5lmPOwF6YsY56YB/RxhXeKRAqDDmjGQQsE9qGe+0QdcQV0alS3/5Lj4DzILGBY9E4Z2UtOn
nmJYdt1FbVK5BToe4JhD89D+JRp9DDy1raklj6ZW3dpzA6WOOu8m1PB8wAYG2Su/RyOsThDRGW/V
cJlyKKPgTG4KQGtjM59p3SEDMNlt4aqqsE9HodOmbSM9W8VmvZYumvll3b71+pqbnHnbF48QwFfQ
WcB3WiilU/IGqKKWC1wWHma72xVGcZo7cK/qADKEe+zB1GHqVzQHYBK7hGYRhWiDiSeHEwEX5omI
MOlOC05V2D6PI8AKEBI0lUUk4bnULdJ4o4Y1GGRsUo6qDWrQHQSZtIHheTdTS6qD52gJnVQzWxNE
6paQjHMUA4rvV+IAakeMIZDU3wsgkqwGavdeV90yilX8EV8G9qgKcTdiCk4YFaWe0TNwF5Akk9t7
FG3VksVootm4CXvEeaAH8lrK5tBizs5oUQ+tAgBEfVHbIwEFqpa/GVGmUC8TwAZjc8OY5LNCyw8Y
VsNYPjDUGPLqiGMBE2aI1JG5ElCMQPDFSC2wJ+tokfHn/B3dwQhidjXUOj0kHr4za6x1qicM8zWM
7RWTWiUIFG0GDRlKV8iJWztamVAlElc1N1RM5lxCtCOMsYF4java96qsrqBd6nZ81CGGCk5FPC4v
qkkYE/uouyNM+u4zBirtzPtW+KQESVkmcQHAKUOsDIgYzbgrKUjppRLkYAuTbw1WVXP3ZJqvVqtO
ZCp+VK3OQFFxNCcY59fZha9VoQLR7XcvtaAE520OloY7YXVmQu25LK7jW2ds10YMBYeQrxq/O8fk
oAKQitAgdXeBUUBtrQ5oZH+0U7ucrOYwDoiNqU00NpF+sSLvs5lL6N+eYuORxauSCYdM9KHIDCRV
tW97idBT2lK+r310RJJh2/rFQa/spyFJHsrW+vLm4TlsYaWqXinxqFBJdE58R4lw0ffOGXkISTMZ
ffK94IvxphfdV9hYR6rMDZ3HTuYZOiVWSOjomhKBmQd7yldtEBFeDQ9koyH9CWjg0ioPnBnTG5MV
qK2nTQnNFRx/pUxPcKONICxJ5Q+71HT5YPTmNi3te7LKp7yn8h/0r5RxdnWntYvvExTE0yKqH4ey
4Ng4rjHGOiO4TNocLV30sp8RcSVsqXdWWh8yjbsAAbRT00ONDl3o2y4JDq49klcmTay2zGJ4mAjo
O/teBYactwFhiXNnUS3SZAY9wcLKvM0eVSom64Fxcb6pgRRTjN26ukYNA/cAI+HAAVjz2uuzovSu
0GQ/5U7ZL/yhekFn9lLi9+erE3PNkTsLaR5DnFUHAO4mu9mYS7eI9g2jZPCbo0bJDSo9rBxMXd0p
uBFWcmTbvtHT5K21UYfNh12TI7wONoSl0MTKIslYgxjSfTMIKtTxQgU06M1dR+GixeKeDVWkgVOW
BeFrraxlkTNWdJaYg0APAB1ZyWlKf+BqhFtN+YIGKaxPUT4NmvtZFzA3KKlc5sZ78Ed3o8aaun0j
h7//vSVP4WdM/DnpINvZf74QkYB95y4Ddua8RgoHjI4PZN/pwmfw148qfi0qcIGQ+JKqbtDsdQ8d
tg3gf4+2BqvR8RKEc1CeGfPHeDYeCn86t6p04fvwJxTQrIcWFPbdGfMtag6NDaY+QMCj9CDYNpTv
oqln2x8hCaYrHR0bvIOwtOqt40xO+qZKcZXQ++gWW7vxTE2j21Suc6+OpLOyVLYkReNsrpSn7Bpp
BiRUJMfq7ORY4blTJDrWTYd1tE29TYmqBaep8AGTEs4oFpPUreaNM0bloiSZMUTOs/DjT0Fed0U4
s/C8epOTJDNk+xFoYUZy0rzpYBPFOI9blsFaOofLcWLGkXQFFcYa0xA7aEnwCKXlLWtQQZKTsf4+
t6HrmPfjWpj9Wu1eQzscMgJr30a6Vy/7c4Fj3jaYdWQa82jriXk7W9mbHUT0vjkAUhtaqF4UYTZ5
1nnLyqLGKRoSCmkdoF1svfbAjwFGbccZgYKktfdTjc1LOL6Hhg+72NeQyI4rfGOt8oIo/w+nb18L
5nDfywNA2y2xFBkgVqSqO6HQAoYFO2o3TO/M5B2RnX3LPtK4zlntip7ekEMIH1Sh3NDIupb9PkfD
72bU/aMfEF7Cy2xCFBlAPcfKuRN9rptQhGzC2aohFVWy9gVtc1BrgWCdrhEqUdmDCuRjYmqPXie/
DIhULmIcWMudIlTYhoyajlfuIiFWODWsI0//iklXZoaPzlG6D0I0K3TxJq3pmmrNW5BMpPX1D0Ap
ZOUw+ClHLEKDQwtiCHjAlxohUjYPlt6e0ty+WDkEynI8Usc/6Q3S/iaZF4CVUssOLuRAz4y3kQw5
jHgbXZhPJrtKqkReHVR1oUQjqHBmL5r1ajNQNbOw9I6Avi4o9t7Zdf5zdGAMGDCrKmSlcK5bad9n
0W4/Nt6uJH5Ww1WHq4Jh5mHwxVYwPsci/94vgcGehjm5dA01NxchfIKPvIbDXTGyBLivmfiizRPE
kNut+sKkDD+bHkuuKLxNFJDWLxX4DO0VTbUhWvHlMAWLadCpvhnPekdEk0KLsRj+DTPMy/pjFs9r
joI7NbbNxDzGqXNNPPGQ8zolrVuVgapYydwyYtmIPvO4ehm9chM58ZoC1UYFixyptMVkk+Uj+eIb
M5LNNfu8dh0hUwiHcm+JSrSfocQ+AiVoNmoQixSLRdc6h0NxBGpySAHf35AZB3dkiQsgRpDcHD9j
D5JpWOkn1S1N4i81R187obXpQQUMaOfNevFsIsJlW8jutqTf62CNCwBkI1CmabWygvG7Whll8yaq
m53qMzW4R3b21B0e+yFcCOZiYYME7/ODYMVLQPKqKNyjd/AQXHVM/qbTFPHrJquH3YhjVpSb+++G
seVGBRhG5X2ia7LUkuhNrS0m2OlMGitoXkvDnXcyco4+fpAJo8KT1p7s/GvE0g0MxSWR46zbNj3H
MkL0sbs1hXPIXThgTnQ7QBybtAxNZMSAGQVE4547PGDvRN45X5vAuzr4oQGKPUyBnbAovjvlUrAF
qvdU5NvN1p3FgUz3GtZjRQSr93ioMUdl8FM9qD6EB1QebgfR3rthfCwa/C0547KHimUZTw8qk+lj
OtqHxcaN7OPUYMKrHsUpSec4CcmOfO+W80ce+HdxGO3SKTzjYHnT++aujNj95vbJkj6euMFWzfh6
4syhIz0MOISCKTVgd99HhCujRABEpZdRGAhvCCAOGCXtLUgbUreROOKXJMzWvjWycZpLdQ96XFEn
xQjKkChL9ZsaMQgQIa81gvFJXm0MIMFjZ71jjvCYNXgOzuHPtNdO4QTkrbGjZxwHtihI3Leocpqu
l3Fk6k9pH75IwC59LR/Qn9+zXmwTz4Zmg9EYXgPjnD/Aw741hLMrKAyp1bMM0o/Mil+czDmW5bRP
IKcMbJAqV+UqGa+YU2k111QI0akoGSGFqkJ2B4rtYFD9JYDcczdj/FWbm9TKS9yrxMoukRNRY1Rt
T2bYnY0RVAaLuZ9Q4WXJioFqRll56ypZ7BKTpIY3BYO8sOLPAUMLhDeXyOKjPl0d0NSC6EGlHo8t
UUEVR28RQRmgSvVPVQuJCN3HeNzMmYJfjMehG9SBPgIG76WoaTbDPmVDbgLtpJZRtAfIgdbOU1sH
Z9ULHdm2uvc3IbYo3x1pMRNtGGuAea7CoQpSCHPfD/4+Q9yhbtGKQ+UvZpXOsbxXK38pAvA0JKJS
Kzo2qf6Z0FlFJDamQe0YtYfMsx6LKHpJSByGtugJmqI9ZL+t5Qyfbi6uutFjvz0eUq8+WCy1NvtP
zHOFmXVoEAIybWA6rO2jY14hpDurKA12EoMBSmXBncqFRq0Jbz/fRyxfod2c1O7g5LjK2wbvvyOw
+eiKaPOvZhoy0bFj3selz+o876Bao64xLf4VJakpIczM99VUUlf9EVH//+c//tf/+d+f43+FP4tz
wSQp8n/kHbSHOG+b//6nof/zH4SF6uXdj//+J2L8tuUbuu+6wnLYN3SH9z/fr3Eeqk//C6AXHLxZ
lpfIA3vcB5dOlg+xMyztKGM+ItkQkwprEFWqg9PfXNv+m2u7/3ltx2f57nxMRdOJLFbgE1AgN6+C
IBuB86nNdg1DecZ0jlHJFkFd2gnzRdJ52iKNS5B0DbBKy8Rx/a/vTD30fzSKo3uOD8pRNwVIfM//
zxvLeq1s0imHJNj09VrHvutoenF8O4UyWf/1pQzrT9cyIHF6jq77hutZvnr/3zoAFHcnBviFl67y
ojfpT7AgR78AkZML7R7t6yEgnazJ02ijbtSEFrC43q/y5xnrrcc+bpGblXHX3f71ff3eN45hmYbr
mrqrC0fouvGft+WOTpaU0i8vbh+9hIIlI7JWf30J1Yr/3srqEqbtuS6DkGa2fnty1AY7w8dm5xJa
if0BMB1zyRhr3zLRwOznYv4MK8y2DKfDDNlsh8VfX16Nrn+/vO0YjjA8w+bhHNswfxv5iLSKYB47
cQki0J8pvA+wJpr3qUWecycdx9799fX+NKhcQKCGadPZHu36+6AKnbiLuq6nahM62IdbVbFz5IiV
VJn7f9N54rdHcwwTuQOLLKBu+p5wf+s8cq8elcGxuSTgvNKI8l4XLe0Yqzi9vJB1Fn+zivz+aOp6
Dg1p+oZhG6792/X8oIS5hQMM2DZ58LAiGR04U3Fx99ct+OcxqS4jbJfp6dFrvw2YGY4c+B0eS452
jbp0GEONcdP3/4+ruI7DXmcCNnd/GxdD0jdginmYRnjyNM0hZTSj97Z/fZU/zXvaDCgvnaMDn7bt
3x/GTeK0TgdRX+ra2eSWjeiBY1zbob5XAo2U7HdWSRVWV0ibeeU4UBkqXJbnWRz+5k7+h94TDH/X
Mm0mhGGr0fRvK1DiWXNtzE598XQPjMvt3N5BZlqgyYxBAKnR3l6Q26GWoOSg4vgRg3tAT/HfjCHD
/NOgZTlwTEN3mCZMkN8GkSPqrnKHtrwM5Mgda6OR9ZL7OqlXGUeI0ccU0cdwAWfLGGEJMf7NQvw/
rkbCpM9N12YI/za4XD+z6yxnM2oRuPi/nJ3XctxY0q2fCBHw2Lgty6JRsSSKUusGoW6p4b3H059v
sy9+EoUoHM2Y6JlRx2Rhm9xpVq61LSYrRJlrOKqTzpBT9wP8Pd0v0uYsVFdem8UvN3XDVU2Nt4AD
8XEDFN8WiOr2xaVWq/qpNmNQ8KXmP4zUSO4UAYVDqgOk0w29BdXPoFulOOO+rTJjV6qgR26fh+vj
wEEwpKtSeZic+a9B+KowbJh4L0qTn/vYfM4H8bMOamVlw425A8b/87UaFw1bBLni42cXFaw5sWnl
eA1gfklJ4OjselpXTfJzKoqd5ZwH6kMgRWnpFvs+bKB1+NutFCJj0MpE3gWCajCFGUdJgdEG57i5
y8RfzXCqSbcZPBkr5L6oIwLTcWGOSNotMw4bS//i2hFMmyZUi/bKVy0cow8fJf/83WUahak6EQPY
lxR4YKNTZoLaR4f2ukJe9bca/F3ra2HUPISbrePc23txgXqdL1Dha5sTHcjM+g72IMt+290X/qsJ
6y1p7+1DosnNef96SqM2LszSiBBcd/54D9QWdFgFiosaBPGDF5t08kYAArnR9KdYV5vt4OvOUxmn
5pfUtrxdq9faXej40Aib6nRfZMgS+Jzm+9oedeihGcMo4Wi5F4qKMOftX3t9pE2X8EpohkZ10rFn
m6ID/XMstbWeUxGoD6npixc9ZIQ3Ku1p5Y3Srt9eiyIUxoimBaDbmRsT0OyDyrSTS54F1H666TT0
CbQSUftMMfYunOo7tMV3UiCO/sFeji6OJoQMk/2q2j1QqA6O9Zbxs+H19iJcv578MJ1/8U4zqKjO
FsGzpsYiWUovnZbv8sq8+IN+uW1CXC/0Bxtv2cb70x/6A9W2NCVqZHq66/Mvmh3qlPisimFlLdto
UEBsWmqL0ASBb50abceszEPb2o+6nX2qTBuMnR6d6SocFaiv4b8pf3VNmIPeVlA2tWryhDzbkkuf
k6bI9wHkiPT34n6j5M4Z4ru/Wm2gJdimn7PaOhpW9xv2nFEyX/+VUrl2MudV7sGoK9vG8R65qpTO
p1c7Sb+0TvmqKjCB2YHPcLG9g2UeMIyifO9Kxlqy/MUZGxVJiYZx1aQ5VT6QRytWvhu28mAyAkDX
4KvaNp88pnySxgAr4AxwDKRPSp8/oTP4FVXWOzgqL5bJtE7g1S82rFNmQLqeqQ8kImB97OSeXA0R
wsL3t4lDkcJPLgkSNvALfA0aFbxe/buJi6fRUR60wVyJBq52UDcsk+SH8NEU+lXoWBDJhRo4nmf0
j/NdPw7aofDU5tAzLnZaOS0fXYgwpONwLWxZtmMSrX50lZ0xDDrcZQqpBQO/Tgncrx++MjEJaUv6
Wzf617p2xYormPktjGpEjoQXrsmMoeXOjMadTYmK/PjiqdV3EQgoprqaWvT00ncEetkIy52zEuvN
1vTK5uyhywtTVwHJ+hd4z8G1MYuAJNQUbKGrMve313R2yf8z9RYl011wbXfmfeIs9sMwd/1LCy/o
lzGssjMo4nbF+y9aMSFcM4jGXXceqvU9IJaS4u1Fm7oUxnFF3ZPC9SvfIh3Suyfmv2+RjhQtA9LE
N2fzzpmEdtTaTNd7FMxtRqjEeIJJ5KBPoFd1/x8axODWvWM1RCtebGm7mEaSSa9QSf/ln7+zS9gj
MrUIvOegdqmWtpVx5xXQ2E5qJv4s1nr7RM3VTJOowNYMaxZ0wtLVZEmZe8+jbHowHP29KXkQWkdU
K5dt6aMIMS0ybVVWG2YfRf+jgnKv854Vl2ajTY1vV9XxNzgCmpUbtnQ4TDbNtiDxQ9RzZqkJFM/U
80KBoTQUwA5AlzEOurZys2f2beUcy3TxG8IyrqJUjUksUCe5eKa0zgilfmRg7eTEkKcEMPLrEf27
2zdraQHZI0HRwDBUEraPp8JxAmvILYW2sgZTnbSoeVDlBln267ahWVgsv4yo2HapiDgwYxuzd5qI
wkIJsgovgcWr6cCK8SZ4VjmHWvt629TCN5k2tsg5WEaC8I/fFA6GyG2mdi+GOjx1WnOfKM1nWOv+
/OxhhqSdpA5j88qHrar92PkMt+eBpGcYTBiZxuCz7aQrj9eCc7cMVaW/Q+JOMju7TmGQdo1ZlNlF
Ee1zGU5/ZfTfwwQ+byIHdR+p48tEc2zFGy74KayammNgU6fs8nEVRUgIHNpNduFvYKIhgIeNThTk
Fv2WqqEUHGTo3ebhb92V7124BFimhEDdBdmneUjX8lR1dZNmF08BLJL0bQU60WmhzkwM6HlzdWd2
YbtyEebpqjygFtAJXk+VSXh7/m4nZZVEFs3Ki5IYqNdDO+I3gDKZNA1tcG8emNnU+kTg90SaxdR9
/jNBrvn2ydXk0Zw9DvwIgOLkH7ZQzdlWQ+cC6djgpBfou5xHI5HYYDNLTnmRqHRo0QqrzQRKPBLc
/UDHdzNEMFRXIMdXfsni7lPCtGxOtsaCfNz9zjPizvWN+BIG2w5Gbgm8QIN4E9F1RD51dfXlh80/
3GTpcbGObqvzsqUoB8cIkya59I12zOuI2JnOlqt+QeYbrJdUFpbT73EBi4XzybUNRte9ewO2i9s7
sHT2SG90nSBFc8T8rlW22YSoP8QXLR+/C6ODlr2G86ESybmM/U9GlhxvG1zwi9Z7g+bHhVbVyk9h
fo8vSS6hN7XO9Ff02aflU6fG/W1bS46E8FfI14WFnocAWVsYcV3n8YUh9FM/9T90emHMUJ/Nwfii
p9UlrpEnuG1z6SAR5rCelEJsdvjj98GvGlsi86JLnafnNKbQNVXmP0Wn/IrL7rFu1SdJOOvQWb5t
d3FdhevIh41y/NyJWKXZd4EbxZegH55U3wcq2T2MhfYQTIAT/wdbrqFRxVVtgseZqyz9KOrslnVV
HIR5Kko2AC08oGmwiHvG6bYxeSCuboorwxAcBCX+2c0cgjEfm7xFNcmMjZcu7qtH2nnq620rS9tG
84ac2rYM153fR1vvmUjN+aSyhpTUzMbvRZU/ekBWAUztfQhtUmbqqS3WK2s5b929+eH3luXGvotT
wadrJRKCfF8+mju70h86qC3ALFv3LTL0NUTIUPD8oyHTxpBifvgfvptF5ZOJW8VVQOn0nqo2enzJ
e6auKF7rgHAn4HfhaI8nt9RT4H7t+A0nYX0XUVGvFFqWdteyuKEWuRwF49nu2lCTAXJS8LtxSVm0
04rT6AKIvP2VS5fDkn0AmqS4+HnUV9YGrCCCoklQZw9pAawJpgQHwEMjypV7uBCMWZbjUuVnrfSr
dDgERxYkYQUFS6LCcE5nGnUfSgBZsRI1LH6T4Ko7Kg8ICdzs3IxpG4K4SC99nbefhZ6HaKga/TcN
ynBIh7O1S7/wUsg2hwNJu27RX5Af/u6cQqqXNdYIUTlj5tU9hGO09jVwA65gvsdo4P1zNM9beZ7m
/ZX/bgeFDCpe/IPC+kerPkRzcRxm6cUErNRZUEYDL8yYnRZJiPAYyL4KNQSy1qe3N3NK7ieneQoh
dbp9gpbOqe1YOuJYJOS2mMXYhe0kWVpMyUWtx9dGC57SyV/51qUNlUV02tWUhsy5Cxrrti0NDWmR
Qge6RY/PBcYH4URUfc11e6XcvGZM/vm73ezcqarQP08uURF+zXJ4LyJgqFbjIttaf7+9dkvPMOkq
WZdqCRUH+9GWM+jIElVxcon1EnmsWkjiNpHcpypTPI4ZFtvItJ2/I62PT7ctL1xGkj3eDnwbDcd5
hSPrU08EoZlf6Eg95kijo6L+mEVrNdl5GV2eUofMiDSWUjoBx+x0kKu6PpMi2aUHM73Re8Yg3EFk
T1aeM9NXG/4nWBsgWrHL9DGuVR1IXagdgFIz3ZkOPaxCI1SKiapvFZ9w0/ZQr7LMYITdqZpWgqKF
k+yQLco77JIDz4OiKlKspu2n7GJBkLQRcXEORfjj9rov+AqHtF4FGEARHQjCxx1Xnd5I3CDIL9Ri
AUwi5m1on1vbSjexGj1D5XS4bW9ern/bAAAOJi+JbdIZmLmJIu0qKzaT/KLzxkNkHjGd6tlg8eNo
PAY2w/PIPCLijvZqrVjMJ+UDGkYJ8ztQkiIn044OBeER6KQ5Mk8B6QScd0G08gwtLYurEhXSwTCs
K0BKYwxgu4Y2v0QJgkD0rrNtVwL2zZysgLWmZEyaEGjlnVi6A++MurOAdKxyWCyjkr3ICiY1jQn0
qR7f+UzD3N6Exa/TLFpKOsfrqmWSG5HijZ6RX6akwk9PKP/EhpywSjoTMqim/qGaIRD121YXP4+b
TcSr8yrNA5imKseojOnU6WOgfo0jp/3cm33xoIggXcFjLN0cMi0cinBpqc5jlUpPa9UpMOX2/W9I
L/Z1teYqF9aQVBhwiSbIyYQl//ydW66yRIn7UqQXT6/31M1PkflvGInfDNYq4vn2yi1FntRyuDYa
dSOD3OGjMTPItdoavOziut3nOJYiGumPDIo9plPH1nigXrGDUPY+MtKV+7rw+ggHsw5xC+ikecE0
CRCC7iqlvCBfxTSy2wTfywLquFLSNFa2U6+8dkvLCjGVpdoOBHc4649fCnzRj6GRBBvRfbWr6slj
qhLeioGxoLH8fXtZFw6kEAYYGvouEn0yc0WKUxuKD13JpXc0SGgo48AMpaDjdtvMwqPqEoyBbjGp
ZqrqzIxOsT3Og7K4CJMhfqAWysSM4SfdD+/R62Iw8ra5hR0jBmPpKI0YlADlV787mJFVRmrltaC8
pCipA8VHSFHY28qBwNuWlj6MRgFVIQNwjTpPLgEMOoUfDQFno/qqT6g9A8f+horkZy8GTg0JbpC2
xYoXWTRKOmuphk5RZh7cmoI6dJnowSUNcus8uRncNPknilbdTveT4pMKnOMwdWW2sqwLh4VKI7mX
0GTiPn+My7gMNIO5n4tqVAXMOiiwM208HPUAooHb67rgvVw6VGgU8YYgPT7bwXFAo1e1ouDiRbl6
CKsyeoZF011xKkvnBNIJ+i4OQBbSoI/nRKR1MCIWCUNbEz2FwNRZbQgAR3GPzvm3/+GLaHPq9ENg
CpxHXZqtlpNq5MGlgqMNNsTBvHSmP7zctrLkJl3AapqMIGUsOUu03EmDg3DgbETWgDJ14SkQGOcU
VTLXhY8K5IplFLs4cAp0HmHCdMOqfbz9G5ZW1YLxSsg2HXns7LJX3RBkjTbKCn/4OS3gmwqmTz40
uHak3902tXRMWE5Hp09tq1eJzqDBwaslLlX+tkQ1JOzheSoSfeW+LX4QgZpsCrKuc4ccKIMoW68L
L0Ur0CHwrK3qQ5thQgfDvNzKJy0ak5kV8Gj+Oa/sF03bqh4rhyYHLLee4WYPQ+6CxmqQU4qgcL+9
gmvmpK955yqHpO+Z6TPCS9n6Xyu7uQ9EeoIP4psv7O+3TS1ulgQ30p9TmY6Z3bbSqrw80s2QQpx9
Vnmyy5TZnts2llwU/9eEVnTLrvsivpLDzpt30UVPdAgvHIaqzGeU99bsLN4zm76PjZciiZoHBfSn
YXOHwvjCzOCjNwRHiEEPRtU+h4pz8lDSLSvlLGKGXIPR+vf2Ry41IlzQC6CJybwB089uGHjYrrPA
dVxQnfSRt0/9k8LcyrFEDfgpgAt1T2zC0Dh/unGbAQVsBemLRMAOd/uXSG8yK3dSOXZAOMnikZgH
mZYaIuQiKS4Hv4bOEOGaKXmNamQiHIP50LDwz1PSvxSK+cc5G309CeJgkoBAae5jOrPplLaggGyE
+b1nFxpa294Xve33g+K/VIq7VvmU9+Djl340KA/3u3uSQO3Rd20QX9qp9166ZHK3TdJBXWTopbIr
1EDfVGWlf0aZaFp5pa7vjTRtU1HCywn+w0fTQkFSQqupuQ4oJvlFv/cZ6L29j9fXRldB4hJaUwaU
6fZHEwEEvXqU0eegYVXuay+0toCVHNinIBm/bera4WAKkAjvjOGazrzKUZYV6pLIQ13MXnHPsmC2
TTMmjosRkc3E8rzLbXsLrUMM0jACa0zT8iqUSJzYr0GGxZeaeiC0y+a/qgpfIrSI9yM9AKUoTpqJ
Lg8yPwd9KO6Ak32NGmvFzy6tsAk+gaiGoPTqDbHRbx4URmsukBTfCyv5VCfRiyraw+2vXTRjqjLG
IGtX51lSM9X0QgcnvqD9CrltLRtVxQ8KC68rdvSF+0CcoeL8iGWuGrIpcwW6yKvk4lSeOKNDAVtK
FbOZA87vH3Zfcv9IYlrDCk89feFXp6I3QVEf/WwkvLadGtjfbRTP9h6QTIbK+9pD19QB/Y3GsXpS
jbLZ5d3U7JLcgai3ZGBubzplAumF0/wOut54GKBP3KKNAldAbyL5BVtg/k9dS9RunrjpsfNVOsVt
mZI69VYIoYjHQLSatF9sr6y3jORDZNQPIN9G+Gu3aJCU93Fmd5t2VDsIz6Hk7kpUZPymh/Tb7atj
afn2yWoUD13i2jnSoWnum9AWK2nFwjYCUQO3QFGK2te8CImeCXwagMMuhQ8zSxbzO6dGFwf4p8o/
v48cSropAMHx4HNQrSiQbGC+gvZYaH9jMujOLl1WqzuSUP9xCEzDypa5O4U2CgYzR2alaTrpKU2A
SvN/lTRS5Zzuyrm8PpbvTczrRx2hRTdpcXoxAK9rGsSREzwQgVF9+V/sUJEEeM21nvczwgT2X2jM
AZ2GMLYzgDiMZ07pyoIt+EoCGYntpTurEc98dMt+YpqNlCcjUyieoDYByp3QaJf8W7c/5/odJzHH
hkyEGEeYlwGYDIVgxkKTRxIPqd4bh2jJOHzvI7NXQLAGEUwKZc1tqwtvKuUAl3oYfSGaFbNXB9VN
JfOdKLtAlqK3xVl3ThDOngfKcHbdNrDOWPvbFu0FtyXhYbIwACyI0tjHFR0Vr88BxVJFIgJXN67K
+CfY5E+56YCrHZKmtJ70MFZ+VaHVfHdzpfwxBSifT4odNQyijPlR9BF0VgnhjSNwfe4w9Yg5Ndke
iHm9KVLRHfMeVqQsaqdzAs032hdl4KuQbNHF3+h2eaegPjBoArLAFLF1Jr/DGFLuXOvQ71Sn6hCE
neJtas8zd0XHIGqUFt9RLskhdw7QpZiQM7xTEAj1QZiA5dv1Ft2eTQ+xUAS/fxrsgsAMD/XE5BWk
tMbFKwYHVn4IwHap1lp3ZRtQ7cl8BUqTvviMbnn0HNJuPodp4BwU1SZBHfMeFcjRBd0z2hdF87t/
/Rbv04++svI2Lpw+XJCgvIdPAQI5C2dzsOdjUbrxBZhxz2wz/tiB/rNiJnfKx79GZpU9UzwOMGjc
Pg4LbpakjpIGYGAey3ksois5A6CCRywE/0+DzmNkwGBvyCHqlZO3kDAQfryzJU/muwDSKBzh63WZ
sCOy3uw+5BYiCwLV5FrV/lY071VzE5QBwsdoyleq6gsJg4QK0HtlhFD+2/loXLebKGoz+rxVoE2w
C1mtlDhJfYgQ3R4mIbXLt62Tepu2l6piEAw+GUPPYHPFnO7KrTfn8SwFY2AYVMx4C8io57MjvR1m
CgaRTEhR4oiL+3zq/q2hQc9QMUpgezIz88Xs0SNIfPhm/UJHByZOjU+lCmAEuuet4cEUPpr+0Ym8
72ZgBD+jQrwysPqFpsmv0TefkMs6pkisJlFqAI6iLtDoaN06Chd4EEa587ry4lawgRdWzIy9sxtC
60cYotmDCPOmVoZ9XnjIp9QNCb/BPDBc6FHkIGdZaD+jxElXVkWf+3pWxVF5ThiL04mM55FbaiF/
ZcD29CSJphz0YkZcgo72qirXYAye5CRcGk9bThmjCPkJiqqgp2lUoMXgNgdTDPeUsU4h9AB5eCyi
T93IaB2kCroXgrs17tS8/KqJYCXifEO9vc+M/vvhNqUeWnQcs1n7LGEY2LUDt30yIa0otN9+FG9c
tNIr+6eR/yDq2+S+u8398SiDF8v0D+3gb/n19OLlR8DbfRmZwGL0mBH8YGui8Tqg2cNHxJApoPf5
TIEVKdN8a8RQtrAjfX+0mc3nL2pW3YVKeLCy7B9RiX2HbG1v/VQnuIPGSwMO0LBwxSBj/thzyPap
KusMYD/nAKYqVFGKonN0qcNaf1BQOnxIWtYgk+ygt03Nr4vBDC9vFnPa1Lc4F7O7W/eU6ZA6yy+m
0hTHQlj6nV+X41pAjwd4v4tYsfgUqpM0jSS6+aOHgPLFBZfbRwAmmIdQq7NQ9Gc1dddOy4IZoJwg
SG1MXa0bwMUeuQy8YNQQ+9WxYWx0OGP/eMXAYFCwo6lhAgeffcs00i+FozK+dEYA/ZjoNuFqE3fx
zQJcolKAIW6al2DKqa5FAPfYJS3yX3Q0vxNewckVHKWEc16J70ZX/GX59Gdvf9tbZeP9RnHdmCmj
K8t7KdkTZtdNNI0RVnbQPA2CaEJMxsYzzU1s9c9Mse3G1uHx98pNXtU/J115ED7TJq76oCjWyrnU
5gdTIrgNQUFPDu5Q+5ktMzNnLiyfgXfWO+NkpqjUUkEf23DbAEXOp/gI+x0ggp0NjTebDf1j1LwR
YN9eEX0eRsrfwT1kcJQJdPXq6HaID+WEMFBbQhYCzSiUfY47EX+Z0mYFPa5kpIzF3hn6x7ZGrAPh
eUj2JPt4+o2/W1Ieev/gigC9hzEsLfJ/nxBO4w+KHMoH7fPKT5Zt7A+bKH8yAb0cQqV6PY+3w9Cf
/FZRYS8lXx1O/MyxQ/MiB1WL2ELUf5JU7UmCMCwstFV54C897E7yL+0r7NcQJPajsjXMFYCbIU/P
1Q9jUwmGiMr5fR/dQEdLf4T21jvX4KQyWL2MyN+ReWAwEiEDMS6LpCHwpMKMohJDuj8aiajyXyeq
1ZJBK6l86dWhkDiEpaSwzVwIMaGu9ENH8i/CWc43+kBZc/tXoSj7LvdXTqY8eFcfwTCxfJkAQc3v
plkMTdNkmnfWbP8hnFxtW8FPf8ItIBuUhgZ6Gistj7k3eDuC7yzKq/IuuGPg1igZJPfONpR2m9Gf
DnpQvZG3eBlDg4lzjCepFZ2dbh+kRbvAd0Eeyg7u/AomPqU0NB6889AED7YyPcYlz10LBWWXlS9W
N94p9XhGSSFZcUNX0QoHWMK+qKxRhMYBfvxgDX0PP0d87CwsIG4iZArA9u1iV6F/eTStYFwJn/Wl
GyNROgbkMY55BVpCAA2a0LFXzqnmxUdhZOOOL//tWcVrYboDuI2p+Ycmvgf7fwZhsCCitUnI0cq2
gaf6xqE2c/uL2ST937XTwuXkt90hDDT7U5I2gFUzUd398eYQG9C8hDWCGvW8iDMYuRbkaqucCZsu
mac8lRp6pEiib/I2/6G19lfytl1kr9GoLBwK5gwtXdCqteSgxse9KahRFakdKuewctxnU6TW3vLM
6KjT7H8sSMJ2ZTkh4pOE8Gt6SRWsXL+lh4FIwibfseTxmPenMzOBmEMNlLPplT/0dvq7G8rHAXkj
eRk6yXnoR78SeLA6XFuAZn3bRHv003ZREKw4tIU3SgY1NpBsuQvz1t2A5g56LaoUWI/+SoXyqATG
SkizdDSptlJuJeSweJZllvnu8kc9UlBMynhIlNn9Pg91bdeMAgI1UMLHGszajtG6/FDQmNraChTS
6KlTi8w09x+RBj501T4zx8K14M2Ci7jSu2Tbt6jT6YMHLXIBWZ7uT2tTmws3+O3R5KcDEWU87+Ov
rpsuyydDeNxglJUqbWMCQ+MxhG9+BcO34I5BOlGP1t8urz5L79uQ2N+tJ/YA1oTK86HQjv+toUJ1
UQNA22bFVVwluzhj7OElgGUQoM1rPAPMk6gfsx8qVPJD6uxs3/tJSfJb1uRSvAVOj2g/Zd0XKxf3
JYOxt6+9XLjZ60Nwhq+iXsckxxy+rcYVko/CJSxiNgZeuB+DQq2Icv/KuVtaVj5Q/guY6hUCN0pb
XfPj1n/uLEnBIL4lVviEZOkLFKi/m15dWdZFc9RuiVtAQV3ViQ3RVNB0dP5znrlfiqwjtbafRSpO
neL+NvRipTTzltbMl5EHhjFLyRBGZejj+WzLSdcqHUI+z6aJm8OkmmcwCZzCvh73Tl+pd4GmjQjN
J+iTDkNyV1sxIp6m4T8EXWYjSd23VBhA8wH/S376pd+j+at459Issrsis7PXuJnC57qfEGTMggp0
VW9uuMLJvhlRj/LERPlMCbW9mghra/mDDTB+ELs3iruhMqqHsbaVI5FldGwo7t37eSwVpOP0IW/R
lQx6n5g0iuy9a07tP9S4QMsOpunt1RQYp6ol4jwhzHnKcNY/fJREEWNuoRsuFOeeqgcEURFOUhnq
eNeKGvVGs4F7rrY91LUnF6leDzUHA9bVvpl0uD3N8oXh3vEbnK3jQ6s4/X2qUS42anScjKxE3gsy
wa3lxsUpHUw0uXIcTzgUyi5L9HZfmB2QpSQlM+/b6OAmRv3r9tVY8MYMmDIIL+N1F5/5cU81Gpmd
KFRxNtEmvsvV2EFRxI1Ot60snFSskMYCVkLGbY7qSVtrGqaQ0myhImlk+5WxDbUEWe4SeFbqD97R
M5P6z2+9JFIzANNh8uoRoO+Wu1rSinOADFzpFD+IoyGMmVYCzQWv/cGM/PN3b02baHHlInR+Liyv
POadq+57+Ni2ZaBwcBRGhW+v5YIzk7RI+tscAUMvsx1DV9qIBR2iMydY/NLBe35uqtAAms7U821T
VxVS/DZLJxsBDigp2tAfvy2qo1RnrFWSeGbliQZ/uXFGwG11r4ttqXrVrkC8dhcQ5UH9Xo7QtKXA
k2//isUjCqwDvDkTnjRqP/4IJw9AFUwNmRmr8bcS9tUhC0xr5YhK5zVzbqD8aYIB9WfUZ1547vu+
TgYrFGfEa3nh24NdhMf/yOlJPUUoWfhvf9fSq/jBpP7xw8LazFRf4HKcOHruvSralkI/pEp9gBDj
k0wX0M28HwbrKdbK3ZCZK1HAdeGCJIVQQ86rmkSm86gQfpFWE8iintsOrpQSwZTSRR6iVfdUUraK
kqPdMX3pG+tkqv1Zyv2Run8ZivD37ZVYcg+mBWBFZbxDI0X8uBCdH1SDGaHtHurq86A7KAB1/YsQ
6TfF35odXaHb9hauEM07A3w0wKTrdxqO+rwKRGef+8pPNsHkfVf79rFq1wgyFu1YgDhAwxFgXJ1c
OMSJoz3nHLgbiOkZBw6qlU9ZuhwU1Wj6A+bFucqf8M77jCnQHr03nHNVVChPUbmwS2cFZHqF18AN
UEzC4zBEBRPGfH8Kl/DQyCDiou39kFovJhzMNkAGtKPPJtqom65wTn2uIXbtbyPfevHhJLu9ZYvf
+e4nyIrTu++0Y0SGI3Kbczo5lMzbkxqZK5+5tFtyFg4vAo4JMquPJuIiDGprjHkv/r93a/HK005w
QUcCCYH45qMNxCrTgQYf8AxV2emRcgiz8NB77SFuypfWKx8gQduR6H9muOZgW9PL7VV8a0/PvRy1
cU2lSEgAN5+Xr6am78nMnDPVo7YhAbZ9pBgtKl+bqIpTWG8QsA01j1CmMottY1ZIMeaZeknMWL1D
hbZ9tb3W/Zv26Pi9NN1u3wceOlrtWA3f/FIPdiJ28nuaBw7qbXaE5kRaIRBqo30Kk6rzqTM69ZQX
IHyoy5u7qmPS+PY3Xs3yyNNKagZwyqS1BtHPxzVOcjMKEkhbkHIJ9vqUa5vc8u4RMN+iF3oHB9iT
60JGH27bbWJtdG2aNo0bnEsXv4PsLUT/2eq4vnyj5uvuUtC3abKprP/Mw7V4gtDwW+S4VW03QqUt
C6NINmaQ8rio2cJeBfwF4af1Z2YpPuE408kCSKVdIRNBJxSjmwzIcAT2N575U8NUsBKmT67SrcEH
lq7Qe1vyFr+7pbQ7U6cosNUJ24J9INQeDcbndoFNlHB7mxc/C4/H7DE9C3cemthD4JlVH2KqlNIw
Fdqy/W7Vvb41JuYbB6qfKQk6JCzgbOMU5LwZVE+ds64PLhVfZE7Qb26R4Gz6Bh7BpDp5np4cp8EZ
t74XRp8VMSaf/CgN9oY7Vge0K7JN4cJgWISGtyvoUm0dZ0DdJhP2keZAdFTSFPnusMgOXhOiUJi6
yWtVC/fUR/bPPgR+pUxQEa28HEvBHSVlehdM83E65l2sAckXTxgSKkZZngaUtmGWei9rw2CpH0HN
vUB5jTznVH6SkqC3t28h3MI4nSCKwTijeeiBznugIh/innMyMPYPuDMVaySGoFaTXQqDbvFti/KF
mO0k1JpUneg+AXacHxhIZ1oRA0M9B2b5PLUw5qd6fedUyve0Mj+7cfkoSelv21x6OUG1gIeVs6u8
nTN/PzWTZcKoT+UBgYQvVuXsjO6v0jajc16U/bGiDLyrE43goHLdTyUXdVMosCbWpJQrF2Zpv6mB
SJZNwwTUN3/FDShaDIfGMBmuTXXWqh7cNkFeI3myE/GSC+enJPv2Ya+xE/Tcb6/E0nV9b3z2fkfI
IPpNB8o8sSYEH4x/UzNBgD46WGP++baphaNFuiIZhsA0wKAxu7IUfxFHyyOH6K68MyHSdrrYQkaF
QclyGi+g3L45lvFXaNMfu215yf2xsPQCeWBJqGeZitrEo2FQPzkzxhvs6hZe+hrOYDC7ol87WTIa
mR1n2o2wZ3CsaKnMY0stibwWVmvnXKM2vY9yJTrGIVyDZMK/9MpEZqF30tdc7asTLPDFLinRkwlV
OjtF3EimTdv4evvr5bpe/aL/e3fn5aGyS8aui1pUfxtQLEk/PqhFA6og2DJh8GLE8UoheWG1wSbZ
kviLB//qbqWDzx/rtfIH8dqKiTl2cYgpWzVFo0hQtHp0WloThteIY5TAy3t79ZZMMbwA84phS8DV
LPrU69qB5sgQZwTq7wMv+DYY/RdGzusVx7uwSzyY/2dn9kTHU6QKuDjEuekKfc8b+mIqPnPj6GlM
xCVBtUYlaerX5wKLCAuQQDCHP++smp41lqKekJX3rORij2GCHFSubFMEsqEkr7ytgF77KCoNKTH6
Eci0ICroKgAdK1fNnqKuQFNG1ZR91dnekylAwQ94s53n5tBSjtAhZ5mpbgsSoTvE0c1dZwFvcawI
6DBzwxtR+uaDrMveWVlgHRSz0i+VOYi/vTIr9oru+gfPs0dkMPoW0JE7oABZlRDQx8iYj7mzryaE
sPPaROYxzsXWTbp8LRVfCBA/LNJsWyokZxofBoQzIcDeMKtXiDaPbe0fulayF+sHhr2PImy+WKp/
ijvndPv0/Qdcnd1eamVySofhcotBFnbxXegGWDsN9YZCYEVv7ORQx7mnIpkzf5epj3lqNV+DKEbr
J3a7T7ZdIhAJq/6x7FpHpgDa1hozFOSqpt1lvuZseeBtFAZH7UmHRHrbuBE11qpojujodBBwRd2/
QQi0WQut7DAlRvS10+I2RdPDi74yMokWMIxae7eUZ9Oq3GMUu8euCk49EihUbKuNEYVE66F50JMx
3jkJnKpNYhRb7hBYpoAx9RGw1pYMJkeOcIKTq8IVj0090rSfxKM3KvFRF314yuIufSz8EEVus51O
ee1BuhRbwOwaUnustsY9AgvJRade8IhIFRwNfatQ/WWq9GCnvbEvU7ffB2o87Umv1Fe/4TpFjhVs
2yTv7rtxgIi697KHURnbh7SJ02fEbKp7r4Xwvar96AGIW/hchHmyy6AORsoOom196GsgXGa1N+2A
3swUvpQuQHpVVYxDkjrxHfPX2j5oJ+QqxwmdbJzs1mjDaZc7KFz5TQFkwVchAUomErxETXa5N3mb
uBnB/Q9Rd9B8HelrAbMFuFtjV8cApjQBx26rGQE4fq07TmzlgSCmPpat62x7RRFInNjTTi1jsQvb
BpxYbrmbNiqURx/OycOY2mgN9AhnpnmM3GEaeVs/AEr8/0g7rx63kXQN/yICzOGWyq1uSZ1t3xAO
YxZzjr/+PPTBwbopoYnZswPMxc6MS1Ws8IU3aN447hLHEDtTq0bT1WTcf4Yc/bhAy003BGO/eK5u
BB6Qz+g50baA4Da/V5soifV27AxQwQrs45Hpm5RJVnpVuJ2uS26sGNmLaCLLlZI2fgukdoCrUNTq
ZQgN/PpqAGyrro2Ng+2jgBtiq7iO/FFZyXKD6YYnO7/k2ohBIdY4PnNfrH25DY/C7+sjsYgAP5I8
ZY09rNW2QpkOB062Z1Lu6rhUdnqOF1oZ8QcFTV59MYe0WZueX+LNM9jfm4wb03ZEgiU7BJlas0ek
BevKFUFk7ZS2yB8sGB/bbChVrFqgZ6QBH8USfQKzQlWe8jhpt92YN7pL2pyvQSnp+8HAJN6oAu0B
uBCmYzJAztDHGirH6OS+jQvvW92Jek2TBgdsw/lW1cW4rtroVxQX1UPpSJjIpkkgHwk2zHtfqcLn
YLS6R5YyRR6lCFdZmujrSA2HQxN13UFVbHqnY/GmNF6wSfw6vGeR8MGVImJdeEKPvWXkryMo0ruM
8HUlNwOPwah2LuQxcXAaPfshhQA5RqmqT3nXgJ+kq7ijf9G5ISXdx1LFoaEL8K5DP03b+AgvEuNi
XDigbHnsU4XvbXoieoZ5aG6RB4zxu2ykfQ9vZhU4KSoaJK47wBPDs08jo3FhHwPs5g97Bc8kL23M
K/QEmetUpiCFtRwb7YmP9y1xTVB4dh5d6OzJbmxY92FQPxTiDvX7Fucm3eifVTCbUdXkCyHA9JZ8
uOqnpHmSmYGrjnrCnPdcFUmUweWJLrao7xS1ea1shGQWHpTr+JQCE3ctClOUOwD3f5xfZwlLi4bS
PJdDuSlrONzK95r6RmJ3R42SS+SNqwAX6gi32fhnRrTYgfX+/Ef8Icl9mCmBONnl1JBFS4Hm78cf
UaQBbvVNb55xdg2SX0GjTbmmxAXpy+XBUWWX8tSGf0hZ8G5yeQbQeSgT9AuTd/BnlP8bK1jXSJL8
ccDlX5Qm0GzjP5fyUjf36qvwW0kVp+4qpfgr3QffC5XcahMyJLspN2GoqGurlJcEc6+vQyCyQFcn
hCCIlDmolMptJ8Iylc+gAav7YPTzYxykxUoaQ/o4Y6AvdKtuZZ0QNxyqqhC1QbHN4gpsKJM8rgzj
7BmtS60mz5/C7pjGzbpApWoy150+w5SJfv7tb2SBH8adJZxVaNRA4kzjXKR/PBbtvNjhsbNiC8q4
RQ5tchx9e2nDXe96+IyAbMAYwN68apHnqYLebB8b+GJ66BHjHNble935GuXQnoptD6ijaOo7+Dx9
WLhy254G8WZiYCrL9QbfdFN6sIJ81+N9krc/AcWpo3IfGG+fr83VJpggSMDaaUpAJLv6JlYsKbYE
HOiSx46x4+zGVLKUSazUHnZdWMnvn493K7dB/YMdR77KbT47hkk7ZrJVCfPca+p30bfmRhaNv2qh
lWw/H+lWdoMqFWwGRkPtcTaSKeEkZseeec6GINuVOMStPIkwTLZEsbHZZfhpjdECMOL65P4v7Hzq
KEE9mye+NRoEXiLMETRNr8MQGHKkHfqfn8/sunw1DQInkDYsTcqrRo9fay0axuNZMaptlI9k+/4+
IVkwx/IhDptzqJbfPh/yapsAY/x7yOmf/5USFHqRSGkoZBqvJu3d/KupVC4qEts2DH59PtT1dwO4
DQidDcLUrljrNg6yQdQibErcgB+snnrrQK4Gd3RqZJI0nifdrovd54Ne300TY587QOP5pSsyhwNm
nhzVtlbm5ySILxD3iX/tdSPDvpm8xu86BBgFUQW6ngutpqsdMw2MDBRnkBfySrUyK50mzKo0P5da
1a2a3M+YbuRvPp/fjVEQq6QwwusHRGguiKBkRYRWYJBRvUj8F9nLuvfWAWO2cNNeN7Um8ihcEyTs
pt7W/IrvkGMCJx3GZ9UHxjJ42xGhZSeBEq/BDdYz6Wya7UveBZvCqPeEQwuxxtXmmcafMldq1HAX
56WwIgpDgQd3dJbK3t5UOZ7uoICSvdD9Q24axRpZy/Lp87W9utIAkwFlRmELqB7d3dlFg1kwdptK
HZwzgji4hzXOjqrjoj8rFmZ3/RUZif9RsKWgqc8TmMxBvLaPPXF2huANYMljaasLlbQbQ6gALCia
cgqut2OFKV07mkUAJDNZldnJE0sA1OtPhD4rLw2fhzLQFboeHz2HVkkcnutCBf6UR/3O8ePinyga
kY4sx+TOKKSlosqtaekTfoU3jrbuPMTuosRWuRljvIHV4R6z32jLv7nE1r6u8U/lV8q+qPsAvnau
tkIPWdyqq/gSmaHt2kpwD1HvXtPi9wh7VLOKd5P962RjrUjaJauqXRdJC+/eje0IKZ1CKDuSfs78
N+jI8IaY+eD82w3rVvmOMc62bPaf7/mrJ2iC7v81yCykyoK66pqMQbgedZzf/OAfRYl+1H21Um0Y
tNZSErE0q1kOAXXcDqpUjS+N+V41e6veesOPz+d0a2P+NSdz3ixObZQfJYPr37gPoENMXsMMNbne
tZh+fz7YVUz6ZwHpdpGPwBSa9wcCmqNeOLIhEUy+lzUbBkYicleCGdwk0qMQ6oOuhSckExZeAvPW
UUAPknif0JSAb4pb/3rKaZS26AozzSL2m/WYJNEq0tT4rFW5vBK91R4rGz89PypRAXZi85y3LVoj
qfEbJxHHtToU7PNS65+xb+p3bawBYLfM7D6pC+cpRR6PKkeDXDEOde8BurD3ZRYYW2Vo9SNmOip1
pkn9Ri/QogHJKLZSVZrrYRjN9VR4cD10m79aIiHMSAZx7qy+Xjk1lvGJbv+SKeBcBKbxq6rth4OQ
QV/LAXyBSKqdSR0Z3Sd9yPcgXgtXtE76QGvTVFy1wUGs6AQIw87xNiAv6l3GNegmdp2vUVx9HYeg
2aEQrK91qcW13crMtRXqxYrKsr/v8tJfj50m7TIna98/3wo39h0MlIk8qPFdoJd+/CCZJFUFwN4Y
1yNTPHZhOhzzAYgn5ncCVzBs8PwWfOnng97YBTQXNB4iqrzcErNBbYwEkekuo8voSdUqSsZonaij
WABEKldxI+0zWhjQ0NjmYOqmuf+12ewwHqO0CKOLWhfF0RtKe2W2XkwJW8oOVq2K77KHQrkyivq7
SDH2DuwRg6uyHQ5Z0pW4MOf1d9vBytpvw/qrIjfdQlZ6Y/XpO/OWThWQ6WX9+AtLLem6yEiiS510
kUux6pik+pGCzc7R8xci7PXnC39jRUD88DZMKls8hLOFN+QkDHqcuy4YZWcmpl6ScSrNZsDkWcXS
HVn21ecD3vjSDEiZCv0gsOjW7OYUutxgN+WHF9vEuThWX6xy/OfzIZQbtzONJLYRZQs21byh3nuR
17VdHV44Hl+tpjAulSOUg4+H47F32hJ8NuSL1hzC+8yOlH/GPksml3LLui8UrdkGTaQfRsTAodc1
6sImvPHjaPQTFiKEoyJuNPvCaIDEquUDJhd1s3c0sZaj7KAl4UIZ78Y6894qk382olvyXAiKgmUn
oQefXVrym/Wo5+WqlChifr7UN0aZMC4Tmw3DPsBps+1aDaXWYBd8qeNYWld5QYUg85Z8dW8sGQgX
JG7+UIH5rh9HCagDWTpOBRc0LPd2PX6pzOrbIC1RAW+cBbLzSXcBiTbnqkmeJehTKnacXCzPBOqf
IySBHJFB0hzkYqkjf+PFpamFgjTUOISd510tW2pC057evawun23k18kyeXXN6iUKujcan8if5s9S
XGw+/2I3UktaDZS9puWkvju/ag0MDu2g84g99QiVxzL/opsRNcbQQZQb9AlKcH2/DScAzCjvhFIu
qvPeuOO438hqwYVCuplHv2GCiKwKtOiiDfaDUxUX37I2sWTt49J+gU3yzdSau8GgtwPnxyiKjQ9N
tLW7rW14DxaQ+SaZCFP94fOVufX5ifYBw5Io8tfsZspJMzRbTeKLF1bKRhID3UC8S89Z3bebkIrO
4+fj3chO4Xoi2YMCF6JAVxJHOZoquVVaEUc0eUNu6VAlysZJQhh44dkro6dMyc6a3R8hpeyGxcj8
5k6gAk1hCB6/jSbDx2OV+uqg4xEWX3S12CeDvI+MYJ9o/rr3/I1OQ8r1Oudg4xv53y02SR3njMsD
ld/ZkW5MXFbkaQ9kuTVuZHPw1uao2msUOoWb+82SafDNxbZZa5U2PwzLuQiTniAuCjIluaiQ6vqA
2jrSn7VI9z0tDbXsUndsx6/NH8Fa+rJZ/99kmlT+QDhNGFvS2dmUq1roSur4ycWvuns9Lp6kVqfL
kPk/Zaf9gT3cQvHvGkRPSM180X1EeApE+ez7hmHldF3giMtYxvCPSH4vGToAD8Ooq89ZrhU7ftKw
rnWzOGmjL901cmJu0CmSf0R6RVOfeSzt+WmSH/oeU3MJn3mbH4ZK4bz5YllRZEp6HFz8Il5FqfHD
b4y1k8YbtIfOueLsamdcN1L72tstHqOlgilafRc13g6ZxpexXqI63LiLgL0CYOEpRjRjvkZ97bee
qYrgQgcljgrXNt6NJHvWpDejR2fp8xN/a/KA3Lj3CKARg5jtAHOsGzsNJHFpq3yXpdFDD5E/7rOX
z4e58SgzHa52bIUIqefPJXoqY1pLcXjRjHSDW7FYW1G8ZBtya+EIG/+AhikvmNNt+lconSpZF/UJ
L7+qDts8itdU9t3Uaw5AJBfz+5sz+muwWX6vh21YiE4LL2ClGzdUFTxxl3bCjesflRZQYkCQEAOY
twLK3K8zTxuCSwkKuXGImcLo3IPnh/S8UGS9dRkR4iM5O8n7T2zgj4tn17ZniboILh75lTuMABUa
UkCu3kgY99PTlwbW3sbTS0ftUmut7ec75Ebw8WH8ab3/+nhyUyNb1lcB1unjQ5TaG7hRB56qdV5z
UWBvEAeN6uryErv39ri0WUgvES2eA64GKyrtTm0C7ESDY9nDzQTTmcbtXZXV695Eo8wpjKPZtZvP
53ujPoTmOvmsMrFr0Mj7ON+qSXwvjpPg0uXWxsKruGrsuyrwtnUEnaq2zuZoLYT5N6f6nyG1Wfkm
1EXZNlkWXFKBlY+FaCXmg7u8td5o/WAQYx6Bhh0DS/ry/5rqH9GOvz6tamYx2mRMVYRc8kH1OAbV
UdEbt4BXQGUTi/Ol3uKtqRpUZ8ky4I6Ap/u4unjgWiOhrrj0doaJZHJoqvA07SILV1WT+C3lGoew
9/3zmd46sJPfKRANwHtXgawWDxCo7FxclJy2qSiI18KukHddaiaqKxU9Glifj3h9fxOnTQ0LXq4/
oicfJ+rFVe1okRpc1Gx4GltxSKLhOVD0w38zDCV8onSd7GC2Wzul9+MqJiePDXxlfE0IV3LEQ6ou
CWVczwfDQkJe4jDE36/YUwgvJHHS8B4VpnkaB/Ub3cs7IBhLisG3Ik0GQoKZv0g35zsEV56SJ4JX
tuub7x4AMIFK+vS6P2tZekcB+i0ri3NjKZfCS9b/djWnSf5n7Nld55RNZvoZGDav9Q+GlvzuUvVH
R4T7XwxDwwVlLAD1VxXUIgfg33esZZ6nD/qYPSFBSwlxyVXu1k0GRIIqIRQi7WpvxKKEcKIH7I2q
vCu18RJg6OJ6efo+DIabTnpS45LHyM2DRgsNwTmZEtH89uyokPl9wddTWnXb1+ld46u7yGrXgHWW
XkaVIzSPD4mP/m+s+fVVlfLgRxpfSy5rGp/KGo+YrRZl67oU20JSVk0zPNlR9R2o8p0Hgrssi4Ub
9Obr/PdvmH7jX1dol/Z6gHBWcIEm9qBmyjFJ6vVoWYBsTUH/ENXBcgxWOdoCdqW85426VBy41bnh
TvvPMsw2ba+J0bRgKV2S0d4CDInFF3Sp+LuvAhbTskkFKi7N+9yLVvmwxEK9fV5xNAdxS5kU2uHH
FVDaBsmDXmczTznZGAvochb4xCLpDFcLqnzNoCmqik1xaIsBr9cAx5l/f6Co1dI24oLnt8xgaKmD
eE+FudglNLoVtg30bCfJq472zucD3dre6H+Y6KXTRbriwqqw/OtcISWJpfSuwrQ2QTa9Rha7D7WF
oW5urb/Hmm2tOI0G4UQpgVdpr0vDekgd7zgFnGlWnUq/+t0hNCQjUNGk/ZEXe6GdemOq4GugkpPo
EOXOC6NBY0pmZ4r8Ysq9vhrSzni19U6medWpezRojdfPl/bGAzPlBmQJEE9IFaZ//tdJouORByU1
5EuPP/XDSD3oV6cn3gu9kHaBpXAjHyGbhIgAmoc+47ysCrGks4ZK+JdICe8UAoIixTsoGcxNHeUv
pLML2fWt8TgaaJyg5wdachb05C1ECw1ltsso7C85IZ1DsONBYkROcFMLb+HLTQd+di+S/9DKBdVK
/21+GhQE/FBXyMSlqZvovtNEedf7pbWwP29EcrgzIOnPJ6MKNs9L2jpMhQw84qInwd5ui53RBG9e
gpJpk9rfAwfPX7TJtoGaPH2+UW6t5t8DzzaKE8ipo00Dg8NrO6j1SByY+V2oAx1fuliumZOW8WGW
0yn5a1fisdnnXaX6F83MBZ5x2Ris9VHFjZZIBGy72q9SJZA3UlwiUpaG4cbJuX7oD0gbLRb6KlKV
au1kdvUlh56/qqOuIYFLtH2TWOkRrylk3IKw2DjZmLtGWXertJei+9iCj1xZleEORae5jWwsGU/c
6HzgbMMZIKibhH6cKXz4a2qZHgirNCpxSc1fQVJsRrB8VDZGJ1/LQffYl0fy5qLZTwlBQid5aN48
w0NpRiz1ea6vmr9/CRf5x18yYrduFXLNL7HLJ8xi78tJWEtqzxrFxn+7eeBV0zUkuYOHhInQx6F6
xK2FV4XBpR6j1SgbF7BHpzRrj1FdbQ3kbhZOyXxqFIdpEMgo6FHKQ31gNp6RyWhUUTM6h/QJxrzy
XN9xXoraRFXPePx8bleRwP8OhrYRwR4IlXmHpbO1WCoACZ5rnVC5ywZ735awTkD22Sth0ZQHraok
LgZY9j0Zd3hMg7i8h8DqnLQuWxKOmN9DU7GaYjGA2YnhzIp/XOumD8MAjpT60JfOcBnRZAexLoU/
P5+1dmOJIfrAbiZtRwBkzko3wtwCdhZ4J70JcqTl8ZFGhFo4zn0p4goJogHuMo5czbqU9PqLGgjz
Ke3VakVO2K7tHJSqnQma81bDfg+Es6kohO2jJnMAV8cmlheluO8wsRtd006dO6QRk/OIEsizVbbp
g+dH1TFP4t9qHY0XGcGmvaYk/juRKfYSpenlbz5FxffaGM1hJfIO1AJ9xgdT6P3z52sxvxonNUCg
DEju4+vCWzp7aMLU8uy6SoeTBQpc7tud50NgsDxw+Pp7a7cLdYur2O+P+qDCZUyGS2I9h3P2Q1Uh
riD1pz4MXhElrNGLhQUhesJ/H41WvBLkPN9ggngMBmnhHZgHDOz2PyWxiaU6RSizo9UGveNDBjNP
XneGejyU50Xi/JWl7Z8x9Kn3BYp0QuR+3MKK1iVm5/jmaSjbolwhvwdJrDCdiipcnCAtHo9K56p6
n+4tre4GfIpU/2h3BWrrCqyQ3vS7daFX+RtZpe2WBpCIppbTb6MTZ1+dwuuXCPGzQze1hqiZI/0D
vNaCVjt7HYs+MeNSb/KX3Ip/ebLpu+qwsPC3hpha8jodOUx0/yiO//Vw6NqYVuhqFC9KXwdbZu3v
aqlefb6Vr8Jflp76P0U9WsWU3OfxILZBTethPX8y4yjfO32L5GTpyC9UeYwDIkvGsUzUcqfrsbdt
FBWMmvCGXS57yu/Pf8n1/ULrcepEgFo2J0+/j3vAM5A+DVHFO2lxnL8OGBzvqpHYg71RbAY5WvQY
vzUgQSkoVLQ2UFmZbWy7MfsohM5wsgNlH6bBPpW5N0S0NmED/Ov3CVVuTj+ADl5DemwfJyf6ZhiQ
TitOLVKywR3Gsa99qLh0WpZSp9mugTL3caTpn/+1a0wTxTsMT4vT0DcrDaEJt8m0ped2XvL4Mwg7
coKMQJqfX0ijYVFWUdXilMMGXI1q8ZTVaFWr6qGZPGF8E8xfUG0/3yA3bonJfIZqB51RztwcBqWN
raUXVlmcqIR3vxo70H5WGLJvFTUyHsKxpsIIG/M7sVZD8mZgCBJRFjpIRtFspT5Nv9ayl3wJR8RT
K2X0DqhpJbUrETrkboWc15Lc0vXNyQLRusBglFf5SnIRrJMMqFQvEMUxAUBq9bvZDd9bVB4Wdtft
gSbZ50kylgT94zdH1wZB2NIuTmPbYDQrCzdo23tkdRelaaYQ8e+cZ/rwuPPhNDRp01z1iD1RmzqW
JuWpacxk04i+dL2yfR610HD9ilvQarRXhOi1rY+cuVuFS4atNw7tn8tqAnBPmLFZGcSUyiHso6E6
AVi3noRv6iu7yMDDSVF4QruzXKh+3ThOk93FhArirrhi2td5MNZ2WVSnGpmLOzUshlUlLW7tGx8Q
pDPoN5p2yDLPYyt870Ae+VQmtWkAg8tio4dduvF6y1zIWhdil3nTHbd0ntE+GU6jHqxM72cX731f
d7Ow2irm0gm48bp8jJRmKUfuhLE/mkRKsRkoj4YeWIhNP1ierALpM7LxPnAC5S0v8MHFibDcD7So
kd9opXThiNz4jiY0RuTVpjomf/t4RKjchbWipj1iO/499mBfR01ayHluDAFbDuwQalI8ZXP4UKVx
3sSg9CdnSFcS9HRjSar4SpmZ48frYQEEharIULM3kt5uLg2OVp0iawCe22rlBkSrtu6crKe6UmQr
xwzLF4efsSuKXFvlsdKu43LibGF05Ppq4OxRs0s3n1/NN94Da+o800U3AY/Mn9IwzAsJub7qFKb2
gYJJ5CZ+WeNGg56WAYm31spma/fpQmB849hMANVpixGiXqn0IJru2aHT1KfYGhLIv9XR6JseNfsl
/+sbtw4DUVGihI0wzbySBTq0RGo8rE/ccZPJTtGuvLb6Z8ywOlJiaWGv3pyWBupJh4UKanIWmOQ0
KtWs8OtT7ZePjV+fK+lJT9qnz7/Zre06dX+mEqs+pTMfTwRHzOrVBoK0VmXKa4ybgZt5Xvr134+C
DCc8Po4eoKrZXEpjQHUlGetTIDWFm8n6huR80ZLo+lWawPI8gHSwr9mwUBLjvuvL5oQ0xF6G5L4O
sN9Zfz6TW1+F5eIWgXZ77ePSBGg5IAbZnIRWvk9vrCXnb4i4L9wiN+5nwKGUMBBqBAYz32pdhYYM
pNvqBAQhfLWrMn6xAik5eYXJXkO3f2U1arIQWt3YC3iCs9mgG1Bvn+84zxSiSDutPSXpWzzAt/YX
tsGNxWMAnE9AveJiNUdyGL1ATbBR25Outq7cIgmYuQPhwuef6MYxxVuFmwBIwaTmNNtsWLmMtE6d
5tRijrVxzJ8xTvKIUBSXRWjKzQnxnQh/4e4iefvx9JSKUG30bptTCPPD9azAuCixVz1mifXz80nN
C8Dc+eRE07QQXbjuhdBuUWwqlN0JqdN3Cod+m7jg/t24LZ8nYE84bhYbPbcW8u8x1Y+zy2K5rgm0
u5PEu+nG3h0kHl+Oi2WIz41iGqUrBWmBaXtMT8jHoZBCy1orEf1JEmG/x/mj34jQsqfVFK9ll6h7
DoK1VcddHAXGY2Hqk06KP+y7oEgW3pMbzxjQHxJQtikrPg8S5FQaKe1pk2lXtYsrJ1v1ZXroA9Nx
az9/ino1dFVtUP6LbUsBhYcdpgWCOdNe+ytlQ9lcNiAjdqfayLw7BEVt5GKaoJbvyiI3L59vp1uf
dnqhaexMMljzwTSR4tqo1N3Jq2T/rq5Fu2FK0b4s5V8NBsmbz4e7vlk+Fidnc8sgkZAFFeqD2gbC
1dLxtQrt/N9fzTxiEIFB/E40kllSoGWqIWLsnE8FLKA838Vowy/dYCjx8RlmuQ98OSKvySpiaoJ+
/ExlPfhy6En1SfGU57iSDkHoqO7YBB3yKdSk0G85OWruhrLpknO6qYQiUoHDXdAQmFTiXI6ECmra
bAdTOStN++j7ysWwf2thtc8V9XtZJRy2XL3P0ipwgUDulFRbifp9KkoII9pVmfV1rJSnPiwf9MRZ
2WZ7CkbvaRjeKoHdXjac1a55FaL8qVvDxmzhRNnZtovUrYRAUaPlT4ORPKd2dl/J3kbLjT3iApXZ
XcImoHeMKBMqFgZG8hkt7YKAfQiBnUePSukfW+9H7YWb1qv3CgIoAXOPzGqVAh0xI+MxVI110vN7
FEx3pV9OH+yUTAwoLNHWiATKKt7PRkZ4Jvc3Rq3tLRvvFFEL1J6aXZdgr0k9BCjm9B+b42Pr+Sur
FocSD81E7vZ2463C6k1FgclIFAQnlXcSmS9yGNxLducGtsI1ZTy2fXP0AmnPO+Yp0l4qyyOEvc3o
3cfG8JPdk2ymPN8ztJ1pIuXSfLXKalOJatUNb0qnI6gUCrdok43pBe+p7e/MYNiyqG6fm5uCRZ5o
mviG/SN7+ZMz1ndNomzbLNiEOr6cUr4Oh3cD7Rrk//depq4EuVXNkskt6jHMUNFzkArOM9oPa0qp
nabta0hygzV+0/W2cutQea/rf3IpPaSDjOxPujW0X3mrdS6TkPpi1ZbDe+p964oqcodEclNRvZRW
cQSdsLbDbjV9lIBtKPM1JSXa+FWNe0W5dhw/dB3cGAI9OfjYtqz4Uxph2uswav8AHj213Hqa2Msl
qL8CQSB4rI9Jk9/5iffgT25WRr9JkzMLv2q8aq1m35zC2o61/KpmMVJsmfU7GkbbjdOvRV7hemW4
ek61mqbtqa+SizKG5CCm/kv05lZOw2cbK0HXzOm+ZcodrBmsVHVXtduVWZU7CjOuUfVIibcvI16D
EGUPHQbQqCu9itg8QX65OPb4JNXkOW27sS08QKPm1Sj1c1d4XyKr/KLr6Rq1DJh+CbvVcoc+dUVN
uQd3SgMXa8Wp7+ygeFY8LIBVsZmq29OwXblujfwkB8k2pK5kZjmeEMNaKtMTmfJvaCDTfxHa1dYP
8fMrsq0RSwcnUnF6YCXk3k5dzLC/NaUfuE7q7Fu0zjwLYzdJ0lxZE2RwVNRFnK6tMUIrwVjJItxH
3f3Y2TtcAvb60BuuVQxbara/4AScS1U/W4OxogB0b/a1so49XdqMcrK1c7rq47hJFcCx/r7VivNo
py+egkyQJE65MgAkwO5WFgNVanaFj6NWZa+mzGWI+TMqeUXc+Rh1CWpy1Utuj+7IYlQByqP8h+D9
XK/SDk2JN1yBu7ZdrEwUkr1acafVYlHXfv7DlKyDnVv3TeQDHzdcwbaKipZDKO4Cq9oUsbnHW+gt
EChEl/1JbYSx0oT6ZTr1Mum4Ra7qNwoedN8MlTKI+dCFwc7INHOnt7K9qqv+ufTCfSqZ28Q232oU
UbSieG3IDdD8S7Z6i+QVHWJ5LZfqVzPRVmE+bDLhrfLAWAlnutskRBsaQ7h9kWcHJ6fDAFeqWfVR
U69909xFgjyFev+PLIWUINGXNbW7BumxHqOsREU8DjGSkYhAlax7LCQt14yR6u378GQ6JXLY/cqs
g2YdxbK9qcNcdltPuXj1uDLSsXAr1fg+ttIjniS5m9TZ6OqVh9yck/+i3YH6gJHld/JQfBGWDNmD
eyqpwr2RhZvYL47ELS4t8C1R04EeX7oKkvxQ5+WhqitE2pKU3naS3ydlexi1JnI7LRi5YIvvcQrx
1Yukf/zI+R6Az6r67EcwZpeykV8JMs61OuwhsiJGYkiDG0r6rvM7HTlEMQ4vfiIatzVAc/LJMSns
jOjoyKO0cqRaveutrhvdKk2yYwt9lZa94MT1ZlLh2+iZbm1yeGugcy8y4ltrOUtDbku2PpdOnW8L
i5ahhJRcpdvPPsq7ayHZ45dQKYn0KHZQTEAQUo7dtraT31lWxEe0B4MXPVCqbYMOsytXub/qYoyu
eXuNelJhaymMOG34yrvWbOrOyHch2gvHSK7Me4Zo12CsynujNO0XK8WaYlX1cu/vlFou3uCBhHCa
pHE9ZpG465q4fjWjqvuVgShUUPqKorsqwjUPZlK/8lBbhnqKlY0YshIpU2NsvtPG6/eSrvVbrW2G
o/DqZqcYMHeKvpdcsxbRy9iq9b4d/F5gFZu9dqXg6q50pMoC6bfcW+pDGSuS4kpI8vno/JrDUy9k
+zgEGp7OlWztw9YfNmNr6KMbNEV+FD2XZpdnxXsYqvlTtgkLT96FLfptNqIJP+kuBpveUnYOm7GD
cU0h9Rgq+skecKIMiuGZIBX3uSwgwXC67VDlp151Ll0arjhid3mhHlulDV2KVOtB1Xe1QSHKqf7B
qSZ1bXkIcWxXf+d280bobLmpqtobWRF3pan/wEqFZ0jJ3gl0f6ch6im8uVEa7uQwPqBp9Nj0VY68
XrYqCnNFq3vtpfp3iiS7wHGeJd/f9l5YupIKEiRIWs0t8IWkpXVQy3oj6vgpzjN7g6rAD2pN2DSE
zVe9p9oYJMgXD914bhoEHRElfAoCAbEoKr/BbtzIcnbO0D5yM63z1wToqttQvsPhDc1TEezGES1E
uQnfIse8i3krh7YjKdAZQVYOpC3HTuWTqfLKEgCd0ja/MNt9R3lAUquLP3qvijWax0pytLU2BnvF
zyS0ELyXsoHHEMDR3CgJ8v5KbhOnochrppshzfHVyslcK1m6dyQUMXvlHqerRzHATuJy4U3Y9L5O
l5sAdHrn+0RfpWO5wW5+k/TKNsmp/RcZsn+JvqPyuadCt4kHaVd1eGhpQ7zOcdoVQ7cOY+YSpZfU
0zAUKnZhk71qSGwMvPW+z3HFBwd/tHfHP5c+aWfQ8WMryIF6zvfiTxyT8kspm/dR6+0g2GyyISHS
MXaW422n/5+KwBS6JEN7aP16RWCeF80KFcMNzgHf9UJgsoX1qnc/UhNImmodWP9D2Xk0R4qsa/gX
EYE3W6B8lUrebQip1Q0kNvHw6+9Dn8Wdo5mYjrOZjolWq4okMz/3mgoFn2h4T218GHm9lQucQ7b7
wa128fAz1tXTbKWHOn1ck7GWaKT0DAs7tAZUBEC7+DI0ELWJXMCI+FVjeduoy6YWRjAp7k6tIHeM
bvOyOJaf6T+LOtm3KJgym4Zu6Y2ved/8gma3Qzb5p1NqT4UxQII/r3n9qCuhVTt+3L0o/EThpYEe
l7/DXKWZPjDF0DPuBhnt12yk7H+qXhxkXhmUthZ4NTE18ZBFYoKuqvKTAuFYO97dMERb6E2kBCE9
3A145md9Jt5p1S+zmmBKx7drUpQqy4khPFZeB318700FtSEVXhwlusX92FK0Iqu2hcIJg2nya6MN
jELrQkdLt0gTATsqohNCTYER27/K0to4Sxsu/IaaskkUMvWT9llMOG6BKuhtVKEr77K+hKztHpt8
PLlu+ynn5q2Nyz1SG5exesw7L8ZJxNs1HRbKlnvyGoNK6Lym+bUiPjPM6H3DmR1fxsiaNZQJRGhz
JwnKrWf4S9tvWsfYeKO1n+r+wRqskLWOvOJgaeNuspYH3WquilceDTC266JPGEwb2rDK/27a9g4b
yY0cbYQAcIFUq7Ah1y1mr/KHxX1Ye8LLTATr459T1c6BWHTD93RnO/bZ1YYbrXN9p44ZTGNCMpGs
0t+HvEdn06qxgs6QPR7dYueMS5gqlp+Dyo8XZChHRGwjJVhTIsZGUEE/tMjeOQpbU1zcOgoT19gq
kXOvNhK1k3iTFFwy9vALfdFtpUQbxMfwFZzI+7ryLo/f3Aptf/YMrf+TyhBhLf1isigIASgj1ZUv
2EW2ASY0ekei9KYiFK1VZkd/WJ2bI8Nr2HK0hWR3XKtQpEl3k5RRGE9Xr8o269VacyRM7uGK4qPU
cXGN0puuzPf5oD9W2nSXoCrqj8t0nW3l69/7ANrf21hA/GiqrL7Ha8v5W43e00nTijRbbuh4H5v6
EQyh3f7Ko2avsV8p2k3leR1EWU2GpUCJ5yeqdvVOdgc3SoM8mUJhAv0brT8AINaq/b+regc8rA7t
G9FHDSjuf1f1JS4lizqNy43T7igMXM7Qn9rTf28r0Ytc1ZjWkSmYkW8fkcmyQBrBm2/iLvdJlP/z
sHPl7mKy50bN/9DG+nuLZ/281daaZzL+NqStFzNpW0Odb3r3xrAOzvDOYlvjH3QG/mnh/vop67f4
S9cKGwADAPoy35Rcz/p4WVu66zn8933zT58C2h38C719PJ++tXTHqMBf3BynG1goCEDkHb6nSDHX
JKKHf/+k353GbzsB7JEKFASkLfJZ30aEmZaRn9jxhMEK8ckku9UekrjYmxjsrXxAo2n82rtZD5mp
6bjfxEFVXJ3kznTkOaK/UjX/sxECKlvQ8qhfmHeDD//WHDUlAVbR8SXOZXLWZXt2bXFomnrb6H+i
AX9faHN9YjbMCrpnive9d951VeqaonFxG+5ORla+O0q/AQL8B0z49735+2Nc1PNcPA/AK347C44q
ErNjwHZlVBtUSn1ObPVglu5eBRb77y/0+yTl90dBCmPrcLLN71CBODWXqWOct6LWOh+FX6KuU/p/
IhD848L9/8d8l/3XEnDnZev+/hhpoBftow7970/yvYm6PskKo8WI4zfZ7ds2MJR2iqLUsq/4EfvD
WPi4AP37J/zTQ7DtVTD/NFEh0/33YY4GqelRbShXbaE3N2tpvEtqd9gPWT7+jxcuD4OM4koOZGb7
9zmaJtQ6RpNeuTpOjva6nb+3ktaJ+ScZnX8AXvNBoNSgBwIL/tszVWZBMw/P09sUseTrHKfd0XLM
YqsCqnsHp81pLu068BgY7cbKbneOrlSBPivTp2ujJ2S7Vb9tMq09UYt3f+Aq/MOC//XLOd+AEU7q
yGxCX+vWiPGW6e8ws9GL/3GU+Hul/38BnG93Z6Hh46zWfEbt2repixk8QuoBgPRbMLabKdWf/30T
/a1D/vsDPXxjYEgCjP5+4oy4taKktpRr28npSCG1+P2iDUHtKiZd8JoWj1sO267Iu7ML/iSsG5RW
60H/k57vPxx9rmAAasA9UPT5fpXPceKqsk6S21QmEALUE7P7s6jNMDGxDy7HP5zPf3xwjFwswgfI
KOM7qKaZitiLOz5PzKieLvRHM63epXG6R/cs99Wq2jRa3+PWPV8kHlsB7hMff1j89Yj+NXyti/+X
72B921GobU5xohQQxFr6fBAEA8MRL0UTfTFUEztDt+qgEdLzs2Hg+wl4EGVn6nRtExHWjL0pmkcy
awbQPppX9JYG3TmhliO3VaP+Yfv//UZD2Yqsa9WbQuDuu7VdoUAXknLEX7c2+v1URuN2mqo/jLr+
Bpf5vSTkKKvGCHPa7xAH20sn1eii+NYxSPAGZ7JOVd0WVVB65rZWzWFTRpGD15aZ3evKu2mN9sGi
6KGOc6KjRwstZMOWT//+pqx/elOIGSEDAmbl77IGBFWtaRCjvxpV5m4k1V+Q0sI4uk6vHZQ46oJh
xGHELhMkiDN30feVxIqHGID8hhwFscyFTVGM5i4epRvo1Vs7PuJ6GJjdYp662hy2Tm/RRZ+NZSOz
rFlIqym23KpML4PbYiDlCv0gdbrjJZz3XTP3cM9atd7RzjD3iioecBnW0MLrm8AdW3F2BrT8LTf6
AXjoRxUpNIwaqZ6Rb/E2cpEZmoRDQAqvuPES0NafcbO1wPmr87hNjQEBnVl6QW042U3hAMDMUYEN
8Ldv3pJYlqTFZmQHbleD2ay77n+cD0JXADsP+JZNwJj1ewKejjHdiqXBmWc0H0QV74ZEu1PmPxHC
oLlb/7CxIdaBUl1FfFbRqv8OpG2d9q6XNjgttQgCVlGh0jIvcRFRu3hXZ2YUNgI3GtpKxoXhdhsk
pqh3+NK0zwlMwLBVjPxQmLPi1+pg7qa+ea5BZgRqpdzA973KHu5t7Lw49hIkrnmu7GYAI0/W4bTu
z9FpQh2JaWql7ldjWebRWtpyMxpZt4Wfluw7YEuHZq6ZP/FOlMSW/jLynzaObV8uSEuCrcBsh65B
tQzM+5fZw12n2AuIEPdzXH9kowvUE9sGCpcyC1LR4rddL09TE3+sX64frftYi+CDdO4FbP7DRL/U
j7R2CPAe2RtVejRj/a0S9qUb5v4wdGv/KuoHrE1oGlr4MPt9grF1PuRQs0SXnQnGh0rpPvOm3Rsl
HfUmAXMBobALwbKZvuPGD11k3kvkAlEi8Ri02Dt76F8mO/lopbMfkmFbF8192kObGxm8LmV/Hcu8
3XTe7G3iLrumc3+MFb4FM/4nK7PfIyJH21pbq119+Ey6TVnYYSejZYBYUIHGimOXM9kOB80DrW45
gdZZ/aYf0SQE5vTZF94VmE9gKNGDuaBb06fycUrFa69qvW921UudW5lPfyfd6khPoLWLpGZZbHST
XoMxdfROpfhIReZ8JRqNwbrD7ke8tYbxnqjLAdu9nTPgiYQe4naiL1iqJZPXyOWjlq5Sbxyzze4L
e+43ItOOc9McSlWLgq7GG2TOpye4GKdE6/TALibftOsDGPVXJ57hksRJINLqmevrAyvVr9GYL3iV
44RjnoYmwT2+OtkNUoReviuZ8gQV9mGBjYe1z8Fv/Gz0Hroh25dJwcQkIvQlQBqcc6V59E/Ng6wx
xunMQDAvycdkW9XFFTGCR7gfqEFXh0F/gbwGv9HYKBWOZIMIe6fYaoqDAmXygj/PzbhkdH/rk1qn
NPWLUxyBi/K4YJT8ILE8QV7Ap6MbiOqzsaZQ6561hhEKH4YltN90ZaAOxsYox4NMaOn3h8pyNmqO
97w538rG3WS9fYhFubFG5cbJ6pC2+8YsjQstox/Cqt7irNs0VbJPEjqvEjUNv2gcLI/1X0tqbbzJ
2HWZGS6Ttmnq6hxRM46Ofa81pem3GaOPxW5OWhFtnMJ+r0zliclIgK5Y6ut22WBBNO5Hr7+3dOCM
CTMPf1Daezmmr2lc4HbEmwmiWHgb18V6hK/qJcvkW3PzlXgkXmb/Niv5q53RMDej5ymvHhq2TT8Z
gdMa3LXXxNJ9abjhgOmRVOPRx0/D94QIlolO3TJw6ffbGHeRLqmTQCvmL4juI9z+RWr3bts/kyHw
gc30mYJV8+coa/nn3cFOYoV2lfzZ5k5Q2dZBOO0D9vbHLsYDPJtCaPRBxZ70YDia0rqLFXnX0e1P
cvXaCxnM3GBIXoVCGlgPNe1RxWgZR5mt1pUDWPN0u1QlaqTdXveQ49NOlRBnLZKrJ40ZRGmz84Z2
6xjy0KjZdW5UEQDliLkWlsDI0LAV09alkJ6m5EWwByNHf5m1ImC/5r7eP6tZEvmWkmAuhThZ6OHk
YxHMLIYE/iAuE4DpuELU5ARjKcCWcdO17qExu9NAQ3t9QK/7qtHCi8yeyYXYqKILFNdjkRv2udzo
3H9lzKyudV/tcWK9tQdMyjMsTkSOX7p1Fr27x0uHJp11r+tsNJByyXjOJu4f90cj+qOTp6AoCZ/T
tASljkTo7ME71BiwtHhTJdFuYbNb/euCXjwMF9+mtcavsVoAAB43oLT3mcteYJWcMX3MNRhU3uSr
y0uEjBOPaaZ3661gGEVox9Kv3NuJd9+DFepUsa/j8snqafP2OdM8dWP0zzP/PNfy7ZD2x6Gcg0pY
Z0Oon1E974YlpUM/un5dqa4PheEWSwxGw2q61bQSf13raPPN7O6LQ7EvZ0673YUmn12ynp3Mj0Ir
3oB3Hl2tOQFY+jQISnpuPkSF9VXa6GsoMmfMWFwiCGFJJe5cOL+gc3YAOZBvWoL1tAoJ9pxBYY1j
Jv24yyrenMa171nDSTXkXd2owUKaWFgL9XX9XMYPtYgHf8mjk9JhZh8V4zYe7wuaq3P0gz76PiIw
LmK6aO3kbluX+ZQ6LAZTW0jZ0E8MGuvLveWl/pR3rzOsyVDX4nPUOsFMFeZbpRX0tvOsF9qpB/PO
nCoPTKu6AZD7mnXYzyz1rnDaAzSSl8pwSSLKbe7pO8dUbhYmPX3XYZEzXNcjkaTDzmytq56zgaex
uAJKuYeJtDNTOFSpcWfoSg4/MwuJulOYF6WL2VaznZIbVfuYOSfrtmxaYAoy36jEbJ2Ht9K7uHoR
VXa0I+MjS5krd/rOQP84XeaTSBZ/8LTXQXjbGIcwEpH5ttEYfc6COJbdEdSe8hF/r77dIID0WSj4
tTIyT7QplLNysvJ816j1Zm4pxqf3ZYWI0QdKo2ZX2Uqg9epxyIxdWRaBNdvBumlT9vN6mYzc+INk
KJfxb82263CAao9GIW8RdLspzD4knQUWkEis1Mtdryj3jIDhhN85i8C4lvZyRT3ATl+//WRmZ6/s
T0ZNQBfuzjZwBOkVanN7mn60Wn31OuWCQvxWVzpUihlSJ8lJkdV+5J2t31mow8YEgOUVw1vPuKND
AyZOGeS52n5mC8W8H4b/BybdVzGpnw1Aqs3AHiyaeFdKkzSGzrdTDrNfpMlBsvh698Fs+uSSk21z
qQVFKl8iu5pODmDk0HSH41LLi5CYFFn1+Pt4a3yTAiy8k7SXFqFSRU9I+yMt9KI5jNQ0WHAA9Wn1
abt6WvqgLRf8t1Fp0ib6l5P+XmOsd+gGd2fWxCwYeVfmqT5Qg21n1O0+yadjlI7TOR+M+kz94mEF
XvoM2MeNnjNqxxXS5jmq/m79w/WGO0fJg6aLb6JCCVQinqr8TDSMMkSXP1XSe6U0f5kYiJeWfOOi
Wtp4kyYZVsKtFZhD8iateushjbGGK2XpHjJp7hK7f52s4n5O3WcjsbeLGV0wpAxGFt3oqy2+xFcZ
DbeOitoe4JBKW6iczJ2txpvIycPEGc5rrjWq1dYsbXKgWmWyl9n11dD6R40gAdTjCXrBdXLyWoNR
Wm+FxwG3RqcDHjF/tT3CC3H0kZO+Z3r2AhcVC7tpzjasXtDZunhMkxhQE199dGc2q84A2sM77kpa
up/sPtF8x54YZWNpgOGGdta75Ic3GlfsCWeogQbDyXqvKgTjKP2AW/41qeqLUgBlMbmc20bB/DFq
Ez8BazciAAO8Ng2iojfvaCvfpG16A335lEfzUc+Bydl4CrC9e1ouc2TAxjfxLEy42CbCJ+rtReiA
4QDM3EjxhCMXAl7ocpogGao02U3psnUq9TqMBp+ok2MN86BuG6fFkbPb6anWuX5vizrQXRJBrq7R
L6dx42XRI8HQV72mWLsOH2mhPsvYPjRVf1a98cGMjE3XT9t2ajeucJRtl1v2NtflGSsgtDjL0Gus
NYQVwJVSRxCqfymqDBLukapLQS1S8nrlITUH9tccGv2rRxRLpOb3GkKq1l2kc09p1CnIjAdFZ5wb
7cXGbTbqzLDP6Ab0d1arhRWTMMVNLl6jHIrZODrA+NZgLzXc1yd5yNQfkLPfEyM+6br+Qnv5MYmG
raKY2U4pyE4WjkQUeaGC2DUzRi0QKAPVi/cFz+PoquXeiGK/TUx/QAZFt/sPN0b73lGCuCu26Noy
Mh/u2p56I8626ZQcF9U+Eo3X5Ssy69hVE3lSHxZdfFjf4rrRdIbT/iiszUrgimX3YxAzqDY9XMOO
SJQ7TSShNUANFJjWKdVuLKLthO6cuky70hZBjH65mhiBm5VI1y8hznj+5DqBjjlggCDrg0Mq7U12
aKsO3VDuqchtQ7etdhMxY13R9bevn2Zp5ZOM9aMDkzeQcxTk/d26lob2MmdNUHtfhkbBs+Bw3nmH
NeK0CBbh4hdmLkarvLOe61B6X4DGwhkHDBTWAs2uT0hzMKNOuizQhvmSqNXGsFmtaFG3qZxYTtE/
jFW37bz3LIufZqJG01p3CZNgJrL5I0vPs5fmwfbGELrmHtWWm1iN7gsinlXacThERumjZ/k5STt0
03lPM/7JTs3Yj3PwIyKzeAPFsgeJcEM81FsSZdaz7YpN5s432ZLGwRRHRzohgqcYTkI1iYr9PTAZ
4J9LKPUmNIW+8Uh8yBw3WWXSmhv3et74Cd3Zomy3xWAHUqbH9U8HcGfExdVlxnay4r0jul1pLFvD
FC9psnwhuEPyBIeOXT1zStPZxanbvF8DaWwmN4hGB6PFXJnxH/cwSuDUy5M/OM1uNurPMh22fTuz
YiRjbhmajNWj0blvGiusxyl02XEzwdgVjyiUI69V+uoMkKDODkjh3SZV8TJqRBfb493NN3WkMdNO
n2Fu3+ugsIqsvU6sT4LDqBuXV1Cm9BozAMFYRJDz29mTSOb7pCPloT2xgqdcUVG2AtrVN5QAW5cj
H5Uvmlnd0bNmcqPtVTb1Gl6G/F515wPEjDOKBWEb2Qd+JLQU40UoJZITwC89wT9x/D7qPszeAY7V
BjJ2twtZTTnATaXh3NTgevP+IPrxXE9OmLr6XdNd2KWam94A9QeyIY9LokO4MD+zQg/QvgKC0gW5
1cEtWd4iZVUBjNQ+cARmnst8jHXghCqvJO/trVJGR62fUFxMMfaOD0aa3av0wDgOUTScF9C9Qra3
5VKgraNX6nYouuTYFZJ8nmK0Bbkp6anFVvZ7HddF6ryx9mtLP8QtB2fFOHhpcjs6/cFNJ2bpwgnU
VN8nXodxpdIHcGiBPkYGHqSYYi2ZcINpmu/XC42p2csENQ+YOVm7mOW+ceudFoM6EFHNcDPZmy4o
oUJ7ykQG3rJyjmtJMLHkLJNXFjexDRpcGWlDtYc5z8KqbvaclrCpo3az/hKwIV5YqmQYDjwVSz4P
5vwuPOWQOf1n0np7D6QWmhMU5lr05JagL4yeTF7mydFt0vdkmt4baVuc/ey2X+K7nFs5beutXlbc
VeYXGkWb9T1z8Oc6+1St4jg64gnzDlpYxpbrNOByDhyJk6pugNJLgBXMp2Wc9lqbbCyeh+2IoPt2
xl0am8sgyvstqkc7C3i/p2FbqzUHcwT2lbYXwamX2WetlRSdXqBP/bZeJPrN4jhE8t6Zq0+P+XRj
YLO6oMbWXuYCEEydHMEAfnoI5hEZCdYtYEWO9PoOC2MMDPtZE8pm4AIbrY/1QGvtCKzIyPaeM2xA
8nIJTj4LIvA1Q9S3yTAl7A8LDVR3yQ7T757fvMlI7dORdiPZIbPq9twl7sa04zurTw515n6lyfxk
kbknjYmC87BhOIeTY+qPyur6bu0yszm4IyfLySgnZoXOdBEqQEpnbziqk3ZcQxULIOv5Pl0EYrw8
CH+lVdQ9MSdwGN64HGWx7KI03/Z4Dox2tkE6MByT5DWaocyZ09P6oDiyXNeHyorxZsRGraxHvsKL
S8EcA2LsMfeG1B6mxnSHKHmA81rvaxkAw1q64PpqrKVRrM243RRQqG1KwdJ74YhMBpgtHkTeaoDZ
8ZV275Y437f1u2pU8AmcbWtr4WAjE2pMGyZ9gc2w1lSzbUtrrNGr1wx/yTx9jeNiZ8zJJottsMu7
ZEZPRImgy0wAtKd9Z3a3DMBy303dX9YMAyRqo2M6UI6Z8ePSZs9z3TzgLwtMJ3+ZjeIdX+QPM7Zm
357lLyx2D2We2jj6FL+0rnjLCkF+yZHRpL41sHym58o9mnfaOanth6Efrk5fnjTZ3qMifcGoaleY
y95WMJ9uWvMymOK973Vy9f5+jZ5rgGKfvNqld2O546dRqs+FpyShSEUe0Nm95YzcmMv4MZfOAXOB
5zY3dv0yvQnQe/No3DT8pjF2T1JOXjCLxPLZq+fY0O/pY+2Tpd6nU39Rxvm9WopwvejlLI9l5zwv
Yv7SEuz48oxOo57WF0PNDtU83ZITFH7pUGEOC03B+roU1cG05BWzLdbCQHeZRQ1oHx1abTpOJi4w
HNHBVm5Kqt9Mpvd2DeIxE1PpW87qj8xvNVdikamSiBiSFNfF05FIIg4FWmmiGfaNYrAPsejN0kYE
XpWf59LdKewfyd9oTkP5UDd305C2twXpA1BZchyNLLJtqqAaF7njh/C7dNqjnTvPnQWkfOzedaW+
TYfytU2hHbTZl1iMN72DBjRmp94Tt/mkXRZbvftPiqR81DWp9pCQ5RXtYenH3J8Ypfq9Up+ouXZW
MR+UhuphlGUIG/Mpj/SrhX/6qHUPXty/lVa0ZzZ1LyFjQHb60bNj3UFsKfl2SZIztJLxc2cqZzzU
D5WKVn5ipbkvKqj22FJfCkQMXDN5p20fVra6L9LxYqvz1WiKHvzOFGDqpKHzr3/13gDHJdM/+rl7
YSO/DlFt+0nCbxvE+DMfODM9MGc/itpPq3EiujvO/Zo8FuiYubrxsIw00IAh3RVLDiMIWATQ5r0b
gRDljgba/Qst+ceSC1eSw0qFbKdU1a0dey9diqBpxAzE6O7lMm2A/KByNF/sutgbjSRTqAwa9Pqb
Z5U3Su1ZpO/qZZmnY7uYR0Q2KD5nBcMCtyEWi+EjMbCtJj7WtOXtglihpQwQyl2TRb8KU4ZOGz9Y
wny1puqsESlQcQlUFhgYRzr4hptsRk1wV+S/tAwavU4QSUbbCDvwfmo2+9lkXKEWoLOi0A2pNCRB
m6ByhrvVS4H4Ej3mHmjMvtMPyNscTdkc87R5AOgPPDNWH9U4epxz+TTQtPKdzkQ7ILNPjpX+SB13
C2nnS8/iW5sg1cN95KaNHiV9p16Ol2b2HnQ5wchQkgdUwHaRhKBgasM2xgfbzYeYZsCyFRShvpMW
D1XSn2oEJnKTwg0j+qnKt1w2u7blQZV2s560tjI3lM371Io9P13aS59l9+uLademwNQ8oLZn+DOF
ZOw6xOpe383Yvc8NabHVPo12dMLYIdl6C8DiooNpoaXsSeHsl8kDLExqVssSZqNi+70Dl9KS+Qtg
IQdsToO92aQfOGX0HMvsfc1/FK17rIzqKCpSZyen/tBH96fdAhWcomWbNypr25rxRulRnoEwM2+8
MikDz8xV3xmKF0nU0gtl1+cWxmCL6lON7wQVLfwYgOZjCMkkNNP53irzJyzrrhOWB67db+Jh2Dsq
Ia9zb6HovpqZ85YY2k3lNajrVyc64JdpppwxSvup1swwtfsnr65vK7OjEmBe1KhjTZnilOHYa9s1
z6hS8QDmPGgWi34Mfik9+8E3Bl6ASF2uBveC19fDIMxL15cX6g5SltaUTPfSixTFpZ+NA+A+DOdY
aF2B46FrJPgpF75eWwOgX8Lskqukyt4xKgzyio1jlYavcEEOVY5ornwrUVTFtN4K26H2zT4+ZHay
Ewq1w9LOQEPd1e68ioIoG/eDis5iUnueXy7W56q34KOvB2kMhG+QksGvL0l69cblbqIhfxaxHbQN
0TXK99IxRKCkDmcvG94GE/B8rJc/ham921l/XNzikNAEdRk8Z5hVohTgOwXUq0nh5vDOE55goBhY
vlpu8VDeFr37OsXlu6jFngN0Lr3qOrTte98Vu6bIH0rRPXMVgixT8eVWHTcQCm8LKNNds9YJU35N
Bv2IovFeK+qvdUcym9sXXvxGgU37wP5YIusyKPHj7IIaAZcbD+qzsnIEpbjBdO0JZ9IResR07mz1
vNTiTluWGzWmLhDmcjTd4sZWOhg6MqcSbJvHlvssLZRL35S3TkuqVPXxZqEOGAUszH7CNsfW4aMB
cq316tDNxq9Zh7komxMkPQJR+dPVm40RU6WJlrYcrWCLgcSUbN1M/lJk1AYNhF6/zIr9oDShzLNd
mhVhVQwnCCDnRdH36qrQpHofUG+SvWtaT22Uj8yUzM1U6g+E+FO8xlRZL59Yd+2j329M9J8koHSf
eyaPKqQId1VVlla5NRzG01PEmCJ+yqXzc9Kzmw4uRmzC0CtHokNRfmVtUfsLDgKBzo93U38XpfPV
saqfa+LYOdRp+aidwJ7DG3EZOA+GbAMy3B9etoTChS7gaHdoeIZscziZosUeYPVCsp1r3XY0pKIt
Vki/Uq+HWDheMkaB1jzeKgrkTUXBbTC/zHyxhYwadR94rPS/aHQUpbHXeiIcrEYaSnj5IVaSh9Dw
79fiqHf6XT7VX+zB21poFznlv+pBPQkpVbQ75zpoF646u1nbz+WLmJPTuhR6nR0LWRBaLNzftXmj
LiTzixvMdcJIqgx1vReh0hZbO10+s6aCd2Y3D53D6K8Wx2kqt1OhhDRFbzP+P4bpU2q4ogFUUZ3h
oqZ2qEf5Ds2Bk56vw4zyaRmSvYZZw1orN7UIYSE+o+fxoxiSR1A3+0k2TwgwnUS9ILro6cGQiY8x
riG7GepJVbxfdaqdx3pqfO6BKZzj6GopmgJzpXqoBzKopv5VSEHqOX52OLP7KDAHBWF+1omMCt10
fQX9lhbk1HKyH5LU+oUW+o+kKz7qoqblUCtbacY9mtxg9t2uPBWL+YgwFBD8Lt66DrP8XqyUjYgn
a78yr37tRHspUnGHWmnjy87ZOdP4oKbqrhfaU+Tan0tbjLBtTIZMuv7q4Mb8u+Ocqdn9ek4X5g3B
IKyw8+pHky76oC0TU3j5NUXrOKtPf6xfRGbuKUZUgB4/7KYUh8M1+aLy/EpjHcyC9mCPVNIVBJlZ
HwJr7GjDztataT8nEsgFP/1VRKpvFPVDx8CrrtqHKJOvMSVpJ8e73qShPtAjqZTmCHznOCfDsVDM
O87Iex1V9XkNumY6AYtw6i0ZCxQgrcJUOivgTFdf49B8LpN5o8GpcLspiMWcBzEEvWYk1Ij+h6dS
9uer4mgTYWpJbA+TLj7GXMlr1pxY6ui7dlKEUlhskB7VlbKPPjMlhyg4/4TA/qONhQpPmITn/2g6
j+W20SUKPxGqkMOWJJhJkZIVNygFGzlnPP39WlN35fHIIoE/dDzn9Aw1yW2aYw4syLLix6It7wOu
RsGblJb2J+7yP4krwzkMin3tX21U6Kkm4esSMN1Tb5KXERwAip13u9L+tOqyfKbFcNHchsZ3+yPP
ndbEhPQDbygxna04PZpJeewS6yHKKl9K4AQyVO+tgcjRMTcGBLOiGhDCCiXQH/KbbdcfhgdTTJQ/
4WQU6nDIUE5YF5ENGyRsDok7ojWdf8vTqqV9Usxpbc7peVD0o5jcZqguajf+iy0Ib1OVZS9dwed6
wSvhOE9fb3ke362MH7dQaSCiITJBYu0QTViHHn35RKXVGbdXjXB5TCLjkLdgyOLED0J3NaTqmkKp
tvIy9bHUSRy14VSmLZe62OVCw+tm5Wq3w4dejzuwkh+pnj067kJ9QKOQ7kKUxuEqhEIqZhlCPIUh
29qExexu9IkeGPL053mpziqlh1KNfYiw3ZoKaEvvx/2pLQ/pW1AhSvo0UnmAbLGOyfNbhnjjRijA
Glhs2tFD+RlWC4VIJ3nKMvWWCqR98QjxA2MrlqQxuG6m95OFdr5xQ4K0uDbfXRTCVyOmjVjEX/SA
Zmeza6AR6ZGyzVQAPGQWyty/udSoDSoq6wLF2nXoRt/FwOK1ob1TRv3cL1xBzlURNTcldx/SqEKg
2QAFmyQrN8yTDayGh1qpfQdsTNcBXNBGUicmDJAY7OOGAm6svmcI7xLJEtGA+qGIkjrubsRkonuB
4/3R+zfMm58B9mT2Uc7jgd/cSD7SZ4+yznImpfyq0tGiSETNkgJCvottSt2gpab6jxTNxIRTgnfp
O2ROuIfuaBEkcRL6Z8d71wKL2tW8g2+xy0A+6O4n3bhhiu7EaQ98UTkOK48G6DIam7LvVhljWNTI
e6+ZpOUSkc2NclzKhy5uTkVinZawh633amA7ogZURtNdpLoihbdM3yujsjaGcq/hAGi9xEG8Z1YI
VZSghrLcbTVb2diaesgyrBmgBa9CmxfJB0M/yluFZv8STi3Fw2gdBuMxqK55rZym2bjIUavgCKNm
MUAupZdoXzjqQf4EmQfSG0Vqpd7qRrFxNSmnbCa6Unyji68NOrJkuxLYAMuxMSd9k2uPfeMcTGop
SfTGOL21xWQ3PlMChzRyH0z6crmp7xttuerLcNZi6gvpo1ekf2hNPoblUK4mx/SX4ozETSBNhm7r
VeaqH1EDp3lpG/0aAMjCnCCvo9leOTQuwIfwLKPabDIaqOQ5hn7pimbDKOiiL/CZyt1OIpjRCxEm
eUIS7JsQzk9CT23dgQlCbAaogxGbH4VRb1SC68IADCsc8Ilc6MtxgJB91vkxDfYdKVSPg8BaeyNU
txQ5hXwVU+yqqgM/Maf5YYzqxyJ+FsSA0nvr3Nk6kbYx0fCxycf525jvWg4K6E1M2KMslBOb84pJ
Dj6M9V3uFvuZI8HK6Va+5zdUDpw8F09aWH8FuMJXycFySM7n3HliuPwVKN46oVrQt+POVbPd2OjJ
oTCgrg8MbiSolKPfjdndqQzAm84qU78LnTuSXrhHjjNtTIoRHc2Ythg3Tf0V6s6aOdeyCmX7z1u2
Q+Su5HZ4ilyrl5negNTgO+r8ht3veSYemRNLuM5S2V13K6rpx1Eznx/Ren/mj8h80NGnAICQk7qg
ONDjBgz3yKtJyzmtXuVUJhxcbgHf3lMnDDDoevEg15//45njf7+pfNA6SDlO6rVXuQY6WKSnQgYO
4GPtutli4redVKNIMGQBtPz3ZQqwTZmsi5Vs6xHcIDWhcDkWivJHfHtZzCuq+KcU5EiR5BuP0jNf
Kz4RwvEASIVnKb3vMIH5Gdg+ZoNllBIyJ4uGJfcf3aS4SFbJ8iTdGsE3OO3fKrdWLRUV7rDYd/mr
3c6MNDkodXEwjH8cwrmJNor7x2iT7Qj0bBAlksyhavYaLV8S1mYINlD35nlcXjCc3vh2VlVWUlK9
2ANayuFkNc34u1A+lchc24m+gX+69gglOqGR0IGS9tCCjQlAgeqM4lq0fssJZ/NSpd4w8eNqV0je
ZY9Fdajn8R7G37Wn+q5d/RvaU9y9gg5lZphzAXYLqXDPHamBTcr/lfNSTI8Nl5Le14ErjGO5jWj6
wruQji5irlRM6JEq4Us59H6OVTQh5coiF6/8A/6jFHuKnCyzVqTCnSwU2ettW4MN5UTytrPyQcuX
v/D5YjiNGTInfoI3R0nbD6LY5wzyoA6HtaC3ZjnPTD3feGN84ka1c/hbX2/4879Dy82W59Mme+fi
1rFgdpKeGPTwlS27uH8upOVuPpj9m+Itq3oU9QKOlBhl8mtzeJeo0bKnS88eu8UTj8ZOD+5fXIO0
nVVt1+ga9PoaInBEg/2THsimUUacjbmPJm0l6wKmZIdmzXqZX7K+BTBKj4KSfPH7wLlTvnpVuBcz
PFDBtdpGbI/5InX9FPUWxaaHw3rke8c7xPG84y85IQmraVj3giKwHvcAMOe147wo4EK06L8r3GKD
pH1mYU3n3tmmzrYuer825DqzXIM9r9hiOR7pVuluVDu3mQvg0nvnTmjxHQEWOYPyS2KouJXie9Wg
pPNOGW1M+BMWav8mIC8xRGMLEhSzWSc/8gtiDuSIKx8R4RNrJzZd3hMr0HjiU+l/IoIR7gvv20gu
3JVweMbNYTD+2z+elYnOvmbEG4+rOi8oh/NG6F39FkAqAvVZ21gg3suADWW9s+q1dBnuzr9yuUP0
ntkK8Kt8EiIYf4aA29tzLHXa9wCkeLy6RD5poAgYXaNlWUtTm7VO+KzBPqbUOxTAnpyI/0xXwFxP
yeCUxAMfuKxUgeoTJ1FFD+s/VhYe7QlgRvbIFyoeIHA2QQfOyG6z0BbKJLKcetEnvE3MTAUQMSrp
FSaFBcLqcSu4A2Ni//HyE8Nd/JzS3IxBrTXziGzVASkDJM1XAPR15ZLIecIhZ3SxUo4At5bjkWCn
OpWKA4e5tY0L12kK6w/J90e6fKxtNz/I+fvvpln3FJxR0n9qhOKmskuiL8xnPynbFL1u5H9WTUHH
GIh4BAAPblNJ/1954X0S8rd0Uo/JUIDMvsZp60tfVFY3mSkK8C/6YzqmG1YjwOfnE6OmdOPSTiTv
1btYfTmxqLBiRR9hiF5bxi15BKVt5x7y8NMLtyFWDoH+tdwknnxe4HPLSQ3dTT0su4rltJSXkhiB
4GDKp53VfFoGPa3q73+r8d9bdlV39Qj9sAHydel46pILdx+Yw1lhiGBreTuxORLmSdKV2qlER3wE
eSJpUiMh7/CI7XKCK2XLiPkeVvfDav9e0OCaJMszxkE+Q6/ctYq5T+1HgBNt/W5Z9z44V4WJjDdf
kZMuEjbFHOclGTZROUgEVGB+wtDbyJ1N7Z9Et8/wfyQ+4H56UqybX6rpkVhP8oolx3R15imUg1q6
R72mdq24T93i+WylC1pDrpocLs5nimuU1r9cYA6nqiYn+HY7xX5WqitjkmmmbgnXLj1QjqBzAesj
MkSb0xucy1Lc5al7hKHEgpbcfflS3IHe6X5gegSCmA3Y8O9uyNJEJ0MmmAX7DFNghsZfjp/Wp3SF
1d9wRVtsUNzBm6a/oVDhWwBG5TMNo3gy2votqdSbwf5V+RHh3BO6DCut9E4ZBY5CCc9KbX/RxAKI
ifSxUOpdHLvyYnftU6r8cUbYLLArm9F+5qDmE645flFp1upetJ2pInImxU/CIWeblpW4h476uSnJ
P5kjJ0wijVq9SlAkloUwRGwbL2FH1mFq60Ju6tQrkBf6fYecTlZqr7SmHkfmdjDGayBua2tkIIoH
9j2gYMTk6W+ORgtWSM0QhuvUbp/g0c0loOdMso1UPubl91lUIo5TOITvVBsooaevzBpHQoQuiFP4
fQ3qX93O+qsxwCKiUtx6D783iDtcz69xYYBkNPetg+oHpq+tJ8y3WB7uBnd6dFnyz5r4GDGzXT7O
QEnLFbhVp0NErGIt5PoGlvdvcOIHnf4quQkozQqplqxE4CehHFKlMNAqgGPjXWJgh1J1aCA/18np
RBzoWqeAYOtkJ86EYawSVmp9fZbP6uYPq38TE6CGFoI2H+X8JA7Fwpk2SvjKw+odGT1hNL8lkYe4
jgwZHrqQVbHHcH5BUEfW7Aqs7aWgfkJa4zMW4tALnEGL7rNqfLJGnD+eCJ9VC2CQ6LBraFElgP3E
hYdmuwuqPwCGJOrmW3Gl7HDiPbbq1gEyYxDw/Ja/+72YzGGc7kt5nNy3qo8e8PNx+Wr1sOT5cD4x
o+Afo6nDZ6FZuwus8MIjtINarDSoP4Q/E3G1FaonE4teTQxHyQdaRKZD3Vi+nirvhYlBkNKh7Jbu
OdVBbHZbifKxMNo0H8RE8/H87deEcDh+DSLb6i3rGjZLbNi/aJmu/7EndYVn692GRBiVp0JvV0GI
NZ/PURbgtBTqFrpEuEbcfcuKJBKWoz2YBXQ+J9pFfA/tOqqkIT29biNnDK7AE010WTAlo8VOQOfe
MrKqxK4/ObSyd/Rm5s/A5pR2Is33uwxibqe23Edh8VY39YZ1FyQMNhVLnZflVl6E4w8Sn+A6NB8k
+0qdbpeo3wFFBsaKr60Ez6/oRIh0Kapsm3b3IPrGXUqewtlWyUYxcyQDhEVl+sVBD1kPouq+pxpf
yLuy7cX0QVvvNubVnvdNwDiv3Ll8IRgq0i92LKgozDX5W8wboGHExymm/tyZ+boCnsgwt3VQWfsS
ggYvm/CP5Lk4YwAIf9pqfkai8WIVha+BNp56Drh3lVeFILiJ24/G9nzgg8XU+JOHccLALJToezU9
z+TlrEaN46SWsK9IV7BEFEu+xSKzuL/BHMNhamrZvw9qrmZT33p4eHZTvrO1kSVUiezJXyVYyhMV
t+tuJL6OqRSKWaPfEdEiVsmRQMrGUJ4k8Phdf/VaIDwTFU9mf+9tqj+6faj04S9g8ZCqbu2nC9KJ
HuOgACH3N1dPvlRR2sny40KBxULGh06A/RiR5VW19q5lqYiXIOlPb9RagFepqLqEegiWU7ACgAnq
mDKbSglX+FbXpHNw4boZ7lu7odOg9k/osl2HyfpjGoVCLmjdEhOuxFKBREfox4yAVs0VCk/cYgjS
PStIiAIA0crVr6Kon5uCBrxauvRlLCpCBDIw0VrsQgUoJzYjH2DxHkThfUbHtJvLs9Fx7yInyfeo
Tk+bRTTZ5ro5LGn01+xLBZ2j1jyhzkMf3sPUp6r3FY35bYknEIMdVB4ncu9xRT+OecgR8E5mag4B
ldMoUD+UgCOJRprJzJtxeoKf8hf9TsGxeY4fl9ZwQ4BoXoP8mffMFf5rJ0BzS17sifH1Koo4/UtW
eUi6TTQFkQxBSskN5pNLxwkty4XCEaCFVWPqhDf54EAqsfb9EjCj2P1pzPGhhgMBMiZ/t9plOi4A
uAemhgVFHCMfZPwr6sDd5kUIjbOcaflD/7ImomHVnhPAZspdl4mglLiPAO40isD6qZ+LoxcHcKr6
4MMSCcvG7Kd1Alt9bTeq5Zvz8lEGGql11qz7OgTfr8KQUdDF4pNs3n1M5vOoz0+xM72o9URCk0TH
yDJAxwUl7LqyeS+ZS7GaDOuouxT5qrC+DXPdn/IgREvHorO3j5XOuaVRcXTjMNlNgPdBxS2wKDQ7
xgImEKXQcSQjcDE/JRqLs15Va1UJXnOmnSLkEv6zM4yXMc4uIoDhc23SzUOkmJ6qN+76Jr3GsQLJ
fUmv7qi+dLy3VXk33RzAWdSl+zC34b2gMnJVTOQaQ/fQz81hBLu5tfrxaObG1aQlsnEt86DV01WF
s3alnKr7Ha+yhiO8NTtsCWUFZ0Od8FZ3TL4q9DF8giG4HJdZm8+NRUlPK91o0/Q9I+65mrA6oQ60
6KDOU2mQiHbg0efQ9r3IGc+odDMwD4bkhqZHSJGlrk9q69Ela8eGaEhDXSwcPLRT608lrr7pQXB5
dec5NgdKKCmG2/DKH23B96+0WQ83WjAEf2e4IAy8c9JupaEH+pmaWfnGo1bbwRgIS8cmb3cDyqOn
OaeBBBXSjLYFIP2dHrl0dh3buHploh5i9uMQ2I6x5aKaUuVO9lM2xk9KhxUBiknLTdvUAei83j5n
Xm5fJnSdD53X7uvOPAaOt1ep6pZ5dp0LAitgQEdVB7tIm2Zr9H23pr70VSVA2QAN2poCiQtnY01J
y6GjCEzrJL3rCH6uXLOxKMu628mY+w1gFEhUzsA9tjAbSeGdU4M+dELboUtVQjfgGf7EgPk/OnDa
ba3lf7J0AIJcFHtXhTuWhR9l3TqrOE2f8hT/HDAWHl8xGzsEex8aK38fqjZbUZAAntkWazMg8a+g
3ebufOsHh0oP4OuoBs67WITIVn+bteRmK6a1SqhppmVAoZnUP4iGcxbZ/2LIlSZNAZOofJ6cp8VW
fLerL/YACTAEIAIk06IQWPZXSigJzfm6MKAbopOKj6rB8lE82tCbf6xj+yUJu5sVDxurxVzp45lS
KqEGtcrWPLh54qcVqoMlypdVql7sWQNfPU+XfJpAF6CNQMNsPsiTNDREnIFRc0DrOSzrZoxfSlMF
zJpMdyHdhjo9MyTDWKw3tKbAAGE91alU1g5qlz00AKYTbTX0efR4UaD0qKCRw/DW2S1a8Nlu8UyU
cUuKekbswmQLqtQ3BXFfeIdmifZDqZ8ouT7AgvDdJbsltvnPGjxhjKl0tYvspqtjsCnTxAZolqAh
gKCJoqKfoJc6QH2mBDjatqePVZEiUkwJodha70Djr/pYQm7Oo9c4cZ+aGr1LgzrMnvj3krpOvWHq
xy6Ysq2Zzb7G+plF8zi7+b3U4mObOE+q5Sn8A4/+vV5+KWqO8hsDAdSOk6QWBokuLR1NC7Y4q63l
VCAqKdICJxiAWumjfc9j7V03NWfjZA4+PbK8bWeA9oCINfmNl+Yrl5HcnufddbXexc2gwvizKcor
9jpUqve40N4H1f7KUOHf2MHyt6XBUI3tljkP73WlPHSp9mo0VDXdotsDKAEa25NSlc41GztKUCA0
PUpjGeMtyKx6uJA58nfc0Fn7GtIOlxSAI8jtc2J3vm15r3oy+baRvTLbkCaeEj4Fw3xyalTqSOhp
CtgT+UhNg9rojOscTGfaqi84jq/ayUIUDFOITtbwDUR7G4zMpx6V5zFLgJkRRQyRUUOxrSNCVuC2
8WIzb208awZ0bDvoHrVI+1SX+mKY6SVAfXY1VGW/XqgxDK376BTu66BM7WoKOdVW1g77iZlzaPO2
vmbFuyx23pPJWGjKQQGyU7VZ9ZP5YZTt3oo7ZM90bWXm6Z+0oofeNYW6byfBDiZe5PekCchyf9oB
syQzuB9G3t4GizDCzEwUqqppn83B0zTHFA/K1l7lSs7P9BH2Hj36Fpyo4mnUqMNH3Q1ujj6/4Kz/
1KlzKjqSW9NaHhDMI29tkmc6WOGadRa+EQuQc+UJc4opp8ji6Zd+MXcaYhKtRg0aOmemJo9uhKCO
BIhpiBY4jHYKFa39pDO60XWWT3DtDMKeEJtwKtKQIVKPbpTdVQwMAyO3YGEvU7Kca9f9ngxKlvEw
7UNNOYCJac/NGB26akp9TQmf+258mUst9xPGZQD/GjmYqolKd3KkB8ukZGUPyCCmUWpsnBlMuTNV
QENqQvjUl5GqGfyiFeTR82Q59zovwCws47heiMJWyImt0Ljcl3q/JW4/NADHlaF678fKHzsSlR5u
dzMsNLjQm0Vk+6ceiUA1FX6R1sWPeV2dY9WgcFkol9KAkl6rN1ejq9IlYGycOUH5V683VuK85FQu
h64+1Ch6oT4QQ2Qkkhv4JiT5H5lB/Wz22hrGTrXOqYzAcUS+z8XKNcajzhf5cFzZayfwZwtIXzQ4
z1Czd14xzZtehZUA/woycP4IOuVc2c0LdmMPZcQH1XkzKR87KCxHDGPOJ71Y92lD6lYeA6QZkIqg
NaFWmxJeUZS218LyvhgQ8+XVFWB6LingsuuSus9NlFAooRaQ2buqcgD9IVjK/1cQO1+6+lFJILwp
TUh1UkeRGnCVYuxRO3rMBgjjVkLMWkWr1tROilXuOiDY8PYfo5nyjtjzAv5NKwGp3FGHkz1nhH72
rL666fyTzu5jVI3HJtRulo46IAlq2FgvWhEdUnd4LLMRJbbpT+vy99RjBNrA8R7HchMszSWemn1H
t3xjFg79xXg6iZwaB/M7t1IfUdpr4+hHJRuearBFTMLc1KNO+EUIvE1mtE9RnKQjk2/R4T0WRfxF
vWLdO5zdQQ1pbWNZiNz7lCg1VgQwBEAGiF8Kth406gZE2YHm57dsiA500dVjfQXdGWbxlAEYHz9c
o32wjGHLjT8zEjUAxOGeFkWlk9D5llYD0QgRnG2I4enJxIYDoMh9MGBMEkrTsNBORpRegW3voiS4
DlS3Va36dvrpUhCAT4UMhkuV905zjh65D3T5xF+G4NiO0UkbHUpE3kF+OPQOcx6daFdRtIBttl2s
cOsApG/CBJgQxIayYuuMoxw6LXFudTRv5yW6MO7uQ4NKMbdIbrJYOd1gdPnzdR2htj8U04FpjmfT
nPwspaxBzVLvgkNu/5h4sbQc3pPUe3Orgu7tRDLRrxg0v4GEtnLT9GbHwY6iTrJoR52Yw6mtIxWC
Z+r6F8VKHiz7ZYS1ojIINWVqvAgazDXjgOhmiwdMANLC3oF4R1d4kGo/5UK3AGKVuwcjy7cDJq6z
s61w0Qus7QAQglptk/bbqLVpHcKsJZXR3ArUKPhzwhSUYHy9e3Eqcxfr+X3OylsevcVYlEUTHR73
WSzQJKC/oPgY4ChngPPAgO+pNjh8D3nMXjySq7abIAB7pKKWQ4SM+O8mzZFfJtQpwOi0CrrvRPoO
oQMTsddNbD9BjhjI1aef2PGOg2O322lY9j00zqmJCJDTY6a2jxkoLW8ohdhPLULLr2hVwNBTsGaf
1vIcWuO6mYHQNFiQ7FHRA3JrDnHd9icGgPvK/EXGvJHn0TTJyaNTELaPs+NBWpw2GltUk7ZZ1jm1
47XRG7varmk/cf8hEJ8iL94j8/7U1WEAn42urREccBRHBugespDdSsNzSta7MrEpqyIZQAN526FD
5k5Dms0uLiBwLwkCDpn3I/KlreBsI6TFS7ez4X0Xm4l5xxYbIuT5mQMgM3kdmidGQYxMv4N2Vw+u
srsMPTQRcCaysWLNai57b9BYprw0FvdpQbO4XaAx0xBWAuaDW4wIyH1GCvGtzKWgaFREUIEooBrk
dw4jeSASgjt4sRb2Rh2Lq2xxoA67hn8vB2WKG7+tgAVROHbm0TepIWQFEAbOr9zpcSAm1Pud04O4
7byVGc7gzVRaOnScdRfqtqcTF4Tjua1ceF0FyYBDQUfn+1uQvSmB9apm7oXl2rD5IfZ23QtKHTJo
byWWuTOWq43RlwdyGuneZgdUfM5LGb3EfCHz+Z5dAvYlW1YjmY9mcdC6Fzn39FR0Rs3XNe7SnQNw
KZYBNQYdDArtBJ8kaWsAoWSO6YQEBKekawKmT+rWFqXleOVW6BIH44wr4wwOnfbTcpUWY/iZGgS3
WearGfeN+PNnulq+rFsBQF+2I4uWB1KkY2QWNhy8kgm7KMaADsP1YZteDAoLESLc8lphSU0dILuc
DmcGqEvqFfXqawVgKqaDoDrS2TaAyCXhnhT9NVtYUvzOiL6va1l/lVxD4rtBvThQMdLJTi4w7ZV7
EyrhemYD7CI8IKCBSW+oOHkoQaAADdd/mZU1INI9rO4BuZpyG+X2tkcdY4FswSarPkSntdi/Bfvs
wLdPhuZSl+jgZd7DmFyMNGASiwMouoYwDOJJQ5MDJQsL2hO6yamlMWLA22rS/uSf1ZZN7YLXMRX9
NtQpeRYKPF5PUT+7qC0xJTfai+4D7NAxK88W3TeEBVtyYdTUKRJ+FGqzDkHwdT/sMmQN3W18WICM
Q6A5Dgt2hwjpkQb9YEiiB/QCO9xN7LZtbdtIO7hG/zG58SmBbSwCGu5yt8HfdObfwJ6Pzph9GR1N
3Hm2j5PZvXbZcgTVyOiByn4WJ1FOHbQbDWTOdNbTcUPNAKESMKy1dUoIANW43ogTnar3stfekDxb
2WMMdQuQatM7vsHhj6InddKPFrmhiy0EcnPryOF6KYN2WzNsjp0V7Hrg4kztexrt/JaCebdzYEbA
PsRiEe1lqGjYxm2qYK6W/cXmw0b71cMmVz0NPMJ32cs8mC6dh5TGRMdpPjaI/rcKYdRQHaWI2pJn
yp/kfE+OHu/jTL91sU235Wp0P2Wpb+LK21bI7kcA05ckfShiHhwda01/lyAKLr9E7fDXq+cpVs9o
WjH/ZqKp8hlDqzHsyzA/dKBo2bOWZXHGwZetKZOR9nfPJIvmTcw/ggSbsP0Q4y8/Tvtg1yIaNuKe
JYxJ+3ushm/G3PxDuBwfSt6wTqkrasK4Jbylnk8zTdeRzRrNU4/ptazpqcviTy4feDf3yYiSpzjP
97LSqQvMmWJzDUcbPgwwpsHnJRICSyh5jKFPAXzSTMAGNQM4ZEwG2Nsdc+pBCimIsKS7RVnu2Cka
+ingmc5+jYITl1mGUl0mNT/ABdvWVv1cNca74UIrQTZIrRlpNE2bvAU/F4aMoUB9xdV8UwG2dOmm
7GT2xp5R33uT/noIAC7o8/vQtLeF253MwxatMpTjw21DbhnG5ZPn8PfcYXhHvp0S82gvz6P2SW1z
zR8e0y/KPvezat7T6GnZFkx9hi8p9ODFcxk4M3rT2gsgbOo5wxO7+GRjv4Ns2dO9Ps7qQIJHfd0h
Mp7m6Ki5wdkt8+I3HNEa72h6/UA79jXGbEatBlxF2hIpxjR8TWuIAWWzW7CyopNeBakvN7+IjYsB
6VJ2v0K2fZwfsiX0VZd8A4K0AvQyLYItceZBxPENHI0oactmm9pMmeenpT2sCzbKOmUUfzJ+YhB9
RchohFT+JpSOo+g7mZOrFk90IAbfMO+d6YCPLREErLch0VC9ZCsrurMu+CTCgmA3IdkhPTCkacVT
gmTai2duecZZJAVoh3D2YhflpKH9o2EPYw4tZ1FCv6CN7kHPGwP+GJDtYqLXE+Yx9qadPGoUjD7M
SDknwwI2rIfSZjE0IEMpkLPtdR6pZE3J0FmLYTf4FSO+10vz0CbKTuyux4dnMsEoii7ZrFH5hjVE
OZPXW+Xej+yb+PTCmR81zQUxaG3llb2c10aGjo2XGNCjNBcRfiLWAUGBmKT/5CeyffyRuul+DO6/
tpqXVtF66M2/BB2wFLM/A3toL+jdE01MuJQI+fXGjP2YACxnMAFThGRjxqzhVS4tN4toDrEbhxDg
MCTBRoqv4gN6jHntoV9r/62aeY23OdYzc1pqkyrv8+w5v00q6F8Yu2qJ1/M8rV3yz6RDB5lUA1gq
CQojGGBffGeADsN/3UCqnL92WLeKxEeuOECeSfuUbLQd4sPCzcsxGY3BXCjeza7MB5BtkUknJgrB
NlcbnWZNgOSFXJOIMuhEsOV50dWcdRBLwBQFUcXx4ABK9BmNJvnPlzkBFeEDFQ92GytULoxo4KSY
1jmikymhUwu4saCmH1gp+iwxM5dIt2pgTSUFGEhPy6vtfpbUdSnUQvI3Nzg2Xt1dhOMttIv3oKRe
wZ4rVMsoamrzbShQYOS+u6m5N61qQ2zZU2wlVOzd77Ysf2M0E+c5uN94OGRSMdqBb1IK/lWNKue7
liabHAE2nShvJO6emy8qcFsjCTfIwG9Hg+4WAbCSoWvQhhPz1yinuoiXdBdZboPGAl/X9qSFg7cb
5iPn2DDdnZGBOLC6HUPNTjlTfCWdob2y0rzh0GJME2fA+sdyv1Yd3UYvIoPlhIL2wOUs1fA3Qx9D
DmhRAyyv93LC+2kGnBGAKVPXUyIl1p9sUB4WuZeKTaETiUjqYSPRqtop0BS6Hb8Z4eNZTC+Nd00w
J7SsEc+p5idFST4lkG1cuMplcYwJxByFZlRoHFOiI1AAmwbxK8m8VNwHxzKEpoIkxxpTXaB1GBYD
MhT6SSwT2sfsdkHZgTTbr5bIF78hQfyyWARu3Us3qn5JIUF2tWDsDSCcjJk6znM1IY+VqzCdxrWM
XLIaSOzKrm7Cuws7NYyTgzYHIoSGncrz4c20u53lfkrGlYv3zFRctoIKMU1zelaS4VR23jB4gxYk
qaG52JeSlNeBShyhxzMiIg5d4td6GGAdRh06mlPtIbg+Zc14kKfuiAlchxC/XvY1oYSFjHocenvy
ah+hw1fFeNDt5twqgBBqw4+K6iS/JjtmIwKiRl+wAh5cooospTzAutjmsqNzHKKzJEY2I2RqAErK
b0h6WYQEiIWzFVNqnd2xXevR6FvE4+IvSPqv9Jp7jKokkjPk6F+L7U4PeDu5lQE4R4+4Oantvw0N
a3EEVjqf+2ArBwszUNg/sEzXSZrSNiQ5tuZ77KLeQORgePmD7HlvMl2CoL9AYVEz7zEaapIsl8KF
heZ4i7ymXyt0deVEIjW0asf0G6WmXcp1Lqr80JbTLtIR2SDUlWCfq5KTDIiJVEN60Zwx+Z5mOuCc
mOTm9/kRG9+yEEulbUK4IKX9bBDOxjJmpANE1P1ISYb7OxHoi6lGzrHUkoNNsihWhJMXsqn09LXw
BRe2stiHwf6KKD/xaL/fR4xSEXeJ5VwI5aEZr3vtk7BJInYZqsZx0i1Ib0guFaR+Z1mULPr9dtYB
yqcvIWYRgB/vzZuH9Ji4C/l6LnzZf0uAnUMMpynye3zMVNvIC0+0H+2633iU+Mz+KhWMsHyBpEtg
e60oT4jvYzbU7Xf1seiyq4T1Q6BsurTcYVzwSfwPDpRORY6IEpjkgE/5v/sTS0ya62aIIPDiFXpq
MRwhWx+3jIsQK6iPfxtOcKo9BqQrEtLxeZI1D8SVJTgtPBUPVQLKZvQVdz3ciZ+Vx5bbgl/Fh/+P
p/PabhxZmvUTYS14cyuRoijv1eobrFZrBt5b4un/Lzj7nJtRjwwIFKrSREZGaks1m3nA1dQ0pBSF
eWg5Urb1OWMWsd1yrNqeHAxno90Kq6MsXY7RhOCjgxki3iireeL7awX5kdMRD2i6tGjIQPsD+44I
sqriWy4GeyMgYoAxoZOVNlTsrJeqjt43eAvyaexpOVsFRYqEwaH2bvqlT9Le4O1uRBMBoSa3h3zL
JZYnIC9SjEwMw7ZTjMKO4vEsP93BaOFZhUzYpCf6kIR3vJBRCeNhzUL3dOWb7j0t/Z9zQGP+PB0H
RO9XhDas4BdpZXDBFiIvyWh+2Kz9ypyUejbe4oVmcchFUBkvDGBaVCvhs30nXQmxZts30BYGm2i8
oD2X/YRzWeQ9I/OyZ7kGG05vMv6AuEaXUWe+B950G7FuzFzYZzhvDx1F+uVQC6CNY6t57xFypTWi
3+k5jyANh4Ow7APWPyLsRmHBgTjO7KkZorPz7QR8CPmOReH3RNQe+oi7UzMN5vlRpGUrKg71bO51
WEq2fG6Xn9K7V7C2ipFWPKMX+zSZDcTbyrhVVOgkH9uc3SdDgstfr70+uMkd2t55sTqBCmeCGIcA
ISJCpN8g5iDBhtjnH21cuVs/ElFTpCa8GV+b1r/VAeGI1t10zh6U3Fjo/Htdt8cYOVNxGLFUASES
28LJ0mvdqUdEKzwkjl0GblocxYTGUWrF3g/kTCVAMglZ9VPb9CjYwWHlrTP5ijFKJ9AoKkafOtVM
UDwETrMLN++VTaQzy5aiCYeRWpBb2VrueDC9576HRkTNz0zpRMqSjUY5BOc8s7udm/aS4iVx/4mY
CqfL2UYblZoN8XBd248pDNkl6JEId+5QT3rsC5I4CJ+++2LWiIh3/TV922PIcFA4d0Xv71fQNZg4
h5OBQDWAeTaguTM466UZTCTi7pmhur2XuJ7Q818GfEQSB49AR+LscTtjeK8Q347V1l0+dUPGhHo6
7QjkF7CBHi3QilaJxfKZPYksS9R+rXb/0p8MMOjskQTpK+XohIN163fGu899KVfWggXOyImDi3Jy
EeHx6r/afmgwXFgd6grCQmrHuDGBbuUoKCBzvnz3ZlxBn9zqxxi8lwx2upHeVNRdFfs4qfs6BIjy
A4p6Jxua6ccAlTZkX3VreIwG898ijqERzFdFP93mtf+gALWbpt80vH/WtdL57X04obAQR99wUp8L
Y7jyaE/vCY1Pm38VgN5aIlTLiSi4EBTT4RxqJlQHSXczD/PbYhDxsrghVTe3K3fj0lzHXXIg/zqm
o70zyUutunnX2wli6IsWjaCZ595lVXAA771uXHRM8CVnXM2krW3iIPqYpfaUHhiR/dCWVH8mjuOC
4oGq5mbuPTBy+JhDdaqZp80cgm03+HQ4bs8CoiiaQ14Z7zght7nngKBRSIisa4L/eHOfXDu6BVh6
1IkZN1r9AkQJzOgwTsweJb90Ytpvau97OtnIatC8dOEwUXpecTvB+KsCPj0jAOM9ajG0XUKcYjPU
lf+1nbojY9p/uTL31bCbKKO4TDteuuVDaGhfdb8gGaGn0z65WfFZgMdFVYmKUExlAQ2XEBvHmN6z
32SZRze+LSmyRHUNgdvaaQ3myAcpse5zj0IL+ITivYS8RA6qcd29jku9DHeYvhsCh2KzeIXmc05x
SXcd4hl72uODIrshqqomKtocON2p7ImK+hG1Ixk/G3GrLCl2Cdx1F+y4zLPPYuoAE4w7ROfU4I5u
BXBjttyYyPgLElIyxVz3g7IJZZDYYqUCircWYnXBT578Moc3zTJ1mTKYmKbDmjg0C58YhAcEmDxO
p+it6ZGNoJSMIuMHE0V2gomG03acmujvUBJCuSf0hOOcIbazh8RxiAZDXDOgsweKF9SmrST3LWtE
K9uuioMbh9TFrrOdCUqhgyYsXL9jzd6NQlLZNENplUEhl6x7AGY2sF8eGZLiPqVA+Ef8kY/dLoGj
zqDr1kGEoiEV30u5lUZb7Lj3baD2pKcc09O/Vmm/Jan5lc/drU6QL0BXeXG67ZVCj1Z0g9yIe86L
tLoon2Bdn60oO3DqrtDCuF4ZTdx1HhH56So4Ycwx8zWkA4XcEwSTEPTWXQdKuMRDdHcifcYnEA7B
9YSfyuvWe6BXAdm43UKQQhPCY2TXBwKhCvrmBMK2OiEdHEiy0hxEyMAXW8EsAw9q5qnH25txetZL
V2Q1WNFrQ/0PJwS/VngGclfq5AmzJ7ZeA7LDZ2p5FfVzH0KyFUciVnKApsoNUoZXPm+lBfvkehHc
0lo3BLBcBRYeMBtwDNxgXYSbCAyK7iakgel5oesN0J70A8M9Fy8DoBofUec/hsZpcmKydNhxUYUq
Sge4YuPT+MVuKEiaeYUkbecGMd0cb9MIkt3UsGIF/fVY5pqSloI8niHq6jsgWMFq5wQQd06H0729
MVKA7RuznuLTztBMUnp+qYF6I0xv44NHVHGQJobfUBcvwZAWjFuMyW+TGKHDgSEK8d+4CVEagsR1
WKBq83tN9t6Mx54Nly93elsqNxCURtsvRd1ERPHQf7LuXF8PpFdNDt3mP3RkaJUh8JbaGQR2zbrI
n4gXnMW341YQkK5vCnT0KvTL/LVeHlvETOAjIJYi3TggldaCl/RTRg/I2kLsO+1AnXZaeH4hA+dZ
IItMau8iibKsN1aISEMo2tg8s3N6Pl2RONcnutR/sSQzaLZAqmr6w1X4JnNl3GC6EZDKTuAtKb0W
ZrIQRCo+dLk3Ij20NOjEgGzMskKxQwNVaWFKBCY36oGMMr5+p5DZhnXHj7rs/VyCxMDKgPYqKxVX
BQUTCgNPVtHfQCr2iY357ozuNZ0BJ38vd+U6yW/bv88ACIB8jlY83dII+EWkXxLpLyePmJUFwau4
5i1xrshVCvF6LGKjcwLu4CJgjwLQDmdzOdbegxZzCjd6x2Kt74BMjuXZ+8Wr3ozApOCPoFxx5YPN
5H13kI1izWi7g0qM0EzzLupHFoOo4BP6lu3OyFs7fIQJ/Sw7ovOYs9szzEJWt685mkEsp1I+xXV0
CLH3veRYx82xXxmigCifJZCPJ3frmundEAfq53NahNlfbn1/Ow4F1UIS37Jc7xPmmlwgl/PJstJW
elNO7/8ZVYplfvSrnKNjFVr0QqoAw1aiLm8xkAY0DRNFFPbEzRVhqQ5i9gmZO/+t/PmeTqc+DdTG
x59yn9y07CHdffym+F927d64xKTIAdG94tONPNDrGwLUX/mAUusSvircqCDMZGX5OeQgMh4xKJtb
VVR/DR9luVkFhbFtWt9prQpodfXWPpNC7gNmJ/H2M6ffu0mlximfiM9burvMRTmR8AXEcckOWQBH
yPMviREudQfsB5stpzU2aH7LIelZk+g071Do7T558eniNickvcNH331oixcuVOOjEeG6WuK/E/Vy
1HH3PgYu8e2HBrJGOht3K8x4JCYhcUQ7cQO0JH58lQfjV7NQ1MCYVVl7gyzXL32uD/9FjGzjnqLz
ji4HdAvot6aMzwsVyBsNwKDUxzgTnFKlu75rv64BYlRD36LIc2K4SUGdlEPQLUew4YvWJbfYPm0K
2KXv7njnhoU54XB15Li9hXUNXkaUk5FDeMXsqtTu9dH91qOFDRFqJpzK2m/unMk/dvMutJx5lGdb
TprJu3dsJJKMDKuGxDi5J2/Y2j5H6p4IeAncQGLqUqAgATW2IqOdLyVGV0eckKoBgEgIP/sGuYVr
FYVkywfIWLoir1O9aRxuI+7Qjx4pGZGp3g75S0EejqaJ3AJcp8NsHfUHg2qBVJn4QxmLeQGWc5/J
z8FQXZ0k7erFVgpR0rc5GsE5uAlj9yGLZS7vs+A9GU43Su9XEiw/Mv6d4+RWqWbkzOewObD/UrjP
s+jGrJxvlL52hC6UkQx6QLPdRD8WlxfJtwf4dlcECtDIFG1Dsc8JrDxL46N4XUWU3bS5f+PQPT2D
ajPkAWk+/8oNoPEV3YVSdJUYVTqUYRIo3600b6J/tuYRtaJnZ6KmYP+hk24HdC4yWRQ5ZwAiYbqG
tvciyXP7IUezfrPeNvd5Ro1fBsLPvX8rWgPWsd+FmCUADpBgVP+8VzdnDhMdMk2RkXW+JxwNOgUQ
a4NMTPpgvdGQQKvHI0T2nY4S9h85QXJxAShEVrJUjgFoo/2E5ZxitYoFk7uTn1+sd4ajYZOXM7Ci
mim/r6hY8F2Y0Zt+r7g7i2mZZ8n44X/mBlOnp1HJW1gdG1YZC15KeJUAZJ35/8Id7ogdN7LT+Rc2
ht/V5q2XO+EUc98R58LTIi5hU8i/CBbRGhN5pJRRiuYbuAPH2PZIjMCF5rQSa9CkecYoBYthCLgt
bo58erGOSCIdBLLxedBNsKtD8q+K8U2QHC2gJ35rWI/djPB//mLS2tObscxm2nzoHGXPgEATzXTU
CimT68456Dm7BFCW3PZCZxO/zM/EkuOTY4g4PfTtpGLYDs37qLcV3yrBgK3hdNIZ6VR4MLwNoU7k
ljRZkTm0/W1o/gInx06IzNLTS7USsHPfyVLt2obQwwJrQUkmfm0S1DVZbiUEyYZf0aoKPRKik88h
Kg/5LX+pWLhMWq2Gi7I1P9R5U+GH3//fF1yURZ/rySoPdsxAEDYVa8+ign6zYkLfdFjm8oYeZebC
ikACViLzwEUAzgfL2W+nn//2gml9LoDFuCPV53XS1EXmPZ+tCdtIFtPkKHFVzryOs88ed2MmfKf/
cMfjZusc7Vl+Z9E3uuW7jRq0lj6cFpiIH/NN7XMxNX2g6pnecOBE7oUfEBctoX/dNcODDh3f4ftR
9sSrHJqnCOjABkjSaOCmOL/WoChISb65edq1o+bbAixSaCziAzgNISUBWgqGzpqwigiAkBmBmhkI
t7x2FLaGjf0NqEZUfS6PU1c8PVfOvxuFPEArJP2tzzXWK+IeqjWXL1SqqEgfWV6bLViQ0sEIvhIX
cuIIcGUCF6iZoPYJbG62CX9OYLYiHC7IPPPSvbaYwstuKnaL/caNCuLsoRnoFG2WVmMC38DVKVfk
oCku5KgqWOTqfCGMJRTul+8YuTPMu2Xdh4S7G1igl9GmmD07UO3E9dKdZUt8paARlsKi/IcXmXg2
89L9lxwQOAFRlTEFSdOD0uCdfGCjSuN7Jn9LrezADcl16sjD6GGbt2FwHzK+RlWCNWTADn+uADlp
v/Wtilq28r+cWrJFQWhMh5vJP1dVuZTocKxKTjuBAnbzLoXXptcMj4cHo2WKzJwwl8XQ/ZDHnzAl
8K0P2jSKNFkVXuqAsCh0XcxbRT1IW42TyaZhB6/MOoHweCkrXFn/VDPlfoI4TN82PPv0/QjPpefi
ihum++2yZbTvRLmKC7Ou7CpuUzwF0Z0UfhFIb4zN8X/KwttZ66PocJwpkFk+TMZcJ1KWnBx47jOY
R728B0dxEW7G2qGVUOQ0ZVHlK9ll0ScED8ETEzX8gFhGdXuOKPLhtMjwr7sRg+gV/VFIA1ZY4XEf
dGcU1/VmyKeny4KAWMUghXYVBJEEwhm8ST1qvhb/8i8B3viJqkThdPqg1CC7P3pwTqqCUXN4Y/J3
zK5tuXRWkB3UH5YtZHk6523seRe5HBuZJoI3D+QU/oa2rnaTkEFewTYBSwIyMqPouqR/0qOeUUFI
SHOu03yLB1WAdjGZd1fAVej9P/J/3QOvHjMSV3+iwBHejrFBWxwA1b8WACFHsoFXausr8Jhwniod
yYybo/iLTK8Yr2yCIf747K4gN533Beejo/xSB9lLMiNnQ/7CnuGL0lKq+fuVd4Lhd6f6S0ECcKYe
j/xMtA+oMZW/oYhIiLQhGwxWwTlTHEK0f+FDAI0b86CnZN1O6YfRLuihIgZE7VZuzysZye6WxzX9
0KFiI4kHzRTHXQ3kyRFKwSh1Cqg/i31ajNS1gaUbBubkLVn8sFOkY4JvsEoq0XdkG3LpOFKmFTHG
74xKmXn1QG7cZhyJLYCU1z+d66+0iKpaokSsWaZbAVgcKmFSnA4DmiYN7+gCXiQ0e4blX+FgivtZ
RNVOsAFaKJaBuqwiK2XKnEJKSVt9zh16fIY+SDk6PX8qY+h/eZfsfVytngezrfNJ6ChX8v/j2/9Y
Gjo7y0pUy6Btypf4QEJXpdVB+TegFqWz7240l2RUhzFPNUX3HNG3oPmHeg+fo7MJJyNkYCd1SQyy
0jH91WpSmYAXI3SN38MKwscgIAhJeYgFAOJPxH9EZSXjTqbpVX5Gn8A+Eg9F5xcRJrDvDoMu/e9x
hzjxddo9KFGS9/xfdHQOPYnsOkgVRAnsmjODij3B8fIFcmK6sfpnKkbRvXDHipUwrTJMJYalHpIz
LYXFxn6tZM4qGWUlkzkRSgIp4GWVWXfAiPjULbQLhYUzAPc6mH71TE+h3Kydz7txTrZ8pVITvLui
IkIWfbQReNc4DKbb0JIgqt7WtjAfK0BQ2FQJuiOzHx0N1zj6a36VIZkZxzXUrQEBzN67CrJ7kY74
BLwu3Tz0xU5/OKbiYPLFDKMr5qrFJh2D02Fb6ieoS4920TzZgUX+ZtwHUL0LJn5emFb5kvRI1LLf
t5IxtBZMP5ogWnD2tJn/psjC5rNNldYbvtwTiXy0JUyUMZ5Kt3/s15zemfgQo1V/DpEGOJ05IFY7
tS8AtQzOwEDQfHJPC8WraCRa/rRybrMwpok8uyqG5C/FHDSLaawZ+u4KBKkCkM8e/TS4qfvu8TT3
1wwrue9a/74f+iuR+sohJrMG3abo/pGkw4soHWO93i4Tnex8/hI4H6qejSUqcvHwBsfzjzIQRujd
FtV4G0anu0QKHigd9T1WIPbUUzA5tFhP47EZq4e8t+/Y7MwotRkhN1PdEEHZjow/OWJ9F/lkPs9x
qur0IejH63MlJ0POtMCVeWZK7JwCP4RTQtXWLm6UF45z9AfvT/Ze7QW6uECzNdiZqlthuVGfLq09
dDuGV6Eex8wkVUHE2om77r0gbEjdjCYHkuDM6A6RlZA1ckgiP6SLrmuemdZx7VApwC+Kve74BrEJ
yBIFFou4ovUuI3ap7W63NTy1aPpkiNkrIxX2xkL/KessN5xm9u00u3f0vz2p+lJ01Nw21/5Xti91
QrhmlLRgXQ6jdzSL5ugx6KAvI0aDtsdlyW/XYLrzoSpddDCBgUBuym14nyzvoht+RAqeSR7PhUDo
OgO8lUm6b0LNrNx9cigzz/6nYly0Jpj2wmRPzBYTgZF5/j65zCVKHIaf1s9QMj5Qy31sEzSGS/zX
MNiP2eJDVi5vDEoLVboyOSW0blI494psGL28T2Fj+eAO+bapeEzjGnoj+HHBvWIDWBJHDfwfGonz
Q7o1dI43xzOXfiHmcT1E4RhVhfnxWQWLxust7MlAAOzybfwzGCZJkDm81WOV7kAoP1TCdwvmNhBH
trRQD916ttEeTN3I27494iZllsW2Xp3dNlFckAd7kAzlGKq+E5y8jCSgaoiZ3X+o3LyWWzsyQmzV
yMbPKHb3dIsf162ExjJ/zBnK9WCx5mpcCmvEGVpRuK/WlwIGzsl+C4anHiPKLpFtFGsq85sDfkQ2
GCOnoGhiLLiq9iF9SIJU1CiTujjNlliRojxJmHBZofXcWkYR1iE0wLPaJOnM2YKvHlCS6KGewEVk
HhBRM7ZW/D/hh6RkTj6/nNlyI0HAtxyj0jbP/4iz9jDAfZOttJrkqcmKX4QPYVUosR6H5dKlzJNz
M0lNWYNN6CyvRFQ4cAwi96/yDXwJ4j9xGbg9/hrXEhTdneAVDLuCgxN1Bc7iacr+5TqKOtN+OMpU
w/JLh/QNE94nzTWWFUcCxQlhFDlpIccN0JRpj98K/SIGa9GyjFgWXX+By3BZFBbo6r6kfvzQI3IU
gImdomc9K1ULfAqAihIIXCw5BskD3+VeeeOn+k9v3mleGzgCqyX1G3+mDm+crnqKwqEGYrCm8nei
b6EKOh2Vq/D0GQduJSqQP4wVX7OgREfnl9S+lBlhZvUBg7lnwLNvo40SxzfmFD0ISfIidEIYMEy1
gk/oljd0OQwkqgSxc/J4fbJS4smdp2U1X1axHF2oJVVBS8H0PEsxl/oe1bQahgRvocD3CxTDV3JV
m8AIT0eIhpyqIhLCwvI4R+tfuoIvTH46Zs0L+xEI9aTdO9UMJS3vvBDxJepnHhV/h17KGlBNDAvj
wBsNkGBWXq0bBLFfUFRTNx63o/wSQghKIz3WUdzBEpE12gCf1qq6mcxvqwsvEqTMBdF3QA20O3+M
kDTYGUKRFAbGaQoPCtmB+EEBoitlPvoyeGfshKL+JSBJVArVViygBmwJfKgkfCNpKnmbPDU7kW4q
bSioqOy/tn2BL2f6sdhzSkW0Y7Q64Ijn6GVAlQwNfCsGUfmjkBZUpoc2SnTktultv/5WTYVk4FqE
anlT/lr1K+6KS8qrhOzvEx3nRBt9WBxZfj5V4JMgVB3FDS6TBwbNqyUoU5WM2wQ7mALiJQy8zrrN
87D7yFXa7P2/IxUS6ch1w8vvM9QYgaUn4PyF0JbMmLoXLHSY/ODck/OUBRNSy/9yCWag5bXJGKtv
aDZ7v2j3KuBI1YwfjrStbmhLm5AxIWnVjzZAWYSyLImIcglwpoEorqXfX+k9uLasGokbd1XaZ3Oi
DBYNOXkLto6oLyX8AUX1JBFm0+yT4B1UP8TrkY7zjmLMGa2dYJ+qovCeOIvD2N6DyYh5IiycSQq3
tk1/XwaXECIG36JfhsRbqS4Ub90LKbq2PnCrc0JhFMif30b15lIlbkEMjDW5CJDxA6qVDRpJYHP2
oOoKLkUB3hbvTO9fZDLdvgw9m5o7op2XA37jmG8dqAUHAHKSoigdaPa6XuSZKohaWHc+pSoacsEa
/DLooRO3Lzql2KzOXV4I+7lhVgO+Nnmd8A4UioSviRYWuOENzWcpalBi9GsTmXTBQPX1T9uZzJ89
NwgN1utdOiOvC2dmwKn30GSJmO3Vul4wdmZYUK+AkHNCazCv/vd0qmYsHq0p/ie3vUBlb71/tsG6
4g3ymDkHmS/cJm9mYE/15QJayrEdd6aPGo6x3KusZEEkmqr5UpGal1a/zbLdDY51FM4zosPAxKvw
TLiLITzRi5S8eWjA9kySQWEbGuP6UkVIGVUBTDE6/JagOE7UbLe+f9WltbJLND2MHbDglI63nWV+
9UH4mNi0Io1IuE1ooanUEQG/LiU1pykwf3oPZvMAjqIa2YAo3nr6MYuO2b19nV1Vm/f35Ban3dI0
9xnM0rFfXpLQJFNw0YANOsq9dsKchn5gdlNWc70iYfzxQA3ZRtK5ZwZd/Ri1p191RXHcDeRRCLfd
OkSEbT4KxGma+VbAcBI6z9OQoAuIAiLDjml1uLeD6UOQbxtHwBxJFx8S+P2WDcAaL87XVrjAj7CZ
0f89fSF19DwF249rNG/N5qPlaxrXssAzI0+E+MBAu3JiOn9rK0+AJ1OkHB2YH35zZ7cMbejix9kv
fyzXpvEQLt5p2y3O8Be1HtSOtgLKIIaJs+8e5ix4HCakjpgp/9W6BYFn7tE1BGel6q09PEdlkMJL
zIApFOOzM58OiIAxGliZbgv1Ig1e7O7b844V1gj126b5i9WeqVDzRZj2mfMmDNCcHsP6FgMnbwhu
cZVQzOmJK8SUG8d3WUJsloodop7KKMqAxPDJMc+mao0CfoelPdZQKzKMPT9DyIcBHwFu+DuGU0A6
fmLj6AJYLd2GcmjBiVS62d461oqRhNS2NPtvRvT/WPPCppgEjzauyo8CnpmBSxKDFYJBrPWQLeZG
uMmFDK/J7JtzhFT8VlQnAjsnm/Xiwc+2N7jSW+M2sI/iep1QuRR83kKbEgRXNKi6Of1tQ9uMThCn
ck27L1mu9hjJpCUQtHO49PNLTiMTrm8BjXBtlNy2a5iYiiWY8ULk87UanEAwFPidffUB5eSVe+no
2MCscTMn/k41DqXWBiTHjJE8kcowhBdaks2Ybogq6JymkoW65Y/8+fSLYn+MzqFeo9/eyO8Oa3Ej
nE4XiwYatNYdDsZoHwDkeFJVKlghzNsJXrGbwQZiRiOMWL7pDC502V88pWAK9WekdkqTM+T9Obul
7eBepCmyeNYv7lZmprfWu2vTLI5lol8YyKx/Yg7LAwk8QYUaWbjRFb9dwtWSGeZjmQi2H0OiSOBd
v0VdoKMoaaObNAfMDsYh2DRxnoL6muCU3bPAGtSnemBVJ6ulV2y4QqXxpifSjofiY8RwrwgSMsx2
b/c/pQc7e0zGf5OJj9VWwFMoLFbs44NKoByGltic25JXYQSUe6krYWDzNNmX5OQ9clvUwG6lF8Et
8HZArrI2b/csfx6hO1XBAyVbSug+cBkcSRgQq5Mvh77kAT2E5C9GwhyAOMhQ/fZLZspE1xVZOjwe
dE0Kgx7id6m5YKOp16iqU4fjtSgcZCq7AXCV1CZjlmxrOz8j6YfaoPUg6tqek/E6CP2jeAV5R/3B
MF6VI7jkqKp6rm27U/hCSKeyi0BAsnzu5yBihiwTomSX+jAzi7+8qf5ptpLOiBrJgem3N9KnCVrm
mIhENEzxAtcjsOjIGeIyPIqf0Pl/8GR4Id2JCkoBoTeTQi8Ba1giY0TJizYrJt9CPx+W5dM9ISk0
lNepMlPMHYMND9nIEvKgkQOYExoFIt7gCNDgqxNaAb37sK0fC6pPiu4gOLPUWI7xw2QwKBPPL8CA
9yohMYbgQplE6Z/2qpIrRREChx2hLtZAJOKQ0dyHUNyd0Xc6awSKPJjKvtl1AWOcBVJEoZwH7UTj
IJCPSiZbXGUor/T+UszR57CpVce3SuRCSWoiQjMf6scEYwaE2yMk5Qv/JxuDPWywH/k8Hf2UfhrK
NaQswgUl0yMiVF/gGwl50qB+pVeehgi6/QM81RJtt9E8oaNpEH76T2Yw/OKrrhp5IywnYKIg3HnF
bzt2aXb5Jj++yIOfgf0RRViKPM1vYgZOMJGctCyvSC5P9pOq+gjTruSCI1nGiWnXPUTSNbvlZclW
QOklXX2y0GUrYO9iZM4hmLjWnO5T/sxNXhZILhhpSM8HTWmQuaFjYE7PIPrpkcVtmk93XX+p0liA
FbNtp/Jc2plpLQ+YFgASfJ/Hxn7w6IoFiOOpFhCchbHBHjBpuGEnKCSIoKuTLbuALBUNvblw2BwN
JxKQpH611x/VMYFzApeq7AoVnrjPZvgWp770lGKB6nnIbBbMEKJBkpjn9hQ09wv1d39GH5L07H+H
j9aRK345s5he4C03C92VFjpq448K7OX4yM9swrd6YHprl0Ghgo+LxeaFsoXa/skL0RLVOoiTllEk
nef5Q58uneT2xgcCMdIuY/lBxP7H2VMvkxeGSMf61zWbOScXxTpXaauCWcuJFIzKp6BBgWrcu/Qh
a6ZgYO8zxDM6BoCJdyRwNdm+8fQgQHKpwZQcRmatQkKwSZuKiCcHSoAhoLUYHAk0X/Xr+kckfNWo
Ck4O2s9Z9k8+onaXnEkuKk3lTXlQslBX6aOIU8SaVB6oIwAs90Ce2NaOwZgXp/h3sF0taflBwF9r
zAj9FfQ3vVhUM9T+JiNVusm9UR4z6hWiJDLXBzotdRCP/GzdCcVhI/C0PVPvUtS3lGYKPJM31DPg
vgguWNO6oTWKg4p1owbkMTYziW/5/iSFAB8pg+HqbPWqGngPcf4Pi4WWB47pK8uD9x5OJzKyLQwY
1YdnjkNAEZdJ77xf84q/UbLWkgiCATlcxWidA6/ZK4o7v8cNr5Cl6HVBI1ieVI6OMD6fjmttfTCX
EP0JcmzBEXQQBy/yBzO1Ynkey4T3qHGozSOEIgrdf+SewF6c8iihK7FSPdosqukvXJoFDzhYSOxP
BPGed4MGwx3EqKd1YFxOQctRWb7krn8b29/F6bckSdWaICdhI3I4BLW5XywHa/fcJ9774DckGoD8
7DG7L6grY8EEr5xG4JdRIvY05XhwjE7tSWAoOqQBhlB/wmHmzbIrYdw/KNBYa+eR2ti4IhXqv4vZ
W59SUgIQAow+SzKup70OidhxknrpvBSoTRpJHHhCu7gebnj9V+jpvOSEeXyCDIDonLwfrauB9G3I
mJmATvmg6W553eIZ6kYXemKrbXwM6cF28VJYsqM9GB/9PH9nWXirq/gkHh3KBtpG/sm5rgg/tC30
kONiH42RiXLoC8uD1cOKXCKKxNhsLSGU+edh3B42khjPRqvNtO9g3TzoOuM67PR9GQbZfwFdcnyA
YukyP8ar94LLBk8wzmKrIaHkQNkKypN6kxT9UqdY4U4zrIx12OrxoQWG7NDMyJY71O/BcghGbFR9
8TTSY58g6cvrJz0UkXwBO//V4K3Y8VlPBGKRTcwQyaw8/jNl5u3GcD7ClbIyboCR6eazzlzBNaKA
BtcxYOsnVvXebROz9tTjWxA8y77rvSaoGLmcKAPxxaxIb5Vi5vnyrz80u5mSvwTmN3at/6ktQY5B
cqTeawFhhF03Aatuw+vOKI54aHil08LospTJXnBdsWg9iulT6715zABKgU9nD+2pIQnONUH1B7Iz
L+WSRQKwjfnRpqFncldFuwoeSYwo/IS07gxw+ByGKkxMqxuQK3EvWutvZXeASgCbyAocNzJGqnnT
pRjc4B0jk8mJQb6JbUelwoZ3K6oo9bQJEkJonB46nlYyEuFMGdE7dFHJxGC0OKgfuBy3mW6kzgqP
4iuBwahG6/poGYqA1ZSMKGLbraZ5h67p12xsjxa2Q7SFec6TY+Qk/xAcCPQTJNQZ7nXRpgweHZPh
mtLuXzUkivbIezWgatPZDvcneHcb8qasLAxkflxaUeCWUH/cqe4GWqRSmRd9JQZWAgshipXgR7ij
n06dfqVV/TSdND2Vji5OYV05O1TfwRtwkTw0E0suqtl9FmRAtOMu8fcJ/8tktOV24jhOEwXq8G/a
Yq/o/ce761wrVPBO3X04b2c2gzanKocVuRaWK2yo2OO5tNchFBT0+5d2/Eof11HIomHZKKUyTw/1
N7upQLNotp0M+h6ac6GkALJQV8GMnZTnU2y8Mi7KQdXZJlFJEdlY3fgh6wd690CPlzuZqTDrr5ry
dByDEXJacz8woz5szJ9qsehVp0Yhzq6u2SJeUuRQqWGOED+oruxSPtGvCLb3yXfPd+/dmSnz+CDD
kEu7GHEShHNXHTgIT3s0g0UcIDQYP/wA6I9L08KxsyHGKeuFHFeei/uEjmxerfjZFJFkt2b0ueIC
Wzx4aM93CVmkyr3KZH0T24snQHhWgFdHexguik6zdDr2oXUb4EW0TR3Pe5LpY+bRQ+k1apk3kKe0
0WPXR0mAF+8VoujvZzBsS2puqkG3sAxwnTLSQusCID7AFWZl0+pGMlHEjJeE4Z+P1Ly4AsknGy7I
zf1c1khA2NSPaGQcphtNBXPjaAegLgc9FdG9MGg9fcpZX+sOkt/7FKP02qTXS3l6s8sBQKW8sxbn
/tzzgHxDH5vPqOYB3LTWvmrTB8+2noaof/Wb8HlsrId8OmFwjNxB4SL5sEP6qgTV27QnFdtwLIOK
wB/TuebtAXQpRyLTWA5Gn73XjIm7YhoPsyhi79mJq/u2sb/zsvf25NZA0H1CQOSW0W3h1dXvnCC3
sp39FFdQRk/rwUy7Xyef4RIXWVhDEU/DD840QkpR/3fx1+/kRKSHUAikTxO55aluneOpaKc9sni7
ymYSbsKDGWnx5o7uV1DYbx6d5gxWndjVbnDtp1GOXv4W7db+tByc2A3BoA3GV5vMLLCq80CzGoEc
k2GhjG3oO2LiwOhtSq28xLpH3Kyj4Fuw7OhgDqdLxzBMWjvYPG1DCMwEYwDjiuAezuw9hdoctpt/
54YziUiyEFitaCwi+f3Y2fjuabXBgAEPsqJ5GVHTRivSvM6t6dZo7fS7didFyBMVHABSEozhdash
BbV9zLTjof3soxJ5rjKnJYfUFLBxWu6Nsf4qCWetOqt31jY/tE513y/jr6kpj/l6+ksm/3OKc+a0
wh+gBay5j+iYDysfLKvsnlfU8i48w+/YjQUMDbQA88WzHsLCXv+YSA8yesV7tggSfbN6oywn1Qxi
U7bUTROcqr0TVJA5zH6/1Ou3T8BWOLN16acl6tlt/GfdiH5Hk1TAXRqk9ryYmdeoJ2IDviaHKefq
ejYIu+j/TUvCD++98UYO6WIcEQv/t4xzah5dML1TAEmJ1ax/zBiGV4LsCU2m74wqfxwrM7/z/OqZ
Cenlo+fSzzSkvJ7BSW2Uqz3y4mC6NxWseig6eqnpSN3vY6OtrYtgbw/Jruo91HuZroG9G3Bl7d/B
XGmFgHmelQ4pWdVfGyMsbI5YGPpQYorq0+GtUlUr/+m69vdWb3e2FX/Dd6d3d0DzblqeEZr+QqB7
P48NrILtJa8SgEYEPIeqOhgn59NjcnXt+r/pjHtzWvZ7uzjxnde1DyPoSOcXdw2tM97s9jD1vHJf
hc4V4v7ZZWVNX0lJgmgJt5cmtNt033O3UhmI1lerLmAFM4dvCddPRL9cpp24H17DvGPEjhgclh5c
ONzIwqNBNWwQCya4+WX5nBaNf4yd2X0v5ui4NfFdQYFjwrE3C0NYnDKzj5EQpSSYnX0zjBWs7hGe
Q78zh6g5dj0qSZO9HHtGzSJPhrRqNPwO4YwZOZFQ1SRkyMJr/ak6rhbtnInLbOBFSd02OrvORCHA
8DOmBRn5h7xTlqnmX/xZvOi+MP2X/+PsvJriWNI+/1XeeK+3YjPL18buXkA33dCYbkBC4qYCufLe
16ff38PcHCECxdmZmDlHCMiurDSP+Zs28I4OiwkE7KPGAasFsG2EgJ30mO3Tfv6WaUFq0n3Ezfk8
HcpDGXo417RHl5cezSB2PIsSJyFlDDb9zITbVtjqISJtQHMyvCM2uJ/BDRghHFv5tqWjamVDOE4D
UgPHpTxRGv7Z3CzRdvahYE4zIA1dcCvkWQQgSxNHWeEICoLIEqgFu4YyEA1cYM+r24B9xvMGYsCI
xSri19dlNMaHta+oh8uPghygt2bb5nkJvr3Dp1SqLl4PrgV/s2KInzQ2lG1DL5fK0A5PvnOHT1dU
PngRy/1qj3nw1ZtsdCrXGHGixfmUVNEutSyUMdZ42SxWlD1jGHrg5qfelaoVw8eFsrxbsp7dDPPX
OkSHj8ZAhQzrwvmNKqE+tg64x7g5hgunZmZe+el66xRkEa2F23Ti+ultvy43qnbQ4U/BRfl6Ns+r
wFwA8xV3brfeLYlqzk2780gp408alKQVDwswG4OyMejZIImBdozsxiLmI5WaPKUuywmUFrpm3bQa
QADs6Dad+vvJM+Ec5NeNm2+HlZIDEsqHQpLgISIHQm59o0LgqCg+kYhvmhpL6nByhytaHtAPCgwE
Pe1WG69K+Rw1BfVmcfBHMFBJdT3kxSPQWQompub19hRkTCPEZiimma3zS1UQbbXeL80tTykYkzG6
HHYXwyCobqmMiPZawhXS6RwKs3do6JdpFezlnYIYtAd6B1SgiJUJFwaqlDXdEp/Tg2JIhG3USp84
d7tTEGSHlEaYVOJIw86k3qNGgOQUzrhnIXQOu3pab8oUCMusEITDHW2aY+csJqpoKB3Kekpq8yIK
+6essJ9noksps/bSAEtre0NitjcUUXFcH+t8QByphSO4UHFnaYWgH1bG0+Grbo7J0pPyi0ZvWVvo
p5V3Skf7qh3v9JyJccqrWKwyY7iB6WuSSK1sn0UJykffGzGINz5LyyOCDG0gLsVUSXo3FM5XAYz1
5MszgTE5tcysF9JSac39UBoIbucXFrtV+pNytpmQV6ho2GYC5pMVEzn2p5kiYEcCW2jMtnl/OUJi
uZHh7zIRHfo0XAaMOOK7jAbMiA9r3aNSmbmPjkPJoyoGzEaao+ACMgJ96aySwHyu9AwYvPrcOBSR
KKdICj9HMEcp1HqEaDLRGQM1mGU1XnE5hP0rXNuEH0L4VqkYl+3hJrGWBwJNKXPODUrmDj8aWc2V
RsK3oGQrM+1SnKSmmBGcmCFsdNZiJ1AqbhqPdgRPYRTtZqUTM6zBVpZbQq3eX+Fnzsk2Sua9W9a7
PJ6POaeOEw3IJNeXGBeIro5PL8nJvU2pm6dsaYC09qDh1z7adjbAcZ9bHAqbaq5feQF9tU1IVuea
G7qMdyZVuTM5Pl/LOMTOURFf0h8ZekQrjPp6yFOEsMktY+8CT/EfTlpxeQEi65Dl60iLJ8BgHRRG
AqZX9RI+Uw5NSzNOS0gQk9ASY0tFtxrXg7DJFNG5rId+vgxG6yBdgvJFT2hWC/ajpvAsWNXCdmnK
s3SmhCoIh/BUsYwzytDm1pyzc+TjcdcOHoS7ZaN0lw8rklr9bVGllxklndaPR+lgS83B9LwNOCZK
xDcxAe9QpKcO4+88o3HJUV7P6hQWQC6y9UVbwg6bttJlled2BmubaCwCkF5PET428xz1/Ohafj6p
CWvt8pZ3UBDedyOEd7YAbc6d435JIZGEAC+NdrjI6W8MZMEu3buqib5gZXGRe/OhTIYf0rFnhoIl
cM48wuJFxaBZQFsBpt4nAz6NYLIzdIjctfpJZ4/uJdlG7lKuINUdbLREkV1oaEpMBDlCKax4jR4+
xVLWFrtdKVzLGkO9LtqgZARQwEyvqUJkVnfZSmANidl4tqnYODwKsK3c8499Q01U12qhEUO41nrV
jzTvv0n1G9TtQ5AbN3K+UUK5tKrsC3HZrWXGFwR7l5VpQFkC1m8YGTKwTGMM0AWpW3J+Pgs2oBIf
nAjNv9Dn6O34riLBHjMblWTvtfe5eoloOmJFQbXjsKjgZzfHuINlLRrV8bGbqmfR7Qrj9ct/EA4Q
KdfkomHxxJV+bhUQpaY8yj9ZXyVFedLlM7NxrqU7gxLLKSItSGZToOLyGCDB6HWQPV4lS7mTM6as
AtabLR3AqhHdIjaTlMcFFYPq8z1t8v2Iqo7AIwST01uKA4xvkuAibFJZ2AhgoneQ3AlQZuLJtc2B
ZlPXQaBg4zgUF7xlF2IA5haYkhtPVdPuI46smopH7M20BfCvjChC8yY1i1i51ic6eKA6uvPFyfbF
mm3m3jKpHU3DK4cltn9kOvkU++MVIPQrJznpNvkRTItx5vnI0XreV2DxLmeU1Ark0Mo853NCBank
7hUUrPQLPCn+U00COtXU6tzidniFjozfX48TG6yBPe96FN7pPX1r/BL2bnI0jeFzgAoVcvpnDRcO
a2roeyp9J2ldcQglU4qbmHtw0+QT+bEcgUw/u19OiQr+rXBFhIaXj/5mDUDhhg0n3beMWmQj+K7+
TiDe9JsC4Be6WA8uWCylPslWcciqzKG9Cgy1UZa665v8NkyKy8ULX/GOYUc0ivs1PXMDmzh8xyp/
kSf0DI5B82uc27+WzrizOiwF8+8ifiKffoxFGrbYUceXFjQ6Dzf4yWHomG2sweT4vhjHDmdrSE2Y
Lq8W3Y/SOBN/zbh5RPTyxZ/GbCONNrctbuRISaLoYc7625bitRyNIYdbu1rf+hDVfJVcO/P8lbbC
K4qMTwcxCRMGCuPlgxwPypkvrDy6SQgQ/AVin65fQT8QVymLC2SQq1cQfcw3md55rz264JXx5PbY
vNTECEj8UIqUel3DlJdJeOek/c5XxqlyqedSgagDF2BpV6DOgIlyiG66YAMX6+cE6FMIJ7EKLwyF
4S46kW7cbLyiWICz5+d2gkAYedRavfZjeWF8jLVItuC4P2cSF8zTTTYa2zSeL0V7MfCdjQDu5MhH
KgFiV8ZehWBJ40Z1w2fRTE4HfQeVeOFNQLmadHSN95XMNjssMcYXN/4qh4Ey0p3ucoj8gUdg7TcP
TjLsgOFAdPJurN66H+0oP6tGBLqd4R5plh+yxocKzRn0RRy6iYGLCneb3zVVjNq5/upS0iV1AU49
381OfbVmkPGdlGwsTJ6GvrqvDX8vDVUpKVUzlTCrBKvSOJDl2kuVBJzNzORMfcScD1ard9Ycbdbp
Sq6YlsNKimuEjpRKgTci6uCvX9k1JvBXWfMyxR4C0WGacrg/eQjKMcGvkpWhOsbeV9/rb50Ogjlm
Qy5aX1YdnVjKeL3fdJBH5TaS43FusaQt46vBc2i+euXPrBiRGmfN0rSVoefwdWPH5biXy3vJ4jtO
Dil0WEa5izD9GyFhdOIaCmqznx4BNX1Jg+JoTjddhMSS8Q0IyT5rbC7Dz2Vm/1oVETyzqHooKTkM
V3laJ86RZ7DQvcSkk6j7WmLY2fBfsGJ+6Gz3S8deBAhAt5/XL15jsu6k/+m6Ka15ybkz2CYKpitP
GznWYbJwCOqnmThdtBILWBBr/SnW5s7z4+s26bZJWt1HfbuNsCgH2IzouP8qlWEVMYlQpS/pClu+
vx0U/B1rZ2KF0kUJ0NzsoIKT5erDpMD7pCYyR+k3exFV3BDjrvyLmh2xvaTuWdXXHYZmxkS1U1XM
QxBx/0Ggglh9sSg2ketnD5wVCYh2kQtXtQZWTUpg5wc9D+dZBPlnInVy1A+bAyiiatS5WIEkIYbG
s/aRmG+/8vLXAriCOx3pMc8O1Cg3a05Lh7ghp5+hiS6Uf8sKiMLqQl6b3HYFNqYTRHfYeukPPGUQ
La74POuuUzjGUxZKOjTnEwM/9/ZRmuK8KXeKruMlVfeF5WFubAJFtJD5m7yDn6KvkLl1f/JSIFf9
bKLIlg8srnS9saLhMV8AwNdF8a034IXU6HXY6f3YZl+bcjqsHrXCTIWph5xq/ssexye96Pu0t66B
Mz2h5fapHGjdxYaL58DI6nRCBI4lPo0oudK+gRVHU7595Jinvs/a7VxUEVPS4tL1H4YRyZIVD9A8
6MILNxu6HY6212bSrIfeDV+AT993mXlDCis/HUJjbfOjmlj3OaYNQRsdx7r5ovsAJ7wo/SmjLr3I
1AThrqzXT+7g38+9DzkpfwoWr7nI6uClW9EP8IOnOh7uyjgA1DKbIAosBLmMtvpmUdZKCYBmFLzk
FxZ99dlpG1Lg1Hlyu/JnEbfc3qpDt7luTuMyfXcLVI5WXVHEMKDYZ2ASpib5Ung1un2rVLXA+0mk
MrfO/ZSNny0FyarC/QNu9/K18/o9jDgcRko3AGTisk6DyAbnlD9EtnfZqmEXGkTDYfaco3QtZ8iK
93eZtDvVTjdTTQwwj9CZs59jaSJvENzjoHAZNzO9m3w+1L3/MFXJS2pgDzZ1IYJb/slrx/0YkaTn
XbRve1qlEurDy+Gpc+S6DP/Z08ZRWy4XcvJQzklKPd7kMi2rY4X5RsjBOQXOi4c/1UZ+Nqndp6FL
v+HCdcJA4KTyicuMvzB8EEeC9KmSHYZDACqxFhkXICDrgiJSW2NFBCosqdyDAU74VeFh6b1L1dZP
KGEi91dP13H3K0mfrSbFVeIrV5XXCqfePGqgyvng7DObzhDAaMJjmXLFeSTCJZVUaISJ0FFkxbSV
zpt8VzsAZokIJfiWyJsvJi5Yq7EvxTbWQ8BCovMhlexfbeLy5ZUeB4qjNinFq4UW4mrdxCbOFHQ+
5Tpjs+uOPKYd8c8FN0BvjWy7U/155/SXM1ID8vCGZ52XAv+HBC1RVsJvAHYr0bLJY5gBMBK5Wrmb
YkRJYs4EAio7xQQmhn3GT5K9vN5Excql7J/JlTjBv/QhhyrrJ80bC6c7iWlpjlZULDvQDMkaXUmT
ZTW8jcVVpiLarqB8Uz6RzZ+T4OiQk72mdoeFDKHrkLiDLzASaguO1KEiE7Q0U9iGcj4JYtAEQSYZ
cVwHWxistGay6wnlOZMwK6ftO5FaEjWCHKXHth6wXLzPx+hBcqvAiTdy4aUNMXI7X2cN9KaB8LQn
nV48mB2cuVXpfx0DXmQ6jUeMCO4d6jdugzuT9sAwNuNDlSEDJNMlcxOgEwIIXrYC0Vg4eMfEbhrC
hYK4CcUGa/ok/S5S0sXPbyNaYKnr/nyF8/nLtTPG3yUYI7iVTKMjqJ1UeSGKJqBcX7jG7uxePxfQ
mxBQQYq/JInPjJYqMxqwqd46MQ5GSB3A0BEE+xzCDaFukyb2/UBIk3CnCMx2SYyNY2KeQYURTI6b
/8RM57wne005G+mu7h3oMWLIh1yYRA+vH5C4MPTGX6h33MgnMjnM/GAmVEZGlx/LhnXnk0DK3y1t
CE4OXjZ/tucfcv96aXoPxGorWbm8PINDYe2/8rYbaEuyc/px3HWOt7Xdm26kWMbTjyiVRpAjIghg
xBZ2NlwDoBoDel4IvSTfQjBb8mMCY7GM5nyyYVmkN6Hp0G3Cj8d9qTpYhPTbc4CHJC/XHZU1Lxyw
Ed05nvrUrvN9y0BQFHYMYFhw9DrUw70eW0BMoAjeVwhD/LFr9L6yiARD+kGLd0RHIOuPYzjDFxjh
WQDcsVBY8VwguA7FBnq+gbqPMDOn4yW4FZmLNcvuDE2hc43u3Zm+RfIN56RNbgKdGcD2JNqkiw7c
tJ3Oago5aNUMnFDWObmF1svP2ZuheyXKQ6hP1gmLpA/y7aQydTlVHtKOKruTdGHlw7tWd9HyuH0X
3IRRijWsdT2Xok5BsGU8QiKEfEpkkr9KdNkYq9E+7xf12IU5fJX+wF2Gd0lv7mIpm5AKx2R+xCN9
Y28njxOqt0pSvhbyXVuEF2tvXhNuE5dU1lXaoUIjs6Lc+jbl56Y8uRjZXHj2AWH6PvCQ2GWAxN4K
Xsce0/Olrw9uXp/WKHgu+7tROBSx89kB+3MWJL6zTTllBDuRthhesS+7xPuFZdl1ESxoVJgPo+6f
a9P5XFSrGIq3Vn9lW/N15Bpwkp0bTmSV+Cejt6/lFLYN4MvB+CkOmjvwX/sEizzBotrpeGUsOMPX
zqH30DG0cTUcS6XhB2WP5GPbOI73frUeYi7ZQgd3Dec6xmvma0r9DKKmZtfgpgnqx4S7N/sI+7Ni
OAol2BL6b03MO1LG5Hymh19QGmqqp8QdqQ3W12bUPPnUetY5eSoDbuF67R/81KKGToozEZJLtu/X
y2eo17RcaKMbnwft0qLCv6Obf3bujJDUCQtd5BWgua3F52Ged5ZVwU+/ofBDoX9ypn1mZNWFi2La
NKFE6oSbpsd7q8O4xHS3aRZdxJ25tcx+v5Y24BMepcgd+vs2LlpVfFF3yc/WGX9KzcZyOpST9CMZ
/Awoglc9+iHVhn5ntlKBLSnJUMzn8sXwVLFnDe8ydMzy0fChoReYzVJVBcFiqscaZBkSVggPYaiU
qMta2Zfu4Hxtc5/AkYJBOX5zsnHEccmgh+pfy/HvjOOD0aGe09rFCSD/JpX6UY95VKTvOic62ZwO
rZ1eNWt0npnOwdfTZWT2hwLQ3Ey/YK6Gpyic93KKeXh4aLRm1gKLFrt4xLjwBgcJljqwlTryn0Oj
f6kIdYCjIwdJgesMC72H0qAIPY/2Zc+pNQ76oYQVGMfqVo4jEaDwBeurx+tGZHzq8dik1tXSJPPO
TKN400R5uxvCsLtIYQMg7XrI0yYFi5Zv8/SVr3DLIUaaHPSf7QhaQY+tA6wD2oSQgtJfAFZAjg6a
WrK+Vrl79Ey4ih4g1yW4j1z1FC+YtiUdPjdDtiL3QKeUSKMnNJYTpsiCPXnnjV0F/VlM7FDmFd+p
0n1MxaWh4CevNW2VAw84uiiocXuLC2y1ARA0JgpoT3dTldFx6imkYsJyaD3UaTsCHF1XV/DEN3Fj
HEwNVJofBNIbf8de5jrPadbM+b63lpuiGw99bB5pEn8zp3gXZfQJoxnhA2ZWDp+Q67VA/dgMzC3+
wHCe52SPLe4mtUoqAyXQ8xEh4bQ3926mdzOlGNMKb+AmC13Uv25FNpSDSANwb1bjEFUIY3XLvo98
NAH1dY5R6lA1N6M5ovSdYGzbdZcmoQwsGHSzQgPFdz8jYc8fC7cBL1z0e2sNj5aGvzOuHhogcZ6f
r2PR0Z6gxxQhTruJcnIleE/BHtL4ZygIFNjH8RdONTi+lca92yTXDSocfdkC2m1qOLGTjzjuPD4g
bkmOm2Alrez60Fiw3KOh+J5WyxcUtQn01mzcVxXqe7CEEXwvwnbTWywXTyPQGgQN/jDBcxsUn5Ik
5H/5GenLQgM5+Am+byGrQMhrhvplIOF21kbzPZbM7jbyx0t60jEiVNbd1OYw9YbHda2jbVmCcEpn
By/Zrv3FSeifD05H3tiYuOXBkaRtLhrHZYGOdz4g5kymujOT6YcdWbh3x+g5DQtCletIBTRObmtj
3EvhKloPkrMjqk4JoyL/oG1PnWYT0E7m76WSh7nj82h3p8GLXxLe1mxMt/LPMXRejA4ub/wlrvNC
rqi4PCzd8GV01mvRxR+aGAYLJCmmsyAL6VnWhNZX0ViDJu6O9QBwn2I3AwnnJZ+626aftnnEyd7P
xoWLb1yE9yl0MYtLFpQOlYTRpSbuFRc4wp4TO0jFmlAJSmKT/pCI2+DGXPFNR+wgW3dy7FNOAaxD
uEyV3yUcEJ6FAKinJrqS6gYVNgvsnzSnxsI9F89xCjtUT6jysIYITajVYxMlvT8MQqUQI1cC0PZN
CRp7RsLT+DZLxYvuMu6UZwjCSGJOe68ouz3SwGf4UqHI0p83PmYg1J15lmGAmHcv0F7+sBrFZVVk
+9dbigq4w6y09HhrIUtQOvABOeHChFwjeWd6w03O/3MnnXfEdQtfHEB6yS+G7Mg88AnhF7oJ4Gv1
ONKIHLlqpKhLIEpe3jKjDat7saMdN6jlXHrx1xorWJ02lD5f+A35hC0S9n3UaOA8Idgn/pOec6oA
Xcg3ITFGHmrgYDWP5OUI4vEVBTPjWUF14uv0yjQZlmxzoEqiP2Qb/WvoxEujGVJzUEh9QI46A0Hv
M34G5u1OFh0YUE5aToldNwL2mzORjyrc+4HAOurKl4bXnBBEqzbdSvol3YAGFr3ZiUAWT/6KNiuj
azHd4RdKGter6YvdAkhjx3t04Nse2HfGhN5VWXMZ2/QjLwBAyZuBZg1vQysCkrXezAlp4wuUNegy
qJej1SVYMPiJHbakcDQk3ZIFyCMMxMHUoSRFY4KK/JcRxhu0J8/DGm3nsATz/InqTt4+y5Ef9Qj+
x1d8YhxCHHXowVwTl0vqKp2ggsBFxdwQ0EjH705SX/TjI7Ms6ZisOUoAALWFVMy6bYAjCaNUyoSE
bWwBbTwjIXrmYeML8kDiN/n9DCP92uQkeQk6rtJNMr9KeyEla4upfBvVs6IbSrwPq0IibwJxPhXP
Ha8DsLKcqOALcyrlwAKtgIqRubQNnyr24hEM2TeqNA/SlQi4gK1Bf1+6cMt8TBmIH7vYdKIShKA6
y0g+RZbcZAjmaMw5ZaezNPxk/5qzI1yCYUmddOe5jSIYhLLpm6k+wXQoBgvNX3uL1Rq8JmaPrEN8
mBpEDUGnbqlxysOBWSJUV6YNGIWeNq03SfApvYvIKs/Au05Zch0WvkyJAC2ZDDklZLsQs1UA6oGG
Rij25Zg1lqsILEFOPyuaz2ON7pEHI+WYs+SoghUkh6Cs5MflOQp32EbNej/F1lVNijIMPscK21o2
k4OCOOtlQpFLGr0VqZjEqJKCkc0y8mtcyd6bNPR96Jv0Iie2sVQOc0iQbjRdFq8rnUPo1g2mc57G
Va/ZGhUFdhgbZrQfnKg4ky/3OkKG179PsAjgO4kxMNjBqiqBVnphVZ9YOsCOoKzeosawlW3JKy3A
OLc0RoryC1T7qwkfFqBVohV8T/DodbAwkJpK6kvdEw4VTyxkchwaPvxOlgsLvUvnK8oLLNqx9g/U
oNAhJnwqIjQN/AH1B/gXYdnOANQrRBHwfzRCHLlMrNzI7ew7YDtngO+4oZ8i85URL6mNrFbdOshM
Vh3Hx4WEUQwR6mSDYnZCbT77UXGYyfKb3eSnKQuN9MdKzA1IKwB8KDHwwgTAqsQalvob76Uw/I3s
O2sIiP4Qo4VTqsvgpi+irXxizfEtazYfyn1DbUXRaLIIiCCjGl4MgSG+ZJ94NO5MnADI084lR5Bq
Ef3eG9mLffoKey2tX1ArqHrAEKN9D+ssCHac6DI4u5Y5XAakvPzkyo3FDORRU/J0geP1rYPMFNJa
+Xw5UWoWH0p5SNiEsn6ZdgOsRoS7pq3jV2VBuR+DU2pQCBPURWM/puN0qhIFtD05LU53Fwf6s06c
q9EHH+PZhFM+DsaqVXeV68GiLK/yKYJ8FnffnKnPzz3DTjZLhinN0h/xvlxfUBR/il1vF/keB7lD
Doy1TlvAI67QmAugMjbrU7rUFHqpEpGddjSt2yingj+57uMSR0hV16s93k1ZiwS2E4/tjggnvB5t
3ODiERPS1AxWAenjUfjf//U//+///j7/r+in1CEXUL7/VQ4FUiBl3/2f//b++78AhspXL3/wJ98G
Z+Q5rtYO1XXqlwF///3lPikjvln/j74t8jICInYM6RHSINpUvT6mg41MQvp1Wnk5H4/nvDdeoGzP
UZbvmdr6fbxoCiOnWtzkuGRa3eqMzlrUWQB2Vtf/+fFQ9jtD+ZbvgET1TJvex+9D6Wwox7jM46Ot
4afo1eXWyr3dx4O88zyWcrSrAsUT0db+fRBa/9qO8yo5Jk4A1HPhbLRcC8Lh9OXjgdw/n8b3Nb1g
jWu4F9hvXtToVbGbhaN5xBjboh4+4JfVjAD3xUw9dB8+Hs3/c7SAh/I85Vimtv03czd6MyI/RayO
bbl8WZGy8DvvR0pKXijzwZrcqyCuzj8e8p3XFaDApC3LdJR2tMz0P1ZiFZeByQmgjkVfv9hejWSl
np8+HuOP1e75nuW5uM7ZyvX/WBKTBwF6DV365kNwUZn6ysWoD7cRtXFL46SXov/bQ5lvJ5IRPRXQ
GaZmppTzZn1MA64dWdk4dyAfwKkWFr1EuMVntj3QgUK7fZOApoQmZKJzqaQ/M6puPsR5WF56LuXF
sas0qpBWtuMz62ePFQ82RE1IpagJ2Zwg4YLX/c/ULomiUR3bgklINyuA4K0bLuttFwDRJfpHbnWJ
sQnPEmEBZh59cVMDmVIUvP0exeMWOXh0ftYLN/GWbRS566+sggSbJ0kKWqZOHmEhJRftmDaX//q1
BJbW2gbT6AaO/ebV00SzvcAo9F0cNsHFkE/lzbIMhzUiIvaT3dCAoPl4RP3HavP8wIItowKbo898
e+41rREUa7vou1lgj055bbfA0MMge1ZW/AQ970eSOWgyeRdgU89VnV2uur9G1GgDgH378YeRrfvb
GewFOtAcwhzHjmn7b7Z26lVJOqk6vCsj8PsGFWIXbwCQwAmYbsTkX6OJj4f8c39zlDgBl6OttAz+
+2bTa+aDKlHrUaEaSMSVO58H0LeATuLeA13zlyf8Y7bl5HItNpzFwW8Gb079PhyHNO2X9VjV0aaN
n7zi5ePn+WNjvxlAPsA/Dg8ny8tKlwwwTsD+a6/8FUW01DyPIKu0zE/tnKW7j4d895k8ZVocWKan
9JudPQyJGeYGQ3KT41rk9t2hdpr28PEof6wNHsxRHjeY6bFArDejOPTk2xCw+LFp8XUrkGIeByLZ
6kRZfkPj94jXORLOw+ePh33v4RztBb6CB+76zpsXVg9t3UFeXY9xSbF8vK3Mv52M763Af47w5o21
QWAMSLCvx6HR9JMxxy002qUlbUiqqWv1LZkvPn4mWdO/bTOZSi4zzTzCc1JvttnkNIBhLWc9uuj+
hRkZIpBPLHc/HuXPe5pRiDoCV9nKU2/v6b5VLYKJ83pcWgE8FIi0xBtPYXrR6s3HQ733kqin+Rbj
uJb/xwq0XbuuB4byCkrU4fAtXqCKfjzGe6/J45h0TUJ5m8X++8YaF2dM8yycj7j77u3WulijYZcB
Ro/hJ63LXVfdfDzgnyczrwmKl+cDp+dgCt6s+NAsCrPCH/foQ87JS4yG7aAqNm0eIL6Ix9IhsM3+
Lp3Qup4CwHsh5pmkpSRnFVnUrq/hBq9xtl5//Lne24i+ZaMP6gUKv6o3EVFswxnq2mQ5DoV+VkHP
xrM22qYIU8QAAeMIJqCOQorSKv328dDvvQPGNOVy0LyEN4d1YdjTYjoWMwLIbN9nI5a84Zb7+ahU
bpOapJ+WuPz58aDv7ZbA8SRDsH2Pf/v9xaPzn5clUMyjHqenOKZcBxXsLK3V8JcVptU7+/KfI8nj
/+PsdpGJTPNkXqiIrt4mgJ96mkPwqr3p1IegMdUOMr65SSlz0Oo+N2vEqz5+1jfvlrCTIDdwLTdg
M9nm2z1rFLYB5lHVp8F9cnDc/Y/03E8u3sIukEtB4jb4yzHxZnpfhzQ9BlW+ImZ7G/I0tbWESWpW
pyBMKL73QXWWLsk+ctGz+vjh5EX949h7HclSAUkeZ56y/rh7Bx0gT+hUp3JtvgYu5lorJBmfmOfM
tI3vqzvvPx7wzQkoA5JImq7jmMIQeruBMxhuIA87TIPQRMPTfmcIXpqs5czT3CYfD/bOq4MFy3Yk
rDDBSr5ZpkHmeYtdch8adqo2q5pvKOH+7Mx8V03JU9uPe19IKV78l2PqnYfkWnQcO2BnavPt9pi7
xcmH3JpOQVdRQ8CTIav2aoQ+OQd/OebfHYrdb2ruYQ/fjt/3RzAWVkDbcDolOvXPYGegmUMTceyf
FyRj/vV0ugTGrEdX+xYXy+9jNfgTN35gTqcM1hROD8n0kITXbo/kAwok2rsch7/t/3feoGRGpmaF
umRIbx6vKiBys3Qn5Isgmv+gkliUg2gwrfDHh/JLTr3+44d8Z0f8NuKb0CO2QJLFGSPaur8PUtCl
uWtdTct4reroZnVgBf1/DKitwNU2EfAfqa1RVF1JkMhiqdTBXIbmrM9iOIYeKkR2T596TY4fj/jm
ypA96CvbZkjWjOv4b64MEjiOHbUg+Ine05A3v3QAHMgoKaPSPr/u/AH5neX+40HfxCP/GdTxNXEP
3q1/5LpFqoA2DeZ46unFwJv8FpFT/mUq3zk35cCU0ywwFYfM7wvUnnMT3KMeT1WgrxIkF9q4+pG1
xa+PH+WdJRJYAa4BBHLEv/abRcmDjGTlpkUZeTmMqBduMxw64YV3SFDE3bIdy+r24yHfeTIiF/mP
5Zq0o988WTO5adrYoXXy/fFhrhoEuRa3wmUn/ctremdtBFzpjqIk4ZB0vxkoa7sCu1rPPM0+fdkk
3NvdTRG9cMle5+ZeLKw/frD3xvOIXbh7lOnzb7+/MvTGwylcAxvaEr+7wRYl/j4X/gD5oWmOQx95
IH4r9a8vBpsBtabY49s6eJvgd1xMtltp+zQ5iAUEZv6Z9mIFpCE/j3R3mxoGKq5IkYtn5MfP++d5
bWupCVoujRXPN99EipNXG2gFT/o0zvZNKziU0o2Ocoaqqjx9PNafi8ZGNIL7z+K/jq/erNPBi/Cs
6lZL2r+Z3Ww52raii/bxKO89kcsbDDzbsrmJ5Aj/R4QWGbHZoVHonMpquOoRgPcH/zrTSC/49r++
7GzKIKZHtcD3FdSN34fyoV37up3tk4Ywvg7IYVt0JVp/o/LhL2fke3PHGcK9Y1ED4tr7fShn6oCQ
TqnJxLk2LdT5uml8uL1L/ePj6ftzA7AAHYi1gSZWIAb7fSA0mjwLbQrzBDh7nzfWi1UPn4Vt2XvF
Vb3iPBnVu4+H1LLIfo/6ZEwCIslGPc9+swjRdS+XIMnNU43XwH42dfGYmm28zf0RBBQSjNw6vhHA
FhrXXa7s9FpFdPezhB7Rxx/l3Wl2eaVkThIRvvkkZerFrUm8+J/jxp+cr15cPmtzNP6ySt+dZkS8
fF6lS4X8zTljuwbE/zQyT7GKt7aN8kcxtc8WUhtnLJ4E8xX17Azrl48f78+bgon2uYo42sjC3zY0
xtlv2mLJzBO6kv1TXywztPjQEJ1jvPXSBaODGRT7X86Yd0elfEfzRoK/t0GTlTpoq1KBOgmMCaD7
lSAZzAkIVZ3NG5W2dx8/5Tsv0VQ0kUlVTBoQb+e2N1x3dNPCwgi0xX8hHjDdLTCLTSNapf96KFvR
rlGe9siQ3k6otWQtwEPEuZygvYuq8CZbQUgueXrx8Th/Ris22bxNvZwlw8p8s/39oSuoljNO2vS/
dBG+kO59PMI7k0axCfUZ13Tc4I/Ave3bVDeAszhg5k8AnfZmrb83g7v998MQL9hyn1PRfjthiVO5
Q0M355Q5hT5U0MYuAx8w1YBMyeW/HoqwQVnSvmOXvV0GwADtLo8D77QY0zZKGzDa4ETXAV2jjwd6
Z33/NpDcSP+4cUo/GBAf8LxTXKsze2ovLIQ9PPT+qwAd0v9H2nk1tZFF7foXdVXncKssIUDIBNs3
XcbYnXPuX3+exZwwCApqvjM1MyRJu3daeb0vWfPPh7sMOmG6mhKxQ+VYqB7z0p1TaIKqkgSHx6MK
hJoJajV3oE8mAeUkNP0qAJmO5K+hpxHtipnEYYnKp8+fQr+IhMhTiJ9nG6oJyhHx8rezTvAzyYhO
0x1DOyV1EMDQ1cD/gfEjQ4JjQwPGQpuabaIIQN61DtJJ5VLM+PpAsQ4iXlAuOPZrnv/zh7M+0Cic
Y4QN8XsH8KKLhysy8NSGZJ7u2sFbxdqjWBx0sQmCX+/4NG8AWZqebZA6Gw/wQwov5KmozjLdXzQs
g2e11BM4pWLKcG1tFTMDygVmGBBZy5DqSSxDimR4k4BADilkxb4Uw4CBzu/k4wGt4qXMjPeBp0hc
pvJuc0dS9uoiggU6HahGsgP6+R/lzQAlm/S1fL4Ol+Gq101CnWF1kYY13kXknWF2w1nUTGEBbIyv
OCQvBiADlGRN84tMS/aAB/983A+0G8kxkkPkiLDZLw2jkva9IQRA8M4YqYfGinU5IIIUCIgJcDKJ
wFB8PuIH4gtMM+x223B0NOrFhrfFoNahx4hjQOkFW6ZEyaMQIH8+zIcTQ4GKalGhqr246n49hGU8
MIzmzDsyX2y2lETqgAwLVXj9lX75QO7bWJj/dzwRPf8SLTXJfE/VevUuSWf/ug3BaDN8xf9CUn41
yoV20RUrzq1GVe9s2LHw9/aeov34fOE+HgKBL64Mjobs378mMoDqUJkjC2d37WqeTZruxi/SpLL2
F1Yka/X/hrjYG5dYBfguzMJ3gkNnOYeQpjaYy9TnCJn0+XQ+Mlkx2whcvMa63ukxx26jLBwq7a5s
85PTAFhHSRmxEfuUZtMmMPN9kGq3XkZlNOh8QVboXyjSD5/ANaTmAU8VMXexaTZFUgoHTrtz+Ow0
ju9iwb+GO1XfIVJUAOWkDBWmGFBnvrgFH1w2h3ILC88QM/Jd7KTtOq8a2obLBqebbitrSDgefXiL
vljlDw6NoyLDCTub/HOZS4htvwRTDwyRNMypm9PuG0f74ui/PzRMwpNQFw4wCfaLC4bFlQ62EVln
4MCe7KGlbvJnGQ4b11O/UJia/u58OpZJcQ9qCV+HEOLbK1AGGZAukdufw147Vo13pC11LUXmQejQ
DjGv9ADc6dqkHpe6Q9AFF5UbfRG3eb+ib59B5Nu/rmE+dgBftF4P5VUHcxFcbAubToQvLsd700BG
Id1ruVQZkZd5O0qf9AkGjN+fGzf9DgzlpvCM37MBTWuVwwlu10fS0Psqsh6saf72+eAfbChjExXW
MI8swiZvx26ayOvHXushpqx/xiALAZBQ7rOmPuQFzef/g8HwFlE9+HDv/KlYCXM1Nx22FOW2yqLM
3o5D763hQLE3OhhmX1w8udNvRRzpTRLCVMHh3aiXeb2socraGrLhzAIc+nSirJ02k2mKDkRrNo4O
fH5XnYu4+8Ke+mpcOVb/OjY1lBNmZeZ0ePfuIRnBh3AgNFf8by2tD1Fu7rEprkzYej9f3o9Oq0XR
n6UJjiYxo7fDclLjGQjF/mzHcJ9A/DRsuqJvNp+P8oEkZVVJjpBYM1QVUfN2GHue1Q6K3f4MMEfz
TbEb/1jp87DvEse4bTwa+WBUBM0x67Fphc63TwpLgLeGL+b7Xq7yIPyLRHcMxJHx9kGKci7AezO6
M1jw0caqJm+fDTSR+WXpfKE+5ApenCSxlIi4E+LRsJXfDqWPsVECLFGfa9d+VgtiKymoeJX5A/iH
ETRcStM/X+UP5kYUHC/M47pIev7tgIRRZjJAdXdOfQzrroapty4o6g0x2/4/h7qYm9+nrprGZXdO
RnJQgRGQds4i4C7qL5MlH83KxuY0NF2nSu9yx2baWiuPorhz2YcUapBns6ga9oF3jmNyX/99Cand
RNpQ5yJK/2IJh9lqNMgQz22ApKGM3gYcg6LfX05iGF8cxfeGLpWHxKOJSuOmI8PfjpUnSdmZ9ICc
69yvlzoFaHQ/acXGAhh33XpquGw7Jbmbyt76+z+YpUQf8R8dskEXIyuloyhU0rfnuOlutNjelbZ3
ajTniyDRB3qCwggSJqbJtnHz305w5vj7Zju258igWHnGDACSJzt5bbOY5vL353P6cDBWUbJNuvsu
rKiZEcgWMTvnpjVF6Vqvg6XegPQYQGUMTMDno310KPG8GIgAuEZe6O3UIl8b0hKDnnYlcEQGW82l
avQRje/+D27a652GFdeh6uZiEe1kssnr6c0Z9E6IpycdXkCvGdejCZDp55P6YAnF3GQgiRu9K1Wy
Kj+GG8hvz+Bc5j+UXNfOkNzc2BQKLIwijJefD/de44nXTFTPdTmHBKzermEAZlHit2N4pmJpBPbe
in7k064KnzpPyoiCxvnPm/Z2QJn/v1RsmVRUe4VTeAakx1hEkRBzQ0ANkHL0lfPy/ny4JilspD6S
WMplLoZqgnIgIKvcuRV9mH1EpCrXe3AxalBaP1/G13jeWz1DCIACZjAF0a2EIN6OBd9RMk1AGZzD
EcLeZGHR3LKwp12hptdufU7VRycFX0OHxKyPoVqODjPAr58/hIxx8Qy4KpSvEA+iuORSSMfI05aG
peJchP4vYB93edk/96MH8EXn0+0HCejnA35g6qPlCL6Q1LM96nUvZo1NjKEdGTF2Wg3tYKNd05oR
elm6rXpgSk+50xRrEGdwOWgTBauOZuay/FIRfhCj8wyKTShSplJX4rpvV79q7MbykybCJGyCNTgO
CmjwBn2Rehasxu7Rh7i4rZOtDRxw6LYw5I5jv4roTl3mtu3eRgBQfG9GJToqNmD9NY47hc7AA5Ec
Mtd+kLXrz1fuvdrxHEOKiykhNTFNLvIvrdMVkwq16TmFjwWaa3rzoFrg5o3VBpbmL0Z7fzAYTQKY
HtF77V3eSS07KvPULD07WvUiBhDIK4+BEhCzm/6EHfDAn8/utVL57Un0qLC3dAPcTE/FD7zcjw5k
Yg9zoajB+ThGwFB67rLxblMLjBgdHJJH5trC8swPMwyOA7DXwbfPn0IGuXgIC+vBweGlZBEQ47cP
IbDqfkqY+myVrb9uc39eaZ13yvzuq7ox7aPt1KjKpUNCwgSXjmCs5uMY6m1+bruhX3o0Sqw0z59A
d45xdYGzpgFXhYJ4jOfxbzEpQFMmNBP0Szprk5s8Lsd7alTyrW0q9m0a9PFVrnn1XZ6Z83Vb5VDg
/uelIbtJ0ogEBfHLS83ZWOOQZSORYSWIwhOgng74oON4CBKn2H8+1Luzh4GPlU8LAd8QSLzYhcFP
Suqok+RcgOc6Ws6dRuvFQgUisq51soHV/EUG+b2bw0CEC7EfEQSEIC6UdUEBnVNQVwAmm1oJhXiY
r6EC8q6LwlOOLcya66ItW6Ct+nm+p8MwW4Gv1tyMKoCRXyz0+8A0t47ADnkmMk6UBV/cBGccR9MU
vdB4Y/lAfZhBaD00qnPggCCwMEirlXAM5822rQMgGfRxsh/Luva/KG18d0Kl+IEnIIsiPuClhJx7
NTcCpY7PkJy3p66Lgy1OtgosVeNuHXtwvhlunm1T06Zr+r+eAOxblKOkRYlwXQ7N0wylkpjlt6qi
hV9RZmSxBYWRk2KDRtEEkWOdhtvPB724/KQQSe1TrWzYNseACvO3l7/p1Skfymk6jXO1h7/lerJB
tzGa8gvz+mJdZRzZXpJEzJAU3MU4HggNfRA28wm8znzRG9ZDWaaUPPo/psY1FzDhwGdGE+5/nh1+
A3CwLoVrNt0yb2eXzZk2UB47n6Jan46G5VZ3geOFBwDKzC8OzoWB+M8EKR+jxpGtI9/8dihK1ggy
+eV08qbRJm3knDrL/GZY0W8zAerApcjTju/Cvll/PkUxPP8lvd+Ne2En1mpILzCIaKc571/qRtu1
Uur8n8egvJigAA67tCNeLGOfl3VftY5ziqt8qdCPv/Bau/xirz44IUSvyTR71GjiFl0MEtBqLaFf
+1RCnhA7Z2rWFm6o3Oaus0zGTRx+VYbwwcq9GVB/u2PmpHdWKBH6yYEY0+/qs5qHfz5fuQsvRXaH
0JdHVQclJJQ4XRhcrY35khMdOmWqcg/kc5k69611BeHe5+Po8rAXx+DfA73K13+5C0FvuaFT5dYp
t5NFAp40BpOS/MnKGoT5YOObYEcCVp32ndD9LqrSe0isR7rhgFLfjMpdAKXDXDw0U7xWKwBIYbFS
3K80zocPSY8kGWLpBriUcGWaFLPvsBoNlHWAE3T6AEOZAo84yGVzvudRIKjLw3ppdvqtQC5/vkoX
OlZ2A0sHW8dgV3BPL+6oD5NzN/r5eJoMe9854Iun0JI69m04jNGqojn78/E+OGEWtg5xb7wMspAX
u++NEQZrO4ynzky068LvkpOWwVb4+SgfnDEbG4X2DkmMGJfOhe0XAfwl7nCqOgXoGAfM1r6rAYFQ
ymEV9/YXvSSySBcnDUtIDFaKPanfuzAbNL0jSBGNw6mLTNDxmnrrB+pPt4Ov5z/Pi9J4oiM6sodt
u7CI/C72weUsx1PRBofCaI5Kld3qdQHzuPaFFrw0P+RkUIaoS1Ep03pnC3WBXadmpQ8nWFagFpmA
b167iTqu5yBp/4yDaVC1QC1aXzvuNwohBIUOloTPJ0xKQhbvYnE9XB3aSKm2Izl0IQRB4w4Sk8ZX
WgGHdk+dckSl9QgKh1D5QoTqqNFNV6E5HcLSK3h22hev9MsD7NvKtVp05XLGxTmmjt0vMF3beyIy
+lUVAfegz4p+Y1bR7z6Inwpf66/hCgEX2Zy8a0PNey48TeB9awOAnozVNokLBmxhZsYIBHaogb2S
Bst6/O4DHnzVAXe8rgtLh3swUK1FEZh/3MrkLZnEBs0mWldKoX1XyzauQLbWrIc4jJKjNc/GrgAw
CdgNgCgoyJnW4airh54XLgxQrqDjcyqQiOJorZDx2pSTkt44RtQ+qMmUHicwa7a+roGrlSbUh9tj
s42LEIDBKvLXuaOUy9IOwWHLKyyNCgRvqKuKAJg0R78Jytg4j03rQgnRT7B/2260Lhvr19TW1d5J
jfIYxyr2nVXHt0EJ4EFRpLTNGnCBJooer6Mqo5YjoAo+iCwNWRlRd9gDLhHEqnqYjHa4hZkQ6jJt
XdumcZxMOq2MkIrFcsrmveFF9b6FkSQfOmvtDn58ziYvWxkNiE1Z3scbPdABMwlAFXBAT7ydldE6
1ANINcYE40k/++XWLnN658coXVlE68Hvjq3rSB2yY+xXGjiYBkjiQRLR7dZMZzJi8Z5Wv4kHrsZd
kwHF4fiBuw6GyVt5BnSEeTXMO9+eMzFTmmU+5sW9HUPR3lm5tTamIAGLHOoxbzWbfvariRVIKsDx
KgdQPFbWdCyhdqsTYEhIzpjfaJZF96Tdd00PAWQpWkj2euC7vLAyls3cuJs4znqSCnMfAhjogIFR
RNP3TrGJLENsWm39HCR5X7XS56qwYP6qW5IsCoWoQM7Qttel5bTx9Rps5t4cNhhA8PTO5uDdzzjp
P9VOMR+s3ACAPgoS8MBUmFx3XaKZbCSXa21YI4BsU+cb57Q0IOy0BkAUqQZcAqMHCasXNGyDiTKK
Q1Y7zog595zLJjVNuBKTRHsCIaN8mtWGPhMw+IGbzeP4e+Yl5q6rxD2hq0fdx8McbcdYV5Y+tfdb
vy+nAoabqbjPM+q5FlrVZKtMxZlqPGi8DJhuDkXNzQWZo6HtMkiviA5vRaOXrII/RHS8k0nox0Wp
jihuQKGLApB+mIRrmuOjZmNClEEgIXeBn4Q4sb2DJBpLQIMnModwz4rgcuYPo7aHKhUOgn3v3yXJ
sxE88vM4vZigxAYRfYlC4pdr6xC6td6HTnn6xSfp1h7bbcFLHfazh54GUoIl1L1xQtDVzJf8hSxH
q72ATBQovyGwsHyKnpJNTmWRE50K+yGDlTPO1hh6S3U2ISEsNp32kNkP1ljutP6HWYEhW6rrsszX
Ntj+vB5CIGgx42svg53S/T0GzRI0b0grNjyTZ9zqCWhF0YNO3XW2mw19ZVHDNIfPPmZQMIE80z62
3i/hvPcC6E7AuQf+BsQ3OJZp25Xfd4AK9Q2wsrvW9GCNT5eF1QgCO7y9FHWA5EvrdwreMbU2wEEl
6zxWtrNHe3sQAKuOr370ImfD9CPyWHqTbmtwEKKCQlqBuwHvyS+mFXFlsGG19Vyl/Lex4JdP6A3s
fUM5Qg5wpduHQW+WIOtv7UD90wFI6xqUEUGkCxxivOUQ7KyhEkzG5JumteopgMywDHIAQ62pA1Xc
1SFCgQDMswIoUbqB0xdgR3EddcVcOBX0ZVNeH0GIvakM7bqx3W3qey+qA9ugn8arCp68BWgGNzq9
7gs3LXeR3l2jlXYFE9aU+mEogPIctKd0TI+RLhBKg3dOtGJNT/6+9Ax7OSCtK9fa9Jr1jUa7157o
G6U3AE50ljQMLkloHkGWXNllctWazRXg3r8VP9toVreifPemYOdlCQ1HuXdgStKN4LdRmkBOTRTR
KAt4n2FLboE3aoMjfB83KuRUlhadch6Be/vTT+xviQ1zjhWvJw2uZVPfTNXG42kt4znJyyu/Tx5G
4kwWlD1QqwqUT9URbd6oYXFsoUCygFbuCYiDfVTtCloB5QDXFQy4Gn1d9hMhuqwimrun6WpNBHWD
CSt86vr81GkvwHqBeb+wqgIRCik6lNE5hKO3kzWuK6BwnXraUdm7ENTOceISqPHeptBwHG4KLnYN
DW2YtJuigCIblCDN2tdQTrV1fTekGZZHTxektsntl6EDfzqDAizYAq/LXmbbOW5X4TjB5fWgaddc
xdqFC6IdlvlgHAAKBFM/A9wMHpvu9bASX5QzGifPTsKZ4eiPkwuMtrvtygbQGdX6LoIH2JRbVgNm
qdexzbh80JStaVTLkep0hxonT+3p5QaZowSVWjt3JCwm/uRO2U9F4CubZomYyQEN4XMSHEkkhaH/
QA2vuMZx3u40cMK8+U4d/iSE4EP4c5mf2ZurCVSx+Q65xiKxGK3bwcMGwKxZwQPBrkLjvoEqHTZW
3624cmSdBogY52LVOdUaRI51MwNdhMwQ6oImvlKhkQdKGLwzY9XUxg+rUq9G+HzlZT01odUcgnRE
fWjIkYHJpn0pXX/HUVABZ7XzuF8Euv+IYHURKGCfdNTkLZKq2LPPeQx5XDnIaWoc+GfyaidA3mWo
w9o9eNKeWyhgD0J/1mBu8CPloS8Yl4eGnTLLP+wZSnMDxhZNby29w7hm8ikUHawV5PIUF0B5uxqo
az6wedwWVZm8I0OXfK4xNXfIXcXSF43a3qlqA227v7V74FvBWZs0+GA9aytHT06DMj3LpCMU29RZ
53l2joC/bbkumQvSG1P0R3UHxdXOA7WS3VH4gsbo2mbNee9UZwmB3bKBOkZ3DlZmgAQG3nP3nUDC
Mg+DBni01xuTU99r+fBrc+5SUGB4c14rAOF1O7rhWYZnH9ZkdBl+6j6zgkiujct5ki+2882HGoCn
iXFgWdlWCR7qwt4a/QyM8hNFTAK2LojqgJBRHxHKmYoA1hy1bIWLiXa6KVUMT/uhcZ9KYCVToorD
9FIA8E4BOFomhC+omoFlpcfYPzpKvpwB5GZ7BmeiZtWEoveKn2S2CG/FEMjBGOB/x72vuZFhbN3x
EXX06E13pnplJz/hRFX9Y5j1V0qM0eMqhwFwmwbbs4TjSoeqQ3RPz7njjKF7ePEY4Ly5vzlpHkTr
xG9ZHFFEz8Vwn3JnKnuEn6K7FW0zc85lVXgO1ohnYkn5fmLGvOF1SfL8ewiFKrLPUo+iTbmBJKU3
YEamY75hISWV4ijc+ds5+D5E28ELrjv/zqle6MyBkPcJ/oiSgAGfreTfe+0XD+mZ6SoLzJWrHyK4
ykUvMnqOlE21RyiJd7Wnwxx4nBV/N5FML+FFFvlZQMrmJn/EPoGj2eHquCOV08FTACi6cSsP1oE7
IUEmOY9ZAO0yK6uo+RoAbBEbRQZFRXWTUMDd+Xt9VDe22qwMa9grurNl8g6XmovgKTDaR0DHA9aa
P4pI5Jcp/LV1/6ckvKASV+oTPtbwd6wdaRb+j7+09JI/Ak3pK9pegcFF/i5ygigOQZU75DqNp8sJ
E6Md7e/zfEVe9VqP7TtsgNDBlN8pUHM6iXXmWYJEvcaZu2G+STTD4mPdd0GxExyjrGqxxXaOha8p
nz8JtWduXBfYaLyziKnPhrIKKOAKw4O1nzsFU+nOcHe++g2uq+UY3Yv9Z8BVYhXhoZj2obLJjY2X
QdqBve5oQtsQ8vJj5qz6qbkVNiEOmUzFoB5FxAUygLNBv8/GrrxjW5TbojN+dRxI7oncOwjtsye+
ERHRVO5ZzqvGroYAM4ISDo39d7nHBbwAmYqoS+QYkkBeiDqMdH3pp/Nan4w7L3VX9A/nC/4OnvsJ
FRqa7T+CwIYAMHnxkz82DHsz5ugGiZphRtrPo5GsfVAkYbHeiKJDzLDGHGKxdfmoUf1jVsatm1/N
vnVfgBfKn8VOYKKvlq21YZ6adSfP0mXJPWdIw5TADOjBGDa9SUxIByDMtu02hRXvx/q5g9/jNcMY
L3OTKrNHWVO5rXwU5RXUTiQ3ch0RYiEWppiAKYECZyOGOCHwV4EolmWu2seIKGbs45WRPGTw4R+b
Qq688VxW6Pp84yOeVJtt0FcO7yKSs6nS5oE836tNhXUNhwTvJT87pjBqAhQ4Pc82HYaNVcjtl5tE
6MxgQ/hJLXAW+Wr76bWsJbshP5XCwptsLGX+K2bf/14nvrS4L1OlL2SG4l64KGSWL8CQ5a+u8mrW
AtOJrmis59IstvAdrEGqX7SVs9EV55u8k40zzGQFk8297XSsk3/bt0J1ssFARI/7rw/KxZBdCFsA
4LS+PQ1ucpjc8UrrmyfPefDDPyBdy+aJrVMV6lGZuxv+0EN1x5b/tEd/g6e+HUH4RylzePm/7GIF
cQJI+8XPFMiGdIwPIrQ9jPUeaxTRvGggP+flutNsRSZz9vgiR5jbKXeaVQ10dQ2nkHzr27CbYarO
qfmHRaOv4WB3xaMRHdOgu4nthKo1uGLVo3AdIKxZ/al+5vxyV3g960YGa41QIHDtg23L3dmrlth4
PQY+QAW7JnqSE4jANDJ1kcfRs2PVnKPsairPQzof+IxC8X7zxYn0Z33MIJW0tqxFbeX3SJ8n/hKp
2boPum98C87iug36pZaH8Hy+apQonX7NIwyczGfKHsq2OldTthT5w694UlZA9AcSsoWFj4OO2pAT
qEEf6TUruffFiRfpDrTEP3kZusAmFJR4L1op4hfLy7oSnWY6jywu00NDA5ix5vPjSDnG2jn3tZ2n
/p7SeTGbDRaPyyQphb3yhFCve+Sqcz394tlWv6NgEShcezlJmIBXdOmKHnfabiuKwXbvTVhTeUGM
/OEPPlQgcpUrsa/59RQC3a098AOyUswmftcj1ZmJP5nfJwzbAhAWvN/AG67txlpTCr7ywj98VtId
RGX6uDnWHqEGG+3aScRC7RF6rQ70lyXXi4/EbPjHsxZV7k/P3E0+QI5VOK0RUVitEUBXfPERe07y
k+mR4J8RDTSgLYZBXl4MP4rZEBuKd7j1T1eA7tQ/ovBMFJXY5AwlQoa5iL3u2IAq+2JR8G6GRLQu
UVzsicFGgDVKraoYQMyuhWkWyLx+gpga6wsbhzm2M+w5hBIm/5upubK7MpasGrYeYkC9sTHRCXsN
uORixHl2uxTpIeeUPWqH4Vc3lkscbhg3JG3welmsK94vcqOTZUKKAmWyZKnCpF5Aio17ZUNiA+2v
MdIpH27kuIj+rpGe+MdOJsKGeSAZhduH9aiAhbeAA8YG4USIAJ3QdDmOM2jz636ACUI8RCbNosoc
eHpu8aTfszzinxWxDWB0ITJTTD/Y5EThVW4g+yfHE6mE1ZazNHb86jDNyD/ZW+I5oqC4NEOlEIE6
ImlZT51ymK64VuluMAgy/HMkZPM7bAhGDzywtlHjrRVt9eS+bR8GBJTSQxZmHVlouAY3FW65HGQU
DM9Ft9zCLuZ9pFU4LeYyU6l0SMSCkx3nLTyGWqgH3g8r05KL1EXRESB4fAeNLm8CvvMadf/PxsWY
F3xokwQnVp6diU1sq1dtI+Ys7ya2uuVawGYhimc0t51JxSbTJSeVzLWcdLaYV4iTnFrGIvSeR6u4
otba6fs99J2/k/4mjstXDd5ZWHOVph3Zn3xuHxp/hirn7KInbXyMocKVu5v8FJu8O7h9JvLAJPQU
WPFPbBsugBg9Pb6srArzjidg4PElrQis/rErV5PiQP5IaIhZqxXu/LiBfWNtR/YN0+OsGPMTPoC+
qO0nbDYMdsu9H/R0w4KJkciAo0VwLvw2w0WMxPlH8aqIf1aDRYKRBio47zqyFUztlhZdHAlMBSVb
c55Dym2wHxyq0ESAiUXKSig2RgzuD2/ngxXg73HJFnwyd9Lsf4+jfSPnDasJeehb/gH3cYtOG3gS
RKsIJEUu7biRGy73xScJJr6ulfwEzl6Wibj8QkutXWy4f028KV/rrsX5ECOBJQbNTqS7zavkM0KO
DZfAHvOXHvgeOGT2tCWf4wjMIoCo6mc+EcK7eWmX8aMcWASv3nsrBx2vAxdeAqnO8kuNkTwNY2Td
vGqh8qjNb6oPLH68lpvag50W1NU1hYIgssuF/D9HjGDhstWJYCLYJbThOg/io9ZkSbr2iODrjWbB
+pTE04jwnRWCZyyAOE55ZNPpriJvXw+ecWvijyLsXJaYG8BO9mGyl4ikvNnpwoXcjQ5TguFHxX8W
Iw3a4gTpIluINuHM10Rv4vabfBkSvaffy34w6tsKq6oZ96UdiB3V63e2uqMxZD3DLCByzy9miS5M
Q7W1zFIuj5wItlmmOxrZGS+EQNA3DhvbMOrjg2jCcspXUQLBA1HWCv5rQhBq7rC10BZiM7R9xw8I
hZTwHYVrzgI/q6h/hTpw/72xkzi+nK0OIcaI6Vxv0bKNmb5QprwsRA460EJQGWzi5mgO1h6+1hRl
Ir1tQlSWD89J0t9HgNUsOoiRLMX6zc7bKFfx2jh1Tk5rQgt/AHIXq7scCbzUPXRq9s73dGKvL02h
XPm+fT8lOOv2gwITCrvg+POmKspNTutwWdbHAkylHqusqaf73H7QWxdG1+JR4xRxA/riGs9OLZp1
6M9rt1D+KKa/H92c+E57cPLwl1jleRZvPG5A36nXcyK0z8+ytX7Qn3Bzd7mX3A2vlt6pRWyhDUVe
+fn3EhFSBH9lASRtLL4kspnJIZO8+DXqBrv0HikgKxkrwWYwkOFKAfceis+7FRmMRyL3IldR8qq7
t9VuJWv/j0shZXfoITC1V1VigP8+xkvNAo4EtFu2xFXMJdRa1AMO63AO7xr/uY2eSHzBAjkSAqUW
yB+dszq+7owXDkexD6eR7DrRNnwT0PrHUwZt7wKO2mXXicAhLKeY617Q8MLfQZwTbwXVWysXQfU9
KPWVn8x7szUXJiZZjwhRiAi4fDT1gkdzDq6Jeokw7zBIHPMmr+e1pufXPUZOOw2bFjExY5inkr6y
rLVocAQACMKUEJsreIS24uixlTNY+C73pyFiV7WwNeAgO2USL33Cdmrq3BIPCPDz82mfpFx1uWs5
vCAZMdcFytCpf4aatx2kbg/RSY87axoQDCsQiM4Y7g1OKShFuN1tvZQoBIXWr0EFEWVosAK9j6W0
bHR1WertGiKZLSXxz6/PRyFkNwWrwHHExJ6xBJwpOcjN8Yjy9F4kBiPYgtfiC1I6XOXNjYhGkRUi
TBs/ltRFTwMetFyUQEzNr6EdFgNFlaKwZLZerELM6LIMuMKZoqxGK1i3ZUZxwh/upQiEquBGRL/l
uIrgHobTpKIDg78EThHKsaEfih6WxGTcKhXgTnyVqXB2NG4KAlBuNFFjS092KZk71lQnRtlqD6ZR
yjixq/4RgYaj77YndguDAzaWw2zCURp+CyXQ8hqmUN12r+b2kiTm0kzDYQnm+lXT4GIWsUNjdYui
aVdohTav9mXcXDs99Uc+vsa4kU8xMWbI6F1xdFgX32lWZncP/fudw7li53LyePTOroGhhHyq1h7s
Ir2CL3JFRG8TKqa2mIbupCmmyEI7sHY4mms304/8OKax3LUgjzChf3OhMjrfZw8gbpxjfdv65q2D
1R1yWb2iIKlRXokJa0ukIbaKQ4I5hHjuWgBO06re+yG0RaUFMZVOsLNeKpMGVwkSDdh3CRmpHZES
DpDxV16V2tYhiQ49N0wi4Frk//At+9gSTh9sOrR4QIQJqS1iu+3Oz7zNmLh/DZSTgX7BEzJCbTk5
+QnQXXToTPMlhNZtHy5Kr5kXTTUzmdGVqIMoRSf4lRngAur5LuthAUS9i06g0uA7hFirQrNOki5K
Mdh6DGHLHbcdN7CJHslUyYU2k1DcsAKm0dwRjtLbBJJy0aaJA5bx0B7FPAJg+lqDzUCtZpmBCB03
M69G/BrZdV+3VwPcWRA0CunIIeydvzzdRjeedfCvaz9YIxdzAzRqCt/atF5pyBQ9RUJwA/QyPAK8
8aqxaMci8/odsZqrj3Y6Q+jR3iAMr8kjpEhNbdRv9bE/jXZwcIafwMa3RXdNk/XW4/Eawm1mdBTR
OqrhomqMg6h97gCBDPCz8TtgdI8qNDjQYK8zTNL2wN77ZvatDA2q8d1biith2nGPc+8s67JcWgW8
Tsy4M81FnHqA+EWIAUjtc8gMHI0SYihIyHMZcX+revWp7tu7oEsOscY9zfJV67p/+/wnt8H1PMrc
y6uowtZUSTU56MggRXGTGxHLxCIh05ILEqkd2OQBejY/eS7V6b4kMJ+TOSgB40LZxVPzswi/y422
kTguMNcSAjPb9t4HlogkSreuobxLCFx2xZ3RovcDSIP9bqUOA0x/zVZsn1zxV646PWhR9eCoA6i0
5K9irMG88GEJzMiIpz8IBSxc4iykNE9VOD3nlU2dwKO8X/bBZGFzQoRGngUwCYWwkgZbMbmgQbuJ
HXOnwz9rz1gSidHdNA4WVpI21IFppCqJAPthuRsMEn8uRo1opsm9MWAwiptoRZPXKgghm6lA5RFr
w4/0nWvO5EjTh3bS4Ckvu9NsV08lijusMLZcLXyKvR7anjF+7jRnlQTq3vT61ZgZNwNmlm31hKqC
talHf4cYrnUEWYdjGiUvbpWs1TKDbdS6qdj6FCYw0tpEmoLVkJJXiLxNMiS3PlngjqOrkdnItQ6a
7SbYt0a/qrhpK5c4pIHvm6fm9UzLHSHm0EQpkAoorfkQsbyePu39OYVuBzmRhGuoDo9Bre9TauW0
VrkJx3mXdxah46JKFob3I0c/uTQmuxaZ4Bms3qZvH0q7fkkmD3s6RxWSFIhN3Liw2ysJJFEZLCRj
8asyamfVhDXEX5VzPzctxSHJgxOTdp2yQ0b/C3u2nr2awZE/aTafKQ/fi5EDpwQqqCPZawQAj5TV
SxBbcD56LiHHQVuMg83Fs/qDnQxEeytKxUl8o9kp8OchoXE2lZckNn+JEkwtSuuD2TvG7vSk193J
Mopr2PogiiH7hq3TWoDnEW1hP16Prqu22+Z/cXZey3EjWRp+IkTAJcxt+WKxWHSSKN0g5DrhkfBA
Pv1+UO+FVFSQ23s1M9E9zAKQefKY3/j8n0Z3BJ9DdlQkwV1ppx+KqL03W0y8IbWs0zbkjzO6m4JQ
noqp++K4znoqsNpUdUZcQs9cYN05qYLtzgR1GUfXMLSQdH1EOv5D0Q+XsI3Xmf+1HBFwX7qO0uBw
ckuMXUUxmOkfU94eFcmtT9izuC21bWKEJbiyzZ2tieK4Fy0fczkbKPTvK1Ih5RUzqaP8MTn9s+NF
N5aDNV5drxKFXQ9xeC+CBSjUfWuLTwPu7f5EqUMUFjifVbR0gywlzATl0WpisBlW+q2Lx/2ypzsz
+CTsZOtSSLUFhsyB+Tn2kqd4Su4KRhxmLj7ja/aigu62WEIAOWlmeWAKPPN52XiYae6Wf5GolFtZ
tCmH5EyMXjLDtPzoG3q93BM+Le7CorNOiOtJhzOXSsRSUJ7jj2k+0OwnYSmHiiC5vBcKKdQr9x7T
ujDoTmaj75b/7gp3r0ssm91SMzXn2Pd1f7fUncvNEM7OKgg0w+j5A0G/HIPnJdJ71Oo87c/UmD4C
RWJ7Q9bgiywpkTHFlNDk5a5PpDH0flzoCbKb92Juj4nNXIq+hCeNYVtWoNdiM6u+FO7Q3iRGLjZu
Vjpr7cjw3jVaLGsxQ4yrr0sZZyn1jxzCl8wvsSHXh6XQywMQCLM8jSCcbI2lIamfIevtbBr7kQIi
LPlFkBuXQmfmQowicdMW5VNjTs9p3pzTuNpn5EslsRzkCqikCuNecUr57ZPJdN4VuzRMA3yx5Q9+
7XH5o3wKk8TZb6fPnlGcYWtsl8gq8LablXwadGxxp9mXuQLFyh0Q9jnjAee0JE2IZd2WjM1NuzxF
XXbjSp8pNhqqq5oJL4lm9wjIjNObyo2PeuSapPGG0/oIXsFed6WDMhIGvGGZf0wK95Z784a8aIsp
4LZ23GOg1b4V/c0Sqq0q2smUKYLH4Y8ynBCltUWdnI46dnIwWMNh3ZoVIjTTCYpPszVGImlmYYA0
qB7mmduxsezeAniP1SgiE/S7ESrY9RPyRxxztmHZV8d5ioy17041/n2purFwvv3eF4ZzsnzKMg1d
Y2V5tfNlbnG8XWfCy156VXqbFlLZhhEFRnFh5W58dxwYlfXevvcXFz8rMxGnBmZsxoOLAJJkAO3l
46l2ugDrSt3wNtDtNwY/ZLa6pNRJ+Q0b93Hde059LkAVrm3lfghlibPVFP1EwPWrHtv+s9k0+TmH
cXcKkGR5iIDGHNyyaG4mgIy3nU3O2HV0ojwPiz4jTaeN1ZvMbBunXMtsiMBdON2+7tz4dtQ+nnJd
MvIPcnubVq63HRIspcxRYiU8UIqvp7av7rKkLfLNNHMa+67B0MtPyPORSz3WgflJmTmYwHHK1R5Z
cEwxu6FEvdRqaB1UzoTdYsyBxjy2vzgy9W/qacRAHAHZY5O1zaacopwz5wYnt4vInCFQikPYDd5X
j121ij34qHUSu5+aqW6YuQlcK4NyHh5NEJgPgScz8igsM5Mq9vkimMLbhZhurWhKj0Fe9ps8meMP
7AK1naMZL3erMA4z2Rl9fQ/BvEilW91QL492Fz3Eoq5vUUeItsDl/QVWbk6PfVCJaNcaoIiAKQXq
0TMnCMClE38Q4F8riqIkZl4hi7uG6rQ6eq6mL+F06T3fQm2GDI5La0X2zmzA+6fuXN44sVHfJTmF
sZUk4EEChe9h2YabAE/LLawmQU8QXERU+OZ29Pt+7YNBWJmTcNbZWNlH/JHTRyuKhk1EXfuSsqHW
4KAYqBl1dj9Xln2LG3K4NbAeWOs5EWi0z+NHJXws0a1cluDDQgxrxYRwLxrS2Ib1dmbPtOvC8T6r
JQHVzr1VWmAFDwc+3PR9rjdQMuIH+mntfYS8Nzrlvd6pGoVO2QfBh3lAindURVIdESIpENzCquLn
qJL8ARsQdW/RGjvlsVtujdR6Sdq8fnBUJLZKjx8zpwOP6MfG1lK23EpLB2As6EH1eMke0Quv2TqK
8Y6PR3FRdkW+xmdv/pxa2DMnGYkBhhtMVMOK/k7tNbvUxyXSnCAHcPGLZ2e247u8JKblHBCsdjEZ
WnzTNyCe8ydsthlqFIurbOKqTSn8CTBdZN44IMLppNNRTvoEiOxcIejSmfOtDvHxYZLdnUMP7+ou
sMIXMMoT5pAUGZ2eTp4iiVe9yjYuXxAj4MncDwF1QWvW08nU3AHarLA4j0FlMoa3E8ywq7E4J3O4
+HEiI+ZALDpPbZ3vRcahIv4AizSGGFUp6dy0MeM1VaKk40+IzwSRpF3dtP1OasHcOcbzMUdrGj/C
zls1vhL7xhL+jrvdeJwcI7wkJv5sg1XHS66P26c06m2auh5mo1CkWfarcp3+mAij28b+oFHNNH3q
4XbYjXmQ7rtK19sK7P4m6OefvW2Mm0o69jly8/6xR7Vv0zigM4eptb7DdKx+Mr2QuNA26sbMcNwO
oiDbWEPywYyhbNScYq8oD1Ahva0f5/1ZzUrtBq9iAOPWnDsXj1KYsQPYV11TldE7qUuJMXZbMs6B
T3b+RXaIWrPZZV4v1oPkHWibDK2T7PCR6LHqmiK4tUSfb2uN95+TRx0TXhwvrWpYEOluSpNlDMeN
NpLwIE3HP3gue3mYaamKrnLXsPNpDLPDGeU6mOSVRAqRV90miOhqy7bnpHce/Qf4z1udUBZBCTK3
FVLLQJiicmPVdfWPZ9KMKfK2XFUG4G6zLAIQsjFYwQKr15wrkPHanHKqi2wzV21woi+crXQpEsox
XZ86e2KYFYB+9igft0VNMMgCTLPH1JKbvpgkDm64XHcB5lB5DgheIjWxkY6CeG+Wejs5eXkq6eat
pbDVMZ8n8N9FUDFlFr04Y588P0czYJiw5LTKKd2NafCxkl73AuM2/UAwAlZmxsB0RGyvx5pDUxVs
TDMc2kPe2hQ6U0p2UjK14FqecFIF3hbTRlt1iYd0N9gyWoO2U116aJzryKPQH8DJI2nWzButfDSq
fKwC/DxoL0VXEjiU1otKRrzgsb6mqT08cO7BVudN+BzluUmGLs0nJ2maHffutJ+R7dikmjsoCfT8
CSNV9VmTgwEDdXH3WwDNYziAcqnj5l4mhvkQpy7Dfa6tep05igSjqX4OdVNizzg8aR2E+HHTr4g6
AW4la8KV2VXJ1qpAjeFdOGzzPhi2opmM9ZwXucQc2Wk+VX4KQt61s23DGH9teAiVhX3YHxelJrmK
sxGAjsJlin/HQV2poyc+A0aPRG3tdT20z+lErwrlBO9BFa3C9Rp57kHlWHlbJbVMzrcrySNvhtjL
gQv1N46x2LwaNDUNu7rz/VRtKowUj5VEv2KKyLj70Wl2vd32+xFE1G2kNZiRqUR0JfXMrV1w43S5
XaFAPE5PsbDpWy8MytKwcwpm0gxph/GHIK2zm9ocwF6Povsc9/i0m20HFAfFKKbryjsavc7XZWG5
9x0c4V2X9e2NozUDVR0bhyQeZpBFkzNip5rMFwDkNPL7uVpX/pAfzN5iWIcrMDNSJ38oQ7gbUgkK
vLGdKb9MvYKvIs6hyoez0EP29DZ15TUHCXKghZLfoqoAifyKt0JShRDMaET3zVgD+XSA0Il1tTga
Z++I3rzmVLESIi2Ul8KEJnPFCppVU/lqCsP7OQ8PDRwRnGXffpbXTE5WCJCYwqcQAfRrLftgAKsN
NT28V2BVI8A0miTDkZiogaNzaA7uIjbT22v+9f3x4ugZoeVjX8vrsJcT4UG9x3gJdmz5BaCdkTAu
pP/59kKvKXC2hyI4JhnoakM0Xl7vbzxBiirVlAWDBku0/qGeGZdnXKsHdy7qjYxop8Rl7O3eXvSa
9x8gNuGh8x5gOMKhhd7956pqdPuyjgf5kP0L38z/BZowcFvQRyG+eQssbQFVi9uQA4Ym1DZQAE3l
R9cfNkEaXpgAv/2jfrFW/+RaLT/KtXFJWGQTzSs2oBaJNhsxyYUjQZcHFAkjx3+HRcskuDiwdxd8
DG1M/sfSRWacaTLP6c3wlg+09PZB5tW7ILlfcD7NF1r2dKOX5lXMWFRTDi2to5C/sXRtLYrK5e/R
+l86fAMdi5YpJX/gF9sSMZC3H/A1UY/LHtYpVcZCoLtmH8LS91ESHPXFqsrHSkbHYSDHyYvh8N/X
AT/qIedgU5Nc8/RUWjSZl5X64qSzu8mmcUu2SLsWKMnbC70+JB6+ZB6S9w6fDTOrP3eRmRsyLiMq
70ykJGV2HPzqayL7g6ekm996WaA/vr3k9XFBWAgBCMGyaOC74tpShvyomTXo8LtFCzjpP+eR/D4w
a9VJ8Jz48p0t+Utq4/ct+e9yOMyaIQxZ7D6vnlA0smqr3LxzMJpdVbWK10jAf++76QM67o9J0AK1
aTaqEs9uNQPPpqOL3XWU7jAOu7MKmD34mZemj20xHLohDIoVHkm3pWus7NlMfs2TO8r9FQy5S2DN
X/w8vbF09QPZbDSPvXnCi80ftzqbvyktGFpb5UuTgrVPa1IM3MLLKHlnn76Ot16AE5wJxxNrO47k
nw9dWY0dpMiaXhTGoSvfyQMGIIVvA6Wx+6MnSOPgpliAX4eYAlXa79wor4nn3KceJQwxH3b7L8mi
30Li7OND0SPneBlyaawr07QuhpI5YzFKY7CXeJn0gQeufRjEO9H4L4ER2imyDx467uyz69tMM5mt
076xLinEL9yeVHvsbX+4qH5oFh4kw/LU8fxHbQGrVoObHDszk3s5+DBH7LLZOr3d7DV5Bd6b5Fh7
SdP7QUs/OMVhbH17+zS8PoBcTZhO2AEmdz7mm39+Katrvc6jxXKhJmP+EuXkdSgmPRetneC90lvb
t9d7vTMQ/7FpGduohpmBd7VeJugZA8QaL3hz2icgnNJZu5gJr2gP5LjY0EnB31Vd3LaWzJ8RMHnn
+7wOodzH3MiI2xJzUK7584Fds3capHS7i6Qbe5iHGuUDfuihqK3mHVr1611IUkPApg2JUQn69H8u
FZM9Z8ZgdpcAcyB0uROFWi/mbuOPNA8cVFOTLKOZGuhjV03vKrS+5h377qLIA7PbtBbV5D9Xt+za
TNqZjVeY8GVtayhOTVv0u2Z0E2B9jRM/EAUZNtFkXIkvk1erFzuR0V4NbQFtCD2UdxQN3CvRWHIG
1MgsQsMixoRg2NVPCipPtbMV25cgzGwkBmWzV71k/j+gWJKeBjE2Ry8xmMi48XwMfd3R1i3adaw7
C9yU6Y7pWsd1jEuQiPX3RuQ+RNrcvcHM3Shh1ohgO9rJB7euigcJFGDrtZXYTVab7LPO6x/nEThp
3RnFsUNH5JRBjSCpFm3jwWQImF1FNbAQGNDN3hw4wtNUovEQFd2NxJ53pwHKg1hXMiw3tpkGyygl
+c83IqpinosoYoh6C5o1f342u7drIcrQu7jKNe4MFegvHhHguc2L8jz2TvuOyMlfzgO+LCZ7xUHL
l3rnz/XCTHuKT+JfRqrnMW+tNWqJjHXN8p18WLw++gjGIKoMxR39dsw0/1wps7u2CaTvXpp5Zv6l
yjj/BlVYPcV1nR/TKB0PddCCPSiOBbq6n4vGcB4dx5H/NIYRb31/7E+CgveuMBt1FvEcPuou9o6x
rOaXCJ7wjzor0+1YWXrDmcgA5qTNtKdGYl5CafApErlzMKrRMTe1n8QXKcJ+IwdvWkf0OrcVrPxN
rvriKfKc7C50YojwcuyfZ0xTvvq1NUJXzSOAvMzvuDTrapfW2PvCmB6DzyhJQaOdJn3y5oExvx10
X0Y//GbSgYHgPqb0qefZRqZ4yD6PIj/ToaQ1gcT3nixI0HZPh+BHa7kMhMege0d44brEWnK5xY4J
PcAQt7JrmzJep+qU37aw5aH56jgAiDGI95Kd1wFvUQOyXRTTUX99JY2S1xgotfS30Qu21E1SVtWn
ZmasLT0rOyNJ3ezHeDlqKntP/896dY+FJqpeizuwWCq9awFAJ+7trjPq8tKq1DJXVehBjJ3o+wHu
0u42RnDihVZyCKFVi5uwyfxgP2RhfmB7FMC0TEj3jC3AkarmaPWzOEaTFT+8ffld/8h/v4LP9Yfr
GGrEV2cNKxwMcue6vWs7q9+0o/iSS3lp7SpYB0nwnoT731bDwJDvjTgjFkRX541pcjFk7dzeDbXg
LFj+Pqj1JmycbR2/l/C9ev/Lo3lU1vQLAgRlg6trFRU0LN3Hob0LECsALAsmNApBSuguHY9WOEJ/
DX/WVs3m6wKxiSEqnTOlG5BWRbIz2kmu48Z0GP+XxipO+vTl7Vdvvz4BLokgxZOFMuZr8xvVZ52F
brh5Z6DOcF+KrL2fRQlquKaV1bsz0PqKGZC4ryvjuyj7ZpW2NK0z1Q3NKgEU9Vx7snrqfMQb5ITQ
jDSYq7Sm1O3GcKf5DLlMr+cxALQhF2iRg+uTJYDyvP0gr78q5YtJJPUtLInIrf+MoqlInbqNtXmn
yvHTWOutqR1/5/j6Li3ievv2YteXw6/ihbeGSxiKjaZztRj1iE79MTPv3AKjF8/NPjTJdB9J+V4P
4zpyLAt5uHyiZusLEtKr7SMLDluMPtpdKxLF7e5TmlXJCc3AM71x8HNgHgEJiPfW/cuuWB6ONJ18
lBBydSLnvLTGwgTcYMy986XOG3Nd8F0/vv0areXn/1kEUrIvAp0shFTidT2SFx7iiLMRXwR9EQTP
n9oFWpN60begULcABMkDx/RDqUg+knxYO32s/mPeSzMEERqE6EJkNxGGvXrDMT1jo+2t+IIGxMHI
56febzQghvfsU65v+WUdVNeQ/PLRLuJb/rk/dZAbMQOh+NJIwIeT72Rn6ku64fUYHaIphDKuTEA4
htV0z+2MyMvb7/qX4OT1u8aWZqk6TQTwrvW5dKvmPkf8iYRm1i+5bICfJ5R5pAH6HMbMfGdf5dsk
7OQ+mPLgB6V7fxobqzt5RbNy+mYzF01yS/PA3ICE62iImy6gvbFT26wZwZUUB1CCBvABR+0wOXG+
ewFcOnRkaJQmytn4slO3oGX8raWJAnPWA5Ktw3A9hLo4h6PxVEWtc6vAMeyz2LF3gyzlAdbhtCjv
R2QdtOd7TLXRODCcdYpnHrISEQruVVQf4kHMDLxSfxfOmXGc1egd26YyNm1T3PiqAwmrAT18i+Tk
bbRflWtKb1TyDKM8pKGoPw+dC83dlybID1tsLAP+HQ6w9A27yJvXqihQjg2n+WVmk2/boFIfTVjB
KwPJiaOtTHOL2mq4K2OD6UmPtEjiKPWhdfV7Xgivww8ShpQJuFDhDmBfX+qqCKUVN9l810MIoFqh
T0ITV+yYDrxnZ3QVCGgFCXKWJW1BSozoenU8BiwyU6YG+QMwDtgPF1W/p+q3hJLf9uW/Kywq5PTU
6aZfX/5ekOaekkH+oGx6d5ELW8JKn8vYHraTmh+n+T3niutOxL8rUtKbDhUoMpxXrScBe6AchZU/
+O1wP8vuoKKZjjezaukB5O+2CYqtVdN1q2aW/2RqOra9eI6m6VY18YPXFHSaeoVdqAPdwYu/v31Q
rwLFv79OOAFd60XF/LpXS50GvhVcCoVaYEHmAQrgFGWyasvoH1eJcybjLSjuryFiR2+vfB2Ol6Ud
Kv/FOgRdf773nzEqmzrGhIznHirUv3OLqwXA5jGdU9DHNh01EQ2rKHLOvsxxQA93YVTv3v4Jf3n4
33/Br0r5twaVnYk8FSouHoCq6Y6KBlS7faFHHbf5yh/MjbCf3l7xWg8NtTrbQ3Q5IDlH9hxx2D8f
GgPORtF0sQAK/giY4bnghdK7Hhp4xYDH6b+NnbEdHOude+f1y75a9+plkxEFGmkB6z5Nxbq3FAj3
/UJb4D/82TiYRrX2ZJOtQJKg+vGe3O+rF83qVCI2kyybVvb1BW+h7RtVbmfdG1U2+ugzhd05tlOx
K80pA6I39Kde9c5LQCi8R+I+bt55/uvAgu4srUBqEgGqzHtVmJg5IgpSx8lT2uXT3mm6/oL6kt6/
/XWvVuGP01VxgmXwQSOPJPfq49q2FmWp4c6ECcygTkTVT2tAVODtZV4HZF8gro7lDzGF4sn+cxkH
uktZR+AQBzmIY+FLdUPnG00pWxqHt5d6nRGyFGLuqAXiciB+BbffTkiEpB6kuVzfjbYEgISm4Ee/
s8pLiVThESGx6AwUatiEjIH+Y/OYlAELjsVNchmqWdcZdpxm5UyH1zo3eZg+tHMTn2PhJB8hbw23
g27ELcC66qaXunwnT7y6IviK+OMuhnow+tDwvc6d7BpTRy83hrM/x199ePfS7H7C+oEYM+Z3XT63
//l7IhW9qHZihuuhM+n8+T2JQhFyNKI/I2VgQ7vDIOO9/X91AH89E1KpXEAiYMBznY75xtBOEP2G
/10iAo7brRzQSc0K4sfwnuDi317hMkZmXYdZ4PV59/NaTnSxxnPvV0grtQ9l3z65UX+bO8HeC8eX
t3fp63PHq7Mcl14dp47O3dULDKCtV14wnNU4/ujhK4vZfE/x+Dpy/3qFgYPfFpUrxd91Ie+Ckyrr
KRvPeW+rnSVFcZx7oGxAX6JTYfnp3ipLdBKtfIGFNvFLULfVOxfW65O/7BFqGOx96cxflw+GHRpY
/E7jWcs4u4QiU198P9RnGU7TO9fzX5ZapDt5YnTDUV5e/vlvJ181YWkMuUFF3a8GcNb/h035l8/G
KbP5ZvQEqMuWTfvbEh3y35NXdNPZ7b9FxaNO4neivscf+C3ZWz7Z7wuIKx+fBu1RsMfLAujGoUMR
byh03j1br2MkqzBponNLTCaJ+vMxkrbUWGpHI2Si+Qvw2Vs36Yx17fj5Gjb2zzZmvpDkwTsmjH85
0X+sevV9RCjNRPqoLYxiF/QgfTrz1q+89ZzmcH1buCnhZxAr74SqvxzsP1Zd/vlvn6zySt/vAmM8
G6YL1ig+uT4a/vrsmD7pU/n17XPtXY8qfn1AGgK8VMZEzvWYCJnafvSRmjzbRRY+zuj5nay5SyDT
5waIjsZZW0sWPdvRAKfQnvo9gG55R7Lj3ID3TDZ9An4+Cg1kCnL8IY+jklRZQ2M3h9Zz5mRdDMph
INF/a4Kge/JLQyH5EljZSYPOfjZKNW2cbpi+B8UcvThlV37LU9BSUclCzHpR0kMVXF8Y2fV3tRWH
20w0wB+ZGuwSYH9AkWMkTvwB4J7uh2+GS4It3TG/mUU/o22Qwf8ujKBZTaWlV/bYWo/2EA6XyYnr
D6LT7Q2/0704BmiNOUoKPHFLJCq6joZiGAyHAdJZCY7bZbScYx7vjnX9/PZX4K7/yzki3jDIxQzZ
ejUxMqeky2MjHc6F40OcsitMtzyIDk37VYIszgCyVrj7jk61bXv/aATdobKmT8pH+TXKEDcfIKyD
YjWl2jkDFMTYwIXABBjDNM5AmEcdXIYJjTb/cT39NPQWbgQCEns0HQISqtVYOduqt14mWg0ryOc7
aC4/2i77WjLCbQZMb1Lv6C/qHH2+a8PqVNHD0TBUdl0wrpNcnwzf/AHyeF/UQNi9eqPE2K+YrH7S
ifNlnBflbvoTqzxmOEgh/Ql43A1sDRAyEoqO2z6GVgTCJE2g2Pj293yqDn0S/GL+Fjp+6ieqSZcp
RICkI8SCOx3Hu+XS60J11t0IGiUCNOzL9os9YlTttu4jT8i/r8SOGHgzz56iG2O+mE36yRlbjOlH
7zEeKUREIXfSip5nV29Mb/QAeSZPRdFflIg/6absOO/OxzZDiJIc2Fy2CXqLECg2U5L+0NV0L1C0
9BjxNm29yd1861f5UQbqe1tnL0PmfzLKHLKU7vYMC7Zz7p60mR5ojt0ohEbQAzKO6DRj79z3KHym
obde5KMCN/vsWzZ2QgWYWD3BzXB8qPxVBMXDSE5eY5403VNcvpCucFEbrFp3X8UTxpQDaL7AUXD5
ca9e/phTikXkVHfrLCluK5EwPDDGx66FJ+3GG0wDIYIHTJC61N1OfQNROjS6VSLNC50+yAwv9mWw
QBB3RYKmFKnCPnEQ8sMTJdqIhHS/FCkyPS0EIHpQ1YjAThlvkxQJHqephp3rz8HeqMzmoO0y3BjM
YbOVO3r2zyDJp4tvUKyuZJPCGOMN3oxTeRPV9NEBacIebWITrEBen7MKj6Us/SdPBiTKmmgVBikm
NLn7HsDhlwHyb3dbaAeMcPHTwDnAAlZ3DXDw0SH0tCqdp7lT5mEABfottNo+g7dqME138Mt7mczW
Ocp6XlQ6wdVrURwi4U6gMBx4mKGNlKrTZ+1tI8ZsX7BDF3U/2R0b6LG3OZ4Z58FLmksq62DnJV18
cMiZvwu/T9hLbmU9ZEVr7N+ONld3Ns/FuBXHLDBBwEZeOUvEmJWw4ZX57LdjfQRG9zUQsVp7Xj/g
B+nYEJreXvAvWQgNWdh92PPShL7O62p4I7lrqOHctFbwlBoJspJZ+t/HQNhXYCRAT2tRrL9OwCvb
sCrZoQ3ems5waQAW70CPFz8Q17RvQhWmP/8fT0U/32VAwQb51Z/97aIe7NipsEkdzjoB8CLJRrb1
4PqHt1f5SzoQ2tw/WC3xbK+AY2El47kr5+48Wsx8G8nwfm76+MMEUPllTDONHmkn33m015k4cxDM
uOmiMEGivXyV+pRWk5tuVnjngQb3IKN7nNty+rMQKOzKR3t7qp/Lme7RYFNRJQ6Eh7cf+9fh+u3w
UQjzC7CGpIuDpxmZyZ9pUJsworA07THf4RoxcFba+cJAVbEs1fdMpVO6EUUeHHyNCHi0cmqIlKVV
I809CTrE2ELds7P9+8ZJYdjM6HcpN1HvVEXW0ge4+pUedQrgL1C9jDyukrUkrFD6Af96Hox4hMMu
/xmJ8QPUVrui12d7FXo32JDJYjxmYWFsOgPpBTWi8PHe+3qVyHGwlsYInRcgOLRh/nxhU+j7VVND
LQ1byLHtZIFvKX4WnbWWIRlPEz5YPUrbU2XvnaT9kA3VD68ZYQhFzWFI2i1K4xs/CQw0rbxw7Q3D
S0oGvK6Npt8U/nBj+nPD4EChJTgYKMel0cmbpLdKMn3OlXmp3OnRnHFRk1MbrnK3/YJcO4rMgxls
7LLaD7EmWQQlsAoXvRkUMqHHC3VS04Rggsy4SfJ6Y43ZP2WOQJ9dz1/CQVu7JkN9S0bZuI4Z9CLb
a8CZaCjiVefLbT2ZXLie2ppBDb8AvTRjQKQJ4E8cO9FK1C38Z9n5Gye16LD052Z01oCZb3JffEPc
wzripSI3bejG6GrBB3QM+ewP2Q8jN7+Fg/voBPpmjgBTJ2Ir/OaDDFF+79oBguKcob489uxJUsxR
VxcQAV/KBJe8Ns+eW7MljzBTjTJhhwxWl/obaMx7xAaOcAzvAmUfI7tfB2IuYOcPD42NqFdCx8zU
LVquRoi6a34yPeNrGriIy5Tf/To6JLV7pmz8CjGNpM0JzsCqIviG1Rqm8yXP1T2U+zvIrS/gXZPV
WGRPfjTd152/n2b/ECTOCR25zZDUz1B27kSQP1ZCr8OyvEW0HlZpfpKBrNe0+PaBmW5FycUUBM+D
4xydMXkScv4eRuIIivRIZESwM/yQGnrYelaY7LGAANTJoCer1CGNorvAm/Yj+KRi8J5Vjj9DaTbx
xkxh70XqtjOAiPgtau8+nIUoDXpMBTsPVlWnF2H9aS9GA95nio5PGGabwq3OfYkUbBI171yK10eZ
W5Grg/a8h+cSaDbrqlTO0KQzlT/Mz3lSrnwfQx1xAp6zq0WQrjGwXidMvOHHK29hJUTZpzCN3yn9
liP6WzRZfgLNBxtyDUUubISr5qZ0gmLEMjP+0Jk7YY6LQOal1hDU3o4Vr+9/poZ0xoHK0T4iFfgz
UiBca85eXatnOiyblIsUmPhj5EAkbN3+nUe6qmt4pIBHInX1wFijgH71VqMZLALQjfp5shEX6zZR
D1S9jzdd8cVJQa6E2fbth7P8V2U77W8s2XlEojI4navH8+oKlmuBmouSstyC/nlsZmF+dK3WWhkp
YmdR1qeHcUHeua3Zbawmqr6K3LNeDDnM20S4Ln6FSYRZXI5Khlnh2oL15J4Rno3gKbIOs66x+JEe
9eJsyGldzyNcnSRHsp8k/FMUmcbBKHpcLIo5/ZDP8fBZ9iX0Sow640s2gLhCYCmbmoPUBgI8fT09
RbCKkXkg/nbmONzLKUvPA5JZdES5BMvBGTexhX82F6E8tU1k7qymio8eg0107QLD28Vj4mEu1+tg
a1eRQnQdTiEHUY9AxbiWEMRx5Lxi9/9w0qTaNq5R3lZtHx9Bs0Wr3tHVjRJWCRSx7o7AKB3oiiZ+
IG6i96hCqA2sufQ+bwAnZBCV9nU+NTsu8PJkpZF6yAIIlOnQjh8pxojRtQ4p2lx9Y2hMX1IZUUbV
kMv3cop/LlrDcYcyjjld0OFad5EJTTXB6kWm+l6HOoB96JZ7p7Xdo6dnXotD/cuFCycQlZRTDWDy
oRrG+ikvxuBTFXj6xVEBKoDoZTwUidOepcUnyL3e/wd8bfrY5b0BwQ8UjqxRDiKVSm8ybaBzPnVT
eT8ODVr1+GSsPKBReyvH0Q3OdoyYWpfu5hYK3txwm9aiTU5BJRv448N0BCs0IJKYj9x73XSRGuXY
ahGJgpKWQ01J7R1IpOrg2nOMO42r5wcjzs3H+H8oO7PdyHEtyn6RAM3Da4RiDs+zX4S0My1R1EhR
49f3UvVLVxVwCw3cCyMr7XSEQiIPz9l7bcua6F9qcZmLOr0JmyA86bJqaaGFcKyQfGLBIgSmSq3p
7IVudoHkMsZ9GEgI59I4p0i9tpXX6M3StkBT4DnyY6ju22owQVMN9tl3Oen6mZy+/MSRd9VYYpVT
sryErWPuokCJAylPQA8hkG0j5ZexmyOcbaAyYbGf7Bi8GnVLH3ons+dVAbWADFbTeKm6Qu10sszb
KSrnw1joahcZtTgY/mJBYvPu//dT/e9nmoqepWQtgXn+/rmMjGK0nQ5H9l0d0KsQof7CSM9HOi0q
gMWpVCzMoti7bd/FPVaP+H//+n+rvpjJ28SrIqRecyf/+fuHyJsK2oHpnRiG/r4lvfNItjyySTrZ
R62DBoqL6+xQ93oHYAJVnAH1APpa1lsxESdE/DGEmCR3t01hokmYwVz9x0v8x+axavADh3QV+kfI
fJx/Bt15PsLuTNrQ1NIKuzIhQS5w5Cg9z5JNG9Joyi4Mio/0iXMXDOS+cODvfCuLXQsTnv6vwLJ/
fGRIwZnGYw/ApkSPEdXc33cZ2khOVLejfMZTfZBDuh/0fD+Y577rH1xzOpT2zxD+Rz3+79/pkgXN
yIr/RRw2/7H0G2llEbikwydcJFtTfYc1H0JNSLOH3X3Cyc6HMhr/IWS2/nHlV9H7337rekj4fw6C
hJ9Wph74rS1FrK4hUjV3ZQ0h8dWJcgKLbtthF2Y/Ay4V5v17wswtYT+34/Rft8A/jgD/eiH/ODOV
gRozmcCvlON8Z6fHEX87/B7bffRgmOjqbEQ5d+bH/77z/vX2URoyVWPoxQdtYTH5+9tfRNrmHnqa
J9tjMwI/qJPzEMr0j3St8fl//65/fcB/lRNBuI68yKX755m7BQvPS8nU8+I+hmFzLvJPbyYHJwAi
m96SXHSu6/84gLu8/L8XZVQwnO9pBdmIbv6p5afk7JOla9WznYExqt8sQ6b/3wUZ/zI2Q7wT5Ljx
2Pz9CgKUykyzi8wnO3VA4NiWu5mi3CclhUU3bDg3/e+r6OA1/de74vmkSkIGhEDkX5m1poc2avR8
50mRHbYE1m2kIbAX461Nf6skEStutQf91Gre/L54c+hWJrI9Rx2li+Hl+9UMuf6HJuEVpgxmMCSP
NWmXVfLbA3xGX+EkEZ6ZaQtRfyHkoAkOuLeuRuNforI+W6QWGoDtqmA8FxncuArDOAnLH6kT3a1/
YU0uRPp1J/N2ST4dEePdRp74men0rli1zM/2DSr+LAG8PYfiOqKn14CB0gU3WJDvUB9sK+BWlfHl
982zoFULw3rajWYl9r5abtwGlHTtPJccQzZ6zh8cSbyB9WGW37P0NsU4XM28OQlhmpvAC+Is+J0b
2Q8gm2ttOHvB1Qroc3urqHHCVzdFjz6MmKiRx6QRlIpcxJDIIZeglkDRMv3siuUmc/QuX8xzUf5a
nZUJbaNm+rA40Ppgp8kDAg4J8aLOtmXon0zrhzyk/TxHR0svpwpG4Gi6TzULmxAW1l71io971zW/
SoYpveUe9UDKQxjsG9k9F051Qe9WbNKyvEP9stO8jmB5SaXxYofpjQV5UBblvsucDckECzOuCr/p
VuZnYddmrPvh1RqR4OqnRXZbDZBBp156MKgXWU5Upm6UDXWos9urWfF58eqtnvOvMjZTDffP+onA
zVCThQmWBjzhBrlzPlAqmhlY057TKgSyBf0Ph30YLcvWKdxou15s0L5DpIi9mkmMWf9DNQMOzJod
62kXNHvSmcBvRwb8BCL1xHCXC1gpINLCdkXbGXrbBNEZMeolatXNMulLlE34sGxcnv4nuadnx8Kc
yHhqZFplIZ9X5V5Q/ZBEuGlB47t2t8PAddtQn211bjLjov8hqao6/aIn9UJDvoAjG2Jzq5g3jKEN
+JC4mpZHYvTMuEIHmYBxRTK5B98i4Y2CwoI3eG/Pj+tVCkB49lX0tgYT8WIKeuTw8L5d4Pcb2Q3v
GqhNFbp72MT2NkxOs6JGhsf9wykmi8fBEMe5bYL7oG+7B5RHBBP0QahugtJ5G1myCIXg0uYh70NG
x3qpzvYoX0JndO+HQrXXLo8ipuxwf0av/Vr5GuAPK3nu+zo5e503vGUIKK+KNv8Wo6b5OmAOIgwh
MSkpHLNVl3oJk0fDcMN4xJT55g4NTZK8hxzSzc6uJxRv33NMPhAku0BYNI13WQjQTwVawFo4DnFc
ar7H5oIK2C0M87GY+ikeMtpFhp/6I5BSHdyYM53KA+oDkHg5N08We1MwPPtr5lCZO/x218yD92oI
OhR+FcA2iGHliz8uPhwKk2vQOAtxV97UxsJVzjUMaj50whFNOlJsMk8J540X5dsdT1XTycsshd74
jXts2z7CtJU8OWm3WZoBoh99PmWCjS8VTSyPySBkUHAuvaXOKsqfbCquNEtvW7w+uybIvwO7qY/w
Fn7T53lzjfJQNfJsE/DXYg0zehwKqa0VUk8XfRjI5EkFj70lP+ooul2c0tsKbb+Fk89ZrZbcgCaQ
kaWu46C2MXAXq8VbTgORGebRSyj+nNs6NzfjWGy7/tmnl6+Gee8BODE8sqrXB7RAZmM95pP/K7CK
LT9fMbbnS+Gh/qVMMpkJMctHULkt+vIeOMXVVed0fKyM6A0i3Huz5BhOEbklf4jrPfCXplvdaY73
yiZuLEVzx0UHqFu5RNMydHXTV4Uy2YC6sqYWeKLft9OHo850aO+MnDBOpAONezanvzJCsrn/7uvp
j107AoST75EdZNy3BSqojPmr6x2zZhUP22ssRpaFL4Bua2/6PXDZQBFwdz8XRcvDsU9Ddd9X0/eQ
N/A44F2sv0E3d+tbpK974E2Vhhc7AZO6WW0pTzEo3hvtt2yDe94XV6M3zyNnOmDDdEmisjqsv3ux
1MFOpyhGACHWd5qotVXWcfS7QXj6qKhEvDHhbOKV4OHnDFdf2bbrosmroi4Tc/OSYgILEu+h6ux8
37lpiGruXDb2cG7SgGX+bFnfc9cRQKTbldRJ9QiSeyhieIB7p1iOHvccPxJCEN3w7Z6kqufrujuu
/xL1pzovxIbRQfsIyuLEHzOrEo98TxKYcpsSfcYJf+cP0Yo19K91EfAfiUABmLNRLJ9FcOSHKllA
YfXp0iHjtj5sVz0l45002p6G7plz84Evth73o9VvrPlx/V78yOtroWH8yl+mbXPiT31XftoOvgeI
Wd504QL3Vfach1m8/ubMg4MIZR96zpZvbqjx+JIJ844vKWf4mNdiTvlHO35JDhV8cbrkUGAl1jPa
sd6EP22LrZ6sVyMnorROd0anoO6F76GINqqJNsgW9q1j7AKvXX8HsStXvhiD+qLrfHKX3LxvlAXy
xhJNcg80PIyToDoBXDyUnNWFt9DNnuxLkwyvaWn98np4zbZXXvu6/mBoAfxSDs8WRZTVg/6ZFhua
QAOObkx/FWgyY6NaHGboyMMKQ57N3BObfFq72QvZTSLR36S85nBju61Bnqcvl4+BnXiDE3PZWF5B
GMzyxOAkufFbDxbtPC/dYSrbu5ZB7YYgyH67el1XSl9R8jQHk71bOBFvWvZxhuPZmTxnmxb8zHVo
PQo2o5CHwVa+s2Hab1xS36/OrjEPdIqQVbfbIuSgy6el65ip7iygIDHjFrM7UVUoUmqm5JYmonqc
hOE++/CLiNlwnQ19P7XN++5BhMgRcre4db3uqxQCRQFbjm0DwZvQF5T2/GEqxPVjM7NulQmBfqn9
UlQrtG0a75h0VJ8ikm/hbEwH3dTNpp5CgMcpTbdG2jUgVmgX/mASIOwYcGANvz/NgbAO1Yr77gZW
dcurkr0UM9qkEuQiOyyAdEQVT1bmeYTeKJDhqRyX51ZNH6Fwn0ObFC/RW8YlomZKCXFgkXez9pP2
xG/Drb5GS3xRbiSfYdToEDGJU864IMIQbo0yiIJATkenkBl47PxF/iqMNxnIMK78xYiLWkE0KAf1
XnfRR9cV4XufYLn1zZSK0l86E7CRvgmRhJsLbMfa07DbCgB498lk6wtZr/nZVdmrMTPPSI3mhUmk
HcOGs69jF0U75AVjTJ/XJtNkCT7UmAaXoYIXdWgwYtzlYTNeaHUApLdMZiVgsE6zY/Svltlck1yN
7wxEol+t19On83PPP4V0VY+F4eBPteFw2ZN17eyEZcLxIJACo+YbBw+88DZPV1sYvtR6a2Xsy3jr
4aRkCrmuG9C/2bg0gAFBg3vcTgFZYSq16N1kbUWDXw9iXw2lpFXbW4jidCqiHlRdkN2zMpMnV9vJ
9Enw56RO5ATrQ0WC897tpukmTQufOY2NvT1fiN9EUwvuTQ7Za4SWBrS+sFh40LKmgWremlANN8gh
vFi1ZvunL7Fg7coCXBilVk8amEd4F7lMBRWfhG5f3Qgn79/QXjDWsSMlvrN8Lo7G0OYXsPq/xjH7
sdrwd41vJBYlZOFkKUP0Ex13AOTE+rcoOgpGx28Tth5kvWI2wJhlS/Npjsl0KMou+OL1QJsd6LDa
chUr2QCvWlhugPQBLi2VNHEoLAFA/TILOTtp84Eg7IoBY677TdAFpLVmAfsQEvTFEuxNhgv1IxXn
hgDQyLXvVd9oshdSAXUq0MCUI8KmBlapJNIO0CuSQUeHBidR1Nqa92FomLHdAiEbaKqjtVCwbqTB
LEntSzvZ5hkBD/Rpa3M4qDUkrTUNho7uFrXHYdRkq3oUR3jqZm9eY/YK9LDZzqmHI0P8reN0ZDT2
5KLUF+BYF6D621It+4yZ9hZfEaC6/jbTTvYnArzcQCZ3FPkvoWTXJ7XOA5xs+RB8C+8vhAJ6p6rf
NBnQSFmVl9FRD0ViRXyT9enX+VfirNM4f4yJ5f7y0/Hcl8Pt2EZHXRcrq/QQhBXetJ7eVHBrCzQ1
1KSHykBrFGZfLQgxcsPypylibKp09NURfQZjA3aOfeDfF0ShuQu45KFhsTEae2IU5l6z0Hr3HNQW
FYVrOB3Bo+xyj5C+ZXmGhgJ0Ojml/Bl1/xYiHgqM5bUKip2j1GWFkRaFwUSTDnIRnirYPCFJ22nr
vch+zZyuG5M2H0okMr+YhKthaxcjwGg6IvXQfTXKCTeWnmPdwlJ0sR+s75Nq/iA6+U3U07Vv0lOf
5sXWwZlzCJxuuPJxTBvpoevSY3TrO1mCgUqf1hcXQbzts8ldE0Ob5Bj0zfxeh8OPHxHQbUj84yV7
5iZQ5gwg0dk3xBJskOqRtDFyExDwYINHNf8CPVLYpDWzZ4a1XTBupFkwVAEB6ztb+KsDGrbAgcRn
Zw0QfgDqzui5T8Ys3jx/eFxSg1AeR9cMTkeVffGmxx0Zqod6KZ8HixyAYrqGKsRag80eClaG8Hhr
dsZLWnJaHNqhqjbJUFgopLxl40hogvmfWUdvhpl0A9C3ZvB2xgCKWZvLIdFUwxAoNFqxZGeo4bYd
eXxyAtKKcLK+87nKNlFPj1x2vyPNQZbdD77f0YQlrYzpnBTprdEDOa5whIT2i7mMh9ptnpxFPYDw
eBZRftJZ+zx0aw4Je20X/JC6feNN3mYN/m6iBoWbWraGJWGKLPeu11LQpUcJl7oNsqvMagpFoIqF
fgY/f1uZ5Ytw1O/F06TPNAus7Pkqk/GULeXJrQFKMEqJMjhyiwmwznDA9OpwZyUDjHCYVUEdJ1lI
Vrn4RN4xkcRp+VsjsswtHXIIiC2L2zQ3hyZ0fjmpzmJRL+bdspTJvmhVdrJzDK7VEnlxm7d7uUAN
sMDIxqlpllDIGFQs40zoG2EkfVr+9HocDwwUguNsV/bO6hF8gOBkFapSvXOy0DjlpdzLXAbMzsaj
60x3bunON10S5SwN5t5pvSQuRtBjGIO4iMrflbwiCTivgJfFMU66+0717/nkPkNj7LeVnrpz2hAq
11TuvlEMPMLxMSmRkvijRoJmEDAxNW+icC0ItL39ApOD2OglsRip1TvbJlOKkAV1XXpB10FVzdE3
CxSYgtUxJJKmoNh1Qecu3AXS9bAdZXs6tPsAWrW22XaWJs5JlgnQtGOEhMvbtxzCWt3e6UzejiUu
zNwBFJI3s7VrUsIzlXXMfPuB/ihxwJO8pgJ0TGq1J+JOYkajjO8gJ7d9HvtReetk/oHdC11DO2tS
LoN6bwZM0H2TmN5p0e1OecN9Zw3nvFqPy6npb8YFUIQt42Fuv4UyPyIcBpled8/QvYpgeuoRNyqR
dJsy665BKdwNC8g2zHC1d9WhEP7Zbfxbkc2//aJ+D2CiS2e8LCR3N132Xque3o9NUuT6zIwMJbdL
7z25GoBJV7waSXMJtR2SAR5+24phvCu4el2V30aDsxt0cldX5ZvO05cxa376vExekqq1UHOyAM49
izSrILjd1mDsQnYgGY0c9RxIz+Yu0MRpNexIhKM6pNvNnrqTlksmOsP9RI/nViqKldw5RLBCtnS9
b1ySOSg6r5Ev2i3w2XLEgTBQV0p5zc3+VqjkS3XZFXXv+6xAo08A7IeUvENeP3wm4ggJadcQYHV3
oQS4abN1KgBou7EAuNriwVjqPYLY5/Wah4JMnoBEzaBDbsIQYfBe6yGCVg+MMqlOTk9qGw/znBns
ngQyiPxpKVuI4N3XUsF8pCsYj6Cz8gBQqAlH3vX+jPz29QdSlCVbXz+1wnld/OS4BAPdyWlf9iSM
zsCa+Yd7XrntoWWaufKUchdOy1M6ftojeK1KX6X5ikT4qLI32VhvuG6BS4nYRGA6KhS1nUiIixbX
tr5JEeBNKS1FEp6Rx9g31qAvmdX0Gzcj2Xx2gnMfuc+9U+EJNU60qW+bRB9FYG5CV11C03pGVnzb
QQHerLdgu1ZA7K/DWjD4LkkDHkxTiqSkJxqo26+fbQnDLmTVCme0pd5CeOZQVm+W6nc2a2jiB5uS
cBCR1Xdp7dy35nDsDROoqd5ahfmgp2A3O7T71k9i/VR4fcdoDi95Kr56MT1VXUcQOnivgfudpOb3
yf3qdMZTueT1blyAk82jOPqzexxt49PtjfNSQ0UUhEU7drudU+thMUYcBCWwSzJ4aCxoGiNETwR9
cChDSb6WvREDZ5dqoayeAN8zCQjgPGfk+LXFXk3yXvCZ9ZX9lNvtN6bilKOk+mUqqkuGEzu/amCw
NcW2n8L7SQTtpqtv2vT/3luA3wk8tcadAao6aZJdEiyngh+L/W589iqiKqEVHVPc7INLrVfLnHiI
IiwPYUnWhlVzKLXmYreMfZzxU/0aQ0S5n0Le9T1kOgDLnYHv6e1zMFg3vTAfDIMW7uABlOnM5qLK
4FvoysCkBCE4elAT6kJM2Affy6+6HI/2IHezlitZEFqxuaV4f66bbg8452DI8KuHXNiMxDTbKffS
XIUg9DmEcsJNtqXD6NWCR85jVYn20NrygSh6ik2a0dMPKaMPadQeFmXTjrO+HYMQJnJHfZKXk/wB
6wVxomRwh+3BZ9UeEewh8r4mXKsgLFhT9LSD9L31WpLIjflFW96tt1gfiqFfZ9QXlB47sb6WxUS+
i+PUoQmYhNNHYzx43J6i6kvy2YJsyywB5dilKNlBB3DHB4bY5UmipIzprHrn1hog1/tGt1O2323B
SH1wh76bc79seQSV28YLN5GwjAfw21upI9pQScf78M3niIAP+tHNs8uNX87w7NkeRzotdmXGCRkl
SUhrlTS11qBRSfp0o8ajsjPiwmaxmQc/NnCAYHP/8XDltz6Iaf3Z8vdmArR78Xd5ycch1C0nss1s
l1crlxcRhuci7W4tYCK9Ud5ZRXTNhulAy+xLRBb9dE6WhflLMojZwEa+Lvivu0LsvTbEiq+3YyPY
Q9xD13MvgbPdTQEpngF95r0vf2dRcjXM2mc3kLCBKf5MU1bcGORD9AH8+rI6SQt5Km0ouw0+Sqh0
29IrvpaMvDlvOKaqpAAxdslU3i206zZtUVOzMFySfxD+PCW9/HR4jZFfnxLB8pKGp7KQZyfqnyJ/
vCQWT403T13Mtrmtp3SfuDxx6ysGKBx7eRS7wrsHa3Fh2ro3SE8pseFVTn8LPfuiOaf7Y0WsJHIi
L8OijoIQIuQmC2lIRGIM94GLUC6YiHJpp4ZwgQHBTJ5THVtTuhN2tK64x9UqwLJ8R6Of+IqeMFNi
GLaz6TEvMl8t9pvaJXWjYsDRk2XUmd6ezs/reiPiDmTlSRiUjTcyyU/NmNz0ZP1Yufhx2+y5wDWP
YCfu6axvfFXHXeM/Qsw/oFTb1017BCBybVJIy6SeVDQ3XWkdens5oWqJIxBlxEjBgymdGyGZNS0E
T8zR8iSr15pxTKZpRpqAJ0yveXUpunZjaECFKM+1NcRDWz6mEXTnzPtokpqon5Z84EJQb/j4U5ll
d/KmVkXIxTZ+O34eh4N9DEfnxlke5k4/5dI/RzraI67/gaLw7s3JheUb1Vll7uG1XygyrxNtgvU2
q6Txqx6t7/WNoPdCeT9+l5RhS6euNruzmb2JcGJUzjoQMKrLu9OUV8fJaM+cceLcah6oPeh91M0u
a2kT5Fa2p1N7LAnNojAgs6zfogn4WDwIh0EN6I2OfcZi5rXGfhn0q8lcfrIt2qQs335Tf6JOO5BW
1J+kqn7ItvxRLX0h4yMQ6BeK1rmdhmaf+eRRq/Qe0TFxUpyTHTaaVD5DMqxjt+nuws54msbqyGZz
NOfq0VQBokVlrlxT/bnaQGZtpTxULJqcO/8My/y8hrU0II1AyBfEyPFaptF5IUjZYDqKmCHRF81S
ta4hCVPdvhnp0Bn5rs3TA4rriNiZ5aaMyteuGdnsZXZIRj5ALt5T3+YkEUGT79qaTvVIo1XcM5NN
6Ge6r4mh2JLtc+9pnjTveWRTtUzxrUK8Qkhl4arr5G0xGQuuQAlWGosXDYZsIJ5yPbxowsXX1d6f
5K9UWadxgdsdpjSTtCtJClmL7rx+alNnVeBYbxFPMLtHxRANxdTQ2lunb851kepNtpiv2sfRFIiH
dJC0SkPMRBF0pJ73Xs7uQ1sjXdacbNDKulczkyQpBsDachZ4gt3GjB6rDB8qqCUbV+f3TZERKqgm
hZWHFMxxIY+0zmt5FF2RkgTFJM3u3NM0VM6mULSnjYH2bs4n7BWShBXRc9YE9bXnwlPcuAXj8TVA
mKkoMAtfn8ugecnMWmzntaKQVEk2HvFYy0jEQrdt7HXd+7rqpdlk0AZNdwPKQ9ojBEW63C/w42gO
6gJRZFVSapD/ViaevIweBrrJ09SGfjgf0kp5W7fnfQKrramdimug5KWs0TxHwwcJn4S/1iSM9a0D
i5jTfktL1mgupZv98Ugc2S1DaO1sVVDB4dNkq/rsKlBHmHkuwDeJRHUm51QLtnuvcR4MopVMEil2
baBOMHPvUFgyy7LFJfBZJK1W0LYh6CQM+b/2X22nas6tN8bTSIlTFMeC0ytdua3XVJdhIpC1VI5i
60YOYBhGgfS0+hhRM6qmfYjKrt6MRFBszHD0qb5XXs7yKL2asVf5U9bekwwJ805GxoCy+xY2k1iO
8CcXc3BmhDdZY7DcV69yTm6NNLmlFXvxRzQN7lKxx3KsXCY6wGV9v24IRP6MO6utuOi2u5ScmUoL
7F6Tts9t4HwKHwjq3Jxttpyu9M7+zKhgLOLIcE/2ML1NeDL2gooPCdyYWWfX7xJgutWHA1eFvXnc
thZVpuch/J6KJboxcpOcNG+c+ITEc6Qmb1eV4j6p25MrurMEBW+JuTiEkikehpbbTCJOxwc58Sjm
brjNiA62I//ouv2BBl2cYtYcKvcD2NkOzOox50itbeJ26rKZ8EgmFyiXN4Pdf0t4QHljvlt5+Y7P
6iZpaM3hchpiK5iIDs2EvQnS/NnFo3SYpOlxEvRrgqWiAivS0hGBSR/5yzG199gP4280lRZb/qQ/
Cr96cpxljBkI/Gp9wX3ewxTKiEdamv6cyeVclS0zDtXX+yCjR24nLJdrE57p8oPp/3W3oERgWVJE
TZi3Zk6oPXqCXZE4XtwXCLWKJOHJs2R+NJyB5JkiQ+HbBhVdArOOe0ZTtV+Hb43ArWguhbhb2XTF
Bo0mb8lB4kZzPDmtB9EbZsvFbTNY1Tlz+5nOLr152qkOw4WrWzVsHtCiQOd291MCntmxmBvBMV66
3bB05WrK87GDksUhDqrQU7wwFHqPUg++hi0Bq4jE3yPHdA9THzLh8nEG/dFiGfyNH9SwtkRG3Ww5
PKGrfDAG1p7vDddqPrjyNTn1/nyms8k8TLkEjm4mjtsXG83Qzolk8djSQYzRfLRPS8BUIsODddRh
pz56qKvkAtLWSZRKXnzHUIc8NThVJOV0nMyo3tfZaB4KWUwPkVk5nzR2VkXiwBOP0T8WWd+REJl8
DSlyFWUgf8pnfRomAyhUqWovLjEwbqKJxLiF2M3nnJuhYqRFb5qVCgPkZrELBsSty8HQFssdNdJ4
6QKBwHVw7sOmdGPTDpbH2u6aKxCi347HVagyASkoWsxd59JEnyl86XMOr2o0aEAXfkwH5ievDcki
T2omWrHgtPh/5baZ+XPSpAYPULQeY0sSfjZN76DDrcWIg9QttkZvz7/rXPtHpynWiBfXEyGi8nF6
QPI/n3OTTLwnvN1a39KgdZJ9VeC/GA2LsjqnH9WzwcY+5l724/qHeUR5U5OW8xQyur2VAehOq566
x27Jgp+iUJrQlqD7Gpc+c4+0jht8lgvRLyU7MrqGbuwBUZhgNeytH9m62E0k/V7myUbdHWZ4SE1F
qgsspN+g5k2LIOfMyGIZpc6p9acI22Y0v/UOLqozARv6sthEY0kn5RDlICXeZ9ykKcUYnqFhCN5n
p/KJVbL7G+Ie6NIZkcPAEGIYt3RavUxEtJ08d2zJGk1640HrBcg85SEND+0PJ6/KpwxTmSSZJEAE
xqBCv5Rt6u5c5jyPXsrsMscnPG6rNUYylN1TweLqb3O1TGeBiuqhJDoZYlnj3VrE/Igt1mjvqSq1
/bWETXXCMg6Rknf25CTQx2gLFokqLu3ozZehHz68Gu0S2Ia03xpYo6hIZ6IUnwQ9XHy4DgqeQIue
zrUm1NxyNblpk2F/1YvVfckcFfGGaHYEC4FZvUhv+GMFmYsCXHjUI9KPex2NEDiFRrKssL2/L5P6
XkDgbt2yYQiWaP8XA23JCWlkmFouRKum0basKUkG9L1o82hgjCNoNmkX9R1R1Yjv4Eu94BNmqjah
9r60Ra+WTWGW/lETK1dvuZTBfW0yAR56llHQaSKmuZkRIEqPem+RFPGQS+kasUgWh5SSwJmEuOdG
M47d7GIhc1XzmGSLO19GmhJRDDsNC4F0kvrHGKvhnrMaDQyKDIt6ELPDNqxIHu7E4LyniF/Ioqx5
HYA7mIlUzKTxB2GmbqTMTx4til3u1NO3CVd1I5bk1RtQsu70JFTH8MjgeBFipk6AteFc8/qh3SHm
GvalRloNCGQ59a1R7uu2B65pktuk3Ij0mUkT4NnI8quqw8Q/2KZwdoGlJpqPndzVQdKcGH5Tmq0J
R1GbBA9dhzp27kbnC2dWRKIxNgXyXi3NnJsNonMPs1+GyXa2OP2MNb5DIiaRVk/1sxF23Wvq2P1b
SdzCxe/L9sFtOcCWrl++Gkx+ESRkSfZk2kn33Lr+sJstWohjYiPCyNkuHzlNwy91KyxUaSg/eDo5
zpeLs4Flt4IuOHCMOjI2jBl/VRYD+zKx0PlK97FLCdmbQjJ1jC4i6rtxvjrDpEKtptakGdJ3FBkG
xawfuuX3lNgNs5OQjX9q8gLDODK4Np+vwh+MY9Fon4kRmXYFsTqbNMlJt2MDRm7wIaPoB/snA1CZ
84+lVX0j5eJeB0d9m6HGF+Wv9m03f6DL/6d0RXpYpj7bqonjncFSfF3GJTmyuCd36B1WuQex5kZj
yotpLNGFhDQkM9mEnQ9hA/NOOpzw6tbOsypjoTJEWEkXfbrMBx8zvdrJ0LbGbAUJ2UVQG6rQUljj
K/PCVJ62OgsVSkYq7NpdBtRCIRNdPSOpGxl7jgbzylTofIds30NLABcZT3wVwmjmAOO4MCMWQEU4
YBA5umkz76YFUX2uead50/70RfIycReFTba3tP00CaRuvrEzbDRaKL28XN74tGCUazEc7S5QKV69
Lpw3OLAfGOg2TCrUkTs0uORgljeWiRdFyP/D2Xktt5GkaftWNvq8Zsubje05gAcJGgC0OqmgRKm8
z7JX/z+pmX9GBBTE9kx0dA8piomsSvOZ1yyoGD1TCVtUcA2JhaKvQxvfaT6AWWvYjt10BFcl+xnu
raMOFVGNSmfWjndJRm0KbuQOftTB8fIrS7RPdP4fYiyYqLqSgOf2tSriF5sEmhYMxl45zBc88uQ3
ajO8LVT9W9gbuzB3l1ZnXTs9QL4sa69cinohKg8iTm+N2njqXbZQJV5aMWzYlfTITUw6aHmaCBxo
VfXg1HZLJU0XV0Y+NTOH+EVymX5+hLYFDIBz1pVQylVNoxt5aawcywPevYBSR3ul92FH0xFUqFSt
k6D6qjHuhkzZZfYjccVXUXADI5L8Q2kbQt4oi5cJW73XQE6Y1jHIM4/3HetEElG+BD1Ee45umcTi
BKI42KP1DcTnbNDcmTF6u8aONhbBRAbUiWrtPYvmS+xThNR1WBIS46lQlBMjAiXq0wSBXSjTPlTF
Y1r1+6jKaUrjYBl1b61Zv7eR8hw0w7ROPezFp2ze19UVAQ7+0K36ziGziYbskJXKpoonMIYOrIRU
oeFLOmshEqz4y55WXDQM13IYuDfNSh5/2C8uBpTVlvIDJRNV4TZ4Icr5PoWoRpq9uWkH54v8KXdC
0tPAq71Dx2zmIoGvRhltWeoVSd4t1RjcTq7sc9J4r6H0mnm3OBag2EphqvJXZto9oPUL/hov6qyk
CdJWV1wfGO4EsBMrsRu8+havKDLNxn/Gxe4qx4ccFtoGzeyZRnm/QNSDeuQzVn43kNvXeIRdd673
ZWjJ/FznK9oXFJBqQhG3pzNRFle6O16V+fAkq3kINkaQYt2bamxwjKvVFQfCvGmKpVKQ4dFxMC0f
xnBv7GGPX2u1ePYs7yYKCRgTE5CzgV2klk7bKRF3dQ2NjmtNXzv1cD/J2gcc0DstFkt9qF5rL3sG
QGgWIalwWT7h04lPr5m8NJG6Sezi1moDtrd2Fxj5VSU/E/RcD89gAci38uyVl9Dkl1DuBvFnWaYv
7FXXCjxN8E51Cv9ZVbUjCIAXT2uV+RAYlNhCTvrSt9MVdQPvRpjgNTpM9XpoqJhDuM9BKqTGjXhy
xj5beqaCsZup3CEwUc0mZfoaGngK6zAI+7G+EqLbprghGtBcJsu965uOIzqNuy1Q3i9h27+4yG/u
Yt0G62mn2Jiz063a+RGUBNQi8190Y8QY1C6gCzqLysczRVdLfQaF+j0FDrXRwn5Ds3dTRP5TAK5u
NnQj7U0O8huzC7M1et/pJjFFPkeH7a4Q9m1heTuAf16P/WVV661EJLqhcp1XESdPuVbpZdj+c5oZ
i4mSe8ABpVnuip9cWuAKPaCieV4vWh3ZITMrruXmcBrsHEdsY6ya0xIXhiUYRxNzxZ5DV/rJFq28
yHXaANGW+3wJSHw9YF+gJce0ws0dN8tRBTYbGldyeUuLqgjbpiGvSI4pjvYCDdsGfVk61461jLVX
lF4WcaEtXRUesmlcTxzP0u84jgBohfM46zE0mcgUy6UBOtMFn4oG/By5pCPlWC8NubAOBRgUoO8g
FZ+oLI68McW1sHzGp7wKbhp4qblqPHg0PcCnJlvod9ea4u3yrvHWwCl7625Igucah1nLSxcElOsp
8tbKUB0Gg9oiYBESNgr1wzPmQisFB9jBuit0487pra8tkzFFQVtFR5DAf+5dwOpqRGCPb7ig7h5Q
pIcRM7Po04q+2eaeWDFF38G3mYcmp5Y1FTfUU0CAIW2lYTZJMDH6SQu1K9eWeBrclzqyF77WbkTm
rgwNXdHRQqcFdd7U70myqtVIecsAhyx/IbNKwO67bU2HDoDUGOb3qm5caVjBLgo3vJJ+8mRrSw8p
hdZRjibulNS5ruGoz7BK2g5hfrT0GJPqO+4SfNmx/wsXjfnKZxPFjfzwZqfMsqRearY/k89ujKZt
V97p0qoxLK6rTkPqABy4BGTVyqs0h06jeFWZ3hej0R9FVr6NjXULcpPEljfHwuCxMpJcYRIuzVVi
TBVqrmaprFyA6RscXRK0Htj2hurD9AgPE33upsfgGKEwqJP9q1r4PxxVXTV0M1Oqh3P5SNIMH2Zs
NGs84PVdNg7HSple28zYG2O27knlQTJQBq7buxg4S6HaOD8gLjNvOuVm7AEb2I9Kay+KeMQz2t3V
SrnEeq/fTK26CbmhUj1eOyAFZoXhb7XJPqjce/7ojCA6eirH4Iqly4eSbRRaxC5+2ZUHuNWAoF2V
wULyxrykeYW0vK0g87RRshSdd+M3RB48cdRCiqUx5itZE+isbD4O3PZ5XbxB/U5mdL23GZtnGNyV
SgWJK3lPrnto0WKnLR5RUyuNa12WrvgkXdRths7bx6oLb21CtpnvTcps5G9aIfW4cKHRh6ryp4z0
RDOmq77Pr3IaMvDPl4qdrPwKl01z73tJNbPKapdi7SYfNqpMCUVUdaJG4UZbXAL4pOziAPpKj5pU
3Corkrs1CyitgHDqg3Mt+VBNHe5KsmKCwWsyk9uO6KVtdDgA7koYxiat05ue34Ot7lyOLT+X/N4Q
aF8Kl0IvrOC5ZoDYbO+MPN76PF8jhOU7TlQj4wXftnwPH2TyEwdJXB67zsP0ooC2Sw8+uDwEqnNv
51IFH/7GTL6DxEzuUs47ABA3sR5vWxZUxAQUNT0ELo2phJM85jfxWDNA3lOprSBmX4fG9CK9wRHm
gPeBE2b4XsbTT5tw+aQ9Jb3SzANVaWQyp/4OVBnkKBq4oHs57kaq9dHBNqq1QhHW5pMiOI9rd7gE
M4dGUvId08t1DgghSawnhwdM9kYDmhA+HGFMR+gySwwg1ueMLX+vQ7dKxf1xBsOIRmI9h46K9W+4
y2AlZBk4OJ06AAUPwt0kezeG4i2NBsDd04ZQHq1uEFzhjwDogzy00vwqEfhsc+jpLt7Ww0rpw7ek
D7fQVABGvFSOu5Q/nILUEPxUAGkdfD8RaHCXciTZCJRzq2CQtux5vST0S5+dpZGUiVAs1SS697SJ
9hcgPohdkIHAYJicvVJOmZplWlInp/52W6WA+nXO9szJkllZZ4DPeSVmH944SnhNqnjlJCJb5ArH
thld4bjTL/wmRFmjfCgjs5qXhXJdT/pzSDHc4WBXxbgBlEipUN2ledTx+FxSxSxkm6c7QBrmjG2N
f2UFNGdqe6gfVoPwcfiYGOl9F4HTVajV9JZ2rzCFfkx+tKz2OA6uIAWPZEvJuI0L76agcLGMqZbM
x8zYFYN1pBGEVgH31Rjnt61VPFYYMc/qoX9FQsUvOQfdfQUALUOtxC7rfdX5gCrpIgY8YofZTQYO
gkVnbuNWpWlfmmsjjdwZ4md7Y4JdVkdLA25YXHdrIsYGH+9w1eXZi+9UJlp2/SHp8r3VB7cWT5/K
WJIv1Lx59vDPaxG5Dz29X/rQduaqhd0qheR00xXNE0ICLxlUkBaDd6IC/abri9dKB2hJYljq03MU
4IdZuTRvcFAaX624OZYOSEU4r1QdRX3dOSXSg6jjD/ojyfPS8MdrYhd6LfV76AYKZBbobDRK8H/s
r3WiFNBR716QbGyzejEj85Y4/x7tcYyEQygdSfAYTMkiVow7LxdbDLrWBJxL01J3yNZs7DyhwTTA
anf96lbGLjjzLMqaLjAIbNIovG1WVOrquxq+Br33925Mn/w8vRF6dIfU1Uqzg4dUabd9BPQm8wsh
5exvcGsGDhRCIeGG6Dm13Raif6tVK8erKReabAFUX7WdymaipbOVRUSFX5eN7X08tuNWiD6HS5eW
C3zU1lrPbko4rWNX6vVJEYqaOs8sUZpqFqdolvQ9EJwoK1+snKvcpAwpYD/2wJA6G+R1HjxUSnnU
8x6wbtL1FNNEviYfquY4VuE2abq7qKTyk1fqMYX75/YtO93GHDbDOhpciT8vvGQbWs4z7MrrQGQ/
1GHclwPJJmp8+KHT/afYq7lAbcDa9KK+c6ZhJyJE8RQBwNUDTaALm3POryvkZgSyhSYX0qh7c/pq
y6jOb0pV3TSYanPM3JD/rFIVTTz5TAwzDuliqrs20+9LpbsvsadWJ49qprHJYmuhO16I+hHqRFqx
MkN1qwwaxFUKWqm7pJu+VrpCsq463bmvbVmIjrO9AE6t2fnN6HDt4KHAyYgHmJNu8tbl02ftLAag
pyflEi+rH86kzir70WuK56TRiL66q0wkT2ZSPxaRtaKdtBqS5CaMhutywh5QQUCX2yjnlYOEBc9V
egsSnCeauLuxhT9REwZqpr7teUO5Rz9O1j+lBUxRQuz2mnVrl2CYM84plgFI+5nq5cc+tt9Rxlwo
ah/NKdRvQzDjdpms89jaeLaCi7WeE4RCV9EDMMWNvotiYOGfk5rPqeHAZqnUGY5K7QvvIRjPv7Dw
taC3qy70xmOM1P2wEtW3AMENVsNRzir0QQHW5X8wpq06khr+UxXihLhd0WUJ4bn0xwHg2pix6AOI
/fFrG9nXWcjZAPlnai+wt3+jVITmswuWHOtJG5SUJOT/MtOh7yT2emqPWXzlaYfKemG+lLSBbpk/
hjpc8aVmY3Pf+tSSnz5/zOfiQXJwunImMhgWQhMfB3et3kuDzGiPgxUc8cxdxsldn1sPbTwuPx/p
nHiPuJ4K8R4LKSkXfjISCmJuaHmiPRKCiHsyhOm6Ec0F8YbzVYOwCEoCumXaqoVtzcfpNElvBRbl
yyO0PC0nqoYwKOl8DXt3KmelU4ES7i/M7FwUCbEO3GBtHfElV7NOBvXDhG4+ejPHXImUhVGAjidQ
CfpsjR7NAdiuRUhjXBAZ0OTz+ihkgDi/6rFqDAcVefNEp0EoYZs5jv9zqpbdQk1sH0d/YyL9i0tG
tRKKs3BVk/NnW3bmrC7HCwtXTuuzDyCX1i/rNgYf3jVhxIaEVwQFrTzivXvsBV98vnJ+81I/zPRE
esQAGTFAzarlBgHAuJ7ikshIgd4D6La9URE4LYhIPx/0VDMRqSueLy0y9Nilk5Rxsl6zWkfiSSj1
MSFBnbUWsE5oFEqYLRtH3Y3VVQ5BW/DtBArx52P/dsImBgSaZkoZmJMJO2o9ZZbLhENvDV6NQkZ/
L8pklxU7kCK3A19aQO//g0GxFcZilKMIja+Pr9NrI1gjxT8GjRHF89v0Sw5qUe8AwRigzaIvWt5c
sNY8P344ajVN5fF6lpS8+ThoTjEXU6NqesBFJ/w6GhrcTLXvt7h+2Apyfxisfj7L3wxoSMssw3Rs
zT5zF7W9KY1DvbMeKhoNgRie3G6OhAfJuP/0+Ujn5x3qH7+MdLI9ChvhxMrurYewK6pNXGW3Sqxl
F6xaz/cghg8sUdASrsMBJI+mX/agGDtTrZAKeiiHfDfZsbnqzBRCi+4c/+psGMjgZPVU7JHBgnwc
yLHQTs8TBurjMGXnRSnIhP7980HO1j3SqIjPoCSEfgoiACdHmt0WJUiQKH20+iPrnfCWZh+l9ZoN
H7rPVJP4b5A8fD7q2TP0oApZuD5jrG0bWGt/nFolGtBbbl4/elWzVib1qo6nZypgn49ytvDwJSfi
tkxX0w3DPPXIsLUp1bq218DnKUfFvKJUvSpsezZZF2xAtLOFdzLSyZoo4Y0PejdqD5Vd0hjZ6gMI
yckkbAat0G5yoVxF4GK0AkhnNfODQwZTtW+iH59P+OxW9CyminecamiEb45UN/plaeam4xutWRaP
yLmhQ3/s6jmiySsdDDC4PUq4nw/3m+f7YTj943BYUwdTV7bFYwEnLISju0Q11FjqU0rBWnXjC+fI
+VJlduDvMI0EbmH9FJH6ZXb+YAfAo8LysURnNcKsMgDo3wljidhAOT12SHon2iUbm/NQkWdKzmKw
hGybtPBkg+SN0paOqPNHU4qSOM+R/yNAI9fR0keEKjASzr8q5YCGzo/OeQ5oq3z+jJ3zrYJDHhEc
BjdM23RO7ggsaI1Rq538sUobmImQzqGnUvITFNGNpSYJLJoSzv00OpSqT7byLpSomJtOhyKF6VKu
B+ReBmVPVOLP3KxtVroHdT5saE50Od8d3hVYHaWe4lfc29M2ynqEDoQJsTCgwpSDbLdLrMixHX9P
1Helf6rBs0u+2KCOu17v1zoCEIAXqACFwzzq7BeNrqID+GWuBQEV6QIOb34NzU5mTsT4Qg9+NDq+
ggCIYVYkpr2RbAgp+SLBqLKTEafUtShlKGlz5bvGa+dD3kshDQUI7fp03Sh4w3MXvvaaVC3Y+8ZI
14DNvsAtobJVfqtKfz+iFpAn/oXd/pvNzsWJNygKoBwrp44gte7HSqBTEwqTQOw8J3cWI74NF66Z
342CEj7/MAyAgJN1h6UliurCjR/LLs5v/FGBDJzkFw4MeYV8iCf5vbiw4jf1U6DdPbliJt8C7FGI
6jFyjOeaMqKBwylSCm1mXll18fr5Wv55NZ4M99MWhktT1RG2kzv8lx3ca1Xtqcg0PMo3nFuYEKAo
F38tB3J+Ca3wnEWZAMUoOLbgAdEnCCn+qXcd4hUWsBfUJqhXer5zixr0bGhw4FSfQHXNAHFSL+R4
5xYjD/j8Y5/vQBtJMarCWPGSKp4qF1bG4EFsbIrH0UnMbT1asn0TJ+t0RPzn86HOT1T8Q5CWdXUa
jYRmJy891yfoirXtHdUygNIkvqi9A4aVqmhKE/evj0V8Yauqrrsad+THlwEeRMkjb0Rh1LdmZRbe
NfG0M6B8DFZ14aI4v5dQMERwDkFBW5M1sI9DYTJawxo1vWOPKADcHpSYkKuppWYOKmEKal9/eWok
aQQXyHgTcJ7u0CRsA+rzwj9GbXcrQmsGzGY5We0CW9qvnw+ly0vu45pmIBnEIJkr5edO5lYkU2gR
2lvHonrMPFOipOe8Mak2Be/PQcito5nOV1O16rR9E7/24lH+f30Lh3wuewvoUMOI6VZ8d0Sa7fMP
+JsLzCXDoKzjSqMCzz65QDz0hZyx0o1j4nW7zHDnarKFvwxrAjSAtcRWfdb213bw7OnqEUz6pVTy
zNUP2VE+gGOaJgqArOqTJ6TpSa0kpWUcWR9XGRBf3n1ZKwsYvdcBqiGe0qC0IN4BNsH8uJRUnu/e
f5ZaqDCRu59tqaAz8jw33KMNdXPh5ZSXlRqqD5Cm6dJdfbIUDEpnLDsaTHLhnU0U87WctNa32VHj
Gg0EucZxzMyIhBLTnH/+Xk/n9XMw8hAKEURE3EQf91TajDaimgw2Tck3FlOqNruuD9Z/fRSiHinN
79gGRN2PozS142RlHqLvpfg07ZQ7HwPyWjOiC6v0d7ORuRQeDShgnhWRBhNZuGxKnKPdpPBiaq4A
QH7KLJAkis+ndHrnyQdHzY+zHFd11zpdECj0oDPjMKVqxMQlL8Bl+Q9NE//IbGc3hoARPx/v9Ez/
OZ6L6K7D7jPs0wBOqdO20kY5NbGiI/4t7Z+MAUXHIfv2+UBn5RNGsqXpmoVxs4PC58mSsAKlS+pO
2McargV1KSe/gey8gmZi+zo9rVXdmXdatP982PPnqVEtZgESqVCIOy0ywncJvCZs6HAhCR3gbm5a
O5o3SzQ5FFO58PLOTjOqQxhjU6JGTIuy5qk+LVjsDGPjTD9GaENGotwO+rbKV134wL+Nbs9OSJSv
VvfmjRfmeRqQ/WNkVOWJ+1Qpyv5xK+S+jT57MejHXFCGLzR4amqk3nz+MM8ySfIMR5qoG1SlSYxP
3yGihaldGH19qEzMsyL1sRiMjesHC/bm99bQ34QWf/FK/T71IWDFrnE7oQZSDP4aw+fj5x9GP1XD
5cNgqUnEgxSCAUnlZMrm0KDKMPrlIYRiV7S0TcvFiPsGGlFE9OqMFV2Z3yCp58hF2fosr+qZxXJT
Ie6olrUKfMiBLZpMYuWZl/xN5OC/Xrx8OJa55jjy6oVocXKtOEFRCFfXikOeixe6FjNa5o+9/Uzv
FgBFtDF6/zAAYfz8mZwdVBgcIDVL9YwA1jnbzSU1UT82tOwAexwmme0ujDbda2l/YbUZp3EFTj8m
exkjWGlN7p4+e6u0Q5McJjvoitc9I2tbr8t4NL4Z8FTX46RC8Z90e+53IIqmMqqPAzha1MfRJ5va
DsL9FCN2Sn1p1RN1P3KS+0vYfsMy8Lz60KVOvhjGeFhHdhnfDF6ebC2lDK8LH7SqoOyOUJ9pwylB
QdUdLGPeNm5yjdwjXjVKjt1zXwTjX+wkyCmTTsmtzVl5pqjbB2msJY4N57IBcIlG2QwFvAYYAjBH
Er9LXhHnC4jgl+RKGjhYuHmfHJdOrSI3mJvpYTKHhaizt8K7I6kVvX8rwGaDEuJI+curB1sMXqZt
WKyhU2Pv0rX0UAv99NCpK7ttoVECRkd9/9LUzjoVHB0uYRdWxjK1s62TxK6FfEIxARRKOCbzWoU7
nj804XOufzdBE/Z+t4jQUCf9d1CWUxKUTiArfz7X06Df0CyaV1LpnaAH1ZSTw6NQeAhGHqVHQ+0g
XdR9d4M3hwesnNZ25yjaWkxAAvsivBRMnF8S3EOUti0OUexAqN58PKo9e2wHPXIhudlbwr4Zfuld
aS/BHVejzDxw9XG97aRVa8sILkz77JrQSHFUcg9To4uAlfrHsbvSa/zaUYIjMN17J8AzsXYvSPmf
n0FyCNxdbfTlTOfsyYpBKSZ4PcfYW5tT85RU28hxLlh3nkcTciIQmriKLNmmPFlCE501szBj/4BP
TmqDSg2xzTFzIE/IXreSkOCDfV/hKkMVXDzEanH4qwuIRgWpE2bYnH/6aRZXwzUWJFbhccy+w4Dn
XaIKsKjHbZTcjbZ7od7inR+4SNjglkVFGgYegOqPL05ASKt74BKHpIy0HXoUJlAyINiI1KEnpAbF
ndUE6rrSUvNHENZKtI3QwZboL7t4VWj2rgJ4EbdT60Tf+snBcc8cQDOsktTpV0ouDYlsdfTW3mBH
ZKSOWYMRBdbtodIHJ3hKFznkybnljrAoJ0QqNCNDjNSEoW22UY+ImIUsdVYVzwaiFsk1ZZvEWQoR
o/kIpN1el2XdUZKzrTsrBV3WFXq21uwYEYIA5hiIHzN5KyrFfK88XKxavxpfmAdZUFB4q1R/dEYc
TchVAZlM8ylOO5h7oYEuZB5kczTy7CN+3rAhwoZbPgzFUYdJvLCyEdq42jbLUR/1Pbib5t1J4vBK
Qf/zOU3afpWG3jA3A60+8j4hzWmoMSlBCxI+B+cZOW60RC8Bnnul2zsl750YVkerLzqk0h/LURTH
zEMwGa0yRVmNjie2do7qWNlL1o0WG95D7QfWfgJPsp0UCGm1FXcrzfXgdIRZcmFjnMW7Opc/4CWO
FtOh532yToa6RSZGCxBlQcYoUr73JXrCQUt9NUbja0Ct6/NtcLbb5XisSCJ6umdc7x/XpYptFbZT
vbqnLhdjS99cvgl/MyWHEgaeoEzJJFP5OMRQNix3g7eXVOFL39vfK13fuUCDjNC606NLicr5zeBY
7AeiGxOdVY7Kj8OZaTiqTVE3B9bx3Cr2Tvfi11+1xATVVj8q+fPnD/Bsdhxj1NLIhomsCS1OHmCm
1VFb1GF/QCL1q2ag0tB7d74CrS4FN+wYFyK3swsAFwd6L7Ko6hiYAp9cAJFFgz6DQrwXmvqKFc1N
4F5yKjlLKRnCBdFh41RHeeu0feZ00B78iiVBfrRrFEjUFhgsvK8ytIftr58/vrMwSVelKQU1AINq
9FlTXhr0AfqtWe91FQBxF8tCF29FqD0V4FTNoN6NMTovmZnNPh/4NwvfImnmf3R7iGZO3ltvO702
Kfa4dxN0zEVh7VpaXzOjtN4/H+hsgZA+UMSD0sU7M8HkfFyPo1XW1D9rbQ98ECKBW14J3K3q6Mpo
32z34fPBzt8dboykU5ZKsEdmdbL4NaNQoxKd9L0Gcn7RRM/EIyonJOWwC8Hm+YuTI7FA6B2Tlp/G
t0HfNKMYrWZfcEOoKLtRD6jajeWhbeMD3kO0d7xQeD1PX3XGJGORdulE16dF5bpyPCWL3GbvGo31
hGrpeK1MqYvAgE9xM9HrBX9vuqs6A3AdfOSlESF35pkVcLrW1u+sSfVRZyv7S3n1bx/7Lx9M7tpf
Wg+um3Ij9zx2BZHeg9S0bnv7aTD6papky7GEyl6EXFBqgU9vsqsmSKMWn8+1cSL2IRnodbdDif9C
1HEeZf18YLwm1dHJtk971IUyBXgilmKPg5RGNl1va3Ui+VDbnWQcdsaQ4wCIdH7aPirDy+dr8Xzh
y7f178HlQ/vloXhp3+pDmIq9rZKLhP61qQC21Dc+Yu7B4F9I784Pxo+jyU/zy2hTogoMGjKxlxIn
OlK4aIR9Pp/zE4MRXCo0tizFg2Y4GSFQQxvOvJBXpWbtuSqz+kJQ+hPO9qHswAsjsaKbQXFGnsIf
xzDLRPVGMxd7UyTPyJWoXnKbd9MBH7V3L8925Iyuna3EILGgmLjxr20L8bJJMm8hFfKH+quvpBts
ka2ZQXCHBMAbcjV3YiiOcZcjYfomIn9nQNuJfN6FBdEMibg8Ne/Vxr0dA+Mu151VhNbH3ElFufj8
Geq/2SmObNXQLlCpdZ3ig+ykcnPLHpq9ehV32ZMfatRTIgzRoOe8llX0SosKpfg6FOiwWStEFL5m
k5fNO9+/RwgWu4zQ+UJb5Ic5KUjk6DVKPIYNtVRdGxkg7DZG1gJRlKqybsHV3joj6qoX5nBWuNJ1
Kgiy5oqdq0P77uNLomEsqgZ51X3QBC+OqL5b+aYLf1iPFkxWBY1QDzP15SBqWiCh5DNTLtWxqUkX
KbikiF6j5vj23GpBhKZ+Gr5rTWlcqCT9ZjvI1pTMbMg6qGJ9/IxIbY5NMhrNfqwDNOUiN5vXtnnB
BPh8EFBKPAKdojq1vNOkJi3tIK4QyN5jGGttsZbLD7VVT8vPn/f5OcIonkQOUwN2mMvHqeRGamgV
lai9GMdq0fOC+8K/9mJU/IZs9x9s84/DnRxbU4NZld2i+msL+4uo3KtmAHd56TD53aPDWNOVkTGd
D01Gsb8cV4haFz3boN5PJIVAzhVELdULx//5gWVQofnXGD+bi7+MUZt6E4OvZgytwKqgmawXUY/q
65BBGfv8HZ1HAx+HOnlHuoaNRYkg9j5N8jfoOt9zrOzusZFDHjFr5wXo77lphOtOuRAP/36OoOVQ
hyXBOA0JYBTwgDut3rfqGKEBkVbzQKtIZSNwLP/JHP89lP7xlTltpjR2pzJHr1Gu415sMVlY+zFM
OnsY30LX2WmYTNiIaF8AVf5uB8gUjYyQSrRxmtIEEaAlt3XqvVHq7gIXvQ40A/p5Q552O721M8y2
jODCtjvLo3T5Sv81qHUC9yp0DUnQ0q33UqlviMxV0bVox6oNwp4geRZaJM12O+/tP3jK1J7gCRkU
HTz5wn9ZtCgC6F1QJM2+G4PNqNoyqMS5dEbgEGoK2dXX0LMu3Oy/eb6AVqnKSHaCLEedjDl51LxQ
qoTJPxEyIwXyLYCi1aPTX3fX2O5U/3i2//1t+J/ge3H/jxu9+fv/8vW3ohzrCCrDyZd/X38vbt+y
783/yr/1r5/6+Hf+/lBk/HP6Ix/+Br/3n+Mu3sTbhy+WuYjEuG+/1+Phe4ON9c/fzieUP/l//cP/
+v7ztyBA8v3PP74Vbc4ZcfgeREX+xz//aPv+5x+gLX95z/L3//MP5Rz//OM6qoFORY14O/9b398a
8ecfrvo3AlSCegnPxj3QZnv13+Wf2N7fiBikZ6YB3JKaCIdPXtQi/PMP0+CP5K0gC5XUL2TJuyla
+UeG9zfAIFTbgOzChwBL+8f/n/2H9/Pv9/VfiLsi/wl7TU7nZzP636GZImuhpisRJh8XR1u0QxPT
FtnAOLeWVIq06xSVURO96iFBtcMrs4cBGtwq1oLyoRNUwD2RSnzGYNy5kyveJs/sH8wxQOIzMzBF
wbvIQ6OyI5yrIsebtdVgXvm9AeCv8JR6UziF9oNWf3TABB1BTr0v8e0hZRRr0M72u+/Qp5w3WRXf
ZHmM4pE+2toItbEdcTTrA0CoYT9N+FFpRgo/rS2o5KEH9OC2IHAtr4LYqVjRoxeq6XpqYlismRp/
GbXSRcFSF+++bRZbZAOyPfpQctNlZb9MAtPFfCE1lmkItgfAfkENz6kSbFWQhdpAXhifAhTwN5kT
iDskqRK8AXDJeilE7K79qrDChe7VI/o3sRelIHM7+8bGYv6LHUNMXeU159EqLZouuy69EpP6LMt1
bwHIDFFyV7G+1m2HehXBBh1CiGnFAmEaVJhFkwvv1lQVA7EK/AEV4ZndvM1jA/8OLUgRqsk0/Qsi
V+U7HAf3HqXwYZy3lCW+oQ1XrrIMmHqJKF05R0U+e8vMAL5c6o6DcuyDcUB4Q0OYeWZHGqIe6DZo
b+joQJx2FaQGa03qejcmTJjRNMdDXAr9yJrMABHi/LM2qSGii86iIAbzw+5Wd+vcg05rwmrL0Tdo
N6UVog7ZwzfkSIyvdF9D2V1o/T2yRH2+dqfYvxN4hd2UbY0WEsAr52uPZcu0QrATpjiuxegghIjo
UIlNpgJzoibpnpwgK9EwVMzmzcwV3Dh0M6w2KbYk0TIlh65QjFGTbz2QFR4HVbVvQRwq3hwVaTNA
aqUegnmf2Qn0tgSzEnSvswTlcdNrcGuMYW1lFkBOVHvLaV34hvk+FElxFXU1fLZc8za5j7qtidBU
MFcqFGDgIlcplsRFPYGmHVr0qImNqH+blTVtQKDGD07j+w8KwrAbt3GQ0e6mLhtuOtsf5XIdIKum
2K/MMq0Z+pmB4WFMQh8lyA7jey1gB6cN9GtRIQzXxmVXrEZO/XqBthbkztpHWnfhOn4nabkxHxVk
rDcrkKDFuKaowmsFzqd2KHGjQv7W6nlBlY7AIZLmJnoKFdK/sddaXxCvMe4nv4txcQ3bEZYdVZLt
ACUnmis2qtNwXeHuQc1vHv0esVPEvnz1CixtdwhM08YsMTHyVVKJVtlQwkRuY0LrTUsL90upR8Wr
ayZBMKu6n2YctiV7zWpzYAvmNvLtjbazlTT4agtHNtkCwAzrllo74G9NtN2SGrv1WrO80O3qiuBW
18Zg6/coiiGsYtWQ3kYshZPGz5f5pATfsDMa7imU5S+xW6QrNUybLZpvDTZfUQTmEceZZpUPMPmD
bIiuBU45z47S9zeGgvHKLOj7xpn3emy8hlFUX/XkCsVqqrPuoVZzK5pDha+DedeYKa2J1JtWADXz
R6EjLLdWeimwSh+t91e6G2vlPKt6yP+RH6dijuRGtHOxfcS6ERvWeomOZUwVARkzqdQSKNhmoOlw
aOmGHCF0GU+d1ykrwM4oOSRh/W5nILfneReDPOO1qpu0gE1V1516PUEW2nQ2sOGp+H/MnceW3Eiy
bX+ocR+kA5iGzEiJFEzBCVZSFLRwh8bX343q211Z0YyM1Ry9US+y2EDAAXc3Nzu2D5C15VbcuzNu
ip6oZqx09wtoc93cCT2FSceiQjIN0z31bGR6/Z6oLn1Nx6oob6eiia/MOU22Zp75t8PUJk924of4
WsFlG2CrTqy5JZZN3cUQhvOXyulQqgkrZfZIw6YQXTj1cNdJt/6Rl566zjHKeU9dF8hSnmraJT2V
1UZgrl5gbuh6+4Y+lMBoZLzhoC1o4HctjMXt3H+OSn4xS5BxJTtvZuJl9RhuDWVaL15EAmo1IRPC
AszHE3tMRfTHpDRqpKGDa9g6HjJSvpFuAwApp2Bo/BxbttSvr3JFdiAZpHFPF6neYTA+lXsBGdVD
YWeId6CXfQcweyYYrWFN2QdcWdgFlTvG7s5I2NaARLXdziw7a4K9ro8QaU0PK+4WiytIJmGS3WOK
BZ3UYg3e1IDC3w1DcnolIzzhpwdeArmx/qaBjAh8D7O7Vdty7keGkZDuyRz1R931AMroRCl0Ored
FA+TWlg/QYabWBJFXmjBxI60CMPDpn+wut6Knmyva7Btc/mU6YnWRbbmJ9vst2zDuxHluA3dALr5
ys9m636Uqm7gxo7sfQ5ZrFutFLVYJWYCSm6eMYHZdS0+DKwvtCxsxJB12F9aY9OtGq/Q/ItkalNt
R/V6wplCb5I1nJ/uNuz0qNtZCCm71SgBgexBmnG68Eff3UrhsGDbwEuwjUi7GOqZmyna5NwBF0NE
fBSvQP5W64mlelMOUE1XeSs7eW+qxu7Wbo95zTpznFZsxKgUXls4FopNO3tL6tuE8TXaZYw1oFl3
+WqOavk+y5rtm8xCi9GDwNuusIch2oS9qVGYDaci0C02zBXISg9TomHcGwDY8ajTDUe98UVFL/VE
jey5jkv1rYZ4F/Gro/FHWFXDRd3yFZEAMcd0q9tdtdXZywi0W3tn1FWkYO40/maqpcc2CdV8z8HI
2ksH08xh1LYODfkip+W8AjiXpnj1zXpzL5W0tzWuetsuNoq7BnYZoOOm6O/aIRoudNSGX1yMzhcj
4uIKunApt2Tsl1/ASSZMY+PKStN0rc8jLkjKMq9dr+1uTNkON3bVq3DFJbXN6A7lxqusl7wXxsVg
WEybBAmVV3rN3TA3D7Fyup07GsZbGU6wyieZPQypb30xulHeTVNd7/QUHKfRQbIHrhZfKiCCZLbg
a18NBivQJq0La+cXeYT5WmJgPKlpjYZ3VwNFn04JxyKGmvvqFeOD/s1AZDPtk27AFFqPyunKmA3D
pbEqG9NxS0Cav3a2g9NFbcXz1vSN+Kcc+uwLgTC+gV2eHoyFsZ55srltc4WFEUu0BUFFuHhvjIM2
FztdFeZP3J6rd8BfpNkssGXIOgQBENygAgUEOr0/at8Lr+vW8m9lhyCoKMvhvTZFN3GQ6+afYCvM
69AGhAoeubY20ooEAK5JyOleZJ2gpbe0ons8oGecobvcuiCNRcPFWDn4guVpSgsBSBACw0rowCyy
ZmpG5Guov0GhUChfiUnYE29osto3BNVWco8FGBtxJVItqOo4LoDeNGOzrmtSItiRdfmbrDGCXCsL
evAXiP7qUTV+SkhVdRHi6dkG7ajrqgvxE3UhF3MaAAVQ6HKjTWzsG4mUIV0ncup+SHiPRKP9kN1m
AnpRnY9tiyKqKb5jT6gefFNhgJCGbUqHkTPElN4Hoa4HK2WsUlFCF7VSaz1kaLpXkS5DaJkykY8u
PgXjup4n19haXTbe9U4jvtgUlgAfk0zFd8rXMFac/Mn11p2Ww28vBwDSO793p6vJaefbthidPSU2
u9zMnVdhd9Ka5jbllUL0FJX26MhKvLe5xrJcdU4YFDFSwRtZl/5jNcz1NuLpvyMckV+lZs63IOTr
rw5kK+tgJQWO65HVj8UKahffGDurd0WVUnxjOzSQWIEme0uhCu35apFIWymMAvqbff2L68zYmBvm
7D4MfV4NrD5m/GTkFo2iYFblq+7yfjHRkjifeKiV1YETiSsu0TRY8y71QpulESkhlX8RV/ui1lNg
pnM7sET0hleuNC8muwpsI5VbqanqgQOQDZchhbyZ5zYg7ahotHfsyqOLOJbOewI/redMU2VfXfZw
FncnydwLzynmP8wqb+/sLsu/60a+6NSKhFQ8vcRptdeUyGL43WlEcQfxRYE222j5bDTjZ1QZ1XUR
2vWVqUUA2s0S6XavFKyheMLjcLKl+5yGXvvUsD4fKiOrf0QEVBBa4J4PV7YHPgs3lizB9AsfqUql
tLkqhQdJLMbruInUJVxl8WNEogFktCDnS+IRGKUVftEqCxeAwmmKfVQv3zbiOhC4TpO5d9Ps96Tm
+lr/I7ZtaC2wgZ2gYAG6CKeSJq4BhjFu157amX1r34OIn28UEE5j7dgNAWOUzl8na/GUsNNmi8Jf
WyuvN5N9KVkSVlNehDNBu8J3KidyrnMHvQfA/fGpG1N120mP/m8DIwnYe02xMWN7/hEWOcwW6CL6
RWhzpjVgZu4dR/av+E1F11nfPrh8Y5cmvYcejsY4T4J8bYdHZ5hwxi5b923OnH1D5+lu1heDQyoa
Y5l+MWi6/RK2vfFmhg5WmywFFwJRR7XiEIEHH0L6Hd4V8cqZ8u7gZV15MO1J25r9YDyLOI3vDE8O
yGaa9DGVk9hX5YAfV4K92kIqcd/MThnuLTn9dAs+Gy4WCPwO+x/arDbpYmnkk02DIjc34qa13OQn
w9m8C3pHgdaW+fA25AP4p7GqnwfD79gzG5m0m9CqQ7ZHyQSCUvlaAdm7LeeUbipldG+1A2YGNVAX
bfJOcATsfa/kJsxRICWjFLfTBO8mZnpdxLaQgT157bV0HQMGD84u216waUYhJ79Quhgqgg/DAKcZ
X7Ej66CddgLpDqZg6Hn0aN8m1QiHIQQq0mA9MCq7u9diD4OlxC7S7wSgxbe6iayXrPfee5etGP6x
xQJeOyORCkaeOID5g9ojdh3g+sQs9LWR8M/C3vreJKDQ6l4CxipT4zJvmhbXMp/zeTqrG4BwgjAt
GTj56kLfzz6F5imVJWrZLMvXNhslVgU2BW/HiL/kTtG/kmjh4O302UVHDwnHAE2T84be7RxKldel
lwMyznWUUBBNqE4RkVdl7G/jEkCI1Xr1O0c8REkjDMW7LPGiH3YcwilAFLHLxBxvKNjhRVs1lrVv
MAnN6G+L9DsvwS05LyOf0tBg7mto2jilpRlYRmpeAxUtiZtV5KGtWmW4rWADUmLPAZmn/1onwk13
RZPni8Wg8RB6s7+vomx8mevYVFymBASUYks/OSbiJ7xYHh26BjcZgq5DxE76Bm69uJ2bpN56WFRr
q2QaxarLSoWtWm/tsEyPr5bjOZDIGSaXYyXNfmpAAVdWlP+IWGl2Zt7iRNl5i613O2J6I7M8cK0o
fFSlGb0NlQ2L39LQPHrtiFVsk2GSOtGIbJGaWjcc1xIYOousQ/Rl8rWlWOVdCw9aAYd1WM2rJJtb
e+2XqY1Zm4peZ5tphNlS/GrXFBQ4VZf2gyOmcVubrvZEI6N+m8FKfU8pZ2EJEiXFCL8zc2/9qR++
sT7Nd0JLXHpwKre9JpFsvLdo5fZhjbOLtGR/UTVZa+EHDWQaUycinchHRA5wgnNJnn/NejVfd47U
n9OxMfEq0pN7MbsDaaLBWQ+96Vx7dlLdT/C4LpByR2+Nn5m3MsnsdBO7lfiepLMFsrWXNyI0QFZG
IkdajLFQeYvVJuE6VOu1A5xzP1eJdqln9bwzSD5ey8xoHqJCj6H1Gl1gp764h5ZGKBEJjLCKqOcE
OTj9daX8vtjnfhlCMwM7GIRh1f8UdRLfJH1vX7hIUO5zyn/pGqNZmLZIQtpbFHcth++0Lonqi3l+
kCFhkDlP5q1m1sl3c9QscM9TFr5noz+2N1brkODB6ttYHDdasp++uRWzqnaQKsL1zCnuSWtaJoId
L86YvvVqGcBYi9aQ7koJMlYk9OBTOxKTXYBLKyfvtOvUsquvvln315oqfHaGxSN33Ra6e196LnER
4eA6E8jsTNyEcW+FlOjXmKVFYURbS5RmWwoTzVttOM1OpeDJJ5vkgBBD/ERuedpkemeWa7NeXINK
LEY73+8uE23Ktp7VLcS9Nn6NW6151/Ky2ueSsg2dyjNVK6Gct8mAibDWI47yjuk1LyZcsG9u32sk
ZwYNAG6Gct7cDHNReZyltHG8m2s9umzA1GU7yhbxuzOai7E32Q2MmjkarzNfgpWb6H228iwLulq4
eylQX5Yw6B9o01RvEOnTZ7PNaJUdzeyHnvUYmZIJSy/r2hnWCruISzLHAicn39zPeYSZHSChr2Za
2NBhZPiaUbB3V2Mt7YvaCoHzQv7gkKOBpfOTNGVp45CxHkQKlKyuw0fNKNi5QrPixZBZnCGuJchJ
k3Aad1i3xteyNXFZj8tIvxxnvbwgBRz/jDLXuzUsBfyGIjuhUVr68b5z4va6GiIDmHOEyUzkVvoN
YUV/3bBHfa2twvhudiB1Vhxl+q2JCB+2qxvGFwBb5nBF/6t4XsLNoO5i7zI2Xf2QTTqwrB6H4wlP
41dLwMlKUH0/FJMpD7gL1VzB6QJn6MpbDYfXi4qS0p46Iaw2QrDD7FiXxO3Zs5RiuKgqO9k1VYY2
VM8bOIQN8DzXpXEz1j2cHCMvVhsy+e1Dq0qdXmAnuZ0tKJppkfibCIuJqyYNp9dc5Op7ORInxTpY
OyVA7fulBd4383q1KsfUv3E7dv+i18drBre90goB5XHs/cXgAK06VfJsbzaJcyOZYf06tebmdgHI
PYwsGA+9P1mcZx1P3cpp0A6z1TffyhTfeGCt7bvwk+TaVhqEt8UeTM2l9zPPvfoCH2lahqqwX1nY
w0LURYfgVHr/Y046+1BVbvZmplJeQhnFqcMc+3u69Qn3pmTcJCBAinXtRQt9kg4yHVdS0O2DCzPT
8mMt3yeKvAONrsbwVhQkGFYuNRGo3i6LneeW2171xevoat7P2lb+U1f2HaaRQ0mzIghpf3bY37q+
k1tbYHRRVlWRb0KK+qxLDhayKV6OoafsR5FOdPCamS/6lePK/tJKnHIPboD42tX86oBEOUE02lr0
brjjDGKtnLa4dBj+mgVMezAyMpS8P7fl7cviqsWJ7o5TZLMfvURDzljymmjfc69CE1cLKNWLW9M4
UeYjFqqQKaXlLppb54mSNQ60mam9jlFlkgDxkmSH4Kk+mLlwDqhX5BWNEO4fNvSTaxWlEaaPnBHS
jatAzCl7aF7JSJT3DTnItefaOKR3uf9NRpO+VpFIgZvjNKSDPAfsvJ4XA7NmnmloMrtRfe0doR+q
wrFIYTTxs6MX1r4vw3QTdn4LFEqSrWh1DbYfmYoUnGTYXtZhYmLyZhK1lo7zAz6zF2C0HdG9BATm
gduN3wnIqv3k6dkeSTpurmKyD4WiAPUPpBwczJzR58jCcNq+gDDtqZnsIz6BV2mL+4jgTb5URG/v
ruXLnWnZ45NvNdgIhI7xJQl1vV8naEXg8Eksj117MqBKznF27cR0ROL+botXvFtQADspsnOnML2b
fJZV8A9HYR1dDjK6KGmJ/zop37li8xwxDIkTTruiuzP8yL7sjRznzmlQVyWDgidIvVD2Rq/6WgL5
lKvIltOWKkrLMl6W2yZNrQezINhaC1DBi41XXL5Ymk0c6ecSxp8ND7hehSHLl+UPYDPlNMbTa1KF
TOPJ7y7McPa/90NBZ3UveKCxb+MfSRs+Y+KH4ZeclYQi7ydwGR2dZmu78K44WTgvue1X+9BMBUDD
KTvU5lhsEHQT2vyDw27TdJaHsRHU4Y2eJ9099UW5dltyP2vKPNk3czSbh6afTeZO6tvco1IBfdbU
BQcdyjZAvTzBaqxO/q8P7b+qT/+69Py3WvWpEvb/l/VpFFD/718V4P+oT99W6kdWqZ+IFf5Z7v5n
TZv/zz+r05S3/4d2HzpWjKVbkRj1X9Vp8LkUmqlo+DRmU4WmzvyhOq3zd7RIEfnY+p9CsX9Vp93/
EeiZLC7o0Gro/De16b9Lif5VmGbj/3theknEYeg3Rg/alA4X7ejZe1qvmjM8kr8L9v66OkPxUYfh
CuYyslrtvlqKXpZ37Y2gX1sEbVM+7z6M9f9V2z9W1/8u4vnrHkcSk8boPN0ktH3I9PqLKxYveX0s
CFuTb5/f4MQQHXfVWm3d0s3bh/dN1ZMdDBPjAkv7cz3fp65+pOFiY8a3POTne2bSk5yabhJQxGeE
fCfG5hiegue9TZY8jx5szQi33aBV7+zX7LQeLbufj87f5S//Hn5vefUfpDYDd9BmgskHqH/dPnPA
6o6mfTEljr8r4v6epNaZhzl1pyNRj1f7GY51XngPQmkfm/VFZuSb2DO++eYYRFp2jgpx4qP1ljf1
4YkaKrLzlCQ+TR+kd2uahqPUVuuumHKsa/Xf+2y9I7lQW+GwVILcu49Qfd/wZM7j6CTtnXAa8/nz
V3PqQY7mNsV5a0Qv4N2nXXer1/o6z3Oor/FjTkJs9fk9Tn2+RzMcUT/oCjpa7vVIfNXyPl9Xynn5
/NpHraJ/fVtHUzvzVN25TdffNxJvSQm8i5I/nBKzffbmLznAikziCNNrW5camHAfbIQBn9/7Tx3u
fyp20L/+/SvgyNrYs2j6e7rQVjM6Pa2gAHMjsNh2rG+jh+2nhj0PiBTv1R2yVYlVU05ojACz8HH3
+ef/SGQG/JsCr9OQhNc4YDWI31vonxn+o66Gfw+Re7R86J7CiC/u+3tLiw+W9U0mX23QDaE1XlFo
NmC1FIDJNeVtksi6dHMSPXZ/GKxzELCjRvy/fsCRsin3i1RT5lTc68W0agd/NSyuHUVLXx9Dg5G7
eQDIHtb3Ieh++qULVQMAV+vQxv+5DldhuYigDmTg4qE58/Lc5Qv/1ctbZsSHKQw8I4OSXyf3MZ5W
sVPeDKP+6km+FwtoYJvTIaoq8tKLZ33UbmpsGlf9MPZByBHaNR2I8Xa3Rct+16Xz91qIO3PSbjo/
eR2biPqf9pW6224yxsuBDI+KpyvP0DizcVwa4+agh93j6Kc/qTpuZp/yYuKQlPI81sZOm9ZJGF4o
L72M5/lWtOMjYQHnjHDfde6VhrdIPFEUQBVx2/TdPiJx33ZLr2J4lZRkhLrqxY+6vYX5r9+r/eJz
mAi/W2Fas1vMjUqT5HI+ZltaDBfPQwLsfLx0epYWEq8row0vAGo+5EiWcJzyV2VbPU9SnFnWjrpG
/voejlZpY+D07pCECNJZ3I8E7etG0hjZxYW1aiP8HrvcLG5YXuHOTz0ktT48p7E9sRa5xwv3ODuu
g/d1MCkMpyj/l7LYf74cnNhIj+Xj6WCSDi7MOrCH4rUTzovWFgezrt8+v/yJlfrP7/jD92pXReaJ
2pKBlCbgO6c+TGQczYrCXxuf0dufeoSjlbqnMJLWriMDg2QF6gNXs+5Vk9t3qQRGfGY9OnWToxXb
Kq3JtaOpCaY2v8Wg5GrStTsp4t97Dcedaa5qDL+Rrgw0qXWrOa8e0AtE62gyD5+/iBO/Xxwtp1iv
eVpqRU1A9WPAGzLDiK9BHpK1urn9vVscLZgjfYS1FIYKWm0KZk0bV5h9XUv0UmfewYlpsJwlPi5+
HayFskdDGZC5xIWh1NMdVf1zr+DU1ZeR+/Cpjt6YNp6do8ufk0dB7lyI6OfnI7OMwC9WbXE0fws/
nhI97lRAW8YfoUmOJZzmIIzDoI+dH4OnnzmVnHqEo9ALa9l8qa9LADWGjeu4FSKZ7V8+f4hTF1+2
pA/jkyJqqDCmlAEZ8O8t4mIMgeYzy4SxzNVfjdDRHM7RgKH2StqgBQLSt5vC3aXYgoWA/ON2gwXy
tyirUBOIbBW25zhyp57oP+b01OB5zk1NP9zVjUkGOGymzW8N13GvGqbtxpwpj+1CGuOhozGLCokt
zkyFJVj7xXg5R9O5QGrqDAjKA7+zO+rp1a7Ps0eZpVelLl50zcTdzJtui7Jx/qtOwn9vf8d96o0Q
gG8yBouo9Ba72MfBtuWZpzmxSzhHE9uv3IjaXKuCxrd/dGW3tpX7Q3XGtrLtM6e5U+HcMbUefxEv
SmqtJhJS6WvmAa4t9am4qLom3NIcO1GOlOath7tESI4LWWTmGNiSa/l1208VS3EUbnUESC+iKGey
Vamx7dORyGuIrB24Y/MeRYU48/WcGpHlk/0w2VpMNcdR09tgqIZdrcmrkM7dpC5vOibH5x/o8qn8
6hM6WixCbOiVj4NaYBL2XUSOsTQpaxed5T7rNirZUI7vIknaM906yy//1e2Olg8kJ4VfarINMFFe
GSTwCNjic82Hpy5+tHy4ph2WCoVEkLtpsWmyBp82j86jz0fqxN553OtjWFTE6R5oA8eLkw1OwClj
RjWOY3uy+/wWJx7guIepS50G68lMBchaeiirlPmgg51j3p94APtotQilVbfJ6DWB207myrDK1yJE
PJO75pmeuhOfq3209XujNiE0Vmw8lDouKVX430gN6xeeF2c3jd3UD58P06kHOVooKjfvMksoFcjZ
espHtW9VG8xuef97l19u+2HW4TBjK1W0bWBl5He0eF/6CL70pv9x5vqnxml5/R9uMISj1YVeooK0
GrsDnXjUCK3SXye1YV3YdglrOYIP40qJvReO49sWs5wVAQMlK/wK11o74w7uCARwtp9fIdUprugO
rdayF/k1zf8YCfsFKBln0tYaVva0FSJjrDQJwbhxzG1Z6/4+j50nLK6KjTEPCPUKD6lbp9DM6KAK
WzLvG38crF3mOmqHHaCOk1HIfhzbSJ1q3blGGERhu8fMsc3C7MYyJnerMIfe+VXq31oyu5eVnu7p
oY92YTZMl33bdl+UpaWH1PbKTZ+10bbGD3xj1u7i5y3b6MxUPTHA1tGX3gzI+6axkkFXWdd0WaoV
8vhvCCW3y7nm87d4Ipr7jybtuPbsPuvrANxOevALz6bWYk0/cT3zqcGrbB1JvNU+v9mpBzr64n07
j1qVT3UAved2rhEdCetWTdWVy7v6/BYnJtWxiUxSz01rIsIK7Dr0L9uOupaPnvFKtcR4v3WLYxxG
r2Ib3byog8Lzm31LwgCdkcTTq2t+9xbm36eW2eV5BjygDhKjuY1Bxa4ML38aPefL549w4kXYR1tM
2xqN1ww2L4K9fh37Cm9v2Yi1SsJ4L0Z3PhOonHgb9lFQOqLorkH6NkFTyzs/tG+bMb2ZRHjm4z1x
eWsJKD+sQPhzExfKQQaOcsKv8ahlQeomchvlSfmbn+zRItdZZubqUysCM9F9SBrWuztjJKa59Hxp
sz383p5zzPrptM6d1GSKgLDtMJXJQxU229GevqT+797i6JuaXSGTvuYWhavtx1k9dKm60fLwpjT7
Mxm9U+/j6LPKpgFeNnWzIM3XkDPiFBnhmUm3jPcvIq6lBfXjq6Y5TpscOxMBPl/Up9OfkeUHn0+G
E7/6mIJnjqOQCvF4AJ1lMV4t91OHhiEd0Pd9focTi+yx04vytTmkQ8IJNGxjV2WlBXijPxVttdP8
7GIy4jNh6Yko+NjohdaMXjp5IcAFaltcv7eoCX/C3bj0S4fct2FuJj/8vYnxJ/3jw9xTI6qhrql5
11nd3sw+/rWRr5KLCi/JDZyS9Pe+qT8z/x/uo1seOxOUH6LUzlnN5fgt1JVxPUym2n/+dk69/6Mp
rvno+hy41cFQ06KjNTdl6e000//5+eVPfLnHZnhRwk+tgf0HzYTsIMowoRodQ555Dad+/PGsplOC
ttXOCZD6X+fSua5k++hV+pmxOZUoPsYkZxieSisRpKkQltG7uYtshNbDzp1ptWu8vWxvNDLZdXTu
9PPnlX8x0/8883544SBIvZimARGMKQ7pX/A73Oge+toR3eYTaaZNU9+UqOG98HYsfprWt9x60e35
CqwjIcxq+ZO8TOZsMc7+/A2eOm4bR/uMHY/VlKWFG3iogcU4rv3hj9l/siN71arqAudIaiM4B7sy
PWT9LWKcdRXSVmY362ymBEXDuFxqJ1KUZ1YU48QO/h9QEXR+sxB5FXioXRBEarWxilD/xMWhRGKE
NJwewbeFoyzDN7IPe0tHF6vadV1c2uF4ZnIuA/CLd3XcMF/aLcr9sKwC0d8DCyaun9duRXlt6XBJ
o43ZvTp1sfv8NRwRjf+dtflzLD58GTENGoOOHjhoe9poFLrzS2csRbpqlP1az9a4MqUzHcak/haH
/dPge/T0xvV016qIvmDZU1dxqj/MvHkoIuSBda6GFV1s+CzoItrKYn4aCxp4HVw51tkC+xizXmyw
svwh6DNeKc3M1rqvqlWe2JLWOGS5o6OSVQ0Y58yInlgtjr2JRnQMDkK6MtD0+A9z0WX6Hi3Mn4/g
qY/maKVDySqkbhhFYE5xhKDcIoSV1Wa0MCHFDvRMVHbqLtbft+rRrGOdE3oeWI689bvup5AXYngW
s3fmQzg1RsdrntvQ5aL1RUCL8mGwURqH9bm0/JEdx18f2VEMk7TxDOeIXw8jsD3E42w8CmRfB1fL
1LrOk4hDUlPX617zgDxNM2MIKOE6hd5waY9aso/rrl6l7PT3M8mCq6lR5s5LcAPMk2K+6tNW0h7d
2UQaYIE28WCNZ4LtU8NyFCIBPwhb1Jh5EBoufrwtvtrnMngnLn3sXJPMM2gmFWVBNBgXMMuenDZ/
/fybPBGz6Mvff5jU4C8HbKLaLMhrkIxDtDbofrIc2n6kfd2DvRizt9+70xKdfbiTPoz0tHXku+YO
v+iKPpJymnajJ26SpsD3qn6NtebMvnlqwJa58eFeVp6XsW0NSVA1tHAZkTQ2idTOJcyPGHL//kj1
JRr4eHkID/VsjAmx/K535AZJPybu99DzIeQXjr7S3PEySn7iYrIPx/qQGfMmzp1NG0NSEM+eHe8c
ikJ0RKxCmOGV8ajpCQDipww7Oa9+gcRPLL/KLPMx7CELhOl+4M/On4B+bmFE7u+td/oygB+eBB9n
cs92ngcoz79llbVudO3cXD71Eo4WopQhMsOkygJRmFdDM9Kp255Zgk7FRfrRGpT49GpoWZmxggYY
S9lGs9bDQKYJGtEgBdIQiru6O7OinnqQozXJijBuzOaClhyaOtE5Jft6tM+UQk4EkPrRqkEPdRYD
1ioCRxyAjIMAl+ckWr/+2aCH//5uEX4jIoecE6S0bm19Rv8CqIl75hWcuvrRwkGyriw4N2eBVcmb
0kiCSI++f75SnLr00UpRVrLICmUXQRbjsW6Zvb8VEy3kn1/91yue5R+tDbFTeWLsTVY8r/hCJkbR
Shs9d9Z446bWNT6832vaKz+/16knOVooaggYmpBdGrhx9ZT0mAQkMUnY37v4ctMPczecB88a5rEM
RjVM2z5+92jl/c23ezR3M1tH3WfILAAg1Gz7gU2h8KFYfv7Lf/3RW8d62pmsFK1WSRHY0n4p0vKb
7eRbnNHPOdaygTAG/xkZW/7RlA2jOqPNvUwC3dT20h2uWQwc8TyYB0d6B51G26Q4NOOB/4RlV7uN
2xfBIEI+X0/RTJOwvvEL7X7Ck8UQ11Zn7dXSg9z8sLInLoKOfmXlzrXJhURLI4joLloaHu1iOvTD
ywQPO7OcdabV68zdCEJZK8PksFUrNQes88AqdpZzwIoFA4llaW9cDnHkufmbGb97bdAP7C3SijlO
fO2FcxW69rXEzU+1N/wbE8a2C4S3r3Ns6kNsIew7DunXbBxe2H1LjAdXxBv2C1qyV14l1jKlX7rj
hhI7OnvPT5Bu++hEEh3qQUH3ddQ7RhmoA93CRVFQ49pX7UCZrLikMWYbDXM5wgH+jQezhJ/gGCMK
NncZR/rnV4n/oisLa5N6UzfNGnqqCG/T8Kdw5NY1gP4/93p9Geb2pkt0SvL0zSt5SYXeB+jAoy57
IV33q6LP7yqjuyLB8RLSMdhlN5nxYOTTxpT8ybFWxtJBa4oXfkMEmsaLGzT8YCSMV0V5QpTOW2XQ
hmQP+0KWHC3i7RzhLNjSvXXdkMMoOQnCIVlHurEdZxPZX3exDKEx6mvOiTiHdDiQzg59rvousb4u
D6kPE8XwZsNPoYFlLYtqOVvBs74hfUGPsb45azFyask42hDigfK17zppAC0s4d06XyMyw5/Pu2WJ
+8WsOBZpZ0Uc+WPJAaS3/WfS5xPDnlubaip5tFLoZ25zYoX1jrYGr1JCIZ5OSZ+LvdUs7igt3BDg
m41OmytQjtA4s5KcGK1j7bbMgKeUXUOMAevi4FXI5GywIWce5MQ6dSzbrrvRB1rE+RqR4GMckXfu
5EXWFueg1stq+qv3cbQ9SMryAFasJCiZD/EYrw01XDLh4s7ZMieWmKnJ7gd9FwlrV1l6YLTPn38J
y1b6qzsf7R3gMtA9EVcGsrPFW+g39VNt48Wp5lA+0Qnm33rddE7vdkKiDEufX/Fhp1J+rhkKu4zA
cxL9asCV9V43lLed5o5ms0qQu0wlSg0aruaVAE53mDGSxirbF0BLjHqbVL535os59eRHkaMrOByo
/+XsPZbkRrIA2y+CmcOhtxChMkQqpuAGlmSS0Fo6vn5O9Oq9su4ps9l0tbHIYgbC4X79inOAPj2K
vGkvppTlVUs28aIKk9lR2IHRlJf/1mP7v164fxxDbsHw06by+tFwi+9q6N8G8La9sBgf/DdV0P/6
PP/YL8rR2KqeZp1HPcHB2bI9+QxZW8GwDOJRIoEIpS6bf0nF3UPH/7Js/tnvDWpHxe7KcPokxl+N
OVwXb410uD9MSsOZGzPfKmK/ipf/tzDkn43bMH1lZZWqfCyW5rOu269KyH/RgPyPd/ufRGUj7REu
mFP52OrjA/wHzvn5p2uP/7LM7nvdf3tS9xXx/1nyCnDimJsyfxx185JU5v0APY5lcrM6koGb/OnV
avyXQPB/3IYAq/7//7ImH3p4Y3pJdebQbKeqOyLYfuQfrbpIRuohbZXdv969/seK+2cHsR679+lK
M3vMNeyLFoCN33Zei79a7VZrVOd1axLAGBmTLdIMQOhZfpawndFRAH0PQeTZXXrSpXOz7ealmUOA
nOMYDKOZ/cuF7T/l8//29P+54QwKjEjrpY/TWvuFxYGfMOxYuP5aPxH7qBZyDlFY/2VCX7yHZpZ1
TJx6n98T+QUoEOgIYjdsjy03ypzbfYknmF/hpj7aVVQ4VZQ072lvRvf4okkyYiggNNDxhpmsVEuK
9FtMH/P0LyfF/1qs/9i07MoRrZXzeajsjaS38gAm/v/9JDCt/xgz/9vT+scu1XtND8p0yB9Tt+ou
Eh8R1C0XdNwkD7ahOU+mvbgHaRefhTFMOxfxXFQAfov0pUz2Tm09Q8qDNZGiQtzrLrwxMBWDv2Ya
DRmi8Y45LzHDnquo3goJ8GPU5uS1yZvc12rQGvWgV+GW5tJ3GErepQKss6nPzVWB4fJzq+j2YwPG
yNP1342yigdDd3W/a63x4DXDr3QhZnPlWp/yxZb7vu+hkxIWBKupbadR34zrbLHW5DZ8DHk971L6
M0+022k/zGGF4A+rg3Zy9MLjxvSSU7Zk7be0J6Zopr0mvDxcMo86xwjiw9IMP597saNjONkJ2c6B
MuFpFUaqPdiOmsICPEqgZF3wjPL+l5pF+dwIs7qAdciRCaRz8iRKmT/bIn5PEglsooKmmFcadyB9
HIJls7fdqtGTMaSlRkywDpEZjyzSbXlaaq0MNgqafmwax7FqsqgxjCcrBWCmTXfvVGpOoRgW5zB4
SX2iTdHpgiKBU1A3xomRgmRfdN0X+e3vol2yo8xKeiNzqb92zVre0BQZZ4+y/qkAinYUVT63fm0s
860W5bhfxnU6UD97WW13CFMVx9dU69XOnDT7VMRb/ZBrbR5S1+7euIM5Nfnz1v7K01Hfb60z7zIQ
gntznMxIuQmuCuooUaEm/cbQs3deMoiZNGVRXRpRvifJFrVL/q653S+I0pnvFMxmDXjoh6qEKFJf
BAiAANZUCJ35mLrzQc7OC4Mt+ynLfy5rixKEMXWQWnCL1hLAl5Gfpi4/YDuw/UHO7A5G9p7MM+gL
Tv6yexCpQebNa6IurkO7nL8Hp0CujO/B496UxQe9ciI3g6WgLnlt7bwxfp5piUpm7xqr8UFfRy0o
0u2b7i9zrwjatniXGF+CQoXuYCQwjZ1hlDvFBpmYVUBkF/NX9wuTJrUK8+4KCugwDLbfM4Bg1FuQ
wQRM+Z1t0eyFV/piel+RGtTr5ziRUxRstHMfgSWkj+pz2py9xlXahyAXVtK8bAu1sWYIiaOeF9ld
TVax3dmHzljoz6ziBwOHgyQLbns1NsE5U8dkbovSV9TPwDRO5zi1tSCztsBc5YFP7eodFCcjPcHu
Dabmy8zLT8mr3qHm23jOGx1dVv0qBj1MtZGoTgtQE3/Ncxb0ZYayoYms2Lw/v1nnm8zU4f5bWZD7
Mtnw0aH3NnYDIUxS3NiZ/NLrQk7rfUtAqpjwNnu0Dnpx7PLPSm8Zqaciag0XUmfL3D+qUoZDKSEV
wDriT2/dqebqcffSa3eLH6ih0XkZdb4NFFLYE9u49odlDqD2P/Fv8NSNwy+vlwHc3YDPMVbvvZs+
iOoPEJKRgbY0sIxdK/8UALlC0nYwk/azPZyhqhxnRD33H9/q6dHe9DyBDXjj25cSuKS66GDP7n9a
AqyCmbVFSRUfJs3zHRbUaoMezjrprzzAsjsK5g8bm07R+zdmy4vLPD0UXw0gScuXUJzSrIBHDEYS
6pLYRp/AhMkx5+c89ee+VhBYyzpsdfMhzosARC9Dp5l7SU1WC5Ut6rlbQFlhl9UAd+zyhol42qUs
NgDDB+UuYTZllzV22YH0Q17Q/jaxiSbmLs/6sGzKv2NRnPg5W7249HEbrT1v/7qrE3lM8Vrt4/sy
5EM3w4Mnl9DoRrxkx6KJT9xqZcALu0rv/kuONlz5R5xbBzG37XMMSwks+VkX7X29lSTuM7Nkbm6Y
7l+YayZL6OTL95jEf++YPfRSl8L47taRGQgHVET/sGRsCyy2BP9elmnHtIqjdn7byhlr/dqG+FYO
fHX3KCXxuHkI9Tl2cq+DzNNlFmAmTLPjfc0s6zKQDAD8mW7OH9sc9nIrOPEhqyXwlaV2XwFLbz7d
1T/bo1O3bOLLqV3ZvdVR2tnO4IklTo71R/NFWUQKnb0BLYz+/RRQ9P3NZm0NWxLBBPLn+nfSTccl
g+dDFomKF8Ys3cfMHNar7kMS8e/vWrvilrAeVrH8wF/7PBo0Kafi677gu+3HbK0vsUdaih22FN/8
583tvZA/GPkKm4r5wllcefwd6+X+ut1/lPtfUnQERxr6QoiBnnYouEyvjkVrmnUYqnfDdT5G3hO+
4nGzf5lOHE7VfMyZCrSLb1uYPpxMH0bd/bnXMwOLbf48la+pvT3RIgwMWx4boHD3r8iFG6cZ25fU
s3NitXawqC0LYb8+GWwFuSeizIWraRUy89NyPUx2/qLFJNUoSmXGqCIzrT/qBeuoyG8g/m69nu/o
vHmj1EPq312DXBYUJ5XRhbo5nkw1H8fadGmAG7TnbmWJ1kV9cIqFncXaQkRs4qLPc6CpGIIMw8aR
q8N2LdL5rYY1C5vbM/2usCaQY2y00HLLV7RSHIGsP7l5B61K7DDLJrlLUn2/6PMD/PjQReArzeml
F+v73AzPm6HRqdvvAGlwzeT1LZL0cVlW3vWMO475g4TUZ+mpH0OanEp+fVLzSr2yn86t7f5Wlbr2
Sbyrav2TOcnXjKOMVgcIZ2arCLXKyFqhE9Ol4VxhrjKHD6SLCc322WqHN87N+pWM62HKxt26eOwR
mRMaYwYkbuEIiu9BmzBQ5TRL6RFRFW96Y6TQ7fI/g6MjldqS316S/5x1LnpDMb05RRFHaQJ7Kiev
aWe9HoBAO/GHkqBp9Y6q3nqH2h3thr9EreZLXsW3pJ1PuZU/lGb/q2cs2u9tW/gblFjfGMZXhk9v
baU4KDLza8lndnTnQ0vUKZHFqUrHz5KRcCapY3NnVkKdB4b29uniLSejsbPzps2un7aNFWwKZPLQ
WNSNkyz5dOMV0K27pDtdjbGfd5UezBlJYqa/WhqOC7UtSVQqIZ1zSWfs46KNA0D7bmtlGFPeTX4g
tNB/oyVwFzqY0/ZvYbfW1a2M5GPYWnVIB8KmHqomxX0o5A+ppELFtm544bxo8llfF/NDtTKNj1ve
mN+DFhO1rcxQvwGUzl/zxu3GIKcxjTA3s+KwpKuCL3jp1sd86ZQZUdEmXtLGePvI83UsAlDZ+qO3
ramH/SjTwXGBK0fUnaxOF+m6HOugAdcP5nbtv/houKuyavTeGSw2P/tZM6NJiTbw2maefQ1m33kq
s/6omkbRZlHAIOtcFp/pAIzUm3q8xBbCaR2cMd0+MItSr9D2XrvV+1kVIyvHFWOU5xl3pHEpADYt
05Og6hQaazXRlb41P2ghqX8kPa2JhdP8cdeanGy1sOcaX+Nopr7W1NbvNUVkPZRDCRLQGM9AmWTo
aOz7CjR3YDauGcZxy8KLZ1sCtnaq6dvqNGs3yEQ+xyOoOtCklk3+935xmJj/qaRmI4hTMqxMd4Xf
uIhDkjo0zM8lrGFbVCHkBI+PBNezTfkwsOlhVQHbHO2rPjQysPi/P8dlnN6XaVvOFf1+O83ojFvW
Z0W+Y0JLezGkNL+l2ScXs+i2h6qXMK9NkcJU07QFZR+poEArOR80787pymz9i4uS/DmVVhwM1qqf
gRrCguxdN5oQQ15tp7doQDbpeG2FOK+rwX6tgMz/mu063gkjt49pP9f7qWjkSfUQYVFjrWw0hnqp
0ql7Zh6HYWpJrtTnIxgQPDkC1agZ1zhW6mnGQR1A888yf8om8aE7yCGHQZuPbjkOb/Yaix0U4OyW
5OKnnuW/ReXcsA70ER92OJfIEHx2WCIbHUusSBnF2QwWZ2WWwDoglYcz1LXQujdo21CiobON1FEH
78bs6HPuziGyhJ21QClwt1ch4VUb0Pfd9M6cr/THpLc9thGONrkelFdcPLPZ4Y0CvWbXT7nlETRK
tBfcnQbZv+STeUntOMIF8ep5gJfLgTBos5npJc5YvcNANC8MiGOd95yU66WvJ7qRkuWJiOVnDYA6
MPhtcMecvZRinzr9kwsc1bdmAjxdpyV/u85wrnJN7PNU7WIFPXvx0nueh7qOO+aBIXogD7r4k7Tm
T0cgUGuHRT2CpCVXMqPTTYGci+fZzXamc98vKo/R+Tke74vouSq3oGI6hQ3AcndidPnUUKpd783r
SsLzIYKGazH74ERzzUYOOo9HqNMiZeYXtqKbtqUXYGEPY1u8DkuzKySw9nVu9FAIF8uFOTpXBQF6
n9f2emsS4R7XESdHYcaG8A1RGHtpTYQHY6zpp7oW7atBfaTaVdt0Kx3uCMprl9+za5jXyQDmVcn0
2hbx1W7SZ2aPgJrKfFekC9CovPRrS7tgUsXONmYPtJR+ukb2uy6aNrIyHcZ6XX2jNbupNbsUg7Wz
M/L5ErUlOHrgqmbztFQtk8wO+o572+GIxboropXDb1TTm+I/2M/T7wUGc2Q1EJ3zilxCgi8AWFf1
t5gBY5YA4/w2JtZHVvJ37mwW0XKxhDrcO6+wncCyy/5IwZ/J+v4hE/VxMlJWaefs79+7WyIhcZyY
zbUV7uvggZHNN/DAuTHTRux8LD2fz44hbgPG38O82kNX2JHmfs7RgOzixhwjIqO/A80fstlq/z57
79nOl1e4u/unJpfwVNXqc7Ob01ixftNa9M9McuUn02ntv46Q+UGkVf7aztTl7KSGP6otR1u59xbN
8TXpxNmyvJM29getWEBMz3t3nk42ZAOVbnPUQVO+B/HZboxLPZzMLFj15LucJthWtXGIG40NQcOw
AqXZlTQijIrGPRoUYB/Mxc+pL90Hm1GeMPZaAPRwvfql5IzdsqBu7xHrmj9ofF/UQdeOmmST+M6G
g1touZ+M1SfSyCPw8wc33a65kx6y2fq1VoxGmfXe6CGkDkl55TPtvCnPI517sGVvcNWT33BN7tD8
WINwrf0s0+ZB0G4JJTM1dxgYU39yBzZT456/QYLCBd4yoxG9lK/Z62tLccFlJ3C4HG/1cBphj3Rz
+VB421dCQmRIe7qRmuTmjlyjLA5D30mcJ7ebzo5Xn8teXQ09vrnNQHDI6jPlequkfkr0+j5O8bV6
2aHawL46s/eZM7juuyXl0cnirllND0RJsB2a8gmZUbTaejj37hlHx5NMrJNg5MofNfdYat6Hs223
dhFnM1n/5rr9ujjg8NJiOpl3CAWTIWfgkD+apDsbs3WhKayFmkEuqHTKYybXJ3P09qLo/roNuU6R
jI8kaH7SbMgsg3MbyukTGfHD/UlkynutHOtgNRYASKAkq9JnvrbkdYWoCwH1kBXFYc76liZMt9/T
cGmxbI3IWVVHzqR/sXvnNhK1+1muX9x5+GUtxYqUFsdePZrDoSI3daDALALadwkUOryxdNqPI5Hw
Gu9Z0RmFggHisFkDXTL4MjU4GPZq/TJ4jytbaqwlsqsw+cgH1XFyHhAVH7PJqs+yMbugGrv+WfNW
K9IaNdAppQhdPbttH+WU1y+Za6WRMvNvVcxv05qVF6u+Q15XKR/qe8sZn5K1rq3oB8QEcrWedJ13
RNXX0lgN3EaN+lj0jAZKT5UnMnPeW7fo8phIVYaD3U4/ncrMVbCh2BK+ggX8a+mXIjAq1k9rlovj
k9MqdmsVI8mtzPnUDRyXdoe7x0/0eXrkW+2+4JPT0loIEJA+VpZuN6q6uFnEkc/FUMSHvJKCShl2
jk2vUe7awxhMdP5GHRhs4lDUI/4kXcDz0G2eEEq1iIMmM/kgbJhfYBLXpC4x50i2q8DI3C/CC+d5
kkn/IaYNIM/i6gi0l17G+bHNrQ6Sj2WAEmfKrTxxMeG6WzpLVAJj4tjsMaSbdpPviTbpXesmhCxG
a4tT16v21CKgOv6ns3KxyvSqDKlHNZaaEAtIce0qb9rpc0tBPXP6ED61uG5T6wRCnyE1kkh69rbK
/Z0t4jGNN6WCxs3XQGmZl0WFNc4G0Znsd14vzJGIRU/3Llc0j0xvG0mbBmOpcSNIYS4edD2mrFh7
bLTrIiJNxxvWJDbNoUjlnUNSTNmPnimWPe2PCt9Dph36DYuDCwAf7V6mhY0DD1nvGEPplNTPhb5q
oTmaJRj+sgRVxFzbezok+qeNLuM8LZV8y40FBq+Wr8WT5jRx0ORVd1X9+svoVrJWfIL2vAkjCQeG
HT6hKwyhNi8TLP14OI/WaB1WqZvXvk+qK13W1ikvkOBMs2H+6JuxPa9DhiUmKWPfurs8EiZlfTfl
ZBFjV4ZmURtkg2m73rAakZ1naI1MJRt0F5MudRjGs+Qk31wsUji3bHGul6GO3KSoQ5XRgWKrPg2S
oSkfBOMlt6WvaZo3wYKbvMJh3ROdV10zHxDAdEGuHEFe0pl8156NY+p1YL2J8/o/9CTBeuKShTZm
EIMdgfl337TSorVwqBV6K3Dk282sYkHXy9AX0pdpX693A4eXBZ7RtL/zZGnoZ+/dgD7pPlQNeq+h
SIZTXpIHLoW5Rk5jzNEgoNQGPZaNL2Nijk7UGnWAnjYu36j6jesn0oyXGszPh7AdfcdRpN/6VqMA
5XT3Yi+NzLDzp23ed5v3vcRpFlV6yioh5x/aaL4juKWKdZc0T2TauRCOliIB0LahXfBE63ycAvIb
99goa/15chJuGWsTeDZ3AMok/aeSWhaAtF/525YsVDzH3ZChgOvlJnd97Fh8p8lwcWYHADgd7Vev
JHuhCdeODA3NEwB5QM9N7pKzM+yf1rJSS8xFERkdkSL+s+6xRXsdARhQu2pYJnApgOgpFA1xH8ZD
xhPSOe1dJiB2o66buznGYJx2de07Wuu8Y6ZB49Y2pGNRQkZxmk4/K5WgmjHVditja4KYRAA19/bq
C+rlviCzlaq6D4uNIdWqtP9oVT6cDKURisbxZRnav4kiJVJXlxp7s+Ppl6GTr5ldyKjaiqc2X09c
4S5TVv3tG/a0qtM/DaTFXDvRvnRdQhjRgntfyrwONUu2MNc7E/o7s1Q8Lg49U7xykXpRmvYwpGnG
jErxq3Q7BnzS4XWLJceGm+p+vDa/C+LnxusZnYkjy5YHkO6pr5eYC4T63S/jK9a1W+WpW91ZpElj
L1o4fqslPayt2fraQMDm0rDU5+2BGvgxFuQ2+3tA7mSvfckQBMKIN+ZTcpDx04coN5t7pc5POqbn
eBtVcC/Tc2sbuDiVb2hhf2iTeU3K9q203L9LZxwtt3iHNkpOKEYGk9iUh/sNrxgelPe8Joru5pr0
k11cpvvGC2S69T2peiBYNSIey3mB+juGwiC1ardvmGmu0Ph+qWL52STrx6S2Y78Yh3Ej+dgp53mu
8ysTY3+TVXuWs0X+O9u1fWP/cO6nRTUgNFzUUGHNwrFkZO1uI5Yl6QhVuiAEMagNmfjyiAlcDwyD
M2of5EseqfodKiTxw0YZpzdIK8SePLCYmNPgWVCiS4607CcXDmkvMIb8vSqdO6YXEVnnzaRkiBaG
VLsKIRgDmZf8g7xJFeYLhhGyNbdYcJfpKFqMSv/0dFUEzKtzevfVcz+bN7sg6VlLcS1dWLP4Eb+3
VDKFvNmfm0icIzYWuq7Byu+sNM6C1kFZcm/XrgqOoKyRbPczl5uHNdc9P86TN63f3ioTfVK8wtJL
m65nuyaQLl1a1uxiLK5mUdk7kMzprmppAiRP60RpTKq7c9wIg4oVMGdYRlunst9LA3y4SdPxCpDT
Jvs2D7tWDDgZp0kD4e79ToylP8jM+MEq7onAl+GW6FTwm1yjJLLeW8ntbAunJN1+jBYhZloYW7SY
3fAq9embOVNw6I4j/X7OhohWK+M0OVodglKm/ZSeuCsqoVuzZEvKhcgAVd+T8LC5Su9TAx0L4YvH
ztTLEzXgItBH6ZAIbax6txWdF7Kh4VNb9OpVWGr10777k6cJm/kcB8li9CfCvfXGvu98j2qwXpxK
I1vYx0L5cKmKsM/c9sFGx4k+EX36wOht5JbOECSSDIKgiHQkNI8DiwTwo1Fpn91CuaFK0uI1YzI+
atDUBEPrKWADcvpJOJfshrV3LiQtzSCW3fe8MhxcDUlF/JpisRxxcPlyKT810a5XfdL/1kvVULxr
KIUuqRu4ZttSvO8Aps+G4PJfPKiZ5NZssaRIeTNlxhsPpt9PjZQzzSKEz2ezP9AFwe3fo6lyyZfS
t2DhBdOIeYh9oI5EQ2WVlEgapalkhyBPicuzqrTdaMdr1CVWcdE5Xp/FqMaQJKik7Ikvx1mNNew3
V7CJ8r3jYLEAgjvtcq1BJO4Xiz4fc1w/moHmhlZPvKfO07jtSQMlOnUoavkA8AnyDm4/28HsUP7i
yNcpEKXeY2wWLys2nijOpwFTiNEcgVCD2Bdmd8v4H8rI1om2jDUAqc0BqWCHyTz9REZUBPQEixPV
HZuAFv1horFBw8IxAyJ9StKIyvypLZdnjDT36JdEgGlbeVRD8ApbczH91dX/dr2Gv4jm0iAfee03
h5Bi3AS1UE9cM7SxAVvgc2LNBunohmdGV0Cw2toVzagicevRxFpZCwniVuwqPiMb/vTGheQrX6ia
m1Pm7ejkfYSynu3VkIE2b966dPlKEjJVrUgxH2YtlyoP7yJnHTmrediCgVtToOvOuk/W5RuUMEWa
entRWHq5f8xGhHllplIG7mxuKcX1lVhvDhx6f5z5enVj0X1l8ECU5plBXscrV6tpiIy+WYIhSSq+
OisJO2f9MjJhRY6BoQT0W7wfB23FOid+FJ5rnSj/12FSTVvYDXyAuNCe7E5yQ4V1gRMid9NACayl
tTvvoSwsBGZky5WX0eZLFBBys/4kqPogmcARuwKuzhL5W9fuIqjkThoSBYVdkle+NNgBx8ysD2Pv
vM9qTAM5TGc6KHI0LkVL9pyPQ4BshsqgOVfXhodaYlob3eyiNcOLZrGt5+1yMJuU9Ma2pGFLMpgY
cp7AAIi3omwUQNJM7ZxcipNQWnkkrm2e+sqw6caxnz1LyyNjzDH2WuLWIvYYR4OzNYfdjtkBTjxO
E5odYIluDVTvppn56fXE4Mqa6+yPXrmTFhf9uCr1mxTwB5z8nmbC6RRlW5n6mGGTz8zTOMY9g4t/
q/7kFkdcWqr3FBMBCcKmCXt6R0OusE1YG1b7YMYlKZlZlxwOmhk22LYQNtEvzR10fbPM/qdWCf2p
ieMkMse4eqpmkxJtLKeL7qTDHkFmGTq2Pe67JaU9bnE3v6CtYLes2/xCMrO/ZZDc9tpQyx8O6T2S
470KbRMAgZag8l1y2wVsSD/1RD7s0gOIiEa9Mo5tWVQRTrDtgQHYezu3rMh05CpMGsGbuhAyJM30
snRZdRqXOt9NhYgDCWidjU4bIrIxhd+0iXd3mvSh0+p0QgyDeeYOsd4ERQuilm7uqS3Q7L62dvdU
L2I8ad6sIcCRCRV9pzsm8eh9yBE4pVUMJp7QtN43G7K7DcXIrkjcYjc3qfEUC/3uNHKtm9dK4+hp
5F+0WHlhCi36Ws38HDlyyb9pH9u+VFP3cybVjEJyaF/uFmLANO2EYjbuqO2rkqqlMUn22mr5jydn
pV4wD3tiEZJNmub+El6KuNir9ddmAFxzd8KGFFDUmVx1/uXEOZ1MnUzDta7nx6IQDxTKr3HqkQJx
1qcOCQND6DOPBPXimQhX/U5Gy7upiqpmE6vh2JN1o2A4lb8olLrJyR7k4r6rXi/Yzxxybi2dZ9Ox
Rknx2See/UD+zJiDglRl74veNkLR2MZTMsL70vOuD22P5qhsbZKjTaAdoQQmop7drrsMegy8h9iL
si0CQoKVxbvaq/zeEt4vS4dh62lUhjHtMDrf5ACl+oIcjZ5BmRUcyEZPB0KpZeT31kU/zqD8QrW4
s7+Keglio+/vVtMuxIzS7oaWdr1FW5fIKUx3p3ry2GuKGsXXi9o6b3O97e3RZjf3Rhflxdavl0HS
ppWLlPH6dRv2dVKMb3nv3VMZsTEdaoR2r9i86nPLReBb30Tz6hFZfzAD6D7hWkmjsZ/eyoVvuJBF
tZ8w2exlaW1nFpX3rvKeay3Ktv3q9GvIfm0f3RXrzWCqLFKiQGYxdNMTamaUTN5E9ha7ZvuSU5V5
rjrPRdOIM1Cf0E4JPFV73TaNL2XWcke/WRol+poHtqZxP6ohZA0UJ74sBMbhTP0NjViV/nK7ejgQ
4FthaaTtj8bL+2ghTQPAOJ9f8jVbokVp6adA9nRLpsr+UNkwXRuvWeht6BuuXwaLpNK1aK1K69GZ
ZufJqBvx2g6p88usjP4r3hznbFCRfkLWaH4qTy9uKrPpP6qwCm1V4r3GzTh8mlay7el0aw6eKwkw
sMHsaCmaX5EHLpFVUVkCsaTccJVbdka/ggq2NPWwn5rho2HwY9dPFmjmOB/2umWVb4sQw9GIyccx
5ymvFXW/CADa9MfE7nz0bO7nsd1VH9VGgU5gTw/FvBjPfTGSTEmtJGiNxaRxA69CYqZsk/i1Hiih
F8y8TFyQe0qjuWPF7FeLoaPqGawrMjwy17SYPwDEG0+uYyc4A73ldRHO3ZdB7ZL2UU28YTzcUEul
hPyprYEHkRxzKP4auKzuwFRvTFNMbjrWrgZ6QSlw1FVUtE5xsAfmxpax7E9W02iXebZaRJp8zk9Z
YyYOY6zS5MO6+XeduxMu3n4+QoEm3Y9JVhxhnHVX8tXMBhEuG+9gsNKzsJoFDpABUbCuJ80JFPtQ
aKRqeVSLsR1jU1cuFrplwa+yDZfZyLebaBOuAkWtXdCGf/B6z1wat40XH0vZYcMWe41bmu+DOrNb
wH/t/JebJnmvUnXTj3Vc86NhNd4f11BGmFBzfphsUiTc7ulQhe46X5SVpnjiSEoXNIFjh8HhTtuV
V7HJjvpjOpreDysmyAks1fCQxOYy85LnyfBVV/RYYVDuL2ZXZ+e0rdsHDFcOUdcwTd9LSljfyaI1
g410fuNLu6FbLDXm91wrxOPksb02m+6e6Oxvf5nuYvxK4riMWiOxXszccb83Yxkja0Qu5zQJhK77
e6InsPtIoqBXTZHPXR1gilzv9fj/cHZmzY0zWXr+KxPf9aAHewKO6b4gQYKLRInUVtINQqpSYV8S
O/LX+0FP2+5u22FHX1WoJFIUkMg85z3vEnZeWtwKNqWPahm9sHQ8620epu4+SezmQGSaedbJa8M1
F3vh0lPjRzwSz0cz4DT7xnKXvW936gX3QVJj9Vhdhc8W7DF3IqfV0XvSuAzyZjPfjHZZEfkVwxtS
fF3c00nqBHNo0m4+aXruYMuYxPvCTplrmkv/AA6lB06rkqOqiW7KwQgeZKWVoYOLVoDfVQ1Ry07C
xeRArWcL1mHjffcuLI+acvhe9o3/lRR+uLBpblaKwQMZeNOGHB1naw5DfWHYppNmQ2VblNoQcL1j
/BGSmo5Eh8sxz/k+jhjfdmaThx5m3dD2WAd5131FhbA+OsnAFNMimNejK9DIl8zinZzYzsoAVKS5
2RGbQ5aUVi47fyQ0LXEn95rW6XR1O4t4onZEDtc3aa+OlRrFU5bDMSQ8wNri7DAHRLiZL70/v0l4
B1uvJFQ7q/gl0B0pzMqxDm3uEIhFDS2xELdE1a9pmZo3TbdIZkITEs5xkgRpTS9P6s4xA1TdlAWA
CU3LL6sunxOIr+j6M0cjqQ4sE+AGe5PaM80P150bxjvdMP3UPPp0QYZMsJBPE+qp7x5GTUxHGkm0
3kOlBlhM0On8VFHBG541fmG3yXx5SYqHeSnNk1EP/akis3HaeFbnniCUEBY+1oAQTkHAtCU2hr8G
1zM0Y6/xO2NDRG4ZpN6MfA3r2msWucM3F0d9ZJ7j7mzNHbeNgx+JX1R64Ek4CgCL4zG35ReOdIxM
Zmf8nJTvoJCL3obF+RVV6qfPTaMlAdhw3Ny9DaN/Qvz1vNTovt3yt0+hs03yaL8o8x5vj2yNT1tb
2VJSuluYrSxCu5SN7d3y0ujgTOfFVzzUzA91h0RrocjuI70OHFNXGP7heb6dZEsAWWcSN4xBIVVO
eh/3GEQ4KxRdfxVmFTZQlw2ZWptBH4pt4+uHXphHTjaNChhGL0VlSNzy1pRs/Yn12iWECBvG/M0m
fmyzjoieSv2alQwwtgjzyr8jaRllyKrxhD9mkVec8q/I2lPFTBwjw9OoR0+1OTxondsGVe4kQSth
5sUg1BDfTyKbLaLZcKL1rFJgS5NADut0dlOC3quj36McdQpxjzxq3cr41gSPZuwIKFO8yB3oy30a
/Ynx6mhHyc7PdD5E5Z3KMnmwevGA8D7UI/tFucu9MBIWuH+yO+OQJl0wNOklr/g/ZW1ikxF1Lest
AF+xnYc0NPnEc2E+5PiRV3V6aKr2SBsAt0+D4iz3JTnD+FntzHXgpdCWqtqkkxraC3Py/cTjpqLp
wZjJ+vahZZvZsmmhnfD0IgvVNT++eAvtWG3Z54RZFTjB9AIlB7nPdC9ciO8jF13rNti86pt4qZeN
RWhpKJbsXerma8t2VECFQTG/Qcu7n4isY5A9LoRxwrENsoxONpLM8cQi37Wafdifk7NrJdxynL5f
oEZ5VN/RXRLFD8ppiW5KvKtVSkDw0n3r+kaj427mW5+5DiuShD7hwPuUas8xe3OW+GpEjdxA6NMO
eo6yM+13rbEwLVbyaC0QwxgHX6s43SnNfcmcjpGQ/Mis5bMwEwLIOjLL5QSPH16mSZm8afX+3NSk
R1pFvKudfmeyX5HPWgRGpwfWYAeC7o2k3fjJzZLXouKTtC7du3gpS0K/2rketpk2njWCwDZ9Sa6n
Z4oT3uJvcV1pVJBSh7Kc630SUO7pr1VL4CMEXlTLxLExKyBYZbkzPBi4rmlulamdCPd9drz0a8nM
mzeOH2DkHxyi+8ZoX2b8uunuq4qdFBy/1NjgxnZuHiwrvvWq2Y8yfc+1LxufUK5jpbyAKeSuoSSH
/3hvePNGGVpgxslbR9/ZKhILG/leqeXR8jWmgjkP2m9pv8NBC6ashem5hDkK5XxyQNkc53Oy859E
v3xFuSJgAeKXtPYpOd1T0oQzt5ZUuNui6o+S++REYBzd8ltaeH3i557XxZPLa4Bjb0PMLqyYjaZD
cjfmGT2As/N6QpUn/eZg27WaSXZ9xOChNfaqGy9OnJyzcZw2wpBMGJbqswbXgPazp1G5M4WOst8l
cFtscG36cMrito5zxOBsG4g2STsFpIM/1hakEMvZuY76FgRAwkSnfaZFnRfrQ6t+eOawNREaUzve
epE9ofRO5ywUOswOzdgiddyX6Xiyq2WfwfSAHHVTimRGKF15llyHMT3Lot2W7ozC03yoZhNa/zOk
ut0gmIlIAosjQYxOXxz7WQUUdYFjQOUn+wweMP6uRjTflbDaYMfMZfpaMA7Ncv9gJqiXs/aaCbFf
b1W6LCGzoLNHEEubDJTaKtAlcFJrbaQ9nvvcOZZFdCxBTFNnOC5OzLG2ZsCT5Cmts0L6vC6HIht3
xBZuVmf5VIfGvswx4zCPVqbclpa6JMlTi73gKqBmPh40LKeaD73eHtPqrmRNBk5ivCEmj5Fp+/xY
7NQXzwGfa5hKcL+UtXyNnWCwonbrdYs7GZpRecF3Od5IVwZuxaHJEugm7Xv9jHnhhrEWh0uc7fRK
vAi2lNxOMxxFlqBNpkfdLU9W2f1CFXImQDb0veKwvrArRlCq5XXdboGF9+w3Wz9uAhzCCYgVm8Wk
pW7rMMcFxXezQ9Uth9EYtoPe7Aa7OIHT/1SRfWBIQGyM7WzqWn/ExXxbsBvn8xwSUJdvMhOKFhDW
wiG96EkgZ3kmqaZkZa1Xux6o2Ybx2KRMf2BPd2N0z8nZ8unbwGCkUsTta94412aOHhRWW5ZNduTY
AKM2V1TBPbjgcyLs2+L0L0grdHaFbD/25uuUycNMVi0Yy3qVav0O0inW9LaOI5EIFwhShHWWDoSv
4idkmHgTpUg3Fk0GjtJ8pmEd7GbdJKvLCsDKwipB2FD5h4k0ZPb6utu6WRsokVyt2DtkafRKTfYQ
xUw4+QO+GDRf4qzYF5JQRS9K2oPT+8Z2gksTNjlVgVsf+Qwr/S7b4Hea7ro6ZWxROreqHc+l3pOe
ab02FuE409Ts2sX8JrL7pVIVV0zeFWP6YpXFeZTLJyPA17apX4y4sDaRGl4xxD+wgd/VPVxyDWtw
ZUcn+pLfBDP/JqzlWdem60zvJ+3+oqk+LDKXqHjzHjwSlK8d5RlR0r1peERZaioki6/DMgcR2sRs
fv3YoNMwBUf74moSalZCoRGtiypt0THMMR3ZMkElHow26J36GfLFU+OoR+mT4dnMCLfSeQizVLuQ
4a4dqKwuMxscAioCAhtSk8/jXB/nAnzFJ2bBx9pJ8rwlbXuTk88ph80Cp/K2i2p4kpInUXOZTJox
fhHJfl4YEXkFDP/INEhZZgTre93em4pTPpDaO1rPcAMPiuNNB9pCQQHfPZbGwgCfoZ8+EHPG4vQG
BmUk1Z5cfb5JY2DoCOxKZ8HpDaVSVrnFX2hB0NYvI1xgdl/t1UckWAzFyc/bF+Y4mFHUkK0MNnAw
oSept6HTmZ8S4QlbkjVt0iIx0fykn52mMWnhjDI74EWaxruo4DkfYv1eb82bZVecw5O9T7viO6Ik
sthzEs8Z4FuLJagiMiKHfNprmDgM8aTQw7kWL2grqD4tx4fq3qOyP5Sl+cHcxSAWFgHG+hzWxEA1
UXnIGxgYvbBWTDteky4Z13mPli1/l4yOoi6mKqOyl8Z0TxGGhMEYT9Mg8QHqr1GZv2paASV/+Jnx
Ssepz2jdA7y+7scmwbtjWuizWm2npePv1mDm5Wb+0ci613XGJh2th2fM5LOevuvEg3PWaudyUidz
MVZC7TfE0jBPmpVgGpq9faic6grUdUCCuK47o+rIlSS/J51OzFKfHHZ9mxN1vd4lYSk6Gcj6PG8a
7cnNf/gjx128rzt/67MOuPoUm9BrxmlbEEmEK8Xd6lCxlpOuzhGyRFe/tO9rzjKzHp6NOdk5wg8c
+EYwJ1AUiEBrieutpmBChDOvFe/J0qIfEVxE2FZ2eRBj/6Q7F32qcMIo3xkg75Z2NaJ372t6U1DW
H7x01KrV5mQVdHclXq+I06rplEBjiNz0tJIl4KtEPbB0ET01tNaI4gI/OmLzkWO6UdTtKzT5ozVk
H8jsDxHcl4rpe9WXdxV4jRTXyHDQ7H312X3ikPhUIavsmPrN0gzcLj7ni7/FbsRFqzIr72GilKJk
3eNo4qdWKER/z3fXZVavi5+Lz5Z7GEEyS8mBD4/nNmR3sdUhMEAhOc3V88gRmYz1PT8b6yaiqpU3
eAdITkYt68UADNSO9VivC1oXG7h/ZRCn3lab256hZ4/fIGu56WB9xKFfNeOmiCp4XlWzsXkCHI5y
3joT5XtsIgHj/LGT4ZAMy32MsQME3Dc/0R9je+J7ADiTOEP+CkQvn9d/bb0MSzZ2qATBzCCCvO3f
eKyf8w6SNX8aNEvtPION9qIIR08/S9s+ECgbdAIic609FSb3kwdodN+GlTeIKGdtL9zn9bc51FjV
WJ8k7KFVimW21iUdvVPUINV2Iv29qcq9NfhBUzkHdBKhmkuMZbVDwiMkKJld6JjIQJ4KNpbZo8vG
t4W5QBf3q7rq0oprbb+X4wUOAVwcc6PMNzOO7rU8CicXVsO4jao3twc0o8vWoqO07kX/m9nJtgLM
5eMrpF7g4FvYwkGV/MYZMkCV/OIyLN6orAOH9ndtTwMZVVuLzsu35FGlJNNzbd3+d988rIf61EQB
lXFiNHILpEqkGE/qsvwwsQczVHXsvP4c5QaCc3aNpOmh9uT+rolz9q0VirMWZtxMvNzcM+5AT4CL
xTt/6+w+r3kZKIxJnIImJZk1rE+Uyx2eeWh7trGopbDtCRGOYCgFCHJqdCWwO5k/QRkkIj4ikq8o
Qr4yhSV3hT79HlfOK5cj0+0nm2Vl+yiNqBtinlxwvA12Mw6+qjDE6PwZyFCsbReNJOhojEOL4rmA
ghtBri146HSLAWq/TxeYvVC+fRiKYZvLiflRrW/ahc1M4N65SYVCz+5DNEihL1FlhWlWY0yKBxmt
4WtXupBL4JKvW5mPtyw5A6EwXVQdTujE2etsWg9lZT7wh8wUQm7SPK53ISnyfTpop3UD4uFyGF93
Q7rXmV0QZYK8FlEFHc1g0v67w3CNdecZ29KCmBPP/FUAAsP4PsVM+HO21nWVGiQSr3s4hHnUrOl2
WaUR03SL3REwDpygrkEd2+/SXtm7lNuS4ee64UUXrqnRCLV1275cbZCE1VZBlFswjiAm+3r/WRSl
OphTxqZQChQRcjAROsUfTYs2KBbeo1/CltTf6gJbIPyq7pdY8hZz+kNnxyaQYobgBg8qGy0L4Vt1
dmLnVupIdl1xyy0YB742/BZ5eTNXJnCqvy3KPhbVS+v9cMxf+ViyWPLdaAWdNWZHmzINHFofn0eg
353G/OE5VbjNidgcfnoLSGSpKZhgS8PgeIGdWbhu9xzJKgvbCeGumfSvxgKnarYJ/SQ+7icjLRvy
XD+GpLEWn0o26qWGNYgOu1moN2JwX3e2P1wl0B8Yef9pyFh+aHbnMYjLdZhH8aADrPijfHTtCRih
aQemLj2VCqQhudOXZTiTtzBtlrUyYQEOjNqIK8iWIj4oPnk4500KK1N62UPMbPvQl3NEN24MTLlr
ujAH/9OI2SocImWi2lf2O6HdZhZ2cW39JJFdFQHMQPDdTBDlN5j9Hfwq53lldnAGLVBajJgqVIku
2dpFixTO8j7HlK2zJWQPX31IV9AU4yoj/2L4IGj1pxfFiO9b6tLNMMT4BLvN9Fs3SeHbNJlLCrhG
vJztpNWmFD6CAVasFZa1kx0LL2bQbA1YJ23MOLbktvJz8SSFbZyLouYEd+L8AEcMll0ioTIq4r/Z
19KaPI3FCD0PfzATigEG8KNzSb1hfuCcBHgUaXvtGuU8yXlMmWRVFOxYcx49v3UOpK0rytLR6QLS
UeIz30kCmBPF3p4mwIA5qpP7RXPqcGCXiufiB31Tuenq+RFrkNMMWFGBmW+dvEUIaPJoNAB86qy3
9attR+dVHTVHzbmiAlYgNGZLJSzgKPrGQ+UZyAMhO29G0VyBOIAVPO9VzOgWx+K4Pp9G5fywJNJN
bdwjDwuJ8woc3QtXa+QWIRe+Dd2Zfvwwjc5d5MZnzfV+eK2+Q0sYEkt+1vL40a1d6AXTMZHmU+uK
VxQaB8s2LlZfHCxXO7qUbGrUPtd1t0IEPoTXjWkCxrt4KlT9Q5EQ3ZrEHwg2UJT4HGx+RjikTKhO
aRs33SwGDqUWuF537s1x6B/MybwQU3KCQl+EfQxnrWjPLHEf8E2+j6m2N6A7qiEG1Uv8I+R+yEQi
roMusZ8KL8FSzQQcddCfk6ngFtpDb2T0pMZDaeOLLeE6pLx2dIr+pONyf+SspBexh1/ZgkfGWD2T
dXPDyxVrEvuaZ2D53nwm8/ylLGbsrSlnYM9eRh+dDI4XqJQROhbdFaIK5EU3g+qZhcob91in+Fu5
OO0GsdnurxWYZd3HBmcVXPwjTs2Pf4UUONnLHu590TKVSc9+Vb74evM+1gU3jOc9LckbyZYHbz0n
Zjnsq9S7RflwWQuhdrCXrTP3MPGMejcL/XP9q3NpvFgktRPQ/K7NxV63q1fRrdtf0t+VEXLrXmhY
Ahn6yZf1r4hoRYLnT1MmHgGFYaQUAsYY62OxH2QDj8wAVqDrpzLB1dr5XrhChWjfEqbZtJuP4NT3
Yz/C1TYPyC3hdNgaDPz0B1erwivEDEl+C6PJDHqVvWSc6MjTDyWLY3WXs7B7KWEV0F+NiP+sDy9f
njKvOA59+hKl1W9IeDXbfXEscIlb6AYhrx1zQbctikejhx+OZgHxoI+0gM7I9JufUs5G4HR8/iRT
YDpZtWUgesTib7safoskh3dJsoFrQLbBqeE06QWwDJ2kn3Z3ArrG4HEicyJ8Nd7ABH5e1TIIgzfG
xK7ZLT/GRdxpsXMYBxzq4mlnedqD3vdvBs9qTIdJPc44SPu5QjBujqGJBj+tr47tQuhPH3kwuoYf
Ux/fygjNOvSba6NhrmItHg3PYB2AhiBmy/qzgn6AXUl+zuxRnSqzfuwb1ItzbjDAzYltLZNHixmZ
IfofMO0om2V95eLvIbokuzb38sfV07djXMMd15pNo5JQnxpnOyIZQWKXwi5MaMxV8t073mOfAD4r
7L7aqjp1k/EGqzis2/JRup+UGOsizbczTLJ5SZmjiNNkaL9QUr2s9xMl4U1jb4PbNhxaB2ZPmYur
3ZYXj0s/rHZz650mXsO5daK+T9v5TbS04ZqbmFdHG15KC2/Iyg3WfShOCQIG5zFQapet954kCsm1
nx0MHZK0bNurOcXvfZtfINI8F7L+4bFzrV83XCbIa3cW/oSry3sz1Mwdqvlu1RsjQDhHykYlav+o
rRTjihUBZxy/9RrtO679UOQujTHS9rI5a7JnIVTGA5Yf71DUy51fw4Ztk/aUEtocqYTHqeztTVxp
GONonQdlf7hAa2X21+40f7km1hI2TXfXxPPWV92aAR4122g2fuq26680IHwcIqjILoKvtXFZPO8T
85SPEiFXnw7HvvdOheHcaoOHGnoucgk2f7uD/6b56hGUf+8bVc7nTw69zwW2lR22fYo80UYsS0XM
VBueqrPP9QSfM/3QIDlY39VtqhuA7V6LgV1KPU5wFrDvagjteI0ymTZMRIY2LptTd8NXDM6uMzzI
JPl2pvZRYGIpmjyYjWlbJdHdmmLT02lUrRvqS3Ycc/UrxsrOX1v7wTrJeuLgmbMvgwq8rHj8zISS
jSNL+eMRuh+zUDjAplVtsyg9eLkAQi6YeCb+WSz9MQau58ZdqyQDqhAehUTt/ba8CsppW43Pqovg
izgDarv0KMxh3LsyBkirT8Yii21nQiisjfkhVdNmhq0SeovKvz2juzNlvGeX+7ZKep1Bmg8NXqUb
+N4SBsMQTr4K29q6qdHLtj6CrlOFwv+p6mpxhafJCFgs195AXFJWq9t+FX2qPou3pYipc6aI/nIw
EB9QGTmivtnp+LV+BrxKwlQTd4kBy4aJ9c8EtRSV98Q6apc4SIlBVp15Mb0OEb+BkLpL5mCJk6Pr
queO/YKxukTvAZcM4gpCEv8jdbRbUU5HbHA2ZS2YdlqXmP/TtfnWJgwQW4eyO6leRJYi2aLfWUqc
Pfo1PYJpDPYOcbKTeWrvIKsK0FTzF9KFXZym92M7nLr0q4FIieJ99TbIQqxPLuuOqtiOLGgWOfu2
mIZ9b/gY3ENkJnLwWphRiMocNMrMXmyteI8b+6UaS7ZVxKFGe6AjeoBIf9JLQCa3/YFFxP2U9u9u
yaBp9VkPvYJ1NdkzjsbVh4ygPGbuPfrDd72I+l2ayMdBdpdpAODo4+zkxZZFF1yIMOtyfW92AOSZ
axMll5+lgIM+jZym0UBFEi3rOZr6T5EVvwywi5koT3ilqvu2sUjl8hqM41v8qZS216rlR7Ikr1ri
nYtoDObJP9du85wP6mUyPYAZxTFs2Y08RFU0MAQzty52ZpuazFYesZUvfudVWKDpoHdtC5kWKl71
pI2t3I8M3oPRweNlcLQ5HGtclFQ/EqLdNvg9RX7t7mNNEvgSNeoUocJcpQbYLcE3RdOpO9Fe6CU+
NtoIPLWQTu4Krg1j8AIVKceboqfeoldDDDWqL9ECe4zwDG5R06v3uPehD9kOzrPzJDiwI+fUQnv7
rh1r+vSHKg1st51eWzqVK1L25eDWeXca2wkETWRCrcDgaSCf8ZB0yjmg+QIPjJiC7l2njAIjkfnJ
dIAKnHyA6zpGU3NIdeypyOjoxwABB2ZRC8OKashQUNGpyfe8pwqkQ7apJztshk4NOhF6xhFFt5Gm
O3+K9dAbEv3sQzygHihHCDttfGzAwX4wZv41umN3Fqrpt3WqRecsx12kNgA9lBGnT301THfzgFa3
KXu4dyXDeBBjeB0TZCrqkOkuZbM56RU4POP8d/Km/QvtU79TQmgPTCWtU+zFBSbFhnF0ZfvcOjNp
In7ev0MqaLaqhiyoU288IFLDVb/Vr4vVMHQe4BNKRiObesKxiU9O0xu59Y5lBs9ed71tZICaJTFO
KHJqsstUIP6gASvedM3LqKR766s2BMHowusSVP9tupu77LfOc7thIjY/0xnhmZuA5Hk+Lu+6A4eg
Rl2wBYXoIMwkIKmllyHm9LD0Wsc75lTH28EbGE7rzOHmBnfpBEoWJHCQ36ix8CgxPPcTSh6Pvsym
Q4zXw3ZWUXpyMIAIZTrlx2rF01Plz7/NRoFW6myTFBuJFyyr6KbxGx6pzEONVbcIarRuhMDQZZjt
pInqDpCVx1PtxMsbNbXYak70A3VUuxtlbh0jz+vR7M04ORmZ7e9sV344AHYBpLxsh61NmWxs34XU
vpRCIHjFAi9r9QR2Ml4NZgKNMMOHKKwcDMxh1JI+n5nlocjNmz469tVH17LRFN2ASC+27ZMYYcSf
+CM902QgIY6d124BiIHQB0el8bK9zZdPhZY953nxPhq6fcjaNdK4lzfMYz6dsRzYGVEmITHDaCxu
Xq3ZzPA+0KtbblZELqhUx4GEysxrRMVyn2GL1Y5N9Jwtve2/t3SkWmc3w6PZGNdEGYHnIPQBwwEV
PMRlc1+kyExU8qiQRdgR6l6mZvTNiYxxus63/95YXYMXHeJWw7DuV2BIzs73APja+uWHB9Sq+pzZ
OVXpsuKvrACkU9NuLhFLDVorH/oMch76xdd8taOyxKuF7HXT220XoMMogtgEP3ea5iVp0NivWJHf
XZayxJauCqu0eXb8Gk9HSEpFscUFfAfv9yXvh9UyKphbqCVxFuSQr5HQ9x8iYTiIbP/6/3BT/L/Y
fv6TG6vdCW+QxkhUgJ++6KzwOpHv/9Jb/3Os++BSNi4phqVYf3zMs4QDVKDN/dfefLUx/Tu7UkNM
BZTyvHh00rJeLSZxiWn/NRdld/UR/bv37jRIrXnKe9dpiZIv8pAxOVLsMp6+/zKx/I+f83+Lv+vH
/zKr7P7yn3z9s24YTMRJ/09f/uUZqlhd/uf6mv/5M//4ir+E3/XlE0+tf/6hf3gN7/u33xt89p//
8AU1CiXxdfhul9t3NxT9X9+fT7j+5P/vN//t+6/vgtno95//+FkP1D28W4wJ0x9/+9bx15//MBys
mf/j79//b99c/4A//3FfV3FdfKf/20u+P7ueVxv+n3yTiEfHskzdMtb4tul7/Y4n/iRc09CFZ/sG
//r8GjzV+uTPfzjmnwzbs3UXErHNaFXwog5KHN+yjT85rnBh6/nCBPz2xR//46P9w835Xzfr36qh
5MZWfcer7f+zbTeU1X9cEhiuuL6fRuX9YjlILg6+D03Z3ldVOozzg7XWSfGtZWOG9SqdQkOAtvQw
8Eao7NqCSw4kb31rG1hqqrDyphlZUF/H4/eQ0ohTN5fQShBJ15pbMeJWCNjrgPINdW6AZ0k8krcE
uQmavTKkie2h9GSL9aSnIuMTUYzCEYiRTCQ/87zV5S0bZxMHTa+acHuLbD/yRqC/ZWl/9ey5KsHq
xpg04sgGQ0bRxkR4qZFpnww+1UC+ZDVKOSX7fBnDCZAKGzs160R/xnQW2LxYPNuYoC3tYFXHWV+i
4qFss8oeDlbqt7rFyAinKHSdjslmiFuEywwduVk9WnsVF0j2t9TvE2g8FpIa7kANvf2EJRykHYk5
g6DczAWX4oM6hXYjiEyryF/Rjyz2RyyQBTzGKnKqB28xa6J4pambDFdE5DjG1WiYoz/7lV8kj+ni
OMslQ1kkq10eJcxZSioCoAev1H7pERxqOpKsHy8GlQNPkMjnJRy0WdR3tsV+tZdmbWDgmk+rMtf1
RmXeVOOp5IovSYvUIPYmPGzU7OE2Cg20rqKgHOHDyY3uIRt7pBlIi680jUlab9o2pzBDwD1voxjE
GMvMCuGHUo7dl7RzQhpX7oTF4YM9yXKAYDmMFMeoajA0HJv2bixKB6A/q/JW0yERV5npb0kJUDkD
G9oEBLXRkBAogCjEVnCYlc4IagnAiZZk3hqav8qRahu99peNyUqB7R0ydSrNDksozdxJo1ndInU8
U9dRaJfs3Wbhb9g2E5zu1d+kqxno2pG68Ca+AvKb6ioFmrdhaV4WoyAfeEs8BCqsbT3x3OxcSkf4
uZpCTQFegW7sDkc3XfsZz+TPy2CRjOSnQwLBXaaB3y/x5J3hyeXuW9OlnkxwzcWM8zkT4zA9GVh+
psDJ2KiNVcBNaga59cRiMXr1sjr30SIj2uN8HwvO33ozt7i5f5WGsVSv3dAsNgC1E1fidzIXoofl
UPmRcxYFytwjwyRDe2oX9Bg1NL9yNrdk9LQfuivhyGMWN5DZhS60m+PXzMPh4U4B9tYymHRU68+r
v1t3MWosLVY0gBkSglgIGc2R90phmDVZYtxs+NARsRTeBBypTSVBAHCLhvZM52iln75q8vZ1mBzA
KCgfPLVr5gP2devjamn51zDlLjaOXC9YpZAPsBoI4iVLAP0tN6rAUDU3E08FN1vuc8t38kvc6XFz
l9r6UL0n5mBlz9FQmvl3oeeNx8SQ8qSGuTsuyweuCWlHK5zri352Ijl1e3qsebrwUwBlm5klOeOh
QNBtTeWYMljSNHYYpn85BKFtjRxDD+oEysmz6CuLfG1ZNeKq6cpOvpCTCu+8CNvy7/FqVIRFgYDZ
Z2revh4oR32lU/ZqSTHe10PcC+DlMtG+5g47ws8xcrKFJrVMkkMiHTT1WUQBEGpGZo1pmGFQMU1H
s6vgyHSiM90XEx+YFvi6SuJLVTfJ9IE1cDrBTl5QERPM12G+3Gk9VlyuPTApJmfAbS9JitExS3Ya
4H1iirEwRmmXDmBrVQFrAMxTnuSXsUSXd/FgiFFdpubQtUz/NCC5My2PXX0uiTW1dzLBWqbYZno1
YlyU5W7i3LNjZfpBA4vHykukI0LNCOr3hLWddO30rofT5mzn2UzdJ3IOcvbjiCHbgOcuQY40ClNH
k0crgjH/JRGzagLK4Jk5T17b/fJoT8yLLzQgurpOneZPDVrtyZ1eTZ5GH9YGDPvAqlAWrcQ8f9oX
2TB5d/0oMI8sFGMkjAG6yJqhHuMAjc5MDuMYUObG034qS+xhtnHCNPo3dD5/oBUsiwHpVi5mJuDS
ZnEQEqONqx9WpBb9Im2vsF5ND/juG48I3ABxopiND/h6XR6qVuj4EiSOG0N1mvv4YiBUMU60feq/
k3cmzZEqUZb+RZQxD9uY5whNqWGDpaQUMzg44MCv749QWVVXm/Wi172JVOi9VIYiwN3vved8Jz1Z
QNjTI709JACB3g36gcaFqF9ZFp2R2rNR9TrR6ApvK1Ea9k+konYs2GFHZ3iQAXOAc93i443gg4Q/
NRtHexYusIBjQwVLlEIEJIbZvBjvwxcchhA7vK4ytmVudDpzHHL8bi5DmvZFSiTcbymVMDN6DwJF
uJp88z0p9J9ADPlnbrsZcBdNGUZ5S1vTrNd1b+M8yQrk4fO430maOWjHSw9x5bXYEXsbcoewJt0E
jysjV3wWiSzlNczbPnMXk6aa5BiHLX0tZNFxcmR2ERc33GMWNh/p6qAPG1um3mtFjzw/KiwJ3a4N
R3x/rsnA99iFZqZBYCQ+IF0qUcfBW4gWMtvpHADSdZLordUyxVN1+9qnmNvXNny+EeBrVGDkXoP5
Kb1d35hagdqht6pHi8urOuhjWYZXNm3pPUJZHyiTUzcu9CfPnSDQRF2gmJhNlWci+tKt8RxOsiZ+
iJMfdgVryoViHjrGGVO63Ed4xvAUEd304dHMsN9lgVb3I1fJZBxBMU4I1LBp0wCBfxdmz9TrrWIo
lPr6My5QE4BBWggtWLIm5Pl7CpUw2Q/YZM2DaxRm/wUKUgRnUUuNT7boVb5WOj9qn8FxKa9WZZgR
XIyodo13CeO/ec/7CI0F8jle6bQpBzdi0oPBJi7lJsilJuyNlQ7ddJO0vWW+SqVu5KecP2AoBBbg
UDBAHi6bY2I6Vv2H4VbYPgxMerp1kHV9BP/Jrgv6lGwMoQt/cmh06mor9YPWWTpSN5lXclcX5SfW
Dgk9sapxmBkLpaMz7D45jMVWfumzwO6LdRdmFJzbiRWkpF1s5JDJGBKlY8bkLQsiYz0ayGD7vTSL
xIcwOWVa0K6q1rOLeNnKxCLpI08xZ6LlTHjfWaE6I3CMo16itPlJOUJUlO9VOhm/9ef/x4WQOafb
/t8LoSfxt0z+/Y/S6f43fusg+z8ATVHp4BUKAgKq5uL5tw7SDP8/6FzN33SseylE+sF/FkK29R+e
RzPTc+35D2ql/yqETO8/ACLQGvMc19Atx3D/nwoh8x6B89/ZCxRVCIYNz7Y9AxQ46I//I7FCjLqk
RO5/kpqAAgNE7DZRkGuZxrWPZfC3U5F6SpzN2JblCzOvprQRDCQoDZkqtWuhDdMlc2waNlNSfEk3
HA8jbth9h0l4SRu5usS6fqWkSDcBsLUNA2zLhwxS6+feRTPbJVG76JrBOzt9Ur+w2C4pu6xX5PNg
8ywCwDJ38Gmb5Ppfk0VUIjrhdta0jazQy7S1tW5033yxDUesmTCSlgHI8mx0TAL7mvFiNNjZM7WJ
sZ7sr6Gpx1soHeMaVUBqtOHWt0RD+L48tNCWr/W8sitWs5WZmgmM8fKxQQB7GvMwg4DXZCdfP/hV
G62l8rLb1PjWGt0/AFfbK0LcKq11aLt36pfsgcnjdA4Hh/lYFYXf/fzzXaMKAHyTjNJ5as8WxOaZ
9O2Rg3Wy0226aG3gpfvSU+2ql7rgFjV6upN0Im1Htxjl8vf9knF2TK7c/SWLNEMr3wycQXx/hxRG
7DsBG0bPTDhdWnKl2TpeCGU2dwFQPgB8XYALFhTcJhU2xjl6vAcARNrh/pWYnw4m4c4LC0MFYy4/
XU0aZiZWW30t/HK8UEiMQN/88aK3JMQNUbG0pYYVou5uWQuho0vGN9gL+TYtJmuLw1F/tKOzhT+f
LWMarVsUBs4TPSWyEah0do7VxU+FpoZz4QQ3Fi5jywGfa8o2IpCSaLeP9weAKlg+QhtC9YNezvrC
JLNf/VS129lzvzb951Qr3JNJf2GbCOdNJe92iP2zKb7a2YL5+zItzjm1b5dLTXerkw5hdROzdRAO
gB+h5Ny2HdHlPnBko0udmAGwfNhRrsYM5f4pWkHpY96afxtW9HifG7K8IRwfyDeguECLqCN5C8Nd
UHczzXwKj/cHGHfG5vclQM+vVnWq2Yd0YAgG5bJ7xNBMhDdTSqDRi0RD+WpT7wxmtqcf0V7jwcbT
YWuH0HZ1SGjIYyITRk8yP3g2wqAu5xr07dpYovsfD1xO6coMnHBRlcpAwHDOx9j+biRYnXY4hqpO
X1wgEdtCSmuFqIZQjKn4AokpqsKGGODFRyJKyhtpspCOexsNiWObSKZiyS9ofCPdgKKOKmnZSLc7
/L4jBKus+zAgBbmqvU2DBx82SfYOlc//Q/pKyFzG/yoL4V9+n9mpsfPVFC7xV8+SZTc6l1XnLb3E
eAH3RkJKXBvOUY4BoQWkKONdQTasOyRnKaW8JeFZ9yfg+ZJVrxsJeJ7OOCUSJW1gPBuV89wZ2QjS
VcY3lmrx7nfuB9Ls6gHb748/9PBN5mcOKoK1lmZq9/ur+nn0R1LYXu8PgfBuXjM+GagfD0QNuQ9h
3n0HKX5sfJDlLoAr+JAL0sJxGWWatcOoVpICnNqcOjMIyk2QIr4C8Xv/PzVSmVbUJqQLZnV1AQO/
dqEIjQiM//nlDxMRidLTpiSoe/UxKoyOEh3HY1Jy38JVtU7KEK98RPk2CLtwpbui+mRpccr+E/eu
s/JqEGmVS6yZ2ZTWi9Z63+TccLwWI7V775ovXR5+u4XRgscZh5tn10eT8u+S1EZ1HJEqrYvAUa9d
qy5EBd/cxKjOgzE4TxQOP+McEajMvj9W9A7WvTF5V8cP4IZ0KMnNiEyGMh6Y2ilAKfcLp+2D5CTZ
H5YerfC9atxFpMflzVPNhXdtOrJQ/tHSCNx+5O61ajAOjcSOEuZTbM3D9qcqzN+GjEDZhgnaeSx9
0L4dsMaFLsAuRY67SwMIvDSvaBio8a1jDrNIkjTYUWHL6ySwY0+lfhRt1BzyrP3R55u8cXzWu/vq
rcpI7uxh3NnURYxa4/I5SSPqxexajGayHbsRaLKdiFcyx+qlYelyZzr2yqh9IiPmB9MN/W2gv2LF
7Wz3MsoIXpoF9eBAw2zLArK3cyGvKfqIazOwpnqV02w6txvOmSBUviYxatFHQ8WQF+TaMIYmlrjI
fSoa8eIUbU+8Qw4/EF8v5EpefdQy9cHma6P5zhI4B2Ag9xSRD6WPIMSvLIR7s4mwhbxq9XZ1vV98
frmeKpZkI5KfWde9RrUpGOdB+ZqU3ZzKqZHc1nDtAqa6Qa61j5bSj37WWKyMLI2UplXxAV347NqV
/dO1DTzhr8ID5Ued668ESoGNaICkE23XohoatA3jPetF+KSbKF9HbZ00txa0LbQtMb5V9vhM73Nc
9MDRz7FKhl1GDNPK4ua1PSySsm7kFaXNuNeM6H0QD5VudBesovI6AFFHSu422zJEaDXDQh9SO8fC
inDiMs4P2JnyExXVtp1a688QJ38NMdVvOsY34SFjsvBjHjJB0kA2oBbyhyzFdl6PTyrWLxn2GwIt
UlquunmARq5vAN+YW5k5zqWY0oMc18qz4lfHr9JjEdKc0+Yhk9bL/uTnCMM9BWQH8HK5w1tdv6Nd
Nk90xr6qRBR//8cXEXFBfLpmswVOVIYIfVdmE/abIK6KZTqv8/H80HOJnKhxSA4AKu9ScGxTKwaf
NKTWqh1M9Td2P3BjHyNVuW/BgGSnN5mBm7jHt5QDsB0A1q1Kr88xoALQzkhv4DJvajC9/EsauAvd
CrV9naTWi5HPLF4X8jbkrK2p++nj/WH+VorReK+J5iFoMLvakfvmd9VNVOg1rKR/7oq+f25892oF
ISr3kE5yAw30QITV0Wu19snOpxbjIo7yKWmSgxczm4aSNd3GemJVTtpHs7SRB/uBe4imSu4rs2QE
7jQBZx5b39kdETUZR4oNdZ657HGarGLleecg6e0jnbfnyESbfV/v4gYBZYzY/b4yG/Py3O4n2Z3T
uChfoS/MRiJzekBvkGypbQE/ZcBFTe8laSUWpxBcSleG6Hx18zQRgnwKTajKUcU01wMqO0zWdEt0
7WPq42LRa6H7zewVdTx9FEsNxTlzSrwuLRpfDjfi1TdSPOHcEA6Eks2Q4oJOB/2I8cA5ukUmIHGJ
fzVwl9ekK5ytoUID1GxtvxqWgVcYK8FROs66csmzRNNkPGq+NB5FS2gYpP+blUT9NulGgEOj4rRc
c+Cgbxg/TaozzrGW7btUXLwsdf74tJEXdefh92zC9tEtJfQ0qDh/56QvEWMCoQf3l8nfHCmDT1BB
wrVdWD5tbnz3fLvq+vhBhZiaw6nJDnQcyCUbCvmQhDWQsWjokfEdGSnoUDUhaDMDPdshHFKeOPfv
9trhvp14HVCpdJjcddF50ErKFF+aaJwTREN14sLHY1YSjjEUZX8eZFMdskpCeKh4C2t/eM89Y94R
3Cw5ML863bcKwBTuqTDRa4VQendZ1/ZXtoV6JXsSHNwU8BWuhH45lWLcFTYyqJIWyG0IGBVqHDAv
9ggx03NjtaCXR3BXAdliDPzu3DqYpSo5pQ8eO8IqH7rqpWvZMmoaUcc2xjzZGrZziCcXERqH5vvD
2JIR4UE52sBmWOfthBxc4YD1qkDHaFTal8CxBOoiSCOLKmoFSg15mtgNvucvhi6Vb6isnhrb+hPG
qbvHdC6vVkpqVNKQDOPlJdKNPs1OLYVWhnj0e5LtD+ax9hk5fbGwY8nYqhjcs2+KYpv/11fzB6sm
Pz7ev//f/4cxHG1SIfaNZXSP8Uwkq5DGXzj0QbvRq3XFYhkhFyB8w4jhwlp6t7vvT6YJQg0YCnaC
0sLULmJBlTSKiiNDH60MVUNsQ4zqxKAj7ueEGgzsB+eMRabV45cMSDS4H7QdEBa4DpsXLe3Ztecq
NB3KHwJBingVo+RYeTLY1OnUP1PL9M+mPm518Jw3O7XBkpra6f5Rln7qr1UJr4h1H/VVTPIbD21v
xqdmfvjfvgfMdJdkxVssjIaRXwm4QGv2Hiac8zTXkSh2gKkb2SlHFYRAmQ/UNYvqcn/wgeas9dk/
k9cFHGT2r99NbN6zkoL5opayia1YAMnxGyIiBEPrHErdOtdTZZ/vT2NusHUNdkg3A3OLtJzzCTzg
5yQMvso48fYu/+omaeKPyqDKbUQ7H4KyZJvrTfEa2JTZUW186r6k26XCvyKLk2uPcmVNwJ9Hm6ns
n8YcXJBjNphYLoiRDci2Y/FYROXm9+A4P/PAXTFtm9uyczer69obworkRH73iW66i6moMtdjLPZN
3gt895qXQhrYwXKsHrKwT3bM3gnRxgJ+ycCm/5685s+wbNrfb927CUURVlsNIsmxjcgJsDo4BeAL
P/qh/eCDUyc0jw0atqDduZ5JwtvQNU+T4TZPfgtZoUPMyTGoetR1QWKVrLXNEGQB9DleBv41ai/P
eBZeZ1ASkAU+9N2pd/lL7qDkts614jFOiwinEyo2pD3i3cuz8VpDlN2oCM1u52nHvJ+jT4akfi8s
pDpE1zz1tPWY+WZVdNOqPF+nXkT/UZ/6BqC7sdRb0/kClsOdkHntS0mc7CrSftIgQGFdT9vOhBEc
J/EAvqP8UwGLPXZGx2UtW5whAe7RdYyA4c1GC2nrJphAi8DgEgDR/QRt5QgeA2EoRgqcuePajUgf
IzCgDPt6C9pCP8CB/jdGEdAapy9xLkuKZqJxRg+dd9qjkG2GECvkZI6YgqYBG9ggl1aqKPhkHLSH
WtX5tmNygLtkkbiRfDAyrb9qacFi6IpVoWUrMT6Wbv+XPvVDMnUYa5HxMsYPl7rIy6VvPPla9QS0
/EU3CXknchXS9Y8XDSsgrq+xnT4VafoinPAz8s21BUhrNU31qQ4YVicF5T64Uhz0WIezpWl7xzRG
0AZund27eZRxSi6FGte9WIOIusB3sxbgeqBfdGtmxQfZ6ltgJrSXFG5yq3FJTfA/UnrXQeq/6JXz
iC2ErEGO5GHYPFd9gjkknMDZAqhvGB4tvRoqhQgaGkCjXOmBZCAI6UGDzU5KZd0dgz5bt30VvsOz
hVEw/VBJIHEKQFsCHfkMyRWADWsyXUsC7zwpqtkW3g/qB3MJ/TY55/WXkRQFXmfQ4/b44RFle2Ls
oy9VekL+V5BUdQnmFNOSBMx8xHEQGrjSRWbZCzWYD9bgXRKXhI44D0fQC5uyoB0FunWpWYOCgphK
FOduuvLdBBRwW1/c1KmZhfv2zqzHfJegBWAQh/cvybg6Qvc1zmNqfkO2e69U2pO0sw/QeYSsjNOf
yE9YVQC1h+QjHTpfi3Z6uaxhq1+R2RnXXtP/SmiJe6anoCD7aB+Oil2iSruzH2nbrIaCCzb0FLCh
nGrabYxixF5xA4KykYjqkRXTHFvbX3Cu/E0KTRxv6Z6pmLxY7rNs/PLYmea68vTyZXDleuoCbMoy
+JbVNcfZ4HWjey0LbiIH+NlJM52lPVvDtHQ2xNFIabCRpkbnL1NreMhT8PhpCy5WGfoCsqQGsOwR
FxI2pL4al50Y9rZDdckhsFhZvjpg+y3XYRU4MCigN2NsfcgTkIr+HPE2Fs7GSabHCl0dDugwXdXN
3vHIdTK1fFrUg/kKLMt5JnnI2dhNDtyCdCEk9/mcXVgEZ/JA4MwemGJUh0lYxjoYyIBxGiPe0bua
80PLB20cfqgxfpjCQbEJcECaAkqqbyvsmaxBBirlQKvFMY6iY42gUiTh2ooI7bMMm3C/WlCJjNWF
KN1Dj5cUOhk1rQgJn82Shzw7SHIM9rqOE1fSeliSSDQuVGb5FJ0K9T2BMMu20qvzaJz0ns+jLpDt
+gbvyEQ8X1iZ+Y4IByKgHL5FFsZSBppajukI+yFstrjSf6yIzmGSAhj20BSsMQq8Cb/9MV/Cqbo1
ICkefZhPuVMwFvZTVMa0O1IafZ7FbL2JEGNAz2UpPwxOs0YzXq4ls8sFqqSdJIIyV6Rst9oq12tY
6HiKaG0DrkxK4wliOIEyiXwqzeSDQXe+D6RX0nkqjdemiXaBRM0bVSb5SOKK5PTmeea3LpwNxIfL
OCKmtSBJL0poQ0gZuk2n1eVhiho08TMck6YbLWSPVpZV9AfPU6D98lNmhc5eC/yt5ZrqEETxliES
xyC//2KLIrxYmVdnkE++SgwE4ILEQa/dld4HSgsqyKkylo9JhY/SiLWPQkne34yjeIxQxZT6PN12
PbBW6o2Ofb7K/RL6tFcfhbMweoi1lgHovbZroiFx1vDDD3IyL1UzvQV5+4Jd/2d+D1aBl72OJjAe
3Yo3dUyu7Zi312jUfizUtATAKEKNaGyd+whLC6UHfRANqNvayMvgwhCsOWWEO9DszPd0Y/cW9HI+
e9vcTpZiU4fj+WjfQCQTUJKIeCtaz18Eo3P1s57JZuVrW1s0MCyMSizdaWSEPl1hLwaHIZZPDQK+
TRz8iQ3z0kzUCYUXkyjkoVEvvgFkQydJJQYcLoNGAuDIBWJfH3oYzQEc9jmXpidhNdcVbp7YfI2n
ESSNn6w8XDMRWhxQFcXP1NmI5iu60uS9UA+ak1p3qODprSE+l6Mf0ofOtUOFyHsqUMJnavypsBnS
D8St6pW33AIdPYbGdhhUevRJROTgekhYs7Spr1dzwt9G1bq/xirzYTH6pVItHhk70swN4cZkOdWp
8oH8VfX4NhYMMG00ylYwMQ8NUHMVhEUXeToSLmSfeuVeO13rDoazNxs0sSaiMI7FDcKtGlmu1mTf
9Osle56VkQQJgDK1XHFLyv7CWfezmFCnWZD8ZHAlpAQgnZYby5pghqPuqGEzhb3YWCCi2dbRXOs5
/e4mgMpV2acxyea2CPwAAwVF0NXatfee1STytZWbL/y41zIHUGZwzKE0HAyYVrq1SIRLz5+T89Js
scaPTk5MoFd+sqT8rcd6y6mrWvmj1S01FpRl6/f/Jrv+p7yZQ4dBKWtTj2u43ZrSrD7qCQA9RZvp
Bdn1mjcZ3fwMPyuAdSJ424cpZ9RQNJJL3/9gylYtosT+Fw3A8OKEJHDhOrfIr4blmJio4CNBb0ei
2Yng5GmF/5pWgbWtxUtNyOMfXbT/LHpjxGjUW8tuuiuaBeAkWv6vnujiVOGbrnCYcZO8uAQXH8QE
k8hya7nkYD0r381F5hYhhqEZgSBslokWuG0JJ9XuiaVACmZAg9rMyomFZ2TAtkzn269pklvmP5dA
yM4caEDQyllnIy5C1zq0zeQvyO7Rmdb073ElOOVGGYo01ZxHyj8sg9egQOFOLsu4Grvsg6Xp2/ci
QINu9iiroVljchBA8svIG8BqddYKadD0AnFhC5L5QZUeBU+BfiBy24oUxIgUaDJGjEXVqmbd+bl/
cHy87uwZdDBB2EGVrgBgV/1jEv+bqdJD5O9id8DRgmt6Cv33PqZzIAYafizLOYc40XNvhNBSXcCX
6OP2JVs/5st8S412NUAV7v0EDisoqy1dhWjRl63LGXhUG15VeLM9uQWNKLcMu1ZgmTnZgYZ9UdZN
JGl3KIVT7mJDMkBLww12o3Tp4cIaXcv+sO9oq8j6Sj0w5CKDC19swhl8iDAjXBfMFBeGTkZjV9Qf
LgdPTBYqXXkJv7JwwNY6vtQ2YhjsTWboW2zv+yQGCJB2NL1tfcBGV15HhlU4MvHctUEFeJk7odes
4DRXEM5sppChr+0nSI9e4yLBqkqQQw5QaDZet1eKmGBxckV9Auy7d+dREtX0OXXDTyulgZmDkH3Q
k/wQO/C9BFA2FRX9ziU3c8H0RJClyXwnEep9mkBbVAZsHhSZ6Jfq6C82F5YSKCKhIfNTbwBlJVCJ
JbSI13nj0cHD73AQKYiesgnekWX0Vz7NU0AyT8B6yMTMIZ2jqA/ENzp4wYt9oGfBfvTIgg6rWxj1
+abXq6vlDISCezrCbFifrR8An+2qDYb5bz+V9S2ZzffZ6NMqaECkaWkOVGCMSWaKHkPN/zIjcmi6
khZbzpHHC4laG7T2AdsSvczCrZYpLHrSLAOTv+cMC9MB9dJ4QbcQiiZEq8a3+axUSKj8mmoFZWJ9
K7GTHL0Axwa6l4pf3cArM9jbOgrWgUlTTvjjinOqvfeoqcnn8Ql0+sSSAWMGZehizJCNJtZFtxlh
aYMzcTro4RK56buFL2uRtdyxlIiFBX4cA9dMttSbg20GdPuL9GDGsFJ9EyOT00BLn1CXbaciY0Lo
vja69ZNjuMsa+9bnFbqoMEXgpjFDpz8h4Mm3PVomiJpP6RwXSBbM3mjEq8YBaWGFqb3aI4r8wX8H
WkD2rIU4yVemI79xDsp1UmBw0Rub+Ep9PDFHpmkzhOZxsPrhpEytW2jzxjg5FnsuDyXyTlzA8Bbs
rNrDd329f3tIM3ufTf1L0gfWzcL8snFCPOTYyqzb/XtYaFxBTjekSg4Mmt46R1iqRHyNGADRQp6Z
9XNemWLqVp4Rm5Ct+KHZSpN5db4/TBmmuMr2t3pkiu2cXkvJa+uPhWvLg4tM8fepZw7TzWLEBW32
NuW++QpzgtA3ii4Qg2HFqcvryf6MERDCNdq3ZcL0uaCm4pR5CH3q7EL09Ok0VhwbwR/jBVUcp0kx
aI11PzpCeiCuQwzZacILtxdga9mjp+YknNTgqb/pUoKaDSeWS9WSmjfNuTX4O8NjU/XhUQDo/P1x
QYuqIBuSZj1OQ//qAVKPMG/3wLPRNfjFDTAtyCANq7Cv/OhsRD2Ug4TkuST8V8wT6HiepyGv+jCL
0VsEgUOyXUBxMYS1eKfdrVH0WOpsyQLAhh29lyp5zIqgP9bKhTVIgtYj7c0Ht2mskzfl2aM/YUNq
PSCOZ7tPx1vedO/E+TpPwRTXj2b4b5ZnANdBY6DG5iHSdm7qGhv2dFx6qNPem3HcO5XXbVEYzoMf
MtEVM6ndAHzqxqF6HRsiAeKhBUe0kvgwqdfuD3HnHyNMLHLuEUWmGx10y8PeNrZvkR4Vn8rG4Zub
9gvG1TVqyXDWcEBUK+39b9u07ObtSuI381rvnM4PpNjnxzoSu3oQgAAn0rwQ/tpESaDVUEm46zXi
68d5AhZE9jI3SPnERoWseb4K7z/CzCOdGDlqoIgL8oKRrOPT84el6jnTOUGDtRTp+lH3e4zOIzbH
ZciZJdyYQW0cKhlBlZsfsgiD4YLuFU7emoiWLboRWjq0qE9EsHREh2fAZA2kDHRdGKBXGdk9BQqT
S9kO4WWsCfCpKb6W+awtGMcafYTbfVsJOjFy99C+mqjXoIdcDHeyLwn0BWdkEY+hKOzAGCYrFMfB
6v4T7w+kgzEHDhsOWrWRQ4QtA/0UaEXGJZMeh3FFFqBztluz21RuYa0j4UOl9I3mKYXbvPz96S14
7dqRxqbKQuMJIje9Abh5gP8F15ErghA/Ka830EPs+PfuEkJBwCnz+67P77vcdKM1LaFuHytdcjaf
dSETfUfX04dD6SEiodBh68rDjRrL+ipkSiimV86t6Yzf2xTJOnZ2yTiqp7o0DgIl5DUMSJhMs8je
EHA4kPXZF1j2lfoCseqsR93lbo1kcLQHesKdXxOX2ORfUdeInTP3c4cZbx/Uo7spHdk8dGG0C9vS
OYMNsxa/v3qeiBAWXZkdhe6+3e8GbJ3JumWavoyAAGI8ANVy/0rEw7jpAkS2mvTic2Z/3f8Vm4r6
TExUOauM6ll0RFGTnaq+efxdLVtdPxVjkfFi1X8+RAB908og+3Sc+I9ZxlElahuOXVF1lg2N6t+v
AHATxZSv75/B/XK5fxAVmomlnrqAm/SMOg7Gz6LM5svRpTMV9D4cI0Acm/tdSOLTxH5sEM/XxMWP
W8Pr9OeHvuYQ5fppy8TMetCcQO0KF9gA0zG626b1irECVIzV2edC2v9M3Rm2TAiSHRZYj4Fepp05
r+NotGgsTYmrbWnkjm9lU558S8uferBAK8TxLroHby1znfkZypnt/eKgm8d0/5BSvnS5dK95SyOw
ZaLDe6Sv4lZ3dzC5hk2ZFltWqvJviZGUWrLhIEWvl7h0NJVI26qDr2m738Ytx9FTq5jR3JddCrrs
8Psf/Gb4l2kx9PUiald5m6NhsuUiDir7RgAZUFb50PeT2CGKQ3wdZrOXtehOwpjDLmt04sYMl/C5
IGG/FS6nNi5fgdxt35tJvEfbXF66efyflJAXJShE9Oxiq9mJ/4Ls4hF5RPElpoo8lnk21If1G5ZP
yjBLH/byPj/53UykDerEQIC9JBzGZqsBMoWNgaBDJGrfafgUy7DdKSOTG0M3qr1eUWG3PXmtAE7p
PI9z83twwPr6ths/VPvahQmp4Ts6BUBpf3Vsdy2U6EGT4+xe9Qq1mBszzLmLCISHX1/hflwzjQTk
N2ivv7c8uevrOE2/VVSN2DFK5m4hZcrvlCcwcUjdVU3WPNMCcXUjZvOk84Gmeaa9mvdZkBuX35on
No6n549mECFv4VmkOJqnvYP0hsHbCxzSTUxmO6d1whhlO5wdV4PxWZb+EXHiqrd780W53vW+WyJj
2dz/mijSYasPNAaxGgzn+46p5q/qgk4sxpqWmDXIa/ZgmR+kKK8nAPO/b7qyOOndl4j7DWMg9l/4
GmHGuR4TzjyvcveHifTMVd+xbbhJP2HO1cV2MmLjZTCLxygT/RdM3MdooBNnTiWzMXvZGS3S3xZF
8f3nT0GhUXMiHzakyrahDVD+fvgaJU1w/Dbjljfx05ZMNXSkVUaeOvuusZs/0JW2ScawcO7tm016
czFf/LNkw6fQGE+0L39/5Thy1c7sxr+/a5nhjHs2SxzM84bc5l2768jkTEntXoa+yN8hQz5MY6e+
KJs3lt2B755VRcO69cUBmErx1SSoCvyMphGfSD/uWcqCvZIY/FUV/gBubf84nsZBpWDo7DQj0sOe
KsAPesk23INOJ6thPbUaB/hAFiNLTj8e7nD6odaAlllq21I4wymG7i69U9fi3g3z5knDhdjN7F2D
Fi1rb2uX8VZN55RNKSU7z2ut5oDzhJJ7oGRj8WcBdhRCJ8hMxnx5JQNSotQD11lYBK3FVnBobVWR
kIUipo4mbR1ZDipKxy+vmdIAcBThtPFrXSfmcU+nvfq8j5M6YP8rJyKQJamorWTosIH4eMJ8EtWf
Giv9lBiRn7IcjtfQWBs1660cJf5miWud0No/4WRjRqz3zUNGqsAytbVmQ87dW93malfSu2Yy9Vao
duBo1Wa7cn6ax+pppPtyvr+GzHXfstHNjqXvvt8H3bbhi7MFrvbUV8nfyrZH8nnLYZ2l4d/7pM7l
jL7qBQgQiz7SjaxhmJsuTYak9upL6RP1yayCeUNkOBegUPOwk9wybj0PJYRTOf+poTMYRNLKMndk
QXxSiVto0Lp2b1mKdZJMH0x5PSpCPdhMjqv4fLpPl8jPnebQ7wId7pPwYd9jPliiIApV6/uRgAiW
YWPjGVq2dSwRhkCf8oLL72IZI/FVpNEO5IhU8ym1KrHf39c3H8fWRom+uoSfvGrjQLZJf/1fhJ3X
kttKtm2/CBEwmTCvJEFbLLK8eUGUTMF7JNzXnwGqb5zeOnG7XxgqSVtbYoGZy8w55k3xiMMClROb
nl3CxOrsYRzaoIkdfc0hm8QuxU+DyQfAS3qdZnA17n7vqDTbOsSm/jqQi2DMKvml5eFLFdjEbpLc
snXwhQObcTISoTyCQIvqX1WQMLvmqk9vhPfF75I9kbFoAk3D1FbDZIL/EssAbCBEZ/n0cZp4G8cB
aDIMhoaYIru/Lf5uL/HyPvLHH5sghkdRZle7U/GRoDDO/Hh6ieZ8/tLR3mB51+EHIHLYMnwsHm01
PLezXn0YVXbfJhT27sA03ljEg6NK2ZmnEiNdHD/hGGR/GXVQI614PiWuDVPIITOxGT5urQbiZ3Ut
TKFf3XBeot+iJcO4hqGo6T+Hm9TOy8sd9kD3jBzOOZskPZ5rh0LShtKIsV/1R6BpmQ+lrmjoha2A
BTuVMjxD4hVXaZj0q9Y1LoGTr2ESfoehhapBc82rwqc/6Hm4IrWYzQjSm0DPyURwotdWGIAeQkYo
jacerGVd5bCjbxtNob3sf7Nm13RCKvsQdAUGNaKbiQmAUHWV4SNOYgaz7HYIULsatpqJMtxKTUMl
3bUENmsOKeccrYhoYJ/OiQ/UhVkG45ckLttdO4FCcVllDkLSZLMtR+qZxURjYpQcAu8LLTHAWTK7
yE9x9zYrUa06FxFjgc45TN5gMs9Kz0UMWNge36k/SDpzvTNPmrULna6jDkVHj74uQapV7kXB/MWL
rlmckLfhIuCiR/3qwHhuImH+blXzXZfK2+lJcBeO4QaXpFxHwDhWbA5+2LO263vIEkkLvCWOMBZS
vh7GOAXiDtiKkx0WX1rtC3KQo9BhItlV4bqrVLuaCXDYsDjbxEH8VGfRker5MuHc6dEi6nM8MtAD
rRGLI9LpnZG57S7QMwTJTJ5hVOVk3jP3NvrfMB5cFPIks9Re1fsw9psEjJGpSDA3rp033TsDvb8U
GtbmGORhiFZO1Of2SZjmeOB79VET7rMSfZMc3Aogfw8hqNLCRZ/9lksgNbIy9l7RhRekz1rSzGt2
OgcnUF/5yKi9t5d8unpoDg1qe0bd7nJMMwWp5t9hRjSjbubkchSwYBrC1Jqa2XUVxdsp1Y0DDuB1
kltP054DHct21gYHzWp/Nn0Sws4g0i1ImD8Q1HtfDhASrWWnXyHdGqwlWRLwFfwfWndHEz46IvB2
dcznmtQWyadggjKnel3uBAKTnnnNqVfj1wwUI67BKTEfaNcBT/dKd6dTQwKzn7h8g5OKsR/nKNNG
ZM0QFCGs6Ur5gVVd+7mBUNVghtCXh3bmLYpIG8HKezdF3pNdkHtP+pRPV4RmKZo/Ozs/jwM4fAMp
kqnZO4vCd3Tq66TvmGNNerCqOhaNYYYW02OLcU/PEYG0Au4TipcB88M6x7S5Kl2QqqXFSsHt7PN7
1fMAJan6RLRC3iqmhBUoyo0Ou/FQBNFxWBtuHexlFbNBE/kDbTrQMxO5YFpMfkR0Luf9Nh3A7+g2
2vc5lq/xVH3FwaJWYM3ate2vLLTvWFQEKM9TRtUdHPQ4w4nXef6YhO8pYzesz/03iuiHrmBxGIaK
ZbfGWcDFRhWU/Khl/X6ae/sj4VciNy5XlpN4vlnE00m1D0L6XWtP+6optoklwe3bqIjhaROS/dLP
OnZrpBjGzHnn1aRjNFgwVkrI3wMVE4aY7FE6MtwNDsjJIVdvnRQvKsEM3S3XRpojtQ3teo/KdJ3V
9G7KDQHEK8BJs4XsWdpfLnRnxjtsW4xhZVhtDeY1tEEufQ3NvEszJrtu7RqL21esCnfy+QSk+8CY
Nnz/q55UqGRhmLpZswtDAhgLGNDwy49TKX/P87w1S/bKHDpz1LCjn6eJDiMmBh51Aivy7NljNuiL
Kn1VPEh4J/uTIzMLyLl4FRXHU1rif1eFzudBODuEY/dpR1oUKJxxCxwF3YUuN7evkGNf6poNu1kS
wz6kggUmdBlHqj2lxqGY2i9dZ9dXzAHFtIWvZYWBElLasx2ywCpqF5PfAFagM8v1NNuH0RbetgHS
8gOD6TlAxHAy7O7sDc1j2evFkQp3jq+ssZ+qCKenXkd3lDMNxLngh66YRhpes54wOJKRyxaOpEfi
hV1Bkh4dtCvy0R9s8zWawLHP44AOzWU3oHpuTYKG0k9W0zzs+VBvGm3cenkGDKbm6GyjepVM6ime
m4ZUQu8qGuN31YTpFmbFlec79Z2qfI8i1H5ItY4EMyaqoLv7GEYwnOSZ8+xM665hzoizbyOVGjdz
kR35vF5LQnO2c30ps7b3YxqyFVvRmS1Td9KqFJgWJsg1qyx+UtzNzZSuuA/sg6u0O8I0ECzQ3qzd
EfJwzCxvKgPNZ+H3wT8r32QBm5zSK55I4CsRwcl1O3iOnycm3EGemZNdvCLRdPw652NpJiHMOm3e
wGtw/CI69fw5rULAqREs36ePYxVra8tkkNOaxbYKiCJE8oOnIWC71d0nqGfBfnE11QA7eJH7Kl9I
HRGYpoRzc1VH1dIUdwzem+wFJUJCKRQ+ZksCXeXqM1T+jL9msS7rFgyaMWtQ9sTVGRFIeIzrEIGp
dTWjQ2m1Te4h4GOR+eCE2dfY619YwSF5iztZh9oGVge7AE87dkSuSQ8UmQu6uMYCzngHuWtclx0J
sR148jJGGTd9sBkkAL7Od23PLeySfT7W/alxB7ak351kFzoarP6T3kWJ7kYgFNMjTSagxnj+5cAM
v7Rlw1VKGrYxxfWp82IcdMF9aYbPqYTrFcfuvW7uO11+t0M0+JMYfK+cc7RgJvkizt0iaINMSlSw
hY6kCF0Imf1UoTOCCEJyqO+W9DtWOq4dF91IRZqcBlauJ8GmS9i6Qv3leemwNAQa2Mi6tHhM1KLL
IuUYjWi7dRRTGkIA04J0jV7fEsBwKMQICH3of4qQzCshfJGbW8tMfqcuAUs98/M1Z/89CVEfBAyT
9uPlm0lDYFvERIY2XXKgDdAonsxy0z1OkfEc6MNbl+MO1PkEbwR6BSLC+B1iZmyRPBdWOxxyYOyp
Mp/Y9xibtqUeRIe2sgeFHKgkAm7K3zHD/crBWa0dxGFKQ7DFOAknAV0K8RoJmou3zCjpkBetV26x
0zEcd5er4NgBDNhqQFtWbPCMZkCGQvQtuoxOEd/FVpMPo8ewJ2zmeGOaxlcp81eYwRXRB0gLEm/n
ytE55AoxstdlaxgA0woRdWtNB7TN0Xaqz/Yo93yfEZBU5CURA0gNa1znFnxVFfeboSXyLMCkhQL0
JbUtDun2jgRYgmJKe0Bnt4Sm10aw1RZ9d/HaBujNkvQtbMQFHCfhoiY8f0u+aCCt17jiPnsPBMGS
l+jKByeytHUlq7VSRJNmkFFqsB3cw/w1XAfbo6vFhJEjsptDJNuUT1Gif3GwN0yBXjzLwxwwDo92
SR/IUwP5KsUQOLB6hMqWW3Bh4etoD0sIGbXpg+OQWdnnK6Puct8yMjY+40tLLMPVta2LavfdKKNX
bDXrzDLdtR676HrY+m+nkG1YW/5S5h0RqTNzV345rhUR1WDN14SxnTHDuZxIcsuhREhzON+1prnN
dT30SRb8cky8945r819pyMzK9OJNH8SsXzLTIxCGeOd1jixw58T1J6cdW1GNMJUm1T/ZXCjibw0I
uTXTEIjpJJRmflvUpH4VB1f23V2mONGY7IoNekObd5OhjJvbD1nv3Y3sqE1dfFg6WDHSDtlfkZ4l
kdxzKBFu3XitDZPC9quyPQcu+gxbG77MPDoxkjZWZuW6ixDUt/CzHDA0XqxQm44Qfx4Gne0q+mpK
UcYbRGxwFOUCjnXNFl6vr1VG6otMAfsMMUFmZLyujbE2z3FK7zgZjr4uNXFPRMNw17Dx5VIiuxYS
qlP+0ly+30UmQeyFDJ3T1j7mpOL4KARH0tCccm1V5ZeQQcvbxiYxrKzHUY9+BgHZf3razftYW4ir
5aESSOpmGfM9xW67GjSL3VxP7JRRKywq5MfotdxxZOG5FbgMRa7tXXDaqxhODcEF5s6btfuClmYP
vz7RzLexGnm0h2ElWi+mJbOmTUYgJHSEgL2pR7ZEfxfP9VuQkknu9M5WhYKaepnxsLm7QjA6CUN5
yF+siztWydbuJ0Sozvfo9TXqIU6rebCh5uPsWsGB2fYzcudCr6m1vBIXqoQZ6D20MKKZqwLPSSw+
IOTTZ2PKSgNVkwmMa1uz7gwjPv6Chs0b7YhYOF4G6iRgNjjBDvGveO5YVxpjs4FEcEIuIkgAmDiz
gRmvkc0gB0yGHcgpax3lAaoid0NtSek5kZjbcfKR5wYkCMFH3NXc0BmFiNpkjOcQDR3o1+KVxsq4
VQD/xxlAtNscPFNxJHI75Bw4UTH8NOCZc+gck64wVvnMphwn6J2Lyc+mF+gNoBC9AdPVcjQ/qAFd
x6H3PY6eP4x8Ul2I45AVX3TLHDdTFz8TB/tMXuiOEeM+a/FQwuqci/BQK+80DpJ4x2EmxYftP2Dj
VTwEl9AGCt6EnzMds6rycx3xG+JyMbrUKJdImdEZ/mRVw7BBq45ge9ajHfTktYKTQ0uHsIcrkOd5
x+gq25Sma++bV0WP4xaazmooCDZZ0SNeRZbsF4HBacSkhbWvsjGJDD8SxbLfnOFoWFXgm4uAPigs
QCPakwMehoCIKPFH7UouLgW4EepHG0wJnUYTIjvgYbcN6lnny6A9W2FKt09KHV2r5LBP7PfGMxg9
1lizUSmwnVlZk1dtJ4BbXNAy9JOCkxDo/iG3w2Rlut1n0XUvTu4s8z3CyHurfw+q7t2JbejnLFmx
+gVsl75601Yow1iYER41sRdMJpMTvMf1XTGb3IKxQRAipLsNLLTUZsvC3/02KRxAFIv8tJzFJ9Db
lJjV08LvxSeR7GoznK+GNWZ3g67tzUnpJ4WI9c9LNZonBEfIKnLThDX6FbR4O+keT4U9SDi0WeD3
UeHu09m+4vX4EVpQQMk4uzRDBMxXz8hL5AZIm3HXN8ztDPfRE/OZcWt0kF2YbuBS4dAlWIpIl3w6
U9P4xbqPuCV76BmbKaGIIZsnWDkRkI04B7sdMWDMxp7ys3EpEVo0XU3bMu1sf3opWoGa8d6qNfs9
uv2f/VJLN1r1HniVdorBP69Cj+mSUIRJAZxhXxNu+pqZJ/vOtdG2ivHUFBDyoFEAtvO5Bz4k4Ib6
smxf42AOAYg8JZN4aBOAxBP4YaA7P53UlNt5Gl96KNCrviOrTsi8XVe0JUZnK9wX0W8LML7PSGy4
R63wwKqK+PnSu3HVzixeJgYBM/+LQj23QehnIayZwht/pD1MYLcEF1/W/U/2oqPrFltFFogvDMkM
wShR+MT5IcSxtGKVVB+i+JehAeOKYn2Xg1T27WKfcjP4ZYuuBlhVeo6STTwx2pi87CHuEYDpRJ5u
7Oa57Wr34lkjtxAdjdf0Ps7OR4MFOqKCLamAaxh6zAj5nDESQDTemSNAqpBnk08Ftv8YpQHZB6Yh
6Jer53QEG+tltuJbJX57zghi1x7DS4aKkhKuwYSbZr+VObe7MknmQy9hYHfizqvip6Ya401dGc8E
lBM98aAl9yzLawrV+tFLs5ekvVaYKa+V4nvKU+JrIMXfpcZoSThU16CFIw9IGpipBlFgVvslgJ3l
6jbYnkMmE9Pwpk3tvCUyku8Btic2PDNC9cKC7CrDbTTZ3zJ66uKzruW/BZFMiFIh4pFUxlyveQGb
py+fUq7ghDwhisEt1XZ3CFr3HUs2NwrSUMCgW2UMzTHRd11CyOrUGQqlUfFlzWCSDWJgzpVZ7lrE
PoTGAMIg9O6BPiWu7RlNAX9MYVD+QUj6njMc3ElMZkBfvoO+QIAaaqgE+c0zw1BPib3XlbjmhtB4
rWhct8Ek53UnykOTB5+aNfMBTZldFszOg6d+KMwjYa7EVa1rOU37MYrstV1zXnrqMQgCKOKyKHwD
CNyWGwF30u/Y9ucGWLbU+DsB9TB9JZB79Xjth2gsfXXIjlNlX+Mqe3UsWe/JIfnMFMB+zcLvmYYx
8QYq5MDqT7qie2A8/yOG+I4anoi1mbVrwCpuymucrpx3fplGAslI+mtuoL0XA85doF7jho1o84gP
NFzT0+5noIUveUmyq9LHbzvWjHPqin4LKZSYyhBu8RzRwo3JQNRZOht7I/W+RnZzlCZMVPUgXWUA
I1ea2eiX7BiUvfNA2hcxfKiAEsUEUo2/tQr61UB3pWut2oTORzyqn631WbL6BWC2GXPG/Fyiu6Hy
PjqvwlzxMhjudCTf+pLn3mXkYlzFrUC48Arbi/W2sR9ZvhncX8483YMO/8qgmHTzgn9nyeVaAORG
PHbl6F3B05xZha5sJL/KS2mVZ6YDU44qEWpxw0AIMeSPsXgyWjO4oj1cBr5IPSpCH8FJydOynWaJ
HV0q0z0FUnzzPNbPUdl1O2nReyXWfGatWnrDJnLkVyPT16RZN8M8+hZQ8/2QZH7G3wZTgyr21dA5
CIRMAqBrZod6Q0/JW/tK82ZgtW5WdY0OWLQI41JB7cJ2+dqZeIVMyzqCPJoPavRWtsTu51aAGnr+
IGdXK/15HrNHzmAyXIlG3MJs0k+sGb9HBKOmg1ygYQWumZy10cysDpQawVJWTPdchHdKoAXOg+VC
J2GuR41fU8saCoZ6LqE4BWF0FL12R/O7M21zBUtM25f1TFhsHBIYBpx5F038cyhqD52ghsk83c/N
0W8D03nBCxAgotxEAU5rxS8EfGoXMei9iXtuG14jzfMOZmVb2ykrk23dzIdkbF18LCtGTT/ali7Y
ZZ+1agj8K+qSuyV3eCh6cwuhLd417UpJQjVaiRVCZm2210lT2Tv2RGhlHEyMa/h2anX2hmRzR/ui
reIEXavwWkpzbShZJUUbHRbqyrO6na4xY9Sm6iEuvHNG/DKl64sOvRDY11Od9HDut3DPuBfy8cWc
ymxhFmDlB3AzREwUepsnEfEuhhz1hop/US7XnzGrD7yfjjhIu36qyXqMk3dNBK+gIXCCSM7BMn3K
6trgSCWMNPcwC+NyhAcw20Sa1Q8i0L6ICmohyrj3ppUbyDqIaSpqmMs42zCz1y73fm3t2iqGMWjt
NadFBZ1doyLwjTq6dzuoijKAS3aoBvdSEfeGW4oPs1uGDLVssRusrF1rJhEIzGd3NYUUsYr9lwq7
mbt3wFJD8ul6sKIXQPOfAyJjnlF+pqMVazX3u/vdkOKxHi3vnT3oBy5p4G6Lt87+RCPsux4jCCIK
fpG8c6+ReoVDmjYhrn8R1hTyf6ieMdO+sg1idMHIloeSkOhgWCKnBH2by3euQi5xs4c6DKGKxBOH
m2OUa0hjGqbGaJ8mzmvLqIAxYAAcLhrso9E57SlsgpzI2wVJpHEH52WU+jluYZwZExu420vDNsLD
1rbnSqA7Hyb7VEulvTI+P3PKJw/I4ugMUIyjJdGxC5MQdqMsWJEnjxM+BI2u8UnKhOtiTO8taUku
jUH3ezuweNCYn5YD5UUYifTQ9dC/zUWvcftSsBBiLpJqT2EiV4rIYl9vtfxslPp4anORbh1phpzZ
PEoNem9wnITuRKjKc6sSn2A31SY2jf7MDjjcJQG2vNlsH+eOs9wuKkZIRFpuJI5wJi8OestAJMuS
aVs0anoYCX5AVhdfVQKDmpAi524MdDb2hDHCUD66IB0uf1bHAlh9QA11ii2ulWQepk8iwu5bq9im
jmc8RgK3yXJu1VbIsrqT/B9B6qPlaSacjYu8Joz7V7BMyLzn6GJF2FQ4jyqfswweTEhueUEWBjq+
OuunT0ikYmPFCXt4gLures750kq/me3lz7fatITaCsSKDGNZy34P0S/Z2DkJMO7E2MjOf5oB6wA9
ZM3nFedaufKwvEk83c3hBkiKjkaSp6tpsZcX0Fy5/3DbLz/SyDx3xpZhbx5/4FgdjqycEAyn8yVw
g+kzQOC1sYdvaefyTqJCPURqzA/1GDpnxxE4HVsmVWaNpnV2E86k0mjV4Q90hXpW39gWyyAj8uJL
vRiw+oTOloiA8nHq+VA0CNG+Mp16UCTudJ3DY79s2hmWyz5RZ8PV2PItclNF7MPaqRC//vmzNbpJ
Zol3sWF+qn6yr57e28cg6gwmu/wD/g379i/I9L9DpU0bdvTfJDUppIRoqJuG8zduvC4FDArL+214
ghNyso9lZLC2LeRpSIR9IFHuIwHWVZmR9Zwg2fElcirgIiFlyR/VzU1tlOOFx3o43iUu6zOntZJD
TcDgA590QnEFkqzgAb/DQOh44WxiJfPDf/mHAJ776x9iu55p2dIzbN1xQcz9g5vu2j2Xczmjlatt
gASNvjPz+jHqNL8CWQdI1K3Jh2MBWobPbq3CBQP2PUrK5ikG+kJBSJOJ4IGYGM7xniIfQgHXmm1e
tJg00SjU/uDX/0Ff//f33vknz3tBg0OaJdsNnDhaA0f/i2KHtJhCryY5T2aL9FbkIt+lABl3hHwH
2xQL0EfTmQd30iwc5Wl4KEivP5dDy5x0rkw8toxrdsScjEgms+AYOsw7Cmk8teA980USg+QPNaRr
nrxFfX17qapoYwchuQxuEBy5+vp7XANMRY0F3+owE4At0WzieSZq0kmfIn02fQ+uKA4ElCgiYfei
e6CGOqHftcvL7Ud2Z31aQC5g7wiGTqDDzoyi1brtynE3BcCtCgpnSOHkZs6IgGgpxY4IDfQLwnHf
ifvgR1p0qR2teVvOoKityqeu1U5BFqPXtBNMRXrmMaloxX0aDeN+HKllqwo9GBpbPonmK1Nt7YRg
J3nsbbO7QnHGcGo1/+Uz4/2fz4zruBYPm4DsjpRQ/IXop2KMmHoRXDNwxcdlfeiqOXyaOrs5x9V0
wWixMiPNJjlII6fSamhxKp0l2w0gByZCPoVuwDxbtPhO5mo3LNSmjhCQNXLZ8XD7UtkV7sBqgTno
3WOtsvSgRRrGGOahj3VspOvEMd0diZ5cDcIY/N5j7lu32OvqMXpqm/nJnhwih2OJsnWmf10kmvmI
WdnyWOLFXiHvbCDnDAPDy+24npyx39izkZ0ECJwVm8r4JMnI8afAY+LrtvkJUcY+zXTn1YWct2/c
jMc27/EFRVCul4SFcQ/jpF/yTfla1tZdUis2Atjenho7rvdz776Nufdw06HeXpAXP4BfQ7UjAscP
ckrNYIrUS6mhdbdsfXzpGuMa1BZt+5ij2hAmM5kpIAVKFiw7UtwUd+Q1SaKTZPXJNmdD3rv86S4q
vV7BILN7bGg90GqtxJmOaSLzznMM0zQu0/2/fq4M7fN/PpDs/3MgeQsJU3quSykt4Vb880DSIpuG
yABSgzfV27ZorCEy2u1Wk0x5exHp+25GtBM6OmOGofXOnpWqJwuGOaWJpKVB4gaisa9w37oI/pzY
2Bia9dKDL39YgOqXWb47WCMfa4j5PFwx1VdD25MYD3pLkmtMoNN3NWTfXjWTc8lHSSpaWYjkzIPm
QTtUidX6VYTG+gZjmYmICwfDIuC9B04bZkQbYiWKG7d8ur2USoEMQf30bFbULNM4uqhIobZaoMv8
bjkLRqtBNzUn+WGQxu8YwvWHVkYotMvuLQTwB4MhJ3o50bNXsJCQpCdd7P7zGy/Mv28Cj+Pf06Xl
eVxpvPf/fOMta1ISZxV5La6H28ReEP5hXpLmbfl6PnwmejrD0iMULylK+y4gRf0Rpu5XI9LmvtFR
dCUI7BBwlaxt0Fow43TCcyuda5gSlZ0kZK+InL5WNJg9F2ogh6tzdILx4ya+vr0EiqF6bIQ/CAnA
NWT3nvkCCWjLAl5f662CwQ8dkkFG3qBGQmw2iGG+M+hyqYOZx0TlfWjp+eY/vzfWEhXxv9e9g2jU
cnVM2g4EMkO67l+JKzAJnEyW2a/RfB0sp9/fIFM8pdXGoovcE2vfXPI5fi9VGr06ZkTENoWcQQ4Q
W9SreYM1DjEirKTr9R9QxtqVAAgOKa7+qAM+T3nWICYj+PmDHSIQxocmd7IvBtU/Z9tNn7SsT+HB
ScvHTLYOHVP/EYbDuE6tMVjegmoNVl+brfB8e3G7KDpD5/vP74IplxP6n2+DC0PSsNjAG8AlnL+K
Be7GmGeIi35octZLBqOfpDfnL5mBLSTXuCj0eUvi3NvUYFhENSm2jolUHKAaccFEHGDyUdNFt1if
xAyNvmrCdHLjbLlt8yGjFOthJqD3RNV7FWFAmwi0vd5eQCtnRxHNONhJT8pL1LP8QG+rbdvZ4fvy
xfz/fnbU+F2x/TYUDdnHEX5wZMb1WtVW9BTHAxthoT3TxZb3ePoIrJ1nthtcrKRchLtG0FvfqGEF
e0fG4rjOo0Sx2gO/VX5NOZNYxMLNObS9lVj6na6P39UoUxRS1c+hLtTFsbRHplrpXTEG7/0MPzfj
+3sWsaZ2WcdMD3V1u7od43Hulac2tX5Z5owb0MbhwNqRopVAe3Tq4q0OLJASNtK+pmnAQQZKvvSR
gJCRgA9Eir037Tc+mb9uetHK6qrDzL6CLV+D+Zg1HGI8VFSgML1qfbtQ+s4SO3P5GTF15j5b7jYm
ZH9+k8Q4cQzVop5Mims3/YsjBoeVCT+Am70xMmUdh+D32OX7NkO63TT40rAPtCdreYFk1p6QqslB
T0/UKOb+j6XFDEpnlxf29BLb+SZIeijcizA9bNLh8SZ+nkd58UbrPojT4tw3RLuD2+XCzpjm/Pkz
0tG56HnSAI98qxCFvDFYPrNX07ZsYisfu1n0A2tY5bVUY1PN6iAsLk2unk0KG/I8Izwoyt1XAlG/
ZxX9tSqRz088dMfKttXBFAMNCf67ktwUctuicK01znNRTuWDZZHkWDLI2uel+ZRPpfYgO4epfN2d
l2YOTFbqHTVLp8UZre6+dNjdzbPqfJg9YiMnQEbYYbNN1ygHkURMiCNQ8HVpOyEwGpTumtT0c1XU
+is+rmEveyf7aRdoLW4tZKD/VFBogImk3T6vyRW35MJmnwJyDQDlCHJsdkUr5qPQtdUc9uXPjmML
Bc/0it/IvW+BAOyZC++KcEKlV3vWWwb0z6/bmgGAjbVsmi6Qc9+mKWhAkWBytnotgd3BUV1bzXdh
8nZoBS66EAoNZOIti9gf4Zzcw4vq7lqpdzuS7JxtoMJh38qk2/eTzoC8bg+hnY4kIGLi7Izs0QKF
gY/deWyEM2xuZKNE5tPxDxZMuDoHgzuci0B/DBOCPq2bFcSU2RrddflcBoBZUkjwITmWry0lMHUb
ABCDjHGkX0FGFsFC6njSe9H9YZ7/f7sPQ//7noRYLVk1uxIBqiC+aGlP/j1pCkhpFRAoyTAyinba
FOr7CAvXPoqqP/eCi3XcZvrK1sdZSxD6L1zzbUr78adVrYx6HbCGfcqteECtJpvTrDjHLWd4I0uB
PTufIeNkLsJw1dm/maUZAKzbo5kb7YtW6N1xxK8K9DI8JG0w+UZaWnCFhnxL9EvPIpGLKGaHphJT
bdg25WdzcFmlijI/xypg5TWzGvUmLzq0URGyD3VzhkSR9coIytsAn9uMejqc+8zqGI969sPcuggr
uVwpqM07tx5WCisYLX4fzBvJMbS5wSozCagY1xgOngJCXVoZLMF6Q18v/aIlG4+kUhgfaVYPW2P5
8vZzLhKAvVbH0H5x4IU12cb03bOvOo+sklH8ALVONkNZhqvRkD4ihBDx2mgQKmJrmK7daDhOCRNC
2dniubGa+5g4QNiwzieyxO8iSKoHXWPAVaa4Qm68ag0WCsImNqL2TEYE/tdqscQig/8Fpzc+3b4K
KxX/lyLLsP55hUqbh4aaVtJxm1IXpv5XJQEWeibXuU5XmNnF7ka6rhdzMPL9ec3f20Vc4Awk6Sg2
3KLsiq+0Fz/DMvrspWwe2PwHQHk6YJf57G2sDtk8PcO4axpdnUaiQI4zHOZ91eE9MzrxMNikeZRN
Hd4R7ZizjF+MNcotEVh83H7GoeA/yRww4e3LKU6ai1YGVCmp2gxpwg0rKmIjR8M4ujyJO2uS7dLG
spI34Gu4tk1ZM3QHFUXFz3awH0Xl3NO8zUS8YyjodYcWJ/EA8tbDvPcCMn5RlhJ9Tb44a5IjeoTq
RyzYeUQsVF6BYpSrWJ8vWO6CO9F7z3/Ofg35+p+HbjBQU3vwaeCxFum0Gdh2kmhZF0+6bfyIlBP9
mAG4xdO4QzsyvbO1L3yrNew9co9N1jqIcCJ9MP2MX1hHqtNRY02wdkmbhPRVc+dkAC5RiGju/Z9m
LS4R9teOUV88TAPLDTEgDl4TDU564IJpvXUCQ6vaE7OzheA1XllZt+s5U2J7+7JfCPRo9h4sN7+7
mT6s5QNO6g642LNFyAXvoMCxHHvdJW/baQPdoHylHEPUgb0KqAQjXrvV/NsEsq2J8sq0CQJitukT
ap7MJLSso+N7S9hvbpCoBzvAyVTRKiHTHSnGTPjuMH9k2XixrUF8g19cG7Q7/2VAY4jlIf7fOnF5
yIVDmyZ0z2FsYd/qyH87IudwNHKnNhgIkU8KdpYQ74SP1OsI03kVOFP4C34ZrAvFge1ADUZW1YLt
MOsH0zYuo2kkL5SJHTzXC5m8+2KO4FGh12ELGdrWLi2R7HVgeMgFgEeFtgedvATUzfJ6jnwn0wnN
TpJ1Pes4xR2nBygWxwwd2FsnZiuvvXTUCzEwqxZ5KYI/T567gcfOQiiaFM8VKp1HZzT+fCK6aOyu
fwZHjaetw6WCZCgljreC0jZwAYxFczSGru8o4JL8rvhwlgL89nJDMv8Pdee1JKmyZuknos3RcBuK
EKlFZWbdYCXRWvP0/ZF75uwsOomYrru5ObatThUEjvuPi7W+pdcsmBlSggMUbG3CXvlpk78MHK/u
EpM+pJle/hLVxpNh4wz2NdCtLRq9lRSQYt12aI/e/aL8rnyjqxJOxMk09f4/pK2arIYj9Z8/8+Q+
wjqFClsHZXrkAD/eiEK1ryvcCwg2rejIhjTRypOvjDgURLZlC5JNR34zEeHNGuTIkLbmjRQMSAcg
SSLNuf9np1oe2utE+tZr+rDXRWRh7lJcJliGuY6twgeGhDSOTG/ijacArMgIJ/Y1/gMzfQyaTkDi
UzOnY+OFbQ3mwdWkfqIgl0f2bbQHeFUbNMrKM0sP76Y00EJH5T8QAFTUr1bfxyfXBZMpBvEWQBW9
aSfpfzDIALDTzm72VsIagoJk3GOtQeahFw4xOqPsKJzjtpidkFvf4A2S9heWRlN05b89nvWWoSBP
MbSptAsNdtmfkwK/k4dBi4iWgyS4ixV9b0YI0LLxweebk0Pt3uccE3LQBS2htw6yloX72rtTVYQw
rv/Fx0QTgtYc5PRkdo365Mbpje1Z238+lTLSW7kC1NNDG1ghuQrXOdsPDcd5B6NOd+cfxp62WP54
GEatofN9UknwprFmOZ0jAhtOFEhltwMJ9wAyxBctRyPx7ghUcsqlN3EhA7UYdzZp4lpX4G2c9s9E
XqBvr7qjjPoHsxmbrR7BeZv63cMMsiFgdaJM7qPhpTWZYcY+/A3V+IlxDSFSWHz9528abS2h9ZBy
mLrNLpbdEhhVoQC5bcftu/Fs6Bk5DZ+SgL2ZOgjkK7WIUQe/O9xNhO+nUpcdXdjhVRUAY89dBL1K
AE7YQ/jyxOa6ua37SLuy+sd44Fw/TOk5ZHs94mzsruX3JXsR/8bAj7W3Swj77olg2jDUmToM4xFB
ZXYjdU7r1+AuMjBGsrepFDu6HipkYmw91luSHJWtr3FCWrs//chFI5R37V6y9cNYtFwxzNUXGyrp
GmNPeuySdP0+PwmfPd3t9r2FyOY9L6OIxQ8InPYJH2kA8Dq6e/dMlwqHp2HpEY7nYqHOQWle6NjW
n5u27zsfqmxZMlohFUmsOs2GP5Ry3TeISTHqn9mESR7GCYbyz3ZGrk6hA5SXVS486S6cQIGupVyb
EDceNBwn65D8v9V7oII0cKA3AThTs8cR1ODZ61VioQEARNeqT65C19ROwdHQLkyZSuBXc8k0Klvs
UdqwAt/U3g3N5FdAoCAzuTow3YO05jbqMYuQl793CXTE/zqyyzT2nHbAwva+1J002zo1TulEt2WA
jUfFTjjc5A+3tQnbW5gGmjmSvyY/KgGBQ8qur7pJ875y4j6p7sMRrn40FiDv39kZRn5roDICZU0w
phwQcc8MpSJQ5t4d2NlxVbF637bHtjVcBUry1GGEPEpthvxl+i+vM7SN0TTZw2jxyUmvFKOyIP15
QMC88VS749oK2EWJ5d9+pTdM60LOZRH82u63IC6f3sf8/yrK6Tr4UWZV9rueJ9b+EXL7dDn59v/t
Qv8/5eNO53vLsVDX3+Jv4Au//ZGPO/2Tf/NxFVNW4Vuhr2TByMehe8/Hte3/4vwQoIlJ3K1hMs7+
Ewtl/pdqyjofLsWyVFuWZYr0/8nHFf/FZpMi27bBPq3CP9aV/00ulDJt7P5b7nHEa6ZmIWWZliof
hjbfeD8eI1c9SHUW7AcgwwWEKsDITJA7xDIDB++ppkgvXTNqe09o6oOeF9Fh9Cz5vh+l7KhyoHwl
hap1iLsCJUyCSAQdgRoGTqOJ7E0ZlOjeHUPT2KhGw0J1cixKxsjyhy2YOjiAKOg3H5r+7p/f/fF4
UP3zAOHfx5ltTk4wWI5dGo3jysTt1g2TCBkYf2S16yQZvZ8kRAcgjMifw2vSeeFetXEOgSBA9Vnk
otyMZcteQ+83+a8MX82XMTEAOjRFH1qrMKyRxqS2El9jpFDeOsmybiI3iB/NGuIWrz92/ECFLqjm
ffLNGscAq7CElIpYy+h7VMfJfdNiG4Ooax7PP7G89MSzHfuuqysx6uAeIt+OzZUGw+mHgh2YvUIp
tZ4T1jAb28qsCZiLyzTUK+uO1ZV9TNzc7C7M+pd60WzmQx46jkorG7H2j9KdrQn5rbAr9j37ori0
svjzY/Tvq52dCbkYS3SDpQtdT+1/mBTn7wGowEdz0P2TnQHGWl9o0j83/P+90+xzl0KaDYCKYnLK
2HN3qqQBaF0qQY8noiEb2hCdRCqqrn6JEmKi0eR74tmyC/Est431HXZFu7eKiAm2VWtM08qcmGa8
5gSHaJqoX1qJfKmV4JDonwK+uC81NfNng3jqGx8GcSZ8X0NdUjt4Xx3D5Awktu/ON8ZSq8+2Kpqy
KxV3GGsnHV4k45uP16Zj6ZLU1vb8Df6cPP+nsecB3VHNnnU3ffkrhWhbmT2yX3Fzx7n8aTRvBNCk
87dZeA55Np1lt0UlZ7eoHRdFvhXG61hwpo/UL6Oi/6fqf1J6FobAlCH48R2Y2uBVvsENDOw1blLg
kEInlV46QF+6/LywGbGmaUlWY35Bn6PE6CMNnqG5UDiXmme67YceFCm9MhK4UTuwGdHi3xheuSFN
nPzQ4cKoWnqAWYlIUkTwtqpXjl2o92M+EvWWfIFZd0HLMjXzJ0Ng+lJ+fIAKgvSYZoBhe9QWGa+A
GL+jbD8JQQ4hIri/e8nzytB3+AxVRoPLNvZrWmfysTZS+6EvUu/3+VssjOX3Ov/hTfSNImQX041T
++3IEl0r7G+oDi6dZi5dfjae47CVjc6mmyaDbaxKYLKAquTswkte6EZiqqgffnxKGrYGuLbGxn5q
5UmciMGBUZaG0e588yx0IzEbxxU2lQpeLOWi54ylqXD4ZXcggh/PX36hecRsFFdGR4pVH9YOy4HH
JCeBRLQXfvnSpac2+9A2HJWkXZuiXsxJGS4j9G9EB57/1Qs1VMxG7ygFrVrVCScvyDdf3CSS9y53
+ALdJGQXGA5CLVxSfWHyXp2/49LDTH/+4WFKeO6RPzLcumTyyWIBI5Ls/KWX3rD656U1bBCe4kEf
lip5NWDHn2xvsn/xIHvpp8/GMN49TSHXoXK6tX8IlY1UbtKf6Vu0Dba4PTbI2dbNlfujCVa5QQ7L
ytolG6JjVubG2P7dE84+14hpNYWTWTaTfe0FswcOcQOAUe+cv/zSIJwNcSIfXdOq8UrabAkjniFs
S9YsbwczBbG8GV3a9/q8IXV7NthDpSUAIXO5z4Dp0e2TYF0UQCbOP8XnBR0p0J/dAB8i5kebblCZ
4gD2cd3JXyzsE5Au1hC6zt9k6RFmwx3KkDUOis2bQJi/Kuv0q03c7IUnWLr4bMDnKYSRoqZ9ODVZ
s2ezjzXzr2qJbs8GPMLZ1AdzWDleST58AZ5oI2mABP6uVaYH+jC4ZXhnAwKtyjFG62TADU2R4p2/
9Od9U3/fdfxw6T5TVU0nc8KR/BENP9GjCuwwZIqHQu725++x1O6zAe53TTxkWV05gowv4NGTPep0
/tJLP382civP97oWlg4bfmI7FD5+LG9P2u02kbwLxWHpFrPRW1S6ko7E8TgKZxFAbtd19xxyhF9U
F55hYWBZs2FbkBNI2C9vN61flRh9TUgojYBn+X62/1ftNG1pfOxBWaynQEuocKX7XSLII3VJhc7X
CSbq8zfQp+b4n/M93ZqNXOj8ap9mjIC8lhTA3KQd7fUxJDqBUyX31BayQgBaqN2yZR7u8aRyQCaL
YGPIHfqhYeI6pbKnv0JltN48mfyibozE2s4TcQyrxENWFeTmt6Eb7EfccgJ/shE+iyqr1wSIrGI9
KpD92u1hVMka8dAA7coiih2sdsExqCyvWrdSrByaaspkAsK2hfxQH8iiCza9NAIYEal+H/hle+up
ts9OYN//DGIOFFfAnJoQIo9iPqEGya5Utwqvq15iw6TwjepLXbjjXZFo6ZcLbbnQlLPhriJnNLqp
Q4QZYHd77bF1aYvX8xdfGIzvaeQfBrwRe26NfLNymPITABU0331s2X937dlAx+dvRqYSYw+aaB0y
6grgEsnN3118NtTNOu1H4lWmVtGvNLsDXOv+XYGaCwnHvHErAIHADKwS5MrQAonSZfNCAVlocXM2
vv0xtRAtMTJKsyNVtdnjp/m7S7+fE3x4maKNhtJumToRebhWpAnSVW7+rrlnX7QqkZNSdamsuW09
EFd13YTh3/1qc1aMkDZYdt8yHxpxdBuSvFa8fnf+V0+/7pMqZM6qkA8yJ8pipXJQPm6wJuHXizcK
BLPzl1/Y3MNr8WcdlVoAFIjJ+M5HdfjatnGxCclk2MRSoTxqXrzRSyzlKwIt7DuYr9URXRzZtcIt
LtTZpc40ey19VYZj04Z8SwsXljlC6Z00qPGFT9HS1ac//9CfwooAFTMGuukZBEQ2ZGxYlzbxlt6M
+uel+Ur7Q1bLdFXMQjL83YKwKHB4F7rr0uVnpYdzbOSbiBzhrCNAGLOX0nd/CF9cEsIv9KtZ8XET
wmnjiEmAkaJiiN6Svne8UEK8cKEELf3+2SwDHmzZwyOsHD/Rr0Hm7wsQlmNmfzvfcRderDGrQUnV
l7I+/f4ea3tkXJXhhYZZuvBsLFumTIKJ3lWOPB0oK0TkXdzDXrr0bCznbZoiyOPSfG0NAcJRHrbn
W2NhSmfMRrHMyX1HTwd865I+URtAjPShSna+qfac18beXy3KdWN62R+GkyHkEZ0lL7VICEDqvRLX
NjqV8w+xVIuMqd0+XF3BI9xAHqzgPpLWm6WGjq8CvmhDiMyqY1a5bskRORplEZyITFAd9DwcAtuF
caHPLrwgfdaMbJ3HKhY4PmxEmLK1njpGZfw8/3QLr0ifNV3sFUqoDQlN5xVXpgLMHsH3Gt7IbVdG
j+fvMXWkTz4Wxqwk5b2qJYPKPaQRR5deH7LWe+AI7SvHC1eab14oqguPYsxLk5rnXSZoJtm2tqGn
OAEpIQPzXTuqLnQ0ZbrWZ48yq09e1JS2JjPHAJuf+KTmDMOmzXqMLCQQEYOj+PdqFcffESRE+6hM
8OuEebeRbGHvtXFsH9EaiG+DRdJYHVbtpm49gyA9g32kxEocz5Xb06hhTkJAPB4DO7y0U7ZQ94xZ
3RusEFdqwg9XAtTS8okZ/Aqf04UxsnB1fVb2sPLDsEBP5bjZ94nxOfZvHDpcuPjCe9VnpW8IfLRh
Op+cKpW3zJa2oUi/tQPmYKWuL5TXpQeY1UDZk2gQM6rI6TSuxZg+svfGdjqpl+eHwNIQntUQTffx
Kvd5e4hjP39qkR+t4aSWFwrE+5nRJ91Sn42wAk0FPlurORRATrYWWb642KS3ARfpTh40aWcUsbeL
okic1F6Tr/XA9TF0CGOjDXp3AJUS37dY7bat2tcbGwsynBfZhxBlhPshJNr375phPkQ5eLVAqTQH
gUpzl/DlWQ1U7wsdZaHO6LPB6Zadaxj5qNDHTZUqgJ0+lOr8trNqsFCoDcDRoM++8EqX7jYbUYmS
R9UQCsVBxtRfN6rk38AyyK8S2dCvzNQkD1zqzP7vVmXabIQNfpBL4AJqRzMzC8RLa28aTNib8+9l
4Vm02RDzRSlVaWvJzIqy26GT98hJD13uXxmJ/JR69YUXtDDK5h5YvTOaWPJZWvZdekpC43eUSo+F
2Tycf4qFQabNvpNSDtAxSFmUSPHOEr+U4fvfXXd6nA8TAN1GL5dkluL0rEhgqSdvaJOsC5Vn6UfP
KkNN8hRY3waQDUg7QpSR1/rDJXnC0sVndYE4aZw3sFEc0IQnoLMbGbjC+UZZepfKn40SQlvLWxyn
BymtsRKIxpQeIRZibixIhzt/j6WfPxvQttIjvsMu6OiectOxNgB4NRgXHkBeuvpsAJdx7eaSCFVA
0ba599k43aMpTdJVWFDwNAlec8PZ1WNRGIFDCEp69KUmo+920jZ24awQH2wTfo7F4u+e992I+aGj
qZVIMfXEqlMHlY79ExEq8QOH84258MLU2Rj3EkUQgxRWB7/MIDP6Xtvcm80ovlhaED+fv8dCHXn3
f3x8AByzbS/ZIHAVETuAw+MHocbZg6YO3VZrDTDZmVI+nr/ZwvtTZ8Ndl4dUtWtPdYbyHZSywzR7
4dJLzzEb8VXilrHqG+SO+yELIq2X1mIkOq6vSTf0m++dXLvbv3uK6ek+Npky6mVcERdMriEqdFt4
q9pSducvvjB1Umfjn1BsxR5yq4BnDgHOYHKzjRNT2wMPrn8WXitdGEtL7TUrBq5Sj0NR+6XT66Tc
FblUbZjyJKskxmIpCU4RZSIhzz+TuvTeZ1Uh0jrCttCi4qaLcAKSqxViB0PHD/vZ9qbk4EwDqZN4
+rWq5SSdwcxPtoWetydMG9ZrbOnRWyRAGKFVTdaJVZOm4SfiNimGhJQ0HGZ8bVloJeTD9RFfv0Zr
vyKLKg4YKaTfQ1hK4K5DxQZDWvZfNBs7WmsAf27Bzn/xFL3Dm483Ly8U38GA5hYXHn3pdc4qVq5T
X4fQK50gqI2tYki/ZUW/j035d115X88370LrKrOJRlpCl/D9vnAQlYCl8nGOKK5Zrs9f/V129MlM
VZlVoaazfWso/Qz8BSTdCN0oxlUpxd1XhuS6gSi0fZk4I0xe9osWa+5t3LJvLnnpCBTKUJ84y4/N
NdCkEbdRptXb0dXJYtUSQBGhkYpLsp13Ac1nv3Tq6x8GJiZBZSAdonCYuh8yDSm1NOztQZwGT9qF
vb61g/jFLMdVwol5S+rJ2JSvdnGhki69hllxqwOWjX7tKw58zeAhxmd6sjkhu7COXRiv76LYD89G
nmFVE9mj4La2ibvmqPzOryjbRuHagP0K81ntq/Tl/Dtfutn0iB9uprGPa7eMh0PMauLFJcdrM+qF
tg4yohc0lxxQm0+Gc/5mUzf97K3NKp7IAj8PYhmsXCRpOBkV/N91Xx3BLk/nWeZ4qF0/2pF0oa19
2Qsv9OuZw/H/qvn09w2DDw8ZNpWwm9bg8nAet3lV1WQA2smjEvgqyAJAVXidO7yxeWvu1aCxdim5
5F/1aEivqhyElhsC40VPmR7F4BsPcdAmWxElyZvXASOGEhsfk9rF22wovbklaif+0hMx/gXOivJl
UohOATp6dpvCsLrrRxMLVJi4DlMcPBk1wNTVWLouZ1xGt65VrO3GmBZHtWv06zB27QsfnOkD+Vnz
zypUCLk7bQ0WeNBj+iMnbNd1MGFSwcRcaOnFCjIr/5nku0IjfPAAsi79AZSoPiRCURC+SaMugGxA
pccfFm5zOYGDHDTKL02NgmujG+tHpTax8tSqbjl22iprRoG+IhadM1o7FwKwVl1vzvfEhWI913f6
ZB+xompZk3eKfBWGJD/hHK+/5to0dVQi/cJ9FirFXODZGmnm+YRpHCxgL2v82+Maj7t+YTwtvNC5
ulMnBgHuSNwc3Kysobek44urjgHMg3IIL9xjqv2fdJo5hQv/vkI4OKC0TJZINugrTdzUhIPe+wQE
r+NMzbbETA7rxFdgRp9/Owt1Qp6e98N4RZunFl7aNIeQrIMns9Qy0LYqPM8R2svWCwGp6XKLlYkM
dvnGkhoCtM/fealfzMqhm4B2yfhOEUUp34e99SyUeEfcGxRzqMfn77HUorMqaJM91Pee3xxMnOPD
WtXC8mSZNaRB4k7Y11GlTHuycrfikAJrrbo9f9ulrqj82ag2UzPNCkTqRL7/2lKdNiKVL20eyNNV
Pusms4Fvu1areoSnwbpStwPgo1OTDJKxaRQvj+Bca/HeKIPy5ELV23BUkuIey3KHHEw8Ci2hs5cq
0MIHTZ4VuSYEfdDEcgo/GlIc+nuZmD0lBx1kqHcVmZk7wmjLKW9N24Qh3gTdEuO+zQl1LUVP/GaX
6sQSxdGmwpryoij8l90Z5oXhtDBk51pUFRkcuiU+KcSdeCtPraNNCsiZaIf40uJ/ae08V6PWVZ0r
Q0pARuc2yovlVgoxsVDwSEKE+whVy6hOdqlpPy1PRbdWy0n/xWgbOd6GdkamTIgRUMisdVeeUlVw
r893wPdX8EkfmctY4yjv9MrnxMlCGXoyqtBsVjhhyIQwAjNe+0OabKIYgkaqhLmHQSbRS1yrAa7O
879gqfFn87aqdat+UDV5n/WxuR/rSr5JzSQ5mFng/eX7nZUubzR9I7cqea9AG99Zpih2rT+WDl6C
9sI3ZekpZjWKmhDXflaKPenwvWMDtdzaSON2pZf8pThhzjEkRmcAxKHFaEGy8lDQBzatPaoXXsPC
EH3HmHwo7wbc4aQNBqzYskIES+zmNoTJQQ2esXq2pAbqZbdpGtJxz7/2pdWCmBUnXytzNQkLdFBj
aDhV1Jo/3b4rvxiG22/c1A/3gF3zddBN3Ej+ZnmIezV0DED6G4VlK/GKoRpe+DULn5g5ZmPUSsvT
jbKb8pRJoym2KgknGrL0SPl24XmnWvc/B5o218B21ZCMvlvFjhCqRCyKMrAgJfxOXfWJVwZrvbKt
a73RukdhZSnhiSynfuilNl5SSytTX/zsF8xWkvHA8bKd5p2jefWbp+QPzdAC/35CfHow2tgpi/RW
7YaDOeFQMm2btxqh28QNmN5vCg+xW8QYkN038jUJhIBEb7K+j9YNM0ISbxwCpi5s8X7eGTV7+vMP
nZEC6MWA62KnlfUJaFxlp17YFpTu2P05wgR7FvZIeNKFV/P5d1J7J1F+uF0gSBbLCc2CNB13pG5r
Adx3QNPujxC1261kVyAhOQ6Rf0p02u9yJxMeyfBW070QWrOV26q8sM5Ul7rJrFbFluYnodABaVuM
OdzaeWGQhaOV6wZL4b5lInJCowQneIrAGZ2OdAXwEAXi0kJqX1nf/6wD1fBWSR7gZzSIn6tdrMsi
KTl+1byw2PG9rfYu37oNQEXi7lEkbd0JpFm7SnhFpGbxpZZ697HzR/1WzUM4u0pEObgw1j4vlZo9
dc8PrZ1nXiZl+dA4vVZKezPxYgKjJYBi8AovFPzPZ3PaXDtcSJCYylo0TqKm7gbHX3aQRmLMRSsk
x+x9cdPgqXsQhdRf6ENLY2vqWh8eKm51QWSE3ziRp39TzcF8rYLu77Tnmj0rlaEWBD2E2xowdSmu
BJyEdV8N44XGWnofs8mZJFVqXoMycPJAn9JfzLxcxYUQN14aFA/nh9jn9VWbK4njbuJ9S+67Vam8
nhAi14GeeQIiu21f60kflRdexIL4RJsLiivZc72qweFYthVZulq4JUmo29Zp0J9ylrqkDiXhjnOK
PduvRyt/8cfi71aW4Ib/7AUu1GTXNsvEEUEvyKSrta0I+3H3d404mym5GiBiNglSx6/7YyApO+bU
zxKQOq1Ob8/fYqEvWLPqk0p6AK0Wur1igmlKR0FqjgbhtQnLS9V2qSvMhn8WChxxPpPthqm8ow7V
sNN8YNw6W+wPukfy1flH4YuwdCv1z9fBUq5OXEyWrK7C4pdXG+NtInsEbGaBPOzy0IgOXq77T4qV
ky5XZNAzwrTf1Zlk3qiEWpekBrhRssLa3qxIWZNk+bH3yF93453b/SD4ZJfDQ2MvRFrFVfKdw/9N
z+rR6HJoZBJx4+HPphquImJJWCnvslQDbVbvdC84DBLRZ1YKStrTo3XLLrxs35lBt1VzfcVc8peh
MhXJc3ftkrFXq9N6LUWe2O/yvF8HJHLlMpFzfkqEBziS5jXsWzgrbjvFQqzCTDl4rhRh4n7ziaog
XhWWWfVsEOA35uZP+L+QohFs5GyQCYCMU2iZRLB570o7bRC/QuNZyrxpp/loDjICh3YfTw6D6Sg6
TrZ6/RCPQ70SFavVkCNYcuxPyjg+WV23S0blFl/lztWOsfs9UQGU6t2bVuU/+ux2orYLUCByfAcz
V3PJMSPJAtzfKmHKRxzn2pZLLKvdRqtK4oiwr0bavvTKK89sfqXgoAswL6NkH3V3b8jFVtGdGp7h
YD9VqQlSBOR2dB8Fr1LrruXkNq7DpyjTnGoEJaU8qYTZgJBcZXmzHuS3wBxXeUgqaGXsiiI96HYz
bHQSAeqcBDo+oFIGNL+78fr2tUwey+ZnQmar7uHJHidooN/fjrZ1gweZTNq4PxZlg4y0O3RhzgTh
ymP7ZzV4/WuSS/CGg/rZt1/BJjtkHW6U8WusQGbxf0HLTUJS/+JbIgsS8mdIFvWcAUc4X0Y2BEmK
GPSDKvc1yXZkyo5JvJ4i0bvmvozTTeH+4jgJZox+pcgcXeuKuYGqulK8nUqMevyqd+FGeA3eONuH
XKLuMvdJax5SEd67FHtmOtyPqAlfgzUDsNLs7wylvieR+7a0syuSM9ZMfIxV1gBlkepwp4ts01bF
QbK/Z/yf4JOvCOG6s8m4IFNTJ5LcV6SNZch0RgDBtrbWchn7HKv2INhI4ZQ12KwLdCdeQJCB5ZC5
5K8MeziOukvea8j0q+IfkMbVWr9KZjhw/qnconmSkWBVobfxypT5j+5BXfs55taOmQ6oLM7N8ofC
1AlOZilW6hoTeLYTcj0EWA5/sDBXsus7vg3YR9Xu/Mbe6WNK1t5TbZJwrurpVarhGsuyX2xSrCSi
G0zrVuT3WXRXWwSEQGvOzXHTdOMKt8KpJ2qzRwDlTtg0/5ARjetC+ey8lK/OW90TwpGNu0ht9nEd
bMcpIyTvEV2+lGp524/jm9xdyUHJYdi1GO4MIusAoPVRS6Yp/ST+5krpif60xfhxNJXwGEL5k+CT
paO+LTJ5W/Kq2Q+ApOEdUXl+l0ndg3W/cssbU/8e2yGZyVhQ2u/+AO1RUndBBJEvJMZDTp5Mv7tX
GmyNyBwKQFgd6bRSq21hPf8YU2geCemvAjVQnJCQoaxq9Zlwj7VgaDT6dyMAb/zmK/UKzBicjCna
1tXXLm90jHoMHL17r0vASvuhgFGjEr6T7Vr7rW3bNez4l9a7LkccKz3Pa61ayLDA+1I6gbH3AWKx
x7eJRLHXAXnJwan3LEdP3mKCeWW5/NWMyd4YgmNnqQoWenldW0SuDq9FATLXd+o6O3n9rRjbp7K4
TkvIaPm11LlfW4GVzOcDoCvH1LTXeZZeC6hTSqKuCfq5RSRHMh3obDJvYriRkcHWjAJNisVwUFe3
0iC2Y35DRtdO0d76JCYNjxwd7VfuDSsR5zsp+9nHd1VO0qWZfvGiV42YaYNwTdvSnQ76oAvCyqc/
DEF+Murm6BNK3ZoE7KYEGerxdvB/WSXNYH3LwvQL1Kjr3iSD1+uuhin7k928I6zjdUw2e0R6egbs
Vi3FhjrhFNQNYpVu3aL8RnTZTvHp3U3dUdz7aymmZiiY9Lro4CLUUCNzXMcE8fkgmcze2Ht5uPZt
9+sQPiWVQV6Rsfa9cZcX/drXWdyZ9S9OFw+4idb42hy0i2ujZDYd2Nux6leh+iI67+CrGduL2R0J
WBucTSjrTviYtsTJ4v29Ao/hO0UMak9VnLj4pjTfEtIffBL7iqjCgUfPZXKWi4Bqd+0l3DoKfkRA
z0LxpOS6SFa49MEyCMsuXwK7CZqVIdLuRKYyMZVkeqBYK2GvnEzwE9YqzjL3JidMmKRSS2zIDwAF
LyBjsp/hJ79E14pHperhCytp/hARWrGLS54ANW84rgnork7sSTRXvVTp6kbP3e4h8b3wuvEH+RBJ
UzyqbAflMWLJnpG3q/jHQDbIFRwIhG7X2hB4p7HUyWAKqtZG8CzL274hBBDac7DHc8AhD24D7XcY
hPYhRqXOyEQzo69EGHTWujCI2YbB/sWrTeuq9EegXW6PBViPzezJ79NvhMfuw0JcAe0/lJ4Un0qV
XaJ1xVHV3ZBB3eZIVgC20puth7dlC2FZAAfks5z3zxBdp89e1m7BtR2KWP3essVyMlTeQ6ZQmbJA
rLwRw0UV/ha2caOV7tqUs/1IYFBWyVD+g2rXSln2HHriqtWTbYmXAn2vccWpe7cd0+DVc2NWo1XU
1dekL+/qoEtuyr675WQi3/Y6JxfhGD72BXZg7GtXStTsIqUJT5nZlmu9UCzSzBRCSm3sE6Eq3hAB
b7OYAFgR1/eRbU3YUwPEu5s8k3NlbKKw606RZVzHcM9w7lHgYrt97nz/JShtcUjllDBjryGZwwA1
DlWEsOToYczbF1mRD0FcPzYWCd62cVAzU9qhzn0NAKD2Y2buLdcgPiLk/JrjAtIflYKD9g6IbVg2
gHTZHAnz8KFTqk1U13tyl+/MLL0pInsfqNImb8RLW6RkobDykHG3AdEeiCEaXtj0jzaBb73WZmsf
fB9WDUEqOHenxBB5W1jVrpB1crfDHeFsJ6vST1OivRWX6amoBHHfxfA1qPt+A7jk6Nfk5/qhO/FO
xV7ylBXbOM/uaBOkq+s/8Q+6G2R0NnUqr+UV+fXY8lsBaw38ZLgzx0z7kQXDRBSrgz3ZJWaAzsYj
ESpU3YjPY22FiBzsnCksAEPmPm2o+v6WUHmSwxAsKulDU8VmspYsEI+rSu75bGVqvhNGhxND9StA
pKqXvsSjXeYn2SWBx2mGHtxhzCz0l8kxRLyK7SzdxQRO3QtrUE+alTM5U/OyLJgvsxO6auRC/W66
aoR5BBjgGhBaDLh9bA3CymMJjCepRlcWGLh+ZYehyYmmWl9bMniqsrKUh7rGw9gqOoAFLkASWhKp
O9O1unzfsdX6TVam8542HIj/TcrO2ChWgTI4isZnrFUkNEpdZ5frcBxtpyoJFltZohLBzvZFdJQ1
sCudGtSnSHENzhVIEzEps15ZwjuPY+KcIqkEIkirEXwedaHvWAQfO9oAdXNHIL28rdV6JEs+Jpqp
J2xnXSR+wdm/7CGV1ds+pBs2QcvfNcJ1EHXJNkp6/zps4mBv+U3z0EkV7Wh2IHGPGrvqzGhsjBHE
aRoRMXN6TBKtrRXkndiElam2RCiviEgYOGiJnWfHRlWi+tACYjTX6uAX7hSZkGe7wOvH1DHDKq23
HC7/AqGaPeaUHx1MdB2SW6+Q9ou9TIo92OKcq29SVpVQw1q39zdpqJu3rC1h0wTMYJhoJGpxhVnV
WpV8n+pVNnhjsmrRjxBZGLF8R+JZSF+8NFduKj8v7ttak7/VTYHJH64vKcXyf1N3JjuSMmu2fZWr
mnMERj+oiTveR99mxgRFRkSCAUZjdAZPX8tPXV2pjlQq1fCO/8g/PT3Amr33t5etnnyf0sczXMSq
pLPf4yuvMDYegtQZjh7P8yHmbnXxMwrzN8hS9nkCQMWh2IEunBPHOlIvXbxi8kX39DP2u0wt5qnl
F2E2kKjNYwBN1doGKm3umyaI7/0RiNMQ2PaujQGQR4PD8cdf3DuvD7tbWhvgzxkzQfVw8u3srfbj
nHHhoDy48/eqkfqwZNcu0yKUFxUIKlzsrrL2UaSDn7lwiqe6dsM7meXqj7GU2jUIk/ybRFBvxfU4
6U6ezg9xm0eHwPMxZ2ox9BAU2vSg0sxn1ZfLHVhG+sJzMM8BWJm9tkPYeQuVqoZtgDYszv6h3+Hl
xmHZQkgHhlbVlI4Up6iIwArWtRPtaGCbKMCmMnksp/Qmq+dsX6iguvQwDl+yvE/3+npMpeSV67I1
2/VfzjdVMqr+z3Jl6KXz8GCifzY4Y2751jheAFOfdS1ZKIbH7Er1C3IjgLenS+IsEAztVv51lva2
9Nf8o/DnzzVMuVPaMMFynT4JMXZcP7vfVNRkW3ig2Z7u6le7hBoRlVV/1/EE74eJVuMhGKZNu3r2
zr5yQ4tWvxfWPwXH+s2ia+jYQ0kgvhpwPgFi2/R0Bo96nI8CHmQSdaLcq3q9TV3f0CdL1WQX2dlt
E8p8W3SrS3mA/AH6C0o9yN+FDih1mouGkYF4okiFzvYuVeq+lA5k7AHKpE7bdQepJE56vOZEWYtJ
pmy0EkdzEh/a5XmOff0dhyp6tSgLo2Hdi+54CZdEWjR+l3WRbYc6HJ9NG8lTXHNPbNYh2q5ZGNHp
7ga70C7Sp5QB0IvX58CHZr4Vt6orjqLBezOC7RrgHsJKAI2WZoKaYl+se7ft5V7UNIPVXAVL8vPb
Zom8JOKkPXrcQoUPHdaW/roJSTdsw9aqX6Y8h7wAPvrATEjNIT7NN7HypzN5nHKD21ltBhWnNwZu
0Vm0/fwkG4u0YRZxi9bK5zqX+S1fxfoD5zWGNW69D5Vb4QEV/XPDcMBJCbUe1qaa8ad7i8WeofjA
l+rWGgI4iLM90aowVac50i+qhepaFPlToeSaDKWSO8DCBvdYjh9ePg2/KmOHTEp298V1/RgbaChM
QcBkykOq/6r212qRlxM+7Vld3mUwE3RwqMo6JhHJl8w1zL1z57a4tTWDGEPt+oAFKnVv6zi/GUrj
3rjZmCV4WdHG56c3q+8FiZ23WbPRDmwl+J1yOwfzeyU8te3qyQAUjNnV6UPadCDOE8Je4Awy9bdS
9svogu/NZLDv6+jFnqSLtjQ/UmkQHOsF1jvpP5pMa6t7NjhXGwidaCfOVD97DOjseieckmasHuFI
8KyBxjz4U2gd+r55KkNLAS9BA+mK+FtVa71bWnXWwxid5tyGgGymz1muTuJ58BIXgvybMtd/bHiS
96sDHDhNXXp9RPPmlGm363tAuAyNOMd5yiD7jjRsN6BuIBTbT1PRUFcLIBZNIDpJ0q87xSjsztbw
1FQBEc1u/LchqEYKrU1zrAeHGgjTecfQaVuO+fObxivYCFNwwiTTtSmm9eLkxZ2RccTmFYzHaYzZ
c1MrvgMbnm1Z1k5ecEV1xwAMWuEcCZL8ZBFff6QmdUNWBxM47rojs8Vi7zVOdKjrIrpo67pfRw6U
7FV6Gycb7jl+nXhbbkzBEgL0Wm20iL5lb+kHPvxDEw63tdOr8jjRRvuawm+OdmFfq/ulGAUV26WB
9h2l5nFiGm7Lhat9dP11/uYOIXgumj4UWycbp8+M+UgahHPZn6h+Hnfd0qaUGAcR3UwqVI82pJCt
Wy/WT9+JcCvdynsC2J0mq4Gdx1RZu+P6OW+WqZ5PsW5o/Vc5B2Gm8OClUYCRdk7+YBgtuWS8Ds+d
vS6v3AxrGCz0lcxJPbjOd9CGjD91ab9pK+qD8+an9N3uqCCSkDSV68EsNpKdcrwt1d2/jCirxMlt
rswxZ6aLqqso5/Rux290uKsXi7Pbq9fXel84M0HGzILo01Xz4yIMxc/A0dIdbkP/dyDel/R1ShJm
MU3pb+ZiVpdZ91yq4lrw/7dVUfz2MpoQoh5e4pYlgU0EpAY4QYJs4KXUiXIP8gQ6dZ7yVqnXoe/C
p6EPm71jRHDSvcWaWlvgevLAT9x4ZBGaAZhjZcLFe+PQFTMTpqOUihDHLB+0NJLTAKsSgtBdAlQb
Z4LqnhtO/nVZYNDJnmvcZq09sD3LNONdT6PPouE3R2dN3a1tPPuW+tbg0cn41e3ieokPNEsNR2eo
OxqL+c6vl7DxINYlO7chHOywpqoZj1UUl9ZywtfVa/BcpU3x/cZOh+6Xazfed0D/8LjNFVOWHGpQ
vawyK3dpF9s30NPzV+UxpDzJJv2kyj4A9T7DcD/YSiLldblhs/LaSL05Unbtto0IDCe8xnm5Zfpx
DLZhTd3fjiFOhqfXNjbdIwM3Ut82VWNdCFHMIeO1VTZvZI6CyNQJox0tGJgDQUxmf+doDWHDlinI
CWHz7W6tOkzvpi6szjSsy++g4HqxibKmuKjJy77kNMELLcrmd1kzH5m0Ps0dIAvT6dae5QRqOXW4
/jbXMk0gpx0YAFTFSVDIhCiwBM6uxBGtqYq3Gl7rXrrhPQPV2duy1sVpQIL9GvLKec1Wz/82kxsm
lt3kd2mWNXsokfMD32b3XBWC7a2KrxioUhXJZJYFgoD0wdarNT1kVugmeVQxCF8FwR1xWfESWF71
pjEndgMJwxthOe67Gur0VxD47s8UqrxOaL2uWqiS0QpAsJfBTWA1SLIpCLEv4XThobfD8qFe4aj4
NOCAUU1vsCTWP3NsM4hIYPZmTUOZ+P6sd5OUrOVgy+NjNvTVVy3H6vcVlMcnyOZ13GcU8RpEYivT
D0Ph2QqY4QAHuOaZZeio4MAJQeOPDJVMOquWe/pAxY2Ju3lnT71k257+StQJNgx6N+EKXIs9if9Y
bNvZU7Swqkz+erI6qtAHX3Xb2BiNxFe8N1BmyjF9n2nea6jhOk4NfyIPwnFHpXeiuHrvrFFMm6yC
eM/vEt5DNu2Xa/ogskP+gim6oU33AZzRxWoDiOrwODdrqYGeSVkn08ze0nAJSVTDxjyQdLsU4Bs4
+nWv9ZgeotE6OlfS9jqFj2HXPWGfUusvKw++/EpzvokRRTlu5ZIS+bkoH6/j1o0wN1wZdkMDmTGd
229vWn4L8APNwocSHefnBjZTVN7Atb2xremgK+p7QoCudsH9t5Q/oVMcI9DjC7tqiuM+rdyg5qz1
NmGtxsukigcE7yPc8epmiUsInGnJ0VWoALmb125JO5yJevJuK+ujmy5TY71BokoQZvAyS5BKRshD
nLYfYZHust67kSPyonGC+DLY6gwr7YBBcBgZjg6m5cCSFB0EoUlUwr1bSW6dim3Yvbeq3toauBJX
gyXgLV4Py5KTtwPm3I/DJbNgux2QUKdfV7xO9z+YmKBt/huvPPoXrzwyg+jGEOpMnHVlkYSuN75n
FIntwlmnrz5QhjvH1hzX60GOT10eBQqIgdRfTdGsz7rrrWMccga8Fpu6DnD2HsZHVxsPlFcuKNnl
9HxTzbklkhFqlN47nOhuK8DEEI/ngZjjUlhGQ6VjIoKmgsHa8CyOf9OiWYKtV7sQ6Rm6LB78vrZ/
2lA7QK2KvN0idHEjynsPY61dJ/PRGNheApLXG42lQUT5nAHM5ffrfPLq0eyIjheMsrv+U6o8+5E1
kxfYAmtdtGX+V0ZDs4OgNRMyDTPrfiTuR9S6T7shGXu3+zBiUCXHItuymZ4BRur7tv3StcPiQQ0f
qXpyoukVNmt6a4WF+9JH/nqzjFLft6U9EVmJPFRfCd3Gg4Ckp0sbBh2naZ3f8iHGh6xFR026zhan
rrz+aEOE51cX0NXPy6XM38XHI9+YsmvDTRUs07Go6OriZJqmt47s3Z91mUiH2/kw3gaodPfGadz3
HlDsMeu4qHMciTUuBXnBLwti5qUmYfIr1ln7Du4MSNrguoc4aPtwO2oDINpbLMiZvfMhJsF10gM9
l6osuvPKztW8A25/k7ohthUzoH9p6kUvrqKzlzXZT0lwH3eKaYGHfBmG18F3lzd78d44o2YnCzcX
LTMsy69W0BYg3Xh5EsPs3oSqYUfpsnA+OYDJdobM+UeD6w3hSLfpy7wEfrYVtfae40pFD3Enq46l
aNB8wXNZn3U/I4tnsVvxU4CBNpkp+9tqWZoT1c7ufeq7XCDLhSmH3HcKn24zxyoSwvRq3QxWW+3X
NPPOqVgAs3quUUe4UtwBgnTAFM+L9yF2Y1ZjwUwtCMGhuF7P4/6NHOnwmS99CoVYtm6EfD5iyYZA
KaoNN/6w3i+tzRJUMEaRzEMc5cci8/wbWL3hQpbPTl+DGaVjnzoyvRVuVT4qt2CjD/wlh3S/DP2Y
CM+grqb14uYYk4JNqQFHex4cJzAA36LhlpHIiOl/oewNcVaQSTxP0VvURysfmkkNfyOrpT1msm97
xpBMepFQKX6HZXDFWswpbq+p9FaXnJuomQWCm8khfZ7Qua+T1dmlw9W65J1fnqDtuEMye8PgbS2l
AdSNeTqrDZ261V0YUOYO17399KcVH4DWcmsva6mvvxF3+RbcBN4Y7m13YRhcs09GJ/nQiG+kC5sW
NeOW7hYwNPy1QPafitBVBgo2ax8jxl6+fMdNLzx2Enb6dSqmHLzwdlo61Oy1rRAUOZaTL42+GDL3
PlsJfXsDdGs9aI5wRx+F0dpOZR/dK6YDXgZHrm+eRHwOqX7/ZWISQ7SV929irYec23CNlVgbtjAk
O1gjG4CfVcudRPjJhKF6tFbQ5bsRnSvGg6rzP8oeu/3i+N1+UCBJkqp0bCY1tFjfxZyPPyO4e2hA
UwmytR/1/NcqIoBurVnZk2Xzi5mIvt/WC3sIaPjpTxN2y7vPK/Iu7dS6V3k73lq5F79TK21+IvT6
vZ5GO9hyYHXuwigKMV+XlQGSsc1+xkwMNOHhBnz0hmbFzTCU3i40afxah1V/1NJWD/E4VBeraqL3
dZLqfm4C/1lWU9ElIYbwczTFvtjEjRg+ag/H7XrgZgqutq/9pLi5kSnC65OeWZqfSiu+bz+Wl8Yu
nepEs21rJ0JkE0gnezGXWDEQgb+39pulam2M2mUtD00Zta++6hfqDiBIWqWuXgsjQ52IZZBvabRi
w7RpWh9na1kv9uzm3VaIePW3bXdVN0G5YgTY1thbm7CterPPvYggwtwpICJoDT2MMMebCgL1qnnv
02zKjhWFdLQMVl3wqmMjjmseNj+RHw87n+8KRWSYkVLCpekfglKV7wLywlechmhPUc1a0Fb5/LuH
sfKVr84iN5aTmtecZsnbfumb7xV780nIsb6NK0Re9PdR01QRFfoubZW8EXPAjQfxfA4TJ5rVnGg/
nrDiDCJi6rZ8fL6nsU5otuO3OvCrbDbcq4JbEUzrXjZ5emZGvv4TjrgBjl3bDEsM2cI07sCOnKTo
t4da8CmBvmoM+XTUu6i2hmcV6Kbm4/eINUFs1m28Nu4DSJZ1zx7h3deI1FyzewZgS6AKEut6ael3
8dUj8+P2J1143pGpjyZZ1zLCitfrXRR13jnPlPNQM+S17S1bnUq11AieubwJnMI+rQ1qQ1CXtByQ
Y7wYzxL3RT2VEF0RK/IBdvGGfVltUYOsX1VHRtaZl0hCoAingyMYU92SivaajSrm8gaNceCaEwmU
8LFRCT1N9U4GPQ+jJ6LtTMFqkoJKOlexYFcJVPsaB2ZY9j2xCqr+wwXeBEMYzX2aezzigU4zkF32
FLy23H/ShDwMK2Kgsbsc5woGxRFYP4S83kj93JCVWJEuwCHFGHImhvPSSuY6qhWvrs1absmt07q/
6qit7xoIyFxeucIgK4W+t22QStAqbSt/UmA37vllyU93yAhdBNXQ37mTLaNNJOr4BH8j+qX8mDW8
qaL+DvQi08pjCoZkW6U6eJJDnO3s1Vkfe6SFk+e2kgMSHC29nWwvfc2ipX6ZmfoneupHkgxWUb/q
1ql3zmJpXre2f5q6WT4UVgSVMQCdAxepX+5HmrDe9KLirZWB1DbKXnZTm4affczyv6HE3Tl0vIF7
m9kE3HK+P1FFEv2d3iCdevwDFtg4pqNsih2g21pra29bTvzEUcKBQJU/78elkwffq+J38KDes26i
/jkWdboJhS1+1a1f7u1etIfA9OUuKnHVo9H/mBeBCpojBiUUDnuoqLS5PQXekt9li9dt+zFzjllg
l+6mjwVHlK7yxiYpMGE3/P0xQHHHetABMKYDuo9vCPXQiLzxA34z6FWDuOfZUSopGndcb5qwnF5l
UAzjyzKhSkMRt9cQ7UwVv5swcz/STgQvFjk2scntIfM27K5eg4BJZQw7Mg9zQqGoE3IBGc1JiprY
1xQbRVflPOjPJvSs9jk0oTzkQCS/FC4m2kqTymbLbspguiLmdB0Sd1jGp2WynsfMHnDrM/SHV6td
TXScPDt2N8vC4DFCwrjr/WEEKJl6z02e60Tl04gEH8/2bRnF9X6KsO43WH8U165rz8nILIStYrXk
7xPH5X0qJot4iMXdjWzodsGP2PVRZ67wJfdoV5lyNzJw/b8gAYn08KmOUuHVYYz5p8IMZjuRD/8s
ZBRuc9CuT80i51fNCnwI+17cum4XRrvR9spflSvrexzO7i3V7foOHCM/mcwpz36o5alqSpTzonau
cTuHYR32lrNnuumz69zqMSvCt47s0jtLpDqhblpM37EpNX5Tf4ymWe/qbl72bNvpSzdk9tkeZHOZ
+6A82ivxq1BGK8GaPoqP6TiJk6dF9koiIX512OhYLxaXL1RX+9yMzGwvPtohUn12yviCdjCuEBUC
Kv8lurtaHjNPkvsqFSA5P2KpJayVry5pAxP+LCMrQmGy5mceC9I2Bn57s3NHB3U38OfLaFflruwE
bm6oNPG4JnVYLfJID1Bg2pTLhpZArYe4fVz0ACkRN6A7a7vOj5Zt4zKkbIgJtyEpz6slxHnx8vGu
69bmSDaRKBY3CkjTOiLcvk6VeZniqLjHNU0viin3DE62Ez01ZuYl8Kc2ofdsfV1zv/xl5cZ+qVon
PuABD+BeISM9DZLagdQe3ZvG0t15tJwJ+zMYtnPbe+fIQkFltU6JorE1nOJZD494BsA2qrX4znrN
HpfP1naQ6FuT5ZJ2TZl/MPDbSE0WqFaO51sHxFezq6aU/ZLVYbhp1RCTSlni9s43VbWXqbdSaDZq
+u0Huk7yIWrvNf6PvYGiE1ygNc1EGpvWuu0tJ38KBte7uDO2boVFd/GrXNyjcIHXZQ1tdDSdIhAq
z9KXNcZtjtG6oXF3fsjWyT4U9UiUAm5ge1Jh3v7ks+cQ51yKb0u15Ts7dptteXhoScN9PoqZK8gs
sugcFZl5G0ZaXudY5JdCzcWTGUH7YhmWBWMVxDPKrY3yCwC6t0I8cqdNMHbq37O0oqPFpBpnZSIB
m7UPTItCV7c22uxkOfi7Iv5wjRXcZuHaJsNk+mOdmitBaO4aexP09nLQUypfjHa7/ehr900HVnXg
+g/omOgiNN+6+2QITHGWzVv6iHhAMZEHpSf+9114z+Y63eCXx3+6zHKPMckk64zNbjSSWZF/52E+
EdApvewcVqa8KWjuP0VmlF9xKK0/cVYsOzwtqKAQkKYz56uaGmD0odu5LQWZEB0fQ7cVNH5x9YhE
3rx2HOzYWUitESxrmYaxCJ64/Vok7F/y6PG0fLDSO9/Gat3vouCOvU6lt0UuykLK85t071GX8YKz
X9+nTc44bKqxXbfUODnbeoDKiapQnvhb9a3QoX3mYYjIz0V6k0WkiCOBR8kzNZwMPbF4McTloizq
iPkiBc9YVbF57RyrfOgQnBJZBt0tLjnltfhteyamnPPIzfISZgHvYu/FH6EwQ5tUgZLxJuhyIplj
gdKy6XunrpKGjT7jAu0Qd5PufKdnkWf7SLRgPcuVOhqVKd4h7UybqTb5Lue0Da9yHfZtoLKHtK/X
S8W58VaP0XzT2VzvZi+Wv+RaAbgr4dKvrii2Pu2tB52DMq8sP93FOSPDJAsWjMt2PQhQWwcXHRl5
d154NGtAOSdd4qoyE5mVBDpt0ZOUCOMKl8Sai4NdBsAfu4wcbTBzB6XA5JwVRZsUjjRPKiYYlhsy
TlmK5u7Wc3QMSmlul3D2bFySUh5gK8eXsc9z5Pwg5A8anV/gFnHjDdL0sDSp/2DBHRUoTqRuuORV
dzXVcI/ZkDrnznKp7ymNvDrE4t73C/3tY4CqW2+KxH28BAP9Ma4O3spRDb89xxF/Zl30+1nG9YXV
m5y358ztcAUaM9lMJfMqt5ol9Ustvc3Mpd8Vl3Ix/qHTsjuVHrumcXvxuwqueJOMwH74EIF11nuf
IdOfaemnO2eU9Qm9njeoin0ALpCAoie75Mza1yauj9Tqr4ks1PTE7YMciF9mZld68brnTjmTrl7D
M0Pe1i6F/3L2QjX/blcre+S0M+zXIraSYa6823XQ+S/AWl6+1U6sdzL1S/bYHIqYn9L30tfyR5eD
WLae63t3XqwqaOyT9i5UNzXvnjvVR3fA9MscJYi0MbwB2BMOZi3X9sGZg3rZSa3FXe3MbJqhsG6m
POwOQWCPJwDeNH/lGgQy7UPrPVMLTkLxvnmVjD/F2yVS8Q1G1bhh8fV2ZdhEhCxaAJKrbMr7xlqz
cScZQo43Ayg+DBBDeAZbqyEzb+xhYhYW23o7h2tNYs5t3lkD7fsZBe3Uj3X04HOC+F048BQ0keLH
KJ6cnVek4fOgpTUnThe5W44GwWvcFIisGaD3S9OVM+PWkt7BofFrVEbtklZo7V25rv4jO4z/1Bf/
jINU2fLu4SSMycp1bktAEUwxYpezH0vk7NlV7rG0TH2ptK0e5ShdIlvkxApyXJfK1M7WZ5G8migs
ImvlPBEjqZ5wpeR3Vivv0nVy/SpJdRPaNqv/jA6eEp2ell1az1ee8bJ+cZq8+gTxvMOD8HYecmsi
bStNwqCJEjX17QHokHeecixUnFvoppjru7ojNmvrXpSbZXDXu5JZhzeLdTDfLmNTHKRrpr2l9XjP
+KF5gDWw7nRhmnkTdS3nrhI9OMinaGfZWGR8FODqZTjTtViq6k5bQcYiH5VPhjpwSr8Cr3gbIoNe
ng/I9TjkQ2KlwcKZLJIvUqn5jo7GHm0KEP2m9rg/YyEjBdXZustNqaJj0SDOMYVQlS9xZo1fgqGk
m5TIaJ7YM0/sLXJ9yqlTzeF2aF2kwrn0xvsu5dS9VewbvL+h3A8OKv5s+pzFJbDVJSziMbpYrgi9
pG08B0/cYzGbIIU/uCMO7uA7wWteZgRCGfgeN5o4DfN4w7x309o6KnuYj/1skWEb0fNuCmRPC4Js
bN7m0sYiqxraMhwd+ndovOkzRyLnqRJDRTVlzxmIkhVnl8ksg61Q9kQi20CWHwiNOc+rLrDb5qCI
D7Zgn04w/SsH6Wfutq2vlwPi32Rd6FuPw11dBeEfc3XLCIplJzFq95FJlyW+HyzLTpyJscIXdwqs
eJ870iaR5gp3uMGAWdH4HFcE2fPEIMunlKs5cIPm0i0Mg7K3I5ziAXGvr94dK/DMBte9yV5pNA/a
ZCotHzW3TKdbctQohJ51bVzm1cRUBMwjBQfomMYhgw9waafqekv3fYZoBCEKS/v5lqGEwN/ZkGmn
m8BOF3XMNJsnV5hYhGl28lLSIxbJfeo9bd9CG5oZcN+VZRcVjAk42W3nEz56clzZvKYdukYS6jzG
z1uIK23zpkBjjMe8+1ZFP9pJnetF8wUhK5w7g6OzcRdrGXdELVx+XM85UyF5sFjbMlewGtx4nSXQ
e5W+ovvJedsBSZ8PgW3q+YxHQnAkm2dlfTSqzY9akOVnK56+CcZ74e+6wLDe5HFrkctX0i8ObqBz
SsWcqV1P0zQ7z5KTmL2Hr1DODEQ01YqmodmPdT56CYxrcb9mPehwJFcJi9iZxJPxy+BT+JwMMPkW
ee8FDr/4dYmBTtQ1gyqy2Oueh7bHgXsjvlEmLiJnEs7jchZpyt0Go2of0dTvbgmcoJkbrwep6xUF
80YeOOSj8qx0F3IWYyAgqLggkmbH5l/Lct/rNXvCsS6Yq+FBOxOXyw4Gs/tZt6CiR8dfM7KgZrjr
AEgHR8SUjJw6wdqd8qbudx8uww9Ca78XferB2kBanDIcHwpsSolIJEpymaJYNkFG0LW1/DXRY1YR
aQ6QzO4qaczfzrt6q2M227yktbxbG05B0l5px+hFlh9Y3UADAjc6TMXqfeRzwQQTBuVHnZcUyroU
Dd0WaTt+0P5Q3ru8nk95VPQIf1H3s5bkJJpRrnsSLXJPlYr1m0WwzbeARoAOT2RIcx3NXMewZT68
gqn0dR7aH7Fm+AaOxEAn/kDZFUeloBA3XmctPy4Kj791tWlfyWHm+wnM9uEaWH7SHgJumNXRGfVm
+mI3mNFHXc26wi+pPE9W0H1OcZlfymAgZzOroBEbL3fmX9BCvZydkE78a7kNmQu9IOONjB3/tNwB
V+FvfI+Qu97ksJjQmZz2gqwQn8nIjGpfK20/D/XIYpVGkK/9VPYZYkVOQGBN2x0hnhBtOFifesCw
NwulbV9+GmZ8SAVSdZ6sIdp0UvTnejAuA0O6RYpJMc9qa7zk3ED/Co5dOyTe61a4IIkPWRSNWy+q
mi9r0uIzKJr83FpN/QlYt/xStAgcu8nQqZGmgZWM1XUK6Z+Dh/8rRvLL/0w//v+Ja3wFYvw/wmXy
OXz+nx882GG5+1Q///5vdz/tZ/VfoMbXn/9PqHEU/QPNzA1D14ldF5oT/+U/ocaR/Q8bmrEdgBQW
dmhfAb011Uj5v/+ba//Dc103igN+IA7EdWz4/0KNRfAP14tcO/JhjLvCE/8rpnH4TwzWv3YiBE70
ry3fhaWWDPtfH8PK1489j9s91151mpm7J1HCWskOOkwkp+dwct7MyKRHIkgQce2oXbQ9m9cy1So9
ynzBXGf/2mPQdjdKSWYR/KX8M7sjkNcyZBKOa8n0U+XIKPbADF9D22Qydyt9F3YYftWEdo5dWvR3
eTPh/qhBvHueam49x0XPG2dzGxHsfV4rqv2y1bF/So4BCW30Wm+0XVKT1sjyMSbcc9aEFO6Kublq
Ym2H/Kq0Xz3EQKW/ap8tqlB0rq++KX6LotT+Du0xwCNUnFTofrE3tQwYAokAA5/92vXONWn/c4A8
dKkZQXyfc6d67UTDNOUwx6QSPA42YcI/gG2lq8LpSazGq1C5c+u3ULoxm76Cr0TQbZXH1R8JqHEW
ce5G/thTtBKt3SjhZ6+jCismIBsNi9jL3fVjaobhohTayaaqlPyVhiUyoO0FpBo6kl+SZM27awRj
BmzUy03hqfGbS6l9g+6+NltiDIK8Wbag4gjrgfyyg6y9Ru8cxbqPBcfjOttQeCyzjl35aEuGjbCl
cI4oqhea/eQs4rcXLgzHjs1/kHcmu5Fq+55+ldKdcwUsYEGpqgYBRB92OGynmwmyM530LPru6euL
fc7kXqmeoCbWPtLOfZwRsJpf8/27PnAHpX/GHubTxlRc2GmZ1LeRJNV1LHTu4Us/5yZCJF5g6JSF
lPjnPTwJ2RhMhDdjg9Xbbkvjq3HNkVJo7MFZssZ7RNycijdYncMt76v2KbIZwLxZDbtDmslFH7bY
XkHKCplviMmB0W7H9lxbGnKDNrOD3TVPpgdLld+TftFylJ6Kd4VhTSoshFDGNiGyXvtxmtBI0tqx
6GGc0H7LPc97LyVeXto38qcBSpvjvyyKSfUYPnEQWc5dzXbvDvS4zvpfBeBGQkrynF1kCPGY3a3i
2a04di2FveY+id9oJweMIScntu4v9SS/G86/7yl/6pLRwPzOp0jFGy+1y4vkaMJJmOIMslxppSdh
tUTCZUSyy+cYsJz6ONXCGgYHdZLBLiyfAlONXirkoa3btvaLhXpmycS404zQQ/e3yooVfIwAoZTk
y7QtRDO+5XGiqW1ztzuI0sVofavjxH9SYTRUTUw9NPolUVvYcw0OeGtaOrwA3XrDaJIL2oJNYySP
M8sisCDopXntkNdbIshuSAZp+HD5JvaVZo0rGuhMb9TKINUkDS2XifaI8QSBBY8+nZvHdrLtlyJT
aeCRxkhPfVt6D3NkMfMzt9oJEX2mJbaVbmxEMLmm/q9sTbx/Dm2SBodH2qGYuFXstMGDjl9Pq8Id
QhgGnKhV/Js6g0T/wPAbq601p8ZW9XJ+8cbE+cNd1bQPHKlwTNLK8d6K1G26Y9662eCno+09OWvW
YpCwNGd+jeGBQj/iKvtpoTw0KuUtHA1GTrOuo8pHYTP2nOsakWvckHTquTBiOTdMptGJSgjxlVb5
9FrlQ/uhsDYoDtvUohzpLhSpTOdmqzp7LsvBnjC9aeTXcUNQN8nH7TpqCFBdOTtHmv9EqmVi3pcz
m/u73lg5TWBNpRQzNTcP13ZNE9QiacQbF2/tQP6HX8luJxBaja3aF8Os1A/KcfveC9d9ikUsTlkV
u7+toix/kWKrfgsabqS/0FpXPxZa6RA1IGncYAyogKaLOW/TZlyNzViO89mxpVbtUEwGri3RPSuN
E4e4NbgGtecM6xDNNF7X30Y5jhplPmm9MRnYIAkGmnvDtigf2Tl0bioif2+J/ezpcMZUUJORvL6N
2PjVOHbNZFEE6ORAEG3+ijk53++3tUFo2DTIfhhF2hOPl3Zb+a5NaCLK772ITLljR4lyJIeg1m48
DdnYYdPGzN7dlihiNOGJDiXBChiGa3QRMR1eNTUK75xlt9QtGHfa30mx0expZ5ubIr51ReyPQHYj
WRlkHRVhTL0GcJoNkaDOHaHtxED2l0xoSWFmEUM1tEzStsaZiqvFQqrAmb4Pdqc+bdzmcJRGF6xl
29KG1fK3phgI2/Ekh32fyG+9WruvePbEB+UFtXMSgTQBQYKsu61696vwvPHZMFo6SgnxZHwz2RG3
a73Fs+g7rw4BE+jgH5WlmAPfD6wVU9lp9Qb3L/rOlsoyH7joISeuejv/QZ7kDepLRo5sRnP9MWro
cETJy3lbUozd5qidfxdH0y8c09VLI2YR6nq6gG0udSAKYABIGETuXW41lksbVerL7qx13HRO2j6v
PatM4IFcC1Y+ksD2pKBXp42Y7nPtOL8R0STupWMZV4yaeyiLa2u/LdZB3QBQy7fYG8gw6xyJiaVw
M4yd5XXNmvq7qVZExHvgd5d5YIJBMOYTSrPuAYTAG6g3+eg2/BttUploY5EbNtKYQ1gN67HkMZAb
LZ8ZGVY7zW6MreRRmxfnObG50TvNotM6V0a5iTyn/MpkEx3ktM6nticwr0RMybdfjefZzGj481en
jT+kZ4sk2qXsE+3RnLjOIpEMGYAFrf6zWG0a0KowgsppzWnTt1l8sZ3UPE5FnD9Imeo3mTFixJ+I
tR2itWI67ajqKOV6wxVgs6yiCVWz0q/R2vI9ZmLHwUhFvevc2jz0XGX2NhiWYyodh8Z/wYvc6pE+
h5pU84XQcm36kdmSzIjZ12awSNXwO7EWHHA5Dr5OweTRwlN5tYgouxyjjPbvZK4gB8bKNfwy7dad
6GxqNLYba5+6ocm3ISM8OzcW6NnKbDN/zT1xKBtvPLHBOHtb16w16OIZCxuDar7YSZVWeCqWccaN
67eJpndEQGMy8YObfi5Jr/0wpY/CmtBnbZfQEgRiB/YJoTQVweIwlcTOs/XBrhO6tRahrw3+rkk1
3ZiflDEUoVW16kGRJntsYzQi1cF4o6SPmmgucyitet0Wg5FfgIOpu5LXnflM9DPNSfeAF5QEFi5a
STxKToFIlL01CmvZcsust4PCDpfL4J3dAu0emsLEkCqkE7+uO+KGhs3zRrK0Qh4pzdFubiPOwgfz
kuSDM0bDweII5/M0eDflrhW1hmGwr8yQWckL5fehDr2XkKgnaf04Gco6wT9sPzwvapdj3uFv71P6
W/SZlaqeMhTz6o3ucvILx6HptgpQwd8Yc2ZnYAPudbUsY5AYdR7txt5ggudqeAnNWasdf5k2amzk
RdBnUPKIlq6kmAhhm7N9nWRN8kfUOZuK6TRpsi/Kvmbp45hP/geRsQqttS73k2WW57EnZpQrDLKN
5mr6noBJd1qK3n1BzcxvaQLfsCmMweeQHB8aeiEXT6GqbYy+EYBIanf8VUfNeJhJ1W/j1L6PAOvT
5AlCXtOQc+ot0CKOJu+/RXGNpkRcSSqxMDJ/PIrPFnoPEmw6YxK4E81PYL1UiunVsYVB6Ce+QRgI
JoHbE+VJOjkEA4GxW6Y3xGxJ+zd7diZ44Sl1CEG/uP/G9i3TPzazos2QL7cjouHF/bzhMfFAwJjL
iCuTTvavoe7sN3Z15G2NjAudsYENMuqokOpadx7IuXx1ZPeOY7sIf6iMxuL41XY/qi2t80oTcIvz
UpJLdaxXCCH5jZkwhHFxxenWxl5hvcMUmA4Jkv6lkfdqUOxqjxNP6IkOn6CFPsZbeBoxrmTWyA/U
SIaoKsIkKE7pGu0tovn6lQZ4p9+aFgaKlykeQ9mPu4jW05HRH62JlsEsujGLiOEywQzUW67i55zK
TsToxMp5WdFOX5N7sY7WCFOVGg62JOeY1bIZNb74se1sX0tnTXEOzrtXQj80p7q5Lt49W1i3BcLQ
WxutDBKvSsSnuOvDxrI73nLE4qAUzvLWllV5xj+jv0v7AddANmVQFkL3R16N89KtUbIdLEt86Inr
va15Fe0M0d235DZ3brEy4b7S719qBt+V6W6xqVwxk6HJHWI+UfYSETGm/Ju9GNR8Dhwl0oNtG9Gh
K3tEN03OQyDJikOXydDLIPY/VhE+iYfbESwQQZ86c+peFpo78EH7ko1uYTSjoCD/PterOpSC58PP
jNF9wGIlCkZjDYpRDVRq9POhGy6pVU/YPnQpyQjE9V41gMcph1tM9LqvbBsOF9aFZT7ixEwe+6Ub
LJMj/ZJKgmiCxnKGfnwWXMBO1TJnl7weVgxFmxOfLtvnGK7EXwLfy0G2zfQdaQbnN6IsjxoXoy9b
jRVtFNsuAtEaxFZTo5Yvoyq8KWCkNctKwRbxBQQbMriw1ihUZcceqpOk1X1B+4KuJPGQt8Vt8U0T
bpaXpR3HLzs3zKesMGZQwQZDm5wqm95pJEk61OwUcBjy9jGJVFQ+1iOwbab/jhrsmWJedoSU7I2p
ecmDhDkYuNlcHT0zLrd5unb7MfXWYFJyvRLu6c7WTLBZb1m5BEOF/02y+/9ZvnKRlv7f8tXz0KYV
QtZ/UbDuf+RfCpZmi//0pIRdZ0nSE7Z9H8b0LwlLs100LIBcnk4nwuISCoHs3xqW85+6IXRGZfGV
mKggFv/Bf2tYxn+6wjAwOAQ1UBN13PiP//O/fs//M/5R139pU91/+9//oxrKq0qrvvvf/2Ga/40t
bDuGREJwuezBTXZ0/qv/lXeWtrplV52DVhpTXxrRMzauDSdBkIChdO2CjSEHESXGNaUkFy/3CbQR
EaVWiRONyn1nIu9LoCq7Mo4r36HtNGWSo6G+B5HGdHQiswF0ZJ9u/XhurfQ6g13ZFV4UunphAhVq
er/LAGowyaQyUQ9cuOdV7ulbByheLzC/lBCEH7P0MfOYdC2y9CnVcLYjaDlNwfWPAtNfMXRqS+//
Ks3VC8ulvcy1RebJCwnTaIFmRsWejOM8Tv79Cvk8GAqoRPqi6YKiqBe9oCDXe8wn6UcFQDcIL9zo
GbJE85O0neHRJ/GKep+J+d2jajo0wwT9LIbX00QvQP9/18MP5/TkQN4ctpkS426ptMnXHRR2A/bP
2nzGxmMpErlNmWPg60ajXVbbfigIILWp6T4LJmHsojH6EgsffuJg/lr0CPpxjPB+7i4KVhy5T+tg
LohqrCBqkpnf5fB6KPM4WzHbc7iaQd8Uz1NdigcnjgdfgiWIsJK4jnHhyhZjpxMC6U34dJoYD+VC
yWHgb6PDhPBjjv+tm0Y7NWegWx+G+WuNVO67Y/8WeV1DjTTb9m3F5asnKi516GCNwf43vZU581wk
kN49iuZbH/WHe7418Poc10voe/Sb6n2YokdC47/FHRS1skwdtIEiKq+I8lX/xVS9ekMWzQst03G3
uf6tGROfttm8IKZ6lyirEL6UfqWQdZR1C6ymW/f6IlBhOk2FQ5fvCMHURBnv0xekMMGUVc+kPjPf
oWqxTxZOooUit7s0oK1+MVuyAaLdJz5KtBs4hVUHMHvyYKKrUTeW8zBkz4aON2a4cxyYmeHXhTdg
V1nFBtWIgK68Y1v0/luZ9Znx8PY+OWsWEeQ5Qr5lbhdeikPOnPRG0QtitlxcGDC/Bm6XIfCU6jTU
XPtV7pz4TIK5MF8yK6kPLlb5lGCDgo67td5n2mjWJmZ2iJ8My3simKGVIhT5qWMWYWr3kFLs1vCj
vL5kdW8cYzfoeCE2USbqg0pSQGom59OWuaBBycbigLje5Gvs7VyyZxs768twdbQxZGOA5G0WX71j
pGjYHaFVGhz2+tgajOxisHxXgZBCHOY37kuLmZuyD4VeRptaVhFZb++JDVmFbffOIIg0xEEiye6Y
ATG0pz6bPwr7rbAfpomiTWEYW2vIcjo0VAJ5z6WVlpta79k1+UVrMT4ahcwDGsXUe52ao3+EZoeW
SPYfLV0Lza7IWVR0IkFTA9mqbCaaioLmohoiLtDTg5lUPNTSenVih8IrcnuZxbyAnThXgpDY2pV7
uhXXSk+Hx7hIXvW0+G699rOY7S+zKv8gY41BIyq5XZR74FhlvduyCcnrf8ie/VXF5eiPRCR8AkhD
kJICDsep2aWLQXxF5bsFwynIV1lfW7iS5JP1K6dh7+LGXoTyZv/O1mbYJzJ7zRTzCbx1CTN1Kxtj
4ve14Tfa5ncC3QUVJt/FI+/xNI5UpZzkVz3G9LXMEQBE7fhjZSQodwjU7sJXzECSzN03lgB2NyNq
6Fl3Gq32bYDVEGG5MBK79Xz5x0la2goIxOipovXzUeiMSfWeM6y0ZVyvEGKsjmMnrSA7GOYFMEft
oARMPGrTeyGzw9QBGNZApzBP7qp0N4dr4+CPatlr8VlyHT1GhfgL1ehYO8Mz08qM3oQ1bCsCU5n3
Izwa9Ik5BFAdnxMQXESzEY4jO6KPUAUzwzbgS68dAgU2AHft0zy5WTDN7QJIydxmNg/L3ObEGOE9
bwjKF5vaHDtMz/EJg7QNDXt5yAjJ46BQKc+LJztTP04aXV3gkVshnglScDMZjM9mfox1GIccPecT
4gC0iHrZmyXsDsFiQd4fRDvch26h/x4XPG0OVmTVk1EydZ4Tqf24o/M3riNCcU/uwkChYVRPhWFS
1kqMn1bXGEfrOhg1bR6W5v3bVL0W4MsnrD+bpkM601LzIFm2N6RlLtjiiT9aOeCsSRL1k/WRi+mp
ap5oPcT+4CXcFzv3w5ljVoLiNg3ReiFxbp90w3qaezETW5jOuBcejez2264hgOXeZ5nPgF440G8q
zdEDnPpX4jW/KO3oKUM62vjRGYydAdeO4ST351c8JJ1db+K8fe9UVQVpCocPXtMSQtV7IGWyK2eT
NkZKgJWLQYtS3GDuxPSB6+SHoQGhoCEMAiwvT+38nNMhU6X+JVrQDRZICyFu+rDcxnvlSTLA1CS/
oGmvVpr/IKhGAKHYM6xblnA6iADmKWM9j3qX+M544+87bPoZAPvgSQ4Gycsaa08moY8xog7BNrFU
+leskWPGHkRpJAReF+SpXDYRW505auyErv2p8nGiJz4d1njhetD253HiLpVemiEGke2+0ZXoSKEk
mDd+1ZW/0l/tsNqbvrAyv73bEzwvW7ONX/VO1mwArELz5FxJCe/cdb0goz/nqBHcZmTqfZSOFjNe
rVoCJbMgn7plI2P6php3yU3XwNfRCz0suNMGKkvI3Bm6S/qaTjYZGZIR8xm61zFaocV4mRdms/bY
2Rz+WytYRNPiJyqm9ERPBjIYwD7aftbivaue9AiZ/GsSy78idVpy4uPNLq0XWXbboZpfJxNPy3Zf
Ob9RqJj6dOOorzIe7whkTPTmCTf9g459sLj995RHSN6ZtBFECIe7PVP2CkL6fpIw7LpOruybe88Y
oNCa4sE0k1syoXk4jroYo7fthvW3FaEzkMCLiUjNxtbsv3VUgI1pLbtJ3Uvc9pyGGdFrXyvIkZei
5zjYXKNK/oJ0/g4yg1ZKAVRgyg5yoeeMwJNS5p3DcooAXGlDDaVEba3e892E5kJRkRGz+Rx79aR3
U7evOanz/S7BHUcBOQLe5xITuKDEv6uKCa0XwFfo4Z6IASQLoK+QKaI/uQTAFWcABKYJTF8zc15M
uibZ0du4dTW20qibkd/GyHwarhjnT0ZL9d6TBuuZd2Out5m3hqbZv3WEZPeFJF02dFvSevYWB4Wz
qKWB06O9hhfr50v8R1CSv6ASXe+EE/vOGdTc+9VWL+69ifhlTRqxH+Bn1k0pTzGNNq6V07ZTEDCc
rJTBtAj4zFPxWqfmzoXQcTEW+rfF+NcVjf5YZ3Bt504j7WRZj9ooD1rswYOfONqJ0djBaNrXE2er
RdOe2s449HEdlgWrdsngDKAa9MsEuD3LNey90Zk/C3bxpJloVRPllsmhqWSVNwZZrY8IkCDk4ncp
NWs7prVxzEOqbQAjtdyPGPcGwQ+GTa93YUmlRJUJR0a9+qwpd3IgcLww5eBeVdXBIbFz7HXNhPKS
28fRJfu/QKhc2+EMRxarswO9B3zUzYeKJ8j6GV03MGhmhcwgardzuVyZlSyAkIJnm/xutZ5pib66
yB8D5tihZ0sLeM0hIBsm/0n71W1+jcqQT0X6ZTAECIgCK42eMyGLsYmEc1vzc4kygJlZTobRosKb
OebJtBABCfI+uPh5oQuy0mPMcVBY618CNKxX+lzuJuvuMhfTcazMJBxukkjq6bvTI1/vsc86zL5M
zWzPjG/1cQE4Da4CyJIofoY2fsoHLTqOabONa/ylaqADkMTvYOiSTcsDTeL1zAT0Loxy3aH/O3Qs
P20Bv8L70HleGcLp1WFhUx7LIb741RwR2Lp3SheC7KDWdMaorUmYJrI7qpbXHZrSvJEgprY5szsN
wTK/GEx6ZHP07cwytrPBC6VhY4eTuLDXVntL7161CM2DrbHfmiKjB8wS21UegSMub9FUvtOWuuUW
cARioJdxGc5W6XoH1HRKB/WrUdmvOueofmZ5ytoMiFD3SufkBt73LdKdqzuagJljGFVIsjW1xMi+
tBPZb93tAnR8xCXqGyf+b7dQvYoTAwlnZLia3T3CCxNIkmHhUc1Ug3YwPJwBVZ4YXElVWBt+cJHG
AIVg3LAPlEcYufzxcqMM9aEqNYck0M9ynYuwKvHtSjRULDAh+FsaBwS2g1HfmWXs1VnX/m7W/kNo
vdiSoh62Ta8NIXU0M0hdPqk+o3xZdflhwC3VFEijOpU74JUdCFlVhXztRdAV2dmR8VPXWc+9MQ87
WKKVv87MaiB24jV1souaNdknrdOCCLjvNB6jwCQVku1UMuzSioTmM8Jj9aVI2yfcF5977ltTAjQy
SVoDGwOR43y6EEQOpXI+SWxwYddKrlU9PZ9kvi7mQnuOatbNM0GoYV/tKO88C21stpTTSEHGI5Me
U6636RvC39eUd6xcpLl9XpvVFz0lCI1bN/PUtXHx5xi4r0dZ76FMfXyuNBCKot2iqzBtlk0KnerC
FZ3e+n34npNYz1bTJP79qk6cQoVOU1v+nFXW8Z8fJIpIclpGXgPqYmsHcUS8D2hC6GjOZxy9Y5Ja
z5EiP0FZzl8XAqeC3jT2u3HW0yr5MPYzLfuDxmxM3m9Nnj0zvaIIagcV3c+baw50I+lg10aAWAbZ
HaZK3RsbxcUsuzKUVNYDqDbqWVnmlvANxQ9Sl+QUUvGkGjCbVjFPwJW/sZFdzhF3rk47ZY8msy58
4jMxHHmDTdG2cPPa/oGSgXvJykFdu8ggfBFHhwxEIbh8SF4rC1oWrdFJd6hCpbq8Doo6/zgP/NAS
5+xaOY+v4dwvGU556BPSiUtML5+mcYJ+YPCPfCY+svLGGiKc8rJj6eDJPP/zT//8yO2m2vZV9hPX
szim9x8NDdEtJwA6irmpP0BRoRThqKgN11KMm2FNPaom/Oin9t//ZLTJQ9t7HrhFo7qNgC8bYBp8
fJgMuB3FScWaERL2oRBWlSI0y5kEkFy1TV/DXo5phi2cVq4aJV2ymtLPKPLv6F3zMXTU6clccwLw
lK/rIJYnecOUGoGx5fTPObcF8YipXehdHWaZiIPeneJHkjLxiQwLTN/0QGXXvjnzbJ3A4cx+l1TD
e/UmYi3fL9RKkLCc+vrPj0J68JhFueygPDZbleNsqyK+UtSKdrM1LQ1kdy55DOdEveY3hw435Q+2
W9VA72iKmnaCsu+M6hy3pTrXXvUbOgPmjjcY1N+jOGiYpuunVh+faHGkalPZqGkTXFyHNExkhFOK
I59PXMNLpPYDvTAM8myKX9w8kajg7omJjMMvDvlvDOc1zq7OojZbqBoNYOBTXMb6JuG1xinzqOyZ
RrfVK7aDZpRkbxXIp9Wrbry947brGvORZ/hj5im/Osb2ngYF9hsD9XL2wzDnN48zJpRVBPq5VCyT
7A/EsMyIOHmivcTGkoftSWBPPUaTOz26hcuIORmduI3GD9X4B3ck5Yjdpu9JH+FbYS/5FkIFr6qX
kKODIt7O7T2vO3CyJ3m2a6JpDvoB9kNaEecp17YOmNaXPTm2VT7oLVMTEGCwbNf+pEYvHAxQonlu
yd2k13tKkdbVflgmOOKknojREgfypykbbhWjNnPuQzvPmuj9WL18iqwr7rLaFaw9nH4A+9nDWIQQ
zGhkpy1lqFlcatXP+0nUw7meanCcOHiMaIVaGeMNcXiOznfcFKnc8rjQnr0QQFdEdeEfrZNYHnAa
bhxbddoJhCv/+TFDL9tYjaqujmM8EODGAsqhgBk4QifEBp/dZLrUDD29dHDe4Mf47OHyLGX/Taoc
QLKZ2L9mlm5/jFnxuHTml7Z6NvJ2eCJRUhwUJatN0TXDpa+ZUIKAk0jggv3fuZjkliPJXS2dwUcQ
aDCdTNvm97p5YQBocrOv+X7SdZsy9zXcmm2EMxh+GdAajrrWnEaNRBk58l8r7RF/TKN+S5iL/F/f
pwcXpivdr2LZUoZU3Cqg/7LBf3gd6RBtum8OFNnfPUOF3KSZNVCOyZPNRX7sq/HVyZPvemkeB2xx
2OueFgqqjIQr53kghYJh81ByeHOd5RGcWtEwwKAdRnmhxErmr9sC7KyuxPm2uiwcv3RdsLZYV5hg
sO4aPvQVI3QnDEYaOBnjKPgYcczcZTvL4YWlFZpM0MftdObqfWizZjlGMwZnd8+CR03zmmoL8ZCp
rg/CjVhpCUIwOsDjyjT9kBpBLDRBRBm5jZNO0wgkJLwIbjHr1hPRMYqK5smt16Du+Y7d4inSyum+
xrhw/aHHRR03xIp+hJ/ew4WMIyGouEJn6T2CC1JJLiOSsayCnrtLiXOTNdzZHIfSOgelkPIZdiIN
JodS7FbP/jSrbh/0yf50uvWZ7yS6VJXzpZX3KyEz57eC2Ri4qCuaBMivho+wHoflOJISDQYHfv08
v8pFg5XNsxoaonYPpGfrAxNPvMmwaaPiRMdWwynGY+jE3LGWqyEJ7BqBUqv7IYhrjnbU96+i0N8c
I3rLnO5a64+S5ecswelu5ETbBPjHtMkSlXAdGo+z4CPSZdwfOByz7QyDHw98opIH0PeYJeF4bD9L
bCqsC/VFaLLaO4Ch8aXN+LMBqC+y5BCP9Mp0N/7BhdMSDxS9KDD8lyR6AKvG7COQNVt2Jwz23BIH
qsbH1qjdk8RxxVCmkVtpOZDbGe+TP9drT8vCwYc5GtvoHz5XNOr7fLWMXTfspHCLdzm+FkAL76xI
Wil1Noa0ZzlOLJPp02stuZOxRk0mLa5aO5KAnnzoLm8yT8cgi7u/vMSdzyKkBRE8Nd7e7YqScXOz
1gxTCy4pbCBuA2Z1Y93uffo/MfCwwTiz/z/iAXOUYvISFyXO89itoTmALkDhkJuudbKDarutw2GI
4RkyiMaWXkjpEh4aPQAgSoYZQwnG6MdhHzyNWCmhGUP5rVxHbqrGyrajuW0mFulBZMVHhPXBBKmH
rE1BoomRMSFzib49SH/uILEpfSWJ2/LLRbFBQHppv2d6715m919EqRlElpOZAJq75+ZMYYiw1QlV
sjkqGsWBW8hmzzSEwTazG0lZ7kHF+qZca6JMCsoxIzhWLY3i/1DVz2tCmGxktCpceHxUfehFWKqC
pBqhZSwVnTxPOQ27VXRHF+D2rh5XDN9fKZBqv5hXllXYLnky73o3/6o4lVGbNYZNKrrpjbROUBNM
/4y7cQ6GEtUs08w9PDziyUXyCBA1u5EL22TCSXcdjKRNrbkIXCl8tSxbdrm1fnRpvwY528LW4r29
GkSj8RD3Fa1/TKHxXnd8AJthHfum2q8TfdiqxYJz6tL1GdgGoy7PGFjKSl/Y8s2KeeN0kS5hnA8L
y0v8a1GW8zgnaFFlXT7MzpLvAQJwPFb+LC1ak1PtHflEdePNFNV2LdJlazbVtEsU4j4x65OGoIz0
bD8zPWA9w5PnwZ1Ka0f6CamU19NrWm5aS7ZtMmYoDxZpziTPnC22yz9fdglCzsc9aDfkqNIn8pO/
qsr7EwFo2HWllVPZSnfNyKlUxwoCmIV6ZK1Hx86Xl5FIBzpERczNZhh3aDXPFe3Xo13yffa4Whve
gSBak9cUzkBQZA0TPHqHET6m4CrbkU+IteTNUQwoypv1tsQDxxLROKEOst1Gu/Ur1jSrGarQ5lUK
WlaPwJgzCByNDHQyMJADyADcMabmX6I+Bq90vJs0wdnA7n80ZdyssUaqGK5j3juPtrf8ZNjyEzXZ
sLe5zvezPQaSoHpLepqcn35ws4n0T/GwzAU3dVn+SWj2PMwUz75VXocqN987tiKuh8aFa6rcrJHO
pv819vEfvXTRI3yri0E7VvZprZgw4SETcBMwOAARQErTz5X4XZtzfORpb1my699sCFdkGWGBheaY
A2oaAtcy7SMrfmXs8Kc9oAKvzEmiRWlv068FMGdYGClerJ2RMaZyFpVjQKP5WLfGDVQx6VhKSHTS
Ik7rDljbOf2MkhJoMitIXNdfKXPcl6iKdzVBTCJ0uV8xSbda7pB9e3jMXe2XwScUWLb3LR2E/jGb
flnu7AZ2csdT8VHkan3NzerOGcK6my54W8VGX3IrGFP7j/0XW+WYTTY4/IJ+KrQAK1HvxMoLfwVU
gx4miOeLQFJ7ZofXP7NuuaVX5hl4QVutXOcN5DmrP4ikf1iy9gc+jyC13z8wdAGHy3AQBs8rcahN
ofXfOdX9Dc5pG5uvq5Ydi/bKjAqcQEsHHzGZCMV8my3mEaMzHZI4MYPWuUtm03JUC24C1/1AaYRx
2C1anDotyKPpe4mmo4itr8LNngCzcn03zHcncucdYoTLFC+Szk6N3NWOtY8DdshGhlWBgHU2K0Gi
YGQmgCMjsGfdPb7KFOcUenSxaDzznU4mib4/phG35IYOflGBE17AMBBJEjnjT5IZfSI6iJhaw7K0
L1MLsCJ2+lvi/V/mzmw3bqTb0i/ULHAKDkCjL3KelEqlBku+IWRZ5kwGGZyf/nz0X+ccl34PfW4a
XSgYsC1LzEwyYsfea31rem5Jj6Gffdebl1S3v3URd9+o2OIhjK56DTW/NaDjD3mGUvsB1ZprSYnq
nlSdVFPJAi8J0EAVr8bChfA6eFcOPU+c4y8A+RlWCvjZw3PeT/scY5rpf0G/iWhBfQ6t+DyM6qqD
L917/kDil1m+l1n6pjJGcy3pdAM9qNPQ0clgmLyfoLwwPT9qfhccGB5BtKyoziHIWI/QWvcZo6jS
AbyqSTg8EQ2SuFDdQh+AV/tp8dZjE5bwrXuvOvZp/BjW8M3EcJPnFNkWGncRWfJm5wZPekFb32vr
x8r1cchTJru3ojBvQNzMpcp2nJAkeJQWSJ42fplDd2tRZI6K7nSoh189IoTS1urpfE7Vsgk5MNTe
qs6AArYjdBmNTFg6IWx+RkORwxiHHivbZbUHC7h0J3fZMm4acg1u2ZKtQtJtTVK4E+ON6Ra35nRy
fPBWVtId0FCQXss5nVsssUO56IdKHoThr5tOXNWQlVvPgStaS/juRoNkmWJuIUe+p0/6Ve+InScF
2Amn50weGKAcSf5xUnZ7TcvktiXBrKz7XVw1lEWF2uHrsFf1ewBhYVEW+VvhWSA2MX9+35BJe1kV
gf8cOGCwwRG/89ewrej6QVO3bQ9A1rgcs4iSPGtPcA3WXm/eWZZ8lv2hEerBR6dHi42IkslI4YzV
O1xR434y1Q4ZJOmm9Eyr9k4BuAwnFAE693NjZyevCxcM8/c9qfTckzxZWBIYMz+kjn6v2m7dZOTM
QPhZ9cWw6LXyzizdU8KNH5MqBjLlPHWcZmvzRha8Ua1Y+zjCeSD1CyN66oRqh/b9QSZ00hP5bHrF
59jFSR3n09XM5IjkzjKWSL5L37gm3i1mlZPNamXmcpO6LeHa8C0iQnli1tU1QuODXelbn1leXQmk
rd3Zzbt5+q/MVXUsFFQ2enTkYvFKcrVuIi/dAmga0ZrARY5jHxpS5TPc9fZNzgl2AOC/9oRFTJ+F
ZFca3rIWIcj7seR4EKnL0KJDxc1kLMukB3gSYmyCQXCdOgfcQkEeVmMR9TTSIivsLqIP9Dgofa9b
Ln2upjv0Q0dvrZPHOrxPavsuo0fJjIx0WuU8MSxhAZIULlwnJUzrvwZZ/oYX/JyK4ZuRaVvbGozn
ybkEERE64CteO8G3BwyGBNrBQmVgqjVmf3SaSyQ7iuiMlgG838dfnHlA5nSbkDk/I7uSPqh90+WR
ucVQsERw/EkTMfvAUPibsf2qkzV+IOv0XljOy9jFzXaqMJ8zaCCyZt2M2sVE0DKWWCgsBx9B/yks
oAkLFNL0zYdd3hgQ/VL9UiDpQ0uRfZtcc+6zGAVDVcpzSNgLgsqeceAhe06GBV6ITTgoXNHcuBD6
rQWTMntdKWo0GDZU7uH0JXfQdGZGfrT9ZtMJ73MVO9OmsKYVIHvAazzy0Fx06Nrd+KqbZIz7EhvV
ZGz01tYOrABHXLQYqYxkWhm9+7WwG33d9oxUG8O52AOOxmJYYeQ8FULHlaVn1sFqOtLNGvHWxE8U
l2TRi4E6PqvNQ151IA9tyUZ0xFLnrf0quWIieCDeBdSRQeEX2eEtSqaZl8GsouwdfWeY/aNbzp1Z
rrTjBbJ5xAmknqRZpnmdnGrDetX1qF5KggAW0ohua7P9nPnjdIvUg+p4UORW2fYOzZy8lrZ+Tv2Q
J8I0HkwNaOf/U3MuKr23Uo414SvN/7mJ3+C0ld+a/z2LK//7z//5W7R8f2svZ+PsP34zg4yb8a59
r8fruwI4/J+yv/kr/2//8m8r7sMoseK+lW3RzN8tjMvin4LG31p4L6/169s7/e1CvWf//g//pYQE
UPOXrzsElCB0NAA3/JeX1zCMv7A1Cc91dZe9RJC4+rcO0nD/MrD3YuZF9Chs00ec+J86SPGX4wsd
hgTRxrYQuvc/0UF+UEFqyCJd2zE8gVn4xwhmDVNDCSVCHUSdnEl+WtqO/eZgTukTsAOx1l1E7u5N
bHvsV2TvJBH03PBSEodFZ8La/aAd/Vue+aMc00HX+W8p6/Nl8Ob8eBnkNJko+UZ1SKQOhox8HQJY
8TP4eXEklAnTBCY2HMNrja7dyRNA+ipbMYOa2q9VYj5ldnwOWp4aozNebZfpoqExinYVHr84d/MN
rKaHvkVhkUTjU9YwohkmigCnTK6mGyLGsZHuBbl+yNr4hcTgJ4t295QnZ1a5fZTljH8GNu4iU+Eu
rzVB061s1hiIwkVrT+/CC/YYQFfJFF6qUW0sVN2Rnj1UectWlLrMw6NhUXiDtuiF/lJpOIpp2vgW
3e4gbdZm2eyLTOfQSFFcdvwy9kSl/v7dtWYp60/82h8lrlDxSKquhu7gJxA7OlDarcGLH2PzGng1
l8EuL30L7V+0akEKxoE8MTdmhOfuyxkfhZ6K6FK17dz+1ZSdWFai3UsDEG9bY0oR9IVRhJIgBPqq
6DGChzJdpXbkLKQ6+YnZraFSIvKZOkQ09sBxowL5nNnOg8uhbdG53V1Vufvfv1zzZ3nM8800Jxu/
vV7jIkQBbPwvDiU6/BO/O1DGXTiLHplUDQum5Wdcncx1bGQrEaiET4HlMD52idmNSSXAs9twbK52
oF02sWRj7klw9M23lgCiLQMUjith9myVIPjxUIpDGP3rYWjDavrDR4UT/+cf1Ycs6bT0oe1qOvMG
cuv92DhYSX+LiHMLM/Ma0+2Ec/EExuulc/QnJ22Wfh6t0rpfSVcxvJ4FqEZVZSto9ski942TTx3i
u+UVaD1Kqunw+/d41mj/9Jb6EEgdFRLGoBvVh5auYkGAjEHaXtBGVzsyMAIO4VstuHm88iGzkvup
Vt0yiEJ9h5dkWZfyVJYo+zSnPP3+en71kX8IrW6k0Q+NA2K7y+WiRSQscKVxGPz9d//lpzJ/Wj/c
UYRqOGQ10h1DTnGqsuqkmpFGrzM1sKFp1zARapaR7iBOpo+JHh1rQxTTejTz+5CZ5wL+120QNsdW
KdRrWbq1REQnOotfAEjeG9TjZeK+//5q5zXzZ0/7vMb+cLEjsfHoG8qac8v7AKLODt99DlV0vuhN
UL9Y1h/eFmMOu//ZT5r//IefJFgN4zxuq4NR9nsT9rtT5bxF4bZjgle34tjr0Lax7fli/ENA+a8+
CvvDhkV/BBJbVlSH3p/u7dE7JimeU9/GlKZ651saFwFdqUF7TBF+02bb0XAgwM25Ql3GoVM3DfcH
bZuhE80iC/VnFJ6wo+vui19SL6N+otHlevmfrvcXd6b9YWdzxKg5wejJQ9N3L/I7Di/2JQsIcxg+
jtcurndlUz4AJnzEhDMsPZugYxOdm0fC15L9hv5x3lCV9iv4AHDcBQAk59gP8Rt0l2s/SgY6sz1W
Gtpa5frN7+8i8xebxmzc+PHDpSFU9ZFtzSJzNDSiPKf2HDJEDqLlPNRReDul02bSD5XZbgMH6HRJ
o7prDvPZvRXabe1Vu3bOYEyqFw13L6SldSVRgJUxupfhlTE8w6/4NIrk3goZD//+umc2ys9uSvvD
6k+mV8b4l4ltWlvITtA5EprinSZG5Ljq4+7s92TsEDIeLKOBI0XXD/gfILw2AWburO2bLVZwZ5GT
YUjKNyEfrmrBrJKWmpucJwJg1EXA9N1SGWFFGdmdZvAIU/HJCozHsbQ+I/MrF32abVsVv+rKiNah
X1+LSH/FWVuuYFMfPcSdnJ27R0kM/O9fuDGvdT95Gu0PW0dQpQ1zekMeSIZC+BwfHSc45I7/3gly
nYr2jGaVz/MoJmtj1w0oQWdTZIW2+v3P/1UNZ3/YEgqvqVEdC3lIy0xfknSfL1mNCWMyVHSRFB2+
nbJPWeBO61K/ppb9BgeJ8UfrAvrwrXrr2GT4emNIM07wTLdfB6LMcL8zQ2iIL0cxZ7TYB2o+p2jA
2Sen5g7Qd8gYtzm6hMFYsj7mWXe0tYJjYkFjpIg8mg/IdSBEmqSa9ukWDhuRZubrhF6WMo72KgPa
gIJxUisYAQjoFWMItqwMOK9+LfFZb7qo/izwEVBFBBeAWdiDSu3cFc1jmrmfIit9yeLixJh0Z2fl
KQ+tnYzCNaLXelNF9svv32HzF+ut/WGXcxFpek5ntgd9oABGXfCgOrtaoVdi07M4Qg4RMjKrxn6j
MbyBdFGYawI4wxVbdbrxKFSWTWq/+hG9hVja+SYKQpKUGmQh7J+LeqBw/v21fn/cfnY3mv9cPiDQ
hFVntUy6rf7U5NehO0MtuNgWKpacbjZ6B9+pT2ZeMVSnk2BCwGwx6QGmRxRAXUO8ikVMHczqMpq+
1aN4c6cG4bM8ljTOKibmpacviU3Z1cRJZnbIK6WTaYIxztNtWn5GGrmvMBovR7e+po57hEB0CfJi
rZl3mXNqqV75hkKSGONuwL0u4yhb//7V//KT+rAHB9NIg73v2IM1H7VsJZ17sPDhukGatze8GtWA
By++1KH5l44HF54FXJv87cxoe41J0tvZOCJQdxXZWgGNWFmVl68Ns8OzZeNdUCMRFH+42F8cvuwP
27g2ethJ2WOQ76WCGQjyJ4xLyXij0tJ9CjMCH8v5mdMtppJ2ySkr9MsTx8nwCqg0V4tIRPHFi5P2
vs89bTlNdn3jo9okd6FssBtY+QZbOTma6v33l+zMd9FP7i7rQxUwQuSONeGXB0VE1WqyAaOnTers
YDUahGkRFWpFEvgP1fNqtEvmNzgwFk4rUgS61Qmb2dWtglsxTa9yoFrDr9JgayKOamgdstr1gAAW
2/aXEIGbdZa52YZAEnqgJuoi6TJ8q1JiyJURv7R+eEGPStZBaNpQbNJ0Z5nYcCoNhUEW8RcVkFbm
D6ShyaYhAnFMriKgDpwLyUARyxCl2FTH7AUp0CXuja2Eq3IT2BG3b3j2tIL591RqkIOw+DB1VnsQ
JMzlurnO15lUqw63WdpQYrtlOEdWNGTdZv3axZOw+f07/qs7+vt2+0OtZ2CBbjnRygOQTd4qyfFC
qR6feZ8HgOMbcFYh1MVliEll3QC4Jx6aWaRfAN8vIT6sq9L4lI71U2yLp56Jk4VGe9GFqbMnbTVi
4EEGxu+v1fhF6fL9HPzDtRJOSvZyIrNDmnqfEO9+bgbed2KgnuxavJZmdHF955Npup9yM7qFd9hs
s7JmSXQIEJkwEDE8iS8K3NSYxNc/XNQvTkzWh7rEYm2NBregxVEZ8a0xJsRBIABr7mn+7yImBk/C
JLbWlKNYRzhiwQwXPdIc7QBQOHK3rCnzyJEO0k0YIMiv2yD8w+P0yzdM/HOxNrvRhbaoS460U89z
XvkLYSmY0hkIUMqnYQ+3DZG0c8tUGTiR30Aod4S+dnNOe0M22LcMLIiu6XFmt6iClpKb8A9bifGL
9cn6UFgYUxF7sjW6Q8H0u0prpL8uLFestap9rtH3OTzlbWFvLHRcuRHd/eET+9Vt9GG7zQlnMswM
JEMQE1nNWEjP555Y7B2jwAPvpW+VTxKYcFcpuvwgCR6VCrYmyICFVQhvMfjDEUX6xSN8/g+X9Ivi
1vqwq/Lhi57R9HBwu+4R/YiDXLgbGbIOFwQCHPIAlaA3Ld4h0xwLVgrgI/c2vYBlYk9ibTVaMmuq
Caq3Ww5DyavjaeffX5s5fxw/W5P/fc/TZasN7aGNMM7Q0wk/BxTL5FEb/oGPScEbRf9N+PMmjrsj
xstLQ6Mt5WiM+AUBnIFFtvM6uRm7Nj5QT/Z3Teigdzayq+gsvJnJi4u/ckVgGKjk5vYPF/6Lssr6
sP8FINVdv/Hag1F1j4LIr7ViDDE0qH5knb8YafO5D9kf7NE+2HbzKmhEspdA94QMd2bce0OiN8CN
1mVwMXHf8yaYjJFpLoHJ/tMzOm9tP3l7zQ9bnkNQW6T1AuOtQXiXryc3RkXKR6wXX3GaADwvw1ty
Xh5lNj15dnkySjY7F/Liwkbdtags8TB5bFdVAJeNYqztV5o0m+33N/F/BED4ZWv/H43+h59SPv8x
DPj/pfvPgvBrAsLlvW7/OSzgy/+mHzjeXyg8Aaj/q+NvzC3Kv+kHnvGXBciCZB3TdS0bxOx/df01
4J6G6Xs6/xkG2E9Dn9e8vxv/muFB8fRdoAkW25SFbux/0vn/fo7/7/sJ/oKH3gWWghCCOQI00X+u
/V5kBlrXQoWqeh0OvGiY4RE1qDVOsiVh4pOadH1Ra3G2NSqCkFFnLStMgetaahyHmME6iT1s0vZU
SK9Hu/CmhR7paHV71TXrQM1+ad03s86hYBOOHLb3hdkijIhJgUrWgYy3KO6eJ/IJwVzBVjRa4swt
wbEYIvwqB/NYFv5TV7nOInGdY2M+AR8lx7UlSzjVNob/LBQi48LHsv2H+uFD6wMYimfpFp+ED7dC
N1zrwwYAZiscNJA0a3+AiugPGw0zWSzgpVtqn3ghqLpI2kcmzvY0jIsaR3AZN+9h4YIRYL9G3YnY
x+hvurRF8dGLk5G1b7WtuwcUeqGS1qaB9bsqpcHJhYXDNGuOp388khv/LJPnF8J9wlTF539AAh+B
rRQWxI+5wPJDlOArQzqXQpo5xp3xznMKtAU5yeBWmoQH9aCPbr5Nk46IKs/Y/fBkXP51V/0432Ha
9fFSXGEZHA1MYTrcb8aMCvmxrYQWsEQ1l6Mg98nMuzo63ISwt9Yolh8i4qZ3kc3WNBObMJnp5nZK
OgtJBri3wfHPjvCmTYvMGqSrdQI+5rWUKxGO84j+QFijAs0asfWMh9bOrCuunr5zsTlVYPHstQKa
ceMW9Rd/iPKdqtBeRIVfPyXA0Cu/PpHjd8upy9+0tSeXY+qlS1/5K7uS7T7gUxZzNwl3vtzj2tY3
WVjckRLWx+DZEdGuByt/QhFJmVIHzzeF2cSvIN2WnCU0QFWhRBhNEEpBDZG1pfHoZ1ieZA2sHxn+
vlQ13hUybaooaBmlRCQ6ujwUdefS/CPzMcQXxV26jF273iMyJHbFKeEReuZjaEwMbnTsWj7pIOcu
QM4EdBAIJwRDd0pLKO2I0SGs3SiBMUrvH4CRB1pGs6R9HaQbnxxvnMOpCntZTS+1wJtmCbpkeQKc
wSchQUbDcwX/jOAMI75TQBlap3M2Xj3cBgPyKsz2/mzyIjPMwBLW6+mDiFNgPIE1bQtflUduzmcf
vAlD0uIIp+oVfBXECx0Z/WiJr05TXUOrJ0te8kmMTq5OWpMFUAREjmBuuJE+AWyRALdRANmqJKnJ
RIvvSxvhXUvG6GrMSD+o6AjTQdpXWmi81r3rgQ/qg5Nrp93aa22UJSac1IqjtVYF0zaV1bApZHps
2m2rJ+GDnlVYLHWinhUkCtXJJy2eZUWFX5Ah5QSbsG6+ar3WrN32ngWOTALXEcuk7lLyDWajI3yk
JJTHkPump+2N0rVcZpIC2UapGQkWTFcn6Q0GXnSZwq7b6/ZZtgoahq5v3arzb2lE3eMafIBbTBKU
Up9iT101D6x+E4SIiEpGZkmEY8o2jRvAH/6+f2vG4Es0w/7MsVZLD6j6glPhVeVusilRpmwsH89C
6aEG9IJTplnHYOK9wICQ5sXGnHOA9dz4xtPzOUp4wd0pqKPZhxZTm60y5QYr9Ab9FmPxZkjqlriR
GSBR4KGYH5ia4c7GcNBlFcGtRV7GJSSmEpcM5vehVNmtM5orOCckE9VFtcJU8ty4PRMub9pO6eCt
iYiRh6hsWvBx9k3cJaixY+vVAzR/ll/Jz9JXVosf1hLa1y4CJzj56bry7duhMJ+l3xyjPowWCofH
GqoFupECGEehrGfPyB6UwELQmwn0Sul/8bXkOCjrUApiNSSo9jWQoDmQbjZctMkDfJdnK1H0LLLo
rp5tGL7NC8p1G29U7L37gf8w4cJdpkRpX1Qljh3ks1rU40OajYQBIaqttVbcmTr322gkW5XMsOIB
i1AznsYxnRvhyBY7hC6p736DdJVWGDvzJMsXfSNY3QrUqnO4m63cR1iZRBq5PAYV33URK7oJpfAM
9KzHJhBqmcSauRmGqX7EvcCjOqp8n5sPDekm9mTd6NUcTScxPpMEC5JwfEbXTM62DREntooV8Tyk
WScaM+r8VSl3nRGUu26nFomz95bhj3oEWp8eOAF9qizv1s2SDZrW14D0nqUFlHMZ1O+ZKfx59fmi
IzeFzchTkLb3kIiNgzdiRyT2a9waCNswOU+k2rhyG1nhdJdwf3Mr5s+IfMnhxgOD+Nw4xbL3ISow
eZB5R4NwhBTatTsDaeap0PtPYDfViql2sE3sry2UzCcnKMtLgWDSiSSN0FTVsP0I/gpGyz0AcIWq
Rms3McMabaqHOo/QRIG1ZsXhjJB27UDSibmTaXOcEne+++F5R7I0Xj1f29ca3ocMgFIwOJghJNt6
ou7zxCNmLZFo++/GvPPfbLqsiA1H5HuTZpP0pbZkTwVrmiEexcHKG8vbMPKwpcywWNO/LYY3IfUv
HkBeWeo+Lmpn7Wn+ORytI6k2fiVuI+wNm17zpy3uoacpg5URqPFzSeLlcsp4EMKWLqgGGsJUfXRA
l7Y1nNI9d+RXgX59ygQBnnLQSI6CibY1pXVv1faw0AFUVKYaPqG0G9YJw4Ctf/ayPNwQO/+qVbpk
scqsJfcWYGxcnLRbvTcVQcbqk4iAHmW+jHZ67hj4H63Rzi6p0SBB08alxLxe5Qn40NQMFj3FJ99z
JMuoG1fKkZjbIj29puBUcGBLpBdaerXmX9rsHFlNsI7oWa8AbP39x30DoAkdXrb//g91fFMrF1Dl
RmMhhPsqL9+/Fml3ePLU8DSiJKxs96kZVHYGaBs/znbfJNX7Zwrteq8XnbMqUZwQnxBYu8IgTZQb
vNrQYQENO3oM3+Nh5SP0Q++KYT3FWdXHj64KMBjS9dpXg/sUOMZtFSK0HukwbWUyPQ96/BjUgbMZ
Iiddj1oxrRqYUSbrQQozvpq9KEGXrM2+/my66UPpAli20mym1vdXJ4RWnLYlTK36arbluGvsrzKo
P3kVfiXfKqgv0CQoQE21QQeuqA8TKFmQCLrO/WayU6YCnA020YEejRaLYp141WW2d2L+c91DVja4
lzpaNT7h7SJ5RxTurww1J9e+ty5wTz/ByYQw5Qt7KWgr71vn1uXG6p64m5I1fXdOlJVbbZNsHuwp
6xu8IEJ5UJ6TOl6CW00Iq+CPMsMlzBOMUV8jmwvrz11bxpwDhi9+p/JL5NbfUPjlyyBXX9u22hoq
7LEybDEdlju/xvth1X17Z/beXZqGoBNrTT/Zmn5bk5NI8ksst8XEizRzxX2XyVNqpu218zJkyMbE
qV19E0qEG/cL9g9mHiR2LWWp3efVYPC63rrOZQPMNPumStMvsRM5S3/M3idHwSIeGAZJPQSGnkBI
U0S6rAZid5auXmOJc/KlpfKKxL6zU2rXPpJf/KjrV+SzlOxd2dc2nIqz2Uv8SE1yM9Cyynon3jhZ
+RU8hTxbyOPoe/JP3DinNPDQ3oY6gkuLGhdi4VZm7q1TS3+bDcZ91BBYDY7xrjEH5AOEbc436LSm
d8MKm3gHEvyIWjOWk7wFDFFvM92i0T3kDN9SBOVm0K4SXPgcQ2JvlcS+e4OXUm1rJ/uiknYTZ+LS
YWKDU4MzmW9P8HKPbmeC74MCtkM42+qvUYn82ol7XroBkghtQU83CT9XcTUb/V0Lsg0LrrYynDk7
N+wPda1wpTvThHy8+DSZETEArXujDfZG2n5wr+DjU+JshQ0uK5DzXBUF8aIMS3sZ6CFtLRMnXeLk
2PtSBPrClXcEOdKoz+0KTIcIloi201VsxycY3NXWRnAFocTZuyI68T5n1xrwRWoaGUaL/NCiTLhN
hzZauKnvbYDyiw0+8ecsbM1DSsbGYSIAsSbChQT36DT1WjwrhpdJlgRL/IPXMQaHDNSDKLbq4lbJ
jvh3lNqUhWugQPAmE+MNkV+4aUq4XK5367lNfK2x2J/BGwENIlVdNljkLfDsula8R2TtnAeijFbg
NjjgdN4XI26OXPqTLHqG/tjxAJQXV/LLFobdF7uk6R/LAVWbA2ydocIYbwpcxcus3TNnMS9TETzR
bkgYWIcW4QfaURqAUcpc01bI6pk2BYOPL6cAf0fNTpnakJwx0+w9u5rYHpgu2N7RN8nz6Qhr31qW
v2wftVCAzZKmunMp7AcLzEsUtyef3Y1VuPjsjT4ux5LZC0h3y50y6gi5JSCXCkeST6QGl0BCL36W
ke9emcdBIcru+g5OfOzTsWx4VyPVvyWUBBToHPZwjHJOXQkHb1wAzt1uySacmhRZq3XRVPM5C9dy
MLhH3BF0msXKl5w9F1lWSVSilQEwz/k+rhmt2E5WrGEVvYNbXQ17pwM+lgzWu+q0zyrJj+aUnRVB
FHOAAlH0pVetkz74Flh33JTEquWWPGg8YJtq0Klnc6B/Kt7jWAJcH4dPw9yWoI65Ubp4xZZ6m6KJ
LDB/LvK0fDfUfRY8EArFDmqSi+0l9DBxklY5kGbXePU5cbNQV+3CmMhJ0HqytLVx21ryKS60pYDI
bXNpsU5ULWPzOWK1eWpg8tx6PF5AFTxB2AlteOgLfGYmK74dawyijGU/GkeStyjDcMO0mkn0dxgt
ceiesYO8xCbqk4mFflNVSQ639i7qxb2vnNdChbdG5d5baXoDAe9BCHI4hY+IkY0wqvZtZl6Fptql
abxkaYhDwnfOtTcDXc29Gqz7RhAt3eoI1cgRXsYJbgPmz61uQ2bRigd6WslK8/OtBmlJmxHDMFLA
vDgm8akPVhxJmH6AjOzsIVDhHZiqTeAhDvFjTvplSVCGcw4DuRvK+DUQ1T2j0nihq+o2rPmCwWnu
cl7GyqIqRSmKSSzdN1l1jDxnq0T2BoWBDa9b69o7kBp/oSXJHX46G1UU/stBWpjjMJIN8ppPF2hh
COQNNrr2onl+sk9ITcvj5qRH4x6zg8O5tClWFaXkojV20zZhPbYSUICN2762tgC+OW5kUXqQkHgN
WoH0ahDtTpfYxgfDJwjgVFU4B5NCu+k5r4cRQnJsb4gua6gIcbGuMpKfqM5WIiSSszbKz4FDXq1U
FIq9szMaPAqGB0Lf9BgNT9NLmpa3SQy1vu/XqeoJbaygvmTJneCm0xHq6cFbOqPGAt+laiVDXjQQ
wxyADYskFbguoExBLYqXMq5ZAC2HcwyCx1HJZVQWe6vhQcw0jfGl3Kgmfsvb4NQPszk2luf5k9U9
O9jI1tlkacWxXts6+CP7Fi9Yb0s81YSPzuaM7nuqunGILLNYgWyGaY5pPMWBjRZAOQuOLYs6DZlz
DW/9VD0HVG5uU+Fdo3MByIHQ8DrYF1Xx2pfkfQGKjCEOL80eZkpl+l+1rt9rPbnkXlsDAJaMo1tv
3Eb0Q3k/0Kd1/2KOP0cRsJvcNR8V2k9fL7/pXfWpS8cGNYj7hE3w25QMn1B9MuBkzY067c1Lorto
AD+f6V+gR2PwxkG6TEgoJIKj2+ZzUk4u7iojtDFg658L6b5WsvApf9ME3WC/EYXTLUfE6CYousVA
tl84wu83hs+dk70HOCdxOZuPQ6cfAk+/NC4Bn5P9luUlUQRTAzlsICrHQsLDdPDeqb72HC6WSJuw
5SCw6i2HGPZ0vEGaem/n5AuF4iUIDA9k2I5ZXnHFgrwMMEzHTfmSMK9l+WnHVRFmzABJ4inJga+J
9FzQk8OosU9G8TK6ytrinwxIpEUOXNRz9N2AIipDGwDHtHa0pW0SFo+i3CAiIx2XEzfUbMFHYvAt
rqviporjVZAh+arC1H0MXOZBkSPu4Y04j4b65LRIKmuseFvhlerR5meza47XPPXqR912D6lbG5cp
wg4uSxkdMgt+XF2SjUMG2yMfHqCqqRGH77818GWtWuHFu++/VS4RgLFe7uPB9ZcjAFIcaYKpoSJQ
KiJyyDWt/pVQhqWJdKkxTbIH6TfC7RX+lRPbySp9nrM2tneT4TIXYqHzSj/9FEhDHpMRHWhpN/nL
MGDadwUr22hKGhvQQgLHdx/bOJ4Jj/QUyPd17UCdm4QOd5uVL6lOWk01ajl4Q6t4IQ7kkueRcx1K
dws6vDmScDgTbvmprhySFZGK2iGNtemTb3wJJ1m8FIpdWmtIZ/CIvFr3wutfvCS+NxtHv05aWpwh
c1gL2zbaBztnCJ37LX6srjmRXOM99JO1y4dQnsirrpcoHdSO8NSrMYh7oIKUHaP9HMThAfiZd49z
JTzGhHf0LVu7qIdzrDnqvlIcS0SPXduQgg6M2YYnE3odqlCaN0WZzufFYtfUnPBaCvaXXlePHcPB
OxZ3imDT+xKn7EbfvzRQpAxOYNCBC02HiDBz0iwLJEGlwpWaQnmVoPsKkn2mdiQDFqt87wK+qyoN
2bNjPhnW5BwLskjYCoP4xZN2uJzwVi9gjMa7rObYThSLQv63Epx6jym9TtbXzDhOU9wtXCWqVSTf
+oobnsDKcjn55ROkIYCXpftqO8h3+TEP4Ovhd9biBgtxB3swRS6pkpPSJm8D8IWuMk2ayEyX6ZT0
C1Jd5mD06RB34T3JRzgZ0+qbEcDB8d1uNRFgy/Xl96anD9uiwMhTh9+KSZMbA3iuCF15C8SGSJA7
kg2xP5rUD8oOXXz5hXVKKCVoEXbFIvBw54+llJvBi8g0SYFyVIhyBr1r7w2At9SR5TFT6kz+0xeN
adNaPf8HUefVHCm2LtFfRAR+w2tBeSdXJaleiFZLwpuNh19/Fz0n4r5M9PSZ06YKtskvc2VZCt0X
7Wyj19rkGLsDKIJrGob1i1k6O8WksFBz+0ef5LpHyUh8HvF+t5YoNtpEUrbNGkThxgSgr/xgvsW9
jm8yz9FHCmNdmjGZJtXFRknvKfk+Lp2mMNZT1zVLJ1axE9J5HyMZbym7hI6vqjdtmvb9lL8BFidz
OWOv1iiBgnikdWQykEwNTZTcoMULYIY7SZaLYtBOb/MWrvFqXrtQGxfhkyYo+iU5B38mzTy89Xl/
Zbb/oFPU2XeURazw+BEFYwHVOJF5SR4d2tZp+Mpfs+XUFFbgO0Mt3qAcUZySqcO+1EbAaVpwDQvu
WwVIbz8MqR2gjUzxye6VxwZAKiwbdwfKhzi1KO32MKPEWbXI91adznTE9UADXNTziqNmPLDDpJml
rVgHQEjobhbumwpBFKGcy4r1IdwYqkqtsFGH6dkogmRb8ugy8AfreFATN9mYbvemiN8OQFNsu7t/
v01JN8chQ58Ou8LajRzFKRYB639oLQvXdMYgeztoLV0zBh99kO7KzOgPcxWQHW9jqtcB1qDrpBYD
wOCgzs20RgFmXgQSAGFM7jkJ6Qfmb8ZBWf7RFiyzBhNwRWOkZSx/tsZMy0O5/J7//avC/CCzSbf3
me3sOh4I8inR1h6mK60Sp3bI81VYJ/iKoqJkLMLrsnM4rY9ThJe7rC4cEztGRM95kXznw5+cZ2A3
SD1dd3VzKYmVNmrc7lSic6vkO6UedkUpk7wEwVKqUoB4gmzw1WezRRrcugf58NrPtGXMGqyVeOmD
US10BCKJ5Xbqms/itccgtBHMej0QL74uSIXmibJ1ELcPSYsfJcekgmlm2jPbwWLeTO9h4ji4zTSx
ykcKm5tvXbNvFrJkWCHYsLSZ9VivOQffyFP/5I7BQXye/gAnIVikyWe6bEgdYRhC4eHyMJJsGEoL
IbsQ1aqOBZz6yMzWQQcBGIOYSg53OLmze6yTz2mm3TYPEiDkULIdXfvt9fzcIw9jdc5+zLTdySVq
TEsurB2Fe3HQ9zuL+tRV1UuiXU3r+kbgvGUFRrUCvlrakeIZa33PZMaA/BUuMUVBWGmEX51JzG08
GcV6iKBUsn9umzB5m1UzOc2TQkSbdL4Tthr+emYAhOB/ur4PSUqyBLIcSWqDniuR/imn5E1Xi6M5
6/rR4vNLoKRcjRrsFwpoqwabBl8GZ4bApWEXPBQVGBaxl9zA/NMv8lcPF6M311pHRgvyklx1Ex7u
S0mRyfPInHHWXPIabUxZ/HI6NhubY3Oq0AGu4cqMFdOLg4En3AVow9QR+ISzSx3YszOd2UBZJ+PF
Zp9jEsBdvTM3tQPEzsrtn6J/iQcl35K8qDck5Znry40t61vE6rIhewHL4qCT8KRq90gigD7CcD4M
HLEqen7f6GB7VpuMyseI8WeK2N0K6JsUx/qynKErQcAgMBJRebGM6fWI8ov0NVXlp5XYL7RJ2tTb
Z89UeCnWwwzOfaSE+KzRP6bJhomeFe88+26ef2hSBbFnlJk3hOV0MRx6kLyiVGAkDAEO+MTstpS/
/RKOIBIdDbRm0l4bppV1kMhKKZa0dd4bHoz42nPcqFi3DUU+Uac8gprFvC3QhqyqoHNqlNlbXbR+
ojj662dSVIGvL7wlk5lzlpDXLcqdSItTHVO3zfrV+KBHJF5XMsF5nNwCbr5eUzBrCVr+US9EHu4x
v7PbnOy4YtHDlaUXtUrTwMha9u/nCOmWNB3N477Wr9XsciD991P18vP/fhQ3GcrXEDylDtLNv59X
KDY5/P+/sqkxUUWDoS87Lw5VLoL0vx/++w+lpkgUdLggNpPB//0v//2wwH5uOzG962XGd7wAYA7l
oOWHfz9iuf5jNsmVmJ+6LfX5HClKsZtmZ6Qfq83P7eLaHAEfqAg9G/zwvI8cHipA6JjrmgGZMj1q
Jmg8OxjCbVErX/ZgcuY3J4ZCbfbc29AeVNt66WhszOjegd01QevmcIIw+VPl3VZ2bcqrFPV+2Dp0
EBegznEHeIMqplcHI6+l2eQsO7YkEjM8YQZjE2SlQuNV6WktvAKdiPed1D4yzA0nPVB/Kg6Aq7C1
47Xiaj/0Y0AOgpXElb/ZV5wpeQCfDED6JxAJBCZBbYyyX2pC+RvNUtnnCTx+enrQpSe5ddLx1vSw
MwcHGF/OaZzW6Zj5K8TmwPixiy7w9Fm4vk5qhurAKr7pqbpXAvmHuOyOq17gzwhMrpMNR3Z0sCOR
ZF+afTGrApJ/fXQjg1G0DE7coh2OHuREeWzRTuDWrfqYMw2nNqZ6nB1XBW5dL2ra1g+s6NtV1XpT
TaeSY9OR3tK/miOWI2DxRUklf1xHfYlrMbJe9KAdqvc01Q5tZfCrUt5Fj03ubvHYvFEFgdklnh2Y
Jtyk6tHNduB1qISKcEyvTXJ+a3qqEIqWx7bSx/89u/x/7X1DOeXy+P/3qC8P8f8/4bNLBZatIlks
j7TeNDz//x7sf/+g7yLwiAVAP7ZnFxOENj3nDkl0Eujrpsp26ByggScJp0MzfUYgtKfmdes3E+/e
FHBN0pVBnkPD2EfdDHw8Ky5qS0WVoioH0bEr9YGOsGKq8wbw3k4TLF52OfBWIOxcnJQAFq5ahtfR
DANKmb41IDnnEaCU3/Tyt6EPvnBnL6/JaHUzVBkQGd5Emp+iArRBhXttbLD3Vcbdmi2C9IXubLJC
+7uwMteFkH/HCKq0jkkAu0awg/S8zqmcOncMmmCaNi9tR9s9vFVOa3nVb5R6uOf6THMtJA1yt2bp
p5qKZlo1KAVKSQhLwtQUmvAadc59IFTYEZ+65Auxj845pTMZbe3MQTMZZPTd2ay7fcZi7AdGBTLr
Qem99JLKBZDUZacup2BEwzrtiwvJBMJBUTYeRnMnck49vFGvAzHhQ8BAbNN3PaUVWQQmBnRQMuDM
Met+ccYwrqUi56YQ4IG6SaGdSjcKPPOkhFTteC3oVD/UtHzH7emf4YPBV722ZApYNxpO1aQF9zzc
51vdru1V6Y6Cbj0O2MwB42ZlgtbGZoEeqfKJRFyS0QS5ornFT8busWKbvrM2OweAfoyERvbEPvOh
ISabArl3Y8gcomLRXxnKQnIpsUnM86h4alR+JTqQqGKOdYY2pG9DnekYRLK1xnaZR8Lej/uF+xY6
08jHWo2M/Ps93scFao0tU9K/UOaV4TEm7tcY5Hk+zZyWvVTfiRj24jgVJ1bV7xbe17EPk49YUcfN
bD+491GLW/nOYLnMLoI70oakzA0tqAER75U8CBujim6Jny0iAWTqDF7YxliqISozNbjcdhst/9DT
8I1ammEblMMJqrp9cEvs0QOO/XUI9niTqKzgpRHDZIMQnbYloVyK1ad4+g6oDfwR0afRkX+tVafe
JxSxz9wNYo0+9zJI75UjiuPE3TOgGWgbB0Hq96ZLSmDMo21dM7ueQaExy8ieirIEVObkBxXYDrjA
9li10bDP0DEoC/ixnJyvEuJWpb+N0cT0CqWmtTUX/OjMYJDv17HQHXnf3qCPcxcgTAxg28+D7EUH
1b/F/Zb59ONsS8jhrHygbWAk0UUSGtsctCH6/FJuWUJaizmzUU8QPGfLs6raaN7V/MqmyEUpoZah
hyLNPOU6KDrZEcvZazmIRX2pmlVc9+7giDAG3slazM9NPR+rcqHL1JFPli/3ebI3oWhTXw9BKrWZ
vhaYZlYcmOgWKTUY4q/gjbJNE5NGoKQCpGPJ56YbPxwMjgr3qtUAzldhhouDG3i32UYuk/zTzKam
y6T0QfVpm8ZNPxxbH3bWhGMv1MF7ZGNp7cCDQ+Btx5eZRpu+GXFxmOY5UgXOrtnmhWz0xuO8/FsS
KE2U8Jkz8HrUDRpKTE5mlCdxSo0SKgLarllHCkfWBUEOrxoLFa9ILeG4CNPoPZ2ubf6EIBOpf59W
CvySo+XC/3Hi8dM1M8EjoEBjHrvUG9txXtVzYzMqgEJjkn5LMsZYCwytokaI9KKFkCW/TGyLUv2j
ZvN6SqubG9rI/06Q+LRee1EukbUjcFBzNEEgCPdVjThpxXa9YyE0NlCa2BvwPrVpLD2avks/Yy1x
rMaPBZFUmjhqj+Gzs6fBHsp7FB/VYAYTnYTCm1y6pJSA2Z5dQTEO2g9niGcsVpCB2hnqCQL+znas
71RbMz87OyL4m9SiWGcqVlHH/WlKqa5VHWtWUB+tBoA2UhcMH0seUwuhOcKCN9Wuu+77VGU+xYyu
4jLUjtjFwH8e5gxxM3KGo2Q0wZfIfd6Mh92cpi8YX5FkNBtlBblirj9NHDl6536F+UJHyzD494qG
5Y1WhWi5SwQxjdSkzmB5vtIm0zG4yiSDFP0jFAt8gnPy7AaUqbYqmEIGRtIkHdCouuLFNvzHgZ1B
DqT4o8H+s5BqjzrvCU1pKBSsjgb7OpLaCfhos+9BbQKi0FCFoBfaFazvFFOMXRvdxs34QOt5ZB1n
i28Z5mlcl1dR6bJDohABf0YgKygHZ94NODhl6JH04PvNX305j4zWOjfZ53vt4uQDsg7j5K25/Pc8
h2ATVFpoIniFQ//QzPip1xVf2PGt5W1bOYAg/LRMzLVp4zJLVNwTGqNZj2LKxAsnKp2xWtDvamqv
lY5exgO4MbL5eW5xd9VG0e76unC2vK1v9BkcNQuYeziZg5cWx6iOfw3ap1YMe4Gisx55ugxGCgt6
um6wsTL4I8FQGm9kVKh2LUOPuQCnAclGZY/Ry0QhVjoHlICNwBHjUt3FPWx0wnOY8CztHuna+1jz
zkdq4pxGWzuR5Ec/C/OPTgXqiSHt2mlhsOEXMrwsC271UGBRIWwaz+EJ6R2qcQcPbzFRdtQpYQgB
ZyHolWJcz1SaHJ2X1fnO6uL3EeIxCVPljJgFWL/YdjH0RDWc6LLhxuurU+GrDcEjhor4ndvcXTGA
X0dDQvKhp5IJUgD9yvO+c//Zfk5ySoWfWGwgSrZOjPw2VtIXWvZlmahCiizRtcL3Tu9YDASxdqou
WZvs7JvDTPICcFH3dNoR/Zoa45UOULDReuFBn1uo4gNJi+k9FcqxTuGnBmx0VfxWJ+mwKp18r0XJ
QlABBMgicetNJ1tbONYW0IrcFqoksGaubLbQpjDZVnnh0rHqVoKjUuSat1wLfQ5ggVdRzJh1VnvR
ZIaSoplcHMri1RDtR2m/QZv6ytMOHLGh+KHESYom1CJXHaLG1yXyS6StGY7MZnYfa5WKYD2g3lti
dIAOO8ppXPGar6NsZmRbQi0zLXInRjvsiybG72bRIqfKCaAMozk0l2/V7PxsoPGoHHR94+aDg0AZ
oaiU7XdqNTrrZAWXWwdbYbeXauZAJhHDJ9pqvUTqT3k/qF7s4CUCLnRO1zQh0qMapg7XkQqIpZVQ
fi151XpHW6Ushji9slM8EudnReQWrYhXbrAbxgfPVQ7ln/qUhhvcR6TmPwGtEwecg8tOiDOiSR08
DYpL9ZgWKmiwkvZul/CuDPjuYi6ixZut03Yj3CriH8pVQXZGDw8tPnuqS6L5OchapuLKc98JXI4D
EpxZr+ic8gun2mr1iMkxNumIElh1oxxnNOVHYlzcr8YhpZJjpQ2d5mdztHFc7Mlaqa9T1nCitJoJ
T0Hfz4D9xzG+ZSrD/7Z47pPuNezEnV/R9AOJ9DCiwEi74FoS0mpP+4ROFcv8VufKa+wsQ4ZNCTZ3
C6qBIegixgwo2Zgf123d6F5TtY4nYThOMntWBscLFfPDFAEQLffXDdNHGxUwxDBV2ONDuOnVqtio
EIHf2i78TlOySQamGTUcPmTk5uuyUxFAspNU8lNl4OKfWElhDtrA5YJNnSYXDoflBs/D0j6zd7Px
rCdyR2fGnJGaUG1uNhxPd1VPZWFi/qr18iVlVr+TRcbjjodlE8mKw6LOUxvsGXcBkstxldODMbny
t3YHto5BfmnR+GVLd5uqU3egV/ATCNo7bzrtJgp+gxqdlMyWjNb8cjtbZG+FPWkXzHFHZow9LVWs
qnHAQKdZVy3nnBD2y6pIlvWbbuFgeI0aKNA4FM3gD4QWGkWw76/tJnqjUVU5umXorHoXFxp1dGe6
av4gRHvMnH7tKdD2jYPO88ZUb8Pm/pfGPN+puzduckv+FGqmMR50bpubImofeF35C8YwRhMSVBvW
/HWgRt/MtC5DqsPR71FCq11oBH86Op1oWKPEy26IHaZTiSsblJpdv3Pfl6u8YteeOYZCpjpkk4Nv
XTKxSHa1qAnauht+K8AjLr6HPmgP0tJoyIPkHZdyl1bxg6dF3ReVFLzWmDro20Xu01+XB0WJp6fI
ySzPiNDVdDS8UfPF1N+G0MTsxnyfHuM7dRm0XwcrtRMXOUicsWn2plbMNmrJ+cUtKQwldX6O0VQb
FFiDlCyl9ERiHJ0hJaAIHtRlOpI8IkbAXtPSNWgM2xFgHS4Q/jwYzn6C+WS042epMjkzKq5ajkom
YGUL9zwsBw/OlGzHv7mGoNc6jH1w6J3wuO9Uh6vBbGQHDG/7lkpthmG0yNTVy+S2u6mJ9sv/GPfO
plZu8VgiiAb5qxpRejUpz6mMpI+IvZA2JWhlcxkid54pm2lbj2yMpk5+jM3R7cu9dJl4BmrqA+VD
HOt/VBfGTRrJJxDS3LPNpySMvrouE3ztFAsUwOtDPQEHZGrntmC6KWRIl82HFSKZBuNrngV/C9k5
qzhCgR6m8Eb12MYd0w/KvjinR1AaCchPoIA9KKE/czV/5O0YrWUTOltOeTgdkS5DydyZAsu1ox8B
OLdbUvIPZ2wOIjLMVRNU1CqbZOyx03Jax+FQibtj9POKNfwnHoNLMilfy5I1AxDCTbjNE9zSSjTD
JTk0EqRSvahJU6f8JKCgV7b63DLS8jL41QFIYmpf3SXIcxmE7aBlpzd7gKgVl99Oo9KFMiAk5WCJ
x6n/W5Hn17vxygt30fsXbgF8ubVmIqubf0OHekToAOsmzC+dRkWUxskrj2asE5H611gOwo7OGaVm
YZz+JqNprCFxvdJUtLfiOqJnmg1ZKJRXVi6jexd5IuNqPZTv2jynO71z3vqOoojU5UK7HC3huxXB
eIm4uCcRl1YmCuBXFROAbwgxPB42WtBs8b+0gXmFwVD4eTbiFQAe6RXBI9LLBzoOfslqsV5Uw4bO
NM5ddXcPNBaKjqojS4sOwvwult6psmG3r/rMvCK/+CKp/7rq9JFGKc+IHbwuz4nZMTnndkPzJ30X
eqK6HN6xgWvGdWDcGJV0KLVd3G9EwZHJGEIfEngOITxLuaMUCrxpm0m4uV5eEBKjEjyi9jxRbbQa
kX2B//A8Bd9zH3A3o3h1NfDbMQlemc5yw75wN6BPbmE2WFBPI8tTnfk1qIEvMIf1OzxiMYTTND1F
EIOPrk29TBCYftqOGWNEB8sZazIK7cAJrNjFwnhNOveo5BiQleitwGnYjOUeUwIKN39uJ3K3kaqc
GWnCYtXKGyz5eFWKbBuG2OYmvKK8++iCefkN3GOfZ4NXsafHtngVo6SqRlxZVdZIlCvLHi1gyEBd
lazdazEvWb+QuCn2NIwIGyzMXJgg8c3i+mz06UvOSJpKyUNkabjKx3pvUCKmVSaVTfkR7+ElnhCg
G60k9axREp5ynkqKZrssnpqev//7EGu1NryynE9zZa6TYDhWdDmuAT9sBBUxzhTsnFBeoInfC2E8
B8nwOoCLr9JxA/OXXzjXuIZG/DZ2+ijc8sGHv2t1QN/lwB+qpOYkCIO/epbCnK/92ckONgmpDVHo
c8hKZ7vuuI3EroGLNBfTAx/9Mk97ykV7wthHThwTElVJoXMhXfZXEWf64C9YOgNP5NUO3vehmllk
4klFlA5VBPPquHwjukkZQN2yrS5Dl5gOjgr3GFSadhOWmW83w92dim9eu72AX0LI6+7mwMwDnlhN
2sC7rXMx25+GDHnk+uweJgnOaEltAqqCMSqfkw3+jzKna+m412QiWZOmxqmjGKbKxrth8VVLy9yn
goHc3ASK5wTuU+sUJMYK7WBa5s7t3HtX/k4Jc1Oug+gi7ClcXHhPRixtzMILtT/py2Zlw7yEmFqs
6MB9ZST8VYC8iwV/kxlRxpLues60G6m9yOdI+wKnEjoiPnzsGOluQCPwBoNFep7FH6PjWKjrDy3t
qPMqhg/hNMWKsdYjxqriSvvEVfBdKzTYWj+mothrV8EJnDCq9mtJHWy1MzyaqxpA6VqZutepDVZu
OzteNIkUEwWxDTOmKUMl7c25VjzFGvYQIfZOPPCX0LGhtu/lPP2oo9wunmveUdReXovUxGdYBtZz
R4Imb5Rw2w76q82JLh6mIzG0fRbavnSNt8IdfVU/WKokBqVyumVWM1e/eEhuttlbnm46AHTGkRFu
q/z0pvIsi/YbZy3dAYrtm1X5x9IxckzsaFr0qI3AXEvPafIHKHiJBercTtW1ID60n1TBo1U5Z9Xe
VArnrqaZYBJqpCTKwKdLS/GL2b3XBR/rGKMuiHgXO1njxR8jRVDw4qJ9Sr7U1fSnCKZ9LsL9hA3X
NejOVVNKnwZ0nRIQMwEbvwkKrtk2MFs6YMzE2lcj+cNZTXGQOcWxG9CcgknxWyc8KK58MCE+0JvF
KV79aBMGkOaU3lE7MM6mLAt6T0aMTHyzHuyLrtOxQEGvHwwc6OGhDOqBg0OzAgRS7aa+Aegub7Xs
633PysEUYt8NxcPUMHMPKbMBS+h3Wh1CL1eZ4HapRoCjs289wyo3VHlKJ9yKmtqdYMZvMhtlACno
3Y4INKpKshmK5BoL5ea4yI+lbFHxfkXCq6wVM9KOde4r8ym3FzEi5E9VZA6DCsCfU/RU2BFHwACX
a0yfYve51P+Rir1kc38t2HIzor2VG371qf3WGtp9TvMD9DyAkBTA2jU/crBXcUg1LgmZLDfWj+3k
WJ4YmazFCDwkB8uNjW+zlOi9SxXAmnJw+PEpGJKjKsXa6C5RjGm3RpiknImbBnKnUwjovtyvXL1u
19wUX0LB54Om+VBbEKCz1X1w29nRFhd5ccdFZJZE5rCDc8MGJLyHoUD05pEzyVlbbvuqWe166tM1
fHOGikInGmjfcWfs9baWa/gej3IqyyM8g7JqPkLuw2xK67DXX+B5PwsSoVjoTEbh080o8k8wba9G
p4I3jO+cBygJa7t7zsMC4fC1yuJra2eHMlZPAWbskQ9SNSmVNpsPa+kWrEfms/I7s/WP5QRTxy2e
ubFvNqbVvy9ZjmD5jE2cSzgIzU/aDO/2ED0qw/VT6NiVRStEOOZ70K6nqh/eY9BuoCaBmdeVtUvh
5znWmcESiwoRH2CiX2UVfziRMm0kSlBcIVNx/9sqprii9nENdyWTX+01dACxKVw/rbo8DtoX7mrS
e+ccs2YeTVeCi7j7ewXkaatuMcXwwka+i8PHM6rs1SiHq9YHuEJQOIU1oIqGAEQHAXJ+OA51/sjz
dasr55r5oEgYumaPuguxrWovFu262zpnaDxnO7YA4PVd+62W893u7CfHbp/yrH44ffsk6PERtnDW
mLQw9OrTLkjJ5bsc87BhhFC2s5A4i6ac+Xo5v6l0B6ETbhkUE5tGbsgcKgFbjSw9JhxGEPIL7fFg
WOod+TVfObhdyEh2RD7IYnkPl1Y2egmmzxLSyyYokytJUAQe13xHy6BdnH0SY4y6rkRu0g9C1hWh
RGavKeeWGCRKn6VoMPxWFOHKlTVyIiWU9cSZle1S+wgGdfJtYaEtUTfQ0JhXWJjTCJ2tNOtszOXN
mjHA2XV8U1puFrKesKiibeY8HpYyb6ilcHFjEz0qkcocJX1iLPDdIO/gtCKkELmvo078Gysfl5Ss
u6jP40S/glBqQrX4+2Qa3mIneLEbym9UhMmV0kc+n9IlQnysZIuBSiEyxlkMqoN76Nmpq/TeWeJh
EllZSWgNq7TIT31kGXgmJEoH/y2CHqw4SLMcy6Z9PWtvY1w8Z1FwiGKCs6HsMigGJDxLSecRI7pl
x0nMxo/s4m4Ysw4QkeNoDIslLIFDmne3JYEdDMZbjiWSZG79kNxgk6mVe7ftt9mgvwu1vdqGdTEd
rmlRQ2Iw6Q1rhdMjQNZPT6aeMldfkMTVTuvaR1p12DNtXsqozdl/nZKJQzv+cZixhqlbeWYrT7aW
/7L1boNBowdND85GNT6hwl5SylRWxAwf9Yx/2miUvTtOXj+jq6n2xJ0t9/V46YMZP5gdk5ubpzsk
K011sYDJBgu67J9mZ+Z4wF0RVQC71oqKicAhNKUepkruCkP55I1mWcYZX9X6KUZKTYreBbtPHL0c
D7YSb5raep0n7UbNhB+n8xJZcfA/NCQ6k4Sn0o5jIOourc3st0VNPx/mVtNbLtG9o7z3LYNKa9mP
sLejUOrpJrFDRs2mQY1FsSEGcOWcyt717nbGuIuVfF8gQfEiUE+bXpvIuLO2cxHr0hUepqPo4n2j
ROi1zclQYga5KUhoW9ylrjDlmKbTOOOn4emd6DN1O2Yt+M/kqjKGaysoRi1iuad6g64mgvK0dJoi
pASUyjaWuOF7ovovIiZjMY2mE9RWDqVNVbKGs9npdRqlWOoo1+0OA/n7EstyXSG5Fy5WqyyaeKYm
/ZO39GdOZEuyMDuI3CJiOMcwYcnvh0atoP5ZDO6Kv3XDtzgTt606pT8qLdNDRTcIvQ7yZsvh3skI
Lh9FFwzmGbM0RAw4oNc3DXYjFwQmK3Ega+xffzIZPhlAAiiHU85Omne7XI18SyX0mmnEav80tjwp
Tn3F1XWFeWzzveEgC0Miz3B2qZUe3XsgqqOtZTd9ZIcOkBHgs25rbCDhpEHISm/CnM91zKkh75V4
nWt4TyhtsdmlJ5p56DXIPGZC15K1C6c69+FkuFVpd1SU6UnHGEzY96utip1SCR3Gm/GeJjX1sXg4
xHyb0fS40DHIWZhdtnSGlR45l8DuP/q521kq3YhV8u1aeugJDNGeawW7flCynZxzWtCeBTBIPAZb
VVSYTE0mDmPwXhY1cTJly/x9ZdAXzVfavmdL4LFlLoPXYb5iwY9WgCD2qYPor0Txb1+3j8ak7yAg
7eWaI+RhVeFsbWBICCAqFZn9CnnTb9zoHIJXoz1j2ORCXCKRXrWs39gBeWBH572F31YRBpg0hUBQ
o+B3JemypIgVzpaA6fDzMpcOVOM8FyJfqSU2s4G7L1gmVK54xxXoZLe8WRLqFEW2Po8ckDzWso3N
xdAJsz0dKnSFEqwm6ANk+6lL3c+Eo9wqIaU/YX+fsnlXKlhqRrXzxmABcjcVPUf2k5qWn/oMNo95
LFKNDTJKlDNJRsKTqBnaF2U8il+KRSfkurpxVHjTmVpstbHMNj3idEbiY4c7aVPN3SH75kV7yVWe
kBrvrKcHyQ39Rd3rybeDtwnp0+I7zqeMv0ZIOSedHpAxj2Q5ONamoL4pMF8Jp+65PSTaTlO1jZbB
ZmeQNay6rsCx3f+OLkZkHacbzrnPKKIPt7CoHBp7mqWywic4bcK1cjK5pnKNAi6LWS7pCjRsgXZg
zVm1CazxqMQ8YbFh4fPq52M2lUQ5B7p2iqtKZKIeKDjUB/bcrNTidYCbw9Mm/cOkB9p3uN+O+rK7
tTSNJJqLVm6w3tCJ5HG2pyxml1flrRqKQzgdRFl165I0D0Wv006x6Y8bEvbtStQBXirEI8UhcG5j
XqeAm2BYwQr2N2p17Qkn4RsmL4DjS1QXyK0ggLZzh+Fc88QUivGpGOpTYrdwgEB6xCEzvKx2acW2
G2am2ZcNinGdSSF8ouJWeXQL1kQu/i549ekz04nbDNLvVW6LJLhQVQJxprWOgCI3RL2PiHg2WE7p
uu2dgc5pjImUag5yM3ojVGeOXPE35Upbrpa8JKE9epXhbAwVhYo+E2JfTvoYHWwPZBGpWMzlKUuK
fVbVbxGmlN59c3NNrAezoDIw8WzSpZ6GmV21MiZOy5maQz7eGvlg3nXKNDQ9x2JfrmeGA5J8Jwyz
8SUwGEDkrfE1hnZ0GN23AszxJtAC8AwTZU/xcJxwtqGZcWVTa5c7NaevRbPuoeYAWKrXnZ7e1CgG
ui/5N4L3cBuKJHqa6upJdqr6qroDLapxrXpVh7BsGjPWHcb3dKwq68owyutiM10puap8tjOhclhx
xbkWsfPiyOiNQwKrbW5G13rGT2OaOtTeptdvqXpNabV3opiERZz2p5xyyHpymdzw3EdJ9FUMekes
QYO6aQn1ALXQcrvPelCqfZqHtRd1aKhGmT+MojsLd5JvRD3MYzhgR3UHO3soXEtFiDO8LsZmP2VD
fYk6dqC8Hp1P7kWhV3emfu4Zx22xXJBSsq0PVYmGx+AmJApLpTjNIpZHW6fMk8Lgt8zsywdukt53
Wk05zFZZ3QJX3bczjdudXt5b4gnELvgjUpYEq4FPMcdK5GDReQjhJFtmKET4l08yVR+mDutGA7ey
z9V88uLBOUi7Cj7zTD8CmR/ecBsrx1xF4xHjUN1D+tSsuJUrPF3zZbIpLUOXMHzDGC/SZbSKPwJz
pfJZq3bit/9H0pk1N4qkUfQXEcEO+apdsmRLlu2y/UJ4qQKSnWRLfv0cel4moqe7q20JMr/l3nOb
6KbrJWOxoH/W0zHUN3gKAjd42ayQ4TGgN1h39UjbbNu6uWa6KcYnohmslZf12Fp71CNu+t4rXx6m
OR6ZvIAlJmBmnvzLfwFSXZA8A4htTgz4GCg2LrNoRYAUq5EWodsaote7aOkIBaqIVn4OMSlqjLY/
qaWOLZICIuE2EnslZloavTnZu4nzqoUzcMtaN2JCVh5F1Skq50dG84b2WoYF4gMoz67BI0ptwz4Q
MC/eIX5P9gEJT/xqCmdeGtSkZnLLe27AMLYYK4zVVdgSPAyxgEBTAT/7X4P07xRnPicZ/weu+BxT
hbd4zYYjKLCAPg4dDZoKRDBEmzrTz5RaZIJ4Q7qu5vk6K0pQzcYFpQAu+ejAqPJdeUNzCsPoai2A
fmlaT6E7qt2A9JQcL3AxeXMtG4RmuQHRgHdgtSxJuxTSk/lHRpzVNVdawuTfxiHiCpMqghUnw8jc
wjKX+Tfh+wUJtc8ShzzvpKBVJXbN2KYGFZLdoq/zHB68NPvnMRJSyILWTTMu8bkQXVJ7hciy2MQO
g1u/9raBweVe19kWMwrpt9CcVpM9MmAQhbvxO2/VqhhheJ8Rr5aCDvU188lWU6AwxVoNM9neKLx9
DPAsU5qp32YhxkGvZkiZUoFapTzY5bdfEgyCNHOCdj2wVyAGAwXNpTGmR/Z+bMudvz3hc4e5fLMM
usY8tfTO752DU6r3SFFtFJO5tWsTgV4I+bOaXPTSNwRj7sbuPXvf0Gwiq8Qch9QlL9HngFBDEIx9
POh2pg3LYYx4QzxSlOP0l5lrylmPYMqr2mMmsXyQK4V0SMk3hiXvUaOveC1YdPMGd+OL4zGsc6a7
0S1aifJQhO4bwd7pJp4A51pvBM3/nefBgJTZ7/jdqsjGrWF7F7ud8JtmDwgNJVs5cPSB2JlV993i
OTrUVnBDJ+4crXOprJch41BHDfSG/C6Pm1sJ7+GaDQ2xwA16CSb8Tfyvj+yfMOWTtAeFyZbwEWy6
MXX0FhICDTOUroxBmo16KIEmwchjMV6Y8TM/VYOsc/LmF6dDBBYQ+U7bFB0LpQ6loH30UyR2KsWH
QQdK4iUkBCod3v6/JYNuh/Es26DHUjQvObtfdlW12lSQoteR7J4RL/INdG2EOlPdDSXg56AC6P6j
ImVYDiT8/q5NHqOkIY0YiOeKqrFQ8jUbQpw6MNKOxBXbEykAzNbcbAk1nfybUVHBhYn6IID94LaK
EC15J7edFycGBwKB4RvyznmYD5HzOwZmTJaZKRDTeTfiWgk6JHk2dMkywaK9VhXnHyiSpIaZtigt
fQOajpMNASb4f2POOK5rzV3S49CKUHC7mvIpS2mLhlb89Jg/YiKkN8Qa/jrCW1cq6lYmy2uCFtKN
vIXcDyuHd5pMXLXoLGnBcoN1mIz30o4+59fB8r4UfPwaEcQqyVEVGfU2nRJUg+UxIQAUuN8YL/tb
AU8N1WzTEMXQ2eW6tOs313ffit7GvB//Zdz15pvTnUkqDrjZOlsDzhw0xhztTb9SDkZ05pw5w/SV
ak2Wkf+0DZAqjbC2sNaqIdqxJit/O+Yr5Ilu+q6ZtooY913f3cE7UDc6jFCkPT35WOM854KelEA5
sWxrq5AlBBISD5ixRkq0ztqPtAjbfSijl0iI0zRG7zp0biMpYd48nlI1TbyqPIBS/bFaD7evbH7Z
ydI+KqIN6+1I7t2KfUR6aG36JSNmD1f/DBWP16C3c5us1YQLM+yWu0o0a5xmf5H5cSK4811qlL2Z
bT44EGPQAxmY2MDhVAUGu7Z4T6aYJYs3/7hD76N/B1LoB1/BZy85Q/vKu6Cz/wkXzir7Sb6fccXz
0LwPcZNuas3hZDaHwhBYJAVjhmGilB4qFH0sXoNZPY5jdilVt2WLhfGoQXs39zhyWWExeo425niZ
msVRG8KmmjIMCM6insxG/ul2RLrRzuWnGi749/8Z7vQRGyQcVeDyMXSIZm97LSQtD5SzHKdbmqKd
1vGn8Okd5RZIH/8NGFLgMbI7yQzBwdLJO3fYhWLnIOE7Y8FFQdrS8djO1xgDNjIl7q6wRjkiSvSx
EpJW7SASlBGyS8bOK0Lu2yM8tjO7xTMO7i1ojw2+xAQsByKBJs3fEUNYG35gErEJA0VVZfBzmZHz
XDGmXCNUOjCs/ctwnohDzTuXpYfMuRuAGRl3S7ysRXdxM4PtES5+NSOg15XYlNWfrC/XhVGO5MYG
N6dj8QdDg/FDmx8m9nj70evu5X9GpQwPgvLIv6X20VkakPXH8tET4hVayh9Vt+0J/ys3J9LweKA5
H1zGQhSI21FWJOxOz3IuXtiurJ2x2NNlg99t30tNcdXZXKZh1KIfd/5CVMMLV8GGsKCkzUYCNMAY
ESTgRm+PaQj+YSj2oclOWBEHYZK3TWY3VV3umUdk2keKEZQs12ymRQll9dTwPmZQlNgYPvb+BN36
Swfm25Aq3AoQ/R5brR68IZifMIy9RXP5ZQbtd2ZzwEdWbRy5+o3NuGtb8RQV+txxJ2Lnmh75dA9+
199TK3lAe4z1jp7Zce03BVrezH9Eu/PwlBF0hzTX4lORgcFAu36qktLf5AXY43HG3j61Ae2s4oNR
irG9Ig46/wwQK0ejOsQZiyZfHVOikhG9JK9z6t8oaRYPKUyhdyHrCNLmpLYWwKUpspxNb6UnOQBT
ndWxZfzihvhW55oGF6VHhyhjDzn/lnoj/YI6NVYYb5a0y23DarMP3zqv/qYXu9YJprvF8rI1U0I+
mMbKKh8+QSkxUO4pUkhnDPJS7j1LH8ox3bYDyu0ixC2LhbRcUc68tQ0Xh2jxl6Mzkaz0uGmzteWW
v1YV3kvBfBGW/0ZTQ61RVXWUDOTjzA8xus66c9+Q+r0GyzymVPaPhUzWztNfRQnQhd3VCeUTgux9
5RcUyQg8WS2TPpHfKyyIfZgcPSe++Q4SK9Pmqk8rfYHE9ziTHl9m0t5HOtj7FiWo0GADsY5ug/DB
mOXZHOz3sOCfGtwr0r5gVeXjcQlAqtCZbrCtPWt7/G7c7l4xoBgV8wyR8+Y7AOPiKXqBWka9wtOh
EDppajllRFvDmKnVZ49Flq1OaeT/QPB5ynJ06mSLrxfmQ+0O3PX1dp4bdCbVTQTYo0abWmspUwaH
8WwUU4sEnnyC+3sGKbYkSIa88N6rKdpr0c1HW4vXuDQqPNv1Q9a235THq6zu3ltZUFViS5vQ0yfD
rrRn7iZHhGu2Ztdh1CEjO/xvSZHi74+MwzziZbaBs7p8pJF1QSplr73ZP8eSOOS0RNAREbsWB49O
nHMmFFXKSbQbkXw4NnuFwDfe5/wW6PytSdEYNdXErNEvcSZRCo7u1TNPtkmC9XRkh8oLhnsvoCI2
x4CaPH9uDLVTCi2UTxIB1Ndn1t8ATwg4WZcDwR4FFKnqaQggHaEpgAoQd0Qez5CANJVYpMILdLdq
XaD4qCywbEP1K6ycLB/rr7XqkdxwecinHBX0iHVsFTLCXjtGQHJxWhG1Op1JfviOmSaiaQBLiwMC
pc5oZN2xE0hEUCtAGoBFuPcH918QC1LZVPveiOTPZHXnKu/vyuXRbSunWE///Jm5ZZtvOrZZuEqN
DWBEva4wGSiZ/mZ18hgg05pF85y06A0qWR78nOqfTfPDIINzzdCZNQ3zFANlAH9kMgQFAo72s3Bi
j6QUSKFJTjZPhiZuCLEKeEKdEDv+pgPbdyNGHWU4xmOIB9sOjA/X7i429B7y0Tnm9CeCw5eCOg0v
gLurcLSvR/HkaDPdjQkhwDL/xE/6WgQ857Bm4BHYb3YSjPyZzl9HYp6cm4baIfzBYzRDTqfKUEmK
Rb2NkYUa+Vl2XrqrBEv26j1x0mci7R/rsGHcN8X7yejXVoWLGozsQ6X4gbts/mOgst73mrLazD98
6pt4Iek0rwRoZFsWNnRmk32bbSvYj2H/HvqvidH9MW2wZgOqik2XxAebL2Pv5RxI05edeK9VQRfC
79zaxlfkJ09BdSKWi98DReC6t+rXiZiUIfdRdEpnayfmtU1psVhl4gWssEeMdDrultiQBN1r/O22
MxI6yEDs6e74Y85+Yr4TI3fuA8BYDb6FDJ1WBAYXz9iwbz1+ANZmu7YefjCrLK8tiWtQQ1wQX5mj
fsi4swD71LzpRAGqXdzoh0Z679Jo927DVZHPUm8Vy7/xx4u4BTPm9EwqjNMAk2UjPOfmokjwdMMy
qHqy4mWHD4SE3XVvbrE3MpQOdLvx3OppHHjtRrTzPljSlR/67jbObYrwAgGPeW99r92OQFpXbmMN
G+H/66kLKDIPfcCCAQvTmnAfPuyUiaAe/FNr1w/5xBxgYBAm5+5iRNlPYk0NbjP1gnsWtiAd8Xbn
VdZZtlxJSVoe42nUBKFv4qB/F0xHGNcx3UdNn45sSSON2jZk10EfzGqnV5vWRZdUOfk/T4tPJMDY
vVkr04lQ2CbNuB2GtbQ4lIPuJnp0YENRiW0fDTs9lR9VbLxgXuHMYn4xWsYVDcaSeIbuBTv4Opr9
t6WkUi2OROTmxtbXLsafjM2LYT9Xlia0TXMk47csDQmrLebjsZ3iV7reKU+GH7xI9//oE8rOYF4u
25GRJMU4qDiUUqTJOH4Qil2IR0fVV3R3MTFWIHQP2AsuyXRkJu0ppPURGAsFO3dnN5dc1C9uzvHX
lLj/FXmky+/hm+1x2YV3nX0UJSMaOuWfNile9UA76cXqAX33xU2qk+d5fyOejAar2Mr3xwcAQqir
jO7MUn3ZzVWLPIb9V5E/RaP3B2PTPq8DIl+c+km2MxLk5pb60XGIvZ9QzkfXcPdTkb6LJkXkb7Bg
jiGosl/KeDJ0FJM7jaIhCDvnhEU8IWyR92k4hS0SMNdwIopAydMTGHqrlXsRy7A9ij8zrJ9ngkDW
gfIvbR2xsKD6TVM74ppnX2Qibh2s7z7QX24o7E2nmwUlQxpp+3+CMHPawPgTBa69Mq23vl6ck3Dv
N7XLvpi60B6Ocu7Hsx6L3WzhZuhN1r0Vgd00Aa86GIq1zeYe8VL62nfMsjUUWdYv6VbHPAc9HvhV
ltv/hNhzyzLjUJCYQ89F1UyyFfb5xIaCwOr8CpDm6rTlnsT2iKx4m6Cq+hq43Xtco8g0acgt85Ih
NsqRXxhT+sSPw+B+ejBr/w+pHsdlHABPkuw9hejVR3acmu27LgvscWGyizulqNlo131ETgOBpUw5
5m2ImIQDZc1gcQCPzq8yONGNQRhfgvcDjfNhLKC3hfAuzXlrGX6+nZvyPUA5PbWdtYYYVCW5BGxi
/kwu3VMJtHtZhX+aEc4kyLxANMQA5ZK0NL1pYnpnY7ELWJbxHMnyR27ig2qJT1HZsmtJeewF9oB2
DD+BeFEPZvqOZeWMrUVPKSJMbqRV2pQfeZkjASint5Fc7bXp8oBWVDl+lv6ObGE2eeAQz118d/A8
N7GJ3mIi2iqTjO5B98twlTCNX1kpCpABQvccWrcYzSKwAXoJNR0j14RRH6Ryw4H0FkYKLk3OmrMT
69xnK1hVzHC9FpUZ+xBtpXKbxN3VJijdN8KvjDW7GKl+nRnu2aLe9yRRWNow0Mrq+kNHxkeApFG3
vKBaRcm6YIS80h4fmOqtj6JUr6Fb3vyxu4OWXXQyrA7w17+P4baaOLucyr8W6G82c2r9CJvBsO9k
717KDCNm2YazlF1XgxM2eEsNVF0JsFLXofBJ6ZLdHP9EOMuD0wSSCQ7hhpO97V+BT33Dtl32ZfIp
JHUsUpa7CxsP8HH8kZjLWe15JVCMN58JPvvWZlsobhUnhL7v9FcxQRBJAYOuys7RmwLXQsHwxq2p
3Mu736lxq8bcps59nO2yOXCUosEwDJgaMDyjRUsxu/jnbkHefOQoKGvDqbEOkoxeqmLTdURoKfZb
DfEAbf3L4AJgJ6GZxcwEq0ELumpz3BRKRA+2YqzHxhvD4rKfokQxsRPTRzPTdGykYME+9LNX5jzf
qU/P65ZPVazehEw+dYZWzKy5FAyfjOksecDVlm1AZhwaBX9TFgfdsR5lNw/B8BKxBkDDJPdGih4B
Q1x2HBu8Dz7WokmOLZUvIU7VIk+ke+pE+xu74mZXzmpIrJ8+Kn9ZWTSQOU9ZEf2NfdRiiUZi0l1d
JzlT1fwtMtYLQVQXWMpLvFrdcK21uLnjPefvbGQfnzLhnmvsqKaLdrpjgZXG+pdabud7CLN8TNDo
s0u9DybsqlFoHHX1ZU8q+x7cSx8jghYxC0g37Pm1kMglfswDjWmZgV27jiz/2nSMxiZAtZPLCqA+
hSr4YzIQeIRGuvfF+KzHuGHmqLDWLFTM1N11haoQkXL/BcPCB5P3hDDMMuaW9Q2HaTA2jmhA+SED
8kOH7kLXTAq376yRVy5JtdBuIkDGWHxY+fWDhAqhzl4w8PUNbwFq9rokW1uP9btMKMqGEXEAZMtI
dzibxVktuqnRdn9ElHAXcbJ2rf6SJTdt1v4hKUNsaym+kjB5JQ323vbJt52zagj9nc7pe1rjqTBL
Cj2n/iMZV7XYJlYw1nnu8qPKeJAGxGHu8E8Y7pdF+ISXFdl6hmKH6dmi96o7+Oo+I8oswWYSuvTX
vqPfdLbUxxRBMyEOJkAMj9FopPjztOtAX3TLvwpNIvUJa5hOX40YUZ7XmE+9EYQrl2aoLFDysnPj
YxPqSn7czsEE3SrIfyKAGZIw8LWXxOo0a3fVYsiX/XfSNNduwK+AD94oxIZS7RX0zQeSj7eC3eOx
cE0Ym1TT4Vzv0fRxFs39b2KgrDPUp0GLtSboaO87zhfv0tmL9W0Ahbhsku9uRCFPt3QnteBn9Kp9
VA/Tnify1hbutg+au8bWCwJSqBXu77UX1j84Bw7j0GhSqmJz3YPD9e1VDct0s2TEjvVi1eDrFJAd
F4Olj+Ix7ZJNbidcX6Hnb1QvXtDYbMl5T1YmlVJUcVuGldwTfwmUWrU24v6CPQyR9a/98k30i7gn
GD473f8EYvhrYF+X0NINqEBttXdaZL9SQTOh9g15UXibkgZsJsgBLJNJDjWMubPP62QVrJeaI47+
negwRRBV4GH48R6KDJmgbeR3A4YhhWvxaEBOlbYhXpqYbTOQ7L5htSGAbYdWiETdfQD5R5vpDI+5
7AhRLzjhQ3gLNj/HkDg7dMAb7qOqBqenSpaoMX7PuIxfmX0dG4WQ0JOvnutcVA8txRXTSZnGPSQT
Ci//UALGfKpIqU1ShuCUfOmhypwfHViXElTTlETnaaguddfuOj+DtMVLJi+TUUs0qy5teH7BTbHP
PPMppS550W1zZ1E4WKC/7HbdiRQxsnSZ8jPxLTmEoARnu87a+hVYyCzEoX3lYCjW5Tg+1UlPP4TP
qICfCmaakU/G5tZkqOcB0sjVhGsZ+5g9mj5xQgEOnsl46VgIIgoh0AW9IJNZkcJ0YxwWe849yoZ7
5sJuzYkp3qqMpaQSDzDlcOIWBjE3Jab0jrKRHSneWvjFE3kDIFEH4z4jBVunaR7CArB3btb+WOzd
ee4YCtgQ0AFGRGdU1HthT2+pyTdY5yxnbawpHu4CI+9rRPpYeytUVcsDK2dn/d8zhlX0K/c1lLdH
8OZfoaGe6FDTreuq76FJX/RsmLu6ceRDxYQft7d5L+LpA4cWqnihi+0EueUUZDc7WAKuY01cIPCL
td+2+S6M3W6bJtOby/D40Us5Z2nTmdlpbpg4S6gVEAyVUaIWRzb3YF+iPESZWddpuOc5ddjtHfH8
dywROjIEIL2M1HY1CzwzE69itBjJ9kOxVa7glN1a2M+HoSQB2l56pan4tHTKjFk8tkn6bDIPw3dr
WNya1Y5aG4NcSn0CsWPNgNYPKqh8AlFFNNh7DUqpZSaMw53c0wX/3X50GIMnMLE2t1EzkHrPxGUF
OuAqG7aGliuORa/fS4dDuSnKfchUIOaHGYb6p65BlQIWQdne8Wcxmwl2y6WeMFLTHKJxGX14E6O3
cinXDW8OD5VF38kqSA/RR045DjHwu/T4QGLpmSvVZY+WEST7QeJ5SYq9U2Un16Oa8LPqde76gVWi
+WOjWS1rQivhbiNF4XEZhuRIAUuHaw8XqZDZOIudqqxyZhCo0ZcDlRIKpHoSPZp1tJ8iPlf/Kxqo
OZOaukZLAFxZO34vfA13No21Gpt7L/1/QzE/9xSGfVfuc/8F68w502W3d9nmWlE2bxNFbe4sK+YO
Gu8pI43QV5rFSx+9+FVJ3eeazxjq83UvSjJeEMy75VGZEO3sELaJCqV+NJdcQ+w5q1m6OQvAJj2R
GPZndFITZerwm1sAo2ByLOVc/5yhbcWCsI9YaB3r6FT3EyHPRnfBH/PoS17oQbuXQsVMIXziKkzt
vwN2XjeaFmdWbwbhsWfX/AlKb1tHLrzi3rr3cfZEsPywqJ2czdQPh44msjbNdhNW1sfAkIiJzCe5
KQm/adefphw01Fy9pBWjMjf7BfYZFJG5DVlzmLW4Eeq3j8yWYNLEARjl/kxIwPtF9jNgEcB290FO
I4gS8TUzgAPDZV5dtoM7Gzgr0LNpO0ECdbL9MCGVZ8y/hbb8ZDQTEASUMg5u1skHD+wR7Jra686B
AzHj/dlqPz4DUTh3WfhP8gHFAWsJn+ELN/u4XrpLEDNn6sOr6+bAfyxvl+UjqZH6FXlNwrh9FsQZ
sdIxAbCtvEr8UTao5KVlCYp525jB326qOOx7Y4lf+tu20BkqK7gEwLSTbDyM7tqIWdXWvoHuBDm9
l8Xcciwk2rQ5lzN1uKXBBHH1tWX0Xgn72wyX06qmeEjU21wnn1NrPMgJ6JObIRxOEvbObrbzjAKj
JCv0xF9kb+lmmG4cUFADQiyJgBIY+9HhR+FC3x9h+JuU51VM9ZSni7JoUephYLed4IdZCb2YnRHj
wAKhU9daUEgMY1OcvJhNUPcw1byU0yQuCMXRfAj52Q/+HystT5OJ2H2S/7zM3qiG96czuWRUW++N
huekM8UFsCi3n30xPVIy+rB86j0BkmcB8dxykoA2XuUEx0jhiq7q6GBI4117DoeggZ3dYttUtm+B
5QanIDXhO8KAYmnLMj2oCaxgqQpLa3jKG7yVdfmOzMhl5uTSIijnOcEUJUV/n72RsOn6nrG0LGsf
3V5+oDq+16geI13c2j7E2l8zAg3WTjA+gm1/4uqFkCfa92gRfQmNIoOjlAKbyjfO3qQZf3o5eBiT
7S+W1q12Lc3CcJx3ifU9eeNlTuvyx5xIQgseBr+7uYHBHUtc1gLrkOcQM9o2J/oYvNr8aU82Cjkr
LMC3aVzp6DzI+LOnR13km8kD28Xr/thwFT7YDlKtbGJR7bYx4pcsDK6d7GesH1ykrSrEzvZLYEq/
RR1QmRajuiJOYairo+Lod9skydOrGF199SbU6bkMu63fs6W2MZzbKWVNk4Ty2rDlhkKIlV5YfnAe
ZX60gn6+QouerxZl6QkA2jui/k8PNVqXnP77L7EEJBUGLAfvV3DAGExMwWueLEQG2d4xSLgr3ebb
Ls9f4lSySxX6NAsptnzeKyzBBBoO4zE23cvoWTyaoNyHCgLNABJphlvIKtRCWF/8TaX03rzWu82B
fggN+V7LSlzDzC6w0U3tmWZPXcqsx/Le/pj5GH92vLLOPynZkIXoXx7yIaZ4j2+l1tMdi7a/A4hZ
gv3Cf5wpekPqBw1SqJY/XXIBWW0/+4REYQ4Pg1WWIS4ntD7cZlDA7dG3jiMZVfvU8+qXDAsM46Jw
+EVYuGWHHMHTOjVkQW/q7Mh0YNxEpORuGXOTKZ2Z9SVR7OTt2S4+o87e1stjTyhBu9WhGNfe8oNK
HARr1nvoS/vwZFZBuUfVfeltG97HVPRXWusc6gFiOyudrsi36DyQJLluOpGNkCxMfeA1hWHj2Eyn
4rC8oBupq19MFPhPUs8/2n4ADTxmnQVMh9syb75FxnqpwYha9Jn/eO77CjGQNf6ahudtUQzjAhMu
UL24vbl5Yf4ia7naKtF/BN0kn0uC/yrryICr+vTBNQkfacGIdKRHXY224gpvHqwmbX+F3385IGhf
p3zJ1QvES2H26Q4p0vAk63g3mwm82x7tadb54uYxhsQJ7DZCEtlTVY+ilCSbESb0nNW2PFBuzIcZ
a+ml8ppHq8ZBV/HPj0M4f0ftMfYhEiETnDftELU7Hs8codgYYp83ze0ce1/BxHDPsIYLrfoyEoK9
YhwCs7duQiF78jjQSsWyXoGDifwZSVhNDd1ipF41Ulo3ZyCls+R93f/3l0AFmakLi5wOZ/Hk+BBE
EWRCkS2L5oioYIETxiZrOqhcxBZd/vurpPJY/grQ1zL6wxi62tqEwm8YLiq3uIXWzN6NkLzGyRhz
0HgzAgtHjb09FPrmxYSTh44HHUoQ6VK09RPnwZrd2XwtEIw8ldCiR2zndtrJR9HBjsGr9hb2xDmH
oxE9dXwjJR66THnzphAjWFnimTDDGw46VvBCSF3a1h5uwELHGz4F9cgvuMNWybxosjQbTYkzt1WE
eAATv4gpPtlPaL0Yt2G9mNFp3sDKKBTzxvG/v7K4oCEOpmdPBwCelfc4A0PuCRrc0FRHW/xj6a0U
rvcYEBhRI/E+e+O0nhdOXdAMt87LO2SPsDYAq8WIGzd2OZiHWFR8gZGgvarts5dqeQN1NhgzI4SS
Ibpgy5cWxfME7YKwgH5eI1V+IZpMPZoiJm0NJxRyCWLemvzaTgkTFYt1SVUwp63VgzNydLlKDb86
3y3fh1Nr8zEbGZChkHntSYWigZLZGWYqoaTGcO75kkeMtbZrRx9DhZtdNxe7HtqLTnBcAQBaB5ye
tbsMmGdDX0gEBQozUe4zM8tnpDau5ZsbRbTeycP85//OYcbJMlf4Uezpin1yG0FESZn9bVyQ3atQ
+D/2fE8zkGPTXqDCeSh8Nk4qxW5qAnkqHH5McO7wbAKkxaISADeZdTQl4kkr9Z6tGmhS5Ad7K0ZR
luo0PGN2RVdnczcGrFsE5GH0QO0EoDk8yDh9ztqeAOryM+qLxxZy0qrg4d8UActmY84A3mHPQgE2
SwDc02JKsL19aeOKJpjOuhgBOibIiqBZzFBvpOqP4wBeP2jA6XJ1P06DZJAaoPsozDRax9jSyh69
q+6jfRZ5QJ3wGeLkxxQv6MIN8Ofo09qDy8A7TB4M1Fir0e+vSB3BvXLEmu4d7w+LXA9LhaFjtDxG
jtymx7cxGl9xm3576OJWnLSASfk3sEyPWxnrr8zJL8yo0ANWsXOwixSXVTdten5mRXDHGjbGugnB
F4xtHu9UdXYhY220zZ/clPY2kRxsdUljzFgYOAthUK3Pvl70HPLZeDQLlimSEWEFJZHYlHmtmoK/
H3vq8t//NET9BUmySMjbLfBUfNr0xrpEG+WpDjBtO1/xyrN0C1nNQH69YKU4Wfa4oKkda90n8FDC
2TsTnoGymqKUYSc5IPX4jRw1XbvxqDeD/mpI1r2QhIonL+iOU+W8xTZkKIDRLH/R52BocrshXTDk
35WXWzgo/wXAwhWSHD804otNIIPRFMdqcTJxipCXgyxqNRXcqSrZKrNgX6gg4OsZIBel0S0G3rib
OuwSaed7kPvYSfjEFCIDpEA0YG1sSyTmuEiyELGPuKcFEuQ6tsTBZbZHlzDw4+110n+COiehZq7o
+sfaeY2y10TQFjqONx/6lKHSkmPVBPwrdGBHdqg0/B21HUj+dSHN4CgpedMpPLLU4SuyQlqJ0b6k
+MqWK2vtk/R6dvz7QIt+aJMMfH//W5ERu2Zp9SeS4rPmc/Vqpms16LqA8cJKmy4xynSsJLPuCIDi
N+ooqKSPg335n3rkO2pHA/Y5S511349Qg5fHoA526H4XqzAZQ6y/nhrueN4e/AshVL6OXFCznOmL
E3+PGQuTvTQ2ZtVS5GIz3ps5AhkiNiwaSZZ1eeWicIh/DdPf+EMFwTg0WQkhq16DJAeDn1O05IqY
sCCEizO25RfuRnCScwgxT6OHrGyKECZrASjG/ApUn2WBy/eb1AWBKYtiCARDz8AQY7wxbjLTUfva
jN6DgJsnSwhpLIfXiBYiFjPaHGA66672/kIIKbcBRAq/HMrbgm4EnbgTFTvYar7GCa9f/OqotDoF
qtq7XfudmkxXih6y7oRXSQt6PQv6s59+CVVfQ5CNaK+UvUucZHw0bLkvcHgUehjJP8KJ6bXm2UK0
wrVQPFUWB47WI/HEToRQBZJC48+Y3rGJhNUQ73qH3ctocBZUFL0bocxp7S+OjnjCpSEny4ex5EBi
4hxCukZhvW8H9GGRR0kPR38taq7hcBjRqNnzr5HPJ3q3alPxazOXQ2o8FejrJpZEVnbCy1pzoCRo
PHAUgOveehh1imw+2+NEWBmp9FHPQrh6YQhyhTFBZp4Pd0UFDFk9yZNsRSwTEUMsOQtHu/V5aGsf
rw9xn+tMk/Vtd/U7JsalrkS54PAbzuPrPHTurkjNN5N4GEjgSEADEu0AXyeH3Am2vk9U4CxeVCVB
GFn91QKHFiaBOGazQOc8mj+F6YGpKljHdwUa4wGHH5gBrOfIlPb4vejqSD4eERybwria0uYe9JIn
YX0R/5fvQO2+OZRP/+PsvJrjRtZs+1c69Dw4kwmPG9PngSzvWPTmBUFKFLz3+PV3ofrMHHWNSE2o
o4PBIqkyADKR+X17rx2qiBBSG7ckbKfKMsY55XLWR/Ry8SQXxEi5GNc7+4rgy2CGU3MZ+8YFU+Zi
gvszqX6VTTNVmDJW7WF10Mrg2in1Yq9MX6pG3RPAiwg2zg7QYsaZQu/pEsN9s1Gp9QSONMjEI4ig
8R7hKakbumTqpZd5qLwk0YXc7ex5Yh5b0A+XvWZAZYvJQ3As8qN0Ub4MSoFa192TUDOPS+0afhi+
hYAi4V3YjRFhw/UVd3XqNqPyVOb6c92CHKK6W6yjGFxKZ89gQSM9SJM1XAG6aWmoTxm0K+izUmvf
6gyHW+Yg5QvRhbShNzEn1LVBlpKhlTPir6ek6AqzFMIdwougi5jiG8ZpeOaj304KyntDoWnuOuE9
h6xinwF77iWropdEMWbCV8kQyVl8ETmMhx6MhIY5rmFX69XdjDrrd0Jv3jq1vq1CknrZ39Nf4AZE
bstaB9LQuNw7zRj4gi5h/8TKEQQQxwrxhO9hQlCGPptBMWWWMnehbCU9Vo8uoBaxbVG/qaL7hp1j
kB0qMkml3bdolRmEW+T5UuOywzbeF/RS/WilKXTbox6NtFGbeEfMYtmNCRVKVm/RmL3TfgYOLbFm
lISxXzquMl4MSvmcwe/Jg258HEm+CAxJit44dVPsjsbjDCqZPndqfG+sonCHwtYnWJHGucsOjt6Z
0x5Npcc0qOKC6IL2Ejg4tnQv3GSu8khis9Kj52M5KDvCXTEDY7No3g3Pn3WghXakNGIyAb3ERhiZ
dc37pitY4bGj7UbUX/le16+5tja/1aIIL5wKs4djEEUtmgLoK+swP/DvWYi/1W13ayZCZW3MdM8q
+mIMwlVrVGuCr8tXhbOLcm4rcKhNDcNroLsY3GM2/JCK13Wt3Qm0XphAQxaVOQSiAVyZURSs4PBw
crkMT0nm3TS0PcdrUVKV8PuZFofog64lzJHUVR/odIcgNHFDBPesX15cmW4zGmen2AFjPbV6fN1d
cRc+qqLfNDpz6GiF7qocY+C+CddNdqcl7hrj1jzE6I4v27oLYku9CBRk9yFpfBE3pYgJ42JUIZ6Q
0TWfVjuArh7sDL+rJEPWVFpyAlDFJ9TxOOO0QEhWwFa8HYMRGkWw9hrxkGdtNx9NHCGTOqFSqJjZ
QfJNizmz7Yjf2hgT9N7jdyFCsRjq+lbpWVeibkNiQrE8a9AG7Lwk/RpREJ7lYJzyOtp0CWOODLqZ
VlrvhZGsbCt5EJm3b/zoukZfgxtzURZEH2vVEQ0epByWN7uRWDlih2KklZuuYi06dv69boX4/5Sv
FD9QFMe3UmFp0tVCXKgYQUCvrZIkxJvrBdXWbIA1SVmhLMS/anrXXj++ZfRirYG7UGyl32th6xe0
hjTLV24cttrQE5Qt6viHSsKBp6k9d0R2pddmc5kASx1XMXcqVJzQEU26OoPdLqMReLXVLtOiJ5Gz
6Zd1T/wOgdeXOW6yHvw/u/aLrMUx217ihH3y0C+R6/1W2CbouR4zknbhWPnDoHG8o4wuv++GD18H
dsZXFctsGx8FTKJYJb2CKrlEHcApEnTExfOAYbQ2kmAnaTdpxTKiqeeG3g0BkhQKimFXutMo7gGx
xyHLXqw1E3S+1wOg1po3j0Ig8NwxuJmjIVWy/tEMsax3KRYLD1cUon5aYkzRAvMLGDugQHNqSeE6
4FWRtDk7O5ZPrcY9oIZeZ9KIJ9QzvxBTDZpqFi2wkcRJxX4fWXBAFNn5fov23+CjpTQmcgGFj25W
D8Q+YB0AHyaYKfEVmfEAxazqO1T4pXNVWvLNhOB9qZa+vNRR03M3tPH/LF0di1USQghNLJntIPR8
Mwb/qsBzpjTWo1cmHdVyD6db5iKoqtmB9/VM6csNiJsJgkh5oA3b6y5Rtbl3kyvIxJKOzb1ql6TM
a3hEe8ik9PDMi7byt7ba3qYJplz0WPAgiyyhZF7vzMGHzJhoqzEcvyPvooHdAl9vpHOlDGxkYLAH
/n6gJlVl+VuTgr5Jifdw2u41KDBSewZLGTvIfZoXKpWFlLnAS4ODOtCcdRxQaCLaxE2BLWFSV6O1
9Ry+oZ/NG03KS6OSbP3QqYyCjJly1Flgk36U0NQvhD0zKufOdQ0U0f5NbVGb6yfuWluwhHC5DOBa
egdInU+lEt5oKkinSH0BD5fQCTdTxi+rv9J9ED5ifbWsr0MXvabrtRSOcka0N3Vsxh0CY22tJ1/Z
7qMz59bgJ+PSzDJYZKH+ADmB5nWYgeGoM4siSXhQ8isYaFBtjdGa5Sn785BlhF104tKIryy7qWfE
279QA7qeVoRM9ABFgUX4FoC/vpDVSql1xIWqoDLVt4h1+lUX9jTsxDwTMD3JM5q7RfqtqivSqoHe
IZbQuXYaIv1M942t1r1baMpFMCrHhE7fMJkiJGXaPk+AC3GH9QRGI7YyMCxJSeFJgjSYEeKHwCgW
D9RLvH1dMN8Mqm4tMbcmc4OpfI/8dZ3S+r+Ok8HbEPlE498vWYGKZth4yJI2HQrPXvFUCt2RfxOk
nThCgjw98M1kN9L0vqXQFWnNC3zGZgmgk+uD6cajarj1yvKByB5z71abTB3yOfwhHDJa5t/6oPno
mObOHJXBY4rF46AWlkJgMf1NLy3ta0OllcnuZ9ZqerdvpWVsYy3n6pdduEt407icdFZs4AJIrcII
5yovZHO6G4ks9KZwAODYaOkTHCALLi71PrefaFxg92TP/RjDgQV7DMX89LCtcgRbqmLTzs/XZUTx
ugUMdKkOlEiHCDZ+XaC4ZDVy2Wpqd6DmtcSxGd6YWt9gF5PhQjRLz8+ox/JNFygYkkRTXjsB/nGF
8mBju/rWBeKRkAk7N6GV7Yg7GGBOU4mqoqDZNh6a1FSWxVZJB1xyg8fqvowPLAkk0oAMxbNCnaD1
G+S81LeVLh9mY+nm+3KE69MBPrw0VQMqqgITvyqb6tKKZrqhsGHKdSTKFb2DJEpaOjC+Rp2/+eoS
lIBFPDVuzcjdOBhYKEuXbU7BMHSRBw/+S+aIejeE0ZXptspeiTJcqlV17aESp+3c5881TAWUWD3c
UhRNJgviS7/olkBS+5Wo0XjbgVUilMzfsirzr0gbDPeFXQOPHqW4D313pij0orxhpA0u9XAN2o8E
aacq9oNe3bJFR6xPEuBrK8h3jtIgo0UzTLQelsHNWFXrShNi7VQ681upecu26lwEaq41s2lAzVrh
cg1xH7+qgB1diBpHeAhKaMFOB1p8WK99dnLUI4HWQTTEO6Fa32yC4d9L68lGVbmUjU1LKaorSTTu
KNuV7acqrddqrhAztQ1zYZNW47BxBnjAxVjaRwWP7jw1sc2mNgFotgr4quHCeQXzvuhZyr5Hnnok
hofigEDBMLIL2pMJhWoPXcwDTGSbOXqgdFS2c4+i+RV7imqLqoG9QR4MLzjijgrlt7uCfITLeoyw
+JEiezlCdHoa5YDsMq2rtd6O5JflUxQ7eqYdqDm5ZWF0elCqhZxXlW0hx8eXctHkzb727Pp4Gi0m
26zTIzVBFe75bnmZsqlcKzn0866WykMiaoGKO3shxu57mXbbtlKMO2EMxl2PKVwZ0zsqdcrGw0Ry
0Ts6nivdJ4mgq9aiVG+9Tg+/Wp1+63c0ODzPavfTj23Z76VjCIDVyrBuG6TbOiAIVraBtejCgW38
0HQPcVCNm4ZQl4OZq6syMdzr0xdVeQ4a1KRd0uh3U243wkYzv0aVTSImTtIBBdlzV7f2JWt+xA2q
kWzjUaV5My3UNNLFpvdPj+ooUKVSW0d9HxUU5rX2GUyZ9x7FFRf+qCcL4cEHxA5B/kQeATAbezCT
NNBqSJ6QyoLhyUwQT7dDqV/REdTXFPZwqfvftJr+0/R74iKcZeP5JOWE5txqM6b00DAQhQdPUWUX
t6cfSSX7rpZIqktSXeYlLbw7t7eqBXI9OBup9O7GItL3ubXzC+02sqT5VCOQXuhFqy1LPzOf6Lls
RB+Zt0pu9AdXDXiu6ef0VglfqNoZDkZS+oIsureNXiWUYcIIVhYQmAJ+VVngvj/9tlRB41Q0N2AM
lEi4XNN+Eg376bhO7V3J7u9ezcbZ6eeEiDxSFALMxg18WeqpCvksvpa1L9/8BB1HEybttYmk6aI0
+nE2UESEgRvmL3FI/GreybfQTM3LfvTNvToWLCGAoyA1ql0s82aydkkrRDTLmad1ls9bvYNaX+gw
B2xfW8ZF79/KSrzEUKLmpUR7rAVG8YxzFZNd32IzTIuroeDgd8Ipbr9DeQwvW9rVz4mHSKiEDLOT
GVCSoPJWp59jtmKpP8YU07rhpavkrazL5tYV5KcqCdXjEClraUFSQiSt7qD6SW6BKd6u4RR3wQo5
wtTsKql+H6AlEnnXPuHDLFbxBt5QdeW0Vbs1LGvD0B0M6qwlcot0jBbBoJU7KyJdJsUF4zI2L1rU
f0uH+fjQgAK5xD4sVwW/IQ4oBn1i6tbWSaDZN37TL8DlmkuFEv6gTcgHDs29pD0StGX7qLehtiPs
6tKukQbGND4eCk/RlnRLqrlTSrnnxhJxL82rpe6F/d7rlavOdco7RHt3nmITM8YuopDTXpgI5ItE
KZP9WEss3/CLF6wR4eBx48ciz0NSu4mxqaJjY2T6fe6zlCJXrXzNsC3ZVqE/s0nemZqPvlBrH60J
i+DENnw0v+4fR2EtDLs0XlNy5S6b2L/njpyvSkOVB0NHxXa6ukzXneHED559mi2oDKK97Fprq9UF
ZbZc+m+Vme9R7yv3epLDVm+JsqwoinYZwLtIp0jg1qN4U0NjNuRj9Z1aO3pSkh68stU2uGTqpdcP
GI/KsXtMZLMIQfGrve1eFQUh0qHi3FA8VvfZ9Mi2SO9z/cRAd5EjOYpNc+2z2T/ddV3Eg4Mixu0I
OHGGe7a4xyNgsYH18mctSr8m3jh8bUY5kXfYZ7JdR/bT3lBNz16jCpV9XtnRozly+lSvqW67njSr
+rr30m43Tl9O34naaXe52QYT4TGeV2nlP9RY1POMmnUnoJeA4UZLDsL8qcIRoBsWhxj8HrkzSrmr
dV9l269f+rX7crr2mWLptzauc5B0iK/qHDxibZfune4VWztBuVQCVt4NTcnG0BX2lWiIIdIK/Sjb
YRMY6QCIs1XxYPUsVnHJLxQaunQQAwNTg6u+1HF1jJ2AfQFYZ/DR7SNtfdqZpbzGZRMsZVBAOGJ/
Ebac9ZS6EHhG1Ep6QWiBbE0VXV5pUy7xFfb2fgRxx9EIZMhguFk5dmHLujvd5vQ6T+l1kykDudee
t1RLqG/ZNuoBuTFAVV/3SBBR5BjGMtOxq/R+guGwJRys0II1O6NhYY04ncEGszsY++Gp7oW9GCNP
mYshW1WJqt7rOv524MRiG2HI0+M2KS8Sw8o3vrD7o6NDrACeoixJjmNdw+QydOWVxhNBqy7yeZ0G
KiVI0qBobz3AkiiWsFZvAh8wLkv/4QlGKoQyaekbijjD09jtCwfqZx/rEogeIXY7mbv1ogmyLiQL
3iMcJ4Nr0RtDSSsgIYk+VrUtqUzNtFw6nPojBsNl17Zs7MKwZmKLh1LOPRJvVm41VeHQ1N6Q2PRW
JRotnyqxsU/fw+yFwsg3HbWA0zcKgItnX6vu0cvetI7ZH+qkbe/0loKIKgJB0ltznYwtbQsre/Mx
M18EjjM8tQ4hMEl0q9oVYcSnd+C49joI6NxoUnvqECDhmIlnudamR9qgwdYT8n1o9DXiS/3Wtpsb
ry+jhdIF+ToIlXh7+k5pMUMGtKWREXj7wYB2BvnZX/lpLfZB4nxXRs9fNQX9x5iLsCb52rvwmysG
h9g0Zi6W0lYfKw07qDFmzVUMGRrMSMmdJfDA+CnkczKOINQ0YbgaR+4iDjUNBdcYArsLbE0TKQzj
EY2zYtNUhMPAmc6XpxmyTd9k3LsgbKuvdOy5DIfIrLalqT6m+IcyzfzWYnzo0xpkFtAA5KvZ/vQl
UWx4Cw5IOonQ6DrPleXotOnB7TqL7AI1PNqYH2WN3J4ooUVDFleJMMl1V39djYAfupUtcmTtpdnP
jZp+c0NCdUF+96100qlW1AcLA7I19sXROprDTRbexTQ8bxEYtrftSHNM96JqFfTNvT9azY1w4mti
vIc7PRvddZxyH45yJzz0bFAu2losXDtN7+B5mFd2FWFd17wHkZdYCo0WlDMXMgwOMjyEF6zrxq1m
+sSK495k4qfRys3pQgIY2FJTqDnPJvwKu5bL1B28mZKxJFYyRUC0bS3yXjqtWyHr2xCpadyWkUTm
3Ud4prX70cD3wlYTnWetxovTQwsAdWaCXiTN/nTuOkenION5yiqNFFJ8APClUXXo9BqWcVcipWhK
nfuor+9O36HyL2a91wWPYxmGV4ZiALjpI5D/RPA1au2sLIQRVDAuagl5zbSooU27sbIp3zMFGzZE
PZgYKIIOJd05iKeQqugQt33dLaWagwyip3fIFIpGPd5QPJeVcRtnl7mQwypzx2Lm9sRMpVV0TR3Z
u+QELdIgf8WVSyIrZkjTy/0b1SIhoR5S76vRmAfZ4vMYA+sqQpx6BMLw3OD6fUI6O84FnWcNmSqz
amt7W8CqvEfXWNL9t25jnV6iW3avxljKY67Le5Y8+M8d1P+nK1uPNXPBatucT23KR3PIoVxpsDns
MKbiZpjBxlfxzGdR36z8SMo7gbt/QcQvzVJqq8CIoAZYo+MsOhKhoK2pzQZxJl4jQ9+e1kFkVGcH
6s9YwBUaTAp4U6MIkEbEufOtT4jsmiae0xfyercdprll7vRQZ4cYnGnVFDcu1ZzLDG/GESLaLZsT
evO94x0rPc22fh01c+w9wNLDg0v2zyHQQudSb7Fb4cRxt6N9FLYdbfu4QIGosfdUEa2zR3Wi28Zq
nr2U+Rr2OtiswrlUW7otHnxvAGGL0vPzTTF1ELLEQFPmiWxpVzZHhvv+tnHHuxZX5MLvOm2tNBmV
ZiGNjWfua5zuNykf7nSfyZPhkSwQdalMKmClz8WL5/tzmZrlNx8jJs2AMr9x/G9uD7erzpr8PjUn
4GTpEVsfk/MnJyG4TyD3bROwWmPjrW0YudG27s3wMuAm2uVWhsurLpDaM1LnjaT73QMK2w5UX7cq
nt3t6SEQabRvQ3U3+qO2y8Rth59tHzZ4KYpcgFM5PS6+pUWH2BEmzWUTYC24SApTrAORPpJdka28
FJXAqdTSCERoRoPmWmMBdW+SOX7ZK7q+GkLV34ipitEH3XNnqfZaGUax82v0xJULvKJQKWv7w8rS
E0GRIw8XlYUEWUvadTCJgktmpF1kQr7trUSgxJXmzCd1uFcvKXsAW2+lg9PY+IYZpKXPZj/ZiEwo
VKNpqR6qwINLHyDaSph5bmyn2BloLh/R8a/TrAJLxlCejbh8KlaWekAEx3RDzfRELuqszqZiWbSQ
bTrM+r5rlpnG5G25wUPqpyx5KrErqsjcZSoLtc6zxHOPAAx4xl0dtNHtmPApegXtkEfhlXahsS2n
1XYgsUeYqWcvWlWnVVz1165asx5AiH7ncd0vAnZLz7bxEtZq+Uohq5s3NKAXiuJfKUo/7JQMbl6q
u/1f32GdGHYdvuu0gI91+otBG8IVu6V//W3AB7Tzztj6KA4h4rGlOX1BKVBdidhG6+yCEIXutamp
aD5qcFrmkNCNSyeDl6aRNvBc+qtqqLO56xli23W8KenG9mIyUN5PqXlFHc2dvrKWXq6JByXBbNAJ
ctBPD22yqNLQPTRjVh2k42n3RdW/nB7hYUMNKkW/I6s9j9vhJasbddHQ3FmB5YifbZtmvEnGD/eR
LUZFsjLiBCQmr/Vc+MYszjGRUCe+VQ3Xhj0cQIQpqxiBRIRQNWrbpRG10c4rdIdlHcWgNG0eLCQg
F8wC1LKmh6M0DyFbu+PpkY0xMuCujBFIexEeuZaVL8B1udrcKTztplOLXQlS5Ul0qb/G5GuBg3Lv
c0y597qxDxTXfrNzaEyNEY5IUQr3WAcsTAPbeewi/4oeYXFFGoC31gx6maFlr0/375QVzsFXPYwK
SbT8a5FYWJpFyQW6aepayYZcm2STinhtpVo2K/rSuE1dECpu5N9beVbPyukIjr5Y9xh8HKHle6Ep
1Y0W+Bnty1TMUoOSdNWP3XVu96u6MnXkbzjgTmelQRCzGgprrTJlQCkdymslr1994QaHEpS8iWL6
DYsbDFB1tA4YiGkYemT6omsdLk/Xa6zqV6T2WBg8DH3dFNqNmva8lbJKn5zexCbCf4SpFN6DRTqx
Mv3cwD6CtnS0ljUM+njor5rR8o6nL+Tca4vO1pPLOtJuOXxidzpYHBdWQmPsbVjv+7cuXP0Jjv4M
XJ38aVwIMmifqF/rLw0NsiKjApj0mQm5p1VWQa2Gc3prLMl179DZrsQq2Vsbr5QUEJuwuZZO92xR
IaX96ttbSSTYFtj+s4UQAgMMFd2xtq9GIFSzLkSTNwyZvJMBqd5VyFJLCblRVlVIRkH8flqEqoIQ
Mi8rrzz27FihUOT6kFHcSEIowo9yiNsu26MbpXs6ERiuZWIshnRt1LH/rIzCXFtWpoGt1bznsGNb
FSvjiy51NhOVlT0EznMf5tpjYzTsKdII2GLQvQ/E/zzApFMzORFGHHGFjFK5V0n7GcnU2QvsLyEo
T5tCrtKusGtkrMeyJFmZJvRnQlioiOLlM5QUtqQShBvG6ZsLD+nYFRGRnIZjLkuP7kgFAnfrMZU+
Fpm/TuJRuYm8Sh4IkmBmU+vRqBZs9r29J/z0mDwiwdtodgXlw5bUQraUkL1VTgjAjTnG7Ec4zHpd
vJtmHmxgkqj3rB1vWSSXV6pRa/eicLbGGM5ckNPrGLPM4fQFe6W1gDgFGdhqAMqZ7cHzm/Y2oXe6
cKs4p0ngUtJpqq9Ku84Lo/yWSvz8QeVTvMZrv06i/qmMUML6ibxIXNW/HwJMN1baa1e45UaaNNF9
0QIwxpTp70Nt8DhpbFiyfrjuRTCAzSWO699vKQPjjWsk3/3750aROsuyA9GktpJQrqBu8UP/97/S
u+IxsGj7GsRKnz66lXE3KXr9ryEapxW6r2z4FreBuVC4x616vaqfe+Nw2qFWBTO8E1hzfRwIkJw2
QE7Wo4CMdhb+lQMa34LL4GvmlB4g4BxBdgi5og48sIZDIY9lDczC7KrirQJCElY22UjSGEDcUqYh
VEUekqlM51OHIqNn0xdWjeafSwLRsbpvT1vZlJ4RrUrzOjEj82tTBy9mhfdZIHxYUskD1uRqx8qu
4m0MrnqWEgX9JGwKn4YSQJhCU9nSsO8V+exAjncCj2DD6eJQiWHHjtXvIsM45iJSd9Bx3evK76LV
0NvwmAx7hID6crrM9DjJtq0xKTfV5BjLKj2efm6mSMKQ1ZGzYxQAvK2qvevY5KwNwV4JHVa/gj/s
LAMYLbYRm18VH01JqVbmtQfSe42PuVhUw7fTPb/2cMx5BmvxYFiTCAHqEFdJF+WwnhPvZWSXf4g1
m1UAC+rlQFmOyhJfxPQF3fJRB4A/da/XbuE/d02kQv8Loht0qz3uJAO+qqZ5q9N1DB+53FWleAti
NpRMPsoO1dW4DuMM+CzRvix/MMGgLkuQNFylGiWRcGS7ErUOhdE67S5mOnCvw6iEYNemKBNngmA7
ceO81dDXwpxWEFEML1FD8pUs5LD0sW8fhk4bDji5WMChfu9sfMuG0b/FenZjqNxwBIOS/FJc6L1O
+y6HBn9qDTms7aTqmg+a0Xmov55B45s3YzxshGnb19jWoT/W6EKhSs5OWxrYJcNlbDgE6TrBBvqk
tyMuu5gHde0cT9+lKGh2wjCfugRerp7UHczlyS7aetZuSKPyLq71jUyU9tmPQah5PXFsiqvTPk4j
5w7+Grlewurnp4ddD+43yaYyK/2oi6oQAXmU3I4iRYq908roGDoc0LaM01c34yYTexhXx0QNln7r
w0Ya1OhFFMqOEvzhyx//+c//+s+v/f/z3rNjFg9ellb//C8ef80QdgeeX589/OddlvD/6d/8z9/8
/V/8cx98LWnRfa8//avle3Z4Td6r8z+a3s3/PDOv/q93N3utX//2YJ7WQT1cN+/lcPMOw68+vQs+
x/SX/9df/kE/lme5G/L3P798zZoUWsHNu0dw15d//Wr97c8v0hGnA/XXcZqe/1+/nD7An1+Or1FQ
1a//+5+8v1b1n18s6x+2Rp3QlLZO+1ho8ssf3fv0G1P8w7ZsU9iW0EypqTa/SQlA8P/8oln/EJYt
dcu28atrhqN/+aPKmulXqvYP/l6FvGHYumMKfvXfH/1vp/Dfp/SPtEmOWUAz4M8vxpc/QOZNJ3r6
ZIrKS+i2UE2Tn399pTPv8UfyPyRd0YgkebbZAT1LBwYt3gbiBM16/cOx+NcL/vgCvNGfvsD0wj+8
gGnGAD5cXoBlykODng8h1+73nnp6yR+euobCG4VOYuDE6vD/egDfnRCJ+efP/tGR0f7+7JFLFzFr
MnNum/1VrjvbQCsOtjr+4umnA/yzA6/+/emHwTZtBDXm3ChXveMeVYPIFpRNAS3e3/sAXFU/Hh78
+IA0GsWYl6LA6pnPyRh/rcD/fv70H51YxsaPT+/pFE1G2gdzayRZLerQRncGq/PPn/2Do284f392
jd5wp6tcNm5ex5dAu9jPtPc2JbZfvIDFE/3k+Bv22QvkwFta8uzmqWtuo6h4jIJomxZ8nJriQySD
y88/yPR8P3ud6fV/uEhhaaMvKTkLvQ6/ir5BQqwfXXbIqTQrFEw2aRv/YkB89JnOBrOllg1KCah4
NZa0DblIrFVIem3g9ws1MVAxNTADPv9ccrqMfvbBzgZ25flmC8PDQDmCRiamKdkvWPlQodi32aHK
9k1oL8iitBT1F0PmgyvOOBvvWTeWVZLzih5+oYui7PeJXvximpLTZfuzj3M23OEapPT1K2NeqPGy
1pV17+RLPRWLRo9WfZLeFm69Mgxw3WX9/vkh/OjznE0Bbtj0bgksFYlS+i2MC2KZiuPvPfXZ2I9i
Ct5ymhprrZ8ZYGK6yt1+/tQfjcyzcQ9EykSaFmLD1yt46m0zLA0quetRet4vXuKDA6OfDX4MHGxU
h8CYq1Ks/dpaZZ35i8v2o6c+G/ajXuJCEb4xd6x6T1nnMYeR/fmB+eipz0Y6jIrC8AClzJ1EdGsH
8RAgMDC7v/fsZ2PbHCjXxMLt5zoRuqGDt1D7zfuofjaSx64zgPMzbYRQLWyGayS61efvenp3PxlV
+nSsfpj9pEuJFpUcVd8OkSXJHzRqIB59z3NwGipC+f3nr/PRsT8bvVB4W0Gdi8koHEC8OTuT/LvP
n/qjj3A2SlUTPorLDnpeeA2OBPugMxtciJCZLa4Xn7/GR2//bLj6AEewlHm8RugARG4b2pT4bn/z
mj8bsamdm4XXVj1s/v4G0eq8TMqnz9+4nI7CT06wdjZUEY+OhTb0+tzquL0pj0oWUjq/1pTiSOJk
WdkzoKNRSiKFULZ2EfzeWNPOhjF5cZrXkAeBgMfYUiE5tFG7+fwjfTC/aWfDGN5do7CgBLqfEyOb
05V28VHHnfPt8+f/4FxrZwN50BIS30Wnz1P2XTjEqANrzevvPffZSFaF6RdAAPq50G2Cj0JA30oy
/uLATMf2Z6d6+kA/jOWq7DIquaQSdGNBMRaxK/YDJ2tWhVM+c/VesySYff45Phhz2tlwTvReAo/g
HJSSuPasOUR6PNd786Yoml/cIT86zWfDmj4uYuKo7JFSDgSFmnjNNduOH6Hp2783qqcN348HzCwH
RY1yODedZn+NDf02iZ1f3CGni/Fn5+JsSJcUiIaoa/C6mQO98V4uQq5WQ9evLZz/XSnuPj8RH1ys
6tnwbkcZaLLN+rnb0EWu1Jsq7X9xjqen+MlHUM+GMDFzttI4+TA34WlFUwIP1RkN660kn6nS0B2E
RNH/aoaV06Xzs5c7G9axayAJRD80V1XlroEPZ1VL1bk26dZpkb/T5HigKAC2W1zoxm4CzKfATn7v
KJ4N+dArSdrKywFZW/SUmvFWwoP5vac+G/HIiL3Ynq6xKFXimaMX2FRB/v3izvHBOFSny+KHIe/a
OexErmOMoDisQwmRrqN95CN9gLfy8vlH+OBaVs8Gu5aqiR0VXGMQE+dBms1T44n84CU2gsnU/YvB
+MHspZ6Nd+jQra5IRkw1yR0aaxMGdCTM4EVxk3ni18STxNEv5paPRs3ZwA8jI0UNih85zuunBBoE
ypngryLc32pw/4d6ino28mOaoaVuTfMW4QdEjzjrMSDa4PNT8cH5lmfD3cfRQP4et9W2ta5Kz9ia
MEoAxMzxdn/+CqeZ4yfjUJ4Ne66h1gX0yEvgRekrIEuaujJSPGpoPEgnu6FJ99yKBReBoOk9MCnQ
5EIpVG4I8MXEVFzqtDATXOyKm20zNp/T3xSYsEmVxbdpbKCkwKENiLK/UUriyIg0+vzNf3Be5dkc
QsE70u06Gea+C0eE29Hox7+YIj7af8qzOQLxpFVZXsKKRlXuLfEdWbfd0lgzHtTsBVlqzPzOxPT5
B/lg7pVns4ae9gCDq5jJELqwi9o/y94A21yATp27AxwbTVz8eur96Ko6m0V8zbTRc0b9fMAnK5R1
XbYkcKDLV9rTuVPgFHUh/aqNqOO5qaKD8kdiY9fkWKsy/sVc9tHJO5tmvMjIFQhvPbY6P59bmOPj
GJvb5wf0oyc/m11YXuu24UCMakrre9jXZATXbfqbT342neA+sCJPC3poazjwTC99LdLh+vfe+Nl0
4quF3xWCc0OD5E61CHAwlZvPn/p0Nf1kqIuz2cRphEYoJB6E6byDvK7d/8/Zly3JqTPdvtBPhMQg
4JaCqq6eu+22t31DeNpiRggQw9Ofhc9Nb32tIqLsK1eEhYbMlJRaudZPbLoovvq78tsaw8ZasHoO
HoCLyxc8/OCB6MWiny53wGDlRAs1YFnqQTDRQ6DSDd8ycNCDEaQBW9P04lkl3u792MYTJ6PLjlcZ
7Jxo4UHRRQwe7nJJ0CyvJCWfJcCiBWipwpU8XR6Swc7I9ul3G7KsalsAnD8nGZPhseQyu53WaS/8
m1rXwoJPBglFR7jIgDJqZNlwDV1AJXndrki2r77rO/C9liOKbk0sdxXfprwj31Aokt9cnhnTYmvu
XbCZ1ni436Coy6EGgyoDLeEk/7EcL4GULBiRTrsRzbTQmreDhWlE1S6I0oANBWUHFOHE/IoayAS4
sL38qmktNKfvZdURuWK2HKBUcqd5GOv88+WpMjWt+TyoURDrCQgraN6/kmH6WdPpqjwMDTWXB3QH
7D1Di8KcLDtRjx9lP8TX9JqGmjczL8Xr1Eazwe2Nwk1snPrXZcBoqHkuOF34xgUBuusRYH+3XGew
8Vt/Lnd86+D/hkEaaj5bErmA3lauuMAC1gJSeY992a4a241thLCLKHaOhh+bJYre/utgKYoLARJ1
sE9M1W+Ugz6GAcTayukESaCdEPex6dDtOfK9D6P8wJPFvCLBULffUBR+Q0t/x4FNTWsOvKzFTMI1
xRZaDM8oBf+KMsvD5RX4e7j8aAk0h60IkL/NisDGQGrFnZ9tCq496T8uxUPf4txYPzjTwzSd2HB0
ik0lbbsD+isYctvfOIEtci8fui3FRx3RvNpZnWopJnj1mi+fOCkeGAWr/xAklwdqmkPNs/2sCxTK
VZakEfWN2zAoX4nj5aZNcxhoro3SJxYgJNkJuOYigKiPYBSLZnCyuCnYNfrqVg7bFJLqC47uLois
ahwmF/xehNkDRSkTptQFq9Hl7hhGGmjRQA3Q+/BAcJ90nX0L9NQrD1l8XdNaMMhQihZKD9z33qog
2qlu2eDu9NrgoYEWCtqKBBMIDtZEcOdHD8tCUcrPbEIFiAuNlsvdN5hYoEUBliMd6+dbTYYFTa6U
3TYTOI/zzH273L5p5rff323jHATWJZiCbNSGzXdzQF7WcLxu9wj0EJBLkaMCGGEYvB44JIKicPGZ
uHJdtSBQtIDaitkGw2ibgxLMBhXI8Hp5Tkxzrrk1G0AzQmo0TRsbVNnzpz5Tn1UdXhcaA82t8yx0
S9uD6812Xh8Y0tGoO/h6Vdd9za0V6R3mgikXErzLr0qs3yC0+I+v+t+XmzdYvK/5KXQG834u8bIh
0/EFDMfgF9pUyGj2LQBl8eVvGCzS1xy2IhCytNPWToDbjwfW39aFtRP1tiY+iNe+5rAsKJsVPGpL
QorK+ZmrFLWD9AYobVyPXeRbgz2vMliQv/3+zqtsuVRWD2BzYqn6i1sxcEiux7Xdy92bxqE5LciH
S7Ii050QZCzEEHya1tcJ1D82OQdLeLpuHTT39Uk/Lz7gnQCWDq/l3BysNvznuqY13+VsVEEYIFns
ZNV9FdLnqul2mv744kB9zXcLN1/6PkevcUqAWl/1w6obnMt6UNvfMzrcAMh4I+r2fHkgJn/QXFkO
ft9nJeQP8kKgdhOY8vM4QpBxoZ1z9lChuuMThlExza2rnivIcUuE0sZBbdNYLyfH7aEdO8v+QQSA
RjNvCg9Qvf9OK/AnXTU6pnk7ipzB4w76NVBZ0F+BCu5XYF8HaMO6iv247hOas7sofxLDdg1AOXiE
yoVjykBgnHa/ALj9dfkTBl/UMXGzG0LKKcRTe8BVFnnIFwFtXx4aZCouf2Cbjg+iCtOcvYeqHGkR
b5MAkM/AOQZ/CdGg9gBUC2qhKxTSX/6QaSSa2zsVMK5Zg8maqvR+UQxkvgFYumHcl9s3DUTz+Kli
6zQCTJuM1SeoiICCE+BoARA/Hgtm+taJne8YIjzT3B9Hjj71HdSDQpSKghzUXd9QHlRdlVShTIsA
tjs1KEjBcqDKqm9jnlXzk9fhmLPT+800P1puzecX0Tb+EOD9PXSL5wr65vVQ3A82Oy8jKmuXfCeQ
GRZbh8wNBIygKI1DUpcMp4IGx+1IXOfejtGamtd8u8k8QsGCvCTzYIHBt6iyBwibQBo4pc51t0tv
m8B3m+CIeqoKLN7Ir0PVXbrDq0JONbpsqgYT8rSd3PfLmbqoM0MNap3ehZPFjijs23nCMjW+zdn7
jpPU5QKkWEmV9X/ajFc4pEHR77qea07sThUqW0Ncpkgmugi66G/bxfFy24ZnB+ppHgwuTwfaGrBN
128hwA55kuFL3d6iFCwi8mntjt46/thNnJlsSPNjMIM17QKxhcQp5z+STkfit98mBpnMy8MxeJqn
e3JhV37gYTR9oCANXf7b1185HsSDSv7GY8Lljxi2cE9zZ3DGtpQvOXRi6vILiORvixIyL9BM7vra
vW7N/wcBZ4WDykoYlN2Bqb/OwvXkUFTmXB6BwVxdzZWLyV965SGcegG4RYPxpXT2DpqGyXE1F86E
A26MHqn9om9vU7v5YknrMePeqSMqvtx7gxG5mif3PRKMEF4BrIIsN0EBDoWWHFxUH13XvObLEym6
pfZhozbocLtwvIWWHYgfl53NxjRBmjezSgE2s+lfQfQ3O0Bi78HLIUGAym7Qas83l8dg+ojm1ahI
nGYHCItEgsyHCAFNivoLqIgOGZ7XL3/CZEOaK3PQL1dNg1XoWPFze8sJy24HaGRaYM2LAS8N8rBD
75seIKNW3cxYaOjc7hzBTT3X/JeCBqpt/QlvKCP5ljvWDXA61/VcR8MxpkDo3VCcf11wmTfFUXjQ
uASl8lVzrqPeWkjljgHY/iEa6YClO3fulF/tdN0wKzrsDfSLQAznHrb3DnyuKkNxIn+73G1DVNYR
b2kNqVtCYSLtUEPhrqOQxYGeijuP0INelgwUHXTHKg2m42y/v9uI2wUs+yIM8cjrWSfojEH9Rd10
Fr+yec15OwF+L6jy4XnDncVj5+Xq3OfuDfjXpp3QbPBcHfkG5oMCnIZAYBQlu8W0vUG+DeRmxQty
r18vL4dppTXPxd3G6jI/wNUQK0Fkc5e2cmd+TE1rnjtneOfvpIOLjTMPqK0ez9Cf2QmcprY1tw0K
B9yLHQwUhAGPA3iQQ+btTPpfAMcHJ/T/wtzs/xNgnXDlsOVMfehwohyXeMn/reXagbgRT4rpOLzy
FUStqFUGsWzkdauHIu/QtgrQXNvTXTdy0LGMYIRDXZ+0xurU4REMQtAgkHmUMI9654nHYN/2Zjbv
7FsI5FgsFxOsMusZKjN3FbmxRrXTuuk0aGvuY6eKScA8QSFZ/SvZDzer7nLqgWYKVLB4pMDLPE6E
Ilivi8Q6vGzJIM1WgVQjWcOfomMvoKX8fJWN65iyieIJHtcUkUzdcD8p9+g3e2dMgx3qQLJqliiG
pSAQ9JvyXnQO8uDsy+Vem1ZXcx/U1zYsnZH/Jpn1JbCc3zj9gTvbnz5dbt/Udc2FMn8gVtuvoGXw
e8CoICIINoJpr2DO0LoOHsuziQ/lgInpSF1DkJTHBLJtO6cyQ+M6WrS2weRfFXhYnvM2mlQABfo9
wLep6W3beudTwL+IbgANaRI6Qv6auILsU+tuelaXZ92wqjpmg/su+FcC1OKoenkcbRz4IIDm58F1
i0o0nwWBJSgPIPGTcPDiRqKG2FAHxNxO5w37kQ7Xs6uU0LSGI82oP3kNW/U1AL6itP1jXcnwunu/
jqvr/bRrAZQWyTqB1i5pnNz+VBU1eLOuWgEdW5cuENrobRDjQZjk32pqlyNf2ByFHni/Ln/BYEM6
oK4Ni94tPSmSsiuraFysQ1tdB9egdPvmO/tcIM5G7RK9B7H1sZF4Xy26nbyFaXW1e8KqJmgKdj0m
PoTaKLjqyuL3LP4I2e9F+C20fLCz/q0bedf52uI57cpQJQFe0+3FjmfrN6CNZfBpe4MPIYpQ4HIY
QMUY0E/st6C+hA4Ud0hcOOEtcuXR3DavErcj7o9nr35gXELD4gFchm8h/lcIyvmKyqPynM/h6MbC
65OmvcXTapfS30MqIi+3vhOwNSCxAfo4oEHXO2DBkix8vm7ptaCdSs9qMYWoqml8F9JdAKtCjNE5
Xm7dtCX//f3dBHY5Z0MNQZ6EpN3JB0IaNVphf0KxZRGwG9RXdqipApXO4fL3TMFKezfAmQfygUiy
JyuR94Do/0AF+lm57b+XmzcYnA7JW7jwAkjzeQmrWQgCJ/7oNYD/10F7rGZvx6oNzqjj8Fyw5i6D
hPRxBpo4EGWuD9Lbe78xzY/mjH7tVBJU0h5gumXCwJdugaMITyk7y21qXnPINk+hkjIuqCHM1LOC
Mqgv1Z097mWiTTOjHf1p7/tQG0BNexZCvCPj4R+QN+3dvUyNa45QoJSVBhJ9JyM/s1DcMMfbOZia
zEY7uMiU9iXobVnSO8XPbn2bN/GXrthUguogvmyahoJmomPX3KobxloJ0C6qsgcp1Rs4t6GV7SO+
qLcxnR+pdH/6+CdkNOYxvSprT3RYW7naMxA7oPPG09lT2YQ3Xp59nppw51r/8cwRHdmmwOQJTTxA
FSEg9wDNK+ghghcT9xMQeF+eN9MXtt/fBag8ZwpSUbApMbBPEKH+12nz2MG0Ibcldk4hW2Lyf3cR
oiPb3BXC23WP8k6kW6H6BXL2sggSSPs9BjjXO414GL2h2AmBH9vxxqvxnwGBS7nkLPXxMU4e+3Q+
Ffl17k1Czb0nBHMPl0eYmAcy+aH0q4ivaXsEoXj3+7rl0Fwc602UC+rBZIbcDwi6ziy1bla7euzI
nqObVlxz9Ex5C4g5bQ+syOm3cbVBxCtBlA1y9TV8uTyKj+Mg2YhX3hsVCvHEvAAGkUD/FEIF9oks
3V3V+cnl5g1LrGPZJgglFVC3YAnIJXmiJPSaKvu69xoweP6377ycK2jtYnpY1j9QKVVkO3uYesO8
BPpdhXio2hjRcRsyqGk7rxCVZU85GKV2PM00M5o3+6C0Amv1jOr+eYTuZfPo1e1VByUgRf87L8Po
sZrnykusqb1PVysp/fz18nqapkVz2cyC3s4K8H2SFhZ48MG5AeGG7B6sTvWOxRgikA5NGzjInTMX
89LfViTGu31aeM/22sdt/WrL+jqzDzTnZWJcFnB2e8iUplVkPwzWYd7UVa6bJc1vfRBZlZPCLAWL
cF+AbYA61ZIvtyqrxXW7mY5US6c+yCofayzBMRxZpPrMuXNS3fD5qiHoaLUAGtpqLkEBYnXBg1eV
tyU0lkLY0nXNa65LUKgLlkHFknpsT7MN1UkW3JC13NmMTUcMHalm5aiCR4kAvKsU51BauJUsqTyh
ZvtPvdDvqz+Bog/6ylAR9ygLUdneZjvf3iLEB1uojmTjIGobis1FFnc4ejOpUFhQfBsb9tNh6WNT
znzHyrabwkcf0twc5HgQbF0wRtf60tZPuKiArBEsHl/n9ZtjfQGleLbzJdOQNK+nKCbJh0oi8+GO
9WHtcRSQ+QCeYg5GQOm6AzhOUYFz2TQMm56vbd1eMJAp3CxvtKb185TKBmIguUh6Pv8ghF8HUiW+
HgGQbiaeBRqaurZeK99PSqu+qnqR6EA3CqrgEA7Kkjl0nlBYC71XcXN5cgy7hq9t12Cna3EyH1ni
4pSpbJ4AGBlf1bQOZCN4MM2DFYs81mt7s1IPAvGVtWdChlXVAWvtbA92D8GYhK7ZYbtvZXP92uYB
eKirnbkxfULbsr0F8j5K5iz5CxmAoiKUOkEbCCxWJ9t6xzoNG6AOWaNbAXXa4LzEoJo8oxbxEKCC
Qm46Z5eXwfQBzatV68+WDQ0fIPtmSKcXm/4T4D+/ltwKf133Cc2dsxZsIZkLpqx2ECpeF6t+cIce
zLUuskGXP2GwU6Y5sWjpjOJ4rAUtFu+YIrn5BEo67+d1rWu+m47KnUYKYyqU3xxIfV97YB++3LZp
/rW9O13mbO5HtF226S/XX5/mPLutIeV3uXnTxGgOLGwIt0LKFufKdpoh8VJCm3vy1I4LGFrXkWmz
a/lEZoidmePmNC5msYoDHk758XLvDZOjc7l1wu3QfZSphyhgFbyIoeMR0do9XW7e1H3Ng1lR1thm
MPfYa+ihBtf0YWJQOLjcuqnzW9x4d3+27RbIbAGb7MCodoDs8xh3spM37ZLucUeZPrH9/u4TosEX
BsoQQ1uw3AfLU5eS2xqPzJdHYJqf7fd3zZc19xfpbXbvZN1TCAnJt6Gcsk/Xta75bIECxbAqYZqr
M/1qS+scVM51O6KnOSw0XnAiasDBCFmu9lDlNrSlRFtE13Vcc1l/Fj53HUyLB3InbLblGE1s/Xa5
ccMpSwehybZSA2jDvQQk40UkFnAdB9XnhQXnFRcfD2or+URei6ZJdxbZYEM6Is2Sje3nFhJJqT2f
26K+DfzxZDljfHk8BhvSIWkVFDAnp8J4QM+RY/OC2os/qnGn86bWNQ+eZi77UCCrzSB4lrurDXgy
T69bZx2P5lYrlOX4lrPlLo/B9f4HYqnXGb9OzVbMLFvZjFxCuqg7ChbMdGl2LgSmBdW8NrO88f9b
0BjWRyv1X4PRPtVOet1V1tXctoIMipXa6LlUwwO1hAt2MBCnS5AZX2cxmvNC8EAor0J1tzes5zDP
oGi++0xhb4bxwSXG1XzXs5a6BnQe90xnfpDLBOVfCwJm5KRE94JLRxR2wUsKWmLY1OZ0OVVrBNE8
XEC8A25YD5Mif0rRIcdBzgIs33DE0yARvFoX7ppCHhvHTgi3VYOIh8J9zieoIl43MdpePtsdZwFw
KwlUaLzILsGDDg1wed1erkPcAmgl5E0DfEw5pqDl6s4zhn+54waL1OFtWVciUbaiaZz4TimoN1ne
niD6uIN1NgQBHeFGfeAucx/z4vXkQbHqq5+KvR3W1La2iRNXlM3o41kIAiflPU7GELuG9OxO+DJc
IXRUWwYyoQwM0HiUC8pzHzRAHoc3MP0/Re7v8eGaJl8LBw1UVz0UumF2Wn+MM88t4znEOwgQ23xn
fU2TpIWEmYB6w5mwACLlv3k5ySSfoKZy2XhMjWvhANJLQQv5DJwxgyHOB+cuKNudIGyaGi0YiHzk
HDzcLt5QcodFNguqPKpAJA+0fJrhvffyCEyf0fx2mdMutXt8Bpy9HAjSFhB8Cglm6AMsO4ZkCGv/
xbnR/2vbQnaFDTMdavmbWdMT9Myh5uRWkExm0x9ue89XjUWH6/DQzbuqR3AmqWpel+yXX7BYSOZe
2b62oVe+wCtHioHQsUp4x85MdGfY187pymBMOszOdVOr5gp52EmVU+QsEwRD6I/rpmZb/nenZclp
ugyUI8pBf27N7Lgb1Slzguv2XR1TVzheLWaGroedffT61Y3GPMsi5Et3cJgmG9K8uGsBr10gnZNA
OR66nYw9eUt/9lUeD0p6Ma3C6+K1DrQraDcMU4s1Xhvnrk2tZ1aFe8R2pkFoLk1sV1nY0l3sYtP9
FPpnl5KjIvzvXl+He2RtBpfWydrWql8heo0hiLy7g17Y7QgES9BAXvAqW9IhdzblQe+6SLdban6Y
C/9THvov8zJeeYXR0V+zJSV4OTBNkC39BDLsGCnEfy933bACOubLcy0B4Q50HY/RDIqpRUXvKaSb
wu42n35f/obBjXXcF6BUYOmBECOgmvaG2V6PFshdd8K1qXHNjx03bbjymZt4YQGVRjtIfCQPdxbW
1Pj2+7sgQbMO8sANDEem2YuXpw++mr9enhTTxGv+i1yA23pye+Hj7oGF7Nx7gYp5mL9RkkGsMtvB
bBhsX0d+lVDQHfFYuSXM7a9hExd0ONZy3dnuTaPQHBgVBZmSEiTPpKXIR2ZZfQZx/3qbbuq0DpJY
YPTs906Opo9pO/PQdQpyuFjqoZrduOfMPzSQMT8OS9hFqIFlkQd16vjy+hiWXmdNsxhpSrLNW112
r33JH6xgL01vGIeOvrKaHvJYKXzOQbZ75SReUGsTVYBSQB7zZtznDTWNYevAO/MNOU7y+YRkwZiJ
B1RRP67ZHmTRNAbtpG3NANyXIRaedeXXjX8Lktyfukrdr42LRzNrx75MI9C8u3FVJanczqqTFQPM
f7dgE7pugbdPvpscZrW4uvo4G6UERFb1ICFPu4x7tX2m+dHcuypSH7gTdHz2bqzVOvPuH5eTu3T4
4193jCfaSbtkRK3Fdr8kbX12QGcbqSJfdwKf4apDNL8mgWP5FFmaBIXwseq7uG6+SGuApN0O1tgQ
lojmy4jYhPm+4yYiZD+9ZT1RPLqO/h7J3UfN+yH+/HdxFa3cSYJbOkEFZxjZKM1A9C4Pqs93jqam
DwT//UAF9TuHty4UHbj/iie9o0PrBHKD3y8b50fzv/Vf89xRKZa1vY24Co3cuBZpMhJvjVDpdxOM
7AoP2D6i+XAWKgXFRUwS91C52QxPzciu8Nutac1vBzuX3F4o+k8AxF7H5amfh52M2UcxYWtbc1yS
ZdIJHEx93RSnMLfAY+nsvuB95Ldb45rfusFYQqNqi2tlJ1+cQalPbKTBo42S5lMAkv1DKvvuir15
+5jmwpaCvGMqMEtF7RwyXt80wDTW4d6TxmaLevZsa15zYqn4WFMgWXAiKtpXgjrp25k1kPTORBpD
sz49pJ5Mn+wRmuc7ceNDaMX2Tc2v+9ACXaVL3ATgaEmWqHKaQ9NAC+KLy38vxaaM/gOHm0jYaucA
aHAVHUQGNOhaBo7EJXEgn+ysfgym/L5byyfE9h1H2aLGBxOpQ8lWL5Rz52Cdaq+7gaDlrdNnP5bG
ToIx/wUV5zIiUPyJywG2eNn/DTauA8xURwHGg3xrMjL/EXTEdwVEGi83bbBwnfzMq1KbyBFIdjWU
ikR9g7rkoRtQN5dBFnwqRhpjOrufl79mGogWCPACwj2WAjFYKu8PGMbnGGLO45WzpEWClQEmX2fA
vM5pkHQOf0yna6goYcc60EzO3GrcDi/5olP2LRtTcqBuvfeMbJoV+7+7x2CxcpiEdJMeHAaQS3M9
cMOFAzS/r5t1zfMzEOuXhPcuGDwgddv5ECi0/HbH4Uyd11ycZMuKqzMALKTq3IfWAgs9Ss6uKa7G
xOvQsjZYQC00YmoaBRoHhXc1JPlBBXV5YgzBQudB6ykr8hyq3OAilj8d8LpGpAyg9l3eFE12zUvU
NgRt8yZ4pK7DCsfupWfxBNhVlNFc7ti8IRbpADIv5zLICOpc2j48hSs4HYO1B7E9KofgXUerlvmt
sDLx03X5XvWZYcV1VrS671Xd2Z2buIDie0DRuvOenxnOUb7mwkJRC8lnPCszUKDLjH7hed1G6bLu
hG5T17X9vKwrTmsbr79ODiLiQLb0MJLmmuTDttKaH7OZzGryIdnEfH5gEEjx2R43vMlSNRemHTLp
kC8GSrQb4iHk915fx5bIow5qVju2ZPqG5sl1N5UlnwD1qSFiGrl5CBmu+ktZ2g+WInv1qIYV1pFj
C2ddOAc+jIcMT1DyPo2Nd+J1unfTMqywjh1rqtJfOCUsgQM3j27Dx0SiOm0nYJha13yZ2v0IFXaK
1u1BompDPbadfL0cjExtb8vy7ga6NnMhwE8P0c96mW+r1BFRart7p3vDPq+zm3Ve5hQOVC8SJn+B
9eVI0ns3dGLc4LKr3sVh/2wb2bsRdDPEWboOOPigUj/80UNWZs764+XpMRmO5rq4P9fd2lZuQtHh
mwX60V/9fJH3FpvDt+s+oflvKKy6lHhwS6YU4gdQdX7wJ/s2y8V1VxWd0kww6KI2abc5mH8D/dgY
+s2ny13/mz394FDKNOdNRdBUeJHEO5Vq7hXozKAhf6wxX5EVqq+1cI5pHR59aL1XjfujIM2bO0MG
LLNOvipOTAaJrMk1xdUwBB1aNuA8U9IRJ2RIqc9Rmlfk6OB2HAeKT9d54v+gy1TPh1SWbjKOYZ4U
rCsA5rkKV7wNQPPzsptLGQZovan7OCTuSYLZfG7bJHWHl8srZrBnnfrMHrJ2wV8UoK8UAtg4d1Q8
fc3DvZSKIZx423ffOWPbjmXI4IOoACN32eJ8DaGkfrnrpqY1P4d06hx6W+aVpunz1rQf7HEkmZrW
vDzkYUOGDtvDMIdxIIoH7oqdXhsioI4rw9WTWd4UIAnUrjd9hSKRSfwD5oxF/sMFlN0vz43pK9pG
3fb12K3dgCzKstw16cM4n0NUIGdjnkzLl8vfME2S5uuc9yEDzTsuoJnPvnveyL+Rii17FSmG5nVQ
2dKmxLLmAqhi4tzVI6mivKl2um44r+qIMotMtSjrbHPb8SlcSnroU5RKC+FEax+c56n6Ax3Q9gQo
XRNfni3DiujkZ03deQ5wKy7Y3Sf3W0U5qQ+zaLsFSva2fx8W9ZBFXVn3z5e/Z3BsHXk21KkqOsWR
xgn4UxVKN+qz9rMCnOhy+4Y8jo4+k8yBqGmOnRwF7uTzPGQTiaXwwUEdSnAqJN00e1bUyLVvD2XT
WNfI/yEm6oRRBIc1r88tJ2EFMBazM/4Cu/PBq+kLJjO5PDaT6W2/vw9aSx32OThWEo81Mhph2VAm
Da7hkMcIdPQbyVFCD4ErhESbfYXUe3mgNN2ruDV1XTs8OKOEoA1PnaSTqogahl5PtNnj+TQtuhZW
gKuwcpByweWJcw/C7icaNmerwi1pYihecLoEGJU9SJDJgrX4Ai78OQ2HbSiLPGeugK7XcshTel02
WAerzXPjNtameDpU4CwtW3d+xXMw3wEoGCKMjldjoReEougDsF1x7E7DthBNvnYeYH0VFOl9Vlhd
lIcWHWJQ47DneawDuZPCNRiBjmYjfTunVYD8FlgvPMhNuVZ4n9Kmv6ZUYvNBbVNfw34gflr5iSNq
+/PoeeJpDsr5miLrrXnN/XAp5qWVY+F9lh16HqxRL2iwc700zY22tdtisCfO4dtYhSJeMudW8Exd
2bjmfYxZYRUsaJyGRXckVv1jWJe9DM6HKhvbvGjehzufJZWF1iX2qnRYD3xdn3DxeCE1efF7PGvn
/I+VdrddVb0MKOJ3cry9CQtkKnIgkYd0gIREXplZv8ZGfLscKw0hwdG8FOWbncgAF0jaUR7/Vh7L
4VykHTlO9dJji1NniprFHbcyrJ4OUusnsJnkvPISVLIvgMwH37eKsssjMbW9jfBd1J9bulQl+AWS
tk0hf8dRpZzH1BV0Z6a2G/QHd6O/eOJ37felyEpiYaYIl99Vmj5kzI57ETzRhr5eN4Tt0+8+QXqU
xC0K8Xme0/xgzV0Orq1mL8dqGoDm9ozUYTv3iJijVcRBQZ/pqj7NohxiadfFlaugOT/oIrhrW7jz
FOqT49gnOy13XncdhFrDEmjOz8NgJVwhN2+5wVwe8sAVVWQ5jAJoR8hdKUHYMkxExlbGm/MC2CiY
j9zlXMydONpjt9xAtyq4raxlfctdv7zhK+nBUOOvzyj0zuKc+3bCmWJvrei/LWSVp74f8qd1mYc7
PjmoP8+VuhucgD1Vdti+lAXILgse0MiFrP2T12eAO4UuWW79MqgePCXqf1xZFycaZPypHRX2jyG3
D0NQzye807UPVlqtt0Ari5jNRf8i5xJ56aaAlAMeT+9WtYKfC0n9Yrof0WswHaGaJajq+dCysvlK
+7V55FBniMo+xC1d+SirizgOwNkh4DaET0uS/dO0W1Wlw+oSqpwoQo5cHzSsUIJMf6T52N6VHpRf
fb+3nio3t8ASOqibKR0g6s5CeesVfRnltvyXEmBJx6X8lTZ4WpyK2Yrn3iIJ0EzlSRTUOwir+8Ws
df1nBRNXIkQvD2G2yrPjyTUK6WqFcdaJ6kC76Wmgoj5bYUPvC0qXoxwgldNZZf5M7bBPQgBlYntC
na90/AK3W+8MoYun2YZ2D6rNikOrpiKaeXsbeg09LQFbjwRPT9/dSYwnp2NtpCpRHIYGqF65Kf+S
lZGnGWgGZNDJXYFS7dheWj9G5vbZLqxP3uyCjVPxn5kvfsqyaO9nr1QHu1HryQ+XJmFzwG88L1ji
bkntKprqAUK2I26YKfEayG366U3XUYVn3bKP7V4VSTC3PPLUIpq4W2V1rIrlX7qs4bNd43IKnqQV
GY3QhuK2I+5BAlU+1SA0hH/W3ln6nX0gHkH3kaGKhn4BijFEQZBDKyvOskCebDaK2G3bNSo91Hg7
oseT+5hl8bwWX1YXipjfu1y1T00zizibnBfqLQPwbEUACT2ocB+caj6JdR3nSNpDd7eOTbog0dKy
KGsVB1VmOcakz6ujWFoJ9Wac3o9CBU7S+HmJqirVDkGUWTluQYBdlF9wElr5/eqxIbgrrSbjz+VS
yil2WoJpC5ac2ZE/lcN6W/hNqOIgyJfhrVyrYUZlopOHfbzWhJB74dEc6w8A9olktk3ishuqFHMM
Wv1DKXzbiaupbOpjRQc8UHCed7+CnnfRPDog8bSnrv6KFEAxHys49mdOh2I6KrcqZFIuU1PfTuW6
fsccBg/NOgY1mMgWm0cQc7Qf+qxyizslKaGRsoPueXGq9KsAU8wT3GuUkZtBVSTqF9BDeHwq3qB8
tYaxS0YferU2ozQZ+lp+o1NYfIXoYnPTFJI6B0VHGUSrGCfQe0y2fS6rDPLkCkLlyzF06UhueCps
BKWwLfC8A6orD5Kg1FVBong6Zc8o0ZJ+xKUMnMMyW1ONMtfM2V5rbHkSjt24h9RmfZgsyGE9QRxk
esZ7L+2jemRzBsFtvxePOY6X5Wlsp0oeuJcqGlmAUdSgVYckTRw6nVN+mouwKOOymNryOLojFw+V
K0LnmKd9icvaKioaQ59DvtnFYNdHtnp0iiU8qT/jYsSDqJ7boP9SyGpZj3xqvPDRbcO0/eqtvZ8n
AAhUPVAcICYuolJC/O92DujSnFFrb39vUy+YPrvMsTHXQNiK9HNVM1k+ZFnZY/hO2U9tBJr2/neK
FMn0mRdr599zxwIatApV8IZC19R/6MI05we37SBPKipvap6cUuQ2braO4o89kvDQbl7xqnU3DhO7
LwJVpiOUqZxWPbBGBOIrtOH6IQL/yLJW0f/j6MqW7NSR4BcpQiBA4hU4e5/e9xei2/aVWCRWgcTX
T555m/Bc220QqqrMrMwaa+MpyebEGvfhORXmlHokF+ILHNbN9VB7Bd18R23iF2Adg2jK+thg5a0/
zqgA5DEN1i5Zs2TjnXyYKAq9yfC/e1D+82BY9z2sC3i4jI+IZcdV1Hg/FvCIa4PXtlQsLGSFUXZH
Nh00t5A2GsNjj3GG89hKXlRlF30MPBzuExU2MMMDffEn9BNjx61U8fhUy2imu6mU45ZHA6lRYZzF
ztw6t/115iJICx9UrSwm2Iu32QTxI1DLgNIHxiPcSooP/ZqNk7FjIaqEqaKdYQp2YJOD0Q7EEcZl
jQ30tAuCZTYZDbse7upLiz/M6bLjMLCccOigglz5ueu3sbqO/co+1zHxMd50HE6Zx6VRHrXsVXC4
mRnXRW2VG//U1dTbY19vm8mWCj/OXaKWjv64jvZjbspQERDGwJ4f8bE21WnEgsL8ZBCqNeXj7Ju4
wA6M4BmJE/upmmSk97NBKPNBRGH6PtWUCnzBjpGscS5+UYNf2LFeQ47MEOvpxXOkSBaO8XUEHWo8
2gmaKp5HJOQ+j3k4y9PWtpY9b/OsXSa1rfqss6VdT4nc5vDI0Mnh0XTMT9eydwZbzJvsugMi3a3K
ZNK3PGsIrDIvQ5v6YCf7TgfPtJ8d5FmynuI98hg7mbfEifbRR6Zvdn3S1PwUO44iPgx+hZ6gHmR/
6uH0V76WUNLYHW1YZJ95j+WcDHd5Cuufzg7ta7olLc0dAD8Byzi3dBpF4EY3AlyzKy7rSGh8Qwrs
VFwqpE0qG/RxZpG10T6sMha33m6Z+ycWxO63i1FfCtiv27igdtyeozjiBPU07Zsvm86g3SkQH1ZU
Rq3XUs0qylMxuxZ4Zsh8zujaI1RqwVbk3pk09UOmmhJ+H2lK/otK+H/AcSbGoctGj+/iERZPtMMZ
45pM9wy2xvoJDpN2Og50Sj+rhAbhRy0ITFHyZmDj+i0sS1PkRkBaWl7Etmld7ZA1M9prXfex3i/1
BKosxZ0dHscGGWwwY1TB+mRuwZsPLK47ljdSSgdLMj/U+wa7odwXqCZBvxY3vACmh8NaQdPhh3Ic
CgTJ8jpv12mN/6LMDeWe1yORZ3Thqc5KOC4EUBV1uv6Ko268rqVBOHeZaC1+23Qd+0OCHYbuGbon
te1LNw/hcRNJOWaJEXR88sGIHUO2YiV4B9gOa4nCMWrzmPSTwKI8ViCeVznwAOPKBJOzXkWlLkYp
DLSjwkbDrUtEN1H1wv/TYP+3C9Mcwg5GR1iTxKquojOrlqC3+ehGP+PTp7hNHhz2v5O7tGnlU6LD
Ni567A3abIOJvwYMm6x9YcXIqiupU25zEuI3XClHhMBxi2fsVUZzH1QvSbcGb2OFDunQIF0vOKQ9
G/S9NvByzfQYSZkjVieYEHOwxCs87SbNESseeEsObHQzsipZHfpM1GuZ5DO0UhDcUpFukJbe3P6u
6HWm5Uu3/TTdYdNhKE91ODD1yTuRMEjFylkXNkIsISxmiGsPuP57IjOzjaLHtoJFXiiGitn866PZ
izy1HhBZtzWkz2wwB/TsS0VRhxY/dN+RRK3ZtxbZjPjrp3YtpnIVbTEMMkR4yEbWoc5o6qLpGJZh
He4R/FLRrMTZ4W8+VaAoEmK68pNVKIQnIFu+Rrz06refdcOOTy4Rb5PkC77K+U4kPGIZ32Q17Rcb
keWMVgF9nW36xJxKBPwN+7BkpD0GqvdjvoILSV/RZmzyN2JTjbs5Dmacf6N7NcAJbBUqb/XacHQ1
bKn9gduJVKdlXUJ1jdegvNk8ob99qqpZ+kOJbns9hmOf9A+whWvYnbhtMR4xh0hzTPlI4cwaa9v8
7Xnb0Y9wFmP1VmMLNr1uxoJly7E/rJfvaOzb+rhVYEzhg0+YP3QNwmf/zDVr9b6aO9s9LxoOaPsK
3TDLiU/G6TK43tS4DuTE0L3yKREz7C6hSd+nkpMYekfkcF4nitKYB8w39WERsN0/aZ7o4YKvuXEv
XjWW5iUFx4JjYUA283jQcR6k02iLUcB6dl+xsoZGOcXEt08DDyvTtZ9WerP2q9WpswFPM7lUI91J
Du3eQ7mNWySzNm7Qqfbr4qZPG4u+zNAm6Op5m5Y0fe74ZtNd72QUYJYcXZSPXTS9JU0o7N9tEFUA
FdFQohEznbVHFlfCFvCRmKYzSaTfHmPjlymX3eTsi5YwR7t0sJi0ebAYd0cnNY/7hKfDo9w6QzKx
0HT96MJKJcd5i3uYvPeKzf+Q4mID5A6gZFzTBlBnHk5cPKkqns3RKQhsi9Kp+G/k0zKc86AdQ8Cd
EE9FzZWktiMnEthe5bhTO1XoKJYGqsK5Tq4Mqq0U7X01rbsUl+PyaGP8m08xtsajfQw32Pa33Fbc
jgUTJvIZM5skOSsJrQo4ixmGiaOZRZ9NQ+fce49scXsqKx3GeyxL1voAEMDHF5Q4G3zA4wrOpH/7
mbOKgb9dJfreQNQQrncb0fp7I1Oa7jVClrp8am7eLREDeJ/uwo3C7P7DqjCOoKDHrpi7hOnYhMcV
quip/mnsMrYWy29LiPVtWJLTpBgX41fMu5ttcprAJi6Hykh2O14tYXjXiolGaYZGyPQ+n/Ani50c
l2XTGSLOekbxOloffaJTkwPatqGp1F+NXRpSrGk/uf2CkC95NCacTkvdqCQTHpXjK07dmH6lagyn
Z6sqw59NxzFFazpjwEr7YCk4remBo+lo88nEcZdjOBdHvAX+MNqhXCB3C7fHVOtuPWEAo8ElQvhT
eU3JPDwL9PAq77lGgm8weYZt+4UtwwOZWABT52WzuzCEoDeP4JGis64b1pckMDbcJZNJ26Kb5iXj
oWH8qkrVlkXE9Wzwy0PIr4GpSJLJNmw+8KG1TTa3yjz6GNV7F7uxhVvzYKY7rzjEO31C1C+stvEl
RsDbYPCbgETIYYq4fPmQTJ+o86h6LS7gB25HyPggoFlptnZw6pp9PXb7hDnZFAkfiMrTVUMpjKrj
x/vAsmU6LAioGjJtVh7qzNI10TCh5nJkL8MCt6iMNKOS+ezYzShewPeq/jPaMcTkLlHvc2LK4KkW
ZQ/VThz+V4VTIjMbrsCiwngIH8eo525nHZjOrF+QGgurwqGJ8c838Qi5ZIuRQ40TSgISazFPhQP8
dHdJVLEK3SfgpicNz0ckUUiej2FECvS+6k4RGj7ETbJkSMmIPkg1jzWiVqMB06RfI5QFW9W7Cl+3
zChiJICLxG38wKI60Xk8GbgSEN3P6A16LzC1x5aecS9sbzbq43zDQNEWfiXNEcN0K/cDhpA71Pvp
kKrS/Zun+QeoWXWMlq7eDZz2O0Hnt3SIH+apLfc1LOHOpkIaV93WAXpe5KhkpaxGPMbE84wqWL4X
aIf5AzPzBngMqg5zwnA6wpdcsWR62JYQFB0RDUzuVcPqvF9LoA9u+MQ48OgMFafbAXyVm/Mvwda+
qMTPGLUj9ZgoQGFNOGn55XDqzsCBrMinsa0KEVXTM6ti/QauWIc7IJ92QrJHTH7puOjcqua+pJi9
dcvpIZj6LdcDdo9JNswyyH3qwxOMXmSbcSAHz84HXZdRWAEUXR3wHxjXrAW2oeJnvJrxnnSlw05u
x16sWdRf8I19NhqknyWQImYYCfuXwJqKIblMfCGukWaNXjS0a6FC3ixKcqCWAReErmGIqqwokAiH
OStV3X3LSkw1zr5Lp/sibaIyb0Z4rp+72c8fVYd9y6JCCEaZ3wbNfN0aXrg5Apw/APdKkQST2HVX
yvaFoF4cF90g7AQZDrD66rCM7pb/mCgHoKnLWYn4yXXgt4yiGJa66VWb7kJbfaHJ9inZgITZECn0
9VSdE6BNGwn/OWmHHAfzMHL5MqfumXL1MJbuHMUYluoSLu7B0r3UQ3tFj/cWlf5BGvVVzhBPMPQC
1f+7Tov5o13nF+vin9tvJnUncm/SZ3Qz7RPuuzOPMQRs4frZxvAvRb3risSPsHZrx8MKP9+8Qx7I
MGHSI3NdMK1ve4kqOQMX8pdKUH5ydZTCfyaOv5jQAHPHeHYFKftD0wUXmCi+MyVfKuQ8Z8KQ95qm
p26K/3aiD6AkWLpiSjefIx57yswSIMoABLmb5V3FWgmKC/2k6NZjM+NL6y2/q/x2xXj4hE4HUEqp
8kixU7qWRdISdC/IeWFltZuD4C/31Tumwz+VqxBoMtks7NUVeOhnKch5C/B6sZf439yBSlXsSBjN
k6r9Bo54AQj7TgN2IR6skZlelQSXi7oHS/7qCdARSmJyLBv6X6/6HK77ZT6O5JFOXuWA0O8lTY9u
2l4wMlwBTnyWSfprq/mbUf1Wx/QN8AfcvsXHXAG/JTM7NvFNvFQ/dkv/mk5uyVnSgsUv+YhQhwC7
H5HeGQHcwakqr9rusM7kG5bLLEvrPtgnUSiPjixZxKpLpMF+1SOaKGRZwmPj5rea3NLMyb4cI51t
NX3rQg//lQFLXP2pgy80Ft6Tx03Mu66J9rj/X7s2vVitdroDUZrW5AS4FnWlPmpVHnqLFBTgBhaX
LimzTow5tF4sc1EX7B2cgsy6Tbg9xi+t8ETaZDjXqzqW0/ASb/oYA+BFgUmTzPluyic+nbdY7r3t
dksw//SwLaZ8xfWBuAnEIVG3xtmCmJuojV4CtNe4Ra4S8Vc98K3S9h/A+78569SOzfSnim4ViAVH
aYZ3zEhJNni77/BnUTA0geCwQd0OurfF7bnDNvJiwNaQNcpkv74ixO7ioJuuwQ7UG8KLBLKYVsEP
U1nVx1i1L+PUvCLpdswh2zdZ2LY/AYIGbQJ1etInB0eGex5W2BD15bmSwdM02S8h2Ae0NWcjqjeW
glq5xZwRxw8R+n21lndyqJpMCX1ppC4k14dulftVVX9gUrVLWLADEHpJ07kGw1Dh6mN9HpfmqEv3
jKQIkQMuK1QnirDHkBdjfF6r4Luiw5AZnWAGgLIq69B8ZXDoqYHzrF1B++ktMHWD67pVxbjFnygC
zzFb9kBVdSahTTs5vz1IGf8FfHOAy/5JOXGfevtfWgdfY1WdXTXdR8498G7bMq4wwWizH5E/Iejy
ssQGv6aOZHX3taR3lnd/3aQKGDkUEkUKGOHy0UQSluR6D+r5AfF4LyQxh6o17/2WnOt6K9oUQZQj
R6jpSrJaoRDHY/JOu/lIkvQOvhCvt3DeGqnJ2Km8BMi9owyuQtQk/w1BfawIOYatPAIQveuIetWh
Pae+LpKwe9lYsm9B+4K027mJPyHM9g9PZ3x5oL07UOyZo+wxQG3MvFJ72S4iR4jyf126nYZ+e2rV
Euaoa8+N1fdEDvfUj0d+83S3WwN5PzmFI2ZaXGbPSeT2wGSuVSLqbI3oVxOsj5gqP8tFvkRbucOk
dqxq/dkNW8FJhV4XlcH10StglSvaqDmr6+XfiPMuVpJXkXtxqv8wXp5b2e0tb05tzXdS9OcQvWYT
zqdV0NOQsqsNcXuoMC2Bs+p9GFZFHHaHrUHQEFkfIcJ+r5sJoDy9C4MesniDUb1DvDKKEAJZbYBE
uH5+WklZARMBSgrZbZQz3L63twbV8gmW6TtMaNdBA46sY/s5U/c0Svaz9k2febcC36JniiQsV7WH
ABi9jhtIV9pnWAF8drggXTqfFjIW0Vji+zePfMZB5cY/c7Vc4gYbBnRTNW5fcWxdecFGVAEo/Ggk
f/GSH/hUfg92fSChXrJpHO7IsFzl2J5pFDykLr3HQtP95sef24mdTJiH46J2ZmsPZAbIMoRnMbM3
U89AWUhwarv6BRKhq19Vm8UmRGxvQJFmBs5vCMKTSc07c+xrFmTNGho/qk6h/FbvKZfvaP3vU1Ql
51hRh8t9GcrXAapXA1Ql7qedWJZjg0bstscligqNCGKHzEMs57+VmL/xRl7Q6MDodN4juOnv2gGg
WPXy0FN7LFn7tOr0sNnouMF1DL6fue/MHfJZ/rhB5I5H8L7Bh5F20SX0cspXCxE8Mrlf47WkhRT0
YZn5j2byNKqy2UFpd8SS1FGV4qtL8OoFiTIOzGnXgWDEmIe3ZcZfH6qv2+/1Glv1i7+EPPoPbtLI
O8SjRMTAow+Do671Y8fNEW4mzxOQETVv70NHrra/2TxQfUKcYQZvTJb5seqLmEL/Y/1ryOt/iDOD
B2JyxyVAszDq33maXOBInmQpQRqcRGiEW8g1Tpc3kvi3iZv/4K50PwjyFaXgd1AgdFv/xsYcR+Hu
m7G/yG04J+G4j418Xtrun2fr86T0r+rcK9fwvYmrj/8fdF31h61MzkuQ3M8Lf2hWHLYgko9rEiYH
mBarPNTbO/hpwA+dPAxAvgpg4Sh+eKvYbL1MiLDFeT2kU3M/hPIUx2WZDTT8xprDfqVlkm0mvSbj
MmYdsLg4BU7fKFmopvvABXAlcfi7Gn6ZSfBrpvZ0u8Gsq7/TMo0zgDIP1Ip3beA8UIKLTvDcUoRv
TrO4Y1ucmbbLY6uelUKLnd7ueNs0+IvmnUrSokelTnhwqJBfyoMwo77pMhzr91Q5n0FMdJz98gaD
GJzCBtHzTRsCpATlD2QgGzqkUTQDWJCajE+Vw9y0IjAH09kzbE8vfhiSXCf9Dg+D4lpMv8lU4+Zo
g/sAhWW2lBegtx+J4edaeptB9CXRgmDWglfzRaElnpPkTzPHd6SO55PGVIk17TNYx900djTbolBA
xxOkVzFur+CJ/7ORudwel5niA62aH7KGKXLehss0r2LvgvJnRRhsHqz0xwLzaDJjI/2hBql/bbe9
SSAjeBkDGkOOJpb8ADhlP2jHETEOk3c8bUzUoAWbqtovXTCdO1HqQ9NDpQnQ9awXvLUg5a8NUf7I
1iARebVM5pdUPQLvlxXPY05jUK99tzdzpDIz6W8ZxzwnpL9LELPk8UxKEabwx9Pi4Nn2dbuAEu3/
DZygYvT116z9mdWA0+c+eTEqeRsRkZ2HDs0FKIAU9TT9nKEpWHpgUDXeumLm6mt3jQxuLNSLqgfH
z1XQ7lwTndhaNbdhVGc1HXKsHJC9j/n6Z4PyTeQLSek/eOgle5YYA/QR7rvRYsqMe3x9sMYk2NUm
/IjuHscBkuMMBGe4AxhOHmq12O9VrGUO8gFsYtUCd+kTSCujGtNrFlrrPyXndbEYLvZzCGwtiFN9
pR3Q5s13QZBBBugLkkLEIaHPQTpjL1562+ywv4vlqcFW3d3iTJ1mIz7EYoFZ85tznrPC6yopYlib
blmbVhi1idAizdatlvfN2nWYaGh9iIwnH1PVrfsZPfKJtRyCAiBZGIEiLvcNTP3hECOGXbphR6v2
G4KxWlZ/CzC1r+i3EYM0RHEHokyB14FiN9IrjHcGuuYVvGbiPHZ0hLQiiobujdTebuA6nDBZJWfx
DO0GvPyRCmEKpPFuZ/xcPfQi2rN8GF1y58uBgYvu2ArVBuwh4nyIZPgNB+e6z1qXlN8tTtwdZqrp
UmoRnyZ4SIPeSLZ3mQTLuZ1ACKV1DeYhnK+ejvRJLY0Mr/VqJOwWke8isz6exi9VR9Lc1XqYyE7P
szxXILF3sUTDsAwLLpDIlPeBqkab6UX0+1uMsPg0k2NJwaFyqYoW+7XiPmoWvatrFj2iL2Jt3pY+
OTV4zw9RGo27daLhAMuszj43nrGztUPyChuW+upACV/L2KBPWFNyjodG7XHym2JIqTgwxN9kvMYX
UYdYP2FNnIAs13wXrio8Ax9WeZX6JZeJwB8wN81+GKAmyW78+x7osd8jlod8dUuYfM0TNU9xG9Rn
ADWj35fh2GHccctDza04DDKebdZvQHV9y+THZgnnWVDa9DDPfX/UU2SBZkAntGongGTW82lmul6L
AQATbDs48EqNoQpuVK+2nXyuARequ23xMUKnXLtPPUbXjbkki/DFZ4mtRU4afKdY8mzOVSj6PIFe
5Si6pACoWANeGI50tLt4WE9rZHLnKIAcBMyilRq6omlisCI6fMewMOT4oWTWiOBSWXKMeLpjjj9F
6RbgWIgPRMy8cdp86M6iQQNQPYLTgi/II5rLe/gtNVk7IVOOWQA7QsAlqR/wSyP/E/T8r4+mJQfa
q/O1nZ9Js75POg1yI0idO+hliKBXsFKHXqd3NqnqXFXuwa4g5Gnt/mN8u+p4rDI60APe7z0JaH8d
y+quxh3qmvI6degmPGly5ASFhU0t34e9PyWGfbV1CDdPeZh7uvcJuwvh4wz+5j6JzG9FupPT0b7s
zIMZoXKSLX8iyt0l8xhn8CWvj2XU5qIB6MC34LAyyTLVtuMeEQCQxIQg0GzXcEwLPQa9m5IriC2a
icnsoHhpCnD36C6HwjDTZbxBaTCSvXfl9u/2r15WeujH9ZfCxau3qMo4p0UqVpwhxGrN5rBN9kim
YLeG/qCC6Aw/bdyVswalAdncNoDM0tt/LaWvNW7ooqXwBtgGDTqEojy5PysRQ+Yn+97gyGAvsnuc
IVDr9DDnE2xKXALmKLiFmViJAr0iAH3GReqN7LJQkuuyxPeJd3tOwkPbINgpELgi+UM/ezQ/8Su0
zd9UJd+eIR+w4xSICkDGge1vP3tK3MEMCV57xU5tyO4Jx5TgFcAg19V9DifaO4ZDNkHPJOL62uNp
H4jgZh8KesaWKMBWPT0v6fawSXU3QVtb1piYuyhIsjVsxBWv+bWCHccId73MImweUSH9cVtKRPHN
6eOK3xm36csm41fJ2D0X9Lk09d2g5iKqQCtCqwYFgjsA83skeOpMmowQrLJP4gJPo/1M1U+oyaOq
SiT6ufPtX7RweHLp9LOJ7MM0BF8sJHtL0zfo7AAdK8hu2qVIVIBJmOatbeqCA22JyvEAZ/vMOPcB
lEuCaoaWsI8OaHIfbk80nPtHkTTHvhzuo6r5Cy9/CJy2IhinpznZaGahGoD5+F9Y7BZjWn2A3jh0
dXWkEYRmi5V7Q+tzo1yO+floyycXyY/uJn2ghP7hgXiO1qig45iZqn+/vSqQYbaAJqeIRF8E+g+r
yH0ozSUIw8eIlxQTUvAnAkVx+z8McFWXAmwV4AFIf4TKEpRQj4aLbxmKwx3k18VcuiMYMBRnPvi8
hGJHU9QINuV9+Y0f8UnDtikg74Srk6WQTjgAyEhzY78rIDhmWC5xA1CCY26Wp9vPYZLxCtXMrhft
Ayalx4Hi3MFeqkmRITnFIBDA9f96+D3Moi5CsLrw6Mpray8ScoQmJbmcphfCRYm2adoOzsANOKTu
jOMOamTZB7N9QDHPxwXDfQpgFdAbGnRySLtf5ETjzweKmema5WNq7vtK/8dc+By0No9SV6ja/Nyi
Bok3uHaBcarlNITln24GK+yGswm/Z1I/RqM9NpQem+0n4usJOfd4jtiGhFJ4jD8JYlL4HOxpII5l
golNDP1LKvQRZmbIB0Oetozb/PYUbuejWl2xKaahDw2+R7Md+vVmdFaiXnX672LbNzLoB1veUjiD
7oiR9d///wnwYtszJCIm1GLak+dxbQ6VF1+4vC5YWfoV0mJwIBYHra1tNtdtJkTzFxqb/hIHrj5s
dXJ0kf2EWMveVRPxf0mo5HIGKqOHrJ8rKFzKiLX46ia9t0ngz9SV9lMbPNG2whUTpNBTgCwH1bGA
Ehw1QYcG8jea6+2C5id9oMug34WTyUn0vvpXQhJZxNMSPIYLrhHKyYzPfFEreCW7h3wjxQ3t08eI
UQMMG3LPIEkUQjID90El5qRGNg+2nT36QVCezQqGph5gE+Qx7mcqbcoNVgkUDyVEKxolY3LdQJ5e
ofbb9mYS7DSNyuS9YyILpgl8PJirwxoa7F8oFUNlVEfnAUPflw+SMQ+2bTl5W9a7VFTTSVRqWDEO
2Z8YXPeR0rHajp0u5bMql1cDLrKwsuE2ixkBYneLGgJnvOzUBCGwb6PzzLrkVG/NRxeEJdZot+5d
AVVFbBzqcV1+iLF/ox02F83S7EPESGY+Ch5VbZtMtPWQDena5CDzI6gJuiCD9zfNQLnLjFdDgklO
m2OLv/EOWZ8P86robp7ZcEjdxvKQQaMr4/DfgHT3jC0APnCRxyezMYLj55rH1GwUwCpsrqR1+job
8Vqz4M7GUH8KmNADEdiv4RhkDD9h5uruMjHyb463FViiJkfXkQ5FtjEvyzCpvV3QeEMqOyW/sFGA
frmdnxI2zl+jrdMcksGbHhTccDtN/wFJ/i6pubezvkFJS5pTH31wTr/TfgHNklgg2H0/HmDkgakr
HD5X8IEQFItXnE9+cXquzlEVPzq/HgOj8RRWCDHWg+DLKSb0XXBpMwNB5WWKgFzzyZocspLLVMcv
MtHt0Vu0rl2a9Li0lrYAGwkD+wH/KdXD35ZOHIVrmw+DictnyeNPsHe2WKf2RucRdtJNtx0UrqAs
SbYfFizAeSF3WHG+IErEmFxd9IoaZ0Ksa7tEnt2ITMLeBqieG8CdAdh0vjlq8rB1+EdjeJM+2rLF
sQ57H56+RUn7gOEZObRU/sAut80tGJndiGzXDMovkOjN9DQ5V+9n6aBtm7oUa6oCc5afn3setyjg
XmecR3ebD19AnQ0ZfHu+ZYid8ZuTKWadeF/F7ExU9QWF71Ook181mx7q9iCPYVcB7Agz5+Y3YPiI
TfVm+K1U+Gfk9sW0MwHFhpEEn0xSRGkPL7NVfCo23DeVb/M5SvECDORZ3qzBHTwdSE4RP40sDoDL
HHRbMmibC0Aut6hJP6LcQLPV3P2PujNbjtvYsvarnPB1w40xAXT0ORc1oAZWFckiRVG8QZCihHme
8fT/l5S7Wyxb0t++a4fDMsUaAGTmzp1rr7W27ZOPh0n/qHEgs+Wspzh+6v3+hsT1PqbcC7mxecwQ
okNWmG9wNj+5dfAJW+EE9qTzqElJ0kzuoMfTXivmIxTbfhEl9T3czQSwSzZoValEB3kQorod7UdI
KPk+noAhMkeAR6b7dIqu1Lz3prDaIdw4J9V8ayk5stOhNmFj5eLQuNoXLOPqhd8YLt5LUJ9TAMKV
LfOl1vBBPcdtHU76ejQpooW+y7h1QLPYgTKspTpmMErsaHYWQ5qV+mKo5/EMEh0+as4UHssgOQ0E
ycJIgoXjdi2H12JJ/LxK9PBUUBpGxyQsiOLB0Zrbj3Y675qUInCZpZ8tI97kLk8yTggjYlAfzWnq
oYs71Nfs+aMfjN2qMG3LUzlfLqQZ/ODExgLodqdraDhMZS9MwwH9K7d6C7NpnA5NHW9L0znoYbKZ
Vfi9cxMcUis455p40fpqkzod3nz2WDO5bIK48kBEP+aOs3HJbho32zWNgtLVvA2bYfRoadYzawAN
+hpyYeWn29amwBd0EEeb0F3pgX2D7ucDj/RJjwj4ZTmvsqy89atuXVoQflwNqsRg8LBkRbLr96Mi
bHhDnb+WbsOBPz3MOWWuEYIXIUzvFkVknQPHVjnDGug0ohwIqR+/QOd5ocfnaab4mIVBRPwl/24A
Nx0dHCKPgS0CMb7aotlPCAbiXLvCxfcOKreH++cyEcFGmgW3s7vtUuNF+Crsz4F0dkhJSodPxVh8
dIvi5HQq+YGaPiTl/OS2lCyoaTQLG5+ZcmxvrDFleqE4K3KVNNhe0q4TVO5cV/a2om6ZT889GzsR
hw3EPMQ0CzDxkXGn26xS4ZQfsgbeOyOdR96YfWkT89TadK3i4wtAlmFmbEYvKklTOzKQyT2QwgX0
78b1aQlhdyVfLY0tLBHTdNtfRthdYyVswvHljzTuwV6qYElr0lXag732kMwJNrVbe4GID0E2eEoH
N2caViEd7fsu3mp0cVMR1Bi6dquaIJHOfTCd/CQmyHOZujJeyYtnqax8pV430yPtt1N9pNTLdO6t
c0rDh1nPgX8wxubZzEbuzRgDp9ZDYg47GtZBLQhem/ojt+yQ/WtJ7g2yVxSeDEPbvARjuqoz59Ql
DnO9XnIVau4vHekREtV7HzsB0zI5VU+3Y8dxP3zi/3ST3F1rqHBQazFskpeToFWyWyRrO46OBli6
liYvFKdBgbTxLiEJ65YwLp3rHH7FfdkIoXMsogZPifFT21nnDj1EzJOpW/B3SkKa8Be9Fm4RqBDn
aOpHqSWiaKy/ROlX0KVH2Ys5GcCeXITaLXXkBlRlbA24ozVVyiynnjp7de5peXKy5glSLsnvnPko
r9OnUc1erU4/qOySfCBU13XNXJWi78Z6zNSHufbZ5+qlX4beMGRXwMsLuQoQaJzZyTeiodYVqu2i
7tyS6JEtWqtdOvNw2weql4wKJJIGNL7cMjdUM9tCtlwVFmRiqo9pHl83SXzsTXFW+SJgmTHVNtR9
D4jFVq6t3ui5sg3ifhMnqTfbVHBp4aYYyY2px2d7HMAkkSyz47NPzavC6QDzoO95vpKWq1hRVrnZ
3Qgz/QhVfGfV9YEHAV9aNpUmo6pQB9gTvZnYPZpVom6cDhHn9KhhC7LIIGOoHNjAkyCMi+mKAZ9E
fg7SYT0M7mrWyhsr3XRu8yQnkaJF6wS8ODDAaOvHSPYACvXF2PVfpN+HmmPINquU9tp7hjGG4eKr
BzXRVjbehaNd39JHTnreltmbADAAbnEpCQOuEdqb26h5UA3npm/qk+hzZA/mQRX61QA3GFp08bb0
NNN5cbX2Xs6AdMR2SYw9mo7yqSQE6fjdS8uqVFfOecOSm85t4m9srDdMAjPa7G1bYlffV9OzGffX
idVt0+lj6pKADJizM9EiskUKFfl0zFhuWc8+qbktJjThFrNHocD0L+ZrkwxDr9tVwt1ziFmmwItj
0azNKlzMWJZpuuk5UQvjv4BpP+3GMtsW2ENWFlq8chlymsz8Yz6cZogwoZSycQyUEwlV3jkxoh0f
uh+U7DpJ7A9BM23JOhZq6y8aZI2QdvaFUK/60by2hTIuTae5l+gfBucMfaxbN0nor5S+WyRTs806
UgRdo6/1ATjque3nQ8blAvCT0vq7Bhc9M5zXeSOJU9O9L4/Wrardvy046eBZW8mjzZLPzFt1pCV9
kHkOQYpua29bkwMMq1A06WGKZ9CJXHjjKIkJXl00foUUBOgEPy5xydmDJenytgLKmypPviluE7ix
7lUxGetk1I/cQknexcB19bQZGCdZWoLKcaO1LDn31Xd7TgcNrPZhJ5ONKAYJ1YBA6MkxYRRhTb2H
f84SJdqjP5RepWf7Vkk2MqCr4VMVmGgGXuU4ERmPckzoXbq0gcbFGHEWNlbMXBk+5BBbxbiN5mcN
ZF1+ry04kci3mHQhGC1/3YSj57KnjJUnIwpPOIdoliCZLmh/lmfJIaradTnR1i1/CAmzA355MmxH
WXSK2/ADt2s3KhVhnFhrfTlG0XXQaR4xIsuahYqE0mKDgI1HIdR6dFwfflfGuaWACjMsG8fdBa69
dCvbm+mTo4+OF9f2CtITJzJjBQ1ox9108MKWcruM5/iDNdhoDDJCAEbRC1EYxxR4nNPUdrTFnYyv
JYaTXVy9VrN2VdvQqShF+mcVmjYxJGZiEUMBKzb1hCazeUhy/zqJ6STcjSv54AvqQG5WrOUFJGa5
YsrrnbYkMlr8MdePIp/PRhntYiqq/K0cbjZfyJwruXJqmIkyjs14FE3hABRjLJDNXPFKCOzANcUS
5+xjYetnk0NiG/cAWvlh5snNTPIw/QwDkPJCuiBHSIs9WnqPS+jSegWEyJERsvSE/MIgVXRv6McG
26NiyMS1C49zWeb+fijdkdwbR9mMsuECyYkB4FsDAOXpc5QOz7Qt+OA07ldiH+IxxUyW8dxex/ia
LlF80cNSsJhNHyOnTlB80nwHNNDaFH0cYqHSgNnJ+ZPYz53uP+qquK9ahB/yAVK5WaV+r25zCmmp
/MAw5IjLMeu+ln6skIhvTWM+6SnwyswpzjLTdjlXE4tMsu9kBJa/p53mB7XPv9T+kH9WU/XGLkYq
POYTCgbOCfVdryWr2e7PxTBdY1FyU5j6Z9Fre6E0zAqDti1K3l2l3YCsZnyV04T67dfEmp9xV+XZ
hs5Ln6u3fW6C3Vlg23Zxh0Fk4WlzTt8agxNT7Cq3cjZSyL2F6n/os/xTEs+fIrMmMyivsSlfAyp4
PMRdoAxrK3MhBmufRKWfUGkcaje+U63kaIv2XqH0bVIXgUCm3CdFj364jG41352uStrgeeg/921Z
PQax8TAk+lNgGmcrJRGILHej6lh5ZqYWrnRzIOS41a3fVzfZYJ5m0RxsUgPOE5giVzpf0r/5+MZ2
u04y5ENO1pDhpxPHVj17zTv/CTLdgeNKvEDAYGM4ZknGKNXaJOVgJNd9W4hxYaTl9Sj6zWw31yXA
AB199FvIeRDQ3C8gH/RnAdDGkyRb1ihTFsiTnjU1ahZ1MYHrlO0JMpaxCMziidB+r+Pbv2Y4Hht7
qqgx6I+Nbnwggb8RlnUenOIlKCaMZtLcy2Z7zS2vVUBZXdj3cWhci8LxGida9w7p7aA/VapFhCGa
sYOC5Zbpaw1HGfJPY6w0nfZYQwsMhKv+PKZfexWiRtX47hU2KvICUyRQAjFuHrUzulBKNVbjDGuN
Q8PYxmvFrppDOubPJQ8jadpzgfqrHWD+wdO8kSvYFpRthr5appXxcSBjKBOONTIQyQBM0W7hZ6yc
wRqKpWEqn41Sqq4oOyZV+lxCKKiH9imyxmIZZc3TaEUvIDs5O7dFAaJbNY31Oc8hpbQOIqPa1DaN
8D+gCnmg8u8VJpVtlahqjfljMVR4YTTKQpuKfVG7t4R4REsN8VZxz+0cH0nOHkTpPweBg+JFmfeO
00NEtu7AVq7GNH1sYAXlab41WvsKTwkunUvxwc3VKdo76qeOulX4kISu56vJhyKFzwVVNF5iHIJ2
L91F6owqaibBKPXwrBkEKdyw7mj1BXG8hX9gxgS2uU/WSIEe21anVhjfTen8xYl6T8TztFXCfvCQ
S0HWgV1YLWanrGjNxg4fhxx1lcbxdy1u2ayvzka7H1wLtVA3M5por23QK/kaPX2tPoiW0JgzCvzd
Gee45AYgA1Y0CiwcBvJh64LwbNHGRmc7jaCCVV+QNnM7GDl95M3HyhLBq1Hb2b6B/kAZe569sYKK
Jkr1WmCQfEj8CeL4ZMAbC6x+oQ95t0gdDrlurCXonlE1akUSbdRYfBmN1uut6qUqnbMWjbsqts5+
2FmbGFB3DYk9ixZ6TPQNhMDmc0wFxt94xDmVo3pZGyhLy+qjr8goXcjBfn78NyE61L++SUnP1Ytl
UG4+l/MAViTqRVAphzkLbxEGb8Y02ZUVtcDspJv1l7/nrHHh7GJVc9uUVoR5R5Q5e6ozHFN0d/iF
6cWPnDUunF1Stc0EI86n49gtTVRUNk+jJ1kf1OTl53fwAwOyy35DQUSfoT6GGzpDGNQE5XZdnErW
s/SFkZ4wP/+aH7io/KntkN8bFM9GnLxHbUl95Khm6S8MPH700RcGLTYqIuSv8g5AbtAuBzruJo29
+nsXLp/bd94prdkUdpFim5vCuFg4eHpqk//3bGsumw0Vs4pFT4y8XGmb+0Z3rgvYj4u/d90XrizZ
THWq6jJz7dAAd5OMYbsQrfYrLyZNTvC/cK3RLvxYZkh6cdSz6JKsphrk1npJhtnbeCWEk1Xla1Qn
+UfFzPQeFqvOeXdo5wFppBgwm8bqOEOsWMJQ+JvDdGHhUvVmVDQT7hdQCCDmlSVCTggOv3Bmlg/t
r+72YplrRjGFvp3QDLaqsxb0y5/uokEfDzqExdj7+Yj9YLW/tSn4fqZ1VQyKhnFl5tzlnD4AU5EG
qPeG8vDzL/iBzY124ck0TTGwXTjjMGfKGs4nzi/gAEH5ooavcrWnwA4//yY5C/7ieV02JKpyDj20
/MRnMvBfyiH7pNXOrxwTf+AsddmRqMtt3IdDPptD3FCcZ5BjAQkanwmkJuWqoeL485v4waCrFys/
wqDEiqFfrEMlfzJRg1pVuauD/hdtU370jOQ0+G64DVedDPpc0X0SlSBuj9it9N3ftDNTL1Y/TizN
mCDZW78ldvIZhYP1q054P7py+fffXfk0axrCY6kCsZUXqK3tSgtSc/vzp/6jD79YyND1xsywaATS
0P9jhets/bEpc/H3TI4vGxH1U2dr3Sh31FILTxouxJiVlr+IEj+69IvtOiyNbqB6xoTxhyvZyICz
6e3Pn8qPJv3F0u3GWfUjgZO+RsPx0Kyp3okVQMOAULCyEOwj8fn5N/11PuBcdiNy2qIqFRzd12zQ
2TGuo4ICfg+xlDPjggoEakqqdTc//7K/DnmOe7F1d5YmaAsQ4tuGTyC9V7RPQ6XsTFWLlvIk9/Mv
+ethcS77E8HDUF2hltY6NexqaUPB7+hH9beChHPZl6gPECnNdMLF89B9ULAIy4P5GLrW7u9d+8U6
zsYIkaBNN8UiGpZK1F+bKC1+/tF/Hd6cy9ZEvcC7wHa4ckeLPBVWHPq9sxI3fyvhc9yLdVyXRSws
2Q4b59FxialQsAvTQl/9/OJ/NKYXG7IzaTSy9OmkHQNjryUQpFWz8H7+4T9aAhfr2LJcgcAPJ/R0
6IoSYNy3/H2tQmFZGGUOPx+pWgJfUmhj8O1+/v3z+B/Bl+Lm297Y/Os/+flzUcL2D8L24sd/3RcZ
//6nfM9/v+b9O/61+VKcnrMvzeWL3r2Hz/3je1fP7fO7H9b0hWppNf6lns5fGkgmb5/PFcpX/v/+
8h9f3j7lfiq//PO3z0WXt/LTgqjIf/vjV7vXf/6ma0y4f//+8//4pbyBf/52F+UBmEH9p7d8eW7a
f/6mqebvqqvbDjYnQndclcgxfPn2G+N3y9UwKsMDRVXxEfrtHzm2uCFv+t20HV7MMDmUDhyVWdMU
3bdfQbIxNH7Ff4WuY5b5X5f2bnD+Z7D+kXeIN6K8bf75m/nWNOB/Ehwuy2af5stdxxbCMt/S4++2
wiyJrCqqlXwzzPPJNyhZU5h2OfJuyl5ZFzbcBrd2K09AN12MmK4sRqe8c4r5qqEQORJcZ8PaVoq1
HJt8WRgd5ND00MDURaamrNqUkgNw3yaoxVYU6ddcGfkI2NeoelfKCI5qQiWLbQiLtCenDoo6BvZ7
SRVnERT5Mq5sh3qvtXHhM8B9pTjGV0UZHk8KaqHZ04bkjD3eepjtXVbf0cVjkZTZkzNSFLZ9fZkh
k6Q6Zm3dzIFw9ILf8WlSnGhZqvqChsfEu88x2hms4iDP2ulyikpBCSrwWEVea55rR781fDSRGMTE
KbxXu1vJS5UXg4rCS31lDUxFKS0H+wZstVCZ8iA57VL6h6fneBOU5Gg0NwCTt5jKPoq0uMtxZEEO
3q1MKCftkN/Iz5LVWbtJn/pSYNjz7NioRjVlnbjabeD3RzG9tFVGE+IUdXKH7y68YAAvnFKiXWCc
W6VdgQxSkjm39crCF2XU7Z2K2L2ATjWaZ4MwkFLR1OYrPfTvcUDKN1WtYRXZm6m0hQR9guHoQoKH
Fr+Vo+t0Ny280cI3USs6qzgLVngDOatiikwYNO1jVINnVvkhlDqCaSg/Nd1Lob4kPClFS6mz9dRk
zrSXWGLrt+Qq5ZWTvCw1ICEFLBk3ny0uQjdYY91M01n+lRwa+capNzeBaqJBRw/BxSiGhvmA2LVV
8Cpi69b1m0f5+l4JjpWpPEIahhzTHkMIBUpc4azMmJJ4rJ1Yh1fp4Aap5dQNwDm7F6Gb22noV2zh
y0g9px3uEWeVuScHgsbkazkh1IJ5YCvL/N6NrI2h6lT2oB8lIZI7OLwmvCPN9mAveSbTYWgqynqb
yLZ2csZ0CtD/yBzOlpBLFkQCryqjJVSHtYAOa7k7Ub/Kr69p0qLo+VLrU6wjsEJA6CPne1Bjeany
HTUzjLaZdbpGvsXhkPpefw7gTWWJtS3G7KZFAQUP4lh1ZPpzdsBvCB2Sfa9FIVofsH37yoWPKudE
UgVeMTAn7PEBM7a1nB9Tlh5Ni5qi8KB9rbs2Wte1vwH1u5KJMaQLDxAhXEA62qtKusmyeZlbwhNt
dpidHG4K6kgCl4cD2QKe6jp1uNfcPrWJtbFqRoW7dH0aKyaOJ0dNjmjU+usKWHeAszgQPKTAYdL7
o1wxaJPxCBIefbcXdqqu+hGxAwPt2LtUEV6hZQc3xJGT2jgevVtDY23jOMHi6HQ5f5yd78B9Q7PU
5e6qVrujENlaA7WFFo8LHZW1wlTWrP2qYGkLHgtzhx+LmaJ+dzYmCj9FeEXO6oXBaUp6bHKyQ107
u9isvEhTDUrtWOVEAie0YhIDJfTJRVSMeDnB04geJE9om7vNmFmHuNkSmV8bvw89AvJBuBlkjGLa
ZEWRrjofxzg3E/uc90CXgjxohzhNSg6Ijl8D4u+cWVp7WgijsmwoMRdd6Gk6ha/BGWnkZOvQkot8
1QcYavb+UtFymARlea07fosE2trq1fDSz8au1FKEefK1vgasrwXRfZSDqJpJuFHdOvT0YTo2unvO
M82AolrhGgAXfBlE+rHQapxeHHwOJwi5rU8a6jbWAo4QDGnbvMmJTdA89W3f0LuNsgHqTKhGWZl2
kLQhE1ZRmMHWsZ/errO19pWvZtwnRP8Ukp2WCZQbff5V5GDVqaIfU22ItooVHgPVl9YE+coIm4mi
I0RTCyYDTkAYW5Slh2fbysEsYqMjvl1Fdfip6vNNrBSRVw3+16FHBIxTICpoSA34UFG9E8NLiheS
1wU52d3oI3dDBwa7GzlSN3/W5pY2RHPwEaAWHjf1zQEx6TpyUKAZSFzo0eGVlYlIz9wWeEyldeQV
Sfo5q7VdZiTLOfcfyzRYFxnuQ5G9sjN0QrSkreKdov+qcewFiPXHLq47lmYKjJxJC94faBUKSiaa
7GLjK7Y3VYRcIohNn06baDLn+m06IebuXwKzX/m2T6NW7RfHB816n8l+uwbDohSiwyNQLZnOfH+o
NjLR2xDyi43mmpvMLfelP/TLrnS8kMrw237M/pX6z0n5KvfRsaE+HJtIGmv9iLnJs2lpD3Gm3ypl
YSwQiTwM6W05QOO0LKrtBvYPlVt80Tf4JKLs1YzrZtZXMkCzbO24urFhVIqkX1BqOkWduZFfEuvx
Us3uezWnyFmz48qtRQbFYFb2PRvBPKVrGcrlg8L0Eq6muVHL/C7pnXvLfIFusVQ/tqmDCjqH74VN
kil2uV0vpwALpPxpICqJhgne834CXakLb27tXa4FV2UfXOHCtpZuVhHUISfNlvJnOwmuVOc5grtG
BWAdj+ca6SYavoU2ID+b7F2fvgxzv6q7F0gtG6qXkk98I2KxHLTzIJMuKc5HISM/wxTWxvfTw+DA
UxoKyO3JV6U0l2+pgqbsa2MPXf/kNsOpYtam+EAk3SFQxu1YUxOsK/fEmWAJYXzdJOnXQV3ProG2
1NzGEznYuGHX2GmaOh0hUcFdsuheCf3Knez7oWVqOfHXKMjbNU0zloHvbrB9fZCJFA0deTQQcShX
KxFMZrgJ8lZqsoMuXfvEb/mkLPI/29z3QGC2yF+aLDu0Tf6psOa1ab4Us3WiTO0F2a+QpfeHo2/z
VWhCFUJjwTJx38/Xnt5ZaWZNWHGgnISPrC8KJIwE9HTN5WDe+/LdseCP3Pv7XPsNUb5MtW2VPdQy
Hc1C9vD+C1UssrtgdnC2LOwTNMqrEP607ZhbLIaeVNO4NWeNNLReBWwbcvPLwb0ntjOy5F+gMG8t
ov58LfhW2EgMdPOyL6nbBCZmFqLY0M9q+ZZukIlOSXkzYAw5QQitIrZEhyxB7JXoLg3xW0kOqtE+
YM9xgMzDhuYsrfS2QdNTOPBwXye6cVDIHCDbv83K8HNtGRsxKOu0TKjd7jHyPFUQQkbNPMEl3GOq
0Wrmth7FrmotxOOOcQxEumTZYR7qCZIqaUWrT+ayD7O1wTRvWCdQ3GssJXNcYkUeXDFHjLG6K929
TJ4DzLIQhr5l2//r4TNVlQBruBoHJt28iLEDyhNlqmmeI6PAyPyWKR7F+HVFQhsEGf0aEYY1Z4c8
6zCXxY2ogitlEL9AO0wZR98P3fvruMAlUKmPWaUxdAny+jnDfQwWR4C1jeKc6/FlwO+liD/LmJbj
Ki0XIPXMBczLbXOb9M3aqJNF4pqo0KxlF2HqNz8VCdRUiLTiOhqPYvb3dvMyDtBcpn0pXnI2QAcO
fVU2m6qFed7YJ7/O1gWhVN5sP8gMPHnChPfh58/ceA/0f1ujrqXbHJNt0kft4l5zREphr2IGK1Pp
1CechuV2CMaF6cK0Lz8SSob0ZTbQ6hP8/E0XPKphvzJHMnefCFi/EFxtN1sjyH1LodFCw63L0eMp
HArIrKHEjUipsc9rHitzXHVTvR7D+YQ96bIM6CHHFyeKfdKNDIKDuZna/hti8g4w+T4uvHUteT+g
uAFymBSGpbkG1NT3cWFAOILajc2biS9PebCKN6KHAo6jRYXYsBxyD2rlIuY43OUZprTZlW694Aq2
TsIXOIr5TQyEPUCHqlM43ySw2MfKo+XbsinPcpnIU2uaYGGR7Uqcbcbe9lTrqJvNbkScLH8bjqQO
sDN+PoT6e3TujyEUhkpDINfQbE2G4e8ABqNUonyAFLEZ4/TljQpn7hxLXaNXhuYfil1h+nvOEKjW
X+Sew3rurC/Ir67NjLNYzDY6KWu/zFY47S16Iz1UBAW5URajDAb2VVllv8DN3kLxn4YEPIR8RthY
HF+glgYMEEHraS6avVYeq/FmWsHTRlhsbuVWMeV4V0FAmTVo0eiz7ORgaNQMXfuEmBaZ+Wkwox1C
dU57j11E0OvE0blmfUYffOkpxsOeOd0iK0X7dO6SbC0jrsRPhiQ8+nX4IJcXlYpF77ID4LLfEkgF
h/7Z2IY2sAUvpZfXMolsD/cJ1Kf8XWF5ODI9ygj4i2H8c9RhktqGCcmQGAiv/v0w4nntJ0aGcZV8
CvIIJo9CMrBY8CVlxKbdU7SIOEQNhIO6htGU5kuJAshbVItP+MHLiOOEOebHYtlxTv7FJcpg8KdB
s4VjGgb6Z+2ycbhVQoebNC6xHMXbEZCdGIveFxmn5bm/5CnKcycakkMcoTmSuTHnfDqXj+MTrhmH
NwjGYushS1KmpTyYEujXIkjXP7/Wt1n//loJ4qpt499hGTQruHicuLXlvT+zKozwam6Nc9F064wR
tWsOtyRYQzBtdelUILWMCsZYSJj87ihBpKQ9mchpjOqPnq5/QKjv0MH/hmX/BnR7jD7XRVN8bS+x
23dw7/8lgFd2rPkxwHsfQp98zl/fAbzyLf8F8Fq/kxNgmmvbru4KOe2+Abyu/bthchgTjqGpBBL5
mz8AXl39nUQClTjIq20QZkgm/gB4+TTyCwo6NqYltsV0/l8BvJeLQrg6V4fZCoiEYet82rvwq5Zd
6c6j0m5DJXWXeYQvGXYHWPwqSXHiOHhq3eo8YiR2bbVpt7c1A850ho9mgrHOA67OxyAp90VSqk8j
3i70gXAh/PfhblBwjlNpWYeQtv/QRhHqxNZUDxBMOFPM8XIubZledtKj2q2ekjt8lPt7HXE9vPra
VPczzOBtjZXZmIfjMdbLYk+vrb0R6jhfptPBHOv4LqlblHDYjG0jbfhFDfWtq9L3q1Cw3aq2Acau
kdAJ+2Jvsuhc1ONj3m6LIY7wRejGIzzRsVWVY4VBygL/mn5vYvx8E4GQt/pMIhIQrpM28Al60ETd
ml4ndQVf3ozd6Q6z1tizhtbxvt1njD/Byhmc4FhjvblpZJ85VFUlp8cRCY+PYVQe6LTrevu/hubl
383UvzpzyDv4/g45ZeiEbEuzLR2Vgnkx/HbRd3bfyTPczH9s0ZcHI4bTV/qKlIl9RChdfppT66pQ
fGgI1tyDxYbluvZxMlNIrI6Wk9WopxxjiRu0fhW5wdefX+OfRsG2LAPLATBxZr5OveP9FE0wtdfz
KiTSuQkZrZ1VC0ycm+sCy7ZDmaLorNr2WvQRtvvczNLXtfA8Ze1zbeSuV1sIxwCG7UUlX+pO4Y1D
E+wPPYLPpnZ6r5nSdB0noMBuCjaWYBR9045qtSsAFzlTI91VZvysJrfz8Ec2b39+e2+Nwt4PAY7+
HPkIA47QGY73t1cmsBgnXQXhjQvcmVT89DdtphWruo7SuwZ36EVsBwHMXaXGm2k0Tmo+W0eLfi/L
XKP+aDfxvGMzwPV37F+nWMuuZCfKRaNn5Qn9X4lPqpuclbTxRpofXWmWboBNaDT/I00+Tn0sroBT
aFkytoV7FUHIuwki0uOf3+hF+zYCmdCJg46uYgSkapx0399ogNuOXjhJv6G9AM3nZuBYI7yL6zi6
6wptXgXTwPHQ55A2YodWTY8Opoyv3WxfdzptafCdBipxMLHTFN+4iv1ekc2hf0X40im4vV8SQrd0
Kl1IaCnJicslobl0PjLLqtsYgTasSw3vlzoY+3WqJJX3FgOEZNBj5GEy15S4fQrbYDvULPkYFeFN
MDovQYgX3bclnqP83VTlmswXjBFfvJNiBc1tRwGsyob5TtPdEfFeEHlvcQDrfv0XyYR+GeNtWQrk
SOrK84Or2vKOv0uxdSzq/HbM+02HL8gBifi0qcYQ7G0W2ef5apyWKeE8aK7VMkoXM47OmCtl49GZ
w7u686ar1jVqoBo1u8XnONzObiA2kzbvy9qpOd7W0IohWf6CEWDI+fBuYcgdUGi6ivm3q7qXgOFg
YdzdhWq3wQ4lPykGJ9BA6Q++hdFTVgHt0o6h/hCKAZ1TOt8WunioxzziBfmLD8NjBZef/uodzhDF
NJVPBZUS+sQtTEsZjoU5hFdVbnqhYDSgLpcevVRzFFviQZ/q7HPagxIMwVZTOu0DtXf8WyvtV0vi
z3ONDVywFijmosi93GCmKJvLeerqjfG27VXLKoqND9hoAbNrZ97VrCdc0W8wpst3b7B5i5YvngLn
ll26giTjDMc81T6Mxq92hstzGaJVcgPDslRTJ01RL8ISTumzOdDTYsNmb+6GDHJxgBxzH+qdgZg/
Ma5ygesWrTa2wQR9XRjlI0J5lLpj6uP1FlVr7Dvcsfz08zBi/Hk2W2RS1Mpt/uHMcYGzBMLVtK6N
28044HSpajR/a8bcWuANbCUjFhJlcZhgYuJbq2vTtqCkju3dQi9s+7ZQ6EOQInVaTfgqPdvoSXr6
0aFz98FsLLivEJHrQ6nT6ifMcFrv+kxcqYl+gvc+3sSunu/oA9EhYFRHCqup/Wqa1/AOF74+jzQ2
pNX6z2/XYTJcrgPXdm2Ls5XJVi3+lIWEA2UQwyn6Td1ibI4o3572UUEhCcdyd59jy9lb411Y0uBu
6IS98O3pIcOEcJFU2U6ESNhMsGG3RgCgDsDBoYYnkOwV16LOKAp1WOhIVWk4ND3omngMMQSh8MPG
MlToL2qL0lWGw4cq6x9VpPdLXGfsRVZEd9nQqru6DL6Y1PMWw+Rgfa3jlZDoHMfByWyvt3H/x85w
haFzfASkPlOAj/GAkfVOF75J1Fcf0clNRpWuxlC5xvzMXlhlvEaK0i6xzHq1ivIJe69tobvXXQ/x
fazCg61hB+zXqsXJv6LdMoDqwR4tCou67AYzaSFaYbrNKG1Y45ITpSsJYdhpannwp29ogZQtrKx5
dVvl2s9nAPBBX6bmq8BmeOWOH5VpCtD+/D+2zmM5biTKol+ECCATdluF8kXvRG4QpETB20zYr58D
qiNmFrNRkJS6SaJQyGfuvYfUVm+075zlnuDGrRXlap+oHCc3ITyEyrvy4CfW/WSc40dZGXdjp7ei
ZYjRz+QbpaKEkMW3dojil0PATKMOmp0rok1x9mKgYYtLPlsZEaCelOmh66YREwXntezEpZpxc9RY
BFSM6JssQIYMaI8HtjVctNTcDtRqlZG9pGpgGcD8qgePM/gOv64VbDIQNIcqw4qSdJ9RB3aMVGm8
Lx501IpXLzMJHiAjocZy5QRfCKf3ff3drlOhWKCImOY2FFb/lrkJAeED8RZ2E/zG3IVvmlzGjmOL
ARu3XK5qeAkVrp5owZ2MbVN0BitTx/w7SayxTSeORtxtm1wROigwHMYuZkQSp8wTpiHE1Pimyb2B
N3kZzPHZTLwjp++963vtxusRAcAg+UzG4OzmkhndtQLVoOx1PwmmJCbHWcTcwn4a3XjkAWgIcXt7
Xm/6AstR3H8IZfaYw4aLV+QkBzt7piQB+yO32vB+hXJlYcfMKiIOYB1axrOyCX23yBqCNSTfI4bu
25SFIL4iDU3mYZ5ZLNKz2xuJy2mO8TYPc7pJVDxhlh3EzuryZIuMmuEZ7jUK/0n9tm2MrsAc31oe
RlHffcAdunYoQUKdVi94TT7qwXvt5uVEK7Zj2gkusK4As+tTWzdfcc7oupz6t7gw2fpo/+jObhpW
LRl0JGzt2gDnWjvi3zbzdR5Zah+pCre6JH4cShw2WSpnXeHVT3Hz9VF0m/ATnKfpYqXkjKIefC6g
abEbjjXrTdvbLBZJB3UA4xOm5az58YMkzrek1DbHCYF42txmJMIelOD50JNx7xe5fnbL18xxcWMB
cmJpy7Iq+FUZ6ZtjO/nWp4PDU0NnpNzfVKTTfunjm6Cu7jXw3l02BvMjXodj29TOq411ZrIWdSDY
SO/wnpNse2OmZvJFcE6969XinVNKZSLMgCJOroECLxZ3WjNWszpTHSvAKPetEgBFiDp5VrrcU+ma
2z7WHTsFapa8c5+t9UHEc8N4stFzb1heeH9MkgoKN0u/2ukh6lLSpMcpOeeycX855mNli/mtToV1
8e16AZUh3V9DOrXbJMtraNOD/do7BA9xhBFvRQBtHLsA2Ap2h1hRrPeFRtjos+S5Bd1xlahRMZh5
5rvZgjZRHRi6bDGKi4r841ywxPQ9DLhRALiq8YeLb6g3VWl0M93yi4A/C5WHbZKk3NrEmyjkBNHF
wyBym4hR3RkOgV1LgWMXjt3m5+rN1vxJWFh2ZzPNJkZocmje09dlPaiLWBLgMerx3SMz22Fd+3v0
cBM2Kr3Co4Qrac352RlZQfU6Fg/KZwDLa0fMpZ537tQZpzyyvhqnhGuROM+jU978tBhu78j9EBOb
rZhMwuJqzoPRd1cgHN0VsZLMRvpeYT/OPH6flBrkriRiucnr0KlRF+AnL59bCEwPXU4MQtAS87ZY
7m60fePZsBmSmeKl9v1T79bTaTbQIUhlBm96TB855/W3YXlHIETRJbVZKHuiZLZBZ8ua1JU3i0ya
g29NxHWhszyLiFt/BFa+7e2I0PyprY9AzuIttxyHXJKXz7lvvQI3ALmSWpC0Zm+6923mg3EdMIBd
48i60qtvQACdZ6yz0EXQ04zN5L3RNl8Lj6dpSrTkgyZql7xyO98HpEAdMLmP+z4gTEeU1eessEP6
lJ9n8mOy58owHn++7qsFR2nZi7BN4h6jVKTubGhdd2NaIMRKE7z5wcKLD6f+6hnBoU+kvhcCuRPd
E3KVqNP34/q1lnrgbKbyzcf5sy2aOthlbezfAtPxb38+QjmRS/v/fAE7IxIa20MStaT+pk4asdd1
lN215vLfH0uw5qhCJtv+/IUlcmJSyOfftfCHrtzv8xV7GqlUNRHIVqrjy8/XsFr+97f/+6lTthhx
R2KUgz1Jcta9V3DcdrO07ps1R4PSGQxVbpskcYwdtUAPMCL3gT9SRZeZRevQVMmupjq4zZ32yWsr
jXpFXeskhTFXkovGaGeMt20cE89DzMsdofwAbCaRPgT1SL1TlslKuSCr2eoeGkyi/2raKYAEvc5t
vLZMbpQ2bqaobd6N3LzJl8rGxsiNaOKC341k+R248NJlHUr4Muk3Q+4tH16Pm7RfSu8Zfy8hkMQG
GlODHhFA5ou9lhBDdW/ZL8xa1YPtOAsu9jVjz2PpDkC49k1cnj+fIfIBFUAloMueh4XhSu5zX7gn
gyT+dMC2SmSCE58TxuoyAb7Au6Yo9h4pOQidOmApUd1efv74+Wtr/Td+16pz3EwceRxuQ2kRr8f1
iJM8/V1HnezJRHDvs955GxmDw9PIPGqa7rtMRv+urSvqbtd5isgtYocOgGBsuHQiiOWLIKIgj+f4
KV8TEazl35OotufpPmKsva88OyZRgdqUhkyHZM+JF5OFQmUwm3eDJN96EuM5ifzy9zINYUOH9Fhl
MCpYuhztoA113m1AeXKf5axOHPJIhEcHUBPvQvJAJ+jkJhGSw6EerMl7wWLAdgk65wWIFoEa/cvy
0z4ogzBvV/bJk6xXuYxRofs0mpj0OR43UZ1+U/8yK+stFzt5+1Q3QXf1FyzzxdpSsg8+Rw5HREbq
8C4pR+aa+cyuaF7oVsa6HU6m0i92p5f7WpvfttX+HXqZ382w0VDi2RGYQwBjkwqSux6x4W5opHmu
g7p4smzc4llWH2Fdp0d3kE8kyCW/jEaOxOxbj2huAVA1Q40Z1Av/fe/Wkt2Z9GQcpKZbUS2P/VuV
39XTEJ9lYUNsNv3scYwyc9MUdA4/nw5x+fLvP5eYF3b5es2Ut/S7CQwT+hPispIum3dF0tQ3GIr+
MMwbDj+fsTVbduQj26caNkZY6ZI6XRfBWfqTsdddLsOy6vUjEbKPptW7V93qi7Lg82xg+ZWnwt6S
fZr+qtw/jhktB6RwSGScLL1PfOwaUu+U0Sf3gyMhh6UgUW3YMgJU+LPFz0DcBsyguImAtRAh9m+C
1pbBJ+Ih9w95oGiBsJ2rvmFF13Fa3D5MQAgfFTxSdz0fyKzP/7tyZkkQzEi+wFa42r2zZpO8doJr
VSDeFlcQU+GwH3Z0Zd9qzNu3ScVYZT1Qh6Akbpsb9XmY/PRUEcp8aNqxebWL6V6VqMvI4yZ3KT/x
UIc2xQd2ZSF1yEmrTMkctL3xZcCycNPxptxYHm+YMS6iY5qj4VVVtfeHJLiOVPmeTpKbnz8cMDP/
xgmeNZDzo9ZCnTefk5h3aVfGB7svytPcOp8ZW2d+L58wE6ZsW6u3ugtoRje/ydPBPPdMHU+qDf4Y
ujsn/a8O0PQ7wtECTgr5JV7b/Sna2blbpiwib9qPT1Cwn6jpC6jHAMuoaq4/r38uzL9ivGk8LV67
wJlvpanRNs9F+DNepoqTG7MnOafI23fPSqHNJziBCGRLGNFW49mxJ2cPGkeiLRbRPuYhHwYpyTzU
HUi21Oicfj79uT1/vgYynXh0lC2ojKLpFJE0FyZLrqg7SN5By841mYJfTbmfxkqfkcSxSx8b+VLz
nv73aVeTq6diqAwjUflgKYvn/+8jJlovTknE/88ZLHvfOgZJqy4Tl53cs4fYqm+cGIxAnE8xDrsg
eWru5Fp85aODPKUDXztTnV6WkmYvRld5U7bzC5ER8n4KovbAFMPdmAIBfG149gtpaM2W5s5+GWtF
phSYx38f/fztzb9nc9HmwcGSA8vLTJZQBdf5cd7k005US71PasDzcZk1+b6xHUqQ9SSbB7hobZ+n
uEKiGSk0Cbq78ZCWFBlFJ3kt48S6Vmb5NiLlPkoNpK5slHczAC8/1bK48RI5aAIEshodZf/b5qxg
ZEcrfCOQ0/dmfWu17JeEnRockG19+/M1Qd7nORfVRs0tWfRz+16yfOLtpAEyGHW5Z5ti4mhi+bJY
tCCVJO4oTwkttMq2uncIbDy2A11IQ9u8VTYxmMxh1aPj1x+0xOO56BQ7jIB8y9yJbyGvTb5LhFk/
/vcHWEHGA+ucnHrCvjGd+ftnTg7RNDtMCI4CKu6niWdVWJKJBZyApN9lnD+qxqzCf3c4PeNDpUcd
MqnxQ0oB/0wnnpVu/VYXBPjmrfFtluRQGLlv3sxO2h0HsrYIi2F7MpleuY8z29rUbVJwcyg2KpPT
hyV51yT+ZM3RYMUFd0j1W3BTeidWTe8mZtawz34S3HWwPJNu/9DmD4FSf/Jydi/OenTlgw3vrCJl
I17FMMT2MT5szDO2ieQGCKS1SifksYERTLpnQnEyevW1sJNq928fkdeSpzV8orsicrrDTAz5pmXg
ekvO89a3XUIuib4/ZmSt/7KHbxIt0ufKT+4WqxWHMu/yPbrnZV9oxTFpcRSi+16HlgbSXv2z7yK8
MFpFFBUHU8ILKoi6cKy1l48n8r8KshGyoLoDslfBmSEg46dWiL3a248yu++cgqjDCtebNRIoUbVi
/igqwGJlcc517bxk3ZTuyC8KTW3pK1gfddN8mwQJfTE+QLEx6Otoe8wLgbpn971DyFKkky8OwSX0
VXBbt2m189fHjaEN4kaxe5EW7vLAcquB0q3mDYlNrr7Np+Hp3wpPJGFVwVyJ/Dy7X8hu4zHE8qkU
tSCK3p53I6NdCFvGjpdHvPByfhux4zxVI9SaerLOdgdqs5Vpj9g8i06Jrzjufq6WOS7jtUNrnzti
fvqpOs3FL5NwyVCV5+jxrI6KVgP5eGSHPGyhMC77bLCy8OeGiKrq4+cCkkhpXyuN0ne0surMuFPt
/h2/SwplPgdI13hIocqyHXYrm/OedDmCP9rBjS55Qni95dU597+CBOsGN+w9XquaZCwtpi9TGoqc
5tm+9sb8mPgxxDMgKQe9drKOZdTncvH/DutnC2PITZ4oEQaMIM5BxCvfR91p6JRxO5nFn8hiDrck
1nSefl6mn5Xfv1snqicCVJrO3vz8rzqxMhd6PzoSpTN/4LoJQuhD9dYWk/muXQMzQGyeIS/0d06Q
ni3Xy9/I4wnLjCTcqJaPw5h0BxPF/T5fhHybdXZJZp/awwiey2g5i7EgML8fx4stR+M1sqs7FzDS
w+Ca846sFnejgGhcbMJTmXdk3Vv+N4fFyIHIpq3Os682ibJzEiuc43UJ1WedvP70FoygZqTn/Q78
MU/RyijloRFv2OUXXiC3fQzWCM+ijJ8rnih7g0XZefbYOMcdv5bCQAz0eDn9fFQRE3rCMoFlYP3I
QHiOgBkOFUn1zr7N5+5xKuHYR7y0h8HskayvDaRczx96uZIlyTinxUsq12/OXm43NwRmuKCX16W3
Oo/ana9BP8a8ZytzfA3iyDppRGlMNz9BeS+PTpR2p2KygSPxCCIRszBxs9BDucT/bmWB7yNpp5ef
HSuw3vufI+jnjzHnO+myuVkUUrsaSnK8uNMhVUxoCV6hBWdWfttqlMtAfkjPW3t/z7kP6qygi6Fd
8VES7DvP8wnKJkW6WJoNCHmH2LmqY6JTfXAV5Z0x5OTFCmKgIBO572D98DllAbgHfAG7kSjPbH3I
S+6IPZDjjYcM4V/PRwZ2ceyn4ttP8RMwzDUYGmT+vgWUjkcE3XJMI/FK2m2Vs4qGFi1Do/ay/z6K
LVRZiN/Bj4vpXGbGAlKM7xTQedbs5b6yXLw7aeofU1/+xWxg7pssUVezoY1iFnULD0k/MIQ3thlY
dXuuaSdG55ymUbmxMpuyai7fGptAjJTYn63fr9N9L0jC1LbOddG5O5jW5SYArF52IfNOwtiQ0KNP
F9nVHp/jsbsssn/lIffpZUAdOIYY3ZD1gxcQ8gl3eeQxZa0GBN2upbfOEcc2A87RDDZrflXpTNiL
3DTGVNdWoSVpRJM4fmfpPBMLl2yHUn4aVTftkjk65etAg6hVJExx8Xuxq7Nl56EPIQv94hobmRLd
ZPjLThSET0HaGC4dupM6OZLyC7xQrTFWLNZh5w2MqpODRwT6puKzDbL3u8mYyctgJMrpHRNyOGY8
wxvi8zjOMjwzFgO3dN61TfTd8NPuWnPN7gMGi43umJPrsO2KJL1U5rwJgiRhKzA9jRKCd2FkZwvV
ZzRE9Fq+CB29m40V/zk2DqFoB9P3CTMkpxHtHoFEdDE8nAgELg2Gt3Mwhy4onSO37adjUtgII7ZC
/ccylTgR5L3XSnkXwsa7iI0CRWBH/EO7A2dy6COy5Zki5PvZPOBjK3euieAVIDYA0pTJSuZF2zLu
BsoN8p+Z4Z+mP8VsWvuB7ciUEsfqdW+Qv9hbccdvOqM9ONmRCctrymR9MVuwUz1j3Hx57GOPmkv4
L/QJaTgsOF38Ag5iDQqwR3sLelW9eKgkoLQbt2PqsX+IfJLzSok/pgWZ4W1nu2UBl37R9H5EKu0O
g/wsDU4kApOuNiGaeABczSbEJyrNBQOznlZs1d6GVHA5FUHZRnXqgrJ4JdSbMX0X/OoY0hz0HH05
mlw1J2XIjR2HaFVrOi52fG0c5/c0KzZ9qT4Eue+EHPzWsRBNuikZ9VdJdysbUx+aWcDNEzgHSZJr
XLRPCay3vRk3r0o1+zjWt8oW9mk5mQWsrtTBcFIW/YqbNA6GRd0UU8MFTnGk6/4DX+M4E6oZsp69
Ok35Jt3lMov5nUFcbSX3FXCu0LJTYknm/DUq+y8rHcAkeeozs5MXuQ7O8QdGe98QmIN67G1lSYaq
aZ1bK33Ppmg+yHlhU8elLxWojdIYbsjo+2Kn9TQn3+t7pedA9CMDs4DMf/HIJP2wJh7dGNJDw7h2
sfRfQCushlR7Sob5c0ybbx2P+dYg1Hjj+CvOQyOShEFihBGAs9of5X7xUzZ4U4bHkAcaXKsDid5h
P6T284DWaTMJODdd826i4dcLNgm6zres65qNlXePAAZO5H6TAVY1oecE7y2wn01tmg+lXadYG/+6
9d5rvJiZJ7v9yYEiSAVK5GddvJszJREZ13u4dk0W+TexVT25AGkohmJ4qdUSRjQuVh09OQaM8Sjm
oJrHfPXfrbOYpHxpOxumQm19GJl/iEfoTYqgd5doyKMUyymwq08/bgnMl2z66tjWaz/hgRKJTmB9
2oMoykf692qni4jia6Y9B59Z7bk8LDw9J8aNYoccUPpAxN5v3t4w5XJNhw6TiEGyuy08pu7eBATO
sd9PWsSfE5IS+mAkbkabQnczcSjjx1sMc2e162iFBdXWiz5Ro46hoRomHU75G666F6rahBQGw6qb
m11dGJxdLNIIcom3SZUf7cm7CqY4oUqzd3Ls83NSVZ/KPCUAkbc9TEimZX960eWsDRosc8pjUSaa
rU4xPQV6OneCrDGoQeo4EHo99nIvYzZgTItsGtQUU1v+Ag67kNZBxOWpr/J2p9gYbRY4PluNHoZF
EsGOEDjukgavXCzXAO98QDq7bueYS2LRHp8i1kphgdxmgQqGXeFxcjhFG1sccjPHhcmZjN0rEzaD
2/l5bgkgQxeLJP/3kGYRdydRP2Xb3sXdGjzOHClszHzbmatptBy7q1qZNWXipIcBkeZOyp7bYJzd
uyy4szr7r4llHTepw5XpU946Rs2VaZ9LJU81BiBE/fzWtJu3q83btNUxh3Pq+NlHZabVO4giAJJE
EhZzPp+reJ4BTA1kuI30G1nivKD1AUscVGHJy7ELRrKGBbPjNvB2kWu8cJDMYWcNGNo0HUynjk3d
GA9jxwKGAFpyyNMUTnfhv6eTMMI2ht5osBn22jb02uxjTHSLQzxlAG5CW9aJ/VFY5ALDj6HQX8LJ
dTntGMS66HZq6GMbZxwAsgXsJFldjl13SETFqnPg56Cyu20MHAULQN5RYKwPYrzuVlb+dhlEqhZv
cbvY89ZjWD316WuHAp+ovgXMi/feZYKYRRkdArrIhZE4K2z8SuZIqKYnv/G672CLrHmkbr6XS7Jt
CYRkZN9AsrJNQmxvSSk1rwkxyDvGAAgaAufQepE+csOcloHw+bRTF9Npwc3o6WDq9ghsIbgURnnj
NoW8mycNsWncMDZW98zZTvz0/TZZIrFXQ73LjKTeL8303VtqN4CUlflYnWgakzA3Igt8SnZFvvaQ
9UFIqWsdBgLSt/zm8qzmjyxmhbzE/g15LlsTFNuxKwayskeSxCdGduWMg3V0mqvW9bJPnOnoVXkQ
FgkemVZ/lDwgI4d+U3oFm5FgYpZeCgjCpGH77TBRZj/YPjL/znMv+FahHzXddWSpuJsQXW247tt6
wqC49HhRAXj9Aas1JgYTHdJ5s8rtr6OTbVlif7AR1Yeuc5eN7IO9yhoik4NiPpUmeyYyHPdLm91P
IiDJz27OTta5xzgYGGuYX3UhB0b1TOeWgi2rGFDiSThDgwpe1cKFSLsMQCPzCQuBYW5UoWvUYj+3
ZI+rctwuQftQrkKZZY4vQYSnOzEyjBBxyeu75nmP1p8Rz84+GMxrkBUUzyr9NiPrPjdM4yBr9tVJ
RuFn64gWZzUvtubbFFAO2DO3KjkxajFt1IuUfB2rW39CaLG0aHBSA0EhN7Ai1jTMemh3djNzwJrp
FiC0dRw5AfGlc6p0rvVuV8mJUz06tumyd3JK/4ZWGOl/84xa+lovwNF8qkFCLyltMJawHgHgLGfc
YwaxgWzqQkP8iZv80xeSzE4UbJidmBDNNEpDVtsAY/Jo7w3lXtH1E5dtvjYjzJA0SK9xjz08GLwu
nEBMAnDKqwO4kJ5ohZelsabH6pkJ3es8LTcWiBBN3R85DzrBLufSTdvkWHsOTnrkGp8+Dm+elOqS
zQz2vJ6o9I6pP7bi0jItPHripQtgBQoiXbZC8OhFiwrJJeYuqtEnO/jiyl/CKJ/jdN7mOjdOTvIb
/dAbNT2CqV1TOVd71b7ZKSwMi+gEdKde9CaGqjs0xUx2wAgNytbIwsr0fXYHiEiuG5xBSj7EDq2H
S2wBpn7Q0FBSfY4cEwsdlG/2WVEHHn6Y6rDKp8/ZslayA0DMdFEbfPTsEXs+raJ8qxEHE6LfV2FP
p5ER877hiDxSlFK+muqxKKILGd/vBNiaWr8bzOHwai2a9gD/VgFLx4hpRuVa1tQ8bw/KqvW+8NJz
rAPogx3mvNLTFBidz5qCxPBgVMiW3JqpPPdBFqt0xz6vPQr15S9i2OGBKC43bT2j+7QaSOoe8kGW
tuuSTJ4BEBA1AfbO9SKalhUjr7zsJKV6ZqDibv1MkUzvOu+Cje02ZxsUTtYMEN38ZUoS+PQw3TVz
uWbdTg5Xr6C9cG1ukMHfJSnHSCrx1zdk7HLIrscNE1PnseJWOrYjNyRj0V/uCnuX0egeM6d+7BJ7
ZIbkzluXlIbBeZyEM2yXPimPnKH7WFRhbc53WZXvDWesbyZ3uEJdNe+cmrqO5mRLJhETHGAORER7
yTr4YgPceMMxIYuHUAEttpBRNU3HcCNL5vRD90aWJDcaKqYmuQD8ZcI8jwQHzERmWDi4K48DgY3R
oo1kI5N41yn9pm3wn8r/SkXwXsbISbwsOEUI4bcJMFvWueMRGGGzDVLMr1ZFsPMgv/oluOSLjpic
znSbRnGOy19M1+SNVAP3YMwKCgcapYB1kDxNbxzdAgq8M7qoOWth/3Xa55yq9djhb+IExPlcRcyB
ehcCpXDUaWyXdNuW59Q3Qy/20TEJYTC/h5mRTQSUVcrcW0Z87av+j43fcZN+5jX2MB5BY+g01qvw
0z3Ow5nba4UjtJqVItEfljFxHFaKExcnTxEUOqxODjwiaKbssVreelQYi0FeTonwKlhQeSWfUxyh
RhYjbN+mxw/LVnNB3Je2kBJTm6hAbTp/DQtdqAPbaUMknBeuX0LKfAQL20hgWbGISbZzJwIlsuLI
+TZdHRl/sU+BNlSLa2L/Vm7NG2D9/4GcBnVlkfpgR3LrJst2SSrM8yrjIRmUq5JI3pd+jyIBQQm7
l+E9irvkMmqn2ekpYUNkcgsg4GC6l20H1brvU8E/VCWChfZ9Tudg51w7XYh9JCXodSfe1pHxd2CD
Qlg8XtXEzLozqKBf5sQ+q6PsJGp4gTZg/0mbCYRbz7C5BUmfa1mCji2/p4z6xW9mnqzRuIWp9IKe
ISP42f0yHO8jHa1XJyoL3nUNnDcqWCh+BvjPiYH0eLASE5MX35+jKD4m6+gZ0rqJoisoQ7On6E0L
qlGBW9GL0/Igx5kdwih4u1aPc4ZTNKgg7pFUDolFXZVu+dfp9NtyqDTHGOBwgLqZuu8dIWm7zZhm
bDUX3ywMav+J9TxPwJpyvRn13pSmsU+FZBDT1KfU+tUPBOqIJcV0K6scMT0H8mJ81GpoN0E78eRb
/+gi6Bsc+nqHfoyXrJg2TorTB981t17THIexJLq0sBykh+wQGsbajjt8IxgHV2YtkpbG42YCyNI1
3dHR43iUaFrWimoTp+6VmoyHFaMNr68k6w83dFkTtivS1V+mN6bxzHXESZkc5rWiJB2reS+US6b4
dMjHmDrWKrt9NQLyGyy9IfHc3yArYf/AgF3Ip35u2Mody9R/RUFoeK7JTBkwDhv9EtkkBY4+L6TD
76vM7vaRddNJGVbrw7vKJDqKyDV5W5hzmIC/ZDJk7Zyi1KFa5ZKdwfFb47tFRP1R98Rq210Xh3W2
7JXH+25M4IOUzWdl1R5YnsaEJovAViLwMg3Gsacxse5q3w4OMDiIsYZV2vBuM+GKms6SH43CezRF
s6A5Xg6ysdaSjQPUNsHD9ckfabXdTiftS189LsyJ90zh0s1cNmfS6V9TyAUyypMQreWLYzrhUM7B
I7oGGp4xO802Ws68Jnt/TvFYdrWpKW2oKXzcXtDbAFEQTSfpimUy7Kuy/pu1E+HdQLOQeH40xNSQ
M1qDKzYk96ekfCqpwTBpeaBISHHPEjxN1XOmjy1b8celiF4Dk41qlKAG7L3QISR2w9A321qyr3dp
5XmbtQMMbau4sRbzhV3ocAA4gmortomnHkSYaRbNA1ZQ9ogUgPiwoZdTVLhIu9xlN7HigpkXH8Z6
msPW6N2DG/ifLKTzWRwzCN5EdQX3QcEHxjJnODPyK/pOdjtZE7pLT2XcHaeKKlbgkIbW+9Q1qgEC
Iu6NrnkjPIfn6CTysK6zjxLcDKo7InuWAvJn9FtltwPacrCGPr8ZlokN4rJ04LYrCrgCokwIIbBe
qsD/G4zBFkaqvymLgUVWbYUVZ4ctxXUuS30dOKP8OMMQDLF70wTehwEJJMnjJyMZNRQu5q59Kh7i
gWGwbc03hj8DBOiQTkVDf+IOVTi0PUjC4+ztRlL049Y7NDwXd04ivuSa0D6CHHTMBDt3NV0TM+8P
Ah/d0CXElpKPPzkcME370KnlcRF6o1qljkICji9mKIQqcR5JA8EEFVHgjxKi+VQPbCRqOVA1TnLn
+AVnJ9NigNHHBvLDxUTiuRTNoe76XzMTsz4es10LTq11xA7x80RWS9Qc4Ts+4ey1DonZEq7pKfX0
7S1m98Ri5SVouohwI38JPcM6Ck+zRUxve4Rdl9ZyXlSHblJRfoelfw2UzhiVg0lQNI6gFtIQGe4l
g+1y6tkbrcacZhfZAmoU8L4DrVCIWIHgrZUXQvlbHFamg4pZFtfLCsQefVBAQhDFw+RcKvl36R1/
68cIYhoK/SxvJ/bk8f2cVtPesPnMC7RPpyP2he2qnel4+QEq8xiD2GMCDPSZA5eng7HP8aTsneQ9
R2duBNWTCND+RLEsjqr3H+pKhLZDI9cEfbvX2fhmFg0Nka7+WATsbd1oIS3BSY5Uh/RdWIt6zzhW
/CyHZDSoWRH5nKC7AIHIHyMAoMgjOs57rd3rSBocYHKPd5dXsl+0kCLl3WmJDITljOoWDylSg4it
Bs0i58K/ZRuxN2fe99JH7OqJIr9CwdlneSBRpxFtUCucH7T2nyqmuEccoauhPlV+f7TbiGSHuQrH
2um3SFKYV2bNfGgDZuG9ETfMpMGHjX0ANIGEArwUPMqdoz0zInMLUpLjZZYX9KFPhil2WZTLB8qG
Cwvkfj90zltdeguyMP8FihgKbnehk2DEO/UQ4sDM/BrK8qVwORw7MsG6lc6T1VMMNJgfp3YYD9np
8J208KKWcrzD1OFcCkwFYdu0c+g7qDF99nd7s8NyBogU2Ay3/MbWzueSReqCTRzUjzFTXFv3yKgY
l+bzcix799uU4jEIeIXykY0QhpHUUJcCMA1F9F3hjb9dZPhIOeWlHXq0sLw0nZfKw4JTbKMLaCGu
9KGf5veE+T9qj2ApiNE1CE86B69NICBXNMmqWnOoGraxSUfLylYogmnnqmR5KTpysIY4YF6cLGFn
lhojqqD/d1etE8Gdup7v+0ZHl2kBcBOIveUpl6lAJS5J7T4s/bhFmzAe6BNSaObBthXY8OUwk5+C
zhXtxhsV1HAfeMgGoBhec+t/ODqP5bhxKIp+EauYw7abnZOyZG1YkiwTzAADGL5+Ts9yPLYiCbx3
I0L4jIrIl56KiPvJ8jZqhxAfDOmo1cy4SUfKsaj6Mke09JHRP6T5T0EL55Ov97kUB1Ho/BUR+kV6
4PgqbzYhZtTd0M7NoRuIaGLRCNdNy4OqsEM/Lz3VwWRZrHJdH4Gq7QemkxCGUj+5gLnYO5fxPfPt
8xKFTLd1Ik+6ujSTk55zt9pJMwkOWSKQ8JMjhHQrzhnfuRmdNx4lgc85fRtJ/ZCZM8W1kMVhbE29
ofbrMv6mJRxfSuvFPpAMqUU0CmiHwVypRyr/rryo5k2FvJyeXrJTGT12pnrGCM221HKOdMU1hNUF
B0rnU21Ez3Pb2VekMQfqXi5Zb/5jhLjMEsoszCyKqNhsV+6cWjg92v5IqiNGkJG0HBsOLQqs9RAW
1n4SHlAOga0vYZi8pjXG7KWfPgoQ5i0PPQx9b8aG2eznZnxMekutJTfx0BrGesBK3KQHMxu7E27D
x9oDMwkKcznUAmFslwd/GkZMRxuP0yyOLgPBtmqsZJfmvNtutyA8Ebw5QsZINmmob+p/jAVR3HnR
S4tinvUoegvtOuVjDbFjqI/ErgEFe2dbOOgi5kUdhi4o4gkJLMjvRGEVGSQG+XNezajdF6FBD451
blNsWG7zRFOwj5RBBgxuRsySnp2w+azd2B/yEBCbKXGuiM5sbAyqZCsDFQ/BBOyHSBih3Fo0+jv0
tcGcABzqSPXO4/zZ6T8wAu7XMjw4rVuhnPHsk7S/gsKat5iY4J4C7wyY2MaMCj+B76gVbM1fjc4B
LQoLQp2az6FFuznCvn0U+DSZckNq8rKiwfsg8WzVt5U6TEXzVxYula2DOBkeRSVB+UjDQvfQDRcX
OVcMZ/1YtQCGP+PczjTOkBW3ktXUrkVCdF9GtggMnXgg9ojgDp02R9KmRh2tqgzVmu96fKjsieLl
O48DST3lur9PRvAI/9eBdV8+kf0PxshethQ2/7RkZ/K2A/FnIpDWxhfl96yKXZ6ROgrcS8CNII26
ZaPvEqfYpq2+4bHksWN4XuC307l7R0zw4FcUAnkeMhPF+nh0U+RW9RIiBdeYAbPROOAffW/m6yCb
5KFyrWHty+ArsUsE1tlnk/iPmHY4gCa8Q2zc89qReU5r3fIClZoes6jazUZGwIlnoxn9znyv2JX1
wGMMy7CNPBJfEUe8qOLrbo66q+gdubuzTmlf/uB0P5T9fSKqBjKMMAf5GemDFZXs/iidc6mCc6d7
50AYA7WvWgJ90HyMae2a+w2Ot7C21+4crnmYPfrr+wd0S9SWN1u+SmvrhEQNMrNvZ2v6TZF7EDWY
macVPyDwotwntKYr9nlCeRm3KP487Nh4x08BaSQbX0pwFfeP9Hu1jmRTgMxWO0aDdO24hhXPdrAb
Mt1sXanQYlAV9TwperPKdFt2YMPoLb+bDFok6uW8x0XWQdGIJ9eploOVYRDPUu7CmQturZ3sRqxE
7GbQ39p4Ngszf+mMLwPp8aqo8duMASGTU+DE9lKyCzUjBVzDQHJcwyeoZkr+wnKgRXKG2IDOXdem
KQ6ePXAN0anOqYgTIc5yPRELUT232fMSQrjYFfTF0sMyRtGpTiuDWCJiJy3TeALKElvHHF6dguke
t9TF7Urj5v8FNBXbWnO5F+MewgSupyYTB/pOwE2oLuJNcKLmw8ifnMXmIbq24SXPBqCyg0PKcARI
sXNtnkIEhZ4zYZwjnW3FcPBLqsE6ucsogorFrcy4TCvrKDr/g1QdWOZKb4LZ1WzqTMnYwdIivHgG
TJ2Zh2lMKwKeaIqF4yb4MkxKltLEPA1t8BwVcxO7sv9KSuuI8mzZhEbbb3T+Yoe5h1bI4Zug3I4+
o+SlnbPLklfXdsHD0o0Vv15kMnVfG8dqQAXPA/6PRJ/uZKnylbpIb0cmxqeNQCM2rAWfe7VsqVXj
J6q+AhtyrsldZLVmqIFy4LrFWH8w2xXs8eR25ZIqIIhv20F/Aop3kwEEReAvR68D+nZmSD03f4MY
YwVa9HgGY78Ohv8GQlNuIdCZ263XYPyVKEr9sjqGgva4ga1+N5jpNU333kx/a2mZcQm9s8IZhriB
5vaqcmciaUu+IYRiCzsRCwbfgrOlFTZEyyOGA6ZdNpJoaTde0L9BK2bbQrLrz23sk4ImSurIVN/v
OEWeSesKfTov3emVnSqey2TEOOhyYnnWv74IzrBoV6edXz27NHcULxGtxuUDp475xk2GTcJbuI7Q
ZbuYLmiJbFZtz/7vUVS/7wCOtUpBO1xJdtJkPpNa8eXr+Vo2wXnGEb3yIexkyKmTeS9O7h2DIf2y
kBMdg5LT0JA9WdLlLSrkjh6/EC4IjBiB0Iufl8g4FbgJtfAE2nEnGH4uN9HGtU6D28idsoez4zrv
WWldooKjeT5LJR+WQc+HtiXbask3yUKjMHPYA7Go6aa0y6sYSEMsSUkisPLsEXsMYgdBbxjocqmc
X1m2+OzQNyuiVZDUs+PDBF2yRT8Mk1vvyPhAp0vg0uI5nEkTheNMgHzvC8LebAIvjpongi0gT+tH
lPqPfW595m+5yd820+UxyILXwp/m3STVnvyG6kjzDUA1uuo4MPOjJDZVy2hX4OvCIosb107Dr6W3
JQWzVgGYRxyXHT7bwfI4RznFbFZAkKS+ZHTeR/jqfQStlFvT+R0scR5C1ya+wFxdAJcbZhnX7dvd
t6yIwlmBOfAGKPelcEtqNDuXTIVifh+s6dzj6xkcL0V3biO14ALXGXhbQ8p4uBQHwgJizkBezyk/
NCRcwsT0m8BgsXSrbt+J/B8CETdmzDbWiFX1WplvCkeycNqTUWPxRAzH8JSnbwT3gSh3A6JE/dPN
jyTP7jzo7AEeuDB94BN6R3NRANwQZlEQLTo0gtSoKr6PrXhgX4Wtl1X75tjTLbKtW93b9qqz0nkl
FVbZ6C7m0aiagJ1ef2j4BFFaqDRLZ+rrlPIgxea1Lf5mIc4hgTUYfI5nQbKJml30R7hhulssFHAN
4X9ieBzdBE3KQJTPfLRBHXsEX0m47DrZf+Ql8Gw2FB9e1f4z04cgHNkH+iJd25SaFV5cumiXosJ/
7Dr9WkzWu0fg/YqOZNa37KQQSxhZ8hEG6W/tKY8W0+GIx/M0BAgS2+i1SbJyL0BdSLm6E/U0qTNu
Yjm/mfb4U2d4h4ExK2W8NxPXoZkAfyN0xJ+foXq3SAFKF1y0/GicMBcbFZF5lQUnzaWMXte679pF
gM6lfZ+XH5GRQO7eB4ZQ9jClKD64honP9/FHEHP6tbDFsoklZ9UGf1siS2LXnE6j52fbVuQ/dWj+
Alx95lF5gC2mmG5E3SCnS7LNGvdfk6I8h36HTk2euHslql6pgBmRALX1zm28S4XftPfsIwfyqvD9
bs1+fq+atiighSKJbPbkYJPP+aaGbXPvy/NS4LLtgfbdNt11458iq9FoLukuRHC/Tud+28IPx/df
gaPs19TWr0PefblV+oMOaavz9pY2gp5a3E9+BGYgnX9Jn4IDps4hnJLn+1OaK/9Bz/8IaEAm1keX
hVl4JpKWvjwikHX/Phk410l+JE3Z5tbjkCwn3hWvAJhX5QaH76NPoHhMKFCx8iP1FuTiAe8AMhps
xzVSn1e3JXgvAH0O/HwClsX1XjNiIZOZ1xGuFUik7EWFiCthK+6FQOGqs23QBB/0YCntTa0rDMJg
w/Tu6jo2UNAAgiPGs8RrZhESzOj+pLPR30xVNh9s8QuY8rb4/t+u5u/awGmYdNcJ8kx4FOIS5vMQ
5L8Iaz9rGyhnIkm2Hoq/Czfb2hTRrckCsfEVvtRM+xin+lWqhbjxwW/h6BMWnZTrsWQdc6h0S9OM
EtmNcTdwakATVc8rz+1+VS6Oy5DViDMes4AdgMDGzyTxX91HNzLvoYvfAT7T3ZIR2OO60SEvpy72
M3JsK4GZX2mBud63KYFmxmL2Awaxkn8LJPJWGj7BjW51JlI3ku8awWbc5UgTEjIF4HARE3bkDXcz
Z6U26IImMXZZiPmt7Ss5BOQAZ9770EOoR8b9SkS3MWC/4qFrTtRIZ/uSJk6M54kcIbkI1SV2fpSW
B1nA8OVMgOiZw2FckXYYJw3T7KB3wdzsS2e2aCddSVEcNJHFtUz5nuqJoJBoIGE5SuMRffRkFn+V
YiG2VWNw/HpbGnAREngnSwzXYDQv/A8Ff9e1SFBSSsEL85bQBSDp2WWQ1mW8kKXf+9TJI7Sz7eqD
BB2gse7bClt35TOJbwmUiNUwnBqP9Wrk9dlRQXENYQf3mZnHVc/9XM2lt2LwdklS939lYj5bRvnV
cFjDj1nPIzapleMTiJ00zZeS7kdU72VLzFlG41Gce9MnSSeE/vRoQ+YEzQ0BUZeZHie0bZRI0Nre
nrwlIE8CHikzP4Jg3HfRvC1TRDFsnnsrlfkj7d1feY292EnEb7Lkz03uuLCuzqGtzB48nJJaAyn2
yqx29pg0D4b3E1jlT9g7F+0YMY1FZLIXCH8te9mhCw2O4xP79mWUBSUb9SziykgI000rGhnYAqyA
m0IR1bqVcHKBHo6Vbco9XrFsg/b91RpJd+gc/+Do4Y5FH2dAmdpR52FQ7jVC31vg9t4EtrWVcGZL
Wp8sHFQc08lRRWcwzaiR2b6wq1vr8MVXXReyCHdfPID4KcotYW0/ntfOYGUsr71dHBoJ1q5IaS2A
YSNf/1UNtxHFphYMHcY/fQxm6wI4Dv86Z5CgbYN9KFpWvYsbOF3Kl9LOt8iLXivN3lFojV/a4Gqo
qHEWmJ4hdYL04NjZ+2wesju73grTW909NyuZpdA3RmmucsX2GnYoWg3kkYTLpSvLmi4uxz9qtOkr
E+nZAiEpnHBtdIh8FCshGfHUFft2GcT21JyUOFbumO7kgMtlprub33RtxkRKU+pNHLhlz3RB1Jh6
vcFfSWcy13ijrl6IMBfUQB6L8VLNzbvpG+YRie2V0B3i3zz57Hd5cxhNVKpgUZiN5jcRQJwiQB03
Q+a2cWImFaIFgifzqUA3hq4ajeopSr1on3nNQTRZEmPYTeJmyP5kJipmJzUELK73OPfQMkkjj6VS
DwvFtLHFx131HlnLISN/IBHwZYVx8ooSpZV6G9SXX3u3AWffduhIDs/C7ugS04A+LDu7S0+UlGM7
mzmobiBMBjOKiVYNuCOW6ML3AwECLGHQA0u3EaM7rReSTeBMf1AI7MKwpXu9V6gNqyxmdNJbt6P3
usCjif9CrCJ7yTl5jVcscZxoqRjXFu7ITRB9lz0pEogoT47Ck+klKRB2be2qtFxXVXJle8y3SVBN
HLLNqrTvBpUm2ZE7doKb7umzmP7YeYMr6yj6QcUzzyXGO7X2HUvQDNN/lZb+NWnl3XLosV7O80ve
UonhVHSvFDG/Ia55V9Hp7B6X1ry0PfNn1BQ7XO49c7rDF4U1x1wAte5a2klCaGifpAnLGS8O3gmO
4u4+Z/h5LFOJa7Ug1dXw/xQACIBSJlL3/ET7AtG2ZnSThBihoFCPhjeJnVM8B5Nm+wFK3aCPeLCl
JlHEV5/t0j+NhBfC300oD5d5o2eT79e5+CELvjPkEgEJ+IDVX5wpbDgayQtqzb2usuZ1IAh/k+ll
uXCTvo/hoLfaHzOsNOXJGzFrzLzYtJrtmiIkncVmSuF6QeLkurtlbIZ1aPDBRVHcygaBXVJy/CAS
nCRuldBz5+NsOSk9tq+zURVIvaJzFqCSpAeeoiHrPIfij9GiaHVNvh0scbSZh0zdvFphVb1xrD4H
XUu/O7/KyVvRzi13gpUE9o1xkX9WkOq3RDnAJnW/tJnHweRcnS7d9EGGbCFw+jhfKnSDDEBJFaLD
T3hEAFlbFRAhHf0h14z9NeodZhc+QzkPb2YIr0bKZRG7KVxP91AE5LYFAk4T8G7btbTVI1HjZ1tH
xylLk7UnyNlZZhUc6SATCJ/O0z0cU3twl6Pwn8K6J+KxVEzFSfPijYNEeE5QdcssP0VOuNLWeIj8
H/xF2NlJZ4qDLHoDFL/7RUcUaS3uEeWK/aRDAIeye7QzjB5htHxbd4myUm3E89TRNZERZwbrTyKL
K85Naj2oN47ykqkrszjdHkF7m9sUWEx34EgWF1QCtsCJ7Ju7bObFy7NXi2AoNZ7CGdW2Tc+2kzFK
1q5/TIbvzojG82yFEjr4H6MPxL1Tkx0l/UMo+cHMEqPQYBdvrbDPZWgA+d4dcmZ7nMULoXXpFf00
7w0+3klgSkDcjuZJ1RahFPxn39EKkGpe0FRp+6KbkCA46oUanC9sjvnKbAv7QITTNq3xkhLrcOWI
jQ4yDDKQlBKfDDPTyi8AcnXWDOhnCtaWMHjpKhGsaO6EmSwutr/AAxjphgDnnESDjvAOjrAuGf51
Mpw2Se6/hgaaCsqwEbIRBIQHjzQcwpSMnd8tzwnZhZFrMUmW1wzBW8wUUCHkYAH2GvMnROLUT8aX
NlFVhmOrYqyODLfWF9lRauU39sWvMUXL+m6mgB8XpcEEnMgDvEJXeMzk+Z1DKt/8cqnYq3kx5AwO
NAFnIITjPlrOqfLztfSaANzkpOsOmW2zoKRP1bdRkZITjtMPeaR/waQRRTnuOuwTc70QkHmcyf+I
FvNBYoPPzObDshRH+rJVbvC3MBCsIt1qSCkcQcNRANhN1TFcHYdq4KxMlL1CFbPo7G85JWTF6+Q7
dCL+ANe2O/R6BQB94WyqbhDAcS9dgpuK+oqugX0COjINcdZRa8z2x3xjICbeJsmwlovt4xOtk/U4
kYNlWumzPwt779z9OG3YGdhJgXQoLUGqQ0zoShG5ZBVmusa+D/GbsJGT49ZhnwVbXTaLQkCfbZzR
9/dB11+ShNLbzGQmLlT/5BuKkWLmDB7dB4KHqBcTv2GYv8to600juRWrICAGqvjbms1zLvoSqKD8
zceO6sjEvPpejl/fO/J47qLGfhia7qsH4pjrzwImapqKTd/0V631yz3FHT/BmdnhoU7HjwJt6DCY
YIH+LdT2YbbvE6sKLilFBqPKnu9mnKZkWTZKHHKN9hF4ynVYDx++g2GnMqo/00RruRuEP7ahYpR0
mzlLjynqG0OVW1GouDIX9Cy45qzWOAu7n9bk4j9b+luNvGKZ2MHGfhSd8VigELRBod3mlZD4A6JI
5khaS+bGOUJFx2OWNvToeMGqrOpjbyECYpE2KioKa1L5hE2aaFkVcQoQy3JMhYNRGZgCo5sbmkfP
jP5ak4lef3k37tTH3LrLweuDK3D4LhkACSzFDBCUgBFInna9MfDpIhKxTFWVe6x7jAVDpfbaWX4t
tZ0GWAkoOXY36C97qg8VRc27OZUlGzQmRStnbvMsc31fFsZu6eKaVu19GGzov6NMSFhWPBXud+R0
j8HcEcMKP8iLpeRTSv6VS95JA3LHI86k5DToCxF1gWi5MY/NdpnEsGcim+O+W4ftcFcRHYKiKQ9k
uaf4FTodm24frKsFP85iH8Mg3Pj3wOXQJcsl12cj8S7OYE/knj47xRCdGzd6VgPzFm0tzzQfnW3N
+FtY/Oq1VRNO2tp/pgbhcZr023RKO8D6VCE3mShjkvNjaYJaBRH5hjTrxG5VULljUVjveisvR+ks
m+UalPIY1MZr4qpLH2pkL9h5gB1X9dDQLOJ2nOcKiKX1+VU5dvRYiIJ1yU83Vmrc997fIdXn1GzH
02BOJEBFoGo/EVBVTBBpSm/O1nP9M/Ho3VZKBLbmBCdkzeKj9mwcBouNr2lWW5ksvwPRw5BfPRVO
fY2woytfKph0rrpq2NoelV+tsLaBkymeOHuOEwkuEmFXvMPZUzRi8XTppoNz7j31C6Tw1QLnX4Ig
20Ac/iAl+lco0jSrJtp53W/dDG+dPxebuWufyOrBGCwl7UgYYNWFtKkHziZWHY9dfBj3g2pPWc/Q
LFO9xhz2UncofOgjyMV4KheidWZYGtwN8CCwpERrJgj2rbPQeAJKz/vtFh+VSZXPKP58aDXENj6x
U8y35gu9CoIYuHTZtlSx7EIDtTlkKQBt98M4acbjnYAOWgIlivIPwCZhifyBGAWILBNM6t2j+4bu
nCR2sdKfieCcxKUtL2E55asywFVoNqbYVmTt2D5fXm99DIIhFUvwKgojegHMo62xPqYc8j6mmAOC
kSuZa4Q+piVteswC0ViLq5Gps7EoYxtKhGNhPsY24gN8MOFaSvfdT4ga4pM75ivuP73z6y1ADQwf
uQBQ59+Zxs3ohlm2sjwE1CPaoLrozuVgN9uxdI99Tb0cTS4kGJlwSSvHaE2KfeA8Spt+NYtzvl6G
5Tym3XGAHLxQ5LhKmUzXJtXBW7MnbMWb8QbjgGma9DIwH7DbvHeTHuOiywkKxyZOBGAG/bjkBzXb
u1yAUzfs9evUcOe4ix2dMk4a6aeHKGes4PmwcMQFX6LuEIpjF4EmXMpy50qeEFq8sCeBAfKy7Mbe
3pWtwIFVFTNgBZdeluD51BZVqn6/JV0MKyGKeIMcBzV2T7KdD6FvkMZSdDsxk4WDvyeyRiRtk38x
RPQesa+Rgky/m9+7Lw2s/FIgxfQNPFtZO+JfQJtzlzkGHek3+QLkI2b5zoK99fvsVUd4tcFTKAWY
OFeVfbDhbvE/8c/zjGNuqDwBl46IDHXAELUYxMqEU5a3QC8TxjYv0LvMfhZTLfdubr2WoQ0S5BMH
NdX+JaOLiyw436GIr4wLHzVlrx1ea16AbCDe0OpQQLf5obMAOLUJbQ5WiXCUnxCyLHx0BQKIRbdr
t8jvqVn6K/HmPVVt7zkF0ASXkLKuk+TcDBHeMxfrXG7vkrZi0ghAa6IC1cBE/A8apuolrx3QKKtn
ULb3UVd2O43pnVTmD6cc9aXzfqqRcRlfdo4ANyjtxwlKE9Vs8FwrR+35YWzKzN2WDe8CYs1p21op
OWD8/tnEnkwLTVG11Ls5mb7ycg7YPv5YKQ+tt4yfCC8us5BEqy7dA61Kr24KS4A16O9gJ+AFmMKa
FsSgjwgdq0OSg7SEDc2p6pzDOERMsYWveO3c+TOg8AXdVP/UlRYMsS28VZiaiPSqcpeYYl4LDapR
j266SrL8PefroXGLAAviI540SCYCVX4IghoeX5F3C8NKiURwVva5RnWxEcvowo3dCd16QeDMqNeJ
h2FsblVkXDxb3aX+oIgNaoUyDTZ8q/doT+vsT227kY7727OdoxklzF4EIacN8elxJIBsEjXe/GSI
1klfQZdTPgkjRLi8la8mKw/ZBFAmSqKH4wCFZSeXfZF9NVOXcCZyjIX8ZRNVBbKk9JkULUhcFwLU
DILfvEiDPcPaqsw5c/wwQugWhUfWppWVqv2I4mjHr5ew9AnyDXnTXShUrux8yfcYYgMA6fYpn+AD
BHWVq6xAnBLQjOS609XHOo+GCRNTlUxblZbPnJfLLu8mnBXDvWtT2HcB0tEfEem2FVtBUtR5LCyC
vZWpmQIQI8HgOHx6Sfasl0AeiGW4qTqV0PfDsjHtvLi7rYk/71G9Yeqo2shdRWQsoMosG3yYNt9t
uCGg6EMVyeuUhwF6ZYF0zKn3ozUjn2udKtZWdywa4zZMVKNjiVZ7srpXFrBRLImyX8l9dg+9tX1E
Z5ZF3osEtqkD1p5eC2j+GuNb6xMpkqWxSRKn9FvAn0AeYWl2Rer7O0S+cHdedOlSZ58Z/nMfKRs4
nrvX06hpEwfWNxTFU+TbT0DeGHpy4gOcrOHgQReJ2LTJkwfBAIgnXXWPieTIlY2tVyIt1XkK52fj
bv4aJm0zVw+A1oa5mwdyYw2UMxiyDoaPVK2trG3od0lspfxtlj95TwahIY7d+7JUYdyZy26IaFll
inuUuUGCTI3Byckh/RWQXHKbzax5YZEOK1ZyVUzkqaEJcuekOYIKgtiRwR77c0WRU/3pm3TTlP5M
iFF79JzIZ3mQ5VZNGcncy3A1tfcHUusJg3e+biIl8HbxM7HLzzxs+kOLASYr0r96xvzMhbktLY6u
SoQHPdOTnHfItBsi9tZJTgPy8q+oQWc9kP8VnfBw+HCZdfJtKsKihpwIF9N/cmg6WEutLyJBRyzI
bqRbNDYDNK4NNZwbakHRqhSIstRL0rKaBVJwD5hQGr5HKkD+ktj9Acb1ZhHYjLC0gQLG7AUXkt/q
MSDbWcwkXcwJaxnUTe9ZCXNb/o1CND2jTRKKYPqy8yHksOuTuLQb8gyjuP9pYejdSDdf7pD1nlEz
WnV+W5POZbyl6UyLM6ztAQw0lndXuYnMYDUGREKb4y+hoWITonUZM+c6+dnFyXFAEji6cllNGEvz
EEuDHaETdTYy9dh6pzxat958qToihjkp/5Kn/ub6C1XDGo+f1S7nWhKSLDwXpUHgfhhIRjaBKP6F
ARIhwt0Uzb1H0IGOVFKLTAgnPaS+bOHteIAcYMrUB1h1JagZXYZjljw4JMe1Bf5uCH/qLrzq3Hge
wc+hc4wKQgbNO2+haWzg+A1ysHDOiq7U8qsv3djE3oRDfCOL6jm18ZeUI/LfIPu1+247E0oPqn3s
6hzlRkuxR1EXfyoXAqJ3rpyS4wY58cvSjz92Zm39EBmz6xBWsHjJVTba2XcVz40I+4/WJD5NUotx
TyQoOKwRyiiSQEIMyhCLeA+lZ5BJhmLDmJM1VbTPyTQS82uBM4RtR/DlcLM0cGhbk9jnFf23o8hA
cuVzj/9jtVQW8mLWOEIZEE0ZDxEK3HXbkomcl/XRJaSi4kRnZG+QKXPfOuk/znvU7u1QPxB4Gg9O
9YJ5Zl3ZxnQMdEP2nrjHVxXWihhsTHN8SVoRQarDHohEEKcYeST44tWsUxTkMg+eZIj1oR4e3RFI
IyqAUqyRsr+yKFi2czggi3Q+Ol3d1thXofUukYJTtEuKIT484qgiwctRtRWcH07OaPavZYVuQPnE
394GH6N6VObJOyAVsarE982kVJSIuQqNLQUF2ypvQSSADV5dykCcVBPDO2BCNSjaRO8GlNySD8I/
8sma3CjD+EGPe/XE8jMqllA0q3ZcoAqmpc5HhC1PdRT8Q5vFdeTWwyZ03zqML7Gove+mSJBOe+Y2
aTGbdBxktjYvVZE8F5P69gKJVa1bQSC+tt6ViGR045LXB/P0TRdkj/ZWFm0HeXQb/KgQUmsxkyeR
VeoazKgnTJ3cdG2gqSnzk5UT71eGD9kiUb2E4jHnmwUHnXf1XQzFnkkqpZNxCTn+XdCxVyLMY92k
L+ncUOLrvgOhN5Q3Ds0CehByPTbOss4kZj2SBF6reex3Y0RTQKtBx1xQ49hLis8JX9DazcGtNGbH
ILhHpooMrzMREWsXzcTV7TH7UKDswVPf8CgVAGkMB7hHh1r9nXrZMZBDbfiXqeE+HpPss5966E19
MFg1h879E+p/Pagh5B8NfxzWQTbLtXu3egmH7B8trVthGd/kcq9EhM2PePfPEefkcg+96BcStz1v
nw7jiQvN1aOKO3sm91BInJczKsK+oX2EpQ9JZbacFtbLfunWAegRdXBH22l/8RW8eGgXhrn4kYF9
/8ecTiJMCqIuoksx2DOAsLPWKvnsHAy6LCL/hpS6ICN0HpSHT6OxEB0F3T0jRZGqKomFWKrnoPL7
g0fG2Cr9SDz+Bi1/qLPD5iXJsODRBL6F3Lx5sAoOsRm+JBEnsPM34iPYBW8dMW6xm7ixQKcBDkjW
i9OQCJTuA/7PCqOchwAAdGFwf4EGNawLho2/c6Ee6HQGokytW1VIjFxjQWO8uFROdRpNHLVdqxAT
qWtdMegRg7SVuifUH92NyiITcGQ+d434NsDWKiyyKIFPhf0i3YqAOoRGWmJ8gJlcpWnyp5ppZkPO
fU6luCV8oQmCDqOdEHtTXpNz/wtspTE6yjWRcjqu6CVBSZ0/+vcECA9xbEHIS+lyqAx0GzJuWDfy
Gt6JOodoSvvvmlugXyQ9iOalG9vfhQU+98d7e7CK+KX4v9Gc/41yHFHY5clPioCRveS7cbrrHJlb
pJdHTaxrVOmPJZ8yUoi556yt7Yc0XfcYlfs5oPycTmqiBloSUqaH1pSXRtb86NsWvLd6QhtAOIxi
VBXJruA53Ez5+ICd50EJTsi2tQwKGDwc9PQmYCENTMTM4FmwOTyXAN40qNPi3YveZQGAAvR3hns3
oensg2noVpegllxrL8kQvuZyMjfSnJMNfgrKmsKjzsyDu7xZ83Aoo1CwqDCTmDYI7LKaLXAVUZIh
5KNQJGL/gRHm0csmEN2ApWQeDx0Be5NqCdUPTrZl3zIMANl8j9532pdq7i/SqL9Bjx/t/lRF5Wui
2mNSRv8xdl7LsSNZlv2VtPs8qAbg7hBtlfUQWjKo1QuMElprfH0vMGu6K7PNasasLCtvkpeMCADu
fs7Ze23m8LR6ILmhJX7qSTIPNbFrymHTlIwuGnMzVSQ/8DIQaJ6r1PomKI8TJv7/MOzfpqI7uy1y
l0auEzHdZ/Av5Ih4TDcgPCi1zsyYPlDw4WrDkwdkXjc0fpmiUEPzbWa3A2vbGN9g/NjTvezTfFXk
84yGUOc6CM9a21BieKhimGpp4yaqp0ObqAc+8YeInu+gEWJbwFdbijR6tBB1QGlh/bCLl4FMxxXb
L7SqScLLbYanhq4HhFDq12hCVIkfsnTqYaVhWezdvVXXK5S7q9QH/5bxmOoD6u0Jm4oCusqIfX5x
eoVptXXPpWcv/YmWv/RpcTp43iLHebYG+9VzfU6tYf+VJdm70TrDKvLDi16+DLAPCA9ZprWzi+tU
LJWJJLpTz3ZHSm4JRU6SkmNk8gj6ZcW04cntqlVlhgw+dr01bUavf/DS/DqMhl2H0cZqVI7+q3jG
5Yj6VTyDlzrnuv+Bg3Ned9WWMSQnWqYDyJKqFYNQkQ+vxcTzqNdnnckP9xnf0QfMVGz/bS6nGNkp
GGBYIyeUACOLlaG9uiUQ2N6E8tDmOX65smJvs9ZhUq111FSsifvaAXOBACgItNs0gu2OrvwQpRMH
lNh40rT+5ecD7xhUo8dC4hpD35ARcwJzXi4qFDwmbSi8ggz1HyqCtDIMcba+C9vvCRqLH+V3skxg
7i2iHtfmEMDalTZtt54loMVDzUq80vrpVAUNvRm8xCKI9lHH1G++0n0avsZD8NBRYC2KBgNSexU0
HybUJOw3JOhG+aMhu53u4EGQSER0hqSrtjcBmJXFwUyz2zaPiM62d37XL8Ug2LvLO0kZT0XumJtU
1989RFWocAWhm0OzUUwxz6UYTiiW0AiXqqcBnd7kOSxu3KSIGKS2BkLCKB0PT4FKqyzHa69Nsbsm
/jlo+s3oAoEpXO1BixiY2lIyqkLnGt3E3Tjup6q4SMCTnOLajSVRTvx0OPomfdGltw4CcaU8pGT0
9c7Met5blwegz59rpk1p29pQgNwIbr0B3CAZ7xlpRU796KsOlL7tPzrzIKgScDAJ3kMweG2H1hZD
4rDoxLgOvBavwQ9dTiIJHfalb91EwRgTArgUyv3yax6YvKzCpePID62CcUCP4CGmdFnWzFpjYI2i
PQemQ6RGhfpbiOjKqjdVhVdmsL27ApwMPWQKqMD7JFoNEfiRqpicFXNZlcOO8dO5TKHchcFNn1TJ
SsuGp+y+tsh9p1SoW4gWRa0fWbJhKucp7D/CJBjLxG9akt1kllXu7OjWzrObXidYYdqqSJ7l4Lz3
Dji7QWLwl6/k5dIKHLmjlUAvyA2bDdl9YpAlbVTAWmIiAfSgXBWN8VCqlDFsAXmCrJyD0ph8BhkY
X3TD6HeM+6I0+qNlMdSHpDiuRMqhjccbYUIeioMgV5Qua/fStcXeQekLEZZ4GSY97t6ETzCZE2gT
sMgLo+Nglery22z4eCB2GicEoYvMHY/ViDoGSpK1iJTYwSs6maJ/Q37FeTOovorx3h0iuvk0sxBX
NN9W7IPJzjtG0HcNXZ1loAf1EZmIXpqfShv2aLSZCQ51iYSt+CoRSM5qWGKXqR4SanKb14FA3mBQ
ks75fvTknZ9Wc3BGnl/uwsm4N+vB33S4Ms3qwrKMsj7gtFi9B0zTVzXb2bqh+73EmfdaT1iucHO6
0nd3ncPhFA+r1w3dMmm9kyVgJLQOywV1OfSIYJsksJcJuopYDtFlJd53ILklkBwuxoGept8zH/Ni
WtRWdYirSgFhAh4zmtrd2FRXnSq1LZv5TTSG68BWF62surWhaa9TlxyTxn1WHLRxV5Y25bp9hiM7
h25B0Su20unPvVC4kdL66PXtyXVQTNZVjQcCK+kiYZw+9fqGrALOFIn5PgY+GwfCJ6QbZK9zslhm
WTvs7Uyc85K8HyarO65ArFMqSiM6NIzVUc2guTPALzpNaK6mcGdb3ZYVM1mUdoWREThTqHvfdpE2
C5Nh2tbQqJ0I2N0p3QbcUmsYtiUtLFna1pU+Hd0WyXswhishIEZwV/E70DRxQtKxcqIb4/z7kkXG
VyHM5JiKnpyZIFoKuvmL3MJ6zazsMOratOXUR/iKXmC5RtYj7QrxcyTp/oFEQpbNwMGYTgN7BoFL
LY7bZaWF6RkZJIIiJl7AEGhpsM8Q2LKsncYiVT47lA4pCq7VcIer/i3QzfumwRclqmQWxc9syovA
i36wTQ78uuoZyTj9hGevudb7YaAtY9crCPjf9Thscp/aUORyz6Dr0tnmHTe+AUzYwCGdpndwQd5z
Q99ChqCxlNrDumUjXdSRE+6whjIfaK6g8XAY1WHc4eK6ONpF1z34oKNxaif/XdTJVV30EbIxgjoZ
bC/HmNEG6NIPiWJCaru2JuAIjwut5ei6abm9piqol6Fyj6FO0V/0c5yXJb+FPjxYIfN5yhMk09Ve
w6C7sJJc3xZOcOzGZI8tYlmbWn01eN2mogvMQZRg+ZbVwU8Q62ScTvO6pFubeZKuAMZkOeRPUEa7
bU3kFPMsRou+hsCgKpyVyKoLboH72tE4k/SMUyMZ1Os8uMZOyWxAR+eviY6rXgDt5ZZGD7YgwwsF
klTPra6u7OnS4bAjx6OMVm1wa9ozOIruN2eXbi0ZEJJJY8AtgG+t2vLiJenEhjbsMYvkKAU1bTkd
Y41WgRf3y6gBftAkamTGq30gKie4znoNQNis5SwRtCQK9ZSxQaiaZO9A/SN9gpHoCAtyqSXFbQvZ
Cw4ISWxRnfH97OFYzDjodJb9FAmwH9lQy03nBRd6J3eqtMVy3Oql8xAiklt2YCoJHy2RNWNb4GyA
wqcv7ZXuJvBvAN57pUDigAaicmvw5RgSiqHHzmUlwQYIICkaM6RV01gagRW7qRGtdQMPcJJfJXWP
+ta2X+mom3hBY849ssloPjMiUrkDlgiiTq9Oom6DXYRubREgow1GLHFkYMVY1ctbywRQR76lEWG0
KjL7VBQG7h2XnoHLJKOP0xvTwdWWq+4tRzU7e5GOYz89OI15004ljAxv09ROvSUz8Hvs/Es/dizY
7TNj9Bujb0C3qWbpjSLbOiaBvtCNIeDz7Lp+dOjQP/WYab2gus179wklLUzGLpDLYsnMzqYxDJUG
dgWinLz7xEtAY4zpveWSkYdISnIfaEsOdTE/znU3zGnJAsNuPFpwO/EsSAeup81Q372VJZL8gJUW
obhiyDpp36ZTvgmbA3XoVYgvxc4w64eOPWrVyebSBR5NNJr/fd1j6K0MnGn+F45xlEbhWyPgtbA3
wvvxm3uO+Z9MtLaqjA5D3V+XpHVBKYs/mNDxacgvO0kvaWOXTIKmN7SF/kajSgdsFoXhyoUoeqM8
JneVv0uc4VMZfr+VevBkhHy6gfaoFyV8buUupw7+WAXxbCFKrdtYbkahiON3MSs4SxV+1Hpzk2mC
MGas741FqwfFlY1W1MZYkrvY4S3ztdO8Y1Vzd/nMPJHgiecWq56fwNcUMaqZkrnhIqRdhLJ2uEMX
BFF361JpM/6rJy4NG17NmL0YXXYdhPnMWw7f1HyP2myhLrWXKR5uWXKIRPMY1YwCv+ZAD8fklyfI
Yizf42TilF+Wpb2xdUI2NT+qSfWbxpA8FWawRW76nNFASA0kWZnWwspgjSsVfFLVPshmgh/CmNPz
Xwyvvu8kJZvNyoAxGml3mHzVZQKyng+qigGDUfE/VJBgPCd8hSnNHe3aKO2QJrxUodXCZwjXTTo3
fQYgUL6V7gt5XRY8XNXgbDNAqTSIGnqjEcsBnkDGMfd6WB6V29ir1uXYUKb+xhKpv7Qd700W3DJk
Rn1bDO65LOmBc7Fw4baaPRUdhhfKGfZ2bolryAkVvXqJfhbMVJtRSWjxsEzFtPcdFKxd2hNKD+pr
nKugkj6crYpXy+6JvLM9VgjP23YTtmMEj5x52VygP9PXmCYk9kFwlUV2uqLHAlvRIMVwkPEzgUxc
mZFxcNEOl0ZnDq8c9kcisx8Mj3HTyD6ywP/6bUiiXVSISRx/wDLYVvZ4Z/nDNmgRF4yTw2TqJqAI
3ZDzhoBCRm+mzsBoKsKXaWbq0fnjJoVBkIbxSdktnXUelQwlY+p0ewZVd1VPkJ7s8uvILlF/5leu
QETL8AvHtP7psYb1BqibyYoR7zqEdZFEfIrrgvs23LVAew7pBxaSF9Fig43seUTATBAE4+RtWAKt
8IpwkH1l0sSlGU8zNe+eZ647g/4FS8K9DY6awwMNOp8jROwx5ugKa1ZNuBt0dRcKv22ZWtdJAtDA
4y7rJw9UusSs16Ht+yl4HWLMGfbSctLoEprtezoE+7JooHQW7q6y+mENP3EGKdLIYYLCpe6yJVFZ
H21iQs2iQwA6zHyJOyFRfLyGsTFtnBoXVdm85GH14c47UCAmATh2OpbJa8KMiowu9kabzvAaJdQF
o+0g2hXKXSAfJekypvz0hYE2w0muPP9I5AwhVdPERN6stxHsfIOfwlhE7Q26nBuA6l8i3FcJ+gwz
phWumwouSdMfjOZ25Oak58aLjRY2zzTlup3SaZqoTIL6Grn60ZpgcLemgeOBs2WIhYIOt/meU3jx
0LQN/ZvUP9UZYclJrXB4pCmwPA35sJ0ON4WALZJICcCl4bjl4/wtORTB/gXaOg9kkU8GrCVLgC0R
JjEuGvpbEXHtNLtH5hWeBjewNv3woQsM71o0tz8FB0PX0pirK9aiUSYPhehfqmlAIe2MSyfokVEN
xLAnaE3QAHJ0xBgI+y4kJWNQSJbq5pTFob8ezewJy/jKQlqzbJ/QvD9lEEDg/w3BqvWr42gxrIH8
Bf6wbMFxM3TmXmfWXtp4BaBl4pJJEC+A9thONlybbq6cKAt1DxK249JzbyPov7Etd3k1rtGvJstx
MNMVqxW/ukKYm2MjamSxq2jacDTlpoJZ1lfhOu2LWwUFx4j96yDI36Iy5txWFR8QsibpqrXSo0cs
1NMJs9kqMalAiFCGo0JcwxghaWlVI5a6Rrdd5kR8Fv5zRd7mZUBfblrabV11n/jEpw2zvmbVyCvC
utNVP/pv9EQelfs5dbBWew9xnK/LjsgTvAeDp13bOsM5g4OUEM2Drle3vQqo92Yvmel1L/OiIVMo
gWNg3yVRdLH89EML9M8J8OJCxAy0GCc1NjN1rzVbenFPRkejLAET7IX9g4kRfzWU465Mys8ElNk6
E/mtXSWvrRMqmqYxzEKytlaxyp7rQVgAy+p3RVMXBZ3P/shJS9E9cLInww7qlWPhYeqQeo/jAwFi
A0eoeB8MbwbrcJh1N/j+npEGHry5J1+Z+ZuX8khU0nrs1MD2pDkEZFKRRMo++PWTOSvCx3ywwVHS
Z5rHbIw+myVwkugUI+nWp+wpc6E3ciR5T83yEGUMdU2PoZXDNdJ1x1zyKJI9y21KUm+qR1cxqS10
Pmm2dPiWVA7Kniq7n8IMqThIFynCW+HShquN5G0IxquhTqMFmXPUrpM9G7fitdfgUhUxMqbSYk3M
/XojI+uToKJsG2CJG9NmNzpQXscapwh9frwf96GAvtjlHzKFC5YbODJKdGB2q6+IgIB0kXV3CtYI
c0jn1uub55rOPRgcG2HgUhWhTdHBnYjgP1yWjZ6ukal7Q+MuaJl+F4R4xllXEEfCk83Bull0TLTh
lAs+rfAj41SIVD7np1fVrraBpzJM1KPszaxJnujI9wi1zzqBqkOHZG1YjOLyosNCmEMRsrFb1n3/
oaDo/fyhDxQ60Qoo3JAp+qbkAviyuJaoV4AxowMNi1MuKPnjkd3Mm7onwhjXVmfgcS1LVL68tBjQ
+pbzOMP6ZFtkaPs14bwj6VpFNS0mYVOO0HAa4AVgUWJSSNnBDEpM72RWLtFpQeVwq8cKTLJZ119T
w3R/fqGywInmx8Wr4oiwmiTrrJZ5azcX56pmeo9KX3N0Wtq4mA0bzmNMby9Btw8hDnX6/IJ16exy
cPzYHwz+dlxcx4zoE/MQeM3jOP9m3yjTtak0e2V3KygEi86c7nIsPdDrmItyUxxS0FojFvF1GRq3
ATUEhuS9EvDNcMy6+H/EVihSfPziy6JyXFg9ryGycWCp4piMeAvtfmUM7MqcwlGVuMlSL+Rjjzye
FmF/cSrmJtVVM/iveDwhxEnx0ZGPMmXgm7xUoWoZ2idAMGuYYmy4NPE0rxZbk5hJr5qpioymdZ+6
UisLtKMS+6pnekc6WzhTezCRmeYzzmB4zN7V09JF7lov9dni4DnZhQAaer3kOSQx6ZLdHLwT4gTd
IO1f2BOlLecijc1HnUqxNHVZMMBHye35OYPKiC4tg0Sx0Xzz2xXjjn4TBIE2kBtmlviy4ee4DBIV
0FvaCQYkX/wItQwf6QuFp7Lb9plxP4kOfVMz3KncWrVeIrZu5absvnDbBsB6foZT1Cogp6j4oGdD
slQcaCUr+iqkmbl1p4ulKXLDKdlBkgMaxT6wGEj0AZHCVXZDDsNSZk90I8YrUEHDoppeq7wvNlgn
K3q2cwd5vlJp8uT2iPu9Zp5Q4tXBazfIJSapb9i7VMaRWFcDs508fxFOvvd0QoTZT1Z+w6vzCZyg
Z4ZuwIesAneVdjxoI5SQVJ9IObeucSDhDh4HAUSw4SOxnPRqpUO0WzQhDleTZQAqzYuQXrfs6Dur
ls/esJun3El0IN4cXSqTRoA5vRcqvYzRVK70VkCIZtyplSOL9PCNVuk9yEra3kNAHAQNqqbklbqE
jxF0RBTSUmKUGwZ/X5byNo7Ip6WXSRgXTi5UGgrXd0B2VZVNb+Bo1MboCUeR/Veh98XOR0WU6xPc
GVnuaTJl3OuYRDNERWiKqveaOdbCmNxsw5reaejqhN+c0QxBJGLSxsw5HMkfTfrmyL+c6VKhQoN8
zd5zVRTrKsb9H8hWArNg0wZEiswn9TmwHUuHhpjMcRh4ZaoxXpvFRonB1aZ7HyLYXbjzQIJ4onuR
fTdtpphWk04UEOWHFhAy+LDGZjlt7Mpl6gqeCkqStWyHCU8FT9KSmKt+HQpKFZddjB3K3pbeQ09n
VLQgQsIH0To1g1h5ZyL2El2wbjMEPXRln5Iyu6MuQQ3Lp0C21DDaM+ti8+Nbi4g6GQsYB9ga0Mm2
xikM0EergbW8UJyHLbrunLU2w+RzZ7r2dWoYa1J5abdhu19qJi1c3XiYUn0TWWmxS4WAZtWpRVOQ
uc6cdlz4zZGoXbR+4VMbUllM3ldm1pwfmqXA73ei+fJkzSh/A1/OYmryDzqk73k3K0hNcNdEBKZ4
ATYIuNsEDXg4+926gYE95TgOp3oxJky4mE84Pc+nTzmA1J4UbjAF+H6YDxqz1WqKNVpVUXhJIpjK
Jg7lpU31QLnWZzDYa+O27M3PVPIEOulIBs4UltfCSuydPmEIswoc5EatmqPjivIai9ytFuGctXLm
VVnkMaElwKEtIZ6nI4vOyIpjjQyVsXY/0ErvV13cOdvWdwHTeeEb8VePVee09/7EuKJxzIvp5d19
08YxjxcKXhSMeyrB7onJ3rFttIZOlxXeRUh0zWTs+Cx7uG+TwyShAhhZmuYWd/LwSoRtsU5qWiSE
8L54c3Rab7dyr4AGcNNCg8XmeIytqL6osabZ2M0GiwmQwkG3oldjaqPPKtKvXLKjnrJx+nQHJkpr
pajGbPQND77VzU2v5tZ1BnCJSQgTteiKai20Rq0yD5ArsV3igC2huJ0YJ9g2k17DCd69uOOwBbbh
ljf2NmfYuqbu7ZlLMZKKCLFldBqdctS/p2AcX/JuIvmgbJz9mEWuddDE0ZnDEn/+YUj/uf4JZcOO
i9TVavxzaEIr60cO5MHkMzNxpQJSZ2t0MvV2Ysz2bPROjRMG6IGX0tZBkU7DxiCX0yuYbUZhvg5U
mm6drv/q6CbstEn4Z0MDK1JJbMRJCY54/k+xqWlbEJd3JWHEx2pI42OmaFAjEU14Em88p9p5xoSP
o5VbaRAbpfL84JVEVI0W3C1Nwmo0dSIM7VKTNyyA6sa0TXfph6G5IYY1BhCfVmtpjd1VkrndVQR8
E5Cbx9m+n4MEAzGfOH4uDSeMYsutZG9a1Pt7aRB5W9aWL+g9wgb2ktw7FnBbMOFR649zOGrmQ8DL
+Hsb0hqLK28E5TzhN1nGdjN/S4Iy22KOjjU0XJGPFL5nFqNyCSf1jw99MuV4/NHICNuOr1yCQNQY
jLui0XY/SaBVRup2bHb4rO2IMtMNzr2yQL/P/yblBDwtbjJcdSP4aQMqEjkaj3EQNKtS6P7R6K15
Q0oA79omcQB2iK+aZNSdkcyIhTmwWMw5nlwacQq4AFsFk4eevbLZoeNnNqZoP1jadKPDhdyFUkMp
RHPTNxwK1ApB7ggNkflOlN2PyvXv09ty3tBqk7gsrFLt06QwrdnE0lvtk+EPpaCG3BgElyMAYS38
iUvzzSA+1jXiyDlg04dntkqrSO51QKpwNBCKNxy8DqJJEapotV9ey3h8bGTmHZo/7t109qbMN3WM
o29XuPLOt+LhLEMS6Kz5zkW2Ep1GFWlXyVA9Io0er6O0Ds+2EzOdEGP43jNhWYQFuh1EgPmuC+vq
mEGxw2nAzx07kLEptpKeYyqgaAFWg9YfB48o2Pzx7ENHAWlvoEOiMxyxrOmMTf3u/MdLhOrkrX9i
Iw3TLxYRYoGNnyMEAun/mSbm+DTCjtCLAf+tix6mxi9y/rkRK1UhDpJGuuNp7lB5DtGeORTNJGsC
6yJbrJF59qlFDau8Hsj7//m3zI8RrcyfGg8ESWX+DD4x82bX1+WnHQhrnRLPtDR4ly4WghN7bUYa
aVUuJwyQu6DynYMyPhhiDOdRFOkxBY8lclVfAtO8+7lGQG5m1zWdB1Ir8tOk6+o+thCwBYXx0tl5
s0p0ysgQCaBsjtwROeZM29tHD1FXyTUJElwvGRF4johwYeqZuh8aYv4kpFlE6x6tqAbcVJCaSwtX
9IWwBZoikFcdUR4qaKeXtOX04bjlDSaVWw7q1nVu2c1DSQkapMVqMirmzYoJHRzV6qQcPTkRDgW+
aNwgTQb8OYzlnUWaaakV76Hrjs+lbumMWnrSLux2HdY+jf5kiI9KlDRgZB3d2G55ZXauuzZ0L7+h
/4k3gFjalV/Pn4Y74YvUfXDeVLtLxFH9GR+phueBnGI8ysFt1Ts3VUdWV1H3t5ABrT0lO+KsuC+e
0uHbC6a1hFUy4L248z1X3VnSoWBR0SvwK30ZaZTAflNeOQb2eylhPsnmBOlVu2SsmXPoFDP9yAR6
I43s5BUeglqIGlewQvVrH+M0B/9JLMBmdd6G6KEr2h1UJEZpFwDaP/pMBPuhwqxUWHgVO5/sJgs/
N/UoHDzd9sdXHCUcbYNqmzuw4LrKXptjlX70CVRbkFfGWRgZiTJD+YTVDwBkBGPQV8jzI1qydyA+
iADQ0uiT2cF2HIJD1RTWQ4m6dtlA27ru4/ZmVqeu464voDxh17fznETNFH7Nz2PRm3F48sZJP/Wa
PjCuISYQWD83TSfd23Cl4T0Cye7EV/SqiJesVHhSQUJuowNxsBpJJEyEpPro7WMuOUPjv08PDc2W
gxgR0wT3Om0ykMhWtZzKvtzbyq62WQHxVmUyZ6FEXQZSesusUO2m2HHWyieYCQPZuTUobqLAYJnH
PBg5EaToDqJiag4EwdIQ6AH9BVl3GVA2glBFKhNGGc156ZLLyqKOeFG7Ehh7lIiXcLPPMYHcu4QY
EIRFORAN/dSxXmybptfheU4Xoec9jyG6zZBh6RoNMw9TDwmgHyYQKq69LCuCeGsSideDiX/Lwm0W
adW1HYOUd5DggiCG1NC0uwBdO1jF2wq8BLyVftUD0Tih4XJ3MfsoGXOElqBVJ/0yxO/BjhpCE+1P
DpRSgOFJvEoZYcmkIgzHTOmJQFylhROQZFvYO5ME0nyoONSmDqVQ5z20Trp2PG/enbx3rUqnGaVF
s6yt11Opbivh+lvTctXCLcytndX2rkn0l8yUj5wjUo6uhbOcHASCrgmpV/Bo4EwBINvFu5SbMYt8
4xwOJLqMqPUZpjkIOvUja1tOXYa8KNPCt5QdStXoohyDY31Xp1uLm3IdtY2xzZMcfUz4whwsXLCo
41HCcAl5+q5NtddwXv/GWlx3LOI0VsvLGFvnYGSgrwf6tBKd/ijoVi1Rp8/aLzuGtHhCeTw88nKY
CqLWyUm+GGF3kq4kr+1shLZgHahqmMBIfugA8WM2x9ApQjCIq0du8Bys/EDG+4QlN8N5Y6fad67B
LTRUCQSkT5p1DgZgaFCCijAht6TzD0MXvhQc1BFHQzTAzPAwFDnc+YnAwHj6HozUJq6SX8vutIFn
4a0Q7Z51EyvZjPggPizYh3qPp3Da5HZP2c7YaanLgRFeac8dmaX0ourokvs8mBgbHb28LYU4c+DN
eWqqz4p2vZ0oumookQpLw0rNtykVOCRbp/Z+MhzkreWzzL1LY/SfXo+JtK6tV5fCLXbUkSvabD0Z
74xBIP+2x0dAWESGxv1Fy7pyHzaEV3bztLJJDfq1KIIrGsGNIm0j6nAfgC0PqPbrB6PJnTXc5pz4
V45dllGcHMcJtp3SiVNlPAI3Bi2sYEBRi5guZ5GuKOiJlph/aFMOj4PQKJITQ/IRVDmxc4SQk7lZ
SbGbsgLHTB5tRdJ8NiCylr5/m1pDcxpCWawY45xknpEA0TMw0qxjF0Pr7qZLmiLxr4zxUDB23bpx
/Tia5uHnhcQTnBniGRY3HFz0s5cZ6UoqQh5JA2WZWIQJ5n5asuSA192NHfMpa04FiRJNQFp2N5jx
kxX27AMxRY8GMIiF6MCd4yIlRHHU7yIxvtTcxKtm9q3YEUJGh4YYEsP4pWw5G80xKiqWqP2DmzHX
+xcrQvCSfUSKLmAXQ9yyJ4zKlr6Pte6RBLFHa2S/DM8OAGxA4AVcrpGcNlbiefd9ZhJAX3jWbE8h
oG89OzZl9FHbUMZGYyN77BpScx9bMsp2BYsa4nlGISWCjaANbqKpfZcVTS3S/JIVLuGXTNmYxFLj
2hr1B0tDhkohRccnT14RO1pr4gFV1e4zTgeLMqchlJv0rjwQbo5SCKAdmurwHIG2RTRvo3k6vNO8
6qPGSeKP6o3EeYgp9c/n5ygDZXZYblyB86zmvcZFSUPKBv/F3OXnIcur8oYZChyPKSVZgtfjBvo+
y9A1q3Q80Iv1bn16R40VfhWSGsLt/PsCVg7R5dQgMtcR+xH0+uu3//jH3//jY/hP/yu/zvHG5Fn9
j7/z54+8GCsAe81f/viP+zzlfz9/57+/589/4x/n8KMi/em7+bfftf3Kr97Sr/qv3zS/mv/+yfz2
f7661Vvz9qc/rLOGWKWb9qsab7/qNml+XgXvY/7O/98v/vb181OQHnz9/usjb7Nm/ml+mGe//vml
/efvv5T18zn98THNP/6fX5tf/++/ju3721+/++utbn7/pdnyb4ZAGUAD01a/fuu/fv6rI//mKqlM
PDkwBwBcur9+ywCcB7//MsXfTFs6pi7QpCgwCHypztv5S4b7N8ekIe7aRLzoOv/36/++4z9duf+5
kr9lbXqdh1lT84PNX78Vf1zgn3ek+A3CVBbjTMNSglw/vv7xdgu8ku82/k81YM7KhR1upV2EW021
IXEokuoTF2vUwHHoan/capXhLssWW++YmeTKNT56u6g0roK+YBELSgzPqdV/MA9YWqSf7+ld7VQp
duXRlWwdNhr5xb98uP98J//6ysX/fuVCCOWYQppSKaH/5ZUHtHpqAWRwm6KZdq3U2PYjc/a0KU7h
qJzVWIdA+gy929JUpWfvW961jK4qn25kb3uHkTe+H9gUIBLYL7F7EUHhrZ02+SgKna/EfraWeXmt
u9H0KFNyBqz4OTfZFSVZIeufr5tW0LHt9nfKL51l36Os/ffv0uT2+Mv1Ebw5y5JcHke3DPHn61OC
jprQ8sJ3mV9UOZrFqRDgI8wJOqjSAnwiRbuuYOJurblcAK0B/sKpP5IR1Jxn4GyugIrtbVHc2iGj
0inDBdTPb04vh5UutPrWWRfzIwZHbTeSKpkU3An//m1wU/6vt+Fwf+kW97mji/l+/tfbbKhDehij
5mzoIeBL0HN3Y2Zhsdd9vIK+02k7ajW5NBvcUTpl1RlEfV4BVKYvaVyiJqMQquNijaLnZLq+eDBT
zGjQDVYDUcD30Zx/pxy3WJRph/bb8TALVYEOydiiF2h2OHLH8hJpFuI2cH1OOWpXkUQPBPGaM7/K
XKaX+fPYmA169sUIGMlHuX5wzf66CTldkkSUbghq9QFtNdS6fVO/aj0qXAd9ytnJpgeB8aS1m+JF
BPADK35ZNTHeh+CZOuGyJphxGbbh+NxbB3BOeEwHr6LH+xIUbXA/n2WUNUwnWMSmzDeeZn3BbX0z
GiMAyazYYMiOXzAzFlepFt0hyGv2GSnOFG0cpkJdXpkFFee/v2ym/pfLJl3DoSw0kLE6ykXt9OfL
FmapPwEhRfFa9Oro6z50Gs9Bsu+pTRCUyFbd0T6jvWzC+8aq1ZFPGHh1ARpFR53Q5gOAQ241Fdf0
zL1ub9ZcKLz3VZG7/49HBXbKX16tAgcllKSyNljVYKf8+dUadu6nrUbT8Gctm1gdtnpXjEe6z2tT
K0CpFWUJGdZsS9TL/Ttn7+F6zAE36tkuVmqgxOxRw/SjOkfGfxF2Xjt249oW/SIBkkil16qdc0WX
/SLYLltZpHL4+ju0fXDRpxvo82K40bZrB5FcXGvOMYv3yeoQGqVEZZk+PoEEJMmuNL5NaYq6RyTG
Jram9nRfmJNrf50Nwln9YiSwOgwh2guq+j5ojynZI6SkCgZ+YTpvS8NTe3sa37NsZkWTaYa1m/F1
MppHFk681pC+iabHJm7XeEL4acmWs6Fa9RJ6dWg6R0AE3aETDP0qE8JShD8YWPLLQPbGxGRd1JE8
OGqu1kUAUK4h6DPRbIamJSmhJ+w0KjLehfKcFSO99tQgfqI9gy5yGevbYVPdlInelLlOe4hpQPqB
WZwjb3hjSIEFjOXn1vLgprZzBOPpHBtI3I99UaXbfmHMzzWBgWAGGftaTbH2uuQDyHy2v58YbqfB
pNYZ2Kb4vSgHRdizYx/rUohHXbfJlsYzhmAjA6RxX2nMB/DsRh5doIqOmRMb8lA49bM/hO3ZGcE+
pwGwkS5gZDWQdQZVQE67Yab2g8DMsgJcuCZnhDFfmTCf7PNDyzuYYgJaNW1erf2nnqCjbVtMn3cS
auV5T7UYf3qivkQC1+yQ8MkjzJgOdZd/JM4Ooa11oWkEMrHndiUMw3yshC+3wUgEFmgPhuUTzsuk
f6Zvaz/mU4m/GT/AZiJCYmX4Bh2rZUPvSNhy5tZ+M5yPwe9XHqowYqHQfzpBePTd6eJnkAKrsFtS
B/mo0wqeRynLZN+b+dt941JcNo9GG17tggGuGevkg4iX58jW3hoCE7PZNHU3LqKdbS5xQQZNv+O9
9Ce3XQSjtERuJLb9CGrmqqRrIEOujIyJbPKRlxGxe6VXbT1NF85c0hNtVF2ZnC+Qb/E4M9D8szcU
IsetxCD1QQ+wpYh1bIpHr03y/7Elib+fJCxyqhSJcM0zCcgxqcn+epJMsZ9lY0d4M7KTYWegBdya
I1GMhTW9YuydngJr5U2BQo0FYoj0ORxjcfUousRB7g6I/35wl/mcbO/3P89yWYUxoUoJIijlu4A+
ghpZBfJjej28YafzDok1ueuHru8oDNLuWgIOOltZ+dKiLK874ucl2+du9qbX0Lzdn+rRVv/rFLXl
Pzc4aVqwKfkAbMG2/N/v3ZWpV0ZzmGw9ozzZKmZ8ygm/wQRpck4cWoESHvNZJrwUaGZIdPO0tESy
9jaMOOnQW3tPiQBBg0OO+TKM+RWwa1ZbMRN7xyACzF6lv6K4+lKPkPeKCefvvx8pzj++PwvbJ70W
25aYd3z5t+9PEHPvtEWZbvNQEfKuupiu386WTbItDP0tL6pbAVFsL5OmopkfjFeVXVTVXtUUF8+5
nf2UPXCzrpbEP3Jv34Zxh60pIrLeonlw30KEdq0d1IJ9hl6PboS5w4HxUVvIMrST/bYQaD9MXfdR
p4V5DIb0R9ebFj4w71J5A4ZOEl3Ps30c61YcgyAzN/f6lW78t6hDAE3/h5ZPM60MSUpG3I3ZvjZR
jHtIsjFyuEh7Iu57dbd1cRgzCmIHMCd9Tv0ufJb9ewxO6X98qtbfnwxOPCmkFNZSyMt7mf+XMh5S
Qhx5OOzIpOOgIIWRTDQ5oqClftym3YReNxxujWFNt84ytlU696+4QtepMhgBbuoIcDOJrwxocxOj
EOkNZzml1W7ujOxIzgr5ChAOcvlAZfPc1cFqFJZ8d3R3ZQywIlx32OpC/uxDdE1VzijeLMMjDnxr
Cxvd2t6Lzig32z2EOebrnFo+ziIRZMOadID4MfZaj7DEEnvjSDh9X26NJKge+zx6bocq3YwtusMa
XMK6F+bvf//wrOWR++sdyLGAa7KdWMw4A2EFSxX0lw8PxSnK3sgWG58LBwOb8ZuRoelOG4CiiUVl
hojgcK90MvuFhMhHA5zTPgueAnQn+0EJJn0pZkxVjcd/f2niny+NXY44SdMDy4eZ528lDQO33kNC
LTaD4UNxVc4pjw206r34ZRTdqfCgfvHWqj03nhH1ITZ/blqun6hbJW+uVN5Zq/QYc2CiM57fFKfU
YQxe28iuwPVG32LGJSjrkotB2v3agd+16cCfKYWvLEBSt6lsOug1sTSPlTQvsPEkBzaDtdBI8hXM
80c7pKL/97ft/nOT4J2ZXIEDuOsS88R/fyMMwDS5cCXK0Eq/kMNOoL1HIIRhC66d3bYkFnOfpmrF
vPqoRCkPJHat9RxZb0gj6rTbkP0WbBnveBuMKYR/4CDnOSp+VmjVQk98t5IUc7leyA6gLrt4bq8D
cccC9Wkva/c8tmqHOLNdG33SH+mlvvt0X9b33SUICrWH7LZHJdi+BuSNN3F0NM0C5jSEw87J/aey
6A9lw0QLfgpaRtrSexk6tyAjTr7TiD6TAAtYH5AAF7VLZBq6JQhdQ/UUTQxhRkgLphFflivAvcXm
+6aHQbL9bkKoPDpYlpk4jVvXaUEVaKTbE8Tgf/8SnOVD/q9lQeuBNRE4Jq0I6Xr+f38JUDYMMXBl
3JitTTDEOFyhS45lKPZhhCiqBm4B7yZ9KAtUNeQH62NUQrBbZNZx0J9ojKXR2skJrp4Lw98O9ugc
/Vpdy6x7Ze5qrYuePnGmKTscbHvE72aei7BDvpK0iU049qKzrIliC+7K0Bm5uCksrmwVMTe2JP+A
DvhLvPgzEOw/RnSJH5XUF9Aiiqg698PizwFyaK6d6o/ZVMZnuxuYY5bAFo2oQYiSD3+4OcfRzpGr
OGL/75+h+48rCZ+hdN2FdiK52VrLg/6XrcUymon5Gwi1IemC7SwrVNJdhu5XvKSzcNaIpBAu1+57
mEJNYjxF3yKM5V71zCyNY1lgRs+qLNjaVWU/jjYtvskfufFVS2yE2bxksJyRbQA+GTONoaPANtP0
TXnQDRbjiqQVqKuYNzzY8kTXQ7bJdEdWIzyrhypiNGrADsXXCBbKJOQtL9LwWXfhjkn00yyJ21Ze
i07Xzta+r0jv6n4O2E7JnRzOwDBwFeL0X3Hcyf0i11Eelw5SP9+4M/L9Dt1XKB6oyP7/pd3vkcJc
wn9pNXHiA+DP+Dvwcb7++0cveFT/8QBTJfvSksJ2LTdw/1ZqDPbcTi3F2YboOusxUhrpFeiXbWzN
EJ0ypOB+Asi6a8KLH3NsjrAPV4GgnW/ZZXAKQHA+9oNn7hUu5JtBG4qUH5CQtYkUD2NDvE87Lj53
CcToYdPKncLck+3inyTzdQg3cA71cz6k35qkrZ8i3cR0pseCPbNOtpDLYMh3DA6acKYTgBowIw6b
+FYyoYLJ5PhjUPtAAhm4AWtWFkrkiromKn8EZWCeVH2Eokj2egUcKAIxSeq2KDE1SJxpiyyjMsHE
1CXSNBos8wEqxJlLQ/vMMOScpla4YWpM1oxGNIsHbNjH1ZA9qokhQS3sn0E1e7c/763CI8zxxKxD
uhburpwhZkkuYYCf8+QhL3e54NxC6sdi7oltaJrkKslLeyhxDxwbAi9xi/GJ1o28EpSZnRIgZTTx
j0JGtFZi7n+loXboLgfkRhtzWZZlNeuv998pD27c/a4u6azfP94B2uoO8T9IizgJsC7TCOrjHgr1
XH29v0cvNdcYejVNuTlkYrgoS5cb0DBH9RWd0qLa43vqJ/U6CL+5kH8g9ibaVq6m07oOiHvgBMpO
UY9Nl5Kb0D2aRBA/RwbGISM0uiZHEBLf4OgY2xE0//1UlPk8w6qPbsaE+9ogY2cNXw36bjgFf76U
CKP9wUu4jTStgym91cXBa017YxIGhfM/a45RjuojTRi+LPoPUifTVVTAcgnjiC7s8rIJEbwOdv8D
8eoakp313CbyacIivO5ZydAcLlLPFenM+NDti90MUNd99VvGcX8MCoGGCqbi2uSqRikhOXrGpExg
Nl1h+fhbw6yfliHpiivUae5R0qrITPcwnuxN6ZfqMXPmw59Xn1iHSM71ySjpjN2XSesEhDQ2FIQo
ur4LCea00xX570kCJIanr+SOxkyCHLEKjRZFeb6SpNXTmKBrcm9ozEAguG8yTwlSolSE5++1aJ0j
FP8LiP0dOaxf+BovvPHsWiwZ2Kk33piAW2s7wYlPh4PVtXyhTcPmlYGPYNPPclYASSrIBl66NnSB
TbnkCfVgsZGlhBuJGe5odGV6RIVfrK0E92xX5d5vpNEpGO35LA3qnoZ8E0hTbrDNBaW86Rj7ibeF
nYuBv99DbI9996Uy6gpOpHO8f11+Vjf0LLyvY5baz3rM8bgPzcpsfetiqu5KxtgxqabwZcp2+fLc
35/GjnvGZh7Vks0Towlv2uJQgEXBNIunHMHNuQ3k+r5ONNb7lQVZbw+te0faSHPlwb1YHe0uq0JP
W9UhpsJs+jBjAAP3VW2Zuj3TjWGLX7Y3MSOLnQdZI0JutlMuEc6WPkaVIuvd9f2PlL13bTvXesqa
H9IkFUGLlxwXBJuVZE132a8KT/Ccmv2LlRPbTIQxqsx52qESEq+B7R6KgQu4kyu5RvrIxa/tPiPU
jLjbEZC1C/gwL8MvYCMJPMCUyYVd6G0RZxMBJyGODoemQjXiJ/C8aSSdFXoIKs2VK7r4pRPG19ZC
sAc8sVC7AFv9zvH7w+QqRJOGq48udOeV9pnMd9jRdlCmkZhteQyjg8bmw/BfmuQWe4yzSw+ebAPJ
323c9yqgqRZXEpVOFnwncvUtGgZSgGY/JP4vl7d6/sx92a4YbOtDUFUmoMnkW27289nRRF3ilDL8
cPo2AC1YiYEeCehz9HOcwZ3BrL1d3BMKfPVOdTbPr6Si63tJJpzQH/iw46deID6YA1xeHLP5hZbM
rx6d0qYPoBDRlgiPoeM/eR0t4NzzfURWjn9ySFAcZWeSTTLDNaS3ZnqGAEHuwyrC/WZPRrpShokx
TzT2k7WgzARLO+qDWGPPmvqnaHSeUUOFAfmNgCvhzc4D2rUatNTRj/VLbhvWq1e7Ejl2gt54aR+g
joDvhhGq9sd8MzLXQIiUN1eRmrAR6xw5YtdzBUZ/mT20SYCPdPlrXZpbL1ZyHf0xPgFRLR/ogQZb
I0u+jbXx/c+LMgFTrNMyti8CEYgdYZiKgbw2XBe2ta88At6YEQdtRfMUcDPTTzaAuBiQr+Fwr5P+
1fSTcufGzoabMgWIE18zZMx7mKnpyovs8mAyQLj/Ndf0mHaHQf2URDvbPPtGO+1blRqbfnanN/Rz
qBHNHV8sBZIwrgm9v91owIAdTL/C6tIyukdA4bZ9eEFmySFmD2IjKNx5hR6p7xXZxkQ8DetGj+KM
8/3Pm7xvgo4Yf6ekaj70JeGh5YBtezbfdCoaEGuoxCJaO55VtwQbcs+3HBtlrzGpba9M8+SRMnOj
dkbMqIudHOfxAsvYfpD0pO7/VOLGP8aB2IDIoL9b4cudusFAt0XU1Z8v0WqClVt3O69OwIiUBOFN
BGbVM73DWX82Be3sUXnNpgoaXrcde+RekVhlmr2zbrpi2Pl23+3FCBGhSLYRiQgApqfBPFJD+Fjt
MYq67NpBgcu27SvG74Ne+TlVhRogAaEdLNHuTEBil8Z9WsA0NkzxRl3aXjy9QEpDQufptVS6RsxS
N4rmawYnJSVyGGNgiJnBBdUndkWjnPcpLV7ub0xb/UcXmxDIvA4X4UBZVWTNW2f4RNwSlAzvhuFM
N9YarBpItfsnq1us7bgvc3CjYbRVNu/UyrovyUCxUFXeZ2mLd7CVX81SkCO0fBm5IuVVjmm9B+gJ
HJFEjWeg9C3CNdO2XofRoyjPy4yoHovKHLPEphm3naiclc+pl7ozMFQVehu8+OPNknK6BDGvwpuT
j3iq6AFO4+8kpqJk08OdUhnxQpn0bg21GwyocYu8ZlhVXC7wMPru3s6DD7S3x0kP8SEqST8QeuYw
ivsfTVn+VJn3MMreIFplQ999CVCI9Bew+yVWsg6nkSMDlCcTbNkGRWRrEdhEm3ssxg92xe5LNEBg
nMJiuNZZBv+z7tytm/b+rojSPWqE6Rw437vKI9Wl6rvnBFSD7eHlaG1MKbBNi8fJV/KAhLFFP5Mb
66HfTV7Tv0qp2m2dNR9K4tuWU9aeckAaj3nC9mtXvsU5MPePbp3Tpgb3S0VDKzpT87ght4/NxfDS
MyysdydpPjI7jU4+HkOluLIQz0L8B2UnritVfFfpeC1pijIsyuYTsF0umO018FP3m03ubobB9sFu
3fGmwnflsgCUDIkNVCyqVqMaVAGJC3RO/I1qqIvi4NMN8+mYxAw1R9qeu2j2NknawxGc4+TZNLDZ
5tXBBqWdVupmDSOMyCg96xh4C4UOh9EgngHGlC9UpdTVsX0mVal8bmvn2htdfWq0+fXPVp+QaZdZ
IwoXnxFhAClEaZVQJCa/amn6Kzvu7F2eYVOKDIvMJLwalbkQAWe3+Im6a925SXCiBXwomDDsbTyG
j1EcAx0c5AEjR7dXEqTe/b+iiCDzZcuGFB1ZafUdR6QzeVfpFqBezHSdsbIPIVbhNfmamPxxA6C8
m+2dMgYQQNxfaY776yDEJe7yFKE5dmgQ1NXC2ns0ejV9KcN2xv7tfY2qIjgNjvPpi2+gqdXZRLJH
0wPXv6fS6ELPoMPex5odA0ftZ/ZwGg9l95hlqWYVBgrgKKbRuDIo2dghCaqsk8OUdSUNAjLa8/k6
sJaOOsVqpwr7aHndlVYeToaBdlqVo6ZuscQiKh/83eA0P+67JE7gK/9fH8yR5z7zPgb2rXPFPRua
I5ql2aQ3DDacXHNmA6ukE4eq6pt9lXMEC8JHHguITyvfUzbx73F88vxoMy+9oPuf6GkR7InICk6+
mQB8X9TuORdUQt6UPi4g8aIusIEKCpnUZBLrxW23daDkAvsdiOAuCEQ24glVaGxnb45b8H2n9W/m
+/RVS7QbhKo5cmu03fdKKL2yltbI/VnyfKKCZkco+o0VgRIAyijq2ezc9phXgUV8AAg10OObIGmg
Dc6YDnWZfpn96kuEp4k9sjA4xvkvh+/GmKbmHBoS0yI/40H7uDsD5lfaMpGW0a9REPCOY5u/A5rF
hqZRPvtuvJ5E4RxQy70DTCnXdkrkXD9psq7Sjv3H6bHIhjV+mTIW5BGIMt9nOsW72PvxqTCGd5qp
OE3jcO8Hw3UIwgTYNk7BQH8tsLy9mGM+ALnWDA1lHG0jRTKjLxFxxJ/3UonkZ1SJ33nD4abTw3sN
2PISNaB1KwVoV+XjQwQJaTcrwEl2x2k+iyt9uWiU3seY00QX8hkW1Hu7fJMimd9zLyR/C7gqvXwm
EhQ/961dDjOkAscVO9bQKWCcsWqSQOwrCzdL7bwgDN3d65E2QQFg+sGvZBoX5THPUbjEUaQodyhl
3bNTNvYrmljrFZsIGwCq2KugrdSnfnEL0Uf+Kd5SiStfuuVwVf2IlbZw9rVLAGnqpD+GqHy7H1+U
z9UxMtwnDHXBsUYyhhvyen8diMIRn9bjRqQDV8fWDcy9uWNySD7BNO7mphpv9+3Bn6q32eUe23IL
PfRSfxn1Uuwje9rXWbvNA6r7+z3y3kjXGtCR4OFdu5Ml1lE4UH4uXY18HP+jTxpMaAXB7FDcRP0P
R6u9g1PEGEk6jGvLPv65N0EaJkqi+sRVLGg78oGOWdMdQOCTq9GRAOER3lf4fMD+PB8MN5nP7Wys
CxNEimgIKOI2ADIIh8799mbYpr1tpsE9OUMybvK58ldDRX6tMcvwiElrY6eVfchgY/coJL+AwOGp
D3P7Nc2luOaB9eaj0TOXDohr3iY/JjwILe3RQMLC9pIDdfW2Xv0TomD4pezlDuIrIwXqmEy67KFk
qfFYO9va1tySbF5yZRffMxJfSLd0vkZj+SNaS/w7NwkI7WLZhAqY2Wy92q3xe0p6hsKL9j9GSfRg
uTNAAlvckjAKEcVH07EwLIUeN9DN1sYygdEC7+UUzs/3KpKp83aixTp1nIk2nA7ork27VbMpWfbt
78FKSIYxUkQzrelSshBaAiQKQEQXcIEGyZpQxt1GgeB1EYsktfS3U5/vVVheDABhL2Ryznu/ndGu
9w67y2K/7qcTl1J6CgaAT6NxXwEF8f/97JsF3vxKP3k/eXG0C4gQ3VSdaAhGSwxstUqdvbn5KAK0
r/ftk59Lcd48e+KK+B4BJZPg7Uzs1JqhyMrLzPiW+eFBOFZ3mqbs7DvNJ/wtCAsevCuOj8PoDNmV
eQLVbAEYKKmR/HsZKrKapA0WpA62Wi998ECXr8bofhrIERybdJZqehU5g4aaGmSD5n6uwcLTUB+L
vNx2/STY60exQyGOAbtzgVNzIGp7ERQ58adgjHsll9L6z7XAtIP4Mc0DtbUHA6Ife69mhgKSbUI/
oTjygZ/mV6vBbrxQEJuqbkheUJ9QhpsTPAnAOAMtSd9kHBi7ajOp+aMbGgjUbRQ9ah/QuKuJXshN
Nrd7PaBYsGtV9XQfDLfYVHlg0B1qAZ93Iw0jPInO81iPK8EZ4NTkOOFOuPhcVXFc9DsD7nJZEWhR
ktrRup29H1quaGJRGrrlUpfiSVwyWQgFiBN1uM/N215FN79SF9fexHVQXoE8LLhjaK0YI9s1c2Xi
EewmR1Qxfx8Gcxt5aJUbu95mNUdbGPYmij/cQG7ofxcjdXPCBvhUYQjdJlr/JCqq33C+t29j392I
BqGYSV9Loa0z7r7vKiYQtbOjU1oUl4q54O1+HbNNwE6x4XwtSfUFLSEuqdu9xwh6HtOF10X/jKxD
TtiH++khFoFI7uunwRH+fvRqBs6GIOGslVu7wYflg0gNMM5wDzzE2VDjbP/aY7VbsTu8jLH3i3ws
XLYKpvA84M+XFU2sxjLMS4+/6xHVzv1jJCb83lCVmh7wXYlU2lP2PNRgoEARy6Bq3+4KLMPNa9Ty
JTaK2SZaMBcRRTxaztwKvCfHAindBh7Xiyxs3rS0KeTcDvjGojm5/8QsEPSCFr0ONU20S7sE/8Om
Er1zDNDDRVN1K6UeoegnG8z5XL8YKeQebKiqPBAj1Rx0PL/hGnAuKgp25Rx4q3Hw176w9Vp0gFQY
ZeinP/PWL5Fr661u+uo4a65HxCTTya2iZ1/l3XM3Ihp3Wa88mUTrZeM33/WvXpa5a1oqzoaCl3ZK
t0x0WvWk7I3FDAbdefWU4Nfb9uIBc9JwFNaIxQMM1rZtxtfIjMubgpCC/cBZoS6N/2gJvACnlzv7
hHZoY9i4jr1XJk7fsbRxF9ErdyvhbP5IlSpuUxvSWYkeTNnSm9YI8Fnh9VXccZhT1BiBRxDv6fQu
2MbeUUZ9sQSvzeXnW5H9Xqnhib3hqZ4mtDups0QML3qvvHXOXDiA/NlYAD27fRoiG4SMjLeeIO8R
kuK2riJ4d61FdAdzaxUsywBcH81xJz1hMXmiLU8km+mJlVP8IqfHuDpcPR/yxC535Aapi2Fg4W9r
K95Ja4ivAS9/TegFnTDT904O9fE4W8FmGhPIfJSVa6VSZzvbLlk3KS26wqdk93IyT4PpmX/aOsph
kUUsj1S9LL90WYiN6USrQLNSoql4m3XhXGoQg+D6hhvr9TstWCQotaajBb8YvU98LE1bkbYbTqth
ZnCCPuDW1m10IH/tqGhZ72wtGdXUlUt1BqHBbIN0J1vKHMeW1boNMPbLEtZHbwzZpk78J39p6/uL
KtkZWmhgy8Xi/oune3V2C+fF6DHTeAAHVuAJynUKjolcHnn8ZSY62McGrQ9vhC5ICjq4qd7SSG8c
foeyiC42O2/z0SZVt6fzFWzG8lMuTVmre3MsXVyKCidWsolghaWWip8nMC/3HlkhsXDwFl0vIFgP
KdxhUBIbVVYQvJOJh9rBmD9JO7v2Rfep25jrtBD5Nc6CDD7UsHCTkmKjbPbUEVHvQ1JZztGR+o3Z
id6KguuYiLjd++wsK85F5owZkRMeH8yZAKVx1QwwlzQ5qjsPKbgNhx3iHGK3aDe6wwZVkbkhRJyX
o5WxTzqyMFzLWugtzlKvEpgbUB1YYZ+twb3hUlyhSvuRpYqIIzDirqWCKwgviAq0+/ahTzKoqeN9
JqbNQM4hmkNln73QHlcURnjYYa8S+xiiGQxeeD/RWjle82qlU34KaAw/zNypXh07XGLTzF80HDaG
2ycfGD7gWIUasI3dAqAM4Epw8Ke7OqAcTIqWtEsXnaHDpQalMK+HZIo3S2ObZ/j+06p6LCgKJI8f
OmKTV8kAGWZIV6MfO+fiM6E1+DC6OUtgcAfqHRItHEA8W6iZaAKRtNCewBruNZSvVZ8m2/up0DQm
jpjA/4zb/nXUvgGJoO2w8nnhmvFPDgSV74MpxfZ+5mQyb/eRqJlNDK+x52bHIU8XuhvRa0tD1SXu
Zi0dvwD1x7dcONlReDagr0F+qmxYEp6Xba9RFzzJyZWs2K3vgcK468AicDgrO1LJcYwNKs1QeyRR
zcm6JkTgXMAKkwhVszUNYeYAYu0kHvEWZvk0aoov7gjXIsFD5Ka6WVl9uLuvbRr6/aqKsGc7LV5E
SYTsDh/Dm6zMgxHlw+G+z5hKXbMWmlY5yvZ8P9QaCU3XrtWzqxh5ggckVaXnZspvDk3iY+pKm6eo
IU57DLoDWWSEDMA82Ll9+bsGx7M1RHJlsPBV14gzos5gRG5FZJZ3RO2UCbmc2gVg1WaYKltRVPyR
JZALcpMxppyJ5uQca6O/1JhZj1HqfQ7oPaD+oforCkczO5zLCxMTZFU6aW5zoaKNRnDOY+OmGzHy
3Q0xGED6qv5mbMwPAszaramIbo2GJe9wyn7rCmtYnGLNFAR6b7oqPd8fjTmZycGdrSOAQmaqXM0v
deUfjXC2Dvd7VO/SPxkgoUZBZx2HxPu0bCgfpRNFq3t3NZ1JaEQX9NOrtHOMpXWjGT+fqIux8THR
wYCyvu/ClUMJmbcNmGI54nZcflZXtfJUugxI48SKzs7AzuyFeuRM8382OggP1AtGzya/TFkqJ3w1
Zns40NCCR4MhZ+Nwu6LbpMEoCPIVy9hFSD222zGpv6FVGDdsU95xskkIXsIFqlbtS2ZbKzsxCJSY
HPuhzlvgtF1zTR0mnICjqqNuBFEPBWPXoQVtwR2CgoKHf/CQBeJm/UlMEeZM/sXHDraTKVljlmjf
rZAlLMXJQjR/jDTaXpL6FgxQEm1oePUbyAWCyfCE9rZGQujyy9dOYlmVTXWsZXWFjuaedF4oh/TE
gMa9+zI6tfVi8DQ/Tlbz0mgxvVQuT9OSvs6eEvQ97CU3/swRY8ANo76UZA3VI7sSm/OxiZz3exF2
f2RtgSN44HKt3V1clFjR47Rc1z4iTcgZh/tGEfldQYJschws9VFGfDKlJkU2y/HpT6rZB7P3qtGk
r/GmfKkoPS8OgpYVcWO/4VqVa3Y02DA6+jLArmnG9DtCK2JDmyBY9UiPTeWaeFtmZ6W7jqmAa5A0
wUaOXorMCDLGahmrA00q9tfFLmJ3ZDdJm9mSU07PGo3gY18FwXKuoAs0koG8A3t4MOL0e1w01oa2
fYlAKba3QSntFZrKn0Ed62s/zmAdJ29/1z5bs43yFlMliaADzE+eRXbO/lDMNOGXWX2QRCcylYYV
AR2/EreHSaVQOCKtSlXQXmMnOs06dnkUP9TsmRfnWz11M3ml9iM+Ay6kIgzPAzEsu7vshLxMSIkk
cdLJcJxjRwTvJZFEsgyL0TK3crJqqVRUkuxBgfQri77Q6v69KbjGvHV9ZCKrYCDrXUAgB0bjBVC8
chtpf/PjGSKDoOEig+LWAnHZ4uKmw8RD8mjrzL8QQ7BVTvoah7hZ0+WXBi+2HvLmlMZmdKnxkI/T
B1iM+Tnp3e7U553z2M+PTfZSJ/biFB5vuR9j5UH5FumIWaxJh9PNBnK3mmRjEjNy1ziErTuda+fL
/T4w+K95DBs+sbkh3O8MNAkWsVTxavgwiEh4CetTTGQzFHV+P3eg1e7C+44m/wWT5qtd9fKtjqo3
rubV2m+jeNeNWFJczDxEkI9qT5IPdwCOf5ezkmNQjoVe+xEBqOQtwfKOwlO7aKcrwqbqFKswYBk8
CxlomqnFmJtYAB/C2xw32arrun6TO0KeKH2HlQ1Z5WoAAHjIXPeWhbK++AB40TbmS0Jlf2ms35bX
lGfoPj5GSE0sa0DDoQLL36TGOm4z/Vyafne03OgpbgURwq69JOxUjxZihnOd5CDQDLSuIWTKpKjB
PgzNfma4MS1TjixlOEVdNha/RxRNt/tB57j0niKRPdtJ9JS1UAztcXjHsacfIzG3J//nlNrek696
POGbcBzEuhNwucL5hbz3fBPZDuXXoumqcnmK56FH2OgCXodk3ffIWqLeOWkGycZkVG+lE/q7lF7b
EM4/76N4Gjc8bUl3bKEX4ijHdkqd+Snrn7XfMNzw9Tscg9XkwG4qZUrWCOqcQ8a+8tDOc0BbgFda
oX4iI4Q5GzqSW0XXel+KRdo0BEv2LR5mbkEfC8K+eyyMFspA3vVwbxlV6bGoD4Y9na08edF3ScoM
Qm+aLQJ3nIyYQFPdpCFxsC/34qRrzl3sf89wWjO+VV8dh0Aylly4cy3/DAO12cwzCDwhKTxAPHPF
zpBlecziHhkiNesmspbjW/wKS68luljGt7k91AXrg9Bz+ZOOj5W9cJkg1ayHd4c8u78JsjP3Lplc
DD2J1ei4/p8ziGap4dCkwiz+aBnCOxMrTmOYMoLCgjMchof7WFaIPpylZoc+Na8nauMVqZDxo2fC
Qk18HvcuSayT85C6TXlDH1SUO6cW1anECvylS6AzOL1jnnITOa3hWtkXCRgIhljafk69+3/knVdv
5Fa7pX/RNpj2JnkzF5WrVEEqhZZ0Qyh0M+fMX38eVvvDZxvnzOBczAwGA8OGbbVCqcjNN6z1rODK
dClhDbRiou6dXA69Ffg8a902GQWXQS+LY9HfxDIaF56I87Mh4cd6Gg1sVNDSZhYNZskJKr3uKty2
X1l9q78Z5fRduiCuZvmLLgX6sbqFtcYKZOPlTv2NfWcAEBvk52IU+GeT9ugPoBssvvvCc3OEl4Yy
9rfPr0YWGQHEp8vQnkK/Q7uhJV+thoij6Hz9TZZ1saiTR5JEXfKLtTuMBO5maglRIkP5mpS0Pn5/
09gZqC0zuTEBayxuk1BfdGx/WWp1L0hNFOCl2N62I8F5tx8u0Pu3noyR/e06CGKa9qx0kn3hxojU
HVnuRjM4AQc3To3V6hf40EEe3Hna0D72XuftZ62038ZkYUpiAdqY1VQ/muuwzx5xu6O50bSfvBKx
LQQWkgbUWqLcbN8FzXhUIVl0Ro58ANvYEihVgIubee5U0wC65pfRVzAKk7jE1d7/6ui77s2I+rlO
pLFRDWMUalaUlq2udiRmEZUDm5BQWNDPOK+sk1cCYw+9z1TAFTSD0T9mk2C8E5cJOO0sWw4ztGVK
GKXEZHqss8Di96THd0hoX3tHk8+kBYDWttajndkXxdSQgHCwnrH5YEQFVx6Wg0OIXWSXB4DV4Dm7
i0RYgiNLv5hJpi76fAiGfrLjeWXu58CzrL23k2NbDfapqrp64bRRveRSIAVpqvw9eb3Q0CoHZsSc
Od4/eQwgz01H6GrWsUCp8hze1dQ/2CGLy5G1bDr0RxJLMPabfnwp9XFFQFx9jJkZ/dbilQxU9jrz
sSJBIbWqyK9ZqnkQEYFGOrOogh92f5vLkP8c/UviyKpnXZlafPSeb7uDnlaCVB58fh3Sgt8XeeAM
7MZIYV2arvGlTyB4fKDJL3iJifAMXGtJYtLz7XtV4JiX0vPjjTZANVm0aT4dqYgobm/KuDBTYgM/
XL/jPqgXDPumdapyc5d0yWXse6Y3I80Y2ZhcvxZP/FIghAkJ8byIb+kIJoyVurI8/Sj8aP5OY84Q
ZmIP29nxYyblVk/afZjF7lEQk8R7pyodcQETUBmGZ81L23vTg5fZc5SbyDafRKrvaiJ2RFY5R4YT
yPDnPWHvtBypfiTuTFYDL3bFIs4eObproh06z6BIsMhVlwM5wE67q4R6tvX4t7wA74a5v1WeSni7
0YjskyxpBdPORofsMKf0ZVOf/YIrsjY5k31CHJbJ7API0sz9gZ8u7dMnV9n3uV1BtqQqWA8VXqSm
HomRCHRjfSvpbvWJzoN9RWGIBKRtnMU4TfVWm//BOPi7HLzpAtP7Ucsx/YoBV7ApbXat0jyZrbs2
EaXvNSaqRH207gWAPLfprKS0h/gaxOtgINxPb6Lnoh3R3HnNvg6aEKyPyZ3suT9dqzUfvZzAesYK
T6k7T0A5wA0IGL3hg/TCMoPKoLXO5K6sQqY5RVTw263uynl9AQG03jnOW5TVX048xMemaN7T2c+I
PAEWOMAdXseU1odg7smJngwtNLqQ9KZlPHasCrq3AlftOjCBFytJAGpQJsEh66Kv286m0/PhbLae
T3lA4HGdO0gKzAeRWw+id5H8IpxbZLNsvHWKb8HxcFTBnFdQh++TLPQHAmm/nO7nFGrBpxvUh2iu
lpqGJmhy4c01ctpOc1Pok6fOpRslLFgI9IbB342RC9ui/2YxPe57sGRk5WjiQPYPKRg6MxO4iVCl
KiZjtwFFkSbqqHr1C7UWxyubYgQ/4TSbkEJ2PCJf9zjWkP0iwkIAla3zzONoIHw8pry/qRBv0s3W
Su8S9JN4KP2SIw+dmFfI/OGm4Zz9AXlTgooz0Tz35F06un4KlF8/EDOwzEMfoZKDUGjGBG7iNoCy
pqXRDOeWzKzQ8fhxW29ujzHeoock2uZmTEMaOIDt+0M6y4irgKKrK9tXjlADI6pkPXmTUWLSjcky
Q0TeGk13hwy3oUKbJbN+RTBCivT4jklFjijLHle3CzGcp6UgFfg+BH8sNDdlaRKl4TI0VPbg+ydd
c4tV3QU6FQVrC+ySqT1rf0cR71pSoFYInZzfOnLHRevg/uQ8pDnOK4ZS8/axLVD8ILyq974Rnipj
6GCNF9a7adG0JONORL63y5zgGxUxDvXOdO7HjkSPuIE31SUiJByK/OhED+pHu7R++o32CXc4OhsE
/jyzUP+EFhqdHR8tX2M/jK3erqfGuWQWylyj6cWjHXzdbj/rXHU4exNlfGp2lZ9N2G1MWak9cEVp
6yAbnhsZk9utQbhPjDK6L+zy0Sgbd4kq/JckhR5nRv3YC0UZEly1LKU5mMXrdYRXHxmXee6y4+3O
JH2lm3fBzsHRSYeaDx/BlaiazDqXIUyX2+fZ6LisyXY2GdELD7ctOVHp6Ns8GxsZOuJFxzJ01dkt
+orbDzqpCysIxPLirdLrcJcidthEulEdXK1lMChaNOzzCYNgvzt688oyqulxIsBQXiDeZxiOt64H
o7/C/5vONyH4reqwEqC3v91SbUiFTSqAYe3arjEPJAQVSBCxYFsMqw8lsWBQonndYy/QEWuK+G+L
WNMGA2Q2tCt33uq3o/EmIm8j8nZv5HZxBEhu31eOx9hgFNBrSJDMlc8NwCTpRCsEXcyKurUVW/pd
3pNyY5iUExVLLxIcyM02GTxfpiF6zYFunVkf6kR9dwOkrrWdt8Xd7bE6uOJTG6DvDiQ3nFprROUx
P6hqcOAggxhzNmVtQd3srjGF7vn2MvS+nbY6rRx6ayonHxr/tewcbeGho18T2NqnWbuB82we+0lL
trayYWU5nb3xooA4kKxW9x3aybkcSCcNmdDUr2qHBW6f9ne5YSTYlOH+xaK17nPMKuEovsM6Tl97
bxWOJLSE8HAewxK2/kQOLdo+WOkaCL1zHLlQVhUOalBaKEz0ZyMe80tIy6rZo3/J57dBfTosne5j
q2cZUqHL6KdHhFOoXmdQnHSNk+5Gv+a/+xvNsZHyyoO7enB7iBZWLyPuAOLeU1ie4FMYgpRpcBrU
o18b0f1EkoKryiMnGXFBTppvWzIkGDjHh4ztLNw587nq9lGWjduyT55RU7OzczBNeJGnn2oIlYuh
qCRGksnb+wxaVGCd0MU3m1zSDBbkrO6TcDom5HQeQZ3OUw9sQNOrDRsNFc3D5DniKS0DPmROzIcB
pDjaL2mY7T41EOTN2kwf9V2GhhSuQXfi9iiYVoz6ing/KlSk4cvabNMnAF3HvkDTqhA/7lNC885V
mL/ULanNUo+foCFGpziJFNFq9DJsE4qzJdprb2L+cdnEbdGiQE9m87exFeGKuBSeiuCZatm7qyMr
/NOpQWTRrTNAuEf2gIA4ATaBVJ7btagHGCFl5Afrjs9YoopiRl7l9jKK43NNKNKesFeurbkDarEV
bMQcW5rpPJh8yAP7Kk/pRNlNCDWMW61LKZ76sXrIQKf8/g49wv9tHiGh0FyYXbqOnuZ2XNoNz+Lb
Nd9XHYEoHFlLFjT+1o3MeIs0YR0n/XtEruJVTyGCgEk53kojx3OcU2L0yd4jYWwJfnyA9R7JU1ZD
IwjdtN+GHe4Wup1nw9XVhtZEsLBMybZiVCCXtZpdNHFo3sftqMgH9+XJJaweFVu7o8BtVh1A5zFx
tKPLkutWgN0OMvMNriAk7HQMD3ZFZTM38KpmlJmh9EH2o52zWYgO4ASeKOKOo+a9AZV2NkmF4lqr
g2Fza+JwlmgL8LbTQ+jkrxK1mVJ1c1cGR2cSiF0i8McEQkqNaNVUNo/UDyeGKot2NoJogsELQbkt
Sz5ShK2syLd+dTKHodowj0pQEDNO9gdxiYUu1oxSYigsB6BsH7dSlVD3QyTSbpsZUDRb7RyRCHM0
G81bjbqRz2vC1zSxsbAEdQdSPuBGzEbzXuYvGY/jFSg69h4ye7IGu0HnW9h7I4UvjRGk3oso+tYB
o34WdQUEDdOULp0rCiWGl3bhL3Em/LT6NLnv2S6FJdj1yqy3qlCJR9oTjDsxIKvv62wjUXBsp3Y6
BaY7nTuDqMEAx2yPYc0nX65dVTU+h8F/ihsjflDiwGLtDOidbA8EJQvLm4K7phlpeubwtoxthReF
/mUoBZkpnvVr7At11AggITQqf7NADoYlowENEZRtJwOA04bU2MJ96+fozzEbj4EXl9ub2+5P6Naf
OKZ/MMD+8Z//4/9HJJhh4IqFnfZfMMGePr7rL2Kbwrr5+BtK7PZ5v+lgtvxDlybzd93Bua+pGVvz
mxCm7D9MC3CYMgzc9JY0cf3/CQiz9D8A6BiWbduGAaDcxVj6JyDMVH8o3NPSNhxbuvjG1X8HEPZ3
J7YwdMu2bJeM2L8bV4UfBhCWRrU1M/OjKXUcaOnB14eDyL2vuLL+F25N4+9G2X9/n38gLaIyMCMp
B3eLFTm/9y1N3GE4HZ+VLjv/iOdSvSZNM6SropuC+Egey6gTcscJU/q9swk8DAdLcET6c6ASnxWQ
NTyZqVluelkNH1FRtueisgi6jVpjW8bheOGtKMBkJgy7//LW/nkL/JVIxtf6u2X636/iH351Gl2n
dHiHt7ru/7QKR8PE19TCXI+VkSH5JUJlpedVPm66cUIIbKfFj7ruFM4laVMXNj463aRsfwBYzSAa
W2EUfaVpJBDBOBEDfkL/CNwO7SHrznY2WggwBAheZppQOaelihzjCN0gOE9dwFBNkNhT7/CjsF1W
TZxt0hR9MLY1E5hN3imWGEao0es2wVIrk4TUhmq8WlRMLIxDzC2qgeNZ1hUirNqRiAfr3mWgIRko
g6+vfZ47qTO+twgZWOn4gw1YDBtNtAtUXZ4YnWGWh5vv3ldCt+4GhwyeTVNMw2NT9eHLaGKvqiDG
hmjadflCvBloQ6NxolkFlLQvY2P1j1HTgp8JIpeFlCdGCNZul9jvgcz1B0vV7lumW/BQa6O2n3S6
gZObdOlxYglhs+cure2EDtFbYA5gqxpUFukzTsYuc/J93B/ggkLwlRXjg4R5nIbEbIhOnpJiNct6
2JcY/jmv3RQSiKDT82KGpBoGtjuZV4QGZHG9SUgZvIwMEo58fWFvw8Elk7TRWB13WiOmS5Q2Y3Qw
qQTfkpQc7cbsvGPlE40Va8C0HJ2I16wQ+cn3Ix8aeZj8Un4DXh6vFUHgGRmFveSlI5WZxnsU/dgQ
stgHM5eVPbQgTUTvpRqcT8EV+ODYGpwfofKLyjBrB3hGrKWnNBIcp8rqKab0ChxESVhDJE2Qnppv
HaOef2Pi3ZwSgAfvYZihCSJxtvwyinB4UPxiCY4QtTyo3IUXH6bmW9c08ZNZVzr8mYj44IQVDVQX
JtotBNXVBFnkVWe0cZeO9HUMtMwvGQVErnjkGZP5EjkHE7QVIQ3R+OkoIuSJy4n7/VCMgGsrmVx8
LDavuRelEANmb6xTBxtn5tvlSjXHxi/SY02C2YkwWCZhRsgCgWl65FxRHak7u6S3rpgeHkWXynsU
VsjbNOGU90wc9a/KH4srQ908O+p1NBbQiUNnWGIcmmNlA8d60Kd59cNW03ceK7p7b0viaKMv6TXF
F2lOzZ2QhTziRkMsCOB71SeDh3VZV5+JXwkEzzgLjFrr1w7/E/UkjBMc+kRavZupXl1CwDVvmgaS
YOUFZfFVhQPU7CRNqseutPy9wfxvJ2o7CxbG6PkXFtTWsgt7fnmzZ4z+ILsvUpevqWsmzAQnRiKo
+RG6twEv7MoSTvbttu14L2zb3dm4Zlb55OfP+WihVM+c6rVhurhOdezwnOrphZ6XjAQoXCebEpJs
NFMMnDodkKcoKXq4teQG3SmPnXEmUC/gx6rWZRSb28HNsawYonw30ko9NL1FrM6I3+uInDFeV1Od
f2NmH+DqDe2LT07Jt+fN24hIb18GZmjvPjSOd7T9xZ47Q3D55N5eU47+aKcx7jRRMt9EIqe3K6yV
iLkJEI5hUJbBShYVGURl1hEdTAriax425jbgzVuzdqpeoxz2B/Fd7msHedleskmPutWQ+9GOYI9h
jXCpA2nRtRwFyNjinWOP9QtCx3w5wtovllnh4iet0hAfXC/zXWVztTFNBmObcdwR8t4kW1k04XPo
hU2xbNM0fMqhPNjrItdn95hdTMx1fdQCvRwHd2mOSh8XqTuA+W4gpp2E3RYpa9dEfQ9V2Gzb1NDa
RWrLtFoM6RRefc/SfvWZVe1ED8eaNUW5DEcrO8JudPDopml6pBV2V+kcT2O5Ik/WZlP3Ty5ZaB9B
m5oXFDvunjEgywbQi0892v5NPrjJU8GRnZMlkrnkBbKzxOD8M8kibWuz5Ftn1WAdxq4i0zNN6rfJ
0eKtbbX5diyz4SvXTO0aZyPXyWT4PMAtI39Vyg7v0WmEBw+O/Z1bmRy4uLUIf5QDgvvU0hvIxgiD
FRMh7irhv+T2YG6rbtT2XhpV73EYMsbQkOXsTHDNvBVl1mi7rKtiQMw+y+O+1tzPcFDmB71W9Vhb
ff3aZT1Ov7EckRzXrtdvKLlYrIaZ/SuGTHdnJkpSD6ti72UFSTscMNNiYlD2Zvh9u7T48JNblzwp
O45Z1M+Js++bKtCWyEEJyqZKuivzoiVPDD3FQ2Db9TYoNOeiTYTC4EtoDrLXyUWsLMu71lWko4ae
MpTW9jD94rFhCITwIiAGW2dnZ3cRMu5QZkSoh91Bj13VMbGwe0JCNAEWPJpyJlgsaVsC1c55nkNV
zlO0ybVQ5BIb1vSTunFe/3Ot2aUGNLqwpP4jbdCZ43xKf9CNpq8GnhIOBrgWzixMdCaLiWSeRcNb
BCYHZaobiGSbY4AK8NAEiOFCM+lfEubYiB2SGlC5Yw8bwjVQP485xsHcpv6SajiaUVkecneKd5nh
+Z9DrUiQm9nHJkTO/bzzXw69VuzqKXN+GkWPFINpylYRasjCW9YfaVS3S+H69WdUT2LXF7AVIiHo
8/TObK9lFUZXAs0hiOepJN+U1J6lWYcSgX8Wbz16SBRLRfY1yQTfD/tE0o06jR+M2es6qqXDN9SI
a5QZL9HEwoQ/e5azg+rgd2WUX03kja+m9KzP0QzjddR04bmuSEMoCJO+Kp9lNdZJo16Ddc7XosYr
pPMrOTZ5jGqkyK1wE84QOgBf9tXMmUC3RXOs9K5fU5q5W98d9J3q2wzUaNveEyCXL726Lfcqh8+H
ASg+hXlXvWadPm5qu+oOITExexcH0SFMVH6PdEG9KOmwFPUdL9h5FQPVpfQNEjRAAxGrAw3sK/ZH
973DYrIl8QcSiDG0xwyBx67ofUz8aVU1R5HEDNyTLmYZyIofBbSeuGfVeO072hHkPO0IcyKs3GGp
mOWcAo/4dtJt3U0MNctaqnZKyYQtnZ45g1Le2SCM5KFLC22RdASDLIoEwb+BDOcOPBuGXSZC1q4e
49xe0GN4r5bD7SjKzPoYEz9fFxH5UMT7qn3ZhBi5rRQ1WpCFuwTTEArKymh+6JIZ+cJ30/jFwun8
xuwlv1aK0Rc5DzYpmJ119qpxOjhtz5oqUGid6KHdozUYKT9RXAcfTpbG8aaTjn9oFAAPmvAZV6X5
MiQBXOrWxWrSofiVVo76tAynBiyBymygvCMT1JW4a7op+4jLwLHpGQjP8omt/SiiJni1zdZeBWKM
ERgjSsTaOhz1QloIcVJwWfXQjStyO4KnwWqrhYjraK9jANjoele/8QxCy+X6+AJCMvLUGJLa1GCk
dOBjLFTI4Dl1bBC/Y24/6A2iiyVGLHuilCi6Y2xa+TsGMIFLIZILYZXNIipG2OYq8tDXViz/JqIM
z4MqrdcuagiBR6RGTkE0Pakh8Zb2VOUbporgMt2p2WEf0NeVgXMKfao+NScEu94H6ksrXk6GFX4Z
cW6c54gvPB7TdBXceKCyBoVXxxI1luycge5CMOw+15oO2TJxUPZvKmy4zyqdo11rg9jTjWdq/TMr
OiykCLOSMzIcknB7vfPPtpcUX2QzIlaSQtTXDgffNfd0kpELCD9vqdDiZ22qhnUJT+ujEBlPFVVX
0yH1bOdVI4Z2WfKo1RY2qcgIPjufSIDAaRiWy95CL4kWMXYFtzGEeTjOgxWkH2CCB9CqYVzHGxGj
hrAJLdw3epQ/VQm4+6hL8L+FPeez9EV/qEtgmsPgkr+M3Npbssliey7kp8N674GmyIC6ikmyM3Uu
QnMibBeia2u8ajqRvkthk/S6p3nw8dCFxs4pyW7tAfzuu6n1tAWzZp2YXgM6/HKAYZotEOOw90Bi
Ciei63mc5npeXDzYYT4JhJh5WD17hJqDk3CA8JppvGKe3ZvLyiYtFWHmAGM0jgYbDA4+gXgVckpK
zA1d0y1FWfvhKneIuSJ12LO2FSnKw6b03fCalq220/Ua2HKYNE8YXqMDaVnGk7SL4jAlmCsWRley
giGbLQM+VFhAY1sGugHKxE7T0cTGNtbNCg0kAv1g3ehtd0dqYvcBaNc5hiLPt2GaqnMsg/KO8jDI
F0HdtCfcp/bBwk20BYMwvgaaae065WMCkEHKbNJpQAhZ5o++zNWDzQzQnEnE3sFteh9BOW0XGUdW
vlNpRC3XSou5OPC4u6z1Qn0D6mR4zPDHbKRgXOCTSH3MB7C41pT5a/A49putEVxYthEKeuzjxsOk
VHLXdwGrdGmZH2Umczmb4PsTEGbvhOy2XikKaQbjQS0ePSPXNNaGbNOMsMnFxiUM4r0xmZCyfmDn
eqpoQqE8ZXaF366NtvbgIwgLDdQamtuxSUYqMWA003S/fWhocspTFoCt3g5UgYpZe9SSVl9H7qdP
LALTUSj+T60f5RIMZR1dtBjf9mhp7aVkSrScAoo+lE1W8asN4uQZgpWwSZoa4o3Os+m5y41wJ4oI
574Th81DkMiEjj7QobxUZD12ZWC8esUnTe0zdsT0JxIRtOxakg4rx/VtIoqodx8itMS/ap/x1EJJ
IwXl5IDhndOPzmalX1KH0GaJSuqba6KdIfPmuLf1In/jgBX3U+sQrh5MXo4waOoeWp94OwsNAiH1
jWH/MgknP9cKzy/pQGwfSptlTeqhP5dhcqbGVh9lXkWndqwIsZnb5OcSOcBm0EaVbtM+MX/gPMh7
hMAFLTptKQlYKTmm1yjRWJxHcfgAH2rg1E1qSuuo9hCdDcxW30qzqsl0dUY1ixsIrUHma1n0jNTb
1UKXY/2OiQWWPE8BIr2i2vdxj1SN81rRBd1jNBfBurSU5Bz0BkZW6CWJBGxiYv/CCXgF701kFPRN
7EhJFQzlWlkTdCPLv8tjHB0o6GS0HPuuoDDxi4PpmQ7BkROFNjYZj2rE7N9jQapKmkTBXTdhO16g
1yA3x2GKg+dZhM8BnONl3nZA9NIiheZXwg4u8Ofb0zOHlvnIxAiUMDLzu6kUHp6LgWzHUNrEeyax
uDhppe8SMTl4yjSUPsTGcxxZECEYkcvoGtXCQwZKmD3qDEAkNJ0Wu+wldJD0Teeo3qVDkrIMEhas
zUT+oPFIGG6kIWCbNDfrH7Ugk4EJja1zoFV++CQT3+UJ41UxlfUQnUWYoTzNp8C75lHEYwVsSEuO
XFIk/TZyEvi8miFBICXWLir8llNpyC4+lpUDTbH/BWjAuvAEHPU1v8Jhk8/a/b3yNXerFWXwqWfu
fGkwe8UyQIs5zKos1WC4G8f7mIzsE0nG3bpFDb0b/LS9gv5jYpSPEOdJYYyLJdceP2ybSEjyKV7F
JrZ5EAjutT2NDg4HJ5xWlBNcbylHuAo5CTk0pn3QZdmL7JBtThNJwqTl1Ke0yjAld0XfuospaZLT
yNSQPjZGyK4xYeEt9ppLgR/0OkXQBWLLtQ/Sr6mhgsm2+OkTPz5Dggh3beG7P3uzgeXRZHq+STHZ
YMsENPdOwg/56CSA8pXhPhRsezeBFCY7oa75ZuPpkIQ5eGDPcYm474muxp1dM4iIFAI6wRPzyWaV
3r3rBn+R8oIS15CG+5FEMVs3Qsd87HuxXWSAoe0uXYopL6JNMibYMVwDcAAqmRaWWFWmnscLxUGA
ehiphYa+yV7YaIVaqqyS6CgSj3kFEas2B7adJoERDba9pjVzt72mhYrVZJJmxDe28gUngfkR57Hx
2HTNPC3NMx4irsnETRc5GfBNXQU/LGcY1olD/NeSBsw/ofMqLnnvQ7Ic0roDWsTN3pLObZgEcNuh
Fs64FaTJ4dg9ETyTc6DUxnka4Cl39FC70vE6VBD27L205GacLAMYNt/6UhHU+D46aXOJgmEE5Bq6
4WtjtnJj6cnwwbOfhW/HzCAIaazymANEmRjILSvD+R7bb6KATGoRCrcC7dju2xF0B/7t4tDKic6O
LfnCShOE4LlNRG3Jiq1YJZgZWBMxhmCBGSHpNEq3Grk0EL8ivm+mo6bq+Zx0lJjjg7xDbFnueTBZ
xS+SutdPkyYBU6hyGH6oEK7Ajr5neioTHVAbVoXnWqJKcQsh1kOdeNfelykp8y5qxrBhFU+0g9pM
DmtXzW3Z2+ahBPHQ9feQvjRUEKI9aKHdDegkZ594qJUdcrXRBKynV7C4+xQVopX5Il4UAkd8N2Tt
sIi7bDQWTuBXjNa4NOaHqK54Hnk2v25ke80r6rk02dQJvodKBLgP0qrvGLxMxD9ReCdib5mjt3eZ
mZLZ0JnbqYIKiUE3+iUGQlOhaGfFj6idSJbVmprTJgsxolSSkrKMgAJHVbEbKWTv6kmDvsmL/ZYN
j+0Qrcs2d7Xh27Jbb08NlnzjCoyfEt02H+GER4+Ii9PnIPGTO6Mbx6ucyOTSKdMOtV2Y3z4Ojlc4
9cGs+fXxt9voTgiMY7FNQHo0EvBjRPDuUyIOiTDosL5rnL1jmcgnJ7HxCuFX+QokachE74krrxOW
dR+geuwZZ6KfrndoDpiLwiywTrWtmWsQTH65yA3YIJHjGJxNgV59hRy2+I+zMl31gYFNyLQaDp6R
6miD5iX21oTSJg/8eO5PoM3tIQFj+qS8joxEt8xPbtZHXPfEpy0hyNhzvIzYGuSRLsMIEkzsk51h
qN5+gp8yMOcrPZ6GY1VT31Q2osMQO9Znjg2XBAKbWHOHx3qgMRQGxdncWaBoCU+Tmr9Kh8qlpAky
iAayPveY4u6zxsxWkzkaIBcL50sP/Zjg5tA37gnSqjBmAJbiPg5g+XgeCVO6SL+0YQ7qrLN6ZUXl
8EAB2nF4Aa5Ig6qkIKPUawvXxPI9AWUsYDFvaq4oZtjo6+/UEKn1ZMNxRPpul3M9Q6+jhyXBwG6R
7tuw8w4618JLMvb2d+0O7sFO9P7s9qHaSt/TnjQXf+eQdvpGthhlgVG11aucUKc5jSzhLKI4gcYI
FQ9lLY9vjMyrDNDuleA0ZOlxNhybyoHIV0fyWrtmv5rsONu3RhIRyx5ML2lj5LtmsCj29Ea7enk4
UK00zpz+OQ39SQySjV+no1BYJr03/HDIUMB71VRooMNSPWuZ6L9o0juA4MKf+Dqm5VAHVSnRxKia
nHPj5qzSS6Yw2aIi2fZ9aH2q+Rz2DnocTeOqYaWF2NsnzGwxdilMMIOyKixSAhuHxvugomUQhySp
fSUcvGZvhQ0FQ6hXvsHlqg9TVSZbHtE5f9I0j3UW2E+l4xbP+PKCu6lx4/uon73GDDTTaxESqy2G
gsjypFPyRwmzjvgSn+j1OwPjCiOQgh0OScCtdiU8fiSjlwSLbvG/ZU/+/1AoliFZ2f7XG/CXD6QK
Hxn77+/mr+lYt0/7vQDXjT8sqi7XdTXHgpI8c3p/L8Dnj1gssnHnSmVTSf11/+3OWOo5BYu9qjmv
4f/cf7Mad7n9Hf68w2Hq8KF/7ef/pmP4zwOyrL9H4MyLdJfkTumwhjfx79j/gAg3hWBAPJg6QbKU
tu1DaD14zYfnldwwbAp3I8Py4VFTi8jdXTZpcXXDi4HIzguMlTQZF6fFxvTVQrgY3aqnrHwxixc5
Pgc9s4xzUN63kIejrUuEVgTQ2wOD9qDyL8c++wOziKvUH/+PXoJ/jWX7ryPeZuHI11+y4/4Ukvzf
TG9DLPE/u1Cf68+f/4lOY/6kP3UaJiFuBgNYtrIIIri4/nWZSvmHC10aK4HU+TDI6X9fp/IP9qtE
CpDjRtyF0mBU/0unYf8BtctEm+QAuTfmy/6/cZ0q9BB/w13bJrsVrlCpoy3hXlLOP7ICFFhVGrIu
3QZVP0+D+gOBsvc56qa12WGH7LqRMbrPELp0SnOb6W4PSsBPcA5r497qMurNwUfaz5M3KdisO2U9
Lw9gKUQKOCzAPf9M2g0rXp5Boe88DMolLnwIfyQMpjHID4dEU9Ct7bHY+Hr5I5BgCKHysyEi1xwN
KxyYzCLAuMnyaWkYHyVS2NUtTylrk7XXG/jM01ysnSi4T7KmW/RidFi1mQ8m64SspcTVFZnAWOkw
ozYqXrpeOm6ZJnoX6L/QCuWRdmBcITlumjdDq7yFE6GhS0xCITMB1ANBrUfA4kSEfO79RGTnYyRw
x7smn2uf5ivkYXD1yzjeMmeZwZpBcWpl/+40/8HReexGjmxB9IsIJD25LZry8n5DtFotes9Mmq+f
UwM8PPSiRy2VyMxrIk7o6T7PJnk2xxAUnHO2lnE5GDNT+0JYZ4wTftxm3nvjFwy58kBsQpySxIOE
dzLs+tKwvLtjhSSeqE6cU+rdnDHpd2NCtaTzHPnJCDoCQY00Ijez/ViWHnhZo//SB/NxmpJzYaGW
pUBN3lyF7wx2ISPt7N+mu/f2YhW4HtYPl4f3dmkyWSVQYGFEsaDD3+W1wGq3TB0gca/YsxjN9qoh
sJcEzQ9PWfMJeFMaSvguH6RObYGrkx3NUMG7CDR0O3N4dOxBe94I0N21rNPPmFDxbQem3OxLUhsg
ixQtMzkbqFFWo2M3Pj35Gmq4irnIsWBmVbJOO89fc+XLqBoY0U1wVKMRlhPClg0/PUMZNps3jGVf
v8zsMc9yurVZQp03p+8IsXFyts/eV6uX3QHU+LKzVwPS6hPWej4eyoXB90i9H2xrp7FQfuqsAUaN
1KpwZHgbEgJH5nf1a3bLtyGqY8Hs7K5FTXfotMBEtnNIh5IQq2V7GFjNj55n7+AX3UzAxbMkRRSN
gIrYas2P9uZJqsL2YcObHtuKXa9Vz/rTRJlM/KAei5RFVsYSIhilNpHvmeKA6yWuV0Z0Ms1BQYHh
0EBwFlWtP42tOg1tSqC7DbqoyJyf2d7WaHRQIyRQe1yBxyipR7FXY4HveANgzSd7SObhcxCaflob
GmcmZUa32CfDGIy4vmWZkWEFbgBXpDOvMFwJs5KwHBe/s+8QmiCdyly4rENnv9mTF8k0/dqapv27
rus1L/8SMm1G05J9q8UHSpEmr1iD40IZ6iCL5KjLwQ3LUvysDgEROidIw6yK0Rj5amujvxuOxlaN
tXNKiYkmpypjh7iOg0YCbI/q1l/r7Yz7kmVaWrFIr8VbO60vBsCqsFjtF2q28k46SIxY2tZ/QEXf
b6RAnxugH7Gow4TyOJ7N3CGvtmPiy/yaeiFeWReciPCOdTdRl6p8RdF/zM20OK/AdGPpWg9QmFpQ
iDr5iBGpwa+W0/vHEU5EELNCyi9G+t7MDrqhEkKcSGwEwiVuBE9+KbwosTeXT71r/EUES4aix4Ph
MMTpU/tjS8By5a9tlbVvAm5ZkqS7Wc72fmbjE4w2gitcpH9MOW4x6iysLU7V7QalY5Pu1z8WYLGD
Z+VHN91YLYsxslvP21HGfppNBqOm7a/DvHLE3/AaXQqgxBTrns0JUqpGTHu2e2vseUu49DKuR8dg
KjW5O73bzpVg06KYvJygJYxHHTzNDs7Hdt7Mwoj+J6ZsQ/ZRlhTu0k6ei/bHYkIEHxX9lZ7TzxiY
CkhE3BH8rMyvVa8fi9T9N6CZAug5vWu2v+6lz6mM8Noh/+AM1nAIl7wiZ8oTkY1/JIQpatK3Iq5I
t5y0Oc16Nkdxb80QCBXMW2LD33wgZygZGHTNlXaCnAMLp20UCWqPW3pblMshea2/Jocq3RzJlN8y
i0HSAE1My7WvNK+LAzOIp671rKDsoFxvOThMXmP3sCAi6GGqJYvNQJyTYD8CyUITjwsvW7U6FAVa
+dbwKoTNq/PsE7BAQN93RUxO6RYcO7j48K/ZCqfyvFYv9iTObqGNF8XH03nI92ZzIVGs4KjWkvuU
bN7A3CC8jC5TOdkDCPWr8UeQBofAenYgxWxf49Q9sKr6yusSi4vgFmYvBO4FBlliVMephsE9mVhA
TA4rP0M4zTaapVypPrjPJJakvNs3iE2e582/KFqt1QfXKhcXK1WKFkFf7QXinfacDYfFExDEgI5F
slURyNksLBBGBWvFjjchOKWHyc6a1592zm0qP9HUpi+F4WmI6WqGgCbKRSb4t7Y7yCfHiujZeQVk
i/O1GaYhsmhrkXQRi8aQnBBN600z5jEaNK3bqc7wjy0i/Mjt6PRzEKDcx47B95DFA3tZCo3qNHYl
dyoY/sSjKdUbtZOGj7Eim6vTgr1vBzsWFqc+PUhnPZUleQL5WL2UeeXy30AX3xKqjsEsnrNXL3f3
FZfcU5mR157zuZNLD0NUJS8zUzrmXn04F/ijCixJaznoZzGxD0hWMqzhlR21lsl6XpynxPhZspQp
0OoixoSs4K+ewE1e/+Xu6AMvr0AFwCWziRY9SXhZjuNvbMLIpZH8q3VhOHulYUGSN+SOy2EOrcTD
euQAYAFjjkGjCe1k2eezq99+9B5pa/Xrk4Rz6Nz1MbPZ0tQlD9RcQxTzbQAZLd0+hg51VIWOmJ9v
o6hRoPVeGrFjL09k3+Ljh8GWc55jDkHENK7BTU3zNMobf6VLz7Ywtgt8TnlxvgZn0q9SU/u5zNsL
3+1j69aYOZkWhjIPekO+s1VwY9VCs3ZlcxWaJiMEE120Fe3F9nddM6wP+pKFEAnq4+BVZDXhYo0N
yV3EQlCQ/4qFFCuGGfhMGk+11n3UTMTBMtraSdes8VwPuRt25nyARH1TlBh/SPNkuZZgOG0b0NE5
0Zzu0obtL0taKHK5obCHbEdF6iHaEPmS2cN3VQx3ucRTxOf6Y9bJ+zB3GOPks9kverh17a+YTSOs
lMS9pGFoldDlkTMcV9+09rbvn0CILKE7aZhQTc6tvl3anV6Ted5lFtZ9J52PZdn/9foGFjOpwLZO
/ZNpEpfzeC11S9+5sc5498AWF2pkkYF4YN5RGv0YSdt2g1TWx4zheTRpeGNY4QYMn/NorUzO7Np/
yd2HkWSLq884N0jspEfVW8jAz0Ar/P/1ZzIPQz+/2YH1YefAuX0wNT77yjwaYjI+AJOARmvcTyob
N3Jm4ngg57Dst3Q0u4IEWQ3iPqkE6B0Sj/0i7yMig6oO6jbhTqzMl/qPwk0acdAN8LCA1Ta2iMkZ
bkJvSfcgUebHjiNmNb0tFMor70e3tuPGlJCYHYaSo5mIiyiglliuSoNM718Lwj52K51B6HojeKFS
5phu9bNSM8wm+HWe2Scgy7e7Rf/eOuyOXBCcDDMnhjuzEcpRqfrj2HPKNDqHlvYBDEyms/YmEYuj
+w2ZjRZnxKNOqNCEGWgIMKH3jAibrjv0UEp282D9ZTY4BUm+eOEw1ghf0WkeoPDpe1naH2rUMUgV
jh40bcXAeM0l/ipnPrGi3Yu0N8LEXfIor6sDtfka9KJ1AoAzRP1l8mABDbwTpRFiF31yNUbaoDJJ
WFDTEywxLiwH/DC4XJp/Y6XkcF0ApuWahTrHO5RNTErFhl1x8es7JOzbOV+smAE+m8rspqPqA2f0
stNseuudlenexYaszAage3R8db8CgfXVoA45YKorZjM0wymsD5XXCeByeP1rxzkxNlWN6dSZXnrd
PXtQWgJDY7EP28PljljHqBa2uZfNj7EW9t3//zfNBfyJ5eylxOi07d9cDcu1EBnUr2Z+aQv/sTH1
/t4th+H+/z8NuKX2WT4xLTTtIK0JAUvbnxZg1h0evHW/LqgAIWLTZTIo4QPadVQiu2317RhOVxHw
qmAHmgzCAfTK3i+G8U+6VXGp2bLi0iH/FnPoGSoXSQHGTb461qx+bVSOgDFPAs1pzAn0iX68vu+H
5l70Tb+nFb7T1s7Ys6Bna5KTRCkDlv1ILHFUHj3ncTRBcCEvDH1ROZHTwcHInQMblMhezP4MV/bo
LRnySFoa0Gbk3jCm3pceStCkSh7X1tliQlO3kFf5XfcMHTp68th2/k8FyAamCc4xw5XiTDgAQS6Y
wDSQH02laXtUwQbPZfuYeSgNCAn5TKwqnGQ3hK3cWH5ndBzoLvOQPBrmwo5+L9bdyooqLCQsNZdN
JAG1OCjHW3k8qI+yTuQlcRB79YqVoDallO4FE1VvQNWZTFHf/1mdRAvtpv4pJGyuJgVSk0jHZZeV
3+l+OfJiVdHQTyrM5u2QNbUel6NOBFaih7VWQvREXBcKjeFyW56HOTnarCyOCYUVNQR0+lLoTwl7
7nRdFAZSWmC/e0l7a7yDh1pqMMmY96axNWx6QKZNSRiN9VtXRrp3hHHCyIvl2u59VCYrCFEdHgOi
cPrdEXBPQY5cPm8k1PLCo3jW9nD9+AHcjcDLoM7Xv5WTkgafg350eKmRZib2YWiSk7KaCLHLHHoq
fxYWm5xK7+PplhbE7ja/rzuTxNGx/mCjDGcPm5vu2gsuT8R665KdC4f1ll8WkWYVj9wtL4WQ8x1O
1/kuJ2Rxp0OIjX39vagK0An1UMbsaeLkblwBoksc52imSjdOyVfpQYVwcVpuoFmlzfn1YeX9azIl
2bsc6lCD0A6e1nxqLGzj3iafhtyfgtzSISpi64Lg4r14DZUaSgzs/Zi/QssXf1Lg1ADxqOr0bsDc
7JxZEvtRXsz7ySEdRLd7Y5dpVHx+7sHwcfX1umWs2moxQVXCWBoMifFQmMLaec3bJG67gxUyBgkl
PAyi+5rW4d3z3hWeVx6y7LN2PtrR0rH8y5caZFjQ4sWAu2buklwxqoHZu5neS+P4EC/8uwG0+r3m
7aWc+bb6GnZ7nb9qVPeHSVYg7Aqq7KV+kyBLiuLGuWw4BjA9g59pXeatVjoOIWtBLtDJRe1X935k
kcKF4gurYe8tj80xJycAOOdy8ErdO2jiYTIZc41ORUZPJ6grFVmQpiBiMHV+MCWNZNR4OAmS21MF
EwxA/Na9fiDCKHFD6AdotA9pLi61Aw2XoXQFZAWCBFZ06RMYruv9X4uznblU9mdgchKha+DHgSU7
T5UZe+gCUFCuIWD5jI1uSYJ4iJPneTVJx529oyWR9GWzngIbcH/RnQTmnGrAjJDuGeylHRsuaNXX
/c4yPucC5kYy9wwHDAo7mxC2eHPUTKzd9wDHgttHJ5uEqBcSxRBJiu5i9PV9anbFHj0akgZME1hS
0cz5m0RD15kBisPkyeNODyaV7gv8Gce+zY4+tvNrlUFPxfqz13oZ1cW6HhmFmAgfqDCAMQ3Pnj1g
UR0d+B1L/0hV6LIJn32qeu07ZyCFlG599Ar9zh0Buhaw91kWoWwlM9plOnC/Zeo5bxDIT/mBGU4f
SS2Z9tZiHaWLymsAtgaF+gyApUQ0tzNoa/iAL85mPpPfMd6XtgUGWAkMz8LYu7D6PdXclYgZYmPd
uGsZGhD5OZ5lbqmgqlKO0Ts39T9AC2qE3XtxUiYerDndO/3/p0TQSKO8x8uteOGH5rvS/iHkykAb
gd2dmuS7nNw+MAqZYMZc31xCLOJ+cUMxtVW8MW3gzHP+OigTUaqahHysbMBas4toFfceHKQgTcc3
w8UIrJIhHHUpwqrk5XGGhDgTLnI1ri8YviCqoP1wFSJWcCk6O8ZTU9wopn61L1NrN8+zES5zNV/d
U0Y+1EcFCEID1MWkBCFKjSYXhQ5P+2br4ZqTv0AIA8NOO1bkju7drD5WFX0GQm1OokY6qCxeN6sm
B0YgWeoMa8RhB2gcs3aGXKaBJmbM7+VmWrFLLAi6UBXOPcENJnU+Z6eYIn2910SbhatZdnuBqQnm
kH0ulXqtrXGJOE2JKrBZAdPpdUcmnKuRv2MVGMkXk5HrG3esYFQwUa5GrbfjXt5ilSLdOAgXl3n2
PSptIdLB7s8C4JA1PG+lhUAz5xZTY/tiAf2rMxTaPXnMTTH/1A5A9o68Jt8SC8oCU4vwrqwXw7xv
2WyH+qA7AJDV9ogdZr5sTvfRquZEhaHi1ddIAUDab2Bjp2rIvIPPnLTUPo3RSvdwBvSdTeoO7o0x
qAwXkWUGNhnUyr3IZnPPhnkj0iWjnjupstVRpDffaPKeiRerI5lvZHtXRU01ZF/FWGzxZNOy8qMD
tdZiRMskZqxfZLkwj8yyOjYXpvnYBKZL0hMJzNmJSxDHPNCwqEokq1h7lifWtgfLs05ZC9jULaB3
uY5aHqXIy323lpw+OaPCNO3rO8iSDD9V+gst4yb0AZA0+zhTOIAoPHuLR7WfttM8puO+x9LOcIV5
SCH/qemmhVyHCUoNbDp7ZPxcZt5nUqrtXIoGdHhjX3Mn/+uLxKG+MN7AI+aXLXGP/N3umv9psIq1
rjLfMz8pzwkg9KVI/3YbTQIFfBbPdf10yw06Zo5OXnFBsGfa5Sz/tRQjNja3XZNpLR5/BkeABMFx
e+kh36io0Sf8ZMb2DxkOx6fWkd5Mk9f0N6QO+ZYVKGQNY+b9kCW/ndGyj84YRaWdS2sF0mJn9oCT
pjU018wNxJqGo8Uc8nYHh8V8tNXVpvlK0V6DQ+iG+1FVOFEGxsiZZf+yE/2LwWmml5RXaob5FvXJ
d92SHQS5+A3dSJdp29XVj5JyJbQGPOSZXmyPiemgbV63qLKRzlDK7mfiD3bNyAvWkCKKwYaxjiqv
rWGKOyA1oZu4376P/ghqXm9groegYyJjCls3+0gdIn7MdnjPJwyWJjtx0iiEw/Q4rWb9aA9Rmhff
nPt/8GLxptkYJlJvjfXR9Pdq1ppA7FCxmjyHKIxp1+Qlsx9JVvtoGP1aVk4RaQ6fZ4cIhwg5Rejw
QF5KYzyuQ3J0BQU+tpf6NoOFUUhAe7wyeZoHzBo9wmyS3MklbW6gZ3NFrlm41mvSEzpQVfbFMxIn
sGdMdaSasZfQ0BN488s2Z68QVdaK+f1gOz3cAOfgbSIYkF3T8eL2cYuvden+bB2tXDEjXDVai5pg
5Kl0l0fcLctxAraxM5McfczAOCCd8jAVr0tXktaHqtLo05w35gnEhnGX0tDnYoVBbNTouK35S0I0
MTQk8qpajQC9YxVyEHHb+Dw+WAQgBm7/ig5ooD//jFXXxmI7KJW/O/gbAx18aqQa5F1wPiSzMoW/
TjT7Hpo+3UtyU1foKF/R7VYr6GjDn75zjophg8K44Hfi7dCQsNkwdYh7shDzseELjIaQkQmuZsPo
nnOZytIwut8chNQeyPjL1uXusdbXbK8nA5XkWPuRM8iAYvK3yblFRiYzCJXLNcx88GakXOyToZnO
ch6+XDWc0GqxjGLGG5TGsIWaM/BslCdI2a+2XVtxrveXdZ5wtIj3RLTPI7+3Q5HG8AKf6zKLsxIm
VKddEhZTjJhRCLuO/mwamUdxD+IEnQr5XFwLYz4Rb6WZ894ra1J92Jj7HQgYMc2BT1141Du7R9UJ
nYThBIKxNicMlwZaHaDY5wGamIncvM/WB8QPEwJjGliLpk73c6598IqFpv/Ytrq1L5DwZQTceDQv
JACKwJJV8VmIMEGfFhu3HkqBstxNRISuCBGomL6AosyRK6joFnabY1e8s5HBHYPGpWMzREOP+qaY
bD2w+GXThP/Uim+nqRx8N8hoU1Wg3kSfu7Q3vNL87q0kg5T91ybdY27IM81wCTikPyEG/yM3lz2c
NxPcwpAnWFIT+O+63Ntr6FrjM3JSJutoARnHgW1k6Lp2CP7wJFC9Y7VJcx9DooYW0s0swGd42tBk
8iuUJhw6/TbMrDq5I+K4IrMiY4NEcKFws/WY++nbOhpLYA7eriJiyU385gCk98ki8xSZ60gAd4q6
zlc0KJYYuOaHJlqKmv5mkK+6NxEjkNgGCp0FFEXPym78V2kdIy/wT0APAIw2ZgCFq90vo4o7XBKX
PK1D9Ob3eqWKYBh0ik74UAisypOmp22oSckZ4+lXKE7JziIhKsj85cC/joy45DeLUotqWDVHw6k+
JNjtnZ5NeZRa1RXuaXlgie2g4XNeFYZdTiJgAYksvq3y5NbeF4CE36ayB4IFLG2HnAgLnXGvkEMx
bzlaG9t01TgvjrneO2KGWSKtsEiQCYvEXAPPAgdfGMyZVrwOXE3mPxjenKBcqnvNcf4uOT9wY/Z3
E3ONbACROrn2HboTbkFIMw4jxcLOtXjj+4j1ml9Yjk9yc2r1UjEu6uqaKVVeqYhQSJ6fQesuiKAf
hNbJs/pQxtCQXQepWY6EM+ONronNWW3WUq8EbrWR7fHUAJR7wSbxYQu6icUQa1DVhBZhScYC6NYv
HByPnLrHclpIVVAuPsXU+MPYtyAMZf0SlWrjKQE7yFaHq4+1aTOwtHYPTldRyQE53dXQfXdlqZ0T
khzubaf7dLv+3VtsUForZFQv0U5qHE0k0QMz4iydotoxTo28N3zrYNyYa72/QUJfoXXdjJ4MQoso
1RlD9+0P1o8k8IZ53s1OdtSGzg80cvd45gm7Cr3RkDFSn3fVWGagUdBUzJVZCsgnYG0Nla7erON9
5VRlsOSkDVSuEcgGzxCWjm3uSNQzgtoZSJvBdHGXGR0fC5r8WM3FbpRee26bTy31SJKiVoNdp1+P
AjFGpFs2bnvor6hH2tPGxOxY1953Y7O6ctHTx46RHWyxRa4rbUSdyfeiW7imTWJR+V8lqFY93LkN
oSLmlD2D1YdA1AuPdfdhsxDXopg9M6IzHtgrYEbQSRkcrtgulghNHptK8por66Ox/WvXG6+DRebM
YG57q/XjOQ1FAlmqVOPJ2gC2quHVua35AQyYSckUGcdmaKUd8v9x4De0DSGB7x+MSlpGqEca2Oog
/eFBI0WSkiN7LEYLOxoVu4hk7QXNCk8WyBc9P59QW0zBnNyStYteRL7B8Akg/73p9u/ExMdeZ1+B
8uF5IVEz9DmN9GIqyYHS6K05M91Vb57YaxyqjNWt0TKu9YV/qLN6eixdJoxAEhA74w9UwErY++GE
6qs0YOY9HROXUFq++KFS+UuxzX9NJtxbDkHNs659Mzyvi0nnkSHzRGDThARSHMDKo0bdST4zXDGK
7HE29sqwrPukiwfiJ2KpaKusYaXWHXgTDLJgdmbnnwwPPxQJMTCv7pN5JsOLMONpIpcSOhGxPsLB
f2t3p7QYro7meazUDPSVKSwkGH1PWlqbFDAp0bUQI3aZiT0i99k/TMmWH5wBED1pffj6ZX9yCSE8
4//+WqfS2pvWhuLsthv2tIRlaE0Kxqz/8kAyEVA/C8oKanMWQCAoxQNw6ae5QNJDDvsF0wUtW56f
b+IWRAsvk55QlRAhv6V+nM/ktODFb8kiWzuOpULpbkz/Xe50GKhxzwx8QpxOqa0bTAoGQhk1guVb
E2WJsbxZJViq/L5YnLhc7Vf8pGweTUG+YtITe+pRSgsbArqqW2bLPbuL5A7pAI1WP37WE0p9r83D
evTwgfjzQ9rpVz9hFwG/ugythMvYvgHOOYKvxE1eCq7mk7Lx9VejVrHhbolpmsjpGcqHEZMBh15r
gL1g1TIzEjsnALX5MkhqMlFY+Hf6e37Ah4wC9+zaL1n3z1DDN9rZkre9p2/uLoDuhxDHFQYePDTV
6PIQVEDFkxUj5LJpjAfHbTdX6X1W3QCI9kTRMDICxSe9lvYeY+0YmhhkDuTDfuQeS4oVQQjxNXQ9
PNqtMC4aeDtkTyM9Y43OsFT7ce5eF6yeAeNUf1fayddm8Lc10SeQXJ4cc0nOPZLlXfmPQrBhVU61
awCThgkeazJBbeJhN/c+Ee60pw6wW2/1Jb4AlmikjxBh53IWGMAHHG0UEW/BLaWZuBH0js36yUj0
2uRLtbNb2QSdoR6wi1vHHoxq4ZdnBoFYi7st4dNGq+2xBoVHcm8P4sGHGrOzxgrdNqd7ioDt1EFb
5EIIsoX0SCAUcd7be4RQtD0K+mliXRdS9uRgHzPE0WGV+03ctySQ2O0DAnt9l0oRFKi5+NDtllpr
c1Y+IJjam8jPZjOes9RkD60MxhvggdfRDHlc/pXopHB/oAwb3vxC++Phwr7x8cVu9JCvrI787cfe
Cxa5veCVxEYxM9pDF98yIAak3MH/0lz15aSEvfvdd02WCaM2pjv2zBZKiP6qJea7YkRwqUabPUHG
DV7vkJCB8TV1pGWpe2qt6baRB/y5yeG46ttn5XsH6DuIr+qC8mCQeejcBu/LVWd+DTH4Jtbq3DaP
0QE6YZY2XHGkVkygykH+5h/EkD4gcf+jJeqU2vgpCmnhzJuZjI7sDNjMUL2sSFeb2XttesZFjo/y
S01o6UaLWY7VhlPHmNlJSj9ManWwNYeSH/VIsPEeW05UFlwLLrMiA4HYIXX4JAlQm1A2HceVumyb
MMh5yMlbT2tCvzG+JhCmw0x0ZXOPj2u+1EKWh1Utbxhg6nMhxfuYu5+iG7fI+MwIlYnMRv/H4/Vi
WPKiEbeEYIP9nUfd0ojxUzU5tby5PCCrCoh8Zas4+ZLs7uVXn8s/ZD+92sstGUhnqVfQGO9SojyS
BcA2sW3G1W4xL2jGAzBCPRpnuyYih8goYdV3GHN+BvWbevXKVrTK4rKCu97f3Be4cTO/OtjyLW8Z
/6QZzG3N4ZeXscoFjmU8g0TO3waJ3n3O6/zabRsX3ehPjC13fLEipvXfIuc2PGp7STYa6NZWH7K9
XTLCFI0yKK7KhymXD1kysekyrC/PMXisx8vWbAwxZtsIfAA2rI+1NhgHr45HJHNLkownLwMwsVT+
HstrOAnQDvlMbjJrjj0egWgabKwHakPVn4x4X0u5tyIdvhMJrAZ/o2VpQICGR8J1RzSwxrDpzMVw
0PsUkuq8sixd9Jla7MOnXbrpBbMcpskKjJh3uWPp5En/YfK+ioTxVd2RbFvTkOwmiF534zT7YeUM
nKs1wScDLrldNRDlh+LjwTXH4+TNcVO712QqljvbOKRd8ysqQkkgkL3SPcnIUx7HjZbHVMYnr09o
0ShBawyzuw6twD3yoLOsiaBZhopV0g2Gxx+ErnDxQmBH9uRge7Jg+Vm0A2fw4G81+yUMkMDxeWnN
E2vvh9lkMEvKlHVey2mX2KTVlugde3Rc8IgIB8UaH6SV9QjDBIpCkNnrdEg+2b4VhxzNjkckp33b
smRC/vWGkoXdXL3VgxjoyuhJWEot0Soog6zk1yfgJ1j64tylUxnlyajvjcIB/eLMggG1/mMaC9A/
sq55oCCxd+0pQcXDdE4/J9v6uwxnrd+2s4a8SYjtBiHZ8MT4TKgWnfikvICXPWAuxyYTQBX4u3Uj
w57Q4C1AAnQ1iLjqSStc6r17o3nPHgwhuloijtLZuGOfiwiUvUCmdOznQtEaj5gQdXR43XxHIYuy
IW+mQzUP5EJL68fy11cA/hzryKPIdPlMCBTaa94reK/byZkP31I0OwAlMTd7fp+6GRixIaYtIZlk
0f1Tlq7dc7XG2pT5bN6Ar2gkIhmAw5DVMIPRHHoxDTGGC1rzYuJkJYSrhpE09ahrSARB2LP8zbvp
AN2ITfIwqVuIzHWY3B9HIFhqCfM+2PivJvmyTqRXm/4hJbPp6dZ9KXWzKLmg/4c893mJyvtCr0cG
ENVfgwCByOYmkhrpbOXsYjZ0zT4UEH84e9GureWI4bakA6gJQCvHCpHN1HLhSJ4p8BoLvpP0x5Pp
K8VOXJIfshsSrhUzw82LUhM0iQfTtU9i9BqM/LMDpL19fsvJk52+z6thPSem/3fovTIarVNOuswl
LZiZTISUhlKtMgSAeo+ZktKzTp7X3lpil02+VVy7lP3DSqot59xN1FzLc4I5C9cwPTSwglJNYme4
eO8mBFY7JRZYV2CHD7n72AFmCqTXvfkNpOcutCXLzGKiyBFu3UDtH066SD+3vG4ZNbojst5iPPkJ
jP0SyqY+zT+SNhWOzlB9qc0MsxHe75prA10Ws4U1RRGqbLvnTzeOjDDPfIWINFL7DhMxGFXLweNU
3rhsb70k+Mos3PfxBmNH5+6o8tWs244lUxYAmKgPoiZLEANQ7Wn8m6yZc616SfFToh6hTNRBjxAl
kEbl3H56MLJ240Zu4ei/YVJNqXaIQ11JM0TehNkfH8DJ8QoZdcoyWfbKlnND7P0VWgDZTXmQIHDb
l2wP6R0YC1UTxYgtf7SlxHjN63q0RjRFOugf0raeGwdy85SbnwgNr9vglCcLWtfY3ncJyltbJR9K
Rx29ZNql7pV548PT8ViX9GZKtixu9KGc8aDl20OxSftpTDn1GYujLURxzvSduDU/DZaxQ6qXKpRz
/nqyquQ8e9r4rjf/us2eo1kwkAZleq5LD7A3IEWCZX4BXD0YL5XJtN4d/hUJTvdOUmETFPjaJfa6
13zehUkX55V3IJKot2ARl+cJzHZiu2IPog7IsOchAIdK09/Shbo5T9hSglgVVbevSUwJp5xwm0lj
A9qw7R3tN8VlzJdsv5i5Ns+ZpF3NvPHVOIucJwHzIc2v/9jNxanqWdRuG5oPmLufTlMjjSZCZYdn
elcl63hQnfaNsuZPswGkBY9IIsS/guR1IptYeqe3zfpWZwf/xhPyyw8yUV/hfKFhRARappDG0/I5
a3M2vtIQJz/tvFcvYb3hqWHPGq6gBbXjou+e1M2d6KJzA28Gtb5bnwH+RJqw+r2+lh53hINItKSN
lckfr9KvFj1tNLcLnv2p/y1X/O+os17KbSG9x+RskfODQXgzW0xgOok+XUulP8842ahCfTrGMtmL
G3ynXsyPcqkIbrI6SC4IXjSvfS3MTZ2MQR46VfQHkpCwHxcbbVWTxbDxN1Sy+BHnyl1fK6Diev3P
7vL/yDqv5caVJYt+ESKAginglQ70pGx36wXRagPvC/brZ4GauefEnReGKFEkBYGorMy913aOs6Y+
LQ398TCNP5k6tttybh3f040PVaG/qVV2jAzvRv2XnTN6NIxY0U+DCF/1lnsPPGU/uctN4PRbfKJM
K2aU1m4cbF2TmmqiuwT5Tt8Ns/0aJoT8qDQlmXZoNszzDfphNFAxiXzrTG2PFa9cwC9r2FrZytBU
4Ad40Ffpuaec8YNBkiYxy+sYxrBwkqx5F7SGfUeY0J6qEGlaasA/GzW4GHVZ+7NW/knd/ILCABFt
zqwtZ0RUa8XddCBIGzEW6sL8ZLjZbvsWNb/HkHW1RGuzbwmow6x8X7aSDMGE2B/X7t89rtEbvD7T
WS9sk3ev+BtJ4hZRhwqcOgPYCvCWnvUHrocJw4wRr64FwZruOJw5HTUWRRuhDkH9mTCoPGVsUEen
fdLCBuiAHY/7YWwICLCLzdghvHArDDO5Eb10jnG24FjiyEBniiHkYiNeW+DFxkLMb/s8PjUR9Kex
q+6JBpi9JA/z0BeItBgCoDSHvuKN78jKIF3qE1pDiovZja0fpjG9Oj1nlGqz/JBqSHRD6pkmzk8q
XTL+CgTPWIue864UK1SOpFcZCu0J9+ZIXRuELxtjWcEaYhkm5sVs/km6pSFyqlJj3epLtGNGpKKC
8B6UbzkCJr/u1lUYfXRma/ua4to8e58mZw7yGB1pidsE0Gbtv21rvOveH5c8UGE4xIyi5gAHwdRp
0vOf3aRBqtJ0YhCcu1BlvLcq+7UkUw6hEX3MKfISf5Yan58ou3WxvnasSN8Kl2xMagbWXmtCKIHW
M3FksMtj6fg5MSuWU72U5MBLU1RHyA0Bburkolf8kbbg+paBugE+EL/GblPsxp4VF1jZ5yDI1qyr
F6NlHM+jib8Aa3nlEtiYsbXC+p5u7EH+zfP0w9Bjg5JLOWskaMwLIny9pKsQp7dInV26QeRhmUfX
sQwCEWPEs9/RTaJEMijxZbmp+/itd9Rvcg8YFJrl30R57dEGflTmE+aI6sdQuS3KiCHdAgYk6yBm
x6SseV20O80S0VtqEQ7sRIix80C9kHC2h/mVrTXGqq4LEDsLBUPNjuzbPEDHEhZI0ep0S7uvxqAI
B1LmG2hbzjeUkm/ZLNb0XRFa1RRlOMGMFbtNpjQCxTxzNKQm6mOxO2RZRbYDTnprbJ7R/v0y6yna
M6CKbkhQaXbGOKJckkZruc/l9KOTIFjAhr1UgDnujbJ/uFyw4R79CNzQ2dxDORunDL0L6rTxAN8H
H4Ce0iv1MMa36fSq9Wa6bnGCrEedpnWnvpGvy4VKuv4wzxOjIvUj0DzB3IwWOfnROblN7XOGKBc9
hEeo09Qd55HorjYc3iHwiVPjuEs2nPldlExGjTmND1ZEtu08zzv28PeCTR4TgqxfsUadJY1S007F
TbfTb03Q8YlIVMvRqj5N5kX+6Ni00FN0E8Bhcdq5HRygnEcnz0aKUSZzEIlYnYm1hymtikmqs1XZ
bbpq4yildjmATWYJdJ4MCNK0H3Epxdk3MwlLP2fY3EUoJwRjbmTcz+hYIKy37S/G1lBhYZCZ1blt
vT/F5CDgFiQOrBjk/LBTt9/EtBdbw9Jfxrq5tB1WJjArjA8hGq1GezaxTxCN2lbOb1jkqDezQazC
AqMICTLo8O8kcKVoB+iY/0mH6ODqwSGlJapFWAslhpUmArveoS2xytK+pAVBYg6Z9hoFKY3FbAfK
atqpeMi2dk7OvZWDlWkVNXNtzftER2Vp1PjKtK1SxS6YzHu8kK5yVA2pAlkceMdOYkdsybagbKhO
6Si/4QhjYq2TQob6hJPci1610kPSM+IuyGLjxc5MnbAQ3iOpQ2idwSXt7WqM1oh/66M3D/dmgNvv
emTqmQetz/qnoQ+t13GxbJWMMdAGHW2VFC8IMHLirdinDmiVXqxiYgcYiJni2flJZE/wMTE0xAxC
b4R5YMMmagN2abpAPgGUMrrVz6pWa62Zst9zD8ulROXOxjP47JTXXHW7v0vNsg6NNkCaCao9s7me
YxNSaRRJvGHfzIijWzqRM+wgqaf2KpPF39Fg1RVSe0Pk6d4SiL5E3fRnB9rneobPA4BVbvq+9IgA
Yl7VSbt9c/qcTUfRbL14YNQWFeiYu0oiJ8xiBv4JDSijHvaGicsjB6xDAOASi0w7nNaH8UyyJmJW
+09c0MVKg5rm6X3wute4CemvW+l3VQodYsPvuKUW/2CSQBVNoWt7UXlDtNzm6ppEmNxy6A5F5HiI
lKdv7qhQrZTCJ6eKUjL3a6PD3kZJ1ESHNlUgFaZzUIZvEGBP2YkotZg5HP95aJpQNbJb1TYhkhci
Z+MWIWZebVDYfy8EXtZs9jON4QWwADp6oIVU9NcY4+cGZ9DW03NGkXRribTHbcXGG6f2+IywzDVC
gIeO85mK6W/p9u+MdbYYTWAUKIyBJTF2bUxbl+Ka4HYUDXlZbdRUaycO0yez89TvLTpWegNBB4g1
NUTxO+6C5pTV0V9ZZZ/senMfwtmxMm3MPuLMB+SnOyDrM9MkXLdLJuVEHALRagS0ndySbnXV9c9x
qXtrb0j/uhJeSp20+lNVXQO4YFuiIvqLRspkX1+CPP7Wto58QpFIZJ2NgWYekcckUEH2nppPOIkH
ZE4AvyF5u3sDSy3eSnGkqSqOURCjGmR5FMc5mvcTFbQ/t7lxjKFZUG6a//fV8r3HXZejsCsK9x0k
JnZZGzRlrZAFcaEgxtyEpQVZUpxLBrwjDCYfixMqy9GsmI1bKJ6USbtlHq1vgAGNXT46zqnLlDxV
MpEnuymcfVq0e5NG/AB1ulH4jeGGYRwNIq5iJJElJzdokhMtI2sXFsGbS+LxyTDI7Gr0tjuUkJhE
4CWnx40Z5ITw/eeuOxuvscaeICzrAg066Arsabyf5TSNYxgYX1/2gYtyIcMjoVvWdCBuF+GXVu3U
wGEco9naUsnRqO5Ec0qbs20Mp8Gczb03uBSDOUNO4o0xHXQYcpRVnslQitUK4ni9i00a2V6kW0dv
YncQFHy2lpsiZKKGPaBi2whvNoIYUntRdcadVaFki+9ohLP9ApM914E8FuFEs3AGs49/Efu3SiYu
Iik8QsIinF2Dsu7EVYv4rxn0aOobuWMfhg5FQhASpCIKc1/EyI+FRAe8Mm28Gm3gER4SDeTRLUfz
cVwfX/UB1uHIGDDKLf+px000mpe5xl5hIydmENRw6pGuDA3F4Hs5Yk0pwj3+p/UICutkhu1HlWGH
IGkyKaLgVOWuotggIkjTtENd/HLxQWAfpORDZE9nO9GPOjaFo7ernJQAZmE8icCVpIP+Isgp2tEV
+GWh//XdergIZRiYH/R8Pczjk9fSkGPLQCLbCACqmIebFbDeeV3y5MWdduy6xY6G6hFvmLUeygGO
UV4TlsapmdBD1MuQMR2TzKEmvjibAkBBBYSigBCfkWy6SRjHIaDU97Kp3kVVAzac0/HJkwQ/pSKA
qgS4kW4jBHkE5nUQxFglO3M3jQbZTkrt9SIdjqINrY0zDPzLy5amTNDobCAW94Q7MPEWIVuSrMNF
0BrBvHz6/kpNtlsE3O9ZxEaxNER9HErYnSGjGjvsPMa+9SUiWuQYuf14/PpquSvyewTP8mBXWn00
l5t8+eVGAEi0BTxrkLXqWBVze6QaiPQUJHv/Hlt6uDLzKNuCrU23mIT6eG3hll73ZF4NM3P9qVWI
K9IUXHXuGBx6KikRczmXemc8qRZnlNN619JrXiWSiJMMbfYMHjVPz+zUrc5V01uvDYjvRX0oYRFd
wqA7uRkQdb01asbc0PD72cOoqNHOW1j0LwGasTofaQVWBDTMzo5klrHG5hS9V5P1StFMTDzBcC+S
IIOVUda/dYuWd4VSnMseTaioc8w7kc87RIkAZOfx4pUWi/mYdjvPxMhBDSfRHlp4zGQKtwk7bbJB
0cCZYrrNPtGk9n3y3h8GY9eqsSQ6o+tDdIC+zgf8ql0j9us/lBv2+xl1DS2wcCSMZyKxB8eIHhfD
e5oZYgcH4EpHn4TX2a6f7XR+LgKY1UFu5S/9oj4PKUP8JdvgbRrn7yowxm2T1PFRA3a4yhua3Lzz
gnFRgDDE5sIPZjW5kXsKkdLk6m/JC4PYxs/zksUJtRTeTYMFoU9xFTB6h8SK2wwJ+GwkXEftG0l6
2g80w7af6a7YpU+KfshBJwkItrJxIJeCWKmkzLdcnhB90p1xSfxZSskZIvIKJg+xYsBwDeEenaTe
Vqr6ZQgrYIlGaqA3hXVs5/leyK71jbL8jMjP9R14S6Qu9zq9bJuWc5SEBzPT5JPdIKYOeQdrxTlj
esE1Nn9LPG4c9AyGkOz9JiawlQ/hRhvqaZuH6Hd1cKXh2o7miAKWTlxllelT3NrBKUxahMYdkWOc
EmticP1JlDATSdaa9iYBnSvPJoV11kdCAGKXNjdOQVSXJFFNYF/AFk/ptBXOJ30z8SSFmZ+nUH8u
Z/DwjtsnRzvQzYsbEisr+1886xbnKLyrTvy0UfPDzqxOktqDD3bU0VS5aF5aHmOGp1839eQGxyoa
/7o4zsnSKM4mk6JNbXbTylQU501FtoWwAPOyKPbBcM1is9/1xEEev27cyAZLzeAyRuG7k8n3idn6
wUSLtAqHQlAEf4D/atZ6jr+9EnuVWMaRbRRB6dmgsj2n+rEwsHszgtAYfqNkU9gmKTAjeyXCMkZ+
L6ITLc/o1LryF4s/Z0lQ6Yz+uC4Lm/UUjTuLNdsBa0suxt+vtfvBJK/6UawbqoaTEzXm6fGV9Z+v
ojB4ipx58GFI/2BAaO0Sx8Rttdwo/ac2ZM6xiehjlPqk4ebUJEPijRFG5jljK8JpDQIgq/AL2UNT
wQ1cQPA308mMU9N1kMaNaDo/vhrbANs/Z+NaH5jko15j7mpQVecTcaLTpCPnxmJN95zIBWIXeqwT
gmFOEI4/y5mCrIpSrAugtb9uejGKg5YZ+7iYbFQgHngJIKXnvh/cjREtIoER7oky2ktCQvIKEWex
U9Pwv79uLU+U93XIyp9dSvY8JxsxQEBPhp1L7e6ZwTIzi9zzPzdN0JfnqT4UpFJcFHKnOJeE2Jvd
k6opASrTzRcFWXD+50ZldgBtGyiMwbzSEd8nXZ2SePLOI7BeP7OnT0Cu6GELuCWdR6411kKOqld0
IAYzGBkzqqx5+oW/aOWZrcYRFRfanMGePA0XCCJPFWLVJW/APfY9gXAxZhiQxenZMp+rYA4vKZdH
1HvRIRqZeLnLX8jkNL487gZ7kg89P4rG704GwhE3KMRhmvPIeBjweUYG9K7Oz7h2CTzGy/fOvq7a
6CboOEys2i5TCJd1S3VHr6zLfYF06moQPLbt08x5CXJgpTrNRE1m049Zze+eZScf9KqhoIN0jTCc
YVe1DmXTJ590KwEVliJ+I9zA3dQN+UBOrRHdGsW6n0ImhmbXoJDqI3gpgecnOaVGRGrvho57c66Q
ka2wU3NNQQaIDB2Cfonk1FuXs9H9Tmq1RR4pfxVLXE2tVToZYe13rzHQcdVx8mS0tJ0598mqKMmS
Y06bzCAx24E1zV7kZr1t7RsxpjeXBKZNZ1d7FFf5yST3TMqPuBP9CoEKkNcfbpdea02z/84Vl5Ck
139py8W6tcfpNR/RI4djvmaV5V9Tly69xJTk0jZE1tm00wZpACwH6sNXrQb/iiyq+21SqappsT5E
ZXupw/4DUItk4lKhJdHZkhOEm98qo0PViU+jt0nHc2dTrqVAuqx55juxDQwTanyHjKfBbcbSek8J
+PF7juNW9ob9rqMzZGpfuPvHT5Fj0NIO7PDy+F09KI89GQfPKeEvb3lyfzwIyEp8N01ol8vzGwSx
nmgfYPlYntDIwwnVl6m2X4/VxLyxG6nvH0/omDkbjc4wz4/fnS1xIjRDPME9jN7F6D++OzGQvzOd
en48gwOaAkdTohHKwfuXtbT8MiR94PFy8axbXAwYOj9+ihCWHg7d8fPj5eRcXawhaLAHN+qdidTj
QclgmXfbNe7/+x7YClPcwFRdnj8kuXvfKIIYvx4LZWkT0gbeP15u7l3UPIjpzo+fDjK6OV4ZYWDl
SDy+Jb06fkpK9/q4V6o5PyOLZwu3PMIa9XyfDAaj3OW1bFkn23qYNP9xlzoERn3suafHa9nSvtdS
iK+DDpojc4f2PXJD9SSTHE0XzwDqoD9PPTqdx93RwWT9OCSPuwzHy603t9bXcRUWw/jY7bENLr8L
s/O5rcr26/m1ArdOHb4DQTafDP4vj8eIcbLOUEeHr/dP/ha04wIpdVd2CCBka54JbLI3FYIbNmnp
77hBpMg8un7WE47SPHbvj3umLs+Vq7ELd8ntoaN6s9tR7kpFG8bNCvHm1OE9Nm3vpnuh+QbhhQzP
36mK5e3xY9OJnmD4W1/3gBMTrxjoty+eeJc+m9k8ff2s5c8aZrf7uif79gUqS/v1yHyWL4I15+tn
9TC+YpTIv+4lU/Zm9Hny9QY0EFS2PoZfPyOP6T0eJu/q5OiicrOsdlEY+V5vjjfMCOGmDqoaAyd3
LbrxIF6Ur5fjHy1V7T1JvSe0+MfMrNCazN5+VkK7GlrMlD7q9X1jh+rG1FWx71isZfoSvEQ25HYM
m/oGonI+OSFpndbCUeEytG7qpr3NeunCgdEOwninFWDc4qDLNgy8gg1pKANKalLRmJQrJ4j3UY0p
GlTaucy9Ny1kLE9wjYcMFHL/qrKT6hh487NV9uUWHuFymXYPmI3GG/N462AWEjxfZ12zIrX3c558
Pu49bpLBSXZ2jVo40wlIscqRysJjr2Qxqie7SD9qoX3EdaFfw1bqVzPp40te3EisrZAakJUcJFsP
qBUbAg/nzsAfHwtkKFUl6WI69jKkid218bDax7Z1NZB/DsYkzl6Z4VEPncLvGb7OOHgZRbDqRp6i
FUgDZ9V0RKWSKmFd52gitw9f6Opxt5lt82q5N6ZGwyVKAQ+lZWiuCgxKFDjYKQCwOVeRWs61SQ2y
RUENDEHt7bXI+TCXt0IchX19fPW4sTlERCLVB0UVS/+shMTU4+AqUf08jlPjwDiNKBz15W94fCtU
zHxbvVE7GfPu0gY5VpszJMzGOUTcHVtr3fVgGVtY2FelhamgnHC0eMKJSFkBm9R3scKwrA/rvmmH
G1TtYNcSl4oj7bml23Nxl3f5OBceX6UurTWbpvzmcReK4y/mVmI/GrG8Mg8nS1zv9jNFrWeFyHQx
md9EoONr7eZjYqflYVAlc9AEV5oH+cOzMLMjwqVwE8F1HKMROvDsq0yAjS4qm2oGwMFYNe55otI3
nrS0VIclTEDr4fZHM7qqaG6Qgz5uFvMFhUW60/FNUc10PvNXSGh9lSNJdf84HiSKrmOzm0QYszIP
vffQROdcpcYmjrR9hV9iUmDlhVFqiHtHm9gEjCnauaCC9ZWH9kPqsGeo+tjPuB4kuAxSERwbIspW
bMZeMlX/7HPrGk1JtvPyd+gTq7xzoL10nh+E+jHJwyNdkWwFd+ok5ycsGzGTZesa0m9hIjdeZ9jt
KyRPLhf5ID/qRl4cdTj5LCH/uQ+zq4C/+38/Dq1unJk0Fx4452Qc//1Qsfz+1zcfT9XCGkQPufwu
2jAMcL0SSIC/HvFfz/v4hccTsOZSVv3Xj//9sl9fW0XGc/3zsH+/guAMaU7/frV/nv7xFfxwurL/
/iseL/342ePm6z3+9/v59yvrj+P0z288/syvl3x8819//Nfr/L/j8PVs//3gr2fUwYlMvYEYSAN5
BQXiAL4s9KEwPJFrEZ3+dTN691gvlzH1n6GJL2OtY9Cf89+0ortjY3Qp1irMblVNgFcQB0uM8jt0
RHmcxM1xZEW6x1SduspnX4NZiZiHvSzznZrDiiQCbkrA96e8Cv/S2ux3TrVsMTPtb7xsxFrSW3YE
uX8LZG6dZDpYJw9boNGDGZeTmR0RXDFr+BgiVomqzWPYGOLMvtZbtzW2yCHs8CQuM3f00yeoRYhQ
M+8MBDs8zWkanbyqYvrgJYhgdSPZlkt8M/Eq2flxU5hBjamhziAdT+MpGUxGPdRAG2fZbupFhJ2l
wBVSufF7OrYQJ1Dik4aNdATNyU60DRC91sq2ycRkfk78aQKMLRaZGI2AY10xKi6IAaWRErBW1qdA
Vt9wGSMvHtPxoLkazR7jMyMd6jhwXb/NybjHX9vuUjvdzZZOkhCLVJz0yORN9UpK80GQ07B28gkr
coxWMVPfW8vUD1N1QQJg7jEwblNVv2CxTBEunmxUoCtafNl7lN4aWqVra3Z/uZCct2lDcFgnceVG
bOYuXox6KlnerTulxNsJ672w0SoUne4LIZ4t6RZLB+6tzovctwnZHuDarmXrVttU13C11/LshiAF
A+qO0Y78mnbVuRPOO+ax9ig677divEZ1sMx0UobfdbKpGogJlma669K89Mt+3tWQptX9mVm8m9Al
GQoisGhP/ya00NwK0cHxgp2GQSS7EfowbScXZT5dMPxsTDWY+HVrxATo8/vu1ZrLdOfRKF+IIpem
Q3Pm2b/0oR92EmepywboqFjA62WdzARut7FSl1MSmdG97ZFSSMMrDzHyl6H2ngbHSF9aibx7wD5D
HgKzMkQ5uPrMAzD3Q+C1S7yUvm/biRWvHQpMtX+mxmq3UPfQ+/XzgarUvIezpL0801YLNB/U5EsY
EqmUwm17w8WNkVUjoNM2TuhyaGCH6oe1fGsAJ4yl/GrlG4qjMp77d4CaHtrY2vF1+qPmAHUHK0d/
MYLhVGRNeBfYJeUQdb6gcnLd9L7kQvtFyW9YGhu5ZuTgRvZztoCHcKB+FE3CkAu5PdT7cPfPJzzI
Hfqjc0InOCEJGCNuaN3oZXevsmRjzUwJqxdzH7NaSIypfbAKKJsZAeKgffjHVrRtA6fj0izyZD0n
scvSrhl81BCIZmNxmCHmHHBs4DMf+eSnrdfhX2RoyMTATEi2m1p3XLWFt09DxiLaNAnfHeM/eYEF
JwjmpbuPf4/YMW+TGvFJc6yzExnbuMUbnXhhfGyz9qXqcLo4HDFE9ToqTFAFi+R7jfN+LbWOyU+T
fi+aCnOBx2zbVR02fICpyrKeY8dt/cBJ71Et7VVLYhf4NjqK6AztKRW+0236jk5eEqhDYY3ZzkWt
PsjGwQpso6e31MGI7PiWLl1rnMmB67zpNZWwwhROg84hC2TGDahwlA8NeRdVWVzww6PjzIzXpiln
AmM7DGE6MLbMjHZmn3Filvqfvkk+EkUCoL3LstJdJzBD1gY0Oh3nva+0p2Dw7k2LlnfxwvUY1VcU
HJ+q4JUakEOHAZaHu/QObA7WbEzI9g02ipFDXz09p1EGS5b0SMSDyIBF+OmFAUWaM/2qYwsqWW08
gwqoz2NrXeKw4pg6CbY6nGE+WXZ/seA015asm2sh25ScqYpLqRIWimJeSdEf5/RexGWJAyrGOdEh
t0E0DRAYjOBGHu33lBzXlbQdLipVs1e5BfZQ2uBKaCdue9d599r4JXUw01tC0Dn0rGdCMxScK0EX
ckSMmBASWyGUnHLQJGHh2WdAZqLDwc9lxVyT92dg7atXqi1M4mYkrKpq/hTVbwj3tKiqPWlsigDe
cde3OO8wZcuLV9FYqycl123cH3UMBduEDwOyM4wjo9SG3dg51jJvP6cAJdEnkFZiGEJtG6O5N/Qb
9owFtlAn14w2pe+pUZxMmznRMH0UbrYXVYm0PJfi1HJa01kOIzq62ia0gzcvA6MydcSFRN6uyCrt
pEDjklWssRXOYuWTMHlxrHvvyJGF1jqNcJFdE4ECo+F+jOqLe6A/XTzPzoyjK+q3bgn6j74V0z9r
Zu5ko58IxGF0kgg3yeCxeR9/6x1KYS8g+CaOv3VkZmxi8sJ3cUxrWopMbXoiVLbIA4enJiEbyINV
OCf6DcCvL6K8v8NagMMvZ0J9W++Qkup5mB1Wncbs7W2XygQ1yL53qMaDBnGGBgGaf+rwUjrdsE9p
2a0I+XAOrWleZI/DPh3aDhWUfgbqmuwdLnNWbYj9MNOklSVIprLZEzt4D0dCZnO7u0FmYaqv65vB
caKtEwTfnaYbwVLqP710QDsyEuVZgp9Lo7bdV65+hriyLUNUH+1otaswYpdoVfTZRtlyQcZp4uWf
iBaJKCsSkyDYX3iSWb+6lp8ghwtTdjVxy0wvfiaQ49VNx9J3e/N1LKCthqm9qSUg4arO8l3SfhRq
KE90+SNKAbWO6qT5G0qKLVPXD/mIYlG3kOPEpazuE9u9gz23LZN2g0GpZmZIRXOkapWbXvnocmLB
CSj+qGihfVrjSJdo/OikRLZV04VNLJVQvEmY9WMJxG7s0Ghn/AOKrnK2SawfRApRQ0+NdywLHyDy
Qp9UuzXwqmNDRowvCa0HON7h1crQUTaas/Zi5w2Fd3YKZ7rn4UzARuN1fNg7WmJKOGic7bxDRPiE
KmaxicyY6BPsg0kqdjR9alAn7HPAD8E9teyNSqJ4l7nkEpqLPlarrRUYxqMpgViF2hxvdfuC2zUY
J20rB3Ie6X/uQjN0llkf+V5V+F3Xi/BJ9eVPnaSyVWq+1ZgEaKpqEK0Q+rhBGq67GMGghbyAIEF8
tqZTEsDOpGMEwvdadcmbYsa8trMqRRmPmxPz7IthtzFtU3A9uZ0N25wjUPdZscuWqiOxt1oBAK7C
i+unVCxpPKPUmBLCJSt7j6CH7niPWTQpTbmz5v5nOJjtboTUh4vay7cmjkE7if1gqp7iGuaHtOo7
KX/FaSpGpL70AtueCf9Iy7DPoaLP2rxXVsVFMP89NZO2F7njz5AYwGy6IchuPDAk+TEbzPe0++hw
BdXW6vTu6FRh5cODeWJk5qzmOSPxl5rXMd/RED3PYkQm3kvIsQ1XCOU5VydtP5Y4W5SzGMscpoIT
5oEZXvgLCSTTOG1jw33VjbLxA623IaK3B2z7xt7GVgTDnUIC6+Mfr2xrLNnNNZ3M7qWP3Q3g+V2K
d/VHCwfdgM4qph73w4DBs1zElpOXGruqabOz/eraNdZEJxUrjMv1hn5DEXaDP1okSVs0zAlSNTex
lhL6GCPjXYSqVo9RSFPamxg8BO+oSgb6+MHANdxuSRoq43ztWZW2A613FWH+K+hndHSO+5rVxW81
W3+SRbck7UhjfM2KEOfRtlTMddNcDKt5wFmLqmszGF240VxUwrRrrkM1Iv+FLZyJwj2Mg65t+Kir
luWCwacwGaHDYBvxZG3drklP+qROpj7eyrZiTJgtNYEW7+3aPgbJ9LLsoXd6MtSbqcWvl9cwsoVt
UGFX5boobijAFgxzR/SMCZ0FqcxkDfgkwS1R/8xkj+bltNVNKJFTwGcFhmW90XT0OuCHmewa7TIb
LBZf3eSjGsi31RgUflrQ1SsAswtDR2r1fbBKuY2y/MXwGKroFEXnUpRrE/DpGLGAyCX5qy7c4WJa
/b1eJP1Rg9eXPPNDV817A6TINjIi9zQ4w8sIl2pFv9E5VTqTaPCXL7FimitQVetu/6zl4a7OsmCL
IntcUPlQAZ38SN1+6VWHWjbq8K71dbt27LBknIkLq/O2oijqN67KgFyBm1gWug7dme9B0VzgiZob
hEwXL6EAaKrFT29hAI4bBOSy+FUrmkgY8PF7DvWNpahtzJ8OEbErpSab3R2mGyXnHYqyHyrVFwfB
nwC55L4KQ8DfSbXivaNGHVgCu846B0P0rU9t7UJcBFPF3NM3fTU18Kbe50JwZesdZuhmIK+E/HxU
E1m0dgD/nNHeQleaxUWS8bvu32qPNCsgYf22c4YDC/afsWarMQVFv6a7in13ob15aV4d6tSIdt5I
SniONpyYsEM1s347y06pxmDQtGGAcnbQ17qOsXh2zM/BkNnKmwOAHoIQNgOKSmwpzlCF9kz2DCMr
4ycmVA/gmIdmuvVOg8I5A4U6ey4Af2SVnhxjUkcxL7n9k0Ku1AbB8IJQhXOQlYdNYvCsEn8cEiab
HdapnL+cVoMO40jsaGE1QG/4Vhl2dwR2WMual16O5YGppbPFAmR+OKwXbe7ad9raz27Q5VerDW41
DsxQm+LXApnAypJRcAiAyaEyFpA1sSm47/S79G3v0BdBZzGfqZS+JTpsh9gc39K2cHYWjj0zcYuD
gxjiVKU7sngnuh0CAW6QZr4o8huKPnWMxvypb+hpGLKvjoUJx9N2n0XfwzUJ0u480E9ZxdI0txC3
iPaymnzPNHKvBVYPlKJgc1/I4bypoT2eTLRpNvijENNOGWDWCk3tqhotwx3cbfs+nPZk5e2UMe5N
OdaHwYTtA4rNJk4h+T4G48j2pWfqYSm2x+JoJCbcAyqyKD6mcUALIm4umXTrHZQPBmpkUxEIve7L
CtROjA44YfNLzix45SBAeEQxWDO7lc2O0f3SyR+Rc8oC+7CE1sPzEaMGw7wH2JeAEqDQKTS26gMX
RGFEe914s/Ik2I3A71btSXPnD003KnIA5Fval5/jojRrAqSZLjzKAUzb2nHVcynnb3aBw9PmjeIm
upa5/ieFFKdBYttoJHiRRA76SZ/rG41M/F2D+YrOCYTa0lEkl5YhZQyvmJb5xopYMyj0/oe68+qN
W+nW9F8ZnOvhB7KYgXPmonNTWbYkWzeEI3PO/PXz0PPh7DZH7Mb03QAbG7AsF8mqWhXWeoO7RSsR
ER50W7nUaXcEh73JBg3ZB6QW3DDa5IqKvCbYXZsVfwVgD1GqFNZFUbAX1psUKZldFOHw6YqqPhYD
8GlQVmQ8KgH6A9TbjfDHHSFR3yloK69FRNIoTTmjjCgGihHlXyr2nj0W26Cs7zBnljaSHvwqMPne
In2VQfSAAJPmAn0lD3Vq9O0wrdW/JVZxyPS+3oai1Ei+tPY+cUF6Kj3azZVrfAkTzozgcTbDaIQw
HUL1pmoBNZAv3coFK65Zf4Ud/Ih7Rv25LiZZFd0NOfkEbCmd8pxa6X6IkvsktapbaPC45FUq6rGW
8TA2AtFlwFJR1cLLARsbee+9jigz0NQUAtsGtIey4rR4X8tQ5+Nsqpkn+F0orUQNs4Oa1nVQW6qe
PGTs/gKbkR0IiqckcF9Q3FW37jh+znK9BcSIprqqAhyUJ1S9WWQoUGcqaHkj2qhNfAP2vFp7kvKt
FOVxHO0eow28JVwskaU68m7Y0TWksZRuw60f1R9CsFOSPXKHQRk+QSkJdmtARsPGair3CaA6kdnU
FM+TYpO2UF5cH3yJHyUOanPyDZvwIXA9d2uO2TFsjGQzlO6TpOL+2yBwMAL0hoeATqj/i6uLeyOj
orQOnSgcFQDIzbEpG+zEAEp7kt7uED6tgMqPD13vgpkvcZIzU0nd1KaJmmwlv3vgtndjWH21s9vS
A26UjuoIVL+Lj0CxlQ1HWAQPAFDsWy974QQEGh/XWTbA/LEWRD1KHXc6vjW7ihLWQfLQJ1cxbexL
9lSNjfexArSLpZ6NpFcdZuvauLVRgN42LY4EgZZxqDeN1zjK79TQCO9zRl02euVGhmqCLna9RzXC
oDLTURFAebFGAHXtG4i7lSbEx5TazsZsNKcekb8y8TsGFjxJXrhi5xsgB1pfilmt1UfY1tIOL0Z8
mUEyeIa2cyeRLE2gyFcN3DQGGS89uw/EIyQTSqJghLRJTuxQTZ4jhggBLLmau2l1ki6R0MTWBQaE
Thno9zYzgARYJkL15YOrcffJGg9lvAQlHA1Fq86EVpblxUsUUGZS9HxwEhmmA7jgrR1y1k4GJNnC
VoCrMMGFkzgF0k6dPM9fOWMdWqv/jggLR2IDf9l2quc2hXVDbWp8MxNcB6Kk+ww6Wn8sVRQnrXZ8
o1iF0wy+9iSG+K08T/yNcPPAwRFmeJMV4KaoYj7nihR/ihX58Ocf9QK4m01Je/3nt7Clj/EC6Qqj
YP8du9fMhIlus9Y5YvpjC8Bo1SBqeDdKXv+qSvptran1bUJpnlNq+NpTkLa96M0bLeleyPJPmTTe
W26C9/Fj1pE/f0npMdzWrhod/vytkYDnq4q6uavBM7+oQ75qbPa3TiJV2LT2i4tfn47QzCdkWewX
NvPYk4/o22TPg2d0lMiY2iOeUJGBvXDdWkecrlUuqLjjeNAtt2WFniwsDKR9UPFC7Bc2hAZIEgiC
/N3uTBaVMERtrDYfgmh8GdxSvIYKoMkqLFKSX5wzODxFa8uL0NuK2bfUlnUpkFvsg5K83lU6IuZW
2vArOaEXW+hBDiLKf2guRH12sHfSffjVMqclKiSvsgwtQCrxIM++BTHgTb3pEJMnlR36vvqcyNI3
dnh75RfILUmNgRm1ztpAtpfDUiH2OfvXTjdvm7aSN6QrbzyjKLd9pslvqs2VJ0tNloQSccg/Z6A2
4uyBPDteLfj5WnWVf0KV2cHySj4aCTRUdbD9Q4oh9w4TYukN++NMaV7BYEqPFbqGz2PFfu7av2TO
l9SZOREyLQrY3JB4de4cb4P+zrEs26ZpZx48K4p3bZDZexKR4M0qYL8Nt8+x52rF4Ttgn9J7oHxm
3u69gEp6qvpHQAfglaY0cC6xMNb2vT0xVw33UbYL6g6BS+kATUK/QGi39UnPis59SCEtfVFdHy0K
m0SjoaI2VdcCfmNjcnBBDrWsEAHL8g5TvVD0TmlM0r9KhKptBh2tD4Z92/nAcdvW3mmcBd7ctNkr
ovMO2oDult9FMDTksN9KgDjeKkv5EpBnD2G6HLpBMz5XYPB2JZJv20gq+w08NsBgOshYO01WAmj/
HtrT8LnR0RZ3jdHC98WHWJyaAeZdvX0kTPM1WhzU15vbIjDAe28AT3+LtdZ9QO+WUgML4xEHo1f0
G7D64D6PppUxPjVW+y03qc6kRXkD4FO+BfkkkyLjlli2o7ZPEISEuQDkCohneyigH4Sal9xVxDNT
GD0kpT2oWIDrbOY/xkjRV2kLIg3HbI5bPaAnWRq6nUFS5CWok99Grpg/85Ijop3a78JC2d20iPzU
QJcmyhFY6XwLKZ92/NqBFpNiSfkOZGFnley2dTchjnzN+iyChyFQNx08z9dKk+rHUNZYfGs0evH2
QhQgCR7SInzxcHR7Kce+fihBn/T68IsDiHeHI1X9OV6XY3MjpVJxN9g1KQs1v9GTXrlFT6NIc+XB
RsUNoljx+Od/bYTrBQRZD6BF9mYkcnrTCbI5XQ4FKRQZNj0Tfwml4k2vqdodJHzUumo33WmGicld
lFgog9toSxkyqtH9o1A5UitWy5EscO+yuv6eopvc518g87wDKULzXo/TY185CiLr64rtfuPF6Ev6
mXnUg/3QkKvzp7R076qPpd5Q5gv1t9YjldqX6oNcYj4d1F2za0ANdQ2FdL3iGhSRYeAsGzxSE4yx
idM+4+M9BbzVOa2twRPOt55eWejUbnMONOs0z45F392RCQUhNGDkNAClECzFLVQHzlykQ3KSWTVr
RK8Nya3tcwMsmJUHAO18aztaiPyj8uaOnU62Boks2xY/85CjgG6hrhK54gHSD77V1KC20CZkZzp4
Kr6tk3tJe1xeW8z5sqcWEXRsKPT+qCq76iAD5dgbHaK7ecJdwiY1iWOWutWAcxvdS9d28T5GDoEE
OcATK37SUoPjHIcT3a4JKvIziQ0gKVGqTRSZv3WqDHeaQo+aGugPKF0s9yPAIsqeXOTBA1umDOy7
1O8EVeo1TFwg5kW5brkm1gkHGlmOvnuFd8jKsXos4Av6LhtgH8JDDpGMw5K4sp4yK6t+mhZ2I6jg
uBu7GtKjh38rG4pLfTeZij1Qgl1AM1t7sL8HZUvJWmZTk5JWuwc29dqFVOLukTSzXqheq2P2FUKg
+jTm+reezLs1pDlqQNgGe8BjdqpRc78ZkdW18zX7UHBnNq24M1rHz6GAtIHpAY38RboCLeocoHGX
6UdgE2tN75gU2Se5MFBk1cHQUV6KH5W+2UoVStCoYXnYTGXcxw17PwYYGbhonzpdjH0wueP0NukT
ZR/pbXKvu4R4PCTEk+ntqDhyTDMYG801Vmojtesy4YYk23gkSxW+CoZp3hjaCEWnBpPiplp5D4YV
CLlZIMcD1N0ENrNKare+0yLpmETCW5vk+lZ20uTbvh1+kqJHlbrFCQvk+u9x8mtCu87dFtirq9Ae
4ZghVWngLrUqAN5x+wvfOMejvwwzc5VEKMFwyWWjiqjm58OmVMgIc3e4I9DFXnKRf6hEdbAnC5MC
WdPJGmYXWsg02aNAcptNZ9TbLdW7VyWzE4QbSHSFue5vOL0Eh4CTTjLGSCtn0k/UY/McQmMlU0IF
ePtQ1Bjfe1HfkMTshq2LrA1JsgJfdm1CZAPRRhwBVRoLE4d1HNrW1g/bVUZe3EnIccdMca5hLWI5
lSweNPKZlLZ1cFAV5niII0W1sZMHxKkRtH6ABkclid0D0W/s5d2aQkiDpoiZ/+bKDI9WT2ABylwa
wAw91kl5jNLRAFGD4ZGKWgiePgGqtFt0U7ZlHT1bdt7hUbBTZSQUI9TnqDtgrVQkCCWqEUorUf/g
T3UL2ObiAKXkK3KlLWOOCLOWQO8AOy/tTzxS/22X+z/SJnnMkPKp/us/FMx+cyhKXpYef/7Xf5iq
ZdqqoigASBVd1hRV8Pc/vj0HqTf99v+s/KnT3JTbfoHzVm+SOq21WzRb4g0XK2uHXsuwblrroHVw
e7lj71hHp9QcnP/Sam8vvI42mZzO3gfQniYUoWu6Igx8gU/fJzdEZCdKyoaCNCkiJdMAg+HeoP5x
x5x6dm2hP+YyLuB4s1FQ5Foa5qwIkzhyg8a90UivyOSHjttLr3LgaEXGNpEqDzXavCuwYyQ4JP3g
lv332CVHQA1tU4XVk+mGd6haxiyTkF5bPNuR6qreS9LARf2byfGtzlB5jfXkxWy6h6TndqE06UNq
EfFJiE6cixF32fW7UMIv1W2+AuZvkIyTUieVtc+xnso3sVe+qbU6ILVZ3WgqGWSleCClXTBbSDyb
qBys9cRDwBVg712kf5IU7qQBmbdN6elf5eS19SoF6gOnLjUdHu00JLVY6upWEWSERK49G9Truhh0
gd0lKL8l6ZdCahyAbhgswOrYQlN5HrJ0a3LaKcJB5vRC0iKOH5Nx1CDtjaQhJsX0CrEVExMcRGn0
+yhNSfn2aAhGUEYpz8gHxF7XWRe8qu6YbQPYbyBOMoPzV7W1wobQzDnF6EZy0Cc2hyf57y4QQjwe
qx8oYj3gcN+jL1TKu1bttq4eozxTsL0ag/oEpv6oeRWXkAQUT67bGzWxH8VgvLUAMHex6h19NdIp
4yjRjjvFpzTSjppcIxXsRu8mxSN0VdGum8i6kHFIoOkoahtG8ZuMUgtjJ93UqX6vZz0lIa27LfsY
Q1j8KaJEj479tDOiKL+irOOtz09vbWZGrVoWUE5FM2xdkYXM3erv2Q1G0VVSy2fttaB9Uv7jLcrh
GTmwfe9W+bGJdPNYsAjHkA/3Ja6biL40u9L013lSfoW/+9zK9o0kwbaW8/belL3bBmQUNUWlXpud
iwAN2jecoJKVRk13rZBxhQmJQqDmAcqmOA09j5TaMMbBffS59xRlk7e6sWkm5rchaRBPLZNTA0qp
HMlC8EHu9wLCzO5PT/zbJvovn+5TG+kfJ67S/+tzlvDff07/5r9/54+D8j9/ugt+lFmV/a7P/tb/
V27ruD6fcVsPftXpt+Rvo3X+xb+N1mX7X8wdRddUThWKrPxjtC6LfymaZmi6gWSuYtr/OK0L9V9I
E5vAbjHcxOTO+sfB2voXjiT4tmvCNG1dY0r+vzhYY5J9snJLOI6YGpuJPTNY55lDNsYZV0CWxJwq
koTw+Ukn/HuynO5Sf28K/zQ9c8QGgcl5Qkp7sKPmuApAqCCe9hCA1rsUmAvvPn3Tye7XpzUStqJq
nWzA/COMDASGOK+trnv9ae89aT1r8QYq9ASDaWzMtlZlWDARTJn7DHqK5x+x1Pmz7RvvwMBwR6Nx
BllyYivZoq1z4YjA1PlwXCe78pO3B4jZ9m40tA6yc7I4INsJRKFRZFN9NJMO3eQQ2yQw1Li7Rtd9
jTVbHrmqu2ZY5/ic1NIdJ7RVE5pfznfUwlSypq88+RqlYbM2FbNxCtOEaF93cvEk/Bqwj4Gv8vln
LAyGNYuEIQ84YFcFkNtcNp9CZXAxLgChdlXr9rS3nHxBDza1T4eezXzsSAZoj4Utfp9veurffw5f
/x1n0xJx2rQQSR6T2m2gPvjeT6nifoq2rr1PjaTyHaDU3iYIq5KUmR2MF458U9sfPNOcDUgvQ/6q
9Kp2cDAl0+81Ti8rP1B8urERTukk5YhNwSeAENl1/WfORiew6hGgmQrl27RyJFN0O3nsMS5PL0ze
qZ0PPsiaLVbIita+LGWNY1YwC3N0GYh8UCI1Gtfm+3UDNc28kzlAEtQzRo8ZZkIi5yaWo9Mk9bX7
2lou6uce58cceX2Yrkr07fwjlyb1bBHzzc42chk1AKUddUxsEH+jHKYr4c117c9WMKsB95jYfuOo
BfbXdo3ymwKH8MKgL4X9bBHDtKEUrCq1U+jijnrNQytg5MTNcGHQZ/eof0JnFpVG7CIkA7veaYoB
opyfapQJJlcLfVsO5T4v60e1zL9VMTrgpvQCtuQIr+UghdHufP8txK45i908aizu8BBy8a6861iX
DwbGPpJuoTDZ/S71vENpKrvwuUsPm35+Mv/wis5SN0I2QZPxC85FV200GW4wMlkY2eM31VDfgeN0
/tMWpp45i6gOjgD3dJ4WGKm+zTqcaYAx+tdNDXN66sm3xJJtRkBHa0dO7OJGrxVEa8jYfW2grV0Y
m4XZZ85ip7ZbyNQRs2/MTViX9c+CO/W6UPRP13XQLHZEXAw5UuSVQ7Z/aPdpqmFe4rYwG8+3v7Ck
GbPo0cDA+KM5lE6S/0RVCUezikzly1D0F+bT0gNm0VOHlSBN1ZdOQ3VMcjFRlThptLBQ0/R4/hsW
JpE+i48sJ5mnBnyDaY8Pehfc6BTIzze9MLz6LBp0P48GV1dqKoG6k5MTTwyb2aQ655tfevPZDonI
Me4B+P4h96+vA1gPXmZe6PelN5/G42TuBzi3jYqRlo6eRQ9JlrySod9DH7+wTS29+Sxw83LopczL
S4e6hIlsalTskbeIttf1y/TUk5fPBZTCoqdfVPQv8EveNKE4nG96YT6aswmPph9JCI0DqJmnb7nX
vaUQT0GyJivomNe9vjmb82UfRa2Us2PklJrxGXHCATmI8++/MK7GbLJ3TReWeW7Vjt36t/AgN4WA
RIZD1nXNzya8bBuQdHOOagihJ/gBYVrahPelAc34ugfMprxvkrTJZc5odhRUd52iSLsCN6kbpCzH
C1N/YW4as6nfoABASpsyrQ3cFW9fkUUXjv9LnT/9/GRe6iLs2RoFjmrVbRw9R1W3cYNLEbswM43Z
pE8VtEx9JI8cvaj28TAchZZvMNn+7EnJhZVy6f1nu1VP3kEKMe52MoRD8AbTvtY5An04YZwf3KVP
mO1Wsi/KISlrVoVGegjC7Da0EoRbxWsDGe+qR+izT2gtYZVJGpWo16lwTpRdGSr4HyY2Gmvm+Pv8
QxZmkD77Dt0w41o1GGdFVd+xHURAodydb3phCPTZ+pN1bmZElsdmRe4xwiutMZ5Rybqu8dnCgwAM
Bcxp3ZTG+wB0KwpzK3If2/OtL/SKNlt6rMr0Ui9ndHn1n0UamCSE9R/XtT1bdwZElcMG/pET1pwB
rd74XuX+5nzbC12uzZYcS/PMoIhRvDfhotWmsh3wJB7H9sKiMDXzwa1Qm4LhZFEwqpx0sBbTLab6
jKP4bWdKqIv0n/yyR+Yqv7vuK6avO3kMYhVKn5scRfomQ18jwvBGWedZa4eAL6zy/vxTlsZ4+vnJ
UySRB1Vc6qWDCu7vVh7euvjr+ZYX1gZtFrhAm4a8pw7joEY7wNVC/60xQspU7UMAlv78Q5Zefxa4
XpXJdV8rBEDqY7kWfxra6roTjzYL3G60NQhELM+wFX+XeJew6GAYcv69p2n+0RyaBW4W9mPSw5lx
AukxCQ5F3W3C9qWPX4v+PcI17vxTFnpHnQVwQs0C7z/OhL03gt9rwcRIuXi9rvFZBLOvN5XRsLAh
p7UV2CSVl27gS689i9/KHqXILmnZmNS5CsRF9afz76wsNT2L3ZySeJNht+RYEJN7HVjLYEH7BeME
hh0+OOxPVAHjdaJCyVB3RTduNRP52CQ7nH+DhbVJnUW13KqyR/W3QgZR67eibL3mHfKrnb26jW6+
nH/IQuip09efBDVy4LVpQDZ1RsxmGhSoG0CTsietMHTcnH/E0nfMojupUInJbRuByQCGD+a0LWej
Fn3a65qfxXVUseQhK1E4cvGrzhy9e2m9X+ebXuqcWVzLVKFllG3RnawQN9eig2pJew0vXSu+MoWv
zqJba4ChpplZOnWhmasG2NWqKMvt+fdfmMJiFtQkBLqsCriJyRBIjh5Sfeu2CNr9+dYXxlXMopps
MDYx9tTxOEoY7q9QeY/GK4sBYhbYkmjxtM/oehnQhhbjvyj1F+JqqVdmgR2FZi2julg41IH3vpLd
69Fw4dK+1CXTz0+iKapUo+tzo3CoOKyy8asOXS9NHs/399J7Tz8/aVxBKsPEOxNVd3ydW7Xcp0Jc
2GMWJrqYhSjeQWAcA7okgJtUIAhSrjMMCmWzufCApY6ZBancsGLlql44oAXXdoF5AhBDWErX9cws
TnGrjRGwZrIgjrguPYyW0X6+rulZfAZw9NLQUHnxIlWfzQSLBhj8/YXWF7pFmQWoEg2dKSyNpVFT
7gdkGwZV/lzh6nf+5ReOn8osQpEk8kevIcmp9i3Krg20ou+oDqtoDINgAUVeQuiK4ONr1w2EMova
cnT9qEE92akNZWNp1fdC4NN1/mOmPvngHDSVv0+nP7rzQ5ENHcdPT31NAVzB28/hQLef1c59V4Lq
XR2R2PDRRTn/wIV4U2bBXCBDZJRWUDhZiddrGzjxxX5aiLc/Z46TUB7CqZCq0bTiyXuoFUD25RsN
PAzM6wsVtqWpNQvppMQZrEHWH/nXu9rUDkYMSRZ+z/m+WWp9Fs/kxBoT5DzbFvol/cow6+RBUIpa
KaGQtOsWDWUW1l1Wdm5fV4XTBhJawHb7ZML5QturuDCllkZ4HtylJutI7jIMY6jBeo+qjZmo+uaq
PpJnwV1CgnLVJC8cNGdMeDEW4GDsH/2kuTAIC7NInoW31oyQNHyirbDxjyqyo5kp90DhQIsiwXT+
Ixa6SJ5FNOnWSLQjR4iiT2Sx6VyvCPbpmKPwfP4BH88kMa/6t2MFt6po2OgjhGLYPaGDZ3sU/T6d
b//jD8B14e9lA1yVW0RpXThD5T9KRfnNLPGYON/2x++uytPAnIRxkwxCCxMmKJfLdQ1TroghH1dX
vbkqT089aR1zWNNAZadwRiDyRgCIsWgv7DtLM2fqrJOm3SYPvcEO2dV6Fb6iY2b3FokDXGG31/XM
bPUBvWF32H9zVpHkDYmnbYd7b4ng7XXNz5afHr0B4clJ6XR6FVNaxch0JXKkFYuhCn6df8bHE0eV
Z6sPegOh7sYD9o5aPz5LWu/f4jWoX9n6bOmxsKFIkMUpnDwyfkh69SQZ0BaueXNhzxaeYazB5SP+
T+XU/p4H1m1bQpK4ru3ZmhP4UDE6nUnZ9QZWzC6i4U1+ZduzUJXbxsg0g1HNiwQjJ8DQSKEJFUOu
p6tefg7RkcPY96FucKW3jIOIvM8mWuHnm9aJnP/7dIJx1t8RVdQWcuo2iz3ObIfGyt+G2NpnlfR2
vvmPJ6Owp8eeBGwAxWBQMgKWusI9eiAOUlsX8mIfrwXoKv3dNJZ0+HgqHp2SJDf6IDaZaAAcW04D
b+f8208D+FHnzFYD8LqG5OZl6eBNGBX3o9Dk4tApae4iRZUinx17niU2HjIo/YWvWuiwOR7HANxX
1FQKHQtuRJ1pR1Gpz+e/ZqnpWYfVCNbk0ZgWjg6tZcUfJ6eiCyf2hWlkzXoqhVqgSuXImQFKKAKu
Yfo7vrhdLb24+Hukq9yLQ9QbWJRTtD+ySdLOfT3fJwuTyJotlnaTxqMElN3JVIhIVg01ItGduiw+
jUOzPf+MpdefLZnA2nvwgSbPEOgvp90DRtgXEuh/jpQfzNA5jibWqiprJ4swyOUbSQzHpkLNFwmC
IvBfpKD/1Cm50+YKpp4u92L1EqRr4Zvs2ZA0Xq7GVsyKFHTF7w4tnU1Yqt36fIctTCZ7NihSGGKh
XE0lSbTQWFOjdUwgqEhjbM4/YGHU56BECztzW2CJ6iTF8ArO7SYv7ZVldN+ztr6q6CDm4MRQFX3S
Qhdy3KEMw1UyBvXRx8Hv8fwX/ElWfTTws/2MQ4SWjlPqIDD6Y5tr2xQWLABLF2GbEBaEQfL9kIqk
WePpcg86G1UonH+M0V6rVX8DYXWLMSlMkWqj1uO9FFBKSiucatOfSlbdyur41RrMg4g7NKN8iIMV
EqOoZCv27vwXTC/60QfMNk2tH3Qks8gKYZUL/cnkQ26V7qswUcvTpG0XXtg7l54zzYHTHagQSqlM
p1HbhKbiInaSSvs4te4Qg65X6P55q0AyLkyspYfNtjtNcQ2tVdlNyXRbQL9RmkRwY2zZ++r6WMHI
hvdw4Sy8EIJzJFgheYgPlXLhSIWPC2vx0NrS1/NjsxCAcwRYM9ZwmUyaHtCqSxNz0yvyY115121E
5mzxiK2yNUjT544VNa92rDyJ9tIetxDZcyiM1A1qV7tsFbZR3JVB+TkJtRepsTaSfSnzvfSI2XLe
V7Bc1GbaMlzZx2bKPoadvGls8VjHl5IgC2M7R8RUIorQqGLLqPtgD/IbNdNif35sl5qeLRyoAVpm
X5PqNZDjkqPsvtWLT+ebXpg2xiyk+xGFD9xCcmdodahedoAeGJ5QoXchlJdefRbKtUU1yx55dY28
gYo4kQWB+bpXnwWuVNd+biHn4yD8/1hONmt5d48Z+4Xj0dKbTz8/WYSsfFDFqLJNq4384msyXnjR
hY1mYToas5NXZqPqO7ZJ7sSu9d7GGUJP+r3Vh5+zTHu9rnNm8Yo0aBdG0yGprdy9ikjZSsv9Q4/R
w/n2lz5htt/relYkYVSSzmI72sFwq9/dqqtXFibTT1YkB6vzz1kahVnkKq4OGahky/Gr9Ni1zb2h
5ReO7QtTf47XTNRirFuvyJ2sUJGiLtae0F9UV3u46s3nmM1Jc0a1RzYxQ8+9TSl0dxV5pr473/rC
NUefxa2W90bd+oIVLW8+t1mB3L2/bYNij6u5voqg+55/zlInTeN/EgWcUxUVfd3cMZr002B5D1Gu
7tGSfb+u+VkM+02X+SA9CjAx0U9UZPBwQsdJl9UL02dhmuqzIDYbEVpexzQ1g+bGa/rnru3QiUHI
Nam35z9hYYbOkWAmYmOINzDOUu9vq0hsEuvfHEboiN6v7PH/nKxOWWlTEuWD89Yc/xUa2DwiN8MK
h0wUYsv9baiLV8mXntBmx8MOk7482NTedbg5qBV/D3bn1l0d6QM3f3Lfadk8IdJ1qCyxLQrUoM93
18JxS58FdFo1euV6LKuhrh9iQ0IbKcDGt4EYO36xJdRdZTXYnH/WwuSdI8WMQOSj3DD6EnLCuRE8
23L8uUAW+nzzCzE459giJ5y2dsDBpVK8jRx5XzDZPo5FfYca35OCMdX5xyx9xSzUPbjrht5wTw87
GyUTr29W0ZD86MzkymTYHDoWxJKPpVuF3U2JBbWnv+vIoV0Y74Xw+EPDP1lAENQL49EHCziWWauv
JNmI6g3KeRClz3fPQohr04NPHmD3WDz6uZYjmSitIrAzZa0+W1p4CMfywk6xMGfnmLEu8etJ4ooE
ahfsq3E4Kol5U/totlod4meaiG4LX7mQ3VvqMPH39/ixbo4um5Mjx+qd1vSOaagXTkxLXTWLb/A3
qhTHFl3lx8FK9UdHxNHWLhFyw8ziwnq4NF1nAe4iem3UZp87JmoUpj6uFa/aDd6lO+hC83PwWKqF
hVbjL+7AFNuZTfKTuw4eOgjAnp9OC92vzs7ao9nWEpJIudNMQpJJch+EyeF800uvPgtkUvCSnhY2
edtA+aJ69m98rm4HA2ml8+0vvfpsr/aMoQGTz/KNKgC2qike92WOKP91rU9fdRJnpTzq8SCHpdMq
vUNB51EgcnZd07MQVodGUguDPcHD9W4l2bgbVYAVLrz4Urerf794bKdjG1GqdwofvyIEPsPefZ4k
g657+Vm8VoSOKgyJG1Q3vCiutwf19Hpd0/N4xUglBeRcOhQS0C9UAWpb2+uankVpaFExHjWKZhHl
j3uzRgOT77gE1/p4JirWbECFb8iirzL7mIoC/TbJGQvtwrXs49FU5llrlGz1osloWgFxrGK5N6nG
DRdJXB/v6Yo1G03MkzXwQ619LHvxBe3ipwGqwsozzX3lya+6FHbXBescL2dLOeZvccc6I6Q9bI5f
SOO9nR/bj7sI/ce/J3xfJgYHN1ZgTD6wQAnW6LFsI/VCsC5sInO0HE5gYxrXHquYMrxWafxoBfIN
FdIHimcX5v3SB8wWMkXOor4WrAcUX39Gqn/oav82EsbufP98PDuFmB57upIBj3AHiUS4jZCvEXjP
nqVfmJ3KNE8+OLKL+cwvwkKAOZ3uq1H03cpqbPzaDgFRvC9WhTyJ+EdtA+68vHfDVtnEQwgVveh3
eqM1+/Pft1RhmEPsFG7iNkzdwknbdF920jd8Lp6ppd6ERbgvSRHHmfxeaNndhC4bM+3L+ecuzYxZ
7KBwIbSk5TLniSff/Zx5SGoieo2w0vn2P45NIWbLoak1thK27J9e2n4bUzyWbTfCSqbajWr4w8QU
9EJsLs2/2eJoI7calTnzD4fDfYv+c9Ub6165lM5baH6OxDM9+Em2wfzTXSyTEhSMrOdOKS5E/8Io
zIF4flqVAFoBY00uW0YmP4ZqtHeb4sYQV2Zs59A7y/LdQmEFI/8vNxvRqOqeglm+jjsvxsJaSy4E
6lJHTZ94EqiejqONnVJYJZl1i0EWhi/BMZeaC5W4hXVgDroL0JFu1AJMUxDUayRodwNSveen6lLT
s2XAlbFXRtmKGh+u4wNqwSaCCeebXuqU2XGGc1Iqxp7ZgyvOwUyTTarp60i/cNlcevFZDCdC99Jc
mobWDtBDT9DQjQPtOt0SMUfZ2QoLYp6yQsAJXpcG9kUkQc93y9K0n8UsaeYY0iJ1/7GwDe09Qfby
XaBE1L5qMWe9QdbU8sIIfLwOKfMCtA7uxxOisI+B31OJi39FcfjNNbIHSW++NIX5fP6LPh4KxZp9
UYigaWqYPEZDaJjEIUaw161vc7Sgq2KZ7gYMsp2HjzVGjPZY7iLVvTD5/wTQB5vgHCzo2wZAY9cm
aSjULWKLR91Ea1Fzb4dMbFt/eBKyuonc7q7AR632x0++Htxoo3fvVuyIofV0TQeKOZ7Q1eJajAo1
K1Nut5GO+XXqXmh6YbbN0XjssI2bVXwhxhNbWx1vfEWguKi8mlG5ue7tp/g/WfzMOmhijGqouJk2
BiHq8KkGIHDlDJitTx4uYF3na5mTy/46To3yuVVD480dugtnkI9jhPH8++0hv6Fd3Ju5I6k4pImh
2tiWd+vK6V4HF0A5bnu+l6Yz7UdTbbZekRoLhkGhvoTtWbrqZKXG1DwbvFWsNPjG4WBWhthi+smX
stTcCwvA0ujPDiKBWwIvbIHrDV2xNRHZ4ygP28BE17W+rnogz4K/btLcsxvy7l3Lx9QqI4/ju35h
+BeWljlqLwvKwK0qapVpZ6i/fRlPp7jEguHK5qfBOpm6igov0aQ65IStlbxUGgTIDPTzVYGhTAp0
p633Ut7HY0uluxWjf8MNU9pESVBdePePJ64yB9cpqt+JUude1pP7lnL/GMVoRrursh7g20VXlVWU
OcaOPDQO4Qqp48asi5cqV6NNoRkyBuE2+tfnQ0MR4sPgUOZwu1RXvTAN7MxB3RwN9CaPX0eAFZs0
KsK15wbaFntPplcPIfYWeG6+lXxN/y5JJiq9AL1XcWVoa3MyKs19zBoQC0zWkcDOrE57rjOJLbZd
jy9SL6vFRmvbX4nmR/sYPctjCW5jFRhj80ou0Nsmce/KK8mv+w0F/x7PJ9dHezzFEM2W4hvsQ8YN
jij/m7MrWbYTV4JfRIQESMAWOAN38Oz2dW8ID20mISFAYvj6l+et3LS5RJyFIxx3IXSkqlJJlZUJ
TtAChKhzexPWWiqVOQPwRA41IIsH3+S57oVOZmGhKyl6qMExSLHpMXKyQajxuviqjcGzFcU9rl/J
YCFLFFbFjyJcwWtdBeMl6J0bqXTvpqFtoctiyipdVyOTYuleetDbQnez7d+4pahPpZnHBG3rZTJ3
EN5CKWyJcai5p9bLxXsJWuBHlwVDOjhanWYemXMTlX/VA9jge9f3sKEupC3q7qNs0bNJoOhzJhAJ
SnwXivR+PswxgrD6CVpvLwF3aZEqtdxUflhwWWr7Heza64fczS1UYzvQBgUgX/W0/7MIQ8Ak+qh6
M3d0+NCCWP8FejbdZS6U+6wZGa4S7J9JQGbnQVdV84je5uhSh/4niKP9ynUNNVnPhWRYBDaQWUPS
Szloj+ocqDVNAUoMBKx7nzkERU59JKD26Pg5VIUJaG9HSP85thzSIoKWyutm+ud8FoyS/3ZnSvwK
kFA86DjmIrwogZgPJAkOKu17g28iEVtRdxVURpniXQxKXrBbxNH09fWZ70TRLbFcXc9TaAcFuWxE
uGQdkeZTkFYdrMve6JvLjz/mjgjaOsh8TQYo0YCOai1ncV8A2jJeVdByKZyo55lTMXMqyrz4cONv
voKRvDkoZPz5lKRbsNPMAoeLoONZ69RlxpyxvUoHTGW1rtaE5/59bCKgJ/m3AUXacX1c0FlW5znk
uqFTA8ZgDR2C13d5x4SizfAgC+78lq7yYUIrpIR+hUPIk6zUwSV0h9eNbmGZw7RC5haSJA+qcYaP
pKnIQ+g5buZDPQ8+3UePrQLckZrA/doL13usi2D5SrWx35Yy6NIeQeHgp95c7r/JFN2COKt5sv6E
4JotViVDCb08RVMXzH/lXCcLVJs0/BOog4M0auexjG4xnSJSso8afM+I2Pli3oQilh/dj0TF+qvz
4PkxuS8MbJGdYBQdLWj8odUBafWevYVaZIL688Gy7Xjqf9qKclpxvE5EGYRBwvctk+4HvAKygyiz
40bbpiKp0KgNkZwom8y33r6Q9tsYdRBo+/m6ee9NfhNmaNH0whZdlI3Vt2GQUNE7ohHdcZwtLD6v
oc3B81sRAHpE7mMPdUsr72O8pVs8YgR5ka5cLct6yU+u+pvnl7A7YkPYWZMtIrGKwnAa6Mizdeji
gn/n06/XF3tnSbaMXH5uiAdaKJ6N2MO0gTi43zGRBmw4MPQdY9mCEAMHD0PS8RnCen5pbZ7Udfc4
TMNHUx847c7abGnzF2+tNS0Yg57BgHTVR8fApMDjcNcCbeGIheSVzyBTkkFn6NzlkIRBD0o/sA+v
D7+3PFtjD9FURRoMb7rpXNtH/waRNmh0uQsoQPlt33+7+Ey2hoalkiwrF9BzNgvS1tCH4g74BKIp
P0dW53EuoDv++s/ZMactVVfvBjWVJsJuQ7QlRWuaOpNpAIPI6Bw11+2t2Ob0G5baG2wLPyPu+9H/
LIomo/rDKvv78hDublZsAvqXScMy6f3UuoROcgSJuc+vr8+erW7u6YWva7pWC4MqJgiroRYAqUfq
H92v9kbfXNG7wEH5wWD0Zg2m0wjNkYQglh7s7c7oW3SigxfkwZ1gqnPJnpSpv6jVP1jzvaE3SfHo
l34JiXeWKSX1t5ukkIVMSe0M57uWfYtNbMZJD7OlLKuAcz0zUcnzJIOjvHgvYWIbJ16h6lqR0kG+
1/ytoKQZWRpXHljbEYq85kute4jHyB9h5MaQW8wMNJR04xwktXtrt/HwUFiAaFx83KUVhIosV5Dm
aqI7N/321d/iR6S5qikNWTYVdVjGrW990C4D8vXrvp3ZeDOauAN0cfd+JkNUPgEoKA7ZzXYCxRar
KBTUt4kSJFNTccJVIp5bUNxDwrwX1Z12tXHnBd0NE/rhCOwKq46UdHaj030Ls/VlKOIIiQp/pvP6
86rJR90eWcxOkN6CEFsJzdOutGtWmQ6xE4Iq7hqlbSSP4tDeBzbuzD3bQVg6XLLShskUoZlvac3f
QxUe5BR742/e25oWUnS6LddsvBWyK1kV+IIOwzNQ6/VBkrvjVlsEooT+s+vVwZxxw5+5bE9DRA6G
3jHMLQBxKTuGeug6Z3hygeKQn+iyStDFFIe6u9xlPVsI4po7jd9DVDnjoF2OpyX6xOf7QGN0iz2E
dC4NC7x/ZVAgKk+llv259PGm3UxOmL4+/Z0Ndm8r91vUWXz0rlRsNJksg3cgNkmruf5goeH++vB7
e7s54tGtHJUOJAUyA4UcM4qTLPODiLC3t5uIwKOJDjjbpwxPjid38r/VUXFZSfAG0jsv981+ExkU
8CEFqSJ8gvZPoZgvCmK9rw+9s+5bKGPudqh9DY7JUE9Ig6HMQramhVkP1n1v+E1cwGuvGSpb2ozO
X6R4CyksqFq/u2/qm5igwPA5BzQ32QrGaEgdQo99Oq+Ht7sdk/E2Fln7C96bAYiByUzTB42+1cvQ
QxDv9cnvjX5bsN/sXSivnb2SmGzqgyB1w6Y5edMRc/He4Le//z64QXpQ1dZkA2vOjm4fi4ke5G17
G7o5vXntz1WoCpsBfQFtZwjyBhxBf7zTHDd+aj1d+Ewrm+l2ELHf/kDl6aGl+q/7Vn3jq3qatVgM
R5QJ/Ms4+mkwHTUn3sziD+9WW2K7MLJhl1ewxtlXwI+WfMEb4F9N/wkYhvBg8Xf2dYvXY3NNx55Q
k7WMQYZdiQLy8OGc3rU4W8heq2tQx5PZZJV0Pqz1dK4a/v2+oTeuGoAVZWakNpldoUnTBQ/hKg62
dMcgt0A61klrcFEx2Yi7w8wgK2nQ+iiO+ND2ht+40lCXyzw5OJf8XqOu4+graFK+QWH4IA7sjb/x
JyrqHD2bnckiBqnZPISibtrL4vT6uu8Y5f+Lcr8FAjmKkYWoCmUOvwKAIiN6qRqgYeuj3qa96W8c
ypXChx7ThBhcubaHHEs3wyYrD0UklJ4s//j679gz/M0BOEPAiKjImKxeQVfce2chj5j6dobeAuFq
40fl2uZjFjVdgoLYmfRHr/Z7Q28OPwivd4ur/DHrAy7/ggAQf/RnpK93rckWAAeFvwBniDNmC6Qk
UhL6IKKY1XJwcO/N/WZRv1lOUNra1KzC6VfTRITeuSmq9/dN/GZLvw3tET+cvAnLMo384kXDE8hy
z68PvWOOW5455bc3fQ1nyEizJhq6N5CVP3WGHTjr3qJsnHVtbE69qRwz/ncI/W9157CbQy/ANTLq
BIgeqHUSFtTZbPLPry/IzdT+cCr9B+wW1EHF8aqSNcHL2gJEOoxva73i6X5N84HHkFA5+BF7S79x
Uc+fLSkF1qYYWZfmc9VlxDr02tl7Y/EWMgYJZsg9iWDI+pp99nX/PJbT3yDLOLrERn9erC1kTHRC
gyd7GTN0g141tNzjJmRpRFEHd5qPBO0EyTI1F028+0BwIEH8tyu4w+RFIEccsrl1s8Y0bwKvPwfq
SC1pB4RNtxCxsgzqyhbtmOmQJRB4BwL/E1duQvDsQqOPHSGxmPuUiSYmRB44Ib1t+R+M7j9EbrMH
lZ6yHjPf5OlQ8POsIfLa9tdhHU8l8zJTrXEe6icJYerX7XzH+sjNY3+LKXwM+7AW45AVoY07r0oI
OEeW+0jA6BZIxsCi4OYjtikHAKVv+AlsVKf7Jr7x/WlZwOMGGVvgOF3/ShyRp7pvxzSAunL6+idu
xvSn7dic0ZEjUbcF4Q/oEmvvYQJ+/ZscQlHiHmy1e/Lq3EJ+W6NacHAy/XkzoND5782IwBeeQ0ZN
Z8z7VbQNJFg7VBzua1oh24ItH/iQVzVGt0Gv0jEHuHkMyVEtYCdgbjFvZFETeic6bPUafgEPfQN5
+DGB9vl7XepL6PTQtyd34evIFgHXggLbCa0YMums3dlAKz4hdX0fFwiJNtlH40D9lvdwCYgYkJjx
cDqFlblP0JBsAXBA8ixjHYR9JqDQ4ijo+PrNueS9jGtv+llHCJUrBcing0jv62b858MX6jv/tqpJ
UFWtYGrOQt4/Ol39tNijS+3e0DdD/i16eKEXgtZBYeglTAVkv1yINL4+6z1f2AQmPIXigAKcK/Om
F7r6SQ6801oe8QbtTXyTkJA5hMoACeELNEpzPqcDBL5fn/je0JvAtLTqJqux6qxVRfHiElGCp0aQ
73eNvgVDKKMcEE3DiTWtgdUT12I+Qn7vTHyLhKj7siiiQoD/vXXH1FfFfKJgTztYlp0jlWyhEN2t
ac5bAS5UwOPNHlqLA+CW/bjLL3n0IKBLq79DeP3sL8Ndt35Iav/bOqupZVVO5hoQL4oyUy7F9Fc7
rK1zkLntFLPIFiQBv8rzAfCaLNAv9ehkbuE+iq67Di4QN237cdLhFRzsL6BfembGxAZVFS+cDzxk
b79uf//N+cqqXXvrV8HVKgMZIJWbq5c77Yf7DG3jIQsobgz0x/iVeTyeqyiuq1/3jbxxEDJWvga0
0V6HRURn8HPRFF128iAv+HMuSrb9HQAL9UHBCnud/REvgyAtoHns86eci5jy4aESb8ejHqSdGLVt
8lDhQCEIiXUXEuw5TNdnwLLfu6z+9PpK7Yy/RVeKaRpcwJ/steqXT63rnbsp+NA5UXFgQXvjb066
yIHkRjdgrVhuIlC9N29Mh1Yn8KBc7/sBmzTdgwycP80RDHM1NlXO8MEVEK7otTi4Et9c+b8pGtmq
9bZ5aR0xB+Y6juxN5b5Fy9OjT3WSTwcl470luv39Nyfr204Oi/Ts1RFdQusyvRWf0KN3EEL25r/x
YVrqxQFm3VwjwKqJyNBkFRvx1AUH09+JEVt4pelpa32+2CtBtU8MdabIdACX2Rt648ZMgGixVBMc
LdSPVNITyCnS181m5yJEthiuDmUntyy1vXqtfKfZ8Fk3w2lob95cKJ0o3/0207ZMuxuaTov7SoFk
i/CKfODrB6PstVznc0i7t5quB+F0x4622C7bNnhMAOwThkqf3aIQSemj34z1L68v2U7Y2yK7gJuw
eNqz9sr5cp5tl5jlb8twQ3Wch4mPJ2C0YVjlQb/ezt5vkV6BJJXSZWOv07AmBfK/Ued3FazJVnhx
6AloYBpsvSzMqVQeqJP0etI9P+oR2duJjUc7tobqNhH26leTc1rq9mFpVn6C2sXP17di7wO3Rfst
ZECRxqIfvLXXtXTS2Xmx8odXugeusbfym2OZhKPC0zEGN04NJvkGWAR6en3ef77uki2aK+/pooMG
Q5PuJ4jw4xVNDrfGAR39iIaja+JOwNtqBfdGQ8ECZELXGu8ccevI5xxF5Z6wbz0lB6fO3hptXtQ0
mq9YP0uYUE0S0+nULZeDeH07Gf9w3myBXTUjhaX4d428Ev1p/Ufl28Q6T27oXgtfnlZ751vAloGu
8iM82Y9wMW/1z4pAO1Ww4ks3HpU6dzZii/OS7TKAJ7eElRbum4FP8aDfm8BDfnSErN77wu3vv/mB
lipyB3XbhiVIayT8DRviICJxoY+KwTuuxja+TIxXq3rCdrR4/ltm70rH4dHMR/jJveE3nqx8vGdS
FFWvs9OgiXeN7fCD06PX673RN67c08g6TVvjSFjfSLtCIr2PZ7Qkve7Ne6NvjmfhWuVaxzFXh/Nk
9byYszm2U3vgCDvBYss2R3S/QHIXUbTTbE60E3xE29N5oev7su0yScMfr/+Mve9sfDkqat7QAj8j
ivrvQeh8iKb12Y30E3RlEma6gzxpx1a3OK9AQPFICXwGPP80fB+4NtbB8xz+8/qv2Bv+Fk5+cwVB
y5UTUAtdfU/Flr0V7KWyD7I+SMV29norTjoWJWfjDEsK2zweqv7Gh5AUw5GX7cTTLb6LdLzsBxma
a34T6QjFMiRt47un19dmb/K3v/+2NmXYcHA74o5QcK4Aq1efgjV6O/hRdWCqe9PfePHt8h9MPaaP
LtbLvDqXCSnkfXP3/j13dDa4c8A5rh+u/tr7ZTqacgby84ikcG9tNk7sGW9Eq79nrp0TkHMRdu4z
VPo0eiXpkarDTr8/2WqSRuMaArmKxkM9mNsu5Kvu3pZdZPKEUSvyj6KmdXjtmn4qLzx0NXozlaPJ
uQxIUZ5zcAXMacu7ZnxonCYoAZ+L5jwem9K/M2XzNsvMBM5BO4kBZ6H4YWb6oRxwB4aW4/e7ttHb
LLNtHJa3kGW9rl37dfW9JybRV7neV6pAk8i/rcQqzy8DtxmutRZ46Oq+gyHpeQqr+xxoC6BZ11Y3
IUDh15qHI/ixix+NX5/8iRwdVDsOtEXPKFJU8wrdtOtsIfnq+2uHd97i6CTZG30TG43Vahg1Fn/i
7gwMuGSxoew+JD7ZEl4Z1Gig+oa556x8IeOUeb1zed1q9ia+yW+sW62l9fP+atwi9ZF8gPD+vpfL
LTYnQoJM6QiLsc77qjYiiRgKA69PeyeF3ZJckakTrAJpxJVR95swHyUbMrz6nIvGnsPKQwHwCOy/
E722TFYWG4p+Z2GudeTLxwgCWP9A4iCcYkmH+3QxiL/JD3LLuJVyHq5c6lPRNAuC1qFsxc4ObzGe
oSVhX0fDcKXR5MYTc7IGC5e+vg97g2/svmoLBrm6abg2xJymEEXEtejDg03eeQ7wbunUb4cqLzxT
tnmPoC7LyypzZB1cPvXoeUnqIn8KV6bAXOW/EYTcx0NLtrBPMGiQFji7/19YoDBRKTV+03VzXxco
2Yoc13VbNpTI4Vpgv7Oq1uVTseDMUbmdDrxux163EscmmkDPC75+QBg+V2URR0V3acxRkraz31tI
GcUTCRkJG66hBOfpJIcfue2Omsl20uQtu5pXQTVbdC7YA+o2YfyvegI/qUjBi1Cqb6/b687quBtP
Q5bgyFXjE3kU/FW6/CfUe/4KfEhp3zX+Fk9WjB3t5Irx6Tw/MGUuoIV9cM19CCeyZVbjc6MUA/vT
taDY2s44ELkpmu8SXP4HPrcTWLe4spb7bk8mb7hWU9PGPqt/uOi78F19aeohCWSk0ODO79uNrcjp
6E1rX3X+AMEYFKpvsc86KQXc8vXN2DHWLbtarsHME4AT8hoWVYXEuYR+m9FH+dze6Le//xadyt5T
aE7HSknjQN5rTduuv9438U2qyJVTg7EAE48qccm5BIkhP3j03HGA/zfC/zZrouaKL+M6XP3p7wat
aaONy+rOUswWb8ZmAEtAVDBcBTr2W/kEDpFgPpj43nJvPLcmZdPxAGNrwtkbifYWZOfuUa6yE3q2
4LI6MiHxXDNce+40XSyEsqDT6IanoF7qjFZl/ozOtfJONMMWa+aC+zbshnG4Dl59CQv32fPYh9dt
Z2eDt6CyiHV6qTRyiVW0KvFH9SYPl3ctaBsOQtzORmxRZboPIOI4Ip9o/PEyWpsW0r0vGf0PdIwK
tJEJDA3K9gdReWk7twckF3uz3nhrDhKD1XoWK+5E5XNOeHX2hMMPJr6TqWwhYjcUNwhdiUQa5Lwp
Cv0CadQvhcE7qg3pg6v4l0E2L204hvd5A9lc9tbWj3qqtbyC2Yi4sQlNw+KW8ebIQvfMaHPdY84i
ayY6eXXd+kEO7kvQT+eyXj69bqV7/rbx5nZ0e503ergu7cnXTgwI1CNd2gRfjUN79PT5/2P3Py/d
YbTFWJX1EA2atvpaOODQEj/nsv9QdFCA7cZELdFzQR+FT1Lify7CTw2VJ5CgprkwadB9X9rmKXT8
tAaQeDnU6vjjD8eMNgmzaqipcAOdr3gJ6JrY8cbaSetmZWC/9vt2TdRQ0vETC3NxhAMN/+8/f1qG
22R+C/p1q9Eb2ETdVaJP0/8ErebyIZwFG59w2867j1NA3frTUDRV5cXE7RdRxxJle0FjxjimFSM+
Df0Y52BZlplfCoJt8kIVfGjLfIpuEjymehiW+Yb3G4St/0bPswkvIqReeAIZFEMLBW3H8EkNWo7n
hoC+/UQnTfQv1MpALUf8sVbQxMwjMFMVzMFD+4R+i2QhBWof1BuL4pqXQxGeFyXJj6p01IynU+Px
qwfdDnAU9a2BFDRqM22s5t4r0rXDay7E7ZSvPkKo2/5aZ9C9xNVUr+jlIINZIHY7aPUTarjFiGHK
24XCeFVXPaK1QYSPLZj+l4/GToX6CKLsxVzRaB3KJ7NoYRNuBa6FpQZj/Luu6fLiXb7WQ3NqFJp0
kqaIJE9aL8rJWcoBTR2i0b59RJbbrRdU1ypcIW9h6W9Q7QReEnk5miesKrw5Zqa39WdorNqvFaji
SSZZu0Is0XSoZKHX1kCEI+/Q8z2A5zxI5omtYcxHLuWZgyZLPOZuyPxU5NpnMdU+WG2UaEAPti6V
L5PKnZ0qrYWquxQP62UbhyHewpNC5zzIRLSS7hJ6ipaXkkYDTyMsXB6XyKSWUy3yOk+Z4atKwjKs
uqsBUCjvYgu5zeJhAEg7PJtlzAEB6LxQpkDP9jbRehmfGJuYG+ux6oK46Gn1nYBGFpCNOlifaoVK
bJq7rUs/ukZAJD6fKmViP5KiA1bVAXquMiygX4JZBeQfz+lslTi1jNZUDEHtnxfZl2GMwA4SQTav
a54oqdDoxZpgcE+MVdxNZBt6sFA+zXlibb8uybyWRRmPAUPfRy8jGM/gNQ1PQ9JE9tOyBmUQVzOw
PuhuYVEPHnZW+qeOm3G9dmTRbtK2blm/kwYo/hgs19peAjlNIN1ueiM/OVyLUcQAVRFxXSkR6i1d
onIGcxwAueqfoIr6KB0BiFtOVc0htEFntB2CF7UsadyownykoWx4Emo1B2m7cF6fwbqxknjsi4W9
ZeUE/a6kgYjDegK96GRULHo5iUwWXhicHdB+hA+yddB3nEeEg6VAVvj/ItCNkg0Lb8iZNLL7AinW
j1zT05p7Ea4WxNePgbBt+XkMRfGJTn75fSVj17yMXdiK7lSPs1DNaRqsL95XPBfyFyoElJ9ASeGG
JkZDnMcf5tEDgVQsbcFKmTTgg+9AxjmSKULnf23oU8eJby/NxBl7CtuxEZB1bACw5tjI9fMgnNa+
LcB2WVyqtmnzX24B9VWN5fDa4ucAZQWdrngEmpOmHCyQay1FOVAAvGgf8pFBeBL9+pad29Wby69r
0zf6CdE2rBOfwVQ/qr5BMEaRrFhenIgX1QfewC1PS4lenec2qKPm0prebc5stM3UJOPoCaCnFzb4
SPlZAw4/MLBNXlq1waIvYhFtC8ZzinbvtiuDKfaCXoonvJoW4AQLg8I7uZBX4aleWcSfa8eZvnEZ
Sp2pZk1NyN1vaBjqOKzugwsCxAWuLXF18eMyX+LV69+uBcgQq+F94/TReqqhGfm1QsM6S7jkfHw3
e4r9nDgZ0Oq8rGUD3hc51tfCXcB9mzK/Tjzgwf9qfEv6hFPuxlJDkjCIKhDf5jjzVBA20L2sWu+C
xqtIZMwE0K7AofDdzNVzwwJdZ6Wh5be262gVV35D4RK1I16gj9qs8WJJ9ZbVw098svlOF6/84Xak
k+9VE3Iwa60cyhogwSHByVlBAvowVqFZE2StdEnHrp6b98JrSPdmKarVJCPltI/zXGjwe6uQF8/t
zLwzJP1kbCLyDHJrnJvBzFf75EOPr79U3TLIMm5GZ5zOUP8p9LNUPcViTTi6krWGcFKsFdVeHIGo
w8RlM+RRIteuIhBdRUtOLLka8kQXC7AbvTFF+9D5S788es1ou5isgYEkKnqkovPkqUZeolY4S+Ky
ikVJ6YQuqCWR5c8PRHn0efGaGaVRUDDwZEJayKCYRd3xpMF5glOgItw8DnMBHlTXnxRGKaE2oK03
BGDdW4zI2qJBFIxyPBilesApmHBAW8PnqnU0jGJdsBQ+r1c/5oXi/dduNbp6CZZSsRhBjdXnjvat
n0ZmclU6rII2ifQi0X8QxUr001pwFN0ciA266HJEH9lTTdb8pvSYh/VJO6qrY08ERZWatTFeVqEN
ArKwwPC+dUiZ04T5rrtcHLcK86TspFNfNDhSaawAfyZf/JDbrwwRuwO5ZKfnRE2S+unCECje2bJV
6lStUtEHxdqcXVZXdEAVTf6U4MpHaVq6YUDjcHQXkcxl57RX4LaWWsegwDbtM1kmY5PWWCBTbQ9F
WLCCTuOLM0RGwTq4Pz/RLowMaJKxtagpgsrwmw0G5pQpUCjWe19w3DxiKAdE3mWeV3YdDJKVr6Pw
hjwG03ZLwF/f8godw1Je5j735zcQRgFxUyg746UypL1OLJiKpndLDp2DuBgjrCjLwX713pGzrN96
Kw5rGFkrzJKUdJpEYrt+Hi8KtI3lQx+ABiflo5Q4XutumVPErWp5EUBKOgmhAHUlsKMWNNmFRf+W
1FzkV3AcI9SiWCW8FDiIgmVt3/ZTrEMfnhZU45Q/M8uBjECvF/D6PbxIJGHvuuO3ppvD9V0Lnhye
wj/LHk2i7biAbdV03SPSZMc99W4P1AD8W/yFbiKQnrBmGprMj8bcPAnfW9p3K05f5xcZB4AjWMvq
m96DADxZa4gNx3T0USNaHcfSB3+gQwSEw4DeOcxm/WWkh8diWuVuhT0OwvXMu0FUJ7pCv+lt0IIa
7twoWAzeu2hXJJUDNmowWzlTnVZAQrPY5sz+DXRjTdKakio4i8ry5QMa1T0/XRfZ2ITaGU3SEhSG
VVJFUMk6m6CvRFyu0+CcRNAY9jiXFRpJWO5HLG1UpKN4KV1Fk8kYd04nHWFHkUu1/AagUP3ZOMx/
b9rFm5+1KobiIvxamkvXjStsXi75eKI4rlsIvleExV2B+tClaWfhp3kzLsWL04xuEC9qhGJEsLbk
CwPybTxXAZvUCQT7Jd6rgkZLSOxNo3oMCrDg+m3NHvHaOniXCMCFIltq2fqf3aWYU+utb+cRC6Jc
qMqa3B/fTBVwBzhG1/anBxkfiA7JqoNWmJ1dNTyOIDv3zzlCxBuPQ5I7XqlwydXxIWZ2RmWjMQ+V
BScN0kQyshQnVvNxHaiNHl3uTm0cuWNE03Gp1/o0u1bTBEd/Cfpe5E3tyavmTrwBJbIILuHIUOes
O19Vl2rJxfK3gKYg+APX0WFvoe64WBDdRnMBjcFxcjM9BbKHBlyrxnMI+W7/rePyCVq8w7T8o6X1
QK5UrfyKC8OAWDvTAIdbHTmqj13pVU8eKwgmQKh/bu0KdiGIy4Y50Nldy08N+sPzBGfMmJ/Gzlur
GPoFoXuehjJEgF394B+3DGgJJcgxJ6eyQ5SIB+A32oQE5UhObKnBLNQOkf9VtL3zPdfIEeOlDpST
zBE4Px/zBqLp6YQc/gkpJ7mAiho2vppmPDVjAL7+IG8ADwjHCrobRBMaR7QM5tjvS5Dkdmae3QeZ
m+BTOUAi5jmcS0iZ01Do6E2B1ErQS4mDxPmQd7hvQbNQ23fcD8oboJR6XyrTCICTmla+ZcLxxx9m
DeYiDhuf87RFlCZXvOD7IEYCShrZgKDVqcstxMaBaUNogDT0iPMYLlPGwGO6OnFQyMT9rJUCodCi
xpytpvZE0kTIiOIQadCHGqLuLgiVm+YbQ8L8EpbNFF1xaelFIkQ3+Zd8cafnwdj+nZoa5VwQ3QfI
nQY3O7PCTsGlCDgp0zmsy+ISKtVNiEmFZm+agtjhTcT8KDjTySzL+6jvG/+bLMrh5wwf+bVYB6zN
E6wQDOXLXEyJXrywS4ccBCGXrge46kmbgDcXD9OP3jKysDf+3HkIipXxPhCVT9/GtZrlxQ6Bj+tX
iYeDNARnEk0lnrrkuemMLM6Cz7hzsHUF7xapnIAmSxitU6bXPpRJUFUd/Sz7aqXPnpmhC6VwtJSg
WO5YlxT1BAvHuSlv3ZYcvdqpEiDi+x95X9YbO44u+VcG/c66JEVSEnC7HyTlZqeXtNNpO18Er6JW
SqL2Xz+Rp6q6+1R3o28/DDCDAaqAc046lWkt5PdFxBcR0LFPqrXIS2Gjti39Yu06lU1vTWLiPIJx
kKpXimUs3lJkNJU3tmOXbQsWWs512XJnPjoQ0887yCxmduRJ09hPPdu5eUqL3LorGOOrcYN+gas7
FDCV/92mEt8SSnnmzEE2T4u6U7xH5z8WeqkfM5rX7wyZXPw8NapzroluXP/VzJ0ZURCiKw1lkVF/
5SdGiyt3pNhZC4Pot9AQOsI6uVoYPKZIlTBxT3xC39Azojevmib3V5mtaHMN29WebjJooPL1lAm1
XBwo+2ZLe5a2iEdDFAA694q1IcHEYgZzl0WJG9ZgUmW78MnY23pCi47eUZb1el7ysQfMoNwOUYiq
zyMk0eVkV3bJguCKTuvnZWmaKaodHxrvvoOeMuTKsvrWwyrJo9gRrnyYKkrqEHtHNyIBtqz6e7fP
mhX+AHuZwVFlvo69lPnf6MjkuKrcQjZbQj2oZZpxYMXDhE50RGswxXo3FMyVOYCTmXRrBy59/ouD
BTXNA1tfCjXPbUse6GJ2vmoknra7xhC+7EosRJgwJ5WfzoErSjsg9bmq8yEweTOPX9nIYL3kTFn9
0MEK/K1iiwM0Q096CawU+nPQmVduhUroU54Jn4dkoDH8GNiM/tf0WEeAzLsLlAr4qCIyEx3clYVv
uXeqW5g57opawu2Sdo72Nm5OOGq2OKnEyUMELA9qdPlZlM1UuyngByg8LZaVahJn0ulcvntLA3xg
HpoeHXC3gKDqcz6lKyApzARTUcr538xP/lOmCkjaH5QL+H55lsYGg0rIGtu6btlETcqG0LpcwkSD
1/eVWdTG851/F175TzFkfOIFK/07GK1lNTO0bOvthPYqggMp5pin7jc+6b9+ytq1f/lv/P3D1HOb
Jrr7w1//cjQl/vvvy3v++jM/v+Mvmy9z+1Z+2T/+0E/vwXF/+9zorXv76S+rqku7+dB/tfPDl+2L
7sfxkQZ8+cn/6Yv/6+vHUY5z/fXnP32YvuouR0tSU/3pt5d2n3/+E5M/kk/+6+8/4beXL7/Cn/+0
6kxrvvt/8p6vN9vhAML7BWaJLpNCIjCHXQwXx69fX1G/eNLH5iUlUDJxCctEK9fpP/9JyF+kRKwL
/FQdwVz/Mq1gTf/jJfELlgEBD0AHmhNfge75/bvd/4qX/npB/nk2MmM/BDh/A1ZxHInOAR9GKYVZ
Pv+juKiey6o1pFBPrWSf/WJuZCaPirY2hIE6ar4UfxobpwuFp2+4yr7hohbvKJnXycWRrLhikynW
sS73HRpGtP7JVZJfCdotazP4B6s4iWYGcJKY5aZdbt24Zptk4lFq0I0iqe6gUIUDV/G8HdF+BpwI
bas0cMaSvd7M0AuWwkPt15bN2lQLRJAX3GJm2MAp3fFNwye9tdq9rZyLjb+d9/h993WeH8VS7i3S
KwMENSBpIOvvXCGA7sT3ie/P1wWprkfkAhTUObg1RovmURxoDVyY5Wtu8neEMFxnc7VxLtboqX8/
sxTpCgT4oO/Vj+Wc7GzmvTI0YawXD3mPdg8rc73SrN+2ZZ4EYtb3/VjfyxJ92gWDMMV5gcZ7MMv9
7KVZiGH2nWNp2BrXBoyRKkiy+EPCODkuAJNVqb4Z82wbd8mKLjwCThEoVW2yeVnxJnkiPYaWsxeT
+FPg1t6Ol+RNMwDKffGd2Rc4vMHKqcK2KG7TJVlz4rQ7KF6agO0cbp9nBJxiwsDBHI9QVzE3N8ak
MoKc7T1l3hEr67bU9BZOQo8UtlzhZNVtLMgVHIzRTXTy1amAiLF8zy3bIJ71rUnsmQjuRdpJv/1J
f9NKn8t0vnPNXQoX+I3mQJvI0q56jV8vY6gdp4me0hnybracizI+9qpQCPzzI6Hc7zjxXnXqvDRV
8Q3HNxqlXnEEJouu82yyRoXzYCGGVd1HyW60sllQ1nQEVsBASWSfCcK3gjZ/grq4CqD/re8YbtvJ
v+vy8j12UZm3srq3y0SDuaNF0GbTrUZiwLoz3m02QMAnAEkmDtwmkNm4AcDdBLnyDFoCzwaZmtsL
avyA2Zs+HeLdDKe+yKuIDYBK5rhJ5ixaFOCaGAYmfQNRJh3Tj2r0Zdjz4kB1NYKK4Ad/EgczFWPk
LenZDt5t47gUklN92YbanZ/A050UVaSbIO26fMUQUQuvIlxHFDYoqEbn2ZQbabN5M4gVsa0MOvAC
IeI/8hVkcldoq7epmywY4u5oUHd16Dj6EbWfjRRNP0khDr5LrpL5QaDKwJaMABFi9HdF9HfbpF/9
Nq1HHtYyj3o1gH6avMgpcbZtwh+KqdolgOXwXF2uHHw0g25qwkJX922azytQ9u+jZH2AJycFIsZw
etJm76XFt+vzg1zDMaIKLNWYZKL+3cjQHcIpKegh/Qqak2F+cTXFGQgnPW1LJtdYsgCQDcNNV6DQ
0BXMooEw3FF5nWV0BbDwNHhabAZDPDwV84s+Ohbuj21F6DYBeupVNF+rpELKh37wjY0mhDkB/eQ2
SHRxLgf3iHkPHS10PCFGYg67iC6JjkhTHdKtFbEMsqk62sFsjEw/C7TuCVW3g/ScnbbedoEESCM6
+N713lSCu6EiVRPUkLIFSS0Oo/JsWNd8R112yE32OQg4mseHrEko5rnUA3UXF7UZKEUPRU7jnjhO
/mpe6D4TFuZvPgmUC88n+Nhhnvuo1ACwY26uq2yyKxeRTTDJMfd6vo57e5PK2V/j5rlHd7IEbc2q
9QSEOWjaFMG186qe2ckXA7IDkviIeJP3fARUNNgNpCHws89wIVzjtQh7qa5+3DCAVVdZK07Y6g6E
VdDpe12Gfktfj3l9T8fhBjtO6OQuwBEGm4tJvsadugH1MgVsrHYxgNYAoL0ObIc1QE5y41fZAzqA
0O37KxGndQAJoY5M13/BMiNEsVmv/NLbUc/cS4NvRUx1P0xmXDXSQ2JihfbN7EFQvSyZuuW4cYMW
wqut041IRhiAiAJW3prOPE6oFYOhqzxwJ+bc2OXkKn+dT/R2pvwUQzIdzCMwVbfzAzW0MNPuKlA/
+ARPgdJYDJBZbFRpmAmEZjM8JAkoJpGpoLa5CkovbDGXF2lRPpFyTKK6csJhlDSaoAYMk2crQdx1
lQ09ovpQkSlHWQkWyZOrgrQrS2/4gjH1lvY3iVfslxrmNy4MUS0qQsbQ3anyqUz6T7ha3DYLzh6F
rVAgO4IejfaAFOc85IazwJmqOuqBffBuQO4xIg5bc0/q/qYpcL87HOLhBk1nmNGYgIwhKfpZc6tn
+PKZAYYnqIpM5BRdG7SgeiJjAR/xsrXB2HsRxO93gLeRQUjxhDF0/+ZE1MxDdJHRrJWOQE89pZY9
qAZxPnkGAiKZbpti8kNBsXShonDH+rUtvT0bb4XVKzt15xIgX2AG97EZw5gNiGYsK/A+a6CXY0TR
+GGCBj04I21ICcUkk9N+U48jIAUhR6x1j82IfJE61WhS+3kEa2DXcUP93ZQ9grOfdnWtrxy3xoqC
dyPyKF7TeFlDwgh5Juyi/aUI3KZ9Qef2wsbuQyFUye3xXVOnx0NbzcE0V49uC4cNvSABPhHDnQsa
MfSHCY9P8XwZ6Qog2wK1otaSTnxF0tKL7AB7P4q49UE8eoOP5lwdY2jSL0g8tu2qfWm6Pspx6+o6
fhNKf8dAagIjvBb4z0EP5t2tB/gPudIPCg3ET6kdeusJB5C7AWhLnC/JapbVnbVFFeRL/j459oZl
2LZKNIch999sggE27rsbteCwesSN3I3OptLzCZ4030urz4OZn6T7Uk/xtCqq+QRPgJupgU1ERoYL
pqUDyOq8IBnXRhd73Gr7psRBUWHeopi9zkmAOmlaLYg9CknMT9JFuGb70mMIbeN3HlDZctvl+YmS
5VRblYb1gNNOCwtWd7mFtvQ4yyaGbcA6Ruj9neq9PXZgdwcHbwTSoc3fxBT3IpxOsghm2WngZcgH
totdo06ecIcYwOBUeVuZp9sazebOJjbsfVvvGgl4ZvKKraiHTREv8TV4TPDQybwSDi4CE/TW12s+
GxtCnqVXXMtVSmcajNg+wwlbslOjSMzkNk/IFXj9R7+szp4DJNVDfwirGIgDRCByHeaNn+C+6WyY
iPhL8DFi0L8DesmRaVCoWxozGREXeVuTF8CK3QuxzzibBn5dGBRf8S6rQ07IinLUVhWXj0BLERiV
Bhphc3mRf49wwgaruKlZ4QAK6zjE6a0ISDqHI1zJr+q4ONffEN0nUcLFtEprsjXp3EaqySKZL2WE
sRkwbv4ThJht2C3ikMtPK4zepDx2tjANQHTZA3ijEFJfnBCCjxidLppidcyd1dD2dwL7+lTUuKUY
qkJMpKB43HbC7JahelyEuZ9kfq4Z3EWQUTYntRfBku89mXE4hP+FVHVR1swn0imUWcNNNjVzlGG8
YZrwSUBCUOYNgSN4HlH3vVUvcVFclUuBBTnD9tZ55Auk/xjKJg+KxN1VfnGWY/syZIfR2HdXuEe/
9D9ioj/R9HwmDki4vBhtNNviY0R6l0lHXNtM+xG4sirwUzzU8VTdF/l8mvm06b1s3RVgTClFgTv0
C2AGxw2cqhkCaZ0i8BX5kibbwRDwLr6DRO2TUIAlTYm8RrCoZzy8IaQNYeMMWWiOGAr5JAkWXFzd
Y0zcs4RFL9hsToJxsi/TCJIqL1+6Mj4zXPsFLEpIweyExJ1PU17cJ/gIRJz1VwaGAoHHsxdpkX6W
0QkBMQ8kTxRE/ck1abCFCdl+DLhLNkoO9zztJPBR3wbYcaXMP4sp+QbSuO665HNpS/x6JSxg2IEX
WBOaLvuGLCYL4Eq87TTOSqOoDHfPYorvL88VZo2CWMGqbEw1guLcmiAjfWmCrXHj92GZwDUguQqm
XLh5i/mqHqt3mowiGr5iP9VRQbLvHyebFMPOekmLkgBlaZ2GVe8+IZk+AKX+ytEa+GGegjxEcFvo
l+TYy0t5Tu0ppdk1FEe4DAplRw9VesDqNA+TEsTViE2imtEsUtU2KLam4zhXT/CPN1HbwL9oUDIO
eodmazp3ZVCdCi6ghejbdIOQ5FVGt0O1JFdgO9F0suzc7EfAc/DNQMmVNVCNWwT3aZTb09zlKAd0
kEJRuEmxu2/hL4DAGEi0N7GGPqb2/cd4DH17PXT7ZiqTqCPFPQoCEVHKwtZph8DPUGw7ZDrlaQ8W
g6fXvctu6wpjOK3vHpOiuvb0uUsxtotn7YajisFJ+Sw68SEaxGU6q6VxkR4do1zPaBkknvWiBHZv
SJbJDx3r9aqmPcx+EvFhG6g0Lrt/2NvpJFPc3zOaIePFbWTyet8OykMsoH0pq+bF1SiMveyUYEQ8
lS1KxgZYNYuMh5YO2a0higKcabbpk7eaY49Duayg+PCPI6zA3NRAl5aus2zEaUuHl8a93Mg0WfGi
2KtmOUFSZeZcRmDlzhAJHaGosiHwjk2eO32EqbYIIYifaW5fqgn1nqcg3XaIDsC/PjQcLpBNgia8
Sjm2SSlB4c5tvuL2kCZKBdgzkJuR1qc5nlTQK1Rv6YDChkDSEyBTs8LjACkJegOBfTtDwPHKBcGy
IbAVnPw0GJsaSiVJDzRz11AVvUxyHDepm59HM79IKGJUFc/hpa8fxhhu/nCYgmzlcfS9N9gDLimA
9tJiV0n1ZY920vfFLV4SUu0LcC/h1EkCPcQULilWba8jJkzgixMUrn4svfa7TN0NE+R1brEQdBeB
4QI1wqViU07yaer83FvQ8p3z1fqMR1QhDbZsEw8aQfeAdPQz4k7r0GAGElWqg0t6owHIhvGEKkrH
3nFxAfv5tX9KVGXAIjgQ2xRtKIfN8o6isU0tGCyOAkQqgNejX3crha0msF4XLS5GT0VdNgEZO9zj
NodQC/atP3byKjFJOBv9lMT8qtTyW0FDkA2ANdueNwFS5jZZN59E5Xio4FFQgvawyNXMI+GBJvYW
IsJywA8m7SsyFbsQnZwMwTg++xoESlKh2JxrqG4IXbk9tnhdHDCx84h+6Mqf3SMr2F235FuMZhZB
DjfCVIkoBeCOdZOF2sVC4CbTtWPvJhmWrF81PuqhlB4837saiPjNPOU/AkNv0o/WWPPd/RHq/Akd
/R9Apv/yQP83YqauUJD9/2vM9Lqv3qxGTO5PqOmv7/odNVW/SJ96vlJUCSEvI5u/o6byF8f3qcMl
UFXApkC4f0dNxS+SuY7junjd5Ugv/htq6vyicBCkjUPtKUAd8P8ENZU/pK5/D5pyH/me1HcEbNRc
Dlj3Zzi9gZSHE5a1T3JA69ru0NW8dLzyNjqB2oNlxYeS2TvxATv6HqgSpHRGM2ZzUeuBIK5HYTZU
HwqPgxrP/EerYzjaknmDVqNCO9JdgVk2W47J/lF4C8pxgcV5vIRYV8s6yYY3WfhnfAyNEOZKFmg2
f2AMOcJXwBbT60Q3AOXKnRCoVS4rrnDQjsTtBFKKNTtIj8K+7eBNUIDlG9n8UZbJvJlt98RaaBkx
cmcwzAJJAjQvoQdlVAQtkZPMyb5S/YFgMVoIeOWiyn1853Met0WUWHFAbV6HI8vfLv/XCvgqwkmA
UVp4mzaYq7AIryyV7690clsi7wt/AZU79WAZMSWB0fbnCmMpm9IFQkNtuUfO5hyMLQrNcSEIU3Wg
Cc2ahzQzx8r/1KxKQ+zC14ttmojWzwgkhiDQf6uWDz+p0OCjP+k9mC5qZa4GHKWGRn/resVF2XXw
ltfEZptp0Gtfx6gv0/fUBd7hVeUe0teT0CgziC3Xnlle0W6/p3MKb67msfeLPbgzbLNtSgFlIg1o
QjM+EHN2Fw6fn7a4GQwY5jEWn62BvJ33HhSWNcaSrCcOv0JnjVgCBXF27OXf3IuvevBgIe3aqMzE
gKrKfJKyMVEq83coQsBcxl1gtXlM3OFmqgH+QSLToBRM70pBrgHiX7b27D1GqcHS8Q0f9p6iiIGW
lW2LOtm6rfvgDoDv+tzdVvbADIp5LmqxoR3I81FCLeWOccjGdNhBhIyFmK01lBTbcllYiDxkKNWK
7LvQ9FQj4Ndr72FsBTUcyv1BDCeMFL0nPBPQWc3PnFUlrHFw9zWXLg/AhVijV94MqB97sIGbWU33
dXOmHf4BXet54h6GevQNeM9A0vKDtCWa+pcMtM2P1+0gV55NduPcPlZzch1jxGXFK7xbd/wzGR7m
U096Dhd68vEDeJJT+wAiEzdUdwMyApj9BZqr9WfPyHUO9ljCjDARReBpdewroKAKJaZtizN4wy6o
LEat5ZiRNXDB25Fg07E0ieZOtmHWjZ9SFcsaYYGnVMRL5M+OCmEKaZB6jAYJcrqk8m5d62zzAs0h
ZrcV4rTyT4rbTjTY+0oUCU3iA/Ks7/uFlOGQmL0i84lPDzWyNmHWm31fsPZ8xh0piXwk6s73cx1h
xQyWdn4pqbnPfRCTJX8teNWvVaFRexV6O3LxPs2xRG+D6dYh2YDBek8Y4DuH7eOCZ9v6xCbUxIt0
hoBO7t1I+CG94H0X3ADkIWoON7FRUw825LU/w3ANVzJx0HT7IrGAmvEloFhB5TTTHQRFBX7PsEvc
5qqV7oTMxPqcwVplo6px3tLGuZ4YmHZhWw1I0UaQRr5Ak7zhKeCkxXe2iUyhIZ3XNUMVqhN/DT4E
ggoUgkleiwiE+dnGuPCmlpC/PzlZ9WhxgrIGFSIt71Mx3y4yWVXVsPIUCh0oLve90VmY8fLdWcoH
uKsHdRk/+3z4FKLQUSocgqxmviusRwNwSGBb8OWqBoiQBbCmITxXRfruVsl1qcmVbsH4qPGVaCfy
pyVgc/eUpMOhq/JPFOZHBjA3Nmip6MFc4i0kbEjXudfc5222qmv0Dk7Og9mW/Xpux50oOVLdSxsZ
RCyHPRwmIMQtIrQP8xqp0X2aVfsKWqPAhewtLFtETGc8NVd0HeeoGNHFb5HrHfBWbruJJJGTVI/t
jAWVXKL6+M616VrO7DCL/DVxlpUz9HdswPFES+GmW33LWuEqY0vCbzlsBEdXaZA7F0qSvUOBtBdO
tXNcPCdxCXTQQtga+eV4Q6byzrNjsCiQMSSpzNZV3V2zDA9pUyhoXNmGT2IK4V7x0pf4prHJ8YNL
ttF1hgWxjZIU/+p3o4m8psqA7vollBziUS2yWyu/mFe5Ku+nJtsvUPMHk7zc/zDJDkgGkUxSIj+r
wEhbKjq2z8qodys0f0WL5QcnshnGcvOKFeHSXFcHP8fJgyYACeou2Io0K/atmSFHQFM+IikOsQlA
Iso9xHrvUArA/TdhAYetDpT09o7goap083IBBnIsemMynhapdo44wGoqrGlsN7HNzmga0CcX3q7p
0K3+AAglNbeQ58T0a5YAfwrcoGFM0u/YExs/ljtX13vmInWyXp4hiNitaifJ7hYyQqSH85+3wy6B
a6ZoMMfdVg8FFqNNDu420A+QQdgIc/3gR7EDcbpAYQlErYCSowBWHAnIimmZgFGd3A0uG3LaPVyC
Kp5OAn2ulnwJqIXYIh1vYOpxr2se5gxMb6ewQQ64AmGRAY4QAMdii9VXNOi1eFmyEPI1TVbWB5Y9
Zh0EfoWUUVy/Qmh0ws6gA4e3L7mXvNPcnPOjRweks8b0gDOVRDwHWsdKRNbXOOE5JF0agy7MwdtE
jvogF7B3h+8zLm9Ho7Z0Xw10P6GHBMogzv2TST10kx5ayxo44ZWo4+cO6tRomCBah402C2A4ihGV
Tq6a/glu+E2Ye5jIkRW+fo7FXHFmo9wxUyRarFZFC4i5cGUE2tXZ0fRYGwWpTAphdbHtGnfvKNBj
M/S8l7UYmiCO5y2BzBMxIUOCy7lcyYaNUTK7H5Th7sqlrFY+GffEA3CooCzHVqq+pfjN7fT/QGPx
/1LXgKoP5TyEDv+6b3jUaQ7Tgp8EGn99298aB59TFPocXD5w25/kFtKTUlDXhSjjJ7mF84vn+ajl
GWPyHxoHl3J4kEN0LBy82/1PGgfnR17e3zcOl+5D4HgcPY1U9B98IXhcmKRKl6e5bu58/iVmftXq
6pC17CMj9Hl0l49MOteIrVsDWb9WOGkgVudn8BX44fmRZ3qDfhazXvKGXZbmzPL9QG7ghfIQL8Ma
Y/zI5xs3CA495RARhR41XsQQO67ibIt2ZVrBrtiHhVCCNmB+BHJywJTFiQL19fMi8sGBzGfPyOvK
AzCDfSgoUZdAX+pE2rPPmPKIfGO+hhwLMRTiF/rJPzoZe4Sef5UqgoID65Jp8EB2wyvGCZ7Z6N0h
2Gs/cXfnMZCrLjmi9buLyz6ovHTb9MW298i2ncrXssze4VuH1bX4qCzU4Jpj/Sxz8zWPIHZksZ67
28bHWF+t2mM+xWtRARGWqdsEFLgDBopget8+dC57NFWK0a8pfy2B7WE04zClejfH2gk6gIVDqe4T
Nj0KF29tYXgTAtiNxmHIAjWSJwyWjRgtqXvvTuDfrWTgnHn3QCzZZsyux9LFkrS8Q6gGSrg+9Al0
g4DJNkTztRDx1q9xXNtaaBPF+NjYdsOz/kQWDrACo0CjeSgYTiHolscSpKkq5jhY6iyaBsyVlrzH
nJChazgJnQVtkBIHtDPPITz14hQFg4Htw5CVBw4ZRgC5ejjNzQlmUWXAPHc7KxefYpz1SOqrjnc7
2eEVhCnfZnDS5dz2YZyCjcNOngcjWTaZZncN5BT+AF9UnYf1VO765V0VDg8w5IBoWNfeeyhRp4Rf
wC5cYfRcpyxZnkcnXs2U3KmCXmMIx2CLYNseVBUZ6Ye8TF94mEELGGeY57DtA+vVEbLLWyKPRVff
GAwHYl+3tXefJulrxbBsIkn9C2JQoOzeOvMlahCv/FoAckUIbXpr0R0p9D7BZK6tb4oQS3QRyrHb
jJ2A92o2P/uZs+9KAT8sTA31yT1OboDeaFMgdTiQDvnuNZAnszwis80EdrY1BvFIumq8t4oje4dU
MfpV2OnKmAA0HSPEUq8bRrZsoM9D0Zxy5PNK15wgMD/ES38z8+qBGXCBoylPhQtZ9HTgfpFEhCyP
eig3GES7T4wTLSl6rWLOYigTHiGAwiimxhy6FtkVhiuiwWsxcBdfBLNkhWm9vQ8LiyBGFx7BoSly
2ACiDHdQy9HT5ofBj1feLELX0dsYdxbmFb8GL9/mHlulaz3zPbvk+rqxd0hZROrLxRjalWvjFfIb
IGNou83gNpunrhr3uhvRG/bxnQPLnRBP/ivJug2+L2qw+Rub52bgZEuzAv6k4Hpt9hrX9AyeYQWz
4H0/Fgc2T0WI4RAHagGg6027b0bxUQ/OlU1BOCBqu+7KH180MRUSaSBUkt43fMqu3MLdYQ53X9bJ
ixjZHtFW7zNFVe2w62oQ75gmeYp1AbauCAqKuTCnfrD59EgbspVZuZ093GIEY35k9K4amQSUT2cz
et9DRe6gXruinF8L5wajj8fMqB1Uq+c60Zt2Lq+mml9L7yJS0xu3+3euWj+Sm/5hxYfCD9o6bG/u
H11JACGlMhmn5QmFG4h1Bb6oqV8yhrrCq6B2q5OPcYLfhKvWS1zt41FfybiJshJ+3eO/M1/58Wl/
/DagQ6UPpEwyEH0/A1el34xN07b0iWazCacS95+koZNABgAp77YZCAQ0xd6atbbxXVaXZ0yyXNdz
fGVa51DG/f0I9qJDxuyPjfz/85rGReaBI1CC/OuaZvv2bsq3lICm+yp+qmz++ua/VTYoUSRHFeJL
94eL3d8gUU8JgFvuBRB1XIh7f4dEL7gnhbwUQwY/xKe43r8LSZ1fHJBpADA97ktg3OI/qWx+do+A
TstXKKpQwimufACifzBFmDExDBCCtk8qbjayodelUBFY/sjQPsKb13lZbzLz7wTU7B8KqssH+z5G
PT3Auo73x+xHBQ6k6Tqne0KPPuoxbNHRenMLxkqvUz9fEZiuB5SVqx+6RwLpT4X+qUkA7aUDVhNj
RwzlODLE/NQGaGVkhb0Sk1pzXZ6zZV5pzIlXfHjI0DgXWQ8WvAt7sMI1ZAIuxP+jwcSB3EBGG6pE
HsoiP5r6HaXSWjXlXhhQx6U6ZvNwM7Bmj8mLDXXQ405mh5nXiPrQiiXYXzP1Otr27KYPGBc5wqgK
bHMDQ9rYR4tRZXst6g21xa2/QKMk0rfhIqDEnNdH0zt3Q+sdwRCvkrZ+TZPuurUisPjBBZ8gsBpW
5bMa7kuqnzV2tjk3qxlqBNVODwMmDjDhXPth1nq3oJCONfg0mOFvLh+I9m83jA10fmTc5a13N/oD
dq5Z68h2BtZKKiKxAGC5B94QktyueyUB55KrjKOhhI55heQK+APQsKLxR1mPLnRmSkN+tavGaoth
y09agephLr2PC3uHPdPBoGL94sfxalnyM4YmAbkhbdrq0CmmE53Imi/Dyp3Y0wV4BLPj1mCwIQYi
yKdWt7L0rmuMLxHIegBbMwyi/G/yzmNJbiSLsr8yP4AyaLGZBTRCpmSS3MBYFNBa4+vngF1dTVZ3
VU/ZbGZsLI20FBEBh8P9+RP33odZpsd9p7v9KwEjMCAdYAoxqCl4wO+dMr6RxSbPA8hkcn/Yy7/h
rf9HPVUPTVaPA2hv6TCoPxpc1icIcnR9NNwrnbrBzwa3G7oKwUyhf10WUJ9USlftnGqDb3WUYzPt
UV2Kb/rqKfpyl/PsZdaTc2px0PUwzkvjluEckCFya3i6CGD4WSecGnV727PhfcJ8UAuGgd8GqaCF
dPpyyR8ByvyaSrOrZWpoVPJjbhkwS1o7i61o62BcVE15S41oGhYQZhrf/lpBFU1TFhg9nMphOW3g
ZWir4QIisSdqZl1dOxAXcXBBn+5spuYAhWnzfejGqAYeskrTkzjNqZMoGvGv4vXQ1vqseyjTGRoV
hV06B6G98dEwcaNL7dINOBsVtMG0bMJlrqDAaviupESmrf1Qav1pn2kqJ5PeAs1a7nlokRWqZOOS
l+s9UdZ723XPVhK7ZSmcYyl72Od7mjWhYsmvc5/4En7WFlcPBlt4TdVbIdOfTl2vc/JZNVj7VfWQ
4G0TezmlVbidFHutBNuF9jtmPZ3YDZd0j/+L5M1/Xg6SYmGjFVlVqEn9vBzmAp5UvejDay9aL61u
vSB54RmJN26tt039e6iMX5oZUyat92zVvHbMr+MC47BvnuI5aMg7xdp6z6Hr96TIMtPyxCbx27xB
ElS+tlqJsl37oMfCi7pNblYal5ZWSJPC9Iu1a6rZsyCt576jxxnIS5VaQgV+dyP8GY3FK7sJtUJ0
ELDeQ4xpUtSgZofnBmjS9GNh3lu9CeKyP8Vr7ip9/ivBziqep6EJ13V6L6Zgs+rlHT3tXMjFjG/1
GsiC+gDCbRx9gpJAoa+ejF4IkEt/hvzc4XORVuRxUFCf6zDflmsG+XVt9QtIXbZ6EzVjDfNxuCbK
fK+ACOQkjCoSzXIPMb6UkPN4yKXlCnk6AFm6gzIG4AjlJ55Yp411S7t3qj7f46UNm+KLZRr2DlRE
WA1bND/3Mrcik2rv+9M0tOjfCVdijTylejTiLLbwCvJYePhr03C4Af9mGaSjKMl5iV8o/4GSg8NX
6cAUhlc9KcNGfz+NmKtEC1DGcAa1DhXaAitK7ViLFiKq5qQDMYsRP7SG5Ql5G4zC5Aor83qsoLXx
ZK2I2h57OPvieFqF/ab2snfsr3bHt0SgvVfVMIaNa1hqKPVvc/LYon6yNtPbYNaRrCivXZx9PjaY
jDEgjPd7ykXxZkWT0UaG8tZblv3Xs/CzltB3v0FWyMgopqjKio4T8hMvSS3lDnbjPr7Wsvp62EOF
K9OPxSVJDjg2zv+bQf6PF1Q1jTIxjByqxT9fcBZ65FdAs72qzXgiSe8btuEqJE2M5Dx22iusgPM2
a5e+xz3mTFiLN2vpfX3SbtIcp8RS/61R0uGe/bQQyAkdd25KlqSJ5KUO3+oHbpaiFYmhLPPyusB7
3/MuEizZzjA+8AbDrtYvs0lxqcWnKtWgN9QwhyU21M/LqJHcRh+ErUhfL3sU3nrDcHJI66ZgnWto
wiBTEoA0QFzSybg0JLPXun7IqWl0WHB6G0U0J74iVf9gDiUHiekB93mDX32eO/puZvKrmveczI4+
UiCot+mtmvJbpVmnVKucvlQu4KooSCeQjju6qmvAM6erWGrUlpxcMz/ReP5F1tf7kHNJ3MGymLxm
lzzKWiDHk42kU13l9lqbIVmudxKvhS7RfkhgzAAy7OE9cNrIwssg6hf6zp/bkvLOX6/BY439eEST
iJNVUwFSgBQBMjzHRv1h/lsppjyfMv+6oIQ9jF+l/E3F6//38Ea2cN3+EurxklVNL1y+DuPXH8Ee
xj/f+VtsIxu/QHQjHjU10zTRUPkd7iGrv4gyGAnleD7/wHT8FtsI5i/KYTktTZYNURMNExTGb8GN
YP1CnUPUiQgAaSiyTiD8d2hy30WZ/7VGAJgZuqGStEWKSDdBkRxu3g9rZGXbqyMpoXNC7vBk1ZMW
5Lrg1EYmPNUaDmy5zW8II7ILO5HiQJWtdkMSTZptGLPdw55/0obZQdYruy+pAMl+ab+ihrM4iGEA
81NSKNTTScE1WicLSkxenQXTSpw0ltl/nOLGkpzrEdZOk68O8gQSuP5xO4vL0z638KPj/Nclfd9l
sBaktvVFraxOkzHD2aXKg9hMAhy9qU/6FPVgN6O2AR2YxWrhzBap35ioXupr5XXeSQLkWQBHIIK2
ZzrlrkOMAz8xJH3siGJvQnFqAeqv+3UQpOdxn5xMLMsnYaKiOKUAjTVEaSllxnaXLoK/TKJqj1PW
h8JmPlA064EtdlS38uwd/XS/oW9iBiSHzquKDNWarPUJrfvNLZgZW+uQBBDnt7YsPgnMZDRDNx5L
qqpV6k9qvlJo2UbPHKVP5kYCug7G4nNLAU8S5fhR29R7Amr8Ksp15jNdQLnnyZVmJGoGun1Bv9tt
GQwDKh4F+SE9HIi7XcghidshbYBTLEL7ApsetaZxLiahs6el6K5qOb8KfdP5qyQ6sai9dXhL3kjG
3NCM1cvnD39tooz/tADZbETXiD8oGoWNnxdgQyCzzybiJgJKOv4E0idsZ4C3GSQuvynn/bTtDRIW
qAPGBEpktDrg1TPGLLNe9xQ+hAzjp+hQhhb7rvEGFWkMaU8SMCHJZ2lcXuppUZwt6UWI1bGLTgPG
3BQf56n+lrUAFNvcLLyBLASF9IpiP3pD6Imkb8J9WHUXYSLpZZPGDRJiGpRAtAlbPUsSxOetBOyO
X81yB1Qp6K9IXMkBUj2tm+Zti0ZbJQc5yQEbVSJvomf7+7Q2ZJdula6hp7lnyk2MjMchWKZ3AI52
NGGaMU/Deo2rgLW5h1uajLSGQ3rBED5qLNRD2c3uciunFF1SIJSn4nEHFGwJYx2WeNUCCm5RrXPP
eqy8TZBIzl2MwtIITeQIX+zc6ECwoEU3lnpIaRWIYtKIoZXDedkk4UERSQQckBOQSzmwjInGsQcL
jmbZ9jKitzrSGcdFQ6j09Y0IWFyzz2vdFKEIhfOerMllGHo1SAp5PqqzKmlnqSCtq70DVfS0wx95
3K0JFZW1Cqu8bs+FpgMe0GQkDVeip52MDxjhDOw0SjWQ9qotKpZ5p7/nt32I5bCf1OUuzJTlwZf6
htRtD0o599GkamT31q9rn1rXcuhI25f7OUGAxKbVy+AjiSde0uM/dKa+NvJe+ERr13Yahosxb+LT
pGfP+XecmCKljlUbK+ItKdVhcSGraa0yUOx9y8joah9jJbtK/bSeTX1/FntWTwHA+bT3Qmhai+Ho
atVEK/xjh6yyGs5lvjjJ1FNWFuNfi323VzLL7+Vlcqwd5b8llYTHPl0Fl5xIXyUoQunHiq0pHgMG
J6r3e9kVaE79brQMyAqdSFSTXxC7gN+os/b0dbygg4KQEw16DhibTzU3f1FaHbKBTq0s6Z7RfKhu
S6FqgbRuSPgNa/Mo9kLskpa560lverMkt37bWJunWIj2JaueemoOggUqg7MYVh6qgxn79OG5oB+k
3Je98/ZcloHyxa+Ad7PLkqhoZCA0hEiThPL/jinSyD+7qVDtUREPDrXwLtoLfb0kKjI0kFmBo1ld
/VzNpFDyOs5A86wq8bS4uvGoyifJqKp32ZL5ndaZ3jjAFKGPXwJ5QYS1a5ofDUUavZpSh7MNS+fp
R18lEG0qwB+oer0xB3KhUHVoq8YpJ+2SJAn19oSNb260IAWmCG9AyWhdMO7B1lvmZdHUU4++ECV2
ebxI7FTYHUZO8iaP/alHI0ifmtjuQT48saYUvxRoqr0MiRgkCR6+GWvPU2x+HI/6l4CUEZoVOqCD
FZSEqldhDm6Qnq78Z6UwyhdZv0LuAuBLNqpDZOJcE7bURj1ftFhCxansvbFKmzOycvlZ7FxBz4Gu
Df2jVpi+AtsqYro/086Q3mqtSO/Wot0obGJgSgGeUT2hPadNlBoKallRpgyqM0+ZM8dFEpoqZnTW
tJGbJVvRDnkRpNUYmlCg1Rr27Ziu3yZ5u6kQIYjlVL9vRsnt2xH43D4ud03qYDIeJxrAm2iOZ8sr
TVFyaWAx+7nUnlC6XB2khKikUpL2mGG2sTV9aq35Wuzt7kFV3X1TFJabrD0ZNVSHTn1DErC8Uh6p
fHVKfh0y3bDTob5AzpzwD5RPGzDDm/JkTnVxiYUOlZaEjUxf9XaeE48YtYjq/KXN37oOOGhsjdqj
sQujg9q27Aw7sLjCKJ4xN9vZhOyqNxBTjKFCvEqh/bvYPY7WopyPasbE4dzvw1upqg8IEO7uLg2l
N4Nr6dJ0ey1lE8ujbldxTiGgCfghwDNfrKwQkXncagfRI2A6KkjDoc+vsaF8jFXSm/kKUc5c3ovy
u67QAl3aRUdIK9mR5TpaZXn2ciRL3bSAH9/lCMrTqBqMkryyMqhGSXOtwxPVhkBJ09FOhOQ6A/ea
2IBojQqeFO/9OT2YAWI/B/Mol+6s7SQ6Zeu5kBPLrhK6/9D+wMNix6dc/DBWJDAErUBxN6uqc4e8
jZPRXtXvFN1LR4RjdYuy9GJto1NMOrmwBqiduqOwQMDrDKKhuNOwT34Lc8eDflgBjdpAyitwg+Xh
fduMl6JZo43AG2FVgRNiwn00etgrSXEVFuNpgcJ0nlKEurY8Bd2Yx/ep9FG6B+imGU5bkM0ShilY
VNjjI8/YFUhiglOqVC+B1xokNVyNxphZn0fLl6anHX2/f8CBARKMO8s4Fled5TcOxP1UVMTjsoEr
KVRVZiuSLGPiPtBdRD+NuvKSyprg9UZ1IhdNkhfin24umZ0XnU9OEu7klEOMAW2FvGdBP7QMIT0S
PWuLWByGLoJJ9LoVyEgiBIk869jc47wpr20N8iuv0S0VMsmb66JwlPhWD0uo1FDr9BSlhq65DKbQ
RYf4my1n8n6y5gROuGIgj5C305mYWnB7CT+viEfYZ+Wgh0JsDcGQAGuDmwnxRj1ECqcK6iP9OU6k
MVGmTidSi9M6BbQrR2JNyqCbSFscrJ2a2ZSDG3JmjUA+tZsv5HnEcJ3kM3I+Krg8UsmSkiYgvNYF
cjPiZgsebq/cFqyBrWyxeh0MvBftMEn63EDPy6ynRso36vMPVicXnjYOMiZLfW41kEiIs9Z4m26T
4vdIsa+n6b2rtmu7ya+ASuC81o6ofK0tFCgnyr+S/ozG61VDLcMZIKUWo1Y4m4ocUCroIaqdGlyr
BeG3PvNQBaTqPo1nuIvbSc1qUFNwa1rkrXwOoIuej4gaV/p5j6frOoOJ0OBPdpL0INbCF/Rtr3qO
zVJ0/YQO40RQSMpgkSV0ack1RcWc0OEGT49Wh891jPbMoMdsH2kM5SJBhbOMv9TIEgXVRNfLWKov
cmmPOuS+JH0Usk+KCtd7To0v0iLDSssdqdgvrSaiGzYM74ESRmJVSCC9OUFzIGFJMqHL1tnKogOw
BaXpkgGg/3hVv4xFvZ4Sc15P8madilWAYzntiMYWmXVRtQi5ZDnqu7ay5324kJtI/LVqn9J9O1WD
VykINwC5xmtOdxR147XfLuoKgRUYPk2KYc23IA1mINhmnNYXpUYQYshfDXkj6KkyoBpJ4hOV3eiR
HHCEWEbrl1tbexKt/JwEAYszKoA0xrhEed2d1hFOUle+SvBxHATqOsPukSpzMSTHkbqdGkCgDnBo
3TOkEX4sTneefNeB6r2uURE2W+QsUFvrpAwrmO1OAXPrd/SUoD/MAAB2ZhaarqBdGFSvUkc8bilr
XwDQBpdR+FxpyYX1lnUSVnTQo7qHJi8j/o3y+NzHmVe01SchUzxNskBjTzB0pg4pcs34WCSJU8md
6oCmocKdRijufgOVDP1c3L+KuXK2JuSywRJ2aU2uSUJxHlnapeAPpmFhgdXJ+esoCpbHj5keonjg
RSQKFCR1iKD+rUq5i1pf9pAHz0meP9NTzYB1S2stVAhakKH99LFAuNTeOkzZkDyneIWJKtLNF0xR
fTgBw2hvkknP1w0idO8oiwOkiFh4JTxKWo6T7+P9W1mj/xNu0E8ko/+HRJcszhj5aJX952Xz5691
8Yl4+9/L5r+/+Z+pJVhB7G6yR7/D/n4rm8vKL98zwLoqaySPjgT8b6klWfuFirZIL1SEkUwd0tDv
mSX+ZFBwNkVZsUzdlPS/VTanRv3TkgQ0SrVJl8yDq/RjQknbF9XI5ly55lF27k7DTbgLIVVl98Do
XOXT8aN6M2/sbATKfRQTwu0kPQOGlu7xY3ab/dirr9vbFsbe6ldefoejeJKd3h1O+aX4hIY2nEnL
lje7jdRgOude4q4+saAfO4Uru7qnn+YIfZhQdSa+X105aN3iKT7JXhes59TZnC7szoOnOoKH+Lub
RkK4ObsrhYB4o80bfTFQT3TXCXJ38wS/CfVT+5ycFFdyi9sQkAKbrpLbRkRKPmnqW3KbG1vyFXcM
VVe4Lugpw+K/FFcj7G7yidAq6G7bFY5DhALqqbxlEf1N/Sqk8OHjAYRo1p6ax/hBuJXP6DzfmmsV
dqcx7L3MkbhP6o+ecNUCw4lhZttAJ6trei9NO15sHfzca/xATGyvv1anMVK9wsv5WMUf7K+RN7ix
/wK/wZEC3c082FLf0MDnFW2ofx+G6kkhn+B2ATCuULWbaPA9ytaX9ZQFSKR6gjNwZ1OAI+ovPqGb
pwT9GT8g6EP9Q39Gbc4n2+Aqp+JieItvBEUkBctDHdJNOlieqsfU3wPrkXhyiHCUH0lmOEh4n3Ao
igB8olMHmzs7kDnt/JSe8hMRzTfpVDxAQfhsfRxDBGkC8oj29OIkzuKOtuHMnnYaLouv36nX+7E9
e0XQhqJPnBlOF+Mxvm+XzYU95Yuu4uAfuvo9fxIv1Zf9XSeT5kM4EzcbGo/T38Ble9pNuVnXISqe
29fa66L1G3JJDpB2t+JDsof0TBAZ5oEW5R5Ssl7h51f1qrl0A0IeZ3Jb1c6ejQfwXlwNQn+gOAVO
xkN9ylwYwUHmim9q2J7k8/KGDKK7uTKDJZr9nPH95oqh+lSdlYiOtDnW2DFv6hN+SIBQJ5i30qM5
50nkd1+mMwfnAwwOHDs4aI9GBL8O5eeTGgh+di+e82t+kU8wkq/N2XzKrwY7oL+gD36qT+p5+C+9
YTlgfi40/Guv/6HStxhZQX7bFK9E3FcQ5E7jDAG6K24XVlQhubne3f3eNR3LRTvCnRzjkl6ovLLJ
kPDlt4L7XLBzJg/pCDfzF/sdWpX+5lX2l9qpHeQn7NSJg9lFR8ttg/K0hdMZ+XF39Ge/dWNegX6D
+9EM9GD2sSk2WHqfxADbefB6H2RaF47+sbv5g5t4jBCrMPNuPSClEpmnmBnufeAzzDMKqrb4cTqR
QeUDh1D3Jkd0qtvqd3yX8rQ7b+Br8noSP8HkQapzjl9NXvFpdBV7CDWXHKSH8llUPKl8UOc1oRVS
xeQyecTBys0eH955UpRHDM79x43kWDj8Ob/woAu6pYvuvJejAqdeTWdxDLt7N3F3soPfwc2sGCIm
Deuj+KsPvwSjtfrNp/yFz2decVCd2NM9MRj9nfmU3MrL+NIdzOGJz2O6E7D/D+UrSEuvY0jbNx6L
07q5s/2KwEryHCd2+jqcyce6arC7OjNH9tvRo4rnjFaps2Cgax6nZa+u5aeI1biqIzskvXm2GyOV
XNGbXTon2ptDPxlG/485m2yLh5n4CYsecA87GtKHvdhgdh2NzYLwBXtH4PE2HnhbG4I+F6m5h6qy
tYtkl27sxtFxO4eNH/3pvIWZz5u4UBwwQbwCFhBLDxAGk1dH+3vzCv6D6RgYtcmzxxAGcdBe0mg4
dcdCdfVAuB9P2nC3EPV4FqzpJX4f0Ebeea4YvcDHA+12vqHZZVsMN/WOa9KTjbkAdcqgCQ++T/LI
4Av+iY7siZjiVmY47TGcUD6PgR7q4Yg5ydzYs0LhrLnTWXhYQprvsI6Pa6kcT8ceoV7vpd8XpuQb
/sJA8ZiDXneECNFwriZ7ZC6+L4n6sp2msDxWsoMKD0ssjeCxeH0wMsUYTAexfmfw9vf7+zRqPJ0E
UdCFTTggJufTSj0wWN9qMGZ2ycoTMSfdr1akRb0P/IDfpMESCuziY6VmNzOQT7MPvN0PY2c5W9EQ
psGxHUZeUjuwZpwdM71hP1POaASCHCFMo/GzehXO1gWoLrZzYkqB8H+/VThBbs2MgiznEgarSmYu
N48ZDdhSj+br8qjeAPjwrBF7uVbuMd8tg1GdIuTcdvk0u3AXnohixw7G3e8ZRx2Ux3w4KLZ4G/eP
ogsrYOG5LDeJd/MTG5m8VzSxE2JskcKoEHllLZic/2JgXrXPOttXfNwCSslu72xu+0kI6I7Ddsc2
eM07VgDuCpAhDM/ioMbGku6Zb/oZ2IaP0oxXRhy8DudNGLu12/oW95lwbSkyPcttXE4hp2SSR5+J
dcUTeH42Oozm75tbwmJNx+dyvc2RDjME+ixgpzoKB2fLrVd2fxk0FglCDMwp6vd27EL88iR/TJlG
hHTYURNDmS+pY7qzjUSQXTylX5rbMdXdSWOgJdOA9eTvyJPhS5hB/hLjG7T3KkDP1U1dBfvUBft5
16/1vXrcvq4herX+6BleFqxhH2I52OpxIPEy6wYRbj7jTnmovgXFNTkh5pT7kHfd5lT71ak4JacG
nbqLwPvuoLKuw3X4Ss9re/OtgMS6UwXQGKvX0scXDBmLL9hIGNqizwKzU3cJOgdZiivunF3akwsz
NGj9LKSvCq/CrXBzfKHMprKPM9NhlwQcq85Jjy9/tMUvCI3h7FjEorNj2q3HA/K363RbL7qT+6Y7
ertnBdTj3DVskUvh42WP/iJeHCmxY93aUAl2r8PXKBxqamftFr+ATxz5Rnw2Xjv9lUBZvxh4nCm4
BpvCDT4QGT/FwX2xM6bFdC1Pf5kxJtF4jqPmlflloaiufKdJUFCf5YdFoIOLnb2qEfTOs/JR/WK+
qA9ZwPTw2vw5YTj6h+yrdevP+kMV0N/IrwobfePEI2pNHgWPXFZYBRyRpyqA5YoIuq15SQAbgPus
HMNJ+DVVMr6HiOFMbmx/HsPCoWIZ8Au7cwb7YXUgM30aSL8B+Lxkl4S2Bs7k05vEb72a5z+Un9Qu
RBEgi6yPmmajhD68l59j0dVYJ3zTvPBiF0Amj1c4vFWIDmjmsJJN5rCJDgfS+v7cLD6Q0s0ndT1T
ALvSowXV+UscIgZuJ8Sxtkzni2gPUr9xajf/ILEePq88xPjz4i7+6n0CV4pR6BFGMdmJjNFwDI+u
HLbO6hrclrU78tPmLi5EBQe5ahtVdRzNjUuAuarMwsZZxC9GgyCQfQm1991BQtoev8Hx8EY6YjXo
BjEc+XMVUR7yUli7/vpt83sv5nK4yvBS7BW/seMKJZ8vcwWTKzEK2wKSFAqPsq/7nX8MY/QWkGB2
8qV8Kmm4Eqh+w+GG3hJHEyJavB2RsRAP+mp4rHbMeuLnHmx99gMyM77Ea1psA2cOD46163waHYWD
lsE7x6ZpuTrFCoZFVtrn4P6+uPfT7rx+ywP0/ZxjunjMNtR8hgNsiSMa6aY38o185HyCRGyjp8KZ
992g2CTVuCfY5xiklgd5DAGJcM4dtg3nooH9J1noltj3yRbOucOhhhcNUhL5V87UAk+K+2DS8Z+D
2hsZ7OTuDKR16BHqHu6g5ZYOTbI80+9eGoy/FZXBGvQMf/eE4Hglx6+z3jVuQA1JAEXFSxcxXxxK
ize8gwJto0LomJy9uTcHZtg6m81BGhyB4xikhxn2jlkuAwujjFtwmTO7+TbgMQp+y4Vyj+5BNo6L
zRsYMI6Un0biKbvlERVflxxx5sv2J2Qv3JWbQSPDa78SI3DCLAxPwKv4IT/w8A+sxo9QXOBkfxJq
H275D9gNU1izamta6YqTiqdJwx36wAWc694X/BSPWtrGGYJUI0VpHoCBZ7U4M0EsIS82rcACqg5t
NfDPDjd3d5OwfDj8rTVC64PQDDY5p4JEEIxnau/3+DW+xtf+Yt37SPbmaAkkQjNELzgtCI5xqpeT
RrA7vCtfNi8JxyjGR14cHYsNyPyIMMPqNFxLfz73Yc0/3cUIedl1POvRYREn33yGusGxlfrz2/q2
2g8Gh1AVDK+7jQ7gNX+GbsAxIL0c5xvaQS755FCyG46A4dE4r/bnmc0Nb+y7qYIVxZd42HlOO+Aa
WActPBDk/BmkPCa45MW5m1Ifx888zhXEc88C1lByzZP+TcLxJfB1kU447GbN5BERk104jpTdbS8L
LirXdwj5HDjuXCJ3h8Np9Y9DaWW/LS5mgtccbnv8uPqHdwPd//Cabfnd7h6+wZF3kL3WHzBkx0Rw
lgZCoPuIGXy/nRTnU3Y6zBRPZOAYQTzAQ5buVCuPg852txticPDj7NkFTxpLvlJKDSYiWxD7z9w6
ZgAmnje/Ex7JHmMPQGefsiiJkAQM5pCDOYBl5ikem4M4C50rfCUzWPF/ev/wIy23xkM8fGyiBe4B
QrGjjXfrob2Kb/lj1YaZiKuXXxe292FEZFtIHKfCCWsdSjTor7q9e6zJhe97Qq3zdk78V/oYOaB3
bBDU2IjycdWd9NQfBiTs2e9IqLBnoRgRAmJgvOV+uIgT/s/h4ikessYqhMZT6YkM6HAMVyZuijha
sSXU7Rk6FgG3rIxanLpWuRxBCWAGTCoW7LBjl/hzeUseFnfFJuXhHFSYGRDU+LN/vVsR7fmT3Xrs
4h9269JMcqM3HRJXh/+VkrMaGRSAjhBdVrslYu/db98gprFV9WOoEe2p8FEPmV7hRYkILr3qU/pw
WBGR4HrEz0OkBMP5LiN0nrgd6oYe3WSykNpsRD7KL0IpNFiQnzN2GTkXdsHh/ShEEvh1HKUKOaHx
rB7eQMGCOSx+xgbAoQibR+0shVAJcKeSIAuyr8hjlcZJG5zh6/5r9TqH47kIilcTmGOYBdu9DQHw
OkXjzOcngQUovFPdnt+NYfwh9XVcFkomHOrNq/khucqRdEuyi0nm5arfSd+wEuWX/YnyLyt2Phl0
eguTaD4ll/K832J/8NW7FihAOnn1cUJzvvCoOb1Y9+uRPfIP5+04075NrIRPH0r7M94Ih2nPyQS0
1BNPR5D+5VvO+4/T/nhtjKdOzGtXnHCSN0TaabkcK4Dnf0WxmlhhJSyf6cGAfVjwnnOHUFO1txBr
7wnn5I38DIsUky9GyPYc1ovBfSHjSWzMQyHaqVl2MwH9d/f7bD2wb/ipuO2E7qZnPqmGzYnDcpAD
OSD+dTMXBTIOSNRxCF6FO4Ed1y2v268JOA0bfu2xv3IPOptHwog8QkPgloQieZWCc1B2+xuVW85L
nYhxOWLxM63D2DeZX5BmWQj4tmAiMTsQLFScit8S8qdwMrwOu1QTN5KySW0rynkVPUCeuhBNixfj
Q8KeEu3s/bEzCZQigXztEakfjoDJcRg/EaBxRHLmkDiw3PTUviYEhH+9jajV/8k2+gNgsSparShT
07jGX6W7ekJAj4k9wqZXsEXPiJLLV2p77hEPmkzgEaFJfv0AW5Is8/hBi7Jn7aE5k1V73D8jd3Rf
vsHH8JUQV9kzTyaefXqPyR8fTjiC+qf6eT7TCDdQTvu3hvxmQuiASj1Zzs3PIp34aryQhyIaIMMU
AXgJyIX4fbjdS1x2/aE/G6+A2Ijuhgjf0ytODZY2uyDhT6bm+gEfk0Xlijcqvphnj2J9JD/IH8ZT
dcGZIy6UcQnBnJDk7JhssHyR9Wgm7vJ53uwu6nz13J2texnhJuEMkT7Hlih3+TacjYgMlndYmTyw
/tEI/W8Vcf5Uh+GnCs1/LvUcF/q9kcb/HU0xAMOCoKeS8ef1mUv2qf7coCEm+F/L4etPxMbf3/5b
hUaRfjGpyVno28qmJer/Av8ef4HYKIvAsym3qHhuv1VoFOMX+DMoHkv/ap7xG/b3+JPCCAHOiLKm
8IF/D/r70wYyTDQcVHTYNFM0oF6K5h+Al2g57I2glc1jUn3L1ddVRBO7GFyomM5a1l7TI5mNyrVR
cjBjCeq4t3+YuP/guEo/b+F/H8EfxOZSdMkVq2cEXRtDhUIvqyadAsNmuW6RBsnN7B6z6SNdEJxR
pyWX8OX7AP7WCv7Pa/PHpfk///cW+VtWZO3XL9mnPyoi/l+4zmHMglWzWHV/vtDPn0AuZ8WP4PZ/
ve0fC9wwfzFME30DXTEOLqDyu5ghf4EjqUoq1FnKgOJxqX8ucJkFDlNbhCmGqOF3Yus/F7j0i6VS
yhZFmUUJtP1viRkCe/lphf9elvgjdZZOOEvaVYkQxNVKRlFFawKRYIN8Z29rjSWdK32Qna0CtNjM
X0pLvNGl+EIfq6DohJcVmPFVoquAYxQIiNUwZReyWermKOYTbUC/qAISxyh88buBfk71565SULKW
cndN8+aixFRpSvJZRub0QA1qhS5IWw8GrzsaRZb4L73Y2jtqL26e6Dk9GKgn6haKzzvehIhrQTOX
9yoQAqeh7bVRHIym/a4JRtik/4u981qOG+nW7BOhAybhbst7Fo1IUTcIipIS3iSAhHn6WUX9baf7
nOmLiTgxMX1RQVJNqlREJTL33t9a37wCahU7/nVQO48JLX7PenHHH33LwLDrfh7gIOFdTV4E+VfH
jeR6DNo3EHsWpNqnKja/VaY5osmw7y1zxmGBoSI0kqdh1MOFQfRoDxQBCr66TQrgMA5L+lrB1H1x
+2jeRxWAZcfsHwrylU4wdocwjCkpoJVDwRCye8kqOkAyrdfgDpnP0XAA+ZSjZtFXiPpEvNZFQ29D
9v4ilU69YlKz24/jbYK6irg7gtufwmHYtj68EU/JrwV5sH1oT/0z/xqKZWXt7+q2oUrHbnOeGfsx
eYDlDj2jL2L03jZjgmSUF2R6P8cVp29LcFIAEa2wwa1tEAqbsLPpYbLeLAuoxl/NsaUnichs4Uvx
nTHc7q7LU0BLttyYQRIdFbDiPe8AYqMoLVYomNXWdRt4DExK/1+7sf7jyvQ/d835L5kB1zcjT4z3
OHkz2rb/m6WH7/7P0hP+4tmkZFnGsNXzwE375/SDH/5ChxIaqkny6Zad4a7769Lj/IIJgFWHNBrr
1scf/br02L+4tofOkDXOsQKHTcC/idXc9gx/iF79vvTclqQ/HPLApzBzTvp7h8TZuuBT5gjqmv3R
mu3g0U8LkHwjF/W5YgQk2WOrnQEQwTSLorR9aEKcbcgMDHGQc/45Hdovc9+0lyKb6BCVxZOnNPUE
p9wGQrlL/qGsEJEtFnOAI88xrfKg5FBdTadirCos4u5BVxXhScgL41IHjX/ImsGGX2nkHBfV9L1D
GbCyvfYJD9GXsqzp0FQmXhdwmRtmh+1lXBC0mRJg/tqaKMyBfV/aTnaOAphjRYgww5y84JBH8UTa
2XaWYR5Q3pjHCtql8tTOJWH/Tuo2fNRYCu81rxBNmliq70Y1CSxYY7vjOZNjh/s0ZeVrS7p9XuiM
kfWFLbAb52Y7PJtKeBsvKLLLUMjgiH6z+zomHkdp+OoQu7vhMiXucBzNiSJU0UxA9hy9diAY3plO
/i1iePbBElayaYvGP9qTVuemb95DrJ3oX7HsNFq1lwos+sGP0HZh10vZCNUuZfLam/aBE4XvM0zG
dO0M4fzkO8h4F73pNjWJ8ta8jDKNNz3McIwIKDYD1Od7ZssTaEakGknKs7aMt7lsGWdXlNQFstSp
Z7DZoDacakpUAfFtgAXNLkmzeSnK0CejNBUbGCsg1ceBuZmCXDUvK/O32r30rsmJF4ngLi6aN25y
T1UUJavOMizYRvlTnvnFd7+bv3eJM28K3dHWAZux7lRV3Qk81I9jGc6rnCXyq2270drPu+9RaiFy
EhVpy5w2rnbSrxJE5JlfKP6kmdyl5ZJZ9qpQ3mNQq9ZDY4wEbyO586awYtiz/J5pgvgB+snFlFsm
AQ4Ez/9+5/aPi9//2ebtf+4SyZrxz9uyRySqf7Mw8j2/LYwAU5B3h8BwyB3+YWEMfgnZUrEAkvX7
01QYpxFB1hDaiEVamfMKS+av66J525J5UFQ8fhqJZvdfrYu35OLfrot/mQpDhTPZweAH23KK9V4M
DOla2sfBy6LDxoS0nrJ5r89OGV28BKgtKGl/jSqu3ZW5RRqwd9UnU5fFsqy74ZNhtWJnW52zchLt
vpcVqjcbIfvaZmJ9m+H9ZJq6ZDhGNt2at0+wZlhc4kwhvpDLrt9DPDY2sihhEdmMAg1lRRhQ60th
IH4aHewR7kRfpx4Z3HW82HxUMlTLm4aejJJJW3VoeN5gtexYn3OBrEEM/QxJdrhUSFk2RIFoTRbm
VxBcR2/oKOKlzKpqxVB8Dj9NTDfwQwkngPxM14pg2SVaXCNvIh5vO5CpNBh6j0yinSftzknI3UTS
vSsiwRyKD7kkYmR97fGuPlgNsWSUC69mrhEfJLhGZBe4PNHqDB8v3DS+emf5eLMn2MXItJoN98Fm
RTbzic0P80y5epktgUyXjd5alOwcDZmRxFC5XFRSWgvl9chm87vcNb65YTduEYCHe6lsdMmuKTkk
zuMaDfmZPEGxyBymf5yc2ITRp3c1AfENRvYH3eTPWcN6GepSLf3eajY5TuStboNi4WFaYwR8IFYT
G48dBrQFetnmPI+WvonoxXNQtTVeRg0vf8mdvNx3pv3qRMU7RslNUYJvG0y32/redI56u+d3512y
lgkpMgzMRQmCTz10iAKVoKfiT5E3rKOyuVqlNW5UMcCmHchQzGaXEaCxaIzHBfMPwqkWPTDxZcbY
MOYDAHEZbr0zp4Z5WRGPWoejF64nVxnbsvQyuB99tBQkPBaRFCnkHXWahUZtKAUUhohNf46+4NA0
vAUCOTM9QlZvxyafnr5Tj9vONhsucj/7pqOUZjyG7c8tWbKF001iH3Y9+fMEggXjuodh6MxV0wWM
GNwCDNP4q1b1Xx2R/59daPGS/vNCe3qru/gt/5u1lm/7udYG5i+2a5scZgGe2MSx+ZPfNqHQNQEf
UGCxARP+PoHLWsvx1vMCxuJ8x78tqH9Ya5nK9QS7Vpc/x6D6b9ZacftJf7vW3r7+hz2ojiM/igl2
b1Nd/jD95L0uUrC7OcRLrI9bi+HwJUCkT0PtsuhNoHWB8zzqMT3PVvkJcslrbZMtiVljekAneP6m
MDgm8fBYed0WZfxRI6WcZfEJyCdUv+EBzeqWbc2SI+075+AvXop4LkWcPs+3GQHqyYX5jtuM0jJh
vrAyvsK2PEq7ZhtSGczNP8R5ed+r4aJ9fycma6eo+RgB6O3phYzc0YYe78WoJ50UVmLV7euk39eR
d29lbbrwtd7Y/VAsDKsgLdFr9ieq+5RYDBsM/aIvahTOql2Ms7VKO4ZleFZZVx2LwP8BKOZoW9We
usDzbaVLcdtgKVo67rARbEdrORJNZYfTxz9mTy1V2C0rj9kqnyZUUuyJx9wVBGva2VtbWX/XN8a+
N+adhjI0JkQbYEIULrxCjwkzbDp+FmOVFgwvc2cKyV8Sd2j2kwBv0X/OWlQAgiU4rY/KnnmtqYtV
4V1QZ+cYaGdQTwNcifm5NPCSurQpVb6pinHV5PNj0lkNyjtuWDCCYTzPq46cmGPNT0mnvvqRc6Ju
seud7GDX9c5oCPsR/bWaYl+UNN275Fpq7DFps+aMBuGbyrVRPVT2icvpGCNDIQl18CEohj5LpMUe
V6fdOiumUyE/sPLM6ADpCaLHXugNDORNkJe7oQG+rq3Hya/wB7geDOua1AQI5kB8N9FcN0O+tQrn
MFTJ62gP8cKUEMWq5r4O08cJVhLZqwfVM0ke68fRb96GdIQ00H2im/Y8exM7zuipFcwWT6L+rPoS
44/cUyhR1fxJzOFnwySNJrk9tMLrF1Eqrm6O5r6Pb4ZDokf9stc4b9UFtcNpBoCWct5ZBEBixHgp
TbF0UvMA0fw+xmy9CApkWDFT3Em3kpZzZftBcanJvsUFE+FYtxdRcpl6SOE68l8zn9DKLalJFoa3
E9efl79lg3/ATvpV2u1z5qlLAGu26ao3lTOjFRl7L/VWxczwSnp7HkIdJ+BeYZzCziTdU1ZvMhe0
UGFfZ3H2SflqKajBoHa/A/izIOLCrQKvjZ+BmyICNRXbMGCI1mVgAWJWeQu4uiYW0egpiZmKkjgD
DesVsgq7EqaiGnGvIrWNkkaCNxqfspwAiwNwnHBn+iNrmGeQztNs3OCmo3coUncfp+iFSt89eNgY
2978Yaf0UjoOSBimlqMn12lpvoyFszJ96FhjdnWc6h6XabdQznQAL3HUyVgv/IIyb4fDKB2NU8cB
xRu8J7czzwHy4zYs7h1cy9w1LX7ZdqaW2hlOwOEZn5lxguUI7TCKTUV07CWT8o28psbn+sbpjqxj
avrPbja9x41yUWoYb9rwV3FojnivQtK7vesDGEs4w2E93GIxWwa4BpYp5gd4SvJzZvb162hMGcj1
eNri4bs3y+E7Kh8w3l3gLxNbKcplUbaxwuoRY6cDlygutrfPyondox+D6zVbfg9U3vdmhmJpTg1z
I2OTubeYWfQujhlW6CMTeGWzHzSbDbt0XyiRr+3I5aURumVbMdEB7zoECT66TmVk4AOmibFBY4yJ
84wJVyyKq6wfH9Iye3JE+L0KGQ4pWk79VN8A0c2dv4gmdq21DcRKhsbnKtLB3oSnF+jovujCVxbG
N+jsNRxAxgvixGcSU7Y/2AEztVVDW4P39doZxDR9BxozGsBLUqh4RTIlXVl+hotRpatIx8O2DLiX
jAMTAF5bZ3vD7qeFDik24BIp0GOR0Kojw16Wtv31/58TbzA+ejX/vHPZM11X0gr56YH/kL3fvuHn
nsWwCAeFsMAR/LFtgf7CUeznpsUAScM2hoMgXiCOjySBfiudeWiLBCxZqDT/OT/+tm3x+IEUzUyc
7T6nR9P6V20p+9Z2+h1IA0X8BhU0OcISUaJx5vxl94K2LA4Tcu1rcpXBfSyCc4jrgTGB+aDjFPKG
2z/UNbo/L/OPEfXri5ptkhqBWAxxMp+GcsDTnEOWwbZyw1w1j03AuHRa1NyBITht/vDaXv/38au/
cHB5woDO2LRZt5ZdQE2SVscft1uhB/I/GUW2zjqH8adah8vJS7hjms9Wo2pSlQBtNPGHkC3BkLge
/HNOJpKZwSh1QRlaxvq/fkp/GQi7PSVbwAiy7FDQXoRC9uenNM51CDAD/ayhLbGMZygaFhaHwLpz
5/Ju8sC4GNrfO6w2SSH1J8NT1sWague+Zd4nDa7ztAU+1L+GXn+sDcX811DPmzzOjzA/mUidDL3U
ynn7b543dYY//+4tnycMj8jjPzu81S7+9FIWRtbPdcuM3Ghv2W2Vd/0EwwfASPMqhmI9ePmTMFDG
enj6llIMoJkFQGarKrfegAoBnna60Hn/BESpeOrtH2gfTh62vBIY+HFQ7ecpGab/JgBD1/TPnUxe
cNsCo8QLHZKq47X/60XbN5AlcqihHZfvQuUu/LDfHigldvtJezdsyH++PvmJOLE1FycPKDYF0duH
jUMxNsbNAn/s1//RGFtxojbDoJjDwp1z9j4WqTMe61pOPz/6+NrHp12dTqswrkiH3f6Xjz/o89Ug
kvmuMZzkWldK3VntAV95eg1vDx9fdnJYIhId76ghAETmfN9qad53Q1uuIVHct4bKlrmjO3cXYt9z
lGqPLrarTcHFjosE+Sl3tORLaTXLMOi3QdxYn6cZcE1oj9ZFJEVySEbaa0GoP1vJbJ+yoLO3w0hf
CLMNdM3kt89NjOf3YrR+QE+0dig3+wturRDMRAS5UZLoXxEeJuGd+YdRGfWpTblCRJcxmBFUzenj
axK+VA0Y9QD6Wp8iz9Snj4/oE+gTEKDiYGuenFk6lI4DEZJH5h4XADdf8QZvj2MKi03CS1gUnm0f
stuDXY2Nv1Yy9wCN3r6gVVkytxyASNLg7ou0wgLiY/pMxzQ5fjy4hiHWKmKsfW5j+0gj0vrDg3YN
eZQTrFHV3mXslpaGUbw4SQPTF2vBF9Nmg2YZn7tyhgrQ6Yr4Ml+2ANx1gW5eJtMxd6nzPe3YCvZz
Vz7P4GY3Mod1PZpe+WzA/bkpV6ftfPs0tMEHWa1We+V61jVSzim/cQKUHTKcnxjto2R9P9dt+qAL
1T1+fKlgk4GmpOmPH59a3NT3A8kzq4Wbl1K+f4jscnwY0qBfeEET7H9+rSjcOznA17z9H/HtIUVW
uhnmaFp9fIPKEw9l0iz3ZZZ8UgJGujbz7gExs4DcOfz8rMud7gBT4EUFJnnkTM7VMY/q6ljHkwvj
tF95kr/Y7fvuatKOAH7E6M8sGL8XRgB7FRbYx6fSxMj78ZFh8MNjxRR52CTwJiXIDxwDx1zONTvQ
24dyMLZ2NMldmmNJQ3IFeSGzh64gEE2I3ZIV58G01sfw9hBFBi+O6lqUPYq3XgywWaciOhDIjg95
8qWrUu9o6oRxeGXJO7tHNCWmBiuVzF3JPlU5K7ti9DNMrFPb4VKb6y47zgORJyNA9Sh79wE04Ul6
ErtZwLzzAPAsDQ3nzC8Fd1c4RIdaoC+t09I9j9bzYCX+xcnABkulzX1QVO8dNvuthpC4HojSf3LL
2Fy6sdmtcw+HtbEr00gcC9cFeuYZWJRFXx6n1Ga+6uNDa3KI6o5xsQGfaZ8LnT8Ig0jNWFeXouqb
VVtk2baxYthAvp5XxOVxMg3+tNejJjdvfTJcxvj7dnqdyDBoD5VUTm3hFLkNUMqamipiaLnM2Lte
FHf8ZRzegBiumSw6CaOsjiCklgJOro+Z2hLttSt8sP0OVA0Zhe5jWHv2XVNSNc5EeQlmPa4BYHAA
GgLmSSQT8z69rkI6D/UQWA+jjW+kNZoVCetkP1aWPse1OGVu+JDyXnuGDFOyBugLVJXimrKirtrx
kM3XllbJaoAPlQ4ZDOY05Fznk1WIgVvmllcsM8k0OcbyRYdiNE7tXZzUyWqsYrJQtj4FhlWvkqHI
l7NFvS+3incnEd8rpIcHDKcnxyBJYA/tnfIbsUZ3egNXefWimOz+SodnZXbC2Ue0oNem69dr/ODZ
PpzH97BorGuDfz6svHaHJRGqitdpsqkJ0nigwM1Cj1BA3Z5Z+jhNCJ0mdoYE2CvviWxvJlGIJ/P2
wJtgyaWKgQI11grDWfQSceZt09l9UqxITd4CPonNuwE40LM5ZS+N4Sdr53bKmeLb5ZHN3oEy/GZs
vfZc66I9B9RiF2UKRM4Q9tdmAvxUByrcRTnxoDDVX4Ux9BfPc668NZKnj4dS2ruII0IYkQ3a+FGd
nO3azs9+1+bnZh6cYdHa4qWZRuwHgXcIRobBrXZ4zMfxnEuga/EIdJYtY4NXzx2vRZLY0PqMB2NW
W6sU0703bI2gQB9XhrjB6OXH3N8pvZv0Fqg40Knt82yR9ecwbaxLxPzHqhJjcC5SDzotBZyFEWl3
V0WtcbYGc2f48ddZcu1FiG3OVUlKMVV0QJUPA8fMYBdFr8pzxIYWtcWpd1u3xXwFGaOQXjCz3uno
EHsaeOswV+4SwkyCSpaiusiHM6WPVeOpxTxH7hF+T7vK3WrAjmjGl/b2MNVU4Zw6mTeGYIqj8j1W
yvEyJ6axx4EIi8kRqNlCKnGZnxOxh1+8yEUcP02EhCKpNoB3/fsQGPu0skYkIRFYEi5Z4p6YMI3b
vwmyBqHbuYrWZg0lhGrce+7ar3EekzfwSsSDrTGvo0iLnag9RlEd6GyMudSidnHh5fXKUG38ELj9
19GuZ3YyznSctmVTJyf2repYBY9mnXvntPXfhjahDZw2IZwZx1wOXd8SLe5xTRf5sI39/tr1vrES
TpZCgeRvcZyRcGfSnyzkoNHYS+7ttb+dhyhbl3qwcAmFy77LvmWxlZx1ACcD+xAD8+yYj75F2N4z
/GNvdfdQXEicZAbBGz2JUzUHP5LK6K7ReKLkk/TJ9Dn2KWeMAZQiAPpqIzdTztacA/HI7cWaJpg5
kPjnMa42hTkyZM0SPHsls8ZNwuxNrMmWNxSjzKZ7DxNZbGL1IuL50qRDCGXH8zYct05e/W7aCYEZ
OQqEKp08WpU6xaXNO6tWxCNQgq5Ns9wxUhitCmeAdxRU4tTxhiiLiCWIyyxsqnoZi9g+dcJ9ngLg
4kZTfmoEWDCsz4u+GZe2jGg9WHjLjSQnCOl6i9nxk/ubrq+LcSJXlKog5rbhJmjbOzRC6jDkWm78
MX/KnCk49LFdLScAYds5uBkXx+iHbEKmyVuf2HZsvZQenC136h+Smn1FLawLh5PyGI85uLhAMnXg
Mt6c+5pyU9VgSOxLIgQGoLM1M2j410Pk4I3VMPvffB1Q6hi6/kJdwj066a3AOAmxiAuIi5GNHzxI
/fIpjMLDFI/kBC2mvmx//iENnR2VIbJjXfkT8TgdYm5ESpWxQXIZwdzL2Cdi0tYPzcd7Ng42FjTp
faf7G0cRIpd1exPQirLXXN4uXNKjkRjcwqfm3VNzya06iVYARnM2DIvGNOxDedsz9vpYDuxcizTF
BKXj4+1Yq7ICTg8OgaNfnQPddYd50BTTWRRXiKCCkzL8fTZ62e5jW9Hd9haJoLqau+Ypanos5kOU
HGI7uWcXHlxGjtWUJI3gTs5r+K7Z2xjHX4Nt0YTuXT2AzkLA1SxAtgIkjXs4GI2kFmO6+sSQx63Z
2D9NCqhiV0SnPNRqV7USXobnMMZlFEQCb2ul5WXDDcUz4JOaraMfRIBhVW6BaO6L8+8PVlqNi3JM
DYQH5t6Vut6YFuqruINpaUcWBA0wWwtP8wbKIGPuZAaFs1YxkXFjeGtBtELqcZ/g3yc7x2yBKvrT
FXs6uMR2jUVseCgnsrMUj7ztQBvvxkl7iip0VwPS8KCiHWr5qrqMhU0GCanpcoSefR188SWJgl3j
18x839bfoR+JMSEpSDYh/CkpZnQL2dmtOYyZQdZtkgz2folIvcidO4ONoph8+aTwvTd0T5+Fkby3
leVuA1mWK3/yyRALkGch+NZ0MiN2czBKRc0/hcOpR/WtMkxy2YXVPlYA/8fUiu8r0R8Dmws/6cCi
94Z6rSnN0zZfWHmvLhYQxX2dppiguB0VvXbOY1P4i27EBcRQ1J2pkvA8NAOouDb1GHHjppIUjCYW
8ycItB6ckBcSZt2n/7zHhAcqoxWgEWBKbRqtk0tOpXVN6e88QbyD61geKBfah6J4tQdXbkHnvznS
PYZJ3x0Y7SORHUoCpTmyrgwU6p3hyy/9VCRbM8yaY8ydgl+9wzBJPJQk6Ecumc7ph51bZWplxfSd
TbOoHhqr/jzZDPeY0cPc1yO7T1GedNYQ1sgLut7tUN2508kfvnuinb+4NNRTW55m5mBecQ0nm67N
2l3TGeLilTHzR0LE16TjdzHXRfvSet075ejq3Q+yEVCS6E9tlPWnyhXE9Ea2LiE6RBJbvazOtrVo
GiJvUAsjpfP9xx7B75oXw7VBz0LKPEVRfKi8EdSMGT02fjJts8DVVCvqFv6H0XXr5HYQNCBoAq31
ftBRqA/jHDFtMAeM5geDulklmp0/t+E+sX2EBMHKaZlzigPj2Uj6ejlKFlymo08BL8jV1SVhgUqT
O4+xNQaTLvmVeNvO94I92PdHzrzkr9P8KWBIlK4/hJU4C279a722qzk/BVFO865VqJKT4Jz4nX9u
5yFYlebQraq2gTPTtMT2XdZkqegGKDyhGFQoIE1B7z5jxK2XlICvUpXeWbrNDSDZc+YM8mmj89Ja
57amNORI+zjF9ZvMrPJJuuoCFbZdjswmnFozGFciN7ZzJpwrigp3ZTduvUlzQj/aU2g38urIIFW4
rBpRMuIAdEz7br5LugPLkvXQIlDfxXmwwX8VL2xu7feD4UfwNQGmVbqJT3FfrJJ2UFyBw4wnwSPv
W7TNoqxVdnK+/Lz0pY0or+gcsS4d0GMZDt875STohOnr7IFVEyvMPrWFa637Kv/RK1GhIeC92OUl
sRbhIntR7SFMk4ePFbDKOnJYFSMTns1AqrBm6AOdorweB8+GpC0zG3577ALJiIfjn+ckws+b3dZD
ZU/rfAq+VLY+pEPknBkoc86OER80bZ1LWA5MobT9obbD7kx/JbozuCwaiUAEA/hVd7V5aOpvJbT5
+yinCef1PxRTWw+2RDanRkb5GyWJ52WoMeih9EDiyMFGCQG9NIPG6NXjxhmoApltk61BWj5NBuMs
tN8CpAE8WMyJbLKoqhdOpaaHNGJK32qSYFMIKTZJh93YHLPumKNm2qRZRrbvVshRvLiRKA92xjha
KWdykd4M42MqFLLSMT9jXSvOjmmcuSwek1yCXJFW9jhEt0pCMaB2qHR0RLVbrUTG8lzMOH9HZ+B6
tFP/nGn+cmknR0Cpxlm2Y7wo3AkLsmdMGOrdD1b3VD7rBjsIM42d5CQwC1vyi6q7ZYuNZzsN8tGr
FYG7cj7nIPDuixYKsqVahuYa+222unfbcM2v1txtSzcr74vMua9osO8saaB+naP6sWkGHHAST7VR
FbvAKeOnTio22XNx/NgQRH5YcxdgVcmthRzK/Oze/v2TAsPL5KDYcgiB2ye7u4+blaAsdmjC6Wpr
Dwyi822MsPZN4Vi/Ok1xSCZHnUwSaUGqsSJ1U36qau9lqtu3ocp9frZPYNPV0S6uhN7WfsiwiyHE
po76hyEvGAPyzXE9BNl0VHPzpFoPO0M94QVxOtYYsw8O1493y5xmtJwiVCVmpndtbTPyTDOIRmWA
Nee2VPp+9b2t3AsCAw4smXiqpqZ4cn1saiGdbYOd5M93Zq2OjTSac/TEEOjCK4vxnLkd5iDBWEEu
wEIPcbi1DFZittPJoQ4q536syYY2iE+q3Lzr3PhgS5uqGSFDbsIeP9nqlqFRs8D47B9EySICRXgd
2R0b8al8o+VMGN0X1U7WhnjMcWQcFEvN5PZXMzkZjZ2e0SNgFS4Z0gljn9R5VzY0PClBh7oiovoJ
8j0B2VXuzGQA7Hg6pkke0nSlVtJnOuK5GZxM/PZOhl65DqKMvi26RYY2w4B0YZRYnzOXQOlYUZPu
0os2VX4EbtifauyFSRL656putkk5+Ydu7uJjmENPtFJ1TmKzOJpM7FKyIM4Lw/Hqq+ePe3+HlGpO
rGFBkGdTNmG0Ubnx/YMIrKOrGqilzC3bZsjpM1brgfe20UJ5Gdks2UVnXjibcp7NHj82d56HYsxw
pQVInrUr9LEmj92l8xW4H5X1S+m3xnEIU+BEQwHKNy+njUm9GeCGL+QiMRjGGGqLJp6kAe7O5i6z
s/dM9eGVudBjhUAe0WQ6b3zciyX910U130pv4I63c2Ecqa1/iQy/PhSmkS2FEY3M95nvhVO/Vgm1
r1Cp7pCm8JaqWrAFjHADMUbw5Je0I9wyX6Zxam7Tpj0ENUDSrDUoXM2Ffgo1gxNFok+DY3JtcndL
XFxcc247GH2Euo9NboWZ1Js+KDgCVPGGCp6+KBR4QBtcBmR1Caa34sy9z9z+5HSFjVK9aracWKe7
jwc36aY7J3zh9TKhrQJdRqs6nezbAfnjlNzPEbXXPsDPXUrNm05zoQ0kKuYwA+0mPfPoGIW990p3
07SDD8dUOihXoROnNnWHpoMIFNPpbauZhG/reMWmMaZ65QkJoCq2p4WcAnGX4V9c2DnKzKg3qkNk
Rtf0dpfvb+JsVbpsUmjWss1zLoXSBHCFHnYTfau6Nqs9a3uwlxb7g8SXzfbn5i7wwHw6ci0QBCwD
u5VX0283yaCQplP5jHOreQgzBilVmTzAdH9uK41X+7ZuTfF0qe1ZIXuZJFc1Khonzp+tVCRbqnLy
1LPPx6mbh+7KYxjDaJ2X3zdNZhJDybHd945tBJvYaXgx1fzo6Ete9vZ9L5JwM0bE1aRl9Xvp9Jiy
Xa9cWlZEoU6E5aGpGJP3eub8OLA4EluEkPqapb1/bJL30rWunKvF1fcJ5sT0nJYj03eXiutSoSuK
i/QbQ9AvRh3dB9bYnuapSVmnfXxnnYAkN3B4cdqB+YBbCdjzh2LDyIBESqa8UyHAMlvVLXLkUy8R
rfmQe+rHPFEZM+ampIiA/Whp9ikCzWyk8iUpkDbMPwZx8ugULbrjcDDAwLvugbLqmlZDdehMH6ZU
KYLVULc5Qw3qIiJVLNqqo0+RaOBXzgTJyOmzrWQOHrvqBIuLFswhHpt862u35E6/pN5unGeBYG22
VbeOKDdgM743O2XuTCGRn3Gz683u0fFrTh/yRxm1DwanGPyDuUVMPC5iqiTWJnM85kkE1FO5If2f
+mnwOHs90KucIkiSt+rs54eur+uXOo6+8jyDneepU2AGxHSDzLrA2R4XdFjv0lGZz2p23aM7UGMM
S+hHQxGuhZeCWGYgdZE78q3II/dgSvMLUtHg3BjzPi6fZrMBajvA/cP8ceoNxtJCBqlWrUGNLBvN
+2J2q8tsFGwsx2hn+wre2zxxJ7ZiLqIkizZ5ef3Ya/QThrrJi+ar38+7ZBjGNZktc2WbQfowaEaP
BGh5Q5TfH6QMCk6aRrAw+lsfDBpOEiRvUx+DNPaMZ/9/8XReS24jWbt9ooyAS5hbes9iGZWkG4Rc
wyS8Tzz9v8Cacy6GIU10t0okmLn3Z2ebki00OBzj2TlUOLsa4fb7icVq72b+7ybJXyqR7CK7No5F
z9rVhxRiDaVZM1y75QYMugX/nzWMj9ueR7sk1ZoVcWMoFGNmpbrDDLedjEqvU1j1feJUpOh2vdgP
a9HMw0mPhLBVQGuZhUU5S+e7PU9iNQg/PbllB0YyEJUfJXl86/rybmtnF5mN8zCjMV0T27sqDXvb
tr63GW25j2ufx8yauS7rgoTDsS4PaRCSC6CpTWrTCXWrZxrbRE/cvhxI9F+XdFoM9RHznaJzsfsW
9MP8WnukGevMv7T6F2Ld94kcwVXR6P44IbTZIXpucDUQSdCUek1Y/Qb6J/luBDbi3MTN9rA15dl2
Jiz19HVvTRpY0JAotr8oO49Eqc+eR9SSxbbFcCX3/5py0TmBVGwGjt1dPABpjjZi72EZCZOKvrWK
lGaiiuEORzb0M3rdV8fR/hE3rsHbrH6h6iQ8bPCI6DOBJUXhmlcXGGbTIAlaI3h8VS4omzOiE6uk
RYpaioZ8zALnMnWaaIwF1XcRlK5qX8dY1joiEucpvQcKNLyQUbab5gLdJgxuOqT+w0/Nc4VjKO+a
DznHycoLYlJ/FgIsMQtCQ/wsb1ZD1966Gg4xSs1wTWB1yhM7A7rV4dJeQAfJUBvsknoOX6bya6Kc
yps5p6QaV2ZzboLkiGiVJOzGNB9V3RxFrRGKa4KKmPsveU+Kg5NcWrbeOY8mTjTqDwYdfYrkWaMw
ZLvUAz1N1FESKZwNVkAZyPBjJCl8pYrw0TEWvzn2wIng++/W9K2ks/mS17hl2mn4axVZc2jCttz0
Qd9uwIKmU1B99IIU/4YHYue6IxFZ6Dvuaeu8iVT+w9QjT6R2H+MysvmmRd5uqojcdiKTSWfsAmp2
gmnnlcxBWdUDojOEEtZfjMfEbc2jacu/VTSqS9QNlIDn6SmN63/GZP8byvhhVUl2Kgv/tWNJ3DdR
N1/KyNqYvRxvGAHsMwWiKOh0dQ4EZGFfOS/5vDdosQ6q7FsNhMWmkownY0KGyRs6niZDGUdxc7r2
b2wU5mkYOk1g+Ri9FujdpKzVrnFNcy2LpDskfrj3wHKfqIPZw8E5ruCUxuBUJo1xbHA4toNDeNZY
UCAQIVhDy4HYpaEgUjTEgwnXpRm09nZOY3tA/8bBggTTa0xz5jbMs5/NNBLYJa1pY3eK+K5srLa1
raNH09tkU6EzWAGHda894iw77crtbJvTZXKYhES+ijxp/BI1+V6qbB4VaPCqBbrfWl1Gpws8+snM
jAAxPb6Fwe/IbgsH/SJmL1y5cib7tog9IGlki01D20GTD2j4Haf8WXpFeI4G8Qi9CJhcx+GNrYQy
KWeat4Ah6tpZfF6Vbs9pBxjr1taw4FQbAq27/Uxu+QE6E9jCAOEbhnsBk3gSoyYXlFtdUDcC+0ea
fmQpi/kmqllSlPdI/NPo9N4dPVGGFC9yzrJriT5BE+galYu7o+JHzYofQ5Hm1zpBo2HkXPecQhdj
1Mmdvoa7Z1fW66iC/yqJSaPWCdywyiLOdKg2VVkIjYMA825ZkutvhKRIRd5wRVP9fWpjQtob8RlM
Djm1Hsdgai69UmF7KspquqVNQgB6Hh4rp/zXOUs2d94tEHDrHJ+zSOwvWtHn5pFOGPKghE7phxHo
O6Cb+cNtRrHurXDinQkuTZGOF959ImFAofY1JrYF+/+UmcngOVeU9Q2yPs1572ylbBhEGjMnyb04
kQ+uLjofiIYcxzf+kHrT9VpQvG4ZpxlKdeWKUp/aVi2VJCcak5jso4aIpQWbaaKUfDdVxfuqSPgb
eLG6lNk6GOpoT8hacyyNhPosU8l1OFENYaQRlhrfJ201GhuugDfTd6ofsVs2+xlMa+Onpb3PusXJ
ofr2NQlp5IEhjrLqLUlSQVxqlb7aaMFOiU+h+jy2mCSyNH7QknJyWnN+FKGxe+5MzVIbXkb0Bkx4
4YhQwmCXaONbkZfFx5ybO2eRS8KxD++6Gh6IkqnUkzORn2yYL8+pJZuIXsSUeFaWNtDCK4M8JPTn
lCehtLCRcC/8PcoKch8t75hLO3xTeb/X6oE55LNv0L+rLvBxj9AYHM9YZ7pcbK3Bim9xyVGZonHl
6QyIbQ696hJONumWjnh1rLy+9ENp7aLEeVB8ZGzRWSC8NRuy91na9nYf2XwQ8WUsp+AemxlJI8zD
e9hT556oH0MkSVZq+t9WGtG5aHXtKbfc8odKqDvrX6UxNA9s2q6sqpPKkpkuH9dC/pCFrEjedwkk
97KWVSPPQ8QU48HJQdWUHX0PW+T3793y5/ixtE+tCrhzw1mg1Ur7q+MIvRorlP7xXGR3OyxJa4uh
0zWlB6dgSlMaqihNkiHHDBB54yVvlFYDDkyE9VvMl3hFrRDRbJnfs0TjZq+YjNCxpduqrOShaWvz
jj4Y5XfVoJwc9E+AyYsoP117yI9hGr04mm44Q+1CX49HkcY/6UrQP9uO68I2/1rl4hQTsUUmgG1e
6Rw/0W/DbhFrkr7B9ldB3FMqlPryW1AP5hraYDfD0u5zYMWPQbBs1lE/7XljUlhOJDk9H9MWT5Cx
KzsDgEG1FId06GE6t5vu+ZRvoRJiTsUC3Yg7XydZ8jyFI/g8QM1qqsJ4Y6o0Pc8NqDnbbm4oa1M1
FP7klaa50upvxuhtppYyjimIgYrpGZ4dkb6Kjh6WBg3nTlUG5dutLE5tMv43YFV+7e3gkODEOKre
qjnjgz8+Cqu3KJ5zsoCmrRP3a7tQwbuYoRwi6c0n7xkzYOjxz/4JyNUhLj4geAvMBSGVcEsiVQfS
qZ/0EvUwVBSMpFelJgn4pllwpmOudQZQHLIX1E42bb6zwADxmhoh91hLRh1VOhzfdXmEox1xKwzE
7Xplwc+jiMBeeP1uePjJezWZ/snw+r861OYb/ln2IjW8QvQFd+FQmUG7LH00uSvOyo6mi5cPN3dC
O2iCRa3CUg9nnyYfuvoCT2I+9NqVCUt1mwwDPMCuHyWfdtg04u5x/zFR4zoMsXP/KEye/CQj+LOf
xAvX6EsdwlM+G2HSZejjcCHbuM8RJ8EQ3XTWEsq1sAPjo58ajIFuT1Sqhw3aGCrwJZOlPhl6a5/5
wE2SZtdVFvCACNMjgs1wyKsGeNo1fTathiZzb09Kp+0KsesTSNzOIT0ozOo7yhRkU/1MVKnl/41x
ytxalu3cy7lYCzcnpWKhWhHs/TctOC/l1P4ZIaM6pGN5fT5c85dyaVpIDcu+1LiH12YMFe0st3Bd
JsuNJaof9ZzYR9fKyxudrx/TFIidM2v31IIjFisK+taT3V2HpGSxgDgvKVTqrI124B5du4/fokHl
t6AHofBmpJyTJUlj8iqC2rKGZDvRNxfPcbJz2QL+eu0AySFWTS0lYAWqLAhDcS1DavSo56kgXsfh
TbUtYhimlCINoI5M4FnLI8J1gS1lwf/V2PkhM5tm84Q/aALHdZRWEZN6Jm86QOLmEpmxok6hvmVy
3OgOxWENpXhJKgfgSQiDkiOfXYBFthWGT2JEn+DZHN0rW8ixSxPj3DrmbxsztT0R2C/CsjjmcYvK
Y2yDtd8TYSVUuovDOTtMS+9YjeEqctqJpIuE3GgssavJMGMwlNilBzd6m2Wf7wwglX2WGMyq2tuV
gfwYC2Gv4yGsl3CLvxHABm11RU/3OORnY0cZWmiDMELfI5vNNvLNPNr6llPRs+6TqNumaU1Z7uQc
ATLaAwZMTVPaGJzavL34Tjpfa1m+VwApWVQ7ZwCZhU7P2WxIJhMqfFSzOVwAxM8Zh8l5HAJ19o0a
H0YhKdTUimDeXD1C2z9TjIsgIu13Y2o/zMn/xGKQfsZmHJ1c5BvQ/S6HiB8Hqyal3ZwyzBw8jKhX
7SG5zLvi1SqMxYMeU4uV99kL1EW3D6iM2zs8/WekCvwUvXN0vJa5paWhaSyphpQqMNZOUHe8V9H3
3mVR8jqZbifakm232puOPBWgmVc5IS6B7C+PpqedVe0iY6k+xVSkzARxeUvrN2OY1OvoTYcZoBT7
qeNsQy+LdhbH0d6EUOdTODvhGBw67c2HoIbglR3NTs9nMegV2Wqy4KZaBmw3HKuNrRLr1HXjfhRm
/AWZw5Dl2zrgfTb5w3fxhOCsEE29t1z499m5Dbb50pcu7Wcz03deF7SKB+6G21aC93An1O7VW+6M
KJQ29Z8YvEyPGL5FVUe7WL8XRW3tdMxnKBw7uLmq+YbK2/haP+2+p9HN4QvUoPz4+pECQP5DjU/r
jizAL+NL2RKVF3lorAeuMAjzlsBeQJpkDThMLh7dkmcjReHwHAGlBDfKqaHj3G7XpWnenhisbYbD
BloH4xNmkuO8PG1phhAirR50d01b9/tzBcTCpS7uoMaLGRL1FjRQiVisPqdwesEDHr/odhGAQ1gy
wcm3rmD2iIA/rTRDkzcCKk/CeFWY4W60bgULUuyk0LOZhrVLXJNNiQI1W/Tmo2eFTGH4tqmvSkKE
Ss0NW9Rrf8ESG8YECki5fnQHrksD/KYy6v8aHqe1qHqocxxnO4qBDjzaNClRhX1uUvVSAWXfh5jo
4JJZcBf2f5kpotvzBV7D30rBG7SmdJV0ucIXV+RS9aUhTt0mBrvL5BuD1062OngZS3NvmTW5iSky
oqdMwpVhcibTRryUkUGqK+q8vSEKVMwLpZryPJ8jI5o2ukIDpZdxgEJDkk6zge9Gtcj9lnYqFT+m
gBTDECDOzDIEbNyzP4GVkfHpde5V4UtdWn9ly6yO9Zg8baDWld+G9S1PR94gZ/glswFgwrDlCSlh
eA5awj4zuKe9SC6zoqm7kOGniG3ryuRLEKpf/wnR6u4iq4w32ujBRTj+19Ko0CvVNe5V04TPkDba
crVgx6wNkrf/lOUeyXwzINkcNWf+8WLfesWf2YB3m5aX2soY5coenaXa05HUI64xgqM06XqDhohX
WZyGhz42pherRNvsq6We/RHOTkjVYjatC2GRaUlEwQFW0Lj1Cd/GJ+ZkKVBnYRbBLq3t/yZR/Y1A
Grc+kgtKyU33kk3Ys6awrhbFa3eSSfnW0uXjrbQ9/e0LM96j2wE70x28A15UYsANhwRSC4JrXl6S
RetFq+SryYqJAH82QLSS6DMHJ/CH4oY+b9ywMrFi+L3edcCuNP+O88OjpjIg/iByHP9TE/UBsVW2
u+9Z68lrFf41i8i9Og2Hg7W89PSQYasL4vc0GvxDR7Pwnp42YllNvufPF6E8hNiGcY8qL77HJU5K
ERXj4SlcTIBGV44z0gAQgKTbgwH8sZyjSUNzpaohUrLBR+8sjTllQOEd9B2CMckf25KvhT7QKR+2
D0JWxW+xZDRPSJ+ypHOTbh8fup6YhgSwwRTR9M0FvVgHHY3pzuJ1nU072Nu66Q60ADb7shqRTkzO
qZ898s8NyPapkWA7fvkBezbttSkPtsZCUmW19TPDyZrQiXuY3ApvruCOiYba++z1J0K736JOJIoc
y3kENvSr0fTe1ogHfc06lMt6qvi5UpZkrvmPFvP+SwElg91XU0biLGFYOVGQjXQe+QgA4RSEleYi
3w8W2Rb5VOjTXIN9m1WOcSSooeZJ51kNnI4vSjJ8qgLV6DQWaj+Bnx9m0AYOoqC44AgALqFemK+E
O14HUz76KHvL5sg8kpZlrTmKy32KYA5hS0zsdjead2M0V20ImzN7ZDRLzJgoHKejKNtk1TQ0CFeD
b+1mxyYJ/6dL7sExBcdbZfU7UyZp7KpW+z7JbfRaaBn6ufGOCasB31ky5MmHC299PSLTaeLkTNDX
D5pOxQeQbrzTioh9yqTPcThhsSW/E1dqQOrllI5/Kul7l4HTfb3wMtvKG/6NhP6NtQw20FwkJks1
XZkkNmnaAXL0cvvcu+tAhNda6+mUtfJXpbCjxuQM/ZiLOQa7rFFZyfDFCop9I7NfXsFIabqlOI6J
dYft1K8Z7Xiaft1D23MPh04yvnWR/G8Wnv2GsT1CSeD8l1OMFMzdpVRjuC0t962DJSKtB3Qp9a07
NcN0y20jVrhdthzPWeyGeHr++S0xvIax5QEKKHxkyZ19JpuS0lv0Pm60NxrDPmKfT7aclasuEe67
P4t6LXk40JJ32QknzbAD6vF2lsCyCmv4G/JgRlAhOFYmFBtmMPkHK0XiuIjBnDo7DEwOlqrLm4j9
fetST1o2U3FMaX5fq2lK9n0Ie9hM8Bnc4dMOxpO49jrUxzaaXybLme4u8qU1kmBvz+4zbbE2m4T5
Dg6RI4QKTSsL8e6Pvl7Um0T/3btAiEdS9u82LvcVc73Yx1Hh7ctsX7JoryNZ6I9Y1g2P6kzAfFwB
sPrhA1/Xh5oVWcRWmW8CkbmvYw7Cws70PjFNnGNSUPJWkzodE6jn+sTaPSU4GTqqWxwXzgdMoTwX
CZNo2ukb/2Pn8cePcCTkZcjFcHwK13XXnOXM5J3rLtkGbOzd1zI6uO14cd8Hp8wvMUv7ZeggD6OJ
cldsA+bFnoaaQtGBOqzl4Dc9jmao7EsfI8mZ/PKW+MFMHLHv43LVSA78DEc57+FKPR/UdsY7AjtL
O7ND52YE5G6MJDblEV6HEr77/LV7+RwZKpkl4TE9RRVK8JlOpnMPRmQI/BlkVBOxeEiK4R42o3/J
yTzYC00KlK+ykWCbiO0cZ/PLcxNOFOEyQn/wCRFw0NGy64ySASA1drrnFh5mHBKzWsBZ1Qd31xaH
XEdoIgpcElkK4J7FYiIJlF2JqMbr8wXJnrdzKxK5vLAkGsXuJnIJXR+ZzTSe6GS+zU5A/ldc39EX
xOs2C35SJSpeCxW9F3oeT2Jo24PwOQvGDi1abFgf6MjJ+HfrXwY4yTa1fPEOHW8cg7znr9ANmzRz
fBp/ummrC1ke6eT9LSetXp22J2esLwx8zN7AieGJU7O8FJFPvUI8E/dQEXNNJeXb1/Wb358C5Mzn
WfgCSU2IK0Gb5puFQ5bgq14B7jNYR4JsiLZFEDxKQ6yfjI0xRze7McJT4dPWjJr8mHTdvDJE1GxR
P8lTlw3ypHvVH6xoG0fB3lk0aR0KsedaOZZqnyRI0iPbzw/PXxW1Kg7FSBhXX1kIZaYaPKXoq8+Q
aX6nVFeDnzLXzsMxaAIC993kG1XX/l5Q243kgg7jSoKlNHXfXbvlxeYhOy+wWxV1/3SEOsPWPaKC
//8SubZxVpFNvHiCMf+JM5C0VtVfv3z+HqkEMet28tCiyjYOooWXxIyau8LMUvmFvrldtWGLk4ec
bDrX+E2cW/JrdBvnbFUlSV81uIbt1mz+4fhZRbQuUF0Lkw6fXM7q/LWxqaEuznnFX6uaOE05fZDV
NKiircFzT27Reaehs+Fm/YHc/KbHwhpIakx0iUhDSHZ9Ti3qDMZqOvgZ+UtRQKfxWHcKhkRB+C0h
UkmffWRmW7xkqUm8NZTE/zwvjAnhpw7e0aO4tRse5KD3sTXY53R5wYlD/J0/ym2RN+mhWPDZgPHk
qBcxauL49g4x3l9TAE6QeYYt32IJjtsfVQpsHkNtrmxMFEZRXZKUeeapqljgMcPt7fMQmLtAx/0H
w8UmZxz5jvtplebNu6fBo4j4KF50krd320HMRgIEJqRblYfGy9hW5suQmhupETC3vuUxQk3pzY78
9Pb8lSCZYeWOtn/0+6tne/UjDpW+Om64VzriqwtS4/FZo5MV8tTbHlSEX3LjigB+Bo/lpRXCxOvJ
i4xG7h9jST7gmKkcqU6TZxIUZaENC4kZESxMN1ZywRdYAj5lwR4Omk4BO26uxdh+RCx8Op2wmpLk
dxAIQkTUqd+dF11h93ZDVLYvPQ7mc2L3f/qA71ViVZDzoXkfZg/J8mAGO56/+NZndXyzJu+SVdHr
sKQmZmAWb2MWgZ4Jqhan1M25zdC8t4snts0Q9lUGmRP2coraHSNdE6hN76MIjJfp1Znd/JQL/1aF
c3RVOfjul3bNKHBSuYEXrbkmqt8e5IWfV9GhwjG3ThYczw7i3yRWzPskR62vhuI1T40e2Xz7iukn
PpoJ7byltNESTPtWlfKRwJId/RQaoMpEcEB3Ox0wERMB71gdvTEkfOmmPNZmyKeXSsrNM2qZEbO/
JX76EOTvknGD5dpeHqIuJIpkynJKEgrF+iAaQvtiIhmf5qbZj8cX1MV8JVYyaho4TtG+dkWcn8bc
qFZF3bc7Uwz0Hi3riTn4DAsOegNARnnNKhFdYuqrfaaNqxdF3C8TIwJT1+Ep5pEAJitiVSN0ry5S
HHeYr2Me/dPYY1i5/fwF/llsvy41GUDwtFmIoQ9s9S2q7g46oFVg2T1NXD7faCRmienJF4zB22lx
fGV1b7+1dDz2Gu+E6w72pbPR8dKIhEr3Q+FE2Zsq9y+OP/jYQ8/20IgzHIh5MWpOeDxfB89jKx/S
i6ktSsBi4ewE9C5+E32VvqvuCjb0wML0u8osGPBg1FjNF0tXYmLCdHxGVEeO723awvqfWRhIb6lA
Vp72rsr3D2EkOOYA7DYEBZX7CXMj/xr7bw0EDD20aGqGN2xVKKmT6To3FaZIRTsPrOw5RZRwHpwq
4uwPgnVuNGGwVq7V0dJNIznJLacIMyKkfN1+i7I8Oretic0EJYFTd7qFRUWMgXaUEKC66q5+NXfX
cHlpKtTN5K/BnY/p4G/ijhpC8tLUVjtUSMnSOz1frOVXypwxvU2wTKQhJx/e4KIs7p0AP2220TLq
DnGs/5UAmWQwJLCqQcIPsWQv4GHU5CbH35Ncei+ek7lbhryA3ZpEZFFG705rlSfWXlYUBG9b9/mo
Llizn2fUpVvtKgZU2nTxMvhFEQUiPtXIYWsaO4TQ4tqlrtzas0W4EdlJ2vQ+ZD0SlN8Zb4DS9Ol4
KHl4ckLha8YJcWzzZoIxzOmxW47aIPLMx9Ry3AR6nA9d4puE2pjD2qDKuawrMn2aViDiZONbdCNB
WHx0qaJJMZqNB3jiJbK6w9N9iTd0XilI9vU4Q5LwBPCP96X4mRkWDjprxgrAqZaS3YOL6CUrd3M8
VC/dHB/mNtPneBlKCYwyGIzXeemkRyGLD0O23RFosj7gVtfnqUZpin/zVcbNqxjh+J5a06Lp3CPi
h/G1sceDsOeziUkFHSLVPKgEd19nUfyndGT3gj3hTztX8RlQLlobzhDQR4/lnNzAH2ElHhb86Ddl
eL+4eLwbG+e9RVxMxJxxHBLPeAUfyFfJjOOlx7s3ImrikOhosmGAuyYzvmbuj/mYq3QZbgAVQdT/
TI21i0V7jOtW7FEAOVucR+pQOuGrx7lmYreiGhxnK71tw34g0wYndIc9b5GTPXG3LrXLvS/LHsJM
fi+6lA5Z2XNeYHLfAoxgMEXDumTDcqNL7IjP6f/5qSk1NBsVtM6+S7V+1VPE4xlg4nDJIUMQ8J5N
JRbPXr0gRcYaR2j1RlqFfSDjJl7zrZt/uEv/t2uKb7wV5e757Mzd2Zj9EMhXORsfEmBqiv/Q7Fa7
zvbQl9aAebNLK2AiDn45zGeQvT+JnZWHSmpGbNWGNz041FuNyE2MrE2ODJN73nRvhSKx20Vt7j96
NN4TM+YIBM2y3cykTZbxG2lUuKXRzqighEoamua1HMu/aYjGu5uQWuUUG5vF8O5qNaJoA4STpksT
Y8PO6PSuXHVN2r3o5QT+UgUhNP+TFTYizdKCRTc8MO7Y+8/s22zb2RPhSeM47mKMvJhcqh8QC8XR
DHNqRCwV74opLvYaw+/a7h16Z0f1W4gsx1xHRmIjgvGlx77qO6xBDmr2VacccbEb3H/ER3LqjoG1
nkOyMNq+RDbWEI4V2GijXAX+lWeYUGuK5G/1QKA2vSK1xxe7cYk7cgrCgOKsu3iab7aYMBwRPcVg
PpB/2y7iwKZKBUNEEZ+MClIK36MPhPOuZGTdYEW+0ylAZhyPGXMu4sElc+GZvjBHXBBoEG/RbPYv
7M4kZHGBN6VCUSlyAyN1hf+TBM4Qm8TVNtW0ahGZkFBuU3USHZrsVIxW8YrxmcYkr41P9XLi9j51
R7k/YRmBVgqmJL3qFz8k4C4TSXoO3DQ5TMl49qsB86yq6XQmxmGtW7bHDCnFmu4ITgoPuUIYE2oF
LMZU2uX91kiLYf3k4J4vFjFR+DHHhR/9V4+V8xrowH4tWvXhiB28oQuV3w2vVjzeDZMLISmUOnyZ
mmSr+C4J511Kww8QpwxA0GFHsw1QudNY4j0Pk/Zdw0vP5UiCskMVduulO5ux7aJMJN+VQRNdoskj
aTPjm+G3cj96A9YzUPGb8AKwtVK8+VXSnp7oqWGJYiMIIV0n5r8+oc1mdMfvArHvxqZLomoWyoRD
YhvhbwSc6Qxrr0zjZix8ldkykbA5XgNksciOhseQCYxDKD6MfRgav4rhMWI4uheum9/HXLrOaoDY
5LrYpj3K2z4fnZOsS0IPSyi3baUIGxNAZtfnS+kG//uVKfmyYum/ZF1n4K/nM2wzE1UJvzNlN+ym
HPFN6vTdGUwKbDg1hjfRquTWN+UPLCJca3+tjmzC1uHfSBmZ7NjCBedq64IQeCdKfAe+z9jeZxIV
S+thnhz99rUSrbEym7+6bqNrwe10TSvk6SwoK6sNu1cJ3bWZHFJI+ArjoVwOGBs3o44YWBbDojEb
1t2D4tMNKEGn0npTDm75mXOnziXuIIyIjPuuixI3R85/eb4AAv/vV6BkGIn4IjkLzvucjRM49LWl
PDTTLORH9CEfsiqnU6izv0+mRlrd39zOnd2Tnx0WkjaxXGRDKfwZwOAjJoznaI8NttdllZiz1l03
oSr3fR02m0azovpe9rty6+9KWN3JWbI7Eq3WZsm38LDY9+8WubHI3RHjjMH1+fd+KsGeL37jmdxS
/GxzZ94CxH9RTgxttoBVJFNbMBkAFEYY74xp9D6DlLZVB7TYLjvnPEoMEF2zQlDOmTh5w63Uo70r
CS5Zfx2bHj8OkSFRe29HKMaIsBoCLNdgFR7JdtmfGIJmm5kSIZFLnW9QERoCEHzLQovaN3yyzH0L
85o7r09NJnrE/3ciD8GM9RJpuLSs6oBpCyIqdy9k1VFoYFS/5iDbtPUUPkgWvRCPVuzSzkiPuUf4
UdAae6mQhOEj48IEXggc3FGQt1A2ffLq+e8k5Zo/sLhDYZNPoPq63zdO9Cds03jrov/ZRK1VvzXM
ddsIYpeAhxQVmxAtgzRc1Ndfv3X6PaIjFBVd9yeHGqiYZO1wHt9IVUKEYAbeAzc/ja1+Rbv2l3hg
IfON4Yjx6uNpXfQdBpXIJ93c7QoqzAxmS+0GNTGMJaPvoI9Pvy1hFAc9BiEmUg7fVsdnNxMPMuCL
F5FUFMIt6l03g+/po3jYEe2hIAgKksGQQHGAhCW7VqqWEX5gYywQ4FjG+Ul3P1nahV2XiuXMg6Ve
Xgb6jtnMTwmuACQu4QOz5XCxg+yKcg8vFvrNVe2MtLZX2FXtMfe4/ZKdb2bu+1xmxZ7HBt/KYobG
uGQecjRiy8o8MWA16aKgHuNrVf9+/hOkB9ZndKUrwwBCbJppnU0+xzk/0tGGWDoNQYkyqKW6jPTP
u/YF6fN8qUvSmlZaSfuQzib08pTR/Ur9hiC4U3VWtK+HySFIZRBERPjjPbSn/73wsBTbsdNIBQl/
8IyaWJMs0CuH8WRLTktwebrJlfIMMq6X33MBrsvEYWesqvATY98P4gHrb4aFuAxEYi9RVuKEctxb
vwTKjMtL77+FVpN/RVZ0SBSWXTNG++9tTTxQ56cqxDa+ERi2zmj0gFglr7uS3/iB/ANnD3As/4Hz
81ceKdBk36iAVFNo1eeL93SXZ6jVDb84+V22aLeWiI6Rc6tOE2sPXOeeni9GbCMwsfUrwXUA3otX
nJy6X2PfgnoIBueVaTrjrkgx0C2WSbOlIFAb3aZBVId0AQZ80OF7h67xooM6PXmY0r9+B6q5SysH
GINIjw859Jj+S9StXltYuwLD2zpsDftqjNI7Oq55sgRwwegGf91gxtmg+uJAzvNPCGX7k3BDukRa
ArEQN/57UqJ10d1qv9XHzsyjrVdkBQJtqFLlPjCxYWACAnJ7WIFMEJkkbf9O7nawdWeN7Gd0CCEl
I2NDhBohnUX6I64Iy8ORBv0cRsHOdLLbxKd36cOj02BPS4La34garkJyZuwTNPdr8HBs6mlIFbrI
AJUSN9qIvHhLe+SlVpz99hbVdWiU8K2ccK0T7hTP6v8xdybbkSPXlv2XmkPLAIPBgEFNvHenN2yD
jJhgRYu+7/H1teEhlZSp96RSjd4ESToZTG8Ag917z9lnxSzmNRIMbO6rQVG1nN6ihbObGAvnzK6W
RszwfP8pf8+83sel3eRCQLMLsiujfsYqh3iXJYXUlSzd9iUZuxPD38sQmtlOmRhTAjUPT70sXhWC
nzK2y0sigY+6TYQoodHWrUjOg/sNb/eqmrT6wId2EyMKyaT3pi/dgSsSu4dE2WDJ8dgnXDBuKKuN
GG8pOuCLkwAOK4VIoe7UzumuoEL4wX57adUDkdB0cNg+OGmIQ0s51kYttypX7G2F5WTUHT8vj0Hk
TVjkJv9QO+Q1B/bIvE30Ak5KKi6uyWSzwVKQJxMNeE0Os+98pDRmVo2Lqxr74iJxd2IYDmZ6U6hD
TkHjPrcOLQ3fc8gslaI73CWqzTh90V3jndxhJGw7kdbBaMy93WTTMRkgH9d5rXaxojncKfdLxTR4
aFXzacooHnxm0IfSJ8LXncM1bdLgqC3As3d6FRK0aFcmfAbZ4GNS1Vm2WD07cLicCq07hptuTHq4
I4xt0x7NgBcUA9cP8ilmbvDXpPldKLt+oKnU7VKDAahB8A49WW+jBRcdyPJkD/TpC/0judINd00E
J8N2RlcJHGI9xBPldYEhqpnZ3PsggaqRvFRtf2q8dzp2LWLm5lAPhUYSOeqHaTncv5UJ+77Rpkvs
4uM6ehA04AzFGBmWQ13b3VYjp4sNJeg0BN6LR4uFXZw6d4O66TDynhKr9Z4KKj3Pp0zyvNQn99mQ
T5lLMJktkVwQSWBtg4ICu6HKR29l1XBzOItUgEdmmhK9T5H+YwTK0oOYaF5OM7ymvc4lGfc9m34x
S3gQi+ltyvmE8mzOD6PpT1xTORTexfWNMu99nBhoVWgOVmIaH3Tn9WtVd7tpWRvqbCabFiLbyqL6
XYnMx5pTGunZP8f5NCIp1BXxTIu2+i6Xa00YsXOSne56+VLbCBgR/kS2EzEznnjTOnG+y8fHgE1m
6HhI/cN0dy8lERUT6Vg09Lxa+xnHbrpJIoBbTLXisxjrM0aYjVOW04co4lchlHzAXbMWJQJkJI5I
KyDq+QCHA3MkNncxGxoNaSZeydi7k+V+irW5bX2vfvL9jGUJU13UPjN9XeMy9Z4hBW2jCvNS+Hi3
15eNmHboHz8HaPCxCHCga7ssysu2MRuEWtfRLehs8WxY+AykXcPbEqTacV7TafAZG5p0WkuUXtzD
B+shpwFFVA0lZeBgEtaTaV1/72jolX2EnVhcMTbOh3jfBtr9sIxkOyas2+B3Lqn/kxEDUyB/xrYo
wldI0StdT8ODhZyDNgwxON0IbUtXuIdYAR66RA43dCwJjdXCZyKk03PvhePNKOJjrRh53qWivL/P
wRwG+zIZrq3pWqsqw3l933x7Cj6KzkvIcYuDPDSmbVHU5snuA01pmFtPNvPwcpAkD+vBYlxv4Ahi
hLJTWtoHP2JFZJ0ztt2lTxWB1UFA6oAZOq9jcnPmAl+flTVvkNqXSC6Kf1bq5s1FJXxSqBVXjqfq
N7PMv2jBXU+Wqr7L39fSNcGKTdyykyY8J0tYAUJ9ZOBNvQk8xA42RvPN6NG4VGqotrh+TajbTX4A
twYGFXERnRfGhR5kvECIc+tCV2/wXmWLz8suBZLMJNXcwKNHrw7CfZp6jLvGVqE4jZ+RVkO8KkPJ
/NXpdpRpzBib7ABkWD1k7M+QQVgO2o+wvFpVhYs2TeLHSeZYEixy0WE+7dkj0GXF/gn6aB2baQZt
0hbrtOVyFK1B9qZV4PJJm1XHifA4cjEQVAyGFH4kwToL3xEDI1pCq8IOUESHuGHe0uhlPUz8cK1p
txKr5iExdr4yZcJskqFvJrhVmw9YNvKjZyb0JdzIhl4vzM24rBX3A88vOLNhpRFehgb7rfk8MR+V
i00gZxRDobdtllU5c2PCeWO3pOM4D5zmrU0aaGdg12NYG2TYENqSxHmMwA+hirzT4L0XDIrJLOEQ
NuIzBAVMolzID3KIiFQHEZpMyrn0C23Biql/q4iq1YJuRhOB7qMgnArvZLHICkiIeqQffy2yuro2
S+/XDQHLup5aFjimq/OA4I+mf3/1v8zKLZ5sobojN/sVgJgvFqFSO9dC3SCdZDzH1G9n04vB34UF
QCcZmzdZPo0ZbPUUYu0nGkSbIm0+IIPRVscDHKysLkeLUi38Iz96QxzSMRrputUYyJ/BVHZsgbIC
6wsHQIjEPqmH+27vfpCGGA/12FMwI1Va8ATVfSgOj33lVuTreWWePY1DeptVXZxNvnq6PxRp/7tl
LfIDK/hU5gn52Yu2uwJe9hAYbHX7LDj+fXTBKXEqPRRY6RS/g4oAPkfr/ho18f6+eRYLSGP0EHBK
cD3kmG0VkqINqkfNZ2+Oz54kDzNNvvU6PfhhaX5OpPzht+WvPMmvXWkGl2ZEiIeIdfpIwYHgLGTP
YgwXJH/pJu00u8AJlYxRjYxbgqxYKzhVH1mTMJZtxZ4ACdiAWRbfzFHsA1nL55TEtWdMUN7GYENK
K2f0wPLRC2zoc4ncWTBEzHDypVOqqrk+WpVI9u1MNoEQYXcYIiwMnCDeCxbu4UmqaV3+/i7zXhIb
D7XMcGWLevk2KSXSYK7a+z+Yc8+9DlN5uf8wNJn8ZKL6GqeVDxIQ9ayXhajG28JdkGHjQjaaMzA5
qXWbk/brWJp9j9iBwdFfv/RdKGceHcn7gzEc9L0VlZ/9xHdPcYGFQIe5d4IJ0a4qjzghEwfRvsrY
Ck6ohQZN2ewK7GgDU7WVI+cIgEEoD/T67WFIrgYa1Wvb6Nqi2mQ3Yega2lAsBA3ev/3YF+aH6iLz
YM9uxTghTNNrHlFLFQIB3f0v3B8LImcSq2TB52Wu1W24qVVrwwSagXNrRAlbFSCl0GWe79/fD3Fa
3mRod4dElN+mO5AusmravPUBdZr93LGdoxUF2+9+1g9LZdwth9p1PyBWkPYt2vSAsv5yr0hU6VGW
EBT3+/C7SknN9jdH+z9Kmtn/LK5fs5/NnyNU/5Do9Qolo8j+5a/8t4k1/yNDv6Bg//cw9/3X+Stm
0p/Rr59/yBo2Bf/sN9Jd2n9RDsYF5Dj893ei6m+iOz9Z0mdcoVhUlyhEuNR/y0I0/6I8qYhnRStg
2q4Ntrwpujb83/+LiBrLMi0yxGjc0Q12/6McGjLH/kD11hZjfLRApnSl5Uiyjf8ESG+p0YOyDvAO
1Va5m50wQXfm4Nlq7frieEO0TaZ6OCTAqTaKOxy9V2kizClRplnbpkOpa4Yxt1biu95BM/sYSY0j
Tul32xEQKQhtr1jCwmwlmINUQ3ykS3oAXbtKHYlBhZ5qiKc/Td8yk2iNkemMLpIHK0f4OCj2JHkf
P/bTeEGrsC7L/LGtqx3Ss08JtTT2WBAejnOu8ESulC03WYo6us+it9xyHsEicNlXMSplprrVGGPr
rgE469Yj16P9DDw0Qxg/srLLiY1GVJz6qfgYRO9tGyC2iOgarMoFaaWVVPWl1AhCfK/deVmzTqbp
rTfY2XgH7Qlwl0Jba68C7UMLrqtJ8xuXsT62zQsFFVSKpiuXduKuL+atjR1QL4OcI5GFhLISswBO
rN/Qo6Uf0pwqCyY+e/Q0u2aBd2G5JV7G/czT3E+tdTSV/4bg3NzksBAQE2WuPEWJDj9XaQcxJ0/H
boVFDgOPSJj8FGpYo/JeJzjVsQSHxjaydbbz23aiZe7MmPcCzE1VUET/H+vGf3u9/z8sHP8TlwQi
FP7FknCsv/5xKVh+/fdSQBaDBGakPPKdbZuAZRaJ30uBbf9F2FyL9I6h1f9eJP62FHh/IdTbMkHX
2/fUh78vBZb6i0DwQv6fIOTZI3v8P4mksv6YioroaGn1usoTnliegVr4//+QTDVjZEzge86bfI6e
IJaAJ6Dy3NQzfhDfaX9iQBw3bd1dVBjAthoZaMwSDUbk6npb9sOlaZqzMYf5Gt0aoHU9r8KWvZ5i
u1zVxtl2mgiuR2CvCtP4hmn1VZTmuTdI7VOpSytiSLjaawCP//D+/xcZEEvQ1z8EF/DCbI/1kqWW
Vyhtx1vyAf7hhaUChVGSmYJEoZBEk2X+005GuG1TZh6ZGrpD27EpQf0yPyicrhcQ4tMKgDvUSBPq
Q1DUJ0NroNcwgkAoh+aDUOlLW9MIYWLmrnWU9musW7R7gCFuVOjNO0tW6Y50CrEWAUFxeAmObl9n
xxrsqBxBfBlj/dg8hC1ynfU8dpuoIyku7WuSrayZNozvDvG/eSfMf3onlO2ZkjwECSfZsfSfoida
xwH1xLu+GdKq2kX4Py8SSuKqC6fh1MpkgBhTlmuXWulma/eIxTXr+GRmd76IzJHbrgQz2qdsw6MR
XagoI2fdNlJv/vVHZv0xiZKPTIHr0LSFHDiQwnKWn//DR5Yw1jIw+usNIT2wpevIv2LFf04HzhD0
7q9Su+fS7txT46Gnqt2FHpFN79xW+mOu8PNyc6J07CKcot4aaD7ZUNiRTx4ZFVGJJgv0dPBvnrT9
z0+a6GIuRMm7DMXV+9MF1NPoDIkYYpjuXZCXfTd95iuF0/QHR7R7s8MbpDhltBEwNLFKHnpQSXUd
mJpuqFB4T7MWVguFEx1y7hfDSDCDA3Aa6Bh2x4Mlc+/YdjZ2S7O8kW31mVnvG1jL/FWTDz7mWywt
jlHWPzxuYKn2Ztx+qMzvpWiIQMsJvQ5TjF8hwZeoVdyAsEY3vf7HH55C3iAILKVvsVx9f/zwolo7
Dme+tbEI/oXSrV8RQ561UT30RgXdsPlUua1adbVT7oIAlJHJRG8TqtRGTYOmkIZmW0zpkRRxqCGv
tTtMF0+21jbPn0Wsf/7rp2su8R+/k2OW9J37uSZIB2R3pmztEJTzx6fLrChro4FFygmtepO3Prxa
sP/wMRqMjkTR7aUvKdcL4xa6dDesHrcTNSY9etR719hTH1aYo0YMpPydpMuNL/hZ/BdLl2X9Mbvk
/uTIy3aEtExFtMmfz6kSSE3rRg49VE1axVhmn/qyaLc5fuytJ+JHpx/OeRxmhwpEA53VPj7q0X5L
eGqXaEDsA5YDl03v0YQwymILf2Z3twE3Fpa5aO7e3ZmWyqBcGMIjaS0eBMQOkeg+L4tqQ2/3fBdp
4NEDZpc3F95JbzuXpru3vX7YB0WSPPSbjPkMgPalE0TP6JiPxQf7k+e0o1kPtXhDx42mRUxysZq7
6Ilw519m71hvjnCOrusc7EDaD0XLRquD0W+woCNNDLqT9G5Zl4xPAWf8cSjpcJTMG/KYN3cgQS1r
aeAnseZOhXitLmnNZ/R+RWJ+HdrI2FAmObtJ6HyXptGvwo08jLE4GvokFIeyGHJERwzk8iY9Ec81
4Vzyog+nTIh4xSCtJSJBBqXWnun7UzaG5TYUQ0XyYD9s+WNycYzACSn7l6aX9So+Ijpoj+GUtXun
sNed641PZpvk6yyou6Oi4QoEpkV1JmwEWgx84bbYl8aM1YHUw/Dh/lVnNyfZdfqxy5qH1O23mOGa
YzWG1sb1F/8ugSGV6nYJcK1i7O1nZnuaJe+xH7210E16BvfXvlemSVbgokpY+tN4kjMxWjs3qPCf
u6niTlXne85p2i+FBUCdZgOafChWnYlcGyXvCZOwcQJWhxWJc+hroPReo6JAyoD6BbAcQeDKpH0q
K6RBNIDbdwW/P8tpxtajvRZM/98UlsmH2ai/WAt9KuD/uek7Izu5aXLLQndpOlX9OgZ/unsJfaM4
KwMUvKB92JqI6yKnhT8bi3PV9T8mq3mx7E5+DiKNA7EzTzmwi5Vykf6Y9M6B7/PUMwchjjfn7svi
U8uGRYQ8tG54ogNqX1vUngBGO5yExtEP+/QDzGq4hsICBKFP9Kb38/4Fhvi8L60W92SQ15veJRiY
aZO4aYduG1P0la86FC5JeM6Jsn8q+lxd5irakCex6q1BfCIZJb+kBZTr0HoxVEHPKzSfRGWpW8t4
8lol3yz/h1NW0WVYLmxLtd0+bOOUsR17/IphLjJnqzj4onFOcqAXPubkHPi+9e+WmD+vMK5pe4Sa
Eq/ueo7JTumPyx8yHgED0/E3tXWefKGf7QzfnZ/YSNXH+VS4OKukhr4ix6eKqEtX908M3ZZNC4Z1
TVLlbBSPtp7iVz1zASPTY+7hEQk446Lu5xehW/vCCKT5d/eZPy/cyzOnNWpp9qw0T/68rytrPwyW
e/HGDDpiA+oAaktsbf3QemZbMN46W8YbHBo+vOyhWC5zSsrQ9EFgDLspmjTq00asg7Ch8HXBH8aT
9TZiysCCI7N9G02fImxGewPp/8GwxmrL/BR4XFZt//UtiPf7nz4FSaHvKOphBucmJ/gfPwWCt2pb
hAGJ7WGmIP5BXy9q+x1vVvLqkWhw56Yrvx9WwWx8QgftHVTVvOZqtF4It4fU3Zio/1V5GnzrOFfN
z3isaDGn6RHwdUDwmgJY5wd0hyniNxAt+l2eZhCDB1niAmXNER31dD6dY7OGUBKU+yaqrFNhoqUi
nOVWJ+OmHyubdIk+OxnB8NI6/SWWU0h4xEQHFFZkb/qfClKfN6abPzdFjNx4yBFINJwJo+wQAvQN
6juxNqdyWNUzAHfeW+46WVSdYdXwWPU5cDOxT7GpXbr5a+yrscQ+Aq6kpQdxasZt7zNTAuEa2SdO
DbJJJVOUoQlO2FrC898PnpuRgu1am/tDZgcb37b0simPT43gLjA2ZUtZLeXWjtaWbOJDFMtmpYxg
O5OxsJcdRo60wkQ1R823YYJo22aYYJLO2KdFV68ZOYdHMY9Hcxkw6N5+K7kdHpqwPfdFVNya5MjV
Yp+QxDnrWYzt2vG4WRkTkZEZ1hQVmsPZCp9kMRLhOzKIzZz80pVDfiHaKL+Qv+GVYXiZgFo8tPht
Qqf+ATnF2adhZF8qLwpnICqNfRkRpmzZPjQ8X2b4ndtfyDwTN3yv81673NPnRH+Lp7m8lKJ/u9vL
E9Wf8pGkn8aZmVdgHbsAQ4CrPU1f+jpUz4b9vQOoj5UV4c8g0rdgcB8Sb/RXfg6QoeitfutZ+IUR
U1snSABAkCw5rznLn/xRu9gFK4eU9wLwuFHltMwNFAUhZ6vffEfS/7UdBrrjJPBkcNo7IwSA0xfY
prznoaAqk7Y6i8z4ATIJSOlYqn3tpz9JHlW8SqPcqtD65jTIZ+BfXPGUZF9MfmuVDDSEWzM/4KRf
VWMQHnstH/jzzTb2LlWKL5i0n2FrVt51NEV/sPEbbImc6Q2L9Mw4anZl3L+1PZmgXb5ncG4BMbVf
8mgIkIg81X2IuLILjqVNm8W2s+oEpO08WhVgji6Uuy7o3mMPoodn0/+V+cEpZXwjfkeiVIy/sAy1
vIPZa4TRY+8Vzgu60GFdpqSFwInqnrg0CiyuBFpU136JpyqmxmGoOi03xfrQxcxM5ly8obvJtwlu
JZRzvsScWiHTAATeVuNhCMN3f4670+I91zUTyNx0oh3nWOFb9ibv4NqNdWcwyZ/x0x90rbFi4No/
4zWzCeiY+72FZjxNA6SpY/Uakge3C1ofZUSYP9iCPdeCw+RFRuAARQG5FxIB/EsdH3tzw8r61INe
OJngGgljKr/UbQdW2fqed4E6OOlQPZJLzyRQkRzT1PN0YQmLkct55jYk1Iqyh0Me2r+SVn1HQY7e
zzG/WIs6lepBUNRFXxMyqkDK1lwdlL38v6xdVk3dmQ3aRzl2NgCdmCVzCEcC64sJNVQSrycjardG
y6xdu9UPlGPzNZ7H+UqkUndIE8tfB6mPYRQXzE62RXgwsdbCY+/lm69RQ0QNjNHRy1EEN6i30Qqn
1UkUTcYvNSLadNXwS/tWtFaNz+TSsBZtjxcDdjD3tPgxGeKIIv2bEpo+K9XkwSLw6NFoK7kjFytm
kg/wtCq865Dxlsdj+mRhmKmDIPvEImQ9aas5zkb6bhdZduvYu2wYfTibqA3ys9+12RkZOtjLporX
WaS4JffwiGddGbd22FQk/byCgXNe47i7GVByT+wKTskyz3OWsVqDiPRcoX5pdPPsR3N1rAFJrIj9
zKhJ83DXdCSutcyl8AINxwq53uAY1nP4IvrqZXDG8mRFZrJRef+m3Cl7LuGeixYpKM/3g9gCGr02
SGMNvkTn7OZT3093aexFG5Tnzrqf7ew05ZN/AhcTYYwrxTNORgC9eX+Oh/xrZrIvkmM5PZExYVWg
GErcUQ/3r2A6o+LLlL9mXivJJe3k+f6V7ss9f8o9sj37uoiudlCBASPC2I7PjCI/Z3U57QeFGR8T
dUQazzqN5LiVNMdBdyJ4UxAL1wlpTxcvs8Wl6jSzcRziXme6eJInt12xmCQrhxd2AhBhHMJq1msg
Z0FTHqW0XlTH1IbdSXCwh+7b1GrzgolIyHlA7F6nF27MKcIkPz2G6A2KzugfiGgf4Km73rEmErRt
CFNoVMDwu7nNRb2uBCBonO3+uWv6vx7GOfXP98cScGLbVISIrxNDbQH/o2sSCHAYpu3oP1WPlgek
rpj2rmHEn8IqyNY+bpA9++JyDQ9Lw8L6RlLXE/NhOhkYn09ROi3/PmeMXrQIXAaTCD7fjvd0/mH7
MebbQBZI13Ad1FqPbge2NMiOhBH1F8cqP3oxd2tTYY3zFrXaUE7GnnZYd22a6aJjhc9FwfZohuYc
T9+IlTOPhZyJn0vBDCsbFxx//cVhLYJFmV2CPB63SI5KEnJY7W2n73GF2+O5Cd/caJ5vpln3jxV3
HBF4j6HyAbXgxrrUM+kojN/2mUddIjW+HySRaGIGaF+zfW2U/cVk7b1gxjOP4ImtdRGW3MdGKfYO
dLhtpbCCh82MKceLiit67EMeGvV38uUGgHfqOYZVcrAz93sdGHLPCP2Z5ttwcHoDgZaEGKMFGVet
Xf308tr4Cvzr1Y/q4Ae6WZuGhx2hwW474BNAk6x9RprNKkKHsg4Abu9VEM9HxhnOhMWmGIeQSUtX
8XYm81VKsBVjY5cH/BnEODaN9UOamDv86DO3VdqepMrD5Jnx4Mn3mD3Ri6/S29AwF7ab6F1rPn09
pdOrPdk/IaWzIg3Wr7nriSDEm6xNThM7POiSdReGoj6M4w+GVQhSckEAYyUQ+CO3MaR78AT8pEJH
B29C9TObKVr6W1k3vwx9Auq4sZDZbQLA9pOU+XNlB/FhGgfUHWVNrQOG12i99IBVTq+H8k1i4SW6
TSECG6cXEwH1BuYYtGagBaxSASoHbnm33OquPlmKeL+s9Eim29qOxnofDtFzwJlOsKN/nw3Ze5xY
2yqu/V0f9zaqm/FDdANKkDGeviMz2lHHhlAPigpKbR/+HHX17nGJYsn8wA3NzDzgisROtUnSutqM
Zt+hN/aoWTMzf80AP6yZAk04yAvz1LILjyb7IZ2c4EdHLnlRhOYvEP5PtqqCzzGb7LWthx69//zB
9MrYD2PpHSeRe5cpQd0U5oV4oyZP0e80yc9avhl2Q3US9/Ikxuat7YCVzqzF63LsC+wR4Bm7ONPH
DP/HZeaFbfEOrAynVdsBKNeZm1F9HKj+j2C+0nOQUB/1cNDIkGnq26Tod9SkiDxHLijYWUXqU2Jg
IffSOv6Kc/m5LiXQdquaIHKgtm/ol4EmOHs6zpekDwcCST98tyEVGirUx7707E2Wu+gkwKa+ATvC
xY6r9skuNGYTr5iv2knkPsEN8uA45TPxKQledQsZZ1AN54rNO6LOqL51vlFzAar+mbqO9vtsgaKH
xbdWrWIuGeQe65yXftguYjsRtOYXZavPsd0V351AXqAkB79S6hZv2lnkdIYrU34q/LCLaSYcnWSu
kSCmzPNd2/zlyuihsPB6FF7gX4xOveoiVV/Dtg9WKhpHyhU6YxOS+PeeEKy1nQR0YBL8oEFBD8js
/PGlyqt+A41OP7Wepgcni/xRBFGK5H5ahHfRgDkdEgz2nIK8iy4+VEZswI+ngGDEYp9k6OQA5ANB
uivbPRMnUBpmDVr7FKZ3MzW7UQPN0a2xyolJXMVD2m90Q8YVpHixyaJi3CShW67NtluE0yWEUdWm
dFGmT+wN2RDLV9P380PfIV8S7HXWBVKKld/l/jlCYzwCWV0Jq8UwCM2o3xOR9pPVJSf0BLh5mkfj
kaTLnwPei7VL/tJ6jip/LckQXzd+Azoqzm69a7Z7HTPqqIOJZS1GsDeFct92ctw0ntdeVQAGnDYH
vC4/TvdOl3/3eDk7ku/kuqxLAa5Oe9sCBMkamnNHO4W4lwdrdorHwWSNCKIgWdUK9r4163xrSHHO
J7jWXlJVR8uyv9TlGB9QMb30Y6fOfz9QbU67ZgRg/vfHGj2wYdR4AKp2tM9Ubn896OWr3rZxAmXC
2pVVIM5AAAJfnovlN+9f3Q/ayvk3GpQJo2CH1AaEb3j2B7figkEnI8/3Q4XmpTVm/+TArot4ruQH
WO+FCsgmqAppnZv/e3B8IsZqsBYzc+Bz42bJ1grIok2E2nfCkMdewJRElFMdO0vK6/0Qpt6nGECp
KJ18t0Sqne+HgDn5rjdt7F15Ap/LLB6cxNKHlvzDs+XXMyxiTBcRH942i7L0YUQW58cs+nNA5lFw
Pw4z8Iey9ACDknB9zluVnRqbGrRwipPFBUjOwwjDsnFZtg3qpBz5ImAI9wlBOR0xo3+co2zV8mpv
9+/CvhoenZwdPj3UCpQiv+FrHBpdzGdPPKh3ZWkrr0V4LP0UML2bVP7VWx7n48cLTWuxG3S2mQLb
uVR27GADqEFokX6pjzEjxzauiZ8vwhvgyfTN08NpaqfpkeZJ9pbJ4muItfly/1msuUuapmoe7j/0
PYNYXgrrY8oO8lSlaOOQ5IhbSioOkRKIo0kjvt0PKR7AS1kzS0iZ/FBq8GvO0M70ZL3XpNGf61p0
tyE2utv9KwSEu6ZJcyYONH/YCQLiNHp6M4HpWHtiGN0nkbjEwTnmm5xGD7Z5t7KMtryaeGnXTmjG
Rzy5+UkXc7teROufQtKdDm5P60t04LWrXLw0I6JdaWaLljbsjiVU4MNcZuljDuRv3bFd+TBb40n3
avglNCIyYYnvBtOYlajd4LVJo3DX5yREkABGrjIrFAjj+gWFovpseDcVJorrj8JLVna9HSxwNMze
SE2ZGix4xQ8k7mHL5Rf0sPhyp4cD7C1DRrY0vrTEBnFwtUNZ8cOgnbTTaYEdIEp/ctMgFW0I4HlO
Y/jw+0BkqrNGUho+lArwa6ZOzZCiL+Uy111PVMecN9CorLVIpvgKyL6ZRH1hBmqB8PG2bolXjEyV
4B3iINkPfPLnbrSDdyctTxNR4c+hHVuvQKDW998aZ7z0rdO9aYFaToPXTb3Q2JtEwDpJGuJuZ/Xw
pgfPHIYLs9z0moBLrrpa3AoDehp2Orl1Kho162iIknUbz+6+531/yuibPyUuUKsAzt7p/tjvH1Tp
Q9B6DU86/3Bq2EjaHo6zkDX/y2id9Le4s/JtY9cvHabcOGHAAOn9HYuZc4C9lO5UFgW7sB0JN5Wr
cpjlt2xuPzmZT6gE/cDG2olcHMOGXlUAccuqJBuKvNjRYLTo3MD8701xsh0HXFMtj8O6Gvxn7KcN
QTnec5kPby3rMiOEwtmHI5V2iXJbzjt2R8kmLIj/mXT8sx7ijyYG51fG9aky2cG42ZWO7hWoPEGc
EYFkSRF/K01yNyPXabcVpwIAOWulyuiTGiOoKLWwmLcxZbEVxHcfQvDeURgvg9rZ22lMIrefXX3B
Pir80aiYQUDEzhrg6obISEwNJjv/3ASWEX/WpO65XMWrOAc6rcwPvMHOJg8mBOeqj1YlXc4dSHCm
BLq5gNj+ZZYtFQ5xZviq0RCFLuitrPmcO+GBQD+4S97Vz+VnM8FygHv3GqsbE/+jN47GD9m416rK
N04/6W9OUCNfDsONtv326Kj8Wxhq40jfN4gEI6lyBi00sePwcjK0PIi3CRsgIhKL+GY3nAABKqsh
jLPXoY9+NkP14tEh/BrPwPYqDUcmsTs+dW4Isx1EN4Z52ZY5eQ95Ag7URO02Ce4zo9D0egkt2TSJ
rTZpa5v7GqX7gzEpc68yk5DruTAf0iKM97T4xm0bzk+Z6ZjbuaqveZU1J2YKdDKJ9wU/agCr+dQq
gv1yas7VPMz7Ip++QSeyKIotb0P+AsrwZG35FZaoEV6Az1AQ4W3bu6Snwsb18lHSfgYyxtJlrRrc
Umyoi1ulH4LQD178nMjyrDtLLZOrV3f7nAjN1ezf5szOblb5WCUpQiyM1amtv1LrfhGZ3HeNfqc9
9D4og36G/GHn6VMiyTFxDCgDdE994LwIkLnTFRCDGV2Fmf7eGkm+Ik79HIXNRffmuQ6cz3XfGxeo
mNzdpm2VF2pVktybJv33qEMugqpmrcxkXaTkkTIuQ5IP28OadjN5ZIhEl3xvDCOrmlLM7QnjbP8P
W+ex3LiSBdEvQgS82YKeFI1oRFEbhBzhXcHj6+dA78XMZjYKkd3RUpMEqipv5knzrU5jNpEM09o6
crMsfAYEjiVsY/wmrDQJAVEEt8ZiLI2Dep6nxtEfIseNVH6TeNxgjl3WivmZhhGLDiFnStmbDT5C
4lW9BlqBl6zO6p2m1dsu43Kyuv7dTJ3ARdHZJ4FF/dHYYEGuc8oki+FCge9bHFKwNLQPXXHYCZBo
VGkHrPU3XPGHCgiz6/jiy84N2qc99bW1gO+DM+mpvKTtnr5qyw5nneyf1U49k1CpsHCQT/e9+haw
rEq0kcSOt8pLFRxf8oSosqIF9hgYUT+Brue+FZkbqnT2ksqHZ6TBpGzyTy4GlD9ALUiTlrMGhLnV
LVRYqYfgiyAdNXIwKwZMdVXj0f0yHDSdTlfkOcmNU/GBaeOMEBbm+qGw2UAn2NF1/dHI6plTFcXD
oflWjD1VBVh2O3Rgl6Nfw8aZWhemsi9GF+yszBpXssO9j6xItc4K6ztyrFejZGKZmP6akYGy6H0D
R1R4b4z2gxzNI4qzI41+60pmJNoP1bXwwOuQEbUhkZHJrTgrjj/tKJNcaL16BkJDea2lJHmh/ung
JRdb0lpXKmUsiAXp4kZWns3gar31CqTWYPuhR7jEDbqE8zV03Ip44CwzxIuv0Ozrk+WcexMEkRPX
hYjELKqIc6QmiaLOj6UZWvSb6HmlqI2VK0UhDhxF+P2b0A3i9hDzEZllQEswgL2HlJOt0MfoZKxd
SEl0bKXiiYLstilZG6pGxxktpUB/q24VR6a/M+z0bAjCgn3JDrCokUSN4LcodSq5U2PEEO5cwGMX
4Q50zgT31vBfhiucRuCpQuH24VIFEEYPnX5ldBRvUsoNNH/sXWqj71QXBnZmbvvSp7qQYkxPfNvS
kLtN3eFfHbtlVeDXatIsnQc8N4esQvW5NdYcTodlGNgHmC9poJwQ6+jbgqMjeeGdzwY4wrQQM9vs
Qyz85dqIKGEhism6lLkqcVzXByQp9QVAO+M37vxmjiqz6GoKam1JITHK9gPJUM3CvZmOtPtAjpup
rbwsuIAw73eUlRc4TLpoR0JjXyvNo4Q4RAJZGPW7JLFAxF0+6wisB70vr/VAfQR+i+vOXKMtUfOt
S1Q0oehwmwIVJqrMmqsOxcNE9tzK//Wl5gM5vtgbZjhTbPL+eg/WkldhFtYURGlSvpKDAUUg8W4l
Y5i8IkUdOm+0HRzwIpESbds3klo4psgj02dw7TwCrioxF63FGBIb0a3UJ0gWhxihe2gXaKKJdSj7
8i6gHkAQRbl9yeivUlSii1O82oPrNIkXS379rWn6m9DhXMSCLQosBC27Tzfe6aWWwsCi2aBMYT8C
mKHbBOIxhrol9WDzQem9Xak5qUtF+6KR5GTuldFXN24of0RZL9Wzl2ECAQUVVXGyJDloY23IYIJG
jwy5IC+pTiLrulaIZIWxwSCIGiCKTPejp6BXlmxU6rI5dar+DRJ3A2rnFCsobwZOCbc0efn8wltI
es/AAVRjzNxiaejd1bT5QV72waSz5tQkv4M+vmQRXkemBrlmHsqO+GBayLBbzYF2HKoZA5mODDMS
zdrz8iX36GoWGPGXMUo/ehrQVTFCG2xTMKNs5GdjxMGf6lZg5fpGypQZw5RdWVd7cB47gdXAz41X
gHMykdhnl8JaMCXOyk5sfglUNU0BoyWYXkReJa8TsAuZ8+sJNqPqqFZzyfySTXWvKlDHcQDlLElO
g3elvOetlk7UyWTjGZdWN3CoBf6dEeZbDCnHDfzgM+nlu4IJiBYgb8khBVQGM2Ad5iBqZ012xR7m
oaMFR4PqJXc0O8SI6X0lznAcGypZGP9SLanTJc295dFPSu/g/cTTsV6BKWOpiPHEAV056uAoVpmE
1IKkP1ICFFTmnDHIhPhS4MjGEMOC91iAHrG6lxBemTUYp1rpT9BKOYfXeYRaBSfgjwJAiI0L+n+P
SZCWOzDPcOe64toZ4rNj07WUjVqjdgO1f5e/WxVAREX2faJr2NL1bGh2UVQ0u7ay/v3OMiU4BiaM
ajGV5P5BV3wZbjWyS5+wHcFQAD+Y/uTEZW/N1LQg+aFDDNpGmlpugfCJbSdRhNbTpoXaVSr0BtkU
IE/f/X3JrJ5DgB49JW2dprT6kWkDiCUCsapr7Ryke9XXpvGYIg5lTsZs0PzZYHvlOs7j9DoM+jax
mOO1LcywhoGFn31RHlIsK6EE57Tbyy0FH2FmRNdRAm4fZUXIfUmpgCWZyjIf226nmMigZalDG2/T
el/+0g9RQbbP84+yhapUS/JLS9HSQh5CPmqWuAE96Fe5UV4kWXuSxxuXhEmZufnhMlKQLKMqH15K
JN91Hv5QGZWcyKaTmcUJPbl+zBXgwW0RjHsx5NxN6ubWC/PoSeYdZJHv6+8M8Tlp6MOdz86Lqvz6
SvKIYwrpgSMkbOj6qFtKJjczS7oHsnjaEQTkum0phgDBHrNUNTaQQxRYb1oJl4UVYiQjFNwRDeza
Q6tr+zjKP1vJuukRm8Xap9+nW5iiqhd6wkWLX4d5ncjXIFK/uUHRQds/KbxpOM8M1oyaUTNVpk2T
Rl4QOL7U07UClsRTolczFbs6CDZ9+isFNB405xHXcJb3iyjjcJvIq7DStlJm39PAukMqEf0Tfgib
7iSJ2BkugBhR4IZlpDFOuY79MwtofuJUn2AVqH+zL7vj3Mwy/9QCDw0YOFWh3ZyCIuM62peWtCR0
fWJM9Z1RbOL5Af9ScRxphijUYB/k9p2Oxx/LKsGDFOvKCp5ZNFLP3qXnmsgznQU9NHkMk2nWfzNk
W1e5dzMbyn+yuoldrgs3NsQpUvrXZJQPvIkR6lC9k+h/bOMHeeZTm6FPlNW9lrVXI/UPOVLzCNfe
B/Fk4qjTDzBvl0WOqWskocoK/5WzoW/78eEpO7MpL2w5bZKhCEu8Yk8ohxBPvLfSL+NZMr0cVVO9
Sfajs222yxgVqK4MqZGyo/LFMLPrXvLkqymFjOycpa0xj6QPrqRAupGrn1ySTqJjvxmn0krtqX0l
vZZL1IGgbTK652TOIAvmWFHf/V7s5RCcjah5OvOTBUWfMPiCt2qoj3n/yNtmQY3kiWgnzUtdc4MT
csRXskydmpfQ45NvJOJqB/mK0B6xTnz32ETK5Zg6cypDB4vZj2j9KVneuTocynnv0+vBqVjW9fdq
Aipzjxm5Y/r4UX4UPTphaznUKZBswzvb2fgVmQ4eI/M7oRctFbbLjWxbcYgIAyVdQ8MDCUl8Xeco
6GsWoECu2NCwF2AwV7rMZ9rsEZ3K1ziTT6aq/zqp9KXk+rVKw0ehEkekqbOXlHe9tkjP5PVdpo/V
0sut5VAlOR6A952trN63Ofhd+zuaylDi2MR4QjsmQLQfymVhJ+GhdMPaoQCz/kgK51WV/N8CmcVV
hu7FWMVB/bTC1OOImdFi1HxkPvwxAuGfsZ8frArzteK/BQXR1cg893Jyb4b3CK4LQzAMIvLg0kZ3
nbrBwRtHN1XxtkIGsFZmH8w8131yZcO/Mi3xmnTZto851Bv9l4HfbVDeMK4+K0oYZ6OZfHr4/TUZ
y6YZv5OzYRcu4VAqk/QCOFfFcwZZuWrG94C6eqSDXdHltHPS7gcGL4VqHDw61C9MCFyw07OWJiSX
+62QRM7+nblqPsgTRSlSXJv1RTEYpBad/RxQXEct6sH7hzVDnGtiy1S9w76ZKyMt83UHSDlgC9jY
WQYSr2NtgVYFCOVtNIW28CBsO0V48HT4fjndK66pDrPSoQRL9F99atD8bqrsvRnshqj4AVwObZTm
2JtKLmE45CasGF5CnW5t44cFYRexBXHOdcOtj8QBv3RVPOShfUlgFktRurECa+14sKLj/KaoS0pW
TuPQ4oQcX0pW10plI0wnrZ7JrldnK4lL0TZRcLtw3fEKj/1K5tgam8ELEDRsXC0x0u4jjLKTCT2H
gCjahrmhBOhYcBku7Lnjxb9Dj8Ie0RFgFNK25XiFUfAop+Gbmlf3mB9pKt2GGtiZSlUs3IVN0+h7
e+zOHYdVsxbFfDSwqrGzW9Z1DNYM4o6Lv2yH4y1bWFFwr/Jb7DP1LBBwUeS6s6h7Tq90kuBbqzaN
RUNDbYBQ14x9CM8RbRqwhwpIypUQ96oSYmeBacvk6Cus4ZgK40wxwMkrYZk6wbJWMR84QfWB4/Ja
Kb9Fpr0YOeeDhuZfVDz/e3SUo11efRs0uTjZ3NOMWLxDuckwqErUGymvAa6rpu3XzKUORthRRYNJ
HxcQwaSPoo0/IadysDYLPnzo3L5tflkqBmrZ0dkZavoJ6ummHZiVATW61Lb9yK23rDC+7Ipyi4KB
FLa9jTRUW6uVbg67MY+ubAzEDBm9egl/ZRHlP3ZM6aokju0ACtjJ56XCBZj79jzTwn0WsKQ1qnMG
AfHWDNDKl4mXvCnV+JZPH2EQyEMLEk3DdgPmgHcheA49/t9O9aG7MzB1nRvRTEjJdGcaBL6rkd9N
kdR5JuKSl5LxxhCEs5wFyUE4cEL7oJhcTgCxfuEvXalBn6mp/puGOuCVnl07UtCJET2K4YruJ+oS
D07evdG4mjvWmxCK72Yh2y3whG2eX8tWZ65gvnUAolxZ4rPurAID9lJcntqmvWaWiVlaO7dO+uQ6
fhnEE9rAvqsTGpQJUWWNtw4N4DiNo35JQJiDQO+Zo0P9JdMAigTEgdVm703brihtWMZy+mC3ZGKB
B41gBGgOeU1ts0STgcHiYlgveQQMvp9aBIxl47VvhlZsI0nZ4pZ8IXMOeDHyL7G90CVnLsR96K0T
BInA9cvqLTS7M3cz2sy9kzV0VCNEyAXDCJi5iJjN8A6omX+OavlLDieg+cKx+dHILpTkTNUgBrHo
es6IM3UNu0rmSks5T7vWfAuT/HSj0lXGJFBa/eiQUUhPj4x816UkmKsKQ1KNO1STc5Xkg/TwrDfZ
sz8lrTjgivpKau7hxLiA0JMi46SG96vHClmeyaS9SlJONqZFIfF5i4KopUbTS96toPJdBMKFXyfH
MtV+sp5b1RDj4fDU/hpgVLKHXmO/YDCclwFaiq7C1SwRzfee0mj89MF0KByly+D8Bek/ZZwQKFm8
TWHy1Sfmrh9DHxQarB6EEwSCxF51Ph/NUEV/M8P6qbXDtS4Gfvushf+Qxecuxaagmghg9OX509+r
aKNlYGLNcBZxWmmgk9VjcSicck2bnXCJ8H/S1Y0Hidaihj2bMuKrazG31AlzmYoL1xzFr1Wyf7YC
yLCkW6mNeaaAVNwCqkBaf481vVdUVZVuX4MrB+MwD7rim7kexaQ6fkEHvsbUBIrDkjEPcwgXBZsE
fvGVCVuGcET2D6uA1vHfUITUz9AbFxX5GjdtE/DQzUtusCVTHNqhgjR7x8LHe0E1qqYfq9JGiPTT
Z8YyaozcDWz+nzDG0YPZENA3tVfS8Uy/INRJ/YwWzaaW4ogy5UVh2FS5QEditB9nRcxgSY30F36r
W+DQjBOKHWPTWeCU+4gclBt6TKkTfLcCGAoh2IMMICMw7D3NnT/RiK7Xp/cR74AnKEaj1ySZ6kIY
gscV2SsMTHJZPGWTC0yTv3Cnzn2z/qyL9NNTq5vKvHbqjCta1rsaAx5n/HERGwmmwT4p52pFnUAB
N7KE6FMZw29tCnY2qfpmhRXLcg1gRbXgsbRXOrEEhDd2tlK5YV5O8Wp1IlB1NK2iAjbsVTPCBitI
E5Ty7GLBnEOWoaFzXt2VVkDpvXOGAH1Ecvmg3WlUX51S+ka9/ynT8FuVk5Wt6ruhZbWRLbAaKetT
KbLCVSoUI6uW3rMk3jLDPaoU4HDBIL+mKu7K/MPsGT8GXvkR0dSXc0tI6skn4Z0CWkE5UehrEbSf
jWRCmGurT5aM1JYfpopmb0kJ8kEEnSMiujdKv+1A4Kbrd4nOh7KiNyAIxq3BOt7K9ZuaGm8coa4B
1AunHvdNbVy5mF9z5zYk6k9XsmIlSf1AiOmV5tPBQwD2B3kXkPCvx32L95FTL6sWlxd13FCZXdpV
sHH6w7aveOmVKbel+9k3O9wN7TsoWt9dzLhHw93b2PSrsZmRFPXanWTNem8Tpk5e0T7GkSyJ3L56
Pq8YZgtEVHkBmFa4XqTcBln/SBh7EKg/SdL4XYvkVo7KFWAvbaHypZxuE1SmMxGAABdQqO2MzkVQ
xYRq0N1sRlNR1ZMeRWSdUW78EZUrjDw+Bc/9RwUyE1PboA6XrC63moJkX7ZfAad+TefepKTtcYC7
MoTq1YIDbgaM1PkJlG0iHVWXlnwPr1q2KZX4nDKfsIOdU3MrdPLgI+itZ1LimWnFBY7soWVCodXp
8SRK6zqU0TvqwWHUxNwODwx3715aHIlYnSqnvBnEW2U/3nm59Yn96RlNna8DrYginJkdowZT87/I
i9x6Nhm4/XBCVmyqaxaGOa6sF4qFP9QELqOitFuwFjPFU7ZAvZZJCJRN19lAyO2DhOs+kbvtb9hp
lyTBdBkvmhBUw/RJ1nV2ECq85RnW7tixPwe1GKb4wRssqrWpnSLZp1IgOXsll2SheHB7aUwc1P10
Hx6reCEhc1Bp8el78ZbINsF4GXhJ4fNWWcp6gJYd2UiIVBxAtCa3BT5oKgw0g2usOtDfG6rby+HU
GhYT+rAWrmUYg9vr8GR1U0cXM8QsjNOvWMg3ufK/w5iuisBIVVcdu59M0zA2+K8k+R9dTULBdxLJ
TQx5kxKalCuuoDAns0RpKbj6ajGMkOGEWh3iK17f91RYCPwBTTuU17bJ2s8bLAUgS20ClcNIpMo8
jkLHtQbfjbB367w38j2vmjnomG1aYiE2toWhnQZKVMPK3/VA5pNcWoVFTYtqtmkAv1ES2xHCqhWL
ELFYxT6ISXuA+gAWWS9nXmm/11VyaKV0WdAflA6PBn+/C7rnLNvW0Y+bpyOgqwf08XTdxapTjKV8
0qCYky6m/IW5qxrBi/Do/6SNb61b7Te08KcQMU52j+Ny8iPHJYZNAYrBGeWNZLMrq6opxz11cKWo
9lZymhz4DlgwulnZTTkjHsUqc8BqltwqNSZdmKw7+zjq3YquO2aHhQxJ1zom3KOlFFz43z8LQmIh
zPKjk6oWoI31RpZgpwQtvWpdw2Q/Cdd1Vq4dbG6uHeFYr1pmwRDYpD7M+eTA6/LyDUOxh9mVZA7K
D4NUsxS0d3VQfuKmvcWlhtf3wajwarGFHlSDvHC0xVKyUpjVpMzLpYnspUg/qWTcqMnZVYE+Nxg9
4Uu/aP1Lapd8kFV7iZ9r5XQyl6ZFO1N4KnTzZmJVmEL28BLpQorAFBMcOneZ/as3zq9xrn3lU8kS
Kg8LMacC9m744VUj5TsN2u1ZX2EiNKRHbbDi6CI+ANSmprL5yPHAdnJLJYdgJRdaeY0YlDueco70
+qcdxs9SUK/asN9WKJNJTMJ4RpuuOl3dDBXpCT/qvppS3qZpuEJ1vCuZ/It7vCKzHJ8I1bDfZ2at
mNaj1hts0d6SKvQdpaWPQXeeBkM262bS5+B6Y4nFpSrP8o9mtA2aRwILs7ShqpoLh4g04KMCy3ov
3EEH4jWo7NDjsjkUlbkyneppy+IaD95lNLGmGWLba+0TMWwSkChmpiAYIuVZaQAaSGAImUkMaIb5
CmPiZrD0m61NU+LumSnxs2MUJIt7L5PACuxub6gO4Yz8gqf/kkPhBHU9/RMc6iB5as4bZs2mRrNk
nuIiz55qP7roUsveBfS+HJxlkhsgs3xqrElBEfiFlPIed+kvPC32atTzghxk1e+SnNEyiJJ0ZCPR
Us2h+biLeqi40xO9FFJsGJMdaYvPevpdIbP982zEMNdST0HX5nOHo7ksJSX1rvU81sQ9wSgw426E
u1aetpN4IeklCag2pv5CiSFMDx9mLc2xDfPu+ji1rAHSqzpJp2aI5KMwZyo1Pl6VJuErjONFDS19
beXDGwkab4ZPnoHCQ/Hbals8CaH6r9U8o3MXM56aXZoyMpYae2/DGINNTF3aKaDvLK7S36ErFSK/
YqXmLco3236MhLaY9y0YNKcJ3i250jnF0PNVpkU0hwJ78DsErMhK8Z3J5XHQMZ9ITp/NRyhaGz3v
EGxh5OuNl1KaDaqOcFI7H2393ot4q3mWxv9ZZwBmdY9M/VTTBEu2TKcFQ8Sj4kuHngp7F/7HTWeY
wWxCRe1Os3tq2QuEuG8uY5+RsrfxS2NjxFKzEKL6auJ38HZrXUdyBdYPh7kx91aPBGTV3mfp9C+O
4FCdDcdESTZiMM5BX+2chqgHNgl22BsPkCKWDpslp8V1YCJW1+2rsPQPinNmeu8wbrQghysFg1WQ
GCPPjfywUKVlUPyMfYhAJJqr5in7LlLenDIMZxI22ZtVMKeKy9aAdCa993zeVmo3LUm5sm6M7Cxi
6SqhdwKkJb4tJY9aExc5GJ8htZauCFIM/j5AcLxEgbpNB30vAuvW9NqH4etrBkELv/UeXSy+rCx/
NN54lH3pTpmrkC2UctQR4bM4JGLUAId16OctzSmqzpw9CttN25QvGcpvMAzsvLImZ4wwLgrTuUc6
y7Ik0diOK4CglX8UqvUw4vilKuuLkDwY2ubSpIc+NsmzD16AR4rJd9Fz9JgU5FnJZdWm8VvCzkxT
8LIYSoGwzyQuKgSXCVnRvR+em8CrX8fa4TdK7Hf7IobotzEhxXcq8TptzBecdOI5PXQNyTXr2VGo
jtdhHVEX+vdXTOISqL/cn+0ST4kHqrPq+ChElc/nz7gy2qoqYNF0ViJ0tALlCCtJMIIQNUrnG/mC
Binsi1ggxDQBGqOtVPz9umvdSe+aZ3I6M5mO5h5CWL1Spcj+kIqW7WV+dLLsiBsMjHo7IPKnFvdI
uWykdYV4rw1y/kKFw79flOlhrhiMzUdyIp7Cpedo8yRFkzAKunAxxeZ9Wi1bjjkvGVzsmd/IESQI
Ld7/fWHTNzXed85qZFx4RIs5qIkgJ1LZLvZn1Pw26NYEa3BqoDau4tEOXJqBZHoOSmB8IeWyKXfc
+d9zZfASFbVBBVv8JmxAU4UZtFtV0D1kcLHvRt1s10Tm/3n099TfF3n6G//7a3/POWh0riEAQdiR
B85h+kIFz7igG5hz73+fQ//1pyCS//L/niNiEs1EqlSkbYGXVn6D2WmAWdtMST7lr67dmP7k74//
qiMCGQiBpEn2LPSq6sByJhbO1JouDWF1+PvCfLxX3CrrcAhoNB92xIRXNNsxF+MggVobq+xfVciR
cHtnQ49BGPv+ho0eHvnpi6xTKQ54f9r7tWepkrxN3IZkt6eHGitx0/LrRU0YdJz+Arg4RITRbOjg
Alvr05de/vtdM33399BLbX3ujNjKA+yX/qphskJ6SteyhQJkCjFyeuy3rQ5vGM9dCngqUnN72xjD
qdSsyTcj1fqisliQ/3kMtp6dWjRLfLKlyigD+DNUfgC9NzyWqFBFh6rZg5r2NHqy2bFNrNFo+pIy
A9xolLKijDViSXJPIqmUMhDRQ8Wfh7rSbiI6C+0MAgqcleJgxdSDhfx+Z3VkUFZaCu2Bfw+FKA6O
VuymdFuSgZ4VpmedzH600L3mncLEJvIROIxKi5eB2lVHmDg13RcaRPeJ/Pn3pff8cavL2T4vHPHS
YfdYFZn10doJIax/Wi3/vnVMCmMp9doNhRMeanj+bFgSEkk8+nsqCsd/v3Ns6k6FfayFKlaUwmtH
Mvva8e+7qizxJ6lEimklRxxJrF2olNYyaBK6ZGRLvZcGAhTm6GofTQ+HdpEaIrzXoSwObIYy9+/p
rIcO6aRJtqwpNTqYXf+dB3WObNfKKwD16VVvY4qSCuYWfw/pBy3IDmGMiO1+rTdmdgsbejXU8BuZ
h8MeNISbZT+YXFuXvz/GGL3udICdDHizZadVypI9s1xIw6dQGYbKcjluvaxj9XcKXrB6/MQ5qLN5
VNSjzSkRDklEbrS1x88sIHNS19WsD8f40BYW2Dkn0DdmNDJmEx13YA/C75hkDETRO9qIG6VdBPHG
kmrjgmgmw/yPoV5ogXEZpi8mrnqpzy6jGtxRfaJlrNMWTkKFejVIzC9RlWKJtzm8/z1UVXoj/r6D
c+Vj7KDXwyjEZAL1n7RvpZu/R1pExZtvEPpscgzDCeFERndBvqBF4GzT1rMJLDvdaQHk8zZNcQ2N
zhq2wZVuiPqgsZk7KFUWLhtB0YFONwshcW1jZXjULJ/qyHH0IMcOnKvSrEgWpgbkHdmXUjFSLubW
U3prq7WQrFO6sRWLIpeK+Ozh9PftXynD33fknZt9rx3x+dCuNwl/Cv9euUiVfNnEUrmX616cLCID
8yEmI4uo5Wpp3T1w7UL1TUSM7ZiHnHwpQcv0y4D2tW0DfWkkhj0jsZd/xiCPcB+bPyhuuG3oT7yy
G9GW9ESAiIV3ieMdl3U8dsNHLDMEQQE5jzQ/vvw9DyB0cAOQBtS3+tVrCHClyDKPEYYiXuPBZuik
dQxmikTjnVaCLznxllWq7jsAF1sasfsT8CtyVbU/j1I2qmGsokvmA4FzySIYYiTFwjaNDg+0IdNj
XuVrbgDLygf+Kutsvf6+1Dhod6YNUHSEx2Cys9qb/d7Xx+Hl74GTVYLbZ8mMVKTRkq6Cf/99IMHq
ztG+MkNPyTZOz3coD+wsPY60sbJ1pt6IooYWJeuEmlUmJIM1oOEV9rNl7QwkeoJScAeJbMecadtH
4tGZpCNTznCt+zPPL6GR6cxCBLldjbUg7f10rWEP8/Wo56PvfJKw/ix1nIcYMxG95V8SFqlLU5/v
Rnnx/U0LILfzAUGRrleGgYE6M4f83IGdTYZwXwXF009V3Im9/mAs6cY+seTy1+y8D7V/jXveyhR9
h5b1nj9koQdNcW9S5l5JnG3GOGFLFOlvPdspHD5fQ4rYSjj9qErTHohVTciU3TZVfCLHeMoshK0x
o8o3yF/pzvVpauduJvvZT6KmZwqsZnrH8Hpor3aoUHrVljfFM3+KcpsK7zdlz2yl2QcLxMeAiTU3
vjPT+ZSwtrmDY528dqM5COpy/5KN3saocJqn/Q0vyb1rrEcoe/vELJcGbXVxuFci5zxW4WublEsW
aIY+pfzt+JjblBN3VZOCCeTwERFbFSdT9i6ls2+ZmRUM3HCwp3Mrs3OUnfhCAGSOd3xdxxxPjQBV
24rA8KJq9DFMS3+M3hNaJcra/zJTlK2kY7OlwSiwHUTMnGTQvAaySWfvR2EEq8wpdnoMCQ1uv6tH
3tmv67MTSfMmpxEmF59AVbadmS9ruVv7dX6XyvGhUnzphlV/NWRnlYPi47ZwFDpXprC6C2eZY2uk
V6C8B2ya5LjGRa5RCOdbR3vcarVYO2nG2ZjasMbbh0wCjExaWCI7jWV70hVQC2O0Q5w6kGyfKyZe
VYL/wr/l2vuQrJKS9puBdoLCe/Xp3gmD6K1Tgx09uT8d8+166tBM6U0lGHrOFeUtCPzjmCgXD58N
Nr/klpvBMWwy1AoZ/0XH4DrE1EoLuvPbo/nGg3SSh+y3RPzjNvHi11M1O+pWls2jZgR/PQ6fgDor
t6YExOgIXRTxFSrwxgE7ZI0OYoO8EFgNJKk+QTlcA3bCTs4kgbYCxEcqkmeW3O3zKBKbVPcPoZMT
aWrVj5zV381bw3ZbfNq5XF4SSk9TZi/kLEb1Q+74oMgxljw+iD90W7DfpT2E/CnyALTs2EqYZjLx
83O3lVGf6sbDw1/RYtz5yz4rPvIy7Fm57LvvVSecvsfC7O/6MF45qSSFfQSo+KM6yhlk1BcYYdUj
92BGbBzpxXv6njfjdnyUfHFITnnYgO1uN2FTHMJuuDWtH7rjcE9T5aOGSe1GfEoSzkay0b3qacc5
smuXfBQ2rHO/vkmnjCN9qBDTDYXzYUSCYq7JEEDq9qYZjcZsG797RKMnMU14PBHnnQJvtIKsjkqM
VKb4Brbag2ng6vPLjDNRL1+jxrl2Di4hWB6kegKyK22L1qdS/yA36i2T0QItQM2Wg5LuZdWe5fVg
eYLaF9ITqwKw9qzzihdFZopyzn0O4F3JXE1P9pWmnGM22a2DrNgz+TIlPlORzD2B25vbZdzeEvY1
je+/EuV9WoX5Y0eEDBmQhgKrWCQVP6i76t4n2WELZSC/7IZtVr5IdncR5OuIXoZUX82szNDmDG/A
pHnW2lLKuzRQp6ew/jBioslO5bSfStlMN7gLN3WuuG0Qc2mIWzEmlzjR0FM4LxC2Cbp5rrJhlRlO
kPNuLq29ZLwbrqbOGubV1aIkvDEO+qrK/U1Sx99lanmzvteRaI1LQDp123PAo16km4dV+aEl0d00
lllmv4dygtcn2iZ98JtomU0rLGLzpIAItiwhXAlP+h45/7NwotN3OvMWSs8XqZm+yCg6aWx7y/od
LNajqspftTP1RYNxzBojYDoMbN1oVPlv62ItwvSr65VToYqH1bO++0G81/36YYla0BZNteR/ODqv
pciRLYp+kSLkzWtJ5S2FKeBFATTI21TKff0szdPcudFDQyFlHrP32imRe61DaJuFAD4Z5nIbt+Om
CbvkUuVgyBLSiX22oSDrjOcJ33SEYiBiK+wiZmONOQ1+NninElk6ZrldnJVAdjwWxf/PBtRB+Kmr
nvIBwEUcQk9kW77GCYVcclrEl0HnYSAAu60yQrNchJtMTwsKL9am6H4Li5uM9jSsSUgjHmWNITHz
CwNUAUQc3gTOhUGrxBpCuAQsH+ilYqyzDm0ayXgmL8bRAa9ExtUXMrgYhaFxT1MTIvLsnFW44gy5
upcJaBr2SP6uxnrg81oRHw17yENjmJbal6t47Bqzj8Lh3OswQcfztP//X9okRqjPrYI2CiEfc59C
5QYp3OxzCPODSPOjmXAcMJIj1nHuc9gbSJIqohxYle2SRnwglYxhnUPlUxoAWvm7cMlJqfJfW+U9
Efn35CENgzxyb5ySeNDl688yJnTdY2KpbcPFszTC1vJjLCkrTc4fUvlLevN3BDVTVLi9LXkcFdaN
c6vYTIsGolpIu7YXlVmBUlIxER2GyngP62FPd2rv+eth66DvbM3x1cVohhLwFqeDd+jTbtwBON1l
bZYdJPOgOmmU28Adqre5eSFkeJsTD6lYSfudM8sOl3DqXA8fmAE5Lp0BpIaCK0qyunl2janwtQT8
3/J5s3eq1jxy+QZ/1nTKx+6nkREvQK+aay1B2J1oRXvKct4WJr+oBcz0XbE0du+1uxlVdj4z5gaQ
HXO/I+5kvIbarwZyloeJtYTiKW8ZNI6jCPtrlqjlyewGBUrHhLk8C1k5I7GNgYz7GasplsihfVWs
TRdeUrWdcOTK3RTbc4Bw4GyMIXAoGxOul5ZQpibPRhFh54RZ5P/KzHpi1zS/hoQPBLUI30Xs4MVy
6mFLWo0b6K1g39LuMjkigbaqZYWJASz9w8zEl1XSbOWK0NzaM34Pst6g9Jkeux0ZN/6UqkzPZ9jS
3YQraDL6j6TGKM+QIn+DDLQql9esOli58VbXMieXHLPTCIuVgRbYo9EplkI1xtjhZDvE2mowSdLk
C2KxI4NlPQlziFWoHtFpfBX6pN41p17N6UMh3FQ14UKKVP3M57nhaKB1N6o5aEdxQE254j5hR0Pr
jyW8PJJzcdAmOe+bpmBAPhXNqq4qD1UFV4Z0iIELswex6ZJ2TkQ3a1qrGIcmth07+F7R1sMnl1Et
Yea/ahTJLL3yKWjU6b1t8BAZ4jtRpfVkLyKqeoxymlxqmdxRa3/C+sCueAnMGaxDiMkwACtKffs6
CIOjAZYykhnYCj09DRoO40RuoHvH7Yfm7pxZuvwEN3QtcmXHBlj58NrBW6sWJeGc47AvG+Ng6NzO
eIketeb9mN4w+1A/NnYLeDjpul+uED/So3MMSHzltfHoz0ULYpDM6KAeKMsbF9ys3j8lOkMhK/qM
ZhkGwJVH7LshSZXEiceKcbRpQYIcvBIJVtPvMGefuS7lMfS0s25aWtBNsBGq0G6fo9ZENQS7NjZ5
xjRQlUSy/0vU6HkE4OUN9rB2ieTDtibWzpAMG21CVzA2Gy8Fzpm01m6sGlCTiDLEyOeOqYfZ7mto
VPG6aaJ0mznpeynU916EbkDCGadLat0jA9gUw7GXzqLO6yUJw0wdpR+7/W+X2+MGWwqfqpXgs3H2
jtcMh6KPviUxZv6wT3OEG4XzbRni2PRyl6jxH2b+AyiFMECEycw7B//cgr+3Q643y3NyUlOGFLZl
4etS/WjkrN6hpW495CO992O0XPlDmSFCt586046fUVnBysXx14lXS3hEnIvPRBC5irtXDMSi8sRV
HLn4aERuTouIkBzwBt9Mit3opLL84w/rSWreWkCuduGoe+SouS/KzAuI9ny002wiJjK+aiZ8XU4/
j0/nMaMU3AFPfrG61OF1rYn3qGklG5K00+w5pq6+NAio8lz5R3res2kpW5nWD06re5x0etBHxS3p
+otrLKbV2vqpZkbvhuguefmPoMKz9ck3GTEAWBm6PgSWlxhHhQ+H59LJ1woG9yBtuYoJozYwgjgl
Ggf0Dz4rx3hN0BJ5w2H5ijLumOvOLzr3fl2aJn+wDZmgRDFo/8p8hFi+2VC9FSq0mGwc+Ho6yJiq
xoZVNXHvew+XW477Fx/8qJSUfvAoZnVlTE1yGLokOsYSAVRG/RbqirJja6nc84xLD8fXNrVsfdeS
87gZKBYiZR5JEkeCW7h2dY0xnvg2wc1rA9vTKpnoR4mCQttZEimYJ5iyOuQIe8NsPqnwZpJJ6nEf
lzkmn2KgljdKnNZueB+ngsbJTCkzoCK9uxVDK43FOvky09YoCChTvOMMZ0amwCGz+iUrlR773MXS
sTB94jP6FPF0HESd3qox/Uu15rsx3a0cx4LxJJK2oWfRNijaBMPLNMFzXDsWCi/gQdxDXWvI4ub3
WpMQrkJ47PMoaLy/mhncC0OIM5LI99DGTN+yys6Ks0HTsPIGZmYlKJMuTr46lSUnS36gTyqskaji
MkHDZctWAB2hGog7FPOGcizsNt4CsbobuFfXbTj+idqDwclCSp0bK8jc9tJ1CiAVpb5TYrIAUeLj
mKk/aBMQaUXdQnSBqYMbV1S0op99Hn3oQ0G/DjFuhSXNkdo1ZMhkJe6/GswMPQNbwqjJg37Sm02H
rJf0+lru9GGw2A2JT5ux1q619nQp09bMQ+29T53tFO3KqGk+aLMcX6nz8Jo4Srhr8A4UCrFDVeU0
N2XSyy3nBq+ehYE+sv+S2k3XDgOMVe8yvxgK6rhJqbyt9ASYHI3w3FTSzZBbylm06yv6nCh1sPqJ
BGCUtYe1zBKHop8AvnlidsTOy/Ay66K6cltJhM9cS5zbirqZ9ZpD0E6e6E4HlFYtY77qavfetMZn
dtXa/EF8Yr63OQM2QJ5xmbKjATeW6vuiMOoNG5pHVHVQoaLeeLFG9ocy7uicKgM3Umi9CGucDnCO
f8apGvaD6M6V2IZl9JHI9CmqxYuFEzeFtU6q0oEkzI94jt7xDGOQtVL+uqF9ca1+WDyOq8FGF+E2
WOYEOsQ+ou5pc0mqdQpVOdFQDuLYC5D9Y1qfgPThvKV5mtR0g3HsDLplGxuaEuhR8p17yqWDIVIC
b9LD2AlgHMO2c8nmaHHfucLddoZd30QpTuxvMMZbPY1Di/hgWdGHM2g0BnzNqltKS/IxVD1MwPTP
06bWjEtjYB904hdrct/ccfbYIQhuHtXdhkV/btVt7Q0S/DMPbDRP2XoOqVBaLQcY45F1n7gIhjT7
J6rCt9LOzpnK9raqYBlYnbOR80TAYmCnzi1l7Ig1HFOaFZYBa86W1wqwQ4dyNQnlycKg0oV0DiJ3
tuC1ubaLkRT4GB3+bGaXUeC2yjxtNy9uQE5xMK0/0KIscAboIieleOv4vYY6sAETt1ZkrCsVMiTK
nMAghA03KHxDpi/wAZWDno5oZ5Om205584Zaja2hRpQUc9H6oLkSp6rt7hNOVZqkErPBLEtq/ntR
TDBG7CINxlJ11+lyfVlOXO/IMSp9tesojtp1qQ4LoW1CvlQeQ7Mrb7mrH9TF5pC1XP+WhyZnHyHw
w2F8tFSXOUHTTswa9eUekSdwzz4mbTVwRU2zacdPbgGH2NDm3EeIFxChUZ5KT89XLKpL+l/nQzZx
0HoLpzT2fDFpybEvnjlEOAoieDhot3AlLfYcz2Xkl0eb5RZxQVQpKRDazqCzrA15rGIaB+bh+FKj
G+KonVH8YKquo7zd6Jm6aafuVgqtwZKY7bvSxV1cWgHBOwnLQ248mbSPtN6kRY/yy6O9UghWttks
++7AiDprFH2ZczLUmIFzjobebnp2XKvYYRdgWPVO85RqMzG4pZoKUbf02XyUQ7aPC5ORh+slJx1U
QjyEgREni7aR5fEgtXPbpM+9E/ON23P3gfvJA1u4jUQSB7O8cs14B3LndyYpECv74Wblq5qKx4BP
AErWWxxpawx6r3luCyLyQBuVvXMosqreKYxaXWLXuTdkxCoX90NRbuwC5qzLf1zPBt1eCBvKikZv
Q4K4xnjY0IASTSB67EnecBil+6kqQNNaFoRVPOtZZX+QL/xXNyV766SnNVruEPfuWQkIAaeVK6dO
ftL5SVCxQWX6rHKTZtMc3iwjTQK3QaQSjqQy9nX8M5r6o8hr+tWOrJuFW1MGMZ6wlWlEn1k14a/W
amsz6Qmxs8g0A1UscJyu2ZvJI5n3E8vLVjrPkLPttZrC0Wqr1AERaFNuMdPvSy/aEueHDiBkQJBi
qOf2KbUN8zweIvg3idsyKuS8NHJFvevq8E9JPR3oC3nfZccy1gwzaJ/J3pyGl6ly1S3KDp3tVfHK
EwJXuRc2MuyyopIZ2LbEK7XXlLOHXfBSjbWDstg62mV7x8iHuV6l+ZiME9Hh36nNpVoKpfF7aJ2c
KUMZtIm8Ox4NeqwlYMgd8ZrVyPlE9jlZFK+YxE6l+VmHNy2pPhitlgetsH8dpwCxwSqQ4pfnsenX
bJ2JNnCawObjUmfH9V2NjiN3R4qHAf0echGjYLCWo8BZBO6svxrlgsLWXGEg2LtqiM4CwAVhdwLO
ZFiZ62IqL4zX0Ql19j81si6YIrRTUmvncsL3nUZNGMTGuRlmliEIBzYqD0Y7LPNw41moWFwEKD9v
msVh9g5dbQx7TQ7fw1DoB4EDIo3qoAz7CXmyNm3x6WmoCrURxxKMIFukGoJMSwRcgo/KLt50mwDC
FI/MoI8nq8X7EQ7LrzicYE9NlIHowYRBP2b3zmdu1Xg7WBQSgb52tfxJmaZz73jwUh5N1CN8DZsM
772D7GI5dp51qVHspJheDD3Z5aI5dkrs7lkUoglEoee6W46BN0CHa6VFkNfLlvc+1rZaw8CPEFFC
hnn+66QP15E93mIl+8RGiu9raL5D0VGGcDbs6ix9y6KUfO6BUy4hvGeGWrKORoFrccQJBtz8PEb9
vnUsO/hoUzXbW5VFtqeLDltF+al5T2jxXspGgnnN0H7XgUZFFCAHLTbU7ih7OHBHu2X6yDsfqvMq
MiBi4lYFf6dN/W6OmpOOnWJlCW52EdvWunGaM5ocX3FwTuYWSyM85Gw7PARIzEK/CyX3Tmh9fmYj
OY2N9VUntLee5RWBLkHIyGTssAnlr3W4DHsQRzKzBeiSHTVMyhC45g+ODqIlTYXivKm3PeM2rUNy
06XZYmGc3xB+zRt2kfuhGU9RJI1t5cHugjS2o4S4tModQ+VLj+/i1ag7GM4eT58Vam95rBCNyMPE
qIllP8qcyjHOHVsNT4uLvSkchiPwT9zeiWi5rBcTVRe6PvR7nJ44eBeXvZd3R15e5pRJ/AvPkZWI
VCBZGumG+vKqxvFmYlnNuwInZZCoYRw+FsPRN3DA3V3buk9zO37gw3ye2dvQ06Kah+6juPV4qUyN
xrMfAm9geB9l1l/nZncv+XXT9msWaf8c1rsBgVdg1hpbB0fcmdN94FU6ThnD9tFV9qV54cDqtwrr
D6oxdh0I4TbQeMf1/30AtqvKa74UeAsbCCrHpHbiq8ImmAwNdEiF+VZH1i9qUzpJ3X1MWrqZI7A1
LVyOvRgs84lVV8Xg7AdxGET3EL1va15UeKBTX/0xxJgOsVGC4Q+rlLoAgOLQPY82obUN+Qw7a1Tm
wE4gNYUGHgaz1KBnawQKx61ZcKjfu7yq1p1UjGCycBKYcDFI1WwitznE83xL41Yh2f3kSVjJg1s8
Vw46JkLovMaNrkMS4s2xHbjEGDUJlmxQuaUnr1LDE+kaVwZrDFINGF+WN6zxpTxGZTD2I7FQ54Qv
4NfV+JaFlnfCTCxqhkJTGVbIm1wWN83oIOqS/yaHiGaqbT+U6d2L3Zca7s1qHChMQgpTEst9zcFI
MY/GTxXp23xmiF21+nYozWtbcCSSdeuPc5FQDcMkmgkN8dL8z865jC3nQpFdBYMt32omItAJAjMS
SMZjSHGdqMAmQwletcI7K7ZKbL3usG6auSLV8Dc0k+aew8sDYf1um5m2Bj6K10aBLgVbEBRU6QBS
T72rEku87GJNMFix1lOksSnhslz7KYMR9ou+Z3ZsSYiBDhVFC3S1Wctc60891BueEm2dAFpCC4tR
rO4uXahQZXcA7aVC0Vb0pEeL9K2n2ve9wsVMGVmEaNfzczUYtE9hQ/ZHI+9RKY9G5ZDEwWYfNl3g
Ziy3+MBW8VBw/5XNg2Z9GSt4H5Ge7wYM9/QyX0YxpmtYnwW8OWb1cfHlGozBc5auSJx7irsEWGII
B7VHG89CjjPOJzybfHsXwDHikm6jhMx1aPsFQBbrhw2eLfT5aA/zzqhrb5vb5eBXJjSsMmI5Bnj8
PWk8uc1+Eg9IPWa9l85BHYiT+KT3VFcz8wfV2IHVIqu7q3GomtZnXMB+n+dTnM1g5cGdiAFX7uyM
pzCq9iDb491kzGjsVFjog9ou5ajLuRCdFAXoxzCxYCpwNvoSlU7CvsLXoTetUgcjWTwWvN1E1MCB
RyJesfmiXUekiK8wnaiV0kzigCyHrZO3P2TqIqfH7gtylbhFFk9OBihcrSI01vFrpzc/McSLoLST
A2vfFEkjhAP2u8pqdvN1Ngw4ljvPI9viUUXYsy2XSmmyDTUg+v2vHaO7KOJH4wh33c/lua28d5tU
eD9iMCtqgY9s4JnT9Crf1hY+MWioWSBbdZ1P+XlikuqjuOfG91iqIiAdINVu28aEdOcNb5WsP4i8
aI6ZLqe1R3ZyopyLHBzNVNbZvukL10fXQwVZ8b9Cvc5evUw8meiLkf5w844LMx4z2C1BmLqZacuZ
NU0oCoooaPuk2TMVD0tlU2hTuHQ8DFRhz/m91vywO18ODY32XWjLRB6qR5IdIjc9kPoh+X9uJt+V
X7XJZehhGmSsBx2r280yjc+DdP4iU3e5M80/9gJghOIQJLG3xktFT9Uq3jomCyiAtsxRSf/Tkipt
NPppVvGhGPl3Py05D+u+VwIoNtd6WXegSH7GLvc0jum5j/U9bAzf8YqbWbTUvKhXtUb/UoiHH6S7
1AIvXYkPTN2YnHaCFKJkHHYkMF0VYUPvzq3ABA/ssyHdlXPGyo3WOJKPIYlh3VoHteNHzZSNzF9w
kq+V2NyW4CAKhA5wSg+C4TrTqkNqix1hC/vSjbo1dEk7exn7hPTb6mWO3JszOA9idd6gCtLXyEOe
rtOphn7CspBMCGpn8+C64SXXmyfw9Ed1qvf9KL4zmsIObRo15g9UQnNbqe2znTOX1bEYlaflzy3f
YVfEJ+FA8sdTk6nJPwclXOzkCOxVxM1e9ilt/iIxvTe18QIYFQ0HlAhpTC8jrifBnF1mlCjl/GZ5
2ouXxs1qKptfsj12pTY9ozB8Ur3olVSCSz+/Z0ZzcrXyKpSP1vBOtl3c1bz8M3SN8KWe1zj3VYxe
IeNldsfpEN8UZzraNY44Uw1S1NXo8J7GOXwHtdLhpE1k9v+nmC/IM0sQ3mMfW0zuarbJYvioevui
jzAL22THp3IO8c+XmCeU8oEeIuBIuUKrBsV4hwq3K9vhYOKgDyuMSyQA6V7/nTnNfvk+UDadPSwQ
I/kgyNQA7VfvorMYlTW7OK9+RoNlvlshjOrASuDam1jvztW5KCoSxRVw3/HVrRiA2VhBy8F9Adb6
NLrGutcSaOS4i1VYd0P0k8d01qbuO6Z1jDwbYATXvsU3KzIrA7OAGkFR67tXECLHb8jyuqthI0LO
nPKpmPUTcrnYTp/zSDkNpq0TzZczxk5vBZHROHPkxUvy26jrEJTwpWsT/oH40CSMtfkVxR0/Xi81
gLvDc67jaq1T82VBQgzGeFR+ORWOse3eBl4pjCAZvZoHDx6cUG24+J7cIejL4cJF8+mMyqGoy/PM
bCuZYxQx3cdcGJfavfG5HLPYvmildxP68NPTLJVzfxxALXQ4i9zF2i3vdsug14oY+fa+jQyqNHlK
ohFVUtDQQdWqJPmtftX7+WY6pJBZyUZg9oi7el+95Eb+MkRiN5vamzT3RlH/ZUtZMRm7lKEpK0/P
Y7WUWfsYzYJwr2E5nmNjAkFgXkKtUJeNo09pzsKzhti4zNFZiOP2pdJOJgWwQj36DXPslVGGJSvI
jmEAKtJMh0+t7psUFee8r+cQZ0Ie+41gA1CEua83H3PO7Kz0MnvfDT2nJK/Wfuwn7bAUIUaVfHT1
l5Q9+jAXoTOQF2pp9Ycojk8rQZ/CCjTLTMLwqD1jR93JxdtYhM3dqu4wmi9VOm7o9m+tkp8Kq7hH
KEi7NDCMlM1q1N+BzVqtsa0lEGHdOk+GxjrdeSSmfujd/jZa5RNci88QCRpqlBVxHFt60h0M83Sl
My4loW+lmphm2IOlNCOoS2wiXyLKk+Wvc536A6N86Rn7dta2zlTdJqV5MT3jvMha8TZ4+9r1VuBw
JhckoCp+pGk9R8pwNty1ww/UGuK1LZlLmr0/SnHr25o1ToF2SCelVNMeudbsOhTFUjyxOgtwB33q
HfdyWIZ/9TJfGwug+NVMZUp7WRpPDPpXQ1teSBC+JUq5V3gxpr47m0pyCnnxoKvRIyC4yPV7ESOJ
ymE3m8kmabVzpqG8hqZScp44hcfOv/qJWUAy6g+hedL4xsdasd7qwQCF2+6gJJ3pmZFm+W7HxxEO
mE7I1PCY0C4fQtobuxxQ+cSyhdbXR/TITa5B9kILwWeQDQjq+NZc4zh4GEjbZMao7jAjsj/JuhdY
utv0AxE8Mkb87MgL2RLwObM1W4bPrxE/n5qO2yF1rhy7z7ql7V1IXZpuB+DzUCMG1mRw1mLHyIwz
KXH7ogdfqibntrxXqvvnSkHnP2a+FqsUUdStdi635LRMqX5z2+nUkb6yZ/hGrGrcPhEmhIG6zcpt
lrymrATXsdfrvjDzjZEtDg+9rbaWbVB2sZbqvdZZSVZI/uw1725UY+chxSywtOphpyyr6xSRE1PS
4a0u7Hs1KleIeFlGW5GBJVy10wiy9J2Bx7n3BqKM+EJC/uo6vImm4P1nYCMcoDWKvBNEq/iQLLnZ
NWfwoXKGzn6ertnQqetaaXH5SP3RzfpV1UBOULzUm7CQzUob6BYqCbldCPkca/PXVJPapfaYCoqQ
+nkkppp/poC5hgp9nlpssBhxNSjSQq4iXF9nEq26xp9w6AL44RTwB7ynluFZ6z5R3uMM7pllxked
DUPengiURESSP0nbsnl+ZyjHszrsESzxe9AT8mLkjIvXzFlfZ19ag8EF2SvghcQxsfqE/V3XxV0d
DekT7ulA4d4Yov9lbH0nEUuZJ+Osy+eBJySoDYWJfYe022AMHk/JCuNedJgqxlSR8z2AXF0lDXx4
vYE/7ggLNzmY2SoZj7Ky0wdTtG1vdq+t0x4BfA++adCBiGTWWHwS9lGl7leMl2llyXmR0lYRgLX2
lhfYmwnbBb4KJF8v2bpDrl+pD6e2PjtH+6BvBQ2bpc3BlbecLNmVXTe3MYvrTS2qJ8Nb+Kgu5NZC
8z5co/+30FafVGuvEtVGHchklfSBXx3X2DnsigvMoVfUaPeymWm/7fBvAhKfzjX4uJpeckz/keqF
d5DMUPT91K7D+xx2gHdo2RoYVUu/tw1rr9yCYEU62DmnxLyN3eKNlNCr6sjdGBpdYNNCVIUgQMCC
1vpjmlSnIukPYYJYYGBZs2qxUOHSagkN41e7JieJpWYMgiGNHk4DWVe3YVdDj4J7GoQewlxK+Eor
/iwt+e3sMNq6ZgkGSfZ3YWXTgVSFv4Gv5KcdKc/CTM/RzDFgqkzBbfJLuBeiz6LiFmOwfWffUvoi
Ff+iKkc/rNg/eqpUyNnEhVBiazM03LytqEk8yW4Jfcquo9nw2y4y1wompA3u64IHyj4IzcngsGd3
bA8nQRPBdtO4sGuLDnhBoRknf5ZiEt3+6Sq62C+1On5HMMeNs+6pWw8NHvzVmCL1K5ld39QEMn+O
9IoNxV3+L5yT6lYT8NyMQzjTnkZgFncGCv2TnmsvA64y5jJ4VLuGo8SVCgkIhbm2JnWj9uGwjgUf
XEH9KKxyjUhTEgEQ0Tv27Z5ECfrn6h9zPR9yzJfo7CjokryiiGQThpU530xsNOLCAKvTFp/84sc1
6IdrPXsp4akhpnMsghFSFPSCCMUNCHP43IgR4/ymFLo1Itw6cFHB5L+Sh6xtk8K3cu1p0OApdvWw
gV0AewfV0ZpbnLu+mN2VpXDmJXZ269Tz2MQLq1KHEOhbZvXi2W1JPJwjtpDCMig6I/5jDmSa09L2
dY3DxtSyjZH35ZOQXxlNiy/jtl07Dc7symZNZAzKG+L+g2GM1s7U0caX2Q+JC/EXyrojB9BSgkcq
5m9iDSLJcoapLntW5HGoiUBxW5qNCpofFSZWcQUkA2KnZEwf2qzUbDuZ1qkcfXSLAXq25hTXHECE
j39auf3q9uWJYOr6TbfkGzYyntXBTc9qWRCKyDZeTqYeMEwrV9KBMpKY9tVgL7g1O5TXsiFnfLpO
KXndaWZGcNYHZn5oh3D1e5OALY54j9H+yZDC2JTRF1evEfSMEd7VvHg31Yo8gqHYmTHJUZNu5+si
0z+bpsP37a0xv/WneGvEHVuGWH+3O/EoTDbE0VScawWwlewrnSUOLvlET/WtqmlxoNTZppp4Hf63
5BFArKb/yH/U/SHz+rVThye1JNJl6jTlbXRYzGiy7k7ZvmYV7Re1c5Ot+VLAcJzucc+VJRSXdfBQ
N3vsW2sp7Ww3KuY20lQwQSYbW1TNlpXD3hitK1/vKcLQQMf7CtLlu1kyuAiuZ6TQuaiu7OkZMTos
hijk2p3AZOUud1z2EvfuEwPwrujujWCTY87je6pOKPqprZ2OCDDa9SuH9Atkgacw9+p1mfPwTNNT
VmMJF2NxA1L0SAriiuCICtx1q6hwuNZ1OEYhGgW7R903m1d64tNoVpvaVT4iz0t9PcuhnnQjtB+b
xtWuz3VRk3UF77tb9OyNmX3gKPhdug10VlsH4WUi3UuJ/mQ1jgn5Ge05191vVxv/cvXdKQS7j2Fj
e8wQ+/NQllyJPfgCCTaJedVBDqgXRzwb0YjYJl+k/m2PmooIxiK8WBC0E2MC7x/fkKkwX/x0EuO1
pVFgDqI8l0t0elK8okC7MfE/5VZzbftTlzEyGtJ8D1rLbHbuIDYkvF2W6UXDJnGSd62xzoXg7A5J
DkPrOVfVefmCTTgGsaMQLto+MeY8NaWN1xczhOzU49xHaxRTb62n/SX2HfvVe6JwiNcQEaka9ede
dR8Iz9j91AmMgBB2W4++ENETnO58fnLsI/axF031vmUB29Ewz8AbzqkxYz759CacI0QQeo76pcbp
V2PoG7MMX8MYAWwFYZcS8im16m9CnFAf1d0vqqdnpXUDgV5iatpbTRBWwwQN3Q0L1kp+mnNxHif7
0i78nEwF34MvKfmFfr+4EZZhVVp+d1LcC899wggSrQIUbT9M03gSi/wXLH8RpMmPy7ekiyWIZ0QZ
P3js8sd/GY4u7tbmXsz5DhbESm/LE1KVPeo3WG96ID18w55ccCU8n52apQHxUqAeynpPzsadMDTS
4IdKeWIpC9jCfkRAt7x0DkCtPsOAeMVvdWK9z/JteqknychC8YWCFNNWH6qGeULN5k+l/UXj50+J
3Jla/jYxDgs/tYghY2nR80R6yhAQpJ1tt9wKZvvRxrDJuoRzR277pc4c7ZPT5lc9ZjjlcIVpggzI
z0l1b2Va/LqZ9SMrrK4pEvYyPfZx325hLP0MkklaHlt3K45IA7Beo6J+OAlrv9pj31+Y90pYv0WW
vaK4eC+bvdtljwrnD+tX9atsaj/vwxe0cy7BmPNvVYtLXiPnn6roD5burvdM+ClAKVp3fjU6m/SI
l5wbY0W7UaHBZHjKsN/lcW5ajY1G/zQi/bS67I47UAZTEr8OpYtHc0YrMP0KaFlFqYNTVpJdpOtX
0S84H0TaMd1IT9W+Qhq5tfP4tcooqesifI0z89eAtay54dYF5SdVtNBmj3UoS+TN04EW8GGPlScJ
ytBwgrTeuxeVH6C+krReTwSDIWp6xDFKi+VrxVCKPeroyuUASU179IeR1WXihWcr+ufpbJms/2F2
9rib4IysARiQN6Qv9AxPWzUP0PLP0kKwp4H4L5hKd8iDcAE0vHCsa0JEgrVKv1cWnCARbWlCh7Co
umg8qgdI59OY08Y7Cep1hXsSyylx6pXxbEbxa4FKJU9424rOlX7rCZZr/JdR9kL7oWHeQvQgU4oi
00QwqjXROy/IfZTZ2bDy/xg7syW3kSzb/kqani+qATgAB9q66oEkODOCZIzSCywkhTDPM77+LjCz
q5TKvNI1k9HEmECM7n7O3msbXAocgcRyrgoy9FDFdxVU+UHm8VqBtNsZ3IMg4u7CpHHTelZamgDj
gojjzuxZbahOAHO9VnMzRTPkupPxJ8jGSztgi8KDYzJNo9uZkPXaiFaqX71lBHIuyQ781kpno0X6
xzHWX428fCrjYNWxg0vRY2ZKog2UiyMSZQ1JU/gxoNzGZ+s5Zoq+0336gpHqHFlVXoegRRqhZNCY
zKfB35tR+DGT2btUgy9NMu61urj3Zf+wKutZPcaMFicZxybz0Pe3NWKcBukF8KlFL/EH1gLomuOF
aK+CLYM5njCluKRg3wmBMhdaYQQ0JxgrAZGOFgZWKRgB+oZyhfXMc+WZ0tPZ92nIOg4K/oiLrevr
bZqVT85QL0MJklQvZ8eSw7zEUaDMCHEX+dsgly+Kk34Mu1RSGWVXe44ubXmtRGDYasqrGjNjb4AY
Gtm7U83YCkZ4BrmnrBwxKKIFltXWUlxNU0CAZ6c+bCW5CyHFAtA6gTq8TJn+IofyElFaLElXUCOL
YktZaAvFnPOuxZJR47WICbO1RnQvCRovXWjfENqwWIKvZtArXNihfuiQcXYRpc8xfw3JgUF5f7Z8
E/9Y5V9hXWBooBPk9HI/FshKwp6l6aIL63PuK5+DUaXFop2lOZ0dMz4olmvk6X1URKehju+7XgWb
ka0LWFGjGK+NBhqksT9PEQK4IPT3cV/dVyZr7CqZjoYPmaHt8wdfBY6nu35ufZ38tgflhk0ykKzB
athW0AzQm1xhgZ261PrmGPpdnBnPut89271yRFjpIr9ylaJ4NGmW60b/2BkQvCjxJkVzZrGFgK1v
33q5M/r0Mqr9VVX8Ld1phkyu2pLhiAzZVueMjVzwoUFr7BBP9HgdFM60SmMlpX43PdZRuVPzCs1T
t9XzPQ/6q9Mx4a9qmgltdSyi4r6cMVphCMW/hgGdE8eBPyt50h37WxOZn6pQeXTyz3GA5NdIrn7e
nYPQ23qDuFDnX6fDtELJ45qiXQX1zMmtmdWRY5C8a1X4Dh7BhzRpfqLzujH0yaXU/VgQqG0c7CI9
67iEFj1kJLPDDFnl44q0QbTD3XugOLNTy3otbHnwZLa2kSUiwtwnZr7pWTcFKPSHurhExXhfpjnE
hT5gGFl6tNNLxafdwdU8nWIK/pYTvQZEtC/SWnUnHHJcPw0YS9ouV+74cmHqoDhNY5/m40VY8tDH
VPUaYhDqyX40RuMu0azHyFI3dmA8Ec3yORIGJqLumUYTEzUDImCnmFum1Ru9Ka8tOz8UPDoNW72z
WMXpzWx5dk4VlBR4Sykpf0r82gJQaQQiXW6ttEhPsiV2QkrW4BONGeeMyhetW1PyhFKexs54LPPg
yYtosMpCgI3gRA3djnIU6mB5UQlyekLRg2miMsD8omeEHEP5w2to6CXlgwyaTZAh6+LRVqzMsH2f
IJpvlaF+DnKhL4sOQY9ZwsFrI2VjReHjVEEPbCebbCZr2tS9d69Lv9qRKbcts4TqvZekazqq12jE
RDXQuSIaJxKHCpGFXvTaZyPX7IVRBDtPbbwVLUSDj62Um7LbCMWIVmFSBo9G0Ab3qLRPt3c26IOH
9Ey1+SjMyTyJ4lvfDf6jVcsGTBHZF7e3jYfTugZDxOMr8R9lg4sjk4QsArNXQ4csY0N5QLCpsoIw
m33U17wt63FTBcCFm+mj5bfl3vj3i8MzzR1TyICK8+qlyHf+873bj2J9RS3WzXnRMCX++FV/DPni
f97fvt0G4G0GmPURDgNqw1WxN02bFxp/RH7LZ6/KGNWUAuQzSrkC3MsMf55/rvEaFgoJ0o1SH/L9
7cUmcGw3kKw710woogYQY/bkslV7HPZ/vPz+NeDG6Ej67e3rty/9/hu398wGkhXIYw7IYGPP//5b
t78rQrR0Uw5cn9nIYDCL6+mOPiQReKWK1BdNE18poq9lnpGlMOr2VgWEAK/ToRl733YVUvMSz17H
smzZOUMHOgkbjNVURygySLESGsz2l5qF16HSo+KQoO1fwjQGVf4gR+5o+pYRI99cDWbuEUHUorpk
7Kg0R6smUy6p7Y8rL3AQ/5EfsJItmvuozut1S7X1SizGF6UY96LvY0QnVKkcgtMOIbEqxzRwaDUr
iotSNjr0ZJYemqhAMscvh+TxUW8k42Wy1tzfFY4wnqvl+EKOYbca50LTSFtxE2JI2wRtjeVz4jnp
U4ypIcEVEwsinZ4bGljii7SD3lFcUGenoUp0XIJ+dFP09GcLaZWuL2cJaCtCCFFoDqUP7Sc2s/VY
6EjwZu4qGodxl7RDv6JEg/LCwbwxhOlDWOPOaQpKUFotk1XJQ+fIjNrgiqn0Ur8DDYshSitfY6kV
R0kKw9EeiSRUWFP4JAudEetpdwN9VmmO8rUuqZaZLwN43zNzKGXjoKljRZzbpyyzWPDXMEznwGcy
1Ix6HQ80tm2h+XdDE3yFX0gX0hi2XJfk+oU0e5KmUc/gvhy3wMWMmUoFKkMxY2XpUfaovNaZFgaY
HlE3we3ijITEJHEI3NoI7KU50zyqkWzU3pQHtemsjUK87L4wNO/g+NJel72Z7GmGbEF6hIdI6OnK
rsj6dnrbJ/mADtYYIQRD0s/0NrHstwixxtgcOWHHwtGKZ/KGWKEEebSrCZZQtJRLZaa9WCmtD5QU
XmEmR5iD6JH6UcPYhjXGjKdsazONeLX0t5R+c0dc2LVSKuux9orVWOfBta0V81FKNIANEVSpqt4z
K2uefE9ZqIWrxtRNhpAudG4EPqYbbAAVVRzmhXWFdgY0q6dZ+TbQzPSsFPmT+ApTXzlpuXCmRRML
/hsarxarypGSviloyhGKU3QLUVjWcXAQXutOLDdqn4CQMwobvemgLEM9zpAl0Onw8jpepxVNZ3Py
mbCpdnS1xC3JJPqWSoNUZxvsAet1Ik20wXzw8onxSKQawgHeThi2N0Ew5waRTP7QGol+nmTn3r4Z
NeEL15Z/hGP7Mcwm803SmeeytiI6s5REE42AOY+W6oXK9WfKK9xZRDCfej/yn0g5yJZWXcjd7S0N
agVDlWG5I2MyS4+c3DU7Hg+l3d/ZU04oLc+uBT6j8VPARJ1nxnjt9OgFmT6nxh7G174A+2gRjKX7
BNzaJuIX/BxVUly8LlcPvVBP1Au6Q0zy8uH2P7rgPMmQRxdhJJ5qcnGeIuslZY4UT7pgjkXEKFPX
r0lHkzlEt3EXSzMnEqc0CdYTclf1LOMqb1waepI93P5KBEfv9k4piAVTWA65Sg+ER8F39XD7X1bn
ye//UxTFWEmJiH40c2s9WihEhU3XDLxrwlCc9c+SdboT9BfFT6Ovs2hxJAfjBU82pguhbjst10/d
3A4e8ynlcaIQwm5OOeIHBDO4Mh4NmMaApTTtozKw+gOgaZKSoTsUcpxnq9KqS2sEL1VulQfFhMkS
zGCWKYp//1KhV+aqZwoPzgG18cqQo3a4vZhizA5Gt7H9nnmAj8beydryHm1cv1V84oR7RS+WRGKJ
p0wf+Z+vhmcq0C3NJSAqVLIxAWlPQSAphScyWWsRLSJziFS3D3AOBdSl3U5B5WAmDYTzKShnzwG9
8ezYO0306NldcGgrLErVfPakZPHctCzfBLKb5ZAYcN+wkX7BPOAtWbGXB6dL5gH44gVJfFLNnluj
kRFmusrYinpGD9eW26ZIJ3olQ3BndadU1uolmaPIZ/txp1qPOQlnC6WjZhWTdmoqIURblgu+M9X3
Ok6dbW5yLkIKSKkfXlRDtzYVQR070Vl3hqEMZyvaheFwltWkv7YpM0S/qbtlWwJITQzHB89CwrWB
pmOtevTnfbNLtmFhqs+qwLdFF2U6lIOhbmoyNAjWMdU1CaUqbUhVUdh3RWPCgE3JBnx7icoqcU07
JqWJmSIMytY71GkLl9zRKWT5TlCucR9iqHa8YhMwx39x+mYdS9E+aDaRocWAnff2ZaTVxBYLioRG
mbxU/Rhtpiz112U0cdtFxAXRf7gofTJ8yWr79//4338ls/S7tPO6S9vM0Q4eDhA8dJ+7brDQ9CJY
WaTz5Gcmf7lVlg1blJfTtuwG5ew3jPtVWoyfEc4u8wllDjr0b02tVHdGKvZmmBmnwaY32JHGtCyx
R6z6vIQFRyjZBhv2sKpUAOQh/XMcpiiXDXAxdUW7TxWWgAaT2HsvUUrXoED9ljN96J3iswLsmOXk
XHeyqNTa1GgfrWYwSDGiDBzNQK28qCh3Zm9YVNYp4Vh7KYwJ8QaEuSVNZUIUu1TF/9U0W78lUHV+
1wUR4alVTklgtrsOSdWvPdkh5ynK6qiFeE5N+9jiuYXNK+CH0/WeupBc17QXq0kjSLdT1thJdCwb
9rSE9oHgZ86LmzqaAGgRV3aetl+dcPw6tkr6mtvUbDLFF1dm6YJHYqyc5pozJV1vndmG4maeQoWE
BZRV+d3n1uw346zC6jtcXaXoD3RQ1FOqqbyYuXa6vR2lwHmk+Ygpp+jYeLQ5urx6MGscrSNV+ts7
dUKvlcYKk2LTo0SHWESlk0C0bRrviyaIloWwHj2rROyJhQC/Gwzn21s4FoFLZww4G12kmqQfHPNK
AbC3mhMHeRoYsdwNuudt4NYnczBNTxaZ+ghNdUYXxBU4TKVeFw6OCr0oA9eLgLwNoJuOeE/TNfOo
Qgw7YFFEUXMSll6n2bRsmUIwt144pocuj+SuVd+Z2U6fimxlWqX9CbE4RJvaepR62WCqUfEKOWa0
7firqB+24RC1754uQPzZhn7EdfUy9GV30DMTgeYklBc0/3O2O5Isio/+6wCUV1e5joRvFRdk/g+A
EvxXw0vLrTbYzEnn6LqaoR1IYKByGIItcZHlNaAPd82Ic1nXhhesbl+7vWBwod2iGsk+mn/ER0iw
MzSbmj/FuXJ2L7NiDx50RBDog3BTM+cuD35NN4TlK0tguqCoUPzmyYK0f4oM7FZ96RxKH5C7l6U8
EnXKBdmUTqvEqMW5zcyRqiW2Fu4Sm8FO8w0Wp8OLAGnvSmqjZx1YxDmWlPKwjC6M3rC/MitrXjo1
11n8h9bJaoeVagIRGKJCvPAopRDJTtx5vdI+o20c/Xk12vtvQWPTZtWZlFZhrexMgdNr8MFkjEhK
3EhpkuNIzXvVS3JzCofiRU+vZt2Qa7yGyinPPnZIPi3tOiYXpZmlIAhs7SD7iejctK1IMAcCTS8A
FW6HArpCh7yOdDzK3jipEB44bk4mw3WDovhzqAf+qRnHb1omk5NRsZpFDbQ2bdQ7UR6ND16NmlgZ
04toCbQeU7nDwcczuJKdyhOHwm/Qo+yLBAWzHsaKFQpl3flDfkfjYdpRDXoATNScgSEIADL0FqbW
eHWYCn70lPE+8GLQOw32prpvm53TSMgK3TiuWJ8RnNzKbKtNotiwfn4khLMFapyl9JA16DOQi/K7
26ZgosHIloFY3yaeutN+jlr8E0xxk0NTsupp6jJ81Y300IquuEiPwnKN73ZbImdSy1GcnZrRRKbi
QK+GAosFGLMJ+i+qHL0tOoc3kaXDCTcAicOpvvYTAkYLoT4rTe9vY887xQP9TTJW74qvKeQlj172
VTA5IiddOQemC+k3fm9BH7URppK6h4U5yqq+F06wa4KVZxMGuAjVaKM0NilyhNX4OVYno2WiZDaV
/ey3ZIjS9qw35gSLfOytIy2l1FVIAd30mumyOnyShswfiqHPXTyu2W5I5soIrfiRyYMuElzlEbCW
3k/NrV0OHewLxXCxkrAe7T1xYmVL1hWcu2XiEKMNZn6rhAWsxFYbT31lbaaqHM+ttgeii86aIo7e
EiealGi58mTExTMvTKDEUKGqhsch6BE5BUawrqpmPRkd0W8qM2RLjWeXcz7ezV2WTBVP+iztLDpa
hQGQfEgh58IIKTairMGxrtSHqkLmWieZvZrGXtsyPaGAb4f3VVDxiFJnK2+Mz0VWTggCGDGkpFZ7
HCqieDJBYlpY167maOEKRDqlCFAvq3KMpTtkwXASeQw2gowZxhJTXpzYOaU502S9KAjNnlCIZsOw
oQkeHYXX14geZqk++JMXARdNL/TkJJs6QTdGP6qUidzXpo1BYBJ7JzSuDXCO0+1FSic+gAo3DgNL
07ZlAWGgZlxaDvx5FdnNSs3x0zSpza1IeFEqi2NhhdVDxTXXzbqfvFKQOcBvWjGqRm6CHeSNka1L
83WfdSzbGowyTRb1aDqSNb4jze0fvxI2L+689rmOKRG5uVEHH2FGftQAOCxBLYVuXwbZo5hAquiR
Pm1Gi0S7wi4Po9Z87jz8b3nNgJnOLwaPDqWLOTkKCRy+GmCpja16Q0sWRIGTqs+hbOSJlq99smSS
Lpu0c1bwCasji5DqqIjUdgOLsDGyjrLr4NA6URlFzPmpmne4Pm5/8/ZiFPonesAFoSM8eoFcE4SR
HJJoUhCsszTth9A6kIOznpAWuL5S96uqrbnpOnU4YF6FSlJslN6KT5m+JrbouRLpM7Oe8FHNpb2Q
OYbsHmVc6wiq61MbXpw+0DdmqPeHMc33mLmhm5eaxAeYTGjrBDNrzZ52UTR4JyiiH/1ODBCWmnpH
CUS+BPp4IkBjFoFOSES17FjigWDmNF1uL4XRWtSug7umN8JLjh+b7tI5HNv0LMxV6ltiJ1r/UzeK
9HR7QeSEJYFMMTzgqOOJ3RnWWcQqGotlurUa75mjGB+ZJYGEZYqyyJHh9lOZ3cVJPmwCSEfLSSuC
c2io086quOo666JxdT9HyIKXkG7ooeHTWccZloZyAKxspA3Idztlc7iXNuhRjDssi2iLyXr0R+MQ
+uhR9XygvYjM+L78nFMIPFU18eqWAIAUm8LfFFJrdu1AmgWHlEp63LhOoz60ONnWwhv6jSDxcl1k
1Wsq0wAnaIVGMojuzKZkXhkvPCP27/zeeFZJIXK1QaF8NWjlHdqgeB+Mm1gT+s7IqMiinag2Wdjp
bm7FX7jG0r1BnZga8pOnEAzbDrh61W7i6WjEe2NCHV0HwlqSA4dEQ5bRBoeruddVPXJBfKQrAG46
zUtnfBVV9ATxsdsNgzJzI3psnjgXWsAvJzOZXgcjLpjTjPXKkykxmDYAA7TvJXbZ9kDdTrtM0nT2
fVVc/Y6IV30crI3j2ydcNP1RGZR6R1APpjnhKRCzeXgWdudv0ZPEyxLPtpIr/SWtyyc9hNCVYK1f
S8EQMOqIofGWYLPUQFJkkdiPXVxAeFOH56ZzFh3D9aphUuMOjKlnxSjKZRE4NHZl9Y4jq7961oiS
IQyL6b4e2nU7MWPKEoOVIa6KhngtV7flRwt57D2GMtKOWreNoJlQ/9mDF5ULWXXVOsQK7RdBvUdY
MTnhrodMulCVE4T3Q9ozG9P7HKKh8ap4mEYRec2RTBG8YqQsS7QA6qV00jkP0avvwyqhvBvnkHJ6
wk+63L6SjkLoEL1v2Bo6IjRLOkdC2enk0YtAGCeC44QatxrvsizSLoKWJwSG5KiR8iNKRTuaZf4K
XDTc+G2+QQJGkGqnnUq15hCBI73g5bs36/vWB4xfNzDsx7q796371EIAO0QGLg0P6gmqyMZVoDQd
wNIoB41qUp4ebw81p2kPfTmB851nCGU2Zy+wXtuCPXlo0jE9SucrmMfocHsztAUJVKqxVgeorqwB
DyHX8y40a7lLUvGl83CLlbbmthZ66Ij2w7K3lWDDnLU8ofl1FkmKan+Owg0qrUHCBQBBo8Cyy1Ik
GX0aTYtwEOGrYjBNUiKucPwZ2bXL/BVTaeWLoS6zKXP2CVjl32t1ipM5O2vqTjqILoTNkHVRIXGe
CjpaM/Zm0hvrcwW1TG/FcZjhTyIWl7LrP1kllYU8MHyXUjBqF0HRIdrlLakDxTxzI0N9SdNwWtld
ma1SBNBYE1ZepMBSCoZgrfRcwSmB9W2fLWke9tjQHUSb9U5GY+hmOG+j6JhSubuw9ggAnMjcRaLA
yEY3hsj70Tn2eUGaYjML9eJmP6hTelAdlHe38Zmo7E0vhaBiUTG4hvGwaboCMuPY9ztp0xCoPVmg
MrOyV0aOo6CfTfcvOajzoC7oZi8tSaZyqHfigKqIFlGMCkBJTFQzlW7uKMydtahq70Sj4MxKCp+l
GhmU2J9r17EackxTqNqB3mEnUlYx5bd9nuZgz57k5G/Ad5Xnpm1CSrLpdWBZBeGP8OIyporuZfF6
TAvssEEzot8qYaRGXu4v2y5+aYaYamAFPC4EUJnktG4S3GTUaHG39SnqPCpGO79ifheyBsUoT1cS
YNC9o3QX+s/5LrSDR99HjV17HmW/0th1XggWa6ReoSRpjk0paIBNlQfUwxo0dO1s64W9b1E6rrvE
FqsyyiK3IcF9j5gEW0XXGEAxyVJoTfQkQzDdUSSMzj3d00FnLTX4wPaA6dzn2dDuunn8aIZubxcV
BXYPgHJpqySFzKfQjiZrS7zSekr85qClb7cpTC8fpx6YtD6kGzJ9tq01yrXsM7GhCY/820u/RgWw
3lF1HgB0QLKT+a5gcqfJEWvChEOfFkrN85j8RS+bgfjbIbSJk8KNvwYrHrhG6aDFRrCzsrTcufeZ
+R6N0F9XnR4ce8glGCZHkwWCA5B2LnhLh9VQryXeSel2lspyu8Xju0KpMB7G4xAUzlkd37k/RjwY
xcmWgXWgvIgDzSTUtAEq4dLyw3RFAdoHwNLuoorW/62O6Bc0auqs/SjQClvekJ0CnTiO3180OayG
Br3QZI53aeW0O8uxtZPvqG9pjzvDoDUOiaqRnJnc22kViDCd5sR9wUqc8ZairYblHYANIde36RYz
sGYXWQhabJ9I5tCnjUNjpNkpdHUWSkhoHdxt9GaSBfI8TAv50pbFeNSt4aIrpLmija+WsiyMOxqv
xl0r4IKT8ErlAz7Lpp4I97GSvjxnM8VoSq/o3obj7dmGqc4UMlx8+O2//vU///Vl+G//PYf4QF8n
q//1P7z/kpMzEfpB88Pbfz3mlLLS2+/8+2f+/Bv/OoVfKFnl35qf/tTmPb97S9/rH39o/jT//sts
/Y9Pt3pr3v70xs1Aqo6X9r0ar+810t7bp2A/5p/8//3mb++3v/I4Fu///PAlbzPW69d3ojKyD398
a/f1nx/wUtwO1O/Haf77f3xz3oF/ftjV1dt78pdfeEdw/c8PwvyHZTkO/TnVQORuCu3Db/377TvG
P+AHQA9kGWibwtSsD79hAG8Cfkn8AxumqVMiFNL88Fudt/OXdecfxlzxc+CV2IYpVfHhf3f6Tyfv
Pyfzt4y5bh4yY/7nB+PDb8Xvp3jeJ6mzZaGajq45/D3yy3S+/+XtGmY+P6z9n85yuOhSsG2xem9k
bw1OrO+Owh8b/H4DuvjFFuZP8N0Wcs8IVCtH1N+sRheR9Up1x9Potp9groXLj83SfiAfNH1MtsFJ
34rH5Mm+k6uffwjO1E/3koP8/WcwmPckQ8FeFiskFSdqxqvxF/upOX/dhqFzqnTd4VwLx/7zNgIz
YmmZomavVjS+1/1e3Bc7bRus/Y1/Mt3KFUv0527kIvP6xe79zUn806bnj/bdIQ7DbBzAVuJMj2Cz
5V/r9PHnx0/jcvvxABo6/ELH4DKxtPn6/X4LeI2lH6ucp3Ef7XiCbbyzsdM245pw5UWxgU3iRstf
bPNvLpw/bXPe6+/2Ssg0rkC6TEtAWoth5bvKsll8MRYfi6Vceb/YmpgvgR9uBHovmq2p0pSWEPOn
+W5rHYkiQ6KABVlh9V1+at1yceJfstOXuhutPlNRWDjLYju5/TreMBQvkcgu3vawaZff2oPt0ipa
PP/8EPztUbdM3bCk4O5U58v6u88E71p6ke2MywnhK4mnlCAT/C3Xn2/l7/f8P1v54cI14jDO+oCm
ZVLZRDBvShWEO2fa2P18O/r8LPnrIbYtW8f1K5gx/nl3KifAGEMm+ZJioPtsb16NJULVBXSZBQrV
Zbc4U6PdURTfP1x+dTX9/aH8323TmfjztsFJm70jOZQ6bTf1YPkHJ337+f5pP98/Tf3hJrH9NlMn
i/2DQreZn3Niy9R11bnkdy/H7S+2Nn/i//fR1NT503x3cdQNETRlywVrb8LFO4TjDWnRi3pb/OLh
8renDQmbTeYB2iTp/PDwjOqqTayWQ9e6r90uWO3yTblhKusa3ACkai7CFdnxS+Q6S2Zti1/cmH/3
bBOGoUv6s47UrB8uGpWSci80th4IAsPfJuUXV/88iv/5ODqaENIxLUezTdP58SbzRsBudjAitmFs
6nbNV5UZNQrCV+WZfpZxVDb2gnyXZbbJf3EK9b/sm6OZKltl1a+aVEp+OIUlszNSYJlRouBbTKtP
EUh8Uqm/pHfTWvIlfTksFufO9ZJ1CzH/tV9N7vJXA9cvP8WPTz5ouWUi+BTdqneR2n5TvvRo1db1
86u6RDi5uF7FHu3lm/fFeqX8ujGXgfvzi1n/y8X8w5H44VkPL6m0QVvT93aL3WwPz9z0rncRJPOA
2PmLL+0KPlmnuO0RcNji6y82/5c7d968YGgzTMO2VfOHzU+ZXataTiYINbJNtWuOaPg3TeB+chb3
oessqc7vo2twJTnyGwmq6+QXF/lf77EfPsAPV7le4bn1FYzhNGZ33c7bBGdvo63b5+DR2hdrRN3L
elUfuQpo3SIvaJa0RX/xIf46g/nhQ/xwo6NSpWQTcRSIBN4UO/mqrTkPn0bXWj5ihl9VblevUUOi
I/3lxv/yfMaTb1jCZlproS6zfhjqdNl0ma2LYVlBYSLnuP7q9Cl8GrSlv7jrmHf/cMdLlYFesrM8
VYTt/LityA+InR+aClg7iDSwbEXwSFoZqcltmi7GQs0ftHrMSWoW8smqOxm5VO/p67ZSE8Ea527Y
7JGVBSZcsjlV2bSt9CPq5cnaSKfmFq5ISVwUEki+NjyTXBhhbZpi4s8zP5sq12+p9C4QolXacuhp
MvEZbGWd6xLnSjiUFN9p6xdbP5hirL1q2Rm4pnIw/z76jblDGC/ohGSnEF/NUz/GzlqXtX6wME0z
lvYTOWzC7/tPXhtw0eLhg1nhRQ/UaekFjkMFKVMN7IK+66w1A4KcoITQ9QkXUk3yJ8UceHfXJuys
z2OBIW6VKvQ0cFrX4hs5KjO1wvYT7bM6KxKXTlendMfqOr/aXdd2u7SK/GmrygIPWwuSkwQMb4y7
haYHubJ2EFAmyDZjm15HqaraVrY1NS6CrjuCbVVRr3LKqSj1RIKGSss/VUKBANtQU8vgimyByguX
oAgEQHnegRqKMoSshbbNFBgOOk4koLpW/TZIvV2hcQmBGuR0b4HvOjR6O6cZ+Gsa7PKmzgjH8ew6
/uoUHppEqy/jFzjn3jtNaoopwk+VFd7kKpvplpzGIY5geeuQFFH0wOF/6PI2dkVvPMUi7NDGpc4O
m6d3xFsDGTpS0pfOa811EHu2y5IzfayoaONLNnMEdx14uTxM/GMWkSgfh4PslrptReu20fdVEJXL
SM+xuw3ccsWIeN5qL75Gm6WSgbHMh4awAzO7J9LKOoWeh0ef0N+lCk6Ej0gAjVFUNHkcULRJ23+s
J08g/IlPSZB+tAxzBH5PdkDm92IZVphO1XZOQxvgzYV1tTIQdd7Xo7qZE+TaiMzXaOIvoRZRCUEW
TqMsGl3B0NelYwHXvw4ywsw7h0IIK1xrYXZjfy09qnGO71jPSk0Sayiq6on4W4CqpaPoqwiX5i5x
bBjfml09dZ5ZI07LulUDhHdBRzanHG8C9yTMdVWP5LEpg6nu8gxnUmhkFoVR3QReWaT7tIcEao2C
uOAECUfn5dywYW1DFiHxIcv7xC2iElmm7ZVuNZm0VxudI2aU+U4YpAzHME0vkszQ5ZAqQNLrAVCl
VxHCUsHObUjPwW3vgKWmWXaJE40mdaZPq0KlItmDseHpCB+y7UJt77U22iE804sU7hllHiJP9aH2
CbpRNHT7s0J6UStZ9zDQ4r1MqgcKxCo47zNCPqGsDe5E6zZOAQnAnDgnMFGD5L5uDb8jLU/FNYDB
nL8BuhYheqFu2sbMkLllmbmuQ009eGpcPTUiN5dq6jfvNrceMgAf29fCDEvr2NXkgRN2A+oKDv92
KAnOKqIBWyYl7dcak+YVXcp8aSvBHdjSuStrkRleNVa9tmajfRyZXL4GYEUo19S0lrBxhrvJTxAB
Jj7h0kOSwaqTofE1I6MHZFjBNK5Ta2JsurmkGlZTtwq0xlynOUR83SLjsPAqCL9eYImncCLVVVjY
mmVt9HTbfKYhinUHrKTbVX7jvagVftqcQh9Aj/59UPf+zAwmRt7C+ZDa/VKa76rzlk8E6xmHBLNU
g0RWNAS0UR4tsisyHHS7a6L3KK3azyyjh2MzbtPu3pME1nh3bb8bEZrjMKCb/+hztyQk9UVftAHp
N5JxZWMaGpLRpyC9A6mselDDgTDej+KtraOL8PX7yQo1rPR2tITOOQXfJit1yxBN6Yy/KOwjCKKF
MprLbgy3qjUevej4f6k7k+W4lSzbfhHS4Ogxjb5jkBHsNYFJlIS+7/H1tQ6z6mW+MqtBmb3Jm/CK
Ii9FBiMAdz97rzVYLokN+mJcD+f6gSdZAZGrdf7CyCeGlNAGexvi5q9uAA3NLov/3ATHhMpKt8n0
nSr36bxvgxVzMfRNNK4t/WFB4YSyPjgobitgiZd63HR2chvtZq94prnMASmxWMmabQx8ADcjjT1r
3c3vdka9t8Jfaes7h9QA45H0asAxFHB2ToaQTCF5qfpTjdnr6ImFraQ0OUzXKtduxKso2UCeTHzY
Vj8XoliZc87gghU62er06AGs7N1DM+6b7ObWOX6bP6P3J7J+ap63XrjpeEwsYiS7VvWnntzHtG/5
SfoVVygqLybRrnTc1R4NMLh5O6fTs3Xp/+WSuQ7g5enMVz3zPpSALKoHqz/l819Og55AOmD6fASv
fLAVuxnzqwBjvPZlhCaBH4szYKZmwAPPPbqPIf3JdmsFcEHGFmCCnus03S8WaQpGXHer3Y+M/NTW
NvYLJAMuXeyePf+XR7s5dW+5/t5lP1LzMFQ0HSGuFMXPqftKSOPP3jUa/TsxcUgS7Z4ZDZd684QJ
ERBHk59tmrDcErzzUhGhUz+bCiSxedXcr5SBjB596GFOxPpXN7zVzm8QqgcJe5isQaJ4b1YFjU+4
D3oP4fWO4XXlk3iJIIp0FVnFeVMMw9awviDGUlrez1WyDcpdMFxV+Onod43Vguf9AQXEr2UhTiWH
683zyCsFVF9kHWpkbiYdifHKWfBD1JefLO3oLP2IIOUwYqKlW7/7vc/hPswAFl5kMZ9cQiVjF15z
pzsGw7l0bsAo26yyPE7W8worR2+tepU8OCk4E/dmRMBVPGfjVHcPCP344bXPevwacsJGWa2jhi/e
GuR9a2wP62Dsr3FyycqPcHkbsR8lf6r8K2/weADMMeYnn6NywokYKulTUsUqaTq2jwNG7gQsmZU8
Ntn4vACg78KS4EHzmg79rqmjB79rSgAczikbae63wMk623qGq77DtEx5PINIIyxm/+oH6tWaFoYv
i/caOfpTUY0ftjVgrLOv49iDofB8JFoWFATWqajos4RT/LpEPN25HzoevKeypbztVQkoqGDrUtid
HO+9q8lRK5RlxEdofm/IrO2ysFpbpsUCpe7U1kvTQ1J7j2GnvWNbAUkLHdbsFhxgiryTV14030Fh
1BbTjTp1R/woEZmnTobuzW2SajyRXSX3R96B1e08o80KdPo2vuI6myP84cLdR/idtZmsJ+/GyLKr
bl0ZhsHFngqUMxso1Foj2Mc+bYZEmdXRZ2kavzJdtw2CS8F7oHrimbqiMJ0oJ8nR+OhSTB/DX0Hl
LSS1g4UlsoqzyXsaWhB2Qr1EW9PMbn/U0iH/mYA1nKjqB7HLZdVOSM5YJQHvrarh9R0So3YBTfio
gR4bGqvvNYmQl8CUee8QBvnLHDthtk41ACYb3VwGjBeq1u4LTbP8kGZdE785Q9DoARAyKhdU0V0S
qevRYXuxgSNC0rY2rO4lNnp7XylwrMSUQTn9c1f2/3rc8v/TIMXgYIyJ0/80SGl+pv/XGEU+/Z9j
FMv7h8OgQnc5r/nnhv3/jFG8f/iUztg/6o6yOYZnB/9fYxT3H6br6ZZuKtjKusxL/m2Uwqc7DoJf
dA6O7lv/m1GK6f73Q2TTYbaDysEwXVIhnJL/tx10lluo3wK9YGkJLsYKAp67004jsPKweL2t0VeB
LsjFfYYxqk3ke9zbyCp+6zRW+gLWDX+i8s4uL7DHAavfTjcT8xjahk07Fg5tZvcrzUiCLXN9l7BX
UBzdznL3eC3ru08Xnok2yy0mxTNl1D8WhVcwvsNrQ5qThpXb7RObFt0y96zsQ93hXtdbz91cPmYs
OZcg7D86o2F2zzWpVU50DZfH2FTqFNL6PPgkcJc4DbZV6SVno7MIiILLvqI436vYpNOQUqQtfNBA
dmsC9g9M2VNY2k5NRvKawwDXXD/5PeQ9/ETdfs+a4FziT2HwzJqMYEZ4V1oU3k2KP1tqAcjh/TZF
DzO/YtQdTm7hNNsGIOvPoT2msW//0LiQbYAvvTph0ghLMrvZffasptQ492RT90R/GFF4Q36r5YNO
81tFyqBd11snwyl1+uB4bkJcH5Dwnc9ywH9ujfEa+qE6RTyttmlAE8NFq3Ws2sKhrGYdCscjQ6yZ
akvIcNwWgNdh8jkV8LShwjlCr1/Zu6kJ66dosVEgpk4IwBh+NvVRWtOk/xkBdqd/vUkiozsNirQF
utB6H0f0D2a+dWr1bntCcKsTsEzpd+g17+LzOXFn/RySrD+miUf6wCL8R+vG3xcMqk9ekf424mW8
LRYwFHYK8RHVAQNl+bsgMP5qEVl1ZeqsJJDc+DPUQrxcz6jWp3XRa3Dr+DJ3qtR0MeBRHzQHV9eU
sSgcXSiIodc3Vwo8zypEM8U8dVl9z/Ez37oYPOGkSFxv6VxSW5O8DmwFbz2WScujDKzm+42RwlYq
HLawccL2msB291J7TgDs7cubVPsy4QlaHHd+VmALib0aN9u3m1cv0K5gkpzHyKr6nV+WIcHuwX8Y
TYLTc5EEuxBC0cOcuDAA0moHYmU8e2H4n2/AEPN6mcnTxtm4V0MeC+pwoQhIb9KmQFlU7430KQ1p
VvbSsUykbUnB7JnLiLanG6vI3dDJxIdMO1N6mos0NrG+0EynxOlJm7OQXmckDc9aup61tD6JEzUw
kGiCKiqhpnRDQ05tpCvaSWsU1qS2b8gnVBRKKwMfoUZ+d24rWtJel+0di3tiQwQBhfu77QPMwY/O
F6KsigSmXCfUV0vpsSL4ujCys866dFwHabvCedxQiowugTRhCbkMAIBpx4b1fNKoyw7Sm02lQetJ
l3aSVq0m/VpOemaEmf4t5Kh8o0KDxXtCkRECTDJbMMMyMGOedHaTSD0Tos+ly9tKq7eTfm9M0dfJ
vgbp/Y7SAK6oAgOjH/YYvCiJfPeEpTGcxUTXG/9JUSWOpFPsSbt4pGZsUDfWpXfMSc9mkibyLJ3k
EFUgO/ItqYx6U3wXlzOqGqfq+4/Nd7W5l5ZzIX3nf/tQLI3p7/dDXzrSlKX/9Vfff5/KZ3z/3T+/
2Cyda49u8dGJq/L0/QYu7kCPsm5XpjS3G2lphzX17e8/9Sn6p1VrWG/KcP2tynRa3/J5A2sk0E7L
beAJvB6lRG5L9byUJjnUQlZQ/3r/+8OGI3VzVz7p+yPfbzTppesU1BeK6rSnrO2/Pvb9qf3yiemG
tMq8zPuBPMxzbUSQlmOMSGxkw5co6P1nY51klX4k+hquJ+nWey33DNvs1ImHNnwxy7zaz3rYb77f
Xey/i+/bD5yWPgAB7WHMxDieX4aqeAD3jL5Z3qM3D1XT2Jdg5Mn02xZsXzr/NuV/m3Me6qrwAFrA
AJkQAmZaSOtUqAH0Q+8hOaldI0SBCLRAHlUcxwMb0IQ6gGXTu6K3AwAav1hCJhiEUVADK8CziHtm
bt904Rg4AA3aEbJBLIwDL+r2tlAPEvAHkmHlhMgkkGfR4hNGghJaAhsNh07ceuYYRGgKrQtXgV4R
XZTodRmgmyV4HQEw9EJicFvtqQHNwEKAE/l+W4BsgAhIiVsoDsMB1P6H5Cn5MlAeYnAPhXAf3HJj
g4EATcInAYZAUnNXgCJGgBFtjGLC4JAY+slbykAOj339ixf4awpsIlfOiw18ogNC0QOjmIRKwdz4
XICp8GzrRLWaMD9NgAqQRYwvbtXftbK5IimBqWtytFnnH56tf0yJIpa4rl2K+np7pdXNPfnDQUq9
psnzyML3pgb3FiLqrSIG/WA22qlD7QBFH/xGBoYjFh4HnJ0/jixYAHU4QuyYQHegzE1XPjAPHahH
DdWle7GJqrkAP3rAH0oIIAYokE6oGKtR+CAxoBAHYAgQUDoBC3k+Sc7at2zQDmExPZEjvGd0doLy
Vwt+RL4M4Yu/nYE5RPgkIDO2iRBLGmGXACh+9K2K461gw0kJpyxOfzeBKwA9UcBPOK442o16yYCi
ZAQHOdHkSkCO7kyrEawyvxchqbggVSzQKoDWAfhTPKrjA5WIOwHtW5ieimT6GRgLN+VyeMqtlwXg
2YpZ7IsDwiWsqxfK8tScmq0P4sUE9ZKBfAlAvyCR+5uBguGovAUM0wGIiYUUYwozhlcZHUgwMp2x
hZqzHYDL2EKZobWJSpd2PTvPxxgQjS5EmhI0TQ+iZgFV4/JZHGazsZxfujF+HCZq1SBtQhf/cnr2
AN4sgG9wsB0qQDgjQBwHeQ94nAVMTjC6J1eHm0OH508IWtMVoo5t8UnOcoBR/JFw4+PY56D3Oht2
Tn7jlm69iQPK8Oe/EwxI9kp41yYkRYY2fSD247rCkZ/i3K81v0tM+nbwjc+CR1AHBxSDBdI4ymqF
EzQJMcgkHmqbPqKGrRrqQ5+b62Wc1j2goXbmpRWAHipBEDmgiBRIIhRKH4YwinyhFVHaF3YRQVGU
4wE4I7BGVGIsShrCOgoD7kym8I8SISEFIJEK0EjA+A4pqKRAmEmR0JOyyHkqluwtHwEfIKATytIi
vCVsYhPHiI+GkJhKYTKhR1hXQJoaoTU5xFwD8E2dcJwmITr5wnaqhPI0UO0U6lMr/KepExKUMKFW
EXgoA0xUDy7KAxtVgo+CtfI5hyfKTq8E0l9RfUyrCtxUCnbKFP6UBYgqFiIVwggfWF78aQmtygBb
lSesXaFYjcKzagBb2QCuFkBXNFA+BxfwFQAsyNvYmEFiDaCxRptnvA4syxJqlh/Bz9IBaY0AtUoh
a7UgtjhAuithbpV4n4TBNQmNqxAuF9aULbCuK0j2gvZw/uWB8IpBeSXC9GJVvc6BfOURtC/Lhvs1
9+nDZNd3AyCYLWQwVrDg9oQWxtMOEFT6wsnsuhWeGOSlfp0LY6wANmYDHZuBj9G3NWGSwgTxYo4a
hVBWgirTBVkm7LJaKGYGOLMSrFmt03AHbbkGB3oKhHzWszGT5cDFsGmTCx2NXdFz806jmN8M8DRw
EZBPhKfmAVZzhLBGd1MW7r8T0GvTBIMttaCxUSoAFkrHPGbZGQNsi4Xcthj1OySybQLSrRFZd/Gp
A3rTYx6BWdhvYcWTDRhcBhTOFjrcIJw4H2CcATjO4jxEvlYNUK4SshzKglcN1NwozLkY+FwGhK4b
oNFFhvFogqcrhFPXAaxDXgDEZ9lPgOwWgHbhDNnOAXE3U2bL2SM0oO84DkFSCguP2oEtbLxcKHlp
/2IBzTOX6XURit4ITq8Dq7eA18uFs2f19TWOpj+VEPgobb+UIPl80Hwh1quVHsfvSXyMh+QDidEr
bq8/Q2LcO63feML4G50ceZD96gD/y6mnTUIDVIIFFD5gAyhw8cJ90NVXP7W/SJUD8XKe6o8otA6e
cHIj1poe2MHAsS4jGEJFs5Z5FcZrbuMW0nnhFXKhX0UGBMNSWIaGUA0DXtkLB7zZ2wLyMHRZqLt/
ADP9YATUrGgv6j2M0IkXi2+NL1GkeBjcK0iDixvprzFoRTLTG63JNs7ivadJ8ptS193Sut/Lrhut
u6/qY8XAa2UvVbLxGzodEZl4wxggeZBR66pq1dJjwhZ8scE+cl1h1omVR3iQPWBIjn4pPEOKhGm9
EZplGn/x+sg3GUhJT9iSAZDJlSu8yd51bn3f3kGo/NL0qF/Dg0ZWDqSSF2ImCxZegzMIS86vHkp7
/JEFdsUJZLzm1PBvDUtMpz2+NP7GBIapgGI2QseM7epXmN4K9sjsJni1sfN9rQBqLoA1hWaJtvFr
Wupb2P3kH7yOcfYwjs5DbsC7r0L4/dVLkV70XN16m/2+UTOnXDruLNjZ+aU4IfsC7Z3JlVQ3YEvm
CZGvJP1gPzWY1t/AN97MIdoakXFeRq1cyUNtENhPk+7WZdFh9igl9xH1Mri3AEgtQKS17h2N2n5w
5elcc1YRX3uwpT740iZtD9wbp/w4lUUB1fRic7xrRsalGYYnZ35dJvzj8gXNksG02divlvphgUy1
3eQpAaHqgFI12KXOoFXb4ZALaTWadDZiwFeHEQprV54GyZcHwmdl5JbR6hpIrb90ggUA5JrrHz5Y
19zwfiEoeZjBvZbcapiceFcPEGwBENbk+hEu8R9Ofj65x8GJZMi5roHIgu9+0IHKtkKXNYUzywg3
WdegZ2cQtHaqXQyQtC5o2uKbUSu02ghsbSf8WlRt5wSgrQvYtgNwmwnp1gZ5S4ucEgIM3GDRb13T
vBTAcQufMfXgkrwpTP1uA9BthKTb5919TjcxgN0sfYHSwlYT8G4jBN7km8ULlBfnMHRe4fQiKuJm
ALp3AuFbQvQbXP02mLn9iLnnk/tLxadsx27oNqSx9r03o7Urw639TQgWVnAs1ODlXoAQHhrrJSi/
94HdWj9N4dJdCK2DtjPi8L2dkTwUUfgwpglgiKUx1kud/9ZWxexam0oYxmGd7lhVR5uE+94+CyEd
D0yAVrXQjyMwyGT3q91s9+8KQDJNEEaR+ynQh4thbmcvp+QAUHkRsnJoJvy6rRLaspc/IKb/4Gyy
+WhGw9wgrkiMzNxhnbi4wmwOgDdHQJxDv91AQbuacRSd6U0w39OWR04B1jYAaEtI0AA9HwdhQ9dC
iR5meNG+kKNVkT91wpLOhSptgpeua6N68wFOO4CneyFQx6CoW2FSywFKCqTaFVq15sCtnoVgHQvL
ehGqtTK5T3IAes2FeK0L+7p0oWBHwsMOC8jYShjZjtCyB7DZmfCzy/SL88acmcIE2xXEts0I+K0C
ug3mJloNwuHOhMjtaT8SOyk4wGRuzcfYVUHvHiy1z4XnnQjZ+9jWUL4JVBRnDi9euBWnYMAV0zN0
M9CMsuypo93YJJyZaWGsc4yU5duFzMY6ggEZNum8yzBd1DX0bcjj1di8agSzKOvtp/pG344EaQur
3JQf1Wa9PzKxXyE0AH9BzwogXHrQm/oxC7pp27nlD1U5CDEY8SFRhE0/gRmz0WQxX8fdVzPo0wL4
pNZv1XKoFdtmc2wZW1VJ0e9ap9waWruNhcauhMvuAGiPhNRO7gYZzjTghWbfNNosg4zWfGl6ZVxK
JD+0q12q5pN9su03Q1PM6xEmxODhG+HEK+hIpZDjZ2HIN0KTH4UrbwGYn4U0H9I80+2+PbYfGfxB
Cv/anyEeNhydsVYM1LUTaj2NpAv1TMCV8OwVYPtKCPcEdepdK9R7xi8WZFBI+DpI/BY0/iSMfFdo
+SnYfOQF1UZX/heHSBw0gdbHWlCQNwsRyUHd58X8o44U7hiPjWZoeazdxuxBsx19MyaYv20z+Mtm
cZYjmLsvbP9eKP8OuP8K7L8l/P8+P/nNqG/mnwap/J2WtPYKMNq7L+YAC4UAVO5lG4tVoG44pRrE
NODHOAcy5AOjWAg8xXBevATw/DjAGCfsqoW/s8VeAFspXUXWk8U0gLwcjCmAH6gOcB5UIj/w1XCZ
RYcw+uPH6C3pOm/p87KM8Yv8d2ihUEhxKTh1e4QSya1sNmHMoVvA+85TL78yVJ1JQgV/QBRiZhBH
g7KPlTgbfOQNBRIHXWwOlngdagQPs5geXJQPeQC91u+fYnFBOGKFIFD26aGJUO+L4eGMMJBrLkkH
drVZ21asr9O6e7LjIdx1s4nRLScYUBrBT8tgzdLFmCmAgFVsKbBVAPU4u+H4mk7lHg0r/GQDxxQt
wVUDZJ31Fm6xGvsFpTNQz/VXHcbWqsXyfTI1qNsKf5pDfQCP0rKZenwaZg/aFIZODRQZ3UaSUbmC
n6JT3UZnSPzJaO+eGDpCcXUMkJBh9XFQbZOsFvQF+wQdbJqkmVKVylHLePRDBAZ4LkgHZcWtmAmm
NRez7R5ScYb4enNyx+iTniYpQ+DLXLxKUkbiGlFIR/qqeiMYx5zYoi8WzT3f9uBQUnPqN11ppyLY
ZeIw4b/eBBKibtN8pQrjZ9P2z4V4T1BXc/aWs0cYfRBqi8KP0iJKSXrjnXAVN+FlkX3qY5+emPvz
s6IBEdPKEuJcSZGvNC5qmIEJLKN1JXYWLZ3+mOhaerQtJfqWMP+okbm0NpfXdKjnDVuIcoie/Moj
Hje/teapTlauOGH46d67PEg26dTbG63uPvIxZ65jDSwrxCpDYnLlimfGrSgnex5k2wknhxamHiyc
VzKMxR4Ed0WIrLs5hIdII43OsY31y5IYXE2gZELuRnXDigqCtdhv/L5lQ+n9bTGoIMcpkOTAeT8W
vvXAXeIAemmXW9YmAOlg4FvxB+gK1MhR7kyodzC570NUVEw+X01nLledt+8bLgRd4P+dM43DULD+
rf7QQPByvR8a7iIGJV+jNqGemWzIRd2DlY5P6YgW0LwvAe62PLzGhIjkz7mLuAyVEADFhwC1UFah
GApGggtIh1gfkZeCe+SglKgPxMXPtWa/jaiKetZfiIvYGGOlt3/RJgUCnbnXDsVRCqI2xglEV3vn
MEswmEM4kS5Hjau6Jq9hmo8s7C/yrbl4hGJ+Pjs1n6ysuiosPXVl3zjbXCW8ILtk5BJSkmuMuTgE
2URUAYeT1nJAZd44x2CQ0R6cyHrXY4eDVNKLkFHOM76nmnhvi/+pNdtXFtasKLbU8B8Gy37m9O1r
wRplTLeacz0kisfRY3gij8Ki1S8etinTI1zS2keCGL6LAREnlStyKkrBhciqUCoSDLIQWOWkIE2M
Vo6orcrZPKSwBThH5w7rPEFuwBPNXRsnFljNUz247xwN7QKcWTXuLIfl1TJDMh7ulqi1+oSIlvEo
/1yLeSvDwEVMbMfVCZrtnSTFfRBRV8wPBCefDSoOLw57rw5NMo0lkobjqxLZFym2GcQCOKnqJ3TP
zxxQ5DzMinFWZR77UXbyIg8zh6VeG9anCx2UOASaNSRFwNe0nevSqW5+AO49BqAP6QftLfxkkP/h
OUwcUATAvjAweJtYoTObFoINWLfZEPrHHAUtOY9g7StuZLZ1DU12T5iGaPo/ZUOy0xfnOBE6iefN
wI4852HLMKtZGNYG60hU4y1suwO3kpfxjVHhUTdRhvGEKmvi2r160hhN1bjbGrFgO5spnB5KzG6M
LLcONgoL45uL+W3xMcCN436ykgOu9qSYzk2OQ69ZvqZCe6KBe9XxyNXek45Vzo7HT3Zw28HgqhlV
D6A8zn2Uw2GG80JXVdlRAYMPuJOkiqwaWCNTgkdYVU8MvM/kdmBpnA1EdyXCu9Rgy1GjwOt7dQzF
iSf+QvTTV444T+6ybKAecEW1HioIJGE6XvMKbZWBKZOr9T4sQnOTIuALEfHlhODR8lGGvxni6VPO
8BiZi6CY94vZ3Glmix/M52zCAlxK9ZzCv7cjdXrO0QBG4fBkpcnXMLuPgR3eFjslVmRSZ7ZuORpB
3cEn6CIWnBAM6ogGKU+zja4fAr2Cc6Ue7HL8isz6qthic/n/8ufmkPruZ2rXH5lSl4zvKeIJV4X9
Q9EnT23FNtwffhHE40qtUzYWf8J0mhm7tXV2Z0EMqe0RGd+m4W7sSSp45rLb4+hIwG5FB16QL6Kk
TJud5obncGJOX/cn2+h+BPFyitG7Rk2/SfSdH8GCyRjKcijNS2sz6+5bMupn+T4cLq0Oa0gdvGKV
r0M17iw0kQpdpIs2skUf2WmfPjLJDKnkuHyIv1D5IVYqdSvhH+CtOwjwDvYzNxDklAOSSpQEnAEt
a9XFZ2MkqOiGz47DU7+O1QtCGBA16HyMz37qOJeUoHPRJXvP1774QTvxZFaTdhZlokKgGVX5pcLk
5i17a6ieLXe09hEyyF7EmyQsx6n9JZ/XOyNY0PLGOeTVt055DU+2yG20ZqLyTBgV96cFwWcOJcYb
3Xcd8WfrlS8zIlCXkz5ORT3soBGaUGg3B3kU0xEwWmWzpG3XjcaOsLH3M5rRIXtRSEflO9R788QB
5yMb63eWShvXjy9e5RzYFrdrkEHoSjt2PAhNE8SmbY4yDimqYbIU8a5Z775YtnN2O3yS1vITJ2jM
zbN6HrT0Cbwf+SL9COrgwWgIninn2Y8QhHQqf1yGYAO+b45g66fJr0GNT1ZtXBwxtDbialWIHMTd
yjTL38IBQxuI2DVLfX9NSn3nRgauLdYupW791cUGG3p4YbP6fRogl1UNypUMnr4qnlrd7dZWE2NF
dZKT8rxV1beKDbqCWKPYLYXlV+dSt+8VZ+T4SAPAvNCHrX0r9lrSI+FmycYfxdjSdv2OHcTJUzcQ
7A5KD4ShmHCDtL1B5ExfNbHkkm4mVC7m3EUcuoXYdJkUPgTJU2Zg2S3Ft1v11aeHgLcVEy+EPFwJ
IAI7JL2wr43TIt7eqC6QlKnt5GL0rblLrA2x/FIwJBBTCXIIBbDLEH7dlv7HKHJgF0twhy64ncJ7
xwH14uARdjxuuJW4hc3yvWVBuEldzhV09MN5jYd4HHlji5u4RFIcO9iKq6j8qtRLGiOnN9tKNGv9
s4fgOBDT8SzOY3MsvwAl7s2khguw8IDkYkgeCHwyi2B7TiJzEYtyPEEBTt0QlkapcCyLbXlAu0z2
hpD1TLJUVAubIby04miedGzNAdSEdW2CMudixDCgx9JcZPMlrWEyBjYT6FG9j8zgL3HObphVPw/I
JVxAtyrzUMJ+OpicTDdIpNFGldsMrXQifunsK6kBGC9op0vxT4c8c/dTBUXOEjs1mLoD7Y/lbKS/
XfTViXisQ1bi+1Tc1gxVUcqUDB0c1kQ5oBgnUj2IAm57APDKBrOgClhPM0YRM4gc+P3IxKdtQSLa
zii2CTo8RQYpENTbeaMNFAHad99mU+4T+2GTXTF3wdhdou52Ne9iOcNZdeO9Ebd3NWL5TqvlWeDr
oEkwgI/iAjeQgrdiBwdGFm1mMYb3qMPJEl5DjYZmA/Vmjme1TcpmY8zIivql2uY0cTZzyW2vMlvY
YsPI9j20wc/D+2N/4HDHw2I+Ji1ti36d+vjNe0TnyidkCqqBBYpY0Hl2qq1mxB+yCtEsTOkjyvRC
3OnuYjBBcvVt2/r4T9kv9DxVTwuVFKYQ2NdH8bDXDFKd/g3bdrlhy3eFYrFncfDXrPpT4FTmKYOs
gPOuXfP91MDtnMcSuskeos+lYl2hI4SfOAtlmDCA3pm3HemaTRYGyaqqghey8/eSPSFnCt1Fi6ff
ca7Atol7fvm20APY26T1hTNe/1IjqifzSceUI+yHWcPrTH7xfQBktkUu9tDgW1h5KO+DUg8ug51Q
N8HvmweUGRKHrUYcULPgCzwiHocx1exLK32OwjS/2M0ljRrtGC/LUwO56hTA82Dr+r7YywlDq7np
s7KE/3xnW0ZLTZ+YPpk25E3LJa/CdWGVBanOOUVeHjojqNjYD89esDxrqid4pLp+Sy9vPsVV89eL
lk3oNQy5p+DQMrKpxkH/qst1mmT2DTBpwC08p8xj44aLtffK6Iotz6o/TW69hTOLzzDwd0nlRo+D
bpxDM8Jq49c/0aImjL8/xsiatvWc7CzNJpGuBAOTabDprevsacclnfSXkTx6HajP0GvvdkV2dhoT
hR7toLfsgPyk+RnEf3ovvZcB7tIe9m9v6eNmnDmHqPUJNHV7HVuoNzn+3QBQz1prGYUlCiBIXIDs
72quMdRg7hAQyVAkw6Hm1r63E/fBzF0QUsT33aHCzzNTOTeZOdZZuNFSuJtV0D/Gnn0x6hY3KhH9
XS+Abd9KSOkxYJrsyDn1Q/jbJdk0t+OXMuz4yXOTH5MPtJDf0NY3Q2uDbm/P0DxljbrV2ooj9zg+
TuzU1n1bPROvXJh3g8NTKZ7LptespwYMXUUM4zz16q/VIis2vfY0syhMdUA9Uw5hztbdY+ophy0o
6/UqLj9xjlXrXPdf8ZaxXjRqLX+w5+zoGfl1SJeTxg2bYsMpjq32TauSy6gjdOzr+SOvYloWmb9t
0Zc1BRhs4tY/KwAr2yJ3ftrszv00PTYkDgJO41gLk5owIaRldajxDwXXyOQ5HY+B2s1vum3fw4mo
QT51QN+cDKhi1N9ys2O9Yrrhto4MlHdlAduH+oDnjX9zk0csYGaSZu/cANJ9zf+FTJaCQti7V/bx
BKkphQykSvgvYbIkpH4XjJtMw93OcfNKMbtb+0ztj6FlwsWvvnwmIhdlOD/BbZnsEbNXOGXppliA
uRUw8kJ+0o1XOOUT8pzV9x94BjF31Stv37oKtJhDcrJQBdc2it82i901rJ0YbpJzdaeO50nTI3SB
+MndkBWcAxu4znnJlAM8NbL/t8hsaOZxopgXUDbLPvzVlL229cyY3L3/e+E3ooZDprfWzSaQxKCE
dTarr0FxBj5EVAbCmQlchIWYR4Qvg40kKKO9V1jNjolgtl6i8QRIT63zgadFoSGq9NhHbMyye7W8
x7HJ34jCsmgqOf6u3Kxl/JiyIF6cc976r12lpxxw1JcuJ9HPedyzp+V/SNDSYZvm+Iyr+1VbqOSm
scK+xX3QG1du+uEsi70rfSaC7mC4Z98PLvg9Q/yJwY1TlLKOCOEF8as99X8sq4vWZEKJiGjN4+IF
6yDoipfA+ErpgrJdrs80OBRAjSW2uf7b1Qf37iNwcHdnQELGuqiYRfU4D6h3UzXrgVD3xtbx6UEy
P/vQTVM/GlUYcayGaSMz8/17oE/PflkQ8WKTVgflxZ7HZ6Vcclc2XykYeIKWgbHlNJZYQcwrbuCi
eY787sbRADRajUFzAUR+X5IJPQxt+1HaTndgamtxWBbyrAJwMo8ws+yKGx/776DW00PrFOwHGFLO
1mXwSVxUBnALaxSNUfyjGOIHDpBgpmXT3TZaqkZ5S7TRhxJf+2+6wT9lVAxB+EWJmbr/sMa+2PRp
iaW+dQhX0KwY5oCTN39+pEn5K6rYrNZ6c51atwYvVoBK7Uk4+lXNwZc2XOyeiltjV6xW67NS4HGt
ih6eQOA6Ff+mn3CxaXC6WqgdR5ttZNnCi0rCLx1Zyl53+nLnJwWTHDIjQdFfcwig2zlNOSgl4mqV
VsDdgeXrxPbXrqPwGhEWZSr3SmbK2dqxeVfjF745Ll5l+sTp8d+mTfdl3C7HoR1+5Tpz1KzmVeWW
xrRx3H3sjWcrN55Dm2Sl37oHjcU1zAxIatWMTCQsANmzHJ8Leqkux4pNn3yCEgk3SRA0G4x7badx
zJ644yoaIvCX2NKsZWf4Ub42p62HqXSTTIJdt+ilGSweoypxt4nOYcBQ7CeDQ0FQYaEJvzo3OJcs
jeTH2HoHNVB91adeOy+1v3eIOGy7Ofllky3bjAsrk9SfjsFHzPVqRb3cpacIuNh2grUVxNOBFfuT
plsINJdoA+5K39n+HACMnYHoe1x9dX76zo4PFIGXU6CMLdujfpMW0bCrc+p0sXWPrPKaEcPbhPF1
LnYaibh11c80QEae2WOnESvEjm7yQBnGRbeZa3blf7B3XkuOYt22fiI6YOFv5b3SSVmVN0SWw5uF
h6ffH+Tfld0Ve8eJHXGuTpyLooQVUiKYa8xh+AJ6q2cAqXdbOWjfSyd8NibhXt3C5xu8X10ewwxD
Ibyy+vDV1KtzaBFo7ExMrS5Ghhavguxbr5v2YgiAeej+alRR7tsQHEk6FN+jWNI27URG2dlJ7hJE
e49VM1zbMjZ5yFDnVjr8LAsjOt2x372S+1xyqPj/NSkqEoz0RL4MPqa27hipD6HaMIarp9qVcrvW
AohYKQVwpUDibMdoQNsDByyLlP6rHfXtwgu0YO27mrtvteK1JtLvGIe1viFjrisgylEKVLK8D/bQ
vuG+QEoWI5rnHNFiTsY3DaemAcr3AAPDpzFynZs2qaaLQTkk/mCdEpn2Ryeh8eIk5HhLzQK/GCb3
TECaRtWPY636u6b381WAu8OGHnx7CUP1JkYnQ3Y1PXMKTEqPWJXRweRHWLSoYfMWAU3ZNk64tTJT
P0mfoWyTnh2YykZZneykduqVHiXpmcERAERKIEM+iQJTgeiwdOkbZU42vo+d9wOv4+Gp95qQZ1Ds
0UwW47sr8RyFwoCyulOvPAeUTYe/+y4a4QBUEdhcF2UGbZ6/J24J/RibfGeBaD48R376orRpsVO6
ITzPiyBkGosOg+t1JLWcn5giMcI1XGKk+wijOTOk94oh6YCvaRenJD4Vmyj0mldFA10MQjXbxVrX
vDYJ+L8bqe7FQTL/SuOkFvVPPJXja5d3/SXPkWEzZqpfFZVBjGF2tNJBzwtpdXujUuqjPpiTzXsu
6uM8b00LfZmxsAk9Z9FrRX9IU085qBJVl5I2+WuCf2CqeXLbUdvus7p7C72WUblhhtsmjjuiMLXi
MQFbW9Btb+xU5aEMV4qAdSZ5h7ksCmlt2Wpp9ui7O6+UIBO5eUtjq4RYg/KhGuXKkF+NIAtOoqNw
h5dwtvPGPXt9Pu7Vzj87IolPonX9Q0FVrKDvoBeOUfP00dRgkMdRK/jefPExRxhweZyX9wS1fLxS
cjM+qFOwWqelB0TbkySbV5DnI7jxarhqXRVi5jRxrSQ65L7c1p4JX7S2q6fwQevq9FdeUVK7Itdv
NnCQaYbV0o0zWu+l5R18Itg3ZV46a3wqeGRS7xfmTeYiu+FibQzdnseVZKSQOi+lfhgBPW92OYxE
3z3BDjRufSYBTbWJT5++NZXQbyFtt5aaYImG/ksbBC9FSpHEk5FRfmSudEdNMQduA2hKoUm5gMhD
5sWzwDIbQQ3kFk+oNRicNT5j++hogV5TU4p7yDj5ADMAPorVvOhYWXKfsbfS9qy1GGX8QlIpHqVU
Jbive9FL7yfhY9Ez6jeotqJpgrz/GclSeJkXabWz8irJGMuIrG3aVeYLlc8Kj4NhXWCNwB9tsF5q
VHPw1jt74U6zSd2Ji6X7z/NKWuCbvDOjByP7CrPNfilF7Ly4nKRI3fwR9Nx5wYYES4Ky805dx2g1
ioJHTwJHBaFZk40QeS+uG9Zrq0ewrSe6+xKkGSJoFwZ+zudrDDN4bDI+u2ZOik+9UF4is6ovSmDf
5jlHF+VTKp0l3oabHJ7J46DAsO7zHwLf+ueWYSj1XXCBkCau8yrMFVa9aJ9TjXGVrTThDWQfZ/jM
UPeNhqww1ITDF+EycJrWSmDfHEctUA0KEFk38a3noU7AOKlGmR7Et9J102Mp4afOszVfY6bWZ7Mv
uG+pya3Hc/oBX57DPGdJt39uwJOz0nefK+eGBi0l+/K7GXNdtCHDv6Efy9ugWJsiScVjIH10oI15
saNIg7SZbhs1rW9Ck19Fk5I4OM3JenL1NRv71NtmdbP5hSxoHyobS0tv2H7T3csYftV6Ux/mWQL/
8JmN+DO4StXcyjanwam45FQY0GvR+He3uufmn2fAtfNs3w8ZhppKuE1Itbj1zYgNnW08kHCkLcPC
H25W2uabqM79TR/Vw82JTHJ7vUlaslGVVjn7ZR/z92dSOeaziW/KsVaS+JEvnOUaZKBWpvV+XjZv
pqhRQu6I320/lxVtIFeV6HAT/304tQn0dWHibv15PIi15bYFSFp+LsuTMicAjQ7H5/FkUdVH0Qe3
z0Wgvua50BKGUH+fsBfAsFT8j3P7ON/pcxRjuhwjL7x+LlLJ7KkgTp8GmfskxrSSxAniGIvu4hR+
fJ0nMY7SV4sQqiiEC/cx8R33ilyNlFPvP4t06t6HMnmY1xcmxuR9hQNpg5fpdQhj9HnNyDieJF84
ECazui2T60gzY4GSpd7OG9oWQi+odGQ9Kn72WOfmWjoNVdY0N08yQJ/Ez8SJ4c6rgR0HFiUCWXOK
P1CEv/o3RtaPY6kWNx3vZfobarIFHcV8Udbu3imqqxSt8Z3Ike850R4vcRKMW4KtzV02cJdzgDym
2mk8F2CJ5CWgzJ5n5wmtzBFGm0961rRJXkC4rhTCEj6X/bGdWsRf/bRKd/84yLT/fKR5WQLEzAUd
Hv84hkLJcI7s0jrVITp5Zj4O/fvd51mjSMS+UPgD/nv557ZxFAdbZI7Az/8+SDS4DQVJp9vcAmrY
979XCzkOjMZTnbz4ED9jamK2nNd/7ITo5x0qEYFt2VmmZvWqDnhwl3V5qxyje3Ct7DYvJhdu2PsF
cqp51uSRsmIIpezm2cIb3+jP69ewzou7NK76kNavRd3ifdtk8DenIw+airtb7Y3rea2SGM0SboV/
NKeN64oEItSCT0qYk1Rh8huedspzdTzi6J4s550wI/Y3tNXS7bwTMkOGzfB9zlIZ61dB96I00+ZG
6FHzENXax7mXddbtvQI4Yd7JHtFnNI3u7+edSkv5Ch5oXe24Tu81dhrT+8Z57pzdnO7UvI8qEe4k
UYE5wnSy4ZR6k9cM5OdZ4M0Daan9U9BnyXNWxrv5yEQX9keoW97CyHaQ/40ctst3iy0fk0xJnuvY
4LuosnZdl3r6XOdl+KR7TzmOCc/zBpbQSQgNWmszLyuUQlzxJodLNu097ROFEU81pSp38xb0h7tz
mHmP6XSMeRH5mYRnYPaEeRLLQtwfjglcObhGHGSeVKL4gSTZO85znotleTFC8plnP46UOhfbUZ4N
2TsnnJnpVfk16bhJ4L4n6JaKssKLJ9B1dIqBSezJ2NwIm70OVuu+j6HE/CH1bLxU+FJtqwd5mfZ0
XWUfZIp2l6kIaP+TFaFiO/1atymRBWxQaYgc0nBUTklYM/pNQnNqtjvvHYRyclXki+G0HWI2I97E
omnetIJUWdaPHaiICDJS7WKS7qmTQeGnFRDowGyqKHriekFT6Piw8KYVZn31Ccp5cxzcx41GVfcl
PRCe+tl9Xu/nqb4ILFu56qNvnwryL4EzOcdQG9ctfkpfSisvYKjTiRVoG++eLQiumz5lKHFka8vg
osMGw1+lI1xh+l6A8S5+HGg3Jy+1nRu71iatfOVLQyqjJcLhiwl5sorhvin6EJ2rGDeS1ubnDUdK
/+aSjRT14/CV6pfGQJRXB4dAtUd6vyUsarboSu+xMuvx5ueqvSUdwN95RVZNf5hnOW0QuGh2LGkp
j0OlZeR/jUiyRQITvelWAaydb4w/6OHFpX6JldI7KQQYrj7evd1FQ2q/px3e45orYMTYfDdwvb2P
N7cANgmkF6+I4PUNIdnZPgmH+lmoElsUDh1k4beha5zn3mnd3QAJe0uCXvKqYvM1b1DCfsF6Civ7
SrbNUTGyeN03TvEexi/zBr4yhCs+N+30oKSH3vQEwUyfa0CAhAbX/sotQ19XrtcfyFHqH20GMpDq
eHOVpyqcCOemWr6+1VMj3g0ij2+UzR/HTm2dePGgy55srQsOBo4wG0hVwVcM9dfzIXLeFA/63MMB
RNMJOCuqlek54hvZd3wz8bfC0szVgF02A6rAvKoO6pt5z7GKd0jwYJPLbtxkg1pNN6Lk2QQi/zg9
1y3ePMelvBbotJHGx9sIbcedf8f5EG1sCyRrivrgR1zk4Eg5CqlWedOCH/MGOGIrS6m63VmPxuhS
FSD783dDaMHCIMnhTU0t9DK5bxxI1JKPugJL5uODDRkZ4jTIcYgy1zx1ST4yMwVD/Okl8nwoX8Ho
6sd8XgqHODhEJRD550b/eDnv5NipcZxfgbFpPvQLWCu6tFzypn4fLpqOOW80H/1jzTz/cTiQNYx2
aqDwyhL+al7z327+sT7UoFvJoB4+PsK85ce7z2/0j1P8eCfXaYpd5KofpzBv8+d5fOw+H0njVwOO
GUW/qoSs9c/zmF/lplEcZveI/9sGGv/v+ZUL3Cf+Z5sNzAV+vE/ikH97bbDPfyzLsRlXsRd3NQvX
fBuP8t9eG8ZfODTaKsMcxzE+1vzttaH/ZZAwiTOGg9+GLv7ttaE52Mc6MOgsS2iq+7/x2kAjPXlp
/NP/1sbSQ9NAvk0hXEzx/jC9jp06yEh6qxG6FbSeS/CwuqjdVeXG8hssuGBQvXfoqYQzobs/MkLo
HnM14hY/bWAE5Rcy2qKXPE+yPVED/YbnpvWl7ElqiUXxzdBrc2kQOXl2FRc7Nosh57ynSSGras3w
mrRdujWmAtuFNEEvQnv8OLTZwQtWbG6UkeceK0aUALHZwuyN+jKKsLoOgaRG6EIwSDTWi9Ap7MdS
J9mISidaVUqXvg9qeyxFrt38vmyJP/BscEN26K0nBwfAr6bVQOCJUkzouL1/kW34sR9FfLQ2iAA4
QLINX3LXe2qm41kNDZSoG5uzmrQ8Rj06XnAyoSiidRCwQLEXMbTwu5f6Oi3kacXHy6AS55rny3Kg
yF+5MQTN/+wy7zdNyKcgNS9v9iSpcajfy+cDQDzvjlFS8RWw6cf+n9t1+HZsmhao4HO3+dW87/yq
RrxKeGGA8CUv4q1ud+quDCvE59K+9VwF1yzp7kWlM5fG9cWx4/d5nWYgVB+j/Ne8zjdAkfCOiNFr
s6NKpQVJzKcxPs1WZhucurDrP2bN0cSYSkDuTKAjLiPT1Q6j1KCjdmR1OlqW32k1ZSTOJPUG4Ux+
b0FEVpjxxbt5bdDRfssi6ErWtHGAteAi69UM6jqzXuq9e0avXuZdHW04+kZePM7rlGByIowiYLTe
WvZu0l2o/cQm9cz+0hujtlHcUL0ENYwTIGZBeFM0bjxf6Jc+IiQ29TWTSImxYy2Fo6f07aa3cvcC
Wt1sPGNQaNfC7knlEFxznmwbNomuHi6jmz7JkivQQQEckGVXUi3zjZJkxTVPSUnyoqG8elgpbHoj
q689wqVN2rnNtXdRgHiR110D2rSb1PHI0yBLjHdT1CvdCdy9qRauuaN4a0/hke5F2Db0tWFd0051
1uRSEQsStPZaqW3vmospcCTK8cBtsVXsfSV8gIcBr9IXsLQ0n3ZqZKQP+IBqILBd8cCdgOhxw5EE
TQ8jDCGleuglg0rercUiT9A20MzuIfVJMvOMbHzoAwKsSI7RHvI0bjheo/NusNH6PDVh6hOz2RuF
/dDXpMAqVe0+5JwW7+YoD14EOwcZffDYe/Ri8TGLYP6OKe/WJ49BidOkB6jyGJjBgA2CiclKV9ZX
WwvafeUkb/OcACW+zq9aWwb7Lhx//LF85GcHMl3Co512/9yhU9IMqhAkgM9l8yY1lcHWItntzxV0
nRpa/ubwscL4/d656gBhaZH55x7gq2JT1HCf+GAa/JrpFIY2KjexIdLlPPs58ZTM3xitQhLrtN3n
RPc9bQ0qp/1jxXzSBEJgXFLA+v7ceF7hJmqwpjygdv99qHmFqkBdoMnb/LlCi+N2RQtf/1jx+Z14
MRCZaebBej7U5wpJKsZSQ8n054rUcbRlMCRwg/79lWcGIhFD0Cmfj/L5BeqelTKeFXLzefh5X7vC
lI7HofbnijbDZdfXm4C4t78vgXmPmKY6EnHSnksYRwstDQ86/eEbN5WVqdjDa6qN3g6yVEAuYaW9
4Re3VFR0cdUYKhcSTa1VaDjo/stOPdlIUmmbwOtBVPK1dBXiiG3ruyVRR6UUkvzAjVWJw8kqtWJr
p9b5uPXtqntJDfe7ZXt4AhJX6hr0rzS9MpZVCZ+nlGq7ayGeAle2jzpixG+l0+NJbQflQxdRv3sA
UumETMG5PqUTYDVPygm/agCy5jlrwraIyo5XYoK/4mist61MOtjQfnLtZ5xMG3NikWzCs6Zl82Te
uK4gYMoJWYsnIK5KYGFOmFvuI/72YdrEEyo3r5snNpCdChfnGnsy/pgM7thdknJna5pcjxPmV0/o
nwYMqEwQoZjATXXCCCVg4eeiZkI+/WCvzMjitGUwoY0S2LGe8Md5y3kjHXCynFDKz0WEbBeLYkIz
58PPm3UT1qlPqOfnMjlhotqEjs77zu9QT9ipnFDUz+OJCWNFyYOkczqTj+NNWKwyobKfx7NmzBbw
Nm7DwV9iKKScLeDdEpgXgwqdDgcNhBkMrhrT2shhE0ovWU9ZZze7M4dtQWIDjY/N0FbJxHfTNkbl
Il3ozORu1kq5JoeIMFkItPcuEdmqUs1x1ebWWzX42T22h3QptUE/NNMsz09o/iVyt74f03vllK8l
T2HuphNtcno2knC7Q5zqI65mLu2f1aiYNOU1gszUO/mA4Jis4RxstNWuy3H3Cxv1nljBcDeMyiBj
k+ZH5zXDnS5Ot0sChUxif3xVy7C7YkxsrHUFnwToQOMdPdWwBA7IDw0583cwIPTLnQxPgT0pceH8
K12+VbAJfzLDJr0l7btZJuIuNZoofm89j3i8HFGzxMug8cSRvjfqE7fS7/jh4BNfl2RBa8qNBp16
LfyoXkdtxbUe9eFaDSxri/8LpG2niA9+6nd3a4SyrcHsQETErIAvJYUK+F707x217aWLTuSUjLfW
0ownkD6UT3zuJB0xb6vzH0Mqy5em5RzSwTlQnOTL+XN2WqFts1HL10ZWjHev4rxsfAm24Cf5cYAL
QNoHE4GA8ajarnrHX+OLL3XuAH6p3fUaaw9NlC811g+rrGw7KA4ODExF3HUiHFHv9D/nz+30rTy4
EZTGeaVEcGfVAbVpkgcbrVWNu0yQypOW2uznWcczsSeNdXG2i8B/tFGtShlu1bjwnjpLaV9M3tvV
I/tejgblDGQBrxPWvetSB3vkYmPFKICNmjRf/nIl8WT9sEFTZd+Dmt8Q7QmcfRvlFBrSem5L0OTU
fDSkidFQL8+2CkO6SIrgnHWheqRDRDycZzFWD/W9ml5r3NovteunB13tnsmuXggzMs4+VP2r+RgB
LZwdOqRWZW+QuBrPFt4coo31Q8GTJzSacov7706hCU9gprXn/m0CFfbWcX41T3KjN1FXQVdVFXOL
MNVcRjZIbWMcwMb6bRmo3z2a3Stk62LZDdI7Dp3vH52JyJ2WAW/zTAKgeYLCpCI3ibeYH7frIIJs
39FeXap0dpZQHJoLokcbCuwbFBakzMDQZWjmG6QH7VOkWlfUGl8amYUvWLQk+zKIn5FvwAIKAiQW
SvBgFONIeYmzoQt8W47jiwHWBkEy25RWRmwB3a4luAsUMhWLJB2YlTzh4bGMkaW00l3glu1sA0W8
+R2Je9JWh3Waia+dX+jbfGitrT3Wl8DtiJXFT58b4V4WT2iuhsyiLAfByVyBdZWDjzGdmKUcy33j
yZXq+BcaheMmqpxfhZdzQ6r7rSzlVg8ImjcSS6w9bG2HWxwYxtbsCbYuUvltRBqWxfXZtbNnJx7e
6wwn6tJzfuEkhzYHnMgVa+oXVOCG+waV8Ic5nGvbeMRuSa7pir53Il31MdomJbOMlTSd91LGBzFg
CevLHldhiQ93CcmpgnQpimyJ/Sj+FKlKnrBYN6m/NMunAHefRVGV+KZWdz2lV69R6mo+qXgm2W4G
VAhMRyMuAOniUVsh1y8tgCAa10mJFNxB5SlDCDkNcsge3ctWqHSVm0kTbnIZ5uCCe1foe1EOytKM
IDai7qjWikrnnu57mxIcm+OXjz2ciM5JO/6IECbJ7LmQRPjmNk/JAN/muBUPhUivIUxEXH/AA5Ne
PxbleChiaPgeg2coROXKlNqmjsIfUDuyZdzJmxz7VejiQKXaKDElIScJX9Oqy0abiMRiqytI8iY3
BmcRDl2FzLy8jLlENb+WtFTjKtp1HQzMPN67GipGtxFP3Gl3yQBFw2+sHu5pudbsMl50DQyTtty7
DRUGilwXdm54uXiSyykxNepKPC/1Sttiv8JdXH3F625EbGY/dW79bCrRMjXkQ+vGr30QiTVy5YvR
4HbkRZgLm4U4YkKBQMA8xAn53q3I1z7+XvwWfTwRzX4zaGO1ifh4K8EFaoXkfkLRDbfFJS8zWJg4
NCIoNiAuJBngt4/rM3KeQjXwUXdjdf/s4759Hl5saRCynJKantgQe9MSe18fypui06rxozfNzWIo
JcnVaJsApTAoSNbjo+lj7rTs4ik7l4juNXdyG5OhcpMSpYE71vBEdsNqoGOBlSCcHbP4GbRqBe2X
0PMaA6xjHkBpqPrsgGFGuFUG41F45TZ2Fbkf21FfDgRT3GXXr8yw9E+WRe0TapQLvdTecMPtl7Vt
dRu9KyahMD9yw8QcI8g1pGwKt9po1MINzVoKTrU/+U6vY2iGunjoLuMw5nsZtzc/U5oNAw2Xm1W0
tbDffDM1JVr7fAa9oIa0B0JBliJjcDbkVASWe2Nkw6XInfUxc5dY9ESY5q/TStMPsZqF8Eq/KnU/
AvMUcl+V+cLMq/LQOQMwkdlyO9LFMbcnMWNxHlzrWQQOqayW/KULkVwMP3cWtZrJfTOYmLCBCnh1
bC5wufueYF+ytQMtWcUV5i46YkzHhD3aGtXJlRcZOwKfBL1d2lWrLXZ49Ae/MCcGs4dmUTn6jUjD
atEh+AdM3nFTRqVanjqNiNEyD/nLO1l7HDP93BjDsBMSJwTb/Domh0C9qkanvaf47S1HxaMmVo0z
x1IzIz4FAWWFrAEoBF+V0vI3MTwuQCTTCU/Tqj/r/nAdUN+nuXL3Rjq/uP6fNSyONkqrlyv4/vXd
K0t0PuD/K8tA4ZUJa++2T3Uy5qdc/9E73WQ3G9srt+NqNH3pHNquPuFOlJ2VlN5j4mSHOCQ9BSrI
rU3cB1PFUbCaoDAtsI8tls3LQs2ss0ky/aKre3UHnrKzutogViAeVvCiwpNv/gpjtfvSxHW51V0i
U9qK3IP0u5Ka6i6smhJgocRxx8pwVfDJZOU3L7dt2tLM6sYnLEAw3KutjYn6B9umfJNXWDeYOgpP
DynXrsdBeu3G/ptU7GKf9RQ3GO0uCVsP+IvnV9knxdYsMHxvM/mC20u59ypkguOg7XO8z/mNIhP0
fP0NcrV6deToHtyqv1qOr15t4C98onrlW4Ri78l26K8HfV2d6f87x15Bmu27o7hrhrjhupWd0WIr
OFEJc8vv9afE7d6jDfggAcnOHhIUXfUIIE6ErxAS7eXLoMDlVguUiS5qDdsBn/qH0Qge7LavtgX5
4Qufrji/aRFsGr61SIXrVPhQ4UpDuTpNyESFxDrV3fxlx5XeYKyfO4m/LlIXCwzHowYg73lDZsGT
nw2X2q9Rs2c/ixgiVh+n4Top2mRTq5T8Gr54emGd8gH9f2N48AJd7QtRsMeKqJWVLHtrpVjclkMV
C6hc6Va4M6F6xSsdsI/RKqHrkHbV986FP+0qtF6gMU8wHdjPO8ADzi3KUrMKj+ThZkecHx8vuLml
Gq/83Lw5rfbSPCSZneMvMrUup9yJ0oReWaKaRifkk1kKjsuxdPtH1GSLgi9lMXrju5G6m7aybrpW
39vB8vamQpz2qBM5G9TFWfEEN4fpFRXMf155+mQPmFXJ6mMFwAw2X9M28wTD4fzolh6sgt8r/vFS
TD5cpRTN5mMXx5cf+82z8/v1AqmG0VpfPt/zvzuPKHdPZTVWALD/Or/PbU0Ie2vU4miEprcpLD35
+0x/v61QATp97/TH2TBasz7ivv5/S+b/FCE7GYb/zy2ZY9O9h/W/+jHTDr+9zw1ds3EX/9vi/O9+
jGH9ZZo2yXWGY2CPrhn4pf/dj1H/ImZxCu20Cc/TibX89D53/jIJllQdSxOqpZqG/b/px5jWHwFe
uuUSnkdKoClUA3bFdBL/jCNMi0z6shYwRWSj7uha04EYqg20KR6LvdcdupwWx7KytO4QoHBlfJDw
ex/DVBwr7N9UaizM7GSL1/iA1bdqt4fPWdmM/OL1CJPhtOPWElhkeSTT1h/zXkrWSQD6qVAMHbJR
ItuAvNIcdNcgavlL3KJzG+I1cngcEwZXe8p6e69kMH6JWyLiTRgvrgxIGh0xBsxjf42jIWWr4yJN
DFP8kHlGrUcM15eDjPJdWGI1oDXJTzPT4kPqN4TTvago6tax1OXWDwCcFedl0JVspYf5D8vr/A1W
epTHfjWsHDNLH820PquAGLAKE8yyODGy0e890sOv+JOMZqke2gyCu1WU7UT91BZxRo1HIYvYuxTZ
tlJxIffV+qEvSMog1g6wjJui8KvHAF3r3p88dc1BUAuoHlnxBWPeWCHqzIAHnZ81OBP3dMzaSyyN
FYajK6H5yDNqRJAtMUt0IIT9QArGNIL2tmkOYT+jJK2mQjGALbTw4xJ1auMZp1oiBTL99mBlHcZC
CGrVyiHLKhqcReCO1TUP9hG560+ihrkMKWO6qzFoaLrhIpLIXtkxCl7b1+PH8WT5FS6DSh7iYy2f
83rrVmV8ssdzMiQ6fmxKh2HiMB5AwDFFDNsztG3pYvQHm2jt4ldMBfk0pN8bH0mFo0l8fKWJ3CL2
I0arIKTOWELkrr9mqhPvEoamy64DebFjdylLwOQalHRFD2yD/PZc1gqZ4OrdjvMNYdT4XlnNtqrQ
84qeGtv3kluAPkbiD8pzErMgNNinIgpGvEUYithRvHIsKzkNtvhCzLmz8ShAm9ZAdEXtt4qDwcFe
sPrq5/m26iDZ5GM9omAxLC6w9B4XeNh0ZgGYPH8SqiMGDo6ypspv1qp3QOLRMKbErbiW7I3RtD15
C++MCLDaaGkh9OB+UicYiIJxwZjyqviw4dIy2UEsfR0AnVZkynnLXJZHPSQYa7RKJLS5NPHHQr7e
5hWP596jGETYTIVpBRvcbE5ZaYBy5Awg2tzs1wa2XgfsY84aP+qtErUPGXzojZdnxHkMWo/7aKsA
iNC3wDA2BhsAgsOA+xSO9ksLg+LBrIGbgzh3GBfKa1ZPpOSSCilK6nYLJ6NfjBHUYmcY1W1p+z9b
qzkMVaodDKwtVhaptchpz2ZSu6d5UuB5ZNjVeHG0ERlPgTbOTK1dq7rac4cFHO3taGvamTgmdnYH
i3YhMEtoqmFx7cUqwAYmsr4zYq1XVuTrewhoLZcRSK7i4voe5LgnOLkYd4ugogk3qjHXJAr1rknU
NTVuuI2T7+Hk9x5ZBsV8N+DUWJcvng16xi+vWbZOGi/n66COfH/jA9G4McyLusURWWvAs03x3raF
s9K0LtmONsWbAPnpU4may8HzxKgJs7EtTkdI/GDVRH1A5uucC8d+KgRqVjvFGTrwNgJQwJDcqDxF
+JuyYihKXWVBH3YycMEIfbkZr41uzRUJJbKWjzRcsAWMsHpqBuKrfNXG133U7Q1kKEJgGiKpWsPZ
Io4IF3pSahh2mOomNN2fA1kCQHU9goRoLXRiBvyQwAHqkV/6FEFAA6B/LKdYAh5qmLdNyxjS/shT
wgu4TNytT0N2mUTYlnZTyEFhZV9xgaoOqhJUBzz3CUNC/MJPjCiEJosVubMa6yAyNAX2HJlQ1vWh
mwIV/jGZRhehVz7ZNM83aYzluavRhqoLrXjgo2wkDmSpiutP4pHjMI7CRFwedlxDvbYuLR1rTxWH
JM01T60NQhiTyQyS06C/w3vpAPd92eEmuikMx/xqeDw/MF1YCTDrXdUlxsGsOvrozndp1MljgxaF
/oUjlygDYWUivD5qMnquppWSUNYV8NutxF4S8nRjvpXxvhWOeAdUKtf8UtqDo7Q3J4jiM+7FxgoF
jcE4XCiPYsrQiB1CItFDm9tCOMc2yczXqKnO49hEPxpdvJt2EcEE7JVN6GuotCejUIi26uMYkE1X
qA1hizCSi1pPLqmitgs6RND+sJVZc7Fz6dTWbsC39pDnxNJ1wYVPYS0CwCIkRPUXsPdLAFqUpuCT
cd5iDEhL8apUxAfklVpvFQ0VUyHqWz7mWGsaavxTKbEtGhhZtgyxLSWXTzpRDlvFF9m+s0uMsWre
3dQ1XKdNe5v3pcmzxhZ72ydjJDNFdlV9+1jX2ItZShm/sGOx1qX5WPKTcgHHTxHDqxrnurE8WTG6
z9S2sI2fZgfsEReJjynbgKjpxCWFvm1+OU80F28ftXe3nmrUSyqqYjWGYSc21F/Vyeso5TMjdXDp
qetTNIr65Ovtz1z3cNOaFqWJ35ziQidCzTaP/qiTIgmg2pxazg9nQKoTL0xOBnFGPNJkuykcp0GR
Q+7DQv0v9s5kyXEku6K/Iuu1UIZ5WPSGJDjPDMa0gWXkgHl0AA7g63WQ1ZKVWjLJtJe1VXVVRkUE
CTocz9+799zffzcLVOmpOdy8DF6z1uIMD3ojPqrYlp0x+Gyy4OxZLNGiTD+UyrHxy8btIao7Ejba
MtkBKdOWCaaCU9IDy9cdnP+JYr8GBdtYFI/BysnzbpP2M21X0fsTg4hrxSefN9VvxW96Ts1oXzW6
uXHVo8oFPLaWQNkRZ+Oy7bvgoAq4cW1C2FxhDypeSDn4U1Ve1cDkgVpo2iGHkDLa7TmQ0rkN3gz3
DRRu7ytcAM2PMstBdhDC/ysG5Uq1ogAL0ew/JWF/Bgpd/xQJ/UvR5dcyLlrx97+Z/xQ3TLFqU61C
z6JcdWwAO/+5WCUa0TamjJdZkURJi6772Sj5rZ2wIypJeWy4gdZxbuHVHeuVo6c91HQHgmamjOs8
C76xKXwvlW446mG7zbMIl1wL+7Z3hj2/VW7B5rxHkfhURmLu0jFPcdOAMMvafJ/gRQPcr5yqdgo3
rajh3kSd70kFAjAC81D1SLVortQ8BJswe4dZTMZDm6wUj9PlX84X/82F0Kz/WrbbropQyzQ8Bz3p
P8feI3eyCF6JuxVhOO0RbDxwlBJX4cDE2KwCnqYwqHCaK/A53aDYSpuWsqnjAw9q7uc8U86oVerV
MBjxpQ1Bd1FkbJVcVT4iwnp0h1BOpUmCjZLhS4vTcTGZXbdJYuOTPBhziyuV1rJWfvtdwVgGFVFh
NOlaGSCuOIld7CKz8HzdTX5RiDnnPnBfVbXLgIGovyzbwJTvwp4p9XWYGsam7zVrHxrZRa/T8iOW
YkvuyUsnOjIf4q44a3X05mDaX5kxIaMo8/vLqHYbm1jZQ+XSMIPf0tHhNeOr8L61ABKCqLW/TAbZ
Lt2hmZrDUk+hE5UwuPOSZFdNlq5fcY0KGJ2Y54sN5PKFZ6kkqWCjiw2Cb2t4zVtjnOkkQGyQqCB7
0K2zEOGaHi12Khot6qhGy9hpNi7C07WX0qkromBrJ3azUBTjC1K7WNh9DoQoBxOpwVIeaoNpqoN0
qzRnG4liLyOvW+qtmuzjjtEHJ5J9oj9J1q52NvZF0L/1AwKGtUETF/h22bcL2XhiDVFFsp3UV1oJ
46pJ07dgvrb0MpEkMEpYtYwMltARGLDrevMonOGtVqqvCg5bkxfehp7Ie2OxJ4Um1CvbMl8yJXma
Aa9ZZsqXYp4Tj8BdzYnu0SxcCB2aokmYGNCkCPG00giiNOVOEH84gHxfCnCXGA2geGQfCOiQEQB8
m7SGqSFVb+qoj3T8mSs0mMygSV/HJD/9z7fGrG/8q76QPcJ1NNdE/qiZiBp/H3i/f7vHRciOov1r
Zlep0YMtWo2tVi6agEulOtFVwyoymtGLnpMskofuhP2f5UCV0NPKjt2J0wIOxQNw91dSTxaTcMw7
Bv9gjbDoXsElZHjiIUvZWXMnOsWf3WU7HbQND/ByERnhCwCegzI/UZyJxmqmi3E/z871Mv/wButb
1lIFer0LcoqEQMJmFraOQWbUCcBr84OKo3QhKwpizUINWXswoGr1h8YWsEh0aFWZDdsXKyC95YbH
DOTpzjXWRmqYfgBUPgkB1/++lv/f7/lf+j0ezRikRH9ZeKtv7bd/Acget+P5W/7z73870G/sy7/2
fP7jm/7s++jaH47H7uzptmY6NGz4cfKnaP/+N53mjklGl2dYRNiRPEdz5x99H9P4Q2dfdxwXMa6p
OR5x6qLs2ohn4Z8/j6/BEjRVOjX/l76PBkDqP98nuuZSIxnUvC4/kgHFfB/95T5pOZyYAEMhGeTu
T8N20P004txRTz07/dYnU/1jyiVHdu9kxlWzN8hkvIVuqm7wohBn4dhbquA1R2wgjEoPcrQWp8al
zZsMRrUGcC82sJi/ctPOXh3zmKhpvuqCbFc7ZwkwF3ALR77U/sxz/dRrtFF0UZfr0I66BbxB2jQh
np26J3VKU98gS2THRHrhzpnGdy5Qt257RihqzX+uSyQDGfiFQlj1wnT15Pz7b2kjMXpp6UZEFACc
+klIb6f8yRC1BWgxelfVG21siwpZop5+UycVqWxNeJAeAWvW2P03pgsuOtlSdYwHNDoPU4uiC/Lm
0Fe68tJyZsWR8YF44FnaHamtA4XJ5Kl8kwrGz4EDHTstHDYsp0NDN6ZNkkPqWge9hFara/1uahuT
oZsz7Zgx0O3uPV/D0boLJcPLdgqcUybpYM2MBRmDfwwc9o8QYkjd06GbzJ8QxXxEwxqZeapBJ76z
/clI3wVwGdRHNCGWqS4BgbTQl7UwfgXWT40pGQ8QXr4jD0D1Y1s2vl2QxurgO+myddlXr6KzTyAj
FqHt9Ns4ZoDT1B5CaPc4KrWzg9LH2JrlYxXtdtQ8ziKMUn3bJnBcdxBhY16CxMuzdiEL5t2qyq46
NuRRJ4SP+ySOLKnbUFHnRgMfL+FEW8/h5TBpVTijUGU7GGTlwxAP3eGkWqU9aCOt/TR5DNmIRDjX
GYvcyW5ME29GZ74XaRktEyaZPGBRAOd32lT7QDBiUhzzaUrCb0uTdpyIELw1EY7yyJKr3MU2E1Zy
Y1SWugpSlD0qCB5H3tr4DvpoqYfB1iuzFUt0BZjbVw2AX/mwTmkYFkq8woVyFGaG+cfbxRxG6rT+
LMLhkcZUjXGxE2V5VbJT2VWXpoaKa1WHKHBXChOoOaW9DNwtgfT7uuzPbuNupq7Ya4rhl5Z5iSqN
lMQXVa03OazNYt/H+bZ2S18Np5WpEH44kT3clus+O0aqsgp0ePriJei/Ggrg0Gw3ugz9jjmEWpMw
R4JX6W7H2vANB5pQmBwNnpNNS4atVqI/jO59VJzctr6oEyPcUtuMjNStofAZvK6yRP/hFnIdENM7
WN4+TriR5UijqF3oENFcyfE/IPtx4ukf5Gimgn2fyR0YbZxQ7kINhqdq5HsLUXNIziNx8WvVAggn
IJo07q40kg1HHzqMybHlPdk6/TGV31ejiIw+h1z6gIjXc9YUuYqEmxHXmI/YyOqDN0J2hvHR9dv5
j/KwWnedeqUMoIPmLTRRbXWuVtMZSxt2R2CtXdta80u3CBIw+EfnWpNHNx5u85/nunVBVXgbTaIy
UNC5ADj1Eds8jbnO8JvUBK9kMKeu1hmhcolAumHz06P4m8ZRoGpJ0CXHq+TPTAetJKCRHopKguBS
V1c1tB/upk0Exju1F47XoyVYKxcip2uN9Gugt4oMNmE87gzyIeZPuhzCtYzK7Xq+HEmAlzNztp5R
+WlqXe09QqitFxenVOXDGKNzG8w+Qk4svT//MoSSGfIJE0hBJ5Jdwly+ivlktQNN8/f5VUIbf0yd
2CCzWbtjvaWr6Jtq7BfIEmvvpwVmfKIp5g35ybB29WTMfdt9RCfe+OrNlhZGioIpfwPk+kgisUKx
6NfTRK6vXHueCXG8f42lvWoQRkNGWzF17PIETT2vqM13ZU7XfYbxI7Y3cxvTHf5QpdmYRIM6Eyk9
8bSKOGBAzeXZ4v2+THrFOHA6FXbvT3nM1uftwpn7RC1OzM+xnnYZX+Jwd7Pj9mNeyvM1N3CJIDun
shtQ/Fky8rNinXB6oBeaRg8t8DaG22ySxLikWgVVloRz4Z5RhZ2iPiBm7GKawX5Solu4Hz1CIkpW
kTAhUOdXfOI3y9EvihERzlxuQ3pMzvhVwhuXKDA6ZWOP4TkkLUitsx2ia5+h7CpnCNm3gY+6GFYy
2x/qjxpFeuZuoTivDUAupIlsOl058dcSGSR0A9hivNRTzWbBvUyMAiMKKFZwX4NYIft8ehsHCDxs
xPO/d7A4LJ7WgBtgU9q7EshQyf0YTuaaLIUTD9T1iCd9IpGC/Ii58T1/WUtNBs4M3Ev1pKfKJmvj
axOgphu4MAWHjnSrk6sqMszyEDdAM+wsA1WeWOo9zEqisRTV26T18J3Z8FIj6sWS+iXSwlfGQRhK
KkDBUXOHKDogVWG+uhaE0M+LKhoDv/PKfaTjawbhSAzrEe3bzuV6WTZUZWA1aSg4lCAXMNinU3dv
TiQPEmSiKRzTB9s7Kap9NGz2TS52Vr3VjYoIT/HRBNJnFUchBpJpxpNN1p+rYotd17xqN/2aITRV
W33AwL7SgO70N1ma+5S01TS4F6n5oeAfKKP02ubVB+aUjZTUHVl8R80dk/lpwl/l5awqnBJKOpEf
XAON7F/V0r1H6riiPb8qQpaM1uCVRCM53mFgAwM88U+c9IE3MWGYFNryfHTRD6Vlk3UX9sDZNK/8
Qf2RmeBKgQIYbLdYOVDjCZPRlKAG6iJOikBWCbHF9EAo7s7K1K3aN+SaxJue2OFQqYD06JdmkjsE
DoSxcB0TNmoX37HMmLNXB8MlzS9Cfkvh0V6EnhEoKlZVAgzM6sUqjxF3aXAICY6gHeV6O2Jktl6r
nZyajSgL9qOVbBCa7oRmrGOQ8NFyDOV63plxsC4LOgcdb6l0x2WmP7koi/kK6Jy+i7xYds6w7emu
S5Tq1bBqiB1KKRpszk1DSAwG0T16A0UswbnAkAM0wu8/j2x4sG0IMJwz+niip+AOSNFYBZr4OTvy
BcLTEiPLvHLcY+D9qDriVvgUHAuTPhprSxT70fZ+zi8mc6tDEjor92PsEOw8ZFRs62E8CSXeJEF3
L0ZSW1IvfW++oiy/pkZyG+uJ3AhPvFgZP7NCzFy2j3bmh0TKzQTh4/TfLVtZ6GwGkeZtyGtYqMjm
BqdbhD/n9Z0X6TXvq8vURW+BdVWYiEnGTX0y3pyOJDlP3BPX+ooa+h7pGdDk3ui9w5zzBaYT31h4
RItpTc7OCYCapsO61sjFhMvTxOp+zivNS4eQm/piGzaVOBp562eOYcMiFdbgGa+C6FTDZ0BSW8Ec
1mPplWGxLLXkWIyvE0kyGvwucgx9TR93gqKkm6TfhT1phzyD7fDYaqDzJ3MJQzO5JDTlrTct7u91
QpiV/IGDaJFQBJJFSKed9I3ODxPriEjx2GHOq0EXLTNwGT7z0r3QDZgK7YZU0HBsjkoNsiKzjrQ4
Vkh5rknR0uslmU4M+9ocVohFUGyxQUwFsst82CmtCXyOGWRa+E03EUjmAvVe6R4IKptBNAyZjnM1
ydiuBOs07EBDbt06e1dsZ+tASCQjZiG18I5Wh/DTRW24G4POaaqLJanNL9oc8cB1HhXvjvuqlf0F
JuVPuxleR7P4GuPqxdapywhxwnL0Yyje67a8mg4rMSJ0FOz8kkjeC2EZgv0qfK1iJl30fubgMOHl
W8OiwpDJDTY8ISWov/pxrZbEABfFASH9Tp28FyXmIlDhE5UHh4+u5KRsRr31nZwno2Gtu344KR5V
qkUpzcSjlst2KNaRodx7UqLMnC5YEL46AhSjFOFVz0OSk8V3sym+7MQ3dBL/TPtjzvBzy6c2eg+7
WNMDXXWOw+y26Z7CdunUrUe20IwvNxaKUjH25/lBmAvxDFaDzvWT06HrgmdDSpQY7I9a2B9GpL6l
Zvo+huFLJcUjQA1s2Xtk+jenLd7Jr7321mds9se4Du/RpP4AeBLZ+t72JLdC8GoZ4aueF1+E0/it
pvkxUjAceN1j/sIguyenj6pIKT/3oRjuQTY+C++SSPeox0iXkvwdzuyjzqsTPbIbmrhM4Frp56ZW
90xkftXM7mxO0b1wh8foDJdC/zWWYDOROze3+s0w0k9Zp1+QJzdVYi2HJj/1KrdMSkQvT675dc7v
wlPJ11EIEOJlyXLc28w/OVkobf9SJ/JGxXu3Uo5SyMHmbyvU7jl/WzoGzxbkJPpLMrH5LCWz08z8
yLz0GrKIgt7+iKzpzZDtnYr5HY8KqXfBoZBQ+5SQoTAEkLo7N6J9ghh9xkQDdMALsypmmSs35tGP
Ps2upaF9qWAKvOCqR8Oh0KJzVGycsnvBGvemu/V5qLLrlLkfIj3CfQMbIN/yIHjolBFN0FJJf0eB
vU378nOk4oxaOJbWe2Z3cNJwLwzuw7F60lKzL88UVy/zQb3e6sb64Oj8KITyzENGjd11XhRkUj8T
1/2YP0Yoay/TwLhRrznFXEdauwwFeHHDbX4JlqM8e5JHq+ZbagZbzesefWefuZufuktWQzDcYvSw
kVpxtO8eHhHoMH7J3ezvbp5fHZwqxsjCAjASZvJeN5DWxfdKt0+yLXZA4h4YPT5ypfmcCFwmpjN8
hUD7Dq+O+NWY8c/wppjAmYR24JO9O+UmCOpTFAhMFQqFoPvIDDGn+L4pDsx45UTjGLmKvppfeJcr
j6Seg7TC1/lNIYHZN9pnVIVH6d7zMbk2efiaMHaQcffAKlYxgkHW9/j98xsPoygqW/0p+CDnD3ly
gmXjyivBXDguxVk635XEOM2/KpiscwWEciKDjbCApwl5U/Peop77XrZn53dEKXFWgqlMG95zaZ0a
1DVN8eeyqd3g0dribA7KzW3kXeEdDGilz9k5LATzaXFGj75DRMQgzPqY/9Mwmq64xJ4q7Am7HfZY
v+5VHl0xtHGPyeOYru2Rnd4eJh8j0X6ISxQsKCiLpyeuHB2gZSPnvcxvTGvYJq9zaWqMF/V7WjVP
HhIyW4dVtpcRzYzgkrbvJUN/7jIwvnR6HvMHMEThM6vh1LZ3jXlzmlsEynG803iNvXPuNOXmZN5D
78SagQ92YUC87FtDNL6l3JFKYh+jjFK7AMkfqlfD7rAk+yCx33JuUKmyGthBYV4PxK6mbXALi+mJ
felea+KBpOTI2ty1YHnnxTevKLUOz43VEigR3ec7CpHl1TvhlfogfppqcA+0RtrBw1O5YYhX03v5
Nr96vO7rgMkxgRSX+evR5D7CXHsb0LhbRKBUfE5V6KsC/lMr3wp3evN0DCNhdobFgipSvY5t+3BN
7Fmq4+fG8DAN3EYpa0wZ31wD6c0AqSrmKhDV8Dmq47AQTM9QFJhg6+a7dNLHN4ztdyBzSyTpkEna
e/urybzbVEXvrR9qwbU1JexiGJNl+uXF4lO26mZ+OhjDl6YFxGiPbzqtF42QgiSMoWMWJywhqD1h
oLrqlRAlUvKSa+Q4H2bKUZTOjOvUT1sPHvN7nFd2R7CM4Y37+V61SM7B778vhMP7nJOGeWQSg1WW
yqNw7XOhe0dXIOypUbDm10Tldh/SKxll17rNTyYOupamlBbPa4DgEK4uqb6kr+TvVdk9W6/5NKWk
aZT+/neaNgxUgC0i/HyLm+YEZHgbpe8TjR0eekit7OCkDhtd+SGSmlk39V3BAdsJz25aXuOSAYw3
Vt8byh8cWeRYzO39srrQON1Wg8M49QKb1A9Qnc4FKh7rVdubq3lHLRzggfMdAAvLJMNYTft1OUZH
VX8tU5Y19eC8aCbEQTlnXoRsy9TyAAVRV+vjwQreGroQbXd2WuUz73gshOSS8//kgqwKTKpprvhF
T4J2xPbtYNAwc78o9vA9keWMRCk7ZHJiz9HLXWzJLeSW1bx1lpCElORa2TgAk4Pb/+ry/FQVaHkm
dCiKdWwFeGLzMhoxxLy22CuE3RF9Ql0Te/saXL3XBdSFzOSG9mzDXyHnaP5U6ImEZzBA/liYa0iE
mykrZpTtusez4SWUvQSaTP2uU8k3ons2/zhuvxVReStTxnBxSnTHCChiZTNE6hU8OZz6d4OkAxw4
/dCs3KAis3fY2tVHZL4MKsd6NMNc57q+mWF0wHi60ZrQN0AY0sZbWrQb56vVztDdbNqTnbHNneYY
aN6ap1SKlF/mO2bjuzINlm6I/0O0R2SVvuswxuQ72aewFm35/ZXgkpL6k9TM2yr0GSOnM45TaA7x
YMYbqaMgQVOU4iYCLAjaDUNUep6vibS9jSrL7cyzsy0S9xyE+kLxIVqs0zTYz7h4nUzXjM1U2Q+W
8iso6mtYZj+zOB38VEPeZXouGr+eDO9BO5Z5/JmBpzpFzjFJEWW2wUwxUAVBovWXTuTgIjG7Q9aR
IK2iaCCN4o2Mer9DSR17iJ5YizTy0wOgcMKxkxD1pufkixHmwqJMmY2Z5YsVeD+1CYy3IYS9ouOH
Jce6WVUCPTbxHl0VPkSwDjy0kIEgxouKZ2OFs7m/LFeJWkgcWim+M8N6CYS8iLT7BZU1XhV+6xKJ
nSJ3XFQmx9yxdCG0ZepyquSPUu/4B1X/ikFnQ6D9nA0iIZ6kEpN45J0yCKqZBprYs81lb2hntSJ1
bDZtVXB8FwVJmOCPFCxiAZ4n3DqRafzIRPIr5IgQDjszy8TBukazW8qZaOQJ3i6UBtQdufpGRChs
j5S0dEsg+vlw7To/SYKoZWs9kpRAtErLlXWTzJEVSrrFwE5fFRjC1NA0LLz2AqCBC9s5y6ySwcLI
2aORuJmDq6wZDSJnbe1Dqc15oAqNBJ3wLNK6Z+6k6h6I95xZv8t6sDU8tfxHELPfral4xEKOC4Ws
30Vg0NGIhu84SzHTRESqMXrfjOj2UCGCgK5gBa9x/ZKvqNRLo6EDnytjzxcnEPFuv8PioCxye/gl
AdI3HgpiotfpExJ0kph8elOao71qv0kTILIrN2aArcvmGLrQnrYswScFvx+8wzI1bLLRLOfFq6TD
gN0jQIG4YyzQ7jLmo16W40O3IaGXNdArMf5gkFqgiYNEjr13SURQvcjN7AerkkDJMVjXPL90O2xB
3U+/Gm18KgPK1PoDzW+9ikxhoFdSSFzo2hV5Qx4xMEjipHqCZH2KEVZA7CWc+P9nqb/nof/LLFUz
/sc56jH++kZCw18Hqb+/4x8wI/uPeUapMSo1dZytiN3/MUQ1rD80FSCRqwP89FRbZ7z57+J58w/y
szx3/p9NcMUsaf/HENUw/pgV86bqqXQ8NUf7v8GMtH8WJDGsBbFkgAJxVZWvuv80RG2Cgs6Mk2lL
JAbTUjpV44NLsL9rqDd/ts44khLnxSeLgw1oUJEf8UjB/ZvueIbAvCvVeB7qxFsG3UQmo+0U7iEU
4a1UQASjRw4O9hztytm+Xeu5Oq00OhIggptmbePCw6aHTEeXSnRGFJ76JOpMPvDY0q/L2Htmnfaj
BEFHwyFJ142q8AgKUuLtqplwwNQnyXRzX0bA2aE7NxQZjbEzBDGmSdm8EKAKTBn83lLk0He8iE5s
mwXR0jbrYmEjmCQ+KmxXlqp9ZFqyremWQ7/Bh7qYnOJXCc6hBQiAjc77rqS1tQwFTz4bX/qyy+lb
dAG5h4NeGDlVmBoisxrxMNZa9VUU1bsyBO29KUJ7nVmMeW0tzHdda1HIjOYjcWv3FRp0jAEbh/k4
5c6qKonFoQNskS1Z1kctI8Ucx+GrWmSklsSI922YFVrdHRpZfJpkwRYEgNDaQeCblON4wTSlbtOq
3Zh6S3aBKnuCRLoJC7b2nijpXA0Pr+44vo7R8Iwt5g/2hGRbsxigtKHBMC+e7kzKh1UtzX5RgC1o
CoIXc91vS/WliiJEJZRPboEc15Z02KucRn5l864xST0nU3TkIhByBNgWYng847IRgi5TlUCFVAaf
whsPcWX+sNs0863GvUNoZIcsvfY4tug+xxFDNEPiZ1FaH24WZFtOUhIkShesZK6RqjC4P606oUKT
raSCUFi3VonPCWHR/BjBoXHqSDvwR5ili6hptiHzuroIP1Hc31lsDQe+nizcnOAfU3nCVrV8WaO5
Q2C+KIwUGqynfzfTFMNeXX7rqrqipztFiwGhF1B/IOtxwKmQZseiIVF6Ccv/s69CRt5T1/ioknZO
Q/vBCihBDKYoGB6EcW+IClg1CN+XPUxzyBnGj7Ywf3U6WhvAxcNBSqSaxhB3l2rUq6VX0fFuiVy7
CeSkGMgAxlR0pkxT9RPPuWixsZIe/oJ8oAfsGMlP23NudUoj1CN+VXqO5SNvtNdsPNx9iA7CBoQV
PtO3IQ+/0fxljUs8joBOBj/O5buh92KZZfyySFOIbB9wrsVhsReCWYWWok9AX/UiYLTUof1OUgAa
3/nYAHSIhIchgcJgn1nzJI3EBsJR9GEYZeUib3kiIgkQB7K/ZnU3Nycm/NKHvKD5madSH3RuuCKW
ItzncUrWxgCHJrO93aB7Bg6QEu2oNkYLsPsmpgeGO8ZIqEWbVgr1o8OEOLTHwxAPIUGo8hYwA6+k
JPJD7ZCUw6kgAHR4AzuTMWBy15mmUhMGyknV4ocOwmeJ55n72NHJcRi0T/C0tAcxKKNGFwuHo9rC
nlApGbU4OCrugYaAjW2hihce890yMUTM8bHEJq2Qo5a4eXByiTTfYeG+JDBZlwVZ4nihzcInT5Co
EwlcVh+rlLcMXZaFzMhXIXKdZ/5mMpBXLDtrzL5NkYv2VRRrhhnEJ+IRBI9IAc3LcWbaqOEay5r2
IxCuXxF0YMQe/XuUl78kwaF067+mybp0sPmXXjl9kEK7zfNkRZ/FTxTIdI1cSwOwvSQrbKrPgjJi
YahlvuwaerU28NOFwshck9ZHYzakJUXfvIJQNiNHhZ9RZA/ugO6efp81D7ECMAQaqYELYBoEG6v2
C8kaP+pS+0x1ZVu6kKIdfMK+WkwBQQR1th5J2tgigfvqHbvaeAyWt+Og+IlAQiJtWe2msUh2Jh8A
gUaO4csCR7SYtGtvk48uXf2ejBKIwBT0R7LZ7sKyKtYNVNo8Q+6W6u/BQLM/d9N6iVWGUgr9e07g
l4tqdhHr+h51/GNS+09NyyKiDPBoECZIH5kU0An5wDqVKOCdrvmQlZEvOporDebtZCSlTWbd3eBe
76uUcWL+jlToJc3zaSXjFBgCLm1v1dTdEZ4O6eFlm20w1var3pxKogsFDamiXY5YIc9Thm84cAgN
7D1ydQf9YQQqWE84qwQVBcfOTu9hBoqzom/nDCTx6PAIlqIuXtykMw8BiX2bWmsfTs23VYnprhNF
fFSl+6HEU7xAGRkujcR8iUzCsfSWKhjA9LA29fFbRLAqPXXzrGX9A6c/Vv26eqJ99JZEeKLkGUhB
1PWYN1+rr0rPEEuXJRoC4XzpwtrWtVP49gSHylVxATm5fcdD2C7VBp6tO8w+rVphQGiGgOrj9qWY
YO3koJZx1S+nEahPXv7gEcm+VK3ElJjL2NTDRQ83GALsVWg4Zjos+Wr76tK8qSb1p9E5zbLLdI8Y
jwIIP3YuhQOcyAyOfXpzG0Nt3EZouU0YaqswlLduGDZYCba17L7Kwfgki4CQV/3RKuMXqZhgRAZC
SugQeJa9aWwLi4EhHfWtCONoV/SVd41xjaFBRmadYebuas4vgNYAYxDmIX2B7CBOkm3SmI/W6aEo
BtD+Rdics8qEs04OsF9Ow4sdxjdksU/R2Fu6HDujC46Gkl1BEGwdUyBADfOKq5bSTFdvWdNdQsOp
zlaY/PAkud0kPYDNibn8pR0xKRJjtTAHtYbvMb12dmEj4WVw5VjpyR3QzjecWuzKOOqauiZjYBUW
1rFzJ99Kmy1bw1Z06Wkw0rlzWHzF47AnJn3Zm5ybmvY8h5CVrH4coSu1S7ExtfsiAgkN8dtsrbsj
DMTVykptiqOR5afMyVZdHK+g/+T404lVoZ1Qbkvo9qvaCHCC8DiDQGIJEpg6EisJbg3g/gRWe+gd
9aLz7MytdIuD4j3AhrlkV20W0JNZf5H9iHoXqnJ8k3b+alTtMudeSsS0aQhKJLJhI0qxbtAfOLnk
L28R9+3SUEY/hBehcVbc5MPA6dp+dFq/hDG/xkm1CWYKASm4NrnRrZbRDGtWVT8Lzc11nGL60DVs
0UpVrgwSP9sJMU8TiBtyyH0HWxEBVrHB3k+lZclNXPabQaoP3Daoo43gxdIxBrneVXHwhHi4R8J6
bgHU06+JTjIikUNJIEdI/wg185ojAGp2rjfO+NIYeTPVixWl7rJhbJGZLai1yLIWtU1NB3l0g70O
DTMxJTG1UIWBEvDFdxqe3bIY6Urg1IcjM/ycMnFNW5rbBXt1Jbp82VjY+tvkFGCtbhEXdGm/q9iB
Cr2+uMN0YN+pF24/wfwUbOagBil4Sng2GnGKOUYj93XMG5Qz1h2J8Aoozymrgy+z9IiIGO1fzJDR
zUn5YmQpLSwgmUtsjs2Ci93z0EGmaJXhky3WVwedcZ+2V8lUNuBhoJaK3xwrQ6LBbKDOO4IY6+9S
wHzPNeXSGqjiVIOsdECKuk2CCYVNEZfUchElYuw6FxngmSS3tqRsSOwboR5M+o9hDWlubqeZ9VMS
qjSM2i0oxFtAhwxBAGFIc6xlGvfTqs4jXxJRTgPp3SZyp8PFOu+IdmG9ehpTyNQ5unV8D+mhd87a
oC0fWBqh9hzVFoYdPViv7LXpWgxkr01iNe8Zav9jpDMe5MWuis1fEMTRGgY3p+RxMNwxDG+CGkmC
/GXnRNIS2B1J8nWJX3Ldkj5XTROZpOTx3vOw62Kar+rnnL2Y5yMq+ltZenww1k+bvVkO9apPaoJ0
H6UXHrzg2fGnqUOPmjw9LWKMjF48RwOeBF925K7b3Nzl4mWkAcSwfWED9uw7YzmhxYtt7UUf/422
M1lyHEm387tojzbAAcdgJt0FCc5kzPMGliPgGBzz+PT6kHUlq26T9ZUW2tAyMqKyGCQIdz//Od+h
m6BnyorRm3UMFFN8US0YMwnUtvcwV9Hpye5Q0jCZQKRxeHalE5BHsAFvWyfP7n5AaHsHhhEGCBst
xzqDjTW2nVMJyK0ZK3bC46FW1bbNuKUlw6Z1qcZjs+c3aGUdcBpQCoWH06iqKMr5mdQGOstwg0K4
G4CJbeGNhklpbMrVRBuXB+6wm6a6K8bstCA9EWpBxkNZ7ceSi5cq8aZ7DIbfpdt8r7llpottE65R
D4kx1nRULibjyvyDdwTEfENfpb0vhvcAu7w7DDuTip0OlXehYK3hMjFF/Cz8BKHTOAZR8Dj2H5N4
HSHiZth2B34lyxdfJai3MZenosvoVizNUM46LIv45NvJ96YVYTyZn9Ibj3jhDoujVhnwQ5U26CS8
MZWJl6Q8BqlNvLcLjWoISWCepZOs04UYiCJ/Uy+pv2Wm4m1V7tr73jb2NNo/yQHfVQK3Lhn0s8km
RBnZIynOebvUFN/NHJI20MeeGn7tfky3raP3HeavXtcsbXGo8vJcUsY0Zf6jBrijA6Ro5d+lAxio
uTiYnTqPnK9oe2T06kjkOPvogiSbJ0p/deRNFDAGXBgZ70TVhc00fbDXP8qF6B4rujwg7SGDgfjL
ega3WDVA/X7vFMV9Dg3Vvggdk3bkZO3FLeBxDVUUhEVujkepcnXSZpbc019qbjqL0rWmUKxKMAk9
wzQx2vrfCzvmpaMBGSeRcU9E536oIDRz72xxj0KNZJm5TBUJUzU+waEBSGQs6lDG/peDME7KnKO9
icSd9cZRmGw0wL937D8YGATDzYkdCLc2XWxu4e6cdsbudBlaA8hxTx4mg9OGa4fJZpD4B10vVAKR
N7dhB1tfUPE3cVqfXMe+6MQL8YoenbhleyfJPNfcOJSa21Nr1GKzDAowDkvRpsSu12AibDy5HWvz
5qUNGsqYvjTQSRNKpGjUnc9OX996f/A3KbVvqRz31vKKmvATJYjF6kdOJ6bTqN8VjQlTi6mmNS80
DVGiGeBk7PXJpUZ+ID8KKHFDo8ghrYtDleTHwHC+B1XsH2RRf2Ng+rjY8TlN1N1giNsEnKtW7S9T
J+jOa+HMSnQyU2ralPKpS5XZYRwGlNw53RlNjS9U/xJzznssmMpVBXXnUBEfeppijqPv3HXMochs
ufbB0+gy8yyB8HRrdeCh5gQg8vLYWi2Hev2Smt6nygFaTwsA/8rOg7AMyvZSdXH7bcJtuJ0zfKSY
J7tL5xRrWTxGM6e0KbHsQDHNSh4ylQBO9AVEwjHCqhas4XXmnrdyUaB4sK2/i6wagLO461A3vXcj
ku29wrmylGa+1x4KipH67aZG09mXIGZx7lP8QuNdnm5SOXgbthvTvu8g6dftRLTHBTBtNJp9sgUB
zm/RlKWVmptYwDX2NYNZo5f1DqO8v019HJT/XxTdw69yjYy0/32N3fwo6SFQcdL9xz9/2f71dfyr
XJMm//QFCwGpk0eijPPTr7bP+U//CkyuP/l/+83/zK78V1qt6/y7zMt98e2fhdr1x/8SamXwD8aA
DLMsoEMmp00yLX+lXaT4B85+QlmmT4Qy+JOD+U+hVrj/WIOciLWuNO1VxP3fQq2F8OvZgQjWEJcH
ev7/SaglHvPPYRfbYw/heDw1wZPxHbl+/29hFyA7wSSUK0Pcd8beSPJ230X+LuYMd+4bj7pkIN9h
ZdXOsa0nFLtWvRLHmO4LZelNb9RguwznZ4P09K3XI7JUfiyknT0tTTrt2WPcdakoLobKzVAM+Sbr
NPttjiGPaQuz8VMbrvmd8MGq99UnJ7XWJAdYtz5tHiNzQfJRgbMXZK23RL9PVPvCR6zZUZqif6cL
e6/KFgcCXARZST7FFpFuQB1XKxO/YjKAt9VLzOu/7KgvpVVM++obgPFt0dHJAg7grnRQKPImKDcF
J+QbfruJ/WAVM7PnpjIwNgNIqVBbaAEWWf7icQDa1F2GK3TyddgEi7GtFvs+MsrgvjZGKNvi2Mbp
j2kVUNFoblNcZK9zkvchlUAPdp9+b0XyE1sSwmn0w5knkhJdnfACqIr5y3RKdPXQmeQe4w7+nK9Q
JFrOEKi+kCmNSD6SX4xhcBBwj1zVIBoxqol7MiVVvVJibCccqv49xwPr1iMRdQdMYqwFOzikp6mN
RyJGC4SSz5lE+7WrMCmzoz613c9qtqwDde99CMb3d19xsJ4aYGzmSMGXNcR7bp592C+F2EwfEa00
25SkudIX103OOrWG/eJnPAdfR6H2KgB3ZcQ6pdluRjTqgTLOaYAnQzqlIdlaxTmmHHZG4G6XNa7Q
xn19iVPxJUQBn52L4ED2/eDMVnydGRVuDNcOMwdypgTMSi7Ge0G0JvQSWygq51mDsB/qgHQOFEgn
4+4IkMsYK7CY2S6b3MfYdDiHlCrZtm1mnYOk4VUeyPGaJcyUrP/ZoDaBn4PJSPl0EPc2Y2k2B1Fr
45KckieCp8NBBNrYLFb1afIZvuczdOxUMFzbgjZn4muPaI3sQ+i4bVIqbEY0hL4l8xFMNXWWpriI
yXLuwYEitaQ4OkSRbxsYdb5iP1Q39oOHpMYpNfjelxifbNv6oQCxb/oIR+sAyGLf2EF9HUxqbxMn
AcUZTc1xzpNjQPyJCwt5Bqk6cbMdVWq3pKz2dvOuHHuNUwFZtk1jq/txOM7lsqDqJz9KIisbu/PP
c6XXwbFNCscw7nRmvTl5qc5D75zs0V/zmEb6IaPollNLfHCNPYzOHDGi/ByNP5XYUuzpZIm2UnK9
9VbGDLGLLLyk0twsAs4KVpl0r5sJW1uGhgNUdJw9zECx/dp5V47FzqYFA/CKR2XIfCoiAxxUEqpp
w6gEDlGzeuE7/OKmj5L7CIMpPxPkI8oESfYAkKDiEoQQOfF/22VmcPJKw7ksBW0LJk+V8kTjqjtO
OpHtWncY3juKGHierxBK7jsom/aIINE1gUX6vRIhpxIyGTA9YrbA2+ylZ+ALG4A4RZ9PvyaaInLu
WjdgnBc1+cF1yYhVTXni7PzRfFn7lvjBtwK+E/LOoEk3NU9q5G+bofltVPFvUU+XpmG077aGQVxW
PgQ2ZUBpvxzGIIBc1wdvk3DMM5DvLLLnw0DQZ5NWnb8d125OL9LXVFcQD2aKgPuuPUx0DjCpinYW
npJzsOQo6WOQHrxe5GjeC/gku1yO8SLx8jLbjrPXVYQ75T719rmDmyXx5H1Sok52vbafcFBsVdx8
6h7aU/U12EPMlYZTI5o7NqCdiZIfI5ulBeKKnZHKTsceSJVZEUy0cFAt+UXjmlKU2R56v7ur3NHd
Jy5umGX0MYdWo74V2VRc13naSk+1PZXsMc1zgUCihLlkk1usbAoBj1ZpxWzU/C/DzAV3Xv5vjUSC
kYV6juJyuHlvve/111YK+h0ZVZDCptgodQVpIXY+6QRBqu12JBNIZnFeOYpyodQ1JuKc1d6v2kAL
JZjhXYyIPrzk/m8bg/8DoECw3v9TCtsXUkjfEojL0MuEz07h7wtuSujT0UZM3KbF7VXWUBIk5W/n
KXbxn2uAYK2JpObHLtbk1usuU/u7nqeRt8vYZlmaH3uDM1XObX7z15eNKMM4f8q9Ur1w2qyKJg1T
Ly0gkA7JfwGasFeQxF/8idPP//HfPEe4Djg0inIgrjsgBddf72/7hVgmxeLUXhJWE58hpQSUSgdL
vEdorxTBo192v2aZnDwv/2D/gJnBXi+PbKKBCaNrtnxW472X1+6WeRuik45uBaFzgAAb6q8qBPgF
MCyjqlIM1UbaySe07QvL/raLhx09xqGTPjpZ0h3+/fvyr6nf9RezLIs9kGXbARusNRX8t1+MnVpv
59hhwtG0jhBgv9vVCobRBsGUhBEQ6B7U8XxbSj46dm5CCxZiJx1V7C17fupFQSLRUzvs8FYoyTKT
fZluEOSQoG2j2xhJzVZoIRLDoO9Y0hnnTyXD2YQmiY4Uah6R/BUlbF6QeMkmw/uYG9K9NWP8zu0A
u3zBtWv+Jm7q7frJkSgv/LM95+U+JYwvhfWSzTNubRfdzfZ2//71scx/fedtC3+AI/AHcDslB74i
SP72AgVdjC0Sq2jI+Fs9zH4v36b0asXfhr5BWQEy3ngdul5pMpzcpZEkwpquyoZbzj+BaKuNlXo/
/K6BJNOW4qEwC8UBBX3J97jdVZzM2Slzr0dvevda8TNlvnGfxHj0/LnnzjZUfGCzMzne4Ev2PnXT
wrdPVlcmL6hWbz70zm9dWgJgYHN9byjs+JGdK7YHebFjwubdq6goQlJjkMjH3wEOpdA0yoGZRUN9
rK6y/ahqzoaJX+/LZs5OpsUTG7zl6nsKMFg60N1i9fez183XiJSh6Y4oJWki96SsAvi5TrQdzPhM
qaBanbXNHRMSAER6HY7B6mS0Lw71CqqigMW/5pAZduYwNidZtf6pL6BNzKhl59zKyUitmDGdUH0b
EQXMhTvuKKiZ4QWqtQqnwQZqNPLmTOQkypmQgiuJKim4mNscC/QR+Bd6N10170EXYb7UPWWRxCz9
NK4u3jq2OUlisWcvPuu6gKGkx1///poRJPr/9XaBo9f1fIRowBNB4P3r8cIpiFIuk7P1peFvqwjH
QaIlgG0KPMKMYvWNw67q+NfXjfPDbYiKZzktDUZUl9EGVG15TBKASjjDp4epqecH3a/j9NGsmitd
wNgx6ks1kcFjqXBf4Klx31TDdIGVFJrWrN5bn1Fsk3yxXpNnojn1UNZi/gL7IhjTnauKsznN9e29
PVnlfXJqKvWe0oNwWhq8LWtTU3eHTQydNW5eaULu7nJRNOFS0JyUDoH9YCPF7Y12mf8gqTdae+YV
fB9IlwwMMCaFJ2qhrUsXe/5DC+jwwjuDUEs5wubP3/E20Rj+YLIMnqfJfOHzDyHMz6p9VQfVaShT
F+JzTNBYB2socO1gT6v+Ui/V1R2Zu7RGRMSo8Ibtgg9jiyTUnpU54/Ojpn5BLo4FK41pX6U9PDRm
2R+Z0PVXt9lmXmTjS7eC0KwUN3Vdxfd17oWWs8AFk8Bah7gBh59E0OioPWI/sIS6plQDXlN7EXXK
1GlOz4K2jMfCcF8NKdTRnfKUQFIazrLMzn++Cho6nf2AzM6ft4mIv2ppjnBikmqg/KKnwe7J8zZE
n3U8ZizPIj16NUcPWjuXazCkI/sL5oMdVQwNwspbyfqBjb78ATV9uU7xMh0tGlSI5BFaEGyKcouG
Wjd2SXrB/Yp4TRDU5RHBKCNbVnJ8ULYgKA4K3COSHQLa1C+lgX0nCvrgMSjZ0aykRyev2vvCEWno
J2vji5YXdnwQZwzjpTCz+FT6NeUPhPxxBZGMmiPq0zHb87G9WDNsB8bSVFvNRk8KHsLAkrXDJoU7
cbUYmm1GMb4VKaFpsinZWA7HoaEYIJZWWFbWdJ/55bcKwsHPtm2N5ymquEPCEL5Z48LTroMroL6A
1djKHodRXxLDgAZuu3Ln+W1xwvH/1bONJGkmMj71kQynKAdGNtMRkrf1vC1T6j57uZxqAY6PzOZF
9BXXIvPSzG+egxEvYuzazUu2JF+VwbSAA15ymgO/3MzAWi7dVPNPKVoU/jSDsXI0R2SnmVNip98C
lQlOHUMESCy6TVKaZ7dPMNEsadEdmzr6bHhlbn/9XSCjTRIl9E/gXjeP8RA459AcqhUwgWMsKc1P
o+rMve9cmqzynmjmTF4iYb/bWgCgnmt6EUrlbjPLK7Owblzz6GrA5zqZbuwbp9ufP/k9qA4nzz4B
M3a0e7FcOhOBGfabpBZ6DTxIkfhrTWLUSaMfCX/jVNXOXV5k/r4ZNCOaofvIuxY7GxPysirLt8yu
oEBa7f1fP+l3dJ7WMSnM7Asmo/nNzaDd041pQj6Y6d7V45dWWfqVACewC/MQAEp6LKaifRxlF9zA
bxziOI9J6K5WqN4s75r1oZ6s4KrjZVPm9KwX7XjXFUHzbBUZvDhzakPXI/NuYMLfkEwyr0UA+G7T
dx3sRZed9IK+n7mRtafYZcqw/LKWIGHic4vT7C5NYeA5VC6cChaOa1SLch91bfzU4ZIikuoF7xFr
CU0r1ZfX1QRAhgc/mbsnkFXqwau637Y7iw+rQLbWLVvVcYntjyyrQJt48UuvguVOBRMOpvXHdAQr
xHK4SmXBTTuahTwpTd43n6qdWmZSO3YwPrBdGx8aQF6MntV4+vONTDjdqa3Nj9pUwIECzXcF9xMW
R7qoOqB7d241z0y5bXTu2PXxnVs2d//1L4f1282M1qv82dyx+XIu0ugi/Ewct9piMS+pq+YDuMSH
vuAgx9CEDx2fXeaiPMxMpJkkiul//fHP3/75urGIm7MM/ihXTtpMLvPY9c54L4aVtaEY93CPuWQ2
LudpGk5g3Y3QsB1aOYLh0kPU4xXbSEaIIZVFtDmLAIt2LWIWs5jEW+PdurlbbrhqLo2I5G0umeUA
d8djLqBVnJbS7V4pYTqbtu5DJUw8HFhO7ovOau/a/PLnC6qBpovs1dkqav2QtDLYVhz4OKdxFvPw
8/XN5N1cM/dvcUJ5iKM4J/MuHMRYFAcPtuWndr5NVTTcW3H3lRF5uAWjH9/07FNuDeUwDXz7kqwP
4La6k+/DXBgd983SJBHJh17wLId1hz16aoGoV0b0o1WRPjhuUR9GK+0uFpN2Qp/XQKZ7gXP5PJe1
w9CpiveopvdRI+qvIGLh7r2IuuyK9gJHwbjvR4LEHIThgpcxs0IXW2LDJKUuAaZEytHPszB/oTx4
lz9fUfc3nqxyXskoqb4q7XoOiW0uip6E4Ppgo9rsTSv3Nn++/PMN2ST3LuTRQzq23vHPQ9BynxT0
Stx6Wu7L4NUfPeulDZ79yageFYhlsGPc9oi04EsRf0BV3dEfBxYbVX7vknxHn9mGjup+k+O4CMua
XE+vh1cuSuIkKm/u3ITKhiYtEpb1NGEClKXPlucn5xIqJ444A/kVqeJYB3SELrn55DXwCMAfzpc/
D0Ofqn0T85Tz+hZj738FmurjZomwss4cJuzWHC5jTTuevTZS0IhRPbiRP54CTaQNUytZvroHPOIO
XyJzWoIN/czty9u6ZvSYYWO51awse4bZa82OK4GGnSb08TffyHYils2XJwluB5xgYPFdxqHJr6iR
JBfYXlPOCJyv17cF4jbyq+i/ZR5TcJ6MNO5ikxEHRqf3HjCCTdUZAlAuQ202tzrxWFqGgA6t0ay3
asH50E3kF+fW+oU8MXyMU4BzxGmuokGFnJfq4rPQs072ybO9EPyYUoWsx+bz0RIJr0OQPi7KY4ec
V6hY0qVO4UoZvcfbbrSbgeLvb2IA22kwY57McbyNWdbftb5DmGiy0CVwvLXJBIrTM8RVFhToLA1J
4yA1xWPFMnDSfGancmB/OCU5Tl0pzkzdCsr6kIsSh6oGI6BYSicWPALBOK7t++BsyfoUldWd04ro
QadNBDHSqK86mG5OD26yjeIftDqdBr/tvpd5sSrelfcqJl7RkgzDniUVP2KX4ZNGT70zm7E9dHL0
90PCsYR2TgM3WTJ+m/unjLOebaqHsYPd0BDhmSnTCJIhxZsF09HthujOBHV9CDzDAV4A33mhTf6h
4zo40ulgHRPdVA/SH6lZEZn+MgNItwEAqywO5D081DenyscP54+V02rkw2LT45XFwwnek76y6bSP
bWW2F2wzw6nDrXkmm6TP0VC6J9Mt4guZO8a1pPYvYxS3+B2xZkI+HrZzTiUg22D9TXocpDM9vRLu
G0+J2VCNoTz9LTUf2srFeVw3w1nKqXgaXDfb15DdQyiDIMnnBgVCSz5fQNPdszlDhGCEOx2x8z6v
swwOZvqbmJt5R8R7PeCDGKnL7gmOJlvRqj0Wli1hHirrkx0ovrcqf06CPLmKiLeIdZ4CQvIXj+Dz
TnaZHKe0FHfZAFyor4fntjbyEPZmTe0Sb7/FxfWbHPv8OJa/F3y8H6W2HnmJviJu/V8GHwT8jY3z
zoFQbREuaWZZrkMr7FcM4Md07WeKK/VpWevkN9HDG/FS2uiNFaG9dPIoczvYlWkRHZXn/LDBOG4N
Y2lwVcZvbSmTe2K7aucL7FkLq9lCfdBHZCKim2VFVLn6bkam/khhnG21iHC7NXN81ZGJPLwMfdgW
3GkN3c6UcHIwRSP+YB/jv7jAHhlSkRQf8/e2th442p/mQs0Pfx7iZVzOzjhhJlj865+HmVxOXrFg
xZMcwTNGCLqeFQrZ0LkKMNyn7/Xg+5oVbTlTfhZcwKi/FFKJR9cCdW9ElGi1zELCZMTkiDMUaHnt
y7NuomVL7hNPsV8fW3/uLqkY2/uqQjUg1tjP7gLccCYla6Q6TCfHA5DZLRc/HuVDk6RMjhBHj0Fr
QuMlvs/7wWREz/z2+TB/TUCu0nLsDmM86p3wKLKNXVjdGX7DayG9i2oiEZqZq69jZaVE91JxrAq/
2ukeyK+Ju//eshVGsD5yPxvS3FsP7y8yMOZ8ZjE9wKao+m7Yy24J9maXuE82lmzIAls1fTYeiMty
HLBD98HqZfZ+OfAnzuBfs3sxtcupc04ThXiwv3Xw7GAf2XkywMQgLNyH1hC8LlRS5uBcXqhfPQsL
B4BUrBhGQPdRNSDn4yNrNp0uSmKqhf/mVoqj1gIWrBj1fBgTwcFnYb+eEncKAchB6zFjzCUW0LDB
zx7x7W+YfPmbcSRM16rqfdIBTLIZyowxkHorhdU9kJZsDh63x0tDoAvALWXOeOAxmcXpQz9b6mHx
N1FegPnOy+qQJlWw95wYpxDRvvMyRGJjugtODTGhHiwMBWp3+dAjv7pUOn+LUxwm4zwcpMv1kUQK
W6juZooCDTzWKIW40Hrrx2A+GXqwz0NlJmHpO8G5WB/StaXIxuJlEtS/jDjhoaxRbkB57hDm+M5Q
B8eCGjXyAkRn8Ez7EcDSWs3etSgMTndV+zjI6hHsV/pQ1/5ReiqFntDep3YOZj3GsUvJZXoXW216
xwxgJCmecMunAQC3NqPOkZoCPEjSAcPJMAPy6fRSz0V7LyILLgAZgzljcJUOCUkKPgOnOB3hqgv6
+AR0C8tsntsVaoHhh9+XrgReSI4qgfbPeSa8c2pgN4pLJ3XW88Z08Emd4Q1MzrIePBKYzkIHWt6R
LbDNMK8L+y1ZAnqKEYcP+fIU4+d5KlXpT6Ay3EMAvnYrg7k56CE+qcFoT005RJcJ/uEmY9XaNTob
72InBp1mjObWdeVwNzjo9FWt7ZO7NPXNL9tXOg6n56JM5+ei8t4nVcRgaap859sEBJEqpgf3NLaV
9dCvD3/+tEw2jTm5rf72jQLSEdAjl4Hg+nNyNq2HMp7a60TZoZdzHTV+nB3HKGgecZCmd2CZ99U4
N4+9zQjacRjODpKAh/QEXACMf6cKx9Ch51J7q8B4tN5U/2gq4nRm78/P3sh6QdoXuHnGOC5L6Wgz
UjjTU4bjLtIl7srY+JjG5dOC0/xL4EvDaaspGs1xthG3qRfvhybcw5JFf6x2sM9gN3A5pgbJ61zo
HwzKm5+Yes9jVbkfiRMkO+Yl05X9qA7mh0x0ycYtE/sT2HsRDmOeXvC/l29NCpWiquQTGgJqvxPf
TbFU79r2MbxYpIRyopl3HU6+bdAa+8Cuk29tJXATUBd9yDwyzqOt2BlKRodV1/2QVgSpSbWflGx0
u6ir8UwRV8MaLYrXLK39TWPzkaJoPH91Jqbw2WwtSDZV8Qq4YDtbGfFWp3OABFX6TbXIKbGs51Ot
U1rIOZGTp26XSyzN5rRUVrktq87YLWQ5QyRSqHdj8kx6tQsnj31qAmL8KTAC5wkLgZPZHDuAkRFx
34L/grNo/7ATRpAkgBjizTVuQPuouuFxaqMorGR7tMt+mzHkZejvGJsUlpMegJ/TSoAx1LC/uvI3
Qu+tX9AGA0rGaSUFms5NZTGpJMAGAEZAOt8TIzj1p7pr3+1oYUmbxx+OAxd5hPPpVM0bQSeQJMVp
cpeR4k06pn0ZfxbJlG9t0YmNY2Flrq9YC+7dGIgUZ60fOnuOl4Kx5QxE3+Z8MGXWQI6g74mjwDHR
VstwHv3JY1wMqirv41ermz8NMWAzb3pOM+yEZwz6Vizu+8H/0O1bYcI6Uhk9UolBxf36ExroYcPK
i4WDFkrsdNDo+s08BXKLeVhvO4lXzSb4PUkw/LqwkY0YHxWq++UEv0o7d7aB65o4+iDN1Dk349QO
KXRnpARsS85HSQmFkxGNr3HNer4bxkF+3+JWY3jYRqhUzq6efQobKvHg8/rk0fjSrrUubmz9kmQO
ZOTvHSooyRK6RRh36iqVBzXUYx0AdpMWGqFyUl6Yd89eY3HOfseZwAzdN98Iody5CFU+OcQd6aEY
/DE9KbArGI0qez9OxW98gEdwljR/pWHVcCtcvHQkYldtOlHfMFl/r4pHN3tz1lAz9ufpkI8WrwsR
+mGkujNbpqfOzDA2dPlXtxR3iIrgQusy3cRAVKzFu7VwcXdJgV2rgV56qGKGf5Vs1DYp4igMlP6S
fILT6WucrX5bB/UrNkV0I4Ci/Go864GRBND82d35JCbAYsk3G+jSbBU7V3vAt6FG5WCpsT4T0QsG
BYmx9cOg2SxVxDUy2vMujR8tXXT7gqIxLM2/ZIGnu8Wn0zUckFpleFsaZtrEo8cI3XuyOvCXBrVc
XLY32mJ1KPj8MqfnrUvid8fGF6nd6jcS9UX4GSMYzHB0W2PQNR2cwwv8ENHdMJzvsiIhRjfWQNqj
76phA2g3doZ2G31Z7fIMaFgfJjO7kwoKIp4LtnYkl2M5fdH7uyvLljicuTgbjFAfSupLYKu9KYlf
VBHT8MIrQttZKNI07TuCq49Wi71H9/l7N+QKbigXbzWBVVzrSZQiHOOmaJoxlUr552TKeyKHCW0A
uAnLGhlAKupGxfwG2BTzs4HJ3upFuA5m6DY8L4qceBYAFMwMtkxRb/e7xpreEA/UXheXaYhBGzpB
vRnukhY9qKQXFu2LsKBXi9DIYxwS7H62OBq3nmPEx6TqTykjJBrWY2htGeiVmsyifx5HG26mw20Q
GHO6kX1MjjTW0LQNd5cYyBFDXL944/KzHps3n/NxF2Pg6CKGMA7ns822qNqXUnTxMW6V2ErDhMEO
9XbDke3VDowvp+cEi+cCDGcTnVs+UVqhVOEOYPnrwhbm/5Z74xCaZknKMIsPqwuQ8lvrVLBFJG6G
UgOMstgkhF59qO65j7OzGpkWGM1RmR3MrXIlIPd4Yr3m3Vjtqp7nNQxvAs4B0dIfDYD3nqH3LVW2
YFWR53il86LA0UV7kZh9IvfJHTDTd9Xbv3vv7CW9Cr0puC2aG68Hv4EZOi0Fhd3CTcNIpTx4ElQH
72i8403zcMBMFGiXCzeJBiZVh3Zq2H1NqH4EzMHnOu+whfeW/TtrcRsr67vyJ8ETXebw3XZI3RD0
sXZuMn8s3vIMnd+7m9YHpwPqmsUJxy9XsSlnuDysTqlU0aoZ94yYWj5LKGhr5c3yTNwLV2eFa72q
efkk5vsayHrHE7qaNs5wJ1Eb1mOGGyWHLj+p4CHwj5RlhEiT6UMDkmHrzGkBT809TrOcd1XKm+TE
pboIKpXwUB8r1e0qv0p3pYGTVHTdV0nd9SEV2IfJnWIJz89yYGUcVkZEAz7IcqdTOvdYw8TInULG
j7WfvBWtFxDrnb7FDdK8vy5H0+A+0fZc4s7ldNUPz6kYftd1js/ZeLTJBhERqxVZba5jl4MSg7ZR
6msG4Wc3Ri0I4iYn8V1ABE23Cqv5UcQFGGlRX1u2YYuasn1Zj2g4Bfy3hXHJDhY/y2zqhyl+jK21
HjFwj1OBi3SV+7/FVFFpMvQ3OZr9DvLa2cNdvOE/EJtE6p/u0cw+G6KH0OurYNPlDAmy4qnlusK1
pfGQSPIGU3qKPDM/1LFw9skTZn0+3+MyXt1+ABoF4ooubhNkciwPc24ecgTo4xJQV2wkitEDnDCv
r85TQqW628xHu6Fquyf3oUrFx5w0LZs2/DglN/3JZ5ZsLwuLGefzzjAnqozETzo+ZdjXuRXG87RC
M0amTKbac3hqz36784iVDgRdcSeK6QAV7jCB1gXsg28ZFX3Xd8Wn0S9gZA0BbHXICHX5QElcLyK9
iATKnXWUfHZp2ISOHvTWzFKFoCqKO/kWuyuJe5zMU+El27rQ1q51maoJmVwZKzJnWWdiMr2VHhsH
E+9RDGJnNyzGr3y938QmbqR+GMNIgcC0y/wxGlmBSGPMOzONtowMLpGtgptvjy9ZaWVH00oI/mb5
+/9k7zyW48baLfsqHT3HjQMPDHpw03syaURKE4QMBe89nr4XkFVFKlmXjL/HrQFDSCDhEuac7+y9
9kAo4KYKyDsyf0uCahmjXBVlnWWg5jd1GpzbhmRqQrwIFzVpgsDAThQcdb6SblSnejF1RPOixP7o
h+lvPF3ggdFLrwZt+KU2aKkQfv8wdefFtWJ5Vqv5l75xnswuAJeRh79le9mEmMXbBIlf1rzkRkjq
mgvcGCTPjPy+vVX1t00H0zY1rHnauzeqQ5SwnwqcbZr0w+QBAWPAfdDzlkIamdTzlDG7mVlx0em+
f+qxZGzaVP4qhYCQc0rBmQfRvKr89jQmbvb+kk5HPm/pq8wVjwyPLunusKiG917VucfKdYgxCSvp
q8FbGbBKCpOxG4pbrRkD50xKoWCh3BvebUheLSpmFss8uK12yK3W+TqUNEgirYu3sibJzxo8Gn0N
DMD91hI6tcbGbaymSVe1Ee4Y/lPXh8EuZKBvoZWDcnRlwk86K71TfDm6z10hHVplKC77pCohTVZ7
aG/g0EZ7NcOm6AA1RZNqL2m9qPgY4cLQgikOSeDfRFQQTj5QQX8klPveMADqcv0tyv3wq9WsKpF+
F1Sfz11UWOuqwGFvt2XwrUZ0ZGs1Tv4k/W2N421kxK5ban3HaUoXzeWjATgNg1CMxU0flX8vNU1N
nzMuf/ni60dUBteMhBpv1jUuJSgaHaellMaJt3aLAtdr5XUoAvvY0yHm4sQCMyhujWyjWOlSEdPi
DIszPEO6QJLY23a5THsxMP6oN5SwwpYKMqZR+VsHmeEkZCk9d6huzh1K4jCNrDcflV60bjsTGEU/
4Bj+55hqXVnXrmledm36fPzINFvzmDuCqLJxJ9txiTfnhiWSiGGh6Ximzw2GLqePXlf9zxdHIsIq
sQRYiy2JxMU58IwVzxL/NH3fHE+3S1eENjYDwNMht+h4hVnR+mW9IfaEow1j0Jtrf09e9g2Y+GXu
tA/TugWMsXQ8p5clqPUy8sXk5fvj3Gny9WDGJfBt/P0FN8BoOU6+rtJhSMBxVPvoR2SaFXVcrNEU
VWecKktJqqvTNCVcKAixjAalZ4i7rdeMGJZzu/DFbZw9xIVXwHT04hWNx9GkzGQ4/qESkwF+0NEP
jZMR2SnYUAta17rnzEtlKIlBH7IO9jOdz2mZDK/gOYfYzfhKqdFx5CuXFQpfX/XkCl6Wm2bUik2v
R0D+ft0m94S7LmPRXj6bZtAxIvFykDC/jvsx/fExpKxDIGWXbUzbJXsYtYaFpXFaZNpG2sYd8WF9
/OazMM+oXzPQN5++Ni3cE+uwpgfDuNU/27CAR67zDrlb0ee4OWnl+RunwWQ7fW9aP3Ha8SaxLDKX
//keGQ3FBuyW9uYzMrSbjeNo0K7GUzQtrFaJ2AxBKWav50lXiCTnsddfvjvNsDKTATOzweP+z3fz
gJEfk/GWN9uoChFv27Fb/GZfZCffZmpDM/Cf3yIY8GAnCgE703LTDHloxBYuD9LO6XcN0VtsaVAz
gvDPcalF7WyVGJf462dUt4IdWmdGvqdzVAGtQKjq/H5dtVCiasdoycvrt7jB+l3S2j9fP4KBoe5o
W/543U/MCdauHtRvrx+pXebtB6/6+rr6rC3ifWo4T6/rShho2deUBV4/KnpII5KRYgbjkpzOI2Uh
ZS80EIX/nJnSMc29EWt3r6sfPBN5uyMuP9n0RSX0sH6Du3xdvZuXJREs6c3ruhIs3ETfpSeVp8ic
RjG9dFwc3PsPaOekB2hAO8keX3BZL4EzD0KAfc2AJIiZadg08yqJyu0016GptUR1J4PwYG6GcQCe
rN0sprkatKQd7yv4WePcobLDE9nVT9NMYuyCO5kuQC1XsLlcZJBa3JT306JKXt/68PBupkUZn8G3
VXbggMf1wBdCKpiq3Waa6/lUqRj9cy/7kKhJxyi0L82nuYVDD5maBSPD43d9P01u7ETcTlO2kRf3
VIpnl30I6XWJWgrvlPHI9bh/Gn3Pp2k9bdZi1AscZRQYSg+Fh1c4s0HcTHObyOUUNHaxnObKqDxw
7GEInyapl/WHIUOjOk2q9E9v29i4rMlStOHBwuw5nQaG3zeDFUuX/Uuc4HelJOFx2gjOwWTuwaba
TqvJld5b2vT41tOk42ogvCWGdadJkUXJjsYRgw7j/vK7DcfWkb5PU4GXt+fSz1fTgU4fmdmhQnRA
S29Q8bSTQFIzZPsNMdSNoYBM62K6r51Nb6BJFHqzhXJo29gjTaIwDjgGsYpwk+wYoZcpkJfuXpiG
8aC5gbwIdIIEu7Q2Hqb/SVUqL6bJabnpG9Nk1aXljVwxMCp7xkMuRPsAE2qamFZm2tEhNQ3rZloa
71KDvlCv98O06sEpF5WMIXH6QseII9VIBW3euDI5M/pdMVrCp8nBl82TBIZ7WpNEpMA9RdlpQm+q
i2r9/+ddfeL7UwQy8P853/z+e/3Ll/67+P7Df/nDADh97y8DoP5fBv/Qv+rI/kfI2t8GQFX7L83W
uY8YH0A5OzLX/iG1Kf8l66qgSC+DJWS+9dYAKGxTUL4nOV1W8QD+J3FX6ihrf6PnV0xVRQ0o2yY4
OI2hKzb0VtU9RHUYau0Y5mPr3wwoYftJbtrL1bCVccluzJLBghZ4Pspd3wPYlmIwLpWKSB5l2AaD
9MttR0BRxchRpiv7HtS66fnlbe9q5GJA0BgGW/sulIEwVeHiTvEr78Ao1dxuqbvlSY+NMAjFMQDg
cbSM5keod9oq7GRommxtCVnthj52e/vml/o3I8aVNHk6ct3QDAQPQmDRHOe/0bOnxRCleUKFWmsz
8p1gmMzpjGa3vUlITjGCRu0kkreo9BiWCxiEDABrmDI4EM/vipUC7qoU0Tbr02DtDW4BKLEpDmrZ
WXOEf/2tbxAVABls//F+jz/I1Q82yu+5wmTNMBTtyj8ShS7ge99N57nWH9Uqk3eJz8gAmLyFGjoo
nrSAtJeIgvjH2+UyvdquZlJeVywdtiABaVfy/4oxP4SjdKHB32mrFvanDLxyJZtqfQxaut/6J46D
q7hCfh/NVPXRlKriNxHXGwxlXk8m0u95ngXptpEWSn72ZBplmeYkn5xU+f3R6ejT8X9YOPYMU1zd
BnpnBRB6LMotYMJ2Iu5TWBD92ZEpVmhhatwqiQ3iM0zFIyM9Sxw62OUag5xc5bkOZHETxqMMWwVE
ko292TjzP7le3//upqlBezRlxdQN3Dd/Xq5YGhyjcjA7VlkWbCmSGTSmgE9gqMdjQ8Bo6uYnIrOC
TwxL41Po6ocHL6nQzrF0WQX/dbXhBgGpbefcJ9j/FK17ssFXPVRqHT+Y+GI9tdZuZeurm0naPfDJ
J8e04PEArZtXWhrd5T2v1VjPw9U0WTciukO99QDK+ePr819+QssUBg9NvNQ4q0YL9tv72SY00MO9
i+5qCAkdz+P0wJ3xYhcm1WcbVAoj2uKMQEgyYoYP1eRcS4JBHcjbe5n28ipOHfmuesn09KEMKmv1
8f4p784jdilNVvBMyZY+XtR/7l+oyZ2iy0M8d9V6r7QSerMog4xgesoSQkYI4wQiDlq8iHK1eEn9
xn1wADslEqBzo0XAqY1/GHUnWjlHKWbaVTiTk7rbxogAZiILI6odurrTJW/ZtPEqRzT906S4CuUi
NFcaMVizyWFbJt3i46OTr2xtCs4wQmUUenGyLkzeJn8eXWqIzDZ6yoJNqT/o3X0rueWvEC2VSwif
G4qtG45xM5T+Ci/85uvxlyTHvIGz+fDxnqj/sie6ITQuVM1WMbpcPaiUzM/wpluUXzveG7a9G1CU
oD8VDzw2PRwxKiWHVDoYkk6wtQ3ysoxusAAZhyGQIEhpIJxwX93CQyQzxFafQUIuesQVZF4EhHyQ
D6T00Eu8pBzoVAXNbQdMelW64O80wM+xmm8YpuyQDKLCUAyU0wwqouTWlE9O+nQof7wLNEXn9SWj
g1bw1lx7CftSUJKXxnEAk2Y/8fTKlnb5xjHcYa+VjnQvle1LZePdh76wQimozVClNiQQD8XBwpg7
h3xkbgtizTVEV4rsnLCkb/su0O50ch8/2d8RW/DnowSXHa9aVZHHBgftlz8vEt9R44GXRjyn+HhO
kTfu5LC5Q8UCeNPPnFPThKj2YpMsDRRbdhY6+8ZX5LWS4FMWw3OHmutrWjf2SoHNPVd9+Xuh+h7x
ZHq+Ikh55fueuSl7NaOkYeDQl0dIU6RlR4q79OA0w7kx3eImMwMTuXVl7sugy0aCjveUInWcRw2/
YGcC+yE6a9gHbVIuLbwYq4KO+srLk/bB1YCHubhRDwZ6yHmnlljcGLzaousf5glFvpXMaCWubuNL
k4I8qsvmJ0h0DMdepp/poPzK4Jjee9iDl0lIKD2Hfm9Bu0wFGWIg+rdC9T858/K7Zh4cCRqSuj0+
xHl9XN0UZaKn2J+RG1jJCGcaqMuKb3h652ncND+aCDszcq547zYyGVoJo3xtr96IzFrKsf8SxZJ+
l0qquv34Xr1+asAH1mXBU1tW0OxwFV89NfrSqEVHcOg8hOAw71I2Xqti2ETkes8xexZr8i8gLfU6
bLn+SEZAEbfDC+gwwu/q5sfHu3P1ih33hvYUTQ7G7zlR13tDV7hCdEzCZpzJ1qpPTOATnpgFxSoY
xLYPpZ91Y2SfOGrl8dS/uYlp+iumyVsBKQJwAFogf94UuuVHCNSQVGDLcM/O0FD9dEtvqYyWeFVq
vqfIuTZeEUMWT8BvjQt8fNzyVVP4sgvjDvA44dF03bZAScuV6uC29r/LnnsM+0w8tCYY2LE/f+iy
BCe5py8a030wlWbjNVggPmleXl2g7IKqWaaG4E1HKAz45M+zUOpm0QZ9hrRban85Kk9OO61/4Xrs
PmknXL2Gxw3pGFU0Hpw6DaprG6vX+3g0APKjzA7A94RfGAQYEXMy4AykE8KmWVP+VNE2f3yS/+UA
DUM2hK6ydZBH47PxTXejFW0veJZJBHsg656OENgtwKfxWD/Z1L8c44T45icdm9Hy1bYix9CDEnDc
PFNdHF553N3qrR5sSboRcfOsdblyzMsxrB577IyWpXXCbq0Bo3T6b6Qp4gTwoh+eklHylNXujGoA
sgFqzuKIANtbaI5rbrBUMFxKWO9BIqGJgjc2EvjBow2AXGENXp4mVq6V9nscbiT6xf6c0m2V5NBl
ilbd+bkL8isOl5kqbcwKiuvIekEgo3YLx1PDb5Bn0NG76jasMhJCw67eh3F9CxC4J9wurM+5OnFE
Bzj4qTQsHTePnksD6orl6c0KSclPi5bUiZH14YQOcPjkF73qM3AlaaNrXOee1QRd/KtnalI1DJGX
oET8wUZRWnZns4DX11hfYqsOloDDw//4JtG4Ymngavym5rtrCI6Ch4ONRoycN49m3T42cf0o+P/H
18/7y2dEC42tOVk2ZOv6wJAeaFniIQqo5IB+jqw9wCboZ4mF74xETs1t5lKZnjDcpJ8c4LsnMKcU
VpJuCpWbk1vlz5vEr4VpYTsE2yXB8bOJm/D8wTlZOqYB31bErq2NGdCJzx6AV23G8ac0FF2FA2TZ
kBmutzv0BlhJReaIe0VjkBj3oxFl0SaUsnhPVJMxS0wKvAx2BqS65enML2wGGokrWtPclJedV95+
/BvI/3IqeCfyErIQhnDYV6+FJgklBwi0i+IrATUO1xnoRbETElaDwbDuiC8U24jE1KPnJWDMTL3B
j5dT0QXmtvYdKBru4Oz91jz3ReXtwrgfiNn1m83HO6po/CZ/vr80kxsBZKulUpi6vlpipWstoBnu
vNGNcF/HKMBdq+1eyPcretShWAwJ/ayglHqhwKqux92Gxx88ycD5ufQ8QO4FVq5F4tR7E433vEeI
fPAHk16aZCibAdESDfqaRQ3SSUTtftIKeX8fc5qFbsgCgx+HMh7gmydzHOOxtBmDnOVF/8hYzdYn
z2hW4aTja0AXtE+eG+/fBAZ5r/STNHoPlPGuLnKZpD0XXLs0Cv+mu9jiTv5/uYsNg+fTVCuwABFd
PZ6qLEVzh+RrnloSQk63fuox0c3arEiOpbusUUwtXGGFVLkJFf34oviXQ6RooHFWOb73DX2g85ar
ypTVeMvsxgcVPh2yJD97UL3/5bjmNJPnFJUwkx7Qn78cehe/hDMtocxhgKsqNpJNRSJ1bmNVS/aB
V/36Tw8LKQj9rbEyS2vaujql4GT8IqhQZpRDQSgTMKW5preUFz49srG58+dNxQOYkU2ZbrX1fkuV
Gfd+GljOSFFO7hO0LFNzUDL7G6Ds2urj4/qXrVljNZF0cB66+nUTNG7TvHfKDn68juu2RjFZUmLz
uhysvVU2n1wc7xA4CkQIzqIC2U7lyTahWN7ccHQREZp4aD0D0DBRB3s4dhSdTGVGsYpEK87FOMjt
JHWA7IjBq86PfkSGOBmlUxxKJaVqYCY3QIR52ZrZz6ZVD6KKNymqwyM27EUX9fFKSUrjLq2M8pNX
1PuXI3tMLd+mCGrLsHz+vOacHq6v2WNUV6ooXwpcKTydBpwdbTdshQcnRLgdDAtVvYsM89Om+vs3
FQ10gIE01mV8h9cPDzUfetlzeFg1Qe2szV78nBptieG2KOnbdSa5zkoUyr0IxbDVPGKKWi38kdWV
equVCIj/wyuHmrAsmxr1LKG8L7qFcWD3rWFLCLbqEyfDX0jUuTB4whpAYfXxxt69EumcoC61qX5y
jera1StRGrABamxtVhXDLcWEilfOl4xBUzW8J8BAn2W99dkJV971jdgoJxt649gkom3w5+9dZ0Ej
GURykGCta1/TNsMsFgfBwU77domWwsNUTwXGwin+UykTBNFocD3LJtW2yA6IM7EvJg+9wViIMrhn
RACEu/mrrPOMY4zpGCtH9tkYwfsOHTvNuBKP4OlSve7kdLVaWgaZNsBSM2hWWnvubFTsyGHF3IY1
uDC6zFxlAVidCk1zp96HchF8Uol79xJgJ2wQPBZNVY3EoaunpQjwq6WtSpPeib1jQO6oJdAed7YV
fNIGuR7FUql+sTHVhm+JRvtdw9ihT58GIy+GhOh6W0PDpprqGsiqGIMZYl1adDx07qqwfWk8lDUx
BZxdYDbe3i6rY1k1NWUeKGfKUHUM4aPG9ISX3GYEErr8ULc8WswZDFuKASno68buv8lSVq/Ksies
KMlujFARJy9zxK6gRKV5CYPhFfYdb6BYZdEY2A1BrSw/vh/kd00vLktGLCx6BAxfEEP957UJCqDI
NJ8UNIBm2oq2fMnIQ7Po6PtiBJG3XRbL0IZxOjoIdJd0cL3bBJZaUkbhWen9W6yYF/brBax6e3lF
/a+kJvPUT6ry//xvZWor//HqYqfGboPN6A2P+OsbBpdNS6oHD0gSPypsztbcsYxvFhG768Iiypxi
3onyN4px37DIgvHkQ0bUaFLfKrV+1lT7RndrsfFrFPdg4NI7nrfPflKGp8iUVk3gPJHUES+6Lm3v
VSEjbQvU5IZKmjIj3eUHDCzlPBpUkNrO0Js2m7hEOi8Bd876yHn2W1f5wVXbbuIC/H9W3Wu5Xd9h
fPpeDW1CzIIDrUjFKZTR2M9cAJIFtraRFp6c8o5QRqthhIOXc7bwGzu76RXzV5LLCDuA1WRNb++k
wYEY4oDosuJUXfuIWvsySx5NiUADWE6FXXiLlvEtavYlKadNdBKhr2wCbOwkhR5jz5Ruu0CEFD7R
oSQZlWWFW0hx8hklFOugZk2wqyyBhzorfi3avN0PtjHsbHQr+5jYZW1kHEu6+NK00nMty/65yXP/
PHTubzM6NEE6YOSz61U4Euwxgoc3aQmuC9x3t8LpijZCDayt0LOnNq61XdyRQ9NqWEethvQ8cO+E
RiGbOchy/ejhG3mQeMtvJHgXi7IP+0evNDOGVJUzAcgveVfo95nSw0/NUJpqKuD5WtHcnTemPwd2
aMJilNG/UK24VdTUnw1J+osIgHSb5ojQBAWoU5mlB5WoHMUkh880dCghsIUOPISzJdy2IyJEaDzJ
MyEuWFoCUz1aWXxLpJSOszQgW0Z1nAO0+NMgq9KRksMqdBWIbnIu1lXvWsfACh+CIu03dWi91FVg
bAmPpstCEaNjhG9WJ0F7CFxjqQyqftPW5H+6Zp1/c/vFBa4gitsRnzsnvENdZ5FubEqPvpBoGm+r
qF2zSKl8URt2VCSC6k9U7t6D8FKuVIzY+yxHoguYoLlR/Y4gUuL7zMoe9s1AklVSW/KNagZfCXnt
kFAWwb6I+kUjCXcPzSb/khSPXs57J8h9BKjg2FayWxcgwDT6fCSZz6BRhTdhVH7T4yS9sUPjt6F7
6bkqgVkm1U05DudlifhtEhl6tMLhSTP2Zt04oDLl8kiA4r2ZYtQu69TcQrPfNMLs7wdLKpcY+eZ0
05wjJt1wRebqN0Iko12cYTN386Pq7xlsaG5hxzZougi2zcnSgQdqextVl8NbYbe4i1vpszrfuzat
bTHKQGWZIVN6CNevwJKGaxfUpj1zZHXryrTXcy8nDF0o/ozd+OwV9L6UzfbGfgGSIHQU+nUB02mH
DI4zjdpSpcZn14IqFxCTRjWKjR0SMIwoIJ8nvPxPXdXNvTzketT9L42ekIkmJd8/fje86xqxO7RR
EYhoPIxpM/35arDgeiEg4OUb6mi2+ihK96KMIKYW8SyHKbU1Q/H88Savm2c8bCk4yqBIKeHYyvUA
J9FPUWE6ujTLMrw3mqNhxVIwc9L00NYO+IFMwdTqd48fb/b6h2aztAoZtmfUEVnEtYIlsMgj0is2
C+OV15/FA39sj1tUze+S5u7jjb2r1rM1WNk2A8y0NhjuvGqDOpGv1KUn8B0mNZm7Mk8VXwbLK+q4
XyB2Bh/YVfI6tWgFKyqlSUkO/E/e+9e/7bgPqkG1fhRjUDC7KlhoRVg7BGb99don3sFbqjWuHhLW
ALfREmjC4rPy9bsm5bRRLm7DoLVCie7qgvKhMaZgRDhwieKqE8QHnBXt0kobUMO9Mvd0UiVcVaX4
6sY/Ej8jgTqN7j85/ddtynEvGNrl0qXg9L5f3PWpm+lWzaEbpI73JmnVKj0TFDcFw+ZFuI5tqThB
UYuhK1rJiiwvn+z5muQPtb1vk7ZeDTUsfzz3f+WY/o8tn+sxNrbD84bBi7EeIVMQvmrv+r7vWH2q
/dVnLzKrvoXOt8yL+iG1LJBeAK41Of5VxnL66IcLq8SjzHiSl8FolODyAkGV2vPHZ+y6uzrtFIoI
zeJ6YWzl6nqVpEIOcAM6M8oM3tGp0RkMuugfCcMOsBzl4YzY4gVNzDFXV/2kd3jdPh03Tpuc6ow2
Vteu6wohkEKgObU0q1uGntOY3pmb2tonPXKN7FKeZm/bnPzEAsEc55/uBuKoqzuiLGCseenAhkjN
nGlBtktN+84ww+9KuHUE+V5h7i0jQoyOtpq8EJzQzyJX+Up97GflJd/tEtpTo2FP6IeF4jnPqt4M
m5IgiwKwzFGJXWJHGvVUSLvCG0g6TpOxBp+v7Nyk2Erfc4EzX6wyL23Ji0nMrWsBs3X1tN2ST/do
S8oLXWiaryRULUJbTjdJByPFxYUxaNDOYq3FpywxzMFNv4xIzpPpvh35WWdN6v4C6FluyvglUES8
VH2nIETK/imHVbCWB3lRaY4185Lk6FTtbynJml1uas+O75D9UWd7YfRfKzG4EHVwNCAaca3R8Wq4
ySxSQJ1SjzwY8bBPo3LXoIPaVx5YvhRhkYdAl+eqcar1Ym2RAC800hiyZ11PbUhUKHNViSxxBmpP
PC2XAAUzjINw2vXozmgpKAlii+bCdzaDbG3gNEarpqYkg+mxm6ko54h4t5YV19BJA1AtAnML6tBa
ocWqZqGR33dCQ++MPXxjtwpSPUk++1n/kNT2qoIHI8NxXKahpq57y/ph5O5dWai/jAE2YW6XJ6XM
HrvAXmp+b29Gl5pPEjXAEYA08LdFgGVEJlig7CghDqLDE9mYOLMDKLTGgP+ihkQyWADxkUDGMWN3
Uatu9aPXfvF0IpAgnPHl1oBlBrliZ2RiYWKbHdnxZEKrIQQ5kG8Q2smwy4tNJ6jneR7RcK4M+rkq
UcdntHYdj8ioxkd4oGo9gO0Rnlc5a1A/GCsUYgKGTIcsU0XBuqrj71UcPI+V+FVCwl3kA8UoFfMx
llsVuEon2Yfcc3/TsUhmQZKSt9L75Eg36VJ186926jxpWhKvUarOe3JoZn1heKcagH3eflUcrTyU
3rAoZFJLB/JikBKcTet70g/NhobESOqagXDIwIw4v0t1FHUF3mLIuSBzgHD4QS2y23U6FUBul0qC
0y4ysfuKtJ7pTYMZJSq6jZ8k8UIf2jlqa32eJTdh4JdrE5HEovLlJxEwwJOazRESQbTykmiH4gx8
nhqc4l7eDKmXLHS1C+eDjhHcVrudouO0DrX8vjcgKVIoAB4wKzs1XZR0zPCBp9gCKvpJKERScS+F
zblIwxujpRGfctv6lWrOHQzRS1U7arqy5GB8TvICopG9tXssFnTmqlBfDAOVoKrO4Mhmj5mLWoTA
gJWue4+ocxiX8ztp/kNrSaonHj2ZK34CcLSSTmEgqpWlSy+KGT5KRTDcatzJVhF6d33SgU4sX5zE
aO8xd39reY5F9Fyf3aRdNVX7S1J6e60HCjs/FEu8+7gFm4qBkrwl9q6Dj1+bESk4Ka3uGpWApy7k
rHoJALkiVfK6BYGy4DgJ38lLeN0plHeGUAmEqddlYUC8GLDbRpC9b0sPPT40ihfFE8pSUp3ibPb1
c95nP73aczHZhOQhNXJ81PxVHEJ6bvRQbCJJw0behBsAukhnklzgfCawEXGNBbu/FjuoyQbjh/O+
LvRtC/9oFnBGNWD5M60lJMACkLJtmgC4Syo9Y/A35l2mOtvQG3DcVLReA+9LoHvBQim1cNEYDJ80
6T3wZ575BEUOQYLuvyEkj9KsMtP7kYJBZ2YlnD22MHNVmPQwU+w7ctE9lGW9dpWgnVMVmXdUG3gP
NyBfxFMDCmZRdrV+GIxQP4Aya3lQ2M2uj+ECmkDVWjc7pVG0UXTL+MHr/OCVlvNF57EFCdp60mNp
49A0E45FOIPSYr3uDXMX9vkDCD9iKbqkWfiFWs8EJe2v4YAb3mk1VEtR3h5GTkZWyva+8ci7kz3R
bF0K9ni4gTDUZiXBqBib1XAD17mHkEov+3ynjn9yLct3ZgRDAN8AsHXNzO6KjF646rsP0x+3wG3c
u6a+70KbzFEn9GkuKb+x3zo3jmJTcvDc/TQVowm4GShsIZosQmwgMAx5yrbHGEKPNk5pOsiO0pMG
aVUo5t5SVWsDMqLjjsvcpzjiiamJmqBlM/Ce7CRtZjVe5COoJveJ4LTVkLjZ/cB4xr2LCFOJG/i2
SbZRK6U9yOOf6X+tUbawf22YV67RAV9ItHT1OoeUmu4wLTN9dlkwGoJhzRjDlzefvS4zrVua1lhV
xalPq25ztZpp4avP0gG00oDtPdHJgBq0lKiarIIDzB87ARQmN6mckag1/n2dNf0vMZPbegiyTaBI
RNElbQy4OK4KDNKJMlAgUGzoNKmiHaY/l/mW2vyO68pZTZ+1/8yVIzIOC1fka5DU21BkyU9P8BgL
fb0645AJd7wtkpUsJ/aT7BvbADTGTylwuxk4v+Eco/XZtbyhV5ZrK09q3u8wxSQ/HQ8nSlU42tmE
8rRtnaBeGUbUPgFQ2k/rsBqcw0ZfOufezkgDKb9Z1qA5D63c6rsIA//cGVTQCl2UPJsl97YRuF/y
nreLVgFKnD73AC4v+1S4m2lSzbH8J652NorOOOdgBKaPUYf4m8GP6azHQ/IsVRXKa2IC8ry7CwYr
P5ZeftfmqncvGO24DzufAcDA9rceRst7JC0kmCfmLYY9QgFJAyV5K4jszbQwmAz9GDY10ja+Oq0E
jSjhy1Gj0j5pzolai0fltxl06YtrGi1KmCK5x44KwEsClS6PatGsNkjqM6DgDk28sWQ3e+lj95EC
T/xkdIB+3RC8e+fT5GpiWQMI2rlfdN/7Ma3WI//QdvX+u57HA6HMZnjrd0q67QLFWqemFt75Zgkp
BhrCL0PZTasPcvB+Zjzo93pT2qtcaapdqljyifc/FeguEl81u4QgyW7ziD2XqGSeAPI5vMub4ljY
ot/T6gN55KfVI2KdyxHaVjsHNJP9GGxiuvHxybcOzZSNHEoJuYEFF0yeY7/K7PIBMPJRcgpC4TPa
iqSUJo9B7bfoMnA8eoFIHh1TkhdUjcV6mit1IiDvz3dX1rhwjG9grakOxehx0kw0sUXFA+V2/C7o
ZG3fFfzUxGHFj63K297x+6/TzAr7zC1RAbvpmxRamnteCbNpavpTWI99T0j4tPRQ15vGhOA5rUlT
lS+xIcFSGTeTNwEtGwdPx/Q9mINjWr3kXA7AN+VyUQa9t7nsRF5rS69Ti9W0cOSXxdqlK/fXARRW
tK0jW55PCxsBVTzhqOg8x8NTQ787Qtb4lZKPgT4XyItJjjXm78pNDo5N7tL0hxEUYk8aPKRpV+Av
eV1GDz3APNPil0+xeQdFVu6nr7yuYVqCJmd8sAKFDVxmS6m0gkn6/c0KL/+dvvhmrXmM6E5inIak
HXZF62y2+m5146ymM5Y4arXtNPf1OKbJN1/2VZdMqoTfb/zW69zXHZ1mTH9ejyWJamMOZAEc1Hgs
08KXnXld+nVOKw+nGs/7pqwguwRKvoVorx7NLFePbW6Y/ayxEKBUVeCvpQzu+Y6gy0yuimNplx2p
UjR51uSouKB08raHRfH3t4UzxoaWcbJ8M2eaXSvqGo6avLusIjdVY6vI2cHsy4aMsXHT03KCsMlF
iadiHrTw3Ygz+Xvd0zLS4H61i4LXQR8icG2iqD4oKHgukxI8oOWQ6828EfkJcV8HGXJ01Y7j4jSo
bxBw00if/MADFQZC1iHdTzbicbHAVc/kI3iHhoEwMBy5cWdBBNhfJqHDPuSSTQDB+IVplUAVHhOt
7vaXVZJO9cX0qLNPG53+uIn3XHUi/msdatt8Hdreuyxx2a3Q+ObKhrW7bMUOih9unam7yyqL2P3l
pEX/12Te1S+0v6q/FmaYcox3AiH/eph2phJNS+b1X19xooZhUmrM29e9aitQYYLq7/ayFehwyQwj
ndhOuzQtSFXg/zJ2XkuSItGW/SLM0OI1Q+vISFWZL1hWVTdaOzjw9XdBVHdW19wZmxcsUI6ICHA/
Z5+1CxzDgIbfT0zDIoqgfVb/2od4FrCm1s1+a1exSN5XDEjuy+YbBV+PkQ/x7+1X26D3CCGMrrm9
t90ZHZ3evFO3pHnJMLZYtDI2YNx0Pz9wmCbjPkmV0PzdxQYZReCc2b3N+zcoKpKlbhf9apMRNJ73
COM3X9dtMBYFsxnbm/txbKtOFmDPtM3XubUOBBHTEP3mfm4ypcefJdgtVPOxKfirF5FVl7+12wdJ
C+moSTf384OwLheDEoQbxn1wAaYJiVHeV0PiMYiffl224moLV5TWr/kmxOjD7juNLuF0DxqPYbZX
4E15b7OFq7soIJivv841UH0QCCgp17/OzTUm24g8A4TAIXWNYhKhXluBH1jGy3kjzFUObcEIRYid
Qt0+jrUlzhqj/HmuG0S9GTCtWLRJ5J90KA+2XQP+8yaSg/nfWcb8d/B+MoExBots6ATeJ40LAGOe
nba47y//WXufTTrLPVkTlmLadQb3z4sCvomZ5T8vnxdFLFJdGPulB5vHnrAXHqHaE8PSjTJxMebt
88yJzgbeAnNb/r6WFqEIA5oQow33JGBvzNv1St88xhMaY2p3Psq8fF4E0/y3o/+747zPvFU3ET2m
rb4WZVPz/+54Xw54kHRV0C6TMttoE2DEhbr22AB9OmsiXn4t8mpfPffxJwZQZBmkfCSnIx+LQBmh
kMFlsgrtEKb5y3zZWkEQBnjdWqHYcyGlCy+pVgXtcuenK7R4uD1kI57W89m6eP6dBPiVeW6+Vm3i
qRSAVX59KxNxZdrit1nVV367Vd3Ed9FZdP9W5bTDNDu35gf13/6EhOlgw8AbAhJTg4sZJnCMNiFk
8Fz4ROmJwV3y7k+QmXjCzcQTeIZy/VM2oWgKmDRigtO4E6ZmnIA1/oSuySaIjQnNpp+wNrBaJGVG
FAdiZqe89xP+hn68cqSKJX2CBHMLJ0iONeFy0gmcM0wInXKC6YRQdYyJtqNPoJ1+Qu7Ms4q1sZqF
PiF5sgnOo06YnnoC9iAROyJZKJ7lBPOJJ6xPoQP4iSfUjzVBf4oJ/xNOICB45b/OqZ0wQdEEDMon
dBCBiZsxwYSiuCdA1IcJnu3SenVBhixVSv6vXZDB3RNJjHdRNi7x7+phbRtJi26Lj/M8Y8pfnwwd
oJ4tBoC8/yyaP0V1NY3bpz3m3YzGouomBDh6b4tsNbCHr33mAyRpUh0RiH0tvzczz3/tMc9WlSmx
+FAZUMyH+tpnPt79KGbu5Zs41T++dv5z66+2daUk2Nml+69LnHervJiL/7qUDMzmwg3gJ/92W/44
/Ly10jrNLgFF8rXvr4ufrvvrlObVVe08laPibn47wa9N7vs5MJtWptk79zs0H/O++dzEb+cwDu5B
SvyW//lSvr67P0+67E0o5pWJndX/clq/HSMvsbl2h/7n/3E5/36X89Z5VNu7Inmtu+iaOkPxrtU6
vUC1EtcszrJtNwzDzq7S/jyaWHH6tum8lrnyXbRD9zcXWNiN+VcYgfdQGSK/RAVcbcao6imPMKAu
fSK8vWsKVFfaZLFeyI8RrENTRfJvO4w3wM7NT0NOfzvPFDfTRaxDiUF88MzSPMKtNlctntDPeU+/
Gi9Q8VOQ6uumg2OK/YqxfPjNI4y9jJWhvWRa4G5z9KpbwgDdZV4xb8Kg5+XXGU9VnmbzEzY7NRaW
PzyPEXzWIQrM43xgmUTe2uple5tPaz5BYYcEfjlmPMSHSuC9oJDwXJhCwCKaLpHkSLWfL9sekxwY
WWe8ZCQlHhyUR39p/lIdou7v6b650w0cctVYRr2UZ+pPxl2PWfq2MDVxnW9+4yXFe9EH1/tdwgDW
rpLohwL05CHTne6pNjAgjarcw60VtrpDomLdObl8amuKpetqjH5obrScz3j6XskZkHXgvUhpR1rt
a0rn7pMBpmb64AsDpxwZ79ShxlAtz8+5FgU74I5EW422XCDa6l9dtSmXbQfiP9S0S1bD8EhqnrF5
MvIS9X2qW51aLDDHpdaVMZLQMJ5KrAlv99RrXv2ZFvG4ghr7HI50jhLTC3BQiioUpLxF884ctmKQ
zdrpHAXDqoGJ2n0gnEe+o7jhudOUCJdNZVtVdUwfqMvfR6d6j/BS+0vUxsKBnbpBtJjuktTISPrq
zclyE3mLzHKv2uiHxjioVrFj9idLL3DhreEz+Y1qUDzvG6dqLMzTBOHjnRhBuI3VbdYmGgRFvOo0
4yXsaIf/QfKEvgmc+lhtKMkeb3lFSiOmXO60LxL/We9HFIgGXozYLBeUONavKlh8bk7ePHiDvcVi
lkLuTkS8UJIXTH+Cl1pM9cFD+YSJ2g+ly6ylr3jNKYegyosWl7s2gBNTD8WTcIfqQqHQsA4Mpd2Y
3qamfjogJ0T09d3u0vwt7yttSQWRPON4kiwsHbIEJ4aNWCPsK9xEOG4AET9cClC11q+ei9xo1pp0
ur0xTQgmacvaxWGLGtSTUafBabCPxGMNjO5Ygg7sZ+5kNj1bFqky/0uLGuXBLLLwkOtWsfW4r6ea
ns/aULrkMe2uwsuURdvQk9RqyhyxS+2/kZTC8fbdDvr6x1hVLwMEqBe9V9F0VyV/8Dw+tWUfn6pB
6DstovwodUfKEJwoeVN1ugHSJ4yrl8esrZWjZSkSTG3Z0x94dnOicSYMibeEevBVmTTVRqE7dMMf
Cvcg+AkkTd+qDN8nSu6sbREX3ludRI+lVNTHMKcG3UQ+a/kFPmdwfXZ9NZ5IE6No0HEsrYRUhgeb
QOgpRfAucgXzNRVgNKFj96GPtPgt1JENFYnzvdEA2fj4eq0Iu6LFd3RzazcDrotWpl14SijLtvJx
TsbN9op8yvY6aKwqhVOPss0fHN3fCsf2v8PDWlQJ9p3k+JG/2cK4un1vbksL/GYQ6vljF8Vb3Qx/
VkOenHMvtpfjBN6NVBN32RxkxnyLyjIgm6gHxTqbbpZQ6HjUnZ8e0o68fFHy9CWej0uhGG/UQi6q
IfXeqRLHErMiWTaOfraiBJfvsEVWUibZY4C/1fvY4ekcJlFNBM0EHlVXElxusY+hqA5GfSTuDXNc
99Yxqv5dqMTWPkjGc12UuK34tbhStOfudLA8D5YAmp6V6Rv9qXEpB3PPsBafsSF8Sxj0fvhx7S6I
gZdH4z/LiYTiB1b4O7U0XHWZd901GOp8n6sFJXNV0SxVoWRr6dIjbGAtALmD25XEFmYmzqQWD+qr
3dpHJTD6o64Gw9EaUuPQDi+zq4VXEVCF1O7sq7yILtSxr2rdWCqBXGlWlr1XPbzasSjztTHNinJ8
7EZClHhcFFvNaJpt0nYpUKbAf1QIUBej+qb0Q/08T9Lh2R7pEkI3dg5lFBsvE3JPJAlRtirjnvTr
vqvw0lOdbivIpS4pWC1O49gvW3qGe0eWxpFkk9s+jIULAsV/iAwJINP2wf0GxisFL7xw8iw7InAg
3lY67aLOoK7CHDevRosEV7PzVWQU/UGvdYmdoyIPTZi8B4X9rSQD1NrgskpydjddBbkFMl7yc75m
1JGCeS/DfWVn9kOiKfaNvA29AZtK2W6snRtWsk86kOeL7Aj9DMp7QmKAkgrDxdvIVBVxK2IL35q4
XJuUra/ptI+bBh/tdVKq6rmDTnaWxvjdQGC4MM3RuXgNDih1XpGqzvNvs1sDz33ym2+4Hhkv5SQM
VbWSW5Xp+n1W0bVdR8I4mOru89Lj2WfVGIa4aBpJulyNRL2I4VDmGE8NYfhMVrp8zIxxaQWaf+PN
8SRGKwHe7mA54T+rTiwuYar3+JspxImrC+dq7hQeWwetxtLOSoHQyxadTuVZ7kJJgz2h2XMa5vAy
S37wZV0dS5wFULCeYlK1KB+t7hkTpOeurabCzfp9sN6G2DI/qAHUVhTaiL3llw0SaoOHUImjF9JO
YwW6GZdXtLrrmKf8CuiWc5gnfZxTDBa9RiHeHLasL2MFfQOHPv3qNxe6dNmmcQsDcSsaLaSLoMqE
fDc00a2ggAa7eZbOh5nhngLWRMEcCNc63PW+DQVDNCOwkl214RrH3QgudEVoGoNVGw5rgX/wieoa
7YSlQUKAnaSLmWnlQRPGsMQ0KvxMyXi3VeesHNcPVnGPckzBCnrfp3qE5w4+N1bg23BrAfALjTBj
7tc136pvL7GPxQfOE8ZDlKo7MRbDugHycGqMMr5ZPXYMjqHrFwzx4getlYsgGsqPvERbk9TkKgn1
PnMzqYUNM4zvCivBQFsxjz7pNUrOlQoYkqHtrKZJ17yQSbQE0SeCbv/ZscsNPAflQIA9PLvkT8n4
Aq6tMaN/jEsgzyMg2CXeZ5iZyZ4ckFMXGLedxQCCdpavBm17qD3s6lt3erw5Yf5CsP0cgPI9+GWK
5llPkMrnSUYOTuJikgyb1tWzD7ugWM3LF0qWB+sxlPHBLCRKUCHW8nvVm2EIXKE+q04Zfvb8qenV
BdtGYkAUgWHE7wKoQQLoSW8s9VymB0U0Yps79PKdzEfbq1qL2qkAhcQaxdimnq8REVT7JCySbWyJ
m9JQel5UWnf2cfV8joiVErty+ktmmxApC0Xd8x7NH4oiSbaRGwLD0HuMaXRY4kNBIlchY1+VJgbq
mLmJETF/ABkkjiGDNLEFzLXiVclrsOSB5QoyZIoPPK5HvoCnBGXEPDvXVf2BYHN8TdpyXBPB1D9N
DEnTKLkEiT88xdan1Pv85vj0FNywblYaUO1b7JC4twn44Ccg0MBgAmFLJd03YEikmwwHC8O7Ve/b
8hATCl4XXvTpll1xyuDYgwf2HjRjzJdS6ZR9qbQFgVAfVzd8HiySUYO9aFGbLKVwmktTl/WyaUNn
Gba9WFGYGRMOMLpNF6BtsV0fkGTnqT/djgi3ndtXH7L5gzmhT1SAV6tUKN518HZxM/ZPSY5ATBvR
DstyMBZBU7fLmkKMS9hFn0VjmLtOwMkwvQ7j79xxF11dG5sCsVIxhNbRR3j3ENRme6qKrl5gNjIe
4BgaPJoHcytDQ1z9RLEWSRgUD04z0Lmank4pzM+FqAzfXtAJ9ZZDSM5q1Oz6yc/SsyLzgLBKOqlX
SZ1pKsMDxcfnjU7gk59aK6lmOEr1xppYQ7vUJQnsgZ7KDoZYstLi0XsfvPwx16lVdxR7OKHZqB7M
yUsi1tzgSsXmpew0/WKOqruIealScjD+ZefEcBxnOHaqz9fRjOlKrIOixk/Up97LKPxxk5VXalf3
uZ5uOyTG34ROznpExbmuFTM58EXry4ETH9T+e+wV4gqlWJ6gFJ355umNA1f7IAH0iJp1+AzNFpV3
ecL3Iz5RXGs+tjp4+THCWlzUqX5Q6neDR++7vig8u11g8IXFoSxguTt68kEsjpOvqzMF2/5K9159
6ZXfAUlTqei0wzq1B0k3Dlp8N72nkw7sIEXVQDHTjgRVqwGxMiNjryvIUyyCeickjx9d61WvDCao
j4684KqIkFGGNoqV1aNaqHI3O1R7JNfGixdpNTELEhwadRpOYt6QwQl3mTB2e6hbY9d3YWqsAJLY
CBDwcrHNdk9ZbIstd8gYYPqUg7uiS6JOTcO9WhZ51e3HabXiDd3+axbfKIJ5GuYzgPn3Pn2U3yZf
y8DLFtSHtM4yiYXcSzKucHlsTZKHsBGuCAzxsH5jAJKpW8P27T28D2UZ571yHWQwrnCXdC6x1mm8
5K5m6CvY4albRVJfPdrinCPwDwoNuw5EVJgpF1eXikACFLhotfHYLrVG1oxgW/QoUToswmBgM6hz
Rw+z6Fo3N6kZ7mtq3M6Y5gW7SsVKuGmuKAe7E8ZO3IsMBGXcNj5Em6mgN1bsV8NxqEaCao+Hawxh
E/UaxjuAHioEURmkvUNQOfha5FP4EnuSJvXPoTPgmpHvlM6IjrrAc9xPRyzszP7Ryvt4W7lue6Qc
DleE+eM8iaOqW1vkxqbkaXrEyVAaZXukzo2eRolx6XGeTxGXpKVhbysqOllh+MDwje6vOqqZLcyM
9zQ2jA+aZzXUxsXi2EyTeXaeoLAvl4pqioXWYzjqqS3SnKxBjcMkaCSf8MTA1TCI29WoliPyuqlP
BbBu4SRIbhJ7aMV9oZ9VlIsKsMyUJJ7g3Q87I0H9aJSzWY/srZOTYWHWjrgoolYqLcbYolKNA0AH
4zB/Eqmfr4sYhOm03HMy89fyafbPbf9dptMFqh7m1YmnHny3Lbd+Di34vuyreV6q/49m6pCTjzVZ
Ptx3/v89/Nz+3LQnqP+KlGT3fz3VP84lt6YuyLy1WdneMg0GfJ/+Pct5xW9XN8//b23fT6EGt6ob
sAf+beCPpuZdfzumm4IRlJLy+3LIL5FpG9+xwsImzkyrR6sIGI9l9rCykiH90HyFJGFtfBcl8nOo
h/EZpZZkzF4ri3lXPfyJVl35wHq5WIWoIQ8ML9WrTIhTzRuEwjskgfBeW9OBWaKH5lZxveTZ98qP
eQP6qZg3KGP6BIC94S7Kcd2LSnkj1L6dt9CIC+CnEVqXMXAU+r6Iy8fMSb47xRLrVErNIipGc1sz
jhh7+ecStef97IIwQ+g7hu/EieK1q8lwj/V1fstxtb6fXpWJ51EvkhczM5OtZgfGxspK90WLIAtP
98ZtQLWEUd0/Cs/v9+aQGbzwbed9pOM53xu97ceFQhUwDvZNdQoVeojzrnHyzMOn/AysPFlhw9Ue
2pgQYAN8935wLfHgHhOyZ3zFMI7QKA6qrYtzdfR9bsFQq7+waRRPGpGonenM7huh/uYk/Nym7yWr
A3RwjqNcJvDQAfsepM+MMT99xkbTBsGAQjNVav+ID7pxhueG6e98Xa1c4shdv1chL7Cx0cAA85d6
RGpCf3fatfXCJ6XMmxcq9TDAKVRnIywxvvS1/zi3TUCTUHVUWo96XDR7pS+cVdKPw7vvh8t5C+mg
7ROApHGWQxcOAyxb8qZfOno0fMNMdpGDdPvmI6RZe0WNmSmvr5dBJGe0gt6nM2HMOIZ+Trs6RKqC
k1mQht6n4uh7I7K719xF/tbYRbmRfRJ/Q9+/mjeoSmqGIXI7x8jm3oST5+HYDe5nYuWv9KviZ6sl
TuG5PWodOWoftrjM65Fph6tAFfGhwQvhhvsoWfF5x8hPHiiAdB+NkB+5iqUBFp20qJcvqd62H05k
JmvL7eQu7evquU/Dl3m9h8yU6nVhX3JMc49CI1IGjcr7bDsoZoHvvBW23WzqTA8R7Sraq+8pu3kD
1+57KG6Fe6IOxTmrkznXfF/4Yi6TKc8LETlr64SGQb+5yd4z+pzznl4gcInpO1y4qt49uq7yVGbu
GUvH7AmLENwhxhwSEc4Gu3mWalP/IPTy5zx3n+Ay+xBXY3e475WE0T7wIDyqemcVizj3H3Of3lU5
tRkpTb1Nolgs2tr4dQhXQUKlYBA8b0GMHuG/bojl3Pq8zPRvLVYrt3kfs8m7VZuY42rewKEC5rGN
fnydspVv0xRhcK1V/YHHhXgrap4PfZ4+SQQFN0qCiM9n4q0UQ3SIc6L382wWw47RMJ/czLN+QW80
LbipNcnvtza/uYnIXhUntC+NrbzPLXctSlmyyeNy3gdxS7lsRC538z6J0F7wL2yvjQUaiOH09PQS
bxQ3l6e8ziUKPk6Dgo1sY1VmsOaRId6wRk8XZaHSQ5+OW1nWJoiL4qnyh+7WEoGed7KpIDgEmdny
uGMnR/jYjGqqxs+DnYKOvnaFJfBpXlubFzoi5as0NeNS+ePHvFHfEkEHMaou59kQdu5SFOFwP3ff
zl8EtepXqxb1C+zKh3kr3S5yXtSMNKLPCNcQ8t7/TKhnVU9j24wn6Ojlysu4jnntvOJru/nTkPN/
b6XhLL9WpFqPjGOebweky2mcTCjyfxfeP1YK8TiMG3dfO04cBsJf0TmB+YSFNWeUDF5LeHM6pabD
TClrh1WSaVTXfO0WZk221crk/evM7y0RC7VW1M3RnftjF6s1AQrHg7g3Q7Wk9uAmBNTyyeE4IJWQ
TUNULHfXvlY074SGIXqN5dLUM/Voe0N4IoRj0/k2/XPNG4mfQL5g9Kt+QFsK2Kn2t1rfDm9mES+J
mzovvR7sjaLEsbwU4VJtk/EBB0pxmSe+rMVFmnm4qVtU+X+sSBJdWyuNha3Df/coXKplYs5pMa8g
8C4uc1NmU2DQWGGk+NX8/EkDz7ryc1wt/lgRknlZQRyCGzQdY25l/uTFMXUacZxRsf2fFdWAvC3E
w2/5tfG8SV6rePNKh9TidFnzsnmCOwXmy8hcVn+siLsSi5tS1H+uUOpKW1B6oK2+Wpk/EbXj2QNX
b/3HCrWnwKPy3erPFZpA96NhmfXbivk0KLiF4Klp3PvpAr9uop9SpyNKW9xXzGvnPQYVB/WwnuRC
//0+EKARLmnQH31tPH9qpgJsYzTGP1fIWv50bIxm/9ghQTVBNqa9L49yyqQCK0QQxwPgES1vuvKU
Pn2UEYXZqS1wY/K1fMXPOHz04rFYeQzgrnmhlyu/ER5u4wpZMIYyV6J69UoWmXX1ukCsPIaW1zxL
2hV2LNpVhlG38sx8vKaMC1ZSs+Q1ICbK0cLuKiv+fSle7VepD/gDmW51DXJD5WiyvKKE1WjPzK5S
C4wVlWDJVY5ke2WgRBwtsVhbwErQSxuTUse/KAHBQs9MvAvV7u5KCtO+kObwpqNZl5xwEdcWGNSF
K9jbowO5BF0aQs/xh0uAg9vai338jbw+XqcU2l1kzRuZf5G4eJ2ZsnaoL3lGisBPoUlI2RRrGef5
JQ0ENjFpnnI0lXIzfMYueYNPUFoN4YVq12btmYNyTquqXUu78M5sgq20xktZpqNcY+pgnWXs9Gsv
QKsSZPHI2lA/B6JW174XEd42R4wffKunbtLV19JLJZ/IwxvSi4jNELMhnv4KJgEZUNiT8c2LV73K
1bM/Op/zOgeR9DF1eWQP06ZgacJ9qrj9Yl6rtV68JbxnLuddAZs168kXeT2v7V3PWyrExjbUs2v7
MK3HBRRkc4qedge19+wXxsoUQDUZ3PhplkRR9ZBIdbzPMlSdStq89OS1lfOSV+nfFv5ip3nbpIo+
GZU253ld7IhX7PrCy7zOUMrbGJbqViuiZCMwjl+XJYp8NFA2T/KwgZJoe9bw4MM/e8ChIcKeg6TX
7xsYeY3nktEdUOX8s3mkhHyEuLVzFfc8tzNPggHvGUYFpDj7qtMX83b3g92nFB38ICvgbubNi/nY
vHapplKqbLJTbU8RIItFJqPsU1rurQTE+VxEYb8vUzVeJdPyCqMnN7Hjb/hWKQSwcurqvMx519pb
GKrpp66ZzkqCtdkpgNBf7ACs4rQfVowxVUtNThmCbz+qUISpVmOHocxMqn6N+oKltjiPAGOSrktx
p1W9g+XI9oq1mEZpmF5+D+LxsXSxgimcpNtaAvmYmofDmxfSF5436LR6UQ7jcC6otTxRTWMt+jov
v+cDlLi8I98jjR5WtUd0HO7+s1SLb/OeRR3UlJa38hHjOKgCScXzxE39zya6H7uElrGUqSfJ/PDC
wyMLvXIoyhN5r+o0f0oI6x8NRFr/XXyf/XdZWDGms/HrvO8eKDptTGujfz81zYhep/AIR7A81eqs
f/hjO4trIQqtbL6W/3HYptLbtTEQD4mkQgO/nca/5+LXPqVZ1D/9tvLfy5mXadBclorRKfer+vNc
itEYDjZAlPvGtyZXL4NTFI/qNEm1kfS6nR3zPPmLJG20rnANp4JLECfCIacx0AsEbgr0iFHJEijk
irgWAUFVBDejVQSo3oFRnhIGt3lZCSJtGYN3JD+nvoBK6SXDMJ8SMS049Z7x02IMcSW5qG/bMcFw
3Rn9J92qdrgwm5sMPQUCIzzAH/xELkuKKJdwpKgO8JN1H+U/vMxz9+oY9uc80o1dIcfHGkWAmmpH
dCWEg0obfZ8VFZIK2TwjzJ+qS8Fo5aOjS5TUcDlHo5DbNqoOUoHbHybd8BiIBitFvb9S7wW42bJv
QaTpZL1CFyaHgrCtIruYttkuiiqxypJK43EK0iDGqGPjK228MfyqWNk6joZtVKZrV1X6J9kpA847
+QlXxf5JDIO8acZjlGbvPWaQF8XzytdW9CiC8+g2z0XhRvk7HGrziv96/zi6Q3rVqr/iySGtTsNn
OVjKLlWa4JILPVkmgae9B12/z/pJdmYH9Q7DXW1pVkGzdAI05iqXtyII8BCqbn+dJ4IIx5mq1nPY
W8W7U1iviAgmI9wPPW6sS0NvEqWt4+4V3GtWZMCGLTaa5jfNHtcANF+rHoUjUfDIpxfpJ3gowy/Z
JZW0V7xr9yFZxAMlJUVB0U7nrkrKUR6kUvoPhQYUlpikuU1cXg0hfQEG7fUIKoJ6srSiZk4Y7yHU
oKVpEUAtqymFjVyCejeyPKULPMqiJPQHGvmToUXxi9M+e6adnOPQEfs+JzpUZMmZd+vGxaP6XHpW
fFOV8qUw4vRYRZeqfwqdLvpGFTGg1Wbf47W2F0XwN9gU8N5TJFGTI7hnaVZH1V3nQVx+y/RY3cXd
hXRhcEpDrkuQv3tNGE0d3LGA+Op51Ja6KiWWtaFsrD6rMPttUAUT/9zi61VS/0/dWtsOzsJsUdA2
vJOx6VKPTWPIJZLB/i0g3wcpAoPCIPjLzNK/NG/UgJIreBbGS1CE6TEbHH8ZkiTfdZVvLSpkYitq
IJzVDJ/KiDdQqHOrpyR0RvQ+MwtcWIVYRVjB3qYlactfD7eh95ig/EkhdPUQDa2ythLrQ5aaekzL
0qSWC0tS5CVlVoLbDOixO6VFK6Hi8hTE2EyjqvFikFxWo6H47gaYSnVQBval27x6SlKcG4GIqMG5
HnR2li2lTujGUBhDY2180xwn2zuh02xMOwiP5LXcnZ+LdgPd86GZst+1dHl62HW8V+ToHnzESwtf
QOOml9Fu61DPtkFU9WB/CHsMFON+qmn1Orp9RxW7h/NTmsuzHnprjQecrozbRKbOuxMp5yaKsStW
R38bd9reIc/5zO+/wIXaqEnUBuk2Mlp5zNU83QbTJ4qXUnK/Mt0pQbZXAvIjC7TL8qjI8oIxudj5
RYs5qm84275mMJ82TUW9eyyvBXwk6g6wA+/MKL6QnQGNgSQCERRHNEf6iSoGsfvCD7wFg34QrqSn
fMoENgIBHD0EPSH+kwyLBvLAS8jQ0Gyb8mBM1X4RdP9jrxNIctzU3ZswSx6qLmu2ce/+KLr8KOgn
nwy1rhZi4hbl4l2G1U4rKoB54iNP0EkOltdd7v3k9tLyMr4GldCWGdYl+H6PxioRXrML1FKs0yZ6
p0Rb3rryWBZ2/I4QUNvqFj1cC13EB5VeUz2hzVjRcQmz6foNGxp7gSBCbOhhv2lkB25V6HzLGkrq
6asIxv2ZuhoSZwA3X1jPforiXGvUN00dlIM0qaDXM+wWDKm82jU/0i7BJBWt5ZsylNarE+nvloP4
U/UmLYliLC10PZvOCK2nahLv+158chwKtEilnlsFz16Z6UfPVlbR0DXkgAf9NKD7tkP9AwhWss5a
H5tKKcWC25BtVZlA+S3zcOtok01r1xnHOrWYZPEN3Fp4qgEsPmXNoXea7lmrix2Me2NB5ofC5NG8
zBMvq44uDl6H3o7iNSXcUO3HqLoqDCCWDvVxO8dh/OkWfytF/BMvbawRfP07qDj/0T7HZMpNRVhP
8yQS2Rt+F0cdLw/qIFGBiboZPyotexZqi2VypDs7EMFiZYRRsNFmfHzmPuZ82hlDle9dtYtvpoYE
PDRc4z3q1B8MBdzvtcQy3DV8ZPvG30FoZmuQpOZyMsq59Ur2U7XRqjeTmiWV+c+mDodNJutnYrYq
aqvwpFKSvaNjnO77KSbJi1nbgWekis5rXsw6tNZWyX8jTNADGaqlv/q2cYJ7oXxXHEh9IsCNu41R
d+JsnWhIYLToCpJCKLGBUqwZl5Xb6NRzYuGgD3X2o0EJAuDM+1bGvbWaqlzdmoxjr2DqZkqr/x71
P+tWEzunjasdNdFbI/SSN1MvKdcAdLFC+LkWkxKjC714hVYIGkSr7/WkTk97y26alU6KFCEWr1I1
Cc51nsRHHhs7LdFcJLi+8zD/lWRgvjSDpJRvKuMgigjLjdFB2SiXrA3dvZ3ELWbMfvWUWPE2rX39
0Y37ZonzefxMV/kaUQW5Hxq7IcWHPggha3LqsHNuGW9Q8nJWYKR/KwyjWxRpnty6KAI6J4KVQ7ht
21KFtfQsuegT9ykdreLs6d5q5pC6xICftVwibUv8a4j0tW3raNWm6T4iPp0MRvBuaeuI3NK3pK6c
fWBA4RoLoqR+p3YHet7WQ5pbxq0q+nQTVD0O0iKQW5Df4iEn5vigR1H2qnXC32tqGS9kXFIOlcsf
MIEY9Ht/t1pHYDGtNg2nubJaGezgOpC0cxv3razP/8PYmfU2rmRb+q806p11yeAM3KoHUfPkQZad
zhfC6fThPEdw+vX3o0/dRlXdRncDB4J15LQtiYrYsfda3zLJWr7EwtwwuxvQ4RGTN0b+vB1ccYM+
FJ3w56c7LwIakCUGXUZrah9HMkHWU48A2UsU/dq+dvZ5KowNDZ58bWqaT2wil0mJPA6hlrtGD10+
doV3lImiy9318Z5wa0AiXZofhuWEF+v6i4fUcbNgFm+9Otquf7Q8M3qSjqpfTUE4hUcjg8Vo0jTn
vbDc5xhPXxb/dFEXBi1ciu041YukV+ABJhMrrVskZV6JoKcbhjVW5uzilx9tXDb31Oxbgmrhsn3f
xFZn/La1fWaSri0926RiJcl+Xj68bHTjOrWQwHx/lr/v9lVrbcDMnVAr5++d064ZL9m3uHaPsw9f
SGpEeldaktMaxEOiqbF46+nW9kNrf3Vuss5xIq21vqspoHVgkJOLO3z45y/Q+iA1GnfkEnT4qrjJ
By2FfzMrDGvevOzK9uH7qxJ+qB3Rfkjd+GYumlcmt9oaBSUKmsZ4cYbhxOHFf8is5JnLTG1k6LdP
JRTIWSh8tGnonjkiWAelFeRxu3W391XVHEjw+Y0QOnl2LQZwlhA2b4tMnjn9eteOkNhQFmuyFGGL
JDLfSkPT8YvRvHAL3mtTIourmbsnqNFCr2v2sVacP/p0kyzKC63jdZVtRk56jC+4bvVjmrTqczq1
kzUcQgX/cO5N45QBxthFbXizFoEv6fPjCfV+0AtVnadwXpWVY9+SSRsfLHs61BOZaFGHIKLqI3EB
BtUSQaS5B4YqMvHDjzQS0cZk1wX21xqPNkPdlRup4VcXpmSbwpmpuYKDHITVg2xeHAz+2zqqu63S
LQTxg12up0R/ib/TNziteGtQqgul0QlPOHm0NXHN+jvzMBpafvVqEgW/GzLtIsWcbUp8Se9pXm04
uU6fUTOI1RxNDTnEMQSa0U53fgUkYIzd7JU49vHotpQpBRuvEFAzJYtsMbj2DzHQ0FOs52eGa+JC
VjoqHxTYM/KQ115OIABrTEoFSTxrozDVIXOQvgEbd3mP4Q3FvbyrbvigqB4eALu5a/oA3o6B1kZI
YktBxfi3LIzpZkRl8UkP0Lx+38CPVWeg5gjV2AyAI9VEGVMZyibX9rMukYZFFi5vVCobwIUDOmv+
n20OPxVVNE29ECJY7r5qvaVtUyWzPQPOJuzQ1C43oeaCxu11exP7o7opwjNalARXGp5LkWVc3CF9
k1ZLG2My5MatLcL94pBsosoyT5Qj9so1vebk52l00FyP08xoG3yoe5v5td/I5EdatVRpZB4HnSmm
bSp8CbojIfvHiy7fN4NW/uhI6NmIpG3hP9bTW6QtS4VVXyx/zB7sLDS3QkbuxZNsZhQ/89mqZbVR
0IFQAnrjmhT6+M6p8kdF6uomLEo7GNqmfu0IO1z7bLqrWgoS3cPkIbTm5MFR0bgfpvYjWbTSZRp3
59qs/VU0oLqJqnS5/JDxFJ027Kdyxps2VleyHdO9liIyiXp4lk1sOOtm4NM7dU+mfVMT9hbhN/YT
O32+HlVi7THTkHVCE5TM+UdGQNOT05GD4jnIyjLHfQRLs86V1J5Lw9hoXV5dUpZwQ48PVJdI5dh0
NpY3ipOtwXbBfxJ8S5XJiNUOVsKL6tnUjKkjxqclqWeyIwhVLXLQ2Ajjk9RNaEZmwW7vztlZteVB
Kj5QMwLObbYgrcJo3BI3idnNnFC8Dx+mXru3tuiLVWEOeILZwt6xNMToqN7RZH1GGU5Ew8LtUeId
u5RQVdeazeetMhAC2PXYbirfvPOCjquiqYha6j9QsYRQ3hL3YbFWHVHz3JvRnPlDCXQsXJuRNeFE
V3/C/IZZwL/O5Mmyfy/4VVmTNpXBbmJOPD0iQDhUS/SXEgUq8EUVzYAsIO/dXtdWZPziXMUOVql3
zCG/I4lauslaSlqLM0SRts+NrocHWnvXsRwGaDCAajU8ESuLsuFUYPhLjA7VQDReyDEJn6F8byd/
1H4PJxVPjzZL2Ctwa7hoabYx+6h50eIhfDSr+cb4It309Iav6URmbqzAjybDU6EX9rs2TzXJlWh+
M71st2XfqjOIY2c9pgzK/ReiLPwH3Y7yVU5s8RO7TxAaRgQprVxNilVnEH2zFqgKjh3VFWtPPj2b
PTNWXStAPYcCaaM72y9NTVESzT6LvDaZqzG1xzVqMnOndFU9uqH4HPNh+pGK5OBleY/SLJ1+JEQo
QqmMwUg6nDi+1ZmzhTIcnCbkHoaafZN8JbHMfmRaGm5xhepAD/0qqOy2gxXXY+CjYYQLqrSf2TSi
R3xDO6vkwDEa6j0Oe+xZ/TtCc05IlfbLAlKw9sOw2tpicbfYPwmpdA+Gp9srZVj6raVZA3hmXCBz
bQvEsCl/ahXuJ2JH5A6S6u/WapM3c6BHrdRbpRbqWYqYP+1i9eYZo7crK+A7VaFlAQpnZy81j4wQ
XBs7xe98LuMnlgHGzn63041qfuga66WjUKl4m3/ShjkNlbt2w6o5aTZ9JCOhKziM+ts31LuNYSnM
ZvcZjk510pLKWeeGFp3GWegrS4vSbcf0/2HIJDjZvlmWVe9zQfS7de1/dZ67mvPPvBnjBcIc34qe
pdlvJ4wckX4S6ua6FVDbqYfMvSyzHKxpKDXqfah1+RiZyR+zcNbF+Bq79AcLN5ZPuY3FX824b6UE
TWTkateQmbrxmIRt6jCj/+cV3nMxFfW67VE4VSort4AlmNVoDY6JuX+w/dTYO1M2cvT2745qmCUo
e5fpozjW8/yGdxabNgCZU2Q2rxq7QlB4KCkqb9Ie0s6zjp1nzAH86HWWOfR2tN4Oqs56zZIC8UZa
NRxTXj0wOr80KS596z1GdfNdjybH0TL2yh2j0/eN6bbIl/z6XNqtdTVF8jUOTQtyfFxENiMzmto6
VbFTP37fGHRrTaHVVzdEsuRG3hZqXnhpNb3ZhTEmBae2tMcQpc+OwY8C8bcWMlbvUuaB36qV1F5d
fXJufjJnL2VyNLP5Q0axyd5tNpewSR6LJq422Eq6x8wdfkTKTLZSUypA3DQ/UGudmrZ11wXOpxlx
0OMUm+PjEP4abaUe/GUbMkx0RZyEQRJXvMpDU2+/+y1JSQz799xPS1k6cc4kgREBN2idtLjEKuxg
V6XzKXGchwKkBraTgolyrg7f1TGXxyWTpjyVpoTDiF+KQ1RFK7tLPp3RcfbVAuWbMBaZqv5V0EFe
t7IxWJW0Osig27RzstPwQlDC2buGZGaMOoN9Lk3akY5blFs3dYazNWxrmyqj1QWQnCnd5G0eBvRq
3Wc/ztBNME5Cyk7/Sp8IUM6JOCTwquBIVOonLS33g4O3yjYvIIQMwHRueoKZxnlu9N51jWecjc52
RpS/5XCdnQWN8EHwIcSwEG4invGTYgQaJNvZbD0+89J+GVrnbRT+uKlzdpJixqYfqYZVWr1HDn9J
ziHg4EiQW1TUW9yU4b632ys+8fKWT6D6RI93pKymXxTnODP85pIlDRcsoZLMeLpbV8XWByMIMDEI
FKC/JF+4L0KsMnoMB2zRDKnQf4EGhkuMMqTRRfErke0DjNb6jxiZsWjD6AkNdrousnojWk1+lLST
A45i6WMXusR5Nd6jaG6zP2IS6VzruXHrX5AQd41mh/vKyD+8Ao+YhqTuObqpBevdhbE6N7AlDwh4
rS2WfCRvWkXxqCzwKwjdiKJ4HUr8W1OvFg2eXq78DAR412a/89j8lZiJeY4TUPRux77ttmGz95x4
Xnt+l219g2EH1T9oIJNuj1Xe+0VA5HqdcaDkgm8fimM5TM0nybu/TRhM76XbuCvsp1WQh2G7S9su
uYRzhjcPS0Rvxe6mgIYC80qtloFyYOmOz9h08M923CEdQX7f+Vqgx63AhNiOW6BbgvRQc0S+CMyO
6BH7Me61dpfQ1VlxApCWjZ/A83pE3U1LQLFMWhoqgK6F0ni/OAd4KuqOLV2jlWpgFK3CU1cl/rHq
ZHT6vrHhheyY2cWXui+Ze8rJP01J7Z+M5atOzWjiWqPcspyLVT2+zWACjj2hRWyaZvSSV2iW9YJo
TXT04zPka3weVks9kylv71XZdIJXbK2FUVA3a+hhrNTKz9IbP6MO90zoW7hmGcjPkgskR3nP8MeX
3YYMtBl/kAPfJ7EeUMzEGDayDRaOk/JHtPuF8diNfnpwJhTriNHia2ZrOd0d9yQaf2LM6FRrzxzd
rZKsWi2FQKC1LJpCKPNoUb02Gp/6soNdELmWyYSy+ylUcUo7M7rZKQI25ebaZpIxI//QmLaIwG2I
2vhMqWBBexLUSEfHSDZpqQLbowJklZHPGWepQ9yHd+TfXJl16eIl1H/Pg0ukGGNVW4cBMust6Kii
YViRVuOOp/Rltu65HiRbbWR8dRJIYJqX417vAiZQXDeJMMDu4LjS3fcsKrUTzKtDH2GoGBs+1gyO
+k1fRMtncTmOxrx5CqCg11pbp4u/LF1CMasm1Ai4hP4fwQ//E8NNdqbJrN0Sju1Cu/xX4PikT3Al
7BIy87IWDV1B4zq2gGD7oBcm+SdZ+D/+hbbc/f0/uf9JNm1LDIT8t7t/f6kK/vvP5d/87+/513/x
90vy2VZd9Yf8v37X7qu6fhRf3b9/07/8ZH77P/669Yf8+Jc74FgTOT2pr3Z6/upULr//iuirWr7z
//fB//X1/VNepvrrb3/5rFQpl58WJVX5l388dPhN3IYg4+o//vnn/+PB5Qn87S83Xqmv//kPvj46
+be/WOKvpmfrFgZeU+imsUQXDVxGf/uLaf/VNQiVBxtrw4rWfd68smplzEPuX8EqG6YLokxYwliA
5x175fIQPw/ONR9yD0CvRQbLX/77D/tHUMif7xgvxP8pOES4PJV/pjgLGspLuDx/BJBv1/X+DaBd
OGmXgggSAHkf6rkxDw3jH0WRzWbY6vS20LJxWMG8VXe4avPoBi/niUbOBekNRYtjaud0liTs9ORv
yNZ7TQ1rohcxtluGj94rlyjRFqrZoi/xdoTQua/UlZ99lnrXWBvcVyKbicvshpcsw3jpjOmuVNWD
NnfRU1fGGM4TH+yviO1Xa67VwclUuv6+qw8q3jZdgbo6Uw8U0+Zrbcx8BAoLG1vqmK9ToX+ldjVd
vx/UpL/Gkon7gIw7Dj9p9+Lyu1FaGK8VRp0He6x+eFFrvBa6VZ8mNyGsdLnxGn0ptGfMEcxd+ZyJ
+bVVCwVZA2TAyUt/1anaAy9hgkvnZuXoon1By/Dbnv3pOoZqYkjnIMWL7WdNzPM9kufKNf2r584f
y7zriQgOrCRyeK0VFIOEYToUm++7U4aPVM1Y+GN31zoi2fT6LHcyrORG8T48mGH86ix/F7gOXDnL
8/ZbVgBaEeapqvUMXjQksUF4t8bIskfMlOLV9j8MG+ZfS0H8DKBx52Bxes0NIwj9OTmHbpuQFzLo
r/UEJqy2vCn4fp6UEelOdDD6ukwOD3BT32DR6LiT52Efpd702uQ6B9pYQBZcnvdkidchseeHknyk
fSQMwbKvB30/hOcqG356JBHflX+rTb16tSMzeqaJuf++BxMacYzjRySeqjc5ReUrrRHvXNsFYNZZ
lq9O75pHPaYdQAsQCZTt/dSx/a85PpFI1nf560httqNexBg4FMVrtTCr7CQD6zvY+WtIhmqaseHZ
0bxzZ96YJl0s9OSX1JG7nVI53WcA8xvTR8yoS2eHZGu6m6aKtpMwqj+/w1t4hJrjPPq6jaBUL8a7
5Rc096hfNoVjD3drAsMIot9cf98tkORhr0861Nz0VGvbVve0IUQpcXNgvFPR32vK6mMOi+DPu45f
3S19YZnrlb7CAyjvALTd86Q0Sgw5yzvosPoqMvn+fW+uyp1Gm/tMP4UwSNndc3MUT00BjBmdwr3t
7GEtU7GIGj+/SZFdzSmk829Fna4c3Ie3sowLoJXj0S/i+fHPe2n3YSCBvyy8CKmye6l15MHR7zp9
34WiBXss9Zz9lIJcBgHI6UKLYa0M86o33OQuw4xLrQTnWLRVendGApN82tPB96OiEN2ZE9bN7W2Y
XVwYEfX1gyvT66xVXCbZON6Qs/z5kD/KJ5rHW5X79HyT7tlsBeH2rQ8H0pTX73v1EJkrlevasUjz
5KmK/Z2RVA0HZj4qrp2GL06pTVtM4Qzb1RC++LRODgWzv0AQ3PQUOdgrMwf9kgW2kDBp7yXE8/9U
83s1MOovDIy9F8t4r+A+PoqZDiMhBy+Om9xQZIkr+lfnZUr5RMTtOB6/H5SYX9bS56qSDqm7iW2/
1HmLK29WtBh4jNFS/kJRn14j0d/65d73/5JTvZFwWp+MucnAB+RNYIZuhvxEZC9TkrvoBfxdyiwX
2HrRv+T8kUnGc3dZO73ZIbtNLf2vQse3GauXQfpwkAtvODtdeyuavMF6X9prl9V1x4kSO0JS23Tt
e0Lay/6pLdOXRIY/2lKoIOnpNlapdZ/0n7U9NDt/5GCrYt+6Z/2z6YXzi5YN1h0mgNvP3ouqreZp
QHbuxpuJpsXdcoR9F6DrgJP3A0T6IQUV3tWpdozjsbjIvOyCXtePMelBd4vpxKpu/OKP5BnYq2RG
igBxqNodlsX0OPg6barlJs6ZHKfDkAajbRdU3EmJ5ISvXI8JUm1nRyOemhND8Ob0/ZXBOv3nV6qO
xEE3ahjQfIfXOMNBzAnelDyjjT2skfnERy/rs3NWJRflDvOhVJYPMj2EXJLox0EN8dmy3nVch1rl
FrAj0w6qintXg7EoZZe8+vKpyEMjGLTEWoMBprhcbuh3EGPiJUHN4Bc+ZsShs+uGQ2tF6a4hMfSe
EhMduXl5KOy83dmye0iRlL1lOmM02ilApOU0HntGIKu4Kc0aEakmT/Zyg7BUnqzJ5n9+32+Wp6b1
8862SXKKIAfti77CKVGN6WqEHXitIlDtSsivoVn56ZC9hbi2rz3siFVuDOotSfSSxVwWG4B/6k3V
WzAzPWfyBuNzwghEpOlDXxB71SZ6ICPUAVpY1biWRwtvYB7bALin5DK3XsJQH6teWVQv3/8rTclf
sAVRS1XYW0g1/vvG61soH7UB5HpO2r0QDY0r19EfkNKVK1xWqwQ6wEfiwMT3fTKQNJbv57KKv9Je
zB+mXHrCYTvtIvSsqybtCSjDn7Vidy0uJmdwBEU1nE99fMg451wSNgIQfWctNPwEP5FC0szwaWWU
bn6h9N/6AuiRIk1ArISZVTCzxB1G3MCC2zEx0PNq3fsuAPcKg2bJ4j8Pkf6jGdyA5Az9g8YV4r6h
H0+j6TpnP4tP4CHzoI8b/56p54z3ckVStLoPc9rjexrxD6cR7dpwWE1ZPPzsdPmaYtalO6/9nree
M5vbupEW3PbubWhDn5XMiekc4WsFXzG9VxWe77aU09mrfLxBg2qCuuvahwo9Mjb5dJ9UBp5TZIeP
TsdGKvMJ65IcwF229vBmyKOK508CwrwP23B4Ht1G9/viY2ahCMrCnh6kGJxDkpnNziBN9Qamu1/p
dWJ+8pFSWfTRk1GLLBJCxmTaLnDxXzmiumnI9j60RhA7MsgHdXFm0gHn6AVyAsmOM9F+ISFo6Brq
1QCub6PpjKHqoU42tKrkWiC2j3xbX1VNKHazCtAarZRmp2cN5AyU7OoUOckvdJPlVnAiDBxkHzhi
u27VhfYhtWSxK7oBiAwdSy3veKxBTC0ph/L8h8jH59wS+VMH+85lqCEVBCynKbZTrf3hoE0I7D5/
toT5M++iPyLilianP0nlvDktc5QuLwbwRMXD1Fq8SvlDZ7VbLVFnkh7KDM2LEONtit1PGg7DSqun
iKlYfvHmrj8ymSJ7jW5koM3e29Db+oOTB0NjWFvdHuwtzVoqtblN8FrMwPQw1MVTXu8tmZ3o5KIE
a2Od43NGr6fP8UlM6yKkFOgTPOXjOG09+n/BqPL6MJjofzrxgRKeekya7UIYBKIVeagYOFZy2BYp
NUZM62G5+f6KXoC5clKsED08jFWKGO1q0uy5EliYXbvQGta615uEBbSgshkCh1HH7NdqqUSm8NFt
p+HEErLtx3CraRGRFA6iAotUpXIi26NJU3SDw/DGTmCsG6XDTqBTsI3pojBUs9Lznzdl/VZnZrFl
3lsdkQr94+b7LroBwXnYjdapnVXHsSgYdVi5Vx6jcD8Zs7Uxm7RdjWTdrLSZiCNg1FcL/kQxzwXT
Yl3fVoOx7ieC1Eb9c0Y9G9C1+cE4HbQc6p/nVl7Hse1XaIvVJulJBawRJqpi2OuOfR4y0u9sEkKu
TeEohj2R2HhIYdasFdCQNCM/AyFowQ8QcHcZ4zlHDFBZ+6gm06Gd/BjUm87PndlyMbRbpyxMXhiP
hQe3kGuPvElm3YxG024wWImSox+R3D2m2kXEGJNClshqFudQ1pKho5kfrfBIQ6G5iK4g7bfqvZUj
bX1jjeSlVODv58T6jAtDrDSUSMdwQutpf9RkCB79bLgSvdA8u1l3su1TSD92g1IFkZDmWGSKZGw2
sjzgFA9XYU/GxBi3pBg44jBOyBg1LlS8UBxdo347mXW7lb3gNe6MRUvMtmlZE3ETIckQacvBDtE9
2Mx5GWLLgivUYtPSlTxY80AsgxdQgLSnPvRB2nVt9EhQGOpK3zqwrouVqcslJCIJpHCyR68bj/xc
tt+5fE7KOLsY/TxQl8Ud2z87QqzDWNNDZIx2aSLHdN0tvhyihWYGIFNjR2tTRGrVz9XF7Y3yoQEJ
s7UNrQnyXByj2UW0OYu16fbqnETupzJ74zSDj9/0+CFXcSE4aBXtXfo4LpyQ1Lqp9KGD0Kc7sjcR
LxiOr3YHydeca+iI+VSi06krGBoU0yZVtW28ZDFqaUyB746dYbNs7b2RCPLP0LZtdFcgc6gFUTFQ
5U9msnz6J83FjthwXpzDS9KP9kl5hB6ElAUiJQNBaiFovg4lVl21a0MquQlDZQSIacMrNsEfdGST
/cRclK7tQvpzyFAxJin3XtJfs4IwD69Es4z+hniZ2FqN+TwGCWnrBwouvXgAGoLhe7kJR7AlbqX3
KCw4+8Y0S4IaQs1GziFnsGHouYrio1HnziUs/HmH6vCXN2c/PNVnBw0CEWrMWe2QwdsPuh+/J1qY
oJvnmhSxiWzaMCCzZv018QXRObTQz983WjNgJDbDndZaa7gR8hhVRReQUhMGWImMIwEXGu4H+yqV
QBNUmqE8+snetTj9kN9IR8Gz+sBnsjO1Kj7EpbxyHCgPDq//xZoxxrLZl0FGh3pt0BFGCFo+F0Cj
CjbmjT9G4wGpA9c2o04b5VmA8yres8w3jIpGhrjEI6V17T6yuV7NxjrDolQHZSLATlrvVw+wpPZC
ji6xljCTLgK9GbNnRxu3iZO1aGrdCyXijHgbVmWiVbAdzI3yZUxLZTp6PlI39kXCXyGgrat+E5tW
g9pGeYGf4S2hgNlZDY4FrlKZN/EVEfoVtHG2b6Zq6wwRZeQo+jUYgJKDNp8Iwx+Qe8XdTrn9xhOj
fWgoioKutP4YljXTI7nEqOmw+yi3naTaUr5jhE9mqmER3ThGpbe5aYPBZFtiVq84sNCzwXVf0seo
hbwXwyRWLie3nYwJIx/gVXvp8iek5BfU0WpkPr3tiR8jyoOORDJOTVCBod5Yg42x+ClNHOPBrq2b
8IRzynTv5wjmg6ygst+KOG5Os15djKxzHnN98s+YXQ4NqjrFwTdCTTXUY3ac6vYM5qDeY49CSU7c
9wowQ97PqACqKEaSx17h3cIpcwInozLUhrjcwjzImEfgAyXv7jZncb3RJo5qvPgpySCE3WaEkNlT
HZ8Mk4y8NK0fXV6VR4QJHYEbDCXohLNSeuTVxu1whYnIIl6nRAz3+hlhp449aZN05CAZEkCZZzOz
iiEBkAQDMj3uowu64a0xug2yMQ5I3jztyUWu9xFqUSX99hpBmVpJy1OY4ECGdQVjQt8/ugptDcCQ
p5ZwocdOjZfcyUWgGzS0w4gxNj2ES2M671MsPuDWCKojB7daNPzhVcawMfv6y9PGdT+b1qkB8SZs
3JYRTa/achFaVm5ACPK20/P22E/9G2k+BlJf+9NI1c4Ez4pvKXkvRjRyBfA9QrfkKgLwcnXLCDQT
gWfzxMUt3CdK/hcEZ7/6GEjLYIzRkxqqZ9ph+8aI6/VYF9pmtLSPNqHQbPlENXaacOnH3g28aL0H
6Dmu8kJzTmBN/cCeXTco0lBba11ytRvt95hM3rUay3/cPDsym/dO62TBtIyyrag2njrrEb5xt0SZ
NZvMTYurJNaFHIMoPZie9Vj22SaWFglhkUMfp4vvmsgPDIXO5CEdnPoHqswPlh0jmNpuXaXuY1tZ
8mNq12Ej81eATP4qYbhdwvwsjWnN+PJeVuEXAdkcY/LtaJCljCD7Xsi5Jupn8LYSJaKF+1RkwHRM
LJdbBVqv3aRSaD9kucFkl+w8P33pknFbmIl+MxTDK5BmDAz17o+0Eq89+WeH2iBZiP07av1o32AX
wINe7bPQ3SURBCrdhRnWmFm3tWtOGDgRzlxHSKnoa/k2GMvSrXZTd6uYLQa66nRmtqysg0PF5Pnq
XotJrvoh+gkhfthr0AM1DQSQveDEHPFzhpsDiNooGGwMeD/SlSZA8Kc9bpRoHk6xpNxsVL7pip40
3AYmddQA3pbSYO00EVOBFtdGexul8R1UNqFgIVuTxmIO8TAjIXZg1lfXgV73OYyC/Mt1yhvyrInf
MenL37kShYsvsycxi9Nf57vaaiqG9yLqmJz2LKj+wRDWk+MPFy2dTrRE1cGfA08k93lJ7ERJCDJ0
ViHjXHpQTu7CV3EtQsGL8thMFtzLefH7uEzClUEtQD7SalD+uZ5L563Qnps5fF0y83Z6Ln9EPmO0
lngfGBNzMAsj2o2CxipefuTP6A/Tz5njV9AJ/QEN3moAv0YLOA1DnOGFjrmIkc3KFOor8pytVqE2
1myxt1391nhNuY185p5m/bOr7edUK42jZvi3prS+Bo2lvpA9SaepvxZq1jaexyHV419j1/pKFwmK
OZzjGP5VmHvJ1minowNN9lApqM847QFUartBL5kkc90HfWL8wHRUbRIH0Y8N4dEwI06SLosEHpQp
omArhiImXSkXBEaj7YzBsDPz/a2krVZtCyGulXLlNvLdUg6ER4HMTSZ86Co8HDEFAWESCCumtrlM
ek1tStIPG78K6tkMb5hln2LDqI/oyrNVR4JcaexJ7HEATIYycI3qrYyJAKfh/5mF41UnTyTAfQY/
imm4LNpyT/ZkinYDlUyMfMAPOcfH+aMsckaJTnGc3fpIzJR/YDHSOU0DDIxasRVOyy7DrLlljGGY
3nxwrL2fjyu0q5SOE+JGkc0bt0d9FLbzmXl6EJlt8bZLR+B6TobQcWDA7JbmpSXgGgCIt+pKVtTW
bxS0OPdttGghUddFO9qXN70Q/cFpK+dKFwG5lejbjaMNiAPz8CmL4TrHF67yZBV3LMAFnEG6tIai
FCJxMDLTTdPbz32Tt6vMSIFhUWquUi3bA5KrbkR8iDUeTBEYlXkmLsRYz1ofbUJBVlPUfgypb0Ij
i6+qKU8JoownpXlfsrHRffbuZ5vIhX0Wkk7qNRN4i+1og1ed7Gne5nZNSKJXmytJJhsCXGxIHd/Z
fbMrytLjNz3nJRmQRZbxsa4rAkSJuSwjjNuCFuVK79Su9lBB6KJ2A+F3H5bbvo6Cx1HOQHAzQWTG
Ub8GBpmu9WnqNnwa451P4pxnux9lWKAG8Gv7NJjtWxw6dwhf/saleR5YJBnO+eCt+6469E7kI1Mk
LD556ErUx908xtdycq/VxPs4gfFxS+h/+HqopMqdikmZ0TiYr3S/63dwewIgJhl5SIgUwVGSmM2b
thkLIFK88o8a6gE6USJ/jLXn2Pe/KqJAzrWoWAin/2LvTJZbR7It+y81LqQ5HP2gJiQBsBUpqtcE
dlv0fY+vfwvKrJeR8dIireY1kUmKuJQEAu7Hz9l77fms1G37Gv9M2plHrEDXZppIEDhJcUWXrtrK
xSz2+pzWTzGQPMTg2zSE+D6X6IOLpjMA3cFcj2gA1rSr6B4Y9Yl+DG1mITYAzXASh8DixiUHbVbC
2E5tUIVgNsFQ1i40l/Bk7wdM50c8nyiZRRt5GLw4vJeztp/wJHhJoFU+Tjtn05TsCau8wRmLZdM3
AbYxJGxnxDKuitObpE8z8Pqnamye6DcL5lZpdHRs89Am5gSDUFz6lEZDMk43W95UjUN2HdZA71cZ
TNfneEEW9Dx90+d7c6KJMxe1uaez8CuMmspj0/GmpVwe4OsQ8Tba5NKoGYJem6aLXky70CAKQLqR
baEZDkNUdpGgmuk4YHXpVJ4gvf/QY9xTNo0hLTQLD4wrDoysv1MvNgd0np9ojm5WoSgvOEblwyiB
KXepwmNjSTfUNeNY95sKP/lTUY6mD3XVwyVhbFrF1p6ylQdHP3sLQ/htnhr8w4qW7+pG/IKZsFY1
/abnFrFsabmq5hooFDYFnYQHJ0aOPKs1bXsGrWWlY98cVW58zWt1cJJ6J6cNIrgnZi9v8TegjDOC
CMvc08Kle6k37yXAPOhLzrnUuugUVjlDsWBGRB1UDMysejtjlN92y3AOkB92AmxXwLgH/8hO67OP
cJ2X1XHwaAGBuBTC4fgP1wobx/JNGaJdEo+aq9AY4mg47K201zxrDJHywkmPbXvTD/JOT2DeaYGt
ApY2mD3MR+pMLIchN5WWzz9x69DkiMZzR1Fna+OlNkh1w0CUQLGI76GeamRd1nejtQpXS6d5UyXd
W0QYSp23kCtjBL5Ryag6qvl7Wqs6dxqpjfRk4E4ikc3SzjcG2V3SNG+9NMCAXZQMkiU9UwnDrBwr
0nl+FpX+UTbzmdk9/QmzOFWsTRtq0IYHu4Re2qAotZLfxM6Ts1bK+zwtC37P7mzwo7ZTstTwxoJ2
P66tvR5kFgfaD9KPKF6HjCa6bMHOpDvgSOnWakcaTsOLmmE2zmJ7IzgVwv1N443N4aEI9yKGbJQ3
reBO4Ikaxxo7khnsC6M8Y+0HTBObR0iX+6Yb1uIUlQz67WSjF1ayq2cNeY7TljujUl+GIEhO8UDf
p1zOWQw+NSbZm0jbAiEXkLigjzdKNy/+YCisVtEmz2jA2tQdmfnRaDS2wwgDeRs6Z0TEgjRbBh3z
ZALPCZC/OuZJR0W26QJcapTExPzhaTIXkMboiiu6quJ3plDKYnDGtBYi9hHodvT4oNgWNmTe+aVp
AedXJJ5bPKPMjhlALPxVyCV2GLEIajWafmuLAmxUKDYmxh+87LWfwIccnLa4paxKisGQUXLMCvUL
UJ/86JDI3RGisGVzsva1rB9IQqj22Bg3dlgGR1dIC/NkIUghaMSdYd2ItD75aCgot7Kg1OAUEdH+
WOyNVgcDjy25TwXTdvSQOgcWFeDpYH2fRL3Xx5J56BLVdF8XwZ3uSEbpbLj5FDyn6kl3ahOCfvww
1uV9JETFx9W50e0s3KmssdRiwQ1HIPyLDOM9IUGCIeFD3a6cBgf4RepQEAOR3snwIcqicJdVIXbm
RQ7njC832Zw9N5WUz0SR+rpaYmYzqk+n2YxOQQYdZ0L65iCsHBpPQwzkkhntVdrKgvmMN9KwQjgl
mgPcnDsj5W7wJ03Bcxtae6smiic2l+e8rXuXfvZ1Euau1/nVrD63dwQLvODzAcNsQYFvLM2l23Yo
uyQ8x1EhPfr10W5aqkvVKe9RxQ6LZHRbxCmtfL0l00D2Osmxy0ue14mn2MqLugYxRrXxracQxK/s
PBupzuO+dKdBFIjnleY44gvFg5JS0Fe7QsWgBQzkEGI/2GgDFUzn1Gf4LRBjpmMbWct9mKftSE7z
lcYFiJOhXRvmDzSwnhebChtj8ts8U9epdSgOTIwuNdxZxvSGD2xgZk8B3RRDIHMrQgzJrvscVJoa
du6QdDy2F/xAjYvD+1UEQ0kfO9hgxy/gK3DYhfae7to6eU4F7BF6U911snhIqd1tpSKwIr/1bwXG
h7jTjP3UV58RtiM3CpEAOkV7nEcEqwm5KV+qQHKF1y0uN486Y2tSLacMoG02h5wJzDetI5RAkcO8
NZBkUoBg0MulFy4zuF8DUbmRKP2utmJaSZF9IOCAvTikVaPURO0J+PQ9HdLYTt4TXUMQmxK6I6dp
Y42zyrmKxPnCiG7oooMb6eNYiff4FILvqoFGALgyCcg04VhEVlYSaaZ2WtnbTFeFp2TVyTaLA2K/
+TNR6FiF3/PV9zHW4molY+QVpo2xBMI5eUs9ZYJIaiqJCA0SLtg9ODM6lLbyYToWpB4WOLGYSCFN
rdz0NN8ypMJnZvp76WDI6qnkNkM7Fvw38LKxMXtdPUO/d8QPZKevocGRXolKyHsF4T+FpInErJeS
aAFrT7DrpGa/sZzCxWirp8macHYJdB+YE9/6ugKLby/PutKEtPJatNvpU0WiqYXTdQamrlizs2V7
CDbSBtbbmMYvRGG/NQ6SI0pXdQouKo3tc5f0L4sA7xvCmLbVVDtbTa+dsbAQmqLnfmgST12q5Uuj
ro2k/ClTw+dFLzD/VTpDiDp9AtP5FukAE3L4TYdmSFR/lkRPMaX1k3VQNCROtA7SWMFjxXlXOA1Q
Uu5pT4vfPYE5y1L3OwGwaYn6ekcf87Vs8c40fQYt+547IadPt8hFQjw4NEHAM8XWaIwdC8VpDBZx
4tZiKOjkXl2nx8qwv5G+re9GCJG0+AuiMCE8GrRSaMY/OvZFV/WfAMc+FUfNaDK6hQlCdNC0Pfiu
323RMftK52+2VTzlaXehreqVef1dn0wGjupI2tqLg8dDy0zpStKTt1VT+2jIyZ8POHy29u+JbQ6B
dvjQBfWuWppDYOISoDTWtwSSbWxY4Kd45kg6bKvqrgct4AEz/wid0WPTosgfTCjfleZnhfyo0PC7
CuacLeiZz1wutt+TLFhQTW9KKPxNMpJYo4KuVgDSbfskUbc1yTuHcSRBQsbzpl6WZyNLT0HHQ1aG
kD/gadyqiJFnuWrk6ih9yknvgYhaxM9J5bzHwrzSeB7udWyU3qLD+LNb62Iyi2E2zC1l9Q8sK/MW
x7CxJXfGvhn2MmC+Tn0n6MSxL1DbR/qTnjer4Y4Z2BiS4TDXwWnMS8kKRExnHYkfY5pMjFV1nMyh
F/VYbZWFJDQraYGV0P7Fp22cvj6k5Db9/bNuwr8YhCUn13gPXRsLLneZOqTa0VDkwWgK/YlSzcOK
fFCiurs4T4io8qtq4MrhSEFTfXwiFSLnLL00D18Szf+vZf0PWlYok3+lZb38mrCA/1H8+vUP/q5l
VWzzb5ZUNeSitvwSpjr/V8yqqKr9N/Sq3GKmodqGoVv/VLNKhK6YHjB02xRKmo7Q9R9qVlX/m6Fp
uulIpreaLq3/JzWrsWpVS/arslhlupxXNKlpJgAzU8WeLP4sh24YuMUI1epLCQUG54a+G2ie3fN+
Qh4OUk1rLOL39OmiW+RVf31AqfWPzzRtqbcGTeXtuAz+DOBmIFUrUsx5i4i2vy6ZJo6OxsxGdCID
shm8hFh7U/z1q20llqjiLEyPkqphzJvuyTZgAeS6wbnNciiVB+Fq608LqqbZI96iTOzThywFqJFk
0wEbQAU0tj2aRX0SSOdy1lgrYsQyIlxyFgI8BlF5JUQm4p/5Muqn+x/e638jB1aF+ucryBunIQM2
dcN2NFNbBec/vjEODdv/87/U/x0zbo3SrhrA5Mbw04Hn19dCYXHoo8nedwyMLxwI282oUZAzX80J
FCDWJ885mRBs1e+mJo7So2mGRuvZP+m6fo9EVNyCWeY3R8+HY6rbfhpGKo0yQm0cMbEFrV/G9Jdp
kCbFaaZUPqWxoDEb1NqbYKK17ayFCr3M3pX4Os5W9VHIIl6lyo1LMUgal5HjCuZcuLGAYT4OA8bZ
rCOKrFxnPV2dVGdsDxEnkm7fS0M5/9MoJZyYvYdoSJcELc6BGPcULU3hU80TSKNyOEaY5y4a/96N
R+cU9lJcFB1LRdE34/3rs7jSxnsx++Re2tuuNuVrl+lUnDJ0fowAhP/umtdQFBHSCjCf88yWM5hx
tUTuLYmynIqWUVs4LKcktfLnrw9jrx4QgDrXUqdr3g3Qe2Iu/qllSd+hN5s/hxC+Q/2iBJX9i8J9
SzpCTDMvQB0rR/X3krU3REbdt6wbW1A1s/oKzAL0mzmNu7++c/7no2eDQYGIRMfY/Dc3DtJ3o1NH
iGDMriVuLFSiWF+Iix/MLrl2NOeCrk9wTEoHYVYZiO/apLTbLMz7o2NOOC9XNAidYPU2JNgk1690
R63xrSArDKOColYMtvnC1OlDZZQGeDhjhqNnQ878Io/r0+CCvjF/DRU0GKVR5XO3XEWMdrEZK+1F
M5vhwERFBQ00SOS29nAYa2YvY+eOEn4MPGNVrVdSjmlZp9iofoyWphIAofASGJ1Ai+vFvA3mRZwD
sg3PqvX61xfR+vPT53DWMiR6f80wORSaf7JzwKMAl6IZ1T+ePpJvDJzZzD7rINAvSyYqFB2ceLpS
h6GRdPHkd1oAviO2xL1XJmcbx2ruW0Gu3r++x5GzxRqDioum8FJcMbTwDkkL25XaPBrMVm7Ukjyq
sx0RuZrmBzmY8iU1InxSWCbxPCZEIuQ43hpdvMfanLEIOLEb6dimRn1VvDePXyCWBpr1Vu0WXgzA
hUOvAlFKmv9YlpQVVU3uA9OmU4n0n/bEkNxEarfMcMzpNpGKepBz2iCdCKu3PsFNHc2x3KeFyYRY
E6/N2i7EAv6dLl2/W4wwP0sLopkIiWlQyvmA0u9XuK4zzrrOfH0G+/ZXKcMZXF31H1w3+p/eJ1VI
ANg2O5ejqiYf/7RKquWs6gpZFshfGqSkzfyhM5X/bVkJx7Q2/ckZZd7Y9EWeFCS+Gxl2IIZ1p2IU
ICsALcxPEmZNpyyxy7euUQ7U4XIwIEOR7vi0LIiNura0PKzx13hWhdjW9ORySykeONw8GapWHgyT
poAWfEAjxpMY1/ODZlbTMQp1RMR4PG0jeDABq12/PiBwTgi9YNo6WHwr7c39X9+7OpaUP+69Kh0W
lUmGTbqlsNZP/nXnKOII7zg/i1b/T6T+MfYQMWyzVl9JQqW5pdmMAGFFRSE4Apw0qA0sVkOh84uW
jtVDezHK6I0In/zGE0jnMeuBPC5SezOhyCfFTyTT0/4LUhATkzwhMiCwB0ecfsCQvLxkplF5zmC0
K5CuplmnJoRgpeaP2flATpt9N0wFO0ELpklpaC3Fa25BVvLQkNQxf897uZnqMP+sKg4MDbbyI+NI
51FROiSHLYAjmS8vGjKO/3Dh/tWAY6wXDqeHaQoLaAhqhD8ZcAqmY2YBavqk6mV2nQLUFJt2yopd
mHXqd5QDzHhAlOzK1bHdpAhRWPrRJ2pKe5+lFmwtmHN+Ddv57lj62+ikxU7TmvphTgEXjdboQKZD
UmvDxdkuhjmykGjlXq+ZnNgTbTdaYLRsQNt6kZKG54Yt0zV6A2juJFK3Drty6xTddHZywT7ZJOd0
fVOGHp0xwt4Xk5Y+IWuthv9kDne9JLzwry+R1P7HveUYOn1+jepO040/r4s5rIehJcrgZMJU96rO
Hu9Q3c7w25Q3ORLwg5VakjxkElCHum/nlGwtKbPXH7ipgUn9bGiVbINGxDfwdxXrPNyJysxeTNn6
dqMhBwQNjGSQamTh6JUI76//Av3f/AXsjThqVEfqqmNTOP+xrqLNnFGIVPnJFtR9eWe5Yhrq+1da
XbA4rqIn9Z0AOQ7zTodbyX7+ij6E70YDrydBjdScZNuQ/PdYi5EDNyqUb3rIGEntmuLRAQh3Jni2
Io6M/gQ5kk6u1Q8ypusg0+L2zw+ULIQpqnA9IjoxrP47XF4Kiqm1oERKoLZOcIBfXpNphh4jtQJt
hZLCKyRsemOscV5h17/89eXR1j//D4W7anAGYMOzHY6kxnoc+NfLgzbJtENdTlh7R5UG7QTRZNag
wqO83QAM2LYsGjuwqaCPDLBAba9Vu4h4LJpEK5Ota6xX4jzJn4em9awUQbGD08GYEEvkdcWAlVmi
/ZTSfEpgOH9TRkbEMo/Ee4FrgiY3mjq4WyA9UICUTaK/LxaRTfyk/DBVZf64CsB7aaGrCrWXAs3b
bf1KRkK+AFNJN399OVZP4L9eDl3XmeHo3OqSS6Ov//0PVThKykxzZsKUTUXl3M3WGj5A6s3JNbhX
ERofe6Y3b0Zp6oG+sjfqGjq3LM1vCIH2ZhSZts3w3/lfvtis6DkCtSk7jAIr3a7eylIzf+YLAS6w
1n8w+VjnL8r8MmR68R9ufJVj35//FNPiaGcSN6Ka0vzT6qaImXdJK6pjgAXisYq/jUJbPqaiuWpt
H/vN1BhP6KWVE1huRv51h9U3zMNtNY24exdbVgeT5WoDduhizoFh7fqVufnXF1xVpVj37D/egpxp
VRXTpSF5xIT69Yf84Zq3cTUFpVINvhHAQZk0tMLOC5RNauqbnEki6S59+WTHFVMu5AIWDig6pgHi
GT3NHgZpHiPsF7WK21+UOwbRlwTpv0b2KO7Ip4ZIX7IacA6e+KfnDt5MNPUPcRNsqrb/LCPt5Rqp
7bdUr68yxP7OFIoEz0vO2K/vzhJgq1lvTBgcvYsf6WHtKgV16CWF/d5B6+/i2F/y0CcLwo9oJnbB
mfHDRa3xNJIXoGhH3HpeZSlejPJCDuMxsrBJ5dtZZ81QByJvau78nIvNozFXiB8RnS3mQvwc3Jyh
8FMNOGUT0q775SQfif2R44PDHIMlXztlwcFAXja59bTFvZVukx8zEw3YlESttatW55rdSv7YCFKh
eG6M3yMzVwJNOaz4IbtM1D42ynXSXxVUjsidnO9CeQqaBFXTSRuOCS65NtpTRqTGLtP3dHGTamcZ
vo06CFkpEjTH0+xu127jcgbIyZsVcaiaJANf5W2o04Mg11Kk4lCRoKy2p0iOyLvFowmko4oz1yi1
O+2/5wFMhDrn/oqaQkccptYeXCvepHhAMWTv4wGyt9U+ttlylMgZ0xixcWw963GEMjjYLFXKyW7c
wCT1quHURt3WsD5DRbkR2etZ+XsVaKCrF3yHPXw78NsJVkqLJb3P7CdG6NUw7Q1N7huGmfiK0VIq
8qGPUfcx8guWluKO0W357mBrmA4MjDeh+sn2tlkEfhZ5mxbS8vCEVOGtbV5TiTPGQdaph5BcebEY
fsicYq24Zkm01/vgHN2CMHwNF+0cRjFJB+n4O+vpdDjm9xgRb2gjsGDGkNlY4typJwBKL0HICLJQ
CBFy8v40z9wu4Sl4bcM3mxEtQ+5JfzGq6zRsKSPkix5uNf1brkS7GKmPMv/s55K7w/KckIxLBotI
fbal+t4XMT2Rp0Grtw5a+1lxNc73+nPXfKTTS+Ls0QGh2By650Hb2a9jmHltx870CNTdm+Mj3F1e
LHKIq2u2XfQgJVFsLxCGmSojhXY6X5KUmunbxDksKA3io8XFzDjmBB/mRxkede2WqR/sFw0U609E
T23pE1AOmhvbEzJBUm0IFo42ujGvv0uA/L6zIpjy8UHLkK7xfMQIVqrU4cXpqMOWakTliqbdmF17
UxDaVuMreMgHq8dS84sRrz+lYp8ydUgktr31KBY4yPVQ3mnxPu2ITYb2YuT9bigKN8L6zGWYZelj
lHHpabkEi8KfcCWAdaHoOwM2C8XSGvvjpwNYWwrJUUwHjds/pe+dJo9lXcNHGRj+GduECOCpHbbk
dBKC2R+UTKA/IhogVDbM1U9WItC8Aspc0GBUD3ah3ojpO+BzQDg/EPQmj0MoPL3Tn8IJdUeu++uh
HfmWn2FlXR9t0Io7JVnZ7qCixjO+lV41KLVdO4Wqfc0jnA9uSHu+PJbRvtZoM/tLTR6mz3iU0Ucl
NkAoJE/Fco6czxEJWTa/yvQHgMqj2cFHbEihiUiCJ1p7ABVID++CHHgH3hJSJBUOflrLrXjoTlNm
c7Gb5DW3ADK1ahB8FEbux2qJbn+cMbjP3a9smpRnylh4pwyLRkNzZZ1TeUfmYx4LhIEpqtQ8pIWe
D6m3VFdcnZPXZNQrZIzqh3pQe2bBzXcUgNktVs3xyZnGA9nsyRmBDevDoEM1dZQYZ0x+BBis35HB
mziRxGGKFwswjF26WhKJvUWuwECH6iWz9P5aW85BcyxfHUT9ntv1BI8lSf2G8cChalp7R/z6B60o
lZ7d1RECJdfcYvMirJEhqS8Hp3nvqJUPDloIxrEMpIQ5MOCorfwi8gIDuIHLdf3fKnuwjrOS2JQN
fEmWqSBPtKXL0im0+qyJDWY+YSDu3kbAn+cc6d2W4dyrhjT3sZzqYUfx5hwmqQ/vOlX12I7my2Qv
ywWvGSrqVIzvRHPAU4TseKCn94CWdrojnvUA2TW7pR8mT4PHdmyH8B8ftGSwvSlPLl/fLxe8RigE
wogbq5WWb88G9VA7+WKuDvqgV8ckTGaeTiPeGv/9So2BPFBKrlibfgZiFi5BIipQPJpAoOqFa4bp
t1JO//iZX//w68PX9/755dev9c/vzabt5yEPeKeXZUZAnKCbTOQ646BAWeBmr3aj1X40f9mPxjIt
l63VoMNGVW8jPeI/xf/9ISpyfpOvr4tuPZ+ULcDWqe+TbWJrBJgrmeLLWHswlcKve+FB8XPLLHBB
Mh2S5tHkxfOInE1Tod1nblTSVjuViAc5cfoI3SXoAPNP7lAB50MaVYYdWiVgLGZL/Ga97eWMSUHz
9HI8iEIeFPnRC2oi9TJalo9A4CGHAx4gXLJ7v58loKvPRNKI6HRvyDJPMscl68rTo/m5BCox5rwF
oDeXpmLhdO5tCYS7jfyaSCMNuNzoSFR4TIjalCTstUfb+FzMfYuiCUjaulyVJGhAOdrl6gBRy9qi
l7nIBramfsrs6DzL2BuQLJakUBhZ60EI8y0l8VtCM0L670WyXARdYYYcOxpQLuguX+f5zeZxgwF1
sxSGr+okHDMXVQLdh5XmztsFyHJYmZ+V0Z3wIsEsY1I4EJSZJGSxK4eyVthXlV0Um7dKT67mpENg
Yo7mTFtq3yvxVEfIucdcKS7495+IR/9Wc+xqmjfA8EclWF5Da/luZC+91flU52erbX0geH4u1Wuk
dJcyrm6x2R/C8mGCLdpZ2deb1yP9Vlj4EGvDhFTOWPbchHEs4AeYFZYn5+dhyuCztvAnW9cgczPv
pDsP0iVjziUbkJmmAng43TfgZXn2r9BgtvC03snFeSqLbk/GhU/SQhQavkPUrcMBccy97FcqOpwC
pA9MMA3QMMaB8NBzMZGWHnIEH5RyRJwzzUVi66qjxYJmQKCa7Zpi0iaoqjiOkcGdulEIgSZ6x80J
neqIvSny8yIoh7TalfKjrLETGgt+TXPH9HBXIgwTpAn1w+D3pYL+8agU2s6QZEXM9s4WB6fsjzKM
fDNAWZkLz+kYNZasze+jat9qcgwH3mF0Rb7CswARwRNj8qTyC454/Eid9hI0jlPvyyn2FLxsUFLP
qpJ51hqtBNzWVEufZhN6WX6FaXEL+1VQYahl4jp94Vq6yV6vMpKId2anQIaiWoVNrIJoMzVAtibC
yLQGOjntm/622GDYUFV3DusD9bfREp9MmEWMNjVYdA/IwG5UOPdynHVCxQtgqCtJQyPDh2jlWsvI
1UsBoqAMCnxB/eLUwlfkfHammlpT3GsZn5q6PGPJJmaRpT12/JLingr1oH+mdbA3kdvApMUOPW8t
Q33hZHQw8+4UCILf8X2yTrvLKI7LNHmmhHuAoKaa3A47UN0TeowAsFonvJHnkH5EBNETJ4p3UXbX
CmBDDqRxrK6EZ/uD3vC0k1ETNTuaTXuhl5dw4FcepG+NT2Ud73ut2Jlk1OeK4jdMy0hx30vUbhNR
SXNHL3/N3STXgnSWBJDXsACVCB8VwTLVGod83WMj4Zfwto1Gbut+dAfgKVCl72VXnY3uTVn0c4KB
UebeOu/RV6JgyL2mGRQ+Nu6f5LgMM0UPgimh79ns/TmZz7Senmt98YulOg7lqzkVhyFZ7uEy/cjM
ZmWznXKnvvEODTAT+sAgOFk7VEYAAX7yeTdPUQMyh1gz0MDqLUpRZ6cTb2vj61p6iVec4hK6A5Hk
wqFzUXxf63yJ8YiO707qvU9q935Zs7eJimH9DR0F+RMrTDW4YATcHBVrToGUT95QFW4DiSpjCUys
R0YBZB0q32onwF+dkUkTHKTeembG81/yPrI2z1m7FR6W5g0CsQ1a+iMG56D+xtjko25w4CPoBLt2
mIOCveSYwZBje0GivG3N+WQr6EUGbLtwdpcJ0Gr2rnGD5KvUEALXmHiNNR/LUbsW8zVajF/j+KQX
yY3T6oaMx/scGYfYPkyANtrlVusplitxaGD+LTEoCvFdNCaE2+ngMIEptdylgeAaHbjAMnWF3e5A
a7I23U0rvKZFf8wrqA0A/g2zvxvIC2d5TnQOBftYMnnQmRx4ASOToBmpib1GH/YVhPww5wZmQGLr
1WcTeEmMKK8YkTVWHLdVbxrL3SpXHoj0wf/oF4XlaqWxtWCh1M7EaArrM+jnizNF5w5mhdS184Rj
RWf4Qfv7bRiil3TSniKdYgVBNDJAJjIPM4WHTr/BTBTSm5Nn6sFHvdbvxF7i8u7RfdyZeRN6kSEP
fAiDoz2yH3qy+4Sq6prV2Rzd1U8QgF+42s2L8z0YHxOOoarhN8lzIE9l5tuihaFkeqkZnwXgDcXK
7y2UCxx7zNAWXH/FIRb2EQ/8e6ZaP4lc+dAnNlaRHHHHellWgtzpTlPdH9deQ1ZCeXO6PboNv4n0
i2pY96IfT1P7VLFyKG4RFm5VKlt1AWaAvybOjH1LnkJ7AJ+AdH/20aYfjDG7W83KwRkPoI1cxY6e
zfaDwHhQ6fNBduVBiJkOSIexLd0tFsZUYzgaVXfIc5SDnC0jGG0glbuoeJ0RQdJb96Ba7Gpp+02w
YPR+DNthn08fCBbP6lLulSDbGzLcqyLzIst00wxRPMWmpb2iilzY2410Z8tTka2lS4K1JCxfFmLn
pjE5VUZMmBJaTxss6ZjuhyC+JKr9kPKjm2UC2063NQfPZOwpJncD9kiR0SEp5J42zQMzdqSFjHSj
4V4p042YR8Ihor11x06uF2TDBFa0qTXgthUqPic8FojsdJCKgBz8qs4vJipR2OLPihIQKgwkaen2
dljsDRtScRA8Ey7ziuL7xozn3k3mlXzYB11bCc+ExcSFmyjdY547l5yUiEXrjmVl7hQ13NtJ4hMV
dUMVegrXgDqDfD/ZYReYH0K1eAG7/pgmy1kjq1PpblaiP6MBOGcGNVymHfSRU1DNA0ajimi83jEP
oxXeSUq4xHZ5tqVxIOPHHswjzBZfBUAqgvrFybtXO/iRheMGIiHZ4u0VnvUwjX4uJnAZ4b61plPN
XQD4dqsDc0U5xL4/v2lEyaRZB7mm+KgS462JZoiiwUurlvd21TCtK2UsLjlnxrkUH6yUrw5VnVGT
4q6kO/CnJycgtJMI8pC8OLUr9xz1Zdke0xo9baee7Og3wBfo3IQ2VeS6FqUfD9QVUXVRZeJWNVEl
xW4I+30IQbdnBlqX+jEFmSwI81Fr645OhldpXjurfEC26jKLJ+j0QIThHhmj1yfhIz5Copmzh0Zx
jm2sohCDu0y2RlKueA78b6K4h0X0WUTW0aTUX29xkYSfmTkcUjgD6mjd+xrMlnZQBiYHy3TCjXbK
suxmW+ap5VA4TS+CrbEvaq/gFegSYhMLj1VNL0IGOOQAs3U7lcfLIV1LswIvls25T1BnTd+z/rUi
3cTWwzvIDXSA1okOcjvGZ7YAqvSaiHBoxiQfaDvH+mhszYNQdGaGfRx0eernjO58V27mZEMs49vQ
xu8o9J+s0PKVkRRlfb5W1nNmGyerjy+lLQ+tlp0Z8VwGwzoLIAWklu2D2Z9hMVqTsu3RtxF9O2im
C8nUderJt35MpfRmvAWdZW4HgPZNulz7UNwSHuOQp3TR0EdolzBi3Eo4UgXxOjPbA/Oqp15Yp7Ag
KMUOLqkigY8AADCJX7aOVTT5hFr4zpuqLxjXa19QwUs7O2aCMAZZPTTO9NhzkOWMt00S+nVmcnLm
6UGzWbUxJKN81okACOPlxDTuVeF5Aw+0I1yE54oSUJHUOR2M2IypgnpMz1BNPQtWND2cIttCH83B
kKkIeucOlkoZHTj7KpZ6s0jUreOebaVHG1pcIX4e1DY8zYhBSC35ORTdidHNPaVN0aYWeC7sTsRO
tA7qWU17yTKVdXr8NUwWCyxeIjPb96lrTK+Z0A9ZvlyZmF36eKAPB0mgjuq9kwP4zMtHPMkvlmXd
GQne1FHxZjW9Z0z3B22fY9KesI916ZFoCw7udJtzdT/M3X/RdV7NbStrFv1FqEIOr8yZooIl+wUl
W3YDjRwa6dfPAnzuPVNTNS8sEqIliyKB7v3tvfasZF7svN8mpFI8WLZ9Q7mxM5y7bHo2AnlnL35L
aaWyQebq9ecQR5cutL+P2fjqKPOX15oH1x4PPWUCSW4frE4RFPcOXazOVLOdpPGuqW7tA1ybfwFM
13ulMHDJhjNVez6WQXn27OzsQSlHwYUAWO1t5XFZyy94sQ+azlx6+HAC5zH4+XecyR+xEk9aKLZo
qyN84naL3DUMrLfwdP9RQM3LEShZvLVoLqBneUdVDjAT1kA25WomJC9T3QLXJIyFrlBpBxpQdoX1
W8v+NHa1CXX9nrJya3jrYczd4cJ2kDo0bz+Iaj/Q02mY6uD54TbUKWlgEWxo5jl5VHbxCUSEfsuC
d2GAN0nfFPE3PoNnTlBPpmpmes9z3M+xMv+mjzmbxxs2L/RIbWeEztYj6CjEcDAHNKScSxEx14JE
jwyMg2N8Elu9e0l2DdvmkvQsVsaJPRmb+hoBJbfULiM+vNboOOFKbG+UuGsdhcCLJPKvGhI4Cr1i
ObioI8tXlofLzSLd/PtQNWW6MdIW33i++j9yT/Vf4Wf5HkmwCUtq7D0d1bg3I6SAJkKF8MbMYKHJ
JKCYYV/LTRlimddyGCtSo4RpObbcyzMG5H+fGCdke4dY+EjqHeaVZMSGX4mZK6aMnB0LqTYW4dWp
jaOK2BZ6kt7UXJoNjzcqZhzs2fU/N6X0Uqayy2M0g3lh9Z+vh4zoMSVClJ0P0RdQnpRX8ux/n7Ic
XP7xP9/n328xNQOR14Yo0vIaLOLP8jIBSLBWWS45I88vU+G171YexDtds4zTciMLKwQiKVmmzplj
IcOM+aqR/b2X4vDjpRvhewXuu5pfuXZ+qZZ7an4pCHOWxzRkqTkrbMufbPlRY95VAN3Nr9SGybSq
U6gDdUfCFpGB13b5Brk5v6J/v9f8rX1H/go99PmIEhH0t5Lop01XxPwTJwc62/LU5d5yrDJ8Ehsh
1OMj2Kdm/hb/PmO5txyjylgb//6Y5d/CMgVAqCcvTcJr3fb8eUJ7fq3bGtSMRhek1mnBapLjrSub
PWzLnRrLnYduFJrtvm8tFAcQG3+gohyzsaK5mLQmGHqBvdBuKoIR2VYaw171aqu3w5qQ2Ws1Bj8J
Z4S0ykPSEfdajrQCw67p/uD0erJMwg9lvy3QxPVZV0jG2/inDZkATtNRVw3NEGon4pYoPwpQciLm
s/HozRlJnzICO06Z96Dq7M50dm8dYwahMTRsLmZPUH3OpQ42rMivaa0DG4D6aJGnXhNoOKrRPUYq
2OUasQElTqIJt3K+BCXJjYaBUhxSjXdlMF8U9Q086nMoB7rVq1fklD+OtuvD4txRH09UsyA/mpzm
xHwL6y0mfFLvU4gKbSdpiiIZ3UHX5vVI42LPIP5cE18uWDzomTyYDd1O2vewcx9WxAq2+5pfhil0
t26WgH0xcDOg0U0Vrc/mBlTHDnPevvcVC+PfjV7vI3lGXztIe9pZVbRV6uKQ3xdw/lJiaKEDL8oQ
a53FydhkbLvEoXS0NTAWTFcJ0MBk004ZI47tF7CeXTKxByDfpuaa08mnwIeVHG04leHxuZd7wFlb
/FErm1ZDn4ROiZTZelDjKP7za/CPJN8oaClYwkT8iE5zjqPv3qXFbL58trzhVc+mg53Er6AfkOrT
zTixt42Mh6xiKl+9bZtavEi85J0NeScHuqW3zyJS9JuFW2+YF5CMTiZGWjYY/K4/2ADj2wDaQW7s
E6S0spm9N85GsgJKGLTqFT208NB0Ya9TFEr6t3YRv15HnGE2TjKyObjae6NrsG1QzBT1XtGr4T8b
7FG6ucDXIkQ0dJvsKo+oyGB7zFXqm+uRTLqWH2Lt2e7tFXuGTZx9xc6Hm/6xWmtt+izcB3AV9OlR
6OCSru5081ACmtRStaGTdR1S4mqQowuzaqv3pKSt4lwRMcFDtPGqR0F4hDzFah6fupNg3wy3kWzz
RCqoouOWzhfwEQkRoPJsmtaR9oVtBTlcSxT5VBdA+I0pYeShZCbtUx5W32NoGQ0/TIYdzVPU1yTO
51Qw/Jgd4TQEyRCuDKVR+pSADQ42AklPTZ8VcpPH7MvFhGBoK6uFLYUuLuQrGoIWxZuEfAvxBPLT
AZwXGxGBrvq03kBOIJ3GXFxzMJpmKIzTyiD4mRGF0rtxbt38yeYNK5q2rwSQ1djbKl+cnI4pQWni
76QFoiXVz8nawAdIccBslUU9bteVZ26kcDbJXn6NMmJccDWFv03DaVtGiiHl1Y+SrdT5Yzk1mhzu
HwcbQAF+Ci5MaHKJ7vf5GOwmKjCZx22J9s4/fDv0/BLygiPz4GtiHwXolBgzE9yvLTsk1f2y+KYj
LP4IBRRM14m+1VMkdfK8UK7aZh8wZvGgtI4K4Qp6E3ZYaj48SV16bR6GMVpnVGY4UHMdbBLJhCWX
CUUDsK4fwzW63KbLKhSC37r6mRkKKAhTJV42lR4z+ySGeGNQ9BA7kIVRQltRHmJJGjZRhyluj3XJ
OoQwuwj/gNRbZYaOcuYAE+RvSl4Aw8N0pzL7UID6CO1k6zFRHowIxuK4bdCKbYdlFOdjiV6Upn9o
i32GZH/wq/ZAYBcJrzl1DQtu62zCxXORMaMsPZV5cBPehzXQmkmlkxuWhxDAWFYywPd2JUO9CEdu
yiXD6Vz4lsw8NXsHTmADjnhve9BlOFU2JONKkkyB1hEeyKi/tLZVGgBunk5k8/d++SsDl9tawUqp
Zvb2rPCYqgqILsJJdobU9hrpDrq3fqLBYWczSlWDOBlNy1r3HkrnYXhMI6ryhVTtiCzVnPvKgqfA
sBjYKF1GgKypEyA5i5Uw/lbozk4L2m0p0b45eYYB5XeAIbsSR3r1BBUORDYoVnoytXEEd0HmNejJ
Oo2cc4Fe83+Hc7KiEHTrOv4Z8uG6ZmdpIAh6qtlnnHgpfuA9QMU6bljQa/u+19djITa5B2QUkAwJ
VSuWj4ozfexGyAb6pjP9WyWtbTCBHbFttgHlIcX5Q8Hg2hsL8op4xhvUGFOgYBoPLXb2kTKPQxv+
iZpjNL5YJaiUxpsHUA7YSuubY1Ej3YmjzSsdp8PWJ8iQmVeY00fao2gpGD9KFb8NLV1ZdvEhiuiH
1dYn6eXHPPE/GM+ui4wzos7uY94Ru4lArbNw/RurhF/MNgGmMUvjkg5P79xhdiqNp2nQjkZOiXz2
YgYdaKbxBbrIdzN2vqaaXVDhvNWCjTihwtU0Eccy9edGc8lZZOsY6GLN7s4Cp5XebCVZ2LBgAhma
RNraGcN9WRhXEcQvoeHcKfz4Xmjaq29wbckVjULyomLvYMZqR5QfYXqXeePGaxUClVg7nENHDAg4
L1/Ip4fmUz/MLdLTBgFoW+TFhrrIXUjpL1vOTYhgDutw08to74cX4Bqb3NY2dYG4a9BdIfXT/DKY
4zHS0SvIr+f88WMTWjh236h++JN17LyjUKwQRITlAVbvyMWik9fAtq+cDueP/S6LKPsbn9DB1hYj
FTGMB015d4dBpIgT3FnaMTHbU1UgmrhXtM632jQveeCdQcOe+h4YJmB5GYXnWmccBjYrUOG+mn4M
YXAaC3mMTVLSPuKi4Gpn+dsaObxH+E5kwEryIrUfvaWvhpkP1UYbaAwbRtqAk5tVbv8iDUQEce5M
/aX8l5FSK2DxrNDzFIvaVrdxItUfrvFqTE8ZvkRgjzDDpk2KwCLPofcouj+T/VQdCPYp9XumQbLX
JBsuee6r1e8b8xCYvO8fufcN2rflH8dvwIG4YNavhIxTkna/s3V4Lz5iquvLTYPlmQq9n/Zn8M45
JVvTfpfeyhtN1UdQfK94AlhkVPzZGLS/KE6V9qr1d4rZxypS6/5P160s9POE6xObaFfWXO/6lp6h
jvpS6n/Pk09AstBUucEUb7yqpH+Je4qbNT3nHFO0z0jF1ckZMqyortGsYmG6THKw2/GDTFiPZM7j
0VOELUiDGFWUHyC6qfUSDkljOR7qGYNgp/pFKOV9NYX+4mRiuGleV/0Cis7Ki6bnfgsPI18RWNdO
g+t3fBjabe+U2rkCI5EFvQIHapq0mGsOi9Q89oAksLRN6oR6DLTlcJd0VrEe5oIkamNWhT0OT44H
n6/LKUyVIsk562nyG1H5S6qjufVwUbZ+R4NRwDntDWTYtOUEbVyCiKhSoWcZYC+SS9F/b7QRoEZm
sGcJR6gtQNs3kO89FlslzXrzMarkmgNll/WeKp7qAnzQo/vAHH+YSXlsIOfl6WC8FnQjPxZfjRkY
r8shcHqbsc1DPkYMqgn0Futa6cUtxhfLlVA7m2iXEFm5sSO6W1cOViHj4pYCCkRRj7daiulGB9p4
m7wQFaWyfyyHmAqzj83iWwex5Q64YLf8ZZa/FvtJ9q4JH36iu7tqjtHorE03xMDEYWi14UUCxGsy
5mmxz8xl+ZfLTSk/oUNZjzBxiFKPOr3glV9TK5A2l+Weo9UXd0hvlZsYp+U7Y0JBZTAUiCK9/K1J
3XlRbcU0sIgonWXdeLVjltlzfI/Gv+EadeRyKNpi2QCiwQ4m79wTQgDLXshHqWswWnvG7J4FLVD6
rOC6IOPZtZ8SGNLbmCkucM7PJPq03VH7XulAOvQ8sA+y7MM33A7ndMi2EdXcz7pV0+dlW/UqNQfr
PcsYkPfxb9wsK5EkabyauFf09RVFHqRT3wUPquecA9uH5oVN1gz5m7JfvR/CCHZYxPngbRu7O2l1
Zl1kh2ZfEYwBTsEnS2uY8DTzw2DMj2Wn20+hJ6lAbJsbdWnFilVhQojbHj+AXqJb91V/8VQk37UU
jkNiXvOabj1dpLSHkm5fi15QD1x4AEaJ3xrK/QI2bjLxDbF+Tn3Ga0JRwTEx4ujauo9xgicodErr
24bGYa0rz9BM5K0I+2YzNKAM2l7HPRMPTxjzrT+W8lY2Y5ivISI2z2+brmIY7oZewJDxGlfuhaP9
YZByFU5lfQHKvxY6VthaIWplB68FQuUDk7xO0G7LLGXgT/Io20iV3LU6oISvjfuz41beJm3q+GdZ
QjjrwAeEcIqWt0nl7oJBpi+26viUD7AsgIpGVwQGcU1009nFz2j+xTbAuH2pUeMvSVQn26KKfrh2
rY70vSXUhfY9ZjRENMga/HggeQzmDfnkDpzJ5jZ4SljHl3ni3ViZ2g92yUAXOcql8ewPLNM9UpL3
6baw3/Jxhn2jHWyWd7Y4SIox3rrGtN7QyPusfxZWsc2m1Hwp0IkHuKrfagJqNxHMRH6vd75Fpol5
quuYRNuVsQeB73Oxzhlz2zW5FmV0r4JiqrtZoG4GUf/aMgFaGWNO06OculdWmE94jBxqLbXulRac
fm3RTYcgkHQbNx7Cs3hOOIFEMHLyqwe35XMwYCvpmarerJwpWp0PXIDSjquibXONEbyDG/2gT0p+
FfM7slF6/+Q2GMycko7OENg95oJEvNo63uFk6Nwvm90Cynf0s665TGVUabE0TPyZ+xEj5BrpSRN5
fM2HKthOjd68TBm/hYlBo/UcMpeF09yJcThX0rKEYlRzL0TS3lUWxpBKi+lou/mwDXC8obXWPfWx
hYdbZo6uqnHEgIHDWNk5s5NUy55cQ/hM7uD7yTkUsdzowihXjUtGfvQxhll1h3bC30kGwJLE/OmZ
PH8lx9RjYJjSRDLhbvarLLqSQiN4GMryIXC6iFKlF7n8ZM/s7E2hm8WPLMBUYfY0unkV84q5cjax
RnHt+wGT7jSSNAW9c2vaaIaz5dZr6+D8yAMChvONrec5KB6tpE0HdFE4RxSpJJGPfjLpQ+zFYZLU
pnfzLFRXDO/igVwgJEKuuHOegyBtsqlbttWczeHOO/a77ZHHL2PPuDui6Q9+uvt7BjDbkJzk5BD2
AKp6RuzBu6Dsm5wm2gprJMwleAVVYmLTQVf9nL1aDi03nW8c0kzXL54TJuB01a+mAhKHrXvNSjM+
5TnnQZSTs4WPH7TbDBgYNTaBoUWNYeenkK29aSg2TFhYlZhDgpk1rk6RG6bneiqIy8i8fU9jgUsp
k19S2d875X7+zRlnpiZmOGL04mvucLUc58mFrPqy3HAiFzT8WdqhxW54iFwYtmOaPOk62PNS0kTi
uU7zjFi1z8bEvllphJNQGnJXmGMBegFrB6tAIOFu3LHNCUc3OARwxwnBc4ILXIoA4iWKaYy8VpWf
j7flxugtZCCH3Fk5/nNoUAaBqp51OCu+rZeO9Q/HLidAcm52TbGAXvi57oaMTMAQNjQO+Eg12f0w
6hI+amhW+17ARMElVGEeVbaubXmLmfkJUhd5nrrdSxw1Tj2kV30uKRB9nl6Xh8s9picaTkuwj/Mz
lkOKqMmGkI89JwhgZ9pKv6jW/udGs8D3DpFHDZ3tjQoI3+x/HYxqPDWJ3NSen1/K+cbQGn/vaP5j
OeSSjPh7fLn3zzHq7oIkO6WG5DqZpwJTDIAfy6muOJQajO9OVzGa5nGrFaRbUsBjWV1t2qpu7snE
fHi5gXMTsVmoUZD+c2h5hjcfL3j+ctyqcxpTZ0hvF+bdS0n4P4md/rE8MinD2hSF1+16lcbPvvsz
y8zqTpvofrQKHEzzDVc/G8SjBiVlfpjMz6CrZd8RK9+QyyoOacmSowQTuk761Psemwg6uBfyJyDj
7r2CILWK5y8I1RnrrMt+u7VmAwDUq0s31njyhii9C6++YMzxDrWJ3GWwlHxuEkN/7ucFtV+23Wma
j1lRQZVQVgnAKZFAPsMYxzZpQv90nSq9WEl/jXLDeqLzxz9ilwQZ0GEzFwPUuWYKH63F2lGBUKZ/
hWnWcizy0/JSBuN1WcEmRmVcktriQ6zDWoMYSefAIEwN3E45XKUpv5EksHeVTd+INWsi2N43/WD7
zdq2v3XD0Lz2UyuYS7UG2dQk2QZoI9R019qTo3cg0kJb/Yzl9KiF3r4Fk50d7F9m4tQHt0vNez1S
2uR1tf2uS//D4xp08pu62Nhtme9GxV4UR5IF1CX+78N4YxdDdvMySJFZAfh7Pq8HBhVPhrD+Bmb1
OP8tDdRsIDtEqaLs1UyZ1a3oGdY43dBkIyfFKZ6NNG5qP8EOb5orttNIJyx2vgkbrK7SacTp8OGx
gs1ocOZ9Mft1mquXmsUOyaxByWTBkFo5dCow5qT4VnTHB7/aQK7ZHNp/Yse6J3Y/fMc/PcHqmVik
9oops5LdKS1Vfg1toHyNks9A1Yv3wkKG9NM8PMfzQ2js+5ziuhNmjBp0bGu+mbQylf30ukS2eRDR
tGV5kD3TLMThSKHKocK/8y0eJRxnfp2wUN4pjnX5jPWxWdGBjVdYmngf/BdG0GBFx7/fLAifxtLw
6ZGuql005M7WzPPyplU0sfexGxLvyBg463pyICtf3lLc6dsmCOLnKUc4jdSEPl0E2tUvyxc6sc0n
S3P6t7JOVsvvlhT+tTVH86gU69l6oLwBpo22n/oEqKTb8OsmP7Dagn8dkV09XWfhDrTGvBvTFQ9W
vK4C5jmemRW3qvXz23JPCGrR+gCLo2w7+AImfZOOWecHyfXuELTBcMZPB0JIqOpclbkJPBJLsh4k
ECLmY3ShlSXl8QSOavlSNKKiq/M/Nz6Rgr8PjQrwnpZlWFjnr5aKSgM2Gfauz4y+2JcSMqOekZHJ
+xBMAXT1nR/5/Xm5Kggq405VUwMH50KhV20JbW807v0gsoMTUqlQGT1znwLls7HJ2HrzMaOsyano
dvLqhS9LrL7Na2M9+EZ/C7PBOCfaaWQldjAdF8YoZR/vypuYOTfRT9/eapUebtBki71R5xbw5S7b
Qp/MkWZc8w2cnaKFAmu1qyNbTjbSSdH9c+P6aXh26mxrMzWgFctr8Pg1pRhxNdBPQeRFIdc7bZCj
yyOsfQuKVpOvpalnRwcAFemnWFIr5exy0jOPyZDNo9Lt+AbA7H8dmoL66MFah6fKBnbqwwec2fBh
eZM42IOg+WU+ttzwwr+aE2svLbdTyjbYPCXzjRdV3VGnHpgvjNaTMxOnqkC/pjmkyHjEB1j7t55B
7JXNAWTz+fCY4BlXCq+hRN+huTQEzaaXw54YMtf6YiL4qkCIQ1XM+wNg5W5LoKR6YXL37PsMlgwf
aaeYz481UPtVX9rRdWi832lUpe9MoTI4fXH2pFlz/MILY8TB+PeET+Vgw919wMYgVUUj2WcZvOoJ
AaQhSO5NH2SvoabYwXKZxaBm5Q9zdjoavX1tyvzwl95Qeg2Wb5iaO0JXwRnrXsGkK6HkaXAYBEWz
V1afA6tsDutzaPPpU6xlvMZ0vxomlZAA8p9TS+UsIVLU7ImCWd2MP7wOaTSvplfOxz0mMv1Pkyfy
g39HtFgTjn1wU0pjh8h65ju4B4qTHa5ILlbDsMl/R/gFq1XP+fXsutajazFGLI9Y/GT7KXU/FxhM
hnflySJVs4dkH6+jmd6wHKOEuDvndfxsiO96LbLnKFLdi1SQJfVh8nfLwynIfWxC0YPdQACZ5L2s
xLhngE0n72hB00zth9166tmN/OouHYsCEc9vz+QtGqYkcHRsiYy/vJDLzTh2+Uw/HFdJgwC9bAFD
eCCE0DSfKUibCtTZebMcWEhN5jB47w5FsGKIysO4fAEFCTpMRL9CkYTT03JPVqX+NEQxxyrxEbmF
e/DYXZ2KinhREaX21adcFDv5a5N2448qgWk8tQYfuTBjmwIfYeMXeXejtzNYLZFwLgIx8/NKq7dF
+ey2hv7UxJLdqd5clkeDY+B1UwLKXtcbW+hE8EOsLn8yCY2TniH/XU2qPvhjR+3eciF3QnExk7a+
OACMs970nhw78p+G2tvbcOyuy6HlBg4JXvESik4Y5s4FZuYb6jIRpGhMLtFURCfR9f5hkFV/hSeW
7SJd7xHJE67USSa/qTyYpYlwI1jS3uuiaR6wx0CXZlQru9EYbmpor7fCzsKto5fOIw0ssWmqUHuz
bBRViifMHznSkBxd73dvdms5wNIxaFN4diTe8DJL/ohu9q4U/Y++MynEcXP15qasDMOm48LmOz0x
BfMg2P6epCrz/dB2Nsth6MwF4cC/96b5WDR/VQyOff1/n1cU60abjANxE+vdqKdnFLf8MdYM20RJ
1F8kdswGv5xIntMlJ0pjeiky9c+96L/Hlq/++7zCbZxT4ZLcXJ4yzd/g772xk882nNwuj/40XsfF
Wzf1bksLMcUZdZE891bIqSKuWhor7M+4sp3zAoRhagATXvgvvVEyDseztKHm1VgVZH0OyymntDCU
qtC3cHS55QuZsKmo62tAhc4KtI71tjz05odtZppv2B1YsibxsOlCchMRO5gPmkqp36sxyfVcMT+E
81Irn3qQOainsYhIqOUs+rM2CF3Bwq+wty2V9cvNgJpdI+0VsZae8in+s2iJRIQrL2nwOiIgJ+44
x4CcdAtIYPdX0ktNZoBW3l5rCEU/INAE2F2lBSyPorDIz6yrlkHnL/rew8rmq1ta9CR+Va+/lpXS
VzpFHZ811twwjF4Y2RRvrUGutoyd8KU2atadBcNS5SfOudEL7FmcF1+iIaKOxmm7b+bofkvvWuaI
71oLMJj2JLVZHvYVv3VXt8ZtIIf5YjrOFf062g0FrN92lNOuM7pxXyZ19d2gxo9r+vjWj25+qQNU
eZEF5XfIfHD8XTUxEApowNIjQq6p415ATUIvNIwEuHPnXibE0m5l62QUdFHurBbKjzPfVADDVm2R
EBEoG++alpraqdQso52dls1dJANTQac4VsrlxMaZGjt6qRes+kls/BU0a88Fso+obHUpXo5ZlLZD
Mi95rXERnxVrB6joQQUJM/AoHfe9wUThH2XPhvo0WEz5Yge+5HKwB8O/7ZoRZzU1m425KfoW7jgZ
9DO/RgAHdL5bF3a0NxvNrEi+U3u76MbsiJoLnp23vFf6fjm03PyrLJtWpHb4g8WqZL1dreh70M+y
94iDgzw8d19WINUZ8aiDnT0fWZ6w3OAsHql7ShgTTpl9sRiwMWC0YoMLcQskjMIQtXKzOSqdzXcD
37cuy+NesK/IcHNPvnIOAV2JLat+PqV9al45y/krRHpnKxIrnkMfNoAer35Jmm9hFKoINKMBmrj5
9lfEcuhvnB8lQ9Y8qBtpd31BWaQ2dggvENr+KvHgAbJdLX36VOZtkYpQ4Zev1roP32r+6t+HJjOG
ALb2PphhTeSt1p7XlnfKWpvHcqgBjmmnsrwvjxb6xvwsaQ44a+vpUdiJpK2JqVgvVPSdLvh0w+jV
ZscQqA8q3WCaNE9DYv5MhengDtY7xtaazmi8TWiB8vPNaI76Nxu89Y5RjcEnaP4qwvfKI1BAILQ/
yVyLP8LJZU+m+a9g+4q7jqQDfHo+7vKPcPQhXIvt3xdJa4p0uzxe/sP+aHhY+9ERKp04vxTaf564
PG70eAvqT2PpqruX5cYR4T/3/j1WW9FGh7i0mzC9YSuw8ffUNgtHg3hT86NSVKKKcT3Eg4keQwMd
nOAIiche6Z5JP4mL+Bnke91AT86pqiMJTL31tPdjo9xqKphWoFeHmuW3oDRKtTQoqIbNsuHO3Dog
Uei/u0b7xfqS6WcL+yWsz4Utd/DL95iSaCmojSelweG2a2JQwdD4a9evbqq0Hmnp0ysU5RdLCYe8
Y/UOxw7rGaBbBHUsNmzx8DgFmnXn0k/ilNU7J2EjLT+JVjUX3TQZKlXmm5LA27RSMUQsEEqw7wZh
yPA6egDcTjBedUyoiNDomHALurm9PPkkKfPMIHlnUrXIELIkDShn/QPnO57bIegvGfUXZCfyZyfA
6iJi5+rgKeTPxXwmLlr2W7I7hC46TIRKn/lvOvguPm3+S5QNl0iiWoR9IFcN/uCYU82qroLvYQF1
vzXe5nPJXg+DTdYW7+4Ay6lL8ofD28+B5polP5tcPA1C/Zz/pNKiPzAqCIfruIqYAIrVR+vyee5d
tIxx8m6y18h+KPMy+gFDVgKwCZG9QIbfps54TfPgzoyN2EgysEB0o59m1X1wPstXhjY8yEYX+8wy
KABkU2Sbv63I/dKKj0KM4yqrFBnF6rkOJXmrZo2899UX6qvS0ktJudgqmEhE+G274yftXIGcoiXH
ppO8mVKxS1CeVjVL7ZXp0JZhMeK2sTcmMw1DI8nW1O6pT+V6jjyHzMPTmr68pMfwXDe7zE2fi8l6
Abt7QzOjkgjtqqoIfoFqfa1q8z2mq2xLffup87BR07gd4dh2n8xcow8hzXYWSEJJCUrc63dfDndq
Vu8pXXtUMlRrH612JF2AWYeshf+NCZw/tp9NF/wubcfBiEPSnNSX4eneOrIYnxJeUML66WtkIUW+
q6xRI52cuPjwSn9lhvXIIrA9VENxRzL6dCJclbgrucwZYiWG9EuY4I6qVjyhjylcN7CDZfdROv67
GWgobE56ZpScrCJfHo2yPYGZJQaTjfiY2LINsx+tpGSpVEpsSrQAOu4PsU9dReWKjSe4UE66cS70
e1Wm1dYe030wZHBEhoB4S5ztI4z2q84paNOUlzhE56vblrBCMkGXr50rmUjByFlh49qwFG1n7wrM
8bYqn1ojfQ2c2NiODXQJJLa1U9g+jOQekpFLutNNSPUY/NVyE1+VC/XP4b1eVNj5BvG7dHYhtukN
V48ShSzjzMZMBKbXic9yycmDTUtTPet+XO3KpGB9T40HvpN1nxHaxhlD7D2VoA+8GGU0vfBf4/Qz
TwATDJllK7Do19GJrPpD1t6vNG7iTTwFV2PgO+dIavn0FeBhw2FBIjmChtAgqO8UXuGVW2+thC3l
SJLRJMI8GIfRIWw2VPpcB4CJM7uHVACuC69516L6N6zrtxnz0ONnzLsiX0+G9ltztY8cEwpVxHvf
rU8jYpmqTwq8cOHkR3ApkMFbwfSSGi9Kbe3vTsLZMDXHn8IPLYKJurMiY1BtaXdER6FbZR3qGr8c
UHlBQ06MdsXqF2FySrq9JTWMGC5VrpCXXqq0fWfx9Jvg4bMXhV+sfPc+zeuBTzDepkeGTVAdbNyf
5KOek1a+aaS56u4P8iV7LM0xsJoQLJHRxiqw2pgajiUhiP4mkpmyVczjjuaHqlWy60v+KDp1lXVs
8AtGEynF5KedNZ9jACGEULWjNIxKRvmDMC7vhY7yBnJ4R6Ce+6L+cjz6P/MsfoR2tGs5+3oujs4k
8sed6VYby27bC6OrT+WBqfWjc15RHTYmWA27/JUuuy9Rtkyv3ebdSizg/4H1GzAEbb4EcoeRtGRQ
H8Q0GdcuG14iaPhuDhWmtw5B0tCwErrWVnoSRhBoAd2ruWITPYV3p60p98lXcRidgwQbIPwKy4XX
mDu/tWF8x8mOXmrwDB+4XdVE/mrqwnuWq+OkWKwKxukdfg6tn7aUVa4Te5PegsL/riyoKgz77iw5
T5bn4DKE2EB9QfxqhHzPAlz4LkzDtQ6awJfml0Ej3C4i7G7Ocnklh7eQHuRTL5iP55IUh8DhCc6r
DUyLWhED70RXs9advF+OO2Cqqds3LYi2ft36q9Ruz6OvXqkbaBImiYP1P1ydx3LjwJZEvwgRMAW3
Bb0RRXmzQailbnhbMAV8/RywZ16/mA2CokiJBihzb+bJ+qUpJ6DZsAYMt5s2jufrgaWSb48ktI0W
B5BhSG8O/b3bmz+eRK/rMQBhUVarCV5TwPz9qnndfWt4f6IiJBKkLCA72dYAscUyMIkO1yEf/4wU
ykHbE1+SF+8sNV45e/qtabUPE3o/Y9Z1POr9b5Mq5qo2Rtx2WU0URo4UM0fJR7fpiKD+bkzCS4n2
Mm9RmhrVUXMGOG8t8XL5+NsktWY9VgXTv7aNWW/kJear0AIExXrgfow2iQJS1DQlmzL5KejKB1lv
vEIeJJ+BCyNQXf9Ll4R4yHA6t2N6H/UYhl2vBlCPPCDZkktZB2i12otRknRbEC7i5s6jq8X9pexD
yPlUYAOwbniRscxCgFLo4T1EwDboLtY9qHWQfYAQiVxqMnl5MR2M6ikYecp2/fOAIOKAWIvcB16D
X97VssAJ3lImiBPEZfbsv3F6whi19qZpuquuprSUJvpb1ifpGjkmbViSyhMLVn42xSRMYtLJO8LK
SACIg84NFcp56T1TrVmPthlf3Lz5jpeOa6n5aN/kfElvPL3lQDOHAL6lwZlmrbxAU/JY8150VX6P
UrXPkX0BTQU0H01c11G0SAvtG9BVEVU9xbcZolDFZJ40FntcYnVWSRen7ByyrTHXP6Wf1lezI0Nm
TiukNRAFZFUS5lIl9JD58IYESSz4LSfuv3wl6NS0Dk3KTdKNpKY2nKGWMzHg1v4J0REYDAbVLGcd
KP30KEPrWriMxyS+7TOE3gkJy7K2851jxylcGeT8fdg9tqhbMGBVGQlcVOpVlf/KGblNG3xS6Yx7
W7j6Tm/nXzJufnsTBhCSyNBr+cbCSML9mcUmhfe4axDv5ZzOQLWI4phOEZNz3I1fbOcwfocQ4jpp
vwivcza1SaJUT319jLTnJvVyquGEoNn9T47EgTDfuzaPga7Z8kNJ7adFNB7VFhkXHkQxN03uhwPh
NszeymNfQ6obxgT1liYeE4BvkkM0JNdOWn+gqeXu8JH5S1VQzls/IxSlly2z/IhceUgc6u0MEAIS
juub+5KdTTgRRSU9Fuq5vi3q5ClqtB1JMmpbERMNAc1dJTrewWEo5+OEGBxVESDGShcrIpzmcY7Q
JnGuA6zjHaNsJw58poc4e9+gvbzNrHUVNDpEtLUeehup4k8tGRf19VqFc+Bq43Ap0vky1bXcaBoC
BBYbtTCdbV3zt4E4f3k8b5iVfszd6qpI8SFa8WGuzB+dFVo3u1/kAf04Qr+v8SJhid7WilWwPbGt
brUzkrmlYkz4FZGvMZzuI42cfUz5ghhLosLwVAybIh68vR96r+44ayuWa1erY2k6O/VPPFHgJq4H
Ngl1jpgAr/7o92CTjCL8sgvCZkbtz5TM4UaX3T3g7moxLrAiDdNq1Qzu8CKwoY7p9FZSNgGkDOO4
b77IShjW4XAnYrvcqi6w0H7sDA1hsq0ohmcRah1izlaWSefApNAfiIYanVlPBKKE90K2NBS4tAJt
aXI6hFHibQdaVz34dadOelacjZjwbuBRb/AStlPkwFzKAFu1NmHU0kHPWapXknSmhfNBBtFsIIZ0
yLEkxOeNcLWzLYS1EUREAbFqFO4JjL4G/5vwEC+wrYMz1nA+a3Dnur8qlQxXPdvFVZN7r8mGgKel
Cc/SF3+tHfMv656WRC9yjGwuAOXBoEbqtvg8bKn7G1Mwz8E1wqPrzHg0E+AVmcRRMRzsCoVyZTPI
MkTiB4AE1VlE4mn4xIeBbRl47sXFg5zWnYB8EDlxrnSLfDuL+ObUOSWU/Y9FxTvWEpkeFzVkVM3U
iRiuN170QjcRtGyGq9Sr6r2K7SCOhDwhS2O7Z7L7dbNyozepyx4amrHeN9uwFhaYH/0+nZO72TXd
fekWY0Cdbtv2GLqpZSJHJAE8G1j2u3pTH0z8bEFnU6xDm3AekapT5b5zxgqZvGQUK/xkPTGuPTBX
o9CFPRJarFUjSfGQvi8poA2mYJea9cGbOJPtDu24H8NsQxnqrtrroEMkZLdb0Zdks8ep1z8w4iBP
kUevNRHcmqyuim4PxwJMcx9+AgBUpv3LoEK00jvVXucZPq/jwJV3KvODDQow9xw/L5HMW1RCWtD3
Ldv9rvyS+qw2U8bCvy+oHFriYOa2jxENlpT06UDlaXNVdv0jxmCsaj/QY4X7hfAp4oKH59xxjA0o
WE4Ljaq56hSZWpqJwwkQg7asz8qxy9c6XEbDc74EA9h2iIiTV2Rw2m220zXnYtVac7QQ8o4kKtIf
SB1e0cDAClwoc/V9gp6XdbYTpL2rr6CF7IwC4wD5dO8RjZx1V3jUZvWCcF/v2R3Exe7ZDMGhoc5r
7xyqjQGh09Uq9yucY7rxlucKb4SNAM9PFXuGZVUEvYqQBLTEBCGPHsJ4DSk6U/orvcWnJvHKDXwW
HAYz6mVpoayO/qSTexdCdI07sq9L8mfSknUd5Nkac5qBfhvSXjLLO80q/ngqxSBMxPCKmsM7SvR7
VFnthmWqG5guYyZXJIaGLMaYFMWMw/tQ54SpBvEb7sZhamkh1FNHr4JLeBhgtgwwkSoue4ITLZNk
vWhc6YqmG4Vn2jYmgDI7f7BxU0hlIyB0vZ/cZKKM3HtZC1Bu3qGKCLHXiJ/2lYtdar4vhffolvkZ
r1oJgBnNkRvDlfJeGe2FQ2cqlT3tSIuz0hD+XYg0I8wuvW++eSOBr2JOzrQQD9nUYGiUAkmY+e2F
7nfiQrGMtVPiCriQXoOMvrz4A+4aCjNcTAjWsXHA3Rf9qgzDXy6aNIB0cKZH43e9/Dti+rqgS/KP
TIfsqEuG0J72PWsHgzge0nK88I9tDD7n03hIHfalQwfOkW38V550T2M77SSKOJqqLNLZa+yEdF5l
YbCG6AXXBHhAH8eyZ/Xa3hRORQ0Cj6DnftZuka1afzq4roJoX2BJ9kWC8EW9FzFVJreo6LJ28LPL
2rzz8oTmiMxDltF/Iq3YT4ZVPN4OKf2EXYTicHX7UbLTwqvjIeSd/ObA4nJXeKCE4gxTHViQaBsV
g3GceY1E94KeSe0JzSsjKeb5hbOj4Avk8TEusvtGL7oDsaX3VVz4eyh2z/UiLs20b7TubJWYI6iR
05EI030+1/Oq65TPJtAig7Lwi7WONR1E3Lz2Lf2tdmuNnCEm3ESPzvqEeU/TMab7UL+Gyc420sCT
RULnBo5HS4oaElpIvv1hsN0Ppz6DpHkn7Slce3URKKpKBzopz3lSfCsKUkOnnsCTk2+umy0r/TEm
8Cl58qnCbnyYVPNY76CUMJcpFiMUmD8KQbKU1Zxskp7MHtx2H9MVqNziXnO7izfO74Pr7Zw8vQgf
AEza4p20PMyEWYlMhvUv41TznuTVFRDXWuSvBhrHuxnru6VZcTChsGTm8ZFktcdcApNN6F3kCjSY
60Jy8QZXro0Yu8KA16h3iUSGzjh7JSvsvjgiP7h4WslmWCeGli+/kZhVwnIBTVGrIzPT1/I3hyY6
maTUR0x131TVZ21mX1prnzTkUVviW4H480oQzEaEt9IrCyH4Cmutjy4ykXRYWS45il3lvTUm5kbT
AvNbIQqFvUgtriCMykD0pFwwGpzecA/c5uS2c7dd3lTvFvbWpGBGDPRDYaYhDfv0V0vYBCL1vIVM
OibvqgR1YxisZcEvCrz6Fla3hJ0M8RQ0d8azp2OnTTvBaElABFK6XKJMssuEDnj8GVnmhiHgmBbF
Aqqr4nWkwUTsTcYkE5NIV3cCK2GM71AHKj7UFBx9MXwO2JCzWqIcM5yvPoy+2Bw/JbK/y6r+QkAa
obktTsMSxPRsDG9enH+SF0/sYEkNYWyjg2lHT0MkD6mYvmcieNbNaF4iJlOGUrLiXZhkZHcMXvRs
gYfUS+25sJlNtMX9OFqPaXZPgEActCFb5Mzvz1YFWDm+x8F6kom9ScKSdr/1C8U9ZAtqZ5uBFlyW
URoyzC/OejCg/nCUTX5A7qRWQNcvU7KL3D7aUi2v14mHo1N25k+TxFvYikfaEFRG8++2mtkINJax
gUj2e0opSOgtO4KIL7ovWjsQhSMxuokTcvEnn3BFfCnUTMTwMDbtLzSUR+SkejCUlb83qfuVobwz
dJzki5fVQ6aPYpthuBn9V1oD22iU37JmpZ60zZnzh5p8dNZa+qqyMz7iOSQ3FYyvx5na9heDEGdv
TnDwpXzarTEiFsaAqo8JcF5m5qGzf+n19N54aj8SS7nu2rdiOuaAPqkmT2iyo7uQkcWJnSfbNl8J
qb94vXyNnPCr/pkm60mFzprl1FmE4B+5Rrh6Lfiv7kA0cHKdUpFvAf88N14BsVpiHWimd6irUMTw
dUJRoKYbdahzjHPPh9WITfM7jKMH0G7XvmI8KJftoaBp4THlqJbZKYTgQAdsHdcoFRfbTGSL58qe
+Rg6b97YywmSYpRUjfGesuFeu73xAPTFDaakfczLRuODsF4hjn+Kj7Z1tomKUceyfAvMaviwG5Bq
GY5Q49SFzD8+5duFF8cmFTt7GfXPyWi8qeytj3+gXjzYZhYG17QVOxkpaI6+egGPfChn6sLYiEgK
xXpZT+w6GQ8QwKZsCrXu1daZxeJk+hWjKdva9E83BsF+8wSXdLKxBFB3QxjI6qgVX7XVkr/i1qsZ
dyrXtzr1mf1a445EwXnHnnMI+ra8hJr8g6hpm07Zl2OCCvD7T+8qY3/fWepep+DfeBpXbcTee/I0
uDkVuJWp/xqm5Idqpg3XsP6Z/YJzBt8aTpN9ZE2fioF2N/MZm+yJ1fxDj9hlH0EhsrSa/WAt+29J
+zYroCyWYX6Okx9yqbO1pkF6FmFLM0eAJnIoZpYUeM2SdJhpCrWg1guwnltK8Zw2XRnYucUCNHeT
TVj5fHTWWG2ncgTP1Hwb5CFqMeNMPPn7fJx/xdqAc8lOCFJmF1iUl4aKOcrJb1V7R6NE9EplALY1
aMqKb5cSEgTJid0yxrLkhdrCRbo7OLmZPyLc96Cqycmk0kRdwPeonehI5PDt9e92ClMQaGIrM2ZC
uI6UIHYC1sdmyOEC9tMhHMjEbiRWbV/SO+y1N72IfwpGhZVv+e9uJVjPSwCPFebeaEj81ZLUDF2p
ptK4t7r+3hgwulMvI628jfKdsWkaE/Nmi924+Y4WqWlJHQ+/F+ruihGZzFOMHelReOo9NwEDUBsQ
C2NmrBkFoxqh3SGNKUriwSuwD0wJKz3Wz00dWxtIjAznLOU60z/yxWJRuJNLXFjb7+w4oTBrHUu7
XCfkpHIW3MaW9MSUoMhRJbfZdTRCdP1H0M7v/ZCGACVohIz2g6/rwzoKh0e9r8ptX/gvoRhfkI3i
JylHpETxyTLt+8SgI6Cjl2Pp0gWZTcxtnd8ZbrjGJYqzfWbpHqKs2RXJI7mwz5ZVx+jt/Y9oYJEC
3eFuTou7hApi4Cb2g8zMJ68PpJTlqsCzvyWyBd8dsQVV7AuwkPMnSVsr2KqcrN03Ve0PjA4PY0yl
0Sjwuk2a8+1XP0jO3ksKcGyFuS/UtkLOy4oV2IleER7UYmT0Y/tYdnxcfvHSVmhH0ty/t7BJa0V9
YJ/zrvskk1YskVaD3bItz4n7tSn8+3q6o3aAoNTu1p5tAvvMaKYg1TRYEa4SJErr1DQeAeL6KxPC
/NiVBycFo+ETTFWW+hdEKzjP7qIUZ4hycgqmoTE/JEQOrVjqQpDxQBba7W86EXA5MutPn8S4sEC9
xPCcupaecK1N/sbBgsD6CijA5CKPRDOWooIKN8XUPXFBQSCJrV8ilh8me8FTA/KjnBHbeNoW3xkD
Fzo6rWEQFphZaTxhN9CeXOJP0HlsLXmqku69SukwRypcdZn9Zjf9XasiJiGcakGsijt7FJfeQKQc
1g1gFJddWtjIF10dU0d90vnaDZJ2HCXzHAehPyV/cpFQ2IrrkSCT4kJD6hyp8XmEYsLCYKErpfDv
dPOrpYhBsPBeS1woiXjdV02Jd1ykJzpZSdCyFPa6kt5DHb40wiULB9So0dJdbYUGSH+oP3WrOlJc
e5zalGGk+QCFDnd8iK4LiXbGg0erb1qnCt4GDjzfPIaF/K0VLrEr9l04prxnb6XbEazSgv5HGFN9
LWv2nA2emBjIoWOpIK2yQ6/sL1poXuvfJUaTr5ysaQBfDM3KjaNfple+sLlh7tWwAcfDDsHcuHIL
/z4Fz7TzxvGXSwXdidJrpFR9cPsrvZR5NS8tLRuzISWDcWOq8SW04ck61bLcyuWp3VDU+u1CKWSX
TVSXkzMg0p9h4JlpVgKuNBtOH6d5i+KUmC1bPIyUXDC8f5meWvt+v8q9QV1mu+wC3VTfTmTMge+w
WQ6d8pVl2WvGMsbx2RH42H8RfzsjDkrkzqFb3hWeQ4arR4+zRpQRuzOVl/IXJfFLbr1gm4lWHl36
gD3en0G0Z7Modl1fgZ81O5e4ZqSdGQqFOe3vba3aVWlydlJ8rOXE191ld9SffmrmoICyPt6It3Ie
vENfQFzU9QIpSURkIOXnllLUqtK1fZ1S+JQeA0dMC9wH6jFCzaLm5ZyGHEnC2H8yJSeolNvAZDqd
R6Q/UrTP1NvtvW1LJHxZfw5/wnn0HgrKmU73zN7awW74SCbRAl2EAVMwB5ZPYzoWGAOxNw8mHbXS
oIYNbm/mOhwTWEwWuBbQBH7kAlvJ4PgP8k1o6IpyDP2UZvPkzGXVY5RbC04aTw53btFsmYLMLRuy
9VJCEpK2URUNpzlGy+lZiiq37j/KWD+kdp/vW79/Mc2Gq8pkPcAe9Dd6/GdvRoDg9BHskZRZootQ
0OTEqLodBZjhDWQ1ywGHyzSG/I6vjGgO9CKgng7t1O3Ybp4pcm5aFpgsZOM34rGcQHdY/Ao0nx3c
wIAo7oHdlQMINU4/Bj8ukRCU0dKB//R63DVU4S2/uzp86XNev7HzJbBnHo5j6v2OJn0MOkIwCsg7
QV5VT5N/NuREQniHkNnz8/2AlyCZ+BiV6yWf6aCpgFGqX2UNy8qOnFzKbFVIrobai0SAdOmpVUSX
oXfPjFUMnNlAaIh2Mqb8Na0zCiP1Gyuz/pDr47s+tucaR7mbndqaop8d9hT2cOuGgAzbvIevDWYt
SZKtC0kyMMZsSaFhzZF4lODmkv1P0DXawfb9nTmP9iaPFixrXz/0YXFuS53ELqpY8GTYESN1GLqM
N0IeKc1aOVONc39XHhlKdemkm7jvHzpP8sfYZqHtyQ2rJ4IYnbBNcX9HTtoTqGBoMomGTALZUaFX
jzOyxdUgimd9SA5jZFEHBafSzL9FA+I0zV+6IvvuE/Oj87jYvFx7iSVl2blTnyKyP30TcGs6OtAO
JpRjshoDy87336LVAG1rLUnxJmRy0veKiXon1Xe216zo2ZL5xiy3OttT9vEfVIn2mT6+UiYK3Jrr
Jsqfk7n9nL70dqTIpq1TZ6dXrkHPXR5Y5rsEclE9BHGFzNvDoNggZoM3QYt540YY9kCEbEcQINX0
gIbozYjM72rqn+eZamVp56+tnz53UuKa9QL2DIVKjyPT9KS7l7nJP/QcEZJt5ED2FCjyun7BKEAT
QOy8rhA7m7SVmU5b7yTuzp7GkyDS3MACswN6edYs7TtySkV2AjlmdCEZJ0Z8k0vlEzspCuqR/fK6
bwG9ewD1xxB0bNhBQjJY/EPmRTCSF2tan9cuqTdt43yVlnsw/eZPk1cXT7oqkAXtJv9gsKle1U0K
fy5zoGjRZq2J7mkidcCXeWVxDe+bhBxdr+9ZzsCD6qjLoFqmeMesPBJqJiSYPL+w6PLO56QAdJo2
FzVxLWEwo8qawFqI3n1kxUFqUHP3wfSzcibMCjT1bmBGo50NtqzDax9a4rvWsp/MET8TSLukw93j
UGru3kaF58FNzYdOo0azBAVIdNwBiRv05Y15XSgE3U43rfPBsVadLN5YmcCxQmZIUbMHNp4T1Vou
L5gUJ1fhO5/9FwgcrFniGQ5QYePm4COQFS4t1zu3IoZZskuE0awaRVhBhFWRuFuDsXcw0LWkX5Yn
yatJBKSrdlybRJu3Q0m824zVQQNzDTgGsyJdGZb6a6ObrmZfQuyyxs85q54TckV+Yc6L9wSxUbUh
rJUhl4xSQLZzyTjoghsSOl8JgZt32Iai1Zj75ypXb5ZuXXrd+ahyfe2G5p+sonc5Tb27ktGqRw+z
NpzB/wrBRC/rJgPCkSxPfhO/YNLCVM/8kMffupmN7OrfkYb/mBbFBcQ4X0U+vamRNaSMmTY8IyK+
oAaWBxysyNl1twJRIOIGkLuvY2M8OkLT2ZfH0BrZdZGtDarLUDqDVWOs4NNwGVDyWlWhba3IB33V
J9hzgta82eEhQE0c0hXqWoaRLmtehhYji8E819D5GPSvsp0O0ezLjWPN96qjbajH5Nki5aggrpVb
SZTY2kmR5idIueF2vc5xXm/1RpEL77v9Fm/3dz4wI2mCvqfGTisBMDobgEtj4lwneg8dfzBM9QfB
G4D5YyUHz6d0bLKaEfuwmUgtV/N7reBaRSZ1c5YgP2CdGB7YdyjDQkw0rHskI6t5QKGgR19NTrFf
b7xfs8FmFsjdw9Cwyu3tu0HB36q6eaD0RB8IJ4j4nCklh2UCp8Wh3J5kJuuJ7s0pzJZ5kkY4EVGY
jUSmgSEutraUai0dNkaZBJxHUc/WU0HGD9v4aSJU1xwXgAq16VULbnhVm/13r7nhpRWflaSK7phu
zrJk/s1o0t3Ru9pKBUyd8m6i/en5Jd9zj880ogk9RIYViNhlY1lvjRKBggfsZFq6B7409POUsBLN
vYe49Ke9JUp2w9NYb+wuB11ujDtsae220ZyM+71i3zE/b7ww+xzMiDCQIqTGCphTwHB6rLIdiG2V
mHMQhoAWveRadPKna/QKwzbY6cmdXn0FMV0JamypACIXYfHtzXjR69TdnhYtoAhwzjqLsAz19Qr1
09zGb4WF3tsa9JiwEP3M5l1hRUypRuaM/hMx9vrgnzUtNQJ/8D86F4hZPqg/nTdRjOWk0vAl6DW1
SuijK7gtQME7a68a0bAnEMnWQOjPuW0sEy0+hxR8XtlmFSWC/sxuy4irCvHTIpuI8JXUXX92oESZ
NOo3NXk823ZsjqkUHzlgDwrx7Z0Q+YGc1BctpVVjWlsCP5cCJ1g52zScVWyk93UHQNukGBKhntvN
0DICfFsMSNFWLU0YdKZ0mNoOX6r7JhxW2PrIttFzzD01cf1h0mmhIrQ82FkXPph4XxCzQyZzSgDt
fmOvSwMdoZoor2HZIxONMTPlg6nmOj7juab7DawiiDOmSk6h2Qh5M3ppB8VIJ8yl6mDWPqimXD2X
hv5TmXq4MzziM4ChTcyXfHZ9xSJyJsML9BEJulpKO1u6A8El7ACkxurtZHJKZklaboScmmMrIJ/e
Drcfnbqtl1y8R486Mrxpi6a3vUTs/L2Jc6tFpV4h4xkwEGCzQ5XaDhPHOfLwa4Y2m3fZVcgT5RmB
nLZNIxM363LX7YB0nC2bsE9Oj+xfLHE5/w7xEoyT3tJxyF/eY3td9Qs6FAc0YNDbrQUR+u/HagFd
WXCamQFVcay5QrO/N/WFNjoth7AI6X5jvGSXChr1dtCS/7t1+9FbwKnEiHZA7A5axXxTF8ADWTxz
83YgDIJ8D1FdxRIwlC3ZPCmTW0DRkkzfpZd6O3Rh2f69VXj+YGxud2Kykwh5lwflhtnwgqbPYrno
2tgZYZGr/z0IkbCpHs9WEWsYfcxvPwdw6PIK2WYYK5eiGAsEH2hkqOktL8IZ+KpyRdoUnRFRVFRb
JaLHcKSJ1TogqcxxJjhg+WRub/h2i6UOH0KX3uuaDdYAS+gc5UDhjhm27SOK1q1jq1OxfLuDeGkl
orE4Qok3OSvXqmoY/pkFFiAStGkIR4SOfxo1PnU9Ifni3zdz+7ZuB7l8b2FHpAPiIyJ8Pm/nQTIJ
f9Mb4jOV6PDLk/ZbRNQiFB+SYzxNSFnXRdXQn2Mvbhk/FER/k12n4TXH6NrxV2atl0fwU/i6moX6
nP6/z0XQPiNVd3/7rP7+mv42k5btswhsOkUvfoH0troNP+52c8xMQLdNMUqiE53vv/cN6HT+/rq/
3YwapzreDmOxsJ8bB2HBjSacuJ2XcZEtJ+xymtrm7BLxlr2Zko3n35Pp/59Xt5MrzIpwC8HuzBwZ
Nu+3U7IbDJC3FcQXQ6Upgqv4ECFw2N0+Uu9G4L192Oo/l8bf6+M/P5ayQKqKCMPhay1ABRxvt6po
pmzX0mdEGEFJtJHt8e9B9//31u0To5tAu7elgx833XzMWTgdJ5WhY1oOma11SARZkpToYthxAyUc
miZ56JYDbYV+5UHI2Qo3ZN84CaIIm5J5ElxT/OBPKV+u2aQ0sinrJg2lEaFmFyul71zpIdnnMZmO
XWFZq96PO9RM4F7a24H6fkw7+vLv8QY6tcDsUnm4Pf32CzP2iIcoKRPcnnX7RT0l3T6dSZw2EsM6
2ZZ/DfXIvzauSZuWwnBRchdJaKhqXKCvllsM97dHxGHrX4XVfyIDXyKU/u+ZRQ8rPKoZrSczX9eU
nR9szYsenGbUN5SEur/3jYaKHjSvJOalqUy03vx4OxCHq04W/Jnbs27Px3ok7ycmif4/j/r7UDxG
ZV30l7hIrp5eOae06cWVZEuMCdii2Sen4hov900YnjcFTe/1LPIYNg4rcQbC9uP2kH+Pc5JTSLv6
/vaHxpnNMSfAvEHzgX5XXZPaNv/+k9sDcOEIUhJnNnD4JBkF+Xe6XXs7LY8IT0UwiS4gRhOvVyG1
9sTZ5Dp5VUFuZ/ZVaP2xmUPrPC3PZXy3rxoZAKsCM+7udt/twPRrs8ShEPDvPmNK8/OyHpySJjyo
Rv2hFpk81G42Xet6o6h7PXgQNx3kdxdwtubVcaanNNPLU9fF1vV2Vz/RFXRJiVprSD1ud91+maJc
Pzgmm4HbfbeDb02SL/u/79Ea9nwRWyphEo/z76HlKKE71Yoe/vKQ2y9SmyyqzhFv//777X6YRkHW
uoSY/OdV+Sy+KEnTl789YlpefNF17bZ3NPBAtdtcoS6Xnh3e18uh9eDVCpLnhhkDkBeN9tWoXPuq
MyKvKmdqkB5yH/gn+wrjXC2kUjphy323gw8p4rRkg4OO+Hd6pZqdXxzh03A7jRSmgqzp3Y02Aylt
BtIhkcu/KCdNTwr1PF1hxAO9S39YsRKF7T1eu+ZJxPNT27Fen121xvT3JbtMuzbLoWxVvI3NMF5K
5+H19gu9Im/ZdJHt2OhocTSoPLtTajjcHvL3vjY8Nez5r39/SjXjgZyL02gKc0dceryvNYI2sBvP
F2QBwVwRP7N0upJqPEet/cWM9SolEVsh26xUJSjvJe307GKjxQiUZiRrX47EvLebOTGe08H0g6qh
F6sM76U2w70EmCpDXjCjRmC3TuC4KEmkfzfiT5pwunUq+ql9WI1J7SZrWTlBQ8aOLEJ/m+TdTzj2
h9TAMNYkYRv0ZtYGfpV/q4yQUVy9pal+O02uAwI/RKVF1csZSFcP6y/hG9beihKiPxBvc0XfMVTb
x5nFes2fuSvU/CvSyCPl2j9NaDgaTLrcvB2cztNZ342utrrdFMvPt9/YeQVaCPJzl93PUjFs3B7g
52n4v4+9/VwbuQHUlGe1/7kVlvN0nIsf8kmIG7v98v899u9vbs/wUkl4fKEfGk2Duv7v0X//aQ+F
GjXN8rd5N6953YXb2/P+64/ffvv3hc2AG9wuJa54eUkUNq2gnUyxnrzw/1727dH/9Wf/PjG1unrd
1gnep+WZ/16v8e+9//2X/96xH6ctll3/+99d//XG/v8nZeuTtxekhaHV5jv49xwFHWyF+Q6Q5qSe
GttOd6Dc7Vqoh6quh0ctUf4+mkI3II1gYewKJKvw3NKDlRrDo9DH+mGgGrP8cLsndVu1q72YPPkE
IyW96oObD+gSJCPI3TT006muxqs17XrCOl6Vo7UXxPQEAqfKfRT5QBFi8cme7Lmd6AJlk00zNKFq
arENn1of6RGPX2tiHh5vt6IS/S7d5/SEvr2lyu73W93S5KPDDo/yFuAZNhoG267SGZ58VKRLvHeb
G9iwaqKMDW/0VzNS0t3tWbeDVpTrTIqD10BIdYi/O5uC7ozv2kc7G7KzzbUcNIZHEoxtU98u0YPF
gkChwVfzoQE6cfuJ9ISZBgJak1JiVIuAD9wnMLq35VRicl5uaVWUHkb6RSG9Pc+nvdQ/5oR1PYH3
NIh8WnCFeo8pDwsGU+f0WYfjR1zw5r2SDb6uIxetbRmekIQQBWi27mtRujvcq6TVJYpwp9G6o+Ua
raDruB+eRZ+YPnBxEZmjPWil/z7SWfhoau9SmPlr6IXTp0iRAdHeePLZFpxy26ypNNb+Bf0DRqVK
e6Wk6z4089Tc82R8KjlFHPYDlNns+d2MCmxAYWO9uYxAkyaSR18rScQu+wVqa8Bo8ha8okYz9q7K
ibojQKahfNJlwCv7k307B/KE1j2nIcVELO/3NqvSfU1ZD6hPvL29Sog4q9k0icbp572mNOr4lLxQ
y0osHaUePtegCpYm3XgXEUx6dCY9WonC+MnscrpS81V/D01GZY7I9N2o5B9oWK2FXl25e1enBFMS
mh3OUw+4HPeFq027Rlf08V03Bd8rO/wJCIE09PY+0VKXfwdt+bEd5bWo8lW/YMw6gCW4URJaC8uP
bacLzihfXYFgUlSoX/IiEn9wO73ApJDvNEHht5d1tw0TEhEqZwelwZWrWP0PXWey3DiybNsvglmg
B6Zi30tUnxNYSpmFJtD3wNffFdC5p94dvAmNoFRZEgVGeLjvvbaHiZww2rOBff+hnRjTEtyD7V7n
JHYKHDM4tX0X/DyT1leSD9o5klNpritkbEQc6eXdVig6ZN6vdaD5TxUzFj5CSPq0zoHsWY06NoeE
2jIIPBtqDYLaPvGyo5EFw4UGRIOXLtiiGWgPKIXKd94wuNcEKRoW+2YpLZhryL8HLa2eGrP89iYZ
vUNVHNfIopNbFyC0s0vGYGY5fsdoHIgkALASOcbWGsqK5jnA1SGik2g0zAcsHTNM3NAHmWTn3waT
c5acKduEulxeA3ty9MuKqIx5mH7F7BtW034OPoD7lAJvK6moWFOiiK5ZTVASJrSB4KHH/+chrW+h
V3ony6c3mY0WRFu1jFQxn7B8Fo+pk5SXvgrvRAgQDCkYc50mE6i4SRrsjWBk98iQON72UJ3etLh4
kjFiZGiPAaih7kO3dOe9s8p8XVaGeatbm/CBUMJ2MADRlkF3rpORUzAjoC2xzsRGm5H97EVFeMGx
g+dmOuR+9GkGqbL0pBPDnMoal9c6YV70FsbElprTewo1xMY2BuQRb8PZN+lbWbZnHEOPWPBUIW6i
4C9zF+/aWpQoIJIiKiHXbeGP0ay3tNZ+Duy63nhI8bec7dxzGcXfaL2LIya8YmVrER9o0Ii/vTFA
jknr48msUdxyqA9/iQGgQxGYNCqd7BSV7IrCEb9J8MX5pUXtU289l7PHbWulErGJ2wyc7virYRnB
9Ks7h8SUrVoUqWvb/lWXwUTh731PpGsQaap3iGv49DoFifJsWfKwfKKn3qj3mM/6h1FxNY0MXkEG
j7ZgVr+eYlXAib5+8hRvoMh62qR9gB5JXeL8sK+cCm5+GriXWAvLV5Zp9pieItYNxQEQND9nbj83
s2s9m0H1D0FFuSX1c6O4BrYNK1sv+/xSqUtXXUYiHlcYLIglKpz4CiYJU1css28738l2qr8mhUaN
0NtVuuN/ov6+LuRaSNUrDUjss8abT4tKsKR1efEP+hUl/kOI/xDbCT0ELGvnwO/ibdQ3+rM/S5O4
4LBbBc1I+JjCA5ajGdOo9wtuUy5jNIcnQRYbGHM+3pq+0kW98mxbESOFG+8CMf4xPQfjZd0w57Uc
lQLLrg2RIyVSfrDkxflkS6vqjeBHWOluXVyBTIxbN0ZwDL9+HPrnuAXpUgofGDhXUcP4UwvxPw/c
RnEtn3/W9wQY+wHGWgjI02k/K7u8uJaEQi+Z/+Z5z2/Nnb/i84jWdlmBs+XRH4ieGOiM/qyGmDZQ
a6fm0zwx/zAJVds0WB2fQtM9V1hU38gpw1qV4chdLnH2aA+oK6FiJXxyl2WwsoB0pr5xSOLCu5Ko
m+2jKcrwVvRnvGjiE1yGz//Fcm5zajMLMBtboqac7ZcczwMza9XuVe4Hx/jPMy2cxhXmPxCsCiHl
wUza1w7jiWQqGdIvL5JW9R6LaCdJ1xvsptvqIqLqHUd9FYVYrKPczTeN2WUvOTJh6MDOn8EjF0gP
S32DoqJ9LNEroUQxXpcrUfnMkLfaqIvXIauzs2PTkSwUxqXV8PEMBu7nASngbXamFZqv6aOtUWoi
ki4PsSWi50S4BLBOyTYZxc7qG2Tgy46qcWTtC/oTy2tWUwIWHKb6qZeRv60nMkE0MIVDlX3rvfNS
WEN6tIim2OYCI01VOxAsHcd8XB4gxxAlQrMJ1RSvRSNGBo+s5qUoE5bp7g09qldT0uGU18nFi/qU
yAyM2ZtR/ciDUyAxTCmk8Dfqj2aI6Z57xvnjTKAo+/C7la9pB5ig0L3oqzOJQNXnuLgb82gfIb7g
DVx2zIC5A4lufv0EvdTfLr/ZcqkLGKKt64MoRVQqOEM+m5H5blu4e3LYyzsNSO2Tq3s0nNArr2I+
Ki9kAbft4DzHtd2/8D/9Y7R1cB40opZjGXv9fZAxmSih11xKHxdaXmrui28Q9dDGeXUjzBZNr9vd
89wfbgan8lfdau69PY235Q/cBsO90Of6VKXVI8ja+LELJaVO76bfQURn1Mr1T8OJ8Lf5cX4KBd9R
awBoCRsH+dQxSNBYzcjG67tTaKb6V+tydo80r0fS4eQfQQlHfvQKudfqJv9o2PVdi8pA+pl4clP9
bplB9sEm4u+yKt2aDqqwGIkjgXbNprBYZuO8PM12sR20gODFov/uHXRBbQ/nKs8HUtKq0LoK7I/0
ZPAhxlVzn0T+y/dp8CFmgAYZFPIKw/iN1of+ArgyegG9pKkLB+/VDaIRfOD0hNqwfe6rvLuh8UnQ
ITwOdZ3+rdKnANPRX4N/hnLb8F6hmK4da1CWpbh8D2NBuEjmM3FSlw1VAPiIlplXhQ3WbitQYZUv
z447E3uY4vP8WXZiy3eY3cDKL3XyucuEs8hyuTws/HzyLzFferUD6hMsdFuP7kUrfe84UyWGiNVh
WajXyAZld2GjvfS1gVdJSg1qUk1+JB70tTdBwn3QtGe4LO4N/ytXZje9ppabnlxaC48dzo+jrs9f
tDLx0pQ1fGq11S37HcPADJJgiQOFja+sk+ZkVuGrEHl3zgal0FVbk/F/L//9qhZdqHH+6cdkvDez
Vx/0mQlPiaaObjp0veU2dEfBoD/RCfeNY/fsaDNJZrFxNUrGVsWypTdRyVbpTMXGtOiBZfWUvAUJ
6dAwP5LWRRIqmog+HBKI3k6KqzmXBvVrZ1CT0vd+kAVYpx90nSiQ3Nee6OkcsE7pDNo+ZD/1a5S2
4mCqyz6092R3z/dc3ogXcm+5zSmE8+H0kQ3yka2vZDY72s+WYb6PiNFw8IV/UehXCELBkjVxXSBJ
hnpSL9SyVsKhaJgV9pNbfsZCwjcx+3fbNrxjFjE0z8a82oxu21P8FtqF9vkOyEP95CQE3jf5NiTB
7RpXLgQqZ26oKTgYokdFt24B/tSLUL+4gom6lofJS8QyRSCPtwUxKlZjQ5gX4xCum6QUKwfK15OW
cd8tb2zRRYhkSZ1YOVhk12FRjxdXI7qEDtMXwgH0xO4vLQn+/veJpo1flV1Z5+VfmnTxnouxOC3r
V4P6CttvKi5SWiGOezxTBGu0sAnK4Rc6ZVbhuwTruEaJDcDLq1nXk/qlLuULB3UifNVLg0urrLJN
vCbqi2NTdvBosJEuX0087zdJCum2DJGpSkVAzARii0H33fMMk+SVNK/N8rqtFnlI1v7PZRja74K2
AZ3njgxJBKfLd3mzVWwKQJm0NdtqW8c2sc699RECWf2TzRz7dbUBk9xV5zZyDczd+9jJ7O+ik99J
pstPJtb0Doc6WqfJZB3GpEY/Evq40Lv+mhq8FUyGtha587jaAKj7Y+d/9eSVJpb7LL3I++4Hf5Np
bo4UDjRyYCTdX18DgpG09gdJDiWBYQhaaWtQEA/hrnW0BCtjN5wV/AlaFIPrFG0C6KCKuA94NyDT
AC3y4K6ByIacI4PyZXg3YpPGm+s1N1/r0MLXlkfHsWguRQluI9IrjwRa19gqolwKijKSuv7iO8Mn
GfL6ZSIR5GWCeLDizB7shVtuZ+5taL64rZyR21M2o/MmpMYx3EqeA4nBKJslenvb4nhrm8QvLd9C
DvmVEWeIprExjmk1Rs+4jSlBnelpuQI7gn/Fo5vZk1WzvGRVfvRsjf+E6ps8KebHZjYQRP/v8ZRf
AXSrrgP/VafVGfnztrRRFKeyJJfKdCiyisD5TQOVqYRi/AnXczZa7eBwVJdThR7Ig4Uqs1x+Rm7x
0pEDET6EwGko8P7xi/ADf8h5DvzxnMlCvo5LhyU1mpp6q3Pw8AP1/flgpb13GSsC5ViFg4+m+4ri
Tn+nFOTgzZ/Yl1X81Xbarc/y9jUwTLGvyu5l6B0cdVWOZnFOxS3PIrFqR3Mt29R+hhBg8xfhxwnF
qHGKyYzVTP7dI94piP/cduBYtl7Y4ggDs/Dbqb6TikMAQDB9W7Ll4VCX8ZsVDSut1S8zlTsqQWJt
EP6bF89kNkGQLvlFyBJgrUUKqUCGyUzkWdyHOaLlEIaWCON9nyEKhxPqEqVTjpegIPOq7Up/m46a
ey01j16OYbyWtYMNwGKt11ylecrq7hH3E4JDN2T8i7OfeQBKJ1kZO+re8VGjVn8c/V7ux5zUHlGa
1iYIPYoNu+vZ3rU9zjdF8pv7VuzHuf8uHYeDdDgbIKOX/xN5chsrCEm1iNsg2pvcbuCi8MqPQURw
tJkXH/BPit5EKN2024ylgFvULq56O5hMjNtnoZftAQqYvfWKxDnSGbIQxzXNUy8U48JWNtD5GV9r
s4FCpsGgsZv7zwPAd0y1BjigwarqbZGsrZjYib6N2/vyMKYlAZKynXdRnn6FMqvvoUyhLpnlXzBR
P0/UK6GEWDobcYCcvpi2HBKLvcBJ+l4M+8LzOX958DnCkuGEXvNs5J4qqvbW1G5x62XWQuEKxNfA
77EnK5VQtSQ8L+BZAjSgiznGDOGgi6+gQy7k9UUqaY+GlMZbBdK71m8x8jKnD7TrT/e0LUW6huOC
FqKHRsa5NRq2qOV2REIpsLXZ0FccCzwaQ3j4+VPgfZ42cQh7pJWULl6mn7lv08NANQL1kOo37B7p
FUxPTZYXd/Wb4bwIB+F8qyeFN7nfoRzop0EqHLv+xXGE6j+21s4sXf8tMqeDaPI//ZyYj7reZrvG
hwSUNpm3+qFlaiH7j5uXt6pBybBAO83ShxqW2afoG3HleEUJiNJf+cV/bp9cpJcq1jRSBcprF+mS
nM9OnqAA+6c4xGW4pNGUATjHLvWjE+R4dBw5+hs59ABB9IIszbGWhGwG0/Qo/qYVFQHjKvJpK6Hv
l9tgmoApIDCKNohs6HvQGVkedLg3aLlxdpk5PGHmO9vQHOXdVLV7ENb4hFv2NsM2CJCa1qGCZhpZ
7e1iqErblNCTC6g+pNlou/20ivj/8taMiFKYgjxF0g7+tsM/GLOiP7mGDKtskGH9ZIgk6HZrHMHZ
upNJsSf16GnU+eq/P5yZ0bwn4PVnGYAcKMRqiOk5yaZvTiAmOdfbcfzl6SdTQ5lXSzigrYjveHD1
OzPytW8P2dXzxpcu6/uXyIz7F0n0EPzl58A362NRcBoihCKlAjWN5qUW7Hy6g0Eljjo0kupjxLhc
ZyIGvMlqlDDcOvbFSBRghdGgazKWCoG8N/Q6cf35xczOjHa4G13UXv64q5C57FIfwV8iMW0UqePt
LFW60w2pSADPrEtLgA9yu8KRFzHsaxcqKsg/e2+ktvbejZimOLocpkrRj7sUEMz/+aIs/N/mLLzr
gpGtKT8uFYrhBXCZDnRRUSSd3b6tVwVYL5BIKVrOSaTkEYTG4/KXTkCwtkJGDN1qYzpFRTUc9YTD
6RgPf5dPTm4yY0qS/NCEnn+prMSDQONJBFndR5sV2p7ILbzmgfbYgQb4TFmUcNVG/iMeLGNnaeZj
2UXz2lTH/EoQ9ekHjIENRdCuaLouUHmKWMgry9IFyZREA9c/NhodY3+08ULl3VwdaI/nTaeYDHQs
+kHhRHgllE9R5nLHYixfa641ncYwxHkocZ3TkJ9/e3SqHroZ1brmpRiPW0M7WW05bzzfqB6BWvIn
xG8RY8kBSFwUOuuhJ//++0RuosBg0ijLjySQ4aa0Zozjvvgz5vG0SZAJHOjfVyxxWbenRdTcl9N7
okKVZqOBQNTRR4NoiVwLyPpDikHjywjjrW8O1j/cY0ffSYudAyRvY/vZdMF3FT40eur9ptgm8gbf
0SnySmtPRVEwjfYZMbLj6Ra6TL/tdj/rDyhAgg0yu3tzSfZMhJx/BQ6RCNYo6aoGY8DQXuDHt2yT
JqBPXERuYHAy/ee2xjwxqEYC/dcONeV0KFVzhISMdV2BgZD1DHjS4D524+xpWeyrOHwqGt2+Etql
LMF19p2Mf4UQze8SHfkaLvSqH4MJYiGV1KBz/5bEw4BIatbLZwsgWXsfUlJSdTfuEN6gw1OgY44b
xjodkpm8Q43gSILQLTummzCJiOE6fCzX1rfLSuGqtWyYZwzuyG9/wmLmcfxHsC4+WWL8rlLY30AB
h1UQTTsw/9Q7WpG+d/5bn3nzHl4G5E8jGI+Fga2tzSfjAvAA96E2vGbOrL8jNtLXlhdWVwibHTSr
6tKhWcI3Aj4Px3pVA78Kg9U4ODP2tuLFARH/T61/0a+zt/BMi80IAvdCU31tq9SlsZyyi9mjMR1I
LVoemsn1T3R+yfS1VyAK4ltjZ98/73JUGZelHmhM9KtDCyCCDtAf6nJtVXSjYpH3+nlyUtLzQgJH
4KIfY4M9SNWYPXP3S4MsXggAMmWpiceePIWj7K2TM/V0r4syHp7h4NsoVbP6kmEvfSBCZ3p0BSjA
jMDtwk3dP15kIs4qR8joWQDBIiyfA1IOcUeBlJzQUqHogsmr1/0K93VI5A6kGwNbzW7MMbnOQ0qw
YY5D2MMw302tOLbRCKMXVBNWu5EVs2p3y6qahJDCDHu++HGjg8dxEX+HJpwdb/afZwJX0KQPz5rj
x7vlLqqtbjxKd0AOyQT4+rOvFqyUl1EyhAAs5V9nrfzjU5dTLA/gIvOG9n1mH10CtJ5lYTwv2T92
gdcx9eVT7adPicmwJnIb//HnH6xjuiNhXG91oknXsUP3jOaGubGdmqZsmzDAKX8lcXjyQr075K4V
Xuhcmah0KVYwiT1IJ2luneeMD20XYBIiD8i9ef480yx9K7uKRIK5cNw1CA/maKqY8gbWLyoYUgGd
DChJEJU6XVwXW3BVvUd9QYBNHE9rUCfik7Pqd2IxSy1SSFFY/e5e0Pgc2iARp118HHV7QOyF166o
4g7vGs8Ss//Ps+i/z2bEJqMorNf///cOoOjxjuHSqlmQxrmAFqDCDZgiaViD6TcvoQa0kmEies9N
bu7GLjMOePmLrWEJ+RkTIoaPt//KOwNxfW9pl8ozyR9pQLDRlzEDXf5qU3lIRk6m6MafcjMNPxwX
PW+EP/BCHl6wpVF4CTCuHxDPMTvNuvlqt9DHZZO0L1ZUKCEIOKtJI+qUBsI2V1qppe5fHgAvMi6h
OwqN5TuoCv6yKUk/dgL7wdJADqNb4XDb4HeZLEGql9LhRCIdNvRU640kO4gwaB6quRwOTmV61S5K
7Aq4M5z2TJ0xsw4+VFvPuO6zEh5sTINlMmgSMQc2HiLOkkBScQ3pIGuPaZbj6MKK8tZPqJ+xroS7
5RIGFEIm/u4xp1dCtAKI0S5jY2FO8ZcMKX897c9PbAEmqHrvFsZA2x8P4YRR6WQPXnAqAzX0R6O+
8M2EZxaX5dnyENAkJdyczLCosuKNYQLFM2dLHA0sscuvuDxM2Rtjs+Ij0eeTq/YtE0FzDsf4ywIj
NYWAHLa5MVhr0ZvsoEF6EASX4a0PjVOvHpbXm+w/KXJ5ZDpbIopnGq4MbrmDRg4f3FZLQNtSvgdl
9zE2BD/bcDRsaaWPuLdscMYd7jUZ4kAw4EZETNGKwEefUzjFPqdZfB4rdORSw2oAZovcBbXRLIvF
GPlvPz+pWRPzRE6gB7EBcW5XJ6fJztgvR7rgdWpA6OIBd51+aspSbFIw+kB3pf2kYcFjvq69RSHh
oMC7IZCrS7yUwZpxtr0ZA2PEwBWb2OJmlGn7n6kPkPxDjK4cwEoDC8hdZlYEV8XEJWcAk1pYnwXd
gX8VHBZbAj/or0WIYIDPxlACNCsay+xptCQyiomyk+zsRLrZi+bZ0TqaUhTqLQlvsW8167zxnrQh
Hb//75OQ0mnWouBskWnBwBfj5dKcMgzcB0rRfXUdJgGhyE597SgFvw7LzBY4S7Rlrt5FTbwzw3r6
qPEWnH4WycpIf24rV5jovxLB/ZEH0fhz1+XzMK7aGnvWmKWnsSqz15w3ihOv5RJd4D0R4aH6F0yr
3apK9mGJZSKKLA4fRIU+xHgwt7k3lrelR6kVsX7VC4Z2sjlYaDo2i7CEIm9j1p72FnCEPiSA3Veg
8wpIVTptdvqBwQG8EueoKnfWieu+6zM1/TLFMSnGH+PGgfXmD+PGVpcyEkfRFPYxnc1m433nLjRh
U5VPrq8Z94Q4vCo3D7PGy1Ok18+MC/djUprvfpNPx4jOIuqpb0JLgpPRqIA+so54it8QHHNMV4Mk
STpIaUGmRIfab1F6VMoswcebWHoPJFEuvHDr5HF7CUr61A39pFDVSaAPu4NWMUrkEAKkxFBoVSPC
9Q9S68j0r7iKGP8GE96Bdm5sEIOrTVt6jDToc2+jDYxoMZ3SKvvJPzNjlkGNeU455+bNwJNEvaXW
ETV3/jmXR2Xm4t5I8pewk+O27QRHoMrMiNjJwzXqev5GbcNYfxJmtB8d/2xXDfUI4WGlSkqxubcu
LBqnvEkKCM1mHOA/hl9jgu+CSNFPW0Jvjdflso5cY5OCMQjqqgxWgD3OOXP5PcrCapc3jbjQHfzP
M27y/zzLL6MJjdLXJHNdgeoEq8SnZWv4FtVD7lcQplIl0Yqr/EysSXlLK/kihFRotnbC/R4Fw2ZQ
Oya2XLBxgnTcn3eo4ptWro4+AuiKtrb8KDrnQ2hxGinimp8zkRdLFXnLdp9G9N7LEntvByBFWnr3
jAO4UMqthI/F3da9HT02qd6dn7coj6yz1Q+nvkw/pmTSbqmnkVZgH5ZxD+qx7mqc5qD5o3dxgG0A
IRET/EJf4VVdk2QJ4UMrBIyJLP7tZfLZ6bduqUdfds3hH/F4dhpGaT7hSN6hH2caRdEuTOtagu3l
+BHPJs0tKV80g+manbX43zq3L3aubloH8rQDvJmxs2rVSaHqcm/fBBmey6XiY9x/gUJR7VrboLjo
E+21K9sVdku6u3PNwMl3eKfZF50xso4oI5CLjXRWYJMNFW5UKb4U2SoKN6FriK+kyz8XFUdrDuYz
0QqerV1+DoOFP9CQD3Lt7GOL9XHKNpCO/D4y777vtHtq8WTPuS6n8cMAqNcItgy6ca3nq2VqTbJj
9rg8yyHkefqmnR3qbcm+UtYcsWn/2dcwLl9x1NtvhrDAF2UW+iyfrjhIg45lfNuTNfUaevpfdKqH
0GQvSOtHiKL08Mycu2s51XZe3B7DNGk2LVXHAWNMhd1Q7hapiE7XdUUfe0d9kd51IgdWsZNOn8ks
760b0gtOJmoK2W0YvfsHVAxyNxoYcROfGac/qPMATZ7t8jlZPjbLpefRXJ+sfGuPuXbDtxnduiFC
igK1CEop7Uh1tKvVyNsrgnT3Mx+vJ8yCoXUL8srYL633wR2tLSYmuVkuvahyjy0QDuLN2Ru66Q/5
TURkK92cnyQousPYuiWB0TwJ4X+WKULdrNZ+swOchpqhpnoyzd70SMiCXM3CCtQMnHATdehfHuQa
JO4+QYf9Fdbeq5NP+ttYO8aG/D7nJM1yuLT5bGA9hYxuloyqNN3115qhxZfAHvIzMKd7JnCHS7rQ
LxrJgDQ1crKDg/IwNpHqrqOCqNH8EDZRo/EaaGRK6ZJslvTNk2H0CDUMmpXgu+jA8q/sQARnx7a1
npZNWBYodRqz1TmgYsfMi6IHos8HutGaE9rs9GYxYoO+bftrQ0WGx8S5XFFiwq+fq2jDJzM/WFGN
xEvwsRXwrW96Qx6ZGEX7PuV0NA1xrnrNO9hW4ZKCqGSn6D9oComOVCkrOnlmFV2XfXLOkEZhVnlv
RqisywfKriA8Ntgb3kLXJGUIq2s0A9OUy8dTfVBr1U75WQBp/8d32+j0HcfJcbX8DbzR8Ne5kvTN
QAE3RAPmiIwc4xURu32mIL/pLWnNozeal8GmRMa2IN4YafrcYb6FOFtdzpx9Qx3hFb9WTJBz263J
lJvpHLp0qdWp3WDZ39Vmh9Nb9dlay3yfhBUdUqXx0+s6O3pm16ylwZJZudp8I401vSWC+2/58Cxf
AKoNE3SCIGkwPLm0GrSI2fJp+XAz9EPivrYaG0aWwRfxan5YN7To9isNBgFxJ72DaBh5HcZ9Fxmd
qSwWJWLFDoPlpaMsZjiWHXxySR88va6I22ZggOxverQ7GDSzm5JsYYCxQ2rAV5VKJph5mHJG5EX3
GfpSQAYftMfWtZWGA/HqqL3pWnFf3oO8cOznDsB8EiTVYXIC6OB4XA+BsPxz6KKsbRO9uXcl7ZGY
nupHk9jvhCconVbnggl3aCZbU+VdkPU4dQWKRC2q9Yi5gDI1fcQcaO77eDL3Qq+j6xgVmyHpxIMd
USKZxO/tVD8QmlIZvpum36zZtuODSHprTYZMsqnJsb5qIb4x3xsOPxUrPEtMYqn8M3Vmix0cx62p
D9Ht3we/ZKI9ad2ff1/CZLWt4r46eyno1KVUKwbGmCKFghpSzqxzL+538eLlVc/C5dmUM0lJErxs
3B5DUYOU6BrIeUP3VNKRxjBt9S867XRfN9x74zXyEPdevdYcfLyDh3yaAPCLa0MXVldkkBHg0WO2
6+oL4Lz5d2NjynZBzR1zWZM9n2vvNvG4lwBr0coe3JLfdDTWyCmwLOC0PA0dBRHedf3FGnwPskBN
jJnmPZScflcjQY4PP/WLS+MfmtY/PzqradDjjdT/NwZ2MEbv0JvN3lTTpZzCfw/cuoBnz6VuMzms
aPtwkConTk08TP99NlszK38n9knrozBy9Q8qQLJ5iAoB22omyS5BAv0xpQ42CxF9NXRXUOh5a7P1
u3fd0d9a+Hh/EWOtxnQix1TP0Wt7zMZM/NEXejTlu0fzcab59eq4NNZt26+wR2i7HxFPGxpPYR3u
M+7WS9qy9ih1XaUegsl0yEXpd8vSJW1DrI2AoJwkqpFv1BhGPF+1B0I8zwz30H6hc2T2Yl17dRUT
cPmYGiAfyN9ilKMuly+Eif9A3u+wiSSxY8uP4TGq3i6XuuoiK6IHXdLkltUKkqFOQ5Cr0kvWGr+W
K5v1lQM0+qWc9vVWC+f+9u8zLVF9dbJx12WTQAgs3QDP1PxR0A+8h330PrVtsuJzVyHF4xm9Z7Zx
9SxWr2nD+J+vxj2/Wj6UP9+7vL58x/K9eQylWo7u34bWxd72ZrnR/dR6NxOLHmIKZXYonMdF2ZAM
NuLP6W0wwdLrRH9vl8KpIq92K5hGpNKbVUYUoFzV4Az86dZpBD66blwclm9tm66iad5JPlMEFgZG
H53iqZQn1wB/kWqchiYOAK99W2jrDK/wFYgH+14GVyYSzZcdN837aLIAK73+1Kug8NKSB8JCY1KB
52e/BXiZ9VH6GNVTf/aqnDgf4WZvdaEfNXTHtmire2klzRsjKjf1tdc0NsNnj3bI8mrYg+L1pu7V
0Y36LR3kfEby0j9MZIG/ztY1pAWxLWalznZ69657rKDEyXlfMB9emyROX4HXaDuoTtpuuRzb5HX5
htZXkirbdcnk4T9f/qGhGmZE9grG1ntfo4ffLPTqcOt7EXJBXQ/O2lgiSyFv5Xfs+4/jHLcveVQ0
x7FFRlkCL/2NtgCASxh9+FgQ966G25JMv+rNjuhGJWiW2uHThG5/ILaUsbC61GT7QpRKe8/bsbt2
ZEpCvOT1KGgmaA1Vdp7or77qGU0ypLs0XsNLpaa/3WxohyOuWyrikqmXgVrj0OVxt68Bkp0tJ9ul
hcF7gxJvvSyPY0c9WGskJlrIizjbtfcptYEM6UL+6YkIMUT7l/dWkQD69sWJR9KGoqJdjYkAVdXS
30g7P9j6R4SfjFW6sG6fARKKc55Rqv1cayGehwCOeNmNr1pV0sqn+n8U0eRy0tDqcy4D7cAva+9J
AnAu00wxVo3haakt0qJOHkMaL8sVDjLcX23vnsgvRTdCkT4YeBWcYqrvjVvre+58bzfMrGAl58Yd
5Zi7a7zeOxiWlV/HAuZVOmj6W26O3x1Ejn8SIl04vP+d0LQ8wCCJ0iF6HawekX3F5mPwdz7V7khU
Rp6SyFywF81WJ/76n6Ow5k0vK+1MFUAt24n6qWM5PuekZ61r06x/Z7p+GIgAeYsxoO3po8KIhnKB
JDXkcM9toZMWrARCsWcjyzFKNtE2jT4ZzpOMxeNZxAmjMpscsQYDCGLG5AUfowqlsqI/cFnhrccN
aSTma2jT8LQrLCXgTccHq2XCFzPXaNGLdXBiTkz2G9gjXNIKGNcBIrcDSV0t2g2CbbsAvhumnnHv
qFpLt+lxVQ6ynaXsWF6rpjfPh+gQFXa61YWX3IdRzAcL7ynRwwyRl9fqqvpVxik6vxw/fM8gJdpA
39AZenENZ1RJ2pRmv8vLj8VV1BltdPAGba9FOt6nOlNyMEMl5lDEdIDcilVbpqeqcqYrQUQa0ym/
OoLtwXDXZW9lLyChJ5W5dSHJf5pAg4qmHG9F4ivRMsWZrDxrtyiC4cBtwNYEr46jshdcprsh4Pqi
yZ8yV2pPTmV0Z6Ql91pBcZaHzqrxjqfBdQQ79cYNdMkZDn/lHkfWOExLbLaWe4psDRRJ7mdnLZuI
fBkK/8FAGKWySMXdjJIClyXsvErqd4bI+l1KVEeIevHg+dUv+bxUqNTPZFZf0vtchvPWyKT5npuQ
GAPpCRKy2nbXjhGzD6ya045wyEhHhlN6ZzKKUQBlOdHJSawUg3vSEasztxLzkLbWmiNi7VdqEOSK
UzldZUvNF46eu7fwUjwm0gB9GLK1DoWRHsmqL65haX5EfRw89KZ035b/AP2h+8ZJLHhgBOc9mOVo
3SJFEQqT7Nukh7Vye7O9ebKlx9pE23oOnTOQZrFhbpatHN9/7dxkvBDt3L+02nMNrfI1ofI7FnHe
n9PQejLL/6HsvJrjxtJs+1cq9DzoAQ7cwcR0P6S3ZGbSSNQLgpJY8N7j198FUN2tUnWo7rxkJDJp
kiBwzPftvbYsj3wcHDAwktpViapilczR3XRGl6xGu2shXhPdhXfVe8phXv8YwDpqE2VyIJiQIvLP
VnbsG/A35FZ0OtpQW622mufegpLVuZAkJYYZgqGxnbK49Q4EJQrHldYHxUuTA1JwW5Hcx9NM6kXa
OU+QWVyLIJ70J3Hb4eZCW2l2+WsUWPrJrMj7IIjR37WdBXUzs58i1tK7rCKVbH4WUAPBzWAX2xZX
29bH9fIZQUvWdEtnNHzom+r3txqF0aJE4McqcR7fAOZFkL705tJmnn9QhCbAhQ3RI0Q4PzqY6S0R
43AfK3GKqqIH2zyqn230xGcDieRudMwbwZnJTqIfXiCj0Z4yq3jziqh5MwUdKrPSv4wp7UuC2fNr
BJ9xZ7MaqYjU2nJP51c1Q3Gtkr79TYyrLNOtb72CrE14g0Rgix49grCVwWNeq+BLX8s3IFH5K5GC
3kaMXbcXzYRebt30EOhwMe08SV8bA4ry1BDIQmODGvMzTebhlhgtUWvgaAiDcYZPPirJrOqUR2Ei
prSG8Rl9bXUKKw3h/VRCyEvWzkxVzdmBlEaal8le0EZzaWMb3AQdOOMlkTNPUut21NnUO1U48pwP
IBswIAVfihj1aqZea9HoD2nRBGvsfsaumVpToq3vDAavmyFRgieJdWXa9JdYH7PDvHuPFWqVmMki
gwVvq+MniswuwhZCIXNyZyVIMHABwMJKCZsGjjs+K17nkTFYqs+ph7JQyV4552iFrZF0Eh0VeKvh
sc4dM7xp5lTVEldrjBlW9dI9xD2FgiJgIZlKSqyxWFIXn7iFVvyJfZx3jNz82VFj84QwgPXw1CdM
K4KWQ8QUpIh4TwVVtnPpkmQN9GFlqPZprgg4EM8oNpZ3eV/Wt3xkWLNG0a1YrbOm7x1GX6oP4CPM
gWJOPqq7NHGRuvaaM02l7vv5KrnVFcSAN8ez8quW6w+Z4qjXsItulqgYfQmN2ARNgJMhtt/UPvEu
pUzNm+u6Z3yQL14yrYoLTFxsP16igrJAFJn6paHPvygEYpIEaRFOPradeUBaCUReB7butCmFI4Er
O1WOVXxtulK/rxuJ9oj/6hOSOjD30jC+NLFNubJMP8+VQrCVV82vyN4g5eneLV192waJf0xiZNfd
EFfbxh38iyEA7vctyUQFELWNCPvkkXUFhUkPD+R8SEmNj6pDjbEA+c07OaHztf8+VKdDo6wSKDuG
s23GWgE07xIVi8lvPV9MAVViyqsOOKxa27+fdE2w3huzQdnORp1qxLfmEfk4e3dK5pLcy6DQT6le
+ZTjYrcq0dGK2eAsmV5UccXTSsjJkJwOhWKF95SGz6Weu98rRVA8yVYXh3krZuRddKpIcMsJS7go
RfjEiVWeSb8Rh9YlF68w8RV5DYmTMm6/UO3CJjKq5UOdV+pdPcYng1VovmwFmWSVpaYHysDlg8da
6iBK6JAqyfIC5fRdQZ3AhjgVJLDWo2H3fkxGGMIYoqqWuUmsT9ggRxfAPIxNmcLbAVKiH1wmWQP3
FVKOPF4rmWI8iFwqdx4hWg5Q0XkD+P4QKWwF7eTFUuypscXGcN4/yqx3N4mD03Hs4SgQuhRvAmxh
QVPDGmscx0ZxRXEvsgmU1YNAvtAY3NlBAIV/UhEKm7vaaW2Mj+3aT+niM4JSObCJAq3iytr7sVqu
5iHEy6gyxH6QH6tpRNFalfE3TG9IPKn1ugWaptBqdtKo3NVcrO9tmmodSdT71rH7i13r3zJ/WDZW
ZX6kYyt3IQruzXslhJnDL3x5dKsxRbGAppgMIGM3S96D5HHgkl5BZDGfC4O0kNRytP18WNGJAeM3
VXZEYD2Xvrku1eaYm31w0FimnwWDYo8IdZ2XzAdBTRCVETBUSC5wlLSKkWHPKNP4MNe/nAH1CrTQ
43ykTdUwCd945eJSBaZoHOblz/wA1PbQ5nl5Nx8RHFcfRnZFYOjjmtmTpVKo6RmFWlW9zxK3JxO+
LPZFpSn7stQfDHVqeE7yvS6tuLuk+zFyqwShQAGgaurNFKEC8Zn+8NWCsnagM4HvbDqcH5BnGcQB
AowzBgKDHUGfb76V4mo4h+R/373fZp3Db7as9P3N+SsaGvo2vZG7+ciL2FwMDYkKwUhPVhUp1rre
J3ajY1NU0pts1kjsjm5Pm0IU3y+++QrMsDnRjx1TFBj/rF6QhYuRhOCOSMXkZiaps/Rr6d1iskVO
dg58EoHubX7Ja6tmS3uKf/30FfMbhpKqKJzGbDu/Nj+gjrgYGGeh3OYx8E9RO7sEGF5fCDqYwMlW
I95MnSi1xL0jEyw9cvkdFIxTbNkk8SEtaTMdDZ4nQOMY5YC7PaUqVpS5gdYOxnmudU8KMzGE5dGE
J4xjsHg1HQHcdrKQoL6KV0EZuoe295uPKfNHU5CXEKTyNgv/k7Q7uiXNA26l9tEpTZaRul6vYSo+
2C3AYda8SAKh02TQZlBeg2c+JK417gqrRDJPGRta5fQQts33ZxXQtD1AfoyT7rZ0RYdcnJl4Nks7
RHYcRrN7Dqqk2EnSRRZF1vXn9+7pZJafn4kiuakeXSqTBeH7S0FMyOzIZm1dG4W4mz4VVFz3ks4k
IrN2L2rermvhBHfz6/ODomgBO1BWsLnmAgQJaEGoWuBQ3BfPfpQpexqV6hcl69st4enIDMM+fpmf
EVeRvD97f00w8lKoWahpWV3NgCp3xWJvg3Mr+IQVeV/oWrmjxaOidWy3ypA2L2PguJMUejilomzP
ui2bVWRU6sqMCpQL7vhZT3FYzAN6G6KBgd3Nni6+BjkSzs4+JJorD11j6udmepifYeJJzla+fT/o
Q+MMHoggogCJm5jds4GRO4Rx4LKcq3nlEH22yy47mzKrt7C52zVpgLRnRs1cUfjL6dfr6vNgOfbC
zWrzGPZSOSV5qVFaIERiiJvnMez0vR5UjBBTUclPTeo7Oir7jEK/iypx11p0t/zKd3ERfClbSSEf
Cw1+Gs/ZG8E9A3P+0UTw7tA9ebfpW7F1HcfYu3VlsyEOTzt2LNWKjRiYFSr1lZ0AUSEOG6QIesBC
q23Ew9ODwQb6OB8CM+Uq622YF1O/tk+jz15oRBvHKVCtC+yhYGcJLZ5+uEq38Ni0Tbdv6fD8+yXd
IZRx3girhYXBblr2ITPX911ARXBe+M2vdZEkIxVwBWIc8sYwDDVepu+TIA/v2pjIVCpHKmA/yzi4
Jmb5njTtxXuDbj5m4KJSq/KvSn3f3GmOPp5M2wsp5tLTsGPmnGToqoORxd2dCSm7XFduHS09E/Vh
UXcXGGDxGaHzRQ6xfjZaY/nDApcuY7gZL2VP0pofODBUph7UXOCdn6VSH7BJoLoR08NAcvXKVJ1J
+5VP6p+k8NjEuIH9gIdWPEl7cieazoOZqvrTmH8/yqaWkqG2/cnKvtG5grxg296d5o0pYCIOWaXc
J4Nm39RpC5dk5hE3gPugZ4V3iFKEhak7ASOLUG7RpZTLqOzE2o1HLCStmALQ1MDcaLGCkcLKNBZ6
CZ40o7G+H0vWLRszN9ul1kTyIhM2fIniNquemuZlfg3eZ7dXKaUQCza9lnk9a3rgkWqYoVlnyuSU
3oyxwNJsqN4uUpzvz7pOeZM0KHZ0g6oVJUHnxacZraUEGLBwaO+9MD/mnZG9DoktmS+D8SGQI3yY
oWk3ClJZ6hCteo/gFalAIVCvGvCeY8e6REmEGhOtNyFKVmgSGlSgym7CDfJB+DZtThoS8pKjMz3M
h/PDGFTQ8Uf3AtS2Ozm128KV5hmpmZCbcr0/uil2VV721b47Ka6NqGRmZyiEYEQVQdpqgaY/cysy
Uf71UEe6cg4Ao51quk2ESUKLnPB3ad4DnkfODPBbW72PvJafnUZqbe8LLqxBzLEqNrF5yVWTn7sb
JkEh63ttiYLMOswSmkJjQaCxmzMI9rtW5NPNL0dtym6NXYbTDK9Dwb5EsTPtmnN9LTMpMRGavXqd
37AmUp5R1Pb+36/11ngxpNdQqSTIDYGRWGa9Xd7rkOkWQai5BxQQ1TLKiFQkX07/6Lt0mKOke2Qy
qi9WQprt9HJJGjIuHxzhCKs3OrPpRwi8ewEi4EttUjAadOldWEPZyH1Se4X6J/pSVaiHmEL9EAVU
DxdGTnARye52W2SNPJTWNMzLqUBJ+uuDoheMptYgX43aI1IXV5hFs1ImRCP5XU9z2zRoPUcEh/cF
W0DPwAWuF9FFs6dGkJ4qYHhY2Vc4YL9l0aNf1+KNBiMaz8QvUQfn1tqqKUJDzslPBVu0NQlf3RPd
zclD6Ii3sX0BnuJ9E5rEtpJXn9yEXXdMJxObUzRedUKL177Bdranu7LlLnJO7miJXQ2J8UB3tj8A
Z1F2hIn2iJStYhu6BD2wFZM0P/r4arfs7vxqmGYz7Ur3GsCnX6kvpS7oakf1mxOSnQkix18YgOLR
04m3JC6eiQOQL2rgUhGjE/wYyFqsUtfxL1TPUEmweD3ZEPQOGK7Fzm7Paaa4RyVEEjgMuXGan7EM
108eoUHb+dm/Xwv++JoXmdaBYiY5uH26b6lg7czQ6u+G3ibOZtSSJ58ON2IAN/oKfJ1GSQ8FcgQu
40W99oVNb78QSp/dF7p1H+LHW6Epa+/1kIa4buNm4aZxDtTLvR14EUmGNJD4wXf8+wLD8WDiiJdV
3R8odQEYtlmndohbuP5V3EI4jerc8W5qwaULnSF57/ux6+mUQLl++O2///G/X/v/8d6ySxYP7DJ/
S5vkQo2urv7+wdQ//Ja/v7z/xqEJRxKbsLQN0xAEoRgG7399vQXQn//+QfsvE0ByabX4sAy7Bgug
xP0VgifRBcSMf9Yt4+xQmv9dCPKBGlF9tSRBG47p5Y9mx+ZE5oRP+UVXr5I25TCw08e29CERmUn1
labAqumLeOU3Xn62aEATZtVQ5YhV+z5TxgnGXVevVYF1s8oKJlgDMxQVqW6pTxs8iD31a5YJaKqe
+4Ys8dIHYUhr2KtGhGdgtiX++XcLeYh8D632Pw8B1OvHHonO+7umXWHenB3LSdbBoZ8UWrNMqw1A
9qO0W8zn9b//cGKr+UR/Jf4EtTilij8e/mP7lt29Jm/V/07f9a+v+scfD/mm7z909Vq//uGAjNqg
Hq7NWznc3qomrv/5f52+8v/3zd/e5p/yOORvf/+ApTitp5/mBVn64ftb03UgLO2H62b6+d/fnP6A
v384vCVvf/76NxiEXELG30zd0rHpS2nahtCcD791b9M7hvibpjuqapuW1AnEtM0Pv6UA330uLOdv
qir06cITlsQgxGVXZc38Ft8lHNV0bEczLQQm2od//t3fr+f38/yfr29N/cP1jcgDaZKJd0notmao
iMX+eH1LWJR44TqCY4aZH1uSCjxa3nbaApzR/8PHJheoB6NluANVG7MV6x9O1X+4xbTpV/z7Fnv/
CJYQKpHjUsOjPN2CP9xibtV9/wiywvoKdXyleX6zLlobZ55WboNJZz8mY31A4NZsxiC/6+0kWOlu
TUZnirw4ZB5y1LbeBJq9+/Wnk3/x4X66/wtca30btlRN0rhdsJGKD87kWMsgdqzyEFeLYpvNdYQA
8utfrP1x5JlOC1edbuqUxHFVOyrXzY+nxWMCoeA2KQFaJIeicoN7K2ijrRVE9FRZ2RoREzgs7juL
3Ssrk2+DYgYfKW9Gi26yjfz68wiuxp/+TcLSgV/C9lCF0IyfPo9b4G5IMNKzsSiKIzDB2+B55ZIF
D2tNRdTrTkbDcfSo5WLIOxdw8A+RTbJbof5uBnnxMYYiXqkq0ZG9KVY+/2Qyz2GgC8Nf+5MGpLRt
dgZMs+SXh/16LsoYsXH69R+icev+6Q+RqqnrnF4H5sn0L//hetPsXLbxQCuW3/nYyTRc51HQ7pGr
JeyiWm/naBUsicoCrylrsmARUSaklv7FxxD/6WNYqq5p7JVREv1059HL8FrpE2vnuPWxVjP9Ilx1
GSa1vYt1867WzaXdh/Ge7llAZXYzK3RoQkar//sHYZQxGYYsXScUZRoifjgfsVV2CYYbh2nVwiUH
bHh0QzITcx8zqhO55zYkjZF4CUx8qK8qNJpd6EHiwnP28OvPIv48HOHZ02zGNfAkpv3zcNQoNS5s
zZHg87nni7FghYsMIu/74j7FQoOHrP2YBqW+SSul2dAqVzdpqb1F+EiW1ZTC3bGShzjpJdvO0tJ1
EfHDbCS5X0awGG74F3eF+ee7wrAsYai6LhhKhTPdxT+cvCaHV9nV7FDqkKB1cibUo6Gb990Iwsgo
uv5UFFC0QIUeDVPkx/bi1GP/OM7hP7lyxfTSbvBKJpc8sOgIiBqJfEJ4QWu0N9MXE6mZdEaUYKsg
rodtGPpgLRBXodCK5QUl1F0b9vk2QqO3Bl4DOGUEH5aXjbEmDsBmjq9PCF/hfscVCQ1doq1z8D4b
dezeGqW0TxW28Z4i2WQLAoAp5CrsRHsoTHExyizYFaZ1lEX3Nvb0wDiZ4X0cBTjxvLhagksk1YAV
zF+cVeNPZ1WbJgObi5HmBjPdT/dGE2sykKz8qXvwL9ci/WTkudikEcGfGiV5IjKIEBgwDnHKW+U0
JN1JZbN1aqE1UTbyn1JUy6pBQq60QNPISiWKM5nwAW7bX4fhrmgcBaXQaO/9HOpyox5BFyu/1/qj
S6l75TUOLK8BaKZTvjStYjJQhEdVJB8TBRRW7nkbt4VZLljH7VkQr4JvZimzJxPQ2gZmyLgi09Y7
GF1xyhEE/fou0aZJ5w8zpqZrFKUMIVk62FKbhpYfLjpofKIjoMxaGJ1577d1dVfVnIom1XJE4VJ/
HMrxq1MJfYXEnZNY+/EaQXt9NAobkzmIPhFZ+v7Xn0r/01SpMT1YzOCaJVTHsn6aIHIBWavtBIRD
o/Tv7ZZqmjc264Zy6ElDr7jukyDajPlLFMTqK5yBFIW+vvEGzTtbZfYi7QGqvcYFbUZ3ihzkMlKT
nvKhJA/R7tq1qgji29VSnmx2yAuhqseu6o8yH+x70lNePIgLVE+lTlkY+3GV2mKVoBNYKwFBz205
XouufCK1xfTgeTpmefz1GZgWhT/+XwymbNO26FRwClTDNn4aSUMsHl2B057qO0IMVcRbnQbrLrTy
RQVBYJHW6rdWaYgoUOJtVevBruu6j4HtH31jj5/UAtXOJmYRNA33YwihZxY4ZIPwz25E3dFE4lwX
bMIyyzfo6+Ax10AWbEwtB9vuomV3VIJ28e9Owggk8Z/hQ0tCSuhRp8GlDgPtKMhep+muUQoV/j60
AVKMavVsNg7ZkyJ1cNUi+6qc0T1AO13IlAzHtsU/FZL9EjUYzbqiKY5j6N1gULYHKjU4bWlLXIq4
IXYTzsoxIT6uCFN1hxAEPocJMzRplU+/Pt1/nsi54CyH6cKWhiYt56fbADZFWTQ9Tl4nTL6F9CgO
bgHQWieceRsGrrUDZmzc4xcT227Iq23d1dEuQUm4+4sP8uf7kSmAsYpFEUsjW/y0SAy4HIPOBJ2K
5lDFp3Z0XNBqptOchlaaRKfIeB+kPR26Ip9IQtHO8vXfR3MwH029VPc2NZlff6SfV2vTpegIKUzN
0rkanZ8vRUTBjaFok9it9JNlm6E6YQJZQsztL20DBpKsIHCBBmkyBt5D4L4BHvCK5U6pmcYRCcNd
mZXBVjOFvqcpygahS8myzInsNOycykdHVlKZEK5Q9DSpEmJyBopWGTisv1gpsWH+0xaBNZJkk8LN
JTjD83zxw4DnQp9US8Sgi8Gx0qs0JCL8aqC0LkbwgI4NlhC6VhnbcjnkEA8Ku8y3NEVBiFY6RbW6
4wK0208mRoRzZkfWRoeoaZ/sksiBXGnsG9uHTRsr2X2tjPbVMGrlRJFqZTX5mSiy5g6m+y4JW5BH
Pjorv+0XJCdeiZsN1wM6kxvScoK8ACFXxOPg/yNGdAyVHVW59JTqhHikcYx43FA28OK/6a4BT9nG
KZg2mbmSMmxBTbXVHezWLRB7eq1+Z30aO+M2GE2IzG+V+69DZcivFth4xpdSOdjYg5rCTx8HAUWh
Sd0DDtCzwTBy4DIDuhDS9SHsrzw7MnGWLAD3ClWA97+3WUgunL2himLnR8gdg2RAD9lm1rIANnMu
7U80X7yNV5Sgvd34rgvLdl84+biyBod6iuF5xBIR2KBolG0KyEV5TYPO1Kvw2On39O7eGj8psMIn
TEOa+szQuPC9/laDp/6Eld4kw/XO64nyhQQS76t8eEZ3NizoDyArizSYJdXaEStDYNP3DUxllFrK
FYGLCbw54oJCsjGHCmeeZWUh9rVHDSzTxbZRzacWDSzkBhY1MT9dBEFVLHREssu+HbyFXpnfJNr5
1TSu4FaXX3K3N45uttJbu13iiPMv4PIqPLBxv7cynLZ8dtfqOHdoXFYZYOc2/ZrJvtrCB8Vb0iG+
DPESgjkLrjEBtVc5aUxDYlp1JPs7qefZM1HACUVliJaqo+/hNyYXZsuIoF6122dtSZrGKDSUPw2R
8mqnnlvLe6vDUtk5dc+lL7z2Rt+kuYVV4yBxj+tthsIxIPgaaahR3oWsfIzgPD/Yo5ksGul8yxwY
Ss7gZHvXJXIaHs+l1AzvrUhd2K1gdmLkg/eKKXadLaqXxLCfJzq4TqHtOUq14AS2vF6qhPPWmu2/
xEryRPEkfAQvRYtK3TsIoeBTWM2hU930ZAe1vsl1Mz0S//0iE336XhumpwYXuz4pjtlSzWsxLLXG
V4Ei7mhP/mI5QKXI8+BEJPCwUigjruoSWn1t7MF69AsV0el6tOh9OD33p2QUAnINKBx1ASI0le7R
qDwOod8dKbHYS0sF0DgC+TvYYrwq7DiPftkfTJV896o2tUdPtcyjSqbOqSiT9dw3CMak3XQ1AkwM
hs2hZdOwB8P9WHs9gsKyY+ttEDHPKFGtCceBsOiMAQniGiqAwlf4+wmZl513osVgESIEw2H+ZHoU
s5ehZ7PG1iQoeXeIfQt/lSgqninwWyTNUHIr5XCgr28u1Dy2Vn0jzUPufEPxqu9jfRgXEAiju2Cc
fpEvN07rOZQCm27jZEFMpqr83BmBAowlsO8yW9fWmNkEtRxOjdEP1LI9/AS9butLtTMNkmtoGjtl
TiGzC65D0Iibj1gisD6GtTKcuEKCB3u6amjPlghQF5ZZ5o+dq9fHMEjPxHE/qX4+frXN4sXyHO8p
Gped5maXjsEZc2KPBjWvF1qUwLpIPf3s5AUPmExUfwTPIb14M1CFPlMNVc5xIf1DEcUXQ62JhsNy
sqzjcdyUEQoSFuTibn5QASLTa06wA4FPXrZVHhM1XI9c6eNo7xzd6E993tzluEXp1jNGBhMhN7Ih
VpYh2yubyMfMR/nXkkVFAiSaiLfcDCv4IBMhsBqTl6CL1lGtyy9CMcjwq6L8RDrCrkZhvRNNWRBY
k6moNKtu34krjDf/VLhxTShm79wApnuLrNGpZ6SIjDr0Mc6DLIv295AkhxjKwgLT/Bb4AzHGaJAO
qAEuUAidB8uHb2eO8gTo/EvZZPrV07b5yK1Bg9BZU5YgKLJCXOvErPBoCQCL32e602Nl9oZbS4OE
QL3w1KlMeo2nvgKFMogXgesqdPCTlU8lumYhchpNDXl/ao50rBvs0PgTc/Jl72yjjMh/6glKNJr0
GAizW+tdUC3cKs5gEA7VTnjWtzhxxmNPuMLC8VtnMwyOvWosNb4hIVgzzxJHHsO3yHIZnoFlnwlA
7c+agse04DZIueRwfyv1RikNXI62eZRji6+C25EwE/1zrPrZgzplWbWBxJQuevA9QH2gZPukDCjW
JnVCWJu5dsnJClpn0+2XDpG9TJvq6yC9z2PcEuHRHSv7MUsQq2XyAaUhratpHCG2jKJ49iAhBK3S
QkFL4UIECl6tAu2tSKFLh6m8Sj0c1gNo1YdovG9Uw9z1eRZuLInbvlGlQcJKgQ24i8GB6uVO+hGi
KdPek9igLxTTSjakTlYbAqhQjnislr0unBBoKQDlxGdsBG+6zHXgl6g+qhu6nl1OniDaqm+xGX5O
QtKruQhugKRDuqjyY1gFDgxd7StDFvJXI9j2Lq5aWYwfqRq7AOwCyIcKhK2+xK7TxC4SZfUxcR/Q
ptgPjRU4p5p0mEXQB2weqnwLHWzcWgUdVmk22Soz1FWHfHLPpOatuBFYOXY0KvK0cpcsrlIGZTP5
vWkqZ9tq2cmWbbYzawVHrooSTdFy8Vhaa1cxjVPjJY9Bye69hfEMZ5hVN3NMT5uIfkMV18V95Ggw
Ium8QvRR2lXWhsVH23c+l6JGZjOS3WyqnlyhmGHD13oEl2Y50/jQGWAKSGnX6TUtsbrYS6BwB6/m
H2TgQ1mrerFlxMk3daYZiyR/4xI3tyR4+zvDht8oAJuvYgC+ha9DcijZHPd+WmARnURZosRL6+y9
rk6uRtLZ2whN2cqx+lXmh95jGGVyGYK32oIA1shCTmA2WLa4eDYAR9t79Fpg8UMc3IJoZ+Refp+1
LcnEEWyVxOrJ66Ua+BIWroPrvtjVrN128/ikdCxPKrebSo1k0Uekr0Jx5cFu03WnSrRoLFmXmmIm
AiStCSZBIUdXS+34bGeJsdIU4xlR+5sHgChYjg3Ddql/I7ovJvzJ6RGzdv0D+ZdbfywJBw7NLTkM
kkVVJc9oXAg5gqHATtIW5y5K9pXr4VSd6iIgASSi7eTsj4Z+UHtM7S6SxVURV+8qKhk5V1pW5QpW
U4k+shlv0FddRpq8XNV5H55RnSWEJ8XjJqGKdSCphJDbmjC+SaNOxH25mEUPse4vQ7VDQcDiYUOa
V/BUDkoIrkkTC733CLGphbwOB1oR+t5FsAjKw570X589L28fGgw54BQyH1iY+aI4/Bfo8N+a0dM/
af54DSwxEIidtqjPhPJQxBIqXDIITKgZmG3DPYD1jUzGoUWOc3SBCAGbemadQ2Xs97Ew1bPWt8bW
aoxvmqLbZ3166GgKbHPV/oQFxdU9dcL0Hg0nFocpygopK8sT7CM5bqKxX8RtCXFVzQsFeauPHyZQ
NbjF5D/nfnsf/eshqd1hpUFBpl55gKse3v/wELvNNiQJgcYd0fN9rbqboSmrc1pr1RlO6AC67mop
1lOsNRK9TxUdB7cgEDEWdO6Lz3JwsDvnUbNw9NR/VKDf7h1l2iOOjsKKUbeYbHBgyh5COVynZh1w
ta6KMjJO5DJDuNKv1pCrqzSKpi68CXessJ8NZtD1GEZEm/cdyce4grNl6VNKc20rQVwvWIOMLVM1
poPPBcoSFjXkEzXhp7YexKkIBbSAQCONkY4jzU6GpOCbAzbi2QWFurETADfF0JzamDBETmTwhGOW
vrBR3TU6IeutGtc3SBcUzoIbJ18uNKnKLRcRHpdaLJmoo7v5qFdNxE1t5/Evs7RdkLGhqC2fmEWE
A+2KMaTdSW8HNOg1zBFx+LoX0ugvQEjT3MWjnexnXix4XEYbGRQry5UD4dMsTlSP02Nq3oPlutGp
7tPfSWroD0E1DFfcPmu7MQ1ccfl4jZUGD6WR95QLnXXqjFa2ZL3eLq3a0zEHt/eQM1EzVib78gYz
sm/ZW+h75n3ZE/FS6qp1wc9IATfFrm876b3LFdxYZnNW6CQjxB/AEJXNIYqzAO12ne5GKdtTWYCm
FZ7PvqfUzj0RVnoHc1JXNwBO7KVd9yypnAYzMDPJ0cHetjVr8xkj5gIre413GV1A5oagr1lvrJyI
WnxbeQ0FgeAVLVdGYDFmirQuLizyDmY5mvcslDOs2mTPOM5XlnrqExsqot1Nd48HKzzKGEGjqlFk
6IfRXFmjwZaiRG9mKOARsO2S46fl/orlo3fSWlMsysIYD2XA8i+xWbkRzJycGCTk2h3DdFEyOW10
URYP6WhaC6Uxsy8Ki3sB3GOj4wIhXNtdsyvQvwoui4Xhud7HIXvL2g6SFdqsk4tc+sJSDXwnSPsD
JVMoOUY6GceGeD1E1vgQC0259418OyS/q61sL4XeWVeR1QPEHb8CFI9SL3bhuSqGet+j19jJgrpB
YWTRFRT2sB/lWKLhZhUArpKA59HoHiKQlTa5nPcFeBitN6y7ecPjU3o+KEGOa0P/DPUEH6SfVEyc
7P2MyTvm1OY1tkz9mGvhJ4m3GpEh9Z6xKdnkg3ZaWIAkztJNuEWsKlk7BagSW2nUVREkyQ2okXtR
oBlmjfU4TA8E73ie5jzMB55Ab0Fz9U7TfOuxogiKNsYawNpzaKMexUc/hNv5sNGGaX5xyV6efo6l
ms0RBDY+1+kwty0JBg6Kg21Zj/M3oK4taQu+H4javWv6jL7H/ElsGhOok7zj+8cgEWzFIN1s58P5
memF2mr+Ye9fN32HV5B5M8bYQAxySk4MSP7eKsWpSwXyVycCMUreMELYWi5Lg+KxKuzPgxmFK+pD
YJkdqZNhckqQ1D3qOG4ewUttInQc1/kluJKveQR4dD6ijoKzJo9TdKd8va3EJmslo9zOh64EnA9l
lErM9G4g4bexvUCgPf3cRqQRErPw9/lNVSbKJRii3fze/JKjTlWP8XE+6BPrQLukuLx/dU5NdrCH
4f1z2j5tEZxi5X5+N2mdct3FHtzI6ReRiMY6yM+wo00fI4daMs2k1mJ+t3J7AhqT4eP8x2o4q28x
BOpWqxmPjDCk9lGUD/N3uql6IXElvZ+PLPY/rFxgmv0/6s5su1Fm29KvUi/AGfSIy6JRb1m2Zcvy
DcOylQhEJ3p4sHqBerH6Aufe+e//nFFV+64qlUlKEATRE7FizTmneIJa7AxpoDCnqzc4BeZRVCN/
LdLQ5RoXVD2gM5MGFZm8TZgjkzZdZRGUPWr35idzRtpWLzA6/Vz7CT90XncHtjkFjyT1KNf2bTdd
gzeTrFimsp4uVondevc21X/qwCrhjJE0pJGmq0BhqxX1h9idSEeit+NWyeGMnK6GwVjusZH/1GaK
lA8NHOOLet/FZq75OHOqD38OUsraNlBZbo5Wvf3b+elnr8XFEi6R96tYBk/h/xasApHmzgKDNcrd
RLDzb2ECKdvem9ZcTeenWP5E0PeRsg4qFYDoP9KF0xFGzn/+rIYw82cszd12iv1PBFN8pYohryjv
w08MfwmTaHH50CIQLKL6k6YbjBCDg33iuhiBlzl/nvQnjGnX95U8Yp/E8WvZ4Tpm2yrg0qwzWE82
dbqdTQfIMCreNlwChs71CJfVmG1o90+Y6dt0mIJMgf/8nL7hUrMzrwaGTBHJdOrvjzOnJ2larK/K
xvCnMH9Jwp+o/5LEGI5DL0oTsG5Tuv+rR/9J+xSlPlw/1SiCJf5P9v7EPQX58+gWH7PNiESwCPsn
1F9S8JdcdHcILoKUhcJfov7LdWXWNz7gDjgxqvybyVr3EMhm+loVzDGjCHvcNajTVwTSFKB7Mm4F
4mrObMm7BrcSFSl+1lJXzsMk16H/JfANAp/lXUzK7TLLXs2bFqyy/Jq7U2Bwp/H2ngI3na6qtdLu
8lp+m26NAQI9SaghT9eGHG/mtn2d7psOoJGd9pa3L9Ov7pasr12r7H9iwgdTb2tYH0UiartoHaWK
9c1PVCCiXc1u5d8ZqIwBp2NMkHhRpa+aZkl+CRfxfIqXV7C8SBtT+cnAXRnalRQwpk1XkcbEX0WY
69P2/tCbXXXAU/2KG4E0PF1BES3VsZots8qU91pfwlU1MI/oWZtL2C0vxiBdksKqXrtOYS6vlsMG
1s7yQUa7wcOoYR6DQnuagupViei6Np5MbA9eB8vTjk5Zr5UxsefomRkvbdiXzizu80vUrPPGSL9N
KbeAOtW3Z5uJ/MJkX2GVgtHc20jhunhAD5/KYHpT/EobfAoU3ZsVtrqfqEW4Dat4tjW1K9bppkyP
kWQfpugxRi6z0c4/7A6L7JWt2Edwr+HavNXZopSC9CVnQuhM0QZfsZirjUUNsjnTlrfUuAExwCPf
rYbqkVmK/lAVY/gSJfZsibzjFRrNJs7dMTP2+U3H7lNI4UsLfHh1wxbkTIHZUbi+zILsOVOG+0Pa
IpJUyg+WRDWbfZK9Z5IkY6LA9QDvnfQdzr+nQWcqVSqy9mRBczydNvUqBA2AH/z0swvZ+r2X3XUX
zlRIPmB7nc6rWmOtiyE02WTIDObCnRYc9OpjtAt9ZQ1V8GTzlnNuip59obe1seBERRcxBiVoZ7NV
Uwb6k3Rl8pLJRfal3zHRhrZ67GfmHV7yNFwnYT8+hbcQUWMRB6i0lQrDzFEujGzOS+a2TiKjfoLz
ZWDjjzgSdjeqEMA0NG4z/1YZM3Q6ewiFwYP9spREDV8qGXOvWiQKuzcGihYol+TL3IJMMC6QQ/zn
gRcLMM42xwI2nZRYzvz+iuUwX+WCk2tMkzVOxHiMgSgKWhtAal9Aiev0ZtVtr+zIbMe87pdNXe6m
MNOBxTagRXGYgqkpO8NImmpvKbI7i+mu6cJPVH9+T7fEMPTNr2afAkT/87w/UdYVQuVa2n5f5ZFN
fWt4kWFRf0GucY6neXhsZzL0ZlneOjZ8PEdDbmiziAH4tcDPxhGSE7amwcWnWpubMlijhMFgROtk
LFCTwqan1QCixK++i28rOcsK1vOyaTlsEIQbSbX3adAEj/iI/DIUFJ4Xdm7tIo1NgvCO1lgkLATT
IUNMw5Ta4rmuQWHMEjual3pxXw9WjRBMee3gGZuBW0prIAGthbVxwFjsdNcRUhmTDbP43higKGEm
LtvE4VUM3gDOqmUyonikJKZ8iksNTq0eUhNEpSBjG+6HYjAtKCS7AIVT4I8qPnd6Ki1RPjwmt3vn
2XEbvOGAs01ntXkW1H/wI+yuECSeMXMs4Wlv17jLdm7RQgfu9KxRPcRxjjLsiEPYyKtC5q2eQMkJ
ac5CLftD0cDiA1LYLxB/m8MZApY9ArSOk/eIgzd8aBB/ZU2kua2ZYkGp2NCQX2ITJy2YPW7Mya+x
d7u+ZQLSllzHCssH9um2p+NZufTetawX7VQLV4xgON6xPheGLKfvILpljWKsrGwWumqDRaiR17ce
5buZBV9fk93RD1by1JmhWpJK+v3QwZu4zG5yvjDwi2uVFH4Woouaa7gEMIxqafMe6kH5pLFo8hn4
LjUTST+F33Rvjf0gKFnhdophMkAGPgolxitQhiz9T0mgDh40pL13uycW0Ib6Ul5ZjEPbtOrzNbpt
N/Q47ri639kbNrIid/H8Ld2orEu8++U5e49Id6j1d3dt59e2jN9DkFjXVvloogZJur64DHm7r1Q9
fA7lxB9THX61MXq1Demi2SmCKYO9S8nnEkh65modmlevaFJKYPdZZmD7e9WMdJ7gR+mYs/S1CVL4
tMEQVNizr5TobKjXtpzZK0vzMF5E77i3+ypu6lcp8K+1hp0c8mKjYzhCOOMxvjE2xQOIE2t+wyYL
QPaAhUB2y16gWS1qARxEb8qLWL9Dq9KgbJ52axkZWMdEOsPN0lnqBQn0XECjuyY2MMDEa/WqABqP
mgclrmd+obKyCDESyoFZLpTZDhs3EPwRJCj2Tg+9gJ6h/I53SU4zuwIlUJm7o8BV+4aR051sKMhs
EPNeJhk41wDt924jMCDT+qUrbFYikDArcFEe6XJLXfpIdP1pgCOMFz6b1/HgIUhabQurPqnlcrjx
loC1pnQs8qnpWbqAFfIIpv50o6X58YDiuqTcTyN8i07dmpdWV7Ce//PA/uHrtTATlAGlOX7fFt6Z
8XvVpJ9jncSLATQynIpo4WZGk7ox+07sxJs+/ncQuEFuGCAuuLghv+BUVfCiayCgwitTaiy9yFXc
yyUGfRU6uyR3Eu0G+fE9YkvGlFgyyl6RteG6hDzDC/HFA+aWpE7YvSmPvaSvAhQ0mE5f/WGmLHSW
sUQXuQXE7A5eKyhUWkpKzSJRlylAVu8yZCx4/kOpL0SWo8JX0p0WDfYyCWc+EIBXMyp3bcZmayrL
3wYiuv1sdgZHBHkT3p9+MTO3ZTaD6K47GJLyBO9N5iLIaaJcIusHJtAv9ZWNK2MsZvObbKxyNVpU
ti7vUM32kfWNlxXui04DSByE7YhEYW7B3AeAtbWw/Q414Bjz6c7b1mHqW6C7hDxLV+4gqkOQKJld
XRPk0aoaive7rF/s9L01yoWcmrtEH1hIaXfcwABX0i4rZLmrtZGOm1pjfkTfmEejiRRtEOIXiv0J
/7jFFcTdtiq7U2dlG7VUm2Vh6e9BVrTrVK5/JS0k+xgwoDKXvSvI2gW8BF+lRqPE3yb1Z+p31GbV
ssnDbzMimCXZAlK461Mg/siFqJBB0OxVbSiYly3KXmD1iyZfjuVs5lVWJ82LTL5k/fBKT+xWkiUD
4Qwza1V32Olv6NDMo3sAzxLkqgs6x30eBnHmtln3q1XXVpNoO1Xlqxw+VMm4isN8XDaj9Q67gqfJ
SDgCAt317e0Tp/WvNFRPEZJqTqBllzQb4geruV39ZtZfAMJBoPwZStJzNGbrhB1pJqc3H/aS/oBa
pRvVKWQQ7IkbUh+vGNAPVXmt8Tm5CmZbyNuhTNO2DcINpmZ0G3WWV69lybTMjM3zGMpwiN+LzS2D
wBcKLJWRkz3H4KxpGzzl1Id4QEUwTSuV7WL4mWooiA4SOx3BLY12QZ/ChK2a2K3FPmFjDLwUflnV
XEt2eIhGGxX+60moXCk6w8laPLjNVN2hucXGJLLrvDHU4AHKbhQqdWzYxQhJjoFNBsAu2Fv0rzpw
UkwjdtAGJq6hmg9FfYfHKQl6fwZkxwsrq/WbqwaP2G32XupsMua2/msWgGtLbpoPIxZwm6vOmFzn
j4PN6xXn64d7mFcrLUxs1mCasTHSlzsT0qMPjaG+ku+5Z5ZKiXxn/4GMLkyEeqShUCgL1asBd4VK
egGQ7UlZAheTjslwVK1jJ8R2mrre5bcEiU10dhzVHB5bXa330gj2CnKbhwqSRXasIInIMY5sc+Gu
17FJsmODEumA5A2iNds37dup1PHEv6qCwgWK58U9VSRIOg1GzFjbVl1yQeJGmzMaF0iSwbzKFyRS
ImuBw9JHE9YJS0RZ9lW5zr1JV8MoUam7RzN9PYvznO36Bt2L2Uq2WWXVsEwIbjR9pUPwz95vtEEE
A2ATyzg9uGbQZUCNIPECWVd2yy6/0u3NGS5saBNcYvDjnhzemdtm8mMT4agMH/dcMm7hq3ZVf6ld
fDDAEDqG3kG8rBeQ/czyxxG6bgeZkvIll2ftnJ0Jv8zbYCMDwoAYFAYy5JWAoyMQ4M/q+s68Loaw
GM1IWG2/5KPGFGiXg8cACFEreEPYCYJxWb26RuxVq/doeChneoyXduGn8Gwt2Lq//vCc46KcPJS6
l4RIjqlwGPZaE7BxXgWLWZL+strZI7bd4nhLWV6MlQ3NxyzDQwkeZByZipjlFYOo3o9sWzOWIKpd
uKOVbgvsx17fq5Jb4xYADlU+FbdLXyY9DG9fldyPX7qebmwVwG2L5uysvq0HZLC72V05dPa9gxsU
l2ltM2kAlghfSskt3OR6q3mVFvKWNxJ7qY3qs9RGt2e8d64qxgbgfjAuP4JRGtie766bO3434Omt
mr10bXbIIaTrpXRcj7r1PbYw1IIFDnERE1OKKv5Kmna263LgqYruxzOIbhkPUHhve7ZI6mBbWmw6
VO3QgVvWwiPwVZjacfcg2MjkZNQhyQ9g9m6MHpZAvdx0QqoqVb7KMr1tlLbTKeUW60EgpwvlPgzw
Ctnyasyi2DOkEKo5eOgXQ9ex1TLIq2iQtp0uVbvQetCrqngG1IuAXpHyloUOCjMCeBAIK6/FwJyU
HYzVLVRaJ0WbfVEpt9DtoGngObd6rliGth70cFlAe6MJ3p2bWH7oCN10OE77SR31TMlvpW+1loX8
Xd3NMcbHG3b1cVyTGg3muBaqrC5u962KNRvoM1PY6qVk5vLBBqXpzQxIa6sZMsbt9bqqy/zJbrph
ByiKQQkfvuUVvqo0iM3HtofWTGmqlwH9r9u9LR40RXpDpFRbox3Us62F8yIcD5AZdvUjyutITNk2
YhN27CA/FG0Dpevg97N739Jn2lrnvR3d2LeE6oxtoFlf+lLN7nsKRa2PO93XvZcj8NmNMMyXMxf3
uMiXzGDdQeIZtKaxrDTjCyx5v6xtuXrGjRC8TZu6esc+Eiw0Y3mTkDYLbd+wDUgcOsUfBzwSRiH6
U8vjV8i0m51RNl9SC33XErXel7RAdSmsYRvTm5fpYJqIkNzmhWLHfpxCy5/UDLympG6Vqti1ua4u
C20R4LzlVE2nAX647mt8uJ2beXvE80jFpIwfeaPr9/10MKuRlWSn4YDAFbcZxMJaa1RznSK/ljZK
OU+GsvWHAuL1TsoLH0duykvTnuKYTSFnkBLFRRA2tQy4u9yabfg5jPsLZIvKTS0Owy3V3Og2C/2J
vu9uPvbqLfJqHSBvNyjNa2DcM19j7uQb+CzCGxi+6rIOH26Sy6+oEz7XceoP0ai8tbwJkSqt/Mgc
r4uJ22n6iXI2A7J6Q+he0sMTMyE3Le+vLDqMB5Dq5j6DElaG7gtHHXZeslubHyS0f+cwQATYKt6y
rgy/I+8GzcD8nsfBBuakd7AYblvb1bKV801vX1lGlsq+zo3rYwyvu8FWeoR5dNcNFWJnVpcvpFh7
g5zqC8WZaFGzaRRh41wb6HZ2AcXX44rTJbhODJhJa/wBLLxmWFya1kMPd5mHVUzyNLUFwp0P/bLq
mwJcNVs+gGsWssSLv7IidTHi1OKEoY2vQDNYu756DMBoitdnPqeBnOMEAcVe76WFBJ7ZYSwL8dUN
lJU9An8adRQiDWZIGFRezHhmuW3bqCvTLtJtVuLsZIeRuqwSQVLBYntvRzC+QDGMbGXPDKYuSnyV
emnV3yKcRJKb7jRaUyzKJLE30N78n7y+AX/+HYFgWqw4VEsGOKMr5t880bPwrmU1/hDu5OR4y+q3
FOKNeSLI0NVUR5aJ978/ZQs+jM2gjfkGdx1lp+rvcC2lTgooGMqaptiodoMP5j1HGZtDlPp3a4we
FHYbt0PUwxOuBo/1rKSYhT9lGUDJgB+uuRhbfMMm9gz0fmJvuGJWUBq7fm5BDFVQ/QzF0J9bPHF5
b4e4eQ0aJDKF6eSZIT/hrTTvCuOzk8L+nVVMP7vhgHaFEAxiE5wUYqBP2G27fVhGni1rHzZiZiu7
YW4I/YI8TyBOcwsatzP09uhQw+1q8n5KRH+GnFfjZZZC8QT6Aq/J0WaHHbYJPdAeqntZPaa/RsUN
O/0dgXX8N7UmWhja7Yi5wfrxhe9qqAoZ1uAPvveHctDjVdvq0VxNMPhZSd3vw4I5R3iTP+DK1z9z
9tyVWaFqbg/n2HsRCK9jtFfrsnbUmV6cKkRG+1KPnjEglPNu6E3h+2WtpXvk5VUa4Q+OozoOXqsG
+4PTyMwIGiOuP0yvAXHJYqP6xrY8c8c03dxNXkt13WXuMOB2bcu1H9vm6He1reLDWJ8LI43XWZUv
Gixi20SHwVVT3LxT46WKO70zE9LhzZggJBwCZLkC/8Dz4KNNGcsFFCDR2DGme6yzXFW9mC1psOzl
zAEfoWHXHPeZbp/JYAFR1f3Kjntr+PdZqTL/SgOAjdobk7wLRqVyXajZML9XUDIUd/kLoHnq6dUN
CuSkw5EGN1Emd8k7nbh/jnIY7mSIwSyje6/KcsUQhcjg/RqIXuuCvr8nEgktfDjzh42NMbGsWWrm
LdTNt/tL2NrXAgo3o9onDZb88lYuphSn+O1vZ4DmS9qSMEkET7LRxttIMl5gd8NvVDMQ5Wnv6cK8
9t/TvPme1JlXS4Jp6rUntvkElLgybdYEQ4FhjD0xKadc7huQrKABcilxowpf0PAOvS5YH13GXFle
jxOZdRvTXoJ+WJU9LDg//I13SbhxbSWIxPdVFCgPV1Xy2QQ54E51fbH6Hqc5HWfFTgIw2JUJ4odx
8ZQsEg28yTWztFfG4y95M/Gyth3vd02ANm5lVZwGdtk22QDjE+RWbpRpz9BCZCCuUFMKkkTyI1i6
Nz0LzB8Zn0T6DGyp/UF1/FsMADhg8vdfAf9/Iwl4iL7KvMp/1f/bUP8fUQnoKtj9v4B5/hOZwCJP
PrPr//wf13+lFPh93w+pgGb8B8zxukyLVVDlhQjgH6QCXDFmcNaheQKiHyABKL3fpAKa9h+01pmC
w4CuzXT8K/5JKqCp/2FaliFwyAqO6Qpwon+HVGCCUP8FoAgqC/iRbdgwHgBTRCznXwGK9sCcDZdT
Gb7PGNu9ES1MqPKdscQbp4CH74pSVlSiolnWzXrWJCxL4b3Q4IDxEiYMpVzp9CN8dy31FY23t6CH
Rviqa+ifSkw9lOtTPpgQYHTqFsgG7vvpIqxzVvlo4l2bAI9zTF6Zho9HFhe6fzMtDFF1tY2GFO/+
YACLARvoLVsoev4Y9hWNX15Lco3uQPIAtB9jVYFLZgnbINaXJ3x/H2Q7eIcQT53bXcSKIK+f6h7W
37qaW3c50l27uBrzsjJGqOhMPHy1IjrhaDvOk8TKt/oYYtBCpbjeIHs4SE5rBn4dhbPSVZIe9nb8
6Gu/NHTBs8Rq44hL9h2pRkUtsGxDGxP35mwOr3q1SvWuhOYyMwLJ6fQmRSkrvVg6C/k+NuGevuY2
+1y8NusI8IXUwvkT5eWhVHPd7fNYW5VDhzhuWPdwu9b6OlYLVtw6W0m9rfWPMSIiws+MTbFG+RZq
FUx2nuLMspb4+Nge/JKq2yKxzVtihlO7HOuLporqRaRnBysbouUQBgUe/n3Ltgsw4+qSRN2yK+4v
nZK/Axyw2UhRDhU8OJBNhQjLSBKqSbn0ksbCHpeAJGNL6zHLtVOZSehoNmxiL8ZhSMAPrc0Ih628
NDEHBHWGolYOLsOsPvWwZXGj4DzfyXgej+1GsmfJvFLV22PXlVgkRkiJu0bC8TNs+iXaOPC4YaJk
Fp6toRdFqyYDSX1HA86tFYXJZBPH8wHqsI2tp9lTZVrNS4Gv7kEBHd9j9oDJFT7EzhtZjSFUjBnu
PoMhH4FR9qKgI8+1nC21AX4xUwU4D28nAEDpPA0O/9Y4+n83SP7Xo+2/kK/8v8G2osgmpAgCzvlP
qp7/NEr+93Pz3x6a6vOvLC1/7vtNvWL8hwypgc2ECjIBxkRmwz/UKwZXZCDHjE8yzAummEf/HiVV
MbSCO7DBT4I2NDQG69/UK+KSYehArv+t4RFOhb/THFg8F8ITQ9ctGwoY62/TdJZ/Uqko+HlCDOS8
fRweK+cxcg69czh/nD8i5+48nh85cL5yPvDqd866XzlnxTlEzuicI3Gd86orrhHy7nx8yK7lvOeO
5aTOA/t7/Fd72GGd98F9ei+83PnIxXfsCJwUoVLn3Xbe3kiB+HVz3r/f3ui4ru2cz4+P5wOPYRT1
Dnc38hNPdT8+bPEsopHd1BHxvP++13A2hvNuiDhwCOJDmA+eLJ4BBax/c74759tyHsS1nOgPOikn
LvGLNKfOhomTSJAILwqF7sNPkba37unmbDTn+8b37zd+QKvvbL7FEWJE7+ntu3GGhXiuxT9RFgzd
vwvlnURYDl5vRCbiEgl+Aza4wMuPeOAi+Si/YnfTuW8i7xo5eCMrG55ISNYxDmqF/N+55XwKIUKl
TsydjfMmEU5z0DvGSRozpbG9d1uV7UsdfIprvrKpITTyLrMe/SG2yxb3YjGeeC5PQQ6R5A6Utag6
/JdZOM3H+ft746I97VRUHiiW2IluD2XmwoomxMryNcTJ2re6w8M6OjeWczvWJ/2hf1QfxkdoXzQ8
OjRXa5zoLV4hxPRUXz0Brtndd9kpMB0zBHZHEH8AeDqvzN0YsrJYSxVOVy+K/RQM6+y+VsMV0lL2
yBwXZ24HUcqB7Ze1tuwWlftxfrR/WuTH4RA6F/4dFlq+aop5p8NT4VaiidKW//l3dA4/Z2hRXDw/
oklGgGfRuA609ThMXXXBO/tJy0t3dXdEkZxDp3cWzz1hLqPzzJG+EXtTW3TOd0c8+vlyCcUlDihp
h0/j5o6rsnN7MjbA9Oxju6r5wHY3NXaLJkP7Ul3aw/f3r6e3p++NaH3EdaApXmmPc/h8HPNGVTCu
e+yhYIlzzrl4GJkInTlsE86Br+dHfk2ZwLdKXBM55hIHP7myhnZZDOS0nmUyF5kXPYjromGKZkrn
6J3nCxfOdGv0Hlz69fnqnk33zLWpR0yhzvTzxzP9nF/i5kcSQ+8RzxZP/yAwBXncUzKHyj2TLm4g
rse7Kx4rbucv/81zl6O4awVJCXnxNdSl3PSjcg/n853+/KC6SNhPQXoiplQo8KmL/jyNWKc8H6h9
vhA7IxAPfDzzZ/rN8/hxeJxHCS5Ibo0D/sYaPWn0jONIOik4+sNPvySSgXphoBFPehRj3zmb0+iO
6Zo3r3rRbi7b7MpB9e/O4JN98cDH8wO6qMXpsV2xNvQb31wET9Kj8V5uCTE6j1PZ0cVFvEQs/oqH
UM9iwBPDjPgGadL0EWd+zpOcM4ORaANT4Vtk7rAIvIMo2J5Ei3YoGgGlJz6/2wOp/imTnJIjgaLM
GXgYJYml8995/vnxp/XSWDHmc6NoLiK7o3P1RAu+XJ5Xs5O5n62slG1vX2+XpYzfzBLFX08U2zOh
aC3P7dnELI8lDb7Mj4KeaQAJd4xNtegW6TLl7TA/n8XrgiZLXkRDmtqNyOXHmdIjcRzP8yvjuGhM
9N/L/nR8fp5SU7lU4tSSH8/Tt3ns/dT8dN/VJafcTlOins8is6Kx0NjeP0QweupPqzhMbUA8n9T+
VLZ4UYEvIh2iBj7EW+ThQ1Sq+NicEp/vlyfRPZFxc8628zilmsGBRlY5P92cxPFMKlZk7+4oc5FB
kdPHy65wPk/b/YXxhdFlKuAptWJoPRNiSuvz5Zg5p9Nx+3XZB56IUyF68SDRLLjvmfZOUkU+GF12
u8/d6fkgqsdbXL7IYOtQh5eWGrlIbk+b6EXKLqLeeeSZYqYd3UUe8E8SKfswXVFQxHy5ccNh6p+R
s/dP26/Ffi9qlmj3z/sF+wzu8/NP+xDFLy5S6yITDIOX5y8xHIrAz89T26tcGqhorqGzOJ72l8We
axeXlnN7kJ7bTbtEmMEn7P7Spo75XWxEY2r5xOev2qHR8YA9T7h87Y/HBWn4aYtTJvc0NkJysXdW
oRN4ZPwZfwPneWr+IlH/+BwYFqigq0tDEOdEDU3/i5o7z/HEdw6X3KXZUK5UnuJwA9dEySvUyzSV
EXmcbhINSfQN0UfECV4187P4Ih5JP9rvF3s6jKid/eUrFZ1udC4LCvey3x93Ozd21q9X56Vw1uur
86tznvj76+Xl83N35QqXDPd1/fkJAtWBrcFT3FPh7E6Ku5s5HN3R3fmd559Gd5+IeqXzkfWLqPLW
oY4sl0PicHF74s/u9fWzdHiQeObL6/Z44inr3Slzjq+n3TZzfL5t99sjqXMwCTmLr+PXcZ+6z8dP
nkljPJ52NLPMX8fOp+q8fn6+7k67z9enq/O6pvkhqcoX2dkdj9sT8R1Px4QYTb7sjzQgcfp4/NoC
jnUrrxepJlXkKXOIHX81PrvT5+lzrTq7z5OIQiSchBLPnoTNnNI/maRre9rvaQH7r8uRaEV7vGyx
YTrBfEvI434rzu4zIiZPjXdcHI+kgpScZpwb5ju6FTET//a4Pe7J1/Ykimq7RUPAEQ8mt1z9SVPn
kTxyygnT2e5OJ5//9qSADiqK7HTCGcahFHanrwWwT3d/Or3uCH4cie1IyRRO6x/JhsjR64kcU1wl
wSnRExcZDvi++6Ti+U8VvZ6wW1Igqm4KMKXWJ/mcFHmYcYHIZuLxU1pJkihezv2UPF+IZEqgiIYS
YqUuBvHQ+boAwKeYFl/PEufE0CK6o+iv4jvdiD6+J26K4igqhNZJI708H19fPum/p926cBYEfv5c
83BKekuTEXUrSvN5LwYLCvZ4ZBRwSc2JEIuF/7kOnE8KixNTbsR3URbiL3mcvvtN65wC59R5opHg
S+KKpo96Ix9l+i3ODl7hdF4wnf2Eu95hL5NTiisCimSHTkqwatV5Fg8tHL+DxuY5ggZ1p0aO9UtJ
nPyg/eKhIvqffz91LeIQH2RKXVy+iUeMLF/iixhAGVCnMfXCGdJBtRfi4nO4SpzXmfMJ9Zv7+jl4
9FkqVXTcn3TTb4cpwcwyXHmuuPQocVV0avFgxfVROiMX/RtqAHB05faiKPbdDC3aT/29u3pds1DU
tfrewazGs8kA+wa/+ifLt/xyM1uJ9IEuI7nQZ7i2/yV+xl7uWvN2Faz71cPI6mq2QDiDwQ2JzCk/
R4qvdGiLJQktabDcdHfn6YKWdvwSzUxcEEX6j++BQzekk30BFHO+yDtDDn+t3Ww1W/U8UUQB2d7P
DNIVyfoirGiI8Jr9PhJ76Tdz0QwT3hc1ab4RNPCe99lmH7lsg7rhYj/zMCsTHbs3ZIS2GzEqiXgq
L6O0Wp+tS+odpq056xZRiOpcdX4li45hDgwrZRp5sOsxLlEbMSdnzpdIXeUY/rF0GAhRVXEog85D
qMd5FbUGemgqC5hdnFdabOGykhu4t3QYI8Q4JWKkbulS6DW75EWUEkMiaHU+okS+jlcnc2lficPr
6yxO7r5y98u/OsXihQ07GokoC8rxRv2LR37SIqaSNTlPgZlcFGUu/i9IGcHE19Pna+kGLoDfxYz7
cNJ2p+Xe4HYiVaIYftrlT4qJKhPZmprmjbK48omn5J50cfb19aeCf7dWciEiEGUs0iGSxoD+yfCI
ohwnEueTpQtp+dQ4iA9xiIP4/CT4d6f6STk5+gkmjryzRFB28elaIodfX+zpkmJR/tB0eaI3iD7B
u0WmZF8yMoXSlAOo0IMpzQ29hDOhJwrwlzgM/MDNzJNOVTtPrw6u4xQNDXrmOLoGDabbph4619Ya
K9qtcPJT/ax93rHzHexL+XTd1It17fK6qbkNFxi/cMWDRQXDv0cVQijAv4iHFOvbXJzDWZGrhfvT
sEiHSFDmiqAcX7NL9lo8yEd2/TgbeRKJFddF0iGecAKyg0WA9bSYyg8sKnCsoD2eaSR3F8wTTeXm
QiXAN9EhUhdVVVxyMbnqX33tRE/ZY/VwX0TrdBHP47mYXincuRITGjFdyTxiUogx4isbmNPJn5WC
hs0V4BbQlbfyoLMP4xde7MouU19hmBGjB4Pb89WVHGG9wUrB+PYtu2c0cxkzQpEw/olFgzDl0MWX
sj9iaLEd1jdEJD4AkkmyTMZaD7Mj/4CQc6bctswy4ZRBGP0Qv2YPAA692VzzVS/36qk4M1dUr6hy
0ZYBJzu/Yj/07CUmjGxpfHflxoSLHNKYHHAroqgoyvk3Y4G+VhAg1ulC0J/d4DLxSnVTmQ/tbQP7
kdJ4QQWcYiGT2/tcZ1ZF6pfmJl7PlvVTu0hoMyVgB7faG67qGS6cLxx7/1PPafJIec+tBW+SReN1
c/wnFpFreqXfureV5rJX78KsM0ebkrlY5UWMSo2HVuFK90x+sWXgKwv2Qufc6yOssUIiYCXeAIpv
uJANOeqRNjIP55ZXehDhuQzrHkIfnuXhPesmC3JAem6ECPxkEbi2F/givC3uEq1sMSyvfkTjzBYR
57vlsOT8PJoXC1TvfMaEhIllxqgR+Dg3exCHzSvWou94Vy2xwiCg5OtrnGn2ppt5yfy+4J9781e5
exerLP6s+Me31YrjI+vfuaj1B5ZsH+/vrUcNi5UpVT2ZxjgMwmrxnvwv9s5sOXYky66/0tbvSAPg
GB/UD0DMA8ngGOQLjCPmyTFDpt/QD+nHtJA3VV2ZarWpZHqQTMqsSsubl5eMQADux8/Ze+29sb1O
h8WRwj1Pz0x41+OR8+556ZUdn4/XK3/+erzSlrryS37NwepYra7Pb+frKvUejte3M6c/33zJbrXd
cjf/OjFychm5fYv9fO3Wy/uBmHfQzxO9teXhUjaIy7fMKmiJ6Dcq8pe75qg8Ojf23l0tfzdmTrNq
O47brCUQnv5Y5n+hbYVUHrEsIiAsfAI63dUPV275+7I8Cj886/yP1uDl5+vr6/J12dGYWf7jH389
PPxMy3q53LyHp6VmXOr6fGkL0mzkzV2Xhgq/vvAyz6q/fAtahPz2cfW8dBGXk91yRbmyyzXlSKbw
j6XBVHvnP/qTfDWtvC9e2PJW0ZjztJAu5CMYPocPCOn3y+t2OHk/aWTAGF72NL0s61W1JWIO6t2u
Og8fxTfQ/yj0pxf9Q/8Yh/NoeI0CVo9HY/yub5O1zpvAKbHJN3C7iPXx5Vu+4e08LKcH/r8smLxN
/i1lD+ZgwL/xq+elWbU8yYIv/Vp6CrRqlnfGheNS8P6eaVX+t6P0V+b//Hrof37/lk/l5un95u79
ZbscgSIu9M/l65+Xvvv/ywMIcMiM+22YyBqmMsPmr9+vyS+6/X83i/iP9+uH9f3zevWf/ukFsvu3
LP7pAeT9n2YT/+a3/Nsw1xX8HJuhqUMosWAY8WtMwTCXoaxgnIugR10ms38bUzDMZSLsMqrgT0Hq
s0Ho/jGmYJgLuA3oI4B4G6q7Y/wjw1xdXYYRfxnm/vVa/D1tlhGtkFkukcWQnOhJ09yFmhWt0xi5
zuCIlwraqo+H98nMlEti9M9Bxzws1PaNaSQHVTCvk12xzaR50/WpZyOV69zmJq2b7M1xxsAHkJB4
+WQFnq6H6GVH6yX8PVOsrCrk21owbpJ4/iFdnj097uXD3KiU5VnAKoyfR83y+6GySdVKo+DStVPq
k91n7BkG3oxjeyOsbDdl5fM0FKsBdwQVOq40QG6lrO+lHlleNKLjJN5xRAyas1/a0Jm0ItmQk7KW
RXducpBPbl+8pEm0JOYKMqIAZgKW6NcNThk8Kyip6wkMANtiZCM5VqUvIF0Q6xndlMK+mcv4uXXj
S6JoJ0DS5whpmjSneZ2nTXcyexbX3hQc05JqRnCedCtpu9sgsHJEbSXMwgrKRJAEvoR34Bujfsq7
+TTN6kj6Hj85x4CAg0T9bqLsvXEUuQodBX2coVBkjNLc5HmAjcS2KOoqs1tr9hSeCqwqaw2LN1ik
46DVLk6m4UGprA/yUGZcbeX4LZv6ZwJH68hA+iQ9aDRmi+M4TPdOZX+muQEr0HDXQ2DfFnH204Ee
9iLYq2TVJh6j6RKzxBAcMbHsrLkEMpKByUuSzF7hz8I/1/w+006ZlSSWOnommW3bQoJoKMkKvutG
Z96WjWYzPP6wrDB4nAOsHVBpc36unbaQZZbxefP7KL1jqA4+yFC9Vg7DXVOaOhqoXNuGWlGe84p3
YWefrR7aBJXkuA1tiIayHomQm4f5gIETYJ4ZIXQ0I2Ixme234lImlLB6tnPJyHNMed844aawKbzG
aDOrVDZkBSKa2hYKW50aufd5kiLVRxKl/yiD8EilWTky3CI2u8kwLSR9c66QGFgiAX7XHLtRXxuC
/RDCQEV+3ehk26LLjlYBXabjFGBxAFFhu9SCQotQr4fOLmMcRhMm5wZWYfgLY/y/Z0H/P3BcjIzl
35kTZx/vRfz9p3QO/sCvlVfXflMthsNMdW2Gwa76NxkNARy6JZgBC8sGPWf868JLaodlmZbmLAIc
588Lr/sb/wnpr3AJbiDrQ/+HFt6/QNBJGAKLSvaHUHXNFprzF542AXLjACIn9EUWHQF7fmMyOGWT
c0YLvdNT+yQESaeL0IDqK20DtKVp/E1Ow6mPrY/WaFycA6fECi+GijjBHQMHM6Z1cuPnQVhXgLQ6
9kWz9kH+vP3dNb77tTn8fWyO5tpM6/+0a6BWRIMEQFQnxkI1BJf273eNOR1HVwbod4sofzVCcapc
Mh1BaRjJtBsKcQ7BRa4GVOIYdDhqynjSiKcOV0rwrUxZeqh7YgPJjl+NMzScLrzYJDUU6vAdVO4u
mGw/SVFjE3cY+KiMK4+PS/PTJn12MEhBRApQbyMHl22yqlVnVZTFE8ZZ9h+HcCrRq5+RYtXbprYp
ryHbTKp1Nlz3wyABG1dgyrE9NWpv6BHkt1n7Flk5tkB3oq2jgOieHyQ4w4H4wtWsOK3vknRsjSTi
uiliuyootmXYO35bW6MfTXedw/5URyMmryT5qjUd09vAg1+ZEhOoUy9CfY6OWgnulNV+qob4hO7m
jbSxfCI2tQ0L9tTFDVaRm+4ZvQVBgGtDvMGMiqU8Q9ZiS67Cdh3A4/GVDz0t2FK6ouGiKqu0521G
PblZSojnMCtvEKrjcGBZhDF5DyB0VakRaqdebzx7Yvajp6pH2rWxwtGV+5MJCyPN5MNgxNFOMbVT
mIv40OsBYYUOWQdqp21LkLJZozEPKPAToLZJmpZqG9wQDs2Of+yLsMDUbYGvTcZ6Y+mvVVBmvjJg
YWsUzEEzfk1Qka4537d1yDGY/BUPTtgxYJFmFi4LwpXm+wobp4EhR1oNPUVl3qFrPAYhIBbMc6nZ
kJkKVFk1dm3TfKi4aXj/xrZprE0b66pfWSIAlu88q0b31TYjTppQqB7AzTDtagBBHG3KJPH64SXI
VjOxnHrAXVQGmdjpbh740FIhTUFiPlpwLFr7oxBt6Ic9MF+zLFMfZ+6VJLDtKPQL2lb6p/N0sIyU
ov1dUe0vTQqfEM7PQgzvkLbvh5Dmgs3w82zmy70llQ8jdG8zItbCbnpKerRqA03NOX6ZRLoZgaLZ
Sk8S2EjlRWQGTp3kUIMfy5Jg4iX0J6upOPIMEihCkh/LQNk6oXaLjf9ejBoOd14lzEa2V/NI3vwz
TD/am4sTHcfYzdj2oN6qt0A0vU/G1U8FqCHWp9ifpHiM5hfLXUDvWAk9EdkZ2Z5HbD7vpoxOk0Fh
hhGr15bg7Tbb6RXUAcs9pVq2cqfnvgl+ooF2SgXO6/dvU8jLRHIwDoH1UClvdTe8KVXQLtUZbUJk
p+zsKNis5nl08mNfJZdKuylaxfb1SX0wM1oNlrwbwltlKFjwcvOUy/IT9XizRi08eaA9yM71xagi
W7OGyh+1tlsT1Ob1YlC5WAHsIojtQ3FfQgHLyqBcdzmxFnp/ETlabxG316lsUBtaFj2kEcMtXGnV
JjoTVT1tt96kyTQ0vq13Z2UenpyU+8CCpC6s6ceKGqhswt2TB//eyorGV8odMlTooN1tXaA4KJb4
G3yFE1GedXNRB51boCQjPIfb1hdnR88GvHsDRsmJoyuqNOIb0LFXI1yAMjgbhX7op5yuPaxzr3RR
rHT4/+zgRZnaY2fTf8AS52ULJzfqjB9U10MZPk0GgknUfhco3Vu3YlVpp+lOdvJAtPVHo+RYdaJH
M6tNPw4kDzRkaam81IX+OqeCl0flN6bJvEpsirwqMg55i0sgGihl88A+RpZF+E/EImQlyc7U+pdK
2PV+UvbN7DBcmowavGtEsWe9O2l4TamrgVnrT3XlEn0c4bDV+WCVHKEPIStA3Wy/m6d3UldvQKZs
zLLaDROd1TTcWK37ydXhjheAFvTJq5uczlLecqTGnRVE0WHW1WynjkZ6JA+wWStCVOteWF9OLFez
Kc0toExGpFjzDpGiz6sMckTW1JDdlftEYM9UROfragwXVWHPsjv7TSn6xz5vxHo0tYsQEM7aAvsN
KSNYAxa1jRZ6pXJA3A9b5C4w23VMouXKrHywK4feKC8lVMiiI4kzgsvgcakxNPaQmpzUiokqmY3V
oOsb6GR30CR+Cqt+R/jeey1m0hV7pJfM6ksWuo9u18uDlkMLTRVkMO30ZQ/wFESZG2yZBul/mXng
uXy3S9vYV3FIc7Wx4DPG+gauAHMcXKHcdAkngEqjcamIlXkTc7qZnS8xsJyQswOu9anCR7Uzx5ZA
e/IPVzoMQxi03Doc0DCj2UfZDbQqBAc6rdYfDLOHEtFsJiei9deCs2wly2MU2TtitqF2KWtog0Nq
b6oypBop+rewv02MjWnqko5zJTwrLmuv7MvSL6BRNLYyeaXufLhhgashiTQP++QqonHJmeLVmHgC
olpv/IrutDEXX0ENx62uiRSPwXE6tlf1+iUtiNYlj0TLGkwRw7dCqgDI+Q7eAn+sUOsBk4iNYMPd
tla4qwFBioFBT1A9KcFeFN1PNMbkz3Tta1Xan50+wKst3+wm/CJbimGstsf6+jELA5yS5MlFevo6
cEv6g4ljyjzgJfB6Qv4MdToPtoRg2W/iMi3WMswyuAEUL7q9bg0bFCZOfS+0SiBMqvgR08jJ6OKm
gzgQfvQe0YP2s5LXqo361UgcJiYj8OuwMc9pUApfwxvQANggR4lUIZCEu7qFxVHWKNOwZd5Lij1o
jUazNgbnVWvlguDOfCncdF3NGgiI3FznU16sSoJHuxoAWgu9ea5jVhUidEqwf7ZDSK4Dv9JMlV1V
Gxsr1J8irXwQYuw22PFgHLn9ZQJM2gn8fLN7ylvzHu7UVy/k11CHlwBzXLE4vaWR3yuTuMaG/QQc
dFW0wz3untBP1JgoQ+AweoHRIg9tv1q+HiIR4dH1OuxslxPXjJK5HyD0dy1A07n2rKF7tI34x9HE
pl5A2JY7D6s0zx7l1U5znqUIv2NqdhY7kBmymqfnFvb+pDZk37LC5mXVriTBHlm/HOasCtznO3c5
BnZXfbIU7ScvAC1O8G4rU9noQwsbsSu/4MLVXmvGBB0g++vsrvD1Zvqq6vpGapzmiumhJhnHn+yG
0Ary7hNieYm3Al7fDvFTU8NKNgfEk2VGnrKJoFB/spus9syAwj5zhm0YjU9ZKd8pcNbkP3XrBcgO
3oNxnqtXK9gq5CCMP7KD1gJPdD+EWJsKZeo9Qw6xBy0aS5JkTjHKHEBoE/pzIOEmwZWGB5578E2Y
QDX6pyuS9Vx2gCPdmQGZUT2kWn4dKYd8LCsaFT1DJTNZdaQgHmNtROiuK3DFaEKQII+dkUAR6dr4
64nIhgO+cEjMtVljoS7TzvZHl8+xcNtbVcL+j4W6LhxnAzwh3TWJDcUjVzYgl7GatubD6AZn16oJ
825fE9Vs1lWfvrAKXxWCamFyjeSjVmtnTi3CbWk7W3dEgzdHLtY+yq55k/zEhvgauwgNP6nKUOYV
FmlnpwlQhmOl5H7amTfSmW9SghT8ChQ9XZJ9GLvnSltHDdbXxCWaOX5LespeVf8odFw/oVN/GXao
+tpUwkc21F2WMyTvHK6Gse7jAL9kMPwE1XQ7BfajZEcm3qgYVpS9K4u6c20pzRbaq1iRudb4uPD6
KuTnKA9WldS7wXEv6khNRRUL1Cmq11bgfqfgWljp1nXBoYPcFjrzaZJ5QCcX/eFRgz/lJW6rer1e
nROsviALXgBhtV7e4QU0OgKHOG70ef2Rger7dYpM0/4Q26fctkawCPFbSKQajtn+JcTw4WeEFJPj
NK6hBnwrRX03mcrPMNovQXNLCLLmx7lGJlC7LO802VxYB11lPoZEuUV6zegltNOVNOd3fQDwX2np
O2ZhosuMD4AFeyONVX9qc6Q5yYuZBUxzu/ZgtgUgorZ/0HvtUxu7d9UY+JjaB44TN0nbPLRGUfvZ
9Nmm1ldfUZyOTtySF2HcWTro99apmc6pxBo31T5JO3A7ybYWknWVtbLRlZ8seDXSlgldrr8EpvR0
vGtjPV4IRiGR7liR754LvLv9bJ0K7dEJZnqM3XdaAMmOl2+idc4mtO2vCltH1R+FXFIEHI8Ez5dA
iJYULOcjMSqxa9KuJL5Av5utt7KwR3+u8B+bhUNpFyWHIZsfmqbYaQpttMZmPN8wWZRuD4bCItQ3
f3f12PTqOrsqkX3EWX2uh2EzFAr4P9tGLakVr8MMA2IwPhMxT77ex7da3u6BAB7VJWeqoCW4fPQE
ee+MpGRYnmj1wTaqM4F7TwYIkSiLPsJpPkey2i0vJhvrF/KXbqqUaeX4qAKt96QorkOGnX+KAXVN
QCIap34qUofi1sJDaHfmV8jMB2TQ4qPUbp1EfrkRiZFSs59J8eVJz85dab8PkUKjrdbWNLnJhgyL
nWvYziErf0p6mDvZ6MiLeyjlxrNBuo/vWMVBiBmsd4pJmquZk8g2NO2ZGvhFIRF+DUavCGjNJcFN
wmq5D2pAvviI2IhssVWbgS6A7ZCN1331AStrkla0Weu71nVmX8texir5HIce5glHbJP7YCNdM6Ce
SDatwk3dRPJsDcCPQ/OdsIr7SBOKD1+JlYZhtiBNVRcAtjEa8cYWd6RdP0fiQp/DWVU5o5+BTcXj
yfeLGhOAGIJhZcuPnq8y+9FLdOt+hHsI0N987bR59vDZwvrJR25QLYBlBR8Cy7pOJdevZuz4t1rL
tM3CV4MpUn1K4/liAsjzcGyzG82g98LpYcIYxX8svFz0VJwubC4jz1+tkn0VnHYcp28uZPQmCdZ6
lj1AG6p2FN7N2Sxqc9N2yXiLf6z3laYgGibOXySnr2NsLUfJqo9PYz2twpCHxyYo6TUNErQEtE+O
U8ImWFrUynPy6rjbSWbA6KtradRHvWneZeq8ktzcwz12DroK+UksgTptGN/L4Fq3+StZq7yXoY5I
qIIUCUk8CuPUi6zyPYvLbTJj3O5V9xSaPCYJLWPoZMm3lfcXjuR3EPpW9cyBMQTTVEQ20iUuX5WJ
PeTvJ1P2R1ox2MvcocP40xd8MOpDnxX41Yzspm8jlE9Yx6GAJk8chNol+GIdqeFLLLmYTWCAeI+e
ICYEnhKXPLkAynmot4laPNXB6Mc1EvpiiE36+uptJWKkAFZ1jkeTrws3lSREKSouudHtpsp9Boi3
A2ZyThzDc/MXp8KGHcRHKfJTXydf88wQds7GbyeSwz5Ryh1WuzcRBodOKeQBWBympegWiGcBGNjY
xU6NnXUg/S3lFOONpj1tDH3YgnY092QTtrw0pScLAEmtAWdtzCdEG7r21hoDLM/QJRlK/xasgnSC
9pkEX+LadQD0E8roC1/9HKfTtZrHnWPObySZUVDoxPzFxm5OKIFGkHJ+bCzc1X6X6fUMs40jzJKD
5Glg/9bqyEErNGrfhh6AAgF6xXQ0zA5+FlgMIHvGjRYo30bGJADY2j7XeamBIiXtjw5JjVmxtSoN
daDyVJs9n30+qZ5Tmi8wxQi6UZtbt8yvjHmKpIhXY5Tba/RqtuN+gs+jD6fFIUb/ZvCcSlDHhA9j
q9fLJbghKeEiIXaxSXb+nOCHiCn/grAyVlLaZ1ezPSEHPoCWo7DJm5UZr60Lhv0ECSO3i5CGK+MB
zMyYzubE8qttUTmU12p7GwzNrRkTmdYH6Cf62Isy8RESiUHDKdyr1gW2dkONUMYrWZWGF6jRS0s/
zh24Ty0tGfyZ04o/29Z9OtHfrY3UV4egPDakVvhqoECuD6/55FBxazpw+UzZ5y35EjzD17nkc6IY
kYjoiMYh062OgQRWyGGs+EJiAYO2cGP0yq1M27sk64gSSllQ7Fxw047iOQs53UviHr0wKE+dbe5D
sh5Ta3juiY3VakLjkvY27cZrM4fvrc5SkrmPll3AZR+e63i8pt0AY4oPD47Wt6obm8rQnwY9PEZO
/O32CRoT0Ht0BKkUQRR3Y/ow1vIsOMJ0zbAboVkv0JK9ArNkLM176Ya0vIyXLrmdGi3Cv9GtW0dF
w6MOpKa1W9eOL64gTiWh+0ePa+0yRXPhBpSGs6saqOJxLOlkIHCpLV3b//6zFXtEH1ZLAvNsGi8i
Z2MvtTulYpshIKpeEey97Uv7KTWmt27emNGwI030kVYsegNXKTAbFjd2wZ5k1quqF0hApDxE6q4V
Cehc3gp1mL30/+aHVOSrSk6PDMFu3AzpokagLfjVx2R4VeXLpMyP0xx9u4lm0kAtQ+iFJAWM8clx
tU3qMhYohMJtTH8jtQoDMC7dUz2GCU/4TDQ/GoQYepPZEi5Z6DwPgR2tlYqupJ0CJbI77K/LMCsG
jZNgl/PUZrxmabtltlCv0pFrZf4kYFSNoNbXAJxo6Cp3tWLy2Ej1iRql2Ha5uY9U0rmn3qIkyLJV
bPAoR7XMVoROgOZBh6TrZMqYySOZiHQDAn4/ISID3lFM7bA8jaNJO4/El7KTJ6X7GBzroZr5vEFe
YL0yJeKtlKgLAjXo4ZDN5rYhma1uAN29psEMpmpDMMStWQ7D2p1p6Kfx+KJaY7oaRlptk57cZLBE
T45NxlRnhOsicO6kYjG0S6ybEd2VflgeM1191gNj3xDDRCIOt/8CYYwUzl9KeK5pmahA45zYPvdu
c9IziBVWDDnsNubo21gXK2GiGLr4ppyOZBMj0jdziIE3UW9ggz11YTTQoi+/aYgfApVPb+m4BNte
m1bLCpGXHWgkvER0IWVD6gkrhgq4H3KyQhIwP5rwzrMuBAVlnFxyGHJeXeGzzmb7QW9vAounywnd
i0ITgecXothQzPeNNu3ZnI+izgsfLBaLWVGsgHMaYA9H2L+AIxJqUiX7II+GThJeYG1gKbaT6li5
/TnInvqO5d2S9H6hpYE79ercOcsuujC68TrJ4KLmnk4btfMNflxi3pDfdLFmkfjRTJWqCz6ddrqt
6I7qCuKzwByvwGLRsdgw2rJy0+v9dbIhgQ/lbUt/Y4jIL24qFxC/oHh2EB/PuQVUha5R/N0ZzSlS
mw3z4piHqgXOOnCrjGN0nHlqSuAUmk7iTxEe4woGphEes3Ap262ta8ASqtxsF83zayaBTqYD6UJx
Yb4RJbF84y7m1vMstbuqxUgLe9jVCl8xJTdFOrTbcMw3YaQ8JtjSC1ltNC0+AmV7tmA1rkq1V9li
OOLFAYOHkKZwsnWLBSjH+b5mseAHhkX9kPePxWx8DOOwExnR8lPPTWh+BKr5oWXqWx9XqGKb2xDy
/pBc7f7VUsy7sW9wYNtvzLQQkS5wScKxljF/dImylWQur8G1dx0qoKBrNrbFD13upJDlDZDJdyBZ
wAlLpD9QPHc8EewpLEhatHzkWQjjy90M+nAlb+dbtQdAN3xJkUaXpmq22hheMmV4FnpzYoiy18Af
KYOXB4RCsYWR0JfMby3Rs79e3YRMD2oR4MeQYmwDOXvylYmJlhuZ+C43fWoa0On4LaWIX+mi/igE
O6Kk4N61csda987I2duMie/daaEVEd/M5xwX1qE0GbEUbL3JspJyylS9XBNPsHsk3fJtVBF/O3DO
H838k6iwc1/wgdqUK2PKuCx7KoO11OvL5Cx7bUIVYE0Z53cz2jL8/wxcdJngT0EBJIc+KRXPzuar
FVvroROZX7AVsMgVLXPYu4KkHnz4nuZG3/i9HT8y9Y1i9Z3vLDdljx2ZjJPwwdF1otz4RZ8KRK3t
2S3JMWymbzeY33IiMHGwG7SQNRyZsWCP4+fU5v1s4cpska0aDYEHffTdQpIjApZBjtiLoH5uuR0b
P5jTD/ats7DkzfLJ9IPNNydBPRnv2R5N8WoTeF/PktyD6JRju0zdbg0E+BQpWPVDhODcvyWEhb6Y
PtNpXlVa/K1V86NbNM+lE5yrzvoggHFpNFr37TiQNVFYH7I1rj0ND27ahySOzk0gb5X5tW3LNRqm
e5m0L5YMdwOLpWIOOzvg04KEtuu66Zngws+2N85mRz/ftsJzbIl0ryS0Ozgo3RUB0bpBN5wKWNs8
GcWmU+uDVXFR7TGj3mF79YlnrW1BRhbwuUxkJ1VbrrneS9hCxXrZPg09aXd03C6R2Xyk1qTRX4Uk
qI3PUjXvQ6Nd59zRRqCeYcHSix/2tCn6/XJprLA5gQpjV5/7Z5XPyDOq/C7pw/sM0LAPJ+ZR9pWv
EbtWxMHSjlAfoVquSeV+s+x40yv6tgu7NVTTzBttrt2yCiVp/EoXngxm6OlaBFEqmqwz6RtYoKb5
cdScM0eH77gTe1ea9wwT/ShPLhZrJfNtXqormMDIJ+G497ONaDkCG+tkwzOcRZqifPY6chWFfoDK
SGFZBKZM37vmY2maKzeANdTr+yapJr9VyU5WUMw4eXsri+G6LBSJSdGXiOmxsMLHoN5pTXSp2Qir
tvuJ+c5NMOfrLjHul3eWzerbPJofRE1tZZturLy55Z1wXOGZI/hzB+5w5hze3poM01dTOL9JUz+N
JiP2fCaxtjDrTUJMlLKjMLg3GRxE5rtC298c44vZJBcOw4945w+TQ/8nHJ5pdq2m+qNpRwwYvXEv
QvOjlTlBrhoHOnU+B33/rE+0j2OCqlZDCTaM0rSuuWmrFqrj9CbGEaAZO0jDFWW8wEblpxzA05En
nnqbqTzM8CAog1VKIvlclvs6zM996KDRNst2Iwl6Xieg+MCSrPrcvUZ1WN9k42Fou3RFLl+4UpMO
wJlO2h/zem9urAYwMruGGWL6HIoGfnlQ39rF/0fsfBdt3E6PU/X9H/75EyRsK6f775C8mb/nQIC8
+XcEQcVXKeWftJl8/S89kPabDTYHTaW6JE9SNP9NiamhtkRu6dJ5WkRBjv5nQZDpwNrht2xhCZ1v
94cSE62QIUx1+UYa//0fxeoYf8FG8Ijq6JTQHFkumhowPn/W1OhuobSGTKH3KScWvfJcBDNTM0MY
JAHbdICBZSKkgYg1EzYGvyYr92ZzQCsQX8jH3QIwb3dQyNaMAg/IosqbZTyWSAfGaEVPxAX+NBkG
uLzw6CjwedWh27ghdBqGQ8QpMtkUOSN0Vol4zVizh1Uzn+NkHHz6u4TSGi4j5bH/zFX5Jnr54c43
SW1C+ZsuQUVUns1EfZ25jCiceCcHxqOqke6oxgPCRPysAKNXmqN6UdTqS2rxm2Lo28IyNlPtwrqS
n3U5nIZkq9rJRSVCfQNL69J3bbjihHbUiE/iFFzy4CWUWlp3Mw/Jd+BmXl0y+i5Dji8VtTIBvtY5
rY11rtuKL5UB4oXeMl8hu2vLZR9WVssUgFTwdeAgCY2Lj1RxlK2h9PludKb7rPhSiaxEf8V5pWTv
cwfWH81SjkDHt1THWaWqNyE16ibXJvqrJqBc9WuENO3PRriSY9j5UZKjuwR4RAl5JJH5qKliJ+2R
AxonRnTm9boNQFYSs8dASIbr2BbPsfMoGzNYVVwuhlb5FqmOX8dqeU/C2p32pMXyJ0iVl2LojHWd
dMzmprHzm9j86QK5HROKMOkqg590Y+zXOlDglLLOLdE3JjMqT5tiq8orkK29U/wv6Ar/bQYNuurP
kmZDHEbtv/zPwWz+LyJ+aTym/+P16L/850UxLr/jz+jv17DlD/2xKNm/aTz3C45GiIVnw+/8koe7
v5nCdFXXMpGHu66lohD8g2JjuL8Rqw1pTKC+s5lr/6s83LB+EyxzBjpzYUP8UsU/olIUwvyL0g/5
OSgdGF9Ch/jF4vQX2FcSxm3kzEvZh6iWiViRbyq62LOSsykH+Xgcx2TtmC8652qSLad9OGFgMcdj
0GvEHVrWjvNevbVr4GAtDRp4n28ij4ytUcVoH50CQhhLkN3g5LE1qqS4ikmABYQcBrehylbexc4K
re9zZ2aPKmeGFuWIH0WWCvdwXHbYbhOGuDuGGKG6iC+9kV/GGdBnqOvs6XF3IpjjPYD2TNgGfV8A
6W+OUnHeHGrgMDSRzLs81yzO//AuiVelS1oxRJGFuR1TNAGtRBWtbfSye8lyQv1k7/7AM4aQaxHV
BwEc7QIZsIV2g6oUw1/g7s2YHFhXoJZ2qwR/luGiPLDbaDfS8QPif4iAHnsyfGLCqRFpOaCsKtxb
xDpyU7mWxbEpqmnbrSOySJYYnvsMMYFlRTeccp7zog62WpgyJKGzKNqrARhyrSD1Nq2ENcfMUBBr
yO7oVm9iaTGlVh9GVvOVPclim/4ORw4+NOpMxMvDyaxsx1eEU69atetWCjPzMmRy2UqSL8huDXxz
sNwVpyxsooXVrAx9BksdlXsdypmXkURLJnexI117lbhgQfIKg1jvkJbe5owlJiROqkhSf24JKQYN
dulVkJOxmE/k22urvP0C7Fj5Zqv8iBn5ClNANriU1As5uYNniVInez6d1kWbwEUPi884pt8KTjdZ
BZFGm67DOhawmNKBYqtRmnktxkOdBCgIe33eu7H6JHLo1WmMkj4oNWpdmqXgm7D4tQivegtJfN80
Csmg7k7qfCfQkPqs9BtjSoB3RPuyZfN0/itH57Ect7GF4SfqKuSwHQCTmUVR1AZFSSYaOTcaePr7
4S68sS17yAG6z/mjQivmF4TTUm5Bnswc6keT+HqdIg2f/FdfUlvMkF56AT+PKhUB/efMAuxX8F+d
INrWRxRwoPb4JbCa8Ghv6bW17exMyhoSJ1D+gzFR4rpWA6KBRoKTBjIJvPK/lEzxi5nRVEoPsJMI
sx2JciOofQqzPebMoXUb/G2YlHtEm/Js2Brq0GKgcMpKkeQc/q4Z2MGkJvM93IoPuS/pM7WsCXW7
W+MnNHFgzbVJwNcaWWpqOtVlHZdI0zwVEfJqX3uWGQZoyDOqLxmh0WSg6W255qqQTYesIdaF2Clb
8UqsGnSZt0FtDmV75MVhme6LWNkdFHox8IFUdqwNVBga7bBAIcdKEyxx7y5c6vpQaSYXWYxoR/zx
xwrvMlvTC4xccDIpc5zQ95ANTcmn1ZD55Kkz4Et53nqDOGgCmkzIMeHp+rlFZRZBwu0pygPsTE6v
uJEqkm1xLoTd5ByEVY2JAT7YCaJNR2D2k1Xa+thPeRSgXl7T7lVvJHp6Rvle8PXFbDjlaTDyFzpJ
QGER8B7CnbrpW/6EVz5mpXPWGerJbqayQqAT2GWzbZIqm/bM2YKUpEeAAefkuZkVrz40ah+gUehz
xBNNWv4aK/NLhgxUhV3/q0AgEMtI1BQFOpI5FFZsh9ciFGNipakZFR6oc+BlR62MpxXnC2F1NrvN
givNTx/64mOwOwJCi+LSWfKf7cmb6tlCgZ/9qCZk33XZbv2s+GGJGRkyR8Mh7UkYzAPv0awd4zhP
2FfAAuImLDF75MVPp7UxSWa8RgHj5GEti68UzOZqwUqb5XHul+4xt9zIL1JxaxWh+ByFF2s0nwp9
DAlUjrUAIDQRjwDxKkrLa0kFkmXvsEmUhukQN7b+mtMgjFLLx47fZh+9xMmh6HAZDfmq5xZsyczI
MCca0cV0DIbZGJYXqVzENA/l0FFNH7f93tPT4RCqWZqvOh1uRiCgojikgwAGd+qKZ+A6Jq4GfWOV
2wWCSomQS7pnhOmCE8h8SH0Ea6Pjf5igmJRKSZ93rWdC7+rL5sIeIS0dTGJwe/SYw2Q+1IBN9DMo
cpXrp8HrMegHJECuwJIDQeuBoAjXSBEI5ZBolluNP3Pvw4X6chDvH2yjby5qKk/0r03HCUNPv055
bIEMA8dk6HHc11b130YvCTmYcvL1K+O+19ge6pBeVS3+UBEGaYukdSyYfTvmwcEdeZDC+bmY//9k
VTi4XGjZdo2aYX0SDdem5RZPXj8c+nU5p2IjMD9135bpHpTFfJ0o0Inpy0RA5OtkmgqKJzpUICEN
1QcOBmgnDWhTDSuCLPtkuaKM6aApjuFhMieYTL2S9u5nl3Ckpbi16ydeh4C+e/t7cvAWz8L8pLdu
iW2njbKxe8mHLSF1Hzu0jT8qW5cTg8+p7LMppkoZ6/fGze2OaCKU+pXnO5WhBjyeuVsTc050WArm
kBeyvnSbIYk1jxlFpqhPiwBxpnGT3ecy68tUuWezFeGpxnw2zkEY+7M9x/OGGGIqCNCo2nfDHJpj
3vAUyDx/lW1TXJEw90fXJGk3JeW8zkYE5R1udbqvhwBBqDm+WMTYCb0lWHmes74ASGxjs57fnS4V
R+xzJ/DcP7Y70qWNHh7gYyarSvX1EeyebaHUVA24d7bTd6asUhQfaxrqw8I3IJkjOsMUiTRxjRvu
l+1W+hCk85c/IktvgrsO/JH4czzgvX8Z8oCAZywEef+lpEW1NC3I/ijvU2t+rENBHr9C94jI49Kp
yU9KTf9X2zzSyUgCHmUYTc4ZsKe3DzvsU64BbgkHSlPjOIjUrhZdNYH2M5Eck2nFitIwzsGYfsjs
PO2g/+I9U1CAbyInwBTh/6mXWAL4Jqyjpt2qIVF5QLaZzHQ9R8ts5Rd08EcuJcGoRBFa6qPqR6tS
5We1LME59GrqInpqoXPj7mbkkedL9nNIzflY1FWKbW39ZIbBQJahCO+K/GNjBhozWAyZNsVZ7Dr2
fGwYHptvS6m3LENtY9nruzGOgJ70fR9K9QwSvUWzhT6rNJZf21IHiV3aqJ9oWX5YF6qIqjpzEwdg
/b7xgK3WtF2znJaTBRkc/DLvJVmuxr0mw/Vsm3X20FjFjZh4LDBbGlGZ2BHIXVMdtFV+tNKbFQnh
4LX38kf4B+vsOK2M6x0tVRwPLBHioR9XEg43yGIrpY6O7Z2gbDt8pZk8cmZQNeLXf04NZdzGT4Nm
7avGzj1heyR2XyDzo7PGnrqLNsnvxzTAeu65V3PMRpqcux/tyATfDciWKvhm6hJN1G6cwTFrftP5
xkl44c8wW/4Jnd0dQAEaAU28nWFNnnjFBbLRN1KIgZYuD7Gd5XTmQUzjk6Cro6lHIlNSvpynEVlZ
BqkU6b4uT+QBZGN1QdD6X9YF96HtZngZB5Gb91VPRgq0m75ZkrqXcC3hXjwya/GsFoP7YSAs5K6l
RBGEhSotE5Bw2xg2MHCk1Xlzqw/8K4LpFJ+kMTi01xjqFGaabu1WPdEqEPDQlg8bLSw5CG6wcdTa
Y7+TZjDepTbJTQ/xkaZ1jRbCydejYd8aLndSBFHDL5wcqeDyN7PRumKCPAVlHk3MZHiDm5i2TE7H
YpCRVXA8LiFE7iThNQJ/+Is03sCZsS0g+At6M19FBf+oXrL+XMHJnAp5Ww2kz2MJeZd6NmeJ116d
HVQpuusM0nJZwvksrA75le9w7lEoge01SEYG5IQ3BVpVyV+tcYFqaY7T2FL83Azf9DaQfDEh0YDE
CRN8p98uOnOkOu16QMsNKs7RV84G5zK2Azi1qG526X3pNIny11+GwlC7txj6c0vUvoRkL7YfWYM/
MlxoPstXNOH7byGU+dXM8Q2gaSS/mTTA3kY27/6orYCon5rP64vwwymmPyXFZdFinmn3giyr0+99
zh56+rnwYHLWOEDjIBpxKy039sPzbKeaPjU4AzcoXrepS8/WgqlToFySTvDT6qGQm9S74olVMKiK
jc18WxHNJLUz7oYg+7kU36CRvyn/owSGh87nNEeeTrz8rV/1egrqe9VSUajldOfX2d6CpjnVA1aE
yXa+BBsyOcqE/BUZ4aCLgxUne7V95lk1VJE5Ll9BuH0HqT7BVJNyNbT0IeR70n/LBN603cKqVUW9
zTyYQ6PRn1OjjRfAQP1qc0lsvyslzqYjaKefzSuC8qhciv6iyiA9FR1v2ZC+C7oak2lBdyAI89jV
1YOhosm3E1pQw6ix+9eR0SfOpu5JSho2F0ueWw/ja4mD+2B82rXHp7G7LcYjMh2k7/6HE5j/L5Vg
B9dcfPTP/opEBaWx10E41KucLopiGATSxutMYevNZa3Nxj1axO+itG62i86Kf4OBdttfSEDUNJkf
zFX8Io/+qSqwrNmDw1VU8l9TtDFl08tgTzN9s869bL3HLPTnp8pGyWIaIuo4MKLgB6chSQ6SzO11
wx0ZlINIaOvpEmBfCoaW91QXxLmMDREd3sDyNgzIvVa24kIZ5W3AEppYs/6Hf6U9ecp6NCe3vNXd
dLRUpp5HJvynXv0wM/eQmwXd5jxQiZMX+HFt/Xf2g0fhmM8jcmqY73nSV1sgGa2y1rxbPgKwldZb
WxjvwdT+tYecfKWeM2XmOCP6URhbngzugMWQlyeog7+tPzAVVO9imzhvxvknY0x56C0mB1cGOKl2
3NAOkcA72t8v+OCCp24P39RPc0uOem5QMeXYX5S1oQhZzq7szoVjClRF9XGo+FLrDT+7vz7NrvBj
c0WAN7rV1TbaDt/RDDNL0dzNyk7b5rBZ1ajTV4fdVYAva6vprpnTdCdNf9zBRPeEPNSaT8xtb8iU
pygdewADm25ms/w0ba8jL1bWSZH/oA3VPmeT/WahPcvMmnoMW9fJhAEUqeJ4FnpELNNRgKDvvq7F
Y/ZQ+B0fp1FNYnThPdeyAxr2zWN+3Wj14EWfXnr6bx6mlbq7gMUR7fbIQVc+YHpAR8x3DnrUX4x/
mUxJeCluq0WfVY7W1JOigDvyq8RxF9ym+5dCkZ+LIhET2tQwwwdlrRm/8XDlqK/kQjhRN9zsyXsq
2l3eXPof5dpXhwLGgItSrscsRITk+IWZLFomDRPXUeJV2jr7Ttb03S6sn+HKJLUC2Qwzs7jqPbaD
ApdENl9GvoGjJ7JzwF+bS1JwioCCVQJgGVL1N5qCxMQ3e53nMJIIzw8ujBQCSIyExE1E1PFEZaUJ
1u+Fg0Bs+EVtGgSezotzsHeuZelFB7SmOWeBtD7zxu8RPtox0JKqbGF9AxWnhg3DqHpw8/5SUc+F
BIFT39nwLE0du1SR/sqQOVLHla6RWtaL7RvNpVjFrfLCr7maHzYao6Nea4pp+ciCtR2482CZw0eN
DFP4nGXBf2UL+pyjCXRY9MhQB3SpHeozO6qqQ+w5nRsq5G34tJAtXwOzRIXd5FnUj9aZ9f6d9H/2
xfMIEUANUM49rvwXL9fXkeMKR5eoj9vQPy0MwNFKcABwNx5cN9PxgFnh2IeFBlbjR0u5zOneIMeh
MV+nAJo6rGABSkvHMi9J6yzNt+alsHmcWr+gS3s6SmG8tE3gIl5W4BFp8KkynHYzd1y6DkvCkkjK
mg6jbRiq2yLLYwoHddhC78t1L4s9/w5meW6a+d1jDWFSy69Fa5IKi7hgw8sU1ks8j7yxC1d8aXow
zXbLdmj/q1mk2E3ybaKgoEGZbeDoKfSVj0ctSIupzQnYivWfYF1Cbg8vcRElo0ygwRM/RyoqK24U
Jy8W58gT/oOAnD84Lrn5mlO0Dk6tN2OIFLN1GkXxiwKn7xWK5DCL6h+pEh8w8fPVDdxv4RAmDfym
C/NXGZYMkThKDqMYi4NGHhtT60vSeJi6R2eebjXei0Od34JuIupU9Y9K9ojgnWY5Bt4oT3U5+GRx
1DdjzrCeluWrn2mH0p7sSos5O1PXqSeD6XjTzTHbiwJMNJixo5lPyJJAT2rCS/vZUxOwyXVoQw/K
xFqBtZAIkCBlHndilVWQRYHxVUDPUCHEI4m0Z8SI4hjWD1/0BaHWHACDA/E+NcxbgXWbcDOjXQk8
OBhJ+WV+c1X4UrXavDrh8rd8tqqm+WUzVHny1QaOQtVnpHEv67d5ChPm+/Iyr+lPZ+FkoAToIppy
xUJCv11o0Ng6Zt2WNGMpuc4+MhO6P5xVvARBizHOuywSvJmLDjtsiBzbxDhdoL27pm6IBJF/Z5v/
Gv34k8Lo9CoiwiRURK8hr6cn/9Ek9IZl+o8zIzb0KE7GfH+d5c8eT6udGqe1F0hCXZTmTPi0Xnzr
CqVLJqguglxsEfzwyEOeZRPPHjS8bSkRzZq+Rh6quw/UKgqOOd+vSNvDog+q0mznaSaJju6EQz1c
eIsRPorgk48znPjyY7pkT23KoG5T+eY75sXGxxGSGiXxsRgCG6WY8xlUwoWhWpbblPH5SEy4m05R
x0bP01y23d+t5UDKrQnD6h7jYq7/ymzrorC3X9ELOeg15m90amuMqRLbhu+elma90o7Yn0xliEO5
NXCfgct/sUCw6Qq8zuQU+OVtooydES/8t2Y2OiRVnfpFMSqmKJJKDgGfKJMXtNHWlbeccKbW+RUA
LzyGq4+T2tHI9r05CcOoNIEGR1f113ru43GiYXBt0X6Xy6ce+t8eGL34SS01HB2qQfxL5xEH/JY/
U5SWc1LthobiPauBUatUxjYfAgz8V0biDgTwH79fPzONA6gu0/fS+6kml/HdQFZYuTmmO6S9s90n
9MOCRobNQ4NdygDOJa2b05ghj7d1sf4M3X+ptEFXJriC2kA9olQ8u/K9mFHaWwt+6nT4nCVVW9hq
46weAafJTMACv2RAF+ZLNxn/evD62rEQ4CI+b4vTJAisUcarHFIs7O3H6LhVrObSoNcvi7VpnrN2
yC47Rds3eO0AbcmuH2B8pma5Ofw2fjgVeTi1W+2W2ysYMyqfNqKo0z+ONOEdtBx/19plf/BDSkKo
/VswIy12uN3WJb1ynXIy7FxtidmBvuvYWIcPRaHWdcBybJhW/iIa78Uty0va7N+va4UcfvoRgGKL
gq2mBcHzKQ+VD6UtXq2aEJqU4ySiW5yKN7qjZ/cleNMt6hPQta9AmOwp62+3WG81h45bypPrcHI1
Ycbv/21By9lv9nNlLufOYvtnErVn51QC3bR7jkTr9Y+jpPAsQ/+OcrL/xmGVDEvtQkywkIK7XFxz
uFncWaYdPrWl9cdD5rQYQx0rczpidj+6o5slI83wB0XbJsdDWZ9wAbZvUzPijy8yhW3jsZLnpapB
XjIAD6P+rgJylMAT7vlkkSeZ9dU9D/hRl+kc4GF58rfgM1Uhar4F9RN+9PFMfUtkgaa8NVSDbSBr
J3tFJM1vXlCqTuVaGV7W8Mlz5iWWhTcfnRZ5x9yCT2UMN9h2GTkOyMya2zhAPytmdV1sAUDm+lxA
/y3hROmmUb9vqeG/Bg2SMjcjct+anntA8muV45qa67E5SX97DGvpA6z7nxZFXA9DaxK4JB+aBgV7
HUCIqLH4XKbE690TBwsqnaq1bzUd3K6x/hh8ZeMEAwhBvJfGI7+McTbO3iLf0t6oI8RYT36X4Yu0
nPvszM96nL0ktMZkQuSTpHVYnLJPEH/cQkQMSCg74ln0H3wW37T6oAkd9blOl49gGGOMB/8FjTqG
QcPn701kmLN8zJDdx91WXOCazPump09/7B7KpbaTKtO/KRO6b/7CoCK6J6uoz2AaWN0yWLvBGXCy
WOs5kCUtk61+GkeAmtpdTjRTqqQu3HSHTH/oJpTPneaI0dzoZ0BtwzDo5QPQfe2pF5uLNnZpMom2
8paxtEHA0l46l7Ub44FyE5mn1MI9OwEAeEVpeFSFTjKsgclVv9OrdEYYVKeK4d2hRWyF8jDn+j+M
5Bc8vtjKIrwzrTwZxoJu1Gam6rC1Xey+zxKMoW68BTP4raqAmnleFWzXnzfLc/ybKJnlWnu5NhU6
iQYHetfl+2zkoPIKyDIUjJQL1xu11fJZFXsnQUahUDHf/TlLXDnXL129NAdb82cziF98BZjVAvng
r95rNYshaaeMi3vq7ARlLDPfBC5piu9mbr9CY7XOHk5v1HYh8F3Z351aKVYq5z01Jg9opqAbqc7t
qJdYUmzP+mv3QiV5tVontLEyMnyqKE3Dh96jjraqzSAJzZmJbRyXBAg5UQPGY+OgKz5l58HQbkuv
LrZbfoXM7yaJUxQWa2Q47Gwq/1Kul4PB9DvLUHxYQOuHxZYTu2BOvWeNJS0z/q60GHYFBodxsNsT
4/a9d/OGJ99FjEaKTM1v8UIOw3lyQ9wsIT8Jd5Ugk2eHE2rOwNI4yxZbEbrDeJ79Y9+nFHIHwSUP
0h+mG3y4dNyZQwcEbBVP8GeHec7q18k1HuuB02TQy5Uzf4gDZdK/5Adfjbe4d89pHlpHInm3+enN
oYBKzvB+OQz3Kd6XUFwcN3vEzQKYLsY762V+yTMgkNlwPxfivciYo109LadDX1ZfvDs+6QRcKYtp
v6Av+Oe0vcWz2jzhlptanv/csoZrMyML9rx7KEcVe9iFOx+/624FsaEI0rz42+SDlQTEzqGBxzHX
mPkbOo0xckPJYzZ3BGi2+E1hSi9u5VzosKTGMNSnonqFrvgIJ7IkJOWHkb9lFMqCPsa96ZEcLhA8
dg1graxbkmlhk9iQGZO4pSs8OSVN93lgHDn0z6jL7taox5da4v54GeRTmCEXz9kvjLL4zbugIuXn
byLP011eGJ60+yJcLHX4oSLbrAI8FysXlzI+VBDk8agBQzPYA0fmIdtDW8GwY1hgDDGXxjwGbvlr
lfg6Wd51TEvokaHaf/JC6xdcYphMpnG3q/yVHkoErrMBvGRt9ErSogzEuN4VHecsrR02Kpnaz2HY
nwMtPoeQc2KAtYow8SN0QkxqgGA/5wvDHp7yNcp5laJcfucL0vEUJQkBg789q57vHv3IZME0X2re
3ATPOqwRoXrYgp3xsnBJan69qND+biHasipUdDh2GGVtMn5lZ/8KeTJGp/opBxbRPFz6GCPAmGS5
U3H+xsIJoOT92YgXcggHYcBHN9ScFjL73OttAqCKsbh6wRNiKiDjTtK1s67HWvT/GoNRDIF4TxJe
0SWEVQDpSU0+m9eQuSAIyW1lere4uzZVJj49pQcDarpqO3kLmGJCZ0yTcmB3TlczYi3STF1rlvh6
ip2CxdPvvWNQfZalb1yq3i5Oc9m9DamA3m4WxM8EKpUdu6cEMyP7hPReaa0/7MI0Iz5fvfsdw/bv
kM0/Gskky6TTxnwXBAk2hkvMhfE2ekzZI1WtKsfrVmNkgw0hpaqswfPo0KqvBDwQcUANHTu/eN8o
oj72i5fotSJAsZBtgj4FkONgp9O/EePRMisyxhcGq67XeVISyxP3E7C7lxrgRsEwwVRWl7TsvJOl
YdVdNLK4YediMpCU5LRVz9vJK8YTy6B15ip0VZ0Yg1fGDsLp1SXqsV7Ow1By5TTjHoS0OfR4NtuJ
duTtQH/tXgebbUczREc3CMpkTTGCz3dnsoL+ao0OzhNrGGVOx9w7Z9iUsDIZayOupRGWxzZAZmNX
uzLCAXmU2AcRt3R/8SmRh0sGF9gQgiKaNsGTHUxvAKuYa3YzM9xjKWMndZiA/ZrnM2DcoJ2vy1Ai
pI75gcWERCH0CMdcZ0RZu2sTi/K/yTOXq7k5O7/3J914JnW7vbRQPIdlcs0HXa4veOsZyG9SVzdG
YAQEufeah/Z/Ki0DeCzzak3XZiuwNVdiirddhzDVPet6lZFg2Pj/EPToY5N+5ASZRWIW1wBjN4EU
k3Ps58s0jMEVw54+2LToQdCF5CdL8mxGM3tarVRe+npO1oGpSEvGm5lXshDg/zU91ZYP3rBrC7ud
IM86/0DWTzTWPmdOv/4JyQeQZrU+iH0oqRZ93xrxd6NLNvFtJi+JboxcG9T0lnjkK+hvxqUj1AV2
gN/9pjZq67FkK5MzuTEJ1e7Tr3yLCoyiDwtEWRwqyNmyXjFS6g/lY/IjsOssuw7dfaFwgOyuQEtr
wngrez6Fk0mE3MhgM7YvgyNxFpTtdXOd/KSrXTOiEOp0hU90VMsxhWSb5+ioVo+4FEMR+WWPH5Lb
IA7SApbTtnFhPdCXJcjIcDcAYMwK4Bzgy5qnoCTSZYLFtHN0ttPi/cpqWM6qG9AAbMW5cFlq8Ax5
yNKwJhFzEMLcxENFoBOMV33ZyxL1WHnxGhJD1GGQS3oLTPs1TMfxre3fia+4y03enbnYkg49WdY9
rUHtnmYxf4NZ9cmWdqDBNoN2WVjHYk3/1YNjcdMv7yU+Z+Wg+OihRVS3MboEsOdFufLlYItNpPxl
ee5w8ytufELEXAOQZnItnsBmm269oHdc/TSrlPB3g8GaaNfpQF+zS1uvuFIquRmMY8hiSevEy2RP
wevoDa82dqmi9Anq5m5NHNQ1IIE+59SxJ5p8KIYQcwwApYe2SmbdyzJ1EFQmSA+bAghLWzyHqcAG
A90X5T6soA0LKVpcfb2giBJetYoN8oKSbk2I17Fi0OKBwPEcUcVrUZRMuI75YHni6MOXE/FQZAk9
3keF0O+U+9aLypcBBGMGQJHrzeQAMtv+Vs7bQzbYZOPNlX91pUsA7Vq9Iqr1YjKRvnICqU6ScC/y
We5SL+4jGkOnaZZoqYy3ZQ6XOzzqBV3lhB+8IIbRBo0Ziu2B9BQCz8m2iLBTn1fBXJ1OSzJOe7Xc
dMtaxgcUFTtNWagkMAk3GNmv/JoezW5/hRwTRE24JZJMmf8Ja/8n1sHuIMgFiVzR3uhVfuu6jFxX
v6SMXllJYeKKS2dUJHyxQWotv1Fp/RVi+HJ6fslGY3NVloS/IrQjfaO6aIcaOSvrUAa6/412OcW6
JXZJpNXLmDb5aeAhKrnvQfKdB19/t7szi5HXBJYTMKltvx6Hgj507fUAHDKU4DRX5er2KcXTf/AC
vvyiPVdr/boqdSpDWsyX4o92RpM7Kv/RjehCmVcjzg2Fq05de1fiRR/TW1k8GlRyI7ikqLMy06NV
eM6jBa1y2HOFb4uhmNpG5SaIHH67tY5hcAmaa3eRuQ2wnFKUN3llhAoftKvLCRlzBm5er3u3evb3
pnbf5mE++5S6EiqFFXHPh0rIuCPshAC1jFLWsGseFcl3wJQTwfHCT0bLDiOz5DsIyP+4lT1Jw0QR
XgvjZcj5NqGgwYi6zD9h/L71FjZTzYeM02DZcLnAy3Ukw6CIgNUFtc8IRXYukLnzqfDW8jZz+ykH
MV06zYTDSatg98FZow3+3oYW1mCEjF3HcOJ2+lKL+Ri6YPyysc+Wp7JEeUB7ztK0ce1k7027JJ53
ddO2O6mFjLR8Jvd99bpEBJt5LxoKFD2tkiHgTxEtwupnW49zQY5kgInJnOxPr6+uLhpgpF9/V8MQ
CRXuJ6Km0mvH8OZ7Ryc79R4hLqJqPiwTHBmVJem642Us5zfEjkcrSGvETd4HT8AYyXL7F+b62c/m
f71PvkZlGPKi/VvHufvAciYwMRuLf0YlYzAfLA/FngotJFuiBVFnOhup+XX9seTelZ8CppxsWNSX
sNBTeQ8GTPxku8WwJk/Cgl8znfxOplmPdw9wvGrOaVb8KTZFWe3onJp2ZTonOoUEOptZpou3zg8v
+QLwqQnKwWQYohxlzyAlqTXj0el1Uu3LAp5ERlW4JG8gpbAlYfroB3grdFu9WEjMNrn2F3/tzivv
w9kMVo4PQ18n+1F1rN7oNnZSy/8qh5YZbEOvAMnLLl0bfzwGJdHI2BBbG5Ey/AVAutzk8FqBO7uj
JAFzkwH5gD4h3o6diL1y2UkzdH5eEZ6M8BasEq9wHTz7HQUAvebZNp3+vokiWV2sv9tzX3XytHkm
6U8DezVyBryDmbyO0p4j8iPfCafCl82MxoVLUuFR7VKJ3P/qyolvQSqs1YZ5wq7oslRitxg7eNrJ
a+/W6gwHMhDLhEQlnelPlW9vVSvUyTWRewsCJ02xqOPEnV6wjZ1IP68TxLUYg+v0YadZ/Xbc3ZsR
sU49kiGus1Y0849uZyPdkMIMsxhixr8Xl/s7NoCgoR7yWxpK8dig2jvbCkGfW/2ZSJeNXU+T9xdS
hSEZ4yLL8alLwpsXOyYvFvRxPDDnhI1xFoN6qUP/e/8HVVHoc0k8kLZ0SWtnYF2lhSNvQx2yYdmf
mtI+bRUXBmGuCepFdJMll0ZAiltr/4eUdjs1WiOY8b8KkxEBvLq5wD4ionOqKfZ2VVAgw0fw8ajC
rXxIUxttPdSjN0TWQE6Gl6tfZtGN+3kTtzypBEKY97HF8IinbT2U/cRTUI8VyJb9QJLfYAcQGU0V
EyhM2tc6dscMtTRhFsbPXGtSuHr2r0w3F3uldxC1vYNFm7cl77KHKhir42I6P9J8DyfJMjsaHesG
ut6iCLVssAWXfALyLPt5fOyyGqYl9VNu/Gupi5sTeG8ZDc3N5j2uE+RAWvQznPZ8kYhLz2g/+OFq
qzu2jmHGvQhODM4+KsqKKvBTZQ3lZdLOkRJg5LWb1qeg2fOyqFkN6UjFVCGOhm+edaOMk11MPzy6
mysw/nOHVpEMBUIWVAM3wVzOAdHHIU7y22rO1tnv3Wvh7rkPDKCkvIdWTPIMT4RVHQc1vbmaPOAV
/f/RdolHC3AGtD1FGKNSH2iwzhkL3DY2HBEEp0N+x3CbpvhbkuR46a3sZ5UTf5ry07mKnF5Q5IjY
Xai8IPyyUsOKO6G4BMx6vI4pra34d6FryA6frMe29LM7j+9L45YWe7znxe4aHtulsc7dDIMMt4B1
GSySXTyMBs/rHxhnkUKQ9jEtFGwiHoGdCVk2Jo9M8z1tckJq3cPI/C38V0fVv6cJK6ebNTD54mXm
G4yRfVKrVaZrzLtuecE5r9hsCaaLwkC1SRbWVKF7KcqR+pLbaMgG/1Knqnuca0VfUCrkKcM2Jfn0
x9BrJ9ax6pVLrEo6j/aprLt4W3eVBCBOuvg1WOaCaCfgKusJJbaBdnFXGySgVdNPnMOIZHyoOpLK
ji2sSTsjIutc64UkGywIWD8hvQkEIbognB/sFQp1H6SB3r2PeZcHbMOF8Lm7o0Yf4YZlneEryCke
jSVJDbiXxeaG8/pP9ox/RtV1l95HKWtY72kDCZ3XukSCssXE4cJES1QGXCJMBJSpowrfvGgMW8Ku
M+SD2kBW/D/2zmQ5diRLsl+EEAAGw7B1+OwcnDP5NpBHMogZhhkGfH0dRKZUZ2Z3p0iuqzaxiIl8
PsCu6VU9ygXyZqrZRLG7M86iyj0E0OCpMsCL1M2Je53FrzR9Y3jGEAakf/YRTZGEqk7t7dkm3ZJP
l0nIa20QEfMQd2f7WeCfIfqnrTsPWuXGI7DDVNVWmB57zEurxWfy82uL8zi0C75LLopHCaM27rFd
xtn0q89bnqUCBxc+XyBGNPwIw7lmdWOftC1RASLBg6rqnsxqAPv0lScJ8kWsjb0qfueQRtEtmkOd
dzfgjNtzampkrHi+BRHwaZn5TaRgdXFT+Cx9EIWTMZzcTucHNkRQaIICpGWOVrPkHJuqNclg2LjC
c4tHQenaH8OIWzbCEu8qAfc1+6WShVUaSQPcexhu+2VOcGlH+Ei3KoNLQ8mG3te9fWmXl0EQKDGi
pEWKvpt6v9yT9LizTAvDeuX/mU1DcvBtrtHLgg0msYNi2xsUI02svljA91uhvo2Z+LhjQtOQCIao
uQu1RkWbcld15m2qo/tZCAg3Ht6L7pVpyT7yDAS65WOu53gWLSDlyKoNTjlq84J0l8RYMtc0sz2s
eSOhWZVNdh2qdPxCxJLUCJOaAcHAbaz9zf7bxM3/u1gK92GqyhOQUcAwQAUZN/PPxYD6zL7lQ+oH
CG8gcbDwtDOHLUcKKKWgvkc8fXWBvtu2fQ8R6iMtm/wpd4N+M/MdO3RgaSfrLZ6IYEUp16TI39sg
fcM0Ddo9mNUWeDNbj6ibYALGPwnX1jR1b73I9MOgBCAMDXbcSg7uSJanBpVhq+LsmGMS11PHpzoH
gSPRKbf9EiRH7mcVadFVHcOAilWsvzNKBjLLnPGi+Q19g5FIQfTRrO1bXhyidyLAjp3NF96gfXEl
eFcTCvKC9Z3UiD50q8QRLD0sjlnILfcTPlWFjbHPIbtaDfiAtddRGWYMCinp0y0cdwdpAmElYUnW
BOSvLGn2p8qobtMc5Tx3HO6KjeQyCjgG2wJCWLN8R62wuFR27GgD8wBh4N4pcjhXqdneLtM5TuaF
k5SszxztyqQ7ONH6/fBba+NOVX1cWImXBpgjocktVdag9tOssCZ92skgDt2QogbILgtlBvnYqZGT
hVXdQVliPZHjkxq8G6WFgtzIEneMiMPGzWEsudwnAbAPO2iD0zTNe/aafJv0WOxknf34Bn7EcZD5
jVya6OLwUZ1S775vvbfG9iBIuk26H+L1Ztfxwcmy7DWKyUa5On3iTOHv4N7vB6BShRYQ9oC1nnIX
VmlNx1c3NBdxbyEwgRNwt1NZl8d21ZQc9eQ3PlSkpfyWfEilDxCosgKufffzbBXXmHLFKrIxlFnZ
1k7Tq2dOkvtM8KszijvKWsDX2ZJtyfBqgfnWhdmdY8Cg29isv5yUUEkWeU+gTKHR5NnOnEwRBktQ
7DSEMPx2nOqOjz13NuW3yek9TSgFc8Px4oA72CUGAKLKIs/vfTuy3rcAwcKCFcyBcVwtTnTLMbao
YDhHDibDYqYorggw8prmTdCwiuUSt3It1R5ZsoUik5xzi6s6NlHMxkGOrD7ANm+k/hB+QZaoQVdN
oNNu+1lbx0IaW11Vwbkyvk0D22o8sov28rF6nECU+UPDOJ9DPOmD8ToIGDXVDAEWx1HJ0vXZXE5t
4T2UIjG2Ue6GmQEQLuIttgO1SzUuObIwbPuxOh77bDI4uuCBRlrNN/HIPrAKtElU0WSZD66sMQfS
33HTXCwj27NY5bzqesWUWCXHIKr2SV4ekUTooGA7e7Tn6CvO3BC/FEtVob/jBvJQReSaOzRucVev
7vYWV73pxdU+V92d8hbJUmwcbyEHUuBXsLWxRqJcfmPe2pYGb+m9xG16rWtctyYqFf0JEBIkmKq8
HNS1Sctbp/dxBcAlxMXgHWz1VGbmvJ0JX7tYxQhxMUNpbA26DZIb7mhMqHEjEewd8OGmOnJINeFf
gd3/qDDlf2Kw2QaP8P8PNtPWGf9L8cr6H/wt1Oz+Qf4YZKj7V+uKTTr5b5Fm+w/pOJa7llqtqVqC
Ov8daZbWH9KUDi5W6dOQxI34/3AWgj/YN3rgF0zbdlwz+I8ar9ZelX/ouzLNgCW2dAJp+9IlIv0v
lAWTsELRlC46feFUISaCu7yjnKAtniOhzkHmPMkCx1Gn5ekfXp//R2uK4E/wf/9k1/JtZ81nc1/5
Z75DSqSWvTEKcToBuEWueM6M7FlyiFjLTy1QoMr+Bugmg4mDpCfezHH+PTjLvY6ZMoJzeSZhH+Fq
HM+BmK6emO4v3dUf4lu/uxtstrbNdIoHJnAmBwF0kkxldWW19/Hv/yA8sP/1RbTswMG5JixXIinR
hvPPf5RhjiPXjCIbhmZAL5aV7Ssk8HBwl7dsbC0MgMHnCNs27LwRfEq5nDq3Mg4dO3ouTZ+T7W8c
vsIhnVF2GHrgBo+CzGM2rjRO9MSxH9pQRrXF/xcbaGCkdC+Q8SM6ekzWzG4deb/jKGFLWFr4SYtL
Ktw/44DysU6vAECCyLIFHQ/uOt37umBm7gOJLXT6NQYJAa5sx63oN0cfFuA29zZGad8Y3sjo/yPe
ZfUwmdWXA3QjTdqAk1Hig8JFztTAL9z3QxQ6LYxSFu+jEfwwPDH8JcYFOORV8bBaBid7Zcmc3zvZ
cD90n7rHRjMXFoFKqHkh4xClX96Tz5CKvVmRsQp+0oHZqljiQxUbQC+b4C0Y24+GLSx6VnqdHvHN
hmUHrD2q2cMsfnOGwDaFEDdvCauFPUPRBq7rxYQ2gG2L+Skvp+I+6+Ar+6OgWABnoUlWlY99dOT6
wPuX5cE5pU7rTugKfYXGi1U7aGu2GgF2030BEDd2cucwLJQkFtGI7ZycFS/GSeZg7xgsbgbiVUfo
bsNdbFPtZaTRfHBKh6Yzgc5Qcww17Bl2OSpNBa52X8zL3kgQ7xuX3hCVFe/zQGdz7bCfk+3Mor9Z
nuv0UzY9VkIRPwVNRCcDYj4RffuaJ1Nodmzk25jCNBg+G9nTtxond3YrDuBdkQDRRlRAZL11zad0
AODptaN/Wmq0j/2eXHR2A3Ycb6lPQj9OAojOHuyiEbxxxpqFUHQNea0cNr4bebs5kHtQgFxHWQKG
hGFaGXbT8lxpomUseR6CQt2wi8RC7H/MsfErkigyo1PvZNaR55LzsZY/NU7TrVyvX6NrnVSrHpy2
O0uvPhh6OJpGLu4QM3COVQu/QF9cB61P2PKyvSOSu66Oz3TynGQUEUrUZGbc5qku14Q0yVFiP/MP
5CZ2ypZFnxjLFO8ehMy7RsnbdJrczxbn3bwJ4ohBc/QY3Acu2pa+zAbr0aruKe7WSw4/Bv9B3Ljg
lhmZvVnF2AGGFLKJfY7m5WY0QJOlVWrtW5MiYDGPxzgy932lx6smOVNmG19aZ78dPnI/Y63QaZZ+
WfKWWumymXTxW3aOQ0INO09Z3jhWUADJN9/jvt2Se8NiP3UnR43c7lZLv13Zu0mod2V599qDmKql
38CY4TNVFgm2HS2/qhz6vtsQoza96qMwxdZxL0vvrUQFjHKEfQK203DHzWmb+c0N0Fb80dqwjpxQ
WEtXfm/X0q9XEuVuimIf+cuEMbB9wqC3G3PV4PxjqJWKNJcafJjrGNEqshGb9duRa1iakSWg3qpp
75F0dmHHuMvGWgd2s2UBMsC87ZRHEQRGH3eunpIyOntV9LPEjNHasb4LUrNhWeCQHoFEhwPw4W0z
tgcRi2Kv3Z6OYQzOk+aGvERAD7hdYXVGYixtnooBkhf37AiHfvoUK0IkgnBtBK4wbIzpGlFm6Jnz
E60v4tSO805U3Y5PxhKqiKojC/eb6Tv9qcYGMSkNYbAWQJqiftupGruL/5lD/9u4meW+rSEb/a1g
FtYGN7e27AkglT36dDfc42z+FCL6iFpsOeYas4zpM9hql3JB5+wUy5voK4TlzPS2ifEg0/ETpd5+
dF3/N4Mm4JroJXV4g0vPZ8Vl9Db8ZBcEXv0CvpPN+1gRUXZvSXn2XLa5DzskOsp323OWrR8klEsz
rIvVC17XeOci5fXAIBKCVkv+Pi0DoUuCsZDUHvJZvUlPodTDRzoE1WlWl7Yf8SInzqV5sWo+XDiv
Jyt4LQWFNmpWv3W6Rn/rlpgSi+OSn4M3sMaCV/rkkzwqMiz/pR5KarplXGzdxEXgtV6Hgkh2lGGC
sXRj7SOZHeqFUsdc1OfWl9xOTf1IqJKRmYiJzpk+2n4+0lV0HIv6o3WpFauVcdNeKljfewvaKtAT
88XLmp9OFPfNzC0mJhXisQ/cgF14bFR5wpz/gYVfHEG0S3Jn+Cwr3OO5D88/Dd4znhqbCQG+Gpfo
VNZKHNgzL1gmGKA7GzGvW31BfA/9JVLnJqqJcAPX3TTDB7yYj4EAfegnzO9G6ZyGvsVbmmNEcRq2
awJ8RgB7ulTjL1UqfQp08mDjYTlATbqZCfPvzAWegz+d2/IW0r0ZtgDIw7RJ37SJHJGQzdnWU0Rx
BWHqHPDMiJBogs/kC1WyOSJYmhjiM4U8QsXBpfWAe/ucxf4zR2WI9ylMi/EEy3LrdCS4rTLzQ792
0GFmQiDV5B3i1uHK5At0MHoXGt99cDpSD+7ggAPogJ+wmE/2WNCNcO6owCi7+QzxgBq+NVutvLnY
CXWVetRkxCzAx24zbrImevQ947NPgnTrzprVru+9d9p7qijJ2ZYltleqzoLxlXmNP0tNXxDMWRcR
dGtPRUDzCt07/ggxK45PjdIPqi9ZAJXqJVk3qT28RttbTkXLec/Zdjc04wxrHIJOO+VEOZITcPF3
K/d+W9mNGs3+toG3E5vWtdU8V3Ivoau0oxbbXvRqAfqK0zo/85qHU0NIqRNDdGeX2Y3RQWpAJtwn
jlXsRdX/IIPj09+QnzaMPCZUymHhT1QBjOiyYZclPdS8gw0FcZ7uGn9on1KNkmri1YHWyeBi581x
IrpOZs/Rh6rAcCZrZtxkvgVxAdYwJyqNhIOg8swu9cloax/1pn6lhIdUOvs7M+lfvcHH0hTJz8nD
J1p3e3zk9+XohZPuvyxP0/Zto17HCVYUtPNQ5NUvqSFMDGkABWQKCmQkbErmWD825GVdVue7Ngff
muHoHjCpYVbIN8vJjEkCYSkDebb6jv0pf5SSDng9o7TY6d36y7DBPCQdLk1pvo7SvgcG89b2/nxs
CFFcYZMwyiy+v8s4sBhdhL2fJqyTcx1fYA0Nh87lHDPFU6r85QJ3fzzMSffSCdaB+AGPQT7SwzMn
+dEk8icoDtT1sI8mWCAH4j/BNvF5stRtEONmyN/1lLtPLRoG2eytlMa0r3UrnxyLQHGqM/uWJ8lT
xgYWNz5pmKGeTgB33D3D9ltXmMO+XXrOBat5RmWsj0Ots1u3VHRARAsVlcG38rGForVDf5rY86VY
vclXDGLX8tts1p6mlgmDiwgdDFggIcaRzws9S7B6FQCrRW9/24Q3Xubopxtd6DWKvW4xDCgfwEiN
JWYlKYfzwt7U6N1q61CHG5IRXGm29faZidd65rg+2WPKR431zM1SYDKo5PI8OMJ481wXkJrTvTsO
XQwQDZCG3KE98pJFmyx32y0y/iXJIq5SMjTygAYYXWJ5M3AOBtVHVWNfMfVbn2TBHYkrsbP4aVEQ
fwYDWao5ar7YFwXHSiwtzvgI82BZ/wnSoL8WedDgW3Zvjdx+4Lxb3huqJ9SCrCrrVc4IAhH6seuG
LuudUpn6oOEmXKwAGC8EeZjeqjtWkZ7I/1uEoiyfuU+tQaXmtzmJmRveAL8Bdw9OpOnJ0t5tbSvy
hxLfRjxQbQHimbiXcrmPsaswREgDRe/RBQDTPWULlkXsj+NUPC1Dt0Binc6ZZf9if7lPFxxJDd0t
G2LBDZGSwDk2yOKrPZlYOKgfYwH2ADvla1610TojCa5y/11ggsYA2A/M8xn23uTCJW+lZ9PN9i4j
KS8VrAZ7dSQl5mqdNRjq/vqLOzvAiSRGg2gifjaZ7nWEhk83kWRHTISsQzZ19YfTd/POi2duzekx
MNVLMferQtT7FyzROZcQsE2z9W5ycdjnEdt5dsPPLbuNfeusa8k5OEA1gQ2QrZZU0GCEdeJzHOsm
tPg59BByzGWcBZPJmORnJkkhqqPvpBm9EKV0H2fVvpAkPqvRwFWY2CfPuImrYrlMi/tlFBw7sUGM
3hwLPAuAsXjKt/RZQBVIy/nbWFNNbUOSa1jS4DxObXCOF+9dYFna1wC1sEK3VJKk9yRxmMOYMTVE
HaIm5YWQHbtJhrxqQbDPcNFnxEB3Rq4OdQODdmpRwSeblGIUXFWb2BsrxVE/2PXFGUDogN82D525
fAxR8qNmpmQFCpV7HLifhVFBtV2wI/B5U5t4iG0vgLHbTTJs8LSFtMIYNKXWd3it6+3cRyMIIE0/
tLFQLuN748Ew7fqEqg0CwYP2IOP6kqeV8W7qBN6bMVr7UYj2RAXXEo5pzsYQQwH2CC5sjktCMBuy
hBay1gVVCOodOhcD9V/LRKs+xDyNXd7SwcVi0JgBS+1ReLuRmwmVa4xSM8wT0qt3kmVsR4Tf5juJ
3kgcIE6zPTEKYB3uuC/JprAKa++MwH8WjaGAHH1aMVtpzD0FIv7oBG/WnH45i5kf8b7vodO84lJl
G/jV1A0HNhjrE8cgX+G1NCTqrwbsn6Nflphy/IroKlgB+CrgqZpN2VvuDiM/5hWem7j9DuThZWSn
e2rEvnLeeHtImPjGZ7an3j0jHsmd4TLM6Nk9NQ5BQRoin8XV9avffeAl4ShZfTrQR59ySr5MDBBG
itHBQ26Xy11vJu+yZxHY2daqWR+nPjEP5VDcOI33LYjewfRk8pANS4zWkjMWPPOMBeGkR9xhRjKa
d/lI36BKzWKv0lngxw2w+ufxRaY1jib8eGGFEtyrgAR4PcRb1rm4HjMTpwoTQ5rWxKmq4aPE2MRB
BFnyie6eo9sk11xPT2My7ZyBMztpvTMBE/NWxaQPCL4KQU2X7cXsW6x3UncoIg3rai54znGU2Mb4
MGywE2QHyuDfK68y2MAMOD6y9K7OenpOE/APltWdF89wL3Rw9TxIsZUVf8YUUyYOVAarbQQmaa6q
fpWlWJAdXqG6PQ4eoyQDdHv0+4pbYXWfN5rjgWJgRofbiPKyQtlPjQVBUNnZj4yMZ0vj2v/rO0fE
0eCr2uFCP2GTNOmqwdeV6qA+N0121zag3MteHs0lh8hgsfIcrDF+wZQ6ncvGDqDJKR+XF3tZXJT2
41hbx4TmwEuDTRFslvOYYXk7URdrcc3IGP2L4ZnlYfxc6/7Av9M203D1W0OeeLFyzLn4/5Z+6S5/
/UuKOz25XHg8EaTkMBnr8q6rOpoH8N2qhSCfNXXbeCyHfW3Ao/P84Ap+pqNqOPd3de89e20QXIbe
25pdxVertAJaEvKDE7evAz7Z69/+EjmvfU3YhaSBaZMn8gVVG2kOFwVGxv1iU0mo7WLcFyPtwQHW
XSwDySkamz/JGGKL9wi6BLI7RH7zmKW0IZqQs8LE18/szpCT5p0tLW/XBOkt44vY+YZ6rwVffkx9
oJFU11IN0t/MxH6WQHPxpmZm6ewPd+pvZULyMHDZVy0Wx3ietpt13lEXBBF7k9XQ6FmjAtxu74Bb
AovAc5U31751f9SQvEjdTWx9hhTqWsc4KK4D9VmHNjYfu+qS1YMKI8/5zutSgk8jK5vexiaanlrR
Cqahy23UzccqXmhDcxhiCGSZ6jdYEYckFXqLZx7ljAdx7ta2nB5m3QyQgQvrsse5ZcI8qlPSC7xC
5WTtLcMSB7LHfRi7mK5LNkILOmHB+il0ijS6pIqza1QQwsHOdOE0sp2pegAjTqV5TpjHYKizsBzz
c1lwfcURv1YbzfRbQp5IypaMq43Pypw/+Sc1Aduu2HlNsrPZY1GYxFckLYdPY2ZMGCpwKkv5bKd4
YvQa4vTWbs2pE9YOFFFH8bCUu4Dc3qx/o/PzxWM2qVsi8YHdPsqx+XIsuWqqDlusyj21c/PVMfq2
Ns1qraZazzDsjasgWqZNKPGbHkGEAKczkvKSlss+x1NLytb+rurfFT/2znPJ6ZSVz8LVww2SL1y+
0DyuBUR/BE5zH+E/5+GMIyIIm4ka74ule7VNUZKgMu/0wNfY4cPTwhjBd4n2ICzzdwtyoShyl4d/
9LgUFSqXmQKXlOw36+E+ENGygfTDzxrSa7LMtzKjzLGeZnmwMw9HYL9xZSlefQ0uNBg/KRs23I9M
NIxlQ/Rr0hYhrtqyaRDnaYi9NitHiWNTQ3leX+S2JLOG9S1M63F4UAhwfa+cc12SJWoy379lGXms
NY2cQY0iWXl0DRTI73hauSsUWX3sRUU4gQJJmKrBxnVxabgZ+B4zw8uTYuEi/64ii0AlZ9HChaIO
SkFQKsPg1TQ3BCSY6UkQaPUyJ0l59hZeaHT4bUMIL3bZvlrSePR7GshE5YWu9g0U5X51SFErszjD
TYLFJssUOJ6mOWXpqNnaRzcpK5LQmzbTkpKozF5Lxd1Pd7BP3XQ6lOQGpI8gEx9FGqcPWFMfKTin
ejqPz4Hrjxe3PvRaf04YeEI3m29H1XF3JBhwFI51NCfnl4s2ViSSB1icP+JEYI4i5cUDiKhzMYEP
K/h9685auJTEzwSHiRN9JpqnApSIey+e4tAHPZEXELiddCHYyxu5EPJ0Qbw7efKCw0nh/fbuGhBN
IYNkRje1qnrW9N0hs5PqQB7urS6D7UKbA50F4D+K4kbs01SZezJmJhig/HbKwYyRkzsplb4XheWd
XG3wxSa9T37q4g6YXiweOhkA+b54atLOOXdL/gBapHhQpb4zWtope/llNQOFVtW16/OzAcqzS4J9
GpeMsBSPRflyWyezcauqbwL08IwkYYg109WaeGMKA6pMbq24txpSigfNTi6KJwh+ok2HBB3OcZCH
TIxejyOu5KWaui7ep9HwNVAY6Rs2T4Eg2AdcfjjRWXUn7nidFqpMPYENKjfYo6PXbQPNZ0tlyEM4
A1fZFZen27AJGCFB8F6xkDZK8MHApC+02oSsRLZ2799VQnylvZ/gQJ86pBgINNKtqXUC++d5zNzK
dfGeE0RBjycpmdkMg1AHrQ216cqtAOkEMDVERPU3Ui+NtQM9qc6t23AFhHLGuItJGBJTwr4hIrk3
quWIO9S5CRgEsyK9rSssO0qVn+mUNnsOurdA0RUSTS1NZgBfwnHEBxaDDG7gmWysnLcnMD8lZqt2
comu3ZWNf8wXs7oxU15WIxkeW4H5PuBkap03M+Uiy1Kcp0Dl/LTucjDSPD3w2Udsijka/IzNE6yP
k7VwQS0nulOsjNCfQ9yzQU33nKGiDmh+8rwZn07D465LH+eF6BQLvtXVvoid6aijhxxQBUrzuuRY
Tj0W9nAL3yrwmQyRvH1rvk1aFmVLx9bAEptPONAgUyCRWFa5NyuQGu1wP9ftXV1rmlad5YMQ34/o
glcAtNsad9XO8rgc2GA3l5jiiViOb8FkvQ5JvWPnA5ohbe87rmZV37/NOYvEeWnpuFnY1sT6GQnp
6A7eyWLJEVLRROW4E/FlHG0MCfaTK9ULNa4GqNpvP7G67Twn0yGX5pXaJJ5o3TDthflqURV31say
o5xiW2V8qCW+1z7hmhxju0PgNM6x0f6yPJg/KcGkENTejomHGdMZh33vzdatH8Z7bk4gnL00AZ+v
7payf19qao8G0zxFC00nVWV+RKmobwb+hu3xNszcucE7NpuG8DrgEDzok5XvHDv7bHsiuZYngi3R
RHe2b3PpzWcBGXXJ4Ov7Xif5LKFvuumchqoxfs3QThL+R+c02s0m9c39kNyD6CHOmnvugZ6QT9eb
xouGRNE7YkAPiQfGi+TFyK1kF1U7Qjg/bW0F907lHMkyMMLr+M7IR9YtykanXaPbHrVmGU9FByG8
JJ3AWUjjkq/v4569SESPF+5xAjyp4gsmJl7oFN1uM9T5ljMVfWjFfhspmTCLiECDLZquXP/So/Nw
vBSIsbukzl5HvdzR9gW8KY/faSEI7jFgkW2QrBfjLLsdVsgZkjWTj2nvqNJ+zub6MWvtJUw99Vil
yWM6MuvbpkHIEYudxnuV5mCTGfY+Ixq1DHQRfgn1ojIspIIXfc1R0q/uXeeIK1yM+3rTc7OfYi4g
SeT25E98TE9uephysCz4wB5qrGpRwHVDU5RzWugkGzp1A13NCCf2bxtZ1Pl+BhkRACjbpS52I8cH
RzEzXWQxX5hkZeW2rfi0m+ZlslZtoaIpc3E1H6jSPS8lJc5BdF7mTBxZLFyTtZw4rrjbZRoROC5W
O+toH2WgwMCmFzPujqbCHA7MMd3WzQ0J93YnPOS4SezSZfYPbVtfrL4HcaLRMduesERaPCFo5d6y
o2hsW+aJuVUGyc8K3pfXR8Dp6EFyPX0NpuolyCuKwSKhIRzMoEP8fV/kCQP2sdTzI6u8AWjz8DAq
FnF9+iJ999NUzBqutjDMuRlCKA6rmmLfLV1gxOtvo1IYxwbGNdscnA3jQEqHhtFHPsefdKf8DMNd
oPgTZMmC+Y+EgYK6sp250G2qRl1qHFW3OGPVAaMrrADZfnsFFt8eU8PQC95YXz0uDK5+f7WHMdkt
1fRmLrretiPgYZFPG33bUmqBx4ruwoZyBdyTD2C4aqTA9lvZ9nNBua1frK25s/sO7S9hmVrsFjmX
h7kGBhgUzAxlzoYf6vRrsYzJqQrodtKtIvEb2/uIVTs5z+aMNI9SwtkOt6ovDnGGywvDIGejFCdP
496HNgPPNLPuoGreB+/7fO1MLqIh2umUzamX873nRjWHTYB5v++6V78c/jQzfiGgREBee/2rNean
EgEKcOEQvREJQrqhmwbj/CNB5JR+O+eMr4+udM3eG3Uw37eCpFJaV+8PS2wycY0Wu7RZv5pqEhRS
tgepCTxHNen71ngZO7zcDnlc4rheSy6xfux1f0+A73ezntp/uUn+117FhvTf1djYeGr+rb2K+0X3
j50R63/wN3uVsP/wPBNDFLURTmBbPp00fzdYiT+sdY8QOK7necIR/JO/d0ZIl3/EuWISd5SmCEz3
vw1WeK+ILWK9IuEiLAebxX/SGYF+/69OJ4cPtC9tCnVgF1jcV//ZHtQE7AdSfs5WIQyUeqeKp6Qu
vdtomO99ZMYNxwfIuzW6FhvVg1fYXwuUAFQtck0ZKEYCyuS5RwzMA2HgS0G9eJQmvyLRCjgnut/T
ETH6mh2R713kZBx933jqkeaK2ZVsgh9tdraoH3PEvZBNOAwvMi90KHcOZGxpfKJarsV8n/ZgnTU5
6EoZVIjS3b512f2FJhu7buntXQOhejvVKRqrjSk5qDFArkeskZmUXNolBA0cCgYOfHxZ3ZsdZMme
xx9+AI8mNc/GVNCDMGnYb7TzzAxjOvci/lWx6I96mtgKb/xuHih5xnHW0T1lp/ZRsSCGvRUd+u2K
KYQptae+tOHJ0n83MnuZ2+46VZ+TO3C/FxzukiudhE2TTAqZgSrrhLs4et1ZTJw43drZNkziiOxP
Qmk9smx9Fs6yz8bytXddDFKduFEN+WW4tTE8xo3Oqb6D84nBiIW/k81n2Jaow8tXTgFHFvh/0oFm
bMcGi1disgPccsDhC4ni01SzWOcdKYrox6mQKTnwqXt20jOAAtQ1b/rl+BfSGObOGF8rrG/vJr1H
e4Z/P6xgb89Ujqnpx6LoItRDe6/q7tr6Lg9G+wobbdq7TRntqCe9UeaOI6whM0nQoMKx1DW1vryW
I2usCjs5xhIKxDzjGZ7EEFLdW9s9WG/JaDsx6Xvu9Ba5kP1Xgg+QelYtpP/8Tj8zKx+z1O3h5jBn
V4Z41i2jmaBBr4S+N8jfSZQPR6dtzumMvj/QMh3408g2qV5lReOKxUjtAtdMWRgyycThBBfvHIts
3IBhuo2i7hovyZ1Ayz3oe7VgwTZaOno16QJmxdg/dNBJ6ggF02TdHKULTon4vpxxww6ThDvGVaSW
XN5kcq0mRcKu8biTIx5uK0n2TbdMfp7j3dCIjG/b6g985c6NR75pKBVA/YCgYAF2qhMQaCYDuEA8
vPpRZYL94XvH5flDRP67xaftkDYmYx3OfN+qf8MzBseScfM7zXP2rduYvTKZ0tYntEkG5tlKerD6
KaXp4+ITGSFzg40KxWGiSi0ZHR324Ng3iEl7S2KkyIJleOiS/mhwCQxtfyLbOL9aErmrTbWDZ2AN
sk6HxOFbX9jRsusUgi5GmWU7melXI/tkLwe4q2yQ6GOc3a95zP1LECz2xf3F4O7cjMOkwcGQmrHA
vTadAAW4GASqZnNrTo24N9VZZTUJMtuasccJEB1e8+Ak+95NFemaWe2ckVJ4hUVJsAe5WazqYVyN
NPjv2REXkMT7iZMbf/2DM2HRWHgMJIbK9iB86a0BXE90U+5ilrBwtjpXAPYhZYTP7+IakKYkPOL6
hxrm6L6arRud0VVLvpLuPOdNBp65G7vhYhhzfFHILPMyT89u5b/8F0dn0t0osgbRX8Q5zMNWEkKz
LXksbzi2q4sZkimB/PXv8ha96G67ypZQDl9E3FiGFl2tcX4ypZwTaJfQsjWcf+b0KRAsziAUHVIi
UAyot80hl0zaebBG4On+hBkoHy7tFMynJadFZaiWXWHZRJHHEutS0BOEgVQJjukuAgE6QVJkEHTt
PjWTPDIrBgl5QksDppJN4M0k3dQ/pzXUURgwTlySqhwzRyba8LmowXaaNg/LgeC6ltLqlQqKuMVY
fLTro1tn7buzaN8JdESM5kDCoGG6/jReYskwx6Astu7UeCDxSlVHCc/TAQ1bUGwAUAjFet8j9+D+
qy7NeHfimTzhdrDwdlV5/N8UeMZWlljYyXeifgXE3PwULw1fsRs8ceME5R2axD/3iyN27kw7cWBg
3wDj+ukHNOGS3I8jyDluck7y6lW3jHZvdCcvYOUuHcqfHSz6vkrBsID/gjr4AYiZBZC2Qp/o+RZG
dzODb7F9qlvSTh3pNyClYXSUhE5jD6AKLdfsvrK8ldB4LRyU/vihmvljae0+HB1sh0xlt2MHNc2k
dcI0EJT1HhLPAOZOnwSvAfW5LdIsM0SihA0rrDCsd8x8JGAHsqR0wl/Z/G6468RjKX+YmFbb1Cun
G21GjynTECf2qc4irLjK4OXrNtaP8Kwk6hnIRVPe8jNocFWS1hyPIL8PTE2f2jF2nwPD/UtaWFpQ
5n3eanA+1bWKg+9ecWm3ESh3RO42BcL6xsdd8FRlHAOytnhveyiQSWCnZ6BWh76ZwCMu1bhzfqQ5
FtuYz0at5HIOcv6tiqhTsu6GrD9Lb/b2+PLOfUDTgkOhNnnbcWMTbgVsBq85rooryVovcpzmefTE
cGhia9fn/sKcCh42XVXhDOb+h0h2XsIdDzqXtFcJoK+uXmhuaKLcs6M2puFmcV2Gsj7UA9X3zAzN
hPqjThybL40H4DzRdIVRr3pClUU+NfUDKQyTmhZ5J32NXMJM0AtA8yRORbp4SX8nCV/EAIXh+g6X
sHI8WUKYkazHgwlshGF4iotOEFcX8539DQQTg8qwHgceTKIcwHwKakB8hn89YT3c2EzjWpQwg10Y
3/2lR7XQISIjabVA/qf/RI6jjWT48KogZk7rL4TEXUVJ0lGd1NA9nTnGtfacdkP53meOt7fhll6y
pWzagNmpUab/VEwLy1R+SdRGmbEne7AOQ+FgnGdkdq1cqDHgWE+2gTprpsYcMn3mlmZx92vN+NfX
wNmWoyfPSIaIllNDfWmqQ803/7Le/eliHezLWlnbxXgGTKKgpB53cdwe2rp8xzRrU+/ZijOOgJMh
pvFGem2IQOVS5jJYawyf+qEx6T8NxuuXJiuIKsqKktn6AblA7mZLtTSYJ5HBEO4ZYzgGY0VFFTd2
C7yMaUIxnvjyXhBZrZHW06ZiRjdaKeMnnj8QlluR3SaJtQe7G1UDmv4Um4a+GRpGuZqrjiN4j6WY
W57zsQohvxru+FyoIjnUfbAjERPDvuV/j7b5by7K8Uj27jDm/V5DrDnaHgM/G28Lg6q2JanZ+mv4
rz8ZWrAiXVzODYqxX4t7FwJDaeHrjp3llZERXpC1MBBBbsnGhf3e/IfzCjYUZsO9rd/BE6Oo+VXC
dqyrXSGL79Fi6EthObE6rAUQZIUMvdkES550Gw+P80FWUxEqpHrWI+s4i6dyzKonDmekgaBxbPX8
oGqjuMz4VNHy+0uQ6GELNJcPSH5FF1sbGbP0eXK5j7ck7TI7RaYE+eIzjGD6oZcRXZMeFD6mNm2K
kU+HaLv3mWI67cIGKYffPmEcVAK0ynTmmjmS19ZowQ4LjzAs9H2PLxXbsiHuZ6lF4vN+XdjnkUQO
JmNZ/GscBudu3i8Kdre77jDlbP9bvbFTUV/QYZ8CAOXUdd36mOH2aAMU7Hbu+D2tkxM+4kfNWquf
PQc3UOXxdn36+ZWIJvq9PvEWE7YYyHfsAkauZW/tyjRDdMd+iCGlGLr4qDlYtcf5W8UzLMdMOygT
MH8d8AvY8RSWLYh/I2OI92oDA9mJHPXNhzfqCiMUPoYKX2FLG7LlPnkwOdwcxTLLT4yGH8kyLPs+
dZCGRiiVVTb9UJ2BLdgsmYMOsFIJC4a5i8OYhnPIOHi9G4/+tXjAt4p56bPriXxi8sOfltMl3ZBJ
U7GPpBJ4h7kXB6okjlpGIai5jFSGp25wLaJaJmDHezEz72qf6xqEktH3+JuqZaCmBAYu8ROkI7Nn
2GYs0H04h2Y+By8sR1e0iVDry3w/UFNh+aKLGhCMyLcaJNsgOWpwUBA6wbqhfbMjm0xRVFbuxrQG
Yq+svS6z0FOdtzUYEEciKZi2mX2yRlURB2g8lpkgZbYEO91am89lBn+twv7oz1DloataDlGcDvPb
NcGnjet+v1gMRzBs8nR47VcX5xUhoY6yeD+4mVKD9GHiGKx41GrPwwrvL0kE1+7X8dRprjDa59Pa
ARVZJZRgAJ7Vrq8X6r+FsZNLUZOj0F4yp/mgSXEMdTo9N4p8bw63ZXF4gHSXLi6IbKE1cA3LZRsB
LXurHB3+tT9ZG3+2iExwL9gp7IU7rmPFivWBS0nst7aLJEJz5vTnG2evkmGr2umhiFKbDrwgwh60
hHUzak8wfHS+TzLWTb/Hjh4bkpYHKgU1uJAZ3RNFaoeDP7yuJrVjUD+7Xd8wHnaBgtLNU5pgx6pX
h0sHFHaHs6cb3PBF3YUbABzou9WGK28rYQkOX1hxp6d6oX3NSz73dXVy5uTD7GhKKXzXC130wTJJ
Z4a9ZbUr9PIJgE3L8Wnnm2qMBp/DrRU43GL96oAcEEFjocKtyt4CkfKO9w0GKO+v5rQ1x0u5k8YC
sbMs/nhy2AE+eUnl8jnEK1JTXJda7DWTjKyvs3CqVzuI3/186bZYch6+HnC7A4bcSevEEE+w9cLx
jetbgCUtceFUUmD90ScW81ZPixA5iPMajOGWtWB+l+QMhB1AD7BrXigV8GDzT/puGeHEWFWewDrk
/pXh6rJSe8eyFG+1MggxUp3z0jqVPo59qaPgJ4mmdqWFQ95fPkkWk5ztSXcGJVTWxA+XGRwScDRn
sd+rYHh3PWaU2mSpEwfGYzM2NWQv6hg0bA6iQQmv8uZ7yMlMlvXs7gLraM9rsCXXyKNWbCnG/CbU
YlH1BKylk9WH6xcPlp3PSV4A/OkbY5IfHjcMfrssOOjSOzV+9ctHiAuX6LkwYMJeD/SH/391k0MF
pakBe45OE1RmEpMlGySuNCcGu5Jq+m2P4xNHoV1wOaeuIS9EeJRjUK2u43Y76yRhIWNwMUS0Nua1
3hGK3tackHAC5QfQ3F5tnQt56qMhz3FPspTaQkNWtzjTYE6U9qdOguJYNf1fA4PMpsoZAvWTOEw1
tYb9AETDLuQLC0vkSNuJMlTNAinn3gv61vqOuVQA76yx+ZvYC+TtP7OSNyrJl2dsA0WZa1fHL8J6
SuaLQaiAGJ+EpRlmjQGC2uqBwEl+TU/Dz5jbT7rLdTAtQY8LCmH4fvuuB3VUdhaB+bH669m4dIws
OzUdWWnNooYAwBpm/5rkdHtvWmBYaTCA3lpbMarijgfmOfAhUpv4OzcTO0ueQlebRgMqmmAR00Lq
ZcpD0i67ehp6kgEWRgzd+iOgfBw0Tm57HR4VlU7Bf8IdGAIbJGRock1A/0njFMi/GZrITWmEZArs
3rl97SU7oLKyrxgmB9+TXMqxvhYQE2ai3Tw++WvFDW8zJVyelvRKKvAWO+YbarS2S4vgDWsOKTIF
9LYYOQhxjh6pvWJkQwyQNYUpN6FlM7/mKABlZSYYpIxmb09LxGdkyA0Wx4XsHHAMGoaMf5LmtZgG
D8omIw6S5447vRrlHz4dVajs9jTxP4qVLlN2DsRtxdC7//aWmGlU0WKzodSjKM6CzhSEMBcTs/fu
m92ha2Fxr3GeeXniarhzdCNMlxnpEdm5oeelDmS9LU3JfcIOG0ferTiGT5PjLaQ6zU5J5HQW65Fd
+kzGfHwG9bHRxVrSFzoNhtnOgFfoF8TVse31D1jZ3FQHHk7V7WRaXxbtiHQZH23mdXMHv3ui/UBr
ETpNvzk0xFRVRkK0EiefwePBK/qPHmgSLAa3PST16vRJRmodKadwkQ52eYlLaUFci0wdPzvX6BUw
tW42BqJc3/h3LrDpjWYlHB3TgAuDqjofo8JNN71zOVbl06R191IM4eIa7lXF+FxMTtBn18Eobwp1
NqjINWn5TKarlcEZb0ccgAQXjYWDJH9ct81QSrcVP9N5nAMe5UpGwxgAgoo9ym9WAzJCxM9Y9Nhx
fTal0jPxS1UzFJ6UeIFSdLu19s6A9UYpohWKzp7DqY8pIczxIY7CkqdqWZ7yHCHFzCpvi3+wuTKw
hXxqEAcI4B8Bapm+vTZ+lkAL98RRCXz0Fd5zjPZVwdnE693vtK3lpRzO+HYAf70LsZoG3PlpGhFr
Agc+QrrIivJfaoihYcen0ntnvC2vppN+ViaPqGNqd5vL1dawq2eDbZGf099i+MImYvLikw5lIWZe
UoxcbxflHoq5X42VPBGyIM+rX8dZNed6oWQNPMdmkCsWg2AiL256zEzj2rh6zzPXUXqe0nboiexQ
GQiIZX+DSeqhB8YnXib3yeCnVCMyldclLbAu8ofs3d+syMEpWNQhk/q4MfuyDhW7xK602a7MHuUv
taczVZYsw4kZQPOz4l1NK6sFQOHQxRA0SO1CTJ2Vt6f6mypch7cUty7nZh6nm9CSc4oljQWa8xlV
rt+NrC4JP86OR+yFb4bnaSfcMKaFEICNkWzRZifMyHC61aC+tL66EfZ5ad1Cu2oEU6uE/jSafvW9
yu2HTCVTYFp1N20VdYUT7HXVusyT2hEZsjp7nuhvjl29tsObrnsoEd7aQqplhwxm6k6zzENdxecl
a5DjM6IBcRCA2W0g40KwClXxvcgBM1kmTIxiRORgx+DOAiPhK9Iaykj2/EL9VQdkykVVz6KcY0u4
eODv567bSitA/rQHaMYm/VDG8hzPBrBl5pBuPJ9AN2N+VSa7GLc2Yij+Jshif6PJ9N1Hww0TYlNT
2Y/PMeRswotETuvmOeAksc2IlhIjcHYluF6zycZoNDHI+/jdNo7FsAwCJ0dpJ76bs35v7509TpSQ
+G95PTtAgKiOUhMm+kRPTkIz/gb99OpzJy4n65/GYYf6p+nq2OaX6a25UVqjqQIgj8mlVba8+zhV
rzSAyNPSzT/ajHnTRnXBlcihFPhSRLLqsQwJh87OyChJyYN9b35iwhp3ywyppXapEKlIhe86kqSb
uCtosa1foUYHR916TsCpUolsHmusAAQ1mbDRAr06dNS1NEiXZLgqK1kj2eevpm/qx2dn4RjMNesp
7bIHZYxnWRJJrCx5M7j0boXwPish//VMb1Huy3bHMJ1NjOmAvWQ90Rrc8jVNOSxEeQ68HEaxyNLs
QAwwwcCluD3C+j91WAR2E2GtkFs0+RHQYU3Zv80UDW3xzXtdZV27aXwQwzT3ZuEQSMapYHuTu+3s
BR53POn4Hkq6xM2Pbi7unaQSzBLuyS+bL9+aOI4Jho3se2rfBf4JKT07WP+ntuICdhOHCdLUsj6r
YavqLuIoJ1n6BvuAPYeJKqeLxa8fHSKNM+GYNdbKAnAbB1a5/0qQSdImtmOmgMFiOHApJzfTsimf
KehW8R3/kyEUF8D/g9J8HM1kIpC7NlBnyUi2/Lr9rh0WKoaKztqO1m/hV9qRv8euLXpMg1OH/xD2
CusCF8X6ALKtO7RT/pUYpTxLT5xcDjTsicEvwejywJnnKisAmpUL63tyBae/kie9zKYbNcUFQ2E/
xt3o4kTNGW5q2KpAaRXpXtRshIha1zodzgUhtmMyEV9wB30P5s14D4a/WKcCLryANXEoaBlJI9+h
EzSXyXemcZeH25bNZHOZqHl2uRlMgDb8hjpnGe4oxE3+zepvbvz2zY/nf/XLH85LRXVzk492wCaT
+0zhasJjfQMqasL6FhXlh1dk311Ms4CFt4tzK5fY2cydi66rjzpBMcgsktPYGPoaoLlTBfB6HfiM
fNLemoDPN8R0OLugXku0Fn51PtKNxXrVW9a+g1EAArmICAtSlHdOPPiRtfvt9fJXOPXX7Azj1hvN
Txf3xf6/YSKRtizdNQ8s1Iu6TrazlrpMxaQArC3+kMie7kHxST6p2dLDw0xIlPPBzOqIFLt3Iigd
5sKImbebP8qCHMmqZ0XgwyOO9V/GrHf7bPK4eMx//YFDc+Va06XMY4LjBvVaUghrjzqydlmm1ZX4
bDgu5gdPHDtW5w2boMv/5N+MeYCyOffENH4Z3fE62F/LmH8kePRwY5L0ZM+DNUYtYWycXJV4R8Ur
QkF9eWE5Ieiv/JexTakczCgnIb3Ypy2NaV3aQpbSbgzQ0V6S5M0sC4o0bYWAkv5rU7eOnB7HCcZT
fkBpEElWeuS1w38EYx5WYd9qjGa5JPhf9gs1bW0QVvQSnay2epQ1sYyVsst8/JWjsbVv6E4++zYr
m5LBoR/XdjZLXPkd7xoHZGI5FtB5jyl1spLYtGLfg9/CH4XwxcSXptz6N0FuBJZ2mee4PTk4O5Tv
UUvRPknhrDBIN7Q0uDkcuQ6TbNYYOCAKmIr447SXUZ/eBjqJrkBUaqzzA0c9vemuMrMZR2g0YknV
cv90fkpcLIg5YjnDtqLJvmJZC7T5MWDwaSYKVN2y5nPXVyaiWLowDaRqxy9fa2asr3PvPgaTENw6
0jDTCcg4o5QzL8quW/OGGpOLs2dQ7FYvCy47fWfPdhACVaW9M6OD2m6/x6Dw7rGZEA0BpLrp3LK8
eaV+Lb3X2rOTa0872GlQpDI0Xz82aXOlpsUOc4ddMjRoyyJEsGIxNz5ha1V/MWy5GE0V2WCsGv7U
0S4uU/bu8gqOXC3cetiXqYjitPpJJ8Jgc3JMZ8aEiEbz1cM8DKYq9HIcuO+kbxlVP8g1XdAMoGk/
bIbCeJ3BepHwoX2ME9dmcOj5IXC1EHTMFw+h8r1Ifnr6ijQOvOtOKFBiDVT6aqLl6Cmu/0zuVwMv
CVzgDQ9HZCTFy8ybKi33oKCAk3MEc5WaJ83Q3ioLxMVUELaC4z3CrGEeznjUoIgeCwF3XL4It93N
W0NWefusM+jik6bYzpwde/Sf2nf/BTW+vcKL1v9moK1PjBUBofd1Rtv1sKPXjdrF/uZRuwONxoko
gkDF+G/Q2QFxqPrE/ib5NyAGKFPc6GgNSL8by9U3ua/f+xmrWA+1b3BeG/JKOF8FcTXdTn4XWBSW
yyvxr6+/SgZaOQXmIqEFTIJ4ueh4mtdYcJbQkx6wfYP63JjaV93En1AEdz3dh4jVjMreV08ydopw
pi+yOU5yxXOYG43SltTHRYIJymN8UwBRKaaUWLDOQgr9BTC/5kBb89Am/DAtfs0R2zyeaP/I8/o8
L8n74mcRVRLh0uSwNbgeQsUamEgmgJR5S7nkdB82cuVQf9akUQbEl9aoj9Dkt54gjFaj2LT/xnbe
jcPBNOX7kvKM0/1MPVdvYO/Ly72zmO/IcWv/C/IJOg+xpL0c6U8vij2eu32T6Bje5tfULD4Mh2Cu
zb2PeQu1YQafXcHoPn5e9LtV47q2DmliDST/oGysQnTP+hJM94Fhj93/6VAy0pQsjgWtsOUCGJ8t
e4k4gLCilcwAgfIkN4y27Fs7x3hzyS2i6OBZE1F3X+o7c/tnS9wKDd8CeqVozwEhNbjHxsCr2pB5
/ePgo5vqT7+9V14ejmDWS43sC7mYETPlGoniNOLx82kJhnkxhSq7Wq7/XCBpcInYBAwdNTve6UYd
NiMD3VZtmro5GsUvJFImmVRpON/ORNWyRBD29Jcx4VdgSjicJL0kGjHPes0TM/jHHDmZt4KwijTK
iwvr1KaLIsvfkD7CjKikgW3CrXRiUf9WqcBlwp1A7NB7+cYBGCWStwOQbecc3KA4N0vFJbPFi3ed
Ggym6e/IhYRvep1wJ2ZacS7q+oznJDX/GAbfjpLhh43x4BI3kWoscCilAudNOtyFxeURYDGgbful
Z098pXn6lWwTfumaoL/qC36s2bwKnpHRWrNVA+C8oqcWqGqD7liOcrkzAJO87oN1LIrykrtTdrOL
IDu2uYyU/KFK1XS+4uRbweBehwSKFL5NA1ddM1bBkCDoXQKXalAj0XGSaKe42TLx5sed2zRKlX7h
xISi4BhO2Bv2Fxhg9C29+KRbF0rRmlxyEn3t3cB8TpTurgUJY3aF18ht5lDEDQMO/N0aD4yrj/88
lT9NDND3Sct1XKVgGFs/P1HmTLEljziUhv6tnOVfMhXHufu2COUaAZ5Oq/0dJcGlmGdl02kJG5P5
VncGWR9SbWNu+rsSEoTLcssmwwZhUaCC/3qfz8X3WgGgLCCFk1rCNMcBPbWf5AYjerpJfNfHytWO
kznC5VtbPQBmVlBLsvzZSkfmMMUurt/KD185j26B3EpM7xLUA4LfUHBDARsLDPSkIVZsiOCzqWMd
ZyXxop4qgSRT1g7BBGKVdUfNo+bT2s7MhVxLj1KpHbPZ+5i9BL9BpqEZm1etglRRgipND1xhyVoB
NiXZ6hUGj9J8lrHYj+lyGgNn54rpp2dQPOfAiv3que/m/+QJIfYdvPq7W/V4ltcaFmwIlEZsORlU
6Y8ElgTowCFYn3HVtPE6d94cpuPb7PuRQ6AGHwZTZCccjLna2NK4oLzXnDBXfSi4IhSs/idOeDPi
lxmVnr9PUnPH20pTOV4Y8THiS/WW+Si0tW6jvHMuvxlcHhzxYw+YNhbvuxV83uaVFDxOnOBSQg7Y
dYcqxzQGYtg3bn2S32lW3Vft4oD1BS/kQmBJreHNVulekf20+aDbdK1QX/hXr76brPk2FW7j9T46
eQyThrD0V9t44/T7NNY/IYLaew86bJVgVve1i8MeDBjn7EEV2sGPuoyZNK7YJ9C9B9JVorQ/as1/
aVvj2qbEkUv6SJ2mfM4KcgnER/rM61kpNd5KeOVtZnxUXdefyzQlsOyES8H8c+LCLa1kT2gA+pBR
fDoJZcuu+VSR5XmvBdOf9BVnvHuSJedFc0REIlHlQjCiRtbnIqbJ3N+ANecyAANVSVxTJZODPQ10
YUod4zjVj348VuaRGeTW0aOENB1i624J7jMTQK1Qr7lO37rn9g9bs96t2ExP7ZQNF8psrjTtQC/C
U73auh3IO06+swO72aQFDwdVsxmrakkVMcY7u3hyybcZFPxOhofyb5Mw73d6hSWMv7udPhzs/z45
UJqz7tbyY5nkJm1tP5cembJsO3klJ/9q2lPDsZln99h2n/1nlj1gp5aTwOu5dSF8NQpQHNIa/Pzq
sIiT7dp7c/jw1KGXAZDqFs9bHvnYjJIRqDWtbt0+4QBWevredJCZcyL/xh+ffoKYqE3wtXA07GyX
eLw5Pywdh7kCqIutrS+hQvpzNDH65RIJFpReqEq4l7HKUSWS5bCUZoBAr4eTG6OxxNUvxF4GxrPF
5cQtT60YAyJtHAn7/lszvfcSnnesik23rFb5IRGnGRk8tJfkVpNgduv5lIADDurktVTFVVtDQpZX
+qdmKX4NDJmh1YL+5op8q9v+j4gX4Ae1c3P5vJ06j/IME55oWM1U847GZSrzm+9Zz0vnPLCEvyYx
IVRCIx4OoLpRCN8kA8y4JWcOONlvTkw//5ictNsgcu0+siH40gDjQDDqdSqyXMBq9A+nfRmlJZZ5
74AB67pePuNb0fw0/WV2wNQPe0wDzNLYez7LlLO+jE9LBpHCH/aAVh4NOhmbuTK8F3t4y8Hagf3e
aRz1+ikgdPBKZVPo1P/0MX6ipTU0XG1XuCZBEy6vxrJrmN3B+wiVxLhoK4z2NU2NL7rWXQP0vcGw
3wS76pJV14Jp2VZMHL2a35m4IBNOuCLPjTxr0n+CsM4dkdn8+EMWacspAz4WkTka6onwY3v9HHjk
yuThas+1nCMd3BLhCKQvxhx06eTcvoREyHsLqLDI2o76FvrLMhdNsIsyubBxvitFM9UQdRM3Feyf
zRiZ4oWVatOBiGnwrumJs+McSp4ksrUk8qx1UA6QT6WHhUNFR7SWIz5/BtxzvF4y41IvY7gODFFI
iQxK27mKMUR3KEi9TjwkiJ/EEA4jdy9vPxcdVsuwG6G4hhIH1ZShcHBE77w3+vhahKX/59HXQJ11
qPXimHs0PgXTNs27ZyHLp8S9MulHf+gvvk763aIMS7lRglwpyqO0vRfptVQnV6GLXBszeqtSOtuk
Fg3QpBd0QeyhrftfBfdt0eR2qFHMlA6ttirUCeUsLAF7oBS5qNQcTisHe05p/1dqK8nmifMxU6r6
YicUoRS0TucZVzdFF2Ufc7XkrxTiASNnP07i1lClzqpISyIrozJeCogReDZku4PBg7UNfnGWdk9U
t3G+/M3YOwVtQX2L1yG45grocANgwrkO7hL2dcGnuwwrkm5tvQ4jrMhrpnAdSxfNOfWDfUG6o6uH
Q09ovO0+gPU9DWvvVtqug86Uuq6ChGZ3CHKHuK6TLTszGWFXYCQXMQgnqzMuWoN/l43zb1lwZBD5
rXR8cKLahZsGwBwiTkHYg09WZnLipDpL5By8cWXsvQUIaRtovNQPGPyY35WJ6cjym+ci4LDq4ySh
RZag6i7AY5l3wP+SZCdqSvfkgQ+XbxiXouN0QcApo7SLeaS/ib1cvzQ9mMei4xxQU7dI91rY9zml
Qn73n22mv6JQDy3gSVMGUrXwUDwOTu7/S0V/gcQW7FMtfY9t2lQ1OuVb7Yn+sU9CVUfsCts5Z2Cg
5c5pmvvuYPftHY7ERaRI7Dz6iXTXMFb/6PHekDN+cyWXtsTTWJAXvyWQf9JG4exNHattZhOlkWbF
XA80lFRInuAE/aCgMwJvZFABwfwKyk/APRsDr0kRMPybLqzWe9ou3NZnX6f2KEHEKbrPIvfCFnnS
TN/XziQMwEDqw9VK5mnPI7rDwUxNEZY6PtNlhPMQD9eKSXPcd2dCkK+lz1xB76jCG9pfaxyrUz9x
bAQhkhN45UoWHPNc/UjbZsXL7JGRYn4vlP8XGJSj4CDMrvZQKwOTPhT90ja4JskYZ8tfTP088fZ6
d9N2nUcntWW+mz1DaF98GYUWFnZL7SYp7S5HifudPeutrIrIUSWKw5Tvm+C/KUvp+24GDpiE3td2
ImI8cYFUl/CiY5dF6LsyXCcdWwYHA/bEYsyRMXkvhZH8LJLqpFg/4BE7tWkLHolbZTmXkQmhYcme
0IEQhPE6+lNyUTEdMlmwPGt6sVC8OSZnGAQJyulJJUTsEp0lbJ4OvrQjr4/fuoB6noI/2a65nump
dqU2ldmLW0UNSwSypvnKevuZzDHnnpgaFVjdz2LgVgao6pnitC1HIiYl6XlqhnNdK9BZU3dPE5oM
ciGuXDGOZtU8WhuMGs/gpu+rQ+XrfzTL5tps/JYDG348ptjXu099nZ+UM70dxhlA+BNQChXOt6wG
kJuYL/O4HFJ9iaxW7LMGR4Ay8ThlZ2zP8O1gXOGxwS/1p17aj6mlBGcY9Z1GVaIzi9dR1UfL4hmz
jN9uGCJvsN74h5PPWO9pIg8RG0mwuTTmAFQyTMwtjdvgvfTaH3OS5RlL7GMI9NAXHG8o3PP17Ita
S/rocueVM/PFVX8JMcc7X+ueyPQ80VkPz9OxnnlbqUzUd5mSF7omh32BgqEvAPWXHHadstCUprnR
n1DOz4ZTQ5kPLl0q/sgUfBUJ3zMjk9ckLRmOQoevDIIo7pMQ8lzjMW7sdfxK9AvEKJ2eBYfl4wQF
f0Xn3tVE9GayH1kB5TTZ5d7M2DIp/m6UOUS1jfezIYg8p3tO2TdswTi1euuc+KyujiOBrqG+udK6
VxVFQE4Q5RnwDFp4kQo6/X3BJi0Hc+uZvP1cGPV0ZwLwH23x0ujdQ4npNiMx21ychyB+uC20epcj
HvejhKAuQDQ7mw8gFrctweUSCp/FYWwW6qR1P5ikpHwNqK9WLlAPE/bwilktnG+/SnFYYBpcaAhW
vIDOh8UEqGIgbGkJ2j44B3m1xksuyq1FjXmQ0sBhkU3X0lNv84HkW054KMDF2PGbTPRbkNDszvZR
mBffQ8Qj+x5vWlryekRdYc1g9eNna7EuA2Vc/OrDPiN5yE5Y5F04ViLyQWgIL3sCpbvVmi4aZB92
k/UqLB9Lgf1IcZJTGHXM6GvHEbdlNRi8U8ZJROg4Egg8gTBuB+dGTeZ2WY+Rrv2omVeFhmqO2UIr
jX1MBsOLlto52MYPTEnntEzM4hy/p8SE1SrdJ4nt7mvLOWtm+ipLCguaFImylukrkH7sA3F2p+h4
2eV33S/+5JwLZNq8mNPwCS32YgB23otRlXe1EIOY48eC3AIh5eDHwWtSQLSnhQmbLOcQWw+Tl3jG
oJQjvdhL974g+YY5wn6snbvxVx+0fSw/MRxRKsFgJ9WihgYLF1TaSMcEYNBdlfXR2JFqwv2r1PDt
rXUROBtPfKoZ8mTiwF367OYSuhNkydZPzvVKy4WCv9hOfI7nhVI6MXwGgwuhgRlkBcRjUlAs+BLZ
ce4YrP0E+u6zHP3TOKxA06LGTj5zbjP84Ch08vEdYDltflPryLT/DQi4BNyEXD+/xCXWP1Gcq8p5
tPQIyP5/HJ3XcqtIFEW/iCpyeFUARcuyJPvaL5QjTYYm8/WzmKqpmZp0ry1D9wl7r529iFfRx0cv
fKtG3PgEmQURZqtRK5bWF+cxG7zv1kO+gDVrL2ebxMeBeG7M5BV8zoLqGnfVbAGuDXmkvKNJBjg5
7NW2GqczZWaNsBoxGns/xy86RdlEjvvgGUnDZ1OjOqjQbG1Dq912igc/QGc01ULiJPxp32paQADx
YqCImcvNRCY69Q0wBLOwFD1k/zNMQHzJCyOJzTuQPMAD3BmHbna+Jjf6zivifJQchSY3XquTK6ch
P0E/S+WI8m/uWaSMWy8ThD+yUHLhblC2v9Suc+IzYb8R3saF/wC+aGOi4MGV/U/TUSjONsm6NovL
VTYH2lildMspSVKZTf7Aoimz18htCX2QuzyPl2EIjyHBz0aEQkkndMfRonHrVPVGx5qyNQy6PZa/
IJXbg9Xa44tb1Q8nHh+pizwinrdUCII+FTV82BAuqUJu3YbmfA8RVjoQLfQRCaBtWF+cH48+wXxV
fZCiu+1Dmq+88eNEBLEYQOY5qxJ7IOmh2RcyeBU9mm+4ytbpHBphgoUj7L57wxU/EiUg27b3oiwv
FgAJlzDAKBG8JhPFuHcpWDXrAzzomTqlMvWTYXsvoRLtnDwYo5s45Hl68DLv3JgYnCgnQ729ThbT
M4OkhDx5VLb+NKX3xhluYcuwH9OxVlLq9+G6HyofUPJRYw081fGjGh7Sgegw7iPXeh5Ie/eK5NVV
JkJPVXdnLmHdmXbpRu0CQCRoDOGw+q19l/MI0JplngU5Glb7m4BljTMZjPpvmh8mFNw2UYkjsQ1y
eCjIBCRrp4EwXhs0DG16TWdvZ+o6VmKGQoynijnexl5qrhNVos017okhH6mev4e5d9LZzUAyOINn
h0hQs6YQRGO5SfdUTxompPA1yl7swdnDkt1wYe5FE/6UCVIHR9sYHfsxI73R/SPISe6D0kCAiMmv
V3pcEuxcgryWaJ3Us9bYQYpRqL8KxT3Uyfi7ci8YRtGBTfabwngImLvHwnKR11sA5eXAtKy8NKqx
C+nDSqu8q2YFJSDejbV1s7U08BKUmgJg8wbsOYJue9e2DnOLGvImSpp8k2GgMzXjmLgjsTjal2sY
qJ4zxESiLf1WizcW/KDZMk+amxyjXMM6lb9GAwMKVU+f2O+/MTM92Y31mTftooHftq36Eqr5dhCM
UOm4OXB2ZN2wS7UbxCrEd8DJBXwzbpGG+7S65yiUXJ0oygznW2i0l2OR3ogACDJ93OMu2lnUOo3y
6cQ8TRxMPPCXwWkOHfTifGBVwauhFa9MGXnws3tcE9nYh2Jr0E5EdGbQaX0N+ms2vGdi+kploM+k
9xa1+GZws4dzfKb8/5MhPUAsiEnMlqFsG94brbz2dQv1ofnriVc1LONlQjyIKCOodOU+Ulp0iRIs
+U6hUx4Jo17n2juxaXhq3HifaMUhWrAhbtTvwGFriDTrLxTBBBqywpEs9yzsAEpMs6v0xguTE11W
hyjOPppsIA45rW8wm9lxsxpMh+I3AsUaVtkvkeN/7ijfzRDbYtM4WDA4ypvoKRlYgzQvYBHZK7Hg
irEd5hHTe+weOp6kZXSea7suZjAryrfcUg5xNqCf5efEuDcvYD2VOpjMRNmRijBukkILFDtG4ECI
MxNl7amNhr8ptL8MVklNvwipS/WmoL+QLYOXNDyZDlnvJsBFEU/vcVqeJhaAQFkOAFlw7CZ88OjY
E/LtDGMVc91g8l4P3DAJgzdhkZH3Btf5gMcPjy7NL7EFGGLUY6hbqN00B+eYLq7OIuBFeyn5jA0D
9cmCN4sc3iuG0qwTSiyM0z2j4hNgVnvunuhHd9gOl4CxwZjFnzMj0EahREeTF62A4YCvcMEa6NL4
cWzG6pZKHoJ987SKbHdDwnzgiKWIlU26Qfd/Yi7wylhwLSHBYdvCOgZFx2U8qJDMpDaftYHuzdvl
kbJSsmynMjQpK+XqDGQju0lQZ0TnNMlL6uQP9Bs3aPF+MWEzG0hog+BZsmuTZksr7YC7KOsXqPVX
TZne0j1hce26a+pzMib72PnGXXmoIIlVpsi2+rJSKrmtI+WGAmY3l1jIhIBgMVk1MnkZOKH+Xgue
KSYMwFyMLRJCQktzIIHOziqrb1wrsDnhioAi+aSvuhFkVG5bcs5L22rW0gu/pYx2SRVe5+6nQV6w
GQpPo7BmckUab2fj7PIK79HE/XkS2XrsS1hjdos+Ng5/0BKvtW5+B4n42TBWsypWP6jGr3iTJV7v
EJ+PaSDhMowzpqZTPLm/DmMLfJoIZ+3QOzrFa0E1XHtjUFtetM7d+rUBEoJ+eq27j0p974SxbMJ4
OXmUI6fcNZ7+T7cttOqsbpW02LbWeBWDdcEgfwCHym4YfnLHos1kYhG1Ykt+6iPstqQcs0bG9DKb
5WO0kNU1OryqKLaQ4NbYd4idiOrRvetUPvjUnX81i4ss51W04/9P0592+i68HJl+/ezV1Z7L6lNP
HF+kGUVo+eTGxRahBPHoiCCraEfpJjUFsVr3wGH2UjnMa4xsOriN+4iMR6gkF2928lWOzrllS2iV
Xy7c5wb5Z67P9Baa7zDLoZIe/LE+edlwM8F49G4ZFDm3I/iXXNbrjtVeoYd3sFMrrMU3N2nPWNqx
qDS8BgZaLCLLo1YJ0XAh99XU02xETzJD60j8e2ZgtjausU5pZlZMhMNVgiU2MpHn46/d5Up6KOzE
wFaSfqjKR8zourZI5TU+2e0dx4HsUuYeiI8OGUxhEsT4wOXVlsieDOeylGEm6R4oxT1nfmOwTGbs
FuXTvhN8ilN+CKl5K8gtKbfnNuNki53iiei5kfir5itW4O9AdZ3S5h7zk23gkNuVfXNcfoV4OuX6
az3f8EOsVdaIkmRkqSj3SOebtswf9pcrfuauj5UW62EOOquHl+xlCLJ1X0hzrZJEjs0EY1yLtBzE
NYosVtucSjVwTNfRbooBUVK/l5xsiGI2Nf6XjPg5jE7JXszLeBSBHpzMKXPfW49PuuhecIf7pYDw
mCjRpoiSTZxh+WmfwPwzkUlYTLL3mT3Cbr2puqpdtR3wcwsmzyEIXqNq0jVJafU6vhN5vdd0evty
umPt/GoL2wcJfEjG+DJr7bWMDty5TOrzZ5Vpj232KBTGbWS5yH88pujo4jT4FJ7Y1xgSQ6QG1tzw
LDlo57uV6qd5/mphHmH1x6gnPCv4E5oYGHuCR9tsDkPpvfTatZmfTUvfDZ1x1NFRKefO+8kA3siR
aNFB+s6CKIApaiKuMCQC3wzD8uSyGJWBrdUYip1PqRtcGNe4kg/LUP91MxNiO+zAob2LLCRLESWb
WXXMP4cTBIED9UkKrtDZkcd0Nxhjd3b/0oUHDah+rr9YwLddYiLkIhEXWOp1NJQ6P2fy5rq8exol
qgfrSTHsPQCSb9bMft4yYqckNxGOwKg9xHX/XFe0QzOEiwqOg/xtoX9tATz6eTWdEtJpzGWHmkV3
uFilMeDnpik3Rr1baYzXiAtySI8Un2TPQ8FE++yoJyqEW4wpEhh+9elSQGssOpv435xr665i3tuN
kbcIiT8RQGp0auuh7Z+Q5Qqi52wmpvgsJmVTi8JPqK00lSXE1G+LjGRunGVNA29JtdXAtASNnhkz
Mote5s45Z2N+h+z6Tm71WpHDMQy1u0IL6kWgyvN9WuDGm747af5rLOs0opBLIqDdJMy91jrHfibB
aLATwd0XcO3sOhdhvB0eQVtH1aPiquhC2JF9sSkdlty6cex7UjYaBROjuZMTAspp8B5GG3Pa1iTo
gngvjS12jx1E2lhFDhJOiR8hVNHzk0zrv9pU3jyDLUxKoRINB9ucocrXG1izANEodyYpzxzWRDcw
sk/JG4GG/mhD8WHm03PF/ELhpRF6fsm4EMtG2adexf6s34uwZwhN/VQNGSuH0L7qDDPDiNlqUjKo
qucegiwBIltzCeZTsOSbo+oGka7vRhwr9Lq42LVxNyBsyGL7OvTXQsPskTYeA9LsRLLdwWiwyGc4
jJDDmgOPYTEB6co+cVP+I5MUcMDyrTErmgr43IxZPuwux84c5ATtjHBdKbYTNrJTpTEPj4pzoygn
lxRjzXiX0T+vppZJ8k+iGGiquyOxAJtY1YOaETVn1PxV2Nplajx/zLdIu9eldgpJx84Zd2Z6topt
90eqeGJxtIlV4WrXuJkR0jeMVQivD+3M151MrIEg4iyovScekZ6DoGFHb3wYClGKYYWKIBG7UCU4
sEgtFsVWvE1Zq0c3ugZfZtS5Zfis9spO0LqmkUbBqLm3TOSBkgDX6Qm/xMmPHm1iStUwS3rLx+Ta
EtZqozbC3FDhTtebb2ae8wrs2cpi87scwLmZn10l6BgAk7hyhlV1wH5yQF+6c5EPiKzjEa6fQ/cX
3RoDcGhYEKwNhncTxZXbruIOAxth9wrmCHpV9Y8Ym40SxifZmrwMHn1/tFO1N9ccMdqgn0oCRrko
ixBHZesQxqWeLoLM6HlkzF4jHVhJz3hNahtY9tGSr4Jfei5PSfadh2St7Fhv/MaUTEVa3lTq3jie
91FeBMmYX9T5OZmaQ9qLHwXwPoLT9dC1/yJTHnB46hOKmKKwwJKo1CSLwLBQX0GCPKel95SmCXmm
1cMlEqbmElQUpOWR/hFNcss7f+oMmInxe9QcRnyeIVccpFc2qmeRwB6e7g6lEgBDZeEsB6xJKAF7
SPeu35fK+iXG747ODfp8u/Xg/9qjvY5z89hGrBSa5jChmnb7Yh9rvEysu8LwF6xw4HU5ciliK+Fn
RC+O/BsZnVpZvEow05PvlLrzFabtsyq3ul0SAfVHSjLXrMNsmru38Y3+c0g+HS/dSl4rZi4RuTA9
b5KeaPx6N7N/VyZlHclmV3PCyPLDyFTAPy/E2zzsdKk3rYuSYuT7P5MK5ATyR40UiNS0PJo7b2+g
JlkJYn+h3CNlzreFytllZs7wnIx4pQ2AtT0wRrZZp8Y1t07Rb1SJhS1+4kME5IDmyPtggfGUQ0JL
zxFXsrJYgnkz7PQGoJN590BnwgQLzmwCDw1EAcn09+UUhHO4Fsq0NpTk6mQ/XPCYKMZ5Nw1/eVkE
CqvePv+r9RF9AKC/Mr0b1bOT4Gj9i9l36saIWuVYFi8trXeifrn2DtTBWpi31iqCJRuZu5EChjjz
a4LAnNtprSUloUKPwWQuNF2ouXU2sbKOfMkthCxWByytoWU0ZJ762aBSHQl8LwTxfSEufI86m/9S
uoEe2zfum3V7bSz253GCbz6rprek6P90W4erb7Yd2WButnaZWuyM7JvOK0rXPZ4KphHoWtmzte2H
3ifWYxjdJ6gFQY+l7eQMmAeHTn0SZXmtu9JeeVH9T/bC3kRW7oLgm360OgIDjKAYppe3sTW8bKBt
9q51STsrvOHIWPizfLa6ar7P2fybAJoRSssvSABN2OBSYvIoAlnoyDqcotwSuM6UNdYY7ViAJnXN
3o8MyBio9N8qJnMC2tVm55Qv8ISq5zy7s22ffFaUCGZrqe70qslhKzwsDtcp/Bo4AKFWlM43s+ly
/pD9Tql/9fROrNKA/Dr3HjoixQlWI1EivomzWmN8EZIyU6h/mf6vmwqfaZlUaZiIJvP20gYblvpQ
R6zqc+bg71mrgBqkwWfrgKrBAaUz+wioWAm3SDNLE2EjH3tkHyPrH+5EN9npCSSO+mLDlwgZQpbX
gadZMZT9ZLm+pgcVCwIOoawiRWBcCzLxqtLHzEuhdJUD08FLQ2NP4jGaYjNhdY8t3O4fKEU9dK4g
JnSiFmc0EuajwOBnh3tZAFaKIEEM2wbkYyZ/E+Qh8QwwMONn5P1JpfNrsAcpmrm8YpXV8Nz+jkW0
WRhm9s4UvOWqLx1qXHRwEmX20tFGHMfIfEaPgO6zLh4ATbkUDpX4aeWzUrsb0/0ah23Sk3lAE5P0
B0ZGiYcIkODe3A352u6hPNZhBsPAJGXlpSJmIapVBjDHaNi7nL+5POBe2QzNOcFk0031qn3q5mfR
/9ba0fvtJxpe7cCbslaSfVn9yyuJBCs+FWzyyiY5tvKpZ/YTdm8FMjR9wWEuGR4gjWq/6Hm3GEXS
qxOX2K9C9Q0g3spZwrq6tTJt8uzkUXaboIJb5vaW6DcMW9aLlkBjU23T6pb2S1Uz30A6DqqYmb8e
PWXhU1d5G097B3kAFAYgaolW4gePIWnBa5OmRU/QBFXr9vP/J4dhRjjgLCQ4RcupGtzFUL6zSaKK
mNuU7daJyw2GzoFRZ0tISae92NZH1LibwQw82GNzynvAheTNFxoJMHmVcbK1wLSv6c3EjVhLBDoU
IKCiARzhTZi589dJl+wVbmmWhx7mY8xX7Mih5bBjRNdlofM7qDNmbz6aHGvNhHu7mdEeeNCcE33j
8NGk5T97MfCGd29k+MsgLaIeTcq3Uh+Rn39kwD09ykQprsI5FWpzcqBJFzVnpUKiwXvLp2xySekc
UhV/HfDqdc41snC6lpC+HEL3mr2LmKio3pD5MXNx26ceBXlufaIUCFVuCPDn6QBJLMbli8EjhQEx
1IHORD8e/NgOQqrI2tw1FQsnNDA0iaDXsNjZPAzXdniEgAkkHLW8+inKbp9hMxisDxkf0L3sBivZ
RTO89BqxCcJR9DAQUCIIJYSBsP1cHhhz49qMistdx4oJW+06tj4dPrUKZm01faqSb2p+KaS5Amcg
m27XmY+eO3lMeGb6P2SaKE2Q4LJkYg9UcFyBu+elRmvNplJnjWp0KTgWEIgTiKL24PQgF9njzyPC
KsLiUM26Fu01J0nMO1xjZyDZg+oNmF7/rTOUFgJ3BOo2r7yXorhLbXmusZUS3bPVNEIWeqK8oOTS
WaoqX0Kq3AsBUmiIUhbsrmB4pXdfrWIDBJnm50FnYFhuZuaXFcudqoP4rRO5K33WET7lXSy3xBn+
D4ItICQhtsw7wwTphFWnSOWm9CCeDyYD11AgMTDF2PlJu7A2ptwICBrFEsU3ypZgo2T7oYiVoI6i
ZxPqshxUbzMy8hFRUWzRYw9vDqtq5DXfZVZRt4Mj3pSpFT/Fnfoa3sLKILx1TNTXKG1Q/SXZvaPN
OlpOfzNQIw8gBxeYSmIzubTZ8KKaRRxgyYGC9S21BIpgjXsvYXDE0Bk9dz+Tj8R6NLkUvYko3wkM
frAdOzh6PkZF1Xpyxy3UqiXQD1sMS1u1P4rsWvX/OoyMof5klD8441bRuQtfUaIfVJHCQWn2IVMc
A20YV92WkGHiJ7ENqlb+Rlx3FOSOSE///8lg0ZuOvXY0aeA0tuSegf9YLc2/tByaTWGjEI5UKSAb
al9w8HvfqlkhEba7Tq3Be1FtILpTLH88Wj7SIJY0Mb2/LuUZ64EgiXp1bbSQM5QaWglJtGuRlrFv
EAcDj5eqPHlPbXQWlYnREfMdDmYSxHiMu3PuMUFypGJ+JNCrZEzF42zSETtIVM7VTRYhSx5uDgff
U0s0RvQ8VSyMVMkLSETF4Ey4BVSwUs5iTajhlydNPq2H0gJs2GN3nIs3MYf/hnY6lbn+A5JbfVXw
bkKRi4LJzmIS5arnJG3MN6ce8i1JVSfoSFQDwcDzlCDwwfMPlnBBWk5zhtT50HXYglScW82mQarF
O+wZ0zGFQ90anMilOLdzfSOh+rmmLrdMfnbdSVOBtKEkVQUZWm6lYdPR1rOSd2sys25/rLae1PlF
Fum5yCOSFevmawqPdj1+tFPv11l4FUZ3Jt8uIrCUZaPDttD1flHutKsIsV2ZGqfaEPaCObkQWPGK
YfRa09iZHA1DCaNSO/dUDISuJhbz8wYlwIgCGy+JCvlNqMP72DdfupUglW3Xk66uTaweGKORK7CJ
4WGN8uGo99atIE05KT4bRJV1zT/uufiZFDbKrzRBRdNjj3jFWxzvBTcG9zRT4988+VRKINAvcfsU
SlKGVZuLLNpr1b1wvjoUhrVbEqLU+1Oxx+dgRLcaUwOOvw2BuOAF9XWTn7WU3QQ66ipCiFWyJEK2
WW0qI1l5fEO1lV6B6i/OKYgXj4zZojcx0FPZTwkkiS0Co4Aar+SQX0TvbvFvaJj+t92rofyO5tsc
8UUBQLLVfy1yTLj8NDc/vOWHUhCuBcHjNae3mVItkLhJLBk/8kn6UzKQL/BTpMSYttQqU5r4S90v
AEU3fiKsfc1tV2TTkwEyYQWC2Tcz6zOJXwyNHpT7EXD0Vq9QMKSMx7t03o1cq8OEqXYCRAShpJ7a
AwlTW8knO49O0GVs02bVeo8dkkTHaqeZKKygXX8T3XJIu/6eONaqlmcWmpse7VLlJq+lflzijF36
BDNWNyM7xxoxX/0+he+yLN57dSRzJb/JEFKNy5IPcw9Tok1xzXHLZ0a09lJygRmEVqb90tOOszOF
QXudG2hxaVsfQgyoUnuNE/kvtuBz2dOq5fB2wGLUX14ebUq9uNSlfYBjQ5wcHScFq8LYy4hxEbsd
E4WeogEkvR7hFUaEMDgM3Xs/ivdC6S9JCgdv2qghzYVuPkmGWSZreROHpxs92Q1HlzZsixRXbbeR
kfJKjuFKr6tdSUMsAFB5trNx0FN0kPqB+g5kdnUopUmuwdUlzrF5tYhNmjV2Tt0m4w9FXAYvhq3r
d4XCowLutsHT17QUVNp7j2OubAa8HYHVMmwCqdlwt+tW/9Gb0zoJ4FNwbZNA4jkQfOlL9BCnMPLd
wjZfU34ABW2sRST1zH7dVLy1Mk9Ie/sgVZOzQRNOm6RE9oaEuW0vm1dKfKj7fCTHXG94rNrDsn9P
epaQOuPnvqdSyELcCQ1YGXww8880/bLNPKRqiPLjrGr9Lv77E4nB/8xN0DxgEGzJA/qQpXHKkZJW
5lEoOjRdHjZkJFlfbUX0Y3XDdiITYYRKNSUPzn+SVKMzSvH3NrkNGSUIOka8H88hPYutj88d0wEz
ta/wXreKwHZnk4hED0QML0tXFBmS27ELFbQhbEv19H2RPXWqtrcd2OhKdQrJNlnsk2kImp9wb86y
QWp7JLQbdwb1pH4W6cTvi0hXVeZ73HMczMMBNN8/jVIoUdBMEBs0q45f63lQeAqW8uZlhDDHnVKP
3opxE2OShgWXIZjZqcdFJa2KrxGKgA30HQjb1QWT0U/AeoxriTEAj8I+AEBIrkn3LQp5W0orDcEJ
qQLdvsZ/45GvRbsTrVDdb3TdPoyY/wtQAEpy1JHrtpG753DhuQGYqIT83znvf3+EoXNueIcLWISO
OJYW4iDIKKVr7vPaCiz0zPSYspN/CoLBpG2Oqa7dGnqBKTxHxcWF5Dqq2Wc1F775M4qL2bR7d+ye
igLWIfYkjKQDbxxcDXY26ML0aa9ayovZj0vs4KnBXJE1NUQxfWWEZAZB498Xw45L6+Jo5qVVaWjJ
oFXHmzGDR0h791fQxMbdm01+cQJ0DzbUAx/FLkYo0TakGuIJpIm0vR/FrOA9sblUXpjpFZ7hF3r1
SIZpN3yXhhM4GICw4e5t3eOjTqddQ7Bc4cj3zmMWM7OteR2JtKInyc36KDRCvTSCdeQ1Gd23hNzI
2iCkZ/n5wEU23YPlvoaUlaM2X5zFKbPsdHg9XOZbbE0Kpb0o7rDJ3H+iDMz5N5tyv2dbYQsgDEn+
m3TF3eDhV3A38OJRqu9VFUoK2mgB4iadmmBSibhyuoPWItBqlW+Yqs8AlVpF3EjZ2NnmcNA6NDRg
MLWe9CETUW2fPbWZvdNYRpNDscUAci6ZU9olqly23gmfD0EzQrmLAQCR1Qe9qWMHwxJkZsjyxVor
nvOOmWFDQG/ks+eCj3DQuASM32hY8BIrg9bcVsJtmjzwELqGsyODeW/iUSEq+u4NXtD09VNffbuS
SZbg1ac9qOHt9OleZ/4VUdEa7Utb1RfgzXSj3dZuYKJo2iozpkuuJf/6+SIZ1Jf6r+weqbDh1aSL
DoEzNdBFdWhNsrpEhUZhRCDLfY2eV02rXUFfklbRT0SOeUjx4+XzGyE5Tq7+WtIHfB1k8Yw67NXq
TYDlKJa/EGgAEAqf56wD9xz+JNBPSvlekMnD9g17skCP2MfFRcAnPTKh37VRvk5qdPc+jVSBBzqu
XgftClwKwCrrGtRHevTuTEvDFW3tLyVtgw7oj4quLMq6wIr5vbUPSr6Pmhod4yMGH+jheB8LRp05
81Dm2Oz8uIoI1mPoq0wrlHu52TLc/khN2Hr5h17iK02cN9WBpDn9k+FvU2iblsY5bHde85VWY6B0
FNWq+kKVqrFogsO9d+w3hFq+LFnzEx9cUvaW6amU19nJXhT7NrjKp2I/Z2O3ZXG/ijqEMc5fWlgn
SDWrJfK0jj4LZLJ6l2zVSgEmDFhbIcmGQyqc/3Su+THbk3S3s4D2UG4Htfk3CQXXqbK3sdHl+sMo
7wArofgpKGFD8Iwsa0E7wiRCXkguCX0o3DXU54m/rOd7nCBe/bTY3GxN2xocZgLtcpYXvksOBsbA
T6FDo8+Hl5xUPMtBWMQCQqlINWalMGGvs29Nwe3mPhuZdV18S0WNJJWd+wgSgsxF34rrHRiYw/gb
VoAqO8Ab8UicIZaEzpIbFRndimUk3BnTR8q1TyPytvrhOwaUQa+HF1l65EIz/YXvEu6S/qyae/lg
0aJQgGa7/spXGs7qcXwacQU7yXOcXRGCIz9VaotxzGsoLkkPCO9HZeIW+cxsB+8u+ss8B0N6IqCG
XsH58MoFxvVeIszrJHtPvd4qkpPuAL1wb3DS2H/66Pkm+3UTgn/DjeVOp17ryGAHA9XwbF1EvCzr
vZtdMJAa0xPby0kmx9r0AvB7R7dhnmT9IAfg4UF/71EeKMaqJyLdbOwr7xT1cc97JQLSBRjQNBez
/ysUFdXG2eROg4lF72E8hCbIMJUXIhXaqDk6XOj1iFV2WOvKpRWVP7bKk3tM2ocNxCPVHxFzzSl3
9mj1nfwAcHGT5Bqro6Nk5ZizEnWfWn73UY7fqpErgSX05lKOH3kE50whfAiZRLFRQJXZnSQMcEiO
/ST1Qyw6oswB8XIthDn0Lqp2B0HClFlbFQVLP03ta8RXgreW8TxkqKnb9IyG4ASh40iTXN9pQ3F3
PLTDah1v5lQWlzlq1Cuquk04k1CtY7nZWknlbaNUg5RouiYrWeYjjQbtKsUlvnGRFKBfWStesfUa
FNx5ZuH3h401Ad56qFWA57UFAM6J0LiOfhi16KmzwY+RhLPhyFaIBRRR/dmivGPznv/TtXD2G2sP
Wyf2Q2H8sRP67LoiORdQqTnwo4MKHv0UQlJkeefRNQJcR91wiAF8HVvwaUjEq+osFCsnh6LJWOvQ
5hphH71ZZg8LEC5R8P/fNg7IsdirUIYu/xZvwE5LJuOF7Ib8jq7dprJvEM98JyVaAK1PpgvoJ/uY
tiaaaKXg/bGYg1lLZIfTFteUPmWPL0Z1D0Kr7IubQuNq2znxSd5GrGyX2ob0UeLnJ48JRuFaR0bA
P7E5QY8z3A+NlAbKq8HdqoaqHJtKAEEkOmddk0YBX0xLYKHURLrLTD22rJaOZAL9FYAy/aYjNbrT
EsSj84DLE1oT7i9v3MmKLmLS52Y3TOzyRq+3dp6TP3vjVPObWjBK3Sj0ewskf1ejSNFRN3oLFKDv
qxrVrUyPdpNUOB0qh8kLWWAEkSt8g/1VGmPp502/iQWAR7HM5lQXtGrWTvohygp7J8HRkQhkHx28
C1MHObl0rGOOTJbHsHmuC1Fi9sU/ST0KeiYeLkCH3UMrmX6H6hhTe+hmkIsoPpHYYw2zdiy719i1
qxMIRr2LUc0YRoe/lTmZVgDFdrSYuUM4I33r6npfRDtocriBMBv5ZtF8eHEPXpUL107ARppRLNeu
zYOtsot8nrsrH5x1VOV6jGO5n3mAIXRC1NddBs+onrKssM6W+gffhEOsrN6Rmc8oYJTnBvgmJWDE
Zq/T3d3scA1hDjrPmHZmxU+18HtUKziYLb2kqIaDMFOO8qr8iJFanaUS7rRZ5vvILn8HYp826LUh
BoXxsRmVg+1g8rPDmtAs3dwWsFe3tKqM1ZQsDdq8P3C13VqIOEoIM0OorM5En4ojiz2YN2BwiOt7
JSQRN2fa0ddWi9GmmzxUUcFMrtKuVajYS/NYzxZse1xvbOItVFg5aXb1iBACXN84p4usEKqBkNle
4JHB9jWc8UljeKJnqPcyYw5mFsu4PcZsOBD+iF9JxSLCJn4qx3kF1klVpxDryyViV7lzdPA7ufPe
LhRvd7EwmnN9t5R6Qen0RjDWzcM1MLMleXWB7sfaoBxVOMeFebKKRwMde9/bCDcZMAZlxnitBL9Y
l2D0IvOcdeq0qywmSEYPKRYOPLkJ3KIkXHBW5Sb7VwVA6jxTFdkdkIgRwCk0U5/dGzjUSYxM7TRk
oDFa8hpVZmiG8s2moNmpwtoMixE27mj20jxeQj1Y3UZj+aRniwiGI1kVnfCdQe8uvWj6C7Lib1Mm
6X4GzREV+jmXcFzyfoqxUqHyirmy3Ox55mFYodPy1vmMjLeJ4Qp6pftt6ZzoqdCWzjGiVMoJ08kd
aNXAh1jJ2svpkN1ll7+CbWOziW2+Jl7Nd/UB/70jCO9QhjcCbG2Y7cS9ev8xd15LkiPZdv2Va/08
aAJwSDPOfYhA6IhUlfoFlqISWjr013N5dfewuu+wST6RZjM2U1UpEBGA+/Fz9l67v68TvbkScfLd
yqxkp+MtRdVK4K/sbYBsGY0Ksq9gsCfufsa48pBhPvTdcQlMrcJtmjh3vsYQTaiWRec/JrJ1NqbV
fzb5wDx60AnT2SN+LdYiM4hbQzpWFvj3QZUl24nUD2onn8e36LWNnmufJDbQLjDxEgKrSFDWI0iR
sw4QNoTINguPWPAOuxCQ8UPo4I2l1bdKjxpQrjON9KDtGeD4JZBDqzMfrJgEPsLpSKHTp08jERDj
ktJBzV0+LBzCchq1UI34rMqo3WnLxSg4ro01Uj0oTbiwyf0RvY8Nv4ZO+oNpX/bNqY6nN0+6OaZx
jietQL5aKHPoUo2fYx9VF2bN1SU1vqZo8o6hMTm7enFviMXOjq4DypbE6bNGvHBFAsFmBh6+ShZY
vgMDOCpjXNzkOh6gQZ5mml7nBjFCiDoklPq3mNb3wSeBs60xuNeAelbWO+Ylj+x02Avh+JlpxodW
GUcRgRf2pFMfFmbUGVqhKLO/If2wM/jksYsZyNHmO0Rl1q3fvM6RuaePZ2H+hPkWTZzZ+thwVqnZ
bnBijVAf23DTKPN6NLE19cXOEJ0D7E4/8pnpG18v88Cjz9411RUJaajW2Vw2LuNzU3B2iYuemCt4
zMmILBjqmcVBoB2OsQP7okC05qaLv41yHza8peEoBxwjsqwiJ2GS64SAutipjuomv1pssF0ajS1U
aRL3312jiWivoWhza+D+Vcbim2tn1KAvnlvTWibNeInq/EIrclgL/zrx7fzUGCEDyblpMCyQ7tHq
sBK0J2eyjkVZeditXPaCqNuBaeYooPUbfx7JlRyKmlNt62EQIRTRdk2O4RXaJt/Vu0PuoxXsXrva
tS5WRU6NRLEWuvVV45kqWZfCjP2pChhAFfTjI8KftVo7FmHyYhsDTl+V3Jloyi5WmfDxGOW0U/ca
d91XbrtU0KUFELgk33CmstBwIG1ArmcmODLpy2MRodI2IplsfM77VhnHW1043+vIfUpbc8M/x2vW
fG8XkqIa5AWxew3jWVykL3nrjael8+4Q4NnY1+CNOp4PYt3mWeoHBx8iCkC/4e87xpezV7N54mS0
QttZNdkErgIaBz4V3PKeJzn/xc0nDaXbLFcApSmy932BdS3TagvmglvTU8ThGkMg/ZhhbylPTVsg
kYyz8Wbo624XZ+a9rDP7UhKpAOIGISy8bJ2WEDPGG3T5F9DW4iGMmLyONgDkXlrvMKmMQyVxl09L
5F8WJcMeOTzYg7nP61CcbFQ6Kb/jXKM8WVt8PXEtc7ef2TeRJRePQAmLbQPzF0dadK03kB+XbOGj
qeHpmvJd97XnKB0oayAAOhVRzCmtsaVtpm0j8G+kHaJI+hZApnsPSH4CVZgzsxzsjhzNjqhWmPbI
bI9xCoCf3OZqx3Ef9CxHx6ApnBG+8qRtW89W8DZx1tGEMGntVlBjOEm7xoG3EPFZx5jcTRIgkYUT
B84U4njNuHuA/WIAtK4N+ierJE8yhZ8ttkZ+3Ta19dB6MNkIWg0SU0s3M+XPc6a/xvY0vdC610gV
CPQK+VmbD82xK1FLWKb5iCngW0Ndeb1kydHm7HAFGP+Kyc+wpVR7QC1PkpuJDquSXFE9u9vFQQ0A
mBtonuNKHi2HGYC8DKIisxo7xQx+de3qjsFZNBeoojX6seEiXmGqvk3z09BNzqVL3S6gdq8bMsyn
Qr/MiBgMm/GlrUcX6BHyZEPkMpwGuXXlAP3gYJBMycX1GD7auX8ydO0lnFDtccikl2goQ4L/MPek
o1feCF1xVqnX0C0bvTm7TggXEV4csHX/WEf6YdA4t6BD7jcmAeirMROnaeqyayat60YLX2rI6uhx
NosDS2+ETrUafA2dc4JaDg6bP/h0K0jFu3GXAYV7Er2MY1ic/fmWZMIIHYkKRnHpNBHYGaSZbwZW
2+Gc1eLhkHh5YIHEQud1xiwAx8cYXjDAH+YkF1tC6T9LXbN3bnIaSLkqLQY5nSdWve0wVi/7L+JV
8LQkdJkGdL6lg2Qn6VH+8vEBhzCbcwFzFe9kOK4z0b6OnsUBowoBnUWvpjc/sHfuJIfxPdm7cOZ6
kGiiI/zNJFkWmB38UnPA4DrKWru0TA3LKZtgXDuHvJ1ZsRD16t7yzTEq/7qYzABcossGPgPi7Wjm
Aywh8omqJSpbRExwrRD45oei95Q2InmJ+0hcuwicai0G2NYa8x7vGoQSMT7WHabMxAIuUyqdo2dM
By8FvFt6xbhnJvHZ6TT0EYiAqU4NJ8gw9xixvGMCCDQJUOR+5IPGg19Itzu7Yb8VCZdL+MDF6s1+
t/R2itrXR0KT1vNeK0IDW6dgYGJT83ErE76mi13Zp9va/IbaHQUJGthV1mTvCMWZ0Gs+EXOFf93a
2be4RaYqWGSC2CGUdmh1kIETBEDTbfud59ufpt3SxiQbe+c2/rnsEpf8OsKCJ/K6J4e4B7qZp0h0
9UuCJi/zm5ZDQF4hAvBvTE3DC3+YNEwOXQcOZiGTaWpRFNKJDRKe51VRKnJVFn+RcgS7JEWktLgw
eyfcuOMody66u0ZYV/UkH/WIsOChjm8dC21iFlkMnNHsdu40PnmQ9skd78eIeQqHIHItDDlht4rH
LVpp7L1le5Y9+hXTkaRvO18tBLcgWnC109gJIn8YyLLkqDJNxAX7jbnhPIOMMz2Ncwd7J66ugEKG
QBZ22WxjcsGzidP9g+wuH5ZhdeI+Edt/6GQWkPEzRJvYuDM091xjT8Q6F7QYjAJ36dDFJEerJdx6
ZJXcV8jLJJT2IJoRUsKb6QJ0yNM6X/z9P6o8NYHqWEsA5yAJpE9RUbtArG0w5Q76WxypnYtaOkte
Su2uDhGmVIkkgNC890Nn3P8/DHm9JB9tJauv7r+rkNmPqiYNPoq7//zzH+Vvf46+V8Fb9/anP2y4
17r5tv/eznffZZ/zrfyg37/y//Qf/+P7j59y//cpr4Yj/i7m9fKWd28/h7z++PrfUl4N61fbdTgD
WparmwZdqD9SXvkXgw6U7eM18E1DeO6/Ul6F86vumYKhqGn6ui58olllxbDyn78I+1dPd2ArGLZN
tpBFNuwfr/sG+UFUlbxlv70Pv//5P8q+uCEoopN8t7AJcf3t6w6f//yFn6/7OE0dy/Us19ZJIOTf
P97u2AP4cuMf+hgVACA0FZEVoVAgHIhJMMWqZK+3l+bKknQbvI/UMw81g9o5fsrjD1Pc2sDkDJpv
elkEOrlSgJ7UA4fxBUEZ6g1wEHmVnRYvPuArWdPoDR8qVDoQp4xbaBNrr3+rxxMt+rLH6P+ld8fw
ptRu7JnkoiN4Cxt9pL3WuTKGfAbCG/fs63dpcb2E13P1udT1asB8weiH508vThxaHeSBuE1TD1+b
8UBH3PFvLIeZOP5FsESwtddAmRE/C+R6YmcBxHWSg4fttoUWqlFCihS/zRr0OCIFmCbihkQiaDCU
d+oonRL2MM1b9fbEGs9xBTkWoS4xlfswk8cSBTpuhRsyojYjkD5bXDIyuX5gqotnL3tfN4iSE95n
B0FBhU1DcxT2FAW8zRXNSsqPWB2RYu1edLKhGHuuQnTlHoadxIaFMn7zcsxBXPeE34w96ySq+ICY
F4ZoRFJPtjPqaMvOdaKY3gjEHDL8bkzGwbcIXA2XA7TfYIiQPUTxto/R0lPMZxEFD3r6LPnom3PE
oa3vdoON/oxqHpwGMGPFe3NJZyBOsoeQBUWNUCkuIgIiB2NPXadmP04/oqFux/TJztY11Tx4PSXP
9h76+dHcE4QZJa+VfqzI76A/bHmYp5hBCdck9OuxrbHha0oBGGAYs5GuVsYj11RSfoaVIDnjUV1l
YqPF0FD/I5qoog/NwhZFvGZYUeHidRR835IPaCpM/I/GDh8DYsVX7iqaoYGJRxXHytrkRs0Epgv/
piUrzZqQ0IIC4qVMzYf6G9/WUChpG9vRYUBEW8f8GBpcE6joRqYijfZeLMZqnB6hxaE87WB5WXx6
7NkL46YZPirEWz4WiZcrxqweOngdkxGtLMHF0MLJdyR9asQhvLcqb9W2r5V8pP1CIUDMIhJblxuC
22sE1L0wYEe3jXkOYRqRGqWuoHHGxorvHElUJkyb4WXqdMR12rZmMmrqL508Gi0fCvRydeeiTWbW
TjY4IVUeIhNvXHjWi3XkPNZg1zg1UH0y7Iu5KpB6ev3Rd1dNT60HF4M0FL99zByCzetoA+OYQRCg
CZS9DQ0Mp9kRFwlrGet1LdbMr4KOemlBIDWH5FuiOss4zrX2BDFqCuDkBuo9G7lX1J8T9sNSfNRc
rINKwtTBLVGjYtIhc420IAbXxNOumol/HzGFqXvFvXFIZug18nKYWcdHOrP4JjBSfPy0iP+bxdFl
af6va6Otm6aJJczSXbV2/rQ2CtdDC9fROjNzQgfaYLkmOZrPVayzkVsuzHfc9UWBvbNUr8w7dbnJ
o6bBaVYJgOt6IauOT3xAATGirA1Kj8Wk3g60GTFhrigVMXLS9JAKOwtTb7pBxl4zyOxadfs36wV9
q89wB0uYesim6cczAP5Z12/gg618mkEzI0gLJ1sRf5DqRT7Qo+XuCqpRSjGAl7yJ/WM4A15EJxvq
H1b6UmwxdO4c59jgqh/bj7a5lRNA5vQj9BQQylglsxqsI/9wrmV8V3Tz2p52f//uGv925/np3SXJ
/Od3t3fnIqss3t0lf8im+yajiYUcyeIZdVOoaRSHXfNF6aelV7PG1mPNgWzPDA43f38lKk79v3zO
ljAJ6XQt02LD/fOVlIOGcoBzFCNTNrttbcDiQBkYcwI/8MbRY2iadRcSmHXFWDmcwUjeQIuMGjjM
9qaqNi6JZgzu+p3UT1oZAHE269us4mixahug/qdGI3mP/zwJsVOKXd3Z14gHtf7671+K2q3/spv7
uqlzv6pX45nqlf58x6bCY76D5Lywtq3/zokKCpOzXtxzZbTrv/9dBNf/m98lHBfiimkZ/l8+v9bI
/TieCCEbif2GE4Jxcdj2jNsZfL9z9vrf/Dahft6fXptBIcSZG5a4Y9kYav/82uiOT5qJ44vWHWtJ
ah7ckMcqJrChNg4TevMKmnA2fZha8wwmByQN7Upw09PjSBotJu1NRfxTC7jWAA83ozqcUV2ZRn9R
q3wpTTBQ2SMBcGuUSu+R9aQXe1/xmUSKl7uBY9B92ppxQHPRJt1hQRNrSBNSV4uyFGwCV5Hn6Y30
xgshFntyANzJDiC6A0FYhdMt2JpFf2ug8DT9x8jo3bUOOpurKiM0UBxeCq222WWIgOSJ7fUyI+8a
mSUX4hDNIQpGoK9Y91wDEzXN9baPtsK5EcNdKIqd1F4KyyBwkfw/nvm5+UiX5mjme5ZQjMrcqSAm
ChdYKIXMMAZq5024bLU9mOTVjXRnxtBYqZ1PvdpovDczUl0e9Z6NFj5zZoE7ZD9hyVNVg873MOlf
2USp5lDx1EKPLenYv7spPvEcDCUiRdUqQTqGPrlDoT/RK2LzszTYBDCILO1zl3dPsrnpAEoM9TZl
ilS6w6Zmk4ioe5Q2auBBpIHZk8Q1ZHTPF2YBN1pNc5TMGbOjhCmRW2Wv6nWpDaWonhaLN6kh1xMy
CBUkZJVe40MFeeHgDeOaG/a8md6TKtgGpssWARukjhBA+gNN5h2ziAK44oelMF2YzyHqAvKptske
0keDYFAkxZON0BIWLHqfA97fQBfoGaV3NVva3oHDSVgp1xb0/asYkPlUIGAygGdJvKlwAZI9uQYu
NFV7KwGpRItKJnSHx3yXVsMGJzXv8E63Oe8X54XmasS2MrBpWiY/3aKqogFSDZSqR9XScS4/9uWN
h3BSZm+SkI+SAjZ0Hg3QnHX1vedVhFSbznSOyIFU2zWnfmocHArQXLWyZaCvBWpHoueZDcQw5Y9I
5XGrdbu5qNehda7q2wb2ZE8hhKQ4sNLoHngWpeJp8CDtRdGhq+HlourN1A2hPc74JUqJNX0614So
DpxayRBdLYymAWuN3rtJdW1glJT22fXOwPyVY4O/F6hvSgMzvQTRL3YeNTU3fsXFTcOROWeFXpR7
uR2pZhXCkNkKJyMGenyzPKp1YBjNHYGUG80irY7JOZSMrcBySilCdQMzOFBPZYJAfSHCuWbLE803
7gDMVntYhCugDORDRGyHtamSJU0OBMCb/RsXo7NaL/CAbCiLFDdW7Va9Tb4hi6Du79uxgVrVIp8H
Uc5TRs/sMKuqerovund1iHAbWkWcMdpm3NBByKCLqasoU2Ckw0cIwjZjfiyK215+qCJqtHDDbT1+
jUUVHvtxUNFeil0oidqwkctrxnBXFcWOAvTiHOjQnfb3zkQvn5zguP4o5VONXMscNzEcErNMV4iR
APKjzKT/J1OqAV7PoMEfAlDhbwbwj2YHXRi2ugQq0soQJfY3z6tw7D4WzdUWVhwm4oxxyEhqbY1L
A6THHAili3XQ/fJ5TfXvBwvuBnV08NlFfW40y6GARZNmSTwoJinvVJaO0h1/anTqjGcf5WnX3SbT
2sAEPrvv6j0XdcMh6wO34MGlzvTHYTOMFNlZu1cnqp4WsouF1mlmNiNiBBryh3ywuNmun5p1ExWc
MzmxGES2hvI6a8HWsIq13mvYv1aJQ5XOu8dT374S1rQeWgQNcbHnY0Ue+9ijji2/Egg5RMNifs6D
UY2puQZ0wERbBHYBBEjJkVswIeW+pqSvGaYwnKZxrJxDRb3ROgLUxKWngsShm9PQFnimEMQD0EzW
FQK/0IREqySutEXxfaBHjTeRvpfGLVO2MN7XOWBJ0OXv1rJxxS4MXxP7I0mg2d93VMTqs8Yps3O+
5W2EvvDrj4utiHjxO7pRNzQbiX5K14mrbb2KzhTHyRazOiyXkRmyPRFY3+R8iiMOTeRFM2T9FJaI
xviATVffVcaXnpH/VgL/Rv/dXAbSiakyGMRh2qJr+FQqIn/KhBO5hQRYDM+etzZ58Pr7zsOIzpWZ
2ZbGxM5hEf4eIxPwspMe3eMGWhcSHjRSwhouR/dQEVODxYDlmR0g5PHhsNqdiTvEAK/igSF9YCrL
7xt8yd21Qyo17Kf4kGFeXa666npmBZRowLEb8JEt/SN216rDjkLvmunzkDRB5J39EN85b8XCKPyN
2VtAFNtaWZdjNW0f8MsjUOxtxMfGsRwD320PBqIOM/MftKi5XqZytSxmoNJLTUPfoVLfdkTYJfMc
+CWXiSpU9TsaDemPzSvA6RsL/x58AqCEYTPzTJEsQLITDxLLn5HLaz9F0JO/4ijJ4dZpMj6O8b7C
SpBCg+m9c8uG4La5Ui6tLT4R/NTGUxTuNAGWr1U3kAbCGzU+OdwJi2RZnCZNssCMLLe4CheCqYx9
uDzZ5n0JuUS9fp4D3Nyu+UDDcUU8+Bq1AKzMOBk2k0U7fYYcAOcb3OQaIMjaN4kNQkDepxX6d7If
CUZZZpPyoA08kuAgpxB4AhJ+oi/DIkmeU1c8tUrL7vn0YGEW4oClS71uCOQbq2HrMluIqRstOOSu
TxIh5aQL/czIv6lf3HIUbWKbUa2Eo59vhIehYbzvp6+eHoieP0tR4CfA2M/tTWrdLLMvY3kuqr0Q
95qOLr0n5Vi7H5nImeaXQBxXghYUi7bJ544PPGEb+lI3isnaZIRfExZxwfAcStkMI5g5kY7RonK+
FkGgJ29JzTrXTlC0+P/OHG/2jkOv3flydLw2BCz0yWsJww4BCvZCXFAI23NYrYQlhBH3RAu7nuKo
AKLOTG1jIbdrhbqYJdAXsoiB2KQkzkzQQQUZWjYD4RIV5shgssULa0JAduL4x9fntGuAbRMXooJU
147bwZoYV9FcBB0N/azmtlNy/bznAcA4lvakUFn7ETLITLBvCp0SGtteY3WIUQh3TNz7JZBUj2qR
0FzIYMa5cXjuJnDlann3MQJwJJzc6bbg7K6+DLcOTElCUDsLJ+xAkpa26fEsDjpFmBXvlja6s1A5
O075OsOONEJK4w5f2teM0EHSlUpoHuAS33p01hnSY/Qxz357nWPQU6d94U1bapQJwJ+GZDLXVJCt
ti8l062F0teOTwUJgD3qbmO4+HH6OEQz6MYt9thT30bkjemvyRiyquNKngHU0u/obBxY1GNyuXMy
tOZsZ0NEx4n+Ho52WaRbVfSqtqEU3UqnzsPBHhEgHlrGbqzDvSBRQxWemWQrniaVmoDDMdkW7OaC
3nwOIH8E1KQiO0fjrQVAMGM2S3UC2Skq2bKJ/kW4AERtOXE76HDBRmAtqgc5dceMCZTEL91QpZE6
tyu7IA+BDGJFhwMNYz8Ym5Pgnp7Hj1Ttp4cBFVIXf0rosij22CnHTUbfRzr62Rmg4LdXOHK3qmaP
0VF9Li4jDLiLdAlVkZWj9OoWeIYyv9bG9moUEo1Gs4uj9FEQAt/HWlCUyd2P053q7NOQv/m5Mf2v
Tv9vfep//fE/8d3znz+3/3+0sv/nl/wvZwZ/miDsvldXb8V3+dcf9ac5w/8fgwXVjv9vf/Tr1YTj
93mEuv5//kJVFL21yffy59mC+pbfRgum96uje7rheS7HYVOnGTB+l90/fzHNX4VrGLZn+wCnoWNz
lGb7UeMDy/rVNFza/UwP6HQQ0vfLH5MFy/iVg7zu+KbFVMFyHef/ZrLw1+6O9WNw4TLewH1huRYT
jJ87EcVY96U59EAOHfHq6f5dlvD8eIw0f3pHfr9x/jTB4BX9pTFgCV4RQwzdsk1GGY5qVPzU9CB9
Zq77EZv7LN2V0JDPjZ9RgmXH8C0oAPVHUrBJzCHoA738ToW0KjIoAGnKXt/5zY3WppeYMG0Vvw1E
rmArxeAbT8gdG0LW4OLMLd53rQbKC8vHQTVapThEkUFSGTt0YRsMuwxURzZWlGwZjXrjWSYYc0ga
7Th5l8eQAIlmIPk2cyfM9a14mqpbks6gKiKdW+hpLRNO30K/xy14S07sqdaMKwILu4ODtZQr7j8Z
kEND9qxtneMkBMV6Lx3xIYYJ34XAll5WRMvUmrOPDNzuZi4w1GJ+NEPngRhmjtY9OsLcMe5HM5pB
jY3PZTPsEg/P0hjap6xBadTlE6c4Z1/12Uut219ZaF9Ln1FFCqccK+Jz6ZEOY2Nx4SgZkWFjaIcy
taq1U+nnPp3vKlm/iag4jsiwPFT6cF3ZcJzkmlydh8Q91ab7OdZXwzK+m74v1kJHOwzPsLHgKM55
gUlZfcfUzoTNGBw1uKhWIE1KjOQ1rrbVQkleqCzEuFX02vZ6mVt8DuJtdBciD8mK0pBp6oLyKefA
7lwym6l5kqeMgKviOxooaklNv+mGQrnFcHM70/NYVNGOJKiXNkb0UeXVR4u6TnqUcCoeZ2hRpdtO
gwzTF7uLU9DddjPELPjtWLkBYWuZk61lDGggVUDcmh4NbUTf6WfOaxB8QPs9tagSRMGoh0mfqiuA
RqhrwP87BvP8oPndc1ssUBMHwIxF4WOkB95ap0d0Y9Q+yvZoLeOX0REsTiAZyjeKmpRg3zZEjcZw
lV2ye28R4lcFCe4C2Az6FBiebIimMfLXFGS0kmcNTpmBZZVqos1dlvrlgVRYRvQaYsFuuUI4SfSM
0rIje+XA53Iul6INGr8+psZC78XwSRhIjqZD0zZts0+pMw68seAwcQTKPk1JX8u2H+qa7opvcLzp
3PLMp4hJO3f7FVCgma6OAn9PAXnROpq+5ODmuJKAEWbS+Ybu9ZmZ1oPkw+EgetB085Sn87og6cCO
DQZbWVehyNW/3Na7Mhr5ZbvyG+Y/HLRzXhI2EDELpFBpAIL48QSYOY6PFn9pYknFEFl9s5zus5p4
sLPSO+qS/2MWDJemZFejSF2HJSeYClzeMNpICqQNwTQDhtNcI/mkH6J3n2Ynr0ogalOTJ5eCmmxI
ES6ntmCKB8poNWl2IKGk+F3NqCCS3MklhhsI3alXHscRPN6wFbj9St+118MwoIVvx7d2ljW4j3o+
aDMkr9GtH0QKGQuRd+5nBS5/YsQhfsGkgfNkQvqil4M5MUKlOiffsORdIgrWcSIKjThKQEBhiTOL
SsGQ795gPFQI8fE3t7veLW9Z826roT4IS6fr+FGYFPQLwBagNuG+dsT1aDv4JL6F+vjq9/R/hFxu
xzFHB7fD9HHL5Psy17iOah82vIYqfk7CSaksdNa2dL3UxB1H1k5OCUpazjDSQcQEw/TDiVX8cAWE
y46abwRcdFuTLD2O8NylKb0fB3Z5XSiYhdFOGxx+lB9lbzGErU+d5sPJ8kGklaNHzFksgrkJ8cIS
YUBJ1UxMUMAWlPslhLEANiTy12n4aoseDK99Q/yeE0+39AaerF6ca2t4KGPmT0j7RmPe1Ew39aE/
hXjXgTJJVFDtohomUYDFIrDDHuhX+JbA4kVVuZ1NC0d6+GKT7DPZESM6Bx359N500KrSwt4baGT0
1N/7nv/UxEnQWXtgaKzhGqDCiGK+gCHe2XDF7AhUosuBySC6yfGdbue7XIwFMqhk7WfpjU99XJxG
BGKQMl1awIprj6MgdnN6geK91EZdgVxiX9uLngMUyd2XGf+MrEBUM8aQBXAx+nZGdIEFtkNXdg55
KAnXuKeIoC+CjErHv1h1k5Jg6h+TpwVdZuCHlQ2dmE+pzYSKNtqn92PMVzjXHY9Jk15pego6Cy+u
JKWMhfqq0lHcaXX7aQ64TjL/teje9Dk/xTXs2HEvsum6L1FPmuWSr+zyrQNBTWbDQORBfeWE5WdP
WpPOmFZiZnBa87HRprtmbJ/NAaNhXR/YhyzhvgydL/Y/NpJ6J2P0x+aTeRV2nEYgS80IxJ/MZGpW
tkQDzVl9WHBUctRthbdBMDC4ywHv0iXJiH2hb1DWxrth9Ld5/DC14pj4/XXr22eEt7ex3x47KLYd
0wJoWjex1VwkR2FIVtiTTf1YWvlnTL7d0pSwWcK7drkym/xKWj5hww6EKPuRJtFN0wcVSVeSAJ0E
kZzzlYz10XZSNUn2X4y++zaYV6nbbBmRkcZZdc/mQp91ajlc2JCyolNMWMKiM2Cy651FWEPtRm+N
a7+Zts7HrtMgmnaya/ZznG6l421b6XPWpy2egYKyLZpa3oCq3HyTfXROve7Vi1lIpsV4LJfnqjRf
tan8LibjrBd0OJpwnXftnd1yoE2T+blorYZFNtt6sbWx0uwhls59N+791rgTvbxhDkFDp7713KtK
RPdAXt/huNN7yWi5ZvmtW+qAMq1DWC4ni5MbJ0bjlu1yl0uLXrd7NsP6wy4ZkjqV/26gPPv0rQJe
huaQ+yH2aYquYnntTP3i0NVcKAHZN9ONjbwv9ObPOIzPuq19dzIBmotZQuhZtyZF0DBHHsMFnPnF
bO0qgEKz5z6gu9fpBlfwiyDGMpXPy2GPz5dO831V60gMMObpEwj3qKanZcB9jKw3S6tvUYnv5nGg
B8TRNNfKB+gaLz/MQZNfnnIyO6esPMLUOCWRRPoZM1C11VDuCSZSEb0OZEm3fHzDHH7z3eiUSK9e
A6iz9foZqSrnrullzPpz0mIIot57BuqGrJJyRJhXVeLtnQkCQbTIncMak/mq6mvBUAKw9sRD1IwP
2Mk3joG7QHQ23afkldscqlCpPxkoRfBooH0x5BgYmK2Q+Oe1d7FM98VYIICa4z41gMzow2G0lseq
pXtgtmITjTAbXS8o+/5u6ucLHOTNkKC+pdehD9HRmj0iQcddWidnH/47LqBUIX89RaAP0iViV+HQ
y959Z9K11Yo3qw8PpjVd20LSxBdbzH5H9XiWCDNKnL7xBIweWoRLjzQ38I1jNmpz56EAKNJG4dVQ
Ti+ujl661j5CGtPsPdaNNda7nra8+i8OwmfPV+XIfJkb1IGOvdPB/krNvo3lfKnJ+WtYadvpea53
Jm8mEPRjmfnPxlSuB1PcjJBmieTZ4oGjy57d9NaIdGSgWWXeGzTmhYbpU01CZHUuU+0Q6S6BoOOt
dlrQSi7GxzL3W9/YTIgYcOpfVVG1Cem94lPNxQu8xj1k+1tvQE0dkzlCLKn3aumSlMn5qhUmDLvq
sVcChBCSmsBuSJstkc5OF/Z1O/HdeXrO6TS6UXtljgU0gGKDe9DukNw4RIQhVWoJlBnRzesks0SI
aKps7dvxpvfnY8sCGJr+odcvMht3iY5Vs1WIeW8l6EOo/zWd+XqcyqBemOnZ5jYDlEr4Oe4u/VLQ
z55ncUi96uy17kVdHNR93n6ChVS7uEjB5RdH9fcz9kKiTSfovkTR3dA8OrVieFSfgvL6a1m88xEE
1w12fqJowY7vXevTLGIk92KrwojCKsSIM+1akmJixKajmPeh5V6FsYNqP7mdtBzaW4gvnCqivmsR
QGsOxBUsQNFxwNftNO5jjlaLW3LbUJlEQE6Nut6Ndnv0TVqYwAuaAbDXxFTCjvdg0Hoyy1VsSYyK
m58ic/lKbvgXtxTq+x3BoHs5tAFGrn2c4E/zsOMR1pvjelh5fv3uAn5qLEz+rUNAOiGezVu2jcyR
JIcD/b47j3ldXSsUOqnv0XA94hcFV7TWHD9oedNN7i5Z0pWzyFfukiszg1MwcyMVGzHgAaTeVL9z
AZC5Up+xPzLQkQ5LJMcpGaEynbhdEv9WkrnCFGhTmnyC47KTTCtmbhsxgb0dRNBQhf7IkYLUWHdk
EzgqOmqdl0BZW4MNKTx04ac7VQdbxKeyGSl2EY1ADCekx7vp+P5QVNsMS2/clJt5Gre4ogBv8Ryq
UzAqinDOH2N3Ovm9vo9jRtzKfZPkW+TaMMcXzunTuaPe4mx4cSNDNS8R/8qNpmFvmZgHmM7F9OfA
sKxtmScHw2k31siITUwnTcAmW5hCAaKLO3vX6ubG1qBWtPNZD4kRarYo9gnd8Kk25aWi/Z8j6crn
JtB48GPYLQZ3ToHihO7iwU4erWVZG9Nz55tbo3spXZ6LFdt1YIYuyNbk1Nvl3sqqte4yp7QotUll
6pH3dyBL1f3s9gRPcoV+LzeS9F5RJRhWfDrAIGOAc7bRdo5AcoP9MjGKmsN88SePJjcx45JOILzy
odpn4XhB8gwD273zZufisGAqfofZqjnxuI179xrFlm/78M+zAyrv25LsWBI2QpxHjG3tdtMkxa2X
5IeBBMCymglwyXYlbVsjFwcaRqCN3F3YiwP6quCH4Lgnk7N2uI9sYoYn9Augyrm31HpmcMRVAyYZ
Gtv/Qd2ZZDePpFl2RYgDwAAzYCr2IilKVK8Jjlr0vaFdT+4kN5YXUZWZkYMc16mBR3jE766GBM2+
5r37rKTZBs0XxmYiz9tbGDib5YVgWoNpiGB13L+5720Ln/iowcxeq9I6T/OH7PNbbED7yEtRV5Bm
q6b9yB08oe5eXkSRmrtqSFeRDAnLI1tSvGSRuVvOwtpZwP36diLnwGb1EDvxmUnKg6jmN08qWuH2
GKT6OUDqvx5y9TyqbNOG3p3dGldtYByBc07KIp4QFhMehaLtCIjU7AyHEd78NMHDLhrihJ2PqiCY
p5IvBYMcJsDlb+NPgKJi6+R28scZ2A9XNTgTR6OMs8nwnpaKNkC21SZLlHf/8c8/U9aE7ABLOdRU
spBQPFWatfIsulXPjVAPDI1lbmClC71XLEMoQwbxEhp/1YKGzjyH8ZBl0sCKIlqNOeCeuDGuxTC/
ZOYi2B/p+Vr/yoDmD5sTjPhTXJLWVHpk0lmzgrVMK8XKzapvZn5S6J/+/EL67MKk1jurXviltCeJ
y1w9jIwjzmIDSCpTu1p39iad+Dpj318aw9uQIYJ9AYvTHoPczvTFB+bbZtu1hKo35qOF7huVB998
xsVRTgswP7N/LZT5dId46cnZJt+XjyZaUo42M7yGESdTa/1VU/47M6eDzGXkEHcxj00KsJGhPwnI
nBgJxdaC2i4ym4s0yNEzsjpvFvkKljJwLwTXKYWJXdo9Z0k1EwkHA6nehGj+kYlO2cXN9XF5T5Ud
cZeJ7Deyef/dQV0JGf0tgQzd2DMzo0zmf6LH7RTxm8wNLxSL20PTj391jWU25Q0pDalv8Nl0y3kR
L5LZ5643LtSA6Ft5ecMwhORcx2+qngNWgPyogxYvDpCWESxDMogPf+ovpuKncdLfzh8vUG9cdlVo
JNRUrENEuqWpP7XPC2kwX2EwFDyFDtyzkjM+7PqVKZjyu1Z8l6d3OPOr44hJZmuUn0XQXisX7wJq
gm8tZ6J/zPxaJBdJwQRphIjlmle7NfTeNNNv3+cSkEl8y0S3QG3E7hBSPCRldBm7EU2wJERklRhc
OYmHQtP+qEZ6PcUvx5QQAREhICb2dwZmvFBOuLVmOjK3ww9mDNEWrEKAoQeKMO+6JdmM2tUUrh6C
iUFGU2XtBlHs3xA6gghulCqqLh5643lKDf/Q6vSlMdzi1qjPJZ+gXSlYR859ISBJIeoKLfnGLhb+
Uu7Xx7nDERF9TiKuyAjhN6hy8JoYHY9GV+9G3Xx58fwtWt59v6l3SFGxq++sJpq2Q5qTOMuPHYaT
tVQYT6W8d0JZH82AYOFMWMdGyhXD0ALEMAHfYor/prla42d5MHJqnNZ30H5is+mANwZhh23ZGwro
hclPHdM296H7nAc9v/LI+K0Okw2j4a/JNT68dusBvYDFxnrVW15SE09HHM02UzpKe81LpqmTCN/Y
RjH8fqXh/bihMtdBwCq7X/rfBg20xNe9NrZtra7a5X9nprY3c8e/PuDqpnaf9kVEEzhLC14QFmfG
8vWbtCt1a12K0QoooYZpPWf446aKkBJYfNypi+evLyikauZqmAYO/3xrW5AvxPeoA7tId13X1a9R
Fb+V3V+qMtDI8XkZdBKCM+qsg2iMnH1gGhxbrIkIfkF9jYwqw2S4tZvkm8xjlVPnjCFn6XIq5XbV
bvkw/QoHiyjOwbfUtdQdnLTVcjKPNlEa4PNW4KHPmYYzB56hz5r5EuSJurW78Upi62deWPVunrhL
Q0/nJOTglhtNdEqGjb5dPkSR8+G6DF0blAiCz3FI+AQWSuz6y3fpNCcCyWAfSVPt07q6MwZ+RocC
i8XshLi6OEu/IjhXUDbUTbsJ/oKkgk/oWD0ysuTR9WnbKw0GK/Z7UhBksa+/NRhhmBZA38Ch2zFf
LHE5+gbWDcVylfiN6tcsnsmaLZoPEhJggFscRHbIw+VYy+NRRgDjNSPHGUssI1Z0n70sCOJjlpnp
bt/Dng4bTigrhTsFE6z3zFtjJgUTtdxaR/lvZ1a/gTPwSnQdIZfzJiv4FE9Os7UjD/JViao8dop9
qWHBZstUUAaPjDm4yDRd0dilu8H3Lmaau3eqzbA+klNTzolcex754svaBBltMyCvm1PfWSukNjfK
X57UlpTzzgfiTu0givEXs6KzNkxz3y3cmFRAWSRf7sbVQHokEOreJwXnn4cHjPDTBADbqnmZagtW
M5KWndP3j33mceLx8XFm827MUuRmw0WV+IZTyZ0BQ519K/9BbOED70e6nWMlqXbDF3p76o6C9570
C1jIY1jd2cVh8qdo12nbWgV1/xoz2z80LVO6AT8E+TFm7moAbOrXJ6qmb6d0KxvSEY10/FrWXnPF
uJSkVzRhLhwzEMkF5mqJ59phMgvYE+OHxTU/NVuTrRR2SOfd74cnQo/fBvQN2zacKF7JgSfe9skP
0Xn0BCve5sqkwHENZHRT+5kSprZOmidrgeOqAQv/LDG+1fO3trm8A1n8thXs+XoSu8nhQZELTrKe
1Oucs/8ZewOnoKJkKRl/KQcXTGp4ryTYbRPLPXQDh/TymDjkQbk2Mucx50G2BW+/1oAewiqCFJUS
AaYwiphIJH17vNG4vTb92O7C1L6Q2WHu8yS/zsaXC9R0Yzmjv3YdZ7x1XfR7A+7tTdZhzDCHPlxr
ouWdOUv2Q/cEOqE5eeSnoSdyds1svRmLxSPC3LYyZ+BTdd+9ZR7h8rIBsRU27RcgQmNnsTLdd4Z6
QJJonniJzFMcq1cnFI/DwHQ19fMYaSWeb1/k+YawVPyIIUO9BAnnNu0PE8ORjZu3jFJhdoJxhnqL
9Hx88IecGHAWc+t4GYsCMb3r7Lh7AKCFCs5jDFBQatoR4KzezwD/4beom7zDXsKyxJjSnyzqLKYj
6bnssjcT1+B9kT+peUyZOBnNugCnD2+Iy0wq57Yxv12cpifhQ5IbHHLMYjwidRilsAc0/kUDQziO
UXoEyJZeq9dsXYc1c8ubXBfJgxNHMKdah9hQtv22i8TC6YYn38AdSD32mafT2YlZEri2y9KnznFU
qPFlLLk8Iw0z3zL1NZpok40exmaEMwNTAR18GURbnh2cM+HwkBTQ0aIZZY9W7rcn6Dtm9LdOD2Sn
Z9oUlMriQiIwYISYnOYh3wrqemqMZLlKB3LxEN7brnORtfM2pou1A3H5ov97GooSyCHFUjObPfOr
QKFewyQBeqYn2GGSurzlGGiT+VRl5G3YAo9mZ2FEq+ZDT2i1rmjFhuxZ98zGpkrjl8JF4/mT3gn9
mcxkr4uOVaJjAFCJ+7t5XGI8A99bmQUtZ4b/esbL/9KQps4EUkFX6dPK2Y8tF4btGkfjJWLcswqf
yxECxTWExrXuqDlIjwEvatMrgNrB6ByWyydhE9rjO3XQNNQfRhYv8GMKuQommIW2uC/1s+sP1iHq
n0HZAOMyzFfRNv2K7pFTKJ3f/NGSW9E5UB0HsPrGqDcD01TDzT4tm81QFEDactRn4M72qvMrZgSR
fhPNYAMGZPoRoB2fSXBHYAXhFTQAQkzyD8y6a7CRMXhKyadXAzD/oYEPhka33OTOvKPrWXbZFKUz
c9Sh4eok/o68VbsGLcxZxAh8pVvTgoZOpWACYojIYMLis/BRgpUqbFywBQqvAKT51jTGN0BIYG+W
lA2g+GeDXXqJV5n9df1uRlIcc74bawGeXqMCA+XRmEEC889Je+p1OZ8YnCLRA9EDH91dW91PKgVo
+CqJ1h6PIA9Ts29l9OnyykonTfel7xA05OaffQLatW7GM1cPwsr80KG431oQQmmkDHEQObI3E3D6
kLQO0cO4H825PBqg6LeqZP83ISCcpIWyWI1v1WJbD0M+O3Oi2ROELKMqqoGKMaqZ1JusEeVN4P/O
VsYVCzAR99VX2GczIsxlzxUaB2GTV9FJqiXZH+2KGq019TGz2wc2L+VhzP9QYr+znU6XN8Nc2YX9
WHVWuGWHSJOuy6/JPzcDGxs8ZmJT18m9BbHlFB7S1gMDHkynNqZ0HUOy05AlbHRlhtvAcF+1V1nr
xL4dms7cCof8lLBL0pNsvBUBv1UK/YnebqMS8mUnsSmpexZP27zBa4/bKbo2NVhoWrY9YQb6YayS
L3hWeOCmGgGsFDvk2YikZwHHFd9jOCIcbQTzdjXwD4TE6bKdxhlV+Sjc3Gx+jadHjJByXZfw1ota
wYjt4x370KtRF+QN2xmMzHRvx0w1MN06m2kaxTqpTXaUaIkL2AVq8QTyu5DLHUD/i+lsbODOMqvU
kYSyjeLm23DUUwW15HBVZHksBO1AQGWCEH8Nlbj4alpIsrrZiME/uLV6iiKGzkM6EjzkG6e4Iqs4
dvgskA+6QXRQrYPMhFtuZ7fmmGFHsF1sTOF3ks4Q/SVATkCYXKMwiLzdaNYeAwkk0Sp5nbTlH2Jj
UC+1ObzaIRA+ARvgpi7SdhsOqHGxYM24EPP3HlDJfpo51L20XoNaR6CKyTLpSzCvHRxY5mNnv+6P
XUjxMXoNbnFChyWqXT6A7oGe+c7z2NO1CG3RRzdY+UzaysxW8x4FxCkgkfsm9xSUTg8XgpbeU10A
8XB7xao80pdAAjIgLiSi541ZRTTjsUVQaFk4SRrFDpGFwskCieXn7ckZW0btFbP+ZnEItwl0pJyM
T/IDfWYYGwD6GAnMZ7vFFRVrWgyz4e/qqHk2YNzvFMOCehzGNSsWXj8P9VnV8dXSmivLadJzNBrO
1g8IKPJyuLwz8RLp4uZlntRuswSmV0au7kabLuojwi4bA220yyZnB8uvRDKEirjyudFHb9p4Tc1a
yUGOD7Nq08gQ/LsOARxxV/A5X+ZcwTpSMFTontHqFxDJkE/3hLkipls4ROM9a7VpE6rhUKh4Hxj6
kIw1zss+x1GnfUYVmpKPNCGYOuN95oZPTCMRFLWoYPPAjvCSAaQdUAo1M5gjSrjz4BYPftjgxFRm
ckL3uQ9aMoZjH1XhSLDHUh2X6AkBkWIzAN/cbYfSY5+qSXRLp+qD8HpIUFHyBZFwXRQzdmbD/oEf
z11ewB5hTMMbOCLghNNPDIxduowpJnc9Ml6NneHs+uWz34rTYIWE4IFFILxIPLpVQmeBNWXpe8uA
vYU5m2o1VefYnscrsJEnewE/pxPrVIds4O7GD0sPzla6d5PiJGX7RNEstu6HaiRH0HznRTM/kpm+
EuO4GjO7OjlWiS9LIj4qZgkZrvuNQyMh+nD87JEa9Q5ZuqFLZ5fDaPFTJECCQ9Fn/7U2/TjeFNO1
gRW4Ea37HQnrHo7Tjsrczd6UwgXsdjYiGYvQDHqZ97GuOlyuMK+VWjBW0K74bFwFEiocdTicpOQz
h2prDV6XFX6PEJhifZeNaP+58B6xN7FMIzV81TvI2K28uM1iTN3uwL9TlMWlCuGB+2GKhoqqPS/h
o7U02qsJGTKvdHivmiPuo0Nuuv4l7Ciz0t7ftj0+T99Lvp2OcGVksZc4T586SGybyTBxUmWQpCST
tRtC3Zkkg24snIqQF/9oFpDlhJF6qw7ZwMqBjDMm9aVPsIuYoXuoM/VTJnW9bwq2OlFPZPMs4u/a
Bl5aUdWQtL7l+GTCVKLxtwXm5tzxm13lMzQx+B7YUIKDoxWCrLZhARUEX23mv4Uzmi1b9Q/kNNa3
ZqZ/iTHMNn7kQDHX04HpCUE+7TX0eCbJAmxVV2xma3o1u2zTWEiskdx0aykHCFjTjTCh+cxedu8Y
GA1xvTMvZfQLXWhDGqLaWiZSLYQdB7xmqyYnYAR0+lKFP89DtGPuEOBQWfBx8AtbH4ANJH95a4H6
xBXii77e9IQF3kyhgCuM79llHE0JKPZB6XAItBRPM0QO5HzJRjbF32D72EHrb7KY3nrNymBRtnB6
FYFZbr1MIgaYQqwpyHUiQhO3TfFSxQ3by244APTAPchuDB/dGTiZ57Kmd5BKUTMPOfuALNj1tWFB
kM29zeR4h2k22U5AtkNvfhrAHOwCVhv0/hkIXM5qYjyhf9R6k5YktgvP22Yj5jmUFjZD4oBRYiQ+
xjwhv6gKX7I+Ombadk9Dnv4qSBAkTgbuGhvNs9Ax7i0vqba+Jx/t+hflZXHL4blvcTVVyXAF+8mp
GQXFhqnoKnKcZJMrJEM0hQDx4TdZiMw2GYuuKg1h/+OScB15L8jNuTEbLuTUbw5Frgm3C/N+12jz
WXtfY6HM29AiDMFlGyrVX5eQ+ysLl330jLpfg9tLsm7aC2s+umzHBEF2XSPRYXlUfKosHEYvZGzw
Tz9EmcTn0GTeaqijhBEq/huXiCYymRzgX2s2baQihu+5Eb2blIFZVDkn6RDPxWstt1NN4KP9yXxw
2jTKFDc6A80/Jf5bNZAD6tOu812b977gxQ8QyNlyaDbSRfUf+e8p/elOxh0x5T7sbg8vScGNd2MF
C/1UuH8sTO+ly7IKrR8BSoQACRiRCcsZgihd8FBGajECsvhWc4zJSrWRwyeGIQ+Ti2WGMVL7cY/H
HiS5EtWJq5AuMC1fpSY8xM5zQboX94LlVC3tHz/kkYKXyL6nemD+GxPwYoqtqGk8oE9lZMBiQMQL
6Y9PEg0g7erFYhQnQu8lCeOLC0FCciHa5ftooAwCg/9ISjnsxpllqNV5x1IYK7+hCKXyYAIQllv4
nldOpP6Q2SU4hP4g+CLBYkhw501jTtwG9F6zulO+S4VIxQmNkvOaRKGga8W+r9NlZWdgzrX8DfCo
pZgEhutgS9lavcGWFqAjiKTJrO9MPxi36KcgH8PdGCMiBfluU6++8wZDF14wugTqyFB/u4vFVmhx
M1MW6MA+Ozpko+PnAfgDrkGbKxFOHOaWDjFfyPIydx22T4WiJ679lQr4ljypG3NJxSGv/a0gldio
p2u/YKcaKEBsG+YbEmExVLRg5wITeQcrhl2RLNkEZYwLk9LwRjT6lZ6IXFeG+UmOKA6IMdoSuv4q
ZDw7QjX2rU9PuIzdkv4InZYbPKxb4i6ba6ZNpBM1v22aCLS76MfiAAYzAqW9Y8SIEix/PRuk6nhG
8MXWnXxX+txt1ZIl7FFaWPF3brgOgBF1ZUZBaC/r7gz+WDoUrxxXe7RgfxSaNWWhvIPjyMpKb8ae
t92EdrUldqnF5+4Fgt32fBIhIip/cOjxKizE+AbHcYzWnQeX2Y3xeAaALVeDmDngUR3yaB11Tcck
4lpusoCTjLDWXZ+RQyIGpo5JuFhnyUczORTQLt1MPtMmhhzQurNnCs3H1FcfUYuASiX1m5YIQyVE
OFZo61lH2FBA0CJSHe/7mrJZdIcU4gX6oHKhxaMgClugaxa4MDkHBysfn01o/wlLFxxaLa9xl+3D
NEC+7fJb1rSCeioemA4tTHmSvxWa5/CnkcxfKu0YZGnE763L1Gea+ejSLO7GagC/H3r3bWapjSrr
6cZPjBcXvWXupuRsBK3LhmC6lFK8LEDNm+JhWijKOQxBAvZKuaKbJoRA/OnZf+sSHzQ4DurAY06o
i4yplQU+ZkDdZ84CRoZU+x4bCWKH7mRXDTdjgJulSIofZ0KQiFbnCUT50SZgvBUZAqi8QjTho0JP
GZ5IZr1MH/CWIiwXkfNA0Im1Vun0Kfv0GYHRyu7TTdXU58JTxG/r+c1OUdqNBBW50vuMDGqjAA9O
0MkbwYAvl+oMgvDHtc5G9ipz/8OIkNs5sDXp0qeMnSdDold0TBGKdPRzCY/QCoOY6hk30jeNNANz
Dovxa5jr7ZQLD/KXLwH2D+yg/iokphuzCt4nYKx1tOBxk6tN3MmSauBsBq8+1shUwxm4JlvkOw8B
SG6RXCRAtgeGdQKLFFE9eCdaQo153XpNh/Kt6s23wfRqtFBfbuU+eLhhK0mNMS3/Z0VnOzeAy4Ez
bdivH4Ma1Zld8enwKvJXZwbDfIy5bU3gAqZofjwJeqdOHwJkqVGFSbdcfgYziY4TdOJ+DJB1Je2W
4B5kCozrAZnMHpM7XaPbaCzSkTtW6og/wpVldlx69ITkkr6ybXqCCHZ0E3IYGFfsaVOpKCOY9QZl
OIYEBCzy3utnkB+sBZVhnzunOARO+C0IF5nCH9nhTCC39ylvExgi7L7yWHypqUYOaYYvA1mGN60z
3cXj+FqEPAGty4xn8u2DY/fRurUEGQn3chHYpD2/FERaevvafpRmuW4hwERyocOI+LWBxwBHRt4c
uBC/crsjcRGWPemX7jos+nd7AO7tCxYdxowXsvAJNm/il2Jwj/XQg7eNFU6J9gQzvkcefmsVPji2
edpnrnkA8HkfxYR8w3QaHBphq9LvjZy+q5Jcb25PiNpcmvOhnbr7ohUHux4+CxyDRHTPmFtjGs5j
oNGMsn9FydIHHzpkW1i3x9JkQ80UyfZiJOjGd+phF7QSVFRSVl/Wu0tRXOFpK4kKDUMqvtSkmx9q
99Cr6Umb8uy5mb1uND4Qm6gDVF6nyA8PcVZe8zk9DnQlvvnkoDJk93UeVENXHeykVUE1aq8OYo6R
ATlRTExmX8ueZZ8cxx2NjzXVF8fFBurZz7IYLpFOvhgQ1ZZCkqMea0vfFVa/I02d57G9zknS8uv2
4OI6pmNWRAXa/8mgP4SK8NIswLJLz/w4Icc2rPyCooQispBvrE3v0GA+qJjsXd+4wzsHURFPPAwh
BExIRWUtP/uuQ1kbsmf1uZUsvHpucLZd8BUeIQbLHyZ4E9hu0TrsKY9eELFC2yo46ZMBEwAAvU2s
w/2cxb8zqXFNLE99/NcV1h02dEz6CY/05M7vRprsSE1hycuFyXr6rnY1svHkEDdUje3AHrMdPyuR
LkGX/MrDkKwxHSIFiQ+5BicLd/c5j+192f8ZznQ2Q01ytLnT5nkKKObmLkb+X2JdiKvsET+wPavP
mLaEd5rwbRZhq2VDkJX4cgePh9Hy8N2JW1CISyBy/hU11dauyYJVFaLHUft7IAIO9SGDqpBuhpKB
Lys+ENQiW+bc8Gye2KUlmzSXILoE5iEBr5dj/7HKYg5gJrclt9ENQOycLl18BAwPyayLPj03ZL7q
6R9TR8cgtu688UVlhCAFFfv0qQcZ0LlXfzHQljk0ZyxHLN3G8tpnO2J28sj7cIEMQHlkYhbNv4IE
Y2QZ820b569TJH9ax2LXMLOjVgyV5yjkccy4KSv4jjmLW08w/SrhBFXG+MVmxANeAoKBUQHdCH2H
E/pPZLIfhnFZU1UX37eeJrv6ihsMuqxAb0wd/gVOcsk9512zB4KGs26LDosIxh0OIfcMZvOezLgW
lDHxcs2KmEEuyg6nfD0UFxGkb1NSVww4STnC17ypupTEEru+5gBEIU3wRFJkoVRPEEs63spQNAwU
uxX0jOwvcHEwgzEnYe1sxzH+jhnyEr8fYZERfsnWJfClS/7gdiFyeBnq9KdClJs7ySPU7W/WctvB
XOiOcqSL1T8Vt0lR5Vu/MOmYZ6TnqLc2pcDARHSd9aYY44Kg3lV5c/C0PDh+f2vNEZLNBbecMsQm
oWFnNOWrnzfncPQZV0p9g1qMnlDVSIpsKtdEXxKvQwqMpw4IF58kYSrEiJBMZEO067KvLzw27/Fr
EKlneqUHwZfNHIUQR0VP2LfnQK+XHZErnVsVzU99JF406GRrfh7QRCO/P3tefoXAShZAbv/qfnzB
z4J/ysBERYLNw2BcIm8+u3V4wi8CHZuvErqrKieyzR0/OmViCGsZGKMSvZjNQrwHcOOYMNuI/ZlQ
zJbFTdWi1MtcBg0OdVkRZ0c0tNBAbgzf+/HZ2B5GAjLwFViIovWqkrhiNcwoXJPOWQkSY+GopNvB
ce58i2OH+IytVeqn2CH7l5itZ992PyP4t9LnHWefx/MtiWaio71zeqWwgwWUloo44BLxkOBndoGp
uQyBYLO1P12bsniNun3Uji9es5w5yDVvdJQ9D4TmOKlePqm4XCT5kgasEaAtp1xHW+EzDrQa+CFB
ongGi+QHtvZTXCdrzXa4qX0flgwZEmUbUTfOL2377idAXcvuiSnUayUqNGJl+eEs/Bn20Rsjde/x
lL0V4UWY8S9jm8Ruv1s1fhaFOlFEnVrhMFVGnZ3X6Un0wR24VwOrdvCMZVtBns8o17nffUUaIgUn
VLeZuKP5VjF4uCn77JFyuL2pAhT3dOegFWdiOvVb1gUkqrgMVSrjfiijd+UG1lrUxhN2ehxOAaCT
0Q3KTedvhSR+BtsaQYDNTjfDbuRyQmPxUIfcXXqceIFncPZJOz472jllCFC2ym5fItzz/BEgiAZT
XD3QjlpTCy/Iiw9y7n+WH2+sQsjI469VCQ7AqruLl8Kt6yg90BU1Ai7UmLbVtqk/UCGVR8fmEmo0
9hbT5PPLYB51+2xAezyUiuUx4oEliJoc3Rp7Q7i4lIysv8N+7e2crCf6mOHcIWHl2UtRHMNMEdY9
wlGK5fgcgunl5cQOwMjW28K/tAhzey5GgDdjRxh1J7GGROldLxy5MsQqMj0+302HHmS82Aaxd2W8
wtR6DXH0rZmlX9u+/OoV41PZMi3o6atYfK6BRpBd5bjgHyWSgfcUIuqaISxw8Kj5NJr0vmHcn8ju
ATUtIJVxi7oKKOcteqPoMLawNJxoUCuiAKKVqOeOCm6YVpbRupvQATMLRb/YUD7UDvlQ4J+/xh7D
GtMjYx3Z0AQsbcIaYYcIJ4ppheLQQZkYryqqR7Majgkvrt975ONGwclPMZjO5NMgOjRPVUBwFozt
YovfcZmHcVVUyRUF0yW1UbO1GKHIXB3keh7cfmU56kEktMQCRpHtnxABmoSjBcfepj40J8CbrEEZ
EjAmwTyAEEZlf27RMccVUDBS902W/EI04d6qVmIbWaB/8iI/Sf5oRK1DoaP/IqEuy1+zxek/+6wa
wtIsdnCdmYqZq2LRjDT2KVN+im7Pu3KvnOlJ6FAJWEZCjfJhlB+ZRXHoeBWhRVjpLe1spR4schqW
wsbGbiHaW+HPu8Rm0W/DINDxAvbkjK8reWiS6Y7tz+3Qmm8OXRqpcCcUs2aX/kwV2+auIo1T5zAs
CJaFKU1AArv0MbfGm8HmXXBHEW0kl0E6VN95gGHFDr+8wPkJc/uWlupbMjLPquQp7wFqxRECmdB9
q8ZjSSonYs/51KXqlET91g6yh+XbotP+KjWtW64vmMxQRy1MhZz3B/bxzq29VQvsYO5y9ptFui4n
5zssmFRV2VcZ36LDy1ZOQ6lmZ4SshiD7qZob+8+Yo2cV1+CW2KjBmAjQiy4/Y2PYvzE0WVZlDxUD
7L1OnpXDnpUJ0z52e9Z3UJltE/2VLWDXiJhsP6br+BJApAfBvCLSpQnN54QJbFhNT1HSftt1t0sK
mxAmjwmMhWuQdBH4OlqzMbRP8yjuaxR3rVV+8RFeRRnRS4N5Zn16CVV4a7TVo50vVVaDXr4b5/PI
RKl0YGr0D0FOGxbxOAz4Qbhe+7WwG6xXXn1XheXfUA6nDirNgOS+YOlwA2EGJgRxDrqcPjBYfLGJ
3OjOeqE6gifhPPoMBBrN+KDias0t3FPd2/Lfjd3c8enetwuDhiTxQ9+RrxrMPH/zkhwr2rehAneL
4uVmtozHkG0rkm+1K1unvQmxAoLaiHmMvHzN1upaqHxEjd8Qo7TNCLdafoemISKIfrds3lqFLggq
yEWr/sXxOIpcwO43VfxN5YnZNiOrsCdMx/HhG1F2EJ+buVc6lK86l1e75PKjtCM22wvXIWAZHUYX
M/duE+qPkuseVp27V16CfM7kJG18AbkKtenyOvvdKOHM4MYe2vwURPZVTNYp9uwnFDvPAsuqYTV3
XQ3/Y4Qh0wfJw/Ib9bLf5gPRQdH83dnzLnCfk6I6sf75ahPIR154KHPj3Pfw9qZD7xnv7fRdm81F
G85b67Ftd2vnvoy8/RJ60TLoJ8LFQ8YEi3nVBe+OD23EBbCWBxLSaZdeJUcms4+eOGt/N3XhOZPo
8VDng80ha8JC9AIaZF1LeiLwpwUwFHmOzWrbCUmS16dSuArK6eSyE/SWZzoyitexAS6oocAoeW8B
vMmT9uDO/m3vd+eBdiKgjJJme2Hfcqh0hnKPvY8a79irW/jg0pZJZmQ1TwM7Jc3wXkflPdl53J4x
N+zSqsciajcEkqCTxVcZUTfltXGyRnQpZc/MHJHCJeevtrYVNb55Kjw2rCl95jqI7ftKWzCqktce
JKE0XHySsXkfD4iQ2GzRt+dnF3DyjY8enms7IemhqN440Q5jep3bgT138j6g3iFGihIOxnuyhHk9
eMgjEQs92QE0RvdS9Ui2lQehKzEGFA/jgExEviR1+VlRsGcxz8hgZ5z/wt/bbJRhpkosQCgccYD/
4br6Mgv2znXT5OvpK0ZUsgrj/ttEZZRhQPczRlhBuYNQREScH5kkS9SvOWPLzhVMNxVa9oT57Nbo
sMazZ2feRRBQ90KuEuxlmHKB1TJlFGT5Iat+KnKXhJ3p1ikKvFXYFgqbujrOooW7intdiN+EBp3I
5GbD8JusMjRfXRriMUmBD0G46kaPqIaqpSyI0eoI7AUDrohCFA9zny7HyUKdmhmRWNwMZWOskvA2
F0iSRJexe5LNLr14Rh7exiUnDVANhI5sPpX4CtKIQT1EHFODwUmWJiASbH+Jz97SdD2XvvX/Egj/
/xG2RUIz+d+xLet//7fiN/9s0n/Ftiz/yv8lwtsQ3C3T95VStm1JGK3/B9vi/cNUzB1NIPG0Jsqz
7P/CtrjqH0DucHrb1BnScVx49C1lE0QX1/mHC7/T8n3Tl1L54E/+EyjzP7g7/83h+Vecivc/qa5y
AcZYuDRdafFzYEfnG/0rTEU4aeAgzDRhfc7TbV3qlyHJxH8Qdh5NdirpFv1FRODNtM6BY8tXSSVN
CFm8T0jg17+V6A10qxXSpAe3b7eOMMln9l77yEEJSqiejGOnrV/44KOVi41zLukMTEiNyeAde4Ee
snRj9oXN/SAEg0ZKz1pW49XHsxjZXnEZa0LCS1Zf0Tx2tw6piKHLKsCkb6iixGqW49j5koHsoZ6+
pgE28q7wORXRnSNGrsI4+Wi5NRmMWMmYg6AxJVfgMC3ZN6v+gPHAXUh2MX1WoWYAbGEKmktBEXgz
DC7xJVaSAaldiRHp0Wplvb/A0/QA7QW4KOcuPjukRJzM2aOWo4RDor9EnTdOP8bYggQJBdXOxVvh
s/ViNBpklnE1co32E8VrVYLuWNdRhFNuf8PyIh+K9aEOPoBRfSmtWCcQ2UIdmoEYWFYiKrUceIO0
TpmF54cEl16FuFbhyKodbtODriNYcWniBmE+/PY4/oGZY/Mgtb+hdHVIOSQPuJbuB/QzpvcO+q8N
/dIvq4m4u/UvCaSx04j+V8CNTkrQHz46c/h56P5G91KlNnyVAup6UCTKloxUovGUXbC7MIjMQ8lO
/SZhD3vMFutzXsdvnVUl4SrogqfSXMJ6iJ/GthEhLvNHsAbMoSpEi6LIr65e/8TwamMS1j6LdGwo
75wHd+V4XFzogbnv71oyXWNUWk3j3WVe+TFw0Vb9/YJ4ivD8+wUxdGBIbBttl27B0e13bGHKNEMr
dRaRXo1zJy1KsXc0GpZSal99f+VmWdMPP5bIMNPKYYDOyGbJCBtdSYvpfIGZteD7RgoKu5gVO2GV
l7gqmoBVJTvRaTZDQfI8yykWQTWTuwptw+gTO2gZo5p8OcV+DMqrY1dd6PNVZ5Ox/QcZYuij7YIX
pJjYoCPaJsQldEhy4xNhJnvTXqqr0pKwMEMhBrj7JF1ANfYKgraw9Yz0AJDTqwjHCZO4lXJT8+qB
jBUvzJJ8jRD8YXeC4mh3IF4DvWCtYxEM1HTfR6J3ntMex77MFmB7iA/wYeHV0/uDhGg8JLAQE7Lp
P7kKbeR2uGn+fmNMddy8vzGgpS038H2MT847yLStJfy+lLHdinw5kh6gRNG9pINcEW0SByWqwTjb
c5mStEkFxW4h99jgeU4awH+FglAHAdkuciR9MbmVOtNaQ4sf7IYANxNHC1srHm1kf4wxgF+Ef//5
xn9PU49j3qa5QG/jodVGAvCOLM7kNzZWchh324lpJiYenAG15FxTgvCNwPREgAKhSTxKrrbOd9KI
8oZah7Rezre4ekDIydCAJO8FSKvIbcSoiQAKpU+nv/9W5x07nN9K/ofp6jgrHZ9BkDo0fsNo5YNF
bTJOSCpKyduvQ/UbmY9YDb2uXnofJCFwu2QYELfTslsEFXlm9yluvRmlKQHTaUcnqK9RkLUVVhLN
2msZJzXZ9HvfhERoOSno5donMNqh6ndSkMCrkaOlqojEDpulK8N5bT+VcQuViuKb9ZxNMd9aN5rW
TFCADxSbPAQKPS1prgpRBIdp+spQ8HPSuW6UBu2ToQ5SNCjP08zWPy+Q91ilvNWdVFw13/tAAcXA
23QxNjf1dy1Jb7VJHw+GX7DpbYfq5u9X1XjHlldX1fI85pyWrvs2Cpb/XlV/ddYxiUl9XWZ+GD4E
wGOrGS5OwcLBHfszcM9YyfbwjqJJtQoGkmzfP5dAo7bf6lu8pL63XsiNQHLr7P/xA/9w24HC4zjh
6CPXy3j3wc9sOF5E/CroKr+ti9OGM8tmW6Vh9TIgX9touKeW4WrsLrs0HS3ITpZ5DgLyyf24sm6G
Pnjx/PpHSTJWW1r/eonM918rLiEXkMfSAkwXEGnw30uI3SceKlQOMLS727Zk8hTU/hDqiLbYrpMs
xi/tVPXdWPpbxiCC7Xi+hFYswCxrBroluSF28jvd5CFaSs8CauwGkZu/Jul4mSxoyiZz2H9c2XfA
enXrYeOT12wFvuGbtuLW/fZCTXIY+bWlRKGJ8k7xSLH40mKxB47Hx8IqLYBCzOxdRQml+cZgwnpn
15ZxcrC0H7GOAMmb0TaacvnXY6nwe/89V6kZQQNSLho8nvr7Dx5a/iFmH88QslVcn4ApPKGFMoBc
Pyoia4uFD92+1h6tYPwJbUQE/zgczT88eT7wU0CFuu8C7nt3fbpybdppVNaG5mV2guqABHCNELW/
4GBAyjCaZzHeYTvpr11jHVrfiSS/e5fPFqhdE/IGMeXQS8v0zSvF/OB5ErgRD2MTVMa584aLYY+k
3Evi6Pn+CQsAV2ozjC3+8TdRcUzvriblsm9zo7miJpuv/97p1fAkogzutJ/j3KiD4iapGRbYo3cn
x+Yb1ebJjfkHJDdS4dTiUABA3bG1FOH2z6cixgKROA+4LhigOSwggCUdoA5/1zgS8X9SVZstwHYj
pnLysTrulcOwtHuYHioM1pgQN2osb+b2m6B/YHRYu/DBPEK4MsrlhkMRC/lVV4F1rrhnmCipDChQ
AFQgK2VBi+Y58uY82E16xaCjW19IDUke0xjLweYg6pv2x4h/os6GYZ8VBVajWn/ZjgA3BsU9SOyb
fqo88h2/DwcEnTHiFG0uyCkz25XBzfoBVSU+ZBZ1lp2s0aI+6yWhRWvcLzeT1jwCN4PE7IhISyv8
UpqpUWQ5nyFTGE+ZscafBpbkjd3ltwkR4ofS4a7mMXzWcXS6gyYYz3Cz+zlNb9qVv2xg9QwZEZop
C+k/XiP7DzcepjPHncVr7hvWu8OTS5/nJjIzdneMsPVKa66wii4a7dW1+oEz/anzOvuuqv2vjrTT
szlD7x21m9myAOQOgwgdxjXx5BLNpK8vVhGsUeEtu0lw3TIzfnSM4I0IT8T4OreRLf0NJZHcd4v+
3ZjIZ6gV28vu+bI4THo6FLU3E7vHm9ld4Imzr1/VJ3Nqve7Gp+lqSKbbTTHz+nax5T+uxh+qHdf2
PcPkZDE9sFvvrkaAVr4JGgjbfbHMd0iVq5Apy12sQoTU32GW6Rr1MvliqoiS0iKQxp2BC5IE89Wv
nDxsZ+eN5CdqIVW/ZZV30MBMaU3m/eur97/fFJdDj+9d4HJKo8P57xs7Fo1YukQj9KlB9qyCTUmV
xOlRpC3oBMlYUW1z9eY7N4wcXIdbPNLBAO3Wdn//TDh/KLxcPnBIGQNMicwD3p2DOC9sO54LBr4C
qjyCcvbO6hkOfAluxrG/pHZyv6oEdtwcl1y2oQzgtdUtUvYlH+/LpP7yq7CwMwXwrb4PxH6oOsiy
RtqB9ZapVn+oC2Ug1xoGUd7yDdsENoQVhiXrsiQabC9EeuDtoXQ26LuiRtPdm3ZOnrfTYK3a9CD1
9Xvi0A02eAFuDEiAfW3fa5nAFe06LWK60B0EvrhlQKw8f0Ef1x4WpGnAjmEv1tohoXc5QJtmIQXm
OS41nGWY0Sq083W9d0uUWGBTqQ81FEa+fNQB0EPk4Q+ra3kyxrQLt5cBESq5Cumi3SaF/dUbUe1r
pnkvJbiypYmsZNnN+PSuNA4kZ8O/0u3yJAzfuCJFO/ZLJe+AnAdG4EG7qb+SVwkVsCCvxEe537gz
gKEaP4XNh2TXTLFzLofmudAQLK1uKQ/wkncIHkiboWIiWMfdG2bxNc2pLHGN8rqVQLiRT36uQKNe
EATDcMd8GA7w30MQXfouqX8ag4MNtZ2XPVP9pxT/YiRzaPdl8c2k0NZ7Yo3hSi4RGrb8hsgWESL6
/kg/8CoLZDMz/pWzk/V9CBTjdTIXEVoNykDbr8e95YljgnT3nGoy6jIDA53ok4uLaJZWXX/R4dXg
chf7IVZuEFXF1aY2HUj57Nk/nLdWd17hsHiMfRBfWxoigCwDKWQCnk7bhkIMNV3FQa9hIGbrYr9N
bLYPZsC3aStcG7aBoVDMxlmZA2qDCe3CBISSJ+px7lO/tyJMyGMJxt6Ltkd+O+W0GiUiadgPq/qO
eLH92Ak+GuuAJn9MzWZXZXkXjXl8MSTFKgAtIF71sJ80hi+B+jYuqpVDWrATRm8ftsOkJysGwQ5n
DfIg9rjOzne/Nim/AGctUQcAxYWbfU9WenyjYP7lA+hG2cP223af9BLsQjV3Ya3akaJvviJCGG56
UmLRsnCsBvNDMFAa1w6uKldHiUlNxR/IyneX6PqwL0Cd5119DaZcP3VTwTUYAVBsr5K/Wq+Ug8jJ
0Sfct/PwbXS9z0aLqCHTAIktPRl1Ka/ByMGJFdJFPjgCeHWE9WrO5jVHV7zvK350xu18wsjR3Hfk
EHfSvy/cpHpyNNk95PM38iOvtKP0vzb78MJZGcYHjdyhrnIid3pMFgUd0/Fp2FaB0qUODj4ZkMU0
GscZ7TwliwQFvKLDgiABhcL19tuhPhsDOlvD2QlTTBctBVY5kD6o5S1Pt4tCcKENW+63GZuHLfYA
zgTEaiKNa9zH0AIG4+uSMfTAlizCykfklGeAkrf7iqQxvWo5FOTtsfRIOcUzBkjALIjyRi3iApXS
LMz+6YtHcjTUuTYyZnqYWSSshrOBP29pVWFD7ss4O/SizHQY5SD+2Z6XKlWvSpudnBgdRxk72j5p
udm68y3RNSzv6sM1tnlwWOOP2RD44Zglt0VsPmCpA/M7tlB7Rl5/wMhsker10VvX7+NiAmVW/wLD
MS20ZiwaSUBsR0KcwgDJx0p50ZEd5+gX1vEQ2Ig4CSuio8b5z1sojZGn2tKPjpui4y2bg84HeOdN
w1fqUZ5M0mciW7vAX4lao4/Pmt+fRzy156CFOrZNhCZFb8xNOdxXKijWrpDzgcR1oHTQHRMDkgQp
HtJhPeoLoyZt4oS2yDUZW3g1g08EyshtQTlNtnCDCHMMbFIMs+Dguei53VLv2SlZz9ZonPkXkVX0
z9sQylM/UOMD21dY5dsp6O8sn2kpqWeFGjtVnIKajr+hbUyutrl8xo3vH0Tt8x9Z/IRU7cJi3Dsi
iscMnK5nEBRYYvRk3gdsdiM0DD/82nvKJD8DujEga3amuSuMKB6rj5mbfR5KO9yOs2ZQTMOSv78q
Q7LVOCWmES22C/9JvdDbEfBrCGPf12uKPt1L2t2UAmja3mhQ5sy/BhV1w/tdGyPbN736tg2l6r4Z
9rPHSYYvMT8EBh8GDcHnV+xQ4jCvjJH5XG6H3XY4tpP7UrSYdmQBTElVSnCHswOxgm9lWt82nfHU
jERQFAW3wnDYSJfx3ezYZC6rWdF2YqAd46GpZX/KDPwMqulJ8JqXtMHRYBAu6UAVB9Ucf9KLFB0A
Da7g39EFD9x2kqDsE6EXY/VsqhiCZwdKp0O4InHAQaTxDrzu475i/eS4PNylxd9xZEk8uxPyXnXa
/rrB6nXdzswJWpnewk/fLqjQMXDhBwGzViKX5c3YDmekCHx/jKe4D9AGe6zmO3q5U0FmtV6xJO2n
M75/1rLzCl9HGy6zX6Z7/ICft4u89RW66oBm0qb48s6fBa4jVSttzdG8sM7UZXGoZFnxR8/IEEz9
6GMsR3Sd89alBLMgHlLdE59QzaVZaQdOOcJ5cbbg2chhDHE43yRWPkZeCR1kZkiDJYEkGWB0ZYAY
vfSrawnmkLPZezCFcbSQ2WSOfSwl12y7lAx7Fg61pQpd6R2lWaEz0rIItSXaPwou7DND9mvOPYkO
qBt0nn+VuKqF/2+LT1nJ4MFw2OewhVYl8G/jhwK5CzwvIj60uDRfWtd4UyvuwuZ5H90UXkGnbBbg
hsOkwuRc5vknLU8JT/HBjaHjlKGXaP+aifzvoN1l9cCaymAyo37ef39UOlgxfBcW3hNT6J3B2Oxk
0bdFSYZ8d2A8jqXZ+CB9Yp0GLwtzPrrR3+vtP4yTKP1BP1P3M561tg3Yb9fFahPHyStb7OKJeUFe
xpfZW37apf0olyUsVwmrRq1xtvOAc2I+rtMH0fKcog5Hyi20n6PvndYYwqc9fhCAKm7qdfbPwLSg
aLr5k7eOb3//0X8YI7q+wRDcIElBZxr2rrVCooA0c5EjdFX0tHxZ4OTgDA1Z2iNArEB3DK0OMNqv
H2Itro68bv2119trNWa3mTcWt34m/LAalh1Stop0kgmupz4//f13bkPidw+db9uG6QQWl9Yz3/Uy
TSZsvG8pszoPkPra893vCS7aDeXwqzE34+HC3XnWkpxJjjILyGniK67FQ6T37XgAd07WJ6N1lhGc
m3PKkMSbKdFGUtNMfx2joWQ64K7ur6Nm6IiFih35JKAA3dit/Q3WLsR8amZUueF25HVYLG9kYfya
nLTQDyyzTAlR5otXoy62x0WP0KSetYIwRqv2X9B34CWafEwQQzwerMw5kxqFkYdBXfK2aoilAJdZ
Z7laF5u+RLl4GX1PVTiQveQW/Yftc4rKCQpmSo9PdNoe6znf9Do9To5DJgLHVmuQUtHG6B3h2k+q
fdn+MVqEml7/8PebY/zhRPAdmw0zQ0nHsAI1sPztyY9HmdWkxwGrUzs96AqkfauhEkmAFK0UhGsy
3EvvNFdfhTNejJGzQXY0FkUxfDbz7OEfv0c9DO8eFs4Bg/5WBY/Y7xtfdm3k9QQBW7R5dQjsnCEo
28VppTuI8gn5Qm/W7JpHcRwhf7hO/2PAo3ArvDFMG4aVtkHeQuq3/zg5/7B0YipqMdVhNsCG9P1w
oPPcbkbsJlmPDnaoIbxKksa+aUZdhYhrsNsaa781gDrq2UMSFF9g2OYsR8rqgIJ22lmJ9dr0vlD/
D1MEzlF964KemVu2oKYfkIVckmm9VC1f739cVf1/LytjVWLdiZW3maraaiXx223uhqZFZIJkuiIg
CIn6uF9UD+0bB7/rcI011ts2nmTQQOybZX/J5oaZXJk/SdXBDa49nnDEfya1SOwyHHBtWy638YKk
rpqy5FASN5o5lA7g/5qPhUVPxx/wqUwsfc/S1iVCwl/3da5weg2cazCUd0wqMVVRffh5NZAy2P8c
mZGRMqoGAkn/VJXLR5j/FnYqHsgpq1yuVJ+ToLYChB+eKs08Y4LAAjPQW1cY0TRVKEJbI3j5VTlC
Ds5CYbCVJqZGCp5tfzQc67VjtXutTeC6tt68pL33YzXg/YlcjjiQqGodTfAaqLbdzjrA89V69S2Q
wuwQ0DgUICyMmdgRf+hPFdUtxsT1tfyxNapznGsHcAN42bKHrjHJD3Wlj5ZzPjaklm+1NFt+K8Lc
9imDZLdVMZhfwSIKmuaC3OEzfc1bvxRPeFeqe58mZJ861hcokGPEgut7F1MVd6mHHmL1I1HMn6y6
qv8xgzI843+H8Z5l4fy1UZKYjPDU2fHbQ+O2OQWkD8qnbvQPBtMWfKHrPpEQrFrwqFcay3k3+QFL
uIAUS30gtnrJxd0HfTLGOy/7rMdFFhaT07BWFkecu/m9AFawlc9E98w71nwBscrarItw2wzmev4Z
/BUy1yWBM+YyDO3EKStYg20KEZ43R7RtuH0MUC0aKCSBl122ARPMmsxdy32NlHg/5sdW1ca/6nFt
Jf23ZUGkxgfkSCBXq7TTYFf+QYrinNesPaxBZxyZ1CfZGz+bGPdK1djsY5zpx9Y7WVM17ZMRkCzM
zoc6YYKy1ZktFqooTyR0i/V+m8PXtnlZfYyQ6ThfWVfTKKhOMOOZ2JtD8iTM121tiZX8LiPNhekF
v2i7LCiIbcYQXX7FQXSS+SjDMRFlKBek+615Z2bNUdAdB8TdRLkwPgWN+any6gpgLEkmv74gOf3f
YJQhUngoMIxcfBIPwFZAI9suwFblrGySZ0peyNDMqXvNwJUe9B+H3jjKDBp2LrQo9ZJbjybnKpGT
zeCD89QJ4WvciJbWUl/XsG2rGLotVxVjCutLVVZb6T1lMikBCB6qtosj9gXDri2o+6HFD3sZZOds
Na+0TACxW42hGXpovAA3lbXII0qV4eP2O20Hcina711DmEWEDcbaBwlC5yBDGJzMMgu3kabZaX04
ytZGvQ350HPadu+04rPTOcnecEpCQ+2527tzT6Zwv46AoKAIWob3ebKZkjTgoPZNkoXwNUiJ9RKJ
BduMZNuRHinj+lLgV96viEza4S57TJy8P81N+qp7fXwpmQA31XTG5Elfi3j2VBfAK605eTTp8IiB
RuVDTgNGhgm586Zy8bWZOQzcpM6Y9UiwtgfFg78/Ne4AyZgngB3185q2YQtuX9r6k2klw7MsiqgT
DGUwFB+36YORTu3NDcajMuotBqWZPXEKazg5yt6/OPYSXJNgPa5mrtBsxZUJWB+mAr06aD+sPtC4
aXSwzfEhciYNOU+NT6zVUQwXbNR3W9uijdW8H6E8VhNfKYAw5MMSZ0vHzA4H9oTgW9aU5a/ybBSz
SsdlAweMB0EAVYyvOc9Yw/iygRKreCEZAKAQadNT1UJK1KUsjtszsPVgqmutg7bYUVx7ELE65JID
4uttGqPByhdL0YYZjhYMQxYUcEaO4XYxkpniMSn4HPwS4fiA0Hjeyz77tD2euC3eCi8nyFRNzTy8
1tOK45RxybGwc3peVVmadR+Vkx5QCz7IUg/2wgQVnvXWobBIlBWtHel416cKRxXbtZ5PKXsxoTRh
zOGPBjy0gy345dLWTrj0JDiDvTO0w+PUnLlsA7hVLyDUsFujNY8fmVMZSKCMA1oowFJGenTWnB/V
4kzcxl6mW8XnDjxl2mXUvD5B8+NEaZlrTsAIPWDmkJP+Z+NiYTwdbX/1+IE6Ee6g6sObBjx84nQ3
vZ7uKf9qbGPZZRvWNK2/XLL+67B44urU/s5WFbVTcywHPStVBlT2Ae4vrgWWinX9sM2xt9lYTpbU
Lp1FdVzZOJr5PO8nKGnbphjJEbssl9Ae6m5k6WRqj9VPhN2gzDydsWxNbnnOVqHAyYtuHoLdQNAk
DDGu/1go9GNlvgSONly1rF1DkpdLRu/+R7fFQa0NRh1N6RjjoNQZL61kbamPx3YQd2qtKYmSBmg0
vDbWZDJsbUChZzVR2qpbS5c7Z7HrczJ7L3mXfHNWBR4Taj5rkh1VQHCwWInxUfQQQaGer1imtvNM
7+S/FLrHUMFV0WqUTBi3hyY4t4X+tazAYxdD6p3XkXY6Bn6038qmNh6fijJwI8n4eo8jgSEMWmvd
gsjCgg8gnMunvXXPrpm1rFmwnAR1YexMcW9UYANyZP5hnfZHmpH+ZEtRPjeI8rZvTGuYEP6t+N5S
NY6NQDQEwXEX+2FW8D4XvvlpYMr964uXzqTWEU4/tDZrkEJr+IoTe+0AugJ30Dy0eES9BziUIuvx
wC/u/DB6gHhi+Vrge9hVJuvBHO/Wbls2F3N8niqjvevaT4mrT8ftuZuIFbea6Xtdgs9Lzcm6uMEA
Ulg1zi0nuSnxKAo1LMszbKFcQ9w8ZQYqE0sWjjSQG1ulF2wCEkN+kJbZ/JqGb0e3YK20CyaC5QLa
bLUcad0VGT6EYNgEgMscnLNDC7KnM6kBocV8iRGCk94V77bboWnubtAt6+RlmKSWt7yExG1CJ9kl
LsSK3Dp7EGBv0It+3/bwUltekq59zSuesO3r7KS53A0uyN26a7q9EwxQ6L3i1d3A5vjibnT0B7e2
n95i1ap39aSfbVl1QGPL9sSk0wut1oRL7PLRtJbhEvT//6IDcvm5uCYwQzXyNEZqpipFTWPG1oLy
g2Bpi3lRGfePY/BzqnWeiYQKZZmDty4274aFkzUnI/jGMtHBy5jatfdLAGO22vexS3u0ITAVyUJC
W/O6LTG2b/j212pnjz7awbflABgLq4ZBbIUfbJ9rZbLfKqhpnttTLehCO3fQImNAWKuJ5CFGfnGw
vMQ9xosPxQTiNGeSrUOJItzC1Tx2gGb5mXs8XVYPm3EjQ3+eZJTReoMY8y85AXFQ7Jq7qTQ+aoEV
n0sqxSingrjZbluayeooSOseIEpkalwYOzAHfeHdeL3bsghEu1OIQ6/ml/CTyDrALrOdJ17AndtO
OxoXaK4KIIq9RcbUK1vpsLUC25kmS3LVgP21NzlIhUN/3N6y4L5HEnhociwLuVF+8rxXDcjnN/Bz
UbkEuxUcZOkyN98mDVv7vG0w2hon6CQ5NHsXh26i/3BMoCV4c02EkzgHfq09lq+LRyq5aJiwLjY3
YcYKd9D5sQAjGEc5Bj2SVcWnvOY7tAY19k1G79tmV2/ZrzgWOsixgenlGMNCsRe/pDXawrppYBBO
09s0QunwPAZrdsUKaPtLu2S9+3mNmXaJPyG4SUN765PUfqEhFme2TOQGPQzT7cFv2qPjmQA9fg2M
fZ+gRcrXI2RZJf7jPUR0+qVJtW9ZjfV6qJg1YxoliJAkl3AiprqwRsI+FrLc5ns8MWSwqI6OjM01
YiiMZRSATaeP8teOu1kKoi/fbLf52lQgdogI5JlQoxFAYfcdeOZ9Mhn6nt7lYELeSIOrUv/kmT7u
0j15OWyoKoKUatBFZaMyc6fygZHCTLYNkhr1/7atsbImeLBMEBXb21AN2sFDUAJhyca6GNc/BKsC
0fjGsWZdEWJKfJGLcTbLwqGRbF5crTlnzIxBn3LNyKuAu1LAPOcoSbNGRn4FFLYDPjki4Iu2RyPo
m+9eNqWH/7+LLGR0+ZqvFRHdauWDnFm1q+1L0fzE2Nbho2eCNBvLzxHc7ml2+JB7uvxeq1S4gC/L
oWUnuqtF+0ya3F0hMg5eDeCWvvKX9BN2Gm6jR0NxrDvBc6XK9AJrF8De+Uju/bDfRmG/uhhPw+Qk
u7u8S8NBVTTScHAAmhi20PkpIeBWORVKoqFO0rbwRbT974N1vAi/Sxg68ilKvOlr5xpffm0EBgQ9
noMnLJ/wgdozNJOq6FHQp9VxO3vyIvjuVMMnCOJoyr3C2Pfm+GN7JS2t/Yovt9q1EsJOP7qW8s8z
jCAVJ16T27iaz4xlUK9wahyEL8PJKKJKtMNHK1Cc8JHkcip/+jX/2zbTR1pa3MCWiWyWwZpDFbb1
0tsJYY3+tWOKd+ZMhrK+5qft9xUpkASfJG1YfXiauxhqyVZoLKJAxr6KQ+rFL1uJmanaYStGIdwD
C6FeriDEM2vxYZM2qswYADknLTlWy42jonpwpQLqgXDXNg3DhuKDHMkVnHr5fWsJXa+9j6GD3TiD
H59h1Nn7foD0myT13mENEjNPCpssWJkBKy0Bj4yvFG8ENz3BrGNY7jJhWNkJjXH3luswJoBRUIW4
ZQq23X7cBM5ZhZWeAJXWEP5+23JlbVjOqDYHyYjDHtIoA4SxK5B7/xLf9moCUa6ANKg1Lon0kZTU
Yt7lojn1nhmNPvkQoKDEPh3ID1tNKBjtOO7zyRzugZ18I9GMCaokuTvLhtMoxjAhjAlgNxyKuJPP
XpwMtP2IWWb3dqlQgmD05Zbp8bNptNNp7oPXbGQU69jtgVdOXpoagAf/A03OB+y94gJyKTfxK7RM
wzs+V2Cw/MOYomMhGKOJUAai/IMxu/0fGxUdUZLN/t5AELq3gERHWw0wZnijzZ7qlky8V39BsRf7
4xrVuTJ5WZKB4AT6N7fyt+0dWYsMf75mvG6FUquN37KcEBl/OpoLg3ZNqJ6kzvNjV1TPvzoVZ1hp
vwUUcc4RIOY0Y0t1V8vpXo70h2aa8R3wjSdbwPNa/S9l1tQHza+Ma3IIGqS4NzrFFhwhjJ6dZldo
J90SybgGPCbWrk2C0t1yNPsm94R3q7e8YovbxH0I8VLBKPgAGQyS9pNL5Py6QsTuRsqHRWtpJP32
cZgcH2FA3+6hb+YXR3Cj++IlixnrDR0SPi1tQD3NLPcFc1HTJ0/SH6GbdwtqtLwHYLadtzm+mGvi
TMdi7OdTweHXIGd92C7zZAqq2d79tjSuesZYsg79SoXKXy9crellqxubtnpGK5GwjBmQ9ICljaap
OJfSfrFJxf3Y+AGGwrIKO7Ad0TLN01nTQF11XeNEW/vSmgu3k2N73xfY7726jFVPbvAHIdvAHoPc
ml3LAU6Xtneb6uSPHWK0Zmbp7hcZiVHYmeqeTwbdCpEPIlxjeIJGlYJa9WuiQILcCkdbufnTFfoM
M58PTo8hupTpU+7017LVx1t3sVHYcjKR69sd8qbz75fB+eJM8HkZTNm3jsd/X+Xpg7cawKMyvqaF
NAfAIHSQvn9qmvX7QMIBWA97R2IngL2iM/Y8u2aoebl7Sdv53KOTjKdyOq+VeW2YqB0hBhu0vNkP
tyOSOoe6uu/WhlzQtb7mOn25OC2L3e1Nl2mpVnQPndXwTwC1y9gkqdjHiw+qABLdtNz7tUMun4UZ
uSxAciFFB0dtnwIWqMuyvBRGh2MG/fW5wi3pylvL6EFz+NI51nFAJ1DxPNsDaahJ3ch7DWILJiGI
fqDOLtzgaS/wbWGBc0Jr1cqLAszMFtFcDmEmzJObZzp+uZ8MvldGykOs+W1OeykepU0sUND3krsR
YI4t6hGSlcsnb5Anbwn6D2QfoKQF4mXGq3906LsWr3Q+snSq4MwGhXhbO2Bg24fRjPWIZIQ6CsB7
20LTEZqM80FY6OQMjV0OI8+jpnVF5LX1581nhiwkHBcSWY1RAxk/M4ay8R4c9Ly5iiZ9i1nDP1Zq
8OlX/atnPDqlnYTmKpFexGJ91qH/4ga4FpT1t2ksqlfRoW7zAMuXhZ4cq3G1X1YIFFjvYYP22akU
pfPM1zfdZyUsanfyvsyaSB8nqDYRcgp/h1Ase5DG3h4Qy5fkJBztlMO4KDjYc4Y87OSm+FIH1rfa
XEmhm+r8MkFQjdOpYcI93yXBaFwKyNtDwnY8z5kOwq8+wA7UXkpDIJ6y+ONXUT4sTU1wY91ck2no
D2UdwwoCnn5omdzezInDe2cu3TFnc34DjgzmUQHV204FWrz0qQHMzb5d3uajirQAE/sk0XV5+Qki
ZHatjCDf6y4qBk79K40UcXKNdjRrkd6X8QoTF6/J3phsLZIDmB67yGfikUWFC1kx8OWAFUTiSa5s
uJ0Iadh0uNfWahWU2FyeFwd/McGLHrI7cWRaMUQCWPXZacQnbyh94GgeEWSdsxz9ykx3CS78y+S6
11IjGHlhaHS/tvFVTJTLlTsat7Ql0wc5pdckK/0H/NRpxmBuaZvgOkloulWcwapjEHRoCuo4NSSH
QQTke0wDUD994Z23/3CbLgIKNh3LwvTOnW3C3y7Yi2Zznl00neSYKR/KPdcgvqw52CIk1uWBLQeH
yZBceYKs43azVjg5xzKBXFZ0Q3WyNE8CKQI3suIkIVc0i+qmrJ5J5UYOMXvTsVoVxW4x15OrIVFg
XaM+ALA7aVgf49WOL9uzM9nd5/+j7LyW40jSLP0qa3MfvSE81NruXKQWyERCUd2EkQArtNbx9Pu5
o2amiK5p7po1u7usCDKBzHD/xTnfaUyi/erQNnZQXN8AhKH31hEzsJN2drmLgRqY6Hj1umS6Zn00
bJQwyAn7YTfxGSADTLt5rVauF91frkkCwsUMgqc88fQvFTs+P0UelAS5cV2a6DbWTngc8Cuy75Ui
F156JIDGeX1nHwh0gt5aMuWPk/bG8Oi5m3lPwjAxH0lBn2fz+4Kkg5hMhDw9KPJD3VQjejI3+JRi
hFgn+VOCJeSpFTqdyWgk+8XpOBuBKxKWnud36Hah5tKhMKUz1rUOem1KSigq9XQIB5/I6Kkhriyo
diVBVOsUseo9U+e1dNSdmItvx5iivDdlikEOn4hA+Mvk6keCvbJNYzfabdBjNGbNKzNiCweEAfPE
jS9OqT1lpfMT2m55mYfCeZDwVBSvYEmC5ZIXQ8ykpx63do/UY/F4Hmqhn90iNU+MA+xdSb93C6H5
jS0AuoLtwZ36f2VB49lkEQmAjpSmKFXKqKPN9erWuNhlbFzM/LlHvXNObCe/GyB8bLQCgpEHSUas
oihcADKRcST7gTta6h2KABbtTqXvfUYYZ61uaAaQ4RyGhlo8AR8aZuN0g+/TdiI8EsYRbB1QWmxb
r30KKx2CykvZN+LOQLyxi3ACE3H2neiF5D4bXBNFez6sIxkBZfjw+kVTu2u3DyBC67bgEXSnO3aX
o9c+UgZ0j0uVblxS0YFOPU0TwiMtnI8oYFguQtuFspG7oK5IA8FnmoJgrgh0jUfiRLVQiu7ItGzs
YNjTYKT3fKqxyAg5UCDvMWcOfEVIEVytAft+lJbTsV46cPl1djOmbsG+6aREG7NtH0riGS03Qp/M
vrRK4x+55NeMuBLYcBNh4QcYa6WreZxwhMbQ9RuAkSDGPfYEU3rtYE0MKU1+M5T5GgUrnWGI5l9V
U2NYAd7oz/iEfFqCpMq7TWkw/8wNJqGxU2yyyZmQjFAR4+tC/sbKeMNq1S7uCulAcAbKYVWdqgUt
i8BnEEz2RczddfGZmqES07AW6D8IRrE+j/h8tXQb17r5GDnwy4vY67caI/ktM7+7koSZK8zLm0sn
0/ZG8sbNzEyC0EwURbUUqaqJXVXN34U3eHdZvXjvq52eA37d+PeCGIdTWjB5kII3tqAg04Om+ioE
vP0kj9nQ0aCWM/mXZl58Z00ZOUyfmxbyCLbzdd75iEfIDMBum1Cyt8XB1/Qj10FN/8b0QPW2sy6t
LsxOsDrVX1hT4SVM8uMQo5XTFhS7Rm7DjI4O/SQZzuEUHhn9btTSbdGcZ1hA7BB8vT2k1XwrcY+v
C+9mPQSdoRFQ+tP2nqzyJSm9/j7pJooq0Ekz8JpnUB5bcxiPvW3lpyhjm0dTh56gYrTVzYKAmNlB
2zlon9G9giINCOsTdvzIQiW6Dz2WS3IzXWl8b5ldghKb+djiADZoDYB2BBFhNp1DlnfAEXyEE4/8
ZO9h4LQmsyCBetrSd0x7Ux8vk1fs4aLpD7UusbNZBpVj0L2VX4bhnQZAHZ/HveWTymq16X3dzO1e
14ef6WIs1BgC6wB7GLZ+6yzQjfOEfI60QHI2ompI1owIv+ReSgRHTzxlH8XT3tCKc0Em3p36L1vj
HjQm+oYhZc2GLHPXa4h+Gwgn1zTAKttk+jl0LP2MM5A6tLJ/stbqTj3jF2Lf6tOEY2zrdsjF4elW
J0nY8YyMJKGiQsY7YRfoJxL48mJetrE2i1WojdpNo3TOXtIuT7emXxeH3+gvnH9epXPM6QJ7ieH/
jcAsMRm16QhRQaYx0TEIMAV13oN2RIA6S2ZpUF4bftetTa2LWxJvxMfiUSPClMHz4h7DAGyTyEa0
REOEvmEYUMpRa3K3F89Gg5sGxHrzaME9PS4ZUCnVRwbNIHbLVD2pk4TUse+ZN3wtwEatY6F7B8No
EVBHtbYqWVITEk7miZdmfzSBwX5V9N2pMFpoZ2HAPBAMzDozkIjFAyEWUHrutf4L5QqCTahEBA2T
0uoNlrZPywKkQmR8beD/nBga3GXsWiBZM7CtGjZbuWFkRzV0U34EinhzcMwXxOBDa3wzRBRulCQE
Byr1YmHfyha4uXRApG5lPXzNogvekuBUWd7ZqmxQobVo9xmRLRia4k+Rl7HDx9gyNwQELn7Ed7tQ
NCLX6qEzpCOHe+QiyxpMhoiG1e9jc/jayCgoSrtx6+Bnw428oPIPufwn0kicTNy7RcsStMlOCJNh
KUteBbhadL1AiuetgDJ+VqrW1oNklc1f1D/4zfLFKsVPNcgmLPa5l6YMqRVEWIjuRpuCjSpAAqmB
QQiNvqp5X7KEKaMXpxerLJEjAaf8atf+LZ2b6ECg+cGY3BfuYwPDDrynFNo/orKG5Tx9gcMkv6h6
go25VnOp043TgnCRmZm9nC94vJentCSVyTKmLYPAp0gOMmvgNhLx9XlIjMdxNknoCczXMMFvpaQU
g1t9YZmyY8xyUmeeBjwMWyMyGvqD1C6eR6t73xqbhdAO8LvebMB2v3marH8SjDqO5Zm4Q9E+6q7l
f7BWOpHTRZEgE9pKmpNhxdMuT0njMAqXXEpwxQiKls+WQTLvlIZPpuQtypUSo+bgkCV6sy8t6GxS
gcy7ts2H5i0a8HDZEoPu+Yju9fA4akCFae+V1F2J+alDmAHm0K9swR8mlme1zv7XJ4X1TyY0hyWo
5TG79h2Oi4+izjpiARNb4biO3eFSVdFMwzTFD3GavAXEfR9065ua4av1hhoLqWs6Zly0hkUhE+1G
DBoOng3j1UJBnbjNHxMBHJMLxbAqmfhC8zeNEiavHABX1fesGE7lYjTMuVH/ZQ31RuPDSGXDWP1G
bmj+kzmSb89yee/QH1uOp3Rqf5EUgVuKjKjtWKJV86e0dsqN2YxE90xLuBfVQNhTm05rIrrVYEmN
kJWGy80bDp6wIbpKDs/SMH2C9zZivt0rw1HnSti1ibl7iV7/9VvyzxJJXrNwMX4h08eb7H6QSLZ5
7nOXIf2LNJvI7eUIHPQZs4RYa37WHKolwDDB6nG2GJ9qMZnwZPKV50zruX0gz2OG+q2tUmp7f5FJ
OjBJgGBIKAN67o9C7trMpqRhebXW9dxZddDMK/aLHnj7OGx9sjZYGjeBiQ2WJNpDpcu20wqetRDN
X7I059/8iMAp/M0LckwTpoXh89lVn+u/vLGG27VtwtpBqhtNTC2dvc04DU6a6Zx4fAD92V18RncC
79A2TJmYpP9QBAwl3YqQPOHgJdcmtFETjBFy+KYYPqmPAX32JTPYdLful9IoQOrgENvYSCvA7UTb
ZAQ+YdQEf7Z0ecdm0h5SqfCygh+hTvnbx9U5bSCmd8WCssNb9HuQa0cCxn4mTcicSx6J/ApOakTo
5uwAJRdFCSKTUsINgQjMXX1fWXVwP5GG2VqIIguNOj2gnF0ZUS5W8zB6G3ZfQFOw+7Zl+j21I/08
ggZapWahPc+++8K6BqfWEgyHGtD15yIav5b52J3U7Lg3c31rMPeEF8PRk9jVPrEfwQv1L1MdvtlN
VzDjT8qzw6VFu+ue1M8Ok36x6gdg+aFTiVP70w8za21Z4/DF7NtPzDW5q7Kn2mtgKEXOhXbrj4nC
qhFudy59q6DEov3U/bQ+N2xWyUJc7qZ8KO5qfzniA9N27pyQXbC4IcHHWFFqRMBlz1ZJVtXAPMjj
m6xt0YB0HcrQ3s8l4gYqnVfRvjaen12aUErB9DA5e9jigEV0OexLDU16Jxjb68woRpNYEAkJcXx6
EjL+iANu7/MGTYExRFf47bcIBfuKf0CWE4beJooFMUG1GZ/UYmspiD6SBOa6o93AEG123vy+N9Qb
C0eGd0Tyuo6afj+ZAPpESHlsJsm4lVJzZp9Se1SazDZG9oQnB/NBLp17/M30lwsYT8eOLynSnZUS
QE/Sm9Ynw/BuB8ImcUTmxV2Ta8+DlX8FEQw8XnrZlbSajIWBIUp5GTvxgwArZlFsTSZqY6ZH2p0w
B47Bjt2gb95Z7Rbw/4odsqDKY8FVsApbDeJdliDlPErX0+sD6AgubSyB1mYYnfZzzYXRo+pb25rf
nc1PaV4b79KmOMDkoT7qqtVRWlkGQf6+KbRL2hSvjYGXzeFX4yMLaTsAzHZsPgxLNGwrrZZkaT7J
c4guA+3I2s3qq7qEtIUQ3zIeT5xHu2SMzDvPHPapbwc7tRTHY8x3Y/WrplmWW6iffBMPFHuur3bp
OPgp+3pF7l03DforAU4s/s0bBqPkalf1Lex7/WRE+Jhizd7pLHbWpCAxkF2Wy5JS9RWTY2/nxnqu
yZVJGaPerKa8a1rUGVWXmju8jmLXN/VhtIkadXAOH+l9DkMPy4aQ7+JAMFe6RUWgBJmxKcCDhsgr
CTkhMlR8TYQPnAZVw77WSrQQff8pqujbLRG85ta1J0xk3wBE3NkpI7fKzzRmSXT/bjMfWzkoMvH6
sQ7T6BSJFkuiR8stme4G0579SXxOtPBFMsoaMR5FiSCtGfvXIM7zc78UFwDzx3LU4mOSXSjt96IW
0y1PRb/Nl/CJBeZ4lO/+3Io7x6qto4ELgqRPNQ0GUPDZWqLovmTXEFay0cCezzIlWp5qAk5TC3eT
1xZiZyYCm6KL4tYTwecGJRvt6Z3TwEGJy4AFJZDjk4seYjUY2j7DF3tHEA5BlGH4MFhWTfiwthNg
FvLIwIlszONdaUSf9AW/pBFsGYUC0apY6ovcYFba/1D1lDJ+DVKoYmGefqQMY6os7Wnq8O6q8cfQ
W7TFLEXf1V1V/XNZqm8W0d2rvijCY1LFBMZRxtWB/aprrYMI3/b2h2JBHshM+bsqUmumRkyW7M2c
ivI04niJc0ksXk6zQXqyqjGCWCouctITFf9q8nhWYsN7BovH1KBiRQD3Vs97DUsyuZeGzPaa9jo5
qT2xQEcRdsdIqq5yLwNwXg+4Owc8fBM7+yF86Tv8Kr3VO1irCNqOkmWbVguHu7yl/lMmo64Ab3Qf
kpEt1CDYq/Q8DYSCrVWH8Ke4wDg0GnKzVp5KLIGtUSa9oA5T34dqqvqOzYQesOH1fFT2CbJcNR1R
hSJzQzKOi2QbFS3vZ/1Ty6f2MEiLZS77jMR0oJBxAh4Lq/wW1Pq0MZz62vuJcaLR2NgeT1bigCNV
29a+mu6kQLpO0u5QJW+wWUmeJ9bSCMNLPnvtiVSfS9cVwyFCiTBSHe0102vWbZ2dA4l0CX1ku7DT
Vp3fbJIOgaYaYSmhbEzO8hpSJntMcGrJ0H9VwpHany8OnpuNcriHU/+UmpR/UUgr1kpPt+ITJGaU
3w8+dbFuwXPIFjgaSUyaty5/XGrurCEIRifKMN5bjupsNGEwnRxRuhcwjauCcKl7A4FTIc0EBYMG
7llZQ4A8eze6mx3VCI01dWvxNRfIfzMNCSqwOzaHknSVlGIdl8yVFy9+W3qSvrulkrx1TxCvl/yY
9dRfRybiqHhaHolZO2g85Rz5wEXY3Pgy6bRr842ZW2ec3v5eL4abrlnxOUsanw002jKd+Ks5yIw1
uArSAKYA0oFL4JJ0KIuMHGzCWI/daOCg71jR9GKoD1IwZWGTYVz+h1QN4SLAztwC7BchgUC9z6IS
Ybb6zNhzhUhmCX92DsMw9zkNimrPPOAtl3FuVs0SosbpgTQFvKxd9S/wKfSJCON+IcIrRu0ha508
xyDlT3N9LqzXpp7ym3jwnxad5J1a+i1ZOz0DnAcXIMVB6uLMahKwrEQjai1O9lWrN8grlnMl5X0l
WuVN7uWfrZrgzmGsTrl3D6q4B0I73VOUjCfDECaUIiffG3MT7gqTDGC7Q7iFZm1lVEl2qkzjWuAz
2VRRe5AFx0aZrAMv+9xWRrGdkJshpukOdRH3qwovSKlb9YM+lq/kHhzlLzkmo2m2PIis7Y+UX7We
Tjc9KK4Z11qzhCZaN84GvP9ftaAqdkolkzC+gP1xyEe4FtN4RGHr76cZ8UDC8mvVBEVANC5CAzvR
78fCW/hhbmOXM5L1+8+imu+U3aQrmQtGnUWrLsrkOIbJ8ziF/RExHzmalFIjWHymXG99bph7Jhfk
JxmeHBxuES9O17lCwAJM6+yYOjMc/DVH2FozwqOmVDZwZXlB7OAwyXV3SpbTjlpBGixFWWjHp2Fe
ntXX9XzyTihdrCOgt0sceOYhKoKDKiujsI5WHUHy6yVjhptFAAAYLQJgIpxIlqf+lkV5tGtkKqzr
4vQsRfIQeAmVQ91sBYTIXVJF8cWnqdyTtPs9nMkfqvsOQJCdkc5uJ9zuLuo6Jdpx0KszzEQKEWjO
wQNUnIhbni+Hd9W6Uj6qNlrkpGo5CDNIKyEpT7Mfojkqr8Q2bPNpTnZ4srnLAefvITPvlYRnshlE
9XxmyZ/iEGIML2UAZHMAADnapfYnBTIlymeYDO1dh+1XQESXoN6TPcxcnuvcGHoypCTkzwRF9m3q
yoO6yzAo7ImlQs2DOAOE3SADJQCIShvW7LFjsVrAwik2TVILagrVrg6tjT2gPVXvToG8Lo6m9v3R
7XpOkSSJL+pp5khj81ay0Fi4hljbSRlP2aSYRyg3R6Ae2yFD2OC2znEB0b0WtrZT5u0mIiRE7418
DeoeS2C45sPb7THQXNS/JxJ5WS0VutFF4MBhYSJtX+EeLXexGWaeHdhwp57TrKtsa6/Uj7EoHiKY
VDdUfZ3tdxj9STJLbfGtjczmhJeWSoA+MEvE2o0pN1UthdSkHnFvpEP0xHhs1fHSL0QtbaeedYeY
LSD+oTuZ6xFkT1+SN1S0LmEcDDFXjgDkbQR5SZ9Q7lAxR58Sn0H4QBZBERGxGYjgop4rNX8c9GZB
q8jXFK4ILxANw4Mpi2xZlqnrQjkkJuT3tG3tAeKf5IMQdGFpx2zq/YMemO+2nmnGLDHk/nTnNvra
ritxdcYQmXjNBiQX9XdAFfFJi9iIsQ98SMFxTn3IuRobb2LJ7ZtpI5cp3fazkXKquz77drDkb13K
wjoQZ3X7h2KcN0VfP8aD0981i8YaTuqC1SNRc13sDXLrIXzRqjETdDz/Vgv3TrGijDwLV8IPLkMd
PirZlzfbn5vMJlFIKvNQx8FhBbdnWScF6JoYXZ5giDyN6OOPcTVdNRb6bOaj70ncHRJ93jftpF9T
F8Oh5JAS99WRwZJkh8Rn/So/+WomJRiYtG16jdiK8l4nT2DcsnNqTDvsmKTg9NYDi7zPLUHI1Kdo
/0J/JnfDyGgR4+JR2UYcaWGJ7Rl2jw5yvQ54z6yFTDIrhV6iw0NYV1Uhdd5efWIiUYBULbgVdwM2
p13DtKYz6+nKpv55cuLw3Ns09FM5HA2t6ndErUxHhUhIRQCDK41elCB9Eka1DzqXgA7R+EhSRn/N
5pzM77G0dgyeCc9tbAYhSrvaR+Vh8a2HxW5LmoFo5BXY2VqrGDC3wbztrBk5REKAOPMedj8kVK5y
rh5CewvULLhw1J0YmSECwJGBeqEhaMCl8mOAhXloBn0/0MLf1bQwKbJhwA9wiy14yAYp35uol0je
aHgbQpAYkiOhzhWddPNCF+cwzTS6UR7wVvTWhtnAeQ4gbEBN+KyBxl8X83xRQBFVYxYeXXcMKF/d
W4O73DJJR+pjFmBwf59nMWTU/sFZ0TXSBpvFVH6qJZCkn/unuB+mrTfE5SbXKsZ5sfVGy/eSN/yM
OoOjnJQ0ME+mSC/0dwYUhfqxCloa1dF8PwacyccxSel5zQM8KGnCNZt6ubM3Kh70B1n37aOQIKG8
y8pzH7MacHi42RBzDCQIIyZ3vM+QEq5b3XDAyYXi4ARyiixdCgZqmd0S39KB+yhOadRN9hZxhbsD
/DI7lXZ69hPT2hf0QX1vN++K5q4HGx/Jp7zoacHHk3p01Gy9SGpUMPFrGdA8zmVyxj1WXmmvfoNs
/bsBsgVnxWHTZOpADT6QMbOs6f2p07kNi3aLyZ+yJHo15JomBe94KteTZMmoy19h9VjlyYsf/b6k
tlqx/zWX6KYcoHCRfNJcLTxgXT+gtdJXJLREOF7Mr3HO3aiHg7ON4KMy8s/osZaUxDUzYB1iN7eM
VKY7of/WyazweR8nnyAVoRF5hinwiP9qShVd5hijbU7ArtwvuMowG2TLUR+958SgawNmau4MnXGs
t6gQ2ZSQT11c1Ppbxs9voA2ctMJpWL6l4qR51D1uo+FxT9LjJNrdhDDtgSAa4it6ELRNRBIAq/jO
PTkDSrm5s49zBOewjsOjqiE8Z3rIuaDk3wG6Jvfu9OYc2+RqWsyINrLZCWkMzDp/ZPZoHLu8OHNp
llui2jgc6Hh0tuGbPnU04NrOdRE9ggd85bbcMutDTjl3y9yAacOcFFtN05M1Yr1Vlrf9vh5I1OnC
vj6nhXUAsITZo+RwL2FgQbUc8jOQkrtiYnXOAI87yOnTh6nVCBF3ZTIl1A2Ygqe6dZ7J0z2YyOkP
fkice2v1hA1It4WHmNEO0J36/TdLMg3JFJgId5nZLg9tcDcBA43v8YiS8/RIHtQLosRmU/lIyMO0
vDOjMd1astqxKHsq08wJyMAKOTSItdjSDNgxY+JPvfkSjbGDvK+0r7j/0MmgoTn0nv0Dzy1qblmv
ZkmFCxmek4H0hEiuLtnMRg+RNpm49cTetKoSYVsR7EjLHrGRO6jycoJ0BgruUARsDbJ2W47W+2Aw
lrjIbobAkIpNXU5fkGSkvzFSm3+z0nExd7DzEBYfP+/jJzbnGIqZm75Tdhg954zYlmg7aT2FvghI
CyI4xpV4w1SC6CMpp1bfrYEgppWj0xJt5kp3W6hivXGXTMM+00ljjRs9WHWJ/5bRKmwg5NTbfz3Y
twy53Pj1cfPYMtAuSOgBZMQPHnDu/4JuH2KZ4plFbu9sg3mgpvbna4s5KGu9+ikXVDe9Rh/IBTKt
6aZ3S4maDygan31cJXzQtHPTdOE6m8I3bclAcNmYRj02bVjScJtliLDAx7t4SerHIEncQ+Qe1X7A
a0Fy917soEaH62SJiSTslkdpOcUVO/06BkKmVxip3nXoTvZNW+hu6R6QiTr6fSchXYi4ZNmFRzdL
Ju5a7TATi3InxDdTq25emH8xR4JUzDp8SUzvm9ciI1OAyr7jJMgohjZ81vdp5RvrqoVb18H3+cOh
UMUFZjxhhrxIoFrtY4wkKW5Hcpkqx6vCEVB/wltIhY/rDo6QmJ2MEfmn0mF5O7cjKn7nJwtWJrjz
d8yTBfMy4NTp56QeaXuOysSkhiIhQEjS3M2VnELvusqPEPs+OP50UEveREK0rOpzxpO8tZvCxdV8
Mn2qIImzY1qKT1BCopYCRw+SxfcWYarTE1M+vDNy9ZZ0KIFH1O6S5xTGBmLspMlXY2dRjUh8qxpB
VlLRI5GKrc/xUyQjs4OKhKel096s0XIJAI9c8r9+lqH7NQmD45Ch96BAnK4LbYOBCfZ9uJ6aAGZn
tJTCbj5HKXRQVVfbUu7j1oyq0pQZqnTHj2gvV6KKH9UGPSF1r2aitDZGUvugDiCMGJnPsgKlNVG8
v+KF4VR8yjwPeUEcb9leRKg8rPncLSy0GU7trMh56MHfH1QD21o70yxxF8ovL6qg2KH8baJhukVc
gDrI1kBndyGtUikpfNslk3si85uXjM0ebQfXbRmd1FfXbs3EqRmeo+pUdPwJMHZXc6c7R5IgyVwd
1wuK8T0rKAYrUZATZkAOchfHBv0BxH/SvyC2gHIkHwilJzevNLlWDdYb1rcPFksV0CHZY7gw3lLp
FQAGrLVj5djTK3wS7Z3hpv6OB+iiEisSZj2UHwsMzQbgBsf9ewBAIsUBroEW//0xRJgQkrtqL5VH
dYUmIE3QiOv9tKl9sCTK7dV0VgThMfgaLmzV0ZCi0NJd3EtBg8urMaIroXIEPvjPkB/+BNkHkoA2
dba2FiEGQVX9O4LMY66onVYMqGoZBiCzeG9U1YdAjThJqZs2VSaDbyVDVGfAXYpYivXkHxgwtbFD
kg3kxEzohFOOQXcNOo7SwCm6Var5tykkStl0x+HQWvljvaB0XYrgRQ9pDdsMC0HrBJewQyvELgdP
9VCSutj+0KYZEZ3nYiJLZgb6Hlbi9cBU6LZEzPusWtee3aF9i5opPbf4AlQt4Os4JHtoNNcobL/G
/hy/V+0Vqaf6ZJiPhV28ANgkcw1r28aRur3Gwj1pd3x6o6xBtjUw6wx1TGJEU90vuVPuo6TsNm4N
/zgfuktYRMdyauwnMCa7KpHDx4rgQo/t4e+4MQrx8evx71vkKAnbtoRNGMAHNtdSmSNMXj6vHWAM
nIuMb9NZGFdDz2sCQ7uJvsJvd7ncclTJ8i1Cwv/sMGgDrjaexpqmKowZXNnc+iHWomcDRKbWQlRc
8pxArSXRz6klXl1t2tK/l6cWlSxPKZLPQhwgR8ELSGkefBEHGxujxMYbUYVrZGkcNKdHjVbYL5r2
LSSsdcMwwQXWEiW7gjHLvnJDGb56HchguO9MypV0cU9dSdfizp5xiAklVw9+GgkBXcJt1lXYi22S
s4WRkxH1L4XUcoZD2pyqPn8cRwSYkfzcW9ZLNWrZuxsIB+Ap05h+tpGWSIhkth+T8rNYaNPUjMDN
8aVoGS/X0tZG7HxTIAxkBcVGBtC19iPb5mWrdCpVZgfbBuOyW4bzXp0nowQnqCF+b8qAKf++pRVe
J7GMs5nYErQueX6U9zUsSIwNLXm7abNRY5ZxdgMaz2yTI+AKlvhq2swy1fluFW1ORKS/rMyyf/GJ
tTu7wWtvvNQplwepe9ZeY5qOux8NE3jb+0IWdUIqRpVWpIQOWJFEjdo32Tbt8nkKh3ptNMTReVq4
I89EFZAKaAhlvT/PInpQ60e1QdWqYdyaWnr0hf+jwne4LmqyRsFAsukKsos9M9Xv2ZZDg+Uomvu0
XZsEj2ID6dCAsp8MbYzZSHKIQu73oWh49nq2smpEF454L71+PJoc9dfAqZZVGQXZvtHL3RLZN/a/
jB5jBr8M9hGXxCOJItIhiQKOUaxl3dW6RUyo9JO20/A2NTFajtB4txMu5uSsraWRWteIFxMzjgjS
+o1qh01EgJBmtHqi1/LdMk7WITDdEERRAWm4ctI7VaX9z9fpf/1XQlOrEpxey2puiMbuPvzjvz+X
Of/53/Jr/vP3/PoV//7fhWn98iWX+JXZT/lH9/GP+uVP5m//89Vtvnfff/mHbdEROPrQ/2zmx59t
n3X/kTwlf+f/67/8Hz/Vn/I8Vz//z7+9ln3RyT8txNj2S34WFKv/PnLr2GTfi7ePv/89b0tz/qHr
dMe+5wqX0RksxH/7M3GL7fE/cFoTcyU8x0GlZFESy9WOzNWy/2F5wnYo53UAZYbHV/1H5JbxD34r
IiHdNIQnLNf+/4nc+oBNtwnekMU27jb+DqiI4kPP4OeMz/2WWNPC04onMKK3KVqy/QISHPqpZaPb
YE67xDVEBrOW4dVVfCVf7GeYZ5IQY59Gdw72odZTFjuwKFuL5yL083EfN78RdX2IOpAv1iVP1RSG
zXdO1sGHHsHLch1rQQqVZErvmbKjQoyyk956Ng4i+CgEGDPMSabbGBFLB8OEwTnWEsJCblMAQmLo
HgI3FpuuE9/U99Vrvbl2dUCAmmEeltC5hVXL+J3/tXuPeyAl+DYwrHMyRWTh5kigSN3o90F90IvJ
PjMf2dZajo1bssR6upWkLY4se+59ixE1bXm1C7T4j9Zk7B2jkGbJxJZ9ZY483V4AHrS0rfWY5D8d
eTw1ztgf1LFVOxdzYs9ieFl4jqMATKDRfGYZDiCahLOL75v+I8YN/7DoBBy0nfnNT2cACZH1MOAP
OoawZ/LaLa+4P+oU8q9fz9WqnUfnzp7Yx2dL7W1mguezwGX71lOjWHZln5vFts9OnZNfjAstiOeY
o4jc4jHCaFidlmA6aKlwP7Vz8U2f0tPQ+fY26bnv6rThxAqizV+epdt7CfDXUDjzVwWaetM9oTu+
bdhoZPFe/DqHIUzB1fyUN91AtLsC5gs1iXUE8IWwPav/MisAF4QGnYLaqc7sydljWRCE2TOsvchJ
DoGsp4u0+aJHoX3u+FbypY6OMOXv42kmnzVzEOq6wR3Lnd9WNr/0tX++fAeuGYJ3E33fByhl7RHF
DBgJjpFhtccyK5arayfxFXM4HbXNaCEWkPTBMs3DA9I2fx95abVzNeeqFh4JtluMWACne671uiQd
rBS/ZbBxnvyl+35/legydeiouu1Q8v/6Q8Yt3cwm5qH1VC83rS5g21Oqo+0mKmM24+Okf19ignfo
C2OENMfCaOxzUDnZtauZqLdglrOwe8bmcM1YvJ2tQHSHf/1BMH4db/AaOSkhpxJmY6Hs5KX++hqj
shgBa40JV3M1b9pcLIeqBsmYF2N5JJRDPyNh9G+ZmXmbsSNduZn1eO+Oi3Euf/dafs3Wkq8FZbDD
0Wl6OqNP+8PPy9UTr6bMKtmER8aOJv673ecBdCw9vetciamXM8KJ44HMg2gHvh9blos+HS+/elvn
FFSVh10hTrJuH9YPpoV5qbCa3wxWlI73vwpr9UptZrQeOYAucl9dvvN/0UuSRBBavjFh3xTuH/VY
WS9BdLHB5hnZSNveb4oZeIdIsk/SfbiRSUHljD09HEkKCHE3x0ZrgkMgpr7wnJ/G0vxhWwNzF+K5
BlKbu/5eSHKf/ECMpjwTiZGlxQdAn3Qga1sySCDLlfE1LpAARV74rMNg1wOr3TOBwxZfMcCkxQUJ
G2QI8aL8lqX9vCvE+ALZlt19Otq3XE46S+tg9KgnvT/s0O0f24jIAVsk9jky8QJnRDjj5/jNp+7X
udSfPz9OHp9EBnl/fzh+SBRhsyPBWEgF630GKPfsxfQW6v7QR45ZaJ0vkMmZ2mf1IWfrVqWOdypF
mB90m9nmAiB8K3Zto83X37y4v/kYCkPe3qZtCl13P97evoavGVP2uqj07mAVNPA9VcOKg//OKwau
v2l6dbCybSLC9Kr8NEOeXgjMW7GSFMchHPeihWQXazWtoAUlcWDtcD8kMCj/9UtV4/IPn0N+eL7B
Q4Nwl5f86+eQSfCcWBPJykYbvo0tP7NiEGCDzKLIeD6mL4hPMNWZlMRJN+g/VDjENAtGSRE/5LKe
tF1TRuxjvY2fNJjWC+tUNDow2yX7HPZ+9ptq42/OGxjW5ENRdjD/18WHltTSGi3ArV+sywK1JPUA
WdQRrMXWuB8Ko9sNOtMTsG07b3bRGwjXY+OXdpc5xVL+m5/er1hV+Sn0DCEId9J90zII5/v1p4e3
ELVMqKMz6DV39X8JO4/mWJV0i/4iIvAk0zKUU6nkjtyE0DGCxPsEfv1boB69HvSko7vvvedKVZD5
mb3XrvNG3mYznU4M4F7X/9X1unnRxuToVtOEac8g9sPRX50UPND69uVO9q2mJNwlIZGqmZ0xqNIR
W+oTyAzUC/0lEoj8ZCN2vWt4gaq1o41b9398qhw5//1GEaPGbW6aPieT//9zixw07MJl2oOCu4yC
jo0/Ea3OebL1kxnj65BISuGAQDFKOpPQA925mA6kPxdv2bicMFY3v2dRBKYHuyYAYSfdAvWpAjR+
JiaXrVujv8um5lL0PRFcEWMT3ageVJWfKnpyUfnmZUA5fKr8mqTspQbMOu5cgMm4bFI0du1SBVlS
/nIEA94pIXI+TxhXZt6HAttHYVfsa/erbUK89iF4pniMfpuTJZGjeSdmn0/+PIub3aF+zsrkq7Lj
P0zwSMYRBdVW3N+tzTrbWyJYoenctwlHLrBnOGWKSZvDzi/Q6glzRuddQ5EzQeQlcD2t+ij94iMZ
ynhfC3ytaSuf65EEvYxUz03j7EPEURu/Us5lQjZ+D+qfqCbzqqWLrYv5E+9mQPZQtVMyhyugcCg3
Zfq8FstqiuR9ErY3j/uPHb58i1F8Hn1pvJF6o7EnYp0SLX7G9QOSMwsGMZTXlHBnuLeA9HVSvhi6
kEID8GSFbZFa/8UKHqpmpd1sGEweU9wjITuUpLn3aC0Db8+v//A7xKd5HjHFjMQfkCf9K++K95yY
FXa/LKDXr1hgSabqJodCcMxREvxefxKl3CvIaZDGVKqIyPZ9BmGzdorftq2ND6UGG7NDV4SHCK6K
73pQ22bnhVV/f2HiCXoVN1bId57L8G49b0bsU7s0rF+sLtcXvS34SZTK5kHzYXGXM0MPAdISj3dz
BOQJOsMpE8Jr+ePJi4BbqgaWKMtFmtTT80Iv2mVd/ipNhlS1hKBhjw62bMZcU+hZz/2MYCNTp5WH
xC/b96wZckKZ90D04WV24NZB0bhH1D44F5rAE1LeQwCrgrTNYRateUSOMLYlvBjCM1qy/Mb65E+h
FlR5ApWkEcfesiQbjpEvg43eOAJX1Ko2elfftVdFW50346CWRmqAjojxKd/1GmJKQD8XpvEgsV3m
iaEA+F6IqTrkTWKf8AqCFgwtPtv6jzcwfNliadJdSVfiGH/WijZBBcbZZu0qopOhcCiA6EGdl8XC
fuGHmcVvoyWqaX3Iw7Apn11dBHFtOJeZQJH1m59S91yF+HWEus4RwbZciozWwAugPnWdC/5EXpC5
i6GEWiCflnZWi+E1RLlzUGJ6M+tBRzFm3Jps9E556P/F2zht3BJZeBMn7j6N6RcnqxiC3n3v7PxX
WaFksVrxZCSTd2PxtIzNMbUUh/XTr+x8N1d5sYEo3RxaqwmfBdnx6Tzcl4jBN5XnNYDFiYnxK/yB
ovEAawIliWbPOicVOkakujowGo0su/zFqoxXI2F/sD5/aDFefKXbLMGsbFNAY9xmOKYPVhQyhEPJ
2sr6rMRi0TCq2xjt86R/q1Pvmz7mDoBcESAU2yO+3xO/N24FmWI7p4qoQkmfPP98OqM7IPxkuQII
DTSubb6aJNfdshP0wTxIY3m/vqbIYwjadpqUBZLOEoR0QLUdlDNf/D+11DfdKJOTNGd7D8YRNA94
y6X4XfaUl15HjYAgBaPzVD5bQuzrIreeplbc49kcH7I2XwIpcaSbIc9y3NQpAjiFZi//vX7860k2
h24wLNkkXhXqvGnhQw/xgqn8wPIjhDy26UL4OiZ6iytaD1qEtTBLMljty0Pk+iEhz20V/LzMSLLz
+xbYtXR5gBnrBwUBY2VOmudyjTRLbw3dfT2dwZkFRDeLfdImn4tw85ZwtXZLn9ZG+X2vT+h3fPzb
YZnaJ2aptu6zYGzJu1luXM9BZ2ma04n1JjgAl8ubhrY/wV8DdWQh+UPu4YYSBzL5K+e6nno0NUMY
ODPeWjqtm88luM2gggcz2VQ/UFmJWPvYOGCRamkeV9T3+iI5Flg2yybH244PXgMtofK0M/qnNpuc
i1SG3LlGA1ggbab9+o/RfNgbfyi9QwuaaS+inmTAYIoSzpU+s09CZt9TYuztlGQT+rr1/l1vTLdC
+jbAPBKTn+/seSzOUjB98Zhwah2iAST6O9jQbJSSEBqPA4hTyGd8qqwO1zO1H5/WSfAYoouNeMwJ
TMViyx73RXRN/pxPfxKkJWE5Ja/SmV/SlrLaWTwJ2IFMgIAGaqIKhBKulj5nkYt/mw5ZCjqrVY+g
mJPrYMpYOT0AhxqQGpZ3U9r7t0S+mpHyr8NIaHPthOaj926bXcbymWmXMSh9Y0QoNqsW4JGmGzuE
G9zt4aKCTHFseYU2bnyv5vtbwj9baX9FcYbsvIa14yfzeJUIIU6YH1EiW/4fqVcqcHltTETKbjyH
e8tCQ7aetZEt4UwhXEcxV4ZHB3pSg5YaADE0ECcbqJHXr2pAe4vvATlhXYSHJGNDYXAmws+xj7nP
wT4qg4zjCuu23ebVKVteIS83j2M8iqD2fDBiBr+piwxsrLSQ1IiZciatKIN6siujhKQAvmQFh4pk
pehKcJ7caSKETn7IfPNLS3Tn2W2ybytHeopQIi304SeUbJ0WrE+EwwvcoLi94xOimPHbEzkb6VlE
JD6VFo2Kizu/y7HKclNMpx4SKYPt5o8sB+xh6Lv2AOAGHBfTO7ITE6jIfJuIxzusf/o6kCjhdxOt
Rq5jGVIaViPRVMo4pEKAGO8jLAnaRL44s7c9YJGP0vOGox2mR2seSTLvx+4Jsr7Oc7ssI30YPIRb
7W1O54MjTkomydaIOa/Xe5JIYXkZAMNko3Oqi9a8s50WPU2iTlWaxM9zTRBqS55dkdvokZvoU4el
RjhY+tZnnCVZS3WdugWeTpO5KFC4Ryc04gCKEgCIjEA1ALWgLdCnEda8920CLE2BHjMEpqq6xApS
EBeb3izSG1QWFT2zxLbQBaEzM133db2yNePL9JEEMmhGDpEvF2pdoPgM820fzTLAju39rNTW1zcV
0YwydzquPGU3XqJNlxbfQiHggCvZVI4fY4oySTCHI4+ERuJ97Qz4K0v17PKWD4AhAyRbc0C3Up9K
eH03MIAXd462FlO1cuZii3NiR8rS4ShaipU4VE4g2IVsQsvXrj/ndj3H3zgDqw1pzzU+NI9A3mlK
9+tBrPt2CMylv29aTss1r2c5U9f2EBHLt4VP71ouUYDkK+1/xr0+ogscCsg5fbaqjisfwZBDXyPQ
dinGXEO8+eASIUuhjnYymgaruBtL/I4DhBiyXBlFhOphvYOttm0QP1npdr2cnGnYm8SSH+bWOyH/
8YPO3CPIbC6lfAgzPb+uPyIKhDvaK1ZJ+nRbhr9pWV7MEFiJ37YzZrG2PsEuWt/9FhtCgOMFsZxh
gxJIuxc1PZrMZu+FS8ZFSibbcpCso5n1cS+b3tlBo97TszJJUjHEfHvjxZRReNOb+2KW13C5Mro+
uuVVC4fv11rYwNRJz6FZ/oV3pDMMlQ8es8+T0yOYH0bStY14whSbE3GYlYRU9G1zHar5VRNZfQIc
uomt4RyFGot6OwsKnodtZztINQXg7cIoqmD9Aupk2tQDW0hDT61dbgCOh3of7Y2kOq7l7goomKby
0IY6a7uiZmjOILwbbObihovPn5k4LwFie7bggzypFnVobS20CtZbLUFYgNj+VDOW/S0wfSjdjIzw
DGbFuz07YFujl2loLlCLw19jKK/GZL/YY/ipRV4clIymDPCsMRbJYbCf8J8DTGx7yJvwEHaM6ELd
qq64wFGKT7xJEV+ZYmmwsZWf7G1YwHs21BvP/TRrKlbEKNHNES91jVeMxuNgAnXedHX97aTIeQp2
Q9vJJd/OGjoC+mjN4hYqD1u6raE3f8oWH+fsVie6H5DthL8FBSsYckC8wOqHJmgkSmoUa5set5Iy
94k+llvL+Og7l6VDmfa7lZamFc3WSSoLQAX20cQqql2EmCalc0TBxz+SgbEdcak9Z53cQlCRJz0E
mSX08Y2cwnZnC/Mdaz4eIMtO9kBQfTOidBxI84S54tAZTQwXeNGeixaAB1xLkjOc305NWVmHk4s+
Bdq8ORT71K0JhXIRzI9W/RaHRXweKlQVeUhKXeVZB6q9bEEgnMFvsclJ7kz5r7QuGbrfbWvyD2vS
rbfO0csSEQjaxEjWIY1/6mxqf7FPDs4mbxXA8TL6RE/2bY9De5H9yNAV+iLvhI/oe2ELGMv9bDnc
gKGE24YtKe/JmbY9FxcKimhIiBu3yat9R+xCbEd3ualZd1PmMhulTa+MMN2WzsSCpm7gzczmvDUQ
fnTpE4OL76QscQdM7QDFMg+RE0kYB4tfIRJkS8Hd9nPjS4gJzAOOGmEPGr42/yNOJuo5Kadt0zhH
ZTU8dY0MMJQjcVEUrJbqL24h4GRDkO1p1IE/dRs7aT9SXe3GEYuqIB2B3ED54Q76q7esmWitQooW
9g+nriC62FyI+GVsEU2S+lyU9PwdNvZmFva2meM3OGYHQDTTca6zAAvTbykf7GZATK7h4/VsntEh
7cej1RJHx18uQIoc61K/uLFn7PI2rrG/SrSx5TfdbnpB0Bw0SXEjRtfBayP/rawXlfnbPq26zaiT
uDnmPgbcjPEGSNDMdPg6jOlTG/yMQhdltROrreUmMFkc/t4DP/Bu6MSlMOJrNjDfFdVhjDBCMY6l
mY/eFL/LlLCMKG2wcb2E0drRaNhPs7N1ANkDxKvOUn2TJH5wm+YR5uU2p3DYdGZpY9pPL/EV3M2d
YWj6HbPlZ9dH5e+f4plTos/nb29cDu0+HIF7Oc+eT+RtkWanXvDF1Gl/SmoEWl78t6t1dDUMiUwA
OXjOSUywS4YGje7/Vo79qyZvc+sN4q3C1Yo3fe9kH45TMcwr/K8+C18jq2dqJcJTmJNHnAF3plb6
5XZLVtA8vrASefC5lMI8eaTAvMoy+j35NvgN5Z/rngwLnYVIbSDiI54Mh5anB7OI220fIhIqe8EP
VTivo5GAW+yDwaNtGtPsFsbVN1f3Lc1RsjM/crmF22Jjgu20e76rPGWcjZQ3jcvHeI5D1KE+xtQR
ZR/Yjp2b6hg3zPa180sYtvyOZWaHuzzHXU+CgLUDHrzJpKq3OHGQL5j1l4kTe8/KYMn1kc95gUwy
bZS2QG3IXomoymJbvBKNt4jEiSiSI/5JRMihID4qvmvC9Nv2Qc3MifHcJHHAGXzqsC5dy0n87V0L
VhcqVXw2xXeUmjCvcO/sSqclRNFEZ8nTHKKZgPsode2ZzR8JfDAqkOtO2IWw9ZpNc08YwGmOMhcv
ANVM5VUOYhosPiRCZnPu7TobHbuWvlu1iSqorCjXfcUlTpmQl9PbNNoTqWzZrppt91gVULNHo9qw
+tDS72Y5yoQquAZc9H9dX97zbTOSpXmlRDEStB0OPipSTsa1VayAnYUCy6E6J0wiNmEnQAnl8y5s
w1+oA1CY1jJI88zYlx0ywXiYLkWYWBSlFV/gXL27vd0fKd+/TRPDS51wQLrmXk8Opdd8lso8+xKy
+5zWJ70N2ePQK2PBKCeszOOhSNUABNqeN00e3VLTO0uTc7b3xDt0cZ3FrwR7THRKY5xay3qg3lCg
5XFXUUiefS8mtm6yrsyZCTopdIqSSeGfSsHBZOzby/oB7C3de452HbSc3JojF37TEQkDu4XDu/i2
hw78HRpUZjVE5hXbHnD3ni+RTOReO2YIgjmj1XPm4erxxVTuKqaGMBBO9ODl3VCOBDfTRfHRVBxv
Hf5MImMw5zrOYXB6jkHYE5EfYigbht8JMTG4uobzgDN1k3dPzLHRiHdHcDEpTzwtd+qagR0NyJRk
827yrqaRWZ69ThZH3XOPWvWI9Go+khr+7Q3GrpyqrympXppOfmMLIOqAUMGzqS251j4nSW3qRJHp
BldR5lT7xv7HZFM+lp7jbUkN9fAyKYk3J4E8dmbWtxTqGvlLifuVC040VZpPusQMKLpvlA6fnSI3
fDAaEm9cVnY2Mcs50VfbMdS6i+rr6TwWv3wZJpcwvuk+LgrmxPN+bIGxa9nn3OXRzkGEu3PDsd+6
Y3cgcXYE2GcQt5yaPbL5kOPDNLmJp0tap4jscWyMhqLZdtQjd2VE1K/z2joEEgzuQCGVO+caISnF
MKeLze5+irq7SujA2jx+ageGN5974EbzJRXTPzW/a3otTmjFn6fwPKNJ2DsKSWcH6oOHRcLGjLNL
z3BAIVoI0kzHTnzxQNfd5WiVN4wxrppNWeMWJjRqzWaz6ryy8shAjGETl918Z8M5r7Wiw62fTMQr
2Ok+tAsyvfR577lZxQdmbg2tIRtCEfhUQmHfoKYPiIl6HOybO+CqHn6ncfcvMu3HqRhMgqDFWw9y
Zafs4at0L4XL+VbKnqQqfLtHc4KgHpm7sYn0QFSIyV3fZXOo65hcN+mtLK3q3tfUAt/Ekum2cKVc
auat+VQaIdxathg7TTOIOqKh2icETu2cW8ztz/4Y1jqzMf8aN9BSnTjGge63+7SApDHWrn6u4uYv
4UpzwKD4Ia+r8eL73iN2B5xdDUA6pT2llXQ2VW1/98ik0JhFOD2Qzpfe/EXZdAsTMyO8vH6zFYEj
edIRKzOU/xqvHSnZddIaMdsVxL54vaJ40TLnkAyewThEuacMDM9ONfpX0ofzQfPqq5i3munsUMln
xM8wHgGK8FWJU2iQRIbXjbM70snFTdHQf0VVjmpZdED99QH2KiUnQHiBKLfMjlB2/8y1+QzXl3Im
pB6KGAK0kcNhxXntRe3r0DLmi5+TsT7bFGDQsqsd/T8BIjWoP1BRuF0ryalVLhyW2kIHbdAnkHRI
8FO4n1JK1jBPh3Pv5rcxS/JdxouAN+kjjuWJZO1tDZEUgfwDO5lfRjxW55KM8KHCf+CZc4M8EFm6
RTriLiVDmJ2A2xwMoaxdPTTey1w5zrmMJQLN5X+yKNXuY1E/rn+R1bL/3CWwWmpiMDy9OHlZPD+s
f2dTYkIlPqIlOAckUk1h89Au/9GkAxE/pd0ck8G3Hix/th8QikZBbbT7kVARHEWZ91KoWO0gnCsp
KRWJiGcUjD38p4/VM44437v6nhUsdoNGJP2Zw1nhlyEO0E0XzUoYhseWeeGWIIi9msmgHEQgk8g+
mVP1HnuFH3BUIQN1cToTtZJy/4J7TEATrF19P4lDmlfqFvaOt2kLvNnCqngkxiI/Gel70417XMrF
gz/gsjaySQUoNttbYYngR1XAhh6eJHpSjqRpRL6aJ6O/GA/rQ0rI9y5ta2fPmSPGxfQ7I4Waaqzh
pUmY+LCYndPZJ3WD/+tHeZV/SQsIACVuSgszDwdVWyowZipiKCF+yodIAh1KGQV9YrY7ApzY0UC8
Se3jnP/ryD77xcW06uCW9j8fLUqZMKsDv0JNhXWwOChj/hgSfmtGc3RpX7RRzoaVT8b0QbG1L8dL
OoxOYE0RruFoyZtwuanbv1EjTWonDzrqGFHBx9Np7ogULGqKvCIc5N3RlMI5ueBxNuAW/s2mxY3R
N+0+6ijEy57j0U6N4i7Win7jEdd7bl1+fDvX472Eb/RgNlq00WO3Ba7+hC9XkDGKIjDrul8UbxK7
0x4WiIkEKLkV2SRfxfhGQ8AGDLc3i6zkCtf0L3DfaA+17F1DGftodTzb61hpiWJLo+g1lW4D5dXE
NCvNczSbv4jt8++rOq4Prp/8I35t3GlZuPi/e/KuxjcRIrFbpyYYdeztGCPHx37Kvi30I8Kr+us6
h59c0kiMMvZO6zxinfoUEjWKFybjwbaJi0Owl5M4pN+XrUV76chTFNssAJeJtpG3PMJmaNzalGQB
egc0/0Z+rIxo5KdQ1c9jG8X0DsomiU1pqMCXoEizf096vwFw4d3TR3rXmUucYlRSTwc+sRxTbu0y
P2oPWs2ybbbAZJvht89o/VKwOozYcxNsFTfRhDda8BRoQ4ZvuOuCGEUhRH76/0hN+K3T+FwRRZ8t
DzOLufEBLMk7OUcvoSsIaJ4n+AO2+Gb0HcyLa2Bd1FVQCYMMzUBtFklAhcQ9uYxABU49+ljKGzSD
f1E1QTajMkepw0qcnA0WByk3euh7p0wypc76nhTDduQpjp8FTpoNNg2ShHuY4I7OGGP9rambgS2x
FQQ/me3Lyk32nT/j9ahaXkK0h5Ujej49bJXLv8dJYNV0JM2w0ciIC7SYZmwTsq+2rRxIzFpEkyWj
14MX+5vaDsVxfRIqFb3i+HDODZvSTvZPFJH+sVs2+j6fB/bLaFMpg2XWiLffclozYBY77tqZUoCY
DEKZOXC3PTb1nSTMAhR3Sj0PCwr1RMFXAOckzDDy6ZUkVnNiz2vpzXJ7s19HXIBygkClOGkS0lq9
f52hP8SePsCjBrDmuQXk93Z5xHuuoUWOY/tS7SL8Mk043TnpPAZC797aoqzYJmBk6mL90WbXfMow
H23J933oUERe9Ma+t0EHCIzfQLu1mKAIIF/zIEmIGFL3aRmLmnGTAAdi2N2b6Npla303HbQdd+wn
DA78InEIZ6Kp4juksx/Q5BeQ9cQ87F3OpnmbTGTsbe9gZlz0N8yh6k3ZNbBPlhl2GEmHEJDKwdJg
SxA1xtEdJgxdmgNhLcqO4VRWQa1xiSalyh4c6Q73YHzYJHP6+mkSJPZmnf2x0a021cyFPsNXhSnw
iGt8xJrAjNf7xJM4XUoTf1MpvLumRmmWIqnqlGtznBdnZ9F6eq2VUDmQB4HRr5tUcungJAiR464v
eTx8QZjNEpoEmKefKwB3IHAHKwfg1brPpmJYKurmb+u6RHa42k1Yzd/1oelHvPtNVP9idv8WDfmr
rwZv9/MmND5AEPhk+6aJcPljuLJ77z6WDRI6kBHxc5v5uNay8M1u8PhAVzAWOky0sRD/HkeGANva
st8sAUjL0aY6IOa4CjprSe0ZUTElWJLCZZfptxSkcA7ifZxz2bokjqByY3tZipzYHOe3yV774rsR
1Ie8Begi9llq+7Ru9Nw0384BjJhDvIeHsQGUbFOFv8uUV24dahcp4gdwfdHNqubH2DW/DGrfe8+Q
/bmA3/zzJTE0NQ6A/QxMFvjilm2lPScvRjcUV7do/lqtPEqRfaiS1bftG88uUZMnC4ZfQMiJiflR
eLvWNqMH2ZV/BWToRaowzaC9GoQ+dyImDnGY1ZF0dYiGkfYvMWrcI8J8RGcyCYv5pFRoRnINtyXD
gaip4Ol0XJOT7L3r+qtEtoAdQwUT6QDYbOHD8q5rc5tOCbg3hsFHp+neM961R8MR+6ku8GL3yKBj
qZ2ExTJ/mOzrmLbaxdPEVwnffn0K0G85F4LY3s3SeVHU87WdIrZI89/RgMU47c6AxhVzz/pP3uCO
GRKyL1ufJfaIelK39JeOb4hPcyiQFdtIbfAk9yECDEJeU6ApmHE0DBklWSvatLE8kf7qhvCusNhQ
1AQtYbhPL6Z/Xs8gzHoh0sh5AkQJ0C3FB7Ux5fhvVul35cbWtkY9RtHN2jlGmkFUlDlv1gpuvdBI
+W72bIdOWV7f1qKkbDVsv/i5NlBL1IakOJIYASPDNC664+K+I3RZoGviQmpkeNX96RuPS/Sh8yqt
Os+1UFqP+fW6qPr62xBieFATqxLfhs0owsfcJujXGnlrtGTYtcALgGNirPELZrOLC88VzBXgsMmd
EyaU91nk7EWPfyuryndMeBCEUGo7HvTtyok/ehfMLp9v0hF5Vg3jbv2uchD6x7iPTnYlFDvh/HE9
ruZFyhJbxa7oNGPD6qNn+MFWv3DyU8TqBJhPDePbTN7We+RHzI8ySvs0pNTOWjp/zAgUKOgWe9ZS
GHiOqJixK/tW+OaHPzFT0/3+qHIYRUMjtWPY+HfM9qNzsoS2a0RZH8Ih/it7fdPIHlih1dxD40rv
e9f/J1ztNCT2i2Yq3njbRBeZVnAz/LonMiDqiXoQNoaFpT71upA1VMOJq+yeHTOVmR0O06tMOXFX
5e6q2nN07Sn2yT8emcqA65jGW086TMRTxt3Mg4W/LPDpnRPGEbDTPjMt/LfuJ/tlaV+p5u+I8Ugp
wdxDa+6iipQLMvAeBoPP4Ec1REFRGg3c53YhD5oGBN2hmXZWoalTqUf3fhS3QaaBWqK7R9C7iNa4
Y6KDV/m3Ur2ZU2uhHTPxJjTY+ix2lcBlYMks7Awk46wAFx1xt+CW+kGnt0knoqKWL6G3mDcp3/5F
sO0GzlezVxU8w8htwczx15crkLivKmIARrrHdv1eXUqToPFCuUf9oXaalcX3prqkyQWMx2LhKI/D
ErFLxxbv11V+1lPmJNK92SMWvgjVM94rIqAIgVj/xAgxFAQxHqwlhNOTLHnKGjjZjAvm6LZTHAB4
rkL0E2OZ5vRNMbhso7KpN7kJGIKxFuWJZN6U3eP8PKi51s6oOO7Rmf+yosw/RqX2YPd4zSKHlDEb
VZytsviwftEudIw7b2Q1Yy0H3RhXR7Oeyq1hWqTP+s0pLc0BTi2cNhbLZ6hymDs5u9fSm+8Gpo0q
v0DrqZ3fjRmT3RqFpUMBWWN3oRLG9Nr672WZP/f4P+4LDxla3Y5gcryu3HYjAHed1zThONhlTg17
ZEyaoHLK+y60IBvwMa42krmm9Ix1RhxZ7V00zmKICjyJtGVVAL/hTNJ1tG0Y/O3Wb6+0Ov5iHsJ2
supst6qT7fl5YrrxUPCD9oLsIbgscheONcN0JyXBfikjMbu1TEyGadLuITWd5WCcdEng01prFJAr
EcqgWqyIrVmyrFbxvULpucfde9dyZFJ9CsxLut2HwfqpGlkGqHUcbh7q0nTJVYLUS+2FsR+CFRIL
w57ODnFwtLzGESnFY8vteTar6i0Bgy+7+pO8gathD+nPlcvrTXgnEpg9QrB8S3JajTd/XVd91o0b
H9bbzKdX1OrxP8qZJGOIiy8RnQtTmdRVz35qaz8tDhFy5jbRLOiUkbqtXXDUF4faSRd0nH/HHMe/
ieTRSQmR8KASbLHO+ruW2ej6Rk5EiSsf7IXlhNf1xsxPs5a4h/U0j5Kmpz/323PeCHkIx/xi45iE
g0NW+NKdjlxgTBhDdEJKhFsrK7+Uxov+I6QlG8xKu8t6cq33CNnDzkEv2VJT0/Ivnomu1GtaK2LL
9lnxxdzYOvU1RKm2Z8ZuSdhXZkSeS9erYD0OVnEuxxccTB1EmwOKYXD+iAjumdaf6kR627ELu2MP
8GBXlWpxdho2Ko0WOn2s3sn4Auc7F4KmGfTdWJ4wmABvUizC4xztUxJRhBSlmPYyEqwYZYT2M4re
HJK/CcCjM25cxLg869aBgKX7BDTf+iTrQEDMkp+KMdaTBEP602pFWglEA+yOai4/i22A6pT0/XX1
Zq1fgs2ylbn13i8984KGKtwQrEbPziuGilDbmw3wUJJ13YNmMWnzwupE9PWTVwMiisloDVt2kUKO
n4YRW8GqgkWKbRKlLPZe57BQsMBCZZl/QQZ7X3XQsX4+TF3T9l1l4t/neEm8tCMsgxC4qWP1EycZ
7zyc3qgpP/W2L45aq+OwyZJdtQhcnIxc0SVC15YEATq9KfZFhJlat9gLFZa6+tPJGhhVL36PbKmY
vaVrX99UN1VAu20mfZ7XwjhOvYiyFm1ivXSbEHq3dVPLI/oIczPK8dWPkN6T/iCPRJikKEcoR6ZC
/c3KGsGkw5wPBgjKR3c6ZOmYfzOXd0gt478VEy6gjooP5BDg7Lb452TpRlns9liGTUSV/C6X34Zs
yF9x0k33LmK7TUnHQ+kIH6drv9ZXzF2K7uVeIehiK5X1tZKhGhLuGQ7X1YdA43bRH6iJEQ7XpNcW
CU4LyFrarvFm6AsinYBbGVuPs+DM4Pi9wfENR+Af+lx2vyN/KmmAdznS5Z3VgM4iIvdOMyxI7lFz
lb4gUc34E2nENTQ92531xp+ZJ2xGgelQTgxECRWhWdWK6xh6zcUaoZLqxkD6fOU8Ird9SRUIxGiE
4J4jg0Gui8Cna7KHOU3+sITJ7su6CYMyzzYsV4Bj+tWvhjc2UE3ps4on+d61znanVSR9G8lRp0Xd
RJbxJ3ETBkbooKn4vHSXQaSlB8YlSUS1c69CH/GVja00db9hV4G7VNm+dTNu8zJk5rzIvxdF5s+h
4RDtnbdjs3VD493OWNkwznN3psfKCzKfsVMMx+kXOX3ikb1Urhv+Npo7dow8/sh8wkUWN24Uw9bd
0KQcEwD7F5VwkS8+rEWgKcYmaAfWEHGaqiPItnRJBcgWDXPU4bNXIb6xwf6Tj6F/08yOYQwtS9cb
G5BC7PbHXByY27rboqc/+2kXy+Y/hUbly79OrdkPZfKJBGTcDHEK+6T4W8e9R90WZ9sWYPmFndXO
n9vucermD83SuKx9JlImvC/H6uPnjgyQshTQbui5NbMNrIw1plwUBL5bsE0y8qcs7vRtb3V2UNvZ
p69wbMzEldom+c6gsa99X+77NOfX6sEjKFSgTNKrQ5eDouoNdWeNkzjP9fTelmV8pSQhzhPNTw3m
8IyfRhDelEK1shp0bCoJWiTkF5Lat+Wsup1lMm21uJvqkf6qAS5M+ObjFGN/yrzHyXAI0HOH4TCb
6snkQL5vc34JQxIWw5enJdFIR4lwhuljS9p1R9eMNNUMazpp9qpTOndbi2rxnIBBaJOdjzWRQ4iD
ldP1rmoBV/Unwg6iB3ynrnMtqrk+1SjRiBvQoC1bqAocyGeG5vjnH53pqvlHToXwcBh1/+TUoTyX
LCU0G/kiRDgmj+a+4QqlY2XFws4KOeDkL4cMldqY9miYvA5JkTmddT5GcjQNcQ5R15zhmW01/Jjn
2hPFnemXOHKocDprfNbDTr/xcVZs5kwS9ZBxQJdQ+DoG8UnoUnaKR65YHj+IXFJc+/+j7kyWI0ey
LPsvtUeIqmLemsFm4zz7BuJ0umOeZ3x9H4CZWZkllS1dIr3oXmRkhJM0p8EA1afv3XtuwabtjMEZ
aMdN27gZ+Io22BGidfJLWJoM4Ac8B4s/aimi6rxuziZn8a3VEkIZL6fl0PxJZrh1U9GMBttPKp07
oMrOAa2tP+PStTjVAQLh9a4ZSfmYkVBWmf3ju0HW+F8kbx4ihEqXtRxunf6MPFMDLoauYh4yoHYW
6ehmyLDWL4Mv179HKJidVglh7gTDBUpMdK1G2JJiGg+lIA6TTIX3VOEQiBEIucr/lKLERTfJ42Sb
f2In0i/raXOc1V1dFvZ9plX7WnR4LGIE1IEb3LWvRq5X9+tdpDcuykpBDJBs0W/afh6fU7vExEOz
Mn/F6PsDqYT9BHaNlbLPTrRQmmPU0FUYy99acRkIrkMDnwA2pc1oOMjibcNAnokubV9HrUmzwzU9
Pv06n7rziJy50EYdjVABLXW5X+uMibAe35BmRwc1UF/dYromIu096/XKQ/ChPIK2D3MEga9I1APm
H04RCJ7WtShqfU/YgbHXXQKsemUQckz1RdnqoyfcrGLutVLtcCUTJRO8NEZ1m5kquV0vdNh1Pl6R
/sNN4OFkMGWvQxdsVzBdFUbupaRE2Wp+9FRU1h0A0Fey1E/S1JAILX3IaDTrAxOjp9VmHOEcclsO
s+j2D2vrWkiyp5P85BQt/VxLG7drPZdHKH9RxNIYXPtJLlIFhkmHCJAEfeR0vgQm81qZlN+Oz7aa
Y84DE5N7+BxnPWVIIECWpCkho9jnsN0bMSYOOZ2WSYlOVOHGxFF+8k2UZ+sSu77dpBXnkfngbtI1
cXSFuUPulZDLbpJ/6PbZDW2/10pzSZGkBkH9OaBIIOcafEp8mzflywzEpfS7o8Gve0Yp9BaOS0nP
GWrX+kF4p/QvK+vVOSrSX0M6J+iyGFP48hM1W/X9kWd2HO/rAXw7rWTS60g+ihn2eRrdOMJ7fqoM
ufxa3iUdCWWuBOyIhpJkY8MNbsygOE+Dm4OR52w6N+EVe6HD7KNErDKLO795NAuunVp6ggjxfkQS
Mxxt7L5o9WPv1Pl2PZvgVdwWDvGs4SK4SmoGUksr2kcXuU0Rth3hERfsK1tMEB/r4tIu9yut344/
DxBCL0fyInlf6cP8PzaO54xoQBZ1HpYmw6y8ogFUZJunJIEkBg/wXMbfbowGneBG1Lm7ZGLknoDa
tnOJKNlZGqzdwb+uFwBBQXS7/husUJ0UOM47Pap7a8klRSf/5HZ2Ap4zvNr+YFwsMucuax3AiaC4
lGiPtoT2wQku+uyMYveSJAnC8PV+qHrdWytQJI+eVN3EQb+bAYhZxXU2iluF1+ug4Ylh7swz4trz
U92BQZD5WdqK1nFMfu46M1m3WJ9IuVtSiwTDlNiEf99+8Uj21EPZcErC/lo4SInChfLsI86sWkoa
t0TzU9qRt7YH3JRVBHLclpZbhWaP6Z5p1QkrNc9ZHgKRWctApA9XNwLsNs7iqrcJE0VTUYKi/DHn
H8XoejYewA9oipsIpO2W8Vl8HFwf4lx+ilsJ0SGOGJ3QBtiOHbFmjjn+doIAdST3Ue4KfeuPs/1Q
LtJ2yR4ZD1UIX4ptxB/m6TIa+qFMo2Y7z/Po+a5RX5G8e2t5T2JHeNRtZnWRjad+UX/3tSnvsL/d
M/V3N+uV733F6JR88k6QVNFrcbTvQ4Q0VQ8dajS64oIqIbqdObYhGUFRNua6cfIH/fdaY2mVyA/d
SNxpKeoGM3yb7COYzGsbMXQHssfncrrj4SYuw1bfJ5qq7V4ZIjZHRg0/EJSQorA4MxP89DuT+RyC
7RG9a8FyorpW7MPQvARtje6KKGGbIOmq5/1Y3WH1dVhF8Is+p3pJYMaqisBAm8Dqrd5HnLTEPNF/
J8ZXzc258i04B0xeIi2+XxsUfae191CH7sqxVYQ7atBuRw0SvmZ0F3umEF+9f5Pb5bivq01TueYF
RSNYrpA838UlktEXOw5x1Hv+xNwhygmEUWGEtIm+FYkitw5VlDm36sUFJE+2eGezYS0HDZYwfbd+
xc7+uMRnEqjdEJ6LAY3YQ40QdNzbYb0NBuHQDn7Q4zZAs01XrBgr/oB5iHKDY+MnDIfkiA+EBkIe
BfYlikT8aASDs2+WPlGT1a+uxrrcNcNnIMnNAZ8DlQohOYLqrEc+o6WeMViCoRcz/rqRNCQptfba
mD6HTf7FSNIkJmo62oQNtgMfTDEOAOwNFO+AqjCIJ9s519xrHn6WQX2obZ4a9l3xVNSZeIKrPmY0
tETZuJvODSi6GjECVXKfTSBJ56SlOCsEQgWmKgBaXNrFg45NjhK9vo55/HN1DpQNn8DCOqlUaHrr
HwVYs5GtQ4mohQpuQ1rpDFNZgpe6dGFRt9i9EbNhISalAUi0zcFu0aQTWaGdY7PiDNZMP5phJpA+
vWkt94dFsbpBrAWz0k/fR0D1aKl6+I1W92MIivYU9OGwN8MG5isVNxdiY2UAxLWZk58adRqCmgYh
QYBpbEvSoFd/2TCX4VZYDBBVUDtXklyXqBV9W1i0XnLnwNQk5uw0wdlKzeEStdJGNBw/hHns3mWf
YEGLTUJWVGQw29DhzHad5V+i56yeulOpRTwYCbIIIyUOmJzH99Aoiz1umT++W4+7IhUIpfiIDOei
4l54lhvkf3C+mEf6xc4V05BHuMhTnQ/DoQKzbinbfiL/rToxeL9Z99WqKe1LKpx7plLBDW0EKA12
TXDw6DI0s9SxmcW5kZH5uN50+TDlZHg5bxkz22tth/AIXVl6UAGlBxYm4hCXeyziOgYhf0OQODd7
Sn+ByNBDak+3CHt5x5k465MVe5JKbgcFdd7VTGceyJKdLWqFMXlDuPkLAUhz16PRLwNCm2zouNu5
0yLOg5w+Q22HMg1TjiybTSk6mrjDAgha1jUIfuCK4wmN/VJ+ywqVr57PRDvT612Pp6bFiG8smPiB
1aioQPALGHF5dlD9mrnQX4xU/kin8inGPXHA2xPtaFu5Gz8eikOgpxKxsMJI2qSvclSkEFcMnSr1
S4RGfGxVO/Iq5b6BRnfPXFo91L1iRkl4hDHYPwLNOa/8jLg0LnlNK2RmhUVhjZ6RwIYaU5tO9sds
nYsG6VUw5SQS8WZPmsgwPE3C3ioUCjwJqPCXJwcLGVObmIkU2Io51IO7eJa/ZDugZEwQN9QTN3Jg
sh5ZtK1CptxrJZLXSI7t7kh8RXpSwv2VmBNCXmN4ckgrMVBrrwVoHTZvTmXX587oEf4h8+Dn6odE
LwYSqpZETWYPE4EZG25TICkd+5ts7ebCAemhh2V6sIhKoe1GAjbcaRqAGCWO9oyoXGL23mHSTy7m
QCCvHC0iMfKsvsaT/xidjKXuqu2sOvOp4ionPRnPwoA8WTkPdvcTBVJBLkKv72LiQCyHWWXSQvJY
pmErFCpPy5fSx34as7mS56EaDqksTX5s0+1JSL7lfTNkRDyWPaeuM57mDs6CgZTAdoZoN8Xm6FkE
A++MvuU3dYb6qAUJCkbYvTtUvhgdSjr1aWn0d1pfEpJikhG/yBF0Pf5tI/Y8J2b/sg4EtIHHsJNN
eWXV9IqWB498IvQTGkF8tqVOa0x0AwSGsbLW7SRpo4GPkxePXsFzGHwadgMuXgfWuTbt8kjShDT7
PwOJgxrTBGCqEPamXJf4gPcKOtcZpnB1KM0ZDoLO0l9V2V1uKPugl/nj6qKX2MTXA6dFjJ1F9+wx
Zpa/bGe1Xh6GZTqoRwxOsynV93hJrjRn8RQtlm1WSvQOTFklG8mxTMjAK5IhP7cotxlYo15t43c3
TlNAqDiy8/bX+mOZmt58OYhzQXlLpr1/m+vQovpAyb1V9f0N+kPxCTQChnXL/LnKuVPw2Y+hxXHe
qLvXAefDFrjeE7kZIV77nIWDvA8jFSmmwO5vp+5RUZ9bvlFtW9f2RKkjlu2wZSdT85TqJmELHRzZ
oZ2tLUrQS4GG/8YPaT8Poxw5vXoHn5n+DfZWPpCqNC9N41wThiE35HIZ2xB+vJeRJ3wIxYhfc9md
Mbl1DzI7OHl3biDDX0yo0hfGhpdJL8KnStOuvk4Pp85oyBld195PJm+99kG6Buaj38AtqVVNvnPc
M52xxoZGGjLNWp94JBEbfH7vcyisMf1XQ89sAHkF9Lnv/Sifm/4wLi/J3t0xzwcNHDP2GpD+7EZ/
du/mSW71RfFk8NTqCUklJovKUYP44kFEmncrCMIRDyt5A1iKdUKwStdqag0IFHHsWSOKzTwNUsSI
G7vCiJYKBPJMtJKTSLB3hS6eDJDC1XFh4lrFW4k0KLd98cjH9q346Mf4LA1RnqXWPte9g52DTQtP
Mghuh3HV9F477XTniPpxrZR9+vbb3ncxA2pBeUj8wd53EAJ34YxqKQn/AJPrkYnrxa7AMbE3JlJc
tR+GAmqZYmtixMn06j8WcOD/bcDiv2Un/gth8d9hGP8fBCwqG5TfvycsPv38/PnPfMX12/8OWNT/
4lZULlgwSIWSzsR//B2waPElkBcLRREtgWkL0HJ/AyxK+y+LgtFxbGlbptQtsE4NMWewF5cv8YKm
kI4uBegd938CWDQWPtQ/cY9MxzJdRygJ8Fkneua/UoQw11Gmh67ybFR29fCJxOW+1vtH31jSAVL2
jnfUSQEALVzSZnLUcA/mD3arNkZIBl6r7vQwuNW14dCmyTGMPo38rQ7Mo1OLzcC9zPaL8Yn+JyPq
syaDazq1ELKSY1RG50BY6L4SsKHkgcXqXWjuIZvaE0FiCMeToxjrT9e3bkXocDoERWMeDb17HIEI
AYxHCfA/v73/z+7dtyiJyt9f0c//D+igC3Xr39+7u6b9r3jQ5Qe+717l/EUNhJrGMEHfL4Cxv9+8
Sv7l0By2XY4wjmtidfjHvWu6f1mWqyPylxDdlLOAq/5275r2X6akI+Ka9vpqfOnvVNS/oRa/ca6I
i/479OLChvvPexfupY1uAG6VNCFOsYMv9/Y/sePmcI6BIgfSW5nda3Bi2SNzFeAU14yY0aAl0KBh
JoHsd2ONL0btvK3UYrchoCXvzbuJ8SUYI7fY4TBLv4MeVuq2zDYqc9rvZoxhJSeCaPpTPqdXHg2J
RI3wwTW18Z+u/n/zpuRKvPvnd6VLrpnuKqISHBwW/5UjqOdITlSO2nKyhbzmBmdtwleKJZN6TTlb
8xGNbqYVkPpXJvfBsDyMFBY56BN8U0j5jTQUV39H36AA3YsBkUk/aV3O1PANyIuAGNxYEcYDRSii
3dySoAy3GlJ5TZrhbgrL68pYp7SkX7rI/1yJ+q0BtmkVLyu0HEEhAnt3q+fOMxw+OtA+TIKK8V5n
9/UJ8eDWjx1UMJii0HEzKMvGciMr6Z9X5LKdgY/XnPQgx9HfdB0UkFxHTIRWmuZtuZM4lxROtK2h
3siRk99EqhEqkW3RIZKyuBnl8MQgFLeQ82It8Zf6ElRONQXgZLkcDD7a3UiAhGeCXBkcwBuaARye
s/iNrcKjDY2pI5DDa1PtoJoWDzNaP8Y6Xlu7z8vVMAbtPYgQocklfPYfX7pIq532ROJhNEwrKKQ2
XCMXMgd4dkLDUO+tH0dUGUCUF7dZfBA10RE0ZGEamnr7+L+/Z6hi/5VCytahJOWbbrsKwZnBwOBf
HwV0nFOH1TrYNfiDcdhTT4UFEIjZd/jspj9qwEhuWxK1HOYkIz60kf1gNYj/yHkM6jx7GsYXyy5e
nNZ1L8VCoaAoO4q+YJxlkou0/iNAbrqdBmKByFWjyvqR4fy5k5Uny3oicGkvRHnF6W6eBeIk5KcQ
Zeg3We4vLQVbRFP4Me03bSPBaFnJtDNuELyG+4lbFlMfvnWZWceILWlPTv1jnw4Wv7PfbvIRVGrf
a/XW0IL51OAZnmXf7QI9ocU/0K4znPq5MG+6KGU4Mlo5nmrbSycpn8lUdmWLS52Qy2NL2JFriPQC
j9C9Mpbd0Xr2r2Q4QyvX4nYjKu1Lmv2DYeUBGN2IbkwdHGkC2h5Cy1pN5kZzqvg0ackNXoPAk2lB
Boxm0ujlmfOqjiYAuhoa74nmxWS9we86JEI711p6rBky9cNr5kyHFudT5D5GRo0OGK+37e+lNt8l
TXLTgkKRno9BZ5H4R0H+pQcosY3uz0y6F2dUL3Mxv4QhaZpgYnDQ/3E07TkOnLuw29kDFDAdoY8t
r0FsgOSxR5SUIV1aQTcWVs/IkD9tH3IAGduSdltIj7LiCQ597ZpP+l0TpccIYZ/lzbWiWQC2hKj5
KZ3OmfarzU4IIkD2NOkPB+fWBiGwh6XjPWlAYtn5G4wSkjamFx04hCVol4ooe1p8gbGUJBDh50cp
HjkhJyi1K0uOEoSM1hf1pzP1WzFaLsTN+3BEROPQWqmP/KooBgi88irWn9z6quL+BgeU1c3bvczy
XQkE+WaKb9zyfejqmMO4futr2FCBh5LwtFzHNHjtW0LmLNJcWZhmh66c7P/YQ3mcSZqgTaRmwsuq
pZBXRwM3zCaMmAkb9EoWoTHOS/5GFAfcvvlLUh+yi1a4OzEEHquLU99y2rpSyd9OjOLCrl9k8xs3
0Y5cYoR7nBt87HQ5LyktuhX4oTcyZco5RgyqbfcmqLIrAucLeDWkG9algXqX8OJFZXya6M20zv6Z
cuzzi6+ejEZ4cyeixTd94t7PAisgx8hdZQ5Po4HBOymJCZQ9mOfQWyId7Drbt+F4Z6kWo6356lfB
TkTphV/rA9rQo8m7TX3YQsk9/SOsOuYrDr13DYpXHzvHYnAsMsoJzSz6Sz4y/suWZLEMglviExIg
cxBvxnG0Qr6rva2w7o7OfA4zRgiWUFjLFPIqyEsmBtSMQatfmViBhnM1TjtFitvGTCSXoQ+PBVqU
ro48V1WPTDpHJ7yaKbkUqfsQKHHKnHvObHfD4AM+es+xFBpm8ZgUOhFYyYcwtCvUMtSVAyOFjbUk
q4zIKbXmvpxLSCf5h7lITSDVM2YHmJHl55FMCT/P7xRk1KRobloED2Q5Rz7nc2TwpSMPVbUvInEN
Hf0uSpOHuQjfRsu/d/MOO9LSfiSnhoQY2pEsJB7pobtJ8/cJXWnNCk+hy2hGg84QcOxVoKkf3Dr6
kZTy040wJhiifRxK9zK6Vy2sdmLRlBRPBVBGPd7J/k0Pf8vw5ZLnZFt3zW4RtFap4YmnyLEe8sC7
U/1PfvXRZ+CjF/vwpTNe/JymlP2nMAbGLmqfBscZfHrZEcCF3UW1+q68WkuIXtptnJuWkYurnmhf
MYTyp0dV/xLlvaDTqikQaDzy7cTceNyXSGdyht3+lD4w1IWWtKyfwXYIt9WCvCbCyUfY4c4czdv6
qYutTd4ld7AfN4GAJcT5oM0vvstsmt5qgW2F2XdUst9GVDB4RvEcyRZUXHOueaBLGs+2BFc2ztuk
/yTs5ZEpxqUxgj0SG3rv/mUxKji2TjeDjKSy2gfGw6z/IkzqOPb1o8lcv0G2gsRgMxglGs/0HJgO
mmoHjEB/dbTikAd/iFDejdF1JoNE9uRw1K3nwsBy7A8DhYsTSCiR3c4F0hHIBObSbQNyqDcbNMv9
FqnTIc2RMdBpqJt8K/z70L8hOPRYSdx5KqGndxBMW7HI33dMuDnQ7RtC8qr5sy8V8wDyJLXK0y0D
DTbXoE7O44hQUt8VIRnOg43kx6XImQeSP6RxYJzElF45p7pgHo8+QZOzFzt4qkJyyq0G+B24LY5b
dDHFozLfYnLX0HNuhh7VKalA/p+iurjLSkJjd2aIbDtf9Iy26iyJCKyAVsGewlYY0YbKFoTbr063
EKIVF1dfJquvktiPmbefJndyaM9D/zO3ZsLg3loiUzXyzXwS6iNxssc/ZmUcQjUvg6EtJqi3CDqK
uSR6FM1zx68ogyLALS22maACLJpHIxw9rVwszPig/Xk3yfwlENMT4V50o3BJc+nOZk8WIyEpV9Jh
2JgmLFmGoBVYEXKFMxP1nLiDO0OfpzrAktsKAIiG0xwyjdFS/9HOBFcqG9x1Xg4XVM53lFa/MM5f
4eoc8X6wOeNydNledLS77sVHi5zrNppB474Mk19I/GlbFy1mz9x+JdQTmukoMZh7hlF8GWIh9+QL
KJj309lvg1u82El3ps2Lnzh5mqOFm5URICrje/WaYdW1tMe5HYnj028ZHxheGdVPhgzua9qMZNEa
X4XECxFiKc5NbuaZ1Ple2Ee9iB+74aZDjhfqL731Vfb5RdEkTDO5VXbCCJQDA+NYhFkbWZ6b/K3D
bobM6BDmRANmKHCoaZPip97LPYycj9qxPAxmTGoduJRJ8sA4sZ/ji0P/WgHbUHZ2T0LMPT58ZNiz
hy7wXvKjzodtm7uE9cwV8IsuudbdkCN/sLj0y4w2gNapYYSs5uIlcdprAcaRMsj8rFrns/K7szUX
EZp9qAYBvgVabxeFnXNH1TTf43HZEVotH12DZjkYq4+Z4yroBcq2HoDuQ2wcJXvQ4CbA/uTCrSHB
mZJbfrYpycVMa7cIImrqgFAnqNnLakv8DKjf6ZH759FNSWWz+bd46m0IX3l9HVAVsXYM+aW03PAc
htl0SnIZwUsNKkCyvvZUO+O80eZuPJfwBJ4ti9gVPSVGfP0qMsLhjmbeGYBn0Gy1lmFIm+bsRfyo
b7rwxHNSxtf/hD0pLqU+ZaTiLt8cT78tYHNen+otDNI5ebZsstI4hKVntwrQW+tSZxyFnqDxscAl
1oVRR/6KLzpF84UFWx+y7BXMW0sPphyhQ6UlgpVW2469iSijhICzfkstG7yByGoP6wuMHDpZIGbk
gOOcvdokRWwb2ILn9av6FHHEG/B5rl9144ZZYrYFGQpTGq68/+YWapcMldwYhg/QiegdDlPDMSad
sPI/Jn/6bAS/fb5oiMVrWUQnnZ60lT3G2Pt4HDRI7yYxN/Z0JIyUGV5O4gAFf88ke0h/LRyc6gHw
J5fIKg8WcDq2rH4/NFjToV3nTu0Zvf7k2LO+Yd4PXz9Q5nusxyZG4+htaL44457FmD+Fjl8RL8xK
ysQTJRsEyQEXHTXJJtTmg6HNvx122uV/sq4wvrTIFJ1+T545nYQSNiBCbAnhEj4MdrSaXzY9hoMa
9ilmNDOHUOF0Ge5VTLrWhLJ+3KNYA7sQBi+uzsBTNbsct1Vk+48VdvjNFM/nvsBijlZJg7mRo0Pc
xIgn2rk7Tyr7EYq9383WHv/MNWxArTL72zoFKUaCUg/ohV1i4oeBsxsK+eDiNAJ2dGNvEjcGb0Ww
H5yO4AMHJ1F2ILv2RhN5UG7RHzjzLYCJD9acszvkD3oGbIXmBAjR2vXwYN2rXB6dud63aJEig9UW
UeY9giwlhn4T9Q3H9dK6ATHC+JkufzfA+E21Lj6L8M2qHXZ+RDngfMZfnWj1rZ6415Fxv4UcQ6vu
C7fltijmQyt0z2hqUtmYV42lXR9S3KdVEJseJTwCRbit8HjryfmdUx64FYPU8tSE6WOcOTe447eE
E78mhAxXAyCvgnG+sq61qXvTYKJ9CVF2tU9Ghf/1q+RFg9L4jYQezrzPGMM+cuB9yfNsr2LTB/Wg
gXKqy82QVjub6atS+rZtHfKEJ3iwbTG/mszta1H9VgtvoLZj1OvUdkPdI9JbrPoGD3Rg1to2DvNT
yoZmdMntEOUkbvsMBgu9fF+Sr5BP6vfa5HXA23wn3Q1W10NzorLxyTDeMPNF7vE4TwF6rIC8pyp8
sTFNTGVzNuKlKxvH8lC+6qlmQNrcYPwhS5dorE0U7rJEuTeaxRpR1bNxY2GV6qoH3ZpjaK/EWa8p
exwy1nAsS1kzfYDUq0plXUh7BsO2CDRa2UYHmVuL1TE8IYaAkIKr/kgbiByL0dPj+bFotWI6ua3d
shRBfVJhdU6K6YbOCzGHSz9Fs+Y3H3HeJcU0vvED3djVuTNgUffPE2mom7Svfc9OlLhl8Gttw7nx
P6qBc3YmteAiUn1rUlFFh7RgWch0s7oZOsCj+A/4Jz1I4o3hd5/1hb0Ce5Iz5OQ/zQzuD4EsqyMI
+ss0Vf4F9N9F0urhzBZqz1hy9UNbCf2iOod9uwM/pFTeH0PJaIU2E/YrWqMIvey3DH42kAcIdIFo
7x3d/Z2gru8YGR+SjvqcZEX9qmVsi1FiPAySOqhjpH2cTDpRfUqCWJ0Hl/WadmqPdZzkRdI0OsNQ
B7TK0w6FDROlBFV72c7gmG38+c5uLN1i22EzSgCqEcdIlAdAXSbkHBuKbaRrP/PGecgn/0tGJPSt
YbNzIH7PQf5EbUIW3HIpS2Q6u4lOS+G8rs1NfSoUa9rw0iy56GtDb41Wg8HG/LbdkGwlj4YdHdbv
dhILNYOv7XyLAyJTvb/9RMHDUFkj6XFMNzYBofLoeN2PoTcoU+bm1C+Gmr4zm92vNZcTiJz05iLr
v1uAArv+NgDreFiTG6M04zFM+gtEkGOqW/V3gK9AvgeHEIgLswLeY8Ma0TMyR0R0JbDNXfqIRuge
YVe9ZrYGK0lrCD2q0RtnzksnapycS3MwC5ndTcqJibTEQ7omzFHtHNwcz5QZovqw6EGu7xdH429k
5/kF6uV5bSUi7YLWo42/bcQQjL+xpkULOHv5y3M651c6YuQ2Lu3PeUBst77zIrPJ92EOQnIgFZA1
sFnOQqNl2u/W3ytWufYsgvHGbBldLy3G1MEmy3KyXT8So8Vk2lThjmmQA6ihfmB/QpAhGs6K9+u3
hFLnHOLgdnGWtE7SL6l4SDpigRu3th7CGcCWakBjNJbE0zQuc49YnLcWGA85Dc1D3+FcKCZClgpd
HIeQDLdoOJkdUFWyOVqI0p6cnee05O/hrUzLEpZIE3oFoLyl+VtKnUznId4kRmIsEaUPqCmon5dr
HqjgQ2XNYVgMDrYoj3RyFypGtK1d0EYOAU02/g6vAwe2iW0BQs752erRXqvRD9GQHVmmNPKok6Wo
tSlQhuZ9DQJsOvk6N/MFe0K2X/8EMSgwC7BAgGebN1XyG83zo2XF883SS17f4tqfVjWxfASbHdb1
ibAFbsKxeqITYS1Ikmfsf199zOq/XjHSaerDEKGyndN5/52/F3HJgpmwrH5KaeQoshl7/vI1CnBy
a2+qGw4xroA0yN23xhVqYBA2eUV70G5nwu4lx7TSRbc+mK+a5ga8HtdzvdzDQrj3UToG2XyyNMMC
vySsXea4iGtoNWhAPdlQBYkTUGYPPgnxm6bXOPt12XXsYBXIpQ++NvBbJ+Q8NfAPX5v/APLOaXhp
z73bOIdGzfd5HWscF1ua75R3U3qHPEcB/YU401fGadmiPCTyXKGAEYTfzpueZYSDmLUZlwwz7PEk
0i7mF+ovwradHFCSPmzxpsjrOmPxO56cnKTOXrB/MpOmglhetTX1FzOqWQGXh4ZONAIPxz6JiXHB
okPX9QK1paIFsDTj19b7yGEJGPafIiTZte6gXkna098xtSEwZW5ALwx7SQtHOwx+MdOAUuU2DLDy
vjVRU3qVxFq4CtctUbAQYPTRNvEaExEwkawzxQ3DfQuH0jmsn8PYESRZR8/r4mC5S1nX0aeuNe46
kR8nsFVNy5nYiOjpqeYuQVW/qXtGEKVwTphy0DQV7T6tgks4IIFJ9XnaKt09rh9PSo+OlYg8lu9N
WFfNhs3M/X78zZKaHfIqhDvap+6Y82QH2iaUwbAxm/KhLlmLVBOoR9ROrDIs00DPCG5cl6xkLIHi
kqSCa8odm69uzsxtw7UkwPpZdOazExEy3aB9jm0OZ4kNkUlLxnoTkJc3z9xB/lA0hL/xmlzKmgPJ
JkkHPszJIY0d2tTeYEH5x9K2pjNr7MROW9SglDpqY4kkmBAMwpQxMK2LPPaBCvif3RzWG550Tw5D
4d366n4kDM/sk0XTYyFE6ukgo/H7CgrjYwgsDfIkALFl6hLHoH+MIeMyFJ9Sn2/LrPyQNK1Ct34v
QvI/I2WSNiKhyCX6kw6C9ygMMkiboPQ0UZYnREEIpQXSyCpbMiMaBL083+sDJqigToqSc72HBPJq
CKVAb9K429fUfl2gbkhzYNqgjB8dwk1azhnDgXIove+tuu2hXeW1TYYeT3U9ssSsy8R6m8eKmstH
gSUceWv1WeOFDIYQEJZwRFKE5EBrkPpUN37m50cc4hRxbB22Nd4ZqEvTUpvILwFe1+QccnCKOtBC
ynK7LnkJoG+vsa19TnHDKamZj1UdMg8zQtTHZQITrSJrAK6OcoU8qNb4KJdCPiFqHfk1tXcv/wz2
S9XXtBhq85ehgRT2h+4HZtt9bi1wQZ7ojYEkhq4yODIcyqj3JosEKlcVnhlaO2npUAxnjhKMc2m5
JaN5cCTMj/WNrI//+hAKjflcohDocNNq04F81KMbFAXQdoadWQ9/oQxMMqMQw7ZLoRJDWt/UBrfl
SFDlztd/Zt18QPBHcMA6AJQRmCBwOtYMMqt3abvzuHE9P1EzL9HtzOjWzWJd8tbPReVY9fW6Oq+f
P3idL6IWze/iN8pEu9OtDPHdR24NQDmWqrFtyfzGnLLhq/Z3CN46nF02Q8tUp1IIHUBV9NuyTMa3
gOhxMb10IL1pJpubER3bTdNUG3NZO2MfjluU08KDfbcu/+uGJBI04oELeIpfO1Rm5dXHzORqVwKs
PjmwOTObYtm6cNPxXC42EO2BicpjRCpOpwl/b5gxuzUlTZKY7F6INTQwvOt1/16kdBfZ1yTwPmg8
7HYBkHPIKGoCmWrfV2m9OddxK9keQLfoypy7+riWlHAD482QB++R2f1Zt5l11Ylb90H0lfe9+zBJ
Ro4V4a+l36v236myeDPRZjOz3+Sza+3jmXPuMv4Fa/aes4quu9r6CaajTvGWhp95QMtx3XvFaLLI
W7dU6Y//uRm3/pIMF/WHuKbbatfDseJjPenLzNtKfgAlhbFeafsZWB0pIBz7li3RjIzrxJGJU36y
PE0z7OXCuFnWSLsJ5n2FwxADED+73Fta4aD0DeJzQvvBt9KPfuJ8RBT8ppJTflyvFcHBBJWM/ml9
0Ht6aKyb1rytK2T3aWhgaIChvlEjs7l0uUdrgHCbMeh8b53qt0VPPM3Uvaz/RZ5Ku0tBhW2t2ryT
If6bZFoCdRe5n4inhqUaen452EfXdz1H1y5DrB4nVT6vS5tZETnjcELbr7tLaiI3VVBSoXKtM3qn
5IPWh/YL6xC46v/F3HktyY1cafiJoIBP4LZ8dVUbtiV5g6BreG8SwNPvl9mKXZFazcTe7YUUmhGb
XSikOec/vxEllIClOyfkUUsEoTPf+kHfzms3ghSb8zatMfMVnDUu2T+HRdVB8BJ76n/jrHcYcuVm
b/8Ymwzjsih9dQwyQqcMdK0IELs6JEPqleGqjyYsjqEEl9Gj3rx+wbdiCvmQ4fWZEsOyIW71eZ2o
dlARPPYkLrmEEaw5EI0a7zs4vVISIKeJZbxNlwhvdb7S/y4Xgt4/r16A5DDcp1PxwpPikOz6Z8+b
n/s1GygH+Jh+1L8tdN1odThgqP9w2cbHLD66NuYTU4fg3ah/OIMzfMJbg9BpdUrGgd8ekRPewWne
hxY+zNJOBxbBz0rtUtIRILirI0fgmwNYA86Uf17lKE/2lK+HRrUaQxtdUxfHWGtgmWJrAE9CLbSi
K3lj6kgM7QIzeBGvCKQLFTO/q5duPcJqYbbVjb80x2VMBAkiEZJ+xyQnpnXMB1+AnmZewqig80kU
EbetivGuTfvYN/U1X0zsOTN/16vqUD2yMzQ2bJgB2E59gwM3YdyKZw/2GAr5Yau/bzccX6de2eHz
XGqTaH6FrpKq+Nlda84wqzMwfPqqV4YuDfSXoAvtQXVteqcttfcYRD56AvWXqLsNVA9kOtzo04kc
7Xcfix39/0QLKPyCPD6ZWuvEDYXbpTrUcOpRfY+6CUzalm7emaGPynV4Mq3kmOG5tp8oJ7vKxKSl
G9+NmjJ0wQk/jqPxKCVq9TLK+gODALYwnFxVJn2cYKqCC0b3UI8IBg3TvrbjUh00rUSrDKHYktPB
l/VR2EvoRfE4EFKYLQ+6D8AJA58asnA3egfqMzwTZbpvh4+yr0/HW6OP+mPUsTkhEV1p8K5+VpKY
RR2sO0jXzl6RGTJ/8sn0G0cz3foW9Yq0/E9BWH2u8+EKDvChHGLc+LklfIqIMFpI4oL16TCM3Xf9
5uxSPhazdSILQ7BP2Vmau2JawzlcCTRHw/dL11X62NF1RDb4Ifa0Ax6EDB4WBuQKfdAkonXpXwMp
k00a8+kz9e15OPDhklDt9AKmm3M2w9RC6Tbbi+5r9YLXF1hVxw/KGiPyzNc0xK9wfdU/JFdaG2i2
uMYU7seBIOEFRUO1fyFb0d50av3kqg0FgT3mTol9kQP5PAusa9qbbzIK8Fhg+fo2PQ0acQfxU7nX
nXsS8SEjs3yIwurrWjVszmEIHxiDxM5LoJr41ITxHDXrbeoPjyz5ZlMY713LNMqkedTvkYSvYR+T
FIaHNZWK8dHkR5OgouaB9XeHyhmO7idcK6KbcTTKHeq4kvHER5qROpoaq0NGmUMqSJbPa7xwlrhW
S/RZ8gmXP6zPCgRypA9e9KNKI3h2iuzVJ5YB0RHTM/276qwwb0bPx/HF5wzGjEq9GwU0DeY7qcu0
zmDW+ujX/7oNYyrXTGz8+uSpY9AwjGxnTO5nI7sY0mxvdIPlzcXVAvTJVlIjIxfAcayhS0jIIUhF
fH066pelzoxM9QJaLYxTfCqZeXVu/FTOK07A6qOYtvsT9mC00Ze7PlhGkmzAIfJ3AMlb2DzV2fSx
XlNluC4lF6wheU0Nww/b3applX7a2DDAxFfSqUt19kazQ1psy8QOC69rTpgt2ge+/5gr24MzQXzM
JqpnohKnp4n2CRS3yvaDNxkHd2qe4wkblCiwHoPVHKHbq9KDjpK+ZURLjKiDQQylpj7H9aLXny8j
nIwykQYlyF2wqKT/HDU4Vy+A4RUGp9ng/orX/EtbROTVyCPpZpgMqC6KENlPM9zXIiAxslRnu4Sl
RJsXK3N5rHGFiYuxR+HgQ5xS8S5Ypo12ij9FibUmjkMI9NahgNXgr4TrucPOTDykxDGDjaB5nFeW
M62CvHgF4Kp+Wb4BXQbVBZ06S85zVXOd0ZNOKO1yV9zq+3YoKB+rCL/RGnG6RFXVrc5z66YvSW+/
JyZ2JuqC1z2zILFijzB54Vbj+MATptyLZL0UGad3HvAUbg8ZYMmNh84D5zHy5pPn8kKKCvvwouGe
9HEkVzfi3DJj5+Z1EYSKaVNn3DHkCGCxdRTNa1JZHoa66TGZ+JvjEcinZK6p6zGB2D8IgfY9OBzY
lZQnwykRVU/9YzaIJ2Aqvhr61SIao/tBUb5aTC5CZ5IbgwFViUrsnAGNrdzFfRWVOwdjbqb0BDFV
zupjc4A/vyOJKrGS8WhNXXgQU0woD+mfHrwCfNrH4tCVHMI4Dx6cYGq2KHcYjgq/3GMG8lCgED8w
OP5mzK449DZIfyXI+qPYKWX2HTNiTL689ovwOsw37PJmggMzkn++z42cfKnuUhjmhZaL4y4gC5VJ
6T0eXy/SSPJjgqdUhsDd7LJ2k8RDfMwctpfhe7ibIqzYIY1aM4z/skDAqs7a7dKO7aWFKuZX+Y3d
gQEX48TMGvXOSI4o4G4BWBDE+PtkOZ3+2j4GsU+6w9r9khLDsM6LL73s00sS4wO8EHaW4//miWC/
pjNDLKc2zjYrcRthsh8P1gAtNgu2AFI4rzSY2ycD3Vfz0Jdhsx3thpi6eD9Kc7iNHIQzXuTB+/A+
QYYtafxBl+YKR6mBBmNn4axuJzOi0zk5WSTXEf67rMaNjwcN7iXOE/sh7t+xtf+RdOySyZrdiyPd
h2FuPxPKau4nidRN/1cDAlP3DaewbdSE6ckHECYA69F5X9GSnfJm3TkGcZSRMA9lb72jl6XoHqHE
twmvti8Jl+CbqXZ5hcXqEtvjea6wkkzwrioC78F3g6feawROGEhnV+bjwyTf2r68Vh7gkC2wwOht
43Mj4uZUe82MSafyXgzGr0HYfgtjnGY6UUFvKqj11pAhy5gn2MiNxakP7ZEJIaGC3gjkQOwOnvrJ
S7igOApghgAx2w95lcGwd5L7RmdFtEvE3MrfBnOzMgmnzGf89C0W8SdG4rABF4i7VV+i9Et+OpGF
7e+0npDrX7ogSfehaUioxrLYBGj9CPmb6BcychCHS1JO4IVjyLjZi7ckg2e3A77Vx4w+e+9kGA4n
nfq5NnXUjORI8BU2AyJDRWoZ/S4NvRFj6uILzYZ3XMfu1QBnXaV723X1Z1zlugM8vQO0O4Cu8MmJ
fwrIFFfcIqAPBvNFyD58He1vYev89ObQOSRx+j01Z/s2LVcMI6Lk7jWt1hVDAUZAcJyDPATackS9
GwJ673hOIBnQuOSc8rCNsDihf1uFDXgrkqeRKcBKbN5OCnTkrWVjr1474Y7J/OtoYWYwwHesEAHi
5phhcW5B+uysabO01nRrESgqIU/nGeY0WQIvO8SHQTTu5xkM51JNjHCGnhEJ7Hg0jFH2IywM9H7l
ENwIR2IEi8AnpYpizkDLgQ9e2djx1m6B8cycwXJSv+fESCESHs9gY9llbomNmFI0fS3OpYBmyrPQ
X4O9G1T+BrvxSHUFdUkKOfs3gy5oXmsCkaFzEoIzjPa+98ZXDOu8Y+8LeOYOAU4EeF4DMCI3Ee1Z
iuYFKO7ooErc+l40b8vI9jegljGOi7K/zcDojd5ZbnxRDnDCmNyboB03XVDtp4lVyOEGx4KE49RU
jsYQ0spwgsXj8UU0YYxzjYG1U606I9G6H3oOVET/u0BAOEgN/lAIOEhkXEvAjg4QHvyRkS3F0MqZ
CI+d4hzYdOfUsR1CKQUM6HvdM/rpSveMWS62Iw6hyKb1ZfVEduTkN3Zt9e7XFr66lCitYfqb2kqf
dIM2IS9TKaPe/qNeVrVwUNq3i4Cx1oQ4N89JvS0bUIe4buZN1q1k/0xWfBC4226MRB2NXCy5S5Nf
xYLZj6oNdKXZDgPog0INfcllWk9YYimUXNQzXPaqEfvCxL/Ag+noj34H4yfaTmpqYDsT5mmtNE8m
IEBEHuyhipUTSVSQoAQN1e9hTeZm2B89TCQ3dtshC0x6zmsIV1xm4jFsQvfczt6v1CKCO8El/+N3
E528g4ZdbXU1USgcArr5EX9Z9Qeok3VNMdvVr3zKvyTKvK2Dq7HABcBFjzWsKfTEaQUQN/dtU77Z
WOIZHgVd1uBg5DGM1/2XLry6vmnQueP+tYb9DVbn71O2F4vxvHavUM4kZx864Qv+VvD+rIF+hHBM
EEdmWuprW/pruBBxqtscbCOhK3Ql3nsdc7ikZtphGQUW7dkiYRIgkCij6clcja8JHuj7thK/9GvI
VCfY9DSGiYKMMHW9cJ586pg3b8JETEdzSEF/1C/MmDtxOWK/o2DKwjUeK9I3oimgL0pbhezx+rK4
U7YHQJ2hE934Sddcii6nILd2i1kwHgqnH7pOFhX/trffyLkbN2ZfmhevZThIPX+O1/WH0xsfbcBc
R0j6JSp/5P/+NpNKv65qbz13qubyhby1jpaCCVVmku3iWs4P/f4CO/tOn/R98dgI4YgGPGfKqP6c
VQL22x0+Iq1kXKHAori1G1KtppdSMAPQLW4PEOQuc3iTk/pire2P1I+fU8zLQhlhW4wafK//Ij0U
MEd83bEXKhRybfbJqw2zdzNK2inoiixrZ+gvXQ1LLauf/Wy40WuZ4C+ZVXfhtBBjLWtewkzDoUEF
vX31KPijd/AhZ9rjUQMTGtvOOqo1pw1YshW/PYw90MXoKrLgp14SQw1LHdfZD9Qts9fg+F1jD24J
7KLSsCHGKxgnRQCnBli6gazHb72LkXun0Bu9VvuelPpgfPifP6NXb+bQyDGFxQ8lZsPrlx+kiA0M
mxAg/8wNwliNu/7QYIxQFo6zHYfR3WHc8KDra0hJHq7MJCB08cRSUY1/mtAcrRWi3f/uNvX/0pPZ
oWvGjZ+Gt/owihS+r2ES/av1k30McGFEQKeNiNFLCatXICjSwPRTCq1DLGZ0U7fe40r+Efkp9s43
O0NdCMAPVFD7jzGi+qsFvCJl3ThuVUe7esc6Fxt07AveQ5EB2778acTd8+hQZM1pjvk20JpQD+E0
uAPPPpNA/Y8mRzMBtDbJzbOcjtxBH0Ntsg9iz10Z5MV70ksYYBWjs0Vh8D2ysrdFYf+yfoHEhyOG
2tO+pZwRJAYumilh1DUcoOJ7VRjMQUYIuqjmN2kHgcBuQ4xfV2hCVC2Lb5LOVtZnSWASMzfoOqWv
ZuYT1leIvDaIs6DKN/UHMlSbuNTLwghoS4+FV/m3ZNDoidEs8OiY8XHRyLpADEAZ/NCqo8MJp285
kXyFsleL3vyIN+uq3VyM+QvDwGfdFJXEe9GgmN0ZLVXE2lmOdepVB6oRi8yga4EjcrI093nNiZL1
l0rtRIwuuXOs3rrqxWh1/XmI43coRbsEvdB1HLBzdBP56qcvWUtOTDVnIYZ+AwUQK7gl8pmFAAAd
x4wP5mLdJjlu4Rwnk9XDNDcYcQOdH6axD5SjJAeXAusiVajTK7zpEZOocQUTBfHkCg/wSnqAxUjt
jX54ozk2hoIn1UtqCpkxfYay8bE86S2hPYUEe9acQ5xaClWYVcvptzUBqfWNal7jnotVY64aM+5d
OIJVOz80Jhpv5SGipzizEB8D7bI3KItH/67qWGnNqPCgarEfK5neui41m7qqOoyMqY+Mk94Z+uKS
TOw2o0dwFxeb+r26rdbgJslu5gbwMIzsg1A8EJtdC3vUutX9vR9LDD8K+MC4VE9tOxMSQiQug+wN
XCYYOwqA/4bYF3Kbmpcpn/bVJmlFo6JWuBKmywUHWyj3zwwKjv5ItjSeHqesI41B+ASgMmmIUalh
SYzdSor1R28/JN4t+7dlawDMTaU/nZFSncdGoIhp8UtVr7jxy+xs0KJu6pZs6CxknlK4/rMG++pl
Mk+2cuFTf1T0odhkbfloBa51IwH0zFa8mU27fjBgina5rzO5N9u3xYnkacGVBP0e9hYe2pN5OUG0
ZDY30ZF21rs+lw2M9zeVjAlW+MD6p4xVS44pSVW9mro104T3JeFYpcn0y8gHPEMa6DU270hjw88y
r6C64EPlrrhixPVKNCXXKUk3Cl38mljcKFbmyfOcClRgA1VHYmbYwdXls6bY9K5LJR/02aXnzK8V
gdIS88Uq6Q1ndBjbNCgfTTd7zGf/TX8Rte/hIr5YL/ruM0RCnCfundjHa97QUvAFRy5emBpp0d9k
hfSx8rvkUEY65M0ctkNskmmZzJ8bezpYI/ISE1sN9VAs9f5oNTPTNmh5vD4LTQfvJS2Z5iJjIz5c
TT8F04vOpmpQPwPqOew12q/+SY8KxhjD34SkB1WF+QxKNBqbtxDQkkSZDSootHTwKOwsJoHqoJ4a
bBTx5tYlgt6E+n8lCUM3hIXkOajZuoR2h7FmcarDlaMWGpaGyILMIdCipW01pDMeKjuY4IeaD6Lu
pgshAQw/9S0oBIdjKpyXuH9K/VtNP9CYIXGkaniCkWaOKxfDcSrwYHkpHdgPUQ4PQv8afX9KddZ8
TOfx7i3IIvKEsy1jsoUGYpNQScHeViW5l0N8Iseg3wz2Uy+XuzbovrfQE1ihhB8ach+3Modw9Gg6
dLhp7w8A1phiozTQE0KgV3tfpul72mOaOxf0cHxRNvP4rZOltxq616tCC1Tl6L/LPFzIb2XH6KPE
q8a31uke9fR4zlIDzdT80Lo/lwRDRv0MbeJoTlOvoFp9WkU5yZz67NGsgJoCL1GHevMDDh08M3U9
OLoS4SYeXcRK+pLQh36nxIsTxLcMX4+PqTeIEvyeWnmMDuUlV4wMKdYvQZoAfCkNbFPTALXIvsTo
3iywuciwj/DN5G3/jRD1z36LbsvGzsAVjmX5gRBKpvoviuypBYwkyxTbKlVD6YXczsFTHERwuQz3
LVlIrltsE4ZJGQGlW9nO9NXcLU3OYR2Dl7vJFwMs8SYzvfe1td9I+OuJeIFTO8TVKTa7+04E3d98
bkfJY3/TXJv4QBEUZtmuY3t4UP3+uZMKdUEuLeSzo3tpygrczsJ9HsRHvfiDEa43OYwryPcXXc83
yfgpb9l9qIbxakr69RjkWJ9Ki0LDQwLXG8YtegmOe08ipCn7TY/gM8mUAslgPj4qaqQD5pnbq7vN
U+uJrTvtQqhn3DfHJRm/6LJ4Tfr937wjDCf+fFYcx5CYBx4ac9v1fn/WkF7F62C77/SMMVEcB0ON
nbQVsdHIENcZgx5WfV56BNoWLjDP7yIYngbiD+603MSQvG8yhoY91m8lnHU/7qDBUUciFqtP+s2r
+RLV43YakNTEFanGatLy10/jqE/7x5tj0VlK9Rz6ro+jwG8rzocDE65rGgHN7YbUex8hTW4tG7V6
TNgxc9wHS0mvzV6QqVaT160PDkXOGtFLMVAt7lNTvpQGQj29y/TeLoxQnvywPQCSfyHtcBeY5UK5
F7cH5eaU9YO38WRNvlY4c7dSoQ643eyEIktxdhGt7uL6cpySH3/zuP+m8zZ9T9ggMT6+Ib7nKkuE
f9lgUHbzbMJ5ay9dMElLTKSF3TvIXPquHC+1YgwQK7yvs+iO+L+Z8pj6wrawk9bXoS7g1BGnX0UZ
KLNzhtcEK6iChTmCGly3SuuhCgPSCpFznHjF3TkoUCWjZ4Zsog4YTBmWLfSiJxuFmQzs979+Tuvf
ntPiCS0U7ZimCDMI/likcjBRmdm5/zHWIghs2CUTF+TCrcygu8CcYaKlTKbDbN0sYf4kjXiBnAg7
Fbjz9a8/jSMUTvTbKuPj2BhOeMKyQpbaH/J6mZoYE1i5uwt96ye+f8kxXQ0AvUbV0JHEMxYeBPZV
8zJucjBjsrGW5dBWsQ/f33+AalVgf2bdrXEErjGYmB0Gy8C9N58j14Vz4fKDU3+rj80oT7/2GSVw
ZYZX2lSqJ8ULoPMMOoKodXk0tcpKkRTU9qgnsE1DOsCoTCHU5aGrPQMXzbOIxk9u2HE/qKI7k/3R
9Mj4tE245qQdwSrjb9bbPwBdIaHK7PAiinGmxQ3Za7f8dSTPwqLIXfrANJwOEL+QfKoWWE8Bs5zM
jfi9r+ZHds7lo9dFZEpB9l3f45ooZNmMQDpi0foZ7X7sc1VNKJXJMND7pVPEjXZW7CwrWA5yQSnS
r5L5eBrdaL8OEwnk0Q2u+gvSIIM9pY9RTT1CEiPExBhDtBa4c5iWFjIG7Fr8G5im7GeHugPMRzX7
MKDXiE9izBx6qiSKZSZvja6FmoSY0aWxafv+VTdiGtepJvduzegkNDt+Vl4WtUx/xegFB9f74ng4
r+eKPtlnMSGiwJtNGWFJ4E3DMa9h/iCMOcRD8hL7R9JxJNUBJfBcW0xi3O+aOV6ai3XtyvShi/HZ
IErY9pf8ETMBzDvyBQHFAtRXr8RTKGjJ9rN3got2JsHRsvNuksJNdnZAPYHPAAOzZiGIWQItKqZa
Sak/WeszQiiOcborCu7pRIStsfugdinbz14R0xbjbKQY3uIMuC0mQx6mHt6LSz/AcFWzzb2Fs9vy
dcJszawo3VoNNAx1BxQwmjeMUHtUglDETcd/1XeJP6cEj67ZT33k5mIBU0Ltqg9YzZf/VXbAcDD5
0Q+nXJy9IIkpMttPsZE+i3RqNg6uypt5TVe4QMtjvCzixmKE0FbIi53I5Az20FMqdjkJACDcTLZ6
C0dYfUtJLEkIGIzP+mGHnqi0dM4OYgnnGy+YgisDalVFpoaaIeKIqJAedTg2Cwa5PWcrkdYXZiSP
rgox1P1nYeLnzkHjdqSRzwtyHiOD2sr0wRpIbBrhnOjn85PhvqEsJ5SD+kWTEDhV0BeQYkCJnfDb
6sA+VkRJa1wln1OSwqPpPNbtU5jk7iFywCTiLiO7R9VSg2vcZUipPhQKRmCY5waj86WsohuZdDiA
En40Wfmvsl0N4vCkdY1W+6DNfUlO5dUAFhglV7Nw41ufnBfNiNfdo2blmHOLNQtPb1Lh7YSFTFSx
JuJ6IQUhhNgK67FJL0BYMfQoAlJED4e9bAZG/erO+5gkt7QCCoH8QHFjriMoYW9WCx0BrS4NzuIQ
CYt9KqNh1aFkFEyUuM2hscIXetdzoWCEOgs/NbW3kkoY4RTfhF90p6KJJWUKBDuQPeE1GHf2Q1ae
B0YURokNr99BkpahwV/noRwdsOmjVtSIpdtJSJQCQw1QmRtNrTPg/BBNkXzwEvOAJKwwQarV4JN1
88EKmcHL5hiqwSruw2x4cL3qXcOMpOQODDfcY4zRFTWsChaaIBzy6NrxhiD16oQ7/NEy4/pcMznR
q0s6nXXpx4f++xQ9BFn3XVNMsV18m/PhpFetrgz1jsF3mkEBDdLGt2f3IA2UeJ5vXXUj6DbpZ8fN
mHq13vdxnYrjX9951r8VVtgQCfWuMQjzrTAIf680iMXCD72Ixc4xmTrobsUu0idBAJAqADTltQim
r5O5/DBGF1nKmF0kPBKqXPZRiviIWrA4/83H+veb2IE/CyZouhbuaO4fEx0iTGYJb8DftYwGtsRX
MWdyn11vBk1SILtu1CgttoXEAxPxjNzNtj0e/uZjKAO2PyoCx1QUaRefNpyDzD8qgjBBFFkoF/5O
kQjL/NbOGPKaMvlcp1hkKDqZvkFwJaas6lF4VCPCIDi3nqRRmOI82UrPgijMSEJdt/pPr7N1Rt//
agRY2LjJT8PADnzx8q+luSabAs8h6yXKxb5HrG/LL5Fqto1FchDHEfOP5tEfYQtYfBfxbezTIA6i
hklvzKjHzDtN07Wy+DKVVnOH23qakS4TA4ulaVdd8PglQ9Q8TSOA7GxID6V/6t1Y0fIyWia7p8JT
MhMGP0GXqo85zRDJWhoaSdmhqSKpwxgrlN8XMfiYiC+vcwnHKv6Co2X8gZpPSsRXV9njTP4p3L0A
lBEkGpjqdYA8sXFq58tMF/3Rc4jqWPQcMh+CDqz+q9kFcVYg+KyS3fOEvL4iXR5bCcKiKKNYeyKL
USf7uMyJOkhR7QXQNBSFbXFyb+e05sEyzV/cHteU7M8K/Fpyzx35F9zXVhYd9Jgki7j7uHc/ZoV+
4HhHcdXsXQ0aNmn87CX9l6JyP+mOR59SaTN9X2rrm2q0gR1/GfFJnwv6NtcjPETlIaPoneY3G5GA
zSM+IFC9q+LkFDfX2mRP6W2nmpVeCbF0sabLb1P5aEnM6OFHaqKjpoHr35b5VwxD0Vx0J1ig9SDT
O70h9TRLf+zel/us8+DOQWkGxnDv9OcbRfzdW1w6VS4BNXLr4Rn+TaNt/xtAYDlWGIrA9jzT89k/
v58qQRLG61RiYh0rhNrzs89r/pUY+7dMLRstcdSvViPGemSo+fB6selPGa/JL3v2riQ/BK+Bs/39
7plCxDkkXb799Xa3/3SacyxH4HNn2x5mjsRU/YEPRJVIIUVM8Odr8U+dn9179Fp+cwkxiJoF/icf
kwpvfFwG1WwqFA81KTj94D7aY7PuExE96x3TrNMl9KLu8AGPAfUJBv8bT50Sij88hBImR/WCGete
D92Ytf1d5/y/HPCuOtnxEgOZdl3vj86ZnN5q9L0STroaR+YF5VZi+Q8kAdDuSwgwuUuwioZY+8o7
ypmLe7DchzyCs6Gxf2OxX3pI/bu//rYd9W3+3m25vom2i+URuCAyf/j6iaKuyCeS/i6O6heXGcmq
FEhhoKedZBoTEXA3MMWF0oZDlOodsgxQPVezb66AVSkwqxrFIIvxXDIbPBbvqhbWF4Ru8vVEqhH9
J5lkDv4tcLL1ta4RUMvDKCvI4Y9BKLjqZ/s/Oaj+J+PT39xRn0Go6/JPe8nf/sh/tKr8f+igKigv
/rMJ5XP/I/n1A0lM9a82qupnPnworeAfgW+aHBwhNqqm61OMyF/9gBuq/Q+I3RwpFCgOIa4KEPmn
h6pn/cP08K4UYF1+ELrKvPKfPpRu8A/PtUMrtDx+zPNwRf0/+FCCN/1ZDbBWA32uAVc4IIh/7CW8
8/loWVBt22TCIRgvHWuoqotUmWFDw7C5x4XdLzGBMMzsU82sDznD1kyndd84Y0rM44qao85RVwcE
Y0Fs3TDcfLWtMj/DVN43Sfk0GBzZK+k5AAiPmQnu4JnV5/wRU5gf3lhbeMwgASrzC+bGZzHEAlYA
+uE8sMmcqBDBw/CcCGfZ+JjlgKHYzx3ZqJaV419ebBzCuODOmt/GuMi2ZGUaKUO9NIFoMlrA0EyG
J6RXVbAZnfR+6hLvUVE7Y5u7PMESb2dERbddZmaWa7QNmoZ8yrWWTISJMsJAkGlLzmgZAzqIM+Tg
IY4TsFGOfj8CQkUDcXRNfyeaYeYyv5TEXMAzGxDYFz4gHPTDJcQ3xYyoppowwYAIe7XNMDuf41wl
g4obP/De7RbDjLEp8Nquf/ohAsG1T977vvw8NDiYyWX1tza5JTkJMbFd3gvuiw1O+beIKzlNgmkf
DeTc4VFSmAJHUC/Eq8khxIZsnGNrrd+zwnhzEPnTp/cMnuab3lxIjMLikfHz567wTpF7yKtfSSZx
a7JQwC0x09gelzAnxPwR5jsQQEWYu0X0SHZDzhb+R9X40pPr3tbzV9c7L6H/jZ3gqYy2w4IR+qWc
QyicGTORpZP7IYQ8EVcL06bgS+DCVKtz5GJD7HyK5HCQXfk1dzrkvJ+K3HpK05zyKLcJVSmq7/Sn
6YagtsdMKslLzTCeEmPThdD7sDbtD2E07yofIpifUw26eO1xkvb3ZYbgdZjScidSHnoOP3krUepT
AZSwOtkpCu+QP7x0PR5n+J8QL5Tj21VnN4OFUQ7f8HQpYe4zpox3ssSVVRKlFHvkdrYpYoCiZlW6
xq/az2BL3uCp8RbbKByRrOPWtH710/XGhOS+jcLpthni7wiKr6sRVOdRLmeM15Yt/mmER83xl6YY
ocK4K5yfhm87n2bSINszDBrlUkIEcD0chScxUCD8I3CwXvf799WJ7yLPPRE0kptxRA2+hZOVngjj
RDSaNZ+bFf5yVswRRMJqWzrudjEJ38BRXHmjmuamXAliNYr4piZBw3LQwFQW3UikpMyGq7jI6anl
PwA3hIPF5IIOWXgdW4KsRtBM38RyZLEU5mK/QgG4TrF3HcHIyjkQh2IhKRnD/n29cDLAc5oPeNei
E1jaYrPm4s0QI6ZPg3+/Nt0lls1tGzTbuGWoJXKsE7i/jS1+HQydsWrclC1yFQdTVBzlRLH3EsQA
CZ5PM3Z8e4MeH+nWYf1ZeAkaul45/7Ocujy/jeOMkjJY+U4W/9Ckq3UbuYQFRtTnGM10wjpA10XT
0RCgUhGmlsJ/3BpXfy7pGuZrbDbWbZZhFA8HDmfH/MZ35nJPxkO0s2qVKOc8EbnknNL0eeDMY/Tr
o9W18i9yjQjNGDEgmD0SQcfgaQrD8WgKZWmluLKGU2Hdb1fNTdaNN6nsp5PnMbif1hBHugqvtyi7
IIx3t6ugfum84sZcIIvbHR5rkVjuy3IlLKjAct4sia0G/gK0PNm2PEUzeLfrfKtS5lZjTQjCvN7r
UHURBWdnxl9TGA6gEx0r5BcgQWa5eAlhl0PnN76SGuVuC++ZtGJkdGXwYzIRhBnh8BSZa7oPp9NA
1xyrlyICUpsDF7sjZ3mZI/mIHEOxiGrrahsw9JZxmG/cuw6j2si1HhovvHOc+YeTZv1msiWxN1am
LCWIaJieu0X099YUT/DSh4M5eEROTPbdnHT1ERvtn2VZopLCZwZvFByzxhnWaAkyxHQeD5Zw5pya
Jvnie8Euiy0lsIcP1DpBiT7FyLauKEmFekYghIWgha8Fp87OCMR4n9X+XbT612m0xlOXTJ/sBK+W
CvgHYtk1z8ZgL7zk3lyMz0CH7sbBXWk/YSS3QfH2c4SLcV7XFs8BazqEGSATZsH4g9nceshJbbcZ
zm3NOALwkxpPigViG+TZpogZdEvfOIVr8CsbcWeCf7zu7NKHGf+FdVFtKoiq9xPmv3HiBCejb+47
Mp+wMoP6PhHa2WMomPkAdVmOk6G4nz0MZqIeXm/TRS8pZ+KYB9Exk1l7HjjRyLq6mQ2v2CdpdBJS
fk17++AZ4K2yp6lPzAT2RtrghJfhljXDzh9qHDyrVM0XuxrHiRS+qIjmowjXd7OX37DwKFAUWBDo
4sdOuvdGULoHTNzP0ZAEcDvEtxIGMQA6b5Fx6sVyxmteT/lpDC9hGq9HY7pkhXfXiiI7pkzxQic5
l+70NTPe4Uw/FC5Y54xiZ9/X1pPvD2dCG4mq6j2i54g4j93gtTbqfFMXJFRg2nuy/ORRNBKBQsla
B4aqEhsWU20XO+kSy0badX5NV1yBsKN9Eo33XHfMQLBhVCOxyD11M+d4j8VqXi7diaiRrTNY60H7
lnTR4F44mY8WjlS7ANL8hdwieR95bIUMDDALcu9bKsTez7BBXXwDLXmG83xFqN1g3BCHBxaSB88I
Yuc9xGwEHj6OV25TVSgU2uUQTCRGxWtl7kt8r8q5tE/S4TPM8AuBzSUpnu1XSNrddkzxy60oS7ik
ZXFuzPRcy6q/jrg8W6SBglSCFsgVH9Gqju4ik9tnMo0EXygOeLyw+lla5zWpvsGKIWuzwDATtfrt
lPYVjixjdXDSmRgYOV0XCyStyki0byS2b0nT3Y6w5w5N5AERTcG3xsGG18qhnK25P+4k8R1sf+ac
S9BeVraAGYfhOSXrew3N5dxjKoZIhyvbw3my9rFoQEy9/S/qzmQ5biTd0q/S1nuUAQ7AHVj0JoAY
ySApUiQlbmAUKWIGHPPw9P0h81pbZV67t6y6V72RVWWmpIggwv0fzvmOTtqUKg5MRsr1ELp5TbZp
12/sBnxmXkJmypyYj4yBv5w5Lu60b795cO2OOKfyw9yCh+BSRSfU37Jhcw4+Xo0gy/Lu0CaLccWe
f+zWJnttNyFnUjvY0FG4BtnqQuyiPhwjudwjwsSaWFrXWPkwPZx9vuakllgYWrxiJsQiUScryYCM
9ti1ch9dQuY7/p9/RYkwUtUb0mqW08mhA32s12a/Evp9ktEEHFCRnlgp4M0OFIZyec7SzWRjXoqy
QvCHA+TRYb8CljEZNsqfH8wYlk7+xJ44t1PUfhNeknLyD3Jdn+QSAfdsyDLQBt9Wo4xuNMmyJ+U1
8SVvPmXd+AFog/jiVsttTSriscqmc22tIzHTXoegm/jpYbpFpFhdO/RaD0bMV78a1O1qo7dsuP+z
KEM7OfTgU4kFPlmafQC8s3e6i/XqT9a1SapLvjrVqQYv17M52Tu2eTZH/WhGuXfjGYiMQdvcgKyv
w7CLmuHGTa3kwH2LGafomnsjja/YHDC+YJq9kRIOLHKjTU5CzrDpgDo2TeEe8jHmM2mBbWhoCW3x
zguFlNnieSy76oIR8HdhZd7erxCCs9TsbjInkTsSK5CZualxjKzho5tSdpmWkWPc804VEkn2U42F
kZUYv16bF1EDMK3Nqt23jXGftX3GWou0d3CMw6SQVtS/TXzNa7nxMnHXVf1t2WEJntnd70wJ4Heh
zqoz40V3jETIBaKNmMkaSxpCx+By7Gq7vXHlcp7Z/FdoRrBomW91ipGKdfl4sJcpmMvZDWUJXqKP
56PT+nYQGxzDo6RaIhst1uktNO9034Ph9LdIIpBhyMuWk8sG9RBZ8U5h6aJ0oHxo5SFdMRmXNea/
xagvwCaZX7XoABQUyA557WB0ZFLRx9QQjBDbWr8H5BGIP35TjxaHgvdHcCNoQSe/NLLIQySWp9Ho
KQ0YxyIpn65tH9EjFC+wGUBu+NWv1IKt3bQDTZJY+1NtDBFiBBsUM0aLwGlNG/putrwD8jGXHVQQ
1MwRucwDp9PO0CGzEJhD2pzDJeaLl5GJjkIP6AMsyV+F07LZc5dvkVb3Op6HYDCml6i1mt3SL89+
p519VJJJZ8wlTi/Py0D1y7OzGOCQ511uQBuA8Kgsn7VUHI5tz0Gg2yeMTQt9mW34Muj0kO31tG3d
1vUeQ3ZznKXPOT3lt4ppTqSS8WkttjhRhs1JS6iZ7OcP1UAQ6oWmH6qcyzDAZfPINl9w62dY9Wki
bwbg0TVLC0RXX44hsFlRJbdWTdqPAXUAKWzcjRa+MopqBtVvWrBP95yNSQs+Mo+iG8T/T7A98juD
pF76xC/n2aFGDCddI2EkRvCYaHkwbSKT8mwJZ7PbW8eStLSdU2XPQwKPAFsAwo+W2rNjBLu9gpnl
OfvKGvA6I/zAXpDXFGyJOn4A+41DOzQrTfos3zf8fDx6BrgJHF/T5PyOfmbjyzTjfu8m3sOQs451
QdBVGYqWOlqas7MyqmrUT38EK2aVsKin6EWb+a/CpW5at9Y/+Z0W/O94Is7RHr+tPTe7ivEeJFN1
Hzu1D6u3u5jcrLYL0zRO7UDI8tsiOYqxN9R2HR3avnl3DeetLXIcKtExnWvES82BGR7A14ScpmVc
PrrF/jLI2dQJv2+ZwanimAmFhO1Fm8quTvEVKnOY27HBi/rFmIXY8b7xgmQQLx4iohUlTQB649uY
ETiWx9P9WGf22a9oQ1NzjOCe6lCrxghrhfcg8vXZm9XRlvVDkyP8BdRegQ62P7SlMxxK6Jsli9pM
kWeKl9TZFV7JxoBiKmALoLwCZXeNwtSPsvvZdI55SkwtIibi9hhIAK7/HoMO17nL1eLjOjN+tiqf
OY3yz9HFX1c26TXxti5CdLdRjuXG8E62a951vSbKUkUg1FFMM98+gnc/ul38rpwGMY2T/5hXH0qx
M/9sophOzhtvjFW/41KMg1EQGl8LvNkt915Z1M99Yn3GPuW8jdsFuCNr1tjQvD23/g7VJyJkmvFM
YzAdSacC/RMdJ1F+Dd+/sQ/nFtipUaLPNbboeVHFB7dghpLWGGaGtlvJUxSvc+vcu1li7qEJPSxY
c0fRvlcE8WIzrAdexsh6SLZUsCzaLRQhshAnz4aDvlqoSgYJG3wo9rbjhkXNOkr1D7PnD5St4OLJ
9gr6LNsntNV4hcfNMk4Wgixfalagx9HF7SpV8wVcue0YQOVlZsKqfaoqYfPFREmBbZ0IAYXoicr6
qBg0GbFPjKY7fs7kIV46alYEoclbnsfZsRHEkneeOsmhYMF8cKJ12huRvQQ1OWXZqlFdQ4Uku6P6
KaziXrkdQOzY2RvM7ZAD8K/lsivtytn76WRhmZP2pcYAVkUkkvcjSTDsCc6LOeKTiIsaOF0KqcfZ
/LlRVexrPDXGN80uCCY8CGu0fUNzyBJezFrMT3Muf7XmYO3djJhwTxgBiakAPuLQsYubsYo/7RSJ
XZUy5li39HOa48H6EhjdDxCRup2afKLKOy5L7bU3Y1e/IApDwqqWG0ZJj5PH8KbKlh1O4wmwKgbM
0kcVXOJUPGo4sW2cuvs//gvR1dDcQYqJmCAP06QLlzIYXAigMJb3ydSCL7Mg5op5U9VE8tkbmLCM
3PlU252+UPRfQTsvZ3ZHjzD5hudi2BD4dd/sSzi1AyuT77a1X0W2BnbXTLBuh5vUb7l/TbrNATX7
DjDjveyzNgAi8NY6Lt6f9kXlOYGY4q5LIP5Dui+gOw0FAJ0C6TgMpDsqCk4QORLOxgytr9insiyl
V3HektzN91OV3XkOjlI3wjW81iCnDfErWvn+F2oirLeGl2H97Jq3vKnPY5wVYduRfsiqIXQ5oMOq
cNdjWcYP0bCoO3cuiQ5Ojqq2bKqN5ntcMCOSTfwAZ9ugKMhK3uW4Q9ACoQsIYIEsaq9Ff6Sz7mWZ
v+AVQLOBcqm2GMZ4STLfJs4KMQ67JfLFeC/XEV+Kh71qJlxk5J/vdbeEfR5HJ2nddR73mJdtimCh
7QN0olcO2jDP3PgK2O+BGKfkZsKvcZgrzKHLOn/NqXGzgMgh53omULX19mLkbNuC4Q2GN7tmBeWx
wvKLeS4e5kVh5q7J4JtTskwz/SQHJP1svxI82GjUVvMjb5AksCdLDqqB4hRBhgdJmoSOZD7jUGkt
PWe56LBfrY08NoUuAX6evRRHHuiaBMcH0+t2QywV6PoMDYe+J4bTJjcT9F46H1FthL0gkRKT1Otg
QbGD8p2ZpNWI+dX26iRU8WQG2UAQoO/UN30OgLmhqpMuOZCFK3uiU2isxuyhzmYOVv5g/mYuCDjc
B8W4yxn65XZ0vVdnVeg102k95uTO7AbJWJN7VCYJ4YBmPQXS6V6zvC2vlQC47Gb6qFqysmeZ39Dt
ftMOK+l+rd6qBv0Uao+Xaex/427vrZpbpkiukeqrO8OPrhPIHbfIyezeLBNAA3bc9u81QNnQGijE
svKAfbvcF033OuTjV+fMDNj7/C5j6nPo/fbNrQlyBuiKvhYTKIS/LgAWzuSPiA+K8zyQ/eSHax7V
xIrwviNdBSzPMWQzUAgkPrO256eVLfPXBOvvQeTmmXPrwiUBUYsM5CgFMeZDW0kMLEeTxXhLlWjw
a4zuhMAcoEK04ZjOXM6rfmC+/WQNM9eYBhOSuwZZtGSaIOGamZwV9UUt5fhMN3KKbQ8wroiJYVIZ
uLA0wOL0OMAWIAMj++IRgV/XtSuEd7itknlNQsPCCoTcahNEkmGbBKvkMui53k7IQRn+MCILdVWk
9JgNidBzkgapbz1UUbowy+L/zYnzZho12R36Wz4oiN7pYARdbnyusnooFZdlbDH58NjGxlN5mIW+
eiOdiqpd8AzVd5DoAMhFVuwX96ZuSO0s4JAVdVGE1RPbUwbsZENtlyMZ3S9CHvyc4Z9Z9gYI6QVV
oop7XIksuwnaPjmrAE7HiGFn1glZCktxjcd31Xh5WKXzIRE4uhe2DqayDfjd4DrKbzmYn8Bo5ncx
ULbBfwfHNJin2U4OWGaM3TzjKk75XpaxLC45UjQ/1e5JdqSXbY8HHUup73sfaVpflVcTjP81GxaL
+Iq6hdC1BJHhQ/JiPoiPgyoFQQhDOCzZ8ZDro1GjDV5zixDU/qptezziX7hPrei7yxkVVAaPrhN/
2AlECiaA+W5EcndURvEdAumWmkXJYM7ZYx8VHCtTpQOwEQ12W8M/GRJYdul5cCt655KkJoCRLuar
z0CprzA4NEkN3SIh8KfPRNC4W5rNeq5GxIBZt4qzTWMvreVNd6RfijQr4QdODNunW+qBAaI8M9ih
XvDLWdEjn3ALmVSowMjUlRvA2tdW/Tg10Arowt5ikVYHL5uA1c1hHxnWRbmkM0xArOU9Fx41Yitv
MOd5gCB868jJDcrPK14rL96LyS73vUg/CmcCSpoTUGOu9j1GOWTXXs8TOjJUt5i9FngAmcV0Bdjo
FbMGcwnEhEVeB709r99EYePH7k8YjlS/qUXxSZ9zf3oTMn7FsQPgsn21fAiZrMSwb3f8bqG/LbF8
xczB1kpv9jtFSklKHSpN2gxq+WAkGCR12B5CmvED3cPd7/wsqAWFQNPbayAIdiXNyH/E3XEqCtYm
lsFvXhE3Y33mtPX4DuQz3QrsfAsUQwY61KNLqwjVClE+Pia/TCdmKrOmI3PweLPe+e3OhHRgcuM2
1k02VWo/gjnZTUTqeFWJVTtL9Int5aFeq2cHpAHjs/GgRfFqEa11cx4Lt93lSHPicqhCubbq4N1a
2vxEfU/0R8eSEsPSY28YHcVAtJekcIXrJvsaCUJDEbNwzaVH6Ir8qIT9Uvb3tsvqM9Jom5fXsS4i
ZmsmHAuhHqceTRnHQR6wBwijMvMfeqb5ZCT7PSsscyqGGyt2ykPULHaASOLNxPcdwZy5pBarJ+zo
/OW6hSpjts/e3H+3FiGDpqmZi2msCGYE591wxZGDhDiMyb5bCVkO6cSTeb8MhBUzngmJHaJHotlg
ToUhun3Vroeasjx7lGgXTYU+Q+42YVAdJp7FSZbvWep8NKRsMnbn65Yo+eZpq0OhQeZez5E5Njwq
rWY/1cvKDieAofRIeR2Ohj/sMxZJFO76SSUzJtB4emA+f6tAnFoWtaRLEkEdRcxBEzc5tqTz4eV/
I5zmmte/VgyvzVgdyla9JmV/Z0L0OAonfyOP+4t3jrNtFk9xRe8X2ePjwlLzNMb+V9HONyJiZFWp
Hzb7yyhqAZMMt77NhC8fpsdqyW4Na+GmHQK3AIuTSzhaUaLAMk00wj4ElbizX00AMo7b6qDerqtt
blsBudtVqiHpyJlxKDQmaPhE3CUWIcDpYLFqh1hwtDpT7SwgrakB+CfNyV1mZL03phQzsU90diVu
ZGsB2rdCrwSAUnkWFk2baDdpzFdHs6vQnQ/2z4xeO8IYg9W0X1OAiY42qTzW7L4AebQzFsJR+QN2
etb9DVLAh35ZP+uFXENbsDRjUfgKghOgMGbpIG+Q2EBl/OjX7jItRRR28/BV9EbLAICixFf5s6ka
ca6ipyo1cES7v0vXry+E/r6iwS4Rd1sg8SYLQPDCXmvi4qNMa7mCDKKu7T7PwwYeDJY358dYO9Ze
Wh2zWw6N0f+EWXOeKp7XYnE/2r71N8/5D0JvnDCrNuNBgohucJFer7b5LTabAVU2rtE8AnWXtRCk
V9m8Z3XE8KD4vl1wDMXxc6bEFR45FMJmN6j+Z+VAdFcDI89MoJRMpie7TZdjDnJSK3XLSA6FwxYO
6xUfXYV7MkFfL6TH/L/E5CvxeYgKkb/hUKBb00tbGJKBk7zXSfUNDtKrIym9tWimI8nyWTB04lLE
EZWQY1w99igtuEizJ7KhhWQvETp5ScSALmL61a7u0zxbJTEZ8MzqnKLJAocuuvKlGpgt5L54zYvi
C9H3jV6Hl7SsCZ1LcAuSwsm7Xa4dRRYBlvs2QVogTGqMGWAyI4NPs8pNJvjnbBk+KsXsu/l0sYAG
LjyBnWzFndWUN5mh61O6lh9a9be9j559UbGJBBSR4LjQRaVQZXjKu3o/9OaBY284j0Z0X3neS0JZ
5Q7Gjzby132BSiVwO/LHS4TCLg4lYjMYSNQnE17ZzjxLNO2BWQ4AaWirg37Woa3Se4XvaMdI9dKC
Ka69Gjl0blysbjn0uiQJC9MfGUL+zp+KcB6nJIxqgmII0jRLzLxdw6AmbBLD4g/EgmkxXhrSc9yv
VjA7Aq9lpb5g/yShvVr8CMviQc9OOCEjh+ONfapgjcGWmWCoLIRBwDeQNBn+3OI8J96HGuRldtnO
TT4Bgjmd/t422cUPMaArCxlsTg+F8g68xOKaNyqKz0sMmAdvFpFSkwrameoCX9FNL2kJpMHW3DKy
z0kZLph7yOZN0f+YeXYOwuFzdvxSo4XRBAma63uuMfZWSVWwQqbdk9JQsME61okgZYbZw0XSEgYH
6JTT9TA2WIy7nMYdosp6Eu6Hdl0VcLLm+5KJ1F66sXM0hvy1s03Eu2lSYZrRD0M1cu9w+OwFvfTB
qVC5p1UWpkVE4AnO8c1If/QMCB22tgQtDSVs8avdfPa4e5lnsg1meixYOrga1gb6HlASgcPJxPu3
1zCX+VM1e8B8JmBqDBq41iuiZ4QX/SQwTunXpWcM5PcUYTOfvrX04naO7cfVtEymHZW/q0xgMvF2
PMdc4HtcwpiBPTyMlRPO6AlYElKTEZQZRrJxGYve950agqgz9y0ImhBGN0ChPPFhynAmZSviFovI
IVYzPJTEdu7I9CGBPcHLCx0r3jkqepKsLHWtqpBx4GtpVIyCZiYM7ePk4BnIk4Ryp+q/lG7uK9kr
JlvrwEhxxUiP/3JRWQxe9liJeA1QVSxBaVVniz31RRrWnTWLl7SdiCwoo8NijB/8ZI+Ob5jsrLfP
LQ7bcXiPCiYTpDdA7h9zxyF/rsaplL01lnVXLaMIcIqagLhmYEdcl+V0qdmg9Uh99v7g/GC1A1zS
gyY6WE9T9J1JWx4s/qclzuoqEwP8vW088YM+5YZ+IaHscx3VXgxbZhDdpGhYuzcIN3fIvwDwZa+J
u9GMUNUyyxAUR6RezLN92yGVBZ3O+LFePbJngD9jUtYHc8gfKte+4pWh/qwVj5/8NDsWm7Vfobcb
o2uTw+Lb2qmhoUdxngnIg4ynUDjxJaRP309TyvDOTKpQoJgiWQxKSW07yNGsT4OzETlG9Vqvxb5y
2DCsM6qd0mMf69IEJ+vnGPehW5YI5Cxeeruat1nTs0K3n/sId2VnWNfc6343nMKA+hQtZ9rUQTwY
3wjw+spWeSxy5V2qCCf32H+nk3I7EnEwCz7KTAc96xqjq++UyWhTTMr+PmEw6SXYo0jclk1ZMvfr
3oH74czzYiyMTnmjYVPNpcwOxagwJOtDguTb4J0FaG7QEzuWCB0MgAHwCYw7M5VtbS9/slN2id/F
4YoA+Mg+LhkLfcD220HB999yK/7MbPUyIaqy/PrVRcoTy0/QeGU4CnRzwrhkuoBIXOtnwFsfCEXm
GyLX/L1vOx+G7TwhFwSQSZhgulaEj7rq7KQOxc+Gj+Kh4zjhjHHFi+uQH9hrQvCSRHTBymbNsezy
KffnT+apwL8d+1q4UMC4ST+X2jHgCTgNSp0Rutw4X7K4BAgYD79mg6k4o+Zru/2AOPySzR1VHL1h
FgBRiuIoakRhJAVQPHEItV7j7U2g/ydSgA6THh8H4EpQ7BhkN/i766psA2+U/mXGICJWpviIHymf
kBqy3jp2myzDFNtxD70z6fh+18Xq7qy4O3u1Yez0tH63MQPG7XQmMgsloJJw7LNxOwkZKVpO/zn9
dDvUG0sCjtmwInUceKp2YBABcFFn3C0zSVkx1E4iknS5s9yaI6rQgFo58yeuW8u0KBmzBQg98ngW
8P2zPyUzFU0+7by8m1FnukFUVkZYpFlCoHgOw4+QAbjCjyJzzF0iYwtRzyAwqiuCl3niWGjdg1G9
KTS7NF/wV5VTDJ2JJixCy79br0Uz/pgF65IKNdgOEQcRuQMUgrEhaqwtORU1gSbY08E2ISTMq/W+
LFaHhn3qtwhZE0zKT3NEAGKu3RHOXXrQOK7NocqCnoKDoa0fluQ63kqTD0Tw54Z01hAtiSZwgRce
cHemMjlpqT+k8ulMepIhM4lyqlccr37n3LG6PCQ1TgqzRjlSRuQtJCUKJjU31zxbn1Vbn5tM8ul0
T+OY3WVUAnKe0ltUKGHpD/KcxpQvtkvD5LTJJ8Kc11KJuyklmaCOyE8wRYF/BklGaSKZ9PwIYxyM
68q3zhA4wVuRYRhu9mS+j5c5fbUSAjGaimmAigeisgjcrccyrN2po0dSN+nYPkcT1Pk2OeWKYVyJ
Jz3hvjrMZJvjHPSIZ2Xvz5OdQr73yf1t/F/FMl3TmSlhAzuP0f2zOyZbxGiUksJV/8Aaxloyds/4
vfeiYmDsqJSku2kGk+HWZ7Y40toiIPgBfesJ5Gjs73p5jbAEIYBAO8Cc1ZpRurl9g12tA0GUJLdT
+jPylD7rhWlEhdrF8B8hvsTY5oA28txlFHvnuGZ0ii2K8eoCJbA31v044BhIo3SPfLAE1KYqEgWu
aZyAxpEbk1CQxrYVDrMz3GQR25NG00+rOd+joo2JikwruF8NDlGAA/YARBUdxl47m9ZkgGlNYDIq
XSqsCPUuvGWUhmx18xhFMEvg7absL40xeEzIYjjalaKNJJAEssBvmctHWgZq+q47k8mwg2z7WKyI
7xAgUeSRubsrq3M/1d9K/5lB3pasZrKA4fowIlfcMymkmJvrJkCx97sVyUc7oZxFFrGTExPmvB8A
SdoM1rvsMzbYOCuX9RB6h93EP2beOQ2shsTbYk20DM6rY+ZfRTGTELVFxQ1DS6oCEobct+ILetin
1YYgxVo9c4EoQm9F6xwvDKIsGrLaJFuvdMoTKab0CSWe9AkCXF1OvK/MwENtsMJs5VGmNo8bQQfm
RG7NIl3239N60b1UgZUi+2jXAulvSjyors4i98dbcylwKH+fTMy7thrWR4rf9dEnYCppSf1kZ0Jy
lVr+YM96u4S5R0wYx0G403Ue7CiQWcEfYGygHZg1AdNaMlQ72sthGM+pp3+VbcS3BCnfRKwMOmuC
ZPoZOXeLZjI2atgNQ32cDSLI0x/+0N0qS3t068nrpNGmdmXx05LtDTvGl8JBW1Llyy9FiFpPAG28
9teW681GFbuQWwtK7BxFA8XS8FYoNo1RBEE1Vz5pWTO9SSr95z6Lv40VyMqyY/oyFPJzoOQnESdh
j+29NdOI8rDUrPQYYG5MYg3t9gLGPRyA6uVpdiAD/dbJ1cFhvBB52G7ikhSvsp+uHJUzDdQZCTd6
bHY0HKhdckLNGPpZWu4zg24wzVwGBGv9y3BLOIEImhvH+67c+HF1UihbM7mH3PI/Zsg/t5XhHyDo
9ec2t7eLaFt5tEhu3c9+MpZ9BJg0xKhiHhNDvPoNbws3F2TgiGY57R7EIGAbJ8tEJjddcyGQTg3d
hximq0RvhCgP4UEu1EWkHV5FkxjgnHKVvqAKbYuReFxcp6JgJDEoZ996tEPNFL8a9bZiYnUzJc7P
ueNLayiTC0rKMCcE59Kv9VeU2dEpgj+wy7RhQ3LgEralVdxkLqblcRlC3XNkoRM7Mja68I3/JhqW
xk3JudOwXUu0wZTRcwl4zxSnNCCQxcH/xiiV7tYp1G/PiQC+e5LUuY5fmhlCiGyT135yYB2Y94Np
2zuWX7+dIn2L0lkd2tG5RGIkog2dSCIdJLN0OYzvmVo53cU/T2W63sTIdkOS82Q0P/gJT2NeMbFb
fDwApiISF+Y0uF8UlExac1gcEokuDKBvMbRn7AZlCYQ49Y6LYqvmrsGoSf+QJZoB3NOEW0bm1Y0Q
hg2MM1i1FDFL+DY5+vmcvBZ/WJS3HL3uj2UqEdluSks7k7hO1rJ6KiduaK3zxwVQRFAt2LfrODlg
SGAGNV5Sd0DMhVrfc2AkO3qbpe6XGYiG6Tz2HUl7NkpfzxZYFyKTyEejbE6LkbwxPQnL1riNa/+S
Zdi1rcyitsAQwA42PrvjVAdQcZPxOnf9e5ymjwac+HOJKnrddid10s7QxGFgqYSKlXk1s4wlP1Ob
Pem67E9x+wSrHZc8aR2Jswmg2dAvOb1qPGOPFJKOZSZ2qNbpnTSiJMz85EN4FquvI1l8Zci4aV8A
OQeym+0bL2HIWLxji2VIBFWVMXaAv1OGVoXdwBaduBOzPETgIy/oyG4bhw10DbO/XNVjN+THWfgE
QRKmpPpsDb0x/0p9avnK4pTyN4mPEN+bdQWqEB/bOOiNl8hC+RCJiNzCGvp9lLJ1KbiUloYfCdvq
9lgXeLmTlL2aKe5L64+cVLyhQg9UGIC50M6f50g1PKUNWsSR3Ng13q+ERoZaK6bnubjmPgO5dH0R
NvnjJaMLD7mgJYd9R9lNpKu6VQS33xW184PqjDOKIvBCtTR9S3JE8jqaT6wdx93g4cimZ94jkv7s
dGEB285v4pUiPEmfUUwCo1YujS8eehMJKY0SLDdOxkui3OMooJzokokyz8uXGXMweI39mKFGoTv+
TCauHrtCIkN0Ks1/rT9I6uVKg/MarpG8TVZr2BkeE+uFmwGM5RCuxqZfs0ZEn6CUevvTqOxzC1Nk
yrGaiL461oRQpwKgiBqNn31GrTysZ99gRddtYxK8SqdOVOtOqoKY8AzHu0ysEFRDd9vPxl4INEgk
kMxBbR4lrBQWLClwHMr0uHd/TEUKUMb/muvOvQo0rmaLliMnbOaogWkkL0OZXBru3XjewrCM9ZdU
RPXK5FNv4/VyKJi2B9YYRZe16V7wdzAlrQ++679pzysv/75N7//Fgff/r08PZ9t/7dM7pFVVvFef
f3Hp8Tv+dOnZ1j82yLKPHR42kZA+/r3/cOn5/8AlL/CUmdjtTP6r/+PSU+Zm4DMdZsBKubjQ+Vf/
4dJz/X94gJ1sT25jZJbi8t9x6f0nv6sppCJMCLegwihI2sJfrcfZIKw5Awe4L9sMxLHrQXNgA2Dl
UGM6d3ntqXzC1sGvYjbPmQF6N1pqfWjiMd6lQ7dR/2bqMEPa/4Jp4GwohX/2u5rSlEz6iXp1Nh/h
36FOrD6LxauAbNhNw8UYtTBUc72XnOCPjHQY2W6LVlsLAj4yJ7r88ctkOu9/xm8saG/aZIyvzszI
QhPDeSgV2SaIUzbMu/8aRWN+sy5MmZpiDuzZcu6nfB0BDW6AjxW9NF9u+LEOGPrRQ5LTON2AVcIg
6wsuXZ6Rd0ZezXExGc3nJguoZIEKibD9j+jH0cmKFzqza6Uq45oa5YOceKlIgmwKBXwoU+I/eBYS
gQRl6/6fHsCHPz+l/1EN5QNlcd/9r/8p/g6EQP5rQ1y28XJun+Af1u1/ImKB+rVaWa4kZ2i2cFM0
gKbMbrPK9QPHg55SRV3HcUXhm6Z0TNVUAoo3bKRbegaRaq4UFLCUOmE8dnUZXw129iki53O1Csjg
HZS6dk1+/t+8agyrQrn8Qv/614dxnMVgohHkVa+EMa2y4Lj0yUyP5x6vAtSuc2bl7P/y6Q4h9HFC
RHlLQjDCrhKCzoIjiQV7sPqx/dzIC2BRiZeLDL5quDZbsnLKsO5ffNL2302upvD4ngrX5jmVDjCs
v77myE1mm5Ys3ztKp8cowz83rJz3XZowRxinW6alyxk4yF7OiJMs1lHGVH3Xankg35mayTGyR8NK
Xfidn1WxInRy/OjGMhhBqYIGotD7nKhfVCwAyCKXb5sc+7dEGu+9mmXYFkMWap8FBOIDRQJa++Fh
Vscukj3S4TA3gpLx7ETiwc3Mp3/xA/u7J31785xRvG/PZU9p/u30sLXpkHSxvfluS43xo+miHAJs
xrJ8anl1u6Fy85cWoprJcBkdc+yeptpmm2SOF3bhbCSSCJ/BNPh3HiA70AD4kxgV3orYy+76hpjZ
f/GS//PPS0n8ozaaJ0dY0Mv++vMaEA5TFhrJnlLz4vbT/M1OpvvSeHC6rkWJpdybeSPZ2v3LwBbx
zZIpeYS9OhucjWbik6eN63PCOFnoOD2xLv9Soxlda1sRIDJvIvu2IYlu6DwIjYyXhd0yYceEVSfj
/PDfvxv77wgGUDTKsqULFU4JW3l/ezeSAJYRQVa69/S2j3KG2zHy9qVrPJuuXl+ZfTF/6ZKHtbNw
47QNsIByLIynMiXALGKlp+sxAjPOL5Vvf/yRxG3oXt1bTlx/k377yIykfQEEuXmZdf3gDMfStMfD
mHQfRqbl87QQ54iOyeM5OE0j7uLM1+IsvRqB88D4p0kQVHCMVfBd0RvOORvQf/dTkFwPvuAiI5TC
s/7+KVhkr5tjvbgIycYSGjVpJ6c/bBbClqep7L+b+DiToc9/VAzjD7U/v659pI8xG55T77AYGZaj
1xfJz4bMbGVY3fc2i6xrOkI0lNs/d0RiBP2WL8HDSVhK3jBB6txb7DdI1NHq88szdoPyluk6U4OZ
7GriZ9Har9tzP3v5U/y/KTuz5biNYNt+ESIKBRSG155HNmeRfEGYloR5nvH1d6F1HiTSRzzXEVbI
si010EBVVubea2vykJWSaacIrQu+P+sr/M5/LPq4+k1KAh5vBb3iz0dbjSNqdYHS+PoE0uwJb66b
WaRJ+9iBJNSVNPY4V/ptaGf3QtC9tK3o7u/fxn/tPaZjWUIpywQRYn34GGXbkRIxWTMEiINpZD4L
NZhLy0uiB214CKrJ2LpRqd/4CAzoTjnFesgI8ipytD2iNQ666wlCUVJsiwrWX9SPJNakvvuo4xht
MJH+q7w0/Gpd+MhgYcdUgr8ow+T8Us3rxm875oA8hCBVxIhFhamHFWlaA9KGS0i+1E6moc1sq5fQ
+NvpqUYIdBNM2otO0PZ5CO0f2G7r3RTF9inQ6DNJVXmn2uqKbQPfdunaWrrXAx8HLoxDNJzf/n7L
rzzPP2olPrErDcN0laNzDTM48rcPHxY0RxgmROvKA6waVCMd1Jb4Fr1CojdDgX7FNhulOvb23La3
tDtg2uHNiNH9//sxnD+MYVPUmjY3VX74/h16eS0ud8yhAFpuryuq8lV266YkIPeBdzSzdDi3Cnp6
YO6jAC5Ro7Vy+fd74szX/Oc9oYLWhaErR3FzPm7MaV5GQzoZARMtS2z8EWm41hXBxhKFtQd6Sj92
YGqixc+mqcbtiFLMTo6WPcUnShTKTpsOb+JG4kKY4Tc5koJiDfKYjGl8Es6UL2Op6Y/0Al/kmBB8
PbryIPRYLvlQkPnINof+3WOHJ8AgXJZONt6kpCkfkchvgc/YC6PPzS3NgOl2oHh10tvIGGg+ORj3
Epe7Y9PRTTtvn5RttNWMH0ndqWPXtupoDwyzY1iul4TSHMyzgHtQ2wygeg8fPy0Bl1C3ba3n1iop
ZrBRHePfU/VdM/85E6/tQnIzjvqEZ1QT8Safv6qOTDnyvoxVkvrmT62rjiQa5KDQXoyKsX0felua
1OUpzNG9cZ+2SW+qk8UwvA/mHCKrD7eIlLhk0rT55vNpOJlaHX6x3OufNj0L/I1Ofg2AE2Gwhv/5
tDOQFTn4DQNtE4+Nkbxktdkf8WNgBWfa8XI/OoGDBcAy7tIYlQ+vjXHoI6Jg+O5gTqQoCYUT6zch
ZohDkQBAcCLzF9Pmf43ZkR9rI4PaR5cuc1BlcsqzP9BPssGWZhMwhOY/o0ufYFNC0qeidYoGXZ80
eVM26T15xvnecPqjOypj37ixewLaAnWsRCMxaVWLOS9D4OPGxpZ6IzypSt/hvRl38RCd//7KmJ9e
GZTwhjI5qLKQGPK6sv+2jOCcGOuRERGCcsM+VUaOr8jzm5MftvejwR8Z4HNzi14dCU2gpe4F8uxi
cOur+K4bEcO6qb63vBbhjJaTv6uwJcNKSXYEj0ePkx5/Z07ib6eBCMq2qYGLNoFN/s98gcoKH1qU
CL7Ss1XiS2MVVTYiIw1djoNi7Mx3Xa57qV6zkUIZJcqSYxS7vY00ZIUjx9zJvHxuMutnadrqCeHH
3+8OB+sPCwqPHbArVjVDuaZhf1jXzFzYQeNJSUVN2FVTinCbp2m27BAdHzPkcjBLerCGCMIeSiJJ
VCjPk1sy2wicd78ZYGIElI5thQSva53qi5PI503A4rSss/K6wqTpLD+cRPyiiUoFO2MVOxwpBmlv
OxGHDCRm+01qVgfHkeQaTHCgRsi9u0KKF2vyy4PLG/HF6f0/PwygYmGbupA0MT7cLGFHbaRVOkTC
lCAlPO9IOtJI31QVXS5ic+ybUK95ebsmWaPZtHdNGrvrLgnifV6gR/j7d2d8Ko2kS+/FEfC9eeo4
sf25ZJSlaH3TA9IJPAWWnp5lm7jRd94IZ28g5n2lejTxBRqGEebtdSVjwgkMfGoueJbJcsunfDvN
2sCuCu8bmdZPVW6eonp4ayW5ua4sh2XCHb7LGcdJVHdErWs0JjnnzyaS8ifKqkS6TNj04li16u2L
K5y/3Y/bnRI6dRcabuSvH04CJUviJIDqrhPPoujXJ7tZ6aQ73sruXcTYG8xO3bgl0//erbp1EhXl
CmBhkufNzmZoPsPLmj0scvauYgRp2HTifa44YAxmHGkj48GeybhTQzmWVAFzd9xZm+uJwQnlnUrF
Kg06lMFdGl+mpHdWcawxtxnjbNvX5YB2QcPTRjX+9yv/vGrNi6xtS5pFypVzQ+yP4kejQx+FpYjX
qj7IKO2DZffSOLWJGYI5ouPn/SkBiL6YIMc8FMwgA0bHDCkQicBP8Ibk0aqml8gMvXuWox+DlGJX
zj5+Wu1sb+6Pzun9SzP/YHq7fNA5IboPKNrSxwnNCgyC5iSyothVpufckKepsVVGtIoIotqig1mP
jmpXqV9X2z4fT0FKYSAr62RbFhofyhKHIJgvdp9rrf/xcaAMczkT8TeRPH/elJyymrY13kICxIPN
4NE2CJlebDnllqvGDW+D+fXzBq9di0NWuPnd2FSXjCERVVJ9MqIgPU0i9bCVK3XkS3QPnYk20q/w
DqfCJLsTAhffiLOuetCykeHQiHYIJBkloVXYCN1L7Y/As+VD4zTvY2trO0cDnhEHcAYQiMc5+URs
RunGQnCyFBZBLYWHOityI7mz5mIioRtA5I+5TjVkwX9/bK534I87xE0Bu2jaUtkWdeKHF2bM8TxW
PS2ya6l8LZA15DkU/Il+Kov5Gyb4IteGx5owwjjH4egGrnvTUV5dXw7i7h+8zBWnqhPByjKRDXIy
k4+cgdcIncIXW/gHEVjdytQUB/O5LeDgEkB2Xfk3pnk2O0ymHXo/0q7d6i6ofQz1LnqQVNn+sXKm
PXqH8UbXE++LvcL+tB7OF0+kA9WTTo9ZzM3X33b6LMmcwqnV/xwVqyDu1njvkFjE3oDkJihRhGnM
8MiGwZhsJPq7b2B5qHRf4GotnhIL6A7zh0hnSinFe1MBidId9G/c6uCQasTkKd17DSQ8rxxZ0snB
h7v6tTYpBANo9aa3TYzkepFMzTuPi9yl+vCQYHo/m7JD3hJ0+KAwkDGkH19zyz7mHo6HPB/zPW/b
ayR7QD5RLVaDhkrNCK3ypk60S+FN/jnnxLWoEu8l0ct6KSBy0O9JI8SddrVqIbrBVCnMGzEO72ln
Em9IzeU1TofKMSipJc3YEaii4Ki7JRnjnCBOMmtQExfMG3XjpPQ+PUx+RXzU3PzwYRhlsu9+DVz+
1xpS/1iQSRobiv4/axtzAppsf35NXWiUIZ0YRAM0jxH0zoE3bkwynkP9rxG+bAXZ9543/TjZ+ZOj
yZfrSYqJEdlujjJXf39nPhE/+TzzuZ4yw2Fk8AlUmgsxykI0Yh0iUMBnAXwrJEdpctGmkPJNycvJ
XeGIwQZDfI5uo+E2SAUyDGzNqR4dMWO8h5j8dlU0yr2cO/utScxJ6kIMgtvDlF3k+yIMV66RveOD
Mhl6q+Ger9/bWgKoErXN8MVR0f5Y2c2XRcFogk9WAnzyh6Ug9XytFE02UonUCPKsoV6IrZ6XyfPM
7QoRJwOYKdJ8OdSAIgyLYT2ho7fo3sHYt2uv1bCmRAhlrqtEO4a6WOpg946JZdxqWHKztPTjQ5rH
T3qO30tyil8CMiGtTRk9yBCwFOCYesbpFWH1uZ9p9x22AuHiQg4Y/+810boXwBaQcHi6axsp0oiY
jvaSMm4Et31Bw413JnLplQBLOmml/vO6SuGb9JFsdIiGesa9s7IXQNraRoR+KU2ir+1AHST5WwfZ
wS1wEBkthJ+1G4fkn6OyC7C7qj/Wk/mq47xGwhEZTyzYK90avpOGmXNx2WvIIXXte1D+Aaizitge
Hyu10q3WDHStGwDCUsfv66eq+Ool+Y/j4NwBFRzImWTJ64jrt7XM6n0JlzzhONibxboTSXPfacHP
pjM5iRZ4ZKK4GN989DhmF423MgyXPTySVwurgPARDExTn5KP5nNsxx8iTkOHTS++llFfvD8fHzRB
Ecqx0IS+ydjP+Mjpxm9Roqcy56iJKj5Z4OdvghAfI5j1XeOi2y6Lb9f1VBsad4EwVaMdhW4tUUlD
/Jm4+BqcLE32VHhJErzlkX92bGM6mPgWbl/9FP8u561mlRMo/+jG3pvUy+JewCj64krm0+sfu6ek
E64s2omCRuOngjowEA9GYYUQzhXuQQA4W2gTYBgM+tnSZvJ0zPIGolkZvvhsL5jpcLF5sTGdNJd8
n7oKLsyogksfRbfTumRO+pRLpGchtYSgNX+MtZB4srT7Yuf7xFqGT27bwmbJnpmkFEd/LqlCr70B
0HdAKoRtr/yBpyH2sbXhsydV3NDIvO6/QxyKmBki0Z9T2VH4RhmSylQztxMl7lMtnXuCafdOPF20
NLC27dy/ojR6SM6EvfqXL272p9qeeQVtDt1yWFxs/eNuTTGiUlJ4vZURZsOySmODAMYWLoGh71Tv
eMe0eb4uPUFnOxtWzZe6hr8eT4CA8Fr3SX/p6futnAqKsXmFkkuR7q0iuG2Q6l2nt7RtuQS9vqRB
9oNlRR3/fhGf9jKmua7FmEhyKbykH5/9vhuUMfCJV64YfFbVYMbyBJ6zjJoK662r9J2JeGp5HZqI
AYrJ5BmQMyKr2Xnk283J5OKLru/n8bdF1xR4NWcmOFRMEf58GnKhRaYmBoMdnITF+X0kbbttWUUT
S3dORdzhCEXls4Ke9gLUz9+69Im3tdSXWqwRiGBo2sYY8+yLLek/muiSNgydI8NybfryH3b+PkhG
3eh6st1m2Fmu/OYSzWGUXIa3bOdyMcoVfMB5ylzQvEI2icNZos0S+BYXNdqVvV+TmBloBllveOvO
RkxKY1gWx+ss1G53JtaDr9aFz4WlNIVyXZpzJJ59GociuDfsqrfNVWyOK8W5e2kY/vtUW9mxSJhF
G4Tl3V/7JJ6Catua+O4qGAJB1hbfEqt/EAG2cuzRzkXW/s5Jk3A3gVjcqMahxzmIR81s/vni0fyP
ZdlkGsgDwPiIW/5hTcCTEdg6g2SQl8nqOpCdtHxn0E4KgybFqaEQxk3FoXFMYAWa9RPX0HADPwSC
EiV7yoMch8N8ueHN3z+a/KiCoGnBmV7nZrJYgdSaK8TfNrcqozKsEzw+wZhRlTi+uXIyxhK/5iBV
N+7KIjpcZ8/6GJ7qqLwxsUE8pQXT6LYy6Udl/l0xiv5C55CswqA4pSPuXqd3tq5RDTvNuIOxVbxy
uNfpG/tsOXMNliTiBH5O31bAFff/hwa9/vHSWBBMa87RUCYbCcjpPy9N8nSbtQFyKKaUuJWTDiM6
6/dtE5r7sMuerXlMMI2rnG3cmd2HEyZ/txQv1wiWuHPHtwiuNMJ5iq102AgJC1RvUueLXtanHDx2
bZ0djDwLvGh0jz68i2Pal64Vkv3boCteWWSYL4vSL09XoYlgLSAWB91i1LT5rWL+2S6GosuZb+VL
x6NjmveDhYBFiw95rR8KL1NHLSrhgmnGYVJWf84DvAIIwiOfZU6NQXOQhZmur6vwZMcMLmhvrAS6
XfCMDT5714a9oupV32QBwgP7/ounbr71f+zuyEcYb1iExzEOY6T651eTpVFehpVQuKER9jg2Zja3
6ND4hy9BnuUz0SBY1jW+emfuvuY2u41wbZImbc54odiTgfqMuBs+TqtHO+Z4y8Qv1QnAEsC1bGE4
rbups/EuKJzui6XzOqn7/cOzmFPxonnhZM8oT314mwFwWsY4+tVa9j5sado/MA79o1Odrr0Ml1Yk
yDrrO3kQiyS1CJIxuvxomgKh5xwIW5vq1WlBPWVGo62JtX3++939NL+YPyB1KioE3ucZuf7n3dUy
yfS9Cqq1NrqgAMre2yOVNTbFhEM0afHMDoZ6LJ22PEReGV+ArxCRxoH8sWxK5Opj8ZaP4duIPBrl
vn+OpXC+6I781249T83mBwBdxycpTiIUQikttlcuAMN6dP9N4ZOs7d4FBkGMM94zUvBaj7EQ73f2
EEUWnAtAiI5m3fwf1GBsfp8eSb5SVEFz7x0/rZr//W8LoZbCMwaTJtD5LBrSg++hcnU0cfESa70G
hnpuKJAj9oKGC8MA5MBru/I6ItIAxN9gZV7bDGTO4Ab8pV5OEEZqd7zAJM+YQlxHVnqCScdNckAn
wngCKNeuuqw6WIU16/InuaqHrPhWMFckXonBRDxOyfO1f4S0C1uJewFECYd7gIBq28ESSZBJoYnn
BukDMXRxX+790kgfh4LfD0MBQrMgvtG7UscyljDNYLTM6uID/rM8x996LqYkibY7X3YuqVaUJWO5
oV/HwxzUbxOpP/uWWm4zesJem4SCMSXn3BpnRi0XbtPsi1R6eydAj+pEECEsittGG16LAgPQKE1n
GxhYvC0zFdsM+8527KdvZVxWiwa++6lxrFsskTRcPIxcJErJMj4b+N1uNMaMmwGa3L5MVzDVAZgl
gNbHwnaXVeMf00mH4QnXc1sERc8pNhBnobJzE3f4F8B770pXoXyyPXvT8uvXw2qWtGy3ZIxhzxGw
4zQ4v+ZN2bHGOH7TbGs6HaYsvslKf65mRZeBHePXjavo0q1+/RRwJUw1c6pOPozZmYmDaEW3t1Bg
2r1ld69Vo6U3WhW7Ozer+31WTe/19bRI64N0P1ChFxL8hkVfuDEc3y4+MRlydyo0PLAINn1frFur
hJ62iN8yEugQypMfWBRJtZNDCvLCatNDW4/h1ij7TVZ72dEfjQwIcazQptMbpzOJlFiF4TuG3Gd0
SpfrCNYiBG1Ddmd9wS+4cwLwmRW1PCPMsPgGfGqVjfV7z+PwDUWQi/4aAigkHKAUfZs+tmoSlxCB
Ql4HzcIIpX4MmtxfOoNUB7ttWrRzw7PTVNVZll11oPN0kGNr3sgpUXtfqwiz7NMfVp8P903UxMdw
FpAl3r3J7PdQxDU+ZRyD2FxvE9eyFqr3DGCtnXO0WryuuIWf+oZ5R2iAes1M+essC1Trm/BDm3ii
yT1df9Z0zc8eVLb3xbJ1Xdt/X/vZqinjDNo5lot94OMEExZZ4rA26txfcEzaZHpHo4ArP3YKEJ4F
0NvnBZZaoMG/4l+OMO1E3Duvrqp2ozAw9qj7XyqiGlruTkGSOIwFeKe5reBb47+iHdNVqvp6VxSs
IyBdm8frs+s/mSYQwKqzzCMkO2wU9miuWjGEu4wsFUIEUtb5octOFKDDIoVFgeEfJc8mEqlxD0gJ
+WI0mO9TOj5ro68eEX8VO8cbHuhIOTiURvGauR64rREafpqjOWdu7FMDonjStWdDju6qMb1NkuLq
BRAyrguoyl/dYvlpIUbqiLoUYQ/Bn7DD/lyIY/xTQ5yAMSs91znhVijvLeE8XEtQqJUWckFoDgPe
98Iqn3J7lO2ySNCWclT5h9CHbnv9H51WOkwDB56WhPaEPbevtGmE0Q6PmmY0cXvAWJ8Nv3JOs/7w
JBmjngw4zxxu+ngTho1cgyVmmy7opaDXeuntEmeSzngav9it50X3mKfrXRoq5+RP5C8zdaVtVWhP
zTSBMoxn+hZHv8n71zaa+kjsW330Ev2HY0SoeUh0X8q2Q3JMHPopmfXRfy8Eroe435/WWSKAgPIq
1OUS5gCX3/c0X2qpTzOaD0ZY+sYNsRHn5XCbMx5cdcp9Gkq4zHS3tLVh1M5OOdjhPNHtrjubxllF
+TqnqSmLNtroAf5KMLdGOTSObLCOMgOjE0+3UeFFu6SW+TmSNYarys6/eCY+jcavF4KCfJ6oKJSg
8zPz2+bcGKxIWMAg389jm9hx9U0Thf8Yk3i+zskF3i2CoqqLTDJJcz5FCBCUTxwvqGBwQESl9hzY
GipCl1nr3+/yp1EYH45Pxa1W5JwxVPtwxre0vtGCDl7/tZj1vW7b5JF1LPw43sHAuKvLqr4EPf5h
gE9g1LVHd14a8KEVKxfq0L6t2+9xFjw6QxserxW9PnjEMM7tggI+UOLWwTmbbPM0BEjrJvzfnV/5
wOlG+4xbDNEOR8VyfgdqnaLO97FHViPgPAovYi8YEKWl9YAz04ApDFSgpfdbyjK86y1P2/p+YJ5R
uLgo45iim0P4RWvGoof/4aWe7xGtSQNtLMd3WuF/foF5nNQx6E1ej9G0NpZH+6ftx3BfGn4KYgxa
JTHWaX4qbQff0vxDllsPosoddquM8VgTHXiw1Pb6T/78S9ef9X70bmCOOkxxeRMNfffQibo4Ah7t
DgxLBfObu9CCDc4R66jatrlt6+Kb3YTj4fpLVwmZ1llvnaHN7jxb0HuGoNDSJru9TtQCM4FbPZYa
sxpJ/wjiMtbC4bq5tBxS5i+30oD40pCottd/1C0PFhkQ9m0j6HP7lrinzonXrWw6qIl06qOyX4S1
gVwARzIPVUIuaCBOPTT4JTV9dBO6IT7qiamyySxm5xTGcMz7N6qJYnbctjcOLsPHCQ2PXjr69lfL
y8DcgyqgGMGejePRQZ/1Px/U8ZwjGK03zTXrbT9woiTOC8BfqMAatfZWMjHEOT1/F73Mc4wN48y9
QrxadcbZIxb+gOFrq4WxeaPJMVqR7oMfIcbRp1LNuO0ALa0RVIEcnTPDkiR+RCxANEHfhE/sPP2u
GKrmPoBMwJNd3E2YYM8qGV98xuSPjXKHDdm7+q4HpIQBz/YZAtrfA9MY34jSdf7no8WmDgFZo0sV
wDDcxyaaXxMr20X45baOdXGPqOZdQwyIwXZJ4zh9JF+eohqzAtrUxigXXRx+U6p5KAHzPrilekZo
tzbZ0Z9lW3grMAXA+RpYKTBdtKeOQWJfB/fjYALIqD1xPzgeCs6ubjmqPISmCB60aRruyXOzzebY
uYw5mqrMz2XkhyfUH/ZGa0zjm41MmZPgvT0BpzPiXm38MIg2rgtWKS29VWK68K0ZqS9xUpJ2bhEd
zijRWgvdyza2PYgVdNzgbswNsl5GpNaMkkGTtKwClZXV8EdiF1md1SGiEKvK0tOL6HxQ012xItzV
DTmSmsyLwuxb07qLLtQX1/lmY81Ym7mJMLeG17hY9OP1h7LXtteXowWwstWFHqwjd9hWlZ+eA/up
aUwBOpyGfBVAS772/0qzv1PMwfdZDG7CLym1B8M6hnAjN7bRPztZ8dq7yVG4Y3OXZNnNVUYcE/7C
TJeWRKljeS6h+uJd90EBt08cl4Zl70X6qcabhgMcqY+p98NJoJ5nPV5HSe08F7COyUY2Nei3DNGv
v6tz7QH7LoeWxiB/PpaS05mVaWTKUOx3VuFuo2aIN7pOfw2YaD40ZG/ITN+hngYiYffFATigfRtU
gEsN5MFr385NajibrRu0DLCANPrOMW9nDdNLJ1D/gTd0VJ3fBVZuYTAtIzZSM94Yk7QXKba8YwWS
YemndbAxA/rBGTyQkfMQ2ZfA0rScoALiBEA0WExwQHZCLw+wJCozt8+m1hbbbn7hYUPT+6kpmJ1Y
O/UZnDwPkeuaFvS/A07Aczqdr40IRMTW+Tr5L+gy/zr/iAJ9oocBMfTDnymYrRUIpXAfki/c7v0s
m25SnvOb3K/GQ0qls4bHAWhkwsKjq5XrFhA1rapDOEB+2nU5oOp8gTsB+4Ae2VqzMnVwPR/3rl13
j0lP/EwxIWAZw8tUJebFGI03uwdgXE+s1RkQfRFm3spP3eJ17M9jHiU3AdXmuexOEj7wDWguKjiH
6MGERtdY3Q29n+2vQ6zrkYxs2g4zPxCo68GU7oZ/qFPl3Q1CCb7bjO0FvtGibHqww/G2cLvpu+dg
pxrCwbzXgmhLVEy4rlVaU9cVJgJaVPkDtIpdQbW/sYLukbY2A7vJO15/IKE3XphNPGejw5/uinhc
p01KT98d0y2AO/ZUFDzYjAJreMxlmeGEpQpz47ckyMQPdDM/QCsRBeYSQ8QCzmG7QbthBN7iunoM
iZef47GK4fDNEkTBcreF+9cbk3HLFKzAS8r7V8AEgFxHPfprFjmx3x9Lh4YK/fCHXnAmz9Nwd11c
6pRkLxvqxraySqaYQ9azMNA7yx3dWGkaeanQ93obFdqsYt/04RTskTr5Ayb4NEtAgRHBBiF3H4yg
SuoqfHdQya/w+d9i+PBulTF/UN8FXyitZk1iB1Y3TbMPZT9uWzxx1twjgP+hQZ7EIW9rPkkTufdD
K56uvZE8FN1mKAG//Rpwd2a2vRrsqqYCNUfmDyceErlwla8NHzd+ovNnXw+LUwIBfgol4HmArbQJ
EIPPt8Xr9M11VIwNrtpIzXi83qLEMH/GYQXm14iSM6jvzWhY2vH6/IQWceCa01eXwpLr0HkcJopf
KyvvDX9UD42pLaETXt8zo5+lfm7rgxERuygPvFNfwtW6/j61421C8AVTLt+rFkZiLBO5nAe/RL/j
QbChBdoyEDuT3PGFhX99QSgbnvAqQNDlTackqQHw2vkBaPiB7GWm+hbPhwVBzxyLg2xAdHo+5JyK
gGJYtC6lSUNiDuckJvSHzNr3hg+ub4/rqSnPRfXIUH9ZcIRTA4cg6xJY8JADWFewrbvHYPgXmiiK
U35HXoZqQ2b8CtcU4o+5AUJH9Yd1Z2SvrFEoSRYO/aoCWk6bDYL6gPi+UEywU4a3juAk8A7+dzbH
YE6bQm+VWI+W7HKkG/A4NCJo/WRkIwIPAZ/Gf6/L6DV2QL0hPe7B5Bels9U9Sg1fjpwy9EPgrYZ6
TayHviljw1lPNLtux6G+qQbRrzuvibYUxc1SwSzY9y4korRgD8fLHK0dV2gHB1Via99MiMjZ5/dD
Q2svc6MXs05uytCLtxURF0uvG7eq9nG6hVG1AFYWIKGijK7iZADeOdEfYqILnPxCTX2bzNIi2x+/
Zd5obAfE34QxctijPgBsGNbj86AHJxVQ5AP6Hfg8kYVSMc1OIxoMsHYMrWOjXjMj7LfNEInnQaZP
Wq0/N0m3sU2LyISSwydoDulqWxWOA7JBtkG+dR+rW1/cDEWYb5LJOkbYpsYwuKU+qxccNTcTY6+B
AElwos3SZLRVKes2SAVc806f9Yhnp7Z/Kqs79QLAXaf/nElFNgH1elTtC1ndYc59Sms5ETkd3vpq
uHPliIlf0XcvSDIi9ON7OfnsTm7fbWSFc8UOyoPmpjcGQoOpGE/GRBRdV4rHuDHSJc42CLB5k16M
Huy2n7gkwDUqg6XNENxl69M4XHLI2dCPeoBn+ZhH9tP1QWFmT9uUQMBl2AgSC8rCObjIwMlZ8uBL
lWDIQRjn0a3m5DvIPZsq946T+umq/tEd7LuKiOXWOyLV2rCXXrwQ1A0IdBpp66lDx29K/DjaojSh
980eeUREqInwB02yHi587WakC+DSgAR77BSLPuO2GPI7phzaqgH5Jmnlvsfh9E6/9JyP7X0v5JMt
I4xtFW0WvVy3ECPp8+nnPhT5sR7GXZRAgajx6qoF58oX1bgNsZAES6vSse60poUep2PD6CK9WupV
XsMn0Engqarw2xwoYanChclKcJoASTpdICab+U8ikwnyebdidQC7jUU1eBvKhDOGNM8ucZR2W6yp
HBHMdzuz/DEW8UKMd1i6CBo5Ve54G8Fz1OTPhoafy1Am2Rokqk4SXWWWxPeWwUbvNP12qE08a2x5
bVtAiAJ2nsqC+KIQstVUnlsv0najdL4h5FXrCudc4CbjPlENfsf5JJUMRzTB07Kd8u8uilEHaZDR
PftPtYci9sZnwpMyTaaH7Nli2SQIjjs85C2Q4IgFYiYCOdSC7ksTp+6zr48bV0uHpxS5wdEvXR1B
etq/So9mfu+PmKnY0rWya26NoH6Mirh5jTsbB5Zm28im6/SQVYyxMbyemAWTd1Cq6lBMY7vhMHs3
1NgUU7fBpmU/Kzvjc5jLlHi5Fh8siWnLTvGy+uRa4DWtXkqRrRQHcgPsMjlri26w1r3LCok+sd/A
8tIeRkBKBnF1ur7qo2/MZwExNtIlX4tWC8zhC3TTE0Eam1EG2SOFZ7P37EKsvLKCk1QuA5JpEOjU
2ZaggX2EfpncDSLIRh92X43pROQe5IYa7qbtQ85pdkM13TVVwwYz0jrWuHmZ5T6HHtmcgWOsO5V8
H3t1oQuJeJipetMPG2XvvDxc+WO2o5mxyWgJmlBzGZ/g9KQgar7TC9qoaQ6DBErTQf4GuUbht3GM
R714FX36FkRPyDaS+xAI4BLdWEceDyfeixOa3zsL5X7Z7t4jAG8qzP7x4Av6UKABllTmXQiLuE4s
8eQKSJPwQNa6+0+c4pcFIznnnc7NVQ6iC0UhsFD+WB26Qhw1gzS+UkQ/ypYj97QrcvUIPcc7E6qX
cNWMuWsJaqcrF1H1wANjARuG0oH8jXjNgTH5PmuA7XGui8DhkmdnhtkpsRAPRtKs7hpv2ol24mHz
OSwGlrA3jfOkM0LXC5Ybot4CC2cVAJQ92a3OSZGJhNi00RkBTd3SJXRgaxEwZidAKqdRxnPW4F1C
lnZTxHKT535I1Eau3Rl5dUJ2HxxbAktOdtnNh0Dk8leryj0YSOqC7DFq56idM/29yQyWCVGCFkgX
Y873gYfKIwBYnc4na1zh01sn7ESA7+NYsIz1g4OJ2HZI3HCTTRQ1pG/mvb0o9YQcSMAxy9GZqnVO
SjFjB6DAYTCzZNjWU01sVEQyFCDrZcdTu0bsFwEnDKb6vsvDJ9dO7jDiMpGgTUySiVHviKAjKyoE
AwshgEiq0HzT0UusubPzpM8hRY9fz+YrtwNi1OhEx5xtaj8cnzNSDfea5/+oLTnD7WNCtRq/3eCi
PPuK5ZoN6B6UtNTib+Jn1//UnbuQtd0f3pOIJvoIkJiYEkVOfeIxpYCxWp8FztnHMWZ1DQiLSp/T
9t9cq+GSc/SEgB0kB07QC6MukcfE1ID03mF6HRtFoqbvwrOqu3ITGyJfBzC+wfxWZAnE7Zr5Tvxs
5xCvfPoj3jkRJIckHYO6wQESOdr/9BlQQoueQFTi4K1WvThP3jlyraMx8yiI/u2JWMkNIpGsPDll
kXGnBkCraeFv/h9bb7rbttJF2z4RAbZF8q9E9a17O3+IOHHYt8Vi9/RnUN8F9sXBAfYWLMWOFUms
qrXWnHP0DCgNbbc8LW+0PuKJtteHVeOERWRBlgyttSeOAruSBiisLk79A9p5UvhJ5okoZUoLaGg/
jn9Fm33rXk9h0Y370eQI6ckMKQ+UEbfhcmz4p19TLM30dG3SWGsGL37krKhhOa+SHkWU1vg0Tf26
i1n2+rcOW1L6npZ/0+LTim2ivsHzbIpxUPdUi9+buYOliM7tOBPW89EP6aWsyx1xlOO1Ean5ktXY
+LnmSYluV+z5GbI/8+KlQlFuknwoPd38aOLubmtnaeanch5RpUa/WklfEz7zW0JoPeX9KhODG0A4
OomMYIq4tCHJuoiz45kwHckGsei+4Ewdpjwwi45Us448yinICTqIAgtlJHzpUTvCuAYMMgxBzVsJ
oGYsOAUK65SwDfE8SKyACNVgvoyemmXky+GeJE2EFLGxJUsoII7NPxKaDbGrrDeWp7dvyDwIN6yV
+1cTf2quyn9eZb1SFVIZmx89YBeSUW2bonPNxjmg+J2OAmFEitSXbCSbZ9D/uMlWFJuwxOJ0HK27
KAgMOrjGS0dUoWW86Pm/SOPoj+iNowvdiGWCfSq1LavrQATyQBL7eE3bzyG89yQT2+xc5ryPzJ0W
HgmVmNSbVb1GpE8171gNcm07jZtkgP4SGOwbkb7PY3hFVGBlD01I/rHIouortur2xxXog9l5jNvk
fU40FUvntwlbT21HZ+dl8MsOg3tS0Wd0mplQM2FEniV2bIPyPcQd6wVcgW4LiyCwvXUC1qxC+/sy
sOTmK8HL7RvajcjowCW6z/dZ/HVL4+Bk4zFSW1VE2WtWgbhR7JCbaFJoq0rvsyajsUwA6RluITZV
HslNjr1PFbvM7Xi/Kiou8OMyMlgc5VPaGsZuEgT2E0wVVGlhvtvd/LfUM6pnh8nTHBUwriVmCq36
ybvl9cuLhBoJbnyc+wfOOujKJ3u4jVQqO8JQ/VzboAsnPJXoDgBdd0krSggCniGOw1HQoFuzGwBt
6NuU0O8O/3Jrb+PBSc4FQtPj2DvOzhpj+zaPoImAj7Ppqpc2tFHiJ7578VFw73qNpxCz4KzVEFbP
oU3SBKzYfD3W3omoHsK/p/piKeOgmxyT8+gkED91hMSUKlx4CLuy6smoBSmTf46CGHICB2z6PtbG
6NV2TjDdV2Rb1TCu2tfatlZh/oGyfcUz3tAXXgME8KExuNah6C8hEfzaBMC2UgTO6St+nITxdp+R
0VZBXW3i/MRhhajkVqZPOL0AKTStvicGq2CcfK/GfZ7iahzPKfqlZx2lAkRyT+5cFRGjGLHvtWRn
NNTe887keukcvAL2G+s6rIxVT1ACWQTYBJpzq9PjIyRjQ063JJE5p2CvKd/H3DOO6PNSwgIV1UC5
FSRnh2mz4b1f6XN2aX15KK0ZTzSWoobWw+iBYy7hzHrsX9FemYAuibchmSeogXcOvXNJ3HE/mC8g
HHaxsndTqBEiSxmbLmSS5Li8zswj4DiagQPcQKc9hVbhrJb3xK8DXE5rDGf0giOMsCFZqahWicch
EdXDVFa+EUTmmM8GnBz89Svdzzc9IfUly3wXFhT85c4EQBZaVAngEWvF55OAwVJDfw7UZZy5iL1z
V1FKDipYiOkSafpYEubHG5XU53FlEdJPimAwtc2uqe0jO9UmGoi3xQlQNBf+S4pfyfRSmcT8xHBf
CFEdlE5H4qXAClZIjpVYjhk1wdgwyHzFcYSn2157Qw01HMWtUkwpDBxrxdaMkzOHBpqH+IENeg37
UP4SKXs0xRFud65SufNIo3SGd87u7ET2rgZ+XKjbqIC/Z0nZPhXLjSzdjy48kR9kApcsT3FLo1aV
qmE/6YIaaoxh/KbV4Zc9K0+iMQcf9jDK54vmpwZV2rSm4QbhbwiPOuRumUMdKSfiHBHNuAXZTRTt
/Ity/CY52cECCsZo6TQeIj6E7sGXpCICdhCOFpgz6GNi6Mot4XC7uY8wEdPCJWrPo6wbXYLWOYjF
oUt+qLWFWR/E0ZeVvGZE+bSxvcbXQlwrer2SjF1KOJvtrVNoNMmBIbd14wtr04T2RnW3OP6S5bPj
Jxsq93XpjkEhXpdMn1QnKhdQQm3mGOAckkW/WZQScedz4B5ERLTmME4bkLJeoGvOubRaHKrxnG2m
or3EPMnLstUXHJ+3yjD/aAOPkGMera2RrDn0irDJXQ30qIBE0lSKIXeds3ZyL1ezwZSh9+QV07yz
a+ikkQbY2Py6oVsL4TMWcFd6/5VZDE9Tkr8D6SjzELUtFJqmvRQZqRjDTFgkCR/ObnSti5ii6Ifp
1H1yJw6w+XQi+9QhPBjOLIOjpttPJe+t6t2XpMquXPW7utlZCckQxOYTAn/tLf1ctvHRo3emZHKu
aFGOpLUw8aHj3GevYbu4wEZfBkVjUkm5HTHqKCVu0FzfxMAUBmbWaWzs6aom9ekalfHa+69LZO+q
1V/aD0eVNy3rTpB/r7CoTqH2d/DjrWUVJHwbO6a5JwiyKz1eCPLQCcvNXHkbi+yxUvfXFrKFkuzn
qBNXJLNnuv2sNy9tKjbAMIKWcxk9KiY4t6n5GxE9bpjPWoRKCmuhPjzhy+HozpI6hkeqmM3IJ4CY
Tnox1AaHQtsUA2CsdU0vHGnrbz3bUbNyHO1l4AOgVvNsrlS0R/OT3GQYvjcgq1YWxczGHyX0IMLb
SPzIj41df3qwAw52X+DoLVA/mNLhLO1NT4mqvgul6dito+omeqO8FW5T3VK7iDaebYBzWR4D8Ioj
BRvi2hnLA0FN9lGGXXKtmZFFjE9PY6danSOdvPvTXHO4t9u7rJjOtsRWsbXlH8iNo5Xo/PpZNkrt
UQJzFPhL/ibc9pqYUz/m5zQpxb5J218xA4Nbz3Dh3azu+eiKN35pcSIo8l55XG2il8nNdwktT2p5
QqppX/gMYyefr6U31wHu+/KuKkxy+dQEkW3mb95EjLWWvUW0Gk6zKuVSOEebvuiSrTRdtYG4sXVQ
/n6OlfcWxfskFocoNr96WvaX0JYVbR2SgMIhb3aVefKcuA1MU2rPeVGVWyNC0Ao9pTvGPtowxrji
VHr5v8HLplNtQpt7fIXcxNgpXbuLO+AUViX2frshhVP1zRjArKZAIoxEuZvcyRw6p45N+5Ks2LS+
gOLb1oz2TqVbEzPZg5uUZLWeeD7I8fQSHPm6yarfZVpyBE8cCr3lBsnjQqHuV3ZqcVbL8vIcE4B+
pgVLQS6s7QR9emN0YATB7GYQ9WT3pLvavcPs+YHGXh2Utq+Zm5Fc32pBmIlkY89zxoexwMSr/IRc
lPR3jHKGwWZv7URJj5y8fJ22UAslQpzjmuxArSMXhTkLde8IftCFy4H1mIMXeByPwO6iJis7JPeb
8Pa9Ptb3dOvQU41jlD2NOX+66pprHf/i9nWgTr2MmXOwIjXfavjB5znzsdQZ4wWpnFoPyUdtFE9C
JYijYjxV0qIcJZeVqb3UxZrrmWhUReBGbXB6VOJ3x+d+ZScwQXmdsiNbTUVODQMhO/Ey6EHNHSfq
1H8NXfcT13N2jdPID5o6mi65inWSL7TsjJGWfpew3wXbcUCb5hIZ7olI7t8J7SFOjVW3JUUqOwqz
+UuuR3iMNNJCvWSk4Uc8Mii3batMi+6HFULOEhWxYvFWJrnYJN30b0hDQTpxfqo0ATTHMysi/Qy6
RElYHB9f/XdjJW7L0pGqreAkkxDseqOV2DttQFNl6xhpeUXWlFh4vl3/iesgXVMThIFyx28TfsZV
y8B52T0IcDSYlA+znZPS2mofkUnlrnV7p/XnvQcHSdChu8UGdY800ICP6ElJsNkPsSbeIZ5TIMpX
goXf6RWZm7YfLd5n37j2ytzlkDM3c2ind3c2u2vt8vozJbhP7XcUE7+rkF/voyl8rnLSA2BzMVDJ
9fr4+EoYKSrzmUj6h2CkEfAui7HOA82G8lvilswHy9/LyfDeBp1Yb4gJ9RYlx87BrU6YoV3jNzHF
Ci/IWk2/qvwwpES7vdeaw+HJDzRItbyRkpaRYLNPRyI/4DrPXBlbsBHqqRrhQXN5xwe2xuizZhZg
e2P7i/Vw2l6MJhoObh4fZr9bYAqfDDDWVmi9ukbpb622ERd6kzPhnohkze4setDqoRAkUNukgke6
IgA7t5ozKiMCbyXcotb06p3wyxNSlP5I7uOPO0TDmu0Ft1KjsZrwesKF8BnQW3HgZdm70Ur7NJXu
1a2T4qlASMy/meJaMIT/oIOMmq5+92kpnJYYLvS4K2+AS10/F7lfvBbAkVf0Vv1dbrT0QaX4tlOP
eVJeUG1UM8yJ7dw7yWksPGuL2L3aRPMNJ+bS4nsbDONXtDdMKFJ0ouDr8pbSfhSHfqrn96aKtkMB
7SExngo9Vtco7kxCM5mzwXRo3xOjfsbz/GTaIzSlTs77HL/murGQ4Yw1RUguB/re+L1pzLjTC/wY
87qcO5OoOPIe3tMwyb9YWneKSH9IMngT4wpQg5r2HicJKLT9uqEXp+f1tWrc6prT9dj0PmHBCHux
tD8e5Lc7B7+3bp109nWb/5n6+Joz7DNbi37R8sOPG6mjkADJxVHIRjbSnfs/ZQsZq+OipTu0bsIN
0V+fdiV/1S5B00X6WrD0h2Qp2wppwcbmoNWT4b2FSrNRFkTAGlQwgDkccXrffEyR9zbmJCc6Q5Nv
2cWBfrp+FZjImrALkKAOwjWOGdxtaFDqQFG0NiA5Eh5FM6zTPPp5QNMA/Dh1+GJyGsQisWsV3Mxe
3AamavwoZX1nxscxjX60pt1bBNzBKmUEklawmR+ujnqnmP2b04MNTzYRzT9R4gLIw7lF82QZTC9p
3sUGLARCriAs134UaIr2keMy4vMvtZqHrfRJL9ezP6jCbkVr6G8WB45aYnILq/Yp4TzeOogFWn1X
a5iDRB33K/gMqEHHP7ZY6imdLnSDod/LERkR5mWngE+rEnhLVCycXvTz6drpSMjmQlhVWfWEb9JZ
Uz1VkDx4wj5qhNpNz2OJ2C4dtsQShrX2DsmDCVfRS46KFfh5n0G8XdMkSUlzCAybDkdVGO9WCv8q
nePjZLlwjxgZ5cUVkPS9LhPzlS2HoawKmUom7Vk4iFv6tGKxkeUnczKD2TjjPtRd2D3iOXDwvvE6
u/uM8IEb3JmvkSrcyq1/RVnYT74+b8beUkE74lB2N81UaNtWi+z3tmkZRjM10XgbZ2bvlDiVqW8M
3oLI+AxBbYzij818QFifypd7lJcbadkrcwIKaN/d7DWmlo3zC4w+neZGhJfKZRCeSpeuOQNxcsPR
jcdHh+FFGyY/XcX7oufaO8EixanT0+iaPcENEqtkWJQI3S9VfCfjjI+T61OE8Sm9iQTxumeE4s5C
cPNzL3+DfHhMB4+QvBKuYMbk52inLnSdRjtPsy+2xO7NdBxn7E3SpIrAaXIoCABY4USLPsge8Vmq
ZgfyMsVz5aDHamvIEYOWaq8MzO60rN3+p5TzFy2eNR1HfjCGXlWTJoFsyaPssrgu9HvRPJeEuBf1
94RmXyugiKe89yZ/UNIlexdhF+jJH5cXI84cIiueJwemFMBmKkEyypFc/JIRTfwES1RImglBFPht
FVlYihWc641dAOQier/nuAb70mocjGsNOkmoWKmIWQarnjbaoXLkxszuxKMS8v1O+4OcQxojXEgC
7idFZSc2TXv1F3pD9Vt61r73xLqccfaj0MntAxQWgGi97t7bdPQvoOBtNh0/jrLfLZ8pLxqfkzEu
Loi+EIBUfgfvzIp/R6F36IXnvxFNpA5zRiZ/2rlBUcXaL8NTq85GLxE7GYljqBhiG5IDPVQC34pe
X2d0dKKF2HYPsw9vN/TPWrPzomPoOwHQ8Y0lbkwO+um9zd1XOw2toC06ixJF/5ex6KYWQKRmCFon
+kLgd2iif6Q9I2ZQ6yalYWx884HVpr8zk+oqWQ0FEzp6vX1CshKbJgiPbRXWdmD6AKEZnXUHZAGo
E6PO3XXFqK1n0chnLXzNS1k+mTR9L1pXM1WF2JycyAWeForNtlD6S6cnb70FoN6csBP1IEi/7dkO
NGDsOQdI+HMRKoQVsZbpQQkDIygh2bSMkvGrn7yfGPHxve5gSZoZI6zH44DrkDwzu942+Ys2NJd+
GYSSxYg5Xh++OjQzu7RRCAmWu1z8R1Sj6tXohUXwGiDHx+OTQEWiJAu+UfvnKYumexFCXAw9RhIh
0ENcyNZTFo9PS3BPn/jkyBHn9+QMWIuUlva/GHHAW1ETfeD22voZQ46akf47dfKqZX+jNW+jF+2Y
vFSjxcaCQFzk24wQNtQ+mOMcSGEpkQ46+YhkP6296HUSnNCiT39696Y3Nw3Xs8cCzP+tQRXIx4eo
hYjLTKCjsG094C1Zl/rZcS8Gg+K6L9fGwIwm/UB8sNa9YtP4A2d9ioN62DgVJ8MKQSHyLP/cMpGD
47I2KEH6jtYE3qByIM7WD8Z23Fox8r0mqOjBOX+XSGtbMTfr6DTWE4HRNGAYkkU0hTTI11N1r6J/
lgXKOPu1dOCVN2wihKhAK3ToGSGNJHIL1+4wr5OfCdy2UWjramnLKIYTeb5tEj2YnVu8QLxmrg4N
EgaOJvcboVbQTBEAtj5w+aZTyxGjTdhTP1klU+PKbH8ltXeHvpfHcUvi5Ip4QVumDap9wU/FMw9X
sjNpW/+ruErS5rOrfoPUY0gFiG44GzJFh+mtpLghUNpOEHtmdhkwBqww4BQthLGmB1b0f1tg4for
g8tJQgkZZwSo3c6ibkftyicuDRSL/DJvZJsIHAZzVKSBtIgeGV5RsJTM7zOp6MAjSDeeNAKduu6L
zi4j64pm24ELAS4rHfUxWZrwK7tJgtF5Jmp9pewPR5BRfdBgLxErsvcjdCXRiyteIxDNg05HpHnh
lVw1/F1G3eLrr9czbrXI41PPqqmHpIzYv9Cb8xYq/AxwTuZN5QXL4HTKjj2fbUMdjcpaCwQIQ0NQ
tv5sW9vFjbjQpbMU6BlPtuIoJ7J/YSfwEA/kntFJkcxJ/L8x/3RtpOWyXE8M6obfwv5lRX/yFtpk
kIxvqmPMql29/GCh8JSPY8I/l9qav2fhungWktT2jmJ+JerfTXl0vHxroDjiMLrSdBIUOVC33neq
N+uR2JWs/tvKPECSsaqQH2jGD75SNDNeMMZvIIexKkGu5g2IC41XkwDPhl9CtqcEtzYuaDn/OxSf
HqwW7NE05C18YVA65FbATcsSoF0QoYx/2cgIwwGkB2e+r82NTt+HQ84O6iEEClQYirB8hpzA1F1+
w0LR7Ok6twzMHD48FnzXMQ5873kSA91MBngVCt2GEKfSZqBSoL7aZmUa70svLrZO6V9LvZNvpoGe
RGFH2rpJ6H2F9TtTWgsx/DNRvSizm55iyAST4h9mxi6vuAyG1xkAx9gMB3Tw45s5m9amoMuwA7xF
OP9o/Ar5GN4TZbevnuVsQOx+E+oW3WH29sd2ZLiohLq0tr2HDagdWIyvXexnz3qW2Yxr5Ulvxuw5
bQr9yfcDRM3NrhM4xJn0I9yMqc3oF7juDnRj+oyYMHlGsHgwowhdX142m8ae4+d6NvWrpsc7gxTH
58dNzwlMdMwwokzqFyGT+mQKjURRY/RfjXZmq2JT/uEAzBlThN/5gOGRa49TqD5CwqHxs3dG07vH
nlnz1nXDt4z4jl7g/Bv2bVUZR6e0/s0dxAVXtQnDMge3AOE2F53cUAiTHIUw/r01yYhPcQr/diK9
DYoPKlN6CFSDLi7/3dR6iMwYHI/Qm/89/Hjkv2+wl2gcXN3j+r8/YG9H7UJjfOEb2ZdhuZnHfB8N
9Xx8PJRKBXP+8eVYJvR1zezz8W0KOxI9/T/h0FYMMiP9YrnOMLESeZ/j1JT7ZDDny+MPmrnRLyAO
vps4bNbERRdI3zDroeT9rLJR3wkbOp0BOvWzVskrHuk/yRhlJ8Oh1+V7IU0nA1R90Yr0SxODE1Qu
7COH+c2SClp/zau04DIz9YRFu5PNcYr7fzyFL6fR3I/y1o8/RR3+RD34OzZQe5/ftGme70Yp/9mu
7L66ft4hdiAcEc/2l8nuP7Tts63s72qqw804Dc129DRe3ok+u9k8FVYIeBVpLf00eUw1mhRYUOtb
Jmh7QlTdlYL2ZRYa9m8pJEGThrbqgWWewFsuEGIt2yEJHD5NfwicsjrKCnVF2tcMXmp5Q1Xu7hoN
mGqozGfdzwBL6/Ym1sHSwC+zLpmGQ8nMjHsZhWAqCVWhldrt40r+jFL1z8QRQ2YlSmIfyXQ+o4iY
z3FER30FZD7a4zY0h2etINJL99ABlKAco0ZUxyEz6ZxZflIfe9wiO3J89gao7VbVEB+h4+RlS33F
d6azu8HCE+9H2DarhUxBxIFmXYW7aQuSKO0gd6yLrXptb9Shvetq6V0eN1im6GiYxLUNSHYf7aDH
jRYmdGe8+UyvFCtV6EBwRxvh7MOOsHlzaRvh6eo8qPUl6CGc6+j/6Sw9ftjJ6YKEtXWe/QXf9/i7
8pxf1IN0Y/DD91XxjOwTZN2uLTVBE8F2t0jDPFaNBFgfTeMgu7iNLO6oivmwVcrk2Kud7Ko1nlzD
RspGeet2/b3CJxHIojM2zHaqQKvRLBje37HltQPoZaztOD1MXf+vFAzG287Fip48ZambbwkB6TbJ
SKSkpy2b/Vz+i5Z7j4ei7tnvdvQMrWczycdXkdY/FaPksxwKJI9FM+4xxiQB3rFynyex9drmFdGT
0LzhcnJXZGhsW5cR7+NuwufyBgPpVNcOxqEaZEVMR/XFa7dx67HHDy05urh6TYfmvwd4+2syGvKo
Kj8+Gl53cqRsb0C5YWrWw1UrUSlO1JudW6A8TIggKib3IypmDWPKKu9pXk9KojODdoY+U6Ne1d2L
1Zsdo0W7uIsyTTaTOdjPsdF7azIt2ID9CrGEN/SfMrVpDCk1/xYVIuOyHNiQop/UEwGeRxpOVW5d
XBsrP0cp3FCt6PqD15tXudx7/CmWPIQRveKT58NyhxrdpsH/7+ceXz5+mA/23W6G8vB46L+bx9+l
uZZ2RMi8/X/+aG/4xSaScMf++8WPb2zN6VZHebyrumjnufYvSOgzkF0bRt2gyUBGDKMAA4DR4cVj
cD80t0XidZvBjLasXcfHvcpVi77F1PbMIAyQdfVTFPviDsY0cWfnqQqNfO/UtAVw9FvPQnmM5psp
3avOeS6JOf3V+6QvNaxkq9aCJjdXc/HUG8Niy/+Zc6It48bvkHFx+RNd+5dKUh6NnI6SM3eSZL6M
iAr/l7S16ajURYxxTC6FBfjeRqHBQo8Gt8n/tDaHekc3d645X9USLGd0NN5qQ2pbP1MtaBO6FqZp
B8bS1KDJOZCqZSN8gmlq9Jm1hvz9R6TZogromrNskmLlz3W/abHqHZVG98WZmigAWFdtAfCKlYis
T7SU2jaO3TMa3T8EZIc7LCIe7rnuzQwx1hIjGK19ToZWqAJEWObBM7rulMRtvTfb5hICLbslS6a6
PrfzqmoJO51aWvzj6NxGu6ovldnuQ2Rhu6hGFZZEErG6iWqnrj47luit6xOt49a7mcnpl2ehY7Sy
ND4QlhHWbX/GaWCfbVlma2RVqErskc0mkdeoLXzOEuk9rbiaVY88v67A2s5O1HLYcYpLCGapqgCu
ZuaiSBigwMey4wTnom1lA9OQ/sQj6w3BJgmUd8ZoC8vS+2ON6EMcQfObsfYRIZWfM+4wpIsGPvFP
+YxotBw1VB3V9yS0hqakNmzCQVb7MncPfU+RUeYNotTopUEZsWKX+meW1itC33ILpLxfIRNblfg/
YN/2Bxe0Q4p1fd84jXGULX+hGfbnWOn51cGV0HS8WaQPcDy2kl1izPIgCYvp884IlAXgr8JGwjaj
T2dZsjOmWkjm2XJXjCFtgOWrzu048P93H6uuHgwvZgExL9ZnZ6Pb/dvgI0fipCW3ckaro/Xp76Yz
5zWrdLuyCTQMUrOEAYxUcMxr7VJP2CXbYbBvprI3cJ5pH+LOGydRPo2U2FcD9uhUP/V+PN4s2lOE
3GgnnfDsFYc2sydWgK476/xrKRW4vQGrVRpnw8XI5u+x0/td1TMuHAXwaITThKZM9OMBKG9zzcnu
utb+rhnmH2zjH5Lo5pzVfncxcRAqD6hUE2bqXNC4OKBMwypbvpq2wwszMvKSObaDQWUUtZW6zb61
s2UBPnzQP5tlv3St+IrJHDRk+yus2b9GDd3B0NvVqaQmJpaPDkVyy+34Re/9fD8kEbPZMt2PolkZ
uOZvcAw0l39Py2CAp0thbTt4VojqsiH+iqh6rkOTZAiFdQ2V4j5fImvakRGcxWK1zfTwHtnE3sca
+KzOw/TSSDkj4XanM3zkiEKhbfZJL7WrPyf7XpLB54Tde8JpFMAlqgPBFreKqKZJ6l92gvbkjdQQ
be7sC6enozQ0xQb5ska5OnStPH01BJKsG43rOK3LbJOFZIa2Bs1ZMWJ6GrGjtHTR3c79J8JCvyCP
r5i+G5n6YYZeMCmao0TblBEBsP2sdRgZ7L/FkOZHpifbOCMYEETCqVIIubzcgKuayyQwI8i8HdWQ
FypccCGhYUitEJHQS03UuZzEc9hY3kJwxehKQYCmLF47Pb6csSSlg8hHYzujPFaNYe7GnpwklFb+
pjQy9EZUJdECcTRIT/aXBK+mcaib52SLZwNuURkdEPhcchfoTE4wLxplWBSJhC/W+OqjH4YNUbjQ
eNyXgujVMWRZx/l46H6P/aRf5GQ9c+ItP3I0NKuqkM31cbc0Pt3K65ewM4PSCdwlgLNi9LunOJmc
SyYQac3Wa18NzvvQCjovSaXt/NI8MmWjG4czM0hAUZk4JdfSj74QEOGt9qZPK/XpvRqGG5g977ge
D1vTffPq2VnFbX4h/ogL2hyJvGxtjCX0MjpEcvXAh1lP/Y6KWT8XEaGtHQFpywyXFn0ixdqLM/aR
orgXTiXh0nvv5UCBzaDV3gy0Coo4Xne004jT9Q4OtWBgdiNtREJiMPTgvIzFaxa5BU2H4XuKyjdH
1UTql7/7tGWcTnN2hYZwnSctXHCbxHg9i/jsxOFfaNDV3l6m0bn3AvVDBu58UI6aghhZN/r3kI4K
KdFueR0TT53G3n+KfLlV2u+GJfBc1o65nqE8rEoIZ1MpDIyw401IS9xLy914KQar1KYL0g80XsbO
MAMWhtEA4N7pVwMXUkW31CXvdE0O/gG7+G1IjHw3tPGLIebvJDYQw/peG6BbSlNz2nM977tEjgd0
bM9G+xfqUU78Lm0KcvrwPtvU6MMShzvGoEBh2XZVY6zkpDygZIwugFbM9PhGYyPpWNyM1vvAJO8d
2VHGo9TmN82PkOFiOlZY6mfHh79sEmndFHgw9RLtdEue2zBnB1P7ZReTFSh6HXr1JUrfPRHg/mq2
NA0mm35R0pC8XoH+tAFu3i0wNjnpIUbWDkcQ1/XWbpkRwM0I973KOFi4M9eOb13MKXGftJQFVQtP
VdEs2U2he8/SxrvXzfiP3OvwkCz3Ho/PmIEL5BJt35xdP82RZrMw5x3NSHD0/7upl68E7jZwrSGd
4rQaWFR12HnTcpPG0f9383jscVeQ+XswjZxB9FgcZaq762kwgMT68lVLDLUZzfy3X+fek0V5QrpO
fus0FBWWnA7E3ShwsHV/ygyityj8aKsPxp6cJsSegoQZrmw9Fdcs1vOTWSAeZbDCl0VI5KLD8BOp
/OIKSQiWID6mx7dKKwJgt8efNsWlUjYeKJMXuWT5PYooei7HLtkVvapOrUunTA4AP2KpyUvVGfLy
+Mprlr2146PoWd0nxoP0g3V/DxQCr3VKPwfZQBUMjZO+G1w1NteTxfD3p+D5cwgIv3t8N914mj13
OhUpbJyJPKISluOY9xK57fI4huP5f9+h+0N71FMqimWHQWWf3YSxmg2EWHRk89t/D1d+c88dTx7/
r8eJP3Fo65Fw8fjpaXRzyIYO8hhlftiLaDNtP3A9LmNOumOPhwWG5V1IDM02Dw2xNjQQC1R8+vFx
42sxLo1Q1+nA8p7SKHjcPh7OZIkloMnoKc5hfP3vppizlN4de1Lh+6W+6skC0VcIl7JDOw8vj28M
nYK3Dkiw7rbGeVYtq+7ywnvkw50KuM2Phx43qdPAhslQiGFugYkrPLKJ2GhjOufpiAJ4JLqq1upd
VRKl6iAFQXlqvxVprZ2VYD8uifn5FEMG+9iao9NEn+qz+8alO14sn2FlNL2GoSbfOX3KraGF32bW
DyeEMNW6jIzpw7PdkTGQLyDUcHcWjAtwxrrXkMCR9wG70FROyJAH6zJ5CFL/912Y5dBWMeOp1d0z
iQgmHHlGTE8gtlFjxLKGCRdQA3MSwAb6mqpb9xpUsXIK8106R8YbDlQO5hyqbSqEiHPVLUs53/lo
ur8kOpL1KAr8Rj00mFhE28fjM32ene+TTJ3hH/syqu7/MHYmyZErWZbdSsofF7IUPZCSEQMzWN+y
cdLdJxCSTkffNwpgPbWG2kBurA7AiIqIXyIpNTFxOo1GowFQ6Hvv3nM3CQObZ7t4Fbitzk5U//ND
20JKiEITPUdM/OLyXXUUf38K4Rmpl+kaw3iKJUplfnh5mbrIb0aLxaFFHdm1hk3LI3Huum9iybYL
6SXsL89ZPuxwJCMV9/NwN9rZ+CDnB5/+H0r6ZNtb5oSKvTUfXIlvxLaaB8tkni9UYsFF/ug6s7to
6rsVOcUFwd0uvXLabZ6ZjA1H0+g/guY1qjr/Lc6GWy/TWwek9GEiuudBSxt/k702Vl2cxsIXIMpU
ZKSOKB9ohNAvNlFsxANGAxDm9nV5oIipd46CY8npRg7w/PCP7xaomsUUS2zkf/+Br391Ye+FPovY
P74B7L6/uqlnAxV/ZBkIH6c2fTQVW567+Su6HfW9TRva9ny1PCsW3LVbZFG0XPpXI0G2lPbdk+kP
BR0bzBWWCtnc7dwEl0KZeDEORg9lYnUI3W67CIiWB1pfDb7QYVgrpS0OzLXX0t6Sc9reyNX75lRF
fDEjdk923HcoLGAkTK555q/ONoOqtTsrZf/q1LPMny6E0vfgWXst3VsGEu6qJiU1RjtEpETl9TaT
n8l1OL1lbDJUz+VW1hNp0xJlUxrFjLDd/mUS2qxhBBZve6FM2rOWcukiJrUvfXwflE8KS7FDpZGu
3US+p63+s6bfsFUm4pcKRBlEgObWyUVyYsacA+1IPQpe280T5ygbrJAV4iVnaDEEQ0e4BLB10yB1
jkbCVVaK/CFmY4YKkw07A9Uj2vWHVgEpUVgDV0g9zMOwDgu2wY0u0SriKeZQGaPldMgk3QyH+nkF
WSA64ur9oYdgWyjodw4BZZjZ6KuW7SdT/mRvRLck6bFtUKITmW4XXsjBXTuiAQRLU+4cuK+BtMQ+
ZD9hzSUJ/ZM3gngCCBZ64AES1DhpzI2m++pjHzKu6KrkV9QE/bPDyCi2whozP4Y5Mbba2cAbdsqx
RGmhM+6L8b2y44Mv3PoY90+VrhcnS8MC1qo22+c0WXdxs3VEhliqcXZ9Q/ZvUTq01txYHNU4e7Kp
iTcccLmnfpOq+TIHelEZ95lcO0XxewgbRvmTyhClal8FpW7kuLMSW5jrth/IgSkJMYh10tzBfK0h
ojsnWKw0N3KwEXIw0pMaoDDoCFvlBjRPHxCxHAlvXsuhOtqN6ezGjlUzkGG7y2u6ZH32yOJQ7YKC
u7uidua3wmgOXVC9A6EpVmkJl8tn98s8SWGzpiUfrW5NFPbY4C2JsC2JnxK4ekdNRijAWCER1mFC
G0ccDc0UbP2YhQJQXbrqbXcLcYJnDYhRMxb0gtnEThpEzBUpU0Mn2o8pMqxWh61nWf0eMnrNNmr4
jnYjYRaui22pSvyHybin71WuoJchjK7GwmM7SO3tDeig7HgHuN+8FMIAXIEFJKajMaJ33ELHRawj
GvtG0hx0FFuNN4LgkY3NBm6NPsi8NiH+mA5KzgbnXH03dNCkOXb2rQkYC5csbxOni3EdJdMotHmr
lviDrS/z48TOXABDJrmQO1ps043Lc4JS267boEis1ryXaq/L9EyJl677XihboKfbIYLq1bA3oUuU
6DCxwoY7kqnlObpU/4EMXBNkQ/Vt6kacVNpk8LGimB1bWp/2JbNycW/G5L1OZbHuGvQhOXJVrrVd
MqQEOqV4zqiE9iH5pxfLsoINzTGiW1wWDTuhNjNtRhsKbjSlNAHsJ67c5R37Gh39oBLDDaGRhX6w
TZ21UrfjtWEiHtuTwoIA1pLyaz9JH6Fs2KB2pAt+h7KXr2utLXZd6FC/j+pTaTFZprzwaT/Gc3Qx
IvwEet5g6GCBhHIxrWQ4uz2lQCRxH6O8vCskH6HwVbNVp7LyIPWBHcTEGe3Gw1A0H0bl/ijaiQSM
b5mKON7EAbKyYEQY7nNY4v5LEte5xHn7WuTQYewwyi6BHbzJSPtuNEmx0zBOXCYWV5Ua6dGWs1ep
QbGW14RwtmnqnuiWZIdYpOfKbMB8iWDHnXHVsAf+QQ7rT9xG3yhho4sxPxTstaEUOmvVpJemayBd
JpoWdTmamKIwNMHL2WpZ2B4A7WcbMznChmGwnwfYMySvCBN1DwYVmqwIspsBeUC0xCO4gQ0NWuqe
Mdq/zEp8xuR0MNuL1qabvCpmVdwdCdsjDMkUn14HB8VRq8FBooP/6AZ7LJjlkZ0klb0DU9lGfL1v
KtpgTaEUqFunO9PYDxVGEE0hcY5GcA+jwHtSTsE9HMmc7ayGd9419CP8RjmE2ftgn9tQra6B1eAv
hinkyh+9WiExBUAbEOTh1nlM+BJy7LqIsT+82trYIqsOZkUZYqoiaHA6+shlXV3bhlOm7mEE/zSn
0TqW4z5Xi4FqcR7n09I1TGD18UwSKqrnxEmQyaMIbZCFSXGaekQz3awvAcK+ruC4cDzxKgiFnkPD
+SpgyuxFUniVxcwvYO61qo2GCAdZXsguHihdWn3dutiC87CWWJZpPc/Miyhly+7XDCoJ6jvi6HeP
pc5GWCi7gWbq1Wf4bXDFX0s8VGp+HipfO4wmgpA8CGNPkYZ2svqPMNPLSyUa6MyNTDyDm5mHfUlb
OaF9CWENH1uiEPdEaobI46sNoHLDc0T+6ls10udx/NHJho5MiO+1B8SDQ6pEtw/mze4SlAhp9As9
U7812Hpzg0hKJvFjthFUpzSp4mHGE4SAwdtd2VgkVzvh71bTWvS/dYHjBFdwqMDTS5xmFY3R7yyI
nW0ZDD+pDJrD3POW6hyPYnWMp1LlocAatetaHE997/brAKiT16jRQ2uKnwYGP8Rj5XOKPfwsZb5D
p/IRieENXsZOKRD6gknUvBo/OwrrQzrachf2fUnRTbeCQDX4GsWhSemJqqjPN3momrtmKnR6/jnh
7Dm6vnLgb3LRrDJ2VN4UJdT3SmSZr6Wwn0ozxstSKIAzSNo6GMKadv08225RNm2zwPFvqm5jb24A
DbejOu6bdnoBAXpXkQb3gdFuBpmwzrftzKAkRxUq74YONON+mrpeW+bato+9KCR3GAPTQ9U2T5aU
8rCnwgbYIAlOSVVQYTbHmzvCDmhUskHaIET/UaXI/wO62BRPz+u+CYyTnTYw+9QN3Dv7airOLyeb
jFXZAlOsKqmsE+G8+BUagKhUACmjaZY0WR77XDjrIvyRjLK/Drihac9Na1wl6ondnbNFj+ZZcK1p
8tTPAjMQbJUR1+J4V7O43toyw7uNTdIZXt08rrwsURk/gQ6xGf+sam16k0EwrvzmdYqRxVlJAuWi
4HPrzZ8jDqUtCSH12pAaXv9EA+gj9c0Udo8TYzoGbFa3Hpt5ICt1fWW61e8Yk9FKtcrPsmAZEC3y
4vpN15mcI3dvthogd9p6nIax0Z6VIu5XulUikotC+6DX20bVyby2wivTxXckidOmZSeoJ1149mPn
oA3gjuvMwcqlsBFcHozATu9uID5LjdCiuqZhW5YvBLJ9wtpQ1kYRD1un0XYaUSKsH3TEO01BVVpE
e99kWdaziGFG3GNnMF8i2fDHsAFDXVxsp+AzstruMugKm1DBOzQTjimS1l2KVlfLeuWUMlGBekRi
5MTinf4ypL8rSpVtVJi/Gb32xi4k2sQY1BmN5fLUF8xmuuiHKaf+VlNhkI0ZbA3FaE5uF51J+1AR
x7Gj6gNJwm9xlSP520lt9s+0OJkUB+PWNkcSxSBivIjURHfcdL+1uEu8zLjkddVfFAW1PfUC4YIK
nr4pumBanzxUVDEWBRL4kIp4apo5qFHMj5jbA/0xGD4On51e0fZRB2s/aSU0mjiHIdYeAhcUI1LQ
0RMBwYVKhfxTKfAd5jWfSEBJjsvW8xtMPG6lPtZuqG0YyO9lFfjwxmEu6LFy8W1u70DQmGPNUSnR
O0GwEwN5Nom2SQMYqCY2qYYygSV+ZTvVE/cCOIqEmTEwL55U3yCHMyZuMCmY63PJF9RSaFQpRQUT
VQfIXA7WpilUzJ6NrzI77PcUjAwPMvqxGutObbGpbeRIALPlvpZa324LZUohfOmHsMNYgfAHIG74
7kck3FptNbPtJWa1dmwfpeYSVjT2OzcjIxVlanep3AzNONAwO2+Z788PjDV/Wlpq7mTMmTrTJ1i+
xVNSIA0PJxarBExcoTgVzySXjil5guuA/n4yZNq6NmHvYfbANzuZJpQN192VdunsTB2vXmc/Bn0g
nhYw2heNPDGZ3BpBviV219xZUkV/N9L1NsLklwVFfGe78lAETHzTWdVcSEM9wkB+HFOd0Lw5blCz
qSf7SupbA1V5olvrHgw1qFErumQ51p+xVyFHoPTuXBl7VjwoNzvlDpmUevoSVB8DGO2nwGmgEvnA
64ArwmXS2btjG7BWeaZbXiRc5yFIaYT0869UqXN3rY2sT5PNTSNbLO3DnTFTjq2cIc1ghtmtToG5
Ah25cQfLaCvm4Z1IiJ/Q+m5g7s2jpDafRWcL4dJuReHpmFduRE1/trXbc/NtnqogzbkWmuZpeZYZ
TsMWfZF/yjH91q5COZkkgI+Hkn2XEt8W7NvoKNeFUmjp2lFlHoFsU6kvy4e+cNldrUHAB6eLrNRC
gbBEkHUe0qye82mcjgQiN4Lj4pf+A2usZNYTbPJUR8FkK6c6SSLIBQx8qpKZrlVW17YJrAvN5zmk
ACcZ8MrbAnqnVbM2FBgRlekX60orqzVoNdQnHYLweQdq4U41+evWrJyUx3NwQU2gn2wq46SU0S2Q
5nRsqDy7klASRY/jC9VqcfCxSsQGwYwEKdnpphoUsZelrR0s1cdrEjXmV4S5bphno1YYR8GdXhWR
/6IW5XSeUCvtVNd5reN2PEakoWyDxIDZXbbDF6NSupG7w15IJ4677nn5lx/i/qitMnsYWnsTaHb/
zNOXk8gn1g7XHLu45aFjociLeFVBKSLhx3lMcqL/XLoPq6mnmCXqKuYEDhumknbp+QoC2VYhvJw9
y4OK2YhBjSWeMINgN1PDzCszis+MTvxpatWjLVCdTrhOD1PtAn3CNuWwmmLZeaxcXbwY03gYcEW2
c4JSpPDWAiYEI1aE1ZJeB6lw3IoWFUimoXtuEe4iwA5HiL9zuoMSdxAdkxmwZY/qdjCw1ldukGFk
5a4SDSTfBgIpdRB/fPE8Nf0rp2AJK4gSV0UKO7YHgYaImC9sJIYRe0HgKNze2XY7ffQDR/ZN0RVk
a1yDl/mroYsDBNHMdsd4BDCKnLEaavOpGZ1nF+70tWGfiIvTPJWYhxgyl17X0SrBHDtQII6onxTM
HUYGJUYQQHhHxe9xJiDfyBSHXio/bupx9F5G5OWW5lb1UcpkSmx/HfEwCl0KIZJeBfcJN07ya1D6
4n0IUpYQhHrrSYbgJAz3d1ngC2ZL7p8U4hKjUWVCmjaIPCsV3uMYBv12IvKSjkyReYDUnL2DWeSF
HQ9t0oHEpVVe6jn61njcKSKfdlEpn7tGHEkR5n3rKDcHKYJtzOz2QjFQ7yNRHdqmey2ZuH6CUlv7
7moJPvPDgAQAmTgXRFTjRhMD+2CiDx++MrP6lt6rk49k1vAg9BEkP5EdBH7CNkpFdGXPyuZ6DB65
k0Bv9SedG6abHr7evxKkL8J4rBiNsLdEoOUG0d6E/+qFLSZZNAIcxaZlXxbG6X4gHo5oLPWO3jrd
wlaoN7kcWUZqBUVd3e6tfPIfJLCmDA+yObnqG+sGQ4FJH3eTY352ra58o6kPBGj+vKAypzSNOYc1
7cmNCvshIf4rTIODRjTKCjNZhbwbP7sbGhs9ShEaMbO/Mte/z3fwQxuAxiJw8KYrGuZzXzHZvpaf
lWvgLuc0vi8ft130zX653PEKM3ScWzkmd/KS+dDG1xg7I42w6fdneOlQj5aO821yn/yxCz1VOs1j
UwBF0mNUhys6XoQTNIq9+7q3+QhYijWu7DvVdbhHwTvhUDXsTUK0+zYxcdKUDLaora1qr/DtPbJj
wCWwrNZdiao5mcydm+KLXKlK/AvLc7YFxOINlOITctraSekldM20y1AVP2dAjg+jNOoziFxwXUJ4
PeYmNPnZXcyBKblam6flDvCVrrgs0tiw9KN0yi0Jodp1iWNya3xsg62Za70yCcGs/L1et4qnRE3v
Tdiib26jfvLboa3yOQiaPAAX/CGwvGks1GfADnSTa71/SIriGEj11aJh+qB0iEIKVb4NMiQ+l85C
a79+QZKNeW81Rbl7kS3RaBhyXTzAyBM0Ojtb4Mb2vW4RscdKhqZSYTDpWso3COulJy1jz03mPUFc
/TqN9LGxbhCDg5AKDOu8etcaAs6qzb4VTEramZU+4WZlpM7WGfczWdm6WbCTq6LinMTT+OEoyqob
tRh58nsABu2Wd2j8uiGwz34zoK7uZk6Y35wTm9xKQw9QZMKDgnML7QqNY+Xwi+JvWuEw+OqGUWwj
3CP7ImTYTIK9p3fN8LCsnfiCmDLEMWhBXcHIMzGOBbhwz+dbshbFrZdH5maJARsigFBhbm6/zjWt
w3WdGcZPMpltTIc6tJusxYfSMgOdzBGDmOLK/ZBrP7tIxhuYF4QuZN0RTx2bjAAnl5h04xjq6D/K
UcePp9BZiqPoFx+0/ioMlfKsMk8qRJ2Sns9B0cxuL0SOmT4xwNoTIxRiTsw1X3vIcwKdGq0uHvp9
LkiIURhLbEhQRWnQGSt9aukx6GaOEVEoe7+nUi6kgrSFsvNckmgCQ4/rYjBE70kdPIjd12tEDMPV
cqpT0+/SQWtvZBzE6yqKHNDV7JQy/DLLp7UshTRExXtqaLHnziuDr2ZYECyzOybDTDqOs005cyno
q/ToWyftI9CBtUpvYRdz2DnrNDdEzTuE19bRII/1+GeXjy3BVbax9b0xDuXNEVTfXaBv8rhR9/ay
UtXEBFVMrLeVhjfHmZmyfWnDQTYD8gMcdy8IpWSD/j62pP5msfpj+a2qZro7Q01pwtORe0H02120
SiPdnqu2VNX6QCAU4Tij8xG0xrPeOd2j1XMZRH7IjBexM7vxobnhTZ2hGfVV68eDVubWzhjM5H1s
EDlGeYI/VZbqJujS8j7mCI4i0ZnXrvd/KDA13we4xGgZhNypnAwrWQ/ZFuA9cJn54hkomTAG4CWN
q2AdFjJ9TErSxUZUWrnZ1A9NzwRQzaxHRx2Bas6dYbJQvdLJg3OHvvcKjfxdEW53KAGU0eTuxXtX
QjYhQ9ebAByeE8M16aCx9dZ7btqSzaKn2bM1J3SG+/LRMKJEgUUqcD1P4olo7vYJRtZTkLAVigND
2WdaXGBnYMPlUgqcFLO4hBX01KFpbjn4ayBgvFniRGZbwwUzg9fBdVybsV4dMhXkaR3DsU/nTN8J
dy++C2iZqc1LJBkKF2MS0SHQIGX0eYo7dl7uK9V+AxRpP7Umi4KWh/O8EgS71agsLNBijlURWhgk
KgMVXukyzobdO7q5AWQF6RjRCBZ7XWtaOU4VndsMt56mZi/m2AxvywrA8Ko8DTh+N13FlTEaZe+J
HgF0q7H8N/FA9ClGHDx+Vnots7BnS83alcoa+bhOZC4gJdZkDcUeqT9Dj7bCQqSAQT3FfZzn2Tlq
ownGxoiSNZD3cjbx5bjTPNUpeQlXgdokq3zjJPiRwqIeLvHvlsXUSn7Y9dhd3Si313liZntw+xik
ua2uXKzDj4ZZXVwEAfpQqFcD/dc6x9ez5S2qe/rWq7GSm9CmrF0+8To0Cqz9eN+XVDC0GNZ2ygW7
0klaF3qbGPYEmkOH/symrOvyUNTjL7o2wbpQ+3o3Db+gA6Nl7EkbMEH81I7ibnwb3RXT+QqjVI6V
P2i4W/hkIaHu/E6Yu9gNQ9Tj6ZzCHwJGF0IDTij5OJHd8ygwnW2LXhvuX59W3pOIuBQDetVhlQES
gFCoNzgPEsCxJ5vFF5b4ntb/wJ4A2klp5HsYCsEpcQy2QvO9V7DQeg1b981yP8Y/xYvgrBT7Djkr
lx61pYksu30LBU3acN6OC7PF5NooCEdLC4vlQPLiyKnZpuZTVJnorkaT966io57XPIDftbhGrd9f
6gpNuQsLYIkkmAxK64lItL0PVGQF5ofJC8WCoRU3OmSuV7uYShWesdFVGYKXnildwj8HpR3eilbu
jVZ5APMaM/3q4ZNEiF9wDdFWBXBbKpnxFJOfiOmoJhgnzLr1UnD2YXxzwq45B02FTA9B1mEpUotG
R7waRE9yvC3neu7g2pWyhPsTDze6pPZpKVGBUiMFs7SzW2XujStN9WgS1yRYAOaXtsINcXaKLUlX
TEONjdJiTnDx0twKGXrtYD/rXEaPRh+ZF8wAj7VQu0Ovq2d6teW6Q3B3nCDAoV9UmlNnBi9VkG9K
c8TinXfG2dHMH4U9cEbMWyidsCKM2eoJWkN9avJ13uA4Cwy6kSBGqHxECO+0H45549xNYCokxo1i
jZ2Po9UrZ9CL0QW2H40ExP/o5UzMLhoe0qhWjSti+B6VaKIcCG8xxs48h2lVeV8dAoZgNhi0a9yq
L9GYAUXs0+aaM9+91L7VHocfnIwFtzRXuYWTgZlCn160Hu06Cg4Qu1aH2KwKWmyk96DGsO/gSghS
zesdGAsovPyTRKGKmjydj2ysUCzzF5PrcG8L6WywzRgIseRmBNth1qlyTzWDw+JY7joazOZ1Wdqn
tn0ZsuwwxYl6GxD6rTMVV2k5FYfWNPXHkiyojeWz7Zlo4RxFoHw4hXidIhG+mw4j37wD1IO65hlt
QNUiv7FgYd9EVX2jsBrORtZXO59wB6h+tInGGIiLKnp50BpjNTa4sMcMYufXBlcpoh8K1+hrXjnT
Kkoa60IPFHToWP6oRCqvU93ZSJRD5PP6N7vvg0s7ZuEdo6K90VJ6Y91kB/fqlJ2X24d0IOV8Lf6J
Nfk7fR7NOW2TXpZ/NR0u0x5H5t4Pe+Ou1MVrJ7Toe4OG1B7kLTGQbxJzDb8QYD5vWuH3Ot5YDCad
P/j1kmp/yzO2JhvGWWsbnfAX7ukNFfsOzs5pCJXwRPVDwAMql149DFMdPVILxC8EfblxJV7szNpH
YN90x2qnlUZ3NSAJaj0m6nCW5oi8YQgG9Gvtc+OokFpk9YQhhTkCXlNoFoF8oQWDxbmWh9gHOLOc
J1qAjb0dPKtKcsIUUkDgvW+skiT4WEopI6rfo/zH8pvQLqlPucGSKLunMJ40lyVuiC/orHc0l1Qv
Uhm8JwoDhzyADGbMEbi0zYbL0kBgsguEg5NtlZEpeSY28nelMooLtDa+jlG5lD0UHo4Kgc8eYD2y
/j31SJc2aaL0W3WY+sevhTm01pqOs3g5uRT4pCmKfVnh4EffqwcHtWX3gKgpe8Y6bbDBlVSjoztp
a7YkwSXvvjFbWwXSp7ZN1Z9hC/rcHMpf1nwZJoiYdiQTEKkNJe8JBgaJuLV/ZocFhKvnlh1Wh8HE
lZdV5msa+MrL6LCxCDmaaA8S92azFYUfpwUfU/yiEcPza2pZQkSb5I/OmFCWkpu5XxZHQQD6K+GK
L1YxpA9laCkPAMcemkI23+OKMTsWsGCrYrX4HjkDQjJFROCkJHUjIrL5Ho4u+RIDwhqXAm1+KFR6
dWg2DksZKDTyi9JclxclHEE5udWLgxdkuc1MMbxrw+hqZZUUxBB8xX04hiBEs4T14rcbN43Qj41p
sTUbhkIUkJsl9CJta/NYDM2TFiz+B6Hi8cJw15fV6R8PZUZigWDQdUIJekOVotGnCJMzyWXqLrFy
FucR4CwQUc/xGVwuN8Z6VLQru/F6n+muts6Y5X0S3wWwbKzBjTekAgYh7ESHsfpZFEbEYDmsd7HL
IcMHI4+amOurBlVt4UZM9OlxUT4ZxdqeYlQRdKbtE2wwd6e37bEPIwUSJRlvOXuIzSRyxlYl5oRI
lMkuN+hBFAWbf39uq8bSLGhPdfeU5OFd7/JqFiq6lWaV7Z32VnETdcfbG4LoZz5BJlN6dIg0mVlv
9PYxrutLLafpBqwbMG+KbzxCJXVkmmk8c9/xPVdHcty5Jn0VtgxL6WNN7T6Y80AtMTZ7C5oJDRGs
IkVgDftGYvko0749dZMTerOdE1PtAHk6Jy8BXdx7XSjdurdok3KuJd+69Ogu8UVYOYH2xDYUodLA
bAN5NuiV6VAWsvy6wys5UtjWanCKaurncjI1FgS4uOf6M0VfP+R9/JFSono6TTgWBP018Qn5mj9a
7qxerIvw+whsKtTH76xn+9Cs43WQCPMJjPpzCobgSPuufkJD6h+Xky+zwFpVZfqSaKYGXR2tnqq4
5q6OkVmhFCYu9peVpHuYEBgah8vcKvyaSOCZhfNYBOGhqQ3V83t2wlEytVfiEB8cvUgOatDb3OOd
4GI44G8A3bom2LSetMi1hckC8IberLK4yS6Gj6QH8s0lkkVwWA5DrSD4Ngf1zASNubSjszsgKx60
QrOOVMPfCZn56yWirYzYoNFCeIYPZe9wQIRrqzVxe1E52oYt9gJfCDnn2WMzMaeKCvEQWLn1S1j1
tdNBpbQ04Dz2nWsqNe3ONtQ+FAWb3Jg6NxgS5blkSL/KB8QVsFMvSencK72nxRjRAlt6qTAOw/xu
NEO4GfP+FxCrGaPZEsMU4ohCRiWRWxPNlqX9gyyo2oH/JcjMhPbNT/14yx9JGsn8Go5YS93fNH6v
f6MG+ZVkdJGRwE/gNijMRaTQ2XW74LzUc1+dhepnQaLbY22QFTTb2JVMOy1NV50N8Nz8tKU5e33y
3zQ2O1TounsZJfkBy0m27IqW1VExAvBmGtqt5f8Su6LjkloPU2W/LvnlBsHcByfBLgkCeEsx8MIw
2uFD1O0rbTjwGDWU8OVLLSICGneRmJmIPxJ4hK8dRSluyvGIdO+EATe/W0TH3FVu9svvmxyQvFFs
VJ6fC3m3hBkhTSLQALC5WBUdKTxWPEaPUV7eLS3EVJi5HK1mVuWKxhNW1G6CsS92qC/kitCI70jl
cTON3OeXK9qszEulkx2mTFdV7axfvp89YL7uuOlXDj3EU2n3+msx5Y9YgGHdSrtnRgIOLE5adOxx
Xh3MMX5P2iI7qPBkrq2Pxom7xwHfKWhbQfeDeEEvMNvfgo7co4PbcNUkukpCDZ2o5RAuv8vsiSzw
qS7OoS368/Ivw8JV99XxtNBzY5dpbkQ4o8/SaP9WufoMW8W/FGztWJcYOSzPMJHgJSncDCeg8o/I
f0N0hVM0aicihNGjAy2PrgEX7o4EABRT84JmpcnbhA5riZOaiF+omoTsPiTC3210S3OmBzWkljf7
5S1nDID20joKI5q2X5dnMHPwa/irZdYn62V5R9FUEroaVKfUn/vRSDCNc1R81nbo/BB4iLclQnmN
SBnQQslWxlp87LPhKWuGF4Mt5VLG5Ok4XXsFZXm9DbqKGlQM+jnsi4kyhn9nGvPS5DUFy3xBFPQu
dTSnX9uU0iV7V3Mjec8F14vV5t8TDSm7FVE3KjFswmX7iqnXZUtg99s2fdIVwimqGeO1XHE55TC+
eNr0Y/3QMxA4jcb4EWHavmNjsu9ZOkWHxlDhHifDWynSC6gV5goqcRqcqiodTh5MnOTXohuoe92V
1lvat8kR96+7veFoZx2WTE+xe21yo36wOFPWmkOUxtI0N1K045IbZZQ5p45NDp0b2B6Et1q3/z7s
9P/JlheW7hguP23gBGO6+6d03nlUO6rlZHtlPjoHBcTXAW/EISFpek1LFNuVoxHpHEakmnfo30fT
uheQXOqktFeuwF6+KuIi3o4ufI+MQcX3gRU6WQ7+f/9WdfGnzFHeqmHrmjA1i/6mUP8UGouwawo6
IJyeoVa/m6HSj+z6U4B1bGI61TrLeFYHKEx7dGn2MJajasMU7HtWZU+W6ZNajbBfFYY4wVf3iLfg
srSAKQ9x8qJMQIcZ2asn2GoYGKCWm0ovIAqzeW4SKDCREp8j3ygOSyluxpr5lar6Pz+G/wg+QQWl
Y1DkzV//k68/ihJECpjCP33510v0QfJP8bv9z/nH/u/T/vWH/rr7LK5v2Wfz3z7pGbd/kf35Kf/y
svz2v7077619+5cvNnkLKfSh+6zHx8+mS9vlLfB3zM/8//3mv30ur/I8lp9/+eOj6Ki7eLUgKvI/
/vatw6+//OGo/3QezC//t+/Nf+Jf/tj+1/+q/+t/f9Z//onPt6b9yx+K9e8U9JYuhMoA3nKFwfkr
P5dv2f9OW9F12RZAxtRs1SDHNy/qNvzLH5b277qr2nxTs2zTduZTqSm65Vvq/C0GiSZwNDwFrvHH
3//0fzmE/zik/5Z32R3oSNvwwvPl84/EZtMwGU5qFmpFy3F123X+lNhs9UZiWQbhBE01Ua9QJjTY
vdc4AF+VglYFpYLLBK3a6Hb7oEVs9/t8hKrGOleUWF/g8GAYkIE3mCMb8cxIPGd2sWNEFnV6xkV9
L9GOMHIe3mKihWlmlpvAwM1cjfWKkm7YUmyQOuWI7WQFV3w5q6r7pPv5MDbJbxxdZ8JIuZzd7KLo
/BgtvjuweAc1Vr1CO/Hs4lpbwWcYV9HQH6j0f2I8O2bCeAW5cNBI3olUnckoKUsLtsWJp+1ghz9a
QbSQH+Q/1aT4qQIm8+ZXi8YPvakv/3RG/O1T/+dPWVsu/T99zBaKG9thWXA4pBaH4eONXUDAQVH/
R15HekqXXF8DiIGS7Kbz+opGuxRkV1jwIl2fzA+b7DQ9xItsTxDgqvy34bP7BFr6PH8WscuHG9l8
6G6RH0X1f5g7r9020mxtX1HNrhxOGSRSoiRKIh14UpBss3LOdfX7WaX+MbZ74MbgP9lAQ2jbFMn6
4gpv0D/nHiML0HBaoyVPg/LkVDhr1xaFjRBJSQ8Ji6zE4irLuMH5PQRuEHHCc3nOcImbDUSuavep
rjoK8SHTb9FhxF4zoz3GtyyV9Fs6f4ZaeKI7co17/9RFzlkDrz+YABjCDsWF9oveBme/cknVgUdt
I7RmAWidE+vI/dRTt55BwI4lQmRGAtUJAJUXQLqygmGjkW6sshA0tdFzZ+e+8liXEDO6QH/QrEtd
QHmNfTBYrvuG2xYiJSFXFexYOv8oco1dhjhcO91iG4AD9C6EGZtQpFkpnnuqOyZ2pjcj/2Pmar4a
kOajYp3sjdEedo2bfSZpIz6IeZbaHkHsWt0tFxhULzO9YHPO4h7mO78qXlpyAsw026+D5V66IkA5
oXjqhvxoMTYwB38YuXvKUTXUx+LUDKxHNl4DUIvTH1YJne2M8XFBr5gGxVRe3ChADuZQofkfzshv
OKcREUIqE8dlV4EDuaDyjPbACN+J8NOO8cvDoa70zDUkxHWHFRxVkmLtuhH1HjO42j1z6wHmWuUe
+DilRV1A6tKsMlnXECuOegoXFdw6vCJE59Lh3ZqcBu9BmoiUh3Yzdm5QcxkINbhOOVWozjjX8jRd
wkngTevIrT+DSwfpHDi3dmki4OC/ZE1yiVBARy4AE2rVmVeKxnNTjvsC8PjBaxhaar8UdpJDh00B
GNWXniRQ8V8bG15KnKlXeQAl4nY06Rmu2gBhZqAdgxmXW3pFRGlNcK3KGSvZtnulWI3KdIpaqGkW
Nw0mSGmk69vJGo8J+Go6jMSlCmXOrh8eqqB4XdZ+rzM0Bl0piHfYb5b3bqi9LU9H++zy5/3u/hoJ
yKlqWZqjmpiP25YOXPzX7W4qCqyurtBBosZ7ZyCfyYP8zXMzsDyKcR4L/eBgipCE081EQ0DHvm8V
41u0inL3SAU3QPM2fnMMTyrsCpRW1LULf4YVN3d4LBUv1ouKaDuOmAn6O0geOeqhtsBaxz1VV0Av
BsqXjqb9aE0+kq7kUV6VwBSi6oOPdoo8RQSy0/O/ZV64BQzB/ijnae312dOI/v5s36LfvemD8QBL
89CV2VuokKco4ONiF0Jtkr3RChrILH84inaeU/2kh+LihOrL1Bagm13M0pCkg9Dc73xhSzhqjicT
XJUZ+b2Q55v5XgqduBUmgnv5GH3wce5pvpvyvLUDmVizx+80zAQdLU9vAxT981Rp6q9O8R9zZThI
R2mernHXyb//dDQzbHo0Ry5ZdKmf8dN+k2GCKnYofZQbHfc8hNQWCu2S0hOhM5rdVM1MSl1MD2o5
nuTVyO8qdEOTfOWhku2pYmypX6IBTGvqEFjj/Whp6g/FSd5sx91qivkW5Ax5L7n5iH+QqAOD1nSe
GxSwjMI8053G+J2DPary91FBvA/ka1YWb5pFSxgl21ekWN8cyuVrzcneWsPZq7XzNbVZQ17F6EHb
Umi7IxY54vsCsbCB44ZlGANIoIGlu7kfcoYUwApOmrp+bsJ2VTj9EVjTUXd50uVf5qh4tvLmOBv6
AV+iEN6XlBgR5RtsFNMhPudAZMFwkZ1gnIDTRaEdKVwLKX9bWQ3+l3HOucbLusE+6tO0B0S9cxMH
/BV1DghMxVqN8dbw0UC3A0gdYXVGPq5fkcWIFAFG0GDi17mlvzsDS56m0kz/PQFO5vnJboY8Z5nQ
mZIy+VqnyeOfl4dDDPZbfGRxd7A4NAP1dHVZPT+tDrVTokCpVG1tOFzQeQTtxoXj4R7nmTGyMZ5w
DdY3meMaAix6RhisLZuuYE0HXLmlX69sXTunHABFoh6Wf9QidmEbM1l2cW5xibFU5wAf5E1e2eUa
q2LK3pSUj4DZrK90E9YCdmhJl76VrXmmh3uOBu9o1M6xsKAdIJh2jDWXsUwYrE5hruULFJN27nX1
YIQsULrsXJq5U2D0ptzMQwWvgE9q+3NStcRSkLBXSu7e4T7F703rEqwbcPdxlxs9hepo7+g5b+sB
XgU/uB8GwP96L+qivInGDxxrxaSu20Y1Fl5yCChGuZlsiPkca7a4wHD4YdFw/vMkef9pkhxILKbE
146mm79u4SlXGp6k1tex3btbxcetydAeWy0/9k7+1jjFW6mzzlrUk1vIUWvNZD1G+n3WILDJ/LGt
jfRNTmZ5vTaX6LpgRIH4E1YuEO3Qg3bfqfdsZrRoV2I5v8n5hQB4KbIq9LU+g+N+8fyOf2Rb2lgD
IVbLHCh+8rWokCpmruTAp0bNhrSANyDqnmgo5Tc7H5iPjG4R8VuFPZwTzzp3cnq2mnlsfVG2QOtr
up2q9iGy652uonDTyJ3SoWTTDxudAyMcODAoaJ8B5R1ymFT5EJ9dTjPNYpejxrLJE8DlZcqZPTUD
atIKUg0pwi3WsK4KThpfYXbzqL+gAQJiOOgfUJ6BmzO56IupydcBIAgpxL3MHyC2oxzYTjHT0+nK
FSTrc81dNxYc5xAni02r94fUtc51AAfwuepZgH+eddORW/TXoBp/A48THLtR00Vu4tdpZwCDAXs2
xG7N4ji3xUWtsgv6SEczK44kLuc6BGzSKwXRXHYoe2Vrl2fLnCnv5ge/AyATljDYIeTFyLUQNYw1
2XZVtWc/2kO4vZZ6Vm4dmh1a174SsyAelQUTbKtpG4R3hdq+xVV+UOz0yD1PBOa90L+eiWUK22tA
MRC0VHwDt4iveR1cYRcQRYu1H0aRibnhodCe1kJ0XSNv5WA2k7ius2nDwePIVGJsSNB+N4C2eV0B
0A59AR9omer6iP8scZlefkowgtYRZFSc9LkNTGBJzZPRkg2Z+0KJVbAILh0V5heXyGyT5kOyUwP0
LE16/9XUXXSrOEQQepeI1fQYhXJAFqZHWdm2WmwwLKDvFApQdSS8pwChrd0OqVPC1dHEkD4JzkpL
Z1D5DF53F4LzMmukbSksY2vdqXRZaPchPc+DoYjhrvR8POR+Z99NKACsKly6Bqgya8R1aWYo57DD
8U6AsSg1x1WExK6NKiDfyu/JJowchmI5flPwr+vVAOoWXsSI9JZbF5LQuqlRtgD9tcbwS12ZBM1c
ZSVhX8i7AX4h6RSwcAj5d/ZPjkZkWkA9M1CO2C55RZkVO6t3DsnETUPLCcWztHhV6MmoM+W0SMdG
jISWlVRJlDnqrDnWnlvmF3skRnaBqa9aPEN8K7kCqKALlGj9Om5OfeDcxV3wAJ5xlyjlIQM7gr3I
feEi3ewnF/R9ru0oWUiq3dVJ+FmT7zwGzZfMtvZdnN+2U/RNaYHcYC6z8iICKdDIYBTjCzLp0DVI
Q5ZMexbW3DSR8tnO7XT1JiDxSgLANLOJ7actRuFfE3/eD2b4BFnhakdAcaj0IVQSv5CHoaglqbzI
i6PpAKoKbvXOwKiFjI+vBD/6NDbvdgzaFSrqsIlrnkQ3B2dFKM5sI6I82Jc0yy617ZygC+0kuveZ
X0T1yTYUnBG/YxpztBk1xUwPaRjcVAxp3EF09bor7jFXVEJVpKG+xG32OfTd07IeELO7scSvrQPX
5ATzsXOzyyBxfeSQ1MjUGEP2qQIcj5tqAs8V+fC2xSAzRWNvG4H6M4MLQr/XiEbZususl6GLP7c1
zzzIZNNjWaWT9kVSmmW9Seo9xsXrKGRmeZnkbkAisDyycHosDmESXdLGPXH3nuDRnEbrptPzl8iM
d9BmtpBpyQV9prWuwheKUesxok2QO4zmLEl0W35yKCRuBmDSK9V+7xvtavjNLoj5xSojf5XTxWl5
veTfoYkS6jTDcJSH9gDqRVi4NjD/8vZGMZJP0DtOhQ8MlpR/OSJmB1Bhk+aXUR5wROh8cuDN1Vxq
o9G9Rg7g9MBDqT7wwGdN0cHSSLKXZDKJkteWmhTz6p36KL3AAyS5RsELtz4L6YFvZdN80vriqBQq
NSDncxHcR3nzRT4O0shxcIzt6CJ4Ttp8CsBuQBXA201ho6A8dB1460Bccgso+lvPGXcxnO0SUDZ5
A8/nBjS0RlU5xtbwZJfyh5a/RvGP8Da4upNyqnEvQUm9XJWZ767g3XGBK69SA6pI+yu47eDszsvj
YxC8BpdBhGRk93GCU0Mnqloss5HbeF3J7NZzeJWKUKJSaQFThB49bbrpBQ9ojnONmgn6G430wc0p
v5RRcezq6mhNd0jUHeHebFOgtY6XH5ueshOMdlmxsiyVmqZZlF6Vks1IdW/npLC/m5JP4j1YxQm8
Zs1Jz1LEwcIK9flcRU3eSja0Oh28hIxjiJzSWNJoS6jfb/ReuVr29JTKV9UNLv+gb75DUJZvB0yp
R7vF2dENYnJafft9FMGpzkfPBBz5oz0z7YVC9o1JHDJI+HS1RHyzyiC5tfqtcIyHoVH1bYRaoRLs
cG/eeGad37ew1u1SqgZMqS+HtCyOwt5S6ANywMTI2RFpyWXoNO6M0sSGmeHtIu8ka3LijpAV04hu
uTWDO8Sr1Usu+rs1lPFSyFgmWUdKEfxRcPPnmEH/T8meZxEloodp6+Tnv4YM6FjX/qy2utDGuMPV
ZAMuAwNfJPWKcW14wAPk6p4oCahDcskyOgn0YW/hQLqbZVN2BSAuv/tUB5h/eVYbbcsBwTDKPSiH
YXzLMoUvwSVf3U4AYv7pAVT5hr8FPTbi1J7quIaDgLrz6xPMlm7iKUS6qurzge4brW4cZhRdPZvo
65cpuZiSouCQ1KdqfJ41cgxrJhcMBhdHmgawfiiFBolGC1vdApDZSCSK3fzRV9/iTkXdhR7vqhvB
fhrzeJKAMrVjcG1xgs4AiUsQKPaKDbdZ4sZZA0XBIj0ao3vrd4+zOuEsTQqqDVhPmjYB4ZLI5MSL
Up+prPbZqihLlCiwExsxkuTcGlHqkglLPh3pPBbuBxBGo2pjGuz6UTfOCWA4H3KON2T1zVwSsUdE
4lZMcOPiV1D0poBcqlfVDV+h8OLO3RR7a3QA82jFOiEBqNxHpw33lKCoAhKfzzHowFS9BqWgmFat
giqWYXTXFAx6h4emPUyEAfWXqSdhsGyoxQ4KapSR+PpDi6smxW9TRfncKakrKeZZygOT378qxiep
uiw1G81CdkTrvrMzeSqbj11SDtdFGMRyvFUt0Td+XFKZch8LvyHKQ4AJJZk7L8d2oYHYtC2q+Ix+
iN6+pMl4L4PktO3WyuyjdDatOuQQyOjpk7G0FoAtZ+/TP6F1hLCd2ROWhsifcTZR8Q2snaSZLTWd
SctAhTlLbqKMxjlChCrqHoIpPweF/7VynxpiHIgwkhpo5UYPFUrK+B9CwB8esGQ6FbQIt4OtgMA4
VUykpRdvsGNvGwcPRmZcAXpVYLvUVMWN/HkY3Uc3p4w7UNPBwYdnZoH0yWNpfS4ysFMWa4/IEJOm
3Dp6Rv0aqvam6hnwJk4PCY5KS91CkWzFj1g1qcrcVKV6DgIoHeTxRLuSWBsAbKS+sqSmY38C0+uC
d2CsQXqugiL9QW2UjmheHE2SNqyGWCCSxkZYvUy9eTtmxf3AskttDl/UTj/2RWxaewSV138+mAzZ
tr9va5X+gGNKk1P7vQ+jGkNA+RyzXCnWLkFmCvHXNbWP2jH1oO/16Ox1YtqlL9Obw4Pb24+Brj65
nf4RIw9DJlaX92VDzI+y9mE5S4vPEa0lEM/OHQiaXSyxrdkjDD4mV1BWB2PAbyZTV7XcGnJAZ7iA
Fj6gG1TwdqNnXuQC/YfndaXj8fsD656KiJoHv9FTpYT6U2GlMLC9DUKbT5bwL4m/9yG+6BItW1ym
jlz3S/G/Dv1Tz9duJnMHk+4Sd9FVomu5WiWpAvKGdP520F8BNhIzEtjD7TnKQKH+dQfdYF/jekhW
cKyCAIsBey39EDifN7CcdEgCgXYrzMB8upNIdGkCSaBpba2qe/AC4k2Q2ycjJuTra+w5Zj7GQwPB
KtVvgZUeJJvEUJYRD0EbedULzunHEDGoJDA3YDZvEecut5PrnyAoG3BnLM+i0lpQntfx5Ixb68me
YgiMCUGsJI1Fyf/E7zAdyEJxlVy6ailsyD7WL8s/Ki6djDInk+NuhYF3kNGQx+LSCNdjnd4WNqWZ
yuq5wkcufc6YxzDAQV1CHDPCC6NGrQvKBo7zDeeYZbyMgeQIdQkqY/GtkxUU30UAH+U6XwLyoOPj
mpQTGK+xDm6uCw9mA5rYpelgbzJEqJZcLSNrh9DRbAfMcVe+El0binWw2sGNOalLLRLl9mp2blFy
olRDTE0TCa9Xg25YEbAE0EV4dUYICCZhXacRrCvgPywlvIvaYI96D8u8QdMTn7572SwSG0vagOtt
OJUPOhFGAIGzyN7lJpf82wLcD1kJNiSBxZLIZAHXinw3aLbJRtpEMY2HFbTd5NnucC+h3o2mc50C
7Kp2qYSAiAHwyzLVhZOvIxvPvyw376vZusb2M1ayEwVL3tXTWatkNDptnKWVZotPCgjEr5mJfrVJ
qCmJMhpczxSedtToh81cyQdI2C8xoIoxKbZD68EPv/nS1LH74BZYKVa6ymnJ0pcE1HsprfLe7AxQ
wMGNmyr3U1Sc/YavWUBpY9E/Yo4ie6Hx7Z2s3rDnY3x9OGf97t/vo2XmwbbrrwiM7wJPMmbmxJhZ
T2wbVLl/4EOnd6iolf3JGg+Az04G+/IjQ+alDqkcq+QLodMs7aSlidVXJbYN6VHeS7LTkPNmwrYu
r+wnw6g0aDcDpkIwzxFQHNb2YO1LW7lrAs4niRVbKjldCh0B1al0Di/0p46pInUWxk/CzhCPxJsl
GnUdgk3XLcyb1DMe05SWkWqMCE470JYdcie0mkJx5p7yFtX/6lYN2IeTDPmSJSkqNF7D/S7pqHy0
EjOCkQxVl1Qh9dtR2UqbWIUDjKsU9yrHpJwUpc0Lm7A/2tRFgpxHn+rmS66iyC7BccYBtWRNSwaB
nDtOYnpFBRJ0Y//RC16OY3us5xsOfIZvQkSpSsLbTOo2UlyIieHNqn3EXXKDDPJ777x71OrdAPF2
kuqcefal3PFM6ZffQOhV+ncJSamM0TANO6oZF8nB24LUreAMjarwCVD5Q0r2ERjRNeHAyqf8PS8z
DNbBLaMsVUdWxGb0o93SG5ecymRBcCVKN2JJnLRM/2p2hFOSlpVaDd00RNaD+5QTXHGLNycKyRcZ
oQ6Fn63V9rfL0wLEJ5iWfWoMrwQCP0y/ZnvwrOrcvHr5SxWR1CwFlVxLn2Z8G29qIJp5a5EiOKi/
L7tBKTEKpuogJYtlKlFMoNYSq/f95B/loIP/vxtNd4267fXP99dSUv7l+jItRwXVQZ/Ppdv3e8m5
q+VvDcJZsMGsANaM7UwvzZjdSn1hHgxOX1M7qxgw26jU18/ozuwMbPRcVLeWKstSMpBjT6apzuIn
P5hXo7PNK4zQi+TqZek/XLrWf7pzXdJLT/IG2oG/3blYZEfIeE3AkTL2eZgetZnzFaQqyYum0Cis
vjmdss5N/MLqq+1lh/EkKI7aMXe2FEjtpYLpn2qQ5qu0gxsJY0Xvud24g5Yajdyvy2Euf4MMwD5S
psdSZYpMtbu3025f5c7OrrKDnErL/dV6MfQc8qsIgNkuTaJNm2tPst2UBPqEUz2lOt3cwLVOcgQs
ybkj3yar4DBlxn7JvpZtFhvOHZARnE4QmPT40D/PuimNhF9mXbMcQDumY+q2Rhr5W68wQgoNXh9b
vdXNswVIswSa0hUkKtIS8v30i5d9dS2bhCgmJqMgbkvHzdZzCMH9Zun9CEajDFrUl4h0J/0Vn4LX
PkBYuqYZg3oYSQ++GEs+oEjbVDoNIna25EzSXpA+EQHonCbfpW8QdfRtm1F8zPx+V2kTzYtEP9OB
1LEKRSXRDKd1L70+tyH4/fOIGH9LR01EBg1QSDBVXPresuR+CuPmAT8nR+m1te9PeItZt5i1csTq
xaEr2Pi0MBCUV05+MoF2Qdu0dMbnj3qulMZgkcLnNg9yRZB7dahuojMJORii0Q5s+kmdIo4WtwRJ
DoQE4iTNzUcuowUnMAQW0urma932jwggYhAoEWCYEqRAhvCrdD1Lk1wf6R/TPfqHxaD9rZYgRwBP
zPdBNENdFstPjx6ptaUVk4di/hC/a0p1ogdKYafYpB1YyJygqHdovVjescHoHtGYlyTgTrBCjC9m
O7wRG78/z4bm/Q14wHfSXf6eJpTnUDr8dTrijkvThb+yjvrs4iX4iQuSRyrqLgZvPd6lSyAnACTk
MK7YE1MHlDr1aAdPXvDSl+2XIgKJJGXWYrJPODceowg50ME8SEVEip2zjuaLe5hxh2d1UgyqlBTR
KvyjPqLlNLpqfbgJ8nmNV8BeHRfIiy8TLr8+ueD67PclCFuimAXY1Cv6HZXYjY8OmcROLTmHJwVH
OXzkL1wM02hKt3CAGw6sJXyzwTKlBTd0ZPqnFs7ZWnObB09xHrOBUtaYUPfMUMHrkNmsyWMlL0pj
RAnMmpIFZ7Q8ksRbywkVRd0eLCvVnPmj5LqEMV0uR43R6Dhtc88t/RSJwpriJtCgiEgICXT1MuO0
GbIJVr1UpRXcJhxXfVugQ/i9H+cCaUiuhmAmW5A2S23Fz4RIT7kUnDRv+BqDZkmIwOjWafeBwjU3
2LtYD7/AxdmXvY9l3rizkobr1UUDA/w9Q2TLRC3Fy5zQUqAs8ZQew1DdI3WFvyLR7jQsggbGxbZ3
tEB3WgsrDq+MzVJT1YH8dT6cxlI6GrQTpcTrrCWHgf99NYLialnJISQHQEXmqVP6dQvya1k0oTQe
UiP8NIXNvZTzk4Q6SoMar5pdc3140V0THUnCe6mzmirg5rR6LKlRS7tniXAmI/lhRuZHsXpI8zXG
3jmw6IyBMtdoR1zNgf2uqPEb8gZoYS+xrdwnle8/hCW+m1lQQTmkurUksDiQXzqVQv4suZEmaLFq
wo/K2vfhXzA4h3wglI5BBY0GNNo/tKNN9W/JPC1J1dQ0lHug1GrabzU6KqWpaVIUX8s5GMcI5XLF
+3y8ROmSnEgaIL0XKyGpGe4smiQ6Vl34ip3SMD9MaXLExEvsnMEI5QfpZHXtWxV4z5D6LqNU7+XI
rDTaf2m5qqVxJE0LKSfLXpHGlCTJOI48IQhJO1R6TKaGrfsY1+tRxayoVZ9Dv1aXN2q3KRZcsnIG
+lQ4Z0nhFhG1qzRO5RsgS3cC0SnH6bJvczaq+IBIS/Mj77bD967Gpjq08VdacIthTHfI7xMkyqha
N2hl4aXRviWA3OHZZxdcgDB0GrVN2c471kRu0RwXzGJPIWf5n2B6UrTg6xTVF5MawLocpTKQX2QV
ZyYAvYAkVpuauyV1llwFRhbtIUdZFnq55MAEJAnIBs+vUBXm4FhmXpeozS5fPVrUqyolJ/30gwow
4bv0CSTfly3uGuWx4eycUiBWE75AghUcivgih1MQwn8Dd7kcUjJrXU4hNHK2RvWAlOlJs6NdOqfP
vTPpW8mWENPMlhXhkB6yqF+1rt+QN5zUofwY1SW1XI5EuI/grNAZLbz0gosssRGaxo2cWNKEUzCz
63PkTyhawQkhvA2TR7iU8Jxc3FkpXhMoLYdxRkdTlLEyCaGonJG5JPsgpSz/SruOTgudCcmR9Sx+
c7HQlVzZo6m1tBLxaWlWTpi+svFyIsq1I6mXPLyOBjRmr2t5FN9B7nR5va2aT6bBKSZpu+MGF1DP
/NM9LgtPisfR+NGMrqiusDEQsQYMgh45Yxcr0pDgWGOc5NpZYMfapD1FmMF8pJPLulvaC5JIxrHy
Q+sRzW6gqFTSD2RdyJ7oVf+l9lDiSA/y5ZDUOzrIEVD/jO8pCn9yac/IFjGAJNqjCq1A+1YOPJuA
B1qadOV0qM3gdQEMJ80ic4dWUNrzSKk8l8prhwLfDvZCr1M6QLdNeZEvPbTOua57SjvWV9NVLxPX
LLghLkgr4potzBepMqgYTmfqt38HQY6LF4avfPuogVgBtIUH+fqpJ0tewNNWutVAWdwsWReIsMMY
sAEm6wTUeoFZJ3P80JrK7UfHkH6K9FsSN302634bDT5yoRlBO7EVqt0W8NbZVe6rEdUqii3LitJo
ps9kHtKYlQ4WXgl/dS5bhF41NUbRgwRG2sCSJAs6wu+MjiJUtRVw8pLT2Ub7jElB7dxJEi0XgrSJ
5PVqSUxARD9z3w7xqfZDFNMAhMZUxfTRRG9LrnRJeWUxS3vRZfLQqkb6lmIaAtURHdbSLi9SlVhy
9qCNL3LV5lKbn6LbOX5MUP6d0UEVZQ1kddg5Tf5qZt3D1M9noqVtjCK+VtMqbYEL86aSt8kbxzUf
2iJJylktd5d0rm20UkDFj2hn8N1k4HxZwkumuZQgOhT3DJ3fWlDco15+satX1/xOFektL5KboPfu
v1tWZaGYSj6bz5icO95Gz/D41QRJP8T9+zjyxi2aITF7GymMU8kb4h5+KUv6S7ZNoYy1gdYq3zLK
8c8Z1HJFFQOxKz9ftwNHrNQiIF2xd9znbEGES4u27MPvqFmWJW8pN3tDcCRjmbD7ssQ8aYq7W6LP
/4of8p9JHb9QRf7/KCT/F/khZIn/8/84GH/nh9QAYesf0bfwF4YIv/PBEPH+BYjAMz2Ap7h0qJ4B
uO0vgoj1L82AGQI7RIUDYmsG5I2/CCKW9i/VVamek4BYmmELNuovgogJQcRCBMY1bUODkGTb/w1B
5G9ZDg0J11ENG5KIapmOK9i7n7IcdNkh45VoW6XZMO16wPNbn3baqu718IDganhILSQ5is7pXznA
x4FjeFHMcVskoJx5nh7HqRwOBfIQ/20G5lj0/jTD0nWQrozib3GWmill2xRNj25naYAlwNkUo7Vj
FU4qmtDcG+Ak0REbjBh64uyQPKIMn9fg572JQ7dXwTe1HdFtECNV8NMsHz+KAj9zPmTefqkV8OWA
pJnARz3573fiWlFZEVxrUCheOY8rs8ELW537Gs06NOSnr0Orho+xgcVmAucBY3DFfE3Q+Mytc1/2
xWOHg16Kl53iZhrY7jsfltEZz8Ri42hVtTeq2KB03wR7hAgQFR/CDn2zgSLKpDa3qRmsHQUypDHC
glcow/RzjhRHn0F5xCrsYIjqy/IDnT8PHRkVOWvR4P/zICyR7s8FEweWEtmoqgOiBWT9O0TPKDrb
bwP0mz8+Wg3UvVFsxmEuPocOhjo18Tt2ACcUEYyzG2v3GrTkvTqk8355mqxB22DRtkxiP7yxQu3l
z9/QYqP8Ok22brJNNBP9LdVzbDbmz+s76mwnBh0LLqa3BNIUdd4tncSHoDRnccg0b0qHTrfqtgxt
WDxmqZZue3SH16mVDDcjeCECSL14RHUSMfrGQE927Kb7PJms1zDK3r3axo1wPJp1VO9rb3IeLIWi
ODivFxTDb4MBKRykcoB7i1cntgVQLax0EzeQe0MQt4cmnmmPRrFxVjUsHUqnpJfX6vuFLozt9Dow
UPaqwhkMd94/tZC1XNWIbnz0/jeL/KiXeOEO3rQIe+mbxugy9MWQHPiHofzbircZQ0bShh8KOe1v
rAe8i7LBptkbhvV3UsP2pbGgOzcRkNB50u6m0jr6Oajcug6NlQnu/alMmivEluGpsxtKf5ixrTIP
sJtf09pQixovCe/C70JHmKYaZZXwHeZzg9t2g7p3j1JwMAAjL1xTeSgAuf57OgaDIcLtLMdEaAxf
Rx3pB7y48VZSMNYagERHIo2zTWcL2bLRJF6lQdcb1dfZQZ+ga6CnzaMPBbjE1hcOQoRP/F4V5T7H
hnfbI0FFlPOK/Ap4qTEqH1H9/e6l4zl1R+0usKC//8P4eu6vixXuPCRCVVcdpLVd6rf27wVcyD7e
iC8FPSLcQafRNlZ16z2Oo/5cJYYJ84Z8n8BQvy3cZgP92ttCI8evADupFpozTrYKRMXDVGqguby1
5ffZQ2l9o8YSPZCgIupZOOA2hxlvA7w5UKMw6b8p6AaV2nsdwOe2xsnc2KF+DWUjz/DmMcbeOg7E
lFnD4jS0ktskH+D2IU2xyUsPkYoKVeuQKqUfl5igadqhgIN/36XdKVSoNdVIxMyF9eIKfguogp4o
l0qdbbQedHcz1vG5bsWktrozwPlnGAaA7jHISLLHrtxixb6tw9hY4Xz74qjJQxS65QYu8b3Z6Kht
GCBym5cwG55LKsLrCZ0Z3W7SDTkqNBn3PY1jpix9TcLgs+KPeC7SnCOpppBOZg0goknqV0d7BXCS
r23P8deI6cNf6TqSufg5s/u3gsp/1iLLx7HboL3zlIXXfojMTxqprpNpYnKJGKenHVGbhC6iRt66
7HNjP0Tk0H1htcjhtOMNCib4mBRNjsbig6668YuVPKHf0c5HvxcArWbhh5X1drnVcr4Ep4C2UZTI
Wde2688ri0wTTDTdb2xBSld5GzLVgyE14VA06U9Yh/71w9LVJaN7Iospdk6fzV90r7xzUDvbjKZu
3pnIDG084JIvTRgP284LyydnCuJb+nbWQSsab5dX8N/ojtwOHRoIFkSHo+saCnyUtAG9Ol/D1HW/
D168xiMQoAqCDIoWPi0/ECoDXzExyoEfrA2t9w89kqTI6+SIdfIGmdgAwzQJ5cgtwmFVjon5w0w+
4yQM3QFc9j4Zp+B76adfY9DRl8hCTgERevOTn0UjwAl0gtze3yCEbB86M28eVZWCYK5ltMUUoIil
BwfLxw7ahMKn9jSyyvFREx58ZpHpzcY9Jj/9sVXa7oRK11a3K/NzUpU3UdBCQImM6rZSqB0pjvep
mQbn1qzneltWYQg1ZITuiMdZbbXzU99i9CnaiEAS4R9YhrfB7X3L8enukeJ3wZECB0gj8Gcz3fub
bip1StqoKYSsIXRPg7fRkXpOpT/Dy4iPhmE160DpvbsCrdKt2dbX5U9NjNTxxz9U2crPB/MOJBdt
HeTXlLuPH7ryWBnYaHJ2oL0dyh6vojK6S538uSuio55kqOrpXXWoTLwgK3QOP3v+Yzom3lYtxTvO
m+8Ky2uf2sa214VfAH4b8+mG+mjPwh6DktLzUK8dYFGHjx9Qj9ehsa5iCHmFAwirax/+/aPBq2jX
FyEpVsXk9I1/GyBF8sVvVKqffJV1lIf6ndJXPuKRoUEzzewxqgZMRpXzOVZ5QDjF3V5PO3/veOan
SHtWovaHkwHmGqPkGWHi+snJKvveSkx4TaF20CpNf7P7m2IM+/eocn1opTNsJVPk/mpDTQ5laVp3
Zkx/WP6Uh53/oczWGdaNEvcN8jGRdoh762FRX28RMW+itt1HiYrMdjIFSP7OFbCCQt9pHv33DI4V
AQ6MTRSiiih8LSckhnNRMChn+EXQrUjQFlkCVe2a26wWISItae80t592KIVsoLnEuDDNw8uiBhm0
JqqGWNClXvlVbYcfWt28RyJSHxpEK5qVEz3qanqHILSJwHumP8MlvSvHun1JIru6tetbb9Sbl0TZ
qE3rvSDQ8ZIbGGdGXtEe0e5vj/VEkwrRV38Xe7kH+iIOMGLBWcCMtTsNIv16nrJvBZfwYYxRMYTB
t1WLOxVgmWC5YXH1UfTFsuIcIPOwHk0HEURnCMIvae9Nl5vaaPOT1bfqdjYKiv7yxyRLCN3xzHrx
puhH3zF72YwKWjYGe5d2j9qX0/3yo3Mc/XYRrjNab97kWVf8L0nntR0pkkXRL2ItbACviUmnlLf1
wpLK4E0Q+K+fTc/T1HR3VUlKiLjmnLPvEL8MmH57FaauL4+2vzbh9F8Q92xPA6mVRH+T5/utk/9z
Y1dFpUf2BqcoSZ1ibvQ9+DUFlG5Pz6a7tpfehunF5nt61oq0Zi5ZfUyOGJ+JUBqfwUivYW5jCtIm
As4nmxiw/7gCZC2lB1mQealTfF5xVCzIQbmu/bEprjkMDdy++y//+////cprGlZ0Rhkt7Zg+VjPh
sf99a4kq2cDaH70lp2+jIEnGg91CKkcwp71553Q2mfE5KKWa4iVMyBI4WXv+L28HaVGlAffKWLS4
szaqVS6j+D9ZVVKt812/lv0xFSskhb323HY3VGWuDDuWaEKUfaPSIXBzRFOfNO6TRjTz0z4x3W+6
P//nJ6Qd5gRvH8uiE3QVrl0CsPqnbWJ1a8vsaJhDE8m5s96ylryYqhkjC5Dwg08kl+HAGq+gJ0vX
a+4mzO+kwE0XTdbtnak3HLDrXB9mmTWviYQlY+QTUVFDlsQws/xAQ9CEGNGShOeH5LgYz5rT4DyJ
as52lkR9zqudvW59e8eVNj0XWPaOSJN6PITeU7ckGYCUuTlnpNawCrDG4+xv932nd09Y8q5KjONd
XotoK9LuiwCZC8Qny5ze1oYUSZjAfTx4Th23O0CYBKDq3t1cony1Dr7FsJJivmY33sb2OW3+Dp0h
Pkp7a0KTWf0jKdX472tdvWgOixhSm/7oztzH//3nNflEl1Ts1Yeaf0Zc7HdSmvIFIe4vJkPTnT/k
/ctYEyOCziqkvWnj0WufdErScJyLv97GEmu0H4piWx7kQJqUoEXmVoEKr8ifM/9Yc5u9Ws48RZlt
B6kcnYtap/t+6tlaGZ13cyt2hz30D4zLdxUBUXE6u19kVA+HziR7Z2imx4ZpxnXrdBRTLeRHq3+2
uUgvlCjzPcpbiF9Teaf7nUGuAKsxIMwofK3AzF8KOygy+xfLAxjfpsffmVMidtuQx9ABrJlotdal
1VqIWC/qOr/pPqVp1d/mrCjf1mG6qal9UobGyzKrjcPCiuF/t7C4yvfCSJ07RXeN44dsd0eZL6Kw
iPFN1JWfHRPsWCyshopquEp7zS8dfIMidqdOP8Kqv1kF6fioO2oWo9OPz5+TphNTfoRoSCb41Egi
WEYtHuQUYOaau0S7scOPfJ2e0B3r6U70bhHlw7JGW7c+CI+C2d60sAFofLJHOx7doTkphzywWSbx
opwLIvuMo8Ff7sf0OR+hlpq+RhHbkMnbmNq1s7zl2JIkVzEO7FT6VLngGRktKuq9PsLIsaQTQcrL
PyxfVjxVl0TP7gyLFNiW4i5cSz30N1K+khJfob6uv/RSL56t+giA82C3zwwBXDLyLDMwW76UMZuf
5IaKHLjYdSi7GKKgdxH5XrMBDNn3OdlMBK8juA17cwn7q8x1Rs1O2NPOh/hC0cctyYtoNJ+0eyNO
u3YIhT/+cuBgB05d/R3X9B68YX6/UJj1y9jEpp3Kg9+EedeTkTroiHeqP5vfhRpK/bvG2l4hILQn
Cb49XCZkbBimyOCt7sa1RNTJY+muPO1eBs4qKeZXY1Rt5PhfLncL6NHODDLX9jCjtx8F6DI8ABoJ
BgTXtWXvEsj7q7f8me8hKbgPv+isQQ3PGmodVcdbtf71V8Tn86wjljXendqdERvlsAK17jbq3hMu
fgSlVtKdqgKsX+kTZmy8uZAgwrl1kqNUxUNhuE6Um+LfyCESZeaEkbqnWluNL4z5QFVU8ZmvGqKN
1hnjtdsuFnDa2MZCFCLLuUgxzHtvOrEjnHEd/p7JhwPiUD/gUGJJ6h2p60iravRf+tvIc3/yZ1Ky
WCayPVZWrGcpT6zc7m7JZIaQIT2Ikyo/2AQ3jc4CBnjtoFUU248HXVQJmUDxUpBu8tS5LEYTrTgM
mNjQQpVDUHVOGU+ZXKJssJ5h1V6sEmkaWa97/Q7SlG/pPLM63sOU3cCtGv2+gF+hjO7V8ScZC2nd
Ox2syYo8mXHicbZ6sMPdtEZVYzBpbNZrmiJHdjnqdVbq+Mzwaq3r3yIvjyY50Gd7sImd6OC7uz4h
vZa0DmAfwTMAEmTK95bX9uMK3DOext222/qsOWeEgBLXrapJHnt1TYIjs8H8lbbM1qXMBLtNjlNg
Y4h9EHethnfpcF2VyOpP+jajXhfgD1JazGrrsCjy3SZVGnSW8u78upzocYseMF6hKPUvNdDxY92h
39cS/8UnOxQ3Bfn/JaJHbJJ+5NU/84b9QKV76mDG2A6/2QFp7Xjee6JCk6iOdZcPH8YVzXHAUFiL
Zy/bsxR4hH2OIwzPCVtELm+RJs8FCrOrkDI5ON1y6ifO/2zU26Pra98kUVQQsslhQVF0rZSFeMmf
t4Dp6T/wOKS56057HRYtcEvvjgiTjdvAuiapDfizE08UVbqptd+e7T3ty2ezrT621n0qlEDLu0DH
wjHakONGNeLBfNsKu7mpikEsdmsZNDPN1OZsx016DAOxBGST/N36M1cjDRXP5HogEQ/kZdJ3B3dp
C3aqY3kTPoFklEFW6w+hV48dxXIFQnRYfkuCODgQ5Ll0UxVuAHRC5d07RY3Mf2r+IOJ7BgnoHJqN
EltYqLK9tmYuxFcOQIziTjdgQEl885auWKzwY4XtHBhte9eqjSOiKYvQK2rCuplHJCLrw5KAz7zN
+JOEO2OqlzejSPTTVpbXciptyBx8Zk5PrrSlO6iPHCASfQqxcXC+GAq0B3P7pYylPFZaNcZDSlyt
6eI9dvxzqpKa6JNtjJqtPnVOUj43GKy68aMEUxLUcwvQd3OeABQz1aGOCxazcULPTOhvHbI4O4kY
NjFYO80pYRyZwgu8DyLMxeiCRudnUKuawbeRFxFr30MFFQU9iD0FlQupVZvXYPYWbFp5dcTWxVwd
lUvvrT2Jc7Ao+zX/RDawIxJ/cKfz3mpQOyZDEl3U+nFHhb4sW33WLHX2kLVMYM9S5++a1+BmR7zO
6Gm96tz2bMsT8eLC6MM8CDveIOLYtmrIzzCaZDab5xE/iFmSw4szJGAXfQRIb8RjtgWzzKeDt/p7
2qJ9NBksPLvd+pQi4QZnxFK2FhwJOFod+KCcZXMeZSOxxLZcgqzcad8zI3ZHchV5ehuhu96CobWs
IFXc3UIbzqWiZ+la6CzU9/iAF6h1Ricivenhy61JdsLXdjaYAgpB8P++biAFJ4HCDE+GwJa32XDj
Xm09+jerO+qZLAlZaslMwnbIxv/WqyPSERXPNT91UiJDmgJ1ZTQkboyF+4mDlFgbNAYl02Bb7y6D
l+URpuWP1eeCh/zw4o5spi1yOXkWQTp3bg6kc+NKMcXdhkQu1C00mr1BZVSO5hqR73SdAf6lBP7H
RtU7nKct3Ld8msJqfyr3ZObIsyfkANPVNqtfTa6gzjUaX4ED5KqS9o34/rCe2Dl44oUUXztm1T3y
wpH/lGSBqbYoc/YDjaG5bapwtjxE3jW44+JDONmPrrljmOcDBBsXe6l8z5qRZLup6SKapNBZ+YSd
zTVOKSJKDYhEpSU3m/shxvZ+8obZJap94sZ0mjYqHP3HZPQVyt5IIyX2sg4iyQEf/MswJTHFKRRE
0AZYmekdIMZgvq08C0lhGfXzsAVs5qfDkq+hzenA4Z/Say0Lo1NiKJVrgNdcmv5QN/LOK8w3rOM7
KoMgonJ2m1uN+3yFXR0a2thyAbka0cGccZ6NmXJexytZq2Ww567zDbpakFjcqXWeRl6hsL6Vhh6X
Or9Hm94svxguGf6DzNmMCDLezhGk1QVgQj1LIhi//6RgI+TljPfMLKYLTjEcbJTVrLHbe6VjpyW8
dmKZs1s5QQVGBOhHtZ7eU+kzDmQHjdAhYWrYEp3IwTdv3ISDc8JWs8ZdR7y2yBR/AxkZuP3JB19x
gM2P8ArJiGWmyyTGeVLr8pB55SV3SPrpNJNkuBi9tXaszMwlkMiGYjVeWRI4HGmlOnp5h4DBzheC
2HWCv3YMHGP8iHb21Te8jXkadwmPkpTakWVaH0qXKQn9nrpoVktzgXuG4ycVl6ZCWDvgqgmQuTRX
UiGbq+PiGR5TDsB+9k9oxvrTPJJmYhdjCK6VVsxMIF/vtL5S7/24ShcUE0V1sQf5RYpGBjJzJE0y
O5N/0R5zLTNvS7kF01oXl5583dSQX8NCIKwxaCWkqJqXXq/xNMLwLrz13eptJ0QuieWc9hKQxHwA
iKk90l7mpxK8RmwrYg8mN3K11Lg3m/Lc+itGHLF714zqcSEHalsc0E7Dv1QQ6zEAFXVMaGfO/KM5
/T3NQagT1oA5kPy+IcSL9q10bHe9Z91TaJAV08b+cAO+86lk9+0SK3VYYjEnzmFTUZG5v5eVf2RV
9ckT69kb5/O4clKL9nWUzm+qseeS3pOLfarEX9znGZuBr44HXFl25KXTu3IS1CAgkWQN2AFfDD37
0ryy4jGIlSHwel4lqjJS66rE/SrW0j30Bv2xU/wda/B30rwzCgKVm3u81tG0VoyV/YJNJkETHbNJ
gQTH/lGTwdoyLZBHJC3z2uZ5/e0uvE91tXygfREBJcProGhbHNg3KzJXuvg1NEUdFtRlB1HzbcKk
+5PZC/NE45URGM8d5/hUS+DKKCZmDbwPyQhfRbESS624hGDDhus6GsHkdknI0ESW+tvQEvft6PuL
kT/Yj9j/ukuStEh+qgQSbFG9Du7woNVP5OZT2c49ATp+4cSFNznnROovVdm8Vy52b3iN9z18x6D3
wDZDpITipfUWfgdlh2ky/CZ9593NMfswZNovP5tzZXpJUBXcHFM7ZcYoYgs5PxfJxA7FsFQ8ahUW
Zqe9zCoDizIZ//xcGPvABbqpG7rwa0sWagrJLeuvkv2w7Y5Mv1OOjimNBl84pCXaP9Q6S9xnP6yT
Imv27Af3t3L2SYsY7HPGWD5c8zJqWb8EBFuLi7aju7zifqSKPRczO7iG2wVT1W4GrijNKx/2dF5D
tdySs1jUTdOXmIT094H5OV9P16MXneEYInTlqAYjkzlDgNOS5MfMbCOdA+ypk4kTZo+r3o63ioSA
o+T3DqsZ890CZ2iBkOfyF8ns4Tp76kFXJtZZu/qLdh4oT/md0J5SnC+fHf3prnpnisGePkqUXSO8
06bQJ1ihGHIoBMzCIVDQlLcW+emruRIKlGgfiVXGrkWUEaGE+cUR84c9T1ffXUkBabM8zkpGwJL4
9hXdc7zr9IPCIU1wYAV7p6Y37vKUzGUvxnRbusMPcXBvYrHLZ72hv0rT8l2qeT5u5nvjFfoDGMKK
WrXnklT8TKpsyehyljx2UYFwSozvmaR9JZPigWk2Wqfs2+6Zp449qOw1I7CNLYTbSHqiZM5DFsY8
ZEjj7ixhgSOqSaeOSJ6ef3QcptYu4gP7LMKmz14SkxdHdeCN+Xl7L65b/QFNhRas2j6LKrmKckPL
N1+99mIyVjzog3u3mMXnslqMg/sX0DR6iAwubnOpPdoEhh3USBlur8mzMscJeGLz3JosAHzlNUGJ
TJe3NFiner5kywISa6D9V6RPp21bx1rXrhTqM51gSRL8thahdHiwLNdGBdxmF18QY1wb8/3k6iT+
vrltO8cG8LyDLTwOz9RnsuBRLE1DOPSI6TixilgyUvGIB55ZGUNIBeSWdN/7njGxP620y0+mTb7u
SjLlBkFEuktywMi3l4nEi/n+vyHzWxR3MDwa954YxfTK0n3ezcN3LbTUh167WeN4kaOO7MvDjoyy
UPVu1CVe3OBd7tj5HYRL61G7Kf7e5LNys71iTv6ljGVmk3t+GnBlapwsDpWqbjzVk/PZ2ht3UWkv
gQKDo40OJPWyoFJnfJbADlmNPj94T0nrm1FhcAjx4T6vLcNn6tgv4VL78xX7wZQAkJPPbUkEDIqe
T1sxtxQ3I8cyD+eDWZnFFGtrTp5EbIppzGEkMcfm4H2U+vC7kv176UG/JvHjqBgdBYtnAgnPcfhV
RbjkoBPzBPFcPVGdQBy/TlPxKhL1TE0KhARLiNSdJB7Y18XYhZq9f7KgZ8emOVHFWWz65tmMmgLe
FcMuUm565A+m5U4hVEB2nvbYwq4lVcAZbJASHWKisbTmh7RrmI6BiCzNFc+4x0ym4dBdQNLcWaq4
bxuZB/rqBgup6Ydl6WTIsvdQMlo9JEuHne8ABxtmPCLWuNIlyK6PLHOf3MQ3Ti0jCcYSY8FgtqXI
LPDN+nNyxanzggAivdQam0oC51+JoqtDQnbRDKx95Nss+YwhM4O8Jc2gssh7QojD+2sTWwQXjG+z
CnWO+ZvBYI9Qa9i+iknj7LXLY9eoY7okz5u7GzFlHWNzRCXDuNo38u1Di2uF0oSZn6EybMu99wyF
8pcwh38cDW7AIUmeDyOtg18bnxVz5cAZmjIqiqvhsldejAM4J0ZJOngJ45hpjALEapfYR8evapvu
nEomDwQf1MXq3zEIxRdmb0nYcl3ZhA4lyXbJf8yuMo6dQ2LoZOKr1HSw40v6NHIkqor9KjJq8hSG
vXUR+jnzqF7ZiGKeZWEsSABdzfoCr+RUOfm/1OIW1uFmwJGfQZpyOuW0Yks2iNPWKWzSCy8/Aeio
aclmo+tgl5I8zmbyg6VVP4D15MwQSAKqdFuPqZp/FXoTjTPbPs+Rw6XayqtaqzoSPA6XBSNru9km
YPc8ORZJid5SHF03pUgBmkqi4PeojbxoOkAkkRgBE785bTHWK8xrfCXr8BsF3MRcwncY+45vGW+G
A9rv4JqriauR3OOwLZ1fFZvp96yWj1LV4wEbhn0sGFxGRHv74WiBPUx1AZkLj6XvctCUrnmftsZe
G385ltacp8dkKIsjpKuE8Jv+lYof/OlMfGurRB8IGz1VRyY5C6aFP6zR7lPdfyidRR2tjYhRX0Rp
7SO5wgvJZgkXNiMDS8NyONgEXsir66Jq3/932SRVjMqgufQfmoQVDxhowL/F4m6qhwv+GXEkjuLF
yYqnEkweJRPbUbYs0ewBHDT8gUzB68ZI3qs9lmJtgdaiYJVOXm5I5rCiD2pFMKDQv6j6gwqquY7z
dEHHD2qIJSovbxFvs3Zu5fbttBPIFH2noh5Y4hxSHBOfpWIPDNiBjl5O/q2ieTRE+jvrFHegtkSJ
QH6Qc++FY2/kMVvs5OBnHkqozuaJJOJgsf/ScofKYILPKKTVnqT4JNFSoBtE5TGMm/MABPgobH7o
ep7Efu8wNBMvWc1ASLhdG+06Pn8AOqCP3OQrchDlaa8D3r/I89sJn/8MSZJ+Nuyq/m9XSUZpxPHl
KVtFn4k0//mnMXgAeEttg32EFB2kCeVDTjQP+95z/9qVGd7Yzj+XVd/jJtutWKXDYfI9VRi5FnsO
mom8LYR/YJkEbxsjzAjl73IAb4Vao1nE0cnkDV2Ydjd7n1LJ9M4se2YfSVoFpRwfqhkdhy/+1KqB
Bd+r79R/yVqk3shKvUvVC/3m6PX71vNc5o43o8/IpntISU9Zz4RD6aP+WZj1u+aYp6rr2qM/sPHt
Hom3YEbezhsEj/ZPCdNEig+lIUkhdMeyPfDp3XbVS4cAAfr0bPxJnZRCLkEAl2f8SiX5H1i+hd8X
JO+IjsZ8unL/3FWNGEK95KzOVR84q/2vz7zsnFVbCjhBDyT0ac3Jp/vGcU6LbCsgmPNjryfFwRX1
FruLZpz8Prl249yf7WZhlYkCwHIemmHVvteSERkY2TIoayd9IlUv9zjuWRDrl7LPp0vWp0lkLUs0
Du7VdP1LPRoHoIEII2z1IRpmx8RhBxp4GURwcVe3VtyMuRV6qSTtIGtg1YMRhbZI06vbE2gMT2+e
DCQ6BwPUC4Hm88DESYvByqxxia8qsjP/Rn4Z17qWbmFe7+hUVx7GRsvPjfclWTFeh9XFd0l71ZnZ
EsI6iMSm/QOR9Wis2RHAZhnrUp0KyCUEwkrejQ2Kes5tOCxGdthMR57Z1yPB32DUE9tabe0eg3Ht
yuUXx5UXTBXQV19yDwCgj6vWsUhNgrumFKaTauBLHWLMeafZybHrCcoAS2fci/WVS4eaVg1VFqwL
av/aXKCvN6TRvq2FeF396mc1SEkVo3OzmORhF/JQSzEjDqZ9KquVamO4jy3aG86Zs77pZDf3rObK
FAKz5hH65kWqQXJYFdpPYxQZYCHwmC4tXSZ9qoLVU8yjLiT+oIioALCTxvaU4cdjb2we8eJ/Q197
IJCjZkSTMq3FmGKO7XNrjzc14kW2dKBJU8XkVAAIX4rHtdX0cKbjQ1hMO6hb3SGD+BIm+njbbOrQ
1O/vdU2/6sV4cTOb9ZVvEingJPcopZ6tLD22paDsEtvnyAfdZqQV+J/u3sv2GKq18WBrlntrxJSH
iDb60Nhb1UGV78Ow3ZPwE7YtMylz7t+07aLG7J1jgviD3owGVojQCAnwcAYgUIvOYYXTIJj7m237
l2phbQsLhGtsvQ1G9wWo5y6vyMZj4feKgbG52LK/jmvhn0Xp/pF2gR7OoNCtmZUfptrVAwQiCmXY
+CHMlU5Vcv8WuUeGZb8gySO930yt6dzojMXzUsPrIvwj0krkxZr97Dh3MEDTw7olDH+78dSq+kTG
L2cSsq0T/W+QoDXDrGMRHiJ2S/q6c6fFIA82qS6OXp283v+mONsOs+h8tiQ1YiOKLgK3uAeIlAc8
agP4yLRYs4kO6snLO4y2+bcSuXbKe/SFvf81y117tk9OUX43kU33hGWGK0GxpaRIQLU3ck+52mMv
jKNYkEFmm0/dyD2GhOBiMUZi3Khdld1/pCmBqbqfUqa63nnd4Cc46GByotCQAiXnnKx7QADAqlPq
s9ofMrSWzsnKTl6FVJHc3d9t5sIpMbvjUjhXhjsJnQA3mkRVf5jn9sFg7JmAzA7G1uniguEAFJ38
nQ+fpC6YTJE52djbBGaVRQ+YktskIL5utB9hknDyFm2Fi2epsiPL0SRkGR4Ui/RZn+e8pHZ9reeb
MyIHENvfOjdunMdrKBFn8g78KpX7MThbkHipdc5GesvBKKJU7bHcMwGSU4btJe2gKze/vdp5zDvb
DifF0kmuCJFK615qeF2xJmNpzVk72kwhK20rj4x4al37hxNQPDKRNTD016xLK41CemAiTFQc26lg
U4kD/a12DnXJrrnm5hgyfGFakfTHtdkt3gTZmMnEC++ad+QFFuFAeBwd3KtRe9/bWP1lBVMQ8NWM
KEiqEBX3hT4KutRsuYGeNn9kL17BUbBDtngAWXoes+zbt5Ei5CN5r1vlDRxD6XgqBLAng7HcVncP
jMGn1ZHHvqrR9lgJQtcS1s/f0TJjt1E2rDSDbYU32sHokZ+G25Y3ZGMY4es9V43fRMX+utpS8rEx
UhMJeIwULeCM4Xdw+ZrtXL2JdCZsIOP0lmzXtTl5KkwDtdVenNreT28td8QDDgcYBW3kjtup1ftr
uVX/cmm5sZqHeBuuKkvusw7JNBKXP83YHtlnflGYIVGa53Cym4YKUjFNk09LQfzQPivgOsLyBK45
THrJ5sW/N3P6Vp2Wmf5rqyN/IT2o37oP0GG/9cRuYqdnPJ6mYzRaIAOawUajYLb1yZ4+gPsmEXrt
lvT0mTvIb04Q169LTllas0AaXMDHSSqHQ02kFTFez63ujlE39CtoLfm1+qyjulVbDpY/3Gl4J5TG
3FOzKHwm8S5ZkrMi+yzxrQ6A0OaZK33KflZFSnHpYq6w3ASeQu4ckxzTNbEcJD+jdAEvWv6TnauF
WSuOtT1hb9dCZLdXrdLreHHGZ64MDrpy/7ggyYnO+g3SGlWLxws9oUBf7AW1xxmPJ0XxuL3VmKQP
mSTxlHjuz9W2u6DrB6oyI2JL/zSY2d8x064bHhaUKO6/xj04PQ/COBDOXtktWgWTdn7hcghZ+/oH
ex8i681vu3nq32v7L2Im4Az6ncCxywISHhqGy29WerOfoaMtxl/rQAqTv1RI7WWZI36Hwz3NYE5Q
6h2yHcdRWAJNbXllBBWlicdL0zvffkapiR2JoDCRAZLIb/U+EB+awojnYez5lJZ/5YTLzk7KT69K
xSl2N75gB18yjRLpP778IUv9izhe7dhYC+VF50fFgmStFeKnZHkUT2L72CQ6AbDMsVajgO0JWqVC
Mr7HZSALpXs2erc/Ox2qK8ZA3Z6/+Z6MfWygfAo13k+VsH4Z1+UdNqqKsZao6BmJ82djJP6hclyi
kBe0e+7C2HXV7Quz+Pw+L7Rnc8nJnuTnuflj8vHfPlxp64sxLL+qEYy6UUDq0Mf+L9v/d35qVTig
vwkEBTT/rigOjt7ivs9JfwmW987yH/zCuM/c0oWgxviu6Zxza5Hm0bJUIysV3/smaGhZ8eLqXagn
UpZc1K0mxUzLOkDnYNum7GyWxXtT8kRAuZrC3LPHg05lclR8PRSHWVCt4tOvtDJYdlfspO9Yjz8T
F3iYpt5Tb9Kmj/78vh+1h/XmWeW+jMAFv7HbAeDzYdpdFhne8KgXB+W1z+bAfG2smy+tJXOEfI4/
W0/TtSfuHCVHza2V7XXbXI18XHsJO2vkYiUiLwEcdpjG+8IDPJL2P0wLidIFTp7u2uLe2uA41JZ2
kjfdKvbRcIIL3BELC98ichdkSeVA0MnQ2j+O8Tq3gpvbVU9stMagHufn3Ds6tkjvPE/ECT05Umza
uxKYRDI3b667PJrKyY7ekAR9n1/nEcV1U2a8KnoFyH2LSu2jbpoXrzVcps4bfc/K25/Ia7GtaGSs
yHb5DmTNsSolTuR0F1tWBOyr4USy59XvKYo7yzyZHdiYVtJTKl/6JHs1AVKCR31FWsP6+aLzs99q
qHNiSWO/yZmyG8x8LRDGqrd+UIFxtGY+d3/fsH+t2RoJdhGJz7mWFzVA24nRqWYuBxJctKDO5d2E
Wm6YyKLQ/HlfEbGC6Y2npQQZ6ddZcSQ0JzKKfDymlP/AcsRz1izMLRJ6iFa4jw3ae9s2i5AQUboK
X74xgGdmuvFaT+JHDpJ+YumR5UnjFacAVQYB6KS3P2PJes55iqjfe6aI22sCHHrqnJQLlukJLqUb
Ub7kFyXUF1vLqEGW6afcMhHPy3afd8V7W0bsR6szfp7jxtbt2nvmRTcYuQl8CtQqXK7CA7I8FOGq
bTXYEwMrcGXmgRo3Eibdqr+CKWuZKU0PHbL+nY7D8UcwmKR6cvT11eRz0d0FMe8C/BLUYHpfcP+3
LspXEKkPmJspYrgHJzqoNUPQz7WtbNzKRsk6yKSh9Jvxx9gpJ/BPm2BZkcVPVKFc7ZWO7npNdVJA
vF8yJY2r0BrG3mXrEFKOHKCAKO4xZ7oIR7/ZacjAmt299Gv8vNmPsJC3dHtj1ZvD42DQdHmsJw+g
EZqwVmythu7OtZYvkzDi04jPbUqH9dw48lMm9b0gEC/axoa6OabYc1fj1tnTnhpVYCQkbYCMhjJA
KrJgUul/dbuyH41vMGZAm4WjyK8txiDzxrDy18jc6vWyNe+21czxVPCDxmrwKHoxHUt3UqHV/FG4
e7Av1W+Ot72oWSIA9PiLN73Hem4yExrd80SGGB3062CbL9vWp8FWUui0w/AxrP5xyfuHXOLn4EqI
ktl4z5yJ6GLJ2k6HikKQyVkK9kvTlIZu5r67Zv0vs7cvZuRZkJfDfdXOD15CNCI64hgLUbLHqJOk
u/AhSJTvDnlLMMRBKc0UsrK/JP34QRrBdEMV4QfbwNzDcyEb2e2prTcrMn17Rhml8iBT+fOEdph/
v0ZepVOn4hH1KCEOqz2GgpP+0FEdUJItH1RSGMa4yDpSHblrEW8XGOeOzbIikzT+sXjjmAL5e1D2
x2KQnSAsEhDK+dnIGXYyLiLTxALb6N9rPTsuMeK+039IOX0SpZ0yZ2bKOIGB7dd+DTRWhlHSgnWB
rv4hcDfFttsS7UZ5bXnFLfPkWbbAKX2GKSdnYfW/2dlh4TJmhOTXgSthQTn2bU6Q2Q/9iEiwFoHw
BZWG4AHqqGJd4ugnRas6OrxgE1xk5qRkbgoXa+CAlIhydetODUKCVJvZPqExgQ5i/bYGciRGHmkB
b8pm29GgCkViiRAN6WnoSgrlVqWCnFxubVyFJYhDlxmEN1O9Q6Dm7mHmvil/Fx8/sr3JyVosSTT1
/djXiKaajJrZ6/h7wcMaN1r3Y9UTl/w/4ZIKrCuoCIQE2Jhnc5Lh3Wxkrk/ptJfPtUavRFotQR9F
fvE6nz1YtTL3tX9jY9FuoDpvK/37Cb3+G4sbFktuNAwl4kSScWZ1nw0OVaAedPVyjzmleiq3/Gkl
3ONidcXLpN0v/vLsjuB+pZZfM/A24dokx/9xdWbLjSrRtv0iIkhIEni1GtR3LtvleiHK1dD3PV9/
B6o4d584L4Sl8t62JZG5cq05x+TMYO9LYq0GxC0whOtNVifnKZn5mNYh8XUbyz7qRex7k2y0l2KR
9GjEHxth7lFuemXebjAYniZmymnDkbe0LinCxo2VhG+9SlzWVXoy1juB8KGXpqzXbhSsnGAIcM6N
1whpJ4tR+dWj0GxJQpVqXtc+wkpLxbsIlMNaYlME91Jxo0fZIwstZsExVrbQ/hGn5k4m2UQjCLkX
KavncYHUdeP4ZZeer5z+GKTBYaCZvnz2HzIKojudIO4/Z09mQ6Q6L7Xjeuu7NGy6+H2co2bjEP1s
QNgLOucEURlTrFPs+x6ZDUPLTRj23cnJGviqWezZONkQmpK33ER8IdLgNUBPPqlprYP9cmj103wP
s8NUvAH21Rj1qbWTh9VpQgQoutBcayBKMWxfS1/kniRjULb6EX1PvlEqJnVJJcQbwOgoZtqxY5nt
QwlgbCk1srgHf22b9GkWdXE1VrAiBZt97Djnimp9kcXIQ7mMBcq+uwO9WeUMU5dpaUUs10gEi4ZR
wiTZecKLg7jCoHYVJmEE/o8c/c9KauoT04uLaHx0/9pWZr63jNdMgo2qYbK8FFAcuV7TWeuiW6ZL
ujs1UHZuw+vYWS8jMRTkMLT61rWD1yxN1N4sqW8K82dCzvtLI3RtK6SskBxF+wyv6CauNsbYFmuv
xmawGfLK5b7rqheNM0aib7MgPmhtdEtnsM+FHS/zSt4wR/FCYwcTpHz/1Afrd2piWo5pkWq+TI/8
TmgrLZB1ig4+h3wMKQ6NgFHfNUbZH1GeeETM/apwq+/H2iTNUTw7mL9wTjxaKrxtw9a60imwLa37
WdrruV9m67UNd7gYxaYntW+VjhTIgh7Jy5R9Y46GT3+ZZZIK+VUT7L42XLQlZkV1YmYp4KC4XInp
yzE4dEV4o0jyqIFg+NOnVdY5oq66ooGXHPwOjDw7885i0y4ACVKEC23TWG4NjIw5Y1xQnllp5B8z
Kk0s+UiAQ21diJYTmEsHFjGh6eWD2AIcCOBNlUgHhdS3WjFv54adoWwr7EoNEVWK1MhVQXi3ZVJS
GehN4fH85KdJQEgFQGcOs+NOdxscOhP40ZCf9iLM6Iy3JS3RNBqJ8VsLqmLV+AfoXg8+a7Onm7eC
bh/9pQ5G19gM27IL37paAfmpbggw9DFGJK/19YU8XlYRyWaCwNQdj9XAGSKqMSLJTdgw1lBhojPX
ac96Y3yWPR8enW8De34SfneC31pfU02XNKApxZK2/i4KsqxrNzrTUrbRTXUTezrKxvGboNZbIecH
6elUD4Nxg+dLG+UFMBHceX9iU4Z7iW+Ks7DhEVDRb2mm4j4cBucaJ+bRpf2/w/HwqSEdQ07kGBBb
aIOsnElUGz0BYRQIRrZjEt6EFlhyp+VYW+rFNQpiWJFuSFclaeoQZhpbDbhkz+oL3ldSyO5Dj1ek
7fWvnoMmzaPwgNqkJJwI2l4iq/sAWY3qKbkXsj3741QdS79tgAqW07dOVhrTffojjGoPbLHVTvM1
PCXohCbRHtM0XFjsGhOkwJhz4LKtG3BgzSxyN+I/WULUluXO43KiTHamhbwgb/sHp54aWcCQr3DN
Rz+qZIDCPcjxqjCnX5LW/CEZixMhz2c5JbK8/oUuMNgTZHiyfFe7McP4KtWIpWZ51FvQuS3DPRZJ
qZ+byA22PZ1tn8HKrsXQXpHmtQusEmlWTRsnRHC7oQOCQjGJp00/a/mhJTHeQMkZpDsk8e6WKQYR
e0lVXMzl8vyqF3pwqHv//N/ztSYzDyN+uovPnLKa10ph8ZlR8K86hC8CEc5DjiiJEn30/mWDt0bg
0U+GthW6/j5t69CrXKoHVOhYVEFCrDNhdDcEhQ7WV74P5xETlyT+2biWsaHkF+R4hQjYMs3BpRj5
O72l5h6dkbBza839nH2h+metQwCXaIBzpmxGL28u5+/Gtr4ZufujjqKl/jHmdzNlYKCLJLrIvJzf
c1a3IcraRzTY6s1wvKeUj/FmdDfBcjz/E8j2zmmYXGLxjHp6wDTwjNLKD/aC9xR1br79r4dsexet
st/rzujvWb03icJ+WMsFQUexR+zzpSOUAAArL77uFEeTyHTSFZGpCffYaSTfdllrX3qTlPp69Lc5
Ksyjn7tynxj6tyyZTfUSZs6BmC+0+LOdnt1Wkg4orCMQV9DgUvLCjqy7UWrbx/8uY584gMMdRF12
NG/wTNCjdGS7x5QnH3nSqYuw1c6tMoN0q3rYRSpP30rc7Yk/mo9x0NM3gCoXmQzm1XXS8KKM/r2a
eOOV3old3Wrjw4LEcs/9j2Sax0czAXKT2dhsJyO2z5pRYOnFzNH0zqO0Mr+k0vd/C+5eR6bZQYKX
2SdzQnIKKbLbWdntRlmOv7MWKZONbmTTUp3s4jSpPsuYjdCpsw8MZgeSyy0vweixzsJIfEaYxV8K
Erpw1doIhAl8RF/XMLuKmntqOr+eDA0EeovNl5y0AqMqkALSnvBBryYXySV8/HxXhSLeda3UT89L
y4fo31fPh4IRwEsUlTtBM2ynDa6LFAolspv1b+4UBmeHDEgUF6217mRDIpbQky3WCB0xjRrejaqO
0ER31V7JdhN2ZXfMTKs6/3exfT7UebX8vfleOKZAI/I/l2CRpw6ufq7RDe/zp0UeZWzD0QiagZIL
/H2ZKZH11TDibdsTmqVNh7TkkkTd8ueWRxUwcnzRC4xElotiHGlUGp5U1uywpAc7aVbWQWtCQW7E
8mUfwWTET7tqXIARghS4iUWQDcICx9KUzX1Kkd9BTcsOg+/Wd035X1CESo+8a3F0hlkcY+27UUJO
2Lj94L+xsRNtN0/tnQMbOpZ4wPuDpKo8WdNx8vN8rWs0Z/XR0FeFlSdX26R3NjNzEOw2z0lCFbWH
DLfyVk/LE8L67g/A47OdSXUv9Pl7YUzlipaO/nBY35CnO5tsnDXPsC42/qF3/jhCUaxxAMUOUzuW
HyLpdDyrKXYJ8kcPnObJ8srdn+MQRkfwl5LhwsSo0De2fR5N+x4LAWVDyDGGUM7FxbIH9YPcbhTy
Wpa5szOW5JgMW9/KXsCHz9fheQl0JDgdKZGN1Ck/aK0fe0OdUdQbe7l4wAOfHm0UYc8TYm5WKX6V
bdJ+/lssUtwD85iwwcfpOxMY+gRyrk8VioI1EWX9kvKGInJuupc+jhRvoYnAHytRdWR2VTc7o4YZ
iTOJ4ZeZ3Rg0yk3OLUlFpKp1Mpp4xJP8HJPytHHGcDzq+G5WpFOtcaah/2E4ckTr6x+Fget1jvNx
HRs6FuGkeyAgDxGZWcEDxdx+XBh1mjtn5yLUxAoma3TUUFUMnU2kTu2V6qJqUd//XYaivEYkU6Zg
C5AAVLeBHsgtrmedfnbkes08f6pSmbvW8nPPoPSjU2bfMmJGkOd0C+53Lk/zEBesZOM+Bqv/zhsV
HgJDC7d4ArJdWonDYJr6+1pmrXUMomqGdujHJxJICJmZ5GdSDjQIlTkwd1LfahX0b6VNppmaqStb
aX6IqMYryJYqc6v3QAoUr8JibMRkIWq17t0GPmkOfYbmJc2+myNhuU1Tpnurjd8jcwYBMRmvtRii
S8qHKID38jWn8hbTrt0TY4FfKhmSD0mNtdEmUn2Qya2CeU6P5uykHETJ9+wg7KA056GzxFvNQ7uT
I5hIYCv7YeYMhNydVbvAI9PlPSaqyVgnEPxvRSXpCQ9NTfO2qr0OJfglReR5wUTC79Lpv0FYzRts
CAhdOCIsOc2Q9sISXZJNAN4Tx5SkTgDJ1sFRSqPLm63J+lZHoyKGGttWNmXJqdIy16sjm1IpG48S
ANeG25GhVtxOl8R5x7w4nHPd0lbpgEw0S0ja5S5s3PAd9q52phDtv5nEKK2q8t5PjrGhYURtokIL
U89EfOEIgXv1/NiLdO4YrrU/La21XmX8e+gofi0a0yWiC+g+eOUMhJCsEyE2OWL+PL+Iz9WCdMCH
ahz/LT4J+IVuwRXROPxG05VWoj80qHHC4gozlXhMU39BATb9UEg+DNNNN/VylBg7OFEzpd2Bj2bq
8y0dkZ7DsA+zRL/lWvtbpMiyysAUpzoCB4tIy3o1quQc4rxGmAW2QWJdtZecr8YdkwPYgPw2x2G6
0VDYoPTHaGCJ9q9dmmix+CvPk55n5w5ixK7OzEdvYDtq6hy/UNH7x3Aw95EinwMbMo28HpiJcnTo
MIVFGZ+7mGhVtBkirP8FGpMXLGTG+vnG+k7/MPUBH3yVzUdfTaaHeTKjSiPDjQXbx0DkcgQOO+0U
mlO+LA60QfVmOo2SCixWPpKJpvzVGGzyAYeA5wrVsRZuqYD/GiJy12HsgCuZbbwGrePvRUiKI44j
UL3DgAGCWNLgJYw+AwgXr0VAA5viz97bnE9Wem8KmA9ctIwwB9SArkVaIaKkq9O4HLhY+gA6pzjF
hbUWJEAcxpQOeQlVbQwBVwhags/FfwpnoLsN9wFccjLU3Q7Y8nIZjYnzt5vlNGFcyuRERMzpa83y
Qjl8R8OBOawOWUNcCzpS2KJlJn7kAM3b3UxqnE/Dchlbpzm0tDotHzoD52h7OsRLSy8x44uid6eg
K59JH0Jr71ck8umqPpAa9T2FUXbGXZIfcrQ+Lw2hOdykEGOVXfVssigoLNx+Xto082UqljJ6CG7A
flyPyBT57+zTQIB7y4FfLKbGd+AG1rkXqrnn865WVH/PJWcMm4PVtRXRoOnVn/x2b5kDjcGwHi/6
EKMnZiny2tZxPA3d60IIHra0wxjF+OQLdSQM77qgPFXoAR5IwLVVyXd5ASHDL3WeK4+Aj5c0pPho
+rg9uaMaOIulrxkLzxpD0/BOQVNtUxIa6E4pWDr9RDL8oHml31hbDCD2o3dYIOZkOdNbEYdNFa6V
MiLPSNW6BXMva3DquU/90OAuLgBWz1VUn5pahltzoV/8+83HaPgxLisg8t3bbBnUmBMHHNARIaCd
pcTTkAdXMSa3vC7Htb7cMgIjxy5dHppA271JiwBpl65/5IsKzTphMVUeg71A1SyspqPiK2CXNT7a
zZamYKQbyDSC2VNLOgDO5+TE2DPeB1X+UUgalQRRmYc4U8QeRIzjkVzLC8l7/tpOWzLs5+zdwSm3
wy2YcvQHg+NMKOdLfw4IxAGwocgcGj4HAp2uVkH/gkD4dYBR7/q852yjFOvYbu2zP8j8EOrGWx0b
h0Eb9Y8BQdW27eQrJtr6KulUG0qB+aIqfeFXG28qzdJ1VRWLihevSIYCWWTBj2wGoW25KcndesWd
yg1LQzAeT8+vmvA0qq/FCzSrILri+lI3QVl6Uwmqvio/jqkvkPn8z9PI4wAzgV1Lx4xj/Ght4qTO
Dl3aJy+DaRXrSdc8PVLmRbUMxjgpmLu4d82baKrtxOHsTBfNa6q4PMULtwQLgn+0624n7ZqSB7bF
Ou/rBLxekJw1NIIsZ+vZXLDCRe8cMf0QfkUf+3PqyRx31CZzc3V36Ep7XYtZoFbAV3G++KfJ6qqj
Mdf9zYmLbO9QyxNnH/S356US5kI6/6On811mNjNviktXjLfUn/1jPzVwqCyUNu5UHiPVHovYyo91
3Ll3Sw3b52YwzARo/PusdoUk6zW8GhofB9Em5KmR9gBd2HDWaIGlB/8z2ZuuZa1HAFDomifoRDWZ
CeVgHY0OaDUa4Woz432CTiwYmbsNxR/0POSSRv6Ii1n7pPvJzMJSgafyOV75GWaqqo4XJ1UdXJ4X
ZYrgQpTwRA5tvWfoqq+LEno+DUS4n5FJ9FRmxNqdO49aIvEfrkCiJzq0voU9VwwM8UzHlZjXWuBq
G62PkocpAZtDYRh8xX4ILahlSuoZhUMzpawSSuhEiiNJTzrzNfbqmqbTFIeFT56TprY2i/ZLuHym
8cACbgCBsVGUHXVQN4c5Gkk6Wy6qSz9ZFEa2nCg5lnZRbd1yxtyNDuPbRNXQWR0j0tFptuXQuTts
N3fVCP/YGZwAJdLrQ4P39CVafpK5iPAqu/qRA5o7WmYXvka4zVeVkYW7vu8B2SCe8pAMoczVbXzs
tJq2NgggpK8mJHUlL32QEiMWutO29pv05gp1eYKgkp5IAmJ7p2PUIdoqIml7bcJMQKUNjLU6f6+6
agj2llU66Cr6YpW1aXFEJBase3ceVhpnp5eya/ttSec0L4zskmVWf8f2VHoLGgbpkHH2I+tOi6d5
NWd6GVFM5F3WDp8J3qRBS1OAeC47KzQlTUycvYy0OojB/RtPZn1qw8rGccHcivnuvM99lGZZLcK1
mJzqJhvd9nT8mYdahcAupsCk864Re5Jn19y3nDUBKAC7asd5ef7qHQ1t2pRpuH4+xGDDipaH9Hlb
pBUIkJK1lXMw7BS2Jn6nM55j2u2Guy4GSx4TYRf4p02ksEpDO+2bcFNt3wT57IN+qIAt9hk223jU
mlvfQhQzA5weZeu+mwQIUDsxhxezgzphUdSvTKNWJ8o1dbJMwr7HMHtVVbFLfDe6zbkIvplDyAbU
xJonUiSDhZjrox621TYMLebxjlp3uhF9R0UKmAKB5mUatZ+xarRNZln5bbBD77mgamAnE6EGGhD3
Mgj0o7Ln5KSF6ozUfemnLn9lhOnEYk9ZawJhyNyZzbcnXalK94M7ygukJAnNnGDrzJbBWRoRs32X
aTGq1LaablIl5jVxPn1Lo3qpB7DsmtqlUXcRIqNj1fIzMBAydOH0QkvFNA9TcyyzWIGO1DtMFne9
65mCLl0tTi3EwDfaRXTtq1v6CQum9Z3omHlvhbiO+T/2DMr3nGv99b+DlpHXq5lGAe4XN/BqJ100
m2427ARzSworh02NdZpmMrhGc/4xzWA1nhioznBvpakHx8y3woNKKdWDRu2NIP1TQccPrBidNAjZ
ZmOlyULLL9yr4Ufx2Y10ABwcfWujB8wg513jospBGF+sB44uhye3TZn2ZzXXTApxY2+aymlPEEff
QwyQl3i5qEZdCQPJDxU8ETMYPNNOrSs3wABiSNKYwMeXHapG0XKs1O/GKMAtJEP4On112Dm2ac53
ano3H4XqNnbPHlPC4Zxaob1XJj0ymE8Bc1CCS9ssuAFJij5WJv3mY1Ub6dZAdLDNYtBZTysyGVzh
uWNdS/OfNnSPVqCtXDUicq7/Pcwq2RN40Lr/yGeJ3rteyRgXJ0/qe6Fa5V1bvgkD7a2ladOmA9LC
GyqbldRbxzNcNt8mQZZMOGlw7uGBgyKIcb1G5ZsezActjFGFpa+LYvWCwT+6PS/JREGgktI84knW
3hAHvWT6TWvt8AtgKyPYoPljJHgTey0h47cYabNJLxwC+kcwrqAIYPtb+zneTKW51abQep/3paTh
TuZZf/D/VEPRH+qqbb8zoeZedb7bDcbTMvWzV9cpiYcPOYfX+bz1E9IHfKeqd5be1/c0X4+2WM4p
k/5Z6Cbvlxs9nIwhv93035Kk3+WzBsyuQhLghFZz6BzSVsvKms4cu4JtIAsWbdX5B0ThmHFsqIYm
sa910PV7H33VNeJwvEpTF3raKOdjEvl/6VShGXddSGssmizG6M+IvXHQDnX5RRsP1qBXYFkALWta
ymyIalh70aRxkhpMj0yon7ldzQ8rMi9gVuVVoOwXUHH/PUoxyJqC5DMdOsH3OX/QQrU/c0unmTqm
w9YcG/uzozcEe9J6o5+GTVV+gMHrN8Vkm68ZaH2ilcvoCMUADCwzzy5KP01tqvY1Jp51zvpOMML0
quGDWj+/imIGhc+vSNhl4q4PG9kiU46tyLg/LzKqUQzaqJiWp7rRSS/LXLZWDkPKqj1SLGaPNpv1
2xJQ38UNQFN2cKrlegI40OvoxJbL7AIYoBfdrqgp7oPKdLI/mf/DsSuQ6GDJd9AMnJAY2S+xBNGg
htDdZ+EscNJwImgHk/mvNpwLZzyJGUGnNCiHxm7P4TQ+yqWaqIi7wPCRfFMQjz5hkHzgM9YoBkBU
RCJtz8lE9T0wn9+lYKcJ2ELBbkJJwQph/6mw2Nx6Suky+E3rMbo/L4xtSQ5YfiE7N92b/ne0sXxG
WtDfLRNPYkjH/o5qmdPlUpUlI3yVQowEEMbZrwQtLD32JrlWmAnWnGt/DYUqv/Vat0EtB3w69V3o
YUpt8TbeLJRndtp3iJqL9ay7f8aGLCPTDsqPNZGP7P/Yyx+q5UUsR5AOxXKTFEl153gVfPU99VgN
Bwp9QuPZVpm9ETxIjLkNVjVLIkSF4Cr0ud2Mo4ZpobEdQZ9RQoCZLT6nAfiCdkL+kfbgBnuUg+Rl
h9ZpLNGfJ3b1PcHdtjLDPzVq5mNNhWA19T3X8f8+6+C+aC7QkDkAaJ0rEW+Vio2SA5fu/MS2jGzX
RnVK783f9KMeH6vRjVHT2wiNB1bpvsyO1BxHRkJbGLHuPly6ZWIOiTNZWpxNhMTFp/LepFpx6NNh
+i71JbAhcxl3UFwkGqTmZtYn9n50erN0EZ5jLD9gwTL4+X/0ClDIMLr1Nwu1JGST7GiITIPFvSGj
eXghHFEepqkQ32zMSZu4bcT2+bA3chhqtXgFwwUP0WGaboWj81WV/TUy++J9aMraazTC7Apy7r+F
zvTTbIR1aRIre8F/Ji/ZhLspR1OzK2Yke+uuGNNNMulnZsE4Q5a+aFU0zX0ByXBu5DnNCpr7aKj0
AJtoST62+Zag1XZ9xtuZaR2RHOMEWJBeaJa21k89nr6oT6sHKbchoadXlrtyB8AzQ0pc8gLaLDDa
HJVeZtAbpxGFY3mBjMuGAxkwZFyIE53nYXbeY808k4ia/WqgZgXS2IIE0h/U7eKBmAKZv47yWrpM
FGwYA/e6WGSQlZv8FEXn9RVFo24yfXDqZD710sZ0tLysmT0eewfIkImEDjlsZ2xLs/rCFoIzsAj2
LD3OIWTMuw5mu3/V6dvUmHg/GOIiYBFY5IMmNo60WLLNjBv3NpZ/HEZgKzghwwdFAGxq266k54y8
wVFRdNvOKKIzgKPo7PgFk9L/Hptd/FrTtNg9n/rv+edXRdgyU9HAKrmZP2yB2Vi4m/T58t/FbgBt
28r/HWtBu3s+H6p+ZEgg/uhGm2i7iSb0cUS9fJxUY+z9TooHDNL+rftZGygEcRDg1Kzb6cYrzbTO
IVuLVa2++jnIJLd1o+89eCQSYGWyFwsvv26bHaavnT5SWkBEsR4+mVhsDtP3nkEodYYAPla4r0WM
lMcwfxcmvopA7+SbEbPBR0OzUwL01/O8iiRf7rvR3hbMbbndUM01Li3DZ1Oi0uF+THhiHpWptffE
98Q7fOruVzmRIGPEdBOEKtIjUgo+DgouZE+v7nkZ9BHOBgJbXvA32gJ7t+jcs71ctF4v9fXYGH/5
XEqw+0ahr//9Cw5prxl0jOD//7vBfc3gAmbKkL4pb6M9/6bhYeyfj56XCmT0ju2wZKcpRIkdCi1X
rcajEnWxliauyx7nL/KB2jzQNr83iS+vz6eel7QIBTc/uJ3/8w+2374JVV3rEvS204bhWZvNAOJK
+uHMFVlMei83vLozhZbxd4in6hP3Et3/OVD7ysqyz2mdLvPLQiqxt+vyRrFKZ9g25KMxe07fs5Dv
KGb4hGl6+RbZ+WOunW3RldOPgYC4DVZtBtvw+vaw6bYTjt7XeSjYo/3J3D6r6zg/opJeFVFgHtq0
Qu/YptpLOtW+wCnKkk6v6rd0Qk5gRt7uggmZBBy5v3CsFuNdXUC3MesPXdf3WgA8qxHFK0SWZmWW
PAI5ytAbUBMj9BnL2Etcy1tCkm2lm39H9UHrn6OpYcde2uICpL5EmixjE8F8Hx9MA+m0ptcHe3Ef
M9Jy0RGmy5qKRtWmjVCHnxwrdCz5Fu1g2RFAR1k0Jv46g4eGEXSut1r8ZTIJ3pmEKQk0nntEK+vQ
hqSqYtznLuWmg2aO4TaGjhKYImiW4qibzc0fWiRNTViuClK82pYbpBj8hRiIJJjQNUJ9CONmiGwS
kchJVOsWexpdOmTv7V35FcPw5T/MQX7Sokg2rub8ypfup+wQ5TPiX3WihtvBwXBTEQyohyFn5CH4
PdL/tqgziccEMlgAKa77vLrguIJpTHvPd6+TqZG/nTnOXieaK5IgSxiAlofUMj0HpsrKqSsQJeOJ
HmZ/zTCvFbGsXqpybjGm2gY6wizczBZH6w45misagJgYXlRMAcVO9jPwadsE9GORQizWTzl9+sjf
XnJdlOepRKocyLbftdiR0wFbKA3Iw9jI7D63LBcR89xS0gpbLPCujPe9n52aLj9VQTOsWur0l9k0
oWBE7JH039ZT96f2SRyhpgawWwS3TjPdk07ASOl0AFV6TvlRiVObaoaOpT6+RGQIw1xAdt4V+1jo
XjESfCKdRtsWFnFZKhorFnxMXRY0+lWbVT90HYBE2hP/GxjkTvqy5DtobWriEtlJuQoDNKwKlfSo
TPmDeGfCm5p41cwx8GDR7DOUHLsiwqHZm7eQ2e2bEyp8F1NHrw3pOqmWnma1/g2tMM3vhSg6+yT3
6iM7GoegrZ4M7r7qjSs9mNRjGPmigeTf+0UU7ftKW9ecadYOOQMYvcCvzSkQkMl3PsM6I+7JbDfD
LO0dKW9h+MfHN/7wIVwOXRnt5w5WgHT4k1vsgYe8xaMQxOIlXWTfeGUsAqLwiGTrPreT0wCRsQ5a
2qWYjqqpA/cS2CPgVsbP00tdjDXqieQB3YDJVdb/BmP3AwjHBELRbLdlNV7HEpMcBtF04VgKlFnr
yR4/HRlCRkzIzkblfHCs5A3BntxAPGMt6ilcB+sPh6iNYVi/FZqItatmSppxK+dEbM2+aZchKSnO
HIJfjK6UWMmyrW72/sGvEE0SBLrwjsAtgiBk1DdTxJnZW6IxOs7N4BOHKq3G4g95LHJrD0Z3NdGR
2hJa4ly2f3CcW+8lC2Xhmt48+x9xhlm0nhhUWhgxD2NkfGo2NrpCWbcgEhmmOQzYWij/RLbNKx1q
P1wapdt87HZ22N9LqMKUxek2qfFZHITtJleXE1I5uyfBsf+HGbZe3Mb2RrD2gori8yarP43T//ET
ppBkhnSrPiATo5wqD7TAz9DOv0YrXUAgCxgJ6voqRM11LpZbwdFNsbHgySJ66es9MOCPmW25J2Ri
09nfSvoHVzOGwB8YoBag2G+NsJCnKPIRTtcjABUSa9gAWKqMErKNCe+rQqetJhwRep8SkF6QGTFI
kgz6VaPKL6JhLpGpyhtkdXrGMYAjuhqAIuvkd7OAfRRzRLq4olqL2kaCbZGFqnWHblDXKZenUiCD
Z0Z0cww45dKdo31rqGiRdy9+ZUoOoKAoDfpzRzbVSxIj/db77EGCDp53v/zRV+gwpgoTqD/31To0
jM1c5/IA/RDRc3zMQY8vap7LaOc3t2ujTamCY1KJvxqtn00+lLtkSLVDPTn+QXHr0dSZ5zUG/oHO
Tk3ZUQwIvzvUyIDX/2rAH0F/uceqdSI06foHn6SPKoJbiHZu6yg4KLIRNrfakINn5RVrRL0uDFR8
skCRplnwRLrsN8w1WIXRKq8CzNTCALf73pQAZdOse00qzT20/rWqcVrjEylXqEpRIVlMMNwE5OA4
2Ne0gkgzBQMaONadrXnTGvYOekwBSYVoJQ0G8tR7xt5stHSPyRAXf1ifiHJ3SX0voo3vENYgH11A
AgRk9fNscK+JeorP2qj9HdP2WuI+80qd+IhpEH/LPP+g84IuyicDtOvf8nr+Xs/GxQzxsmPRKSXy
ZyrChXRqwr1xOWQnkIzr6nNsQdN0+vC9mpR9EA3etIHnMdbCtU2pGGfBvRMW0+HuzgWD+FbPd5nN
/WG3OybsG3uIxJFb6xWgD6eMlMTMccJQACEO8bwXTwSexkjCnDhXe/DTBKcPF4X6/4BOAS64Hx0y
dyShIsBp0mpVfugI5t1mOZ+lBDfqOHHO8Kvskgxqi5Hh9xzot7Yvr0QYGmenSQ5VHewUYXkfziIP
QaaTIpeOfrhuxC8VaeuYf3sd/CCnacWyjmbOoIX7UmhRvB1NX78Y09skJsSl4cmydcSJBWuwYWJR
MiR6Efjpmv7Ah4d3HTf0bozyLxeOT6x19sZqs5WuG3SbjaL1HIPKo9IGfeVPAfqy1tp0uJvPsuT8
noODUrWBXATJSF9kf2gR9pe+RdsqyVCggbVyFzs+Iss1fNY7odHmdrbje48JzB9Pc/uVl4RIZEpu
m0z3yjT44evl79waUTOBRaD1DhdCxJecAMIdA4WXRPM0raPBqwXpxsB/4TFpuZO9/A6lLnaKLyMu
f0Rj/6scLZQ1WHK2NGsHxMzTeahBxNpp+RdH3t/YzO+4oXAiMBPYOeP/o+68luNWsnT9KhN9fbAP
kEDCREz3RXlWFV2Rm5TqBkFRErz3ePrzZbHPtMitkaYvp0ObTZZNJNKsXOs3RIR961He96Jyb4x1
uSdmooR8XcF/WZQeCj9mjb8AQES5calVPJajeDZQF4bKndcrssupj/B2nhQ+lOf5BLgWBnWS75II
YdKwd+/jFFC0V3hIMiFGsRbuAAhMgiCTVrdsy/Eq68nOOgb+MD6B4Km2qB0YOnqW4yqJoZVTurqP
DOQQOtKnSymDQ1s31tWg9Vu7cZZ27c7HOktAV9WefStLsrfzbQhI9ms/aPcQwNcDdjR/tqxctRKg
FPYjw7q5qYDZzykqv3bvbobvbWC0a2Eh6tCCIilACrc91qylgKxijeExbgp+VMHWgR47w9e69giu
Fm3S429R2ptaZgg0avqLG5TGbZn5+i3y3a2rBTsPDcm9kScb0FSEPtP8FM4ojNZWcobyoz1YRtPi
7hpGi9G3n1vKdqvEN04kEGzAaDLdgTSRu6lxkVPAEsdhluwo1KJuXKJM4pvjcJvBas2y1txzXP4/
4UBhyEqUhEqbb5C1HK4quKhxgKvPpJMFQ2MOE1pDIyEiB4Dq2MRkQXkD1c98tIvy0DuoYY3mCnSP
MIHzjsbtmIfxLo+cK87SmyL1KK5QytwFCS4KxXyyE5+DvEXOcdr82j/LUF70RToFRX719e9/Iz/k
msJGSckzHCFRvvvgVQ/wykF+D4J2PeM043YI54QJZvMujjpUv8CVOOyIgAaDfN3Q1aCbQQjknfsg
JvklaJauiEyKZiBPkmi8+XXrxF+8vVxT6nyBYUKHtCnB0vofjBaRiuHsM7W0LmDfSGJcURHr8e87
uYFcSFc2TrSRmb7GvXM6GWYLsiF6lkZ4zbajbZoSVT2yb0eoAwbSLKwkuSCznGk77D/05xkeD1zk
8jemZJahDPLe9arn6rYrHMc2dd0hjfa+3XVjI/2TdkjvXQom6NAmN/C9wZ95k30Ep5WdWJxeoJLm
u5kI6w0Tg14O+mCahXMQ7DkK13IgD1dPG22q7f3ges2+Hvs1aKTk0RLJY+BN2SYAN0zRqtuwinfg
HTP9BMVRP3UQu7QGDboZsjYuFigj6JWLSGP61Ouyx5k5HuASNwLtBxmuZIskKGQlxCAt7AyKAnkB
342OAL6zQ1DM46qCRUGgZK47vyru2s5oHugAC+EuHCC0EqGvJi6phRtkKFM9jw4RuodL8HMS6uQQ
sWSPaNK0ccSqiFrbrkGWCw05uE9V6brcXYkqWwUNnbNWe+hzlImSyFAFXnQ3C69bI8HG2iASbx9A
CERxFklbPkPAcxLaNi7M5nq2i3BrhVOwDFOr3YCnr/ay1NDgVz8ufyKj/hSDY9z86yHMlsMNubMn
tBqoi7UJaTQ2iWR9ecnl/Ze3OqGNjwG+MZY/h7e2+lHlUICF6I5zXULBwB1+aSDTvXKnnPImZSbW
APFaDY17B+B/UalkYh0M7gPZIcw9DMTOBaefpG8nRNL5kTboTnQSZD4EtptL6qs0zOnK6IGSBCQy
1qOWp4TgHVYkkSCrUMDNvfywDftP8MjWFq5UvIbNU6C0Ujk7r9Fem7jP4CGj9IHpZbG//Gkl0e1E
OcZt9HE/Z9mpa2W1I1dLHlW7mVt8sWZTXPceUFAUxD4ZxIJXU2ii2G6UMY4GyOyPzWTfi7oEuuHi
9IDshH+8/MirFJEKp0HW1Aq1Y6YXxMR6i3MMcdZ9PZTmnxGCip4Wzw9zngsAhbNYBcRSRhg458AT
A7wtJFDMAI8eMVJqaqthaUc416RkvKlxgvCfuBfebN2J8jpxPfe2FYV110w3TmJpG9m13t4dARQM
NZbarH4jR2pp7nGjQeW9rKfj3cioPMJRrkE5ywD9gAYnZEogfreYncg6tpzLNFUsheqV7i84TDZb
MjDzYdSC/AZDsYryYf0N0VG8TJ2shZNRLkU1GPvR9OCSikk7kS2hLEo2dEmKMiZRjZ1CXhkjJsjM
k1bNjnztBXa6w8mveO7LPFkElLfMOitPFrKC6GTMWCkoIQEqSt5RQoBYDyznOGpVKOPjMYawrv7J
NRC+sHoBPQsd67s0gC1Q5IWzCm11holS1PoaByDbnDVLxxnrvYBuu8B5ocka1GVrFyJ1DL6Ccmy0
n9zga8MOATplOs6zpWzkl4UQFUYZdnHVunF9JbyS0Jzs106bouYm8hu4pAVIMr/yqJiox2LWG/zL
oJ7UjctRhRAaBKhbVdxXzTw4mneD0VxCa8vwCIbi1ZfJSDH7mqDBOvqWBL6a5p+pw8uD4w8Bakc1
hMCkyda1BSVy4uzpK0dYs7Q4nuh5s45w4dqOWQ4AQzO+gaaYPoVKLt0rMgttwYECDhrBjRyhGoMG
z4BSgfN0vfA7rF2xo25ZXmWoSK4GlptlM2loeg56eRebc7CDMntwUq+5NaNaEqyWyZ9dyBTR2n1h
ZekRcGG86RtXv9Ec0hxu7aV70wHFaxXDtQkLHEqqialLEaNsM+0TN44/d0rAeUo6BxsDg6wGeAfo
6GA5hN99ufCAMHydF7H2jN3AiEbV3p0ABaEfK7sn0L4HEm7ezstGZxvp7fc+7LP7KB2rm9zQnUVr
mt0NCEZrPbVmdJRDMu160X8uejIf/QBZeHTGVQYxc/Lt5rnJP0UWkN3A5IxRD2lBfIICZtrftLJT
1RWt2ELX6G9d29v7oXEdYaFy6/uWdjXlbo2hSLjQfZPYAdWsG2IpKnIzpw5jyDX4b3W/yYpOdagq
VeJxz5aXr8j/219LtIWO8YBqVBsEw75WPywyaMuuF3KNmgk7qFMZO4pt2eOMOvfO4cCBNxChoukj
zZQKNIaQxryK8MdYaaQLvmj9Domd/ECuptpm0p+XwQRaiRw/SOssu7boheds8BE09f1xT6FWvDn+
/l8svINvxd3bxt9c3K5fi3KqIxKHH/78x/ZbcfOSfWv+U73rv171j/d/8qZ/fqiyzH73B6S5qJ3u
yRNOp29Nl7Y/mmv/T5/8j2+XT3mcym9//9tr0eWIBJ2+BUyGH324VbTy33t3b2lC3nybPr7jzblb
E38Y0vVMzyWlrHNQ/8G6W/wBTx3fbIw9sT+2HfXUP627Le8PB5qB5xDsgR7XVZgKdK8N//43njI9
/uc4hmG4Bk//O9bdQr6LzKTlWMQkhsHhVZimgzfo+8isr52CPZIcU1igL4movyPgQKWryLubLSw/
UFzy7adkOHbmXYDoiOffCUnhmA0KkzQzuo+pUlrUo/JdrZIpHANq/SmaXlunXvzQr/8cNT+6Zf/F
Ovh9U+0PxrYBOk4hMnBkofpzA453PveSBL6ytIWqWkS/+Tohf/qFFmoDtmdJT+iq736IttPJz8oJ
nW2Q6yT2hxrsqHb5PYU/NotjftSzXV8jGIc4V/5al/cjQUmCgRjrdsrR6n6qXjNUEDiHzY0BCP+Y
kaTVlJRltXgaoudh0JCLOfoRdDE+JBdPoq2X9L1WhdTcnyYNJnf47ETHbHgl60gl4nWoX+3gHo7T
yo/mlSdQLQ2PAzhLMmZL9Sld+YQH75wdq/Q5ooLkdhgFwW0ZX0ek6LUDcu0oX6zCh6rdQDSb7dd+
RMRDvIruyZWAJsUrccYwPuEkqj6b0yMA3YTj4rBp/Vdal4yvAdq69WvNtkmNnsIpKYNr+iA1n7Lu
aCZHnDLhwQfLPgzXZf9qjPECaM4iReMqMmBY41eGBFhaPNnuk4juwdnDv4pXSfSqBceOx6gxDEdH
v/G/y/apsO+0+ciTqZItGCAUlU9hNyLgdvCBdMTRq4tZLQ86traQ0VrPkAKtloxLC8vFaXgKIFEG
wTHnZpjQTlybYR0QzRxrFyY0omuG9qShmZ9tiFTYXklIuV+MNt6qV2ajhuBlu2DN9A/x9DrAImJu
qH7sIQmFO75RpYC8+qmm2Mc7LP8J8xeNnjH1iSAfJ1IrwZdlOoxWhCCl/TQZd2jT9+UxTaDdU0mj
rMfV5ASSRrbjelWPmbSjxFJlQCzD8BXoEz2BDNlditsO/1X6k+vF1EwOdfsqw3s1A1X7dfsLSc2I
Ga2BP6GZfGFlPLUjaCeiByO+5+ulDWGF8SfNV8p0avqXvKS4597X3av6asJ7sGlPgLhBqDOvrbsB
cyGt4p75FFyOtJ5rYGQycFCs0e1XFokopQxBPpDcKw8n/oHAvwLAy2rBh8fNo3JYQ1mqPnLXeETA
eW8OeYQCmS2Wv14xxPtz59vq5hqmMHSO8zZyd+9nsKlFbgpADHw49g8RfJcJauHRF2ctIj/d0gSk
mjiuRfGxhfJv4N4Mdw/Np3PF+BW1j9hntuJOxFB5ZH703XOSni3suX7dULXK/ut8/NZOT+q25RnC
1j3zQztD6hs9NSL0ssiWF82Zf2N7UktbS86pP1ukRX79jbbxs5Xfc13LIrpyBQf0933TtlUEpYby
l6tjHwuOAGkolDSX7bD1UXWWcbbzBH2CIjc+bewCGUoyKD27p1ae4AlD5br0BLqLKG5RScLagHM6
GhlnCmM19WIsr9W7+CtqDmmwc0h7Xl4dcdAhs+r1J9C+qxatxUEdzHEzMkHhq8+uGmIvIEcOohfF
AKaVjF4MqyBvzhE0JxTkl036MCORmopjQYrZKTF74OPn8wjQT1Xp5Cr3T217NpBf5228IPXPSEep
Zmk61+nqUNK4QNtaYF2yzESGphq4zAA/iL5dJC7Cc8GLuiTVH4F5agMamIODih/4Hsc41emLjGiN
S/6ERqNcKhkaQOXQhkRAh6cm/Qw+bMlQm4vwyscEimM6COQTd1j1bj1f7jddGXNZrsoLdylUlCO8
XLXP8USIkIPendUDqln0P84bi6wi7Xzi6VrjwnEX0lHlOnPvuDmqw9zyXCAprdqjIxeimk0osvHr
4KrngC3Dr/Cs8F2hhSnlKC6MdhmJQ2mRes2IhecEgG7bz5dbnVsn7qKqedIbSJeWwUpNAs54BKbt
gubRqRXXwqvwpoqBSnbwNt5mXOFKwE8SR0D0KdGEjPpsGST0As7AZPIvVxVy9u2CbKV6lK1AI5nJ
tal+N00DSA8WBVsTRqpqO425DFCqDimsvAShD/V3Bimx0ZgxNEg9rv4eK/yC4Xjl07kc3cewX0rt
xStA5syvfrlHcSD/CgJzzX1Wd61GRYq+rxDlVxGPpm9U/6kr4X6r71FDcICws1K/qFfPDJbQ47oY
p2oIYPGO0m+n9i7ucM1CyG90IncNlNqioKOh6RjgHtUTBnIBxVn1jQpfEvYUndmGiBFivJiPjCdu
wmifbfQ8Z5t0xFkNjgyId0uTEsNc+Wgyg6ddmGoz39U3fnxm6+urbVluTRBhWc9rLG8RXI+MEfXB
lyWOm/psNWfV4B6YklQylDoQXOfkuIy+9DxbGULk1oLCGWk3VsD2pFpIYzmbLHrk0HiRoK08opod
eKdcCMVFBK3+Nl90F90UlFLzpVq81EhLmcPqU2A2rwt0eTSlURfCMjZPyBFTW6SYApeFhVe9qswi
rBXp/YjbSq+6JcKdzCg1cmrEUmhsWptqOapRiOSqtYE3cDvQ8GdeE31UwWYAM8q00NxzAK+rZlFR
V5XX2YqD1oq5rrNScF80tPNT95aWJHBUUTcyoSrTAPWZpdIT5vOs6OwL4jTuvIzYDVEf6Ig/QwRp
TOWeE6SI1nL9TL5eYs4ZnekcZoa6iFRNlGGrtpvE8C+zQF1Lx1BVTwPGW6hbyXtA8AAKWgw2sbda
9wRjjy7XDNbB6YQuCTqeLM6sV34AnWqTgINWnalaS/PVE7V+7YrvupZenlD7GsPIJJXKgJqzB1oV
4g3RVZg+10e13akVisHVaBhWE1Sogm98Vl2pibOHgRJ7UMdLAMGs1NzpKLywaLg9sv40U+1SuaOT
u4HBTe/6HvAn9L9U36tbw0okWIKD8kFdqrpfzAocWi5zR+202WUIqXteI1mmFlTa1QA0cOAF6xs7
6bBaaxbgGEABqftosk2jCoQ24ZZRwMWhJbxw8RpxvZdYu4tMwBCISapGqTd2wzZljqhvj5Fa5zy0
CK1Hqa0HYaidweNCVF+rDcwKAHFIspSpuVIXObMhVmh70bWpC0dQoc7ZL9QYU/uHIDLkKbUqzvad
5WO/zih15o0d4EQzXwfNJ8iyS7fQN2ocq7GruohboFoz8UVqEfRY1lXPkyxijJ7UGunSzwW7bgXV
7jJ/EnNFz6BnyvZjni63g45SGwK7RG29rcNq63rbNDrCVbUpS5DKap+5rK88prbKkVqL2tXVbhTW
Z+ad2q9ZzHirhmfUIOl0Q22dfpmtQuYEU5nFb2rg6rDY0/vqo3kiGM/8ZFw6TAg1KdTjpeS5+jwx
ywOTJgYmCnE4mRCbzkOyfGL4SL6oQLSOKamd1TerMIGCK5QllhS2aHUhal1LOmrarGNqD+fL1N3h
hkEUXqiF49cR0c+Oe65NnChcXeqWeTkq/3DcG4MS21YrQCXUbxeWZAFmS1CBCNcIlmjRIOHLfFbd
qcI0NabYbNWv9B9XnHESnoKH2Tqq7UvN58vcnlK1OTO/3rZTz+CTuF/q7eiGndXEVWsHICxPHjIN
xd3x5A6QYLhYljU1CtVyX2X1Wu23EuyX2mlT1oyadXHIz5JAdjypXlEPVkwvRlHQMlTpJJT839I3
77I3P57DTeOv0apr2wbG4Y4BBkVX5+YfOkqEIrf0APH2LERfiOtng2PsqE2Xcsa2rz/jjMK+Jecj
iy/7oNpF1Tpks2Wr8a9+hyh1+f+SDma19SKB/ppLEZedhwmpFj0VYtCvDgkoBs2v77Zh/+R0z1W4
jk09zfFc68PpXvQjKTsbyrcaWNxtmopATO7i8nKJ27jrIXJ29CgBh7pKTS05znli/VVhC6Gd2vV5
GZFK+VVzwF4QoPBCIkO13zk1QQjrtwpoODvwNWLqFhw+1AyRDXRTFpc5eMgb+Mg9WsXzWb18sM/q
Pg8omavBp/5TK6aK//gicnkrZyIMZ6YRQajARz2jdkjGl1q0B1qh4gyWRoUTVA+pfeayBrN4pskj
ukkjeUA+IWcXLBzEE5l7KghEBWaT+6xv9knFoper5mUqmCSaYdTxG+ENBwQ0cflTbTdqb1R76KWn
3ianClMESm6axhL5FuCY9o1A6401S22YauCqTbLNspWKKNQ+ojYAtW+QkqLk9BXIAFvRmYVIHRvY
JCL6XMXrLden5qCGkIX6D80YeLcLm3Ny7/nox5zUJ7O+qMDEpzbLCs9Ko5ZtB2Y07THUISBZZM6d
micoJLAHqvW3ZPvhaYId0JOLzDyqVZy3w/Bb6/qJXUldo6T3eVCLHtROrO4l+rA7dVVq5+TrWTjV
7VdrJW/59bD92aDVobIzZgW6LN6HAjDgJtBxHSkplhzWIv6pHU7tGHyrinx//XU/O0ADM7Ol5VrU
xjlJv5/qmAUGbh+9fZ8aZwH5F0Y8Q03dAo41KoZskR43gZZWzR7z0qJm7abr3eKWQIqQRh316GXu
5MT2/52++3Ujf9Ynjm5L5LEdyuIfi8uh35nAD0yUCwFKE6e3wUYFPyqC4PbTL5ev+7ey149Fxr/3
yer3+e5/XEevddEU39tfvup/Uxqc5Mp/nwZffeva5jVMX/Kv7zLhvOktE27IP3TS4A7QCtd1YTH/
7T+Gb03797/JP1AqsNWYBhtgGWy9/5UGl7xHbTSua4ARla7KTv//NLjzh3Ck4zqmNKXB++W/lQZX
8+ZfCRiGjY4FMMKYtMvhe0za8OOWNjukes0WTnpHmdzz8allYyNQ1EDGgdCnloogWbNKYadeowg/
b+PUtRazkmIJDCzKM3NTxaKhopba12blRzsLo5mjoRkVeMdSrC9/OpGfbLt6+HoB48+o7azawW45
7ppXP3T+T3Lll4n54YIcav2EMlLa4Jc/TFxnaBJYJrDk89J50WbLP1AX9g+y9Fau131yBXNznpwE
TIuGVwt6GUfQxWwoM7qsvRP3SCFHUIEoPwETQRShmG7RIoHynWP2kCLlXBoyWrVz77Bmhii7BrV7
tC3dPaqc964K8TfCeWu4zqKCZKvItmGfz3e/vkxHXcb7yzQFhQtdCMokqpjy/r7B12kt/N2QVFVU
uqqstBq+WPa1hki5xUEaF0SkgmtqB4coM62trJD9uhBjOt+pb8m5HU38rK/bkQpY6U03kaWHD0GX
YRAy37qlMHZdpo13sZPVqzcFn3DMM3BoqDdI3/eWVVVfdS55UJ2q35dSbnPryhZ+cNtnUtuBVJMH
b2JJxATnW9kHxucWcMrKLHvUBWHqSzvPb6gJg5xZUnksUEXRUJZD/Xvdi7Y/ILFxKIc6QYcA/2Kr
s+zDCAGdFDUmFk0PDRA1ANyw1Z9jPqE86qfyJoxyF121TEF7OywSS+0qMe3nLtJL0rKtb14xHW+o
Rs9LDQYIwaqF2hGu9G8/IqPZ/vpGifeLtJpg4KosyZYlHNvTzQ83ClZj2ZQ2OtCj2WacC1FXSsuU
r496jtcaIElIh0SA4rq2QY9hoYADmGaRhgMisgun8SWbqNwybpVCVhds3H7STzo48eu+sa+1mP37
QqeMNM1bBmkRXeWii7Bag3zvRo1xcBITgy+MHVe/ubT34fDl0hjXFmwS9knTvoC2fgiHy6Ec5h7p
s2Wqm9SIsAqtiH6zmyFy4For9UWABc52tBzUN9DAcldBRtrVCE3MchvQESWyLUjJR3jtFF6xGgWT
BTTVp4vaqD5IEzgpGFhPm34TTRg/abojQJIJnVtjkwd+P316vUirCurtktAHffrRhiUfp09DUeDT
NLiHEvF2DMM5WbhTGRwk/nQQSZLfpenfp6IvPcixS1oeiEfDlM6H1bcZh7HtkCMm7VV52xY2KSXF
FKbwYP0ZtwF5d+WOFarf0Laqtk1ePocRaBoCxgdP4tXVe/vCxb3q8tsoQ//tt8DGSB6hNmxRtK4m
3xahLmRzf7pmmLcZ9eDfXcrPetSyqdjq0vY8QIHve7TJbWdCXCdZdlo5AVpP+kNrnpo0MvaXPzo1
qS+/zWDKdoQQ0y5SY+RfP6AqgOSJPVIxUeS+EbfSGgO7oT7kFsCyvEl+s47+bCAw49n3DMei3Zez
8Y9juINHOSVkayBPksSAA4z5e7Lq4zFZB6ghrdIg/oq0B/xqX7O2tkV+KfnNnmWoNeDDYk50INRC
zhiwPi7m46x3dmqSLxlxAN/MVfAq3cRYiZxjDOu8fvQCLOOaSADeraI7J4Rq9eu5bPx1mbJ0XUI1
wzXEIwnwcUIgiNuh2o7weprKQ2i06Ik3aXGNLgrVId3H4rj5YkOM2E6eFhwihFV6c7i3qhzj2Kjk
SBCO17b0QTwFyGBflDAzr0uuf9POv3aVpTuEu9IBzCdtRw3DH+5XbqKhJsoxXYZaxwjXkKGpDQxb
RaPGSFcdKwetY6vtrCOyJXVhhPtft+DSE+9vFuOEr5bS0gnRPi7ojmYkeSVQpZjrnWEFnIagzoWW
/pQoDiN2RKRtq6HCkwkfPzsElYiSNGI1HWcAsElOk+SbxMVWwVeacyiiMedNEa4BrRdrj1VW5eHI
Lrb2SW9wSbYc2HxCosIl5QapreKT09scp6dyxFg0MP/EGM7BDLB4FuhpUAKd0USpKdhHY5OsL8vw
aLfN4dfdYLyv3KmlC9CEadqeYdALuvywdLW+Aa0+D+Dl45O3bF7yDjg8zlcQcrxICQnV+rHOMyUe
6a3TzpxQJLFjtHcpQtfK3Tlrsn2Cmj8UV3Ongt2H5tBj1vebpV78dcQ4REmuLgy2YkTnPjQUH0mU
x3z8j914j2wPBj26N+g3YUON3XRa8OVhfyW7dN/1DfQtW3+86Bcb1KzntE73Tg9DUEA+2FxExnTQ
3wCcnSuqd/oyikLvNxHDTzqW3BLhAmoJHhCVD+2dJ90KsVn9Z2TXVnq0tQcRHGsTpqUbe5+G1kYx
FCmMtO6///quOn9ZiBydpZBglQ3JMj+CYuzMt+IYN2luaudtzVipz84mUjyN2WWPNJlZD7nvN4uP
+Ove4RhMaRAnnEAIlj7sHW3eBO1Y8rUXHYOBknuAXF4lOvvP2AwziI7hCbWIBhAH+M3B1JtlDS+h
66t4QmwA8xmRyXaTRvOXEsNuJGTr7LZL8JloMPiDHD/OmIWlv2n2TzoLCrIFxcF23L8uRRV0bTtX
CVwz09NNEPWggKL0umkruYK4Eu4u4pG/vkEfYEtMO1sn2veIuViuBb++X/+wEZnjmS5cwP1isTY+
d1UH7FeM914IicOFJZQ5hQEeyV1iP5asrCjb+y4aZCY2L+S90rtWjx+mJvgCcJLEVxuu5sz/ZCbk
UNpK2ypJ+BrJuUXihzo8L/mb4W0zlj6OMgAJ1PoJGiUILN1RM+CHNTzm9rReHboUjIkbJ9e6r8ek
3LqRtunmmP3eDX0Yxth8mBGwYzLDE2iWE5o5I6KowVyJVWutdTPDmxKrspWtwX2Zsd5AXS3EUGsC
ehzCUw8NbBuiPL0rW7xoMDOpVoPb5xsjqO/nmWOs7L2NWRgexDiqw0aebhpL+yZL2KNGtNZsTRk5
JYfEa6nySffUWLAEXNJ5tSv7VX5VxNoeJUx51fhUEttJQG1J/Ra5p6day9ZVjrEg5jLYO+lNuGXj
WEBnvslAPR2M7lNv+7S4sMQ66j0QpuVsLitQwYPVzkhEligMDJDTLCTJy/BbA6+2aMC45MTcK7LQ
1brVuu823mNbJ85v4RhZDbZGnqcdhlI75tWfLhjch3uOcuW6GMp8zcKMpEyDSqQbGCt9nLMrUyil
U07mWCK9BKjpLAg37FVP1mmv+2T3rIFEaa5huDDYn0RERrdpGX1QPTMjzq9SvrZOArRsZ+Nu1Kzy
IV+m14NpxpjExw7pL7NBwq95NvU+WHaIO6yTWtuEY7bpClgEMRRtsP0FEsWUFzVEpbaNUe7he43L
uLtv7KEDnYM4bwoSe+vnhlgMQocoHff4KJZlxxYI7tNp+7XmjRBdpy8IM2MLmnX+SoPZwK1l8XJe
6slc12Mq1mMi89XUz3v8TakbjNLcoJKnNKAFOPcxRbAu6JXKDlCfCe249ZRrr8kwHv22GG8DI52u
MU5b1tX0pcnRGtOARYdp6oDYwOodU0DYktC2EJFZIYJZYg340voEbvh5+asy69aj8MOrZoxuO6gj
CxdloBUxIckWwhrQQSCjy+4KpznkRRT4DNOXQ0QJfenUeDdCZW0072tnV5niJmcLE5gdBkyUCmM3
L5edACtr7Ds/oaLgmd+81CVL70GxTdANObgtfo6Afu+LujeuA7gp5DDHewrakOD76ksIT0ECd9vP
+jebfO8qEoqTgvvEJhgZ4lkKSzQAUlF3vjLy9qBdMwoGKTGGXo2QLSl34UomZ0TOUG1Xh9VmJ6No
GVg9RTfQGKssL1+DmL73mMkLAZp4mVOvWMQIcW8MensfSTD+XVCvrY6PiVJsRhGQGyiE5a/ZVO28
gOx3aWRiK7tuXwpmOSlcTEhmDNG1tJ+3fjtby4ri+rKqE2vdtsitRd39gB1e07CeeJORrbs1jHmx
o86wrWZj3pZO8tChzoQzT2auFC1S2RMnpb0FCHFVY126mgRa+0g6FysdWdcVqo3ROhi8fNF3yBA2
aCvMxvA1cwA7op6LROPa4PCPJKiz7hNG2ijwI+58KDJ2Ua+I87I9iz3yF7pEYiEuKVUPuPzV+J7X
toEVsKc/mOhBs+8jEz7DmkTNPzW2WjY8htar33rVora/kiuk2unqjxUrEhQiF6++LEEaNUHlCh4O
JtXcGb+ooeSa8RbQtH7lzp91Y7Q3Zpx/sbk0UVrBWkL7RoMQJ7Han5au1VCy7+3HMMdKO4lx/42g
DMIESNb+dAXV2z/GGjKSpHJw6DGnzaAj0wgNtFxHVlWhgYZ1kW+0Xz0yEGWGUHqTuyiU5Hd43u9R
3HoUxRXG5p8zE0nLvHcKhpkGUARfz1qDMe0hARBZKahHp8FFABHwCBo7GgHpk6+ANGFpfqpNftEY
uJnXH3XPjXZF0b62aqUomJ5z0F4lI0UKbUS8gihErqOpfJnKuEdpYeiOVkvBrgEAGQ7zOQy/h3Bl
lkkSTcjO2fi+ZH10NzXaHfYP7gKpF2rTHlplOKZ/dsGdu0Vp3dllV+FUygYiPH1CGFzAaJzjPYf7
kVpp3LEvRKcGhSc/d721XctPbTw5t9xf1kE4VWNIWtKRySdkiY1NPHxO28a+L9MiXZkYMOCvYy3q
EaxgRyVohUrY8ywmB3IhPkJWj/uwRFomTU+aHfrbOCTfMmvJA8Sofunq6TmL8D1wSWdW4W34SJD3
DTPm5n5s5LH1610jI2Pj9JVYo5SaLgoogEsvxfYpyIpsiZ820ElVUotGTH9SrARRfQ8E9UNgH26L
W1pjpc+9vDe9EWA9wEErhTkaOs1VXaC135WASDz816PEJXKTycNYpPbSQdsYGZJErLMueA3NGkP5
Puu2hXNGqhEtuqYnS3jMOvCyUKvqfVNIH7WHW13mt6g6YtbSpV8trzTvye+RVERTZpqiF1QZqR52
ykUNlq/EVOUziheLyhTRlWd0R/zz6o0pgxu2yquaol/ZWsFSDsGn0EDQPi3QuM+t8BbQ33VmD/Lo
Oe4LpwA8K7qkXmEls08h9h0bqd+wTMHgU3IpgnbVABcMUR/LTHsOXf+Rw/ZVSU6clzkb0zNXLdp8
u2RUhDZ4PLWFRkgyaCvTREKjjIh5i97a5SVCF2QMrw0IvJC4MX1INPuYoLuyNWpyqHPhIMeovwLn
ccClQ75Cf2GRQSsFzB4/QybXlqB0oiVrBSpT+q0wvHEdUmkNcatEV+Alt6b+qi20bplWSAYhPleX
uFxhKp00zbD2Daxk4bricjFH8UrozsZwxuY2gNDDMJ/EFk+gfg1u9XXqaszGR08AW3OcnSBVzEQW
f8qsR4iaqYSFeuEtHDVG9Unsiq54Edr3tO3dZdY0bExTb64RXHVXY5025H6BWerx9WxgL4Ysy9Ia
ZwSeVCvTTmb3WheuUVQpI2F+ZsdLkUyJCSOqHtd5qugWfmkBoeCqLVA47HLeS6ZvXZrDPoCSvuH0
4RwehzjLv9R98ZBz4FzobudS4HDIMleIdgT7okw/5abxkCToqxQF0ksIG+I1YO7q3r6SIv4WWWJH
dfslaP4cdRlsQvxOy4nlbXLxzPCQAkkDtGlZtRcCy+/IX7VhLdkDMrmqSBOvw4BlXk8Oto6RRx8X
LHfjUgaOfzJ0VNksABWT3e6qkRE85V54hzD+Yx4z/isjR+9BgnfE6BBS8HiLKyLWB4aYdqK2aqLe
4LU1bQPzkGwXBNVtngIRRxfiSJx2jocML5SmvEbP83Nfo8nvBaio1VW36gti01qiyNlzT5t22CAz
TdzZYsI+P3fWtENPRV8YY/u9s2aELUOHEFU7yMEMF8ML8ufJFvnPZD1i3sI2Zq87c0DpXwMXgrPu
WDqIhoA/lSiE1p2+A9iGDo8Ohw5m5QJbETwkHP0Rnhzwl9E8lKYdrCYdG1Ik5Z30c+aFRFc5PCFt
iK/NUWwz3emuncb/LNWUSMX/4+o8lhtHti36RYgAEiaBKb0RRYnyNUGUTMHbhEt8/V1Qv9EbXEap
b5sqEsw8Zu+1rXsO03KfJca8qt1I0Bd1DwPE361qvVsZRD6SnurFSURzLKk7hDAfxnT28Vn6m3Zx
rZv1TJ20aloK7bFODhyyxrbKbDzFggmATsxxo6uHAq7+McW0vZkdNzxhfjUCDKcpysRC292TMSHT
TQx1AHEM79xJg62dGh9ZNpnXyjp4fWFSZc7gHVovXGUcJgVTyHVqFv+ITVgDDODbAf8OGJLKh03s
DhpxhSRRQ5X7CmoupBGGyoCnjGhLCNdu5H+TibxPGvPz6Dif0y8jpV4B9wLysWQ/Nf5aLdoKl2Pe
Ut2/CHC7mf6gKHRMdV9mCxGRelD0zj5vMUAK8y6zxgNdyYPjkyzePLtpFK8W4UiuEiguSOFTLJWF
9YeZ2FKh/UXi0q+yVxvyn86ofYbyKARTEpirVPC2cdOkBtge2wyzRevk1fMadvB9TXDXPigHluZZ
dkSO/Uilkzw21FW9WYKdDrs3mpIMOMfOoJVa5VFPwTGGUHGC+TyQG1wGKf1agM9icvGkxYg2Uhyb
Wa/lLrOJpKKKGV2wUbm9tXM08TbahmdVjmeo+jxVISF+Opzt1fI7reDGHwO+04OIN2NPSJzvhvx+
w+otacOdp8UtxthQApooCRB0BAwxtmtVZ37Hlf1YKQuYhY+DEh5bdCgta4PepueO/mDZ6qyzHorD
4MYv47ABEkNUeFQTTd2Q8GI4P2bmfprm1CJMDRdAmA2mx5gQF5YXOp9y5TfwYXF3PRZucpeaCQHg
wKBWqnzLs/CFb0a+gp/5kUj/0+ndTSbEu8M7W1CJxSQJElyVvnhReA+8C7tI8qAo/Zl/V4e4dMa9
p8kGeqO31G3zp5/1R1LXj13nYfhs243fOQ02xajD2cdlmhXFak7m1zxw3opMXBqQbatSYK1xGuw0
jn2SbWNddAgPiCQQjNo0wHWfrQuTnri0lsRYcU0SyeWXk0Tj1Um7nwEnguYEOVOIfkWhYJ4MQaKu
YaEf641XrDVgYhKSdo/9YD6HQHIqELNrJCuYDUX8r0xCvSGP8FWLYFj5ZGtiArjVi63Swtjrx/Vd
QXd34s7dOUKJe1HiZ/WMCCsuRZ9Xkc44wP4O6vxvo4wPEsTSbdE5P4AeIZHy7HDOhZXzlgXxlySH
bcN9fa9lQ+Hb5ytmd7Qe4YJZwzGaT0Dme2ibWx0k+8LGKS/UgRb8yc7SYw+AcO3FJHD2Nh+NjJKJ
ZEiC+cqZQqdQ5jFOkptW3d9kuHB1e8NIkmYYRiStIqpKEQ1madqs4yo4la2BSrHczEb8xzCK5hAL
4sQHzJA0fF3P4qc9Vo53I8qMNo5Svz4EjvS3dJ28edl4kNE5jBVLuSjeIaMiNAIjHrBlYMEZA6VI
yCfNThl4DNsHLYmDghhMWggRqoXO0D7jln9zHKTlRZMjj2MUs/VCsNduPl/8Hv9TozP4MsI26ZTc
mX8/+jfCzHWKGIqgKr544fCYeWI8iIyA3BFqGoXfzF3kI6jWLj1tXhLHRBIGN70xPDjDIXYh8E9F
Qi4LVk8HIQ6Rxis1bHEdBrTAvlgbYjiqwTkZTG3ZF5M1KLofkmEx3kAP6UcoS2381k4A/Kj4CYT1
eQmcsNy4ufyBGbs1bjPDUhI4BDYjphq97wIwsRPoa2A+ugAtmk827IpUlccMTnNckQfbdNURsPYm
c0lAczwrP5tIGQHS8RgZJRpHI7VRUs/Vvxxo1SkmzzXyaRe0iuV2ip0PJ2ULPFu8z3n42jDZJrmG
m2bMEHzF+cWxeFC8CMcsNdyhM5F59QMEML/s5Alz2E4WUNjIl7lkvfqaRnud1qlHF2GNvO/Cg2mt
UO5OhBtLC5e2xq5niLckG829Uaf2ph8BZHvfftvkmKvIDlEAqOg20u7YFsZOG5JktLp5N6Y22JDY
Wm8w0d38xvGfG7zgIdJCxAOfmixLyI+k1IYgH7ZKlZtgkFxuyHE5VVBTZcaR+MzpDM3tEhcF84zF
uecyZRnBPNrpcEcK4g6Axk2V5qbhZD/lwCl4NrkFgvY7iBj29TL8Y9vxfsiFot/1vku1pA6V/LH6
FNtgijF+8pO16SyH2cRFVcjM3Kqp/2OEPQeRddSe3s+TwTEQgo7pLgRV7f1BkinJVIlQ4XVSZ691
2ZxBevDpQAoy7PjNt9hMxm5zN/5hoUz765bVPobDT7ZJjJUMSGTe1FgyOKRkQHgrMOFj6tefzAyO
EVmca/bj0wadCZeoEZAy1BrZtm18GKUub0g4kobgMnjPe596j0MRGguK44oxOZoHGr26RyQ8I6fJ
sxc1F1s7oxN26/Kom6V3WISwIql38Hsl0R7zaQLkAsbZYsY7K7Fr6DkCEgtKiwMrBpeyjZ2awjec
QUm2G+DLXKvuwnPSNqwKKtIhxAoyI5BbZS5MiLknAt42thJyFBTw6JQIr2R72rfAnij4pmF+hfn/
r/OcN+YjOHWQ14txAaV5aGAHvj6DZaxZjgbcJ8V3Hg3YDxncyVGP67EhXEGNjENFjJXZ+eFMbRgl
8qGh1hFXk4411yZKPJcY76J57Ue8fCX7Wh4PGK3piuxLh8LRvQkcgXmsFIENw76JnVtShj+GHiuE
piUJtyLatQYIpFh0p1KTBpxHVDkmc4vcJvC8BW/OIFJG23ixhiyfR0NQuqGkh2e1v40QP/aB1Txj
vytPtHoROSfEYdVYD8nEC9fEqp9JAiC7CYYKjhSbEURiXOHeJUIyRMoJw0tDQqj6smYBaBCarSlg
Ri0DHjUeTJhJR9jw02pcdK8tYx4juE3lvGl0dTN8WR+nBD5CHN9FwA+8DiTFRBBBTsQHJ4k+ESj2
FmRvXvPca9RO+ew8SmtkyGKu5sqtjsU4vSHwQcTd6upYLajGidSsxXdAYtM7PSX5wSR/sSloX8C6
rRJYgass7i4AID+xvYIZJM1+7pb0vnGJvlIhJJiIVKtyIgdIAvZS8YGZOIxOu3tp6MZqd1QnWQ0F
x8KwUK048ITJ/KQh4nt4C5zAPCEwDyKQbbVk8pf25rHoAprKINznJl5N4aBn8EMCWMMlcxiKyzqX
4r6ruze7jb+FK5ZQBsPl6bC9Y5K7GxIvkjsCR3lX4nujUE8V2StGgL4pnV9I2bkEIufjB392P1cK
xGg1xbuR3GMfQLWS1rS1ixAMA/hZ9MYoFkCVf5VaQ/taZTsZuihLPMTLmkSchvQOCMELRbu86ydK
PZO5bmkBMsrBk8/lkOxyUgn3FoHgnviYnMZca2tGf80HRIrCfO3KZSIZGF8dtUJTIMibi4rwkD6H
yTEsBVODFDUPcu7iZng3L2EecvFGrFGKjKmASTBxVk/9mlrmbLTZtZtz0DgjBxFNOQt+QFM28Ukr
2tKbkTHqcRvYMmRfAnUuDZZIrBwzxdecSoHYWgybuQM5zw/gjLeu3pumJVHDF19GzH+qKbtH4zfm
XUDHrQostV6GBNmA68qgTGjG6zy//kjkguelxdZRVrBOPkmp/a74BNYNZK1V4zOpTRbbsONORzGP
+2qcn2UFTyseOvIgF1H3wFMhYKBvZiLRWsIF0ANjGK7MvyIsZ2aCuI7GPj0zxqRGKrmAa4soEV2y
jQATsprq4RbVemeC2j8M2QSFsQpqJrD4kcJ45Cur8n2WM02U45zvU6+L1wYbdwQ46sLYotpLc/wk
kzPaJ/EMy5dnSkunWU+VY2wR53/TWHFaO/alzQlMSYPpm+1v8YTTA1o1d5WqU64Ah6OpzVzx6jH1
HfCidDnxhqTMbpnm+kdt1be+6fh78vzUBt6T28kvLhEmCUOsz1JE38HYvgy+7x4TAQeSlQqzNMxI
9Q9WAMaS1ZvjUxfH4atq029lGH9I2VVrIwyrnafOGlb/PuKPwRuJ6snp3HkX+8hhuOewdUNGJpGG
wV/l2gDWLQZdkaaEA3c/sGTsI7BrFUxud4AUD4h+PYlpiY7q/5YNXYLAh+fxxBFBuAba6DzbOuT7
q4v73kIG5AMgHp2bRy+yJiYT/tHznA6kyYB44lTbG0n8D0LkLW+W1XRJG+iHghwvX/20BjyvMGp2
o2G/gMQ5NbN5V5d8QDnsnbWPDCqM5+8cFFBLILKV91x9hQU71Cy2kVe/8UWiHsh/oqVhmwTW0SLi
4ouRHW4sf9Hk7HK37taDZGXRQu3aWK3z0uHlo+fiROKq7giEJvT9h0Scbh323rdmGhHW6TIMtS/E
fz7Udlvv7NjYl4RT0tQxdGyXRLiucu/qadqZbRTcOUMJD7Xht15Ob0PXsEDsgNOIHn1YwVcFFo/a
mYPctrr7zo36lWjSQxak0bM3RSf7aorjFHzLpubPET4z2nlCk1HtwtG6wVN/70NO5iUUmmkjqJy9
dPm8CHMx8V0SyqZH+96c/khZ2WvPWqwJQbgZhm2QA+WMp78li2KrNdc2qGqmq90+sfSXozv6YWb3
te+8dkTIinD2TiwyjqCN5nVaIXTM0sMk0whHTAE6YClV25k32SNSHvzXNYvHfz4BgBgRLCh7Y3dz
7W2+RPVgDX/rWr7fHsKYMY7JCgBJqXldlxaRrmR3MaQhIMmUqVonM6diMQHb5WwhGEmNxJEWbbQJ
FEkKHqNOP74G8MuBiTYgJKxxZzkwwE1XOZsm9Z9qr2XQEozbWLagw4lJ3CSwi4h1lOZmRMdv6k7c
jdxndcx9SYCGuXUL9RbuhYr/KMsY907SUf9lw7hLyVvG8l08EZsxbxzGXeuRXs8C2r323PrVhltD
Vh1037wy6lVjYCrKPkUbUBTVHDaGRiKT9ySG5x6s36Zojk3KMh/lE88nkDc3mKxtyOyKgqZ9KIUq
t51thuvWK96YuDp7IYFYlq7MthYN+DqsviGLmwfF0Hg10qCtBFkVc8eSxehXImEknlY8ep0xXGFJ
SDjHDC8LRM+0DSaPfyn+Sko68mFbLtyAcoXDrWEYMry7I2f+sAS9mkb67c1sD9x6HFeKmApmQZSK
LUHmkuZ4jtiWspY7ep041wV7KoDo/FbGATwwaXIO6hTWjRlws8CPt1YDmxq+zIkP/Uur/IiSGzJo
SivUp5s4AizkQot2c+Ar1cywuBuRXuTlA9voZu0X4OxC5fwbHaCUORG36947iCoA5A+ytI2ZWqUb
rWhne3ralTgVI/Z6PYz8YyP2Q/oH1zEkJArFAkfpXZMZpygEAsY+bKPz9ASmhsWvnV05DjYZtrG1
Wc0F7x1PpUIaIHuEGE51wFUjXDK9Ic2/OQpkBdNmhgTBzIrTeI9oS0Ccv/ZGePXLsEdaZEJGUhX4
KtZlrQAd2kwRyUfwqHZ9gNqhkt1dzHWbGHV1oK88J6VDZDDPSkCFv+Y9nb063SS6/yL2ZS6ZYY36
2yK3ct0KGodpclm40dq2xEezy74IEGE4vLF3NnPzXs39a5jaZ79N/qWBeJNaM4sTQEuCBsplhe0X
9ixZUrCjm9mFF7tE4MUhXVsCxg/HvzkYwYptJDWKPCLcvkwOzFThmSe+dAnQz5SvS5UrsIXqjRH0
I4iP68RsfGWOryFmxE3IYYz9MqMQIDd0X4TBljEouehqZEtYfXluekIQwFddyjvQg2sGT3rf+93T
QOFZ5tzi4ICDLYOPj7+mb2BznYDgZwWYs3pAy2+mz0kVPmqv+Zu0OJrSsCRKBx8H6qMetZ4jHlnd
EUAX+/RN5TTxKxLC4nh+d3VBq1T5X0NJM+5Gw3Eagu9m6Daupd5aFVpg95z3mlNkKzrOpLABg7w4
0WmjI+sRIoC/GWjEU6uiPRwO1MVRkr+FqqhPfvWvpfcntPPZhEF1dNPyxQSbvkp89w6B0LMVGO+o
z071QHJA63Iwl4oB+zB5lJ/F9KgrdREt0ZgZ/rcNdI0LsTqroXkecqoTdrxo5zPMCryd64pxeuY8
MuTyTmGEJVNHKsJe22I91jEjGwJ2/P6n0yNShjS4CTJJHTsvjla/BFIWHdY7vuGjUTyloiViJDI3
bAi2rSTfqmTooJTZ7IqMx61i3IuMDAyh1xLT5HoMJFOuaDGvgnl+JHyUp7bMvK0Y/8K1K7amUZ2t
fAkWyRYQqk4/qqx7HADVkYJdDjsjdA5j5eN40r+tTbSxK1zsihmrtFtnWcUhGtDtk2XeGnz7btke
OlW+qCLb0HXYHMfhWaOcXgdAG7d+Qu1BPAt1PzupVQ/m/FgXw6tkJ8CoqACHVIJ1TGkHJtLBoPUO
BECWyTPQ8r1ZaNSF5WOoWDlZVvPXqxkkViUCNdclYnLxZpeVpVejmL9E/D2w6jhkrDmjwlmTdP+U
esO2TpF5QHJHDEOxbN3aUB5SZr1UGmTbtBPrQt+8G2jzXEh0zBWT76wUAwQ5vCkoThgO6vxhVo/1
RAfkyYtbFg/o4FD1CFrVVq/oAfZxL/dBDPyh77zDbLIr0RRcZZi8p7WiY2RuFTg58zcpy21uH8nC
+tNb9GetNf915a4I2y8/YFJVwwkiLU3fIY+ZgDBTrFgp8+zc0C9Rq81dxuKwGYK7PuxIHVk0r44B
mnqSZzuqnlLFPj9g6LDqwuziMi45OB58ayehXaghb1dsbVO7RgzV7lOb31o1DIQYkXth8N+ry+js
DNEe4GuFkqN5HRKv3cYQnFd48mcuCFfijIwGeVL1d+LoTUWFxe7CfaUqjLe45PVCSzlOPRBmVcNt
yBCRZBn+S3LUCSPipNkkZFnSFbX7DBn/rgrJZHcmkyBxsTOQ4fMmX1XVMprtmdqp6q/uUoutD+dY
nsYvvTcYJ+5gUnExx1gM0gilxqRc2Bdt8D1zmYzUuY+u338WyZciM8gaK1j4VccjJxh/VpO9Z3v8
E8dhuja88b0r+ayJztwq+smdV6Z/b0XhU6pJ+1ZrMqNDm6yNUr0PZv8yjykyiFdkm1UR0EQM+G0g
7815sq1UWW77mna4D+9EyMzMZnvU+s4hDyA31baxTholVwQ0edskMOk4+z+FXZPUwHZm1XTdZzQi
R0IWxuP6LQdGQm0nnfuZdidR6Z0XjycKcZP7C7B3nCevWWr+jYKsWLmwGMfMZDk/imk9+9G/zqhn
vC8I4pwA6nLBdZpqHe7kVL1rK/0xe1Qx8F/xYZZoFPP2H7Meb8hvjZmeson6z/G5x6HN7SoQxas5
KBmwsP1cmX350cvy0bGGnTekybYnpinJQLKUrkO8lvVCmN7Ga+z+7NX5QuJg6kXmNc4tJHg9nboo
RliOrfgxQ929Z/Pa01sVLvAP8rMTzfkDcGozuP1rn+bvDQGIG/YGz3U2G2iQEB5P2OCYxzCxpbyI
PRnt3fTDlqQG+172R05IShImeswYXk2/ZunD4Y2NmGOzID9apWW1Ll0LtkPJWKFiE0+xRWBoLfJD
aydfbvnwU6He7FOIkp2LFK6307fBzvUDrNx2mM5hR8paAH2KfNTmrSUOhfMMkr3hFegJERKIwl7k
R/ampo1aviL/6qR+tzJMU3PaP0QDU3pJimLWDE8ToK3NZA/DBh0RsA5D8TmqR3Oqd7pYDjAjg5FR
9SR3SPaPCHqOyrfJ4FCckEjJNkLrj2A2z2Yu73x+M5cJXM6GYOuP3hYEtNYavLu7t6Zvv3LcMyqj
z4bUm30ZEJFtzvZ9VNj+dhyW+A1FXQ8a5yY0CRKd/oJnZzNT54MbGEpOvk1tPXRklIDEmOLGWY91
SI4BVOb11MPLZ+D+acXhsvHQf0fT89Yz8kry0YId96Zep4L6CrvL1kjV8KCHx8psu60dynCFC+PL
6hqCiT4TbyIJyBt6TjyNhGEkDspiL1VUaOxSJAOVhXSKrLpk2eAxiEvOliSuHEcOSvnG3muXDzV1
F1Yp4P5tYNfHKBCfhtVlJ2X680MJEvphsOPHyrJefdOP73Q+lk9AsZ/7ws1ZgZkOqk2g76o1CMDC
mxCP6dUKXMUkGIVOlLLmKQoF/5+J7RTa1z4enzITthrxjx9ACR6rPN7P7lxv7Dlj04XbKXTj5n7O
2rtEcH8PbvDhh4SNm0mNLI+mZodX/Wi2Tcxk3N4VjdsfBfMn5rooi0ke20y+27OZgssTmWXJCLzw
SBS1CRG2Hi2D2ahDOC6L9ka9ApS+x3ao7mbyYtErZ4+qWjg27tlkrXyOAwUf0EypX+c3o2FkRj4x
8HiNRCv0mMuG0/wjKcun1HiKq+xu6GLqdZ+prp/YJ9NNEfVIeSnn0SAGCgkGmOkbEXzBukLsrHum
+QOpCsdZqhrR3AxnyPU9Lm9II5Dpr5PUf/LeukwCw2Kfzm9qDJo7n1X+GvDAsUvEZyvnTd2G4uD5
xrlqmLDaKcFGWJj+uiY2OYmwbU3QwK1nKNwa45YHHzlgedfMJBRygMZkM34NAwc8IPmrxKfDGUzA
LqVYt1lc9eIB5We4ZUB4nG2iWNrrREl8svykA289DGvWzlcU/MvMFeJL6jLjdPkTEuwjx/BqGSk6
cIJemYPEwHrzHjw6UY9hjN7FIbBTBvsq1hWC+xIrn3NQ2XAx/TK79nNzcEf52MHnZZ9oZyezbXdW
N19bozXPiS76lWQiT10Znop6IqkwYa9eN1uCDZgZk3/GW1kET2kImT3rTsWhaNujmUTPYIxvNlfS
qupIEPVZe7T9fGjmCLWAdh9KuzjXojta6K90qq++M+zCUBFAMUXNMTCYm3WZ+1Yw/F9lsBBOHYko
B6DwrB24+wqf+Mg6sV8sQeLSKMv4X1bvHK9/Z2xZwD4iEXGcKNWGsfg3Bkm0MVOMkwLdycopjHhF
hvBDOzXiYIENJlTI2SZjgy6F0gpQLh1fzIy2NtyIfRnCZJjQX9M8n3rQsg9VPGV8LWLv0Ou95J39
8Vvr5rcOxJtZgaknhbG3O8iO8FNPvz8SsASEt0Aq7oaVcRYRMG2zivioM9yhS97BgyM9danNeE+U
ovXQLy///XVbPtSy1+eWLDfEm4PL0rnu79IqPURzRUJ1M8VPbhPET0FHXFPhiWTfSOkeqKBiCwBq
Ud3XFa2PFetg5y4/ysmMdgYsyzUHEFjdkA5z8oPswrlt3/++dJJhke9EjL1ZBN3V/UsJQ1fTRKnr
lCQTWkG7vqFBrx1YQ/bkR2cj9OdXrGh/K1GG978/kfuxITwrehw7c90tbpMsHK9c4M59sjB+AcPA
i/R6b//7fyZOVB5T9yJKJ6Cobd2nzpurJ6g57HHdp6jmai6a7D5LyWzFV3qzbaIezDo/O5Fb3ZtW
nB9DRQRSXChnX6LPQKzqTg/tU9GyDR0TvYo7SWWt4/KDMfjzMDYkUdZhsOsN9pZsW+O14Pg/cu8z
3v51uSNXS3ezC9+mbOrprJad5u9LNmq2m03tHlMw+7+OTHN0WmLDePn98fel6J2LKQkw50FiNpiW
a69wg1PQ4WVe/ZrHmsZgDS3Dr3rU7aP48Dw3e+zDoH2ExRvs0xHbl/jQglCMjlEqev534iLIakjJ
4RvjLHlPTCpHnzgnRkZwvqkct/y51c5zx/zs2uwL7bj+HEsnuyeSSLyAev/sl5+knoPN5AXD2plH
umYZvxbsFc5D5YfIyX2StlAL8v/8vjRKOec8799Q536bqNiedc+QxvI9+7XJk3LTsfp7yOtxgeuZ
L2E05+vBR26HAazaOQwFlqHFa+VHaMww0cFuGhq9Arw1z8G1ZKBwZXrgXJ2rXFKvMct1W5ogyF6N
aZ8xTdlnL27t8+T1335sM0J2GVxI0TwnpJTcW7IlSbhP12XQB+eiPXYKWlOnwZX/plz8vqisOpEe
wYzazLvbpEJcPX6yLcLOxRplOB95uccJqP9gEjR2YNz/7y9n1HcSxZhrmI+tlYuHhHQfP5hgIw0o
oslh4DuFPqtb243DA4MRg+wt2b74FdA4AqK71zqLES8QtsJVvEY9Ht2RL5C9E9XqY9A6mlWTv6Z1
2R4HjDM3gkrPmARHBtsGCxU51UdCPnfNksVhyFDu4t6eWBHWVI8sSbkTkNKgCR3XWazeLLcM/jGn
bUcMTKNZcAVYcjgvZQEQk4LUxswbr1nj/TCscEi5UzBirdJAScA3jXrLfWJ4kjtW/yTTor5W9bSj
frbOBnKgBkIev/x9sZfcYapeTA9pFuyn8M2IffFElx+/iMnH5m2GVzhdJRmi47DNfdzL49jaR6e8
xvH47TQiOvvDRJQ4cRanuuq+TJNdT6aoDsEM2OJO989FQNY4HhVKeUkivWgJY3JGN70TU7cvpPOg
uFEB+Xr2nn+fOjj92D+hDFwZsdjlThBdfl+yJW3891dkOXxXJrYDT5GDJLMm+cSbha6Us/VW2Kl1
GrpJUZwTspozQWQ7/ndEP/NtBiVHKWOdJw9Z4t6zzGGPIzY9/J7DQvrFKcI1tmrN3NmVmL+3RhLd
R+3g3nB7Rg8o+H8mxCv3Y9wF2yiIdwYCvrNUnNBEiXn0E3JPpVrsDU3/RjARiteKCOzfw2FcToV5
5ENk9b6zUOS4JgP23yBi6bbZepiIEQEXgL40bV9F6SJiCijoqypJ3kMzTnZN3Ix7wxuSd5n4H25O
Rp2rSGRya63OUVGrs738Km4S8JpW9hDR7rOrrj+kJA8Oub2zCyTaQ6WhiGQ+e8S+G030inZx+32x
pfNmoI49//6Ej4ivcxRvSJIr//sbcDHMe5/UitBmk8qtfW/U+7GT6uosOcdeYviHMHN+aoKwjKL6
Kuq4Z22dJC9dPC0MhOHWGtG0EvwjZwMLPhD+dKI6YDA01qb9aTpsFGRufbsRAvoyyRCxN8704GT1
fD9oNjNmsHCcdLsJ8iVyJXX+5SLIIT6yUFxDmVPrsMupdEl3XOMFiy9tHTJhZ2m3U9zvzHLt+9oc
zEu5vIiMWRVkRX7pjISNYNEj+nH5MSj6csdek5yMOVLXYSYj1KdJOw3uYrqSNbQmK0WD04R7w6a7
JZUAxc5C7ZhwYjwJhNAr3w5Yvy2m5EELsiSWv2XoZX6XeKhUeBwq743Z6VvlC/VZ+dVzZZ1TlgAX
z+7jJ9uBqE9AQb4OZOgBd6xY5btMdX5POTQT6CnaHZTDIavjmyAL7QBd0QMDHoT35mgDvVQPY5zr
M4PyEWaSGtXdf78cSbzPrMnGExmjP+sz67WQ2jrMsZo2VkVNboWWsS0LNMV17lqvueFz0nJuZjYl
Vmlm+0DJG4uJFBcYu8OyYFyqAsmuKGd1nLjplnrPe9KMae5R/12CsK33nNfOOhJZ/+BO6Wk0uRGG
bjzkg1tts8qIt7b5YaZtf//Q8cW497hzSHtqP9OOIBljVtO68f3+Lh7xzLmuCTucFkcG06tNyNYh
I3Nra4n8BUGIMRoPqaEhQpZ6ZhTbo/aj4dzaJTbtgK/fQ99bkLZd5rsdG2wteyQyKiaMhpU+FPPu
VI3iB2gxK13ChM6o4U2w2+glLKe4H4yJVNmZyiRbsjYm9HbQMq19FfXJ3e+LMMrzECcErXHEsNwJ
1U4P6buVt9xyaOGY3jL3p360YG0zWDfZVZL4CN/bIk/ZHH5anDV7EkiuqZtxgbjudbYbts8CYvlg
+iuV5+G2NVGnC4gkj9ov97Y5XqhXp73tjdsUbfIlkw4fHeecjTp37K30pc26w4gs/iOPiPUxTIkO
jzWvnNAijkkXEok11Bc8Auaxmmr34M81oWHDwgHMdfYcj8soLScgvOzR2RrG9FYyGvksHfHfL5a/
YlQMQZMIqwbGPms3owEkdS8LnmHY33rsZ4jV0Up285gDR8GZJwc/WqlCiJfA48/QZOETIvmdfm/d
un6vITKeFd302qtr/T455nHALhqjQpoxdfrjpU3lWx8xGqALmC7Ut9N+TtoeTG4GKMJavsRd7j5N
1sQNaZ0cF8RopuSrg22MDlI+2R7pR33KLqKwmvoBm96HSpl9JkP03Hmiu9YdPjiewqffF9wqj2Nm
OGd4TT76wghB9v8rHn8ryN+/hmRSIjj4aQarfsTNiRsxyYqvbPAPXkZYZteO3c6GrDh6bvIaL8ri
wOJd5hIJ75LOkvYuFkAnvKUBGDgu7jOz+xRWxce6IAt+X0LNnl0H09oe7PE6kUu1Sx2aoEA37oMB
gWcbVOJsWTI+t1oOB3LUiGhmrsd+qegOvxnNllH2F84/FwPDKTa7u7Ef6EPYo93HEWkiARqdEG7M
n3RWcOb4WLbsXNQhV6XeJAjQ/zSWdfTyLHgpVDofSQn7LN3qIlJuYXMYrKvwDZbXxEUmaafv8cAG
ez0RDzmVxObkXk/0sJ9wA8omOv5WlrURT9cUlgBftpH/cM8M0EMf/wDkobv3xyVu2aISLJAdHTuT
UavodUcjhMlHtzUl2AJDynj+Bit2DgSkkH5QmdWla5vq4jbNznQaffr9ycr6U2Dm2UU3T4xo5EPa
i/DRkMbThHhbJIFkBzCzSHRT66EFObn9H2Fn1hs3kGbZX0QguJOvmcncU/tmvRCSbXFfgksEyV8/
h240ZlAN9DyUy7JVrlQmGfyWe88Ni9HbyfXLf38WKh4ZWq2m5HnlbZWtNC9jPvBb2pWv1prrg8NC
6/rvl8bzmrPmFaRpIK/9cG+kco3kbpzLPA4mqifXRMsaTJeQWPlIws7aBSDmTmiGuPbbeAIUOM71
O28P+/Bm/szy1OUuLetTrDTLUI9lsiZ0csf/k4sIdvBfcg8eNBO9TxofWN2BYrZSIhX6lxCeiSLX
sL/T9OZDIKt6nf2qO9wVwqwRa4rqMJg6OHaW1z+3wuKOLUZr57YIhIwmqK5Z65wnPHfsJIPrsHiF
v2E8mO6zfsJMA9n2fukvMc7JN1ti7S7V/NnbmLuS1ptPqTs5j14bvmbYViEPLCFm5tG7e6/CENGE
6bJ4XFxP35gZ381Dhl199DTBTLH/F0VivR/txLpgaPtAiIRko1Q54fAV7aqC9ej2iyADN5anfsQq
3gUlTlbTtrx95d6FY7L8dUqX7feUZHe8KwPrcSmOWGAfat9JbqaM6/0Sm3XUoMvYp17pXyQOE0Y1
hP+geZo/7YFtfUiw7j1psvLeV/mTo8fxq2njO3Mu2k/XVDzI4eA/TU4JcqSc52sdM5qIA9c6JGBq
aXFbcUjgluwbHY73/34HnUfdp+Hygg1NnwlfHSLfy2ECrOdev1j6WnUfcVY4d5IR4NH11E+S89W/
WcC/P1dauIc09fA8z7VkJ4ecSTTspbmGluSGyqfuMer9918ZWoWRAJmCs923zg5CvH9kFGM9Yf79
zs5sdYDE8NaTP3X5v78sqv1/v+wLlyZyhN7zX9+SoY5qQ7kmGjKr+PfS/r1Sb12TpClim39/MWYU
g6Y55xct4wvpY+rTtDmnCgxWLHuK7EDAenqJu2G+jl7Hih83Dwqo+XEp4+mxWuQO4Hx6Hw+qzbbL
VyMH+Ujw9vw42S5vpQHrdP1Gd0UR9ziS9q5vFecACN3WTh8ki/prs/6S1aSGgbj9768rFIChV94b
mOG/TAiheD+6/nEImW5Oqm9R5qLAWtIlAsf3R5jOS5phv1U8RveZpU8kIPxCJ4NZ30GbEpBPuM0d
rPF2vudy5pQOXfJNrIzgxCA8kWT9nPMqk+RxtFL10hvTZ8aKYiCv/JTLfcID7ea74QfrduOQTtHQ
+s4t9PLkANQo2DqwallXb1unMI4VGUsvs6XwvbFAlpWDMm4qvb1uyWtTLO61yGnLino5mZp3nlT6
T11PcKPoO47JMCAo9zpzMyXDdxOX+qnOR3eLt+UkrDKIthUR9luUOxk+HmO8iIZqMQwQQ4tsiYn/
auNrSLSYQkwO+Y+vEFIdMdy+xT5SE/gh7k5nFK5at+eiSx7aHqs4Ye/GzmLul8pxubQY6yqR7UeJ
qFJMUBg6P+0jpw3upbcAkSExLPSX98BlHegS0mXl3Zkx248tWGg7Jdkb7pC8tVVpcuZPu3kY0VD6
Q7Gzk0my+O8mWgpvPzhTiAHHB7uNbHVgHrfF+GptS7Q43Z7qZk0xxVtusNDOyzPxpQ0jMMxcad08
jGZ1SXumlPBz+6i15LFOim9/7B/IpxlIAoPsLt8zHMKPoq9uQ6hugSv9rfKYWfEIww9hNCfJ8AGQ
AFqlMd50M459ZOkK1ZbQr+O6QnF6ZEAWddSuL8mAyRf3zPZ02SQIBNdmfSvkrF9oHB8SyHrr9IyJ
utDPTsMepTMzzDxGKAaygFeOwNXNUTFhQQ1IhuSJ5RqM0rpyiJaOIFw9lvatyN67pnqTS8BcQqBO
k8KN+gymrZckT1Ky2AU4vo6TLsyh78cYv0BjBvocVDzOcclAd5ydiKN7vTptiN+D2sXeUB3pYkQk
G/OvdA+ei5Rs6gf72lT1aZE1K214V0TatA99hSTaSIZb3He/mz77MrA3Eoms6yOxBQ4NeBIgWJ6I
Pe687ynPMCuorovUrDv8ZznI9GyPAnjNr6l+J0t4Ib4eRT+6SNSQMbaGFFlAVXA1LlYAZ//HU/Nf
HvCMDCz3b/slq+BjYkqGF4rZO2F5t1IQ4lfEyKgwv/I0chbMWjKnJfZ4leJXkkDPwCnwMLIwQTtf
fYL+nFF46mgyF4r8pJu2CIriE4KVyJDjH0m83SPLU/7Beb6g/NhSJgWYAQDaSrn05/UKqg0SfGXn
n8YS9WZN8E/H7Y/aNnHBLei5UpsmSPFuj6xLTAlJszBnNOOIQlan8mugrceJfMPDnMlfqp7zrW0C
HXGGeNyh0W128bivrSC4g53I7nH08HRZBIK24nc4MNJgNUx/Rfjc3izUEet9tV+SIho78y7lg4yM
Ks23AVAR3BbwFEa3/yokOEJk7GhelvfOag5Q1BmdvKmalF90hoSv69aJwrF+drXbn6o8uSuUhKii
2mnXExkp/IJVIPPUXVs6nIvq2bRiQhe0t2vi6cMZxkuoqoPumpPqKx7/Q2WiAVHdZsoxpsZoCPIQ
9ZcINGBgJMuPyckZ0uqQGWQuSTUtwNLSH2JG0zOSqXo39hiGCVuPVCrsUyGQd9C0RQzo7H2iSdci
5/r3UNov6bQY7Ee9vdV0KGhSa4y8SWF+FTT5mbtvnfCmlHHwJjIixaAzBkPxg2zNeHX9uMje2JjQ
rd7NwYsRUxU/Q9rAsR72OP/Ct1mP1Sap8XoF2tt6Idh3QXvWhxfHc4Zj0mMAbtiBc2fzECfqEJ2o
t23LZDmbSXoqNdIC04Q7MfmUH1NXC4ABKQqlGYW3C+g9iPUXohlo74Hz2NrtNtFJyK5pwIVgsbPD
VRJv4iG4Lzsji8qqp3PFFjAiv5onC5mULfNjadklzjMORFReCADxLefIBjjGODGoLr0MZG3FBeHT
k3CTzPgH5mS4DIN7m4G43qxR7fPZjBJrfFOhzTzQ4Kd1WjARsrmLC+3sTN+d9lZt1fCdMhyP60hf
NeyGyp647F6zyfXKgQ6Zxd2W4wKPB/UE2kq8ciMKJS8pzqlq5ZXl3ccwq8tcx8beGNqvgF2MrDnr
1mfirmDEbeA2ZY9NpjsjcZrnX1WRPxYpPrRxCQxqgu/B8VjgtEGz89vxO9Yor6u5vrA1P8y6f7aD
7OwY5Mgo15H7eTjjNEVROjN5hhESXsJufCkq/6OZU1Ci6qXtZYrUxUVJVPqsiYb2MVgWK1oMtlGq
an/KmCTr3IijwlQWB91OGjNuww6jBSOhY1VDHGBZTE03r8sR2pwm8+8H7Svck1Lsg2LVUeQeUAfL
NB9c5LFExS27JSNs2Munve9auBic/BA2Jj5YjmWae4OnEk5PwraqvpaRJePyYmZ/ZhsljoGjQ9Vr
CpBvsYHH9tEsgq+8h4qTd5dp076EUIyRiGDqx5e5n90ZIRwFcx3S43SIWquBlaqDoh55fmdHrZe8
lyka2iR4zQyq0onZGbdJPJ3qhA+Fcqyf2JY2KWkNJeVkHuIMdgr7b+Yyd7pr0ym+5RdKXW8r0hTx
N9RbHn9PvezoaDM8E5UbAQ9DBAarVTCQYRGA3jwLpEQQnI5RZspT0eiEe9FkMF6C8DH0e+PK7r23
6pdydJ7T0WCdrQD81oaNZzS5Tytz4Uk2X8YaBbObs0MP5uFWO1V7ox518TGG/cnATmVgW0Sruy5L
v22dU3JA2AHcMZIurpvvViztozQx6A25gvmREGWhawaZZV1Fau2P7XiAr+AF0WCij3et6TvMzKdi
GO6U25skg06fxBjfxiK0j35qfnrPFli0B38KUT14sIzoSXnymI8LcvOdL91Ho7A2U7W4rGVBVGRX
q12KsyRMDulCFtmMzrZl7K6OeuyV6SgeYLMc26/B64x7Hsa4L11YAOmyYaNHW9B23gHVOcq3B5Cu
1g7ZMidF/NYO+jJL3znDiSbJzux/cyv9UcVHEQxdVBoAjhMNQAHm9V2JiBOr3DaP1cjNQLiosBj2
Vk3H1rqIlhBuvom2eecEo+AunIhiYRiqdfhj1cZ71eP975x+3k5OvGKfWAcplxEtXsdwN1ojdpq+
v2ZjNu46b1SY5dSP4jQgrBW5i60ACAi27zpBz270KKxGEuYH67DU4lm7HFNeHAcrDMiPMkzx+Pmp
1+ygw3tjbu0CWRnKbPtgIMwLvQlF8pqr6DEcIOjZubRO/mUaPD7B9iwzLYojPgYLzEXu3Md5+oYj
Oic7nTNNOP0u7YsjRz9CMo+lkINZzXAxes17h7TMdf5yZohpYgzUW6dMun02E/yQGOl5DnmuDhgj
tjS/v9slQHrRsWHOAusLuaC5UfV4L+bUx4AFQtCDAF7qKMjZRRoCbfCknnTJnelVpC9SHQWwC7Lw
NXS3PKlaimNEgemXKl2kzLl603F5rKtmOpWN+gz6YdtB801Y6WxpryQvBM15XDknpD/VhlEsxOky
/tWOvyBFrsZJfmZ/iZmIKOtS9/CJOqtFmIa4E2zawjnc2IdKLfFJZcsz+hdEd1n4kQfGz1AvzT7P
AvAzUK/jHMFHmwe/Zq+g5aqevDhdVbQZ5q+iPHV2ea/C/ofh7mvK6YkZMY738tK1jXGVHuiJsv0F
LPuo3OUYErG9ZcRMfEZL5SGmJ9Uuw76vmnOZVTOmx+wAS9rcYwEgPB3e0KZAD0Qc+VeGynBXximD
D/U6LuBJ28Tu0CQw2xiT1CW2mfu+7bDAdCWM47n5Km0MnAQbvmsYKG0KQfuVrO9LPSNMnMkVrk+G
DMyD4zcWPpHmffbNR4lnRKGtJKu6+IC9Z9J5sMgM56XbWNLlozQbPHJ455jSLzuLQC1um95DlBwU
fEZpcOtVfS8NDyuL175Sw+xjY2Dz5gfctnxyUT29Qs7SK6/vC52A9eRk6jsxcPAKHxllZnOAc0Ke
SuV1ABPififWmthyW/vRr4NfQV+hTOzvs2pgfF8N8aExfHYYpfj0pj+CuXJueu+5if3VDoPvrml3
YHf/sa1etCSdiHvjJTD1cMJtyPJAYwlbvPVW6KNe0aIalX0KxPwMQGED7PYh5lm7zVfVoR7sbeYl
zy4OYuRcgATNAhE1nUo7IFEkVjXfaVu7+4aiufShnjgJOtdOdYeRaFUcLfgdkJ7iKcxxkgwYlxQR
9xs1+D/mEpznsXweWwsrS+/ejagLTKaKWKATMHFAvgHveFfvwvu1H9k2bXIeciAw6A4Nlxo/ROlr
NSPW+cbZK5MmZiwasorcNsJL/mwEOOywl7F9R9HXMZulchPwCUwkTJYNtaTJkGAxO/RyRbB9heQf
w28VQh0xYqyserpgXdnx6f/KQvgz05h/GaM8xAl0QR9DGouFV5aCkU8eJQouFNTt8k2HS2JTvPC/
7whWZ9A77hI+ELKjNsLAfetmX3rAd1Jk57Qn6U/Sr/hGjyi1LH5D+Ak2LcS5VqZ34XDl5j74Y/PL
GnFusUV9IAfzKyxNesUBtey47JcOkTu7iu9qkuekGK+9M5It1qsbFAxqZEs+L4YTOUaDdtxU7wlu
lM2cxz/ZMh2LlLMpsLhY8BlDF9/4fvuuQ+cWWxTsqUns+DxdR+Uke0f369n820+zSLXXxXgWHaMi
y6op6hGVT8VTq8NracfnRQHrdMfmpXf9t6pH7LNMlK7rq5bl8OoBRKgYJ2W/GY97SJMsqE9G89ZO
tDXSeTXGAc9hw7jEEvpghopA1UUdQIewMkqGBgHMZpjYfwRW/ZTOs97xfDhDDo+kcwqpkxI+3Z1A
xHCch+XNrLp6L3hO4t2zq8eZfR13ftRKVW3m9QCBDJNTKjgbuyM7r0aRsG9x1sO0g8EmSqx1tftq
pDg/GaFtwoGcFsmJfR3BWto1XENfUKXNkslktXrCSqydN8cYBuJcsIwPScvg2W8fphAtqpTjV5sa
70wF5D5uJsHO1f7j+S8o9gEOjHxKGC/MaD0tathjoMMTUsLxzq02qhqVbur0R8ap9+iJ/qx6mwSi
xL62XdB4BhJHXyUR9YaFeAIjYzd5b8s4vqDvAJjm10QGkaibxveJ5Hnki287/fGTPt+NHcPztErv
CtbAQEg+2F7rbZXfaWu8wrF4tYVB7NfkbS2f2wnD0TqfCX8bHSbOvMPv1uEuhltrsaAMoM+xk/NN
j8vezB5tPEDMFvQhmMW34w0vE24HUoeMnJmx4TRPaQI7pUhTVLs1hA3RVd+B0YdHXbsWJ6H5bWSs
Zgr2yjt35icNtfOHMUy7iW1cRHHebcaKxtFnT8OlFPI2NJrnDRVobTylNQ9BNDpNZNMObExzmYGL
YUZU22owMjTC8YclcCgkHYaZ1nejGLn1PXXjuazVTUnnaFSkXpThKfCZnbf6V9WJewuZ5A655B04
iwd7nHdMll6cEGdcBkeEdrmOWldhdfQMakMTDqAVVJx9oEO2vceS0quRag22tf9jwWKMAhsqjCxR
Lo8zgXiUmdaC/MQ3u7vMAynmJ+NxLqneqSFnvMxtuDXJq8o6tpXMpr0JJSPF48uS1H8wqjAczRXm
s9KkwGG/PwDocmB9UYyVf93F/TLL4YWmDhaDzndwS69x12MwNnDyeDR/eHU7CCFc9QZj2k1VcZsJ
cEszyXV3JU1Rw/4CwFpr2rz7vsHMzD/gzgvxdjyUwvhZ6qcCguVBO4iLA50xTx3o8lojf8yREMzB
wJDAU4Qtzc6ur+0Hv61/syxod65KnxPkiwlgcg6hLBqWNNmEQWKfejgree+/d2Px2aLfm1lo7irf
upkzy+YRlY2+ZVh2tQYkBF8pjLoG9E2ATElM6IEz7Ngg5iBCzm1MxZO+9KHrbEXNjdgon2rGe7Is
N426EUpDGmRvWVwXl6Fx232YwQcV2meaKO+zMCZcMqnmqFi4IEviPHSMo2MGQFJL4zcb0JZ//mik
7rEOh/Qm3YqPJOZ5nMV6B02Pjc1cbh0dR9PCPUfBcFrChH2SEbAzLMZ3UTXJFTUVCCuqF0iD5sr7
cSfL2UhW5Z1vPHgoD87IrFc0Zc8pPmbh1g7fMiZSETiTetOsvB4Z/ko7ZLc0DoyyJ/cvKv6FQE9F
s+6FexRGJHyKdm+0bb/1FoadS4ixXLFNAjhh8q1d+OWQnmlnzQPsdYlZHMU0cFuIltj3Is54eDmI
Tsu4yuCg8azHh3W0THWUuJC2hR9jshbXJbCeaqAJm8QLDymaCl62r9EU2WqNIyDPEykiHsF0i9iH
o88LnJvb6/fKppAfqzUGEvktLQyzgDljtCWD8A+iJ7AwsrvQjdbnqplfGPy1zEStK+jdX209s97u
Tq05q4emM87avEnunbIP3O2wCNh26+3aj+F0FqMduebI82ZM3xJxjp3hVU9c/V0p16v3jnznNzcF
kzb0foccWcCuLLLghsdHbUycSRHF11szaAGHdt673vKROBaTBS/eq9F98s0EbR/pF6oCBRoIdV4M
cTGC7q42FJF6gv1xPtNyCabUmcaSMVNiz1ibCehJHypPfMeKnprj6swtgBbUGW/m2DxZwmqulUqO
9ObVhhHAvSnzL9eWbMaMYcXiPGJPaNdXOzDoPBdIFaIhTAQXq79rWMjdwT9OMTcb311NbRMGEWKk
kAcuOa+dCRgLlqk7v2o/GE74EWJUatscGsyutyjyxjLhoPZyZ+eO7s3DXQBcs2GO7L10r0Zer36e
YAJeXV3FiBLIGBWXWjJFXeiy3Z1Anic+4JOqKI85aajrf7q+uMtlYN0KTPq7pSjQHiNTwdxuPSIO
CxC6T5/EJLjsH/cgwKI6dSZKSe5ty2VROTG0ZGTCeVq4ZaSHjpGLAblL9jQncbGndzugp31wF+On
zpuosUB68rDJ8d/56xIhvVTBr4Ec3FPXg/wC5bOxjAQ6qI/C3k7DG2r4lMUynzQj0b3l4ZMQ3pq+
XQneuUDUj4uj0q0IgoUKFj93mzKM8BNJ0z2iZ8dQYe8V+UrxMtzN+KTcWrSgxfr3BrZ8FGertMg4
D4N/saYpSjp+SCGwIOSmsZxlb6MvtQ6BPySPQUC7KDNKrJxn/Zfj2vdTMtLkqkdw1N0ptYOLsVa9
gNGXvcJivjEG/RBOWRktvXPEizTeZVxauWSyrgZI3olIT6Zj/swL8hrTVdvJEANP1faaiIEhkQdN
OGTSYA3bokn+eL0Xw8ADmeJwv++aoftGDsJwLmeBtVwcJ3DPI1bqIKkfzNB+X4HSBDw5Jk8d2/Gn
7XCXEjG1dfnlsAzmUfXFWx8k4oMKMMGDET90njXe0cbrax1SmZdd8cZSV9yKYArO4QoQcvSz7bZf
lcb+OXV/INW4SAP6exjCbDsE2MssSZOrM35YpWlcnVTeAEZ7h7xP2Sq0LYe3VUSi4AgOZ1wY/oJl
rMiQzuRw1+ePRrG8SXvimXKUvTuzZcte282tfhLDUJzqQu0Gdjp0tmCHUM0uh2m2mkgQ1MW5sk0T
gnf6CSgDFM9LU3Z/7VrV2Ep0urKUcExC9IsCEb5ksE56WfEMcozuKAKcE6hKolBT2SnHeW4z55A5
friXU3YIGTu2c+Pel5A6nrm3AMf2H52BkrlkYGpGFkrJsPk7cexbgtGFa5psAjX9wWiMCCPrifM1
Zo0sE5dNKKgBkLvfxSjfWhXebPXtt+Kux+yczLL68EC30Y5p+lenUey55fJlJ0wWnGwPUmneWoOa
GIeoswVD+FK4b+ng5Wc3abytBLuyHfCXTTkTEfCuJQ5RQB4zjKgZa8zAqClozSjru2iaOUbEnPg7
M00f3Tx/BkPuHToPoeeEIaIcGGj6Cd5q2XXvnu7THW8ndWfRXgzyDdf/7vPUedYJXITVWeOIPCLk
7MeglvNo6iJrufZshw6N5d83XXinEwbCpprtS6ac5QTQhPkwaBuoCwmosqF7mQYipsOhyA/6Plzs
+qSa5pcuRWSa2rrDwmztxD/UpUttp8CzYFTacVyBgsXTdGh7nCVJJR+KcGzeoFR+JjvTBpxJG4QA
liEz6bU8GcbX1A+xGXJF0Wd/e8kadL821ylHZWqSpuNZ6c0EcL4dfL21zuRh0VzMIMI8TBwDO35U
eNl95lI4uJ2ZbHl4/y08/zOW+UNhNvWe7GMAFoF8MZm8IXIot3APTolgx0YNQNtjW+BdwsigYmcu
M51ZkHjdix+vUIEZmwIEAOgyPZL8eecOs4NrHbCFYRX7yelevPJvILVzz1xtRGaZLURuIhxobloE
Dwhnr66dyX1f/2lF6O77cZXScJRUlHkY+TjN3KZhm1K2zIHjh1wPn1NivtauxwiS1rcs/KuBHy0B
aCp79qVTwqiaeghEJDsKzsad238iWcEhjhp/p7X6MwLziayqfENoO4H94fayVPG6kAIFJW8bl7g8
p7Y8ykYrvKxUzMlcHoexvM+9QERdu0qtkJWAeB4LDhS75x3K0K1QHbd7gpFPGrxU5fYx7hjvpdXj
jv3+J43I72SkhF16b9gLaz50vQR9M8GbsNlb+IN7N/UZOInp3Vn1jb0Mf8de89dZxRa+A722YwYi
OqEY7cCmoP75aZbuWS01xnTGK20JfxoeDjG74Q86fayCY7BsTJ6OvjD2DRtHz3EeiExrhMwOrkOJ
HrSfFdqqLSSnlptmrtovdPK/kazuuxkUqeCHFZ0ZbKxao5E0gpfJMX9VyvhjSueche5wU9OhbpMn
35+OfPe9Qdexq+McBpqVTRE63VsL/52rxjXgRrC4SEzjBeRMuF2MaR90mFS0IsutFXssOlc0KBid
WXChcSd124HIrFAi2EP9U+l17DMgFQjsn1jZf5R47eDNKZYfe68D7Z32obOrNWbvzjD/hAUCWhGg
zZf2Mu3KRehTjhgg/JtXT/gSPgu77BnvXBrNkjYo5/woMQoyRQIFNtEcONR4k/BugG8VYlfZLWdI
FoI1DzkcdfERlx6jJo7sDYCcn8lAwmtXpGIjaX/xM/HhsHpB8ODce2XOw5steZ6CMsWWkpIfMU8H
kDCbJtmin7lP7WIr25/GP8LFzvZmV/wmr5GVshyRUix+F4WDK1kA0mAHUPQZjqfbubeBohf0wCOg
EMNz0FfU86soxEWhYV4YzB/SEEuaBZQlQd6NqC77w9Lrgj0Ui7whjK02gt+SfCoAmvjMkoE/odQE
+/JswuloJ+hD3biOdB1/n1ea+jR977zgiXiI/TIH6cka2vsahYni+7Z+zJY0AVjgNZI7ME8/ee5P
XIQL8hB6dGiAmsMgB4wWhG9AhPtrnHKCm50Z7+PQeTAlRYbVqYsVEsIQZPJ+wSqyzzRCuBBrvWe0
O6FSjl8SaezS/xLuI6rWc+VP73OGnK/BerHJWK2wN5cdiGy0H4fUl7skyYEOelApkFMDoywg/a2L
sNFfvXGkJVpBfsFyPNT5D8epYh0cuQPXQD5q+5A6WE3rDLhWX9LY27ifx3TZuRpydUwjBI1/1cGp
7x5wbY1Dhsd4/FnUeCx8NMIWCUNnlexo/8NoGHiJnsIKE9s/pSAvPJfzmzHyJkqk4wCGXkNzwt/a
dDU7oIZ/MJiPgy4e/JKyUaE4mfSMJDFhaYuie5dgS7nOU3n0x2NrhqQh00P1LVHvdjGKiE4vQQ5h
/kJDioUwG4ZdURJqlRLFc2li58FDKZRpXEGDbf+JWyZc+HlvthkbR73gP7P9SqxB1fqRMdbQNZcA
DaGXW38K9rhjkhyZ2pBizATyNNuQC9nvnMPEdLe2n7r0BQ0/k/kc5+Xd2KKYbXnttTkjJhrtT9uR
j/OorajGU/qwEPsHM+OU1vZyLhdXRM4MdQ739WCKlzZORsr1VO/nSX7JpK+OGfJCT3KdU1Z/2zE5
BWLV6vf1PStbeV6y5isEZIw7vT4EafgX2/zHAu40z+3fsyDh2J9hKZlcB1oVASuAZWd682NnKdBh
jAga6RaX3q1O8V0vyuDR0stFd25yc7F2RRhdy13XluOlbd0n+ND9k7NCfma/43G4KMbk2ltbZsQF
FJ3Xxg1h/ZiOsw/M2oqEKepL15C1ZmAcrGtOErwH1aFxHfcwUaa0lUGoOBqWBRzcvk1XrzzF02GS
OL7DQC873St311pGSD/dX1yr9g8KF3NkcLlvbGOtmJzzirQj18G6APIFNoHZcTtkaPIH0R6A6ocb
hMf1ne7xAfZn3rdwaxgWf88sbEtRh8TeVseqcp859dnAs+NwnU6catTLm8AzoeeB8ypi9lRNnZ2l
TQsmEHxtHBigY2p9drzISAmGuIaZmRfTQGdlLYV716JljrNW7RbqRj6Tu7To44uXFW95P53zqmDg
VIGEBexAtEb2UgYsDqe8+oZktp+UOhRz9ZQhWQ9S4xiWzCJGd2ruAwldKUy32uPWhjGFkzrU8x7I
GljgiRl27cB38aafvnRueQdnWyEb7OI6O8Rx+agbEHaC+2BnZsFfM2mv2kltmNTlybWbrwY8+DZg
Uo07j+W3j/rBGszffmxpkFkF45Bhn5mtjzRcWdE0+uAb2+QnKOrncmFL1q1LdZtSx53CtzDNvmOX
KBzbRF0XTtwVtcjJ9xkzlC6cN8Q3ACzL+TQhrrMT52gsDBMDJb2Kgb4GI+GRwAJgUyp3OSjErbc5
2ii2Qbp0gqG0R6gTDsyrTuZn7WS4hNKvMEGzuxQVTM00SglMOvgU8ATZebsY1e3gmYjx58A76wLX
eG9ON9HIC6RE1DnoU0dWxv97CJjzPyLiiGj0/cCz1yBCQsD+IwydqYwy/i3Ka6qpl5DreHbC5WtG
ab3BFn9pSDq6E7kXXthVdZG5eF+UCeo4c/M/0oY8D63ZfAwGSqXCClhKrzIrkm8uDnwZniaYUYyB
8b3RCu7y7NntDPEEltbjTO6amy0cgFREiWD2r5GRVoyN58J5qBPmtXUDMQh6y5ub2w2bHKTZLQLG
TVpP94Yz1ttGmPLIRqu/b/3ov7JhswFTVGLVrKucuXjUMYo4Gc7+LcYbGf3vb579P2LbfEHN64P4
ti3Hs/8zINrmwkaNY6Cdc6S3Buv4UdyM4bkPWNaD+gH3LyDmLN1ubnskD60d7muktBSY87krQJTY
LPTQwiX7wkjpxMjK21oyO3ZdQWBGAtFIZM4pbwnnyCeGpnaPUG07Nm27kwCTHt1RYpg2p0NYOc7F
bkpCgLXPXrVKwpdgNnZoeoNHOU5yHwDI/v/kr5nh/4j89hmgCGFb1hpk6Tn/cfWgWQTRYiPVJc0L
R03jmQ9NnF7ywUjfXdbezAsT9noVO/kWy8xHV6Z/dT8hDspo10WZSUZXNW2SARg5Qk09czbV810B
ugUXUIKranTRpjI7/BchvcAXQ6l6TomcOWKU7x9Tj1+sHvyb04AYKUi3uVJZfNld/d13+gMo8woG
/D/snVlz3EiWpf9Kmp4H2YA7AAfaOushArEzuFMU+QLjin3f8evngzp7KqXsKfW8T1lapqlIxQq4
X7/3nO80whvrocK7yySnE/HD4Bpo+lpy3LLW9ly96XbzVBj3rWbY20WeuAnQsK9MyeYqS1HcpXFw
x6mdwx9NngsZ6gClWPpWkSqDI2yrlDMMMH4NouKlPaxURUiHsfzFboBlVsapfkD0j4WuxMRTJg3M
O/A0WQvkaPJb/Yp+8nwYe4tipMiHdcU5eYlm7pk+QA6cu4AedUnxlzniFe6ve2Uhc3XJRDj74XTM
CH/YVwb53ZYcXZTAwXNhhp+i753t6EDLalJEdsFCeM8F+eXfA1nTxEwgLvegXjTNwHZnGJe1Ti1W
Q2iCr7L4lfbf4xsrCSB1UkQQ+F0XAfx3rkcfmA/Ig+IytBjgAHN9nYgEm7b2wqAPYeDgNzAuvv9r
zG3jInP12ylV4RMvDkR5x6oqhwe/KW1vSGEBfQ9Yr4rePxXtC5E8lwIF1J7Qr2jHGMd9AbZKST4h
Vy1r5AhzsxUlN+cmUEJ/7UCXrM1KnSUxrZdMgdDDi+aKCbnjDaF1RE5nnYxyRpFtN/l12As0Pp35
qopBUdgzi5mWgR5t9Xc5jcau7fXR66GT3cz1G8TUC67PjNCCfD4LEZQbt0IsAE4Q1FtRhTdZrz9G
RZTAdgFvFC6ihXopnZnvQbeElHl2bHRv+sgAs5H1fTJXC3SybOhDQh8HG1I96SwhSTxeVosXep6Q
QicaIYq0XFYi1MWD3cCcn9Bce3MIc9GSc3OAaJZfNz3Q6BJHsVerWOeQ21so9zEM+ubAaCUYEvwA
VbL9vvj929v478FHcf2fMbXNP/6DP78V5VRTJ7U//fEf90XGP/+x/J3/8zs//o1/nKO3GrzgZ/sv
f2v3UVy+ZB/Nz7/0wyPz7H++Ou+lffnhD0tKRTvddB/1dPvRdGn7/VXwPpbf/J/+8LeP749yP5Uf
f3x5K7q8XR4tiIr8y58/Orz/8UUYpKj+218f/88fLm/gjy93L/lv55eakebf/tLHS9P+8cUQv1uG
YziuKXUhba6tL78NH3/+xNRNS+d/yhaudMkuZZ9qwz++mPJ3Fzq14TiCnUbw3y+/NUX3548cl4dy
hOUKpaRpfvmvF/fDl/jPL/W3vMuuCdRtmz++qJ9WdN4ddAcLiAqBmkpCKPwxULONrZxmOrGMgOBO
qUFYW5xYB2W/zuAjBtUYm8yhhR7rM4rE/iKePpaAeQZazCqIn0DCv0A+rB1X3YoUTM+MiZi5rwN5
1UcZoP4Yz88HBqVN55aPleu+VQS77xcVsJnvUcdaK0Xt7OnkAIB6eMuCF6rJt9CFk1InZI064C+F
Syd3ri/ahMQbiD3oUA0PgCTdKAumcl4Wa3DW0mMivlGaIhti3pdLaTXq6lMhzI16kh6NMoKs4/Cy
py3hwRmgcjWt66x/jjRj796TAnKmbv+0K+ZeaaPvKpcea3PpDt1JoDWybNLGqNA92ypvbICM9B68
/3+P/U/uMUPn+v6/32OczV7a6OOH2/L7X/nzDnN/N6lHLJcBqYmVWvFgf95h8neTeoXEW+UyeCal
/Z93mP27JZcyWLcdW5fWclv+1x0mfifQlsaIbprLfWvJ/5c7bHmgvya0c4e5FNqKJzMNWlZiCZl+
e7mN8oD70fhffaDGuVejjxUm2xS9CwaS4L9twZl5oUJCnivL7IBP3l6PVlxAO8BZNPt9so/b6JuL
wx/ualjuJX2BInSNX4Rc/xzfLgxLkhgtlE40MC088VOkbj5bOcmZ6MeHTlgkEZmeGGl36/FMFqc6
FF2q8K0jouCNvM5zh3wCmfWqSCKIxi1HJRWxQxXJc9pUu6ZlruUH/dVfvu8/l62/LlN//xB5kTYz
aF6grdvWz8tUX3RJAJVQI7t8A32JsI2mnFaxHrwlPvlIgO4WuTmIUr/Ng02Xhq8pCERbAtmx3cEz
M7Ev4uimt38R5Ez48M9fr0XqtWVLi+xri8Haklj8l68XkjwD/WUOZZpM+zDcOet5AS5G9F2BsEDy
OIBzf2i64CG0UhcoxhhuWjO+QlRu3nYcLg+Vi0m2bZL3cZgLVGP+Jdlm32KORPT6QUs7iuJDpUSK
6p3VEWtJu0JGeXgcAWlD/CahoTSNeg9OJ/GEFhf7pkM7GJEyeDN6H/MYIJKMmtnLYurcUebBAesb
CRtKNWcbtIhBMKM3S5leD2OOIiKzQE+p8YzW5JobxT5IlTh7q1tUQCgBXTIWdzm0Do7Js7+d4FWt
cRGcfJgWJ66xPV3T5DRp+LN7+g+riJSyHZQMf9uNpbjCUUG1O29jUKM42iLyHIyi3SRNR7WZ5Sep
FcgUy4JmI6rQEPX6JdPC8NgRxhXPkAsZdSSHJpjBcFfdtG1b5lMaCBcbiK7y6/hEqyHbRiaTBTJY
632f1Uc30b8aqV54GtwMJDrAIOge1ofcJhQUNfcRSxKAYJekd0HASpfJ9GyYULdSRVJEMgOmMdFg
T1W7CVI8xqFVXCTkXZxUB+X8F1f7TynXyy3JimZL3ZKAkmzBgvbXa6pG/hgiQCBmgeNh3tcXhD2Y
u85URwo3ImpHHCvVkAoPwyZh0/74TrxBsIIebnz71y9F/ncvxcV4bUpX6fyz5K//5fKmQFFZQNsH
oUNLg5viNAPzwzKACcAwTovCxM9HyYQTtTEX/lfyS0xvwHBMgw8vDx4K0MURphg5lSOT9ydicYIj
uQ721ujUp0Y+PXkv7SakOkY2H99XMwSfYUASi+R/Az2HonkIyfOM5V1EN3SnDfXpX7/LpaT7cY0G
NaS7BIu7bBa6a/70gbNA1jozItrdgZueOVxUJ+12sGegLwgdNgGhwiHg8VOi1L4XVboLgV5vgQYQ
gkyg1C9ezU9thuXrtwzdoMXgWrrNRfDjZ84ZBTOAFiHxrV4Nw3iXoZI3HWpw1vHUC4TdECKGiJLk
S6IaIpREqF1pO3Spl5YPDQztI23a2evKfpFD/uLlsYD9N58WE1GyJmyblc/5eccows6hwaNxnnsk
jJixUccpzXbmsxrRfM3Qv5HnPtmAYfYKxcTKKCXsqj4LN98ZPwA13jofgL+5+C0YjxyZ+0X7GW7S
Fdc23oeu3g9Z6mO1GQCHC+eNjkBzLJ34PPZMPTRwE+uksa7pfnZrLQK7rZ1g7xRP7yXgfhRzwWlO
reDrODo3eORWSVGk3xwV3hBwAUR3oFsUhOknwvJpcUxsNVFOZ3veW/XcXqBnN4D90Kmsa7IsyS1T
ESpWVEsrn4FVUGn+sYo7sYnn8qnAcLxx/AIoFeok9vcx2Jdj/2qMkbtL5zueKjkWE5EoxWSNZOxY
JI/UMbyPqQyPpj5jYApoiIjWvij7QOD0qSc6QPZ13PdvsZEHR643a1Ow1GN1YvZZQB/ABhLth0o0
J6er7lGI1fc+Bt1Aufuyzs56Hqo97RtnhfJ4AG/SH6GcP/pBa0D5DHs8BvXMxXxt4t3hZq66TVxa
+tdBMK6wU/O61KDhtwvkJKHs8JR014kNDrFES7SpTepmU8KoRFSLlywCOeuTaLQmdHwL98l/Sgdo
5ijTC7dTIFBRgxruYciRr7WqbA/TOBxa7Y7g5f6KRIfXlE+dGBv3KqpymsYi2vtz+eZ0g/ZgK0Z6
M7pELUAtzcVEGkw37mej3FtcXnesgg9tblw5egu/wjfPSdnyvAJ5hNvyroLe3pUIpldZozd7MZdE
fGIumzc1CWob1lZI85VvH9gFPXeOX8wS0nQ9lqSfdABuI6tS7C/SXg3hO5kLzcNYyFsUQ7SAfWiE
o16hYQDKdV0HvX90x5vvZBinsh6BBj8GVpNsex5R1Ooj9fXmEJRI+lB/tmfo7dcjxGYwRXOBFwmX
gKxYToRBZmQ3BBtnGAPs+Rqfa5CGKBLjaaXrwwcRFYcw0cgslxE0aUgHSHqwB0fhkfvyRD90K1md
CJ8IAqyUw2egc3CZdJ4kU9nKDqIPCU9+5SuE8xqDcYacWnAMBmfJ7UIug8w3PkwM8dcxBJej2TsW
EqNowgAmLG9eIhmXuCkv0VR9UJWmr3Ga6MxO6voOC9CWj9a47evK3eVBaO8tXyeEXKIdtXy1q+rq
M2nCA21mbyA24tZwa2aqKDITrRuvsTaZKxdJ2kGQR8lhL+o/oDJZfngFLqd9+cVKu6zr/9npWI72
allpbVZQEJmCwhIOxI8rbV+7RsG9D+is0eWW0ypVcDiSUW+EZGFF0DdKK8ItRrRHAK8fQXa5hJ/0
uzzDJ49GAVkkzgcDIBL9J32ty2f4lf0vVlzj75sw4x2b12gaLPGu/tMRImxISW863Jz5SBvV1rC5
TCy7VedYmzgjfQHcKe6PGfJ4Glr+LlflLT4Ibd1ClvtFxfv3rdKxOcRgE6cMt6jIf/zI7MpMQYNm
AdctGia32ZIW96v3K+l8/Pi9KCkANducSjA+EEf745NUTpoUSafAmM06aoSaRHHkveZ4UUUFY+7K
gEDPlJgOONygqLOJpMn6d53JexURVOAZfvrp9hW5xczVLmpG94dMpEfTXIgMYV6KfSuNnTu4iNQl
7M2LYNfrVn9hT+N7Scb7tl0iRWpOZnipfQG9dZjeIqz6J8qUZGMNJNQ35cIdSQf3pAcMTzS77Hd6
S35xFGNC7fS5+8pM3LOVIY+iv2t8DCPT2EbklDUDBkD5PJiNsV1A+GTBovB00xd6zenKrXkBEZbv
NcrJIV3Q9yl+SXuKPaIav44R4VQlYQ9i5ghQVb4XDkF3mKrhVVa6sUc8JzOKJtOKzfNI01hSuW6j
OvM3Vk2hjrn76KZEdkpicWYSkFN2JxLCxFfElgQG+5nyIqsVh47JDZmXDOTrAOkeooQ4bIGpTSK7
Tt35pqrNM7dAcJHX03liSoluNwG9D9PZTxFqMy5D7JQ45z4nqNyZTPKOkgRLbJ8Y4HuL8Dawj1I0
JT65U1+60WWf2dBKe58QZDRY5hjTRGIAWviNdobJRb6h7oMKXWCQUdQEQA/5PNdBA6eS7rh7wU1h
77U5P+umAy9ymI3TgMfBFml1DJeJlEDjSo8fV9Hg0CWWsqJVjBo5cExtN5Kzwvc4ZG+/WGWMv50R
uZyllLrBd61bgHN+vJzHfsyHDjzh2rbNF4nB78qc+2813b2DLehTGW+tHU3HPk7kzo/whKcq1y7S
qSm8Kpn5uuLltKbP/pEcsGkpouD3CAVvgJnFhpQ5nLBOvB9Y5I5cMA0RYM4iUsrfwNmsDJLinBY0
uYm0CmJ2rXYssMyAoaXVfXyy52+u1mNVoo0W689Gm4UHlapsb7biMqLLtRdjffkdCgn3Zd71sE3R
7l4IiW8YZ2Fs+kCyC5r82UecGpAdUHaxY+qx2CKaM65AGSkn9GFpJt0pTOATVQaWdDPXBMTpCvms
G5vbsL2MaxBx/6SszqJ8xRB0Oc6mZLcZsTtb1U0q5xe9GaddQNR5HKfc2haGMDhvza4xQcYMQCVL
AN+p71JKBrB+EYHmo0UZyE7TJo7X8A79XomtaHpalhUSkdT2Ry9x534fGQHyvOKcxLCZ5hroilV2
mJamDHM8McTsYvrCGxk8xnLYc20LzGapbg2n4AgsRxikOi5XWaKKK10fGp/tH4iCJqfWsE6lI7oT
fkxMF+kJ1UK2JbGG6N8KKPG/vuykYyyHsx+2NyWXFZqmjqSXjHL1x+sONFk7kZwAn6bqcBXWJK8Q
clQYj6A4Mfo1arEgvIUN+5ijI8g1AQ8QHERurJmprxyuSV1pIrzlbneQAwne2oCMbg5fRRFp6zJi
Gi+Jckm14KXw4QoGBACToRhs4oYAygQfMkGTmueKQgcPUl0Dd7izQvJV0ciHfvBQ5ku4ZHfNRrbT
3PSmGfoRuw3KgXomuF2GjzZjirX/pNFfOrRpxXHSMrZMgUZPNxbzHwl72sS3EIzEHUxmsS3TJc58
0N6bhohWe2bRsNnegUtQPEGenWJEenBo96lKwm0Xgt0obeuGHvPKj6a902R3kL7xEYa8eMDQFARY
vTIQNb77IaaGkWPjN0tJQMymbb3BjV9NqAAILKLPnJjIzGS1mFvkqyyRcxnWqtf5eAzODJUmPX2h
CUYYpeOyuBszYCoYOVYg/QGtwrjhs9RfyrZ1Nl0DtUwL25NzHxlSbXOLuqKbk9t4KNDqzBKReBkS
IufTMqwdmoQDwy5pPjVZ6TVGNR4w2SNIBt87Fg0il1F/npD67ALcZ3pFyGxl3WFViTwfFJYD73M9
IdmMepDc7uL805xkQ67AkvVp7bpJXYLOOdLVFKugTvKVHgfPFI8XkI/O2JbYpEo+nKiCyCHS4qRr
9bFDfrruSbGg5YLygk4WMi7sDWz5yLm1b6xAT6QhgcCuU3Pdjgulmz8lQP9ATiovtu2rohGXQOk7
Ass4tGlaehlj3oSQAz8PCudVKLSXOqhOgF/QwPAwDK6blYVhhXwyH2oSfZG+QUKmYUHMuwNxRkSG
Z52D6D59IuHlbi6TowmZF4jvdTphf8Bh85G4n2aT3HCRPLkoSogt3NYu3i60MpDulGSOCR4lyzKo
y0H1PjRuT8jsFpwDQraeLq60XU5R6aMuwz2sRhujek+oGjPrdWdfOy2++lg7Vwv0AlsPWRla/4E5
dp9A/qRG5/8x0rOM3WLN+R5pBMG8nOOSzwGT1UqY+UNsrBsVACzkpx2OyLUrbYLNwuAqMOIXF6J5
5GcTuMqREGy+dtlwOfDJ92tL3YyRybNQsqxHh/slGf2jP1IvGpbDQX6W74KgdGesT10rSto3Yl6r
AUObUYCsaMjC0OvncM4v5laJtcKUl0jrNjDIi7WdU6JXxVYPDOLhGishaglvwmzu4Y0UAIrQpFcZ
QUeWrTFSSue9GqzXWfI4HD68KFTzmuzH3CuvZtZEz6EWBHvtQiL1n2bIRvinvjNQWqr0bN5CIX7G
fXIMp+j+++3KN4hRBKqYCjll+7aF8pE7KXeWWznqP11Uyp2q+cRbh7Mbkl/0sreiau+5eS65CAMY
0SgLsPtstYDZdmTyZWhpjY+zfSk5I+D0/KBjiRXPoFqj1/sGuxwvCS7J66J13kGhZ+vJJtQnQO1t
y6zzihjkS8tCVFvJk1aNfC24/QmFWVf4vQCzB8hOGfGS/x7Sh1wlN9bUkVuFS98JdWIHSHsqo4Vd
wdMiwtiGCQ51F2l6HhAO3yfxBu/cjYRhxsYDj4ZjySqY54+mm9H/7weHTlUgi8OYmLwZf3wRDZ+i
LopHZWenMatfRprlq0g+Glrz0jUOVnlXUDD270HJitWI6RKd1SYtkoKylC+alvzO6c0Pq9yNFjlY
eZqxYAbJnY7ggayEOzcN7ipnCeVrWOWdEUJUvDAKtPJdj8fbTDVf8xnnoKMVgD2paTlAXgg9glfO
u9UVn3o8xzOaMp7e0L5WpcQkrNAIIWe7EaXaM8KH9jIRFnIGicCFS9wJD7W2RWUQwBhziROmuOo4
mZsTzZDctNmHEoBks4PmA1KnsWjlMCStOeehFmsXm9CSU8gKv4XVa9HhQBWoOr5eskd3ZhLc2Mk1
/m6GOFquEDund2WjXc8Wrvyy8itPs660zsINrIfmAq5+DWOoKTCqXG+q1aZwxrcyqfe0AWh99QSl
zLjyod1UkE/rz9rhktVltjHMngSK4AiXZYmc5UqN1XDnJ+09MqIlRbs8mX5JNGJLCpJdyDeQnyc6
+9vRxq01W1oKPOOx7FyiUqFsYmTFjtWRDOVM8i7PxTcGD5KgDUW/pRrgfKBl64rt5MYKcgrXTG0X
mIsDf5WXyPv7HqmeM7owVralCKoV2mouVRWAfg19L+n5soIqAGZkPmpk2IG7T96zcaRjEbGYwlgZ
dFhAPArwsSAYjt//xXOJJkXxN1Oi8AWRDcnp3+Aa4Fu6p5J+IyYyWdsUzPjpJxSJkCao0t/6EndW
MqQXc4g0lz7E5BGZhhUi6lYEQB3c1uiw4ZMS1RbuZ1M2QAN9MkC5mNrFnKmxFqQoD2FvOZdG1l0M
SLZGq6HHEF4pX3+qdc1knURbyWz7KcFtuMKG4ikFp8Ssy0fLUt+MiT41XTk4A5qDeE7suhiGZg5S
bLQpAN0J8hBbF6p/dMgzkvxEJwFHc0fU6G56ZYmK69kI8jUhUnlNCHOLLHbVm9A4UXT50SMGZc/0
vzqZ/lyTuoh5M0QWqosnn7vbmZraS5zyxbRyTyvqbN3THYMX8q3wgcHok3FMzRFH6iIszFhVy5bW
Y1fJxzabnt0Q2kw2Bd+GOrifJjZ/Mw8hhXFj6z50pTgb+brIUxgMvdzXdog3GVxjUQM5mpVG7HJs
71SQ7f18YhSB2ribP+2kxuUEwhDFEV5sVOIxNsV1ZTPimUV1IqAIs6bFWKiJuiutrGxUboL5EFsY
IQrQJmeYRNMCC5Due12ikXHHlsiW68ah8ZrOgOWVha2zg4Oku465adNbwGmk2uTae6qH9J4x5a9N
pvRsMifVN9aOgu8uwWxam/XLPLBPpmnxTTPB87SNbq1E5DyULdMGbj96wsML/rAFhWXlWwyq2YBN
IkEWHdlXqPbuGvT/aJ6wfQ6YCwKTnE0mOVvRUsMVNqapAZJP1n2Uht1f9i754dNF1nD/+Ya5Ax5D
5WVT1PrI4GIE+LHGJZyA4zRCndREZewyLlK0W3iTpuxgLtdpZLiPgQue3yJoRJ/4DjnOfh0RjpNT
+dK5kMqyTEddBFVt5Zb1oXVpd1YifRlc2qYG77jPMHclsvX6iXeMdYVvCPzZyuW1cUQv/XjTIsCi
8eDDjsB4kXY+VNsqWhmjbawjdLhVHcWHbq5xkMTxrQGng5hEwWNp93mmb4gvBKNFVYkBSAVelU3D
LijfA4KKHDJObwGBgTKf38yq+pRFpG8lkMlkwuxkW7nFrRwkZAvKNZ7MgSDHJl8TC8jajpt3KsmN
mIButiH1S6mCwzhIMuFp4GxVxIrGgs5o3QAnXZjPmaWBgxYmQ7wavH5UkxcKaSLLg25tQEE6CeMm
qUrwoAxHN7ZlHRvZksAwALYpoVT3ZqYfrJVpRdUeVf2DICsnSKRYSVQf22b8NPQFmVTa25r+rMeh
sd1kw3NZgpGxYdBstanfZj3TcsvWQT30b+CpwquqrBxSKYhXhQTqEe2TexWKnHVL37QK632eV/2p
EALuuTOcJ0hZcJS3Zi5otdbu1jBEvNdIRnJ9VRzQWJ57TqngPCwaSQAyVrYJWHfG1Fvo5Pc087Q3
oBljQRaYZsTNpMlHsi3mxXa1gD2CSyPWv9JVO9oGUlOYwjRyFI5aJ/w2xRkBTTQjBBddlLrhTkTJ
W1Zx0ecDRwM+6VWnvw2+KjeTzM2tKKz7fIze25ion3oGGa3h6Iqai3K0qdihdlD55DuwcziJgqsy
QRPXZURS0ZanRKzbb/wigLoE/XiX3vspTumGycHarrgiCiYIk199GxfTetJaNzam0pWE2LQyVXlu
g8Y50E/H2QivRrk4MhHhjwYLRGWfEFFT7A0N9ch0igxBJ7HDE5gMbcOBHvRJNrFicYamiGcVnfXm
nSkWvj6qSgIFyFuEZ5tAM2uxE3Cz32emqtcBnqYR2uUaWHOQtRvDwh7oz8YGli+m7IXBY/b2wcka
BPdop7lLSnhI0BxLE0RQ3Lz0LryTJM+eaz2hIlqOcOE47qI2g4yB2zKzjM948RGlSVTR5WK57acD
TS3g0oNBA636bFpQUYlO5gDVhM71RtrpdnbxEnEoecyHAUyyRnqdAwgQ3Bse8eoAIZY6hqhU5Zbf
0joUHAGBufZOfh0s8YfcINkWx+tzmxFyVw8ULrNhvHaKFpWafMmqAYPWZF6xJnDscSZmTx/RIhDE
zAeLBbyvlrkMi1EAs3FFD+ajxVUPnsvZZ/OMOzyLnypSTIgeqlZmdzdV9e1oAbWYXR82G8RBuloM
fvVRu4gDBQXLAWBQM7IDxP7AYdJGVo8IHKQijMq9LsZDUCEhi4r2rHLozZHyzzVWwLJj/02adjmQ
eb0EItuMSbwNuhb3/8qYrE8C1+oV9LIMb5HEN4vJMjWIDuzLcUeMc71fNKXWXN+QxMyWBFSBmCny
bn3UG1UNrb1C37GLz+kc6+vecMEhiMD8Wrp4X7i0AL7UPRuo5H0BPNzz3UU70Qw0oma8HTVsvVIL
7D3DLsjjbAcVHPx1JNPIixywrIZ7NgEuk7it0zl+ZHTIty1jdWlBvmczXdoVRXFJUKE1duN2RJ5P
7jx5LiGj6oUT2k7I4zq62J4UeOXAiD4EomKsLdx79D0jAX3Ta5w010FDnlYfp1hoKeLmBZ7mhzXc
M6EuFeUXLW6gd/2ERdG0/DPwF/Z2pyHPQRGlMWR3hKSDBQH2tPwQE1qa17te2rcaoVGEU15Jmxqo
iBrjVCGVdu8NxtkbMbTJmkb4fjCrZltV3QOO5a0fSEUgHIlqaavWBfq8VchNW5WoCUJmVnuRtV7Y
YVcxo+xUZPMdsBeudGN6SYCVNTo0KyRSyTqtsteYsGgvTMRBM+hGar08OuaYU7hEt1XJI/fgxVZj
sotlN2Df6y9GGX92Jgyp7wpApbWeOxRELZjleYCgjkVMA87is+0DXTcmJ/bKIHibQxdE42Blq3pB
jEv10qsmOiaa/9xw+jz4jG1MjVV2XMSHQ93dsGE++0tLIrGKiMOGxSHRrHe0Le/b3Hkt85cZirOX
u/MzkZM3VPa4ptrgWGMf3HYRqG65s6NiQObYM6JMbbYvSi2HPrEPd4kodCuBVmAWCXF4AITabmfm
ER1JZUO6k2cOVQ+5Pg3sLwVjLSBhHCoDEQHj5XAZYpJUKB9nwYlUipOKCK8LLGYxGM/OTWvc0Dj7
Ck+CFOsagk4aqiMLJKP6gG4gfh+3ke+mRPqzeOuAMAAaj2xybLSDWWZXpW+8ZgyR2zZ4h2jg6WZ7
A++E8ouIupDjVQvd0m7gnnRMMIfnAu3bmj9P9ArAc0TTxunZELGMSG2+oefZbWG3vDC9nHYkwh3y
XLsaM3VdGjWkFoOEVbByFwP8Mdow66HkPseXN2M+7OZxQ0aYszH8+HWIkKU3cXDG44tHiHBzFV63
o3nCNWuemcydZ04XazIwDqWbJMdAczxscmQgKnfdYVCsQfhI3b/MQaV5jYOvXPo3eljA+Qq8lNe5
A0POqtNcQb7q9+ySMr6D0/GYE8rlmND50uAb11cqt+MMB4ZZcA12onrIDUyGWobHHnjlO/ay98iK
uHphK63dcEy3SW7fJ01Dgo+jblnDXivU6P0ICpnuQZboNH57UobnvHuPQfaoTO0RqD/TqRKXppm8
+kn/Sv9a35N7y7pVk/iZ5lghltRNY2F/WTXlY+nr1ZpqPV/jHpVz9gT/miOItnVmcuIRCWyF2T+L
eq4ZeAflifDh4pRSbva+Jo5JaUHCkIsgTP+sl9/W2+6j6mxSiSrJVwqPuNLLtRKLPKKNnrsUbb/V
wccpZa1OA1HjzCVGuCva87Ao+qRCoAH4q9pkorHXBBV+BQFzUFk249jg3kUQtsoDM9lZOPxPVu0c
iuRRS4JoY/kmdODWG0cNK15ZvQi9xvgIMWdbEdApWdsMF5+NpkluSuTDtajitYgujIo+GLFwD61A
wKxQTq6jXunM/i85aWGHxXLCCdMNkAg3wwaJHnSsLh0JdO+h3Y7ihkAl7RQDRlqDI8M26ltynwUT
jvq42yc1HeM4dAn2Zr5P/4rgQ0h9HKPc9izgUdGUptbVxLg1Kw1Jg5rp/+p39MGBIhJ9UDfRrYhh
IdnqAaIv5sB1ODj9xlbKZiQqCi8qYXFbQ7sL6IJpWe5cWC100bk9zhmLQTgNTPlj6JAr4k1vphwi
sx5okAkZNdXZs+uPGHxDjT0VI02qtCeF+tDDA/lKla0fraEma0g0sEuGkTvNsIxLMBmXqZ63u5i0
pGNhIxibm/EiTulTcDBUeHHNM28aRGGgqaMQ1ftox+kWViLRFlPNMoNFHGIZiYt22dlb2xKvVjpD
9lpMkdnOFfotW8XFDDNzK3dmRZ5gZ0Y3UYhMBggkRwXy3JXpqcUGWprMVttyPtYGoYeRO926Znkg
CZA8gHGC/WbQKZuQamymBKQsOqxLldCujoOrqTPTLbxRYlDqlD5kXsTP5pKrXKr0IQEv6bVJ801b
+yDM8IQS76VJSkDL3UaOdY5yebBG9dbBJyrcLAM5Fr/moX4L5QJyLO0pNpH6Qtb+QPV8axQVOpTg
hGZjFbVm8dH2w5KJmqT9MxKYbFNPTOwYNcoLVsiNY9XjutuIVnsWQfGuAVNhfgKLgO41QPe0qfdO
Ep/wokTrbrBNTKmbBucZa7OFfIxY6IxWZwEBha3G2fUqs49EV1yRC3OcqUaYgEAlc5z6KNt++ZDp
kFnFeEne1oecuic3olKrQHMR04SHGsRgxMVzKerosUztZzYIHI9ufZVJtoq64RazF9uupK/rWGa3
1gNF56tx9Q1xhuz1mkF2of01Svsz8Dc0R70Jf6E6R02486uQRnTCWgADNe+06yoPHlL15ps6sQo+
ZHN8CyuVmbfCBp+MsSkA0QueuPLdC324cmJ/ZjElDDyO9T3po3QG62ZcQfm6KfumWPcQrinaw7di
qi97iSnH0Rlg5I1jE3AMtEiXIGW1LvvUJCQMXYtfAp0Od47WlNvgOrVBIEeNOYB30R8TM8QklTmv
QF3AK5ec9OeIZxmR2q4psD6Y2N7bQhMnFxchMWLNplEgBqbpqZpw/mIf5aNlH+/dhLyQAbd0o9O8
LRT92pRwEffOavuL1jmWZk8JzHMLLRsp5HFO4j/BA55tnLyhGFAPuJy5JsyOufJDZbd32JwQjhDW
zG+JEXIHbFpNwlxigsco1DWfAapWG1xTW+7TY2112tep3yA0gsZDqGZdtQg7CTck2QhaQqvvyS9k
5em66mCVPcLknvNylJIfDtkUDhYl56ogiHJDetKqIafeC/FELtbqh//N2Xn1Smp0a/gXlQQUFMXt
7qZz75xv0J5Ezplffx7myvZ8sqUjy5I9ntnuANRab5wZ2kOvcNBcloRIFSacd8W5li6kjE7AJTy9
LX5gHgKOYEFLONWGkfowGnH3Jg8ZJGgwoXRxadRzk0Hai4ILc3JkqLJLThRNhVt6csYdHsGzR7FN
0BKL1Y/UNEfcCk00Bkdw8Ts7Mq94IN/joq/O0VoCWDnuo2jq+6ylQphMWHrbK6xXybhwtLn5bjTI
IOIZfBzMa0INYWWG1ASlnJhznF2Ft7zlzQxqP346wksulBPvjdkLd7UNm5OMxrcGWPBgTjoBnKTJ
po96bPn2F57EeN/GzsV0R3oC4SqCMs03xTR9anu47+v5Czd1jZIWRbxLNqPK7eA2JFuxVJTXlJTK
Dr33hg+GK1d+9q0QZJPTDgdLf1B56BzoGT7gST5gPyASoNPfuzh7tvQ159cV62pcAp9ELpuUVR3j
wdhXpXssxqT2EVsQim+tUZ17UropoVe/I7+YFqcm8u3AoKx6zW/wnpeFTgUmz2LSZ6Xm6CrG5dkb
60uXUwgzytjhlCZjuI5/Op255lKpb3WiMPK4yy222Y+JAKiSjQbRGrds1cL3V1L/qiOc74bNq4O8
AzezOE506gHdED+7byL1QOf4LpvEuAPogmHACYJwKGEBn+9YD1C6AV1vWxKRdu04clBjCzVR1BIZ
4i07gp7Lref0rx5lm49uJmiGmY9tYzi3wKIH6oJoxnSWN4tQEyZCddNJzmcqK+MdGq0TwTekSFXZ
S1WmtG1m5ku3dpYMoLOipAkVYeAPAuHPcVmhnovgZQhZWwz5jT5HxkbkZEhgPyK6Iw82sNMNqWZH
1ScOnFf1la4OVAatCk7vmKP0g0I7WBXbpB0qeIxifE61uIiERJNJPxcepLHuBNAW2AN6fq5pjzEI
Iai+aerowv3FIyeBxJ/0mirkyRchXMI91ScaCUCIIX2aIlaVjIuFD2ZDJhfJ5uVPTU4fMk96q+JS
Hru0v+fwhFSOYNPrQN+qvvplL4h6iRnCm6A3fU8SaaUp28xT8tolkKqVQp+qSG2dKfPj8pdG47GP
iH9gje2/qyStL0FpozTv+OxIO4HSYedcXqa0sw8JrmoNwW1ntrGRUmwKT2OIBWHQQ/nYI7LZ2B2d
9VX36cHQoYEhRN4gBL8gBIDofEGvhf5hYEEy3c/MBfENi25HHMgP6DHY3NwiJka+e0bV3wA//sL+
evHqND4wA4E8WsivHYs0kjY7utQ2+dUq0p4ghhXS981gV2pTzGAB0K0cxNTKJqziqeHtOECuUZhn
O7TEnHupumfgOk/Iu286stzoweI9FB08YDdjBChW3NY12V7GlOMnpu0Qaj48QJ2hQI7s5JmMd1T8
3V04V6BAgr8b9VAUKyUNU+mH+TL7WT2+JAwMsY0MeImL98qW4mSW/bSpLJCvxjsYDNE3BAsD0azR
X21e+5lZ2ccMoaYL7b8Bwd+iX9lpwoHiRFhcbWsGbvAUw/ldpqbeLOV61JHxpwWZlDnBbNhLxGNM
zqypTzFHv5J0fqYRnCOb30Hnzgd2rV+oTiP48XaPx/2HKIHP4IKk/uyoKUV8jaoVWwZw1gd/GttI
I361C7F4cVQcKEnelNzts+nsCealCwezdhAFmGZs9tA6yH05MVbPDVKQPuOXC/XCXbfvjalaq6es
PY3IOynf26h9NnqA6ASDGDZzaKM8cz+CmuxeAs2Ksp4+mtk+Vg0Lez3bpyC0vro2PHUpJE1WTl+1
xL7jpsepvi7ANatgiHSvElAIpioJi88soccpMEu5iVr7KOfHXLRvCNR+lPz7Jsv3LezUQSUEUOFI
h4oqUUHqFERwVvOakkTFUlV9ZAgBjjKuqIJkhFt/hh176Z42n72yhotrUu+k7G+mPe4TYL+2ccjh
WUiEw4BOKFeS/qhtZ9z1ASmRafvUeGeTf+oaCZ3mPlMaRDx7e25NY58shDdOkbEVBkh55BJ/NbgU
qQyL7G+kmT3QlbvtQTk3eBuKjbuwtUSatBp7aH9wiH1DOUZyQbJieLANzicyIFylwu8w6PgOlamx
03S7cXzDnom03WQz65ds33Tf5Mh9bVbtOSbTAgWSHfpg9k9Q+MWNq3GODu0FqXYZk8sxGXSrQ4kf
Y1ro5tz4HhQLicKm3sTuaDx6uTjzqGLei5PXdhFk8rffbbKt9215RRj9NmjvIe2Bi4wQY35qyc1C
QOUmknwS9nrD5U1FhlVPw08N1AUR0eyzPiJHXn6HfzJBXYKVFWFNrhOcDIomGZRBHGQ24gz4gSNb
LCtPgykmDgjnGufsSBgz7ZRLw31EgC94Jx0+GVg4zKYiNKdHvXijhirdG3JTWyAhtkfyo7HI9yRa
zkYGKViKFAJT6Qd3ZI52LHKm5hH20JM5SxNgc1+TxpbVayIKX3FlT/0mGuqDTY/IfhHzd+QenZOi
dwvSakeEn5fo/mC3eXKTzeh7Uw0gFVKdjtSEXZfni5eZ/uDOFo9roMd4xQjhuE/uPJAY7pRENDcz
8TB5+pyZ+NPbhYwb+vkewskkt7QHQNOS0hRX7hetqHUZUcyO1UaOE19gtHxXeblD7QwkgAJoS2qL
s609+u17OcISgXKOtlwtbsOeL8LYtYmHGqzLPvCJUDji4JvqaOyUBQ4y5K1Qsy3HqYGmtmuz8pAQ
gxi56NxYoZmiiQybjPRlhAoHxzI/2Y9I6Oe8UtyAY5+dPKRF/tTAGxHh85rHQb3j9CewnWd1TeIf
SVCEngR5emcE8pXn774zkc6TS/VJBgitgubiblEAknXG+7wZHbSwFnEYIC36cZDlvA9QjLCZtjOg
r0JY0JcJRCIgXV4uzmMfuey5C5dWpW8ZzTr4gszbtd50nRQ5QgjArvnovWDWy27GmMgAshWVfK3b
AeVTXPJSM3Yi9LIuJYijPtXje04a+obrijsZdOSmIoFNBItBvoIRkXljrv8zwPH2Q2aO8Kui3JeZ
Q8Cwzrc4HgokSQgKBzPmcUCMIf22oPctzLVq+M3VG+RquG8I+o9m2PGsfjW9stwxyFE8sRTghg1y
qkalB/SoXPQWespCcZZ0AgDKRglH9EexJx/i1pvwHLJkUQtQhz6SbII8LHKPw4kSw4Gy7C6onnF4
IhRUSH4UiQll0GnuJr7bsC9+ShG+jVL/zANWIrODnqoTEvMRy2xR/H4o+IXJAFCJiUlSiXy3s1L5
6dz4o2EWMPBGsCk1+rEcfwxRvclKFktyOdE1ZVqbmyjj8wvtcvHziPaMtKF1yqHtjIm4YE2exmB1
8aF8QX4rSHshI4zXqnnMDHPKVFPeZVFP+uCUOmAJ1WNmleA93LXRwNss0A3eNENw2xX1uxui2AhT
Yvxpo6DME/oTwQeX5hHmbb6pEcjuLFhJCkNr28fMwqt23NivRnloRpBEC943gBDe/n5U6njkvvfo
baowJ0eR83NM2sMgU5j1lsCLcnkDajE3ffHlZgBq41Cspyz5iapKKz9P3d3QmH4B14ntS8nTxOOx
lFA3cd/iv4+lsyUlALpovLNYv24MVwI3sPHz6Gbyd9z6KNFnsKT1mzjoAS4XFDsRJ++Zy5xBD3D+
RiG0Qs1bEOXUUfEap3QyOvOZKKNom1P4cCPRZBWl2KYUM1A0BTOG3kUcOip5zMApUaNYpMMa2Kzq
uKPH2SzXeRYldrdHMR9tvAZtHJvHDvI/uaCNpq/mjJghOCRF+6R6z9pYlBP0Yw/lMUSgJW3c3HHK
0/VLpPVa2YLLKmOVdrICXptum4IqqJ2FSc9QY7r1NPVjDDtvAu0qnz/oRWm1PyLT+gx0PmDMnQ3S
Ws4M2OpY9DwEphsVQw7jr4wJby6v0ZRQmFIjVKAUAYUJYgLf7K27ObhSZ8OTMBroBTASou/jhpxL
NB0oFVrSurp2W0zhV4YIKxfS5k+xwwJXvVtypgK9YErLViBFw0kluoH0r5tt6FLIO9kArZ1pwXog
VfNTMB86f7E+IZPe6nZqTuRfPpAd3VxtD5dbRHpWaMH5I01/tzAzlTojQkq37XFZbO5l53NxyYkQ
Bsi0qqbneg30dC3eWeJO9/Yw9eTzNhv8btRqaHlAT/9o0Vh+E3OQ7lWbDpwJjOEa/B5FN0mkPHre
cs1iOJvdkzeG267xvhVm/9ETLTwiOJwMOe5QsG4ab6m2Q5DtjBikIioa8KByOAnhDczIfYeX2WO6
MkFZp4GfJw7IImymhedxomuD57/Vi+cF7tHpqSBqC3o76bbV5XAwPFViTCfVVUp2EnS4ChabYHkU
aCjdX9I2fetigC9MFsY2LUIkQbq4FWF2HzoejAY4NINutBduQNy/Ppph/8OZK2RWK+DrZKv0yCx/
qHx5CIPJ51drf8QlSh/T4tEcxfS0jjfEfoKKYKYlQbl+5nJcfMMAyqG5bcNxpRBVNN/cdv7QwV2n
2LuafPa2xXJXNCE5oTG8bpnhQqxCcuuiZ/wd5j5by60yNosoMgFUaO3bLOiqpoXGNx7MvCd8HNnc
zfuiDEs/8wyQ7niiIc7tmWECiOg8qInX6/OzENVHGCHcV6ytgOVMgBykUFO0/dnANcX4Itr4QJ9H
4y8Tcocgs7tTpYihbKCxxdCgSPBksY2P6CntzSxDEkJAgsTy4hL+uW2R1dYRmFlsWTuno2KpJJWQ
ek/Z+dnEuaLSCg6u1g+ti5yDbpstxQ/k3dEXnQ11vq3DXhxkU3LvyPwnQmu9KdL4OzjcM1naCGD6
6uqK6q6e3HfWvF8YO1HyQPxtrH6hD2OqDD9Oe4p+KMUoRf2SR+ZzFyH87G3siFnuPOg4gWZN2itq
sZh6M1Wz7AD5WhPgkwNYa8l27yETX22b/YYPcNgnqn+MoYUOWKe/Ms/54SqisQvnXJPCVGSknVtQ
1CwI2HNMcGjE0V+8+OZEWZq8YbVHEWE5O7M1fzVVH11ohPpUAfCji7IN3di03Bte5jdnsA99V2Ux
gUkgZzrG22doElhnlMRDnpMKIb5kgKmYdlFNLvdK16bEK1FY9Kyi4haTxK/YAp1xKEX+wjh4EzoG
qyviZ38UIxH8lbcPHZRIXRPTAp2/TItRH3uGW3rDfkStmW96a+58105ABOLqc6ylPINGA78a+o7E
cOdcELQkkkkdbPs4sVqjeYSqHKxhOIdtsTcWuiQlcG+Z0Lo54My10+YxdlJUTOWQ7FHH8ASRxFtU
ibpzFNENs5tCT+FivJN9dzciQNriRHrpMDXA+KOwMlY3L1oJIssmKpCp/vj9AyynvwWb97ZEus/n
qOFlQA7u3ECOR0MikFkIkCL/E/evYLhddKBuLSpRyowy+F7rmAx82Nk8FsibOlDeoh+wM/HSyprT
tp3s2zRtrQcvsI4Dect7CxJyN1lzulvUW+raxj41RYx9Uqwqf7QcGpQtQKVFPnwcTzl77IoBue1+
dkrXR62xHWhHvAQVqSLh2tStMaXmkicp1T0KWzkwkSvfQmL9fSxJaOjY2WARSQjXdYJfguBOymj3
jWN1fiXIuyVReGCM5myfZqDJwEjtbRMzN1tmHB3Am0HE0icnp/2BAmDCjweJnKErL4MXXjo5iefy
SyAK9lEBBacS9vgmrW/TKNOHORqfIlCUPQ337k41MWq42LAoHiJO0ggMxjB6bLua3kkvQEhTQGPC
7nIKeTUdc1NL1HpSTExeJCSEBk621MWclKARq2LjaK35DwsF4QSQ8ZALigjt/0QKN8jkNs7g/PAv
0JIDluDg7TkG5mT4LnHazKgM8QuwqV9ZDP/RkvxOtAQrsc18V5cN6fK0FpWG6GFZAPOqVsEkVOLg
jIonRDkuvm0lxXPkiY1n3jfdyL3dep8xaeEnOwlfvaKRD25sfgzzQCNmXb3S7djQRI4xOdXufQo8
j1zxSl/y9OQZpGtTn7wLGTFebVc//U5NqB39KyOqdGPB8oYg8pfesjA1Wvo4TPS3TSFfqxliqOka
AKUk/JGy/94uJWOB1XO5dE2l/GBEmj/TREyEsirecd6TQtbczhOVzQhMGaEXdo7UtKEPqT75jLP8
Woh1Il9qfdYhchFPVodM0pxGbDzd6Hbw006nd5GwSSr5YNOndDVaPNZzY1p3nlX8zFdLNKgp8v8p
728b7AmxNbZ3IP7Owc2dRxI7t9jii53JZHByV+kjZ5h5h57JQbUR0d7eLRfM7fkrr8y4BevbW9aI
Kk7r9waKlkn9Br4PXgsZzrkkRG4zpPK16F17M6VWyE3Gl8iw0926VDaE1j3ZKu19ji11a/VB60e5
7nxFRdwNiGF5LsJwh0i1AhkcrbU+/ZlQLbKN0dIiE+svQo6YJEaxK3QE6tfrxJd0MSX98MoEeapM
l8JuPt/LSEMYQ6yZ2BWgUP9CZoVNxi75fFRoZ+Fkv9c9zGk1sncRE+lRIK/y16V1Nq4TlI8xErg2
qgivsuJsXyeDeI1ySlhJ3FgSNASBAeeIHwaWDwCHMNdR6aclZavvu3UGcr2O+ivXPpuIFGY2we9i
tQ64UQ5r1Bq3nZfHd1GJ3mQoORzGsQwPuVo5r94utgG0jB8u4tEMxXAV+Pf2Ia0XW6+40FOB/JAz
9pJaXFpRzSY8Bs7gl+HaEymsfGvJ+tFdrLeFMhKzqLPdMNUOgzd3qYf9+d5M0MGNvzJA7NDrzXNo
/qQqtj63qPmWHt2jO1JGljk48Hh0Ncd4hksqiw/plfJE2Iqfkf/4nqPKrkwYTaPIqQXL7Z9VMdX3
bkfn8Ojawp/GogO2cqbHPmGSHs6jB25aZUZyDwhD9i5BZ02QnECjpoNDHE1gqOQRIcjFJC32hoXE
2DnJ8DxL+5yyyeynBsaUyoSNFQrzFadXf8ioArHVaFC13B6MdDIvghQjG1oFTUe++ME8f9UI2K9k
2JQHY6AzNiKfVg2N8RHb1WFY0USHyquHtHSJ1IyM/OJ2S8ZqEXc7nYbp0WpmtjBasvcsYIOfEPd6
9VjFKuGJPRQQy6kNcdUaw3nQKEs7Nh/TIomae+FgIZJvWrXVlZPsyd6gNXdVsnPr7TA3IKQLdXXJ
1NL5jUPct1bTtG3CDEG6GZDDtlTRJRDOsSIgoxhex2Gm3j0fbntzzI9oYdCpMj63rRzeuBnSZrqJ
c5iZMbYRc64XVxK3CK/KwHwiJ3XXjMUp6erqzN13UE3fHFu6mTFieuJ+ggEkjWUO77yeJ0hhTx/k
8t5lSBrYi8iW6GjWEZ2juYmu6KTaQwkkeQaA/0zShKsgzm2kCav1LP1sAiGhu7me8K2A/3rlN9cw
X+Kx4XbNs/dmbp0TmQhAcOqqKCy/ohqZ/ICSmu3UoQjn0SLvRVp8GBYn+VxIdVk4sw/OTJt80g23
oH/phZjxchd71mkmwfJSlAjAXbDFPoqbsxgpAEK+SUFizvQhVfyUJtl8rEcTtelUELj9TS0kEYHh
zZdwgiECkoJmEzg4KmuInpoGhlnG44Nti/Tk1tZ0IjCdZb4Fb7Rp/UUYgHEqCWqAxGFgwugvw4KM
IZrG8NpXibf3ehyvDN83GUQ5mRFFMnq7iKLFjWd81mkOo1Gn030S6GOBzZ5uDWyUOADWYw9XzVAl
L7nsZv93LkybwfdIi6gX0hxwOs1DdwVyiDZ5VF0iuAC6sNmOC6ycaTsyIJSqOCxyqc5Jrr9PDE1b
av0wtXiJR7AQSUBFhikNqT3pE4o1znOr7x117RQl1X5r9OnXmLwmjFjYrmJzMxTxt1a2QJdRYPsz
ICy6k4jpXCYPJGthU2S341ZSeBDa7hXX+U0/ueB2iX3veO10SxYUlahRiRKPYd1lr+2XOYH8pXZU
K9BX0rJtPDfFcMpfSGEXP0sRn+Im+UWGbs9AIhCZ5t34IWYusyA7pbRuzX371tbZRBQVlIcw7J8G
tgpYEopDx5lCT4Fvj7uCUXiekaaXT64QzkOsJjASi08IjhQv0sAtrj+tjjY4M42Wna1Rg3sNyFyc
PDv2NNzZvANVD3d8e89hA1Bkdj2yR2kQN+3cNjzVSbwW31DCbWcMmZ82B3Ybqm+w3OaLmNtvEWct
3rC3CPvC2zSlz0NdeScHARruArrsaVN7h6zfzjmaomJsl3dic2mVpK3uZgqC/hRmAakZajGw+vGH
kLTyOF3LwgngRqrCfjMsuHeLUae3YTt8i7OFwXgWnt8Dd57tMiJ1tcHk4sbWJyKcYybK05SN83vd
aB8AdwEKSlIyG54iy0OZ76TtsfSgb8vqEFKrdzEsUHnTTQBpwqQ7VINzLQEuH+i64z/ae+Lb2FUB
EsMCxnAFGhUnbj9Qj2GvanOHOXCZvmcidRBtwp0SfgQoQUJmJeLomA9YVuKTYyO98FpKIReGO9r0
XCJru/6dZTxCFUsjgpzr6kjP03tQZOkJX0+5r9u23KF4u7Dl867z3NxZAfiP61bg75A0oniNnSok
U42HDPwATrCoe0vCxbyY8pa0rRlctszZJG3W/aqmqJnAMANoohf6mNSjd5aDx7edkV8UhY9l66jn
HlkTYq2C4KNiJkDAW87cq1+5UO4pQTKd09rCR1he82B46oLA2NXUPW+6fiT/xS4+F7PQPv7YJphJ
w0BwOze5OAmiylCbui6fQlvdZvPeZmB5oECbZHQ7ICx3Kf0CWOYQFwCsYWJcpwXSga/S3cq0Qdtm
Ot8Kq0eiMoPGkS1zY5gldvJYY9p102dRg5mze6IPrN7p/Sv3EYe1ETsmV0eud7mG5MKhi14wOhWp
/M51AZ8L7J9Y9rzt2sJ30sgl9v1N27hLszAFZeCV3BQReRK6j35pBgmjCZxbNfywCJnYJGa69h8M
+ZljeIddGQmypFFRTuVz35hqn6v5hXVN7BxMW1vSnysaXkp8vhLAex5XwUtbr8OUeaFOufJH9O7k
uaAOt2/l3M6HpbQ+J0kBcGF59xwvwDC66elF4HKbzMlFHp/WZ7f9oJA6vNXWDDCbz6cYOeI6BVNG
5ggkDcxJaYQcyTBi1CVzydQ2f4gxftLzqrYg954QKVgFG1kHLdC+VHl26jjsjGbp6PkcAv/3kZ65
EKK9QRxKFxwW4/fKxFiIUuBVj1xEoVskXGQQLoYCKYto+7sZgUf2c95+GzXxEuCbJ22WzzIgTs8Y
pgDCUYOkG+Gb0qxTxLDlz5oJBSRvzXdpZys4xLlsz33VWo9GiXqj73A4ExvN4yzlGUUfwzaeW/sy
OwlQKQYBqvII+U7IwSEc4PfX1vTUZPFweKpLbhNuXTpiXEttVSK4pZFPnctk3Mk2tB5ng8/OmIr4
PkYYhfdtIxMC5hu++E2jjeVJxDN+wmgHDDUgGrydjLV0qUIfgTQ1ukV3B1VhKCTFSyT8yNR3RG2t
Mjq3eakdSSFW8BI1zS3PIc9GvN3GLPkRWww1GwJBqxMowGKSCfF4ILvG8u6xNnnyXGXFtkG+mkyo
pyRdeXPniG2AkGvvUGp0oRflOBCHJOpBPjSEp22q+TSrxP0+oAZzmk/YwfkHTajLmlQh7vCPsSJX
3X4YAvJDaGK6mKkYdnXzFtd5dw0KJYkSCzhoFAR/JlFhkU+tHkvyLm9mq2tOFkayGRPjo5tiCCVF
Kb6QYeGZ70PXFfdGFaWHbDKbVY5539tL+TS6iocg2VPbGpTy2sRnLRefWHq03+scYyki0UfzG1Wl
N4Pgf4jWTzx06+MjIeL/tqbK6M1FHEXv4+zcDxEXiugOBDa2j2kcQi0bFn7xKA/vRZifRJK9F2NW
fIsD69RkhOEYU/hA88dxqBzP5zm8D9ZF5d/zNX6nMP4jXcM1XUMjGGFnNn9HJ/4lGhFtaey6GDhp
nckAf+D7w8JjWIr8sonLE6touh+Q1dHMcoACS2VQYkpo5vHQmeoQka/nD97bvBhMkeguK0vvmz4h
bTCe6cjimnMDJ7kZLaIjOL+2HZP3pUKE4Xdty0lb5+N/vCP9R7Cfi5BISW2RQ+N5hvuPMGj0OJ6Z
lMCSs9E8TfS00e9700F02gR+bNLJBTzl+D4KwvooVdrxqI73vLXac5LHfjbqW88D7i18a0rsq5mg
CQ1iQIa4B8Nv26k8Fot8QcMiT4jtSBkRk9iHueXchcOwRnqWb6ZLqB1pAO1Z2NDvMucpMCd2cSGQ
86SPnSPLhzYPq1MuuQ4GEgHO8HCfGnHlic0EBqYmTmXoPIDbggfFrO6aHP+wRHK2zV07vEZikn5k
EAdT58a3wc4m9KpIRDNnLA8xr/JEP9z5929V8rPNdHtsazy7kKMPTTpPt0idYa1LT90v+E0cRPyX
PER9ZRIJ2tJT1LGNnHOnNK9uu2hfdzreULtp3DnwUztt046eaOtYz1TL0xCs/yOg63+kheFYI83S
cfEYks76j/CsAPqv4L4VbHhkBAwBZeRUoBLwHd9bXihfFLxS42IaSDpQwpn9KIy7ZaMjEpz+4xb5
I4CGfDWbdBKof8K8/ggydXTTxKNEitTlUGcLCXqbkB2FUIQx8dGcKnk1PcO6o65JHOGY2JmqF4sW
tvc8tJ6XjjbNoul+llkPYbDSOtQ60wAc27TdOt5Tgp/jP1Jz/ryr15dsm5ar3DV/0/3Hp8fDH4kV
KSg3qKf6IzQmwZrscNum79sdmwDBWnZ9gO1ROxDMr05UZ9K2/NxGbmCE5VeQkI8uEH4fKNy9+x3f
rFAH+OyCFoQuKjaRxzsL0/rWbUWz5eN4SRWFUdjwrp1d0zIOgv//+B6Usb4nhxuIJ9bfg4ByVToL
yzXghaGBP6ZgOqDNvCZsyKCdzKmTga8NJg4Dr4parKpqW9Tmz6pl7M5IaBX87HW4d/d9jOInd+sv
BlK87YEpSTCaoout+m///qr/14Ws0IEpz+Txuv7191etnAhZdk2CHYeFC9GEAYy58GrXl9pCSBUh
mt+kTipIbAFvNiME9kFU3NQaYu3fX4r7x5PRkQRkGwYh4w4BseY/noxTVogZW/TK82SA7hOEv0Am
P8z1lmfQgj8OHLin3OPMVmiCLY3VPTyscyAdW+6o59oWMLFPRqu/IyLonulYf1uyklwSq0mekBQ+
tk51qcwx2JcxiYIrvG5hFT12FWoVBM74qKHDU8+I4a8YZHL8p2HqHcoeiUKj7exQcM1WjHlfU4SA
hyAeG68j9rdRL7+QwJu72QYYM3FRYSo5Gspr6Hd1fRqz71vGW5QSAsa+7INTPw3bsuqbU7jwO8Ex
GQsmZJBRl11KZKd5R8BPmFffx9oFi6Ez+AFHR1rD9MC3pS8uAqxMTs+N4erL5EXkysj5q7Lg3v79
a/kzJxBRoDYdB/kUzQrMF3+/QvKxKgmQWwSrOyEfEt8KM0Z7zgecTG6tZp94xwvoATiV2+KvLEa0
qNQPryxDZqHXwNyyXaicwWFk+Ty8Ob4cdmkHDT3GNTuwP9x+uvtNSaUr3IUQkaJdqg/JFyBFtCuw
S9YUn+0G67xU08YcO3c7pFVx7VPyJWQg/uNWlmtm19+mDt4y44ZnmRrTKFfk399y0GRZSERcuHEH
uhHCxEYRGxr3BrU4jWvZd9FklBvgENy4nPD+ZJM8Rul0ek3RBpeEWMJoJYU/rWNFYpErO3yGnJtP
KYJvUDNMUyVrZY7SpoxYvGdWmVMyUZlG5zcDy0THGiHvtj86RcTBOIOmFMabYND5qMdXZuv6+u9f
svNnHLJNb4ZBUABheIQz/yNuGHhHpEk5CjKSAFu6VLaHJm8el9g4SeRL903+s9DVcExAelZpgNoM
BJeSnjBnr6GFNKRfPmoz8u6p+DTOsWAj+G2MB0KPzhSDPVPiRpDQQLze2K4+qsWZ7iHP0ajMITVX
CNPg/kqToP6AS2O1Q+SBcY81ybxaLE101bmI9Fd5jMLValWNedfZKJVJ3dkQR/KCgi04zd4OwehT
KJEBl7T3jRh9ViSr8KnWPQcmuFlfEhy5wP+LJrt4RuZc0jEgjqnwDmkEkdC4g/Ffydfrcfb3y8nm
yba2gNic1ObvD/8vQ6xGZJzV8cSivQwQxya5smGFNQP9I/MZSlyB4hKPHTEdQgKIkArW8I7bJzlz
6f/7N22uwdZ/vBiLL9mRhku69Hrt/+XF4MY3rKbmm57LMH6oNToW0LoMvT8pbCEG9RYKx7JuO4dk
7irAFEy4LFr9n7kX9v/Ri2D9kUHq8Mlw0WmeMFReOWuvw19eTC8W1Fd9RGpUQ5Tt3CaABNxpu987
MnBBcFoAFaMsaqgznxRWQPumGgqaxVWxPBFPB9okgpDrsD/lEySKE0XtDmI/h06ug1NV/26Na78K
rDN7kSjSOkBtkhTG+t8/V+t/3EG2SWuM57rrF/37oP3LW/GMQPRlbyDrjLYxLVRd15sX2Kb6hkqN
ewda9sMJNkZn5AfIAtIQTBeDnlm8loqzIdhVJagZixoFVM16bUgY1Doi+Ecn80MoW+t14DEkuoL8
C7NA8ySaX1Om5Yf8z6XrjzYNx177NFCHetidzbU45K/fimVPZkqMiUA/2OfbeXXzpDpxzplMPzj7
09gL78iDe/WqEZk/mScQn8PzqNjwY4ZIMDpBclL0WjQN6J0p8DBFyR6i06YHEao77XB0kQns7TLW
B+kV413qZuQyB/jS/v1rMa3/8WYUUbra1VSDSOOfx5eqBFWvPa0WMfoXmC6Qn8ANXsH9gq2b5PdW
BqlblC61wrGL+VjPyNtx+XTRpEHGQC/S6QfWqsXs60/LAglMQpMzqrU2ppGjVlYlAuvHIn0u4LcQ
A8GfFANr02z29z+VpJ08C9r3rFrNJ6NNaTclOMchNRysc1yxXiLD26lrsBNNTneYZ0wJoOE8gy31
4ggIdTO5y/JMPQWCZ8PiYHfkCV5uMX3oC13lH0MqLpAi1XVprU/8GM0TttanGaVQM3r/R9mZLceN
ZNn2V9ryHdWAAw7A27rqIeaRjOAkUi8wSUlhnmd8/V2IrL6tIU261ywtTEqKJCIwuJ9z9l67fCTg
Ghd9vqt0K7uzpwETfuVIpiHMfwcLCdsooFWTXOFO9QmzZL5FgTD3MvU3zenVouvCk3Aq2pOSFqCr
7U2tjte5jp6n3HqPQVRclIJOZGs6w8qcsEgLgqcDtq0CUbFVLhpi9OAwdQiJ20yzDKTWxnAVo5S2
SAM7S+BNK2wjNWFjk0vQmBhghYxAQwe2yAJV00dsMsh458lVk0f7JvyTeBS1Spq8v2cvvpm7KJ4o
rY+2k+KwidN+k9Wz/DuoMH1YbnnJPEiVmV/JVRfQp5mX07GV+lsdD8RqJuVzqzcSfAlgPMeLTvgx
nl0JVX8gg/M31Y/7Nw8926Kn4fLssyX/fX970UNlUDny0HNw7y/cOR5Tq1p5RI9jrlqEN5ECWbEw
3GtTT7ugEMlTMWnugU7FuIxLZN+lqzP65wJOPDMEA6jvLccvPjjwmWHuVos+DYs9Lr0Kzn7T4jZe
Nr0aP2KP3QaGLh6YzEFJz8c1c1Rr69MiA3OSqmNINgfWHuIvykSxlg7DV3w60RUYNJO61m2OqbbD
te/trYErQ09xqXY9uKcuW/TxUJ4IuTig09HOCezxe5zhlKFju4l9PftsmxWpGoaOzb0rLo1LnK4I
nO5Ehi8u3g4tKaAfZsjlhzZX1VnaOGsNh1q/CH3cbZb5QHOLz4upoxXU2ttQgkeQzA23Vc8jhuxo
6yDCTNHJduLXMXibvGBdJd340Tbw2WBaBd/RVNHK8xQWIDldkYUaJ5OOwq+fOX/7yJE6e0eXOYOh
3/LAvlkKWLaQtApBdkMxwncwYbtjblM8YMiOaWca7lA7byUord4JjmGXaPdjXZgYwTx7nSaypAsn
nU015vuko7/AMF9eKJwmwpqxkvShBosnYaJpspgxBz/G/bsYJM3/Vm9/s67Jn6syy3apZ5VpGtJy
xby5+ebNMHMYupSgHXpLONWjJjqjsoSoQECphVcBoAccprCXSw9+FdEA3GxTjaC4JjN6NLXgKmvM
II4Wr1Wc1kehnPweKtLV1cS+ns9OByd7rcnkk29AnRibCdn+UPRb7DjI6geK0ip76xrzs2AtzYQx
7tSsX/Za51XDhbnPXJ4twzz6xLP1YHbpskmlu0VJm1NjTPIpQCpcompbZs1g7ojiOJFAkF5t1TLD
dd09Q/xhnZMvuP71dWD+3JlB2UZrxrb58CTd4+8/usbWsWq4lBGSwKaw7CEDSnev7LDdNCrT2eui
DBzrAHLbRGqklqXJPb6Mh7ZljNXDU8/j+KkZZXKX+BbzezoYe0xxcKktRAwgIFJAAx+NwFp1bmO9
tD3pP0wnwKcZwTawWgtBLkbiRHjl2RxeO1bJ3zzLjJ+fZZJHmOB5ZknbsW/Pum+ujhCVbFYjGVrK
eYDb9/U5quWbr03gYzv4gpY4aD55Mp0mz54Mr5Db6/7JaoePscb5SQ01/qbB+jcbXA6JdjEVq0Ny
zo/JKUEXdL3ZYZAezOClGruXABsreSQEv8YQlf0iKBZ+Pzt8VQ8KEOzx0lUMFIcEPVWLsPg3V8HP
GxCuAsNE1kMGAtvcH+pn2BzSD+OEvpBBAAYHXM+5fP2LD1A1fs08mO+ah6aHd9Mup4jBoAuOvo44
6Bhm2U7zgi9JTZXZuPHW1pg5aeH0MJAAcWUytp9iqEqCJb4k9X7tA4JdMrKlqNRMgjSYb2dE6HUZ
FHx7oH4THo1ZV6Ppn10bUV1vF0c/9o+/ftd/k3jGu7YJU3Adqc9F5ffXPvJ8ZOxJyXTXcz7qDlqL
0e7vhwk6fhhTAI2TPFse02KJeAKkWfGuTJJ2bve3litc6iXLVqXadt3BHNGitWzpj//6KMXPxRAX
r+MwyUDjZRrih2KorkrbVx0tp0R2z3QgtvSsMYvN+lEPwZ1P3jVwTTqMXKaZcHWsWcOTn0Qvxpy5
RSm51fKOaj9CJ97HFsysnuFC61yj3HG2CRzyPfkHryxoh18f+d9c5Q43Hc0GOhXzw+WHgh2Ww6QK
m6t8nCZ/74QTLpUwUNsaM/zSRs1znwby7E4pAhMy47glrLVtMjJq84MZVOZvrnLj56uc43F1e44q
czjpc3n0zYMgDVFBMs4klEFVoLlZwTdxb8EeYoA43cRXAQFsvYblcagQlPbiY+gQX3Mr0265YIpA
ycGBtTP3gH7zac2L1PdFr8PhCZ2hp7B0Yc+L3DdHZ2hWD4jFInuq94xToBNPnjjlktStN4++yJZq
B9puWlbsBVW+bzdm6T+Punz69XHIvzmOOXHDpadEDc0O8PvjsEc9YgLCYmq25Zs3gWZe1EF/N/bV
bKFU2VbUGOZYvtJV2AXRxrYiuLIlVVg/9ajVdcNc17J56A0HaiHF27bwwOwSYszMnfnJRKjvFnN+
u/AJydnqSOHY8DhTdhxYUoGLMewyS1mtaqmn67bsP2gQeDaEypnbKjFPheuDFa8d3NFpPW2mVKl9
llqPnYivNwG30ft3WexSlZpusdS8lh5tVjy5ntSpYJ1mHXk1c25PwhrSwPWkNc7nzoMQ8+tP0pg/
qR/OqEuX2LQdVxdYe36oUfVWemGAsJSqIsv27ovnoMGSQHFr2qW0WfOVVcHUMbOD3uvWEqD7BekS
wss68I4eavXf3AC3TJYfDoj2jqL8p7XClfbjDZCHttvrjJuGqGN6RqRBjrRkUi182Zlb44gYo6cf
47HQ58U8HvNdl1QptAyTKpIp30daQQ9FaP/pl1m/p3bzr5BQ1pVmxceoSuyVQ11GBFhC3gHCNcyl
Aymvmn2peJbCzz0YzSh2gIrx7ALcRIX8kMnevY4gh8ilIGDb5eE/aiA3Q63IlgAcPlmoBFYW7rBr
arvW0hSdv8U2nJIjTnb6r8+Z+vnq51wRwiscU5g/t56icMCxUBUIszLp7G/Z1I1hhEddGvW4SAue
GSzEcxmSPk6jTQJQb7GGDe0eV20FtWaw9/SQFjX+PT+r1ZYZcLIupwouKewVJT65XYLSCMHtqhnd
rzTaCEFJ3M9m5ooDmV76VYe0sgDupq+qGAMTToNzFzvRWeEhAlUy1+PhIM564ogzNOGgsprz4NRH
IiLTXRAjUEEejkpFH7EjuXDKwyoVD53Nb4xm9XQTTS8T7SW4vVgvcU79SVzGthXtBSWmvfErY2Va
Y0H60wjH3WjsZdA0bzE6/4Q5QWOD+iiIkToaonkpwGUWSOaoM7RFtIRecjBLu0CyXqyE679MZBkd
SlpAQIwISyQ+ea3sONxEgRy2CbtL6GeisUDPaMC5ehStwi13BQiTg4hf/ekzgi/WrhwCscqUfvrr
RZm/Oe1/Uw65OtmwNmmvPPes20Pxm4dvbiF3LETvLzv/QQ+Y6rjZn2aOaqIzsLLDZCY5QjtOOWRT
XJ37KMxOYT6GB4a6Cxecrwzb8YhIF4lFTmTD8EhIEOZD4V3x7W5NnMD7W/vQTWc0taiBoLvxb3YK
P8fLyHkGIgyWXPYzQAm+f3JHhhRxKT12cYHKt/Reun2V1FtnENk53OmTe3A896EdtTX46+GOkXC2
6QUbOXn2Q0KVOEy1iun4LocpfyPBND1lkfvl13eY+dMqjLiAu8u6tXfnSNzvj7JgEY5wzoRL3sal
MSt358/RkJANT5oPrM9jRHwSbrYl2anZNAGKlMww5+ckWHNLr66zlCnvQMIl9P82BoM25D3xrgVH
f+fR8PdDMhnxc5BGNwU8a/q3PrOeQIt2m7CtghWjkEcyndeVyQ7ENhuAdDV3bg00xprS5l4X/ZYn
i/ub+YXxU5XKG3cdZpg6hbcEDf79G7fr0YrYmcwaBNDtKO7y7VTMy2A0mgjLUP9MAZYfJ7HQRfYK
Q5ZEtf2bT1/Ni853a4AjydQiI9kyCBtnHP/9UUDz1Xvb7wGxVDGaGJ+2hAcUg3pNf54xGwCZTlXS
npyh0j803fQCCHBpNcPwDsz8JVeJekud4MsgCns7w1+pZ0s6az239h4ITrloJgE1FdMVvLJ0yYiK
8CINXeiktS+hyD/ZE8hnx2Ls3dMjsJgsgxyGilyAYoF0jl1r1iPW6ogcCy+/R85j1HfMo7qvPdLy
NUpMdo9YCjJrjvZWJrrAtr4DXLGo7QhoYR+SpjWsy3Hs96YHR7EFHjJBCV7JkkmrVAZD4hIpvMA4
gj7YXgJJf07Ct9H3AVVAIl7GEcDIRlkf3IDBZ8z/9vQZ7c4DtZnwR8hc+zSfxJzp6qJFNroAe1Kw
2YbQPkI6n6DXxohTGKY9+KgaFzZipH7S7/GV4GMOsEnDJgfBLHdVzcrXGih2cTF7uY5AlaYchqJn
HcTHyBtYp0geFm0awKvwyPHKbLXuOq1ekVIyh/d+gsgVreuKejtQ/WsrGdvSU8NGVqi1HtpPQMgh
WRBAEs5BpXWdLuN69DfNLDL1/eIEb+nk1OFDatC4qH2CcEkte5UuYMpZ8IIItCFACZhNg0jRZV7Y
uswQIVVUS3c6ODEYeHugZx65JCiI9HMh9Mus845F65IqE+F0tpyBS6GDta7Zh0lkl6hyR9yI/U5O
9ie9orvqd8V97xBkXGUvll6+hRqr3dBTF5jA5/y2D5dC8nsFcEloUsW9IDRiQqBd020mVCVbsnN8
rAcDpIuAGzUYd2WaDgCHgnSDQHpoHT5ae9zS3y82IDOh67A3GyxA9Z0s8TW32Id65l1gBAmQydOg
2uL7BfJF3xbpU+Pe59GzrIp0m7YMfXHErNMGgBZ7VAZ8Kp8eKIKmB9cCEz0mUXSg2ALZEzxltAF2
RQE8pNB071gKzudQTMUGHEBOxrc38GQWLB5hvJ38Th3BH2t3QgAMt/p8X9gqPfvelJ676BoVwjlw
0evHJjfJJTBM5JN2zOXZDEjtsxBPQBLEmAGlEHtpCP9OBVz2sVW8Rgb7hZ7KftXK5fwYVWinWOZt
ziqq8CSHBFJYM5KErdcAARb1YQ+7NVL3BSrn+6BzHvMaa7o32tDABkz+emzjBE3qe2XhXw9hNaBw
sbJj6FtPptEH9yJIv3Zj6u7dBL2g32T3DUIkjDHBUo7iLm6DYhtpaGIaGWRbw8CrH8Lq3yO/maHh
kMcU2z3bo8ucoXzABnoeE53KDcfsBsesvXbN7k/md9AgMvbXNPcFwZnvXdrBYGgtGmhWbbsbF++7
kTG9IDne7hZiGLtjBlffKF0oeC3CViNE6U8X8aF2UdAPgX0SYmaABqAW7FR87FtpnsnCeNb6xD1k
YQKBxCfxKQ2sag8SqCmGPSnw86XAbLTpxmbn0jlfwHPwCUfOPg52xbgPkAzofkaG6eSFl6zCFOqF
pnGyEU7K1sYSa9FDSdOvdWuG+zDRiqXrNZfIRCYMKADdsD09QWivjhlwKpi/Q/cW5RsHHEbideOl
8GwoY5GEX5s00THsm3ERt+Vw1V1/3eDnfyS7oa2i5Mzq8EzwX32py+lhIiqHJ2Kz1/KJLm1XlzMM
nU/Q9dJz2BVvyN3YGIQyWTm6/1g10ccpn1VQ5kdzdm36tgVsLyhWWWRzwvoIdn9YMWPsjATvAu6k
W1ZhEQ/nokBKF6OdGMq8Wzu1SzZdmX9oSqO+Eh12HCsu38wOolU0YChi5pUt2yGL92GOpRigDqWx
JjFJ5CwrOkEZ22lEkdTZgFIBwwUf4ICvHUmTQR9MtasLLF1dQQ5RZkcfMjs111rpcEUTcRBGYASo
hoN1JrBhaT2wnqx006dyVqfNDqBfr7/zGv/T6mta7DAVXQjC7L9fffvGHUnD7iLYYqRr1ISRUpIm
PajCythB07zaIVug2+/8zy/Df/nv+eWvH1//67/5+5e8GLG/Bs0Pf/3XU57y33/P3/N//8333/Gv
c/ilyuv8a/PLf7V9z+8+pe/1j//ou5/Mb//30a0+NZ+++8s6a8JmvLbv1fhA6lDS3I6C9zH/y//X
L/7H++2nPI3F+z//+JK3WTP/ND/Msz/+/aU51tWYG37/+e3P//cX5zfwzz/2zackfP/5O94/1Q3f
7P6D5wDVwNwHQWDjcqb69/kr9j/sWSahbBNlrsU2ig1slldN8M8/LOcfOjta3eE2N6Wk1P7jP+q8
nb9kyn9YzKpBQKCoohmmrD/+58i+O4P/e0b/I2vTSx5mTT0fzffXkW7w2wmGYI+P8kewsfz+Ospl
Wk4NLYfFlJvERMm3UeQeW45+AFk1AZTJ0lPlmE8WKR4ZUPaC9JFFYpPV0rKp0Xv0a/1jRdk39f57
XeLp+Oaj/PcB/+oAhY4yyXKZxeiKzjtKyu8PMOox/OqhiWDb7kjIwwizc1Dn7NB1Jwf+IJa50BAu
kWm07rz6EOTRlzpL2kfE6OM+D+MS+3zgoyIGrJZak7dE4iT2eVF//fWRyvmW+/aWRCHrKAECFn0q
5+5HTWSiz2dQYhubwDa85b7zNgXjcAacWcMebNt95FfXsQDnnZOm+WEixvhYAx7FpukmG5pRYkds
S7iecCRxWrKrTJKd1U8kfbfF+LHy+50o3rx6EFfmrPVDYxZPPhlWR6N1eRDM4Jhto8bPpQmuhsQV
xFSBwIJPsczwrG7v3fpVR/f2NJQRQQ56fIYK6x691tY2iCJTmvFsxNgwyHXIAjhvhfJDPThftcZt
L395CzKXnatmTf2jFpFRWyYTsCRVXZs2an/Xx5zP7A+fJ/NyGq3cOeLnKnTSRGE0PZuSotDu+zZi
RBAX4KRzbUCi4UDp8xR+JG/fjJlxCiv5NLLD2EUG+A8vsscrM4bXX5/jnzrRKDWJXWWKaVu0437S
8JRxBdEiG2ecujVc+kobTtk0vRTD1Nz1ja5BJF35yWQ/INn7OpWxs7wNZdNc/4CwUv9NH+4nbTHi
NR5OiqkDKnvjp6EbY4e6hb1UL4YGfJPTBMEZsgVTUwNTod7kb81gTRezSdkxhwAxFoWVNttwyABd
eGXxJtzOOJpxZBzSWO5zNAJu36tXK8rRdLT5F6+w7GMz6HCF4UpCyAQ1QuJesG+BAa8NotIWfVEn
R9IEw980PWnw/3D+Dd4RczZhodBBymLNj65vWikhulZshQ2sLwrMPYLhbU+Vf4E/pB2bEKo1gvcn
LxXZY63l/slFGwWDsXjXx1Rc568NRZg/sj5qx9wBvOmbobbuieigxGnKC+rwVVuawWOc2+/tKKKT
QxWwCgxv2qQVIJ+wc6+txBGotPzVU3m20+zoY+/19RMG5y2N/qOX6MOzQjiziU7V4KLadka1s2g4
sDNjT+ghqj+UjpM9pp55542Js6vBpm9M0fO0knG8CyhQbs+LmASEVRqftdTLTwxbeHsWscZdm5lP
qUTVjtA+wfPdUX+d8xRexO3KYuI0EAGS0ls3ethnJJ4ekFzwPCjylkzfoNiXQyUf69F9crUMFZJO
kalKZX7Q9XJNPzAkZy5vHrhWp/vIK/YD5f4OgZZa0QTK74pWz+8cYqesGBzI0EGPmDdJaz+iIRvJ
AapIH/hnH+LRjMJEKMEv3zPK8RZNiNBV2HsNM9e5EA8Kn8a51bkMQ2BfG4ojtDrQX/aubQfrlv7/
HfobuH/0MDZd0eV3w/wiofRBHa+fGuGAGPVs/TT6qV2jhNGKQ4OZHMKPNS6nxuuPxSheNdv04JwH
GgBsGymPxXhLyErd317A+6m15rGMDGUGyVRBOiky/Z2l8JBJ2JL+x1w0+TVVuntMbY8xSVxCN/CE
s+xKN3sRVXtft+hQXBHiXpLCPAc4GgGoNStgFO95Z5ZvrTsDvid6UTkVVaTn2tEvCKdEcsTlSGUc
Z21+baK3ulfpUy36dp11Fu4taaTww0KnumajU+4k9kpqSUoptzRefdoIDAGq6dpYjcUphzKNNlgc
GjBGe6cT/cZpSL3RxuTPKrOqK3MLVWQJsQNc6ElupfdKq3aeZ+7FVHZvSJJIo1eztUOvyyP0iIJE
9PEzKmj7zzSD0xoTxjrfCK50/Yfa3wV5Hh9rPQF/xiXcGAXAzNvyYzkh9h7fkRuAXWCgO+M58tlb
i4FAutx20zU+u03ge5eJUxgvYHj2hzj3JIIOnuUuWqd1jaukKXEb2vSwT45uNZvMYrsuKrfaKRfg
A1sE4Dnzynn71tIxnatGp39HlJ29LyPHPhJC+hKqLjq1hbTh3nj2NqcL4QcVjH6t6bbDPGCeFc+H
qZTt2lSzQK903grC0I42WwMG5hhweBkDE3JxFdknnwZa3Vjy8fa79ca2T6noSq7hJtxqBFIuwpy6
qzWBcnvx8E7rpXiLXd9eYsCm6UEc7jPbBhKxZG1j5+K7wJHLY2Tm9qFXzXso8FF4Pim6YQ8kOgeG
sXBz/JK357QpYJPWk8NwCipUavTTFolCfJ6cYVzSVys2ls3A2ABltwsM1HpdFRwas02f4s5MH4cQ
eZKvFoAM5PH2Dvy2JWen3VSZ259TraM6RsBxaWMwRxOmh5cMnxWgL9pfpmi/RJODqbKravBAYXAu
cEi3GeECNGCoqKxYLX0/QbBmjfW6MGLmZMHVdIpwm2fpZz+X1gewWW/kOe6tuhovbR3FJ9BNQIwR
cAU1McFlPvUHyuU75ekJyJgMGDrNZaBDevTgN6z4rcp3NaarnZkO3lE1qt15X/yEMUlBCsX9ZKcH
DwnskUTzj1FHuMGAoGrVMaO+JwA43PQ6+ZTD4G4cvw9O8HDNRT9IFJ6+QWN3/hMp3v0LqcivRriH
UDadb1Q1i0BKCucYGQ7Qe3tHQpixDpwMJveUdk94E6CMmvFzoYfdA3ffmyPHcVOKhohcQtU2kSPK
DZHaYDdmRi2hcN6xml8gsI2QjUgpYYJITha1yUI4LEzm8DmU1kDgnWY9BgNphJ2lIN5xr4Qlkd9m
QY+iyTgTHPyhmXBKsyHFLptJuNpJGy+LaFBnMwzmmKos3BpNsRVxAUMqjL8SllscaBU3CyM0wjs9
92p69c0DHs4XnYpk70e9OPgxw/SaXseDVYLG6FuzYuxIuEvNo7ypgDbKIqPhnRX7oEXs4xVV8Gho
MxJqOODg6J4gkdgbeWBeJ48qJe84sExkeaTptP2dl7eXiqntCWNesIU7hdPVnAYi64KtdXOxBuRd
nG77XEXPE5+9jl7V6S81VgEjMuo7Uj1JCulidweFZaeqNn6LU+2OMJcd2kKwFuzUtoVm3km9q64B
K+qK7kFOTuuoTpY8jrrhAbRUxAF6nbtB3yuPXj/AtzWIuFapGjfRgRuivYQyGy+T3QNC0WfUK8Ys
24C1VeJYAPxUky3iegffacyHgt0pJnCjW484DLYt3d+2KXYBXUuJRuh0e+lNOaDPIpo0R+29nUQ6
7EwF4sQwC0KsovwIBIQkMD3BDYgAeZ3Kqj8fsiggA29+kTpaDdcZhnloUT9IXzmbvNmFEQQ65hK1
15nP9CYJSTO9+yiCvceKb2xjiy5mR5rYM4KgCbjhXZSBSzRydQ+ls7vnAJ1NTZbJoxGE99Awdx39
PiMX6nPP5mnpzh9RDWJpbTtTfApKFZ/osCDfBhtc+mn8IFsLELgePMp+ThUj5Gqfw5oj7IPouMJN
z72kTRKzoj+5JX3uFPPJJiK6G9ugCWQgsCNYxWI/yJG/lW51AtD0BbZietfAZJzM1nqscd6uin6s
rpPmP5eZUy8LlRoPReP06zg14h38oHjlZa1Vb0angqFcDuzyJNAHM86PYv6xs69tGbVNs+2HWjvU
ku8ogAfy9kLiMHjK0rb02iP9exKNJXkbeZs+eKH+pMomva+8wgBLWs9Pm8i/pqHJdRCZz27cGwwg
HobBjq843R/x56erxFDOtUtolQrfp6PbF/0FrAXWxdSeVqBRonU7lNNLaggSZNif3xteN/3ZYY5f
5M6BvQ0bXp8UszQrslU+v3Uz8x/GuczEbsoy4Hpsf0r7zkVNewNzGEEXQvgJ/B0GtPoizHs/J2uG
4v7OtmvWO0k0TeE14Qou+9KgTiWMyOs31BiA5Oi8PNDP07j/+nAbWdOrG5W0RnHoikpxNXV5E9Em
qyx2/tOKRA4CVWJuXaOzxfOUDDUelPB5GNpXc1APbp9lT/W8GtWg43OoULUaHyo98I9h6PYL7M6Y
GQBd71tmxr+rkX6alqH0EWQ2IKlyJOK0eVD/TRnBlDguTLzbPO7CA7NLQdN9aB66WX2WaMNHE0sg
oRwgjBGpIi5E782Gsb6/vfjzoFpa/rVuq8+3DxzLvXkoCzIPBGrcKJl+U2LOWqZvq14DmyjVrkNj
RvDU/rGLIPpST4jjnQP8knGZYL4/iyn0dkTu1mdEtXdEQcLYcREM59Y4XP6/C1yM50hgaWXQV8SE
+f2nlZUELZeD3i7qsnixXBjihQHesAv8zzlC+cEkPCKDI/3sep+sXouPvUCTnpnE66U5WptfH86P
JSBuY2hqKBuxkAuaQD80f9To2bSGDX6/SjMPt6uxFnRGLiMK7otlRBc1+NbvZJ4/tMQEQ2WWuXm+
St9BUV5//xFg1Ioi9mrgLvLsWUNqdM5RSC3/2p6THzFRO1vNHn6aRxhZ1j22E5GqqUCdHiavMgEB
c7vjS8t4Bczs7QODrMOb5OTXn4746Vrhs6UNIUw6gpaDG+f7IyUTk4GeJXmkSPMDG2qDi8bAAW10
b/Vte6AXWr0t+8J8JrxvNfjKe2AZw6fXtm+ajpg5q63+2MJI+2uDAzNmWscufYw6NQ/M/fM7HWec
27UDjbX6UDUqvh+K4UUNen0nU+zqcFXyD3Cnht/ctz+LEDDGErDOKyQ/fFM/vDm3cAKmV16ziIvG
XfZFGIC48rtlaLTVstD1amcFRAE5uesfyd2q75x2U7qwO5iGqVydOsdgoubaDKY64iKCMeDNOFV+
50F/2f76TFjonn64b7HdSDB81LMKCbn742NGWDAtLaPRFx00xmiJXGFYTb1VnZqYRAbtthp1OAe3
mjGOR9uQS5vodOy4/ng814NsP8M4LF+mdo4BcHrQIWlq3fW4L0+986pHFkkTcAo+MT1ZE5VOkN50
GrqqK1cZNliC0xHcjBj/gACFezaxqIBdcltuf01E9+8vWHVvbJiIvbTl5B/i1kj30HDFyWpLDZ12
at07KctRSCAd9UFaLpCKP6FUdCF6BNlTj051RwqchiSMRDLTORvzCxswwtQdfK7KppaE7lXejbnq
LiIlSqInWP7RTgM0kO27J+O5FYb92krM8mqOEOTof24mrcnJtviflzCN6EIDgNh282JkqgmueKu0
Zq/oc2V7qx2dL6qHPjNguTDh1O49hAfLGmfUcwl91ImhBfld5ixvPR6puWqnj+hY4ykkcNgYjmZY
xfvb8xX8/zL0W3UlU73beXYNDtFpjafccN2t5o0XI8hx2Xd9+aZ6XSyrjvWO8c+nNK69u9uLZgb1
OdT6Ra8DvEaGJbb/+/FQb35y0TbsUDzRziAcp8ydfp+ORFERHPSRAbm9Rx3uXG1/XJoBUv6mqJ9U
ABLNQgv1RUJgWzjCy695J4ejYI5KWlhBvhr9vN1t0aV+ZE8+nIEMhMeiMd/Hop0uYxB9ifsCAJkl
kntHDcFfBRw71ztqcqq2cHjJU9RIviS2oIvc6zTo9h0cySuynWHdqwI6/7xj8pyqOjgVhELzhPBM
+1h3jrV2kthbWSMJKF7ZPDmRo14yGb7KwS32ek4bh+YDjyeFREFEHoF7EY6XanDOQe9w3YBFX+DT
RR+H62IXKXK6b6cr+dNXNtGq8zoMRGTc6AE889qYlQnsns713PXKW7QHQa5bj4pZ9kKvVHzntsQ0
zTWt7WEaszSw+C1sPDPQxXMmYShNkdfu2fR/HoYmPgSzjG3SSWhW2bTNLY2Qu66Nr+yTp5GdmNaJ
8UMBOklFeblG6zHc8YclAWjyS1fALZAK9vVcGhIFTgARqr5T0FvmipkOAow8ccL7m1QuTDpwVqlz
NpX9ruyk/6Db4T7L4/1fy0qM5PWxcO3XCevsfR8YX5PK1E+2X9H5xEWp6YgxF5nu6NtmUP0RkxHm
pPlPlKPabsJUuWQH5i99PXWP3Rh0Gzak8R32yl1rwPAS2lSjPezGjQRe+GgJp4BLSvzpKq/kdQwH
84NsqmfAYeNO74m8kZoHK9HTPuiD94o043HmSH6spHkcwjh8xn9iHMJQSrSF+q6kKHoihY09f2SF
916tZxeNjHVVV88TreV3nUZUl402ghlqD7Iw3HfD1rA2e2cB/v9CKKV6Al6hHNSYU1VPa2Rc7abX
IiqsoEbZn0cBJDXd3ckos1bjpPY36FPNRGON6UCuoT+RQG8q42ArEjli1+qXvQtjd2mPwLUcAGym
R5JWHHc2e3TgXnVUZmvmKRPRPmi2krYzWep3t35pilgE2YDm7yym/oe8ceyttEI4avM9nFS4OT9D
315zHsZXvD7gCu3+JYJFClu8H3Q8gfEFeYtNtgwb39YpjR3SHotCeb7Z4vGiJjlcdE01W6W8oxZG
n4qhah5sPatPUyYfqjhpt3WM2KTVNRde3CSw0tQIFNZ1ie64qcr8XHOPnW9/glB+LuGQHG4iCnMo
xR3xWT7rx3KKfbVuxjS4tOiJLskwUQCIlNJ0/mtoWoSi5piLjDhv6WCOLKJ98wQ1nXaXhm7HJwNu
xXytW1WuCnbJiO1pLJikxTqhdJXTPOWm/DyWc7KCW5NSWyM9llq51hvY6g0phvsqY5SY1zRJ9aA8
enSGJLBTPVPRXdi2TLWq+DVH4X+m+RZSnRDUToCE8dKQemqFxQcREEMRt+66+j88ncdy5MiWRL8I
ZtBiiwRSMpOqimoDI4tV0CICCKivnwP2zGxoze5n/boygYgr3I/DiLxlde5FMyOSX+BJWQ8Vv4vS
q3/9/PBh8KbCAwA8ZFeSk0csUUS0k3lOc2cGr5ahVadlIqcQaIxNfg2qZNNO88OPRbIks00J5l+z
gS1/8PIkUnlu3Dn+qEVIrvQI7rCFtlDjNDSRA8iAeFVwcYwVtbl/VBXMey7yZv8zN0/bZ7PXuqsN
tGmysuWpWdLinMH6GwhRO8Pr4OSwCc/WSIR7MpZXmZiEImrkDpg+43O3AGmdE5XQwDiNfaIAMCTP
CdGba3VvZFpk9MRQE3pCTLzb8qr7RF+4K346ZFbJrpNt+eRhvgaKK6A20KLjw1+025hCtsCCue4K
rLq3CinaHQY36CeorfBXrZ+9Raj4GPTv0kXzsrr+v7l1yjh1dDCaDKUJAW7db8O0CCLVPBXr1tD+
ohzF8HzVAf+8cQk3ZMTa2blvyuINpezeLurnGhTepdy+rTn9WZUu+MQRlETKzuoHMUGoL4AZaIis
yNqrxTvBLLxl4km0sMbRu/m8E4NzHssGmgbXg6qhS+cFcI2CRK5FM/zfZYc5qCm1FbVN/0VUDpNZ
kyzBvbWl4UzbvtIu9X9mlYvzME/ngHjrG7fScO8zHhZBSnCNqV6Kho9m2JI1sSOY9zU2fIz2nC2o
QcDXT5WTxzMUN+xLmO7yrb4UgEfZV5CQYU+BGY3ORAaimT2PP2/wRD0TsrrJN4ekPBBXt15//orS
nVdQYsqFkHFx89J+nWtSzBVBnx4Gyz1Op+CarW4yAKwikWX2LOuBifuhM9PxahqBewvWFWNPat6W
oHz7wTJRlK0nr8lerSZ5hKPqAnzYAN25XTzm2zfgadAlUrQ74zRopCHB3Pr5sSVvIj0xHn5+G4Rr
c+b3b0LHsd4aRDFOSzG4GB+gCywTuO//fscmud73pvpoJ5hi6E5fuQwSdHb6QEyqQEBgj9o9mwXt
/uevhABmMjfZxAhEksK6lij3Sft6ntA9YeuFIQle1HleqpXEkUl7AzaSwooBghBiIVyu7gwELc93
+rYbMzfUJtie/+563qPqDh1bSiyMG6GY83m+/6+p/7mR3QXJFlbsbRTxUx4ApIz7eV6ejKrHKb9U
jP/bhwnd5F256a+9JPEeDPGsGi8/klbOums7XaSBJ83rs/pMANF6JNd1QPDJ5txMVP0fyKyZ3PpA
ZjzKQD9ejDb5O5AVGRa8zfOiLU9euwKo1tL9f2utAdX/Wi1IEFFeR5SkemTD/ToajZHsrB6xUSpz
5xGytvM4m1WHLiywT01mBKdy7MCG12ZYt0l2mHMhjuTx2je77vZ9VQTxpAscuUorr9bgmGGwFmDT
x/5xmD1n57hUpLrXOM8Wxik98TnFVgRbTbF8IC2Wdz8/ssa6FIPq43K1MtKcU/fQA1YbA088Tja+
XTd17Ov4ahht92LgnhEDzAMcAgfXUtnzVKvsCL644PZZA3SJgX8vAkz9mBt3yOTy/7JMnO2aLW3y
lRBVAKL/4XNvP8yulUfLXM5utS5nNd/aPhXUQ2uHHCEZAtqeijWaMjsZ5b/ZOg9nx0cm63aCY6Ac
GjuW/LPQbJyb7WnLUQ22foeUW78bB2+4y/7hV1YXAHPjxRWaz5DS+VLsiC/ScOxLrUi2Mmv9ETXa
MdWezHwJDiARz8JgOPrzoy/MT2fyO05LE6pmS1rYzxP38wBaNQNQWLTFKXM3MGjLw8QgJouN3iF6
UnGHdhr0ptrPzaM3Cie2yFnJi2G5rUa+3H7+yu8QnFE3xY4A7f5zGPz8MAg2ijE0tZHhjZ+Fn4nr
pMbpNvYEKkPzRq1OjtxWZXglx4vwyvtKuij+SnAyaf7930YUbxW5qFt1wmS6jksyP6J+aAMEv96y
L80OEo0E5iIbIoOgYE5xAS3pF1O27KJMqKB684kQwwbtT4SiQiSxs4bciKZCTy+mXxSHBSrmeWzm
N2vQfcKCuvUeVvF0yKx6YrnIP8wXuJljRmOWSG8Ls+vG10QzdECmq3n++ZXlBPEcANWrDtsRip/5
ia/yUqym9QpHTzvl2BajHwNYOtrqIiqc3Fm1/BpJbzhOmQVDGCPvC0KWu0FHOldUDfXHThgsoUO5
QcnLNPvrTgV5q4H3EYyMEobcKi5Bjtp1u0cvg1PModgmv//7K9PMn19Ro3pHS5QHYVHv2rny3oON
I1sTwXAD/jU+rtP4lQwwWmp6vX1hls1DJ+tsHyjbQj/Jr75lPee2012FzopmUTTDBvXwL2BEPFWj
sYLNaNj8WVkW19uI2yzyCxiClRYzyJ47YTeHsoVdWKh+l+SL/TRXtf1k1N6btszN3c/f6tcUTARb
VgK2aiI2tz+LdCZxqRrxv7+2viNQUGjxEpDqYOcObbA9sElYNTQTK7sGPIaEgQbdO38CejM2Oi3D
EmCjBIYkw+A+crnCQ+W3vF7LX6RmkXsbImEfDlmwMmqFyHOfNvmfgMkNMywe0L5L1Hlazdu6rJBq
Tfe7qN3YHfK/AGHGJ9ef+x2YvARwmTwvpHk+C7049vgqCQf9u5Q4AdefIi9H2bsLKDs4FwfjYOqc
Cz8Hd7py/TSs+GClcrP/XJk52A+g9azXLGdAb7GOzt1c/KLS4rhWOYDoSnRxO2X2ER/P8jYThLk4
nbxNafrLmev0it4WUqwutffanTEmE71138pF0siXbOMKWtYW9NAxJ2o4rhZujEE38zcMA/cVqcFH
Y0LcTUEX3BmIt3ZBUPafLuRcUTfLb9Ur0psyAJKjiVNiK2TU9oPKGwvsyOfaY3Lq/GVDS3DW4nKj
a3WQ+qsBVmXNsOL/f1jSp0A0Ph01aFzgHl+exS4KzMtvWakJzBrI29nJtUfX419KfgQCU1QBKeUY
N9s+B9H9vjKfijLXm8760Lu/8C2FlYeLj0crC72gQRS/dv+sTP7SC7d/Nkm8cNFpk9vQZY+5gLrY
1cJCy5dbD0CjnuQK7JS4mvK/N6DaXoM+VeJqoy9SVnoYhDVeVyB/D25WI7Jm7Y+SAl/AktUnbBzu
WzvzdK3i9N9dmqMPLJOlvaqJVijsFyD1ptX/GWbYhYUi5gCnOsMJzcCfkaSv+bbTcgdR3s2Z78dt
KwQZXpVxV8PjOwkreZtpk0NJGP0DIIh2PyXD/QBi+UaG3RVpErqRzhURir5HHJvDwdOEvDhCo73c
RvlkaKXRwqEMY5nV91C4yQVTUhZRQlnkoDAD8pRWRJbJyHhtoFF65EajkYNC6MzB3yvOCdKSRikI
FvS8O12/9yazIEt8JN3RGH9Re+tPmWyPJCrAY9wO5sVLtN2EJeZosYpD36WTF06x2vWNd0zwTDJ8
nADz5vUVEm/3yucFnIYUXOR3wQOPoorceikv/00qIA6Wj9N2+szcR6d22cpIh0ctkEc5mfQzRQ3L
z7uz7UVcad2TRzM1mgdrmsKGDRJTCwKGfiRHloeOM+kGrG24Zze6yWdV5KdWVc1jropu19jj76Xs
FNZQbnRNoWtAdL1jGmg/VOV8rJUor8UYWA+WSeLZuM431u5vjfKnC7h771EkjfcIZCtMnKQ/ugA/
idTi748ugwekYKef/9XP3yqWcmWd7nLj9ISZgsmm+50N+2kI7tMkcJ5728ErUImbtLjy0RBg998k
Nj/1U+7yeRpI1cvOVSzJGuv3pFNvEX2j7f5r2j2iCDRK+5u9KPu2HYshxSfHlEeO3Fov+ituvPe1
aMudY5Ty5qSK5NJVwkxn0xivyELin2mrKlAFJe3V4zXbGaRU7GFmXvtNBDkLMd85DU/cqBcLiZrk
nTCgHaNpLKO6oir9Ebdk45Adi6n4SHpLnpYFK9mQWclJMO8ipoHBizNU1Ilu/mexteIpaTT/Dt3j
w8A69TxLMV3lxGKTKTB26uSzqQwS9/pqjX6kbEPX3f9sKTVduuFk2C1bSIphdj3LTUekwG1Up2fK
HiRLrnqkO/qXbZSyhHXrwTS7P2tpGPdpVn1JBPah1xnZl90sj23K3VhmOvkQK3DzxEOxVaK4bCre
D8ORXCc5I14md9hTRLZoV6baicvg5bNVJFM0LBR29Uh2jbMwM3e+Rndx9kVpPNlTzmQvy89icO/9
biHSrKv3yZKMxyDIGP9son9fnw9qRM3RpGsR+W32xtqyDIjTgcFLKBF/fEsv0ASVcs8E/yGw+CqZ
wbuc2h3OQLOFVF/T3WPI65x41dY8DgLUcDY3RQK06HlcCFXsNEQ9jtk1h7XuyAdNCE226sPslBWy
pJyJVIZjZAOO7xutoknLP7OOaDr0IY/SlSDcS9iqy+gR76Wj6m0z852SdBxp92cQqBfMHUhW/Cf/
NGA7ismTeGOfsbcRYR+x2oFLSgCd06ciGgmGSKd1dwMtIogrxXIIB1xQU87TyNLXGs4J/kOSVopz
X0lmik31bXTUV2v5W+oMhy0GwLGfmGQFGH+yibTh1TSPDhlyPJQiicuuL1mFqFhNfiT0bibYhcy6
dfhtT/YbZt+PfN7VGsnO1eZ79lOD8eH4p0/+NsH8mOTqT2pNBO0NjaCZhLRlGPU57e9dPWn3CfB2
JsBBcxrWTRGUaMGeBvpvpk2xy3coluwopTgzJ2lude6HVfU2THOyH3IGJGmO46wnRJUhKypsYo3/
lZrdXQL89xFDe0baJW2M1OeLqz2tpKKFo4H6rhFNyTnri1BugWZ9UEGZzPHu2Kl6Yueqrl5GJ6iX
6OlnyZJlXuqcq75OLr2D4ZZdxQRtNP+9zdnv3LrsIsWWIGUM5FvupdEyli8+gVMd4SV7qJwAoUgH
CdW01geT56zKk5gUX2aEI6eMPpnBAbG2YQFvDeTTDBw5sqzsccxteZj1P63t/2k0uUS1Ra00Zm0e
l9Rh6zp60Wae83RJFrGH0tqa44ZMh4uB5JgHSPYkBWpS+yw2wEINWqROvM/WrW1gRjXuKUKiCT4n
ZqJfvoPedWL0kdBOtoj1eWRelfXFEBXggBIvJWY817c9ne+d3fm4Ohg3hyALJRS1U+rNv6uqGY6z
SxXbcjV4CX985F6NCZhpZX6X1tOdthokTFbL3wSq81Ixb0TtBCHaYbipEa5G1gRqeS5jYC7TtTml
2lxhAWqyPY9NCzJiVA+Jo05+tuk7apS3I8JSL0s7aBN5EAFbzEKScYI9069ntGdgNYvmMGhKUDqx
mTER9hGITpbHxjwyKGWiAbWK6+A0LbtraU7RMjRIQpa+PInG4eiEHWcI7XnpurspwKcl+jPWSbpM
4XQh6v+ngT8wC09OBlNIHFd5ftRsda+3gTpbNZlINkN0FswFPoN+AKHlEEXpf7dGit9KmzmD9FrE
q+ATm1x72RtMplbd+XZ88JHoHPtwYZzJSWUxYnRHa6e7ZRFrmjiWifdMBQhEQO/+tK5b4omV/dl0
5YOhXpIt6TYrEycctOpWusGHr0+b6C1/ULUBeqwBMg+rd12M6mG9tUZgE62TVuyTmL2u9Xcg/C1g
5qkB+I9jOquPaiKgYkNksijplSC9wdlVrgdDIROnerYQkdZ05KOto74hnp2J8bOGNhMoTfGy9AOp
jaldnaQr8r1kxREr6b2iYfHuHb7zVSQXvHflHd84KVZd8a+bRzxlbu5T8Mx7qrLgFPgstQsxCiLF
Doi9i4NNNmjYzVZ7sZR355bWc0am1M42mpvTQZRwC7KGA4cQ3QGWdWRlykJi/8XQ5wqRGUNd5qJx
SVV60SkxuBi6o4ZLizQFalC4n4dm4XVdg6csY2CnT+cl10HCVaUIGX7ec2bpB5svyDRXA6rq9A3+
jPTMpi9hq5l/K5bSUVGC1m215mo6+nBiKI2hOTOGfdpi1IXf7saD+Eq8rt16H6Z4CsF4y941tP2F
cLglIKssY2FDa1qzF2lqeIbTQa+YcrVsg8hvQc/deQRbm2Nvhgl4/RCoNcGztlRxkkzkFfoiZdbH
NDYFyh953XCrBl6CxG44Stu9H6mV7YGrYe/k6GviZYLTVIGh6dLiKP0GznHisI8u4yVvR7LfapJM
E93f1XnuXpGjivSf1hP/ACsd7RQHUiQmU+6tjn14BhqmBj5ui8DFCP+2ZXGv0jQO3IBkB0FEe87l
8I6Q9t6z3DfHSV8cJ+juA7/GhMODQ70cQRczT+78qGvZu87iN2QX+GVpTr7rU8pX2ylPWeo6j8X4
OXJYReS6ftYGybx1toU2Mqzp8vFPM5kEtlgzdyyObq6E9VeeMs4oQAU4fvNUL0qjxYPxUCTAt+HB
k2OfkG0tAZrI/sUjn8WycDjNyf2Khz9yK3bKtgvcAKokiAgdrn5BUkZc2N/WSIFBjZxE2TpcDIs8
Rwts4o6LpAotBRtNpdpfXAxorxPj1vp5s0+1m6QNPiIrrMImfeGPfYEnNO/JLyXpnaEoUzu10sJN
DRZ6cL5mxNgOOKfx7vKK7k0MISbCZg4k/Z1oD4kke3YwVo2Kr5Y1AvJ+IJVWVu+E4H5beiYh6Tyc
agxDu6EovrQ2K2Oyju7mJPhUQDCvELP4hAJ5FmV/V48cqD0YMXv9dHKKON/1JM36H9+Trzz5z2z3
q5j4DrwPSYZubNLtB1kNkZlTp9UIaTO7QPe9DB8TFdbBp5NkLsk1iobJGslPb7HMuv447pKuE7sh
rZuYVbwVNmQAh1lSG7diDVBFC3CUKUMhDcK15TwY5XSxFiCV5O20e8rUnbn4nz1w9az3I0sfvrMh
46mmi9FkzUkcPCNg93ZDgkh37lwbzFl+ZxBQRiVekmFRZuxblQKN0lfDzu/rgihayn3H75jnt2tU
1HN5pzUsKYeCJTa8KaOClucv3vco23d9mseYSKojVM0pNnXk4ZOvzOPEZBGN8HCHGSNZGPIlgfs6
KC5ye6mnyA8UHvAptCqhvTrji2njwA0s/XFyKiO0ee2J4Nt3HkVB1lJDoEt+QfrkolfGHjwKlNl4
t+hT4c/t5zJ7M7hw86I9Lwu1lo2Zgeo9hgL0hGd2IApDZ1WPhLRLNJ5ITTJV1avupi2nvDcIDGsr
TCAJ5yK1X5Zv6BOz5coc/LsVj9oxZ2W6vQg2t3md2zzjffBI3hL3XWUe2BJ/bDOhKpn+dESKJCi9
55HMzZRGkdYPrEo/UYvrGqJUQQgeykpxJcUjoNmpSmB4xR8Sm11ynTUDJbG/nybdjdh3kcXsZgSK
zilRpzdWEvmepHAM/xtbyCBnk46JHLhpxJ/ReZ9J0zsMMzhMnUVQGen8xzbyUZrpS9W44mRqf4hr
0sZIjJUR6z2Mx2weIs+1cTePr52QxYExOKVXBdm1x/6A5ADou5DPC+nQ+5zckVxyfdtBRn6ItT0s
vnt2p62iroL+Qg2s2cSrTCQrkL9KW883texqXWB3SbrILoZfSzPqB8PDJWxBPakC5YUzjwMKiKMk
cejgIHeEBWTtWbaVJ3cgJSj/HpzFOwrDO9hiNKLMHBFZrbxLRqm7RzEMJ7ThKloKjoJ2dbHCGYDg
Ayqk4jKStQiEmNceFyZ38K2fU7TzhbMPBhOoBubzaLDNC5sEBp9kltUOgygJ+181ZXWcUXutyfCt
Z8GT3rrLviLoPirlhuQQb1h+GIRZXg9yCnd9sBysFauGV/RnXwP8awSkSjOMKNFZhUsth+fB4TC1
GsvZ1dbwUQWN9jSzQyNR5ux6X03dB++6h4hpyGuimZyB3mUgu7CWDsL01AMdIXEouVgMPWZqOeuX
NEkIHncSSRcEAC7BgBDOzQwVtNHLQ6ld3KFIzqUF3bjRkGs5TMVJBAldd42txB2ANZP14OsQXKsq
ZznQMGFGogQH4TDxFQPFC+JGAi93VUKsrN+foQNWoY8Le4ep7wH8Xn4vJvecB/aGLWlrUgGP/Ti/
ppldhkGdjXHNyZohDIzrbv4MejgUogjkIQ/+Umhlh3r2Hhj5h0M1sjZpFwi4eY2rzTceeg7lg88m
neGwFnfOeObjJmTTm3aOSh79uX3NKwkjxx4cwgcJ8uLi8JOJvDR/RSAkIh8gQugr67vzmV0ssKt3
rLx2MxImhmsF88SMQh0Xa+ikst+PJAnEq4SqhmZy5Fs5laX+Iqv8KHEuhkVTWrvBxSk0dk+K8JYe
EQpgQ+K8jHKX25OF7EPnmSrlh5UFfsRC9B6IkH8wRCPOtoF6g/E9eKiTOeJOEf1rgyR7T6OCwqZg
4IdlJu6XHkvxQHh8onbjQKOq/HqDPCQxCt35kwCOwWCCI+PerSAkDO0JwmO2myfjxje4HsdFoFMI
fjtUfidpAbXzki+vV6cO1WzMxtjZ0qALgiZMVj6E3nMWaw5qKH6FpddA5WCU0bXfo2XZJLtwnJnq
YE6NeZCuGaFiBc+0zjT7YHdx3CyMfq99n15EvQyxrtnNg1juhKaRvmhndJtDmXKkYRWCT2zdkVzX
xJbs/hJV/dgO5cj5wPLEa97R9hWHLl/fW84WPjOXgGsXXu/2tZk9d0aa8sjKJ80h8SynneMq5Ay0
9YXRZ3bArEq/D7YpNutyb3n2UamWIJpxzvabRXmX18ZlWQGdpBf0h/7RVdqyaz1/jaSRVbt+lsyx
P0vT6Dj/Gc1yQAxMTdxbvgL8GLpmuqTruC/06TmB5Evi5/Jirc4CO+7R0LKPxbMeISmvDCGzEsxZ
Aa175TPKrRp2kG3uHIQmB9NH8yXsP6XpTI+d5v5G3mddQPQ/6/Itt7FGIJAOWXgi8ZAjK3Rwsz51
WCTyjCuW8CFEWmNokxVF7KTtcCTYLOyX26y0+uY0OhPRRZyVURAO2OoZacfQ0YviVcqMrIuewqya
6doEspC9tCkEsU0cManfqjmbkM/T/XopCRDzjxEodw6GyVepKmKKJyzYtd4/oIlD8FUTIAKv65xk
oxcHkAzZac8f0M6eA/7LwylH6TRa/UlCkgqztyqvQWEfW0A8ucleYPil4wO64QA4sq3MkfdBzOuQ
YDj2YO0bQ8ciiWZUgBJSnYWvSbssnZh36K6eWqbRsZi+yGHyCbCu4do1zaUX6jgptd6bWLadwKEW
tuUT6x8wyX4fOh2A6hHsP4/U9DuXRIKTNj/EswFFCWNopBs1FwtUP+paVA/CTCKm5s/LUFuXavgk
M49kZBkaTSL3azKfSGVn+tYEAvRGclsz3Yg6Jz27ykRpRSyiDlz7nJNRWFHThlMh3jvVv9iy2i/V
lk1ab4HDvbz30lajPFhOnKndoc/VWzJmxrHVCDs3mVcyY7ZCK0VmOU42sjlTi1dH5c/Kc7foTTzY
gZ6Fq4dJ612Bmjgre/zjVMVfVVm8MYGiYZgVrFUcJnn/K2haJ65mu4oJT/5bTeYTY14yDW1zppfy
7mGRf7ljrfZEpwy7QwXZnTmHmKMBc7ZMs3VHsAWtgl2MZ0eVv9uCiRDJnSIySub8hdQI41oVrwCy
Kp3w7g780sUTyxFYf8pJbzrHoQkeimzDRjG2cr1x3pup48TFPBD/7aFLcgqUC/bkHTLHIqicmtC2
1XrVa3WE9G2FKmAWnmzRjTSgrHt0RTxK57XAz+GqjQWDHtGpgxzX9mQO5huyOjhlKwRgw/qTj7l2
tPJnYJtsi4r5BXnfd2eDChcOmiWbOUk+YA1xzScszdcOyX4o1pr8tmFF/rkEy22RvwpxA+jPOhEl
yy6r+I6c3GRKbWH5sKavee1vA5u1sJwwfAwa5V+DqFZ4XJ4jBpjQrZbjwHI3lMbwmCCPoHz2I6cA
Y81QuGsc/aJ7zadJhIrXVTYiXuOqRudfn1Ulqofy3lUiYKhJTh/TOMBaSYiRlHEdmzh8VB9zfSd6
VIj0lKOkv816Bl8eTceGk2YalOwZvQ2HdGWj6YADdLzqOo2/uoZ8x2nSIBkm7Nec2slDroR3Aoqz
q1Mj+DBURUHB+4nrh/iXuPMLi4MDAZmS2t/FIkQj00zCtJqj4UI88jsWvIZJJwEHa4e85koPmSAk
5hnhsf7IEnlMK978GqV5Cz2Z4Z4QhI0U3TaYJeZnYTbkk9mkG8un0jv9rPzmk2GMjsWKaXFjLBjt
mhuSut8bzvTYyuLDtFpcnGr+Gp2GcEuBjlf26kU1mnvnFweL17DA6Rk3s/KZHq+XoB9MdCfZK5NG
As4qTIxJjitJMp4/YE35ly1Q11nDCmMuL4mOGkGVXsf3qF08XYyvWiWPemcnRLyMTezaOa9Lbbkc
kk/orLSdptLPSZ/so9mkW8IKSMAGsxvbPZ2BNqg4UemPJdmr+74kdzNYqo8cP5yJfwtYINMnq6Dm
A7BQENa4E43xQNJnhSizUfFi9VdtyO5hsv4hpgCFBvEmynfQCNbL95ToEpsZV+jCSus184biHsw7
y5jUlOYhcQKImHMx7Uoch6C1xr0Eq2rJcTzVFtoxlCrPFakPe22yXiGbLJgLp5lrZ6dKulwaHYYk
anqVWv+uVQ1p3ytkr2VhBDhV9XOq8ZqOxnxtDOhROGJXZ9jbo4mWz7W+e9jKO+UAq09QDUkrj2YZ
YO6yzDJyViZ0Y0B1itjCjQxZq1g2Df5IPX8drfyylNVIdn1OwUc2KmfcNu0ux/zBz+0w81AkDWzH
L4l0boOndD41Rey2kCUzH5Gxqoeq7mP02a1t8pkVybjDNm4yGCH4el7dp6kttH1te9hku/bWF8b6
RILkg6z1iAe+eCz96XnwmMOp5WUZVffcuVgiF/WOk6G9Q1P64spomI3kOjfJtZbzc9qiLXJF8sx6
g8bP/Mxn5u/lxgwePwHnMp9KjOZOvY2GTjNv8oxnOd3AkOpx7y9z6OV9edeOAi3nWMJ+rkquV7pd
zuvlLzF2wOMK606hznZm+QH7ndl5z/+wLkAujEby3ci8v0wFn1QA8iUmrpjyVW+qO6NKyv9+8BGH
AyufOF0SyKp1+qf1i63my74t8t8Odp71SJ2CvWb7Xpgb1MiNYAcpt3aOVebkyOPa9XzzZX0oLXp+
pIBAc76khXZPOlzyBkJQwqew0DW7htzgQv2dGQKEU6ob114tXKakzYWIjb9ma/yXkwKTWgui0+Z7
SXuEARODz8p234qAhrs0BFnJtA9jZX00meVDkkhOhmDN5DQpU0XmsN1CFVgWh1brjYOv5yZvE4QL
JBtxPtnZ0URsYa9eESNrVYAB3V9yNFFB+7TjKRk6Y8oIOB2LvaVmcnytST92FaXUasD/QBUQrhMj
RF7SyeaeQ0+jRVofQqvfglpK/1giF+rWwY57af0d2DbAfPmaaS3DVe9jCvjqXjEjZV0xUuMDHB87
nVEXYiBaLvJdmFQxpZ+5MKTlhP7s/ELu/mJZ6YutcagV4hV+yrrTzFGFpDz/TrSVC18jsNaCuh61
vkFz36mzpxd/oZJW57ptPunsXvzVy09IZscQLcdTH/jiIBlk5zpp8NbsM5+0GQyNn4s9YpvgRHeq
+fe0oFEy/2bO8M1nbkRewTi8yFPx0aFlNglMp9nqZdR2/SGYC+exgtqnwaXLFWaqtTuwUsJfBzst
5j/0w/FYXlhO8BpwXEkyi6sWiZap/StmNDhDd8a5ozgHtpWC28sT07d3v2PI7Jj0xQr64Tjz4Ok0
YTrTwMxR9t5zqZE4Kiv8+KWwr6SQFKFduRXm02rY0+N+JMsA0WEgtSWdY9SBjEAc8AAJOQUh5R0I
jLTw9+x/uWmw6/bTEuNEbAGfQWhrxoRlombfgabnoxUmuWN9Ftk+Q5JxobMKMvt5DUbyXo35VflZ
Hqdle2aeVhEkgIgDRhvxfu6+B0d4lSy3Lox6IqKX89gwDJRy/UHXp+6KZ57tmIqIiC8jr0JBJvpV
7kaDs8bJqt/5yOQEY/MZsUXo6hW7t7nBzOtgyEqy40oTv9Opd82ZDD0ggX0YjD6aAdK7d9gyiGnj
qe9bLiSyQFa2vsQtISDydkQK3AyLUQE10bwbzOxa4vOJrfHLJNZqU9DVOJ6MMkoBiSJ1XOiEjOxJ
uOaBzW6yHwXOhYGSMddBdRZ+f7Db2tmVJny8wXntsgnsBTpvy0LYrI/Gib0Hvok1I0/HfW6k3e4c
vzrhQIfPsYPBIXbAPf4qNPHBBFW+PwW6V5+M2n02MxKqnRHa8UDx0SegcFgWdF+CFn/J3wZdTrHw
SWLSBh5EQh95RyhORx85hzaR+cOHDgiRCyCgTU8M9P0JfMzEYT7v+dSlqmWyPq1GBdGoXWi+KD5r
z+b/jtOATdoYluzldhiQGQsMGf9Gn46tX6xHJiMo7Vwy8Vr1WiOfbJ2kfJJtdZycQcWaTKh8Ov80
MwCgkQ8o1bCtc6SVB1V9dCtPZZGY76lj1edgmw1uYxRXLjg7JrGlWPgWG1LsV52pM9BrrwHKqBAJ
qhX5XhnS7IrIw7Ef8bmf/EbLI7sb81221ndj75g7NuGhkjB+AKrSEtdM2pgDZnNZwaFMuZBa/k2e
x2eAgcThvHOeNNV8B5I79n+YO5PlyJEsy/5LrwspUACKYdMLm0eSxsmd3EDc6XTM84yvr6NgVGdG
ZFWmtPSmN5Sg0z1oBgNUn75377nueAc9FmmQTqO8RdkSxbNN+Tx+ZD6BxF5GVplVMM1vrG8IL9Bs
Ol1ypXlD7oRZ8JBlFSmPDOaylj75YNf5xpP5R2zOyoevH/sB3qmFprWL+PBdNTVCIZBf0ZFvKpPU
UkT0OV07PQC5QQtdy+St86Jvg9InW9jKDK3ABLdHHXXzAgs+YWoyyU7nq524l2bU1oVOaqYtNWXd
r36n5JXAy4ZVFDpzRnryvMqCnJawp/0IQBLtK2zQK8/rD7giaT330XyWgf+oG0A0BGiBcapIHhgc
kv5cX0FNBAVE6cMo8igidOfEXLNYoRxfzV4CU3eCtRDSQ6sDFzHzTOick/0c7dbb+tDwOAjpDT7Y
aJVpPn1NLCcZUvf9RA0sqZNVihpeS+iwbW+4l84vmV043EWyfkaAcxZ2YG/mGUM/aBLnUGDm575x
T1PXNJzqSLmJi1tZhTbBOJTaQWu820ZKP/TR7TRtR4kjd6xyq7qHVdVBpCbiYN4pCZw7uS/sx8Bd
KQVqszIZ03k12aHZyiS0aC0COR4jeLD9NH1ylEtXs81dy+lE0whZ9fLpnOXC3lb9tLVqziB9L+FY
sQe3uKJOUy/uvKasAN/mz2ZlX03Tne/qIXNwDgzJmh7kMQPCvo20KVtTmLScfqDstuZjF1Yj8g6Z
7FAGkGLonCuL4HUUhlsbtOsJ7yKPwpj4W3cYD1Y//NS7DCFmWRRomOx7Wo7Um/QMNtkoNlvm2fNl
ZtA2J5m5owxGO9HynNuxeZhfCNd7H3AEPfnKIjImP0Mvze5BFNzVyceYDg+0KvpLadNCAgKISWpM
sdjQ1EF8cyqwuO8q6Vj0zMPvcT0j3MzfBuA1SGyh9WNhor9h2L8ZqEkaHuG9JUd/b7dmsPFq8aLF
3jWJs6sw/RIFp65t0DXfAow/URzVZyujV5rq4rUf9LU7JQr+0X92UZPtkIaQlDnyppo3sidRpJjo
qfv6PU+Y9DSs0bPNLRylHNI9jNYBz9KhUqpGezYRLNCs7ogWMqrpuSGwhLMEdUmScw7wy3QdYmIw
Mokah4y+ssDAFUBihQoyP/tBCEYL+AmkqLDVVfQaHUkXy44V0J5Bsbcb9HTNDhRxfA5wEKSfVu45
a5Rc71pRtDDRxU7mmseBmMgyb0ZZnqYWO/6mBNC8xeVVAxEcyC/aBchT3ZBBg3AafS8jDAO+e2Lw
tkuVeH9i0NGGw41sXfyBuolwJPCck1k81pC7nHafOIjQ0F68ewmZxO5cWXgX9U3eo0zXTaGUwPEl
pqJybXNnjqQT0/81uic9gPJdcTuPVc2hSjeDW2Lr9B/uUy2e9rTiLjrCl5XwtJJwA9ffZYRSuPlE
9y8ilM63T1iZ/R2mCSK4RH4ohNzhSbEP1hxsGdBYGzPTaQCY01aqvdvusv5C4Pe4Hm1tW8QY6R34
hegJh07bTRmAawPE/CYcic7l0MvkDIlH/xMaiTLItoQaTPhaKDj3uOCGAF4f2QBR2p653/h4+jnd
OSdH05tzJfVXQZsRBk2AxIdqsMc7dsHJ9urZVEYsITsPlDRtDfrNdV/cxra/DrWBnJ3yoaQJhQQ4
vGZ+6G0CTu2xUdLGGO/bHLSRpkwkNPTBVY+OdtB68d7PaxE9DTTfA/4xnW96+kUmwEJxWGmostJR
6+8Ceo6nUS8fAUrue5ykLHi1dx6L9kGIluOpWYJj7p03yukK9cmlSvBs2GlSXGxgYtcKaeuKIKs7
rezkKbAsnNl2ey3xvu2c+MHQHoQM4bLo9NnMxj2Y1E6rudSIIglcHYsb2C45lsC/yaHfpaLJHwp9
QKpVh8EDJl+5QpKBys9zto0y9kUTVVOIKg5pUiqfRm44c5yBaoUG6k0ZtPdNVTf3edKzd6XMPung
eRWefXhl9tnRTI1GjMYBCHGvWTn2wTUzQril0+85PKGydJByZgz7abo8L7pQkbN0iViz9oAK0aWE
3jlESb8OUIgzwKelt/w1qsPkjArYXS3+btW7UmS0Nh64DecGR12E9Bmt2gvyJFBRgJgazFM0BaE9
cBWpzKJ4i6kqZn32gueidlXl0v8c83htkTWuU+fe2LeaGxpsgyZbyH6ZiXq9XAhTDrRcZ6SASF8h
uiBYT5A1291I7rO7nRFIHWsUry9Njs1uLi3SI1UQsY/NMgihG4RIeV/CIeY8MOuPfZ8/el2Q3Rta
v15+s5AFLou66S9+EbvsHAm2zD7Mn3vvB2pmCs+xaODW8SfUzdEmbPD4hvwTgf+HqpnxTOWZ3+oi
qNE6GliuYyiwyydmR8V4gvLxIMdhuiySVFD/1poqMbgOSCCAnJrBDq9jtppES+Mbne+9IyrrHjt7
vfEnOv0rzNEoHQV6yt6IjbVRyY9kQSllVms925TMqpVLpUM1j7MYcxnN0m79peGmqQGjdLd4fJcv
OQkSASz9vejqh5lZytNIftXI0BnAtXaAj3fUgbQ+FgyB14A8mWFq2ILt3CGaBStOlyIR8EznVY54
FgN0SKaW7h1qnJ4W+3ahVzmT1u+GgqCW0vX3y7vt5ezvEWjya4wR8+HUxy+YOestZHdEpgtpS+8x
Yvp00g+0dQNq0lSSmNb7B+qpz7yghiBQlK2s6Kd9oMH9DFwZX4Y+fR6acsDE6jU47DDiJA4mPx4e
kw2swTRXV8+skW9Wo+tHOSKiQgbiPTf5sVY2uw7M3cKOzUDfwswPfAokoIk0acpVmTkT4unkKvRm
3FiYH85W4QCSmkZ/HbWsjwN6OK0v5K8xNXG60d/t7PB5ytiVUozCGyHyzxku+7lUvkYMOHAj5ilG
IxqOVxCA+7ApoztUiqhPQ8iZ9pwmj4Pl7qZY+Od0dp6EshW2TVbd53zX1KhyCz/Xb+iw1o4u65+d
T48YtUJ4y8VoIrPio4ttxi1j1M7fx5iKLxse8rAvX6acK1uWY3BN8u+0hYfroOAqpHX7yGC7h3Fw
3nTT4gTTjWW27r4YIo3ILqU/TQ9xRZldzwGmm2w6Y3dvbrVFsbgQiURod0j1CpS1aRbsrByxFUuP
fc7mXxp/vp1wS2LQ5e5CwvHkQALYhKFXvBpFQT5oXzwQxl1AgMzYkNreOZeI0BmS4lNFY8cY2yrd
g6YFSGbVpNtQzph+GADE53CCfHz1C/sq6pFTwVq/ijTuxToLY+AC7L4R8aPQvAwmC0RaZ9qmbvUf
dJuy0xSaI3Da8mVBITpTZB0ZlVh3tV/N7F3OgyZz1gFTpOepqdc+WVxEBofIH5uYpJ96ELRMe51u
+FvdjZwf4+4tVQiGAWXiKpqSYZemINPwwZ0SBwBr4XnpzhKg2wIrrNdW4MUnmVMStyzADybzYuWB
Xi4q0oRtWcZktvsOkk98DQsMkGxnvEH0m9cFD+DBnYb+gBI345islIJWNl0aelWh8lcE/lkK0yGL
ArMuEMFw55u4nQdHM7ZL4tTykfhhg2E9oSvP38MbwuD2TtNCb5cbHf8Vb8Rol9ccp/iuq30mydNw
KiwpVgtVi8LOW+XDkD9qce3s8gZd3t//daDrP8EdOPc1mTYgNmV6SM3wB1LzY4LtPRqLem/RhdyO
hQDcCLbvjj/Ykal2XsBylQLD5hENmyw/Rrp8LcJ2B6epfKstFPbpsmNmGcqIdlbrRvg05ka98qDg
LAsihsrmHqvMzm5SpANk0SiALIfkwqVnhcFzGIPNAvIssm2V9fpl2WyLyPqQXdhD8oiHS6u+dDoe
KLh54hA394xGLmzSan3/ry+Z++YYhX5fDsXjQC+BeokfWbb/UQ5Welq+m804p3gful134EQwfTd9
t8Zt3SJHKLkJ5GSZj1rebCsCqt/zlhoXMaF5DYosuqBh4Ac9DQ2JaI2657UlNKZ1x+m7NM52H3rH
3On8NTml8fe0cxjV2honi9oWNCUUTCntP3qfCPPIqS69/p3E9ugTog06DkGL+osa1BSyOIb+Z6CH
mC1sHABwqF41DdofUpQ3ery9U+GqqcZgJxJUABZSw4Uh0yIQWAk666ZddRdD8U7kJF6TLDOvdfS6
LLRLFjCi3+/k5Olr1hTvfix9XkQePMRNSUY3GAuSHbe9GbLpD1V+RVR2gx6pkc4Q8OZEY91pwn8f
sICcMED6JO0E83ZBJ/TB8DAqk1scE1K1JK/lk/c4gUu8myoRvXQRSRyOE4Ne1IhlM5UfTrKjt2NF
qT6zcLdSi88uavNrMSYlvTdc/XMDZk0jgwxcnUBR6wA4btN63A/xkNyaksW4sejoTux0x3iSj2ND
qUDSDwSAIFB4lXSPRARunk+LIKr6+6jGKq8J9AbKvjPn+vlrw69cAlPQLRNuM33XWl7KaOq4osXu
68PBL0Vqj+CzXidAJtLcwbVdIKbJu5eYpiMqt1E7jyGOFbS/zSWw5voSJddlPSG9dzxosWPhWPF0
sjGYC2U8KIcFpThP3nykT8HBoWPE6CRV9BOcwc1hxbpUmAaBedfuUdeTajsMDnQUbOfboKjHa5X+
XiqcjH2N4yvcJ2NonV2SiuT8tb8XiTM9FG752lvSo3/LahRaGAMRfFRbMxaPJZzsO9eIrceY2ets
l0CDdWuiLA0MmjXd0fZqpjWt6eNlmBx6j5N/5Kasyb/003WEwWTD8PhERHZ73/oFc3GFJmSW5N6+
XgKiQg29T18eTJXdPSEOVGI7sC5NWZ60WNGPUbme7NB69TU/3YuIuSPagOAAb/G5RGl/8AgmOrDF
0ngCZsS1VP8IKPIDjGeFQy1utoYRLUt8hCUs//iI0VLV2YcFjaBtuuI5qPUrEkCbHpDNdxTwaw1n
/HM+cLbSYgubW9lcYjuv7nG9cWbgcWAtmb7j8SbSVb0nB1dV12sc1rC77+gWiEtZ2JvB0OvLwo3p
ZPkH0idfNkDTiPWVNQTZmjgpuicNdiVDVnT2SiDSofXRMBLgsdr2ykSYMBEyW9O69UEJtiCTR2Q+
d3EalusFIyP62HoISBTJfZR+aN1/AxTh6eA/BhnucU2Dqajl/fJSBE32ct/jW2NZ9bVt2GHMpZ2E
+qzRp7cuZHabNc09Lhz55A0vkA72cxqHP8jv6deJJehPRra3S3TmKfBr9guKuOujbNcl5sMSSuAo
QKjAH1lhwF7NmPZQwv1xZME+Q1gS0s6L44zOMS48ZP9q1ZchtXIVOEeBEgkvZQSKRx2yGhSCW9lQ
Ti7ntrI3jDViCYTj6qSGmCrYEstd7AcQr5gfot8EwyLPCPzdmFHSovEzD7iQUbYrRGbvD9aRwC/8
UI6N/LBqx21vM4zuF+6AiFMCuVgp0JxF28YigJdzO50x5TUGN8BAoxp/Njqiljwx1uDNgVbnPpST
r//UcIbQf6k3oqjkK9HaA9HzkTygcJCvvRsydzXy97xxkksOworViKDrLrfNjUD29SgxLBGvWH2M
Ft6nhaw61ehY9KklU6hwnaepab1NXf8mtwJLqpHypTQYE4YWK57RDQxxerS0GP12bmbFR833nyXE
ofuatadSDCzkqPzVnr5LMejeFy+e60OJjhgkwugdO9LaTVSIyLWodAaCyL6e19J19KOI7rS5RWI6
jOIx98kjGpLqZ1lNGmN4uBxSh3dWs+Usa+WyarJ6lnlnMBI+g1Er1hwE4TQOFIJuQeNgeVWpCM+I
eoNNW8ruIB1YSYNmerCujIMugt89beNdOmUMVxcG93BBiJIdPOQ8+8mzL1HZRs9Ze6GiL7+3Vkb9
QwjgM0AQ52vdsbgB1L9sldUjmoNm5xaeteaxJWbebfJTqeU8Trb5RDIqmz0EeyesP3BlXoTOrDzC
yH0/+O5vTGcGjTj7d57480Nj99/myOp2YgxpDfiW/1wQg9KH9n5GyLJGGd3dF612GMHoHeaRSSiz
I5yeaWTdGQEHsiz0kWp3oORUAa+1gIOXRSXQXXYL2W54dOe7wJgZJLKSDQ53dx9O+7yiqJpsTM8y
pOOb5/axRyBzsbzxPQBNeXbk7J5ZIxMIMMy8yJhnAM565mfz8NwYHFLJzHpl2Yp/RWl3s7LMRRsS
nJisTZuSrv5hKkV953LbrpKa0dlYdM5m2e3VkJs223RZXvPUPuXuWD6IuqI3LagLFh6xqY3xcW71
47KZSWWfri2dx5h8AQOgsqIFL386VcEbXOf+GkbewAVx3G0U1I+FGAw+Zdc7yXS4WalxqJTVvCqN
WzNomADs/hQZCokwX0CWdFvUp9nz5E8zoAgqqJTjn1SGdwhHJpPFHgAIxMVH0ZUx0Xkg44uZWGHP
hJAs9b6+/f0HSerLA9kHtCWr8MFXLYUp9X8jF5M7DNcftFfNXT0UMoVAHAVXiVN37WSue+JI+aNH
bsNonLVLMxOg8qWP2k9VFWHunuwI7ALhxTczj5/ww7XwZgJXmcVYTho73JDbwxgMYysN5L5e53p6
DMeG9Icu9a+dh7yocpPyoQ0YyRpsGu16LBtzg/vzO9pK81uCZXstzer3jADhmKINZN8KXE5y4WYB
F2eexvQXqvxxjrFGsj8Ge0lA77XMiVhjJSc8zhZXq/RD5HLjTi/G6aBVhDEoVtt9WGf3pT8HV9Ak
3q4LE+IQ5gNeLHpANa1BOD8omVQUDbSdULkVOFiDumKqEkM7r6oXO5limnC42jURn7gw0Cg6vKzL
H01+9yKh06xlJiDpO5yQGy96r/p8n2bpt44R553WyPfEpi9Yxqz7uXhCGzi8yB5AXNGRpf61kNCy
vstausJ6Ie3nJNavUSjwXOYyBlY7ZMf/KPnfR/QuxSr0qop6n+wuE4P17j90I8wd+j+S7d66LyTW
cy09CR2rRmkFr2MgaUbMm4oyaMRcGAHzRVFd/Qb9E83REbXLgQ70u+4pFWttHapmgoBZuavQpPcw
wCivzOYVVCvDyRBHH4rxB5IEnhBTkpBZsR3ExtMwej9Lw97mBbCfuSi1NempD03ZXgzoHjTWeRVW
fEgxcAZFD6/OkdmKceIHsqEXoj245Aon7ubyaBJ5iyTEQkSbDI9hR0C1zj4c+/UTJz2ARIxysSy3
XsHEAEt6iQanjlo6IdNWwz+NBnnwE6zmIZhv8KXCZdxYmYyV5nkVWJnYBgKlOXJKzdSB9LtcUyC8
h7z+NwEw5l+JqlCrHM8SwpMuuFWS6/9Mt0UUYvVtXNToWpg29YlNfUt5Ohb92XTs/owm6RFxqMmU
M+hfRjBM6Qz7RWUYXJIcq4RDs2RVOURE+JxoEBkxcOfBGY9ea3l7V5PY/lASnGjF/BqYxjxRDZFW
0vvRLmx0+VY7MG/cWiOhYMaCFHrWv4s4+ue3CJTUJnfa8qRhCPcv6VsD6+aYJS4fqDpUz6Olj+tJ
I6wHBzCj/yJv18tBWnOaCj0kAmCp+/H5f/09rezhiy39p4itvwYtCTJccSLZruTXOChr/3yhQ2bL
LApMWMMaH3/HYsQQr6aEVjzQL5zSUqDgiDJWGmlhG9/ENC0ZFoauXf2aMURB94v+XcbsP6UtqRdm
25RnlukBo15+/g/o7tmbDC1nzUHumoHzysSlUE0RLKuVQpc+FSL96ASNei2P8KbWMQ0kpOxKDoDk
1cGx+a+vlG3Jf6b8WjZPl4s5hk/tr8HnQVjkduOztiCOdFdFsV9wpeRfGFNLLOzoD4CgumYf0PR8
Ixb0Q/ec/qnBG31Er5XvmDJnhLsiDGJnao00PWlhg6fPoxSaRwSfEvYFDQ9BSHe/TlPZ1aimEajN
uvca5inIXkY6gdbMDxBOP6PGTk7V6D4t9XOb0WBfYsXs9+U4sZTcX01rqbE00QHC1yLsuzhM4sPy
ZCzdF+CGKrCUx2MOwp9f6OgvrGlE32MfRVp9c1rvjWv7mLZzi5fXH0iSObt5y1uJIusZ++/9AvVg
eJreDPe7vv0qJSG6tCANSvEcDBzi03YYjksEySjkT3qqDEZUQzHKk4einJujr9K5fbLN8d7tdFVA
GepLYUzNWv9KmulD84hAUq4cckS25dgSClaPQJfrBiNQF2GmRP43flj578Z02s8B9MEK1iQTcS+L
zhjv2vsef9vK5iQO+7A4TqRcfuOiE9tMWL3ePi5vBTgnkwbfONkG64WQJIZEIWaTyJTl2W09hly9
/zv1m3bH7LY45hp7A3iV6lFPdaLTemmDsHUgVFmC0eIYv1WEnny2plhjgGViN+F2s2Kj2I7ukF1r
r36002r6YU00GQme8L75IxPuoM7G5wE1DK3AvL1NuN9GEm9MItHYw+rpezCxwDPDSHb6jPaKc3d+
mzBZsVyb07twc9riBBuZc0Wquy6fGp5vg84seQAdkwAVcdA56LoKZ7iYk9dercY9mymgTid47DJt
fHDadFRNpfYLcdu2nbXhkQPqJIq1p/D+C9IRJOjXbcOEcicUBEVli10qGxGIbo8IlUPvPSki8hbE
h1eKksdVwdeKISP32BxOGHzYdvnwjhb9lFzVHro9DUerju9y2dS3iPlc7aGIMidpbRBxc6uE5s4z
WsqOwq0NjNz1R4WL5qWn+X/3f75rM1xtM10uUJue94AYgPiXfnRe3abjwTBc+sWCakH9El2pPeOh
aLlRp1vS6MN2SItPGyEHMKEooLloPi6H4YFImxMHMgIlgMCjKmTKW+uphUqexpAx55uISd/eN3uU
EKE+HMNqhuTayZlTGnLFr8V1phm0dXQKOhPfz+SGqG204IJmmeIyHFIeQMbDPJ9I6OQsKc78/pss
YXAkVv3gxwz0htj4lRm6+xRi6DuUrcVBOvD2S4c26312L0/8qmL5TKyPdRfEfNGL6BuoPngx+AYm
MemPvtZDlhIERKPwDVB0lNFlTtIrTfvxoR6gHqAsAaouGLS4Ztucnbyd4Eo4RnOOfDX8S+bTQtKb
LecPLrJTOd0d4huPLPnK5Z20K7zY7nmpK33oDmYpL4U3dEdd069t7GYP7DoZhH98XAJC044GYwBA
j7DvTk/bxzBo+rVmozOareE2dkFxXb40CocbEIaDnic1jrqdRU9kC2eZ3T+NU+wQP4OkTTgA4LUM
UZpJw3PPVOZ31jm4j0vNOAp3J4mWYb5N7o47g5xatmU0QPpxGN293TNf07W42S2vPpt1zAdFdli+
y927xPfWsdoz/f5ILLW/h7I8vroGWb34jr4a3fPgQ06sgUmR1myeemdIoauSrObad6k50nTTdLGr
JZiFpbLOoDa0nUs1p+oY3MKM5cH6PIQto0OM0/uvAt11tb3Hp818HcWWqWd7GBvnaGGShu5Nl7F1
si2sZbXXxodyQrypEeoI0mVm2QLhkJv1FS1ujTMR2/1IYOHGm+xpT3kB49FK7iz8hGszkD/Amxov
MYbmu2l2fszYRM61jmtgMmLnavCMXE0BNMTQAVtME8iFlNniWdagCeORRm3ql/S4LZXoK5MGEQJG
eqMhPTxMZAMtuJsOaTrClcaFjw6B3gH3dfyYFw68GTflaLccmjOymqLU1B7i1pyxc1E/lQ5r2lx3
2PLGMT+7zMUTOfIkVC1uPhygKv3PfNKFeYJLW+0rR+b4Ac3z1BXTe26RxDSNHZ3FUd9iUIf/3Cc/
aHK4Ww7K2j4tk1c5+MbWTTyAg2iJ91WAiDWfNePMwRFu0ADBdYjFITIq49DgwSUTfL4Askn2sE+b
XVCW7s3kVLoKquHDpNUB00i0W4BvaJ5TBF8+xIObQcDXrk+z6uKBB/kaKSM0STYegyfwy+mHNtWY
jIuR/qj6pQ3QiQ0WKP3ild13wx7gTEi4K21s9t96/Tu2obuvvjiOR5e76DMdn6e+f0ZO2v7Q4vkO
HWFezvpar/J6u2Cq6CwQKmpFefPWThPFiNJS1E6zlzmNBlnqxFzMo702kaB+tzvzcTrE1eg/GsQz
r8sA+uJhquz75VV1vG9a68mKOXyyqwOtvlDcFmc0J7zlQf9wLJKwG3PwzjQBNwWG+p3b9d25j2BG
Oj1jVr9DsWHXygdGIjV7wAyXNHhGlI2tM7tZk9nvSRTsCc32lVI0xAzXHzoZRT+zacBj3xi3aTmd
ooRGeKTmhEbat/usGjpEKm9+IqNvutkcJwSw23wQ4qxZNBgHUiowZDBRzGKrP4kCCpJeDT9mlkIA
ARj5DDxC6XqG6dZMiMUq0dyW2bGVh8fUhSnFVO6gLzRCk+jcdVvDuhJeRdzjYP1O++TaGjP7PGEi
SqKIoQWTzhrAIJoY1S9tIIwcI0PnCMrjkH0RvrERkg5EJbyj24HSM0B9gfaTsaNOrzrs8heNYhXo
0hjeT6lb4yezmOyqwfmMY5d54mXgwVT+U6yn9pTgpfW+jWnSv9F7C2m6OOGzoaBlZjG+SJ30K9ga
tFiw790qe69pvwOhowTPKUiJQnEYAJrdadaL4SDaqPwaCsfpK3BFRAoKMAjlETJtLvJTu2DMs6zY
VHIKH9AXIG+rlWie9e7YK0RsLs4DfIf1rKbwWTFiuOhSCGxqMenUSyNpfW+L9JuGhe7USbggIf2Z
mlzyZ0M2pyWuIYOxt8wihEnD0Z5tqGmkGSBd7AeIuWpCnTiBuU/gO+wsPXlTioEdVRpTqRp+1kIU
LzvuLL2rLv/6MGH8NS/Y0KUpdIEi1xK2EPKvUTt1VXrtGFdIqYrNwDW4m9SXxH1IGmZMlTWVKCb5
4oiSL7bzx7fLnwUtwai6h/eixnx9RTJ0MoMKsp6WpxwJTB3ehZTm7etLyUilGJi1LW/hj8jtP46O
f0kA/8u3/3v/P+R4/ykg/P8lNfz/x0Bw9Vn+z4Hgp8+6+Zz+lCCu/sFXHrhm/E3niM2B1lI53pbj
cMYcPlUgOD8y6KRx1HVs3TBQ0hL481+J4N7fDJsGgeOZWLtdT+duUXnSKizc+5uw6f+5wnLFEgn+
f5MI/uf0I2k5lufqrosdmTBrXt5f7squC1vpMVtdFfknTpgIBapLGlRBmG3qrSx6hv9waf6b7sN/
9/sIOfd45Y5lmvZfIp6SUaV6jEibw5g4yV+Dfj/3r5Pxa8zOPeKTf/3LhOoZfXVAVJD717sTjms4
nlAxT39NE3fsuoIi7DCcweeXzq/BQSvvYzzcfo1XxP5UwQqdcWysJwj3WV6c0lzsbP3R1AMEWf/u
vVPm/vX1kNwsVbKVNISjO1L9/B86HEZQ57CgcfwE9vxU65eAecuUe+sQOVVpDGhePiQtXziWq6m5
CE+RHZKDrw8PdZu/slhek/lnBK2eE697RA+6cvBmRbFkzBzdKmnfmRqkZs9WoOefU5Ajh2PmUVCw
jN4t7Gmr1a9JPx1Ahzbdb4EPvZqrbYUGt8g7KGslFn4Uyp8mlD6HMUTR/zQ5v4YdK+RKp12URuE2
aF5VTQMKFf/jKsMVJSy4br5GBYXmWGQoV7nc7tHoujURsOt22DdxtJLcVRVtxYEOSI4JgZSNtXoP
If9y0rtNCrzDRlOFCSQtcBcRzujb2TpK+F1ANizzFzvjupRsQDXp1BMEkq7bxKIFWkN/EsawK7St
wZvyJNnX469gXNVFvjboijJcsYZNr8zz2DXhBUKJgcDL3DgjfvfeZVrn1GLdoI1DRyFBAvNRcf6n
dJN05XRYZvgiYRvxXQ2BL0SRmHi/gBSsMf+tO/hepDmRKqquX1Dct5ibXCxm9IoyfpU5pwecFlAP
002HRjiGHOZOYiu54m7yGs0mRJCdEXdrzX0v3WaV8+S1xSvv2U8eBhXWk61bB7l88GmNx3F6TZH0
I7HdaAOe5hFmJM4C2RA4qrTfOJeiwFrVXD0yW9FdXqIBKWyTQuyjeaWV22AvIIv14JfL90n+Kt0U
p5pJto9OxkmHopBiltHqEGHJoxFSUmLqRrvOUGoqL6eYIUgT9eOBCQ6AoDXB1rW0A7jvm3q7M/fL
7AdbHH0Ynwy4OO0q7HHja7/S+VI070N08frHpLqpQSWRjhwlIZjR242qrV/dlyA0bcajef6rR50v
JmPjaARCuvnKG+5N7c4o3tGjcIzhQfGTzdy8YmbDD7nqc+5EAQY5+BR87DZ0fsj6A7cJnwvY/rVt
8nESLqlFcoWbfZ0yZ4lNUh342QDDSf099TlENM/wUaH+emzye40n0vYfuSV8ONnoIFajgX3AFFst
CLcEV2xNBC3qNnFQvegjN5wMtuStbHMSrn03ORfjfq5m6neElrh5RgWxzFC3c6F171G9QxF/hnzK
DSkljA6BJmswg4J9qacHi0mOIddtqu2sAt4Wzyw8Aoq5dAMIaN0AHZ/agBxYHoX4s+Ymzpq9NsB1
511G/acomHf9wq6PYzJYR9x8INzUpURvu8oAb/UUbbkOxEvjSsz+tnDKuzZBRog+NrbSSyXdV1a0
Lez2l1IbPwSWU6hyZNGML2ZhUdpa1zaw9hXKXN8wEP1nG0RHwuOwVwJ3xDjB61U/1UW5LXnwa+dt
KLHQcnuWEguO8ZkQ/J1gvg6I3CrHjWlCvateBSKZsiOAp/hF3hKzpi2oBVeIrdqbxvHmWE/0DWhG
qLRpXtTwabQtDjoODRnpcSn3FJ9S2CAWrvZxjPBxqqE92PCMBQZ85iWINXh9nZ2QGovophJrtS72
mc7SpnYJal6uEIluPCvci86SoI6X+DOp+ZgtpmHvcfIjJKyiLDhp5O5PHHQn2dt39IeWOYpfuowA
3zE/jhA5CpJJ4fGpe1c9qDwHuumtdb1F7ExKKbsTzgiOkmBmBDpnwQJmJ8CWu40G9VBfNY3gqcbM
y7OYVlD8ieMdX6vxteYhilhLjexz4gF0EGHwYq2hWzfEmKl1HL8sqCxWMGwj1cj40d+mGsmSKB5c
crtjmxUw5zBpsS2SgW5M80qr27VW3VddsPMqYzeMQC+yELM54VQ7Nzd3TRTs6nT8qBv0AY5h7HB6
ngYCCJlCN989W9t0WPCUuWdECa88PBxqMOMDv+G1RtknE1rIi9zBfCgmFyZzHgsyPzrjsY65PMO9
8uqCvdmAMSDFdqvWoITPeGihqQf20RjSg4I+pw1IWHJe1QaUh5hc+eQS1jAbfhJrIkAFD91r4YEV
j+ojoJWDrpnbUYMUVXtvJd0IvbUuXYYe2fpP5s5jOXJkzdJPhGvQYhsCCC3IoMoNjCIJ4dDSgafv
D3V7FnfMetE2m9nQqrKKTDIYcP/FOd8Ry1s7+nds4P+qfv5/KY3/o8b+nwrx/x/rZ5NF2P9cP5/+
dl32Wfz8RwW9fMq/K2jd/ZfO5MxSNZs0P+KH/k/9rKv/YmWo6p7laJZh6CpF93+Xz5b7L2a+7Gx4
v3kqjw+btv8uny3rX3wN13Lwd5k2pbX2vymfDYJw/qOmW4pK3YJyZFCM2wbfyv9VQassXCaNlMjN
YM5BXPTVsVEyQE96JreK0YEBtUR0BNzB/L86zN4dyNAmdsH9gahqpnUIwLMH2lc9dWFIYWphnRdA
p1tXWdvoe13GI3hPCxfAGG9oDzlYNPf2FrCtjnwQGgR+Jvugxo+8ym9Zlmmvua1fTbIFZ028z20B
QG5YDBA9xpikP01owyz8BWGPr2jqjbcsYRKURfGurSIKin5VTxbD5KK4xTGkKXA2xzo1zg6pcKiT
3zJ9/ofog/OSOcl5UsfTIBaUzWJggHjWq/EZUTojTtg0sjR9rzHeHZt5mDXp5tpW+y3qxnVLWFhe
el9FUn5C7J5T4yfCGWaiIwJURbWX+J0yvNhNtTfHCRNHjN0FmJavRtk9MQ2SjYsNne7fXPvAFJAS
Cz2TRxADICpZABGI9RnF1dGuvuJiYM0ZXkY9u5eUEeRX71HjbNrqjXEmo0vMJREDW8f14R4FRcPq
QpsCm9ALY1bOkCO2UULpMebGCbTLAku12N2jki2jnZaHgQdPqnbktp5cMAEL9KG1g9TCzRoOX22E
Q4Hawm58FdQhNG0i4NT8tS661xQmivo3ccrb8iIz49nY3vTVedDGYtJuwgoikwSpp28FR7GGNF0x
7K8BdFTtZLt0ZFZmns2FHONA6cJm9pYp3t4yiA1M5G5BnYDa2zeOcR9gW4MBoOrE4FHmTqDwroOd
ELo7VhysyuCNHjL+J7cH3sCib91pw6me0EU4s/Uk3rzipcY7NVNUxekNzdE6ciH/47oedL5QZpPA
Ioq9l+fUxpJwxfcoNSW8iBlGwGRTVwlqruIzc2YQuZbcpJP3QASqHysDq67uuCz2oR+WjXYcTPNl
GJID8ypRkbipM/ru2K0y6KN2nppPgcVEyOGneYnK6Ni18lGp6aas3RSXQblRqmUGZaitD/X7aqn9
b6iUW1NgeYKkTzhYKZGI6ly4WRIYDMxDtPIrM1JxZ0ekyBQxRMxMFe+xhKfcaOYfNlgWJEePQLWZ
5CBZk1tvWirisaRa5y5VfFeCwqrAAo3BUBWgbZAg5wcoc1SVA9FgWD2GT8P6gwNkCL+SdgzKPEv3
Q+wkF9XKTzlz6v3olayz+2G6F7XX7NWiq7aAkTMog6FHv5f7qtTPaivAk9gY+UCoNBcnS15UMzcf
ebQITcoFudIdvXi4gz9isw+xAHwgXtRKe/JAUGGAw52fiT+zdmrtkhWEOMpe0hiJB2ZjCvX4eyif
4mU/A90cn6/liaMwsUE6AIHQhVMiCE2+RHTPfBKBKslq6n5rZ8n7y+DHAX/vp609gAUiwIR+AMjG
iWC8NYkRl47fva3hwy4gdb+Pmred9AP8JyLPMTGpz8MgWRrUK8v6hJ/j9xlmLPFdFOXepa6teqI/
WaGix9u4LkkeKodjvricw9vQnu1q3DZlErg1ufM2elQAQH3+rNVzIIs2GHDLZwt0Qb/L4t0eK94B
f4xyp2NhcOZ6Ew6Pbj6Sj7SGJL9N1UsYqbe5uLf3NqzhI8cHiwAZEwswsBAd8nBzwaSAYJxOVVMC
J1aDXFOORFusS+PqQQ9RjIbd00csNZ61CS0eDsdOAFrq6dCMLihwM4MiT6p7rLp4FyGP024vgA2U
Z8zPc3YkcfFW1BL5oYqrWsJfZabeGRuFGLoKoTUcnpWh4HXqPPN1SjNfRY0mWccUiNszNIjRRNb8
boAlNtu/LUNtBWnu3LJkSqu97GIWNcDaineSDLZT84ZueaHNp/wH6RdK6jeYy6cku7jsLaWbBOMU
vcLYuQnp7YnG7ZlAiO/a3Xa0O3NqBbkFbXPpzmbmBWO8bkFhYhFbcy+uE7dmj29uE7nQXfBzl/us
O4iQxf4yHWAt7ybPHcFkSGA3sx595P0nGOFVnINqtvFauhqd6FBtDPMUee91VAZDMvhoC7eq9ieK
f+vJAUH+23bpd83gYJJ2MCb3RHMeTcFxuBhnPf3eDMiYqLQHHTcI15lFZch50rKZFo5JBGe6MfPf
2Zi5AaxAKeCl0fJc9BYUZtqDXUj3dVve01HZyHgTTTZvq8DqJkAmuvebWtnHP3/mzewOwsnv0/pm
D5qP2WnGaYxRePHNhxWzA71c5aYLocyguia/aa2Pklcqfh1mqDukrLD64QwS7q6burUaiWcrCwMl
F5cRE4u0/4TaR6hdJZgpvfjquhqGP1TnmbQZo8RH8tUmrwWJ2jP2YkRJK0bny9mx0nvcrZkCYq3r
8CKty/R5WOxXwjo1+hMWVgJEXu30nSdoazNbEB0cuMpPJMiaeB+NCOO18kvEFQuizs+X1BhYvEPy
Gnb5qUzIEk50utwimNzwNFgfDiSTnP64T8BHM0Fw4bh4PEDFNREIUdi3hJIhziL/0TIUqoR9NNI4
VBT2UcRFKnaz0QZ9V/m53V3JYdw4IJZc+9gqP9DYVzF9fGf9Zbu5KhFzuug4AQZQSkzvOai6hmGW
WaBe4JnWRt9ddnK53JoRqBy13nG9BzgUg0lWu6y1/bIUlGxYsMtqn+vDmY4QCE4jvhDND/XwYSHW
xiZYr0vZ7qLBeyrlInzgDoIaGs3Duub2TEv0N7n3G5nTLgyf04JVl6ViO9CfzspIBkRl2gwevc94
Gh92kX6NIJ9Y4dS+g/kwNnTvnAsvwEFWr83iOcMJv8iJJEdnLlh1q3+oYygkQ4wJa9kCt2PFeDPi
ZCDJiCMaINLaUViflVF0cGooQsXPnMqfzDMjmC3WSx2Zt5DFFOOK0VWnXT4nqJVD65AN8oR4PV0V
2vAUJVjBMVCSt2tG0SlzENBnlfuuVMz0XNcG5j5vIqxdCQOHHtM4mLh6FcXTTza00drrl2rOZdri
vehpfaV63EXF9OSo8cnMvOelDx/kyI5v9NHyHWHl1PNwqdVjZ+i/keH+dMWwdVqwhc10aBghNUs+
QyXWVQ07paw5DvpjWUk0He67OUK7pq5xDx3BaMB37GUtNoQlE8hvKzVYm+KpZ62OnPLNFj/9gLSm
ZklHWrXeMod0LaplvkAvt70FOiY7QtDmHQspI0bRjxYszq9y+lISaLbxPZuqICyqY8+QpAKo2DNg
ZsweA3PgKmdyBroSpJgKLcT6CL3f0itPFcS6USTbTr0s+P58ajdpzHvDISuDMB9lfk1i/TjyRzMk
1q6qdhzSPAXMWkFheUuqQGicRwO2BT+AK9ZSB02UkqdC/qwHh0+Rrw71IRhmP4E5qBJ+U2ogbtJz
bNjr/rWO3fXA8DIrg3TE8cnCFEbjIVL/1CkaJq/ibfPQXbGTdbYPtckvO7b0/BpzlzYdPJ1bZw+b
cwNi7iqxPsvCfI7L/WxyukJR2FB7MzPJNmKWoFyeiWd23McsmNW52AX1Yh0PyIAnXDDIvZukfJBR
euATGfLYd5Z84CzMxh+dicmPua5UnHlm9T5ayiaMvnlMDyQ1r9uZMBZgYAplfGx0d6+nfggXUGJl
7eu8uurQKZdgsb9oSzapK5+WSXU0cplANWPqRhVjTcyZUmgCigIRsse9cccNNvjJsqAvZ47L1DKR
UmTK+1CZGPJIceOCv9WT8ZzaFXZai6zhZUJVZy9uy5y6pRT57kyoivM1wvIGIQ57GGk73RL5gra0
I2QlfDWYDJXU1mX8Y+MFLeniKHI8CWsHh8Xy2nF0roEYWbCYolFfx8pPIV5IrFxpJErPdQqNPt6r
7t7kzSu4vVg1xSs1+uw6IKGhyZ2kIVze6fWTwEI+GFvVxURbOcxkp7Nlws9g7wx6unQvdn2rVbFX
2GZbVrVOZkyVCK8UKN6io3QRe4mVU6g9eWbE4RU8KcSHAkxblamOboS9xXzUu4mebWBqH77UcvBn
b0SV7qxdWlxdi8AeFVenZa46qP6cdOf87HZXLsslo3OVhclOtaOjVN86eyl+CRTqPsWEZZD89mSS
T5FFKnP1G+E4CsPDQLVRcql1HBZD8Zt9zjybCT/gnD5kGO0M3FFxCl0RNnaDVId4wXPkbYRCy6kP
u0zrdhqD1xxzYgvuXyObvKBIyeeDAxY4018TO9kJ502jWcrCr9xjhwEzWSutF1XlrTriMip/U8QN
SZldGP1tneJJIxkAGa0LWakyvhti6nTvk732FLoBOsOMut+ffWE8XNW6paA0+nSvQuopmls/vFbU
YKQRCgCDJFcAwHofmCzPaMJ6hBRzx6vKjKw33ZXnkv5ir12ym2X3GCibVfJ5Io6KVnm2JqI9lly+
Svc13C0DDPwM07Cavc3kwo8JVnkSLCL5oeCkCIfrxO8ndSJ/Vp2ATGi/q1B2tSPdEmM9TLkIP4LG
Peeq9zUggEgzZwPveiuKHWlITAjPlYjWtvawEGyaxrkvvmzBFl77MSzbV2AcGu0umZsAwsp+KkZ/
drKtBT2jYd3ldsZKlE/J2B8z2JklegLLW7k6KOCZbT+qCHv+dCjh9YzBpMwDmwLLKfJdTEhU4lao
l+h62vZkexSGHDvTyS2eLDCzguEqHGAcW7emcTYMni+aRVFNco0Xex+9Cmg6FFzJZEBRdkwKQFGp
g/JufMHvsC/7/dz3vpG96uZvA7YK7ebKEE1QLUsKs6TYSk5DP+Lv7kHSQQfZ615zJVOs8JuaGKxB
+bLS5J6BFpYhp+SoWJvQMpmrKkq4BdL8jIBqA4QjkPXw5licBTWvYOZwZKRzvR6r8Q4RetzoKQEA
Y6dcpx41mlp/5w7qWSAtnYstScvvAuO5q9TUh+pLmJGaYAGPpnuRfX4IjV/MLCsKU791+jvstFtD
wekB15vRM0Gi3Y2SjI62vEob6zVJxG7nV4s6CWhcxHTcGj2uFmVXwxhmbHBfYvOa0Qw6Qf09FXfm
Zavpu+328wJ+prtqweQzZVeA7val9u1aUBxEdjCIOBqAlkS8Qui1PkbOVj1yNyU9gmcdtSX/cP42
MlgjVn4wQxKojE/Je0PldavAo9PWR6HEb8ZOzzAuqpK/cSbAfdnrsfu3XOAhZr0BV7Sq08HXqhza
YL+u2vwYgwyRQP0VcGYdq52VPh+mLL6E0zvknHQ1zNamKN5V5HQpKouqBWdpEgfrEERuTI85d/ex
AVkohBVsPTK3D1ilr8bxwzP/glOa1DQIJ7GDS39vewEUGddRT4Q18YUgF9H7so2obw7ToKgQ+Add
Ypr6T8cDDMiQC60M6dlPmepce+J2xm0JkyAZP0e610Z7QiJQH7CH7USFG6JTc38cCZyosIVAu4bh
OP4ilYs2Gbndm0K1BwzM/WEyNfV4xnKc/g7dNlLU/cOu8f/9AOsiz5Sys2EXvVJs5v8Yc4NYnyEV
e9rOjpQJxqY4wTX8a5h/jVQjG1ycHFpt2Um/BH1Eug3dA32/PaNkF87NBu9XU6Pn6fgnKZVX0Czc
DBEnu7GS3A7oBen4g37cl1l7kDXTrLry7XFfDRcqjK0qK4riKVB69QCZYZXYwy/KMeptBP4kp5A2
EBnUYAxDx/yW1OYzMbu8eM9zUaJO/UmFFTQWoYPIlIiyYTCzdYcP28Q6TGCb592zNnmyeQ6kySXP
aimKWMFPZDj2RcH3AQvAVh+hXiE+paTNPPcPzrWNFx5UAhJNZ2FHzj+06yuJxFcdvUcTrutWZUO+
sfuTUr9VXPuh8msXZNmE7/qiZPQAmnBTEsXxBr8iSCDnSzZ5VmFwA1NBWF86oZfsoH1n/JtIUIut
Q5WImitpZ783f+VwthVAx9qoLSusgNr+IptlIEuL5szvId3zQJmv6fmGdJo97dCqbJ/0jIh6fTvw
hXg33DqyeagyCIEQ9UukDJKDi7+LtIwXcgtfjbT9bMT4t2aVZTR0ZgjTmGAbhbu28j86znMlYDy4
0UPC3kxSEzRzxdVY86yELaMMCFdizg+jNR1ZC690Cg/GsOzom7ei8s6LnIlPPxIt8jrSMqr6Tpcg
xLzTlHYnZ2JE3Z0lRIlJ0ylowe03ZOTNyd0MnyFgHy1q4Lh7E1sPwcCAuYcNZZ6RRvlqksjV/mDF
uwzNIw+5O+lpc/IiO2deC2k+5+OZcCwSa8KjDgYASlpNwoA+rImabtZeFe90nNU7MLEvLQaNKLdu
GOCOOqswM8vZ+VlfrIePSuZtvLp8DDL7wbIF/qd8LjzInFB623OdfpM0C+RHAh11fK1kjMQEoAAl
qW4h/wUA+te8EBtIsEcTA5LO3dhOPb80CljoZbldrdP0borXVi1X2RBv9BrsBkGtRf1AKM+z8Z1b
f1qdvNHsg5fj2NnBVLxa5ouweFJxfWbOZ17W2wkTfJ/Ca4nrVauqWz0ezhF6hNGTZO0cw7EH5sU5
QfrfZnTXxI3ZK3j4Pi6fi4ucz/L+pPYdkTPU2++UoUeKORzgdICC7i+WvQ2yu2lJ0mbzaLee3zbu
ydJIJOVXpHtPLblgiTK+IMtUUEqoGYZfihM23RVY7Iyl+oRIcEr/ROJ1pueIrT8eG7nB1e7o0Ndt
+rdALpFms59Zhd+jfUTp/+xV6k8yJsTS9M2+x/WxLTSr2QgbbEsuVhhAghaisduL1ziTh6nSz9To
t1ZvxIr0lhE3JI+9UdkHbJo0uTrGriwDARcavFRam2k+lBn9MEH2HDTjnLrKpY7cRzz/42auefpy
89qQkdQTtlYSrM4wz3VOvRJV+9T23jQgboS0czIkxTsA2deun0fOl+JmCl9OScwgY/pcpHgzkj0u
zeneSg54N03enE4zkQjg80Mstc8zB3P8JAMQAg4CACJ1Ov4CFygL5SQxxhxTXKg3peRERidPGO8Y
t4esIQGrSYIiQffDQERtym1hc9fIaAjYWwWROx1gKa1yNTqw2kQwqG1ax6ABdd6YtrbNTJpNR6oT
2SoRMz0nfceGtTc7HUF0kTGuaOa3KofnECsxuAs+ME0lhyVVT2no3RNDpVrQT1bTiF1kDKBxkkCh
GI2czNfC+ayH4IqG2K+N75EbnzUNBLumCvoYyKWh6lfPrh6kjiTNAUU3hGcW6HZjropK4lICOIGW
8zcdePLFscqL9yZRvkUHHySi9mGCi+jejxRWGHB5uL1T+SKl+wZ/sFzrwxIDhMIAIfam8Bg6de0O
PLsP07uOiRrZW3VPRcrFimGwlYem55pr0mNscwRVct2G44kX/jQB4kiS94KNm5cCOyuRycb6Nukh
zDB81nm31GofCM6hgWSapvdlFqsbS7FofjIyqpOJB4IRD4LVBO8+eBfC1JDQ0iwbQkS7ScZHyy4W
lcdwh2r7Eyrsvque+0uJw/Dk4Nqv1c47haaaIYgdr53SzLtQ61ALiDNx1RoGaZ5iaRc7xv0sy60z
GRLNQwCYjYGvcHQPLN6wTVpKBH1kIGKwlGQoEMTFk5GN9k7JjacUyLev5zbMUgaGs8M3kMRq7Ecn
aYWwmkUvA6vhqp/sp5nkYLzU3waeI6anqXMR+64OzYMbFqdJ4q6IpxPgzbyuw2s5hx+yJe+nbrjN
a7DSY2Me//mgljzuSk3Ttzg+1ET1juRFvpjiJaqc7Fl19nVJaLIVWXcDWwda6o2Lj9nA6LWL3eG3
02131ZHjSTifsWl7xzq7NcaisR93ncLvp/aYGBHKyUXpDc1hbj2dyFdWFWQFHUG6H8aBTMbWLbaa
OpPdVFbD2nFwcEedMR1E128Gd+S017EYkHJpI+5hXGSavISCd7t0qhcrduq9N9QnATkHG6/O0+uY
gSJrK+Bbe+27Xt+qhB9VhmusUkcjlRJOLW9oHuuMrhYbg+VSgI/27MKrbupNM83MDuBawbgmGGdx
fR9LnIWZIzPfM37dUuqYRhFWhJXN1FGWn4tIKs2LCujF6PiuMV6tvHMP5OIm+y5Mvz2PN2Tf8kKU
g+Tr8rY/upX5nntmQbQpR3lGwddhYNjSns0MMc+RTa0kqDbLoZ9vc6ng5mB4HrrS2Tqj+pqVBtwK
TYdRCxyBsA3e10Os70on5jdHFK1XsdXD91Lt7eUpJTbLNvtDlSIAycAdMXH2vIAozTMULNKe5vl4
I9QrvqCRCdJl3UUM2pctPcMPa+Nn0D/5VXivAugTS+l/dCsFGMyfLFK8ZytajV1O+Z03SzTH+2Do
Z8fiBhDVK65HM/Di9CPB87Rue7uFp8Q3JPC/8nLyjdaJcUsazlkzNcUOn+7ENKNIAnGOaT0xcPHw
O69JDpRU6Y6Dw57LNrQh8NrstS/5vBD3yLpdgOOtaI4SLDx5UtpGFPFPid+YSt+DW0kNFjnhLfLi
T6jdCt0QIhUXPT849XBbmyF57EZ8zQoWZ16s3zywDmu8pmjOyvhlMPphbffWmU1LeOs8tKBN2mc7
KGUxoZQs3KIIEU3rFLcwaivAavVn4rj9nxbJa2VVbKnhRew6XXnHLKkwkaaktHVxkmn/BuPI1/uB
0r2Neepm+1m41g0eDZazYvZlpPf7dAmbI+ui2DTI1FZVbBPT2jvMwVTPZu8z/YYaOa+88/dZBbB1
4mSJe+PXXLK9y3i8RYZS+lVbcXaW4OBHxhH/fDBiBGa9rJnhmrdRk+axW2adfVJ8K1H7K4lgMsCk
sJpK4vDQNDVl6Z7eId4ZMUnwU3joubeZTnTgcocOFaIj8w189fuoMKsKkSvy1bvzYG/6PnW3xG7B
2cmLW4oIb52kuAtztq8aUAeOQ9rYflrnMBTWaQlSAf5Ru+1MZxticNiqI05Kfh4h0+RoEPZYAvja
KXb5t50ldkaixxaUM/NH+PWzGvFeQ+Xqq3aFKUZ0rwbQO2ZG4oB9kOeM7FuFXatwHZoyqxw36Bbl
WIGeX3SxhWlx35KhHrhpRKFCEIwH34GfaklVmF9Ka7gaZehxn9Q4LhT1ODTHTBEFIHiBC0riw9W6
/DD09S5tyo9QtcYNabRfbJaoOVBR6XlO5oTp+OhEPvMKBi6sglsYa/lW7WMWajNZ37CEKZdopHVC
vtE0oBOHSnwwEOlsJEJXnzukC8IWdl+O4A06Ji905ZbbpkV8KjILJ2uUgNqqkAsqzb5p3Degn+NK
6G6567nJ8rAPr9qCb2UMgcbLecb7/RQBfeErjvsoR87qGAX9A8SCaLRt3ysNUhdzYmH/bQeXWFka
Vuk7R/d5nZOLK7B1xlN9TJLW2tqNuzy7hvYg4HbbhHDwzWiofcV0nkFF/cUB1j+VDnm7ziR4ScpI
53VxPD93leJZT0LtyaKBWdcd64FR7+0d2urAKyzrWNXenldQCaYQ4AX3zCV2W0gfbgcrAUsSDYWx
yzw930lOW+Q6uXVwZrDBbUEMWl443j0dom1tMUNn5KA9GlRR9IHiWuuqucUCbr0XpNeXofzQPYIn
80XqTTzKdziE0cec5nCaf5yhjM/TDB86qwkYJXGNBi2xXruhcR7GxJlNyBXCmuVfK4x19J99t1XM
5DnJDU6YPKU0gtK1GzRLYSTGeq5q43eepiZogOWTw2YXj6QOA4piVmhaWx1sIfjRxShWGhCQWyWr
EgOVBwfa0OobFfImcbhnS91MzrFMUgCO4bQhGXRc2xMRlgVW+bWnxNrhnw/O8k+JnSvEcl8sq3QO
alMwI9YGxoIh7l+YIF+5XsY4egt2Li0rgMntL+YsUzBWIXmFRMU4qb6TzJ0PUc5J0LDZ2ia1Zh1h
Tg1HFDqC+sMpzrMb1Wdt+ZDjEV4bqZrswpTbtk8n5WK3SfcY4xAzqTc9RhN5jWV/GkoaP0LTZLEd
KgsFxii3edFYm1ITjOftUjugSIDGNVlg66xmPhZlfRs0xblYrE1kR069rh+qhrHA1NA6JrBI71qs
B0CifhSvbs5CpIcqotV0SOPpbCU9JeRpIpnJdk0/DBeT7i4wagxMjNfCSc9v+WLXo1ArbnMlf0nm
qzZRpnNPJ0XxSqRtuQFr7/BYWOY+imFQ5bpvDJheOcrJ7qtk8yhq82M0Shq3wiLVlWvk1bLJOLTT
Ttvb2PpV0u+eGiVNj17HdMi1iycXTvwTS1lwZxC1GlNtdqklnYfLveQbvTVsC6dg+BiO2b5MYJw1
ugutL643KLZ6gnMbY2czhfXLqmq3hm1rmJlA3JlpfEz7XaKaxbXV63mTD/M5kdPk255ZHyjX7vk4
6r5suX0qtWLVBjvp4i4f7MH4M0t92saspVpy0a5zVStXbfkgZEkOhma+pLQGa0kJdWtjVd701Gb2
xCYJ68p4++fPXQfkQAVR1y9IcF5wmc6SZ8PMCxuthivBc2nxrfyMau3I70LebXuQd8uNxqOumK9A
m72toXKJCIxfZ7OQ/bnSdDRReZ4Eqd1iS1OmnQ4V5TRVpXdSRY+En9plq7u4QNZpj812oND2m9ky
Lp5NXjEVgu7bBZb1VTfprw0EU+Zj+a6oUudmTMpf7G0kaCuZfgVnRBo12O7SGMo/EyPoGvs/S93p
FEuvO+GjpB9g6smSLYffI+Zsa6ttf9ES/sOQRW9sGFp/1Cflo6ObTef2UpmUsuNIDhCTFzb36APq
MOq3laPk4KUwaPaNhYhogqNI9XpWReGtUB4wVJusdKOQBifcFut1RZlt91WI+M547ySGjNJlzhXl
wl6ioMYTLB80u1DFY1hirbPmLTNfaqPf9aZJ9BHBlFeAvvoa3VtyNfpwIypgEGRrzJ/xXG45uMO3
OVLR4wg0hzy/X+CYKdPG8ipCe3x1Zq4RbqBdangNK13LuYFCcG4ecEgCxQEpYZ9nb41S7xEZ0nrW
s3UpoPqEmkn0BKauR5GaO6CcqN5g0rYdVRkCsbXdDvS+fUYxUZJh7EL7p+l2axct2iD8OLV1ZsJd
fZuGsYbiBt6nijWWQwyADsbYVO/N0pR5rLuRWp/nPJlujmCKwZccA+lOxjlPZNCS/XkgOF4LGkC2
cWgYZ4UN3VY4KPN1LyWHKHHAeAzxI8LZf+zQreFjrwWOmyYLJBoyGPeMracwvCYjJWnGzETWRbK1
jTTfjYV8Fnp4j1xCihfO3CoxhfmeJHqQFszgJ4tIexiwjHr0sGEhOvw4dea8kxJxbkP7Cm8DcT8o
bZQBidh1ckKYjeXWz+qUxnFr6/N0dgeTRAh18OPO/dtk5lNudSl+TJJ0DHvY5BBeVqW0bqM3v+UV
rasdwXUe4apuDCVvNo1kb9OhoCAsu+SUBvKqyjF54RMx/oCHBVVyNTXnTQ/LzyJUPxLywniBEuJs
QoIBCEYFptTg12E1VmbjhTAO78XOcVF4o/lnGvDXMPNytrJgWh6RiX63VbBzUNs3PdimldlW/PyA
LXRQZdQjsT+4CavtYfjQy34+NKEJ0yGzHrEztLhdR41VmX1O+R5xYZOxFxdWgAKfxat2coFqbGSt
oiVrR5u+iOFFzmmg9tjlupH2oyqAAXaNiq5NV/OjZWVZUCzKLxHH9Aq9OfqtUeYnk4TGgFjGk8kK
DR4Y+xUr3tC7N0S1k00rRTUGumrvyQa/tO4w8seu2IvwzfM6CxvEJ1La19aZwl3Vu6dJLYdnr8f8
BEdm00TkuWkkPsnx2KQkL6cCjQ5A5vgmdZBsEBLMEeGB0zlnJEjjappBa1RujkK3TxDcG2vhMUQ0
qMfR4mFOYlQeeUwJRXcidBdNSfhGNiUB3o4w/AmS9BHuDZoTlQl3PgzGSRDTyOiwGBcmqrHWQ2a+
Vl0fyR6cN8TMs9sP9y4SszOi4ae4bjWmmTTr5PaRhBM7BUxzc5GCGLjNYlYGbvxomhC0BHIB9ke5
tdXVEUVZ3KtoXtBwVo4Bc47YMaJfkms+Rem1dy8dERiByWiYmAALsreCQaUkGmOfsK+0MsY1xJhf
qtkFKUCAAXsK3+IbPiXa51QaxUVUymev2q3fTQ5k+dFpsBFNrk/03JfMOvWQd9M+82RA4BmyzuLk
jB7eQSgE+OWiCptyke+9iIjm4T5IspyEYhLXV+9LWX3ONipQV/4pF9mMqLW/YO0tdEfMMNMUDWSX
dKRAyasqsuqohGwRXINoY52d2MmpcThlaZdulUw2B082J3XwrmAi/nYq7rFwWgxSDCzl5F0yEy2f
FXMxIo8D5ICFiwm2GdgMcsgwBGmUx+5L6nIOhjZyq4GRiOi6gvWvNLZuovGiaZPyzOhplQKcXVmF
CSUjKRfNgWiPzM8IMqyY5o5gfHnvUX4zGTGdhM3ajJUrL/p0B8Yo5XKZL20712x77E2oepo/00bv
FGnYfm23L42cfuu+JwcnNuVJWT54uuL/F3vnsSO5sl3Rf9GcD/RBDjSpZPrMMlmZ5SZEuab3Qfv1
WtGSIAcI0FyTi8a9r193pQmeOHvtvYmgCXdNtHAVYbzf1CTwrmObCnnPcHdJnmDdd63rYFUnxmUi
s2fuM2NR8/jsG/N+Mczl3GVvtl+saa5MN5OeXdAMyPaihOehHSV7grSzt1Xny3VqCQuz5W5IS/Mc
GfUxjMJuR4xKxAeP4rbanv/YuSaeFqfxnrRqdDYGaSQI+dN9j9dmP4okvkPjstdGrntbFhl7ggWM
vaj11cRy82BdI33RT07eryu7fzcHFk+lRzNH/ctBXm4ar1OxrdNnStjZKq2tH8e9xZTFYdmkxnfx
9ql8i8feRa3wiA3vGEjaxFjnM25VdyB8sdd9VcdXgiVyPZ50sApR+mzEeYQ3dXfPcU4TcDnt8Wdu
Mpf5ZAm/PZo49jUWUszx2WopDNInzKZjrc99m0jCF8t+1R2gCXNASeuJFJHYDWxWeAkhCmlP5p8L
AbFkE3fWFiBKY83ROjY3q1FL93jx5hU7SPYbbUhFzOJspgrekGKsVag1xXG08Qc1NkHKdpmG7De5
4FB5xGKXlNl1Y1Y2qEB6z9k1BkmB3B1qJ5/A4cPfmrOSQBhZY+DSc3oexhhvhlVT9Vp0z8if4Xq2
cag6Edc/K6lO0guvtUuFJ34QF5dUMLvMkVocY4lLnPRRftOTxyrdPOfgLixtV54QEyELy7Rv3OrF
Y6W0HU0ITYvkTRv4m1dDPaQZ3MsFkpJ0a75bJFCfSrO4DdK+mGkiH+xxOFq0DnD2f5gdVmGdzMKQ
uW7K0xPBgUrzYJmbKY07qzSDL8yKV5VkYy/Z2OUPx6y2pu4kWeWDi28v808VS4XDwMAC9ozoZloL
66QAz0ALvj0AJEJEw+KkVLPyPs/slzo6O9Z8B4ZAObp0r/xpwfswItOeA8piJzzejWEUBN1s+9od
9k4eXfKx5eFlFOz/aape+0yKIVcdrJ8VCj4pwLRBTUs8/RHDe0kIHEhtIc9+9BtV+LVEOzPpxTrV
mma2GXNMCAkLkJXP/KkumTNvGVy/QEKYfacJOu8pLvKESTq+EZbP3bbm66p+G0ek3lUd7tQMfcwK
fxOzcAJ33PB0NyBz0k09uv5aX6yJOovuZ1TZ1rVJYJOwNX0F3qttO+I70n7ryQRSySAoinjrlEDt
yliPAq0xRndazfaCv7FriGtPzGNKEelCR2WIl4GMsGuTNJRci8jHT4yc1rm8+dNMZh/2cbEZu+FK
TR38uZjjrbPUH9jDYS8r6QS6P108NLNgrIl6zERfBekS/Q44HXIWIgdbN9amSzpW5NftuWufySFn
G2QyuxS986C7br6m0gqMn/vgKnbhLzx5C0OoVIav4U4fKvIzKGstRh4b3s9gCazCdpxw2n3Xmdat
0wbwAqWDu3fiGyd9iUbMlomCSl+bovf+HgJemercANR9lmVxnK6pbag2+qEaYWqSZb4m1YKx1WOl
DHwx3hUm0FMGF9/VOK45iu8mi2VfQQOlZSyv4eDyHrMl4P72rsVUNcrot3Oj9qRpBuBzTl6zrQ97
Mxm+pOHSF0cm/m6mVZZW+96txlUsWfd6OeqiwwU8QnsS41AdeuoFVnlHOQBf3g/dpDTDqywMy+FT
Ixt8vGbUs4jg7fbJ3ULX64v70JOnMc66nec0n7rZYSuqyXI0+4Vv/lxdbZKGIf4tXqChM+4FsJ7t
fMMhvCR+3r5XVnKmQ8z5FaG2961nuuK6x6kLxZXF3dfIQXWKcA1MY/4kNKI486g4mFnYo0GO2XPc
jI89LoBA9EQVT90kdv2E8DtAhxMoeu2nZH6SDjNQefPabL66IaqDj3a7alPnIpK2OpXY6lmnVF82
TZXUME0U8FIPw7vfKQXdkyPoI1dB8lgdhGG+l7wlrO38AjOE5Wo6myPX2Jlt/pLhfaUOT3O2ti/i
ldkukJcGL8lfx+D/Wyuvc/37z//0XfWlbOfLb5RU5X/1SeJs/F+slYn87H//5+/4N2el+w/PchyB
B9KzHUF12n+2VtrEkiCjOcI0XRVW8+/WSvcf+CY98kwMskxN0kz+3Vhp/cPzhe3puoETy7VM7/9m
rLT+W2AOxkrDch3dYZSBIveN/xYI6xmGNGXcYbTJXHuVvaRx9+kWquuOflfSPmiS4onIEl6vsk8F
WU4ZC3dzQhHhGcxzxGkPRHOzybiSz3eXWPXG1JaTRmEpaj3IpvvrCSoeLOVwqdnjTY8VVZ/UKbx4
3NzxMfBUR8VvxfdSevuqEvfQZQSR3RcJnp++OVOWtsIz9zRgre7ozTVGG1XAvjjLY18ee07ixWxP
GL2v8ejtSG/iJLfrw1DPp4gCBfwpKM8kvjXWO2jklkQYgIPcemsmCSr/pCFYVUn42Yzdfdt22zQP
QTA6RrYuqPDXRCJp7izvYVCdtWylM1R66f+IB7NPNhFsa8WPr4ePaXwZKv8iKSEuZoxzpEIIui2c
JrrHCXAnca57Q/WybMiJRiYRUJdwTDw9ms7CoZHu+7kMxiFZV0MYUD29C7tp7brAKSwRorx4bJD5
yuhAudZTKbOHgeVOV7qbNBm/rEG/xh1mdT/bY+ZHCmaUo0gyLOgfDXv2ftbJG5q1N9dPs2+T/ouJ
tU3nTVayQjVzeR/n2yJKg76gqNTO8iBnBVxlFPdRdMvH992kpKYC4FkGHgd5AlRmWKuaGTnLF6QT
xqTQvor8PeNTU0OEV0xODFSQR04fVClt6B7PDt2mxiB3Vjb7NcfPnwhJwXSHaQl270xMORtKeket
UfxUjlhrRXKz+CkWfEIRNkBuL336GtrLyfVwBg0ktLbUOIJuJG1/lS51klq8En33VXHnoOOUux9A
Y+dr+tpffMSYXMmFhyFuHts431uUY8+UR4rlNXHCe6fDSFXhufMfRFuzHmxpjLDXDpWCXe0cdJa0
M74HMOVjan22TrFtcrIU+k+Wlh/pROuCOWCnMWj2s7jHJrBhDSImCOA2qZxDnF4cqni5OK8o7jnq
VnQvDP1U6fCzSE/BYG+WwVkXHXTkQp8U/Kg8S+k8s8e4q8zwOqi+kJamYMrKac9hRm+29pTwJJ2f
5+YUhxhuCAFAfkRAAiqTC0XddXR0qy+WXEQjLNRLCsx8WvoQWze/8252Ph8a4asglOISm/2tA7sf
k2MT7dqigXQr3L2flLgj4W8ykAgWbGnefsYOt1/RPQqmiW7+ppT5x0kESeoLIyEe4KYL38iIZFBQ
K7xUaJuxafdxAtMgTTCd2cGeQMzqbeKKsepDa+/3oPPzrZLJ2hLDyeokKWq8s7qTE5fSHQwpHjpn
egqzku1bxF0JWaVrnbeqaHbeGO01Ee1MgyJKmXyY9UuH2at103VRyBey12OAmGmb1kz/+ou7aIie
D5kpVtqCFq39xlRMEfJ4rhDY+5S4EUtVyO28PL74hslOnnJUzYq+9H55lwqzd6Pf2OWixvBCZSrS
UpsMZyd0b9JtRuD0A/vLGBTXN4I2o5J57n/IsX9q2mjHpf+7JN991VGkWdk6llm6Pn2r/aSSEm9W
497bVf3dpPtauEedShgSaKioSOVuVl2JQ++8L6QhJ2SF5pZOrLzlAMDO/c4s4isoPmBwfiQ/Nl/n
XvQsw/LQND9WmO3NrDvrNpkO+oG94muXZU9+013EiMe1FMPFJi8fi97Gnqr1khNvXmEiyOrnLK1v
c59fFJFupdRKj35QtfElsya+uLgfCB2Bmtm11touhk8b4Rn0Av+rBbuZPFnUHljDTPYGa8EwPllV
HrhcJzzc5BO7oQmzQgDTZVGP7LrYrI3W+ik9vgYZfhmuN6qphzbxDWUcIPXA/njQfIbG5quMfvxB
X0XQEh1fhPlajleZJduQaFhq42Gjlw2UyLEhHk+HTHc5lUwzfhrx/d4VDXVbqX7MaOS5Y18LKUG2
qenM4F5vuuesyvRj4GSj8mkVw2nNFldiIiGLhhsV9/iWIJRxAbUF43Od+iQn/d1MCcW0a+dNCO3U
yBBHVXuYpPncDku/TZmsk4VUenf+kyE2dMQe3i2sDVbDaG5FmM4BrTZ7ESshPXZX9UTfIbk9c9ef
zYIG9Lh6LejlIcdmN3Ky+cgvwOs9CnszG9sYb6cxkkdKXIoFAB4VyX2Uc0QvlJCHNSLU1L5bXvVH
q/PfSBRv6Vj+hjD8Y4YxW2bNsz53ZJHE+YfR1gcW2OFgXcIkb+5yWBW7xfRZwTjJWH5WUfPlm54R
iGjY2QkbxoTXuPaS/TLGLBDLd8rEViZ2bV3Ssplq25FgQt+Pb6Og9MaMeKGtS+vp57Du/vTYCj29
wP97zSBZ72Kkgrsm5Jqro7PpWnpOZmaDJv7uO8Jx85Zr6PxVjO+1pK/PGTZ2hPmHS90Yxmuiu4nX
aVIVn83Oq3wZsQBwyxpcmMymPVTpw4LpCRRuutM77ROlw4dYi/NFxcduxzJ7jgx89Ev3XSreNXIo
UvC001DRA0hhn8kFne1QFFR1e3BEBCLe7sRElq49xJ+Fnq/rZr40mHjA9DE5mZ8wiCfTpunEzO61
oeQd0Sggy40jGaxHMpdPlIfgMk8C7O0bDlNnIyxikQvjy3INnJaNw+oQX4WDuC8btMNOCrEqI3fn
UrQcWVEc1C478Nlnn9E4zwlEpEfOWulUV3/IH1rd2g1m8RCKFrtQIU6wK8HQsvpbQGzsEJCP8Om1
9xTQKvIbad6hHJ5ov5hMgRmE9UlDpVvR8vkNKd5NchoTNRacmZ5f1UEuxmfCCfASOCbVJeSUpfGv
F3VkQXI/GuE0xksVhi9sigM9HO4NYHTZ8DFO7QrgqjLPBkKbX/in1Czetb7Gg2Ndraz/iP0M+rlE
VVbHZKwlN249K1wFGMwC5lnmCDygKE802q9K/4Z2jGLYraY8Wek+KQm/rldvE7pJbflrQMTb9rmc
PwWOsXlpeXLlsCUhhjZ9eWBb8GDXxJfG4Q7FkJ+mTF8mJ9rEis2plz0JPrl/a+bs5rAodPEOttzW
+yHkU05OMB+mokFG5sVYsmvjmvd9kd5szHCLYx41Uz7VPEg6yrGJ/DtjLT0khzl61uS2b5Kd7fqX
Br5Ty8laj+aIGzrFjtUjctq7TQ332g+jjcsoJdriQbfi946MVtuLf2LZdXs/rdeeqsezPW0NZepr
hc5BU33VaFRIbII1A8IZj2GnQGsMuy1MGEW89QdfDdFmN2E5X0U3QYFyg9dYCWj2ckU+JCbMbTCf
FTgt+GvxFM11lBLtwNr/5td0kUh3uhAedogzYs0sasBCXB1rcqCD0mB2Xay5x/5LAB5oLwkJm7Kg
OEfUzQ6TDZjJwiGH0Ji79wVv+N6cMJxCpImFfU+pgJ7YwmfUWeGrHS4r2yCMjrpoNhbRNUfqaKGE
9bC60NLCh6CytmFOKoo1rfMFj1yZrGQUTP+aE+PWa4g4HMrsvXoEtWZKv8My/KIT5JAZmPKSTjuM
+bAcp9lepd6A4WEF3zrRVdk8k5IKiQ6ES8gaPUd0lpSOqbpLVladAJ5rBH6Zol8bJktt1LkSrSd8
NHax8G4VZqSgoD7Oy/pf4htWiFTNNJ/Z8PO1B3Aw/eMYRk8zLkfKqMk7+9PwuKHiiJwtf90tLFLq
Ruwdzpw7dzS/nXmEbffaclWZ8E3NtDXijs0VOVBxdpRvoi8vbJEPeeFcEmZes42vwktPDja3eMHT
KL4HvIwivGk9YYwjMuzUafvMhOHlgUa2mE3LzhSFrLG86U0uTKZedlcTgliYwEfZCB2vfDqSfb81
vIUE1t9xzdKOFv8TJrp1MiRHwhtwlNYMpQAhumx2siAaoB3kQaslPhOshxCADOXzoUywQSEsF5D0
gi1mHXobZdoKWTvLia2s/2ZIbTP43yxBTtm0XhqX55EnXzIM49qERy9+Tmx9vdA9pQkeZnGmBV0R
3WJK2Bd80nN4IQkA1alfKFJwF+jbPsFFMrz1MVaDChufl71nT1FczSoN8qke4PNSI73SyamMvRQh
8BJeRStwOtnuJjH5LHeBL/tD05YMKJhUD47xtZTODqpcbKfJoTnxxVyqfZrKfm367oVITsZ8WA8u
uSYVQ7auoQbQH4A3RooDFj6xJCtX3vLI3Es/3tvZs4SJImUFvX8gqnvCgAVLIK3swUOvGYp6m6dA
cmQl8nHtdEoTUMbwbeNxdKOnvFj2HaYPFkV7XcXxcViLNc8yibgFpbhdhHFvty8dDgP/d3b4ArCx
/jMO6QHW4hjygVvMGKCMSDH71AznqiOvjJPQDFXARLzWndc2501jnO3Z6/qABI4lKLtj+MUPObPS
deZyNQ5XWGThfuVCPwhWhXEfPVMwvdL0cmX38642GA7yYSMGJ6CvbmZpXsfkIjv0mBlEq2TzPTke
F7pFn0N+gp7Nq51lgWcSl28hc1SBI1+4ROPIpLMu+bEcfxuKmvpAhNYpPrkODuEoNwa8zc6RwSAn
HIQBzEg4joeg5fpZav2W/5r9JGKS2C6jIM6+WPVZJa0GctCeaIDCzLvsa0fPmPXDoC9hbsfyRziS
R8N4LEjmnizro6j9h3EqDkKW14JWi3YxkZ6r5t3oxIkuMfpMSd9BNyHZk6WeS5nS3YIXirdwwiHb
8iYuw8lJ9WAYwq3nWI8sHm3MHNaDjp1X76swEMtPjRHTbcSVPRG2fz35gNcgy3qk5Qq8zJwuPSHO
x2KQX+AFvN1FPt3JOOJhQCw4P0ugowa7Pd4saQFu0xeiGUy20v6mGCDo43qf2+21dWmhdRZa4Ftc
2XPzOtT6u5ukQSPtwGCD7dOw7mnWLukSLrBE8/nLlo7RXZXbz64x7eXjXPgLGYfyAdbmaOQMtdO0
koN8K9h20CLLqVPzh1pOYLbWO4lVO3MZprtGTwIoyUtTSEaJ9pzHHELJJJ+qciH0opLH0Me8pKz1
0l6BlDxKwhTvcLs/CgYClF6qEJwoextj8xrNULKD5hZbGuEpjdLOTkk8DhTxgf2AHXhdePMHe1tP
I5XiegoawdQvD4Sxc+h61E61RUXxkac/0nIidgkw+KknPCXGZ4SD4MEiHmXKyT8oibuBvCrT/KD7
OWY/+9hV6Zc5iueZWYNOdgoXffJouPgneXG2eyQygdHJoaFB3wK2M0sv1r1YejwGSGCl/5tRQ2Iv
eb3JimxL2egtqn7cPL+3fIy8cIQxJXiOV38YHdVzgIgYzrYuIX4dDBrjY3aXzj9gOkFdecjZp5Z4
elJKR1e7+K1UsVIv6eLxOWYbFhNnAf0jV6VlfKUZeVMwMCue/WgSbtDG7O4m57ubZAvgQFSGWfRX
WkS5ipr73uKE0G3jnOnaJ6hdzTAiW8jMJzNGvLbWsbTPHRXYRvxSt3OAQk6g6ZtEbSCPEDo4CcnA
JDggJlj7lPrxhvF/7UKse/lbHX7U+muV4VHJkvJ5ykxVIRdUPvWuZpFDH+mMnjr6JKe1sxnCg2fF
COHUpvH/SJOJ3d/aoczWzgDt6nABbBy0ZQcyMcdY0zWI+x1gnekeUJKSIOM6oRvVnuKuN6vzH9rw
VWPC4TKu3bJ49DcJvaZ5GP5BTGRjofUQzeTosb/Llotlxt+e3v96NSa3JqU5xE0z9DzOLRpvV5rA
11OR5DLXc3i3xMufjG4QvbNOff3IuUwKzSMN7oHWaOQvEWLQcZ1mu7p4VpCNJGqJ5pFKHpUd+cn+
dm3w49E6FzHNihu6+ldeUQJh3llFcsg8YjUzlTj8IPs46If4nDne1U7z+wLYjmi0nzTh8usx1aC8
461JkbF7faBinCj3MHVYTzZyR0IqoU/xIWm4K0mgucVBdm9feYvPdN7sclKJE8/fzFl1ZKbzsNVh
HdgSsrEJSVM1UbwkRvXendeOc4Z7pAQTjnI5QzcyRjTBHDNbJt8Z538at1Rckw3rw7tywwRk7KGU
dOOZbQ3eP84NO8L7N5Jb5k8IP5cJ1U6ShesvPAozAlZylhqwkJjf6vJUpEhqxQOVKwczt3/NcoK2
YPYFqsWXlWXnkJ2yOU8Hq2PZW0ec6zRnrwpv2VST9auK5+YxmLw3Lwu3S6piG8y94I/MiKoYCajh
5vEs5X7El00QOYNLt+4iucvuEzr1snXsnhvuYTKrQWZH5ZGGPk73VWdRYVCuGm1Vk4ii1Zjdb8No
EfBTrPvUZ1xZD1TNd/gO270vNshPwwLMKFcEzzPy1zSg7pIEX9ASBnKiLbUzV/UQYmhJ7/q+Wxms
0TSwqy5G+YR975d4N2EbK81uPdoaXoN+u7QrI3IC3KVBpyYRFldW/WxU/Xaw182IjVXfDnq5xg/a
sJHgiba1EgDCnOgMojSwY4Dw3Eg54QO5c0LtGOnuyiAnuiMari3G7aw/TvpTzx+LbZdC2dXEMpex
PdAcnfduIvnsKyS/OC3Bv0bvoR6OoUfGYreZ6QdHjZNJsc9dzEBLUpwbYtamzrzF9Lt0ZXNmOl9w
OdQDCQ20RcC28OtwrSMdl1m2zSEBTeJRPX8izBHw3frTUUeuJdcu9YjIEWuuGEGJNyGKb4TMP/sE
WmgVp0V7GS2y7QQ5RRwmRezv8uytobFQ1Fz55Ab80k6IH/qyl3tN3po+O7PqgmR5hHXYNqQ9Sne5
wn6ClY13I7Sdjt/X5mTOduaQEHedv5dedTCnj6Kd3a0RZSQNsvcuqSwZWvtclex0lvI6tSiGwnok
lvE+zKxTOIZB2GoTmizB165umYcIW5hhEjtTNd274SZ0NOlmMPUcR/WcfduCR35UV1A8Cx/2MrrC
4a0aVl2U5txh/buntTdcR31UHzq6KO80BKAa/lbE4QuVkp9DjFuimH1wAXJnCzKjWG5y2QuL79FN
uPu4DN8YXeHg5t1QIIw2NN2cuKaT0hLe2a7cUOsOzo7LAdVomY0grXVo/YUOmhDlOrTX0zdlrvh0
BuLNPmDMyJkpNjXHRyTpN1q6zTS8a/LsjQSyednWmZn0kEossbPkaxW7m6U+kMWCBjy4FDkmbAo8
El1WSOgc5GdXXryPxHljjNjH3ISGDqN9UiusIWWngMClRdtlqQKTzVKaP+lRsfWNJlD+U9I7spqS
xpo6WVSywRAbfZz3kLlsNYuHMoIXM3NiMdYj+pQDMpB5OEbTMCVdTW0SRTzfFRbMVqs1Z0wS8pQO
Gjl3mvXiud1lGEcuGa1BfI9yqAvcLCrOlJF9XA8R+pWh8LGWj7ihVF1L6bvYTrk6Ks2X8h/vaCED
C6UH20oZDpVG3Cq1mPmKfLxGN4KQEr2Vr1RlqfRlVynNs9KcvfTRQYJ2lBZdIUp7Sp3ukKlDpVeL
v8q10rCrW68U7UFp2wC/1xGxG4IwCmalf3tKCR+UJp4gjs9KJbeUXk5/3sFTCjrQaP4UWxgG0NaJ
/fqa/6rtSncPrWcPGd4phPNbI8ynSqEXSPUxkr1nB7FS8GGoIl4xVP0eed9SOn+rFH9Daf/wJp+T
ogE0sAD/Lx+gSAHsVtRvm0QktIoj0MInvCwci4owwHH5USjmYFD0gac4BJpiiZxuz74iFBLFKlBu
PVLWwkC8XGZFM/SKa7AAHBxAByZp5UOGzCR2nvodQBkE0K0DHhGCSbCNUDGc5mtPtSqzfhe0iqmA
cEKZywtKuxj1FHchFYGB3QXPSzde4fvJBNr7uMs2CTGKit0QQBy+ojka2K5W8R0FoAeY5MFQ5AfV
v8RMRofsnCkupFGEyDJ826aPU6dTHYTyJ/TIztRTkh3LchtJXFihZF7P4lui+BOhSBQosxxzBc9q
c7Qe+haMaZzxMcn2OVYki6WYFkKEIS2z5JCGEWGP/o9u1QxidQEJk7VJoLvDpbBLhzUlvIwLOBMr
gsZULM0EVEP6hNjMirORirixFXsTKgoHqJGPYXqlxZlQ2MYi/pXgENc2KMOqzrw+M8dJZKyqfmKs
VaSPqZifUdE/vuKAUt5uWew7xQeRlA9Cq5ihSdFDPRiRoXiiRpFFKYjRpFgjMW7YOjoBvpzfUNFI
huKSLOdccJ3tFK/UKXJJgDAlimWS3tOi2CYq+XD7K9pJcU+oUrSUKRZqUnhTzeJyUwJKEcuks5ZH
7AiBgxRLVSmqityMWVFW8XJKgK5MRV8V7jTc1S0HSToTWqYYrULRWi7YlhnPw74ut7XeCT57kF2m
YrxmYK9GQV/AXypI32+1Puj4HK8XxmZNkWK1TI+lYsds2TV3vc2owtHLTfAzovN3NSrirFbsmQ6E
NrlzjeuLDK1EiJD54FtbuCAXCzkE1kqfSU7zsM3x4+GM1y1iPprMY4vCcDu3yZ69+JffFB+tGxIa
KY9FZ3UPaWNe2l7tTAm7q2KN8omUWKHKlevCZ2llKequJXqrmgv6GX1Q33kssFy005782WkLxLyK
nfHJoBP3DDbqfDgkejy2A5F8SbYsG58+QMX/NYoE7EECF8UGErGyxd/CzUpxgy0AoVAkYaiYwlnR
hT2YoaV4wxrFGn+hwW7rRH5Iv7ILPvDDFN8ng289zoZGQmeNNX3kl3eY/P1dQhP6emSvRDRZXByb
esaZMxII0tkbCOeO5kAIyUyxkpWiJjvFT0YkoXUsxzC28PTsF/gAayEcRXGXpiIwLfks+DksRWYC
jKAKv06K2BxANw3FcOqK5hSK61SHgK9ITz38zv+SnyCgrmJBE6BQF4pzmPRAS2DmJV71QEvx4Qiy
7gfFlApFlxaKM7UUcdq0+RpkXFV51y6b/ddS39e8tA+GT3SKL28Z8GqmKFaz1T+bdESACZNqQ3BN
5rOo6WdrXYPAuqCw7Nv0k32dFSHrgcqa3LL3Hnlxsd150IWLvR41suD7ztUAH8d7h8Obfr+akAKF
40bU3z3JcPgz+zgPpN9Gd2ZjcuEA4R0Vy1uXu0yxvbWifIXifTtF/i6KAQ7/0sBgwanigx1AYZm9
6Yob7hVBPCmWmN2pw8/eE4YPaFy61rUB0cPX4uzkssAySlWykY7Txh2HEf0cOt8hUqxVPHOt/uG6
2XQarOFP7Xa3UDHPg64lu8I3jc08gQbyubjQBnfvlQSshkZBAaY+ga0qkrpVTDUNKJNirHNFW9PC
RYuLIrB1xWK7isrOFJ+dAWrXitj2FbuNI8Vad/rEYlmR3RqINxe7mgh+79Yr+lsoDrxWRDhXmHXv
cab5PdvkOOkRV0xxPxvolyHFKpPtQDcM0y/m8ofYq0/pVCFktSUceosHNmyK6uRNNHUIT1l7E686
jsVDr0h2subSNdge8I/i3HOA98pMZuCIjwGM5FhpxeeU7D25uAErMPTM4SkEna8VQ49Dt97Giqv3
FGHfl6dGEffc4LZ0Xu7nvyw+UL6t6PxogtPvFbE/6LD7ORD/omj+1Ph0Fd2fgfnzYTlSl+CtXQwA
rnICpDCfmAFLbHAFTIrLtciWJD45dZhtQ9huFkMPsxM9uMpl0Pz1GyjngaE8CLSdi3XDNmhtJMy/
Zc9Dx4+vmfIuhMrFECs/Q6acDYPyOGTK7cB1mNQgDBC+ckIYWCIarBGp7/OsoiuZQ5DWublg8+3F
/JYRfaxwcgsjOCsuL+VwSWzi67MUJEaXA0vc6RV/DMdEehphxtZDTRpU3aREJ5f8y4Vzfl4ZtWeu
cychN0JG+D4Y5/+1K9Ku/c0oIxhh83lQbpFM+UY4H9uDpAZVwzY1FOD9asMxkXM5D17/nFvuKfOw
Vju1fDGmj7hNnCd9fPVjAgu9rsVCSixvkTt7w4/HbU61BFdnfC4mhhdNOV+YMleqONZRnhh+bk7a
Hp+M1/tkIGsyDXKHN0AaLZixT3Cery+YSYYJJkpz+SjIfB03xLJqypMzK3cO/SjE/XanGMDrDizF
3gqPazki7G327HO68C3KVd4xURFX4lYUKpsvByOS720RYg4bmF0KuA725PXeHip2iTl55Tk+auKK
15Az/pOBAVtNYPhLK7zoxpTYHw3cF/5J74aTj1Zs1nUuYiFSjHGyWviSoW7Y0aeY2/r53cDyZBni
tVIeqLKdH3pVh0HuzE0m45uDdZ/IF2Roq+a1Tl32UZPyVQnlsCqV12rCdFVjviqVC4sAgaBxYh7v
XZkCspsEljkcsnLYeKRrAq6hGrn0MMUXIxFxkClojw83UC9ItUvbYY+zr4/4R85KV6a0281Og/0+
Aefl0hRUNgEwQ2q8Dazs905o8HvC76kkZTMnaSrrX/PY+ENeqDH3gi7MnDQht7gsc5awTWGpRLc0
9wUe+Sjq5EzTC9IL/ZjnZHTwcD+zLYgy8caSG1BoIDwotKrqPOLoK7Bs4gyPyQWrFrJn803PfYZ1
m3EhehEMIOFvXUOJkbPJMzXW/CWYUaVhkEr3yLAfHzP92Y3r+t61u/kcN0d6UNPAi0ys1VNlPsUz
/+BY4M6Xffpl1xwbncpijHb3vhFyChMeAOhkhg+jwSq3JRz4k4wjvuixRvb7oDoUmizc8XcU26ok
i8tyLFzmcx2CxxQmVQ5mGOQRwpGfi/hEhv2//eo//h0XpOk4AaDwgp0EkjZvZLezZqxcHIpcxzLR
zMfJ4Fmhk9/NMo4PfmSOm8Ea57WbTMbegMTROvgqfdDPbmeXKxpkDVKDg2Ka7HVvG+2JgJHPslUN
Qvgc9hAyOirCWeppetERojuC9jR8kAzCRBxbjTPtOzdZZVEFf+YYNUECBDdL7+ZP1KAtzNdFh52N
6DicXIGzmMS6ZARGhAP9DUZl3JZ0bthciw91x9/aCQikGxHSHHURf7FlNWOPOhdey6zdD/MZt6rE
ELsc6mYyDhRqne1YTgfdoHuVHoDWmvz7fiwbQtW5ONh+Uh8Md1r7Zto/1e5w6pIS3VNH1SbTCUeI
SYpKGC7TiXqShwipSfP+hb0z23Fcu7Ltr9QP8IA9N4FCPYiNeilC0Wa8ENGy73t+/R08Nq7Pcbns
8nsBhuF0Zigkkdx77bXmHFM5D6kmnYdO3pQGpQUTsW1T6M19M9T7IWc6vpSF5FaKMLchBFR6GmJB
EKfrIvSrfNgvTeeaaolYg9Yr8dh4L8OWHC6zhH1TC1ANuWZATgMIeUj0BjqtorrC4MOCFRmIGqOr
LsWB8CR1ho0VpJ0vpRglNcPSQXEWu1pkb6lERR3NjblT551oxtMSB/pxyhObOYt1qjp5N5VBgjlx
rxGouzLF3tX+S7Uzib6tPNKHqSm1o+A+XUrDp7SPAO6sfJxoNBiLV8+SLIcIJZHkliJQtilFxGYY
6vo+oDdBufmMsXLcN1HzPGkWPzLAtTXbqab10r+JlmogjDBktju5bq3nPJOLcy/zFNs9zekijG/F
dF8XIajvJJROKvSXivET8wTjpoMWc0vA8bPOnUzbK6ejRjMbXitYXCrMZDkb+L7MHOVkn5n3hrIQ
epghQ5CGjICDoHpdxvgb97tbKpyLVRAPOIU5Vzbap0ac46Ye4xeF2DBdkz6k1nwe6flhPErPcyp9
2pJ2t9hVuosQzVOYGw869Y4sRs8AHMF0i2kaXRnHrkeFcab0U3fdauMWMK7aZkP9n6UBN3mHG3Go
EbeqM1xC09Q8iSXXkVw5zvoDk87asfQc92x01qtwZ5dT7NsL0tcoDN9DvfZ1W0Of3+QwS1MLVK5s
PtpZdSJIFKsdcmQsIyyYrUQlXHUIihGixMsII++1yhtnQXI1tNqeqjsJtQahf6F7Os17vHZMOeNK
wsjWvhuD6gZ9a7t5gQCxQJW5SYIRE2Czjnc4rRRBRU4Zl6HRrQUDHBP4Wp/8ASylVigYM4i6TqLp
hkp7dGRE3RXShrm5TmhytfXCmAv5UfpmVC3GXOy9dRGsHurnIJOvDX3uNunvZj2ip7uUEYq4/JUz
8merEXWhTuNL2ILpr5byK0pGi8klR4+ouCpxL1/NB2BhbmKiKkjIPATRRY53o7XIjTYcr2bIDw1i
MXK4aF2OPoXctFUj0itNBexEXZFcICSfMAr2f3VQNkCShB+Z5rMIYjwUPabKaKbDMiy6g7PMK+ks
wdcnV46d+zrmo3iwO+yZmL+3koJJOVGuVmbTuMqJOBkZ+w0cf8wixfMRTnd6aDPXUpKDZab7Im1+
cZnIha2ROsHh8ebYEDw+467OiodCW0Hhsd16yMDR1jRT7zTNiNsxQlExrVO2Aui1FK9dMppVorEA
c69o8NImLTOKdk0BrBquYQ0XVd2qI6bdSq1gPRgsw5FUHowegW7dMNcgBQ8V2JT4WR9BmOLw7Wrx
XREbIx1R5bnlDlQJZ960Op79oCRHT0ZH3KfZd5PWhOq1xrKF4kd+lwyFLfmQZ1goYZS+Dbx/hhOJ
hzoBer8UX0M0lqUEYcIVVkt/e8j2QmTKVqggZcM6BdvYVIS0l/T9RHUGObpq1FVHLtTJjQ5RzOQ/
q0ck0BAmecbMazHyeQqG/Ru14BCEuGd0o6yzttUY3mz9MiNNvVkawGzOSCc+3LhR+ibyrGoozylh
GDDWcI1qFL8iSX3aLtwIc1BfkEYhqEtOQyJbd+PCWAeWhYFbLme+i49VqaqJPHaZU6JVGwBvBk9d
UvOBh2IzCcnGQG9xCxZo8yTCvmmsxKlkbyVWbWtpxFbvNcSefJhrKyHAnl/AEVWkVYCjAaAS+X1H
+xea14Dku95rujrfJY2jN1l6apgIp2xWXwatpla0prP0JI2mr11hXaFysLTXTx24j2SBGfGrkiin
Ga8Fs+RosFUbQvcoj1hLJSD59IJrC4arnULLeW+Cd5Dx0UJYXCtcwflfsn+CDGHV5Fn2AG5pobw9
pLnpdkSXjFwPzfoJmpvQCMspv+E/bNIcQ1UA1pcLxpch7HI/2YTRtO2hDRM/yvWjCRVCDOkhV3pQ
TrFTR+3+vi/Z/zPLb/ngQ8AEpUQp6iMvMFFmZ/NjV+qObJ5zSyMufHahEF91dB/xL1WvPYPTJSoj
AlPUN0vF07SqvFMOSXr11IZoOhLpIgz5DlL0c0hABsIEELuF8anMdBO79EPSmkMohlcTFcFCNz4Z
oq8i6eHh3Q1deQ17JlGTvF8Q8+Zp+WDa9FeN5ntodjmxrNmnXJ7g5xKq+dwMx6GCW21rz5Vl1riN
mRcV4Z2CI96OmIPjpS5QnwCzzxJkzyiSiUtsxUvZh7u0D3w0EPtGTk/ynLpzCg6yJoIQmY3mRj3B
kcMaP/NqIYRpU/QypJI2pDDZ4nuM67sw6zl0EXMoKzstbg/0AQ54bs5dxMhT2uZjeV5NFDqzjBjK
A88L1m8bawOqI4BG6BIuLeXolNwX7WthfSxy56kgPUFNga6P1WAT0TJUzOAhbWgAdzJyNhHu6Ube
tVl10HWAEA/ZRNFfG+vQ2qBjSHiF3MW7fu62C2lwjpyYb53ojqw96mHMpUsR4Q8JBEVEL+Wr+Gs3
2ait2gWHqwAyqjK/qGUJ6YQpvrRM5YvTXQ58sCNPMoPojlHmAqBd066dqnyYNUvGbJP2wYjX1IZj
1cjAJfP3AOG31L0alFAVlZsanU0dcEBFzkO8zkxyH484tE0w1aYPzMXPTP1tKhA6qy12WbocM+Nk
t5eL11DK3sdivtNG2RnXsoSjstpmH1KfHMScnZLW3uUKD9aA5jU27wcq1BBkt9pGk2PHCJBifTdK
lmBQyorDLPCIfKinWMfJjmgI2weSALDjbBGhfd/VFZbWBRV2R3REY4x7Qo28UoQH+CtbjIlXurR+
hgrMyOe7NojeZHt+ElYP2Q/90mioztQ05wjMdiso91T6YIAOdmBHmRSG+2qsnUqXXiS7/VFyBKMa
jKqU7idiyVXd0tQ7u9Y9EwWWGrfgfRLPNCR0q8w4Un3Xtqwx/UCSLQLWspH2xVBgseV8izVBKp9y
80D/9tjBD8r7cF8YMcUwI9s+7e5iKuB8sJ61gjrXJhC2AaXfNfprOn8mJG7BadgbKuNFoA+B8hg0
41HWEebO0q90ymkKWoARwhtn0FeiAwDMgT7bykRUI3d08qx0CYUgKVKC5ITYVQA2ncE9GIWTJuZB
16gih264yOyOjgCMX5Xv3cTUoKuIoZ9zxRFt/PoHH98/yNFW1qDsv0Vbr7GDJHeTMG0aQtOwj/xd
kHaZJeq88kBcplLTLkueQthabh0g1iqlW5rGQHu4+LR+7UDgWuvPWmURJGRzx8tz7P7+dv7Pf/kv
/Jd0UGS8kf+zA/PhHTXIf5zfmy7+kw3zrz/4FyOmZKq/2ZZsaRY2TLIzfs+r/GtIvKn9tqZbmrYt
k5iA3+pvKZeK+E1RDUWzGZ/rjLbsv5kx+SuCxjXNNgim1DRZ/rfMmLzOH+41wxCmQfSmglcU4IXN
yI2//0NsuSKD9EppSdI3hBiH72kqaLP21z98Mf/gltb+Lh39L79GmLKqkUMvNPF36eg4omnoQZZx
sVS5LIzYQ+7DoPMVJXLkdexvZv5Amg9ehK0groNpD57H3dLt4ZHDzJQ4Z0eO1j9EeGASOq3D55Kc
TNagtGMYCtO7hBiCXNok+avCgDjX9xE7YUvvP1SancoWaGHpHIFoqrW8EwRUybrp/POP+Q++TIF1
luG6ocuWqa55on/4MqXGSuGYkYQsOH+NxGpyigym73/+S1Rtdcf+bX34/ZohX5YNm2mXqlqrUfeP
vyYkpUuVY4MvUyWLeWAIpy8ycR6NPOyI5k2ILwJMVHvAXJ/Ron7UvXmNa3o6AqJiE9z6+SaC8Enk
lsO8eDK/ewJPaD0SlawNuUsDnhQfWOnaC2MKWv8cOmNfpRVA8rxnj8xBmuDYdx9L/ThgWQksKg79
YxnvO1P3e4DXE9/u2DNKofjOyQMVaBZDilGj5WrD1WoZxlDubvs4P7SBepHlkVgzetTV50CveEUh
mWBo7AoDUu9oaNzmfnQr+UHOmo0yMZhgjkXAD8rSGSoPPJhGgQa2TxeCtCGEyrjNMPvo8U8az0i5
MsT/tEPzfteqVBz5fU3e2jxURFO3+1HqnHbIPJIhNxL7vil/K03kcEByQi07LCmHNDLdBAQHoPZF
hZ8kvx85vrcgaaPcTXGGtdbEaYC/RYOJmmpBsAw5Zdva3y3o7KZXnUzVQHGEfo2SkCILDNCmriXG
5Wd9+TYnyY3JrwfLAwa5Ohr4k5V7ql48DQHVbMBxkamLgpaSPIiOazOgCk4TdasBDMVXRspb7k2J
dV/p3VaYOB/tzAfbApnxOyVCW3TgAqWPZRDHAeuQhVJsWMc0SMo0zLEJO3Fe0HJ+Fh/lMpC26c1J
s9MS2vUFwQZC3ueIM82pPkfx65LzfTZvFhdYYeJStJq3kMGFmi/CzVDzgGMAQTvDEF0QIhYel7g4
afNNmxTfoCRNlmGvS+MtiObjQFxXhrIsIU/RxGCQ958xN0rJrMdEKBE1OGO5u8RL2tPJQbTFryeR
DxGpvxCSoJAlZfBbemClE9i9RWbmi+B+US8Y+14LNB9JafptPWO6VK6aFrqTxvD596yZxbPjgHyX
CNel5CV5u49RjlC9Js2eYWkX22cUIDRvCTARIVqtLGbeVNB3mziX2Mp07APJ2Pzzp/sfLiGCLhZd
RdnU5b/b+xcO/ZUyzhQzJCq28U/F4lha3b9YqH432P+3JcQSsmCXwQRggQf44xKShKoS2+Wa2c7k
UY0fEM0luS9wfwgdH9vIspC8xtT1XTe4nXRsYpCYTAp1+zEZURZO/+IN/YP9gbiTv70f9c/vZ6hj
BlkF+0M6nycyDMbyJ7ePHdIsKbe3lU18Wv+XdfTfqmvO8WdTtuVP95/rj32WFZIB3E3/9Z9/+hP+
Vf7zT//J//hCf3rd9r9+f5Hwu3Tfu/c//cErgHLN9/33ioJo++wv7+Gv//J/+5f/8f37q/yLwkbR
qTP+SVkDbPA9/Y7/zKLgR/5KllB/M0zDBANBabISJNid/lLPKDAndMuCMoNRULO5Uf4/WUK3fzNh
UOj/jSyhW79ZGDZlqiOVYoda5N8iSwD4+9PeiNRZNzXZVGydbZKbW/27G6laQmsZGiDvKiS5TRMw
lQ3Jd52SxLxUivyYlGsbPFXHQ101jpVnKuwpKojBcqK0sy+aQhstEygll5ICxMz0x5iTwGnsh9dm
rjmzmgvM/2kRO8xly6YmKffSsohG09wdOaMIulGx6mbCLK8qr49KgBzcJTfkg1i0rdx18aNCet7q
BGaaqmf426ZY7LV6KTk8D+Xet2pAXWhsTlnGO2jm8WhIw0Bghzk6Ra3RtZmx+o+TxM+bDKs6dZZ3
gMIeLPmy5LVMIk0AbWxAN07nQPToSGf7u8s50Kc1mMhOuWWMPDdTM3OyFYCTFqIxZZpdQXGvZ8kz
MwleJCMhTe0Mp6lDma5Nt1kmRTClVGYGmgwAjLQjO00HjtvRnmtEkJ3jqqaZiVJpXH17+TwBNpeU
BwMQxpx2v8Kk/8I19BNq5Wev5V6dVufAjnYornycumeG+TccPccsggBvl0/WkOMCFuIZOf1T1Vqo
kftPrcOwNUcKaR+dQagt49wqRQ4x32GDIwCQEyCt6VdSPW9NVnVcIcS1Yf05deKWU0XoyqVZ5bzx
FNNrQMC1UYLBCxSVYyAMWqqAqUhvQu+vqj4/9UXoj9VzJzGN7bPgOogSd4pggmH9gt+aOgb5OjC7
YI4YQ4HJr1SRU0hvabCYaFKrB0CVh1iz4KPHqwmn0r9hbaPMlqSDMkQPaZQhdJqnGA0qHAP2bsUX
QF4JDcARmPbdNqcl6+ZBRmRwsMI1CnPbQBFhWBIcRvRHO5X4G/I9dIn+DynWQK9y9H+hW0v9o7HM
3bPedL8W1lbLaO7jUHnIQjISF4l2WZM5Fsdb0mIA4s5ipEoACQdEja7lkh/TAglJGCJ26oZJcWd9
atCRhFgb1ikMWN8n+vVo0Iwu9odw/IRc1h7Cmsoii2gj09Emcr56LYFfzqMAbtHRKcckEyo5Kb8x
fWWTdrRdw06bybIOiAWahY0DMagghrc0DGqFRC16J0hRsb1O8C+zjOaIzKwdRuSy0UrxJhJLwJye
aTHIml8Une2TAk5jVDVvFIae0uDsC/HDb8o0fQLwiDs3b1ZEcHiFec77D2mjwC8nXSBn8JHLe3MZ
Mb4TQB9Z5j1TDWK02uhLlITCj0lzLWCtEI29GnpRyTA4QpwOQbWtGHFJI9e1pnBCWcgNEenZwPF8
8hO9hxDKP1mx6xsjRotCijyiQGALG72rftWJmjjZXO8yFFRwKvq104kpNpNN7h0Uw9H0hPbvayA5
B/E6eYuGYAjIVbvjH3JN0uAd6A0+7wDxwqya3zj412Ccd+Q6eBkqKuNqyq6yShiUJmmRX6oWhKlG
RbWop06SvzQl9iqjoe+Wv04TVNC+ZzDAWYLlVGp3SjpPu9DC82e2H0zge7AV+XhA5/Ou0Cb3rAhu
Cjbw7aKuB0qLz9MDqJnJJCZAiAYhTDRsoxWBLKkGmbRQEd6JDPOQj2B79GhCMmwt7pRlQPEgQb5f
MD3PWie2ppV1ZAM0tIs7coHpKen0gs6WZQIdZVZmN2di7GCosYjq83xQ4wh55Vw8JKHXWQnJcVQ8
uO9LRLM9t2ytNPXW7IgnaLmVYj036ZRHq1mGXnDJaaBZk6C4nhdyCnDCzrYbKwlKBAUXaQ3FhOEK
mXKCAEpiIAtphLwcQH4Z3+QRUGbNwa/qAP3KxI7mSqzucX2WK92I1qsmbukcR9e6JYa1EvZwmOG9
u4HW104nw0krUkBC/LI6hDQzUv+GGYoiOf6V1O2wgSaPYHzm/9wx5rN3lZF+aot+yiueyViNdBwI
7WPUQoLUSojBcl4Md0iQUXQmwBHRQ8kbLVp1SMNBEs1L2zRuoiunqcuwr+JfdsOUdOMxRuOZzRej
LO4yUQR+2JOFZC24SIoyDXxtB5xN31CZCfbXkEvlakIBtgaCx5Br5lHphVkhKZCRep3b5KROAZg/
ePeNziHTLJfmUiGET9hVXVEpjDClGmhIXZ9GUQJ6KVEJ50BjZHFO9PEL6VCekLQZpBHWEV6d5B/B
thtGV1Ei84JOgocmX4kWuJblgszuSfkq59kg0WGd32TcS8ViQjW2Ihb+iEzutmfqLsfXOAkAXa/R
xkwd2IV1TCO93ONQSRHvpfhTGjF9RHz+Bh6tO4WcgZOQLNkck/xoxJ8drVm1xVzWmJFbzJmOdlL2
po7suKKvZg5DHKP0CvsHiBzFBtdRxNEKhGKO15kVzexY/y4gCTOOoyvBU+dUVvO+LIRmQfDfpqH5
HnaK6Vur0JcwRyfoOB9U1cAQcVXeo+Xb5mZRug1t06EciI5vwtVFTizU6rQwW1Efm/FFRy16v4gn
llqEezW/KxtsmC06z6puGhEpOQzhmGJwtuP2NVNWY9yd6RbaJZhIW7hqFuReVDUE0OegOWz0yC6R
5QiQKM3cdGBEPHXLjzpnZ+TgbLSqJ1ILoEnHIpTQ7pliZsd60wMFNltOsw2wiaoKOQvWuHNaiNZg
cwAtr6kDQgHDQq4kQUNk3QigoiTtkZ+QtF/MGnDP5P1IoHDsMNpvLtYwPaJAoM/QhIBYBfGv5jpS
BrOa2F896He3yEEnKE380WXyWzlAXGjSqr2Ll/oAaBv7XU+J1laffYxQxmoI1yq68aNAT+tIM8m8
EU9+I09fcm3YqPKV+ZobBrduN5BBHgL4WCJke1klb0magy44pTxAyyVssDNCbqejRQIRDIVSuH1f
jWcyxmIOtRpz9/AiVTrOfhX/lNuUTYHn27hWBp6mhdtEImjiDAr+JWMIiqoREVyGbJAzt/E4a6ht
lf4uKpJ3RPih+4ySNeGrnXGCmN4Qqwlm5+7NspuvYcAKGFhrOiUZMhuk4GhvUBPmMXbRWCWKxe4i
Xy2kziXsZXIXWyZ7amxxLRL35cB5ZwEMEbXUJvLSaPyUMwLX2QOOU2D8LHT+AY1eGJE9TWGbA8ZG
FUPsIbKKumVLmwltBCGVxuxRmv2ullZBu4CYBdO6J9YicSL2G9ugx7daVkNz02hMQxTbutfNVbjX
frQ8fm+sQAPP8HNg32aUj4r2RjBYhklCF1fK3ESmOR691f0j3s9o/qzys2Fcy+zuI9E/kuxdRK9j
c7fkMi3FFo4sIkGnYEciUhErAP20+n2gzCkbwAjqZxUyqYuIEvbG7KtW96OCJRokl6PlvqISxJvq
4FsZcJORBMq0ZwKBs6dIcl4AYHWIba2x7pZIbCUNqktIwlh6a3DcdvKyh5J2RskGq3veWaOxj9Jh
O9oksK8ZoRcyu2VeA0g8n7bjyUajCPAjqzF09Dhkjy24TpoonjwI31Brv6vBdSTv3VwT1Gu7UNq9
mNO6TLiMqbwR4TcFWyv8SHoWLuVNsqg723vbyBwVqEFZfsDGqe1hVyvX+jZqFbX9dNcj2h7qK6MF
pzGRTgWz31UAf/KnYqDLljekGw6OnRM0/DLoVKC54ZhSdONK+cjP3CJMz30mobHrHMKjd416GRtU
KgQOpezM6/YQb6b8yeqFs1KnhPVarOY1ZHsF877qB90m5bp6i3E4aGbj2UW0A++nU95kRe/yYsdc
GnalAX6CCIKiW/bxQlFBkRfhJBfo3wtZcZJg3pjSXUy7S5sf6psKcf1O/yFos8ai37vJZ5UQOkeU
7LiNFzoOOCOdLPKgTiwhWSY0JV3V8gna7hIEkO7S75HK4/1mZXoKbA/fFlWfBhcVzzL9ZdNl6zox
dAveTOb7NzhvlCpZv23hsJgbUjEmFBxEqiQncV+8wlUC0jdKYFeuIdYxAP4xhVyxLclklncD7ubG
jeQLhj5yDRMd246f7EfzmBoDcZH7gTW79UQufMna46fdlM9DRhF5JruenXPTYU6oaEhTv8nTrYyu
43zWGCfG1mOZHPIRdBR4l+LAVLQhr6Hgy3cM6UxB0JoQMdAdwA94yd+5WRrcJE9G9cjS2mR+lPkE
49TpTmt2VeTiyGV/B5p2yKJgLRXDjpOsr9HYTU89chWy2hZfLFeZ7mq4TVo3VLcN2zSow/orjGlP
fif4FEhoJyx7RpjiRhIYIc4S5AzsYzBTbpdDbHHU2gkXb4m8hsQ6FQadNwnytJBAnOp39SBIXHrI
7oZrxnz6FwtrbDAQoKUFBRF+GgOATTg7gTgSsWYYuxrsseXT6iUCuJYd7JhEEbHy2vhxhYsGJ9gm
Kt+Wq98zox9rAp+J85q8ycYOuqO1bQEuSnYmhqdlV1DjohXHbjvjoz0Y2IRoinMnjco2UA6yxVLF
+aVednn9OZZfya/qWsY73B0YSgYkTxv9iaksfEmeESTyO0AccMGLgKB2Fh1w8cfcph8OSHfZhXLo
puqB26puP1JlO44Qa74qdmzWDnEfZw8aQYBp8YNFvZnXd7W0r0yDN7l64K4Dzq/LE0nvuzR7UJVt
ptL03HR3BFeD2ejfUJSlNWcjn/uPRzTqXrnPMA1hJp78gHxW6I35MSju8gLxk+5LvJviOC57xtfI
pGI8M6Ahp4f8ggKu5NSUPiyMZpAEjIgbj73BgXCbzoAeCNvZokazr8ZnjHTU3GAgRXxEgcN43edM
u6aaoSxvPFBvJggN7SbW/2aB/xViv8VQjt+Ovf89CM/wa0XulasG9kauJFaT/BcZrRR/jJQI4dPu
sukSPoeY1UjPO6CioFMeWq6FmgA515oB5IUFalcHXMokHTB2kmZk9u885xrosMmL2oOG2iz0Flhc
PTGoezJf0ZRCB0kX6GFoq68Eg8QYJVSn+OzyGw4V+I9qdG2U0zy4dXHXhC6zCY7fZNhWr7RO4h/W
jvI5p8JvfJnCFesUxDXYk6PLGyQXT2qJW3GJ4BJc/XgftiezuHSxO7/PaLlQPyDWENg3Wdyn9h4o
CTJRIt9jW8YA7lNk2AbeG6e88NG4thgdJMNjzF6b/jhRl5zM/jSW27I6mlMMF2ebSE+E6NFUo3Al
ZBFcomx7s3EfWyRx+XWGEPYu52OH6AQPtqBG83O8Xpu0OlbqxvLLDSaEWwhBUrjS7BfDdkFvRHm0
+IhKePpD6aHiHc/BZe7QRUpnC8oL4ZsMo7DhsFgUW1M9pNphsclVerbFnsfd7E6qQtDILt3idrdL
MM4Mv46jdFNYq6P4xv1TJ8RCS3dZQlU6PSC5UdVHYbmYSVFAi3373PFdqi6p2Lq6ldkPom1beBkg
Blhc/YkdgoeUPkTK4IwphX3QESD8ks1L+lZryEGQ9qBicXFQjPgxILvht3Yl+SGv4Q9se7aV2Vs0
QlFp6EkeFwTVPoachSWVtWwzclgLXGOntUf+lD1Y0RU3uVn4dNZa9hiIJ7niM84cpU0wHlKKK3yp
pQvAhsZJpu94NGZIg4YL9pI1A7B/x+qOnvJN/TEpnph2dsQynPPuGl1txWloalHyOork8EhRSVQE
cPMEc7K1/Nz+6mZiIh/wJtulB5iRdlIKZpFhyAvpMyhiNwKOhLZTFhfL13xGHmohRFpIvV8/uyRd
p86jKmqVPTv33PpEeBuGlwyE2vh8vfnkKmLjs+tGyELvGtlHHJlr2xHPl15iu9vMGeyWVN0zgySE
xrzMOIpS1ORe7iV8aOIkKVOkl3rxquCqyiDwjot0iMJjov8MJA5Ai8p2s+HDwGyV+yLySuWeCp1i
163Cz1jf8phJBJBIhE+RsY7TKHhg72nZlzuPRjBncHo3EdpI1+oOsryTSywAxEwcY2w/wXkc3mum
e9ke/TDyv/YlSU9kQUpoXoEliGv6Esj3btfzEHr9si+gfHtleVmPlSbKZHOHVYU6YJiOfGxJOsvK
XuoPzczyudWSJ4CKZGmTdDd98ihWmMFKG3i9byYXkse1ypteTHHUa0d55LuYGsT2ULyfEOWVLQjk
9QMppMIPH0DuNJ4uQBMtWswdq7Vmb0LtsUz3Af2txmfJVQOPHZvdexyeFMmPw7NOJE2DetfnI/WN
j1GRgqbkVxDIo/MEeBEWt4CF9IxHlQYK2OWFDNS9gb2bEHTrjM6zpZGjPymt80HLT1s49zvZJ3uu
bEMFpq5HtQ1ZeaPQ/4Jiesoe6cKwOvHcsNHyhFAhKMonqgmnGC/hfK7UG1XsJjcfpPBk8L/oRfSE
4xg7BTtt/2KG+49GcNh0hms0TpAY2bvockfpNSv3g3E1xanSd/WbHD7g/WwJuqifyDtX2oeIX55e
F+1JNS4h7QYWLzqnmKYPxGrTjqFc+1TqMz5z075QXlGbZKsmd2OOkEnceLhiqhbfIStx/a2yoir7
/lz5+hvlCbZcZXD0HkbLgUhLUD7GKVmOWkeS8rng8Eg+oXTJOZXT1GRQqx8iHe4v/RxaWuEpYyzL
t5x5ifIgkUSk+XXpcY8Y88tAbdQdZsnLTZ8GO0YzhEGj7SwGMkcHpyjyOg3Ay+8lVAM+gQWP1LgN
cnE6cFgnvCh/izqv4J+xnxABi24dAM47QnSwX5grFeXZsM/QURjGcx8PKIyxZK5kor5gzr7TAdc9
60Rj6RwuWKUBjr5S2fKveDP5jR26GRym1Rn4fEIx0W1JNLPW610Bs+InUD1e1GedHuxpgC3jcrs1
nxSdkzL/1HFfUUHqHwXPDCJ6SkebtllGT3xpZTiEDTRU0Gn6VQbkRsMJ2lf2CF2De1y0t/idKb3W
ce1uwb6/gcGNIVw/R6+8GO6vzuP2MN9R3lEJyilxlZv5SX6m8XzAcUiPjj0xCa71BTI4ClBoBM5E
99MAputm7vyUM25hqb1QMnLIKLdVRfYZ0As8zOVRQuswWRMnwZvCGrIoyFoJzwzRMVuQ3UpEDGue
u9BLSN3IPON2r2HR7Ly+i6m1GuB+kvD4xiJogyRS4bp2Ac82m7nNzkVWsdwTZ9fuwxztHAfEHhML
RLSVDmaCntWfqL8Y7yt4fzEDbswzUPPqVRsfggVtBBlJW1v3btPkK1/ZK/Ft+E3U80qEep4VhA4+
xVMhcIY7sF05x7Fi5JJHgc8xnCit4TWJb8mvQEDHxdcLRwolz3pnSjmHGgK8HDhsKECMlXINwpAc
zRrTSqnuEd1jA9Ns1hoIT25bQ16/DvXZfljE+pZE4GWqO1d3Y4iyVm05z6PyGR6s4aWk34g3iHTD
nz61twRNQgjCT98/KUPiP2vapz113GssehegnWgmlR3Wl02kHGGhjvpVzLcl3kZAGJb2V8N4Qj4n
3FGROwVXkkqBh8HjcvTiRwABr+he1R2RryJwCs5siYWPwmCWgcx878pTv+mRS7bScKpFcwlQMAPI
AtYe4m1wauH10y8AahRziJFm5aO3L+NoPdbLcCw5qwYYbyQi5081hQaSfgrVWFPu5SG610weH9Bj
D/ElqHqnEymk4eVxImLYUoKjsRztGC10OQBsT05hnVyVRmwGoz8ZU3PTMqfuk73BYo3fGHU0ielk
p9K65ODvlxf43GTzhNNN7lILtbVrW1a3x/06tgDEUbAmXk1FaRS0dZo0rTyNTLeNrPbk/bbkr063
zobyl9XBLc7z51mlE2YYEuTHX10WFBQ5NkrbkGKbsrsxmS8w7eiwioCuJFIOFUE2GBCJMe6ZzGFD
KT9Xy5ieap2KZlRlhN2JWm3hB/2olWb5Nr5b8ws7C7JcFX7pQOSJQgaUFU9flcjJwO3vyh7sRhI9
dTOS6xnNBpLPt1BnUye0D1Y6WW4sPGimWXHqt6xjNMNaSBWrVvua/iVt/rX8MfMjrhRF0p6QTak7
qFgS9/2w+IydPBp8xpGwLdPTZtLSy7lixhN/D0bKomkkT/ggDeDUEXuJimtGzR9MNbwLpZ8mqZ8s
QtEi7VhU/bnrXw0tv+t7cqPKhVQzOpPyUKtbApLuFDhbpH7KW+pEGC5RIfl9CpdMXxKNIw/T1q6w
D1Vu0lwMFMbLJnlSesDxM7ZY5mt42WQxwvwfAGjU0V0wdLZnDbjKkqBNnNymFgZXVosJxF36OeYQ
iU2+CYZk/U+Ec2b13bYRth9Iqgx0Be2R9v+xdx7LlSNpln6X3iMNwgEHFr3h1Zc3qIIyNjCKoEML
h3AAT98fMqe6J9usx6qWYzO1qEWVMUheAu6/OOc7+VOBVqbpcY/3LWoQx8+PSyt/50njoXJGUz0U
in2pgUEA4oQEVGeTY6HY1AW20KUgFKxhgtpWSHoTSiQhqWCdSIuDjbhXia2towdpohNLhJneujyN
CAepuhL8vx2OPpZH9InzTKel0ViV43lwsxdH1pzXll1eZaQGI0lnbeCWIL3hcD76K3KEYFKCBz19
s0Rvjed/lj1ybWC23man8+wSecy9LRZzmOwZgVZwsUTs/XJy/3dRVYyuGLuztGl+LangCsFhyG63
5vVyh2PbjPeegOo+xIJhLktXa6XLrfWa5374kLfKTEDAmv/k+QeYuuApOBnz7CrJFhYBGZlBzKrD
DuV4kj/jPntKyQ8wocBHPCMhCyekRiqBVTdjL2nriGlf3T2HOY6tuubGYFjaIIo5t0HHfW7xOJvw
2YR0C5HmNWsH/82EySn27A87pZogSaIFwHRCJEkb5JObzYJnXxXWsk1gsF3JwHlSdwFU6Ktqyqk1
sIfHLhPbBBojvm/7OvStEjLY0uzjfnr085jZcDl/FbrIuEzzcxYSx5w7ct7C9v7KC6dCZ9kSttQl
+3Gcm72uC2qCgRlBFVr+hqX9U2x0SL0Y08k4rzL0w63NAmbvyN3cT5dy6FEI9kW1N2a6+OvvLif9
aynhmuuMu7juaD645vKxxA7t/5zg5KuIy77GBu0aRGtD327dRLrE9czfxAfgF8gLbma2yoGp8AbI
ibUCH1aMUsFi/zBzoAR47cARlb8668mtoWW12Te47pODcerKrttyA10K2B/BlokqQCWO2aGbFaAs
ymSd3YrShaOiAry0Czv0DjVrBNkHsnZDfPZ4Fxbz7TQyZMrJ6jVc3Gkhw6N376TFs1UFt0URJVh4
GdHEMz/SqEFtRdkpUHBaemf+wCd4MJi7+c3sG39UjFLm/EZ207eQ3BwwaoD2dA/+kl1rCdcWTE+7
r6zyNUgZFLDSj+fgGWyfSFFJ5BOlfpNzkiQrjCuHheLxFl4FY1FuE5dpsZQgn4a7uMA9kyTrHEim
ULupkMiBJw/DuiN57TXOJozrCxFRdk1lHf2oYzumHus0MBMeoUADAzNFeqnCnPkOXByI7wOgsa4m
95vCItFXaPgB1+QNkV1shhI/eYVvzqntAI+xG/20zPWht8Mre8p/Wt5c09oz2PWGnLfdDzlVi4Us
du5ANzC3GPgZxxqCkXu/Oau5eu5qIstCxjSDICIg4XITAcnpM4MjojBuwoCFhuekkKRrJu9+trNb
mAeungm3TtyfVmT96ileXbrumJIAaAmRiyEorFw817q/NZ7zlvTDuy/Lc4an1Z+oh0qxJiRsvFBk
FxiGR+O9aJ8JsE4werawgsMpzA4rsB4S9raZql+Y6KEZ0CyYrLvTaBtxz/XwypqnJPe/3kO7go8/
s6Vy3qoE+FmUA5PMmvxlymn5sfVvq1EQnUihVkCtRWdLsx3U7QG/nX8kw2L2oq3TguZGBZXaVXEx
af/KFbIQPFF/lGP0pNzWOg/YQPq44O+JTQqiF6+MzbZZ+AoxJ3RgvM0hyF3Y+9FYXQi0krto/jW4
st75HkNc39fHwZCz6ofgOxZr69VOfpqC6KMi1O7I8rZOiXqojf6cY9Nzco/00NlP9pD3ZlafMleY
YAvme63LYNesYQW9DK4qb/kskxHbaK23ZVIMJ0eoZ+3kmNfHmGmQwHkNy/amgdKwKcfbnAtj5Waw
JVy4A+bQx8HefE4mPuka4ZPbMscq1Xgjy244VLw+RJ3pk8SZqlPd3jlVf7e47tZ1+abINa2DAu2I
JAI5Mts+1aEhlrVzTOmTEDnTfCyg0gc5Hcc4IUqBZMwrA/njivdrFgTpxDadfPArrixShbxDr5sX
pZbfSCpcFiwsLNBVhVga5zZvNy0sos3CmidwUP4UPVuPtviJeoYRSY6gCT7PezkJAQnDMNab99qv
QT/1tBss3S+FLb+MD7+34TdpN6NkHWjDFwHn4GMSktDp+sTLjqUfu9sgnB4jxVqqb9wPkzjJFTDv
9xZx0a6rGVR3s9mFS0fL1DHL7cqYFTqn2xSnwa6p5pH1SfUMZNk7ur5+FO2o9pNV38Dc455sP+0q
H3dc82aDZvBFaHFNUjKrEicDle70w3UJsqDlSjv6lbaujKlgRCEZXOs19jaQzrMFZs3KhW6t+GkI
r2sVfseqeFja6SJ1iOgE3tkG5MbWSrprR5I1lC/DuujtF6TS8iCYNBcsXjxf/SqqrzLA+TOVJ9U+
JV2dnKy2nXZu0aAMtJ5lzszSxi7KVcu1jd0IrbgbhAcymPwNjNtsYPSnpmMdAaOEFUAMtzHoSiqW
cxjA1KH4EENQbk1aHVWaWnAAu61re+8hfa9rOSkcM95dL191Uio0rFDMXpmqwR71Gjkt5NVJfTUr
3zxQns0CURANybCPvLvr+YKRQ22XnGrJ66O7OBzuZKQcdiGvYi6cHYtROksRv4RNcNP2NvOKjCCt
6CmsGLfqvv/w76NhoJNJu+cl8aGTzLcEojMjdWF4TcjnAzsjEvyIZ4QncurfyJLhp4hBHmas/7rW
GY8Se8HcMG/y9BME24uuq7c8lbcmSC5Ik75aq98ZQiSK6rqvmMa2gkmJ8sfnfqihX+POnVT76oVU
k0vu9psieG38ET0PS1NyU4CJ06FPCTZPf+TqtjIFlhNHqRKweWTSBhvJx9Xx6mXalKgQidGpSC31
8H5RCWe878BSm+TNLK8OpKddFyP2avLnpEITX4J8slnwSZ/9f293FL3eqfXXK762C5AK5AGgp9wQ
Two4n8o1rzq4MwpLtLUsj4ue4MFHoFsamucMfAtUt52fugNL2gYjGakn5IYBicjngz14P4d5PJQL
vvMOSjcffPtznrqnppTnxKVl6wXLotLt9kSMeRg6SdGwd8JqXiAhbVykVTwQBKI6agZrRLRzA7HF
t1mu6Da8btsiZtEy76yaYVAz0UEbQzMRpSBbJ+/gOdV2zLLsBjQ6d1Wid6XFGsb35vNoDfoSGuhF
UlrxdhEBnkQEMj03w7bT02ffyviADJhAwThiS1M23bW/cmrRNpGURWxHUHbVOZYweiqXCCpdvC9j
E209GAG5FZ/sYPT3tlMxTC+1RpvHZw1KwTqIxNfX82R1+0XHF4gk7S38P9oKD8pb6CfDNRArVdOf
Tdm1PbVg2aS8zvvqQdTLybe6ZifmdmNbhqx3U6x9+I/OgevLj/eO8LDZoGGdjskAgsz70+ER1M2e
tnZfmVxeFJwpC4XBnRiy6odhShdG5U2e2t05qlIEWYFhplL7B/C2F6tN1LkdWLWFwScCbEV6gTbH
bCb90KELSfwoO/qktzGoWCC5QmmeFAV3wpG+aTyo4+XUHUevjTZqEtAgBgZtLnlnD0lEr5UlqX1G
kjYUT6oZyIucMlo7fymOQThC4s2SIxxxLsxGPICcMkdkxxhKRw8+TGX98NQc7cOIsUSR0v+AJYGA
ZPtH20PXWbvIprIlL5ATu7s6krexx4afRfiB4Pn5tlmf75ZjSddgEjiv2103UiracUaz5XqHP79F
NUXYLFLWkTSP3r7ML5YnFsavGWaOHEp411XToeicX6Zx85uma7/7mKjSilpWGa6lzC/HvdMAfk6L
GtTSwh6LQJaUt5LDyg1W/h1fyUYHNZmtd6PdQeYqp3M+k6hSSX3irGyvgyHaqgECbgXlGitMQ6lT
yPwYjOF7GxNkMU4Z6eQNWkCjuk2dpf5mcSTeHcAXF+mORxVU9CdWyUQQ+D7KbJehTF+fvDF/D0vG
t7kDNMMmYskm1M1acat1Hd8of2EVmYNvdOsMFQbZRAJqJ6yd5GQyU5zqtR8bVwnu3IPsittf1kp6
nqHHoU+cqUfcGJqOgTliAE6vTAjCl4FI+01V7aw5RMALUHVbTazRglTIR5/xQSkjon5E/94NGGJN
fAgGK3gPPMYRlSvePeQIpUYzBmbH3IY4mK8bBWBGMecbnVxcj0WHYg1m6b5mvFSUM1vkiKJUMuId
+ReORUeGgVlC/rfUe5wne/yZVtMRnT5VK7QhXp32W+J51p38dlGkH0V/tEtiKbys/wis6CUqmRMW
bggBXniPY+t9GmS0uQEbKWx57U8KCpsSyKrTMx8i+oK2Dq/a0DzqilAPBFi3AyIBW2XoSXrzqtu5
2rkyBc0ucL3gxwlzahW0RvUVVqrLGOczDjDWecJbvoMQZA+Qn5x5I4VTjY8tiWkRZw69vepOIrVe
RCeIbEFJCEEu3C09P28LWWUTu+j/x2g49pr0K2BAHrX/xgvqcxRQE+ucgRiOfnip4tyAnDgURrXH
lNI9CSSUbn7geFnMbSbQJ0mpP7uE/w94I3OObKLATzAs4r1aGxm72naV2MucnbbNCER17jmymDQr
Y0UHK5bXNMj6avGupUgJuy1LYOwRG5JswnseO+BP3A5QqlzY8rppzwodqXAP+nlhax1E9XgbqokV
CotVLXi0opjZRhXzOPrFSxcXxwFwiz1ARMPhvy0sNgRENN0tFsozMOwvAbMKSq3gGMIUcBJu7oC9
GInF8TEN3n17/dDqBvypii92Ofwm/704AfNuYRdY8UyzEne3kYnnWxIdSfuJbUzhkrnpXJA6HTA8
RLhC8l1Nncawn7Bq0HjDpWjbfTtAsYtQTJKc0B5bqzmpsPf3wpI8fUjP8gpNdxckp57RnmQ9uIRD
e/TXKKfWLpZdUIbu1RKHwDxpT0j8Xva+IrQwNYIJBrynXd8uLWvD4ioOpuVcqd9Dp8pnLrODQ2rX
layCVXtoV0efPtUtav9YJOwjJfz6Kgt4ZqW5H53psUoXdR+F4z3/NCphx1Us8LoX7n31ODAljyVN
xrCtIhUf8AuA0Fqj9YqJ3WiYTAu7DJtgMjsuDk3HIdHb6UnPI6EChCNjMb6TjcXTjsDTksNrBMmD
5boiaU+wxWtji8Bs0b2YhHl5jsiRNq4R2yXr9S4zzAtiDSZQNkjgMA5QG0JFYZlAphJERwcJyUh+
UypBruG/f08GHlN7bGJysAUJHEQCLD2thu3tWpdiMqwjlATOgeSmALkIt0ScUjj4mgcjhX4zSvOQ
EUlzVUn7oWlp1Pt0uraajgQaBHVVMXVkkIHsxC507GIfX+9MKF5dPmgZC8aPiFfxb77I0pkPq9Xv
yRrtYAV2pSgS9XIIPCB6C1sA4OvYPSzEwMTKdCdi7JFdRJhe0H/H/z9p+J80hOFC/J8NYZf092fS
/666/nf6N6O7I/i63+9d/+//hr/Lcx1Cgn07kI5HGMk/XGHRH3jCQgxZwpUiWg3g/+UKk39gBMAq
LaIg5JaXmLX+V+IwvjAmBYz+AoTSuNKF/Fd8YdFqZ/wvu6O0ncAJMMqjT+b7/GW0/9/tjoNtsL7r
lmNnJVtgremuB+ntBTvbqK7uR8Y09Or9sJ8xqu8EcqrSL8mt8tHP94LmsJtq4PHuJlxwOaD8nCPU
QoapmN1IhtgNMgiPeVHmtIgoZxIsayCx+cK0slcfaVEdo2HchaWiiwDfrzwO1DLwb6OA5Sc52ijd
uNvIQLBC4R9VtHhIVIJzVZYvk09hlI05PoyFgoiq52rxzQ+rZcsBTVkeSVGoCuQVAFtXDqKb32fo
4iHlOMBMRIjaZgwfVFl/Q8Rls76gUBy7O1FRxEwlRLRusVhHkXp1Gkbroy0YpMse8YwrT00GLzyQ
fsC2g/Y0ZPLq5eYAk0nczi3zviSnIXTq6S46W1bNCMReaYOOQW2AefhQWwwbooEmKV47XouF0FVj
HX0LGE41TT9mkH6Fmpy/zKT/krPz8Lu+eS9/d38aLv+fMXby1v0f3uNh+l1+DFr93dnJ1/z1Dgd/
+G4oeE9cbJi8lx5v91/OTv8PSAW+iPgPNIL1ffzPd9i3/yBhPAKXznPgRm7EP/ePd5hXH8+A5FSI
BCDi8F/ydvo+/9LfX2JeXBgZHDShxLhs/ze6wtz4ifIGLh23I5thytH/uT33aAlUamrb69TN62NG
AgxEdabUTo2IL3qZGlMeM+qTXdkwvRLJSKYoS74lFtU+96JPK9YvCcBkZNzM7bsYyeTQFS2Ls/iG
TQUSCzj1dY38wFo4ASK3wPvU3Zu834LixdLnILf0PXJB4ulNs8ZsG/tLNQz6dbLq2bBdkK3VstYM
/fS7skm1HIg/yPt65ySrP9FDBCHCDyd2NqnruCeSNu4bCEZBYtqtr4zeQWp66taNGNFcG8uq8MHH
NMCQ6XUR38mhvInHItsOtXtLh/gWyfQmLaITU7xD5vlHDEA/oK2erSWqbvs42OHQHAGijfbGidXb
0OW0KiUTNpqVymPWCzz3isjBepcCNN3AnIkGzoCoRq5pocaqFGXxWLp4ZirSU2JsIFODl6Cp5Rd0
hhi3POIP4hQR1/biQ1Gc0VHa0ZEE0o/BtLi4vNyDHG+Yzfr1g8pRznvfRUpmuK0fo9n+SDxhDro3
5APm995EWCA9ommdEr4E9K1RphSMSe2x0EJhAj77qxgQUw+JqSn6pgD70apMn5+Y/F2K7KbNFePH
SrwW6IqIekLN0y78nF22Fcm3lPYHNkfAd9YtCaWXPG0fCfRb9tDaHrspeLZLGGHNEqO9RMixU6pA
psAvauAX7s3QX3Jn+dJxdUsLftS0IimDNEK4d4En+QAx/7INDN8xI8Zf0VCbTdck3BnykQnNF4Mb
e8MV1e4dO3xJhX5nnc7HI5s7olFICWuAHvsWz3zpLuZHpZF0UfeLh9AWpDINvSAeB2V7hBoArmTH
tBguXtrgejXyqbIJVYYCc0Wti3SOm26v6c/wB3nchnaGJVWvQqeRODjp7AKIB5LP3LZYir5yW1b7
pV+eAeFbx8QFOQl8fq/FSRESCQjxnM5kFHV+8zBMDrIHMBiqZ2xTsUsalvHgRuMqiTSHpdZ4+EeE
cVo8tRPOEL/Rz94M93EcgQ9nn1Uz30vXHNOoffKymR4HiXZB5OjGHvznYKgfbSjGGzITzq2JICzn
D0UyPrt4R0IDuMrSj6a5kK22E/knhhVnM45C7QG4pg7CRTcmZEm4wY+x6l7CEStb2T5Hbk/oPFqH
1JqPaYxOQsQAoRNnfOGSwr4Hllu47c/OaVkSduOPftU1JLQucH1J8Ow+qmaNOKbFbuhT/PXHzsIC
oT6WO3tAgRW1bzgMD5PHhDu5KVDXxWTIX2UFpj1GgruhzajPw/6XAv3Ix7Nd/PQ9dxk5dljKm3hD
tY27W4XleejRaik1k0sTOR96JNM0hGQ25WJnqerJVx0Ow3j1sreHecje65yBaDH5n1UB6APguU2n
Thk/S0gZaoluRa5ftVu5O0K5f/j16F4zazz1S+oQKgwarZ9flUHtryY0jmLtCQVhHVPxnoEqJ9kp
eSEBFGpQmHW7SA9veW2f1yEtkBaGEeOdEvRiVjtiXUB+Mkp7P5CPDUl8uczCPScLTGsvIoQutTDg
CiN+0K0kt44FMwWKNHsFnj8y98hNR+xMj4h4e/J5jwtWIhjtSGswC7SQZCpfrR8pr8OK5nBWBc+W
7KDv3kCajowgtiBof/ZgifGuQK/zaLwadVaxhS5W4hOZJoJNsrtJD9YGp58CgBG4N7rsEbrWCNK7
c6Xr+yFwkOzx96hNzf66+WZbDfasglW4MKCLKaPSMfzV2f5brtQH984lluk9iD2cPmZ57BB18WHO
XDVd3AQgwMU+X4TcebTU5Ig1R8vOcclozLgL4w0oKJKeCnuK3yLMyPIqu2wsTY0K0nokT2ggrbwN
7J9VFOD0IRkO/Kb94uhVWKpueipFr0Q1A1h243SyO4Xk8Y6RfRdk4CYhrw9XiR0/9AkHsrO8z9n0
6DiDSyvneBtcTDgZs+IVziemywQZVk4LxwkU78N4PASwPdeRs80gptnXPsEYMUHNkE7zchOm9XDD
oUyp16YXkRPkazn6FOM6beYW7fCCLMTCMn3I//RCDykuH0rNBlGxu+J63Kk6J9qYG6+U4dnzqMVL
OzzibUEyGtaaSSz6sw4NNAbk4hb9Am4cqpMtjrxr3yEqbbRpgL3sh7YHQyRTex5WZqrbJBXROURS
3MdhepdGJjsnSfNmR8FLlrAob6tOHVpVnNwm+uYquGGtTaVfP8Yl2qiUcGnCVgD+OAIIjxu9q6q7
DVKkph7CsOe6gItkDXfkdH4tWXjf5y7ZcMMhTRlIO0P2qlooxy7gq6t0WJ4kpkU675PBRFKsMTAq
5CaVpKb5jfeZdsKB7VvtlNVjefeHh8UOSmQYyzVKCnTh020EMxzstdrprvquC/SSYaGBTGLDR+SS
+gdXxp+ZtDAk5+MqSXsnCYaoHQh2xyz59pV6xRG+zcbgWVnwv0JvhMeAKDDqL/VMwO0UISero+4t
igdcrDZhw1lgHorBvfxZif5LJfs/gVn5p6r6/6tYLD497/9csiPw/Xof/lavr1/wV73uUXpTP8Bb
AcBEPez/Z73uBn8ETkjhHQBX8R0/4GsqtAjJv/+bCP+gCwf15oOXE4EIacf/Ua/7f4i1DwcrBsWM
Stv5V3puh5/l71QfafurGMC1WY7yjWzvv1PfFjOpJmgFyjIWpKRNeBYVO1Un5tISyXGDv8/LWtwC
GnNTNMDn9QhKmBpMJajOaDb7yMWJTWqs1C3cy2n0UB/hdnNT0r+D2dl3cca9FK1GTEZSkU1IVGLY
eWKo/xEkKiZNpNvCQANjPfeYHFx5p6lkOPXZzGFyzpqo/6Ff0UMGiEXWVTgxt7EoJbu/K/IYKgxK
7P+6cTpZcdeebV8isyeBSiv8KYRpvlg/0QzioMglU3RhAzVhPbCBts4IrlGAMAC88Hc6Rb01Hae8
PfUcycG4DIiT+t/CR+5nYe2IneqrLpxVA9Ycq6j4wYJ3zQs3bw0eMYU8Nlj6x6CP7gOnf04JFgad
R95tFgP1j2+aZX7l8xw3vaVJBG3Tp4yhKTp5st7H+WqCO72zRIjUoNmTMkSYDyqvbaGxL+ZrDrlt
UZCzmr8rBnXrhsRxe7Aq6NjZPCOLqbPqtUvqtzBrWjTB4yaRrBXdpUMjaY+vY0N8cGUw/SvSMLwo
2CcxphB/gruFXmpXD+65kr9FuFNLkpCiif5umI5OqJ9LBGRXCI6uWFgKiBBGbxkFPg5NWxyBWrLn
avGYlAwOpkp/OXH8c7Kqbw+61zpo+WjD/n3u5q8ZQQjV/0nGNhF08QTNxKbc1d2YbxPm/QjS4SqY
GYEX3SL6D8RZANWxIrMAmjD+9QEgD9q5LRptO8RD7xFMP9bofJaJiDGbcIjWB52s2X7mDrz7olTL
AffVwlgdVnrwgyxaYJzdag6xx/KQu9NpyBbvlMw9Dk+HgPqJLcSxVoqfCyo2aHMEh0aCKbID1z0C
geiu3GxRN7JBMhKFx74v3a2pWRmHobwLWoOHc8nfRm9ZzmjHIAPU+gDsns6UX2vTLyS3WeHLPC8f
lc/CuncqKs2KuAWCLeD5uc3MiIocHp9Q4532uXZ7X0ybTEIpLuz+SV8U+uqmrJCLByP68qx/Mcv0
mdnGui1L5lOlIE18WlyWskuhH0Q8/BJ0V8uE8Zy1Zc3qmOcjQqFXzczP3Eru0wlgTTTo17IvX1dJ
fGtTXyCqZAQ8lS/kprwsWkdbe271trKTc3nfkqNyFkidUOjr5QFcGwUwwWrCzBWVmp3deKN7X9tm
J+Pygf772WVtno0pJDqXuRaA73qfxwQqJxPGn6D2Lk4zXnRbf7tm+ImiI98uKSowLwAdnAfmIhPc
pyag1kA/t09T/2z5YXVieZ/SFp0sI9IbiLR76s/HJCOUuoiJWMuhNZP+jqiQCNaq4ogKZUHuUBEN
f/1X3wN/kHNIIyzQaw+YM9yqfuqr5HkAeR6jGndm73somydHpb+LOC8P2ei3KErZqGVRSGsDhDu3
SUgqNSwGOEC/+lqdjf4zsIXcTgggA0AulkuIkltziHnmr/QEH0NMNDeBd7s0wc8oNCkQRUy9WVXu
gsWnoKrWVBcESR35TohKbutIvVt+t+3s6bI4hOAlhf0+tOMGVFCza7+yDsyTocbZqmy1/rvmJgVr
0DX+czzoDwk+cIC5w7fJzzLs1Rno10ngKY45Pbze+cBN59WMDno3mc5NUtw2c7JvgO9saqZI5HrH
x5KraROGJY5PNsubGFdtUaCBaQryOmGajKTM5xcZEqUxsUUHVmox9hDnKBpuAa+8j2kMBP3Kd1Ya
SJqwgKT/7P3yMXHTXx5qk77uvw0RaJxg+QnyiWOYbFSpGLaJt1wDyfnhKoVjNsQBgzpyWJcYqBlh
MiDn9wJBBBXk0QgLSpX0xKtBqoAIynKUrbnoxwt7fXFlbafCRj6ZEks79/GhHKK3EPHBRua9oGSV
AKkRJVyJUd1BhZ83nUfUG1p39uCKmlClI4sqwShLB9lrRyZFvNCWeiXGG+ArDL9AjoBpeISdHEVT
fYqV5kvD7LYw7ImyBYPriF8p9YBqxhYaY7cvv6fUfYw9rEyTAm+FDdmLP4SNN0OPLnl6nJl9WeAt
i5CyNy17G4mTrhzuLVdlj9ZQXIiMhzkiOqRNMl7AoZOAOiYWgnvX33eNfG7Gstt0PfYQ1rz3DgwL
pscW1EAL+2Nd3w2/lWmYrRcG9cjgOYQxSbT/KQKg2e3frJF5/NjmGCb8T7b7LWO3Dm0NLAOZ4dpJ
kaUQ7vLYNFAUyCmEqi3J9vK819nx74cOvV9qmvt+0E8BOsd6rRYIgG+n8mylU7YJRbuO0Nh5Nol9
optmA2B4BUNyN/skegF4zZTlzvAL826OFzHbn22ujwG//JF1YEp2cM0ASn+ogWCg5JqRHDp97z1Q
KGry0n5hSfvW9ARJjdFDUML8LyMS474ykiRO6eh/hAjgvYxpVpjAciMxrtlx+Qqd3Pnw8m9Lgk4c
Vd4ioN6wPr+qDBP3P7EubYNlrPEwtlTFgHsqJGPQTZARwXhLEnmfuMut78UvJBDJ49Q8zhppA9rz
eMO8bFXSg3CJenam3kTLhpYGrUHoxZsRClirRXnxanbuXmkeWWz7QDzTPbR44BjJKUjBuihv3CUL
SndrubPG5iYTSAWWG1+nzpUxoCyCERxr4mDCRgm694zY0BW5G1WbbNcAkgvAMJ66eTiGib7v+/WG
VclL3UJiidhtOGykVQxkqYcOLrh61uRjozxzHFdUauCCCw6WcZc7nrPLXJ8gEa9cCVskrPv6xpkd
h/FesjEdu0iAg4+Wdh5FN4KqgUdahc1+6u0PIta/9NJCwB/v3KD+IonwrBC3bVscDVGqb62leaCX
RVrTLwM00UPekiiaQyg9qby5q/hzZDFTgZ487CJpN+44uEdfWtfZiO6Kj7Y7VvG0Gatw15J1Dp0I
ipDnBJS3WvS8NpzCyKm40MutCxNpkU/oNxmBhcl3pOtlv2DKwDSr3pp43JZ29hsOGzVhaGWc7cOD
mlE+EIkF14UtOvYmR8Bpr9u7MLUgO4QmPoosBTHi7ecQeqyNpcxE/j6IW55Wn0rQMtnjrd/hmZoc
cYGDxhBT3XLpaa60FBGGmsUB6B0ScTdDz59AX7VnxBsa0k7fY6zSloFxIFEc1u3MT/VWpeBesRk8
eU5IikCw1laMwa2xJscrs77qCjVeJ58GAvYyXfOUtR9R/6xcmnkvy+Mrr5P4nMV2aAlMykT9hLjO
utJGfgeVTQxYkuwnCSKkX0foFca7JK8ZVvOUsK1j23w7PA1pw3ylfuvQQxcUPP7U/DRVSjqj+0aY
ekVOqvm9MFQIenlVDHaDlzv98uWUHOsi6il0eUHaLIcqlc2vDQaSU1Z/En1VXGsnKrY2zy/B492l
KLFKNBQxGCnOpp6vCaiK1tRN4PYq2YuRUW9nVw5LfIIJdLPNbKCqk8N6vYlfBhc7U5OiWETP9FhY
HrbpyowHPL7heicFZGWN9AdLPjjbaDIMy6rhkKmA8QUBAiNOKW8e3oncIlnt0RZw0hCAIoGbsOfF
PpQlMccbE6IWxN5wHQJBmXIgV+xnUXTbJPdpiVwYGB7SUpPu2iH+ROZVXs/EW/JdkVabKXkVafZz
HsQ2azkUZrQCe+1m/BHzmtsd3aa1dPk+wHccd8GFuSP7F9v+RORsdFVvpg7bA0ErLxldGuetgPRk
2lMZaPTOIdxiK7+VUKL9jC0EKNlncswdkvo2Kht/aNhuV31I+4RmcU9MX3jCw/XQT5QtTGkpL9N0
3CpIg+S7NNvSnT9TsXI4A3vPfiBHkcrnbWL+Zm0pYMxF8mR3FTwzMz8mXkEcamouxoty3H/BrvXG
6s5vEgCPw3RefCZ8DSlyUrYTlXNwdq2G+SLK2VXCgdxhpFQaUnI6x/x7iO5ENH/MPO/1UiABydAo
SeaSqqifbZdZtSQ3eosph4wMpoS6y5A6FM1jxhZ6i/8IZ2OoUSAPhIu1q9teQCieK6DcExRN72fV
cTnki8KilzWnCTOPUcMPSw39bmFQq3Tu4ndKWGNB/0tJQqk11c64RO+j/ZrlM4sRzRhxLlMYFA2p
4azKNpZPp+eixB3xipmAsU5YrI9DSc1u/oOk89ptHMui6BcRYA6voigqZ8mSXwi7bDPnzK+fxR5g
gJmerq4uS+S9J+y9do9xEBWSFjXrKa1FDnTqX3I5518hVf2vCDmi6F1NLa+TOT49JmmiJb/G+beZ
lALJC+shkPfT0mBThysal3lbDtUKH6mnWj5aZIOVuxgDPRh/W4uv0yqwBTMaAP6d+6jZoSXVQbzD
59G6KRgcXyb3hbuVJEKeNlbd8ckSsmJp6ojwi1HXMMRxCirgnXo2EEpO445h7l9nSteyAhXT84Uu
eigWAXbPAtYjTQU6Q/b2mMEnxD45AvKkwTrb5N1j1FjNq2Z1aEBk2WMGnCQg7bAPRvyLzVY18YBO
1aqOR3UpU7EtrGAC7dJhuAXRaSup/yWOiJpnfHOa5xIufMzPc+ii6qmkfQ7qo2UQOLKLYtoBuaBh
lzSDDbn4y70e/YGc+zU1FMINut8hhWkRB/dGNy5Mvtdj324MtKdW4v0M8t0Y62NcZV8Ziv+Y3Sxn
LpKEGGHFIjK3o5EXLkWaTNnJCR0J0SkdFiRKsbLT4o9EZdgN52xVYhSiThv9TdlEvwwkOFzyp8dw
B+4C3Q42+4ihNmDIN80o4v8+ueYIJmNVqDD8uvJU8doFnbqqk9Rlf/IYTOl3DNjCBX2UA9Jt4IXk
/2JDXrYAO7wUopA6u5K66gUCLgN1kd4FUUiXiWG53oQxjUH4vWimB8I0EGfFe97PpqHorYtY7Ddm
p7u5icMVL9EyrhLCgKgYTAF7dducyyjrcdG0P2kaCouRMjngCUDVtwCCxwOn8mX0+TwUJ22x0gip
zwCKLn3OqJIEIhxKnHVDkCKiaFR+qZdsB+9ecpDjFYwD9GmMwGPvn2oqBFtPPtq2Wbxh+Kvojrwu
XXE5CgSsZks9ql6NTyEpsQGNZemCbvadG7irpsJtRD9gsIK6CauIiCocB2Y08zvR2Nj64D2VplEI
3qIcx1F3TlFX2X1HXFYS7IQUMR3WoRTvebzUZCcyRLIhFQWDFC2TXECtUnY07CwIxujPm4JblHdO
GPeEdYlQ7QiwI9IL54KUXXEg0bdOm5b3U/DaEyTVA93xYvIPgfDhEbCGHnebQQRIMR/z4h4Yhe2t
HpGjVyNO0cTmTtRAQf7PIagC3KBWeVJnWxnBuE7YssYzzVMlJGiuxYxJT40kF0146pgkyeMjnGQj
XRuld1Fqf3Q7oQbXigxyqHfM5nUELLzS1Py/LbulTKLOyCWfGL2Z6GUq1P/3Bnn6ske7wC9THnEP
pYUs47pP02VV35jUQABM+Bx7bxgoEXGosqAgrIwIGR/ow6geW03i5KuSc5yqr8hiizz2lepEfJhg
k3+CGtcXfmRWYdFNn2LREQNWrpIvrgqNXnocgVRpIE9EkSSsXGT3qmNbqKfs2UQKMEB1ZHZCE4+D
EK6QkbbLsrCcDsQyANQOC7o/2wUN7UyhDxmmI6Y+As4Qd7qM8FE/gDL9G7qxdPClHbAG/eHIQyeN
/yUedZKdK+svk/6Bzf2yFPGr0Kd/UhGBsm3iOxFXa3+C3WGIeCpzlNNxC67RGv19gRoW863iGDlb
whLJsRCOjxFxMkG720EWz02KqYoC0S/YD/eppfEZ4nqP68KtPf1fSD4m7CJcURMa/zzv5WXF2c4b
hHXev7a9ipgofUWmGLkSZ0Po7fyIoJ/SeAZaSLRYiZaYnbTreezxNJPeN9WMy2wYwvLLY9lUF3W2
2sx5DdUIrX9EulHJ5FjTpP2lsgCklB4ljkbw/OxoHD/2L6KmWxs9F0hTs7ZNLP0oIauthJmpn/Sv
cChPWk4sdRdLT52bnuhyj0Fj3JEWEeHy0R+92N7QJwcrMiKqFVO8F4OnDB8UyQVGCjd5nipYqYVq
WzZOWa7c2ZbNQdmsioYSktbAo0j/zo+UZK9QBaPDQBqQf+mtjJYSWKwU1FeWzCPUIDmQKLNazt90
QMtfjUitYii6YAakVQcIxMjz2CZykcq3Yh+jSs1+GhXZrRUmgqmcf6mDjqlIpWWpiefgymFsGOsD
dytycM1E5qlk+Vr3xGtb4AlreFlZBbebkI+VZRGxDHNFPFQcyYnUXkuD2x/fRdxEB5PlwTbW5Av4
QQQFLCGx+eXwmuscOlQKNkTxz/jvho0oMz1jkI5zkIsc/065iSbtRN7ELolKZNAp7aZJJwa/Enxq
0oM1iL0TmvZ3WjAlGvM8dBNpuvYzo21oxUvFD++Qlgjp0fBfpSeapDTwHW+UND3nzMU3aHyAnymg
1xDo0RMhgZ1g6zO2UbKdNHCYeixH3clQkg3Dt3ghCfwSJsOuVfMyxEL/1vU0PumBvp8x0nu1Gie7
KMHCJSoewW4ImYoMqivU3AlpGWCfVekEWpHpcRYm5dIrOGQ0AWaY4ReV6+NFBKUez/7RA9yPdicE
J8ySxvzNEGvQSPtKgL8GueDMlq3fIhShdxqFA4b+TZSqGYmHCNZ5n+QlDqC6oTlIy/JIcOMxNzHn
9hYXi2QJp1YK7sWYdMsaK02QJlcB7bXArSXhrl3WPgzWOBDxBfJ5JAWW7DqNQQlbCb6hmoWrMPYb
UsCdsAhKVxpg6fXtfD1I6SVUNMkdrZ7yN3+RdVaK0d3KMFV3LRkcGehy7s+ebfeEfYV/c1xyQYw9
Do0sx2zX1v84e23PCixcdUya+6q4hlJ+7TR5J3bTi+MIaEQmPvdmGctcplq4ViWKqSBIWfOIZraS
59EDCH5ySCduR1H916litmkr9Q/f/LjW23I3SVHiDAIbz3qWhcXGMO5H/ISdl926IKLHM8FI5Sm6
yMGb4WyKtZXSADyYVjvsv22KqFJlP5QT3WKphMGOAWJOX5SdwgdaE2Pdlyue8wxTRJ3DBvE7Sk1B
6L7awGRx4L/LkRFOAcuBIU7k1LraEj5tuC3wf72w/F2Kz7sviLuxFF8C2KWktq/r5yr39qizVCoY
KLtINXeDfLEyMA2DgruPK5NZIePwOGzCbSxsChnOlY4bsW1EeVVO1q8SRgBdWiGCSWgguGduK7SB
vKqaFLVauE4FuLF4ZeYiREU6FVq0EkQCauZ47JWWom00N1nB4Kc2Bnca1HPRckgr1rhVQoSwdI0O
TnuaEknBzNBQh4qpYmBRJAUIQzz+AAFvWgVZc+DqU+BXt+U5mtzYGI1lrXDSaxhrCFpPXTHSyLdR
AT1OKv1howKPEg32/VI7KGvRN/ELlAptE6gfXMaZfJJGme003xJ4WJqCwQA0lGUHnn+WN1n7K0q4
4xOcdytqA5bbgbFoWWeRUuTTA4AWYDklFwo05PQQpzNh1yJ8HbWtLadghPwEXCkT59Y30ZfM3zdx
rQh82vo56gzJ2lA8izksRwygKzapVIpz9WjRgxdzjFxJTJZe/DaT8m/g+fbikhWJ95XK6oOUgusY
ESeAIzRPudQZPMP+nPTtJGmvspGRbzBCM2gmgRu/iAt91hkGHLymiPZzYhjHqbgFuPIBlEwg8tKv
IfiXVzdkE1pzMsXvydxHuJvjk0oWelkwhzHflnzzW1Cz3tmX73q8VXw37vY9ljYmpcauBWAGC788
AvHotr1+y0iAoGOFK6fdFOlKrrjBakD3Lz2RQr7LW9CxVZK0q2neRkiEVvsR5A+Jjxk/ujQDHSbV
JtnAZlNCJwuVYmD3VTIp/bbKa64fptZR8ktmjAu2CwxE3maAHg5hXPwUe/3gebXNVMlRvMdEuFEw
C46YNHjHLLzWDEH725gdk/KzoxxPx3+ZClxsAmR0z9SbOe5b9eFNf5761IxXWME0C9bW9Kn3LPP0
q4BPcNq1nR0PwGb3erPzwCBVYeMG5h4/UukRSESbsrOqV6VeRSLHdWAqU2Gt4tQZ4QpH9UZs6MU+
EGCuLOW3iB8RdEJIdw3znuIs6jsZW3P+NKTfGRMPSAYbynGs/9rmkYuXSb36xV+kPjNN5wAhFVw6
Ntln4H834ExFCghY0hAiM+hY3Hs6/80j7b+19Fv07rL87TEC8tSHLF0VL1/JDCujcskP3cHojdlq
SWRoQRcIOaTCFGqnyWOmgZ7KGMNLfLBsCSxSY2lwsbAxosNAXnxKtYW055FCazZi3jLK8UH/yYRH
ToBivpFNa4FlFeclsScA+9TmWjb7EYcx3LH4QKZ9yOOm7snDMAU728Y9Lsdtp3w0/UHn1I4zpN7B
xoxWRrgewrVCjqN65J+Mta1hnCbz1DEhYhDQ2ZixLYiZYVmu/a5YFqgRBQYrff+JNZa9dg+kzcL5
QX9RsswWPjVOd5HhvwXB0OeCVhlf0/uhpNEJjYRIYnpLiQHSlHAVMHMy6D3kaJ1gM6YCXjT6F2oJ
KlIe6fI9h5OFcr6QKKUCI3EaASktw3ZLMMDOUHNimkPbCTDHnplj5ti45Yz/Nd1oOgcYBRj+z8uz
1SS9GvkVUGycRFhz8TmpPn0xcAdjX+abBvpVCEkYHaPiRO0pinZdeCxhLkn3xL+mGi8pdCQSxTtE
lUAm830wXLThzveslSy1b2uNaPtIfolVvsyZSgQR2iH56luLsqpxXPE3tl58yi4+xrMe9sOUfvOK
SNEuLW9SQS7GbRD/0uRPkn9i1nlG9FmNTNkYNiTKn8hmEkzdqFzG/msoC65YPhMudEROkF3ZHoQP
Lk4JMOr4bYKtCdjmxBOkLuQVuv459mc0y2gQQcstOfjk8W+glhaTYKnSr8hX7jdslP8ydtiYHhec
ZksL5XKoBC7KFfofYlNgtcfSw1im5j2Uv0DqOnyM7ImXfBQi/mljS5o1SsMn1HHqjmDRjDzy/S96
EgcWlNkBFBy8LWR92wP6iNFwfsoLvqT5vaw5cxr+GoyPHUgwzDCvkQ6GJYPN2w9xNUb1MMo/zXyZ
4kdeH5LyWeCJle5RdvSHD9X7InQQtSchNtZH0RNdytyuRbxVL+doLD9H1ZtdeNwZ1tmt9C28a9BX
RDRTZU2L4mGwczKieQQqLmTRWMv06xnksQlUT4Xkr6ev1btoMXQ8xV9988UO3mG2taAkUK+jgaKa
aXcRqOx6wKll/0jsgwvjigICzsoy76Wyw667CKYPk0hFItphp9vIBBcUW7Bn543hV9j8JexEEqgO
cvlNHnHDFFhDJTyfPSamWdGAZzdYboD4rhyvDYxRuhev7m2FP2vG4T5GPbtNytxIxRxokvc+QxiR
S4e/JXoQ1su54nQYzHndUJHlhQiNleUGV7PfpGuNgLictwlN6UIAYpTghSO5FaJKzYNPzj3LoLYl
s5CuMRhTCj6oVhCJSBlmzG7n1EJ6th4DRApjsxw88HUEmwud4LQwKeIo3YTA7RqjW84JIL1dQjO1
iDIQxccojzMMhkcfNSX7fhXmWSfM7Nxi1SgfcQ7UUOU9Z9rAssjR1crWuVW9vHICj1G8yUQX4h/z
iWWcv9GVPFQyXcwOTTf5R0LpRPyGFT2PIHJBCEZxSRsAvCnwLavsiagBRazFbhj0KJ3ePhzSwBgJ
PR8XOUOIJH7ij2mnq1B/xib6a/THOlY+X0P6cuupu3RPwNY94v7k6R32I16fnh1g2v5Y4c4w9mJ0
6rVPhfc4737IPrHp1LD8Rc5ExTSqzWqc3qO6g/yxKpUNESxrpnlLHn4/JvG8IMVumvV9b9wfeDv5
gbloRQ7QAikx+H5mJd9QYMhiRKKi2Sn6dctH5iQhGEW8OtcISZSgzK35NfoyLEB8wmAq8PD3JmZa
JjTdrMXHIasbx5pPZLCgQ462mbwURBy8KfPH24y+g5F43bQGeh9GsxTGOehTC2ilIB/84axWt5jq
NaKUsn6q9m0i+jcx8easxuXOYB+KPijm0UJ8avFIaawDO+WnKHCgGndP/BbVrzrdY7egcPN5JLy/
FHmTwtHsMUZuuR0Yz1GGQinkAQ/pYpLZNJrJNrto9vFg6PEFmJB8Y0ld5V57EWNE1OF0EbgqWJEw
1ElAWZQOOLG5nN0jqLr1/nCMk3nb95J7BKvcODQjDImfWrgVa+GgcacSCWIn2OBnX4SeMIyEjqb6
1tYn7z1H79/q2rm1In6SFKpaHnMHze+cvGoM+AQFAzAZ9ZumL7F7ws5otzkCCNEHgkoUfVzoNsSE
dd6FB8GA19MGx6oQt2Lqrb2O7ar0quXvCY9ow9RNVgvXGsKdByIoDvNt3vMUjQNB2SikGNeAEMR1
UW7xDSDfv/o92nyovoa00sPCHdJ8E2iT26mxOzKh9WdTr6wezNS6mHNsTNX/9O24E8gv6rmxyTNb
TejpxMbExHOjUz+as5EdjVduGlDS1b0/TK7Rxde4Kw5yIOxzPzzD5lax8vdohDZq7V11S3INrT7i
fDg6ciEdeuZ0KTaHph5XbYcthvWfNhl26CGyEjNHxeKgZuNeiszVMMwjNcJwuGb0FJ1BmD8Kr782
YkLVnhGFkkqPQGxfpWywLU0PxNSDX/R3RoluWyVsM2Dea5KUKolvMbaOVa3e0EUe1Uxz8+QzTNJv
bVpbRn0si01tAYQLhJ0U5Ts5YPBOYZqIhJL56fSUVeucZOLfELMVoQk4qIJ0FliLJlK9TrZNVX5W
QvRXakQO9f490Zd6UV1L3fitoV6nPl6ZKDr43riRJCQipV5+JRZTZI4PrOJ3VGo6ksX5bO/Nd5lm
dG9fEiPfFHmlpPA9b0r8U3n5Lc7G9U4F0nscwNDl3W8V7bx6501kXqxSNFYWA0tzmyWoJi6jtakD
4hJuYct2xCXBLZLvZJlKQGHiW6j+Cwl/wzy+yOp9p70qXpcUplPgMzoArghbj7GPWXySFMu6AILj
sQ6fECmhG2JXB1/RM1ATbLZwTFUGigX+osLnZB6k7UJyJfnNfGaZQrzygmuX/RYLBG0s3FOvt2UA
Qg+qleEsdttMPEXKhd2qrQdump7CFfsG3Z7HEsFfMVyKnlsKf6MjwoKsP3mrOYgP+HCWGBfkQ8Sl
LTUMuZWjFZ51h8mU69dHXiV3ompSexblCErRfMJBR9EEZ7ujVDDRLSloMRT/Uctr1bgnHMApifCt
8pCrrcSANAae4vYtbnSb/4TKXtdQgA+fxBVuxBXtSP6nxB9EQTUCke5rZAdTtAnKJ3flYiam6Sez
PFQLQCSVXdjAG8ttv4AFpR04XUzo70vFRqNfoayT/iWMThDDdm4JhrTZKJkTOfly6DeRj1JtGUIW
+ubyAqR0bBjgwRFIioOCtFPqboW1xZeN+Ba/DByiwLAjm3GN4XTNUviRmXlbpMFCwB+/le4CeHKR
Gp8xx0V4mUcGLU8FIv5hjjHb6d7Gkk4AvrgxzlT8pn6vhm0avAf5pnbPcqIPvKfCO9Sf9EfV5DTi
erQeBeV8Jh0qiMULk3ZmzWYfh8iVP/kq0M5pTIag00bbYdXa5FWY+bFRr0UBJRcvSj2eRLtZAhWg
ERmHU1m4nbjruyf/WKxsRu2UmWdTXGr1ShtPrbkRl4hBeRGo02G7OdBE5FXi8uBkmzDYD2wpiW5S
sn/p9Ctot7JfJfZjRIT1G3jPWroG4R/Fem+5SnCJG6jkV7w8pLmrPz28butBHY7x6q1LR113heHO
YSyaF2Mp8Nz/FEvyDIxjtGlWsMqN8uDzZ7EZuiU3fk+7scCR/cInWkj5W2cwPqyaJYvikNgP9jk5
V3Zb/OvV19j8VoJrACtSj9qwFaLdBBbQhlirPNr00LY70btk9iPF6KO0vdPUn4VGdbUpwm3T/uso
1IzmGmKpyNDCmd0tUg9yuY6tLz5/YhhQQl8GaTN/FW686hEuR/dgdBNCszgzTCdxhWylLahL2ct7
kJXU/KNbaUszO08UrMaC8wigRUlq8PzT5d6i0n9JCEBu41MsttaH1AIw6y41Xa5MTuKEJEmgh3R1
EcxSudcsFspr9jgLg5xGz0mpE+H0zUMKaK8QbElaZnEEVXMRdh9e7aZMJVAuL4xLXDEHF08SEcez
+yJw9ZQsRP7nIGcYlXnZq6dXH4bgI6u/5ictGyChhTiPGNjrEJ0jm/+XoqQoP+VqFyobZmMLbfGD
qnzOoMzU8zR/YxCGTrOPJxsvVn+q/XMgtwtDcBzZ+/KrAy0RfVPO317W5aaoj0FzbFFY9vtc3I3W
tSmGGZuI1Y+NcA5GZjMKfwZajEpg2h7+9MIvEWFuYrxHKsxWOTf5v/kHfJ9F+VmV6GyRWA71tcjO
Zbkx2La7kuaaFkvLXVXd6/JcUTa9UGN3IJrLTS08gyUH7lLuDvSL/MTHjlM3bi/1EuSE9M69g1y9
kNyg91tAgl1QuXAUHQNAI63bEy+2YLylPP36EDE94POyoSLT6V+JrmLOtkpoi0tvEwhHPoVg/Ppv
P81OT8bO8mXKe4VtfJTcfOWPrKHu2lYuitDklTNrZWbV7EJrJcJy95xwZTQU0uHZ07bhvJShp6ZK
nmGrdj5C775L3SXgfNG591oEbBTcFHu5vg1LZyIiEM11pO6YTwMyM1CU5vqmab9lSGDt1vIv7bQb
F19i6SBtoDnZmvUuZfE2pq8udj2HoxW5+apmQbXMU4JUqA/rv9opllUAQhvFhqCxdq1ZesrHCdnu
uBe0o65tyC9v221JF9mrP/RKYnCFxcFneTV9tyDNVWV5uDOSneTtc+2pxAy41kMGjv+oYbuTtiKa
j87pAQ3sotxF8y91J0ypzIE+4mpeX2+z4WDxwefCTqx3An1zFP3zp38Zth5B/ZiV4zQotr+U6cU/
OJ3x2XprCEuzHJUfYFiqLuWdre3xjyJoXmnIUSdS0LOaGxxjHXYCe/40lQcFug/lszgpbHe74TGC
YbHcL52ZOFWba20KF1TRyHmuuz8PvrvC32BHsoqrlWNsdYz+IXOa+z2SarcrzsBDDWnr++7xzE8N
JN6OmhVcNjL0jILdNzwe3rtZxeCGlWs6ZMKgWBbWnb+uYQFOz1LbWNUxZaRsLahzFsGFAV9J27vQ
8k8WNGyLcd8upeze51te3IZVkLZt48MQuoBTun8IqRZYIFaTuRgW3+ZSZel6ooyuk2ChGaehBefF
GH0jWM/YIoj2HHHl+OAyV/UeC9tCXKHq8FgHLRnW0VtFczHRniVjb3EQo8Dik8iBwCcMa0+DwRQk
L4GZfjTJue2OCgWP8aErVEj4+pqVWr6bhnKWWbuL4OT/05CaKtHsnq3GEJaOasqxEM6trJDRp7kh
jjTT4VhM7gYV1Zp8BdwcNd3zutBslWUpIqpVheLsLHEaxDu9uSX4vZfsGGPk3MdkuBjFA+YO+wye
y/QbIDoy5XUuf0nY2k2mcK22FcM7fHUO+H5cirzkyqYynygYB06MbN+EZ95M1PWp0tOzP+WrFuw8
EbskdxuvR1rac6nRGm9h2oEEJcXR2GvRseCPNkaczjsAWUtwmzySMeHCvL4me1sEn3ZMUEGonabh
bgRbIdkEyUfzpI5xKsvhkQZjv8/gOrIZFldqc2MxzRSQVMeReobphYigTse/y/x8S5ZYzOmESSE9
CrwwGi8Ii3iF0lcQd4F8S6l35AyE6xofCUUvaBwexjhdoTfp8p05HHtrC46YIQDxDEzI7ZBP1oCU
2xF56A8/xrC1YM5lpFV5S4CmhJMgRPf4S33W6WESKimVECKDEliUKu1scsg/kKBb+r4mK4+VqLJW
+E28tV644oChV1zK7HdEbwdYzUQuQeZba5cN8RInYHqYY+msabFKx8PQ+qt4/wb5owHsb4bmFi0g
66hrOpyaFVjmtMJ3hbJKTnfIRyp+huSdgtuChFWy5HIC3MU/XOW65tb9KitXKty2cKlnZPV1X2b/
IVKuKvOgjM2Jql55Zezed03Y+iHblXhtiIfhb+A0D77q4SZMByP6GJcgDNPbXMRNn359MQNWMCvy
VxeRM5ZbOT3I0rgI+pOevTguNXU7v/C69xZbxh/65/xCtQ3+A+L6sFzXJqZjFvk6L4vHsKv7sIJ9
ImzE8apqn10815CleBzFcyZvNf+gmyfMU8q4hk8JIdQWvQNtwqIuWOYTvhh/+Da4FsZZvsvE0+Q2
y6ZTBGMvkA+IDSnTE4fAgsqlGlwmjLk5RpRNpHzktIwaS5w2PM29lcH4nSYh8hsq349+PJjFbeDL
HrqDOexBdyrRrlXXTKha9CfpquHNghw4NgCVJJRt/GwWDbT3N0Kd4gkLvbVcbrRLJZxj8Vgk6/kD
VL0VRgufyJOue1vdRdvwNsrZ1uh4zVs4Xe3vPDoVMGhP/1qQAcnwZsFk6+2RtkeVH4VwRa6AR4mn
cglGmZ9NXs+Xg6JcB6CD2i7WX6p8l6nTuuzdVK+y/4yEzdRyYJIwHJ3q/siBS42r0KIQ18ZmfrTb
8ez5MA5vFm660c4WHR3RuaOLl/Y0g7W3HVAnGsGHyMJ0yQSXQXt2mram6Xb4T+sNM2g7V3BTkCEG
1pYDaAxPffJfhSy38Ou3foLan0+g/Yuo99bsUmV22RpVxVPyN02yE3VnEo4kay1a4e6vAofjRacm
bYUXDS+98mizZUVPIWxN65jg6ysvhfKjsgMASLwYJUZ8CJ9l66bmRxkOctTvvOK7UM/xREX9gcQ5
6x0pcbSMsd4mNL8rkUf3OUTb8p++ANlQbUSDBm9Xa5RKuBJE5ZdRYi8OlHvtIkKiYOW/qfab+0dr
wgJt06zhBOIqt/xfI/jR1fWA76zbJgWD/EtYXcp4/5i3pAe/WVfKRcNREydkKDIiHvdhd7SCH5QA
4rfKDTFJKwvi4byC5JJQazqJZWu+J0WjktyzSqwTZBYnHXAXJemUfKj+Tha+65qriyMzv1I+lFbB
HAWBQ76Xq5sivriiMp1ydFirtZvMzmmeLuE63zJoBup0A+LfZHnw6FRcOGjCRUbZwnAUxH1ffs/e
u4jJIKRSJvVXdVA2avJbWue4/1elV92kTMCFDD/MZbjMUf6lpKioHaK4aHyWnc2mFyMSpFEYcwp/
yHjr1Uuysmz8TBwaMilCwQGDl5PPGIDb4G9kzRX0M5hB9idsdHiQRKaoeLvYSDyIcyTUUY/QvO2Y
VjXtIS0+YOrh9OEQFBEF2MzRVBIf5Pe0REyiEPalXUIHbad195LvuHy0zafZrFp9Ffk7Rfnrsz+0
Sh3LRepYTfmZG7Y02YLaJe4LUOahT7eqd6zGW1x/a+Wrbp+99OALUXxiWNyg2kvKNgSKYkC/oLln
d6CKuNU3SvnMWkxL4yNsLrRAfs7YpBcdLX2mxWYq9r2x9eQvoH6YelCN7om5QI/7r3V4jqMHsAhu
C84M5SKTY1BKwoKlMbk95AfVv3K3x+vJwv+vJ2JD3LU61Sk8QDgtTtn/hJXpKC2hiP0P3ZU9gReN
Fz+C/hxWqNzl58AUxF/rrmVt5PCiojrJ/RtGU9unPSEaRuQfIHoEukKgnjreWO4T1mLx18Akdv5j
8HVIgZMAztOM7yl/+8K5ly6atC9HzizKfOy4i46ZsTS5KQ4ZbxbdJOdAWUnEyynfuknS7JKkovQ7
1nkfPia87Q0ZjkF+hXfvzs2aInOyBq1N0LmbLv4kMtU4VzxesWPbPU2ejhxyidc/TQ+1R/aAoKcm
e5oCZHBcy5dRP9HmUyTPCQ3O/CSVbAPL8J6qB2sdFQeD4SJlMIILHZEpSxmSLIPyQAWTe7t4+OG9
zIa7wICO/lozzqOyFP7MaRW/09Adi3WtbaByAtJaQnMp5WNjLqe/FPRBDsnzwJsgyduKSEPvxBnA
qTBi0JDoWOm+ANYulPKf3O8M89YGV7M49Pq6KtyEK9FQXxWjVvIF51ZOSOlltZfJJqvPT96w4zeD
2u3r65FerqQE9f9a5tLwLKA3IiszDgxsytVk7Eaa/uJI+EoibQr/guAZmSx4j/RNjrKu4ARaGLZP
ts9FMJZouIWR2T4rL6eq9v/95hi+BuiL92g8BOm/kowvPlrND9FUk0WK0m3IH1rvxqyAg+xqccFo
gMLnKp8teUuxbrj9uG6obSoOmQVTD1j0UNPtwOOc5WMStmrqhuYRjEnSgff8lEPkLB+q7JSdW1uP
L3LoyhMnSuCQ3mVe6CLJhlv38WtiKZdxVhrJd78Gz8YWMydYKWUquInverKaP3MWFqF5xcxiByKc
M8ya4zrzb3r32/Bn5d6A+UaXsPgJdC7RAu/7B8i1BZk9+EQfYrxpWcvAL/lsAYc0SGZesvhNyd6p
i7xdc4cW8YbNHJ7tzfw0C/Ku2nZP4ZPTXEvWjXRSaopMxUU9zZHsNjk6wP081jRkxIsrs95MyS2Q
3tQK0riWSbbK91l7RrfE6vbR2bSK1Xer/TPJfkvZlcwLDNSLg+A0ymX+F4vsD6LpzTcj5DfD2rMv
HlmBKpdBPKEx5xNh5DKfss0KxTKyq08DQU/TfHINDgaxpBt/WhEvYn8B8sC+gc6AUnXZsa5bRiPx
ejPM46qqp6h4MFDODZSlwxmzYSicxpF5nDum+8JFTuURGHmZR0hl/GJYpyuHgoQJ6S1lb++QMzmo
LklgrCSUkfX0GbGPlaq7GX8I1sloyLE6VN1OxMlBhdyj8QkHO9X8+VVJgkNU/Iwq6J78qTAqServ
EisnaeZgqfb6orN1bqxPbimUih987ToJg/R4yRFA0WosP+bOeWDeRm0QMGtESzbjBGGimhyr24pL
Lx0+awD7jBIEiDnZlwfqqMCY09IHG1vSQnnj1t1w4brmN5tvzmqlO53xoNnB/0uYY0fnQ5aaL57m
41Fr1kF+KSAQkpZnWI+YAF3v3Egkv651bNYdhPRVgUQy/h3j/7F0XruNI1EafiICzOFWonKWbMnS
DeHInDOffr5qDLCLXQxmum2JrDrnj+RztXuBuhgBuUGQAd4hDZ91O4M0k5l1pM+KfxyXTzt9IU6G
jtzl5SkNvkwUVkN0yABoLP+NgHXEFt+SvMklArpB0eBRmFTk+iCr19D9HKAs8dfN6/JRk30yt1xy
1qk8FXeCOW1SsKGppZKVA1379YyP0HuY7btjbkp13SRfjc90tB2Kr6l9SRLiXy7y4B+WTXV0IL8M
7xZgOBfoQKw8xCqv6Te/3Fb+Dah5nkU79sOFLWSqn0jAiE+tGSiZK2QuHm7btKfMcbiBy1OiQlza
WK48er0Nsr8KnpuQo/9I3PwGHyqJvtSYVaSk4KzumHQ9cA8CnhkZ/gSn0A6Mg867PD5IkqRndF8h
tuGYK7/6gDiX4n3jtOem2KoBapvkTeJ1RbQ7x/7YSqumQp35G9uC0VVnBpXKEakSnkdxic/jyR8v
+YfeAFdaqsmScoQQo/O9Q4NPo/e7wsohnrdRf6nFLa2PefbjePmc0FlkyzdZfhr4+TzjwoM2IPpR
fX7g7NrE5/gWTRcK6RygZsrHxhz3jksEPi0OrtC4+aD5/PWFChsCTIJsnXNv+EbNDK0KvIlwsYhW
uvJOMa6oMEDK8EDZxVhwsoJrKOMk3OCBWCTZJXC/Eg+DCBm2AB4dR3yyqOSjheKJyKiFrvm4eZ25
odNXToKtPcfBMARngCG2XNPZJezbFR1XVY+hkGCO8aBonDX8XsPOz5/iTczpvnaA8Ng1ayDTeHyQ
mTyv/aPubcTKLZYErgkeRO58gBxi2FBCYjYiQvnplJtJWkYeQev8AiqoqAnd3AtR+PgeOetuvCFV
nmnFaRo5NJD40pq0T9NVFi1oJirsfSpGArQJRXsitnOWq19a/A1sb1HAmh1Suk0wOspq54q7oaP8
Zgg2o3IdwBvshUjie2TKMjH38ougurlaX5HuLhyG2gJHTsqLzoRmmWtz3BTme1fBH/Hxx+lFa+6a
iUlymRRHW/0Tn4SlvWn9e+Z/VJ+hSeBbzxUtHVgJOakkZQPvoz5iaQc4ef8bQmxel9HLZ1JPK6PF
4uH/+Nq6wvMaJx9Ttudzo6ts3qowALMegSXt0h+lvgzGJZMFgXmSuVL6I413+B5R8VmE7zIUw8dR
QFRh8m3o+9iOVFKiZiBV28aMHmMU0sMLX6+Chq9mfYCLnxBfZvKH71y86gbJ4Jool4kHI7XgYB+c
elG3+8b6ScOP4a0szxjx7XFtzDAo8l8rIBoXfTe802cm/pSOGYo9hUnJUZnIKEGpXmlzG8Y3jxEu
GtAcMLxm7M6rct1zsIvvHXGhwPZyi97c9suysGY2F8u4y/ZOD//y+VfWs/iOwAsDLuVDKVNtil/v
ELDIV3TfKizSCeuO5Z88c2XvujHn+blX06ekPVvzD1W+121V70srcIXMQP+Mhzpdze4u+BzP+wAe
1kyYNyQpi/xG1UA0uE35U+AxQuLODVrpiATsQ0PfQshRpQsyj86TyuVuptevDJctA7y386ILijvB
+VgxnazbcWGu0LvJRKrob0P6XoZ/GtQw2n+HJ0REYk2wIHHFa87yXZHD3WTGFYnZvFL2LbZt5UJ4
XREukiUdjMlbTmiFKAcygc3kiRqs7JUVT3G4ms0nIV+z/qLS5+oRACljHm5rStM5MpyMjmuQaHnW
ROhmCWoOkUDHEsfCXHIt76dZckfEfxYW1qlxXJvOu4bc8eEUqD+lNVNbaJ+D00EcfE4B0xRH10hK
fZfxonpPhfwEg5xshyAuB8BSG3F6v/vehZFhsuExcExhx21o7bqMBNJKxV8VvDn9gZ8big9gGTzx
Niwrd4jDrXC8dJhEU16OlqQWfxs3uxg1XWxTO8v1inO+p1Pc+laR9+QmR1dxrC1KvbwVofMSlKTm
Ngg8sVzDfFKTh4/R0h4tTEQo9Cqg7ogu+B9IMYtmSBXYVNYQm0xX8jE82KzOEDF2CWkfGYFBW0W5
6KyduveSyq9q4prc926/jNo9EWAu93e45EIx/u0y4F/UB7BhHOPuLATaXkPtU7EpzXunTOC21FoO
j8R7jB07/J8jfUi0fpYUlSC7WNPRHU8rRuY1xtca8dK4MVbtUkJ+jhgD+wavwOOTQ9f4RQUIZy66
pQC2hI1qxP3VcVUgSdKrh066O+o9Y/wQeyHORKc6ib2zrL7qv5gTxADSmtAKVflJI8yUoB4Iifyq
lLuk+jW8I1hUTipQdtLF1S3uWrvncqvd0rpCvynl1UbEuxBF6jcBVFl2Aib5rRIfqPgUSwwlsnRR
toSdD9FSoyH56749+dN2doGmYHL7yswjnww7TMhZiwPYFfIfUL9oIuzsfUCRFnAbiEQDdUvICSXz
rvpIw6WunYr24Pn8iUhTvfwR4qHPupwYAMZxmVssYAIkUy3Ksc6Oe93caurOroDUV4jidPSyON1B
EjW6IcN3rWe1M79hqIiN+H1Hj2p9ON1naPz0JbI/46dlxiINZj563F8w98ZcYkdejQTzu5O00hPo
1gUIJcMVsUEdEnZDnh3uTVu6BRibBafjdeT0lzfsTI1Fx/wSml7Bqof+rJ2OZnDlO7UnKDlGo8ih
mKA5JKM2K58ZJ9YQ0bHUdcty/DVRxCSgrGV7rtj6W6R3ig0Rm3xW6clLz4CZHUNeQBpFgxSqH9Cv
kS9YTWfBhUVvjfSnlZ+Tv4m4EElg5LgHoYkZN0ZKjUFZI4VbmqbrjIfPL3lVjWHuK4Cku1o+5m/M
QTGiEvlWdxArxbqXnkoAg8z+kJHgIS6qKOdgfJJA3RYYBzJqbLpxEXFSJyUTCJW0NJmSXBP4a3B1
srgChQ5LHAYo1LRLF9Sc7bSjsj1OQgtro6mEcI6aPX/QKvRWme32ySvhIJl5eNM0Yrzmo7Gu3wZW
Wn0JwO0Yu4bhOzxb+PUm4+Aw8JV4xamgk+h2mtHGTL8zCzI/C66YOfpTBjtdZJmwYXjjUcnP4nlP
yOlIy7eSL58qqRl3JWEBPEsrvnz/Ju5loTeBu1LHjfjyW+9Rk4IW0sydBjRYoqvPQHacnSqzsgd8
jRagDtMOV7XpPOVprxXXUnrLiZuhjTp7cijQQKaGd7I+yS1m9KDdzgHCLAIaPC3+LyOul2OnfZKN
wLKHABQwU7hecNBqxRk7nmskOzF1Ba0xJ0kShAEai7dzIlNMiLD7SliT+MVzgm6opybT1sXtZ2T0
R/vmgl4v4HFpXejTKovrlV6nELKC1EPQCgeUkeWjYayn4LNRZxVXgdiyzJZa8D3GJICxQjJ3Hhiq
w8w0LByZ2s8N8DcsCJwZNKSkoIy+qktrpfq7wnij1Sqbf5bVymPYaUBA8WPNMsB6sphpQyMdTjw2
IIqStXnZuIHU/MdULuV0ILJJpyoq6hJXiFITle8IFXRpt/NkBWxHEyTSMJ3gmhLSeMNfgSO6Ss+V
vp3AdB2Z28/8ZnVArWTx4nb2rYn/fK4FqAPj7CfnRgdzRaOKlymwXiUWfQ1DijN+CVlU31IRs2F/
XubSlmLvOc9k4Z+mdB2Ot8G5jcgSgw4qjX3gHHMEYFdFmPc3zR1OhN2o3KuKNOrqO39q5btRIA0B
STMHhnzkgTQNbShQdTNgMdkmEyLmLY8ydzhXAeyQt+vAzDoQ4syyEKa0YGXnxHsZwI49jaK0QqrW
NjEQpYoWIwdjcfbrJTL2qbXi3cRhKn5Q91OuKwgdeS4rtKs4DpAhyijUVSkcN2cpb7aek2r0qYLI
S/npCxM0hYhzdZ6R3uTWczs6j/FdV04jLLOwkwT2X0M2ghScuXCmYFj7FLlKOFurV+0tNRF1datR
eIQE4Mj9LRR+Auh+G40EyNbcQBIvALAqrGbNXF0WdMoDOozGgRrORaU+eInXpXNszY8KccZI5mzk
ox7nFRlpG6mikTcuXKA1QJHwJ5nM8F9B9gkBUetrpgfJg1LicEnkTT3san4IZd4yE3+WArKzdprP
0lXNe1aJnnkB+Ek3L2X/zZssJy62apVw/H/U2ntrXQy632WiWUiVnVc6w+iUAAP3Lm5CQnwwdsHV
WSm8w6G2iHNBrYJGl6AAlwKRboFGq3IBOptV7zyqiCWBhnCH266myY1PMn4xRIYT9cfn3Dj4KWQU
T4fGREN8qWsV9bePINvmG4yjgojCH2/hL8Ns430aQku5a8CW+TgjZH7IXmRLAi95SuiLLZ/f0HPX
2BPmrZRSXcbIhx9Fy2G2yUxPYAj6BWtQms8AKZEmfnAGkrR+J4pFBTA/k003ucOS0nudlxxKf3Iz
gbnt4pH9nhVZIcM6YjqkRg2O62C394ZflaxUTqNEUVihnQVFuAsFALAuJVF840bFPpvQmnxTMYme
XKqOlN/NJG5Ouq4NzA5FXs2+f6v6DDHLn/VMcIB0+X10DjHOtPgWILyyUW+Y7Vac1mq05Dqa6cpc
wlSCQ93504gaIuqSYd0fs6Xj/eTyu0CHlGpksqqWTq4uWp2bgJ9ODuaU1FECgQBib3WAgJeeyr2o
Xo4qSDThkL+Z9Uy7Rb30V1p2FkdBEBzIc6RrimVs2Y1blRCL4KKGrhwcBcSGx0LoY1BGrhVaoFx7
EaYrcMeAfzS63bgrrY8aCNiMCK5Jtg4abTu7OxmKBL58JE3elYIXNIVMmAfVvpj5Jk+uapXNW+Ua
WxbENfoTRPO9RuWdhJkDAdVJX5FPTDhSs+dXYlNZtOoh5QismSfV5E9LPj1iNX5KrjTxPTCEzzGz
0autKHyYKcErrsKInp/EudHkN6fciw+2iFfWk+dNXAFJe0nlS6Mei6p3LXvaBEW+sSZatSaH6JCK
dy9f0nIEvE9L4sLLCAEodYYmFIFCdKr/jIuBIlg4hN00/VaoyCxjU/sfvvZWIXiOG/rX06esvRCd
/fvowJVQvDoymaXjhr1Nyz9LzCkkWEgg0yE5yhHY0mA9xuYSYjLK0zfLnGcrXr3ive1+JQRCo8a4
1Czz4t4v2kUM+IaXhOws6NJTUcizwbzq4BoFHX0AGeUj8v+ylnMfHQlndDrcM172hCxM6obnw4TU
XVlX2aK03/N6q0SXoPvTcMXnfkOmBMk9SuM264hVg6oqykTDFQjtTB1N0hdJ7IaH1Jo9MerLZMLT
kcGW5aus3XekVbNHcD9KNil6LnQNkHi9IPxDmbV/Zb005TWJZjbLXDsPovcy+zGDNz/5GHEqTOBH
Xf8WDcT6jBfGB+dXkV/yeKzQKRTv5AOhFlzbhLv+6f4q/Gjtyw+WHu3mWxeSejB7HOvxmscXgin1
dnBb2NAQfXlXy8vSBFOY/RhMdyaOlOzOBaBIW+A+DoslZBy23J3tlgSN8RKzbsbTlkCNXH459smj
XrY+aRDv2JYxu7CdyQixbp6HM15dGdFGrTYalD8qeYSqsb6x+NVbbLDO8GGoOBKgwMTjRYnsVifb
zLR9/l0UF2LjpX0bpThSSAPNBBXSo4yYmjyrExhc771VsNDFU5cOArNyaL9DfhHlZ1xss2I60UuB
FFPIhSR16QdkwpAaehEnmOW9ZNNF1T6Lhd0DkQZrhsVwZeJJrzgCk+inoteXq5vWOILBO6CHGBfw
Ey7W+S3m75NJNs6iYGKaUDIcHaQP5s6HXyv1n3I6W9k9w/xYUs9S89J3nIAZUw8WbwBSZvK5TYgq
KVoHFTeTje6Cr4UoaWQybCdqCpS0QzlZqVsLdxTMQvtj109Ifwfj+4wpD/i/Lrr5p82ZcyCoataU
+/ELzNbSGX6rR4U1Qdfo3h7Qq8APlqk7QqaJJdKs/wJ+46mGA5KoTZw2ZFBhgUMbw+XaDmdsoclV
a3F0oO5EG0jaLQMneQwWhLDxrKBvxSHYlZjLEGObW+4ZP9o46n1yKaIq6U1FKg2zP5bfZfGtputA
u9n8JAXwLf5Grzp02gFrILcb7wpSUIQ/Kt1kLPXpuqm/J2yUHeQtWYDat4Mb2axePVUW4drI17ZL
F7fOFjTLEO0u4002ICwaAXr+nWYDqMiQ1wsJs164hYqLB9SWLcOQ8lbadEic/YU6AI0s5epTIeAl
qf8RqUa+NV1p3sIULHS3IImoAqfmj12QQwZ+EKPeIjEPsw7Fqw7SG4Yc3MngqgMzycZAVpXmWxlL
cHyo63OsbPt+TxgweUnvJOMcvPAycKyW9MyzsNgM6A4uQkb5XEHu2mIIg0RXwLv3U70c+nds/LME
Nj9o8OJCQyxDxPm01FFvv0z5e38p51sG/lMsQmxBUbbWVsZCl5ZetK+lpUZIrs02TVzJMgDAAzKC
EJVbmEeOLdiy3F7kwfOuAj+zn7DtNeG9LB5p8gFumBEuz7KrLLj4TPy+oDJKxa9SwjWZzC4k7XUQ
okK/3DNcJNX3O5H7Kh1y2lvPHvbZ9Z+p9ucQ6TYu1NPoE9S1ltrfGhIvMl78JgvCpdw9tPjN9q+A
L25gfaj2miR3MkkX8gMUw5DWVfBH1s28V6nIuwV8H2W4kgNylP+i7kdGTA8GlGq30jy3DN58IvQP
bIYrBeEcaoBGy0Fe57QqVhdi40jXfBsBP8Ss6KgH8nnncX1DNMLdaOK7IjdXfje0M+Af3Zsjmlxy
eQlPlgMURMHnJ725+FvMb7ZXkKlgWCTAZeHR/2ugaCdp4EvBSIamIRk/0nbZOfcgugfBX2PepP6a
eftRZjQ8EeO/LI1doe7bFPsl4xcZSBXQu8nG2cLpSPA7+qJQ9iHWVO41SknHVRGfTf2kyte+JjXo
XAR/mrMH3MrLrQg6/irLFbFdGOvWjLEuHK0abeyUk7ugv/baTDWucmPuJcexu5IuYtuPwtprpPxB
eEIrYbGc7oX55lDripDTeDMAuYxiZ/SfI8B9qZ4pYBe/OPNYn12ElI8E30I/VhqgwlXheB6CHxUq
lf6NxFlQt5nTFaLNcYbTDZ60dzt7k5rPbkHTHZBp3I0oKTGJsWnrPKchga3xRCycfpho2iU7dzk2
PNv+rO1XTnyAo3bxIqJDGkjXdsXEGLOYAbf0BSDFaUjWaKR4yo3wLND4iXAAhj8tOKrtiO2qWoTY
5PWdqp6cEEfAViMiBoSzuRIfC8h7i0AnJvWNz8GV4KOZ8H+n5pSEPyoxT53053RrhNJCE50B2Nj9
j5eCMBsvyqSJrHL1gbQZLgrPeDndUzkY+sxBNeMQL3iQSWtF0iK94ky8JfOJt5pp0wWWQ8rgBvlC
UPctni4kVJH0lzAdgM3OLecnpyO8mrc66cyHQpbE7IKiVOXAELF4yzH4zKFZUbbTS0IKX/yu2R9A
JKHyCJ/juOylpZ+/R6ShR9898T+OtsaduMAkRwLpLyqNelmsc6RixgfYFbqw2mE2DQ4Z3BjjDrlm
dXVAiMoLMxC+QT/pv3QK+cj/R6ZGXzKRbSLn6RWf0fQTTb+8f65T73ygT7VdA/XOFe7kZYENjBEA
H6kIbU/WAvPkFUpesnGgdHTOVgxfFxPSuyq1ZB4wXftCTKpQoAZqkZobNXkrK47MHN1zcgrbTW7s
SwJYqJGatAs/nnKwkMijOQidiwyjrvS02MD8FhA0IBFmuVNhJrjQKKIAwbvrMFVG9OnYX33H2Ix5
Jl+QiZvaZBLMpu6AFLMznlnDVS3fSYuaRcpaCwNxdynqqq8OhAggVdxlK+Tz+qZcRyto9uZgadW5
Vt55XGD2I20rRPyGczwrxbmQT3LygkRCfC5xZFvxrge+r6Q/injno4Q1kotFQWdc2m+WtCHbE0c0
ZuNdr9koozsExt+6se3jy5DTuurqGsJnjFZD/pkcEuZmb94Q65BcxREwRo/OO9QmZZcbw8EM6erK
ggAbMHF+t6w6l2+2/gPAEXP0tDxFqFtQlM6NZMuqIBxoKyhu58m/vgpJCezQ8ebJoVQ1MnA2MX6D
nMcIQICcbikBq5xI6zXSlbVh0c+XiI7TPz0/q38eR62zQyo5UtcCxaUp7EnOJQ5/62SnhQs/X8Gw
+Pk9ReA/DRzoJdMxiC/SVPoFfBBt69uDbsgqbM04e3XjRJJPsIpWEx76Bukb4nREJi4UQ6RCcqvd
0qcy1JevGUOfNqA065cEQipgcHyiPrv9VeruCCu4Cd/QRrqa9nJoJaUuESCuNr76kC84BS2WlmLC
GOM9hJPb/shIAwWMMX5bfE2th10b9pJxNuYjB9t38aTHS2agVaP/NsAAAvPk+sCBXkOIEyYKi4kC
PVDXtvdedZ9O9hODyxvgo4tknDgH0Do3G0rmZ36xGfu/VicfHRUAGS/xhXiugImCwaJDzTChDsbV
oxOKLzdgkX616tVNSLylfYnVL8U+mym+YuL07QoE2KOpKgS9Vo6+/HCqv9aetetx3Q97wnViedVP
h87tYC+usvhqmek6Ag1obqVWnOPGQD88uQD7Ac2l9Jb/hT+QaoK60b3TxLCY3EZsGT6wgr2kWztp
HsLn4qco/H3wgQNl3x3I0CQhhDv2LpRRvemsXVLuyuga+R9dD0dA+zIRY3zWnr9vesQpAX3Oc2wu
CwZ/po+IGEZOqn5Xmf9sIR4HEwQY8P0tg21GNsU1wGeOduTgbPo1Qr0kWkh8et455lmnnrt/sATa
+UIyCeAAFQRzyUc2jWRjmbQDszavQS00hVhyrkKpvYOsz81y3SxKLI07eL4OY3LMOkTUMPW3M7/i
BKPBMrggjG+bXQI7SksRN0Ig74bxLCSOEXdc0Eg00f9BwwfNltx7Ei/AVfNsoyJwbklwYdcNHSw2
RGJmSNFR01TWTrbW9bCklFnokwlVa6ZNba9Mn0qhdB5KB66UJH2o4RUAHlk82yVuxZR5ZxaWN7tB
QEjGcq3x3a9ZsJPhIw1PhXRtg2eXHCPejXrag3DU634tWjW5d/LERenVlQd1jqY9W2Xar80qkzef
TQ8fWe0S8oiY4uu12akLsz5YLb9cufSkHWc3FDnPZrJy5OUHocczCVCeZxKcfRb4m4DQfWXR9/ce
uKvvkGv4J5FloZlHxyQWbhuTl0eQ5uilrqU+EzhEgxNwIHsg56IuZo9mfKn1h750VgilhGiFbH6A
TjRWQOSRshuNbVehXzTThcFfj50WXhls9FKxZU+lj/ly7fdb4A9LOuI1BuTikSOpIqqJEkdO1eyr
Ox4sgg6rBjUxNYbHuiUSi4NrNd25i8TwY4JO54gU5SqAFPhl8MKlnD+iDf9V5QY/RWZQIwjjioAM
S42D9KdxU0OYHH+EiYnI//QwduewfSTdN5mBmAd8IETeM3SVtezNpOYVNe/DpPGJH7xmyxxfXcjL
7rnsqParGBsKyP949hdoqPE4Flfqyge9HdjB/PThc94wuCFxJ6XiPXLhHpBGdufMxLcqrUMavUHA
2ImiG0MjOacR/kX73rCn0x/OBtx3Z806YwgUJS/BSjd+m2SbgK0obBRir06xQEGmETXijRC4yFoy
7x4onBDTNuCMw1vUvEpsuNpqwCDP3cuvEQBPpuuxWwwqvxwLV05E/TkoFtOw8AXLPeMNXFB8Fgr2
Q79R7yE0Hl3yXZYM5cGRx7xXmGa7YTbUw9yh3A19jEyA7I9srNmdxopNrXdbZ82YMNTvOCc5nnkB
EJGRX+eG0jwo4Mn5GrFRFm25Suw9fyLaIYVASoAs+9NuDg4N14XluaN2ZsORYRDxXDFrCFDQD/YO
D4EYDUl1dKuKS4L4kRAYt8uv5AiSQHJM29vwapIVv74eXRka1HrD+1zmT4nlsqu+SnrguXApruQl
GWYMBmmw4/kSu7XaHmPTAizi4/J+wy+6TYQESxq5PorLoEe0nAS0em/r9mz3f1gUJEQa0bgK4tW7
b62En3KqXyo5QgSRtsz3Nnpvhqba/Ou0bJZYRB6wCwkXAMMulWVVdlVtDiAihOvwKQRcn2aYzsnV
Tp1TEG/t9DkwdddFhLYBL2DyEKhDBlnMJ2FEmFF9VyuJxOtp6Q6/ZR4HLq7yBniMkz8JH9TrzHon
5h7DqsBdE+K2Up4Vt1edsYb4F90gzImkKh9zuRg5BQWGBFIvthG2YLUDVrlG5buqvkvlXrF3E5pL
TXUZq9LklTFxTzz9qXEtIIHy7AnfbJpr2WFwlt2E24lBFJFB8YLhNzbtWmnXubMDFsuQSIGldj9a
CXRgUCQENzYpIClizA6KY1iwAig6ZuAKayxreXs33ZaWRZtnpqT+mxKQ2WQ+U/uzGF4ZxNkMLqIG
Px5dK7PQhMASa3wnnJ7pwTTxIvUHccpz5AmzcM41NI50GG6ZYYhJotdHXUZUcWtbzpxa/8W0KTwz
g6q71SUcfltkkryuRB6FxY0zeq7VFl42h7nqik0D4186/Ym3BBVpbP8ads/1z2XFw22T+oNeumJi
73GZz+N+F1Q75oSxQabUAd6BZ4mw11Hk6i08V2J2AxhPlIvY0mOd845wqxA03kdEUIzxwhexyKg5
8H/M+ccCIRFfanfnR2Ri9L64leFpxmb7WeM9XA2IToBVvBYAZR2ZO5kHYuRKQ1Kh4XLSHMi/6sKb
HJ4NRODKhnm5xziIOop4eXOfh3A+VzHnRCA6b0LoqT8GsvPqbG3rW539FRU/ok4C9iIXOYuxAjwq
EXkyrAz+qs3PhMk3ynIKv0MHZx8HTXlEhyJjPUKoneWryd5Ba/Yd/XVi1BXCt0Bai6WM2QsEATMi
q/GOzsB4PAH9w3JlK6iCVnaV1n3WHzmBJBpycnUeOB9ShXGCWAYZlaMxIIYcAp4L6gJkHv9zZL21
JMyFP4Hy5dmkpy+jZU1QPWy/KxANNTy2w4fkg9IygyBr7uHFnxylQpbMk4o1UhxxkrW4m3QMNPwj
EVoX3iMqIkxQt8C4meZJf8i4AxRtlxIiFZEGVBTXgGczOuDkLiVsLJum2jmlSZhUu0jHla27ZXQ2
wx14ItnJs35pzYGX+LlgX29Ddov4rdVAntPI1Vupq0ciuHQT+kcTwGz+yfBoIN+wlq31FhGiA0xg
gkCS78D4QSpOs1TNq5T+TQabd7og5YVQipnG0T3kKyhPEV8Q/vMmT3hX9/24cSYN0RMxI5cWxo3l
AhR70bXbSNQvmJzRZ1s6y+aHB/HvnCAFKExxhm3PcTbKcyj6Jj2aMpz8tON88w3EbrIwM0Zs3v+4
CIvW2E+HXi2/B+cmhqZYefVR52ZlaROphq5SHKUImEJJF6lOUBFQHhZmlCE8Gu+VI62TnqKgaR8h
4g654Ih2C2bsyX5wbWqs0TQZqOpez0+sWsTacZGqaHhPMuqgbEMwgXjEdLh9qMqi44A12nllLSJw
GpphpQgfISTAVl9RMxxtjO/R8JYF6RwRWEhEvFoCMZFeZQH0cv721U0G4qO4fLoS8+VLzDDxD4+7
XJx85xR773XwlXc1xWzLo97hFQCgMs4ZKEtcUIbAz9JO/O/wXWN2U3cGatSaDoCanbVEAc52j72v
1PYGXxpu2mKFl2hcIdtuhy9xsDbUOgTlKZNwfdBZkTEi5kjXaHfZ47k1SRUoyp9Yu5fYj+9m/ygt
dNuEbmjT04MyM7IfzYKbVif3qDbKzBpfYlEtLGNZqRdH3oJvWKt4A9/RzPVlQW08c6kxbIbhKWLb
kpgdEUm5vWQHQPTEC3fvs7uHxzI1Wd0U/lotWQYkJUjMuuo66BcZYd6mPy+Z3bLmpVoWwWL8ih6H
77KXXVyBA1MQu/1gpshKCPZuthmLCZUf/KHc3e88bvBLIs5L65+G8kE4D28d1ajsfUKK1l5Brmcs
eRwQBile/Co1E0YDvmrxKtiE1Ayvf4hoeoskyri+UiLAx4NpbbXxicq0tDc4/Q3r5qfpbPSB/cRO
mH764bcmkF3/HiCBbGsHTz70d3pK20tbzGr6BHISLMQfjc8Fy4Fev8Uj6jFmwbEhrCVEvfLh6DeL
xcm03oTO10lPuvzsyT+iDLMkuZSYYWWpdQdq6CRlBW8Umt8JZ9oY6vDL7wTpomVJN1rH6F0+zB8M
9Tpp/XVIQxC7de9Ti40+mgKzucCSQFAkxjVF/uA9FDMZAAa6D+4ngsGoHSswodKzOafVg6S6V6H+
kS7iVfu6poTTW0/ZZwrhZGgd/w0wBtAhknbKaq5gZAyLrfCRbjp6A3O6d14qUoPQ+Dajl1dexhEV
L+NVy5wsrzoHOIVONvw3j5B9sexJGp5BfLYu0aGwNxNHgh4cS5OvvniM+WdB61uEDlFtipPS3XvB
j6zF6ajA7wQ9cljrDxiFVkbUIOGs/orx9XvExXpJsxhViglwI3WcrLuuR8/PrHV8WF7iagg9+Le4
URDDXpRiV8nzAizG8tfSj1cywdBL5rnAMcMqrzaZRPu0/51FDjMxIikE/e26dh2A0YOgwRxyEpri
nOu/ykCjGp1iercK2NG9CdaxfIvtlXrWu0ujn/JMmn3nhFG1G+FjUsn2dh6AdrM6P/GWW+rFrDoi
88BQbmaxHSR0X25Tb9P2sySuLU1zvifCw9FNUiqXCzP5QhaS2J3RvmP4EB7m7QNuXXj4dTzNwwwJ
IFSyr79gJojbdYT5agvpqvP9F8N3iSLYk76VbC0AYMD/IL6NS23lM2G9UeMl6Oso+A37c+LsulUf
4e80Sww2bEKzzlqAD9XxeuCUjUxG/VWoXFTnrGdHVh4NeQsCZiIWUH3oPL6h7XFpg3QhdUQwDxVE
RrVNRiCHrjeJODAm7vCkEuxFe2aMzgNfFDKa+NXNiB/5AtLzSrccl/h5yAQ6ayaLa/WbaR95A74r
t8tRChchDj8EbUREMJwxcPC9tzjPKhEdXtwktg5Z3mmqgmOfSl3nLjek+++kL1B4QmTC+urn37RT
8lfxEc4tXGlkfoKqNUdYIv7Me5H+IIBDYkDrkkSW1MlHycDDxOxb31jBBQHtNWfBn/oAJ0O4d5Lv
Ynr7H+8LsF2LKuFoRVihFH+Z2sanP6rgUlCejMrRZlxZ4xHEVFS0T6vAXNXJOdOduWbsyZZrJzAu
RqtVwHaq1M3S6XrXTMiyUM/Y2wC9UwAxoQ0SzFGX8pmf0drnksfciP4q3NoC+uVmbvuab+9NsvdS
ciTtAtZTmJ3xXuu7UrmpiE8noMKqaBYRgiCVJ8RfRKQH8eyygrW8A/8Ywn4p6qNstyC4SkKMWuDO
bEqxIM1ZopmBoA0iIT2XvgnLRRDPBgQbnCLTs2ym/fiYXAjgT8gIiSE6+5vQ8YHnqDGpJawcnMfC
gFXDYTEBo6bQuACjSzq7MEJotN+E36TEcIV3sYWcE3U6SVB8vmKuBGuhds2VSpdxdZHnO4FL01IJ
vJR4X2rJC/87TA/ScWGFSNJI+EHK9EMp3xX2upoCgUlYwri4E6K2YFwz3IN7lT/YPjYkVmv5K8ec
WexhdIf816gxcq5gTWpvWnrpK5bxMrL0wdJZvNHaJLIz/2PuTJYbx7It+ythPi7kQw/cspc5EEmw
b0RSEuUTGNWh73t8fS14RGZ5RL6KqGc1qYlbeMglkSBw7z3n7L02YWEm1mJgUG0P8BA1qQIMq87Y
eU0KVuQrKhvPDwEm3Uz/hSKctZxVAiJXb8kzVecsRtJOxEzHE/c8ew84RFbb2twnSwBe6Zp4PKe1
APEtp1kcrRjimxkpM3emKBiA96TcoUgFFWdy5hjSMtHWY73H9Y5PmPlavgefhQfEzBbphHoGibCT
TKQ2TlMAMdjE+D1k4+zjAIJ2iqBUzNpeUOieC6gZDExppVXWGg4VpvxFNWybC75RmzIstk5g2x/c
Zkt3ycCEZLPWrEJkW9Jn1VUrP49m5IzR10FRjkcDq0N2ZmFp1Gtg3tLYXqt8gCGDcm5O2oXLJt/p
Mm0CY6lzB1ion1T7OcCqIhg8n1m7oyB50CzWk9XTOOvbs++DYn6zoWmnlTon0mtRqKx2xB3IJgvM
bahW9J0Cm1BsFXM9TvHsXbaPckc6ODLveWTfSg7DTcM9pu2gzzkFvTuOh05KWOuC59IRzXOYX4ik
gIRXz3KInmPIHAbWzSpP952Q0I/S5QTOVbA0gnNeC/lp/KHimnYUXRwZFQ0uMiIW1WkyjrDUmsip
6tbDEUteO9F0jwGIVLvEjYt1GieIvC/DlSZb3GAfESWgBHWmPJr9rUohy92Ya0shgmz9K9WItqEB
SXsq8G5dflDvfr4CtwG+nW2AWiQDjedUkk8jbIeR58Ftt6/IBN6C8cTIcGBwXrE0ioBpXfU45Ec7
eursj7B97+RxRTgAh7U8RuZlnQ2PdUABy3SQmyVVduJyMCc+RMcRgGTl1w2m5fNz2R2lOTcEhIGw
0iaq5rwOlYVr+ziLHhuH0557Qgkea7SsOdMzeFDbzwS8i5++ZcGrBASuvNMihRxnEF+c0014tB4+
BvsAUc1XvgwyXMUllMd50H83YJ/Xe0l8Gc1eNTcqngD3WWgXTfriRh3Tcxgh+lnbuG6PqrrASKjh
D1fnVuettZhDACpEwnTnAEeC9KhZr57CE46KSB420iJ0inBJITltqFNVxytHD7aQ3MuIcKNq8WSh
1zemcXt9kyVnMkmo0obZvkqnRomA9x6lR8y+udIzQr8l6k62EPqA1Njmfcfyy1gIgRJJE0x518jp
gln2qjKSbHyiQR9sJiYlQIbvMvn13VIDDZkEH4qGEV05m2XDwAwX1HDtmRKNy35VLBFn5CtuRHPd
MdcPwqepcTZwGA0Ye1qU1/KIjFaHUlY7OdJgUL51TLMj4HBp1nTen2A8zwLl0Mk0oWgyih7CwcVi
J8i4VWK8c+ySiGk4lnPcotcj1sOKNXqqgbTUwRk9gTUrOiWcXvMNe0IbrGjSR+NLVQGT3KfaY5xc
GlgCwQ73jVQ4Brc745yFWFKVT6URMHtOElV+SaiYCffBOHfX0wit3iqn3Fa4KZkBzYFQIFfv4W9S
1FXhE3CXPvvq6YpY1BmTU6VW6fYlc5v8HIXnz0Drp62rbTKsSvLYwP7UNms3cxO3fkuq99Y8+zNv
1Y8fvk+GCu6DaCGMe4KKtrz+4Nxt0Qc20wbEsdNeujFnjy0iBoIfaER++tRqNlmXzaGiqLL1VZTf
/P6sjBlP3qbg5gvbneLdRn9v33Sxlkd/Z6rlQgxEYr1UMG6nATWTZBbaCZcoV6gpzYMkENZOJDcu
cjeBnyYBJzMtEqQ4RkLm9O4J6WVlwvmmMTmd8+kQoRcyoPAdprUGcZr0siOOFqD2oArg/scL0w6n
FhV/xkQsL1d0jAzV0ZnvJE1JZnZGsCKdz2r1BBe0WfCR5cXJwKAFLd3aNejPVa5oQhEvt1cZLEKA
wm+o9+hdZy3lqHuaqhfoyJO82W6X07SlJBSyNLgP2f9LJadN1D1EiPArlLqCmWwk8WCCe6IdODpc
KlgEerXWiSjMPkodbIaE8Irta+SW0CyeS18nJV1avdPhps28AAH5KyZHt94mHV1NAAd6EvrQUX2J
OCx5hvZAlQ9idVZpGIQ9TERwQZoeAQZlCGEJdfuqoRjqHzWA4R7BHl3/XILvz3EEr7XnDPBYeDFU
+nDDSc0fFWrwnKNC9H0EGYjGl3MnGu7yeSRnh3MOfWqNNV2EK71c9PVJnwYR0wHRfj3xyzSIituW
Ia76KnjIcMwpq2lwELGBgX+0jWcCIZk3b5nnUVftC5u4+XkBL3TqXLg6VS1FnTZcY33L8EEm2eLq
5a8/Fh95QO2587iTxER4oHzmkwIvGOuOGtIEBbDYrd1ziSPfSeUtqttGfkyb9WA5bg1bclW4/Lg5
PAC6TFq8ca1oaeSHnFqk12TUzw7t1xFeVrpruZ4+XkDsIRTdylx+j6EKwvCC8L2fJBvKBKj3DbR8
7lXEB6vfb+TOAbw74V4QZ6LQ8HNyIl88TjDuYzkQs7pKkKIUq/GJ/gz5Sf2c7jvrEYVc6B8bHr0q
erO69yCctxi3KtoO19Lfy+a5yl/TAr3UcoIcdg6ntYbZU1F1oPhAkhXLzHbgVRU5onPHdfc0Q7ro
uzZ5rQMmzZhvNZlF7svoz2MHbkNiqPemMfxQMIauI2s9zbQdEKhxP6/UkiMDzWt/P1RXG7MGLHUS
T11uE8AMMRSJjceNqO8rtsEFnE7/TnMoZhBABAeWIWT6LHo649wJcZNvMMkE9bVSDoP+bEGrwNuH
OjRylx4PbEsrb53lm7HfpMGzPsQrU/+eqU/cnaqCvQol51TBjkiFCvZ2C1cKlJp+XIG9BVdyZPbE
bjqVXCNemG5GasjDoL6VCr4up8kfBanNgXrplbuK1qTi2Q6a+WgGM2G/DhwEI0KTVq67qf29pr8q
3iP4V9nd5Po+NjdhvDeDZ2FdEbA1MCpeR2WNGNn3LxF9fMU6eTwB2obbOhcXn7aKR1PUeGdWNJR7
qd4ZHJ3hScjuGjNzMZKhNShO6iE90gdaoqgupZtNdGqPO9Gh0aXDPCoJu53rFEQxchlde+6l0ziu
Jf2mIoaJ6VzJEl3a+LXPnnOqrWwLNC1qpvNF63sLxs+z8qlHLix3H1xQqSFFYpsiR5KB15dkQdgB
JLDs6stf5HWDcKzMTeuv3GKR6TNI1RuwkDHqvgwFpymfXCC39XoSfrnmMegOI0ITY5lm90FZDPY1
0zmJz9lkmXDZ9cZWdvIFEKZavWrBVc2eRlBcDFikZaAvYtjD6GUX/AIOu40HpPyVPtQYE+DXuMuM
zzqhkzwgzxftm+vzJCzGmICOVxssgTmXE6czMSXwOosWbx8oBzpcYXf2y1OPdwqlZouShjIS2LA5
7HpCq0uQIzRWpQYjPYar8ATewGt6vLQLYd2UmCPX3o9wbOGRyGBo2FgXvbuufoW81g4Dnmy90Woh
IseZnvncguF3ilEo0Wxc2No6kZ8IihzqE+DnytjTxhrNExmKdGDxUsG6/yHc9r/ijod5BAZ7z4aP
mILPTIjKkM/IZ9HSNPvUrWfzSroBSsIlkmZnGc5J8txYHyN3gcQJPpkkjN0T+oQg4KSjbAhKjtTn
SVJng1Z94leSwwljmaEcMwGG9EBY8nYBYn3udsdpbJFoySxUP6eckFB5HvwrWmrNQ54LBWDfKscy
pi2y1+uNVHPSnnp12UeCuYWDvmmtWBymkVYTAOx8EjBRudTKeEvqB1F1BAUxoGH99n02A0Fr1965
9ZYcGj4tvVlORb16PfgJjABo//zESNvx5IBEcWE1HifOFUisepo0xMVDRYMsroxZzbYSGgc6PD3Q
I6V7TULjIZ7AGN4X2x+cnz4kmyR5Bv3pjQEZDQczfozlmz4C+eqv4UbizXWbjARbhtglIe07jld+
cRroZdUUuZn5IThcdd7hx41D66/eKh6NfB554i6vMVL03v1MeVsdCPtpwF1LzwzuCzTTdoG0hYqc
PmurPvRKS6MBeMUlccp+X6SkSTlUcSxXDUerH22+Zt7Q90iA4QHCBbazjZhuMKt38zVDD7JRx/xU
duj52QnRXkfxd7xfSYwYe0nmjqtPH1bh7XQYEAHe72m98xglcfVU86goK5WKDZ80ppMSpgELx16V
P6dGMGC4Mrxp9oG1rQIiCuNXfFexUlbZzZdovwNp799jHaMh4Dd/VdKuFlu9vdm8MuU2jSatae00
jr41M6irzW3CaQ37c7XpVNa7yXF54DYZozXTJRY2ICKcaEjLpZkzgNIkzwaRIozhZwxtwD4ViE42
S46gW51uFHnLBc/6Z/LTkAL5XPVbiBae0/1e7+5jv1VK4hoXHABtmUYccQ+M+sqOn919FR000yVN
HrdAvciAbBNxYOi3BlDt3dijU+D4TGuTRolAZLiy1j6PXHvJ4k9DufTtAu6J+KTzamWfRXaMgnNv
bodmWdc7lPYdmsEKDZi07/WroA1KQFx11Xks8OSGX4pMAzCj7VQ9j+nFfTe6uR0wad/Z/omOSZuu
Ys40DU2TgKSg7J0YW8bUMXUUcyBdR5IIV5rBRgvHCmUj2IFkHRI6GPuOmqDJ3ISklyiP9UC7yBnT
JaaDRkKCAzkQyZT2lCIOry5tdArC1wHpSBXRcBjbh9I41BKioGuK7AGgX8aA8jJlvdDmkepzMWwn
WDuHnp6Aog1TP8ua2yVT8WPgnV35uS7eKu0cqB9SACsdoX2+jai+HH6lH54k/HpluxjblaevCovH
NoIWv3dTsC1PcYFiEpsmPet2zQMJM4wJOMhi8LVDdes50JdAWZol7gzs8d6snl6I2fqbEoyFLZ9b
MDksRgPdmYObQ0Rem2R18/n0DzWeCWdK9q3dfpUS7EiLiBEkTRjMu+rOJeVB3gcB2lFiSqyVpV5D
6UWw/IOaneSGa4WuXtXz0HTLgTCN6ksPc6dkXmIOK+YcCa7DDjjQSnWvfbZoZDJ3llEnAevZW8Hn
iB6uzZ1+4DaY5fmM8x9eojxes/qa4s1lMhk+2bFDUItZbIitd2r24gCKABxG5LaIwYjeCIJ7Ae0G
435X7INmqZtUizvMqGZy7qsEl9Yk1XNS38mpzi3OycNTnbx3KhuxZVA1TWgoZv2ctkIiyOm+Znur
vZg42KvyTdIWdj/pNBG7lDAvzPZkqihpwkOhc2vZ+D0xRu0U4AARxGW8j1irQU/x0Llo4Vsk9foa
jiblg06uQ4tAEisIWJdp6pgcJSkkg3HXMyFp8AoH7VPNyx8NfJxzuFXtUxgRhEorsALRN1rLFoJ2
sWz7DTAuL3Qi69wITj6cLxScJbgAWxhiPmJMTC3GHnxvYi01yA9tu5O0a968JQbA0Keu2khDTHV+
Y2AY4o5hf4oPCGFrbW+gr7HOxBAwIOlYOyGPJwG3GmeSLUEu+vBe5jubDnPJxVp2/VYb93l/HKR3
aUr1fotth/49GfSjvNLDO1odSwZsgo0bhutRDMuM9THFZKBh4BbPRXUZtkF662ha0KOW6b5zQ5n1
F0xIE7BmuWADRb9BxyiGJD+88EvpfADCDWRKx+7Lzm7YSRs6YP6bK7jRNzGADB2ll5Ob/CQ4Ghws
wwP5mRbTjrA7Wv1jXzxl3XPKE1PlkI2GN8mCwoj/Pg7ek3wBsdbiM/M3br2SVFoz1rttng3aiujI
KRmQzxAvm1PIzlX/PDZ3A3CLolxJPKitbTZuhbbR02qGTlau5jPEQ0TJyIjvp5YvgHnDPgKu4W5I
kVwQ9FIjkjjkgHo92nU5BZ6pP3fyZUzfidubTjmdtpLYnCasYIgth/l1yViUt8T4PfWuQ/RkWm/T
I0svNnyZfNTEP84K6hWGRfTajfJcGltFfST4a5zWCDwyVuYEwWuD1Cphh2+o/mOfvmjwOp1CcR1Q
/MI48xoUF18uZTaUC+XQei/J8Bmb4bwLaLL0NqF7R4OHOFv0ALXiBAj4KTdAFNvlZRjOJLsmBHhE
b3wC8LQJcuiY0/QUVrjiUIXADEW5aS5jQNt8Fw82cn3GtXAacpsw3XVHrDEH0sh7E0jxOI0id+d2
pSDiQylV+DCWS9vzwkUn1I3TM1OOhPfUGMydjSlS4l65j5B5k4rVbh2JpwLSFhQZ9aNMn3PGFBZy
WvlK3ZgDgWSynq25wXP9hVcfB1tS0HlOi/4IR7rGeOi9JkSAuVCUmWJfhYfzHZfAo4bbHPjtNEUJ
36vuk8vYdCfL3gbJkyyWNEU5bdrBOVFPXCpb2tMg9T3AHvtUQLXeY8eUnKx4LOj1ut22kY509Qa6
T3a5SFvXkaoziN+G2io7sBQTjE0fGLFwWU3jFszO043jYQtkDdA+WAapsD1iUoN5ZQBNLR4aNd+2
yX2kJYklyVuNHXiFXWA8K7RTGgYMHXAePHEWOxjUtIMfgRS4SeYm8TKaIRQwQH01Jg0Mhha8Ixit
Uv3UtdtxOYYbfnXcP02nL94gDIqJdcJIrwC0v1b1U0lYcvupDDtXes6t4yB2Vb4z20eGCEBRo+EU
qJ9GVPMEPpbVOazOqvycp6e4m0f0qVIkjXOeEa8nI+JLcZ/N5Nqx3flLaVwBmS/zlyxqKbsYa3nA
ezGR1MwAtSc7Ow/2KafjHyaPKj1IdLz6mw/7acRDTVsezv73dlxHI6KlFdUPvp1MvoTFYcrkNUia
G+mrcapCzQxlWUG93MIbXTXWk4GOl6vMchonG7k/qcqBgB8vfNLdcSny3FGjkDDdY4d0XaODFnJS
4Hfwb3yIYl1B91FlKwo2mXGPE2vmdvZBrXoqw40CHFtbG8V3DYS90KW11dCZtx4LZt85Zjl2Pyov
tC5E9bKSMOXtvlrpDLhL948DMhNsvouivORdPJdqm8F3s6bNarYfwPsQX0Wt09Abr4F/LSOAS1JZ
I2H66POPXIML4dTaNsZBNwxYsb50hACp94kqX3Kx3n9v89empg/MW6cle+TgbjDVQikXLYV/k+Hz
qXSHOUwuxtQpw10Nccvm0QYzapkU1o8eVekwY0DRw0nW17JCcRHRjXUfYWpq0QEbQFXuYutNN4hK
QccY78Z83ZmHgla0rN4i8CGw9yB2aovYeEsrplh0FxFDCRi3HOej1z5+Viwo6njddE75A9l3jE2U
kJYsMnrl7HevnboSPbXQU3TPbERaNauODyyqejcaDi3SfcR0rKMpsSYgULcllxgxk10i3nECXrJR
ss+XCH/eK7irIeahHQtQnqP6Q3PJIlONB694zIAkSQYlkfQ9ib6jNKNQyelYINmjCyNIHmA2h8EO
VUIRLmTmR3IRs3RtOlK9ulWtOUOzybt7MfVuarR4zRnIoSZamsw79j6XxnXM+a3R7i5tsJG+zazu
GMBTRvnR84Anw93ayapsVqSrsCmyqbJ/+SkCDQ2Fh8ptqLwYAwfF6NxAnGHfYrTsyYfJpJgiFWFW
y0Om0mInEt2ZAN3sm9P66qHZn3T2ibH2SabgAKFtqJHPnfk8uSLkFawwODfMQ3lnXv9o9pu8eMk4
mEgtIp/+bZLWhJVDmCLdf7YGF117RxPfRCDe+pPR90WaMBnSe+h+WbSzMvRH+6y9jZikJLqpDcuR
21909dmyLplMN4Nrp9CRYQEkebRAKMdIST+QVTxhAlx+rSVqxDmIkCdKEqEA8a2SyIVbh8lLMr4w
rD6MycozckrR11p/5EyFarpi7x1HR2e196FX0P7xBUGh97E8BuaGm2kSmyseLm6TbZfUM1sicxz5
aUm+ODetVk8gjYKW21fnfS8DWrcI9BP6ysIRBACQ6fSEZi0cbn2/oXCz9aPUPXbDR1ncRfDpUoMU
JtkF1ibNsXdcMr5OfkgrADzLfHIIV6ddzCSgYlkHW68+yMqdNtjUEyN6+kFZZ9PXXW0udI+YswiR
24tUKsh+qDV9IB0SzSJmIkyswtu3X/7jH//5H+/9//Q+s1MWD16WVv/4T/7+nuUDL96v//DXf+yD
9zKrsq/6x7f965/9/pv+cQU3kCV/+k/+jz9oejn/+rn8+t9e3vxe33/3l0VaB/Xw2HyWw/mzauL6
x2vgjUz/8v/2i798/vgp1yH//Pu396xJ6+mneUGWfvvtS+uPv39TDPvHlfr1Qk0//7cvHu4J37fP
0vt79m/f8Hmv6r9/s/6mG4pmC9gXhq2owuZHdZ+/fUXWDV0YwjaFZuuW9e2XNCtr/+/fdO1vlqlp
hpBNYau6qohvv1RZ888voeFQhWqhGJD5xm//fOO/+wT/9yf6S9oQTQ8OoPr7N9VQv/2S//pJT+/M
UmVbNTSd/6+pQtYVwYvI3+/nIPX458r/IMBvCMN8IG9FxXKEFEkKEcPV7rw0+3l7iS+I62dpzjB1
mXSLKmZAibWIWF4QWxaGmxdV/lK9mVqgruZfNY9tfvemmNMbUye9oh/8qJhrxMkynAQigQqKcJs+
ztJ4T/HNowwI1/G76LehAUaWp3YVDdjmLl1ITgA2rsBfyeADWPBVhTyfJ8vahPj7kIlrI1uQU9uH
rBCObC8apMvjLiGPY/ItVYQcbPR4A2awgO7Pjh2Ne07CEd9ZLLYoG4vwM8A8SC63iRCdo2pgz5Lv
Ekfn8Oppr3HnGLdU2gSPCLlHOEXDg/HCo8qJHVsJ+N9sgpbwyGqk+oSU/nSvlvGrbWwlZd7ds2Ww
S5ckRl86lkCiX/DIIRws19KKmGD9ezPF8jz4DnA+PPL+ZOaZUeBmy3O7InwMiBLot5355aKupR+Q
HuCG0wBECQn0BHsPTlkdvbu4lNoMt9KEMFp7lUMBu5VXmItsQELkCSzznYa8muFxyBgcfBxGwsDR
KY+ldS/2La8H2Rk5RG9mfFD7V6PekPblUlzXtDiuurHNkHm7jpmQUTRHfqG/TSUPEaGQrR+woDDR
V7AKNxid5wNnkHTOXIFupqXQQkVR+dDc2WdYvYxop9CFGg/IcKDW03LtB4f6ju7VQDdwY1tMcKle
0EsSCjYzLvmH/jUYD8o7lqBDfMr8fNfqnKQJLVF179OuqhSwYgL0o82csNKNeY5olj3WJ+djDL9E
XnVsw8n2v78K/r+sbz8vb/9YfmbTGlL9can8/3ERtMw/WwQPwefHZxnf04/P362E03f9cyVUVUto
wpQNSyHaW+Yrv66E2t80UzUMWVZlVZkWSuNfK6Gh/c2YvsI36oYls/D9ayU05L9ZhiZUkmtsxWax
1P87K6ExLXQ/LYSyLHTdtC3WW8Tutiaz5P68ECr2SPMrwk3dtFrvKHJqPyixfJaaKFwUIt6nCt6p
dNBJj5li1M0sRLZnYgTrZA7AXvLZJoTbe21FwIWNpA14ozYz5RbNZUVwXkxAbeblODYtAP9F6YRR
1R7j3F2CYaIyLgvKML02UATEJ6VQ14qC265tsm3q91R8BtrUELqHpCjSUgqlT1OqgpMuK/3eizMK
XYt4dzcYgLvaePW0gr5dKW/H2M2WlhdA26nV8mrCr5BMgQfbiIFgh9hEO0IfVhmlr8hl5h8cZMd4
bBc/3Qu/7Ts/7zPKf3F1wRUaSFRsNjZVlX9/dWV9sAvNLsG7ePkppvpapJkBwCgrFIRi2FWFhjOz
WNS2hJiqDhnqNSQXVuBeiakrV1Wo3YUS71VOrL2V9n/x+kzusD9++gYxFKppTDuhLOu/f32DXmRJ
2Q1sfeLFKMitZIB9dEtF3za9t6k9hLOQ1yi2w6kaLTDAR1GuL0cTVqKd74TdoeXwWndjhXAkjJuE
XiXXPXUX23EPt0reRaK4DYFHK9CaPu+gISkwj76bedUSdm/CYOIOSNpxNxZUW03dt8tRzV9lX2ay
CtaMgJ5kM4KqJbbAyyfZZeePjoT6BVGBQnlB4VUlantQQ/qTGc1DrzXji2H6Cs4+qk0DVNSoj/KD
nAdfeltLh8woAfeF2t61LPVIqAdzVNpLHtIbxYUBA3mdD8yKRsfgRLD5cYOkydjO/vzmsP5wBpke
PVOotqpZhs5ZRJ8+nJ/OIKlnya0VFWhew2ieA2DPwZavTU+B65n021ZBE6NVplgpMhEArg+/oRhQ
rlvPmpHgec05eVRhksxaMwyWhg4wDOqEtdbC9EVYozmvMrSFA9iubCQ5yxbInjUbjCt4QW2hVQhT
Sgn/Thu1C1lSNEin9YdnkfmRNSNtS7vjfB1AmhmRRSSwl3zgJyfZsNdmQFdLBFi3a/jUa9dFGzQ0
Eca1OKuY7SaEdnQNUMqyyPalB6hPlEiH8G7uM1UP9tHovepNAXUzq989kVbL3B09pp78YXoVNj8a
Bcs41Tq+W0FXCNxUNEQllZXiOVWSKIs4tp58cxQrU1CQukbMTEXxEGumcvAXH9SPD+LnNVKR+YxM
Tbd13Vb40P7wFOemF/Q8tkTbF3TTjBLmuNDGTU65jYaeFJa0FtdmLJItGSjyQzkw3Y0ssZdSiwyK
nCAbtaCv5QbKRtdlDlZ5tfVpxgi/3Q20hnnfS1amdhs1E3fAzVWHRqS9jTXvuyGq/hCy6sGE1ZS9
FtJoUT3cBqan082LW4Oa1FsHJQkaVrIQtRU7mS7TuxibetFOT1fdFyvB9QLjuOub+rMxusb583uZ
6/FvK4nJeV4xOe6rbHQGu9zPN3On6W2s1BTlVeajsfaBE1VZ6BjM2Bsf6VspNIwFpIV5NP8GhZKy
A1ZnhTamKGGB4/fJa6jKypE7WCV6/aYKIDaZmR/cHv1PrrblIhsBWUkMTBaepNVbngSo0RUz4ZEg
l3XOAj7DdVWuIYsqTqRkCE+ELN1iudhyrtboaJsoRgyGq3YQdiT3iWbrRhLoiyrlP6qN2ZUc8Qua
SZKIy1WgICZvRsQkY0rQgkyyRYRadW5n10BWVzodmrXvLqocBdJoYBdKIkRmA5sX1hFTEekyyaJD
ZkV0fPpmbssNhEXCJWrd/gLZOJFyFWWtBD09s8SEbJ0q74NcMpmy2rfMoHNQusxqZTujD+weqgS7
bZ7r75qBPk8ucf8YYUWg++BxGlSxrsnDNiEDuosNzHDC5i6EmMKQCxe5aBtloUx8aL8bxCLwaJei
mOtXVUXwTS5VBL2qlcBBB0nAiuv+NEZ71oHeMZjb2RIRS2OtnbNMe/N86Rr5fMUzpRdLJxGD38Bh
d0jiVVRhF9BlvViIMA3X7WSV9vvoNQDJtjWwrYtKjxaRFBSzMlNMOIH8zlQtq43hqq+R6rp0/PvP
ggHc1LdibXMXhDTDmphepijojEfJ66i6TOtq+1POaZo2JalmuUuWXUGRZrW0Ncn3VSyPHp5a4OL2
590UHlMbnczIscQ6BUh3lFD89d3FrKSjrwWrprXTi2cSjboUadq8ltDU6fVz5I9D9L9JvO1yaCFV
JpBvhqjT6jydptUCY3rtUUMC/a0NghQ60mvi1oSfGbQE4bHEzzxXXndoNArFGBb6pI0IY+iQzLsR
1gTuB9lxu7b25aVdZCAptZ1Z40nI/egmZALO0Wu5gaDZm1WoK9ecC9VLYxRUTsKCgmdj18eYbscx
k0wGe/UgYWI11WZL3JKqQynN26vS+LVT+e5tNNt33VUDeqREVxAe3/dEE+btOq4Vc4GEvC0s9Boa
9u+mA+1qj9HWFZmPSKs+NQIakAc7ppEGeZ3nRboNvpJMydetEM86YjM9tunrp/F7o4uXiGwuT+BP
N7RNOtzDgKm7K+yrVJWHWBv8hz9fhab+wO+OMyzUpmbSeTBNy9TlH4vUzzuq3SKZzFrAPD7LieDN
aLQcmWrxIPu1R2Bgya7UhGq/EnRKfb1FIYEwz+NedSq0un3zVqvGfQyIoJOQuQa6AUo/Ufd/8UKV
/+KF6oZmG+zhpmL+8dzVa1LGKQMxrEw+g1UsIjWVrorK8hlnzLaaFD+2PvmVpHSyxnRIENu/uFhT
dfGHi8Wp1LLYcRRWKlWdXuNPF0tWTE+Vmg4cRlms6z5qt7mrLzMxIB5WDP9gZY+ESD+lbZkut7+e
HgqenrmRexHx3YzyskAyFqZrUPtPNo86hEjRljpZZtO2M5jpCBDVO6auh1MmYeAURRmpRileIWw3
Enmg/PHjv9h3K8A/0V5ODHkzTH+0dSdv8n6kpGhlWKvtBJUM+2MbkCCo+uGM+E5Ik5wocTjTgUWD
H+mC8wPDmZgLiAovWEg0oXBag97qPLL3in5uaI1/GWsyOGAsLf/iY7Xlf7uoCqd9jvumocpCyFMZ
+PNFLTvLTgOp5GKMJlZNuBRjmThj14PtydKzlmLZaalGaiiLddMSAmkiqSqQ0RdN2HPfMicvkr3V
gbOekjQT9kapp4cQ5fbS7v3H3sV0GsIr0oU8s3L/XvTATEf76ho0HwLxpPvGxCceFGKtbLxN1nm0
Bf6boWtR/8YdhFE/jjqwH7m1LqPuGI2ofMzGuJulyqGr9bBmBup7bilQNy0Ko6wNN0Mnggct9kp8
GrAAK/AptSk2mcQE1VzCIdUevCiam1UBCrtDCxFgtatlHTsxioyqaUMcHf4zOPJjnwSbNtFuWg5j
YErAlDKnYMqeR6m+Bf+CvBwPqmv2gG+l8h3cNsyMiL44/V5Y/sg1TBXLCER9eC6ytTAt1sZMsChp
FYn2qsbA19h4KO7o87MH2LrMNc+1dpNIy9KScV0IoCsmE6mwQfxpVtUuEQUxrgZsxFKhHefGmIlr
A0xWpVcDXb7WXzayf+s7QQkBpjfv4QrYEIdVmTm2LCwkNUjtspKelKqhgxEVVkDyARZlSoiKQZcs
yZNDhsHNN12afcZIkEd0q0f7I1aqd91AtNIXlr7JkGf2jAdDsnFzvUWg7Z5UkG8JRNllGYt22QDj
S7LslReJ9EpXGbO+V0a6MlNDPlmcJfzIM3gFfHxu0AfoTtjcLCva4LianLeiMozFxKJuK+tRMo14
7gf4FUSDvDYOxUbzpbUaVeYJteigfW9QU68kvd/7Gk5kowLfUNcHzrJnPoY3zsZ41IVYjK4enqxy
HCA2psmiT00kgzTK+rYg0sLV4XskWf6oozPO5BSjes91HBO3myuuuLtWuuQ8u/RM8cDWX63TkQ8k
05N8LxDcx5KM+SDJJc7WMuNoZVy1CVj2xlhbVVxRPmfxrh/Ni2zn1ywmKaMpx5fIhSVgGKhj/xd5
Z7IcOZIl2x9qtAAwAGbY0md3OucpuIGQMWCezDB//TuIEmmpqje09PptMjNEMiJIp7vBrl7Vo7OK
QdsYsMpVD5x5aGnm0uTa3QXEPBUwVg/2LNFm3YRuSH7hjuqfyqwIcKIUHdiAFQkJYm6i26u4a63d
GPq/h1BiBoDdufMG9dmhP7C8WhdC7ERFudKVJFNR0UEta958BkFSKNl7101i5/t8Mis+HtTer919
oXcRBGQWfzZkyyB5tjzKo57sWTYSF6/GQW/d4KFZbPXkRejJqOS7sbLUU6xcmHcYLt0UYklUXOhG
aWHnxMSob7TOVhIxs28yB6tRoziIGA+9Gtppb6cgPypsEo4FHd5xHkjF6pFFZoECNMBu6UdJvjeV
9+PI9rnwspeqYYdeVQmIMcSTnE/hJkBjv2mcrckcAmiZFe1KbOtj2fyxLdSCcFlc3opd8xjQdVDk
Pp0ppiV05g4vDc9/1sYf0zzirLLDi1Fuy/ucubR1zwsh4r1vsWr1VHpeRtKqGde8glbycWn2Ihy/
q0bhLvc4JvXyPSyKQBOXM+rVi8ek/EzmCQ+YpqhkKQXlX+CXpiKg/MWjeAwgZBabr7agh7Zh1i7j
8cOx5vZW6SZHSaXfunVu7FwQyRuZXjweQSBoOpoQR5YFILTibV+3WDfbZrq4ZcoCuXIhSEgfxnlO
YCXW9d3sGnyuE2mOkekncfs3Ybu7kljAMhfRte/8azTHHRdL1rEofbRElTlOzyAlE+9BlJYSaUJD
c2UDuOfBRUVctsldqIiW22bHWZO6CXo+8gbPVGkINWpCxWGn7i05QAFmYGc9x2LBGsDp8lPdoFM+
ciTlWzMtXyxpyAk5/LYaKvCocVrzMydt61Dk5Zc63dlxwocmXs4DjRzTyuWsrJAQRp2T7NZciwPg
j7kJL8purn7Yf05q5Lul+ylYsL8kcfjmzAlr+ljfvjByzHc8qaRJ7geeQRiEXX+X1j4KyBQ/Lh0g
WX/iti7xdoSTdQ2Wxt/nrn3rowrFvH47oDvIGhkMh0FZ58n4L2WaQcyfOOb9WeDasnZKshnNOtzY
CptKZ2J290UMpbyxk3O65H+CUS7X1mJ7GQ91eRjPY9jGT8rx5qNowWL0GCWYF93DUpJbKbvSOcD3
wbmk65MaygPL0Ets7A8e9lvfZN7GcqZnpw2eB8eRWxv+D8dLfPB9wNpGjzSDq4TrbgLJb2mec3fw
uBTzXM2CuDwSHHizIc2AxFhc9tgL1WdFyxgJD7CjiphgCPUiMYZjeJ+1w0Tv3NkxrOHMKjFoDMd0
RAftrSbeRd1gceG1f1oVnsiyD14cQZEck6HClbQXUQVCtvCxXgD9YU890wuVtj+cksM3HN1HMYWv
4462ceJRqDpJMt/Khs9NrVkOjWtxzKhreKKrkd4cJKyCqJpTLIXg65ahOMuE5kJLGgSJxZwHHahj
ix1gVnLGg4uhWFrNo0ymX07KX9OO0SmZhgk+g0c0l2Bub8joVknzWdoB4G9hHkaryA69cn9odII4
LzB/EpQIZvS5PGbjnyyAx4VW10GtTL56NdXZ0Uf4cxrUbw4A9j/D/FuqP+4CTrgPEXq7EFSXykNC
6cFEartC1lrwY0TlT1mssZV0PyWZux3nUR+mQWuwUsT8Oh18R8MEeGAo1bYLlAcFQFRHIrnreJd/
lWn/c4ja7qroKxgW/RAGNejillB0U1YnJF2YCVwZNto/MPn+rqPBhjrYlUcr6YZtSGprzFJK0N3Z
A4lHjKPE8dE4ajwPEUErR+v7pPYvcuVQc11ignSsR6UhRU3ebrCGv4rQQnwze1P229QX4mprzjqh
IUwE5GOzpXUuNYr0JchY4CXT7Zzme1113VGYqca9ZYAWLfb4PCHv8chIl31Tp6jyHNBVh2Sq2LTR
5wbeABXddnyC5B4Fi76pis2gSLHO0h5fLQhex3YmVhcMc0RC57nVEbhZUtoLl3O6m1FbFXPxJnGn
q2PKa8aE+5iI9r23svAez6HqDV718ttJzNFdjCG6yzZtcEpclvVDL1qFe7UhsrVGTIDEhwHeO93a
b/TocTMNY9vdGFzIm7FKWC8SoUtYNuOlC3C+6GnrxuwWlOy4sBag25VLjxKGEGSn+E2gfVAlFizw
1eo/mZvpsycOnOu0NsjlfakBXQQLVvYGA6RM0FhqxQJvInaUkCPaFwpTkwCT3fLJcRJrWxtD9YKO
H5JxbMB0BcesmP2t25IPsFT45uvk6KRLdMtxk1+mlgD2+itbquh2snD05BMM5WWqh4vxJtpjrMbd
7O2Ikuh6KnlNZ/Yw/jQ+8Sj5dgJMEXW8wEAsmvRYN6tputGfE67hS91jFBuNmc+C1QiX9+Y2M4bX
xIrts0++YG4diCGsnl5CYaxjX2rAvwq6SEyKOMigZTXSwwG6a6S0QDmHH2C4/Wve7icf8kA2F/sO
tMfgJsNLQKdgPj3GUjw7xjqhpoAps3ADJq3xHzzIqILrRo7HkVaVcoJjrChK8bwfQU71gycanJ0G
f6/jvdh59Ysc6cLhV3yJIOmO8bpSQZBNMx4p9bqelmJ66qsp3Q957T9WM4H9lBvZONLmwrKBwWZq
rY3t+91p3PEb3GeHwStNUGin6q5tFJw1diSnMG9grcl4N1RUN/Q+SlZKCPoUrfnPzB3NfT0h4fEc
/e1ld1pZwTW2uUF1xWSuZTzvl85/t8PMPae2ojsoqB6U7CMqOQgKr1+CP/tvXZUEJw8Nhp0MbAe6
s5wxuc/XEP4k0vrSzd6xC9HBe4+8jNO/xdjhZqALlxHizeQ4f6ywBq9DCM5ZiwSCLotv/dzAyCnd
4ruUSX6bG9xtaeQFex/o0ORoc+W5jPXRF9k266bg3kpQSOd03eyYJ68J3LtqjJ4CbyiPboKT/x9/
YLhACpuM7FkJoRFUZPP7vg2PaEj6Egy2e2hF+9gpTPmYh17yBVJVGbfyElecm5Jv+fB3bzD3V7Ah
UEabcmuSZDjFxdwc2sISpzmr3+kxApdh9z9TO/nyaak382cVwdoMaTfKdUSHXxXaePE4eGOe7bMT
3xveaHDU82BT16RAqpKaqr//yF08AzMOqf3MGvHqd9Zr0QREcqvipU1mAtqywr7KdI27yM73rarm
u6RYdTaDUDhNTYyT36mekr55j+ayujgTu02+bQtT6vzt12N1Nn7mPNiJteN5hIurwVznhkH/EHUQ
WLoogmtRefqutwfvMCYznKeMs0Zy1TogxrEdAxlxNEWebL2pI9AwtS8uEXmu4vdeyMht04rr6EqQ
3muoo5rRVSn42qUJo5tjlc4lAcJRxNgpVMnGzA2eqjx5yX2b/G7KQ0r7iNkzC7Ae9PkI+KdYLHPg
pPxjL/Nt58Km691uuh8lN9AVBuTylDeEqK2FOJDJ69suD/oXHQ/kI016sdqmv6wB7rjW9MenSXqM
Mk/TuoZFXXSN2FWxlR/a0nNApjJ9LqKeznmW4XxOTX/nFhpqwVg8FKY1dNgfl0GU7+s3UbnW9DA4
9rYbtHxZhiU9zc301K7id+E36Ub4C49l6WO6CwAz6IRGlQHxJGPOAU6Os7HMkn5nYg6t2C5/2+Jt
TCRMwA0/AjJqC8VEfwVk13Ro3/VIYC9wmi19wpysYKCnpbvLqIPc5GmCRt0RhRCWjKBXVMwvRU8a
HYuGoNvzIIdFbhcnwr/swbHxcNr14PakakB297AjiXjpEa6Xz7BESwnmy3hu1qZMhv+xcq4GRXCb
Ly0ffHHVQsFFXHjDNHZwq+vxzLBXXRlnm9TjWA1dQOgdmIfZJL81xqhbrzA0JpSKD5AAdttU4Xjq
ZXuVvhVC3iGPEioCqBk3lC6cQRyrtSEsVv2+k21/TUKXebrHO4wHllviaBFdC7NTFhUs51BN5y4r
74UHWJ0GA7hJQOWYg/Ce1whDgzeMe1PPBgNPmQAbivv0Ls5wBSbUhAZdT5FflPxJXBrZh8i9c4qQ
IzyO4ENKyn78qmVI0wMWq9JroBuOBMnm7LSkjXgVxKvE3LbE5PjzqdWwP0Lmg8x3YG0Naf0Uroxu
KVxkNNeBEJLAV/CoIWh0GT/PGYffGlS1PW/+6nDHJ2XMuzqwyzuRoAXlXVK9sQojCZlBRWEPc2qS
tj85YRAeiqy1AX14GtdVtm+6hTZPbUivE/baWnNTgnco8odwMIxIw7Qf43r+NI26pvk8vYiBWcTv
vV3bZurURK65Na7b8Cg64461XuxWMLbN9g+iNWKX6vxsV6yXhsZm8o5HLOTtG+sZUMi8vBzm8ttK
x3Mb1EAuGnS9UnL5aHSXHsKh+xGvSNRG8Alv7JI/RbY8C8PR7AcO+RUFzC57rl6ll3Un2+avkDGr
JtvVmGJNeLv6hi6L/dr0KytgnBnmnPcytp9yvoEwcQSiYAwFyJenNAP1Pk0Ac6QsapDx3t6qq+ZU
Tho3Qlnvlpy1mGYLmqKM7Wqu0uvzWIfToZqSgKa/9mx3/fnvO74LI4DQATiYyvVXxXuAHFINt3kL
FB+fB5KppUpcpqwPdSkzMpPoXCn57miuGO+G0d+RBz10PgGiET8I2YW62Xc1cLCiboe7rmjvx1Zh
dPbanwqwY5KHpJF5CtpS6+PfD+E0B9jztLva7vmyJiyxLAXxacmPcf0+AruyTwsJdf1kAn7N0TY8
OLL+7ikkjxs2emOCx5c/4TZxCgsBdhU/2/FoE4myKrYwTIyLDbkzGbe2tD0EJEHlVF//HOTKpqjS
hCof0nFjSmspuo3K/K1XWrcN4eXz4Dv2hpOmwLrWPbr1yPE987JZPg2ZA0j8Xc1uKBgW9uXYblWR
5ztfxP1d3EXUY627tEmxg4z1aotv6otYQwBJheUsKgnUr7mdsjHN0TOoskjUxaEs11eMuIYrsBNE
g+Z/jVS7RfOheNOKjw5CEcJj3yHo/6nqhHabyoGB5ib61sMAFzXVR9Pbzr0Jk8cBgMp+DszJqqnU
jbFZknVFK2knrJalf7WcRl4d4fxAiYt4tGPo2LQNFfJ1T5JkHIn5sGXDMkm6LFvffYv8qAKh7zsZ
tztRkW4kz1rVEVhRPkEdTIQK0ekyHoVD19roMynN63JwHD+t9Y2ureouLSu9X0RAWYgMH2LhTttJ
sE1M/XB64m6Z7ysnmm/L+MoTmfl2cVlyVO5Emnsh3UIeNOuL4Wi3A0iEALeJ9h4tkd+yytZHBTLw
0E9Ov/PVvBw8m41cj/Khw6fM5gtIBVbHoHbOeZtDgdJUrA5ump1Vn16xubsHmYhfSAzyRKfwedbM
wUtK9DQHgMFOUyEEIS4I64rwRHNo7ddcWq3Pdl3YTl71liYY2J1Wc3maonxPP6u/7XIfroWpqn29
Lvw6OzyDrwt5eyVo9yETUlLOv/oaI1ZJzi33SEsxwJMDjTg8IBLiB2rCn17XL6A9rp1q3FMzWD+7
KmBF3r3OdRw8BXb0ikWpvQsz24Lo1FE9knkMRxrjjNuSfGDI2swFKbPUz6rHrsVatpLvjebAxbe9
HxIwmpVMXk0KJNAM7P372fnwwPyEqs1PUS7UpaknoIGESLluBDHGyBopZudPP4SZSanz95jcR/Oz
60Ntq4ey4Y41jlpwBnrjXlh5fv37j9imVA5tERf5kPHGyQgsB6t3viaJcUJyu2RRfu9QwghOFN/Q
OEcfzkidRaCoY/Ay/+eCfHFTkyfoepdLBCs7ssaFfwwtC2P8inNjkc9lRq3xCvfTozxq7s1ytei7
SqOA5GTKOUxY32Byr5hXQYcIYXahVYN74SseKQEHIku7bu3W896e5JUn5HPOOcF7plcnZxTznW+3
X57JKCnuHYVW4VzKCMxSVoMCsxlH/cbtbro5KS/RIKeDT32fjAP+hiX16C2E41ctNihvQ1g10stH
lLuPOpLXpir1xe6C7kFG+renTfJD27gHhNDhEWfQTz8WM3Nu9u3aNXUFndglSxfe5XgACnA8oW5/
5FbxxkyqbqI8hF0nN6FTVmeaKC9pHuhtOJKSngJcEG0Wmv1YJlCneM5+CMHZ7gnrvfSXl7nI8Rr7
03zrDAgiFX8bLjrn5XlsYih5kzkJHVNEOVnVtlrWCzHd7hr19Ap7AAdNcSzrQW30WqQ6RX8inZWv
i7v8KurUQ+1GplCKHWus9stKw8GIfnRoIKJ7r+rwh+DWFLt5TIZzVbXDeeihrFcqhN8c/ppDhYuB
m9C2awhsxp5LW7LTgvIgiq68gPeOP747dSn3pUfX+JIl2yEtDY150TN4NfcqHET1etL+s+dbpFhw
JW5pa+LkC56XJP2gZjWmNxlOesrrvr3wktEPOzX93uWmG6lTPieE8HKegXoyRy3s6Twl5lVXESDP
Wi2XRTzjYafGShEwaucGcnVdbzjh+Ky5LG3XddmuTQXoUMyTD22nZmbN6b333ftimN9iM+0cxdU3
6d56N73rFh95UE5EM/KnNAURoL2C7mHkuBt1zOTKPQiTeUPJV9VwVWgdniPBiC2zq54alKztMJI3
6dJw7RWF5YXm9tmlDls2w9DmCeQYOa2MwvYnwh95U/8+arjNSHmZI9JRvDk26xeTcbkLC4+nryj5
KhsFxCZ8LkX0rLuAAB49SRNZJdULYAt9RXmZvJ8WbzpgL6XoPAmbo9svJSjmiK7tGlKHR8u5K/q7
Hs8hMLdcmGtf980mDxr6KFJJ94eVxzuP0xHfEK6grG//FO1A51oyWXsd9ad+Sm6Z4aK7WHcWlnDK
BsY4J/+2/GzKkXdOh8BokhhCGHJPYjsQR8xnPSIUNivsXH51qf9RJad2zNUhmfB/de0wX9vAvss1
GOzMlXR8zD/jgG1DVlKPPDBQtdXwGI5xfCrUAFmZ7RB3DmpiBR4ZMGZLA1PdXceT4U3zmvQ+V74R
x4me5HOpo4/AuIovi4Z5e0x/Wl38LBGHwNerat+lC9dsysVtj+VsD7RO1II7FrLRZOAt+DbPZRRk
qHumrrfcexUcTM7FOqrISBIp1ko8WC3PAm6TJOiRzs3KkmviGo+7AR/ElgPXPEoM32CkUG8s9WIo
vJYQhOv4kmDp+g/+ox6ZYsiRl9UPTIIPniEZGgesMGvnMEJ2HvjohjRZlunVPB2UGDHyzA9VNZ2T
OAGYc55uC4t8tMtIvQzzl5tThVV7bx7Q80b1t13pwif74yXmkFvZi1iolY7tcfMftodC2pYBozVh
0mJCM26a4DkU9XksspeMRaFb+Hd9RETjr4XgfxQ2+v/SZr/a4kll/V+yRse6+tXrL/MvHvv1t/zD
Y28p8Z+O8KTgfiw911ESX8Y/TPYoqP8pfMRST9iO9CXeqP9y2TuklBwZOFhdeB+tNvv/ctk77n+G
SoQ2tn1SSv9Tl733r8YkHCEY/GWA2xc3uBdg7P9XW4jHLbFI8gBpoagOfZdjAqPYgyDMSF/khME+
Do+mSXe4O/dDVt9GkQZeRH1feemr8L6zs8emz+97J71P0/ktgWU/h8N1qB7DVu3wp/GhZK2RPZT5
vIN8896Pww9fN0+CET4qeuSL6LNxlh9eOO1wKX6TGD2wrd8t+C3w/SEjvqV+f8jxVla4uPyyeAxT
yOjC2XcID9N/Y4BS/9sLIohfSRYepA8CKf49f5VKM7qdN9BNO5PkwZNHRHYgZWpTsIF6/yvG3UCy
2XuaOzu+Lnm1Go9bpujewNxnzeZ4cfrs504ImaK+TyomUne2fmS2T4N07W/4E6mVs7rkMe0zBmTu
QZRFDstlZlSRERWB2me3lXutfnJyDKvFiPOhvhXOH5b3w0mxES+ynrmIa9PsGO88zeHLFHjRWTPz
31V16j55Z3YrSdJYXCAHyOFGZAft85VXQ+XvaMAV2wrk9rkYWursuOSGvuTk8yKPp6PpiU3Q0Wpr
JvGuD5wnPKCEjDIrxCtMVYlgE4dlMrnja1kfMv1GxF14bm28x5FBg9NtQwwajVFOwXCKMkJJsxxa
cHAW0nURl/eLs3wlKdkMl8GbLvg0P8Q5aKdhWH75k/UpMKOAoOo+4g/UZHxc7a2FCnL6p8/q/yEG
4f2r3Y23v/CDwF1Had92XE/9m9PdJFqUjAPkqVKunVP+WSe05/URd2Y0jAVFm0R13UIidusfyh3X
8vOSErZp3xVj8xRiaD5VmB9ZTsWXsLKAZspXgyz3kBhWYV1X4RLTy+9h/Q+w9t0dV0cGQfbQakQP
dfD3IIO4dO8yuaQRCD4G+ha0Hbw6lKs9U4N1gwpM3j0t92Qicia5mklqcci8VDzB/t+viEv88Z/M
d39fEemzu+BYWP+1njz/7BNLVOsOdpiiQ2SQJ9UYs/EXJj5YSHeWYhkxhZjWBswvt6nBAe+G2H5t
md5RxbTPMlng0UfiWO2BeTMDoZp8OrB91xCg75zb3nPuolK/asuJdlHJbmZUPxW70TOp7/MU6Gb7
33xD/nr6/uu3BD8yxIokVt+bFOrfzjhS7FjndSz2ZUycQeTPXZ5QhpK29wFvwwN2x+ECJpQh6u9/
lgsbsxm/0m5iS4GZWxXgSJjvNHOwNU3xbvQzdmqVtVKe/GrvOvMJixo/x+7e7nCzxTN3E4UDLK3D
R89y62MR28c+gYLjV/fSjZ9HzGc3LMLMQcjhiQx2bGcW9JLixV5gJzodUco02zWYKytjP3WAPkEN
umLeV62hP7B4jWYMxJOTUukzYUds4CW03Eo2OqZZU+gW3Glmjqx7PuJFfduQWpooT5jFEQqKbMK0
Mr7qtA0IUkQvQ/CrKf2bzjEf6NLbhDAk9D3OieIlk/LaswBmrz+9mt+Lb9GzR7dpKn3vRndiQ/Xy
CrAegd+P38Ljel3Ft7x6tAuQbtk0Q/Id4x7eGGnF25A3ymQP34mp96rUXJgq/xFidX4bxZh4k+iq
6Ow5qo6keZpiNbK8L7uNwZ+k48kRxY9FlRgsA6T3boLKkeE8f1jN9tn00aa9+437AL0rF99k/v8M
tfwKItppbESodrlvunI5a6BU7EWG+9y0915rf0V2RJMcliicbOmNN5LmVOtCHXb+rfBrcQ3CDle7
mF6aIbJ2SQG8M4tA+0oK+qy1YaKBBEIwwPe66lSqpbvRA/wkcwPqkyZprtw7T6fPeMaYuSLGnoUK
z96t7a3ddO5NxmJtN2Sxum1tE+1VghYmqCVzlwFEAIf2JWehRVDoqzPJM5EMfc4rRzwsOu6QVuEC
ZvOjHTs+5U4uUJ1xy/bpEeUMoo5rfZjBeaLXmwZn4VGDAOHbs8qnOaC8OoI+lDzakzFsFqo71U4P
XQmH2+vsnO+zpQyzF1eVn8bKZ9rokGznVUko/RH7Ee8Pmy1Hq7pfXdrmB2W3oIC4pfZ+hESE4eLi
ByFLuUERPVlYRc5dBzA0SB/ZgEuURJaSGZTkrCt+VSIw2y72HdSm9k9Uxvu5MWLTnGqGAhrf0dam
j6ahS7yS6Tlw2QMJ3HwmgoYKvgnTY/E9aF/Bv8gofUPtBW7NakuoVm7w9VLVG5SUvlIAjPttX87h
AbjT9zwwLQkwKQgGX1M+Pro4j6KuSvel/OHkRXXbwDNj14n6VNX2kfXcpk1qHnAlk2Zi0w+KaOdU
e1nAyhhkQoXpelD6xc8qrXC9a5YXvp/tlQHcQZvgvEudkUVehIeaTi55UGHD6FFTHrA8er3HhBqa
BxyFD44FITvwvedBEl2aJ7s4WT0/esCi5xE0F28gysFH/dw62JzmBgcOLXZxfiwdQAWzW0JXL1rK
wVzvVzqBaWx752Oo8mBnVSVgi+xdUq/qjNj/UI4TqMW53GoQlcH4akdMYd08f+pofsxr+dqUyb2S
w12yjN1G6uaHHxVfBN6IQIfIJ9KWJH47yk/oRKnmeKcHGpDS0KJOpixBmPrW1Yq8U58DXrfzmPxI
HLMYErSksH2v2xFMju+2e6nYuomJEFaUPeci/cQJjodhyE8ti7xjzXqgc6mbIYpAP0YQYAiyd145
bzwFj8LJ4kcpDCotO4BrSl8tP7W4f8CR7BwKASwVx90ujKJybzcNzU7ctODeqWKrhLGPIVurVsFt
qCShqCBKtlXfkLgpvM+5OGAoe3d7vvQ2638l/vLkuwDhRjv+dMaJaR+0fe9PNLFJVMw0A5fv2x1n
A7kEbnfc4RpaXqoo2U22vLieCy59AWsRo/pMFfa1BgZfaFWAodRY0c+xW7z0kVXSry4gy96W3S7c
hrGhQ2dAK8U9cJPZrImN4Qe9TPociWzcRVZJU1hn0+MekBHBnTloSNF9R/xa6UPu1z8LnD+g4MDm
5Iv9nMNFtnq1HPRCVA5dmIbGmsaALOt3Y9QdPDwXmyqTesuX/maP/kcCOuHGmVu0d1t+xVV369bh
9zIx1CeWM9zkiGe7sICXKwrzUkx8CBFHPkdakqUIfpnGveR2RPXU8BSzcNk4gcNnVeMw0JTP+x7M
5RjUV+NT/VA44mrln1VNrVLO/XU3ba10O+LhpdoAgR6cbhRfrbIYT2yX/1j9dA7tAtIR1WcLx+1i
h18KyE5Uslq0g+98BH/JZeQ0MKvDRFkXTY230WPuwyaka6kfiNfshjh2z0GSPMa0sgcyOeBiHlHw
2HgH7Ab58NUewIF40PSeN+LbE8XLIDDyWeMfqqBesqC+HXwLS1U13hfBwAPBI0klqUDvXfthcH+l
UQmoz48hkPdfOp53o4n/6PTSslgZMefxsdz4gYJzklMUg6+PH3TaYV5qQNbeTLP92q7m8mmwnotu
4FAEQIQGkz0OWXXjEfdfxpI6Ssd+DUvY3kvPdnwEz16wSlfpyIMTSTBLwZXA4b/xgpz9VlM1+KFb
1nv5Lx+dL8nKZ4PzULbfEsCogzu+gpwKDwfbEg4BSwbv0Z9wYRFG4qncLsqGKGNXGGz1aa4XbJ78
ryhutITWCRg+yrqI6GG8qrPd4OTdWfN5uhFQHC1RjvQ17gnPcC8LsEZNhjZdG5mQAobBaJ/mCX0N
458iBCjcufSaheRLte3RazVRZ+MSm4vG5g8mwS/GcAKRhGR88nluAzgZ//oNxwE1anH1ZFS2VZIv
Qc4/UbMbK4RV3kLOmWAxBOMPtdTvJh+eczJy8P2jq7ST91ZXXPneQ+xSGx6ENXsI+yGvZ24QeG5E
Pe5Sf+AJ7PIYcH26oiVKEqH2DLJ//54685tsKfCKU7xBYXd2vBEtvLTZ4fXpmSbwcOuwEcWwjsHQ
M8Fnp/iVGixiDenyYuOUdQm1USAQv08WTrvBC7EugqnU7dmy72xNUJ6L7h77CIiHjKj7aOXMbDQd
1iSzeAw9BcHyO8tTzE5AokdLJmwLL5NLKEnh/97o3g12DLdfVoqWJl06VzHtbmMTn4wfbZyevttG
26/2aAHKr/r3RCwcX45DRo+08ly895At3bjtD5GIn+ToUaA4T7zV6ycChgzy/TUAibUJQi43XVgj
vrn1iS3dMU/n71D6D2G71DipAVP5rry6ZnmewwBibIVCWbUYhX1JjkdytGjFU6W1muP6A5tUdR/U
LskJG2gmU9VYEsiI9M814H7MSBZa9URc0M6eKvaJ05oHTnFtbcaUalG7OyTmtDhabjwHpy4WTAoI
VRnv/Cq+dl76stBfg7HuyWT+Q90Zccg8sV23gWQyYIeUMVNh4F7bNC240cm3IF52K1CfhKCV4wjk
YbHOQRXhUOciKqrmAvDunek+V9/iYihNHtj480kQ3yUoDejAUJZr1OhGEl+gDCFdhr0/EEuZ7eDL
B4WAl9g7irXLEM8iPwbrJRqtW4DJ72RB+YFOFMBEcnrOO8jwS0KQgpZCpz2nsni1avOLcem1Xe0x
UQcmGTIhhiddvudJwv0T+3uNb5nNJg0yrfvQGPc61vA5xwEntyNginhlAkpr6u4sNX2zlSq25UQT
Z5nq34isYOuXVH6mLvcDynGa9vdg/GOVBTwP2a3ww89p8DH6wTfWnyJwPpckO6+Uz3isPvqFjawb
tEz/803utB+5l/9RmF5vdG5uO+5NqeHhx175dxQ2bwVjH592IDFL8qtcSz6DZmcJNp2iUNdMHlWV
fFSZOXsZ0V/4JPu8637maObSKu/mgLhzqInuxHjHCK0shzw7Nj2yehdS/eoP6kvI+Tar0vuq7B7R
uJ7r7DMu8E2U/fyczSSnh7vSSz9lLz6XsAeu2v8i4/8JKuEjVUw4hbUviQCQ1sSt5n0Vsvr9d+kM
4mxGccF2z6UNOse5alkH0JSw6YfYvxkskx1M5LDCK/xH1RC1meVy97/YO6/tupEty34R7kAgAATw
yuMNj6PXC4ZEifDe4+tr4qi6KlNVfbM/oF/OSColUYSJ2LH3WnPFASAANCLmQrpwqx3fWzcpcaAi
mFMm0n3t+LjOQeLrCiOJLKtLmtY7Qa0C81H8YLpdkST8SrWmFn7gb5jDMFTFGgqndvoxxPlKxOPG
GwIeSnblhcaYDjkuRqUAgP68nvQcgaHeLNH4V6Rwxjzf5EWKID2GAfDgJuD2d9hZ3KjBMkBjx4w4
UQnGn75EEjEUirFTgzuzir5nDRqLjONfKUBEx646KROflSTtJB3jS6z1wTKpI4rLCJUQhyoMHC+5
NuykQZVpGOOzhbYOqHf/lavhtU2DN87dx05AtfSFfpNYPRqYsus4gUgW50+DtDZOSpZxLvt9lJM0
MuUmoqs5hYLBLAV7SfcrEps4oeYvkQcgQoXz3cJ3ttD3LTXccyETVtHl7+UYX10/61bLbkJ8bAXE
/ALRjhoF27f/fr/onaqOkVZTlMATNWD2WE4zLKrE/gxN+7Ud0TtNNT8YJ7Mli8UhmmPKfYPFU9jJ
Hpv5OjeS1yGvkJIBDzdsPC6hM59Cwmsadc+NSInbTYyd05hPgWOExBYACsyoHdKCtyBNzRcsb3To
JFnPA40NYz/SmuOQR8CySKPnybYvqLnOnqG96IqXLgthSQKk80aiROsuOxc9Y00X8Vwe3NLJ/axz
PG24J7Z1Ge14Tc80sX/EGuP7cboppz77ZrpzuAVW6x3StOnXrQvMFLNlYJSPjXiKRyQ50hM/8sjc
ThFYTlvnxJa5UJ8sLbs6E8WNNRSrMY6v2ZMqmRKLntanSe4d2r35+3U8RlPs3frM/1Exgy/wlg2+
ls88dlDN4VdnRNly9CD2jk37Nhp2su0LPF9l9rOuJGtMUSGrI3AeoM0ldWLOcj/9HidJ46W7rsi6
PSvtMY2w8DChXbAtPeUYfBeRnV7TiRkkoiriBMqlFPaToawfAlNhOH3CkADZ2HiIcMbwS5sgYU1M
zyA1fEZx8GH003PUD/k2xeCmRwQMpIpcB+8ljgy4jenJEs5LP8pTkn5v5EDwjhN8lfA4HcdZ5kG8
U+h9LZ8DRjiab7jd373hxU5TlL5acp1aIieNRl8rghVSa93XzXFw7H3cI50SDtl8+q/cKL6CVnGS
afsjHewPNnxQ6JGpeG/TEkc/lBet2dijz9uX88skux7BY6xyfNcPQQ2+MIi9X51FumDTl09N1F+j
1HiSQziQOD0YKwP1g23+sJmVkV6HJilkqy1VfR0nWqsjRxbHJ+kokz+Qbe37Wj9WZvdKEPGn5wD2
QvqyD9/u31pLhj16XOehlePejfqPuCIbApNaOfzoMsGLjMs08rsLpn1r6bXja+NIulLUuGhj3nG1
7ccxwPjY1NuoRl4q8RHlAQhtdDpLiSrKT9JjX5Gm2iLY1331y9H5LamMrwFyf2SAcU7d+h4pcpAb
54fsnI1ZCxbNbm3AdKdfHj60dEtokDhcL79d9o08jWnRL9KE/GQj5TVULnPRjzGH0h8bZbXIKtre
WW7TFcXKNXb20ssgiY1W/TGonMxoCoNiPMqY1VkmCtBg4BVL3b/mlbgSUeHQM/Kg6HUNBt4xIjfG
rkGqhFy8ytcRW/jBoydzDnpz3gLyDtWDGitqsm0mcEowBIiucWC1jFhAHLnuzNBZGt6hy4VPzTGe
nEa6W7gNF2946NqmWoGEeKtCyLLe8N0sGndpOOYLFpRjGRsAa3NyQoTYVK0+LhReCQqjOh79nd9/
03Vpb03deM0GKi+htLWba/q2JJqWcwZg+Yi8dUMxcZJm+BrOoalV45O1nMQuldWAlm4yidg2xYXz
m9xPVSaOFrBlfXDMa6tQKjiTOqDCZPJgtdprjwNlwS89sRzO1qu8fZ48cYnF+N1pHOcY+m1zS1Hi
DcNXkbjBU5pOIy/lhSE+d8VD5lGjBN8CU6GpA9z0LUe7ScfXRfjeiuhYjPy4XoxJkU5Nu5WtSxqM
QzJ4D9gG52ar/ZyyuRcAcmTZ6fTNH+5Scz/aaDHncQp+6pBSItDQyxL8LoSFzCnL54Jw060bFCs1
5Cle7FL7zr4L1C2NfvrsPqI1zZ1KlH/AqzavkGBovOiYhO54Sz3NPnZO9ES8AJr1jxQ7+Gpgykjb
xLKOEYrBB4XX10eV8yseu41nIFN+iHFbRU4zbrEkY6eu8KHabvHD5ZBOh6HRb3QYkPOwloGGSdwj
aij6mUkfvDgGHdhhCuVR2ti3g3MZMb3pBSJmlffTtezEuE3dttxKDJjXRGNkrmrD/umx32jj798p
EKZcxHTzAywj9Km09eRp7Wvo6GeWlvRTB5ynD6W3t3HYkqwp/I1f5reYfJ+D7vUs5yUkc3SlJBjG
lruv6ZXTakkexfxx/6+gBMLJGdDmyMfozi9ADuk0XmsvmE6mAH4HsIGAifQm8zY9xWmfnO8fCscB
R/L24FZ1uu00oyW9qhc3ZLjVoa6jr9DPjVsstY/Wt0hiGtCKOlNU7yoZ8lCxPj6KQEAE5Kv7x2gF
Z7fzv2RPI5nB/8h70pbQdSTDNp3Mb6b8fNTFU+VDq9B7p37Oxvi70aO0t4QGYXHOAmGE6JHaOQZb
Fc+PNj8LrIP8iR4k4yo9iFZuakSPzpijs8+wVmhOBsSmgf5j6U6NdXPkj/TRBHfJRMzjkMF+ruK2
X2kjcgjmVN0+9m+k4eTGU5XFPXz3Xl+VsQTf4VOkUc0Bm+nR3mhmuAT6k140hxPSpGu3fIpKHA8Y
/ZI8T95VZP8MEQ+uTY2KEyNxeEBlr60EqjRvqm+lVsmDqoxvzF4WzC7EI3ujfnZoZ0sd0C9avOlB
GUNETNLYIbuU+cpOGuTCYeXtBU1uBYHggIBw5o9blFdBsqEjBS4/K4lWBj7gNOVxrGm/FkR4INE0
4OTQoObFvmnhAObISeHyJiE0t5Els9FgazXocYTq602SszYHJY3owcL75dHSTJRamSKI927QOidr
2rq5/l44PhpEH/RRq1ydhwnLvrRZLzlWO9uqHHcljdEDM31nM1jF891AQdXxcOcoGZMGVMDXvEWi
DO3UWSMxl7j4cAkZ2wixOeYVZwsvYTohI/9qO3RN9RCE67tro5voo7X+kJ+stPwKuGMPoaFwphoa
JV5UjhvphkeQNOFhiNMdaQC05ku88rFfnhJyz5cKL/0qpU4uEIPefOtyf+XKYWgfy2pkMR3ooOOo
T/esUjstSrMVGcoImwhspfwvNwjWp4MKymYZ9hHxO7O7JQGUNDrTuM0d09372UAfrNeKtWZk0ePA
6HKkg0kWZ7t3GsP7oJm1d0POpLD64S5lhAZ4ddFw5tW7k5s3r04F36fuq19c61k2lL82tm3tzGFS
F8lOspMOu36Bu6Lw9B8uOUqTwuw8KC9diikbF0wUAONXNWM4hx64k9OH9OYPI05GXCuEas6BNq6W
amgio/h6/4it9BNdsZp0ArCkjK5uwSsgeIDzwq2OvT0jmAnIS2KbfWuw9riZwYR1eIudj7Sfmg0N
9AjDBBN+7RxVtGlFqI6kGshjHRnAEBwnwK/JlKSTsdr0dSEuAWkQqNlPvBUs6n3uwNfXCQRNkS9G
NkvuQM9lKgAiu6FsLzwdLvUelGHbJJIFQ098rmV/7LsUTGkDNi8EiLEvKgK3py5cW0Nz1FKmrjrk
v84wx2s40s81Tz2W8S/7bJt1totjslo5rpHIYfn70stAzlXdUnD+2thCPAfmVLH7U2l6EfFzZY8u
3TAKsWFew3mRMOqt1oivVpSfBU2jtSkBQ3GSJq6sMp8McqUq2GCol6Fni3JXJ9ojg4cz8YnBUvOi
VRAVwMUAOq3zHQNce+PmUbFoagco7gBO3eT7tQkTUJPHba0A5pzM0FiXtRvecjZjkzQDaUtxBHdD
+yMveuImZcjpQVZrpHSISuZgD61s9zLfdJM77JRPe0dVWP8m8n2aPvEPky0uvHcV06kW/Fkgk8ei
Dr/hoKw2QRcZmzyqLx6m9AfcduYyAtQqvPjaTsl+3/D4L3syrJKxT1fs1OAW1RNAxnPVwJ/yo5lq
RJEdBXI5pCWBFw3NJJMBFN8/2pXlY6dRV/Fu9iki7aYtQIUQMJPEe2n3wUrqjJG7cLxOWc3AzF1F
Nai1id5+3emHXm8J6elqfD455zfoew+l9SsxaFYHTrw3/ORooNY4clB+tTVo11Xe0XaDZHSMCTtb
hmZf3IY0/ZYMyBirwP1VV9GzGfnum1vpuJc8FNDKi8lhawe0/TVZfn0zYxLt4FYC2ARu0MTHtMsA
yZjRtjP7imwCEsZrKRbAXUjmbQd7Zbd0P0tIjCJpYLNoqQEo10zf+qDVHmoH01riOdY5gpye4m36
NRQj8QDlMs9j7zlL4KdFs74zyumaVFNN0Kk5sz+cTUs5zDTPDd8nuBy+IgvdFPEB/9xXEaFdCAtb
J5QH41DbFb/4cd+mWBAO0pi3giflgfpgerRMrIcMlNaiIMBOoGe8KAnD0ZP9QCt6eqTNWkIEZD0Z
En+RejUcYAhbO7fHzM4y218bZtCNwAkCOTR+7DXt6KUj9GMVP0zOuDerFBcQSxlHUqzs3P1V7Tar
ZiLoSGsJLgnL+iaVCxjY6TDJZ6xydaT8JQAV2PuD85m68a94VscHEYwxXuddavjWpnexCIyDdxgD
9rUOyArhNZ25V547Q0Cgo/ba1YZMieN4VZQ4qFi8PYwRY4ltEBf6KN0XZ+jPndtsqkrheRwIgMBE
RUyV1Dd+M5ZnlPwEyXK4EBUwBBk5w0rvetj1sYlbbqRXLVritYNmBcyQcko6DRgb5tFzOIoa5E/B
QNeiu7mNC/T1Kv3E67KukgEFZP7k2PX3lRblHkeiQOJ8ZrGB/UZcEkfqumAL6rUUuTKrMH1BP113
WkRlURQJgdKDf+hGZ8ALJg+8RHNgOswFFOTRVVU43r2OAskcslsIgwiDUtdsaYXyCupLo4Ln7PZv
RkMqSmWGAtkxXM6I9g7d/4+evvQ2Qk9NVpJPyp282gPGi8KFJesUlUV/ObTWWKioJqpdKRR0Zemy
tKGcspEwR72+b02SZPrWf2yHJMMWtyqcIdqIzg22zHtWFT7zjZnC0LBwBZd+ke9KvfqC1pttaWF/
g7QCrFFHt4B+gMq+Kp9sk7gxZc279apFKfcaW/UOjymREqSpLvqCg7FPO5ING+csjngYMicgC4xD
MG3FqVizIhe3TALOzVoGdk7ZGrdUH9ddgjMpnF0zwHPftS4en1QQ7cwg1o81PZPdXAf3P4Wb78sY
3j0gKb8YszVX54AzC3p5SqvBNNt1YgNKAGRwJn8FbLeb1yc5OSBv+obs7tBbqiBDGeTg6FBhvvWx
SPK3bYsy+xxMGq66fjZpFDtdwcWxM+ZX5FLaXd0sR9v56sqQeUEk9xhiOez4F0ZMJkM+MCgG63hu
tN1Cz/F6dPNEVzf9fZAOr19NYvqLAmLM0izcnPaAG3K1+G0z6RTyKstQUS/ij7wbscUQc954bDNM
lyY8AQAJCMFsAEWiSEPtqMyp3VocFhe5FZB/nITXOmfGWRfkm+UW3pOqsTJeY+tbVIYfVoj8gNah
d5Qqe9X0BvkO/WiaNzhKOH/GOhnLjNbWeqqtvXrCk9arL4hYDOJ16wSsEj4FhyY6343/i3Wow3VJ
485UXrNU4UV3aFt3NCPAbLz4dSdRE4Ysq3BJUxwCdNZplRvpz5qCJmoQMPZjfVWePneg6V010rCX
KnK3Ho2KleoYQuV41yhCilvgdVvsVBaNHFocrjP3+HymB3oAj4TlX0U+6AItsleBn3dQ0DrmxDkS
jJcx4M11XExy2lIMjK167/lu6hxQEOC678HOTpyQjQYfxtKCnLgsIUs50UDWx6MMqw8sSNhvJHiv
UmKKztvobMtNFXvf6GG+hXpToPJ5EsIdkHJAk9ELzJpUxU/4OqCw2ItWUBSIoe33Xto+D4NEHjKU
H9ZAsgme03XfIovUIomXIcTXNrTEmM2zJKaswVa6dF19jk+JKIIXDFJLuirOoTcM8l/S4qeDppJm
XpNvuX7vFX7/pBueyyyJFyL1iGKE4OV6YfAYIPveg6ja0UAGItGl0R6X4iyPMNEFWNqGoo68Wg6t
x6rgIbVEPz7ahgMqLuuvtveh6UH/mDeLKYlYIDqUWamoVx64J+iiOx4wJiMePkl77kRBZhG5/3Nw
/CctbDhvkzZjtN6uDxz4Xyr5ACcE6Bpnh9CDn062bZJ1ZmLF7syfrp5e+4ZJTxw7b6X3ZiS448y6
tMg88q4jeCBGhYzaInIXG1KbFYP9RT0y1TGJ8IknAXjExOOTIAbV/WKX1fIp7zrzEs43JMlyME2C
TC/NER+tVY88wOZHnBNcO0UMQSgGv3TLX1N97KSvKJ7qCDlbi+kRCS0OWxcLD7vGEqI0Znvr6reI
21g/HSaoAJgDcLwPlPKMOAaC1fMa0xmwjI6eRKD5N+wqSFCArjxk5aH15SUscDPYyqdfEs3jO8OD
26hoZyJGmbBkkWsi22EXwKfUSweUwLidwnpXt8w1LciJp4U/EtwC3urm0s6k0+4tOydgv2opAyUl
jCIxLqmRcYY1iowy+mCKgQ3Bbl6Q29LlT8udmtp3bOvPCmPQgyY/dRqAGse7FaO1R0Sav0LpUfPE
nEfp+jHDEuukVGgGrewk3VviAj61Av09t1EgRbikZNU0qzoq0eQSsuMKXa4LBG5Ich5KPTrVGkHN
OKB3NvCGTTAZ+8zvbvZkrvtifMfpnT5E6h2X3Wc5cXlULuCQ+N/6VhgrNSbJwb3oiNGs3DbeBwcA
Xa+SEuWVoT8ITarHUK/3ZU0UIX8lQN24ZWaZFacY1vSytuN1HET0RaS1nY/PR2FOL3WfD5SXgPJC
uN1FXH8v7Ij4PAWFrnIGuucxkBoxeYg0ivSnU+jutZ7VebyO6JlpBiHR9Da61D5bnfLcVq62Ngy4
jfRwETsL8VP1xq1IbLoaZk4jJc9J5KXQgoPCZhHpQbxooqknfVc7d5Vn7XDLUd12wGjdGTcwIzw1
xDewoJvq0W9peQXuleVfbkNTD54st1taSUUnVENXKk3UdKGucY1qkjeagYCIqvmVCzxqUpzgzPqP
OtwcveBUodXmpxgJvmkcot7CD2l4wzMTdI/z1Qaco7ucxrLGbQ3Gz6nFsHIZTOLT1+WSLf6JI054
aTPjvbb7fie7EjVQGKvz5Ma3ysrLcxLuYZKFCz2181Xg1TidyQpYVkXzIw8qaNvA1yHniGNhFNO6
N2DTuGiRJh3cGOaaconfltRP+QPjZzkzEYHcMnHez5R8nJPaQo7ue8z7s0aC/RQavrGG2D2tGeX2
joP9DnuA041vqLlA7uT/BL38H1J+UwqTgy92Zih2+h2J+ReOqJ0PdkJJRR2Wd4skHg6awW0gDGxa
wQ1Ypu4ot5OcSwON0Us76Js+HrZDwiHTj2JnZUTsTKM7vtPtF0fBINTV8SIJApj/v7nm/y3IR0Hr
/r+ba0551f+iZvmbuWb+I7/NNVL8S6erbjsuzRbutU1IwG9vjfkvZZDkA8heGpIj2V+sNUr8S/AH
dNfRDdivoO7/y1pjqX+55E0oZSrhGtJBG/9/fD9Ubv8dxvS/R/lYf/cWwBvHU6Nm9w4WH1fyTf+u
pPd8HGWoVroVr3H0oLcQJKU/pp8+Uk2mb+WHJgLEi7qu7U06mms3AndPf5fh+gBqgFSr5EwsUHJG
gUVDOsb05s2s2vv/uP+aKJDoFzOoptQmc5mpOYKqGABGZNUhlV+xVk0sDEH8GFjBuIyGUCxpGhIj
LKgPqszpCfK0jFXdmaim+7BrF81kMKp2XSgHwLnXKfFlwTIF8L1A9waVo0ZeA5WJpMkeWGeKDb+t
RL5A2g7zCAPlpSzydDW6Q/Hxlzv/n5f3b4kVfzgTuJ4YnhBBWSzR3Fjl/kGwRV8hUy9HRZm63Td7
SioSGDfI/tlM6+5cgbS5DoAlzxMjM5YhOnbs3shZwvqIGizbDfZ01iuwNfZoSyKxy/YgOtv4/eUE
JYmstDHdF/1YXesSgARummQ5mdZFluZA9ZKd8KP7tAVsD6u7jU03z9+NGAcOstJFG4YC9gJiP7Nq
potTo57pMzge9z9NAe/SFU+iV0m0cWdmhDZ55B+aYVgf4kaPAPiRXxGmZII46FaxiOjb5n5fUrQ2
K11E9dXxxD4KKTD8kBnefXfRW6j7LlrutpTBU0gne2HFsYcLyaPmiab0s6Jh5HVF+5bI75yX00cH
kuwx1wdKpehHOAb5KYugBBiQ6hbW3ERr3ek24JdAQWAe+8LSka5rR3r+hPySg3D/0Fp/j+CUx4a+
Xma3L73LWYHQFoKrkGuubTNXj2Be1COzJ/MwpJBAeCZwNC4w9manCu3Jyg8KiNxRtzDm+2AqIiIc
kZF37g7nKu+rk+sBwtfz6SubNCQmKvd4tLnPUWssGN0CGyyq4Mkvs0dOWYqWfpuRC5NPm6S9Ef1F
yHdBt7WqtWnZRC42e8PQLmUe6OuoL41jSxN11/oOKEmcpv8QziCE/JvvZH5gFc+rbtvYaAz6IX/4
TnTUp0M3BuQgaZn12KIbX3hNUB8ittu3xHH3gQkwyTGLj983GgWPvvaMCS5UyOZqxqY43D+mOjAO
IjYMtB3juHXH6rWtFGM/GJNHMKPmyyAROfwaQvDc0HNRMxrGHD4FC+nRQ9EM8CQx4R4Ri3ZwOw1c
zkA11RDr4R1ABzmbuqzqc/dZUI8eO82WOxVUVxFM7gX4Urni6jBIqDqatPOXOSS6nR+gRfaZrS5x
JXm7CcUpng0/cvf3B8TTR6BVdlp+qHSCIpIAkIf8X20LryJOqssrUEM+0LK8E0shp37pos4nw6x3
VvfZCOqrwCHP0aEtREj4XEPf733uNsbWAqCKXyOnJWQUMkJ+Ty4A9SlKZ5OOxPyhTeVMj0/0zSAk
Jebgvw4wbTfkxKhNzkjqNbfFye+YUzWc7Xm44mVOVYJ148ikDT5z0WaIMUeA//5IvIMbWaeAf5Uv
W8mM1o+foVme/Riad2GOw+X3KgoTyScCfvTgXgeYY6Ib7xvhQ3goA8Rcp7bK3a0M01U3DtbOM/Wn
f79O/pEJYruucCQRckLZSoAbmjfFvxq4MHyi8e/w5EzM4pcqa9T+/mH913/dvzSznmTFBvDz2hvM
i9fBJrmvVIYvkUcKmBc8vvwUevJsF3biPeSMGKbazncU6Ql5saQQMBI516LoD/d3+veLPT2GPaCH
34tDQOrJrUuTuR3LAvH7F3NDFtuu5Mqjh1PrakQUZc6oHo8OLVX5S+bvU+m+GYFuvARowE9Tqd6k
l6T/4A3jtP/HK4rxT7hUiK6rDGbH1h97Skm7h1NIBE8f2C8jJbM6CpQIh5rM0jQqXjtwID8BQOwV
M69l7I48ivTuIAPO0zZ7Xi25OHiF5n5TKvtrZRdFvIxcUs7NOTUt/CbHOSESnZw6RhwA7NajuYzL
M0V9ShY1Ij+vNpBVCALtUUMQ7ucH8drJunqLVwsMRB2inh0FYvXJ9vQtol90wIk1biL0CZf7R8/C
vvJ8NONNxHlg3sFkpbnoT0oH48P0bA8KdtZ8Pet+eAYgwMYoK9z0et+DyYs5TM0rwP2N1KFigeKA
Dq9iM9opuwXKS3VMYlKfb1wZevvQ9J5/v/Ba3D2zLjB2M1Ax9o2qz+StZIvfhUPWIxWM53/m0OB1
bbtRbsL5S3PwrWOuRqZfld385LBEVkoFaee+EyTzl7GQZ6Vl9i5IbDASBhA2THnU4n5DTxNuw32z
yTmo2ZmO6Bmp5rgv4uTi+LMps6nRvNhWfevwcC0Hryw+hGqJHMpaGme5KC6FgE8bdNZjMGWvEI2q
a+vlcm0prfgYTMVqJuxO7joz37se+UzoBTJ9I7zgByraN2Sqzd6fc4ci+fYPr/DfPZi8wjyRFpw3
BwMyh5e5ev3rKzxrk82yTxnexJP2iAN4uJa+/2IVHMIdC0D/tA6iANZSAZ5fN91tW8juamfJ7ffj
Z6QHkyFfBSbnqdCMkFoQbFFpVB/3Hfm+N7sdU3NXVkxx3OqahOYz5WC79eNs0+EzYjLZhHtZxsyY
qnj7+1b1Wg73DrDmk0HwEKTimLxUVj4Wui5vorem9VeqKSbGQ95jmQRP9+158GDzdoW0TPR39Jg1
M23/Ya8150Xtv4OQ5lrbFlizOOSZRNcZ9///l6NekiBFizynp0E5v3aVA8ax4elFrjOnIDn2D3Yh
6+CA8SE30ZZYPhjWMrdfJNEEUTiDj6/jPWFvDWFZyvGXVbAPqdChELEsWDuqW7lxBB1xgFjHD2I/
9eNA2pMdNc8crxcxjjaC9FaJ6ruDCtNlO2+jIvHNtR1hQkJp7XXHgGStY4mJemuKkIAklIEPNDUd
etHTHFQxFOR+jekmY6U8JgYx6//+0RLW/3KlpG7i97SEyS4xx5/+9dmyLZHbmql3q7otJkHsJN82
bYkIdUIaebZ5vn/oIIfPmGohDVVqG+ofQSfygGGssreYKZ8c4rR2Uz0yH3aQRUcuTnFDJ48oC7IP
2BjQbk0V7GpbrehztNdANE8kioU/4iw0mfwgXp9r6mimgIZZQVENj+SWETDqWt2ErpTFqGpT72Br
+bVO8GZ7GGuuRuLCIgHhs/R1lCJlJALiUKZrb9dqmWL5WIp54m/GOJzsUb/laUC7PAOU20XjxTQK
7ANpb+7vH3VAcL0WGN88C3VGWhfDQit1FCJDIzcSDtI95sudJDqxEUsWC+pnT8jEyeir4lIVES0P
++fvLS0cUH3Jrr1V6PJzjhZrn5CLfd4nG/D+s+d9Nzg0Rel9ieVUaFN9osaLF/dyZTBb/ejH+gFF
T4ntLsM+04Q8BK47XPrAO3l0XNDda/Xt/hGnXOh77Z2rRpGc5eePv5/NsO7fEAgVS+Tk+HscFb84
1JiOx2nI00L30chYG5ivxURNRAQ0KYsBhQR+/3s1reC2/b6EPiLTsEFQJiAgwh4MYMVpBupulpKn
ssP+w0C+3BYMkreZzIxl4GBdmgzNQlbm+XQ5VbpNC48yyo2ddhkS+bbU+k0QSnjs8+Ggng8HGSns
TOEBvLquhW7OmNbdvB7R76OyjG4cROeIcBPpp2c0G81vxDrr40fNVM47vNG1U/lorvgLD5Pry5f7
l+zqP//9a2P/WSewvhCfcq/oXZN35486YYQa3Y2dy/qit3SWVdscbZWxTdj6+l6i0+DLVl2Qdg/3
LwNV6Ez8GFvkhcNQVxa2fazH3qa1SF08KeAvwm+1U1bRmwZFHJ0d4IbwY7DcWUV+4aCNlgNh1SIf
M307yDx4AsUUnPSUAVeLBa1Iw53EhWpV6PGaDgAodOYXN67sxxhNxnNdscz+rtwGq2M+xeYpm3LY
EoWQ6fzF98e7Y0lfao4BnEOZ9cUtGHhPjfFCoPyhtMYW2IdR7fQqfUXJjzwEYJLf6fKFUwp0Qk2Q
esVU8E3sw06oF4NNvvHK8QCZ3V7Uk158lBrY3UYrgsXYTZfGIBn939+b/9FngYKCXZIYFRvcBH2f
+Rj2l7U/LjXL8sya620WOJBn5RFNDSRY+s5XQXGGfwpKJJPFubfAD0VR9dJHeL4NTOvBgh4nxx78
KHJwi6WjEwEC9tUiBJg5PeeZbt/PD2RhVcOSrmG0djsHeSYtpK2u2f17qPStlWkThJS42tSJxelB
heZxmj9EwbHV74h2ErIoDykU3XuBMw2AhDJhPlWFO7znnr0fKYcX99LjP8+CDbzL0SYM2delt2TF
ZnLSP6GG4bfpXQWas3f+4UoSVf33XdSlCHchqFqK3pkt1bx3/OVKtqDBirE1+SdH0jzSVMXBFXzp
IWPbolAOaLnIP+SUuSDiCGJwQXud5TCP5MdY22CHZKjvDOM7ppqUhKMcsv38pUGRH3DrVlbTewep
jMfADNciLnOGz2AQKzJFHF9ney566+DnQf48ReDuLQl7JXMdfKOqOwToTIyqbC4B+qdVYdfNDapC
jMAF69S/f6ScP1t3kAYdh+GHw4wKcs+f5YSNzKoJCka+6ETDpyL1QPPDeDq3U6Th0BA/tGRkjOBN
uHFbZ61N+XQwwzHcDp16r2RTHNSo8oNRNNSacjC2ZZ25J8Va1qDUubi0TahWx8O9Z2T5qKtJxrBL
Jz0Xpaw2WIY8cp6DcD+4Uts2g5Y+xkQqIHMIq6NfxpdgxIcdwjb/bDhr9bmnfUPx9MkUyN/qblwe
8lkDIFTy5Ssv36NYpNMtwlM89MazkXj4epxkK5u8YIYYPyVD2q4ocYPdZNn9o8HJNMs783vfZ9+y
fmzOKi1YsTAZELIW2tYiG9vo0BXIKJ28KUnKISDMZEc/EJfyY+Q9WXRRrK04dqGTLz3/BHciON3/
C8hChj9AB4FbdKSZld5lNLtqP3UMSqKOhcjo67NMy384GM8Z8X+rEbmpLrdSNxQ9Y9oyf1Q+kky6
MZoYlYbGNFNZnLZ5GM0kRLKFvooFG4lAab5BwwPrJsx2VQZ1d7C0xoJ0ONI3EOGll4H1lCXNtFQ4
nBd6w5Q/Sqr/IOzMlhvVuqz7RETQw75V30u25faGsJ2ZtJu+f/oa4PP/eeqriqgbjoSw88hCsNda
c47JWnvSnQctAovaoIloBq7y0riYSd2BXtb0ItiOJlCil8iE8acEo7cLFNzWcUCcilDi7GL0UBDV
t0T+ngvppoapnVX42zW9xUMtbG+JECWCFd4gDTCDYetGSn7sMqNhKqeY6FV6582Cvz2ZskrTcK4h
MyjyZy6ZIa3lwKTmI20LdBxR8ztzxnuO8+j/GrpwxZ36Wv9ejAvHUW3VdS2dmvp/LjF1Ccs2brib
/dTL4B/ik9ITRdl43UKrmoTuFCSowMY7SeeUU2AyhE4FdZuI58hYuhbfOhmD0FTdkO54QSsVhY+y
S6YctUgk/fKnd0Xl+a65PtoufljW4iu30ujBNFHFIZTI732DHM3L4hgLa/Rb7T0yYZosZLaffafc
Sq5eGn8bSPkuNLh2rhJED1bZXkZQ7xQMmNC6Bp0cGmunjLmGT2SnelURn0d4bRvAwW1gnQZ6PunG
GEHb8D+scmq3KRH1IsokbGyV7xwzKzlWthQ3s8DPSgFRXrL2M2Zu9ZwnWXdrHfXeOP4DprL8GVEn
UJAgrQ+J53jrmFl3F0rrp8NtuV5GaA/6W0Nvn/WpnT30LCTdUrV2ObE/mDIfW/zOxAeHG6IV3aWd
xRCtsWg/mon/GmNMebJt94ZRl/5+mBHWMv2WrKMAcNEaJCXlP9ew9C5RnB+LnIucV5Ce1mSePLYT
X1oxSdMSTtNubI9gVK0IXKzh6CZS0biYfhPAhA3tDLXPmqUpCdGOp6Kxd5RgrbZ4CdOWoFyfP9yN
BZu2zpWg2LoxXSKjdfRVI3zrzkIBFVUosg/Pdp+QFFZ/jOw6VjttKJ0vOPX1EpcHtpk2LHagTatd
likx9ySHBLRBd28Qo+URZRWuYmG8pia1GZNWwhX1EtNQHuQeYjjX2hUxBQ7Cl3WhSIOWvqNee0zE
C43+N7N04zUPZX+yRrtc9CZzb078RWAGn2YBvlzlUzhl3Kd3IzhpBZsp66mAZRcCYQIJqAmYeM9T
hvkpf+RjoiTJdp5DzLsIcl45tRIehFMUT2kIPQDW74fDnGaVV6mH0YMkccBiw8LsB21He8pbFH1Z
P5aRC3IhcX+L0fSODID+2UhXfNp1ixiFFpKVsliLE75AmdOS+6vFZyesedcOfwVUELjV55FIjqMv
rQMHcbv0Ln83sRLcBxSuK8+lh/+zoE9cyz0Jgs9+rqEeWbD7n4ZJGrm0VMwOZEpS2WthNvUxBdyw
zusuenQGcYziLn8NFVtfMztwrzQ6SHvAmhhNS1YXAPXgtZ238auQIJLpcqzkBvIix7iaGStV0bk+
qQlluzXNHM4pYJEv2incV+dRSaSXL2Pjioe5q44gCasXsuVTnIxQqKV1s0DaXttKN557adww6R1J
52IKU4jgKVAo4owmY0gdh08eXb9Xre+UnWmff1q7tloS7TCVpsT9QsFxsmGnFZFCBRYUm1CzJEyS
KtqFqU0VyCz5oRqq+EqnFOXhaD4prtO92EVznecyhTRIUBlGYzE3r13i0y6WQyetHov0wcDShtIx
z15QLq3iJC7eowLxYQZf+ZaZVrQMgjBHWT610BKYl9swDyJyQkc6EJ5xCcnvU+LIePLatWH4LUmM
6rAfXav5poH0i/WL8xZCG1mysFOOep9LupMRIRI9YWEM1+LHmPTm4yDqe5G1/5xZuhIox6RPyIbN
oNkyL4wftPdqoBdv1MAMUNKgl5saj3M3sx5HcZ0fxaOxtxzWCG0IxtvROS1kG4Fds+KiPgq/IyUd
sdzCJSKOdFO4M0ZEaqIJNaPxYRmwcFRePF7sKkccUtIVF4lWaCdmgOqp8Ion1LCsT6LKNfaUsMdh
mpZBeM6XYWtjZKyU8Aii4j2L4uZQNEh78UAws9Lrb6MUFd4Pz9/geycZbfL+J8WZzm53GoiaFXT6
j0oesSiG/Qo/orsrJuekQn2wMOifrkyw9L8Y3pLzBPyJ2WeCbD/p3FWD/G1ZmWj9VCY4G6fUygdO
gWaNpK9H50tZEfPVMTstXxul/OhM/B8qXtEzPdHm2teEFOWOPDhj5dxVQuL7wfU2om8wuI8GqeR2
1G1a26+wbhfGKy38dKGaSBUIHUc2CHISmfCm9pVnrUloZ5aWon63zKSPBLpwcc0tZqm97m5l7F8i
Gqs7pdMQ3DnAlcOSeQmSod9mDMXaTrlw+ZmqLudJh90X/m6e9lIfocjnXwBGDdijkME5MZLooIz2
RTes6EECUc0HpzrCyRgwVA8AY/suf5/7hh0f0bHFk08rrvZJDwOII0AJ25NJzO3b1x5dRjVm/m1M
2wheIglRhYmwsOFEPChJ5x/8Tr7+zJ3LEkij2wBqnT7HJDuY/IkmmkKNe/17pIeuevh/JiUKNFzj
maTbk2w8Up0Q97BIqi+lLugWJ6f5nw9VeVcKXfvnzDYM9zJffGJj8M+9SfjNNLjrAu0PYTB08UwV
QbI6fex5MhAvg6zUUxvzHok/loKADMh4d1ZCLVljwxoQCQ/BiSZqFm8kuVTTpTUN1vTDCDUsNn4T
42OA4Rq4RrxMsntq1+7RdVGfjfkJFBxBD334zYRC2VT6eNHiJt15DP7JXW0x+08opBJRWN1mqyme
NUXq2PrMFhDxrfAx/WliGa1GpXzvyKOJRWQuMhvraIMPcGHF428q9wWZ1dsytJD01aq+GEpUsGnV
AFNDdUU4DAPKPj0VIoHXqzn4wSWqq7hjLTwYSrnQGddQ1WlUSIUWrMiLclak2jE+w9QZWueyGrY5
YDnKFWwAQQVUy4UbvC00u1tq+Hsiophr4huYDU0US2dpmN7L2EJ6yFp+hfKrjAH2MlwINn1IgmwQ
fyYyu6ad/K00zbkqP8nMvqUhmv2GVGW0TkpuXtURx1nxaUu8Jnn3O4fnFfnxjUxu/KNbv5T7BkWB
ABPS2MHddAdrjYPna4xRLcqRhZZeJ3eZjuS3aJjrOno7OJGJD5CoJOgUcn07TNEiQ/Fo4/MX9lYm
/knxg68Uuy49ZjrIub5IG7BIWe9wO+guvTbmmE78Av0ifAT8kZT7DMFhRenEh8VYqHDAZclGaSsa
xcmwGRz4ePDIFmZlHahO/RWgarAfJmEPrUmvTqbqE+4Y2ZhQEmot2ppG9quvAB8JWlTFaLWPCcAx
bSygPQcnpl/vSlrsmV1uIxspZ923q4CTZoxrYPB1cwtQESi9+jIxTXuZYddO96IVq6QGSQ8hE0ts
cyJz5G7U8R4T48GOnffBINeYxQfUWGtZDl23KFm4URqK36ZN9WRi/EeRjX/bYL4MYQfcaPJhQu3n
01SWwLZjsOr8xbxRX4209YNOhclg7toufe15m4OCzlQtfo1SPAqpQCXtaJSAHHwptKzYmGa8G5uu
QodW+XjSHD4W4trUpEGX7+RnJRseiO15jYz6UgDgu6PX/iwR6a6G2iRt3UGIEVTyMyjaaZ62BgZE
tafvqjrbq1m66nybmGRMn6Ux+kybqCVcehlYile5NLED3Awzf3K8FIM4t5MxEHcza8vFnsIdMKB5
iYg5BA4PsNwgI33FN+WIDzbdgsgO9t2Q+ysMkZ8ug+za7BBS6kQq5BQ8k3KTyy2hv21jwxpoOPs6
7aFN9V+oJV6T5iCsRx0mOiwiltG5g40ubkkjUsgUaVPFXDpkKlQA1enG4hFDB8s0cK2pBZnV+AQx
qJX5rvLrU6Aowxa3NtFpIt3l+KAWCbr4Io1OYX5hcshXKX9BjPPQpNG3rln6stUmZeNwjBWLmahH
54+OTo/kOVr2TfucV5hz6Ld+RZG6wqh3ZA42CbKNA9OYDshQPHoXI4IMRdNBTqzHq2M2fP4D6ti8
1m+VVz9iOX1nAo9/JiKqlBwfTgXkL6iGHa+5VEmPdwGSChJT6H92L5ed1x89R2cSIHp1I4JwWOMd
ZZDads/a2Kl04sPfyBi3WmkvtNzb+36/r1FNY5iIGdPyJu0IPGRlkQ7sx3bN52CvHfRUuPS7Ca9X
WoW+VqvoFNDpm86FEkeQE1wIhUiNeJuXGKz0Ip5YWq9tjhDbrYOlRt92nWTRDQNisGvs/G7EKLbz
/knj7a6HBtIZYeYbwcVuoagGbzhAQmQpOEqjP8RCv/m9ZLhOfyqIAfFJLVolGCyk3f72MZAuUlP8
qRE6L/1y1FA5FGIrovyJ/0K6GclgIXH7PlbGIbHCrTpy7R2Drj2hSjvBpyD+c9gUbkIiFCsWVhEk
W3ly3I86Hp4heURAkh3cTGO6RbwjTSzU9n7ypDInDvQyONQcq1oJCXaYr4CEDqc24MEQMdAhUeli
WbhejJasJQPVeBHAdhlJlJcp9pF0wLRtfetmrK+tSfwrZaQctO+izAmlshyS7zR8eg1l/MLwANPC
8nQQOFt3RRUsxymgdpmXkEp4UBHWbEuGcluCE6gIcDwUaWicEX++2gPkMFag6Q4wZbNtYMqt0DwE
BxLjrOSeFnr6bCvQAQKuLAXJR1CC+Qdrq91y499bWvxdCTT5OPx+C9IFVjWwPVhLHNhK/CQBxP5c
S22gsTZwSkGjS4uAD9Ut8SuWDTo5YmRCqTLFynBRgJSBWF938Y3AgwBggAFFC49qCK6fLluB2gtb
GS3GaNXzZiQtv1VNF3VhkwpYZuSJocC/mmbxR/NCuRxkYlHUEK3MRzW1M3GteljABj6VhRpluz7E
edzioxdRBLwjo8GfqnW1qNqkXLPUxAnpmTuffthS5mGGAEjd2kGcHPG4rYQWVyC4ErnDDYdSIc6x
SOlnZVS/AnU8ShzgS1pFfyzL/x6FshzM5t4VxOYq8uhE6Jzq4HlInKWb9o+y0u9047j4mbBOQJIg
CZaPNinfextRtNOZxp7qbFhGXaJ/6lQiLiTI587mIpwBPtJdLz1UDKaX5BBtmOlbH+FQSyjYSkQe
rf9Q9ab/GikOvRA6u8JGlmxnxYfkf2bjWaC3DKRi/O+vYBlCgtOJ8tGHigDYE2PjrwDhPBrip8Yz
vU2b9/kqHUhHlf0bZWN2KtKAv7y4CzRXF1YVzmoKB+hybOzEzilESxHobsQ5lXD61o2p+9i2ROmV
GpYIFY87+hg9uujTJg7ybjWqfCu4OoqzyN3g0BbBaX42DlAMImC4TQDbSuW09Sm/V5KF5dJONX3n
dS2jNf6mwuECRL2zrjm59wpwsmPnbHAppUfXqc6pZxvrjkt9GjPs6HLMTH2ufbWT8qyB4qx11hQo
M2CxDeyP2kq+atEdhZrLdRI4m74hfD77HqdwM0EczcIUBWGiSg0DC2dvH6u7we92nSSGlfnmzhRp
v2aSjrME+tKmUKvqXAbVfdY0QGIJtynkuo0xSRzGMV8LwlYhnljPlH7a2azx5WlGZD83WA7P0N+g
C0+vllZFP8Bv5ALMt/Uco+ij2jOMg++SqkTSiPVp697B99riBTp7SSiZH259FGFvZaksCZu0Pkuw
tKsoluFJjGrw0LPuWZTTC0Bv/6SJHB5NosfRvOC7mPePzY1+YP9RRYnc2I6OnSfof8P5Ja7QU2p6
ZED8rITRT2Lr9dFAuMcN0RP9CjCki/GARR5Cjee0GaubXVQv0jfa1xrFPAQDrE/BmLevpgsKu+Hu
ss+mV2VVPJWd4tzqojbvVUX22rR7dGzIPA73rPmHZGiQpqeztsc1EBx90QUPLUFjF5KQVljeggc0
EmAtp/1j9KnoIy3Q/78nNIqrWzfkR+mQAZbgwrgM5LKmW63BNDX8KQuXjV0nf1oj6A82tdPPLl0v
rg6yldPPAdP+kBGbOybO5e8uBVxIWGc4AnG+5nrznhWjsUTEmBGmmxA1qTol//tDtwTZI6nuAXs4
avql22RvA7oLiVOG9TdEVrjMuHh9AWo9JchJXtS6drZJW5tbkkLHF42++HyAglNyWZP7ohvxlKup
qjsPJsyubVUQ7RjcyCv3nY9MWNvecZrtkElsrSWVatON1nlkhPla08ZjFfhaaFV7Qe2bLDyRqK9O
1TeTYUCsfVvtV1auMf6xvHrtjnW+oYqpqR+T9GClxA65ZVzfRWUbN19Ntg0GjjNneApLE+4A2PIP
roYG/b7SPqDR1O66YEg27dczOgwjoR/HtNPkXdTKlV9dUaQzDsJrjK80D8f3MSrvFXGzkw9qg1EW
hGE4DnzJ/fjTHwCymblb39Uwi9e1XsKWcrt2J+PWZ6GICTUg5NlQ6NtEXCNpY8j6LIEgbBQnExeg
UdiuGvA4AHbidVK65T6m4Xoy05zzWo7Frwon3Kgbyh+9di6FqoNZUgcLSi2dljrxSno3SGQSrRZP
Vmk3K60AUpibprZ1RFHiOlVoS6pNvi+Iad93meWckgBkY6a5IGGVHqQlgPVrHwgS5YwGR6jppG99
wkwSS6a1zeo8e2u04gnO/EfZNLvcabT7CNxgkQBpO5jV9DetU3XtlDi551dJIt0AfyloT8RkMgqc
1W4biCdu8TiG3TB/gd8LyFDJy101jOQMA+Da2g1d84Z4g4Gh2yvVXeHUX2VVYJvMMaKHrCVv0G5g
Fk8vODj9s0yznqnXrFXqjzed+eu21Vr3uY1LjOSGBjgNZLxShOVDSZP6QEOnX6elVX+k2pQqyRE0
w5xlbGkG3nHbhIsw4o18gZguH4bBrh4M0A6xSaMrgOeDoSpaxLoPKioslJvCzPsM3miLtFe5Vdhz
lIWdvZi9bVzrzRDJMqCmjPIdTLi73mGKgZniT8EDhJSPLs42aXGpIk7zhLVUYangarwTnhLq5XpY
Ao3wpADK2Kbx+Da/kBqYpAZcXMIKqX2nDUlHynHe1Jx0IP9cd1pbypYMyzrYMXB/7tReOU3xtz8b
aDHKCRSpaBetFsM7yJLtfMjw34+b9zW1PCqwy15KMsolOOMALsFnlSRdRJmzFkSX0+0O1SWcKmZD
AmckMgz9Fwi8xzZViy+Yr78U1yovgxMVq9gb8HznCisJ2hycte2p21Lw1ZiAeBxmdst9bHqYR/C+
wI+RgVukhrqcdxqGQV8ZiWcbOfna71Qb/0WOFWN+WDLxOwXmh1XkziFoOuYWTnFzkq64uTXZXKle
/immXaOwCoHlzXgcXD04zkfMx8boN8FFkecX+q6Sr3EjsygqgksbgQDgRNJXmQZvo9GgTOfcUS99
VqWrXCuDj5ZPWmex8tuAPUbXtHuhrcLsg/nuKcHrdjZbXaGIgpmgiPE6H4oG60LKaP02NpzndmiV
Z9Sszsow0IC0Ft1CKYQAsomFnxvSd68kOTpeIR6pN/pdXKO6rvrIv4MQgzc1HYIF7pQ4IXMZZPpr
5oJoSmWrXoe8rMBN5zusLN5LK0iiqhzzuQURuY/DlgyoyEk/8xMqyPoTIl+48aBL7KuObm4bpGd7
2t+nqbGcTOXnQTEmyCid6UiZ5hU9f5W2DCGUYWpdx2VfrAfgi4/zpqERHCM9vRq5ajyGhdPvfMIB
wvZE0LJP70vJ7vSmsztuNV0R1tP8pK+AN+By/XBzGCZDYgfHMY6AHIHSzhbzw3ljR1V4BD8ItMtm
NuNryXne1K73z6P5qVmJrZmK+EAsNKzmQg7c1wzmGJEDA7oz0/aZIgJruV+gO0jjdJmIzGCNoYDz
ZAn9ztcmW/gg3a7KVOug73tgqtDDH+uHA8hC86BqGSVsVyc3p1hTqPIFqRmnIuJIqr1fVdpt3kCC
wO+t9WRyC2yJCwTIwSkt6JsRZnI0LfE5Sks9zBsmp3R8po1h9SMY+OmV2nH7Ddbcp7+HzI/m4+af
0P4ePD//j5fnp/OmoY+4xoTI6QYi+Eb5XJz9GnB85WU3r+sjQR0LkrXwR38rp53zK4VgcqFZzWl+
Nu+ff77RoFzaegjhbfp1UZPnN7uhaZWE5fO86+8PJBEq0qKO4v28TzH6J5mjVOAuyB9cLW9QUKkW
AmONY7/bl4JOkOK3zzKk+Q8R7FcTO8WbCYVAgD5qySh5zmv/CLqCGYIeDxe/wK7Z5MMAKdr4VbYV
ZgV3+KwAM+6s0SqWYWF+wVpKuLJ7+jGJE++p7ypjk3UA+5n3ek+J2XJLB3vZUMqIOiyfikIvnqg+
GtplPSOP6Wk4eo8C+9AmL3VavUTcPtkIHALYKlSBCdHPprLVSzy5Q+79IgbjqHtZ9C0YgmIoJrgn
HLWMXHCngwUQljuzyqNHvBkMU6ifn1Ps4+Fka+5JbDAdfdwSNd5sw2yU7xhTFkLGyWdt1eoaizDU
GnjsOEd03PNZd1GZSn86emUusTFR7JWldVNS0A8kmX2S/ak9xZX+WJcD69W6CwkS/YBrZX+Engbb
1QYAkGc5qP5Bae9WH8D3NyDoF9HY3sfCIhmpmt5yp6qgUrl5tmpSP6rJ+EvmZn6cn8VqGV4t2u5w
WBCNTwf4bTWSKV1cIaNIiIB99tANdvoQ2BlU467EtGpoDekSco+7K9iEBhrOmhh1ug/TQ/psSGZN
oK6mcH81Q+p/N07+VjLjvifUTLtBc5ytFoUJlPbxeT7AVcFZAmjPnga+J3uRGBOiV9FeXCnOfa/7
31FpwzbDtPMA3ss/tCWYDT/AiQZsfTf/DjsuOL0tMidoF5SJZeOM0Q1KdOQPSudlD0GbJ8sqieJn
p8DOFxGfPm+CKWBGq5P3tO+JvOqnYqakx5duiBQGf47AZu3AoEcg59AeDIdn7mvxk0gq9MPkWGgQ
zuCd3SOl6abvZ8rXf8AAF0yX/ZjbUtUXCuyHjrMh8sNfJIgtB31E8OQiLQg0fSvzVj53WUP6MS2y
2CB8YAyoGw3xDXSC21SFq60y7WM49h5LBtgXzli/BzZq+AR/wyYURvUea8phxJxxr908OWf2yLk7
7acifRKoEYZRy68y9f/Z9EiasJcPYqNE0KvSWoHzF9bDdd4UPn2YKgqVNffYfYWEjgT1TjwW2a1i
HXC0veSjLSzxQEqqflCl8yfWa/EwbxiQdxs099Hq7z5bzQ+Eud8T4nhOfkaMN6SdZu+546WyLAo8
HaWCE6fORjDpV/Re3gLy0NHNKncaE1soXf3aN6agHTqxO6ts3spKDS7k0iBIIPIjuBgyPrc1VX8b
fHPLqGinDtVlfqRNjzCe+Dive21FEPKj79T9RdRRf/EYWVzmp2ELy92IsamZGL4DRXZXi5nAFRRk
C2u9o8Bs24TPg6fzvr5U/hBYLg8hLS2LeJqrS/v5wekrCzpFcaiswnuQRmnvmayaS05Dd5MpbnPO
DBqfMRTCY+Xo+Z7oh/YwBLF2ED33fMXpopPaNMywRgs0YBuYSBGpUxU9MljpjcTPpcRhdWb9LWJg
DeXQ/06iKHymOUYNlNZo08biSyPiYdmwGiob7UJyOSGnlstvJ6WAXr8FTLsANAHXaPBWvWAopHqm
uUr6BkNKouxw7KXnJu/+vSmL8aPFwFtoWplsFbNw1nrjQpUcfIw1iWEV55+HAwj3U+mv80blhTzM
n2ClQyQBmFdJhU+rtfpHNe5I1FPdP2gJQdPFjofgpsWDnwYmJFAYnVlNg6/GvLjWaQIdkODYBwVd
8SFtWCiYDNtX8wvzvppClL/y9PJ8YO2rE81keu4ZJIAsaD08IMLpwSan+lmH58gc0ug573v9PO+z
hav982ja1yWVgGpITPw4KMBQ5wP/HgMRGlGLph7+/oKf3zL9bJVW/UGTDGP+/uj86ryJh0ZbixZh
8H/87N9fwOC2W3h92Gzmf/F/O07vxJLcU/X481PT/zxxdNaw6Gt7RM04/LyXiRa1QIveLy04cRv4
Jea5rqerRxhcLV/pDpJxySgvSgeW0kNs5VP67jQDwF0KLGZVGGa9L3Wa+YyxkGKPdnzo/Up9AL6Z
bUN8cuM4WbgzrjWe4jRnJy5fKKocMMh3c5JW58WDRCXZCOUV6i5SBggVLc23yNuUTdteMJ1AJe1D
sDCaB7VShRmlWzLc8mUYKKKtYS2BLw+qflUVj/ymaWPiqa2LpjjZBcRLhCKDDrmDAVx6CnTxAlyw
eRRO3Z0NUZ+1qPu2+uhDgR61yy3ASHFZXHMTOrQmDfvoNGaHa7KRGyM6ca0L35omdw+6NEnOGGJI
x2IMJyfVSiKG6gyYhySulmuudsZS06vkOrlKyjwgarBuHf699qEsiSTLykZnFd7YF5k2d2+cgmgA
riVjy+dU1tqrQxqU5V5U3rfISAjJcUDtKey3+hSqrWi0SE3Ic/XoZ8RRogzukU8h+64Ay/L9NfWG
pkgBvHloH+2h7ddFQp8k1l3l7lS+wBcMo1sUuf/sa4B30NWAR55ehQUeXdIifQunZ2VcAlgFnDq/
1gCjvTe9NfUR+ixZVMb4WzeMfP3zVJ93xlx5D/PmX8+JmeRiP73SAqw7/H1qO5EzkhnJK57Zy5WB
T2kJZS0An2oFj7nJG8rC6oZpKXhMMKefKG9/XpuPCkriVqz24qF3+9n4nt6Avw7a1d9986MR2Ngp
Lbt/7RfN4FyceaN4iGAzvWQE8f9+U9j7kpWZZe8jnUmhl/vFg9+iPAm7VDtWrpod01cjqbz1fOa1
RRE+dDMyt7+iUfI+g+p1NMz2245pn48GmR1Wz3A7y0C30gNhhGkM6IiN/DGkK7of+ui34eARIln+
wQMr8BD1vrrBc7rxWGQB+hnAU04bXzTBdpicwLIbtpWbpycFau3KAaW06ozWvckhdM95HmzMpoQ1
l6XXkfyRkxOW2UmL+gpBnp6tnCyrE9hY7FQH9Z+X7SSCuqMEgbUnumE9v/p3M/8abNsRBqa7ijI3
ysfh3eWOt0WBFW7dPBjfERxQjzr0MmypHrG4TzA49kcRQ1/Fk8iazRAFInlip8hEo+Vrz3LAuYFX
jHsY0uRahyfmF0x/9W4g9C9POoI/GEyItBgPDkM+SFe3Rk/19aDRySZ/ZXjtacYtxrozGEKlw2sb
bQVA4xfdyRwCLuCVzUdhb7G3+BaIWZ1+KPQBnREv3h35FL+0WCcDzlOqF6Wn+Vi7G4q8/lx99YCR
3nrG20eri72ldDT7rbYNH99crpwEVrNn0yIcCoHKjo5JvkWcCytMRP0iA8QOA8x2q12XOShM4pbg
hwgLaFprDCCmjSTbr4oN/+iVyj+7XDDipzI9CUvm6qKD7HMpxu6pRvWxJ4UB0UMiRMrs34gQTFNb
I9DgmL+bhNyadRxx5uRWoQE7VHETiXmr9hKS67x7LjjnjaWxxIw9yP7C8MuN5Xf+1ogb/dXXYXSG
oUzgPkTlKxOuebfns4KsE3me4Ryhrdggvyax6sTqQKIZX2dCh8W0lDFEdfuP/ak07cvw78NjFCe0
S8tDGiXjEV3ueJwfCSIWqIAStE6DPHqYBX/2d5HRH8eNkofKF+1IbMGG/9tMx6/A5+QqZPxit3jA
gtw11lEUedw4op3uNtFrlXRvUUVMkwus6Mx1sD77MJ9+HqkAc+gr97QUJoCPhIy8tXyfwRzU3FoP
SU9qTK79QSHPPvyehcn6iB4fVOYidJnE+oJ9IM/RLfPJRROhW5OqTtjU9BDY9CWkUuZysRtYetDa
zLSdAoxoERHY5LR5e1SJw1pxqd9XSt4vXNtOrnrZ8SWi2un05NMLAVUkorr3nTYsVddkuk9b/CBt
uWFBp+1DwlxPrQoDeH40b/rp6c++rJNL4YFKwc1DUwjPqjhR2/+zMSasdGKgP8N1toGlBmCBBMAB
mqrtOfhOCvcGt8XbEwj7J5qezfuJTBj3MNCOXsStdQidBykM4ldGsW4abDJZkXk7Vr7g9SSTATUu
u0Pcs3So+oWhp+MtzZs/QaFZx97kj2yUo9iH0XAvBkkcSFS+sxQ0NcOg1v/ExRXvI0t/68I+OVlW
DXhMHzidRLuXqOsLVVEJewq3MXGhGi30A7EIkJZM7xXDJA4o19DWJJ0xe+5sUNdDwwBekK7WYyrX
kLKDE6U7azKsLEuIcUWI508h83hPEF2k+U9BqfZ7qdDpi/Rh5+iLLAor+LVauLSI3+za6IkU0mTr
h4BYKmVPtGG+NHP1xHmxKzP9Il3ubfIimHEj6eFUbNUSSQ7x2JvRxmKkhc5tNMZroSmTO7W/KBLS
WOkJHZaariHZ+yJEYYMn5qFOk/aYDhcCrrpNh7doyf1hpccsEFJ3P8QgPPvs3uVKfx7tKmOl4/+O
y4xs1QhbqFU1FcREb2nqPVlGUUmT0E0/BdmcAyr8ge9T5DtyEQT2XfV7Z934JPwRnLRK9C5GbyP2
QcddW0mTANbbwh5ies8dQxQ4iC8JfC+4WvLmBMhH1LCyl0YYhQT7guNNEDesMXWexkjU5HtE3BI9
ccRlSItPI4WCHsW1yNRxJcL0XEUGZNjsJcmzbqO3/lqmNF8jGaYrO9fesHsyei+j9yYkw6LQkscM
nfKKDe/RMg59D1/ZH3x7DSrAekmxhKpTDxwV91n6efPQ+81ZtCZMLMJRXAz1l0x7c6s6fc2ZOrJS
kzGjfZ7Wg/FYo40/B79E6Op7tEkEXwCLk+KpF5CUO1LQCtG8RlU95WfoSykRRUpH7ZkXq2dLpP4+
r1ntQOyw/4utM1tqHNi27RcpQn3z6k7usemLFwVQlLpUm+q//g6JfWLfE3FeXBgKMJaUWrnWnGNO
NAyGXKdUJsd0H0aOjX6X0rV0123CMN2bJAnhqqszWEDhKmjNjDmUIc/B8ZS18brGv78WPQhsPUfq
6mjuo4jbM5Eq0aqrs01Tsa13lf7eNvLFCItqXaVDDL6QWQATL7SsjCLAn5CiDV0/i6U4VpH51wnJ
s6Ykz+k1Fgp7usaX0VpP2x9a4IeBjI6QzFUw8v9UhjQrYNiJ39jDVmp0dQjJxc86A/pwOyLnS4lf
Q+enAn1J8T2TTFkCgma2yM2pQIavmuNzMxj1ifYVMXxE61LMrnhr8k1SIvHyiv4V8LICwCDZQ/FV
rolB5430VXuNy2M815L4r9blhhwrEhUq+FvkxeG9duHcGcgH8S5zR2qNDrdXwzjMdeUWWUPxyOuI
vaeChLV1WXUjaDj2Q4T3DECk93o4kU5F9KCSJzQHQ/egdR7MCpMggxiQxGDuSMpeD8ARTqPCFBKD
p1glZvMxO9qNIbnak01qNw7yHtHeOc8tn1oGXUqJIjCwhv2k0DoLJDh9CsFntr/XwBqTw9i37blV
q/EYAEySBaFxmEqrM9YVXKSJd3CH9nNQZswD0UyWicgxidnpC8kWoggIjRcq5Htyqr5yhisXr+cP
mgw12kEfFc9UtrGKjMvbSQY9q6iSysmZtCu5fcNDzBgwECuvpZtKlk5xF0mdPzAFXGOI2+YMIh5E
gTdHq6EyBEzZ8pIYlHBoLRI8qPDqRp9AKiefjAubi1UNcmcqM8kiGl8am66OQZjQZngyOC1mweZ4
jrNiOg9JVLe0Tf/n+fJRN6XKJqXt+vuFXkG/3BgkK1BVaJs6Vg+RNpHrZcS+rOsJBgY864aQAw3h
7TVgqTi7RIvbtLqOSmtjkfJMX6OFc8gQC6C7XWVD2tEwZhyqh9rziE65bN0YV/IT1BCT5gNIFtLM
D0GqMp7nXr8duRlBxCUOMmOwirt5V8TePKCxESthXJDOzu1672gSWrU4CvLa/a4kdB07Jo4qIJPO
Rt64EWWgsAYEwbopyBZo+rk/But1U5B5DSKp2NZ5kl9yt65vni6MTRDU5kYJSegrYnErEDkhp5Dy
Snr3Qx3X1ioc6nSdK4p51l0ACwRN16IGPxCzBqq2F/9hefeNqcbGo3GpG9V7p3J9MKdCmN4yKUPH
7ZNPThTUWF5Eh3NOSeFpusiyZMaVXM2uj8DR6ocgkZeR/7Un8g8Xg4gNXBXdhhTJ9UQfHGm6xImN
N0uTAsr2RKJ7iDJSmO5ZxQ68s1vrHcA/B6ttC8zEyHxaJgi/vZph6rptXbFHAERQnS1MBWeA49+Y
ptBJGCF7tch8jiwx+IySUIByN2WuZ7OYsIakyLeBOxNIEfRNdlQGeJIM6v0OPXqm5N8atsidMcF6
HEN0oPTJEfq2lzQkWanwPkpGjTs6FLxlQkdny3bp2CrlX+JyyaaovIbpluddJyv/abX+QsJndqdb
j4gTcdOqBYG3yYJBfDSN9ehWYwKkyeXQGLXxyKJG5FGgiX3kTNbdYN8WevYttsq7GdUaxkBdIVsZ
GQ9QFvrtKmyMUZrX5Zld99VDM8QOkhGugjpMkdgoMJPNyEG9VGGndBzzI29CtkMi8it9fGgLYVyW
h7ruyJCty3Ldal62xTr0ny8QceAxE5j/42iWu8Chyl3+83+/d/nIqGikJgbe9f/rWyNR0xPp82LT
tpYBSgbJ+O8PXX6W0+nXym6Akczf/P/9Sq52/Ri79kZW4U+c5/2WgmFLCOH0WSdmutIRaLwTkknP
DUM73YrOXQ96bz5icATUEZnZTe/0ZtdOKv2VcAIUjPuT26x8QRI/nFSV3GI+i8/nrY8dl/Uuo6cz
qiQiM+vDJ3FFD0TxQYzBQ8Rl0MAqPVZmRoyEENmfLCe73UKDeNKrhAZW5zAw2GlWRCanCridhpx1
rEr1hAvOIyBO1Z8Z0qoIZWsFhB5PSzg3GxyQkb88rWwFIARBbRu0A8NenQWfIebRs11nP8zn+2e6
8PqjlfmEzI2pK577+aG0CX+USndePiUNtdmmmip2jhXeq8a5ZLbMaPF1/wxw5C3Qk7UgSWBVNn8d
OASbsJx9BXGubakPVWj6zU1WvXME2bY25igtBUO3KFrsaDk3MLuS2S25JFMLE92LB19XUvcehRjY
q1zhlptjkYpquZ9E/hX22BDSpOz8oqM462ofSvM2rHSyjkmWI0rIWRElcBUkTQuni44qpvVVmJU+
xH0taw+utD9d7IIr2wlfyVHYZPbwgJyRoGRy7saqzHwuPetP4QXriCRTQ4/aBxE2/YsVIlieo/rQ
90e+cKb91AIs1Ype31Ql5oG6p/QPKHrfKk+9mYqVXTQdGXpxyc3skUnRQ9bW/jBV7Ju7fUKYQoJD
qUinY6NFb7YMPjSNCoioj0NRkBki+yt2bi0hiEwfU/K58IZkRrHD1XtL6vjAvPdemfYLPPdbHT5O
NE+lhfkTKjUvNCawrpAPbijuun5suZzl6Pwja+fA4fuC4LvKaqNeFR5ribTZGcp9TgdI9Abmhhu2
3Z1aKkdRQ2+aHjVSt5hGHRwiVMMBKvqA+2xkOJ4GKKWi7o5yhHqAVn3DQZz0M5FEQYdiD+9Jmk32
SvbibIxsDdRLnJFkULglETv2ZwUPDbbFUwGlaMVYCTFuZ/tVku/gBFwH2d0qOpKemD7CJjhP31lf
sluw/ljGoz3kezvWEbkXNpecxsZKW5sDOiJnjjy1YdV13rc6XZCrHyqhvyA1fmvjhAgvU9kVGeK5
VvwJLfOmdcOR8faryYI5b04Q+ZzjeJ7bVTsQOdsKW62ryBu8IpuctNJ7BCIWtuTUK84dcubN0ZUD
vRQY1JgwpfWgdt6hK0cCi9WBKZzdPODzIB/2no/up9cPTzHYD2oivHlQyO1qB9ng1rP0m6pPXxpv
pDPhXBDHPi5femou7J7bE6CyH2Wwj1zkRxhp295rH9SEKVUERwnnE4PqOHsvKJwRVz11gixI3CKs
Oxq3ml49uCmtAKlYH5XJaMEET4JWbDPAx5vmceUsfY5olzmV+urkjIybuRk4v190geRKcFmtCtX8
i+G5UtvPPMvRvRB0tbJZfRgsE3HPBmFoUORT5vYNLDARy08C4Q+ZFm8JocJSDQFkFqmuBxu1FpVN
wpqY2vJYYrXN2LeHQvNZSreJp996ACmWMx76AF53k+I+CYOj+9EP9oEhgGJPj5OXfUlzeAVsdkAF
t05JeBtG84JhcVsyAg9bRl/WNB/MjWe1PvLdXTzaTCZM5j71BgDZPhtxMPfqpUiGu+rQXe8jWiYG
Nu72mZvIQNVzcfsPJrTTWqrsWmNdgyAw7d0u+cICuE3N4upIvuqUFoIVGq9YnljOSQiO7G3digcu
8++sZeESjNPiiFFdQjJ6fHc4XRyC9IYW4lXovXeEYbcx29e8uO1bOM1GfRiM7txW5kHTlH2hJ2fH
vbB7Olh9Q+hBOvNgms/czoyTpv8tlQ+g1+6+1FgbaxCPkDchGXw3uvZVuSl7J7yVk9ihEH20LFmt
nBHTZdedPFv8YVqByNIIEe5Hl8FWn6mzd7am+JVMEnbIKP5jZfhDqrmv6WiNaBq/oyqCldflX8jR
D6XNRVvVaC8dZuMGguhgN85CQ0ygK8d6dXSUGmGUcxZMz61bfKEM0/CoTFQEWdr8Ga3xWGMJK7zi
ZH1jI9qFZX/VuDHh/MoE6S8p1+WgNCiPzkU+MFJQNmYD50xP+/exmtCEFjCkvCs+mptVJjvO1lly
kvj6EMOXRz+QTccw3JEPdbUDoklGqEYIsI55Y53VCjeCQ6Yv3Yc+Bv5HdoDl8W/ItLJ3v6MpejPC
5Dp5dF6HfzmV0hTM1P03ZBXtKQ/DHz0IdumQ9iubwDyvGq4WwQR1zn+f0+443xpaG13VYhCoLibb
V1fRMPITHnQtO1ThNioJ5MHnHOxgb9GgsFKC0tgInrSu/2TLgtAE8HkzBcWmiZKbWSjH3mihXBX7
+W6jpsG7pjQbN8Ma46ivo4njyKFzZwsyLbi3+PaM1tdTbHBK/U5I0WZ0npFr3dVB83aV8ZB21pfR
cOZ1wBIaztgySvF91H8Kwu8SmxICjcbWkCpiAkT/k46OyczkR+wq1xJFHL5+sdXxSCvc7cDsrGgc
HHIoyZPxaQbWX7snyj2TzmNBw0UbUN7BennXxTBCt4FgmDc0rkzrNpj9H8QAdAtpnUW6fBxN7d3K
z2yCyRNy5/yVINsbE2dTR1MkZtgNSvRq2tYNYcS2yHtiHXLs62Q0eHR69YLGIPnyX4kPW8GvqWyp
q8oPxU3f7+S/Q3RSNLZdyA+dTjU3cqbSu674TPF30iu7Yk99rfP83xTENzcGJMQmg0rAsF/MGptz
3s4JggT8OvAc8vgaq0wNO/aJdUGozDAQB+mFm9FLHN+C/Mo2JdiAVL3quXkYAotMBy39ySNJFvAO
OkdEp4aCCifNlRyFGCfF5Nu2+qmWIUQifYvacB1jl7EoxkOmFUG6shUdPhu20T8WxBsLhaLR00hJ
kUZDWBi7aqtpYtcRuYMhwQjVbZASCjeqWxLtfBnLXUtiSI4xKnXCbRKnO6TDptil/NiEHzQBWzKI
CIuk2LY6mOY6OaRWsMlMWuLE4kWo+TWG4dC6JGP31HKYeIBmkhkq8AYpS+7TrU6nfNOa3GBluUEC
uI16bYOF1zcIJqhEs28dYyu7jCN1TCbdR+u604rAj5yvnL1TjAbaRhY9FP1Bz1VSZUEyxi/87nMq
edFJt1OVkeyl8M7KeBzhSs5hjGFv+4Fm+A1NF4eGluzH3eAito2dXZkUO6hr2xICmM7tTLoboxi3
aTEcdOHsBc7djjZGlmj3lt+uGeZuZvTjZNuI2b1eK3tpId8hMZJe7sjtI0CbTlP4EKYdY36aO416
giGxKwxn26dseId4zyxhqxYmgtF4SzBmxxQk6JNDowJnnbRDMDca8A4Q3rdlm7eDWoyMokdvoaIB
5wAybgz5Ca7la/DIcpsIKT0+lK516u0SiVjna06zMZNxp8T2OoclEuXpeuAEH2lE1XQNnOoB6pg/
VNOOTuEWe9NuRHthsVeGL7aR0qEpDCW2tLdDPezBZ+xqHUFF4ZJOaUIzc7dJtiYu5uCRZWfCWUto
sTjJNc7kdgKUUhBgo4zOXmmnrZPo/IsxmZjBHIkU7WkMzeSZqmzAROqHYUytHm872aP3UJ9cKKjz
1wvCCAmLLDYqyWxqdxAk441i3JSKuKSBc2AD5xe2g7d6eiYAeLZya8ZJbYz9bMKdVVPdZn49hCbt
GSruTeR+UWv6KalOJlCTtEGYP1n7ELQhG/Rj54jdCFg4JvbW0PdNUu2KjlAdKU+hmZ3TzjwVZbwP
ca6EufFdsLfSOHkjdfRby/JtclCoGWcw3BjsHOluU0XdxGF0lfRqoTsQ4ajuXc/YVMoh65yNan2n
6bhJy2pnKdYxxes5xO6B63fTq3up1Mc450rj3XEHyjp3lRp/h1nTItpdTtVZ9CTEYdTVreJNFvKM
uzmsPga7pUdmgxDVtkCgt0jQcUwpG1gPHFOv9mfDBj3yyZIc9Baft0r26HV5wEW5VwrBoKtDNzsz
7pMmiw4lu66zmxFcz4zrg7mHCW+iVLeQYhz21zN0nBnqhWwb1UXqtMqKADFx4lxqa3zsZfeHoREO
m6IeLgv/bnmoNeuXIN0oU3QWOEVklpbvfb+vW7r8ArV/azMXaZjUnCYLnUdbCmcrA8LkIhxV+ANy
WqtapbDXHeu7iUWNdNNaO9ZGPl2H/KRnn+j2MJUVEKu7MUiPlpi+MBeOHzTrlQc38goyd4AggDjE
b0IP4JBFChudpv8qgGIk4QCMzrtGEB8vyfww6vxVeE2wvs5kda8IKtZ7Tz2rAAbOZhe+VQR+vVi0
tREqEx2sE+mOFUs9L9DJZsbVL09NpIxzofjdSIWMwZkTKLTx2SLdkbGVIIzNbi6MQuWpX96FvKw5
BMM47SgY/2YMOM7hYKecQ16M7ollDUNDdjbjSD0S4eJxu2jpyGSRT7E57BRWqc2CpTFww+9ZoLYL
CzTPwT6DdKAAL2LCkybNWMGWJmw7EOwE4JTQ2rdHNGughtYxyOr5j1XcTOMPkmvpEK61UH1kRDAR
YtfUZwv+UCrsb3AjtCS5FiZLBUP8gJb9788SejIHgVRrtvgYD5ohoHbgAccxOuyOYTxLtQBkAxSv
pFsN/P5/HvK+JVzQEUP6Jno28UWTLebs9CnMYMiM7Z7AyOpkGp2Yb3aSYTUhJRslaN21UCKKlfnv
6htHPuQqd/3fFzR2lOJRcwy08SfKSuuaYLzsXKxNc88mOjSgMBe+ejqjsP7L42+qBguOLQd4EI5G
46GbypMq6oPu1e3D7xsz1O6P5by4bWoeRlNJqGR4MO/s6ruLLsI9NJLgtDwMYxWccif+HOLJ2jXa
TD8irjc46eTPlhh3bcQny0Njskwwezkuz6pZwFTm9tXEc7pfeDHKDCYq0XXCuQ4/G6FXxub+S76I
Ru1PRagS92tA9RrpwQzDUlJ55t9UL7/0vy/p97nbqikZU0O4W76yvCa44fehRyA1QEVBHT5SdYSl
dIEkNyPI9vinc516P/bGPClVUcsb0kIh6anK1p4R3gs+rKrEYz1E3WF5RpLvd1RVPY6+ZsAwaJAC
ODOxOtN8qXlz9nE8koVtV38zfcz95dnyYGkNOTvLh1jKq41akCvljlgDktJ4g3R3nojN9F0r7O6m
fu/rQb8S6TfSUZv5wOrAhkIvK5yW4SoIaeMvn+e1H9QAq+BA21oj7/0h6mokqP+LzMO5yS5WR4iI
uwEbr63XuzEgdQu/u4mCaH7ozZAZRZNYKL2QweAaJiUuqnRjlQy4FpaHqseqQCSuu8kSAbFNM1gD
gopeeDY1ycYG8ALzqrYoZyRJq2n4nObRs9JEMMV1fd/RC/eR3+K/LGemz7z41CniK6ejD0fcCReq
Mpj7+Wej0OkOgdcx+PGGPS2G+KXOWINNtE+/7NLUmuo545ZsXt4cwhvUZGdC/lrV8x8fB2jpXWIs
5iM9afF4DVhjrxi2/bLQssd8QjRQdqGCu6GQGyPQYIW1Yt3O7VhCpc0L0xvjYqrD39mBT9+sf44a
jKg2pfq+7eEI1LpDY7lczsoXOPj6jgERLXx4dqM0er9U2qA5GNwpZh8VzN/oNYgIH42L5BFy37HV
pvEYwzPkZptn6OdJSAi69CFmw36wZsMvSTTJta9CttlJpU8rKyJXUmj0h825svHUHFZBget7mPgl
RhphU59X74ae7bnPTKb9iImkEZ30hYFLKKJqRoOvzVRmwIZrJHXO6ZeQZeuCIIK6Zc9R5/TVVIL3
ZGs3mHjHATFxDPttBvO2Y2fvgRC/eQiU1ZmHZ5B0su7MRLwakXulw1TbU3zBJl1dck7yi8R2RZIJ
0hRZqMWFnouxMWmorjKvPFcRuDxLgZ8+6+jOZbtL40antYLk1Im4VE2jbugR6UO0xW/gYa8QGYcc
+d/RrhR33uNX33LTGugfnIUB5KYI/t3a/FeN4FNG4tgfkiYEPVVPzoNoB/70jLfNV3MzP5Wy9F5a
d8bsG96zwxYpNNTO1x2DlBUEkJveAxblWU66qTtBxMtgu76qac06H/CqJk2nfuHduPF2JfTeUAYr
6S2GcDhHWHimvIeq1R6RbHVIiUz0cvPTnFv0RadF5lABqeVt7OeAE15xUm6jsY4Qo8E/0CuiYDIj
eeJ2g9pONkrBzEk6vrsp9MI5tCmStni+4xtzhFpGbYYimtBLKZrwSEbzqgd1capz5upsj+bOFmeJ
cD9dp/gZpSf95Xi0QhT7Dl4Wrc0kOoBYbPeJ5BDoyFtkgDJ5OYqRVjOEmZtTY/Kl9Q11/PzjwgQY
olFG3YWzkeggsyiPuorbA8GDOP8eLLC3OSnRRPtNQb8b+vQYki9ysKTWBju7BDk+AoVY2cM8u54q
5M6YfE/LR9JrGAsycCQ/sV+pUlFUEj+y6lg0xnEpV5aHch7ThVn8Zrbzme3Fnq93zVOBxAznfk4D
tHLte5wRfWNlbbPPEX4FzGVg/OXjwVGZIi7liikIis8ZaQiKwfVC5NU6zWSkSryncJYY+OhJq+wU
wySQytKxfwh9zLG0gdOymCDONUJvB+7R7EMwYeNjUGpv40D6kFqqO+mORD6EBkjrJhwdtkjkZM6g
fLdwtA+VPugVpnH1kStOtIMRex7qKj22rY66yin6LZZeFIyuDvsnCuLHxqSuZEaBfhvr3JTuNXMW
v2a35QE9ZH6bJQvzOerp8bfQNLQEwMh9rJ/jtRJudlgW4d8FVSXGYa0J9CLLejoA61P0HlldX4+/
53NveZkPsBbPt96T57DUX1X1ozQ4phSpGhdvfkCAmJ+dTuluvYbIbFkafjlspY2wDLWJcRuzmD+H
vJhNpRfmb1hFlo36IQ0ZWrrVbcEeSORLsIzmZVApre6iAZmXdXrVastYTzGWJRJE7EfPdIAUxFZ+
rJPBfgwCxAGscbeICdsGQ6nYayLTryHWKfy0QB/DsY2Ybr9XXBxPHSCJDDz2Tgik/hbznm2bAOdI
6bJuJmR8vjamEL2L9sDXhkvKXHpPGsfofaEJC5/UvI/vdlIgPyQqBdJYuGozYK/k3kX6BVCgfRp7
NCYzs4FIQWuFeACGcaJ4l+VzHpDBy5AIY19E1vNSvkU1NA649qceUME+YRkhp2q8LoetjgVadJu2
INv6oj5mqQyutmE4V+x6M+40cvX3zFWN/VLChCB61CDJDiTJygeVsnJnJjXibLMjJ9yCOowFnAFF
l9Mq/88nazo8OnkcKQCQZeWy5s/UisUtCGPHfYHNk9thb6wIaRYjQaQrogg3v5X3iIBpCFzt5NjP
yxK0PLSx7a2HigFYPJKOtIaYcGhs3TnWxJ09pLKmGUeOk+9kNdIRPJvPtfWNo6fZdtOszsgT7wGi
n3rp0pT4FGpsiLHpypiA9FqzMeqw/JrlK0BtM+SMx1bHlgVbzsVFalTBUYsZvQ1lCqxbUZ9UMMMn
PU7Mm9NoPwSudgSVmHO+B1uMGxpiHPqEWcx8NkobcIxuIH2r0R97bQh8c0RQL+aCFE5Te2CrYbub
PktU5oeFeaAvdF+Kj9jCStURXrCNKusY4ov7SAsFyLHT5/eMhsduGlFVqlNgUdsZTCXm5avp+3pH
2KCJ569qkS3B55lGhDyuF44bOyU9M6MAovVUideW8Pkz+WrOTbfQmumDRyiB29rATuCxEH4AkzaC
2WL9pno1jBYO2EQfEALH12V5MMvoezl4UU3rt4nMcEch6t2U9L1OCwafNsVwI5oTU/lXYDbsIMLq
ZumKedP1f/EESGVO6hppyVskYNa/LzjXhXaqAIaACKQPZ/c5Xa7udaHsOYl2GvVe4OGK61OuBs/G
/G4D912Xc3hOHGo3eyq/QnabZ1v1xM6IUO5yckDMme9ry0PREJzayCQm1MNun9PYuE9R2fozcvoG
02enF9rNIZSVod98fIYagXRmw1ckDW9naRGs1znUJIoB4ukN2tHcISuv4y5CVS5eiRqIX/pqmlap
0r3WdpA8a2rPfyfSQu+xEeRpscFNotzD6DuaX2rFoOMYJeUJB4R6NSdBjnGkBRdUlmAhYfQvMSlk
rOOs0sJL0UlyM4XlvoZpf0fBMj1GibXJQi/+ZNFoC/Vp2QRH5KfT5cnUtVWiUURtNH7YqiZozMX5
CRg0oQJmunHMXryG5ohO/5XqVvtjYKDCpMKkTKn3np1a9PLd+jzY9YtqeAUBSuSG4Qh7M6rszSA4
tJ2JkQoCzFWSEIwShMzU5VxPLjdat9K4exryHs9r27LA4caAUk43YU3+lHYJc0/fD/1A01shMTCj
FAbpme0Ic9pLjauABL5og4b8yC3P6jGKdB8TOoS9rmnJA3hXlH5BgfGIZ3lbR0cD662AQXB1E6JO
M8u5DV7jcIsjLVcpAvUri0zcH31GuldjPjXPnRhCYDJVfnPKZJ2Sv73Wn5YsDElb8dJ1LMHLN8rM
ges6L4uZHQF00DkUVTSp16ByEBC6HRo9yA+bUFf+KGoHtSR8j1SNA67hy8nA8ewj5P8Huwy0Q+Ta
OX8toRzLA2l1FE6jCEvQAgSeAE55ynLLekQ9Yz/KgqQO0l1cP5/vXyhaj4FrMyNwq++iiuMX10vd
W5mYe0TR8Uui9XNVR4nGTZDZXmS9guech+XWn+VZ7pYGNFBXgjDni5ZG8lRV0mvzzBz3C6KjsMLB
9N+VVsUIj1F5OKRT5W68evpqQXsJ40dE7WPRojoaym9z5l9Td8DQYZhy7iboNWxdsYZh5t6XI2Bj
+nT08amaoxEbmTqvARPjIK+B2EHaF9LCNiGluyH2xIqUR4+rdal3mrD+8EbPeJSAMbYeM7bt8lTo
uYR7ypQPoJPnx172JlT3VmXVeOG6sJ6HyftKxrS+tGkZbUfI075duxw8nBSnEbXw3mySfB10oXG0
uvEZSUnG1JqdEd7XGSMUMwAPxVnGg9zaYY5dZuoKv+5e6kGUZ/AFJ3gytZ/O7aDR+mZJ4N4jcDxl
oSKuMfqKblC6a615ewuk+p67N0M/i+a7FUfPQWJl91QY71ZfElY/OeFBVYgddyPmTi5T50AfSe2e
25GB2ehnemTgVpVubyaGvpoCMtJRO/JNyb7Wmy0zGXT6kd/3nVi5k/zhBbt3DJSZX0VpsY0tJK/L
Ah46uvrFhNaBS21Dh6YrjBRYBd0t9Kw6cGBoMo5Zep6wCflG0qBWloSFJJpe7HT6b/tMVwr601Ki
FkE1CxA4PrIYVoAisvhIKTTQMnhIrCRjd4YttUWxY9ex8YbeGDfqXCh2bmw/1BIdMGOXn6Ls9kI2
3W1KM4DGLfMUtlXOulZEddD7hMmOMK5tFJ2MiRp7OS80GyxxMLfugNxu68myThrtbITO0WMY/SR2
ovuFGuS+zpuHfw88jV0yJM10658sxuJUTnm9nwipP+n5+Go2hrjnYGJ2GnQe8DvmaQjB8+c0gM2Q
SHYuS2XdBhnqFsO8G6WTooeCbhcb5ieFRX0m7kyel48UO+kYNKj62iEVapMIjI3ebCtHdIsfWn3g
eyeNXV8UgL6Nymm6ms3ZVN6g7G3dqdQvSyFsOx0WPDq0+rxpIykcz8WQJpCA6QepTj69SJ3y7Hfp
MC3e1BD6HLOT8M2li7DKQ51ZWqb+LA1LW1b7Fn8v/eSKeWNDWkRPhdP0CF0Cm0MiSYrvB7gQdT8l
mzIGBDQkSkEYpyHdIxaeVnjVG9BW4wif62Y0wM0X8Hc/Q8IzTa9RtQ/umjrRW7lIiK49IPVtp2bB
OrckaJqi7bdaE7Xrnn2N3PV6r+6WXYVROMVuaq0EJWWfnJQ2T9huM1mkM4pSmGV3SAm25Rr5aUfv
eyHBGxLIWKZSSE7O1fSC18I14eKrTuLX2NBiUN9b1SNXNhiH6ITQ5D8PJBfETFXCrzwnsUWH9nbL
8avgRehS2JHUB3FGDztnYLSxKlS2S23MJoZ+QwkKHxb9Pu1xMXqahImWdNzhGvEYRzboYBD7y/12
yOq/SPU7ok00NNLSDPw2hPBu1S3a6hp2QdIC3c4CCroNkWgRC2vhrvXcqB8EaBAGGVeRut4ZASr3
Ob1MErl1C5QLsWtIKhgW7FoW3T5sh3OjWGdGCJTdRvcYVs5zjWgcPp577vBfRhu2xxZyTntvVt+p
6QDJ9Ao8oayaGnJ40vWGjL2saltwCDp9AOlxj3oS0926u1P7vS09Axvf7d7suycXMVDP0b0Zpds/
prriT4TtvlLEy00jevasXguCdH7AKOtCHiRGynYN3xSJ9mzRnTqac/lW58XeNr1iW02YNzQ9fiLG
ozpUc7IrNqXm9xrg7GFtVw17vfxEIyXP1B31n992gT4U7yLuqKOHfADsO+UAFZHZ6I3dv+ZVdCsZ
7B71IoUFSZm3DRKVSUYZ4y2cipNwxGfnzIDLKpsnmW1wiC0JNEuvH5OmiW9hjflp3oKWgqZfQ4dh
pfQ1bFoXO3ClKExRbTbigRLGR/oN2l1rVD5X1hfPxsYMa269FHpd4TYHG8p/PdTWE95eFJuxsRra
fI6jkV9eTn4AscN/ZKf26wRwBQPUsr9Iw6U95JjWHlon44as3jIbCT6AWH5FVD6axojEC4s3Nps/
glvtapwm4zjGg3ENE+NmNrE8plribiuTnQGMN8S5c7k7Ve2ZVrHxUgWKfU3EHcVxu8oaodwE0SWn
WkGIq5VYeZY4Y70dlKudhhvXtl6aJTPRE/mTlunpJnK6+D112GQDDHSPboPTdwQBSnpVsf5tJkUZ
WnDLpVml10qwDwoPYrNIwoPnMc+OunZ2ceDKmHrtm+Fq9qwpSnFpQ8v1ieXtD6SObpt0EvBnovwG
FAepCFFxU6Phmja5rwao9lyt+NDzLH78/Z0I8bZq4cFBhe97imBNPFB/py8zKlEv8stSKWupABc5
5OmmE5t4QLygqFg5l91NkdfNVjFUwqjmXqYTK6jx2JZtlqeyNR/SNv1rZ4A6XUexL80kmztSyn/e
odooXUMSLEz+V31h2kMowt5gvgGWBoUwfwAKmsCJ6dykhnLRCsObkEcwFmoiG/IcO8bw/3F1Xktu
K8u2/SJEwJtXette7V4QUkuCBwrefP0ZVdTefe9+YZCUllY3CVRlZc455i9PjhXU7RAVdQ5/QTbm
rKrEZpEF3o+y0D+xw7q/0b9AiXL8F29unR2yyfnudpqU/ewGDDZMSW9c3dI0ezC4b0upx+sFZMVT
kU+EF1OdOeH4rq5OIyb4Li/9aa/W7KxrG0rbWdxewh2lTynAY1ck3dkCww6fzouVhlu7x6Se+eMb
/2Z6SumX7ELWy1OcpD/JpujWhF0Yu1iezfWsD+4p/LsVcWnVHt7m0t7ZdsKZmnSEoIyvDWfS+9pK
6KC50+9UmM4ZaWj8nAViPLGV05zRnpI+br5ghz1pw9h8zTwZ06RZtwmAE5UHCN2XsadLLLpLemQ5
LSvL6awfDG7Ry5GWyLmjmwA3jRuj51yGJEu1K5yOk9+C737tj4txNmz6E+oZHyGpLUn5q2YVoAOC
IuR7ZjxmpcCCBQFIr51pMzsFlv+GVJQ4Umi/+GF2tIqMDZDyTYYSq8xwyMoWnOq+pROqnFVrLxO2
l2LATE5cil+27kED83qeO70Ec+/QfJ7pnFea/UzkbLFtsKMictVqGl7jUyRvEOEQzN4jKj+ks8Bi
SUZVuMo862yHU3GYsQtAUmc263J8V7emEE0ptSoBPjpnuMCMgkfGFjxeBGRww3XPrWViXdMN0m3/
c3WpQQlRvveN8BNQkVXI4mTnXOawxtf4wJJNIgTxSEk6/RldVh51eqZW9Fecrep9nxnlTsfis4mD
Z4Ba1lfygmDJ+e1jlkpIMXDM1N37mWM/u/A9zgRhwY2WGTBQiKsdKvIAjxtmbuwaSFXVDA4c09FI
xR+sn82LrhtrZkn+o3rFdrMAbQCOp14uLW09AFb6FhEc0dAWzR9gRO0j1hHn4Li0pSMnHcjesQ3i
JYPeAkjlEhbyn71NPWPGjh1ALYiTDvlLdqbUyYmKsrv0o7i9pd7PEFGtu34gj8HVvPP3g5sJFPJt
/UZZHfML80r9Ya//dJYPVbjoZQQePdBSnEJ2eFInVPzRyblBCaqOqiDx8MhSp29MKMyXMizqXTZk
5bOoBprxXAj2kfCuYa1GXt8PSdZu8hjwv6NTr0HhXfW6mbyLGuRBq2NKzzrTvp9a08G/kHzh9TMO
1NqgoixrH3b+EO40DIacTOR3DbQ5hu0Rm9vY1UkCNq03ffTbIwDFDXLtGd20D+2qm5oHYlC7+yF5
+H5Hvb2MWKWqiY2Rzv6wsRLmaGTNw5nkeHELgHXHnsBEEdiHAG3WJnM6EBEeggALH88Gzg+UxyqF
KNePRnFvPDJLbW+pxI181nh1ce8+Z6VNdCSSwBGoxqbEeIziBeUxTTL7GhNWDk7cXT4rl/o4ctrw
ZGmhAT0ZvYBSSJA3k7El5EVN/8br6oPByfsQJF7ziEO63E1FlG641BCxpFG3X3KfvkgfUTfEIVgl
eVk3VWxv3Ni1dnQJnefW5pqp7ehX8EPdKjZRJMaORTxCpz7Ed1pZVI++I9aVAxFd7Zidz4S38sDL
ETOCL3NMr9oYdI+GVtWvuQR40AebWjoBtmM5z8KhmwekB8iXqzsM4qtJMD4c/IuZFT4wRjJ5vl8m
AnoscQHGGvYSoTrqFu/Iqjmqbn7Nb32CIXUHyqy5tOkkLoj8lzHdVykIyYp4GJonI196HOcG/dS+
vVcHN49E+59epVPKd8HdZPU4w+Vi08vFp3dRww6tYHwWuiBXaxevqlN5jDCd9AkPFwRRYkXVK7cO
wXlGZ7VUteqfkA85LUC8bHAm1R/MTE4wz+rxn8lieaK30G26qkz5Z4HZbkpMkaza3OmDH2J4d0rs
Y3736pt9wewE21ZTWU8wgWkEpQt68CbMtlMLJNZd+kvm0PTJPaZzC10rSgsGlsbAMb9t+/SuYnaJ
uxNvMGwgyi5AE/G9GRYc+eIWCja6z+82eJ4sH1X3Udt8go1sJOuz+ESlNJ3z1OmuYR/ShsuQktEc
IFur0Skk5u41imklRcNdOlXFi27qCCESSOWc9uD+O8Z9kujpU41SJCjmxz6d8wPhT4y/ExNVG8eu
a+W16cmI3HobRK15b5vDWzymOF6KQVz7Int2PWtBA/iUykEOfcT6vrxHHB3wK9MDQOF9vmmmZJlU
wb0mtvKjMxFzOR2ZT7FaRR2r/unheG9i06U7S4b4lCKPt8wWp7mofsh2YuVF0wvjwWE9t8YvFCLo
RdRCNSERmhCtE9vEvRtf6/6Z+gpW42If0yH8k81hcjthhoTpALFDlR+xuSjFV0QKpCTs2NelGwC/
ZYwTtNnHRMY0tHSRL/hdmuztpY74UeznfwUXc7OilYgO+dfYbrtd2TA9B8FJMqha8EvDyx6ndBFH
s6IhE+ZVfrQlw0D1rAUm63VRZslavWfKX3leGHuOhuPvVAdfKzCUxdpMDS2N+wFLbNO5+j5t+lsY
nTp4UusX2KYEQYg64rgRvf+TEdGUAMcCscMD7V6bxa+80iDk9zS7QnSiKv92WSJohkXSbVWc7NLG
5lk9y/N+YVpV6pua6cploG2RWN2hI6qcNAEnMQ4D0ugyF/ehnM+oHgt/02cKnxJKBQ00ZFZuZndF
JZ7VdWcCZl9F0divchn9xcHywJ0wcsLiVRj3RHsIIKhKBBKFfrXPkuVV94hZ1i2ZbFwJgZg8y8GR
ZQw0DMYW/5N3rZKvhYVfOLSCPckhLu5SYR/8khjhcXDuqtpbntAkbIU5XyEbJ2s4KeKtwd+/C20i
w8HDAU7wyplAPuQa6iFxDQO63WJtvt+LcSJ79rxRU4rsqHsssQRrx6S26+kZjnGxaReNDkfYpASx
JSn2b/5AvQxCmiTURErBF0AuZh3AwzE4JxydsIfkg88o6fZMvXSt4gOEQrD/fj+M3WydLlq+nztM
7DiWwz3V3YlaPDzZAKXOcJ85BZBOcDWGXKxnJ/vUW7+7U3eWfOUQmHf2SDFXU6dZKrFcEbDiawBs
tSnO4MIv0RU7VHSABvnSzU4Zb8IYwfKCOyUZ0OW7DMoujGkIApVz55aImbUBihAvjFwDB3OkgTuI
Q8QQFekl/8f9iM1+p4SHbc2dvgf1Um/r0m4eJ+PUhom9Vv9UmDF9jtoMAaIX3XsTESN8n8mc96+Y
AsTZL/2DOn14/rOdDoL4PfIzu9A6O14ePbhdH1+QPNsrIewBmlCY4l8jsExYCA/apodRk2W/hxSE
MoAbBwYsjGc5BkkiLCrAO8ZjT1v9LAz8rzFs89Xs1OMBWmZJB5KHsgqM00A7vfCnJ7WMAKJ5StE8
J/A6r34dMvmLrAxyQ1JFO08l/jZ+QoSQiZpVcHrp6Kp1L0kWJBdVtEYzGIU0MNZTWIsPLcAHI7gu
ZhSpV2EN+ygWPhjna2Q2wYvKhbIz/W8vA746klKOYTMg1rbL7pC6drZ3zMR/6rzRzq6LTSk7TUJc
TVsTYC4M73MS0RvU53t1EWtdcI9kKFtN4zWMs/ndL0vzmC6YQMfI0z/4qV7R7/xuEh+H+/8nCbxd
Jak74r+wiVaLaST3yfw+J/kf9VW6dUVfNbfbg56E7r3m6DnMv9o/gf521jQO5jMzGNyIGxAU1WNZ
NZJDZOClHHui0KhriOyofxGDW/4cxhe6g8YvTPIcnjM3o0eULndOEQOh5Th2R7ZKeFD3lm5hHfBb
krDUS0dW7pDFHufQBCJDIsrKNsb4fipI4FwNpMicc7bsWmu8fQxLfAUhix0zF7/lkxbExAOrSbLy
+qw+tBO5AWQLLTjwiN6rkuTY6pH2x//y7RS9y6j9ke85KG9Wru0kz2iZDxl7xKMNSJNFX8hYA1Ia
woYbUH2VvUVMQ2rbf6nwSnAtfyIwQavyIYzpja/zZKIkAW2wqdz4a/IK5yMsS/Y4EAGQM4b9LRiv
dYr72jVwL3d80r7omR/52S6pM3gwFo4qAyD/MnJlgjPGEKWNVzOUEqRohCXIpOaEji8B6jHRsCli
lPRa5ZzS0etPIqhxLwGWCUx+yNpJT3FZ168hcem6j5eUWUh2bbnv7h0RhozFrT+sC/0hqTwsXnIM
mJuGhyU85nay0yMnKf8OM52+cbSsfBpwMfZSb6A2V9XXEBCMtgb4Ib5+rTku9viokfnT304zEJ3q
PNU/Q9PS7lvNuteMLNiafsNMjpNZXs3DT1HMpUk/pCt/joUjM390p3pifTBvVbgHNOJiuA4ZcuHv
SKSvEc6UU2zRI6QE6x6RIZby5l9+kpFUrgqb0VuShH9jTMzP4SRnFC5bMg5TQoEazC4IpBd8cFdd
m7DgtWSfzaj9aHlbb5UfzNvRhVW3yL9GvYwHhN3Hdqo1yRLuS0jX++F2XLKHdH7wmTNHSKBmewWf
1N0vEaNZP7asLZlgLEJViOCogrHYkb+MEJURkmaYAeHR6zTgaFWzhq1Gf5jfhi4Se0ireOO7yVyr
bYhE1X8b0vcm5SEj0+P2qtW0aLU+HneGBjtsZfpRcL4t4TCGkpswGJ4wvrkZjH5WR9d5SsiKi0iW
Ue0KAGKIxi2sJLJ5oaZmiEE/g0w4+5vK2C2qY6ABATZisCxMALO9myQxmgX79zD33akg4XQVAMYT
jGPIG7ETZxdWFDU0rfsHuENYTRmU3d0uZxAGyX7JUDaVqe+8NiNaO0+P54M69BSs+quqx6ZdkqJR
kUb7igMjW8dJZj1mGjk5SHBJCCIXy5AVR90Bc3NRe8vMW06kUJw2ZZ0a69Rv+yPHBncV+DrE7DLA
0hk93o4J/Ejk69Hxf0DfEj3EP9XKmjaZONFQQYCIwuRhXOJwk0uy2VAs3gn5GgufhlLAHfCjNUrR
VRfAnZcS55we0LL3XKd9wkfq34ckblhopgZbJnt3/UK6rWBG4AMYgaGUWj9IQXiIOe3Cj/BINilG
iZ/yZHhnFtNxUl8HRmd7XxFScpOCD/Ww1fSq2zVLqz+l8tdlrl006JOZg2bexaw3tY/zFHvG2enq
7KJDwALYGh4cw/rqlrjGkjfh7aYDMFz0mDPakx9nDyIxGsImYkyxJOVYovIv6dzn1zDpdM7gmfhM
SMzI/ZIs0nj8VL+mNPLfk6Czy7p6Xt++W8YhtliQWccDrWDZvupmzt6+IK0iTPz3oLOL91QvD55N
XlQd9vrm9gnd1N92kIMf8zWMinaPzE+jFzUpXY5ZNms1TDLlREk9+5+XQcdPTmDpJ4BIUD++k2Kr
MK1yq2Z4eUx+kmfTrfpWSGtShk7W5DEaxvo6cWwkz8+sgXf4GpcB36mWxM696RLrLAt+NyOObAhm
rC5lKLYF0I2NY+C+9uSDSPu3tq6xh1uEW+NXKE8Mada0EfEJ4OO4lWj/syFPAlDFtu/0ZucZeb8f
ysQ53j6R2y4xtdQS8nOkVnjsnSY/40W/atqUvURz8gTsen4bR/FVMA0O4uG5kiOJegylO5ewGRsL
npIHgVX3HsIF/zKkGtKCpWQossMII2n+oQQe3+4PptjZviaOrUz75lYtLtKhNVouwiHrQUmKdeQn
8Hsw4YxB3q/F4thojZ/UATgN6oPnwM6APXGfgbm/tzsnWJdEGDCGqB/NME0v5O8Ri5yIijgagA2t
jUVFlX2GRWItwHuAUcobo5kYkoXf/DKzugKD2jOZs4N2Uy3ZQjHWe1xemo+yojmOS17sBwcHl+eD
Ic5NZMZyAGW6CExdi+o1rSwN1xsQHdDEhINV9hOU5O5u7ukNtNRuJRFxaVZgFNYzILty/b+16kXk
bx19oH4jtO8yOy2ZEeKnJsLiKbR15zJKNvnIPPdf7yxpGAL1YgGBUidE4LJ2rZVG2y5Cb8+6ZB2n
ia9t8UrnGVtHsClya9ytNX8iw3lyiq+UbOwGdGlXtfqdhaMcpFzk2AetqbuN6kvCLtiG7EoMqxF9
r1RjcliuPuqA7EqXEdVUHaDTH3OO71L5ySBuTad8Ww7sv0YtnqraMq+1m38Qa8OGCBAHYz3qv7ZF
P5rlFK+e3z1x/NU/g+WK1l3KtgDfqn3UTfv2iUUuy8evKsS3G5W9eCumlrvaKINDVhrh+bZyIVh8
T7LlwdUovWh3gJUytXPXw5QGflDddVOxnyg03ZM1kh3COVXZeIYBM840m8V6yFjBd63FhN2udJPI
VDwDDG7/elp/DZxufiRxlFC/Of4Rj7NxQt+eXUtN+j6MBtSmbLHXg2tzvpg+7HLCfx5UtOEKdMur
BaI5+jQHZLabtdsRS9TalTe15k7zfqG7gmmal1lbXAAj40IHT3OZMMyvbWaVDJaZRrqgNh/0EIIA
kd38m/Lk0cs99d1rFmJRPR/GTU1QZr8kX8woAYj89y1QTecRviYqt6YgHyQc6V/VRKaSu3W8nT9i
SELpwBQ498zrbaaQLmgQmLSVNq11MQQI4hgAtxBISjB7GP+E1viXNk7+BizwL0tIploDjrhC7f5S
ZTmZvFF0Und/OkpqyECkgNF4Ly3a4tPtBkHUg9KeYxcYwNNS5d6LaojApCCYLXkeY9ZKg2QXIu1a
uueODgN/Ssb90tnJg+bp4f1taj3ZqXNQFomFmg+IoW0TxKMzlyz1aOdqTbpSTQFfel7Us9iD26Se
cQx5vPUrY8vzj8gQ7u1lDB/VA3/f29eEQIEZHrGnqbnawHW/UpY+7p1kVQC+OQXFXzVIbge25wZ7
eD1wvYxldwICD0N+GpttLZfPLDGeY73KDn6alnBHiaUtu/moyg0bTwKcXZSYYUpMThmwDpQcs3Oq
KPByY3PbklVLXz1wpdXkR1MUqnLDIeWMm5JJ262zPWnjwxBB7cKS7IzSiKCjUsehP22V7W49cPRj
/NL/Ihz6VSfxebGz4ZJPRUv+6LiHrLi6SX/ckp14wKM/C0IwoRi8MqXD6yTHhnjVLIBkFZMdOfGJ
Fq9btTqeL1xg72XsDtexRnarVaQO261GCQJYG+DANE/IxpN4q8vvTD20GbUmvXTIOPJ6DzUreQBO
G9MJY2oFIIqxU2ilq1yePI1BExctPLJEeSeMoN5JPVMPgTH9e2kEGkxy+afqPVER6OuJNtiUTZxj
eYdhfbr1qrwBtK+tl6RkyRsLGRnm7hJPM/Gc7ikV8XkRNn6PkXln2iHYsWbP2LeGn0LORmF1mwE5
RY603jOg7KT6F97D2yFBy/P6rsy7i1rbcm+DGI7kFJNk1LKj/BtC6INJhm759rRLOVR0sGY2Q6wd
nB6Q0PcDdBoO6DrWFKsYarYXD38iJ5HJ8j/h8bMcREbyicCkP7ZdTrRv6BgbuDpTtS+9o2O+BOYw
/2J1TKOUnYCOHEcug5S4QM92ldelV49kkg3F6/zLGjduO/2M2FoPSlHxPdZaPKQhSYDcP+wAN+sB
9zVareGtJVJjQbf21FJ2PjdxQcBsGhxu9adLzhCm+YE8camJtar2uYrY0zPpySsAMNwOGAQd4TqQ
Itog8rRt3cPdGM3+sTFH/HE6J5qgQhEb0ixcLYOV7gUwezWSHWy+kT4jtWupUlqz9Ky3i2lG58TG
vKWeTfLlTDv1EAfWQb2P9z8krpPNn4xyy9ijlBppgkB/EZXZXlQJXxX0sN2y3dxq27RaakJ1MMbz
X3h48IL/WIJle9sojloxbIVfZEg56aep9lppM3BIF+x9fDvU7tBZwZCgb0wr9/N2d+QBdlJyEtTN
pW6z1LbIcM4TRiV85AeKdJrbdHLWZTZaFyrka5G4DVPSiU4cOX7O1U3fDSQcmLfRDkfwYH0A0d9n
MBMUZB46wzGZmz+YG+adMtlidQDsIIuHwarStZq/i8QJ7hPyPBhmm9laF84zhPkERy1aUxVb0kHb
uZAzf0ePq48A3oDdRpyqHXSOzdtsQB5kkgOOaY8zCJ1EcuTANamenevnv7BbiaPNHGRPvBMzVDVp
aT2CC61wWk35OL+zJr8FPhPNXFvIgstJsdGHwt0sXsxvbUh11G0fQD/9rEpNte3gDaXopiBxLZJ3
1YRRzRvD2RkI12hGxuqw0N3GaB5FYr5iJM+O7VKbx3HCsBZFbXmvWjIIxWqq9/lqgZP7tGxUVlrp
x88DU8Rd2jgDCASp7SgmjK5eO7wUAWD4wOYUOLT1Q+QQVcl3015DPyYhJ6thKGVetUUR1K4dbaiI
MAfMSSAsAj0sJ1D1en+a31PyOeU3s2J5ZlTY+wRntjHhnsZwbPNh/ozM+CtIg+JildmtbfzdGXa6
gaaaG9ZEseLZ4sC9wP5+QRh2qKchvsKwQvbPBHfdTKV4A+IJuBLXz37yIPXiiELVpdv4QOAz+e1C
mnqWst9X/jHSavGQ2RN87BJPftB0C2of/Fb/jr80Anaabgz7xUEDR/XBZNBvVmWRdi9lYW6M1BAn
fB7FQ5VzPL/VcHOx8CUy2iytoN67sy02YZv9rAi8hQOoFQ+2a/GtJR2Foq+RL9xSjXugBZ4ceBIU
JLQq1I1kp1W9maySmDQMEC9d0RKQzmAGjActjKgef9cWOAjVCxS6+16nnIJQCCzlDt3gWoNecGkN
ZLyR2Q87x0XpoV5WnWEjhkpXXUJpr4ayS155jzKPXp3D0flgljSNO7XPLxkcZ4am6BY4uRsEReRS
J9vFxbRh1YU4hnSE8Ihh19U9JIfaIZG6jdKLLfV8hd32B2NhpLcxoo0S1Y210+MXqKxLO08IA2Sf
PTEFUUDlpxZo1aGWqw6MQe+qhMCxXI60HgYi/s6f6v3gAm+ogXGLbtDFMiBd/5wF8nXpOyerQJmk
PlCSxFo8ys3BRo7zr8Keo2czAo0d5/g563jWrnPSIUTqSAu9et7kwWVqOTnA298KktUuan6uxul1
NXdrj7MGmE1Gla0PdBop43A0hY0B0ckdMF0GSC75o6vxoFpJM69900vvxY2T9qIXfcxwo8JoHkzd
rnLd6amadUGuWCQ+Jsf69+z23mTHu9g0HUC7y3wuKaq8NMBhhmCEidInN320AXrpnccJ8UykR++3
wm6qylZmv02bmK3iQhbCsE1i5g+tHEv4ZLTsUxa79QT5k26bv9BTCQprrToW/hAtFDVxhAovfCMn
Kv8xoMn37MJ/x2YDgMUBgzw2rXV1SP1bGXURPUs5NDQ58ROeT3zPmER/jfANo4U0kThO9YufpXjU
BVAYGoznLmBMByh7FVaEewVSYDDETXji+9trNOmvGk0IwBgdiBaBaPG/DyLx/72M0OfskDyYG52+
MiFqRCINHgw8taFgnZy2NAzLdYD9bFtnkLLwmy/ewYvQSirDjA+Ik0XAA7fbuE/4ZZtCf1ZzizTC
dI96ZNMbkGFltuK1rXpP39DjlmHkNkYvq4+fFzMKVjdTfGuioZxmmmupBZC28J8R/o50XRMKqiLA
1jg2Xn+FWj55qbXXclLX8nKQowAYfvsaj9B6lkKzsQ6CG7ejappnDPeErYmaQ7ZkDnD2yJ6KCbER
EodgGcFy0tpSD600D8+mi11AunHp19a4cbtoe2sNUcOewJpTCE+pg2PFQmarXvpOOx9erQSlppKr
I0lb1TaojttZwovHZu9zbOVbGqtz3ZefQe1e1RY8DMEvxOPOseNYhLUz2/G5oiuc4hG1ATFHqjBS
9ZB65hXs6+PkDyur7Vad+eHT2f8MaGVtZ613jr1ekOeSgBYkcaXZcdPQ6yHha7Pgc0SwC/FkHt/U
hqsuZC/2ii0ZMskqI0SSmaZp/xQ+h9J0eRwt88xpo3gR8+JdHK/4cpsuvjITj7e178CMtLoBAHS+
ZnQUERI5sChVEmUTEkbboJByGCTL+7wU7S9N82lZyVeNX6OIz9N+14PyxM4fcnCR7nHWsm0lnKNS
PjAvSV4tmlXrSIPb3froKjlBnBcSYm6doZxX2G1NWH6HGyyEDqBLdgdpPn5DEotsu2au7991/R/V
I1QPlRNdUxLX0BSK4ljpiTinw9KAyBh+qqIxcK32LEbnK+QmXN9KUNZfhtQ4U9YEMrt3tP+3JCNK
H2lUga3gBlPPvh9M7OIkI2Ft0srZeuigh63JBPR3iRQGtwYDexy4E82u/5SVztKZP6yFU/D0dwzL
+VGDG3NIfJ3UpbZ804cBdijn44vlAIBZCqM6d4n3Y2wG85QXRLeHJqcbpL8fmI44ZerG7zimI560
jCksgsiOHtHxTxHRbpqkc2LfJoWjTmjBAWFYRdnCFyKnLZFOC1a5dlwPxBrTAv1pmKvqwQ/stXpV
0Gm6hIYpDmrdcUva4HYNUAlf8h0f+H6phXlUTajJav7RAtTL/nS7Ngw0bsouWhOwsOlmOlDTzK28
HYI+30S+g3E0iWsymDXxQbiDvQnYGY9DQSRxFGDeue0zqOFfv8/6RPxU9Sqx698DUrN9Y2FIK8zo
Ty2dreohTif9pAaQWO2RJkHQTBvtx5QP8a43gcF2zrQdjdZ/1BEF0xUR+T/hcqVrKy1wgw9hJ7R6
EhF+jJ5+NKoWHF6bXBpo8T/66edteqejhKwWt/vbAh/XA9rWmhDalUge5MrG7N63yasq5CCNxweP
TKZVPboBjv3s0NgIVmtaVzAsYLkVxVp17lg9aVARng0571cwsjb3OkGBZRGBUkjZxYo+3+ojGkpp
GHXkKUORVJYJbuBigz3oMrSGkZ0hSVB3W+1vbSP4SLJRwOkdje00NdN+RHt2jcIiuBI1zaQS3JNX
mzWGmyY65whBOJSjR4nMYjwqtwaLJhknFo0HixIkGIv3ZhTWD68WRy0y3bfE8y5RaDm/sTNfyrYn
l8n0NkOUNpupeIM6vbHxkV11+TPRisnA/fkMneTLTB+k5mmjhpJB1yHlw1558bWlgzuRz0f6707t
Vj8aiwlfO/YPJolk+MZc/9aU6TJUR4lBVw3ZKhQdtAvqQXXH1ZCKnvA2jvUjsVwClLgBRkALxP52
hnBNrrSEdPVDbZoW6jdpy+bIs0rmuCKqAHpnApdpV8QI4/8NJmhb4J/LyofBDppt7JC1ebvkq2rZ
oxyF4yMlaYljlXduw1x6DohZlO1f9mB+3QrT0tjcQxAEpUMc3F2ui+7gSUVxcY4sD76yFBa7mcYO
mmCUCaU6xCFbntSSmY52PvrmFhgpJWdjor8dauY3iwWBNQ6A3JGwVA8ch6EbTACKbbNxL0bTnQza
TwclV/5WL2e1Tl/GtxM2SSuN+KxDf3P7aLRxRGTtpWTKx2N/DkRn7G5lkDuDSWEqlR8qRwYkTXOJ
iy7otGdKmXb9/8xySc4mjY8mC7ri6GxOhn2vHmpnRvFtwGxXLwe8XYXrisusSCRUeeRppN5buAjs
zh3i0UNpPwjdtPffDQn1TGCRWxkzmjLV6VUzA50TUD3x/1NyzImzzfZW8Wmunq6//16ewboIveKo
rpU440dvDSJgGjA6bYjs27ay7KXW3E2XUGO2bPLQ7miO63Ti3tSzrBsaPIUEGI3SED7rBkpHz7Ie
1IM1gGrNyzB03hMjjzZa7uZMD8UbamBQN7aRxpch6eLLmNl/c5BYxqbP9eas42tYB9Rbj2RYWi9q
7OHX6HNYSs61n1e7yinNc9rJiAb6cbRKzDcnjrsfWZZwZJkS8yVrp5deahBpQw3bLBo5xhBCH699
DRhf1Ub12a/jwF8XmQ+B3Ed4a4joSfrB7xj/FS9p+VS2oNdLMxzeRwul6Ax56/ZMvUendliN8r3b
Mz3bjAb4YtiuKemxl9sUFVErUZt0yDhEpyHHEHMg+D4Jr83g2Ctyy8gw16L+0k7+Swvp59iZsQFp
PKqurSzb1DOHoFbKSoCyJulLUdwPzy3hqA9OUt9euVZZrzkpzTMyF/Y6xB8ZeFLVOWxabOOziQRH
HYHqjvuGEUq4UdepPVeUnfLvXCpjKrUcmbp2F6Q1OMwOhRDC8T9655WvLapqzkj9zDR0/mOUNdwt
aSHvQ5gc3UJlXw8YH+F5pLSCFrER2fK2BOjZEciJJz1GHhGnxJR6dDuYuqKUZioc7ZoJdZtnRczP
5BLhtdZnpy4Pdn1wcQuk4lXSRS1OBKq2hhQCq2UgqCSAaYRgSe3jrWWXpxJ0P2TepSoOGO+w0rIF
2wByjpZduN4Ni4LlCzaKZb53oyOYnUs6NyRK/uJMOcOSdDD9yTrdPpaoZ1JABTzviho2odHV5m6J
7NpfpY7t3DXiCz9QwiSmTR6EfNYGBEu4xcqJDHOnRjgzkJiV1MFdLCO0Nl2K4OJv3QzIH52a+FR5
sEXvSBiNkkoZC6zr1Bv2eUF+bJuA5P+myjXa5OG3wGlI3iZTj+g4yJzhZk6zc4lslcZxz0/VLr+Y
u9JRauLpPSMaIZ7S420FuJEZTBzkFLVQzwxs3rukB4DJlO8HW9i8qUSn3Q2T4ewzz9+yTUreFkpZ
9VCk+EVaOO5Hu3lvK058tmx2+ZFLfrA6IlLncDKJBSHc1fwpOXwNkYTrfPaLjfnfSUOcxdV6yWJv
L2oTY2zt2JC764nJTf8jtowPLfWmB3d0f7OGrfjj6ZljIcO5mFCYluiWSIumZz1a7BPhFE+CvsV5
8IZHNYytZZ6UepbVe2YDOKOwmw++jsgv1s5qVp3MTrxOSSu6dTPIYT1U6ejAQwHGNJYtBce4wFPP
aqhhzIylOsu0+u6qXgVkC6KNliomTJ/WegzKEjaYR/kqT3xl5xNeEc075rIP4+yJj8SOXLKTCE5y
bNZJpXmOjAEmEjFzWZGRXqKGLb4XBBfT8i/AYKpPV7fJ5olAT9e2CW6d/uYxknBMV2/eTBcb9Y2y
mGqfqnPX0tMHa6WtVaFtzk76UPX0G8b+ruzj9rcw2zudAdu74SPQ9dO1mlQKPROHmqke+yz94Ck1
pk0o1fqpl9gro7SutRXRmrHtVACiNdt7q/APk+9w5IvS3zflCRgumANpe7rJ7YP6qyd9825qjomm
xZdv1hpYnPHCLRTsg2V6ps5tieYjVL1yKoZLrYHPzowiilNINbPhkTfOW9/vZ+ZlToJ6R7No2jom
EbcabfONj4Tyt+j07MiEdzwYaf5WRYv7lJA0tDX7HOkX9UPI7UZp25qh/0HPFe7ukPgf+HiRfzWU
p3P63Gbjsjc64Lomw20gM/6xWlAcGKl+ZpgPar6fuifVCU7hgDF/WifMd66LD0og8Sh+NZcvQeTU
hp4h4fHe9FrGkG8kEqU3xMA8Fw4oBocI91m3PA98yQ+x4W4JbVie45C3hBQBRQvmc69mcqmXTXKJ
WM8P//NsnEgRGIUkjXWxzrgRT1WPGf2cxoQV5y6NtlYfvIss0dva7f8y7d3TSiQFDqvhzp48PJWg
/N50E+lNjQfiawz8/+PqvJbbVrpu+0SoQg63YI6SKMm2fIOyLG/knPH0Z3TD/+eqc7FZJL0dRALd
q9eac8y9kcTKT6dIZog4XM3eTD+5LzlUzT1gFluzzfOIlclH6VQ/9ZZqbeqxJH1djpUX1cSIKJQ6
nUYHKApS6yhbBtHkvFWo9zaD3vSnxbLHmwNIbuzcT6Ogr8d9Z4ZesE1hZl+iBg5tpeDAqwMU9mr+
jaSFH+3o3N1h+i3PD31JvnVezEJOSNGLyEIwuBuGq9x+92yGR/6/Zau3ubhIq6g3rkYyRpcE1Wvb
DO0mUdCvK8jV5eAPf0R+Gp1PC1stkSW6eQ5rusCOXljAP20D3AwoCjm8zNnlGbhcMJA/XAquVZIC
JctCs90NByWCOVV5lboNx7H+MKlZGEq8q27WXOSSiUYpIVbNHXbRL89hPCub+CkIlV0VIYbFZ8Ss
xFRuhMEH6WamObAfkq7eGgj4H5ppdJelLbX3Yu6RiiM9hh9XhTrp4clkPpkNTetisFI/HTNMB/Sf
MWjQxGqyVy4J64Q3uH2etyTMeMAbwFlnuP2Zl3oHYOErtzEM4Spwp/5o5tTApB1jTWJbRWY3fBuN
xXh2ewOaRpli3+H3rFUvKXOkFPKjyZe9Ww9nJGcXxYwDjPD2h1w+ZdvCEClJdX1YgHxjwIPWGdSc
EwxTr/YdkYO+adqndK4IotA8eoD/8xdZDqfDnmaSnJflmvY1eaW17wP3LhXEcTn/wOjhvEQx3lwB
VxjmjvNHNK/zeViziGzy7r1PQ9HfjgXiFDbL0Gh/i9B4gG8c5tP38iqvC0DqT5XrFFsHW/abrjSP
KBz+pIklIJLUYhRDHZiH/Det4H76ueQjSOD/8jHYd3bvsJaX9yYiIYgOj++1KTiGXqshwYtFtffs
11EvXyxZh0FYIEYpEqs+7Je4CO5MZ2M8BQZGmdhJD5mpHN3XxUkVwOxT+zXVI5aWTmNmW6ZGCjJK
ebeG/i3O9ODkdj0wMCuBmS3rDDPlTM1ZI7hwIsO/l2g3+aD1bUAXOCM8NA2Xr4o/72ZmzniK+vBr
7meLBDuO30Y4579Bn1tNTtxBzARFw5EBjDREgOzmxbEx9D+Imfr7v/flS8y974WSAhMR0in5YKbL
t7k0lfWtwO6MTdWRTxWORUaidZHtzbCjSz4qVnwABoDqn45n5JRA3Ck45Igt+kXs/TmPXXpZsvKj
qreuZmrRKIXMGJY/DBLADqLfNtpWB8rcFFw5no3gIE4Un5itMZ8RiIFGpukGXK0xZIqi/9TzlMum
1MKjPs8/1nOv3LRL0yi3YTh/L3Wn/iTjURY9WmUSH7HMMNDFob6NgGvYLUAvskP0PZdft5r0/x3e
ksQJ9m1b3Oplqi524VwwqJ+GHgikptAkghfAFG1QiF4cWeax3NHjaOqs3HpV9EDd39xU0Xg30Wxp
KY2TwQ0NlhmdfIDC/urS6YO9A7uMB1tX3nSqFS83jVwXKMxo4KQfFlpWiiaPr15o3z3ATan3X8v4
TUx1uocH+QRFenQ03EQRITPJm1LHz2rUTNjaWqQDqjJfB1I7fVlxDAPaW1BxdKh6ql78YfmJcVu5
odut7QtdU7e2R/sJXE6yUWfFOiROPl+RYm1tuAl3FCTfOGkilg1FUCaHX4RT2DqOkNrqjWpTFvet
9WHW4yiWeSIlHJX2ucREqqPe3UsVE3unkR7OwvaKQJyxWJXTpRRYBRfrs8/x/gdqUYz4w9MsQHTZ
AEYWHJ67I0Bnei0Hbx2sYVQ4JQR0nvCex1uodrZQtJTQRVDKLqaC4XpmImJ54X2gdXgy6oa9dXS0
I77y8LjKfWlaHfuZXD25RcULp0ANKOsxg6ULMzXNHn2xvBi9jtEvw9SXFPqTTnf8wqgYX4pFoliq
2Z9trMc46Ni55CBuDFT90pnZZWzM3apoGis6OENsTfdCa+xtYKOOrYjnkAVe3Lib2p66b0GWnfWo
cg7eWM1bWaBz/tyMBhZ0rq8vV5tuRWEsX7R9y882NP7rGLxd5BQDSYdxria79BWiwfw2Hn97vWDc
6NVLTbv+JgWHAdhm5BTd9JxoJLnLAcBUACbSEExuTQO2atSVx4ArUJpfXIwfZ9gE0DsMewTPnRj7
UDwrVO5hKRnP0Nhues/xjpOVxS+FTSdLHJpQdr9JVlLD+KKwiuwCXs7y1TQ2CXayslPcmNUxqxxi
fxqiVNcGDWXGptRMAnBKNd/LdX9OUGzj4TEhBIQqC1Jib9UW76kbIxwIc2CZhFc/cxCJ8Gerw1n6
sVA5ojOLocibrnOAYxx9Dom6oHof28McDCz+jt7/YU2Arl0iFouKYpcrkDj/LQJIT5G9LEuwLTHz
7FySMY6xASkeS8L8c6b3Zlp4jtBm6LuUq/VWeE3lWwMtb67T5KQORucHiNuOOvYiZkoCgzsiLq8p
nqnNI04VAIakfK60w/ayCmFnNPN9R/gYzSPz0XIE4YTY/Vxm1oSNGiA9byD8H7haOdMoEY0PlDvX
TAQARuTGXe06Y4IxkdUlXhkBrCrbId0eM9FzabTR59wNro+VrDt75XJbnelh/hPQBX5aMo3+SrOb
VH/KG7IIJ2c+6ykhcIYUTCnjVL8qiaGjxmv65xWtK3sXGqLyBi/zwRjynqa+lr1i534pC43spUZ/
7c2OYkhYJ0Ygy4ng2XBeUblzS34W+VI8yGc9mKpdrKCxiwotfVEKw/X5CZKvvPvU2zq6sHkgqBA4
9jkL0qvT9A32DaHoIh7nm4VeeBcbarh+vEYRbtZPt/aC6R4G93pgPJGU1Qg4HKGKNkyoFcvkvYhU
cBkQb7RwQFMixhGSOInmkOIzJItIGPabiPFzXE3OqoVkFlyeh6L7Ib9LTatFGDTCR9/h/j+G7M54
HgTd0F3scZsg+OZywwnNvrhZ3zPRIzZIUZ5sIBoSEJ+daLMG+6GqorcxM3J/DpI/ZOTFb0Ov0n1W
Ee7v6jD6uR7/iPANdvxZR7NMNfxHzIiHcMTRI09Xin3F2gJicySWxxm40zeJWh+qjrS91tLhO5K6
+gZ0lWj1AAtiESfXqCfDTMe6yzClni/EMDyhp1qYQoHD/uuq7oloXSrPONOuwGNs0t53u/SvjjjV
0oNskoU41bYW8V8b2S5be2bQuQCAMEbW8RD2Spj7XZN0BA3yoCR5cEXEd7SF1ky+tSTLF1AEDWlW
+iS3M6atybN8lUGSXcduqHzGda5ZhSGDZxGBIY0edck0tMjmktsA66DV001N2kB9yHGSaod/jEiJ
j01Q2vcsD3UMX/yguT28eg5ic3345qaGd5faWJYE7ykbxu9VhdsWk6/nr3o2ukfWtVWuQVAtq6D6
b0veW/pLiVqCHuWS/e4q7cDoK7spU9Bfh8F6TKSr/DGh5ATd8MYdjkyiHj4gFxWHZYTQFaXFQWkm
NgW+XV8f9fRlruyZLC37KLdX+TDGCYqaCtdnWv6aO63xZRmB4AjVpdRTJ1xlUpSqZtjhydt1x03T
ob2Tcge+Q+anlH5+FGtQxESTUz7IL1HT6AFWqlaTF4efeog1gDOSo5D1aOIkUFc+6JOHHT0pP0Yz
hbkqpDUOIop7hAHKQTS7VdQcq1MSw/1X4ng/FXSHpGEXSh05J/Io7qhJvaVHF6fzeZ200SImLgaZ
dQkRaBWCRF2GdxjQPKcqgd4WWHL54BBvBcWcduBQdf+FgvSTRIlCQts87z1B+imX7ndkbK3SanF2
IN63ABrvHPZCkGtutHNrOkJ5B84DZiL/0MZzrrFF9lxXFRzlwzT+XNrlvT6EaZv9Kvv2N0OI6tcS
VPfe+yO1JWMXZxczjwVo0NOuiRNynlE8TMSrwKeai62BR+USKrl1U96lREE+SEkLgaeIWx2i70rw
uttkDt0XmvVYjcn5xhLG3o4q+pWoyoWdYuZ2L71LOWUxKdfqlWwV81udhb9HO3wyYre7qrSxT/Ey
fUm5uTyvRcSl+TpahpMUjbRGaWOq6YdtA6te6pcQLASHBKiSHzth8hkSNIukV0Bs4IzVGdIIq9+m
NkmWhrJcxyQ1nsNBXTDi5L9RKlqXMsxv0tWx5A/ZQE4Z66nBdxbX+dCKc53msCtWRl6sfUwtIKkm
teiJy/6Ah2YG+UAR+FSqoKhYe1tIP1tZ7RtppR7KA+38+VXXHXBosfPo8+HYV1740GotOI99lEND
KuOd4c0NFxcRIPnIKS6cx1+I/cHMKPWvKQ0vyViDVhAT+3K2NOIgqfBl0VTQrfVR0XeIp4iLWnVl
euU+5FzGNDHeQAhiOGtVvoba+xr2S4YXXChyWpwVRWqa14pOycFNapwqcpASqt1F7wZ6vGAyyIjK
4mMx1vaGlpFGXNlknaeFPDLMDsAGcpatekZ4j4JOBAHNycvCkA2nd+ucWhG0UXuY2335NBRBM/lg
0snJiSfy1Tz5ZGOh10NsUROQKsTSoHwzzZ6j+0hvUb6MXT5hhyhFW9TiVAxox6/yB0To9JUFc7Ib
UHut1jtT0OXWjijZ1cN2tIi5ctT5KQhM8RNFSUAYMtAxWVtkGnDquUbbB4VMYA9DpQUBqUfGHg1v
upP1aEdUagC6yPdorx/l5VhONFvWv2VxGm3nkpcrOtSJkgYv2oIE2rbt3zkZEi+RsrTCuuFtSdrz
dkObLnzuBnq/unqasxKrjLkcY8Rfx9ZTS7B+BF6FOoozb8BFKB9cdLHrs3/vOeJX0xFTRgVJavvv
F8BXHclpvHTTXOIVsB+j1A7EGXWAeCnXY6CYBkG0Nosj1vk70L7SxU/OUt+4xq/BKJSHBjfKLzSV
YaOVP0OWAgGaU6sotkWtOuE/LkXmT5GoCDHi+n0R51fESqrAjyLUFy81DguNmzR0c+uZjjKhO9BD
N2FPmoK+VL8px8d9mLfpN5RyKVDEFOhAqSsMtkCKz/vxaM9N/ZUKjYuGjsZHv7mHFGf9KHT4iXJK
6fR5s18yRCrVbKKopbI4Rl23vGe4aX8PXUcrJfCwtmJ0SiKtfSxDzFAZNPpZRxm/iXTG6h4ZCBiy
bBSRFFe3ejrLTiFwav1a5vY32c4M2varDBxHpFExPauG4Ll02cqGhpOFOTXOKZ9zQozo30VuCORh
saZnyJD1uY3TzFcMKPS0Yl7SnI8X/M1J63SfodrwYakgs4O5GVDOAriTKwgFo3EN0Aq99PAU/abv
XA7SjEHl0tSVjKqyNHr8m/FUI1vOqKTTPrTT6WZFKH4GPV0FTSJB5UmFQmp2U49s2ZsOS++8167S
H1bbHx7324CA92k0q0tWNcGrfACv80B6HN3lKwWWALhJQEidlyivNbiVv6pOO0l6X+sc56XC+q5k
XvWR47H5ey+WYENb4rpqtqlwRPvIpaOQlyT2nYYBZOKC4tIA5m0zvH0/pxpkY0eodd47+/8Pt9B0
CDFX8RhYhZ8JeK83nSDg1lTnv6tSTsrrPz2DfEYnoC69q2URs6ImkOvDPm5eWw3GXjMjymlqvX5N
PKzIlae8qa7pPnJYkkIPV9dkOJqYaNa2MILPdj9QnW4JIBNE2U47LHFyXFrd+xkqYBE5bhd+pTcj
wE/h6GzieNk3NZoE4gqxV6u1g5Fb1Y55UfScmIKCgXYRHbzem+4uDUrU3zF1lvCKLYWI2iIHKzPH
bvFj7kXfaNrsUEQIbnNqYwRCwm5E625EaxHNPmjo6gkpCzUlcGMJPJ4cpsB9i+MLpWlZbObfZtXM
jyyYHgTXvK5Ctp404KoeHwAciEgbGVGTyPywaXS9KB29q7U3n5odKdOB1V3UsPimKy6dFcspNvmI
3s3JQxNMVdi+wEYOIZEphLC6XU6GFn/fNXKaX9bcFAf5SvVUOjh5RgdWvh4ITtz20DI39Ojmq/xl
E1u5JWTx89VZHOsQM9tM8vxYxeZxWE5ERIKX1jzd3S9Bk25l2dy3yjYqrD1ob7ha+hxuI/Cyp9Qj
6mk2npyBsQcn3qy+9Hje5OlYTrv/Pcj3RugIoLmbh3y/FJOCtlqUs95y7sp6Riy1O6S71mQS4Ee9
ja3fg3a6vs6T8ffUpv8FBWlta0XEv/LNdnr9HJV2cy7qOrqS7MF5pq9MHOJGvG2N/hvLnf5q2enP
Bv+Zn2Obu0pBvmGgrE/+jzhoRXSx7AWArbDE6pb7VeoLCd0MMbZRYEDYpUh8W4vToeIqXQL7oNo5
wG9c2WcjMNp7hjlkC5QoIp5J7clYDK3tgqz1EvcZwbspWahr4yNUGg7semr7bOW/e2/4mOss3VlG
4AGs7e4hUV6vzhK7h1ElY4AQ4HOoafZ3gjxOiZkbtxEcyz8ji6rAlZ7yxyggAAsjPf6r7owc8aHI
miJIsLK6GKYsYfT0FFCkuoYcQ+qKQsLoptjYmFlFSJfrfGfLVFam4D99DuJjtol+yZExiLvG6Ulb
MUP4rrZTf0GDo/wxlUXfSGDR+v90IA0xk1W7sQaJzUDB+G44ET6L0Nl3rmE8ZfUV6oMPwz2hOCZZ
rfMHo+qv61MVJqWvnUKXE9eqANDtPOB7FZNeFTe4nLcGg+KcaceAiKWB6BiKt/dcOjkyJMWDpnds
09heX9oiMwWWLY5vrLo7J08+sg5t5MGAxHOU0EgErfTUZY6LVRuvrjIr1wlawwP+w2cjjQ8i1Rw7
w8mZhs0qQoXDvxDviwiPMQPqJwLdqn2ich5itEqV0k3RRprMdCPEMySfJpWy7Qn3us8D6HHw5kBM
pbg4+Lk2rJqGKBGYP0/BNADQMcPygbStvNMzPMlXi3grCbnawqC8lNbwJ2IP7kxafuJkVzlV5tfa
pPPPsZlWVmSh5ENkQdnCr0GoiXwIXKzjxFhZu3/v0ZNOSafAGzK4VrntEYgdW3oEu/UcVodMFUcL
qWatgZ4q05/S0TfWmb1pHfDdBUKhW5EvOBqQFL8XiD8SO3qetKd1F0Unckj1dLovU8/Uvc6ze5oA
nOdjOmtz5+6LZcnPFmq/k0His/TRIosgnxHAPLQTsTbPiRIfCMhmUmp67pNnIMCMvJALU/hZiwz+
iGcF5tlcLJZptaUJIPSuUagsWyslAI4r48sMyCKRVxHSn0vWt/auDCZyaIVnWCtFBred9bidU2S/
he6ddY0Dmtl4LZmtqboTeFRaYxq6JPGsXMxrklfaLqugZtCb1p8R/4IlBNboz8xmP+Iif86d6SDv
qzKedZTIQl2nBpwUkHmwXcKFSZTxzbBz9SUO6T1xKS9a+pNASmcbzTYYeuNLCqoRce37GhNeZYQG
fDRBWJjM8TlxsJxIILfnYdRNlGvW4nxe71G+jN6XlX5ADPXFnsnCrqec5Gx6sYMVx5/J1KECTffk
UjyFQEAOqzy/yTCVFeN9chvvxiC/vAOqvQP+LJ8VGt67f8+UsUNAb0KwWmUtns6c1utrQsArQz1M
NtmiUtRV6+h41wUqy0QGvR1ZV7d34Fx6hn2eOTU9W+jSmMhYj8Qru2dawt1zAM3qlLHW+Q7FnlR0
OMC7juhtnF1RdtNa7NHQBCO8eDExLyoRvZb1BT6OHWfsg+feKN+UpLY40OfzsVSXH4AN6n2NUIsE
3SLcuQFLiqIBoZCmsKDNEcZ5kFOqvNiHGY54Mvvu3pJ8D8dYecHYnB+iSp3vhgZtGAvBp4Pt1Ufg
zMWKUwO/JMvZgIV5jp7VOv1io0KoYM3WG8j1cUPzN4OhrVhvo2/8ssviXQ7lLdXtDqyVwaGrW1ZK
+OLHnCnSfu3wIENndpN5R3ib04cWm6+tXVUpuaroU+qYxiD697RYyFPSJmUH5XC6AK2G67O0T3n4
k2ZMc5ATBU9/xS8GHU3n3CHbuw6JMZ05MFVrBuPWUK+Q48rtedGRA9R/jzahE/5XuHn+VGL0s0eN
gEMMXnimzTFeTSIut6jXhPu896xbBxrhpTKhTcIA/rYuJ3FIwomwUciLeqwRDTC0qo+1S0AhilWD
3x6NF2JL8k0qMgxGjldkKc+PylCYlYgJpMZk/NzxGRImw2mcIUR28Ow2xQ/jdZd4rJE3DA6t9AVG
ExdAchihPaIDJVY5EoH2HKwihTzovnkOY+XDFYqbgsHY3lnC6pgmOSfrcRku8ghWf1ZgyDaeWIlZ
d6xXJUW2ojWmR+5JTZbzojOvtPtmo2cYZtpy6TH7ZniO3W5sb4yaWyhFBa0D4yRfyLc5DWr7egDy
54i+hxzZa5qC/BabsHwrNuqXacHgNJEeceoCKBG2dSkK2JN2hXJ2FArAfw86oDKf0Vt+ME0h54Fa
cZItuxws2L6tR2MTEirhIw0jvyyogifKsv4adfmesbhGNqluba2AxFBVNMBSkT/RgVNFuApKYFgI
OSURa7+qjU0NEdTs/lTteDyuuzW5PZhzgycrUiEdck7eyr+dmBy0BvKuki0ixUL1JjEGhU6wT93N
GizQ8q3s6zHk8yWxWfpC/xojmiTcaPZiUu6HQFw9IkY5Y+DQGgzV/j8sjQkGAgeMjpndeitKlll5
cdHaEmRhhI3EJs0bVunsxZzcB90K5U3UlpSkfiUYNsSJVvRT+dmVYaqe5LN6QXhkjocu1ZrV2yMN
Ph3kDtja9Y8V+0pRnlD0V/MPPUVTRstjD2JQew4hXPj8zvl3hBFz7dPzpdRT9FotvbInCdPHGr4o
BvcvM53XMBwop6cr5ofppQu1AGv1wjVfitBs4pDkR+a5ZN5JGAczaTId4aLA+RzCwyS8oA6elhOr
AuXSHOS+4E2cVYr3IWuV+1ptTLQXJ3wWQ0fQpxTjyQcNPv0eHhZumFa1z72igQKY7eijbirEALX3
V2Set1HzlGfqvFWLwNnRKj6hGYbR1wM/AA6QcXRRCDwRbzle3DNvEMM4ZTKG5zLn5kCBG59ADkEf
oc1eRSQn08e6yc57ZAE/WC+vWLFnASoutsuk2qSwQjGgVQVmwaO1fSPV2VDaB0V+c7bt4b+1F6Yp
prfPrtBqVB/kKZzXoE/+WEWj+13nmndckObdCCpi2yZiEaXJ0TGzz1TrEnSfY8DRf/zUIAM/CiJS
Qh8rzoxElv5xUZPFoMULjJsSwb3W40eSLjZDGf4aghmhwb8yvL/8qWBgewECtZHdW4JRqcaQ1h4k
E262bY/2XFHSi2XFNiwcXWoxFAc5K6feAmop7xiFumn9E1IR9zTUDG1cPMqcXXT3WVPAL0r1juTf
wnh8j0T3XiUHZWWn5A3SwMklZK0Z5rfacAQhMXVJhZPnBKHRnRcDVZSc6s+07e/JQvk2QgAuS/dJ
zk/sBslpbCcIIcRMJXaGR8Hh66J1rn6oPVP3eTveJpTr6T4h43eTe9qbUVvBrTP6/I1wRcDj3vgY
4KXhNmGGL2VcC8csUoOW5zbpKC7bfDoG6pzcw9R8yOVQd3FV0CUBdyNqnF5RySwlb3cbcEC/kRrY
c8+9UPs5+6iytUuGQ+dClwCzivz08CgddRGj5HFoYIHQoKBW+sVV6spHMtiIaDsm/eX4a2oJhOd2
eZYt4hYwMK5MADS1sksnq8Rq0NTnWBuoq4lnICBpABXotsZjCrMR6ddwcyKcvoGpY6oecwwsq8rU
K6cnogKUUHOe9QDhRE+o+zlOSmjhQ3ZXHfg9jW4szKCncqso/ykIv4iBsz7XFaODkiS+9XTf9VV4
5bx5nEMzPI0WgzCZokGq+LAquFKhUuETNtf45UD53TPbf28a54bsuX8J3UV9r71vAX2k0/r9E/Ud
HNa27jBmR7nuaoA6L0QjR9vGceytXHtlwPdQjRfZCLLxrfrD+FHqWbT3Yrs9L2oIhwRc30ah6f+A
fAQKJS+crXzpTaSzMzKv+SwTANbiu5THRrgk8yGnKLplmwr/7Ad64fhUocHZWYGRv6rLAkbH0wnw
sNytHDRgBD6hoMZuXBVwmyDDb2zhzG4WczpJxpm2qIB80uatn2yoGhNDvNhtvi+1ZtxmqiCkoHcL
HcgBkvLky5fyQTGB7yWIIfRsnk8OuKtDVLvzHgwvCI16zv2y0pIvm+NgOHfjh0r6EVOMp2ImRnoS
heogHhw7mc56NXyPRQG7FFFwHfBvWP8zTEn/lOnEzCoRNcZVkb0wvPgl233a0glwu3elSWgfC3V0
jjFjwn1RkvvdzDhLYmd5OEbFPgOWRDqM7Mp5ijXOuIvHMVj21lVzIrpT7ntdSo/TnuF+djW7BJQP
P/ygz+rZvh2pschfgfWHsvJ7PoErqyFn7/UYQT6hoKFpm/eSfsa+pWMtlMzVJm6Ua0l//Kvvy9cp
8oCMVTH0f5OIm1yHQxXjOYiDorp3UUhLy3Dtq6frwQMC5oPkqPy3tpTf4+06yyc0Bkdm+eEhnX9B
uWfc9die/Urkvi2qNWzA5PxMwrneyim9q2Cf74zw0bVceJm2/MJUWG2nyCWodcr07bol61oc7ORk
Mh1IqOhjdF1iTunNxvQEPdZvSOLZ1MJRRz54furky3D6bkR0iWexPmUAkLHA9sohNBOY115zktbf
FJ+vX+fecleWakcG8kde4hIlLejngvI57uKH2g9PAGt0ZH4UHjZjWxFCFd7ylmkjidvtXgYrDEZK
KnmYA5vygPczK9EuUZ9UR8csL4Md6iezxgcrqF91BuSJVBb9bM2Lb9um8V+aNC9SIwsnBK5l4Xin
wrFBeWW6+oQxm5w5bKQpa+1RRr0UDcDzLirUPfJizTcIRPU1qR0gub06lE5IJmJVs93Py65pB3s/
xsZW1sm1SYMaZLmFeolOGTjcdw/ahm8rec10p6cyCZFgAayCKxZaM1l5Ka1/i/ctuph2ozUvYwtJ
p7USCDrgs7dkXXUng0o9SVO0ITnN4NKi1e4p+YtnKKR2GS6jXzUipdEh604X2uppGIh9Fy/nIEgJ
AKPYofXQNKcmKcutFdsI5N23Js7oImpo8kRyq9K76CaqIGJg4kSfNoEeVQAMuO/omEu3sEWU0KbE
+y+coIYZlA9yQNHOhwAuNULYvmcU00c1oH+EECz8bkdUkoLRGbZwR4uZzKzJBlMKNzY5pqaFnwdi
pLIZyl5jn+LMXMXdSVz9ZZIy9ZkN7Z4pDWF1Icb4JBy9PSTlbj8r1deomfdgIPkIngZWoADypa85
ZMMUDqaEfJgovXoobc1r03budp01rsBFHFYZcu6pOIOwmfemUz2U0Yz5Fy0Jveeo26QzeR82/+Ct
iTFkN9TTwl2IasQjVHa7bjeOVlTvbhNcC4t5kZ0tUCkEsBWzeeSbS6p8RHm5TxbTeQMuNJ2CCRFc
b3INaK5OzG4i2pDJa9M7xgn/1qEV+l7XDEBZlka0rVXOBzRwyIdC1HOL8O6ewzD/IXFDU8H/0TgF
WahCFlLPFt2AiYWMZeiqNhBEBoqOlYacOV26LzyPhExbRb43vgeWKWZtff2E5ST/mYK/kCPayEzm
vSQZqgzEgJkhy7e9ila8HuMu0ap+49n8+YKLg9XNX8hC8QroZHI+3dbNcM4zUxxgpuZcDlWyL+qF
3n6ZI+FFJ20j94JBXWZXTlm/JHEJ3ajp23FDLVoYI3GS42eU5IdlSdxbAyjmMpRcQrM69g+zhnkE
DTA4tjF5lUMWBr68y6woNDadFVe+Wtrf8QXaX5RyJ0VZfjGpR21BQPmpqQ13VwiAtJKmW6tZbpWl
EhbkTvopQqS8qZ38z2AO+jviE+wqDRPRISRGzm4yikchUM8LlngM+T9XJePQc5AiO+Kp7abbOvRE
I9rvgsnbtnkQnYt47jeIKfZy9cwz/dNZons5ttYbTLXi0AFs3sqXST+CtQU/5Hcu8xcvcfk8BJZE
jjzxb4bAzU0Oc1acHPSJAWLZhCYwmKi70FAkHYhE15fQyC/FqCAlEa/iqiv5gUmpBF1n6KqIFxQY
FzcY73bpIPzyrNfZCNUXaUtLFU67cbLkvxWk3wNAD5LfbzKSFtzucmN2jq2cW8PN+vZdPmsnc3mO
FtYu05l7Xyk6ZRPbvxNjCQ+2PVekZImZ/VyQ8C4LWWbqMrqqA+FzBN5G+Btq+52etqQpmzqNlNYZ
d2HaOUdPS5ZXBLIPIxqn+6hneFRy8+wwHL9VqqtRGIlZ3oTj/rjGNDPfiEufqxXFG6l5W32CKB9w
qRwi+jhjEhEmJS5c5JMVLTYCYBULI4KYsxQtwXDh0KcXtAQ4vXXr6qjeU4ix5TlMlpoJmwGz24Iu
Iq/ShKyLHWf595o8gXOWoREmh7i9Oarxxj3J2KQbP0n40x5VhNYfuaxNXDIYAPiOMd/B1KjqO4iD
fie1C/BLwr3RFeM2Liv3FlA/Q0AakotDvlbSMgiX+0KlBGdrAfoajpioHQLHNkVmPBvw0H/0zkWN
RrgTwFTOQVx/5oKSOKK2tIYzc7kBCt/ddUbOuYauc3UvytahTbtfJYtN07IxDskpbSFjiyehWjI2
mcdn6jiTCtokQbF37ukEb7urvXuJq3CrRBPFdsWI74LTjgEDBwK/ldQixa1pWS7TtszI7JEuJOhj
HeAb9wqQVMQe41WSGsG6YcYg+3+Kludn01Yj31HU5V1rM0IhlZvaP7n2UJ5ruhz3ckZ6DyRjk+jF
+C6foThDIjMBJEo1Lb6OzfSy6mSURM2vRR5hsFHd5ElRikPYGQPra5E+iTmPugiSz+zY9T7DBLQZ
lBxVZbVtrGL87ZYRwR+BYKG3EzecO70kC+alwAjtDW269BDXc/AKHGC3jioDFOfDcEtrrf9gKVUO
jHEy2L/unVUWVfdYVEfIG4wtw/AkS9hWpVEUsNcf4tm7gP3VmRgypjIKGoMUjgplbYNDYCTsXfpQ
J+Cm1C/6ygyDiv066J3QP2vPekoBL/LgVIiZ6FS8oePYDuCv6kky7Z34lcZhujNLTFV9V70S4238
p9D74r+CCLWMAbOSms8KKeO+7prVRxU52c6FXXySTX42H0gmFgQcp6MUNa36xSZieJvLyQxLwMSR
N3wO7PDbJOhgUJKbTQMedgQrc2ptMoiUWtf8CgmVRJjNIkLMMO0W7YC+becm2FZDgby9dx5rxVIC
llPICUmRIt9c96NP+COHZo7hVNKVXHrADGyosR/nnK4cnIOvM3UkJd3yi86QhaeIRA/RdL0GnhP7
rZLP51pY/kVNcFbb+ZdV2bjnSLeQrYGxc9qnrOXAM7Qm1HlRCbtJWdxhFG8hgtGLtmL9ojhLhSAT
NXZCAiP34vLa2WbzVDAS2xKEu+zqgQ5aWX1YFtqlXNfMbfz/CDuP5bixtcu+yh933IiGP0BHdw/S
e2aSFGUmCEmlgvceT98LB7q/qng7VBMETZVIIpHAZ/Zeu2mSu1W/YtQE61HWI24wlhKuXn1QWLvt
K5JwYqdDAt5lFzGq3ikgBW2lm07FlQFkXBo2Miepl0+j6Tki0+S+oCsy3922XoSwqNa27Qy/n28L
QZdTxI7O53B0akS1Wr9RutRH712dmUwo1yRrm+dcoKSzO/+C/0Tdd9P4ByMVNcEyMG+FFtPEXPDF
TZaehtjwnvqqOjnGml1TGq8QeNZto38tw/KtnQlYZdefa0sTL6VXoFa2D/1YsIyf1/SJluw9HIXr
2ujKS+xUxZmNqbMj3kDdNtB4kCcM9cVr+2bdzXZUDS40uK6NNmbRR83W3lzWT9/bwUXCAT4wS6xL
OE9x/PngjCQ2Kpm+yQM0tIVTm09VwE+dYv8LVCJ7v9ztMNs3+7KHXMAYIpkpjNEzBUDa1uohRZ+A
p5zhrkhD44NJ0MMKxfilm+l7omDQKK88YXycRPbwnKSEfD7PMTBbMlFPCwgGs0PMr1TrFArlFmsf
GGOIuwRN9CoWlTqlHhqUqt4zTUROJ9fkagr1usvWZLTE+3jWpEQ/BE7x3dBhCV5+hB0SqTVMGSPU
OVG4y8z2EHvVJwkY6xgIQ2PNhm3RGyUizQ4omV0gfZsZdWUYqHCVjAP6wOqhwKbdKkU9ogECurvw
qvIEmXqZnLHWtwe/AkjimtVH5OhI6jDeg9xsmTSUPQ8t04wPteW++W36Q9rONN0gmcHJLQZQLiN+
HxFpoD+XHtHKQkGhzqaqBSqKDs6xSNPwiji7JprzUVfsb1JdWaXOrkT9VyKGO5ZsQhg1W+6TvE+g
lm02KNRSNisZ42M0I9xLs1fDJIk6KllOz83jhDhj4Somtl8wb4MX1Si4L9CPSCts38+RcymCoqpp
vsLqI/mPtPsFd4TqhJUDFtbUGNhCzi3ofNCUYG3zXnzzTLFKrn6tia9C4QnaxhUyQDztKx1HqrFK
fG5cqg4PtgyM8VPVaB8nfrtMwYim7XDRTNdlFC0sx3/mEkl/Ms7ZlzszJsf8piI3pZmZDal6LdY+
EYdXvSrZ5BrtRQ21fYnTp0GaqIesuWp3HVAtDuMnzRqM1b/+63/+3//9ffhf/o8cet/o59l/ZS0g
vzBr6v/zL1v867+K5cvHP/jUdR0X0q+parpuEFrkaHz/+9fnMPP5r7X/wfPK4kRMHbbL2VAdFC1I
Iza/q7Eyu2d5UAYS7iukdQf5KY7q6Z7pb/10lMxTtvDhy8x24P3QEN9NQnxWE8RZq8FNHnq3MvHY
qOnGNJTykg/sIZ1UuOSZmDb4zvlgud0Kum0GnKbyHsucEhnctLiUeF+m6you251WN+621s0eFEuQ
rOIQt0leRuGK4Xv1JVbLK0iZc5ab9Q3tbPFRy29CndI3e7qTQNHf22z++2aO3FT2PKa0Nj9nBZFo
w3xR6UyNNkpFNrLUz9d+AG10qrCiz9t1pNC7gG7hMsZ1jVI/HiDC1getyY+/f1F0+92LYhmaSciu
YWuuppu67vz9RRERkKq4FKxZZ1dRLybrwI5yuI4Bj4QNfKjyxxQ+Q+oz/7TM9I2Ej0cQFcsQ3Y5A
bFvOcDcMsMOj8izD5HBrHuwy7p8iWwwnAra/SYch0cP9tqpKntU+0br/8Gfo7vu/Q1NtRxd4wmyU
VKYxX3x/ubiy3MkUkWdIPGLzu7Rn2A6QFRu3384vVItlNah25nAR3qz4SQ40RoRtq6VKJC0EP9/c
LBuidA78lEszq6fll+IwN/epayQrK1OpEJA7OJr6qs2VP2MCYNvC3WWitB5dEzbPiPZDBjqzOoDz
Tv7tvNtEgWwRem5xmWAzM9jO78uI1grEIEzausDxnDfPNqgZkLROcMkrJmHpGE1X4durJuWmgyKk
xwldEoEIRuCO1+EZs6LLqsl9dEBbPyRpZeFIm8ssUZCyFMdlspLYpSYmEgpr6SiGaV0yaL1Mvqc9
e5N9i8g/95nffQ+UHilT0TOLmX91GgYKk9HcLkMOOUsb6rKgUP4Tb5X7Ng3sd5ciVUEOyWqzrU5j
bwUnWshdATdVVjq1jTlFuNyGUcC+LSXYSOjOoco770wKpUdL0iB9tAr9YBa6CvczeqLmVh/YR+/S
ikoU3G0Rgk1W6IM84Vkw0oCcDQqWkBSSZ2AfB9nHyUOZEtok+8T535L/hBIqGNDsCvZwld06p/jD
5qmx9YxJ3JZNZsROaq+aE9PlTqhA72k/G1t7jSE1UbFWcE+lwJaosNVAqDpEYbFJaZv28mHTBrgI
Mi09kUhMQsHiyHX9cwnDeIcqNtloPIaelLHLz1r4hpvSAgJWG9sFShKMkwOHEcijfHwmjrWJNaGf
opmUnLSxvmJaboFpAopjmyUsqGnsmd0OfTgjRvdB7Nl/aBMtYq+DYOraT4E+70XVUb8XRMPs4tAr
9otrM7b81xQgWDP7Zdgn6/RVTF7rJ8FTFLTBrQIOvOIuNS7DHtOehxJu+WYx6ZZKwqyKBtAW/WN5
H/V0cmHUo/qnJWZWIcQO/r+3pp0Ve6swptPyCJIXkY8Hbd8u2nkArTS/ZOcqSELlU5/UVQxR45ZZ
RsdsvuDhJGwc4QqbtoOpldWOmKQeODt+woB321Y2z5pqjVjxwQ8YTOGW0DJq/49dAcxXFlfGqL21
YnRuTD6ND/Cn3mJGT/yuM8gw05psLQlc8sD2j6Dyasz3v79Lme+fgJamCodoaJt7uGs4rv73m5Sp
k11amYO3sVOt2SCJyXcU5dFO3kmUDEWv/FSeVKGXtzaJDzki34sy9GiIh/Kr58AzX8mvDZydmR9s
4F+c4vBCWhUW/1olA3M2K3Q+CqummjDYKAkC2/lTmxTOddKUysa3v5VZgsrNY3uai+2M//7SDtM5
jSvjaSwDzK5Vg3sLsGkRN9wVgV5Xde+uEaOoJDiPQAkUkepA4qE7hk7A0Fcwt/eoULa/P23O+9M2
cwUM1QDa41qcOEd9f9qCrGJtGOx0s833i8OAxbu9astpBPdabxxHZWU2pgkWqBT3J7ET4Jj2boGP
lalPcpLjWr2dbMQ7sPGZca/7Mi6etaF0XyNPfELP4V3l97JgvHnxuE9U7eiGU/OljpBij2Wengdy
wFZFw0Y4msPOWrjXgO+QhE+VvYQA9UMILbMTDIDnij1S6poax1G3QzxHUuSlab/AIbw4YxeckCog
Y5dLxMD2AmS8xJvq885DojtHFWkfkIaHk6ntebnTLu4tswMJGU1MZCH36CB5AfC7GnmQVmGdPdJ8
j1kUgfT31FfTsk/9VPyh9aZ7NpycDSbuYytkDX8HSRoe9Fw9m9ak7izbjD630MdocWvSlz6kL0pu
knWOB/bOLLjZROh35X0LU3y2L0zgtZCk//z9qy3mMvCvZSILMqHyRiG3g7rVVM2/v9qxNTBk7JVo
t9ysRBKrT9GQshMfMITXnZ+ffh08VoB67n0ttN67WB1jca329lVFab9JtUh8MjFysGiBGQ97f4QP
orLHYOutKkp97ukeVvLl6SIb1joqj0MxsyR124kOmUgA+88C9p5zehqrilV14F7jSRsOk6PcpJJA
qgtKDY4vavijHphsMwpMXxsvVcDYhLE46oWzZgxyMFU/f+qApPOmqac9rIfie6NXE+oMOzirIbrq
Ktm48ydR67jIHQoyS9Lq6pN+eZGCix7rIwm4pLCIXkSsJOBryOoeE4e5U1WEMkLXv+sjLOoR+jKz
Es+kyKGnvv3+dbLM/0/JBSaXassQOotIe/7+X0ouJ7CHjGJaECxb06EqhriGpaJuxdAE68C2yqtf
wTZnJ7GyLf2zncHCSeMagGjlbFhMEHTIXpJnMUBQNo/RZulFvLyxV32N/0oZGuvYERCqwgKpmFV4
P356aznXL+g4Y54Npvbi5yEkrbE1DpOaYxDJ3XtqphfW8fq9R/mg9EG2KiuBJYMddR42mJYCH4mS
Vtebzouxxs4SExNCzMk3CqT8c2Wn+bwmyuTd5e14/sys0Xfq0xEbSny36HXPuGKfo8417vKgFeKP
aFbxRsKkcdZG9bN84jFuvreu41yHvLP3csc/ULls5J8vz4g8BAQNpWGAFLKFO42aefrS2p8YttJ4
2pgy5RnW5tOsYGc/9ZVzpiv/VDLqfthFUu3zNLEOLmuxlwn5ah7cOdnqszwA9hvWXpQCl8hLCj+q
M7WtwqfEHR/IvfXz4LTUx2NN2gllm0UgU+5RcZrf2oKVC+gdUDc57xYzVcdTnFmvnmXlL66TFC+G
2WUISBP/LL/GhDU8MVKfiEvjuy29HhBNZJPkJL+xH6rwg1CQnNQCqsYiWA1LwImKpnz2fRRKcpyg
xtxwlkZRCzTAtUxBaE0rBvtV+SRnvPZUnLi4blLo0ZVh+2SwN1RdsmwEuQ0xYahHpKeI7qZSuUtq
wlLsI4NEKcQsZgPYMLy3WMUO7pQ/9fhdSI+dHlJxBGWue5IrrjC1CYobkV47QmGiGRjB3Q2Dn4fY
005lOYUXa5yV7FE8HICO4wXPB2wuBoXbvDyFBNWCOXXyg7y4Jif4WinKtY9S91nF1oi0FtzOvBGv
WwtjrttZq6I12rMy+DO/AnUXOP70rmhv/Of1oyHxZ52Dytw2eWSfbU49a61/fyS/1jCM2wWh9nH5
Zm0AizOzjUr4I6pTRltkjLZHZRx4fSbNfE6s73K2q3pVwqYt+p4ErsccJGLfzru2sL85yH5wioX+
U2DnNbCFOupOll+lu6nuo43lGil3HfK2aHZh3UMwhv8Uzpmycb6XZrTR+Fgw3+jLt3zqsH7whrxH
jv8SRYFYyRqWAXpiamx+rT9E0YijatgQ6ehIqTGcndWl7Ync75Z/c3YlIET8WhQM5qKZyCojCoTa
/2gnRCeoRQ8tdLLXOlG3TkDnGib5XT65aWtJpnDEtJn3gbeKbI2b548n1+5N9GwWX5q/bpqJtWOa
GZ0bu7cOzZTh7kRe3Fu1fm+GIT0KjCWbwiKKhzYhfe1LXINqBRY7h3v6kzpYFwFoGauuHmPX+rtO
g92W1Jb1WrgJ7HY6u7ap3GVZH+huuxGg/OSEzRBdStuAojqK1egUEz+zko8B+RGpFPpJz3grw2ug
3cP90WHTiBgcTpOi8xSs4u2kTvhac1eM6ypN/A+OrzyK/LtUO/xCceiFPoGHwr3y37pgCAWazq5G
liJeAA9aFfWO8NWnwSzSP+YPcq9A3SDjBiPA4Zsy89rtkLO4HpoWb5WVP4zZUZqZQ7jXMuSvfe54
j4r17qMpYGnx/1Shql+8sJ/OjD3LnU9ABos00uzGNBy5a1b6JVZsQmmFuhhbQ8qUgxNZz5LkOoku
WIFuLVemmk6n3u3t4/yreViy1nFdBSRt/fsQWEAPbaWodvJrXaztWaZfjMGoD7YNGyqfp2ygbmaA
ZR09VVppv+j2cOxKUdxGe/DWrd3CiPncG6BOuiSMkcxb5cllqrFHCOfdLedbFH6mGw7XeTm1b8tH
NvbuMU6pxSZvO5ZRs3Orpj42uC4IkqeXlYdWTHuAB6if6myZRdk4UX/K9WU+npjJMtaUGAwzDPtu
WZylebPjBlO1nwxCR1EwFscGphg0UbTviS3iu7CZ2upBat5Y02DPCP0dq0/9KeaGu1UaPBeqXTyi
vjOf0Qmro0a8va4whqiKJSUa4+7PQBtI7myxpcEaLhNPbaFkN0baBxLw/HPtsDSphTUiWQqmTTmQ
d5R38UvOjGknLAHuK9R4jnvQZriTVjmII7wR1uiKD6XR+peWhg4Elt1tGWu6O5xgxbGqZ+9baPW7
bCipBGbVaWr0L42MOMZ0b5yaTNs3U2U+ZBCI41fhMQTXcTLz/lVO0/SMUcEyD3Bbpd1GwUjmT9GZ
27R1tHtBfANMICc4EDLxkCk6Vmldhee//goHw+76GP26u0iKZ9e16RpvUber3H4bRH3/vKgdrHbg
n9EjcdXnB3VfNvDAQwigwh6eFsEqBam1g9t2y9r82yL7tNWC/kEqJlG8xuslrlCq/xYERGqq7qmZ
x1Oa7xQ7fGP9qlhGDCAxFAVwXGk6Z7lbKdryz+ArrbLyUxZO3JPHw5dSPiy0F2DD+cnGC7m21I65
lI+s0gmzDQ11fs3HylrnsVsdRBZ0m3QeVyI7IMp8wF/spyOqw2/KZPhXeZh301LUUATocaRk3tTA
6XkmMYZt/CV0Q/9z2PSCxyIBhYIZ3iFy4+xhhNUnBc7ks03e8BkxQcqzLFQ3vy9Rzbkx/GsrYemW
YdJxWy6FKsqL963EQChM2IGnTjwbmk3nlg/LN/qVW+KMI8DoONDabYcSSpB88oUI/Ea9j87ZVNUX
89oTmUaGfPitnrxPworKnZUEzXH+zNH6bA0HjzkM0nWe0E2irX3sASvUNix2Z1C93ubRpmgLbxsN
LUtoPWxWqje8BLMSahoTdAgMIInx+KR0TnPqsTMBKba9i+/61Uk4+eMfzsc8zP3r+XAhEtJcWdTy
tq1q9rvzETmwaG2HEJOlAqvB4MlxjvSKyo+W6c7IfxIp7bjSiW+QOwM5E5YHA0zqSrCE2UouUE+W
6cZVsifeQASBwQgjqzdw0ez7Oy+M0bbMWTfL2M+Ymmf5KAeYuUlrU1xdLXzSiH8/N4hGVpkLJjGY
2HF7I8kmnR2/qR5gRqfogQY68UMbwvJzE4DmsPBmrwEoi3Vu6uajtcGf2Qh+5GejraVPvz91zMLf
nTsLu6dlqFxGwjQ12343KFcCaF9ZRzJNWlfjSS5/EsiLx8DW721b/ChRjjOPLdJDaqDrCcqOTA5k
P+ea7dvREV2F2Zg+xSnsa2iAPAisuiOhBPnwbZoPZ1ULxfKhmU5Qm+SWxIqstyEIvb1uzWktojM+
Btlw0NFsqqnfE3fpl3cPdQa7CXRIqf6YRhTncaQREjTHOuo9azQjLQrMj7qyNyzwj0v53JbI3yB0
YRXT4Y1MQ4nsgiE0AZzGEaMyuDg7/55Xhnk0K0d7GqDkuN4cTjZLXz0FjE44ZGQBRYX1CK32z9gO
0ILKQcdosPfoQyIFAQ7emV8Oj74/O3C24ZYnz7LMqLH73uI850ovee9wK7xFPU6lRSY1tt4O0xS5
ELmWLAapYgyuQVkosDGBgkiVTaiiodMoexdyRu13mEHZr342nFvfaQRdWg1aqXmnIg+O5tRbcNTP
GCP1HXDQ9kRUSHIYogacRlSBGmqBjwF9LJiy4edU2yB8QVkkVV4B7ZvVA0lKXWILoSsh9kvcfBdM
5VNVuMOnLtsOoVsgzA6zN7RL/rMXf6h4njFs8GqRPMnxSQ3L+R8WIJpqvL8+ddd1hTDmuSLySufd
9dmMeZngUGByKuLmLK3ev97bah1OWxYgMxZ3liK7BlFhbKQzSFSzJ1KOPf2UKj30dO9ie56/D+wa
UEUV0gwClRMXm7y3OECGVWVWxD0wA3vWIioKzdckJXFODkIU15r2PHztlYWiYhOnYH4k5SUm7GMr
XxkihZyzrk5wH736Y+zkJzeyLrJJSsbmBUHObdQ64CU8teFLtyZpQCD12x6r1ASyUVgTIn4257WG
IaItKanNeXhtjHaCu3CYCfHzTiMuCrpYYoVZepBiw/4O8F6S7iBXsuvjr2ZSMuNu3OlZc1iZqALU
bRo9FZqTPHq7fEgltzxUAxdo4n0sbWhd/ax4Y/yYY+q9OCnp5+0U2B+0HM8cblzyP/0UeJ/O5kC4
Hvg4dVAuSiOUi40ADDm/Zuhb4SH6be3yWfEigj6aJH4NGUyvdEbUX+0kPqZqgyyiOahiMl/DvCrx
vUbDMyJX5hnzRxlxcb+/xznW+0uIIaut24bL9opF2vvJm3AqWjkl1baLNrwOSxgDswHQ0x5wSaI3
ktNJIJr0aAtctno0DtSA0Y2ZCjhBv/+VBDOlKko47i1r+TXs5tVannsr6eMr4p9uDYQQI2RRB5ui
KuNzHhnuN12t2HcLrduhUVY2dJPtIVUiqtw+TS9gaeZ7psZqFyxzT9bbkz2o+4x68aLlmItmOP8v
M578SJl6csbbQhwV0BXHxf/YBZ9oILlgFgFzaH63UzQHLGOeZIaZwnjKDoL4aaRkkvI+4txXy/zV
0Sdjn8Zt/9K1KJCr5syfH561pIn3Y1RtnRBvatTq3kMAFDpyU214Tev2ygbsLG+7jPMLrpgUrEPV
HNHSp7QoRnWvp3E3kQO1AaXDQh7i3Zqs2eZBRqmzbxqslb9/tf9zY0otwBXnqBRJDgXBu2LA9W2P
aF2bUnxEi54QEGUWVrvFJvnSjXCa21khvNzgNTRVbFP/TBXPuCwZiKSKbrwCOmLJzGZFU3PLpiA/
q10bMnzXi+baqBCDncreihDNtFF8TbVA+YSh9arpTEblHma0XHNLDuGX3/9t/zGadA1kBkKlU3co
dAxr3nr/dTRJuKCbZPCe+r75zrPaezEZ3h09S9AZMaR8QbLXvKRiM/SqXa37Th+4kSFS521hkH7g
OXvTUfEp5HX9AI5UPVCdg7fSxbHK0/S5ykNtZ0OyQfU+OQuEUkLjyazPlwcQ/m5ngw1vVWhW/VGr
7b3s1ZwySA8uA6Z1jNmP1zhzTlaRZYecpgkdrDmdnMi3UfMDN+2Qx9YIxO2B6CWKrOFI4tYch+Zy
WaeRN21Rzf0RV6Fx//0JfK8KmM8fe2KVgkfVbUt9t3HRYeUoZEbYZBmhR5s8avoRyCiDoNHCW/b9
9z9Nigz+Xpfy43hq6aZrqQbqkL+/XKyldDyjFHPLOg79//dwLOhDY9PaeYY5PfUjSn/FfsXSiPLK
9ufQ5GSf25qyY/tT4q+FyUpt0UXFJc7THyRZRQdp7SPi8XXqib6Rn+lA2iyH2eQYoMmZ5hkDi/Z6
m5Si/Yc32H9ehJbOO2wGwusmVff7bZ8ycrUZQVH9rLbZIJdXKB7ewZtqcte+SjekPITcMWCpg6Kj
8O+wVIvTFFbhKSCseJUkyvBEuzEj5S1ja2hdcugn1KlKTcYZA1N101ognhKYQjeF9E6ADbwFveEq
k2OaJk8R+rvHWGFKP3i2+sGtaPojjd0sOjBnGzoKs2GU4jRi05uYjPbm5eON52DwLWO0tGZxQtU9
TRsDgRYdjM/93w+0i+V/rKfcv7fYyP6hVZFioL9dEmxHad4Mh3KGU/i+3PZJP4RyMOcFTEw20UB1
B6/T9EMT+t/rdnwdejYxcpSaviGOxleINPsxCf1Aga3eg5i05YQsMGRAwZupTv7RVOicOzev92rF
PJdfWlk3gl00VVX/7Ad9/8ycZxV6nXOXn6FxTI+dSo69EbxhTjWgVefmVX6EaUVdD3ELMjJwykuP
lr0ZFOZukb6TIRG1BlItDuhjhh4khs35Ro4inXddWKVn12mPcRHkzxm6srwY9HtNuJjlhP22Z2h8
NcjAOvoMULsKsOmQQDGp8/4onUtDAzux6LSzHDRQMfA+dZuv7qTXz6L50uE93gwTjmOfSAN8Q9nZ
VQeQEGQLTEcnJnAEpNZTW6hv8p+zjAQlAJow36Wfge5U3lWKybffv8mt93s9S9NJmXQpLTRhC0eb
C9i/3JNNBd9mWVsx+o7wNCgxckGBbBVBI94V6q+aueCZrce3SXWG8+gbwdWqg0/g/dybzpZJROWT
rPnlAYv32uxS5+LAItw7A7o4U+uDJ3kA8hywxDZYXJgZSnEZejMG6bmYChDObOFTKmSdR/Y8J12Q
EbahdyTskZY0IruQ+/Ai6N1NILz25NJKbKvcxEiNM2LdVgTO9OpWSibrOcqUnW53Caik1dkp70LL
YlExCmY/KG1/fyLN9108J5LxHuIPphqOUMW7h1uDG9xik5hsx8Z7VjpkPSXQbCD1fBTW7Y9E8xEX
zV+S37TcytjhJ0YA30/a+dehJqTyGFseI7dZDU1QFdM2XE1t4N1kTqI8WClrD5WtdgtQ7AS+ULmS
hGzsaw1ntWblV8UqdjUrSRZHWWUikXJZEPWKdXRa5k6Sfth6vrUt66Teosw+MrdWH8AZqLKayH3E
RWZuEGCkz1kLK6YXTffckyS/0SaMcr8/d/p8kf3ttmLpmm4zaOJx49DGzyXwXy5CVfeNOUazWsfg
hTBgEjdb1VVGewC5NHfnlJ4eWNIIk/kY1nEHYLkSq1Jttb01onFIbapIjDuHfshq7pzGeYhH7xSO
aoXQME7h3DH57LzuyZ3v2Glu6P+wdzWM/3j90elp/A08ox3I0s67p2WtjZy7BrNfkNZ7iey0tBkA
rDJtksMaxew40cTUdSM5oogrH9JoR9ntr9UsVddY/cJtV3vNI4/TcBuLT1NrMbJuzWw/mPm0Yxg8
Xmved/PqqqPnvhdhxlY8srlJRDrMffTm9Lg/yjLCIVGiRLDa7vOyipYXEdQDiOclQSxORTo6G2Rz
V8Rj91RV1nNoGtpm+Y+NaPh5x9S9iXGG5u3b0YW9aZbky85AoUocukoUB5rmZuMNrMxrIliWctwu
AJADsKjRL03dIbami5GkBw3O0FGT+M8IN+u8JnvKGjN9mA/uNstgpU/7/FNRYD8Y51XW0vJofmqv
uUZ4X/n2n3Vfpt9VljeKB0yBId8Y5saHItKSHU+uYJNS9dOWdfUjDkHuZoO+rWl4L4PrXFQ8URcs
0teoisIXkQ3xNonACQX5bWTivQ16mtdfEsNMTR+CgFs06fmBtJmzlB8X2czvMx0QtSis5Up0MaFg
ESe7ovO33WyKCHQQmArvd7+2GaA3RXAlQnNddLRyOckxWyKU43WOqGunabW1FWnToykLQ1rX0T3k
TpedCAJniAnrYYOLWL/Lg+FbqxRVzu3XlwIIQisH6+yhaQJj+c+caOh2Zkk4TkRBvknq7ofETjml
ScrfkA2rWO2mmwkwRThBsDMLWB34P89VbnivmBlqUhvcln9i3CjhFL5ozCTWENzaoym2coMe4Ls9
BhqdpuQZUNMwcVpI+3KvqyM9/jnt9vU+BoHs3/oSY3UzC9Udbu2bqhqN7ZA41cEddIwP9WTOa1Vz
i9/KPeFyaNlaEkasMLhE2Aq/wehRKIwQgas+ppkPxX0oEvtAFBqp6j1KQi8Pf4h0GK7qyLp/ItxW
y0hd9GYVX9hF3a4WKWuRQfyZ+RaGHYAnTKIJ74SCXR86M7rgEQ7Pk/lFgqQl/mBsxq9y/Akvp91L
jaQ8GGMVH3ReGc3qHypcrmPbePzKSCf3WZiwnsc+XtGu1zP/WPe/KdHwgZ1QSJSos3JVdfyMVeuq
ZAqjtnyyyV8AtiB/rjzoZPDQu/j7ZY/Rd5lyZJ98JDmeGW5YpDfKbsyxSUEEQteXn+0kqDeqT9Sk
3yk+vBy4Wzlt8yr+UDbYb+xOBcwm9Ck7G8wdJbFMEAkgDS80AsaRtuyUKwmUECsjmTpuM+wrdXny
9aG41K7nHwNlnv/ZENtDPfkw/0WdJ7gnu/5XScipou6qBEV/4sx+oxCzd8WMc1XckQwMlgJ7CZNQ
J73dlQlvJasHPGwO0TVNjemSJTiEeNMGp9HOUQE2RmIvTnESvtTVz/GA1dQEduJoEHEhTk2r8cKZ
wUfEJQ4zJuIgaVReF7/FYAHFY0Ow1VRGxHVD+Cdu/HDlVV17pJQX5kGD9yEkPqRuSEcKSBIi0jqr
mIeA1jB/0eoK61vIGyZmirVTfR0Ax5Cnrzga+osxebusyPo3ooiGrTo9EwNVrn8tnZaqsHMBF5rR
SVPVT1o9m7QigtVAhDyjKBpfuqy1V0pa1QeARdk/lChLg/3X5yybF8p3G20Qj1uw8e+UjnkT5DlM
53T7U14t/C8LIgZ5IdsRHTSLUZBxbfaaWEWRqzI56C+l5fsrconijdkr7am1s/BJj4HpNMmK5WCy
9Xw7IY5FLT4OQ5Ouenh2p0lpZ8b5cJUHKa9WNNLZYK+uHMLSVjK4p0nDk1049scIHsA276M9shJM
2CoRu5xa47E8jnxFCT9a02TsbBfXOZPp/DOJZylNz2cDvgO/5ixFgvDMddr8nKSrWH+60nEvcRl/
sBMEaNZ/wyZ41EFZLpOjAe6tcfyzQVSVsbGjU9tlFnoyKpA0YnLikUSrBKK3YKua5baN0Sq2hiFu
8jAZ7ExxF5EYwDocadREQPrQOLiVWiTi6ldJOJCAykT4H5TWe1KStD7nALpf46i+e8r0ZXktJk0T
eBxTBsUEhGCvDagBf9CIfdCSSL05heDmoGbg9aam+2AbJnys2ItWWQ/Oeu0OIy9D23xfHpg07NVa
eoDHqJgu3WCwBnbSLwNDjLUDi3GneY12MZnors2UBBxmHcx+ZqPdEL3izutvVm/+QfKicpjAhu5c
BT3swNpnxaRT+UbG4iYNlfQGt23YsH7/arCLeADRn55sIaaVUSDcazWbqQhDwIlLukeJ6im7IRcf
+t6wf0rOtUQfXxCO/OT1Bq12VHRLW+FA0o8NM92tb7XOBk3bk5StL50RxqMSJj4IYj1beIaVDmdU
GQCf+Qm7KxM/NO1/skcKew/ZHVMO1x52qR4Pr1yUl25Nqw5R8MKG4A89GtLXxM/zrc8FtsrTZrrx
S35KSi0521afnOUP8MIuO4jUyQHQDfG5AOnrlMyjmoJc18T0gegXc/4Tq0byn4yzE0ZvZeobN8St
H+XZlZ/xInwqMC+caQ0BNSpTfGy5gxK4XhcnQiBQ/0QhI3zTnUUL4RdBKIMROAooClAkoz4EOxhN
ylufleZ69Mu3OoVOUYgEOASrmXPGmkCym+VqOsz4so3Ja89SyzuWKsgY6kr1M7ePT2gRgUbTjBGH
0Vy0tq+v5j2t0ArlEzj4n+xqc/hjcR+07fSZAKPum+hXrQ0ksXaodhqzZJEP3wXOmdN5u6ICUiW3
A7lWzRhwtALyU8fMo3U3htm+CtOTxKXEQ/BRaGgyDFHY25F2fb2IaZ1BXCRyRI0dtrE16ZdLmRbb
a1qqdYAC8Uy2VnlW2n9/JL8mIvIOF/mukSLXssMi2IKQr3dEs7TPy3csgtEOsiJIp0A/LEt+8MPR
sxN3GUFDOlhhAiFccf3VTdbNBFBf2pehhZxjp4WhRy2qY1j6f4yd2W7kWHZFf8Xod7Y5D4C7H8iY
J4WUmjJfCClTyXm8nL/Hf+If8yKj7K5SGZUGCgGpJKUUEeS9556z99oNpq3aN+yDRFSFsdS++ZzS
kuHjOS0f1RWqCimRbU/Q+yX/cRLbBTDjo7YCGqzRtOfRI+2WvdfKk/PthWgM46EcDI7lbPyuos1I
DdLiXO1b4JPH1Ib1QTNKi/i0tq/oOHAPJ5FEk9Mo5O0CTcBZQ4JmH8pbW8VFekNacFisXIeB687P
hltFo5c0+F1gY99tLkkj67L1MotZYCsUl/n2tvlOI/DaBrj+sW/zB8aXw7nK2rPwVf3gqLZysZIx
YEUcvawC7YEZQ96rY55ynyQ2GekjF2QVBXTOosA+LGu91hP142DtM+0SopFOiN1CSSn64XUpJf/6
wKl9nqkg61QNxzL02Zqk6J+7HqlUjUoIbmLloI2ZVaYBYSOIDPBWLH+PnE4/1A79dtYYByP39Z0T
SdMWFSI56tXQuZbu55fIiN9vhVkkCO60S8IFGNWGKPB8Zl0YJJPz7UQ0ZJPXZ2iBUwG1ewkI4Mp4
Szr7GQ/OuB/DaU6HY6C2PODhra8+SfTj6hdP/LP2Yn7ilkkj2WQZZaL0qQJgksHm1UE8ic36Y3mq
Rqx+yQp7OlUpmVa1ITdbq/T7o1E/Uuc3SpJuTG3INoVJM6dL5OnYzf+vLtEXquGQ3mdB1a/jPtgQ
qNZjzQp3edi0nLQj82DBmGR8nVjPXTTc6z4cmzLYqhDewpUG7vwXVg7l/zAlMG9lUMYIhXBg8/Pz
s7Wuoe4yy83t5onxV2xC+btWAjlwSJNYK61576Ra7C1utGBgc7NoUq4Q8AjGaaWt77XakjdY11sP
Bpm6XgoYuxKo/smIW8kR89fFgFbZpDbffk8l9dE6tFob0T4ufkfyUe3QRVmajouJZ+S8WhDX3BRO
eZGFOp7LRqLnjMGmzVw5QklfoaPYLAj+dja5LUv48lHpi52wCBsT+KhgIZucylR9YEZnMzUu07QH
MROaN3ODDNXukqtvNqjDDc3agc4ZDMSkJQ+9o8xGKepMmyxV1NVNHG411rmYUHtkZbSKxMNthQsk
5ky5bbVXDnFgew0qRCebQCnPDpTBQskupwOb/zBPG5dKHWFBccMIq9Wqol48Lyzqdqp3SyuxIDvg
ehOIGpOa8XIissPDWesRnR/64BwvZHtrLZnTaq5yDu7lyDVJPPSWrWx5MSIjOyvI+TJoOve+hN4f
PctLpWRbU0kg6ykbn9wypjHAugpkEX4vpO2QzzTNfg4tLIXycVvHCP5kqwLWQIs/7AEy3BbWOk5q
BBnzktrUkbdIY+r5MD5K/u3pMbMY9hxufhLoWp1L/6cdwqiEbSXDFUKEwXla84zZR08YmWDcPSk7
AyC2F+TazcAoSSWgFOy8rh2MkRc6XFhYTlGSLQ9LB2IZ0vZW2a2VhV1hoQg/lIjKZDsCe2dwohL1
pUDMvVRFigPBq4IKt8uyeDUEsXVZ1K2lkpKPCyx+E+2r3S24ccKZvUHT+TY6hNr30YC5Nu6zfbDo
jyvpLYSFvLktyB1kDy3F9+xkpDEP6Nu8gB1hPUbJNiDu4GQourpVJgHN81fL1dL4+/2BxWHsZGq0
0xwLWaWxSMl+1xiEWlsZidXbRIPsY9Q6B0f5kddhCsOn62ZWGSmidDfEw1An3XrI9FnpIe1upwZu
xZVPIsdVM4cPSCfjtVON8qDbwllrMszl0W+/ZEqen2QjL+6aftw7tEi9TtYBIs/o+Sxp7nomrvtw
cWh3UCFvV3rLvLmeyYO3uqgcmfYsxtT5QW0SB4+mpbgIvr8uwoSgyouTousvHWJ/T6MW4DYcLHz6
PIi6sLfQvEmtVup1qDZEsVYgnWlbxGsfRaWH7W66pNMwXVi+t4tMcIqqh9pubO92caSt2p4Ty9cu
kLb9jdnW9S+atNaf9kwdkxzbN3NHi/nt58FZUAgb0gDZWawdxQ6XG3OqqXuCwEzkCLHfHMFIKFIR
FS9S+Lie+n1nocjhiKXNdOLQRnUsmb5rTYrXS0p8N8H0O/u1vmJLaQ4ZZv3D8tHyoBMbsu3aOIPs
CYYyYK08Lw+l6fz2UWTCi8CRoTwG8TZOw32cWuXJaAp9H3ROWLpDVl2VrG33phXqOwYsNIScyCaY
x5Y9YUMlXRahRg7PUkNenUrNtmlURwDuDp+NWYmylEAkyLQoUoKOCt3p7Nh28yE4ZKR6T9bkbxUn
ektKUnG2Nl7q7e3yg2M+M+enGPxbNHiqRZSXDMPLS0XsrEe1kACDC1SJ9kgqTTve099wDpGflL94
5+zPIjlnVslZsq5ajo3LX/+86eem3uhK2Xi3pd2k/qA0k5IT40WoBnM3udJRG4RGAwmExvJVF6MP
zL1fN1OaH7KBDu3M9EimLcpmR98vkiGqq35X1ApmZDulDcsE0osqm+YAw8qzIVmYHFGdh2kdPKO2
zTwApgBj5o9iFft0mAvw6jP5VyfLepjpm33kX4lewBxSys5WxQjUpGUEYBkFdpcqzg67B4t160cb
EZfrYERknDSw/czsvoss+UEAQPfp01/6jJ6npOKp8B8QyJRnwdxUBA7vzqAamzDm3NI72eNY5gaj
VIBAc0+SOQU8ZLOTqOOwQDO8BmGE58kuqvOS7Oz70nuO4JvuOgaaxYci9Vl77IPsftDg2ydxzi4x
I8VqzmeuYpvFHakhluJ/i6rAvsBJsH9R1C2akN+vkpalKvJc0eqaQddU+zR6srMa0zRmnfWN81i1
KCHnl7XTn8DGADSocvMgYt/2fFQ3T31ahB4OAOsll1GIErPFHFM5xvNDGzcKfoOHTEXwWc0IaFZK
04uzm6M3Znp2RO2DCtAyR8cLTgO2kKNsd5hsuhDdLbJkcrnn/g04Cpx2tRX9ZqZsA1UwpwDqKJUW
M7k0sBNvkJV0zZQeN0o6qrtFfiIG8440JmdVltyIwh7Ny0iEm72KfWbxjTznNsaUI8tX/IwTaOCQ
bqVH03PTIRq3c5S2QJQ0GuuS+FjoHothe/lIK4jtUFOL6Fy7ff/r8lpZJCyf3wqN1cxG1swkS57H
rb/bsLSotwtZ1f110tuq6xRdCLnQCEmI58HSgrs8N9X98v9DIu0vaSLQ4wf4cpB3E18FQ2s/knNw
1Aw/2S25JEw/fnJWgTsaDERAybDUlpK0Hh1shWaCAzRPk4C6MJDXI+BfHy66a2ZQyBehndC/3c6U
WHwwgmQKnuWCU2NdxsZGzvqfXSNnR5t696IFSJ2dJGVNJaM67Gr7WQ1hxcLRaJUxWwVG79BelY6L
Q2jC+2Ubo3Uhr2AtfPKpEkmz99U0Stsb7gDrJsvba1e3gYcRw8cyUBYHHSttiFzCadpO2eWmuZoI
LZO7H53RjycHsqfWph2UToqi2/Eqa77mYHRXRC7PBa9hfixf5F7qbxlOS/8+HvLstjK12ZicOgM+
u2M25kmJEobIZU36cpKhEJWGi06D9JiFdIVvaAIzM4nW9QvA3JgpcmaUGyAoyUqgBFvnpR8ozGkR
YqL4ctZK4wuCaPTJC0VWYZFRqb21JMYJTQN9yjjCitJsoSqi0MpQEXIKHNcR/rq7cITnWTE52xUE
+K2Vot8IIffe4hGAzFlvbrWpY3c7B64urF3AY3mHkB8lwrar+/TK5hwcOCyXX1NquNMyeJecIKEX
ONIFm3tH7MnK620bEpNKw2cYh3VGFsLdiKziEFdCJZgDc7k60IRfJM1itB4YtaQoMljuzTABhxoJ
6XtaDB4ZLABgZ+t9WCkGKpm63yDZ/3HzCcqY+9Z/fSOpCxnkDzeSbdq6xYKmyrbF8vVpTWu7FCx1
0Yyb0O9ITkPcmWmk+/nFFO7zUHvFyGHu/XQKAfKg25WIac/B5l2X3QzI1kYx0IkYs1iLts1w7jRu
tBp37Jv608+SFaon/SfcvnNNUtK3iUvUnbrkaBRzhLGVw51X8KSEnaXTwwGNTPQBizuN4O3yqSSg
RRUmW/qSFAcVuz/crlV7CIfduLRoSmJPvKQ2nA2QlnhbRGm6WuRmLQX9/mbREqFNXhqx3Zuihdyd
CSajfhAoD0bZwF9ScvmoaJZ+JL1t3VRNeOyCOUrDTkw8ldoqxPOBx27fikhcFVhtViN3W1Ngiihn
35TeQ25Pk+YqOzXeigkX7GzJkwcj2aEwezSnrHtEChsTdTVp+yYx28eqZYoay3l7CYsIr1qCUxjn
JpLPdqvMxYLUwZOAfadvljqgS7Cn/uuAJufGzfwpEX98WAScJP0Eh4UHWdZwWbJSz8Fv4cZUp9G+
Wtx2ZaYXWLvhMNGiIFN6/qippHKDr2BkI2JadrsxGgqohexRp7VwAZMwxR6QoVpK8gWDZ+zak/7T
CZQKSbiMPKJqCyKqrBfc3hKD81q90k5dx+qQrkInN89+9CamsHzMUUO21tBzNfUfYg448su48cZc
jdxldN4FWF/buiBCvoNsHc9HpYUmEJW0S2/vvdkhLI361N50g0PC+wwbkB306re/3TDRwbV+e1Wk
cbzoc02sx/kVW+wpjpTMbXNAZbcTmkg0e4d54U7uBHkGcaMR1BxPm05D7rC8Okof6+SEUWMIkNuu
lRbs9gsjRifg2SP8O9/3JB4xZ210lxZr/CNm8YQ8sCZizMXcCPOeTSJ2OyvQdzEMtsOtPkwHBDww
cghe1st3tSxzFzxo5oDwzYISSdtc3Qy0Cn2bXMuFjgL1rl511UiM0TxmLZjyE00T7akBt1HQnhe9
Llu6dCavWphEpC4j4DQa9RNBLee46WhZc5+5RlTvjUbe6mPIXRtr3ZUZQbONOzhNLKW/PdCopLqf
bMIL2Uv9DVexIDAIJ24l4DPFDND8BQsjtPBexhF2tMZonwVDfDSAZ64qc3i4LXv6oN6hH0sPy+Ep
Cwv99NdLmTVX179fycjokfmPekDRACgsFpbflQQTmtxJZJrvZbKjH7gVxqOEWISZFR9hgJVX+PCN
Wz/KTlcqrI1r2pECykpSr+hA+fOMuttylbL3zZ8WStXvstSEgzCnPEkmqbKTTnLW8ikyp8atykrC
CzRAkFvGpEsE6aCrP0l4EkcpzWvSb3Nm7Si24c0ozu2iUifiigONIfPCv9CK7aIp6SXtWA81+11l
PhkKmwEOb+s+lJzU1QOCAf8lyk+Ct9tV6DDyMIrUK8YGysPS0+mr6EWB7bGDcwKOPpG3C+1EKr6H
CXT62pCqzUJ5yRf7g50rpqckcuMtEa/tzEph2Fcdl0+Xj0bxC4ntn+ShEN4VG7mrRQPRtLTP+msF
fkPhKzENQKO39otH+zZcHCa9cEWJfvBm3I5HYxXDxfZumxD5aI5CktQSG6Ii1D1SEcsZHv7l/xB+
Ix+DZC9TvX+R9TBYMUfZtLrDBYxQbUmiTqSW7+EUGbMXYMgPm3F0b6W1LVfxHun6Tgx2zxC875NL
Ucq5i0Ki3MptbKwdPSSNCQbXSw+nFAaj0ZIMgSGDq8hVMiXAsqy37z7an1zBBThoE1VbXvW/6MH+
SQjHaVNTaL6qMvJ1dFCfTpth449tqkesiUWce5gk8OZOJgyYpWp1JGFsGSh/D4249cZpDiyyZ1ma
CiY578J1XBclySw2WYJE/hyQsddWApXHsp6QCFeMGRxMj2kvPQ0mSPgksa2vHBJXRaxGuNHRfqL1
2/Sk+XwjwxwUMlOVvQCqAq5r3i1LBRdMYlroPOkWFePQ3sJGVJyWnsq1wTZEkdWm9Y9Bgwuq9oiJ
Kv8REEhzUkeJefD8aZTG6i9eOe1PzXlNUxQm/3RZOMc5n7tdQadNs3lH99CrFqvQaKG+mTjBzCDb
pvBUrh35Sh3J31uTdun2X0AbR+83fuM098uYksVUfk9Q9x2I2C7OcpXmJ8UvxNnPVP2SiOyiMX7j
CWgnc+xoR3WOeZHyTTRvabbTnNBtUsYP/vQL7bXymU3ioI+zHM4/zF1kROWf3FBOFjPNihrs0/Os
x7D6nu63XFy60orckZzv56Y3UoyqVnY3yUO/rmR0+cEgxlOdyRbvYERgcwOPFOV6tbOlCuOLqJSz
4uTd2tZ2f710q39qefH32pZJY052TESdn/7eOsbLNw20SLOcfS9qOJjSsOoHVbosnwx9Zt7VY4Mh
Okfd3lTjWhY2sJ8llNcBvd1m2hZmcbInOMQ/LA+2rKWHkEn+UsYYUcZgvxvNtRTlJijwKEZu6yu/
eOnVzzrf+aV3qKWREeAv0T/flY6vlRbqOeGliXZv0UFxF3ql1qlvRhLc2VF58P15slv6pZsocv8U
KOypMRSz71wNWPKy9wld0aptOazGiaPs44brZjmES6YCZMb/zQzz73+AU4oFVvm9KEcIFWHz6dN/
PqKfKbL/mH/mf7/njz/xz3P0HcdH8bP5y+/afhSXt+xDfP6mP/zL/Pbf/rrVW/P2h0/WOdyy8b79
IL32Q7Rp8z+Qzfk7/79f/LeP5V+hq/Txj799J5W6mf+1ICryv/32pRnKqc7Ojv+FeM7//m9fnJ/A
P/720Gb/9Z959PHnn/l4Ew0/7vydzQu/hgLZjMOXBbmLmnX+ivx3FeKnPhO7NINJP6eqvAAC8Y+/
6TZfMrg0mCMZc+OCL4miXb6k/d1ULRVJoTKbtjU6w//z3K+3Quf2pv3fwFHFYDX7Q0lECcQKgGMX
OpGh8zd+Hr+GYuhVvyMbPUEKthKI/ndYru462Tf2VZWdskRZO2jGPN/BAWUwjbQrSvUpST1t7Kqt
HagUiuSgCDuhGzKFx7bNpB392q9qbCCUJarTrYxKbGpfx8OfQEomNeylynzrOWKOss+HF1Ex71Ts
3l5nQKB03aT1jgxBwVmRG/J6Cr6PqgG0Y0hntnV6cEj99ibGd5gfxBoWpe1WibDcVkHYiVDEc5jQ
kw7mPKo9+S+ZgTPJVxkg6cZdpqYPGaCBM1GKq0nt5NUQg94hdmbVZX23bqArdLw3dLZ8L+rYGBON
mQwHjw3xkvCci+jgyyFH/E79gkkGyEtoETERCDyNYlcOArR13QzrTsgPAVitOAwMhJTV5LXWTKr1
vziD8pKKqHcJp0AjN9gMQZJOYRiBqiewnBr7G9rrSesPjtwy84kN5DN8w5RgpgQa9B70Q3NfSpzT
KgfRrBU/KHm0b4t+Wvcm9cVAJ1jTGDCGJkAgElDO0ybKiUizREIPpqqYNBH6PrPtsUmsWmG/lLIZ
bDIzWqeZQ3fS9E0v9MeTvNghDqGqt6exSK8Kku51N6LFMvML9cy7Ap8E5IWFm13oX9gy5dleQ3Lw
iNxZ/ckpHgu41t4TSMhizFQ/wq1CRhKbh6J7Zh8cALAIV7E4d4vqHUtngOCP+A/H+UALh1ue1Bek
WF8hq/o4UlNtpRlkk9QVCyg5j8gL5ddqcJpdBF0jH3UyFTskJo1q47YbtH0Assbr5SBcYUFYEzqp
7WXUUAhlnWBTZLMIMNxFyXSOB0aewLHfAt028XsINLwFXQORvI1zdgJgZ9fPGJfbvpVAh/qhtslc
eIJGrNrItSBUnjQFTTMbE9Hi7pTl/qbRSG/1I5WmURWDSk6ar73PEHnq7Ic+A27sA+9WU+wbopFf
8QaGmy7q0FyolrZi38bS2ayCQQUfLxOQY+v0HU1DWU1pyuvEMSTVSSAbu+wQdAxyNeFg0BlzcoZg
47Whsm2tslj3Yw6TugFkhEzAXylhspmqtvY0eoWbqiL7LG7Id4OdCrmgTNxUCg9xz8R9bLtXtW1h
VrfzVLZ6Z8aUb2PZpjQw0rcObxU9vGbtiD7y1FbHaEK/zkmmV7sVigexkpWh1l5kobGOWE8JGp99
XzRPJa8sFrqAMWZnrf00ug59xUEf6sXwtZdtbqjiLvfHxFNGUu/SnBFNVKEhSiNldZ8PJGlLjyks
di8F8GVIx16AO6SQ3BGLE+2YAVQOVNFce/bTAZAKZgQJuYI3DgwrdKe/1Fkjb+qA6V8hIT2z30Rs
Ntss4ihHPOFedClt7T59EqVzRGu46qZy2ietsiF40N8UqfqtFDFvuEtGdHGY1AEuXR4fI3pWcWx7
5BR3iLsw+Oa0AORae+ylMvSQM7NeVvqrYuh3Ux9cR1bmXSwhEC/JxqbKYc0bOvpj1eBRtcz5m8T8
aZ25G9GlWFpOJqNlfA8mmzc6LyrPCPr7vpOwZ/rhpsQVCH+WoFu8YKHrNI69GbTuQUkQ/6ddWrpN
Kj9HKveOojsMA6MKwnYyYs6q3ko9GgDnjI9ZgioFy8vkkjSvr3olOhKMFN+PdPpbY6K5bItmJbUw
pnrGPwRSZ5ueQKcS6c6qjICR4o5Yqw6XFCli7amSv+cUQgc0xambRc5K95kHGymNryx7nKZOu+Zt
+ppqCK3aSVnhq/th1qXlmU7YelhjmPgB9EOPqqxVoINr35ZcuSMyolGj9l6UinpBlAd+E2Q5GgJn
rUckVBajRkB4j8tezwTLPNyeddzt+fvsTRjQTELFZq1sLcvWI/hgN3ayGUscjGRTyF/CyHqJ/VI+
iTKQT41k3YO+UHaOOkhbqRLvRl0QX2X7AzaC9nWamLgFvtl7vpYKt5qUV61J9K0VzubwoD517WOQ
NjEaSTC5jRysklavGNTyNzUG0VNYs8aD3sGwJsRF8WzJEeeEfgF4evh+hpK35HW6g84GLNfBU1hp
2WMF0Rn6ZLn1Ofq5Q0wQZpIE7SrgcLF3uKqZo3KmCBL7hLHtUba14qxMSIdqH5eio1s0B2lFaiNc
EmPouS+nL5YR0u7WUWF34gUhf3BIFQRC1hBeTDvSNnV6r9SJ76bNOGEoGNCpmPEcuAD50hfSVQXn
I9naOepMHeyD/rWPgm9yMZaHOIJ6EmC1yLQ1/XzxpNn1iUTy6IIEcpXKl8rMyzddeyxGVDRIOPBG
GKz2okToO1RT5mk9EGM6b2pV2XT5u+xJn7KT7BUxkjhXRiCf6nsGMOlhML/74RCFLiXKbmySeiPV
Q7Pva04uNBPDh4b7fAddfE1E1ggQivlLbVX5g6yGhVfAtPpmmXO8AAOtaureAgtWk1FFyVltfXqI
dH22jrDrVVyH7WtRG/fMEo1jIevKmrrk0uVB/JKH69EG+JVHERE8uhbjMiUnThlelmA4OznUgPde
BRjlqJ38HVGjxYo42/DKWetcmlV+B+kzc0VjpLvlU5HJvFKSJXmikAskC7COVZabFXpEpG5lRt+J
08Xahkh1dLrAOSKzDbbs+l+dxsd/x0HutHykF9paNjTePrlWfEIseK1sVIPbPEcsFFrvS58/aeTS
k2Tygw29fozUekATGcqbxtRWhRZjbbAEOwWmRrLuND6VAhkbYGW/qUF4KHoom+4kcWn4RY/gLoz0
s5V5cqQaOyLb56or+0pd6d9X6kEAvPS0UtxNoqGnOdddUnDpyPXaGRmeX7nNjE0zBTuzgLGntQ5U
nSJn+ZawW6GXW5WSJfDeqmhrJgbW9CWOJmLfirDPEA8IDaJ9gMwaWajCpVp8IYlslY3qhoncE3or
ln3NBNGmqrKn0hlnSu+WsYMW2zJebdW58wNyqQy9+1qZr8ySr2pVIFMiRtOHYp8wUdMF+V6JYT7i
lyT3F89oTtm/juM7x/g2QNsnRBqScn7KupGeE0OdaZUMuousm3sGgy6ruUVpVqoJIlS6WUFC+DuD
bKlTZHcAiGxpBbnZQBw3DOzQp9oVrBuZm9FQPmSRkDpSTTsnU5sNTU5aklGyUazHPn8L7dad8UOt
QldcV7tTV4Fms9MDhdzJDywG7ROzgOSStrQzEShXlUAnhbips3aVDTBWem3Je4TvuQFjsB0SbOUl
TneO/d4wQL0Km7MlgdcbE/yjA+xOsk2u3IqdRwD14I7T1GL2y51tSzE8hd9N8i3JW/IMJaGkRgDU
wP+OHLeXhEtgIO3NdxTaJFt1q9K59iP9/6hzAWl6JjGktOJIfCH+75BJwY7x0Io4hfW8cOq5unb7
nBen0cmvcZCrFSvdHHYSz1DJ+LsIwmE9WqGHdEFWUp2QnWkmrtmiQ8lABnsxmsqIHp6rNkR3dOK7
MXzHnOwaQ7LqqNonKg2g8eRbdHjqr2b2lsa0/qnH6pgrEOlvQYZlOfCE4fsgrXTpO59Ts3Mh27uk
iHoh+W+Dep85nDd8km7Wvcw8x2wQPpn6VhRP5CQQ4VUmO7l4GvOTCJkqAL3wAaN0Ruv6kuoG4zUT
cPNOEA9c5qFuWPFK9uNOR1kjQ3qKS+tSgZIE27HyLefZHOJvSazdx2kkreXGDAh3doXZTlvoNOCm
gIxASaLDazgH3kRl09E11akB5e8Vv6ImQkJvq32r/mg0mRvhFVngKsFDYqjtvh8U1mhtjlx0JaR6
AYDtthi2ghtzBI5gBYwOqW2mkewQsIJgqhHzz9mn4RopmEcniYnbcCTByd9pSEyWtLKAjZIj43BQ
ODRIDlYM2qVcHymnglhgeC9IhpLCniYWQ9XEpraqkvFkNcZaCl/q1vmi6tO9VRODwvySdOMZh2Of
o8cqDu8MS8huZWbBivV135kK+faE2+njxGsm1C8hB0WnT3DfGONDOpXvjh+Sl0h8zuxk42nasHAi
daMgv12FGAM9dsvea8zyXu7Hb8CLdbfUU6INsweJeFKvDqtnc6TgaqmOO/KTOyiIoSM3LrFH86D4
zgzsbm0l7V0qa8RomAjJ1bfYqM+kErzGhRewn3haqoVr0FSvNTP/19bEpaRRqmmjSDBHovuQ1PRb
WcnMZYmtzF04ATxFjJhDrCOrIusONWbUzr/5LgPlSD+t9zrcDZ4eT7sIbve6KjCO5NlPDntcbNyG
8dCo29TXvvt1ZW6LPPhRw+sw58vMItYUIAPbV8PL4zRJiNLEfwoiZzo6ZvneZKKh8Y1wAjHjNCrD
TeIiD+QYwM5gxm2YnuWnLCZmgWAvo0Ib8+dBSNrBKYcVFPpd2BjABRMn3KnAtiGvmfKOIzpJoyod
9WE01F1EnXc1WeHV7oqK3AUIkK/QrSXrKkvyFaBHVCY5MbgW/IcYgmBqYx4bTMulhKT7YSYPZkAO
QzOAEfB1DKvJfWaxzFRWsclJt9z4ucqBIw3WYelIlIgIFxSbMLimX+UVaUGmfqf0ZPBmRiZtoIs3
HoxNHW7EMJJYQcjMaFQM5qrDUOR3ITdlE7/axEXksCgAI+BGDiTTrbm3Eu3Fyei4MHi1fW1Vhoqr
7tU45ZkmbsTdoLyFDaGxR7vfssFMfN0pvwycyXsH4UoYeaV+lwRfivJhsA61mW8klGx+9CGqt2H8
EQz3DhlN7XUcDsn42uX76qkYiFUiZWkzZ0uZ5pc5BGsIvtXTT9UCHdq0DFAgw9TBikoQUfURrKdb
QoZRg2hFNgij1q8xyOL6Tmre0vGuE6kb0pEpise4HTkF49n1eIph8mBk3wqTjbClaXzZqMFrN72E
7b6BZ5S+StEj7QnO/DnXFJjcbmSvfiCRFPgO7QZO5Z5scZD/CA3fJZTDDbif8uIxSF4y/0tL4ldN
dJXWi7fAeY3tM8HYdvSc+D/Jmp6jC3v1pad3YyEJGdh9uFXg86AP21bTWhs3KVlJYninCezmvN5F
9WIMB1Icynhd6kQwrZ2GBNddH77q+UtqPZyH4CjpHort3NhrfouQznHzlAiX/nkuU8J4A+fRdC1r
F1o7C8q2AZO7B+A1IUVkigpPtH9IAWwH8WtEPmmnYVjKMSz0G5kEI/2MYlq07Om72D9O8WOUPMcZ
jp9edzcypHPI3fzMWxYQxsp02kFCJBM0TDPfYS78oFRiBXHXdfy3Sju02obtfai2nXGAM4HgmdgI
DOI1iR7KxiCEXgZfIrVXZEkt/Zetqh7a8VvQvtWiYvMq3F4Bhn1JqudR4z62Af3axyA668Ob3Z5E
8yNS7xpUtTGcVJIPEEWZDVRdN8+PXct8cuAkUdqbqX9rDJ2L9b3rU1clcb03AUm9VvHTQFNpvpm/
hsqDsBWXSGMPZBR42HtD3+VURvRFvDF9NpKvaXDy03c/umbUSHSlyUB7t4Z1nm+BMNnTcVJfSy7a
Ds1aCVPhCIDMDSaCV94JKDSttZ5cStoL/j1hBq7Cnzzp+zH3EgNrNXcRmvxrIIx9mRBErXmDepCM
I8kOAosFb7DqydVx6F4J+mX9NBumXq529llvs23L2WEiMiH5FlP26tsi+DBo88iEpzNHzMxrqx3L
fAMQ3NF/KPqPWIJ72WWk5GwROsBFTLsN2mm/P1jdD8D0atnug9a+r0DK1vUXqCrraUo9A3gvM0bp
oex/mrZ/8JFmENsogi8czasEtv1A0KB1T8QVgxxprwsSR6pvnbZXG0bVB42ERam3L1lGAWi8yVBH
VMKeZwjeAKPf2drxvss6l1hYOP0mC+PVt0jdxMgRFMpW7574niy4U+bwpUMrrdnZHSVg439uQcwy
fOlpRbKTGVG30XiOTkWWIYVVJ1/64NHJniTrgd8hO4TX7FPpm1UayIc6V6GFgPdJrb4gu4qy+4KS
fbCRizwI7UlDQ9FSbqM4cIghI7NzV5UvCPK5yYKCA/wGzrTqPwvpZzh8EOEsqZCA1qKnA7Bqxqsf
vkjaQ64/LMfAlgzhn8K5jtSZ0dXo7usSPAFi8jtHepZHavWPyrpX9Csk8HHcDaQVYbe1vTa8RzxM
i/QprYgyPcCS1Y+W+ZSMd0m64/f12VrRVoa/qzWULAHlvHkop9cguZ/Ui59d+vhAB7XPjyrnvzIT
XpWxhJ3k/qsZsM3t5Jh/4q1TSyA2ldsYWzVfIX8d0g2vMgtgNOUuv9o2KLcHPLw2Glj9v1k6j+XY
sSOIfhEi4M0Wti3b0W8QJB8J7z2+XgcTWig0Gs08stEXdasyszIhF89404rpXluehvIoZL6h3ltZ
8M3Z01kSrpOvobkW+rHm8anSrSoCtsv7sxWfSuts1eeivmbNE3onPqA43PNuZ6LrzXf68lIWp3G6
CslHD8WR/qRbbtt4U5XrUt/etqWUiDosIURy2Hmpo49hvFFoluKSm09j+l6wyL/cG/Wtq08Cady9
z1oPwWVp/KJPJ8LuOBavSfFrRPfFelBjiCUt5LMUI1C5qfVXpSnOqFHtKa+RRZNnWymwE77FD1Yx
HiVPu2v+NZG/FWRsaSpGQvENYamkJ3ZU/2JMkvNSJ8SyLI+8JI7JDbUnPLRqPWDvFmwjUw9hdewj
bLMKZ+3hKfZL+iRn36UE2+Py21vtI/Ia7UnNrkXxuowo1DGEq/1wuBBKZZNtQoRS6pbL7xS9DdFF
Ldlq2MvE0OrMPyxnAFsatcvgx2OEA0dJPWEsivCHD8UmjVn5KtUhEPEhqYI6uZNdIyl3S2bJUPhM
xpeWpllIQb7ntyE7FNFZb34afAy65zwJyFdFcuOyHQ64ZE+aRm4V5WZSdvXyL9NdsfxRo+ekeOvj
wY44OL01u2HzxDsCDF9Fu7DDvd23CPEGPExxNJZwzcnflcnn/OBZTkpcD+CIieCRnRel3dfJi8SM
X1pfQ39fOzfBQyk+GOud+4sn06uOWTz4VtZpgdDfqfHBHInUIebNK5KfSaLnAbezlu8eAWvF/cy9
uTQvhL5m08WkG+cj8RWsiEHHR467stBvl2KBhG05hPl+mb4LrhzOb/XO3ZeKFHEdD1amsd0ivGnK
rxQFlnBA5163niE5XKpG/6cxsUr9U589z2TWpeX7emy7x2C9smZX1byOU4f9QxBKF166qGChfheK
+2r5Gs1dLp80PBxMf1i/Q/pMZJnmxbDOqn7khwptYIloU8g6+GGrgifLbmlIEpNwiWquMWyuBP7Q
Rx4GIGp07DKWZCo4/E5v/Rk0ZEGmIyFNeqGc5tb3mr3g/ZluLzc2FljYayQi5OAd/I2RrX6bnmoi
64pNUjsrH/Qbivg9zYe8wVw2KLc9U37ZmJWQgrSI5IW1mcjFbotWcsf/lFnQJSaRQfUUoVrlRY0M
XnXie+BSOA001qoCiHZu1f2kPLC8c3Qg2TbXPWnBP6yEXYpbFrxOVnrJMEjhn+P7MggXMMZrp9Z8
XDSCe3SL3Mwizp3YVirpwwhPjOZZGqw0zpOTG5/ZbBOyZ8/bqlnxMwovU8fxq29F7JdsP7N3PXWF
qxX3afZa9uVBeaRgEs9sRzF0vi3TF7JuyDM7rXfcful4HWq4oVn0DWQtutd1/jS9FLOrdz9ivuv7
/SB6eoRTlQOctiy3CRsJkWsn+dWMM5oWR9MDyEFOMR4sebWrJof5NheJr6QP4UJEpjF3f2vsRzOL
DFhBMxjG1LXK02IPGbbSvY/pC6U4K/FoCZ02PA/koUVnecKRNwAZKSO3ivZDOO8G+jdANNR5tHSx
m8gBcYvhSvruE9yi0e1ajjgrFUim8fM/bI52bHw5xDrgw4hVe3O2WC4AmGpKL5LPsRDk+sXIb9G0
76IdcZAF8Shh8yKUZ/z55+yjxeeRNRxx3HUjdrCMFemVDYPUzxu3RRB3MDGp3S85hf6B00aRvOnt
vaqu4rpDGFSJnmIeKuw7UcxVAYsIhnZH+GfjGTs+cKY3qkNFaI05Pg/CrtMQkI92zwyyAlalLGJl
17R7VDJ7qi9MZrYgHNnzyBNXGQKV90ClOb4rxldXHCViamI/gZeUi33Zu+WwT7edFGz/EMArTPTT
epnntyJ/yMOXpvzE9WcPK5ipm4hzh0uxEV9b/URKZE4S0p+yPlL9FaGxI+P/36V/2NSpAHjqs95c
5+Se5y9h/WT25AsSDmc3dqycdNqa9GT292S9jOpvmrgNueLNYRk9XXqo0r80fSTD2dy3uxDbDBuG
sHIQpzJeuDgy96dQP2bKRy0c1vQUiuc88cI1aKfrOmGhJMI3UalTpFSiA/KF8cRM31Udq+TLkyFx
FUbvV6l2ZlQ3iV/Pr4xusnhkDbJuwBgTkGmBPzayt/2u15n/mgjKxa6KoQl1znvsYGVPlbW5RLq9
nu5jltcIE2c8S6RDBB1rvfXpyWrdxMAO+mJOow05QjzUu1XvJ+sdUW830/HsclaMiR4x5h+DCpkI
r331rggYJ1ifjRJwzkU8i8pLk75HwqlfmVOyP8UiOv46L/44HMAqwsaZrZ2iX6INnY/wVZ0mh10E
0LXXNjolCvPULp/9HKeh4RSCCxPyY/CMqJ6lxQrM1UTgwpGp91v/1SmBahwZVcD118uALnDhXh/7
xg0XZyhc04Cf8PXeJyid1l17LHAhWG3Mo0wyM+CuShPptSqI6/CGkUMisakmZmQZp/YS/hZMAm36
zAMvpmc54jU81oIrO6utNuwPMRnXv3PIxJxRxKSrLD/L8blSn6cqwCRNVQ+ReswO4fyscccX4juv
ZJc/bRvmEaLx4pUkb/bvD3n/MKO/AoIHM0Jbnj4WwON0umYaCXdQZh0Rv3LuzHljDyn4UXXP4hjf
y0tWHqDboyPQLkvN9iBjQxk6n1rygsFPJLPj4zQVGRbHxjzlBNIlfCzMgW3yWynvABeY767v1H8Q
7OC7cmCjFq8j4GA7JlzZzgDdrP7DE9NJCSia5MPanAXKUXSNK1zaj2q0I2FujZ+FEqKVqLzil+Bz
h3MHWHBhQxqJtpd4Ah627rY8SU+ce9TfxfnuAERHH9I/fauNnRIe9K2j7Xa59YJHEwcR2pP/kK+q
F6/0I1V1r7WzmBx74Z2E+B7S/bwB1/iT343CssGiXfocBlW0jLeC7Mcp/hO5BOaq9fKpPFkjuK1+
rcwTt+hsfqz9de2eyDtjU0TwLIedP1vMro3Bk8T/lP7UFz2x+YnAmCA2sGcB3h+/xqGBhQaMB+Ls
57cyPGvzQ0ND13vxAHrE9JVei+EjYtGkEP51SYabQeoaywkibzs6LWEKxjFHZ5fL120CKmaI1txO
rHf2gMh5MOysZwnJtRpyAT5E1kwmT56+tfA7wXYpVEoXCZfdqUJADBem7Hej/JSbp9H9Zp2uxb6M
afW9CT1NCAz9tMy4P7/IACvdx7LszRdROInyIQ4DWmg60VrdrzjA4oRWfbVaIFZfREYJ+sXiIbDs
OWBiH90ieoy6rW1+gBZaB86V0PB8d71+kMdb3f+l3Z9iPEQg5RG5jAm7arSMG+Vxjd+q5FWa/mED
ZXfcwLhmEOGVtV+dTIpL0M48ip0kvZrrxwoARhfh4k5kG8WHYOwJpIjyt5pzUGHBb8nuOpLhtzXQ
0INAYVZ50IT3DRdT1cWposojusRv15WFxGfeDtzyeuwkVoW3nldkY6L+5eDRVniQ6ud+9Xl5YpoY
45rrlZPEj8V4E6x9ZX+z/1MsO9N41pLXJD9nZBOqZJ4ec+U17m5G8Vm3TPtHTd+ZDTPPzjQ/Fszl
YjSs1E8JBd4ETCc/TIHhW7yJ5CRZu1Um6xdXEmoeRsi2PDvUUZrI8GLYLG4YO0oWamQ7KTq77CdK
0RVmF+9lRXKYG2r5xVA/iUHBNutVnA91fdDoOEZ3WomO3yVkQ5fmTuk9PX8DXFu0Z2nFVYdV9aOW
6F4PeTE2W8+lyz6IJO+r9AN2Mvtd7nYoogZvqg4RuxpFyvvu65D4tJVUeu1Zac9TCN5f89sS9Z7t
FcFv/shcarFphZZvAiP/HoXfZUrBee5RFnFNIGlKRcSVLylaXXX51LhUalbbAmKcaV+BgtKGXLo2
aDsgaIg6oz4wOTTyJZQDQ/vtlA+xeJTtOU9fqoVlL+5HV59+2uy7D3MviS/MjzqvQutosjufAAjF
l7TZ0ZYKWDQstzK8TcUOk9R8OUY6q6ZfFqZadRxIk38x53OYP1nhc8JuEPHf8vv23luQjpSqM4N2
98dCHN4plu5F2LsUDXK0E/b5I+EfETJgyc0hdGCuZfJl2+EgjQG4nAgGGboYVjOrrAb68X1Y3Uz9
hRjJKMCuTbg3UO3dp5IaLOSqvkRZEmw+F2fQOlTGscHXNRJ3hYFznPJR5i+ilwEhq0d1ed6kUgKt
jbQV8RzgfHFb8yBOZwAnKKJjSR3JyjcONr7EfFASeq3dmL/E68PKPo3B1tHsK5e/V9H8SLlaSJO1
p/6qYnzc7loGZZboEH8obFn36muzKL6Qh9g7gkqun7nxrRkZOZ433br2DSDj+JjIbmGS3XM6O+s0
z69xCr9QyBhR3tTod/O8xPpPUxR+ZX4IL+rEgmSvXAweZ2JftyQClLboCR4yfUpr3uf1sfqEVjQ/
kyM6Rubr3ujjMzvZdEiqAIqqurJhOAuLcy20CkJxW4AJm5V/lQIAsS/qQFFPje6jSjTrF1aPGXJD
rIwFcBjdIyWPulbvEo/dQGbkLkXCQrOWKQGL6Gzv+J2HKUtzM+R/qYOApz+zvAQegIpofM63lxtq
oZ+hr/XTsNAU+b10rZcHO5+T992Iu9Ciq6hB9ocWGRyzv+wrhi2lO4ysbAhRFkyuA3O/+C1Mr2Nx
3lxDSj1HDPcssX8Vc04duGJXjU0uHI1beqD7Irx0/kxm9IY1tEP6ZjkdKymX7eNkTCA969VcgvqT
hBM+CKIrGiSrnLvtQic1Sg7fNIuIj84zq/RUFYfua2zP9fDOo9JHcHz1IOPMbpn3vH631B2cmD0O
vB1O0ve+Mvz2wxa3/a7GR0RbAmMQP37EQ7O19emIQ9kqPIb2YmpomL1k+Y1iE3Dnn+rL9jrcC+u7
EL6MtuWfZ9Zw+MaWfTPs+qO610l+lnmiFvg107anhXu2MW0hBLYeQb7UP2l+ZIiggW8tc0+Ptcgs
eLtN7lmS0zCmjzttw/KlL4EjQWC405O5CBGTeaXbYGFs13sMfplA2t06+6wnVt1pSIm4eBjJPWqe
OvksRu+QAFNC/uZTXx9KyenbY8RsQCqNWvqFwx4P0+ou3NMxMrBzMYrcJqyRzGnoVCPSBRU51fKY
o+8ohKgmGWIRntQx5/m9xDpgVUL0eo5PFZB0U1xHxGd41mespgjCYkOb20mE3zZtuj6+NJ4aDOkh
DqodYVR1MCF7CSbrpizPKttsGiuSmXQXAS/y5J9cAP9NQdadQPdq+QlZLAjIilu+knyoXzlBXAH3
veKYq22yzGDzC89wpulRTZnBd6FwMrV3a1iIyXtNn9X6Gi9vW/UZsxe5OhJT44lFkBjvOVV8zkzs
TTNOAA5F7fPsg4Y3t9pVQasCw+WOArH1Q29dDnoo2AJ5K7LxgWmcspmp05YTwJ7So6JW208ko452
OjrQ2u3Fktnu3Wc4CJb3an5Whb9QeYThq7KcFP2gD0gl/5b+LFU/evKpSAvAATDKW57/hTqU4dMv
SQLWFcgBAM7SzsyU9BjRDEb1kZTfJeH0yviLDNSOnQQ5cACdwW9eeXKQpDcLhCUuZK8eYreMVVzv
/kCO6PUF9TKJaO7smUHzgP2snSTnwRNQS1xF+Dkp6EVM5Xe51jgDuE45eTruCjFX97orw5+o+xXn
l0a8LMptLgSv46g03O6ajUUMeXj6d8ZfFdoRgMOZplMLv9kx8KJucYFHge4cy43qXfFRCedleVNz
P5dIEzVhWeq/tlahbv2hfG/Luza/r+0l7H0TGYIi/ZMROwnNDki4pLCnxHKpz03H56xuIjLBGNpH
EliKMtqAyuj2gH9OjKYUIOCkVlduZBftoj1fTFrkfRzUU4HHNSsx8DGjRUtfnhO8eMPjXJ0JpqEg
o52ITEa1h0mynx8HUeMVbuJP/6zf2dMcqadeAsGmUAnDe5m7IWqpKRDL66j8iAJmB73iJiWR9myb
7IYvoiBQZ0p2K4d21lZe1cluB0C2Ct/S8N4bdzpe1gvbGI/PjTwB0bgLghtLvmS+6kz1ykgrpQUK
X2BP7IEeKA4rV6ikBpcXRNL3Tfce1s+sO1VXnUZFBHKqSjqMDTDOnHbqdkL4m2jnKNkjjOdEED8i
DEc0v3ZhXC1UzJzU8UGpnbmyJOti8tJiOuFgbpRc0/I+zJZjWoSIeWXrYggu5o8aFp6o0UH9gAJC
ejNHrKuR0mUb+GBSq5J9LZwyBB2jzbzSn0tlj8Fr7GLxIPsCZjSmUDJFECXJbYW9kJBy1h6z29mY
U7MNvATxvij34ClBp58HkhQYmZQftf3elGYiqqVh4DaSAEPngS+yt03KTvSm40O8/eIS6Mm0Yb9w
frGW2PXWPxeEbraK0zPrsnzLOMTxQ1uitO2hKVdPFgcGn+dC+uwyyQdpRIexk4zvXP0Np3tWn2o1
UKvPGjcvdX4aVC9MTg3rOxOaoPsGmLCet+8LRmuCXuXmpS3ei3IDcPy29UeGpeJtMP4Nxk89fouy
O8pnVI5EiB7ItuDGdnmKoDiu4GFEhOLexaM96+k0DIrpyHQ7JD+YyBTD7Y7tz01lIyELJDfxaHVW
hjw9O+TEqxWaaE+00niyVOajVzob0pahp7hxK5jAe7gH2r1EIVESZ4awKISfDJYXdRYF1+o9whiw
+ebbZk+44G8avQfWo5oOuugAYSu0EXIE6u/gJNs3RAZ2iJHzpal7Yi/ZDYTnrqVHmYCtExvLI9+p
Evu+T/AdgNUjwwI/1LHolyDrZAAelZbf6N+Tu2GG9gT80Xmig/7bjgAdVy9LbgbNRThOrswCQ0K3
J5Ln0PsyVyE6iOlUqBZw7jUC7MRmwrBR6I6E1PvsSukn+aOhR4y3nEp09Pn3kHo83oTk8IC8UusD
pADi/DnMf8Q5Oc0Rsojyjq8hyJeTRPv+sUB909xyTZq3eWlttKTOYC+OJP3T+1f28D25f2obm8aA
+qxaAEZ+Tah4pH030Z1/mG4r/G5w++5Z93otC2YmmaIhHkOsTLv60YQquArXfIMNJXZROF4GOcKQ
dKIhwcJdHPy6b+1Kec+NX6MDDRSvPVN4ovmYZIAYF98Aznb6SeIS4gvb4NXA7V6admFyIZfWsVYt
qBDWt2vMVMSJ4Jdq+Y8Ojr6QhhipKpe9YykvVfin4s1FQt9knYdlY8UoLMWgcQ5c0wziv8nwUADg
3KPqDWoc0l4DoLUN54l//3/ByK9ogtK9HuTT478LFbKR7GXhp+acVfOPUuOrKh3M8lhb+4hDPPzF
6mdkQ3VcGNHZMeYHOVZzLuyLhUyqjb4ws0UKiWYtiig39lrtsMDiAWEHOZROyxwvC59aejAsh8/D
BDY+LIuynXMBJHccALL1otibP/h7kf+CY7sCcg14cmh9ARTioow36SrSR4B+oU+0UJFEZEClhAXx
VKPqjyl2hmjYLhRyQHDdxPpvZ/E25OO5SC27jn6IKuJ+3Re7HIEr1o3omhs0br9mtIMZDei4tOU4
M3dzmioOLk3XaBRuYX8u/3F1KGtw+BzdVNuvIGVC3nvERoLJ5U7/bUCDx07kWeZhk2jmCLNmA87N
n90IpLWGe3+V+vqSYJ9eWbIzV19T/Ya6Ba/XJ+zrqczgk+6AKaqXibBDu5hrRq9BTdmyQZzuCgbj
L2jkutLFvQ/yLVk+m+qfzPrKMH/q4nPLmhKIvuHq7RNdW1jeE3jSEVHABr7pCmQAk51YfkVYpnUo
j5OTPvt98TdKHziss+0fOgjNAK3/Oo5A4STO0HxGjDDAWbL4rvLxtPWIghV5osITRsAPaKfYpEUT
tjyByeTjm/Zvad7kMbG7Yj859fI01a86m7V1h7V9/Y8VpdYKtBhm/zyhPuG7bgYfyiMiU6z4qM2n
JFBdw3ied+Y+VB9C+S4nh7XXkfTig5FD4WlIpO4zdZlRqGIHBhjewQQlH27VfNkQYZm10U1lo0Wv
8shGfPwzFl8GBAT5Ky6OzHZe4YSxpyJviNvyYRhkR5xl7XkNv5X6ki+P7Y+2hE8ThGGz9Z5Nosco
fEJ8t+rUJU+G3hxJlZ3rd6YEdWZ6dWXliDpSl95V6HUo0iz6m5OPb5hafU9OFdwMPKl84ALY90hA
NBCinFCTbofdPxLhVgk9hRKFwqDqP9sQgA7qiGBhwmhWedcCEWx4xwIdPGd+udlPqwmbWC9G+cos
QBKVl7KIsctIRgsQtcNL0RLvBbzzWElB0oxsNRAPuERAx1uH7aPEhl9AcpTx14Cq8bODoV5Zv89x
ekEhZsSfK5P4Mq40kW/rO+Rhl71JfL8sGiHQzmMGnKMgVHDyPgsCmH/ZZHtfKhZ+2+5pnL8Xxukl
2OYjhd/U4zKMz607IwOFiSrhLKEWlsUDIirkI//WOP+MSE62QSivBZBc8GX9ul3dZIF/Io9TYciz
6TtrX6Pq2okXhm81+xcLtBzpa7zemfWl+GNuHzmSpQ2+GIo7nKTAthFrQOQQdLBwlp+jtd8Z3gRb
d2CGg8sWYj/jEu8oCdytzSiicv3RWsJ3+V0AWNGvScCWw2Xr65sNtRU2TmiIzti4ODUSXLW7R/Kt
g9KUqMzjCwxbu55Y9kMBK+y+gSs1OgLexEnFOXFqGSVLQFRQWRHNmWeujkKgqhoI3ZNUU9Fvqon9
w4wYvv8y3dGRiTT0s4A3UQJ8jrUXuHjRPC5YXg7FUys8NwtZSMlHOB9KFq6Vc79cQnrF7l0Ur6Jw
KRn+SvVg5IfBRcFsXUZngEq/yRiorQpB2fseiAc2107boONTwn9sWJO3YhIKHsO2EdtN85bX+CcX
j1b0w49GuKOMMnjO83LPNlM141kxfB35MpQDcEdiHpvmSRf3mJ/QfZYuknvZoGSI9CErCXePrT6q
RbDNdrFlWy4rO8mxTq+G6uZLsHm3sAoK9nYUmn1TkO+9Y2eFRqip71nG0UVtwXsnzcA/b4Z+SbSH
gWQ1y2QnTF4V82NIFNsAkrxGppe70IiRA0G09VDozubsM0Ol4s5+k+zz7cV6l5KnyDW9ZnUHNsuc
BAcWnyCRSPoW4n+9/EgMxptrmn4KLMoVfQKiYCIjCsF8UTNEQHvNR4yAhxIR6bb5SZL4AIThYgpU
BQPBVmjay4uhHaXyCMa9cRisS2ynDC0WmIeHtUES7yuQkhrfjlM7BkbhZzDIWfuPKZATn1oc9+SH
LTFiPHCckjREcClNqDNWd3JCW5vIzxL4Q6TNdlmdxYakL3eLFfuT+jZBMJnPcfqczqd+vlf6rtBP
IEfwTDNyM6Qu1p5lnORerr4uk0jOmS1wQB8SJ8nwO2ViT099txtWZ/YXj98FvX3n8W3zPM39bO2F
7xooez704ytdPIobW5OcrRHORhB0aoeFeT3reW5DwAhByE7GuLoVXPhYwYeVZq2Er2BmJc3cTj12
5Qjk7blPWQF1IrJ8taNFAdHYmvpir4xF3MNArkQkAGuYE1E36BP9WQLdXv82w44Jqc695fVqieyy
aMHS+jElT/yKRFPt0vm3u0mSRpOuOkzbWfWXWpueI5s9WfYXYwFC5GVuDivsCtMYFBM6qwceF+gq
zwaQvlSc6RhYNQyS0uA0IGKF4JoYLz24mPQkCZ9h873oH0utM+oMW/Co3XeAbYhoXgkGAETtWMuA
Cib7DDP6vmYJ0xbJFuP44rm/UxusKcZ/xpYiQ1bSE6s3vLjjTt+PWtDQn9gkG3r1/LAWJoDySU/2
C+yr9JHTn0FbK0weK13iAMAqXGJZ4Rr04+LE0pgiv2QMQ+tdGf+lVBgsU7eRT8+PM0DEhAZTSZC2
N0z3HRAz3z8iuzj7bBVQN+u8KCDIeu4m7GvN41skBS0d4SOat20zu0p+uglWrhF9hktPT48dTQQU
3TZX1Cv9Dw1JnhFDBJ8tfkjdoaiuVvu+NVz1P0pcn3ykBkO2yexX8spvMPzsUoWhNeZJs1uSUDqY
8ihFWNawCMGrx3iHmkjsPrvtSzGCb6xruYdQdHmatkfC07PnNh86kiYlmtk2vKYCpIVdovsM0m81
/EUgwRalAY35hBJ8u8A3yNr5NmBJsGax/0PQCK3Sv9scIb/8oWCuKe6hu6bxzjEY8mD5LIcH3hsi
0tSpuqdor3I0/B2FE2LKUfAz6hwc8uKT7HRArfeNODJNNhoQmyvXykB8yPhh9KivvuXFwYdXxkOT
YdY8NUMTdBmXI61ZUvvIX0SEEHg+oFsC6d7KXPfSyNBqoJzb/rPLyyxpO8v8l4h4UdzC/nOBbS8R
8m/viWWiDGJEwlAm/8GRAvIXufEDOwgyuGzJB61YbPQDiuJFtaclV4zZAF7dSX6ZRzQTMGtbOV1B
gPpuE4YwsS/9ZwLjMTvJetgI7yp8rTkQwoJ6qoZX5bPz2qCi82ZQHziEeDhM9V9T8VW5Ykzo0HVG
3aPxO03PA/oR65UXtiu/mH0a5Z7Uz6BUrAEZAgUsZxX1Ws7PMqUv7l9M9esLXyO+X1V9ZR3biZS/
wZ9AZSsWsJ4i+6dhSO1iiOipIzjDqTS3u+XxpkUWcRcBJ8n6l2j4xHyS7AceKOJzi49DhLZThz/Q
+Ot4bYtzX3t591eW/4YQb6Uauf3wbVp7me6W/k3Cgq7/KqnBe+yDq7cEyT3Lob8SJBQWg55hgq7w
OnC8hHdqTrNgj7JLlae08pv+N50Io39iqFRO9Arcrf8UHQr01m6333FsLrP42Nj/ZCc2ESwDqOF0
g8AUrcbRQ0S5euFNLSJD7ZBRSVT+f49DxTu0iTUAmep9tBv0dy36KiAGJ15gKwFQYPsXCsURss/G
KF3MlO1c8YTxQM1T9SeTxN2+vWzahrnjqE6vlkQEm8coPkLkcausI0tJ/HzeCL8IDLRCfsIwAVaK
3znRUlAVgIwKeM6O5hTQR2qP+Jlin/ZpSn9ryTwWoOGw1+iMCg3EpXB+ejWYd/1uWg79esrYtZ7y
pzHeGhDCaYr5vWv2mRBklCTdZVGcsb95kMY0F7eNdRFKAE4TyRa8zxuqgKZ+atgRbMYvADfN2HfJ
G4DahH1RpvqIqXibzRruawq2Ip9a1B9k9wp+fQpAebkvF1cor+WKf96h4TuUf/OeeJFygSbR7b68
JuIxR62lf8BE4+BzpGtLbm0luTGmn0MDPY+EP8pNRtUbD21OT8Ry+0h/N9QmHF7FGIWGtBEmJAjs
iHhSYtaZIBMi1gVROHELRcbJqiDUqM5vGRLd6aEvcHsuYwD27zMkwrIRdtum3xOX8oqMS2ifc9AT
RrGQucwdF9JYSTq5KVKgY4co0n3QdW29H+ryyROiE3ToVvXRu7YFjnxgQOO9Xo9GdupEhjuawwUz
nzP6FRdYWYTdBW4S8m8cJtjaejNGbzB9NrJ0rUYC+EA7DPCPXzaDz7v+J5fMyfveDET4xtXVuQZq
XhqK8i5FAm6w4yzOJS7G99YjT6E+m13Qpd7MEePqY7lJM/62LQnhKZP5/Zk2OnjwMkGfE0PZmddc
/o7NG0dylnHTqgMTakzF40O1TVCMN8PDsmM6JQyGIuRodtvqKRfXiFhh+ovrvUyZYtAbXYGTJNpn
CXK4g5uplX+C9WW2r5a1Y/ar+FfKXS8lRPp9jUjsgY9jJl6t+h18jD5whwU6BPpApR8CI7IWMIYm
5d1kVe2H/csAdpHxZPG414bTposbikBB3kBI6bmrfhRkEQS+DcCWyucG2Q/ps85PDUfU43dKP74i
CGcr8OkJ7JNFhY2BEO9xm/uFjNesjGqWdDDLWQnDDOISL0kUm+BrWrnXtIsSV+wGIe0hqFBu/sEx
UoMNba/zJ5ZAhuJcoxTgkjVeLMRccZDSqOfHNPmNrBsWyvYX7hTKdbB2+noMMZ76Yb4YfiLxmFW0
vSY/AzBvpdaxTh8SJaWC7oMR0+ui22xp8ugYp0x0N6sFlvYAuf+D/cBSmLX64cAIZ2NIsA2rHUpS
q37uqt/ltZWvVeNPkJecBYzaEtIqzxpa/+69RbUpvxoOM15+B8Vo8eOrvorzUn2VbuxrCoR+5rKa
OWc3DQF5+GNZwxYja8OJseVB1f41hT2tsszXlJKrycY50zGEqMBYT3+WHVPk7TTM9AXmf22VJl4R
q11aTpggHGTkvSOn4sVU2qvZn5drFqDqVPddQDjceuTaZ9XlTM8QSqzGxw4Ez9iMfG+v+CBgJvHJ
ZxPHc6igt/A18MIKCwuG7fgrHr576fM/dNp66RGt4S5ih2jmWBbhcDfJNfYtR56sE74W1K+bzjtd
Sk+ScJ5dWo25vjQIXumZaBK0/EIeMegoSsf8mbsoAxoqCA2NQYAxz7FbJd8AbwIivE3SNaE6kQg+
/ExImXHZuwDAQDqDEYWLnrT39aCOPBY4mL93DAO+2R0zN3KTlW2Cf1b9lVgfS0q83C1P7pO0a4Sn
DVDir6x2tLeWsz9BKVcD0J/qpAA57ZnuhmXl09Lf+/KjKo/VTkTkEMS/cgL1S835MpXdGKK4SX+S
AW+zFzCORvOXryV512hTm49qfpmYgDemetN1JtMXUg3KjYI4DTC/eSOtEnvrARM0c2wc1TWtf//N
/iDymfBH2oc/6lBYHD4U6jRVYN+dt/ojHApr5BAVLwsvv3DLxJtQn5dsR4OnI1DDD/pD0D7lYoZa
X+zYDN0l+pdqn0JRPazpXzVAEfqCN7YbxzwJf1tnWCT/xP7S/dLsQqnhC8u39jICRAnTY+CeXrU7
mmEVIxX9ECZPyv9IOo/l2I0liH4RIuDNdrz3hsMNgkMD7z2+XqevIrR4RtIlZ4DuqqzMUyrc0G2Q
vMCb4Kbpl7p/UM25TPp5dOndghPTA+6BuAbwcey0lxieVCDJfMpu05pB1aAwgqzK0WKzbl5e/uGS
rl/ewsCrjy1D30dcbgWjHY/Xr8Q01Di8AoikCS2eMNiN9lcl3+hmLAMUx5IVDtikpHwGJ8MjMaS1
j8H/URXhCSdf8yxYz5uuRfHTp2dhAsNu1LabwT+buJNr6csZtnEhT+rkHhggjAin3dvxIVHew6qf
6Wg1hbWr2mclbczw4sSsSzCQRnnzugvyIgkBRsIrXVqII4CS0WFqUxbL/s2+przYVD2SxK7w/6Tu
1FdPDXeffiyik8fSn26VQzzLKEt28TBnNpQ42AnaAeAwMj4jpLk2VRHvlGoXdNht3IVXg6+jwt1Z
9qUxr4H/xyawjlFCg70L+ZJHpDSYgtHi6vx9zJYPrCwM+jmvEL+4V/wALmRiz4EBnTZF0OF0Lk6j
xIJc8INnUztJ8l1ntGdhjheO27i6QmlHADiImZxohpzoXuFohPbmKavaXlnDophzkTAlv0YMVuio
65zUgXmKtWs9UERE76D9iRrc5SemAHidaNt6wm9GqTAd/jOlVVttFUzP6LwF+53AmL9Emy5XF9e6
/nz0rBllydosMD5LEKRu84uXbcBncSbG2Ku7hOs9lL6i/gviX3QPWMFH7ZWb32KEZKHhjIy9rBR7
QBngThsmIrbYADsInK0mrBZzSCcZXhz2PMcfJUxyQpbZveWr0ZT7KfdfFnvTOzR2lVq7+WsMSzzn
CnQpf2nRd4ruaVlRy9Q7JKZyEa4DzNp4WjmcPI+n25473i/giQXj7RJfNM5kAoWEW+o/n/dapwCp
nTu9U+9Tgr9JzVgNkraC0UIE5fNPB5iAHTeTgojtoB6k4OwUTO45C4TY3GEI39TVCeBtlS7SbOMv
qE65APol2oYZzQficzlXi9BI9G5F1kEMyPFtCmVF4wtRIvL8OJPqbuMiFgibxpTPq7rKajQbyy/Z
nDeQmrHPnooUZ/k9DqltYlLuCSL4xutvrNWFr4TXAG9BU1DQoQ2qM1FiMCrEkcwyDlGzQWOW/BX6
kVF+2mVPKfGj0Nxa79Zk8mt9azVD6omWr9HwQkZRHgRpg0TYCO9e2TtozD5OGpS3QMMVsyrM92C9
NcQCNcqnqnRkFTKWygeyK5cjdtpiSu1b3EVz3TIb6dNPr9OYzeXsAavIBvM1MhUu9R2T3WrS9qda
p1CfEH+0dFbUrpXQmbYEJIKAsEL1R4eAFWWiFMnM8n0+mR4pFbSSOZXKp6230Fu245vfX8gODhcK
vbYcgGHnnWP+2fHsHVXnBMKkaX4y+d6WH6m0yeuVD7kCGRN7H/NREzLDwmnMiUb93ad707sxPpgq
jHlYeocUwUvFEEcu0d4xZ5SkFCX5MbgnM/31SsqdaGdIm6YguoKlhmzhQjZpRqZCvvCuHvdEy00J
+nfgsghnAFj6cxL+iB7Y4hS0oW0oDIZdfue4+emRjSJl1nafEtUlE2dFW2PY9rSFH0/tJaFwlHX3
+M9hMZ4CylJAMzb6NGYkWXtV6DvujVFqCiMKiCpjJyvzp+yDIatUs9qPwQyIsA5zumUjnMA3G21j
E4+4vUv8J6rCsfzR1s2CnnIGE6fkN65AwP0rA5xyHbJDmsGxZ15DeScshXnUMcUEB14dXe3iD0cv
+TScaThuIkmiWOZwmjKsxkY69eclJLwJ4Qh1U2NcEkOOmSl3k9/v0sSxUkEhkUeqc7TFphdfSx6d
6+GCMpahqPrWudGuweS3pfonRY1tCN1oUaz8da+f4vxeuNvIOeDU5KOHh0PwN2LJG0KDsHKPrjTx
4w/LvwX6d63eRmx7+hSxIKhXZrxQv2HbmjOMLAlxl5kJAKQUPeY0xxnaXSxtp7VLn6UKOcTgAoxX
qe1w++ORJ75TW4zLuG61YMlGY/KADJGw1BI5YWCUevVSVUZCg3heOcY3Rf7gq/Adbm3Ol7Jniwu2
2AE5p38UOID4ohk/zBk0UcDQCiL5s6aPs/DicIt25bGbYTjxZ5HFsG/WMcYjm0UvxXBg5S3b9rfL
7wHth21O8+QWWtjDjTPmZLK/LN/gshfnE1V1KU/0jF55TpsNbQIRC6UNkyGFe8dcVvvs9Q/BbW5r
bd4VN3t4moAdZRiv42/ib+GcYj2YadnPUBcY83haUxQFSmw5Qh6YPIGtFGoG+71ciefLphVlccTa
tsc1z9qsUQ9qdmYkwsCfQmttv3BWiAPNLfhkrx1tkzoeWftIaoh+wc9JE+cfUXsU56uL8w+c4/RX
wk+hx1+u8huFnEk+zo9qz6eHyouLb2eWK4OJkO8fMUHV017LGQW3uO3beWxZk1a5aCV5zv5iZWvN
PhNMKIk6eDqsxQt7xSfUsL11xYILXYyjP9yATALJ9jHUXF1kuGexA+lR6P/sbRGfXKqteMfnNhW2
OAbt8kAOkOkzVx8yB/MCoQvq3LrFXl2OC2s4SQuZRNc8sV5q/Md03gyf4AQ87PqyfrbbFcu5pBgH
VTNxHBYymnOX6yNn/fhQsURnoEbATpnLd9f98Yd00ZIhxFypSz+68xdkdw8kAjc/n6sWLgC/TQZt
E+G5URrOzO4a0aESJh6Vh6gateAznlKyVKcfvGVZSQsSTKP+wjJoUAn5JO4PiBcNBpH6h90iuHPE
F1EXJPV0FYgOdJjCmScIh9+SSyCbh8LBz9XuB5LXEcsjQU6hT5r4duksthlnoM/Jwqy1nIN+ETVY
Gq26IycMoSZ3fLz8iY7fa/Ll41zjEmXBDHZlfOUh6zkcTvjCdmatxMYQPZ6yNoTjt2SzGVq891Jw
7UY9VMCM4AMdjXrT3Q1vufTF0+ZTnDv9T4zu4iB4+Qi57A78dkdk7Qq8EG+9D2dJxEaAapX0IVhG
X1LEGR+v+vwwogS0tTXxuicObtaNTTNGjyKwwsi4W4nBQR28a0skTO3kwc6iSccko5KIxvCqV6Ow
zTM6xBhHHHJpuumytc56Ct2QfJrlTr8BveG2EQNL89xHH70YlnDWCvm2JB8T7wa+xaz/4lnn1UXs
MLdMakymeiVXeOyLy1UrmF18pW/PQtOr/7iseIiCeRUOlPbqVMOlwoY/ZspoHVSoavVhDodx6a0r
9SnNg+Vo7IWQUcRLd8mty3xPmIQUmD4NjoyIKxESOBtWwbjY10D8ENz1KSg4NFN34ZafqsSURcNz
CXGnJLh1ajx8LvZfVANo0P48JMfoYYUnvrQZQD+XywLjhz25l+6BbS/cA1+68Ua2n6hojwzXZliW
gXlDk5op7JgOOn4cvj/4h+T7VuLQ8LGWMsii2Ki1X/4TmTuyYMw9NWtjB1uWsGI7RhVTPwftlEjN
KrMsHA/VslMLrHHbCqz7cEI2nNEXTxWbo9THnTiLpubIqukc5zwPR2uzT4HKWy/u+ldrfotktRk8
U8J+fDIyM/1YnBS8no/c4WbPMAnRmqFxQHHlJ3UQeqtzi58oy7biJCgtSEjzGKuLPbzVjk8iIhZv
faalxA2MY0l/S9HJMU6hfpCSXS7/WdlNEzgjxp3eR1T89KUHU4Zn199Wyamir6f5hFBSbIzoliak
f5dDtqNkRqAOZNpRPscEL3rEK4yUw/t+L/J9UZwb49vmX3wYx/WIgyBWhOhV0ouwUFhUwBNn2mgU
WdyO/BEiNaVwtMREgrfp2l168XX0L4B84O+TenPbc6wJcRWerD/CJ2B6WAB4wNbjrceN1RAI4gao
fI22XWV8FM065mMFM4HwIBkpZJFy4lUsmLIKDsphacvSSvC+DBz5JscFv4IrwUvoHPoKansoVz0z
/ppiXqa4yqbf7Hji4OOYhiAm3h+mYANeWwxdBcvPGSFy47GCD7cb93jcvNhlAjsQ015szYWTa3TS
Obba0kXNCxR6kQdUOKP8cJVXo22y8sSgXs8vJGYs5xXFFn++tBhCGo/Wn2jy1GH2WS88uks3bQmf
DVObAZPbPUkTIhyjyH3SyUKzQmGkYjySHy6IOfMze4SbA8bAqnozTOmfx9sYkeQOJY7bjCFdpLYT
Z6c1FaOkZkIbZBZb0Qm5I1GhDUsrJ8yMp4OxN7G2MeOp1FUe7iJ5bUgLSL/yYzRW8HpNm+4XayjP
pD5+WlhB41W6Js2h7gAPiuaIkPEAKgVzZ+0vrLZeO8FFrzCN1UzSVzE/YsfFSWqWWfe8Ez+LzJFP
cWe3KKC44ts8Jtw7a+0X7Z6IHmR8y6IeVn0aRekl5asoYeOnd6ukK/ip7mG7BxKaXQAic5h2Dn5v
J5w4Jl5/NZ9rcTPDuzu3UIKQ+F2D8ovIw0z21nrx1Uh/eXhDDk+zU4uXw0MoN7AKKkxikQzmXb13
LYzlhy7+Um0qTvCfFZoNcU3hqrIobMvhl9qUr5F+l8Gu+ZWnNFwaS8j5JSqu9jZAYilI+11cvo/4
0w9xyqDEshHC2sXtX15cVdwe8LF4tmB99vnsxOUNpAn3OmBHSi2msOYsw/IhLR2ykLh8+PbJBlGn
AS9ZqW4+Tfj2QVDodj4ZMhKjX4K5P3l36R+hd5SEn5J/09DereEqvo7SfHTBPmcOEy2dcqmrxMw2
6bCLEH014T9l1mjK9jTiOC2B/YYtF2L2LCEnSdxRBCOxA6bBQnvCmxDHqSJtmDk7cFxAZ6MjP9jy
Z2eHxmXS6ZGJh2tdEJbL1zBNc+UdaJQVzlaSv8r2u9FQH9MSixLE3sriNs2nuYWFFEek53/b8MS4
JrGmXGNxHddbtbi46r5Iry5GAhfglxjJely1HX1FOgcSiNeOxWEIrV5+QcjQuenjueYcoMBi2xKs
R2Mifw/2F53klCsncRH8vs3hIwSRL9czo3xqTA4A5CBLDrvWCSAVIARhXhWyp5f/ie80kJ6wJ6c9
MQ/AQ4So1xzPfBF1v5GRP0lUJDTzxkoPFkmBfvthSx+582fqLFz+yKSni6/CyuXJkD75ZKS6JoSD
QtGesvBgsomnreloIpgky2geLkJADIxkNLzzOHMCb69Za8t4Z/WXTu2S+5dRQnAAhzND4EIXlzAl
NtBVxwtLpaC3IW6GeB/Dm53u+CtCBgLtj7MAZ532VEON9zadaDOIUpaPDjOz7JVSrSP6X3QZazxk
rUYTE+GU/xGLDGQcHdQPsb2PMZzF9ZYpA+SfFNExlFoMI2zjkvmfqNfU9ipsTBzwgc6Bttfqm2X8
BUwc/PrMkMX1wIJhJbRPQbfz3bNX3YmiIXjPXdocM5f4c+ns3BfMO+FIQVlkMMFVEGVfbrv3zb3W
nEqEoOQngmk6rKqSsrK2Z1oVTBPl156BLHV/MGhOY9rNMMhx5gD5CYUkgN3ZOOKXFB1vW6nEqAj3
pVgzawzPJxV0ViF9apU2Ka2P3niNY7k2TA1L5ThPbfwh8Q2EN4GAGZJ5UpBfx8lHR4EnPDXYUakS
OKjYo4RWDd8+B5Hj8zJEo8Nw7TcP/hzjppY32b07f8NimDFjoYisJ0yWOiH/Oe6WWr0kQcaxMbm0
IGHfCBzFJvRQFh2D+cBeYDACMg0M1gQ+zPhp1ZmpbUhJhPTSE93cMaiW3A/hXrfahzZeVOMp8nwj
J5ZafxPNEg07/XCYfEr+2x8e3UBUayth2ubl4KFUcQdXNiteOKpTovfONahIJu37/mwNIXvfu+md
aV3wV+ERrR5xcE7LAG7Gl54Ae5qwZqK/ggvHDEKobwXe2v3DzQidFLyiydBsuKX1VS4/ERaowxaj
hhi27LDYZ/JHwOU83FkjZZ8LrmgN1x4ZRJzrXMzSsb6o8tOvfuxo56dzPLq7rlsGrVAOvbk5k8qr
75z5t8igLQp9gtlkomIAINdoBGfY2zObZInbMTYvuZrWirrpIJbj0YWKRVyD+2yqcFd/wdj2D3J3
cGGkWEwCGYRjkFjY3UdFZpOLStzLqAVYtBZyuotjuLucZwA+vR/V6hHPCebxbvTmGZCgNznpGGDZ
rviEFFS6hL3esnuQ80Oe8+4grEvfVv0xOnfU05pZi00Hxk7gEo2FpbrmI07OHUJiVxLrGO9DsZaG
VaveEsJsYTkxWFhQzUYIrxdqpln1wucFcBOYV7ZkHy0uj1G5DIQqkdnV2pkqajtzGPanBmPhva1u
CTfr0Xeuvi2aiQLrI39qCnuMmL8KwiacgyCUw11SrXEytfk2lA7AsSclYVpllcV41TktDdYxYAYU
37sWOFNNXxjB2k1fVeNMBsdbWahYwvBbu3xV0pwPTpRdGcgBkTXHzCA9hWZF2mFiM3rQ3YP4JDz1
lVjbbAQwydR/2GdBOau6V2XC36T0spyta+74egf/RPYBr3KJUy3E610zl7AlEHbRXMNuIeUHKZo3
/cPC3QKjfRK5rzuj6/Q8zHJ2Ua2L/JiqNFtH8QuEwVOTMaTNGPQqd0ZiwIOZbHBkYGyx+u9+FSAf
0cxjjT0hJ08jSI2FdKrIbOCOV4COj/nct5kv0P2zivgcM805ocFpHne2wwOSfEkG4MRqKievRL8k
MGMN6FGe/p1WBy2/jvqnj4VNxRPX3Cmo8IJIH+Degm5GIRTUC50XvNjXM3kqjQgkLErQQGs64JsN
XnQZi+6o/ObapSbXH85T1GSXIFIU3xQE3Crf2M2JydUd1O7EMN6VvE/JE9e7IeW88j6G4qHidRR3
rcrDmGo4bA2s60jVLbN1vAk44zhMC6zeYb62sqOBJzxYspiCooEhM1hApjf+NkzY9HtNZLTa6Zdj
h8CJOMkHlsriwqrcTyfcS7y5yLZ47WbgDvxio+tXYVyRgw/x2Tod4aPyVgdfTkI+EMmuBDszY4cC
N/vnkL8Va9MAvonfpbrqh3UQ3IfumVQfUvob1m92xrLPjoaWxWjcTqGL3eGIm4r00bYunhn6NPsY
/nWLigqxe98VcIupj7nbs+IE+dArf2wyrWl9G9GSaN4Hnf1c7dtTjlmxNfQBdfYz0l8t3ia5ecvZ
FsGBCzwNXqXp7lusIv5GRo9ngR0nN57V38KejwEh0oUFHFFd+aL7P1XZUerutjHPbIAD2TlOVvaE
ZiU/RvpfI5tTmyjht4m9727NjTk8PzH8df2frj9j9hzFR2ptWudWEGxh4wPqyhfPWVFgSbaWbkDf
yMdQbYQ4ZOCTYGMHTZbmL/BTDOJpxzVQPEOc5UN8qNKNmYuJdzs8xYtI9GNAxyTArECjogPREW+t
d8gDISmPgklrq//wzYzyocFR49m49lQyEgulEDfYVs32WrIMx6OsPXLpqpFtiKiPsWMwXVoowBGN
ebIzjI8sfcXj3tL2BArL6CPhCMvtM64b2KtLKgZdXZoWBqNTW6/6/pRbOBecRZTfWYGQ4oSgLa9g
bv8fxWJAwmGfxBuh/9ccT7qxEBtfIraPzJv602YHKrgoYYPESdqYC8xSHYtLQDpJR7IHA1FnKiZn
FyrXsgM89KpKHjvhExWzSI6v+WjQrtBGVGG9UrOf3nzneJsjxLd5Nk+aU89+eCQGcyWSfOGnRvqY
tC8oXXcpzMmRv+/bpdQunZZBIxQNnMW5d6qxQFH9fFsf0dbTtiLRr9TcG8J3t7bllaeuOn2SlkuN
jWAjlcApgISNawfA7kK22UByz5irYCyflPhfkMpDdfVLrV8TUhKHNHM8q/3NvCvcfSS3QGaCw90Q
ZFfbwpDKtKJaVA+rWodIbN4iVS+WcSSpEb9ZHTqRUcQRoArvn7Lp2P/7DtAh5SOMW3yaj0FdGipF
Cj3Doik/E+y3YLn7A4PaVt2wgYAJxxqDLlYG5k7TnNL0zsafqV6sNI1CZNs3v5RwGElRdvlhg/QS
h9h+OwSLe5hx0XBXmV6wQGuCkXEIkm+uBz+5WZB/pH/MlajbMW3FU8USvU5hzeLcv3nyPuchNhkO
Wz0pzdeAmmHBuFbKM+apRF6lssCpskPdWdDE1NbeAtEYtjat+DjVvb+yPQhzAEQI7Np8Tv+up6PQ
wML0ZbF7QWSaRuC8BrG35GV0KFFErol8jvuE5dn5zTUAXH3XpQBYHXJM6iaqXaXD3nnb+YlFyyRe
LPYH+ax0Q7Bek7DxA+hix1rfUSslFYcQwSRSvGwI/JJZEIR9wxHEB+A/rIVAAbxBA4j7n9zd2lTi
LGQoUZFkrp2aoU8P14PpNJVdiktlXwYQiYQmwuuPV5EcLZ/nYjSPPXghnKe5uc7aneUDers7VAVQ
BnKqOEflKmDYrx0yHmwXE8oGgT/Hv9egjekIZ6KdiXt9GWSXJspIR8azsXqCEnOTt3igCzZ6xBrC
1hxaos1mvgpKnJ8i8S8FbZB90fju6b8HQiLVziuQIU6a+eFUb176qU9YiVk3B2SNOVRTPsuGUMCy
af48QtYUS85srHEs43QgdSumqal31fh0fOfUK+thoS8cj7h8hneonnvW4/db5u+nM4y7H114NUp7
XnY/LjMwXJKzFudcJ287ZwN9mq2l0wRTtfPTWX/iZzBhWriFN62qc5UhM85dSsRbMcPzmH2LvrMB
GtbeQrRKSf2CoyznO/LpsIjUAVaOwyunLQf93Ev3EZizpT2GeON5ZzyKtrzXNJGkRhLxtoHYcrHU
vQ26Xa/c6+YRO8/KwXx6zeSD567zYG8hHk5LEHJrHGyTOvuJuL7H6lLoc137tdK/VAPPwM6eRV1/
hsXdid+qc5Mn/txrzmxsmA4LbRplL5mpgvA5mvgarD6l2soIrT6bZq8Brwm2VkhbuiBd56b3Fm1A
Kc1/j5HGowFyYepZJ80giLHufKCaM0zLM8AvnLJEWUZv3qBJofn79UanJtDqpfHNyBVmDR5DaEAi
MG7OeRGsbyQg1FxcOewLMPeWfauSS9x9B8MpU3+6QF3X1aUuNUbK4IBYwqNbX3G3G9NDxaQ25tYb
GRHkyk2+mvgfkvW/q5PJmHcV5KvEfBr4DfsVIGke6QOQM6282tmupX0onXwB8AZIFjKy6FPU5lsn
sDE8Bful7pZVe6zjswwILNvJSKCIWfbMIPoRemh6nJVuKuDLBsUXL2Wy5L4O20M77MYKv20M4ZhX
Ct1MBoN14AgwqcEwVgQX3/jjUICZYukrVti43i+nAYa63xGTRo+oS6HiEofUf1tq5hH1sGPwGKkv
aAMGY8iqorLr2KO5acY14YJp8BdXmIierctI67uv1grDOnLw3TzHnqc/Y/7F+mkI3lKyVTksOhCD
/bVFQSlkqllQCzq2Wyf9YRt3biyqETsSw6+dyLqqhHaKdStxX1uc2Yd/Nirphno0TQvYm4sm3qre
2pYeqsGemCVRjXVE6svAzdHwAsVnIH9ag2NeQGnPY3DMkIBpEgTDg5ypSAJ0MrC+HXu00l0wABVd
Yo+cQ5xI22dH1L1Kt5ayAxVX5nsrPzcTmIR4EcDD5De1ujD1z4mcW/jNZ2Gy4A7FJ1V3hz48Dtwv
csOCHGpHBtXQ7j4aKsasuFXVx0A9X12s8uJwiWrqCnZggkgX4dERQlUhXQz1zn4gqzkEfjlN+ler
c2CN34z5BbS7xi2DPd9m56KWbqC3s928PXftiw0LU1IKKVIfwgTpQFpCrTg7V3cgX7AKMQj37dly
/2x9P+KPzjvMfZxYst9P/PyoVotcw5xA3bXSw63TnJx+B1tzYPAOvx01M2qfkcd5Vx1sGnmVHRNt
cGT/O57HGvvQU9PWUrZJ9INIYI/lUp0n7EUn9gXY5iDhdQiFqYD+Ilok6RI6usjNaP3TQmaNQFBM
scRkqM6wjrvtaK4cc2WmJ6XYh1i1pJNJB5djNn8YxqcyXBJpnTosaX5mFQKpUi0kv4AGZQPYwPNH
JLA+UBJOU/NT4RSw3JeYl4HrxZ1qpR9BdwTSMdGS/VhsIkIlMd4dWu95p53tr38f4HAlUjtn/1/o
7mXn2rVfkF64YiR3j7U6VbD3YWVOl6Jl0qOryDOHvDgyUc7KfSrOV4DVpQKLzCvBydgtLIOM3tbz
fwRxroQMkG1SMpCO9uFV8hI/t7OpapxRsM8da5rPm+ToV5e8Emkhc9MQ5RjUp+5+V/YvtplZjSHQ
wu4tThW9PjIGsVmUS9VtL6BXgbHVetR0EssKQES2MLk4jje9xqD8UvPCmLvEfuTPPoaeapEYor+Q
QezxbfuwdHz2kTQYWFwey16HlkHgJOW/Wux83fj9T2cXqNMkaOhZiZgxVClhcooIdbKt7MPYYw+f
UZVGPFXuEu8PqST+bI0KgelGoF49ZavTcNvGyWS5lfDzYZSBjsvPm/lgDVjsNG3NjWJuEgSHFHms
QTfLO/aTgSM0F16yzki72TtxjFbOXFkwnvmoh2fYrG3ao/4GKzKWQNobjJU0xgDjwPG4p35J0N/w
+sclyPozg4Yp54ts7XK2PcxwHrfWyxWNOgQoxk9zBxqyDFd2q13U4JGSD7KI3TFlDE5Q+4bgkDeL
yn7gocF2z+tIpNUZLkpwgy7toJuqvnvI1S+xrIUTqKFUgSXQIJYCf0r6s9Qc5OiBX3XmozODmYq2
2EoD81RN/QWRcYOAuTEd3JVXz1Dq/EW9svWDT9u90u15GB2p2ROQGw1mYxknjLglWuiaDhk6rgi9
AZ5IwhVztGH7WITBPr4YmmkBSAeqMfuJDZ07qolPuvGMM14lCztwdIzjG0YKmL4qCFAXKIG188Xg
ImIMD5WKIhmY8D+/kM8rHR2aeoFiRZeXxIQJFp776DWgvIehWYGBinA0deXK2uvZ3prd6Q/tyTjP
ADAyKyEsw/qcZRuhBW+AamgU69mm9W82lnfJmXUuW5U+MRmGUwTJ4Cx6eTxlKsKseigNpPJHjfXB
WzG0y/udqPJJokq8bbzxPJxju5GGLZhaHkYNph78NMNaPT5ZFQjXUe4wZ7NHfZkJwhZUIuceJwuR
/ssvXcasaM2t8f7lkxidG8oQrw7IbLi2/4B92HWB2jKItLDPZDJI7bnfn+AtEGX1DHuaEvHPANvL
tj43uRkNrWaVwYQ6ekIruYCbR/PMM9k6rJ1btdGZkclTgw9O84yJEV6EZzwz3hB//I5CFuuJnAOU
T9Jw7izr94O/iUu6ZyHJQlJqj5WF+WGp9YCRYIewqgb0PNl60tVKs+TXhkjTJc8h3NvxFgu6C+bA
XtkYncwLyZFpVTNx23l45CGCJ9omAEBssKTywCADPV5WD2GF0stMJAPpkeaQlPkFUIhjXP4dxf0w
q7HDCHkSi0oXLcfkIwV451TbYNiIALJSzEWYWbW3eXUOtA2HTO5g7gRhw+Na3ivyufo2oUiXWV9Z
0C5sHIs+DfcA6+OxvwQcVWp7ZhdHPlyyJpyOHrNIAaZgGCEZnBeY5v+3RiuURHx7PYRRQOr5XHqQ
Um7L5XiDFOnhMk37a6mDK/H2Qf3unWUrErPMH713miyU/GgmG5bDEJEkb4pF/TbmMyG8uMlMosZX
91H87BhqAipQlaXC3kyaPXpFAxSVMPMPyq0xPkQWK/zMcH3b41l0c1ZwkGbhVGn3HjYrj6UgD69Y
j8rKdu/9I0V0lY6Sey2LreXsZGMZhsScgWPWA4aLSyzc3D4aTPh8ABZg8t9r34FzMhk0R9YrXPpL
SIdj8FNIHG2ZOe2lvximX7YqGnCOGIOrnPSec0nlrd6xO5AuDtzuQR7WjjyTgUIMwuun7Jv6vedj
qKlLq/IE9jAbzgW7fHr9GMZ7GYutfsL8Ehf1BCVAXL8sUOflLYpP9tPwVUcMDDyWUAm8mM/T2s1F
rjKrvhLWDqoU/Zya4NAyDAaovQWFoZctaxpY4Z+UjhVGD+kqfsEGkkAiLwf76bHKNCB6qSZYWKAi
RisM6E2Jt3FYGdFCUh86UgBLUITwUuwsrGQ0QhY5R3/NPrlJTROI86wNuMvap+5DhHePYbbU4Lj2
DhEIYnsKdjcAg+iJbcwNZR/NGaS87ClF0dTmEEWYFOACoSRxnyfEKYNhyWiMqxQFZ9kEK/YGa+WZ
eHNPR2+Xbzh8wglvX0dRq7SMSY2L8DH3zrdosbt1Ab+j+tSbbp4S13zzlrjnttm2yV7R7iI2jGLr
RVuz37CYnV2W7F0Z61+9+GjMt4fbIcNsq1QQmJE+jGIx6HPD/BgYpoK+89WlaNsC4yLSS3oxk7x9
6RwYby8rnMeMdcAUiDpZsc+d8oF4b+EN8KDxMQTmCC0embHo0t+iu1MQxVcq3bCGeyp8vUHwVyuX
wH0kv2N4fLOJuFvg20zH36ylrRF21m3I8oZ0HfJ5yayjQnbTmk2eTCuHFJjMsHoDmAoiJEpEZp9G
Lm3GgKzabB90x2h2ZnKENRIB0MSzI6dHdpQsYh7SvrrI7h66n/B0wVijjuYfCzCvLFBg2cXBo8ZX
IUo5TeUV2ws6FDJ0TljGwNHOSPmZSq/auZFgNhAe1GvqvyqgreYNn0EjbuCAZDn+6I1us+XhLkfr
RkgDJm7a+hwXmxTrDNhinap6eGcVJlRnxnzJ++3Yt2KBcsTPI6zhIOIoeiz+L9aM9iFHDjNqKFrM
x+FpecFB1Bty9GbgD/sD12q3RuSfs+NhQNNqdqyGL1CYVYrO78rf6DlWWbxd8Yrpj2PsgUtO6mIj
8opMr4WiTYtvnksQHEoItFh7aOW6bgQ32YgXbcIPxI6Rv3JmQ59V17H3ZQr8iLenWOcviO1Gw/7I
dQ6Ys2Mqe08VgdVkEGDdahWo7s3yVGZoDOO4jz1E5DDLpioduQlDuHMEgAsX1yJa0yq4uBZp6IOT
rB3UmtcthfK5s4FAIF34xl4EpqPqUzzm0Zx/vOjmND+wkdWMIQbIRfTj8gjGXYibWnBhQQFdbK2d
HCC4GVWAhsEBkpWYLITar1pfko5GhxE2piV/Pct3QXowrCPBRVbF3j2mctQz07ag5ZLI/Fo0K9Cv
y+AhaYfaxZvYMVb/1ONl6jGcCghCsfAaRIOkY0VCkVN2g8nMBdGrSH9aOEjqDklOC+6+ccmilalu
CulaZXgrNgZOF8iR9sZOMPpoc3Rl0oqcGVW4zdvfgfo3CQ9xixM8pR21vsqIQ7pY96wJYluZ6LA0
5atMUjAyr5irz2KJVsvAFNqWHgzES9xHaRZfqsKsk3XYa/xgjF06kpHhtjRBSuUlH+Is67xbadiH
Sgr/mrL4ZHMJd5WX6jNDUk7jKFJH1IpJKv9punPyk/GRyACoSgVIA3q+GuIf86VtzUVc5mvWPR8U
azXo2bsbPzu2Sdp8uVrPXi5POpiw5MfMfFYJeDS/XdroOX7hbTMY92GS7EsqyUBuGKkqd/zi04YU
P5iY7j+OzmO5dWOLol+EKjRiYyqSYAKDSCpOUApXyDnj673gwX3PdpUtiiS6T9h77ZtESQp2FWkh
/rc8IXcDk2UF/cKfvSHUuEyxgVTGzmGZ0vV84eqEQ3Nyaa1d9P8rLdJPp3Dszr3anW1HbINS3gYt
U1m4dJy/mxJtoB4q6GYwhPbJLRznrSIMcKPOVk0oN5XxorGLRJIhCwcyke32reWO9FkLa3PgrKnV
9lcaMasG+9l2lt0OvURK/jnCNwfd2JQVezvCLwrkD5l5yNTJKm+VBil2gkVnjcAXx01cQJOxp20x
o3Mhe9aXSK9AS/pBvS1nNsCsolrtm8NY6YedyMgc1KfDoCqnNMy9so8IDpt3KTLBDuGDCLg32SJM
2UD2msNDhfRHy9yu1LcdPWcF4DUy6I2L5Dpn8qV3sHr0lnkt5+EUxuXWDAD7oke2U7EeqyU2p6Sh
m9EapggflZMVHYyMbwQVVobvjRbMyd5T3CdjMJ4DTEHQNj0ThoCaVJvWhikK93FZYxSxeG4cMGxk
lBFP7CY8RlFYeQNfDQoTAHoamZbVNi5sjGdgiUDbwy12ewlIi/XFLEiuX0RANVk0gptS4PmWvSeM
L0X9ngGqlMvZ8ytsADY2EQQNPK2GpScTU5+KwuACTKiUWNqCdPzwf5eyJEW2YrLXH69xyLSc1VKM
2jA0aZNQBiaSRbnJ2g9qI3sLg7mxEZ+d9L2kr5ocOmeCNsaz0qJ/IBhytqDTgNZqMTqbDFQt1sTT
jE6shfmcJeu4o8MZwbuyVi8zY6WRTSHBhU3c2RrlhvPloF2qSAcTSAkHBArLzzHosErnw6fY78pu
EybiycRwxQkcqPTGdJrR7PrzcUo/qrlxeaEbYjY3qYm8bqbQ7X+NlpkSY5L4Im3Pj445rg+GqVTK
a6RJesNunfPDxq8wLt1o+AjNnS3IAGNzSWw9FeFnP98ourPktcTj25FBFtmI7JhNIEOLlGEdhNm2
Id1B8o6keD1SMgCefAZlvipjPHY2QoRpbwBwC7JNg7bTYBCiZOoLE8WOY3F5e+eFa0MUggID30Zd
bRu8bWjnlxcX0dCmBeeD/taTYTQs8kv+g6VFqRLThy6SlpS0QRZjJJpMAZJ37B4TNVUHb2/Cfs11
3RfrYFA2WoTe1h/dHAnejFfAzndlyPqxYbxGU4kwu0SiEE1UJaCBNPTsuQCYiokyAwLVL5UaX6Ua
uRZ6AQgCaB563nMj3+lAvUo/8YxabLJ6otuggWMwuKmse12yB4v+FYCPLWYYGt/whe5lttl6Zp1b
LBGQDn10wxvI4Q6+sJ5uUUtnTCcibMZuyEwLkjMcpA4l2nUbip0NwTikXkZ/1f4Z2ZfESrzQKRqN
eTDLyqViZX8v0re6BzmrH2F4PSDXN3TCAIEoEfMfJWJSzIhcDFxiTLTLhtLQRgc2Ts0mALfXfrXZ
0QaANjLvatjNqdzaBa9VB0Siq/Zu6NUnGbcoK+IVZixcTQVPSlujov3sxXcYwBLNeJufB0mKKa1k
s9FGbCEz4QCDdkzr99bCFcYaYWi/B/+tH89O+JI6l1J/LbRTE72L6gNohaxflPTEl1+nvRQjVYpJ
w8KYH2lCqVEPNmAG6D9aWoKRvy9Gt2sMrgwkFKN/cHqf9dSvMYABHv51iNaWCeoyE1Hj15R7prT5
AuGnfM75ULLkOlZs9LWvXDJ7SMVLGYN3hTmC1WIdQ1Lwc8wGBaEEyDYKKOKj+rNQLVhmmtZJQJSa
bGDHE7foS14i6ov47L7n4Wpbnxlq6HT2N4v5wzEidCXfJkSVv1B7dJ2AbMHMLWQYCzGpxeUYRV9R
w9SeSCiiDfK/oUM8aaF2EB8NRoMScIj4J5I/yVSq/MyRgcY0cw81+8alwBVAOuSzklxEDdPrI0JV
vZjwtFsUg13HvCfqYp1ogNmyp/2MI7T66o0Xa3zwTgx4QVgZg5ZLFAK5olVuHkb1OSgfGUG6wI/i
IxGwwiJHiCeQrTeJR8V+YjykhtuMzWxyFcmlh6j11GnvqqD9V9yQhWDKZwT8wqaP03GoVc3WRM82
6ass8leSTUBLFRpW8KNVQkSUEo4YBlKV9wJHZcu2wJTv/COEflifrK+MU2YsqFrkVudL/78UO0Xr
h8lc58buZOjqgXXM6XdNu1yHjOJ8SLZJ2rBXghg5fvr9ggZMn1r2wBpDBZpCBMOEIrLQ5k8wkUTg
F7uxqHZJvV7yQ2hEbDbuyCoujKqUhDCVs0EMG21GtiPvDWo0iOUnO6N/GE7k3ExIKAe3OOBznDMX
NvNSsWsv/JtKsammqxV7QXRTwOuhae+OKu5FXD1GsS8cuH0vaf07g3tVwH52jClM8Vi+5Fn5WWNL
CXjJhTPyRyFZF4II+3AiZCOmTildbpzNuxh1ELoKje4pVUHpRyjUjRc9rtZ6fzX8wtXFTTFeFNIl
de1b+A8r+xbBB6vy2cr/P3qaECe4RdmOFKpE99SOX6X5kdfnzg7gH5kEbdAe/tM5QYrnKCfq7U8L
zwaJpMtjmWf/VPtFs7+b8aj5lxL4jH3MEcIIneniv7Qu3Ul7TRJPifcV728TbPRIupaOJkL89Qy/
/TdYZ0Bha//IexlJj2kCazuWMe1RdTyiePDdN/JYY7fM7tVyzUZfBn3fpD9E+ZFliGz/+J2dySuM
O0/INL8XXLP59DMg5MuqT0C/aXJHYTjDxVTPhmwI6CYtWdvb40tDHZCRftjoxkmySGHm3wpOxA+V
6yfG2V47V7VjRnXyq5vV/eTVrholBl/6lggTH6Hx+cy1z2aqKl+00OaJecmLt2kCBzXczfa2VAhC
RYvrFtg3xTVPsrUVepq49ea9ZYaSwi2+9RbpZgfpasE57m8axft0jCt6uTMJ6fy7ldwPoC3ma8h8
xNfuuvyoS7EyuVPT5IKhjX2io7ILvNScXvV9Cn+y7EtkO3aanXHL0HfTrJvzRWv3OPB07aiSFiLi
o69OmGq3VfcWqYgdvTS5yuJg+7eQwRtUu8E/1qwq+3NZuUYDfOHQmTe9Q2SpvszWY0C/IPIzFPSa
llEKhjfNpcCwwxvvi7c2PzTlKRUf0XxWx7vBQdBFL3xlBMcA/ufK+ac5pidmxGzcmMuvo9OLNvl3
z1rXTh4MTcCwR8Gf0r8ylhfTKYpZnD6VYBEoyQLds1jWYV5kiRJgOGR2ORSPUjyIF0IAe7FiLEj4
DuerAhZyWVo8LLlvGQYZXorXN3ZLh3WF6bHbnrr3jI38gOOHznbRu1I3JlvfvPAXdXJVnYfFKFaa
jChzTnSkCenVrF9s6xzWMIeew+qYhaj49+OMJHIHXE+G1xD5IpERjn6JTbn2VarwLZcca3Eb1e8I
LX8Ynq30G7BDyidadOjyyHIZS2otTs/+ThB2mf9L4WtWvwnXX3YKg2jToViQob0W/qtv7PoaDYpb
YVlyvpT6ewq+5vjNknhTFc/JrnQH6y0VSAjbuOYsLfTfkrtG4sEaUdM0BVqeId5EbLeK4MscyYem
1CMNB21nkZ6nkJx6OtCE9UMovpLwtejfLOulnFjAbOp8gxnIn45t72npp8F2Pr8E4c3kv0HKNgMF
rTsZ/UPlXol/OBwbc60FeBJWEWspMHrtpTRODFgaJsUYCJGZIkj4ylBQSv/msEBr/FssqJ/gbmh3
zf9V+QCKF74RVXYzOj7Qv5JZGSJGPnodkS6Y2+5gICwP+NZe5XgM/C+jOZSC+VjxOQU/rbo1B8bf
5WkYzzFxMf0+ji/wjGng5bAjow5zNQd88m95mrpr050CzdPqd3psFaJnHL8p8Dcpowz9p+9eY3Vb
oZpkreEc04IN8T7SXvmupuVPU++R5Y2SzNHsqUCCRLAEThJSjRmevEaYbQRYO/Fc4ZzMOIt72JDg
bCG1ryw4zxn0MEaha8rCUgarWEpmVf+WB2wZHpQts8JTbB5zseVo64zXkgwA9Itm9lezxo/ImKQD
XKFEAa3DKyvFgTDkQNmrFtMuFKmcJnI4NP0HPoh2ZsZ18IXH8NDBVR0H7xozbirgp2bAKsyfeTTW
XZyt6KjJVN3LjsBR/Z+xBCpQ0wxo+xL4tapcVPacqLb9LPObyWChPITxY2nTeLF9/U2XGsBzl4xh
l8KoRzFq1+Rl+KivvDz9p+NI6hn/RhgLzegxTO+0dwXlT3yNs2eC2nLfrarF9JAFbLU9mdyN9F8n
WO+rH6PxU5o/VfFXIejPV2IgVfAQDr9WMq4wuC79Yaf8LpmHGX1YX98N7Q0uWEMVojDMD28YVhmj
f+oqwk28pGRJpXtfHrJ27zegzLaCQB8beNV2nMmGv7XJXUqG3e+hc05fa3IXoCqqMO6Q2FHJ53+p
c+9Q+pY/3KL88kNwK+DgAKpZGLOQjK8lU5GIZaLHy7UsF6gBIZQWTxyF3RMPTVi98Qyk+kXBmFW8
Tsz10p1m7qaccNRHFHg2TGhqlPpQ8xcVWbqbFwNrbHPiOqb+qMGNI8IlGx0yGZ9OhSOBDQ37qCc2
eNA3NFKCoi1/EduPmAER58Rko1zZm+RLok5rS2Afyl6fcFFwMKZByRql4ULgkZmQwkf2+84op40x
xehBnM8+m98cS3st1ZohE8tKbf6Sfr+wDp8ll4CGwrnL8vPEn/TcviZM3SLbOPU6ttFBgg2KD42u
88gWiDl+/Nqkgpj2ZgIjzhmzfSarozVSG5SF56OizyRbYglMT0H0jRRgBFVZpPXVsv2rV3aZ15n2
4sbahGpuot+xrrFtoJwj34o/gn4vhhTQRpq2S5OdnjXHcdC9QUnw0D3N0nfnqXQVhpSOHYMwREUZ
QggJ30efFsXGDIi2AEfr1jTbbdYTQlGXxFebYl32Nwhku9kOz8IPnhvZPbcjBA5nouX22uweAJXu
v1pnPvcUR20ISCBRNx2laVeOhyr6VFEMZBN1LXynTtvmUXrKiGSvcrQpJsJhQt2s/uJz1guadbW/
YxAo7csUjLuM0V4bAhFBajWx1NFhAMXtl1o8L/LdCBdMQmpcnmhPFUtERXsk9QQHbHpL4hznzux1
aDjEiGmy9Zz5JUqD9ZwTjVSQyEOeV2JMK7VsUSVP+yb57nGFMbJJyJTA6rfjo3SLFKOKv1jjip8A
GDLtaIl9JfkzGYaQCQrVSkNeF2wTflBWEFJLozsBUcdIvDY0hF2A65V+ch3yyywiv0xaQ5NirETo
aGu4lpFVNOTN9BVQfntDNjPnER80s1iNutEfQU/41cwOlwCidujvqoL9r0s5dxpruGFy67ObUs/b
IiKprAs8XUwH2XR3/IlzMXrIMz01nXigxCXP22ca4K1BSh3OGlyjkCJGcurhJxTxTSXbr5LKWzoN
d6X9N8poN9jmC3hdU043LUiPfRnsDHK0Woy9bap7lVE/lCr+p6TEXVmLvLcZPOfFHsuvaiCm1xq+
4ya/l4LvDnUpNv9BdtdBGc+DEOfcms9hgsSYU7INidljE+ZYi01Yn34a+E4dyUaLBl/dIHzISUFK
q/SrqUsOEdYWI5EMFDTy7kAGG2nRkcz1zk1AE6tMluSwlu08em8rVkcnQGdfTAg2Qsk+SXrF3L8e
ouQxhepfquuAv5L+3Dh/oxjuvTSeC8OERNuvLWPeDSR/5+awdtTxgsMMVYQKbUw3EOJRXvS86Kw3
2Smggi6QgJpRsvb5Tg+WAn7W/kDxgJMn+9J9D7gM2y1zkcAYkDEbh+gmAa9EedOi6k6oDUxo3cuC
6t45mM8yQ3svpqQ/aheo+9ymVfEeDHONjfpnVKbfcSAYBYHivgI753FlOkzlHcaHadc91dVSbiDS
SQvC2apERp7vzy92lJHdMEXPBCAibFKMp4JU37DFETdwguYVAbs6+1aBLYdImi0cmrtR72Kql9Vc
sqoxzPpQxu86IVUOwnrAA+S1RDuphTtj9g+6rPf1BLkX2gqSz7aMjxotbZei+kJ/kknW7TI7zKFJ
utEArc/YWdApHPXUkzbl67jvYJCUrEdQV/EObWUT7YshXs8lTvu2flYnjONxCPgkWOEs2dv64FkB
rHxVWfuh9REB5Ur9bBUNPGdk36pDs62tjshMHMJNTxcWexEN2xQVB7A6N0GAO1/+zWxjSTYEMtRH
ZXS7qcP61KkHEb+NPV9uUYvb3I0fatiQ80GrHYcXVYifCpFufpS+j7IQiHA1bqq02y9SAMbyHW8a
c0ey1wDIj8mXFbBcN9h3xPU1KOtDH80/MwkJPONXx7D2Y8dduSDYLG5oo1znfY9dCW88ahiRzadG
4fM2Z88I1aMZaMfOhu4RQdenQLDZ7hvx5wDtKoWxlCFTCSdqbAvSz+B1ZXyu4ugwgJwcBZJb0AhY
B/1yOo0MG0Oz3elT5yoBtCaz2MYQArLWOdPV4M/aB0p1Xv62B5TalzEpwgMrjuhsdv6lZSdfj/Mm
lQpDvnHfxA0aofYwswKUTD0rUPhExrtAlYgiFdaqBbWfBuKq1YB1LmFxSEPX18/EJ/O/obGH/9B3
V62gjWbO0p7JAq3BHkXRTzmizwN3Pjm/jf5WL21k9lUoW9t/L9UX23zGWyPCxxgJhsAALXyvZv5d
V98R46gg6RmyM9iyPtraWqcMD6ZryDkWwpqshLKyIXU4oYCzygITUhY2YFXgoHCu+Gc75zBwsAfR
Z6dfF3i96TNDUQ8GLq8+f10mm4Fzc+gXdNAaY3Pt2+UFGUxGK5JXmxr8mf0VcNi2zM7ZsNNghx05
h7BM9Oi5xT1GVdRO6NtPpGfhyacO8kKCJwLA2UYFgjhxG+WTH0L2Qvgq80fJxVPit7WJ2W1XDpek
0TiIyb1serarTafuZtpZKt+WhG2jfk3Ejo+jSQ+KfxHBV238aTry8odtfFXG3dLpXaH3qih39bsW
/fJ9zwKI158ZWMvAfoPphu9obtCMeW60kOROBVDCKozWIPq7kWkZs3nLRTaOCUZlRZwk5xGVlxlC
H2dQkGNgUGzSWLqS3D8ecEd5sjq4hPhRWigcrQ1tHWv2QKrunL7HFhOkP34RRkCOwjj2oL30oCM1
rjF5UtJHwexY9hhCInxxA8jmZvFHvzeEjWoUSFzW1TJrYypszt86IMySiRqRPQYxPor8tBPEaOyL
sgCJk1+vvuNw5FhO1mFhbVKCeGrWc5aSklHtbPzrqLOQS5xdNHWY8dCE8+aiKyVxgaeIfc7Y5lvT
T924XZyztWsxv5Y9/cK0R/pBIhoLYrI5Ehy8uv8OapnUB5CwOZDi4AA2eWTC7sc6WqR2FVgEaGB7
d26D/BdmXIoq2zDIOwajZDMYWTq98PbHboS4rSM+q9iJ9FnRXvw4Y0fxlcX/VO1ddDQUV3/ck63r
uDFHhbTOsfwsTeBAwY8xXWV2wXfCCpFCfi6hEkffC9pNw9LWncbumrODmVhf/d9v08nJ7COIngbx
mgP7m+mWejgIafWaB7i+3ymjMvkbqG+WBk/kJeGoFveuZwvT4um3MlokpObDq2V7Nh9D6DdHS/lN
W+KEX8PkeaZtJihj1l94OqQ8hspzND8C2NQMUFLtK2HpEMzvQYH9FU41W31OmlVsmSsuVGbmbJ6V
d8KgEKPfwwx3kwIl5H1kKSsR9vE4Ol9dobpzIvBwPWp0MnX6bySdpRccutGfmZks/lh9TwpGzpVi
EFTFjLRMH+jgWxQvpvUZp7y0OQCiSZ4VQ9nuX2JDuEfawToTuwti+nXUpmt2eG5hObepTbfLV6kL
q83CIGvFJqDWWEZvjSx3ZoCGcYTwJXryYIEmJahPEcZqm1kLN0yVMMuE2Hiw/2n5xim1vaOQOoie
d7S4UkW3nkz/EDJt8gfjOCblxmKfWioAzchBtRxGksbgxlzBA0RcIx5JAuGfNYsN/yAq9TQEw/PI
Ni41eVgwP2ckeI5hsqdnJr2ILKdesrK+BzHn5WycI6PcCeQbio9qnhLDFqEr1czlVZM5nrtFTa08
VNs8tjazTBG+iI8ygnVSjQSHQ76T22kwz0GNV6sI2YAsAghWMsFLANVCJgj1GPsOqD8oD9ZlEG/a
6m6GCamMpNqFaG4iN5zZ8mFX9k0Udgh8UxpoVVWgDSauxq8Qjzzhun+s8kskcw8LNMiRSnGt2Xnl
Xx2gexIqiufUWs0qqgANLogGEatKYF8TcwUpxDSgwgFCyAAyzRp64JEDGHlkysKoGFi1YcEp0w3c
olUDF8xcRs9ttS4ocajNwtYbSYCJ8+HcRvMmQ+WRx5DvArb/vVgP7bQZBv+gMAFCmyuAS9X8vHGw
dxEITzPttnKygXqyYtfVS8csbfazjbOqyS8xfGOjyGkzOeSr02VbQCppcDZmOeymAdsLiozWidwe
dKSK1DWyNcRLMy6ck2WhXGf3XYB6C1q5rZgEMbKY5Ess4kNWyR19SacWa7sj+k2x35vGWasMJqnT
+UNQBV+TeDfOzSGU5H+uZsWzaOgsyqqE5ePEDMQB/KNSSwYEp/8bmAQZKE6GxaL8pyRvasnUKRnX
A77YxGY/hFHRibDD9d8VTJryAplWsoPTrVWxrKiTDmEx+10i2sLk3a4IKP6MWO5POEXt7mJ0bxZb
osLfN9YtMX8M5bOn509UqhnxXCf3GO8u5vyjKRJXfw6DU1AkbAnnntfUnEtTeURxvWc+U2wSkqjz
JjotrWFZzmsHv85ISEpx0wHK9G4aX3qQCmn0oY2PWnzb6Unv/5n5bozeVMWN9YckwTPfJuq1rn8y
uV/G7lMx7FU6OV3x4mENwtwXrz7E4OrZ7JJNRrKKqH4SdmZRi+BOfnXCW0xHAbh0FKCq/M4HFOE3
h42GicrQNxbJSbBqu2Lj2ISuf4S6uRoY5SXs5gbzR128mRiYXCPrDpGCby6ioHx11JdGESv+D+A9
rAhzazholrAlmM9VjgcxO1qC7AXUcbSBFvRJShJL4BBUG8KLSAqviTBmC7b8mCzDPGFPrCcdGoxl
4r2LIvTnek/O+l13rlMMY5/isgX2jQORDQRSLNXKfjt240Jv9i1HqJKYrOYjN2Ub2eM1Us6NQOM3
tIegJoUlhm0QBAxw4e7DiiwgY9Rau67x7xkj6zDrJec+bJyO/XuzFfm8HR19M4wq2tTRLcvmruif
Pse0zeAVTHnkDCvdiVF/NVun0t3e8te6H7miNdZ9It2+rNBkf+oTbQlcHMc5N9GLr4VPs3NNCxup
vg3lc3RrvAeq9DlUdXwP6U/bYXhLePms8saGOhC0ujEQ5kMsdXopEuPKaFidUt7wpdTA7kHG3uAQ
nIKKuEJGyiYX3CSserJJaKxzdC5ZOG0zn6F98JEjd4qRVQTGm4ZWGJVVRfrZXBW7qXXAo5ibMYHP
hNoimsl3nEYC2xHfY3YtK7LNSNQgpzfTEG3lGNbZXBWs4R2Ox15lMt2iQvkbqUAHUo+W8ySGWz2y
+8X/tqzZ637iFn5t2RDlkjWLOW+ayV+NZUPsH0ZKXlyL2aIjYzJl6xyhaNGOWsqjTHmtrEKNf8BV
Ryu6TaLXMkb9hpGD8q5Vjn0PTui3ZENWaBhvsj+tpfQWH3PXEZ4UrFGaLQPV0u1r+8mgA59HouuU
aFfa84Y7i1wgr4XbbZE0WgadVw/yKBssFlq3jQjOmDLQoUYpWG6wh0m9PglJgup6LoH5AnLuAylI
xtTZnLRDIfKTZjeXiBdOR1zH9Hq22VxTw/iasupUAgWbxcUQsGFsHo0nrcIXsVz0Zqq4c8c10zAq
qcdzOnTbsiNXKRXnwAnvVS9eF+eRHiFy1OLoKFMeCrXEFkJEvXZengARa7t+Un/J7z75RQDOTO5q
deJBa2F8WWDWorMloN4V1WGYretsnHwn/J6T4u4zmMqU5o15HZPnAhJ/C1LC735BNoZtc08LAwUF
wDl+qiKmn2Uw2LXdOXHgK8ULL6A+B8RXpy9OB2TLQbecvmROvLGxRSXx+NoVDZgTqpXhPQXa0ijG
Pp3YkaOIQlaFuTCZ3CJoLlpYIlJPmyMPkNcLC52JwZmGJNkUHwIhxmIzUOoP1WZ3ZQ6QbuejKJM9
g1QUWIjWnfoaWfSaJjfYVNenmkY0ismys9L33qgRZwT6byMr1wyCNyMwX30x3Hx2cY76IADglvIm
TQqoLYd52lO01SzOFUnzSMDrz4CmoTWYkqXW0ZzwgcXJVq151UV9NsXyPaDszMWjcBDDiOnFUYhz
GTXapjJK3+w53kqDytgy/oag2Ktp5YohcuvBv42F/cqPvSdGcNZRRAUVYsEB7aaSwqrLKPYta7g4
Dja9jlKejddzHTWcOqh+AwyHdQl5ESl3qP+EDclhNblBtuKVqXRl+QzDfy3Jg0h42GL2nE3VeDZU
LDr1ZWtW3gLU4xNbNL2r8BLf9Hm8zjFWMex8So2KfMGbhoTJIyBiGB+nwE5YUfbccEKLTkU/vyOF
oz6fTnzz0Sa+q9idU8abrC03EynynUkzN9v3BAGFqsXgXJMTPmpXAlS08nsWZFuc5UowvbeIFOLQ
cNG4suglV96vHzNj/C4g+lLTvClxTmbLJK5jSlwc/ZnA8AGGKXRFC6yoNSL80TkWK/17ppkTmLP8
Qf2r1XQjBnMX9/pxSvSXNFBdszP3ZcnWk4xWQP8oD9wsCh6ibc/oIP6CwljrYbtv4cbbg9vzdeuJ
UIfRnrbhvkIpEqLNikkXS7TUnc32O2ylO9g3JH7rvkrPNbVNVHiTk7MgYuHBVBZm+d7GyjWZAePQ
7Fr0ZBNU/ss05sqaguQyWJ5wBJHxEeAfQdPG9Eq1OkpmsqTRRetjdpZx8zwWO2Jk4UiOvnLOciCh
OoKUbynHnc7zO2c4DYFvRGyNJdG4CZd9PiNxmYVXDdjiOhUhr3nEh/1mdvbf+GcTbKpJ5lHGic2o
gH7BhG9lyEs9WLdpsW+25r9luqYl/lFjv1CF1bWabU/11XOhTlgxp207AuKySMYu+usiHqjoqgZl
hgmdX2UOXS8HSWVIxdWtZifK5hoMQBkwZwsnbV2akacGYIAIfCCFNlRG3W1BE4ipP4IT7ux53Rvy
raixgvrsb4qkWTGTQPk2b+Q5z5FdS+rVAHMCvpXEQBfVlncHpVqUoTZAW6i/m33tjmQecFux7out
VSK7Q88OGoa9mBKwNQ6h57g4EoeNeOffuoouIu6GdZVN3shKiMT3r6olJ645yjzbmU7j6WO/T3Xo
zMwsezP26hBpZkeYuzxVIx49T4Tok3L2V4NJQE65bxWovlw6SoTqx2KO32or8tQzfH0FlyCZByXr
grZrz/5rimAxnn66MnPLyVmBktPHdpfNhZugnZoig6grCVtABzOhrfraclW1d0vw64XJB5+x6/Kb
rWogfinGdQaBPxu3NJP7htTdlhm/Rcx3Q0eOD9OrCKZS6coqDAtF8mGDTmwwAIExlZ+VhOL+rsQF
nRTaCIEiOQjXfMRulFpM/7K1vxgnUfxVTQtu4WMkm8FfEz3v4NdrodROYMaXqrtksEly1EAjajJV
MBfiAq66iDmJvkjWEGFXX22NKgv5VkRTq5POmkc4NkrYjjNjMDbzEQZbQXOUkV89hzio+9h9s3W4
OioXduvAvKmwDiJfRSRJzUBkyk9fezmLbhl+TvF3M7/3y4goA2NoYfSB58ev+ZUr3bqgyOXqwqVX
sG8sXKlj67SOKmuoqJbMZxi4qybq7IcWhTtFPGsWSX111ELTpkAMdUHKTqeR+5wtYYNENBTdjA/B
oQMTBqyvUin7fd7g6HMiZEBmB8TagrU/Fu92LcO1oVOvh2/ZbH3rcfuRgoRZCzVa2zOG31ar+Plx
8KlrMaVXLi5RTcaPLRMUpRL+yaDwagEfaQlijsbQnq0KyFkmGdYUgOYqfoUiMSkDbQTZuZpAosnK
s6jaawMJMqgiRLtdbrtt6yk+V5hmjHJlZ6g8FQJV+3nZqqR8yUIDXsocydLNiR/RU6HtInAnTlVy
qglE3zJBhxkbecy+mLJzNEW4s7h8SEOlmITw6wcJcYtIq0ZrsBltJ+vG9huvwFyo2QbJnViZFdv4
rgYbVOtIkKOfPoRNZoWSdD9A+9Z9armJ0DZSw6zMgGklaRDyCNmA9Wv1CxwkijyepIWCbAG0Lf2d
FsLjov7F2kwmvXQQw0afrZ1fklJ5JIYJaCeg5y+8cGi92Kx26VBSRVsICZp58iT+rTDt97yxwo0z
ah5jvMrWvse5D6FD83tQdPHdCcNnW2SbJMOrP1s6rXqrsi5BHIDnH9AkQsBBQc4gJGFx44IeJXgg
suCHBJG9D/A0awLHRtXKU5aAw2pB2asEbgwaY2vNDFEFLv+T5zErUxtAQTByh6iIes1YHuqOtWpY
3rXR/NOtZxI5gDMqJtE/wXVW4Y7H1ltPjK1mQffnlcf3VsvgMY1fY0ZkApvkYpsbkNH0kC9JUD30
uMSGYo5bI+Xh0pvhqNi9vnXyY9TG2THr/K20GSNnNj1WkKrDbswCrypBr0SRj2x8Lbk3V2MA5zNW
geLnKYFgc5q6YgoBfUQ64He/37Q1PkXJpHqlT0a3rXmKqiXxyKy/g85ONkE4Lxr0bJeYC70G+uOo
zfN6mvFoWovKiVwu0UWD2+bKuJHl+DtU2U+rEcnxH2Nn1tw2sm3pv3Kinhv3AshMJNBxz3mQOInU
PNiSXxC2LGMeE/Ov7w+s6uMq9+3qjqhgCATFkkECyL33Wt/yHEOJThffpU1vpy8tqd9X+eITyJWL
jxAsZeMxrO5DZrbCFEe7QSSm6R82fnPjZA1D9R4abpIB6Mp0By0MJ4XPQOBSfGIJ/T3qKhws2YK8
wflajki0x3qTlvTe2ki9m7oety1ISFtxmHr4WiOkEmchc7EgnsIUuQv3JkM7GjB/99I33MnPi+5d
jOoF9RNBaPbCmHt2wjeFEKBaove2QNGaCZLqUsTbQVG81kPqHUQSXpcVgzQPeFYzA15stXcIGbFs
hpKCTkj5ZEOYY9a3d8gWrTVgfdpoy6Hu7A+UG0v+3CwIh+YI/OKULIL18HLrj/R0zDDirnVYCxEp
VCRfVQ6jdQyfBxdmbsx406kQWQ5OtJ1iQj0sznvZed9SdzilLUkE5aKIUsQ44TY/xjD8MTv0AybW
BUmNeK7JKEtRDpRRAitZ3xpKrY22keMH9peQbs80IelJXXcj51VN7WJcTkRwbAS4c8fSbwHcvAEi
jZFPmU8xIVT4wbWm4IZFo8I8KrwmzjB/d0RjgTYhXhBqlqtBRXADy0N7YSKSsyYJXkbDmVFOX1IP
m3G6kAvrSH1T1c8Z7SkvHRwk33wcUtP+s/YVq+ILX3uXoooA8dtEC1stIWuOVYbXETY1AVHOX1ls
S1Uw8snH1yFotgqYVVhYFGxop/vIZWVTdXhvhxpNhWlYLTwGWXXSEtC1IYY7zRJQNgPq2bDSaJHG
3VRKBppzCnhiEdeTD93CreM7Jd8SAQ4gDEGOhquu2yc2AkJCCorakRyNBgKG1tNjJ+prIV170yyE
mTLdMhqKjcsI2Kfoz/PmM2Pau8KvgAKH1pULUjvo5aniiHPlpOdk8vBp4MsD8xMqqyVwcCjTbBa9
mUJW8J7F/KxMblxLLkSqPDTnI9HIdOu24pj19I1MS1ha3yHyUNZ9g6wuZ9lF/xTPQl9g75qobbSv
evSgjw09hhzxDBa2nqAXhfdwbPC+ryuhrFOfAoO4MxiunKjGd4r8vY3oejlt95g7mH2My2KlaBeY
TOB6EF05snqTccQUbYow1WUJZVQL9YvQoXnprkRixKa0uLI3uOrUHJKITevFKpHejP6X1CBSnOyS
Ub2SDRqQm2EhEMT1A9ryFsQ5JMjRgAvRhta9HkdC6DceKjDjtY8GvQ+cJSZLMqhey7BlCiZo0MX3
rbY/GA48+W1LwGKwI9oX8X4wFuhBcdF5Hld37aAcDHV0SJjkVIYcsqwg2iFp+yPnJWbFGEOaWYk6
kwsFAy7gnJaom4fA36AAeMnt7trpFNgiIkG4Vh8l4l+KtdeS05TpWHYZJ2R91MZut7ZNzHCXfFcD
qQWz21DzgeNl+tZctvSLG0sdOOOYlE181cMJDPnA3D9PI8YOGJrcytpWmWa/dNDwoXtrZuKMgvYd
WS2dVQPHMYOUG1fZp8GlS2t5eAwV9ZOOQiS99IYGTh96NI8yL/PNgPmVBXh1OY4Yi4K0j5hGOE9g
RCud2JeqDXICiukrlmTTolhESZ3SqG/cmnhLJwAgsQxbPIZzWNibrv+uypBFoBxeFVepxsCx6Znz
qFY+lYj8B1ECKp8Hbzt3FSwE/yGa9BowvkAbGJhW50g2YmO/poKVkXTGDCE0yrweRS3r7mXrlt0r
xrlMplAfvOhB1EZyIUO+lMX65PVMf0NGY/2StZd8STFlD7epTUvbVQrftqvAbOVHYhgwGzLQGixz
M7nqe7gwfxjUhzUbm3nrRPc/p00mPXWo86tihCDfmffaQqCyBCtjn0qlt18Rvy7MAVWQ7y3P/8yC
AWpcwjdRFoTlWsmLk80BzT3kTHMd3CbtQ243awYIYKi4xzc0DtNzDXtAZky6cZETO+Smy+Xj0mU5
ns8QG6FERquS+EX5Ijp4gp5lMgTePjU5Q60BD0TQyKuQW+q1BTUuL9I3Uar7ubWJu26+x4ZbppW5
vEf3LalqxTdtgTqSvNSlM1+35X1UhXwaNn2afoKtpn2IUpSsQ1RhrnIjIjKxSdgJA5GlTOgHgsKc
qohYX7gCztxwOSA2019osGXmNLryxYQFIB6Jtzcp7XJdK/K9YQKf9qbGvzjhSZ+rLzpdQxgL5gwu
HgqIu7TT7ehRuPVn5i6zx3LOSuHwDK2ioRg+5L4IcQ04z25Iv7PJptt48ImVCYXcDmN2k7UdbSs/
uXOzCS8W664oYe6QtwZ4Rt8TBEN/ura/kEWRXFaeW3NeTriqxvY75kXUsQtWIzsU20zH3THMvYe6
675WQ0anDfXe3iBrGHqPqmzy7rVGQjxWFbYoypAg95192LOCs+m21VzUZUWGb5dGa2/DIny189fb
KOC7KUg+qT7+rkU37+z2esmwCPUslC88BsxUOICmOsUZSTOg6Ckm2+7GWuq7ydK4W0Xmb9yUQLYQ
uoihQkzDgh7RiKlJGDoMWYAGdz56oiOxxwnot/j2XWazgBcRvNWSArrNUUdiDgyTktFe1B9Iw9lk
woLk4lD39i6xymN6WSPTvnQm8W0SPWNSjAbBQplppWJbm+EIrv2rGwcYrVtGUFkZ0B/mhoJ1SArK
z26VwrVkD8iotoEHes+hRN+dxP6Fb3wsgfVSbFxrW+r5dYi/WU3xVlrNW5fSLAgDnCxVYl79OMLc
1vHxR0a+OOo5LaF7Q3slLlBzPRq7rZO5PxaWrpzG3BFSq72MSTvtJhiGWScCpDTFPk+qQ2EMpENc
Blg/KwsPnB04u5ksaSyPFyaGvhHe1GMLtxU257p/rFgmIjMktON6XIPxOkmnPEOYtwEtHQbQfE1t
XaWr0iJetclxiFtHrevrha5yvRrce2O+ELn+rtEw2Yt/coZ8M/aqRa/GYoT2yqYfiLD0K1bI8+g8
TREDclLc6R28S+U7wLX464rgm1dMxBLOhFLGCRIgGpJwMYi2TdYlL31EhkzkDmjnzvjiC0rKb/XS
PHl2v0vpL13m44MlhlUdaUADVp/LCYRBzFzLRAuygXytAycM0sIhr7uDmZJ0+x5wA+oSM4KbLFKc
JN64CyJYHnNiERveM4DVoJZ695oktxFEZZNS+sUDJbQbMy42aQdtzUFqIq/ctNY4UcpiW1ocXp3i
a858eXAs7iLj6E6kz0YHv/cRXNsCn5Tv75YaZxyir9epKL/FFf2mpWVIgmTys18ZLGdyb00pYZ9+
wMiDnmNShofz67ok2hLz/FgV9rOI3GcmGO8Y1E+9YmXtCsrCojxXSYc4LjnMzCKHNd/dhVFppz+i
3rszzVNKowBADV+yeRleG2v5KAWqGBuLYpi9TCO1j2y7l0rg6C5ZlpmFWVD24DaSdMD8S0Wyo99U
m2CBCVDSIegLhaYkUPsOomzBu1946/9ZWNChbO4mM9MQwjEWmkUraSXLNrVjUd+64963iBkQAgte
GqA5sG2uVvwW/apvJpbvBWrWJIlf4yKAXPukRnyc0su9TaCQ3VUJ7skamSE3Loa/DDu5FLS9H22a
2HzxsJeVMf7hRiDLjL3hfaytFxOk8b763IfpRPbaNV6Ar168UGIaIC0NY4O4ogUVxSNMxSD7IMXD
XVUzbkLtQw/9EzXrIUMAicQpkyz/LvseaycAjZMchmgL4BUskJYExNsVyb3X2Ak/hi5+SKR97LIe
czcLmEpBK3B7I3EiIxrKpiDaFh63lnjbeaReaswIdRgcmoDCpR79YqsUN269fqU69Yxv984NR7Mp
Bj6zwO9exICAbNHvtqVcplsQx7lWqflLF+ElVdj1LqOO/yV3nxwUVHErMorLuXeKUzN2r0XwUkTy
mJXlZY5ObfZS7nZTThsQU3jFDDQvq3m7NFTi+VT/6Fv96kSHNhT3/EWnLMKgOHkI2yAU079OdtU8
sfToadGMmfMhSCMNO+Z7S1Adk2Beu5Dg0KxBH4RGHJWNUNMXFoO9iKaNDlkki4HFdhyFzKOmTQPX
VGrvtR0lNFUhqw13pInxvssck1sXcz2uuWaYLwV/Ev3hKNoSRf+sbJqYzDpfImg+RKHMzDlWJZ/K
Xzuf5kg7VSPz6Ta4LIaEb3w3W5uGmn2pnRD5wvjdtbjWtRHF0LTMB68G+dhqvm19TeUvPUacfXxS
OWuPKfGbi8jOa/716wrM2dWx9ckOWAeWcU0p44hDp8aV0oGqIySehtFMeklnGeeyU/1YWsQcReFQ
zCvz7GXIiRAMHKpJ3ARc1HFMcmSakCPniRyrX7FdiG8BITpC6Kx9Guc5GJ+CjmjTJP6+hoE51Tin
crWboDmI2L4vJULxOrTgJU2EVfYdnJQalmxtM3vp1LydWtJiWQs6SbnVcR0iLPySm5dFsezPMoFj
zgV6ILCs4gblXFPMUMsCqL6BolG2FYIFzulaVkdnIuS5i9AeWUZfUVpvooKvYy7phYwpvKI4omM0
dkyLaMXhiViRb5GPgLGcx0++q/WxptjXKf1pWuTpgtLVw0pv+jK9MYP12HEd22dT81U0jNsczfsq
r69OE+N8kwo+L7tixerMT5Guqqtg0qemr1aB9V1Z2fqYMMC8VJVzmmOuVXUctQfWhwerJRM6Kmny
2qFFqUAKVB5Bp1Wz1LvFcPkS+fQW2GhbPd3EF0Hl+zTwsaEh/N2qlNMjcaEdVz3sjpFvJiMv+w7e
QbqZSgxnbUCERTV+X2qWel3Y3PcWpqaMsWblk/VYETdTZujxkr4zR9mrB38eqqcSMRpD/J4R1i21
DmR9GxxyGOPy6PZc8eetXRIqttRv9LZYZgmfng1L9HnB5mnn+Bm54RNd2F6guOETrZ9oQ/nUs/6b
Cp1bNfNbsXIolFt9WSFSuMQ+c6AliaN1N8SEZkx20yMroVm01BM6LkWqZUaBPsXxwVUegD7HfjOx
sFAW9MclbD/KVbuQXumUSrPMQf3qZAV1jqySxEVYuaxm5hAqQT1sQ85KkV1lHtu+C0scJke7Rc/P
9Yss0SaTnx2Umr3FaWYnamZe2/+gn7Og4QL7yKW2RBQdFNcd2br+6OyKujp0hfi+VAuxgAVX+MDa
Rpl+tAtSXOS0ohpj+33sACVVo7gZHeS+TvkRRvV4OU3wkQWmQxfQo3ISBj8zYtiYirhxqpys23pf
Kx9pbGYYepbJKQcDAkYZR02t9bNSVbPP5LSBUxIdDCtkBCPBj4wzbbtEbyJty0M0ZOufTJlMqfVQ
R4LR6CjTfdUJ8sEJeEDaZbkbExfk1AqrOAgPsVvTTfllDYDNp21Msi9L5dl/x1hVDg7UHD9/51sF
ImwZuPaXy+UcSeDzChNcRLXnjCOKe1Nw0hsuLq1Bwc+ZTRTQgN9jomC21ITSlmIFhjUat7AA3ZHR
TbnwW9YwopwJBIgzg+273oVZ98XuqY2SIf60xEN7SIjlUvROjKZJm4T1TYGPLm6QyUYLsoJ5nsfL
sSExJ7Oe84nujW8aceDewzzQKbcR0eFtkS43iXRwzUfLEd7LFjcFuahl8J76n6YGArVno92oo+w+
SobnYvahWFUu4xfUvKXmurSUqzwzL77WTnszJExknIKvTeOm4FDKhzhH0+4Gq5U+Fi+dl+4nMX/q
S++9cKiXwgxFppyY2cNi6gmrGVO+mMxAigVsnWKYGyMZQP30ww4hpReCBBaNpCMIptVq1yeblEHd
PgreuGR2lw6lF1YamlN9mV0GfvumJu7fQnGpN473Gne2c2o0ejzXoJhP3K/cq3aTBOCpJAyBLK7R
UiGZy634rYlYeWXDTvim2lTBZlTIJz3K2KploU04rs+dLBiJv4mhb0XAFa2WeUHsA29f7y04YnaS
MT5JqKck7+fDQhV2yauvVIkIs+B6AttD/UCGmA+AWMYSJfjUoV+eXxov7Pcp5+qF3zdXmQrpBQZU
v7gl70vtvTi5123VkjFzjOU2juDG9Bbhqxrhehct6TaAzzHFIfhHTzLdi/rHLEeFigVjqmaomPr7
JGjBmqDatQrTxhyFz1OsSFrKudHIPv6oXaPoV1rHMQqJoU8xyBBrGLchd+uZ5kc2Eb3psrKGVk8p
1/a0HYNHt6AsDbucox+j9Bm8udk303UY6JE7ug0CX/oEsRX+tm/WKV6bh/t5oXE2l3gq/KxoDqG9
Har5Zg7w9FWlvPLcfrwCdHI32J+6pSQFfSgR4lfcQDBj0QLQ1Q5UkKo5o1qCOg3hVCAP3icAtk3e
/GDAmG5FZB3U6MIADuitUg/JA7UDzmyaxUmiHrSBvFBjAsBfj55yvotl4x1RUQ5Xy9x+pKg+YJnm
1mYeqe1i54UObIvCsuOKwFp46BRZhvYmnBMSL7x4W48d+nVyiIWlQ16T3y9VN+wSlN0acFMXcDwR
jxFpMZZbETufi7gut0wdLe0FBPmZx4mINQNhhlQMkrE1KtQl7z4SVj1HRw8PFikdmzYPXrMw/BaZ
Nr0WHVkRkY7Dq8SqIaAglMslgWj46VDxVVzhY5fep+dEuyWvaA0NFOgmf0e7AJ7UdcE3yKk5eH7w
PRu9q5TTkeuSuRvJquntHJynhY6eEYfe9MGpkPw/XF+dYh+qiZoTwYRRAz2ybPBvS2tt4yJ79mcX
WP0MkrqK39sBWV+ZDWDHONtzWwVAxKcrrz3FcozupwV39sJqFiFezn2KnKAoY94c4YQpqvJOjnax
mWIalyF+gGM7dfgHuYO5dLKw8s1AE1CvjTAS9noA6t3V8qD9odgoFFy5hP/guiHQoZImNb0JT0Np
9eoWUykDURxR2ZvnsIiQvTtuPG2mnSiq1/Y9WYJ9JPCwGFy6w1Bvi/lxCZJk6yMs37gcTT+DqRAl
5MVFZbJZauRL3JC/ct5/JTgsY1U9fcxSkt9k4Q9amC8HjlVfxxaLVAsiRMYAKHOX27LVm+69zZXY
Kc88y7S8XvB3Lj2jdexMzAdJFpPfHGyiW99kULmt6XFebnxDvVg1C/C7HDHThN7aAcBYRY54Cqjq
ZUyog0rVddZTYCZyvOksiLhilWTPChk1ZWVHxjNrxR5JGy1M7V6u3BDL/V6snW2MemB28m8pbnDE
DuDouPGvymOUojHazKCjC1OmyK+MJ7wDlUYc4O4KTLMcucofUs1Ilf4oHTFVPhhX3DSLYPk5osRY
a5gcBSYWOUr5qnGXTQxLVTrTPd6rN6l0xTUwxluuash3LZrBEbZ7wIGpzHBVhM7MOX2f90jeFwsD
TRdKuKkhMvUOmOkqE7PTNgQWOO2azOsQkMZHNK7gnMOKhrrj4xoYW3DvKLiDiLAeieS9DzluhZOV
OOVbmKGpA3oRkmCmuDygmCOMJqnMLm25fIyLoTPhF1wuQuaf+Ox2okU/1TR0PLuYhShsWoSflNH1
NJIfiEpMO220n+vuJWsgNGH3HDZFy0+jcV9a5iaxMeV20OWtBTBu06bbBonaBll1gtiC21ESFOba
jnfkD0fXA3RprlwtisYeSlpLa8dK9nXE1SfwivGQxt2dHDSXqdJDOen5z2FUIGLvaI30DdiWuZ2u
M1cvB89muIsT2br47R//+a//+s/36X9GH9V9lTNoLM2//ovtd8yEbRIhO/zr5r+eq4L/zr/z79f8
8pKb5L2tTPWj+9tX7T+q26/Fh/n1Retf8+935v/+x1+3+dp9/cvGljtJNz/0H+CrPkyfd+e/gn/H
+sr/353/+Di/y/Ncf/zzt/e1uljfLUqq8rc/dl19/+dvrmufD9Tvx2l9/z92rv+Af/72RONr+fbR
Rh//5299fDXdP38T9n8ooX068H6gXE4e/ds/xo91j2P/h5RSaBzfiCt9pdRv/+Ce18X//M1fd9m+
8uCIq0Bo9piqX/do+R9sCs9zHfu843//0//yEf78SP9R9ojckrIzvKvz2z/q3z/p9Z/Gm9PKUvxl
wpeBwziaf2r9/vUxKSNe7fwPO2TKHVYNioeVPleAjzo/OGpaqOaigshsP0ae7hwcctXQHc1BoG6L
YqzuMlS7V17Q0AyrpNznoje3EA4+uwUAXYrEmz70X+OYqqIQIXbReYb7kvegYPrZflgMkM2Boj4R
TQgwC1lXNMRkrGiv2qBUQSSiR2I+g+RejRYW0YVuduH7q/gtaa0rIhC1W1S3Tjnrk4Xk3XZU8BBC
h7D6NN46RcSIhMbsc5mpY1ex4PK7QyW7m6inFEmKwTnGUUYWm8UYVTCJu4dBRhpDwLigiBmYhDKl
IYmRBT2fexVX1NJVoTk/XcXoLs4Etaz544Gr9MYq+/jKCQP8syHckd5FcdumKwJOYPmzkDLsGt21
p1RmLRy0jCtBKsJN4PrR45++f398yH/+UGXwy4fq2ehZbKUCV7i+E7jyrx9q2tktMeb5tLdzxBre
KpvXeQOYgYdCDX/8dN5kWjvLsCMkYKTNZpd/PHg0r4ilGB5SIoxg7sfElw5SHrA+s/bEhTefaZl6
qI8WoztKzkHWRxH65WauaU31qWhOTVFiL0XbF5X5cFMgxcDFmfgQT3V/M9twtgIuhgyyW3k0YSKP
JFhZ6VvHVGiwjgagaW8sBR+97G4LpN+1pYgSy1LaLuvhL1iUXf79kXPtX88HzxaOrdaD51IFuPYv
h0622ndpCQ8ocHBg1fN8660PNcpKkgQkLgvug7vzDvK33wKT05m0tDmeHzqgqb//dN6U/94B2QAv
h1UWaOV1fmOneXHDhcA5drG9PT8l6Rv+/vzPzfNPgKsUd58Cxc36q+eHZf3JpAeb0/Soygh1RBJN
CYGnPORykRtpU2hEg16uJ2/688PP55gLuPHw+34nze3rCGvGQdgAQ7zMumuYOWycifXweTNpTMDp
4eXHAm/G9fm580PQ4Z+ZnPpLgdbcS5fllBuLQQstKee6NyltHhao9OThVG+tAHJIZq5DY4sbxVIp
EbM5NYyQbs5P0ToSN+eHtrX7g86cz788z1Tlj1e4TmOQTnTp9udz5189/8aStgGhCYAfqyUAiufZ
q/mXMm3sZzJpTcH5vz533vtzc4oYQeEHZvfvP/6y/7x5fijWtz3/9Pv7NGN1lYPQmTIih3xGi+NF
asPysctspPNJNOn5YSY2utucf4xokF+EeVZwoeJ3fr6GNXr2p800TK8GRUcwanW+aWtG3v3gxtdL
mCVbK7QROq2bGhuquQALBj0ghHOfV8t07Wl/unYikKKM3CChrs/93PFzM113xIzmL6Vy82Nq+fGt
m7e3blWeMlipdyX1HUDHnC6k08HgZ5LPetVQDFbw068jjQ/KwjuYj0VytXQiuT4/P60/nTdVSm3k
ttgoI++7J1FOs+yhBHdAmpYBHeelLRFZFHPa3lbrA/rZdToFFqMcklMd2/IQ5VqfcPPqEwKOHvdf
ZWS8IcrhtgnSehtGqdjksbbukWxFD5kNIYmy22NAxnORXwx3f3+98LgL/+X26TmB8IXSytFKBkq7
f73SOnbqOTBZ5d6B/FJg4fhh3S2ZJ5/CKSQ7wsvUdT7D2kUscXPeOj8ESy/gJec0sdGNsKycenV9
3lOjaR+4mML9c62UGTh3sEPtU6Wp2XbuR5Qw90FZkVAIJm3dcHt8ziNrYKevxPH8YGzLPUYQYv/v
m+PooQUTnOBN9jz5Xv4RC+oAhm4429KWWXYXeLfGn/94qFdbTNcMN+enGOL98bww5KVhV4fvW3t3
XtLPp8HPZqBb0iW0CnQUnBVPnfJIwFpZIxkX45mboMH9xDcfMPrffx7iv/k8WDW5Hvl/kHTc4JfP
Y5ZdKkbWWfvEbYZblgvuQzSakJA6QuOayX04PwW3cT6Vqv388ykmts4hmVqmKusvGVuPUDrKaq/R
RtzQ2alu7Dys0JAZCWvNHN2yIOP+vKMp5LTmsa7QKklJ8Kdd3KEpMAY57VUB7YxJBLGLyAq4kpZp
cBe0wfbvj4Bcb1B/XtDxjfQc7bqOCFbNh/PLEQgybly230ogSffM6r/bQz2fzg+NzDNCB8E6/r59
fhKZL8jdClijj75hp1af7zza+Yuahd5HaMBolqybSWVd+ZI2VKrkC328k1d2GsRzwkS2OD/65yeg
vBxEHO2ExGt1QQ2lj+cdf3rN+ck/7Q9hjl8AMvC3nSBpqpEhFryiG9/yAidoRcsxl/go9P3/41Ct
h+KXQ6Vdz5GO9rTtSs//68kbYi9ymDSpPXfI9Cpl1PI0MSA4LXb+PYpbxPfwxEH3qPoaVRdxDQyr
+4um78mD6Tx+LDUZxwoG/86DVqMTxJgMs5NdAKEGZAJWNDFFiJCqBador2799UEAG2JRkd66K8nJ
TDYKEFXlPg4o9joPceKjAv33K9d3CBANKt8jlydPX2IcFVdxMeZ356fOD86sp4u/Pzq+98vRgT9i
SwfgTWALDMNq3f+nyqDuPNEPUYhpGRDu9ueN+XyzndkG9Kc6FPMlavifN+k4jotduQxvdqoeuMKE
4BHmL1M8pZA0lxWwgP2hQsJ+fd5U2YjMNK6L/XmT/rN/yDJkUedNp56BOPJGwWwNz+enuujr+c3U
Uvz3b5anWE9+vtnCuf77m4n1zUog6+edU1bm29rqw+7Kxamb+Il5TnzaDmPQlkw/B/Ns270Dg9P5
nDXeSE9pvq2U1z6dX9obf82dbxLM47w0SmFlY6m2d+e9BSIbsjSRBpz3Sor7+2ZEinZ+I/x4IP2D
8v78Wh9JLvIU4h7Pm1gnvV1ooyI+bzowy6+hniS/vxONSPeJ3sR5n12bcv/3n7pYa9u/nBS0sKg6
pSuFEo7jnff/6WP320IB/+jsbeIjCDWTU135mrlV7zsvazanPCIL818XUGh7FTATmgK72ofTahOj
XzcNMWk7QOCN75qLxxS9xUOlYP0qkhHQ9g2QG2PnFDYyekoCDyB8OcXHQcCZmQm1koOaHvFeWVdL
OVHpQXrfdEy4E9uf7m0MlEIM38Ku3rU2Q2Usu0e/jkeyl2jHpEXvX0WpXyMs7XE6dLb4RH8bCFto
PDInNdaKcnUjsHx1dFvdFhrFS8YCCsdtLx5Cc5f2vbzP1oE3Uvv7YSrdbVDMZA6Z1XjNDPoeC+KL
77XyDiTcPq51fLcEWXsoZ/h0l5UrvzQmv2PcOl5PfYoXeBAuqdpbxwnrfelXYI3kXOxpQyJCaoWN
H4qcZs+LlNmNZNadGruYdt740sW6P4ZcDw81ApxJY/zNZacfcOMgr/RU+YQ57ludM/4C7+xcenPV
MT/TgiBFvC2eAKLqosS1uuS2c6p6hy1qFa8jC53pcR9FGTeXSAAVfh+B5mI90MCWy3vT0IDGqA/L
wfH5REUYejfDNKGXZUDNmg5C20hvVdSvokCbE0/Zm0A/sknCPt2M9gwvXI3x7c2a7oGzopirXQPP
CQ2uGffLetyndNaXEaPHTaubN6t2pqvARGRwK+Mf4zgBMYEAMGCRrvtTjYYtn82t7qn7vCh2t5N+
zjXoocZy1xhKgHBB1pzwjNK0V8PXtid6bGJ9yT/eIuZ4Gm7gT+gTkoRi8O1T7Q4/lsLy9709gcef
wmEXOujKVZCEO648RMp0/seS5YJACu/g1DFd/KZ+WwL00GNXVg/rnYq+SbqFiFDdjt1AZ9pazJYW
MCOHrIVyWA3PeUuEZUYAmyiC5Rp4rI+FA/418uqo6aeDO3KTYPg1v+qKeO4kDR+aLKD2Xd+UwhUb
qIuck9laf2WvIhr+UojZuoankoSwl5xXVC6fvIz3QrohXrTLpC8MkUg2/kmyWrmZYFBdNAyiB2r2
u/MDQlhcZ9RiDHJCcNHon74kob4MuuxWL7V5ruM1qcyK+0PGMPoyanNnP+CgukUHCXM71C3WrnZb
8i14Mx3h3HVwqieU36qY0r3nJ8kt9RD5D+DT3HH88FYX4ajbfj9hUrpWWDY4K8hdyCaQHaXvqc8g
25+IoyIfM35oLZxeiwlt2v9S9JdJmgJcsuL85GO3gkjYvygE2FVdXFuxnK6Zp9H2rNYG/VrzBGVg
X3u0SVevDA6wq0Hi+6JrYR7bVRzr4l8uSBDmkpCTGlcP1Q36eXO5TKjxYqCzhPbxDQUGfUStvRml
8O7aRhYwYcdH4ksPY+b2T/yTnIOboKRKJB3dqkYsJ1jO3pW1Rrivk1Vec1JWq24ynzwavf7UHIZo
GIE8wvEdptF7cgO+6AiFWFkiyGytH1as6XFVBlS6nDjsHGvIhx4Fgtsv6f1QLe7RLzoAq/5yateH
EO85RMz8a9w46sSUkQCrPot2mUFN0Tem2Z0PyIS3uS8EEysxDru/v2MwRqV9+ddbhvKUkIFNG/Pc
c/plpSCK0o/mBcqihLHlWELfDHFYA/2n/a50WzBUs15St0gfBCKyh9QLP9NlA/ROwALZHMqmIIBr
Fl8Zt+Lym6+GuZD+GAbmH02Z+oeamc+tUlA5hsU/a0Kmm5CulmYFfJlWZc3g0bdu2ngmWKR2lwvR
e4xiva7f1SYzx17BWE1J9fZRwh9dy0eMkbQutHln2oeyhrnoujdhnfOtRJR6WQufeMS+ffVJae+y
Sj2w4MrbQx5xRrQiiZ84n7K9lS44OWULtB1Ua1Y5/nHK9ZUbWu5dSmPn2rLR2bVF2u/oL6LMbsp2
I96tOitv5v9F1XktyY1rUfaLGEGC/rXSJ9OWUUl6YahaLXoPGvDrZ5G6Mx3zgsjqjpBJkcDBOXuv
XYZ+wMPPJI/sKcvDFmEy8t3KokiQnLnRuxM53WsygmuwMaZyh2k0MyE/tfhoTds4MWP/4cOO+Y5k
B6axn2K5ikw4JJT5Ow4V6DrukL8Lde+yOL2HaYfphDkzQB4nfURayPwUXJeM46vRTdRxngUx3EdQ
BC+gPksPaBPPbnrl4vJNk00aNKEJHqMBg1kWiH660PnAzCxvVmN1hEDxK6ZO9MWfAcUGwIJAi4AX
iDgNSq2cIKW39aYNyXGqUJ45jgdPrjQ/kiWGTatGpiwqi/f50u8dHCrqXDDTcBKltrbff0Mseurd
xiZ3BMWEEMAzDMPqjlNY5Xs8QKeyH1PkSUtaiVXltJbAP3Sl5211F++XftZ1ab5HyFwOMYloxDI4
IdHJ4+8hJMI814Z7USLsG63aelhFATRbpVqQFEon4Nq8zjS5thGEyw9Hy54gNzlNmuQrNM3TlOkv
DgbAa+lH3qvhJuEuUz2pyrBB3azUTvhNw0OcZu/m0tXxJcWeUjJI/QZP+6hOUCSB6SahOCknozzw
jMAdZyNgvM79K25QHOjQDyNBAIdEo6qhrrlHxmLANXh/vGKGBO2jYuVGlV3tZZmbUyqXiWeq6wdp
x+a77A+MwjXsD+50TnC6MsQbwcXQ9b/TsM3O7DX5i5e/tVU4vXU1IK3Q0rAytyCwSE9JXnKUopu6
0OybmkyEu7YzPQQzt5c5VtM5Yla615TxGVe5f4LCwGZQlBlpOWMCBTK33/S5fo3btDunOahn05vf
26rlNplwYXZCiAIJOoB7kSz0J9d/cS2SQhlqe+/I/YoeXIcLOb5wrermoCEZ5uHTUWL82dNLIQUC
RalF5fVoBrlPGnvvtuljsqf2d46Dub2MrnSvcNn9q2KO8FJTzp8c7r/7cAj7nWbQ8iuB5AeIdM1D
ZZfeTRmzt9Poom4dsOhm6REXLUqO96T0jyE2xs1oNWJrG43g1kr+AxlMGB7TvvlRFLZ2qIeiu2Yd
Eoq2rJxtberZhXovuxTsIHpDkG7Jb9A5KbattX82Z/TJGjxONcyc3TzS0NNto1NQrYAcO4ZXcC+d
C3DfMgRVStaps4w/GDpypWcQ3XnOxxT24lwIItnzoTkhvdC2Ff4M8j6gGXAH8R+udp4lsvXabN2v
DGeKVrlmgEEOXl1b8+es5vla5dMOr0T3BIJyRV9ObHXUa+9DQYXr+OxMElRV0+Nx1Oa4u2tF+036
PnSC0ZMbpbfMaEHQvJQiwyLR6N1HCIq/G+o/UDoqWmG+TkSOghGgoe8JfXoKfZj9gdCjb6KxyEHj
FM8q7GOMFuHBBmEQRPOJWDgwR01aENabJ/4hK3JmnlTcF5/nAHm9+ieVHXfy+qdjOS5kax9OlJea
L7qGpR8ACNophxgmmDI3b4EPr+/VWH4TVWJcRMwrLJTnoFUmw5rLCvtW3n3Fie7uJ7Ollc3Ocxlw
Ug1ZRWBIh/+68SLnrCN53mdp9zMS9XNSvQYn2QP2JyceNO7xu6YjV2JdYO1OHCSPMASFKJntHYzR
LnezAYMMzu03I0IrlUyM1vFsozSoQv2LPQShrxXfpf9Vuf1S/ui7RpKnlw8F9Ad78vfrgyWRzlr2
GSqLd1Zjjil7/bJqXLyhSQSxT30VqMK5pqEVngs8n0Ez2Pep7t1L5Q9veNz9oOsm7YRgafBzdUYg
Ls7tsgyhicfVXsgMqqzBtybyaEJrC3sCB/xZt85F23S7qrc8ZK0+5kJjRkcPVCXETWrRVHlJMXqf
GI36l1IDZ5ANzA2bdhD3vjB2g9P+a8aFPKaTwoYaAabjwcMYXRqoddsYk6jWxP52wA0XcP3cOnS+
rnNn4aZQMNU40nbZ0sFOlqU1kI6Bmr2VDXyKInXFFk3qz2TkYKi5WECu9b/7uIJ9/TDGWhz00gKy
VExcFAC6CkRW+0nxjna0XFtNJ/tkjI1r5bmvWh7jRUMP+ag03dpnEy4dYlkJkLq4QiUEWZfoqXwL
aZWGiOUU5yZkxGVBPcQ9Lx7vJSOaYWzQFpTeuUZ4jykMh+dhciJurllEeKLKJQCZrDjqqcRNKJ2O
OsED2Vmnnrisy1gSyW05zUNriYrtQbIg2atR/VWI1vJJCaa3xAKxrx/yVvnDdkryW+2idi/ppZxl
AguHkfUxau0XfWA8pw9GcS+VOoQDQuxutpnOxbUGTQz1Uano2or+myPH7gqR5111cjrGNVphz7NA
oGO3QNwgdyi6UAfFlrYDaRAO3cyBVLlXDUh13cXVsTctrBZzg8yv7jq1wd4FpmKcrtJiKmMYJBL8
V4WHiIDKqpo3Otl/R1Mzi7ey7i6tBoVfyvJWuWl3lHUnXqOJIzZu0o+iGu9tm2lB02ILX28cIBdR
03NSz4PygkbVt5kcn6M3/EMaQX+LD16VOD+a+EeOf2wnEIzvhiiNPhx1s8v85tYuiVNx2VxNYG1Y
LPb5cpyZvV/AQthFhhFttKIvN/NyB4szJJWpUr8y4SFKRpJYpirmkc14DISzq3AFf0N38XA8ZT70
A/Lm6YqZe7oKeH0xfPSzg9/3oltkphuUDsfWMJInHZOsGEayr5H81+NQvkHPaI46o3kCc6M9EWsK
sLLsAs8zraPlZsf/5om6kl8ZOTsIvwcstGJGa6jVemC2pbVrWp8RfGXDlcZKRNhnCuXKF+2nl0ny
DpYNjsix5ITOBn+S7V3sSnPg0nJYRfT+O6pACNOVe5YuNiJgvwj/uRYSEtr2tzxtCohjQ75zUte6
TAlimh7p4t+Nc/3FqxLrKS5s8CGCStCTMUoltO7nRBm6voEvAnSKgS3p5LSZ4+iuCedCa2jJU6La
zUhruEq/zq6U5b/NrgdJIORA7YlT4UVQOOGe6o9+89W1DXe9PqoIs4ygU66/fIfqG1qKYzx0HVmh
kmZBzF6OkzdDlFhhMCf8vKB9G+puF+Q4Op02Rt4H+6EGWHeFvj1eYOqh4IdXuywWyfR25M3XqaoI
3enLdk+lB6tIy+SlqIFLtqXTHaw6Yco6agEDC9CdE4C9dUsT6E03UmYtiFL+iiabwD5WeoxHH+u6
YelvucasQaqWXKzU+DUwimBXtZGGLYsWEvQcsb3WBshrM3QV0NtM6DcNpRMpGtByUUn8lEY6H/iL
kNmr0CE5AEg2bWWytSzL+mnwB8JZKhfbNFLofd7TIUmNJL6W5LTu+o7/sXaeiVd0T145AuUykiuz
suLNG6bk7rqUEB0va5W6tyZTE/D45K5/z0GyfpezrgfR4I+0ON6jhq9fDpH+5N6kExih/K1KnE9F
5/8trEVC1JB9nC34i7WOknNxKV67FhClibA/pSq7611b3ilLg66dzq1ljtfS7tqnOYTjVsbIgpWr
P3wvNQ64wb/6uBz+FdxQz57T/JM0gHu93D9oXfxeysl4REb40FBGbjXmsJhHdP9q1dSL3GDPeckv
3uaIi9tc4P2h3mqWcVvJbOkU2V9QA7hBVcCzNmbOW1pUDU2uwfzMM1TiNqcSmrOp39hLuWHAOLvO
GtyrOgfcFCsI0ip1D2M1t8+hNbJHMTbnmtbws9cSdeRJNLYkKWr3CYVFm8krWiM6XBXW39wf9b23
MF0a/ihio2cOOmfX1jdO38AwmrMsDpoYQEnEd7rte8b7SGVxzpvz0OwF9NFDZA1/rNF0L+boYJEy
Uo2ed2/dxLI4buXtM04muNjQDLWoOlPwcCETzJfqCgZbmpLoviygEIbj5MZ/mkprNmVDuwjec4rr
j9ynijcmVp1FohK125z3twT/DujrUtfO0Ad3WTiHQS4+e2VyTqmEBudYfcuBpQTrggjEJUMXpS9H
32EeLcyyyxKG2cONFxVs1xNQbur9BXdhd1rFBev4gnfiqCPR1EZJn97oyms8W0sLU8z7UUMq0SeY
EFIjcl8a/AN7N+YS6ekDHlKMxmqLfC6rt7aubaZEfp+kXxxCXxSXpeB/MXqUfH6IJ72acR2A/iGd
edDgJMSdBLdqqmZntGN610cPJoehn/sONS9IK6DvrvJeu9Y9tfVcB+WcTudwhhZfu69yUtGTptlA
5ydH2F3FyQ/P/LX8a2dZ4UEL7X86vFNbTPyEL3fZwAhdoIuuQ64ThnktTftfMTjiQ5WteRXzw2u6
yd4YSMvriNu7o8fyljfevKGZ7+1rRCmkmHeUoKlqt0makyC2/EvFjvi+FH9Hw5uqfVwjFxO1yK/h
QJtbLBOqMLfJJ9JmcSLr4F3pouKurcdvdmteXBnOp35sblbii6XKI9SuUD/cqc9+9mBEbRLa9Ly3
DtyAsqCqP8O8Ka6NBayBsFhr8v1D3E+fNWPPc7ksoAaMvbDEuzZbYaApz4PWhF+GK3J55kJ0TWJt
uOl0kEk7f51abkhcpppL4lVk1RDzG+hLJAbenIB5PeRkcxh2Tmgzq6bEj1uOFbO2SNEub5lmZ48w
w1RbaA7C0eVH2Un3lvifXMaGSxhV4yWXBsE9dF2ZCZeHWvYZ4SVx9Jz29pxeYxhrv7UEvMOGZssB
rDNCbaz57zLxxleB+8Jm+3JzCyxCovxLGvZ0bWNIFZEunVuyLBqFQOPPkKBbgsMqvsL1tjQNPn+Z
qW2569XVnoZuvBNVOlyS1n/6qTcG4xyNgadVJ7iyMWnEhKTzaJ/Lyck5SlmiKCsuzZLa2o4x9Pbl
LwX1gTlUAzHb938Z4G8OwogVkbxQy7qJZLYWwcFTwE/dzPMEO6EozsqPWyDlcOXZBecPOxrvbpS/
SRq8D1Nk3T4U8xLymvrHQTT/WDJK741buac51XEnRNHDbiOCURyJ00bTmcqZbEu0XfprtWjG7HLq
rzN0vbBEsh7jWWsgQ2ZxzPShHTEa9JbY03TzsF9J85uGBKezozOK4em3mSe/MqeAs1eTNhBZwGoc
x/yGqoH3RT9Rs0yvdlLT5DN4ljmx7nrSpK8upf+LOSU+Uwbqu9SAs0VK0C9Cj8WHPpThxsDRhaIR
N6rDFc1Niuba1RmWALoML5rZ+EdddRkg1rtnLPEYKve3wrb+dZupvOg+M/eSa65bR0T7OONbpqE6
dAzinm0/I/CQ/FezgsOb2nLfVgPTaXJjdo3Hg9bZqfFoliV31Tkv+s9KusmJh7h6my28mLzBUGRL
KPXKbh6IhO1gXcqeq5WTCGcbW3N7SWoL0j6dxV3jOw3RjIypcAM2wTpY+buMixy7+HvYrcde6Qju
hcgFsUMHZd1ml6kcmAFishtD7UvrKnM/kku0EQUSsr9aICsb2d4nFxyrU9ynIS/vY5NGF8ufDojP
PjjM3V8nh1HaBc63OkSxQ/JPr323XLLyIH/Mew+zWlNX9jcD0ANzveypHHIcfT//M+j2cLH6Y513
DN55xHGv+HlAV1egPif25VC17hvWQ6z7Zt1fbCvWtpbgxqqNWndLEhz4DiALp896TDaMel7gwHwn
byA+z+giXtFJMl2ZicOwQTgwfne7LWIpbTvQTQG2X89XpZnw8Br/ui6ksJPP6cb4LFJ8VWEkXy1d
1RvTjwlCr9knNCxjt6LnG8JoQXFWZzguNZ9nwvOeaeihqJXDgbfGe/oF3ppY9uahdK3o2i3lmxvm
f9IKaFAEXeVl/UJjBFh3mp19wMDm3KQUm23lUN2vqpMJHTAmKuZiAm+Mt/F4fF66Tp93UcnV2uDq
G3TskQTxYDxZnjuMqrKF6MXOJFISORwb/lvryU9bFTrmf7YW4M9jAFIJvg/JTQv7T2+tIHZ1tsZl
K1k/+csmmSU9PHFswgAQqc2HsfXPXo/DcrbjcTfg/L8oZ2KcppD2rT8Kp/0Veehw1luv7viETtgD
bZqQdJRtK1Mf2SLXkgWY9vdTnMDEbpwsSNKtYjiz1OlYaKIrX91P4GohYaFefuq1XG0mi5yXrNGO
zHcxNmAmBAxJG+kiwMFvkAT41zgx/9U7WqH0f/w3zajukTYQ1FZNQdhxVEyTA/V98QDLsE9g0vv5
tdRk0AIbiDUXgwhSfkkPmEJsQcYpelMJyrSNYddvRhvmpLv672luO9yoqDw4wLGwlXn06jAZxKRP
iy8L6iyXb62VOLQdsfBGzIvfdMxYXgwDdq7sr1HsvU7R5yfrZAvpBOk0r9ZuHemWuCJ3VY7PT0QV
ffnKd095PBLKHdtYMTHX5h4tV3qyhMCLEzWfHvAX0oP1U+yYfMJrjeWjJMMttIN5WZJl5NQO6d2I
SeRJFr3ZlDrmOYyhUU6vlQeAk+wYUPpzRK9HaIqpL0qT5mBNLs5so7UeaUx7f/ZpqRi49GhoU1pM
aPWOvUVNiFSESKA48Z/UyOrY+LjW6ALABwPIk+NMO6w/ufRcuzh1X3zALKckz8qjL9T8gM548d0m
xUhtFQziWHy3jo8WWARO6+5aLovEKeP4hCJryq13uq3sd2gDYp9aHRDOxEuvdWvrF9rdb3Zss2sM
fFOTzDANE5vGZabKfGY0Rf4tsp3sli+guhiAS2jx0/qfKMjf0VHYYPJFiEEeBMylwHVJwleyd52u
PcdJGF4sAm6PemS9mrSuGF4T2h6si91jNkp7w9+zUXQdaQ3Jw9H6+oiSMp3qi5VmhBotn2Tc3ut4
To7M/+KLl7sxWls+5XOcH5QjvibNaU+9Zbwzi55u6+ZDH7rD1jmF+0rk/lVrR5/j2LqsPxn0IjYu
jkeE22z3sBUdjL0tp0cVLc41ZtOBngoLZPPy0cqwEDXLfq+W9lm+VvLL4tR+GBRGf7Ws8NuICXlP
SAZssLEdObmND9HNUWC0hQ9KcWgPOveGbeHWAHKSoYLeIItL3vjIdEK7cE6CRHGsk15QLos92xN9
gPQrRV/N8CqxAjO0TCI0oIKOjXmKtY4/oIvrAmoMpLtURnQul8Jdy33oXjWDjXVMui6hmvVLpr5U
S9Nu3TfWBS5Yf8r69g2rFLVeqZ7T1OXfDHopalioX7Ld+27mjItB4sZTDm09qw7rV+B7Tr0zmW6D
qDQ8h6BtQiNVDHVdMyJJBo/jQm8Zu7td1+4liyIYnIkeAQgdIv9v93BtIbJjut0gAg54OHrsk7ge
PYqEcEq3rkEQ8rpQ7bGHL77peMj+VF3UEMr4f5cOqSlw7OG10ZmCVUU2QkRhMT3tvffMhQkwGk+b
pFtlDU/cA1DjGSMTxOTXX2U4HZMmMbZdXuNu4518d221yekDvnpoWT3SA6zYGcttD8RpF2qSCJFF
FLgK/lxfM/fFBLea3/HmWVP6d2kR0vSG9lNv45+WhuVOYvtnADp9lAD8dkKkzP5FDvFDeA76Cahi
slbWs3G58DjxoD0HjrPIQcwx97b+w8YqAIYr4rGHAIxAVxkYEDCkIwmxz1xN8xIaRbGr+9o+qUWT
sC6YSggpZ0QGzY2kbFdnao1oQubtUtAYOPFHVewSHblI14f1uwotWAOJ9Uyku2fobZwBIovz+mld
MCRuLI3LCdllycROExldemsFs0F/UJJwKGbes4pvcTyOr7qnh/vUY4pbu1IcqnEhXzZu8swNKzlM
FcJUkkj+1/wtw4hQnMIr0Dvo5UlBIvvvcGkw56DCxq78sRZKUV6SEphVDztq66Dv7em4jois4t/S
axxoD6Y4RDhiGTLJ6Mwh1QZW3J/ohYS3wX1xFQjTzei1+i1ZNKtZS7B2mOKZK+tI7N3CIWl8GTBV
dlUcwfgwjR4a7U425QvslvitSJDzeXHJUKxswyNevG4/pwDmlGp/J/0XWT3h2c8Z+JNfVJDvBD7c
rHiDqyb7BPOPBWlQyWMdDdd1CLX1lxmF5VvhzPTX7TfXy4G56Et3V/Teb7uZvVtWIM8Era6eUAw6
UJH+s+/G+ZzaANacjqoJQsiAOD5oMc0DdVPEc6eU5du/Uz4nfTOcoTvTM+YiELawYfQZo2HSN2dE
wulZQob1FNRvL1xuELyoL65LzzZZNCSryinLHCbosq6hWVGvrYvp08OnWqIDPiP4jIUiJsMI6dYS
kpcUepZswzEuNk6MLaRSkXsahPwaUq94WMMytva15Kwx8bS1BkRzbzQnEFb5sy3CL6eT5hVcwR6N
jM/pz32yhgCDcDzVfqVDQ5erdO7gS/oXsfQhsj5yrp7x+d+Twxevzjpeckh3Y1p8p+tARToFsT5T
2eVq+OwLnwa9w4ORM88jprp7xapcv9hmWHAQOmJX/l4nh1YI4pGeD1921BVBie8Tl2nVnaaJSboU
CsabE4uNJbvu6sKepT7VwgMABIZ2bTe+63W1aTDc8K7zVUzGZL91qvpSAKyPHiO3Q5wRFrKe/8JQ
4dFg6LIt9OpHO07DztZqRsuxC4wvL4A6Ell2RzV6Q9+XPQ2r/2dKsp5EwTR7+n1De6o0jF1Gzhm/
vPc6mbL88GvESgJhT6b0+QU5RHT3wf3fCj3Jgwk9W0eoR0ZBCi9uAjtOcs0fA87Rtm7w4zCMF9Gp
9Id/x158mokXBf3SyLdhDASFwwQcG8tZpwN/Xj8h3ck3GFd9YmsJdUTEtC4RdVCwhL4bkZ8jSieR
x2Le9UmrYzfP4KssyvptqwFxjGw5BlXvDsHgcn+zhnR8STRRX2c4v1djWdy+3MdeWZ6aLJoCIxRj
gO3umz+MjoOJfEx24XLSrovTooLFv1SRGglgDxBj2z70QZckdtcN2SHWq7RCdSY/uj/+1ew1OAfP
Ic3GS5qN+0HOzg0JcfzW9XBVdStrDrLV4XZo6CuNvOqOTTbw0i1YyL5I8mQ7OtwgcPVznclAWZHL
mH+0eTwEM1vfywxVBuahc1pL6PWprXO58XzlzATK8lzMPT7ATeSRtUSL4RwZ2cm2CXrMR241Eg7O
XzUodXy37TLmLYi3ABHXM+R7bg9tCF3Xb3hH6MBAby9MJsA5GVG4ttpFpOEYhEm+VG0DkUxV7oGL
GvsLoH0gi9u8Ie8kkmb3rfw2sDuUiaGenTEx1aqz5K88bA4JL8Z6TfdWcA9LpPSIvhzUA8mTsY8a
lHKirY4IlXuqSWiDkWtOO7jjNRFohreJCmbheiuIjfFTtHdVRrxY3RBLIAWAQBVCNPJgfJ5FzUVp
54XVfCYTzfr7oKUzk+MuBFCYCrZYsRRJzZgQ6NLEr71rw/Oz3f4NLWT92s8PrVLOWS1CnjSicdtF
S+A02/TdRBSVFxqpjlP9I6087dIY87kP2/qtFIBSpiXNMy97+Roa7skXRC3K1oqvTmbph1bV1JdI
VW6Kp3BrkM7eW/7DsoRzGCgRTvpM8S1njpfUQMci+9Q+5L3XEygNnQAmBxiuSrKPJfIVvhfwQi0/
IlIFKaaX8q0eOlREpiDua24NpE20e0Wrgy+y0z06o35RVUJDXYfnRcOkwg61tz6yvXtexWxzgtNz
HUG6EmoTZ5P5Vxfo90SCj8b30KJ9IdgdvcV5HWr+J7M6+ShScI4ZSts3mEbVC4y0fGij3yFn4qZ1
dP1BWsS4q1H5iFgXH1EbHS1XN55jM/SvzCMPdgIRTerjezx7B0g+xrEfiLrQ9NB5tD0JNPZEHVaX
1rybl0tKxtjA4jL892/CFby52cvbhiryaceDvPqaa5JPkZa7XoqGR7gv/7WF/E175GUdjxDX6T06
xBc9oQR1NKJNIYjn76eu02AQMNs5jLn52+yrkpMoNO7rArcTrno5kEGnx79nVRnvSW06rzUYGP6l
iZCaO/vNEZbke6i9j8ShUtMxO7ayEUcE5t2n0cBhR4X6ISs2IRD5N80EL9pUHTK33n3NJZ3phlSC
rCHejAuV+CBaKiVMq/upHB20TxXXH/oS3hHm89foa49K935PhWLnWf6grUn4MP8cFz0UCKNnntmI
f5hXGqNH06fviBJU7LhiANsa0/I6ZO0d30l373U0oU0EkEtjJjMX2BNWoRrSpZKxg2oRV4iPoRTx
PtOt/uaSxDop1IDpIuUNjf4NmSihJhOK9ooeAzfYMqeePppAkEnzHNRPkCEHF64/umjO/3qxquUa
2nUfSZUDlspRhfw0a7s8GX48bBsTw8ekVRUbJJV5DRJlK/PMIbjWdrfaOLpPoUNvGdJmr3uo9UgG
vOajGF8lM7SzR57Axuz3M6/No1x+M7JLuGC5JJl7ElZNijY1igl+7abmWYv697CAjS0nfjNdLd+M
IRBvQ5hF4JeSogVJ2qmhE3vqneKHgbJ3YxdauEci5T0RkBdBLrVfdWI557Dg+kCEa/muFWRGdQT/
SmHF55KKB2I1RutkcKyzM3ZE/UXNt9zKwnvaorcHaaHt0m74dEPmxsooiU/iCrJJXaS7ie7gHFdx
/D4ZTfJc0rwU+Jg7gdnHKeeLJ+sV/1M9eikEeT3auYJwLWAfTL8rTyCHWu8EPJUI2vucrkRsjN/j
EqcDguv+YTeYpuNmrskUliDcpXZY90rbQZvhafHJylAD6AaJWU1s5z+JJgPohC2ZvCOXAxqx9KuK
5yetkvqtgxby3+gZmBHyiDyFu4zw8O9rWAnbOegKiR0iunFDgsSnQro2LOAZ70LUPV1C4l1JTSWF
KnTItc3ydInMOiU9JMP1Va5q7Z5OtnuKF6FbHPefy8tzhKSdUOyrP6XUw3uDKfzOWCrfDH1ObOXy
32oGhAg3xFXUnnOvQbukqAsYJ+T+u8vsiaK2Kj4YAM0bLIPuj7T55jVP1T84lOZfsdmXWz2p60s9
Za+G0n5CD3LQWhXiG1rkLeCE/JwPehZEqXaHrp8dRTqqi74sQ9wVR4gzb/xmSn9RhMRss4K7X5TO
WNIwzb2s5YOTue6h5+yFMebaD9uHhbfYv9fFXiz4DZy5gwXFe2FZUWizMOnUrnmcfcMsuakmVR/S
5ZuZilpbpEcgQ3M04v6y6P509tE9nU367PtI6LBIqTlv+M6y9yKqiMtkJLCjCqyP4zwDX9MN+zHo
+Q8GR/oZfID9WJdUWdcyx7XstDC/B1IBPFoQvsyTz560C/6GfQKIuhaHPhFx4ONr36ZzHL6UbAOU
xwsXoCc3psuS9rQ2ddLSLSQ8aPeY560Da2FqTrEnL9aiJJWM4JtQdSd3KSVBTDIUy5ryaPFL5Lkv
AoSWIlg/aaMuubTTTUuLg93qLTQ5X1eXdeHUjDYT8Rvb9drKwOR/t1iAvdo28iQ38Q5DYTBQtFwn
AqmutPP0OUJHFVpPkxbLYe1TzYvTkDbwm/KlILlDFZdeJSeJB+8eEwJjNpRdVNTXRQr+MnrmP7kv
wZwsS5aa//sEBXUKysalL2oOOxIBhbVB7Wv1KKbyTOz7GlCM5EV7SMNEwjYTJw8iU0imRwNKjqc7
pOrQzvSYEY9stSayL/zP9L5Om2h2WdRX+g/LUQxyKu08LPZ4qKn/W9Yf9eqfbsSXXmM7gr5HGBLw
fvXUJ67ntM1/O60ag2Fyx8Do4+kIBeHY5LDXtI4LlOpEV7ysP9fGGxKD7lx7esyAPBpS5rowgcGw
dC+ITZKLM5XFMvDgCHFn0qqnKtuXkW+8yFy6wbAsqJzcIDW5ghYziJuaTIWzKea7n2biHqL4vEc0
j7eOgyBxjgxxyH2og+tkTDcz8wbLR5qeYszeCQQa95VnEC9+stL6NuPlZags5BHu7DcYJTbONNd+
ahZdHp9tykm2spbZ98LVw0PRVb/y1kjJY4jqz9Jn8itrz7qUFh6VZIyQNtuqOlgdw+F1DrHOefDE
Prl/moQUN4wc4nGNbR7PHZobifwgJAtoQaMnDWPNZZKvL8va/U/C0j2oKYHrUaYoRv7v0g4hIjqV
JxglCMBeBwyjjbo2FFTKzB3EG5oQLVCrMM4pq+9ZGYeHclUhSBHVO6uOiGIuJ0ItyBfBsfI/RMBq
6O9FeUApzVRRlkRLjwxhLP2yLpPV6xe5SEHFRDPHbK9kx5Q3yyDcSTiphzSTH/Pasl7kiDDUNyXQ
CELw8HzxuPpD4528lD7x/2uLrp+wjCCPACYN6P7/e3V7VJsbZrSoqJcZxqo6WpdUZX+iOrIQW+fZ
q8+E7ChMXrB59Lmre/2vkfRTDLsU5QO9aY32cELsFQRq51XrtOFYD8u/byMV7V+dW5Lwze1aAP5X
D8Yp0YNxZcDj5yjKTUgpIJXmXdtaX2FsJ7dVWCA058vTCWUgWujclySItX4ptqCys4O3MIvXunTg
FvZiAv082WNbbxMDBpMs7Pgw6Wl8jkbfPGahayKPksBSHWnto7HENI8lc5NMtr61WjGfaIk86SnJ
m9Y76R4RQrQJe+XeHBuOsebhxDug7Op/5/SOa0wVr0RpOWBjWsxffIGPbiKKUoV/KgvAGdKb+AN4
38Q7QoefE3g9cPBxw5QMVbSNXfNj1nvxtX7IEh2eb0jeupfypTFrHbfTEEEL1ETFLS8iVXQcJxvU
74WWszMxo7MIeV+qSouRpG7+H8LObEluY9myXwQzBGa85jxnTSRFvcAkUsQ8BGbg63tFlO6h9Wmz
vi9hWUlKrKoEAuHue68dkjWYk2cnqyXGu+O3p9lbLkyLc1LmXbA3Aft0ESygSpUiBNhWslsg4R3X
oAze+tLf04YlTtRf0p2XN/Hxs3SHaALUSjX6q2itLjWqLxRGw3TLlGxAL3gh6WbPC2Di8FVU3ghz
a+JD6jnegrxRupyQ4rfgCWU03EM5GjpsVNSU6p8pZmkyLcoM6CPG9GEn7WEBBa9cX9pa5fQYJRta
wT2e4m3gEsey6Urbv75m2Zqf9Y2j75mqZXbtkapIAGYTX1216FeTjONrXMgChBca+HBqY8zXfnpa
ZWji38qau8h83Hh2slzq+ocWMM5szhmhOnQGlz9zGgVbYhaWTeiAJ04TL0QDwjLH4NqdJg939Vx1
hzoYCUaGgfmYRBR8BHP+5X6WoZu96QUqFlpjIpCKqB13Vs3MmZ72Ki/26pxapeTWCxkI/TX3w0cT
UWls886prjC4x8fyn6UQxXWKh53RJz/QV5SUjXw/z6gDyE+EoMEW1LpPpy6NSzjSvcjppN5y2khn
zDmnhJyHbYYSA60RXSq9WMCFSRFHnQz1hJaKmdECTLAWw/8K77LOf9K/9k6dK6NXfHjGK1im06uU
DepM/DD3aXDtex475blEg3bW/ej0FokwulsSkLYMckTvmGjAMpPU7K0dxPVMYnyLHOtoT/OsZPT0
v3XzQg0schksp9iU1cHFKMJsK6nCS2dvyNPD46uUOalg+xtgx+xq2Pp7HwPwZ/sBowFVDD+3owTr
ejHpUc4/OaiZ7+0qCePKW+exNGNxqqMKvlvg33jfvLc9/TGj+iK5xs/RIG8ME5Jbpm4AvUTqS1jP
JHcE6YiEGBDzVBvTaarWAtyjrbYB94cduy+NA68NiI/8aIz6Ie2pefN9FTuBfAH5rkICJ57Yt3Tl
DG+Bd0A1BNZFdf0MJ+GxnNinxrT/mqThvgYIz+95mN30Vznf2dUU8a9KtN5uKEiBsNze/iLzki/9
0D76NnYZ5g+l6g9rcWWfE/CTDIcFWSa/xGX+e24eC/9E06paMHhn3CPO/sBeARju4Cw1Heh04nFm
tseZ4dBHZUaXKnP8p/5Kyk55ZUhOdT1/rz/LHmXaS7+OdLvFcrQrXAozFDx/22ZxesFPjIRKnV0B
4i1nttBTgnz8GLU1Ibbdsmxm/K7knaIatqdkgVBLmJrToh+K1HvLYgUHfcLQZw6An4wK0Zvjj5+v
Ac+ZU+GH7DYL2zB4Sf9gOCM0xxneKH9AW30ijKUkC3aPr4f5CZ2MzVA40StVAMbWpX/OYgJVXtug
E8DC/AxiDJzqPijH9OQWXs7/sQG+gGG+omYgfo5XpOCixxex+2649RvU2+i7jfqCX3VPTlU8vuiF
tmyIFSn+MgTpqdXNfSOEMhk4GEWd9kG+RlnJX0YNWViry3rjz9LqjTcUJdCK26h8t0Prj8pHQkXS
FcCAFss1HvlpvwYrk8HGAJpdj7O9MwMZX2ifJfcVcdM+qf9Zs8G7AvOL36aasAsnH9u/utp/HYv8
q5sUzilf1vkNuGxMkaQek0oKBP6rPUwNp9yCa9al7n+llnZPRNo9e7eqTkkWhTBV7eUP0yt3tf0L
/4T3fcT7ePCKUZwyMDQO0Z6v2Jp/OHFfnalk1qsxmPmLqVx4ZekRmod4+UW/5wf5debQcaqrkLFH
4gJVn+HrSyM2d0NOdGPRtBFRxlF7q1P/H3MFrarahANDb6ZKhFoThhSDAZLe3WLecgeUDJm5t+aD
L7vmRu3d3NZ1QTUZjsA7E6YFxGDHVPhtdy+D91zivRiUWjglZKFpFpvTdVzt3YhMot/mOWk5UCZq
Hq17rl95XuVyj5wcJEplcQwZuSyRvOYX6VsBaurVIHJVMPv7z9A9SAJn14sR0L3o8L2ny01vtcKL
8hv2vBui82GXdn271+/nwxZbjXkfclsZUUtjGy2cDzgeR9syXQC1oti6IssusLVbJDqpz0+U+A9d
l2maGkpWueDJMCz/oOe9fwoiik5NESrgBXRf+53h0cjIAavuaoYKuYecGy+U2Hc0t4GRsIvknxJt
XpnwnrahX6BlU6WhLhJLc3pjhi0OxhS+MH6sj95Yh81GTEu7/UQYBEvbHPRoIFUDhaRTADujVNZ6
cuwSrmA8Yp0CcBr+Ce4fSlcKocOaVsWp9HjwSmW/N20orw5Eyp3+chhbeZwG4h6SrF/w1qULztCC
ES54vSqj7dozbSOdNOT7sCSTpUQWJdnqBFPjKApulD/ejchl36L/rRbtdah7pjyrlb3GJX+RPjDN
NjtF+lJgOsfc238IA2bRkq7i4PcZDJWJttc2NfLiWDX913Kg8xIaaH7aFYfBOJkuB1a2p2pyCSup
2F13RmY5Z5w157KmRwaT/EvcpSWteyDonu8VX3Ik8wx/alSrdLn2CB2ynWYgOemwXP2kJ8veBnW4
KG1MolQyhULdtV3xPcwj86BrvCgizwZyr4o7O07oHOZZVO/p2FTvaMbBpKvcwr63rHdylcddkJnp
vhvkP8YwOm+jmZmnOaU7umB4eVtMZlwWgS/CSs9Q6C+13afAtYefmKO89ChUsEeD60mavbxlS/iP
EFwSrlKR6KX0XgtQjJfAtFAvYwsSu8k3RoQAnNGKYTAuVlk9Xd1BBz0ZH7OiOsztYn5ts/AFZUtx
rrmgXn0n/KdFx3wwFdwx4CY7V9Cy89hg2lTyTPxsswtqenRyZMt1D0s/UhAKIMiaeEQ1Ba4FMGek
+Bq3dhTWzsZccJBGUXwtuwihCozQkj3vJSYemIzzr0PA1BYEFIJTtTiFM14krrnG4lQdCQsjFIra
lzSkGepZ8i82ruxSddEXw8FFvChJIpUri2+d+7FYrlO0fEGzPB4BjKFvjIzhynGb9KoMV4f26oxK
TFhG2Q8vGd5rqo/rWPk3EldgptvNo1FnS4RNbNwN5BYUtj9KMm9vWS/bq8A1jdvN+YOBN7rGkRje
Cr/ZRNLcNSGnESFDVx/FivyxTjyE51iezhY8jXuLR6eXAxFaMJq2ljWGe5AayPlLeJ4APIbqOky1
TaLc8iuql8jdkz8WwaPnFIdEKAMM4Yij5/gWsRiJS28lQ5PmdOWu9JD6tCauhkYtlWyooGhCQ/jo
bPRxyvSAjZgsXpTHoBhd5+LKmlGvMEcEx+TNYPtxL7S63Qt1lr0vG4IUhC6a/MxF9hf8g5zXuhQI
Gi76laBAPi8amDl7b2NntweGncTGtTn8KTM16baguF9D7xXT+D+ixcIq4Rifa48A7aQHodmgCnA7
+4W8ZEtlRdUHLfHRC7NRSWCrCZ+4XbZZsaw3gpJGC8GfQeguLA9wxYl17w/lSiS67f6tbdScWHOi
Bhn5E6v4QqWDjhWlH9dzFz8iL6PesYfiRKV3ypzef42mxT3TRW45ZRzGRtqHrvG+hMTcMYdJpYdy
yiQ3BnUl2VVd5/4Nd7o5TmB8x43pL19MCIpH5qkMQkqWz1fRobelfTPVAHdRSxhmWMyQhG4hfzTe
3obz2cSC74PvlGMyCp5NyGDmkKLPQDVSs50YY/CVPsFJ9IycwKKIV5p7+d7z3F9MWYmcUcO70Jny
pwzcc9DEL9KYhkepHuZmggPPaU3u0DLcM4Vj+xuC7ui3dM4/W+l2085nGqQlhNT56IPB+wIrsiGk
qiGGxBgIXPb96S1US5e5l3SF6xJ7V2n56XOcAG8nC3PIkvLq9ntJvAE3bEvuX+SXzvX3UqCY2sgY
OY4RruVdLyOm/VuSyvkJUlfl/MQ4AzP71Qm4JAx8eJ0iWbaqFznS+L6ggXqZEwTioWUabygH6YJE
zOpwodx73e1RPZ5OLUZX/DQQtZ/RH1VvrQcpffS9eR/jwrraHM2ZuDvLeUAjrr/5JsoHhsksGfCp
Awyxf5I1xJzEoPZaz4m7iZQlTmDfuJGebdK0wJH/1o85wvyurLjqsaqFmKr2k+xaRtV+9zr09i3v
3VzlBYWnz6O3SZjFrSflimfWetVUkCRhHLUUyYWxF09v9Qh3K5w/JBtxs6S9ca5Lm9gZZqWUo3yJ
47i/rGIg57Ts3FNtpetTUwGEM75hwDGmrLtntvPVW1Zx+b30XSAuZaZGiX51N5D/o3kQ0xdIx/E+
G8evmi5XS/MPpLgTgveguKVgAR6t6EZmo80/jIJwxQLEY5YXRIeR4d/3hWKRqAr/gt+y2HH50Z9V
YaE5mt4v4s9IWZj14g1LcMbSTTxCusIehzB8RJa/MQuH7ts4yq9SVrcE5d2BnDem7M6Qklyc2e8T
NSqHlGz5AzX6xlrhDhU9Sni3C/NgY2RN+piaZEsn9JikvnfNoe08TbtAMKNeMTvcMM6MfLZTAV1S
mWkLozEuopwD5IfxUG5FxlxGqwZFHTJLy5cquUOOL9OgQynIOQAU+puNwvDQxBiWoPm+uGSac+Cs
MSByeRO3ArZsFzL9xYzjJo9ALfqVqD+6LsZMEIZ39k+KhsXtX2q+jxOHRdg6FbyKwRoRreXTRX9V
5ZZ1Z4aEqykxLp72KasFNz4qJg72pCZGPyccYR/KFvYB8ciLUQ4ZSWJfbKOvPsaenMpgcL+SLfcC
aJ87u6ofCznXWL/cdZeaonkShajsGLAAAXhWRMxywqUTdWYCkp88W9LVqiasjzUzTS219DWsJ6c9
4TCWaVX6AOGDwytOSAjpWQP02UPgmY9ZQ8ASmkHlPtbLnMv3fIRqY9XmtPclURdbmuNAJmcw/Hax
EpYDHOlb2KGkDdLVuP87KPOSNmGnIk6H7nf72iUTiBy7JIa2D7/UhlO/mQ4x7aQjYS/D7knmIL2s
GJbn2HEdttBh725XSTKXgchElkNLpHKXU5lVf3mELv7ltOdlavLjZBFDR8GX8kDyw1PrOXiZadkj
vuKTPrXA5IqFRNdhsB913vlQBvGu4rFgy/ZKWZxmqy4pcX0C05hU/j0uuKU5OyApU52dbLDARTEn
44ZH8RUjBkNugIR9Mfz+XAjOukoMIAVk78XrXwLZ/PgsaZnEkIYhrBctiB6dtAJPNJT3vp0t4s1z
HvCGSxxSHlfPQC21adr3rvy59uhPq7pEq9dgfQe5VL62ZHBdQREoRHKZuJAKgAEeqUOXB5PA+TG3
cDfjDF8x4gWeQ3C4kp30cbIH3Uz3YcmJHYxJNSJxmVBRh9TAplxtVB/pdVUVX8YuY+TBfJ5y+W/3
242Fc13Cn0AwCdVUS6CMz3NIpqsjm3jfG1MDboyd4PY/6obpe2MgQ/4tctD6hs9GaQeL8dTXS0cE
IKkzdwPqCy7U9QPqF/dA7zqEsPP80QvDqp6WB/XtPkh72sS05m9wxMtbaqxfymEcjrbi89YuA5un
1bujEih178NqpVe2aVKTLWFc3bn5AGz0r5xTWxtWxWqGSYyUyxFx+rGmdCez8S8oBfOmrviACzAK
j1KpMvuVwywZ5Mh1y5WjVZ+Iv4e++vPXSm5eqYBKeslKnGR+eI0jnpK/l7YjnsGjNsqRrmlpSDJR
SAUJ3owSGS3ZjRW4hyAU7zQGUN1wRZceRKPZQyODXUTM7YX4lrdBTeH0wnVa3Lo2e3BM8V5cNSA1
Ei9/mUlRKAjL9iInPBC1Pj6qhahWmtU+T7lCnvVweHaMrzbnRJhi4jlwWn+MCNkDrXL2s4qmdVyT
Kaf8AxjMBRhkpuwKCdYaTn71jEplBCfFVy/m9JEoU2ptGM7NyzzkrL5HSD1IKIm2emcyfsbwXU/f
JpIuPutcPp/hyEX3klqDswkXSMShOX+RIFgOzjQWV3iSxRWdSop3qWqZnEbkI40FSWCzF5wAxf3r
m5noKJwBUQGNxz3oKBBP3KZgZFeO/ZjEaBMXbfxONX1eAgddnT1jNB/H5V5K42ecZ9VFeFAtGk5e
Xkx0B9tvcwEMODojXmNQUmFSPmqDVOAFNTpnI0HgSn7sfQENrqD3jAQN4eSMXXUMO1iN0N8GJqjv
rjtDUPfju5PKPUa57J4b5fTkG5ieKwbtQ2/g/9DvzehgPuV8NILQ+v+HX6G16ChoiOtTPkuufuL6
VM2W09F+UBp0j3a9E1mG/dIuOIjm9fhddOSJc1CcrhLv+3VCBTCP4pkL2EMJ9shH1ObN0SxTeR9W
71k7Yf7BU5+e5poy0sg45hP1VT4GAgq3nETig5FBbdikQ9nvOQP021Za8n0s15+OSRYt3SSkdmo4
GczpA+ei+QofedhXpSB5x8f1brlTvcnD2biJBoOoljXaTcbBNpj2QWPzmaVjfhVxcbBSNJmu7zNf
QL/NuaSE/DOF36Akr/tBhTT/Lv/AFmHdyTCojSHGuUZlnRRoyag6gA6FyhEGIeUga+ntVrMfHzjW
beLvHLJ40hnioq6F5IhprQyymKxhAIdOWRxaspquNn3B7WCVch8rv55eiiZsb54Z/YA9ZR9ln2YP
F6D0I5JE2q0xYEsXSFGI8f9VL0XmnrNxmK+7MgcmxlY1EoEYb1A4I4Jm6nillgyuNUezfWbhvcxm
pH9y6tD/qVd6CRSFarUJyBVKTG+rJeQ6Adma+wjTKlK8ooZnrosI/fz55mjPn4chfQxK42K+jqpd
pabqiwBAH0Fi+nzFwCfZG3z8hOPwDaiB528Hxhp2zibI/GL9GlSMsvWPYXZEQo9udNOIOBxY5Oai
PDjpJ1cRFHJjTRHG0HzO+FDsa19F00MvTjOaZxQEb2lYtdtFxKSFI/K96cWcaX6POReOmtShF4mv
nppVOWppA9Lfc+sUq6FxGHfmJfBBFm18pCM7+kf438Z4vc696zPTbpedzZSVb2RcUE2g1fSaIAPL
0LKxsfPhPgLMhIGGRtw5k/4uXObk6qsFNBnO/Y4sSLiL6YdNaDMK9w4xtqteouQRaqBskTuILIXE
ReuCBBv2d8zgmXyz99QzrR3ILDQM//lD/crvPZjF+hibzNaJ/6pHooORc8a0cQ27/Jn3bX+k40Gb
a5qd4kpH0984U1TubGVjc9Uy1TlsLklL2mlQS/TNfOeCXM8j3JJHbuN0KdsEHE4swbzaCWwHiRHW
o3/2hbGDT3iwV7yTzGOBfmf2v/rhsP8c+5eRcRVUl0oIkNjOX8iR2oOFtZmfn0UMKfa+Mc4PXpX8
yCYxR5iQkUNDyu8wEBCxqyfWHgErmKJKxFTrnH+bxpQqWXmIKw7EbgYcgNxdvMWkDV4/H+pzmpCQ
jllcLwWGmluiHOMS3tmxXtLX9Yi8D8uY0Qzrtc4K0g4w6PtGkx61m9FXZCn9SjscjcnLT5iWQGLb
RAuRfvK5OFiWsUxFaAH4UW3b/HdBmwBMdxUfymT4+XzTDzn9uDPWlmQuVLmCVMjbnLXdpeZu1V+l
Cqmwxha8Vg6AueqsaCVPtWJK8VAWuY2cTlqdbbpERnLK837NADdOhI+SEGzRk144n7+AAhjpkvfL
Mw6fCMXklrytfO+ILLmN7kCPxoWXdYHosfkvQYRcbC4RBlu733NSWassycT7cwR6eA7d5VuiuxIt
fccDbmPnaBGlspdeRl60b9svdpo5L5CAE0YoNR1Nn+AZJoDnHmkCPXexHho+cke5nQh5rT+XUVme
0AI0Vy5YdlDOsjv4xstNL227rqe5bx/sWxk9rZ5HYO1fyzplZkJ3Zqe/nORg7E0q703g4IO0z7ng
IVEPZYvaWxb1xUAJpsCfzcbJmv6KOpQ7BdDSxcpAasUAl5CXs8K1/ZvzvGG7KGGmKaepySKU6akW
iepWdvFbl3YKkjbd4yCd4WAtzWFdEDhKQhYPGaPgj9FpPc5JSXkZXRr+iOjtzaLuTlLfsLMl6m5l
rx52wcqx5XePX78yWwRl64Kn6HtZwNuu7Hy+8nCbr5NSLXluJc6Yo7FfkG2cG90zA3aAzKLE5o8Z
8bXDIHIEoTIzSZOKHQVeqIUjiFsG+xm/r5P+KvbtV1IybMa2mXMf1Iw5aezuCqFwp21otbP860rL
qurJbtujkbb/jOO3OG0AM4f0A0+5RLjgwy3btXlgHcduxH0cXNDee28yox9YFPUPHtlyJ5vsz7zm
F7+rJTMwO2Bz5SA3vMkaUcbyDjNgvBepPb/XY2ZuK1pGJ3Ogd2oI5G1Y+eWLED4J3uyX0Kui8l7S
P9WDDj3yWFXTJMwwSuB6sdKoBjeJbmbxv1YDAxBnFTtw5khYp81Uiqk+git0zsCfiKClp7+q0l4V
MResO+Y2HNhBy4jUIkW2LtRTN/JJIHSWVB60hqd3kuUWtPvYp+JaLdkd4s7qCQyEBwV70DhUwyJu
6GCS0/Jt6Od+71P0PkO1CDp1mLbBjnd+9MLzMvtWtXI+1QFUnSZNDknors8p6lrwiQzfIAcnTzo0
LA0oskZFkrlh96yV8LuFh83DDUSEzyPqETLY3a1l96VxDcH/e3CjzVrMxNNl18JrMNFDMN43jbPe
Uqd3r8L6NuXMgoW6DLTKQOsN5m74laSpPBumR1IbA0zCWOE5w4T07vmEMMcXhxHbLZOQ/qNb/Oot
TFJAn4mJN6PrLyS2ET3FWRBgH6mAoW+4n7MVPWAZa8LPKw/fMFMAuIdqp9O0On2sKqn6qYbx5SU6
60ktvW0Pp5lkPwYh8EAahlcR2ZT4jBo8DASsVEaIFUZEFFoU2OLpGkw0zexLPbbOd7T0/mZS5H50
rf2pH9GapAVxHXVtez+H9Dtw9I9VKB86OugXX0Biy2vkPouyS3O5GZhsED0nEuN0tlg/0H6ax0bG
NXy61SQMwiGXlYP0VneakP2lnz2nwo2bTeq7ZCzP7TFLnOKyrmGKIsZjc3Lws4J9Vog4LebyTbdC
qbd+mOqH17+QRmk6K4BCl2U5d2sAL8jJobWRAYvpXXPnwJXK65A3h9zvn58HNwAW2QEuCt1pP0ai
xEwOaaxCk+rFGQgkd+K5YqAl5Yk4du/A6OEV/MZ8xoUAjI8kQ4I//T8T5uZPGrlyz8nNPAmHtlab
r5wTIZyQWs7kfavnfHEtUdrI4Ch641eaol4fo7B9dRdCoMfSnHcuVN3YE8O3iOOIJtkVqgOnX5Wq
DSd9EJcNM1Gq1fGkIRVWAod/iiYgSep0xM1xkOlUXHXhoksYRp/uubXy12Ly6UQmhuCQGxj2JjFo
EOcmJSfdJtIsyH3eNj1jlCXtEQbNozMhefRRxQsa0l38WsJWePE9Dv70WX1OlIl7SdbVvdDI9ZU0
DabZGuFphrVil+7ywd52DUCgbKmXg/clcbJXo5t2QAyC95j2Ad5H39+6yj+twUh6Sf3vaZwy2cvH
b3CAgxOUa2KK2THHh1ee61o18nPnuwxwFejBfUyFT5JbV2xij/CmsU32g7Gm+xQw3dfG8767Rbfu
M1/wc5BX9EkTY3IV3NQ0yW6RinXBipiN7vFp5rzuOaPx1IvTkJwYtjI74N70d5PtcIk70PzgLiKt
nyyoGMzc7vpVnUuYf5O7NQ3B02T11zPWJ+hvg1lNNNOJhDbg8R0HYs+DjjGX2ZfN0zTDlz6rMXky
WP58brZNhUE2XteD5wTW3vSxYIV01l6+TlOERqeemsuswZON3X5XI4/HOgnxGPsx3DXTxoVOtvVV
AxIfdse+inhV45n0EszDdKJ+SjbGkPxszNg7fD7vE6/8XyJrdMpIzaEQy4xO4HMgs7mWg/3DtQQl
w38ljmU2et9pEeF+qSiICeYrnrj0P8poXQZszUj7NJJcD0sJ5EN/gr6EoiW4cJx296Elf5awcC6h
WfQ87ZI3CzHIYxYwMyfH4xr2UMyHbOH3rrMeyxC4qMGq5jIMGPAIas3DSWy1E3FpsSMyHWFo5EOE
RohZX/ViAGHf+TVBnzo3b1XpWPqVeExVNN51vh/ToY4zHOF4mkXQcWxhGLUYu4owjINdm390apy4
gg26+LAnjyQJg/Zv/RfTORNFal6gOuO0nFOD8T9bpDXJvyyqXjpqnneT+G8vfFT9lrCwHR96sa/M
sTzrG0KI9/8/1dz9f5jmaLt8m+reEa7j8/n83+knazA6hgUkem83iNULf9yj+O+ZtbNUcnJV9Gq2
A8jw73sCMii3zhTBxOGvhF0yPNV/VRSA6kryO7Z9R5Zd0XfwTMe5OIzqy55t5pSNZCjrP7X9KbjF
ZRFvTGXxchbDvMO2f0tt5q87rSyOyT/fDeiVoKOrN30FAdZvIpn/z5tY0zaWCr6yo5YbjlobUXbT
veq5/O/39Obaqx1Wv2e3Y4vznNG9/su//55+T/9l/V5ies3/kjZjcUP+F0XeDYmotgXdyVCYgWX9
VxqPY6UD50M7PhoAe4+5C9JIL4HkUJ24RkwWMc/wbJ4RzADMSgI8wTZWHW3PMqNvaTcBMlDeHTuG
rxBYZH1EVgv+KkVwl3b5DrXQ+iKQDMEUBmI5mIi0fTIRvQVDcVUmP4ggQ5qBSuE8BfO/nRnOqf+s
K4eG3/ywiT7FpvVoEHaUlXMLYMkjj+ZcOcUPetHLm2Wm3TbAbXjj806gGYxvYRz1QCod4y3BHQJN
UtfMsaHjcuuLPiNUarBppyXwlsSEXEQ28WWAJWUxvp83TaPlKvYfdelQhnUD8M/BtRhKK0YajItw
Zy40lKaonx9lfaEFA6xmYcCFUCYg02H5lsZJ8WwHH2IouM09p4SVbmgtQW4x6MyBa2vWnxlX2M/x
Sm1MdbdypK3OqWdt9VEMuI2/D6aUaJDUIhpYLeRE9dDRXHYI4kOqUzDVw7EN4UF45epdMg9WSpx7
ww5bagPTbT+uxB45Ke47YXjOUwQif4wcZkhQGp80HVI024V14h8dnyt2w3Ngil8EXidHPG8GkuV0
eVo8W7X/IYUgA7XKnI+lpD9FO3E6NhiyGLSmDTg8tGaNy80RlnBupQKJ+VVqHOBZkWqmiMTDWkDL
G8zwDP74iBQvvvZ9sstUU9NWavM0F8cAhMtxltF8WKuxvYuQkHohlof0ZXmskr8rQxIiUrvdE/xI
toloJTy75E7KztbOuuEfKIY/7KpJNyn00rNN7v0TNBEjX/SenSMg0dpCvkRehF/J/rY0ZnYMVN8Q
iBYtyEbIcDvm1l91XfdQXZiUNxKybZMTUzG0jB5tpyaPsOndt7he9Zw4gqpo3BM+LzThsn6CJnu6
UKHPnt0ZtwFF1y0Lp4ICn+NuMiNkz8qJyI8pAe89IQpf+o4uLAJ75iARJcpkVutxEi1wspwefBen
jLfc4dzH/fQ+JEqREPlfmf8fpF/FNxoxKx17boCQAkJHNBihs+w4I4mdqZARbRcNx6Gpf64lPcTg
fzA9+a/PRzdIQ3DSyUJwRDW3CNlSRlKMQwKP0BFm4PNpmbtLq3hVetGyCVzo38PVIbdqLrKbtEPu
aMvbRMruZj8Fn83LxLZOsNHXVka/GJe+eK23Mm9o6EZ4/BqSOf3wQty2RhVYW7eP7WPAj75h3y8h
ZBffc6VvKREEHVcRyh+0dqathin1HgEeKR7LPaLEmgwSaNDImwlXk43z8CjcD8TPGmj1GBV3trzp
J6defG+czzXzDFBY0eX3IsGLJHW9nHTnq/Dz8SgQBVtKd0BECZaxjIaz4X1XJLuBsr0vLPkEuDDv
4rRdjoKG6TZCcr9FkZ8cRtXkjQY4y36iDK5uR9CMVaZw6B2cLpdk+jnltfXmjB/1iOAYsJh1F4l4
dwjt2aBZklw9TBZBQRa7cCL9BLHEw6+j8W0U0GuQ4t15irHU+NOm0u4JasgcAjCMX31Lvs/vRSbi
S23ay8EbBca4/yzIvm3wf0TJrjST7f0aBN8zE2P3KXSMcBdYAD/wVxHRkreTfTKZsq4MORGhz0GB
chl+69cs6YaDhZrsopfV5WEwZSqPq8FnnCqNTRr4CRWmyVC3w2zcsq1Qw8I2U1+OK+FXDnbLHa78
qsZmNONArRcEdWnwXKR9wishb3VXh5uOGvs0eFHwtgK8X7IyhHeRXdmV6DcrzQdDZ/uquH4VNNtz
B/+DIsQeL4N6JQOEQ/jXTyZiCbZgmNj41R9JlnwrnXA4jgpo5Civ/sAUknrM+j4N4VenBLXUJLRn
USKWt4y24xFMh/kxpM2rnS17dzH+hhws99HyEYfxcIyJsGKAnl5dd7HPFvt3qxRahkK4e8lm4jq/
hoKYARJbHboRa7QTuNXABc19yoOuqDckRaT0Q9f00KqAGeEL8h/QknjY8wpwy0273Hz2CBih3f03
JKwwHTQpojquybGJpo82dXCpdDzWR9Noz0FriRsZIQgJc/w81ST+KET0Y2GShTSevCGjIiGtVZ0g
owjuQV4u26ifoC20Tn+ta3h8Jhv4vjK6YNPDzVzXCeA8Gy9BYC2o0sp/9m3Wv3jDwCTcOxVpAmsb
BvEhZVrzAhEZbTyKqx0ow4mxHFl8hkzd18HBQ+o54upI0PS9wOYbV98RhS35lliRr3pS3DpTdtCD
Y3eQ35oEHcyaV+2t55e1o9n47wjG6lM2YQaHTf10pkF8j2vxp6yg4dOQv/UlDbYwX4+4fXcQ+5Oz
rhznpoeDHXPDmnH4Eq30ASFIQXVrcZP0osSGM7GJEDe11fuNXsa8/xrZYRPt6vpD++kM3/MPdS1+
oMTyz17ZHbH8Lk9ZlfYtLRzOpyKHDTdhLQhSHPpLNEP8m8i+kMDXthhn551Pu33LQMwj5NlKd67h
FcepsxaQHG5xdSC4h8SBP6fUAdfO5OwQK9rRJFRL2MRo0HdgxjLLzj7phY2KkIqz4uwqoeLKTH87
qUe05ivT75oZgwbf0grptvZPFb41bDBQOZyx+uC4sp1sx5jwarjWxTlieOPGXfmyLJjPTAtI2bQW
f8seP55mT4V0iuWMAs9eEvclmPyf5F2zn1vLn6FpPzKMyWBrxgt5HNwIY/4CVzs6VWMMSrVYD7Ro
mhMZmUSbQc5+rctkveR99SzndT6vlhVfZ7Uk1J2WuVY37TU2ZfDmhZ44CkKaz/jddr+5md0of0CE
xp7rYx9oc7Das0rbGwjP4OwfbXzD4h5VYeI1xIJDPQV/el4+3yLVV5FWxbRd7HzspGFPRCFSlseK
an5XF+jltZi5BER3op+vwO1HJwQE0gx5BtwQjfJQca60s8nABAo3Q5eEQQHxKs/qjZ5p2Gb6s6UL
eoh7puaDxC3Yuhkpf677OhJSv3OBTB9QtyZbw8CWF6x1fAvM5Vj+H+rOa0dya8u2vyLo+VJNs0lu
XvTph/ARGRHpTdULUU703vPr79jMOqdUEqDTaKAfLiAQGUpTYbjdWnOOCY7/VbNcNNRRkTw3Yf4V
RiWhQIR81IRBYpZp8i3+M2r+ShxTOjgmkUu9ZtRHV7ILTpo9DUeTFj8GAhzvbNvdjTNa+v3kG9qG
MvI+akJF6SLPaiUxJmRum91rKZCgLBhREhXJYeFUIUKAjWiaK8yIEdLyQb8K/QPGAxoBZmGjkLvG
IBWUeLdBy4LVYYT0OtNe0XoLHDvN0nXpG/TwKIMfiKmcdzbcT0L2op6yFP2PxiZaCMaDgiLQS07L
4IuGbGddszNnh4R2JnEgiItKxyJD7EcaS/slMvyHMPOPjWq5Rvk813RarYuXB8nBC/I3NLXWLiZL
fl9a8yNEELj3cWivR9o3aUVdulHwntyxdpPHYWXB9OmF1BWmh5Rg9rSQXbhvBLhk/PL2rlR1e5p2
QNxz7ZMF3wax4/SeTZw59Z2d2eZBV/XEAW31ycV0J0yjH1ej9mYxYndebX9eEg31FiVhBPNSU3ki
icoQQNEacOpo4pVu9ClEq/p+prp0buMsRu9HktlYjfa+n/S9Z4/yEhcWCFjqDlv02ktqXQPHZDAT
UGiEG21S4mW6Pv8d/FkCG/Y+dPvoram6Ew0zsq4T0R/IhB/XeTbDGgG9yZKWRwDezU3hdgZHZvSE
dtNt/dIw9lmX3TCDuRdRVN9oMHBkQXCwzmqcH1kvfo9zS5yrPuGYbvaP+JQpRFFt3lZDaT1L9FgT
p8OzyDx9G1vdl2jUgrUBdo3VCk6mWVA1xCe2awrSgQObBdPUwK1EgXcoFLuo0AOE7iNwUg8YEwK4
aJ3RqrohGT3eWGmXny248YghASQsFwx4my40BIOABmeaEB6kcKGwebD59F2zwog3g74pbi0HkZFv
E0ZIT23f0q94gAW/662621WIVraaJG29K/mHvNmY1hmcHnrTWX8uFf82tlBq635wJD4pAmXxjGMX
VBcVY/4xnKczLC4j7udDref6iaLofCIvK+0/WUgJD4MDiqwqxvgRKVf/jd4doRTkEh2wb5BXpGz5
tjc+98hcH7MBHT++tSy330LxhC/wDgQHGcjoG4j5w7Jjxegu6ML1efnJRgGBGjmaLxql0I3oJahx
v59vTLdD5x1YTxGolQvZQxOwnKQ/tJnT0QT20y0FTEQmGBQyp3+0J2pRBRA1IM/d5xqky1rWwBqG
KEwf4wpnlD7l/XpNVy2+dOqSNITlxXHToIbXgxWLl3ZIvR4M0VjZn+NZ8Lwo0p/7xuz2S1nZ7UFu
Oxo4UKGsE61K7AhjK9r5ckbJqRfzNpmFfe0VEt8dHWI1yLracX7Y1KXTnBubGVfdJktfiqS1+AZl
wK3lfqhIc+d+gh9qKyMRBgwMEwFuwlZdAjxne0u3P9PSpj4/Yr2d+6QhZTdK3BVBwFsUJCYNgyRI
WKUo3ie0ujcSLT3UzoymS2znJ70hrcrOqupRuNEXk+y7Q9b31tnu+udEIz2I59jyS55HF9r5PBSe
eR8F+a5OUfPqIGfvfZwHhu/d2TZh5YNFs1a3CZNghi6erDmQm6g0HzSFrYpbEtCaVlwwoRg3bRi7
Krdt34VQPDLVumHv/sIb7O0a1ZilsRBv5nYe1++WWFf5YkOUdGNatZuOXzhT56jPhE0JHH6bwqiY
Hs2D5rAR1mTWnHsEhcoNulyIHpl2VRggJVKKwuUSWMRrBdaaW1jrWzpIszncBS0G42XvwWoV0PpD
5TVXGRxlLiWlf1ZPsimkd1qSwL2oKC+VRMDRu5G3paxEbk6UmP4xUwkB6pyBF55tsSPqT6PTKuKh
ZhChCwDhpKujyfJV6t3xAss7Lc8wOmMlCLRkWBNTrNGwxXyXsaFf4Uuxdp1Jj56gOMqRMkLjlqf3
OpT8A4c72AM1mW5gB75Wqsi67DQ0xd+t5vlGiLA6dZl+Y0MZuE07DzC/Zz7NLqYs1Q5eGsOGIPUr
Li04DEo13kd4zDVLPukSMWmFlGbTO2T+uEmsHwFkozTFmzw7ylDtJh8St/wYFmNyLqw6ehUyOn1D
gN1eS1lxWKjBXUvBRssiHHvOfKgLdvO6rCm5Bl2YnZV8EDQGZ9ncQLNMTvAUygckTS7+VgId85u+
TtqLdF+wl9jHsJ7rjOE43k0yJKchxeXEAuefDLPP14OByesH8tQskhZ9n3MXCpvDoT0P72KGJEZT
pqlssGXTCU2SttpynBexv+pUM9uPxXiE6ni7HNDaovyQqKz7uh67PaFJl5aNRaZ0WLo6fUrSfyew
kwtMzu5gSU4NXoHE6Hs2rMHzwmKuE8SAPdxn4rlIeRkaTgiUpfJtTVLvzugSeVcUJDg65HhukCik
G5RNlMo8jP0RC4KvoiZtw+kAOnPE2EOfbLazqidCL/N4ec149OQz0Zf0Y1LK+8tmADwjapK6vHQI
fHAPyAIyc61vTC9AlYuMH+Nak9vRtkQKTCogt39kOUr6Aeaut0R98TXKaW058Ga3450E2bgNeWJ8
Wh+jYfxcGe3EoRB7PG6aT21Dwg63cEyqHr/bOKZ+HSUGv0Am2jZsG7x1kJBLbXxzouxYhqN7jH6n
aOPf2PA6oWPCyYSi9SX2CNGRksJWN+i8IGAlSCzmi+v1XyqrO4ZK9ZIbzgprfwn+xkp3gfgd6kF9
Hos817ZVpoX3rZ58rgcm0YEVaTW7RnC1MfZUwKMS6UQ3Yo6Z26we9P90m1v0gfH6GAB78omxVoPe
0O3wvsmVB49G8C5Jk6Pja+SGgIytSjJ726wvNq3D21aRy1jnc73n5N9vZi0+dZNNAGU0fuapmDvO
pltPjGSgDGFz0etCEtic7UkQLcB1tZic9ZZciqgVq/DoqPEqdK/Zk2PBFmspxlIdPCXAvpAeNWQ/
3sQVVYoomeBO6wAz4uZWgkNjd9Sl55E9z1mvKUtEfhZxFOZ3hxBy4CDoKnLa7m/yQnCkOyw2DsFx
+MjmeV5XNgQ7rBX9Vr5rEWlTXWArP9tNMF0sc3jzvZAqTTWbW6nSbYuue9TMNj2Ycxcdq8C/WQ5B
pDJ/9YpBOxq1rm/oefgbqiirdEq0DyESMJDyvFMCZaTOn5tDBGVRQ72saXFn5bKckaY2ck8y113l
9/6+StCLwiZ7bkxqI7g5f5+k1rzaRfdKRZViiG3Pu1mVFn1rvi0QjRzNhL2ApeC9GK3mk1cY+JVD
eve0RL19hHbgulxyPsEZugepEdk6jCvrdmx0E1wOSKpUp6M8GNM3GDfxSUsr68q5fI0zqLiAsTG2
xchQyxAPrIJy6Cl9s6XQK303KXLtoOGJ8egKr+tQacsdOIy2kiclZnCRmj4eAHQX5zQU1naYBPpU
hYKqUQHspe69JFY7XLQ5P0QmOysCYNoD2skMvoKRPGSZ4KAYhETW6HicUxw0OyqtDifpB7cBVqZZ
ExkQY20/Hkj4ewh8zJK8/cQxZVS4J/DJeF6Iv3QMZZWP0QrxVW7ejG43XJfcYTrdR7z/BmK5Xt9z
UKD3YPJBJ332hOWPTj42yTjOnbUblsqRjAKiMsoj0cZPUN6Cbb2jnBYi3VOqvfzqexn6szwr71Kn
uEjyaJSkiPhR04XvpBvWxk9MTnhFPNwHMnuWGOJ3+cwHOyppZ912nxblGTqova/TmFGhO0DTSRLS
4BVT8mhPJsrJtRdDRVDC/q00vSe9D8U+glKBSQTRPrJbHEk+5rkC3DlB4gg3TwtEuF1KpMRj7fWJ
E4iNnmcCs4oErVi7nhBiHWgualEHwARqZFasAfXMckERUx8SkCc/yjHLV7pTE8Hko3GvXWITB5pY
h7SeSTqMH1JPt98m7pyY4+WmH77r0QBqE3Od0chDUipOsZQ0Hgj70QnLOHnCPna4LNZDwTbWa2Fy
LZcqJo607BEfL7oG00vJmwlceqZ6zB691hJ8QPWwS8fTUsmwZ2M8YFRvV/ijR3A+PYdcJ8dlQJdm
4YoihiYCoon3U04Lion1MkZZc0tV0t4LYdzhBIQPLOW1tEbv6spI4xP9oEvwxjYlJOT4Qlxszfys
JRhV8izzwU1p4pF4sXUO4HmD7AKvQaUAlepgm6gjbj/6T1avT/ZapLLcTfoQXD1iBnZ5DmG6Cx4R
G7OxsrX7xEZakwXziyIJ7q0g4YUooWAcP2M5gFbhacm5Yf+/8yY/P0t/AMYg+vskBlPZZwyN2SM8
nk+x2qVZ8bFU/haQmv5p+Wrsb/RFnqBaJNC/RuZ2bEOwJ48NO5JbwlNTMJlzdUOCTf9IUZ53OadN
hxRoIOeVxOrRj9Cad3j7mhQWgNWaw3lg7J3K2N3aCGB74en7zjX9mtxL36Uzp7/VU5jdtP+6zHg8
GcNpiQsrwRv1bhm1ciQQ2qR5FOysF1KmrDvCV52HOk5XDdrG2Srqq2z86rp81Rr2qitwR3vwFytE
WCJcIYawd74jSsgdY+Jua48CuABrxUneb/ZEzfgMKhoo/7I0ztjHiXDN7jwwwAeTALPRFNBZoKd3
x8Iie1IaDkKiidpcFA7JfoyGpwH732m5NAOJH4kYX3JAJbtAuQuWS+hQt63SFH2K+n+eAt/HbE3D
OKaurSaOZfYwlPrXs7OrzKkpo6mw0T+JIN4JH+I+LnUOAmzw1os0ehFJT/CZONFiysUvbqP46CXq
H/GoQRXkHdY7SohdlmwSjuPE2/hxdFh8mpUq3CNJI+fXSooNzN7vhty2TeWeLeqVDafgXw+r7BKm
7ac6HRpMR5UNYjf3rpOHHq6zh1OrWzY3NFYi1CrhmhthWC+YyUAUxs4Z4IQsDzvuwLqZ+1NeSgJY
l6NPv8Zlb58S4yz6JDtFpW8J9DH0WtsIZYeptn0/LsaYwCSaUvAx9KhG9Z73izvSwG042Ka714Q7
dXzoVN6Fxy7STg+D14YPAksITbxZcrxrPwkyFvZjQ+InwEF3Q3sFAp8yxlOiyq5194GPemsQ/Xwb
5231QPP897xJxL5mHTnRMNgWQYsNaeTVpiTYbGIvzcG7tJKwFA45G5wa08lrQOV11QDRP9JoIiwh
PbUR4SxP8W0l4bgZqWhuWb36kxE26X6xkYQ42tlsJ8eRHRFVBjrGRaQT8dB7p3FpnKWxxhA0GiKc
ZHQu1MXpyq0DyfFoK+FuoNBNnUHMLdt7/DrUmvVYoOuyIBKFykLpB+jyCuIPS7QtDbT/C1XqtR53
w827QyyzDCrgCeuqivHgkM+/3XTHUUcx3OXSw1IoahLhxvnOHSLrJjL120ZGcgO+lBg5HYhyrTRa
M0yMDWJZuV5YSQsihJxtOikpmqTQzGxJ4I5b3gCg1I6jOfTZQbVxlhNpp6YHDres2yF/hnrfcFou
ceYMJ2ceHiowT39ogrFx9NZYwlDxqP2FphR/sUVlzijCtyGrW7ItTHuNCmTGyquJa+9l485H7r0t
bUBmsA7ppnDn7YISM1KjcNlILWgiq0tquv1GYAth2Jd7V+0J5xzCvGNRq1uV1vCC6dbfQdA8OUYa
3El1gVMHfCOY9UM+U8JL8b9uSNGRt3HiNGt627gzR8u97aD5Wi7lAvDp4TZqUT4sdmcJYpau52J/
DtxhnzjTg2Pm4hxns73jGYUrd8S8mWnmQ8CJ7MZLBi7u6NITfl2iPhYnqg2QmqTPytvaCFkPnB1W
oRvEZ8KnrH0aWo8TfPl+NakPeFAXf0RcA4sh25LMQMWYjtniyjFUlaUezIF2Ebh3RAKnZI61o5+C
OVZM3J7Gw21T+R4ddTff5RZjke5H/oDYLzzk2ZCv/dB57c36Hpp9TUbB2aRfdrM4y0lwh5/RkWop
C/8t0qSxmyuEkG6AKx2roi8BfILKs1UvdbkYgueaF5L2yox+1FR2yQWgEllISN6XlNokQ6SscP0x
g8p2OwUV4cF9hNdtmH1j7xvD3cJb+xEjLeT0NVXdFQpmHcA3sNp2wDBYLghmmL/GAWdux0qxpbWA
cyYlCj1x0ZzjqSAJWbMsjAuWdzPQzbyxSJmih71dUpd/iB0DGVNi8+do7S/Ce/ZYzsYvqOOGDBAW
cGcGcyDSNyBCdGRsJEOcgZTOsoWe7SOrSvz6o8/asCuV/wyQ0EBRpjiMjUXkG7MG1TGJ45GgEK1L
na1pIqN0q7K9BNhuSOcgIdfpBdEUkqkGMg1VQFcSzUhV+ZnESHeXlVA31qJDiN/CK8pJVkzDLyky
FtAbkXMdish8l7OFFZq2pMG0XA1WcDCU0UHT9pEVPaTu3N8OwqYgNZjPJkfKc+9wYxS+Gdxy2z63
fvVWB8J4cGwzh5ijO6CH8cq3aCPWMoisvT3nX6eJu7UnaRcldoWWeKqUl6sO9obG3LAYp9NOJ4VP
Z5QuG5EoDMZzEEqM04MpNrPXYe2mNb2dS9xIM7gyJLpuiUG8HyEh6TnlIVHU88F3o10pEPcvF0fN
UXadvxgdCoesCdWLzPixOWq2dOG8cwPA5uhH4XF5xId0HwtwY5YPGzEyFUmOSkk7Y3loUwZ9qnXl
naF1/q0k8gmVIpJqyuUl0YtrNlAjZV0sKWZMXUAVb8GhZgeSNO8X0kxrTmRq68XWBV1xrTqEskEZ
AxeHMl73AO6hKYbAWOhczGo/IVBN3LiVdRNQ/z8sCBxLVXRHY7z5e1WhsP+icbNMR1gWpAgdnqbh
/KwqRALG062rdF9iBhzoBRxcIojWHVkL3VQ2d6nQv+ZB/cQ+uyfnOeB1zICSNqFMSayuqhvUT9Op
KQh+73oqylUP8CzVEwY2boowEethpN7OCcbfccLkLRUcy/wQuwq3umOMR2tg3+UyRFcOGmbM6KDI
ESRtNAmDmdoN/vSgT09JfCiUXSTxdPquoUOyN/m6p9HlDKB8NmAsmq1HzwdUI9Py379NnhJX/lES
61I5cg1L6K6FHla3/vQ2GVpfu+MYkMXa5cDNJFXj5RIrBUSjRR9apzBZaBAO0HFN6NAT8fhQ0su+
Fg3aJ0+3MEk7bfFMhCbjo47fJAkBJxTszjrX5oMH3Msh6rtDgUBo4FKJXL7qnYbSDJhZM6allvjp
I0XP/na5YNwlvV1ilMmNFIyl+kabyf62Vpe2Kb9EbrWJkJYfK8Wwr22E1EMlTh5rOBw5/ldpFtHG
yEW8d9X/g3WeXyLNw5boDudEpywkVJf3x8OK3t+mi8uSigwa/nfRrYauf3loqK/05kM7V3vesZgb
qSpfpt5G42A0JfSx+RHqcnHui0pcaR6EK9H69Sufak0HhIU9HeH2V6J/RRmwVzzFD8zYctdxxts3
NZEEfU7v0VWRZZ66yDxkpZEVpLJoIOwkohC/ikyiI2fo8Ix6vLEnEN3fL3mESmW5Of7jy/h/g2/F
3ftt0PzXf/L4S1FO8DapB/788L8u0Zcaac3v7X+qX/vXj/2PfuqpyPjvz3/op7/LP//96W0+tZ9+
erDNKcVN9923enr41nRpuzwHXoj6yf/uN3/5tvyVp6n89o9fvxRd3qq/FkRF/uv3bymlONjlPwwj
9fe/f/P6KeP3HqO8/WXbNe2nNuqav/zit09N+49fNcf8jdqAdF3dtQ0PCYz56y/Dt/dvWb/pTEou
KTYgcgSrza+/IAxuw3/8ari/2WreovaiMyCl5FtNQZ9/+ZZwBD0e27Z128Ig8Os/34KfPssfn+0v
MMHuCp5t849f5c8iYNuWjsNxFyU8JWzbciwly/7y6QHVOz9t/B8jx+1tTgbyQGLDBaeDOLDuwy4H
6CiP0YTO6MEk24cz22tHHOkcELdAtZx+1KFm428G0FdSTAgNiLb73vTWnbOOHGA7AYXAetpiP9p0
PjHDJClSw3gqze6BUj9WMUGRD9JyN57dPv84je0OV++TQW7PzJ6YqqPjUixItG8Ofy7iay/tH2bA
eF4Z4dkd4LTklBuy3Yg4upgJyR3S7VR1G6E1u6TXHmlSnnH74RxF6JBma1HGm9qiDWYFN5ZWvs1t
f9EdBD+dtvOFsdMx/ch4fiYOmozP5pQPznPgsCufkdFC6YGplVnRJk77k+aAVXGjbW4Ot/9bo+01
SqLy29fo0/8PQ8nkvvuPf96nfx1KX8Lh29dvP48+9Svvg8gUv+HTgPxioAxja+Nxk76PIcP4TZcu
9iVdWgwtT6Jh/z6EHO833TEZwd/HjW3/Zlm2MKTLn6EJyuD+5/P5b4wbwbD9w4rpMnAdW0hGjM3g
hFP65xVzrArhSDPctoGen7tMG++8Me3ORHpfcv0OHEH+BRiXSZ/Uaq/8H8OLPIQ9VvgYpEH+ME+I
sDxFaSvIVE+lfmbrjWbXoGmzCLD6ZvKPWpE+gJgOLmFDNTYg3XzjBJpxCFpPHKIyop9W5MOG6rE2
DJSlAePvWdA8RJGUSuMW1XxAmIM1zfG64ZsvBTt5dNqbPshsUqSq/t/YOBz1un/sJHhfMF/ZugNB
iSwDnTnl5/nEyU1vHNtq3DQ5ZEycehqofo/8B9b+6SpCqb3ME5qFkXzBVoB9NyyteWB7hGeUk3pW
+7skbpz7qc7wXveVvQeMFCKmg5wAC2j8GCfkKalGwTY0EAvLKgsv/uAoRH42boh8wbA3++0eYQ5a
FTpKZ+G2xSpvDAvOHDjgORy/P4xtyvC++6p3zo1oTfdiqktioOEMceatDUOTM5AJQmy8qnpiOqZK
j7AbabM5P6FlrpHLmNvlkd/3+hPYzq2ZpNU9xBL9qW8wUGGNxr6nHoYUDTfhjAvKG8nnSmbTgmzB
tjOcrfmyPGxeU6KNDn8YSt9v3T9O8eKvHwmfiOVChGeGd9Gr/vyRhGOM3y0lbQrdplnOX3vT8F/H
3qn3mcVONiti7dVu0S1knicuYe3Er1181MwqfEnDZ82YphuxJKTqPXkTTdIribbVbvzz6Onmtesq
87p81auHVtFqmyrIsVYHmjwUZVMS6CCLVUBJF7dy274G89Wg6PJCmBuBCpb1UQer9RIQdEfi90Wf
rdvJKsLHzkw/hGPzec64v0uHnbAXtO1z4trBpav2f/8uWayoP9+4nOSEKQxTTRK6J/7khgGKFLuJ
Z9WbGpHFyuA4+My5pscoFZrKrWU9O15aHCor4CwTkmbeIQ7lmxy4ZO0DEtNXjVIxdZ4rRsyjdQ6K
ZBC3CXuC/cAaC4+iiygdSOIXWkPOfPCKA1+7+E7GuX/B6h8cfF0Me118HURvXPQm6w7zlIrjDIXo
gnFd2/ybV/2XacxxDNwcrmPzml1H/9NwbZpk7IWhNRvq2NN+iHS0rgZi2rlpLAhVXrWhs+burBBf
bku+H1kCPqVFpasLXDLpIw3EPdbJ7G5mw38swrSj9tQnwcEu3WuSRCd7bjlh13V6T8bc0Z+wRxPG
6V9tE6P26OTN4yAKYo4Tr0LCaCIojHPthHBkxoA6euu/f8HmXwaD45qWmrHZPnm4e/SfB0Nc6i6S
i6Yl3WvAx0za2JmWAhVcCZXWjv3qOATlcxRO8mPjjsekl/K5Ypd28BLKBkMCZmc223Metu256WPY
TRyKMLirx8uFsKQIUYsjXyvP+JZj7H6IosbE0wNg3Syz5N+8ouUZ/zTjOtQX8MyZbN5MaSw39h92
cGRrj6OwBYFfwDYst6UU3kbmMS5Kdz9ZdBb8LoQakqf+WohM1drc257uuaa6/z8uZS8/xqWm3YDL
JMtJEGliE0Ylm4gDaRDiOY+n8MJ47B+QmGw4ywV39Qxp0/D6bhXSKLwULToyu46utUtXLp27BxFO
83skr+YjJHX68u0HMNnLT+/joGgH6wpZegWVQn7EdO5vZNTah6EoTtYU+JfMhkpKfT/HL14XL03q
rfI27zddURmXKbKjsxy6ZpuMlfZaRuZl1qzmK9GfrwYBuv/uBvL+MlFIV+imxdbb89hI/Gmi0Mox
dfMQdTEHTFDdQMK2nCPbcj33VAKaSA5HPS/Gh2iUN5XbW68pi+Cxykykhp3lPXUCNFJbpMU+oX2P
3VflGcDKHI9B1r1Oc6+fobNGj6XXYNOcU9hMKtRVauYTpuPnUibujRMBF6xVj3kAPCRo+cZKWO8S
c78a8MlR7IL6uyLKm14GliJRl/hZ1CTmJdSzwtIAUkAjeNWrnE8jjIdjo49YAaKVDqrFgShXx+sx
CaOtx1R2XyBVgu7lHSM7RazhNaRcTbK6G+Ju7WC/vElacmGBDY7bpvgaz01yDDxhEoUWW8fRTr8Q
HTMf3wmNNpGzEu0H0nQg3QAbb5dLj8P+VqXW0X4UefexMHyo250Hx2AIPms2UdXV4FXrTicnRCYl
86eOVaHXNSlXWQrQt8kuVRRbz1AqTdTEpYexEWpCEzmIGuaeNEyDmIllKs8ss4LQbBADQn96XcKL
WlvEa/yuNc1jmA06nRO/Kj9Eth/u49p+7hBXHAdvFFfmPrTsoXYUWp1dPXB/mRO++WXjb81YRVmE
OUXRNuNPlDn2NyoI9bn0m53MHpuuLF9NxOFXzk0kYXb9dKtPuLZWs+18QGiErWBkpYgL0luzEHaj
JSxoFW3p3LHRcCRxtUSr4bXoCNk9pcl8n3ZUtguywTZT5NUPhVO+FaPMPpI9mW8CPDw32ADFU00x
tlL/P6dyuO0dUvvGAM7EPsTyuIYmSRwBGQEnSSDDCw0+Njm6Xdt47FHhYc2c3hz7lYPWACbC6Q4a
RY6HJIQOPSDgVQm8eP689ffhbHQRBnpEBpWvf5wjt1hHqAUe6uJGb2d7U/fV/GqH4T3Bl9CJSif1
cQlxsFpANfFgQVWKC4ECN+nvKAGL57kPiWnws/gpChtAoFC/7MQqj5EngyspIukG7+3wiT0QlSiS
WjOiAU8o6JCBJQL4vVrMl4fmfOcHCdtENRTyf/0AqJfu1tYnFHqutg2atN2XauR2uXmsqTzJaco/
CqKZmPyzaE2BmiGb1mFyQ8pReqIu/xij+Tk66EXY0OpY21QlanHDu0GUvqUCrnYZWfFtKzTgWPjh
6PQybekNudRsKCbhJjclLu0VCGlUXAPtvQVXY1hQVroSEArdZ1rJqLHuSJnVNw1+aewEevylcNoA
uYoVXGCvusc2dIkvUyiv0QuqtdQrk5I9M8gYlmv4MIjJVGi88ORtp8bcjKdoXTNj7qhyys3yE2GZ
miAjQdd/06bOp62PiPYHDnH5iq5Rwbm4VXGNxvHvZ1k6n2oh/uOyZjjSsolvsB3DNFxb/Gmh7qjc
uui3jLW7vNth4lhnk2b2Xq+YGKp47p/S2akugH+m/nmuq+lO6gs7lEkM3wTAyLZ90yv8JUGX/O7B
eS2mamuilr/gF8rvyrR8fM//0ofW2iy29qUd0uqedYMxY45scdWiRFwN20fH7XNsUtZtY9CzC/ie
08Te7lCICNZhq9lU5vPnGgNnRKadCjKtW/qNr+9PJakQImedtlbJG49pVaII6xN7XaN/3M0j86+P
jGdn5r3zNlPHGGaz/xxG/V3ltV9zvyWT0SYllvCLjxJNIFRyCEfxkD8JH51JkHQJrCiY7jNoEjSG
1rNp0dmrDPPaOJbYBvUwvTVzSQ/RI/bVy2Cs+i3538j+N4u9MIvns6oA72LPa48FwrbD+zzYxrrk
toNU00YIGAAsgwXSPI8GVtE+ZFXm7OqY6EGRor+IsughkZN5jGTWbfW0u3Wivjsv77evuxBEZlwc
PXznibXq8j5NEsu3LjMg12h75o92j/3fQ1xLS6QQOx1A1LbAPnkf9PBgM6N01g2RHqvCDtpb4ZqE
3cfxixmM2a3U/C8Li5CKn3YYc3lfTqSlHdEz3lcNqJ5lOY6z/DWZkDkO8HROMRP3pm9N84pV3Dnk
Tl0fHRdmuadHh8oU8eMkxy8hJ6u7xpm/WpUh4Q+RJjcwe4B506Bvvd9FRmC9LeOsTznyeA1CdA77
WLvAA6nbZrH9t6bl0wlSq0NOOuFaN0GY0+ZMXkOzrQ6ZipQIGsNbE6OFsHF2kv7mfSwPdBCqQKJ7
blVaTF1PH9Oafno+IIrALzWtqaJ7t2Vke7exQ3ePhO1rnvfUE5x0jrfwAtFWWuGnwk6JzBIxfuIp
wtSXMFGoXUA9B/MB+jdtVuWdtdWlRla2fbcGTyXC4tRkQ6GC1JYLNgAXoh6U1BWk0eKYx0pxx9Zk
R1xXs/VN4uryqAsPgd6/arEcYRC2+RteTTR5PdT9uK+rQ0WmwJZtZoChrdX3OFNujUla28Bsww8O
YHpC0bIvGTvAGljDAnt4v5gTXPSipHbeKUyrVa3ncgyvpikIJikh4IlC/B7Y1rWNWdSwaq4sF40f
yVt71yVH1hkkge3cxCNb3nN7BCKPoLHozIcQ7cYzCnhjS9VpE7Zhe9Qbt71r2pF8GfFNN9r8U1V9
bWYXp7vh9ti2Pqe2bD4GISAoP2vTrUvcX8g2uSZ6CxT0Onb65rOFLlsbRHTAaZW96zxRZ7JzIPVy
HQ9k2oeJaeyoEmCcmcSFHPXpKv2UMCcsRComylr70Io/SK9Ws//y3g9BczRtxludTeMhadDCQgCZ
duz0XvDB9KSSlk/vkmvXKbYaMt4C8zdQYQCnRu2SaCqtDfDlaDNifj4sZhzg0M/xVH/tM/xTRKrN
QFzS2FkR5NTcZmFLtlOUA0MhW8fVRuuBbRlM58Ymp0F6xcGuTG2LbLf6kPbu/ezCrs36Q+gW00uf
wOsDav9Z07ovLGcUdjpYR44cPtMzq7EVNRhImGXK/ONIhOIxqTza42FU3+a2rR2ztkUckhuSN0A0
Gslr+VBO94VRw+4p23tDihJvthpidtxMd7ba5UDq+ZRXCXmczduydsyNgkQ34KTfl5KBtz0m1Dle
8YRAOujd4zKPZgnnjMzFyA3ee71MlUb/MuvjeBxjX943EefGYggt+p7cgWPSOKeBUb6dQ/AZaiPZ
6W5wJvEx3GsOmAzogmt9jKoPkx1eACjpj9iWo0NcCuDDvbFlRhMvgZ+zU3f3UAjM66Bmjw57+FR8
Embmfp1GfSWwD+zQlqBJDvxk1XHL3OJvh8ch7bv/x9V5LDnKtc32iohg45kiIS+Vdz0h2lTjvdtw
9WeB+ov3jzNRSKpqUyXMYzJX2kbpfhK4Ye4imsI9emXncwq1qzVi680xa1alEx91SSSxMO36YSh1
/hfcNYLQVM9TZDMGcmcWxWWRU/4ayasEU8a5nGkXdlbKu6IiIIEZvJ8tc9iGTbkJZ6v5clEe7yC0
W2C+UF4aGnJfNGNUZ8zd8nog5H2OtW3TmM/8WnHhat897uzHyYDnEcjfaReOvtIZ+gfZGwk2gRKy
UaUAruwLCxPf8uscbcLdO6Q5z2gmH4Qxv1J0vbTI0T+UFPx06tKO2BEE8l70VFZdrtR7Z6YIRdtZ
HqvWDPycC4AT/HYy4DZprukc0Nl8KJTYDx3ulo0xKD/U8mJBX32iZqf4shPrPZiBjOG4gi0FLtpd
vM+OYXlDiFZtkza4RkqD6V6sK8lW6nFxdhsrf9eV1GfrrX7JudTAkw5WcM4FeQ9Lq6KHzLrK/pPs
EqJvYiy7vku4Br5dNvSGG7gH2L/fTWP/aEUdbxy4sI/hzHn337MR9aPPbvOb0l9eNSMUuwbi+Bmm
8N+VMK9g5nwOTeGpRqK8ap3egxdQuMovB4nmdKjt9cE6aSIWn+mbHbbmS9mmjzPTLB93A+lmGaJE
c5pKD3lPfTZ7LK/3MZiC+tVbeSL44pcyuXU2SAagtnF9K3xQ/7+ptJyzwAW1yVXam6Lv6TwXpHa5
PKyFpMgJQgHfE+3ud8PwvUTcQz6rVzpR+rE+m+eexJvSPDhE9BCQNCMk1dPwjIm48O93tOWiWVdT
Gj9VmaIfx2VlGs5G4RKdCDBLZo7lO2nUvDlm9EeWes/snStFFdhPXZdU0bZBY+RXo2JtDbP1Fdck
FqwyGr9dIKqpMxi3ZObkTfBwbawAvqEbv+ux3b3iPMPgg3PrQPSWcVMD5dsxlO4Asv5CHAbBB6xw
zdr6KLXQ8FAbZSc1npY9l7LpY7HNSfLGy4waGh3fjXyX9kXlRIU+uq1UkxjQReQ1QmaH58xDGT81
5oC0JYzExbQj3b9f7dqCAAs8KenFsuf0kk4VcFIpn/Hv79ilhV5uKwWXKbW8Md62TjBfn3N2CtdU
Z5oRV27/swzDzdilwXM+CSLJYQB6gxYr705SJOiCBuPRSkS6R4BObrbOxnCocadJtsono26aZ8K6
Hsk1bCcVM2ZrgZtmnG2keUc57ITHqNbz107pwkM15L+Qkqeb2iCMdJxr+xNQmQZ/8DLNvN01RnO2
VAfKLvLo96rFPA+8M8Wqda4tcydLM3+aM9Tza9E4aGpBF8uQozOGLwcUzbVjmLdtM5tWLqNR4U5h
HyoTF1OTG8opHdKHNSW8xtR0HMbpLPuwvK4PlXODwedV3dhtwyG3OHnAqggapMY068Na49mBBsLC
UJB/VqjUwz7nkyhnj3VMdWzcOMW4svRnk0n0rbXQ+hPT+tXIkf/hkg1M6m1+m9WWKQQDs2sJb36b
BTJhz4peVp2m3/OC4p2bpPQzVrLeverLbaSx1lgPfofNkwfTpUKml62rAKbkeKXofbMC6sC6Ks33
unobOYzfnKLKnnsXCXuEaQjZ9y20QhwbaK+MGQsN2tx9vUyTaLTZvw7oQ1fNuKFF9fV+qlep6J+D
zCpeG1zaq/O3tcXrGFePaqecnLJRHuO0KncUKtrZUDAKk99Fbew0I5ErKspQofTboDHth1h1uy2V
Fd1V5oSbto6YODk2ivzI7YzrRLbYes9zLPONgMaBSCjugIZ05SUNS1S5Vc/EFf3MvmlQWCT87dfK
Ep/rQCwk8+nFXH4qJDNkY9gwCEY83ffhU+kSD2Lyl9wHUm6NDTJLXtIlawI3SfvcjqA5uhbZihXV
ym49uqL20DtQSTWAoqoezS9VSMlbyHk8Km43v4zEaqI6zDXoirwkjE/3+rmLdoJZQLFLMkSkygXm
XwhubzeSfHROqOyWWHWe4mLnqbRIwx0xURxIUD4qS5YG1tkCoW1HNhnu2/VjNqit9m7W+IJ8mWWC
E01elaEVJDujsNC4IJ/G2ErNP6UCw15l/+xsOz8GUX4cy8kllg3oz3IyUDY1vVn4tI/hSbNCgtyC
lk5gmXoNrfFumR2GAb0zP4A9q2eoRTsXYbYXd6AT1ZoOJS1neREg8Q5tAu85lXyGUeA+O6WTe4GS
lrcAWxCbPtZyUZNNz9HMYnLmCD0YgymfVVuGT2kMOInuJd+kVd5vjKjbQ6etURUlsY/fvn/rbB3j
wajHf1DDbop2JHuSoKZLXRv5Y10PPxw3JS0ghjw+6pH5QoGEEoDwr/vvgUCzHCm0INSPcsiim/8o
ZfCmIhY4VqP7ggMbC03abeu4JZOLC+de2mkD7kYrb8T/fBukmz/eiwC9NuRjmoOXb62fbTZMP7SS
qCbRMqUQBtmAoA0IR1erazwW4qsLiG/qU00euEWmRObk+tUJ08xrTA5YwIz0V5HyK3TBVoVK9cp8
G49RKB/uZOwsJyOoX2P6cL5OyDjdFwpNkpyRqr9aA+PzGieLl4yYnB0nTXwmYcmzAaDAa5Cu8dU1
Y9feCguOdadgrPBMIDxc+AtU9hkjAVtyaWxwK5zmuC42rRZATwgHDbcUx1dHSWPro/F3YkXL36g+
pIlOJESUU1sFjGNQ4PqVDCaQyFDedcYrdr0kwwTcbdDXSYOWrfTztQldv2V5mWZY7bQiJrx22UCs
GmydCvUYhcWxIyj7GKPa3o2NUv7EmDY43fyTJKxXlos/yb/wnCoj1G55RpFevNtpgWFm4sefbUiu
sjf163905BjO8V5gdK/FaJ7xrpjn9Vk/uZmPDLreVAt+b/0Fd5kS7JKhc9Akw2gKFlbl+lDaziGI
FytbHZ3ECEF0Y42lpBPEmB4VzL+4AjeOkh8mIPdbs1BZFmqi/NdQFIZkeWZ7sgG6AKSdrHZhK56u
67GPu51ZzcRBtslayRWje1RZTz3KoJUbDTPN0UjYQVdBL29uPJfPedu+SbtOvtbiZZpt+UnkLEhl
PXpPmfJe8nYqN62rKp/0YASO1UjsbUyxhdMciiKjrA6K+AL7OL9KpbR3TtFEV7uL/j2kaGaDrAwf
4nT4gQU1+OaW67VtMD/eNwOBBK044uoZyQT9LXG8stLUm3cWQ+xOzeUkc6fOwyJUnplwcQitT7WR
PvuA+l14ehQkv2wbxTDFJrt8OWw7l9TyWQ2ys2yTHu8ZeuJqxox9nyiHYZiiA3gqnQm/D08SjZET
Jd1TMpbRSTVdfcNnA2XXZoK3QMLr83QvA3FiaqDRNsocZo+almTn1mxGv0t65zTzwZFql0J1aU0Y
nMvlw2z2TKVTgsBMNpk6ZJVr+F58BLMpH/tZ8Sunna+RSbApjvI/95YkFPr7qmoPnJyKTOtRfo7M
57uJERxpa6+axg2iFOLdLsZ5t145bO2nW4bKJ0kCxWF9G+W0BXB8GIOdPpmLRBsrkEz6b0MA1RD2
+JVhY9o2VimPWMftTY35RuVOd9ON3sA6Q6ePh20+5iEkjnSM62dYn5ZnqnX4RyjPseNgd8aY/t8A
R0ZoLvNapBusofaVlDiOllZNtutLMZUX9KCd56754kMWkWKjTO1WE5x/cQboEcFrukyay8p6uU8V
YT8qUAwTIqSBBERLHzNxwMiR6q3QAmebD06zg1kVXImdsJdClR1pQsYuorB4KV6d0Ea4J2aSQBXV
Wwc0rHzw2fbdC9vnfiNsjGndMrpeF0f5kKSb+xZNJ8AFN3itkFVhGt46f2jxwW8amt2xfQqbIfId
Mxzuz3A0oDRjdXfJ0wN1v/GWZ7n+7MTRXpOFfO+aQr11gfWb2DfjxgxQHNbM1/XBmtERW8LMt0pM
tHSB691bxwN6XQwoTcSnq03Kc+hnapNfB43mchqi6qPK6zeiPfrvhM8jHq0ONAP33KoTKEmWu+ZU
XypMDS/W4HxRQZVXKrP+GTH7Jqw08VriYvq/z6SEC4jjeBu0qn4VKnlQXpojcRv4La3vKe4plktT
WfTjoy4TBpxN84DcM3vQhpvSOP1TryvEk8eyTHfmZJ9Z2Zc3zK9eOcHu8IugaP0MNMt21oPqYIcz
6P2l+UBKuoDE1N+22yL9X+5LdQGpYG5GFPsoCneGDeQfB2d3bEJ2WquZL1etcnNfYzmjwj+YGxud
Yg0Ts9FSPBfK0xiCZQsjq9rr8xg8sVgH+b9OZyotvYDNL3xBab1d88/WB9WeiLqeLCrXZpntucXj
quEw8vFmRSJ4yMnXfktiDQd6oD6ss53l1dSn8+V+6DrGi2X15zSJmDVEFU4t/pn1Yo6iKd+y/nla
37J1gZcrJVlsnWu7mfEcTE12srsrZhCU4hJZA1d2JFhyCuJjbiqYGvV9B974cR21pm4wb0MjdYHa
uuaLO7GcQBd6jo0A/XwT/G+TttYeE4k0zBMacdFaSdwohKId3nmAypAYZWN9G+mrbCOupHwSD06m
m8A+BdOmZXPRala0S2QBg6dPvoUSDjfLwh1OCJizrYZQfJVV+VU5hX5m4vLZhkVwKVw0nCNOmp+d
IS5DWsg3PIJER7FOBowFYtrK93PcVEeYgOkHRd9W09J8g3RaPdg5aVz7wJU78lIP66BWTaPyCoP7
QaOf9IeR0GvHmk0fnm97MfMWis66kIhb0gXmNbUU8nX27+55vyIWLojaKSN+sUGzdAk7aLH0noxW
llWOHRmFD7kfD9qMNdbDg3O/WSWKwYFb8dbcOA+5pbQvzsh8lHM+PwwBQ4XJQRqXpGYE/Qo0bGCP
5rtpWRGwWgGLjHyGf/aF2L1lIRN+DLdgJqEQl+qwpBzLofH1BULKzjJ4wp0hHy0Z/ow76ezNBdzI
mDp6YKCDBUdu9IXiGDJzGUyF6WtCGT6RafcAK5Y4xyVHqcV/C2J4fiFSiNXi2kXeD33NmYrDeuBS
uZOWN3anwsihwCzu+3wCWGLiLtnFkXpk/zl9qmHbHhxMy34kubOiuCKSoW/jI7M3FHWuKx8VI+52
RdlnV/o9da8klnkBzOelZg18ZYm2hsIyHO14mvGZphY/Q0eJrUxyr1Uk2oqp+1bMwvqjSLIDDfmK
E6Ujucd9IDjPYB8KKzk3Ii7FKczbVSVZj8k3Slv72PSNtZubyD2OCHY2A7Phi6lKGH4uN0kuOV9s
UWEmWB3ZPYtMYFUI5MTBYth0L0ml/QxGjWtYwSHZiHoEkOUET0jqdsYMl6Ywwu/liWw78RGG5Uuw
wAPWB7sa/j2TX6I+xUkSn9C/t0+Tkz5HVlukOzazHBf4gY5WPxzzxjKPuRgO69GX18k3DvR5t75y
wQDfe2TW/9j/sAhQ3J/WQ5+E05FeiAg1pmnmDs9isbVHAqaCofqN7OnTnEKEKt34EiDkYHldsvWD
ooEkAKbdMo2eoki7CycCvSWVObSqHYocuCoKKeCEpNb++jn1Q9zvGEYE2xS38dUgpWP/3zMjaRlR
pjr0y+p97d7XhzhHtMTC/SEXhuWnTlT5UUtUkgnt6kUfOTO7YHgzy9nyM+xqz8nc4TwN5tfcRHvN
ut03O1Xer2lut59cN8OZFRMKsIxjSf+4MkwSD2TDXcMusjaGFOi0DcX5MCtWLhbgp6My8tZ95aA6
2hs+CLKzLRFuzUZ9L4sIc9myvJ4yLVlgh/gWo4I5IrFD96nXPORcAYW6K2vgglzM7MaKvkINgyAB
In8Tzem56eXskXOneemTkMwEBLUDu+eNJkwEtaWCVbpsTsnK9xbTkO9D5CIMdklVWth+uyQYlW0v
iIZVazaRVYQ4IYYsfrWn1qZy6PNTZOi4sOOw3za9tl+rk/V4jTBmb7sa4YmLChTAZ6xeK/fJIrb6
uVZHC26O/VI4Sn9wloNyBVw42WzsDTGKndRERphQrfvtGIQv1VC/mcsZyHy7fiilOI2q61sE2VyD
RRiQi7Z4XNBSXhJowWEym3JPvNYMWDWX10oRjV87renxliASMWWsWLvtN/70ZamK37LJB/lctGBT
CG2dQM+F9IPrsKAcu2+cddk5lASGrM9mUS/PuvggI/0TPmrKVi+2281E7HyZtaxtA4IcRrXZJq6m
AqIdodWiCwFrUee7HlkZMrOvcjK+u4FzQ7P+WPjRM0XBR63p3OLXTed9LNaOjHyCXF7mutF8mdT6
U6ZR3Lp1RQ4qGkV2mkM1Recgn1T4MaF9oAEtGKI7/bZy6mTvSpfRs0ga6PlEbY29+V3NHbCcuiSJ
sp4jGsVlIJwFAEFWBRbWI/hPY4HHbxlAMWeCCb5c4MdokSUt2HljJkhVGScFErP5uY48+4zbmmFJ
cpuoGNZZtJpq01VJVJaso3uDXE6Vuspe1okC0WCglmn6N2bR6jsnYKftJk59nITMboodAljP0umT
+JOIGnIAW9CTIKeSPWekDAuXy7+ITEx3LFGJ72OPUwIVdnpoIf9euEOcv2rLFoavGCznDyPsG6Ip
mAJKLhPks6AN4RDA9MCWYr3JEP0L9nB5ibt7xP42/yO/p/zYsLIJTDT/OF0AQleWF9PJIX6G2JLG
bn6bZ9TWsZyzTTbp4ZcGv2Zj6Dh+uX3qROwB4oSVUuwIKG6OHcGhW+gfIQAXBpH307oeQBcbKo5w
/IfaeCyH0r/na7NaaU93UchaH4H1+EyCv2vqO0ip9LmZgUh1RTR4QU/4TRiTIKoGFTHT+eDCtMt3
Ruimb+bIIWUbhu0nUZfhvw1NPMRs9uUSi2UsblGjGYuHELjSRau0jC65za7rM2Du/3vmQnWKsmjY
pW0oWeREgLcS9WffqzMx2tL2SQXL9vi/h23CMBkTjPjKISKd1mYxtzCR2FMNI2KZNkwA72yUSnyK
svoard5rNEjEnrFEFHYNU611Y1IO1XWs8UwnSvg3AsnxXconIIsS6V0tPWWexAsyDrlLJSoVfdre
jxHEHujl58aPJjt5WKelmjltRLmM32pbniIEAV5o6NOPogVTYkX9R2YRFj4MwSGCeHQStTttiK9A
cZJkFOi69lL2IO8JHV+HIKZa/P1Xpw9O9MQw/BeNc0Ubz3rQ09XmqXJzfc+f89N8zkE8zcYLygxv
PVCHhDqgzFkpp/r7FGTFZ49Dah9UcoEW1PmlAmrsTYaSPMue2k+g7PHXl5VjYXFW3eZKZ95vpyLo
jwYI6X0qCKMsWZJ4LLpbJh6zA0mBsxwU6Lop6WpKyqwons0qypDiF9aJQkReC4WGDaoGE0/wQVug
zc8gmoBMp0r3GLNbRfxatDstkdPm/pKpNeLi5K03YxYZXfOWaQpcuaXMkvGk7MVyRI3LsRXFpD0F
FYCkqWPaBMwOdRfuURRa8lhp03hS8vS6YMWX5TpO8pLDBqf4J8JqSp1CTo8xpiWuGWmzt7KpeCzi
lhiHit/OvzE3n/R6h6M6zjcEdfJPscfx0kmNfQyJ89kUtu0TduJ6pPiw34yi1hPgALjocDlxoq7e
lmRAbUq1jpH/DvWPkDRuGkL4Y+uz9b37V0fqzLIyAE8sIcl9x/ogTMXCNo6Vp9asgyfLcbYywS7l
1RJy1GiCfVbKpLyRt8Wob67FA0s6oEO9EA+osyHQ2kr1dd/gagQydMu9OK8KIMacVFsl7JUnqZEs
24bDa8w67FWZs8u04F6WxX+m/elNN9vq6x1kTJLGQ5xi3QD+vERAhl65ePdehuKxA0+Wi22JS+6Q
Gm+r+u0+7W2qgHMOfCpsrCY7WI2Yz8JK/qYyfoxl7z4gTihOLQhXL8xdsHlW7FTXMH1Z6war1Saf
mFwyM2IiFFhHF3Cbt4AeDzExkjsX9Y9fosJ5hW6r70OFRNQCoddz1fP/n+AqodtmCFKPv4RuyW3c
u1yjSv1Y8YPi+hy6nbDcj26ctE1rWbhDNT5QoLeeyoHj4StBCRIIfAkCPakm2a+gbVHxtZIn9lSx
utoqnYU4uzwAUEeBEhjss/PyxYDPw9lW1MyU6xdYprh73TbcWMBvPF1EW3htsxfkYvZQuv+KUn3b
ja2n2FDUWiS9V5MtFiP9wFfi5NC6EWONWjwrraud+Hmiop69sqGV4OYf7cKGz1rg/WfQHE0YQHJn
I+PuaFbw/VStYsQjrYOj1wt0yatalwV/WyoegvjfWoZxdojMbdXB+dEWbBg22xnRFIhVvqdahOlh
6OpEc9YDv/+rnsD4SwlJEyR8eXS+5rtjrvKbaRcpdJ/ZciRJokB3IZ1LN4Qjivp4g4VC+GAyLqZi
tGeBSGvHqp4h8IxTuY+/uElum2rJU4pqLN5oZ/wxNn86c/XTiBhEhTYJO2n2B7DqbS5iyMmIJrlw
wVMhclBNwr1h8htpVPs46UrgJ9AEr2r43ZrQWAdJl4q9axMWH/S4+c7OS0APAAK83hgWITZzkBjN
PApzPCiaDn26krvcQG2Iw/Rbn5v3IUCqNjkW2BTtmy1T/sj039yuD0rH+kiXykKSc4+z1KOLVNMH
HcqSH4TzL/aF8c2ZzIdm2rUDjdsMU3drazkStn6AOVyOp95QKB7Dsd0ZegQJtfkpOnmrAb945tR+
DwGzHyxDf8fCJnLeGcaNNJjkqcKV/pCOz3I2/HRy6ZiJcd/AL2g2s8n1IB7MH7IEAZGmlg9Ri+Os
/ZAhmX4Ian7qDTeVUCUk2LVyHxZqvW2Vj16Kw1C0sR8ZFa2gUB+jTgW/DLmfC3j7OlnILtUSEXzg
7MxOirNM1Q3ebDiMzFBvVfQ1FojTZCCyZ4AdW1wRNhu5gWJGdd6belQ2ddc7pJvMBg2x8yfMZ5v8
J7gbbbsf29A479JKeY0kH2kWuluhDr/dcRdMOfJzu9i7NtOyIBPCn8b01UXRsD/ajNSPqEdfEDDY
TyQC+JCE+6rQdpKcgC3Xq2oDqLPx+yQ2N2XXQaJP1R2Dss7XFOrXJn3suvmdI2Q6xIibNpqOiLsg
KOahdxW+sweti3Nv3qeD6I5BCYKDO1rv16r9EtL40yPH+qGTys+AOSoX6kT6RAu0W0BOI0vaFvpg
55j7ygYl3yYT60pNK4+jxXVn7LfxMFQci/a4L0CHHFvIi1GvbYnWLP0hSPdTrv5kEPh7NMo9M8aM
uWHzGqoscWWNA0ykT6PswNAGpJpoNaiIcq7dfVtEz1MBybBMG31bKe4mNuv2WIbyh2aTsVM32d98
VFqo1PI05GW6GQnh4V4Dgo3z4a8gts3v7H4vXS3ynI6fSVTUGywicr+oUlaLk65ubabPnPLxH6fn
WID5ILYZDJMEGh65BcLeAmpLWFxQugEc99uwxjSoGhCPa19XgN70QUR4TghI1Y3saxZwpxsNtoom
Zw+AfD7vONerqz38xs6onVmN86OaQoAMYcSgFRfUliemH8FNA+XeOU16C+tgnw1oFR2LbM68OCkN
SuMko1cj6t7LLW2+lRG7DDh6/WZA2LMKY32y5ckmapGfAVojNCnQ9wLVgEA2eGhL9YY+UJAXxylm
6Qt9yCpx+ST8h5UwR4mHlVTXrUeixMjOPRvaK/eCYIubavBFkOqbKiZQj10Vd8+DGGyEQ0HwQ3S9
OFCqartBQ3YxGv33pJDeYEdhTH4Il4Fk+siSPvGrOEHI0yd4zQC4EtEBPLY4B+NXyXKd0YtceNz1
bbIvcf5LJWfpqPdtDgq3TXfxpAFGmcNHNkWGH5cQK5tSI0A6I5RVI7K0hHXdIsAgNIVM6N6ND1VK
SAsKMLnrA1mdIBPBRHrutcHZ4jXG0B19ln0jby2ECDil5WNWFR9KBirPqKK3LtG/yzr4E9LObCXM
PWcJG+ZM2pZVkz+UkQoFcnK7g6PIL9WES29RD3hdB/QyKnwEat0xHwGGGHhW22oyD2rbewbEzr1m
VikGwQzBVDvByQrjq708GHH7Nqvxj86chq9sapEPhvvGbNXnVM0u6MTyY7+A7MuGHa7ZJnC2USJ7
WgtWYtHT6EtnYrYpjX+sfUZ2+NOJ4vzKzcncpEX3kaWuc40ppMkifbUD4iLhJXqFUMen+q3qgKWa
tfs1le3vogmetJhmGivWhksGFt4cTUE4E4MqmfokY41Ipm1IflxgGp3lXjPRN+dSjPyy2rzYQhl+
DJHrH8RMPiNOuBcCboLHVuvKPfle3MqbQnlsGDn5OjWxFyARcsYsOEAbVHYdVrmwBRZqA4DbMCis
9mGKE9QIuHX3obkNM3fch7U5X2Zl5LeOkvHkpMPdi5qmtbm1LcJAY91ltcUWHpNQfs5kRuK5sS+N
ViUdlCK/zUbgvFP6q7CwaduFDRj/Eb+QvpcavY/KFXXbNfVbaaboXSOKWa0AItLGiFLtyEHWH5TX
FSxen5pu4caTI+sGPaOwMbtYulMfBnvAuNTTiVDhAWWKOWwMuOHEaNfLHeGmjMWJ2jndqTFiTgv0
gj716M0yk9AX5g67ptK4WenICFQ0yI8QkgwfowdOXKs0b05CpS6EE/mDTVoJWxtQ0mprP1iMD71Z
iTFVwwDOAJjSU2uPOOkphhya+M4ndKbIDF/UU7klKjlEzTlWzMGhcrEpf2syAiDtBOJ4MQ6ffZ81
F1gIhALowXnOwvyUKvshVu3UG1Gfhaac9sWoX3VZzV4koUeNtrsT+jKvTrBIwbLZzfz3UHTC7NZn
QkYCxTG3abhkqevP9tgRFsuc3+t1ilpTS3+7hjJDXUwNj9WCC8yNdCCSSH7RcBxDrTffIoDYUAhN
4Nr5c9kQEATqt9vPuHfQlZvkHkoODLDodP0pixvYyIOpOp7ZCGVrjEN2LsJhUToIAtqszjlTtmxS
nayHAt/WpqcAgwijmpvEcflFUWGiavvQ2bFsM0W2GMyavzatXkAog5UAcxbme469o0D4NBg5trAc
dS3opKpaUJJtywQXxK6r5tlmSNqd7CF15ZjTjjApSawjOiWqXhS62VMDJrCakI0706EM7SXtLD0z
dNegv7EhSQk68lxInvROwyv7kD9EdEVIqwLx7CzqbDRJkNb1cCummSuQNv20Bzc7xAzNotFSD+Pw
4dRtdVHTwtzGhLRtGvoEMs4QyWbpQMgLibg2AR9h3X2PQfaA9sjYlGQGGtFc+oE5fnWaFZ/cAMkM
u+0QZ7jW7FsGXvRgdXhWjDHfaMRyYZeiU64sIpV7RZhsjBoGeJBVoYhQLYnsUMOoonvHhh5mzol9
1sFqs/TqSq48Q03LJFvws0Xq8FlGD3NHgrcNX9ALLIQvhXWuIm1B/REii38i37Ha/hHJ7le/3N8K
kFr7Sfkek8c2ru2rniV4tMe0u4RQ9UsHcQPW9bGY3qusSDboGYs9MhjO8JlQigDCqDcgx9o0rUVM
h5rTHGO+8eGsH20OTy8e4POGfOR+BeCayGR6CWLAtlDsOnq7Douoa17yPo0hjBBzgg5JQ7FQJlfD
NN+6Mu8emOb3pbkJa0IK2kjKTcuNDwlIU53WB6F3sKyr+phmOcvDDtVS0NOq2QLZjaHoroeCutzl
Q/9ipiFndT58sOzJNoHG/dMxneoUKxXn1PpUz1Tw3X3GibF8ZX25PiM5syQJdnnz/7wu13fpvCsf
ouv3/SXjjfTUkd7wypBdeU0RfkJYD56i5VVeF5+ci8lt/VqS0d4oKuRrp67Ct7RnWGC1obtfvwrc
k/nvNEg/gz75TLoxciqt31ktq7Wqhpwlu4BT0Nm0c1ju+o64gcSJbgKpy7UThCnqKZE4YOdP4PPA
6Tu3Qn/FIKB+QM0CNgHg/b0nMk4L29clFvFGgoHmDVFebyD0PxmYeK8DGDe/weFAgHb2oOcsTEDy
NX7pEF2T5zTHVbclZy0+OkzY/SCfky1aGLxRDFc/G+uMWj2HRyfHvel0FmepyLh5lA/uNIjHJFMh
0EXRj6rvfjdZezXtBEFEXPWLSOO9ply41I7aPyt0cybKCSJY6ovuFDeSQaKn9aGfoGNnwTcSncln
Ucnkzszj/aAWrIkCwU+uC/JkGEPc6n4YbmMF/jHOTCwIRuwCw3CVD02xfrnBY2iE2ht7M/HKWIUY
h/c+nOg4E5C6xVzR7Peux0Cs3NMCq09BRHwLvoHIK1SZwXseu+NcVAh/R9ZGhsyTQ6Exvp4RJ3Na
5rePrtLGU5Urt4gZy36sQuMq+oy4CQMYqwTrhWOp0JC9TteJKcRR6LM5ebbriOv6BVIK1bM+LgwJ
vu2/BzuWGix6vk2R7LtQX47e+t5/37I+W98LBrxW2dQL/7+vrl9QJ8UAx4Doo2POefr//oL1pWgE
12tD7O9/3fIv/p8/2sEA92WGqvy/P/vff359j5gFPDxibnbr30DpJA8adOs+VKEpNU5onaIq5mlo
VNZpfQ0boCMNb/lSoPOmEfUMM4IJIfby3vqN6xekCqm66txkw+66jAzGt2wFmOUQG7MJVUwbLCec
vyId8/MqtcQDETFqm8+FxKfouvlLN4UEX+nWlsuNc1G1ZQZbmUN9vT/NDUNDqgmg2HI76HmJMvmD
Of4IKOtYof7vYajG4pqPbnAwjfbq9MSwjK5dbERUTYgC6rDxZWca6AFLsnp003SOZYC9oOnFTetO
FRRbMkay+hcoPgTTSBi4fYAcMfvvClzprUya38RqmVuiQZKnZnK1/0fdmfU2rrTd9RfxRXEqkje5
0Dx7kscbwm67ORbn+dd/i+qDdHKCJMhl0AAh0ZLbEoeqep6910b2UZd3vUEakxg6/ZyEmbutwMmd
CBFL9mXuiEPvSqT0RlvskybyjgECt52FjfUc6yaktT6GJ0fpYN/Mlcmi4RY4IP305mKlzHQT91w7
E4LVYayIUPzvvLmpI+XHyVmW3/bJmUZ3I9TR4I4XVpK/cmevViGSAC4pNj6rzcvtaThoj9Id9FVM
CX5h4I67DFZWX4h4/OdRH/7qCVbaWxR+u7QkljqtU6o5tQgvsmrf0pQZQGhiU0cbNyD8zrf4vf3r
XAKLDeo5AyZqrQiIroQ7Slps69xz2V7SqUDYU+hYuwZsSLXrP0VJfmBN4FHkZWN7LLpHQ+83f/fV
tfW7DzvjEBuNh0Im/iAoNDuW3h04SO8Rrrj3qEHkhgXkE2hOu+xPvF1Bxt2kOTQtUNxsZV4x81NQ
PhTRn3e3DSSg4s5uYQE6zVOEaf7dMpA+2gH6Lq0p1ZX57+G2H23ztKH2R8KZmzbv1kRCh0j85xTu
+BGzobnwR2yyY+790hxwETZl8i5WmzxuNu0YqWeu4G3gIJ0rQY5sFc6U0EWxF3l1tnBHz38G80jV
jurZQlclljjfURvNT2ilFtfCIV6td6xiaVPD000vfnLR0U+hKHZmzGQx7TtvHfpOscisMc42BN03
eIbJG12E4BJTTCub0dea421DnuK6ZmX87BVpunRiwnxUaDY72bfmLvMaeS+iqVxGs629ZPk/ZsGv
xgx3GsrwtxZm4UZDunNo/dR9iCqJ+XQwgl8OSuSBpu4Lmp9gO4Cq3Yd9nj8hrgv//A5XTc8ijtLn
gWo/vZA+2UFUNa6NU7zd/hPTc7+FVbpEUBI+GPXOdCxqV2OCOj9MCO3ZKE/t02Jol7WjzKUeRfoG
XHv2UGtp/hDVIAjdKr+zLFL7oMzUj2XY1o+6L8CphdHdbRelwuIo2v779kxr64m+SUc6hYQEpdHZ
Bp6sumuC9XOtx06KoXjqGL9TOPV2SjRuC04etJH9URjv4BQilEuZfUdKyaMfBvqTXw2fk0bHPksC
+156pnbqgpylW2Tln6ptL8HAYr4SrVxhHUZxapC2HFp68un1BCaXqXovcPTPXf9pq5GH8hbpw2Kq
43c6eR3kAOJRe8OLHo1alruERfIu0hoAeLrDXBGWxcL37ehXXotjNDrf7ZhoZCX58CY0sUpD3d6R
8HNsbad9YlmPmZ4lHyRR95GSTPkUibw95O5Ajs38tCiN8smX6QZcEfP91LyoJPWfLJ/QEc9E5EPt
3nvyfcFKeGCqJnX9y5rsclkhhdrF7vhJ69S8aLb53eA7WREaBwKGr/ZSFRPtNUJHW9PznuejbLbk
cSdO+dYO3XcakQnpB90zlhjayMru94CY12Ne4S5AxHgPE2SZUlRfcXSe+nLK78t5fTLEerxo56e3
fQ55yfehzJ9LrsADapH8/rZLKifYcdgZ5udX/H3DAERHDso/3t5+248WnxM6YHRrG7pji9tPgiLc
OBUtltv7aZISo5kTa9g1vTjcNkLZ4jDOm79Pb48KRJHM5f93P/aKOSHQGDa3F1e3F99+ze0dt523
jaWcz6lrsqNCYSoINT1F4FQIFtKHeNXFvr3Wqlq/v228Ma33NbP0BTGSsMVluda6Jr2fdNq21Kes
QyCG8UAIF65oZGoPDpdYbwzmHVgzOjWJr79XlXSWttAMLs8gW1pJ7G5G0/KIw5Dts+kRP2QPTbos
7dJhkavQmAWGIMspcueGc3q+bYZA/+fR7alek7EAN2c2x0ZHdPP/bKqOw7K4PR9SGR4dArD3KEI/
mjwG7juo/KpMbOI0jG9PHH9kj4Ubo43s9tS/lcM07KY6Nx/xYZl3vlMhVnCNx9vGBZSK8zgb1pMk
aqh0rHFDaC7BOz5waenW1b1jjilxKjicR0K1P6cixZgWtM9tqZX7oXGwB877dYhSdfaZTECjyEZL
9knfWs9OboPAm7yX2Mp20lM0Z6pE3PkEPKDLNBEqVbrxGtREwDS1/OUl/NeuMjWwOgB5BWitHUYN
79GzEKzfXjL/ojbqvbfKpWNecZOm+UkleEy66qwB4Zl9E/XbmGYXZiPBjxOMd1rVR29g0clLt834
HElwSo6w9HVnAviqXPP19lLA37um94IPOP3ZCl3QcGkdhluGj3FDdqXBWqdxWZ8yD8gI/QoDLta1
cjH3xJGT4O52ynuJvOp+gEB4zKmbjB5lO2y9/EAZlCMaJBC3V9xeG7T9DvyUwxzyo0xC84T7XhJ4
V1Q41uaH4G2K9TjQAqJ2cBSNB+4iM8UyCpBmE1AKt/e2M8xll61uD/n+mxOJLfNrbbxSq8xNtCWF
UDi/fjEH3VSX2ku/KxaZXyGtFBbzxretir0LDQUPDw79IowsHHwZAZWC+nrWf7ZhPYWLDpY3IIL0
pWvUkVqjdrpx/2+baX5628eybdvrlHSICPI6RDHO//i6P28z7OcAJ9aONKKOdb5LGS7pAqQ5DaLc
2yaQEdFzNpuJQDkgzDbdBVp9eTK9BVMUb4fGjE6aoHL5cPtB37v6ylKdhsGN12V28Zxxp9/i16GY
VcGHRqPojJcM1z1Rwjk3f78It8U6NzrzTjrPPffye+J9tPsiKrV7VQ7b2NaG89/9Kp8ZGHxJYpya
bTXGJJF19YMhQvXgPqFRmTaWLWiZGZV5nkr0j6aT61/oaliQVM2HY0v6625vHxBelQ9uD9zv9gon
LbjOIvdZEdqzjcPhPhste9XjrH3upI5Ium6+YlLzWOTlBPSFOUmmknP99gNIbxo9Z4O4eQKdsZ93
ursVZustszKqdjqk5kWPVPOFEYqOkdJnMxRAVg9X+YNVYZstNbkB36pfUbuojV+GYn1LER2sIjmQ
y6RhWeOnZoRr1Kg/WNs/ZU2Rv2XdaG/7FMEhep3sDfcabq/Qay+NrIw7vWiNRV4O0UPIOmZDSY/u
QSF62Bicbiy/mVPXSbVpaA1uWZqEdBj1djWgPX1q0fgQPjVUL0pis8SAaLPobMaTGm1iazPtt9vY
dLfj8jsIVbEQZVOfkspFRJ9HyTpq4/7eYZKyYY2DQlhTGgVh1ZyjwWK402hY0aE2mccwdnLmHRIX
m0bNcbtM5PVS3nCbqzZ0FDcBE32G03iOQtMLFmjDkftEZKIhEeiLaEKXBmO3II4eU39VY9EA3RMX
6qoRyHz0fRJCkS6KDyPRz3Xd6Ve9jyTfKW2z2/42Ho4YH7Nl44s53SrdurU07yFiNFfkge7CL1NS
KmXfXJ2pKTZ4O5q1xcqBImE3rBiovLXGRHnbdtb06lKxWwAg7WaOXwp0bal5qXg16oJksqCrUTD4
0xZTCdmdnr0Fq+98YDWeqKaK+t4z6DSmJRAB3Uy0c62op6DoWWYizr+EVhxV708vSddY26lpmLla
qn1h/nC6vYBYoGjZImy+I4I0OtPYCvnzRPaV0NhCI6dOFDp7Bk6n2uhT2uzTKM536A6Y/Rjtu59T
rNaDJD86fAQzmB4apY8EFDnyUgpv9XcX7h/OA5kDHecFt/1xQMIMIhrWhey6bZx60BcuipllM9Cv
CTmsyKy0JDkh6bvrxzR8aOcN7A37LtM//u6Jcxk8EMuzcpDaXG77pROFx9pQJKBFZrsJpqJ71VG0
EjMquxMC9O61qufqUGNdaUQ792nNJTLvbnBh7023Kla3N8We6pEFFNn+9iaapi+qner7vpLFs1lb
i0jmLslQ8YjzgBgheGesVgDF4As1fRK34gIrxLyqQa74YztMRiuMrBuG1eFjbO/LQdqfyO45hRPK
tRhnxkdlB79v+/uQZE53EuFDlKjoVCJzWtXzG8pKW6KGNt+wfkVbP9arneZ15Qsn0cF2K/uT5HR8
dbVJ4l7IpIaloP0MIknhxIqCcxN61nPnQTwyAKyfbfi/z1QWfuuV0v/8sOhmvGS+rohlfXPaOZtN
JdG2mZ+i47pKPSIEUNnRBpYIgDQvHNZe3eyCHPqJFC3+8XE3Z1RixK4+egfaV6E3CFvzkIW7nv5K
YXzM/nMnVusByk6o4i/Vm2RxtrS4GkrGBhbS+ba7avTxy/KbelGZk4DFFq9jm0Ayuv/nSYUZgW+b
gMXZsQ1Y+GMnoaZXIdZKQmfZWs15rBtjZ9APgwdsTSuBi9jnHN1Njt3tu47qvlV6mKi0IwlMIQll
POvMknRoksZXPvr1S0Cq7kUwECxNb4zXM0Ht0E2Z+zhjeIyEOYURtavU0sl2L3TwMip7Z5BlPY2m
nNi4a5GFHpdmnJ9cNbyR3oUkAYV+41t0lJLhCR7r2mnHL6bCtjHSYTL8C7bPYkGuE+kyRE97tgkZ
R1MbOy8/XBlPm45izzLSnFPFLfJVT4KHINTiTThSJZ/ZFh+27DCPYBrTXT87ZOQwdTKQK8eItWfI
FceoT41Po8USK3uy+Gw/ONttkNIMUo9OhC6xtsKtmUbZNq2Nq5MNjxAbl1YTPst4OFuaOiI7OEVj
fdVCbZmm/tckxW9cnfj4xXT0J/GFMePs1Elx9pB/pZKv3tWTejd3s22EPMfKELBZonyvCVg0o2/t
+rZAmtch0FCCQ97kyLXcOKad3VOZ4OOC31C7koh1SA60lgR81EXtmoSXD9VqRHyKndRPl7mGgjLX
CG5FEDbi7qDxl0FuUAFxJ7NnO0EWUmP7NrwRagY2WqKmw6NrE0UjNEoxoCcJntYIHTKHhNo3M0HY
Q+ZWVHhNkIRMDNZBsxiRSh1yaa+wBErarwUBF8pehXpOgF3bEHICZmCVjP1P5fXjmcXyL0IE90Zj
d9sejk7B8LeMQkusI7u/xtAGn8nduWaPPn2Ag68xZDgC+MLQ5OQo1m63pbz3ShfPOAcORYOYDwOL
MN2ieZi2lUG1M12NAcYbJzZBoiXmNUfzuIi5IMnTmOyF4QrafOYU70sQHIvws80lAbQjkx5D+Pra
Ln/1WastAjMij2zMULcoclxcieKNqwK087qysNfJrEBDabhLs+tPLJrcpcjDkd887L0UGAX1U6AM
j2FmIqIK7JgGLWtzvZ/yg9HHj6aH80D4437IgmZVBPSRwHKtGGvaLqSfIMRJhISAoniFkYH4DzXM
gazuq2ukIUROY9pSAH9KgHVtA7NlxJqByqRT/GaylREG2f2o+SOjVF+ZYUJcVbUMB1qFMvTe6jL+
bdnaToTxC67ThPkmnbYi0jZ0OyWyu9Jdp+mTo/u00UR2dUUZ7sIS25kBtL9wCvQWhdq4ZfxqlskX
dR2kxl1MeWydRMGF/h+r1V9BUR5rZGCZnhhrSwzkHE/9qetX6Qhs1AR3izuG9PIUZEHkqRfGumZR
O5LQAK3fi8LfQxNehKG2bZroR0w9ipGufxb9pC2oMpIx5g1i4zlGdej84ahY/QP6d5b0nKONWxBS
niXNhc7NatDCJ08PfBqA5tnTSBvsG/HOwM4dzLgfx96F8oUco5AoBVVBqzFugwX874tF2dwiZiAn
w4NCLzckgbNPkONmfTUsVZapap6jKF4GQzKgPEjDZU2RjRv9cWoLAsEC3VgaY/BLS4qH+UOOafQp
/TOwy1NIoKo+9RWTbSPb5e34oRvWuMWHeCqIDuGmHScYBzMMggbgVMuODBhgp7hWqN2qxdRLyvwR
yr86Uwv6Is3S1yQneOz7i7DlbnUQbv9a9dO3307MaQtg01jyZO/9dnUBbE2HmgFOm0gwi4vU4exO
Jv2TGytKQMMK91owZNuu1I9GmlaEfMEciDD4nx3r0tsEou7MnL9jDL1rk/cniSEc7WH21FxSC5Bg
TpfdcNNqrlz8KkkWXyQSKlzHPZhF3zxd2AOC2pmobTFIrVOYW0GtPl0HMfHQWPCmshTbSKg+CwRU
18hsLrZL+Fc+PtROcSawjh5QSbDWQEodo0awRNHPRWUlu0LPaf934YvVc2ehth8vtMh5lKL8HjTv
1IcCAVT6Kj1j1zW1WGQljg601KGPN6HIEoAvmo8Z2F8U5rsJVBDgIPAwNdbIICyELqYkU6KUP9pU
EtkZ0T7CKbxMev9YNumwwnD2riGSMJpkHyYjyK32JLFBDx2/qujdFcaVPUXDUzqpu4l2cUN/12ra
+5Gq4BKUy5LqyiqSREUUAakSGUzQEON2GpwGJz+HyfAgrYYYiy7u6McJgNnqG9JlvOUEIrI2XKpo
fIoRaiCuFURXdJJdYRasLGkenGnivg3vtdR8skkzOG9E8GzqEgirDpSg9nwsi7VAwVZ9o8KgHuqh
uxzrYhv17aVX9ovTss5GEcxFSkCAOcseGv+T6fbRlVvEkByYRwhay7AaD74x6bAqcP0OHZRl9J4t
Ea6U5MalkcXXtrWQG+WsVSyt/OqNGt+pDK9h1R39GPqLR2YgcaQFsJ0guS/ntlDR/zhKO1da+alP
j0Fp3dkYIeyo36nI2Gp2cF9Vn5NRn0GO/diFuhNd+Jmi4k07L9zUCdDj4AcRvIdbo5yDKP0XjRIZ
YuY9f1qPtLeCrJsfK517L3CIYIs0P8pXYgSgo5nIkeuRtTbHAY1Ih7Nl1EIH6B1KDi9A6Ew6llpM
Jvr1tK9uwel8fYRJUP5BgmQPGUZxKh2RGCbcMu16IlycuoMwiP8kGLPCtiUE+fPJ9AO2AjSLFEQv
e7EFqgCgrla9dwlTe08rfhdWunJI6V0KV1RLj/jDskR4QV1pXSgqINTU9uBZVwVzsl3t0E1Kuctb
rvZVTx1qNi87JSpAK03ZJ427VUYt+AjxjYl8p8alBWnpToqsWnlZ6736liKvtKp/J325sNu8/fhj
LG2d8Z5WTYinOF2OA/nsHMId34U2Jwir/eQittEUVDNCBZk7KVWsJBZfHK8sMztoRoHr0j+a3SpZ
z6I8slCkaZbrPAfzo8zQxOHmZVGa+RHpxlZKy/w9Zc3OQAD1yRxrEdY5zUbho68dtaMWD/K9N9AL
UYEdOZrpjzH7lswSK2emOPe03v3KIrOC50fJnEQ+BsT+PBaG2Nc13Aojye5vmz7olob++A9CorDb
u0b646EYJ21VDU6901GsvAQuwCb4yZ9510GkfPbqgPiv0Xa+ht9xEKtfvubRRgbL91FY/tuou+Yq
NiVWspmm1QXq8Y/504gKlIYJXOmEbHI+Fby0m5vgT/oZ7Ibs5GnZSzz140ds2+c/AN+qG6uTrWfd
1hooFltyGs7gJfNNXeUup42m7jVQwWc1sz6VGNYoXMY3l3v0IsWRAIa0j71VBuJvKysHbHVN9VjX
W/ldWCzyvO7FLR0mMyCh/m6q7mEyQcfI1MmPmYQb143vId2mubePka4YBIdyTMgtvlkkXKScmpYd
W82gd3ijQRQNWJ+RknXj2xvykcb3jMmnS27mZ9AAb+3oTK6KdgoeyI5EIKO12hnQ26c3L2aHuDBf
sT0xeAAowxYa3amiSk4spIxNXXi/bsZaS30PeBe1mvUe4NHxREtYXod2ktzCIfLnfW1fESTVG0Jm
bUZFhPWxE1kLd0aW2wbKK1uo1egSirUELyfvTRskDXDxesO8DkhSnTvnqhmupJao58qe3vogG++H
csIlQrxoZI71C04IKJkuhdk+mg7Cr4qjaffaIsWz0gQSqOUMQUiFd7azOX3WBb/apHQ+UKXt2zh7
TPgwp9uLKvSkC3xRq3xmzljKNQ6F6DbCKS7VTBNiOiEQxpMtNI4xElTO09J2nPs6jMVDawGpXnYm
ssNbVshQoiPqLI9uBKCBCWXMZoD+sBNVMuIWwTNIGjFDt0CwB8j+o84w9v6xzYEeWrgk1S5uf0cX
DTaRdCFUvb7qz2CLX2qRi0Nm1+SbuBivb5xZvzc+sNi297pXVNBhwU7IMyhOcQK/SfcpbvlvbVaZ
JJQ9wmm2MTBUYtn7Tfg11frWobFp+483rlgdRuYTxj4m81z4FJboBFCPM416FcRdhOOXv5DFTMZN
JZxPvd/5RH2n4k+2cm36DsTjGFsvWdv0X7TzX7TOesObVz2CW5BLqAUp7VYL/FqWFAOkI1fsmrLo
HwzKV3HdteskV0itbudAEljIKzUkN1k6NHc+zf+bGc3zfzKzSK9//JTdD/ULcudYu5czKK0tubsF
WbhPG6mdAzmrE1XrQm4lNka48eNtQxs43Le685PChBe91j+NtTQAKxcNZbEov+RI5pidNIdudIr3
KfQkWsu0xIiqAV29GW9V4mlnK7A/Ecv5C6Ah+ko2v418dJFQ2AUiCpGs2147OaVjn1rHJ1owUCVH
ZdcTE3D980UEvbJwOmX2k0qZTdDzjLaampZjg2/0xkdHif/upM1wbxHAsf4Dz6qQV8MrVDRHRgfg
YtzznWJDDQ4FPCMaG+PTpNMcNVkdH2MXvofTma/kFqhdM3lr0Q8jQB3IF35J68OQn6qw6MPNiT9l
NVFuyycIogRRZn5cPIxNH3LU27dMyuEROUS4YOoyvpgEsNTFDOeU2bjBUKCuQILMA9a9C/Qp9zoU
UQ+B1032EhXU2o8Cj8KqgHc0UzFu5NsuxxJDdCWooQhTTys7bReOuX76MzqMGBL9PLMWdWI2BGgO
8LZrqpsLxyDbVtweDtLpqaKXRKLMFysES6pcH3qpdVtC3pZZMAS7LGjJvdR2AF68+4IYjCVeG7XJ
0l9TUrosMmM5bIOWc2ACkgknWn4WxB0vPbsyLrWLXqeHuLku+16+aK392OWwWkPOsJZUvEeX2yZu
2YvXebO5Dh3A7auEnNfivWcIFnqU0iTOq6d+lra56My10HIPbV7ru5FZ6bLFZH4pS/J/rBnbHCiV
POKxjVGkwrAc08Ra8cHF0pljlZopkjtDzyBt9VMBRLWHlCTyZqPMncCJlC87d0zWOUzdP7Y7Fx6Y
OZThg1aPEkyES8m9dTCYKsgRAqIj5TB6aXDNDGE5b5OOcq8Ov3rqkUvX7bBYpeOepnrw0okByXe6
LCZfewW5ZuFGxWRNVQlqLBSWa6EzGQxVh8I6TBj0GV4CCi+wgC3q67eLX9L72s7+/QvqCiT+bzgp
nmNX37rwMQ/2IAdCavt6Z9WMm/7Ytle4i/pai+NiE9xYOLEPXjqIECBVes55kUY1GSpmvm6DAX+3
WxMxpfn2S2cwmEB/wA5wG2TdwLqae5fzaHcjev/dgLOxtyKWn2GMsj0zzXDJsiXagA+A1kmQkFr8
n0n6hv7vxBtCfS3W0qblzv/0f+fDeJx5yWg42tL2veIwapRcRrwWN/u6wPZ5pOH9zRCBJn8YNTwZ
5YQVQadQFxo1aKG42nmCSozyCI5BwKJDjUdfA2sHrkDvV59uUm2FdW3nbLPbxrSpT1WG1PZxFUdP
I1zeUz2O739fIXJ/WHR6FRx6YjoYfrtT0nnGyXG4SGrfKj4GXwQLaRSPI/qCi2f560kl4qJl5H40
6QRt3/658Z38xLB2lV9Ma0B95bvuqJdKH7GhmmZ2Z9SkCg3zftd3stUErvhQavXBjGcJ8qOK0pSi
hygv3C42bqd3GykGgzYO1i3Hp/pUGPDX501iDRpewHYTJU0398RWgR0di7wDwc+lvUGRUxz6ZJaO
0v1alrUKPj2tW+doBb7dYfqG8Fs9214B3cVuI3LERXbRMfqsBKSU98QI9iD3/G/Vt6/2EPYvQQT1
IZkcgq2HdOOntnFf0PpqsSMcMO9El0AEWHyG8tK6Edj3ca2sIP/BvP7RAiVsLOntgNOidZ4ZZiFh
LW3ARKyrM6bWo1Q/+D9sy86xpIhp5zho0M0ZH9MROVfPw3puOURoD6/orRrRqU+fG/WaQOd670l4
d7Cs+BC++mxdP4L68ZRFKgU6JZKjhfPoz+a2T3ohRntMmRd6yo9/pOpmFaNC0vmfidcwZBq9qB6x
bWDJ6Nx5vjo6FOG59Ei/6MKUmUMbNN+DeW1sKpxoZL/7gdWDZ7sv7SDkqqiNlHp1HbKYjPUtgQTt
wwTTY8nqn7p9hgm1BTzddSPraZKVYSNO9uvgEBoJZ/0r8WIiCNJWPWhWADNncuXO06P8GOUk8raa
RrcgtXeDJbrrZDgvhKW3X4PD6rnUlHwYo1IchlZDl0f83zyBrVYY+zmdExtIlk8NeQqbSzJBPhpy
U9/ZQxdhcWKsghhhP5q52SzllFtwnEuNCkdAlEPrUD+r0/bJMqhEgaxYsTzv7vANGbui/unh5h6x
4obHYt5okDP4ZuaHwjJ5ePs5LPnwaHr979s95Z/I1X8i5f4VAfuvp/9t+5PPMaj1/xfhk2S9/V/C
J6PpfwpwNXjHn+xJXfzH8qDfeDCIDJxCFrfXP9mT9n8827FszzMkuWmGMf/kn+xJy/mPC9EL9ZzO
mwzLIHatzm/xrZb9H9ewJUmVRK6aJJAZ/y8xlIal/685KaYUEA7503SX3/evnBRKZ0GpRwZy3Q5D
GVg+XI6wxO2JRynat0n7ahr8gnikdTJxOpLHLVA8k0/OUCcukXWFjTRdsCFSyc7ooJIFYSw82Z8d
45GVDKloGXQyW3fW5Sx0TYT77cbDy+RQ5LK4uwM03w35r5CAhXXWmS3xFsZb3U35virabR/n1PAG
kDA1osotka8xraw+W7QuohKjkt7WcmmQ66rd2VY7ndsA3aftJis7tZwtQT1bcpaAfeWjTYiZZq+R
gM+UJaOkVtEzes4yCt/eTTqVX7ccdyWZNMe6VNs2jZCO68mm0xJthc+7XeYlXIOeZt5CZ8WXdXV3
KOvYXWTEU9Fbx16MrXoVhkG1OBpG0iyjuGk3cMy/DOnd9YHP7E0S3o1f+XHwjZ+CLBqyIlsbDMW1
lcoASo6cqcCwagyyYYEd/3RWR3oFsK7IeteSky4b8Im1IxZGA+dGyuipZ7q/LrqetWkwLZ2Gyl1o
KCbZWvLVloWOjah/Q99ZbCv6Dm6At92rK7rSoDInTDRLu0o3ZVu/gMV5DwNzXEi+9Lpkno7FZTX2
3PSaIjqIkEiRnBbdkMTVmqTBbNk1036AJIfNfIHYyoFi/RmhUzkC6n8KSsNfDYl3Fg5xj9AcxFLW
8arX02wjNZw8YVXAnnf757ZyGQMKnyLXbMad0L7LPkEHasmlYTN/zG3ycw1sYzI/MukcqWNKdz2G
X1alxnWiW9A1UnRhIXD82Nh4ylxH8I+UjiyVuFRzExZmusBc/uwDwt+lqueAR/qlaZprVUfGGnnc
BhnxuA7eStu2sY/Ve6A37satiNgss/zJrYcPVxEr6IUdpAQDwQktv0UwioBuC6oEjbINK/ejMFBt
UHSxt91gDdvSCajvKe9YDDjcUn+8mCLclZY/V4TJhUgGI4Zo4NJz7DMLvt1r0TrQ9n2bcFjkrMzD
Z75LbTzpZgF/vcCCG8qNHlv2GmY/fwFTVvTjrL/ThNUR5M4VuhMfb3P3Go1muowcj4mlFVxq+82x
BgKYbROIkvecqHR4sAPnl6Kz0rQhywDLWIYmQIuyMegomFkFAx+cGUrPiYaz+SC08KPUHgz8Fmsq
6C9Gp/xTJPonUpQYuWAYhFPTU0CWsx2q2dlNh8K3huEi30Sa1cuu9xBqOASOEQQxLt2ucXf9fpj6
iLWOfpz5XUtMsCFT/zw7G46101WycZikrsnkxTMWBri4ivFBZfgnUOEufNuAC1E9apw5NKwpyQ/g
laTt48ApJcM9pekcAYxPYxvISfneTRiTk7rbWU3x4MT1z6CabB2Ug3kq0GtvaNjT77NCl7ANDmU1
gqm2snvOtIbPHBzRD+bn1F2YCZEqZMquWgDYy8xGJyuBd/n61jTdYFNlnrXSze8C5iSHM8yPdS0Z
yjVaN2XKPaQJUFwOrPahYVbIhnqiHlzqRoPjf0FQW3kd3EtvXnTQd4QCCftdny62HxPxSxMFbT+S
AcAFcAdZYgylGD4LcJmGWwZLxyAjjOgSDh+ALWr4C1SD66rCzuzOi+8pMgvgBu2riouvkLfsQ79G
kXYXIoTmsoelIG16FILU4VBvPvJAQo5vdNSVYORCr+MG65JoRQZROFaPdk3BL8PeXUZDRtsh3onW
eCmTA0G94GhcxMf0cvy1Nw71Rg6ju2gNsRhkbK91NcKPmO8NPYdNb4x457TmtwPvhvtfuVLutHb8
PjxwhtFJzNZAs20Cz1Js90P+arU+yaAO5ixqK3o5HCIVbBKHD1N5XrWNXB3Yjco2NN36BehcKto0
g+Hf0iuAchl6PwW4iO2g0+QznOnTE063TvFOuirs1hqUzUXVDa8ZBCMUBitA+djyIhz1jhPddVK7
dyD/LWGm0Qlt2oPso4gvP4o2zIj9taWzytSabmszPPppcbTZ4XEyrMfaotNYAdZgars22Z3bc1tA
K9E9RB638dg/pNqxoT6zHbGFIaImMP2/qDuTHcmRNru+itDr5g+SRtJIAa2Fz2PM84aIIYPzTDMO
T6/DbHXrlxYNaCmg4FWVmZGZ4U7SzO5377lQI224UNRKxDi6l0oV3NWy3wRevhZu227xksm1UbQc
Ezv01UKqbRzVNM9J3HFp4wXvXvM9GdNpivS1AJb6EJbDR2tId10LxUC2Ff1jVi040MC/uHOwCvg5
HB3dyZnDch9Oe9+WeBJCxtdjTRFk2vVvvjseeSzSAwvyA0Kx8aCt4We5320WF4Zteh0KuhBpdN0Y
CUez0XKeCr/Ld9B9rxJG9MaZAgd8NpO2iLIwjJ1gbDpLrsJKvFTkNjEzknyNrCGFWAcFsxM+JaUb
IMlXXSz1cg2eV8XsG/PEZBHi5G6uJnNtZ/7GTvGMcDbQb4Kck2xxccpXu52RS1PcOW3drptW+DeT
RYRoXL6xzgzWzqTKozGToc5L93Nuh13plPM+HkyOjgXjZg8niz/AlsjBClmwIHzf3ptJtCEorVeJ
PbyQLbZPkz1mK99u/+CzRlXDmxkm7m/a9veunA5/+8pqjLzLT1RuP28sB+GnH0VBQA/edsAihYdX
1Rt+6VeaclytZuOABxANyY/OJq1cK2tx7jC2vR8h1G3IOgRUPtBdYZTqaXJAhpuz0ezkhBtIcr2q
8dTXRXi12ZH5FiHjbIi8vQoKPIcDYUowzdjSYVZWyFMI149TNL5r3i66TLZicnB7eNWFPxnu+GDz
4YUIoOMAbcuO2RNleB5T+Tnw7NkIdgfo3TI3ToU/tNvZN587LdW6HxJiurZCMaly1j1PrL10iPdF
bt3NyL8GpWOW09AYZOm1X9tXv/Dpz4ldaF9n0fk+rJQAOJGsQh5RJOoQQQ9qjhGWlwWy6INtwpMp
Laj8CJJPy5jBBsdpjBPo4BbmV+6HI6kH1uG8rdghyE+3RE4d6qxY1n/g2eZ4App68exxPIAOxzYx
NUcxFNzNyVpLsbPtGp7PAGC3iEZrPRfGOi3H8eoZ1aUxDrOmxiKsPZC+88jvrHneS4eV3i9w1KKK
ACOPaoYuF/7kO+5FHrE1A1a2Vg4J5XHfFT0spQ50C4GyVY6vl0mGpGCuTx7a3HzS2vhSoTPQ84o3
ciro6HVLRoWO7u5IawQ88Dze/OY3VdJ/kDWKGkFue1NiUHM4GN+zx2N2z5wCqB63UkxeOruQIIiP
SVWxFRfDT5zMd7m0aNwDWTSN/isxonJvluBC6+ERiyCunoo6wCh/deq5fE0M/eiUexHDzecupV3i
ZOqJfiaPRi+r/7ZciuhkcQK49974sCd0KjYUqt4ApiGh6xss4J7Q26wUqwh+FG00Dd5ygefHZh7p
oantpXeqgBiBaAXDV1abweOrmM1DayjFoc4TBs8slU744TlgVizIxxuOPtvJBCmYjSDJmthOIVgp
sR7Ihq01pIbMm7Kzj1WUfZt7NFEqoGHwiTKTqFE69mxGi31VVljFQ/+zq6jDtCyTmiYLUEBlOc6u
doMKN00UX5wEDSUqBu/gzTgGJHluN4CvMPNkfWhq96FDLoADzDvkaSDqzASiqxhmpBIyWgbNEcWx
bgjrO9NSYFsBoHGH+9gioZ5LeR7rnkW2MGEgz9OBVoVvYNlckeWb7xl/AmxRcKRrHkXVp6UbuBJd
eduZ+YSAOl2auPySDZpvagZ3LdaLwzw2nz6a9s5yXCxXakInMTLac+G6z+YWEXY+NYlxwOZ7mgsK
t5qGbgB2JfdWQENrBrOkqifWpaFhJUxvEPkeNY2ljoxdIkEWJ6/BnU4zW3CcgQhAaKerWkXRgRUt
kc7PclxULQBIZwOkeLhHXDY5JClONFaIXckCf1lji0OU+2lKI7/xLPZAISSKfpbnNE/kZkgwiSYD
uIDYBrOz8ArgvJtbX9P/xahsRecIT2EK0Ykp0HgiL5HZbWQE3GACgsbXA+3FU7xSQ3bXVowHA6r3
Yjgp69AaGaTn83PLZRRpEy+Lab6QScg3IVCzZGBxUhyamWPQ2DFjSgmkPgH/WgNvpaAwDz9aBHpm
SjBIXf01Yd7ZGTjmvKHUHP/g4hOVY0eQ8/vokMseBZARHOAdPccIhbCpOr0mpfqLEib89Cw0fZ2y
qdjH+P2q16XG3ubC/QJSFUcc6xIJiX+aOhpuoGuxkztNbwyj8cwkCM+5HF+VOWAIubdzHnutszHH
IACFYNScmzeJFcmVqKylc5TkJRP7Yyj6sytN/ha8665S4U7ZCTUNpddewEFC2uXLBkBPmnVmXS8+
gdTlurDn8L1xwBH3ykMw4EGhmlYhH/AUp38NSlh8HBkBI14++Gb8mpDtBugpd3ULIqsae7xMoII5
TBKEIxk/Lo7L9OT5KMra8L9HAw5IP+Tzai65Eur8B0a5xi/fwAFr++PUcqG3uU+1gXVm5X6OiA6t
NCuqbjvMDuh3TCew9Ge8OfA1GCRg9yKiRvyoovEGhQ4gPkPR766NU+Khx8mFgw7b2e5v6YXIjHKF
FDLu3QXdKQwDT100k6PI07Nqnduqgd/mJ+ZbW6inNiGwbMWSPZXyfg2fR0mAuXBLXuqNOQC2wsrc
ee54GvLojlbTRZu8emUQb1TDmFtjscWfHeRTeqgHU3BJn3ORd2eU9Y+seOiCP5j44rYbjl6neOIl
nDRg8gBOrOafFHz1MaefDkdgD3HKccFfKX1U5nOgxQ9e0l9me3sbUg5uruzXySaxTwXLc4w1uWNr
xNNgXNftcPFRu8G5zLuAYbxpjKDJvIBRfvDE2z3j+8IIZ/lNt9GS6JidjNsqTMHFjgJY35ze+nI8
VHX0MJBcCdz+ahNnK7XxMznWuzD8J+XOOJJaa6loYcTbTeGpTSKmLf33ZBafgY0Dk1sp7S3u7PoD
TvNdZaXJ3o82DTp3VRubOjZ2dteeJ0X9iWdA3k2CX07SCXSlyFuXYUKXEAwvR9WP3Je/pLrilZlo
vTF8kOYA1KHu0TQeJoiYpvcNboqJevaat3zCehI3OGp3ZWQ3O6Nd9qYs1sKde1iU2MnD6bsr0o8G
rJlfeU9MwkNOoPYR3sqRfWK900PLhAOlGdo3lCJKsrfzTVfzvWZArbdgcm7jKT/kCY9g5nQL0DEm
XDXEwHLXOicwgOfuOfATylMS6G2iIOsUB/F2HPSPF814ruDjsQ/6EJ3Ad2k3OFVhF06Ru2s7hU/E
Mo1talwa5XkX9LAKyZGftZ610Xy0jn8X9SWGybRep4KQqt1LUGzAbLqSm4awsrvLnO8cwDGzPHVx
TO9OV2Z1nUqeCVGwINRXmc6d28b+gZ//NBp2tgPjv/X6idFoDae/6hBaGLR6PBLKwqJ+LVZP3dYs
5lObcyoSkbGFToeVAf3FoTtkHbXpcaCKa237mCD95mnOiw4yvC53kH3uck9+sOz+ARQDgAKC2Xpw
o9u6t+FFUn+yJgYf0qKXr4pjjMN3pM2TPJFxYdsFowp0iopEvpO6O44RBDhzbXihtU7N/EU5S4RV
zZ+UhK90IawLetTewHskahnsK5fsXR5och1hfcpcA6dslJ6l2/SnfnAMPIQFMaX+A+z3hFNixlgn
+PylgLc42tjH4/BOTXtnrtVjy0gS57VToCdUQKkyMGkZ9eeQftgphdawphB9ZdhOxZEg+h1Z/pmb
nCi1fIg7BasI107uczxw2vkYs+Zv4myxtAB2YmjaPjRjeBdaKtxK8uSrxq1+MSlY+/SLwqr5hOxX
0WVtZgoOvDWVK7upgkvEY6o0gtti1pcgV+9ycoCpGZJnLu1IVLqlTU+5EQ97CdkqS89eT64jzsIl
RCPeqOxqVwOchjWLqVxPw/DbG/IDVO5DbGKvtpn9oLdu0HWsZH4taGfKakg3DpBvvC05fyX/IQib
vcMo4m7RhlbtKJi/+ePegtZ6BVKbbwazkxuMHJid6fmabOZ8DGuOtetjkc4nPE5js+VB167qwIDs
mkdPuUEiCgk+glptPsa+j2rJDj30k/AvMYLDJhX2Rmpbh56EbTK8xqKmSbfOd0jgev3OqR9+GkyH
v9eV1WWENjI4h6bw1lFO9kNOUGboTLqUDX1ToPJZXRRNooLuA8AwZ0V+5DbKOGw7veMSSQPoUcxm
RYy9rDnTSdqgQsbpuTQwFtqK3Kdp21u9CIS2M2zbIUp2YD/ylaq3XR3mu9p0w10w0vpWAR51w+5h
rmM43snZbvoSjYYGSou+NKiUyQYe2p0ldMeDk2bXIIW8NGRsdaL6xQ+b7yL2XmfIDuM0uKsu5ow+
UfzLKOEqSYGu7MThZtfOFW5N0vpvyD+MDJoHFZYrq4Qg2VCnifZHCzOCGpGb+SGxWk6Oy2bHv2Wv
krChc3bxYH1gvGBTUNqEZxdH8oyxMQITindVUOx4zwn3Ws4ieyK7ghjMdmfQguVS/o5jUMPl8d9o
FMMdI8XC1EpWs0mrLnzOtsUPiR1tYyifHae5m+lVKi06sj37FofiheAOn54uonNB43aIKFr3VnXo
U/mbAW6DXowKTxifM5nxOkfdLnTpM+aYCji1fStm/8MhTVxPmtBpwzDW0O+NCnZ2UMAphCSygkbY
czqUp7H0/mCwVKu6xW2mMfnvkuRZ1jP7MwX+k8b4kDIqFE9ieu4A8GxeeJZzd5qtptvOrMcrx41h
BJko28NQwxOtBhRbnjwEKcc1+6QaFDpY7cBeGzlj2JEe1whOQFbJdjMotip/M6Jq5O/mkCkiKP1o
RXB16/jN6uVlwcmvguokgHVUmgt28M/GJKY30+tx5KU/DXivR1NSPaLKAcMq6lEWBd6Gzxb5KwUn
hyX6CwFNEReQrBlhnjYX7RB+CsFPbkSZZns5yJcE2gL+WtY+n0daOX+QoCTQNQ23UVPb68xSLx7O
VlbaMWHh4JYXEZ5JouTd2jQUBQUJEwFdvzR5PewHO37p6GXnLNFlD+CrnruyxX9pxhLyXR4dzOS5
DgQGUNlybVgQiqbCr3YTD0Rr4VW3ATU3rslANgr6MzzM15bU7sngMLi153RXeIPxOiUj7QU9EQbg
ELvSiInIYKC/1vhMiP3qDTiz4iBH+ClEMtBfDCR0J1IEn1yPUVfyWVErPzj5n7mDpcrV0d3q0Njg
rP8oKmuD9AWivLN2CSTUmpDZvrHC/prfWJw+N1nT6fsQOOk2j0Ljmkc95mnekjQL/XUmBlixyFi4
fWZ4gbl4afWwm9zm2s3hMS6qPxn2Lw5mXFfwdqjRai2Tk0sntgSwk6NMb0IJW8ZoBu9Utj1KD+nU
PG5Ad6rcOZI0IPjzKc3Rua2HBAnoc6zCYYd/9stNBY8ubcBrxCvfNdgMsYxY67YdMVR63cGD65tx
wnJQa2prmSFZ0y/ajbEa3OpEipekRIoubJr0VMocjTnBgLrzbOOAeNJcle4fQUlctWTjIAjsrNHL
X5yq/c7q0tmoqhLQCBBYGh/CaZOxT8nG+oZmXhywXvYS5tOjgPgBJhOJ0Rt4BhEMlExt7mtH38qa
UlJux1UQVhwxqxKe2V2V3DomdrHattiC9fZzlh9arcPNVMzW2q0lHxdrcBkLvN91+K4NlHhDh+W6
0kVDemPt0NvHces5SKzFBuP84EqcViJlmq8EsX0/nTeK8jQe7sdYhcW+ScWTXUw0HY/zq5CYIpvf
TNS0yTc3ZVFUPBrdaG1l8muof9JF+AOajBUShptZPkjtofeXNzT/jo19sbFh4P3+o71uV/YV8x8V
vluVA0hWMvokw01CYCCnLeonFeQDAQ/Vr5liQx5BPQki/YK1YIvt/uq9cwCxTUwy/h9loSpwUJ7K
B924341XsVkPd2ZA+MmbjtKDiRXjzSlb51sUsDPJpfRbgYWbrEnxmSjnjUuaLmjeWID+wr3pTUtt
E119hj6trm3l31j11gmMDff7jernLxJam9pMb6rSUpgkh998xmI8eXfjXN51HqUQNYi0laDG0Tci
62aQHJeZznQZLUW5rpND5rbGXbh8k72v9gK0CZSswOVpVM8vMjyNul4gPtpFwmbqPdbmdIqy/l3X
zWZOdXrq4WJNSJVXxV90bxbpkQHicSpkfHX87h3SYn6KOWJ0wxTsDIJWm57ZECf7pNoBQqKqi7CP
U2ENwZvCNr5zkUZ4l0z0snPb+uW5w0aK5B9ifl/QXQK/4UZ2HVB4Q3YnL4WO5rhOS2FZY6B+PcYR
5ZaWP+8a0TylMt4CZnYo2TYhaDvJEuOv2RrbWYezyuPCDxWYB+fKdtVbpakw9vM2SNgQxa4J49wH
zzbRG5qLeyoziD6wFz82gbobPP0+Qz7qvZToWQfCYolvkjObdp170BTHUJJjcaQizEezF9EinxpT
2x0Y1Ec3zjiDfzHmbSwsJn2uIJdpcvRsYaOXuD8vVdpEKKBSYStbsEoduy30g0Ndmd7ajFnmO++h
ssjl9FZvbaOIoXeQ9qdU9M9mHJ7YTMEJMmgn60bfoBwYv5xenGoRCPt2jDOyvOqM8WHiYcT9NLE0
nNkMUpcL3HOTm2KdDlzhWc38kxCQXMnUflbUkdQVQEo2sNEmsDlANiMEfd/OLpENgKbPRr6WoWtD
V8m68rNtwbmaU0xlMr+GOgM9KLoJFE/90TZ2lV8A6SEPBUuZIUtrRVvL80PczubX6JbVVpTMSBnb
ywMXxUHkBkueEV5Dw45OBg8SdtkHZyosmD8jeyPY3sScwlWnmhda9R7jpH+awWYBWY6/ktemwMao
ha8Ra0cM0SZn7jz7cmyGQ7LG/h3E9jve7OPMcyo0MWEs9lgq/ujPsYzfrDKJKbXJxE3+Y7vBK/MC
EP7G/KE6P9pK4anVVBP5IB1BrnJH4pPYk3bvnbHfC0UY1e5Tg6th3CZJ1Hzg8cKsQQc548zhZyp+
qyb74+Xjs8WiPjuabobws2Z/MWeMGr2GbJtW6Y7tJk2aunsA1cxlYKXpkRkQkIX6052L4iS64o/n
6VOlAP/Zyob9bwiA8ybfDaj259DWyNcpKmzSvCLLcMoV0QsptZfMlU8UVvMIySxvFY7jUbbYKO0o
pQoa5WmFVSU6mqnBgt76mx5I7W1p93xmLF+hJb6UL0/w5P8EzkKd752NEXf+ASQu0g+mTlj2G2eR
+yfet3LMt0R1nRWnlk2QuSkHIcc8zK7JsHXOdkR1OVoiduI+RqLUNpfg7D25GbFgMct0a+GYniCr
L778rROPzEUaiqJLA0t8mu6riXE5Jn8amqBvA5fATluFR7bN/oE3/UMLblEjtZjOBoxFHYbwA8Vk
zRIxETYuOClOKViKfpx+jaD5qlBsV+2CLAbcaF2HgSBNov4Ulf3RhOwty0VzDRxypihjAg4v+suX
KsN7hKIr9LNiTzobrY7Bfx0iqtkwTWa1Tq08OUgzYkAXhFitsw6KE7849NIfGBvjppDJdyRp/hut
MkJZTlexWeaXvy/su/JLp1tYfwu0pAqx5EnVdue0j//YMfObua1TDkoOBrpEfdhudLTslAKhgJqE
xPoTELzfmSEQVlfxCx29BPIhv8DyYSprDujozMn67UCOm05G+xh+JGyWL01RMjIPP9nNrCZfh+eo
cj9NJVayCR9jijRZ5kZ2JtFNTesCyI7N4GYvKeWXNM2o98aTu1mjL+npRclC0YA3PJa2k97j+91w
+rkDIzI/DDVN1wU0cyenMDwX/oOjK9YcG8QoOCOy9zL68j2XnDhNzeivTbyZmyGj2mPWG+IsJsqw
vHG1jqjZ5osyJIAq85I7O0Kd1kt6NHCqeZv4WB7aJjvbRvaKqyg9jQ0hNJiuDOclhzGsvtkqdSQ6
URtADGhFsuHcfdBufk8jGWKnJ34G5aGYFpHa9UO6Y0aNwD5eCTqumO3zoGug3CYYotuCd00rjkPe
REofC0Q4ZzB5Cf8lJKMbS/FQDtxX7PgsJo75CCiaCTx7rGMDHZ6c+C51Syo1mCetC9srVtSP2cgn
0eETxi79Q8WrMd5X6MU6pCIsLqaf0ERHgulBloe9i2qK73QybuA/Xc02VlttxTnY9/lOlwkdqJL0
7MzMVU3IO5aibRbgHDd5/tFmQID9KtzRRXnfCCpsa0HRbUu3dKXRYrhGuaPNAVe5ij7TBCqFYz80
haBQDAA7wjQk35m4Fy0N7YH0qX51l1F+Bu8vMCOLXfCYnaem3kZTc8fx9BeAa7IP6O9coXMjURWU
4FZz/Op3vb0byvlcjMrHTQZTxcasJSFvlzzT+PxedANjXWGyI6M0fhWCQ+Mg8w88cOIQztUzJElY
I+191qhkrxwTkKtffpLCJFlnTZ+z3+eXNJwg8xM9TKhPbAx1Suy0YwiOYLw2lmM9kOCD1MMHI5Vs
p/oSzS6Y6bJq1qY9zitZMzKNQxWvwr44pDXcjKQ3X9Tk/xnb3jlBQLS3wwYOON8bLKRNQWx57RTO
0W3T+NpV87tD1n2lwNKe9GDUh6pMDPy2T86iICflhcpIXBbttBABeIJkTcmotAHwXvGga5mWhcgM
En16YdtbcfLBIQ2B1/0Aih/izPCgvU6rxszx88TpbRdw9uy1++va1tWgUfxgtfmFgAtnNNc8Y691
UhozoDb5m6DJN43V33eB5vPNp4MKe7xbyxj9Xyu3IO0VMF7qG2w5hhP8wBpiHRweGe/ic/Je48yn
JUej3g1GRfR/10jxlJK/nKMZ9VxzsY/LADVr37HOB6t/VQAe09lDD4o8XBwjHE/NeZbLHGwN2790
QEs3zOhdIeG4A0Mlz0i+MNo/grq8s30KIAKfz5Ko10nmNPDBdlgrpuqkfySnnpgWMHuEBpX3p6x8
NzNCuf/vBt+nquCf/9ve+z3+929Ggaj1cf8/rsk33pjqt/8vf9X/T05hx/qvnMLPWfuZlH/+D6fw
8hX/7hR2zH+QWvFsxEFcv75lu//hFLbtfyD1sSf0fYcWJuE4/+kUdu1/4OUQEry46wlHepiI/8Mp
7PxDYBK2Jb+j8PAgW/8vTmF+n7rKJ4BOx59/+xeJQdkUjhkAryR+IIQl+fnvz4ekjLp/+xfrXxtN
qzDV8CBvwmrPzvS7qdq7VEzbVtjf//Sm/C93+H8rVcEZuuyXrxaB4F345z+OYKUPUtR1LSvwLM80
+Y7/+Y9zLKvJczfRG49qsnvWgK3d2/69jEHO+jEHqZJzwMo3l9xfl89yT6r0JWDocSYWqnYjtsJ/
L4tuxY+bD6z3MigPftzFYG15yQWONE+o41CDuvjb48i++9ZOBvO2rH0iV7W2D6q0iheT0JLu0505
BMjYlc384j9fAqavNo+dA/kP+wUeMXqWmcINk/MmBbNwok2yorqJiG3nhp9sjN/b2EvvrLb/ldQM
rqFAZHvmZdEBI4a1FgwomX1Xh4Gt9dpSZn3FqQQ91M1icOspcDIvP7sNeK64Fd6ZRA6NhNMwHxqJ
D1EbVn8YJxc/A4TGBwq8zAcYKppYOPY/Jht/e/yyPIehUlF7wcxm1WbpgBu1yu5Nx7mzssQ+j3w8
my6SNNzMg80Zm/aNgJ6bjY2IdJr9fDpZywvVUgRWN1lu1PeCopUw7xbRJD/agxcgKCwoczzcJ3ZP
S/OynE3Wb9t4pADDAQ6igkPrls8j1bPHLHWLde5UNOVO+d4a7KeSVqXHokX5MkB42MZzV7XWo2JD
3Fdnq3im75fN9jgAWAhxNacuTaoToIthog8aDzogcrQHusb7vWGaT1YbNkdzizYbXaxRmhcwB2KN
wz7Gx0UNoF0kB13F8x26BCYax6Z8YbS6J9BFfe3pRyMMz7UCS5UObbPyGlO9dF35ngaCbI/y1ZmB
GnGOwDsMehge0NHrhyHV3sFwMDkhKakmJFbPjXY0pflWscO/dIlZ7ie4rph6yRWZc32YRo/W9AVf
WzcEji0n29vleYBgdQvuXt726SRva2BPK495827ABHSOPGEyAsYnkbUodbnDkGR5UV1zUkk5Xf73
D1EVZ21cTVBxyHJADnY5PQPZMFYuJ8M3/gRgIKI6hHn2PVbJRUDXuPGj9uD3FNG4mbUx0sVYFvv4
fqpv2kM51ICl2/7tV3ZxKx+gLXDrZWm/washb5TrKlAA/ocraXar6+ktbIw/aZPkhxQaDOSyHGZK
U1RLTzggQYJJ67Zy3IumugEOS3DAO0yASD1FnA8vw8JSdBSLKMjUZ5CKj0YeDS8J0eTQQWd3JrNn
7F3BArKnSey4P+iVqFzrONgWJx4/mO4TomTgk2dGcuhfzdjb17bZNH+prQSCCS4vVFgjQuSOfU0r
lA7vYBmNJ0auM+TRduczOEA4S4/umD+Wy1Dczb33aWFRhkwsgZUwvZ7ZuceusR4Bfh5MJ/tte3Vw
cli3DGL7uyhARosL86HoGuBehAZGABJdj9mdvCTZoX7dwXPZFMo+t3H3RVCIvr9seDQtfBSBHVGb
gvxTZdNz5SXjO3xn7nrNnnuk0eZONN1TIQEh2bZwF18aru/GODBLTt/wQzJJQ3eG43RKLNH908vf
H0tbHBAs4NE+MxzzWJr9tDXNonoYg/HeEIApskRRwCXD9FKp5A/f732uCW5BFUs2aYMs3DBGajIY
jzqg+qVe8uro8EQFRXIcM+sxRT1/6mNET6fq9lgEOclIIe5agmO2V+67GnUg5uEIgafqCUJZ3WWw
Q4px50qeKePoBv5dFob37y8M1Ch36MDDhmW6/RtILnjojcp51TpOD2PgvkUVzpmML9ma2pefpQ8I
HW9OSwMSg3eDst5jPTQPvjOmN1JRk1X1YbSL23x6cIGEreoGs06oIcLLoXm0HHaRKkwIyMhom7cg
bCdmXmk3fjrAj/el5shTNYG5lQ0kH3iZ7QVm0IvyMa4BhoC9SyvhGT6xu+GkSFSkc8tVnMKvr3R/
FHEXvGdRzcI3OzuwHtWh6spX37UUIwRRnCgLaS9hrdcADodLpcf5apjZfWgx9Az6cr5Gifs0xQr3
NfS9u0C6HMdho+yr5Zkee/wY8h2oOeHuoKfg23G/c9PVL64iRqzpCFhbch5ein6sDvaEiy7PGeAH
WW4dY9P4zG07f0qiFtImN81eRKZ6tt3qiWxz8g04nG6sAZh45dIwNpcB8PFwvDQ2pszQSYundvIB
sCSO8z32FFEhw/yiRy4a+CrNzPG7HcAEDrP7lFPHuIcObh0wCSSPVL8z2WM2FQAzf/FTJ1pXdCQ/
TtOcMdMOjJt0hpw5ldI51Qio57IzsYoVgL9lwrG3GmmX5J670UzcXpsRC5U7t4j1rjqHfozft8/T
XY9G+Il7I1OF9aF7GnCtsLnENj9VuZV6LsbSgHGeNNu//2tWHmbUFK9uOvlbZeTZ/d+XAczJdjCl
t5Y+AK7MrsdVplRzBfXaXJnozWs0+HaTiMja131xP9lX2x3Xdi2i6+i01QYGfn31eLxxYMrARC2U
nhT/imdN39JNJfTKg0sV5JVSBvf6978SPdItnBxNHjCZQLWwlyqoRtQcMSq7pnAPMRnnhHUqGq69
OfAUx5vOuAtc5p1LxF8U+H1GiwjN0pw+D8q6pilae0VLIU7aBy83s6MbtK+Szu4fDPGn0Mq8l4Ip
X9YZbwNuj22I2+gKCaAHOZyZB1q/QYRxhJ3cThxHp8+3YaaTXT6W7s4HWnaqZWeDn55WyVgg61VL
Et0S+V66NQiqsatvOWvBghFUOHWAkibebXy5+Pqx/RkZJ7KiO6J1NEDS0u6IkBgfnDGeMd5gDjN0
Zz1iQ+12DNjMs2ib/mIPdDe3xtzuwXfZm8ZAF566zP1THQVwYbNF+FPI+nd/X2SavWhhc59aeA/N
OQquWtn+tR/b7pqNZ4q3LGLedXtClmxec9LxpVOIdyYFHzAR3zCmZlyHbrbjgqzORpikd8Hykiha
aR3CVCxZmbdTqaK+Rjb5vegrdYo97/vv/xVOdj+nY3gZZzQe1HP5gbEKtke8xjHpvig8JZtqKpqb
NMiCk9ugy+quPUFcV4+OGp2Vo0v7KzdLumdq61c5wyXkdL2Pe+VCD2JWVsB9eDIWAa4K4vI29rNg
3/iSihqf0bHqvWRTDRGmYRvZjLdIfHX1cJOmqc+2rUnWs+F4N3NUUqwJCN/UeqBtr3Io/DDFVdJF
iHps3aCQU0xB8umlD5Lp5LnIii2smAfrL4DBhLPsSnHriNJg51bQyZN55kWYzGsNcA43Xly8qc67
TuxoH0qScQ+0YJTbCs/Dpq0RZ7hGn7xOyNNc46VMvbh67NovTjL5bd7YFNvlXGWAGPLb5Y29HRuA
fr6oMzaHarwAPKAkvp0+uItrOv386ogADzqVJsuEGMZ2WNapITWhoU0+FL94vP59mcSi+dI6to2b
7FAQ2DPiYLi1DG++b6Ns20/YjinxzV6ciYtUF8Mpqiy1C2bP4PZGGw0mt73WrFfbsCz11Qzi+Bzk
Nm4QGS16Dp2ccZve0kx34wfFxPg+gIAlqOsoFd2EjkyOmJdxwrGh91tvO0XifxJ1JkuOItsW/SLM
wGkcppJQH5KibyZYRGYGfe+Aw9ffpXqDNwnLm7esslKNc/zsvdfuDo6lfkbfnq86hmu0uMGzUE9V
xVje9QQkdZfTLNDMv/wj2yDp0h+LRBd+ISGfCtLYBPvS+ZS45D4TqyTf4VUdXw+Cj+iaML7ouT0U
Q0B6PIbL3rsolEnRlu8NjYI0YkbdFupr+mAn6hf/YnXlQsQSnceTn8fVFXW3ulb3H6Wrr0L78/H/
fyuBzcOZi+UWg+oRx55zXLquPFRUWtskPxlP+dEIcuyGjY6eds50glqo1jXAtI/Ko6EPz0KMfRE8
v3XLKyP9IG/rrlXCuzPQeJ0I+6HLYs0VjZpNVWN4xYOyxReB1IX3IFRd4j6VWP1mSFKbynEsChbY
dTZzO/37AHoBVEYVj/CTkmNpZ+3Gz9Puo6nrhm3cEp9LPEY7r4GoxYqT3zPxJ8S8ZVtoT1AJI2Kj
DlvYtw5bzlDbxWc9L2TCiMDuK/gj90YUIrf6yrOGGoMyyPZTDYIThAp05PsXINH9+NQ1Lwy0/sro
Ag5EsqGXfGjYNTl4I4a+oe5LvHjp3R1mTt5DMyXs6cwOSFzetqRpxsFm/mUUMHX+MvsYYfuZpvlU
NNahcgDajHNEfDEffkY5v9CK5G0iDjLCdkfPEua/ssDr7xTTD0R1EzMNLIWcTweh94T2zkgZ8KPA
PjStWB6nwm1odnZofc8jlJDBN9PtGAmqPgQqdT2PCzDkatkTYxku2YzZBqMZTqeesFYR6ZCx7ZHv
lHMtMas5GT5uO8qWvZ06H82EhpLOfJPd0UpPfXanqgegbXFOnwZhncCqPxf9BHV+wevgTY19lNS6
upnp3NBF6ifWAs6OhSdKkO+sxRInO0h/00qOc1j0qrqkw5A/1p3LI0Ky/09LV97oLzgOCvdY5kHT
b8zo071zDRav3HC4/eVhxb/TH45LDFQfD9dW0AfKXFURRahTpDQ/QSiywDWYcXqwUptRp0mpE9Fd
celi7D0y9tpXB6gAt9vscRruVbZNMYdDMhPlVcn8ih7grsnVUoUlyyJ0VApGzmmnfU1VtLd8T16H
f8N033rpPFedpzfc0Y1VQgghW6w7D6/z11FdYyylzAwrpPExupCvC2CAcvYFFz80MmWA/qt/td1R
++dFoEe5Sdb4PTJaRrlnxX+NYXjkCuNg0OAwoBvMPZd97x+dB5VDbU37pF5T8UQeu8RkN03gCkBu
bmlXoFQUAQ2ImRU2wnkniUCrXOFSFMjFpvPEsJGc1GQdcGhFWp4wlwrPxNtbvIm7PG1AdFm3EebK
mF94Sr566AyrqumhiyjrkaAWTNUIoi2p1xU9PbsaYH3EWYVa8LJYHsfGBEktAOKTYVzPE4AjFzua
Xuq2eCilS4FCcA3y+Z8AmruFrk9VDwWQsan8wwyDedO1JO865zt15nzdmk6y1lA00BTNI5yWKKRE
5aK9BtDwXVye0e1mQi1NaZJtL9DD8B4nHVpcyVuVTTqm7QkzNft8HvT5xk6NZT93P70LFCtYMHSw
k98A4si4xJgfzVI8pwsB8j5O1q2Nyd+Xjdj0/UXd615RSK+erjV+suFsx+Qd6EMlLisIezsVDMZi
QqYtmO4AYvIGNuw8sCfwXhCaaHqKsFUucKAacHuP//1wgrQ51oC6WOGHcnFxf+aEkY0Gblovm7Pu
g9fZLDiCR4JgDe7+QHwacJbXDb6M0gnO+RKzrje7Y9mQuwYkdUODJlAcHKzcyA8l2Yg8ModjxP0W
kbodtw0RtrTy683c3CVmXGbqb6fSb3NGI4Yk9Zql09XX8iXIB1LxrrlygvaZiADL9w3Xnm/Pndko
YoxkvufAX9yD1gbJc3q912VrH7LYzPa2IgU46f18tzd0Lvt5mfsfknUK4syvav2K2dplA/FMhcaW
Fdmh0dPT1LZfS+pfkaYek7l5Dhjuzmgf5ynOOB6MU65Aq/vqDAQtXzeR8ewO4073xC+a6a9YxNu9
1WLskn9axaDDOIPoBrgIpJs13dOIDnE4cUHBR1Gi0tmkvCKUDWkhQsPZegHHjvfVd/O1iMzsZNa9
3pqN/ZqM3nIMJuIMlskb6BUk7YVDis8gB1YUA5UEOjvFNtWADc5i8kMELTvUthIJgSa0EV9//ZzP
P7KysDAUA+1RKY/6cU5a3Ma8tKW9PE/uFHpZE0GjxgIV9ZScEv6s8PD+ZL4ZrftO/tZG8oCWcpR+
8MKOAq+EMdx1XpDxU4MfmmeRs1kq7lD2d2AVJbaF5M8yD+MRp+DvpHEGVOUdk4/gm+HMwAtDEXXO
hqYrPgtq7NY82N59syDTPVqrwQSqFmllQWl/xBz/nUfBsO170p82Bb7znP+aS451b2ky7IT+x7J4
z0s6PCRQ7UnIOV/TgOMC+87QYLHPM+u7qWCuEdJ/AduNxUpLsS7IzxmtxH7Qu5DmMHGSQiRhY3uY
rJzulrO656OZ2iGVu89SRDS4pkuOeRbUMjuWHhFUpaEonM/RER80KYAZguq+8mS6zYjxr1rPuMc+
+j0coeGBE6FeqG6lgI5M70gR8ADOoEIwG8x+jZOBDX03PEVW/9BWpB1Gg/pS13t1p6Vbwev+h6Ps
X2ff6HE+55hn93Z8cmfxt5HAbJQy/JWkZnqYy7NdKkzGQzs8EiQmFjuTn3MkuVALQ36uCXBm40LE
CfwdrV7D2oCMZbINXFWFoXal3U9bQ8tDVZotB0I5770yfiw0/VlFMlSbrKDg2S/qa4sVZtZRdBBm
K07liNdVUJO9BqwAiXl8AYstjgvyxKqm6GiXZzsmXW5A9N0E40Pdy+U5rQYEuAl8sNE2X/gyNviJ
XUwSQ8IjnRdKmnjwajKUbHYn/0DazE4kZBCDIoNGYT3GJMUiQXdfg/3ARopLnGvzSrf4kCJHkdds
Bf4VfBakY5PNxKKNbBLB/RLMFDzXgmuTukcekmWlZ5Fu8vKNjuFgi4Pk0UjgSYzD7NBojxOSXk9z
b7hwUeLxj1ks4gzfwb116buNjnPgS7RPAxAevR0spyCFX9ETcNUuaW9Qr9GxdqbPyDa5ovO3BkII
mI66F3+tuBbYA942OkvHa2eOaoNwb4UFG7OdEUBFid0qLFC9QxXnF3P2t40viQKb9XXstmVWHNN+
YmoYt8OITdSyu18lqFVTxiWWPFmY8v8lxfTPz0lP8XDx1mgWz0NClLMDwmxKMjlxzxKAYXhrFQjB
ljtR6sa3utNlvoNHOGNi/ybzHp3bic4h81+gnF/Pdx4b/CcibeD3eThzWludOwqkzqBC2RctlEFm
Gh+ZrztKzGZx8rCQMZANtMilB8gfw4oui+hSsvha+6amUtx1vnWRVFvJsDqJEo11uUe3CbhXFQtl
7RnWFrWnIJ2Pc7prml3vZf7Ghsm2MqtJrO9eFtyOZ/bs1HMgfGCbjyUNA9EGj4C98lLIMwtGljHH
6LgQTSV8TtNVTdYc30AVOpnzDcgYZ0KdfEfMwyvwb8DihuCoghKnLsvhJBuYqlqWuSojeRCP0+Mo
gdlNHcgmtl97T7HKHrjuEcTJBae5psOroh6NS5R84aPoWbz1dVzKzT3gDT4G+E7VwU+MBnrTEzJq
Ua74Ug91drOnhisInXTb//vNuIzFBSY9pzpRDorZElEVuA3AaPZLqQGZ2/1OwK+9tg4ZmSpPTlzl
0XOoYwlj2Z8VmLPI78ojzl+E5Ym+Bk9M7yQfrVtrj5+mn+9MAnDvTQmPdBasLWNr6N4NLjLXZQGp
QE6NL/8EkmxR80Mwmwc9xPUDM2x8EgkBxwxQTeET+CpF/4NSQy1opbam64HKiJIfUNePHoC2VWam
b1QSnuZ4oo/T7D6n0v5TF6U8BPc3nfXXCtd1sK3y54QM+WHGMcjGqEkevQjmqGm9uVkrzw5TUehO
v5b5nos07FjMbjwCmP5Ir+6oIVDm824Bb3ZQCnRPnZjDpruzU1pxwQaygLgen1K3CTaL1ZMi6l3q
eEc2nGyhzJ15/7P6OQiwjJ1zO1LHulPqiFfed1PKBaXJCqwQMPhzHr732GXM1HIqu/KUtHjHIkom
w3oQGI9weXBvFatBCIyTqbjaZfyQCJH+a3NCf/F8h4UU+R7/F84bNzVPBdGmdWcj9k/L1L/0Ez7r
qbrJUk0PKc7tk1vpvTs7086ozILKEytae4OcQkbiBxXRKuLKBNdCxlLFcDpGMke/ZQmXtiJq6pPz
X0Wm6Y9bxkuAJCVC0ZRTwEGLxepOgyTFoJHZgjYc6vsz0a5CT8ot/9ywIRUrrz1b7qtTcrnMNW9J
30UHbb0OzTKyA584RyN4TWNiI+tYktAezGVpsabOZmCewCHeOhoStlEZfIvRMXYTnUurRLXg3Gz5
1+kJ543OPUuLweNqCbkTbtk/y2Dun+0ZqRCbmXX473/WRIJwyU6fkqkJWAr4RqrIc6X9R+5wQBSM
7xQx87E3nY+cZZCGI0D0qXjAuZM3nrj4HtLQHQMz2g9+MXhHy6TDgDVSt+H6h+UWfzFQDQyvhb3p
4WKuDdwYB5e0f1MTBcxF9VyLeXnAyEPlwf0dy7pLGeGDrVvCnV0AryKhwbuvbXH+syRyuLSpwETI
5tV0QZA6kGPfqtHZidE3zkVaPsCpLo8e7+Pqv6Zhl0VtUpB6R//FbQVZ6NGuvLXtIdDUHfz1kagJ
tz5wFE417/KgxWhqY/4VtpUdfcfk8KPJcMLcJ3MuEWVF+Uia4ptxRu7XY+twAAL/Zufqn0zQNLyg
DVs6xPWdG0wfmGOHp6UDGGHeHSwxJTtAE8EyipRcRz41F58pHFHvsWqq4pQNNG2mQWrsfLPOSP5A
mSkB4q54nCc3rXVys+L+IxhrGYqG7hfksNCy9fgpk/mWcjHmGO7k0TKIxvBFIFh2S6ppw7/3TQ2N
vzYMcSVI9/VfqppiXwx1bW5AzAYaMPH4yNRFGQjSRErW3p8MHA7Q3G5+uVPRVwOkdOKC2XKdZI76
bb71tWdzmUxiwFljjyeetaY+uhp2zoyjc+qvAe/9g1xwloMJNrZmV52WqQ3IGZK8txMeVk3jPgdx
gjnSa3GF1tHezAuEGh+H48YIpHWE+MoZVuOVBsK4pjEAx53VLdtURy+tMzenwRKwIWaLU3VmGeuk
4kgE+9ql7hh2Fn4GHecH5ap+U1ERuI3q19zukCFTtBqwXtYTtfOHqu1WiVfWD6l5x3rrag61Gq9x
MIgwWVzI1l6eXfqI9KRTETxroaYES31ZgnmbW/JnjA0bjQ10NnhQQE/J1p+G37itKKNLxmhfwzrC
gBqUF9ufeW9tJ6WKmpjI3KEQF+wZpmVWJz6tGwI7iIvc4Ne6TljT/ge26vuveubJxuZNrmkAmy/1
3N1JXKHL3hKnVOOsvbsEl2b5Y2t08WXMFPsg3FeuvycWw6WSUH4kj948fhnYREs6jy6ODOorfrnQ
9mbwvNin1GxMW4jW7UqtoqDyr00DhETaXJfL/Dto+IiCdbbCoReXih0QKXQuQxBGFiKrc76hZvBU
VqRQrYgmj15iOU1WE3LnJe5qwAGYj+lPGe1jqgrSi9InNpN67zz5MhxgPJR88qOR5mY45sZfNyPn
CPXU3XhpfpKzR5asgfwyimvFIe75QbxLZketW6H37YRPAbiyvo73yKFi1Y0SRWNwPG6VANLQO1Q0
1vn7UlxrFt8QNRAW8sw49mZlbsokOIw8bn7J9m7LCW1xdDD1mvN2FACVtGPfnGwmiRiaC//OlduU
WElwS5glF11KH5nDDG89tYxYHf5qjH5TvrWqUq6YI0kU5PFtKvnsRBpk9lxY/aO9oOvIiN0JUhK4
KnjVIL3MddZ05SYxWSMbWEX+1iyaloKjaka4O2NqqDe+O/sP2WAX52aKynCsMivMEuT8pRG7knXk
gUPxT9TEH4kwuTMQQt3k9M9vGmt2UNwQ6bzW/bZ8PN+TcNZprhlj3bkPMTTdrYuSYWysjkHQ8qZz
PwQu/9efHJw7UXLAHPHKVmk55EjGsyaa7kgyUI6o7vdTj+Te/UddCrI3VTeecPgaq7nIYE0Mo9ii
8D3YlWNtZZv88/jqsPhJqr0MVKjN0mcS1Z/FMJ+E38zE4e684cCab1k9bV2uA9Gkh4dpAJI18RDO
Bj56PnxWptWl3ZIC+ZFjroioaKyEfecxdmI2oqZxXLekz1bazHZpE6hH8odEOxh294o3MeDgXXnY
q270E361sa2OdoP9wav0sf+TaCFPMcNdmABuoQQj9YFnVOdqjjp0QFqG6P6w4HLxo4qjaotZ+KuV
QE6J85EBc7rhmN3XDuwySJ0wYjg0N4OlK8M5UPLGI+S/cTc/pKSPDa4XILCcAc2n07SqJoUx7VBS
DCpjuWb7AyQrdFEsK9htBrIvugEPYFe/xMdeaKBwP+CTk2jtHj0FmQe7vMlO0GpDLYohNDPsuayr
8jMXK2Ywb4F6z2tg19OIlqI/G9WEdk95rG0MN5hmBj4hsDOeCTJzYTcy9VBT4rw8uxCit3+wq8a/
lK6e2t6ZTzDptgML25dA5S3vv9OeOj6Vz9ZXCnJpX9fmK5jJ+c2urB1PpelJLOrL7GRxDlp6qgbp
bfOaeFG2kMBP7LhYtUvzRRp1vXiefbPuPxBturVrAWibaYpnsoBJ0s3Q0vOeXVhZ1DtjICtWLrS/
tCULafOrY4G0oRyD5EpWcMD+R9PI7ymZUa5JoL+Vzv1dNMbkmNSl+UhwRm1oPnyNeQeo4fGA9NQd
eB9JMoABLF5nrWFtmBL8c42WsK4tUii9P5YY26xnd0RGHfmmbyYNIxhhVJ/++9WAfkphuPHjSEJQ
w7DHrE3yNSLK4Y8crFEBGKVXdNcMTMq4XddiNn5cu9vOiUruW7aNKun/5u6Tvvlz1IQjldcATWOo
pRT2PQWqpPakgyXnL/9s6eGtltEuL0V8NltUY8dIX4eupSo4s4gy+qHvsSWNhGv/cTxMtIDnbV5p
jITUYfCd2mXqPdAUSKXZzBUl5j6JpX84D3gHuLplGAiAc7eAnq4GD4C0xI6uzHtY+ATUx/6Y3fRQ
gEmCMdRAe7ES76UCQomRJzh5XDkgTOBeyCQ9RZU2nK3TVdgtumwtRxZv7OE5+EGC1uOWyIVaDS52
iMmiDKa+h5YK3b2AHAVp0wZ7U/IpMRVAAOxYZykGfXLMmvEhIyrd+rNaoYGjWg7bYqBPy+yNeusP
9cGDEOaWNU3LQwVcfUw+59or913emA9BbMEud8ttI7NnurvwgMv7ZxKnFKVoZX5xxHtpCfHcVau8
jODCpMl3bef8oi37vZ5oNigbm7ENpA5sqpzq431VT2+zp4rjmPJHT2XdHrqysNdK9ofsWtB/8uiO
tFLQDMn2MK0ok6KJs+c55jTQ4pqo3CBqGgdSCNR9efUfD48Pn2lmMV5Md+OaCvC8ts2DJLs+/gm4
WCNGAS1bqtBuWMwon7/uMM80z7IIwyJWoduQwiAbEjQ7fLgcAFlz9ND8XEBMY32s/DjfL160aQh+
c2XwsHAd3XzQVAiuctVWFxazK87Da5YOFLg3EFwEpd/pXD1WwxStTVJWoZ8lkO0TzarBBiQ1ZNS6
0pg1XNI2v8UzJbESEj0mQ9460cB4aiAZyjiiLrRrtmjT3zyujmWFCJ4ElBB51LMvM/Vsukx+3YZn
k8vAn/Rmd7Ed+U9OS341Xz2O+dXc8pCtEtYnCn2dCBR2SEpP52wXj6nNJZ9tkfb66bz4LDtSraBy
7qM09c9O1z5UjrmSU3z0bb7I0MrivOtOEDg2esGf+F/jMic0txF62T6BvJgvvES7auFIi5N4OY8E
8Z0K25dnld+1p/wT62/wXgYNZCZndGdOMaLa9Kv7aDyodOkumYG9f+z0g0n/D4s3h6VANBAtdpnw
C3T1kIxGzgbSNvYFWTQcb8EWAEI2FkU44Jkm10AAF0bRproDmKw4eWqW2t22i3erlJOdW3Q/UXPg
dJZDufU08q5Y+TqwwHi1FINz0EXw3tHti3G0z0PyOiCmjnQf7TKNPuMluoAaJZ/8qObe509vRc+e
CXGmf4L7TloXasvKD/wHEhif6UK0Sfh+2MxQZqhr8M/9kIU1ICBTvNO57R9So2PixzxXBtMTvYw0
X9cSepUNKksnEoZqbpM0oBuJ9hf20Kq/+lbdhcVI+zcOxPFdW/obrhsQVXzHoc8bBFNyAUTDH4h3
rqNlCm1J78rWYUFL4ijRxCvizLxFJL+h3lM+5YDQALjUPw9ZRka/5Ntmw7dsoFkG9ANDiUGDGYPx
LY7GD5dBdsPl9w5fzDE651R80ye1HeeLhQuVqZDSKmp9r+h2rOjkL/3RBIksGBCVB4Ilar3y4o/e
W53l78Y0yce7iNbweNhETRC6dCngyu1XZbr4J8xc75n9GrdxsM/yllutxriVebuihH2bl/K+k6O7
JG7DqXHQxNyJe6vT4XAM8CcWhg0AbEjDqXW6w6wYrmMY8sxYNcJnDBSZLRaLVHxW//3gi+o+wHf8
Z2tVbgt36o6dPADN7bv8ooju1jJzL4xEFj4f5032NEBUhXsRQw7pJG6vGMbsI24SdYBsvDKR/+Gv
qFcycRDUVHekCvDSJJCrQH6GXpU8FBm2GO6ETeVyqPWfQeWFTd8mu0Xg8wmg03p5o3ZBFtRrZlhO
Dh5CpL/InRxTw/1N29I/9LYOLqLu/w5+d3NbMbJQQ8WNs5zj7p4z7oVJ7AuYPaY4ze380Z31vJ7b
OYddyIhQtPlV99nWi9CYcwtQUkBmaT0JdskJ/ayCwORDVo7vY4SMpNOEZVqSnvAXEmBi7OjrRy8w
Drnseg4m8bUEzhjKeXpoVcV1qG05S/x0fCBNLNPBWo1LgCbaMrQZnAzbMY6f3Xhot122ELsqp12n
NRmXkQpgYK/Qxj+sQjhXqlGf6oxoHcpxnA1/tW2Rk1NYzotoNXc1g40Jeufey4Er9WvmIbtiZPjn
9t2exK595baxdYK8DLOAsBE3jp2s0ptp90Qwiwr9Wd5tIBkFbhhMwmTu6XQCFscVv99LMNGmMoI9
7Y9IJBWfVckznTw8rVlWMq2sUtin5Nno9btOM4r+DGNzKKIy2fNtSGGUM3ZkpT/f+lkeh36CIisp
2URRojdzTg3uuS2UA1WzdZaKxq6yftZuLBhckNkb85G9cLrrldfQu3j3yyzwMenyrGzW/0uZUvCb
9FDEckFgk/sYShyELMMAtiWLZDPSe8mqno4e6cZHIm/wORXrgphzpQNKfgZlE1FI7lM9Y0309swe
O0zc1EFMpIIQ7n1zUx9R4J7AfT6KweGhsGikOJVwnGMoCAdKBlL2lK94Vq5uhs+fyAhICrv8FAyU
69FyQPjCmRIQEgowwbA2N2bJNtNNPFIXxlyyJehPuTmaIQ+Qk47j4CAyk6EgMp6cO7+D63kfTi4w
mcFOr4mDMANArg+7JCp2osEGY97lxbjO3i0LsrsjEQPU/b9OlQc/4P8qqAL2dRlR/2ovnFSUcizg
szrLRIONxgiXT/2XeB1VuqBHThIarNlyAUlzY1pHtNSfffxc68UaLF5+cFcTKPF1R/PEBVItMn/P
ue1ncFbZIFXauvYCGSvwWrRXomGIg6O1LWoCG2xdEml89Riz0M0U52iSfMgov4HgeB7JRm5E9GVS
ucl2dLQ2U5vY1C8vayajabvc7/hlSgMgFqE/BPCsnZrQfwXJR2GfeemaW8pUjj8tsx7ylPszbhOo
Dt0xLmr7WS6Vubf5HHLSDpsF+Ah27Z4F+rx8ePbEtMSGKus5Bivmp569yxpL64YRV254Su/Afb+D
hKAqt1jm9dLchD6NGObZUyodZkJ8eoBcVg6o/tCgD4woe82udyq+lQc6uAuqPwZTMtxk4Jwpse1c
iHsorl1Lvk0bIiy3NMH7FuT9h54ZcmIVd69ewEuv4ADwnLHw4BOnTnTDHc8C5w54zsB3qDaizeE1
LDK+SRpEFsstd33vhBZf7TW9yU2oWTNqy2/Wkcge04jso66qrxwxbzVnPqtuGq/2saheOzlRzR0g
FBAmOGKaxxCpDovRRKEwsyfP/2l6YW0cCmNCQqbzjLEazP0eYYKnBYsDbu08dpTUh2wCqWiSBAAJ
FO3aFu/BgJ1qbwSgs4OaiKtOxS8VJfF6jFiqCObbbd16FpWm2BCtuNmamMC38Fo/KtADIi123gy4
iGapMCuoiJMTED2dX7hH36w1/LdnMgf2th8SiFItxi3j3tuQOR+Lp3mLMJivtPOiqb9ae7N7Fpwk
BDRQ+JfqINoMg7em/rwl2QG4iAZQng7pHhTdLQNgEaQmg0+HW72nEKLFLL4bxvINzOQr42i8D3D5
AMt0fmMIPexTQAiby2ax53iXLYA1zUx8Lwjh4JsWVJ0m3wGvfZhF5T7YS+Nuib9VILu6VzbUxmoY
SYZqP7f30s+eNbH7TUqf+ZbRKFnVdNRfkqQ72ab96LqAUQdjui1L/VUD/oWhzzqmhMCoYmitRQ3S
KJJ4H1mg7tTJ6t3nhOTSkbAPoPeakAJuTCARiXLZ7yPh1S7dvRa8ZSr44nNSwfrzCO+wJ6qP7P8e
LcZkC5j/ph2QygsOdJ7ReDmXDPcws9exZzl5xqx0GOwBqkAyGSdigdnade0eeGLkAjOuvFMhpg/H
MdxN4OZhtizu0a3dn0XBUZOV/7rgXXlpfB5O8RIzkw8nL5D0ayzOe6SpJ10c97LIhRnTCq6D+68a
uPzQzpyC5DuVcobVONrXO3/Re84gtLLX66Zd21kvFmvU7T1BP1VInn5nP2rD12s8RPU6SI1yPdkV
GD+renSUts5NBS1nnLJN380Ydry0vrnJtjIli/3E3jj4W9ZNRqDDqo+MfQw4lJaWNFJt04EC26gs
xKWj2V0Kdk1t4drn9sO1MAqkBRxc4ld/ptwUW28gdo2TOtk6hvED+3cBJcOOIBfREiqvJNzO3oPY
N+i8hpZVd8LuNb9Z/sRpzIoEDFy3J1k2PDbEh7gOgYOKI9bSEQ8PY3R5fgMe5hVaylXne+eemzzp
YEXMrUpf7DGhYxYY8dxBxWj9+G+pDn32R5goIH5WfVcQq+YBZKmYmXqcyP/IE/fTslyiUn5CU/Hw
po2c7d7MFSV3inUQJP5KlXWwbiRqxlQjRah+pxK+fiW2j7PqwCQA+t8kLcfl0EqNNxtlxEtugWDn
kVjZj3D4B6NyZAhOjEs0TD961gVPFxmaKv7jpS4FKRheiUdD+KmB8a+Wi9TSB2loPJQx8yE+a0Cd
7CuCyD0Wd4sEJSk0C/N+tDXg7uCGtjStmMHpSgURm83gYNyuPRZVoPa+FN9BpkNpk95hNqLE9WWa
J+4mLMEIudMb1esX2wSRTKQ84OPtnwanesJF+E5UG+iXZ1oElrXafNMuy77aDF4w++Pz7qhq44YT
3lTb6BNCLyxDLFFGY7e7GuR9257dtozCMVG0kHa3EeXzbga84Z68mpq0oRjUL+HqUPIpLmvI0yUX
EmwH0280vgkhTHgQp7odvgwoWOBS0+OkyQm5BEzB/clfK4v2Y1O/gwbbu3eeLcx2hht6uZz1TCQF
vdz7l9MQMiw8vCy0+Ww+Ing1IXkjGhYo5jBiZF5UxB14wJBBh/rvuxu2yN/kPG/vzQlVyxqPFxd3
iw1/SpN5mPDa9HVwjG0r1Mu9W1Y34YJxIcxSXtWYv7N3H5urH5IJt8bNXr2s+9snwIw0YE4FvUtj
2GyiHb2pO/Q2se8I+s8OckLzmMvxrwBIF5ZoUSL+whp7bWequvsWDMJYqhYHLvYbCgbeEk4BO8jQ
c6z+XY5sOApEF49mwRXGB2QbYopkbeCmCii7MZYQvlg+ZUCMI+Gi5bPb1/ATUV42cObV7s6zYFA6
GuWPsjvFt8344XbLopyqmlWJGx7jAUuuu4Jy59vI4ClHud30kbpJ33i+vyNLAhB6scdn9TuUndpy
UWd9MePJ9Rqqp0m3Fhnjo9un1i6Hr60R1uAdMXRR5vvHiKpHeWeEkw2J9/mC8BZpPPy5z/fAfUKS
1OGnt4xY29v6pGJadJvxDwt2dg4zXWjlvIuTLtqSObhMfiOQDdNTBMlXubkIO7I/PMoIdQTjiMcX
MJQ1Fyt74f6CGvVre/1BDUtKBUFzZqGNE0UinaAdPgRLxZfcfRin+K1eGPgDlhh6ei/dxd8WsRNK
J4FNOOJnsNAMWo0abjsXHyUndtVO9cYBcmu6t7NEh5Dk7ojm5JeLHxsRPDQr31YSvS37NqvyeVCW
84qe0qyiA+gc94Xc5C1HmdgWQdvxtEkvia2azzk7weHCqNdpGlgqFpy1SuXVb7GWJYjGtttFqyBw
/9qyYzajNQhD1+TwWykqNGZuwOzQOSsrfa7pBiQFrnkg8BnlivnT2GykhsCAciyeCYxuyzv9Y+Co
dhrfoWNpIWyXORYf1GTedx4WYHuYspNTj5DNx+QBD2C1x8QMvE+rcyoJPsXPVbT4ew9hdpsYDZsZ
PsAUUG3YMwCfMMd6Xc76L9e/aR9k7GDzajosHiNXa3PxgL/PGWZPb/b/ODqPLUexLYh+EWvhzVQI
JJBPW5kTVpoqvOfivr43PXiDfm0qU8LcEydih6TCqOsUyqIkbnmbOzKFHnury/SjEjZAIjkpAq4T
heGQCp26rFFxy4tGXQRLLVCUsTww14HZaXXHvsna/DwY/Li4bj/JwQZWzQFgtIXHUoySBhk+WRrz
GFZLxL7MxEAyw+HGqgfDFedQS7AzPbA9pdEn+tA0yQm3MlK5xAwXY5pQewvusdpD4eZ6axGcCSUm
+t7S1Lc+ipD9JR0fZyX+jYaZht0AzWolqnLkLGSnp1qWjENfTb8pLV/YF5wgKQfMPfLgWbnOpdq9
0NG4H3VDYAbGWZ/nkHeM0uBsY9kBeq/uao4eh9HymFnJnas0/rBXoFfr1KR3IpXMV3WQEdG5T0CH
sc1ANJXNePLy2HdEbgf4MD8R41yn0FEfcu2kFaq8o4yCj0jCDdXGckCMjN9bSnhBRelzJ/MGoNV8
hxv7CZEHZ1s+rH5sSq+cQ3dJgjgqzeCnVFn6MA080rYdnbI5vSRRm8HPM19UExeDiUTL3dGfTDkm
nFdqm/3HXXGfXIp1/dXKvWEpW/KoMi9FQanI/CUBUvtMYttCtrBYBVcKnbsC+IcEtWhHKJDobH+Z
FGQt04LQxvS/5Wp6v10sf8rJkUeoEF7Hzpjyyfx1sSWBq8a6OqzIKN6MQ1qd9JvU6M81FUyJM6gH
aSrbUBY8eq0tp8VkREB1/rCLz5ZP4k8bGQw/VkeCG7w3YFb9VS5ueWyCbi2Y+jlcpjBwoDvSLJNC
EXKtOXIOU2kmW3FXuysG0bsE/VOvspTAGCprrymcXsDeH0pDOVcrDgdpIxiRDpw8aW6lvS2QCvU0
rg9pxqGK01KoRnxjFKwEsFeGJ+wMZHfslKtZ2F5moDKYhtilA9YkjYpUf0QRaAE2UpK1HOORmUBx
CBiq/bfW6Fc5X9EHGiaOZO1iXlNwvSez8DM7e8PBsX14WwOVrMaHVhoiNwdhe8aF+lQSDDsBXzrq
Kx5NLXEewxbl43Bj7Zj95KDUlW+9Gev/Oa6uPJrqq54ql5qVn4TZHHw7KGmqqojqH4YmNy5prr5M
AvEtzad7XyrtFZC/u+bWIeWs8ROxK9h1jtV4fIQAzshj79Q5No5FgTlPTWLIFu0vryHiqIXFWjZJ
W8Dfm0PLgNg3ldjX7abaNxXLg1lfjprNB6oSj+gckIOEuC3PUvj/nUjissZtPxfrdOqMP4ttIjTl
3PaR7GQQHFT7EEXodds+jcDCu6KZf3XbpP2bdqKkJWUOf0bzejywKJYcNdZr3Bgq8zCbHbXqj8oK
TLkRlAMMa/tPi7tPjX4K9Jr1K5WzZSuBUF3HQkpXx/gDkUUKTcmU9rWOZ9Um2b7XbeTlzubZJVnN
NerQ/4y68kRj6RfxSVlvH6I3k4GOm5aLcrQORMoSt9eZh9MuqoOZ8JRnshKvYoshnH/hgMDxKOhM
96hoD63aeXeIflL8hI0yaU+gGqH12RObouXmsFhB/ZfyizPEDkoag3Bpf4ypHZ11+0Df0uJvQk4n
aUymT7jEon3M8nNzHVIThvXwmpKCyHL+aBsqkZ7nJBKIe++bLDkmhcMuNTYdv5wtd6CvaRe38hjO
lkEK14FhCd7Ag0pOd1bW9y4WaEYmY/BoJqN2pq2vjkKgFowGXjEDMhnFGZysuSZEyeFilk4blkty
uojOHmPaQ80i0IkRM5m1ajdO7H3k2NTv1Lwco/YTuI/+sKTlqcACvceDPpLagQluPBdR8ikPiL69
2QR6PHFCa5TQlvWfVll/HUih6+zYO+MbZ4CNiqitB3sA2ItpEhTf8rzolM+aVrAsJduPVjsVJd60
GQVtykbM4YgARypoyHQ5QvNWg3qkGeWQJNRenXP2bat1F01rolfX1GkV//53fuqzWl1Q1H+5AixX
a4uB/1wCRrrDk+gI8WXRAEiNJroH7mVYThSHRXpNgI6rTmfGJabPtJxFFwjzlKTjU+TcMV9grR+w
v77q9WB6EMgw2Mvzr+RMrKAkJQXXLb/OHffSSNcb+LRsH8dshfMQLW7GlQyDxW66oFRXyzML6Q+d
A3rISZcAdcubSNaM1G3UiWIytZVIYkm/kV1JZH4oUGBSrXeGs6bYPuimUDAy6TkFwmy8WLSKYz4C
Vy1GzJq6+IV7Y3pzar2tWFyMMaHUUNKeMOaiqbKx2xc4kVsoK6+qYhz7mD63mqWQ14+o9h1R/z3Z
lHk3FZzt9QQ36NZOHIkX8n0yT7rMhB0pTe+mldyc/62/Cet0g1GLsFHma3n+1ufZC8Y87Dk1RCub
fbpbZkRO4FDFLiUc4Fti+xTV9g+naQy1a8OAV/bcSB1phc4u7pmUZic7/YaExZsIV+a+jSv1goOf
DS0cR7X9yfDN3BA/BIInQ7uFZUAo+byzVNigXMSctVKBf2VEfkvbjtIMWCElEEFJj7p3+q98I50M
d1GUCJ8JHjm1BclW6H3ty9g2LLBs7P9kd9Ur4igrcOEaSiHdKLjcZlv+Yotl7dvNT1QKeTk2sX7p
agIezeA1BbbjxC7GgwXRcrDLPDCrV/QH/Rw3kMQnqQBwXDY3ouiJz+L0lcC6djClNvaMtX3h8aLv
BAPovrI+bJWVasKwcFT0G36p6Iq1Z61BpjUqJy5gcJ6+2pWrOjPIDS4l2P8bMSUNxLA3ODMx+GHP
1SrM+V0RNHY9e0UlrVTAkaSCPXLI9STCvKOdFGKFOyJNrT/V+gl+ocdCNDr2gELE4ngc+oodsuqy
x06DWVuL3iq2yEf4p246Yu1OZYD+WAjhu+UNDQfMAQTxM2LQB3LvyB5s6hGQoALkBUUOkkRYKOLA
RdHxaaOUxx2Jg5i6jHnKCOkuznEB3HZZjeIT8nF5cJJmClUWSIvczOdCiX6g+2J8vDfRYlERamHG
VO2jHsXWfjCIfKWrdAfZR8Fo3XywMlqQd//NCW7k0iiwgJAbn5lO3LGneT5Nu4AuuhWKxkkWD6UF
gENFqA4LNu1cCwjpvk4ISadjj9EZx+Cal/5qogHXMcp22wZ9tCK6Kylda2CKPY7x1ATqM2ggYWQn
hgQk8YYJ/c2cVnoq02spqwkCGmttdkwA4Src/20e22FXa+OtndQDl7YIFonvt+AodBfdFCzRbJwW
cCEAi99yWzFPHCj2SVGZx3JYQLHb/eKlAhNmRpv2uQKMwsau5hU/PqBGSGHVa1II14YFcx3Veyr7
cjxEGchpio12EPJcequzYK15TqiS4fjzCBMnQRI9oYTeF1Isx3lJoO2ra3/sGxvJghrwY7+goG3j
GZhEuJ6QdUtsefSTRrX4xxGc+s+OZT4pk+9cyXK/W7ES7QpCfK6NEAUtsoNwaDZssOFhw8kzP82h
sU4YO3/SaDEYzAx6zIbVPmgmtHMm1wovD3B1OSNjqOiRcetTK/wizJ4HI6HqoWDq1pSmPYwKOQsZ
NdhrSmHiEdbnGyFM8rNJFP9QqsdGhX2bXbzMZak9pXp3zNQ0fl8oaDnnNZmp//8y6hT74DhNzcaB
v2swanKiyouAdhNKSgupviTNaOxIrIwn0NVhgjMuFIl9kaQEx0PNXFDWURzWkbYfCRVf1kr6khLt
H/yL1B+MQFOi1W+i+s+McQx6Z/+VSjo9C68LL9/RXJYbNTrXAQElVDvGFnUVgw9Sux0G+dVi0+mW
qxZGPQ9SjHLk+iFy6/WJQu8eBDKOrGVZRrfhAEXwDYB7YaUOve0Y0EBNLzgIzf0IuPVRjYTrZUEh
0axIp7ktXvKaFcigk4ASFs/qWTCu5dKFkBfs2OW0jsXwZlss81m1maxA6gnjUUmT+qV1RnUbl/4H
Zaphz4y9zOBfLRKsdrPlzYwqvtItglHgc2i7/ibXUoSz0HzN2/fU/liS2C9taqJBDqGNWBUnhJoA
HoOibj7irqTKyr70XXrUldRv6o+ZlgmZ8odYLk+cRw4xltzWfpkiUK9ZSt7OWdyWJFXPedDi20xz
cDJ3NmeHcp7csoRuhTlioh6WYNRrgwlgne29CQG0UsOBZ6+sOC8KK75eQA2Y22CmmiDXiPLMHelv
dgTzu9IvO9EPrm3HbxHVVyOWqZgySAundhoqQPmHaU+BKz5NYpElG4t50E79SKIAqwAC1Lkiw1av
8b7kN1Iz07XbdwcFrAXAsTW2tJi453mPuqRl+J2a65R+24PutVDvW8o/ItafEkgrZfmQbGSmGCoz
p+/ZWIjz1XQiMJ3LK0Jh95EY3IkLWGiQjKWpsiBmLyEYoTDPyXBUBLyLquvPjeOcGD2IZXxJrfnE
d783Bssb9Xd5XkPgwXQ5CvJTy52FPRC74VWRcD3rMb/zTXqLM/VZxK+GUR3gYnkQWSPpu4G6dyR6
UKXvKhVj4H2smEKNljFCYl5o2fUzU2n0D7WsCevGi4Z/JVFNXM5gENyloxAXnHaeN7iDa8ya35b9
XLTAGgjmRHuwv5BGpVeL9qk4vwA6KDKi+NmnzW5Dz+lrGPA2rLbLeB/jqcJ77LRiJ9WNvyKHFDbj
BTTTuQX22TByz6es6/YgaVw2EO+AA3cj9m1J7g6DhpOgurPNIbF9xV7r52TjOQHN8gc5t60MFBa4
jHj13CigzMqTgpQGX4J9EtI7dShsRytz8lrtTOiLCititqCxKS8G2ppSo6aXlxmK9uTjQnQlA5M7
lZEyH+NKG1zZBJllhDNamBVxVCaYigB2wWB5WAEyrFjQV9C6Wf8TIbU4vIbH6rnQ+XqwBVKRu9Oj
g5V3nzg4PFJlfjJHr406HkZQXgMIaGjzqm76QMtW5Utn9dygh+br37Q2T+CRd7FxYaMvUZIuWPup
I+HSLuG+52dZpmfBBsgGMK03m2Tn5jb1FZEKuDw6J7DQMg3qBxpybtKBmIRNeiJldjQ1zl/zH1zn
x5jTP/AMzjpaALH3MJrfcfucK1+DsR6G8klG5M2dF3X42xvpr8Y1W2U/BkEmuQmBvRmMaObw1cgn
aSrwE3VHwUdlPjP87kFhuMVlxlFSA5iB2LVTCI6wYWS3EHRccHJ0rVqwCOeUayk3LZb32WEi2BZn
nkTGVHUeohcfRcVkhEjAOvtIIWCgpW9D8YPje0fCV2YhnDY3ubw0w8iTj0CEylY/vVKSBCiEG934
7KuXEs+KZAyQum5F9wY+DGbueJWNUMaiGlV3m+pKpVhYtVxaKeQGcXPaNhEKRnV2yxe9Ybe+dN6Y
1oCDFbc3A7ugZO5Ik8Rep0M2F3+2NXicnyU2lLg3ZeNCtRibZCyvYT7noYUTvnR43/XIYPxsCWHp
lohlCg0++8KGmqbDhcZMxmJ/ZKU9Qo9WqAHri0NV9TtVYJ5F62vf1YKivUOJzaEiV6nwfRxtbJ8Z
j0WJoLFQia33x6xzvHb52daBA6TnQbwNJJCcadkr6KKW2JN7PNL0vsO8uSfQ6bPc3A/JejSyd7LI
LQVCGpr5LNrDpI7eLJikKrAe3d+UbYSDKBs7V0GxjV0DIYR5LRsnChF2DUy9OR+IoF2mjqpCJuee
nQXKA5IxYVDTKybCnBif8yvwktASty7ipisSqosCKT8PpGnV5QaXh6yC2CmcIMfM66AhGV04FIiJ
NLzWg+rWTuqLko1wzDje+wKIJqlKHvB+P+rIFmAvcq/6ywnINdkGyMmGV7ZY8fB9934hWyfOOJC3
NocN1K0IogTAESyL7TQ8VUn9SMH+8aZ2pxQngYb9Kr+JmSdJ1Iccc12HREysdUiVDCUsVpciCR7z
kj1IMx9khhssCBj1O4hndJ3h+7IhoeNXih2UOoLQkflBdyrVSpzt2dZDSqIN7VF2zLMj9dTYTDOs
2SrnKwIT7BsG6N1/lfllQ09k+LJZrrEB8StgerTpDeypuNJmlkwNltJC+ZEj/pzqvVUyv6KqS+9J
jYDE71p2oOTWs2hmnHgA9dmZGkRTnltV8oBhwFCyX+PIL/rIxQSyl6vNA4N+saDZ1zu4KLteV+Cm
SGCxfrdsAsHwS631Aa2J/pArAV2N3qS8y6RkVvU0xs8SRXUS/Yj0VFwc+7lMoSRznz9t4XBzuXfA
0B1NeoUkwVaKl4i9wxI28aoFja7JYVJSoKknl27bam02KzEdZ7w+WPYmoHtbTxSnyyMQkh0S/aED
2JXnekntA7x7ETIj0wl5KYkdMBLzFd+0u1Ff5G11n4Fp8NlkMIIbj5HH+MxNvfQhS1tR9mSiir2k
1rhURs6tDGgqfrMM7n+bvMvSH8xaFlFoUR3aJSgq9mOAY9n/o4C9xMNVtD9R/6NN72mHfvdqzfIz
ZjU/idm9MLZTx0JDDmH4ZPmmYpu/PnbOP2PETM5tWo8dUarppTO/JxmLY432IT8V/I46d2rSo6ef
1LV+Vox7NYVTj+JslKdeu+GZ22hUXhndge8/7AroenRK7dSD+LWvkuacR9aBo31YpcfGkP+k5m9q
6u7gRvbD7q8mhiQ6wnCvzbA+6UVT2zCjayxixUJrKj8uh33RHrUBgTqn4AhCXP2qDidclcfYLjDV
I5nB2LR/9OqiVCKwoK+YReErgsoMDkBOm+1AGXQ6xYpEUNMMIuzgxdxutMPfVR73SWldIYZ9JCp0
jtwhvvItCnTojWq6YLq5lAjORNElO/HzfHn0uhpKCDjGHHZzEJUZjel4q6Jrr+cYtf9JKw3WBp2c
3R+1/6uD9onRN8eEQhLjT6FW/qxNj3tJngoorKXmCOFb3peEcH01MuzlhEQXXuP9EzUte2W0As2g
ccNGEMECwFPdph17AQmu5ow/f9qOcxP2AwS24dbr6Bozhrn5nT45X+AH27aT0EMuDJse/WAs3PvS
azPCiJ1fD53Ce6wO6kz3uJ5+nA4cQ6wFzD++vNAXrZ4qUT/UNmUGcWjEnLZQicMdop9ybk4j+keP
d4ry1GZa2K1/JvOl0H+nCJOiBGwH7h24txqGKiWzVWU/JqfaUdLiUV71q8ftqVzZrUqveNRfJqQQ
Fiu/tHTscoOK6xIT8ISgBjjh1STY6BAH1tlGEMFizuEduVxKSu8ROqlzShUajaULRKjCnk+JpX+u
TGOcmOAT8Vw35XNdqyQN6Xdi9yCnHPE5dxH6y5PuZmcUwiz5H9xUnE4hduqc+XXrRX9asCwuC+cd
0H7YR6TsjbuCzsH2XOOH0szusSYx4meBrRslIaLfxGL+bvtneg6QhepnULjYQjXcBZj1VMmVqO+0
dZqUze5AItMwzp2RBPW8BMR+BroDqL7h3j8zqByWWjlKEAupOUgKvzi20FWXxjjDMfXikgNhZMff
aSbfLJQCVlQB8NFDp/8ZnKuT9DtIZjuLab/miOE0Eu9AVjijbfjFUB8E/6SRHx36kmenPQ4sKNve
2dMwz3a6B3An/aybUSpDMxYs5k5KE+1p4DsYy3E1eq9RUYW3g4XUs2+v30y7drMaDUjxI3wYXCxa
eSxGDRLnt0QKutHVl6KqnkGdejLDXwnZvuRyl6EamSPoMjWc9UCuHfye/CxZTlXIcrRpHrEk4Tkg
rjTrJRvHlwgo0DZvytBfe7eWTeRyKCc6pjXU5A0EKgJdTW4I+RwCp/1U3baSdkNfdwPG6qH4k20/
6nAHZ8ZaOYHe1wJ7ow3OEK+aTLyis5hyzdsqnjZHiDJ+mZZ2MrbdYvy5aEyftOo21sNYyWovZNXw
Of+pyoxnOf1GKHipiQmEcam/NERto8wMtZQD6Rqsw7UA85jTk7pAqmW170jvDawM4jU+j5+1PjlS
faDZ9L1nEUWJTUTX9ErUoGrKAMmdZhvjqEIPzngOL9JlpWV9mqunNI+YM0ChrxSIgMtN2v5YW5Mv
YjJTqNgp3dPESKgf2akq7nmL7xr4xm8HBRhCzn4C6923aTj3oKOmw5p2vkL8x04/AFaeY/S9fg0E
7XKWfu/7p657bPgXCMOSfre068qAhGuhgMJO66KcmF42Q46LSQKx6G9l6WbWMNZtr4qYgAEy5Ruw
lep1FRe2nK1vjo7/RmDJKsAay7h0Zb0GSYSBLrPsI09ob+Y0wTGu4iTdRIO7bKQ4dnkpv5uqBOWi
7BLugYZnA2KQr6rxfsreasU4xBpm/OQ1MjiUKxBGHkzqbnfIzPdRofGyulgDUFZS+/Y556jiNA8i
rJP44j2abdkCEo9kO2nxhqrMqkzsBtw6sfjbNQYHpQz7l0nA81eW6IYqQYAyqysI0WL24tyvup8S
v/NIJYaSb92cD+y3ga1tO1RcbRNIBOqJ0Ih6YmXT95SFTIyegyAr6ls6NMDacMDTGj/TokabXNx1
d0U+sq6ESh8Sazm1vMn6tPQ54gClo9BQ+8OBH7+youE18yGUBmZ0TrfcqzxdsRgAjbBDTl6pEUGn
IJLdlPte/zARh2XpqpBYoPiWI6FzZ7PLSlipsWadNIk6DEvlkMc5dX2KlVCDOCWzyUkRVpAJ/SG5
s3jTd13v9WCN1USi6INbjsa6tq38LjpO0IBjwJXL8MSYoLYmYK9gUc1dKi9u1+QvanwHEpF3bFuu
NZiIyPwku4FNENJF0byLGQfIk6jjk8kGilWPW7Wn3iZ6SKq+yP02JQvxTkU5w7rl6kbvl9tBRgfk
G/sd9tdyKL9AxH7O+slkoisqWthI/litfpxiyN5In01tfa2MemNVHR32sFYNRQydpQ5rklMNWhrs
ncG8O1DVuN62suVi5EZZKt7dV0v+10jxUSoBhQZ4YCraunqHYxLPXNt8ivvnvCSJ3SAuWz47yIz2
KgkYyk+efNZOMHX1DZjKPkLw71YEqgmVR9xGhYe+19hfsSIHwIV2JVDPgmJjdV/H+1wSrtJt6zbb
RZwCuRTk3XkYjlZ6VjhOjmAF63rG8QoMjn0mlJXEPCYsCVhN+cbY7ddeATE/Hlphg3F1vop0eVnV
wRdk7po8EjTrjmdd4gxmGt25BuLpTvoIREnIz1r3a4xj5kMGCCMVbpQ2bQW7sjL6YwN5w5mM/gpq
gZ4cyBv5JrMYYQpUgsIE5zU3dAF+lnUxND3EmSiPA6OZjhSz5/iLNZ1BJgGr2JOXEFom75stkkXh
Xn6GZ4W6fx2dHp9iouWHOdaf86ZNg5ZIdIoBw1uyrQs0t/Vjn6jPc9dPN3yXVPKYGCZXBEct02Oe
qHg4MfJQHk+Gpaplry/LX7gKI89yugrbGmVIQ2LR2KBlbG8j7Ar0k2ZXW8uu8TjrB0Vs5a6jjR6p
4dGZ9g0M0KPAsBqsrJv0UrP3jrO8F/yCF2S7t55eWLfs9mUupWHOIoYl/jYLkqhunfZH1Nh4UlLX
erwkFwhYb9VEeHGwW3GihzjkBTAFOpWO1srYZxWp/ZqhUh6EnoECqvu9aTIzOIPmESu/zak5H8HJ
kFkfx+qYcuUYPUU8g/POvuFp3IqvZUV+Rc5/o3ACKxRtEJC1RI1JdChfFOqw8D6gYtqEGWa8b5U1
fDfthPpG03VVW69MCcIDUu03SKAUvo2K2/TRTE3TJdHl8aBSyHXb0gw0KZHCgKwOF8F84kH+lM9U
6aU18GAh80wsJ/2fgin9CjReMyPY+Dz7I2ARg7UuVxb5SkYpPPn2v/i/RYh/MaGNTBOHeSagpdAa
+kDi/o6S7jGYVvNTgHCGsBUYQimDseBsM2YJ+yQj8Rbe4fVvDVD3ODkMtuWS3W1gXpOiqbs++ugM
gEWHpeWn6iZU7npb15gR5VUg43f9fkmTv4olsZhaidOqydp4ECmcSfqrRKQeKn5TULnYAdQydJBf
awiJ+i0zoCavUsX0mkHw6QR9c0KtXDONs/1XonF4megShjUK4JWGk9Ws72WO53YFa/FT571zVEbp
L1Zv5lO2NTsriv40U8Y7Ce4MwHW63YyFFyRBLh4ND9OIeehoKXIMZrJJlSe3Wdlu9Hn/N0mc7eAz
8lqZF6+RVWnPiof9z0L1oC3xHWojl5AESnJ9tvGybddFOzr6cdUB1JWK0x5oM3ydJFhctC2GdmKe
0lgCVY0soRjpG55wK9TJ9IqU5fLapj+W+keZOfK7FS8hqbsoizkftJWmxgUb1YifEyw1UMwuD/Qa
CTraTsQzYC7NMF90Zyqvi2JdiqYPVSfn6Ucet24UdEMo5LsxxZUDChGj7pALP2uUlTw+7805MRUk
h3zcmRXBP5wI05B8gQPngTVP9Vkd/owQxCNt+i609minvPlaNebNLp3wnu60nKJEREWnt3yxahep
bQ8aMBHNKMJFrHiEIaxRHmxrNy1pEU0fZd7vid6Fdfo6ZHaoqMLLMb3GY+F3FoWTzXdnapAmFUxN
9Pth24IdYKkSf+xfA+BspzahXRErZXTLrhV8GTepQRTygj4SO/I4r/s6gm8WPyPdkJKmpJb3Wlss
+O95bdevBEd8DOSgcCmYYS0uUQ9rpE916nwzH5dgSky5Jo/1PVPS2oeoqJ/Vpl5wYTkZdWr9Icen
vTbEF74s+6Z0WFedkIYHlhLlLq7Eu5nkB0hS5Hoo6x7f43U5qls7aPSDmvaSR/WxTa1Tp1Ac4i1d
6xIk8tM+4qNlswUTNM/JX5naKU3kg9Pn/khJgOnczWE4qOpru/7L1a8Zv+cElqphiIzQjyMEa6Wl
IDiOrspH2XB6uEqO7WnKm05oZgb3vn1MFTpLY7/1MocycekOBiFI7SALWvyQW/GHqDr71pxahnx0
YYPc6UsmbcxkAXIw67yEh99K+F/W/oGGwI7O22nGysV8kTL4pR2+47wPFf0lTwDhYKea+LiJ3ZHw
c55GZJs8ZzuISVxU8w7aZqhlO9X+tMpDlQXU0tFAlkYPrXub7TMNgSLZsNu/lb0GDSQxumwYVrJz
gVolMbilpRdzaqigN9rpfC+U8ypuIFncuKncZqLTVANSLx6qbtwn7dV26Cl9+V/1tY6wMtBiWDF3
HDY3P4UtTNeJnkZyKkau4ejATLrMl7xc92kcuZb5bNdXtWwxRayhPkC9yatLBe5+UeC/cEXN2rM4
VkiMedICh8J4p2GcrtSgxdzBaFZEEzE0dnDcBnJ2YdBm5AEMz32JiIKHjL6hJEXksNwmkYLVwX2D
DUzXLK527OdSAMzjttTrkXgMm6dyn+uMJhzxqfLT36kWYRYEczbAP6HI2cEi4XEzCYPG0/wzw6dU
aO+k5Q8aI0aPSXnXSTKrHw3KOpBR9MVxONRsL9aFXKeBzMoxoGS4Uc6zqHccsr1YP4sFRcNWntbc
9p1J/G0Y4ivMTAXJgFDA7B3Rk6BwujO75hyD5Hzqyw8YC+uEI8kOsVwQqtscetjgKQvE0UgtdI2h
DvqnIxC/fb0g0dl8AavZpCPxpIhbjdtzGoCTUO8y4fDKmr3N4q4sLriebIN8QcI9Eu/1+rhG9ySl
7SHjQu4oHaUjEsp4i1a58aCutf1ITToiSGFRKbDj00rjA2doa74oEqrL+nxlP/BUt+9W86RiswRC
Se/wRwfeq9OIP2EwsyNM1IGU9WfA9zuQJBmbOkBVHqtqiMG/GQ/QuYcgnXJHYXaVvyROeIWgjC76
lPA7DQUvTuyb80gyn2WGg5O9Vq6m8tUWnyW3iBwdsBm5qlpTfaK4LZAPGlikiZ/9IoqPVjF8h/PL
XIMUQRTKVFxdLdCZghOX/SPHZF3QJOQ88Vjf7ihahEbM7WQQhIEW0WVbiYXynNsyX07NFNKd2qS/
rYvOOOBchsy6DsxLqxyf9fIZ7p/PewbdGYRRSl6uoaFTeR3V8Vdp2zuw4KTPw9SaX7piK16l6ZiO
0m6I/oxZ5Rr5fDWb5HdUk3cr29pm0Hf4ECeHI1Wi4SdaLPFvBkecljQWgSWJTtYMiDeyKECuNWqe
aeqlO+gREbCVKaikl11U+idk88ewUTE50SVXK7Z9S/FYnD/ZggRd5LhVT0koeSEerSb6/NjO58XJ
OOtM1f+ropFqSoDFnKYpdtTIERTDq8DcCOjlPceYo6hfo1J/j3CRi6GgZpwJkXcq9Z4bY579Uhom
2qeqvJtNfDe/lOHRET6L+l/qLCMt+dZ7OexVSoUb+2OSZl9dt0dl/kEb+6njk+EB/tELxCbOtBZX
8xbzZR0yApWPyg7zW36vSHGzv0X07xhoxsQmJlSHcZruRYxhx0FMbxqHS9gMYkc/CGCfjtwEbcdG
Rt8WJR+yUuAwXt6nIn8Rff0kTdZR5q6rtK8eGoWhCiYW+7TOX4oA1aNBjaqnIIW7XYEnMO2VE8tO
3tW/07k34fS6haeOFK2WGG9pBrVsdstpsCagrJunjnie2uHgF8mtdBL+jSFoElBR7UnasnNkbymz
f8GTFzqNcNvzy6QzOzLkyKN0N5WVvNzWtenxEUgWtWG3koUhOy0CF6e6MV6ihR3R8s3BUGE+3g8g
h2xEdfhyrMD1laM5G1a7u9JGSlVSyoF12HENwZ1LNjJjg3OI/+k8z0388Apve5l0S6z/xUVQEaXH
gaest8RxtciL24uWhXL/UTj2Q6aBdHnCAs55NlVOa0d9taQcM2D89TnBS5DwmF3rnzv3m78kr/QO
7XESn4RpHaTy31Apx+2mGNP3pHk2SOxUQK3iUuNxf8OoCt/CWDzARgYUxUtZ3rrWZwGCjc1SjnTO
knAhPG62ZJ3gRArenTTpDTJRmz1sXqJEFi8SzefRCBKVdRZpVnoLNAA0j+yNhzeJdQnIOlEYA+0S
ByRvMdeSD5xcK9zCdBU8sxg2z1wCHT3jb+qv0/rADTyKIGThqpzz8mcHE+guPWM4YSOtBtghun+Z
pr4WqgFoC9FfhTviEIS3wZIIhb1yc8/Mio7X7GJ1gPK6kiVlbz2GUnd/CjaBiS0HqsI3Q+jWI7cu
t4GdNC7tAUFRE6YS/3F0HsuRYlsU/SIi8GaaFtIbpTKlCSFTwnsu7ut70YPqV6+jqpUGLsfsvXbP
EJRnvUi9LEFOCenVUIKVwqjEYfHDE4VBQV+6xPulbbSK8KO7fB7KkVYBTejwSFDPr1CTpvXS9xfZ
RfvLv0b0+GcyRWsAI9Iu8kaveRseGE6nZGVTCper6oOpgIOcuVt+BK/ijdttVhxfHK+6gN5dYGkZ
MSnekBPjydbTtwDdQs+TnO/xnMIZ6DIkRN14BvHB7ATPEttEasmRxdmgfEd+wejc6v6kbqV99ixv
q9W0dHYIBcSbflB4ChFwqxB0tnT+0XA4ENqRmDL5YDkChOQ3uyCpwzxH45dLT9jnrHaVca1XR/Ne
YISxt3xtbbIbSp6si3pdYhHFWY46YDoOyIFHoO2L/G98QSVAp4zvgjJ0wg6frx3tI5udKy5zX7TD
wQI3bm7biN+4dimCyEFect3z0rqJYB5eIC8Fz7mYNhUrwnRHRl2b8ppQHWK82/jlSirueGqQB+Dh
7INDKq8dxaUlXffdTg/2kr3PQmJpT+XoURQHLXNjVyr3qITQwQj4RrsCWh1fIGR4HpuvYtMeMUmo
hLxbv5h8rX/kwaGYLaCM9S6bE8Yo7Pcg4VXTSWGdHhwr67u2mZwOe1PAI1pV8HA81K6KcRq1B1vl
IH2Tm7tWbozqUfPsohkN7uVnobuGfRDGOSm8IDk3FS9hQLMOM0ec/Yanx/FBoHYvnnK8yQy3RRUA
GIOqzeeNmnfB7wr1RgZ0Bq3eRAas/PjpRvor240qA+NbN8EivHESIZBmzIaBj2IwWqJYR8XGtiX5
UVAqAgGy1w+UBY3+oBlomUxbRwo/FCeNwYG1NaAqb9ke2NlRR4+PBxla07TEf0NUOuc3j2U/IRCR
DnWTpBvc25V6MNhyRg/FX8eJi6ZTb7dVulEbD6pNX71xUHB5+xgiuM5ICmJxwcQs+AaT7YcoeLjs
SVPZ5NqbLZZt7FnKdrz32XKc9v1TZSQfokw5GdK610ls6hBir5zPhLMWrwEeNO2NSyQv93y7Tctf
Pvrdti7gWLLs4qR1zfI4cbsE/tFAQb3Nao+LGBUa4/Br+gxRJ8ReXc9vSSMB8TkRdWcvjW1lcKqG
X4Z8NIe9VeybxpWlnU0karrjVFfsZbyi9hlnbeM8l8hJYxnvvCE5pI07TeRmZUD29W0V/EzWUiGl
Xi+vk7WyS9xZK3PE9LJViQdKvLz4S7Wdpu7A7PhQTKdz1a51kCV/fBR8hzwnq7U957KvNPMEt4Wv
p/WGE9rfEkVSuNUdKjNwsOGWGWKunnv1MpyWMliDekX7xRpXyrfKtC7rXybZFgS51qsDwJDrGBQG
p1DMKmDdYfRGKXek5GQh62Prz5ca3xebg+ZJ4EdMGQoCBbFewTZyWXb3hnLG+aUc1BvWbqy0V8By
nWohUw0lOKMW1RnjYXBO4WN3R+xbLLy5Avyf7nMi/4NoaHNJYpbIFyUqPRVSGosLBLq44pYz40iH
5clcZdchVCdMTdmAeqtphxAzGDkRXtiwz8kdX5Xa7Pl7PmJLCvpFbTJPWaG+MZ/SX8QTZfJARVDA
r9sOIMs25YlY3LlreOvk0nRb5vo53NCUb/C91Dbx54zxe2mQ5Jwdcj2ZKqVdorfL+A30y3hBHCxf
M+BBPl1ybmq8sGysUCq8tb3ptYzwOOxI+TIq1E33YaAvlGm7mQoB0Fevs6Ckk24WgRDoh/CxwBbY
Wp2r1scK0RHmIxkF8yNXt6zcIrGzOYO5QVI4BcRukly5qpXjyCgtkk8th4w+3nWWmcZ6YCSvY7px
42JbNxwfK8AHyaVffWh0hYsk2Ad8WK9s2HAQq76XkVGNxHC4gDljm1LJ4ACuE1sZtlb1jnmiUy2Z
DxBf6qhb04SvDeUg5O4+EDTLfTgiwx1W1rSuMhxiDCYW/WH2bE1rBeAucU6FDJ2VE3uDdy4NryEt
BEAcJDYrFcVUt40+Bmc5Osc+osJzkXL6pHTqK5QqrbzUStyfq8ByQfKU4EcIsEg2qlgEb8zXqh+F
6LoH9xgFHJ8sCMXK5iRdafVBC88NFw6D7ezmfOXjUpRIZHDLncmUSubzYGnWjPhJt3NRq0mxGyKL
d04tyGUMgeUSpFgVfBHlaBJ0pu5K2eWtFeE60dcFLAJ2+f96ZcXrI889ZFXzGSCTvEv1Sb8Y2MfA
obCoJGbS4Nm+qr+SiNWERwuFmBUXj/4ieoZ6iWcmuKBWf+XFj1ytuvpG1EzHH6nX/W9D5g31yZrb
iduCr63xuHiIIkm/wtOE/IxNBFl/zXzawjWR+33CVz1doEWMOkMoUggX4iAld5O3KZYsVljHFbWX
+DsWGSY9BJe+b591ZwdUnrltu84sl4PaILhAejKwHzKUt5uYDX65aPHLLtjVDSdOg4Ghi8DWfQMu
yBIUa9dBRTLQ7gzIUpL/HC0XIZ4+bhrt30RaQYSl+9z94cuDHvBT1Cu73Y7Ol215DWh2HcJD7TYV
wUj9Xcv3YXtgjBXLTC5BKCEtcxMEBbV1Z/KmPTgu+jNP5gzfR+QWZ+29MH4y63us3R5HcFMy4uY/
KkB/If8A4gIR1fYKFF0W2vtNDRundk1/V9nbjgU3tTpKjemIHZOlZ89jIUuXOvJx7BsLlXHGmnuI
Ryz2sgYaA3YmdOHTgl6g4F5BAWPMVaI67fFjcaShT62Ar3BEYn2lPlaXyYuSWpzLk3WdMZCe+dJ2
LbFKcb9MJ4SRMBpuksUFv4YERgdFXWIB8LoENvUH+r9VKp8pUEXH/AdL+IJZcV7+oyiJrB+sFTx1
uPOlbEXWWeJ4SXmeGtC3NAwbyyRzCqzKumeH6H9hvV0KMjnORF2wPefxlTBoJ2N8w3Obih5xY+vc
k/gBAypcqi9IcGbPVHAP3qPmeaccsSsEDEy6VZ2ujHxXI17I+4NOlgZCDuLU+vZYhmdluEkxut+S
c50YEVyjFjWSeojRpLxNyOAnmL2BteEyo64qaCGBMBfDHmsPMbbcFxx33HTlicvP6uksXdBhAGrQ
icG92gb1MZTJqJx5Elx01oMra1cMOasAaFJz+cplFeZbCloqgOhiMv1/6c6i2yUHkiM5OPgn4xZK
GW5yVWOV9uj7HVkaLGQ8E7Mgzm1rrc3rQ+bLSw0PTwCFibxdTp8DTFGgPkqyLlgIRD+OWIEXIBUp
+B1OPB2qy5Tdxx7mrHyRSuISkNXAoaW5ZcUsS4uITKbaH7zQkb2gjHZiEm4AnXYoCVWmOUUbiMQW
3Ui1Nlmrmq18m9M8RuMfD+0+7pEqEAojXqSEU5VZxIW/RTYarP4s9cjwUk9n7MKURFPc5TzRBtNJ
Kxkdoa3MoDQGWxIjUTLwGIchJxzI3eWaK+RqMekSsuq3piQew8AR7OQr2SK0W0KjTYcguguMz1V1
GavzOAj6jGNefBNIw/GOzi681pzsRf6p1dM6H79S7NtoPfPPhpN3JH8qJuVBUmzULwhklE+jacFZ
lxu74HPulLWMvKD3DIZiJaiERMR89Sl1Buw17EeJxbHCzVKdJk5/vXu1VguZSPca4qOMil1WrxyH
dMTOgnDDuAbEAsYTkyYN12NtXOwUahAXgjUwc06tRS8IMJwOKRMfVrx1xyRbAogebISOAm6lV+dI
sMv65UNuE87y6RGpP3lN6kRAuHX1pUNwacpkmXU9sy9ofNRxfHcNs8/g0shPTcWK9f3I04tuACtg
wfjT6Ecm9n732ZXGonUY7V0GYFNp9ZK1T7Kx0LvfpvAd0ceGQMRbiuoY4qTpDt0z1SvGnYEBDGSO
Cddpd0IqVNESPjaSpWAUk+GJigQpwyZCQe9vQhnMLQu3WsHxY+sO9T5e+i4Um0CnMVBjTmfFzt3A
YeMiDU3G7qvPyTcbqANtzsRWIGUZcLPLzkpKBo4ZbH2IrkiqZ9eyrio2dzUDWnaPf03ObqjtVNfK
OJXMCcwVtQcqt0RiOwXnQ6sgBVSsKKtloNSUcb7NWAz1O4HckxTzuPIlmvGR5SgB2svE2IZmmuwk
iKis/svDYHLpBYfIFu8RVJfAMXxUIMbVH/ErGP6dhIsAIbDEdt6Es1ah7jYdG32Vaj2b/xk8txFJ
kvTP17VjYSaub/MdBHKPyZEWImqeBVKKQmSsZG0FlpZy0fMWo6G29gfGW63ZrbOofBicSsQn4WP2
RKF/4Hrr6Ia6jaE5XjrWp1LoP7UUXEmCXTumv1VaBgbRRPczG6ymUQvXgFCwerwXLW50v2j3sh28
ZUoSL/UbhbZeQcGdJHJ4G4vB2Cg7F+Fkf2ZjfXdkmsa5tunGdI8Z21Oq9l/rG5jJaSNKVl95bi37
McSeoNJqqrsmjT9KOdBYvcyhgsXB7zRUNqVNkO9wUBVIAvXvwJlplMWEUiiBOqk6v1Umfcclg/uC
FC/0G/h7nLYA1xWgdrFNwv6KdueTXct+YY5puw3WeDBw7K7SYz4kN9nvYxbg8R7MBp7PhqKhJWFA
LRn4gUzXN50lbYQEPEwxdJN5KwMbgqDRxs+10MDpnGqiBiKFP7wKZ433tk7qfQI5Lad2xWvPGhK/
7gqJo4z+fCTOTCflqusGIEF8jor6JuvhNS2sZzJAERT4CEA+7EWW3TRZ7Gd1MEVyZSskqMcBFvd6
78isIyrFHYLwF006rHIAgYwIIazVRN7grDmwATyRTYLZmsMFrCjpyLbWeWF/NBiyVcRQGT6ffmGZ
XP3ZXsrNk+qIf2bN/W9Jr8G/VeNc57YXNQYrHjDqh3M+GfGOlPpdaiPdHgTvL10bjEHz2PwbamPf
wvmVrP7aQHFe2AOnSt7tFRI3EuTECV+eYHWbM9qdpnPJcihWtG1TW98ABbGwEFgDqQuFU5Fgp2Gs
n/jpt7D8Z8KpuwgRcPESN1Bc3wDnH5VJ4r4xcw8iAPvDYqc1wcZQIq90SGkJQdIyGAxuhkDGKv4Y
eR59fTiK0b7jI9Xa9go4nawLCcSbT2+p0uNzGblrjYaO0sO12W7KwG81xsxauqL9mJwzNNu7rTC+
rvVt3fKInadjEfkGJXPG9ibKXVWw1bSyYx0a26Tb12PnJllz1jSclIbziBT/WMUvbUZBzmt/DbUx
5q+sjdxIe6s1bNgtE4qMdq1jUBYfEmSTNrS4kWLMJJB8DrmN0Z8JEh/JiiooZ65dljFzTFEIvYb4
O+k/p7iDN37ItR+4m3CipkXDyhfKk9u3BCVNzLXYEOLTQpGas07PBmNdUoBEDaJRKvEOu5RaDoQT
2fhL/GWMIa2aZQk8UvTqq0Q71vC5KJG0KocQzxLbnZQ1IyA0YjLRacXMx6fGXAo5XvpSvpTHnUKa
W/RrBR91g+2JTpnDbCMhNYM6yFamAWSCvFoploJjNkiK9dC/avtTsz9BnxE1vrbDe5l8EHrAqKen
z0KR2WWHpokQGuqrRgSHOuKAaVMvBa8dtGd1jrXUgRP5zTbOjE0OgqwQzCplksxqE2IsZACSHZTO
YRVMShvBrYSibVQo1jrQHm6AtoSDMv7A5FoYj0a0p0ILNpHxmeeokRuH0e8fGEwyd8ItXMM1USdo
OLW16pfcagjZQWMNAIKa8VAOL9l2jkrKcjld4hw+xJO/S7Rppw4dsSiCtLecro6dnLrTe/9LAS7N
CuJQtBO705y4sBHdhgxiThrYUwIyD33ilJUD65RtTIxsgJewFyzi+54xElhDoRkvnVoMIwGJLPpQ
32VOYHbDqz4YcVCAHcitNU0kgxYQKMvAaZYq9W6BP3AZp0xXDXlV8beJ/Cqz8dT5Opgc66KyaG9b
rNk9Y5C+odcQyNB94XFqXhAhuUESbss8ZyNBJwtq6qIz3Ixs/uvMlsd8uETVyQAwt3AieRsI7B++
fKoJ0+aMvqgTOZSGtK9YfxiZ/a9CEiRN9o0CxMe4L6sWkC+wa0cc0QT1FS6C47T0/ySzfxJGtFcm
9W6G0w4L6sFCaUncCVR3UlokAPCWcslhkKoFZGF7cAP5uwmPfhVsel865Vun4ylcuBBLr+qQnZxM
2yZTfZ5MRtrsbBzFuY1RDf8U3ndnHkLM/sMApAeS5yPHuBIgzYmQKWsk3QBW8yxo2jlN7+Bg9i8O
2pSAfslPoq/RIN+dCapE239j9WOKofDZYm3AUZi0oaf1NnPlX8FU1+w37IdPath6Uq6vDL/4k1tk
w1HwNrbphqr0TI/X0om0Ejp95nSmJT80UwHvorv8TAZS8p/c2KcxGpdtpQFRk10DQIkBai1u1Gfd
ly8hmpPRV3vyMAkJfg0JGmZVPUC7JFC95xEp3kzDIs4KZFaIshr5Vz11LxZFlOZb07o1oeZGg0T6
RHKc2EBD9gFDZ90zlpNV599q5rJGhmrJwn3slK+y+2i78Tgl1T3vppesRkdBGhP+e1ibyY8YLi0J
p8HwLtHGxRVTJLz84JizozpxBcX3mA93CKjSs2hlheUNnhlrnKBjf9Qc4F4B0SVPvk3WKRCyRrly
v25QQx0FboeU29AItR978Bk5lvBiom+5bRZV1GyCILq2qkMuLUmPhtmfU8TrrJFphnpsb+QJP1Si
GFAKngYpvbeT857Lwd1gDK4wqIP242WK9ScLPKRWQlWVAxFmhASdu8SiLEMMcu6Z0N5U0EqwhKFo
tKemYNEfk4XIXr5ITSD50bFDVpz54sciflWB47pixWPRT/BT56EQoAFjuA2zkHm6Q1u+9bX17tTR
s7arTRlov3WDMicuileIZIBw8s1Q10cIl+QTm87JcOrLaKjLiB28XKKtsqZ9NS8RLJ7hfv2BCEKW
LdcwlI+wtc80YZzo9qEuioOlzzqLOsCE155tfdNiSc5S01kYAn8NYhIvZH1BmFeCu6Atmnfosu88
vLYphg19eMCAepbE0hUifUiHoa9PdpU8mlJxs6LnKkVNVis/ZboMw8FNCh0xSNvcS//m++KXAglF
Y7fW56+bFHXM0wPatuKOsul71I+IEi99Ue0MJXmpfEhgWhESbqu5Y4NO5fqTv09GLrZR/gUf60pB
hL7/1JM6UgF2Sjp2aHG0V+eUCAOlbNkptAXhvUqVUyGUZdKLbV8Pp7Bp/40iP+uptMnN6n8pJdIx
5qNBy+w5HTTSlFamT/tfW18QXC7aPFtwCKM2hg/Fas65kh/1EfEmHL9xRLlefBA1d1ZBOmymBO+U
nR2oKwJVe5pTSeyVzcxS6rZ2MVcd/r4IxAE+EhyIdNk6B9IVNwWTzV7iAILIEKSKW6N8qdmnllEy
24i482Z7U/KZxXCB1L8Cux8UHnhYv6LbNNK+p4poyie4eaCR70nKpAZXXIAUo0EwwC2rpN+ELxDW
DQFi2/IUnFnLGRhyGsBFXzabGnuNzDg1Q8XQRGyo7PeKyZSEnW7UOqw2MExglpjpKpjxLS2UxuaP
YFhKhS97YAZLETb6HXgwmActSggDtGUJQRO7I3MJCYhLMg7kiyEjk0O3B7EUEt43YDDHW+OWMCNV
BT1CgUT3GSVIFnhxdvABVZB82XGbxSVJRoErut+yHlc90/ISEFmLPqtziJ2v2AaybdIcezmNKQR9
kiH1S3L2Y6rGvt6D9fD6JqAn82G7VVhMWDdbOfo2fT0hjqlQ0CkIHizy4JLC8qTiKrBiJd1jKM4S
VJ46BmgrfVpM9Wr0sUZjoIzCSzqHhAxYtsd2G/N4GXH+tjpicNbKSMx8DQwxDAFsk90gI08lFH7O
LYVwZUd4zWgQ5fxdb6ylxHKsUtsVWRVsAweUnPbaDIJzHHeuVDFC69sdZe/aPwm0ngnHynwH+LCQ
GzipMkZKHiOrycx+teDBnApp3prqfBjZfzPXjcur1d3LctiRD7Jpa5czjr6KD6FjyjhLFAkWqLH4
x+Talg3jYbVdmxWiMrgREXsNC5an8m/EnTsRcsWRqBtX5BKaY7IvMbYlOxwMZDVlLv/Ti3et8iLV
PAR6t0PXrX7gbNvoxe/8Y/p5XIqtpEbAn50HmEAqGESfAS4B3IuQOVSOLAfeYf3DI3HRNwf0jYsM
W3P9PSJ4kgOGx8aPyCn0upQNyNXPuECeiXNHrTGVR9AHEB4Hb0a7qsmuM38a6dKKLX9Six+Q/53u
qeeu2v3DLlIp3/hjk+hDYINL4jN5uWoD6OsGnIkzcVOU5NTxhMua6EhY2THEVIGds/acgFVkJU6J
PTwAOCFjKY8Mj5kuBpayJy8Z1Q4ShZssNS5Yc2rYr6b4bRAnZTuLuZghnrY4T/b0f9mdpl/c47rI
XiMSWkW/VVEHcN1B8mXhSlhbYmlOZ5Nb0kHnaSI/YAJJMd0joMijcSUj2a/HZ8P+iVqBZdGjmGne
6R/odJZCjxJIFMJaUmWZjdOrIlmGoADJlOJGYRZqVC7AFMavCqJs7QT/LoGTps6KKOGsBFIy3J2I
Kt0uRSlbvjsY7CLjJaHax/bM+h1iDY+SGk1SMh1CHCYTTn4Bwa3Bct2ECmgMLho8AXBd+KPGKgjt
zXygELO61tB5VHK/tRGXMF8VkAY0+Rz6DtNRtn4caGGNp7y3XNpwsohq+tGDj0ix6/1dB5pdMMEu
sPhN0BQEcB8DRagUjpRbKM3VA52PLpteUzFAYNzdAMKzh2EpM2kSaPCmgq1PANWywn2FzHNU3RQm
jIk6R+fn5QRoFew7+irZ2bDQbAHwAjtswGQUVNayCDHjYEr2pfcKWejAkvpqwnyNRhpIXLScj4zB
ALUlm0lmKYooV0FA4fCsDhkTIrdFzrkJQ2AKEWNBTBFEexXwDEYwWR2uFDNGl5sAlitZDwQPPcH/
60NBbyImbY4bNUwNErdpiIzqiTiJUBD0ysdop0eeGGuaxm2OscTX8426Z4DGmoxmZFOyjJmCaQXo
nRjhEj6ufpLIrYVZoeG7GUdofYBq+jDx0kTblryFxGA3hniJh9aVFNAjKV0VWwg/hE6W9qtZUxqV
8R5a08Zw5n83EzzhaJXatsc25fT6fnbskn69axXMiAFRFkVGbkgPBUUmOwt5LJJimJjE1LJrgyeJ
qWU9gZxW3ByNq1C6FTnnKx1tA/oIl/AUvNbVgj9kjPK6DSsYo9KKdnILPvQGGWQTtuiLeNKHfeTB
yp5XvbH13oh/acLOoLtasxSYM1Q3PxtmzNz5RfrWYOmqsxn/vGT+h6h/XOkZ/vfoT4DJ7CuxkeR/
VUL3Zb2NjI0AA27ynxpGDjdZS5qBkX901RWU4f/OI9QxJqBLWacPpxYlhhx5PjYZ+M74X6ScXewr
ZliHTrptPiV6rHB6C6SrPCH25QmMYGk/YhgKkmtuvyftxZB+Ax+IKRIYwyKf7F1k/DngIxK78pbd
3oTbVL1mzXsUXfvwpdb/iAxP6w+rfZXa+8TAVmPtWktEKUVPUJC2/FHQk3doqgZWKhny715cDHFU
ou1APeVE3yMabeCNuoWHYysP58C/gB3HQL6I0EObqA3VBaD3/o6wSksvsrhP6iuN/5k61PAMdh6M
0qug8xvewpB02Q1JxaPyUAiT7WGTWEhPS8gPChvbzv5H06ZnbpAVWOHapRNzBSGMjbp/bbDjlHN1
EvGIY+Mp/IqV7Neg2s9wALcsjWx4H1b3FnVQZMZqo40qAgAAeGm29cnlGNk3jAgLsolHHtawEBSM
lWAe0cqjcxnIdTEkgD4ORGkupaAwEREnlGD98iH79RIL4UZ2WNkmbBKZdNBJC74GhxGjmlz16XtW
CAMMB+PAfaUaizp678ZX1wC0g8mS0c1ZWDjzjkl3+pbZNLLniVmY8sAwZ0t7p9iY1brq/yLzk4Fy
17Cones7i+mNjbAX0QzIbKSYqMsRHU6iRHcqlllB9dEZSF+N1Wy2jpPTBLqoV9cAIu1pk8jM2ylO
MkKIeGT4RKr2R6CavJhDHrwN5TePXMl8kuDGpf6ZBkAgbkr0O2l3GUW83v0zNMjw+p2vU5vesuba
FX/lCFH8bNteaq8axi/+Y+iCTWJgJubR27i8kXS8ivoQzPGpoQNmBlA/swrpVbBCa+S3OHwv1kF8
t9uvDHEMgKIe82bbJyChqC52lqXzRR1L0y2Vd4PFfVtcc2qSlBLUEc+CeiDUloU0ol35tllim0ix
CTBamMaV27FvLkR9oqMAiRPfE2Akk/xeFJTaKJhw/wQ9am7nUvSfvcIeO9s79dkorhOKNjuA/8Es
vMkoOVW2uDgUwIYExSxl5C65JCar6gqhjflhIA4vnI5cWmSSxjeR9EtgES33bpoyjwzf7OaLF4Qx
3PRfubR1sq8KFVqtPQfnNwJFUbASCaMfJlKrNr7o7ameu8fiIMRFWNdA9xztFMYX/pmEm6DYJfoZ
bf4gIcCRAIUjK9Tp0jFcc/GgibdmW5RestijaoyResaDhxGIGd+0buTR04V/tgWtaNu7MVpTq8c1
WUin2eQ3Nd5gZY/5/0oi2U9hxY4b9SSdKL2624c1p+54BMIAJJ3sifDWl9ykE5ZXSEtKPB7UyN6p
MdoM3dwNySEYiJ0bP01V2VYgIQjG2oieVkvRiBlVSE5UDiCegf/JhBMoYMDAtABUNxQQiom+tX3B
pphup7CRZ8YXqPknQOE/ARpQP2TSbbW3KFKu7Hq+9LTeDrMlCz+saM0NT9gyFV7EbFNm4GQLYG9O
sY9OTa1DXorOVk8KR9igGB0+1Fq5IdXHBTE85UAls2TcwP91u+QRaSprSohCRcyAM99qfXwjqnM3
9tJOm8NFg2GfUFbldrdOZkB7XRzGdG7WOG7mvJjB/ih4qJkRpjsxHixRkauEXaOPX40evJFueu3I
r+6xmTUmOjHV35Lx6WaMr1L1R0LI1pPGCxdhnq8pk+Fafo/bytzlALP8ONtOieH5lDgmzEkAGejR
rR3geym0vbhuPY2ppaWGbuCT4gJ2MKTkU4kaKRhqg8jRWhyWks7qqZ/c2PbvhokTT8seqjpIC9Xo
LKzPXtCyIM37/jFVbCYDtv6kiF07jR+p5urDnHmwYcngzucKQHjEvpMd7izm4nAc1v1y7AVSkRqZ
LZFN1GXKb0kSp6HOPUr1anooWeq10NpuP+e6Zj5TlTSo7pqkH0zRbpWoYgsnQUbRTrxIL0YpU7Ay
XHYyDPapOOpZ+dXInTuBTZ8dl9m8MJr5Wr1BOzw63wKi3kiU1CJoiCrWzEtCrWuR8cBDYDrXGoWF
D6+RFhyo/gpk+gF747VXethUf13SnRKNNeMQyn8dlDpK3hJspixln1PORarbXxKlm/RrgvOYyI+q
AH0MKknEs5UIg2M/fNvVPnnPbOnNQJzno16r6/KMl+krwzZSZKR3k3/FKpC1AE4Jo1F+BgdSl9nx
oquIxQKzCH841Ypy0nntcH1OvdVfGlO+hOwJuxi6SHlXxfRdifCC4eOrfFnRSC3Kuj+fVRIgPU2/
fYO6fxg4x7QMuiidNfuevW6PtwbKvmU8ejty/fZfAi2stKVnI9sXvUpvBn0gSoG1aaZ7w8FiaW6N
iTl90V0nUzvDlTyYWnwYWf41cGAbQVaovKuY8ufRdPDraVt02Q0qj0kYbkbAuSwFDGuU4R7F4cu3
WZsKgcleZWacg2vPaOWsXF3jRlmXQ73WiL1wrK0GYzpFRJPG9rFFyxtJwXYgTZfIYSDjPtETEKn7
grUoLgMOdhAbF7klCpRcesGDh0wtYOHtopT/lGTjMN/EoT1pP7kP+ClnMiVYGBRK68YBhbD1JsCN
1Ml31I3ehEon1sFyRuZaK9rN3BuGQF/s6WEyZTXY5vKDjFE5yGF50XLlaSfTcoofZiftYrbrNmSr
MUCMry1WiXzVrK8YSBgYcHIDIlxO7EPBdIKgcM3MOSNisu6lo+NsZgBO4DfGo5URQRXRmS4AGDKz
Y6/N+7iFgPlgN1zg/advjjtgu+gglXXYCndqUBHqCtPDL306D+hHCSVCnh3COG2c/mr40RVO6Ams
ikvEpYwYqZt8NKwIoNuIOMgQS0YmNrZEGUUhMXSvOHWQhpD5F6cYaIB6alRaMWh2BM95xpAJHooJ
abF2eWqrbg4ZNOSmL231EvNLM82Lb9iXtEW9D3pLTSQE7CyQX6YVXANKXNiTO6B1nzE5d20ZeRkb
BiF0V5XKwwhNQJ3Rr1LupRrtmTVOnh9Zh6L6bZHyNqWBXSPdNY6DFwEruWwe7UE7GK/wYgblSeUX
SLYraQnQ27WrHeKUKNWvClVzAe5vSI33aVSekSx9BkN6CZppDULOehVjcjKaZJsKFJCkchkmAzqM
5ZkS7HKjftJI6iHMIi9C7kXT30EEs97UYk03xL/lN4BUAJSRNYNLCMFSfpksb7K/fA6kPNjq7Y0E
4EI94j35LkgYrA5N7yr1LooApnE5HvT+bco5tF0QplEyV0U+RwpoAv8WVM84/gkBqRn8arN5Gh8h
H0PhMh7CXUGL4OgXNfNqpK60r9m6aG6goiZi/fQfgf2xfFO0v7GMFlF9ieOvergzeh1eSn6esg9W
IAPFvX5rLZfZGz1f2b0sZ5spnlA8yd5JrVeA6qmcpeUf5fGzx7/JetXKPxrGDXb7rqlPUYM5pMDD
J9JKv2CaOM5+MVwhe/1NiDzo55c7Ermj/0urn7ZEfPahAnoq1F9bvylctijQZ2vZBtl6hVwju04x
MKu3WnxQZevRG2nduMsornAXWvI/JAisS7smXU/zyALlYIIXsU8pK8t33nwXHSDR8TRDk7TTpb2V
30wL/+WxJTEvvyQV1lpMNzXdUuH42Jz+8Eqsp9qDIX8iUG6pQQlPGu5cfqHGpuyFgte+DGiRUn5W
pQOMjWb6Fs2+7j6sfhdQ+DUcEQz+JFbY/T71d8N4Ap1RIeRiE5kcW6yweFLVv0HwUU13NX2Cmp6Q
EkYHqz0W7UlxAqyx0UKz/0W2vUtxM1H/+iB4fN1gszqzXJdkGLKeJ70HWXoFE3UIb5Be5q+Xy7tQ
vTBATwo6MkGLVWbQ7w/UdzLGVf3HsNl3P5Xa45X1zl7U+xLwtAWa5D3I/+PozLrjxMEg+os4BwQI
8ereu720dycvHNux2XexiF8/l3nxTJzEdroBSfVV3fqn1ecCmXic3m20PF1ROfbhWbfdwGzgiiU6
++FsAUtTz3fBdCzDvUUPPZ3Zwylxn2J1z4a+IMLtB8AevoP6r8OxD5yF13/lEIada9Tee8uO2GaT
0GzCE/ylbpC89Y+vft3hpSmf6HRK6lcEeyf6V4hnzS6a8SL3gEJ5DaKnwmKoJD5L/y7m2NxF4PzM
V+3dzfoBbbjwYbZsYJB2PqHMV26aJSO98eIMd72Ack+od2XfPU0Gi/s5Wv4m/m2pLhivKo2qSm/O
g0S2Ve+cXmLnMyPS3HHHzQjsVYFB5yEEfYXOhczz4A2fhtl8Oec7RahAgyRibHLjzPnGK3/W8/b6
nOCHB7KJSGGuYX1neNZDdU9H8PhfZf+VQopZF7d7i8df9BbiIqY5CLdMuhvLu2LeJ/LfPL+H4icT
vzJ4Hri8ZiR3oeivIZ7d0LmZckT+GifAXc1Wdpi8mncR3VrQZuQ2xYdN4t1aHdFEGZOr8kC3HHX0
MOrT0N0XyyXoH7Vzr+S97F7L4hr07xmGrNB3bwKiJ0740udXgO+W/xDlB/6n4MHokMyofqMY7ID6
UFBHUujDDlI6DCfAP3eJ/GmLMx3tNhZS+5pbVyNegDxzRGBaPZOMe+WttwmcwD9weEtE89aKFy++
64hZO8We0Jbp8QXdyQnj0VsS/4buMwKKJDg40GNUfQnUJo9ApYfmZjOjRFWCm/vT99c5Jn5Qv5UI
pSwCKnw24X2T/e2XOxdujfNetH/XG4yMqb1m3xzgqc4viuJEwMLIlxyxO65uhuI5ds+euGvb/TLe
M2mbCZmL55TQgIqewvpc5tfQYOzZdsM7VSDgwTHGXRwGnZ64BGzanZMTPTD4iNBrB1IG8/24ggsI
UeoB8/e8NOBQoPUUUS23uRVLapz9NxrtP2KFSxkjw9UsxOpM9JFwIIhFiueSaqO1d5ljKqXTffBU
WvK1qpIvK2+/TZHvBjY7jul/Anaa23D8yEn/3TQCDUMxXOzp/V0okGNIb19nyfZ4Hvq3sZzw3cc2
xJEYzLgK1JYSEXq0S0qvQkmXdpMFu5KSzlaXd45oQFE5gNqdGBMsQG3ekdbKGSA02RbyvYdbd0Wv
WdNP3jaYiOB1B27i72qvx5AeEaNgyvIL5YNpWFKsqAN640kgSbz5s3t0AiSfwauRcT0yGJmXcZTL
fGvLzVcepK5PbPSjS4GCjF/9YA3tVbrDNpvc7f8DT+o2cAF2LaPPZL+UGHADnSQoHJILbYGPR5oV
svgy7LvRPhfUqCDtyqutGsZRDdCZxXC2auaD9pW5h+Pq2RD7/QzBWBvc+YWFfx3vOC+Gv42GROyp
aN7Odar3euCBKFIOUM0S/pSOFvscqlktGOJm1kkZJwXH0m+HtIQCYUsik15iuIef5tG9lHZCQWPR
o1db1q3HJophaclukFM6fZksDEwyAs5h9Ku1D1ESHlSl6CnpabJUiLpj265kn/jPQMRbG/NZW+RZ
upWN61fVzG6jvqgcr2Qd8whZ328o/SdFOTfGJdaLqaVpPPwXIJbbFQA5H7RcCwCX1z09TRnQJavn
p52YX28CjmyzhrwczIb1AXoFjSbWjXEIwTC1v6StZ4668347pSoqn/55ZbFSOhprM4x2clqoPt8X
U4Pru0Nip7ENcG3aiT1KZ2W/eQ7YzgUfwuCLS+LUT+3UNU8OFzhjZXCxpLsmv/n2YdtQ5dNfmJL0
57Fmifc4dI51DtvAAt2Lk3WTaFIRrSxeKlxBffexEAhKXN850I3IU9Nxtwn+0o3p6/ZArdHOVAGl
XlO2ZxipMJysqt+6rtMRjQ4fVPa+l85vI1AYhqAlj4gswHdWPblgQ1BZjNazb4UPYFgqAov0rlVh
da/KtqUhczxEzbteMFUGCuRoWnrVaaCPy4zKukthCkS2mM5ZytYnIQEM2f+2d8mKFUGGkTxhqS2G
i9OZu3z1PthjhN+06Q6exQk+bGh5L5G8yb4wm4FITxVUm4hd1GfwcGZC2XPKHeuh7tQtngm3A3LH
F2Z/kMhbU6rsYRiWP6ovqv2i0oNtee5WAygkF+8Wp7AK5SEZKKYqVUy7C17OG1PzR2Q/sydaXFDL
wOA8w55dlOX1mFIduWsim1x0EH/MJTkoYEYBrprMfhz7BSv98jSj2h2KhmGyP1h/vDx6YOMVXeZ6
AsKiSY+UqcUYQzsofGDOpuDBBAAIlhq0lgiDgH1VcA7oxGIPEl/hsGHM7+sLV7W9sdIcOn++Zqul
90i/DNmAvLgbS8ksIyNGkIxPTpVtC48Rky8zsU87Qug5VnLhEVppIo/ArE2tS83xSUc3zTzp7eTA
w8CPu+1C5K7JW4aNO0vMxqL+7NypuKlqSiU8qyM9g8sfcn68obEFs9FIF0eFFKaoyMVuisBrM3Mu
C+uYtRyT/DGE4sLUKM9w1MuhA6vWRnuBXIdVmrfBKyrGCUyUh0YyI0vGedNTxkENYrrrRp8URfgw
D1jke2XA5GOtAqQ9nkZT4aPNlo80oaPLApO+R1l5zkr5ypV2YMv2i/IMcHXxkEfH6Q34vksEoX4A
ePXhZz3jYzWwE3D+RRBm/JpcBh08J7xVj3nEe5xlpucGSk6FsCZUovi3FQS4esNUcsaCAHpq2Hic
fO1BPxYlEeKsnKDHhY9hCdPNiohgoVvwcMegWNApvRva4C3TyW3kWhd0NyvgKR3Wzcc4eS8ghZ4G
QnR9Hm0n4QjA+S29ory4cgCf19vhdwHb9+AN2bl2GXxZaBO4heKHvmQVccQ1FePZMPoEbPGa8cze
SEJAsXR3tWYioEx8K6YEMcngbaFEnpesI97IKK3Q+QsUf9pI5PKtXPuTlorP0vmekJEyI6muh+xA
y3C3E938u96n02haftFCYVZ3vUzdU+pCFBgocWnootuowL8GMat6UIyURxfw4SVw2w4SJIkPxhE8
Tm5cD3Nwn7n2oVuqtxU6D2EZr7dtz7vcopojHsU2TNfxFH6zJUEZ9xcmpVg0nn1o0+Hss931xb8U
7jMGHyjpKzsvK72PYumKq8aKOXv301Kcw9x8J/UgqGtB3xujdZpahPQulLG/h5rKo5ewUG4CmojO
7N7ZyXEp8qyKWKRfXarOGm/tpOKO33dhS76Os2LT/pQjOm2cNHI/9RcmuLi4e8VEHuujbKNHI4Ly
iJE9YIWk27LcmT7QPAwZe49FC7+vusrWZgpJc2mYwpTKZP+Q4uqFzXWnPR/wvK1fIg0bKYH2hd12
uA0ZwWiXKMjK4QT9HE1MH/uPkegJg3a0zjsMTA+aE1cQLJxzub9cFpmJbWHYHaORkztNdO62KsGb
LthdTfbLgYy18xItTD8jl1fTEu5zGtjJrTPtNLl2EZBKCjSdYo1HNo2hJCTJnrxce/VmXkehtXvj
z9GbtTib0eVhOiQUAQ4Sk3Vdk/nzDeuUIUMdcB9HrvdH2ctjbXmCs7G+NaL+aOn/yOYRz0hCGtd6
VOEQ74HN85Ix1TXMwdUQfMdOuK/Bz56azC7wg76MUXH2NVGmKSkVNw9rAq5d3p2ogxuG38UqJdtS
wltxRj4V4g1jf0VwgGo6/FPcXZX1XFbAC7y++9f2K2Rn7K6lkdPWYduYWRKbEVSzmq6vvPQPheom
xBvoszOB/SL4SAMB6og4DHbZl3DJSOsiM0TorNs+zF7SUtGzlTYfPb7xbf8/WqQjTexs7br8NsS4
4ikDnZ4whZmU8zNY4Ysd5gdRs+cUAZsDTx4ynrsAXZLPfsiePJvLMgzxdw/+VoshIzz1HFmT2rTB
a5gBB6Xn5ccEbXwyGowc4/GVzxyRi8qRRn2mILxIVvYg83BtwQM0PweUAzAHyXyfDMZYUMwaipAe
Fve2GvvPUQ/3RfaKtvuTxOMxtcYT7W9HH1eNsp+dlsDMrCeGx35L7nj48bPfMHcRvgZGSjUZ7XxV
DUJaQYeg+CilfMVCwZXBe5G5JB2LuuZWzciL58BnRUl/1ghsayTDA5bBPg8Ww9rcdmF7mz2hBADN
jIrGxJxjtr/9wIG8FbwbruruZh+3ShbrV586eCoIkG4I1h01mzyIMpND7oRxADPI07i2EBfQVEwD
pTCwXNTk8DtY/1o1cQhYco72k7etjfRJ0RCJVTjMtmWRP/gRymVW2i6/qa1N6Yu7xRvx7NiU/Hk5
LqOGhTzLOOQz7qX1hl5dz/yAnSIiEbsp5TacOLGRRF7b0eISOwd2++CVXJfm+ZDZqAthq+1Jctj0
KAqPSL0yb57XPhXNgWV/Z3fTT1DA1Y7v9QKIZZT4MPU4HEXlX/yFpvA219v//0S9fpmlzq5RZt6C
qebUpFsWb5fsfInlYI7A7YMYZ2pjf0xL+BkL1tkWVfwGnXYJK5aKlmCumfoT9hcuWH+8KwAXO7TX
qAafQxYRo7Ys8dxXxGhcU7H/ug4W3ru4H/qNYzevScPWLm0EjaVF89L2YIIc0jnNQPmgtDLaeQQJ
KCuHnhFQ+1mWhMpqnb1Ijq34cL5Kw3E7+Q39YNp3LsDDhNNkT7fTGsCCVVPJswzaGUpUpfb0gJ96
a5jPXpMQXR9xdXcSLTPEhpFOtxC6iRg004u9cCksWoKDXSas6R4QEkl6rzYj0F172XP4XDhUTN8R
8nyc4FpqeRQkFnY/mMMVya8hforkqFBQs32vygwve85kOh0xwQLUCOSrzu23cCZxU9HR1Aflw7QW
20TF8N7zjOKfjedlELyRnnnHNM0Oh7koAIDrZNvfXrw62Ht5m9vJa5agDc5xi3G6JswP6YcZ72Tt
XU6fN2bEjBPFz15uvVsRCfE09jDEOUyJWy/49mN2U5gwsCJpwJpzBPsEkWLTF3F2UAQwLe1fYuiP
CBC4KzsVhjcmXxM5ojra/QI7rXmhZXlju8tn3XMYpbMGTUeeVTUc1DwBLcwHZztAicahjtNU4bzB
31hBAsgtYnHQv1+cmhpOZhGatejDWRFp1IthUBY0J0TBo21lvJV5SDw+TvYZJGDcXkG4G2tzafqh
OpdNy0OYZ8Xc34KohK8gUvLYJikv5FAogO1OHhexyVAguhw8K+1UAyEKPzmOS/FvdtkRx5L4ganO
aTH9VNRWbsJW0CadP+RN8eyIzt3m7hteqz86bV70a/nArmSl1cDeNwm2poDGKcTK/RRgrXZDCgQ5
4T1hxvrN5yQm39+96hbhtvC2og+ATWf5yoBmFUBThm/3VfnVjeiCvcn81wb/1pJZ/4IO+7Q/1IdK
4LRYbFb8hsqBMuUJ3Ux/nBq1lfJ3sBGdNR17LakpGTBk2YadhUfzurLovCjZTY/waZG6LcZrbtju
YnEvK2iwk+Pdev2sN+esS144roM/jdPkErvePmgyATeYGEHsMhVJ9wQFIWbRHoaSUbfX0XNI0ky+
2sFfM7w8tMO45Vs4oJYryBJWS5HloGLMLuMWAuuHLethH61FiR0Jw6Vgz+EOr4Ob3LLI2zFWhTFg
2Oh1nsZIC5qoMKtRzUeaGSpFrQNc4dnuj+mIzS2EXN+VkTg6RQLHStP4FIEZXs1xZEkJ9uhTLzG4
WlBMNKeWqU5J6vj6abH6hwZbn+VSesDODXGr/JepEc23vR2H+GfS9ldJ15KjJZEA+CdZsbw4ynkB
HsuRoUqIFDl4vvzuvh1BncmUYHxBoqqfYQta/kJ1rFgeh4JdNRWlDKOS8OhynbBVtk4WRdn2DEs4
Zz9XtenXECfvnOb4N6SaEwbrqLbrU+vhjrEcCpKTnLVvWmku9T52aDkxMd9rwtHGAIKLHsnPUvNz
odv7zFquqxGvj2d+Bg4D2ZAnp9R6aBs686rKP2fx8NKF3O+tGspbmrI3tXKZYgcBhpl5tm+qBttt
kafsNEIgkX6FqaF1Zv6ZdEy1eXBkZXwP6brTlve4rPWuSiTPJAyJDrCst24neSRUZNgErQiB0D07
e24strU0kxUYPp5FmaR4+pNrunoNiBrlxpk2wfqdQrJt2UibX6Ss0w9tZTCRSj3upvCp1TwjdOtR
4mC/BzFLkO9+0kpE6rm9eHF2Kefhi0cMibWcUAbawZE05BFD3XcUjbd1HMSboB+vvBfJYL2HFIH7
BIcZkkJiJD4J6KZchUO28HE2c0qKC5wZ/UPciL1ZazXK5tWM1aPuCZiktkt01fmIEpujl+KH0Xmz
b9v5JaDMCF2bp4vhYmnq/i+Bz3ZLB+Y3zsuXTsPuNRURh1RQbbYIdjmZQtkupmBnjU281T9NXV9d
S538wMK8U1P7Aq3vUeG1WdMB/caOPNxzdGJMRcBpc+revVQsZy2ICVcTSAawrlAh7BQZenrUQXH0
m5ZgYcuOfCjXTOxMJJtSBx/H9dZyo6/QQyAK5/jJco8mFS84KX4pvlA7M8GrD3p6Aj182AndJjc+
wokVc8SNwhk6U/M6kNl/WebvQMXM7Gyk4XwtDpmZzI46+ci8lGBTUy4IzEjd2pnpb6ZODOhJjioz
xlfWKrAXZQCdw8a+1TbCbKoh/JMYzU4shXlb2Gof71yagjEPspVoqFFxDTDUCRQWijCtGxl0AS/7
Hl3p3QjtfE1j1mEnW4OCSO+t9N+cOH5E1bqjNPhSph7rNc8YROatBqM0uyxL/tD+dqPYoD7/7f2S
ggie8A4T76KD1bWeIXFr4/T45BCC2O2dp4qyPgI46Y1U48k02IT6nvGII3kGs0NdNcQNgAdIkwrs
ZITjZ2NbEeRBmqAobiNbwGmmKLKHxPKmc1es7Jtxs/jmy8qqDx+dSHn+SSnsggvZ1xE3OqKp8ybS
4Su3gzeZJhv4gTOeJ25A1QL1SfFU0+8wri+xAJwBP/rTpjaXbPF8i91oi6b6WWBz6DE8aSKOwsup
nW1DttLsXJYhrraR4jFsN/J5spYHnxIBDtAgqeW61rkHNnIjTJPU21d4cnqfOoSO2gFQ+OdIZ38F
B3+srA4FUxPTqVAKtVOUhY0lFtcyyktaztKfWeSvQS9/VcQ9yKm9rwj0V/XrMCii5uy+xQh4ZtBw
IdoipEtj/UCbCfyKap2Jkv1jug9p1JEEOHxxcJqi3IWN+0IelkwCvrBqgXlAdisTFDmlk3vOeKf3
swQnmRBRVNnKKqRZ0aSE37QPT3P1yNDm9jsvJM0wP4QLbHY7wtbWhHa9p9d0FZ6V2An7dy6HNxmV
TxXN8mIUj6CIs3t3ovbECuC71gYkat4tT24SoffEq/oOfzY5L4YlCrBsuG3L6N2by/cow0hqIiTA
FbRXxjmUzKT7aCl0KgLgH6SdefxaYU+ugh1mlmH5WObsE+C7Gw1/l6Xo8Pkzj6EZdqWQgapxKXt+
GLkp6Rh5z9b3LVQRnS6QEd1z2Vf61WU+49dQwUddY2JtaP5p0ZF2XpebbdgwP6k89jyND9O9G+pu
/QG/jJHvPaUepL5iJj8kLai57g55AFLbXRYmxPkfv0UUDFRwHesGj4UVi23iHMcBcmcZ1vF926v+
hl24ONYufq08I01fYUvGP4nxml6y9DhSMMZbyfUZua176iskSoPDGvYm80lpFKBLjwg99lc4SDQS
G7aqVnVj5zCqitm4WFvPI4ZfREu8yxlRRYRTXtpuOypQ4fUowpuo0R0Ts5wVPd23NdPlcAwh2Alm
wm7JX3c9KBW0kcw2TI+Wily88bazJyA5J8UAPcr8azB8VrX5Ems312SB9lvkM/fKv9FIGydvIbYF
Y9KS8sBj1piXWpC+HGYcamEBc67yAhSQBgXy2Cq+gldXyQ6P0NL9TMo++wBXnZjhiRMA9c6A1liV
MucAklIgcr2PSv0RybLYFR4DhMqiQH7hAu2S+g+Mgo+6HsFUDegEvCqNlbCBHeI1S3dVVBSgsBGN
KjtQLp0g/bwwb9iUlPrGvjqGowuQUgEsHPwnty/k3gsYjlpA3wvW0I1TkK+z76fOdfaNooJHssOU
XfeGiZ8iGv1i5SQZ2uWIhPynCCS4MPJmwdzAg3MYiTrVvyiazq5fWWwqmYiPy3Dfc0SYco6O2prp
9QtAQBUwVSBlEAZJt5TMtZvMGghQarFOlkeauR+9Qb63MRqYYwG2i4ykA9hpz904nwYJChi+a7Wd
f8s4DTaY+iM2dA6hLUaM1qvVLPqupxObqOh86F3riDB3tYzuNx0aIrF7+gGpLNt4FtBul9A5d6Kz
E8H0FIQulK4IP3BgnL2bLvrsllgna0Zbe7WaNqqBtMjioVv4WcdMT9FkDnI4wPi1AjDdoofXRAiq
H2ka7cKafkvZ2ijcs7XtGB9fHI20U+NKaNtzb2jMLOZxPd5yd5b4PtJsYv/gl5RVT5AwQqqmyrZG
hYCa5ToMUebgvrBdQvIeHeBxYr+UFbdpwyayCNRIRDZ/7OrIe5R6vvFj+kdljlMaLZSynADHL8Vd
NJJymmG+V8FLkoHcNWVebd0uyndTQWZhAuRiuWK8+iTOTXqdjC+OvqBl0UdkREuS9tGhppi9bohr
U/vWY+Y0RwUFbSKqfk5M9ebocjwVsr6VEeAZ1/Jp6nFcqipme0eBBmUjhrFW3FqfKHm/fQm1UMnm
y0pCMFJt9KqAzqAI8GLnHV24mkshnQ3MUhFAak//DR54l8SW32NgU36Nr7OZCNJgMTBBBLB+SM3O
z5bjxEGYsiYxbSoCCGlo46CGN+quQZ8CzC2mbyIfPKq3WJotCvIKT3xwIv/bZMsMphN/+tIy5Skn
qmU/+5l1Qnx4mOCo20Jj44Co5uUj94HWJf7nnN3OhmXSTaYHOL6MB+KHofdguIY2CbIxBmw1Mtdc
PnzTBtRCtW8UMMsNrryn2iseJ4suGTtx/vayeaS3CpWCF4wlGz2WGW2E4gB5CFhwmK9D7mh9eZbm
K/XNU9JjXdde9WRm79k3y4j8BYtmks7r4BcnNvDMrUcSlS3OYr5tFt1xMoewj2+EghRSXctjO4TP
3fhu0Wkp5XJLM4m4QbqDaQHgbFCouzpYxmPJsDXxqfDsJPGTBmKkcMwZpSlmSk9vMOoip1G6eAZJ
k0iMKrYG6mYBhGKZsQw3h3GBpyduNNM2NxpZMancpit3mM2hBpCWYd+m95k3BCBMR0CimE49N+UC
ktEp/yQMj6LiJw67UzVk9y2P4v43D1m/gwGtY2Q21VlnMQ4a4a2AK9XV25xh+YFdW882CcdGbe3s
3H9M0/JvVMbvTAHhfozMdkO8TtE+5kA/qoV5GSoZ9rCYbyHvIir06vAaWoLnJ5E6V+wkPs2Ofepc
3S7169yQhbRhTnf1az9JD5cyHNWQahKX6uhIUVvCmFy79d+C7E7NHsjXE37F+S6DuV9iV3JwHsXo
MDmA1krwXwWOOGtv/PKzS6/FMCLQEWYlADOwZ6endZsS+aFTD93229Hukcr6hBscG9AyQIROE2cj
1gdTq9AucQDx9ZfabBFbbmxQ/KsW6EI+7znUTRxNO07WceptCLG6uxSpuAxDUAMMhJv0WFFrC5MX
qVwOHCuRrZhBMfuGiYqT0JsgRbIv9L5oiNmMjAJtDtCEnbZt7Ww8vC5lvvFbpkTNknxrHxm4Cg/z
sgw3pkDKo6dh3LCnuU4Zsa+cxnJ2gLAmE0pkMSsUVuvT3+QDILPWzP2hC0MWbXlsrY+GkGw/BkQ8
0n1DKVkB2C4fOKA3+f3ayB5ilJ1tDk+qOA/k5Hi23XJg0bzH8V2M/WCsPu3gxUcdLdbOVFVSTJSy
zuGTtkmMOD9xZcM7Vu270oPL9qUO99KtiYvC84xGh/N1hEsmjPPd2qu6lvtJUr824BZjYdKFB5wh
YAINKDnZF6MhNVPdoj2TrG5vlf8XA1rpK0krLN7ImEdbRhGJ25OHD3OqqUnzro9scg5AH7BJmv7D
afQfEfFYzP3gQWj3o85CqPkOJyPgJo0Q9iZxkVaLJmXWbRWvg+fupVVtdaWftc0ZxjVgAb1odc4f
fAFqkhhhSz9uuG2y2n8VlKGJrk/+eDUhUTmARGCYaz31JbaduRiX28XHKTxKOeBa8vS5pEMU3As8
Htq+OUKGLMOja33G2TC+uCOgmX7ijDO/s9jYg3mVSxY//v8BZ7i5jOzkosB6LYo5ubeDiRgN1v6H
WIGzHMv5lilJe1kcaExBFVW39cSsy6gxvzI9Dm/6ILYPyup8agegcCwB6WWVvXlNNz1ZWrnb0TXB
KR5Hmjxn/z71G4UbqWkoeOBdQIwpzk2D94cb5Uz6x/wNA6F4a93pHMRD/bp+nrKKycWMK6M1L5zk
/yKz2LdM+8dTQM2nm6n6w+uTJ6t3vcdal0Tc+NP/f3rJpaTppFW7dByYfumm5eCZJcfSx1DeIx+8
rqiUvirph3SH4Bzb3CGuXPIP6dX0LbXBvddZZs+8u35PlurJdQJ1ZdrVvk7wPP//NIoNOn9D6qfq
g3bjikT9+V/Xz+aoOk41Ad05YIPezxjkCYWH8FXX/Zip/B3nanhWoyX2De6m57qGL967gebK3yVz
4v0Tc4NYq7R6SkNMJtWMwqb7NH4INED1aXC7Gzuculu9YPfpKIt7Tafc3yiSGM+BxnEge+fv1HvZ
PXIbJQWekT8CjU5f7dC3H1XehQ9Z3119ASKN7/zepcCu7UjpW01eqysmDmpxZz7SZvlu/KS9ov6N
T21pHkJWXC9gPL3Ehx4uCOQu494uloI15gxPBf1XW2X5H02L4besiMYtTZcflItfx8W9wEHI6i/Q
ZW5SEBRHg6n82aIrMYBHljhNfeqFnrl24B7VuW4OmYyf1wHHMfCS8M4kw5/A1f2lJdoKj2k+A2lL
/Jjf0cK6H3iS54iLdyYvNPWW89n0hcAVlZIQKq2/xTLxK8maARsM90xcPHQhfLluoIplAJ7wkJeA
ynv2vzQrAPz+/0MZYBFa8lIdOPveSZtL3o7EdJHZuOzjRYHG5wq6zp74joG1fc5Y/oAEevduRnEh
KipDuiBy71MyVjN3K3pUP+5k1BRcJ8K7rZsGG4i098qmqLDo2j9zRGeAmKGiLzBADWtVUgPm7dKZ
MgBbwC+Zlj0gDHjGzvQlnYNXsTu8WdJgvzDi3tme1Idp5O2cgxB8WnZIzEQYKtWfXjpw+6vcXBIJ
Axk+SrZZoLrZN7Lp+pML5y1Yh+0JEtYS1/ehg0+drTYwHAtKQMesfO94a2O3YKuKZnRswgST0DCm
AU42fK6T7WCQWUS3Y1/+pKcqvpslWGxVsAUuO3Nm1ZDnIAfAlgTa/MHlR16uSSF/9yIEMbZ82lp0
L1VDCKnXAH+lKpAcbbGZ0KpvjWEdryfdXly4kaqMFraFNkcVYWEQq8FWsJ6d2llw4DLOJYCzRjbq
IeT/RyUw2Mkc3hLNTboO1BmIRPWOOMYuINd/BjD0GHTRo4F6Wl3yZAbYT/0Q1LuEuSUjYVtvMtuB
XI7Nt5lL51m4GAdjrodvW1QPhZ9tLYNd2vOt6S6DtsIYFrN2b6wZOavFRMMhZ8+Xzc6tt3cbKW85
3hPCtUSwa3k7ToWXnrSa+g/hwt6wCVn4PCFgCPnFnVoBNXKNtsMuqALO0/Go2Z/4aXtEVMFm4trZ
QZpMHdvZY1o72l1zbxLwSQ6QM3AfHZPd/z+QpoAItVQ47/4yr8HYz2z6gQgUS2phIIzpAsvW+qHX
TNStBWc5zhd1dg1Aa0r87uoCS2c6jBdmZpwjm6yj2HG07zw7fRyayTtmwZDfwfrUN0nb1fv/f+lZ
eX53s3gQoVxukpsF4OTq00Sw0KiDVSCoLbT6FyKE7VX5xP4cVZAf42q9Bp5zpaqb/FKgu4teP9ht
AQnKFse0Lf2zUk50woKS/YMUQJSrK8yTwHNwmHr3n7b977wr20sYSk2QJLRp2aly9iT9KWEnuwVG
pF8oeZ8OotGaIR+Ubq+W8Z3EqXDTS8t5CIULb6qgDGUIM3NfzgLMhdr3s69+qgjTaC6MtetCKKix
jmiuWtxlL95wM6WI4N+CY+Rk9fIiRVnfTwPn2XB22WtPpLgAbvi3GjZm2nHYGRx8cvlcoU+FPSXE
0n4Np9UaKKFI1xy0z51Mh12a1IR3LOyIlYUZ0ALON3ThpfZj762hz2msuAKryECHychpLBHqViKA
Vw0Tydi6w9YU9/bjEK2eEcpubWtfyxKFyc8cvHG0QyVOftEkoS55G+6HKprWx9pNZQeSibWXX2Jr
zC/2WPB1S449ArvP2+xTs7OUTn3kcvrSsGDuZ4G6KvsSxH7Owqe8mvL5cDjltRqew8ZprpFUHAQT
9vF5fOYQkFxkwaCpPsRNb983HMuey6bir1JehWvR3KgpEBctovmiLJrkNESv/z8wQqBVBbVWIcff
xmixDZCMMzROANe0fDkfYtbRox6ci+9l4/MKPRoSd8Dh5UZHnV0GHrJ3DVoJ88GxelYtbSZVOl15
4F4WwpN3jtcK0nYoOfRyFaGUlyWywEmtH/j34FNJKrOlXtplEco4yvGQEdvUZfhWt7Z7W64fdJq9
GnJJh8FOogG+NJ/7/3ezqQTYlUWPnPKqNeH6guAGtP8/xs5st3Eszdavkojrw+rNvTk2OuvCmiVL
sjw7bgiH0+Y8z3yw8wLnxfqjsrqrMhLIOkCCEG2HU6bIPfz/Wt+CBnC6Hq5fv75q5PR9bFl9//T1
66kScwiRbAnYdiuPxm9ZRiQ9srRP49E51RBocbdG21zqq6HrO1jDjAB5xoaG5F2JBUWioPB4fByn
uJssH0v/5AWnIdOQo0+xnqycZE5QqEVw0uEOnq6vuADuQa9r8D8MHhFLsEOlXLGnL2xSTw9R9VX0
o9adoUGxC7qTJiiZmfX89FzhTvOBtvK0dnw8EmGXtceEemzps+yp2gqCaha55ylu3XNmopiOXJsx
UpaPBi62rd+9VJbe77Uq7vfUzQXIp8R864TDKrB1PZgekX20E+/V0rnOfSEacBPBBdUYS+H5E7y+
aubT66tKUsqhWwOqkL+zmO2QeevvhCwmUNUckjjGNzzh1wvRX/hmXPJ7GnG+HkCG4rGtjcMoxE75
XrHFOGoC+febPaTBIjHVbTUforKqNkLS2jLN7MuNjGFXm0UEMkd+GVHRHP55KHC5bp1IJ8W5cjox
M06R2kEfIPiEYY1tDG3ktnY/XFGTY8GEgk30awh9+WxTIGMSmPuLLmm1LmbXoMC/EdROiyTHxSOk
l9pTOGG7DANAx2lfPcwKm5aN7KB57aEbhXm8HmivhCtjKqGqTH76A16xRVhCSxdbQjjMCNJlXlqi
Khkxk41UO5BJ5JPVfCXsuaoaQ5DleNnaRjWxRwXj3NK83Tsp+19Z5eei6k4RZgKeaUbTeMD3NPYj
RRrzjMoYHpuGusJIAu9hRMW5kA3VAZWwHheamcyPj/MYuxmtIFIQIXe8l9RX730LFFFq1CCJWqY0
YBtaTkjIhKv1RL2EUC9hQjzV1OvUjc6hShIXBTw7NRyW4M88i9Q12y9eIqEKnhvWORUEwxQJwpq2
/b5x4NsPWMI1NllLPYP2a4PwWhIRxFZROfpOnISbk9drxOKxj1F4dBSavPF7iRpmga8jPFkgMg5h
Je75hy9R54w7OULS92jkoEhZJXYK+ammLFVBal15MDNXWX1Lb5TQ7oCiRwGzMg0tQIq2wHER6PdU
SpZ6Yf8WuSV7ms5Vd0NMbpMX1wmhG75JGJ+i2hIo9xLlRD2kQ8W2SqgjtU8ygOabArJPRgfUx0Ta
8ZF5uvwwIgpKPT3cqBu8rRpKecwS5yEKH8JPbzK0lZs1wxpMU/gseBurbBKkc5OXtiqayGXkMNEx
efvc/E24zpyaN5vesuDRj+VrZ2Z0txP5mDvQpwKiUffDHBtsyXzftJiLUinOdsiuzcjIEWFVF2yi
mC1DOmHAHWmpSSQsq64uAXo4ZERGrlEdHRdBdh06AnJWy2Y47R6FxEUvKvISAUhmWMAohwSGpZ+8
NJGnUiLKmzxvHc1DkqRo56IIR9SKMQgPEewlmX1PAhXgFHOdZWe1wxEtSs6aFD3pFGxxB4hVH2jF
bgABpIVqDkxoxtdEE2tNK/UH3+tmOlTORgVH8glh4QUkZrrN9RYyTOuHj31no8Qow23vOZS7u6RZ
97odPin9TVidfMiqPHoCA3wooQ7fFA0p1wg6x8dgNJCi+/3XpKD2o1qTezpxSGxc8P188qzyWq/d
uG0wLlUC28x1c2oXYaAeJ3bTAJtoCxW9kI9pgEo0KylVmzn9de2rL45GIOtzk2h455J5MGF1tglD
Ed07fU7hMhAJNhEoMSjch30QtsMGGVZENcD1n6UH+wHIs7+ue/s80N64h3bx5ula9yHFvKllv27O
5YLJky9u3VIOZR24arTEXHdocMDGE5PqFlqOa78j3aUbPgkQ7X6fW69TaKFhp+t7vLeJY+XnOotr
EhI8bXU9TcekOKcvOkjAlU80His/naqldke2RAbKwfRfM9KGnMnDC9pam9pI613hYOPGe0VAASsQ
NhgwDKXvRCcxH9CEjGu9YquHhRHorgGdo6L7eB+lmnmf2xcHmRu17wFHhlHSKZGl3LopCYUQIhGh
oIZEUFbnF1FNz0mv9Y+MW59iAAPSmYG/zYTyH2ztZiJsmiffyD7d4slW+Lp6o1H7eNBY+M2LzmHm
ULo3kwa/C6K0duflPirJAfekHegvae7R0c2aO7uEHZVnQttqOcqUSgn0wCkaTr0p9E3njZdobO1b
x3kNfKTLciT7x65jMk6tgQgVNsTUBcnxUeOPMurf0SHaD1OXrl1Yr2vdNrx1UgfxC0P6gSxD88dQ
ESZim4ApRrol6FhKhF9IA19yy05xURNQ7PfZeO9r9Q7peLYM2UJuKnIGH4MKJZff9/UaRzOj81Rj
teoH9mfhzbsjgD8aMJhPlHjptYY2IZxBiCNJ78S2sUyMdSHRr1BB0SFgz3Mgn2p1j70YZMPCbsX4
CqYoHFV1m0VBDWIOwWUZRWhYQpi2QHElABPpfoi6MXZONdQrO3HKleaDI5mB9Uc3xf+Tht/JGtu4
BjAEbEDs0WGLh0Z0RDhLLvUgh6WZP+dI9uCGEOFQ1jUEIUf1K1vr3K1vseuYRvxagxVXPOfQlgxe
UIwzXn+r+zL9QABaUCYKKfW7+Z3gHti5zmwrrKx7USBXQJ9ZbwMtkMchhbpv+YFxRjMil6ZpIFRp
oie2vhqwOKM8ajlPu6xMAo/qPLjt3egjS2noDwU4XCq/YIRqNqS2kzxwgfOTbdTl6tsv//H3//qP
j+E//c/8jk0iLoT67//F+QfXvgr9oPnp9O+Pecp/13/zvz/zx3/x92P4UeV1/tX85U9tPvPTe/pZ
//xD87v539/M//0f72753rz/4WSVUfwYL+1nNd5/1m3SXN8Ff8f8k/+/3/zl8/pbHsfi89dvHyQU
NPNv88M8+/aPb+1++/WbNOT1Qv1+nebf/49vzn/Ar9+eP6vPMAv95rP+5fD//i+vOP8I/vQbPt/r
5tdv+t8YsAH+uxLbnSXpmX77pf+cv6M5f7OUYGGtW7ZUlpKO/u2XLCck5ddvlvibYzi2LXRD5342
Ld5Rnbfztwz3bxhabMulpsliCN/ut/+5FH/4SP/5Ef+StekdnsCm5u3Y334pfv/k5z8VlbopLcM2
HZ335iBOEnz/4/2e0tr80/9HQCuxSFAle6bNvyD2drRvmouh4pWkr2Q29q0EDAvS/noYKJ9ti8pM
T5lseoLxgp5KcW7ODOEfypvazb9c2X+83X99e9K0/vT+LMdRXDbb1qVSigvxr+8vjqktZR4CuKDA
4YzII1ukiq485Uj88eig8GxAEZlPr4dcYm0oM+217JHKh2Gl3VU6dZeygJValABVZZWpJ2mgXXCb
oiBkbCqWkYin7yhILyz3N6nWERjlivSRXWEBPt7Nds1cfDeHD7+vxS5HcrmPLPYLQaroRDf44KgP
YZwtzX7Dmjr8QeQ2hYeszkEiGj/Y7cPxJY+howYqfQaeVAKVoUEZ7HyD6l/NlP4sXWJK51E4wRBm
bewR6tXQWgOtxSIeke7Fh3zqMZ3G9PJMqvTnMoSg7JCeEkdW+CMqEJ1kpa0OzJLFwvWRgxl++JA6
yVLTje4QWhm7YQDQz6k7hASd9fayII1hrUrUP8ytlMHm8Zw2t4lOTJHT8PvfVtEats3exRqZtN9V
aQx3lvUKLtrfG201bop2Nn51oHmHzl27Zaj9mO0tZlm1nyzWvoTRtE+ODl5p6ptdYCs6U45+59tI
gfyYCLigVOljKvz4cVy51KwXwYgMzlQasyv71t1kVSnTj3+fl1nPh+DfB24zbvUAUJLVWI+J09Gw
NRAnZ9BxbmVeZOu8zxzinLB5uX6waakg3TWpNoDhsmi5lPk5VbNGpQj1R6VVyZ5WrMaihdPY8tMz
URTuWXaWfILp6J2tSvv9rBUaiA4BGXT099FYzNi7nIBOf2i1DRFUts7SHfl0cIhlRrJpvGQxND1F
NXhmw8jKZd4faFhPp3jy6/P1kE3ExkAVPg61T6cH35zaF01ebNPWHo5WS0DemPSsSqeG6I4inneg
Cfoj3X40hr6+5MYI4yyiMWDSHc2nwSGpManPY83yIw81c6f5xWejO/TBmwQ6nh2nmICAnv+mF+mO
rbCDCTEmfslLlvXo2kjBDYKfjPhc7K8T7yhAfvPxTHutV1uNYKC0JOuWF31m8wIRhdaBfu2Q3POR
UUo6EOTx2DqIDir7hqJQX1qXzIjGj5EXWtRPbxowP6NjWkTuwGbKYCgJDbODCIPUww+HPKYgOc94
cWhfCurxVlzSWG3si5VGybEwsyOKieZOErIA5jkPdNpvxJD68t4cpvpw/exQ+P9mhU+TSL1bMX+Y
GV+I3Jipua1PTlHYB5VZR1YO4radD24GRotMDGOp9JSoZWhTmzAD1ZijHoZ3WiXvUVfwJFfloxii
Q+T4sCA0IZ6Ghu0pkvDonWrwnZ+kwY9/Mxj+eSy03XnKULqplE3T8o9joRejuBpt/O6Njth3jPr8
1g8QJWhEsyNWjm0ap56U5pPfER+rYJw6xUsR0qDSL4AP3XNpuM4ZDinN8pQowSgi72jUpuRjtIk+
aOhzOolXwo2Mdx77uVWZ9wOVmPTmr/8QXVjmT8O65RiWoTsu7SwHjf7Pw7ogjwh5nBEsDNf/joss
JeJhjC71fHAMd9z1gmimSKbRReEku1RjiO5U18/Xn7h+qegGMo+oQNAMgOE4KFKvsyHCkAH3+86x
dbVze/vjejbq3u2ICZHtlFdspgksWWk8tNPOb0Z1p6rXPne8S+Vm2mUkamZvns3qXEzZkW4ZhDav
ig7mfLi+uh4KG89VJQxyToVTPYY+JO4M1IzUNqFGyd1uiS/S4gCtK7hxGI/DxB4c2SHKLyjykt1+
bxNx7EFt8iBQIu1dQIIz13USW8/oiU9Z1zorfqbeSitTGzN3rGXS3lUQOHcFRhTKyQp1OdWCtC4l
Rr0p3GUlok7RwUUfJ1QJYRc5Fz8rToaMskdXB6XNfeXuJn3CrMrQvQSMW97h2HEuEUDbkCydx6yz
tAPfpKHsUY3lU4J9k0B1koN6iePyMZPRV9gSSIfG/iODJpKRMx5HDa11f4Sfgov3XolcbWhlrjR2
GWstcYs3z6oWdpC1uP/p5Ds9agNaFnSgXcvdGGZd4rvrxh9FRPyYtMxXFONklndi0SJ6epQEKVHk
KsJVGpvGTrJ3WYlipn22NiVjy30zsYWjzmoIPgMHUTWYtXVGWCaBlFuRIiDskmmEthoI+1N0s3vc
WLA2CO9pRwPNcpGxDVOrbwPs6LumMONdqZksLTBsu23I3t6a3JfehnprdKRgdp3Z7PUmSs9R4JHA
MvjpPQsDMOr5UOw75F5HoG7YHzS7fZJFjRoR+92isYJLMbI76mtisntDxE9UlPAnp4iY2vnU8T4b
OXewpB7BkxsQETZzwfR6ILIIFT+1cxFn2V0ds4eqZonR9XScv+bJKEd2J9XM8FgyUFVnX1No37tk
WHqaadx29H5uCWEQIZwVnInViZwBMgLGsP79VSZc0PFB3FEj4rv2fKiw0oDD6KZlKaxj7BnGa5R3
w7ITKj75o9K3mjuGhw6N8boWqXFBGYeWS7LHrBCJglIpIHXp7p2jgczLTCmwc7ce2by7MI/rZzvC
36va4odlkxBQhqjPuzYiA4RnaNkg2vzBIE1sHmkDPnYqmMzBRIgAQ4gVONpzVniXaKh+88QcghT7
MHmD+L42nIPsocqnvjXBd3TDEysoYoQAQ1SJs/bIbQLeOUP94/y26Sr7sSopKli4Iu91hGxYDvNo
O1TM8tdTz43re51qFXB1u9y2VLMKf7pHDqY/XA9RlTwzfxfH65nLumStazC0w7J8aD3s2MKHGR8K
vVxRN+1PUaBRRp0PYwlWfCoIAHYLw94GYT1t0sgoH7uh3IfovzMiHSjyqKK9/f1lKynd2yj/7aAo
dnmp7SLlHEbGmyeck2JXdkQsVU3/ZQqSeuCEiIPROOLQpJM4YIGBMIISgKMXuZCxCCZbUE2Do15r
p0AJsc7RoqFrDJ3j9QDNcIhKLCdO8u6m+rJso/JLRe2dyEr/jf69tqBKceOFw1azpbFMi14n9phc
h3YaphMxSP2c4dFQBO3KIHs0SiSRlUTz4dGcxuNC3GNTjA/GvPa2eowURWsUhxy3OhZ8D9AiNIJl
NffOSRgYn1RW1QwwrbceIjQjUzuREo6ggq6t/VVO9rtR1twoM1kAUTkVkQEkj8EjKQOe0FgLnsbx
rlREVJF1daNP/q4p4+gN67kbsRJCxn9ue7uFjOoks2d+lWsTpBcX4KHE92DkXT1Lwcgoz9Ez+SWF
alFAH7fDYqmCCJcZnxya9HsSnR2flA6Z2su6RaNPNWGVDcS95BLAfyIeirD9EG60jRqn3roKcYrK
C2jsDh576o1zHNT7hKCqrGxkU4Z1I3WYCu60S8cMyC8JBWgLWRJiE6ZZb0cA4xM1bdiyvAM4RJ3O
KmfHepc93eQZGwB4Cr0a5oM5ezWhCKqVBbuNLv9MIhxhRhGTwYXCy41ksmrr4Ay9510kUCk1IoM7
dtYgkvUv9FQEtPFEDVXypHw72Xiufcn4XQcwlnddF3L7lzl4sUHsxaysBA1O8moLS6CZ0yqM0mUV
ByDZVWW4cY8K+cLSiVW4YjlLUouGrRINDnHj92xPmCJrDyUkMukVpm99UeSqOCWM8TdkS6CQEMaT
cFW9cEnIWPcC9zuJoLGOgc7PSwgBTUJq83AYjO49LU1YELb5AngaVrNuXKKg+eQZ/GF229YAlEHu
F/BCY0Du2LOLA4BZwTz25ILpAp29mFbwYBLISka8GuIIPJuWNUvlePugmW6BdkTHPGOdPo728+wn
NDNpUBpM6mWNibhFrg302sK1dYgSYS46RdJ6k9UgdJNDUbFTqAvMBwaulwUqLROMzaGxvAc7nJwd
IJ3IGT+tmrYvCZHwGcNNE1Rfug+4GvMFaczowFGQMYEYADk919hPc5hMgIyna9Rz35D0LIz2woVn
atMxxuJouiGu78CuipRnKFO6xMaEvsRe2nyiy7KoN+EAkJ+C5rRUfeATJR59b2p/Vbo5NTjXKxZa
cPZCLzqM2VMvkTLQ2G0OrUnYXG5M/G0WIhG9msU8brrwPfe723w5tkVRPhH3mUMUURJZ701LM1Co
QCKC26kiwhS0tXDO0mD0Q52YhWYILyr/RJZYEOaNYb0MuR0m9AgkGIOGzCpM8hiTWEEI7XOIisfc
z96zgTzyNv6qSB7aTt6d05pbnrBsm/g0LlRs78iveFV+Z6C9lGuThQHjBVs4SLeUKtWpDe6jqSSs
s2j5cWQuY9f90LD3LCaeRXSw42YyzU00++jHhvxQvyM9vEmglbT5QGHY1vLbpCYoMM9eHWekqG0z
YmYm8NYYWUuQthrkX5iea89aIv7I0OimWBicNZWZc+fFX1Dh6EhUDQHyQ7izRnaDNUsHCqU0Dkd2
Hnkit6yAuMvaEdeOzHhzpbuyRnV07CBZGmLag2jC6U2Hb1FROHEqfZcEYsF8S/J3JlaNTVVZ4g+M
pL0vU/8sfaBXFWXRNX3oTTrm4zq1YCxONby+ET/DYOpsijyxN8qCdLxNllqSomzJcC8fYld+ma3R
bpOJWCoxr/T0jDJNRIaOmNcuRUWDG5ZDbLnDCjXFk0SN6zJV0ZKvHQaYfYkqdt8VWNPHBrNOBgHc
S9cBO0VpA5nF5Btj8EKPmp+wRy4ogOAP8lnv2uIr0tZ4FIBCcjXzybC2qk2Ww2CMhyQfXxyo2ovS
7ck8ga1L1Z/c5/i1NkDkxBPjNex+I9P7WYptruIeTxB6D2vbKbnTq+pUF6TwYS8cSSaYqkNP3FAg
tIcEBcxiqkBrDJTpoT0M1aL0S5KBA7I36qL88myyi1u2SItsdH4byr476qVFZCNE2WhuPKVojlT2
FfvRbZZ7m9CKgHhVWD4KotjxKPuG89zXdHPQ3fWLOCBGxpuahsp9QowNrV7dBIiPH+09NwkwisO+
XBjoyHHQqWVap+migE3DWCRIlQZlX0siCPTAejE7Yhn6EYvoGPubZEBVFgWk7JTAN6UDjNQibsIO
Pydq0TdDhb8wmoNeER2c3aD4avII7SKhKqTLQg9DRezK56ylI9R4UDCynDUFNfB13HuMKSkw2kGj
J10h5nF7d8/abYBS7P8IR0IxsuQSeONd7Bh3rCEe7cZXK9zYTyZjYNvAQrBqH4ciSvq291+8zH3X
pwRCgnqFP7bSNX/bOd4L+hTUqqH9pOXEICgmHp2KLY8kkToUX6GOORZiqOC3sGxWJpiDnWwSDDk1
XTLX22eW+RD4s6BlsIkW9CXDLMNgmO75SO+tXD1IXRO3gUesNpWXGH1KDq5Dr2CoMaCNdXNpySeO
+q86LPaW0Y4AEhbmPeQ7gMcw+3oJM9oqoYbl8CQHO3wRqtyMfkSZotjA6QMmVEdHRKCHvnaW+oyN
X0gr8pc1/f9FmYwUg4J0gZ76e0AZ8cYbVqEAztV0JPDoCmdvilLvxsABuQhLChwi/GR9aa6Ulp8l
C2EsaaiIjC+cSFzKtibWucPUNjr6ocI/tfVxa+J5vGnjdthaRtAi5S51xmOsQAFbQb49lsl6ksm4
ZcDalFPwUk6OQSfHJt40NyHXxHS9MGVtdYg1aHvtDdM1Ky5mHjmw+YSBbMnnqk7e7MHFiYqKBSUf
5dWofksdFhwmRklChJlHiQP3VQ+rrofjU08kuEIiwGVYLZWn8GO5mGkisiRY8L/ZBt5WB2+Z7YzU
BlL9XUuIynR8Z8FCFwI6rJ6iTSG/jzXKFdhlUHv8r66J70FXjZOcFl0JX4kxmvQCHUkn/KhxPSTW
idWoIjfJh2sZA3Cu0c6EoCAc0BJ9z8bDYkhrM2RV/cxyV/iGSr0sb4ZQsgFK+9+vS9AyzqoBRLJu
iq8p97/zyAar2oS2HFaoEqjj3hgRHWvK5JuudOy1sfVCBGWVZMSPM5LNMmRM4acyD3WI1Nlyqr3b
smT1vUltPMtatUVLlpyXBftelS8mInVoS/xj5AgZgEl3UWAqAw7DnCPyj2CCE2qzDbuxu4dQE9EN
XYQDIWqfFRGMDj1V3Pk3eedFhORaxsIozVcX0MHSFsMLOit1g1Qy3BXAn5IqFQ8mbrTOIXgUyUe6
0CB7hQqWTED3npVzp1YUQhfYnvWD3xPVnNqavrSj79d/olwpV+1K9CSshuDBjbar1nQ27XU0end+
lzsziwICiFXssnomxWn5h2dbqKa5R3WsSShgEZ5YqY5/wbTY1bLuoU351c6ZxdakbWgKkDTsPDZF
5p8ZgsEikS9D5VQ5jb0aRU9tCrUyNoFK7Jyhs+CgcJrPBw/lWZkRBiSCS0oX53GwmoLahnX+64qZ
TSvoD20aIoWFlLYyDcfQXbR7fyz9aVXnJp5vhzzRBqzTrnAIiJOsKpDv7kdaCPdJV8X3GAdNDdY+
eEMA9FGGqNehj2Po+a4KrXBfZU5/1GwAaq5+khTp1oyB+UNSNxDoCNkk39rF2xeY9b5S/OFYydTT
9RRv6E1k+z72RffWS2L9EGrDI5RJ9xRMkEtyVw8RBUwYnFrsEVCEbJ1n4wZS2EQfBY+ocvwHMFmU
oEURI7ARwcPotJd8wnCpJSLaaUUD5p/JB2pDMcdIgUwdSC850QwQmCyogI+V8YYWnBsqKopiU7VE
vg9NZM6tWLktTO0NQNJwatviLShN87Y0+le76PKjh6Di94OdjcewUdb2rz8h3fxTJ80SrsszOpcz
adDZP3Wq9EQaoQUVgpwAtgbQFcLD9VD29T9e/fNrJpybBUtD08CjhEq7MQcwFq15qii1XGrdN9ZV
NzKgRyg4AlgZq6sgFbkfUMyIpHh9MB+U+s2yyur+etIxxC0MYDjb6ykbC7IiKgKz6YOhhVA+dXmq
ygc/rIYtV0M/O2ixl5UsnPNkWfptEQwn26n9W0IB5xKXh6XRdN4wfoXbqPY7YJuQCjDfJmwmteB+
iEvH2pOQpd0UdvucaD0t7eFG1AEFCcIqn2rW06+tTd1FyXC8MNMgT2xcsQIVEa7Twq1ujQFdjy/V
vhv112lCPT6HWm87jRyaZjgTRjACcoDZqbnG+zDf5Qxi2iXcXaUsqgT3pSuNPIfeqe+NPmUOwjtj
kaSTViHa6llFfz0g60Oz4snhUg5C3DL2tuu8somkU236qEv/1A82UYwhGV1tnLMZKyr4kYL5mdol
6jvqC4BHtMRaNtaciss28tqhcID7Ex1SLsUkYrFJg4bVPKtNaH2NfEKbF+580c5h0/QeuoESbYUC
EAQgp+w16g3C+xtZkwyjGUK75NwNCy8s69fSGr8rWnJb2SZcFrTB4z7Vo+p4PfTETK8BWAEAK3N8
mGNgYRD1cvZsbTkepsT4UHk/paQZRN2C9PB2Tcd3YeOix/zTBRZ3UbpjMhl2qcluemnYxXCbYsDt
UkMcKne0jyG6edwT8E/RDMZbN2ElntsK+Rk6VTZnWn2POGvl4dQ4pznmp79+oNTPLQKmobnJjfbB
tl0dpMUfh7yJu7K1BctU1inmoSiQ4xiQKCB8BA8m4t8H071Ug7MyNDuPVxjxs4OMy/xUIizdT0Nd
nyM/Sj+MzlIITvq5cATooCtRPqP/yE66qR8o9z5hWXXuu9J6jmclYpELB2xzzTZNiA0mqOQ+FxA7
m3A1JoY+B/71N4muAxbNp/Cgd+Z4+Os/XM4DxR9a8pZFc8KYhxBlwo35aaxH54Zetc8Awl1r6nWm
U1mn5kbImf/p9hmVfArI53xqD9T1Bna4CF10Tz/Esx0K/lNGbnzO/BkNd2Um5H1Lc0JPATy6oSw2
4O7tYxC69rG15Ndfv3eCUn5+86YDh8xA1+AgIpL6T6PgFFp4DQXBwlPlkvUIsHNQ2rhVoU5hjBzA
TWnm0201q9cVtj5m77JelMTIHREEuic/QE0WWF305CPkvTFwqq6C2ruL1egfq5TSjtc0OqUGg4mo
SaJd1LjOtmIdgKuEnLo+zEDZza/0iL1G5C4hOLsbBHPyKUBssUxjX1/bFGvYtY/fs3m4liJ8qK+T
CnHoCb11u9Kry/UgNMs9gLdy0d+mrO271sWWPH6wL8EYTZdciOgtC0L9TS9YmKui0HbsuqLXIXzH
UmDD8on6c4cSG0R65j63eUuNVKeQHSSZQCwGJs6ppva5L6hhpGFa3gob+HvkpHdwidNdbbAeNfTn
CiV9S1fkJenraSmc0TlSDbMobkiqdux4Jc78ZQQzIOgbIB+5F+xDx7O3nQ8vjLunAUPlBchTjb6B
WdNq9dEj5DCKvC1VsX4OXEqJB4s3VSGNnRbi42nSZFy7Y0tugyK70qLXtOjslJIIhsW9iZfjRtgE
nGdawhQWdCuCa0twbj+I8G4Xka2xB4I7uoLIqFYZ7uI7UCls32jfo+bwCfQ06Cb4juNv8yiqz/AG
YzAaA91JHDR3QZvaeztjvetXtLBErfOKjb8qibZMXUWWkFcjQi3ooidnocXVM2Rj1Guhdq/sKaK3
ghQX5o4B303pj8hhHUjvPpJyp9Qfi4TMSqmZ8GOpomueDTLCBAgL7qZZTpGz/Osnw/h5BWeaaFjU
vDzQad46Pwtt2tLSClVTBmgoowWeidVn1JzbqeqqXRtOPR4TgxmxIJ+tIj9LCErdQJc6RH3kEYHw
Z5XUifg1UOabZbJfJOHuzQpj4yWiBhvBx3kiEWk4W7Vxw4d2o4eSHClz+C6zxl1abp2hVTMezC7G
bVNY1lqrWZHHVvuj1Xl6nLFJd4hKLlL6062vZAZs3nrzCutsdk6wzQhO3//1JTHnEfwPAx0DBO1G
XdkWdQ7D+GmEz1ypZZYOy9TviP9qNWK1OniOuFlxWgYht0VsSlrcvEIdWCyrsgWHanFfac3kvhEg
uLbZOdK/TKqbEu4j9hm0fNchsjWDhzYX+gE/3c5kqLqF/esfWUZDWBmYJeYpQJaEe+p0ppaGPkqW
BVNxY2pjAM9nrjmq6k0hs11KNkRLBhrrNGEUXdJu8nfMRQ8dtIfXIOW2Ema9sxH7PcM+okc5fjcq
Pd6YFt2FeeFVCJIf/um2uL5Kuvm2o4b61xdV/uk+46K63Gw6l1Tq9p8661bJRCHIqtQnh/+1jsz3
TXjCPHg23b7WMn6UtnBvg1lxk1XaizJHe1tr3kjuSzWovQkKgvvskAvLWRR85Wi0DDXj2OV3iX6t
7s/s5cKX/2aPo/40daB0UziJpWk7rsOTwu3yL1K0QVglKnWf0nrSoN3HbE0e6npE43w7TZ7a4MDH
lq3TuIz0eJn0iToINtvLtpwsKk1ZdCvgiKyVIHMtlA6Ae6oXsZmoHXOse9H6mGK42WewpPtNGeTF
AhVLeZskAgRAbmyHAXBFGEOVgxRsoS52aIqhu72VGXocs/EOvkswiu0ja831WMeRCN8D171z+28+
Q8v9+cmwhKIMYtIlM1h8Oz9diq5zzd6KYAqghNFUA9p86h7LNChW6Lu6NaAq84T//M2JG8In0prx
z1EtFIDxbgCLvbxq3LLOdrfXU0eyKAyVNixdNBTsT7NiV8z+36Hyj9KvgaE2ugbpCcM9rvac8BVO
WTOvYbs8WyM9Y3ybABOmwl16ntFhGKTHRCUjpYpi/Tdh57XcOJJt0S9CBEwmzCu9p0j5ekGUhfce
X38XoJ7b06qJruloBimpa1QkkJnnnL3XLv1NEdND+I9K0FP9rwmeEUu33I1ViIYZbSLuXqRguZW1
8SyQfCVlvUEziS5AG342mkkYBXbQYlsa5L2N5rAEe+7jJcXnpNauuNjKdhY11aXyw2jcYTdv0MWQ
eJu+c2ikt+7PIufwx4yBDCrFJM93fkiVnqgxVF8LwP/4UdPO3ER+lr1GNnHW/mOSeOLXNLccMGX/
yHPzhpV3jbw4fu8Z/pAGDSRr9One9+jK9w2nZmb/QUq6A67N1HCSe4IPv7Dh941ABCaVfU7Zva6x
BqzmqiUMG0abCh0XT/OZkRc0KNCR+atqruYHj9Q1JCEJinhfvMQD921s9aC0YvqkIiGxOx8ZjgaW
8TCXYoNVtU+Ngrx7SEg9aZudV4XxLjY1Y23VarstXQEEdXJh6YGvbh0ySD5MWRqxklGualc1I2au
Ls2NZnTFyTEHXPuKd+vrX5kSquuPSj7xNbap+Xe0kpKP2G7zh8zuwsXQSPV98BnNe50eHtVEI1kr
IxgKPc8ZRZF7+th9TQRxpMDMD5Ts34mBbBaK4QC46ZMWUxqRH2phI6RIXWs9nZEe2sZ9A0f+osIU
elE9/5rkofcuI+XSyvak1Pm1LOrsKZB8BEztwaxU1XdFyu4t8Iqb6sXmY5NWXzTfStfST9xVPV9c
8+u2sq9szfVCnzsVtuwVkja4CLVc3JOc4s0s8QJYQ7WarW7B//vdOBq1xJsyAawcxdrYNnp9J2II
MzTdWjGr7FX2oEqM0hvOssU7EfdFy/oZ6DDbbXU3S2AUDL71BKKF0lK+Sm9nEKr3Mxytgw4x3Rly
9aooFqBeHH+Lpmd4MB9hGq7jPdnFOj52BZhlT0QWQQiCcRRUHTOeFGvkmHA5ZSPkRI/RhajriNAx
uP4MWPaF1K9JJKINkZrqw8cnEwVADYypWx16AgNdDiUGBJ/DKBRIm6IX+YOvK+puDIIXbC93JUOa
6Nlq95JWRcy9hPLqoCFIPZZuat2CiNspHVwa+dNLk+bArY2agsQGSjj648EKPp9yqKNIO1WhwUAq
1aBFBQPLrYz6s1bDBTSVZ+3dbUeLEQ/Y0EW4/PeV9fdTmKmyy0z7PdppqTqfyhPP81v+9Ykfb7V+
YmFM3Cv7MtJyW9EP+BZKQ92bWuYwxURApSNlXWsGeFSroglD0DpKxUJkd+GWC8E4/4ekClloZXLJ
+qQ4V/zJlimru2sAI+ndIn+fHBVBpTY3Umx2c90fFAAoaqUuiIkxv8Qy8PeQVQAWW3G3aUe67PHB
nEqQsA/KBVhgUtinmq2aqvLB1aI/vSm/6Qp5UzRKOSAZpmVZnyvtKipqVy8pIiqQe0uttqrjOD0E
I1Nj2qxzf7F3/XavObQYOBtGy8pBhqaZ0r/FVX8owlo8lsRDN3Ec3ITZHiSGmOf5+7yHuy5hGlsb
9taMWmws7MaWrB66qPDOQUISCwHOitluRWUxZ6+sElLEKqrxEFau4T+Uquqe8zEDwcssfq7qA9d8
kKGavBga/PLQMC5k9+RHs9eSo54TloxhMNr/+8Vj/I9d2eJsghmDQ4ouPx+tNBW0A+jXbOlbuvpt
8PWcdXA6VHEKvcdqSyiARynnELyQDDDA+qBBudvF/UMeEKnOYRcqXJIdjQkRQa+Q4G5p2PsC72xJ
Z+/atphA7dDcxSw06y6snA0bsbcRaQ73UGnMiyg4qjeCW9XjcLcjrqUzkuoZDJIB6Q0DceKviYWG
euE37WMc9bRsGrRmTFj/0J7R8S388/BuqpZtYM8VXDVYET4d3ttUgvy00EXJqcGS1X12cuuBTTTW
+IB5MIRcjU2hvLZ2/kO1XSTBhs3MdTpDfnQzbKICgHNI2zPXDkFRCwSFjCZNOfFLCR3rcnffmUl1
ahXwnP/+YYrf27UckfkdpBC25H+fuiw4uLD9VYxzun78OogaRFPUFWvcujVVP9g2Va76AG9oBHPo
lqaU8LXfpTtBHA/5tpVLN8MKdgjw6o1FHNV5qIqnuVXFmEPSbuuAYXpSPczP9FQMW9+Je3c/66r7
oR1AtcR3UQ3BzSjRinYWSagV81fbSzhalg9+5eQvAyNkYJh0gBQGkOo4ucJawB67wEl+6dWYXNP+
bcDCAbJPr44ze0Wdnul11G3+/T0zfl8oKNZgqepS01m3Pq+eregCc9AJK+Hg7EWHwHfHgyHUV7LO
qp1qhqCkoVXf5meeA8sxTHSX+Ldh7VqdfDHYgi7APtGet90vW+vecaC6F6IZsQ7ntQ4OkzU3rmP5
GGPAFFVlPplGCYl4aOuNkkDm14xyo41N+KOoJCFXhk9OhG9yIzlN+aCZSXnOs3TTIUoD4e4a0Z9O
5r9f9c6kWhbgRXTHlNrnq8bLLU+2bcSpl6lRBrU6bJGZYGDQloQLgrVMDTj1jTTO6CfEWXMoOB3y
lxZOHzqnISDFeepYtL5FbmXGEuB3UbMFtnX5JDCelcfK4L78+2do/lZlWapqTCWWQOztOJ+v+9Dm
9J6ILl5KVCn49QP7jfyN4NZr8t3WtC9Gp9IhQXlAIkSb3cNcBfDc1w9lG2b3TOgICEj42RkiXZt1
mpzsSiVZ2GJaiIgvuuOfMFfmQE6s6+BdhGwCfXoS1nfwW7ah5iKXSbRTY5GGHSPBCKUTPvaF+1Wi
Cu2Rhdz93qhOVupvK9tIVl1X4cbWzeo+OOpTRaKFiV5Hdyrr3bSZortNVV6JosGiI/J7r9O0DRIC
Uz5WmIpt3YtU+VgjEVkOmBZg3003E7kR32dL5fxgxczMe8BT60rTld18Fw9On78HffpGqEeHniXx
j3iltOUQ29SjUf+nm0v7bXfhg7ENlQuL9o2qyk9Hk6BH6SrMPFnKxAUmzPD8Gds3sZ7d97bE4Y+P
rGQWZ3y3uv5Lp/rBJg405KdWayB8QKjt+qsslx4RLKz9Q1gYO2kxrNBxeP77NSR/7zGQFmpquM/w
I0jr813gmsiuUpqaTFO56zo+4rng9EYtP8wvhe1k267BqlAFgXYCrPpDVqLeqG0+wCLhocaVTbCq
9WxIh1NhHoAziwqiQCSNe4jEy6FlkglIpQwfujawOQoju7RS5RwKz0LCH/2aX9mK5kBVGWp6/Fie
yXBzLkSbabfO0/bdmJE0hrdUBUEpw05czSxrWLdITom6sjyXPTiHSOvaZTm9jXlG0y2OUw1NNS87
UzwH0lTPKqnvezI+PgyW//BX/sPd9tt6aqkSTIyq0Sznn8/racqoNsE5Gi8/2kRdrRzLFL3l6NN/
wZazjFJocEvmG3vwA8o6GrvhC2/MMk5ufhATEQZ4GXfYSLZ9r8p3OERHWwWNI63GX8+HTV9CnYgf
/7rZGTAKd3ytRvH+75eE/j/+KsK2ORNxiFTpQH26evWKaaaukN/5MSWJRzGJU/IV95J/bjI92ZGH
SVpc6eKj7vr8HlouEx1cyVslrZ7wuivLeTptOcWuSoSyn0vJUB7FvE6NNoR43RL3sEMS+NeO6NG0
TTOi2eETG38Y6P4+hrHwrQgx9aQM1aFs+Gc7yi9Hxw10eiMY499FT+8lblv76JnIoFWZWEsn8lAT
pdu27fRVESFX9hyQNUpODCGkFGvf9Ue9CeQL0RLlyhoy60o7tVkRiw0hoYtPhuekfF5a+If7UxfT
7/bPzqqmMYs2dME+LfXPTiFGLJ3HKRovQmI39PBFdJpP3uYL73/8SnzcsemLnVIn/jbpHSQxgcBw
kpqrzq3AZbtOeeus8JHGBHwXTCSxEscPFNpgHSsJksoJTLTaQX3PUwGSOJaMLSfbDVHd/UpjHcPe
HVa3wYImFhkphKadUSTwGol8IYjcQRFSt8GeagDO3zSDNVAyTIS2zXSmH6rkRMpauQUvf9XLwjzr
jDbOvd56ePJrwnDDsTpb+MBRIoKX7gfz6GpB8lQ27cqlrxAaXn8C70m8TDiOS9SA/TktklMXaMYl
Sc3o1nguODNFPtXTgxOR6hCE2FjLb2jWqltlxgN5I362tTMKDHT4BCRMA2jpCyTxth6v4iHgPK76
d2Ps4i0xSMOk0CUDq33spwc5SSoTg3Jh7KxxB9SJieT0kJL2s/J7AYrCJaNgOvkPiaFsUsXNljAV
2yvOu235o/VM5WRlabDE00mFDczczZTozKFVX+ddmj0l3QSXarBbEjizDjsEemNdnBS3BSpHL+Xj
AWY8EIGBHFQCHld1IcqHPO+qrSUCpMcuPL1hHPIr+YeEnbm5s/fbcScKEV+D0HupnbQ50amQyEHA
NIRvQ5SBSiJOkSw1sGyAG1eF56fvaj/EOx0n2UY6TfqOZuoe2OMVWWSwUgSGmai0f86TrWwg0bNs
6S5qZbEbm4Gx/4j4kxkQCaXO4zhtvbarmy9N7JLumg+wuDazebNOBxO4Wcf/ObPH3Vxh+4VAxivC
Wxw1/pE1f9W3RbTOOZPsNDOWr0pbv6jYKBd9YRXr+TRCkYcVy404CjiKF6/LETyLJ0ITsgsZJo6R
7bUgPajTZu/AvkwL8zKPvP+aeyPsa6+dZ4u7dMz2UucCtX/Qv6Gej091RaRnaGpPWWwToxnaJZ2t
ptilmN6WJcDTL1B2uLzs0dh7URAsacPWeyHrb1FbZdcs8ZFXFSm4E1qzu/kCaVJ03XG2QN6SboJJ
O6NAVL4ZSLY7p7uRaZNH61pk3/oUn0RlDOGT0iDEwMv1pS0MZiFGVpyB6d4l78a6qmwLpK0dpCup
tiVdM684sPvhFOEV3jk6WWov6bbHMLgmz8joVDCWfU8cOLejbyVhJHCc4S1DPveHreT3xctyHHt2
fbN2qXMV8l9zgFxBGm7kUNSiVCeptVEzOHhbo0hpeE3O4QahXe4vZ0wUCrxpmD1MwXbTgDyt6nZX
OfLdtSpjj+INzI9TeelejZUNxwCkM8kf7Yy/m+jnPU+zLHYJ2xTqp1q4rA1UchX7eNZa4tnR2Qpo
Dum3+ZmOVpTR7nipi1J9DdxOxZ0VAPaO8upCSAjFfxgFx4rp4KWYHgajZqhbW/ryHqqyfWHkgbNM
VXdDGV3Cgp1Hs5ENw9HFvaLG70qu5yBSY0RvjEeRncpjU6sT/jtKp/jUdDN/bazxIcI4An5CNu0i
8GuSf0m/5FcAnUWqLAjxqeFHknvRd3jQzOKCr8iGjKJCLu3HOwzSgyL8+nVwAMlljp0e8qZtL14Q
txc6IzR1Eq7o6dX89dYyyCIFsITSmLwuVYvswzycs9qO1meB7DxAP8G8Myhe8aktu9Cp1pizYMxN
s5tcigJfS4Z93ZMEaMTwpl0dLu3H9h94d4Me+8KTLkgRhqkTNL47Vb157fE1knIMxNS0lPw9nig+
ThI+0PSTjxXWrVXdp8F2PuODEZpUcZGiyTWaV2dCDk/zQd7s7mCrjEQ+JmnSRH0wy7C8xMFsbHK8
3Qx6pe7UNjSX4XQ2s9L4reGYz18ppF2bAGRdBF7aXqVZrCI69nc1yPx7HA5/mKUan4/kJrWZQUGK
49SxBIvOP08rKdOiPul6RCNxc1XarninzdmQIBi4F0t/yTWvP5RaZe0gKjAU9eSDnrcCl4E5gnnW
rWfLc1+GsLL3po7K3p3ay2qpm0fhHjpRbT4Ok7EX3adXMVGJfpvm7yMAOiEhaUYReCYhm3JtEK24
pokY/KFNSUfy06mGv6OhT8IYoZvCtOyptP2vhQFlxOBy58TLPsvxKBnwIT3JIidrkkajNvnG3Zku
PqQcSpOuyQw4jJMlMhtVe+qEQQQudR+ajUTh+qFmVLvWZ+aPyLVxC+MVaRPDIvWeE5K4TTXbugN8
5oQabmbdUVL06I4qlMl+LMqtAxdUNhMnwY+xL5VoYgkSFe5xFLLbiVoj9iRHMa517qnUcvXJMdAu
iAEuTY+uVRRdRzdHHk3Lo1IGjTCfefvEodoTWr0DKJY8aGHjbwx0dsEi5y7SYYSfk0anLRRHxbsU
CFbsPCOkoM2+MuxJmcjwY4URRheztr7FfRdcYHyUF1mFP+qquZIy0t0jsBdrGlgwu4psvNYNOznM
fVsZHxMRRvtuMuihhbK3aUx258iJpKeWe5STA9QgvW6n2emT1QTF1XeQGQLNTG6uAOgGUorkDeIi
ig1D+4CMQivaBL4M33IcdmFW2l9jTdU3pPvVS2fVa5n7s80UNINl+oXU82dXPM89Ek4RyNl8/sqT
Wi5oLJ8+pnCWEPsokqf7OmmKO6btdWfHjCQH0Mx/qNDsz2XNdMmZDKU5TVv/Q87kZUhUM4vpZufE
T43M3gvX7fdV36A8QYsIs8oIeAe9jcMk91fa9wcV3vfRKeBV6WMklzjlqmvWeukBJY69gdBUPcnE
O3fGZMPW8tesdMwli412UyYZYOzbJrJVWmmtZX01+wQdeaimW00ENMIjuI5+Ja0n189QhZcFWEGk
abtMaMmu0Mqj2yOZ/BjC5Tgey9QZDg0LPcGBcJpokj1qKV4bu5EvvcZRqtQx8RXMvWIykF9GRKt7
REkkYk8DYNH3ZxT9LJ2j3x3zMPTvXelAhI+18WuiTsEYXfRcygAlk01gNJ/WUO4nf8mZzc3aM4fJ
iW7HWR8qkXtrSkYoKiBVgNig+oGmPGchF4hT9sV5Xop5qA70z3nQMnNBakb7FIeK/9A/ECQgj+WU
sB77OdlC08vQFcMfevy/VX184Jz9wE5SkpvGb60Np+w8T+LCJoWlrM+FHlRbr1LDddTX4oYx4kdt
tvHaAOc8Fw1kWip7g8BwggszXDoq7TPEV02y9wx+QzPSv4C8i7b4p0og3OnXJC+sB1q1cMhcN/0D
Lkf7rJm0WDSZVyIzMm0dQNCnKnzw6hINqyoWOS303DUYzDgEYXCKQC0n7S3QDNpbRnlRyDVadaye
U5sSueQIdHRslRgfmLmjcvhD31T73DelqUUjB9MAAe702j83tyL0NA4oUtzwUdDsGvoUKXb9V2mV
lALqkB283mXoZybNQbAxf7QrwsplugBzm4R7M//DMXNWIv53jcyvZDO+wAqKyBS20Kcdk9XetHyG
cpyTOFizKIsL+aAEQbqIS6yxe1K76ruqWYcoLh961omzoQbGcoyJNfv3E6/Q1c9dWUsgKBcOYg+h
mSw0n7a21nV9b+gLnCwKW7ha9peWz6Frsk1d0zxtyrE9lJ538Vq1OnIOFEdPI7HIiX1xs2OoLyqO
CpIeiOgNVHcdNE51LlKEPdNKpSdmtdeF9kXWHSXeYPlrmcnq+rGMCYZ5CA6i1COVOEAiTg608WyN
GLbml7GivdhWl0z6Ym+DlAbxwDhNpdzc3hBF9/qX6hbZlDTp7RsTeqZoC6TTaUb5wvxjYcN+BLuI
MkGNfS5NjazryqKjM/0sZsYORxjhl1XX5usSjO5aJM7SY8X/5jQtTBqmXNsxdpJNJpV0Hcpmatcm
wzovhL8qyGrlJDhBmNC+27DlAc+q00PSRAa9MmbzsrgRI3TTSan3l7XL+/pxqPN0+9HE+zMxoVAV
hMAXiLbPQal+iAf1qDrSC9WOgx37O7UKzlY3ApNAgCBHo6YRoUH/NZu7QPF1GYZMe8J/RUNvSI4I
TO0VMxzAy6qtbqTLHpq47O1uJ4e1ogKad/EjYowF3zNqKS2IvpSPAaaAOi6JOiJIo/HKZy1DhYGj
0zmFUajtcrUkmsSo2X2lcrbB8l5LUBKbD2fIaBs+mYmKBZDdWdnE0x9LXxjbFqtUatU/4zIUe1fX
7AdwZcGBpjrXHI6fZQRqtl2Ac1cWwuiq8+hBe6q99FTZeXoyiKn/eOaTQOCfRgPG0mJ0E+pniseT
a+bjuc+YhARGADylkXtuH+bknpbeN/MjHcHs7kTQiLqQYVudht3O8vtkmzv1l4EJ6VW0g7JqfCkO
M0yUINkCYYSxF2BzzbE/U9bKXUvYDiuaI3GWBjpTMQ6qipuXG9tJ7b0x2KgUKhFvlaEjGTaQ3jrU
bRQxqq0/l/XordW8SLa0+qPp+NSFzR0p6njnFESAToGabGpYf9x00zNFDLehULPd/CVNqdEeWt1L
74RvY05Kee60IIsyNTvXZZGdnZrZOIMrRHQBUBZZqCljB5eqQkG8D7F3ZFY6yPqhmB66xD58wL5c
N6BZ10XdubeT+hbH8iUoHmU0ePjfCnRoDvnRzJKN4TIOVr8yE3aQKHeOKEk0qFg8DAr87MwsIuSu
QkXbwEMjaC4k3fAwv1IlFjR3qkl8YFLT1A0WjXuZn7FzmPvMVR/tyqRL7jpPEXvzqieRYwfT8l2f
Z9bl40Du9BEVsLVW1UQ5qVFhHLuUCA2kKe5ZMSqx1K1M+4Z9YYhWLTzgLDOihwRV7b0yiEITvRiv
dtWQMxPjjnDPbLbVEcmMky/quoUelcQpb2ESEKUQbYtJ9KDbJqLlZIADkGG6XYmi5rQRhl67GTWC
gZxR9g9Sb1VAaux3GEm8q9t+sYiJPQSSHiSuZmxn82vE8tmiG5of85CadDIqZSOS5zIj0zkWrbyw
vyITi7GhmhbR2ZVQH3DNDJBwPSzYyuajwJCFayFBjuv7IDGblvEtNcTzx/do6nzx5lZf0o8rswQQ
HOM5WXDFEmhKWsT835W9SG798BBPmikLSfkmYPTN78BLYkj8MxrSeFUSHLsm9aI+xyAYUEhoT20p
48ci/TnIhIVpYq3U/Y/SDQYSJrJq01SV8t1NceIOrXPN6Z9f8AUVG7eHYBVOiB9yKoaTkYufmt3A
3eCWJ6+T4rB4yLqhvGUW+FXF5sod7n9/VSFR5ZyzFBff8DCLhZkiHgsrbZ/OVp4ZViz8fJtj2tgZ
We8s6TW/O3zyb4yCFxYDii+cP30MAo+RJEAHlmB/V4c+WAdaTWaySiBiSYIXm9k0IarqbK2nhAmk
oluC9KeoGJveRpDSdu7GdJ3m475ze/SYRt4DQJjuwKxFegftwVl8lOk11sQDkl2Y7hZlfUGuROdm
KbY9in7RkfctbQVeR5r0Z3TmfbbVJG9kPzRfUuwySyd1JioYD9b/P3OEIVhlWnBvXqqfw9jxtvCe
UoIgDIOmdF3SDuyDiCyM/NF1dW/XK+FDwv1NRC8PkY4zQyd9OSzJRnfYyZ9yRwEyx3wBPh/DPHSV
ZgjcCEjJL6xJy7617YdBMX+BSG5Prpd1J9o2zZrSncjV6eX8jcqtn2xmmGR1Ac1YtGQDnGxkpIRK
KGc00+XSTzjiEDRJA6PrbH+r0HmNB3raY+43zxUM42WuGdX1Y/9DtaCSoPn3X6qICNNoU0CPJgfo
c8+iMyzmp3rzgqtzHY+hcVJj6b0EmfPDJhp6/1Fo10z4FzYCL6/JtW/TEzUyiEp2ZbZKbaZYntk8
12VDLSrzbaMMeJPp7XWFbEjlAsWwVDoyFuPUG/EzJAyC1Tz7hgcH3bKqAgAIwzK/Zr9K8cPvaH/U
QavtwpKbpx0dTMHYDNfowc5t6oxPZNUIjOxhHm1EEY9nRD36Wq11b101BZontcQ7PR28/CbsVz1R
PPTgEdQ1bvw65UytokHax0Q0Nv2B4dnVi1WjFOnB5C5HD/T308HBll+o1tvHVGgeEHWJkAeP0z8r
dVU1O+otVrNKdXx4Craz9hRZbgdKlMVc/88t80oxhqvIvxZhor1kejnuCVkhn/NYweN9kBqCSoT9
4TqWAnOklukdS7cqxlVaewumEcCz4stEOzD9TSXgg2jT+WhWiEaMyzctbeh1bA4NKcO0DAnjY6Kj
5KX/yNCDHGLfcE7mfBTnIK8dE8yBZu7A3K6ILci97hBPSkm/63XWxILTJJ6lD9Xn3/rP2np37deh
jWz6TzbQBZWlfH5JjjllbiSYtIyxphD0VsVbkwDWDc0HaxXGMj14WvRz9vL9HZCT6VZ/VIMY55au
nTQLAyxx8Jv5MFcNRnQ3eVU5/XUY8BdZZov9r2rcfV5hnJtfBqXV3xxtbHc5I2YtjpO3QlN/BT3j
rY/LA/M8FmEZk+RSxlCaNPuCcOsRVovlHospV2XkoK4FpTyUOa781lbObqCEtBKz4QsEbjZcR+N4
29mbWT6YxRVswcSPPl52oit3gS5wT49e/jhk7TenL+1XDdNHwjnuMD9E07MhaF+b0jfOmDbCB8f1
fha+Mbx5bKBcxY2+lXk+vFkBTkU10KGa8VPIOr9l+tkPs+BcaNH6w+3XMschda9AaeiyceHdFXsH
hc5GpbP87A31sz/Cr2C4DMjM9IprWHT7DF0C2vwkeqHoXQpiK241SrTdSIjxNs/84MnFI8JiYJ5K
FCYXT3N8Jg7+rYgJJyqHck1jSTvnZq0RFyHV8/ySiIJ40cXFVxp/6TUNmhSqac5p2UD4NL+cv6FU
t2IWdxNyths6UtQNb0i+E3lfaYn+bez7nyWevdmKRTv5xaZ0Au3dFxcOaMYCSlMITXKyL2MFKtYE
HBnYXrNyl5MotqgHU8URUJH0UA/juog6A/oajhrlkqVmuuEUBxypnAjUFgFlY6YfuFE/6idOBRV5
ToO2dJUou9CJEVvX0jnlV1m797qMBrXndeesyett5qndmXNVvfWV3tpEWv995C47cywel1Gtl18z
x79q3FHPbRBrYFV0GA0xlQHszCc/V5JVAqqWadykok/MZNWkKi+nw9n8XVlX484sSUxtmFmsEdW0
08ketKZ0tRclMH+kkL0umlvqL/B6ViIp+8cy6xty5HG2TyLRoz1VOPSnwHtW0WF+NX/d6iOjQDLM
j6B1/s9TG4ict5p/qla/eiZBIuZQ2yvMMcPCIdv5OD9Y07MsZPa6nJ8Gqvz8589/RuFUP5Wuw6Ax
GXRmq04eKe6qz0TKLohrtSDMAyjwX53WAcZCZdrmNbEi+0HDDTDTw+oRNIlSe2s7sMqbOz3IpE+X
lF6LJMmKe+iHkEAq/5ubSajxjbEecMdu1En36iX5Xw/zS46O3bLOAIQTRW9cSj2+UWwqe2Eq5TKs
c+WIpNFbS61ot+zOxjMDUo8KNoMc7iRnjmUZITFmtwzxChCzQK67HzZyjf2e0FphDF8isnq4d4Zn
meQ7FCBEq7EJwxxJcoasrvnDrqEHWnX9KtEjk5Zc7Hphq0vKXfko1eQ5UgvnCGDjBt3IP80mcu6C
Laggrn1NGy5l6I0X4NPDRSQ16JTCeZj+TWPzwYyM/pB5rvLSaNULUUDK1cYbfS695KsLwRHGlvlD
iPBXGUX+c+SZjGILUzsY7caxrP7Zah+ECPLXFGPMxW+DJ97atUrX92deUS5MdvDR1q+mJD3SzbFO
WbJolrilK3w5nfMkm7hbJ3EEtm3qqhmaE++Iw1UxF/awPKiI/SKnYPIAP0R5gmFyoit1ev4Gpz/c
1pN6IK6IkbYi317P86URQ/Fx6CCrQAVCW5D08OnTAadIgpUp6GXyve4oINAOP9eK/J775asfRxRF
SCUoJDuPDlRSPHq48O5sCPS+i45ERdsOvmBXnY3C85eZ4KrUr6i0Xdk+k4v01vWdcoVvIZ4/DOIa
faZ9xVa8t7PgnqLhvjrKdp5EMiJaabFbPeCpFAfABxhkPaRbgBrcu+k72Qut+5a9VlBTBan/zm3h
LpTRyljPa2dhZqBVyq6PsCoTVKw4UfWVGLmd3RXqi1rTKtA5fiy9PP/lSUW9YmQBSDU9w4njbUYm
/1eKbb6Wq1ThEX5AxOWsrGg7v1aKs6IOsH5AhwG86RT6Ni+iehdmylkzMv9qhD2QPqulEBiqZes0
HDCZex+ihj/MTjwF2FXh7eQ0HAprjBkErN9jz/C3DHi6XSO1cBuR37KQc1SFtmpaEZ7qOI63IstJ
HC9B3Gp+S6sh3oR9fZj0cS9RQqpH3Y/tkeXZf9EtcBuBgQNr/m5eq9+6TKYnD6iMPR3X3enB67Uc
OAmAocihPnL8vt5G/NF0FQJtPUNPFTKD3SF4HHD4rUIzS/ZMiSY/eMrQc+sbebu1O2KtILy56yEf
wu1gy2aXYgR/7unWaZR83/BnMupMh+SqqsO5hwm7ATg67rOsMw9ezqGNuJRNSsQKUQIiP+dWL9bk
bqmPruPbi1wqb2FEpo89XQ/xdD0o0/XAHA9JCQm3PXZ7xxZUghMFWY8s5aFG5jIENRGBStVD3ua/
MZ1k9/fpbj7ipXp+bGc0cxVBGS3Cnvlv5wXpUm+igIEnFp6gbcVddxWmD1n0ZNkaQIHAKbeAvDmd
xmmmA7aQ2a7o669l5ZRPjtPEO8GatqXK3/kgeq6Nk3Ae0tL8p89HFgLzV6J2oSeklou8Sjd9Rjqw
qYTxj0Su7ATAbyCSrxXwx5XjOMlphApxiXAZLaUTJa9/bdiqfYa/qlzNIaW4L6ZciiAyH9PRcB89
R3tK2K7Pjae05ywTxCfYJ+TY/auSlsnJNHFkFG6pvqBkwAnUvMwkbeJ5yO0l8mswEu1x8Ot7U0n7
yQrbU5BYMTnUGitApd39ornJiTgQJ31N1O2wLlA9PbVWs7SdNju21LcgfEuUv1mtuMcg1eOjJ+js
KzIkftX062UQqeikJrudqji7rOy2HWCZglYRfS6cyLUknjsN03wzvzRmT3LbidW3zMz7M0NGDzq/
Yf4fV2e23DayZdEvQgSAxPjKeZJEapZfELblwpSYhwTw9b0Aum/d7hcGQalcEgVm5jln77VBthYk
bOMO5l6d/C067ephqNpuw9oK52KegfE3UXut7rAT53TCbDj0u8Xg1Kfpbxf3sJ1gtEtGwScTk+8K
WQTam268A8MzKb4zr+9pnpHlWhptf5zi+nXoHpMS2CeTdtLTWLfDQa9OXETLq8Tah2npvNEQSBCu
E1kd+lb0ACG7fCf/9FWTrBtO2cU4z0KYUWNjfxg+MmmLrA/83wMTlmS6VH2mbzozNTbSSsk2B71m
gzDqQdZPpvhgrIYwLXe1XeLU8Ll6fltDwexNzPgbBiOEVaICO5peywOfAh3ZkVXsgm7sn/1HIJoB
s1Rnu2wJvVPmt6bWwdxb2ia22MnHAVwILBP+dVU1v+sRXglBXO0ByePAtKw/NsBQfuox9uNeIHrm
ZIiVkrPS8lD0gpiYsXO2yyVytNPQACjphEIYtqjCBjO8Elu065Bnvhj23yFmQwYYJQNtzEJP6kdG
DDIX6mGqgYwQIuxvFvVa7GT2qV0Q7rbq0wcgFxVGuig4Vr4NF0Xl8nT/sYDoWXzEC0AfXh2vo3ny
RCwfWM26RIC58ACo2FJam/MnOxuz9NJAAdAViMgJyS1HU8V0fI6GXJ5acyKkNLATBIrltiKC6BDG
mXmfrbPUdptyLD3reDPo6xFiPtX0U8xa27azjhBvdPeAKv7YzfT95cFPDG1r88Ov/32tdfzxQZak
8ui0UGmuMwTocf5t7HjOXs7Gemezr25Y0FsONkl1zgaz3tAp/1USnX5Zog56qylPTB1Ifpg1UrnR
KZR2UbUvPPh/c7UkEmLAkPpVGyGi/EJuNiXBXOkPogaCY0X/MAcJOFUEkBUmI3i1Gs3s1ulIJsSi
JZhMYp7wbRcE7CEtaI0pPQD9D1ZOFNQ70ZEfU7odIQJ1WZ/A1bGuj31+K1VCllZijtAlwv4XVfV2
Sk3nE6FBs2vnMVge2WyGc/qr4kb8r4fG7K8ZkWeXqdF/y9YK/ujJbxUPzw071Kmr003JonyODU4w
+PhWE/oQdnJkBDsS09ifhyI+IDiPbk3c3e0VHgztl7ZBLUEy+oQME7ZgqukQ5hwggjRTlweMsTe9
mRX/cnxLG37ke3vTSa34uhwyO/vTlq68tnbdPil4VOx+4dmbz/ouwbU4NObrv09LrLwpZmICPYuH
ZhqJ+SJGa5WSsXiKyVhcxciWEHeEeAWZWdNdxFbylFfN3ihq59Q0VH1LiVuNOrBJpaUXhl0vUT36
fLAvOPWbJ/TUjIGm3vqH8QN4zryLLkNXxZe0Dn55eU1F2jXjtnYNa5UeSD8w/1S+9+Jq+vSGgWBf
6N2f5c/XcDx69hA5OnPHdb6vb37JKhttxEAK2qrUnLPrN+0vA7LCqgkT+YH1zeRGcdOTIhVik7iM
XuapQ0qswRU52LlvTIoDYJxrvx+xinhtD9jUg1qQUVc1XnFeer8kMTCI0fhtJfDvS5MjpbHTMPqa
EFqss0pY5wCr60vrU186YXPTyyC6ZH34YfB7vHNcZ6iLlmO50qf1MBTZuwz0DvgTdj1P/o48P/kO
JM72MdU+YpFMW2twWnC7dvUIu8Nxmvh18ZyryvoVu8MIgwPYYoq/4DxV2Os8ow0e88Drt9Zo98+5
LEm3Dqb+PdHpaBJyxjRDCrkFFVqdXRdF+nwOXPaz2n6rWkO9Gbr+W8v8+dQQU8z2D0jNSOoYvwF6
DSztFdlpVUgnvlI5CV/5viaW7mLJljmY689RFgP0ln5SSIHmF5cvh4btXQpaHytratEK/seTvjwr
wAS6Xgcjq7I1+Q3jIdNK7aRMNmwqivkRwQQ9l/lVR0Xebmq699QMqofc0hEpDGwqTk0M63K5fGHU
zWogfLbC/VnZ/qnw5Hb56r/fQgiac6gH7U0B6LqO+CSPWg6pNo8r7bq85gnirvkz7vFBEAKjo1VN
9LDcu+XUXdRM/F6eZe0X05+W0AmfQUHhed2lkUhptJGAd0tXGfxIwLAhw/g3CRDh2ES04ctB+2a+
AkI0Ll2EnSnZj7YTnTXfzC7/PiAYqvd8x/fScAwzffY1A1qo1HkshHlWriPW9uh06YcZie5JcWzY
kMYb7JbVxC6a9IJ5+p9KH7pj38TNWobcJFGUfC/ikhzX7zFOoRNYOl7FEa3YftmH4J6lFyVNYL/d
A/kMcuuILnqhR3bMYTZcFm9kNLYD6gpTQWVlVfAhFTYfbTR4h948tRaBeDaL+tegWddiyCd+iQ/W
lFPogiAfqVdeYp+FWo301gfyBsPCbg9pEZhHt+uPyjbddU3lcGpScGKRz4hCH1u5Fk1bf3mhREKs
O5vJmS1M2lTevA6l/KyQQl1FuIPCfO8OyYMy/PonthU+C5URPiTsvVdb4z2XSgRHQRzQdvE4TFQ/
K+Ewwfjb+6WG33aCOV9MMCSdo2ECp1A158RHMtMFCvREg/O1FOrJGOF3+y7EnWXvXBrgpvJA/ovi
t9Zr/rl0vHMHTW5FB9U+M13+JRuCJZerkkAgiPVW9WTEP4O4Hq5j6vtrFC4nfZ6B1yMJsCRNMDbs
GAoYGI9/aQW/YqWKP3S3/+kQMr+xNia7ykYURPu/e9CsbRXOefFw7+58ocmhyYsagNPPvI+ObcQ8
OPpdjk8k0x3vSIhGL3BIwtUSUj2quZOxOP8UVMhOYO8K7bzb9AWq/Vqj+DBGa1jbRfw2DKrb34fd
nezjcyFOXVY77+0I6QWaoE/Ck3kGGmMfwdoyA6c7dmZlo7ue4VFvTPAW8/8tKNigx4wGdjo7DpfX
Evs3++Swxt8RPTboUtZq7EHZkcWGoaPa1vyzuzCx7de523yEP4iMe76MxyB9sBPOfKLZjS2iBxRj
JQb+GZ5Kx9N6VibC/vmrnivDs2g4ozB7N14KVOp+68efflOZx2QAsckIwjzFCM02Nqa81HFToqVV
treqrDwynHRuJPlMpEYj2XRC64DtxljLXnlbkqm1dCu8/kn1mr1VnfjQZj2iPz8sz3pPJJCXzfTC
EO8d6cZ0a1wnvVa2CJEQBuGXlkf5Npf2JaBx9JAbAS5snL5fPuq+tdI1Ip17P37T4QUhYTJOi8zh
rk/UXXM8sK0Jjm7JeO0j7cq0R3s36/FryNLgrQ4SxhFhtzIdoj58hw+PLPO/hV7sE6ny74F66Tlq
eTzsgfK/Nd7IyArHhjrmznDDe+HVerxi3KuwW4YcKObh3/Ksd6ofncfgamnXTa4RPjr6eXA08p8x
5DNZWSVTNK04FtiXMh2OAObrTTfHdkUIoyPXyG+toRvHdp490x/GdT/lb50Deh+ZwA9VEYdVB8a0
XyToidsCyzMm5PF5jlB20IlfsZLBwD8SFzNw7NoZ9cSHgPUy1KoCt0M4VZc4189eFYCosoHvHerE
Z10u6/RCht25KFvz4PRZcGooxCvwJJflaxmSpUtZNY9lUIuOeiiYWBF0FFKIWk5eA5uk9Try3zUL
GJfKXwlch8yxMP5iT0xr9z4rc5GYF24WbjWv/0wigxXR+6WN8pnAAwAIwj4SEUWcTQORJSNlVSCx
3yGPGFZ2OY6PetUiR0jSMgE1HFpHUREJNpr8gbQsOvl5ig2w4DRaa4Z5TPXob3XqepPa32+VO1UE
IEtMb4FyZ5RDsxOTCDdtUrogxuqaManJJ7RjcA40f7ewSEMydJ7nKwFm5Xr/vTr6Fzcn1G/NANjE
jsBpLnUSTfhhvzBjlBMSbmXq0WZx4Qj6epdA1O7GwrOyDgLOJwzy4wsCSbx189wkKF+1Ysw/Ur9p
EDnEGdtDKUi6DbVj0CWvUnFb243aha0hzstQ3Qtpw4Tok49lmb7msv4x4g95MmRCC6TUi6vGuJDS
sWkO0NGzs1M6kLVrcdNyM/okvZ7SnmphkgwVZ5j5IsMKaj9el20LeT+qfpUm7VOLSpDM1/SFUOzi
6HOm2ossQBVFc3S/YCd1SRzdIhhuD+U80C8nfFT8HBuLm+NTxer5/uUJM5bUPLIoSldbicltjjir
7lF/rau9wwwP9hHUZQsHhdOYzrd8Eyh1jqEfyH0FvYXuIlklABAqYHbNtNXc1n9XA7AiQrW81oTa
bTTXQr9Ys4BHzKGWgFW07R32iSzBv9fjjrKjfcU7sZmI+9kQyR4ejDx9l1GsPdLuscmLn4KtZgFF
Vj1jJpXM8wN44r2JDMtD7PRIH+Ndl012LT3t6uVqPNHUQSyiyurLhJywWh6ionO3dySMHz+OtMXu
ogc0WYDTOPusohlSO1a2cVxQHspnQhQwm4SBFtC/qL3CeLC0PTtA8dg45tGmAXhcXEXMfms7LPbE
cFvEXeinZfqweGoYr6Yh2tllrNFn/UD+kjfuU4QZ27itqk09DGRJFSiCRBxtVRhAoGKgfm/FVEiI
jlHtPraIfz4Dd5Q4YPq/+CBMcUliRYSglOIjKujIlpoH4whH2gvIir1VT2CqCEHHR88oQm8kiTsh
kDNF81LL7A+lZcl3JFGi9MTBuSVzwgXNESA33bXc86Cn2+ZMdFRzbuzS3oQVpwi7cdrL8hDp+g+T
kQhHcgSvLK5pe4wF0rs4gCddqAcX2BkLYEYY3yKf1BNnBOFbs/QZFCjVbPGxx3LH9E3yacsswo51
nDq1c1s+WkFjsTPm6qkJNq6N5c7tgrkym2/IP16XqO8wB8hgG5rCJudNsNyBxN3vsVDXklUmerFj
9xTrbm5JhGYmD40EO12xXK9aaMjnSZTiENcYUNQwgRamJjvautvctAj1ynJplKR4LESwiNjuS9yi
eMd1tGpq5byjDTjSjKcLXI2bRc3cUIdsNcaDN/pX5np5b8qa3ynNuj1vTVP7T66RMURfVInS6Z+7
yvf/65I/gHY3qaiskDSJOOsqCfqy6J3kPNXVP8sdWiC9YqqhaI3lCWibOlQAijxU2MWtqj1m+kq0
wTEZ9a2ctTqLGJmeV3fI4mc2APLxWIeZWAsafR4ifc8EAeQPkX8FkfGbpsxehehaXD9yz0nZ/TKd
AKX6fGpSIfuXlKArSMsrLkkvw2eGqzutEt+tDUg/scT/CtfS1Lp0MQPNvDYZNUtcm/zUYJLjSmBc
SmKU5laWkTFYG8mq7+VrmdOQBZxoHwcn73dZYHQf/ZBtGTmmr1GTyxfS3bCJoX6IaPPdpVMJsdzn
+/aC2Hp67RThb8KDlhXNO/XfA2pBv6GSmjgKRYamMYNjawPfXVgOCb16+aKCNvqlhTOEuhdzcoLX
n2Jhk840me9uzeEs933SJF0x4FXnuPvvwyJnWC5zZb1pMwjVCCvCl2Y7BLDF8LWD+rGPq54d3+qc
XWSyzboJOWg42cV1MotV08DjhLgprn6LJqT2WDEguIHhlLn5ONYkO5EJ/NnSYTgkXRHvehMswbwk
+VFmr/M4ibYR0EZg7HUJ+ZdsOXSfZTVjPCdKg3mozFpxLtOg2DdYRL/S6rUOimJXFINk2BK/GG6h
/RHkrDVU2isjtxBWILSilz83qbRAJBoTyAQRgQXuXetDjywcwadmliFEoHq90mDbKAkJC7HlH0io
zfemtLS3vvdvSWsZaCfyggI/8sHINSEIADe39pQRT1DWkH33FvZ2CFsTIK++2PtOZL1WwVfZ9Pof
zLHfA3/0Rw3pMCfXplrnmOTelmfE0dZ0MxBcH22T5O4Fh9M5rEG1Nd5k5vQvbssSYcv0yq2qIYhk
ZQwH57MuffOwOMAiM7shchiPdx1ZhcqCT3x4Jj2QYO7KHH9MKRJTfdB8sPGd+9g5uU0XcG1irmQ/
iPQjTDdtkxbJV9R3RJ0GXvXpubV3cUlaqJ2RkCCnxLfLeWS3NJ0sd3IPSocl4oR8IC2MzTsE7OUV
pBB6a+oGt69N4KmGxNOHSisEfxb2SbtdNFsads3d8iwUrtwphqfrsJp+9E43kKst430QpQS7JREj
0b5+CUr0ZmODvYduiHsCGmfuRylgkuQMKnAjG7ciS4xbar5rKYudCFpz35C0s27YLY6xT0DtsgDF
g/uzqx1srsz3nzPfenCn4rcOevUpgSSG4Dfl45Ij+k4tNzi0nfXSTol2llGfETPFP6hLv/gE4v67
sBh3Q0xbR6kbPcdkNewZ0MN0cvUD0K2KCi++mtLuiYOV34ttt3esn9gv7cNAGYsIEGqtxrmYYMU0
+5323gH4f/oZEOO+I4alOJXE/q4a2w6Z/tAYaO3pZ6cHMZo7zKLpMICzqCJrZZJyfl/IRw/OV57U
V7xCD73Vm29SS5NNIzT3yPA8g7edWeuBtDsoxF3JKBwByGYSvn1wunp8oQO9S1NUVSYWkYuyZXuN
ifFe65CVtihTxJsWkx2cRZ8e3ZuxUOXjUtuzwFNEqRct/6NmNVFmzD+am9Gn7VxaykLbgyJ9CWWT
vkKx5IPZwPG/L31OZ74tLfFKJkDOAhQVS0ucxNw10WF7Q6+6Yxe33ruTjlsU4uMP8sgFUCOpHbVO
QNTLPSbAunV1Qq/emNBpzxyioleLNwI88FUPzfQjk/F7mSXD19TWCVFxyfRiebLZ9sTFB313cnvb
gtgiftgoU2hCt9EjK2b02AVGSwHrFPtcLzC4kyiCijvrX6MUgQPZmp9Dh+hLZ7Pb6P70yD7xXA0V
rQQ4E7cs9FAHu26/74Qdv0idDCgByRLO/Hr0IZaHufa1yOrvfYKxLPU1yy3S4C7Ldt44PNJQzHYo
wMmu7TzsBEkDfX8aqvXgt+7VgfewliM0oioj6SVD/f8gtNq6yXr6Xv4WxX9eV4zqyOWImQCEBDAv
eDL0iOc4UbhaDXURTvDTanEvy8ATj7pJuIFuNBVVGSLG3Onp8HF3bDh1omsFpN7T3kWvAqdDMCuM
0eh+JkQtr5OMqAbIRMF2gL+wtSLzQ4sMRjhx7UQXYv28Yfy0IQD2faEOfdsm+9I04SuhO3vs6AQl
ZfZYDXG7VRaQh3HeLERGqxRdNmj+2DSPQ2/+jCTcFbPi44kyMP8E1TDB4Pkw7NaCRgAKW9lt/h76
E6gu2lc4d/Li2UC+vEqlOZz6AlufIOn+kgTZLQma+jo2YFbdLms2GkLcjVZJb5v6g30SFN7rIQ5A
ZNA839eu5W5Lv0Hf4DgfRuXVF5olzWUwS7ljOk9usf9nca6I2b6SYUhccfsEZ2jIAUkje8CfclvY
Al90It7RwJY3XYI5NE3/ty2goQYhusOlD/JvW6Q3tV2pa5fJLulPDmIvjcqgH0nDSOux7pKZNM8x
JEp1Nyw/fJAYCY0uAHPijaoVR61nUa2NLuK4IpsOS0s+TBDdJni3Q8qBeD4tyqK2jmMwqLVXOMOu
mHqW0Qr2A/yqbm16Ba6dWF61yI2+SEW1VEqCgdb8fZLmW+zT4Xuitd1T1Oo1wSQd1R+iN4KUVwYN
pFsytl++N7e3fCSbYZB4l/upHLXrTDBzi1VcWWJd67baOYwxdkNUyJeGU6ovwsdyznEHHFVe6mky
V8ulAdbtMDHd3rhH4NxVDuF4xlcNgYkgkhDhbg8KqX5ljs/wM7OKP0J7Htns13c/zn0tsmLWuUQE
+qWXWbYpYWS8iqB4dVNGDUhLfrhexKEupUtTVYgm+rR8Wd4aJHBbBHlH1s7m1tOTAyon35neibdJ
zHlRfccNp8Wzjqbt9ixWaJ6Btr02/HW2ruZ4OwhOhAzBAbrEBLBbPgSAxTJBSRIc0olMolTEaIuT
vEdwlNsvWmsfZdMPT2BQ7RcHYCLzZx2RdAPAvsW8cC1yC40N3WGdef5xzOLxyrEeS3lv+1iVWoIv
2e/2rusx6XcIFatVN97uo7OAcKBNWNTDQytpfqF6qPecPZwd5+5xu5gsyKz8e9m1U/c2XRfuoyFR
ziUT84doRvcnYZ7O8VZ4hTJ0EHjYVPNE3vwFPEGGZxtbVViG1JF8YZ0tul6kTdXai2MOo3OnF7GV
WMUY7c6JgJRPmvSdwNHQDnxUi/tJNxW/dwDeNzBd1DiSAVgTumCJrOSH8CJAp6P4ZtN9AIq3sdxC
XJbAlqACUVxP3qOo8Rzm+UhyG/7UEcLsDti696zplG+lzerYhcfsXlWHKI88HO78D4uTpaLkpuO/
QWCv99s8sxA+MXx6vz9LkC8ty7th1umqDAvEk7J2nlMO/HegxfJzSBhQG3pcE7ReVC+Gss/M1upj
G1avRaFvFVpVskqcacNqF3+XU0/UUdWrk0u0Nk1PnwWjLz5NSAfbrGWwu3SpOUFu7u9P51lkgcw7
j5GEyIbYTU6DEexqo2reJ4SgR68eGo7htrmOFcnMiVltHTsM/tSV+Vzq7mtYjtWr5ctv0kLSn1ii
vtVQ7XD5qi/NyU7sbtZHMgK1ZtTITH6IkjXg5Q3xb/LWi4gm9uhj0mkHfZ8Xjv3SeXApZ3pKkA7y
qUcNSOQPIXkGe9YO8No/ambm+1FtHfzGJ0A0ya7mMCHkp8K+d830MO+42WNr5epB/xFSjSOPfL6n
7njdtRSeXEXOJN8pp3nn8rx+6rAeH8ykJeixqzcaB++Xyg/qU0i4+KqaJXzLa2H/xy2IqsDA/K5X
0oJumbyHWM5w5FXiwzdJkNdNLbkYnaSsrNIMGWhMgGKMbG9jz0MhHP7j4b62EH6QPCwMIo/6ew8I
/hwW3rCaN+vfSn0FXcjBbpxgM62pUCby10q0L5nZ06k1UvNlcOnep1K5oEZpwsekFIOuwWOgzwQg
KhuEi/N7Sd7xk4dW5dyXTbTVC2X+6BN31XWy2FMNo7Sf8UKuQ4jlEIj+IJZtAjuZKELxPGaFvhZB
nx5DzNd+KN6CMLaZYvXWBguSu6/DhKo+HtOL5fG7Grnb3axaMUOyyodJ5tomKIGErQxPjqf704Bh
8ZZ2Hc5/qNl1XH+jRiNDtcr3LWACgq+Y1c5rpm6OHbaRR7cr9ceKUf5eQTe73N9A5SLqdxOElwU6
4bszyK6aS+0Ia1vODwurRhGiqYuDTyfm+P8E+Kmp59u7znGKxsdMS5HN+4CQ/p0ltUw8yHhhkjNb
pbJuADrOIRWxP4O7rnnORELlVHrdSoJJPN9/MjAJq2CWIC2+myaaQEtEer/xlua11IkPJWfhoCLp
rkIQ9RfLkuEhZZZ5f7YUQrhdGk7EZXOLvMg4mxwuIbCBxFjWNj9HohVF49y2LE8LtSnQycgNQ6J8
EyNDbVH1tHIdIoOnKAgBt0zZiorJ/hUg5PPZTd/6Un2S6U0mQR6626XNt6w7fWA2m2pwf002VpHe
7uxnUUi59tKCvc4Sj3Gi62vdYYJUCEwLBjKhBhcGOISpfBaZIKzAmPPxglEL17kvvvUhaU9ZmLab
JGvivRR1Q/8wbS4Sdjh1NuCA2DSCNf+49thgDeZsTZVPc+GsFU72Z36SA+76M6btmT0pX175v1/S
VH3/nuWbaX8x9iUdozAc3pApd65hJOloMhXfIuNsWB4Sey8KbbjgbUGaRRPqi1sK2y9J0E++l7hP
9MRKZhqu9kXIEYexf1O4lmduSTJX4m694snTCOhJaDM+2TPYAaV+cxEQJt5QA0ZQhfvoAa9UcG7z
4kdAvXxeHpLYhKeKHggqsnXsoxLzVhVYR5ww9CJbTu41koW31CXHtnVY6zUQrA/LZerqn8EAc3Nb
OxzfYG/nX1YSoM9CPjnqWnCUs2wEh2a3Gkl/erOUEpfSROyR1Jbay448Tn9W/DdZ/y67zH+uVVxv
Mr3xDm7ffSRTOZxSw0tol+j6M8wZYoNompvDdoE704GVJ27IlODoGpyTjf6CRu22a4FQLd1k1yX8
psMzzv1IMjsEGQEqVXADl2uIqAzjzd7K6EcHP0bRE4SEZlmsK5ob+74u//FxyP0YNYVlG2D53Wba
OUbIsJeGGmo1d0OCbPWF7uqfQPKzKKme9RpeSaQweWDDhGeEfayKs7dhvtB6Xl6+IVR2cn/277fq
ZTc8iSYfNtitqg/MxJsFieO3prOV9SCPXSlr2ndqExr0cXEKKGIgiTszBJPV2CF8MMvJpoJR9P+u
O6vcvjQZET5d+qR1frdxRSuutTvCLIim38Wos16Umn5106I5acTC7hIDkQ4chvow6EquoITGLMAd
/E6DtnRXPkg9mmbMdrgtOg65xjQlH3rlVitQhuNDXGXJRxSDVBeMgjyzrdDGFqfKD9OPkgwyUpdJ
sVy+K6jyX13g5ftSERdr+SS7GfMGsjy0Qfhacuecw7T/+1Ip2mdIwsFZ+hNVZmSFN5wY6WX5/tTF
9XD3hrURtyOxTt0LiPA1uhrgbOaEuD9Vj45j9wh1YC9lHlNJzj3pxppf40D4Q9WSPMV6IPUcay/z
cdp2KU0fRpzoDlVVq3Xv4DoijrV/KRo0PKbd8FEZ6t0i/Vge2jmCyBM4BpMsHXd59/M+cVRRH63G
svW+icO16CT/qRJ0XrxV6rVCg7tSuhkftAF9iT8/aEqAgbZD2jE4p9KcI0M5Gk9xJtyjSU8SRjJa
DtX17o90AitrRNl7bQ4DDd3e2Ga4sU96BSML6dqskXMTF92f45zhzdM1apW/Xi6x7sEny0aTLFe/
3hWJnM6DpCmI+rhgiOE0YLK6iT9DsuEMfCu8RF39JGfKHdOJIQeXgAFWotrMMWWCH12Ol41lRtsk
giVotaa6LM+i5dJhazD77Eb33H42gKxZody3/nNT6YIihodelNPZqU4ew551JQpqGzFnweCYvqX4
Xfd1FCqkX4XxNfZXc3K8H4k9MXlxbi2pqg8u030MNBh/VqpOo93yohbV0X7UEPWmZUU4AqLzqk6m
le7LfGcKOaxU2xSnzBqxJEufat96iMve2KDfZ6pjiTnddHaKqYFRUbMyEYF9pZrnHgqiMNZx6aTA
HDtr2vZY+SuLJbPNMue5IGNgF9WVODVBMD44Zo1bMBHTOxHHP01L0/40Fn8jl8YvlKHfJl3Qscix
FuO4//ALgBMq85+GzpmzqOZhdujD/hjcY4tdd2XMfJ8BnOOxnFEISWszbWWSMtYl1TJj/kcNjCI9
XlhWpkt8nlBJcxpdnSag249rp2/lKW5cKERKblMaFS/CavJ9WILWoVr7ZcQpfoSOBlubjeI0lVZz
vXeGStNZ9dMEKoI4T+xvEGvb+RI6uL9xZSH2bUhog2n21TmwIt69Fg08FlI4aQ2M6qYwyOqI6VUH
jpVfOxnG27KBiWelff0zzu2jrfD7dUyw9gVpY/tRhcMRbZZz1ccmXveGU32TVGbXOcoyX/oXAmgB
LA1xccS75+31fLTPRvs8G+R/1qMebCY0A+dBR0w1mtOxIQHorKeM5wDlxl2J2cId2hczDJ9ELoYv
dqmx9tA1z0UzwsL6hJcQL70X+k+VMPnF52eta/3OelBPk3OZjYDvMJzOURd5RH+Z9hstqrDAsYST
rKYnF5hrqeB8512f70LDiR9SwxyPJlyOFXbYcW90fXFPQEQfJS4KIc0d4gRRc6eGsHgagBnG0fOS
jsKcjNN30G80O64wHfTh6/KgI5jFefmyXLg44fDwGNYurObpYkaItVv0xi5MzXFlLYZmWt+MFFCR
bv/bbWtSr3UU1WD2xJdTx+KjLo3ioDHXZifmUtCEX6e2r5+TKrjAxXJR1iKdZW+E/lQdQ22kLWP9
WjblZtYKV/qYr0Zt7O4Cw66fLYXYlVfO7IldrLDjWAXnnCVAnzF5xhS+p5VvPQ39VB16tyXAI3SD
9TK911LXPrsJipRlem860ACtJtr41gCHjFAdXOrVpR6flmgZ/DvioRiq83JFYRTv7l2W+7nWFbUF
O5j/aiSCAENfWuwW47rTI8qFaPyVaeaPZSoZzdpRqWG+SEKJUbIU1r7LO7qx864ssRU6MnupiU9u
Jh0Wtp/Di8v8x260/MvYJ8lh9LzmmBtatanMnlE1XaSqKsOP3iF4K7bISgfY7D2TpLhdHE+xCHdd
35YPjYyv2jS4h0TTiS0ImnZjLYkskeGwCTjFP/dLGC/zwB18Wk44IGnzyFs7gSwz6uz9/UhTGP3L
0ugmrN1bAxDs741u8iP5RaaYLjtdHSWI6GAStE+s+Fbik6Eu5pekTQhnP78kKLwumlZl9G/npx79
30swPzBZ9/ZCNu+9HzC5cBOcw74VEvWMlKgxFHVnnj61ZkOtIevwTJsNP5aYtA10hrX0ABkPc5mR
SQiyxZgJukn0tL0k0p5IQawOY6t1+8Yt1vGMa4xbK1+V7mgdMA69Od48mNbaCN4XIEQDIXKNGS2P
Gc+OnSytlWghSqAOmCfU3RRsIBmVNVOvrPE+7mKwMY7kNqoGZxWq8LjMAIwWVSHOLQRExlQY23uA
n7Ie5hJAK/Tyd+xpz6HTBj+N4J1C5gFZT/Jtm+1P/MHJm3TjcM9gKd7ctzR/ypAiNRyzGgrV33yo
rhEuzXf+3VM7qWLdV279JkcFp0GvnT8WjkkXP93EfHOTsxfi4WrH+rw89Mr9+wxA9AstxmlfUCfY
D14UNxe/sGmc+/FMGJwdIKXq3ztukMNS7tppaZHt5DBsj+1/8BwYV6voErxfnnseHfGRmKF9sUyQ
A9ZkEhU2qeAGQE4DUIbw3+UIen9bUDnQzjeIgVkeEPoEe8yCapUNwd/Xli+MrsQ0izBj3UXqBysP
+nW3ys9pPoSPS7FbuChYDRuTLRGKy+zofxg7r93omexq34rxnXPMXCTgmQOGTlIr5xNCkTmnIq/e
D/XN/3tmDNgGXgivUkvqJqtq773Ws6SeW7dpgeF4E4e3xfzUJ5qJjtqlrejaxsXv/9TReljgsHQh
pDfnIq8Jk8RXqz3rRfI9kGP/TfXq4ygJKmuVuBexJmUWikaU+3OQ/1qdo9TK/d+faYxQCPsCDBA/
PRwnxidVlQq0BZXj/dnaGRcofklRvtWbK5ZaAHtN1esXbSlhWyQloJG1vMBfRO7C739ZyZh8qadK
siBNsGLoxfSXv/Kw1qkW6iJThqDsS98VuU2Oe7IInwEX5q5ehpJSxiTZck6uf9/0enLR4+W/YMCY
gCIdhmqHDYj+4GgovFIFcRZYHpdS7GZVna5EMg6nTqz01dvpatk+lCT482NWzWBYDXjUHSARpbts
02m57Lc301hsbyzyl0i3C6W1dOx2DBgq03o3NaX2apXdNk4JkVdBS17U/cqmo3BT/UarpiqCX8q6
G700pwtGcMx6t4ZOmo+Rr3Zos3LaGfcwc7x0W0UwhMWXyCTeY6B+u9/3/uvjiiYJLtSEh0QHN1zj
bOXWYqQ+JF8HvS9DB4W++ackxZU0EPE58Z8k4yM4yi22spK49ZtBL8s7RcS3v8KgjuA6MhY4yaBN
KEH9dS9qd5vSNv6UgEp8hy75lVqtQG24243JrHUPiV8TSjdGhrO9akMGSxdcH8TnurSubbtgaLqN
RHVUkn4/EVmc/OKHMyLogP2Myww5spqpKFsww4kwFhQb2nONRshr7AaTL/6vsJKtw5AaeUE8UnDY
K92YlnndxexSBrpaFcjSqM+/Qc6ZxmCT6/9I29aCqa0x/qc/+li7rHVR2qAyG1nwIL4oV5WYzowR
oidJ7Qs7PJJI9tPdr0bcWbq7uKDJ8iswtOfqWBUH5vvypbfsKNCs+it2lPaUb8Cdoc1p6S0V8CoH
aLOrKeXZVpTLhgHFfSuS91bTnD/f01QEGQ7WdJpkfDJPUnlG2vX0+97vmwmJnLUSN/D7nii1cCEq
w7OtFK5WUcjbRrY/Gq3rLCN2jjYIRF0ajWpJv3sS7jlREIS1nPjfOA/7jeakd6Uy8wYEI3IERfPa
CC26T4QNOPmKvqWZRwx+i/RoaisBB8Iadzq0M33dcyoruK4t86IVr7OBGSbIXH7QYM02fcmNv5Yx
f2DBYrJXVii6VOt2XR31aJruM9bSAntcj9ZVjebz4JQv6NadE/6rcrflentSTvHe3oJ0SB/qbtZB
djfjpP5v6ZDiv6ENTUcnX90UpqnqhLD8CyEvlZpOI4OLRW8XiK5JQzYuutEO3eZNIR7TbaZCSF53
oU8Fcan5SyoUGGyLY5+rMjK8UnMP88ai/F30G0fYB8x6BvxyPjYqxT62uqs6ImgmtuiY/v6vNiXz
FXSwfzqyJAztPx1aiIhWUH3Ie0cpSkxUGBTNWcn2ujJhCUOeDVljDhqTNKtWbz6mumQyvUjmvUTi
0sNHiJRtbxY9E2fh5OIEIOsf9MSRTRfHykgfwJLDKMvJMvZu5E8jzAfatQ0nxM2XNsSMsei6GTfl
ALiqF+j6M/NmrRgPUUiYf+KLchnZno3SOmzQgPXQI151u228sY6WB9QRwTCXRtgnjbofIMX80g3/
/Z9iLvq//Qfvf9bN0jHNHP7l3b891CX//mP7nv//Nf/8HX87p59d3dc/w//4Vfvv+uq9/O7/9Yv+
6ZH56X//7YL34f2f3gkRTw/LLc7j5e67H4vh97eIv+vtK/+vn/y3799HeVia77/+8VmPUCF5NNy3
1R9//9Tx669/6AJG87//4+P//ZPbH/DXP+6/u4/0+79/x/d7P/DNxl9UVahc8GQMaZqxASHn7+0z
mvMXEKXkBgGMFGjgt9RczPBD8tc/TPsvcGp1cn24SzRdU4mY6WuURnxK/4tu2DrFBpnqfNq2//h/
v9nNn1DMP18ynom/v/+PwSUGOS+wlv+LnikABLLM6UCndVdV+V3+hZ45DiNhoFHb+ixXo6kPvjnq
Eu+1BqS1brFlJmyQTUX7JW+CZjgZtGQPVklaBobDQK8VRDq0v7ySoGG7RKiEvP0rXlrO66jsaJWW
lTehpwVohlAttZ+dJcuJs4+rAwjX63zuyWxJ7+ycVBb3knMTndVJHtPmAPFI8XT8xUHbgRdQoPW4
ELp8h9WflWD2VxiHPsaeoDQxQCb527rtb5RojW870leYz1lD9kg/HytQVB5K0c2Bo0k4VZFzLpnU
HqxVhWQpryKJC7fTlq95FCCiGlwZUu3uXA43pB6Bq6NlFygzdntlQqMDqyXEsGHxoaYJqrXyZYaw
18k4bFL8e47VkCiaigvTNoi6PShkDe6YapPmLLbImi0jE91dEkSIiQqYmhhR5YHrh2QYd5/CbAhB
wnV+WX3XTXvdKUIcFh0n1sqZPHSq5C2yMibtI/4eJJ8yoCWr+dVszIx040sMluTN2vO4mxclxQja
fkOfQ+nsjod0mAqaESe7n0+4b59dCU1GY9aQXYCX+cr5QvSU+XukdLE35+Qatux4LKDEpuXFaUXb
jSdX/ymnqEU4MIRyGCyQ0xE+jlnzaFYxpu4av1iNN/IFZou+Ow4kws8btFiajYumgRA4MsBFpd3u
OC18wFBEcH1JHy3zYYFsuQ29xoNnoCc6ZEc0X4N0giJXRpBMdu1Q3Q/jSoJ4z3TRTrfY2+iMPHTv
FOO26p+b6SfS8I1MyRM0isLj2ToyzfPMPmdjrvBDUd+EvYILnEdYEheZRJQf6V3cL/p81ZRkC2zf
FxfZfrXW1yyjRJkR6oFM067m9KdP7UtVMd+UQfki6QOhIf2qGeliXFMmLR3eJzSpT8ccJICXs9L6
AE+g//QxpZ51jhTnTN+KOVRgxy5P3zi2nmjtd8TxT1Tlli97AvWIyPEGV7lCWHdpV/FtZTlXQnNe
rDnh9dXRlSJX4wSIdbajY2MghRXRdGyr6afSkqNEWeE0q+v9/slmyfAXPDp19r7ThivbEPedRudO
/xlikOv5co1Z6BF+72UzQcVW3m17QS88L75hJc92Mt8u8mShmomt/g5JzmcXR/u4Gg5jVpzNJkWF
wnClDXnyLpaqvRva9DhOl2XE5slQjD8WvXDQqzbuZO0htu1jHpErmqCz8ZpCf2m7+I6X2tdfhd18
6IicvMJJY0pj5dNw0pe4rxqPFLOuvxhjuPXqFL05Zj57ytAzbLjAYjQFYJOCeqwxr7fze010BE7+
mzTTjvQNEIZgKbG7d2XSPi1zep0Hrljoj1HDkkTC2k1T60dXWQ8oGQy0OCfUmzgw1PEygTnbzRO2
m1xc6Gr+xFjC72wqDQSUuKASjgWAhV7L1g7ILEiAp4+m78j842AzcuNKHV5SrMWugz4xR1tvyyZA
4X+fFjYHvhHBQpoQOzvfdhoCbUPHnyxd/dhZUDFh5CEXkPIZxcLVpBKGMKrxk72w8Rep8SGThTl/
hvw9ybFrkHNg19nXmgTkHX2OOM2gJ5zdksS+ac14CpwbEmMDtVv5wiS5G9eZx0F16eYOyDsWfn0Q
D1VdPaeza3MsnK9NX+thbvQ8/cwmfEs4b8YKjUv0GcIt5xBD2ci6rN+JmhxQszz1W0FAmoJXAFzz
osE4R21+69raEV7olwGiE7WrSVAjdZIH0KH1mzjyEdyj51QV4rkZmBna9MSo/CO1ky5A95CGKsCl
oRO30vmItw8Wrv7Su+1LxKFtkf0AtTE+E0MC9HGwLhk/7sftd3BSiYSI23bAsE3lfTs57YXF7D5k
RUU6I4u7Fi2MPWFFteI3LUNHicgc+Gnk20ji8f4ZDkqRbgdNYlmxT5ftLAlv1MHZrs9TYzV+gsoS
Qy40vT7bZmZgRWQv+UuBhqU0B0zlraOBrpwpGr6i2D6buUH1Y0MBwp3Soux3K/s9Ld0e02i7h5L6
UjsCk/9an8spCwe6eSmeSYAC7zOMMsbo5m3KwqxLBUCP7bDo1PngScN9Tpgi7WRPCJDBNKSPLxrh
PFgLgXJ1Vn3lScKMjWaKJ3Ajz4h2PXOwD3krKCERQHiRoXXeiAoQcCi+PHUmrTgDp7u6L9Ng/JBp
Q9FZ234F59NbS2pqzAlUj1wbxtNkLddD1Fs7bNETmR3VbZQpT5MNQgyXrMAO49wszYZuTnWy39CO
DpYowjROX9vBhCVtO0NQx1+OctRIGSAcKB0Cqrlb7l74v3YVgNEqPdogh8LqITiNW7YAC4ReArBa
I3rXUJr7KWf5JigcoSWGSqyInomDgUt+t1XrWcXLgoJ1m07kNIraEzPgxXey9iXtGzrarnjTtfZe
m4pHGaUHxCOVX09wHJ3uJLHI+2OG5UQ1WOrnAqvjQmxUxC5opq0djqAdPbiIF9sQYi8NqtwN0CNS
SsRJJZ5Bm3RGeMXeaSJWH3ZOH6xyA/v2stcF2an9FsDB9ENqu2VKIRTMQzgkDoIX+2oqFSLJpP4j
enlQRfMsaSLosYuxqbAvFV3cVYoFZSP9LBziWtpexU200lwfqAsgk36oCuwQHtpFKp6Goqqdg5FG
KH4jxuN5ZvAntozrBhVkaXeHlJ8zx4Ijo8ymCxSa0k9c7R0mLEbh5ZA0K6eCONfgoG07ZvSA8bQh
zmB4VmTREeqVKn6dSddrDUDOpASy4uiGb+Cl9LJaZTcdSdUiJ8nPRvUuQz5PU/yF8xD53W2ihdVU
nDRt4szXwU51VstP2ipMHJZcdrzRN0gxjnWKudVlHyeTF1icQfuTOCuB8IlhGu6BePiE7royZfci
TZHBUkSfZh99s+0fpaOFo8a0M19Rm6cTyT1reeIqRhkVH0yppruupJ/WgS9myCZoV3adcpF1Ragz
HDwwRacpWeZBNLCI4eb3u8m9wtK1x3T8kVi8+JsZhp82yPnYgKDiQDAdnQjMc9FgDEPLacWq7sdr
DJ40uujWAsnJutnrig5x/RgF4JVfh4hQ6eQnj9NrJnVPMi4/48S6Fhk0FFc+YJlHY1owLl6s5E1o
N3ISxk6R2FRE3d1yqj42lVqCxrG+Mnqu9dDc9GVC30DDbwiy1t92wirjZdFUPPClYR+XXJV+pTAg
sUiiqpzSDCqjwBla2Z/E5jyRW7h3G+uRKz/3NAs7g900t7gTHppyS7NKAboiJ0MfWb6rVQfmgBmC
59Bhm2qdw+rCmpWkdI/i/IYCisuvreMgd+hTE+lpJQSYx104sZueMlML+xJDY5LO743K79zNwxU+
a+NQyoGAjlx5kO16ty5gqpOVUQMacbSQVvmTRc15EEWx0612QX9Bl27qDhkHQ21cAO/kw5uIWC7Z
fAMThd3OZWjtFwOgOaVk2y1jCwRTpmc+BFoTVf3MmmtqRohSaDdVkG8QZevEVZVrQNlNJzQDAYup
EVm245KrqWKAWKVXULXve1l/ZmvE+UU72mi9otwJ1IUDwKBwwS/kcHaNKHczWrwDOYxIX5rCQGVK
T6YCZOND9sn2aNFW7AzNrZuhjVVGYGZ61lWHJX4loyYKHSOOvV5h4ejnNT70MKsBjGxRx9FDxDl+
V2o9loUqvbDyvjy3lkNyAv7ETquLI8jSU7pYmW+Twscyy5E5Qd6GJm+nxAxxba36lvQ64RGe5bBp
hBL10wLKjVJt6FmcxR01qBJG5aVar8ArS+OrauoDFsXdaJNeR8sKLbhJrci4z1+NhBrSGn+01OJo
o+gZ1grpwz43n+EsQn4p2Nx0/Cj6Rm3EreYbAgIR0KFmgn7M+yAF+APp5kCgcVJz8DIYb15VE7Nm
7Fey7f2pbL4Hqz+B/lGYAC2vpEGafkFvcmI2Q726qqHBCH/phIVXtSJwy0TE3YQWCSZea3UH2FCR
32QVUZFEaLkK1aGWqVe1sF5VG7e+VVX3Sp68NR1RLUuRcACZM5CJ2sOqZkRX9Qth36i7DfGizkbK
RtYtNB77/aRryUnvDyLt8lDPVqxLydz72V0Oc+e+HoxbG3HYSajVjCN5Y+W4xhEh6IZGmD0AFTdq
g2iYQfFX75q0WBOxtRuzgCTJa8keGzQ0PSBr1VxfGbZuWUTUPUkTREBHLoUAAs0lbZ/MQr6q/Tox
mjDFroxBq0db9aFFWKrIzKW7XDkEQI+HNom7AwzvjFOmdpGVSg8YXhWnGYs0ZMB74OQXiajrY6wv
94tao6bIDG5uQFG2PdYXuogJ6WhTVFSyfR/jkRHBpNzRhsjOoqV+XRm7aFZ2iZmMUi/6wXslTvUy
PyXoJnGt04tQBRfmPAFXQYdZ7yHvMggnlcDDMVdQNLAmKz3WrbgNdclRojXrk83VBdOvq9m3g7pk
F3TJ22SZAmNSsTDZelr4RW5oMCMs1Sv7x8R9cxLGRxwiqnAdKJTKw0jgQ6vOhBxxq/nTgG5WbsLU
iJZhbSKoRd54g2PwjiTNHWd8M2i1XdfCBkKJ2HhSKXCHOw2uqHE+KxmEc+Q5aKaMYnNtcaaMZRCZ
ClHN0jg71XgQOatLbvUPFX1PZhN24zta/bNsgQCT7ma+0oHiT8HajggUPFUzDrRUV19zycxsE+Up
1ndNanVeonJuWVKn9bB7EpLVAqZC3TEWucPi7sb4kTr8BxQ/1LQjAEuWJPzJX9UquBfIeTAGQh3g
dPRgujvXb2WN78Fppl1V1i/MMDhoIx4Ia6HRSJhwVg0yIBKXkyfKbZFkJjEH1E/bdMbSjYuckhpu
o6b7u9owa/T2IP8sgXFPmnvixAM9idnSk86AR6T5E0GggbrGcCZmxN2ioeGrTOKQ0jLIUMSjnKlP
ysChE5vHrcy173l0AWqRxYJkYpdHZBEsNqC3IoaW54wd6SjGDUD3qRMvpWx+VIQ1Xkn+bNjoDLHx
bPR0k3arnWl+6dqvRVVhH7JOZftku9OLPSHe6AqCOh0LKmwjiwPgOC6+Rq/9RnEx0ybvHMvqKpJe
TswuQL3oM7OgbxYzyVgGZ+wCdWk8JjcmAvLfpsTACIb8sSpswR1S6iiHamzuJcFktIzCMhOPTokd
FHEH8NtCmj4N48LDWNT7rIc7uwHlNmS3eld/M1AThF2w1Jq+ZbUd+TtTDIEG8tWmv6LJBQULQfjs
0B4QsPGG/gk2hO4bxZgH9nyCnfOdJLNC2aFQ6qooi/qEJkWyQrxx43fVuZyijKHG8+BmCbuS+6jl
w+eiafBZuP+9llCHLunf+tGJA0isuBGDlgmXp5KDyLKdcpEhS7Xsgpxx0Hi+vGXv5ZbXoudRLylQ
tU91KT4cIuRB/ahfuZsgfFK4KDjEs6ahKde4p7sRQ3xXH+yE5WvFS+xpje0jZVJ9YZGXVGWsVWNd
vY6utZ9KK0ed2Dk+mPM3t62D2dbvnLp4M1rz1chvh9V85pAu/DnuvuaseyT0vvdqPYUdg+IJcTZN
zu+0HF4EZ0IvNzJKmPY+GQEXq9nPoAMuzQmT235ymlSf+gJugEQIwzDIP9Pj0sNsijra+jRjnZOS
+rAuxt2YxiFMyImNODrUreo3ta16mYVNHcbOHtjpPbiXZ7UD4fr7dUtZfXSm9oJYs/KE4+wq1WBF
Gx3MBWN8kDOHGF0Zu024cEAil/i1UtCNLaoyNDK4HIV5pN3pDRt/FmswqgXcpziduBwk5GykTsQI
6Jc4B8fICNaUZT6K2VihtFTZQIbj7I5snRvXBx8PQOx1aMMV3U6QcsFzNkSrF6+v6eJQLUxWKOrn
NkKKFpsTi+eMFRWbiFDHXbu291kRf6iD/dZYxvWMk6/px55ifu4DlfVOodrzYCLUewtxGw3W5aIk
0KnCXE0eG8kxVv6ZUlpA6bhfZ+3erWMCPSbqXcVJg0ilK4cHEecjAUSqujoXThYSSvs59f1bm7OP
dqvIvSSigi/G9KQxI/eqBVFdb8UnFHCYR8eP3qZ1iH8NQ1fb0ByAME6HJe4NdLts/d7Es9vO3bEp
46u+3qt0J9d5DWjz75rt86h9PiK4guj4H/CtHsj32zutcL0RipWnoYKpp6ynCb8GnIJSztzmz8zr
YLHXuzMC6ErPZpqIj0lvPhL9YPku7VK/SfsXhca+R3AgLJu5fu2c7FUs7+swvyD0QgbEnVQy6k/T
hOY1Heg5sckDzFSoktpJKjYdQX2gXxazdZrqLsWFT13VcZcn7k9Rl+9tP51i2hXRWrNDJbwYi8G0
UhofbdIVvq6xBE/6YdYwEnKqkr6GItmNx0M0txSng95sqrjbopIvQKs8/K02bSb1utnCDgQZqUGN
s8jK3dNq9JRpLmhvivzXAaKxE1Fjg3okW5qz8qIg643V5nrohrNWjkYwist8sNIQ96Xii3Lwpxyy
iGLkg5+nl8jQwWWNyRfmmieUwwU7tgMgjL1tK+GTo1WrEY3pWeJluVDGyUA06dBGHllx6hpmrsIN
h1fsBl9BvKMJQ6+RxkUzMS1oh4G4bfu2EMlw0iIjnAl03CL1UJRV41cmaRo1tt74Q5enft2ob2Zt
P+KbGYOyw0yUFizx+hYNIkvOHE56XXQDJ7z8rEZYNsBfIGnP5ZUREW3SR9pD6WxHvTq6VSde/jUa
rxYJTwXPVJf2z7Ya38mcPoveaipDfrgLsMlIHwYEigWR4xJCBIczFNXCXrXQ76FeImxVOTg95oSm
ulJF3PrEF7U7LqhAkhvmF9ryDFq59NJqrIIoRyCWjuVOsdiDe8FYHNiSxxi3Dpk9PxdNGRSR+V64
BLmYLFg+x+DXQcvfgU4QVrgqj4PFPAThNAheRxj87kiJNDDjo6xe61K9lT0aZ0TR6OV7x+NcnR9Z
OSHcB61jjid4a6RCZejmc1gBDcJRn8iZbA83gdOpld5XjflBcL3rWy2x1PWEqUdMCovSWvWeTdxO
QADGYbCtb1IfCSbuC6QfJbWikwhf15fqkEmsTs3E0blvJV2QpA4AyhPqjbjVqy1Z7qYYxW6ndgGg
7RXoUIs8WPlK23hf6RXn0oEugJ5VgeFANHQdoJru8JEyWcMCdUDfQxmeVIK+Qt35DWPgcFKX5yW3
u03b7yXWPIcm5h4P01VYuFSSltackIfoATlXaTqe8xmjchSVDqdy4mvp7QT0WVXE4PVXpLx3+Q0m
9Kkl9s3Mi0sNvWiBjZ2gdJ2BEvC10iZvq3PWdGfA9qEF5q7R17qKq1ZZp2OSP4OxwQaYSjrdLqWV
0TF1nxPAVYVOeQmtC3yR8MTShpqNUtMaW8n6ob2VjAWXka5klSa1P0JPyhT3JlLmxxmwSj6o24wN
WjS9GT+tbITweSZ3VrnP0YGeWFfkgnUG77DU0X4aRsOJsM0+Iyvx1Oi1Z0agdskj+YQ0wzrjR0ZQ
O/G5cy3VgQFWyEvwkwcqUWq0byycOS2cSRuus1ymZ5OjLkcH83aG2Ezflcvb6hhCEbXDuYTiCu7r
6Ls9rZJsEMdmsxvDoMJqaku/LdKd1o+3jsEkK1pIvGvbmqFo04dwsiqMuj74BZxBmWV7S3SqUi0O
4g6Gayerk64guh5dN5y6T7dZXh1J9jHSVpM5KN3YTAdJb+L/q635ONX24OmivGJp/tGJTAhUbCEV
B/R+izdcR0biHUecwQrYpGCTxf372kzUFuX4QKjPd77OB5lXr64oLY8DcxKStYpbyjHCqSyjy3y8
BcX1SnhaQhD1Ik5yRbW7JWo0iaadbPddlCt+NJRR2Swuszh9y4mvo2zBtdTagwJQm0OW46bIU7gL
NVHq1A2l3FEohrU55UHvnDRjuBxLcZ8UFxWLdqfybFXzoPucytug4TC1oLECqZvSsltecYwTt1Tl
PcNNl/1W1/G+zg/5mny7borZA72V3zTcdJ3NEMcqnQ9IScuun1Xk7+Yc5jY/fK3Um7LpDsq6modV
yd4xF6E0GssfKMQJibsaDZ3eQRyoxhvQuSWTaumuxJJ8jqjVOE7wUzD/3gqbPBgzJzlPAYQ34ofY
UyWvbOnXTeReNlBZOPVBmdHpPtAe18nDY5wBjdQOxhz5Xf9pK+5DN7qgmGyaPPhvdMZcdh7vp/is
IDsOR2a5YVJMZ7naT3GrkDtC9Y6bk1jxWIyesPD/RQZXlsXBtu37KBxzUNK6PdADXO1A0523CHRD
O04pot/uKUvUA5oeG3OwQ1zEMr7mlvZt1uwhnL3YidnfBC1sNN9zsLD9UpG1J2tNrkeSC07sjfsq
oQobSxXHJBMOXaXDrpYpIOut3WmGgwGI2s0zyMB9d4icnKIOkEwYOys3QgsO3nHexoAUA1qHZGdY
eJov4TMT7ZyPZZgV01vdhj2O+YSM+2+8cbhKYxrLrVcYt0LYM1cSgGbqVG8YiVfOInk3xslHbUBu
YwSxcxG4J5VxTBzrbLq7yOinQFc0Tqd4eDw2yrx/wdfFvSRAnFV0svp2yt6IdePIr1otjEGTdJAs
vrZzI4AUC0wwT0PJMRFZGz0vXS5liCY0DbBtHlPYKHet5u4Rma+n2mx2tqZWF6rAGz5w+zqrvmuB
C+tmfltHlbjNjsuSFzt0WpfWutwJWyv31KtohSnD9A+LBX+XJfS44qXhyVuopHuFc8tsZ8VuHIYv
1NncPdbsnJbCPiOkF15aTI6/9JhXUtPwJgUzSjLFw36KakiI61Wsji714DQEbmTRn5QiWk9mH8NJ
xqRVCuV1dtoAVWUCvbcnv1xkbzYTwBYObCqVJCxlxpxmKpjsL/PCeZENPVsZfw79ZVxVziUrozdZ
84BNFrdPpNeB4MUKilmfQixbONR5ue1HLWsCzJrpXaPYNpn0XlHfl+6YBHPDaLGTUPZc+KJjDGEo
Gs7TL8IcT2cTxgXkKxAjlZ91RhPM2Xgo4iWn5W4ZB4SpDmUo3dhxFMpFLfXbPN2C4MdCMsPbKOMI
e0N3cOMgkRzoZ404y0rHMTOrcFdgAfZ6vvIcj4+U+StrwCUAqIzGFav52lh71QUPpXOHMcPye1JO
djqTrWA0qncAjP2uHAI7MtNwHe0kjI2nwrGP5IaPF4Lg5H2W6cDs2M4coFcBQexHUEFPld7bRJ9S
FpkgRolGEnOgu84bVNcZ+jHFxrAJREhapiPTinM+pG+2bqGHBIotps4OcogKVUnaZI4qlr8x3xel
dexw0XqrM0O3yqyLBjH3ySjs51TtMNEYe7km4jgVA4OP0p5DBxEyKD6NHoS17I244rELw5eUM3t3
7TkH0BCLY18f2mmfbLwI/t6fnInZOiIRBfOVM/ktH6Fjbyy9gVJ+qPjyssM87vIiaBLxj97KyDO6
8aWpALsn6novnBrDSpY/ue3MMqk2V1NUYZWpXpBJsUPiZLHtuaGZ1p5azbpvel4KYwWEpuvw9Em8
ndUZI/1yIGcHE5KLGAR0zrfFYwYRpXagKdugV6jNQTWKp3JkTtnb2qfe0nK3W/Xa7NonfLqcwwpx
UMZVpaEDSCPlcqysHo3oyl/U037blU536DpSi9tyzELFKhyaqGxnk3iqHFZcJVIea1XC3NcU0vYC
1AL9pSTzJKgdtzhGwwmwlsEJJMruS6FdqrZy3Rbut7OUy3FysS4YVvcCFe0zAg5ppVFxatTDVFK2
ROq+SGi29nI+RfZwm2B7bHTKJqmB3Bqww5cCz43qwHZaus3S0bZErwPSkgo7p1AK3cfxegssIybI
UJu5T1yMWHn/KggADZJaz3Cnn62haM4cu76sJw34/ykyxdFpuufBZrZjsdd7ae5eLTaLgWuiqmcu
RdgLljDbYaGYlcPozmNQ4eVqBvcrB0CQWiRdde16XyvGrrDk80gsExMDtisSyL2O5SaY1fwrZv6l
pOt31APUxIhkbeJ5JoDgnVXbvMiN+WaWjD/HwaLVWqwfCXWqg2GZs0t/084Z+1CuASMYGFkvTrfd
tBE3bZLDWuFDuaziXcG5ywMakl5ORvkZtYMSdNoUg/h2LjpaEFGlvZdY2HxjJO1WfUbJhZNqH8Vt
c5QdT9E2rRzj/MD9vA0zkxMYmmZ3WOd8t7Zo0J20oOU053fkdxzSvsgpNu2rEvyPr5Mks3fV3dSa
M+0xVCuOpr1zNGL4DuTbWw5SXxi+Lsz2BUyYjhWwpRZlbIu5OdqQe3niq2qkBkPnvmh1Ewxgkqsp
o6HZb5rUJRAYqxDVUwHA1Kdl4Gik6UiDbnP30GIr8FVm5L4uMaA1zWwerOhuRFSHpT6QMBnRgo3r
GWhVIB0wifV4NcUmEh77XtTqYe7ml3qu2PB09wuZ9YFt+rBGKwI9CyZFtNyPlfajckp0oux6Mhj+
xm0KQal+BJaUcN9T1SOdP8+TNgBUyc4q5AcVzl9tSOgHKthN5EFPVtJwcM1lyCyfGf8V+OCvJUM/
h2ECt4sLia/MjNovFBAZtGdaRidavuHyRvhkmaG3J+UJ5E19FPVwyqy8ZlBbLruBAjHrtG/Rg7hb
9PbWbqC1aTpS2WaS4RY5VM5bK1cZDB8FMXkkYEkhlwqITgbVulvx/FEdu220RZbC/i1i8ndSMNOh
MCkrNlVSsuA1bhNWZUPemwwqs/jT1rO3Rl1imqYVRuioP0YxjahpjKpTmlMlyrEP9Slt76ysOqhV
8W24VflhluudqEb1P9k7syzFtSxNTyVXPZdiCfV6zCOB6BuBAcaLlpmbmXpQgzrGUzOpidUnj1iR
HlVR2bzn9ev3uhsgidPus/fffOmPZmFm9/eaPfqQEUsSOXf3tY0pNs4s02cd7qkjPOYxpw6GrskB
tC6K8zNWF5psnZWc4YuXaD+Tu/uyCofko5SyQ3/nwG4UjclxtX7Myl5Xp2TsqOm/9s9sj+9GuGrK
8hOomqtklr6kDMH+NkTfca8vYDLg/kXBJ1BvQQr++fHiONU37YdV9BcMMtC/IGssUlZTrzZS2X08
tbcQOwgmJZmd+sX8jQtg56zIFwDOSMUkzWmSPpD0YfFeBMzAPqhTWHDoETxJr1VDReLlFQwOKRHE
wCbT0E4VcoeZSy6vgbvEeZZar2X3ntwg4Z9H9crUpCdzLs+cvGmkZVCjv4rS/+DAStYWzqNS263V
3veZYQDutuRh9YrJ2EnIs9Rmy+alBV/wQ34apTyPK1nymOMuOZlN1BhFxjD7BALQlC0pdoIvEtqz
FBtrKoGDCHM8yoAidI3FN0WHAMK94Q5y+WHiGSBiGWUTa5QoxN3TK1+GBtapea9TJP6GILlvlVbz
Kl33SEn8uivy9IFuUx1ZWKlRLyCNikorSQUnUpH7NsrZMGk/ACuNNV2qeA2oHVHnxTSfmHfK9xUN
kVEyxnFpFqrxtm5xO5EC2DKPeqDOVWFIlLJOJPMYZvIsfyA0Ut/zbVaUllcZ942qd2+anM3BITLI
Q5V4joiuGyLy6NWbxiYgKri24HRCHy7I+6Dv7l2rOai9tWO8uW6K+7okBnsV6lwpSADbBV7JeUfS
E2WLbt3o5bocWLJhV80so5JIRRHKxVK5tp6Aw1A6B9vbIIgZkYZNBzzlEhK4uknNSurjZW/bs/Je
KmjwvubPaiwUxGNFYMQHhhPHnshU10udE0TVDuIuVT4m2rBTSO9Y8kRhSTYPTficY6UOAVNegN2a
yrW5QRAAPcN+WNU9UVAJZAkKNx5P2kwxCovDtUn4NgA3SR7RV4uvYnPIknSTk3KUZLBAfWodUrq5
DMmMoBLWlNQ2ggBR1yI89ak3EAKAQGm4ijRYwrC0D4CgiJFrv5IC7960SyldDTAtORt0XfOGeuze
Vvqv8SEDI58ZZort5+SiasFxQGt0AEXKhrsootcB0YlT9LTfWs1aG0O4eMjsDffolGk/9tDMtVfk
a9gQ9pPorGbBW17rx14SptZfwtLaZnH/hgzVOngeSTcs+le6D/BDTexqO6Tq6lVPViR/F1JIVcLk
PFHhjNqke3ncUhQetKsnSFh8VIFfFfUagdop2qQ7KbTnUZBeJUOZTsjg4TAhkCzSjW7H6X/ZwlYu
irfATD+VHPswUIAtmVqVSgvzLy45skYR0YzW+A91ridUM+2WPRNpM8Z+JG0Is09qHyIMSeY5G5w2
mgcmzmUv4l0F+CMJoAUn/2slJYdea44vtqVxQaAgiRCnic1hkX0mWXBjT/kx8EB0Oq05G3EIa5rU
UGHeAQ49VhoZ7DRksqrMkFJ+Lfti2NSD5BfpY3Uvu2k5LHQEoCFpOA0Iud7eEMUZ1SeqVFKoYhDc
bLUynLZFNJW0Fzi1l9f3TyeyAPlBrFNYjqMHGdlWvW+sUEKaRKTaBPfw5pbY2dKoosujeJ1trLTa
viHp1/+YpvJZGZNNjQkw5knHkQv+WhVqPw9lPhk+VnaFp85D+9ZHpKakr3srITPdXzoIoAigL/lu
GqL3T2qT902NeExYuJl8bWN5X9bpyC820JqKLlHx/EifW1XrfAAzHznnvTQBdVyk/uv99UJv5lHs
GjSqQ7ICVTdVaRSm4NQKk5n+5LwR3qcPOzxj5DUdktaPC3uZF/EBE1PvpSGbMiJnwpn5xII2KGr/
MUE/F++rZ7N5FebaeLZINw3zUOkWQa86ALeQvC2nQX0wCaKevUmIWYEzeS0jMpn3HKeTsSz9IUMr
ZiecIi5Uol4oCiX6GEgGCIjIU1lvSL1BuUSX74Gzdm69jrqKdmE2mZdDe0wmyr4upTekurY9lQ9e
v1j6cLE4hEl0I9SoN3vY20OJ9bJ6mTAhxwkIVm3XKPXUUFLEzlpfMYfLHe5vb/z1dRuwVLBsnjnC
h+W7vmu08IBc0R6NNr9NoIum8bZNHwvFbo6cRpxOAYBjmetqUh/B4/nR/fWWPYPDQLmi1rbSQAUK
4O9dbt6kVL7IyVQzmo0cynv5DkA+G8s0xjrrY3+IePih3YLj2sZUstSmnrWVdGzUyI8qeytn1vu4
jFitQTFjAsep9fsGC4f4Le4if1xJbKt3J6qDpI5lXLtiH1bpudPzZYgvPeqo/fOt/kFfoX8iHc/U
IA7G/WN47OtJuwFbb9V7/f7GIWbTQa6qyDqlRg//byDlUM36eFjL2Ig/02TfNyiCSsPyN6gviVFa
nOzxMdiWjfVekTOzoB5ONOYUJchoL+2y18ycqK7VDP64zI1vpbZ1ogL0prbtWwk0JOv0DewRv0RD
nsKNb8ixb4AYC9vwXFSjbv4WQ78znOsLFWRYbuYW2cpzgt6tVn5lTQMF9b5vzWF/V6XfX6yuI1+V
tLfJg/qvtB2fxx7bsyVPSVR27451dsdJlTJTl+27xzHDyUlNsPGsls/B3kZ1fFYTqMQ1azS30vkG
iWFMH8UWvZpNAKVZx53vGUnHsQPG6+dqvZFaz1BDHyTRChzaG6y/SxnH656NLngmV3UIz70B1phd
7xYbxruud8dxRE1aa9Obv4Yi23No9hF03GlD6Fsg7O08JwrESO8F1BhC5zj4Yrj7yLIvzaA/qFbj
yxb3aozt+FqmBfOy+qiaO9jl+DzErwvO9tBUofHjHsbxrVZKTx1eB0qOJ9xqjiB0339vOrL5rigd
ISyF4egMNPQYm+Y7tnO+jnW92uyH5vF5r/qlqQTQqhUvglE6IXNN9m9A1E6Wylv0asAmf6kJquEo
LgZIHo+PgMrH3Hqu20nwPs4o2mo7aSaXtu1OWeMlbbJVJsOqKA+12h67Svs04/ueSOpIbcDXX8m8
CeTZAH7q97CR27dx9IZ6v8DCwXmRwYXvv7KL5yiCe329Wh99gwuQmvfRZBim4B7Vu3fgGl6f6DNG
JhsEJNAheFMe+T5ngo77ZKdh9QI/IWVGFkl3CJ7tqXnGvh5+tyzJmhqeNUlfWijnjx+j8Pl7e72n
4amRn9uuyjeTh+bkkPT7Mv3U1PRWXaxXdQhmQYIHS/4zBO2OQPeo9dIhCupt3HF3vXmjeLgdwX0U
tupiAJ59h5vYHmUluTZMOUkzRhmKxm4RNe+xUF4+KLRhlzOGIeNj/e5GGzRoDSVJBVkGspb784Id
nH8/p6HgUngKX/JXVIY+CQTivNv4LYzn/coKfNCMpW2FW4r4xz4MT4mWXpVIvuQMiqo3QHs3b88m
gDDyWnVAZjCHrOs3zVR2FetWORYY08E+9pa8yrESNKy5VfEJkxhLNUCN3GcyL6PdpoUR+sgGI208
ZU3RSPp8onU/QfO55fxkcKKieBSe1VyfNaygIcKmdX+f1WDNHqagtYhvay9/vDambcxUSd6UGn5O
NmYM99hLiElNTuxIoqxTUzoBrFjk5mNF+WOtT14zW8qcOMLMuksP486ORjwKe/WvqCkcqP4ejiXn
iQRoSppou0BHx7vIN6o5Mlmej313v3bJ5KvJJOIkhWWxOPXa/VOv+jO6St911+7ybIcwuW8EkScb
yDpr7SlRWG1TSMyqhcXuRNgULSahrw+yMO6qGxjm3CyzazMg+Vr2i8HCNRxkZd4QLyNvQ2BvF3NL
ds2elFfzmluAi8CxeAHCwG3OB4A6mffBLZG7dAfglXEwsDZoKNg1a4QM92o4pr4MNAcnm/DxXA/J
ojIbD3z2TqaQ12ezaM8mEW9JoM6zANEZw1j3Zjt9kqh+yqtYfoog0gGoYt02EgVbP9MvzPoYz/iZ
Rjxcg02xjHCtoSUPNRYgdDet5NKTkaeJAMvIpCURXQSRdQ5D1N0euUOmbjvC/wJLoTYfnEa/HF3J
QUvBXczcqvymhkp4qbtdSAgD1lOWEQKL5SXWBWIkxT/SHnOtyBsjSmCJsh2uwbUvH7BmlNZmORiW
eptuQ2IOS/9EocQ3mthvkuEA2QDIa+HZOmsahfC22GX3dG8BQoQfRjEH5WUn4klCSgngJBzNAEjU
/goZRUrCitS0b49ne1QlYJFJ7aKdPAKaseBQk0OYsdxwu/SaD/jGI3rmV1LsFf2waaP7/KWBENuZ
73GI/qVVrEpSW71hfyOctNTJTRj6xBtIoD0gJNn2l4kmSk0NPaQAbXkKy1krfye1tR7RlU/TS+yN
ogPNMaLFs0+djCIlOA1SCYjcMBMVrM+k8Sn5ednkIsE2o0xQ5yp6t20PTZ46T+y+qQQ7kyfDi4cJ
R1cj5e1uDaCG8DACoytx1jdzMmMYXHBVB5OTVpmpgbGI8VMAerBUpfs8mrw2LcnboLYWkKT6wakH
ZaqY2gyREXeSkpkJotrFx92td0XSTq14cKtgcDVKNEEwTlzJKXoLh1vkqTUFgk67eOSjgfZj+cJk
Ty0jD2MkFASGUYNy8Zw8kO+YNaD3QJhO01KhrgjsEPHmVzKrFHg5KkwlLMHkL4szuM4EavlKwZOd
+0sF4gpSgHEK1NVWp9bgW9pmbAH+NMbLYy9gxUnyH7vT4eVS0vMtLGmltPZMW97YdjB9THvZXsYv
fUZWISYhGvttF80lFevEvHi/R+NRLTrkqfaeBH4ClKl9aEuzUS79LjD7Pcj+94CEOaesopXB2cxM
eaUz9V+PYVPV/Qks2doK830LuqDANzctLlmZLZIEwQlGQSZLG9Yb7KAevzqDVI2ugMvRhgMAeYrU
HHnGyqgxUkcGdxzfNiFn+rCX44b3BIMZDsE0RBCsSknY42TSBRXKqBTXK99KCyo6Sb4JJ+x8nbKT
63gLZx5Tuv5XINsUloflhKd+IHunmpSYc07oultBbUFoa2236RyGB5zbXRl0Rwom+0kqsQTKG73o
AKlqqL2BZmV1UmHsjKFpGZLgeM1gG286XZ+NL7Oju3pi4RfItgb9JUfdTMnD2QADY8Cs+YlG+vj3
OJ94QUU33rtZ+9SmRjIvNGnDiUQk6y6Y5kNIlgMZfOPlgaOeVkWPtrk9ZweaqjgkwJMaWUKwh6dZ
nbkSfuTjj180tmQGHlNzSy29ZTEYIefG8DliKgaAjPCCvXEj7OP0MLQ5quvaun/os95GhY98X3Qg
I7ActN0oGfB4AOGvrW2Oe1MyKXaog+0Uq/LkwPaS6FhQwUWrSQ9nMOimTxJWUu13we41cBrUCyTo
Xp7xKt8LNTwUbHtIJKSRvgbgSQYNUd3QWtyl0Kt4qS5wI707htk56HFzDIVz2VYuzCm3BRiqJpVb
S5UX9O1UzY21QWG8yzWyW91UkdKFhcJs3qPDRBPYHZzpYY5XlAtt71wkdBwBXgxEfjzNcWJB2sI8
UtK/4BCzbDSQIp/joLJKe1kCiFb0hdXnmyGKPQ04SjIY30m26GSKc70yle/FfNKrs9+nQ+15DDnK
pJl6LQu09ePIkybvQRAttA4ZBZ08nrIeGCp3DokWDGe9/ch1aVM3VICqbJMZ93m5kFN1ryswkDV9
rkqsME0744P5vHtCWmPZMYN8RDMtzNz28tJajM30/Em2mTSVTBpPETZcw99Nzr1q7eUGFOXILboN
Tj9kfseHHCQAxIntkXEQjBXM73pXTSOvh1JJgnoWYBZzbwkC+H8SB1Olw1X18Z6pwcx4WIteCg+K
pu5qWZtZUXuIpWZdwjkkQ4ZAiEEFQZvFmsYe9ya9QGJEg4tw/ByUjGhGSl4jk0ooZuPC3DbtPIrn
nCFpE4xfx7VaptNt2cvJ7t17fUZqftpEYGhxFaM1hqQBsnmfdVgY6BgNaW3sSaaBRnc3tywQSnEz
01p5lT3NbYrHdaq0bwVluPR1X5hKs0g5KkPSZ7vG8zHQQAzbXjABbDOpoQv0s+GubzNK42AVRxGg
WVS/vp5VxftyMjLxZRzJKZK6cGx2ryLbdIV0wDt8o2oAaUGu1FW0frUMursypXY9BzEmJiGGJPVV
QbK2Q3DnPincPPo0OdehPJAh0ZdYSL/dZ+CnPTJJ7tjRpQl0I0ZaFleL7PAiJkkz5L8RfNG1nSyp
UwBQS7xhvOLRomqTLdEamKP35wUxXLXActEGQFiy2gHt3gXZpno89nF8XyRxjjBwfyxSDj0F8gOx
vai0bAFedp1jF5So3AmQzQteZwa0QqYbejCpysuaD3dKpoTc1mv9HB6LAes1p85AbWml9pUpieqB
MMI1ogSqIkOL2leo5IPlD95UVLo5YaPtvAp6K0KLuqBAnHMSCMDU/7d+yH9GPwTlDwVVjf+/gsii
zr7/5fHzL5t/3f6pO/K3z/1VR0TS/qLKlmHJsj4qJBqq9nchEV4CdGdPgL4ouqUpioXkzt+URHTt
L9qo8GFbtmraFkIff1cS4SVZU7koH5J1w9Am/xUlkX+UEdE1U0Y9BHkaNDsUXeaqyIz8+vDje1gj
dfI/K7WRQNuO0ya8u51+wb7UxTIDbGDh/NE2/0SzZGy7PxRLft9qImugZVSawpBV8x9v1SjQPMya
W3VStlKp16IpBqTA1vbh8PCUOF/Fj8SDIbi0e06spXZEugvBNzaeDAlOs5yP2H67lL9TThlROlxe
mjQv1RcxS7oyi2RfSAnH0cfOkCT/3394TVb/ydNPbFVB7UMH1WugLfNnQ72KHEVU1hZhle1zakmT
XUNsiMt1HruR7WVQ6Zp8WIOtjZNfGvJR8cOCl0Sm5RX7HTJuRXaB9LVG4m+bICdr3bSG1D5G4guc
NGCBPiU84C2QpuZroZvALLqB2gfZhsLPzASlQHwYknHa5yTgKqMCXTDc0V6lQhaG0a27lxMhybA9
zSJadZN4Zg72KsmSfTlA37wbtwEcqVVGCOLbqxDjKUh/pehJ+JsFJNxJacQoKrWbogO48Myq5aDa
MKvY2givqXrbpfPM1O+IUBayf7QyyXnZlG9rDWm/B0JQJC8FvOCdQpUc0y24wRMAR5VtfgDUqzgB
j2pJLO4ZeijmpOcEOsyAby1TWRqVK98NCuZVxKM8jXJVpOYeEc3FE8fwBLSsHZJXasfKMv4A1BGX
bRscOmmUhNFCgYPCIrfgEAUAEkxlLanJHt/rw+Quze175qZKtM2Qph0Hx30gynhYVPd0ImEQY9C/
I8+uYNjcu+lQBx8p2BTiDcSP0X3sR6WDQJk+6lsrAza2GH/WYzRvdaNn4qNwgzxLP4tRI+sizctB
p/e5AnzqtU0yoEi6dII+AvTluUfxcMue7hZZ6mHDyNMYq/IVTrvC+LD66ICPBqlPKAeTBdKJXqLE
e9zhCvHsQs7dj9AP7HIWUpaJo5hgIoZmVCq3oLfXKWe0TpusiaLAQz0A+lDw3JQdemP6hrMIGE4g
BZOkoZ4VKrmI4HA98hQodsNRotUmFwJWKhsGOl2AVD71KDpy9vdTRNd540gbazNqiRZKBgAvA1XH
5uHOgGV5CWcKobVmy71nPSEZRLAuIT0qKNzUT08nXCJ/M6q2J9irxynCPCNkjb0QLTpwho6Up2OV
ktDQSB6zKnhKDkr870Md/nroX2Hy+qlQHMZS8Qg5VuOQf6EqSdQTdgq6lsO78bTmoJw6gag/uKcx
F2AgZtO8sIEfZyjm9hT7ygnZqATWh4RbgZLdL8+7vrKfYJ9baDt2WGzzJ5EvIGu73CKg4MkJAwK1
WCE/qfFbD9Cmxi0I7enLGEneTW9wxLLAHY7wtke6Krrg+ohoCbkrroZWzmXFPj3o6WeOyooMdeqh
MM3vlnWsyWFjxAxuo/gVDRiY1O9ooO0TM981Q4JLYQcbr50OE1AgebHV0zkyvItQvjt6qn/0RXqu
IvuAHOc5xB6+bco5ltkEovXVVhHnhHPp5Bn3ewbzXJYOgRb8ZIr0A7J8akHMb8B0DC/L16lTmon+
YWhoUE6eaww/kFQSVmp9PMcjhW2uXqr2ISFKMBD41RPru+rKeV/oHxzlO+Rdg0hZo06+l5/FFygn
pzCVQ4Di+ySUibzNVWY1ROrZpSwOmW7MszY9I3WdIEKZ7lDWQED1iMDqohqeXvjSCBWbjfLqicnR
G2H+vVqo+UDjKKYizQsFDtrQwq6zXZqWczjF+wbRiu4Jmblh3ElKhMIQJVXKVM86ftMeuYuiizd0
KCR10t7snlcW9g8UjCDqO5Pe5GxXza1Jvbyn6b5+DXCa0j3Cv75hVAvJIH6LJYjEz3qb58kKuS0P
VN8W05XbhLzRECBtH0gEluFb+wipg8AhKFmxiujAQfxSf2Yq2uHPvqmo0zw32QQ3tir1QlX/vgN0
ur+qSLxwZFXJeJRD3jklIlrxi5zqq+/gRBuHioMEB7ZiW5XFNgiMVdGi32v0oMIL82PAcPK/I73/
TKSnT+Q/woFRie4flOLm33EWh9//Ij5QeXtAnfrf/6up/4z4fn/+b/GeofwFgQCk4yZInIG5UwkU
/iocR/38L7Zi6LqtIaWooeBGsPW3eG9i/oUwULYswyDYU3n17/EeL1mmbBq2Lsvm+IryX4n3JqM8
3Z9hGKGLzqQan0yWDUVV0aj7M5Dp1LCIgL4p7vUhdpvb7XTyxX7t7Rb+CW6IqAVZOeclFqHYPcSn
v7jtXsJ/iU0sFtN373Takd3yvPXe3yMBIk5+L/y9t+R/QHL56zevvX9jEzxlE112s2QL1ldwDhPp
DIXqRebFO6gNjizmsQsX3v06Ls+H9WW9PJ7P8+MxF7k4zM+Jczg2wr1yOBW38WdfuTj37kP8bL7m
x8N8fjyvDvM/evWfRKho+P37baMxLP5sGzUHuHpvI9VdwYMVq2vrIg/Fzcny0zTy8npdfW2uX+51
c9utbopTi8Xev113s1B8zvxMrLfOcvtOntRBwEP8+l483Y2/9xex2F03h4N7XXi92Pmn7/1dvG/v
4mI6/uJUipPwfpXidl3l4lP4snM9q2JF1nn6vUc3UjynrfD2e8t9iv1+/+0vPne+B7fS8dZvsljy
z/EwPuLqMDXEpXR/hc7Pz2p1/SnE9t0SH1AUROi8LVeROB6/UrE607SHr+0Wvo3oxMGaNnzFczgT
80NFp3ytDqv/oGlNBvD/O+w441iWzWHIlP8vvULtJffS5G4r7gbAnrjdbl8uT3E4Oj9fq8Q552LD
7xXdimQWRCXvejuDrHI2t5cbi1D4V/d6BUYlikU31cXPOD7mPzkjJBV8d0bHbYNcDY0wd23BkB07
ACa8cz78ZM5qs7tzmVMoBIhZwSCWxOkbSW9nL/aLk+/73jcj2Ha8nJ7z/djZLg3h/+rF3nA1gaqr
C2hBQJ8VsdM70L9P7bR3hlk1zReym/n9NBCFqMTb2/Jw+And+RedueoEfbxe8+NAfPxHgxXq8T9t
Uts05FFLQfs90/84u5kkg8LfTap4uGuKcAbo1FmNIxWJvRkUTsfmT1dzXQpwV64pzrvFAvE/hvTL
bd3b58nb72bVwmbS02ar1S0VVwiSAlCY2GmOF/Jn+qoUi9TxP3e7U75kLfAhrM5pypsuWEI2rBKH
t04cD4cdA5nrxOLThhQeCgY2vXdebd+cQXw96HTFua7c242Fx385L2e94FrfPvP7vGIKbVRxvVG7
nP16OEB7WU4I3JxdLYbp5w4x+fHLYJXLIAA07MjTz1BMK/Fy9lBIHUts1yxTnBR+f1n/m47ibwpj
CEC2++RzuvOl8jJYwRkIL9EzUF6zboqN+xTmN2/14+UnjGpxBdkjoDMJwMZOIuhMkN5c7AQjmbHI
E/fuuXC+DjfWx+v5Chdydh274NZNDY/55aoicTKnnv7gnUQj7rBKcdrxEcQX0+u9Esefw7nj+h1f
6iFW1hT/bUcV3Gg1iEMjaKpYfAGFc871cpzb57evcCY7X+er4uxuX4dlJa6KB7NLJG7ioqMhQJrP
O1FzJQgl7hsAX1FO8dRY3mgoRBsZ9pKghCSIQcQOFTiuarvWdLwvSpFi9nQRwHIyWn7/DfN9ni53
siPxhd/hVDNkdpSMaCV1BsBp/XLlKVWAHbo0H9FezkRxemyZOye8mXlT5HyjiuchN+aOnQl9am4t
BofaIdeDRbJG3pgnx/KEATp+YRZcZ/E59oTsfR0wMRLfi0/A5CyCvXjSyxPnwzt9luPbkd3ksydp
armXalM4l2R2ytyTB8Fn3+0L8Q5/01k/xa/YmUYz+IkzYN7Oxdg9xYWlhP749gK+5sUfZwJLAw/i
pl4xbaea+Jac09igFx60nf+ynYcz+/TXHsdAJ3D337nTCl8T69xZjDuj9xSDu9yifcmMG/uScT7z
12sWZ8n5qMTH8lfufEzh/x8y95us/hxlqFXq/Uqdb4J13r4bx9Q1cILpz+rAWIp2kkMW193f58Fi
fPy3u/MVOPCynSU7Cx/91cyoNfK1THry8g3piyv4AOC9A55YTBdSjLRZM/M+O+f8ZTINBeR+tg8o
fLz5e9+ymjX8eX44Tjm8iT0ymVyN07PrRa7/4Ev3YrF+z3/3/8Px9+O6sDsZ4n23K1kl937tZHxj
yZntWFWrFZB4lxq/H7nsVSDNxQmZqJnlts74k5SP5N6DJrlg0sfXxhJ5iwAPsyNxOpataiaxfDH8
rzvP3+9/3TanVthTw1234gIAz+Fb6i5OwAzbp9s5zbjQsWn4fj37ZnWCbSC80j2xLtEUvuftt8vt
cr2dvveO5dIfMI7XSN5uxpUi2j6nw2wZbDvxAfLZ/QVTaI0z/Y+1AyfO8z2YJbcNS5J3YtA/3c89
9aWpJTKxfYOZvoPVQ7NNERoV49fZYXhMA48jg0IAv+5id/NfW4CrIlx8oCrpjM+8OhSOc6ld0/Ha
35/zP28WUyOYF9N33gVRUExN9piQsasssJTj0Vtmi7e3BEtoxHZ5DN3ESdnGl+/e5eVdDPFrzele
vN/p8NZZ/6Ti6/jzhXYrv74KB3q7a3sqgVggLi9ne1kGQhFvhVggtvV7y9oWgqNfIb4tYoTQ2Ufu
Ol9U7GVHrpI4rFeFlyw/KEuxGB633DFafeBoIe5OI85fR9b+QyLGMOPH+WGuji3Riu+Ldxz7lT3Q
jXgwC/6N6VFyFTD83bsTjrs/KxZvMVl2zvw7iBXbxeBQj2JgcEp0xuDEdGP3a3A2JxZUjxmAza17
K9xrPWV1HIcA56Z5Q5Mki3FkFIt0i+TPmq2s4wlDZw1PhnH9miYimsI/ZmW/rs6svSrLCJl9mnPc
Z8Y+Z6/5Cl1m4rjeXjeZw8xhwyAgOivsmZPZbnWmOO1+IaDDrmEsx9UxnbNUD9MrSMVZ6+KyvsgW
xRoL02O3fMwBnExNF1pmPT9EYm6KK51IlJc510+fSOh8PnBFfg3cYHUkrCHwa8QR2Rn3+PN0VwhQ
ic01nNHvtPPYVAlt93WeTrdLJk4nVnwfabYqrngOOGvAncKcrrfL0GWHPxwvb8uM968YOAceIPIs
B+wM9xvjWybb2L5jO7HCMMCcN5bi9+l6+bXKHDrp7i29SyRWX7Gb77SVsXKafbOQvHgP2XDGqLvT
nxNWZmJ8gOKssGLKirTfWoynjzEeIr5bvr+vWQ0Il5iJ/Py9nb6rzg/f5kDUsATOxcIzxqe4T/0e
5Kj2OXx4eUzER+4eI7E9/uAlNQMPJN6m7OvMwo9ErFbnOaOOfe6ncHSHC69/ZZxkGLgHbrsNxBQY
hPg1Lm88DZdZ773tFriCo8wKJkHoNC5PEohtt2ZmTLhEveDCjOwpYXU2Pb69bS1uywDmyEEbdrw2
PvnvuXVwYpooc+zFYXVdLd++ftikne2RYXO4O+8ftDqDmkloMWveCueHut/GPjJwCb0ybz5PHKKD
D4LF5j/ItE/MMWv/b+Lg+l/PeKo6sQ1bnujwlnj9j8jw/nhMuhdy5O51dd1cidJuC393448rQvvD
4Ws1/zoz+q786GaKDcsuYd7vSI6X3TMR3yer+uLb9xesu/5pwRFvfREf48Lq+d8+k3wvvDXL69r/
HT2PP+fgNx4aFxwpZ6fvcQm+bNdr37usx1Mjl+EDDt3JUDwef2SCH0L44w9L2biw8Z/58mM82v0Q
G/0cDoFzmBNLH/7Hv1Vo/skZT/vtU/Dvtc14UPmjbdJIylS45Ip7vt42B9rmtOE5DufV9RaL2fV4
+OL5Dpyertfbjv+wQRPlcvIbh8CKzXrxeRqbajO25GF1XPHW1fWw3L5xeOGStxOtsLjx+RsDYJOz
3KzYOnc/h9WGhh2by6cxbhz8dqcbN7iOPbG5XemFGx8fw2OmIdE4sfDJ37O9rOixFRfj+MuJnSce
b0HfeP71ujudTuyY9Aw98dejzGK8RS+839G1t/Z87zTece+fPhd0C5vhnt/rb+7Lv7uFt/7mCrzw
fwg7qyVHkmQNP5HMxHAbkZEMShDeyKQqMTM8/flcPWZnd3Zst6GqW5UQ4PC7h0Mcx2ZQJOMimY2j
4Hc8lofLu4oM8zOZj3gW8/+On/dxD5Z/GEIEPDY0o9hMTRz7PZ6je8Le8EqeYuAxyTTv+Saexjoe
xT7/6vmQQsoWI8LSoB+MoKY4T3u4E7JQuD/nY9bY5R5IqQsZhVwz4u48HwaLdMprNmqB0Mzz3N0o
Xur3Fuzdoo82QTqwYGK7Ix/7IxkWF8Sh44yMgVShZwRGPAoNN/fHqZ8HgOf/TmuVRucfrd56rVHG
48NZX/VvjHikEvPl/KpWrUDsQQzVMRuJcyFK2Gqoi/kLoUAzv0CxNO0LPfzZlghaYAoB+y2EISTE
hvBtPON7MMT6KBLIK8hz1o1nDlOIB9IreLRQ3Ver8jj5EeaSFsISg5AfjrFwGA+2M4MK0n76C/1D
rFzJN7mH58rC4VNgMfloyxe+9aH4PjfKwo65fDyGdcZJ6mtcEMG4g0gBubG+WTYes3mpPCth5Ef1
605zdtiF0RK5NeFqroWI+eVBb30RSWPEx3DBqjAXbg36Y/CmmhUwi4wOMuJHwpPwKj+CD+FbYeTA
kgu5Rjh3zCIl8t4MQ5YZD+FSFjnBlhxHXBVxUYQ+BCL2NMvOk7mF4ULxNu9luPZRIQhh6GKMHSuL
yCx4IiNhoXh+VMC9aQQPY+YWCdd/JS2T5z1nRlfMYB/mz87LFqZw7xjGkgEkiWwytjJP57EMhhtm
0QwLMpnxGh7J/GfjJOJJ2Xdi3MctQiV4e3yXr34OWRvx/HxJQpiVZ/E6ns1TvRm+KhkxP4DdizFP
h2kdXseSMCzx5BVJYKWy7h7/Sb5/hUSY5p8/kBNbjnQSykMWcBEehETEyTx0Rip0BvBSgiE0w8MF
0bC7qJmlQu4jEcTQHDIZD6khAgbC+Mk8GROyL4nmWS+L38oNfYRSF8n4FVlcNoDPQ2NApiFvMbzF
8DXMBj+DsK0Mah9RYAajaYjjMBzFvCYrZNcQz3NYewQa4G7GJ0IldGYzkY0wRzLjL9NnwogZngjE
z9BNL34zJ9FSCDxZsJHfY8Rx8R121o2dBHE3QALySB7qmwEyMYy3Cnwz6oahGnDlSMg7DuFI9KJc
OIqnBpEVCqnJF4C6n6M1ByJDWbsdfj1kErPsyuIMHFTqQTljz2GCCDoEoS+uUQQzD/B9mSoUxhdG
mjHVOXPImCLinJuxAkTKiZxjjHId/JhkLN6A9/3leGMpuJm3oaNlTL6ZjjIPmmEcMaqgG45M+osa
9qdgoxj7gGFjsWQhQ2NbfLYllo9Yo5GD0D8pqHARdw0D5nmi331fBspr8JaoDJkt2iBduPFowKAc
PJ+h3BbOUXCMG1k8GvHiAVvNmrEavAPvpSzNKO6hYMgVVMj/OPdxPYfsg5myCbAGLM2uyYpw5SJn
QGwH1CObhMzPU2HeHE/n1B9N+bgHy/v+dNrzF6h9CCgeTf3UxZ2C8zl1WfZB2GMDeXlvgXTAgp+K
qsLggeUWwJR4SlVGjTuVh6LFkIg9/KxhzBLwq2eysPDmLCULAfJbuCie0IGuEugbgeOHPT5ixXhf
3mfZeZArqIjr0UXABOFtnz2D/FwQkrxBfi1QVchPmRR7k/MohG6eWsHQHQJb4HpbZB0Mx4QX1rAf
jHPfIEjTPPaRkqJs83jE48CByEludkUh+WiQAGGNEBfh2vf/aGTUj0hbhiMjS4dJmvMmhK+oVj7E
c8uHRcTr+mg1MHccy/X/S4fWJS7kPwBbu8JxRaNG1GrzbwcWndK+87xWK+hQnJPAKBSDgCHR7qze
V44OcQqJnEmqXy/hF0Ohi9BsaNiv5Gb9vkBLtIBwuKhcZCGzQfzBI/J3XAi4ssfBOAmNaNE/n/8B
ZiKwEZsihOWd3zeP5bX8/UvoIuupXSnqU8YmlwqSQxwCscX/Nnzr8VcViHqO+J8lahgtN0QHuwt2
mi0bB1HqMlhWmG333yp3wSayP1zFx+AFGeowXch2gTEXOve5NxBdioRGvI/ZT16OqhqyfSnSFlBa
sH85+/dVI2L7gS/kCzu34GYbfSqLIteieeCrBC38XSyRlwxXxtnHkkQl82+gisAGdwFlyWx5FoTA
d6gDsAqpwS9oKXeBcpalYJIsNoc2X9UL3voVZMEzAyEkloVHC15gwF8VB/L/sgOKapyIwOKY5Yud
0Uyi1rzIgiwF+4lC7EGKaGB2BfIXQAzmZTB7Vg+54wok+KIRfsZD5E/UT12UvvyX+X2J/au7mHiR
JTN+5MnnCWc3Beda+IKAKc4PpiwammUCvmE9iQUAtGPJmDsv/C5s4YwEAKFJigLpxJ5xGMOYkVFF
Xx4vwjecCxYHNAt4RpA7SNiu4w0MgErWwHTlEegHmUsYA9DBsAYr7C/0jtcHRRc7owGCFJWJl5bF
dhFgiD3fIG5EWQN/ZBQyeMgB/Y7WY9lyOabrhn6MWSibM476AJmsK1cKfyBXhZs8b+AXf6bu+5gb
vET01ldV4vocIY0hkly+I9LQDyMdGhkt2ioXel7kPc3QuQcbEiDledwkijB3R46X4KNzmWqKRsF4
YMES3u8gGyEchKtgCMYTDVluhCeqmB0BwgAmvrsxF53/RVf8nE/QNQ7KMR75aYxOQbQzjDgeOYji
L7FC6WjRkWCbOXpCVIjrDHzEfY6mQ8zhXvAKwMZ3Bj10AChAjATRQ87HnaP8sHBGc8AQVpgAiBEK
YdGL2S1wBJ8IwkXPsX8DdJjB0OF2OQRC4Aswkz+4y7BwRFnIT41XeF0USzjPBgOBzVhATGbATUAd
2fBF8ItfN0hRXQyJ2wQdyRPeKoYcjKAdNl1WzcdaQidNfQ6eRl3ccJ7s6Gz2RUayt2BVMe5XWhYM
bIkhj6sSnCuYXj5jGrOjZoFls6na+f2NPsPqR9f77JEACWbBLghqAhVNDZvD+TBYpDvgXLjrGEpI
MWeWxyzy3xRH6QB6U1/3D+sBrZoe9Afl5j2UE6oYgeLjR0L9swvyh0mwGiAFnmFw8oxGwk+ZOJAg
DUAjUx7BIcwPgzyBR4UowD+jHKEJ+UFk03jqu70RSzUFGkzjPBeMtsAw+nV55BdRTVHvPIlBO8AG
Hsr+4dSEKnNcYTkHV2lQxvPE4yAUwENPTNAeu4ns4SWyocMa9voIeDLSU38j/vrFIj/gzPqFOERC
LfBn/MIMC/wuw/+hIWtNOZX+TwVZb9WaDcJJ0ZH/7tHgxPVZPpWpJMAxJ4Js5oEjY/G5wcWoSnwE
yDmRA+ySqBCEl9gFcAGfijAUQIjuACIXiGBkMToA6YR9I+4NmSDikKXmgTiQ0KPEAkAoIEjhC6SS
g+MB9SnSXOxJZCKogv8Mh/b3DRh1yD/0rsiyUKAh4QYge5z78gwYCVgno8b/g2pIY+QMl2aOEbiC
XkCq8AE/+e0Dax0knbwe6vVCEBZ4Eb8CGwpv4r0UpoqRKQKjeMnUwJ8AckcEJOgMthEpII8Wixzj
C20KKIQUUyFFgJm8E7snZbZgHVFofXTJGCSl5Y4gIAbB99PA7bv/YzebjX+GO/+/mxKI+i/+KVpl
rO7XK7s5xKZhpVjSvC+6mvN8TDE0GLzJagBWxIwSVICbDHgA4JPNho1FhbPnMxR1kswBO3IPpCHi
FY8eSy28+bVP8IlmX5+SKHDutZgqjxwGYBY0AGswRnD/pby4u/iqFMgHWoAg5vgIxc2019kccVAw
liHwqfBQmeMhDmjYBuTvx7i5x0AWQA2+hu+vaDjzUFGFN57ZZzmU90TSMzdM4i/++EojOcHBKeXw
UwxQpv0HDDAFUWFGNh0kwZaBy9l+EdzEWzhdKLrwQsM33FOYN0LlX4oSSv+KcywLRCcPQsQCtpGo
/FMIFCcxOktUj/xBnHXxl33J9etFQiSj4UAdYY5cxisssAW/sM9BSIDvEkXI0FBSJtaLEcwPYsKP
9QuSE/TPHnLmJpILwxZOYPH+/BYfHW48DFiEKhCGS3kSfAKYQCkRWhLnTgyo0mmwYMiiP/IFYt/S
gsyjPoB+gfAaDns+I8GyEJrhiAbohnNF4A/ACo8BNpGLL1yB3KK7GIhoBGDgL0TNOsIaMQeR/JKR
QwJje7iI8w7xGZgy318YhsIZ/AUBEq2Dd1LWgMvFIkgSS0ABI/maLv8j7KH2D1EPzXKFGPtWpVMm
ukniq/6VP96b+pp+lzWknWD1oTBrAK9A3V4BNoZU0aFZAZpF9IxZQZhmiJsJUqjqCAw6xCvD53AE
hM1PoFecUGCMDHszzhwYCFQhHjoekWTi40ZChqH8F9+OMIHD51k2IH5h3hXnOC8Q4kL9OYwBgQJ7
4mKEUvCcip8gTBFScB1Lv/AhyBjshsLBCsbMg/K6eDegXd4lVChGL1Q/MgJNkIcgIgxDZgq1AarF
X/WH7wNfXgIsQBih/oG6snHoUjEowzjIkYNBqn+/qDpYsE7C46DWYRpjZ+T+d79SlkHkdhC4wYLI
ghAWZRZDbEwUnlDw4r8bda1vrP+/qyw2kXq/NbrzUVy+87dooMbjcmpP7k+EHCIHlYIVCc8LjOZL
CdiNnwy74s9vcDnOQRFziCbxJwsLiWEkVg5//pgRfRGEciKG5bD4mtFfGY5AEpca//7NhTh5CtPn
Pv4OwZNRwglvf4jxgKmG1OMaSyw85i/yVJRhIHLLd7/+UXGiRm8CiuQKEbcBnn9gV+wGsMhXsRY8
axgBxTkPZQ7DoTj+ojFjEiHNDMRjiafhz6Yt+imhTfwcd+LX5JyJaBXNLBQstGMgH8FBQkBfi1X2
hh1DEUWcSXrOvIiKmdwkShI1jizldsS2sOUXfcCQv8wEtS1qP5mx1nIF4s0A0MFaMffxUkgPJ5TI
N6TYDOoX2wszArtBni8Ws7hy/5iImIxfdAmw4Jl4Opkmng/uhl3AtBkeUBmSfPDV1aiLrzAXIkf2
QeTfXzxfDC2ejtNGdBULIRafSHhwOoiN9Q0N4InZAAkyvCfdJZsliEIuAzh85bdof4cAO+6FO3kn
oFtulZeNBN8BDb5+IdxHOJHkEAQszfhgO1x5Rnw+XDn9+vN+FF4mvOLi/0BegysEHSJ1mcIAu0V8
caiqr2NyxP4bXFyQAliDi+AcM8BjBwf/MgKBqhuUICuNs4evXOEKHgV0iDuKUXJ4BMsi4n10+X/n
tnrrn2Vmu0bcZ63VrrRaf5OZn8ZuRe4e7EbglEOzU067OUxWaVUHHY+6+3lpmF2SlkuuhbWP5SS9
UrzNZvQYbONHfo1IhEzJG9+psjkTyrDklB7VvXIOQ1olqBdqgqAetfdLBB+V4xL+X+p82m9no92x
ba+jcaObdkZ3l7RHLFqT3XtNTcExzmbIgOE7TTs5Or86W7dmrwnu2Zs5De/Nxfow4o0f4NaJmjzz
Y5+Kd0zW3JVoKiLaBhWbkoXFNTr6b7Mm7kLvDGWDgl1vw5hJ3pVgVk7ML97aVA19VJyNvQ5aNqOe
KGKWyFukGl61oS7PwY6cjkUlIQf7M6JfEUEKvcd8NyewQFe68UPfzMFMMqoQDI7By3o6Er4wokyZ
Rai/qkdVnx58hKPV7T1hDh+zTchS1RR/YJmo76AqOj8HdJniRN8lkCR7jfdEQuRHe5cSE+GQ7M2x
8opgrNX86O7CZkut/JPfnO005QlGLWdvEY1hpDibXsWMhBygXonEHrPMyurFi4mhoc2LR0QbPig6
v1gTdoqOAuZFBT21JgDJ5/vebVDZssWm37yDXVLBQY+XbuOmZnUiBY5JB2G1u3FalO78tc3pmXsd
39xz3GDVatbe3+qEEKVn/6Oa/Xf0Crdm6b7jl3fiacc1oRSUXkyOb3P5edIFkkY16d29EeJxhDws
2l1Y+dIjeMDd2h2vrRf19DooE3U2PrpPv+Nu/E1E4Ea0P6srD6ckB51L1qrdr9D4Maq5t37T/piJ
9czefcLLIkpPlvsrKrvQYUZvuo1wS6RGdWrvzR4AWnMyqruG1JKTYuoEI19U+aIaN6e106+62XSS
y8U7nCII5/imD5PastosqH0OduMngWY2OTNJqSidVJslTT8n+zOv6XfwMjdnbbNKsNFqvrdeTt1d
6t2UCIa0WlbL5GETr0W8Ie03dTlbBoBOUg4uNpGIrPzKqSXtjM04L15W3a/RMlOVfmkFdTD14OzR
ZcO6sLG0lh2demvOAI7d+vAVNynXqs7JwTnmJevm7HOaFjqTuD6GRKxd79EjN4AeZOntbpW8crDM
q2S7eKXiAclScmpQDsshvZAs0lciUtN80klIxTNVv8n+dNyTsNkprOu6fxlW7DYUBKMg5C/2c0f0
UtU0OZWiPd0zrSVvwi9pgnKzS/AklVisezyxxm2Y+kacXPCwajBusjXDpUUg4zdQCpYlkLkWCN19
iFVpWMk5uvL08drU/X2Q0FfYP8MEDVXJV5Smt++Lc7/pU8qcGExn6T+Cs5b3rix4XS2dJ7FlE1i8
RLgRlRs0ETjFzfp4YLiDRdsN03CJxyLUk8ovug7v/3zUJHV3iJUn0Wt7p+xvzV0TZ0bYZoNYtlkt
qNmkgKuO48A2xOTwIn11jvpjNzVz9RB3xUsn1N33DhYlw03we9bbcGkuOU16kAEJwYbIL/wQa53c
eefEqRTn8ck+x5vR0vARVSX0JdzbxwFxh/vejNgmatiB2FsW/b2JKD+Fd3pIEsR6dT4IqqXpaDKs
CQN8+Dub5tJVZz2++khfO2lZN6a3ZahXi/ZwChujMrpnJ+/OyElLpsnTvhddg2CXXAKKFTSoo9Kv
/BD+OqhRjpb8mKpffatWQgORVbFZWW0aeZj6sUuF/kmKuP/cNal/JyJZPxTZsB5nOoMZMgnRDoSW
8cOqT9X1CZF9piZBMQ/HhWJcJBXbtzZXlwhbAo22xNoSkPhQDZduMCukOE3Zid6yXsnn5zwtR+T5
m+G23yiuhtTxzqdbKdmtpUU/OPLGJn4Nsro5tYtpFY0Nha4t8mrqZfrrUMKHCrZ6T+iatTKHLRn3
qtEneUZV7TL54wjWSY7UUfnNpsOKRa19ySIgLpsepfhnVmbb99sqf1j9g/d2qabFJC5YReCt/KlP
HqJdInQr1hBwPZktiBse9EWv3M2rSzNMM9GU2bHfhoddvL1dDoYSKYtw6dGsCLcRj+tVndqKkhWQ
KUUbhrUo2iMyiJLeqexpngT91S/qZEMFoWhDMOhHlZaEzeJptYslDHAI3/ExJsHUodyYuydQjRZt
bpnIyrolg0FOlqDRpKUTiutt/ZI6WNedeXlwbHte7pF66H6sjd3Z6ldYnR/jipqX7azEzH433bVb
jp74t4cHb+1W3LYV3azqtNz7OSMCqGabHHWTYCmqlupD0rKvBDyenZI6JXsCe4fjjV3u72hAmBK/
R0Vp3YwqqKqyTtbO3aY+bDqRYL61fXdRkE5WN9BVRaXDpi8oYaKHRcN2t2oWjMnT7JPRrynZ4pV9
EtKio10dBJR4IIxwB51XrCfxwdChlb20fSje/tKlviFh6S+DQtL7+Ap/0QLR/xSUNQw6hCFPnDbx
06Rb6bPnV8zJCcqIo7Zf11WHUNmoqn8XAftFgDCdZhSx4cT0GUqEWNAR4mvi9GdIQkXVDLaIw3G+
F0fiCjYF+bb6GPfBIARmU+PMJyyu7R5Ucfvd2C0D9xKGT3kJhxatEpSrfpbREw/2eB1PnKPfImb2
RnyiVSW4dukWJIWyuB8P4ZHtunufqkk2BZlKZKFUyT3h9PpgdymCT0g1Ej+knqpLjO90y4R3hIlW
+N4Jh0c9Q5qF9KLhKGzBBkItBGQbmos4wR6r9+YNT9DPuJV485N7CbOtHtfU05/hhnAqlmQRrJOT
d9WVYfIJ16bme1Xi6Chrojp21v5ZWcf4Zu26HiG1T+ttU7ZEV/v0ZPAkHPJjH/2bKrbxxj6DyVJq
h9rdGBDkzktEFrecQ/feL5sMOKAr7rvPRh41YYQ2tVQPRA13KLZrCudM2Cb18d5Rd93bJRW99ehg
YxF/vwxHz5AOxNN1t6NbaYcKpF2nYqoBldVRFHU1pdkB1SOR0BQrcR79zsV+TFfxtrh6N7rLqCUV
p972Ztq869KJGm1qt7j/HKY1YmRP/T2sHhMGPrihT35KBC2/QYUH1enSynu6Uz7V7cAO9tq656RL
U89/ejDPwK92FC2KziRSjN5lCtJqetKBGNb2dftzIcu26BDQmU36m+4kgpDCiUOfDzBtSREvSrHL
sl8nsLW9aDvHbO9Sa3zU7Ff7ZC/01u4DEXhSrcE2PVg0G3kDZJttQy/MdO1T4Cm4Ilf27pFsjJKa
bxJE03wyOvQ38AqN2qPqL20+5i9dTsiFXVZVleTBC1HJa3poWpTjjuvJISs3nRqhjAjTpOp+omaw
TurZBmIh79umbkZIEaZ9UXa5aLrpb7sHh+YHfTCxfvQriNGDsy/MbVGilrRemv2YIY+fVr2i6iXn
/vJrTRqWBWvgE0GWF+eEQk+gf7dlH+4+naioKlVF2Xhl2nScVbnmgN7qdJC1OgKNnu50Yl7JsT8Z
HwdUYAoryMmt/44as+tZUcCb9tV6WdPHsAVnT6x6Mp3E2+Fkdoi31Ne42JNO1BjX4ldAaYxH0DD7
8E6Vck271mrb2Vatyc9Dv4Jswja/+o3+tdijCKheYsf0WnCe7rNAs2UdzAtzLvbWbdqmIhstxfqX
wSN4Etk9qnb3wzOd2WnrudHnN70B1DF6H3Vr1py/aT1tUS2o5p2pK2tqP0QOk/XQgo1fSLLqfOKj
G5YdjRZYN+wbF4dtZ+8ertY666C4LiS4/uxjSumr4Z0Y+q05lQm0L0DKSSnukGdHjH2+NltnZZNX
trOWwdpQupIkAqKgS+ZmeiEAvxxds0ZbXbrjiWZ9xQhqUmYQxBWVzSWkMo2oNTfYo3bLKbQEukKK
NvUmr3ZL6cev6bJLCS9Cflmqu9qF+ZTeDNbKJpjWPXaPeau7/KlNabi9iqtAfHIi6D0+oncN0rW9
Uksynq0KuoRGDlgsLfQjxd2fFEZTbXs3pXL78ncTVy6q1GuGK3kxKiQ866QEClubZriJqc8aou41
nRfK3RYCMd8G7z6LaB5IKpKasBzP84kHoHeIs3eWMHF8mFUfLqnXRyBIvs8e+b1PCeGogdamhH9M
exuOwx7W56AeXoXXvjUNYmxqrkD9Jw4paX7qD+jBUgNONodXDNudvenCjKiLU0alrZBMGIVmH5Hp
MmrZs71XlZS9oFi7r6Jin/W8rWparZH3NCwjn4zyQlXnYS5Tmps5H5Ib4mpIskdSxSTwNnAdSQ0r
64cOR44kLbx/Tv2q13JIqrYbi6f7tuYlOYTzLmYXH61udg4bTZrJmjf6HbRFy7+n/TzQ79Vq9e/e
I7rpG8Wj1PFmSli3ZN78lHqX6SXeexWAHw2a21bLX8V1CpLW0j2z/MRUN1vsstbehxua1Mbx2z+1
jVdK68mbbnwXtaWY78HZ0plmBeG6DSLxh6Xp0il3acXxuNutq7pt8hNCcDZ5OZcHHZ88yh2e3M0G
pVh1KE/7Vlez86h4bq5NNYme/h0FUcFe3yUdXWxTaF2vEElQTNsK0VlA9rOT3cMamTofdXMffVpz
Lk3WxP7pkJSaHdEAt7eag0wuJISn7YqayunDQBp66wrFRB7ouLt17Vatz+KjqSbUfdv132NUcUmL
CpvqAPyhABrZ1kCXsl222sS6cYpHt4UGPQpUMyilpwWNs2ogC4CIotKZtXYO/Q6xUTc9Yu3QPRRc
Qq+tUPinprpklNnYkUq31WWasi39zm9nRC29R3TJmuRFnamZRsdTRRPKN+W5K3755760yifV7D4J
dj+ofbQ1W/cm9ga1OBKG2uto5UlO1s/Uv1qf7Gmv3DLR/Zyn7s4s125B/v4hOCEFKtTuNnvg8suh
tkN547TRPC+ncXDVUmoFUMRMNShhDLkf6AdEHzV9lxoA5krvJUUvOhHPGEdWhbyGXXdIr1GrNLwg
v8BENLY2baDgwwrepGzco8PvI6QfE4ledyfrwD1bk53yVX7W3SH2SkZ2UUKWJmq6MqD1006dfSpS
IpOEm866REkw6xpjdSt+LEm0MDtbfeWnQFZMIDJJECs768Ya70lAWiP5bqZB4tmdbbiT4eRPQEXQ
ul0n+6s8vNsHHrIsKNP/iQ+LV7ohTenprsctkD2pF7NW3aML3mvQqHsQO34HClT2GmVVpf+wvZnY
z+h0Ap19vOYHHAUMXU/h3VHHW9pIKhtLXqfRzhriqEAofrAt9jENohSwkCrs2doFx3st+1JsI9KY
JBOLDMSgEeGGw8sGF9/5YCeyiOgtUCHCzhx9VIc6jl/EWgq2FNWeUYr0p2WToNSJyLViZckPwq11
dXCLBBy4yy1J9Zf20sIwLBWxJ+SA2ltrMQGFUtNH8nI+erRT0yOgy/jQzt3r6COrDmvQ5RebI6T6
nzdJtky1ptbzJoloK3bmEdgoHa+iftg67JJZq2Pv3XUqZgvo0JbMwBVY+Um6AGgSpTJuBHsEZhW0
BByzsoKifnrbO2qs1q3xagi4Cll3Auabeulj+ibAQ/sKKN+CILlvVtcL/Tvrr/ydQytfXSOnHC7l
9z2TVam4AOuLdyYXizQfwLtVLF38WWVyaE6yUFeHKg06Hb5IIFuSrLNx6LeswH2wlBBV21uaibth
fimtxTQmuKq4HbAmSVlm7Zujw6SA5Cv8FVd3lb6d4dqsnUpwmdViH0BtqBaox6vkXVMNzPSL03av
yISj/qFWooP5S329HEz5wAI9kPyCrF96d2u6DpfdNVtAyXeX0+gDYqfhYBk0Uj4NP+gdf+1gnpG3
RPUL7XfE5OLclpJf1knPn+zUStLNxapehm/rh/4HJCPjBomW+uXfgpf/0dR2Vm49WtFTc74KyB0l
3a/qbtyS1bbpJrS42lS88z5phVfeEDq0LE6fXZLj+hQURcwnNGei2x+GKDUerTstUvfhqj6ukD2U
kSXN0tAPJz3ia2n6aBVryxm1C3knkGHWcpfp8s3+rBIaYpoQ0MMW0tDCVAZApNogEAeZR7UTFDvs
/kJu7nWnRwUg3fzx5xUW8xDf9Kff0MvRk/oBndEer9iKOM2mKvm03sULJEm6Jx/Vle36J8Dp3ls7
PzuS5X+WFhJ1t1PUrW3IsjE31gxgIlsxAV10dCe7QgVDe0zinAgbcT6BK8dil4ihh8NUZZwv/xzn
JM2CpXeqoMtmMiTGOErYhFuAsSKW14bilLplSlhJJCm6aJOg7Z19+Di9x3eJqsFoVVhSuLaKfRTV
R0N4QBXNLv6OWZcT9a0pSxYaXsPxx32bXUKppOAOQ59mByw4j1Irskj2g1RugiBfCmDH9B0cV3Sy
Z/Hxo5l9+sQ1xZtQcpAy2sEffHwy0nDq3+1EcJrTsCl7SNSvVSZZ+KRHJTPeWNy0QTBs7AhEJTKC
rWiGJ3tCswhVS3tgsB9abqlM5+HP0jw0hedJja0iDlbgQX6wNif7p6iyijQxBM8c8TMdp7uwzP0q
wZDeqo/LYUPJTjDyEad704HjRATWbPiA5V4ZLBnS9rn3hf8Ag5UjBhNUs4/kUV0deGfYJv28owrJ
DH+RHcqT8P6Z8RFj7eyQuazoeA3yo7gkQnSrD8HaP3BUQQYxi4BbQEfoGZ3gciHYjl3EpQdxUkZI
JRMr3KRxnSd3xHtXnLyH24oOmjKQ7M4NWFjqJfUU2a3o8lGUGCjuEBYa3K5PuKSxLIMm2dgrMsFj
nHd6HVANlcoZ7pziy2qLf/+BuB4ivFGBSdu6WtSjIrzYKSYFG+jUYhAr5wxtNEJ8cQYPoMjH3zrV
ouLcCZShaiMcTEdJHMLV4oUIbOPODesWodhvgYtILe86uuNSOajFW41q45dPVQ5mV2fWABEWKMdC
uuG9tm76pM8FlEKK6dHr3a0l5SXu4TXMP/6yixcHhyP0AjzkH2SDmrpVc65Vtaiqe8gP9SqFG1Mg
WnhwVvNDuIVpmN4EBwyNw3IIEn4LMGwpv4CJpKYtPMFV4uVp3OvUOZJxSl1cb+nZsKZJJzzgkIta
uF/cixVT0BAdnuJC/ri4t1f+xtky+ZryKbYA2qv7d38/4AxjRHV7VpHEcuuJCsQgn189inBCiQ6+
G3w1mMqkdccgKlzqFdL9q5TpCbY2Djp/qff5a/6Zb0fvkO4h945Lb0k6AO/WtLKxL7ysOaQe2QcH
B2n17NVNtaJT8CGgj2aZ6uSC/NBtS06VKG9rrlY2vohadrB2LoN4iZypAPrfAlx1Rw8oJ8AJDTu8
13M/RKazROHLpQEp+bvs09vCcNE/Oe3bIS0LXcNvFNybXGUSLNOmqRITyGmSDdrRrTdqYe01sjp7
OLE71nQXmcr4bXkPUWzeFV2xgYQzVLrz0iXrxSZe2SR0BVnieD4g/rVGzzec3qgDm7wh9CPZry1+
MLHJhCTpGScysW97kPWEKhusLfJTuZQ7tk9ekFPEtYz/s1NskBz+jfouZGTCJWnH3eGg3+noje+N
S7ylrlMMuoUfbtwmJ5nRWJw91jN64z44MsBzR+tU1PRPWS/dnMLG5O4upjmHZ3YNfuBUpuxUbK+u
Xz8d60xa8U3vQGtoAhwZ9iFe4T1befkpxs1YIzUTk53UXhL13IrdxzW5hZHpvpB2EKbno4XddOhh
QeNEdWR9l/Yp7FicDNwodO0ebVrzcXhlXuY1hVFcKPWHssKKUx9ciA0dlHUA/LPeTsOi/DY8tdRH
b6OucEFdKG9wULTj8tvujsOLl6aEui55mHxkNVcVbNbm1ITioCg0UldZ2kdccsALKtzpnvhAD04J
gsdRsqhozno4S9rmlWSn44bT6g6n+cbpeJuo6gANu3LO5O8tSgMioEZYgJ28Yrc8ivDmJffqPuy2
8xrR4VkHH+oAwy7gigWnhMWijcAHFq3e/nttN/EmevMbuAKYXsEZFL9QIcCTMT4GZt6Bgd/BDZw0
Ttss7drGaFGTsVgC7IKeYA0EnQq6hGMva+c+ouVK/VL5mGk+3bPx9zlne5qeK1j+a32G5fEnGU4c
A7zJuneJVj243Lm7K/MmpRsgwWGJQ1089aFOMe99mvTAnqXuBYhH+tRVpQdnE9H4pYcsJ0gJXYnO
SOi05f5iYapJ8DDTNvKjGR88kKFbM29YM+IY9e5SFe+Ni3AIa6pm/ECmXSKEEIemiE+d0p3N/S1T
aIB6RWCOq1cfvJ2LMyT9lx15zGmgxmBxiqgzOb+UD4mOHkcWPWZo9d/ukPMFHbyDM95DYkLLOi/h
h36bZ/qx01a4BMxwRseAl+6kWwk6yMyE2saA20GZuLOqfgZPv03udoO6AIBT8Ca9IRCBqNGlHZU4
rGtRFIXOMyrYhNc3CeNl7coxx8tmiG+O6unnzWwqYKXuVfXPwYZ6IFI5QaouNUZ7+vwx6TpUvITH
IRvqTdLjF1caZxbPvFomsIbWYpxrHYGWd+tYENCKm3JtBbisvI3bjQ8OJ3jB1mrGb6QxpYViGjWr
1klFQJSjW+WoUwpWwvSkmbsvnUt1oY3z5OyGGIN1ToOg+NMy9ZbaUv876r1v6kUxoobXOdk7v/2i
RQftaE01wUlLiZbgbNGC0hXzqK5GptIJOWy1ZFIbc7w4N9j+MoZJrQcbtYuazmqp4Wy+wtac8Lq7
3ruMn7UKQsFTMMckP/SLsPZKkZQIIYodXjipoP7lCcPr3N/Y1XNUocYjVtixjwupldSrQXhrRtvp
/YhrkcrJHMP015yH0lqS7icK4L2xKFu6NE3M563ZNLMmuNJsMbYqyGmaMZCVbuGR4lz0kOEqJk2e
zaLg+nCV4TfhiNcrU/+h5HO8xGBwpcaXuDK/5yShvV2K11FTEByAHF4nG9oF66ZTH1zAIf59sDNb
q/2VJ5f0lu6T/6PuzJrbxrIt/Vcq7juygXMwdtxbDyTBmZKoWXpBWJaMecbB9Ov7o9PVZSuzsvpG
v3RHZDjCKckUCWCfvddae613KL41l4Oo8z36Hwc6PqXIcWM8dBtUZDpTe8AdrPNws8OP9ADmyMSr
K18/DVsLxHJf3ndLTKGQW8V4xgQnPAjo3TGiISVrl20pC8d9+xTtt1q4j6+zjXmI1+FSf7uiWzk9
PuLhzsWhrgHhZPuBVs5YF0e4zh1ZDdy9eHq8jQglCAHc4PTkF7tmzZ295QNf2Ofw0UYsgDVK5deH
FltJ4rtuCZKMqNCSlHBmhdH3bmaOsXoH2+SjL9A5VMPngY1gyMH2OiwW7Zu2ejDw/BigxZs1seQY
qB+6B8NX1/m1MyxgDdWhJTBuDUKDc+L8gfE+NPmwSjZoLq6HA3/eubf4M9KkQ2c9dA+XRoYDiIWf
Y7impj2YJ30bLEhYz/YRbgU2/P2wfUjXDvUQqNCvIKIHTJq0Y/agcHPeR3vzkJ2NM7AS1V3nKSVX
bBkdedwXxre5ASNVkF8dsyf5KDyGF3aMw6N5bKhvgMwb9yl+N4/5dX2x/pj9Rba9FB25vlTmi1FF
ykMX3xi+gTTVunb36ta7KBlA72idR5//q1NW7I310nxEXK+P5jxAP9KSvRC7+NrD5N7PYGyr+jg/
lpzZzdm7YVxetRhNXI487YYqAX+5eaB4Hs/56h11A51qcdA4/e2DAxI0cQ8UDxcNzsyhpPP9uwC2
UG25Mpx9t9CoYlVcYZehvWtb0l++0g9odDyXKWSxr1btIbqc/mgLbJqCd2jdfbe6C5ba1j0HvraC
lFcfB3V4oKDT4HPg+pDqimFDuy45qDPQGLq5Va3/m/1u94/b3agYcaAUDqJ7xKgXg66fpNqh0TaT
GXdYCRisRj/3ayAvTo+CnqJaoWjhYjA4buShAJHMDjRVzCd4WuJOBHBzGrfelYnNiwKproCG46V1
C4B/6SPyNUNTvIaadnDMoxGGXeVxo4xeNIse92W2fMoWeEp4K+ZH3NTet8jk6LX/Wjtm2H9cLvj1
PX5Sak42YfFmxntEWsGUkofUN1yBroy34KZxOYIvIiPdh7h8UqcBFcwF2GEuq2/Nh8t+yLyNGbcM
LJYo30D3UHj83xQC68KCALltLk3sBrUsCr0NOlwU7rgedaB4Dp/ZB5AJK73u4mYi2+Ko1hjGbrQ9
ULt7M6xaKlC3ae/yFe08l/lSMHOUADyua5IjtsFVwIl+fELsRasyIEzABI2C/S3yFZ2RuI1OWMpo
fJweorYH/GL4YZ6eXU5DQqDk2lzrC3hOAGebajAB3VBfLzqtfGUtHzicV0A8U0mWKkNM/ubefv/4
/8fX8X+GH1Ai2RSWRfv3/+TvX8tqauIw6j799e+n+GtTtuW37j8vP/a/v+3XH/r7fZnz3+dv+eUn
+Id/vPDF4fKXv/jfXTLP6qOZbj9alXXf/3V+xct3/p9+8YdnJtKPj//6j6+lKrrLvxbGZfGzVyZa
XwO7kn/tqn5VNu/5l/TjvSzijz/70d+NNoX8TZdshXrSlMK+qMH/4bMp9N9M27QdzzEICnWsizvK
D5tNU/wmCSL3Lv6XUlqe5Ettqbrov/7D1H9zudMxXHdMDPWkY/23bDYxNuTh/6fE2cHe0zN5nGxd
mp7k9/v04Cgjkb0wSTNtvNHv7XAiVqWzF44bw6WCuDY3RJ0Sg5DcYB5xsKrmYdKgI0uFkAb28RIn
Y5UWc2UHTu2W6lpp0aslrrQ+ebC6+bl3yPkaNG3vhMEVAYuXg6aZxnEVNyYkkGE/uzM0+nLqdKQv
OXHexRQRKROQRh+06zQia2H2tuQ1gJanief36XrQ7dlXzoRA0RuvAr3sdr0WfWni9n5IBChVYCDJ
sFLei6gY4ub8sRttQC9MkhdaootlnnYPge19kVNySYZNgYtJ3q6whF8QsIlF6OjdOxPTxWR81evq
pFviW+U55ypKxn0+HuNSwgcEt4F0OszVS0BBq8Zmncy/RTRN/CsKLoXgBYc5LSDO+2Woclq72WPg
UkDZ1p0aRwClMXiJBxcAs4TbqOL5LJrFUA34RUXAdvPX8JLi7djjKWYEtmFP6vGie2w0Y6XhNN8h
acicbmk07XWqEUPVJefCGCFqG/dGWhX82+wenA5oq5tPRdzfJFpJHxJXsLUxWMAl4CspdEALqV5t
p/+iD024DIY5WpZqPaRuuTLG7BiYNeF7hGX16XWmvRqd92jRgUQZf8TxU1M1b3UcHvVo2I9ucZtr
JSqtobizxGqy5pNBTCJ8PorDVhFvqx1FFC3zBAKosg6DBO80nJAcD9oL7EnurVqgyLK/WkH/GDsp
XuNmjqBqPOhGT5uiox7Kw5N2uZq62d7k5GxGpvmoFcV56LJzN4hoYU1E5erDF8eumfrIqjfckO3m
psAojUK2yIr8oerTO9shBIOotUXHqTEON3HEJQoq/aj0Ga3T2N1VIlpqKY13paS+6CiqUQ4TOLh3
ehFzepJNTpLWnDLOdUa2HIS5wIQ/OeS6ZEDS+7uijDd5bLzilg4H2O7J5LCWMoliosnvjFnAbgUT
x0veQ+FUEFf98ETwwFMtLi75HFfS3gRtTj6Hulex4es1OFbWbJ3+pQ1lskjt8IsWyd1cCkwWhftW
FMZD7oS+lmD/TfzZvRVepkh9IH2GmSO0V1nTcSuFE2T2DK1fFNdt5NULu4ZzHTs+or4AGDOXNs7s
y7itbkrPWmbh8PD9q1aH1rSFvBMt3vty8KpVICUSCqTVQxYtVaG/KxILIzc4RLEJTt8O+0qn5RfZ
2+C0L7rbf3PN6S3m8ScQe5V6qbcYBqfZiXJf2IQwm2l+E/YtpprueE3370z7xAkWlhYt5qZj/hBg
uzZvwlQ1FpIpT5sOnzth4z15qAr74Dgksy+s4Ww67cmSYFykAUSDvq/M/IvVk5n3WM4O97BIj+Nk
nuYwJPDM3Zlwk2M7IL02HkkLxoFtRIBjEpyA5W60EBPyDDeMNTLmzeWk0GUM8qlPK+QxvDgBGrx9
HM3ny9NddbofaPCqZo74MoNSGMP2WozjMvM8D7YzXLkJNnaTs/GI3lvyF0CKsvdrzwJmJpOzssgk
0Gbi4wNtvJn75jZxkAc1OtNf1u3LDPq2V/ojUUr9VuPdjV2gbXD1bxV5QnOSAc+nDrFZ1YPrJcsg
zr6J0UaKPQ4Q2+3o57ZYpmWJCjqtIaSKYuvM5j6xk29mja14atREcLvgWLmeQcqjMk8Nbdk4qBTa
6YNMIhQZsrmdlgaxAXlvw7HM1rQuy+S6EF2zFH3hrqZi9O22QOhU6Zt0Tt2lLcOnoqpeZ7PCRtdr
4YcHa5OSQsFHFJCr9qJymvCxfikC54PMeW/R3GljxpjUEljeCjrRVgJ1lte6CWXqomWhWB360BKL
YEw+OiuIl17F+MkZQBA0D5gR649JYhzmWTDpGwFwReKdp7pm5GkEUlp7OzejWGStC8hZ6m+T+Rok
IR2ZPiXLTsPzXvVAh5VYtH2nc5JkaiFzko3ahByMtlsU2nilVzz2caF/BGb6UPTZnTP375Mb78QE
MN0MCcfkXJekVJAS4VBbXNE+5rNtrC0CEsm9f8j445JHV8I069OSYA6vapF56uOm8CCcvGFv2hFQ
u8f9HpRYvOfNslc5AvVau3ctGH/KwotRn3VOgGXlxTgBOs9JLjlCc9w1g5D4hSRoF47E2t4ERZCG
vm8tVOQVkAy9h7305BsdGKzZSEZvS6ZTVqfawuyDq6JOj9Lljmlty6+H5NgExPt1+hctrL8qxkU9
/nDq607K55l4DDWn/uCiRTDN+tWwOq6KlT85ari3RHpo7ZfOmh+bKn8xPNLX+iwOePzcZZ0z/WnV
fRVk74Ig+EVUttHCEQ0SjjFez6I5Junk10Z+1BqQmrDjAB36aldVxYMTioFazycSt+NjEqlt3xLI
XTrtuz3W1dIu9RXG4yg9qJlLngCLCFCSBKVDLGRx1dsDYJ7Bge14hFdnmu1blfuFTKiHxJTwGmV3
b5uo5w1oxtE0r6qwTdcstqA5ycyTmnKs8u0hWiUtOGRtHLI5JyU57+wdEU3vAlmMi6o1zg4WmfC5
JYZl3UpiTzyoAT1T8AR6xOZESTqo0XQ+1e7aaROIcYff2bPG187WD8alc5nvC5FwtTQG8k6eeu06
nL1zWILnGRZ3mOrHRy8XHwVJDkvPRVkZ9SfK3YbsmrHVt0lrPcrSuCfAZz8oeqWwW3E6VU50T+Yb
qvrI2HhaSzqD+ZA8kf/QodTQ5sVgNxh+g/GYugMCBlvRuTqcuKtgApPuWgrJLYxwyInpLSdLoGoc
kYjnzSlsyyczrRHXpOj8hZ4vySc4DK3atwEqh7zZeca8cQ1wSvH8vSljHOtbxiWB0Dso9HVZ5ess
cY5lRo8uyZbWK2thm9E6KMavrZvd1Xr1TKbtu0sUcgxMpJJvXWuhDxiRERlVc93NU7+QccxKjXWS
eQuuSQ/r2dm3JOGKh659qfkuOqWExNOgR0kWGtaiEPXRIQm2Vik9pKH1hKP0VNm62tHlPTdDQfij
hkFq0cAuNXFDbeAsC+9iFd4MunXKqox1hEKNy7AndMViCnfNF81Mro0u/MbJt0iaFKtPUb0FnnE/
TNX1pU3MY3s3WPb9WFJ7RsujekAO2KTaLyjSb0nJQc6ssEhzQlp5f/6UjQ96FGKB7ZCM08QzCQ+m
4c+R/d7F+VNvznuz42Auo/mD5FvKVxL6ReS+CskaBSl75a3W0OJWeVNz+BYIBZV1O/fmjsByNAKZ
zoFUJU8OB7tR7JOuzzbEOW/bdGLuneuPcdJiP7IHte7sACNRMzyWg6SIzYWx1Ol9V3Uj4qUIiW92
ZfCiJTmMT0OQZh/pztZsCeiR74YzNMuk1Tw/m72NYxjcA/12zOzOV3RzDsEZpAJKTPwtST9QACKH
bW2uq+1QzHDVnXVIs9xY1KbNqkKHkDoJBGGy+dJp02pVD5OFwp/g8HBI78NxRABH4kDfBTM5nFR2
b6xuJ9HA4yqnuaTGvmtjWi+MjDWXWd8UiTtvy8A9ebTcq8JpLirBfGvTifh2lzyEUfDhuONSzEiW
ZBXx7Bov+cydlg41KXeKg5QOZZl6yXas0FbOuXlnVzEMsSdTpvUQA2nEz6Ifdx6pG8HRSTXhS3HW
o7Jfkkl33ZMCvXUVnYVh0IaE1PKmpfMaE16kmi0qds6+01S+207bLJWFPEGqSxtDEulcVPPKC7JN
oztqa6R7ERNVlEvqsDVp+14m9Uovwf8v7aki/2Qp59N4iW5zyXAzL2Fu2iXWbaPLoV2b31OfSH1r
L/FvpXWTEEtTOqCPqtuMjSs2RO68t6qQi/kSIafIkivz6TjZ6pzyYE8ZEkZ3Rg1oReyttdaLJdFd
ag3PLIEXq8qsEWmoSPeTWTyImZNAU8M+z2+n2mS+cUhKv+Q5mcp8nsvgTDreOY6gCeJGkLsK3JU1
r11c5ytuK5qO9q4kSX0KAEtNdsLMmusiupq4FQoqhyUpl5LtMA8MPiW6xZ8bwmgNHew1tPl9XYuO
3zXY7lBpZS3rYNKWkTaNfizRXDdJ2G29jgOB3TACBB0mVPsolUPwfI6WJdYhzqmaqWGehqx4DFS2
Hh11sAoN+feAZFJ46DWzepcOVO5eKxkdpPYg47FZpg2X0lzYHjd1lLFJKNNnzVW27/U6zAvQxmaq
Lqmy5sdMIhJhgvG8jLqA3rIfYjJvsElEXTAHzikaknAprLHaBb3nezFkQa0T7aV3jbmWRr+TZe9d
Z651KLokOXRkiJl5GZGQZHR+bNp+zI1GcPPgjzPLOmXXqEVQxA+F/VxNhbeap/w6KszQN2MZXjcM
TYVWQTe5G9Pu/YgWfpMXTClVF4SrNO+NVeXq5zFh+G0zBQc6EThkINdbjU36YAxlkyzbhns3UogE
C0YV4M3k6vsfcyJYLTSSaBt0wk8DZOdWNyGazRT6unx4lr0R7jJTz45V8VSHCXBzYjAHacMS6oWj
LfcA15Uxom3KxcnMUvs1L0+94ImqnKsuyHbk2maroj8K2WWPrRzeuLTNRoZjtSYYVlu2U31yu5pN
tVCh/grsddhb2yELYLdnb0b0P03nUIXNnrG4kC2aISup34P6LOyiehADG1jx5B2dDjmU8lixETGC
qYc0TO5jnQO6kfAJfWWspaZ91HV7n5B2hEawBgRQ9bBSMQ/dIBmndL32TVgc1aGCVrR0ShSoAcKn
1g51kvPikFVMdTtO8SrurYckM56lXd52OqyCBynR1+G5rfN3WQDfD6ipXOfYEdQ1Ju1ZBV5/zk21
FnJU69Ao76xQPJSUXqCwbaoz00qWFc063liV0Dahq61JE+rWgnzM0J3OTUdop+Pkls8TtWqlR5PY
V2go+uomjOwXt5paX8u10Z9M57aoY3aPugRxXGZvC5c2qVGNBQ6Cxjko0VFwjMc9ux8yceH6R/E8
RtTvUNYIFubki5sOcl+cxTSyV6FLVgDKdlUYrGmRCxfRh/u5xXhZhxmW4SWB5Z3EJ9tprqQ+nRxh
XccMgrWQe+48EsEphFb5YjoVp3w2sXnohm9pt8vqZl5K4X3t0vxVOOqqm8yvk1a/GL0G4V6ob6G2
64LqIWVmXjTySzRom0Js0nbmrEnJVhID3Ud1qYaeXezaafgYjAwEmCGriK/LnsoPM2LnGhxXUt57
dXWUM3JWRhzPG9ul14x0pHr8Es49xCMyvyQyGFeL2S8ABugGJgApBpW+hBiMSzp/WbHWnEADasFa
U9dW0b8yDtKMDqkDTRvqmuYnKQLqyNm2DUrXLkgAeSIAJL3h0nd3Y6bfJaYBb6sGcETXObRJPK+c
euaTVQydnVesenNqV2WS19sgcB6sNtHXYjg2s/seEWdAkK1cRZcAralMvGXe0iY5ZoSMKIrFOm9t
KibQpF2igw0s+0uQZNY+182jKAkBtvn8l1U3vfepNh/0vPBd1Tf7NPTu41l/GjOiAAtbrkCckELb
9ZfQbr7NwrkxXbk2gtlcETMdcyvEbC2rAMgrIG42VwFKXWdaJBaT1JTvmaWJCptWmoWWtz53kfO1
LCllzHsBQOYiSoCc4qG6bej+BssgrrxF5F7097ZyXo12hq0rAwTFrCSGvW7u0uYubevqNk3SXdG4
82ru5LhPPerPZDVIKGI2VqX97sxe5RdB89ibkd/IOVunLnTqUAbLNra0hTXmZL9N1trpxddgqlnF
s9r7OBpfe2vI10Yn+QDGoPFHZ3zOwkT5/338/8+R/V+ogH9JEfw/iP8LHSD8X6P/d19iytVN/NE0
H39TxfvfTnGtPrJfOYTv/8aPvC3L/k13sYFxGXx+h+7/wQNofMnUbVB9aRmWLf6Zrmo6v+Eco9ue
DSxP5qkFd/APGsD+zbF0x3SIbGU0IyHrv0MDkO71CwtgScgGho0LsYBpDcFgn7y5TE3JKAbf2iRl
UfmiHK5okZ543XXdkjkRd+TxyBnL+wssVUas/0bqlE9xsqz6GLag0RFnjvVJr9p5TbN9sI3pftY8
MMiqY6F24JvU5TwqWEoSZKjOsbiaOblBu7LXPAPqKUMGU6jn0ZKrcCz0VU/s7CIek3eViN3gmY/U
HIY2VBhKuOgHaTfMBiuAaH70jAqthDndGah4QkwR2iSCGRvDt67ClyDSPd+a3zO9heE2XeZo6bzx
6h956ml+OGdXQUL2eJsC61oC9jqN2THylG+YxpmP5kqaxWtKix+I9yZygKWc8pQEdCytBY4YyWY5
TO7XUbZ3WTHDQA9S90c9RZM3zfM2ydJTM5rIc0RAqXC6m1iwxKfeS9da62o+mWkjyfmsn7Mqf/XG
nZY1y8II9p2S2AewWTz1SA4jDsO8S98iO3sPnPBsBeFHHkiCOdOQVPN4CZAb2HzTrMZvjtz11ocL
xpX1BQngCdsY2vVYyZt5Zm2id8vXYbKvBocFkFD71nbxexS497VU9oZqtXe7bEUWFlONDR4+DIKA
QjbsYFiXmWlqqx6U1KwDAt9NVqTHwW0XHHiryrCOF8AoGMME8cpbk4f5UnSghYENodRnLB3ZIdsM
1tnt922bRyxG2+yw59HbMGML4SaILOhw9LTKVrGRo92Kv7WBfcUR6V9AOtl1LIYV2Y3mzU/z0Hp0
r9wWDoOPwdii1LlvceCodT/VKYTJxLsPhoiOtx2uesVUyIf8Aa7PDVN3TCC9tepcOhOtQG41u3RY
4alOIxYmdY89/pTloSZiMhmAno2MSViW8VsXRHg5RIxFrpax5iPPlXA6f4wg0ZqWiO2yRvXX5Hzy
F/h7/rAcQkN1l905Q5N77sQH2RXv3SXzNHE1skrtfmcmknSMESCI5Q5hs0gfTKeuTcsVo5u5SiOb
bmjOm0Ux4hiSJ3AH9maaW76/4FdVcXNjSb4kGpRtJa10XiskxQF8zsRnXNSy9Y9hqsXLZspuSS8/
t7aZo+8qzGCfhembEJkfjuYmSpqrko6290BVE+IvI+WsY807e1F40+iVC5gAqD1ooHKztq9GqkJY
FTfdh0y8ncF9YBrF61z17Lay8iUFzgCFt+0AJ7KkuXH0ETVaOjyOk7MWdfr6UyX+QUb/rVD5TUkN
Jv75wlj+k9GklrmereumIDtQGLb1mdG0C700Q+WEGzfjpnBKazMl9taKU8nNmv2eRcm59U/m++cX
My6eNH94NUlaoSl41T9YRPXKMDQtCsKN48Ku696NZXr3ko/VrO0rFX+dh/7U6ul14rAJm7bPf/1e
jU/ajt/frEdOHfEZluAd8+v9pO0ockPCJolwU6bpW9E4SPHYSB8tYp0oz8vfr0VOYxhkR7cAK52d
9V//Cp+MAL//BvToFhw2gZKu+BRGSKqAmdeWEW7Svj+ZIj/Svu/qmp1kM/PLIP03H7j7SelxeT24
cU4/Q+hYCIlLcOTP71jqbdNT/zZwBfRcTr5p0uuuopKQyQ3lV2B7Hc1IFGv26q3h0WmNcyHVqhbR
XrmvU2turK44lI+qJrjItV5zdaiT/tEtEbsKrH2q+krTSPBNM0pR1q2cqfKNmVJXKHkuJtddzIOz
q83krTXifVi9lnP4xvQAwaCDtGMn5oOcv46ZhpGoNI5TXSLXmyApqvxBeZCpLpxOFA1faund5yFM
VtvE0MhcQj9WLoQb0dO5QLjSLJy6eU5al3SYWbabShnnHMyqaQjrNTAb95p4k4VVgjPM/Chq9z50
xWM6ufdUGq+z7qc6xk+rca+E5ULRpM6uDea1xhGWqWZZUtoJcf+hxvmhyvjxBH7Sf3z66/+VHOT/
36aRe/Ff94xs/sXzx88ik8u9+6M/dJ3fyJ6mjng2Nzj9HB3ajzxW1/tNCItk1UtNs10UH//QiRgu
P8SPecK1Tc/TBSacPxpEw/rNdR3D9FxDdzxDpwr+QyzzywX88yr3qT2kZHnEYXpC4M3lkBp7EZH8
9MwpEYeXDrXddFq0C4bBtyu1D+v535SSz7mm318GMYpnuSbpQMYnT9Fprj1PzFO7UZp2UExtLph+
YeAxASIMNCyYi3Jz99NF+PFef67g4k9flegTkisx+kMF8+ubS3lrRiDmduNYKCCzHh1oq569djxY
07TUvHhv2x2uE1FN/ViFldx4rnUV9tENVwD1cc2aQqIeBNyLyMWXmNRww4tfldKug0m/7auvhpE+
eV14X8p6p4HmOU6771rt8a/fyOfE3Munx8lHU+6YtiPsy/v86SLpyq1sctjbTUZRKOxg50bay1+/
hPyz13Bdk7OGkQG50OXrP72GMYCPjwANm8FNPi4Nn+XxmXViXHfRpgcaWMgMvQ9qPJQnFKqAkmmk
1KfIi4+mKpA/dOtZ2feh09zW0x0Sh3XlrMvEPMzAOKY2sGZxUBXOXKN1FsmtzADQohvRtPGim5NV
Y5cbO2Vhq/Os1b95c5cL/dNR/v0uR3KFFotJyHaty0n305uLTKucU7tuN3YG2FcO10F5MFSzlnZy
X2Xy7JbJe+o6V5LLWAIU5clw6jtnA4i56M1ql7v2unE8P9aqrcjU2k1tMKb8CPBzAivfDe7esJHw
24gVMqt+iWm13HQ8wEJcxeNwHXnJiz4UV3/9tr73O394Wwyd1AkITN3+5KqnWfheZg7XDOztQoCg
g2oLxLU2+pbOUFeaxcRniWIhFQt5mTyJXN50cp8EEYOPzmKHTFNkLb3/17/Yr8oznjbaJV1cnjpb
4q5pfr5fpwRoXSbtJi78XHcPagLoqu7b2l1m2bROdWPx1y8oP5ex769INrUkQF26zOO/XmC7g9JN
iqjdWMwyubifZ/3FsdK7Jk9uB/yejEl/CYFtGHIiu1nOyVlm3kHOcqeV2YMdx3dB023LdkL7kd+6
fXndxdmNlRlLhxT3IEhuvZylAMwfIFitWu3BpdZe6B0MbXpMO9BGk9m0t9RzENdf/82b+9QXff84
LQ+xoE6iN6f2p7t3QOjXoCFsNsrt7hvmsbLR7eXOUiyLOR64vtkGa4sL2SPkGGcD+bq3i5tok9UF
PkJNgSR7TvaFmZ3GAtcCmV+Dij0HskUfVKYro3Cr5XzBuPX+WZle4DMvIy9y072eML9mLVD6X78n
488uGOHfJgpJVzpcsl8vmC7Lxqg6vFjEnKBhrfRtmcCnqSFF+ZFlMI3TugtnsAAHQbtTsjdUpq+a
91wznC8VbdMU9df/5pdyPw0Y3z9p9NQ6Z6+OgtO8fP2nOmHlMEtZqjWb3oXJb3OXtWkxv07SfCqM
ydkNKjjGQcOHyhTtD6a3y9zBXUe2iyFeUx6HHCXLAQpI3kRmH4K+er5goMSKod5NOpxmn6I8meP4
mGQJ+4JJk62mKUy2hc1ysF6w0mko7BibCuMKo3nvQoRJBlWpcEOo3ELduqP7YvctXjCIM/ymKdhf
MY4QYDzV3n3kWeib5OCgZguvRqc7lPZlewSd2my4r/3kfmRBuQ1GrPkaq15H0kWI5C29Pr4ti9mB
4anQvbdfkllavg1ftLQTYoh1RT/p2o9WRICrka5MOz8ONsB//I1uE+QkW6oggc3K7ddUs0Gni5a1
u2nczEn/Jc0jcHUsQJycpVOnHxe1dNHEj5q1Lpr8VddQwKWngkw80HuQBzXeuEMbgYE6X63eZQNj
ntFmBIDyrgkG4Bs8ovgAwDUnfCVqURm5TvyeqOS5i496P0CMxBCGHu5xtfE4Jtor6POptRGheaa5
aC6VPRtZlop8YQ/vI/vfVXBnN3INQL2sJSsSlrL8xMmv0xs7Kis/rnilxGmwA6wqNlZSC2nlsu2S
fGNod8yEuK7pIzdDOpzqMcE/sA9JeozVIVfdha3t0Y9ezEfa6BzAC9oaS5NljmAKGUDYXYshH1em
lhRgLhfnOx0fqaQ6dIHnLQen3I1VjX+BtN11Xz0U2pOXNGItuMHsRp00UbBH5xXbqQdizvX0LQzH
dlUHGjca6L21Rbq6zsvyy9h7X9PcO5V6t/MCgDCRrkdhXEf2zCqu48v4SdrjLTRrg6wK0vVye01N
D1SEPMLQjNNfP3SfhszLI2cKXZeea3JU/KEQBHNrdZkeVJu5cG6si+Svysy7kI4UkvMmDqr3v349
79NY/3s1NelETVQFDPefDqcyV27W5y37WXUQ+eVQfKSDvZcxPiNlxiOZmTchrjojZjc1Kg5nim+L
LMKxLUhQ+zosAkXhtiwE3hWpCd5SPhuOhmFPhH+P5i2KpDjlGccqwj45FqwXufrdPKqbQMOySZnu
S9uaKEVUcgxpvFkZdhe2zF7GRK2tPDTA5vpyFfbcB3ocwM2Kh0FB+rVm9EVEA6YrLYe53gdszGVs
+Mhy68TJSwHOZWv1V6HhX1iUw8kJ0/9F2pn1to2sW/sXESBZZBV5a82SJQ/y0M4NETsxZ7I4D7/+
PMq5SRwjxnc+YKM39u50U6JqfN+1nvWzS+hyo/FD4Wa/1AO/IZ34sxVjiUjjd392b6Zh3NKXqp37
Tsqtxr6QBjfWiJcq3hq+f0ollJgheHFzn8wLmEhUXxZjTQNQ1yE+zyx7m+PkPo2Z6HF437k2ofS6
ewRFZaCgcsAMDRyO5mZGIkp6xFVed4///kGtT0aQ5SpXUFFnMNniw1Yyhebozk1WbyoH3OQw0XQx
FpV3sJqC0nVq0BEd5q3RefuGd237xwG4SO6hxVCDuw8T6ryV526rLvv5xSf7ZOOWNsV/RUEDvcDl
5vf7dmL5lZG3/lxvQrN8Kx3K2o1Qe2rVd50t95lIHwNtUSO20OQVm38//JO3wrOVaWJCsC8Hhz+f
bZRNko3xwKHBwLQn+0eDPdaXybUzRMjxnbH4P2zp0rbZ0ZXpWjbHvj+f6A6G51dpxZau9M8mGq/M
JrqtE4iJc4uAwe0WyahO7GMY+8f5NANVETTGhPuztfgH8vSLc9Onb0A4l3u0spX98dgkK482r88R
o2/2ZnEyaB6yvy+cxj8l8EX//bo/lusuy4q0HcczueRD/3c+fHu/Q7oUBAVwOdd8SekwJEN5LRhw
s2f8mN38XlnZ8zDkzx4F8XaMtxrB4OLfH0JcftTfLwS/PgSGE1tSNVTyF4b7t/OLZdGmHmuj2qQI
1thf4Xn1Xf8jjbZOqa2FkC1B1Zm9q6RzTlS27ZrkSSXF98Lo8W3albrqk2Smy85NdjJ3mubLsuqt
c+plz45FI8D1cXz2wyIMQSDW01HONbiOrL0VMUrnMczWbUxno8oQGAuD1cfjZ//3l/zs6ChtH5GM
dG31961edob2ijBiVmnnrCLWO0TE50rA2+mvhw50bTnElOZ19OaY3S1b1oOcGPJBuGqj+VRaKAf+
/ZEuW8Zfr92XwrF/1Upp2f0xz1UgErce/IrbR3Lf+sPG9ZvbCj1akpYvAx22EbDUKBEX/Pu5lzH1
8bnw1D0uPRyh5cc5PkkjNC3XrTZo6PZ2VT5T7fziEZ9c5aRg5WIOSZ+i+4fdMpRJlwXzAAo0NU5e
aYVLBwcBzXvVLhuEDF3MdM5ysfvim322dP72XPVhUQ/9qBi5uFSbsEi/h46ki+aVz14ftAt3vm77
iU6giWkmltZNnHRvtXRPTYyQU7k4Q2nVrmU5kK8exTe9oJVUOj33piqrV66XrnMtkAR1xl1NTQrA
L4bSPEsW3JB2Rh5+a1TyFoeoEhynbZYyuEFc92S3nBD0wiunuxTHycIam2OVc28JShBuUfby7zfw
yQVJOiRTSPIpLtW5D3f7qbEKs+g7prLBHM1GvCLVyU2iu38/5rOh+/tjPgzdtOsiKbu+2lA3uc+L
pEK8fB7np67PVvFYrOSEfGLosN38+7mfjavfnyv+nDLoe/2YUxFTpu9vC6pCY7DqpwCveLJD67uO
vPqLF/rpuvHrqElvAQOe9WFIDcq0Iydrqk0JB8p2m33ZRuhwuXh5ILWKsOMShlumBhshy//GQWzS
FLSlR3dJueH9v7//r+Dlj3NXcual0+G4gv/8+QKGMY4JzWKA50ovuh5xNmuUMoYjbr3mqvOmTZcH
BwO1Mv1YWo61mvGheBy6JoHL5LKytSm3snYufuqkXqd2fml2UIZrvjhgfbbK/P5JP+xsZRuPdhSa
1Wby+gXl4tUUftVr+6tSe9m4PMfnRbB9upZ5Gaa/bVyF7Oxx1kpvesfdFhrYU2tykU2rU9YWd9KQ
920dbFUSHMQgfkYup98JATGi5CvtHSskzroaActLiBFyQN0LLcipzm49n6eGiVxHzmmunOe86q/Y
qd4uE6kyk0Pt3P77d/2rJvfrmyiWXdMSNofSDyWEZJy4XI85v6u2vrHgPLuGBjdeAIGwrvO52uKi
fCuaANkCck93+jb5CLFDQb2hUua1QK4VNfYXrbX/Ld9+GG4UCDGdSslHk79c1r+94DJmKKa60BtH
87KGXN5EIfXqcWjUwmjUTY1c11OlvQyBnxuYR8YZq4pncWfxvOE9qWMYrbO/dvuBw2OtF0XV98so
EvCgq3XaI/NQfROQuMAt1Sop445KP4UNjnkzwbLQ1/0CR8s3o2vORVKXy6Hm/w0dEw6wuTR7rvNj
S/PYF+GiTZ3vSsffPct5S2wgLXawHdDBiXZf1dY318UyWJT8Ya3gaRYsUInjojIBxNSVO5XmCMax
sVWTsS5r2S5Kc0AK4e5kP1PbSPRJJlRi0nqdZ/MxCydkaIZ3SHB09WwDyM7LdO0GiBit4lDEub0c
Ar/c+G2Pii5/CdA86654iBI02Kk7AIGSvMmqTIZtXpm384ipVFI06rPd2A9bu6/O2vGZ3jWHIyda
Zhcbns7WLkzcOLCvBa7bWvFKywp5toFIINPNe+i6K7ck3qGufiBSTYvkZHfgTQr5qiy9NqOe3wqg
iBHdF0PEDYJF+iru/sNvBIIt4gvGkn9dNwlMBz3mW626HevQIhz4wllCJaIfkOyYiJCv5gCQYQWZ
KObvia6nun0/ZOV7MIsbNoWLov9VuTDhpwpvTKbdRw/VZNE8WbOPmVhVL9gQ+Tll/tQH6ckw1aEd
Gr1A6OevBoxXs1AH0WBOcirvlFP6bwLjNezl6zhk5lXgAN0OGRSl173gt3tP6+I9bMKTnV88iulJ
9Kg8vHaR2P9llQLMQfV6laf9S+X2oAxkuWzQeqroh+Uk4A0iKL4GTq8vpvYnCyEKUqYPXTk8F+aH
vXL0gypoKqE3sUP/t7RXU2Jw3MN7Os73KJ5uzbw/iu6JuvDZc5Pb74hFaaMwhb74IJcHfZjMnslF
CxOZZXL8+7AiB0kh/Nyc9Ka0EAflSh24Bh7K+k7X7iHAqGX1L2XZ4GEskXDgkRv/++ITfHI8Y/Y5
6DE4815KN3+u18pTo5FEld7Yg3sXecm30gtPunUerL5aRUWwTmPvXsT6x9AWX9y0nE/udZ7t2djn
Bcd/V354tlNH2ZRSyduUc2Uvx5TrM7WIGgW8eYv/5CUU+r1E+lrbzXsc2wur8g+ZpFbSfAe+AwIJ
fdOL3bTpRvYp/pPIxXDnDPUV4pL7qZfviZmly9Gt70sXcxul6nXQWI8ZDiFrsv2lm3XvnqHP5pyJ
QyDFfWAiSXUaWS+LRC5RQV3XFRU/y3B3DKRNbAZXgR2s2l5PmypxjsKY8rV7cQteinVf/DKfvR0B
CwRfn0/P6dc99beFfvLydPL9UG8anV9POvlRm8aiFy61y6b8JhEd5G51trEchdP83xzKvREipokA
IupDPApI11n0mvHSvrhJfPbBXJOjrKI+cNEi/jlknKHCUd+pcpPbQNEzbkW6OyVDhKj5ZgjF9MWL
+OT8jPDysgH7vA1az38+TjRad0M5lhsj9HazRehKJdfKF1/14C7ntI9zkS2Vu78HbcH+ePfDNlF1
Sd2XWEpQpXfxobTSxzRJzmkKb6sJH+e5P3bi4gyanSMWOFXbByf9cof/bEbKy/nJdF20qH+doNIk
88Volhtdw5kOYm9dj/Vt7OzdJr+douJ2IhSpr+EFFEn/RQ3319H5r5fg0li9XMmlVB9+29RD4my2
VokJglCrKBwPtiQvxM1XvWXdlA4WST97L4z87ATDFw//5AZDwCydTueisPirO9ZNNDRGz9ebzJW3
RoL9yOmgBQp50Aqwm6POopLnJDK/EKN9+qVRTEjPhv7BKf7DCHMH2gKGY+mNQhFpOeZTnAWrBAeW
jMXGKZEu6spauRMqoDpNn/89z3/14z+8cppUrud7nk012/xQW0w5qjRuEaGBHdwnimDyKtbTDZX2
276mrOw07iuyjkfZnP3wv9DGwKf7tTsL9Oc0mEajh3HU3U16VItWvTXSTJFENVjkRPY0BBXkwWq+
9eUAz2CrI99e4+SgnGrB5NK2vfb65kU5HMgc+DOFq14jCrNXFJggBSbBYsZ5G2vrOUd86w8/dD0/
jYG/1W24Fmn/HW7RWaXuq5+2L9p0sWB70/vZVgaL041IOxexfePiUUzK5XL2OUmUEws4jnN8aam3
77vHEL8A/hI9btpZctjrS4x4zA2aTnygYvSXouueMfz9cE2xipFJLvu4Ov/7VxCfDL5LtQ/dDNUX
WzmXnfq31dbNHKkhfbCoqZCQkKx9wqRorKMGHVgP3NDRmYaLmK/nlMSVobaXOnN3ic5h2BrNS0vB
7grNzMHUGOq92ti5rabhZ7qv9VxsZqMtjzYNxrBlPzG7jrvB4N/Ebr2VKr3hvvR91JejrLZbTMrl
NnZew6kkbQaYRo5OL5u8RV8wJKxWLTpVqy/W9M9uO76HrskTVDwF2p4/v38bunGU1rrciDh/7WJ7
nzpQTar6kQYFVL6WHmQVn0xn+qYvCJBRynttgj+uaTmKk13LadHkufHFx/pV8v9zclgIPVCz+FJK
NJQfiidZNrp4O13Wo1xx4m3ECV+qWgQcz6eGQmhoOa/VEBYLy0VdaDMaiwHbpUcfYZVPwfuciqOb
l0/9QKN1eoj441AfLlaYNXJ/Esw6XqWZehu7GV5m08n2fd++WJJSwfhUTR0K9azzl/8ebJ8UMC6n
PSEkFV7hs6L8+bIR2ISV6hxSD2q8dS4e07hEgJjPCt9gnKzTIXmWGc6fnnduZdyi8VxFFyXIc5uJ
p9jJ5wVFhS9e9ifroGU5nEIhF0lENh93nrKTVeuDhMHY6S8ym8Cx+CLZdllYIlg2ibkLS/rX04LD
+ldlpL/L7sI0PewSNBAdn933Umf6bQKi5YpckB/lxsPEA3ACEx6+s/0AlcaKuHdgzG8q9zp3xWN7
KQx4wxeigb8KWR8+wIfKRUXRMQKgUaJV7fZIwC/+CSw5LP6Ae2Xk7lIn+H892vz5yI8NL6+3s0hV
KQdgvz8mSI3Sgg23bL44aF8AVn8ebS7PsRxbscuwvMkP14zQzGUnEt5tG1Q7D4iJNZINYplE5lwM
C45cesH47A3uQ9JOT3mcfG97Z+t4aplUG98ADZ6Vjy4s48K475385Yvp8OmbtyFsIYCyuRB8uAfY
M75Yz0o4eWXG3sOD2+BQRTmxaSJgd4GxMsEg9T50xos2P9myFCxrcemBhocoJZ+huc4LIPTN6xcf
7K+j5+W9XfxASllcUX6JlX4bkzrrW0QAIfR+bewv0mLdEnYTy2U0VrsLZULX+6lwF1YTP1RttfOb
5KVs7kaZPtZURL/4NH/dWj98mg+vKTGMOIIXUG7CmA6zz0EY5hQF9FUU7MtJLoUUj1QKbpEt7iHE
raO43Fax3lRfpMB+OpocSyEJozWFlunPmRoWapyH1IcU471GExTvhtwIa1WGp8wi39JAtURf/N9f
/vLd/tgHLt/9t2eKP5/ZWkWuhl4Vm8rvF71HfErfLQc4Mo3R/X8+6sNkCcygonblFZvGhKA4cBfA
dWz19/aXDbCL9veTb+VaaEKl5Uj5Yc0TTqcriTZjM4/sXqNHMks97gGEraLqu4itG6ecjwF7ELCS
JLo28uotrqZDis2lw7acZ/mL2Yc/RuWuxfzC4XqhkvDB6KdD0xK48u+fwL6c/f/6DS6aQJYR2yf9
98/fIK856KFgLUAXudvR1psRN5CRNmvdmIfLIjJU7qKHehIZG9WrnY5AuBM0auWkgbbFr2mbRcEt
6IHnsAO2YOwnF4HTzKzPhiiBHJWsjSBYiY5CW9d9set+usr89vE/DFs1pH1n5wwh6dI7pNwM7zYF
qt4X28Ikp6+d/y/zhBUXewU3qr/a6MlEGy5LAlJWATVc9Mjac0510Oy1ENfId5c5/QF4eV+t9pff
4a/f6ZfZBMW0430cVQ0SIqRGfNF44r4mZb6KSCkOyQ7AagYUb4mVb6nd/yhwL+Iu2v17mHwyUy9D
xEOR7XrIgT7cIMfZTUddsEoZBfETLbR5ftGwLhaUBL/YsT99lGUhfKVI4nGH+nNAhnZpyTmJWJ5h
x5mBy31RbKOGjCNDfVV3/2QrcOnvSOuiirChOv75LIfii9kGDP6pIykIoyBHN7hqtrtEc7kTFXsr
gaadMRODBGDVya+rCNpgmBHH06pz1tdf1Cu++kAflqnO0c5gjqzCVQz+FMu94zVrRIz3//45PzuX
MWkoitC5pEP90TuUIYeT8cho6lOsoH6MGa10k2VspqdYuTu6q+WVRzXds8v/5vxkV8WqoSnyxaf4
ZExffBcCj4Py+CE+rD0Is2QeTFxPQqhxdYz8mNCv0nupYUeMVbtPkYRPiKRDZ9gWfvLV46kC/T2p
6Gp5XEa4H1mUif78/Xuu14UBx2AzNmTZeDZazKK8GQ26Pa0LjbJBSoPO1NqInOgPi7/0yt42bMu6
crehUz0Y4hz0dbwepv7Z0q63rBsaHtoSB4wNzsW0MJPKCATHqnaDtG/ayrux52CJRxW9xgyGospo
cebk6DDOd72KHo0MyPHoHh2/KiE6uOvSJ3XroqBqp3ORqpUpMuJKhL233PoG/dJjFI2csrxlJpKT
7uA7tVC2RXAHE5aKK0uwtoiugvMTdtnRC1IcVSkpzhZGj7Rmx6njBydHNBnp6JQ75vfctp/GCNiI
bTnUIUKxk6P5qpPDSG9jM5XwpUXnEcfYnMrOfgomhNrd5J0n1IorbRbXwzCNqCJBE4bjMUuK6Zg2
0XEeWn2IQvIDuiza88Z/AGVDph2dc1EC3JhEvAU9Yh6zefwpN5adfBOGG9311V3mpvViqn4q2fpr
ljcCZOJ6ExnZm+cSNWS58AgdNL91MTSIknGN9A7G/fy7SodVa1BSUWNJbmwtbnXkeEuRwc0cLcjV
kSA3t/L2bk30dmMZNyA0n+NgZMrblIAbJBVyxOAKHnIsSTqb0udqcF7xg5yFFWbbSiQvuKcXSHSs
RcM968qfmncADG1DOgxcY8ufsN9Czgz4mwBtpA9RcNUmTrUaO/9n27nvwECUAdc+vRRrRmzbssMA
PJNB3pf4R6syxiobjNtuHre9I19b6ymo+NxteiFGcWvrPP8UB6gD4rmfFnrAApshZ2MMvBbDAmXU
OxDD8dgI89XP5WPCSbyYCEkxyp86hQ7bJ9+zoHo1ttbU39YtpuZSflNx/BINDxGNoSu34HFh7NNG
VAQOAjZUgbXrVMpY4bFOw1+SESaKdB/ikv9h4uk1ivYcG8HJjXNnqXX/Ymk6M7hlp+XUIcGcUnfP
Aozulca4gBhoaH4jP0AAJwhzLlonpcs+0XxK6TbnM3lw9J+5NQ70okInuuCHzmkAb99EGxtaRC75
1m4cTLhdZevsCXOPkOID4W9v0zp9466UrHOL8VLliIDMnlisLH4JXOvabLDzVXUDjyJDrAleF1Mx
yKOZayoyRdOL3vRF5Nxn7sKonBtJ/qaEwFoMUEMrh4gU+o9XFBjOXRClBCCuhI+oCBkFShSjeJZG
AkclHZ5AkN1O1rQyp/ShiE25UmRuTCPDf/AbsDlweHdVHFyXrXcexHhfCOs8OfLFPwGUgyrGgHL9
aAEtAFytcm8GXbwVilqCoYJXH0RS66VvRVHuZYX1euKiTXBl81hKsWndty7LV4J+h1VB6Bu74fhL
gyYC2rFhQVWgay4S8/QtqouOegDafqsd/kPoj/S/gp4k67s+/E+jyiUdcNy6obenAvsYN/dOm6Jy
xwUbFfBHw4whMObp2fD7jWzRuXH1PnG6pYOcQfOo0+imtLy9Umqre7M4irg4WJwnlvZkjlBZu9uu
PtUSmji9+YTaGEmLJgrYfGJYIi7ycuGt52zgVScexJ1wOlYG5R3fDKhsIj0wPbLiLMcgNvHWThyC
aB/EVnYVIWBdcwi9ZqXS6y7PvmfjEC5HLweJPG/mOgQfr3LiUbL8LnQh8lvekvKKdVXau8hLYakx
iS2/vzUTG+R3aZwGlyEEd623jsw+kksrNgAcdf3/Lh52mH4vWUCDkKSCWT/z388Gyyd8oZp4pVG8
0izaWjFrsahfemz/1itd2Bs5kVnvaH9ng0MV7ZgeB3+lKvOh9JpsrbmqKl++1T6pA5Q4OPcKVhhQ
AVc4eFSMkD+VPhc5Z6XQDy3tBuqPRhp4BcXzVseNv04n4ke1Pa9aZQNAbi+rlX/VRelLqmBcapdQ
zr6Zl7qTHOk9/7pPY1rYl1VmHB2QtWUxMuy5Dri0W6N40yrvsammYelZNntbr5aURcMFPgujSiIC
BvlzlS4Ps+rIFhvGE5SBhS0mQK8ihbccumAb6xWihmEz5DAVXN/plkbnEOAj8ho4BhG6XcPNqWwt
i+u5b+6N2BmucKTBH8o5vjVTmx6BQJKnkSmgc8BZbzq/Cq6GmQke0C8HGBPZF5NetZaU/hdZEo+r
Sgw2ZXaSYthV9h4UhKSa3merHjZNjoIA5+8MNIwOfivUj9rI2H4UM4uqK6X8/ikJnG+lkT2XKbJd
4U5kcg40GgmFahl+Ie8vCou3POweteRPZKxFds7kE/qn8pfeePFomONNOciF8MejLizyZML6UQdg
X1URZ4Shxv66cS7TbdmN5IskzW1jTcekTK7tFEmoVdz57pSvAp/lqrYV5zn4SRZJ0NKIVh4OwCtb
qmWIeBxZNWD9rsET0nwvfcg2BW0YmiD3Ruo8aUrE24RA+rTXP02fHam3WJCtbqWtjmQb295lbE59
YN/FHYM8ZK/k6By/KwPBRSQ0K0wZsNGBSyjb9DtqfpjQs7DWlkiOsnesK99LCQapyc/QRrIdfOvb
KEbvELcNY/oNvXaEHQI+SNNkSK38Ztqgpnjt1UigeFb3Sz0HYjfE8wGp/nQtJ4/N0aTO60E2stn2
+rq+S6J2LRKsq8DMwSam6nrgH0pV+jhNLbWd2vsZ5fFOiIhjz3CFOfGyw65Cg8gf96n0jFs5NLjU
q+mqnXhwaktmFMXzWpgveRFcAqiNcalkeiMrpkSX6TuzAdc0CXNegMd4rtv6qYURGIfFdR/kT0bM
KtKU+cEamoew4XCVjtVqmoJlNrjbPI+ZTXMfr+sAToSvkgfVle+gObqF6U71dU/vbJOb4MPjmRiU
mYUVSct1YGTXys3N/dwdrIKgptpzdgWdr4Vb+D8lTGiPHwL3AwyVFolGPfUPUZj7CPs22A3ZqJ1c
rs0MDz1H4Yt80lk4hUYeLEg8U1H57ufjOZuB9eUTQMOR/dzR+ZZbp1hEXNUWaUeC56ytTYxbcVUr
fQ3ghW1ETuRZzPXPnLvqYhCttwSOotv2hMsIIVKQplsnZt6pKttj8Jgjfusu3hkTm5gCsIHuqVvI
OXup9VvWpAYI5VJc2fZ4sDKwoJeyetlnkKTwBrPm/mcPIAO0Tik9hM3B9apm5UccrSO755Qh72Sc
i2U6Zz/8Ctw32/S7C3Jr3ZmHlr1tqcPp1k0aZqfK4GLjg6YJD5xQjt0+cJP3sXGGRWC+u1pGJxjm
x9ZUixz5kokbdTd3MU0umuZAO6wrOP4QCj0fCNiv/hexapqkQwqPHLu6E22mTgKTnxENXs1FZi1H
/1Ex5xDR9PsyGfUpztH+zE3NIzN925UBgbYceNs59Vm8CC5ECXXlp8VRRgENEvUu/OCse+ApMvlh
Dg2I2JAyaxiN5HPJvV+n+yHv97YL/iwMDWi6xwSfCsI+FOhkNNzWW9O51f27oe4CCOrpcp6Xbogb
6somEL68rfRDEUD4Rt74QzAtL4w/UT5N/k0+nEP5OgOLV3B7E/1mj9ATbBfHGWldgLYtfGFhQvdx
+BbE19i9pACOMmPvJdrJCvMj6NrdVLS7WEW7UKpNZu6SpjniXlsKGnVF4x3Y5U8j7Ehk8vvSh3Nm
2yTyFTej/ZjO+iaz270MjF0Up5tMdjs8zDdhxlLXoptAzzDejelAmy5aQwqjPG4fLREdLfD1TVJe
G5axEQw2ZAF0jYitNG67PiLUOt4obl3UmLgYq31mT7vCupoTSOaWf2jKaV9egDzpO9sp11Zj7dRq
abCjei30zIo4vThd6wIskTuv6hIDWhAecpFsOdChZpHnuMczXrTLnHNOEbfbwBu5vDjrjjgtv1nb
lrtNJ/jCYfPQ+mfVVe9GH2ABFTehG57bHr5/6XPzCxZC9QdvzvZOFZ1TlZyUmV+uPRCqCZmh1Zjm
7tGfpnvK4tetzeplwLybDftRiP7Q1fYPvyUr0e/PHG2O2Bh13xxFFOzyKENOlS78uLt3ZHWgo72O
HPsUuyWg1l3LJHPT8K53m60nuBFL7z4V1TGx3f9ARO6Up/ehE7zMdf5fxmS18vDR8MSziSfTfsyb
YwpJPMaDUk7jPoiMbcaeGdjmE26cvWkODwhSCHLgFOMnu2xW735g7mpXbKp0vgtKY9s2HasmDGKY
3VHpLcAgLwQV8iC237RJGm4iVkCrTpM/L6c4PE5dBAGLqF7O8bwHxFk3Y8l1ezAX0iCtOR8JFCBl
IxKLwNGrPscwIsjkYS0cJfLaTB2qnLZF2xKUpBCVFIBk4cyqfmVC5K9d1swqW5jOT9fel4CPkWPs
aGzTBUy22WxsrPoC6gMR2jpr3zEezW7hePoXZTfmFtN5LNaeWA0WMHW7OqSavdfPinPkObc9KExg
TBVClS4ydsOgkbipdZbNexAWy3GaHhyf1gVR3mDr8o6QaoXuCncaFH/42q9hVWzMcdxXfPS8s1eN
ke4iTIYtOqq0dJClYEVWBkDdAiaDWroGH5LMHqeH92KT/s6mkZXhvlZqHXjNrmVDqClJOxHUrmjp
x8XaqtXJspK9BDlgi2KXlPahTnfYo/d+ZK0bo97S+9lANr4XQj3M3Kxr198NDWlNE0/kNNaGIbsd
qmsnWQ34OUVBblU83UjNUZLNFsUB2b0WmUI2tgNWsYA9stKSkkC7AxC7laBKtUVmciPWE75PPVH5
sKJl1++J8Oy6duFh/AloBHrGd3P+2eWUALhUIHBf1IO7RkIK6ZYYJXUBEZMz0FTLgZKUV9tbmVRr
M01W5rUXXa6xxlIMzpJ+0iZH43IB4OzrmouNo/e0B3BmGkusdld9/xZxOEh5Li96FcNQMBEitAb3
Wv3SDGqJHGE1t+EKYuyKFg0IGm9ti24zwkWWSQLaLL9OnJeGyR7wo8emzRE73Col4NhTxwnmVckn
yuOlER2jjIRINnc7fJk8cFRqqxq5qfWw1hyfA3D0XmssckIzSvs+6y5ByA18/ViRYZ8/Qd3ekD2z
6Fv66v20zwl8NnlrncO6EUHESd2F7RkLA6BblmC05IA6V2KdQsVOQolkIKRWQBISwXLJg1uGhDKJ
ZN73uEcNaa6qbhXgGmnJZkz9pTXz5uN0WUDYNhTQ69xeGQGVo8n+jvtiBbhuVecV70xtEHK95Hl9
a66TieK+eWKhoebTLut8RlDiwv+2d/yLoUekS+x9HHcAYxA6MtB27yJ0QGG+wcIgoKwaZCsUJOw0
prXEi7bs/OLgYavweZZm0zMqeTWN6aIuW46GAM1Ka0t6yxruGLiiZTBXSzw9V/VsLxxUiPmyC94m
0V7GA9sddT1MqcF0bxXfvRF8Mt7yEBRAQFJ9cuiFz0f1l+YvJMI9FtSMqyqI4GX6I++idTy52xqG
e1dSdQFIbcb5Oho1nF4AbYoLKF8NleVVAa/Zb51lhSs7SzXo3XljalJuM9j1iJtnpyWRIIb1ZS68
0dnrxliVJqDgsb7PmoKjcu+g0icSL8fXjBAzreLrNJzv4sre2PBUOqffuGn8YOXzVtjWrpXcGvT4
MnvyBgrZLm5BlQ/JZRisDeTbjcPRNkb1aW4qy1ybpqanCaKgY8OjARa08aa21BXQPrrjxdKaOCPx
/WQ5X2dztpUCZDhOelUBSSZoG7l3RuQluDhO6MHisoByyryG6rpwLFZLHzxqGaBTR7aNoBjm1VyB
U58mkM4CMsq6n4a9Gfwcve6e0cnJwltPpDQ4o15xVFzmA1OzIw9SkRHPur7SXrwyennnGi/YkvZW
nmy1rXZNPV83aXzI6eqFHeu9czGwQ37rcSUZMenRMqGSMVdrO6qQQaf7vi7Pw8itK01NzA8keEze
e6YoGCfjiSLyoSIJwQIDBWl3KxwSaapvOiLBE9JwRKU9DIJdYhbbrPDWQYxSdXAgU9/Bw/OoQMNL
WflDdqxIVtGzfeCOc5s01s7z8m3fvhOastF9fmOkLsDgaBdTju57QrhTZkVXbAOC5TPyuzljpKo6
ZOm004l5kv9D2nktN66kXfZVJuYeHTAJFzFzQxL0pCipnHSDKAvvfT79LPCc6Cqx1KU5/d8oiiWR
IIBEmi/3XvtrXA1nlcsWMBYOJQqBsV77dnjHIlt1CSKOwT/fgeZY+L0XBydq+1+aangn23HZYufK
G/DhwMeMBuCkIzd1KlDU9mAAAXmRmOwYD8rULQZW9F3XbHoj8vS2WLdtuY4xDBrQL+OJdXs8dA9N
XdbrZqjL/c8fdaKWe0dNHnutqNbYz5p95IZsvc3/+vkyDLORQv5/+vX1FzdvuX7MlMu/P3DS1QFl
0b9fX3/9831v/Pr6hzZObBCE1o4CWX9wg2Q4XP/188fN/5V+hHvo+uu6peigxTWM+H+/T8iBKt3P
1//xc27+ROhy52Cn2t78/y+Hu/mov450/c/re2Chq7sJqdrP/7r+66+/ow7eFkGLmCJltLPCYyXM
D9pgdhszVdqj3tX3jYHruCqTcVH67fdJ6d/pAxX6P28mvbZzNnNBQNQh80Xp+nIrR6hhBWYGuQlx
DTtHI6Y2Af6jmP98v5mNUBUIBdp+w7iVroVxpOZNQTfQE5sBZIJJCM8Qobes/aaxWZvaW/Cc33Vl
sy4SrgxSmlnDbM/KjV/0KqKwhri1OeQQdGsXUKsPEq/vwEAH1SaE0FxKa93r2cVhbB764SEqHPIK
Rq/uv0hjemvX7JU9s1+/zi0apshqMPMtFxr54qGskJ9W2JGSHEp7uet0m/rOLLemUNWzXeCggC2b
7Z/v9Sub/i++ws2+YaOMSp0NbBEPQ3Vn+Hdh/ORIBnd6q0rHiDO2+z8f8LX9UoiEM2cRTC0ivxtN
hwpYQS/Tttj4dUY4ACJitYcplX6MzWFt5/JD1LFTLWv0fKGNuaFx6Not+y0T/ysiHY6OscIRhsvX
me/NL00hZ/ab52BCNqoeAZpvWedXlfsZGvsx7vLHziTAwpGfUlIq3ni8fjdEwkHGsYAwSMfboro3
rZBYg54EBHbE0zH1OrPd6ECGmdZo5BpbWsAwsUoKbGZGahJGMiu8BxJREoeds7ku0k/lo5Qtc2mK
OJmIL10ucFmRTCWzhOTONnxDpzHvlN/oJX75vnAyX16qUsl5gG0uld0QLYbk3HfEG9qtV5QKsw6E
VuG6kAVuG0UgrSoFr1FszKk95BYr4LOhiJXJXsufm98rGh1sl9gCiaXUhX0Vm/9y2zPLrUN/oAdw
kprdF9BGibgv2DGsmuDAzP4NscerhwMGaKEdBvxyKwmSzOvrRKCZBK61HNPTVOQrd4KguZ0ZtX8+
tVeuoQuYW4cyJQRi/Ztuu45SOZFJOLuFmLBJn5V9ujAJIjXF/Z+P9EqDcHXUkugRtdl6cnMkEsyk
WvJgbMYIMELGho/eOu/+Z8e40RME+ggoykUmE+OMS9kHwGL2Rv87f82bds1pIMMxcc4wCt10ARi+
mJj1Sr5pXRV0avStL8U2VKe3wotfvTGII2aXkgXI4eZy9WyJjarFcXJbfuiz+AujynmG7wES+a9O
6eehbq6aLYK+MktEL2VKOpdM+tXgQMTOgn/eJXDJfh5nbve/PEbKMBmjXXFKKhRs1TbulSx8S9L4
aiszQZMZ4JJcU7+5bN1k1Zbrz0IpmzQqX9/izXyjK371zuDqc1Gu2HQ+N6Kl0iGZkQI/GqGBxBEx
rfzcXGvTV9Zyb4yzrww3iLbxC0GdNDmlmz5U7d08pYNA6ybTH+HUryQGbhEeoHRmtvVYQaiX7lum
jVdPz0bObKBO0n6TNWu1n1q0hxzGXPlYSbZ5Z3OWkXpx37/hTXrtUFiyDHglXE/7lmg8pToQnsSi
4Un37CrUCAINhSP0vriw3lB2vTJnIU4Y47kDIlS17dvnlnxU4sPUfDOkEOi1A9kgD7YMLknwhqjt
tQ5CML0C5T57YX+bn2l1YQVmPwsUsyPA8q8zCjqzozf8Va8dBncT8Ftcrtyrm7bBLknmBGzJbAwb
umIxLiviay2A/H/uUV9TuUODwMKlmky+MNW+fGirfKSzyzlOQ/SSU1NZ5FiW/1ikwxlnCCQpgtPV
aO1TPbWaikqY9Z0Vey+Mjd6R0FVhWNfsw2D2KzgobzyKV//CbW/sCpv1AHJQoL83XYpsWun4KY21
o6gsQQAGJeGvEG1Lc61QtUOxCXnQRFlksdUBbat5mgNPlNhkXx4BEdnzrbMQVbaQuku4M7HwWb3v
YrEYjWCfs8xX7GRbIxeYi52OKNdvXN75Nv3pBG4mtk3YmE4z462CHqsKE1v2LPWN0L+NBkYhQ59p
Ap7Q6zeG/fm6/HZYE/+nOmPFgbi/vKuKnnVWUfHkGaFDKifVNvAaCpvNY/HDRp3957N8ra0yf/r3
0eZ+4JeOP5uAO5UxRxOdzqONnbazyXZ+/PNRXj8ng7Iuk2QM0DctNQ+TtnFGLuVokt4DPWpUw01A
sijctsKy32h6r/VdADn+fbSb/qRHDRSXBUczzR8T27y2MW1M5UOov3FWr187HDz6bB0FM/Py2vk9
+xlZSUHJUSZPye9Vt4DNUP1XZ/PzKDfPUdpLtbEtPUdx+IQDciGmHv4jGVXif3g6N+29xO7fTwYH
6pFMO9nXVH8yK/2N9vZqS8DgZlBYUfF23qyVGLSdnj5+ntA0G2X4YVhQbRT2BrUR9Zj7Rof/akv4
ebRbFhPmkahrBo4WiMYbA6Lf0CpPjk4rd964Ta+fGPMBXD0Ih28bg1WppaFaE92d8dSFMDY+hh/m
Z4mEsjcu4avNbp55/H2kmwYBRNFRe3Z4N5Otr6JhT8D9CqnmG+fz6qWDM8l8mkEZAMvLxt3kRuTn
Ha2hLe7n8QUWimdUH8Im+68OJLBYaPz4zQUdiMnOLZvRnyjvVVk4FPLYmA2ZTWVvLEF+v0WwnTVq
BLPtE4nCTc/axCzooDvkG1+x1zMwuwH83WKV9Fe1nf/jCSIHgz5G+oRxBSC/vH69XoZaR37e9WBo
ZT70abkJtfCsJOEmM456c8jh6P65n/29aXBQSn0W2Rc6KIubHimRboohCv9tkUhPtT8CkT2TMfNG
A3yl5MNhTEYnS2UOzFLr5bm5GupPO+OW2SQjtV5WIK4CQB09q0e0Hr67G5liJOwv2WnzRrnp1TOk
TAAoAvzqb5AI8p5jM6h4zFplxj/jncetR7S9919cSIuDYM50cLLc9IWDKJQgQHyxCXyUVWx5SXaB
FKC/fz7Mq1fSBEXiGhSOIGTfXMkk0X3X71MGe71FxcM2n4LFXT4UNUGMG7UPV5K6mf1D/VhU//wU
NUqndFXUbHHn3hw61os0CeMpYzIMWrxQjtxpeLv5G13w1S/xcj6De4AtcQEIHE/h7bJPlUJposTJ
NlWQqYikBOlPJZu2Y3GnqGgQMD+dhJTllsJlD5aIipiIiNUuSoTheqyj9cVH3kbya2Tg0U+cO8Nt
P6YN16URb1mYfu/1+LLMPF3ktVAab2vYAdnoUeuKbEO+14O4F2a5omB/0f3ojTXPfHVvrwrWCp2d
fDF7lm66V3Z2UyO1jQxSMvJ9x+SEI8V8Y0T/fZGqmRriEorjoBaYTr58TlsnxsbRyowY5Imn9ONU
meg2njMVxepUeToyjlzkX/7cpucPvTmzFwe9OTPKLcgJEdmwBgeYD/vAMAcUoog2WIa4VbSqi+bp
z4d8pWPHU8izSnuG339LTEHTp+q91XPIsl4SF7LxTbkJyfRNI7bdZfNW/zdPV29PkVwjiGTwWaia
3ExnJ7cJh1rNMsKDs0Wj2Wv0JQsVCrUpKw/T6tImPGGatt1kwyN+a9332tn+enT95V3trDIhOzkH
3j1nVxOtqvUE/CLZCLBTJJn1Vz/xj5JzNt+L8+fse/N/5nd9LTDTRkHYXsNbfr76j1GKL97zeibj
i88lt+fvb7f63H5+8QJnQ9RO9xQ5p4fvJBb99R0IjJn/8v/3l//r+/VT3k3l9//7v78WXd7OnxZE
L5MSZzrTfw7O8b52n78V9a/JOfMb/k7Osc1/8cyZGLdsjWESF8m/k3Nc/V+qxfYEfB/IpzqC75/R
Of/ifxybNT1QFF2bay5/J+co4l8YwQAx8wa21igHG/8kOse+acBY+ojfwX5L6RycJFuDL5uQH6ht
6SiN64mwIWkitw6chfnXjxHTX734+frnr0vXqreaJEdsiqLiQ5rr1lJtku5h8kl2HQtXOaMcQnYR
QTu0ylmg74bFzqx7HZY7iEx0uvZdgzfIkwE0vaAOMbdAeviYOlUJEFWZPuuKfRnqpPhRo++wQwtL
oat+mdL8KQvNkZCpktT42MkuyB6zC6PNGmocD6EcP4V4wrdqr9dnOwkLsYKiuvFDSDp//19Tn/tR
75AposGRbfj3KzvhFxlz90NbFlgf5rd2vk0kbMvWvl0X59qZQg3zgGqdavQ011fXX4RTWJxdq7BP
WbGa5j/tHeeNeeRtHUWDT8G1x4lJjYz2dDsVAQcSduxVGp6aDs4q8ZP3tlCQ/1YhAdK+jR5yiI3t
ICbPRjBJfHUwrvn7eAsGdjoGZfuOTFo2lpJRHCw/HL0k64gmV2WESaw5X8NqFUZFCnw5spwU8Plo
VslWlmSyFl3i4kywUH65b7lZjZvBljObbazsbLjExAHenud6v9QeQsxjWllYmhcOJlayOvHgApm0
HJftnF6dVmxZhOsmA96YN2AH08IGy6waysc+tjcWObdo9hOEctX3xkERWzVpsG4TVHdDEE8bLGDF
dlARdDtWYGAiij8Njta+4yHckH0xKx4bgYSWlZSrRkcnzp6DmlyGsTYfDSVTV+zOIssLjB+19SaS
71ry+HUMsRk+IHxhl9YtY6ZPvTx5wVTDtAeFnOkxtaDwyv1YI0sGEXfEjTBsWVCaHhzy57ZSo83w
7F6/cdFuGiupEA3aKFoHf4PcQDyWGAZ3oz7Yy7A2iQRClq51o1jE0VLVFBWr0TkP+nJV2fi6ZJ00
uzHTpyW2hJpq4PSIuPzvUYOu/PV0rivL7pfzc6Hb0ZlZANzZm59/vjw/uxkkoS+B5Y1xfrGcYWZW
auT4GAUkyA5LQygxlzToO9XQXdlh/rGWSXQeeqdF79Q+JzgKD7bvPJgMcRuI/oLgpsldKqqkewoy
8mLijrpfbnEhCEn+mHDXap0Jc1MSyW1G08o2uuzM3uQ3c/jmhKq+t0sgptGYXTK7GBau5S/jITXW
XaiOl2E0bC9KzHTVIo3wKtG3K1BRqMYpGSMGkpWDDg+RDm4UQQwDYUVSDA8yTummsvEi48g+hllN
bAG0xUXZx+072uMdMm0evrb8SvhftZNF9ymsNPPg4Mta+dFdJjV3JYayeiLy4HurFG+sl64As5f3
wZ6jehmGCBnigbtpZ610695uJ91LfQvyudFqkecWcYLNUt0b4nsRF+bCyfrhqzVB2os+jyFemNGM
n1qSdnkgp1WvEB0bWEFz7wwqSbSw8le+g/enyz/oKWkRKLqSQ4z16T7rppOT6tocAcPti9iAM6us
vhPM79nGxNxgFsY6Cptyzdza3bWBs9T6kpDdNtmX6TjtJETTjTMxjcG+uhAkX+OwzRQq1BWfSqD4
pSBDe4PBzVldH26Jhj7NjeHUiumjUw7mgRBQgMTxedTC9qARbLg2AxhX/uScjSBFfNnWAHhl328n
Xd/jpRgOFGo0xNF07ir3GjHVvumsT4GQ9dFt4xk/Bq4BM696xKiH8cgYPxqTRWKE0mmY4HUMT5qS
7n6ZUVz+ukm/psCxqOYh+XnzYIHS77KOZytTo5KOM+DlQ8QG1wD82eXqC7deK0FXn/R469NwZZLn
l4SucTlmzejlnUnpVhvaXd8MX4SWjodGe0o0OzznUFOOWTs91VX0odFja0+yer+UBfxRrCrmQcMV
lw35PZGRu1JMXGA1nC4otXYjGJylSLLxIPp4urjI/Hngom0f2cDMzco+1Ck8lBTEF1Eb6NnDMT0H
Y4rTG09LiOi6gK5/18WNF9mGOBXJmWJmtfEjKdfVhIAURechc8z3vtWd8gnWKwG54VZjs8ILbLD0
rfBpf6bIl2OjV8S3gbptyKZYCDf92oyodguZv5O+ad7n8cC8PyPOY24ajlzzVBBCM4kvNuKgcZYe
JJF1nmIB+Nf3GzySDepOFcBgPh41BxqZIo3gZFsLWdb9uRqwmBjpgFugwbsd2PCNTeJ8dk1eBgs9
zbRFWwbaA3lQn9o5YGck+4ZKlu0pCbB2I8+yVdyCo6sw+q6rUFNPbFuuUsI9LlSK/2lRhg53XrNS
cmJOaRLnfbPYGyJisJrC1DzFubu2jj42p1UQpuqaHR8dT6uLsxQr2DrO4EkhjfcPNicKgBaD/59b
7g065dpwaZc6IxyVGkIgb75MFuXCiUaikWtdjnuZo7HFdIVPk2CFWgm8xMiGd5QV4/Us9FT0ga4p
EfyuyJ7dBFhKWg7+3iHkcRmozrmvEgcdNXF9QaOda5fseOi1xCJTHN/qVgOlUVWwLdqNsUfcYuzZ
O0nfOCdSWV48jZQvEJihoGNmD0P3dzJEkQxjQ1OzvOtTEitVBKGrbu7EVGEwrStt2eHDMDPFuKQR
/paQwuqXcMzcBTSM5GHqaN8BHO9diKG7JND4vo0wW4Y2Dr3IqQ9mVQrwv/jG7Cw9CJUNsyFO012l
pIfKBW0ydrF7sCvMcpkbl8ia++A0thtpOMWhc840TH+hFL76JYlEPW+waauaAXcJwVo3a/fu+sOw
unDpzv1kWPg+Ga6wAXLdiVGMWe7OdQcgsyXkL8Uc2g3L3Ho3mOo2KAkdxJIbHMMeu7jjYDOfXwXj
veUTrq0ohEJ1RqRuIt031jX6QOwv42NhJu2mJQ+L6Fh17m0sLXxMkyLyCmXYWVOvqcs2CoxtPJk7
u9MsYlVgwKJOF7vBaKQ3Ka7yGMSGQPmMvFtvTfuul18DZZxWjZlld1EDZ0IX7QejN0h9Txk1JjUb
t1gH208StbmS49YSRuW/LyISEgx1o4Au2fmhsS4c6T7KireEbl48Y1sySqshSXps7uoS6W43M5sr
o88vmGafIiuSHcJTFW73ZNRHzR543Gr/o8gi3CBMKYtp2keYoe8nXm5FlaybCmF5rEMO6RhA+7hT
1swyVW/I9H7hEou+LRXD3UoDHahZ++sOfMHH/DG3owcndfCsmEWCB0jvdoHZfSqCEERk3p5YeqTk
W3OvtXgi7TLJ9YvbuvhNh2ipZHa/TfD63VnQsRFF3GVmkLPYo6Impkvga66nhZU8zWTNzpDmaspq
oMI0m/sB/bcEuQFoXDlnofUxI2j+YGhk0BRZOxv4fHxyXd8eOtkyqPpFslOq3vYYUEOyCJgbKLHL
esQ0l8CHIWWhq67LO8uZ9qM2mo95Cdc7hpEZ5I6LUYHIo1iZlJUbzxGHIZpwP+nfFcHUn/3SRBkt
JDUj4m9yot8PGElxKDnqUY9MaIbzcAU28t6qtfreh/i8T67TnEbNuj0gyicxT7/imDSxrKy3Cv3H
MqpJ/xjTNnpg6okjxhKwBciQlSXK/qBxQ8zlMWJytfoe1MLe9pUc9un7sh0M0seN+DHMtYNi5+Gh
WFcoI7y/vkXfekBu+500AXmHQcSkPraqhxwBcOD4kC2V0Hif6xMAeoJKPb8sxAFfjV0+VQ2mP72b
5fVg7GOflp12E2PTIMVRi011WVmj9ffMKMIB1wy6slBLcqAg4TsU+tN2k6d7sAyuiB5nwsCaUMnR
QzGe3/krRyCsKBeGHtLYmc3wfMTEfslh5vy5UX2PMIz5Ia7xU+XHKazTY2Yk2sXEH4h5L1UWVq0U
J59E6JVT3IVwPe5QQSIzhxKLf1Qwa3fzZVuAUdF76W7KhErvwERy1xVMNRSl/Upk/XBU9PC5AK15
avScaD0QWbaNizhOIbnIRIcxXeEYu/ZNoyYAV/TQRtNCX0LEZDY59MljLZUfUrFxAujxtIzpKd+F
UtyVDI4H1extgjsBRK2CwCKJY16e93k2reKEfEkpk3jz53HOMX4bEqhczhhbDPekwbk3s2sm3KnU
ZWZ4bTr0yyKxkr3jxMdmnJfNAe1bRiZrDoHxZGKEuIS9gpGq13O8NbXv4d1iVtOyVZ2Rw7OL6zh6
7FuFxPvtUFfUMXPUWCFeRxkXYv1Xb9m3zi5qmsZDCeSuJmibq9xIA4+7/h6wkdg5iHGJOpTcYta8
Zwwey8boo2M0O/2cpDCPTpqwYaM/+TPI5jrIWvZ06UWcfnD6PF5E8wrl+mOK1FXS24f++m0sEfKV
XPU44C4LNPcUFE25t6vsGOXdOdfjkmfONM62k2yDKnRWWaPqTDfydtkEY7KoIT171wn+6LPrti7l
FO7JcY5YEbQ9oRkkG5p+jY1XTIcQ6Zbv2PUuaSNtpbUtb7UquU8jXC/CCh997XOruQ+uVKLHOiam
8s/39kqA/Tn5nod7SnjIn6ibk3Ht3m4XYvdu03ykZJ7Oaz+ns2mCaUto1Dz1tlwXP1qx7spueIfc
DVd/nUXQdkhE7wOSnSy7qPZkVyxCmOzvQDg8x9qw78GU3ZHsFa1lo3whtzjcVwG+EZTNdz7GFmx3
4SK2wnoZa7I/+MS+rK2u5a8qjDx171YLVQ1wyllxc9eonbIY/Sk+6OVTSgM8iDjWcOtoK19z3ukK
wa66UQUHVx8WHbroT3GNm+vPl+kmeZSpHupbOBzku6L4paAzV3l+qeJERa8rBqSolT9y7zxL1eMv
SRoi+6m63ZRY7Q6pTqSJ9Ok6NdETDAjmMHwhiUhu65IC1pgnBUZL+azV7XQh9oH4qbB7LApnrdZT
+xA1UwQ1BzxAVuUXM2jXNQ7uNSmIzXoaXZx3USLOjW6FuFT7cRk5aUQw4HfHKiDFpNPDoKanZuy4
YkqqewLMhRcDGz9P5rKZPmXzjDwNjY75i2/uRQioqYNecp2ujFA8/io45mpxui44p1zT3kUQYJZW
Owd7cGZagkXe1z+EmQKXJxE59M7ikNchbMAPjtnax1LG5arZSTs3H60p21oDrtDBjdxNG6cgg6KP
JUu9ldoK6zCUbrIwkz45stfrbqPO7ZOt79p3UvOPhG3yF2xLLHyJ9KRIiE4d7L3mBsZ7P3Pe//nu
6lSYX3Rx8/2l+IgOaXZ2oPC/VvF+ub+KzuLGlF2A1Eksmo5nNcirXdnuc03BWGARUUNJezFM9HF5
ogFnMtR92OnfnBjNe6liMWTDpFziGzobGj5ULU6ZV7JFIhi/dLHqO9faBorVQT0inXp051kKi4QV
03ByJ0PiPFWJjJ5TBYMpyFwxU9vjXn2X0wCfRSt1UADZ3Qgua9FG+pFy/BwfYg4n3W486ScbLW6G
symICHEmOXpjXV+q8XOZFfuoHQZcmVHgZSYZpLVhLoew+6Ko5SYO6mJv5NF7kXmDDwFBuEtND9R1
N3nUgvP7vjO3ZUGJqIyc75Q/4PHNJIQs9hex895h3ef1QD4JIw2fEtNvNtAN1HGOITKqjgqKzeUD
n70IJe1/UIhrJuDt0vr4uhm+4PzoMfEzqOjXGcP8cnDLz4bvxCzLzXLR9BhkWU0Hu4biIr2PQJTm
Nz24FHtFQNA3QVtaWVGwDRN8rlqqoyYz4nyjFXWJg4qMW5IMlgQPbbRcUkWe2rVwTH9d6KlO6hDZ
Ji0JZDLCUpmNs6dvU9QNvCFD65nhYdsjYAYGLeW4BZMm+FrzD1LJzKXJelLClsHfiJKDNN4cGyyU
oK6bQQ9ylfqLTlOeE6v8OPhNQujO+M0Y0/3Q6HKL99+2ZXJkvr1kZtuti0E/xVRxwEFg8bQCf2dM
xR62uL0zWFfCedc8oXAJAi3eRWT4raaaJEe6ioUcQ3XbFsgs9PE9q3hIylWvrk2KoQtoPM9S4Oam
htmsAuJoHHc7FRLYYak8QpVwjrVqFgtbMlg6qSmAi+Q+fCM8mBPhE8TPDuUSM1e8pkO4hxCN6wjk
KZ8HKyvJPVY14JeaSCwUjfsrdLAWtsh3vlF5FuqQEyHA+MlV8sx/DMqgARfLvrB1Gu3Jv66jwVlk
QfVRMCXcp9L8kNYxKTgWNu9ktE9x+IWV8LSqAcMtU+VL7mQNcy8d0wvm6YNT2cc+NNiKQYu3LAFp
LSjT7qeqPxUOnGsf/95iqLSL1bRAw/JaLppEws6anF1SarWnjNE+KofHQona0/VHM9XdKjFcuRx4
7Hv0OaqGNiJBX7UrYIZNUulWDVmpClavlk2jRepjQI8qw2PTRSyMaS6vFce+pkhfOlJZVSwL62pq
lpAKdk7Vjisti4iNFfo2S6J82yjxyWj7z04rB48i+KIrU7QBJgnJLL2/6IPyOQWBBMotWzKthYWm
Ug4L+iLf9qb1SJyDL+mTBnO48NT4LITCg8HEKtUw2nNeFMvDFWkDnmFIjZ0enz0IAcnVhrAr2MTt
eu435EG5SPWMRyarz+h4rOXY0+EkfGdddSYoeQT7MdOrlpERaCeentgzzM1EXu1WjeNmEaXKO8f2
94EK1gyS8CI3OG5D+YsYg+ys+PmzYw/PeUSFgN5ei4ZxWRpQqoJYLxdWSgdLZdWLMDIzihAU6QM6
Kal0L62pMx+imjh3DC8g1GidFOZWrgLi3TckrDG9CrGiQ7DRp3pJibU6AN1JcNv7yiNL36/sUbL0
rTMABTLcsjNHAv1IFA2QGoMncydKIHx7Fcf7XpCftiL6pVpXgDXCUMeQDV5IqCWoDQc4jNE5bPNz
DSc4e0xcKVVWzYkpC7O4RHkyZQBnJ9kHFO2OPWqXRmkQXw98TTEm75ti3q/ASnRuy2YVNetC2P03
uwfBaTvtwXBG/94qIbaYlCS5xZfU6Jsl+QT+QjWju7SI2rNvlO9oLHLZ+nm1Ms0xewjrlVoozDyZ
E+xcNvE6N74nv08/lkI5FQ2QSeoA6tZJIRFT1oO7Uq/ClE65qPX+Pm+mZVtNS7wT47F3mVG3sXX2
Kzu6L3K6947dxlUP80fk9jm143EHRjg6mhb10zBr74Mp2Puu0pyur6Y0Gu8cSDCYlaNo75h6fMrx
oi9GiE8gMN1p1wd07aWVruuIE5KWGO4VKxzu3QIEoK4su6QUlICFufLptrxG+HJlE5rshe7npK+U
O6fUCg+LzYcxY+TpWKqdhZbAdsExn+kUACHrXVK1XWauVt5hSKUlK/7KDWdHe1vKe6fEpYx4Nvba
VaWUHSKrsWa1oq4qM87vh6WelnNZMSw9o/7kp3GJvzmADxc06n0YTpIaiLu7vgJtQj5R083ocMiC
OVt9sAGIGSl9C+CD1KnYqZ12b49sZMnJj5bXl32S0HSnEjTbzEDBO2mvELYt3EGcmLWPC6Latfsy
rJWtXlrDAlpLN56ItWawlPZnkoxUb0wd56K5JqNUmDJLFCWImTCuFpm6K+pa/RIUclnS0Kl/NWcj
7uuTBuBuq1puTOByJR5MjS+vtVNxFhUIhoq/d4Wnhpl/D1OQlpLwWClNuB5i0d8Rfx2t1Sh4r0HF
WGPhqKgXjJ9DfJffsrI54OEmua+3Lxrl+lUBvzqmNH4I/dFZdjGr5TLRWk+3uumjEfWXYdLUbyJo
7zsHBknthpDyM8Ycq5HfdBMKwifd76hlK8V5jMgOgJZUMSBANawiDjgo2gL2pb2TY1svKFB/i+sc
lIAGc4sjAoXC9uE5OQFmhdmMp6mMauCJ4CBDeQHaRPydBuw30ZiEZLU7rFW/PzGfmSOJ/L3Cvspa
CWW7TNuYYlsTMeXO1drT2I1d6YPhZVaSP2tGIldD6JcnsIYKFUsrnEv3kCib3aSEAkREWu7LbAnk
0DODhj26tGHdhP3sXUGy+qazI33H7q+nN4RdObGFASplTI2E1pEXlxsPZX2Svoi/aok6gShqQNjZ
TcngWeZ8y8ai2fvj41jfjw1flKLjcDAKTbAoB3w5byT4wXNnt19je/gmxrY5GbpVH1Xfnmv+0r04
TfbJ6KFgtTZ5M3NaTVd+V/JQPwK8THCyqv4qFt9TVite0YuvRWudYL7tkh6anm2R9ZdVrqd0pDoo
LEmIhX2HMWiuebHvXLSP42wJNt33sQ7EjO7T7n2IMqlfrtPSbi5TqxOItqqT8jkY6k9h7JDTwE2D
02rJSzFmZK4kDsiHAGCoFYWbKsyTix4w1vlF/xn97gB1Jeoo7UAFLfVYXtpgiC4W2lDqebskATh7
PVLXZO0lABfjwofpC0CyaaPxZlOV67DNnctA410kYxQsKdXDFOom/0BZ7NymXXeO4mw1jcF0DgWE
h8g1wNA1Eby9Bp5mZcCwoxxHeb8A8+4mx8BaAO3YGdB0Oqul+GQf5LiZuGlfGatPgfbFyQe5HoU2
LZn4e9JkmE5V+v4kfh6r7MOgM2kpWmzNlhvIhRteEpeuiHhIBFjJnW4P53JVExmJnNERFOWL+7as
Vn3OpGBKt2TTWEvH+ATp4xF0/JHI68eIzoPNg4eko5Yt00msjTL/lCGDGPP+TmZOvZR2CS+Wn3RE
ZNMoBqjgKXT2tfgQlukqEfMUMXKotk/hE5k+/pYBbmkVhr3LXAXBY3qfTt96k/pi7+R3TkNdzw7O
ttHmXqdSS6mjZNkSAtGpTcaoAzjLSkhKnOIfExGmpSz2vu18rNrsuYkp/7Dy5cE1VbbfDlZQvMfw
ne0rN4N42DaXNGXKoCeXiUEaN6f/1bSh2qCZpF/TloUNC44WzkNhqwQTOaBLAlYtEum1gkbbI+ag
oYJ3n8UzaAxGc+Nbp3Yo9pqTrjWg+yQf5kxgMmcBx+dgmPGzFjYfiN4sgTTl59zVv6DzeRrYqgyB
F+GS0xe5qI/xyCCsJO7SjOpDBfuVocTPlgWpOv24VeA3lZp9amqqRe5kf/9/5J3JcuTItabfRXvI
HDOwUC8CMQ8MzmRyA+OUcMwzHMDT3w+sWpRKbVfW696kVCVlFTMCcD/nH0sfcHus4AOE+11UHOyq
OLS2W6w7XXvxOpS5zUQktYQJ5Zwk7bMjOEoKdp1ct7e2le2nRN06Tn/mkF+7La+E44+STub+Fufc
wQ7D35nUzzPdd6LIiMkxE2YTyvcqG52TM74sQR+ttbyGbQuUCqM/zzRDYo8kg3eyaxKOqnFjJu5a
gZJtFaVFIIV0oib+++SPRL9Zv/KhbikoLw4TW1Go9E9lod3XRBMY9bDzCvcO9cney0OBfPBXYqVf
SRm/Ft6DH09x0CuGsMynJ9IpszfXToPWMn/VQjS81O7n1A97U6Xm2ikyckmj9Jr1+kMdWoojnipO
8RmVcX6ORPu8ZP5wvwf65LwS0BcGhuZ1pEwZl5g+dGB94MKiJb+PQb7Tocb5hCw/3GVuuJ6tHlmy
rNY5EvuVLAd8UDHJKIbxUrR1fORQy7aaIjlHD4md9JLpxqSBOOjgtUlcPMQJOwc48VtRszzWrnHv
OM2MQCV6ov213rZtxIvkzEe3Bf7IsijnVmiIbor1b0Jhu12qJ2c7f+opa+t6/Vefz/dMY78bVT+Y
M1WBMoLh1aaPKSHeN6p4f3ysJitRO+9+umXj2LkyvBG6U6zd0VQrlyzjvMyeyBokaa2tKL4fuAvN
QSFJGOADCAA0CMCkcpv9WbcvRic+p64HvkrLJ9Omat4o06NdoYPPeDLDmASfjg7RmJcyt6fw4BSf
kgsKlUD0lo4yRhVxglHw9rMUvOIdcqbIjN5Gks2YR/Zpk32QySYFkLDqtrMsT5lwIzLvqk8tL1gq
m9e6p7HLJFc0dMXrWGqHQeMOGf3i1uh9loBBP4bl8qqOO8kbH1rUlGURV+J64Ew+OEMGQ2hiY/NK
7mqv2Hgp3aZ83ySh0+9CFd6zXw6bqXPzVb1kKdWZiY/KZWWPCRnkx4DDdEfUVF9+ZtdbLAJvHj3G
tQclyx9iVc/OJ8ZRQqcHgkw7hVfVBPw2+T3QYY+zdE4tVtB1NPSScWvgwoucJ/zCXGgJSQSolc26
QeTncJS23Dg7X/6Sg/goPQQNLVnjvZG+qnYki4zhKUr0MODb3MIzf6E5atcoHIjtZ6uqQ+beSBb7
JuP0B8g5gKvRI1UPxVoZ08W3e3bm3jqpFEVUg4Q3JyJ1LXTUZjHgwyCGwDFUUDJzkCMSndOM0a1k
HeCOh5f02pU+NeDjFqE9eTEe26Zx2YP9aNskHSNGfhj7LcOYc26yV8D38inVTW2F6+Rb0QsUxDYk
NRYAeZNKqIkEicU0W/MmjOirM6ZasMBV831j1i/A5eTJke+zcjk69okOLL3EKUagVmul2icZgeFE
ESe3LNyVdPgEIebx0KLpG6au3GhR2u3tph82GO4etA4QS8XNVlgdUcGm3MWtWwWDPrHXM+FQl6f1
B4e4yTnr73pQniu5QnxNKUtXHx6m1g8B/NMP0VjHqaEocEpIrYitBFmQP5B31+1Jg1mOgWab+PIx
jc0voyDqE10cmDUV5QSl4MUarRAMgQ8dQCDRfSSNXJxlbD74eSR3ZReGQU1+/CqHI0FwVW1Vqh/N
Rj845FwGlhwPdFi9dMrlbu5HP5g82mN/wNnGhzfShLtJE9GdCHu03W4fxdytEYQNd6FWrOT7ZGcW
SIgyAzefvxIDEKNsDStwu3OcMleBiJmrqmqitSycMqgRMy0xqBz4pLxj+C5u8kbG676fDxp+3CW3
g2F+6m4nv+93OBFJLGuab+qnxIlsf7agOXODIV1UZ0kTSPa1oJsZB6tqyc2lpM0ogyTr9ihj2Bi4
nL3Euu8gPFE4pAFOFUXifL6WTcONwpPL5EfAf2ndF5Xq9/IjNdrkprTCeF2ZMSVFjdfcF9NwGFu6
48kkmTe9+2EMpfmQz9VG+ER3VYbzbYdB3wzOtiaIC4SiOqV9ujcUKV2tTQpYzia7zcfwiffOmp1T
VmeXUMYFvj3qOnv3UhbYj9vxOsY1cfTRbV1wrDhe37HokIMnpXtDIwxQRuZt9dp5bU3ezrocH4sT
8t2ZLRR0FSFKuUUVujYnsMLOgUgg7TWQ9Tkr5GX07VfpTJ9xM9NVKzV6tye4oNjyX4G6jlYaf5tu
9kLQ0UO4SHTocMN1DP42tqG7CS3/9xi5cqMyiFn3I7MiIiFpzUNxjElPT1ezNnw3CXRx+BA2BHuW
sjXPpVX1sBQtz93M3Ui9RRuXd01newvLvstgs4KSnoLMcKoNx9WLZzfHtvB28LsvvawoOdaqN610
73ttussE//iI6w4xHMrGMH5wK3Rl1kSO8yRek2jmbSXTzR537hwygZXybNARgBTV/oxUtvZD5FTg
WOM0vo2l+6rG8JJq7ENEjTKMG99lp5KDGIcbMjmtNaUTbB05DvExeqXGQrEvhZd7shNuNfMgqQgU
JZ6apEgIsJe3PWB8Jj7rtii2HKxYdEN8Dezj3JN0quPbsbeFXt5pKk4QMzkDuZ1E3CqE0fok5Jrj
MFxLtpDArYjXphRib4j5zTO0QzyFHItAgFpkwwPMxAovBQDWCIhqxh1T7MzbU1iPflo/2jxt2EXK
BLVnNgTjCtlSs54g3ja4iOWG73QS3USxJ2NiV5fNbnoaWHeuaMnJt5uJyvAzbm4nr4wtzQY7aDdz
n7Vzsh1zzsnJnuzdoEcCBK6+k05ekkcGet17ZnbTmtXaJrH0HJLB7tfRh1W6TJmGs8SqIXLx5BFa
emDR4dE0EmnvnYoOcDpZEk979rPvcnbTDRFM7bboiXWMqLAlkURblSI8Vp3Vgtqjdq/tviCcmfM2
pMKqGVkXtLDbJSH/m+w8Z0PPDGl8vt+u84s58ndNg1DgCEfmFKMG162xXs0ub7gl9nZfujwbLN1I
vqd4CUBukluqw/ai8+QlVZwRUCEZGbmbFOnw1q8yrurcew6tAYrSpgEj5T8XJUyY3KIskGRLCH1n
WQWHXp6SYdQ4K6g77gJnq4SxNzGzrfDIF+s5cm/KuhEEbvENmBFfwPQ5D4nc9I525mTfJmiWVrPo
v20k9tyy8Nl5dRJN/tHobYrUmbfVH/zPQhv7jV7Xx6m0J+BVMpxjIOPOj7MzLEJdjaeif4Zg78jx
7tASh4+91E9mZUJ71MSYtowsDKoCOiqHP7Aiyk8KrzAPGTA6QqDmOpNXS3QzQtNirpNNr3JtO8lw
K+g6N10z3A+q69ZwLj6icHWk7KFd6y6zYUW02i5W9r1fqzLixNh40VGOjvml6e59vZROEUo35gU5
BU41b3XNYAzJxWXknl6HVRHvUHQlQZnTwqkrZq3G1V9Jl3cDu7dsWkkQQIGs3IUyG25EOtywurkr
Q8v37Vz0a9O9G3133juRRDJbEvLvxVSVLAFrnRWF676w33LUfRvuftZgQ1zQtGxxoDTIrPXn3u5J
mmL7J7a/2zGLgrTEaJuoNLsQCjgEBfNqUqGdJy9qopmsjHZUkFcbl6JBerwIhGTMOXM+pzTTbISR
nsmhJ8TskTi1YmWPTEzGHC9wt/uSgW2tcie61h6jvJNWPJsoYEyltdThCt4qSpMqr0WIObbQYvAE
KL3lRpQF7yt/9q2yHly9h7eZuIGqsLQOBMAfMuUYe7Lw64CUhPswE/nZGRDLuKl2p3C6Nupunip3
Pw3mA7vQp6bpbZC19ZG8eHiwgqfbaaJx1RVoeSdrn1mhhF5vz52Ifo9SJ7fbmdv95PZv/GMKXmLK
zFKO9ycNpn4T6mrYdY20n1SWeGuCko1d5um7aBFQhpMFtAE0vJtU+iDDqWSjr7NDXtU3ydDhks0x
pLmMZyjHY/vGsQgjJs+XAIS+mt66LHlool81y0ZQOObzYEVrI2za02w32yL33RsjUvZm0nm0eL2q
vq0/zKW2tE7iZNVE/A5l1rukM+fdD0udM8RQAG9sXJc4YyFdax3PU7cu9Ezb5DHnKe1XLzoxbVla
/8rdCkeF/aV60FLZRfpLqosj6dfM/e2c3/d6cpllXF0llAuigqXAVZ/vEqGTUZlk5ZrEVOMySMKS
f2RnZbj7EaeFs3Ps59kHafa9Ky/Axx9aTzY/yoi46lm8SUiu8049ZZS8DF48vBQ8ppcCxHVlmMNT
ESf2XVPDmMay6o+a5WWv3MU5f8BjHWdTv47cApICeejBcseHqdK9ncgVSfL1QOZrM+VB31niXKSk
skl+oqCsNH3PkVUeU2/wTgX7wQ4LIUcZLZZcuqN/jxaOjq2IvSvioPFF/ljw4FjdSOumlNdkpEAq
K9U2Ey0vqjXf0u204nL1j2amzaCgA33VTrkIIlox3uc8emlZ1OzZ+bwdOPVxHcUfWnU7NqFz6o3a
OkG5IaWRF5AfN4h+tKPLLzm86h35icxDFt5Z5vWbMG3exxRDfj2mD/XYqiNLAUxI1cv73hiag52Y
IBFxaIP0FvyxFtXBBNUTcqX+ITqQD1rxYVTjeNv5qXtXz9K9uByULiwGFBEBux1B1OefXxjLy3Nk
qolHe3owaaA85U3hU31Je4gz21dCW8tNY3a/UGy+N4vQolt+0QyruOa3JpdbYOoiOkh/sFFoaj4t
M7HDzltndDwO4OAeg24EJFv1zhivFERR3gMkOOgnW1v7MkX6lDkw0kn8GgtQ5qHL9OsoCNRr/Ezs
nFDh8hIQjMLtL2Cn0KQNyjO/ZuBL1Oyx+UCv9zmWpikKm3WtE00bKkpyUlW794PDnZg7eE0i89K4
0ClU9q5yVytulCpnpJvee0U3ydGMUijOsTcuNHnMKy/WmXXM3LxJcoAqbDD0U9Aed52T/iWBRRN5
197MNQ0AP9aFOQSQ+PEeFRaCLMuqaTxx6o2rlwR5GzZQXTLmj45MrwxUA0ubRCKJ0nk3MTPaQ45M
uir1ZO35hFWDyMSPjl++6TOVMHOvgR45qb8fJv1N9VZ7Hfnz3iCJeVdZeNRbT97oymvv7QyTUVdm
L54AFi80JDq6jTwYLYK/RVeHvtOiU9rpCn1DWzctVahxaWICi/WrPr7GLk/HEJMkr3m/KFcD7Eg5
hXmd96ooLo2lEMGgNNr8KGhIuCOsVc/L02BHz3M7XzbSrohst5CbpY5hn/y+3reuO34ujjvHiiHf
3CHfj9LsiPBD82H28sEgapp9pWRYUTAeIoIFbtoJ0YA37FRvPEQUEj2K6cGqqbIigLW+iWJ5dZ3W
36H4MVkHDrHUnAPKgJNla+riRhVzmtWxfWqJfNRV/CszjfziCjN6jKfvNlZku9u6fnUyJC2OZTM8
1Zs8Fdr9WNc8XWlmvUyw4ytvxOKY1zNBjxna0rzKHqrOYTo2utuSEOdwTqY7LBAwyT4FSqbHQ1pY
66we6SRYQ/9Vdwl50kSCIssezMUQ5uqfcWYrggGEiaSPizPrk02r44PjI+c04/KV2hztrEIxS41J
uEEpOwOzI9KdVVFihSSNOCl0OkgcE0+GOwy0FfTs36aU4f7nbxYThVpa+a6VWf6793Nal/RppQjr
gjuxpQ4Nmt+VRlsfwNzdi7ILKnGyTVhExR8/PXSA9qfmViaGfYh0S8dTRixJMkzOgxeTuWIwlI4D
I0WAKpd0JwHJIAyi7BEGIwsKy7sKhbtG1LETddO9VVvjbVykmCzy1HyJCtZwRCA7MtKLR6elOyUR
thuY1K1If1K3P1YjG5HLfWGRp774h0RFt9ecnDQvnN4GWd/0dXKRLqdx2kAzhqh7LH144Sz17qcI
SXYPIENNKQT+iPauDI2Gsgx3pIi5Pxeg5Xf8gUdAxX3vFtV1Fv70wAd9NLKa/EcImgtQdApQm0cX
3T07UT6gUna+QvCSdxg2c8W/zjsAw96EVjrdChWbJ2oLr96mGyweIKOiEmjEeGjoyM8yrCsbb+qO
OOjm98qXdgBYOTGjIYLUEpfknKiE8nQYnv74b8YptZN+G2cV9A7t12tVifhxpIMnMPoOy8dgya1s
LBng+1WPYYvk2Eeodju5qt/SRM+9QHA56YJRfPIHQVoOYvqhz72da/Rk4JvOFZbtkJl19mGMgBB6
qbgYsSuvdH0xdWTD9NboSJ8nK/pN5by+VWouX8RoBUs67Dor+GH1dBzOcuLRT+fcWZnLN920Sq6a
aqxevbj4HHuBX69H1qXc9Kv2xgO9U28e1/8p8aP8qhrnjTaER67c4bHFvLqum/ALMlDfq8Hyb/Ra
OOsS+WFWduJunNFrVpCwH/GQHAbzuZHG/K5So1xZloBJqmaQnlw7D576HHgC902rP2pNEl1DjApH
o+r27YAArYRpeqwp873WdnT4+StNTK8/tzQRHlPwI2sG6owu7HWUKKbSBzykNsKFfRRRu1Eefisc
JM2hhr++hJ7ID9i+SnoM0U+tuay7VZp45Us9dYLQmPpGhQuvBhb/MLghsFrJlOnmFfojXVPNZh5d
/+Kojlbfn3uhdnp/FxmqvU7Vi83ZdGxVZT7VJOcn3pRwWLTyIGKRnWOD+3Eo4fa6RBX7uqoOxeSf
fyTof1gbCx+9vVF7Dar5qAoEF/UzAfQbWwebdjLVHlENstFm+RToQIKuUfjPXDbbvv2McpqnGsDH
qzfFFtthRUNjV467qNZwGs4bnaq9cIUGIQ9+zuGfX9ooufG4qvY/c7ROhSNpwQJPRIJbKPGinu+5
8/deqABq8ni6LVG/XkrbpkHG4RnNtH29+NjDORaIEv1qW5PMgwjP3lU8PDukqYBADV0XWNWWj8Vj
WQOA+HEO9pP1lAKLXjzMLVuLl/fnIE4zp1j9cdjqjb+qJg0PXhmHF48esNJaNG22Mm84BJhl8uI9
qnz3y0O+YhQykSucEDR9hU+Jry5hZ8WBLvGWNCXdWLaS+sFMJvJcoyZf/dzKvp65a9mZ5nJZUuug
ygc/pMMpGrYx4X9nS5lvuhrt99Sb6pUdU93mNLH5ktck+5FZr2ilEcYTXdZbD6MNc1Y33mo9XzXO
ilsxoGnoBIx/1UxPpJn165ymwPVoTOJ5mpZKH/s5quhucvM+COmnDGqelwlKTsMur5B9VfkyfHQP
Y0fzUAbjIGft1q9BtOd8qVEMP1wfTKMX1g60iPqHru2YwIqvJaGytBBnmgXMWUrJng1jFXe/hEG3
CR8NIq1ab/cRLmBCwLRVAyq8irpqrRxxp+bibQES4YCvntnw7SZM4mXhfNY2F27f2g44702hyZtx
ku4W/K9aFYrkDxipZ7ssGWfyeVdYtYtVPn0w88++78yDr+ZzFWEVqNxvPxrYsnQgoLBu7map88FE
3rO1kJX5VBzTKM5xPr4ZBlULhS/vPbN9RYx344cmXQu1ZwQg+wNcPhrwutfu/NC+dJn76CDGDHNB
nRSaMZ/y2fUkQlyyrP9Wu+zwOboscGCNARh5fLFPJP8l7esnIdKj56N5nnSPVj+65hVV6RWpSgG2
WmRdFq2/srYIjxnUe17IdVek1LeI/CPubWj3M6lqc60v2xpNPiHzGu1i6FYq9duhCnIf29olHZqz
8tBS4wWh8CTnIU2n7sG1NZpNEger0aLXMGcWcRYKJORIzGbL2kW3SqLzmOPubvao7KVzDUuUrI/m
SKuG6KJjV4ZXX0SIW3mSN9HgvjSlg2JNXlENfxUMvGdAR7nsuPQnF7Wz833zmd6XHA0YS21H7VMx
f8gbWTq7LK5/G5PvbcLs2mJjXffkVkAjbzKM34h0tsIXRFb4TM1dUeyBYM8DRZVm7nwrjW6NNO1P
88Lrhkm1sk1XDxj0n6iCRMdnTa+F6Z9lZ+cbnKPJQXqbJqz2c5Yf9XhgC1jaUMKo2rkJzek2fu/E
7184qyA4OOE9ADuaqbS1QjMIJsBlqWpOJZEl1AETJxDOLyIiGEuFy5sY3Sd1czDqnWjpybJztgBT
e+wz8xeRZwLgJnlj9DHRA73Rb4UzD9U/0Y9NkV/TlV7kz6I06Nwy+Lw9t3o2TQ4UpJH15H9yKn1Y
bQhAnb/6IGLFALtFv0umTmVVHDQyR4JxBCnqQR6acNgDEg07WpagU6gilWtnZL8ep5qaymaPJtAC
WA5Gi38z8MnGc4vfuuie4yw82X41oHHWw3v4RNsFCbRl9lubdFyEkfEZ+epj0m9n15drE4UnNE+9
RgndnGBdEPB4xt7AQYzaQ8A2dXOgF8nDUFoBZNknmPfHpOTT0CJISfnnHoVWbSeeJBLpzpAtVKoY
/S1WoX1F2VLL8NHJ9I5X9CKy6hnafm80KAcoFxty9Jc0LR7JkjpDFGJNy4rPwTuP2PBTl8JdmXCn
dnJdT8PDLBKBVlH/DUh5dkeySJsxmTEZll9kvfJ5s54VJtoB0DfF4oDcX8WMJ+zzbnfKcI2imKiv
WgZxXJOY5/hq7Wisfn7ZnarWeuaQuy1p5THhxRn1C2NlN8j9qMd9lppEdkjbaDL6jwM64mB2ko2R
hwdV1o96hrS+oQrWacJ9qCONz/P5aFMFS4PYvvbMlWMfckb+CKo1ryBvVPZWG+lTkVYpES0rt7Sf
hSreNHVHysKhQ4eOD2hlPvTCOVNbdU/AyWtRwRVadc1TLOR9WZVyZTiJu/JKOg9HYT92CpKrZBqv
J4F8JPbv5pw8APoXTqGZA0MOzXtvo+6Kk30bIo8zkVc7rmUE7aAeoFg+2MieiAfghIvbk2cP1cZr
6d5pBfWl9hddsNJ7T5v+23LfyDpWZ2vm3TNlB69NpxcEelf2iAhoAsYJzAPafzs5PkNBigNMMBU3
VDkHHiW52ouMkqNrwmT6IehmK91ne2nF8+mnhRYaer7ZuMT2jxqINj8YXltQgZdJBBNk01Ye3x2S
mx3732oCbUU7Nr/wHazoV/jlhRro+XKka4KOHa1BY0Mr1rfPqIkGMV8osnpndQ5fZykRWcx9oAwJ
0m0A2ht6GIPG7yJkBMekY1l1lx4+nTt2yLZGM3/FjvUVOsveyN07uI7OPe6dZU+5DH3I62yIF4kC
jbRlTO1kfReJZRjQ5YjGs6qxYkTM/05/UNkySHspuuzwm536wU3iDywDv7VWrVESYN0XMN51k7Nh
Jf52oRtnaSAot9dFm74p1BokIyKmX/l+8mRp/OBhVzyRhoAaLON7MRzx5cY8dZXVn9yJyjlkWYgq
zWZtLWCjZxz6JAL9KEmqLnz7uV3WZWEOYE9re7T2gJMn8l5W/W9XRyMyw/sNtu6tMYwgMSGicahp
xaqsX/2svTae3iydCVe+jPTmQZOS7qmUM5oW97tujLBboL9Lp02JZM4jU5LzuGlvlGnT9UaFeJA5
t7AkFL/qLS7ZBdFzMiJO20Izjl30Ejtls5Wk1XDSdjuCIei3zPltMWrHNSjnDdWUDBugP2Fj1Rdv
+cVo4jvsJTdNV1Jd3ff4Jhqn/+Qjm1N7m0p7pRJ91+okHifKuyahv+aVtgJiSNKgKCP0Yi4diCG6
/AA1VWz0iieEGmeuQ3+K8q2nvye2BFEisWX2tdtK0aKNTgDxc7/0me8EuiW6V9Gptzncf5PTM4yj
koFbic9k9jvSVVz/IKCEU6FuU0HdItDWIykzdyM0XY1Zde8w6vpdrWhmRkBttMazVgqL2gFFiySc
Tp6jtNVhZ7rqNZk6ZMDYA7hGHQ7vxvGhvNMDdaaoB+eEUYSislaL6flw4KIigJagaNStr8pHBK1X
1IA5B2GQpTOv+BzIhFnmx7j0Zy7Yn+EZBIV9/iWP7G9/+X92/x+mlpG18xeH15KK9mfa2ZLf9q9/
3MSf78171L//Nbjs5/f8mVzmGYSQma7tCkLIMLQuwYTqu+3+9Q/Nc//peC5eV0cI2yPTlFCHomw6
+a9/6PY/hUEIuW8Zf2SaEVTyZ3SZLv5JcomNgIdwV52OGPv/JbnM+Hc3Gv5VXJm+cEyiMnzUuD9x
N39xoyG0Mnwrq9utqJydhRpo8BukVy4qERwb8XQK8w9Sf2lt81dDWt+iSWbC1bqV8BgfpfoVu8Vh
mO0jGM8py8ubyeT0yfv8MWRW+stH+3/Jb+Gj+kt6y8/PSpCbRYSuhWwDuvTfnZEUy1c2cthmq9zy
AMVxl1Tpzixua0SEzIg7WIPO1f5LXpi+RGv8xbbKv5bvjvA4w4Hn9LGw/vu/NaXbc1IxrJHh9xsN
Px6MTVCa5whbRpY6x7brUVS/dXqxrtKj0V9IonzwDlw3gU99Mqk/NMrBGvyXD0P/jzj15efigcJ9
R/rcf9SZDE0LjNzzczl6uJ3wE+YRWxtgP41o41CzTAwHDQ2t8qz/0mXw81D8/SMxCBpzdJ5Efl1c
3H95aOyqZLXyJnScpLhXVcdZiIZ5iJFS4AufcNmuwj7fTFW4cUqW8jrs6jVaph0WEgYIJb+9icRt
4kpXaUMK0lRfE6Xu9RE2RMy/yu/Z7p8Gp70kBDCYVAbnLaZ51zQeTYYvpoNAGzF7OzCf6KILoZ8w
b2xxBy2AKDbifif8p5i7LfVw9fThJgwr9Hruk4dOoYMh9gayj5z6ahF4agoaSidnV2n1mryXJ377
feUFlC6e2oZoD7u0v+y2OjDSAVB4ag/IjHi55J8g1Hlymqse9ff8cM9WRymoEaIiJ/nJQ1kTtQbz
S8Wm5+NOwn3vElMCtdD9l4IE/SeR89++kaU5RZBSs7zCPBLLq/OXbySBKdEzP8q2g3PPzZGhHYnu
m+FkRxs93mnNGsEpprlFNEwAIBH/T1IG07NDFIa/wXRriYDdEoh4etLn9Zw+kmiD0dR4B6eZXtj9
obYpI0Qj1GCIjvd6uEnKtUF4h3X1j6ncZ/ldjlB/3mWJGVjQIMgjV1FdbxLgbaNCJ/IaWjdxHK2E
2mCYdKYrwVk51duLBj5+SONLZgSDzV322fbrbgg6mrPHoFFb6kNpPoMHQO1G9lTtQkseIAb9Dqfg
2Ugwj24z0jvZ+pOgy3cOtYxqPSZ7Wd723mFMDla61cRdEweVJEHhujB4YuePG/BreglDRsuKwmQQ
LlzmJDU+VvERlabRHEWF8nQilWlT+1v853hoSElovaXUfuPGe+SUqyqiZPmUIPQO73WXLKa7kdu8
DdCY1/GVhy6ugLQ2cKDN/JqPz1AUUXyY+ZRwvcTopAitIZWYHYrxt0KvxG3uxkddkX+/XWQLzckZ
tuS12FHQfknKav9bvj+n2d/PuOXxQSLJVbRkyP/kZv3l8UFV1xNf7KVbAmVS/8VVDwh1Ag+bI4pK
FuqVszAhHkPqdLFpyly0grExX7CZ3MtJu85GCp2grR1ScOcxCmoCEvvuyQHN1saHQhtQ5hhbHDne
ciJiqtXVCxFrzI/f9UDDK44xnxU0j9adVQaUe62n1tyXo7fSQgsJrLaBYgnG7FsQVzmBQCALcusO
1UjHWMhcTxOchNTT0WRkRAd0a2h3Ld0Mxi5vHu3wNpsowd0vQswiuku6DzYRIW6M4m7MH0jI9LPt
6O2N7JLSoh1toFHQU1E52wGy9dlV5sjOR7KtAstidZlsEEljq0yKYP1b078ZQqwt+9Le59ndDNTU
PRCdZqXXJkwDm6wA18aF9NmRajT6yVq51cYu5mPp1Ii5ibOy92DJO7t5HWEzK2CN//3aNP+Ws8QV
T9CSZ7jC1l2XwWEJwP3Ltxt7oKe2m+fbWpvf8Us1G7cyCOcD5F9hLLRPIa2hGBKp2QWTvAqOvTWS
UqgkAkgWBZQhyzvRjRe/9z/ccMCWnKrfoW3Qf2z2R7sNP7MhPNtGSVpwQ8Ox436qePCAk+Zk18kW
bY+5t9SAeyyZol1f6B+ap5FmAcb4v/9ZGZL+fl8zU5nghtzbHllZ/9FalXA0W3Hsx1uvy2ouCGxn
vYbdrdHAJfCTz8jyv3KDYvl4QJnjjiWHVUii2RJI5jnVcRjhCQgWhNuxv7wOSSj7xYcm9Yto1dkP
3Y9RZc2ib8WwVncUQiOsIT79ICNkgJYi+o61NSu0g59Qeu+jIKlQd2yj0N+0Ka2wxi/EnO7Odspu
Q5lh7aA/bREmBVlCKlOW72tSJ+y6PTs3GcWWq2JYRLKRth98WEg3epxbJLKeXW+GatZQa5M+41vn
auSNohgEQ8mALluUnNki9NDE5/lZqonvA8ttkuIad4dHkafEKKWIHFJkB9IcSZ/h/9IVJjarOizI
CweNaeunJUmrnAft6Do8mhqZSmvSK7Sbxtqniaw+SjRFa62tSCfJKjwCeiofRKHuDE0YR6/KraDx
oSO7EiIUft9+nOKRn6nXipNrfOTOZN9i/E3ubSz05dTIMyUugWHFxi1tN8Yt8WxPTuSk+9qXFbrV
Ydi4+dJXbFUw2Alq41ZruK4tjxQkzeZjtdX/UHZmS44j7ZF9IvzCvpiN6YLgviSTzD1vYLkCCOyB
NfD0Oiy1zP6WNKPRRadVdXdlkUkAEeGf+/FdB0UHkIS1dmfbvwit6O/HXj33hnUs51HulINvNHfn
bpU3cbCiaeIcW2R7C+6OiyfbF/LCgl6c/q7DWbaum6qjQanpQjPpgg2SzobsVHZOTP0ptnLjM1Kt
c+QTwsof9zhnt5VhyV1U43hPBAOMP7/C5aCRaBqTI7U97Eu69KeEuckIBOpUlwm1I+GtE/l3aFHO
DBQ2H6kyL+MfKFcizAgVrpPYLZgOjc2xiQxIGACuBGEzlmes176yToAey3XeJ2rVOS6t3z4RMkxj
xFOLJ0mYdm9jN6PnXBabUgbfEaSpXSCxofHwb2sRbIxIf3DxhNtFg1OSfmCMDg9s4jYyI1XnmJDv
HCgrMbNSPi7C2cr5nHMUy5kCY6tLnmxdqWVisNErVXl1BjrWvAp3SubJYGONKKwVIz/AtFNoGCwJ
RVBd8hoIVpcHd5YTM/XQIS+NEM7FiPzNehhsOPvO69tWckjKZYpeuSyjqcb4frHJOQPr7PAt9y8t
XQklOItlHQzPY+w3K1+zylDCmGMaiS3GOKLheLQ3lwgdBM0T1chl5JwxFMORIjS5SuYgWPcVNDBN
/Hh+DxI8Es2yBFYl6p+GAveFsGB0mpncpgbubDM3CJQNxkYM/bEvbtuKfJpXlE8akG5GuU8rLMz5
ZN6bMLJYo3qGEKZVHJzW4t7wbR42dRafJ9ojl0lNjCQyHXbyDB4kn9MhSCD+gaZrKV7XCigum7Hq
u7tg4PGTyYRb0qYB0E3V92QLRIMJAgyPhX1F0DKr8JhkmGVDXXmXqNKeC5PUCaMV2qx7OxwEi2cZ
UaIaRcOVSZa3MpgAe2x73GoNC2FHYmjeREWg1nHPkkEV6jaxTLHOI7o+UqJBmFwN9uQymzZWZq9k
nzHLI58V3mgLvqNBHbTsA89rYwXAmJuqLZZlnLNsWo+CGu86al6GDP2zjk+i+sFa4qzMKHqTsI62
1WgfoBH0sV2EiH7UbknrOapG5p7DlGy4S9XayXpU8u6apZm7oY8GpkVXeYQAckzffA3jCJdJPvGQ
HFu0c5xL51LUFBFoYEi7et+UQ7k2qWcXGh6puqsRUqKRZkAugYKxbyJ0PiYDr3ONr9bmTLFk5vAR
57qLeKbA1pj8LSPXc2PV88ZuK0w1upShavBhB/0tuoLvMCrqpYkujnCPM1sFqLYYCFCo3PbbFyyw
cfcYDFq+MLyOFHnHblS4cgejeWsH2psaOpwtNxeHZCStc3ulab0T6Z/vMA+kDQryCwEFaan2VCZP
E4aFhTZOPobF8YXHNjo7XsllajGM42i3NoeOaaSYcPLIhjg0dh5FlUo89U9sSbpQn7CKazbjgQgB
f+lac8k4pV/hMnPCwa4U5iTvYKFVxqaXL+a5dcJemZfAJ5s5V9AHJh7JRYDmKFMea6bnLamUfJj6
8TVXtM57gbaqxzbaaVm80rkXePoTRrTqDJdN24ZFZzxGg7nWtSHh2vx2VKwB15wvuhtFK85CRTja
8o2A0LTuGvvOm64omF8zPSqRw9YxcUdOFBpHyDG3+bEXyVZ2rkcQKSfCKz1Ojikj2DjzhiXymY/c
d8oKMzpQCggoiXaF3tNpMo/baO2xaARjZKIVY+vOqdkCPEHHm2l47jGVUbxq/ObO6SXgxhSPLPdr
WBd0NvfmUzEGYGQLW+Ierjfw64hvaV20S4bBPaHBR61unbAcW0wuCXJ5E6rvGFv9xmX95eBpi9g9
4vea131ukEVitrnx7ehdUmeP9WYMmP0a7NF+dKyoD0Lj8ICjIFpUMU4izovnHI7bGU+Ke4CYcBCM
N3ytmUD2+YTb5GzsCzEbIfMOKKaDkRw6/zv4477NQJp23+6tXFuzqv7451fss28sw/vWSQ2u887j
qb+iqF0/RW4tiO9Fewwv9Qq7klohsF6jKJKHstIfk8zE8VJJ0A63Lxnb1bu4YVJsGK22UHk1obGQ
9ZNmx9z89uXPr/58aYR6nHRazqz5ubFb6AplpX7/neAmpO6uOpmbh1HGeOMavwibLDPWnY45mH3Q
Vq8jfwfYKz2W8m0MJvvOTFtzaZcQN/zKi8K2NvW15wY8zlRZ4EPn8EvqPNrPUUNgHsf+jp7ulZtm
1amWXrBmjkaKo/SAJYN/LU/J7Qvm1Y2ZxdWNW20uhiZmDDg2jHwA51b6wIk0qIjYxUKeeaPnSBAo
GOIOCLcMUkKozrz1lJaGzNkuud3LVVp5wUPZxdrJq5MDWEfmRlX2QWYgCmtmMJAuHLkVowHRkdsz
9cf8scxaWDRBM7z5cX0xLGZCEzDLCjzkYQzygw87jYRiM77rTOkvceKQu6tH4zSkWXfH0+g209ZW
GVBDEMZN91hz7fIOynFvEXXK+Rmc6iaIVpPGo5qp/y4lcbEvSjWhiTnfU5uM26CS8xnng7/oTNz9
ZpsOEMe85pBZUYgMD48ozlm/nTw4thGHTI3JTzh5pVg6cznezUo7cqKbjx7oVCZ5gPgziUlZ2RIq
sjkdpi7beBJIZeYER/A8bL9G7bPQi5mWkNg/AYnwToSxcQAI671X8FJA2nO05CJhoMcPyb5Kuo+u
+PlauMIskYwnzpljy8e+U1zj0byGNYitA3LGA+CPx7a0QzfPcZd2KCZ9FNtrpHmRJuUqnVOQ8Ja8
qgboM9mzjm1/RLcnXEGcUemz5Y3TJhVBtgwG1DEiJeHUc+qddJ4tEaH7qtGfaTRyt3bynmGU3s0y
3WrqrPnIjHD9Nx3Xe8gebOO01dHMvSfaSYJlM+kfbcq+WFcEq0u5Yt6jMZQIOhioeqTuxop2CCs6
ME2H+Otb6yQvdtK01qWNDUubxjXZCVoARmwSbD9HJnnugps9JBdxask4oyPeTkn4z/Bceuuxm5je
u8VP5qfVqlzFzXxpjfskQEKRJJbZifoeobzxmAg4IV51VE3zZoIpXzSjQ9xzxknjWS/zcEPVmw0c
gCrFIPPmB8MlqqdiUeZ0ypFnQYBSBjiOjhy4lSz7XCMQNmBVJYP7O4EQbw3qLAd/Axv705LqzTNf
Y5VVwIPImERmeglwbIZG7P0Mox3ajRmHWlYczUEy0cvlskzUtrX4XyxjPOpdu4WeOKwSf9h3+fBa
jxVACssKzWx8rg2XCV7S3RMvxlunGGWb/ScbVDmwKOrdG1u+PRfKLZUz7MEzeAvxkpfZnmc1eBrT
/Cr77jk21bEs631SWp96LRhZOQvcfR7G9ubCp4nmNelHKIhxyDrEoWJdQM1ZmVM6EfPSHyDaX3rS
2biT2TZk0U/aygxjH0uwZaerbBiOf/5qTzHL9YqNp8EvhubYMH67vSJBeZCelW/slIFc2FiVzfp3
/klu3aC6CDjENs5+ZJc/F86a+l2j0xGWuYLB/F1cKyW6nT/FNIMIZb+4scDC01UomjwbYaDgf1lz
hvvpCZGFRfHB/hdUjv80lsWdELh1oujJdJytX6vQZIaKd6/aWuP8aBnRKzihr27u2WvMPrgn7Sfq
Ii3Mb/wEMX+ZhLyYsXzK0X6YqJDqJVBN+LPPlpNdasdww8JJIBNWpAMHcO16eezrcti3UbHT2PiD
4f+OYAxFBiRpP91ataxC3ye5ltpftpEbYZrN+dZN2pf0VpU1moJMe6n9OKbNjXzLqcbOikP3dirj
Tz2LrqPXIn06n8Lib3E4hGO737kNL+RhyrKLMVYruGD+glbrS0XcKvTI12Gg4jSOYrGdm/kzVxUZ
UeMhCKqTjSYcsGXJyW2sA8c/tATMErvY+X57nucrA2QULv6+Wqmz77NVM+VWzxR8qcD9qgrt4lTP
DS0dYTeUZ01RBavFYu3J8ejXA1dgFzw5bnqGLQvvMXl0QKSyY7MliTdzX/YkMWI89/A1ysJ+6ltu
w7oEEdfqySHPpxSfuPlQsnonBaCZUgyP+EYuBt1/oeXeptbenSF7/pCZP9duvTZdts3UuSJ+S7Vo
DfdAUG9pGRmyYM72JrHd5yZ3v2wfJnRlYhnvs3OqtTmskOaomxAoCn38sDp32TF8dxNzOc76vMA3
hAsHhsNlwpSDql4uRPtpYHZf+v6tirJtSDI29GS5DApYT4kXNT3cFcXn2GM/JpZIboTEV03CNbil
SODpbYKsesjz9JFlrVrPkVhUtnkdjT9dOYDfiuQlnoZntvO/neG4S8LjvP8uXo3juBuj4mli5APx
QKwz/hHamCxzld1D6OeUb5drPXGZdFMbWNwIXV2B1UqKD0/Xfgyso8tYQ8TQg96FtWbc2JubSHRc
hGUPu4DtpkiKYmEmQGEdAwNgBa5iriQuGIjh2Lo4sONmznOutRi/eW/ejbMk0TVh/jMzMibo/pMy
0WkiZjN55i8qKLVZ23nMx5+LEj5sXs2ff37osPR2oq3vfafCo5zFp1Y5BsMUfCQ8IxyviqFVuhgb
mlvbYk0iCgztUoGq0c0ZdqCwLr6Bm5LXIzaYmenF8RiWOPoEn8TZl3pMD46ymd008qzUQCSk/FGt
/YE7jmChRtxbW7sZYofmvbqjescB+a3p3YaqsnciHu/OcMdVvyeY90CMFJP1hL1LfxDlcMnK9Gx7
igSb/+GUEJuMbGT3522MQW1iykJAygOGIB/FATjP7zIQXr7VfPVWznMr4fgh2n3mRS8lGNXWPcU2
FzRSLYdVSsHn5LsDMF47t8qUoH7uo/RHtMhkPXvGNmuPbd0hH0bJr19Wr9ymRN+aj2HmPSZj+Wri
gtcTsa+l/e622q/V1feYVvuFN0DGk+PcrT3N2gZ184PRTsAp0ubgnSiGvViXqUQo4pawyJEu42D6
HKbuzimQKEwrI/Q6EFubCFbjkiJH06CZ3QYwcWEi/+nJIk+StZTFC5ks1AKzS1ZNT/EEkv8TVI9v
4eVP8A/2aSpDXI3LLI2PFFo9eBMug5Y0fIh+/6KN2rHWHimgBPxlcyLm/LV1dbwfs+5+uDQQhlk6
c26ijLjxVjXAqjZHYClNWgjs1Poc66Th547KGcTt2vGa91QGSzmZ9dlu9MNEL0TqzPUizhufY0iE
aZBJ4rTyI/sZeBtAIARYs2uQZdhIjxkIitLhsZAyqfGFda9G/aroNWntFGNVdJzKhFqEGsBjHEiL
o1fhhYHYFbjmq3oIG6IOYQ4ydyGbAVNoctP3pvXgwCMGDrqN/E9bQfYBY2uvWjnv3H7+HeEM5e74
Vmv1tnTxCs2qGZaux74GGZGNCcxqFductNv5gbIlLKsEZv2GaYPvOfciVZ9BDT/DrG5ZcbUAeowi
qEFVq4f2pHM5JFF1JYv+7XKyZeWJr5HLNLPA7tfYz3k2mWfqiqGn2MwzPPmCo1otjVQ9mT0jClx1
oR1FW6Ak2tI3jceYJT/U8vGj7U13FZCJDJU5MNKUh0kDfzNE7Xaw6YRq0umnFMkVxunu9jwZtAxv
mGjQUrDyALQs121fBou5uSNN3Jr4m3s7OGAGvSXeo+coRtoku7iEvPiYRRx1nXYcw9Gz3mOugDDJ
+V2GxZa5Qryv03q4d9oOGxqQ0gRZZxgIqLvN+Fz17Yun24L0E648kyopbSTi7GrSWczsQGg5kHBd
xvNQ6/dWR3wJIAZ+6pdagqdy9eSlcnwaczicyQx/FomJ2wcWDYiFuGIXAZDBGFjcZHx5nlhJtIoi
Lq9phHOSUwRSYo1hnXBg3Ph4c7EKO6X4CMb6Vw3kojB0LYdo6PaFxQ4+wOUL40a8RTFtRPI0ttKB
8Wd3a5OOBgARqyYGK8nAlpHHGg1rXEJ9vJYepUae5rX7gdqGzDYAIteZFnqzBpOdgGhPJH+u0Mba
ic4YL/sdoglLqrSKpVMM/aL4ngf7JQs2ReWj5dDwEk5mvKcI91FU1afebFNRPEAvWkg3+/aiZu9Q
4B1yYbKOkGFKU6xSqduvs6Ct8LMyobLtHwIxSegXDX7oVj1ZkxCLEWHdYy+guX56KdzhO+sI6gd1
AA2JzU1Qqyes601W7YhFb+XYIP97ANgBBSYLQhomM+SlHNkBpIcJm1wZjSt1S/A48VFEkB5E+V1Y
6t70QCIM2UTg8pZZbfqzlF4fZm51tL0WN2//O0MZsifx2NfWZzLI4fbjjMPKQwdTWC57ULQOKB3P
SzYjbltCsPdeYYE28dH52jfVeksLp8s6ISoX9k7KDp558OiYhKAHJG3N+tSK7hRM8C/14EPjALIc
DQA6OnuSYNgbrvErOIztqBrG6BXSnYX5tySoIJYGJu85X8m5Nhae+Ral0jp1s1qPebojX5otyii+
6BK/vFOxMIwDZOPS7a6+7x+JBR9cy/0ewO7geHl3poH4sVY/JliCKWnCPZ1qBofnyWb7rbuf8SRB
0TofjqSfp4sQ3vXUemUzQS7CkDwPHSOMTaDpCSJ6Bc9hHtAjG8RTPBn+vIE7e5/16kYruXFtYA1m
WfHl+3LTdeK3B/PGcHOg7SR1d21Hxw7Dk0VkBcPKirn1FUq+ZqYB0iKL3wTbKbpxEml8Ljr4BLQ6
zY39Tdr60rQr25ElnssyXlbsChfBVHLLx5AXFBUUlm3u8b0eoAAnK7umenugF4L2VvqCWg9xmYt4
kQJjGhwC8aWlj4xIh4cxi95cNohhYExX1cpvKDVQ2OzuZco3OGbe57QAwUUz3xLp9CT9iJwrl1dg
oSePJWBSS9JfYnBGX6NMMRSFXrMCAbXHj2VseLH9vVAQDzxS6CdyCQ1Qivji+KSqHOI55mgA+uGb
6q1z71S9dheTi3GlwZIwMAM0eV7mFjuViAC6iF7LG6mwr8ZmzaOLFRYShO9Y9m3qc2yJPuCZzurN
PFi7Oo5OVLZB7ST7sSwJUm417poVD2xaMQrm/723TjKaaLDu7u0o/3Bl/RbPIxxkb7jrGu2OR+xT
GWBDTFB3INVxrnmy0vqeoIG7DJyUQ4WOtxaB4j4x4hc5wqkrM5cM7/za6FixlWZ89x16j7oFiiMD
ms3ob2anBpTIqBoG2wFmFDyXFH44P0Y/a/q9oKrK7dt855lJu1G6+VDnxLUKqLKp1tzHMATogZwu
wiqOWMrx4vceY2EWILdlQY9lrm7k1VvyDejn6KUn4QhJjQUkSl2uUSv8UxmzDJiMtlJzWgKku7TE
k2j3q/iUyzDqYI3aAXv+plMrk9DosfTeijRJ18zDDyrDTNEFH0ByoIUMGrUj2ScRrQ3sPvAaeCu6
IF96jImWnmCfUCbchIbgxDYrIIijdPylm392ZeoQ47Z0IhxlsWIMt6kQW8l7UVUxvbr6CIwm8F6D
TaqXEJEEQFu9/HWM0djJ0eAMa6bfWSqe3D5Wa6VZmEvd+JL2lVi2s4b2MmCYQKjlonQ1SiIcJKRg
5h7TQQvVqYCPl8tv2wl+fWtVOoxB1MzIoiJ4DRZlJlPgb5VhnNhD5TtWxwwye8mHJFlu5/xO13BF
RMZ90ZyVV3DKSfTi6qTEi2wLCljFbTMY19HUXusI83RvJpegG5fKNfdzjImXEshLP+knLAOUusWN
dS9rKfdTpV2rRH0IU5KaJB1B08LtwBJT5Me1X+vo55iWfZIZSEZzDWwSUVDHkCWbZZ9GMSOemrsS
eI/RIbZOFhUmi8HmsFiMIxUW2PV3sfYh5JQuPe3GS/HIlHLVsVls36sh0lazNT06QafTy1RZJxOK
pzdMKeuDT7eTPaQ8UtiHFnQDVvb0oQ/VORXdcB56UL2ETwGknHMSCmxd2dAa9kfbiN84Z00Q2Ktl
2pufs5heGV9lRS3u+4kBYGrnKLVOKgCcizejdIedjgWm6MwPhUXCHxhpZtVobDFIn4pU3rd8gEc7
ty46fKCQYA3cl+HT99I7iuFjYj5gc3I/+oCjM4fuNPGXQQWVccNm9RNGe7lN9WEONerFVYow4TTm
UjkgQORPIOCxjyKlFs47VVH62Gr+yrBwKxANbY32tSocxKrv2fMeS4gpGBK7p0xQJzVVLtcPnuzZ
hWKm/E9fmK+W1Wy9BCMHlol5gaXNIyTm4eDW1N64ZSdNfHzMgB4JVQBknqa1r81PRIhEra6BjgQ5
++kK8uFunoeNqaWPCbVEzC9/Pbu7dkDDNrYG81JT0ZWh75CoCnON2tpyqIgdehd9clf2AHEcqDUp
7rg7ewjqlqF2We6U67TUCNQ6hI9mX3IMp+hkT45qwVVLa4+j2wdsedOKR1INcrAbDnVtcrX8+WUq
+5nbqDrXws3Z0JEnadsMqp9+GoroOx6S9Fz7Q7sphfytQTXzMQcb0tW4OMFMJB6Z+oB3Ck3wKErv
Xcyy3Y1tbdyrlk0zHkC04yql4px4UmNNd8HcuTvQ7bTpEWpeUZX1y6l2uiMtvMRXP2zxqxiwCBEL
In9qj4o11JeJ9tixyHGQjg9+GT0PlEAux56wiOWnxMEKZvp2pp2DuBqPIgg+/JjoaZzgVgATexwl
c8nByZ5t2j+uT2kxF4cgDcqVV+U3qkn304I3/eoNcI1TDTCjzsBPpLG9j+KECbDbiDd3LBSNWhMN
FZoPlEBRjdFiWVEl3MQUGSKnh27p5E5xpWk5nM2yW7o93nu6Rc2lY28HPdl3NGGs7AoOjm0ArSwG
IbaNvWPkzIaDwBJ9DL/Cxe7n59fAJXyq9tTaHyKVdIvJ07cGxEwj0enZxFUx0j64rmkNW0H4MkPX
kca2L5yXTpjTtgp4KoB/GxESCAZpFSeSGLp6UdtPc9ul22B6JE80rVyW5RuXo2bqI+9hSQLQG61v
p2CXYBYJVSEMswCQ6n5o6UTUh1u2lc64/HkoQCqKonusRO1sp1jzHjGEPtDj0GzKxvL3ik1CiaPt
iZEgO+vKfPVhzt3xgD75s7jR7w7o+djpooqTfNl8lrliA8bQZ+XYECIT2bwzaL2C5iJzSdF6Unsv
Ve/aB6NnNEghHT81d76rI+gdJqS2xa0J6Sb2H8WcLevBHg9cXGi9DBdDPTuYDhsoQs0DztXh2Seh
t8ukw9jPJUKD02eis5PT3SPCmcA/XRJxHAJ45/q0tnR6E2geMo9F7CwzbJHKGLR3u0a19oUvzgR9
cocGFVRWhulzUH9ioGMsPz3LNjuBbCan2AF5iud6eOk0yEVD2/vLnAHvcm6t4Npq3cUotOGtbwAt
GloQb9rYW5o6sVs1pNfK5xQOpQDrqdHhyBoV/pBpvGu0nl1tK27QunybsII9iiiiJ8N0rnkNg7Px
jOap7HsJoygvl1aMVcjmUz/4aXNpLVWuIwrgOEum+jGn1Le2yNlb1iTP9qiRER+tX88d7GcQBTIT
8cZryA6phEiHN3IvCg3IkNP37x57VGRU97FhX/mkpV4NpakxztQpZLR09Q+6FcgzxU3Iw3N9BmnN
fqsq7nB/3I57qlpPriNoXyqJd/h1tZ09nhCIHemWgzDxTqeLj5N4Tian+Mp6d23N1reazOw9Tedz
q7jW5ymfL2mJjXTS2vRqcQ0TsPPCmdXk6k39b6S56X6I62OXpw59uVXHgpDLbU+xGDcmEZa0fXWT
6XVseqLSggdSEuWoYZLIMfgR/XBjlGKndVaFMwDvanlvquJeHVi64Fsk1nHGq0abShk28kYFnfpb
xa1zdps8X7e8NK2gCTCKfXbO7IEXqVN/UYoR7X/Hzl+ptJu3RcGXNMYrOvlfGqnLvd6zvRw8DHR+
L8+ZrVsHFd2qYrs5IizIilFgxbvjisIPxpsKBmu473UxLfSDP1M3hHWgDbH/xEsJMpfCZspMIqzq
jh9tyuJmAId0AFIOEKNmazoWoPI7sP3PDhjdIxz8ZMd8fAHqzVjoA/wOqMYtLV8NiXCU6MLsxZMO
q3ZFszVLA3VLoL9l9KCqsTjM/ZtkfAjxbGmBvtsF1URlZN2Wx7yzQngdGkkC5BKTfpiu7Xo8gAiW
ZZIab2OEfwCnFiFdB/ymod5an9QZ5zeoPf2F8dpZC+bihC29Y9QZvJgUYzjVfLSARgO3tOo7JLOt
mXYU3qHUcQq1kBnB0/WJtRwgDV7tohd0zFcYYska4Rrh3xV5GW3LKP/Rarfa20Fa7/E7vBhe1W1c
v3mkgE17mg0vu6NN/tu/zhE9sYMXtw+cl3xjLKCO+i0shh9PMaIiQQIOyL7TXAIRtoqpcIiGzWCq
H1iwzgafBpRsrwwuzTgTe3R1MHM1Ujm9i2pDArqFCawFF7/APBOUUb9vnCa6EJJnRmxPdzmXWFt2
A6IGhrDQxbwSWUD19MzE82tEL10LZjSJovj057fxnZG7L7F0u3uVBvXJnOqXtjI2fQ633BUAppJu
dMlsWPZrkENxi8tTK+Lh4tgFpjfR05ExlSursrYyAuHN2DBeBYX0X1ooSaGMIgv8HryPqij1tV6a
sMlNcCxYjBIlqcprslMzUIKYaxqljFlCoQ78n3vdp5jRTBZU3Xo7DkRflq/q3WgQryX74a4VrW38
i6KRYIUw0Zh5/aGVoLDMfaxSjhgQ23oDJEhulL9BjJ/GEPa+dFE9+z5mx06R5tIjhdwa896+3Xu1
dNZ9gHMr4MOyrMvYjNfS4QIzXISbIimeq/Y2dBP6xc48bTMTA0G2pQ8xviktyNkN7JeQlDFjHzFv
k9Rkh92AeutyZYTKC+CtN8+VOCOjEuTjlcxtmq76+mUE6gPZJ0MRzdi16n28ddJDMlP8JWLC5OmI
ocZu+/s0g1ruRTi7sA6N56iYzwRBHpPcooJGj79oHs2Llr3E9JC63kejc5KjpoN03FVX8UdM6djU
EhZoVPOCZXc7ag6kUPGS2UDz8DI9j51cdUyXQyvzXz0/eNRyvPijK746B9Fb04CyKkqPPZFtc6s6
Np73BPqa6Z42XnLrR4mz4rXU7TvClXGIzK4ODafDw1JFH6OWnZTIKmyCZhkGQ/vNgvYN3h0f2xTs
YuYgOZ7EckK/Qn+gSNjPHrQ2uM6avxUEoBZQ2AoQdCyYuk8gs0mxaiYMhCQJYBRyzhHbZuIZhSax
rJPhV1TaI2R2rGJgpa2M2uSqsX77Qf9sGvKxOldTZ8g7DUG8az0UdbbKQtAHyYc4hg2VK0yFO9R2
8YC+t2jt/NnpzNPM3oUGEZzIwBr+2LT/V2nCR4huVfF/bn/mq6oVikHS/T1/+K+n9EtWbfXb/T//
r/9bLPFv35ks41+v7pbh+9tvVmWXdpxcf6S6/rR9/u+vIv6pbv/n/+9//CsV+KhqUoFfVV92t+8W
p1X5t2TgrdDyX/68y7++/9/ShPcf5Ufx9yjh7Q/8FSX0vH8YHoVyvk/cS2fQyH/6jyih9Q/d0S0L
w6zjmabrUBr4V5Qw+Idre46NaGneUnOugfv/rygh3w85lqmAbbn4qqhn/N9ECf8UYv9zBskN/sQL
+OJSg+U6vLx/jhmUjhcAHaZayXY59mPCIbzsYEI0bTyWgcd9GLu/ttbqG7ZMZK0cBSeA0EFstRYe
ev8c4Aikf8z9GSgNOMhbgEBQWBsEyMZ4ZfeaU7+5FgZPwxvyVaZFJiSupN8IgmbUgUK1prfhpZm7
E6Bg9sd9a4eAw5uVhscR9/XO/vRvB4AUT/CiLNi7YWPUcMUgAufspZNhTMIK/hcdRpAXUwuFyrBt
DSOz+8j2YPwfqh4N/T8nM/iR+YYJz8H0LNpf/3MXIH49h3cXWKvYArJSBPWVrD+T0M554/DKMdBZ
B1YHAV8AIyvwbCpeWoPFhRVy0xKCY+8/ztvJRHlixoLEG5Pk4pwlys4gGEAo0phx0lBeQOhqX/QG
HQxt3S4S37+H67asYusn1g2OMTQ8K7imRmX+gLFfck1tMve+okL30Bc6yKP6Ukl890WBOQiEB8wB
hd8gYk6wadzuq0E/oFuXCdC8Vvm6iknLjW7/bju3uCQ78LXpE433tde2me7mAoivoNdYFANAK3Sv
JeC+n8CYP9tUE5vUD/DJHtuseTfrQSMK1NNZRSitS5HflDBfomwSyzRm5G0F4qULIthzKAyET3Wv
wF+rWftU+3Sey7DX0bS9rgUIE9inrPXXva496kCGylizcRc1V30owO/dYAUNtGRo8+t2Ijo4qe7H
1e+Fm9xV3i5u81VSoBGCSvjIDEnnhvHwT7f7f5NwNW9h0r/fQ6Zl6IQ6bToezf9SDulItu19nnFB
VFQIaamLDTlOLn4Sx2FdEnNngP/iJjOhpfoQBJeJ7mPqEG55P42xOV4gEnqkxu3Or5cT8kJIDn4R
TbdyzC6lIw7iPXV93WoQ93Zm9Ee2TIv/4T3c7vO/vweX5xOgQXJHBI/0W0Dnn+JGnLiKmwXLwHvP
GEi1yDSDa2+l33wE1b9Rdma7cSNZtP0iAgwGx9ecU5maB0t6ISTLZnAmgzO//i7qAhctuWDjohvV
VUCXk5kkI06cs/fa8o4mxyFejpRtNpMkPES31QBkOqt/xyOQ1nG6dSp6LOmUIACCooJAA0tO0WzL
4hey7B8DAN2/X/Ef9jc38GAEei5KdH51Ib/5WUtVtWk/+rQ2JopIEhiMZP7deHScHXg4uVm8u5CU
V4VAaGUy1SsnbD1Kx//45f68+Z7v0KXGxOm4JurXrz9cX6mwa2sPl9xgumvL9Z8p/O4aH8vmP77w
8id9vUV8kmt5vus4mHX8b3bRouqjwpndFhMnjkOj8KEDtSWqWf3KcfpyQIK3IaSUsbVVX8Ul+BRL
oJ5sLAhWcmDZCLGT+kmF/BM/pKELd/2PK/xzZaTuYsewpMPPwSHp628R8gBFVdW121nxKDQvqpQj
GQN1tU1jDegsNdc+zYItBHhe2Pk3qUp3FLlPhZx+GfHpH1fz3WvNA+LzX1z3kt/tjzvTGBiQwl63
W3eilK0rDM/l21i7z3MLoGpywVxn29YH25CU7O//rwL4jyXhDzsbux6GTF+40vY4Wn57m2JjGEzy
PtG/ypnRbVuWpOeJGVu0BbkFxASBrMBqXPkPk7dY3PRfnxG6dhQGwoJNINjPv96BbrSbpvCgAfgW
3ka4GH1XP0VFee2JakfS9bXaRi4JzE12Ld3m4e/fWiwpx398OgBeE8JB4LMmfv10z4UlW+Nw34If
u+6G7qEa/HPNNAxs1Y1v2x8qnu/CoHiCC3450KNywxvcaE9Y59BK690M5ufvl2R9xw+4eCgtG/Ud
BZXPj/LtTjTAczweV/AIwrzzGQ41jdxKVETmqF/R973KiMCIFoUpwFrX6C6NKbnsMETMMwE1dBKQ
+6GD7PvqQcak+lnHgFwK1XbvU8MhzM6uM2PEmap3Lb94MTvr1q//sdT9ucR8/Q7fXqu2yRWZaHwH
zwkurCK4Cez2nTt9+Ptv9blUfbt9FoZTy8QPJiSbwdfb5xJkNSbWjL860k9+Od352XxhrVu7PQyi
eHLq4IJq48NG6U6TZ2My8sGXyKx8XYr+PZvxlEfmv57oP1c9vjz7ETWXa0uy4L5eFBOfNim7UW/t
YCDjp9vPBoa5kmA+Xq/WGu/wRh4yVTxPqXdj9y6Uo+4B3822pe0Kn3Yaixujr57//lv9x5POVVEz
L5QJk+f961WRypDlDIIAUCbmXTuXz50Ulw0TKj02279/1H+90xSZC8SC1d/xvm906LMDs8also1T
uEZCNxwiC1hNJIihBGUCO8TeIav7EW4fbXHbVWoT+1Sd/7iOP9dT34L+z6rmSNcW5rfHI9BCuGOC
EVmCZBR4y9QhGh8C99LwpzvS2t9b27sgcPfj759r/ffnup7wIGtatvdtVakNd7ZC4oy30eR8eFXx
mmOEYUxpXuZd/Uxi9PU0VtdDWG+SzexNi9LtlVUZaqEVcrqoaQiaipEYw7nf9LHQeekna0Qz9vfr
FP+11EifMx75M7bpy2+vaTeEhlm3tV6ii26E3b9HonquSvgKpMph4EaXZlofnXBvIjPSzL3MR20i
mEICup3b5ic94k0hgaME3o1IO2it2vjXNS736Psrbn9uh3Sx2aC/FU3A38vawlG2pZP4iLFMSvNu
EtblJLCMiOoJa/aE87p81fm0gdu6CVz1j2VG/tdyZts+6y4ls8/b8/XdYfXIu6iJeKPN8qcemPEN
gJN4eJla1s3t0BNfgcaTQXDRnBAI7cI5v47QSmWAJdcgb2+LjDZZZcJR7xOxq4W7yuwmW4+GQMgJ
i6BPbimE3PXE8ZthS0ibWAM1SPczzGMLhxh5MyYDmI2OvLVGbjdaMwxaUo42f38m/ly8At80pUNt
yPcU8tsrYxJqp5YIESxz9qMrnPFYRszJA4DC8GmYhxjDv2qw5Q5+vcPsvC6lMVpO3hn726/bDJbb
4bAW9MrcjFEUowlnfovktDMKOVCLINqz5uGWAJJxY+VNsPMtdZ4riKMelsK/f3/nz3vNusUFmegp
LYfu59d7nSSoUUbmANtM9WcP7XyYxldpw4Ev/lFM0dVUNJzUaKf1YMa5tatiHK/SqxwUhWURXheb
8fMUBWBK/Gun/6UqAlpKeL1EKDm4Gajm0ZydU1PuCJfat41+z2oH2hhKDroM1ppIK0ySP/N+Pvpx
+6y68aYPCDsgjUOQBWOPPZNt1gZzXoJ3g4AIsesKujYmXRi74+BDgK9TGIdkCFXttDFQDM5RuuqI
mO5TfUzy5Ak3+s3ff7ZPFs//3kSPaZmkiKNqXc6V3zc9MGeWLBUmNpWhZ84KOpWj+RR1kKwd8N7Q
OOHzVD4Y4jT6YHrlHJCJ3FZdugwGgv/fDej/Xo0vJDAKWk+fDZH/ORuqvCUGriKFEN8Q0xk/eKsq
oBxx2RJBGycXg2it9VwtAi3plJt5wJrQ++2vv/8oS6X2/TexEW/6ZsD7xDHo66ME5VSQ2LEk4YYz
8r5KvXt2jvO13geyfIKb6eh6/sf7+wdHiq8uafS4HsWs5GC8vOD/89WJ6Va+I4DpIWd59HTPQ6IJ
SBnpciy5QcgGXBEfJtgZRj7dcc94iX6K1n+QY4CNKXMmlJcosCN5m5JV84+X3fr+si+Xx1FLLucM
O2Df+Xp5TuK3Sev7I7kqWEzScBsH0V023ns63FcpLYUBSAOtBljzupSbFEhDPiGhM+y9NkO6+f11
MjkETdbv7py/Idr/0ZYJuXuC3J7Ebs66kse/38bvuySXzAmWZd+zwYLBofp6yXhx2qaINOKx1MA8
m2abcIzsoz9PzyLwf/jxdQqWnVDZ4B9V9B91BJ/sO+bnQT0QtvS+LcbpZHQtkffjtnWibI31EpGY
lT9XH0jcbieAgUtTHxXqLN7aoN77KMuZZL0zSH22e2gZrr/kwCGgpOXB+dq/Qo235BX+Y3/8owz/
vE4LPBgbNXX45zP5P89cV9ukO9Ap28J+uw2a/hqXxi4Z4tuo4wBdyhNDJbRdKNNq7HhzQsd1lJcN
KeUZyQ6c+8E6LLr9gn32H/WDZXN3vr6EYmli8x82tuVk+/Xu0ZHWJfwLFMFN+nucTHHVYd0AAGQ+
jVNmXwxdgjaQVDv4Zm/shwNuBh3vyyaP9yxTCbRaFuWiK09a7oHb8mLlhP8ZuLNvyWxYJ3CtT45b
XYdV+IOk3uxfP+7C5/vjG1gCCp90TDam709Bl9WMATuj3zZIjXqxCxsY7iSyFjvbq+I95gyicHk3
slAne3+aTBKDllz0Gl97Fu56dIoI17AY4uDEzgWAizocuLDqNraVTBtYJ8OBfGPm+ykeBNj6vc6X
bMdrXFoS/H71UShGSnWb/XAJt9rPeW6sMvLrtioaKBRqot1GsR/tbER4Bp1nTCtjjfD5aJajt4lz
+ua4peTiNSpPADn9jVmbN+Bqg1UZDN02ALux9qLA3MdoFyEUM1IPbbK8OoXRFCzeuS6sZAO0AVJ2
FG+RTx9orl5kM0wIVzt3JgDmlTcxxa3s9MVsBR5pVOGG+u0Y5dMcdIhqs+LDcW6Q6um1sPKdZyXv
QpBJMWa7yp4fsETcom8lbq9HsSIFsywh13OCfyLsoLuhfWwkz0QbBzfVCJAC/YPBiACvPgIJDGUM
8tDDEhNeBfDFDVANrT1vHFJL6foFW8wVxlriEDUkgXIBwncqWvNdkjI02jn/bsaW5NjjqQvI3XOl
usgt/6pCq7khT5qZbFjqawfSQ0UhsbIiuqyhKcatbSguL3V7WO1tvbOgv0d1lK8ddJKrOneg2prM
jjsXE4Cwpjditf0NtP7y9Pn0ECja44PBVtLHuiDdEsJqL/CqNc6w86Kie/77YvrH2RBbBZ1Pn1YT
PUjvjw3AmOopcboA0U4hH5zIfhy19w4W5XVxb40QdHHB3HmJueEoEU3Gz398/PfjBB/vesDHoDex
SQb2tyMP4XGEomWajJ6sw8Y5Sgo40qAPHnBm7yZPgG1oXMSnrCcpfmorsasEsHYOrNd/v5LPPs7X
hYkr8U2XYRpRytQHXxemPJ6xPrpZv3WCKQYNuEUEhmCtt9aflTamaB+TumZcVCS3hDe8mtO2kL48
gsqKAWnwWBnkYOv0DoXrKlser27QzXXZxru6asqrWKf1qgbeuqrH2AJAIHh4AgPxsYPxPpapg+3A
+NW4yyjo8w/2MXxZ3YuyR2v/+a4OecvSLBUMHTTQC8uuS7PuPCicBXpGKDSoG3QC3ZXb7cF31iBU
etL2TEzopN4yFMhcso264zya8jZAaCgG/1SXNSwkPGgksPH+MoqP/1HE/8eGZLOwW5A0l66m+8kx
/J8NiSJmCvQw9GS/1eHW1iCNPeeqdEsef4DxieX/DoibPsiyXSeD9RtKqre1OxejxFwTAwKr3LfH
I1wTsFhDN/yj0Yue48+igurHpxLjKgNJkfr17iuBljwMaQjVRi33YTPgCQgza6nCigOatrU23Nsq
G9SV1IfAiwAdB+6w76dpAB2Z7uK2M6+tUI7XHsWUrcfscpxReici3Vtd3axHEy0mmvcVB2hKBGpA
MdbBw9Au1jipmz1Sab0a6TlBlGt3btBVO5NqYoWdUh6mPH2LF1UtzUdUzV3prJf/Ffl0tBqpsSLi
4mn7ZFu1IoB237KmBJjzONO8T/MFp5wpUN1VU9HxGcI22xWLaxQR6yHvCmZlyxYMzJtQ36RDCDj5
QPZmFp3uRqXmviKuGfEMZR3uw2lH8yjchenMQ5PCLTer4crF56GUVDeQtyDIGRVAG9+2UHcUhLst
91AYSLSs0tvCBkk2qqQ+AkuxdzBVXNWpTWqF3Ndh4J8tiQVqQk+e8XVIBU45ro31ZQnYaE1ypdVC
1w5haq67yn9anCwwK0pQAg0xBFXVtycntj6IxTPdTJyL3P/ATih34MSJcSj4vlZC0+RnrYP8wbGy
4h4yAxtksHGnRFw1gXM5VrF97XRVTCx0+QjJTB5zzp+exvXWKfCAAVvcsXEQ+ECzyMgSRcXSFBnk
AjvKjxNMpV06YChcPi7RnDeLwPxQjjb2qsVrMkXxy6xe2tSZbg3L+Qn0ZgL/grStaxGnlNzmdVHH
/pbdpTkwHOPMHTWo9pZDUlkn81VkJz9gUL3TqCseM+KGzay5QUndvgKqv+kPI8XAMcfBzZNgglNF
67lGzZ7Bu/EQB80T4UEf1YQLdCAcYIbqSTLMgH7O+un1CW4pFZ1m3x5ucmts1rYxXFsuEb/2grNF
/VceYzsqbltOI77nI1c0sydxcmSenRko6E2jA9DY8fw2LeVmM0jnLbO8fjV4CciYtML/AB79LBY0
Q9KGJyLrg7MHpS92k4sZV0jEjHSdQCo6cWjiCVSK/MbgaWAoOzu2cVRoVCmaam+t4pDEnFUzDS6Y
GvcuwcK9T8NymwQLVCh25apmXLHN23bc595GSHsJ+XXih3zwu5MuTIIkvFtyUtuXAvQrNNUr3435
HBS+dzSzqS+qddK58gFckX2bltmlimDymzIn8csqJDKgCkVPHY4Puko2bZ2OGxAtRBPhzTzpZW31
IwcnjHYBPeTZAM0dRQ/DhPyU1gb10j6dUuNl9sMbUCzcKLfBU4TmjiJnehGz9Fe6M5BcofZAW2lc
2B1pkCYeeMoida5L644sQvuFd9waiEUjrz0/KjnVG45v6ohB4YXs5OngWEWBHa/ZgxFENkd8alDP
u7zod0GUOrf1NO7EcnLjLqlbw4fS4injyhmY8xvpfWyhBoBVAR+nnJ8Z3Ft3HebJxLYf6rEkViDM
r2G/xltjsHC5ssRxnD2rLBkOyhSk7pAW0PA1NpCBg+X8pI8OmtvPfxJN/qNJ8HfLhs4L+dpGiBat
8GivBAPzvzZkf+QFWafzlN0MxDSXrMZ3SAKOPkZAT/jDCe8WVEvG9EfTYoXKu6NSSL29ikU1Xirc
qsF0VaoRhbh3U+R1uXdx1RxayR3At32VTe66bqMGvUF5+CzFJg6+Q0IpCEyPMBM6Bytp9+KwRAfb
FqcRpfQhkupVGzgss/bCG0mFjhr8aympyyD8sREQ41xfezJ/tIv2MPd8EXPOykOrcIbFZhgRI/IW
oGonO3Xq2IrR7XEmOzvLX2yCOnrccwdVC+ckwQ+hHV7w/H5+EEXkXnIAdS+txHIuPyg0HMz4l5HX
jlehy18iRgIXYWpeNi0JBVEhxLFmwVgof/I85fOTDnN1YwcIKLBc3EWVD1kgI8bs8x870mdWEyp6
AJnE5gIgq150OcLwX2wPQXdFPZmvXcAjO5v9bRcJ31s37akdLtuIAi2hrNzPFSVGO9jEkwQj20qq
IGbwhwwhcqGuqukjdmQkENYc7Lg7MqO5mhbjTT7Pw6rsFyl0UN3WXgTyMIr34BPso2HgmIqABZGc
0EHF9RPccTPaEUzMzaa3NHzXynhjH9uPnDBnt3S2g9+u0VeEl2Ny8lzOQuTp4Sgf+nLHufwl9NGx
2kl3ri3aGtWYoiEkaH7lO3vTwnNqAAU6FRD4M4ZItDhfnLbyNnZdXJTiMZ/wHyBaytbxUuZPTnDP
DoXHg0FlIpNxS++eyBlZQN6K4TtEXf3hu+L4eUCx+h6J4nKk0UF/nWPLKCFVL8eTLKkfu6kQG/ox
9rFq6UrmpOZicEULowSIDvc2qxHNSqq1uGmIZ68ijsEG0pZJwdWKBNk1qVvrA1C2DXEO5TltQgBK
RBHZ9FT3zUxBQ2gvDbf0HPTx2Qrqu3Yh/gxOWCMt/QDMexKLwXp0jIPrT+I+RhgL4rlr99lgSU5U
IyOjBKsHW9TQyrugTw9Tz+XrKrSXFXrthJ7YB3FHzo2Tqg3DnW7rp4B31PDbaoBxkXMGpMc5VaFL
erPGyEvWwkpazbEt5wOuj49KtmzMYNVWVqCN3VCDuTFjTm6EYEJv9qZ07bWrEJHsZZUXT200vUFT
nUnLQRBve6if08IDvVsFqxHX9T5xAgc1DN2OKuyJJQGqhjYeG9wo5nOmkQYZecBrasbELRK4o8lJ
73uzPmtb/8jwrUEE39ITvgUOaKxtk36OyMOGFgDmOaMB81lyHsj8YleV1i7QlQKHLvappibSqbdN
7B+OnzfXn2dJfwd+i6IIctiOUfO88+2PLof6YrrBMfTqX9aM5bhx835H/cEAq3tTfaROlkcpaY6C
RRNiduM008lzwmOjWntLOxqybJ4SFojaCaFZt09jZL7dJJNjksznPiMtO/CSO+VbP7SJ1BceKDL+
uvQPuZEGq8GMnqMGwFPlgJ4SRJJutRhPQ4NpNE2BuA3hS5nW6M05le9xYbuFLE73mGgxRaTTOl5S
QtpqynlyZ+wV+CiCvDW2tvXe2MsqEx0oP9i+SbcAfQLGI2RMS26Medl5Rnk/+eJBGcCXyhT8WpTm
06Gc7F+NFZP2l2oAhThm187QybVaUoA/T1teAJYbPTNUDB2M/F28eMjYifJ64eKONmwq0N92cYs5
BJH+0+DAlppcoD0V5eCqrEJjH+DKYiB9SOEnnT/fRGtywDODV2/KE/aUvRqWTrFMChaQJOELLtIQ
BSzV/oFDZIn8VrCB6EV4Lf+fMh9avPDd3RjN96UCSU5y9HUdxiS8ddbOsgRBaBXAs6gmdsbXxnFU
7nTytcvLm4ZAerJ920+EB3YMZQmhgQneBs+gEEm875rk3BmuPFoZPEhTu+rM+I0JZzdcj2XFeQnP
XymVewOsl50b9NVqGKZpT+8vuOzdODjXurp2fGI0hWf8qjSkUgyA8EljdAKV3e2aaYkuClRzkEyM
dZTGhwRBQ5heR2YoD+y/Pu6RSR8K56XyMobqKdkEgwKjGA/Bi0FIJEIhO7/x3dfaxqJUmpA75iC6
6EgTs+ogWbmjmlj0yqfRtCOyh4hrd6IZHaLfmYBScGnyQm7VwkigJqQVUBvhIfD1SxFDjuJt49RR
AQmzbPu6xBmEQ3jLb+ee0Yf6l0QFvIy1wq6JGXqfeM6dYsIFH4pJB0dJtgGDRrGmSb5iRZx28wzf
kGKNjSvt7j6fAIw65Cm2T67Rvouofy1iePRy6fVltnsv47uuZ4kgIAuokYfaHwLtBLjZsc7SveHs
B83Txv8dEKkhI/d2skExSs4toiL7uB3TJxknJZleB4Up9V7ZibUqh+7aRbOxmxvrKMbwsQbxsJFY
iVaflxRUQDEZxH6kM79gEYv66Dny8FTFjXOpZBuu44muCc45MA4JMa6fe6dfZOQlzjnhZfV+1kZ0
nNyCpO5aRycyg16MUpLCRZjt3izyHxHq9JXbh8karkm08xTsiyyB2wjFEbQ1HTfKOXQbDhKh5J6Q
M7ImI4kjzywuvKkfTgbwrQNsdyX1RdXlHUxb2nGm3e8Yd7BOGsrajsDGwmmonnFLTCExekxoSDQa
SuhN4inLvZNK/OB2GvJjnSj42HERQ1hVuCoHj6AImFBLpNdscGwY6pqVuokp011L3jYFMo9sKjaD
DDl2l+rAW2WS8hQ5F74RPk9Vkm5wxzwhZqWKnBMyRUta3/3O82znwqiin9BIqFEgcFD3JASWRuO2
7oP6hGbrjUijdN86w5tt1j7Rck2683yPb+/QkDQSf0/nV4LrvuqdNjk3YHZSVxQPhjWfHjDS6V0V
4Kadi56ooejSRusECRkOVVG99lqb+BkXrCQO240bxPc0ft6TvlXw1LAVNxZ+wWvTLnFJ5tDv8w7G
C6mMP13UwRdjxaNXxONjVpL35kaDd0s47JFnkAzjEHy9M47e3fhIVxUKmKJe9VyYnoX7m1lie8Go
stn1gAe3aTSC04/XnmXPl54DyMRo210n35qEu5SA8Og7MC9hTJZ60N7pWVNxJhiIfZDJDP3WdvTc
pSI5BnFz52uAJZ0bebs6a29mt9oPVQJho5zH1UynY+W2+jmq7Aa3ggy2afMEpw4wbciM0Ib+akcX
bA0maRUgdBOzJJEcUm2iwI2M872EfwDgHIXmVGK/qqe+gkwDTq1F9eTXzbSXcOtFuCSyM/xfj8o6
esAnN50bf1R5+2arSe0txiZrIdp7Tq4NxmNn8TpGbLbmq1+kHo0X5yrwexO4UoCqtu9fM0EV5bri
QhA0Sf4NqgKiSQ9+Z9/2geNexAGFUFeVV6M5DsdofCdL777poZQmL/FUOitESdT8rgenKmtv+5hd
RkwtUbm12HuJceAmvWetz6+S54eE/gGFMyZdhTdo9HIJD0OwhYYElNV8G7ZRcHLTDW3XAdYjjUi8
bbhO2gCO2cIkzPxurWvi8iQGnJVuyh0zMwAqldEdfTIZSos0r9ojOnvOuudiwlhX9rLcJGb2aPld
sWqR0XTuS9vhi8cPcZPsZAXqM4i6bu91+q2pxbQlFW/C1twFx7SPHnNwkxVMZVwx8Uy+griYoRSD
5VagVGW5ZWoOn8H0XiManqvSwsnS4fEFz6lfPDLi1jANFvNsmp1iTdpI0rwQhHsVRU18kBVWl0Fj
zetHy1tZNO2WbLmt1WesgRrovfarrUF8D6aksy4jKEc29biWLmnY2ySmgdPbB/bcYke0ZrlzQZKw
Id7JXsAfi2hjJY53EarpIZt/oRWPb4mo3oyI2nk/yx1iVNaikI3aRxiE5haSA1U6FOkGkEbodOjL
DZoVSbAp2vYyjWW1D2GVY4Ob7uZO72Nl33Ecfi3c+exw/NOtuqpH82AuWgGXc4tZ4nJKrx3tX3LO
v84s/wxo5NHqo5G6kAYblqdJNsMOs6G/ATDLet4PT4Wd3EUWY1sktLxFdUvDOY5uGJy+GC1YTtJP
Xwlktw4CHkYJ98FLs2iDhzmRwG1Nu/2AaIRNi5WwpiZccc550il1QgKK3kKMQQNyoH1LfyOcyM/Q
cX0zKIK1ywGxQQNhmkmV+yu0p+qkTyTpNLcEoz5nKc9SE44XoT97NyGFuRuk6AVxy27L0Q13Y1uv
i7ilUGVitgLwAUEtcsI145BzqSSoh9ZFgoEPvQApLlGd/GhHYgLd4QEKqzjomqrBIHpoG7PFw0VH
C1Ta03iTMtph65rPhhmobU6b/VAL68oAwr6t5mBtTQaFNo74TeNGMCbGC0+EJzMnNyhh2Ez4nFur
IwbQkAx5Ym6NJTqyNIk+1YSqB/Fm8MwOwIGxsXsM8loYH9Cdf9mi6DcdUedrgmw/qgLwduKl91M/
kY37aPrRc5ZxUssapoJCl79tJV6b8GYEaNzXwTnyUkzpI/HUSem+0prBb9qljxCADnbQ0ivOiX1q
asnfTNnGl+WExTAFqcCuoNo+f7Ai+dMjJFU4jXXbupxB8qWQdVPz/UhK5kmU4G9rOrKqSQhWFBIP
xbCfB6obL62eMskayve87DrBaS5Fq1AKUPkyTXZYkYDel8PTHALXY+L9gx5XcK2q7NfodhCjWjaj
VtgsIaGvt+yMPkS+Dkg7bOs14Iv02h7zHcdE4mR1oB77dCIlqB5+ORyBT55nTjtlQzKZXfrHMUMQ
RjQ/EuAJG7vC5R0Y8W9Aafuumi7BdkowfuVvo0dGQR5Rz0mrtYn7MDIr29D9HGC4OCeadeoqgUpv
e1H1g2PqbebjhSiMiXFKMe/L2u2vHPw4RbwXk/neSegOjaKC8rLSPvXDB5358kTeoGX7FEbswL2F
rbtvIQwEnXGIOzARNdO/xVIYtrgcgVr5W0aUuIdLA4R31V7gnH35nGiTUML3UIT3RUBEPivyiq77
nr4VdqQ0vAo4qF6AT8Be6g6v8F5nLAg/QovuvcqneJ15RDzCv02BCDjQZEkvLIytxlO8gkaab8ac
0O6sfx8N/KQFK19fk7NU0YhwFWfkErHuSvrMINRd4O1chtFVCXXProZ8E6cmLEEHDgnk6BkdNNNc
AnLioSHlfiqJk1l2h1e/ivRmjq0LTzOJqPKKwCkVPQogtYXNKbWc2KY0DwxdoHQ9Z+NOd/eJbo0N
kn5odDEc4dL+iOhZW8i5paMkdTRp1qO39iR0FlgAOM7Tulp/BnmFULBmvpqphxcrOPAO6pXICHQ2
cZFTOYP3IFcBbtkmU8i0DdPWq7YF4qLc6tFm1H8hTbSbeZc+sFvc6MQkU1wTiTJJY8uKPW5R4nGS
bImrCEd332vz3HC8bTOYOlH7u2jAQ1eaVC98gKBvesQzA6MeZFi7LgW7Kej3MWB3D5QcHr0BkGm+
3bC12iEOnRoFFuZ46JlLY5dWMmwjTlTtq4FhHR4KIZsSvhQbl/cuJMbNKIKtV+Q7J+gHkmqck102
9S5zKHjMDqOK1IDjsoq+StyeXXNfb3W+sHTKtNkVjYOjLcsOzYwvT3UABzJ4lhh+EStyAVZEVjUd
m30PCsCNmxEIRHaXe1BoMPIuNn70wsjZjo2nHl3Ec3vDsrNTVz40ui4vkVF57dvkWMa5jNOTPfT9
hWXfZM6uT8iQaJtHDcSr7WJ1UYfOZggDfdvrAh1mz0Ej85lye9wdzrcV0VjElS1h68hlFI3dektw
ym6ZD296KU5jZryK2HQOSD3fkjnKmRQwWpfq3osT8yidbt3KaDrqTpvboeTfBoTXVvLsx0hvosH/
yId44mQZKqiMpfNmORK0yBwp4CjPdTrYbHE0dow4WyCrIVHkg1jVoukR+kRPYV5dp0Xo7kYKXhFV
J9MYfIQPiWYqHcijO98YHtq2qMyyTQD8/OCo+XGUTDZwF4h117fHeOisQ1SSBZVip9uwg39kEFvI
MsSFzMmU3jnpEUVLWHdebpemwSSkf57Fc0dDfQf1kSVEdN7ZClsg1W156n+T2bsVaCDv85J3KaiI
RUktaV06DTKa2o4+bK470eXJNY2DxQ62T/saElOcS+TX/Dl2CUBKlPKhCjpGJwMaaMlPVHe22mkv
zHZx85oG6SkiHz6PITGO2Cu7KLsX7VCvm3EUYMi6o+Sp8NFk6AnVmtHSzarc5NEilYZEmSsQGcZ6
zj+6eCRWuEUXdY7MgHTwtrzKVH2YDO/Dzsvfo4kFrOXEm1fzpoPGvybqZom5Ofqsw5upHoqdVOVd
mSWc1KOlex6+t5rXqU/DYRM1Ez1pJkjH4DZPlilNXPaXlhVb1BAmoyig71uz4JBAgDVtYRAm+3Sk
9KYDQbpzVSBGYt5H5zCGuhd3xXF0OQfgEWCjFdzYAmvdpioX4CZm2HVFxsYxQcR4UNVA/ljwZs9D
eKusdNdV4HNbw6NcVeq6NInQs+JW0kumNRX4JTCyvFigHcK+aA0B9oU8KjI0rwT5SQceMHORk3RA
A6zoZkGje430T64Rbqs+NhYmxqUTim1vTD+ymgvQI7ZaB6TOttBeDc4cNXPdGfEeaKzLWkeYczne
jOgcq0AZFyPqAKBGYbfNkxQRtOEezNkyHyyrf+KE30Sdc9vxtIe54AEsaceH9ZBuAzUR3QLg9RC0
AFLNnHQVy5R6lziUiKxfAoYoMzemcAGGdWAMrYKMQEJMsgkjkKYQGO1tUiFlwZNxqqiW/WFUV4Bf
ycwW9q4UXfk4DTTjdFOs8byy1sTZPfP45OxP5DVjj1S2qe5rJ3r5XC0yy+X8FPr497v4YHr4XaP8
pWk8fR/lztkQwTHT1XgTK3Rwow8U0U1Vve4nDQtXOrvBUxazy4jhOKMgWlnEE0ZIIRqv3JkifyO/
suH0gleRr/wWVH52ETfdwUkG+7rTamsUJcbaALvmfnZ5Ij91GhkUk/XMo1PAQkGnBNfQnJLb3nzr
IRlNjqSLGDFw9caD5RTBXpUKmtH8pIKyPFK6vdliUJT84lhN4JtpOPP6mPElkTXq6P0f5s5jSXIk
u6K/MsY92qAcYsEFIxBapIjMSrGBpSpo6dBfz4PsnmF1VlsXabOhcWg2oroiAsL9+Xv3nlvHUI61
upl7j+tUi+zrcczuuaPQi0XLiRuoYq8mT2UMYj/3IWEXugY2Bw/1yppmEsyoqGSypfHB/72FNmWr
nICCKwRpRLyKRsDrHtKdYj2XbIFXRhBwyBaVOCtBlM/63QVnnPE9HbPvyciJx6jUq2YonZOYYS+U
sgx2XN/7PA+EdQ9NtAkPam6+ODN+gOgqouopfCQMf4yukG1zaTNMp46yaPEvrxK9r7amNT1KcshH
WyexQGpn3GEwERr7phl5OIi1UcDujht/5MdBQwW9UJvHpCxYv2MHEBDN2pqAcpJWaP8ZvlFS7lDJ
tBYMbAUEAj4CytABqLwWj2TDJGCuDfJXyGWng822FBDx3GxUK2/WWu1smE5AWS9jnt68PLd+R2Y5
gEVDST7yCp2W00cPUEBv7bC7jI0KXV3pn1IZXSdEuTETVFDp1TSP/TZ+qMrkoTFhFJLt7Q06sK1u
wMJtjUuLOB4CvyptZUXMZ8GoTlFyhy+p8nDefh9KS1n0bb436vg+MKvnSkiKquhBpQvIBopvPQsY
uFr8XAlZRytMKptg9rYE5ktXmo9mZZ+Gynht0vQwlejT4xZ0eSwZd8QaZzvSMgGxiTUruUEsg3Ep
7Umsw0y+sU8jC4HkgQZS3eSiZnYKxJyj+8F37dssE9/J1yGCR5BTIMIj4udz2zGYJaGaYpwMUaWs
rwqbypBetgbviH3X9Ygi2SU5uVQGHbOFou/6TLstg+SS9+yoam6/N4y98w6ZpW5nLvG7yAgaRBaT
DxrD4vRUIi5fBAaDSlMPt1Xdrgy7Krjk+V2gmatmsL9XVvig1vzZzhiIvNeho6Rw14C0Dlcq96q3
5MbwgwFGVUbyIzHdpkhfnVIeXR2zQSgPqt60e9mzKdGAYuqVnnCF3UatxqsOTGBj1Y9Gm1qnJucU
2oSaNyQIoy03bddq6aoesqjNQGljMItboAuuVtjie3iX3ZWCJAe8XE3SSBQgLoNcDmXQKMmRDZv4
SurubRiB7EOUSvwQ9zKL2xxVNpkWYMuNiJxdzUSZUpbxlYn/yft0z6sK2JCyMhqPQQczC8b9tL6u
BnEfNmKCcYAiQRjqIQJ766UY8SpwNrmgvgHVHk0j7LR8PGqa51Txrk1zVCAkHAIS9PoY669Ro+YJ
gRFo3RyRitVfKWhcBbS4Ncb5UFMoRtQ+Gzwbijz24plCkPVEVdWs4oZk/lPSkkoDm45TSViX36YP
bU2d6ur0mPg8DsCe6xPk2wKSXKo+aqhglI89lZe0bGUhQiwWoIBClhNf9QKHXzk51rpVGfxqvOpU
MZrX+nxrJg2gEA0cGWCsjDt6STatLOY/sdmrrMbuMeLAroQlZ2h6O+YAKG0IaEOHU93QDU3pMnUK
bZseVLae39aaibgrDzreAEX17AhQIIYj+9z1zbhKcw05yjdhaKx0AZIG63tUK7cVVg0knSP946pZ
53X64RoGnJ3bocltRhrpo4Ipd8H5AqlB0JxJ2zOXQRMY6/GYcOxaK3XxRHLNMhTGRbGWaR5vkqBd
yWgiL8vFlFseNKbqZap+RDoGCzTYJGZUJIuAvrqNJusDNhh9h3zbaXa9sBz5ZoGq7utdyUmcLhVL
6iBYOSZERWYK8Se0YmgQ1nIGznG0Ru3S32PMuoiwOueYzxbBHGnSjNGptizKsDHfT3mhr0RSX0M4
RcuT9XSJ507NNF3bHMuh73uOZj6T57pEQlvGzbluyzORjtKzMo5IPscwDaydahA6l5UnguoWWcet
csYCUF0RnhwxtbuBZmRcaRytBaMcO2cxcx6LFmVWIZKNmXLs0ml5tCW6IsYYxVUcWnIx5iGpcAnE
4TE9xfBDF2NpvCSyC3bkyZWJgSC/xCBvMQTT4lxlcdMTEkFHhoFyS2QDr0zOo04i5bss752M+RYk
k2hrR6qJYmAEygT9dalP4bgLE9zhSORcMPpYJ6Zzoim+F1HpjR1nZrYfZPClXMFVOKOPTLYKkAxe
YsHRuI0uOlXeSkJ/XqYVTiwzyteJTpGOf9CmxTqS7EatWvMb6pjVkwnqklrsOZUdkCKXL+H09WNW
dS+f9UPJuBbk51Wlotp2U0w+BewYXt7U3hiNpW9Fyckn0exppzfM4CJ77N8d9u6xS27Qo1FKGNUH
wDLjkchCaPJN2N1h7pu81B6n6xJLoCEpT2rCbpfSrjBVFdVTTqrgrAQv1zUxUyIU1yKaTrnk2OKj
klqiTUG1ICj79R46Wmq+OVbzjPr+lWN9vSTDbGmORB70I6dhu+UlY8jZ+PFrWgTT2oJTEKtEMwXM
bcoWXTVz4S1rya3aD1vHkncEbFKsalzWzvIckj8DEhtWNlPovi+vmsR8zqt42wzTwW2rre4M+8C3
xUJxxbVtFtsSXfh8gpdrt1WpPktaY9FLpDtvocEG4yKlUiWMXGkTH4i0d0OEQnMYyerj4UPUWJK3
aVa0VkD6llyGldM2Dzr0m9LWPD+R+4A3FzEOg+L4uUvcm77Kv1VDCYDpkfyUu3qe/gemvIVnjMrc
ZgFTdZj/IXpxPPwkmBVEXzBaJhtn7uaj28isG4j0p7olOyYLGCWX/qsZJOQBRl6XsXK2FGTlyCrC
vuaZfX0fq5wVp0o9K3pibQcGoEj10eMw+t0TzoJ6R2/vMzO/rpTxUXbt2grXMdeRPLnyvTBVjnnW
i0KzsB9JSOsc2G2cDRdKqZ/8zG8XDKZUfNfU8+WwQxYdNv7LkDXbqAO6WF60SkWE3zyHUruPAvdb
OSqnfGJqO4IYJJxm67jBNpNYAzi4cKKX56ox2yNXa0moHZkBqXosVW2TGxKd4KB/r8jBWxm94UxL
MwOzP/Qurgq6gA1Im23XEENE+9vP9rDy//lvKfXzP/4zbT9ifHoy7vUxI/4RZclCLzRoOhris2w/
WiUFl5bdqQEUCGj1H8aE3aF23MYzXP1BDzuDjDlQeKExV6b9O5Ls6glE5sznUzichVsX6cYtJ+MF
1TvndC3rrnIagszHFGfvMGsREdoVgWC8c+psr3QgVToKe9DXVnYw3Mqzy6ZZTkEVo/Rp3WWtFq8G
rA63YV1zx5ZcM9rdZFDcuD67b11X1E0mSkWbk4yjiYztTHYbMbuAopDckLwXOtO09CYzAwbwBjoY
LUQ0opkcmT7/O/5BQ0ANy8qmgzu6yjVXX+DcGOl+Dtyupmw2qHzJQEvyK0ilcx5MRDBPoBTcKLrm
kZ0gwGzY+0Hugs5GiqljBC8K99woxcSEXhxiMphovWUbRsZ1a1wPwfdxIOk2bHRtlY9JeUo3cKsX
U9P54IGSNztDOSr4AZPTHX2wYktJ2rint+EDeuZk2YbEaAUxBxhhqyuOxQStWhnuUQTlhExlKxVE
Fcmu1BDoR2AMDXeVNvDQRdEGKMRGLUjw6aU7roxUuzbKDx2VKSYSwKcSs5J1iNqJXFSSUtF/VXtz
jW7mLkTbdmxAxy2qsFPXOkLoqXHplNQTUuT6NaytjSjt8JDLYI9L7imZw/lKxGjYIVWvVDDD5Bh/
MMvvjMKk5BG4qnV9+DBAr17VRIQQC4NDl4zTO2bW921fEJYe01FIB/+WhgXHrLZ4C5P6ezyMr3YH
+appk43K27nM3HrywEtiSEVT3UnM5bIJGwLSyaliTyB42KIVSyZ8wdtninIdkJh4zqdHS/rTynGj
xzDBNzAMAGIF87loEkTl6BVemeg7Z/E5MF76K3KfdN5Ady/MnuEtZtMeKSymrfSximDQM5nrCGdX
nVNRsqshYNj3vX5dda67JU1w9LCNxCQf8W1rkNrrztTeeQJhyX6aK2idb0wmE3S29vpEpCOdDYSO
PqMpBTzyQu+AN9hCGZYqSBEPZtKCOSF2bexGCCCC/ci0ZxPiNGto03RDbHGuIiN06gAa6qm2V7Wd
ILR1FTKX2Bgqc2q3GbINyl36E8EpKyzIxbU4k72gQ0R0PkY9nxasQhEJysG9yZePNe2NUqDnwnuq
bosr4Z6iQvrnrtTpUecHPaWcFmHBk0dpdZAGEwsDHBRVUHpDf0ZweNNSfTfG5l3JgK7su/wSY3i8
GRr+UE+tSlVurWMZf9fLPNmJFmyfGfrjvgq5rs03FIGjV8Zo+zORfk/pjopRndaEvG/FIi14cM0C
zHw9vvk2LF/pWMtcIzEgJwUlpPogbwfVuCNRRaZuS1VcDdwBzIVlJ14kgpEoEqOHptlB14kBb1LH
E+k1UFxR6S4yJ3oxgvyZqOdbXcO15ir5jASv40vtsjoOcNM1m4J+rEzEcib86tgOP9Bs66tsCm80
FchVS9lLIN0Wdm3DtLFpGOQzyIqCOlyDt1wLTD3oU7oj5w/PhqSUD8GW4fepgti/zDQW78l0l3ZT
vY6Cn6UkYq2hI1vNUnvDui37+h1Yc0o7mWI2ouNWM/4YukNAHTonRhtewXC5F863pCPwoq6BRNcW
uc/g61Hf0HBsKDyjgR02JqHIUJt8ow4vjMLpShcUlqNGMyi23nqusgabduyFtmEE0jBDwIaetATs
JhNcGVIu0a/foZxNVoVNyryrDLchuXzsY0E3AX6kxxSPkERtnTsi0iKm9Y5tppcW+4ypL6MG0jlK
ehxF6GNLkz86hmG/Hydt3IQd83/aITj+AMR6oLZpSqGFnebzUCT0aT1UDyghUO8Za4mBQp3yswjK
N1utkGGYh8bq41WrARGGJnxKJqJQoAUv+8FWWOb6U0pr2ysmsrOkwy9wg3vmfGAnQ3IHuCFDUO2K
fG6YZfaHI3nOZq1lw4ZORzVpUJ1W567Qk0VUxbTJg/rFb8M9Jrp0ZaZ8Ds1f6k0QDStVupuBoqkM
VvVaJe5wlTbK1dgiHggKcnmzFNGOkNf8ThyL4pAl1IBE5S4ox1t6RYNJF4IB6CoZgnfVdTl2OYQ6
qdF3Syt3gstqUzpjrJmaRS97hjKm+9LQX6NHjjmBflXV40IIWiZxqpV8tI5VenkGqjbtJySE1fWY
CKbVWZASGDdcSX98Kwuh7Cq3INykRYgSC9Vc13Enl13oLGzESzYzUoKrx3uw49XJ6atoTbs3PdS9
zd4b9PteDNdxgcHEDOpjO72HQUFIDJEc7PmS+kYkxz4ZURFkEycOX1Ox1nME1PKlOU/g/cAGW5D3
PPl0S3duxro3ciyn1TttQO126yyMJMVP/Z3w4EMzdNoeJfJqrAP1ohgtNpWEGZTq+PR43OG2JhV2
0WSqe9NKnLrBZAT7fCzkWoIE/BSqRb7fX6qCVEYEEBmrRlTmwalnBZ0Ek+exxj/uA6YzI9kRvGo+
xXjw1wYJYGj93ztk5Uuy5HQkHiEeyra50QU6khp1T1PT8NBVpP1ap5+7wLmZFIGxwkQC7OfvUXdh
VAO4ELROQ+NuEU6ovNrB1RYOxaQc01dDDruUMYhylObwpNsXdGgPdPU6L8y0B/LVOfJYEiWYSXjp
bFuYNZKfum3SuNBbDgcNeveCzmINro4hHmIXGI14F0bdTHZKMbuHKlLS2XIlBqk5Jw+QOPVNKo9d
S9OF88tSBoq6KKRAKsN7HyffpVJtRc3YOfRRUoRD8NYy3LSr7InYkv1Exer3766tXvXEE5FdbZFq
2VbdzeCCrI0odCIleo1iYnLc8IBb8pvlKA+ktL2AVgpUCxdAd0iI+lQC7a5W6g+vrDAW9dX0XrBb
LuUBxGK9VrKK7t8gXweOSmbyPXAmuWCCFLwqGs0x0SNxQSknlbvWfYrC6tXWmrcxqN/UQd2bWrg0
jYFnQyvAt8EM6EgWjDpibHVsWp+sjAxp3DTR++kibqRVKPcJ/NDc0RZoyjZdqh4IiCAZ1E/eTN1H
7Np+wLlYJTF+Cp2hV5DuA2JEdbN5BILKSIf5EWl4a0cnIVyd7b/UERzpxnD0hLh2xHtEM8jOyntV
J6gXW8INIbFcGPUVnAhrQ1k/kqt8a9J6aCbY/yF7oRdqeIAk7cCzS1Od405kZZvQiPtFm8HOt3ns
6RMN01IM3e2Uwqibr77SsbEE3GlcKfEyL2KxIXBxUYH2gYTReHpNuxjHW7TOLbYjapYttURQU58H
qBI3UT5+gxlxruKo3hoW4j4L1T9nX5TlfQpkWW3Ng6j72wRo7HmQ+b7T0T9EtrLrav09q7twLfqS
WZpRUKj3g76oBEMsgVYpIyvbGHhaHce6ZePBn5Q7l4r8622Y0qwKG3mlG23FqIVQNNIINp/mDSJR
eBAKcZG5Y+0wcNH7qyHlE5dN6mgGkq8ZmosZGMttbBK2inyqpIN9q/k0MT8FOIPifmiV0m0YTPvY
spBe4JVbDX0esF/RZJlHHTHhaBvyFDeFJrVtTlTZktk3cXkqIeD3WhQ622ZW8udDxB8e7dTTkfmt
XScwV4obver065Yy9mMWE8Ilh4kWilmg/x58Bh+OHt2OsJO3eUEyRa26K6UDyu7Su/JKxKZehUn+
c6npS2faWtzLRSs46Eccmw7UizqVXaSv90JnKBHX0l7brYJzReklz4KzrhSb8CXOQ2P1lnTp2omz
F58UgFUTUEmow6SsJG31paOxZbdm1O+0FH1bXw9Lsyaa0K4S+jJJwAYZuvGqyk191fTGXcrQbuG0
EdEBvBCrUhmYWWFz0+3WIPA3X7l4DFmd5b1v0MMjJbhfAQg/TAHSmb83Sps/ExxmhBjyFsu21BkC
9WerbK8YGHlUvVpBziZtItf3Rj8HqWIO7O3g2e8Auwj76GvOJcvy0Mus6GPITGypNS5GOoT3cZqc
aZus5/8nqKBfpNNDqdTWqSZIowk6Tm2Rf0vLaVeH9M0RvK86MmnpU0avbV1i8ykIzusbjnGNFVgr
+h/WPBsicrvj/b9GQyGAaOf3Wh8Xe8mEe5FEebhpWbz5m8QSBkPyCzjIJ5zrz/5xYZv43ujYGlit
tC+XxUSl7ffGrGXrHGWbFmTQO27J+afYSGQPWal+n0QfeAI1ACT/M01v6l9yYdednT6A3+fJKGj1
F2B6rWRmhADLz/odYUo3ta0/90oBqxjRHT1MGF9ILwD6gdfCE2XkdkE73vqelAQbC2JTnDjlfPbu
zNyDfE7ALmR+8EsAuV39C3P3DLD5+rshqKJEcE1+9ifU7Advt6HmVTBhX1i1pnXWpoKZrxO8gNjH
XIWCaVFJvsPfP4I48n/+UGhCIKxnv77lWDOj44cPtcle1gl2r1ZBe5vV5UenYpocq3tWdfJ28R5A
WlgQInRb+3pOY1gnz5iiZcgzfT1kmAzmbG0gxAtTd1gaweUrhAKrItt3aoNQSfWI4P5QKksSCB2f
IDjhbDBrnxNkd6RanOixG1dRGqxS3+7WjW0MhGGROzyxBKsVGsIgeQ1IeBMuM2KqY7m2x0c8U096
xjSRrAQ+zZ5B8SQqrNSmyWjokoulRHjd/VrDQDRogycaQjbT8jg4bnYMqnugZvaicowLPEHMVO4a
mtW0EF3YMsIvb5k1ET6VHJPcuKkc+9DCKVvWD+hjiLBw0TSNA00PSpA5Wu49ZoaLGwXbNW4rKtIm
8MJBeaYbEOslA8qC3ojlX1WZcSAfhIBKrtcK89eV3SvnWWoFqjXZFTrBME1k2cezP9nuN6s+MVJo
8dXIYC2LeJtFGieYIn9SBK7svFWdg2KS2ic5X9O8dJ3BIiiUC0+4x6EemxcEpPK+ro9//8z8xFi2
BQxXuheuxpgUd+KXR8YdCyCQfVWwTSCjH3LzFBTJg9PLgglf2CwcHTNYZHeebo439HKSHdWyDgOn
uh9jL7YImmj9AUM3ap1M4i9KZfNkJ8ZbF2WrqR/MncUEeRkqE3nLE6HTZVj8gqP1E3kGaI6uuzog
KZ35kvPlJ3T8L2VEl3sl5mOKipKxMqtDT8rVAoP2RSgV9I6w+J239H+i9v97SP4/sf6h//OvTyz/
2/8EAPx/pPb/8IDNmQB/Yvb/V92+gvT9+AwR2L3/539AofoD2G+5v6HCs5iw4zJRTWu+TX8A+231
N5XdwWanMHkGMfH9C9iv6b9Z3Fvoj5D0Z+gwBApZtE3IX63/ZmqaQLptfrKTeLT/mSVw/ftKTMwB
15hsgT/+8z/yNrsuoryR//kfX0kXljXD5x1HUy0dGuhXyKTfj0OWlRhYpQxuoSyyXFr3Ui23KVoK
O3z3hfvQ6+7DD1fnLz71a9Hw5VPNL9inqhfSNmyCpkLb3mpQnIpu/+99whcsWNaHso4tJoRxjMW/
OtCoWfz9J/yEIpyvnIFcj0m9qrrqlx1+5GStSia13oTybaQjPAw1BtxfIeNmouGPG+rnpfrhY+ZL
+cPeRgRJQxICHzMO6qIe7rXltwK65d//lq+79u8fIixn5sG6QMX//CHzqssMkA8p262GsWR6YzS/
oDce/wK/a9h//VH4UCAMERLx9darccz25aYkfJEZkGagk5iUZjN1hIrRzZH1swfHGGh9cy0tdYnR
uhsZZClvSvCmMgKZB15Zf0KOFpJd0FRy3euPCizy1oCmNDV3zRAcKvvY5Kd0vCAU3yjDh62NBF2j
j0ZOQOEEO29hQ+HLM5ts1uqo1BxwlGgXTrBQYuQTQDOEV5cCbsr3sWYu2kpPQbretv216RQvfckC
mwKdynzSWIUXSmQdc4BvSuv7sU+VhX+scEcl4E7F2K1UA6cm9FZJ2arSP0Cep2aEaWVzuq2xbNzr
Ibsxne9dxpGR1o8hT7VPgh+NhaQwlmR0Lwot3Ga4d0p/CcuLMVaySeD/iD7f55PJiR0BMaZ901C2
pJQtUVUbzCqiNN7PQExfvhf5N0OQaAQEI6KLhToCLwu/yF2oI0Gr9ZuuoUI4tdZ1Mz4HyWGCY6Ag
Z1YVBbUY4h4NhfIlSfdzkmbpteICz3hDIYFmAdVdlDhYZQWXqWN2oR0aEACYxBuXOA31sTMILazy
Fa9iL95EydCS43yctxtfLEez3A72s1ncpOJ+iB9VU2xKaVOmExdCIiIshAxJoNNcEeC2SKp6p2lM
VAjHaPpHNJmrtH4rt0Y3rdBHciPfrBhJ7EQcVUxMBbGEVYU/FmeMrEavTnNkzY9IHsgEsq+JED2L
tH7phxsLjF+C2sa2jfsc4IHdzaeM2PIa3SBUzdqH6FDxN3kKPVVl0NYkKi6wf6mMHQcSLOYvxDpz
sHp5nJCCZfpHrd0zLGJR3Q/bTo3OQdLtJYw0Q7mr45JxPfEojH/xsJv5USEPocwKwkhXBQ0P9Ekf
wJ08el2r2GgPCncOfdi67coN0+lQIdcDtaxGxKmRizW2jXWdjwcdZBrJuTSukz35bl4/J8vL5lar
9UOjtnfY0A/AA7r6m44oIrW6ixq0hwjcad2beGchHEQtrQB5NWjFhqdzrzTFMncUXFRMtJyebMlu
64CJIfUcc7W5MLHYjs1DJGrIEO9BTfOQ7p/2KmLEVBjedNpSJkKfCAGpsgTqk+LgCVLmeAb1bWKm
26IxvbpgVJz0yjGMIEMRYxK0qBt54LX2VKKDUUoot7b0BLN1aL5PxowM16JznTK/aRWgIkQkKGSc
ZDxcBNt7Fm2+xO33Vp0vba8gFEqdEg7RBQJEHtHJPpgTcuIJUYMR7TQTo4SN6MDG8J6PN4Py3Q7b
nYZyDY6jf/Ct4Ju94/COg1Y/Vc7wrA9tc+TouR4h1cmWM1meH2EbeA6OfSW9FPEBf3IZojSwDlNy
4xDTbXQH0L5XGbpXvw83pkGzj16gNk1eV6UrNOMeHp6lTajZINtlT3eI37XvHRsLAS9tdpOgqDN9
7KITAmwTaS8GhuEy34Y8Povkte3cZcKwEBrfwW6CW3dQ17gHFzGyGHUd9Hg4ICrF0an7JZ34L3d1
MLP/XNq/7LmM84wAEg4h6wxn4L44vxft/6fS86/rxT+VlP9edfr/sPSk9vtXWMTPpSc1Z9C+/KPN
3/+xeKlf2/c/FaL8s/8sRLXfqENtNnfD1gTAVAqWPwpRS/8Nj7IOkNYA0A1PlTuHXeuz2rR/s01V
I8GFcocI4hkJ+89C1PrNBZKGI5TylMqR8vVL4fm3hejXp4cGkspZTAi+mUoD4Us91cahQ34DC/S4
GTcoso7jPj3mR/uqPLpXylVyDq+zc3Yu+L/q7O+nY3AYdtHB3mbbYl/sxaE9USZ48gRQ4VSdkNmf
lDMrz6k5IEfDdQg4ZQupbO1vg92wj3Yc/PfFkVPTUR7jM+O7Y37uj8aSGetR2fe7fpduh025t7b5
3jyQKXzSD8kVWJFTdJWfgiv/3B7iU3gSOyzgO1x0mx/u4/+iSOaCEBZFIq5OV83WnbmS+qHySwel
ZaBD0vnUT16iE+KY/6q4/Itr/qeP+FL3acYw4tvmI2wF/qdgxOsUvygtta918vwzPn+ETX2pqfqX
z/AJwCPzG92niOSVmr8nTbbnPCuQLaak0p4qEb1kCUWdW607vb9u3NbDkLITzVvo5jzs/3o3/jfX
FC2h6XDk0nkFeKK/HDwKxup0rJMJCxDS3JQB+SR+gQ/86ffyERaZanOoDvX0V0a7wvSsp880etls
6G9yTB7B3Fj6RYdR++neAfM1IbPTW57Pleb8PX54PPQmjNrMNXqviHOit6srojAfwibYplryUaM8
VMpm2YHt7DKxt/vgbMX+pZbqvZHkT39/VbWfYlHmZYAYALqJDnh2XOR//jJ+5VhGmvDyYiR/Z0x2
cZrqIoz82kRiMalnHFeodSPzDBAEz2SzGWm7oHKjkoQG0tApSu3onmH+pskNnLSze3NtDqhQFeYg
C5AieGJyc52HwWvVy3Q9C59S9FgG4eBLK4ey6GKc9EqoQolKzGqsI6GQZJ4iIbPoPlEKOliHXCbw
2vDM1wE9MjHh4e/VKnmB+7LjVaSD4h9c56Y2MarFA2oSHW1U7VNZ2IkJWM/GPEGzTqmN775jQ4ZS
pmckvK+NhX3ODvm+sTlwB8hvVPsdieSmFTwpqbyEdn2BbENy5gxLiWkHM04e3O7Stjpmx1lyVeiI
NA5BlqcgE90W+uNVqNRPU2FjJBsTw8vRd05duhQEAMMz1wiGKBCBY4zuk4FTbjdiTrXbszaiHKoc
1OytiRpLi9ZxzH/TE1qK8G5G+NrQqKjIUoy9WM/5Z5XByDwHeQH8hNLBDWHj5l8YOeCypFPfqBu9
YgZs+ZZ5gxdBdQi7TCrED9BoHUTPYsYflHSd843szUsethfCFe6LruCvqs0DDN1zNgHo0af2F8vk
z+8bbWZeZUCdOnqfr9lI+hDaRZUUgzcosLjI7gqLdJ3Y5S+ecZ2d808HcYf37cfPmTspP7xvwG7y
wJHz5xBv7GbxS9a4y9C0rgucRsSh7qRTH2QbbttwOsrGWXYsM+TIegnJc4N4EsVGwyFQ+OJ6zGYV
bPLiWhRvItr9/dv4tWPw+UVtFjhAHARSfL0gRcohslEBD2Jlndk+K39S7xkHLwJb/UUb9a/WIOGA
FqdogML4NbpwUEOn5PDZM8J04b1VB0Bgv/qIn1Kg5t8j3DluSdXhxtpfCgPmNXEkFUbM8wZiOPVV
49a3iAPwu7qXAYEtw8VTgA9lKAe06vzgvo+xVyIERvob1OlMSv6YuOasYveDjw6ptMW17J6F3a6b
1L/M396vgA8MchuEyu2UPVt++iIG7cgFZsJeguPsTM9x+/ncOxVLqIurrik4vWP8s8z0Ts+rq6yq
D+o0HTOtPNiFvLK6ZN3UxX5qtXsbLo/ePwzIfwM33me4MkjY/igFpI8x3OZp8kJrfw8OaVHD1BAj
yu/a9fxMHgpe0kEGOxXcj9Kmazq9S15Mr011rx46b8pbtHkXxwiXeo7tc/6zBoTYEtJDPnLCsR+m
kcVWczZDUjw1JTqVUUHtE735EDgw0ayTjsM2AwCExiWT3vAWQVs6RjuEQ5v5iqtGhU9Pu58aqOFB
D921QlKlKxvShlVOiy7ZM92s+NeURl/USMzYgK7rxLrG+o+RUdui1ToEItw2lnvK3Ggj/PI26bN9
NNZXvhayVmXuRmfYXAXBumICA3fvMSJnbNa8DF7nVE+IVGa3CKzACklQR84L3k38zCJ7poHgkeKD
AXJ+DNVjNOr3mVs9p+O5VDg+qVhvFCd/mkYgR/HCnbgysroaKKjmvAWWyLf56ZXYeqfEwtZxtAzu
JZpiVhwkqeU6rvoHSRhQIPV7K6DlomtvvZxOkU/RRFsgir9heFqXg3LRCybUnWgf/IFmh+Ng5ndO
QysP6VDewvdbl314iyVbUdWjkysnVwt2CVzYMOW+l+m6hdQc1cEd+/TLvKaprXMNxf0kb5BOuK17
JdvmoJTykDfxkwPq0ZklUjEcBCac0S6farC4SNTJoanG8dgJ9RhCZ1QNYLgZPSQt2hlaeRtH4abD
1B2HBbr4ntgg7m0X3Mmcv63I031eBufE4FZhmOl0Y291nSBbtMJ60D5UNRHVL80Y7nSWdAgqCgNO
EXtdGxwUuGHo5q+twrhPzQns7mOklFg8AJsl5j3qW6ZH9nuS5MJDa8F0rSDSmXSVUhP1cuI7KJ2x
akIaSeQIwdcouKHJ3qTjwcURW2K8AcTgrxlp26V9/6ApU7GAIrZIHZ6BcWt2wWVeY1VpP+tO9+EQ
rFVEzefqnLDj11lxIcrvRi2RQmRNfbAcEusd9zL146ZL+vV895UkXQd+us9InFkkdvIRlaz7g3ps
O/U+1rp9X+2qvrueOvi5LEazkdhq072Z1auwl4dai/eNk70FQ/Fuy0fTTF8Sv7lVOhceJu/SWF3c
ljZN48+TyBX2sGtLsnvwHJZ8V1AnD3XTPhQFlvmOkwhvtRiRQ8+h9H1YPBluvneMbRMgdZ20oxGa
19MgD9DejvFt2sJALMon1MLKf7N3HstxY2mbvpWJ2UMBewAsZpPek0waSdwgkioS3ntc/Twn1fqb
YlW1Rn/HRPREzKKMRGYCODjmM6+ZoXuBS9VYnP06A01xKc3Hpjg7oXnMAgOUQUIFKSIqd8PmsyBw
7ZSEylFXzjy0KFHND4F6pl/NOFvJ37ARQPCSeEdQtLD19tZrorX8hOhReMWMCinpXZXnO4Daezec
qIgkq9EpQSgwL4HHTSLbKHG2RszhRaMzj8zfo6FUN0gYfnO7Zt9XLzQbNziLXk/WIUx3TljdmLZ3
7LLms4LFknAljaeHxLH2Av0JxvRBeAHV2QQvO24RNY8HqPer0qXEEgWbypQooei1y4EzYYcK8G+F
Wt567PleVFp7BneG9D7xCzViVmjDEW6xHoqxvHGZPIn/j5D5t2oZ69f8dElf64/dr5+qGf9OweM/
sJYh08P/Stj+opjhQ+BOfqpgyE/8KGHon2jZGnjXaeB4NFuiC36UMIxPpk4ECMLJMcHuG+9KGM4n
NDzp9gpN5X/42T9LGM4nzaKy4fIvx7BIYX6nhPGnprJDF0+QBUF5w7SS2sjPIaJaTKoZmKWArB8u
J61c5bY6n7x47epnGPq40ivGWgc6m7I8SxMMJVIPUnu2wdoDMWDQITO7f3bDZNMj7YKSbFzNyTDn
iYOeMhyQd2P7F8nwx1YMOZmDyQIwFXidghLDz7erqF1Z2rpnLgY6F85XX+tnmnfKnYkg6nc7TN+v
RaSI/jec049tH9AqtGVa1DtCVhVgXmxf5sagzNANsNRfBMAyEn/fMpPXwoqFWgPAJMLSD5nx0KAT
XdshqrvI0jQIVKb+fexuqUJQu8UmbKLn8g8z+7/to/4p6BZwrngseWEJJ/hQWCAzxC8CTvViGmAl
zDwbtGP2OAS3v/vKuIjQaKwImfd/nGFBlVpllIK9i8wDtB8FhJSB3FF3SH9p4Xx9/T8Po7wWGZUl
VE2lS/3z9BinNknLhldmFGTgcOktwMbPrpYver04iPBkoDzFBh6bD3p/QNAxtZEzt1C/r17s6rOD
dFxuruvmpekfUCs104k+DNnlSw0xRbXGWZXt0+nW6HkfcDBGoKyOtgCqnkwL0PLeC6SMJH2zYLiP
XYru9yJCvqb17xpEuFrYOUr9hjbjAg06RDkg3A/RKugbHMtesnSvdI+0EezHxu/XabDPwaGVzYMO
M7yrQNwr37RX4GALJVvZQt92rYr1Urax6pfQ+2UJTGYoH0fS0gQ6kaSnvDg5ed6ljmUb97ZVa3Co
Iv2+Kb1NTb+GUBGJQh/Kgr8xaF+6w8V3xxuz6zc5Oknk7r+oxOl/nqOy8KXSttaAvbIQf74NlE0L
9LRHc2HlDyolEdpX6yoPVlporVRSUyeAI5TE+9iZGwi+zIIq/+IBQ5tp5hs+wC3WP8NT2/ETR1lp
ZXBOh/G5d9PbiQaIHfkr1Wl3ofPSmf+9EXx36+zu70ewiJSpqd3JxCqCEAbJ0hwArd0ps3rlW/WK
Eipa52dcLrcZsVja9JumWfzrpffnXeXn0fuwWxql4pTI49CoGrC8Rn+hrC5qQfdLpZoIOLGgTVpH
2W/v0VzVoCdvqTYlnWty/G7qJJ05qVVN7kmhBSaPaaDYln4uFZPmIR0+/vAr55u/mqsAARzTodqB
QcvPIz0ijUNFtuQxgS8N4xMpPmDqX8Ez/nz08Fj/dRU8LX++StCbVoA4BlOxCxb+qxl+y72b1DiI
6BeP81cXoqvBtQzNpbPx4XEo/YmxT3gcNEBQS0KEhOSqJbHWXirst/71FPlTOURYNueoqhKK6CDL
PlyscdM+aTsE1vvqWx/BFg+f/vUFvhdvPm4l7y4hPgxc2adpbaC1jZ0D9iwFlQjSDq0JVl6r0A2H
a50G66AIVmiOQuAcIVqLRSUQ/QRIoSMwUY8zv68oGnvLDgxFJgZozeYu0VoMF5wN/nP3PUp7ox0e
KD3vFNQpvGTRFu4cq/dtq63NNnmwG7b4PH/GuIOebfSQYN6WqVuUMKN030UIFQX2Ci7MWvdj1CZp
jyLtUtQ9/Vn0CAILx7PX3LuHgboKMPdAd2vhXwRtZkFWZ6XOEdWKrY2gZivqU+ppZObekrovus8A
IPR403r1ne6MCw3ND7OpZ6H57CMJG7X2Clm5DSgT8B/pXIJ/gC6jdZ2t1MhZFUCODVxVyHc3Sp/t
E9DoQ9Lu8hHldQgeQTls0HLfTWm787hElNQ3DZCeCm/TUrtzEV2dahuobbfSk3QtlGAeqE85FAdI
TIHxmlIMDaU5e+9sVAqoFr4bI7wBwH/I2pOgNIitGN1ZmfACHJ89G9EDBC0g+95E03CwtWxbVck2
VKND6iO6RkUmSNVVWqz9oNgXCPBRg1wzj+cDWSZmjZBznJvJtTeVQH2xFuuQFjdIs21kdWddiTcZ
niJ5CP1TXx4ByNyUjrtRjHIhKrhxGs0Jmxdo4w6CwkWL51Y0VI8Z/GVXf7DADIQPcXdjBzdjjoxa
eqej+Qx5abzHY2eRwoJweDzCEHsR29/UCoAIVnFWBVRf9xfdeJRtfES38Et+7Oyvnth09Sk37xs0
1Mdamwn3jxhSTqzQeoNY0dpL/Gbozj8XqQ/0JF6qoE0c7b4k1CngEMHioHZnirml3KCj0pQJasO3
8rq2gPxe9lsrTY5gx7euU98Z2gD4FqAAthNW384dt3odPR/WSnsI7U2msgrQTwiU+A1v2/NQB7dW
9xx2SN+76kO7KM1mrmThBmzfrGoAkJArO+F6POi1dcgmLPcsJIxTbdGF4yrLxKbu9JVT48QstDmQ
zZUBo6Ps1b2hhXsKx5uEAXADaxdl0VdTvPCqDmERIXfIZNWqlRb8oSD03BgBxTCwKmjRxuZ46I3s
TPlrPQ7DSzT4uz5vT46KM1bu7EQgNpZZoaNKd0UTENPd5WD6SyetdnpZ7WoHLnjebODOQCT1m03m
4NAB5Jwz5aZG624aHwRWM5Z7X05fJmp3eTni0vDZshD/DRqG2NnlUtQnqEAo11DIh7UF1sSA5Bzu
8vaPKP6lp7Tcwv60xXH4kN5BnPiTCZxKYYDKWcuRV2ZnrG8OFfJnfsmqkmOrtBsUEZbNWDyUzvlf
b69/FSDRo/xx5Y8BUmdEqlbGqEGMgKPyuiG2OPtIq8Pf/cWx/qemhTwp3l3pQzxjIwnYTAlXypMS
KnmwKCFPoNj/3zmQ3l3mQ8wyKqFplZhAMHwXb6Cz9Yvz6K8GjNchTGIUk6DyQ8Kr4PBgFlbEMU6b
Xl0p6rL1dmH5i8hL/NUhjjcodWIOVnLVD4fegGJ2XwqSK3UaV0JBH1Yoq4R1opnNc4soSGSD1hLD
osXqFXurRT0AjCfwHzHmdq1g6Yfa0mH1SfOakcZjo3zrynTjTJgTwPrxNOwc8QiLseI1pmUdqUu9
dOZ6jn1kFiDGhSKn9RWyxKFDugvBshn+erMIiJiDeQSc9ZkwT4M30oN88MM7lUpkHw77Dpcru29W
g2mtKmJVrTooxeeabAo6QBbpO9NdtQ6ZT418dd8eXHHyPdr9jks1QJ11gZCUfOwC4+/g2N8qPv07
daWfClR/V8X6Tyw+MT//vvgk0TOXP/L6Jxw3n/hH8clyqTBJpK/QDBUIjUp094/iEz8im6LqQN4P
VBeBk3/iZ4xPRJ8SVaO6pqD0wad+4GeMT/LPDroR9NA4RX4LyM23ftg3yRFc/jEpDKiS1/AhXxeK
KIJJhbPZ5e4i8S8d/i2tITZtZRxUCuqJbPQirAE1EsGyku0mxQxHReY+esk1rSOm0L5lhc0Zb+sb
yuKLARFKeK8ryKlwpnLiJ7oeAxMbvY0ZHKWbwnryU/FKdWcR9YQ0iLXMgiZ4jS31ixhQPyC4V65B
jnoxY//RKbGNx3vNgys9Jcpy9ON5WINkK42j4uPFOkn9UijjQ7duazRnIKiMsOFdv8EnRt2mNIdi
67Pb4FGspKuyRs0hrbD7pQUeoOhyVQbfavAAFXe4nZBRM6181SMVnwp9qcL+m6DJK62zsEt1hgT3
SsPZvhpsNHDgomvquYO508/EbMQGfkQ0HiXuZUhUiUDAV6Xe95Gyt/L0ZJvNooGaaRXcLBpjpmav
CtOF6+8uSvpgUaktlM5b+nCzOvo5SIrc82f2CXvVRGKJjE4eBke8b1E+gXZadWvNpeKRJ7wO9aZG
rrraIDVzUxja6+i0X8xUvYNqPstQ2u6D+K7snvO+o+Fhb2w3ugnjeCn4MTKn0axMa6r1MPvNAf2C
GKfZITGNOYKmM9QHUC5ASd1+Q+JvK6CRGpFzyAvtXOf+DjJjS6mlRvzZydVbuOcrvTJ3SJjOichJ
uPN7+aSO+Q1eyyZFyAdvY87kYKnRZjUNb6dNHqZY6Qn4wcJrMGNykaWcWbG9lqQp7HS+Rji3QPF/
lM/cZuIz8u/YIqVb7ODOBn4PTrUVokUiY1i1OeE8yglIbB2gqS9QwNQ7VBCcZtiXRFkw2aNdlhlo
9cb7sptuaiddJ2P0lLcjOCIHsAa1Fjs9TwqyWswd2vY3I1mZ0uN+SFytjnMUrxD1H1ZDRTyvPlnl
bQm0FTry/VTWO6haS0vcW0y0QjmZ3mPtQ64KIJW26clsrDUQYnSF82Myec/lAPTaOZutswW/C3wW
CXa93wwp1Qg/IYdxF61GW9hBoMzD44DpKa9hqlBRE5cGZrPMaxZFroGmQBgJi9kYYzyurQcvBVJ9
lQqLn+le6oiA44jQNuiomniTwERrsZvJYuhcAzixhwJz0IiH9rAsACJ6Myl4I0W4LIx3yIscDTmb
BmcZat3CjFIc7hB39T2ANLynqd7RIDtSqN/bDo4nYQPlUE9QdA295wzhqXFy12Pzpib5fe6qBx/w
foE+KtCSXRUUq4aj0kBoDzkLlMdJi1CbUbI5a4t0icL90hPjDcrY99oEIE/5gjjQkRb6AghahQyL
HdyZ2QD4ttu4jJpmD3vD8PYxSUkKVSt2xbotEnQ8us2UOBuBAnKnFs/IJ1tmdBfayQaNjWURj/uq
gUfr6rSPFHQkJ0RMkv1Y4Dx6PSX+/2n6MBav/+t/fgPp01Tj+RX98uz92ShbLH9/mp4u3aWuLx8/
8I/D1LY+cSJCi6IMRJhvaESmP1hR/IiwX7iGUA0ceAU/+gFGdaA+oYsDIUp1gLHKas6Pw9T5RNHf
5pAF4cpnfussxeT5w1kKs45ukaGBsHOg8Kqy0vOu7FaD8rJQ/PakCDdySC+F2OTFyc3v8L/LrENQ
36SElp2ya8eFOSISBBYfycxWTZDt92dqcoq7F6Ft3PhgIyqDQAaniiv1LbM7H41cNfij6U9wlAAK
rPGMw6qvhL59UaI7EyJH4x/j+tk2d/hCONDurR089srYJG9FeizD5walEPMm8Y+FujY0GbWuVSod
zpPUmpd/15wmD5oJJcN82DtgRvIbX2z6Ya9oqEdtavLyrHoU5g1KEwZVhPSua25USDLUfmNEoezq
2Zm++c7OC2HhwDvoN7XAM+hoVI/wCHpYIf5znx7rFAnwVyN7qduTrUFx+GIUj5O4Lc105i5qsQNo
U+ob4YKIgERgYdW3srr7KTTQJNwBV//9pfh/Bv/+29/6DwxbTSK5v19o88uYXjJlm9WvyU/rU37s
x3JzPwEIE0SFuOfommMTO/5juTkaa8qhAmvgGEuK9Z6EyKcsC/4hAS00RVNC4n4sN/cTdEHVdPha
QwM8bv9W4/TaAXmf80uMs1Bd9gGIjQTYsoPybr31fRdN6uAYCCtSPRyxBAVDgZxrS63BE1Cppj8M
EzPsElIM0jzFjGhCRQIpX6NfMjPc9NKq417N0Z9FERUZ2GbcT7n6xHaxdl3vHuHxS1I2HjBOFX5O
OEvdGCxmDHbSsFAhRQH4rtUqdI6GzYj6W2L0qAtVOzWyT2VXoJt/38SYrfDX+ljvEHgoAUVg66fc
mGqm7Q2rPCYJKCukzgzQUdxCS4qoYAI6K8bpqWzECfexfRwO5wlburmNhBZQDkLCijQSwwkXCvH4
VMQVRc2xOeu42Np5Uc6KCLfRjBYHR3WX/WGVyRnHTLqLBYpt6dAdXDg1feOC9TX43qnBdKxp97rR
PYUiuMShOKmxcuPa976Rjou6Qt2lUbNVD2QDSvzSSYZzKzWY6YvuPaQ4giG5GDjpgNGpV+y1J3n1
OqHexy/0VnUYvccxeq6bYRVk097Hn7O127Nu4FOrPcFJ+ezk46NOlCfK6Ul1v+KIsO/E8KTgSqnX
4UUpTRBX3TlnXKxJfdKCdnHV0cGYa1V27FF6fEnLduUkBsW3AmR6EF5kKAFFHlHOft+M5qbFBz3K
+zMO2KDfrJNv9Odcx3PAzvQnFCmeeqRFhuwivdWuU6mEmZPz7U6Gbbg+7FvSn9LZyj8KTFD8QZyC
uEGtyjqVNQNsQryDXfdHGEwnYYQXIPIbnyeUH5iYFgPnX+aepM7B1E5PmdKeA7U9VxmrderPosYi
G/Jd3QubPh9IQUwwSZSe4zC5XM3V00R91kF/tjUHQlVjdtvmULfd6G0shrPhS0GcYBlTsJdzuxrr
VdtOezN2TkoEzTCbvjpoGMJuP5Crfg3UaIb19mX0hyebgZevcTSzk3DooCYofFnEyfhHPozBGZXr
74+hjHtbO6piOMqXM2rmKQognvXTbsRpSV4OgfGT1aImh0zdzBvt7YAtmFe5BJ0FQEc/nStOdAF2
OAcevO/N8K3uw0vCM6opDu11vx6MZmUNEX/uzrYiTrHSPSXI7fcdJ+IwHeXLlS9JGaG1mgPzwniZ
FNxZuXIW3VJhIuIUewx6UCMOslOioJrsSocC43RdhwG6CHThhrNW8VhKchkKVqcaEgIrUfSkdduo
it4w/jj7lOZ9R70bHCZVXZqnd/vuX+Aprk3+n3cxurwgAnWVnB4KC/vl+10s6BMrT/DjXcm7ifP4
4tftY4Alj27Eb26sPoXN+ATv+6lU8m3n5pLDtxnT5M1D1k1U8UXpxamInRc/wX46sxmr+C11O31e
1yxIZDPJt5iabjJ+sXDrgN7XY7Xr3qj47ajJJFGRwZu8+CSsbeVW+Golb2D+nwr+cVJ2kK4/k569
ocaEYES6zeVmKfeIYY5SI9YQmgavssthG+eLesJAo0G9EvorBmDoqF03HUtuXTgj3aMUNMdj4iy3
Abl5VYnyWnXoalWjWIBFZywuWdywTYXhm1y3vTXdlOC1Ov5OblCN0i5Ey5rVqC/UPuSduD+noUFv
hpVvmZtfvB95inx8P5CYcNRUdbAhFFx+ej94VvokWCU0OI4H4K4pZMTu7GED6Yhq6wQMYM9GlWs7
JXEfc8fYYjcw7zWgcA4zVx4ovTK+JIBWIrn5W6HRz6acNzJUiFh6l8RcVnr1uTeHs2UD4e2lJcMw
oN/BZAB97wvlQb5/0dnIaWguWl7YzW5r8HUwJ/geO+ecsvmfJgb5gJhhUrGyRu1VviMS/id8fC56
H60mNf6cZwM5uPUk98tiii/CDS6lyzIPMGKIVNoucs2bvrVNpu6oNI9T29FL4e88C1JoP9E/rj2w
pDYuLWGdhrIvtv7+LbOpacQskJxTLC8irIFAkBbhm5PgssU/1/eaq/raz8AH2HRLyu78fyuY+3dq
mf+B8Z5g3v59vLfIU+zGvv2UWclP/MDIaZ90YEiQnEiVyJRkLfIHRo5Qj4Y+f0WoR2vFIKv5kVlZ
nwAwUZ0irQJYh5bTP0M965OuEvxJmp8jTB2plN+g+Vm2bIK/X4RUJiFIgZPiDnGp/1imRMRL9Wwx
0RiF6DXk6r5IhrU84diPjq5V0p6OdonSLeQi9ZGsRk5rrQYamHsbeyDlc7bV0a70UfWXkYMWXZSh
2k2GtRH4mEj4vwGaOcBAGjPwtfwyC4RIGcICN78EaXxUx35tpcjuuCYSaLIYpe5t+lrjSHyCwUYb
YwjjDmvwRDuSxFshi1K1fZL/lfdswjf2v0AkW1YRPH/zjv7ELA+QdHXtE5HyyfGndQYo38D7TeBn
Zol4R/kKVZZ6abOrZf63zuWW8IFJ8COt0YuT44AS7LIxbkMH0QM0CalFo3aLnijsHG1Y99xRH6E7
zadqWlNyROTd5FBz3KmizcqDW8M6o2sXuyjUaqfeICOlfCv/in7T0ggaGe4O68Dp16427SUtAPEj
HKpeaMpvHLwI/LFZeUg7SnXYFjZ5gH6pMxy6aFjrWrOisYjr2bRW0ZXudRXblXYR0aSNjHincLvI
J2Tdg8dbHLN+7Zvf709veWjFOQlGO9eJzFueRcT4XzbLcnroC4iASoMlCS86Gr41irmZaDYmCE7L
x0wjjOQq3u1Ez5tDzI0bejIqxr9MEiaIfNyqQabffrNSik0MNdZiK8difgUD7XIdBLCK6RNFwLZe
yRFAlX9/HUGsVH34GJO39tBmFMR4hduhEVCvtEyFpE7MyJuVNxqMjBCPL9+gHALE1q7TV8bMMoCU
L0K+oFq1T4XJABPNqqV6O1SQfJjC8qXZBsPog5AzdrVwId/3a/mwlEog0gOhll/TNqse1U358aGv
V3lmbuSE7rt6GXKEOMpTh/pbMTKE/Jp8KRq9fF9864jXLexu5PPKkxVhi6WNPntimyc5ZIjmnyqF
569Zb165ktZmpaC1qpzUPNqVXXzM8fJJMUWt6U/13SJDfyOwEehNL/LWBhaMhtOsHB053a5Pno4o
1A57U4+PvafN6posyWkWfTlCsaiWg1XNguJ7AhHTC6sQPZSpTK9sMg4Yu9Zos3XAgOrFs/xdbNfx
IoSCy7uthpcWEHrTXleNDPopYc/lTEkj9TbjN+OiXahMQccIdzU6EHZiHcWEtDyewlYNB8KMd8SP
1/chB1lDdRsh4mVYltSCcQYKcYAv4mOElpdMcWKnQ7AtpY/XPhi2uZHpWqOj8o8lNqIbc88bZw0y
bk3b7ZdJiHSjElzksKDTPZdvU95UXzCAYytVV+d0k5fyPci3Z1u7RIff4B8S5E8EAwc66aTa4U4O
jHxgb2iQXI128jE1AB6jLk5ykDMNuD3OELkz7PEkqbvwVT5JxAWrftrLO4yCatlVyaXFfEFxiaDs
8ckaq5Xdswz1cBcoiPP5WKV9z7+SOnlzJ+uu8B9kxtW73cMEEDnlpXcsa/nJlLen5Gg289+WMdOs
z+hdU0U2TyWTT7FGikkldSDkNxgJOUFSFVMSsrvra2GlVYxC6sVHok+YYdZm6NtFggERMploC2FG
wB60KxCKpxEa4agt4wiZCpDnzQpvpBMaX2TKlvqnFMM5sw53qREdfVZihM+DOXBXyOib/oucqVPR
LGLWtZPA9gSi0mvzMC/xLPpWYJ/jDz2sKXZvpoXUrh3IxqF27GqV+2F3M5jAKvdcCOl9u8f2eYUG
8S6xo52DXanChiIPC5fXUDKHW6QtkdWeN1Jxo06PCa8tkBs4aWk5xbsKbzmQRfiCTsviLim9Vc4O
CwBrraDWKDNdN0h38mYmOS9lAGWwWmi6BcZdx2yRvyYT6CLgBOK/8gJ6bmGSVy9T62Y003Vnku3K
9D1JL7llnuS3VEW6K2WqyELXExVvvvgoH1u1pn3QmV/KpHvIk/SoZca66fKZ/FwqN0xPfOmU4ZvG
18vhMH0SiYw9tTM2gR/uyU55cb467cfB/lJq/T5W06McodjdFM64EZXxxbLL61hqg9g05MXyMcmV
5ooH3Qz22hDswtjYYO+9K7k/OdPkn+XrKLThway7hy7CXyjfTMPwUFfjrdZp+2wgJCdG8KvsiFsl
/lc7R0RHOcJJwwoYmgeTHUU+faJiTx+hNC0atOXGtbyBSu67aJempZjrrOnG68/XwU2tjYvQHD4p
vhUd5bz1ynDn65wYnMqwN2HDf9ViXLc4jeUOITMSLHkWKpCtwZ1udSU5OhqlDwKK3w99/52g9v/Z
Br1FSvb3oe8xR8Pstaouzfu2giY/9CP61T9B8IeOqjnI3xFkEuL+iH51AmMNxT+C4+9Ngn9Gv+KT
oyNVRVBsqDZyaO/6CuITuG1oEpZh08cnv/+d6JdqwIfolx4FTHkdCKeLwhlSxD+noLVIYAtmkHM7
r7rRg3hRDuUSk921EkiLLxBXYDcHQRd5wvOxfWo0aoyOuU6A4TaodxY3GTFUoq30cdzYXbAsxs8m
DglVT0si7094KXOSUYkpoYL5ko8vZpb+ggvmvLPrbR7lsKiMhZKgrF7lyNQ4W9vkEIy7ZYjJMM4O
y2jlZLj5WdUaraiVVg+fR2Svk6pbTU26CcXXBqv2yqm3oV6hmJUdPA9xIjXY1ZNC9IxMVRvas4Rj
gDBQHayjnva3ga/Tssc5QN97jn/OIv++sP23wj4GCkABffS/UN+JrHAR8VuKstetbj/6cDG7ZtvQ
UrF8jHTmGuJd42TuRDGdyjZZGPRz2QUH/CUCfdrVZb6d9I3aV/vAPIqsXuhjNLeSYKcqwVbrjVUC
JTNCKV/vT52WLw2ACB0qPfH0B7bmi0J0s6po5xNyXWFOV1tN6fX0aCrbj3GqfMZIcZ/B3Rmy5A6K
xr07KA+o4z0Gjr/G0QoYqn0TMpx1XMBxM45x13+rouauAelsQta3cRYz7Tcn7ZfAmXaipGGZxM9W
ityZLlCV178YJpVXZMSGUF/YcXOjDO65oi1UNoqMvi96lt6N+N1nTki82MytApNn112LLjwPVQW8
Ng2/Koq1QNbgyQ6UB7MEeJqCWnT6+/+/S10VHH/R+JR1o7/fpL7n5/ElC+tvwev/OL8W7UsSxu93
LPkFPzYs+pa6QVYtEePifWPG1mmRGmw9wNc/ivK4KO/QMZG6wqomSfH/zNbtT5ZpAgSSmCPkVtgb
fyNbl9DHDxuW4PuRoXSgICBBq7kSAviuM6MYtRWCleuXttaWWzWLn9zQ2wUmrj98G2B6He6kmyJo
UQvTXMcxGhhZphIXWGCGTTT+rYA4KANWeYZsXuX6LQzjmepW9Xz0JkGAgJZZquR3ZZqtCG3xWEqN
27govIXV4tMx1vGb5Y64d2oTKr5eWxyaAeyw1UUz0RjKOgcSsmkT664dKIcqFBR3nVb52ynCRCdV
m7XvJ/2xNvqDM6BC7nWkjkHil8CPA3vfj2JkeQDK83Luq2g8BWVovjvsajy9NXLOtgGNYUVlhRNv
8KK6ONDlMW5HZBQS0a5482JwNlOZoYShdzSO2iLbNerEQq6cr3ahFEsKL58Fgj6orxvuUkj7gMKi
QhdiAJqElHKjccKqosj6xfVbUdNwFpksrwtkH9WgFwTTuKTBan6ESPRCOD/c0qACCuWGC7+7sTB6
x6DFvk3RBt/G6iZW40fF9utnH76bV2rPfkIQr4QFAsO8xElDHCLGPch3p52eUABEF56NtMrp8mIL
4RTTV23EfRV1BgSyMXhE3L9a6L16BPgVrhtV/9xP+Ky52CkrQF4WtkC7PNYtG0tnJcfkEzQ53CY4
WTnxaDn14WKaTlWIPbYbSjEGxN8XudasDVxKD7WY/LWXR9vMTLQ5aud0AW0zXLft2Srbapkq/s4t
7FtquDg/2LE9t9HV893P1BGoVlPYnNyh+KpnbbTxtGI3po72oC7TvHwopGx6Kr3LhdvuJ7uqNllL
9TZAZWjOQajM27hzl25j05aTwuFT5rwYuD0eayU85EZezOhmDTtt0A8x5VhDRNgJZZaxvXatGleK
H2NX+92VovbqcImz8Mx2RmZHTO5bjk9pAAHCh/3lWYDwajF+qZLieLU9vnpl4C/sLEyzb9YViBt1
8A+hrCXEHTaI6PcjTN97N5mfxjPLzcgDe4BLNULo04T0+VhzVLVj4MhYF8wQGjsz1tDXccKd3M1E
Rc7MTL0O0KD1+d61pvVQmgVDzIM7evymx067EajRua6RHfukuG1L75CbVnTIXET6LN7pDIdQl+vM
w4BzeVQtSnjt03XEar3A7cnybq4j2YYaahdELgjcuPgjQI2EiSGbpauprjVmp4JGEHLXnTaQBAN3
7Tnd5q6fV5ugxWEC3aZwcbWVoTx9HvSSQn0WvsVtYuLBbd+UU4Ea94hxuYWXeRBSP1Kw91XboP2+
KH32qnmP5RXaAUwkPKwhhRpbvK2+qU6BVbK7TespoGYToTHg+Mmhm6KlUSNoaE0VWpaYxC19FFvs
cCjX8mfIaKGVGdh4XbS6C0WxdNAGtUNk/HT0CCcgcAMGcPPIazFqcsalGYCoTDOz3jolBBowSPXG
A9GLTwmSCoqL1zW2VIcn0y5CjNKSe9XHQPU6mkNBXh1YEdUttY7mXWXfhwnzo7K0hzSoaQ3h7Ycv
QDb3sUGrh7ja4OKQjo2zu7qsCKdg81Djs+L3IJ+YQo3N2r66YGTQYBbIQqfzDA1IexjBRWOWNUiv
pqbSFqNsThsdsdh1P8iCugQVZuqL6/IQY71tRucPxfVL2kP1M45TCtLpRX0L6gCejWKXuwl1oSqj
wQDZEOqLM94manyDClaG+JHVkpZGX6/Toagyqis+6mlwLsyxwrRbDP4y7nmL0rEDFuwbNb/X6+1O
sfbY5BqFTmk1g7WNPRt0W2Np8naEQEKiqiLOG8PYSpmjwYdkJHeEsZNrO6GRSBWAhJttkm0fp+4a
RWBh4jekKG9KV+uzwBXhPg1v3LQ7dQGLK5PWRFU1QH+SG4TWZJgKiPHsKq2xvb63MqRgljV4i0ba
IhzHteIG9GRgk7RTGGwRqTqq8vpGHhxCq+mXcYarBWf+YUpkLa+zn64jgS/mktb6POyBqxoOlOxJ
TNvrTdjUHgE6VPEibmw83loQSMDkp5UyAKJJx3Z13TuwJGf4unwbpa6/sN1iUycKMll5VM/6vjBW
dpDs8xSPx3jQB+Qq8wCJHAzS4HDu/EGf5qRH1aIw8m5ZufgmeGjC+lOGmJ5QLpE0BrnOLQXZKC2H
m9TUGgLpuMYsetbd3pKWh2yluqRO+EpUf1/xTlqGa5GzH8CjmOD4mryeJFkMhgq0iII6ObUyKzWU
Xa42bro3rhtHC5aBOlaLaPKtdZpiF98SIVcmClxWl+FQNklPHNTVU67oh2q8NBxutwALvEl9HVGs
GpjvNWhgm6BCGDlro1fKRWvqNyOuHKsGmMmSiky1SEp80C237WZeVwMhtt3nJOmkhcYwLPA93DdF
5SDJShVhslDMAC+2bRyLOmQJttJLy3JtY/tzXUVYeGMlhbaMqwAmLbP/zd55LceNJev6idABb24L
5Vh0RSuKNwiSkuC9x9PvL6GtcyRNjzrm6sSJmIuO7pbIKmCZXLkyf1Ps2kXD9xPdGD1Fb8ZrV83b
4JKKvLul1/oaFNknfWEDYqHybcTYHuKAc2SB4CiT5kS7FrY8HIBOrbBiN50CvyayD4tAGCZasDVB
r/b14muoY104QfhlqesEfvY8bRFVMjZYjgXUCPclgM8wrXvq6tOCm7JZgHzOdtVIlQM11o8pzyp/
cWoUlDE5KRWQIv0CVyLoGsBbxnmx8mRb1uFLyO7chTjHbio444feiitcGsM9vQ7ylzFcOJyKZ5iy
X2Mt9WDKkRmElcNCsz6FYxpdjyZ9/yhE8xuDlwNth2ZrF1cIIZSj414lQUH5j6tnh2bbRpcjbhB7
sXQ+VR7azd4cnRuHepFrs1FETrkJzOAhH9Epg4JPAd+mk07kDZTiLteV6ki71bnIXQhmpfmU6Mgh
RXX60RqDTT6xPKdaqN8Vtvcg1eg0jUgLLB1ZESNDzCQjNViKkA2LYdn6v0YbHpF5uuinvL5c/8ST
FZ7Exjbry/wCbRvPVxUA3xzAz6aNdeIK96miiriGoxZonXaDqcR9MdBZdqL90kzTQeMKzO8DmO/o
t8ah4peSoZh94jfO8DWcK8ah4gyfQvZP2CEOh6LaVp+M26klbiQNwNuNOXrEaVv3XZNIhS0W7V3D
vqFagktXx0SsjkFq9FUZEDYG+mhvFKtwqSerLb2l7D0sOdWsao58nKxOSu4+uYvJN8T3rQ5zEjM7
wPPK9LlqUPghG8FaZtbmYxYPH+sflcoejrbu6xXMxJpnGFwzvkJPiip+RI+m4Tc02YwhKKdWwsWA
lwSSCa9RkZdUoUc898zXJA4vG10ZKGJnGJZyIK05cYavZhUeSjVCOQ8s06bugdUUVe98n5tUyaa9
rqcvtiRxbpGQEZjn0HIi1JjbYxUqub/0jr3zUjDASV1gVgp91QS7dYwcoya/Gc1LBXiXmzuWTw+1
2w4WqoHru7VGzjtrgHgicpq8vsJxOL9o7AttkG8LlRc7Rzu50M8TJz8eQLQtMFa3odE5+NppafDs
eNN0n3RAiDwqM/Noj7hP8sxhYIoOSO/6VEa1myaljDIu1RcLdMYRIAa5rj77QRihhdzpLaBxJz9V
OkYjqaGiZ4VdFapBHXcxSVtqG62/LOti+Ezogs/zNlss7L80IiWqiN0gO3yQoMZWjOmwkrfeGGpi
YnA6Po5owPpVTVolDinYF39OuwanTyW+XDr7YYayutdCkDU91yHVhEoQpwDRYtetj2o17gLgDt/9
pAMvIpHF1NdxR+z4IlJK2l/3ijgSueEcA8jP8foYJZ9vwIAEnVy6whrD00xSdDIa6DbbddG4SXMX
LxiVJDk+ab08fD6CmAui5ujIZSpU9DP9Ygw5lOoqG2ZsLPvqYSgse2doVuFjE0SgLObdSOp/qVYV
fPoO1a6QZR21fj1p/UWakSQZVmr44IxH0FjtMffYeDN6nrsGyCvXB3yWywizybPh6C1AwulL5SUk
trrTbbSOGDlZaXUKzPmV1YhuRZd6J1wku10eWy4WfUbLvSU19mNV4RvSKQVGf2gIFBlo3YhL3U0+
1zeGHjbHwY49JDeK5i5dULWbcsvX7Ky7tkc0ogklfo9ewFVXTy9F2Z8tB1cpYyLvC4oUcNjAlmPJ
OVdq1r+VrVpS08tGn+70Q6ck/b7Ex5asJP8UGhMbzy3RK5xiRJY4Kyq74KUn7dQENgZwDsqd69ls
WLOyV/CyRZkbLK9d2Vuqjo8hqngX4CFf28mmaQ67FmivqKd3oFAs7lQqt+5NNufNftCi+KBj+7z0
GEFXOcnAoHd3c4Ymd5g76c6cw/c11IzNdE0bsTthg8xlM1c0hsBSNk3ZcD9DrQ7D37daM1tuYzj2
ZqF5cHKqoXm0nNdoORsxq1zpm6tisC/cnHnUXfd6IHnnSBiusrql1ZV2ytZcFq4n+oDev65GsBDo
J2YafdNGJYVVx89z0jWAoGdURUtcQZukLLGst7nhDVhJ5S5C29wBEt9ckm9WGC+nFCUILKv7Y2nE
zs4cQPXFjvaMiB42P8mS3keedh5mhVzW5VOzirSlx9AryIxdG+CBZxr9t0HDON2ua3Pvlbu8YZ2u
i7VKKncfxgqBcghR8zRcf71ornsLm6UFwIAOQZrofxwXEEiy3q087O7dCzVhm+mSxc6qcl0qDqpl
aJdGsSSKnnWyMkPdJtqEzvpc7GsXzu96dgwKD6gRRygvwo2evy5DDeFL7zYWzlLXXYenJGGj3jRV
4u2cWdtzCMDWAEJQ9NzLFjRe926FGGsQ3RlL5l0ZbolT7XBRaNA/xN9otl0ASfKsEQ0XCjbQSRpO
ZHTvd4BcEWepHwIl/mYUWXM0u+WlWyrUy8BYBvRqam+8TxJ9wogzNA55Q6aXpfYOX1zzwqOcULrN
OTVVhPbl4GoGN/XT3vxWZeNNUluAvgJXOSyV/jR4pOdpo7WbmaIPJV0cmOXimtguIRPLPEmXd3XI
EiSrH1AepebSbIMGclm6cDsb4AM0Kfo2Sb1w3jrNHfA25qkwH1uTIkpiUS1rG/jvldIqfuDexs4I
cOOU5iX5u5zGa3Tr4ZpjFuj4Ycn1wwGkp2ecAZZF/oLbVea7TmnRlEc2eexQJFijZNyXG92lr1ko
1peFG01RMD1mbxy1GC7RurGCGlUCEGb+SDrNeMHsMoww2GptmV2gF+EXwXaNqNqg3w68gP89y3ES
7yprMdnwDPpikhk57Y1iaM5mISvdp1p6C8BB8lh2KdhQLgjURahFDLafGpoPwu3CGE1yzOq9X8gq
+5bgh+Yk1mww1El1xrd1SMqWKh/tWy1gp4elR+H8JZrJsRDM1DDmiyrzIaTFs5XlQA3+YyQk8ev9
MZmJxF4WoVjJlXCNFI3Tv+mIWXCQntc6C8cAsY2KolvxCtFQfBqrBiduu9vRuKDaY87TeWqT8qgg
2VBb9lts68jvjh38pM54X/caVzJzy/5nW33zRiW4UKmlaZXxgcPkt2Vun1ike7MOqZRM6kdfOCFt
VJfqnoVCoY4V2dAMb6ZewgZRq+0Upp8nygG4PO56XCv7SIWzlae7Cek+J2/bDTqkqa/HO3Nc9k6O
5a2S4ikGvtDzrRq2CJxAGMlFcxEH40tK4yJIkFmCmYxw8VME+aydHjuveJ6WIsf2uPpGqwFBCeIP
R09pjie8LO6mfJgOeAxfVDnVzmLiFOmn7Igpl+BNu+omUtonrlTXet0raElro692OKyWUsbMWihW
PF6w93Qro4obwCtM4YDETdBD1VrgodS5e8jYR0sWN1tCzeeuz2O2bsKBD65d05TtXLvUtagHKS6+
aTHIh9LANMOtGsQnkqNmzcbRabovugalcKFDHAE0jTTvnoof5d7kyVmU58pIj7Te6N5n10EAFTtf
git37N+aOX/AJuuYxAhE8vJGPE++gfDFlsoEoJnUn2k/eSi3+iCPxl09eA/JnJl+FSOWhFGb35kA
xPWMPhkt8b0yPuKTbsBEVD/GLMo2Fu6xwoRFPdBHo9bZVH2179Mn1Xiqje4UGc0d4mj4mSzIWMXw
zVX3a5JHnk9M/2zWmKVnDbgybCXxZz2WFnXE0UKLEC/2ojqPQEwmbfmExSYZtzKgGhdSMSDNa+p8
p8/aR9MZVw3+3jv0Q17dNrY35VDflDhrbyMrPoYaQKQIs7aQ9zIhgxZhwg6zT3oUq5S1oJOOtfNO
OWgXecR+a350RvsYuMV9OGf4PavdxdAtNybJA4xOm6yl1zeY2gcJIuRjfOqd4XMYdYeltu/Ync9a
XT3VETrYfTs+33Bj2dlR9zWvlLscnfkd8g6I3DrldW3DU8qRo0iGp6kgUXN6/qae+lOneWhXjF9B
9VHGa2qqGzGi6sGnpsZCnewaH+kCzRXQsd+okF3qkfGixS6I78Q5TjWLsm/KW88tdchX1R1p5l0Y
j0926HxUKnZDChAMJb7WGLOxOmrFrraSe6Puow1aEyiiUoMYs+6m81pqV1G5BfKNqQ3aNLNnGFvd
NM+6M52Ttv3Sh/ohLrPHCqZAo463QWlp5EGshmLofSPvsE3Okst8ts6xxFsKZDBIZpy6A5biUJXo
tuKxM+PgBzSlx0PDaBPKDuatbXXOxZCUN9itdL5ThNslrD0sxgMBjdGJzUf94Eb5c6DV78bYJvtO
z5C9zEhcuFy0uBCDJx2vfI/z4VYvivmi6JYPzrdhXwXVo4UWyC65MScFDJzuJIc0N7BUL9Jtju9k
ayTTtovC5SIbmuVqjCPM5XuoZTV2PxYisAopF8xQc0ImfYbBab0sbPWN5naoInRcBszCaKBhiiF8
Rcri1fYeG9I3s8HUkub33QzLmcu+RSQxSBHdCh8cbJ7GvtMO4wRbZRq8YtsX/caFfUP9GOZ5+KpO
mnXVGLA6M6M4wg3H5v1Gz/p825h832Sm5GDVcOOF7XkCwbjNYbHZwksNCusTRcc9UTOhw+4cKvT8
EHcZvFs1BwIVzDBNH7Ilo2gV4Rlkoqz6rOXupdsHD1WDuko1JKlfJ1G8ravozcVV5moJlQN9gbuQ
2XqquGCePde6KKba2WNrEV2qevGKxQ7X1cwrLruJCWoVe+O6yksVYNRjtSPFljh9aFi7vdvcr/+j
TQ5EuwabUm/uH7RUp0Gh8ABRnCmfmiEjtw7Ry+vcCip0UAWfXOUN0kYHgr0/osRPfbAmS8dU9VwC
rMnzGT0+ryOtM+PsFgL452QhaDpNtQ0D75NZVeQ2AAiCFjuZ7mtquBFnIN5TeR3dIm5vEm6AN7mz
KMU7E6cPFKfe+Ii4/7IATDe8amv3JTDcEOpHdumhIuVTctF2uk4vgGyp9MD8dS7ZpUGHeqrOeAWr
G1roxmGcM9dftO4t00BKlQOUE7JQPOzxk8+BKqJfrW7aiTuDLebTJt2sfEabaW1HkZluFVVckKQw
r6gt94yYikemYpU1W89lhCH5uFYf4YK0Ea19jJ6SyFp2q8Hv2sFig3iAypZ7ZPLomfTpQZPG2Mzt
vIvj7HsCriXkaKFr7zAe8I6h9JBmr4w3Iy5dtkZSMFK51uS7x5zrmHExar11Vc03DV6ikNstTixk
fP1cnQyMv+ZV8tD2e53ayCQWuAC+LgJKI55kr4GGxn4B/z/eq042Py5a+bYgkgVtdEmuC684KBgK
7HP3tTQA3NIq0m5KKYPGYZaC34w+Ch3prJ/62X/DczH+tScM50+lX01Vkd71yub7qSfs1UU9hjE3
yLVMn8uJHRSYoU+oEBhIs+SN81h4CGmvBYncgkGSjdVIZYsluSaPTUgHYi0OznRJq9bcOQayywtO
ZWo8FRcd/I8kMEB6g4rQzJF+b51Rf8m4aXqviBRxW1CRg+768EmNqCj8+Q01Ea75GaRua5aOliv0
ZA2bOkQwf+16tzOEkHFC9Xy9+dZNDwbF4YaoGXQkxq+99FNMRWoo7Z2LwMJIpoGbGbeHEMqfn4zp
fT5YD60OG92klK9AAvrzI1pCQf71EV0VQRwPvyUbcP5qyfHTJOQDPajZ1svd2h6JKkM/lM1ZXXr1
pBeGuZGTOORe7geQTPaD7XALbejKJL3hPa93gZLgQV0+PIUhplIOlt3nRMsZ2Vj9VtK/unEfVapS
x8Stzmnwhas6M6DUr7Zqn6zZviDnoUmi1+EuT2EyqxNqpK7Riyl5nvqONb+Zk+lc5mMQbbU0sS4d
m8K+ZV14g1PeLvHH2kWbcQP03dp1t7EL5unSGgnxpjGdQRYkILA5u9fOC8Psm1GafLdr+S97/x9A
LB6b+t+DWA7N1+LtVycp+YUfoBXtL9ByHqg4bB+sX1F22l+uSt9tXZXwDlFU/j8cE/0v0W6yUG8G
oSJU3/+LWtH+8sC+gDHxMM0BbPKfoex+j08Qlg0TyWedAGXxNL9hVtDES7NCa5KtmmBUDDp+IRsE
XC4kBwEMBwkUC0Cvtvfo0Fz6aaD+Jjqu1t4/b0z5dku1cME2UTs2VpbgTxtTK9ViWKwi2QphRL5W
AOEBjEbNoKObcjW0gPUDaHVFWRxUrRApYu39z4/xewSTp8CZlIEGKKRhjf1rBJsLzcqXYUrouUEc
AL2ay5UnGw/oda1slBKQ+Z+/cuU3/v7mDn1eG5oRL+/9pkBUVZodTwMNKAF7C61FuCwAInbCzKGG
7wtzQYDsMGCCUfXr+qrGoVFQ+HoPdhmSRl7EJyU96RYVUOVsDG9WBztGoBAMlLsM2xryQfpg4KtZ
CFkBbrIModCN//wySJ3+FmBlBFFzNg2qomRrv3PS3cLsysnrSBKN5UZIJQNXBA2YY/dht+ZRZjc0
hIExH4TGk2qgvztPsDZUat8bVfOFs4sEzUZ4OoKFnykrC23Eo32Y0t4XOknLS2slyGamxpzzkzCR
KAYvOukNoHb5XnlR+Ueg6vKRiwIV11N94UlEOvgS8Oj2dG4BRGtGg0XG+4hzBZrJ60+PGQMXU08f
77OKWhhg8ABygJt9hH0NT4flESrwDiDZyDPJaK4kebgJCcAbYctg+LCXKZS/lwcC17qR+YOtJIST
ldMkJHFeUagMZg5xCvLN4BRv8qxC92l4RmU4t9B4hLqD18W6LWIIBhk25QbzN81sBWa6Sfp7gYaz
DOArb4RYoHXvoj64Ivx5PmFbABE6CV5f9rL8tIyzDIQAtYem21o26X7N9fA7sl5YLbHT7LwGUkZP
TgHOXfD8kwOFgY+2Z8yIqdgBws/M+TJO6byAiZrrnVALhOSwciJAggv/RP7bowsZechXu1t04gID
tg+VY+HG6J110yrwc9j3IFvgtKfX8oiyMmQZ94F+DKFggXfhAaEXybqQcSdxW6kWEpsgNG27Cvo0
0wcRRgZtSsxjUplHnSI3JRmcaL7TAVSYSvKe66CZ6napbjQa0X/eD/rvsozrdsDmWLUd3SG0SsD5
Kaz1nPpZaVdsB5aecKcktMlmFiaT0MYahlWhZjMz7AwMvduNMDRkYnRaacKKMM13CXatQLx4oT8/
oSZJ2e/hB3wSXEVH1QzC369POKduQOed8KNCZXHD/jtHjgnQOAZm7TyPzI/Ap2WpME+V1/zTIP1N
1DUJZDYMR4DmQMZ/fYRqLirLouGzPoJECIltLaXg/L4J3oWS1Btnmd45fpfd+ONYKJdzNVPt+06/
IfHjHnEssdXy0mdZRk7MoVWDrCNJUn2hNPx57EzO3t/HzrQdTMA98l1gpb+PXWV3jeJgqCzMPju8
s3kU4U9KWNLhLUZBs61D2tLd3qZeIKwkiRwaK5FChgQ7CQ4We3VhGwuXal24aC7ICITRUShwIqEg
e1YoLzpcFtnHlUWqati+7GNtBANvfKbIfplq1s1UGccGApWEzhB0EFo0U5Neh+NZGC1/HoB/yfhZ
3r8MwG9nV+Sg4aN5nNpCsJSoJcu7IRzI0SIzmeqQ1QmCWcimJKCLWMQoKwqal0wcEVjoJmmR/4Nn
9t+ta9TVoDkYws01TbkJ/LTzFm7HtotH3HqUSzgXflgbLCgh82h8tTD5hBAlj4Hi3EloLn8enr85
C3kEESukGGJhv/HrI4TRaCr9FCdbWQvytbLZRRik9+BkwRBroTGaxvJPXor230QdyeDouNI51KEt
//rFcYAZRuWCcVWy7OQRZCPUa6m5MdoJV67ZAHM1ZyfheWaOelmX/V6SnZKgbcMtlEUpwcfiOBLW
mpMmSNSdjSo7jbl2zuedvigHmWpJWYSDJ9RNB2oQZ1u+vAthSwihQvuSI9hL5wNmV74MQ9NwCrEo
gprPluFgUU6mtxFur2W+h9N0lXuQmmBcwt9MCdwrSZITToK5rntUThfoovVGaIpCMW2T/FohUZxr
UjVUfA1HrlcgZTnjU/0McgY5tO9cLhlv4VHJw7lBcpJXkNDqeJAQww+hh8bJfBAWoezZWTeOkv2K
pouQn8yOXyUFTYSSSfweBo1jnLp/+OFgG6kaDw1b15m7rRAIFQ4u2fWStwjpKSvgGRPEKuW+r7P9
0FpHUVcRml+qQ/VlIOS1JeKLjotZqmdJdVDd2w1bdJ7NcO+an8MasJCqbGS19jMKjIA83yUvtnkH
UcYw2W1oMG4UkgThhfYpmMOMsjkRULIrxn89KYmG2HH5lhBDK8i3vKekIbJTMqFu8d+WR1ZDZiVP
rQPyRPG6g+W2Hl2O32UJ4pCXRUj/YoFHTl7QQqCVAMeA/JgtSXMkMzKdes2UKo71rGOdsbZoy/re
rUyArAx52Jh0UD5InkQSIyHFSq4H4O1YgpGfCyBPlJXD8EG+QNir5kx0UeC98mIynwsMxpRDQi3n
g6RbVRCDl7gxX+sE0UrhD5N2Yo25cQvPN/lMIarJ08jZZ/NhEqVltCZjfIwhi8rq7Kf0JCR5GRF5
PklOJmppwj1NyPfAc2XA652eNIr8QpaAbAvh+8q/M5WNxqsM43QwFojFrM1YVVHLARcIJ3VGUqa3
ZkoRzGEIVEzI1eR/5dLuBvjKQrzHpNFfPpbaOmYQRoUM6sKnjmDqy7eYWb6rWyAs8AtjejhLbN0Y
/SKp49VAA8voIcEj+oOH31H+LS+pgLyRl5NlL4esZJ6yE2SOIZzfdzytLGBJBHRc+VBUWRemORyE
jBwnkDcBai9EEcl35cVnTfeL6F3eh80sGbAsYRkW2bHCW2ZpyCa27Ls8m3whogtFuQiGg6Q90IH8
ldJJ0hY7/WEGBF0CpOHAYBV0vLRE7HRC6MaAejkOj5IPVF10EmawNX7oLR6lA1ccIoBkkz3voKkN
ldNm5yRoG0/Jtdwk5b9Rrj41Kurn3XGiDFiRU05zdC2vm9vOASys48yXHnFCOPal1RMsk5MZELeD
d+izcieUz50bQsOQXC9mv+um14Q1LF/pmvqRagyac82+4zrnOvl23MrfCPM3RmpBYqCEJPlYSbPN
aOcZ1k6Ys5KZSh4tzy8Zag1T34VouWbjqf3SUc2Mgsq37PAkPyNDJIlvbYlrgG9DYk1ZcEbggpFq
98LNtMmP5B3lPiARQO4C8lWiRSXPSJo5kfZJ3iB/LZtUvlmOR0mz5fIhubrQlN3QAhx0Mycw7yGN
ypVA568MrjB8iohByRfKp8j4yC2CZJyziiq4e2W7+Jyj0sDelHUtl9E1t4STjQ0UJUt4wQyIMKsH
yPe1llwnHt7wzRNd14OE8pkVp1n1LkZ2aSRv5jslRNFOfyNfjGyWdjpsJZ2SywOHHnWCYEQvND6O
lNz4AxleWZWcVxJD5F5gsrXlnoN8k4oCb49aqsyPhOWAUZLBHfQG2Nl8jpDvQWM0t7O9jLuITCAX
fJRlqUbsTW6cK/t5vtXRmGjDGIn5K7c/FKBUpZhgLMlJ0rUOul+TPpRY8KhRfBL5AVk06w2ISZP5
l8lrncOPsyNLuRQREGRyhBcuOeGqcZWmpymAQE18k6GQn5FBlkdBxubgX6vMutyi5azXeq49Q7tT
3cbnjxqP2xzL0onH7YUohEkAkbuKRDr5BmFPg6f13SY9yfgX3QceibjfcQHjH1nKa+L03/LiP5QX
dbn6/Pv6ot83bx9v5c+kuPU3fhQYXZGjWcvb2qpYSD76g8br/YUvja1LbVFkDH8I2GBhj36NQaJo
GDZ1cWqCP7QKKS6Kdw4lKVIJSHPGf0KJ01cHnJ+vmTaEPB21b13lMUyM435NSQtgbokdOEBtow7n
hcGP7OVeiZTS72m9d3BjkgD5thE8dOE8GvQY6J8d0mG4Tj47wmOruhcd4oQ/TyHR24S3iY6yUSdY
ELZ+BCz3aprQ+xzTipJE+Fb1QXPNpTwDh4GfSQCbDiim9IpnbGvNcaApDFssdLNok8xAWwEsEjLx
XnUp4Cf2TWfLz0zpF70dX10HvO8e/ZNvZfPJtKbnKVmKzaQm+0arPBRKUswVPg24lWqKuQf5EB9j
TI4Sz9u7U/CUNSNsIEOddrNBzktPGA8vQ9nlAQnnRCMx0UCS90uKNwwmm0nv4V1tV6RDdkW9L8j3
8XTq1eqY9MPEDS/SkdqmRT0XpE2Jh7ALQcaPvbI6WPapIPnfqUOgb+PdXLWgCxjJPK1fqlrBfDvP
aITh+bkPLMzGeg9nW9MA95QWM3DMy9JCRlwXH5bRgwZdj+DzYGUoE0FAnxWuemNU71qneq2U5CHs
xBjASdrtpNbdZRnigKK/Ndp109GUtT1z2Lcg/+jiQ+LJzXKbDCPGs0CbGtgLWhF8LMvCOIMZAD+U
+FCC8MiO1Gc7Me7yZkQ+e2rcQ6ID1F46tF+Km1ZPlj2lrxkGnXUNAiKjt91fA6ShQYPfeGcx6fSK
+ym8pc150QfJl5ps2XWrh2oITnmA3S/MB8TYZdXpLhA+xULoe0bWwHot0+zKaHvyLoC1hrW/9qsm
YaF4pIplMPlZFKH9FY++q98pZgFulgSztbQzyEeL5nz7MsDkRnWmQIYyK8/9uPc6/ZELP1gXs8I3
sOt1ungllbXwyo2Lb55ng2LbjgWiMV2pPMK1vwkGI9zqXXCkW/mq0inUvLeRiQea2LCUzP56diak
wZ0P5AQvqwEltVaNjwAkEjYDZmOdw0LrHPuE0/B70gaPU8rH65F0du3xuWzKc616j0nUv1St/ZgU
KEUWunXjdtn7YqJdVmdOK/C9k4avKNEDwzP1Wa+H67l10NcBJtN1dxjJY3ieuo85PINkQLx6oMjb
jOkXRxFwrs7uch2QgW3BMqL7FVrZVUIHsFiuu9gDVaflV3G53AHyHjdzGD963QJRoItf40CftoG5
nLzQvWgUrdpZXe0ewISoMM2UtzI2fDumnKB5bJmmbf0uCS+TNn9dTOMudqMHrL4GgJ2ozbUuwF+c
UTbj5HxV7PK11uzZnyr9o4yyfaAvl/FoXkXpcDeA0gATxS092M+p82KZ3tHtIy4n6etcFSrwansf
16zmssYHLqrnjeGOF2VvvyRK/WCMLF8nrh/iLkesF0CdibfP+GnOUu0fqmba75d8iagmdlmaaeEl
Ymm/1V6MwTTHvCsAp9cGsMfwBCOG7nUSfiWLBTsbPLZaelVU5c4KtOn/ZQPw/ydZYU2nkPTvj+jT
W/4Wp28/H9Hrb/zvEe3Yf2EkyBFtqC7GqT8pCjtQ2iFteswlrhgc49QSf5zSWLHq9OT4O7w0vjcO
f5zSzl+OSpXLw40UiQ4dl9b/iLjOIfzzIc1nqPQTbdwSkAN3nN8KVk6ztDE7KcHaPL8VcbjARRuj
/FyncMTNCBXhi7no7geUawMTeK2tQkuqc/Oe69SNLvzHuSIc/zSAf9MalA7n708FK4quKWVW3lPM
QH6u5CnQ2OzJhUIxTsODmR4T8uxcR9aO0tUq+mpig4baamLH1152N7VYUNNGB4z/rE/jcxBny6ZD
6bu2wm9Yq72ZAXyhqQg6f0rxoedivhGB/i76p/Lfv1jwMJ7sTixyEVex0YOWlutPNch0VjW1LIxk
D/Rl2Zku3up2ejFlbXXMXVgnfTmeAHV8pCqUrSYHA5FZ1U3S2H4z3IC5uzK86TqiMJ5WqJS2xqXu
VLdp772MmnFGusNPinJbdc7VHKeXzmjsdZT+CJVXeP+kfm5FUB0RrnSSeAYQXjybZvAcITy2HUu1
pLdZ++0SPi6OSddl3HdjCGcPzYXdaOBOX9ICQFbXShgoVZtAo8CJDRTzLgtOQZ8hjen6RCDKChV1
gOhB799UPN/nGB6abUOP3NpZApH2Ygrx+pnU9yF0tqpJThG64YsK7RLsRw93A4RLVWyyvnhOO/NC
Q6bdwVxUS7ZdeNJNZwMdeGtHpm/UA6YlOMeLUDRgSORN9BoGq9niML/MT1ZGN6DPAm2//oQ5Zd/q
+nkugww8etiDTWqvC7d4DNou24mL8BwpHWJjrO2yz18ns74AxwZZXE1u+nS+FVVfs4pfLJhgTa6t
crClQ+HEWyp0o81TqPb3pB0p4ipH1a4eE5KoyP5SaVAbACb10moy7DPepVi3LiSfJja0pHkA5uYW
nrMTfmn14q03672b3GoNZmjdcEn2BvOxURauo1CGSKRIXWDFz9Lqy5OhAim0PEU5qiUU6d7aJKg2
tg0ZOPY+aUt05Vjda5S66DQZqJXa8LJjXqAI44ug1F6rsXgbDXP2I2OsfBRstpXidLQPeTLHVpEt
4GI6jOpTMXn4H8bKURMkuuV8OB6aDetnMdgpilKW34lwXeiM1X5U588m1IgUHBqbzaMU3OVfvXC8
1W3v7HBdrYbC3aFUNFw73rORkeenoM7dZkArMYy/8h+QTbKvwFrpgDXMyahPAB9TWLNumvPSouvA
QXalgqVvbHI8zWUduCL37cYI9prB5RSF97kaIEXXo/g2yJtOFBNLO9zF9p0WUrX2vOjSmdFiCMf5
otR1SOYIHW+UCPAPTuck9MH0CO1xE3pBdagzPqwPjGMQjw02j7Aa4OSVtGnC+whKG/Ba218wpRG7
eFwHuIA487j4wwAvpy/giUFnnRTz2Wy650rrD0sWOUIZRdahUT8vVq37ZcVSrGa8PKKJvwzLcwVv
4DCFVEzp/6j7oROKVdHthxJk42QLI6L0rb667Yb2KILgZcZCdkOKo023G/LPY5k0+6DLoWcn7S1K
IqjCNZQ7stqF5mjDQxKi5GQ3d17hfHJJdvwlJ/lOkLqEr5JuuCzewFAGxF7wa/Y4P49G+imF+rFy
4GinEfffnQU+8BDKTyjpW7qg2DDUBv5DpL5pIc3pTD9HbnzdWcktm/Ze9PXUBDgVKiHXjdrNQklk
ao1rOsA9hgzFm5SwvRBJ3gkRFDbOZaOVflMo+c5VtOdlBKUHlnwAa/+cpLdhoxjbXidC5YZ9ndRa
SM4Jg7OKY8EP0yNvuBEEljLsFetWVMbDyPsSRvFmztlSddzDmUOxY8MCgcGTpADsIsGicTWOt9wI
PYc8Lrf42dRy403igQPmgZDi1japlwHDE1BbG6XfFnjmEdQkCvYGlxUveI7NAd4j9I2h5MBpHFSB
O6+Gl9ED+A2/OejTrYLAlkRbRP2IGcwfKF4bPxawLeNzVBzJsDs/hbhFmt1fqTkPQZ3ppax1ToWQ
F6+t9nFYtLMSoo6cjNZXraneMvB2m26mp5M06nXUx+fKZDY1Pl4A6HCpmMAppptrspqZzpwbxiWw
hBxxRn1fBzQR1riqTNWHkYC3jtBfIk70Na87qWjRi4r2Sv5rEvwus9nZOAa9Br27HZLE9sNh3M1y
xhbL2q+HM8rN6vuwV0F2bekEitAY77V8uDdGNFMpqpVY5pbpzSK63auSvKGXulQJr5esPi8o/Ms5
X07tvQi+6wpWUVP4LirabmbfmMjie0b8UcT4EIouSwKYdD8JLF0x8W1N6QF2n5awgwWe/g9757Ub
x5Kt6VdpnPtspDfAnLmoqsyyLLLIokjxJkFKYqT3/sHmBebF5gvu2WhJ26h7rgdo9HYUKysyzIp/
/abwFW35FJILuzIH/dBZ86n/CFnySNaOkAMLmHmcVNIQvx/O5TdReTeTx4jqaVgckvao4nu5mfLl
EeYtaCo5vGNobkOEJGRAs5BkgkGR1V8seLf0F181GgoIBvJXar1uXaYTVH/xaqp6kBj2vslRgEW8
wSYUG/KzVtNCLEqnz1fV4CtMMRTetBF4JYBwJynDUonKx/IDwTdFFqT2eloPrrYNUzRsjkOvjwcJ
bReyfGliNRsRfbTw+ueeSAYS8/yP6YFnVwnFudgKKatcCi/3471e3GJeYfHUbYmTKz5EbXFY7LHa
FE4ptl6EbttBTpUJ6grBVTtr1ZsuYd0Rb+sSyxS/x6keNALDEblbxrEwVz2/8MMJ/WNCGCXnaKV0
py5pfBXZzwpCKb5cfY1vDGsaikQVKEOiQJBUEoLULTcYq/45IoFhLf04h7m658N2Ss0ryVQWyYfS
jwRXHcxSAVrig1Xa0tzwX7WyzD/msJMR09Aa55xQprEbN3pta9gJj6ylmHZRPa4GHW0vljrYhLgw
z5U83tUmijajD2+7VvM4ZTGep+z9eAdTUj9m87yHk//hPh6ui+wbWYXxWXjfHH7+Nyd4xwtPY6di
/wkNunbzO/C4rYxHiCPiEuTflAvmAWWDdRAS+FNK9NNq6SZ9i/aw7ynhBg3WUVL1n3KcS7jBw9dG
tLupW+Nr7hDV2iaV7UNcg5KvYNkiRWVmFSUbE0mOmczOAdjsPE1Ju8PlaS2M5jPG9XOAMBQfp2Is
9yOSeN8Q1tHT+z1WFN5Wi+GQJrqyjU213ESjlq37LNpNMgxOKycNLwS8A/T+rGjgOrZMGmjYBxOK
m6xy1iUXD95s9iAwUCdBj+83e8sl8upoI4iKAI0v6aDS9DNLgZ2+Yd2rg/WODvulULpu1wwL+4t5
jwRR36KpPc1JCzBl3HtJASOpc8Qamy2k/klDhjrRbzZPKvvRH3PeGQeNCDuB7Q9vUTjOVp49eoNg
skrxvqP7XgULK5k+LGKxuVVX1Ws9NHTQFtnyAqV3+2Te5B4zyMie4grzJfLJcnhZ8JXzrGZ2Tc5X
80sv2m+dx2FnTJwSulSLcp3gbdGbLjcUs2XqIpacAEEaFzkyF5BQsCo/FuNISg0djGNadO+06Mh2
0MN9aTZsjxmnhe6hxBzfDaJbCnlfkIkQjkkMgwLk4hBo/BFqIie12XFoQa350pUjDmHSiUYFZuro
r0xZ6dOGYR+d3KcyIvKXJT+kMruXbZaGkg5DmLWX1ohEhuxYtGaMcTK7NmzNu2RYnlm6d9EYFWj9
wX2KzP3yYXKldTwJ2yqhC8jAPmpUL9aeqFwfJxkmQV4zdeeSndJcHA2YK97iXiYr288Giz+2UmYn
mJRs1INbxvVLA0iEzVFHVAaqdpWs7pycBhyGqFIdlE7ZXBDKtBj7Ka4eXE/D4ckVyBuU9MYyoNTV
eHcoMVv7rHuT74lB3Vjjky5P0KwHQMriT9NEVK9BXzT20Es2hJ/G2m/Cg0WE3J96Hc1oMQMJA/8l
BRPbLefOt91+XS1Z4YddigFSBYfFQI1a88YnyZ0T+uLb2JSEXfT0IWNQlXFaOU6KxQtnoJegyHFV
UsEz68kNdQhtlQ6nXD5qWwBRJ8OLgyZh1VRs2lVEEeUCJipW7B77sq/WIsmfSOH7KIRdEi3W7oCE
k/t4PnJZMGQYT3cTGYi6Yk+8t62FY41X3XkpgY3jBJOqSsQ1EuQoDNNpKjiMbZM2ru4xW03lRs3p
JZVKOm+iQb8RefIsOlULvEy5twmYTNX4VQzcaAyzDLCXO0K5VNY2OwVVzfwgo8txi3TXMsTE5IAL
re7AWUgac8UmDK3422yqRJqja1EUbgGeik/ISE8vTGUb2qG4aSETcKZJFiEjRyHQPqMoVGDiU0/x
f8vUcayWV7PmGPn4N0OvaYFiOwtC3+dp4KTK8bVbT7TJ8/CpCtkhzb7kZmjgaIehZYS4BmahCvOw
0b8NeI3SnITL9qHGmAxt1eXopzPqYVXlsku3ZKJlm8a70kmTdd4v7i6mWMjLyrvtFPxK0gzKk0nB
mJWUWilkBYyeNthVBGlmJxutN1X6fnxuO40zzT109o5aHLyswZ0mDfq4cDazjSlp05mYi9nuKcrM
DQFFd9OI3pGAKeuI/c9VeCJoY6feWiZnosiHqxXTJqFnaa20Fj30nJYOc5JIbY++uItSHW4E0TAk
na/canr2tLZGpTlkfqLPBld+zpUWw3ksU454AY3Ux/qvWIV/htnAdDdMIH7Vgt38I/KBaWlWeTqx
m3lvrFSteprDcdMYFt8/Ye6UQnlq4Uz5kSARaW7wtCGKI08xLJp0tNuyJ10OTIj/31f8d7w3NQvw
+K9By6AhXOl//69Wem8qN69Nh7Sx7r/9AGLK3/B7n1H9J4EYGsox2Oqe/vFyf+8zav9EAYTtpQuf
1HYsh/f+O4pp/lMGppERSCQaQRsyifd3FNMkhhDwkukCxAeX5z9DMX8GxslrU5l7UmOBMzFpHj/O
Pc/qMgUYqNjo8bR6cXYxDvsyiXOYXsoZigXEm3KYf4FS/jFImE8Fo4TPhJBB0iJ//NS0SnJNUdxi
Y3tP/fzo6Pca12AzhaeRvhDLOdJ3F7jEFY8Vux/2gqXy9SbJK8IbfCRTIecNzsaY4X5r80eNm3f8
4CF4D3fI5GpnN7fX3nVWVv1YT/MKfzc3+mxr8S/W7Qcr8nsEWI4dr1YDf+av6odM4zvEsjHUmZ0Z
x6wCd8Siep49xY9cNlr1lEJHCDU16Ftx56LMqkbXt+i5fXRS2F9gU+BPUWP6VHmfnbDb2W4ZKAXN
RtqZuln5WLdHaRHgLl/bb3ryasUxqSPTvnasY2agaq9wSumiTYTFspW9ztEAxeU+fcM6BJuPpxI+
i5mbvtGP/nez/U8Q5j/wNOWXdm1H4ueYVcuM6u9h2rjNLIHROXpZ7ulxXCC4RJQqwEyd95EqNQ+d
tSKs30gOuIiLb+WffKou5+FPY80Iq65BBLYK+P/TjImsKQ7j3iggxsNKA5KwQMm8nRmWew8uFCrJ
QOkPee7sujoJilrsvVrzFZwTW0/hRMdwyvs69teiR5t/cqJonSPftc+6g763fbUWF+P94v9hnvPU
rG7Uc7Qjfhb5NeMwLwS8kOCeBqIl3UorN2G2n1zgHvsdU2VM7hAxRJd2OuRFvrJDc63ET0b5bMJI
bNTXATK5ZsPfu4tpFfYz1/PHTiDd9iMcG9CyrksAUkXhHkHYXNtcHeMacx4oVXM0mvAXM177k5ev
qTp8AseRwsWfiQlDF02Tk2nFJiLHWdgNmRLEZhfmZsQCtiitlRehFE/TXafb+zgZTr0JaevrVDxp
3Lg7rrmWulsqgoSn8RcNhD+0+FiNPzzbTxNzLO2xV9uFialflwgftEbxFwqzMnfxQ6CgaG66lJS6
IfrFW9b+IAb78ZMducd+tw+0PFYUCt6ywTvA9AyLkhhcFwcMBMuEGjM2Rk4PnEAHcol+RSvX/2xl
/OudOD/1TfAXbbKu5dPTKva9Fs5vfqcXD8RYYkP2CimEwARTJiv7IKl+rkW/eABdLr0/LE0DxZ1H
DUNErvHj1wfXjnIVy/mN0QFEt5j1gvWIULLT4Jmhdy5zUqbpG2F+WIXEkCmIWUAVO+cFK1B8dLAr
udVYHRLpdaD7GfEzRTdualjTQdfAr0DH4ebvtzHt56LrY7oYpuvSRHR0/YMW/t1LG3oMUhW8HjdJ
RvMk8QJ0YtsbRa03BeyVpFt2ea77kTPTfepxlX1xUmdFYXZQ2E9+8SxyhH4eQQM/LwtVBM6LH9KJ
756lHzxg2rkrNnFtBGivN/34iAmj06grehLrCQVa8qwgzaikFdBtOEW/Wth/tr16JoFermPAcPpZ
UWh4XTGKuWASsWLD1N4O5biJw+YcDdG+Wk6o+O8ALB48q7wpwvykRIelUVBa4yYdRpIEHlRu9OUX
4/JnU5sems4Bi90V4ogfZ1atFGk1GtjM5BbKt2jcN12016sGpTopPE0dVFp51Gd7FbLgxqK+mIn9
C33Any7u757hQ7T03bsBmm0xSGRkdF0cKsgiOqOCAfJTK4rdMPe3hi1I06qPfXpViuFXu9pvUtKf
JgcVEubtnCO6SzH44yCEaGSEN3CzrCZvU0CobbCeI80Q9d1JmYyjTRrk0OTr0uy2+cx1IM038SIC
MRmneu62PR0Dz8k+x6MWhM1DPJl7s8HzSMdFcQFsugBKbnoBnYniyfa+Ieb2bafboroODNwu5H+y
kmZrx/mmm3FOWrRTkWDti0+eO5sbj21fM5Sdu9xPhN5bqdhXmgLWmO96gTcfZR7weL5R0cH1Q7rT
3Gw3ODHUS4sKzd0XsK0b1ziYS3SHncO+dKD9ZHogPwuQadNgmVYLGT8WnqY+30FL2uFKGNAH3Rhm
6Dd6SEQQNi2tGkhKdafmuxbWku0+hEvoz1DcnRDes+zOcQvMM0JZNROOf7cd2q2nUnOZXN+9+j62
uVIOit85+tFCU2RDEZmVb4PZrPkTB03LdwkYgantNVcEQB0IGoyNHKsoOmndk5p+rexsl4/JxQZh
Mvn1ygKNh7aUCoSRujnaBvpyI7Wh/jJ1BrmL8UpbeC/6C1xnn3hWbMhPZFFoY7LWGXxc9nx6VetW
PM3TTRO9SEAxT7UgmfOdoz/2olkTCrcJE2g6SC/NBa48XLmso32CoTCU3rHD3Xcm4NPAizzi2E6h
9E8Yx6o50bpi40YjDiLwz6wES0tzk5c9Arv8czjeeCqFRE6wjgMq8zSPe03U57Q0N91YrD326BCI
y65qEEY9sKXGlnbNGObrRj4Le3tvQzxmVMHakWHFq1yarVj6iit5POTrAYNpOLarIv+aJtUu3juf
qqmjK1XeAHHSmWuvmu5wyxUBHa7jTVVap1ClK6y12HCh2lVxQqQSWUi7Ksm5zO3nSRWQHO0tdgFr
44tFcpHjR9Gz1sd86fswxjEe9CE0ULqRP1vArs9g8FuawNN9OOS9Fghc5QdKQdIsYJeftaZYhzPT
Wzs6A8nHCUgVXse5DBRiYitTUJdgR3e2fXX12hfVgycw7mnB4wqOwhgv9hSjGykB6FY6lEF4UaDO
YNkfh6GDaUw53xVEe4xVy8Bda7zIJ6ZKQ40twS3NyfeuHu1Efa1yko56skzwg3fs+2Z8thwdvzzp
NYJMgA5a2nBnQJVSYJQZYe8zeQCW+uh3ReUbVIldlEAN04KOqJDEgbjWFavBWIg0fq5nDDC3OE+v
ohkr2dZbN5bukz4GEANSBHfiwwnwsXXxbu6MQzaFAcmkK3V4bQwZrzetaM/qvtm4yHapOExebGSR
5QYMS6scFmDpUIbXA2DinZX58k0KJkuYHSpWofRYN7DHqnk/ekvCWj3SzSrWzlL6aqIzzU95NTHy
zsYjHjWNjCAcRaAtBhcm+KO0RWpl36ZfGzoTC38g07Ggdb9WAJ3G8pVyeWZUQxffGeOF+YAF42OH
mBm0fV0THVXoYmVoDQEFzqaPkMmKW7UDDWOsw203pL6eYL7aUQtU5aYPv2jEGmbUl5FmbJGQ7zzJ
muPBJns85DSQBAyOIS23EyZAVlui0e0Db0j8BH5sMzib2Gb8psMIaSMc+arGRBqFtlHFsjbmdzXF
e75HkUjTfWBHU7oFg810Z+Feo7YHPKK3YtHRc5lIHcqNo0L0w+dsRpsTsX+0HRQ/GuwZGRilO4BO
0wih8x5VA5loIzGs0doiEbwhnzvF85+WEaj5TVQ6+wLxLfwSwOHz0KuEXl1bgSNscx+bn6zwwcEk
Q4tKAl5NYvgKwrzVjRMaGMz3foY/MWZgjwseVqPx5lmIKr0gzl36xs6pTDBGDJQmvpsWJbAma0uS
x5outWwaksBdbntWjduUNzgW+sUEUxD3pwoukvDWdPzopuiBKYq9CXxXkWvkxn4BWxF8ZWNXqNLJ
fxhngslNdWfVlW8uMRa4OY5SbFZ1tu2E4ieZussyY12p+ANWUoJQrpB5WCFzBHfcenoU4VNgp+gK
+PZ+De+2hbZoL4+ziNa2ke+7kYYAbJ6eFGIvx9hVv9JzGWJp9Yvawkz9Iq78FmvBGpEEoSFB2U4B
V5O1l16MSnAghTQDtxARyU/UnvIWAXjabwn52IlC2elltlmgBcWSyZnoBz0Md9qC2m2GDqwHlX6q
2YqA6bc6MUFjoj5U2Ei1TGJ7mR4U/P91lL6DvTGy0F8izuhMO0ZquI+No9U4OKWpAf6wR8UKd8No
HJrGvGmlsf6YbeXOtdTOnrjwQB7DgE+HbDA2JgBkhvsrB5o8lekQH7UC5RWDThLE0cXZsyi14wDM
UoTWpm/MfaOluzo2D6PTbBWNh8rBdlTjkC/N1oi7bSVq7O84bXQenMpCoyKQ/05AUpcnhsqTyz2S
iOQNbpc7U/r2LdQ/3HK5W3788V7sybc5wdzcJboWyIOoUPWj3asIc/KNPHBKRyNsXAQZGh8XvydE
Lq4vqyWKKPyFN4hX3GJb10+5AR1enlLV8jC4ys60OJ50ZSerm3EQQa2cOte4KTLtVL90lUKothb0
gK6K0WynDs1LjXeygW69UwN3Vvxq1Df2wBHoKr7r3QDQBGVl7SETBInl3Wadd9sPzm3fKZCZ6M3H
L2pFQUShJTA0JV5Wtfe6rp1kaFTZpzu3YtDN9DIn3K5HrHHS6GKPxlH+c6wZNFnQ95jeFarAKfb2
MKixq7QOUdPSTVaPmDFSOBo3TsPJ3FQHCCNJr2A5QKyVNb2kWITCxj/nItoPang7TV9FZV5ICPfx
I3dJE20i42gk2ikcuu0H7MMzySJJc+utSpsjzOanbnD2+qSwKh8Umjxw0EVafjJB6m2FiOgov0gB
n23hMa+1W5dkFpt5Gy0kdnmVX47WeWjda+mWV0l9njuoLqF7HZxsR1UZ6LVJAKIB+CHjW5CozeFu
ws4qYbnOiKEMyzmBqK652J0Gc3gQjfYEiBGtNNqZq6ZoKAvxFgSdqKlP1TC81mW6k4UfiAV88964
YeLFRE2syxC6EgewDcIlNMqWljGvn/SEvSCh7ZUN32IqXy3pDzS8t1hYRnujQjGlo+CLjGzYgp/d
dGOi7KZ8dDaZhYs3ib42Jp1gXEcUT/f2oN0Ugg8PzKU8xGr4blTUoIr6xG1wH9OiJkfAD73wFgvc
b9y/jxgkfOk076SLKUgmqP/NdG7j6UWz2/s2nR4yKjO8uEoaQOazUqYwHG+TRfXjWf1SKMvLGDX3
pqk8ew5zmu1Al0hZPp7Kan7oipzjl7qcI0M6JWN2toy0ymfzBBL4xQgL9Oe2+6nDt5vT7lQ58Kj1
6WXmw/GVHl5qVXsIGUvsLghteU8McQf972x2R8ddXvREfco0+zzE1b1a148iY+FVxql09YOTvCVw
7JZwfjBU7i6OfuDajT0rLZkWZzyTRr+Rp5coLD6pKm/S6Z+NZnmwG+hGY5F+ntXPZoWBF/tNiw86
G1Rm3pRo3uT6RPS504aHjmXIuOIRwT7UcPto1MC20gvpNj4ewRzu3KSYUJ1uHLrcOahCC+omfsko
uGD+83bgKp+sMt5XTFMvhDXeNBz+YnmC4XOcXTBfm3lsGMdcUW9cCPetqt7QMdpKIYTcq+WXKxOD
y2x462HMUw72fmDF9rL209LABAKxmCx4+/kAOmt7hskZ+SPN8CmfaH9hPvqi14cWYY+DAbynPNmh
9PsJtPrFnCZ6aoJsz+YYJtmWuKr8Ynf55wnVJtrOJS52GgTEIqQym4lNQiscvcUi8s3uHVraepyw
1ieYJhR4zqwZIo4auqURJFUrvoxVupNbSDjHGfqEliOb5U/D0I02w6QDBjO0qAkmey83QKVEwMcn
2SSL6NwN5SYVLV+kTjyFIaWpm7ESQffcOxx2hnGATOUboXGQW3eeo3diyUT60c0t2n/cERJrP6Tg
alwr5A1KHkISSYJfzTWPSxp/xfcJKTMFXpJBRCC9kHO0UfSbJe+3faL48jjEMnld9i0K3GLj1c1W
X8wbEqquJCSvujH0B03slbTZWhhf6kPlg6QGluLHxhJUqnc7ld7eocZvFW5ZHM+ecSHs8VyiBDGw
hLUpWl0z2dVdu03tIojIWrRa9qsq37mOGiBZ2YWqeUY/tDkMtX4Ye9rsC6WxpQYCzN81aF7yKFqd
7pTlPJbv8uIqT1BBdk6Td1sclU4DdypXhrha/ujwj/zhhtspsjQSnTDGLrl1cs3DR3GTTWpQVcpV
j5v7ZsIouiSGILx6S3HJZro6JWpexb23a+uw4Ilslt1WGkutCC7Y6w4SEC+kfS+qmEkWnuxi59Kn
jqpH+UgWE8ppOJg5QUwt/Zwj88hjUF+qrUnXCDjkr1zjezTHXJFxIuVVl9jdoZUsuSUvDqNkBqKO
g7oFINRCPybFSL5aCUgQYIFzK4kCDTfI7LcbpsVsklf6siogdbLXNeEONvnHzwi8aLEK2+tusx11
Z287xo2SwogavXVBXqKsPUQHUA1CIJszgoMEwg7N1XYrR1lLteMMV4aFup1zqMx0xGf9gEPwbZoZ
p0rn6LaVXU8/tisewVf2WmUcm1onx4YqxzJuagss02HpejoGuPZ+fGOGUSL5QkckZxs3eUUp01Ap
sFaw1Do6qbs3Zt6SxHT4RTasQo7DXsXLZdo4iXI3p9klseYXOYu0IeflWXs8yTbyidAM+RMGfHG9
0RdoxO+Vm0gey2Y099ggbKI2lrfJcDE2Hv6MaXrbkeMohzDmeidXU8KbImWEizpsm6LZRgBHiuQy
ElvUAfrI40SFQSZXYG6xGmpSYqhaHXrscmHLBa6Rz9aEgEKsPBEZh7nLQYD0j9/xUcmCewzc8bLw
XC35yYzUQC7EpiTChghmHAz35Hu8yH/H8iAyyTw4mJwazl2Ch3MbWdziLN/LiSNpeDI+ST6hHIdW
wIUL9YOcS1zbOT7ID+LbmHb1qbCYWxKSU7DkkKiV2H4gk/+R5vYvhTg/RONey5z//Q/5m79wjjbs
qN2H6uRf//SXv+iHP9T+z49fQrts89q9/vAPMMHjbr7035r5/lvbZ799wP/9yX/3P/7j27/THNdV
MNq/bo7f8Qxd+Y/7+MuPwlv5p35viFt0vTUZc6sbMu3Wop3we0Pc+ScKWsQ0QOEIdfDv+1dDHFkP
9jQm+6SNqsWWHImW4yL67//SHHrlSLo8ulIqhmoIS/4TWY+GROkHMN7WXMj36MUwCXRpzf/UTyni
QQwZ0jju1Q7UJpJN6dkQWnYoXCIS63qvsW6tsnqQaB3lNDXKfMvXXCmz6betwCmk3htZtYOkuW8x
918JM/lm9+Gp7u/zmTDvkEXKuuFyttKrdh+6TjAM/WEubRwPSLPMCwDYYS1MbMnqams2KnZ3Qd9W
p0glp1eAhzo+RJY7ExNyuPjbcgTCwGF6wcc5s4pdhStDWzcHNnpswNpA4GyjW2Cxdnln6+nJHjnJ
kbmFZEPgI7gaLY0gEUwRIvfs9AhcihLFjHdnjuFdGo+33XJjd65EX09jlFwVkd0Nrr0vUlYtpCTK
40Ab/dy0uJMneCQjW4ywzSBUuO+nrXexe+zKkEroaPc7khGQtaTFXZOBBClQhjOC4qvdOJQP05y8
knQSGPgqFE52yidCyfTuwMs/FXnPCYlAVBlvzfsxms49ruSkXe4KgfC5HA59XP22zv+y7Wz8TI+g
O+TiAEvHGyqGRrvoR/B9rEwNRkSc+3O8t3iV8G1WiwXO1hsBrhp+WImNpXarlh/xBHIbpERtda+r
7Xrg2TMjDVQNnQA/ji3zzo1I7a2/6u4l1Mj4ndt1jOtUS6YGKe5QfJ1NQZpYR/7Kd6vw7rduwT+K
Pr8rY1Qh//1f8jG/7yG4sA95fpJWLU03Ebf/+DWWEfEO6ibhD4RRULRZhENn9L6Ll0nYp5GW6IL1
8+rvP/TnvuDPHyp7Tt91TnpvWmISR4Rfd9V9bz5PtNpreYNyMS36+4/6Q/NXfhbfkL6P3Av+YGDV
9UZM4lksAADqdAWNdROOezhVmx4uS21J+buSvNfVs60rb3//2Yj7/zC4yBOlrJDtR/J4fvyedlSp
5VLlCi5JyoFDLsrUQ1r6nRoFH32YLDsuFRQQwSU5BvSizrVqbw1/9rFpNb/3ktsGHnWp1Ndcfyvr
/hTFl1hpTrk73f39s/6h68k4IY30TPgbmkwH/6lVbZeD5lVJrHDJKE/Q39BeWNsk0S+L5V6jCfZ9
1jywKRGW5x6d1nvWZvcLWvWu8a7qlP5i6P78cVxOAQ87VV13fhq62MKRfinCcFMrFAam06IUjt+i
CVbJ3DyDCve4fwdh5tyGAs5glr+3FRWWyE8W2gYq4YdfjA9SyT++TTTkGJBJKzTVkUHt389ao0CB
tJhhLH0WqE4/VVZ9znIuufC9nzr9kcS1d1ok19KC0GinJM4iaU9t60L508IQhuYbMs9Kg5A884kM
mTJJP5lG8m7EGWUkZa3I0VCpi3ttXfNC65xqaFhbLQLv0cy+jYmxliVlp2VvUWJdNeFc3I4kx8p6
Kw38hfJTHVsXDFkDT7y5in1uIIEPyie15WpRVOtuWC6Y0Q884gwvuozqN8vAcsDQbnSQfysqzr1t
nxoneyuU6D1Pqr2n1Z+zKprxUCDpq2qkTv1B07WvljwddGWEO988W0t5mkPjshipAVUZyhXflVyE
cxraH9+lbKxLX8Jz70fzYjrisbcv05SdBLkCq3Ym2qVvj01hnSMEKLiErohbPfdm+i4ffexCEhD4
Zi0a/QmKrsf2T8vK7rlS5vrXdvTogGoXKYzXCs65iNdT1m/LNK3s0jk7rbUlAuptKFEJWDUyACsL
P4+LfoMKRF9DR+VaGVrgt+bFrdMtqnaEkTMIweA6e7epn1x3InO2H9ZxVqyX1LraiXfpouhNmbvn
EPs+n5FYJQkMLbNBuhG3zIqKLuyMEsgwSmILWFDzSCNET8wbLRVfSxT7XO3f4xqnT93ZmjVI64hp
xrg4+yk1L31uHfWqvk1nONYKB2bagWLry64bupfKS2lhipPTVST+ibXbz/EaAKPiVtN3/qwQUlBx
pY1NkfklGv1xSJEQcQdeyLybu1el7HQs1exzbVAhLJb9WQ25KmMxRryg5/72rC5hnUNZb7sOEvHc
0ffB0OuUO5+FaZHQF+Fllg4Gygrq9Xqsb9GqmpF41NF9rIo6f7Mz5zwN7rmc85NRO7dt9k4WFh4h
OpRr6HNwpcuL4kT7ufZucxklh6QX6ljTrYEJ9g4zWGdppNKehBZ3iywUXEfUnrFaNAwa5goDLFzb
TcUGpkHhGgNFUT/iQMpLHvPp5DnjfiItYEUewaVK849VMY5fCKv/ym9clSXrxWmfK0/Mq8rwrsPY
U53M94BsvEEseNeTsF6wtF1F3NHlmgqd4pR0Dm02M2XwyeBYyTSg3gv9LOFa2mXzhsTWaUWY11s/
3XshVhaVqWBLxbc224VfKSeiSsOzUmziBKVNBJFK48bwDvaQvnZG/bnEQ38zt9LX/kEQ4Oc7LVug
3GtnKrlRZG+zKd5zzwLDdft7zVHu5Bqri+zdjZ0ztfQ+G/O3EbIz3ytag2MwCZyvYcmCw7rdlRqF
vaLSdQmLk3xGVGas7cFaC614MVEINNr8zUqMC8fFdYi8c+vSknap5dg61FriaYwEbnDYsocEdKyM
JrmTrjTUfczkjGg/b/pM+hVZM/KnYTU+mgI4u0x4LLa4KHvXURsqjntvFVZFmWlHvz1aE2ZvxmDc
QmI7hmisViRQYDTXOyTX9s9yTwmxfMGpED1DB8ezzc6LaVzqOntXm+wka149cvYfAz5kCnT5ZtwT
XnRQ2R0U+uJFP/L446Wcllfctjg2CvpDFfds5Wr1Fh5szl61nbOrFG+KB5pUz4/qwuuTJXVY2fsp
5J0ZuXNHoEga5odUjIAHbPVqkr579nTTN7bCaGodARlkLS3JPbpCLvCMhpvM9c5hkWv1XaKPX1Sv
R97XGTrLVh3WI6V0JTBzmQEH5IspDec0JedUnjSV7rFiXUbEiS9V2RymJacObgIY7KwRJrBqxaBo
GodJSat2BhAsNV5Yb9fPGNwhiqCtiyDiXbPaB6/pboDW15GK9pVTlfzddZIV5xp1umyJTa7NyaPg
qePknEGxpx+SBCOPWNy2XlyRq6VdakKA2kS7HULzHA+MgpLQma6r/FR0+VtshujiBbkF7rVqDoWT
HNW+fg4rfkYOV6JmvkH0TQnDYB6MaJXqNfZNV/DYK9jMM343qP5QErHHwmvJ03drYB1kC7+6sc+o
qW7UV/l3NSYsVU8UaHGTaGevTQXFOHvTEOVf6vrcd+ZFjp10JZLf1B2Ua95bF/micUhhMvTdTdIf
3ei56nEUs9Sjhh2XNshRlduGa5OM2D2TVDKhIBWwMwvvrM3G5eMJdVu8eYIhmh3+gBrnb+GSgmxw
MmJZZirVs6KMuq8PrCb95CIeGhIDO4Cx1iFhGF/rfD6ENo130srZez0SKXLrYWj7T2Xbdlz7WJoz
WVG97d1iM4Y9EildSozujPMY6d+zKqK3wtAuIl9o2ms2NAH32sS1tGqWQcHKtSeCBfXHSv4HQ5Tv
U2K8qI9JFW5aV3twTOdKju3z0r86U3yUR7cst8SI0hGQb9Vl7l4e9EmuX2QzRv58jdO05YpLRcZQ
MVb3k60duZlRV9gPHOkIaIFVi/Z5LMxLeqmblBOSP16XPHNtMUEzb7qrE0SEzqoRTNQKAeN6ac/y
rkoGBgltpmCXl7rystbuCYtY5bbCxl4Titb/H/bOazluJE3btzI3gA54c1q+ilUki6QokicIlkQm
vEfCXP0+ydnZkdg9UvS/J3vwR3SEoilTKCDx2ddQCCKQB2YNebaNrtXd2rcxiopbQCx4qRbMCQXu
yCNMbjQ3NEBMlfliC54PLf7KHrR7B52jlUST0BfxobWji6PBnR9IHexK1zBrn4aMV01W2UVV50mi
vaWzd2UGHFH+9EfoDwDq5DoPx302CtK7KutzyYFydGMd51EKXYbFrzYc0ctkVz3jfM1NGCP7HFSk
Sd9b2thLqYFA40UXafVP5aCdE3HGPD7hDlCFeC53IFLlox9xcVZuX89QuYqT5TGHMKg6P/KRVhGn
Nf9hjIOHWNffA1S+s6JA1IJsUwNe0kbzHFabknUTZSqKXwaHRmXdqOKxaDyRMGc4mYiXequ1Iw7h
2gM8oHeAKNedQP6hgdM7KINCB1ckoBrqazbpt7nw3lpIS7h+UOeWDDMXOXaFmH5DDTcApviND+gV
wEeoCFyN252RAHzXhxDkhM0cv7L3QDmQRsd3MO1YqsXxexaEbyPsyGLwHwXFGViNrZ8l71VDMYAT
Y4XzDWtVz4fCzzlq/ZEJunnOMJACHe1ma5OpRc2KpbHgnfXikg2oXmf2dhyDLe/caxhQkukmr3KI
Jui6rc6zAGjAsiujDAnYboaTA5bIBATm3BixcYsWEGlTSLEOvWz9cWSNjgvJGMxbGUITLgphGyc5
Y/eTTwm8+2pooYJB4JI24tI1f9aOnDuBF+jQoGyAt853r7G1lVdg8ObAFGV/ilRIBfS7mYaG+kBs
s0Z7zfEx2Ojx0U7pKCw/B8pWOE8mQgjCo4LNQvDMecyNiHZN3jxFcXLp9C9u21ybI/pooc4YNmOs
3c3suUTJfj7H5tcOIUJZoXN2gAmvnZIiJ65BhpVQAyNbFThBs4kTjnsw4QNciY5bG4ht4xoHtw38
jSvCK3M0rUUSV0CXeGNjw3CuXI25fjnb27nSWbEyHumIasjEoa1mMDZKmoMxcC9KdeQAe40LHTJ2
Db3aAmy/MlwPU+kuubJz61xO2PzVKh2iPwPpGiE3fQxL3CqBzMuEs8KmZmWYGLc1oW4xLW+v/SzX
V74s7jQYzgcwATMgFvfeaZxX+DjQJY28XRlh9oCSCvMZifJcEoYHRNGGla8j6Fhmkp+PNaz3GstM
E+u9ZVNHgFk1f9waqFfqDL4TuDNw45xn7MCmPXj+EokVehoGW6dsCC4TblcLOYSvQUu2M6KelUKb
30r0SbyeytbKlh+/M1My4GrPbCK111nLV/34MfPQaGk224l1eVF3NwlbBQ4m71wssy9Umg+pa5wt
EDCLrHBibB9QFWGZI+2zi3D1sumJXUh7HLwSNEPv9S0IRvt1ROl7IVwmeczjYyW0kAqVY2V4ngoX
yWEaBlyz2tUxNAbcXg30Al3/zSlZBOYRCoDSHcGWZBfVvtUUjwu3IiMjt6yD5aPOs2hoO1Yzphfe
VAiqfXRvzKDOHORrfrD64PCGY/hMg3LCHZhvlcv3wUGJhFCmDNAMpHnStECJkEbPZ6faJRe16Esb
KpFOHJGwe2qp+6X0D6HRPrUOl6GygToxtRV/7fSd5yQXVdpqprnNsvLgq0azHW5Uc6HGFVMuEFgj
ms+czVmFgb6I3sc2fZca30JlwEEgq2hh5LoYRLh0OvDWWpFcEDN8tGzlzgSUJtpV57yMVm1df3cj
f2tF57jMv8WatgSAs5mSCsfVatsxoZXVzOAYHhDGe7402RSF3/TOfwBdxoq1OAjsyxctQ7hCJyQO
L31l3hqYFiWQhLww2ZUdLtcxCLHG2hdQYtNJYzg3k3TaMaKVafPtrGPT2kpMHaVOoI3JtGxsRBBQ
XUPSXvQxbQ57xHOneeRzEJoaiM16+AoqjX2pXt/Jflj1evaFmTDBcVKE7VWtYyU5jWoJw5MO8/u8
EMe+kK+94e4cY9OK/CuJdW+m8h7ALOTo+mGMwoOFlAPhd4lBE5eIBkHY698jycStqZ2lOVCo4nja
Ib247KvqW1EpBcOUIivVHnxJKjEZli5CXk3Wk7dNGF0yyTuQCoj/jXcQ1bgyBtqvnoSHYBYra/Jk
2sRKwSpfZOG48+r+vur13ccZ1EM+C2eep8lNL2IKgd01KtRTY5hVeA6lsW+Ct3gSj7+ZHH1eGzBX
g8SHtp8OixM/FzUl/GHaaeVsJooRnkk1IPXd6wPAYO1BDQDqSO7DrqMgtzHkQPGu2Q0xRPI5Bm2R
jPQ4GlT5313On67H1Vlj6A4Wn3AFMUj7+XpG5C57RimkHU/eJKWxYm3eRYdYQnaNnPUuEfqNNmtY
V9YHwLeHEkRrz+Ah55UzmDPMBx+LmRikCKgCEwhr4RPfSoNIUK81mjKbUj+xo63T6ndDq23bmUCf
t97XFGsy1amZvTj6iNl0Of6QYD2n+lj09QZejIuAk4u+B3ScuQUKlyWwtNA5RKxei3ndXvwM12yf
RXh3o6riIWHtDEcx7PRvWjxd11NzrwfJvhcO1A2MwDT29ux2A6CKDdEtXDalftVPYtU7UNLqERyU
xsiCJWVh9kvewU2Cb5rXlzSD7lFPw41pymWf9thlYIWorocdsZXFl17UhFWAhYO7UmaglRMd0l67
ilpV5DI5KH2GQoA4r5L8KVVyA6RSEl4J1mVsD97o3860eJhN7C3KP6tg9sMuwcCDeogZlVnwciom
J05iX2dEwzqKL9Jw7uts2sRhgdgSbmqLORw2SlOl7dKbhldUz4FmdzZQ4q4kAfCFDsJy7oUDA8BF
KtrmvaqDYBtM9luAFGptA6RsppPUFiLB/h01TANjS3pYGJMZ0X20j5MhjmmiweewTr1mHn59IP+0
gXB10zBN+K4wx/6slldWHrOW2NdWSL9pa5nlyHEb7t6LnoWTfE0qyjQVln/9oWwIP09z+Vh4ah4f
rdR5rU8DZhPGIIpinKZClRil8g9lsxdfmxGd2cfAOZuo9xysP+mgl8q3uVOWp4zsaGogke7VbBJz
aIiNlJUSjT/kPnZTqMgT5BRn6J5UQ94n8mvNv2KoafDHiGJgkKDegtyUJ8O9TFZ6SYGuqAlnMwYP
udc8ycLfT7FcpVH7FJA7U0ntlXs5OOdgX1e06kG0gClFarLqp362z2pSM/oqjTGIEhW9pBrPWKqb
UT1or5JaGconSSfsNkyI4M2kc3CjRlpQEa5Vh6e+o8YWbqaoVoPaHpklu/jeMh1jxkLqyIE+tlI+
FRToHqK7YCdX01g/TSBD8QTH/CF8KIvyifH7kzrbueWjT7+u0/hixvVTp+lnyb8JfIDz5z0MLOdQ
JnXN6qll9guVKyChAevjr3/EDCAeKAHRu3lqkTbixglM9v2j5SYL45+kJ8tU1UUCe1FcpZH469bI
zMagx6mLdR2rEtpA4Or2eRJkNk0H0eOxgcuCm8Aw821l6XuhU7ppHSUsxrso06RUOPpEozi5yAC6
3VEG4hwW5QEhWUrYpHmEnHGVyqwFoZReGjZ5k6R0E9qbmohYfFM1uhRl9QQ9aFG7DOxKZqpFBmbd
jsGzOXzRwJdIYFySoP0aUZD8M8r/LRjC/wZg8BMoYftWXr/mb+1nrML/SRQC7/F/RiHcv7IF/cdV
3HXtP/ri+z+u32Tc/kjQZzr8bzyC8gwMbBNlXfLkDyKjrvkHVDyWUmZgK+K++q1/0fO9P2wDXUW1
Ew5saNAk13+jEfTAZg35L1a//3fQCDCF/xTAXCAIVBbsF2mrPqfxSYraHCGXsrA1b4UJdHyAGJC/
sPGoNMY2PY0MzPYELopbfwHv1WC3y/8E9h26dugSgeak2tQLxDvQ3nYG6m+0pdD3955VzToJRGqq
EhjdsQq1pdCqRRJtpe3ycsCrx3hUBx8vGhqxWIJdfbCHa+ChKz1+EDk+M/l7+Rq22Gsit6x3MIdS
Z115z4aOQ5y2DHGf12W+FiGoZ91ZTYDETBzXrNqAsvDVuR7M+7RymSoz+fWBUggUBNnYAhUzGLx9
lYDVmjs9vzSSIY7S3QbdSYxlMvrAcmwlIsFwod77qdgCFlmbqLIAMKFVhXINtnGqxcpNXaDgDJNa
wEQjIAjym1kDIOS25b2NlRHf3qDh9dt9QiE8R0hcAjGK0QK7NM5LOOWEg2PDp4uTwSDKlBgcPPVg
QxG66bsXGd10bn2XzmJrC3kloG4VvVinEr2lLD0i2Lg1ExDuzivWKi1g9M7ulrTZu6x1l7kPjI4K
HnGe7YDCSmSh4CebG0Of6ScQkxvQi2mHK79t9nEL0EsyuC+CmTbZEnfh2DIuQEWwpHR2EE1or2qk
Ducxvpu75iZRUqhFVKz8VtxJlALUPShlv6/N7NiE4cnLmbo3N+0otgLMugJ1ejQvZu8sPdlCBQnu
1S2dKBgn75hU9vFOXeycd0jL91dAMTbwgnfCDe5aD9FnLqOS81bd+iIyt9PwnAz21o20bWdNrOS5
IwFPrA6OlZXhrfKC/8JNP1sHA7d53VomOlBSvvWUzNelheYreDCYuscUDyjQuke0gk+Wi8oRmMPZ
uvEgDth98pI4/XpsAbkhrmOHFLlBd5UyDokYVoz+tPWikHa33zRwVJi6U8hl2M1ErOjhDY14NtWs
6eZxq9cJ2gWAWgqwddp7LMetcM2th6Q5/8TOB9KYMK85DdCRh45Oqfked3Kp56B0wxUPZV/q8amY
9V0+5w9pjfQu+pE+peaUPGvp1UBaMP2XrnY2eRatrfELgjorrXspMzqzOuHgCfuUUPr10rl3Tbl3
JDy8cO+3wVU3B3daSP+v02GaO3du9xQ8pzH2OEShu2Dv+9S3OEK5+SIpLa464HIQmuB9CulUjeaL
Ur7UQV6Xjvvq2F+t0VipH6WluHILiBXFzHUZqzZF/gh8c/TU629GV7IdEEvdwcWok9uRItnu32Yz
3deOSVEfIePWLz1nwvUEgVlh0imQy1lFNtbXBrnIqRpRQYyWSYSoov+WDOcugQPyLmcAzQza428O
dJQRdUYkaZMW/Cd1cUxByGI71L8W1SnDiMZH4bO3HsroNEerHHfEsCu3uY/Njv7FGu4i8wYIyDaw
3+piHVDoW0l66ppoNUT9diAlt6WxTHgOcqsDqk6zdC+Rc5NaTVdRHBxFMSFQ1Q1KVDPiENkZaPbC
lS99RFgyu104XXT8UFq1o9IvLtR2M0n3SdMvAgkdifYdp4InMc5X3jgRLONl0PvbaNpWBhZg47ge
XKCUEu/KCcf1qN8xEVg3BOyRQnwgpNnMFo0sx8JO4k3Op1T5SVrWjrEF685g06rdPjzYBvsZw093
qDatc9mtB5Qp4/xJ7weGroS7BnMi/hrCaEehz1cyjhHSuoAK+Q2myLBV8fwTqkihXWygqiQ7F/id
+XOLaQqQElY88j4l+c4ZsFRvtC92zgQtL25j5qXaEK1HEyYOD7eQsBQRb/ULGGgl1mMAdmObLdbU
7bvG2bn8vIJajy7V0bSLRYhSneezz3TtU6z3iGG9VCbyt/7dFInHOJ5XMZZOmSSZzS5aWDTeSIa5
PcnLiCDv0eYx1dM07A2MBNwq/n8oys06V5EQnYgggy22JtzICIhoPfc3dYwSpy7uqCE3ls5V+O4p
mfuN1CBBR+7SKIJDKe5To79SeaMaNBB96MyB4Pq4QLXQ9iD3GFufQDfN6VGXKAkQC3vWbx2Br8QY
LNbFFhjYQeZPtStOPtuB3CJ5+Xd+lUF81o56pp3RDKMdQBEqOJGHjyrYhiBFWmmgS5rtVCBrWwJW
S9D2CHZtfCj4x1Ww68p+Ocr00UTLz4Sn57kHV9fOqG/dJfpwbczeF7xHt+0AbqJn9RrlO9mnZ7Lq
UUntyZF4Pm7KDuZlle10k/jALAuVhIOAC9UCZDZkeZskPEqY/wr+PUgEJblWGz8qkih2Aofcwo4x
3E6WzWKD6VYBZSErb7uqvG2JfAYcZZgr14J4/lHp/f+S+HduOMpu8ncl8bH/Fr/+VAirv/UvYK7+
h0+ty6k2AMqzi6IU/Rcw1/hDacoHugE2VlfKP/8uhe0/gEnZSmjfMSl7FZ7qX6Wwhd6+j96+iUxV
YOCw+HdK4T8LMRBnfIaBBhWF5RrqGn4csA1m53pDgobIPDgrPQVCmjyV8g46EzIhLEgdbLYMytRZ
/80s7XMJjjDWTx+sJm0/TPZCCOtgC9UHBzc2s4qOMKF9gcq1/OGJ/AVI0zVVwPwxoPJJQRB46hsS
Tvnv509KRidmOs4n9UohyvHvNJMZmyUeK2hSnUlhZSk1EO2+qopbQt2d7/YgDEhjWcHurDhWRrfX
NGr4QZ9g12bvIbqQsGZYtzA0pdCWHmvDKrirJ0h7khW6jeHFvDQyHcMtuXEbVDzT/sZhq1po2dEc
k0ML6F40M3582mMto6cidxbWGG/JjdKBahMvUVva+qb4WhUz3IvkufGo1qpp6ygTEaZXopXXvYla
RWKeWEgcJcIGgVJ/CNur0tMe06C/Gk2qPLhXyrQ1CeydnlKShdOqobZq8BQphuDOHdrjBAwiorxL
LPvQl9lZkf6mjB4GDevaIuLjunfttPNKOOExQfBQRX6YbPct8TdqglUjYCMU6ECYmJdM6eVt7Yn5
kNUaSXWX+CxJ4B/oLVwFP7hLoTgpMkVo2Du3keuq9M5PCJBnLgR5fdXDJRyYTkRKMQbtHyRHkRcQ
OzzI7WStKQNgbUS4hPFAFYEf9x9UXlI5KHHl2q/Q8cjXkiI1y2GvjUAIT52Bov+cYytGZHfNU15k
u9QUz4Oe7rZIF6yx6NyMA8Rw735iV5FQxtZ5fRPUiEWU5VFxaW0GocPsH6UPoSxMt5DpajgnWicW
BZzkOXSvkpqCMX1lN/6eWtGzVlx1abVv7ebVRDEM6Yaj8Fjnx9E2ibRjEViHwtGOsXAOKfeOxVLA
ftFjqN5qyRlI5FLdqRIKfklmHCoSASz2miqbnAvS72pCnzn3nGWPYG6ql7ehDY3RH1eRLVAaHdYQ
2TagmPbbKHEhm40sXof1IKJtYF6NoA0Ky1pKsSs5bSO5MMvcgy7thZOP13o5bOzE22WaWM91vOwg
QA5ZrkAhZ35lX9Xtq3a6hkaKHupeQwO0DWCzVd4iziDkuUstn67V37RDZ6nOLZCjq9IiGeeUNiWc
5SI8zh5v1iTXGVTbCCGWXledHeRx3gyja2/UkUvq5nUIMCbI4TNBsDVZl9SdfSCp78bxvg9JfOiw
4ix/doKZRofHkw+LaiADI4IUJeCTBoSrQnvndw/dPD55RrJwp/hZWkz59OYmx3pB/dEO6q6i3E0F
tzQ4lrNy4owe0BlHkoCXD+sqqp+t48HJN+I7rXd2Q+ocTNKujB26E++ejfTRa4d1OEzbmb4yza/d
yrilxvDllXrznDpaKxquQBI38NkbOkv8cu6RdT6molnG5bgcbUnrPKytOduVXAdggF2nvrxZbS1W
vwICYTFsKJSXKK6tk1icEGH+9vFs/WC9UdWVWWHdHukrPRPwqVGOHcUhwxepTpo9+9Jzo2U7DQfN
DPYUMA5ghmI7us5OfafJ6Pda3N50erdHhmdd94oprCNNP7AZavfW0O5TChUvKY5Dgzcr/MbS/zKY
8cavb31EKxCbiuSNak6zkvCKxEzIfSvx8I3F8Ozl95WA+20jKg5emPDgLOPhTBe2GsPkOTd5s5vQ
+9K22teupLoM5drFVEqFz6orX1uvuIlN71Q01skOvO+eLg51Je6q3PuS5t3ezstboYVfSazIT3CY
YsD5g3/tC/qtK0Ft69TJ0eqzbW3CyXL1laifnYTQwbxES7MrSE7InUCdG/m1EQ96Gtw5hHxroH3K
gwp1biVGH6HQZ0bvkX7UIBLOjbw0LkSGIgQ/mNuHOo3WLVFdL6pnu72OCCFqKdDGA+8kx79qXruw
volRd86g/DtKS124uzoMjnrY3gCW+CgBJZRGOuejKpCjboInmsCczaxNany3S8iq/Qi/XDtGROZZ
IZB77o6P+IfBt5F1cN8lLU4m+THLOIFRf2XE87UeU0anw6XzWmCnclPX9oabcT978E8H/Vij2azt
xIBdZ46TZKMhvYNUT4lbVh2if0N48cxT0NmA8bLbKh6utWLaqlMZ37BrOauSN9PSHeOB634obr3i
zbPQFYyQMkAQt/GGhfIHzc3qXgbw9mbuQ5WcJ1M7a4F/3zrRcfazO7NJgLlhYJY4J6ebLmyb82Yr
q/aiadN1OvhfSnSMFs2bEfT3bsHR5Zn02Uvd2KdaXPu2uZ2jFnUA0D1BdWNMzgkuLet9GiFW0yLY
yqza+zJD7QHwhNNdsL190VPN56kBwKlGshn8+LQdrzPAfyTxK7x9duE4byePboswFcNwDW6DtnyN
4Ud7Mdq5jI/S0N80POlJh1gp/S+OxxgtjtZ+N1814Zs7u9+pAL4HTryPxnprFDmVhPFcOKuib/Zz
AyMve8X9YuWV01aT3b62HBT/rZ2qTWqA7GXj3Q0eupBYC0854isPIyrOUjQrONmrGunmXjA5w9q1
L6MDK8htAKAjsYlu6bwdQ5q8WbIsY3ofZZi0xC8REhxNW2PRUr32CbiGSkGSUr96pqTJJrGxb0QC
tYYCSuZyHcftKv2mngNLwBtz4rC+hvTvwF0plqmp/1bz8R/ZfD8N2/83U/v/iwN5k7L/P3cfD32T
ttrHLH75Cjew1fZF+5YVP7Ui6p/471bEo9/wVasB5w9JPGbf/9OKeOYftm/Cz7B8F8FaJJP/pxUx
ceGkd0GE0HNUf6DUNv+7FeG3DB/7T1oRiC+YZv0dhuDnnSIiuQ71ueOxYOcaPo89Rr1JMtlyzDzH
xNqnxw8iA/llWvV97zLgnpz0hcHWo2uPe6Q4WyGuLAcVCdNEVwP+RFp5+x/u5l91Dp/6BnVFeNjj
PmrTQaCS+nPfgJzf1Jl4XG4CEIxuh1Wnr8lHb6ItAvn/zw77P3Li7M9dyj8/jVbPRykQDKjql37o
h+pAk003GHx/cEOoiLAuFcIkDgXbpG2RT2RV140dgrRIwtnI3EbCPscSM0V/GB/tIaf0dOwvQK0e
Ji1gqh2u5sZG8YhaWbYp/h1T/j63zCHraVNPAEOY7WjW19aBW+8S8TwA1ks8bJyFF8IJLJpvWo+A
gWMxaZrAbmV4TZty+ObIFY3KjYgAWyRW+Rsu1ee28J+3AWgFW2UWMx/qwD/cBlNmMpY1SFAUWOUi
EajzW3ry3nQ3Ydn9pjX8PGn7+Cykzhzdgt3GIv3TLY/CrpYjRy4skIZAviadLG2RR4KRYPshW//t
1yfqL3zkMLCCTmcx10U9/fORalIoi47OJ+pxdQpabUd1etvKKd1k+GMy8Qb4IFbs7VH/wIXItufp
Ko6ymyq3Y7DT8hSZ7SnXAb87MdKIw13dnCJRbkYx7vxs3e6YD+Koxrvx6wv/E32XW/XThRMffjyd
QxtMMlUAXSD+15E/POZa/J1CE2xhqGw7uxi2gbkv4Y0mNQSPSFZqBKcQxIzljaFc/L9ckApKPr52
6AB/ejnDOi91MEhiI0X5QKBAnEwu4lo7ILnyvaAUyDyABM00YsA3IgE/HVEc2dKQ3jW99vDri3H/
Ina5lmKzuhwmx/ksNV9OYwytGE0Lt66+eKYGBCg6BoVxmupMX3u2/Ip5DogZFutk1ThgMLlJ6c/B
n3dPKOyeei+8C7sjiokd+kkYoGUXXbefOrbxZseLH6LV0GXDsLeC/L7EPGwFnx+Yy1LZ4yX19EjT
hAcZgD6geLzGcwYq1Gm+j617zUrmAhzxQde6J8MsJSi09MW3srXo/eveS9/B2sNNxvqoN1+0wn00
Aw3sFAUPC08Ue3jmAbuPyaeiYONjJRgJ11PxtXJ1D9xL9N578tFtnG0XOU9+r9DfxG0wor+TxFWP
9Mc5jjqDFg2BZWJPZEGw+vkM1mEfz3oGJjee8pceUQNQSvOjaQJBkSbHTQHDO12bfhMljM9s5Y/P
hU5j64bHtM79RF33+h6TFyIDaEL8i5ovvUKHolsOWsHb0ZkepPKyywtk0ZLfHHPrL8KhRxxkE+F4
Nkf902fLeK7qwo4jMIROdtXiNdsnaO4o+o7TzPUCjbOTk/XZ3nD6ndc+eCieH8PxdeqDFo9p9G9M
5U43J+WxaoHsVU2KXaxdXeeJuUoQ07LGm2xcjfMMPjkhh2QJPY7W5jXGLvoNRV6t5Gi7NZ70iWjT
9dQ15SqQ06NjsCXpC9Bpv36ZDOvPb5Pi/HoUHYHr8szV7/+QAqK2GUz6YgpOAwVEZEwedPvU29Jm
bo8/jIUMSdfQxJMLLcWp7fXwIrVt7St34dnZ2+xyNRc+Ydw09wb1g+VdqhDJvH6s4DOk+W1jO9ta
z14+gJ1g4zYz/4c1XbIqvGZnWeJSp951PnTj3vI9OHzjrouCZGsqMW4E8XYRQLSgS9ETKU28I7SD
ZuuPWgsLkIGN6/UnfTZbdHrSM9LHh3qIvzdewHosxF+lQ+kPB/vwW4AO8zrtWh/tZkhlYIFXRhA/
OxH7asYqW6fw3jObkeWQgvsM4AuCGoyuqoEHKhMQBqOOAhdznDsQTteZANIXQyVaZJX90M7TOrSd
cU/ZxgqwKFMYSfMh0bVXa0zcNcIoMpjw3PPga0YTfzU3rZ2pzf6m6KODbrCTw7vTz+Wt12YvfR6i
3RTemgNVSepA9zEP9MphVW4sUA+dDOZlcRe1VroaqyzYjCNJIQoYVBWoIY68L43rPTQVA4fJGgF0
k+A0yP0J5upRDSjAoVHxQIDjhNYDYYTmmxPD+4TW3WVcZrnuty5NryYHiHWb6pfUDVHm9iNWS/ld
3qUXNUhwUpveHRyBxGMpca3zr0+mynE/xx+KXDAjvIjgUSmJfz6Xtm6HGYMqFtluAmpZMCx3a8yW
rTK9ECKesvA9TEZUyalX/u4nE3Ys5T9rUKwYn+1n/cDjoU2s4p0W9lJTnK2+PzY156D10Le0IZ56
9tYYyBS//mDzz7EPLimxFiq+44DW+TQ756ds5M02gIXzwVlGEFP24TvQ1muvKe2NY0SAKTJqDr0/
2U597rGd63MlFByNcmnPCAxq7ReztNdVN8MTrW+xxPpumvPjr6/U/osrVZAhAD22A+ZT/7xPYO0u
eW3gnpQEJkXEbzH5A9qPixRXAg8G8VPgxGsP7aUIsqAnwFyEvXadOc4D1RpsP5/SPtThGKAhlrXF
vcqxnsGp1HOinlvgsuNrb+ZQnzsrXJrReNKD8l6W8kQtgnlGLxSRsQRLs/TbNET3p/2iNoLeVCtO
bXDQEqCIyo0wyLOXX9+APxezyMQD87ToVzxSlvnz6Ww5AbUeOt4ah/d7xFSZE5EnTKWCCoo3O/76
0/78LnAuXNWr4S7MHufT3a4Q6ioDOWMZPJoXAtmVgjBmcXHfaOlaQQZdipARS7Jff+yfU8PPH/sp
Nej4X3Gjp2AdBaEG/pxxmBVlt77RyN99kgKvfXrd+SyaW4xI1OH/XG7AAx1bxOiCtYiAGTTds+bc
ORMOusW0gSCyj8Gd9vi0j9FsEHiT5wCJXWcYN6A303VkEOLCWuCcAnB51JjTiMJ4jrN8A2Toa4RH
yQDees6UiaEE06g7ZF+34bQwHZYmEXkC2ru1hPEoeuSpUSZ7nrVWwqlDpFAEXolZKqaZQTPfmHU8
L4UHJNSFsC4b474OfFYkGRTnUdi7FC2bDpkQppWislmI9KdZ+Buvt/ZjVGaY3Re3QtZo49VnM+v9
VamhehzE3tbr31PXdK6QkygWgb1NnLanCAqe9TrQcfowTGzCEEBXJWN6i3WxDdYEvlzgkRMdyMRl
BLZM2vl3eChxI9wlLfUAlwmMt2MsUVvTIxvZ0mADAQa2UsEqjnlzxI0sbvRJmcVGOFHqTgPsbW7d
FbZB+0wfgClihZb2k/5BG4ztBdsiRmC8hU1TvOQ2de5kIaUtiq9ZOj0WI0+hFlWCSCyaT7wiaQhB
IhiSi4zS77a71joX1ZBB0apOmR1U2wgI3HK2+yUA4/AQ0O2WCRpfQMirZS5qKpPGRs4oGO5kFN5O
ISlTVvChZkc1ri2YYfR3rpoSkgUTUHfAI9nPkw26fdWMrGDuiEsrcG9L7QRFau1KThk3po/fU3+t
x9lTDO+YG5IwT0/Y8QfawZkpE8LBPkUdX61RTNZ2nHZhxhpo9PVD0Fq3Cu3uV8MJzcyXPOixOGzv
696FXzWbN1W1DkrgTo9x62A464S3AMlQjAwe8HIGhe+GPIJWT1Ea1JBQl5u+pvLwYLIi8VvfFgFs
Qzu/tANDySBCHszyX0zNyBfxyINozQo/lZxxCepE3SjQSACHWGp3oqqw69FTqAT9pWej4KXpthtn
bGnZAEOQ3k8ZgVJPX/KxZCCNoSoGmWkXuNfYzEApHR0qO2zdFl5Q7zQN2GRh9P1CzvlNF5EFg8G7
rkFvqXKiS4j6jYOcaFzoNy0oE1SSD7YhhmXFS4Fbbv/FhaHZN8T1uEPZN4qIHn6dy0VepfsqjU5K
EQNpXojCRv6SaPZj5gSHELLXQsGrFYGXuviERQKNlnaQGjxQAzaScKh6xsLCHadIvws3fv+wUa5g
KIsBHo8PcTVimQ5bnzCSULq68q0wxm+om60ovFGchdo3Ogwhmqh7q5Fl8FpYn15LvWHXzt6cSFky
cjd+5aN47OuQPQCG5bDdmlljdCGQG8qG+tXFim+onxJVvvczdTGOdsDgJu3O7GagjzY3IgqB1jj9
s8NaZ5AmZsIz0NcpCU9hMpxCLfneWg+tgfHjJJJLibOzjKZ20w+YauaZjtBejaAtJqDC+d61mC0p
SYwPyYAxo87+cMgbevDg4fA9yZCCtSudUd60BXCAhJN8rGyw68IDS4XnAUKRK96LRdvCfLV1d6PX
Siud/ticu1Mf3LrWfJ/3g74wnFvPlWLpaqxk7JukYNxgO//F3pntxnG16/lWNnKcMmoeDnKQnrs5
T5KpkwIpUzXPc119nq9l2VRTJuMECBDgB/aG/csiu7pq1Vrf9D6vyhScgW30rOOqGTrBdTgJKBMs
Ro2u3/pdS3k2TtgekH/sMUG9UxrnntGbT61TXBg6UlXVuQDFAiK0WSs2DyioAPgpCCBjiJR5MUfb
ZLbOFCaxlkVlLkkX+yWpygUqO9yqw2Gd9sySpfGwKrv8OlMYBnCT2QA5TUPTvWrj4RvZToOoU//U
6v6TwDCMVGyWn6iYcNFM26+p0F4b6XTgPu6qxH0sNNrLqvZAA9rbDEGLVLSN7qyqQJfLq2PN8SXi
Zu5Y5VWHTjBUGHas1NL7VGbBRe8gT2vTpd3yTrjQyRfM+rNpiOaPTfbZnNM1E0oBvjLgzxqdYQ+v
X/eIzqdZQ7ljMwKQOMKYrq8sJORODZiLHgUTZO5Cx01yQxv1bvT8nY1VD+rE9HIquIQpPRsL58nu
mBrRovDMVTAjbZkraMItbVsouPBYdlRUrGVm2ZvJSLkyJXtqQGFoTry09dqFd81raWq8hYrFBBSp
Tm0E5mLsGFO5c9Iw2XjmVzTtM2ppxCaIn7eoLRh3nHdFUdxBj1qZlmRJESUBXvYv4ehsSi874KN6
qZajsrDQKAa4im8Cq/p91PK7JmBqQE27R33y7rrB/OaVykuEkZXdYnVlwD/Uk+LQWRr2UWP0nNfD
c4A0tZm7XT/Of9Bh+cNAq7OwLRqLllLvwX/zzboUSK5Nyu3fwwmCWeWx9djesIvbh6ovWJfUtb04
vsXn6QlvZHXhtumzVfbIatQ8IcimEZO7VEEnqGc+E43vR1W28YtQR6f2D+nPsimwyH9/lXHnvjFb
ilZ7zAaMCGDczZirt2mifioSkrA5fWoh6X9NdfCUUehsbe0pmfxxnznOZ0rOmQ44xeEmU7uMFjM8
kGPQHbs8zTR0n6iFfgqrEJ8Mea2OEtaBMZ8k6flfDcrEDH66CiEbUVfPi8mUbaGQI1g1k7LN73Nl
v6QaGmqPILoHwUVNnG0uK3vA0vyRZXDDUmM+N/P+MQqRczqy3LU4v8s9m9+M82SPYC9qL8epXrrO
+AVmynoS9afA9IqhuAtd0YT5t85UfhCWv5EaWPgTGh7eapDMaKCcWgGahQEwIC+8dTYR4DVYh5ND
5QYLBFj5SgX0stBHig3EDssRoJEf1NdObCK1jtnsMCdemarze4wQbakaw6cxj6ntQ+8ZNPOynnHH
BTvru+GNHiGB7TuAEMqkrt9fIG+AffIl+BhEGcDNpCrz8wLBp8ht+yz01pVq78O+OK8zNrWMkage
C6MGigZsgeu0daZlxrS8Xl/rgQ1TkRiYrIlwKIl3Yz48+ZCScJVOr6UskwzzXg+DrTQRHORkyw5l
ra4Wd1ZR3cGUOERZteoNhVY5Ye/73+hocvRzMk+6ZGjIU2xKt/ZpUa8KsWn3Keeu58nDmSdX75hz
uiwsIDMJVZJdp2F2Ev4+u4Du5lFfy9pe4Uj2abIAjzASx86YFcaS8YA4TrQtDtqwyGBKvn+dv8iz
DFwndPpQMDrxu/z5xjsDH+IVXGYUlNfVzEqfqejZ4VLVsye2LWc51R7j77wr//6DeeKGSpOCgOZ0
aM5s9TqKvNkhiUC85uUJ3kZZ/AmH9YM5ug9BjqdBhlIS4Vn2QcH1F4mXYdFpdJF90Fk8fWNmK1ZA
m7XOuh9RfgnqpoZWNnfUHEcg8uhwPljeb4YgWd70tajuwGOiy3msgrza/4owriAzNc46rdivc49/
65mLilLsAs0hfJxNFJ6CZD9uP13qATHLro83/D9d7umjGVvBf/5zl/u77OxTlH8FpXtsdv8RvfzX
tn7Jn/6I8pefu93yq34M3tKcxnTWBVVt0+CjgPZXt9vWfjNtOtkqlpe2rqEs+6vbrRn4wOquzh5n
a5SRPCoMPwZvkbTRPDc8G83U90b4v+h3697pocuOCk1Isz307dTY7JMSSuQNlcJQDz4UwO4irV3p
JQZLqETVyd5aoFqzydv3KFIHvV/JP1tr6WLy5ynmVuoPJWl2hO5J9K/0LDdJmJ/Ljzq0YozGuFF7
ewuRBzaYswestw8NWl+gvKk9H50mautGfmTG7yb3AQakSGl510jJKE3o0Y5N3BqK82hqCbicfTZa
N7llXQr6SexFhFuIaRLi351cRUybGA8L0dmKB01MO1NH4iYXCSscucLOaYtzivnncn3uHD9jsHWZ
d+YnqzqUKth3BgCQFfUrZoKfhRPGrOWib+rd5Nhb/Eq2XomyBNv2e6fCi8E0bryJmh139kY+UFH1
G8XMz3WKsaIiZ9RgmwxXQ1LexrB3wwEkhhduA36H/EJ4bvvQaWGgFed5nqMj4FyiwjlS3pWrkRva
w0aQnxWY1uiYl3Lx0nhBCrcV2VQJVqfk2YlfzwjcUPBQbF3nGniMol0J1LEKrH0EVtumamIHEK/4
9Nq5OtKCER0DTCHsaAawKzR4UlqUxiWLci/SdbVIz499gmZg7KNeimqa/thlbnKH0XjLf88RTwfu
rjCqs4gzoXSVrQ4nS7gfKnytGrEzFawbu+9WZmJtrWyNW/a+aLggSG0aJGQJgAa+m/yTA/Myih80
0ipYWUI9cuOeEa4XIXjNE3+p4xFp2H6VmAvhuiJfXkql4q1VMSGAuYMVoQmDVDwk/dUIftKGYwWi
srFe5Adyxdjq4RGJTs15OxHCaKxQAc/JV8nBOvTonLH3PH51+WkTin1VtXw3YyvaZ7klGoC6DrJU
NYffVJ2DCN5rNln7AMKcw7VGIwwkuTV9sYF/cozypCAsSMqJBy/3RH6HrDaM+8RO7lIubwaB2PGZ
KlpFqiwCvDe4dfLuyfvZw/eQlS8q8RwooTyRWvXuBass97JE69cOOEjhbSZPmCNlVbnaus4Y0ub+
OmhX5O0TrubU4aFXupfycgp4VZDt8tXkEgrFXUs/VaZa7Mnet5HL+DlIoMfenO4C9TZSb+Xz5HfK
3hCywAa+VuApTxiHbOUzNMVioh8uw1YtxjO5MeS9vNbtB/HJm/CWXYyCM3ulnNjIGfSfA5SuNpRU
CwDpiWQ+06bdbNSUJkDDKdGzXHko52Zdu6jtCB15M6uiPcfUCwvrbVybAC4w9BIFYQPxjdWJPwCu
TeZ24XK7vNG4dEFoyFN6dYhcf4/0XrObpVL8Ov47ve6TlKcs+17H9S9Z6Wn1u7yeQkWLRuX77No/
jvW4p8HM8XOIm2naiB+qcXJ/IIKFfTXmyUpQBGP8FDkVZFp3n+ADCbGiZdZnZAhPlro8f7ljGW+4
HrPpsQsIVbEEFifIPAHxJbFxeSWEwBqNUkn1UJnzrcxlKN4qccMNvp5IV4OHntA0UPu7BqTVQPVv
7tIjADLNfJyMmXhhg4U9tpd12lr+kyvle14vqW/pCusUKl8FrC5hkqhNzoSTpyNFC2YTtzXn/shk
/fEayXWjzToiS2VNtt68j4uNbCl+ch5BYxz0O9mLEr1A1U9rRU6qIXhRa2tl85Rlu9PAIMiWowuM
USBDgnSTjj6ul9eVuVVL81IQlFGOPFoLP1gNp6MFp0/pZDUUhvPnKpZbK/dnpNAmu2wl+l2cSELT
2r+/AKVbeLoASbZp65MWMmcml/Qq5jTdfCY1cuLjeS7HDUYw97LL4UH+QXx7NH5/81lMsJFAmI6O
pOjnz6rjsjYaW49XAs6Rg/xHjEAPcy/HnSw1Odrk+JatJqEaFzBZatxKtCGHpByYTO1dxmyEVEZu
5BgaqzXgs73cH7lwaTjJ/Yp5WQWpL8dQxTKV+3g8E6DzkuoA77t01G4hwCk50ATae9xOC2y2gPj3
LGFhBfuc5u/f8qN1/Nv7gAzIcQn7UFz9fB/QxwV57mrxqmk2juM8qaAAMwBwcpJHvbrsghd8ErZy
sUogFqP5uVRc37+KXz146VHKTCE9NPck7tOMrjLazhJ7ZAI41pqc/HIckaJ8sKzfJDayrplKclln
NG/106Yohq5xyLBFjNTVuZSoz4cK0u5MrVsVNGeOpz8Rj7zB0+h/sOyODt2nt9tjolGkbA63/KRq
kGh9bIeoM1ezEEEgX21ke0gzby//rA17OdBkTd12bQwKjrjZeQFiSlabhI1xlZ/LupSDRY5JOT8k
JO5MYzeiFpP1GgCDk86jYFpCqADCy5QDxKCiItvTzK4yM4Ity1E2efmMeSCEY4sLbTiOJZS1MTS2
cY6l5MVxy4InpcTKvURFctIjwbsvdV5LghyBKUZu8XutWRvp7HGV4SaEMN/UhI98loSLRoFwQGUN
c7gp8fXUXSq9eRDOoKwp4bK9v57ezObxkG2XwSj6sa5LFe9kJ0mUXGm9jJ1EEgldi7f0BWmWJYip
js0xuUzZ5+uA0xaMF2+uhA8R1/r+lbxh9n+/EmaM8bu28USQQ/f1nlb5ESMMdryqckbGdG2btjBX
i4MXTgxP7XyKoBIByCsnFySLHwLwuUMwKhtHTYAtxCYJmCQoMrhKCWbiojqv4aa9f7W/OJlt9kT6
5bwaqnu6KcINsytv5GIndgG6qCRL9xJ8g2JYp/kHcYD1NtvjHbTpQzCyyI5/OsKRhGipcUTiIRED
87RugtI6NGF56RVXwguW5E+8ehp65/JkUDudpyWHNblVF8EZY/6AfbRNvMs5cy8bPb1SFGMtHFLZ
b8vUuoG8CDcf84EqXwg81km9FXw8SfK02L2U4CpVx6XROmJCdAy+JD8RCqCsV1/LzwX/bhGeeqpx
Kdv2ALnUa+xtaBj4pJpSZKd5ouwTwYqrgXv5/iP5xQKSE9HV2R3hvan6ybhbMdg580rcpWMeOWHx
AaMsmdcJDT6J3mUSW/DUI2dGxMuYASaVV1gxIJgnIr3iyCbJ/Z4oKdhi4f2VYVMmzxW8yPuX+zZq
sBkE4gTnZJWy6Mly75kuTd1giolfSUiC+veIEnogDogAF4+ZgBJsjh/5nyrRh1UieT//uUr0P7OX
Okqe8qj5Gr7816HLg28vNcz6N3oI+TU/KkTmb/JGUtJmoMtgboiT+Ic020IqYZnUHg1C9qO24S9K
kQulSKZCOFnZNKAc/V0hcn4DK6TTtoJVhJrC1v+NIkLigNenJ6YiOOQweSK7O1cj+9erzVRBtT0E
uQ4BJek3eoSA0v3whP7gI05ODgY7EK0PfASB9oVbhFBpVxHhZ18wShgOHwyRn74u378QZFeVW+Pp
py93q/QJDUzVh89rL/P8quAgKlCDJSFcXfyPsC14tQR+keOJ7P7NLaTAppkIVyDunm66HgaIlTpT
f3D7/sxaFGp6VlCsSXBKrPxpW+UwJgxUqYgfzTCh3zBdtpO5mwJjJzd76rEih/WjKvbd+1f2ywtj
SI2CPmN1jLH//Gy12NRQRo7+qgiVW4H2hANoIxR+gTzrmvp6On6wtx7VDKfrCbzWX595EneaegDE
EHA097tf41oBRunJCZBITiuRmJctIuAcHHkHrQd1pzV6Hxy4v1rQry/gZLtsXcqLdcWXLiFBxmp4
CM1k9/59fRPhyxo7ygEYPmdK83SNxc7U06lpeeJ+cT2rQJ1cc6fwWUl8ydTy3s7Mi97uzpo2Xnot
OlGEm07+QRz0KwMeZuOQWbmqLoXmk1eX8eIOtmftr1Dzt8O8SsZpNcMMntAOJjmYpirES4G5ChR5
lscCIDKdPlWZ+xA27dX7t8SQM/P0uTs4rzElqhHmnw4GYqrqBkaf+StjOMNcUGhdOw+T+qRgBhfB
fI2xe+kECxKmBziyK+wzFmBv1vpkHjwGIttqXM3BeOnq0cENoSggjM0rQDBIcmPeWTWG21xCSxGG
fz9vTGXZl8zwxtG676bV+9/mTbArD5hXmRDBhg2rnfrIVXWZ22ZY+KvWnFfs3ih1mOlCpG6CIEUy
tC3DApk44TgiJs+0LmBF7ybvMYTR9f6lSPZyel/hcBDoUts3bfskmcx8uvb+kPsrrHnVEa4okm+v
zq7LAjE6ZDIDPXT4wfp+oxKTr++SuaKPMyltn/bGjMDVGNuJeYnV+yMbweVdHqJDldv0KYdNNhvr
hAotyC01RjFK5lGhtUYFdi47mnANvAkIz+SddyJI7oKNvPziU6oA/xmd4MZOkK97V8WMBVK0nAz7
zpjgWkzj1o3J4Ip055UV8uSZ2s20EhS2cN9ExmvN3ZrrmqyPyjOGK3vDm5tN75n6BUMKbwLDOXTd
RGkdb2X7yU4zkaR5hznFAdb4oo/9WYrsu5+vbURvKTLyzpqgasHyJKnIp24Tjd2eKd3NRPkDPoMg
ArwshgECTKmIHkdmo1KTwj+j8sN4VbGwsatallO/EXjBDFjNYRiOsSicCbNd7vSbtDbYs+3djDvJ
hF+rYODE9NiB45WWUDO7aqHjsD2CtRsNuBno3wXxYfG85IarAJybuMMZCNMY+BqDgs7CwY5FjQ/C
Dxgra1e3Yh67AYW7C73h0giVSzh/PYYOVyLZV91xZz8G93VYniGc3rAj7VWAyB6GwiaCyXHCEQ0g
QgIfxDY6oJvwJMiqPKdf+7wNBWSS1Ji2kE/Xcmk2mI1uCLYDFlFAfpcd3jY6riVtuGTPbu30sZra
Myyit7He7AdD2TSwkgTvhOr6QI/8IERzH0rZMF2rhr6TO99SohTog9CfkAUdRmb3UjQSuoHoHIgD
s+V7cTwFibjqkwtyygsiasqQ4ZaJA+yqmEVtUlBjwf1UF08cYCDpmNVSHIztMerW8RxKTPdTBo8B
/vWVA5LPBx9q3ldls8lsFNJzeGjKfjPH4U2dp9dBIlN1TLfCyBCiXhe0V66r7G32K3vExdy5dlFS
C7igCKI1o2ysaWPnU2D19AfLAFmCYbeAmojc4Px5UDZW47SgmrCmEGFcJDg29OyRsl8W9reQpyuH
kDzxKr2i2Qi9YW1WX4DR3KdhvQPPxahiLMuAzkh4kIFdwS4oNeTBlP14HndUT2yoGTRXYvVeZb5S
NmKceUmOCBqUYThLI2VT52AA+LgCWGAwN1cev00gffRXVqaHIt+9S0g1M4dpXz7MsWBUpMA37Bbj
5XDdB9wpDgMxSsAPkDncfI9/Fsv43LZavKBmRj8utLqjYwE5rGAWLcZ5xIMAoXvncW7vhEjWO+NW
9mQlUjHls87qYemm4ZaC8pq0aBfgLmPC2EmbASFDtqMktxX0UPcta4bNoGBIHmMb3uKkSSCWKZvY
7TdJDzfnTv7E6nnePJKx6dDC+RvX5bZY9oPgr8YWzByp2Fk2pBuXMcKQUDbOsJd0GNznksoOQI2D
pabW7BsANiqnYS5Ekhk6fcsC7eddkyxt/BGq7KAF8/GnDJx9tGYCpTGvZh6iwNGiaVo5JcRE015a
g7awDL4/dDLGp3zoa2UHo4U76rLGChNcBy7NASiZfCDWguvgphyXxozadl6WNrsMU5EyJpMk0OZ0
Or7QbzS92xQqBX7xYOL/O6CNsmbFGSTCxDzm6E4t6BrAAQZzAMqQ7NQAoUOsbMaegBbcWB8yLSWI
Hk1nbalbBEOHOvhGNnRIpnk1oCgZRmA0LObWjg4Wm9GQIY9SMZgOGBfHlivklNWDO7FMN/GlUk3W
v37vat2y0OKDBaYE0/mtxBBJkEBDjB7Bc1Db5SIZ0jL9M/Shiz7LdkJ3bJNpi0iC7wRVynp8/zz+
1RGBANO1YMWjlTkNulBV2JQSdQ+YXX3lAKAI8nHbWfoHR/CbWSg5gj0XijXCANvVTrP+2DfTsnLx
r6gy65CBdYWhvoARuADpci17m/DoVMzAkCnuetzexcyn8JMVc+0r+sIuoafgUOYGJsOIPToMItXy
Pxt98iXQ7lvm5f2yvsJ42Xbbzw71QjxIINp/GEr9KoARxCCRsktKdjr11xpxmGe+61Hpj+FhXgma
pmEElNn8e+KIiwRYxGCZuxiA1Mg/lYQmRf6o2d3zbOiofXjxY6A6OI2Rv30QXf0y0IPapR+DaA1k
8M8pkm6lQ2qktoeqkt1CafcN+m8zn5/HFoYrOJzZ69YMTi0dt8FDqaKzhtDNMXfSS/g/WFmvLuUk
Wxt7ZlMbZkVWljFeOlWAoxCMjJgB4vc/5035i6XlIO8SbaujscJO8oY+rSJFbw2P1m36iKXTBWYH
66I2d9TmVgN0Snnv8t5fO84E6CjGEwl5gt6fQZs1PWUjx4bn10dvutrzzoPiqqh61M9sEZBf3r/a
X2U5xGIaijjGGvmXk9tiB1OdOghkVl3BKw3FSahNjcIB88CTW0xmuCgsbA9Y/pDpV07HWpmTG9kU
M+KN969Gbs1JgOiohmahv6a8ymDfz8tFiR0jRKzgrTLty9iEa8FjSRYjQNo0/6iy8Iv8nZKxwYCR
ZhKOnwLwldJ0iiStqK/G+6wz1raoaX13VepQcErCmvaDMVIm3371BdlWWCHsbdapE0Zq12PW4jG0
Kk0iEg7FjlfVBecZYXDogWKAPjNQWBfSsPwVKWpIgV0QcVJr9odkJ0umSdJldkBNcJiMYT2ZLI9Z
31lTSlzD3IYXrmLMjIyw3ScgfUaaJ3M0bspC3XZIK6sBKlGF9MhYjvx4NvZrQq4tTrsXrs30hu1t
5+cAt+UyU+5GCEhx1cDdibED9c6jxLhwQ+vQ1riBCvQMvqZUZ00wPxmYXqe3dnqhYkCf7GunO+sg
2rlteMv+o6a0ANJlgaIlqdao12FhEM/DHEUev2s5G+lgLwy3Ww98qNQv5ECXd0Ii8I4/w7jjTHa4
MiVVyIMLhZlqHJG0rr0yJ1YoOcA0wziCEO2Sycmbh4cwJ399pRBTKWXIVEyCqRUQLWJezr2mWErM
jCjtPMCICszVGjn0IQjxweFdNSjjmJhYKs/wz69oNWwFm2NF8zaJYQKWJA0RZCbQZRI/a9UA13vT
9v067yEMEcSHqnIrCG4LjHY7BAcF0lDr6AdTb89sf2eV8ZkcN1NtHnz9S1T5t8JrBSCaKGew2GCW
cbsL77xpOUJ699yIg306XgAwWgn7p8V4W+sChi2iZUpJqKQiBqEPA9b7yYl3lNOYmz5mJ1t/bpcS
Q4f9k5Lc2Wm/CchRMKJbOjBnm9Y7nxx0x3V4GDCAkCfRt9WVmgW33jQug3RTlmQL/IIINFmenUmd
yfDurI4SwWhcDM0XwxLGGAvKCeiOkEokKAV4HGH/HA/lJnPv656TNbKWpkdWoeIlQNwjFO3UaQ6Z
/dXOv/B/MYGWBTG8y0sMP5HKttO2S9OVxgg+NfqGmMpszzSkGRH7FWTOr0JBtGGXN8q48gLnwSc7
9j0SiXy6lMv0OHvNhCAIPpi8AIHXo+siAK0BktnjpZVdNfa90RXncU2K13yxNdQKQ3YtdVRBuerW
sMVm4TBkPXNd4cGYAM1Ru4BKdjNPqAILyjKUXAoruckpw0i112oPJJYXAvetVaBsNY+BX9VViCEi
pIQLc0oeifvNcdMo00qKhbJu7REjhyNTst/IOycBSOY1+8mBdUu0YaoZqJeBski7tzlBWtB5rWsu
dHI6QQrGMBmFgWtn1GcR5qgo75yC26zwuCIeEOmRVhNoD/dTeDmr7fcR2H8clnlbvaObgv5AqB4e
I5jHhvKrkjfdOmxZJotMK1DuJGvJzHGlm93ZTCIgS03ijSgJ7hyHKzanrVA0a8O7ff8sOe3QU3eX
YWCboruhs7+fVEoLtVJr1QBHiHHHuiHX8dGd+KzQKfsIQWPobw4uqVQyAsqcNaUddvefDy4t95Q8
VwIXsUp8UGYP4DeMBbwYw9tsWqSUyju9epKKWmOCE7AAU3LIhIZwt/4YSDw7q72qqvB2Ktz7pGfn
MvQDU2kj1Pk+HDaCAlPG4dkGyjF53T60s3qhucPZOFfLmI/LugejiL9MfQ8LzFbO4yQ6DFOzt5AI
FlO7a13YCJKJORQOypKXC9ah8KVlbsnVh+1goyijWow6EUKBgOEniKWD6eNnmOx8H6I9CUfhGBdF
QkmCUkTjRLfkKLcNr2dWD5eeTfc1p9JeDMAr22GhN+oXL3FWQ3KnhMquSBGVREj1msyZl10YfI5d
4Iq2PV/m2oTJNRt0lEG6ts/HJLlULe9OB5445uztWMebtX2BEue+sTboS2+UBDllneU4vKGob7Wv
9CSXZcz7oiR0Cw9tw5LPKWvo/i2DqyvJ4MYSLBw81IERvxG1YIEnfbCS6kZKZhpp7l3bF1/0DHgs
SbcdzzubDR0+Jwyf9lmpw5dptPHfcikbTXet4uEDRU2KDUSGA5pAubXa5ikjlCvhViq9f1fYROJG
1aFDU86zJPjcGkDXjgzXXRw24WKo/D/8ql+zOx2GT0NJ9hzFB9/NrxnoygD1Yc/EtcCsuB6ofRlc
hxTugAPdVi3GEfxRQpjQuvi8eXcJl0HN+kbzW3ie2NOp5Ih1tZkmnPCoFqX4e8pb2MBBMXJzBx+X
8qt+mCh6GTaRaaSvxuCxszhYyvBQxsMmqYNbOUGc0nmQMU+n7UDi5uehNy7bRFuaJbZI8lFevAsy
jBhyxiQoOWJTx9WnOzlLvBDupTUypxos7AbmfkeCLkHApNxIDcR2vE9igJAmfP0mPXeGP9RQBU8Z
xYuY81KZb7PBfVZ4eZGOP3eB8mnhVVAsBtO+FyArZIxl4H7zIRTl3rAVSmhTsrbE8MBBqDhFD60R
LP0U5a4LvpMUubbuU9e8i9VzxHmY4nWXRpreHGtHqMvC5uiREXM8ScJn1fVVqbbPJoWLcOgeGDpY
9Xn0ux2Jq3WDiMbLnqJEXdjQPcspvWlb51NlJEtljHaN7t6iYXtElcyot/846brBbXTubTe7NiGV
5vawwSRc6ktSGxhYxH7j/jFC1DiWjzjO9TFAeJVwvAdrG0uBDqJmNwxwctleC+qjcNMa29kWmnHw
ui925K0lu5qKq1ppn4XKiHPmwcjQ0xJKy9+iY3iQrJ6653nT6IA+7Poi+CphSgSrFTH+FYylT+i5
CV20Q5hdG25MWYBpFAwFlQllodTHGcV6Qq25iTMDSKZF9IrkR5K3eB4+SOB+sce6aFno55IYMO4v
mfCrc6WlgJ1NjeqsUGsTGKPPJTySmmjDjJmUk94/PzTZs39KRmxGcmh1sa+ZiEpO5VIqw9ijwcjm
qo95f/UESWVwEfKAVFsCK2Uj761d7CZF/yhtfnt2Md7noVAgs6dNcqprmpCh2bY5OKsSe8p5qvDY
pYRI0VyqOEgLt1RJGaBMvhjqU2jF52SV5xGw+ggnXakUBZStjnfjX40s/N+AGX8iPP7/ZKcknbZ/
nlhYFDnu2i///b/uxFYJz5X2qY2679ZKd0/PzBehd4naaf/H//hvuCX9PbXg/sbsAZBAygMMH6gM
Gfw1tcBoAh0+eny0Hf8EPP7wVtJ/M4hoEBiTHiP15If+lrXAONQYWWBGmcTyX80sHPurr1c+YjpB
SOKoZLoOyfHJAM846iADZkOj0KV/su32j0npD/psXwjfLq2bb4mX6OKF9lXX0ud8HpdwpO4yXfBL
QvNQPLgJ/kTGkGI17823LWUQBALhEh7sRzUD5EAnLyqXayIz5saoXDVeUD9vDLQ7fLq3mYZvE5FK
TbVb0Xxn2fVeRFYWXeDO6eWtCz54ZjaRzdWiBpoZIdV6rRDn4nCtJqDWWqTE4oW8dcW1qVQ7+H3e
fFXrlU7ohN0GZ92aM+Sq0i/Ukeqn6886QBm/WkKdxb/XrTf5HGNyHZczRu4wxJtglYayg07nwNxo
OuE5Dk6HlK35XKV7T5s/VUrXLypaSqAX0m6j1CQeHlY/OF8v0+5F9zQoEQb6ZpsbGWIYuWBNAXs1
Jji01hena3E0HfTPaCHv5wFf5qBIroMCAjjQxF1SC1YgbkaMimoGouEPBGmLc97o7Br+TmK0mzTB
Ccsu4SgUaH96VbLuCptI8y5Tw2pZhpzcqEbNqT6fxyxaRQ6aZi9lQE20G7YaX6sa5pN6eW1iOFSS
ewyVshvssQQiZGuLdDSDZWOsPHX+2qXBSwZ2cIHZeoKf9mKsdXroPFiSc6oHHp6t2yZxD536mFcx
rUj7C9vh3TTjs25dBwGQ5n5Q8fe2XdQGzVc9UiPaDJi8znF9Xtb9bvCDTVoZX1UL/Xg4Q/dIgpcE
Fz63BnYRqlWG5lULll6yn9Q4WvQGYOEpvO1x/xgGg5nm4RsU/AIzK5woR84YFD3wjxKkvWZ6GcK/
8hoMwMaw7zkXyGLpw6cA2ZeJU9G7cMsaS6Qh+H4o/D/bgeWDvhblVNOzaJu/yL2rp/bpp/9BeYMN
66Z7qafbl6ZL2x/6OPmb/7v/8c9t7wPRIC+tzSn/z9vrcVe9eHqq258lgn/+4I8RMOM3Fhize1Dm
2LX+3kmN32QzBMT6p00dBcAfO6mLa4fKzM4v5r/4T0x9eGylNOgNhp7/zfwXP3KyO7loUnWT9hUq
RsZUVa7vddjih37kmlNvrADYAVZZ1n6wGP1k8bvlPrh1xIDtI5ZHG4yo101t83KLabJNAzhdIGPC
mwnaZH+t+3dIz0FIvoAHWczuAMfmLLOsRRV9K/BnDfMHsN8grnw60BBOBnPNm0/QTzDAlHpNk1fL
HqjHLWISUsixbFkWYHd4lmq1i/jtT7Uzb3qVFGfvQW/DEI13/CYJrhBM5TS/UzppU5Is9PIhxoKp
gaRNfkV7jpSLqSOnHHeNArmBfndb4GwFyZI3TekHZlftFb84wtUIRIraTwuHuZnawbvc8al+fh7U
z2n4ooNt8OC3uLxRoDXWc++deT4qmOm28W9d4HRTpDLL1dlX9Wg9R732qUmtat14uBp81eYGbyhx
4YpNOEIakwy9r9CF0cYzb9TYk/Q8X4TqI3pS9Mco3hc8fNBCSBlwqDVxAyvLlyp7sLtrK6KLF1jU
Uztmiv1lVCWHmY0sJm8wtE/U/WafanG1KuznFgs806rhp+kLshEv7hcWIoQpX5TB58a+HXRzKX/o
qC82PTU03ss5G5Y4By7cCG3XbAM0USC2UC2IX8oes9Bs6yn+rtZmmusvNJhXXjsxjAIuJ9zF6CrG
ce+2ByrJy4guepmSJgzPNerCCVAMZMRlb3/O08+le63QrG8VZeUbIAYVusDZS26heUefannJYWpf
mjZcNEW416Exdz17a1Iv6Yg1Q7bWe/61mmDAgDL0aw60cV21VI/TG83FZoYphUi7aLpqh2vH0szS
jVc8TPNzxJ2oylVaX3djBVTo2gh5apA/zHTY1c1nTBhMGIuhgj1Y3izHuFuFrrLMi2jLxW2msNm0
fn3Qh/msG19mL8NYzlyu9xgHLmxaozLCb9zmxee4eokq89yNaXgOzWd0xm3w8p+w97i/f7Azi/jo
n7flZRil3Mi/Q1v56z82Y/uovbYtaqq0lF7zydFo/2ZCJcIyVETT8H/+2o8VzfnNUhF5e6bNSJTG
uO5fsa1i2diQusx/0r37vsP/OJKuv0etnGb/WJ486lX+Dm5lchKtjIVcwIA/S1FIukKv0siuKMeu
nnB/Y25nOa7cg32YN1Ryl9oiXDZLEvpFs0IqtRxW2pIhkDXS1k2w5EVbeittb+xf3bk/r++1hPHn
4+Ht5ZxkteOUaaEyavPZ9E3TQSs2BriVaBFj3PlRN1ZOmrffXPp8JtN3DEz//M3VbPALq8CFD3+S
CcSlqmTj/Kio9lQ++HbvfHv/m50k0H9+NT4ILgMSfdjcP3+epWd2mgf6fBZmxJRYkoL7YdzsTkak
Qusxce/94WkeHz/42F/dUZgfHsIs1hnDfT9/bBz2Bp6q5XTWbrSv7sHauAd9Xd0Eh3yX7bVvnLHa
OjwwK7T+4IN/zkO+f9/XH3zSSq37wMntgA+Or8M/jJW9bzbeFij5zUeTdCcj0Tazc3jsohRicp10
yDlt+sdGaNRqmbpQPJyljamlO4E70/cONOpU3YUwOnUsNYz0oDN7phf3+eTQwiW0hX8fWV8szv/J
1T4a65Q7+2qBob+g4k8kxovOVCNx1893vvMNXetxgFnD/TfQI6pXKMUNym7LR3hc1rzGeuiDey73
9NVHchvIg0mKZbvBe+30ToylXbhF5Lb4DHjjOsULNGaqjwFAkF9Tmn2qivlaN7KtKliD2TujOgzD
TZ8OjqsUH/i4n7xff17L/6LsvHbrZrJu+0QEmMPtzntLsrJs64ZwLIZiKKYq8un/QeNc2Pp8LDTQ
6JtueIupatVac465Ak/WpDK06n9ePvIZ2aghGY6+xqQTsclWjv5WRvHLvy/6zQvurwf8dWa/NqcC
4JZvhg155E4mbBX1FnDHD0kZryZkocGMxdQidjR8c71WvvNZvWkKsCpzp4M4CFyWZxIxozfrphWJ
3GRtN2A5cm7cSv2sCgJMddgSOilfdEHKZ2Emwo0c58qyor2W1jG3/f3SQabOSTQZGPmp9iqww9vE
La5bnyZw6qQnt/Lf+VvXxsofbwW2BM/GpcU3yZ3Cp/nnkwDTsZggBVdRgBt2/PwD3m7Smp35SXkK
muYsDeomMoHi1oLJPN0mDbVZbOgVzIm7afryS7z4zT7ypcV34w2bmgla0bXMUZbnLrT5oNQj1HDr
Eik3RjmI4Q0Q9nJmIpx+SiwKFldNqwQX7XJJiZzq9r7Lg+FBwRlj/BebQ+QNLwot1Kat5Qeoa9eo
MD57Dgq0omv6h8ypP+aMceiSs2RlrX7NJrLh8vGmc5fHtuGgGlfi+4BEYGuRymVrRWAVJ3k07aQe
S+ujNM5V1cTFuXYBHsweabW109zbdTWeOnKxNpY3UkNGRCF1y8zYqj2NsT5lGd2bvoOAy2r2//qI
/9/td/0Gfv9efz2Z1TzyC4T8nyVCxX0aNiiWThODqUB8mt7TWLwRtCAx4tnj0V/ba+4vhu6fz77s
Q4X0M6hObe7eWV5Ro2rVD/R9nsuse/HtGBBwWX2Nk/xmUvVDFeQf05kewlLG33zIcLvBOP/jB8sw
FH2Wh0kJ3vR/F6nE6W1H2xG5tnmafyqjtKHYHvCCbpykLtgTjVUg8R11+976+J+lgjWRL5dWId8t
K8Wb6kLKYDSWM6VHAjKYQvV96qptxdibALBsNPfV7DOLdE3Zju/shtRyfzxongM+1rXKAmfs/scq
SSaRmpi6MrFh2vKkgdtSvQ+D39zY2lZkk+Fyd97ZDf7zm+RxrAd+QjBZoKK36SuhJk+1G2HZdE5K
d8loGSvGvclsH52J2cGh66GI/o+LMVk6AdUNsEQ3CbCh/vm6VSZ1l1ZYwGj6SHA8W/KdnnTOkbnM
7qxuHr/1mRTv2EHe7jRcpAfECPyNi62MUcGfP8qK6VVyzdIOy3gH7MHhkJQCI/n3pa0r+u/f6q9f
CcGF8x922Lc2HFelkZbStU+K2alDlG+ZvyyrOsFej/n9Jrbeuay/PL91vEOzD2cZ7s43BZTWDYD0
gMtSNodYFNXGfkpswHOWOfz70v7zXaw38LdfertVV1VukoJfmuRnj6QtfW7zj1N8xYD0naLoL48K
lBBhSEGEQ5mzz5+PysEG0+Cnnk8E38GUVMlyNfUI4ltvkud/X9TbtZXnxbBoLbiZHzh8P3/+lJeH
45y3PT8VlKQTj/J2KpPsnTv3l2dEFYBJHXUFHt/4zTMKVKdzt7H0yRAbk9f1Lq0L4H/5qdP+O9rE
vzwkfgNUl82V2Qw+/ryeOuh7W6JNOAVJSB71vKjxO3l9811KUBsW+OHXNFS78p1H9ka1Gv4qsIjD
Ai1mYy2F6/HnD2dL4CMAH/Spamp3q4Q35iRpg/duxkNaeoiqlbjXY4VOE0oz3Bcztnd6kjS0SNhh
mYOf3Oamfef5rq/Km++RAQ9KzfVAFWFc/fPPYmTMmGIlo0YFOS2pdxl9ROz9dFyVAXnyKsx4IoHq
HcvhX17glf3AaQqY3yqn+fNXR5d4qiyeNKmTbgPQVyYCQzdc3iYQw/O/3+A3QMdfdz6iZwsmkdWb
Wc6b0rYXSZYbz9cnq4K75LYRGRlt0+zmYenObgs2xs9lfhM0VfCtGmv+KHDkV473qZpERc6hHerL
0iWCqfgcVxv8Ev2O/PoOQgGtv8pO8rv/9S8OYXMAduT0gQ+U7efP22OjVwgrVbu4eyDrIj/M9KVQ
833t0bm09CeXZmDfJru67O/nvj4sI/F/AOhX7u7IISXLkCU6FQyRlyj9/u8/7j/fKq42ZOHur5k5
X+ybRxdMfTS2oZrZJgoEGjX5JfJV1tWt3b93H/7zlvBTHLVhsnAGZFr+ZllwW2ca4IMuJzmFaby1
a0VEI9WX9TGLsPf/+7r++mOkeLBPYNonkPvPe1607pTG2p9PcUbT1V5VJbIYtl5ZW++sdn//pQDo
Exs8AM31oPFbswjqP+ZIQ0WhZvus5HxgGrdt0/cAoX97UBhdmbr6Lmv429d+sNPCQ5wFBb4093XZ
7uuRgVg2ioclqt55Kf6zqq5P6rffenNJuVig/VnxfBKefAqr5DaI2u9Z5rzG+XjdFtk79dHbLpDP
7vfH7715WMHQLE5VcQvD2bkNrTX8R/REauZPphdXbrxA0o+um6q692vawv9+U96wc1hQ1l/H14l1
1k/W5fzPB1ilAIp8O+FVqXBJRz35pZzuqAQzYk+HlZeP6c9+msxoto5PPm6FmvA8x7Ax3vlT3rxK
618AWc1noeA0gKDkTaE4ROPkiwyDjvLS6ChNrU415+kLEO33qFTrRf22Ufz6KQ69ax1gQ6Z8W5PK
2TZAtov8UjaN99NPMh3vkmomXuKdu/vrX/rPL0X4HCi3gaOtfeDfv4/WmxsvAQt9SadQXtnh0Fvb
ke7ra1Z3ZBIJskxuo6o33m6weuYyad3onc19eEDNMJxFG8v7Si+z3LppQbaLjIx3hjrMWllWwTWZ
WfJzkeWgusulV93Ggz98UwuR7PxUj7fu2Gigo4LQ034Ym3usoYbRchX5zwPa3wfTFN1pWEr77Ihc
exunaRdolyqb6xtJytjIeMhvXqBKlP0+r1z/i4qU/WMYGK4BU688ZleL52973TIiCTUBi4BWOFUH
gmO6ksLe+iQy5RubBHSclE7X7iYfr9k+ShP2hNIKBw+lW7fYu2Ii3WtnXIHfD11FnjDkcirQuOVc
Xo1tZ+MKc1M475wZrE+dyQG948ASl3gw+lOIafg4jEPT7uI5QUQReYX/6NT5nJPlhLnPYkPRrINx
0uGaLq1HNRcVUxZESnfOEk/r0IRzyaYWTfQxz8blU9jo9MFyCLENom78kbvVDAnZt6Ktnon52ZtF
UOFYjMgrrDk9nljkBd0Ht6g0MY7Gv+kgS1bbFqWIwG40RO0pUjUH76RB1oLAUw3OblbZQMBZPnH3
p8gjwwfZSGidiOSQxSm00uiDTDRa2K6dzDcv1KHYDmMpfwYmrr7ovhEPY57lV9i1lvvRyb1ss6Br
OMLDwTlh7LXoit01qMrqrfrHXOU4fIY+Wq0rJKd8RjS23JAJpq/HupdnppYu5nZt4zitLameA0ID
8Llalo3HrcgAKcglv3SZGSq0LA3gM1u4jr8fg7xUOw4oDRPUchrcfZI1IExjp51/5lUpH+1UdsU7
Fd+bfeHXh4xLjTDXtQj23urA3Nnx7dKOsku8xB6Ybu3ZKH7rCPxi8jKSsbd754NeF/8337OLGIla
m0rGoYv75/fsdw0vrnaLS7KQrhFEwr4Gl1Uilq/EvQN9Ds1gUJ+SpaTRLHq0x0Xw3fjGZaws3ssJ
elPvrlePnpouJ+cNOt7x+r//tvlCJ0onf+mLS5gBTkrd1hyG0RPXlgzzdtNPS61uR0mU0M7OO71s
o4jM5n/fkDeb5a8/waGpvXYTWOTeHrTrkYARojGZotbdfKjoKmAvtvJjkgXJxpHDJ1eydv37N38B
7N4+BB45F8wdoI+17iS/XbfRwgtNZ+HD0K+llD/RCJcb3+oORDkiddoGGRmGpR6fOlk3W0+KhyAn
jrIY7wO/P9iWt8tS0FBiERhKvXg65W1gf1BUGe/t7evr8PYvRdKAdwrx+wrI//Mv1VWtaMYV5YUU
mvLoA/c5s9TU+5FcmLProgFQqvvhN+LVKWVJxIIVHVyS5/f97NvHcJHe8d/37u1k5NcDY4emT+1w
VPHePrByKdo+7KPiktXazndz4mfPk9e5nyKhxTfZxciSRxqE6rlTVcaEvXO7j0o7gUAKFdfkLo0O
QWm+XYvXxfaaz64d0AOOlFPSKZb5wuJtsjl7pzj4y45NhUmfjhOESwdzfQ9/e+RRRh6k9FB+Ky3k
B0+06qmBK3n6991Z6/23j4sBKgdbl5ead/rPX4FOhIF6wKeUm67cZRJCri8RtnoFEaXh4pZXuGaZ
GxHsZD3/+6f/doFQEjlC/mJs/TJN/naBubRqJzaYjZfcxbAmatTY/jS9s15ytvnLohEgtoExAPmb
Gcmbj2fspOXi7kzOxg7mes/hsQhu9GIIZW0cHAZLYjl7rZ0p32hmwSuzoY2x7s/1mWA5saKDVHSa
8T2PG1vjXqllQYqAF82HOknKg8q9+mxa0x+4EP9h0LSMN6pS8quF8u1zXlr9i7004UPqzqb+UpVE
flyGJoXmFxVh+8kKEvVa5V0sgOCb6rPFnYHHmTjwullubPQc0JKv/Ex0uNV7MRCeBRrbOog4d4Dh
JP1ViiWeqCr6L642RJrQFCBsOykq56EPpXkasQQRDbO4zsVZrMbfFlmK8nuKiwjT1VKQz0PT8rrr
hnofWHP5WjZV9FyUQxqc8KU2D8tki7sQgtutGjz/opcwe0B1ro+tq1oHy0gbfmmLxsowG2XpQ5l7
3QVBgHWDRDA8B63mLLxEaXqKBs+mrF5cc0AKW4+bdh687iFxq5xpeubZD2HcNZ9lkS/DepAjIhuH
c5Zj/PfL5pH8giq6ldqJSgjDTp4e3NXt5OWevu2Y8dY7e25t4NvTYrWvlUjITWuzAkGMat3OJVU8
g5rbOElPDkzRHuKm6H9MKlTHeZwXjHNp3cLps8sncC+a4oesinhDfuDK3gvM5EP9qOfgcYpFq7e+
YPC59yhO9GMb1tbXplim9onsGowahdUt6DX9pMYeDvdu3MtxKf196XXe19nJEOuYNps+TImOycKi
2uFhjm73iNeoJzrYV5a41qvE9XvS6kCC7kqL2iUx1HFKrzi7zVxXtdx6HevYLrYYEW0Ku5EfmyXz
tplV99H1gp9CbPFEVM59UNdVxBQnwiswOijByICvnmmpdQtLXDTeUakv+CItzJRzDPsFkWgBE2EK
iv6yVnRozQhRhP/YOai8OBxPVxaZRtN24OVHTTSGOUV5kMVXU7v40XoCx2vhhCi7yF2Tr76bOT89
XS532YLlbdMW5fgpkK5Tb2Ql8wvxJ+a1j5bwiWa+R4UpiHzy/Jor76lfoRnlBmeLp5v2PmqX5pF8
5pmBSSZjB5Eu/VvydZS5+P2gv/miS7JtFi/ddCb+K5S7nmobdAXBqJ+qog9fXAeg943jt+4Jz1IJ
P7eznh1sVUg421BDZvczI7dJpJitFU53rRuhnmm4uZ+EadtjERsrO6qwL8Q+Yvj2eRlo6gRx6j1n
nhCURUipN36M+ZVYVf9Klsw9YaHH4T4LMrqjZeZ+wxLmEKpS9hTtKcUsSb5k1RDBSgP03ltUiRoQ
AsJrQxYnNqVgcn8KNjqEeEH7MtRxdlOFDcjZYMKRSAH83Ic6PsiQkj+sK70be7S0Ri0Kz/bsjchV
7Xa/ZBNyizbv99LJsAJFhOKGtQwPHorZzewq7II4kz7lU//Sde0wb51qauAlc0jarHQByJ36JY7z
Ya+6Od30M8cbQ2d5M3qLPKiEMLou7Jp9bRkMzK7Sl3QN1kwEEz67iK9Ij8333uCBfB6Vb++yaSy+
jWT7YVvSS0vS4jA+tZT+x0CVmG1445wfbjfoM9Ed8QcPbw3W0dk+iXwKUe2JyGxwdA0g4YfQcrgE
jYhNlao4BbVB2q1x3JwDQyLABi81iWpNk6zdG+FkG7dp2ASKpdT8c2kZbGCto5XUsQkvUVsEB79v
kntZdtNzVY2sSrZMnc00jfZznqWBuwt0FqptUuXxXbRUfAllaEIsULEKdiVy2rtMztrZTYAPyFoz
lkuCulfMj7nn1YoGcptVTFsH62rwg/xTJXxJUJTt1ac+M7Hifwq97+FMPtiWEK70O7vpcO0E2r3G
iTLjD0e2igxTEOtbxNp6tZPKufHWzm/VNM6mVrRHgZvoiIhfcNgGtLjhTrlxlX4I2iA7jyVzB58l
fIdYo4u4N6PFYjqtDqC0qdl4ulRXO5MqFexVO6p81yWs6xuncvW3ubWsO7MU8xXnxvAyg7y+LzJv
qX7WSSk/M3iwf4Dx5ZRm4pChNKms+PRooNXzyWF1DYEXecO3pi4FuU154i3HvvLp4C9h2vvf8iRP
7JtcjLComCu6mq0rJrOx1d2cXCY7WiCEOjSQNzrh/LdxIa3nu5ZO8nCKtDZEfFpOUT5ov7N/htIn
hb1hNVIXhtxOgOO8bJjJeyXHh4Xt0CNnrewGBv9dYJ97g590Bz6QMCdf+L3eDqFXPOlu4hyNGoCP
1rfc+XOeq9G9K0LXqDNHWSmOvdF198HmfbE29DmKWwcM11Ne5rY8NK0k+Ceq6SYcpxRFJGZe59Im
Ya2eEg+O9QY/SXXJh2Qk+o9sre8diVxYIokVwRae8QFuQ1Haej8U/eR9XBrHxVTsdzXnaro/sj2I
cO4iRKJeHz/6jT9G+2qgON4PZKbN14Ga5m+6aKLNUgvc4r7Q3o8gb4EdU9u2t32KcZliKImLhAiL
Kbkk1pJ+jEoa5mk5B+SkpgLybN0Z4285e8cRhOawn0HHOqW70blFq3fyjI3TdJosCcM1HL/nVlhc
qmnprYujs869MBpj6swSlHrnefTMx8ElpJqWDIaNnRnt6rs3JHaza8Z4Kg4tEkSzjYTJvkzNrMIj
A2VBizezJnc/6EF8HCtPtyyjc4aeOE+d+RDl3YSKI+kl+aGeLfu9p4R9n09jCxIsF/SPijHBpNLU
gSEHL3Ubwa6eI72FPRfYOLpxzzdWSfOgl1bASxJa6i7KA7RjVRnPmwLBycUr7MLZcHz2v9hj438n
anVJsMpUWb9GOIUvWviKCLVBmEsFWJbUN9BB1SZc8ojwyzCNvjs9vJNNnTlWsfHSAdtJafvVXdh4
McFy5eCGW0RgIzHDsy3wXAaxxjtTjNEDjQ3/YHdDeJcghL1gi+RWFyZPd5kQmkZBpKS6kjyIbGvh
Sv9KnArI37HQzYOdp+mlUfTbSEkp43sYiwgOOtcdCTTB/HHkCUdnG+vRCdtR+tGfMbvRRmzdjciW
5ql1lHcq1awUxIA5iw4FBJ0ZMliAnmEpG2/idxowALr21N4Oxv5zEtcVx1aJQltVjXzoPdIvr5tu
cIE55SQz74hjdCBwhZlt8CI26lD6Y3k2cxhTEA9CId2bXOs+K1V8VVl+d64hoAMAdXAr8s8sSNyb
8iVPVh/zXLpsvyhyXhap0/siaPKXaViGJ5dD4dMYOeKsOruW+8FKiSXsCsF73iRo5u2ptdpjg2fA
OnceDUh0y1VGRCxpmo91Oukz5S1NprnL9H1SZ4oXIOWky1gwmm882yrCU2n0mpg9+RZ5v/zLU8KC
jdZxeEYPJF6yvLOukiFcrnQG3oLNsJuABAgPLENduvqH51jIdFq/odPWZ2PLKmQc8kyiCWpQMene
IczXaxdWib45aqZOKJXKhZ45lcRILq1vO81OwafI9+XSeqt3ZvUDGL+TZ6usu9eEzrC/syo3TTbB
gFRim8dK3PHemH7jYfrBGSBCeHwAPj8uWR5eIeAacbdOkNd7oQ151BE4hI0hLe2YjwPiJngmJ/5u
f97aJo9ODGzFrWM6zO/RyqeW1UiZE2FtOpiq8MdNDV1c0awT9Iw0S5O3bcoquVvasLsnYNnl/0GR
etep1HmgSOh7/I9JuEuUKy84LLqPSe43n4Ww5ZeesTPsD9FFJ8meX2KcWsbrkf+64xRRRgdVcs7Y
oT0mFXmh43X0a3dKNhBAYAYWOPOeXdttSyB6sEXHZcmr84TC/TYmxoQVUUb6sWDhR/gvuhKtGygU
oCqjjfm2HUT66AQ1HVU/7muzQ3ayJoKnyXLPN19JjOdJ9JJYliTd2iC22ZTVwtUov0eP2oXxFSbo
gbA/zAXkrLarPIe5liEe0pv6q3ws1Pe+H0vrmLZFfeDuRz8AQbrrfZ0jbzu3VZPD50yWr1WXOi/c
ZnXSY51chBniO424F7wfwTlbV0wJNLa46b4HJRB/1PbBUJz6RSlQhYRJcM4Mhf2g0ykY90vfyAzG
gAt9M487XCgNvoPiTqHu/NJVbG5hXxWoSJN2/Blb0N1xk1D1akgEy27wM3enVrd/ZnHGIjU2mR7R
rCH57wm8QVOgPrhDoL7HtqmXfesN4aNnOeDtTKTDr1lqW3fkfga3hQlEtCc3W3BOnudEbyaJ2NFI
TfC0Z7Lo3gqjAUY48S+Q3aY2+5jac35LuFFL7b7YaNoKiwZA0Xf+tRAW4jcCl92rIh4JuUhsNHna
6eQvw4ThpRNL8OAlRlyJyFVPyg1TsV04AR0oqTgtzUb7HDjKrtp4ge6/lw5UHp1P7tbPxvymC6nA
ykDZV9j5ymtZuvPZ88YwgPGeuT1rnY5vhJOUYManwhSHKJ6HO51JC6f7JJ/k4lpMPyrZnmVokbhB
GsSHCZjDuQ05CGGL6w1VPEQFAguSpskvIWq2T7PDil5VTvgZRajcFfXI992MPaL1ulgeBtbyYCNp
l95ULAioyjtw68McuC9B3uefqGgpIrI6qn52Tu8tG+kstj4EY9VcTO8s11Oflz/60CpwOGrBmTCp
497ZKIuL3Nhp7F5HYTvcon3T5yF1rFtEKZy47cnpm70k9VkdNLVZfqitWch9XgSKdoKMgZbWS0Iq
Jl0DMf8YM4+quOaMYR1kbD5JRbXaJCGRBxVwkPJhAfTcHetcjxGFpZPa1yYVudy149B3UCNShF+c
ZVILuYY2bTRckhRP4G7yytRcPLOMHcsgbsZNOTZlT0SQTOQ24silwWQHuFUaeE0j9NzcbTdenhTd
RWPysXaJN8ieHIZa1A9T3WXNMaJqnreWhHFy1E7fyuPoudmD8GpSnxQPCq2UoYTbNpwVm+eutYpy
3zNzCveILMj8neq5creT0q2NfTxdFo7zMC73fmfiGZZ2Ftwvnt0luCMXIoe07ZXDVdLFBjtU5wML
xOE9ENIVh1ODK8tkN+EE/yK13eJrXQcAHcdo3bJjKSl74gaZHVfdUExYkXzhHdTpVrMxhBTdrv1K
V6yOftKWJEijYHw2XICuCme/tBA3mAepHjuWl6IJrX0pCVKe+zHdKrdt1VG0S29vNa/lT08NmXqI
aifklLN+flleRN9IbU+sbSs54l+7lma/N0GOwQdPO6mQxvPQnUJLsf1tapoSB69PrATkPD9DPVAF
2rnErTHekboy6/dlRJvs0pSZrtnXQwedq9uuSbOZnvClMkwclmfkVql+JLuimb4kwzDwRadjXXIq
9BGie4kYk0OEQff7GKshOSZzVwebzKvT+oaY8ybh9jGvY2X12gJAbaxeWXKw95ZyVOTUcysJ+6JX
5ez9XE9oeQdLRxub2Vi5lZ2q4YMETtMcVqRAB5VidsqtjuakvsnYo14nuguPcx0G7TYjEt7bZwuJ
9idfFDYOKdvLb0i/9eubGO3Rz2kIcoaeCC+Gle0IxSiLcxgdUzo16mKpxqHi46rDqzHs3ekVKHZA
bTfOPYhORNc3GoQ12extz+ykFFBD7uwMyGpXJKpdqSE6f3R0HpV74bV62DpZlVOvLbX5yJFwIZTN
1F3HQU2N04FZs8I5sbYstksfVtUBR08MxNcKOCSIzpfZ2ZY+Ri+dFEzX68xendHSr56KzB2aUzyO
vb4a7cSMZEp5RXgYPF79myJsZvcQU490YJDTJr62RyHt7TC7kvwMhGzuJhH2xMRUGwtGsyDg854S
0hZnK5FNv/cbQksIcAji5sqxxxg5EFyr6yVdUDGHbTDVuyYK0ulpcpOqemxcC1df7wyhuVntSiid
Jdxf6qhQqFOCip1j0jzD2WhmjAMnq67Ma0VrOX2OM7QTh6TwxQCos6r9K38qKadUtWj7YsnGYQ6V
eAWJxmHVf7WtgcD7RaSao2xXL3TYIajX4P6kHC8ufnqIbCbvQygk0/B94FF6h8ilniMRJ6EN2WLo
VZfSB+dGaI2uCWPuzTxelpTG5z4mX51GHbtPvkl4x9giYqa4Gz31pYDwYg9Q/PKweWgZtFpHv6n1
JzlZVfOhpAMZ/xSxAF88DGHd55uxll21b+oQJElJdRgdfCLGg+MyJLyEztJyToLbZQOqsXWJvdOb
aVhZGRamXdQwGLF8ZQLGTsoqVjywHxzcNMWqnogE8+ZgJ3SlLRUVOLJBIRLJmwZxzSaK0u4Y2xmh
vZ0hywGpVIwms5Dz8DK77Ug6rnYrNEUl5dE5d/KJfI46dWNwhWXo7fle6W/OxTTLr2kRzo3clhbw
zxcckjNJsFPbBZBN62WSwZe4GJ36hwe7K7iKOHRlJGWN5rU2Olk2TpF63qmSYpz32gTti2sCHDUD
9Yk+OL5r5aeA2Dd1RGU3P0ZjMdaHuNC9hwOW4fGRMVs5PdFbqgEEOaPqzxN1RHKaQkrnz4Y5vkZ8
PeKGjfvlNan6AbBA1pj0rmMEOu7HvIPYKVByaf1sL1alSzT4hfbYunn9s9DeWvHSAPZKizIr3M0Y
xRXA/6iIwLUvfvulTRhZb2kAc+DyW8GbFhZR/CnjU/FpXVexTSvQzgyn08J19k4zNQhiGtfzNvY8
munkIVO9Ig/Mzg4lOTHVY1DQY7lyajY/1KvTnH6z+c0YLm9SIG6AFeAmPUt2Oo3kj84l3J+DN7Oz
wnKvx+hoIfxu91UdpzP6u7hqz6WTTBgMinSl+5RMpOjkFhUkHeku03SqFwyn+0K4ZjhGjct71Qfj
mDCUGotgI2oKERhP+ZJ+L/yA8YLNyWh4DHUdsCJbruU+143lWMfQmJLJSlnQ/91mQmp4f7ajBEGr
vasKey/KePA+t6UDGJvTXWVtWlMMy3ffMnFz8tR6LEZ9qMdLHowLZ3md9bxtU80nXhnFU6fSHsrd
0OTQGWhf5ek9bfxOXGyYgy9+OVYHtfgqvG0q3AYMsAPXOtm1G1aojOwEfaJVUtwfnbzIs486HYLu
jk087G9KVJeGr8SrpzOShznjLXaBck2beppr/+c8z26+K6reLj9Mwp2DL6XoxAhcaYH8Q9tv6feD
Y1RGQ2JcLwPgIZzasfCtb6mQUzTsB5sW7qUxeTVcC6VGc5XJdo4OGvjOT/A+XLYsaVyE27YdGXY4
jls+TWlqeedQsYZzomQX2RghR2DQWvIivQaRY/9wgIWoi4+Atd8LWzXpwc768BX6MTKhUnsw0uei
GOR6ygxajl2phXpHaE6toUwmBhipVMnnTrcp1XvEcfi+EmXnAHielLdFqxoOnEnQybJgL3Y//Cil
L9ROFEtqtnbO6eK6K210IfkQZd+6GUrEbmh5OkfDSCG/jqEV5uS7NlN7CZmBgjqL2+wDa6zpjiat
bPdMW9CNLvXstTG0rgTmod/aIoT3yHrEIC0d0nOWlA6e9oW6JBZu4B1oVMe3MRtucTGTicYjE4K6
+5zacPCOrsIEslGoib4i/vFycL3N0OFPahb1meKQk9ZmtLy0eZ6whXPeV4WyP7BV8EUEhlHjVUki
fHCtPZEMNylSkQE6Gv6KJyfwJ4NOSVi3vJPTHZvm2lQngLe6b5FLl7u8a3EZ4SlKm+3Q9nWxL3zT
DwcVZNaPtko85sAxZ+eKZlQXNuT9BlUM7d0Qn71JidgEy1HS5yBPtx3MznG0ZfaMXdAqTexG+TZR
XrEc6Cv1yUYYMeU7CzUMopkk7b3LzIYV3blzOyZbZ/H9bykWM+Y7C6fZPfIPOVE9eX2265fBmU5z
T+ALkaoS4iyvOYTGWqrIuoKYKOWVCQFMHl26WhWvsEqmbWdPeC6muDM1LTI3yONNELRi2FeFEXon
q2W4amuOYfA/Kn+6rtVC9niVB5L8hWXJBM6fMST3eCJjbptlY2MBirNHdEWF9X8cnddyo0gUhp+I
KnLDrUDJlmzL2b6hPA5kaGia9PT7aS92a2u8M2NLqPucP4YE9VHDUN4uoSC7oBuTOb0vAPTnbRoY
qblFcQbNMAjeIsDaxv0qm0y5kUk+TLqVljasSNdEmcfC4Af7N4VTGkTac9qKGMRyonTCZjGOSFSR
FYH+NjYv0MmKcsNKEHOF4IBmP5ayconKtVX0WRKTAEpkm83rDPomY7dzMn/TZoGkaY+ntKPS3Xfu
U4K0rynwJgNp6E8PondebPv6ELuirvwo0L7dRKYE3KfobRH5DzmzefUnisbK/y0+wFfJLWE15qWU
bd/EVcBgAPSzOqV/7mVnwteklHleLNnaoJYUAYGkD+jSAG9riuuS0W4nSp8N4h3zCpZvY2txmxTB
0v+zChDfjde0umVMceo0tuuaFgFRp05ydGTrg4CWjVfSwJUb5i7hW0YxUKjsXY6ZgxIr1JyfRGjZ
vxrN10+ZqDo7J1bth1EguR4RgS1Vu6dVWcCQO+YQ7hjIhCTCHbL1ZFqFRfxsXuvqNYReaY+tbIZ3
B0XJ8kF5JQvQUirPP49u7WNqNBVPeGs2+Ws3JCHmaQH7b5Z0pcwOIC5pk5QhLkYLGgf+uNCEO6aD
cVOuU508UXRGmKIaYGTO6+K486FrVlJEq9yUXsGoKQl4EJZsEhqVUkc8U7xsUeIkzNT4aFFWhlEZ
tH51j33XMw96SWSgoykV9MR5YN/kzxC8uAZo0nynfWHOr40PTF3BW+OPxTMToXiGtoVIUeUM5Gv6
Ru3CPa5eftZwwOVN6ARJuK+Yjomy6XBotkPiQ9ng1oNCcvPljG/RDwgL8ZzveWArjkpfVGnU5OHS
7X2GD/sBla/7qytn/CKlzyu2o28hWtM+g/MFUHIuP7jKUpw9rgtU1rYc+QT7ZrLeJfni94exl2r6
zDOvJbiEyMc6shmBsltcebN8drq2SG7Btavh7BK0Y/ubVVly/cYtPQaHMuu6fOcPXJa7iZTq+s8Q
egnmTZ2XHmur2agJQpI5Y7L/4dUikoMdu7hL1socABVA1qIBJI8wycbxPwNlNgZlvH3W3U1NBbjM
ok56KhNTLSmE5vLY1lo5HSlKVIoQ0CnTc+n5kNh5ivSBCgPXb2561ZKvW/h+2h+o6HrrEtkx5aqu
+kNLAXptzf7wWyTLWJzaYC7JOgyHwL7nQjB92pjb5CcXeWbsy3yZeJ3shQdTiSUQtwYi+E8V2o8U
a6fNw0SxSrsTOMOyJ1QYSsZTIji+pNNSSphNom7iAWSeePUq9dRxCFHAWH3aDOccRToAoSeZJVtv
TEe4N4e2Begze+VjuBhT7JlM1jGSnWsSCRmmsWlQ7bEtUdegDjCH7IkyVJEfFrnMbZRndgm3o7TZ
NXtppSxYoFhEYYZO+1shPmIOzpL1gQXKH2KWqTp78syODWDOu2XZTYVf/ytsIFnegtW0o2RZKyBq
Ing/OjFeLTdU2RAZpdfxHdl/XkZEOnGFFnaV2hGtRdOrPawwanbdiHvFEcwZZFvGgFu+al7cwKL1
fu7mloqhkeNrk4YFFnm7nmaUulK676iA2nPlFuFFt5254y9tyO/FCqgikw60T0tnAU44QhpBSoL2
NbPN+RDkCpjQ85Nxjt2gRC1hBEHyJIeasJsexuArl+i6eHDl3MY1stV5A6UbDnc+NNQ9bJtiiJNX
tz7sn3HXt0b9tNaT81kSFPNctxP7LFT10JwRzCNRd3TljnGP19AhcbqbLtoe0nJPEhG8FZRUuTMc
A27A8qsU1AeC48FwHQSuUx/0sdJWgbSkGhZ1UmVvvAfYaY6mqsYvIG3ejaUMjHevSHlcDCQXkekp
9BnOws0YSxMN1d4rPeM5uFr6CHyb/LcOKcPXbEg6L8LGyLZe1U4fop7N27FqDUk6AeVmhIQ2nUvC
WNOoo0THSXN90Z7sQdjQXE2Zf4eJyWeoAPt6Rz6UDrx4V+4Sxcy1T2ZOkJL70wQ40HJbV1bYXwnd
PP/OkZYs8cjlQKyOJqh3k4GYlfShWcigXGGUsQBpYhoiOYFqGKd7zrk5/zi0nFdtcJ5sRrPn67bk
aokM3bdXPHSBKhlGq0NVRr6busnYuFaSmfvqrvJX6y2lr4PXJUOaHbegmN/LkodXerYjbcBdmWpm
NYZ93AmmjmgafPcxvX50TTTLxll6zuodFksVj3kjmzsuZha+YaiCu3A2DVgfmZIKXuRWNPkDsvp+
6OpzizkOMNL0HluEQc0NM5TXIZMPKdXBmlbE3mKGW6uU4b1p5s58B90u+ki516YbsB3JKGE1+8LQ
9WUGH7/hwLIPaJz4U9yhRmnB6Y3ow2AjwK40TzMaMMeUm8UveTRWDoSZhIl5wV6eZfc5Obwq6rsr
+m3bbhd7CrAUZmDch6udEM/mJQ9SoPo5WF3Z73PBOhoNNPN9NHzrTRSUbn/p8nL8HpxQ/bO8Rflx
Zsh1OAd2ixKpG63ZivpG+eFlTHiF6anOk1dyCfmOzWKsLstiMVlzSAFaE0B8AtKdzCsO7X017uqe
aqH0R2W34Q20tgDMkyqtNv7StKwYgfvAOFj9Jg4Q5cYvvOSQNMk8blZQehQoSi6fcHChONZgizdt
r53PAoLqG1UKsoS1AywhIynJ01OSj5IN1xRNvpddYMoIUp4bt6Lz/HFde/Nl8gpEOnLRybrRACuk
bc1DM0e6SGl9sSfh0HU3j/fd4qWfWjqEaVjzbB4MRHDmzutN2JnKzMAPRFfn6oDinXLm5ipmd3RR
0deb1L+G4xW0Za0EBNg56Tr8vI3YiQbUla3Zvq5t/WAcNLzX4zC3rRn5ch4QvCt6AAzPJM+uGIw4
J7Sx3chSLh+tr63beTTxr9ErTzyOpW7EGhjxUKqkg4Key2d8yaSTsXfy47izaxFizC8x93XyM4We
JiSdJV3zb5V89VNrPwVW2q27UqwpU4EfKOIJx/LaZUfX7glRV8pgj5HtkExucFnWvj+EdIH92mqS
3s4Qf9dckCyeJj+4m5YkeW8W6RAFki3vPUbOR0qClu2SFO3tJF3/1C0NL/eiSvE2FTVzdV8W3wZg
MgmOjK0kfymuh6i2QT3yxIEmgt244V/db+DPw250yX2g/MYn+Lj3bfXPzn0WbeY9Gy4f3eamlGb4
3XDEMx2J/nfyOgo+5rVOj0BdxkfDwKxi5KtBuV+5atINbXfWXVqx0h7cNcswIlukeJFplXMbpFl6
qrx2elx9uT6S2laue7G25cvkV95dba32Gx5pJCRLh6/KXUSIAmMerH2hbCSigbb0w8IzTqleuNjl
DW79bo0yK2v1YSycyY3qtAIfG9GF3Io+5WAORFZBIybrPe071nkMu/W5RzF3MpOhjcVQmF9h1lOS
4DrQOxvPyUbuMT1jCg2Wlr4pMIEx4jj1+/1otvVej0wcPTnH/8ZeBfmxdQVfEmQv9BGHDPgpz8ng
35jz4GQ7w8eBGwcpo+WubkPSd4kab/6ZlQ8jPzZG8NwtZEyBtnLjoBCs3Wy3EHfP00Qs5Mafrf6t
QVWSxpxRrXFYGlvX+6BVpIypvIARSlsMHxVgklMWh3LU6CxdMAaUJWgvXxIcOGc+pcsS2UiGclLj
Fv1PJ2nyOmem9eSTEg7UpVMVnHijZuq6VPhZeWq4VabtBHu/60MRiXnozCjkZsmpANP2S9a6BPIU
K32HzL4CYS+HmYwzqiAySkeSytqhPEzElu4qEEgjCTDWUFdQlfsyXYR/11b94P2IkcjLl1Zzet3n
ExlLcLFkq2+kwcUjUmWjMuBUR16iQHU7y9UkMHV+bKULgeQZRXHXYAbELCZxNUCIVDrlqA4OYTmY
+06izF7d6Z/OvG7YyK5twK9LH7ys4r2IbGVBjS09+GKSqhL5CKgF63E/cEUiBSSmfrLWp0QjcnKX
oI9meOLtXHEGkgzu7xiQuhSVYLE+BdnIvW4q72ywVW+nnDTx2Q6mnUSI/FYAZd4FifCQmprlkZSX
akdRCefE0hKlLa2bOqzsHwhZCsobK30nvCY46EkFJb0m0gpir9QitsSaDSArRG67Vmp88pS3MYLB
NTmgdO72K86RDaZWpClDKB97xEO82oY//9qGpylqKJccbDWYiyfZTcVy1Stp/WLPjvQ4VQccQ0RC
KWqVQMd5cPstyzSMXj4j37CK7M01svDeHv2cD0Q6TvjHiCaIERn6dmwBF26mpW5/nYWUKA+4b2PP
K1OvJTUl4+u6HI1OBTRkNx3RfMQP1kDpz8bkZa+jSuSztVJwMJimuCgpiju3d8H0iPfq4nwx5VdI
PPdl6XkYqsptfxpWwgrd4Jzc9DDS4WZUaIHmcq1fW4bYf2Jq1vu6GJNNPrndVxJASdVA+CUPCIBx
BHPTfVldEhwCYx7+0E60CeDCWsFkS7G3FYrwbKhtDn6nNNEWjnN5Sx4p8Rtd+D1WBahZZwcf0xqY
7+5q+BcKG4M2UoGyGRXa5a9aXWuHZppbo8XSLTaTHMJtNhhDTEKhOFe9WZwGGO3ngQNpB2JDQmtL
f46wqh8cfvmROrjJoJSOzI4I0FvcjIGhj9bs6DQetfIOBJPo46whLVS11nG92vTs9TgDd7nZJx+D
kY1IYE3dffWwN30kLcdFqlIh+YUbibMix/1B8YVD0C6Svw2k7vLnd1MZicytP2ZP+N9DXSACBBLf
1Gmmz1ZbE4ZvZel76s7tjfBUiYUwT1D9Eb3YhmOwMeGo8CI4/SubM2tDgmK1qYGnDjZelD9irHA8
iZXYz06o81yU1rbqBYXlLWZL6Gbje539bDegU3lLuav3YSH0lzUMzplPWHIoFzCJFB5v27krmffJ
Cr9mF+NvoqR8Xj1nwCHaI4gsk7c0qJ2nAOfe+1Q4b7TJJBsP9+XH1IbGPz6RAZV6kyXPXPnlQcq5
hM3momUyrMmjXKrQf7cDseh9l4V+ZGd6/igddZ0kAEggJn332Sm0SQrnxPu5G0L6kOZ2oW6AEptS
5KwnOMoOcpzrZ+RGaueDie4kyMXFaCnycKbVOlgNXNG+w3UeI4eyYfODFH6XVZvmGDEVuXNbW6ML
EDqp0+R5+V41U5FsoPGCqCPvBh+QnpCytXQuIf9O5v+zPtUBggkXsKvkjceoue/zhJbHa7JWjc3h
MTdW70nOlXfbScPiqwZejcl/N0ZlpLEcXBRtIpRPa9ZPZpQVKX15BD7Tzb36+8TLvpN5Crptb6zT
q0Zj/QDS6EcWuKjm/27Uivo9kxcl0DDkQJqPiRNiMwQeIWl6bPw3vfbZ3zSgO9sauaWqTbaWzNiZ
Sts/d+6Ms9ezxW36ER52JRgCgbJKkh9hNEQdhyxhLI1JUX13SWi9lov0t24yk9udOCTmiDXhIkmG
tL/TrdU9wZipP3jsHCy8SJgPC9Jal6ROTlSb2i+TbZOMwUIL0ZEaSA5aG8EHjZQHzb4aX6/uuzRN
v1e/FRRW02+2+Lo5ADmTieDgCFVNY420M6BT29XNBOZQOqXtc297WRQYpXju5rFGaSaJ1JsHgs4s
d6akD8Mo0yxw5j7P08DnCWgSyQaUNjd6CBGoacTTd2bRT1s3C/8FlRnAoBGkg6ug6uFzbXSv3ljd
w9fBsdmVGzxqw13fwqWE6ec34v1J6citV5/Zsxp/Fj9F8N7op840+zhzvPzJKBJ5ssJ5uQcVUwSg
1q9YRYPbBUhph8jnBsR+jCTG2XOLWCIulqmK+D77c1eu2a1kkEVTgR4UxWdv8ZgQNe2ptb5wQWT3
ben3bLZJe6rz3KRuluR/2dEOjIJ0au9hNue7KXH0ywqKdWNJBP1uDqN4r8M092I0qOQM+5kLoF46
/vaKUpXI+YvhoeC/ho3qrjo+afTPFGyLk+Bsv6zzSA+LIfwdAsX+qFbHep4zI4RvCAgY6+zxPnVS
70M5ORI4q/IT4L4ue6EjZNiuC3MWz5FfbFPNEFNIvzte5Y9xz2V3ET1h2ugwgWcqfw7eLKtApls0
nqOIAoZyB+Mp3Ldsss14xGrIeopV4RAU8ze70mUN0i5yBiqQZtqtNZwfarl8PdXNHJxDexm4Gmoj
ErVtHZxM0oOQVk5UQ7yiJvG6Q5Cgxg3AhBAzdtZ1z74prUKdGj+nzFH3cm9YU38GhyyjkdsA34v5
a7pDxkjGqbROQ3ej2HKOrql15DPFnoc2RTyNKLkJmjMdL88Jade3XtmHZxQhSBaF3R/rkIthJRh8
c1X63CyTZzIMon41+F1bSUfIvulqfUoCg9hbY0YXmoCJ5z48WwZlvmmG+tI5Yo7hxt4wPj5x2KGJ
XHmCHeH1l94mLXTUgUZeYRIPN51twdmGMOw9qP2ntRP7wLO+G26H2KdmFElD8J7a4MelLh5TKmIv
ggNkx3DOcdaE3QUY0maRnbI4RVhwnsvhYy4abr/MompocGML1/XRFVJENgqSJe4rRW+1G9ATJ8wR
xBe+4Eeas7N1U3HKrea+TRj9aDYneV4rHZ6MvmljYjSqR9MbmsgxUvtu6o0/Qo1SDCZNGaGJMLd9
JdsjH5j5hNAw5CBr3W2Vyg9zgemTPQ9COnacATJ4NOx2flfj0OxMjVLOSAiR9uZMU/uVDBTM6J5U
ZJv2tPaHmwlffGF0EUF433PruLEYLfMmcPJHhk4KykAQbq3lyqd6CozJW4+kLdwJOOSTb/ljjE2f
Uj27aA4FiDver/YZN3K1dVgd90r1B0t770r5I6BxeZoXSQuAldSXsdVXfqAejX0VIsgCXUdoHAzJ
xjdsChJqUz70E4RM4pDuM5s6E5te6vtknT66TvAJ6NHuUSoT8vTLa0dN0SGSdzkUWKZZ2hHI/k31
ShVU9S2aXj+kgKLojJTewnGWV7z3XfvZsyWt/hFwB7ebQ5YTlq0qrWgGL+s/krHuCe1HxQVlQz/X
mFDhs3ov3ipI7bdqocnj8nX1KLn5Ae5XpBKmGKbI8wLUGaRqxRpYl3JddnIfxdcWiVx20hmNDD6v
4GuG5WWre3c5cpZ81ZnxwUk0xgJ4Nl4oSbh1Riw765XsF334paSeD0UnmnORQXdkBdOzC5T1PLnl
H3hefSAADw0gr+K979B72zkmzI7n9tMtG5V5MAeLtbjJP2VlWGe0AQ+OM3lbIgL9naigsGtwsKhm
C72t+xFFQ4nXJPZ6NEbXJf2JDJpkGzbN+g7pBazDtbFyVmXplTEeH/vR1fHiuz/K8E4EG38S+POQ
TRV/JBf5vRGO31Q5nJu+sQ4VShJUdHrFdqn/sDiG4BJievDMgFfIwrGlva7dj7qrdgnbyq5ehk/D
vRo91/rbSTv8DqtMHpsFayJmh+U7bMIfyxD/3MljKvUcm5NlruzHoOc3pSZMObi2hyx3mjYWTGZE
dEZ/VgVgEYM14F4d5Fv0lF+6s04UDd+1VrDergMMMvewOrTSS3kXR6SWI1wryMqL9ND+lKXlb0U1
qBn4JORccOpPI8jB4crr+zZM+AT77FIg1wWnAgTlaoaXlenOQ8NP1vf6hs/13V1aHUFlvvc2ekzX
tT/VuPx5rvOcF2nGO+PBCi1Y3mdjNo+2U6mDY2RsRs44RhXxKYcqz441tXacbclVPN8PkdTVO3em
te3tOeBFmXNvr1JPHJH3jXezcvoHYjOyuJkZBzvoRA7a1DkPIRPy3PhNJKbEQ2VICQe6GcoNZfVM
UvJ9qPkstVldxUEzrkit+uFD09KzkVpSHFWVPzIvTnne2jvD9u78zkUmuQABptmE+2McT56laVT2
0W1jAAODsUcjMnw/e+rt9neozSdmuX/kQXxCBr86ti/3dY/dq7INK1boXGAE2/q7DtLh0Skdqlg6
R90Cdt2TdcWxVbO6Gz4l30uNThavJrfVVNOhyFQXKw8ZqomuhyDQvHpKpfWGAjskhN7JiJ7nb/sB
sRO7PJnhsysyaSrTKDcBsf9Xl6BbUOFB6hcb9pgeRR+QbuzZ6Qvogf1mO/hG3MQQj3VAgVsQjkNc
055BqxWekLEs/+ZwxTREhr3n9Gq/KrIi2qlrckRkTXFExF5FRjN5RKWUzd6ziYx150kfQRD8B4/i
I5TILcRhB6juXD23OeAbxPlbZq9vCDSYPjqeJAPvzs7zp+yeHCWDZsrizWnzo7GuwW2Bzuu9FwEe
IBMCqFiNA0r7H6beKeqa4tQoFs9uzA+WFHJTEw7AmOgXt4R13iRZ+u2W1ZZVR5+MNEf3PheHYqX9
vB6qa6hwh79nJOqfoNfeEfQwlr9VNd7WZW9emFXBBM0V6Xblj59WB7yM6F7uEsIVSSlex2avRvPi
mwvZNhphg5PQ1Vi0HEt2JYG/5axuOMgb/jaKXPBHyosNc78fJ9r+CuUUkBr8YCPmr33v8xCOtUOO
KYUqGzPAMcC34e8xjt0T4/9mVR2lkVWntqvbTHXUzcV5wT+BoHss7BtpLs/ojl7N2vJ2aNim7STr
Yr8IVpPQdMU27EcidG2OgiNWpjKWyCOiumU7KKarnoeUtB20WXqbkaGE9octqbO9ZjPX4aUtctyY
Heb5vlyCfZPyorqIufYZxtstPm0Ty3L4jc/4R07jCpw23XDecOhKvClWlT3DB3y0ymfBERxD4Dhw
76lNbq9KYcAQwQPiVhjCfAzujWO/gcR7ER+t/lQUdBjk6fyLU0HcDSPlk6Vhybjuwme39C9NaF6C
aXotqAHaprXC0GJrDBxANIjRdmjXAbsS1JwiL9+CqjYvXum/w9y3URZeXTm5zKCEIUioEKI+yPI/
pU4eHVFZ+4E04g3/0AmtRUjqMcyYDx8GDxfIXb8WLK7NrB9RS1/yHjGKmHo3niowl7YPQBoWBilh
OnfMeC630vzETPc6N/l5vvZG2slhBl7YJFcmpJxWm+0lW9g11jyiMel2FfZrVqtvc2AxTZPmB6OS
f+thB7ptxNVpek3zBNXuOC+Gdidz45fwDPAsV5/U0umHCX0Oj0dZbgssdU8zWgnm2Wm4BeKsbxKn
82DwrCsJYo7stsSVmIb1RyZQsPXQVn3hXwT/hTw99iEy3qIZvpsqPfH90L9qU0ro2Cx8ScGIogrr
bS08K5bkAm1r1hbOaIqZ8dTkjD92dpj75B0b4Y8lpI79BC0Gr92Mj608+/Z0j/L/Zm3D+6YfPye7
b6OU3OYjbDGy6SmwX3vgsjjDbn4i0fEe4c1dkrEqzFrbEdcnanXHvU+n61qIgGQDokiPqs2H0sku
ToNv0PVG4oS7R6vrHierPAVd8GJRHkgJljuQaVxS71QPRpSV+XSDIKSlXRIiUvFh0fRpozWB5RjI
vgaUONWeFM8tm+w2WRzjOBo4gcswGfaIcmf0THQ9h3aPVL5GThoNOYdLlQUDEptBHSi+MjYuQVEP
rTd3941u151I/SIihgBjnDuuW5wzS+TVyPgKWDnAKgQ7Cej00YXQvuEy1ccWud3PGDr9QeMkZf/A
kewgrf3N6uQmMMhuwJ7c7mqnPhHKVe+Ryb2SHQWQCEl8QuAMiVjYyY2ei3cnba+5deo+dVGN0mBH
RaVLxjfaFmvj5a4iEt38wU4wHDC4hh9TXd0vWde/zuChO1J275lP2Fi4ALN4nCH6CYyDfMoAfsNx
dnPmyuzZGbt8S8MV3n1d+KhPBvuMTrOis7H+ZvekUKrJXHbrdDjir5JHdHRiC/ikaDlH9YTh+KFW
fnqwG29hYc6DO8tARJYhBdnOARX0q56ekg6gS/U4Xcp01aguOifuM6RG5XxbB97Zq+vHdPGmuDfE
KcwNDsUExPgqs9t0Tt6wVtKeZfbqJNt03XE7vFjaPNcVa1eWE8vPg7hFfprHZj4uLxWB9DlTmU8t
NESYQevgDrHrP3tumbi9gXDRgAagYHGIC6EGFg/Ad6YMmrCK5kkYZsDmMQebumjIAKArlnt+okkz
s2+4wh9KbbDz427bBFkqDj4d7gcKtudsI5oi/QJaap+dqxQvXNN+Y09FevI7ozpyUvmYX+ckQhDW
xrOgQKBPq/wIZWvdrmGY3ExjkrF4hlM8uwyXrVtyzYuw3Zu5tdx2MBrvyEb+ygLgBOnAEBFgm25s
Z7R2mURUggyH4zxT/+ZpsS+9h7lW2O4cGaX9MKqFVIym22KJfkFGYFEJY1/x+Mn+gHSBp03W/pDV
kzg41RBcmsB8bIST//ppYO+qxrXoBh95OVH/H4uleKPZfn2pXfhVx8WUj1AZWUlLEFBWFB0O6amA
8JZHMZZM9fV8hsD+TYzijp2RFafBUePzVscmPcab1bHrB3e0B76QfaFs6m7HtknwdBKVAp2k71cX
yRHREIih+/wOwxRCk8miaNf11Fa0aONVlqdxSbAIA2ciNnRJ4sKwx+EpdSVpF33Y7N1g8s4Vj+VT
OLd/iT04D6HXfoamfpABOMjo0xmX6cmO1VLIS70gfutRQHAQC4ukhNXZJHV+yamqXRAunT2DSx2F
Fn0neCc5hvrfQNaPWLK9TZiv7tW4+Y2sewEgztMIkfS9yPAhmv34lGmXubXE3qMMSM4clXRst65x
Z4i+f8h5+2nLE29q9Bnpm3ZrZbrYr4tHEoCl0dXJdatSkyW3q7cJ0GA0WPY7jFi4NR3TP06GHp4h
16rN5I0gZmLCzzX6917drR8oR+4JZluxazK31iWNfNZ1q0iXhoQdJY2LRjcfNXNGckSdzojyhxyR
DQl8btIbG8USH48d6R8ba5n/FTIrAYO4mN0GESaym0W8GPCK+6KktAKT5IvjjMy+i/2AwDs8KvwL
H60waOtzpPhOy9A7ACZPF2FXl1xUH1mm9rNkDiWFebnrJnH23PaO4w/gVXkCe58+EuoNNFYYa+z0
IyNbM755JPhvAoJGFMh6VJGwu11a0mnwvZy8JCH/0P2XCyJWECJTHGvnnIoYddyL2+v1RU9Wd6bC
MNy2VbCfe8aROUxeyEb6Nxbp65Kqc0jPU5uDjv2f3FLn+i2R2EZSdoOPzsTg0PjrO1a5p2kQXUyu
AGPtkpW75YrCEZECx3oF9q+qqoh0pF3Qg6EGaXbRI1OKoEn6KBCp7ZY6aO5FlXzkwIUXu6d2Y8a5
cTdOIAfZbKU3fk9ShwfutvO1Tzct/ZeRN6DRCIPpjAj9LRj8izb8Y2GVOJWKJ+vaJIsvFZ4Q7Sk5
FKfVLv68Hs3tYqKGXQFnNjgs58hJnVticJqHsM14aMruZKMyOqwJV8QG4AWVWkZGDD+DBUXpPU15
kkV65btTq7oJKe8lw0D+ZjYdiIUp16NlEgTSsHrB9S9fBs5HXJnDfNMR5ngrjOyD0ECaF6+kMrKG
Cadc8eFpE4hCWI/8viIOQ52+uAuGgy6Tj4ZL7CgORvehcQIgHZSWrabBqm4eStnfex1jMKMwISHg
x8nJqUJrJqLKSL/QH/q7ohTlmdui2hHFMyDrSqmC1zYFM2OhHtCR61015jTy2gDRePJWsT7kc+M8
sbX1x7ZZqQa5uj+rwhYUmVm3rC83Y9n8JJjV74ny/+7KKdhmY5aWCADak7VU58UlRCgY+vbU+vJr
ZK3ZIFZ9ya8GeZRfNJNJrFLE16Bf0YuIVs94VaONZz2vgB+ylzQFa8Nap/Gmlu326ujaWHAlEfTg
49A1t5QnE/lgJ+849s/Ee6wYovUUZUv4YjL3Rf4yPQX5VSPhifaY9sR39knnH3KfD9TIEImZwzDj
eqzv/GGQWzMxxQ/GSf2IxaA8Y1clgy6b3W1BZgoB0UJW59mW7ofhTg2r+6TlubazkjQskb2z2627
VJrevhmu7O88S6Sjvh++sBk6W/aFYitROJBWJBa2ri4QZ0Wi76bgbSa/oCz7D5HkAFkeLqw8UU1E
/58+VmG37NpUOUcsmPza2Nm7Zc1C2v2c9i5JhvwpUAEsikjDo98HFOGVAWxeCZX8H0fntRs5DgXR
LxJASlR67ZzcbodxmBdhxh4r50Tq6/f0Pi6wwBjdLZH3VtUpD0YSC02OjAtmY+zhbmO+UlM11/uK
9TYYv9qNLpDldRPHwMEa/DMzprkH4QnvIVsqfSCl4m5ID1k7YsGs5fiIk3m/cPZZYlXMWR5shejb
+x17eEEjgu2dc7Aw8tCMlebk90PYFgLH3TYgSsB+gcSW5MS/9BA6VoHL8Nc3bCjwBFTdRgzsCCVb
+20jbBuoE4cYBswMUKkXPPd4A3Z41ZJbEdk9oviYbBa22Bx2rbVWgKP3SzFxL7FUsE7Q8CihS/0N
7/IWq5bX7QbPI0mhHd+D5Bc5gN3iSG7GEhfJuKhsz3+xRbe5aND+CS+T4rtDiCsKvk1m2CsA0Kgg
e67nipC2P3vjgRXIdEmU0a+l3aTcyXR8GW1PnPy0+QK9CY6jcKzmQnBm/OXlQ/XYh4UFMcv4R47+
4pXGv+WJ6B5P7KJKm2JZDof+mLZ99ziDdTgAghoPNpeGo5iw7TkWW+8Cd9mGZw5uuVvkzWH05PR6
/3U9WtUQcbSYeEOWLniRwFYJEGR6+GXjxfyKBWxOGxX/W00EoGg5K/auMXy0KU3fBLwKLLBNZM6l
ygCRE+/l8URP+qXvzH6AweLGTb/fF7gdmDiAAHmu43wMo5u+L7OpXzW7waswtTpAJRl2WCTat3ls
1Sp25+JkYZPu184SB9/C6js2y4qMFun/32QNqgcb68dqDMyHGiZxHuv0rqa33TViolnVoQKHIFyf
kHWfn7KBzQtIuvk7HiuW3QOWJQ0f2hJoZFPyr0kixRiqkVSiiM9oM7SNuHJMFvuYUOxad6zkOGTN
bpgqzEU4gU7YqqxVPAzi2lCitMq1zzY457lCuIFr1PbtA7ue+go0tvnlV2V032DOREGofyDVuvwG
kTY99EFkvZOj6IjpNu24kTCO6i2DQHCkFBxuDHiX5lETuDrErsp3GarreUzi/jZZ/cwmunW3UR4O
DxIP9WeHNecajiMHPQzV+K1FjcXKsXzhdFx22HTtg8Nd5ogvmDcluJtr3NJDPJp23o2lmE6NcZod
ynANjKdM1nOTwbVA/j0ZGC84NWPrzSpI61NKGzRXTxnwYRqDhBVIQjptEj96sZyegspzDr22w4Pf
B5y0EXvNDVSKmY47HUWv9zzGv6UGSOAvi+TCoMgzDjYyKr2napfg3UgdtFogiC0Bs2RhNTZS8zRE
6Qva3sLCCoaijUmhD6/U3CfbiojpK2Q5moZrS7+g2S/vfhxER14z5ECDkewgqeXmhmgZXhtyq9tE
4oLAStBfajG5bwtI4XI11GX/EAHvOk6irF9Gv0/KjavS5WNMUueiOR0Z9crl3q7j73WxUPtW+eM9
sZWenHLgwa/vjck+4xyXEtpYefmtu9h3HmHhsBwveOl7dcX22rNhZnFRsNoPp+jcy0KGJFglJK6Y
w4Yi+zComCeuUTnIk7L48EU6PwZsxaBAlNNf0Zes8GrlzS/oysWbrViWbzrASNslAxXtSVstO5lA
WVplAF7cVZkwM66k3zurRo0CS1A7YXBWLFJW0o5bcs/L3QjlU396TOxW7fGCSggKBGH76k5f81My
/pBtzkLM9yOUFRdISxyfGMPwkKWe+hRuqneEkgbitayRt3UK/oNtQcD5TGj/E0mbd0fYFuJJxJoW
Ve3M/xQlpzvUFghyIcWum3qesz94lZptv1CqukEHCn9KyKGPRVLgziH+/WT1Fgd4f39pWlgNWcjJ
PNmNYui2ILeidcwY+/cuSLxSaM12Z6HIjoVo3NbzuiDwsKkwOm11T6ABp8IYHQHOtXiJiibbhck4
/DFLXlyaEBA/CnFzxSTZzUzDmT4uiZud6DxCkwXC11+ws6JGhZ67EioD4zYjep/jJnYeOwJOW4Hd
H2iEXx2zwGbpC+j/aw7xpcxUZF0JaKaPcvD9Db8edpXSzGcgEZJ1HfsSNuIY47qxtwFXcEvdAPQw
yJYh7I0R/YRkRNKemCS+Q5BsGzMGmJKWMHv1lAq4PmKIMI7TXBJ+s1uJL+m7ribuKoPVtk9uoaxd
J9KWg8qONzjs8A/ZhETfSEyb2xjIhYKRsYeQ5XgLjg4Yvf7VlguZCydZwm9LarCYtjLjWQzx8tdu
vYTf8aC+VEqSd2WHjbw0toaE4ZGEd8UY/QFP37yFpZneVQlIbWpa/A8aY33ohv42TS2H1YjHP+CJ
+ph1GPxFI9VJGvPXsjKxr8g4U0MMXMJmDcPyJrG2Pm/1f6yP2RLDrdqbwVJ3B4da88NJrsR3ElRG
6R/TobthLe4/3UR9w2xkRCJ6zYQYFS+MaSjErqTBfPHLE6pEwKaZwbAZrXuPLkNJcvdfxOlYbfCX
j6SAU4aF2V3Gx7zidC0di2NP8quYeEYwi2B+InSCkh0WurlV1pLwddlfXGOcxzQLRXeOWaptULws
jOX/h6Qaw+xjSN2v7fyeKAsHwl9OVpTHSmnrjIWVYq3a7YqDBTEEjmRnHQeg0ez8TTpca8W+bPJ5
CayLoRrdTWVH/i62q2SfsDY8dLbBiMvI1G6tXi+7e0zC28PaUi8pcFjuVajwCvTgyoZty7s0BAu9
6ObFdx1yPKi3ZbEiEZL9zZLE+6ix6B+6Rle//WDAtFZaFfcfPOHlxpG2cxJwgE4Toc5oFYle4QMO
h82QFf0LliOo7d3C0nQ1+Mob2XIUhE8HnW6LvH7nWpFssixOyaXheuZroXaO9WC/DhsRvEwYB4/e
zI28iYJh3rDIG14zIIzHRAH/AE3Zn8ktsSBrVXcMq0E/Lov6SNM+OaW+KfaiHZZ17FL3vs7hRnLM
Ts2hDQb2hXbZXkyCJaIeZ5xAE4wAWpyJNWd4+3g52uExn0wPL8jO5d/aCsbfqqlCfmK2C/8F56D7
j7xBgxEBDQqpbVmP9chKmzcQ03gfoLUX301SpWc7mfwXkkwZ+zBRJri+hubYqHb66HXJaVHNXM+5
bc7LlQTH9DjW7A5MWXaHis94RVIjh6XR9K/W1JmLsHT5FN3XOwvjJ38+XzaKuz8+JLrngZL2bW4b
s9NFUdH6GkYO7MYa2BF5HTSnrjt3XlRc/cUJLh1muZNtlnuKOk/td69s9UtV9OY8LX74kJWx98Cr
Sl1idLCr8SKSa56u5E85eV+24+qd7erlIwVv8T6PgGJ2jFtyw86uOudT5EfAaHBOr8gxVX+0SoRN
aqyXG8jZcrNYiCmNT5ursvCzk0MpiivWE1WtM6KyH+wFC6aSftwnGEG+IONWf9jrWC8Zut6PJXHf
EOLj0HK5yknfJ3IDG/wjs6vwVnF6bxt3ni5YNdlZ1DEeySCaDyjb5sqlytnR0ehg8dG+dXFm/QjX
A0LlSJF21bkg+1SVV+/42dUlwO58J0IsfXoSrrfA5WqzKtn5LJ7b1cSkfQ0IsG6Rl+L7hrmlMbQS
VEwVuClRlbpO3irRMjvzy2YTpOW0KmH1sU2TPjRcp6ym30FdFFvLXtyHBRrMusXGCK8gWhSosSB4
bSpWDsPAJWoQtX6G19DhxLLqXbgMZUMMp/BuHgrqpbdscgBAjj+jLrZ/QQSQewsH/la594ieQ0Zk
pwTksDiKxSHo52HXjXr4AFSdY72IlrPo/hehk3QbGlgm3aLdXeGYL53Gf/mKEDL8xL+0iSSHYvDr
N2VffHiT677UwkWGdOJsP7NB5rgqu8eK1QHGsDg7aFyPamUgWJ6IMSZAePLqiEGBaFXqflgmizcx
17JtAt/xG2YhBo9osN8oTFBrK0acJMQ2ePa28LPguZFZ+9x0ZQcRM6zXVpY1ZDeARfU2iFsuPpP5
ayfEtnJHLkCZbHBJfRG92jHx89YZ5Z/Ekf8GO66fi3KQB6UdCs/tWFJd7uXPcAi4jhdpe1Owiw82
wO2Ptuz6uwHPjk89StDKgjoerwuSmiTWoUWAmmqOI9QYPv4u3ugYt9hBi0G3OwfCx16jtt1Dostt
TH15hRE9HfH8mhczx8FuzBKRbOW8MKGYMiRONMmKF6rt283riOB1A1rUfVhjikY5mqY+wCwIdgNO
z12F4WAbxrXcj1C1gFdQ8yHsAoFWmjvBCosjeT35PMkBPTHxq79lQ7pTVtZbic9kVwd2dqYheDzx
fiHckmBZnSe5vCNqdKfRLboCi4ZCfiB8zb6T21JOv31qlW8SIfzPJDz/LZZL8hlO3Ks9nZdU31nd
NSx1Fx/zuPFXcvbIaql66dr1nOG1DV3cWCTUW57f1P0OlkT8W4ohuSk5xQxbkQdjoF6OKTejR55r
b1UQbd/P2RhcaPtYDhGvn0feXfVxqFKBqFv09odo78VqSifySmXXgHfQjt+tufL3COkEJfjRweu1
XbySReh8JqO/NMdq8tQ+CmhIwZxMCyJ3Sr0HMIklX+ODKVWEytgm0ydeEPtgUr0QFq7ldBqayf6X
2llyM20THLyUOC0ga/9EZL0z2JxHb+v50Y9XmmrtzsL64dlhqi/mtk7WbYiOzYyNMyxmqXQqGpd+
DGfgQfA67T/owcI3BbZbHn1Xc0sKXf2n6vP0COSdZIpmyXJROs22PccNBmTeZbgB1bTTcpyGI42O
RbkjABnrfTnOaI1TEhXJ1ufPfOll/1V7LThhrLan1pqHm9fI+gPTZ7eJetwdzuT5BBrC8nUCKsOm
IWTDRYQcqjB7fSpsqwYyqCJEEJOD1/WQLrgKwb6cPanDT77q+MA8cieiF/fdU/eEqywtT7YVVDdN
AvehzD37yrGHPT8fcOgBpQrnVwwp1cF16Bdj4zS9xXpBKid9kdco3WXGMj8ltMtlXpc3VAaog7XO
q5OWsgeZbbn5b9iaKR4h+Hus7y39UNBrCfAH2PUTEpF1z1wxQc7Chi5LoVT3lgXgiDAalsWbFqza
OjFOiNd+vR8mXubQfeKfCc/uQy+raO/xIl13zmg9lJKA5JaIGc8pMutqRgl3iBrZfwprtJ5UHMbL
o1WEEWU3UemAax/l06wAUFZZae5UKFWcfYXW17MaOHmRqdFe+iiDGtRG1rZFY0SrNc454za/SXgF
vyclBwf03PjQxqn6AA8B5MZu5iN4nPQpmafwMqH4XWbR1UgelaHtxRBohxR5HOc6+cc9KD+wURg3
dZWqK4uh9MkRndzJnvpPGuPlTix3e7er42EXp70+alYmeC19E5HiyOZDP/cLYnrmr6nQIXnIpZXP
j8mrCLYFsJ4rGyf/1XXd8peph25h2ySiC+a19NCrmcrYJAlWQQcLdtN4wV/DIvYsarYMnqfsPVby
amMUt7lVABCAkIQoECnibhputJBkL2z7c9yZqXxZqlD/iuE+X+CxAeVG+qy4g5I3X3vsGODwqeDa
yzE/F7y51iLrEe8E8sMTun723jTCesN8AZceNO6BJqT6aQm7miEMb/Ojx9X81ZKFee8zMl1t7JeH
dtbyxQrDckU2mDRfUkGLYu0WP6d97xwsC6MpYCzctxUXVnRLjhVfjEeWKBx5LFqYGhYSlkkJ7cCf
4YrkOtry47a3LrmlDcdC8xN5cnwnZyoR4gIM3fw1BzvjvpPZfc/ueWQ48KkOqgEgbMI4rq44VGFU
YFxee7E615Nfgwh3ZypC0x43lIdUEhOvzZ19KsNhP7YkNYmPepuowwhRzXW9zSTegg7m+AmbAPSQ
kYSxm0XVHgdvFa4Xw0sNi/3QPSzjsByoispOxtP9MRhc/zBC7rI3OEtIyWfUTzuUKRTZH5v9yTGf
cWKkouT7pGLrlW0DAyG2ZQIADeDixh064t26e7WbxLnxi9F77rgRu9KEBQ3vzYeRewdQFq/4ggQU
fyuQkme7rfJP+hl4e5iWB4dug4kukiBxCDNn9aYrndhsixqhnnJJJ6OZzpQPEFPaW8q48BGZvsNW
MS3LT1dlwYoXWL9XjZdfuK00t4AN8dWxKQIKY99ftZ1m7oJqR32QW2xUQvBLDjpeT8Td8QYO5snn
/b3GnmtdtFiGx5IV2UPfdjESGqjskzZgETw/vxFFzvl5au4QAkb0pkpd/Tx6EQqSzbbuSiKSlHNT
dWcqPUgY0X6zjSoRPXVAdddu4nAbDUiWlRtRVUidutZ4JAvA/iwIwktdhFc8HSGcwIK8PMlCQM6O
60/uFmHvzgG2lPU5WEWy107bfnhaNHsDy/NUCit9G8nGAg5JSvslVcTcBxXTeGKF/plYLY+hz6Hx
1abVp3Ez/zcKCHmSsiR5n8QpGyZ0ZHvYRpaKIObkd0/s3L2Kxu4OsOUEl2FWorkXZSfg2lC1bMza
K2EPBKe1g/WKX1Dh/fIYnZHmIkA3YGqGH3Ie7NQIIm0Q1qJ3crPhJvaCpCRtYqZ9DCB4q1ODFYa+
5vaFqy4HRGQ5MF1AYfCmbNLl2s3yNyS9SZBIcUCUF0bq54aJXqy8wRtOrjBoE3Va6FutYPGy4Lcz
APF+FUPx9ohUgOC6yrbDZwiexSVSkLZcacCacWWLy/IEBWbaMrGFBB5aveV1iE/G6pwnbMKIJfcX
+SqCfgdiuY8R6nm5cW+pam3vR8yAW9TTdt2QnSY+C0WR1M0dkhotwA6TPiGD6GN2fsrzMjsvAHr3
8Cash8ylHpp2DzJajVZXU2k0kqSI3ufahSIwdJWzk5iBdgTs+agygzpTDGx5A4hwL0WRe1d7WSKi
hG0dskiM0c3nsPzgq6n47SXOvsl0fZitGDm6yz2MW0iheI5SSgEMKPc1cPNiF0KJO6OLN5uOsPdW
cmtBB7A6kA2ZC/nlPnZaiAquh+M1YrDeADCxN4FbDIdhzuUuhHb41WrZvvLaDda6MC5ur6p57OyU
K+7sRhfSGykv7ja6UDQZgjvTzreSY/pHu7ANVZvJ795P7K1os0dhxBsotvbUdRbGmslqfztThXen
8gwMjlix9xrUjz1Mzxkj4KZX1f24gGk1yyGBEeDHv6yaZIucS3gjON8PlnaXJzcxwabmXF3X5BFR
lPzuuCyVwf/LQrf2Kp+R1cm+UlkUTI5FvaFxY3nQDew1Mk/Fmb8/2IyFiS7Q/MzR7thRx5q4xiJG
+a/gQXS2Y92Ut0LagENnkzb/PO2qQy2xTKXDqB4cUr3rZpmLD46t+CeP537fL3XxLUXgXIKuQ2yf
fXms02m496mYh2CxuRElleW+IDoBHtW61b87uu3X44xT2DWNqLZwsOSxAoNA4Qc7IbqDav0Giwvv
nj07E6JczugqbeZT7uKA80zfNs9LnCS3Pm8hvDVdduN14yFhp9NOCp/oWFZ78jtoMNv7fm4fBzab
J3/W6UHwxjsbbBCgGIMRx9/kEzq2451tA99gMaCGhyzj98XdA2TrIOe9lkV6Q1/w9j7m0l8O1ktW
Tv1gro4eqxXAsvvGkujwqOTfrvPMqWbftOcIIaJqWJlbU+RecwdEDeQpZQMxje73tWU8jl2XPUMm
H45eWqa7zgY5rFRcA6fPYak0ylFbS9fq5mEIfhoay3+HSyoOFPk1LZ8ULEmlw/QiqIA4d4VGDhjS
e5gGwoChJiWaCZgrb2PnFhkmaIIWUY18eqoyll3NMurN3b+7q1AnmZEpGwA0xjEDQ4BoWh7qgz+V
NgJa4xxtA8rO0Pj2HHA1fpERTjKgtw1kLRGznJteZ9urfzWO+Cm7O9dquCc82Jpla+0YeZg9t9oO
RS1e2b32m2ZegIT6NJZ0iSLYQhqJ79+P8VIW1GdOXU7gnMAgN7DCbX6zsnpH0nF2CSGGTZSN3Nsl
7vxDy6HHBmbAI8Xh9ODFi8QRY6fRTRWyPXhN777DTrAOTYRehog+XK02KA52HyJwtEF2bvFL/s3b
BXCJQl+hPCOODzhOg18sLPNvdmzqkvUzwlow3aFomCq92W7fa7SHPfbKH7L6OMHjmQBo4bJGmlCF
jp3lTij17AKQzYc/NIfVh9KNxlWSJxHO9cU/oUPwLoNNuQpmaGCtFUlEKTq616Sbk70ztNb70KXJ
XtLvsvbmVudrp8ejqUUEpkGhYbGZCH/lpTOvNV0DE0tMY1u7VKuJC3+xbCrT+1+QILu/9UBMVMwp
VVuMsO233Siot9CJMVFW/kPEpAO2Oux+LM3U2JcFdR6lMRuLfAgMvKHYV5YDlcaBVn0UPUjq/UyR
Icv+CIwsPsAAtXdKk1OtNFEeF738KEDVHRZ6M+kwApKxCThbX9Tc0zKaZoJc8Tzcc7H06VV83xvY
/fUtYoCjlHNhS1L9HafSu2jp8Zp1EeOqMHBXDrnh89Ca8rVQd0dnpMKzM7n5jQfsxj1/BJ84eySu
QKoztWSwPQr/acni/AFHa/eUBQnrMoJ7W4Qg53rXCdb0voCZI2Wy9gSveJrKlg/CV/Nv1OyKtp6l
Fsw9A4g7ugT+JN4wOetAeekxSMgEoVIZOnemgsBA13ZfWc2ssxq7Smxxe+rn0FN4MH2NRE7qcWvA
RyC6Jmm79gKfL2WomoMJAuem0Z/xaml32lDuQ4BemvcKstK6ghmEAZxZivziuHU8HzavGUvzo5yC
7Fh1958ESfBsQlQuZ5nZZaYu69R5dm/ewnsAhxJ9PGt0Lflz53ehhdUANPl7aeJQdDxwT54OwrUF
t4625njVY2yx+nZ+IGe0j9h17oa2ymAuyvVVT0kDI5j0I2CFwGt3zEDzjbsv5jQjzBH5dX4pJPdE
U5jgs8qV3mZYl578dJk4TtS4h5xZiI0slu5hcqd8swiUHG6ifJuONAfSW9CXuljRFBEZ5oIAw3Nn
1GMVmBFOCnFfAOjenmJc6jTACBBqNOgDHPnNa4RhcOPbQ7lFm7Swl3AtyIfFfu4KP//Jior2pc5T
PrNwnmCZzYmVcj30DvwYonXkgQAIbCwGkK/CrlvldNp9D2jbMTvtAme+Rxqd3JqHjqaxNK/8mW4J
UmTRG0G8nKuebOxPdx4d+vVK810nqtvRVvOJlv6lWERAE6pmajYCXV+GPMZBSarwpfKadl0kIFis
tvO47McgGUYHXlwkWuzrXAYRn5JzUJP7LxYCeAz52TuhCvetLHhZl0Io9l4J+vbdEDfZt3Z26jMx
6/ZRzJV4brRVc09Jy72f4iO0PYcHGFU+3GLzVgdc9wPXu7zGqq0rSLhzpmDSmDE+9yYhFEmsRjyp
qDesS0lmwCgb8HwOWEBkwVQzUou5TbJxfMvRzh+sYqme2dASyXZkAEdGyM0goOuMLHddTtC6OWTp
IFx6J9AfdDR8RWx1weKr6jZ20ZBs0akw28HsoJTE4iTniM+XbbU0yxUXPXYhHLzx0Z7McM6oB4Ti
DgsHwoX/tQRct1YFDTwA+gnq70MdWjztQCxWi+T/t3gIXjLd9wfXyHjPIQZoMZfycQxyscEpgFs4
8H7cZnS2NVtrBllbhhhFkuqdMyjZ+4Rfv/Cem8cJksGxrwN1YFUEEDhY/EFs5hZX16qR0AiAGpF6
QQzHnYrHgpBD4bf/Qnh4L63vVOcmVxbxePk5ZjL5MksZviSmzdcNzb54+yo+shHrll/bwCzQWMMD
+ZnsGRtG+T0VcbJDUBt/GxWFl7TzHQS/1rYoYi8FPuhQgmVaQSmHzjeMd0uVE74y7WbfNnGn33k+
Or/wgBBGS2jw/Bjd0flilgkpuk54f4d9o5iYsG29hth3ACgnTLNb0N/5zVpqf9mI0kp+Tz0lHq2Q
+LwdI2AM21y5pm1LAclTkNfue5i75VPGQvAKn2i5u0YVgylk6WM8wOlt5i49jv5g/waN759Drjnx
qq2E+XCoLNtRmVQfZGRbvzhTTYu5j0CjE8O0ahM7ZIUXTAQsy+xhuUfzZD/2J9fKrDU3/YL9GYEz
OfXPYZXP+winwXGYe/M+pm2KKGJU/9h1bbp3aEekY8Fp5dbhKRnX/mDiXVPTP+ingXgthoYu6QLm
O7t0eBG+5f8zrsh/21H1I1m7bRB3ouMCxGnN8uQTVgwsiNreu7WFuYx+pg9YzJcpL34Nk6GhO/iL
5PpnyaKc2PR0MZnRv2whqpNP99c/awrdkxkxe4S5hgga8dM1dvTiRJ69ltzVGVD1tgsGezcOGXY1
xnV/5ypxSQS46lroC67H18Dib2VlaG/phgX6RPh709plzoxiF/ukkQZ/7B3yZVfNJcy93+xit6av
zarDstkaeU0FtCaO4hWFT79J3OQHv57eMN+Mz2XEQ5gWXFN90SSrQdmvXLQujRP9bbW2nwZihjvT
2AYDlH/pdOqQkcNKIXn5r8acvrkwU18cPvOm6p17UzdQMG2QXbBg5zvIMEQ0IsQcu4jYgbQsF40y
a3guF9+XP+Cm8+0oqTkBxlGCC+X7JLx/LYKOXQNNRALeEfHQj45Sp5PfNo/GeO/O4COQJeZuqRiB
xTDUJvJ/SxU4KJxYu6oAmAT4M4Y/hBY80MxEim3ETcjEwgrXerAAtQb9eOay/WX53Jb9xPJwcadm
VeQ50Ka8/xWkouYBiOSxycilW21CPHkRtC6FHbca9ejqWV0JJJVHE/ZMO3468i4rHSq7MJdBfZqP
NXJs0EfPLVAZQLjDI+axYxqObyKCcma3RLmK3OdXC7vkXDTAWmSK8zIRyjnN7eI/jO4wbCLXw7QX
QARnli2xqY/kpWCZPpKZk6cCp87mnvbf8kLwH3i0xkc+L/yHZm4fkgUOwewPn6YJu21aEbTOVQqq
EK7KTZVgDVGPhm1W3vM+cYKpr2R+zQRO6XRy5ZFYf3gcg44OF2shdDB55gIdwN6iJL21MW+5VqDn
VWHG3tEgDbTKB21cUkqEC85fsXYnCiObPdfWozfW0JPzoyr7Xaucy8yyG6xNCIBqwMgVu224myr3
ZHkQkII22gelQD3FY0JwmpA7/W4H0qWCh4m9YDhnPQMEn5wPH/wYBChGFuRtNiRgiEEpfAPOSnZ1
mf2r2dvj8x8IhZF/pZ4mkqdUgEf2sAwfC7uFp8EpxR02fs2D5h7P8TIu1A5v3pJdlTP5D37vLSd0
e3qvtLnkkVqo6QBtMt5TxV20M/2dkxj6GygFr7NuHoQEmgtOgRDn/8caUZEAT6z2hF5VpfXsl7XC
iLhYq5GF4yonT/Vku+0voB4XzqT1lKIbzPBcN6kzv7gcm+sFj8XBme79N5n5bBxLvKXjGLBLTu/f
q/mcA/GdTPa3zHH3Ze3Q7WkPKHfUYv2xtBOxqffuudZiPo0xy13iJT9QIXlVD67eEv+wdnqh9yRq
Wb76I7DM+G5bT5d+IJpPJMGyfBfZZrbPTpIjmYbdX6Bp+dpOaCXSLj0YGSFW1NdDwh3joVisW9ao
eUMD6I017z7V6RupjRJzVLjrGSV5xPNuly1UrU33VHV5D7TWzcOsWR8LynUQS2NyF/LHl7LbeFV6
tRn4V7Af2FON/i7grG4S3qEltmXYzHGvf4gW3hRmucM0DmJV0cmUCAbuojQQtaWjTnHiHwKBRkYr
HjduIlQkLa1vyjhJy/Uf3phDEZUOqYT6V+SP/XkEHbPSleo3XCbBr9MUigd8T0XapZ2xpOecBk/O
/bxdgh/ZeLA/ZN6tZ8sONrAnGR4V4zlYid+9S1a9bbTc07SrcaLLCtWo/AztKLlpj72+zuNXa9CQ
DaJ03xbWwQqxJi8ZK6VCmYeiCcBNdEC94/SmazbvvvPAgfjoKAYK5n3sVOAhnJ+uMeFOFQ7FIwF2
92IJz7WUm2hoKAzrg2tCwnM94Szbpn70gjvttbk/4iVvT4JbLm3B5fhYUxyA6hKIPQ0A86q4Dye4
s812CMnytfquF9VGkToiGzxnDX++nVzKLrmKidpIHCbMv5SC+C0Oo4D6OjqKn4QqvvBhX4vkXhEp
qEaMfLAZdA3zVNdg8+2W7rrR/cyBP1UKDSOvIHhUjqAyjM4jCivCjaktd117yXkMk2gXMbMQrWXr
tKRwBzNuqAYA4ajLs81WBHkBpMw0F+rUq+VSW8V5FM6Dnbga3578PflRvsVf321ySV5KpOnEITpf
789zZtPJZiLBaAdon9jhk4z0LhDmM0rgi7b8+xvbwhLGeumCL3ph55O8Vl2JTY+i146YGf+89+iw
HsdXxGGazB1oAN+udwlAEh7vXK+jgmXbXAW/xsYXfCM0bpmc4G87xefYhO6+ncszFeGfnut+L2Hu
E5ktkl2fmD8j/OhTJfPgxH6NnYRiGV1ZoOUz+zGEDvJPkMnZEz+DiuyBMWvjvL+y3v3w4ugbRGq1
9WX3CqPgL2Tpf24ljvzyXkRQvUiRzTAyRnEn4+CCFwkTfBW4a6uDly4tpPagFWCeSOMGO39hUkbY
PY4ILncU2amY9WX0g0uaAz/qUv8v79tsT55z3tb/cXQeW5IiWRD9oeEclIOzDQiRoVJGqg0nRSUa
HC2+fi69mE1PdXVVZOD4s2d2DQ8GZuuxX1v/ntrcYZ9Js9FukDOCvlceBdINTwyaS2uhaW9yvgsi
9hpyxvU96BLSwEb1SB3UGc2CBF2/ciGr6OZWDW6NBqK9FznYSDoXpCAeyQP10xATjPa9LaxzbFEh
xIp6otEp2gqoPjkWhoCV+JGbD6Zxaix8MHSEHJkfgzquXo14/O88frC08cyx+GEg15ILZZFNTN9D
Vho75C6K5LrcNZj6ddcXQ9MHPby3QCvcu7k1nlIcFzlRamsiwGinHX7gteAOefaw6GgbccpYXZjc
2esnyNien49wdfI83/VVznwGvSqwPO/KypHGozilBcWIWBkU3JKaDtOwYFmdNOYdKen2ivsE8bXn
3t9jiH7S6oHDVrMLiLRzgKjwQoDrAv3Y2SglvqjKO/Mgf65ba6Kh6Ngx5svZlvm+YTDf2Ep+NPnA
DaWl7+aE5s5GMyL35czzeABmpO3QLKFaStwgXBhy28cYOz2RWTR9MspQxqIFnXCoOUSm/lm4sToW
XQcIMiYCIFX7bM/JJ/W6QNKS7E5lqbs1O8CJzPH3pinX1It5P07axcwcihU8L7vm/cQwntTeJ7bn
lZ0QPxkF9j5aUt5snYghGLL0IEfWJCKzynedADJFKHaySxIwCFHbW5tYxv8a23tCl0L2XkvKSceF
VkK22GWBhLnj3VRGEaTQCPBdEJXGEkZ7p0jmo83TCd/CeLUm/uZDTmPwnOQvSZ1fSNXDUJ1JD2fT
cIeR5q7Slp/atZXfSya2Lu0+vDoeHwxZ2jRw5sq3aiIKyrJ/9bHD6NFAgG6oCdlwfYXytCzPsWwv
BmIsBknivRKlGs30LF2q46YkL0Hphj9LT7JLDtzGyrxafBLOVysvzNNokzzLwvilL3FQ0Xpyaol8
B6k0/pbUgA81FV/Upc7ACEV51vP5fp54ziC7EAH3os+0g9GXRhJVVwnJip1kTNXjAliMMr4vJq85
Wrw47iyzesXuZh1QDLdNnO5zNgdBVI7GVqvS+sgVvH+VlXXpYYdvnbouWUY53SNAQrU3Qi/aA0GL
dnGcF/ztU1A8yvUCI9SOGqwmxmUke9CsF93ikdXXOb1y219sRBwmhv6qeQ43iahsH2arPfe5+4nL
OvSzYnmrPHrOaKSKNRO3UfkQN1Gx73gT+tzoJ3DU+QvUCWy41Xu+dmpR/QJyRhTlzq2y9DRhO+Gv
TeKDmNh97A0vk8l4NmbiySWmstVJ9m+MpsRm6Rb/5AL4gHz7DdpiHxStca8ZFcfSnP0ulrrVSxPe
ucDxOTmyE3ZCug2w6wcR1osjVLQTx2t7aZVovuHjWQdjVm4JCGLGwKzHtAaSNju0uKtYI5n3hVHt
yzhztqyTqnd6iPVt6aDSYg0O/c5LT4A34DkQoNvlkf5VsQchtag9mKSFJ5eUpWHjhwGgTuaKRmgn
wzpTCO/YGhqAqvmLp4anj3SlcBk586HaIXHQrlk5j405vllh+er06ZH/3IEcxwfAfYqjRAU6pT9T
EfsYVeJjgii5IMoL6L2aXjyZvf4kFvutN01zO8bxcOhLM2ASjf319ZQAGMQtixclewVndeGCA6o+
BQYAnkwQBOEmKbkAklnPp8iG0+8kJLFSvqzxsHVFdG96TEDDvMNytYKxhcS66YAwj2MQg1U7BVM2
fFW2zmtdTHLbtmsTYo0/08lR4GS173H6+yBVi10bGs+G5byTXUfHGsnlD/h0fWOsfNJ/b5OSV2ka
P55WOT4uiidNzk8md6esFzdnxLqNCfsHNJ0bxFDz+dmo1zKJP6XbPnUGhTRyYsDHbdOO0443kKA5
dho3+M+wysN6x/zpbVLDiPwprt9x34NVKrIfc6XbpEsE57Frt8PCW38NjY2y9XwwWToVjDaRpdnu
j5YSd2ErbsNAHCOzRO6jYb9rjDwPjmv/1i4MDJPsj9DQYa15OtNd0/EANF9RlT5JAhrbCQ0Da2mE
jz88Q3uKrzbwijUU/ImBFWN4Pv4rtTzg0KGVbTRwxOfxYZmmb1UuRxlJppxUEYMWpASS3L2bsvaH
ppB3WU26X01xeGEmMNF0+lentL48lQe85LeZsdKwDTb5CXZo0xWPntlZh4itDbMl9uqxSONgduqP
GSMcldvzMbHZ7noDWZrZVgK3tHUt++a0oN4Hdi+ewAn8FnT7KbwJFkxE1ig++YycJjqTvj/LPhVp
w6aZq2tnD69W2z659MMF/CmKU51B60jnkIb4qT9Fk3hpGAuxEn7X1bqolxXPdMv30KjZCELgJgjR
cxcxWuvaLOKzxTFMdoAMIWus1zqpR58nmixP1v1Mnv08O92pJubOt71/dUn9jXZ7S6zoOzFIXmX9
dKV1/cLFA9M+ef4xL2FBVyV3QBzRTGdwlJf3yINjNLt88UvBy8duP9CGGXgo815oHdi0nIN7x8bh
11V8d90129h6H3XF9sOIBzaAHen02q7eihFKcrqw7gp7jakze7UdGkjKSv+wdP11oN5sE7fNiQDa
aljAMmhhH+o5poMlwYzWG0l9yL3W27LsvMeP9iLq5Uh4/txZwwTdkIyDWynee3X7mqczL7FMXZmT
ntPIY2uWFcYjakoRgHY54dMDQlTWH5R9Q9dPn2qclNQRUxuMxn7oJnUfV/xRueRhsB/KUxLNFy8R
z6Qi2Y8TEoen4jyYJsdZOvB0uW0nfdMzRvRCRrNOle9xgo+OieQ5z9Obrmv3ZqdWZajbK5uEid3C
dch03uptB2lSdJ9EMx/oVaKLJ9F/Us/aT3yL6HzpYBenjzTmvNGo9NDiftuoMBp8107uZ9O8Tnqy
a9s4O+CzvxgZL+U4kTxQI6+r2KheRtq0Y1m/EEXzF2qYEE5jDALAV3oTlpOrhfsIdBMeE2o50Zbw
zNcnLrxXy66wJVlEJyaltp2caRPladpKKVKasTgJUvXhAmBq9PmBwf7aJd2TTon3GVLHV98pdoAl
vv2S/tu54q9KFaXGFIaaRlXShnK2o9nEdIQJVkhyzkg9Cxly5cMDCkr+KY5Z2Hf4ZzrL3bhsWfyG
MgkCYsgSGVsbqrd4GQFOG1C/Arp1fnOrSQ+jZ/JVmsGCFq75UWTLC63svOs1LviNnB7YxBd+VDVY
tEL6y6XePNeJhFzEpSiRFLeZC9AV1TavjZNSz4xQEudxdmlbtmG5bd9A+hGKjsWjaJOvrmFaqpnO
uWP22l0TGfGlibgwC5I/u27qSAi2D1G7MCTk48y/l3zJaPxuE+OiedZ5oJCLeGN8v4yjwMdp4Ryf
pzsMVR8pOPsgbdmydRHt5WnnIKVM01lfZsyac/U5JRhcibQQNWXLsaPysMGZpzLKL0O6JY0kC+Yx
swOKRx7bVJ6Fas/Qud8AXfC268qSk4gfrzaPvClQms/QxODgxv/VTWOm1+AUBYU5AqkB2RLMwJY6
OqtJicdgX2EB/VeQO9rWtzBtj2DooN/pCfs6R4KaxoL6XHSA88BMDjidSsNflD7swTF8rksNy1Q7
hgH7nhiLRLIdblD5602hU4iXrNmNBD8EyxP0saqMf0o3ea7m+HdZhv7B6KPPrufpI9VyyuiRZpFs
QW2dMGoORB+kl9A8wgZqYxqD48e1kIe+KgNPptyoMsw4I12nZMz3RW09jR70G2cYniCWcLVK4GfA
cfGzSKcPvEKs0FMoQvX4Yq1ZoaT1bsJqb/gI/1Yr+sGzh4YIJXTyTkG6ApR77JKZHZXS/yUWSC3W
BePWCYvX1h3XsNCHhYc7wP755uTmt04PH0XyGGvGCv2zZOsuGjrLBp1fwl9KNGAh2xx7PMffBn7+
sz0wc5RuLs6t3vzaCBYn7ui4/SfE9FjK52KZv9wqvkxFSsGVHvbfJv/ZTRwz3rLdpvRm0d8ryl5e
HJmRKCV2Ri1z4hP+WP3/ovkDAXTGJNxtEj385CvwVDbr/k4BvEsr9ymjDUrpbDRSaz6lztK/Msxd
k5Z99rzcc7kbsbnQctJizqFs5A4yxJsqbfc+6Yfw1LFfeU4dVZzImgOeoh0VSk5D71nksEHIXYgY
BOesa89G5S/OuvEbNmmzzYjpY7cTFD4Q8PUXAgXo3x6thjSl3+vJJP8EkxLB00xhjcMLOvLnsLsI
OBw+9w0JOfd9mJVxWTqiCbzGCvZNyEtbi3KNgGqnq4O0dGkxfT5Kk4M2hfmwMUzuHABbqO5DmCct
/Klsb22KaRCeC0ful9Aw/Qlyy1YYLU1TCbEFmUS3zuVWUBnpcmapHQaRxbq24t0imJPoexDMyNLc
UCxHow4WWRg3JtTkiE10E/KWh4r1Ucf2vxZEhgQhCCumVztMsZ94Bx1/nDjVjMm4EtMM6hwZk/KP
C8X1DDBSx1AdITx0VYNi78oPJKDsBBoAX5HW2GusOtHPul5sAQnhXhTufvBAm6NTvLSK3rR4MamF
ag6qUi8YWfpNJjz7zJaG2idKZnKqwLtl30NU+aeiAWgHxQaYSbInw0nf9KFLHoHwfzrm8DZOxXdL
OTcpXOUcDCNTbMYUeYWMLmZn/iorcVrqltu+8zon9FFDcufsE/oW9abZ57n+Q8T8vkMU8k2JuYE0
9y9h3QPhwukKMYwPKBa7rOVTMkwuIBX1mnatbvPkGts+dG6NjbzAbba9G2yE/6RioPfoGVtt8wch
s8/aMR/MBS2aT+9navXpnl94RuRj3UMIczNL65FKtvwI27t+odnMs3aamVOOUVdqCup1I20ChmHD
LyADGpaCozLQnzgv5QrV6HdCcyFLguIsMwzrbjE/tbrxS5iKEB4oYF5l+QfJd+fZ4mnwTXwINfmh
jZq6aN/pzhHxv+3NKT+waCJyyp2DaCip4tGjn72E01RjFWo/PcfNa44GjTOYhFNQeBN2UUuYA7UV
RbUbl/oPJBR1H+6LV1qPOmCQAOd4MDa04jVUs5V1g1gWhQWv7LgBRUlUjsOy3XTJdML6e63gibfK
zHwIFprXLH7WmNEfTCv7ZnoNYlZMoc+DoshSBHnegEOrhTNsRsXgVZTdswUlGkjPznHnk01RgE+N
1a8zWa+lWq0/gApY6PPFBl+bbMZpQnaydUvIrYxtSNgpovdMjyj3dTe2ijNXZNCuCHcRCnUqt2yO
vQCxYjnXYPjvOqHbyJTShTVgQk4VcFA7HRtzW/AHq8LwmY3b2ZuL68KMvfTlPWayJw7EuwjjPOpf
IfdWhpeASKUuaFdVpiT6raK9Tk3omUa+OsCQMQUxw8vWKKIPWqKRChN6OoblKjCSEnShP1xNkq+m
y7JOqzP8WrgGy1SjwiVrPlkvXwoXU0mCI/sQhXzrO0JcO1EYd0XN6Rl7f3TDQsxsTp5Uh1YH71u5
GOyyyJU7J6nFXWnj60gtXh5TFAYLPmPmUkprq35SWHPM85Jx5MUK6pijGg61Dowk4Yjaz9SincPG
fC7ydtcr+WtDmXSr9rP3RqKAuIz9fh5/Z8FNolQQwajKKig11fvu2FfDnUslke9l5vxa5+5f2MxE
GM34jQDg2XIJCGgc2vQURpgNSRVhP/9b+vzH6tmV5yi5azCPSBEhyw0GDO+gOqP+cHSotnhNsDVt
S6Nh+84ik8IDrbcpQ0HoxWJhN+X4UfRh5eKuXB1rjJoADjrbw9qf4FL7sitnje11RjZtwUF1lHl5
Rv5Ey6MA4uKK5VLH9ZAGRlr1b7NcI0UzxUsJu84kLZ/6tBgPalHAnfrJSd8LQbL12NYRr+guTePq
1s7usOUk0WIazhxMFx1Yq3Sn6VN/DNOkvYwMzQDg+9sST2cAGDf22Dtc90yumfFG8zjhnyH8oIiT
UjiHqac3yz3mjC+MqQ/EKw5I5heKdqcPdpvcCUJHcQWVLzmZewYA3Ic2mFSvnE9dbIe7rkr5uibl
V0YoCHaKDgUCJto5Yap5TykmOxA+jn2iSwMIO4jufHDyCEtEHW3Od3ibVJNi6otmUmpxNf4MnIy8
oRY2GTJHFKwQ5fFW1Ep6AT2g8csi7eaUCyq3/SqjqhNztbZsc1gct1GT+SMkRpYjNCxPF4m187k0
gUId+mIoXihQgmFNPdIHPcL2vSnr7BXDGdK/Gy35tLPwY/zjlatPu3g0XImOkWcPYczqjrdrSK8F
DCIEy3EistJB5NHtxOOtPFB5mqZIKrplzc2BKqWmeJVML6FvWVqzKxHrp4AuYYRE1yID39UNs14t
hDIwDtY0ynF2DjsojxpArdYBQ9ANQayY+lNZVm8ycrRDDo7vR0+r+mQ3BaAe9v7VWVGrt60VmaS1
sC577hfPjHyClONvgTFfYlqQ3RHPJ+5wvpz7BjjMVhJfOgpcbx9JFRXZJpRFMwa2uXTQs3hqs2eu
xZO7DceFIcNeDZc1XWiPKlcJEMNST6l49nieacDpcGu3gksF0vT4jk6e3xctPg83styrrZn9d44V
7CGcUMmjtsDgY61Fg+Rdyk8QpFmA05ofmgSwqpGtvEGeiPZs5DlHwgTJsGqzvQcCaw+m2nnR9Tje
smKrnhc3TvYLLp27lLrfI9CM8SDi2v6IbAq62JcuKHnsHxocDH2XeT6x+gSQNHy2DxPB8pl0A8dm
TSjLJ3fRP07mMAQAgxAUbK+qTZppHV66UWflXENhv1vHem7FBKK4FVuZCLcPloJeUShZKvo2MOAe
+ak11i6FdvQ0JaSDJtYmtq8GO2bHDkGFG6BVzJdwiGO++VwUflzLXrxg0N3ijvJK9YAVN9x5ZPG5
D039tYuE85k3PS2ZlW0ehhrGWqdVoCQ7TdLXNtjJGr+iBM4UiYtuAlwJ/TS6m8ADHjBOLw9WsUDo
6NJR3je6ORwo14wvcBa7r7zr5y8ylv2NH0nygP8PXalKbExjmdORgktERGsmZWPOhR5WAG0ow5Km
UzBEaUD/QPJAv0h+gPAArYFkgT5d6EPM4m1DUOtRFtnwCR5T4DmMyawFKDfc0lFkhoy1bjq9iDkz
skerYYF4qS3qOAmRIo0J7SetIddptfOQIQcgHfEsKilOouROZ4fYG7pi3LM3l3dmZf/DUAVonl1l
ZUAAqI21TnDkNDWnawTZgVUTF+t8zp7ga+Apkndzk/1mXbUvjAhiqyX8RIuujeRqFIVx4Wu1/ZKA
qsE2bX0JT35UAjC+5xpHAzCIr4HQARSWfWuE3DZtB7sa1YwlklsvdFfggaAjyQ6AgmpHDi/0P09e
htGb72JaZZi3OE5Sp+D3Z6NQ+nR2PVpVODNTW+kIDbtxkIGTSWGFMs5m1LZUwUHOTDRtOMrZhT/W
8y0AiUaF6n1uqW9uCFyOwF8xV+nA5cNdGo0RobfB2Xq69lAZrv0a59EtgigQ16zb6lq8VCxzAiG0
G8SdR310NN8wuadBQcNV0Lj+FFrOXex4tH0q4HPCKsnAdQr3OaZMFggg/FwremlHvQ54b44HS8Yg
Jtee0wEqijvN84Y3HPUxefSkPIUYN7M14OSzYJhyY24TAYANrDG7rpaKVHc8tbo5HXo9ikGE6eY2
I9CELYYLTcF7ttJ43w1m/Og4tFzmoJdiV/6t8XXSNjT4tpmNnMQCwDRb6+TIGm+WSUISTM/s+UjH
9b4v9VchgaEQFzn3LbghTC5P/9FJJPeaJHE+QKojutCJiRmpoCaD67/SEdzS3gZ6T7VTvQJMCKg8
s8v8Ibki2KOCva91WlmalF4rgLjYaUROxWTYH+NY3Ljp/+VsOI4Rj60P7eKrK5kbpi777Ym5c+mW
jy5tRTy73N5EPtqbfuXcu0Mf79gkgYwKm9tMX7tvV+3fILSdB3x2Y5ZsWT0ubVsxYgKLMuOzh2LI
UJBVB+i34zZq1uythpkmFN5f1kUXJldKl7v60SydwReuZPuXSPoCF6KJON/epcPJpWhk3qqi/JWx
zqShppLfoAGV78rl0IPPalEGbQufslXaf/2UwWyBD7zI7slLonfPjR7AlPW8NqkljEzSWQZdXr47
m3NgqeGk8ujPrIw4qOv6br3TO8QvyZnyRVaauGVec+tS7+SmxfugT6dGNLspmr9TLAr4/hgwlhJn
cKmlDF/F4tctNkVJ0wy5sAgWq9BZGDLkpDaZuzztIE1wBDgieXQGPihkU4AgMQ0OLpW9AOPHH71P
7iu9eSxrSTNZUp6zKdmng6Z26TB+5u1auSritaG9fW0z7ac10n+ovFQ3aUSXhDtRXzXLEOZ7dLJg
xbZeKo42q3Jm6OUe9RT3A6+TKQJL0DjGVaRoLMM8vObtuGsptlhwSNOr0u4MDQybDq7BrzoDvHbm
HSDisixU+Ufehu9hUn6vd3NuRzdNxO8WTQCBE6ubrvRvwozvU22ezYJjNdZAJhpG8TV580sxUUrp
eK/sM6Kgj2E3UOrlYW9ods1gHRs8hRTMnwwalLSl25UKvBHkzYvJhLyj6bNmeRh98HkdYhrBN8pu
kq00XPBgoj/l9kgwp67ubLJfoL/SzdQbh5SVpSqMb3fCIdOs2XgKt7nMgbzaWPVwLtatiVOI04RZ
LgC3IzYm4yJW711TTRcMhIgAMMYDwbLYlwNkVdXGEGNntEsaP7lx4CLtxL7PS7UVPDecPNjZqObR
7gTSvlZ02gacDakkFIVH9tVftBqmQczujOgF0INGr7eZ1T7oNlUIZZOzJGlultbfJCEt4hQ274ca
Z5GdMV/REcTVVJr2lmayoxqaAZlnbLawSzkfCtM+hRg8Sec192mf2MDcmB+FhSOhd+tmB3XsD0mc
9oHePLHFERsesOciToYLkaZ9Vw9XxL1bOuEDNbPuWWYaSCeN5zoikQbQ6m/OVjFFb112p1xBAZWW
A3wf6dLikRCvsJhe917U/OPKk26yOn2Vq9lh4APwKnXXsO7cWVV9WNMVd0zqydHsU9r6sBZYeXtB
6GcRayXPCbgSkpAFIsHMXjrU/FqMb3HE4UYa8UNvTO2flcojPTvDc1LUwylySLB5VfGbkaPmF+Uu
or96ZE54lUQBt7bpZEFJpecGqkcS4A7HnKKdpJLsABNwB46363SahSreodBdVnMiC3uVFc+6wpgr
E+PaJG218frphx03M/Uy4bvrKD8Ar1ApdmqtS8xrif5sp76uhZL7WsNyI/UF7wMPtVH3zxDhWf4C
HbAsoFboFydR68+V5I7SD6wKwgmOe611u7ksnovE+JxCeWcVqChzn7/SAbe8GqFsfUPMb3Fp0saX
zpgdqduK+uYvRDMJbbOlswbS17hw9A46tb2ABfAezOqqC8+fUFJ4vxhcSxYLoR8m8M6s0kvmxD/I
74dZlbkv8/k9iyNoKswGCe/WwmK7YGBChw3ggNgUR1IKmJZLPoXcKnbw5kCdylHb9Ubd8ZsUJ8Ee
/SPLq11UeWQrRnGCVgiYEwkyTZ3sCJt+21h4l40xbYj5Nu7WjfU//mf4LsXtTC58KsmQYs5ggRo2
+Y0++wcNU9e4Iqgs/qGQuCibpXnU0vnZSNp7ska0H6dzRMwtPnmJc6YH92ModKzF3cyXJvmJXONZ
pQIqRW4+YHvfg6wtV304ChDaT7ab4lt0fyfqBAE8Yj4zdIN3eE2HAu0zByVwSBtLK8jzTw51xLz9
sIAS8AM9pM3mGWuK2pKAvpkM4NAZU2IBE5Bkjo9gqPTATnhXwCrj1K7cVR4z/yhl5TqShrirVbhp
2DiuOe/sLTP6rUj01Z5UnQcCDQkmyTU3cyg6OAsRcBRw4QMWArpQgB3wVcl93VE3qXsAsNKhDGjr
o3519L5HvmxJgS8Nx6bAgVa4g/CJzl0Lm7oGtyjTXcs2noGl2eVjeK8sl/tKSianSYwzQbpn4Hb8
SZpZD7gdv47m+A9C6rRpY/qi8Z4f6ek4amUT30XR8Cw0Zx/bHs42VV2ZP9f2hRywikskeKypDuC9
z9t2j0xP0EDvrkPcsYVNxd/iekecWBzsEMvunAokCf3RTwUxWBoaJ1okU23chjl6UmEyr4Y6gK2I
FWEPerHNsp3GoojxuYUPpX+VA1daUcT3JLw/Wq26To731oqWWhjin2Vt7g1HXXAIFFuPF+1cCyRh
1R0b/CD+WNnfYzd9uUm1hwVAOFPXzoRb/wjAPQ1z/IpR9h6i24etmi8c6TwCudOwSSuoKTDNA0uq
LStenn2dfL1clq+45lqF9PmltysGJcE0wEviM2rHPQx0epDC7FoQqsAU6n7RvfACcoo7CvR6M6fH
xeGDcvVc99Vs9OiBwMDnNobnteR3RivwpYl/RW5fqdXQEKjTwBr7X5WyXU/W81cmL4yFVyTy77ib
sb6nhhmkubdulZyHhp0BnJX0Hsg5+ms+hIEwsWoOXvXSxxMAPLpm8MbNRwDwBHGnRviiMY/4pVlb
emIg87peVNv4UrlFCoyDz4Iw+d5SFXRxF27hYAaVQVQ465NTGXlPrXKhRKK9TLF8n81arDLW3Rw2
ayDP9RM7vYSa92gu87IGRZ6F17zEWnLEXFnulEoylGUjNTcNQAlE32I5FX1G3KNAkqvS8hvzG6zA
mHIZ0Zb4PDGdp7FxH2Lv2CS0DRCIaG+4cwu2PtwWhyS72HDyc8V5UTLvsFtvHimuJISvSLWaMZOK
SG4RQCvILxNf9xXNGbsMVZFFTB3SZiPal4kPI2jSGv2lq+ZzXpavadE8JJC0g1EaAMZ1HPapPNQe
WM8iJG65ZPU/wlC/vIXx35T6Z1w1DHesxCAJ228z/P+gscOQEDk/TTvl2y9m7B9u3FgH9kcEg3QD
d4vNbCi10ju0/BsbfGrkYd1iDNhETxvpiGedncnrEJpsI8ldIphW/EbVT8/tDeO1jpxoVu6+a/Iy
sKcCZ0D0aDHw+Xo1Ha2xo/hZ8gnzmWGsUTkmKQNH4ljdSBHa29JyX5Nh+J1GkKg0p333CpJrO3pb
e6HJJjdNrIjAfHtBhUmp3VvCexTETbeZbiO458W/OXVM5KymW94i/Ksns2IoYgvSdYq13erLQItq
T+3iup/C1ctdWhoW0Bus+6wUI1YcQJCIhnhF6DLmJpJsstUUo+Enae1eUjpSTsUE9QJxTSclAlPS
pOjSYer152og8FBp/AabPlKZ+S49alPYSnUZytlsovM5uWMEQ5+GEt5FSU04MM/ql1dwd8kGjcs1
chUNPlMkLAutQ8//Ifkw5WMaXmNkcly7FqV5KGhRQ3ZTreayvBohiugpfNNd3FmWt4sW5ZEdwbcP
BLNOUa0i4UXHpeNuvTVpAj/TaDqG0Mk6+m0xs4XxriRqAbgNO+MniIDyy6lMDH9KjXQaARSjxA66
3U3pWAgsuCMKVylcD1+pyPty3dA7dXy9I78AAnYR6ButTw0Xw3QcVvjDJWSWzyWj93ejoSDcOoLS
T/zXQS1QJ3ovDS/7F3GfxJHntSdJiJzmgFys4XHI6ViaylHLkOolV1iaXJz0TDN386fckVByw9Rf
HGtb2DewAdG1sGg6JjQbYyU3EN6w4boRS3F0svdemTwYfD890Md6zK6cQ2o5pZ1LASShdHSjhVvr
O0ozYa7E5JSXk1skN6OzNBhhmUVhbz6kkG4mC1o5jQ0ollOqmIOhAVifQwQmgGp0lNbVT/7UFGIN
lnEW7cjiUoKLoZ2VXEp+yOhy87Xv+8jbLDxpJxrAjd2s1fV3IzmLWF8zTptj67wvhuf9eASjH3Di
9IRbjEFMH8IuqMlsUomW3JazdXA1I3EPneOwNSk8SxFC0PSUgooyZc5Xed19egWKd4vu6SuuBttC
l+592MRavE8oEXl2ikk+5DIW42ah2ICxGhTlIkuGjZYtNCxRVgFPtRwgYeFrFavIhKliAyeNjgob
M+4jPxPBTMO39ogliP1+6SrGT3KIcffiRKLwsEhkneMPfVSnWxpdGdG7iOLUakJyivFFbkFGpQdN
mmW+LaY5i/e9kfNCRfl1X2XS5/+kO2Gpags35f/TrRwTSAnfb6MlaPUnlAbjnaoGc/qitIEbPYqf
Ve+BydC4jULopnuo+7HOsU5D2MZQnW75IRSYlhPQ7SzfLEXZ0Q1puMmmp7X7S6au9t1pWEq3aDJE
oaup5QzV4hoLfp2J/lxUeC0FlM59WCh0Mdeeo/A4NTEnwxCG7T5US/amcXE5ZyO8NoZispaYJRRe
nYheBrtlwMeJnsMVymc6VKmYLWg+MEvNXxcpu2IY5+MCdSQK5NABqvqv4bSz8IGSJHe3ddNq29i0
2kNiDdLcMjstdIHZFEKGUBXBIdZvLIdbEiSockyY0fJiemSiYAQVnk+n9IQnxnBw06K24M2ewI7w
7FSyZlXookRhPpFlELVub9xNC1g3XBC0aOIvJK0Mcxe3Cuze3lQ0JliRCoymN67z0hl/XCTgL7SF
1OzjQpEXaWF4InjxJZ7ngibTB+DJoM7JDOfDdhg6ULz0gNP65xT9m0vYYKdgNR3/K+qSaOu3lPaW
8GLp8zDS+m5mZzfBvhq0juSgXCz+5JU2q4Zl7ULTL9aF9nG0RETvR2rgjBD4cbdJAaHpKiHPFRvi
cQVowb67UNqOXQi3wKeuYE9PbJFX63gb7vKCpSghZX4Ift+L9WxIM1aZjkJIMNJx6fdFTGn0iBei
YFSduQyPQDvsi9b0/YL71cu9h//xw6Pp04zio8OFdC2U9NrfYm5GzceNOr3ZHc6x/9ExH6cs8aLj
/0k7ryW5kWzL/kpbP1/YwOEONTZ3HkJkiBTMTKYiX2AURWit8fWzwL42zQTDIozVZd0vVTR6QLk4
Z++1qxafRp+hgjc8MijSbIQEH1hftK69oRKiY33RoNdEvJZaHapdkDSHSKNOWUW28Ux24ZznqMJr
tIXmjWFEBo3MotIU+pCkfsMqZl8F4BeuwrJDkw507aUqc6RRHlSDPWmm4ddQBZz4OleL9qrI0ZGm
Ws4h16VMcl8NBo89JOXu7r9ER+nR6ER+wCvT+GgbYG8SdjElH5suatpVVZdAdQy+yZLKMVYZO9Wl
WFud1XYv//zH//q//+fb8L/9v/L7PIFwn/0ja9P7PMya+r//af/zH8W//u3h+3//E/6cJVnr+Z8r
hHSo5fDfv315DDOfPyz+q2q7Gq+E5hyA29JbAAO1abMuAG8ixccMGtVm6Hjhzw9qnhrU4IRPKB/k
Q8N4PyiFGS8wg8E9BGPoB8h6B4570stxeyJlb83d+eHU78O5lhIICHXEkraY//sv15iUis5IElqH
Cas2zNLCqz+5JFdeuCrrxDCuy9VYUmcpduX7YUoxdNqE8JfobBMkiRKPLVPMqwP/ZxtVWnR9/qqE
/tt4SuexWUp3lNQ5+r4fr7cGu9VIgiXPryFTwiQUaGj64dBldQKwSnjX7Rz/B7Qq3xnmLAuu5u3q
+V/hnPgR7O+VMFCYW6ZcvD+mlxBR0+j+0cNsHqARTeK3Jp7kVzttq5QKTlImm0bkLC/JIIxs8+fD
S8O0lOQ2Wq65uOe5G4NeJmziaGV9+Mhi3RgccwYOnCYtjoqlckZ8dkcLQMbh/NC/v1VKN9G4/BzZ
5iG8v/0cjKYg1VJuP8klE44vORGAC8DR3Z4fSMwP8v03ykhoHQUVBdrlavGgIyOtsLEb2mHgXIPk
3I6xWKRYQ15dMHt3LEg23aDaKfHRtz7NylaNYtwiT7Woj4xWduEHnXrmps3U4boC2MJyziDjiGyi
OPSPXa49lHAsNwXO9D0+xq+TJ42NXRXGY9YRdHL+Rvw+bXAfKDkpl0HJJVi8a5KzpKcjdzuUrl58
wOA93Vhh7D/Scoo+/vlQlg6VRtjgWOTyW6a2wNPUeK8CGbNoCa+5r1wDoWzpigvf8am7aRnKtKWp
uDTLff8elaPbRGFj+sdak4WieiWA4SM9LsiAm/sY0FoSmw4kRnvEcXiMzl/piddYCkuX+FjQ75nL
L6jXJaKOsvWPKKvmQj+4tGhHuqYm1+cHOnmd1vz6GjrA0uVAXex1pYmGjNaBXeOIyEIk0RRYpJ5j
aFPFt1If03VdSGd/fuDf52WGVEzMuu0o25XzD/tl+m/zsR3zXvMOHhreI0DQ5pWHal83gtpKzhf7
dn488fMDWHywQlF6tV1DmLouFiP2aeXyXxvvkIXRaFzZilPjZvTwHtD9amK0lURxvIQc10nfNbBe
rzGasQ2FbT8ns1BpgEVHMla3qnElYhaR+Ic2EGUJQjHJyfuet+aHmNbObWwaTbFmdkX5NyC8X0XS
hJfTUVYJVkPVO/eQSTDVlVH4ovWlCNhRV8ihwQQRhFqGgnNfGlYxcGXuC3IIvRSb3EqtD6bHOWVD
/c19m5e7Z52DpjPvnNjK+aXVAYsgAHa48a1EJ34I5+8I1wjjAojpbKsXaYgBIMnc1wRx5L2tCEIo
owFN1gQ5xVqJvCeiZKQjXq8Ds2n31B449jZ4IT8lkDc/4rfDKudUmqDGGCr9E8AhUzu0ZQxRBNtC
/QC6Gcl+YCgIOgYxWvGbQ53C2/SKmwkZJZwenSrj0E/JoUBBkU70WDlBmUR5aTVsdWXQX1inXdO0
mwbJwEOPSnavV/HwjRhndWujfvIpSlkAiaA7drhj+ZvcvZniMd5qWQ7rr8w6jnQZC/FE3IMPXd/o
h8+6MYUPkeZGaMFyEhjWzWh2T3GgVaRM+RSJUtDgHxO60NUhBJYNctdIzSePhKh9GtfOBw5MCFxg
l9JgjtnDf/dwKGIfoO5PWiYHcrQSxO98tCvaMGjLC/cR6T4Q7jwFUP8EGQgKihMSjLjuaRd+pR7P
TT//ns/T7fIttxVQgnkdEOhBFt8VhQ06nXF4nAov2oAjCQjarumFVmra2oQPbSc7tI/nBz2xBjB9
8MJRQtMNvub3gwaOnnehckKQLZrpra0mHSjbKtv+YgYNeZznRztxiYxmo5c2TYqrxmJuHnXdMcCd
hTi+LUzZWlD3lFdGTjB5F9e4CpwakJqMuwtTyKlxhcV+3GVkeruLqxwJ6EVEHUfHoOCYiU0EHzDn
2GLvVnGBvV4jxnFrEfd5YTt1YqqkWmubnFAdaXKX39/dPpyqGOJocLQjhFhDn5oJ1HosTGs3Ap5I
+WCKfpy/xae2sYY0OHpYJhs4U58XqF+mZxPgq96ShngszChbB06GCiZjm16pEXZ2E1PNRjqy8SsS
wCKQinR7mu7j+R9x6q2Sin2kzhLs/L4Gaz4+fTSMR+At1d4sQFXi0w7npph24ZWaX5nFV2NISwq8
e6wPwl5sYow44I0qy/BIKEqm9onGHvOGt92+MfU0fQabU785oqd7nk0OcP+8dJMLO9dTbxc7Nxes
mMGecrmPCpXV5RHytGOjqg5Gh/MUGRjgMQx8NRC77QuicC7sMuYVb3nVrqAPqxDUzYvw+4dsi5nP
IImaELUVHCRalFWkdd9gOBEdncwwmpxsK6k8/cLAJ54syxMvl2U7TFbGYpIKvQqtU8j5xKxR5cO4
Hd98I+vWTu90D+dfohMfj8TVq1jOdYftxmKySLyuK3zAF0cOIbP/gnZhnrEnD3PrVRbUI88Pd2rj
xvbC+LkZVpzA3t9ShHOjFSXswiWOghG9fMRMWAYO7przA514Y9kd8m2YnHJcUy1uoaVMZ6oExw/b
p4pCpXgOL/Wjm3R0vo6dJcmJtcNtNkCWqbI8vPC9nLqrBoJZ3ZUEKqFEe3+ZhNBwDyXMJ8RI9qEw
HKwNuXReB7iAO5VqYfrnl6tMwf5UuFQnXH3+Qb/MR/R/6qnNLfPgRxWKduy7iNRgdEJ6tMeu/QFh
tQn2Opkf+dGPUgdeclJV3e35m37isk2TsDMHTw3zxPKmm7lrl5YoOfPZ3TfKtXDIWlzQGrn01waH
ut354U58Jib/cKrSdQPU7uLdNTtd6O1UaAct0eRt3+v5MQ6K4KMkH+3q/FAnpgJGcnhmrm0JtTw9
zgnNMmaHdwjRn772NSoGSQjQdc0JeDOLtj41OY41nZ7rhSd78iJtg7OHQxGIxfX9k63H0G7lNGmH
gnjgfddHYktwoL7JOClv/8ZFokd2JGcAikKLbyYyU5NUwlE7WCZW57Rzp9uqbOpN1UTGofRqCEaF
omwfYfQ/P/Kpi7RNwUJmCsHDXIwsZRh2RjPnq/VOf4QD0ayBY5PKbbft4/mhfhbO3s/qoOoUx2Qm
docizGIKGpDyiUzP2Ixhnp6srNkWULs0fWIhjdXWc7Rb0tk/VlZ83YbWEch0u9H9DisgdoRAfrjw
c+ZFZPlz5lMex3XHcn/bNRXF6BsJGdpHTZOPg0MfyjW2Lf6yuCad1kb1A4COxIis3o34WXGHmFAq
/Op1yqPnv/NbePjCZeYUlr1Y8JAhkOMWpHTRQbjt6jB9BB2RrENdYMeFzWtxbiIPMYtX9aChFkQE
O1XmW4OWLYuGC3OoMH6/M5yABf/oVMpcY/4mf5nTCCDkypMhOMalmPXf6NEQ/rkgX31NuuGO4lL3
0I3E7too+FbQ5aNnaXOQQfeoPuUEmyWXftL8biweFltbzmVQSKiVLguHhjv5hinYcplRMn1XQxW+
KX/wgeOMmIU8Mespxl5CFvOFJu/irjM/ky0S40Pz6vjC0r18kxVfC1scXbq6oRQ16cWkD34t8gp3
GvfNSPLHSkcv8am2neohLYrPwmz76wDw9FVgFsFDoCF75PBrbkbM0B9iTUcjFWjjjWuRv3z+PVpM
lv/zuygxUqF3hLNc/SZZ6OWgleO+Q7J1VcLVvEZ3BfmBbez41FvhdMRKE29gQNcX9heLieRfQ9uK
D1xI/LnL8nLKpkqxpRj3cV3fTt6D7cjXDCP3+QtcrHP/M4qNioAjJOXjxY0vSChoFXYe+phTDyXP
aL4P2exlDBBRNyS6XFhXxanLchGT0fGQPO/lwopCYzQDjF37qAKYOWlJOtAu9ANcaCqK7iIF+owO
jrcl++HHiNqNAl24IQAkWRt9on9k8xHf+ZyIgUIRE+j9+V2XhkIjwvvI7GHMRf9fvtTKoEhCC3Pa
xyZcMtRZYP2cclxNLkb387d+sYGcb72kCcNBT3D7XWsxe0cDFjYTcuS+jN0UWnPb4m4qSILX/mxJ
mgdyWHUtJh7XcdVycxEhUYpiDpb7DEsYpDHt05STiyD7Ljicv6STD5dN27zfdzhhzfPgL3ePFm3o
sivW91plpB9EJUAauHYtX5OOXLS/MRa7RKQ8zPPKWWxMXd1muYkyHTNdfzPBh0bWar+BbLgwBSxO
az+/EBob/3+cxdwNzscZC5nqexrCQPpGkd5GdjI9RyXm72AqSQ7ya/3Ca3hiUKRMvBecaDirysW7
kcpaDIlvYAPw/GAiB0QO+zCW/qPpTskDjhok92GjIM+fv6knpgOOa7TpWDVdl4Pb+wc4N3Z7kAH6
3nYrKJuGp+Fe6iDxr1Soxd8dv0w/nh9x/ht/WYf+9RWwhaFlbyr2v4sr9YOyItvSGUm+ENUj+QgZ
RoDgh1625ZEglDm+o4YpLVR/YSY6NbAF9d822ItSAFl86X4rBt2pcwErSDwMyDnTTcUf+4Y6NfbX
wFDvRWaB38XAdeGNWm4Hfl6zzZJimmwSDWM56TZ4JFHweWIvwtwbtjgeY+gyqKTcDahrzhpaambV
piVYadZh9ZWB8y9GxT1qVF/XNaUSks6GNNMvzBTLyvn8y1CJu6w4HMGUWk5/kYvTYiScbI85SUNz
orK+/lQM2FqRYc2BXkkIVUjERtyuSXgNCH1L0b5ctYlVAq0rCFlCUTB7aNAhudEBZYnx0JJc+7VF
xf01yGNNXZhGT7yy8x7GtNkAzO2weZr9Zc6ZqH6GhXL0PRFm/Qad4rjusv6KPjQKqty9sFM58dYo
KbkzUjdAPf2spr0bzU9xRxVir0UYnzeyFx6gCitHllsQz45SWKXjX3WVVE/YzYh3Pv+1nLpYqiiC
7TVzkrEsTDZZ5xWxxaRX63BOg1r81EmWEfrGmO6NHG38RueHPLFM0RxTrhJ08Gl3L05t6JeTTCJ/
2muEy86phmFgH50S0O+FD/L3OY9lg6APweprsWdfzD1j2XaF6isEowrtR1oBchPODxQucOe09CmI
/fvzV/b7avV+wMWVFSm6hMIsnb1PZOv3tOBpWQ1BW14ghz+f5RRzDcwrl3cV7cH7l3TU88orLOZV
z47nhk48i3S9sCImy47q29JU/V9e0lTkukTBX396mSZznG3o5lz7++2+wqorLPyX9r5OwJ7LjH2U
v54xY//ZMIu7CTTaINqHYbQ4OUyyuSc8bjW13vP5YU68jnMJwTF0vnZ86fMX8ssHmNeeRlqQZe9j
K7yuW+d7EBGzdn6ME1/ZuzEWW4sqrWKfIGF7b9O9wkljIm6Lwh/4h86P8/sLyJNhzuVAiHyEpej9
tRSFPcWSjdR+cODdodZWsADbfvs3RuFvYSDbcq3lQmcRPOK0ZmPvTS+GfxF/hnXDJTUXjv8nHwwv
mqODWafQvPh8XafMVJLWKDu7NNj12hhtvDLLL3TrT94yl7A4Y74a+vbvb5mfldRX3JG9bNEeK88F
mGtc+9Bw/vyembZN+2duzKNteT+MrMDlcciw9ylgvmaFb92AKUYLBMyfkdEEOT/c/G283wSh4kBM
hAKB4h8L2fvhytBrg9RKnT0GtO5uMoI5JBZZbSoGE2cwBA+QSxiCHSJp2jAVf+MUyBHw35cr348f
W2UqGuFBPh+tTYKCBTqDDdlP2P2FKz31lpicXCEqs9f7bTXRJ8j2+sArL/rhi+Y7BKwZY3xhkN9X
EnYD/x7EXmztWuw4E306ew9YY9rklYYavv/UsVJnw5y0OmQ355/fqbdybtr93DyhLVh8yDD2pEkd
ySbc6Alg1aHOntIy3Zwf5PRV/XuQxQcG3xG0F5tEIBXhqyHQNk/W8MP0wesnU/oBfMJ/eFWLt7Iu
1VgC4mN99LtNYktno0PTIZQ3/xtLxy+3b/m8ok64EKEZqKOb4Mge9AD+4fDb+ft3alY3cY7ONSYW
kOVsG3TgunSNlxwPHbYbUikG5VyJOnJXXjc9/vlgOGvnLaKct9PLe9cknQSDZu/97nksHgVC7SJ9
saC9/CfjUAt+/+W6wZgGqmHV7Qv9prSrB+gV1x2hFWbU7c8Pdeol//cloX18P1SL1qFIA4OVNzym
BD5ggiPK9sKrcOoltyjaCi6FU5mxnIlot3nQj+x9FSlQyXH/3ChzpvNV33q8heTZXJjpT70VlOhQ
fjHZc+BefLqALMY2nljrDSOAwOqsHbfC15a9wlm7+vMbSP2FjYtL3/A3/ZzrZuQh+ik7JNJXRhUe
3LHZCWJrzw/z+2ICUOCXYRbzhJ9y11KDYQyiQDvnq2bdhu0Tcd6rTH8ep5c++xsvBp8TcuL5gKAv
O0p5XJEn2lNfgum9ATu5h2K2M6HpnL8u8+cb9n6ZZJagvUv3CBmiYy0W/1arM62qEmsf5/V0r4Gg
X/lkOh5sO5WboKsIWYsxd4Wq6I94j4ctbh82iTD3t5okNVD2yEUJVAYSUnbpZyNqx2OW2MZTrlAj
D7nl3eYuiX/GOBDXlBVFvUktxb2L4+Cb343ag8/HfttZcftlzBrjA1TM7hVeqn8VOXrwrR1q8ZwD
2NpE/Lun0B/6NW4Eua3qiO3diAcFqwzu0j2ufJ/4GYDQKpH+9dhO1T7T4Hh4WW4TFWcpKC9V9n2y
omg3pV27i3oTK1vnBN0nQVkGw3EhHpxGGsDqSOyFCe9vIA2hW/DjML/2oO48InyvjlOqQahNuXmk
awKSB0Y1kiYNyOO2CEJxb+ORIC9lJK3MFLX7SOyN3NFSBlhHWlLyGJI+8QPidHjT5EQE4a3EsQxm
9E73XIRsplUeZJWox87wfKoYnklQvZZ/rWCK73w8sRt/iMjB09zvZSzyj0GWDlcujoJbv3ZpYCNB
X6UBNIa5QrkqTK+5GwbAH9TXycsEyRF8IN242A+2HV51GiShMjUhJqEp3GUjAfFUSfyV2Tfjda1N
7RVELe2W/Rp4LLML3tCRwt+iyxlsQExaXxRisulKN9rqe9JawcemqA2cmaMZXvdRV+xlooV7ciW9
Ry3t2yfTxePSmuRytxItvk0F+kcPDFBtjHIiM6iL3QItUjrt8sBMb7zUTR97ReUMnFJ738tGkJDZ
ld/beOTeUHhOcHVZL/T0C3wdHQhfr/R3XezX65BdyyqhYH5rumbxQAyB8zxFIfj5Omx2XufbuM1d
eMTkhh1ys3Q3uUm+3zC5JMT7BiSEsCj3eiFrCq+lWAFcxfphkOS9gb9bHfwYmibsVE+tJiOBO205
JPAVwPN4B20dLVWgv/IJVGSl8LI2ZattOtWrHc0YfU0938ItZAe0BizXm9a6nQSbWgTlrvJJYRjd
vnDXZE7EV33ShbedHsstffnxvvcVJrXAqAlcCyPIjDB2HzEMx0+Jo2OGGoUUN1kHyWgFny3cWmKq
bvTSLa5aPZ+PeXykvqurF7QkNc6ytNmHlmR31QUG5KQRNuirrIpuDaWQAEdQcnibkuLWk6X1EE2m
SfRt1h6I+Qg3mkzEoRRqvAJJMu1JdNSunMInvRu6F+7aKdSGW9Poo40FEQUON2aX2qqGgyN8DHWa
YX+Z2n58S1J3vKsstBdwJoudBn3qqiBS+CYPB/0N64pFFpPC+LrTucs7rsbfOmZP+K9HA83OYMYS
fke3tkUmPvg8sVQbn3il0Ham4Xjb6l30OXai/nqa+1ytKyp46d6jHzfdVZBMxRbCA2Bns+TDcymQ
drhlEZTKSh/ufS8aPggqNLd9VPA4wMcSRGuUvJRhPnCoaKfsxphcQdRYC+43BMiwLWU87dMu03e+
0qYrvA3lKqyN0XiojA4oJa4a8cCc4hHTYKpj008NpqXEeSgCPV4LEFSPUTNob1ZDpcjQPO3rVFMR
dAARZauk6oYXs3WAG2VkbBukF96hVGyebBxzTEiRL8j0Go0jdk5ikcNpvGvzUiOcvk2KQ4tBdVVi
d95RyA23ZmxAkgk975bizUsUhNOVO0XW2gwzhLBm3m3SXBPXA7Y9EGWV067TSfabRjrtPmxnSgON
+yvmJHvtD/w7F3DCSoksepKSsO9J5eUuput3LQPd3yGlyFjLsu5lCIhDCB0/vQ2kraGZcPqr0Q+L
V7Ofs9o99pOK1w1BLKjUpEnNbd2M5YMex95dnWFzW8V2mnzsMmzscjIAKYyt9VYVkNGNxu2OjTV6
EHUdc9NnbnJv5bg+YYeO7E6dcM6+hNJA3KD2GfVJskvHpv7S9mHzNoyhuMIMSnANMKyrNB05uGWs
hmuyOslImcBNsmxMpN4b07Ux58hOmRzeWq2JgMCZ3kHwQLZDYnefbXBpr6aVyh/KrGyToBCzuvPr
hnSgsa6unLrHphdhXiVgzT/EZDk916UWbgPdqa40ij5bWGUt7E+c7tjTvZDpKS631GPJ0h0gontV
39zj2QwILFHVk9TC9rV1LA/r9NC92qQIEH2qwQlQTnXfuw2zT+wBJ8OFdaVlMqxvGiiAI8KuLHgi
8pZP2iQJ2CfQ84naIUmIOaFVnQ/00B5rYxcTPXjog9bbRwZ4Bv5Eu9fGIfngSdcnyyhPs7XLGjGs
rLIF5lagkFCaC6/GJ+tPw2SxqWoLSHbJ3FoaQXstI1/GwAUVGRiRZe4lH8Dam2S3yxoZ7oZRlwd/
tLt1EhnJenQjVN2x7dornhXhrgkOe9PXxisb2+ZWlX29JY8j3NhFyt+Q4gAo9UCt06oSj4HfOtdp
5hGBamTVQTZtvGkd6ZAk4wZb3W/0nRen2W1dAfUZS08B2SM3DW6WIBsNQzhRh2Egt+PQBh/csbAI
uyucW9eP6mMQWfIzZBhF3nRRhQC+He1ugjIzUzlCSJZFqQVPpd7lX5ugxE2NDnLddFp06J1BwnJD
Luhh/T54VuXfFFbLbCq07rPH8vuGc1ytLbcpbkFjJ6i9hVgXeQ+Vii4/Rt3a5WGawwvp0xrxmqLa
kQJlfcRVKUh6wk9ZmBCppYc7gVg8Z0NiJ2j6ckr//IDrCqXI6mbbRglusVPWU+Lduq5CBTqZTHfk
x8euehk9eaGyfeLkxI6fBheaGMr25uLkJEzPd/SuVXsjH/dO3m5t0vfyKb2w8T9xdnLpS1gObUPb
dpYHNJ9XL4okwwxCfo5T1p06B0OX9R9azflhV8aF23fioOEq9uFoHy1qR+7i7AkIZyoBTjNe7ce3
jZeZxjYg+87E3lCx66qoRkYbKIHTS06XM914NC8uXPOJehKtKg70Js4sifrz/aG0iZzItL2CTzfz
/NcWhteurnEHnD96nDgk4mCEHkltDvHaUiMdxEnAnAzRoPFB2gS9XdxboW3tzaw377Woyf/GnZ0b
6Db6MeSHpvH+quZ+WztMBPaJfgw/tGlFXsCqyaCOXEmkMcOaTr/trTCrw9gCOR6bN4XWg/0+f9nz
+//+vIUgG/07piE0086yC20HKnc0tpb71IU4M5Dg61p3GZ91yg7EysqDNVBKPj/m79/K+zEXl67Y
zleDp6s9GxxJyC4YFrVxep3dmYt1uj/86XCIoSVmobnpxCF2fvK/tBPwzchRsvLuQ5ArCWeatNOv
RlsgUWbfHn0+P9ribcUmSYt7ljchLZEK4dX70bJuIHiZpuShMlVrrCZfjZ9kN9iXqkKLB/evcRTV
E9ehyEql/P04oFGGGqyDe8glpeQJWhJ9jAT3lYZ9YwaJiN1gNMAo9fCSwGcxCf1raIeLEyb/R6T0
fujYQ9mdp54LlB3YVqZYoFZIauZAMpJDKtjg1xWBrxfKRou3Zh7VmDso2BMp7TlqMRUFdm2n7Hu9
Q2chCXPN0LsvJ0vfQOu6JIi+NNTiAjUXLKeXJd6hmYhbNyBA7nWvqdjB6PqFlxN5IHfrly/w53Xx
ynBBxtwoWpZWhr6IuyZ2vIPVGt1WRhPU73Esrrq27P/S7XrcAWRMrvrSi+FF84dWEUQ6KKCy1W+p
QLn1zgUS8CYFIZtWAsSK2MZulxQJHBEsZ3cjPuxdS/NQR4uVElg/6x3EDpAUcSs5XoktiZzOpka4
f2snRf41y1T+Bajh9NIE4fjiYxv/GtLpfq4bt0U1FcXWxoRkbkDPHd0vfTODCjmVhUBt2Ad8R1Cv
P9R6kwEFw9cSFIm+GXBbztUB45oVK9pZlQDFkY9+ddTHMScdVGvUba4n6achChwoWqF3rWbvRJdX
9tHOdQ22RxJNsFBBtR5Q9hqHJDGzPaddCoYxi1S7ySrH/zgBD1w7oWr3lHynr81AaBxQLUp+na4P
x9QlziyNlNj5sVbdzXzw72Ce9XXZzNFGystIyETx4wsjulYJR7/aoCsIHdT6kjiDfzf0pa6jS6x5
UBZC4Pu2ddJHfqUeXWUN9vQrO4AtucFJ2AHN7DR1V4jI+t7kxviI3ce7r7BLb7pUcz9yYh1JzvPN
Z+kBIrDB3b/qlgKcIaLoGrOFOgIuAGNRZZPxXXWt/SOrfdfCUJgbT2xL212dUfG6sDadmMPwfdEs
AptMp29ZRh8mTUCr7P1jZpcBqK0Wng6YqewPF4Kfrz7aOL5o/adefP4Of5mZIVJMbBom7Py+A7ZD
pnJNR1AcbJAmF9acxfL+cyjEodhwuX+mWGphxyp3MgDn6KjLZG1N7Ubz03vwg9tWmX/qn2Oi+nWo
xZYTRDNBRq4MwUwFz7SwrrysuXZEd6EtsNiazVeEupIVG10V3dilxSjJ09gboGscHSQh1yoIyo2V
DMAR8RE+unYs71I4NkQNTe5VnQLlP7/OnVgEZiUO/nxuJ1rPxbNj4QO4Yin/GGkajJMSOixsWQjH
zw3+VyCTCnRWr3uXZP/ixJOcmwYO3T9mzN8WWMipUZl4mNnS3gxsQgKwi9al1Jt9W9o1qTudIIQn
Gb3oSDCKfJvIiPjhjnr7pcDqqgOiqaOefZXn95thJGhgHaRxkmwMV7twi04s0ZI3gRs+S01R2Lx/
vbOmqtNCFeFxqFWGLVaOL9ALgZWZYb4ZNKhGiJDe6mhq7s4/mxPfL6cQdxaisA3By/9+YBvQkSVy
fEu+BE2jQvImeAH6h/OjnFglpYW9zZA4sWnkLBbkYUrodVmJf2zTBqH95CWgm5gvCR7yLkxIp4ei
EIPAnk9rqVlEBJ625DP4x4ZlfytZVp7yjmy4IhjFhYni1L1DM0i7iPmPZv3ivbYQUtRdgLkD8GZF
HiqJZ2tAhmBoz9+9378f00B8yf6fFwTtzmJXWvjCpUCZugeV4l5IEJ76vJotgPsKVDu1U2hxvlVv
z4/6L3XzYrvByZHzjUsnB3nD4t2YqfFtQ4n8kBYIW3exo4K/erfK/bUpW4IOaM5AlweD37cPAlDX
FTbcLP8sieNMdnbq6tWahNLka0OaDSDvqAvtlRfFsl1HZZxfmS0kHoOCK8GUJsCxDZCs+s6OpLxv
fYfC0ViYzlMZ6u0zvA9xV9sJOdYRKzO522lkPw8YvwGlNV7/YNRK/PBNOiubAPv1rUwj0jYMNy7e
tL4pvjV+Ez6VI0T2le000as26oWiXaHVkCqNJv2rjuxarCsofcMKFF1EpC4cVgAQSUIMiYOIwNsM
aHNf3AKncVlS5WfKCiMbJxhYw5UcETytQukS0dCoonwURCCQSWVo5QuVMee+60rkz9XUpC8xKWWk
sleV1XN0IwmC3SKbSPoSEMM2DelqtDZ10SB0j/NoWg0qTTo+S724ERhS41VOTadYJSjM2kPZVh3p
INM0ltsJBrI8tnHc1qu8cSu1ZlYura3WsC3cEtbc7tvObvQjm/UJBAz8AG3TTJnZ09SHzrnWg8Z5
Y6FIu22W6P3nGlxNuKojYsMdnh/VsWiwv1bhfMXQ/nieFQIs0C5j2oML0GRnXDluxmYRfhIE8iwZ
SGAY7KA/TNSM7+lHpAO9B4fEODAe3XezmCYLlGohg0PCbv5DbcTwThtVemS5d526wSka3EeBX8Fq
HGJcaDkc4h9EDfZ7/B8tlKtyaL6ff/VPzcb0EGbCi4EMZ+mPhb4ADMvt/GMSKQSAzeT8ZYR1C5jN
6Ak60EsgnIMI1dduLI0LY59as2jrAMmgAqWjEHw/IScqwREFluCohWQLV6Rc2psWNDk4hL5+TFFg
1BfWnp8AjOV3johqhtnQTHWWeiMv9a2Abx3PdxLp4S41cvlKXl1/40+2eaN6Jzmo2Ba3zsgf+gCk
L/2cj13yacSUdO+x67we8BP7q1LaBeSsVGThhlqA/oxU3PlK5wiY8PkHhEKI2/D+N7NlsJjkOelx
cFk+olqVRVOpzDm4k5ffIi2DtjEGHZMIjRIfZr8SPRkGwfTFMezsNuzsmISH0j5oVPjogqYd+bAQ
NZ9bYpq2gPbl17xpho9UdOpDkeKzFGNe4iLIeB6kr2b1Lf+ZKgvnomHn1/4ImNvs7CvO0YSQV02f
xjTjfDD9pHd8KCUKsRkVsPW0dnhxqtJbWb1RHeFS5Y+jbMfXNJuTSgI3F08kDt4VtFvXXTHD/nDU
0Y7z3TVpaPXtEPcTiZJgNVxAEhxPONVlpBI4VrbTI0rSOKCKj3Fi+9lL4vjBeCiws1U3MCd69VfT
93m1BqQL/k1ZffEJOTYzn0kucEB6i9MGa5M0JNgG6RjfRFkdOuuOLtYnjw7rS6GmCI0Z8KB2U3Ni
39aeDNw1D1cAAx2D9oscuvZzjfv2o9tJ7yjdWDc2fjRUXwr6WZiDDYKqkkSRxkgSMmSO6trMc/0+
KobZWtr4e0uFYjMMobshpM4hNsyWV4079nehY8vN4KfpPjAICdwOUn6bqCfcRsZU3Ju1a4Arttvh
HtR4s4db4L9mAClQ0o7xl8bQqq1vTTZdsXH47LJ+frMGRAAc2OUOzLJv7JIIFmXLnpnlNBDph6A0
RljCYR+tC1gdiiQtQbTbYIYRPVWmnFXFITbcTrGpX8NHkNuJDeKNAdPG5O9FYab3g7iPOzVT9dts
Hfpe/TUfyxIAVjHcFl2q9riUxjsx9KNYDUmgvhWdF28MQkpvCBXw/x9n59Ujp7Ku4V+ERA63nYae
ZI89jjfIkQxFLODXnwfvc+GmUSMvaWtpS17L1VVU+MIbUN31uvi91rjFo0Q0ZSPfuI4kTMJwqEze
jP+EKnN5uZDYYNiOMMe9jLxvlR0hhVxQvPOQY3+v2uVXtzaSrarF2pgayCcbvjpso2U65URkJdms
T1XhSP4OJaNTmKHJzUtI0N9SMt25BOq/cYVCDi2p6IO9UYo+1s9NVInHVIuT8oTkBAxRDXvrXzFi
40+ZFvKSi9DC+/H2zfKnmHp5sQDNBtIPtERVnSthJFEDDGwEwq0DLla4Mxe14xxoJKrRsStc7TGt
jAQpw8J2njvLkI80Ejq5Uwy1e0+hPUeF0cCt59HGTX546BtHx/87pz0lsZ7+mGHo+cNyrdbbjYWB
t3KgUMPYCUz2QjIMD0X5GH0EX+16rCzVeKRZV6ojkR7H09yR6lQDdfMsR7SWvNvAANs2vwsTC0ta
nI30bTAG8UOQ9omCii0drQOsg+At/jcYZcecr2OWt413yCzpfBS91fyUwqYoNkD1Vk+9jcPdqcR8
c7jTpyn9InsD+OI4ie9cR+Yvg2oTSpxtZjan28u+pHzOKSqlbap2PEAW23Px7BVl0zeml8T3gnp9
/UEEUe87KNSPhzy0xh8VssKvkWFF0O1l9lyk/ZTvNcMYnJ0HEPKhyrPEODXGFOIk6LZ1uRHqX2/i
GZE4x8H8ulmOYHFw6NlPMUHq/ch22LUCFkJoUizKJ+kiJItASm8K9+72oqykMlASgBublN1NfVk8
xZVRUvFC+xuYsNgniWY+o2v9OxFSbmSBLPbVe/qHSDIzn2Y6/pJKgqlG0vclSj5p6w37ViKC7ypZ
+BCQPu8g8WHI1wGNdPFPOaRt7r1XirZ/Q3u33ykq3U8DZej72O6Vs2thgpNK/L9GEwRYqTaUahLX
4dJNcT4Q1mMt01cjNaPXPlScmXWvHTrkyHahrIe7rMKLUxNRfiylNB5TYVqnENXMowreYJfb5Rtk
pfIdqnZo8ejDOydsxgeceGN40gUK6Q2KokPToWyF9RlaVQrSWCLMMFBFvHwI7e9OqsCkznTscDFN
NxLVPEostB/Qh/5cUsf4qeqle7CRQEdzuA4PBXKgOAQSWihl87ZCblQUhnXn0j09cayIMtTKnYNE
9Zm7a8SMWMRPYKAqCnqd86xjiHKfFE55qtTQOdEiwXQGoqC6N1DPRSIEM+q+sdIjqqzxGxziVDq2
SvUUY1W9723nDShVXKT14iN4N+wRvC91X8ln2NndsUi4ArAosD9bgLHu7ALjAOzJyAlFNbBEY/CG
V2BACqvxfNUbP3N2XvAYFHxbhNRbXOLPLXn7ewfle7rTBDJ4D3EfjW7xXKlg+JQiwSy5Lp1PU2PR
NpDI8JG5xMUHuEHdqxFRtiIM31d1BJaN35PuSM3F3uvUz+7U60hlE16JaXjxOie+A86S7BV0jPdp
k6iYrKsPFSAUYBLAvUB+TbbxXLmY/SoN/KUxmrRD2ySQmETaud/5cO1x1AONfLEpXxVBg9gIK3lf
O+ZTITFD0lOUoisD5Bz6tG/7UmAslHXtY9xqw2M9YSyPVjduc3jGkLR3yN1NxY+g1/WDSff7GfJ4
c5qaafCnRLH3eSu+5znuzLVRWF8kqIIjis49GtxOgUtgVt8HIulPfdlNn71es752dizviH8VnFYq
SQMeofx3ll7Vj/Ml9uDgTX+aKv1tAcRtT+1L86Xkk4W9/hPFZBSLNQBJZoPjMcJSym5CeeN+1ApK
w5Qh9w7zJUKEVWY7sxhca1g+Dj3FQS8wws6SxN3bagTUwao/J332q4HKsEOhpTk7da1jAxc4zRnz
2OiAQDFq11EUHwyDPCuB943Sdpb8HoAA7B2n0O7rSWo7UJvFyaVd9FQNhcLzgwHRmOMbEadxUZHB
qS9jLt4D3xP7uNLsoyVirOWVWvuZmMJ5CcXs0lMX+oEt+4L2JUqok6nfW2EfP3pJ8wsBxRnql2N7
XICY6bUJOwQtKvapljeHITfkUUP4OiViwClLugTH2fTVmphl1WHNYQu0uj3pfcxE7z0mTcwapulv
zSniM69Wcc/tQ8CJM9CjCIvyeZzpG3Ujv7lYFVtF/1U4Znsu7BSDgoh/DQW38LuDDctzgZUWb+fI
zwst85iRvuNo1NT7NqGWYWGrd5ck6DCUUx8ePTbpborGBj19wBdFNp5p5nGkFad/i0Ig0KpGPuqK
C9LIsNoTOlZfVF2UR/TLH4SDUbTimumeb0mFUdXjfdTMGm5DQXBZ5fic2Pb4JewtQglSjK8geZOn
uPBa3wzTyMdBHbOcIjNOSFyoT96kIZBXQtLtIGPCfox+tnBVcN2o8Yp3AmCAKHdWx1ot6MqnGHCe
nbKNf4sJYFXcdtSwtOwHJcGvRu1MT5lqVKcJxAm1tGrkBs2xaq6ze6eXdIJtHe+FairvzCyJQA1Z
+aHBoRNviXBEct7ENc0dYz91xSskN1oZKoJpTYXJfRqV2Du5DdjgcMLMvYnGQ1DK9GiClt7VVv8W
+XmkGHPc5ZQMc/mm6d4moZDvbj+y1/k28RaKDnRGgSzT9L182YHhoLCmUcRDddw+VVHnHN1WwfND
Vr81FrXeCDAXkQRhN9JNcz2aYvislKtfjucJUsNmlJY/EcNWiD4qOBUJhLGs45iag3sMFcLFO+w5
terf6oh/hibNh9DLXBFTXdQRowZpAadrTHg9Mv5ZTAqmMr2XYWTeBib8XjSLe7DBnk1B8fYiLzuX
89CULx3UYiGE0WlcDK3St7diO1f8iZim8j0DMBqasZip7Qtl+GjXlOZweJR92GHrZdntSR3yEi8h
kUTdRoVYm4O1v0J8fgw6Qvwc4On0Q+i9X34CUq8mhKSLKZMnzQArAYvja6CGau7yqopoNiqmzXJU
yQN59z5RvRmnRBc7PVJtqF6tUK+zR70p0mljcyw2459fxjYkzqQSD5BlUScHJO0UiN/BmDQr8Ff1
uWu7d8nQzPJ0W7TG640IR1pVaZAjG+RAR71cBceQwZhhRHUunBr/xaoWQb9HTH6iYOcFwCy8GPme
Y1UFm8IQi8L5n2mipzVnoeyIK9qXOZaBDds2OU+yMA+5UwUnO2+3VBMW4fM8iq25cBAhBpIZLTsB
5C6YL5pReo66qvgV1KTYoz2kUKP68p8hXQwFyQJRc7LGKx5imtalIWSano2GguGAiv4pplv4iMFs
9On2UVr5bA6QbwSX4XybXFiXn006TRth4+n6WKe8OIKupEA8tcYGPY6F72zSotfGgxDM/FDQhS66
2Ca20jZD3Y+wsYy0oWtX1oeyxB1AINN0NI2uOQhHyo10a+UcOA5AHHijZF3IMF9OkhScek1bez53
wZnT6SvthFmOGXxDx2tLiGxrsHkF/motg8WdBrcnQqbg99qp5tco6t6gMvLezMWX2x9vZUsCxZt7
sGRbNlrxl0NFOH1rsda6fhQr6gOoOO9jM3i236vVFjN67buhJolQIIJO15e9PUgJ7r90YS3LTwRX
2k7P06cob99KkJqYIWQbPb5FBjkfNwdxbqpKqNeogK8XcwPGm2RB5mKdCR7WDySQ7nNVT6ToUaKJ
OyFbbMUh3RQhdhRdvSXMfr22sGbRz+CFs+j8LR9W2y6Hwaas4ZfYu79obaadmlQ17vMQ3PC/fkbU
n4D/zWohKK8vaXZ0OIU7WoPjEyQ3uyDNHvAYogjkic+3B1q5KF0DKBqqyUgmA7u5XNO6qHsratTA
r1xD3Su0yT6bTrUl1Xa9cqhFQT3nVnHnLsDiiPdTqodd0Qb+EDo5xi0jtYiTF+v9d9dxwnrjbK/N
CaUMvB/+aI8uu4pxBPSmcGXgyzF3f9PecLVX28PGdmM/rhwAd47qEHXltPG/y7ULjLjKkNlTfDy4
46OnkePvrLrGV6WexqPmxdqd5STDv1VY51PAqDP+1cEJgdDyclT2C49NNSr+2POaw6mqQ7Fv3aSM
YGrgA3sS6SR/GFVkfLy9VdY+4t8DL65M1W1n66VJoagf41AFpOKoNw78EKlsieauDeXQdYHgDFz6
6qR11F31MNEDvzCt/kullpn4aPcpRpVIIzkbn/H6WsFdAP1Eh3iNWpi5uJ3d2KgbWPeOj3W19h0Z
9Pptq1qg97u4KpsDJb/+g6KUOCnK1HamjcB1dapUgrlZZiWkP22ov94GV2ReLlVV8SGlmPdR4Rh7
D618ClHqVG8U4dYOhgtEggCC91ZdluCc3IzIRTLFxz3DPhFL6+Bd/1UX988GZUVRACEL4VlfHPaB
RpEwi1Lx4U7V06nEGepcAsvZ90P2DZqfrP5ZowEIJkkHHw+wKyCkyxOhwk+hYax7PpZtmBzniQUC
qNOemrbdCmmv9wpD2Q5p3Kz0D9nwcqiOZyYz9ZGwoaRLKkT/aAjlFCF0uRuE/D307UzZ+XD74C0N
Qf63oiQ3QDOoDxtLESA7iCu1bjvih/b7VKNyQlulw19RRQBtF4Xx2yB3n0xdnqu+up/x07fHX9ui
PEbAsue8EiHpy0mLip5hZsaBr7lJ8MN10OOZeCDzI65nsb1xea+t8KzXh6obJWne+svBat4QahGe
52t5nuww6z4BHnX3sRG+N+PxgMXBGz0cNnDSazOc0TyIZc5v7lLaflL7SjRj5fnh0Fp72VrunSXr
+I4Sm3G8vZir8+PskZ2guMaevZyf2sQov2FJ5GM26H7BUcygsp9n9rvIjQg8vUKRBxsK3Btrqsxf
t8deneacHiO/g/7HEk6E6aCliND1fKM3naPsInEIqIDtuMDjjWmuDMVXxIAJQTmqldZ8Ff11rala
B9QbLpU/xV6WHoTRIB4WJp6NAlELR+zf01qUm+c4BsVoGyDe5XBBIqVjSsfzzQg2l5K473qsgj72
iuyOk5PoG5e2vvL0g2hTbcBmEHpgLV2Oh+xtm1cYZPjZkEfBHuRK9MR9CiHUM7LBvXPAOb/vMP3W
HgSI2mbXQ/7td9KoNO8YyEJioClRNutravsQEhvjq0nnG2UNUwanPM6pevWKjlmzPlQo29jD5Aj6
t5OU+4b2AR3V2p6yh0IXOeYaWqy8w7ANsYwYvt0/x6LA9mY/ZhQSeKOWjbMkA9yW4GXhN3rd4FBX
6fdBPOnwX7Fyv71BVx4ohuJ06KpOI2zJKLLHqh5Cuvy+HkfiUVSUZmAjau6WtMkSkDLfqMjBUAHh
40GQWpZBTK8m9zO4UTUZ61B34xATQLqmVCZ1Svoh6lJI8ReO+66rtfQdHQhQhW0f5oWfDJUeYgKL
5a1O90RBxQ+Z6Tuc2WhkRLita3dJOz6PbSe3ykrXu26WjJgdKhD6mGtdl7uOlr5Uyh4BsZiWd+YD
y0uBSqV0tWOUhfVT36KgQrnLC3xzwOo301Glf3KSGL64xHuz24dRWj0buZAsLsyXXQq1CEp0GNWf
W8tKt3CFa7cANnN0XMnWri3SpErZUw9w+AHSh6VFpORIbHTm0UzoedzeOvPcFyU33icyJWhvEDO8
xYk0i7SrQKh5vuV0tET6bl4fE2lfjhl8okTZeKfWpkZ7Y4Ycs5fg8lx+i0qvsFwzS89vUS7ZWX30
gJ6kvifG2zh+1x8dSXHSa8ypSDG4bS4H0ryhR5jXQaupCr/3jvGBnuen2OgBLmiPnkBd4PZCrhUv
werOoDTubQoJi5lJaY59EyWen1aB8yLqcTirapG9Qyr23nUHMIwDHRZCrvHgkYOcVDvM70Nq0n5m
JJVvYzu7sQQrb+Ys3mtzWCHdUdy9XIKqTtuusYfAr7ua3kUy2NUpVQAl9olDB9ZKs0OcTNmvqDO2
2vJrN9IsnUl06YCk1xexpTl0ptYqAQ+LriXtXlYm92vmpdzSt5f9eiCuO8YBRE/J2HYWA/VZE3QS
qKCvgkF8EV6YfogRA/nnXeuyjujdIEHKnW4s0v1elCnkl9rx+2SM73oEc0+9LvUjijTTxke73reX
Qy0mRPnVU5oBGTisYV+AX56JyZ+TpH0Smvu+1mEs317A9fHgupFFwbFbNgAyBxqKmWpIqNnu+7Rq
cLLBMEmT3hswoW8wztrIw9c+GDUNBNs4JVQBFlFxpZQMMkOyIlHrZ7sa9FMeCLkxq+trhlUEEYL2
3JxvuPOv+DuOKhI7Lsm1/BEVCV/DWPGpAnt+Igyq/9NQvL9sdyxb7MXrErlmaORO79AyxvjX7VLr
qNLG3vNkGBuX9dqsLBRNsR6ab7ZllTLsnUFLPLah3cX4gY1leJfZ4htR4haldH0kvhOPvMXc5j//
a/2gsKoABtH1iKI+25Hpy4MWx58DOW613VZiCm5nridTJYfgABuXQyGaoChKR8u8DsfnIUjf4N61
c/TuYFQvRvOk58pd2aXPssfKyWjAduL/HmD9h8JuBwfdjV8FXX/R/3PnAIgPhVNWG+4HwN/Ln0WB
Fse/kTItTvHBPnaL8egQgO5rvREbd9hKE44KClclJT7q+FeY2RQbqXpoqKpz+OFh4i0Q7hrZRgep
DsUhDUfrLhJlSEonAMfk0niH8aD5+fZFsCJ3zG+gKGdTAYQTupxxGRuAQg2qjXSiUwQUUzgIbLJp
HI8iToOPQ5HaNs1vRX9RY0Vi7TZUA2owFfrPBxcQUHaknBYrW6szb4DLEIXfNcedoBRn2sPiYaUB
G5dlaHr+oEtq1q3rBMrBBhKFqBAd4dcanAKCvkYHrB8GffaYozcu9n2eqjigN9LIMIcs4UxGIw2T
jSLKynVGwYYXlvcHmNzyZZjA8xhZ3ge+je+1X00i9usmTTfWYL5DFkvAa4qFHNVZF22CZZQGkkiO
KqVZKxnrA2Gn+oT8gYcfJHAiHH70jYrXyvFHV5x0F7yZB21/8QgJMwhaRw9cv4Rs/2YYchv4WT/s
02Hacitdm5pq0PdWVSh9UK0uzxkeN4laNYRNpDcPWAY2e1hRuArY7/ogFP9+gfLXwHRiIWehh0VE
pHc9OIci8hCADK3XpDW9XyXywvd5mo9fbh+nlXcVgg6nCAYmEeiyQ0DeKlucEjy/Z3vsFFN9pwz1
XRACqZBdfKfX8evtAVcXkvrE3H9EZ+FK/IBCVKCVputTTTv3Xf1pVJV9q/TDLoj0l9tjrU7O1sml
6JnRpl5cjiF684D3yaiCJtd3eajbPqIoA3Ih4fhW7xpurn7YYg1eh7NkRCRxLCoqqCtajVPT5KEE
MKcAM+9DCUXeHcE8TdKifBlHcJhmnava/nB7tiunwdE4fBpYT8I/axH9pZZwmtolZ+lGnEg1yPn7
ycjlzvA21Znn6Gd50P8eanHwjAirILao50tV+WCU8pNrlU+Znn9Q6+CDy4bdVWOM4Csu3f9ljjOl
DBcTwtxFWObIVomllVHjcpQSApVFc3AYP2hpV/yHMwiAYi4g8Dnpy18e+ECSL5QGXd0cLT4wwajm
h1P4EBrht9tTWltLLmSQDDCe3KueLtsfVQrJe2aG+degiN94SnYXuNaTEma/NVGfcoE9bPOPUH5q
JEAbGJBnAZj6lSGMErtZphZN4LeQ6XYmxZKys18RtEUcGNDZmL69Pc21Y0EbEt4AuCUDcMrlenKb
GXFh0orsId4AUe38McITJayqp8ppz3quoQiwFSysHQndQxYbnApojmVP1zNT263LKvBVwGMFwnzY
Wh0z0HG/cIoADnd7iiuVfArMFp0XGhZEo8vmXT1mXuEWBiewRAxy341R+x26TNOgojhVn2GheaD7
3AIuDarW0bfamqyaEn+Wfg0BOG28+WuTp3qBrD03O5yExWs8EgeMaalQ9kbx8JhHXnDQw148JEmR
HW7PfO3jwv2aMQnobFITuvy4pXTHEV0QJm67wwi1LxPvJeVj994IlLY/NroL5LKUjv6z0J00Pd4e
fu1NmeFA1M9ofnGGLodvsUYfULUJ/DEcCrhbRrSjgkbwnYkDhKmNV2V1NEpCoJ/Is6/YfUZqGfWo
UY0Oy9bdq7l8TIT5vu2sbxCpNoqCa3EbaSHXOfEUaIzFqSHjTI1koNA+lGHpF6UbPip1WG18vrWd
YpPVYOGFPAhh4uX6lYEWQk7nnbQKvCdxZiZOdUGVOjU5zr9/qr+Hmn/KXxlbFJhAxKA6+FmSvacd
8yGqEI/sK+/toLn/nvKi7YsaF0E5p2Cp7l63RduqvYr6L0ZCL40dZndCC9tdl+I6vDGvtVCDnj1N
EcI26tuLeYX0RSP4eMhBJ/pRq5KjNsTvrAwFRhjMu97CA/H2Qq4dOXyKQMPT6ZkT7cuFJL6aFCuP
kIQeB+PBzh37vZ6N+hvZte53qzK0d2UhvQ+e1yF+dnvotReLsBspex4Puk2LWDhCp7mDqO/4Sdd0
1bkau2E4Af2of7jBNEakPrpjHhovSn7OjAZth1vfFoNz5TfQoMFEcu4KXWeBhswggiu64juwwN9I
F0t2bGibDORym34e7Vo/0Tr9kvNbDoMbbJ2YtTsANaQ5mZpRS8uweRoiSw+s0PWrAs0L+Ly6LzQn
3Vdenh76WNnqK66d0BkTQnea2JmL7vJr5wo/ZZiFrHOtL++7orQ/VGVXndxx2BI2X7lyvLk0PGeL
iD5dNcHJEGveOMUf4J+epI0GGqm8cb69h1YWkIootaG5bjMbp1xOSNOn1GtVFrCO0gJmo4gPQqL9
kvCQ7XJBTnB7vJUFpJpP4xnsEdHc8mmmxturLngeWnrdczQoj5a0zX2HIM3G4Vib2EzwAqyA1BkZ
1eXE+mzQYRjSFLE18aEI+meYRieA3A9FVH769znhVEQDgbh/7o9eDpVDrAsRH3HBY5PehI6FC0xd
oFAbR1uuwSu3DYeW2XDh8I+lAWZL9SmeAwA/i02l2+kl/JkxtlouU6PMvieD62R7J24gB0C4iH7c
nuja6Fwz3Kv0fgxSnMuJFlY7lLmUro9+7U89lZ/LkSd+DNS7zI1PXt990j2xUVtY+47I3uCmos5C
yMvF9YZBpl02uVCY5KsHc39v9zTXnPEUZHb+H3YnL69O2Z4yHs/V5QRx4mjzJmPT5I6RPriIY1BA
DKo7hFF1//Zarh0EkyIN3xFtrCvxwbpyKktm5N8IbMTvDH0YKDt18t4BObAxq7V4GCA6bMAZ1sLj
aFxOazRSOTQ9hzyOZt0DnDnc0Pzp1v25jfKdYfIwetqpC4vxACe6PueKstV4WfuMNvOk+EWRQ13C
v8JCeGUtNIX6RllhO68re6dLjIdMm8T9kJvhxpz/RNWL1Jg6IKB0omA+57LJDXc36ETeKH42Whhp
97U+BMe5G/s5gPaHbK9W2ekJea/+xwihTKEi0Wr6hwzw1szjHspToQ35jhsMplERpFRy5QtiYCX6
rlMcNgd9rLQU+hJgizujiAK0QzwvAJOgV/dRYPQoeHnD9LOb0LulAKBP5tHVGqvcW0OiGifdSN2v
/J0iQjysLh9MT/ADb++xpXDSnFwi3W+jhUqO7ly1TwuUkQXi5iEkKtR8TqhU5FCdUmtsd83UFM1e
r9vQvQvspAr2UsRWf6eO/G0EglUYnZoyxLwy6ltN9UUTyWanuUE67q1uwly2EZ78uPGD5/fzr69m
wy8x6cDCp4E9gcbhIttXFK92R6dBigcFdTxesq+UuvlMrf0AHcl9trtWnBSjUl4Dp2+eykRa+0xY
3s5ROu90+8f8eWGvfgzwdbCns3DOEpEVuUWndxYu95yo9E0ojeF7CGLtk1E4Y35nNi4WwzGqy/JU
w7OtjiF+cfRt27YGV5gaEFtBOxDhuhoAAHRoYCZahWf+4NRn71qEz9NdG3VasZscjcp4ispVcygb
q1V3qWLn37U0ncRj3XRTu8sGNdAA2SjpRwVxYqRrEuR/Jyt0gLfMsjNIOqQleniiCJ76bDI+tlmC
TH/eIHCyRzoBY2Rk5YrXTCTxs6Jlg3EQpaP9EJrWqkcA1niXIUs0Fbsq7FHmiWNHsbAsVPh9oYdm
3q4LMU495Hi65CdjcN1gD0I8AifnoYa3H3U9z+jQ56QRItS9R4JzFHduf5JrejmvK5jjWX8MkDPw
9MubrC/qIWrRZrqfWuhWZae/0UfiIg0pIqEcBmv4FcyOxkWkgoOoSrTl1IfWKaedTLpXhyrS7d+z
RCjN+9WieqMCvSAAvgpndBfVnwZNj3urKHBTbo5O2/l9k97B8XzyFMrtNjR3u7IPSSzyvdVGR1T/
fKUsWCXbfmyz+F0PTWIuoQ07YbSPdQb1tKZurkSSskymVkdwNH5vltHOagpEFvL3aLBtHbzF/fy/
icyCEgZy/1zPyycimJIMx8rw3p105A2Mh9DUISEL7ZRzCo6gvfeRVX1JJMrr7ljKt1Vtnimj6DA5
U8Qa27s4wUsA4YSNU7j6yQkW55YXNCN6wJefPMgaR9i6CM5qn+o4rqMl2/yGchf3nyPBf7ILeMxB
DWd1WCL7L4v3Wmt7nZ+02fi+1dzR3SecRmivY0s13VYrayvpXFk8G5Qa8dif+s5y8eSgBCq63MF5
jr/io5mJ9NmysJIgJqqjB9Omknd74y17gP+7KNEsnqEjlCWWB0EP4s5pggYFkLjG6UIdUbp2rZNo
I9iYavuigy3Zl4hs7cM0+14CO9uoVfwp2i9uR2pMFHsIN0m+rjMHS1aISUX3sWn9qrToxcjBY6ni
Ff34pymtOx4Xutyhdacg12OYtCZzT78XWvQMVuxr7rlbv2gRnv7Zw3MGTofBpfK3RJHwNrUmtWH0
9pM/QKhelY92TroGUTyjL117gXdv1dHwq8uDutvZVm09Tw4PEbU/J/saY5Jq7Czk/h/03nXkDi/J
Ur93IG17qGXo6O204zBu/ew5E1kuJLQPFpFYhYhw8eaJED2gvFeCs9E5hzQKDr03HM3UPETJWB1E
22e0ktVfWgIzOItH698ywD+rxqk35mayfl0xyZFENXF5VM4OLG5/MI1Kh23e9R9Rem0nnjmBGMrt
3Xt1XjDG9uy5dQDMDtjjImHqdFxWlX6yz54lv+FxMN5bQR888Jq3L5qxWRVdxr/EP3M9EgoVoQsy
HMseArR5ytK5Zp2nigdq706d+TGURS52rtStH27q9cq+Fnkq6ZfM2NGQJ/ejHOquPnUdyhkbzwZo
7utvjpo7x2eW4Qa1t7huY4M+eSn55uIPNJAXtMB2ti+SFwTgeiTYOiLDnY4kkeXnsaa+BV/hfo5Q
V0ppXaumjrZkH7iH2rNaXHmLOCkOXeSiBePWxUsuEhvXU2lMHxGV6vEfVcTws9Pwqzn0iEAUvqFk
JgbUrWEKXs+Snrda1t1d56FTdldCWfgGV5YKQKpIV+4DJRxCMH4eV01ldRUe8h0Oa+/wO556tBfa
McdszQ5fw3Lo4lMOvFrf9TgLv4pCTR/UsDcBJwdBN5P/6+alhzPe3Te1qlZPilYFOT4YppvsAjHa
vk7n2Hzodejwpwh5K/UQe8OsgxXniXjruqr8GKNV9m3KW6SeKMfIvTEU3m99GKs/KhrWPfemkR+i
Visg47cEwXcjDEtthyCOZ+7rYJxegdUqPwpNDpj1NHUy+kOMY0CSm+p01BUtf8aWRuLuFnSlclDz
WA77pJ8UoNzIPRSH3hrGZhenlvw+IaPxrEg0pnbj4LXnEYhxQVLcDNbJK63wmTQg/aIjnRSgjNKx
//LYzoD1V0poHdLcHr4gVIcJOa2JCpF9TZPt0cKT4X4yGlkwewOwuqEk3qynorstaBen+6SWNsoO
qkwzGAruFCS7nEwHBclxGMRBbz0dG6fJ0/n/Xtc8uegkTvs8txKqBkigv94+0ebVfp5vsNmED1CT
S8WFP/+rnGw5bZr1rTTPFX3RT6OZeP1ugBy+Vf+4ujnmbhm0cypWMBco8V6OM7VurE6AQs91BAxU
HfXkPbWd4AGBhwFREzTZbs9rkaVzc8woaSoBVNq4nZd6QfogSGlb0z1bZVe8pqnFpwVTZR3DyGs3
srW1sRiMKwptd9rki1tRn6U2oqzyzgYe089DZZSPpjoGM/QSidKNSHptsPk2pPgAQwIk3+VCekJB
GV9MDsYfingZ4jb9ZGH/4yBSLUhobq/i1cPMKtIjphVOZgfeYPHCwUhva1tIRP7cpAnOpm72/d4b
LCzfpjj5aoSuFexGbg2CGLOutm7b+a+/eGAZniidxGEGxFyZAeJZWzsJUcw5z9BNOkrFJaEaujb6
bIhWrw4Y1UcRUjqWzhoohXOnuDnilaNSixBqtBEcB6cJfyO2kdg7BBXtt1o4NsNOC9poTqfz+tft
9bo6TfxgoG1sdGp5Mx398uO4BSHtIEPvTNu0fNZF0XzxUrPY+CprW+CPKBVbnHL2cgsEGKaaXma7
5xEXmWiXa9N3YqOcUmLobBHr13YA7D+Pec2iCMu2TF9oShhZo3uGpKr+SuIowJ2vNl9bqxO8IETJ
qd+MTvdhjJ1wqxS8MlEE62iUOLDlAK7Oj/Ffl1NdKaORoW5+bpO6mvbNGKbOvkMmwbnLrXjT9tdY
+Xz01iG+c1etXIZ9pYVO7Uk0Km0lfdBrsurvorDst0UiVRBpCEgVh5D6lK9qbWADy1KJ2itU3s1+
N7a54e1F6/II7ewG558McZdiUPa6Yql+bTd9B9hOl+qjWbnl2TSQaz0kUda+xgG6nju7Vqq7Im49
eVfbVGx32tC2zx1SHfhTTE68D+PeFryCNhFuUDb1q0ooInhVrPxDlSN7tC9Umg/H23v66uYmV0G9
gTQJtQPCvkWjAXikyKVdeGfbnYu5JkgcYhDtYTImY09mXtz9h/FmnUII19DkljFmFKYmpoUNphzO
iBwjgn2I2wvP4HGNoKXYO1RBg62u6mKnzfU2Lrn5dZr1ncGXX+40SCIWjdWEBq6bDOdYC34h3idO
jjNuKSss9tjVSIsrom+kl6l5CqQqUtzoME0SYaPOKmtt45ZYfLf/H4i3luLg7MazmJIojdIOBf7E
5AnxrjCnMw2wd7ZjfBWlvoXuXR1sNsagJ0XMvuwUS1tCJMk6gIST3QPYHUeve8y1rFPmIleIWYzT
T1vR+OpHm2vjYCV56Y35z/+6Hrxa9+AD0woPK33YQS0fkMdDPaZrOKa3N+XqUHOvUoMNf92xjVPD
GzPDcvwqH9CMjVS0IFFpuo/LfEsNeG0onjuKl8zsWgw4mhp7wlTPxbbP9T43Vm+/c7Dn2tGD3eJ5
rX011OUgPECaBZe8aLXhcOl1dH/pIRrI7DhR+EGx+m9jq5x1dQultTot+gccM51wc/k0CvTdarWb
pzUzcAMT6njoVM7BImnZ+FiLsOHPzgcL5sIIAGjOw3W5L8bMTCDqMRSYpdm+sN+BnTo2zfic4LK4
bSS8eCP/Nx4yOgRIM0jCm4/8X/swMsANwEqZFWH65hccpNBH+hel4q7MZxs2914UDvXDKR028vG1
ywTNgbkDTJuN1uLlyJaRm8rYAF5Xi3g81bE2HRAVExvruTYKOT8hAOoUNNkW2wT0RBzDswBN20Tk
YmotfC8ECn37iK2OQgTJ04sdwhVAmMQjbJoWIG0IluekhoH4P9LOazdupGvXV0SAOZyyE1vBkmXL
6YSwZQ9jMeer/x/qw8aoKaIJzwZmDmYMuLoCq1Z4w54O3LAxytrZcN6MsrgVyTUnvR1BBldCfypL
5XHUk8htfeeDOtY/bb8wNuL11QEBtIJ14nxQzLjcItWIfcWe+MaMZPBKpfleVMHthDq7W8r9rVak
p79eRsB66OaiScpeLUuaCXC9BM9W3he9CR5sFEsORWPEG4/LymbBs+TGgI/FV/ZaJnlz5EtdT0IS
VjCPBq2PRs/SU4hMxKfrc1m5My5GWeQ6ftqmPaawDrcuug3IH4opxVNIrz50I5DPjZ1auQ2Bv70+
JJS43mUbSoVapT4IdBJmy0uqSfYJ9ZDwQ4JF8qcIV4SNNVy5NlQ6ZTP4xpmlNRb18U5UIsN2k551
najf0mKKp12Yhba5qwwj+uYAaPws0X58iLU4kf/LZCGBgCedc+V3fDo/CFWpd2b8DX2fZFKf0J/6
1avOM7rgG0dybRtnFZj/N9YijO9IWEP4JtzHTTcre6PsCdfvd29uGTuunUpu4NlNBbAq4MLLbw2z
OGUaBy7iPvblg5TJ8iHQxX/gTEFrQxEYcPTMRVzsG9B+ve/ISogVueoxcsMW2s3TulQonaXZlnnc
ygVC5XOOqkD+0jBYTIospJslHiyvIEdXPIzqu34XjFH6RYtMzLxkNMN/OpLTqBvnc9mqmN+1Wc2J
HhnQattYfuR+mhtRTWnAq9K6/lN1Y3xTdsPXoNHRqdNnt/fUDw6J6MW+KvXyUwhUbf/3NwBPARp5
TB8riMXRacMyyLSZoFK0eC5Lwr8xkfvYlcnfa7/Y7CmILYXyLrnHvAtvLrTQ1NJ6iAbbU7Acd3uT
521UhnZjSdcOKGQbKBpwwBhtcXScKQswc0XLLcYq4QPow/yk+PUWtG/te0PoZYaeadRF3slM9sEw
oQgL2qfSf6AU9MVP1TsjzF6u783awaS29mrUBX5quTeqDJUgCAg+GiX4hTHeIxhCL4RRD7mscktn
qxg1h21vqkGvx/HteIvXIIkKcmeL8UoFc/JR5A+TQqVtLL7xqt/JUyu7GOw9ZanyfH2iq7sGXBme
FHv3Lv4JskFOc5uBe0imu0gV9U4Jk4/XB1nbNBh5czSHAAltsMsDWIddh/5lgonp0CXHLq47N53M
BtBPrxz+fqg5qSceAdjD6305FCbCfRWjWujZvXJygIa5RdU+KVL//fo4axuG7yTzIUCgyryYkh4O
gzYYjFPnlebiXfoYBdFZ5MUdncf96Gf3cYMdNN41G4/b2sm0EK0ixqelCObgcoJmNo5qVwtk/QhY
P+JRiDZc6jTRA6WT8DlGluCAo5+19aaunBPKwK/qrvTJWOHLYX0oIUOIt6lXoKN7sOuKEj56kBtX
4lqYQj9d5ihCUH8HlG7p60RgSEyvMcLkgxrIVERkqXrAhKCmNms6G+OtCB6AXKQkMivvz+zHedpv
rkYJuIujD5LhOaT4kYtETwkGAkMJROD9ePyFJIeOmnGX5CfU6Nv4VoCEc/YtXuY4QPa1SnPO9uWf
VZ53G1/m6hNFvQ5c70zUoFJ8+dtqkeM40qhoKwj8KiZnp9tHs2i8tDSJr6c7uzRwBAN9Qfny8/XT
PZ/e5XXEHUtVEvGX90wqxM9Ih6bR8gyNUj8dsQihEJrTqJkfIqd9QdTWk0xrYzdWdl+bEStUl0EG
ovpwOeEgl7NkqH3TGxEuvsloCrpV6ItvHcrlnlX31d/fFeDUdRk0GlgFHpXL8fq+KTsUU0yvioPf
Bj3PG1wzpKOtDdXT9fWcv47Fel6MtJiZig8HLkABJZapwCkWNsDnZupiz6GCfro+1MrWXQy1ONHY
GoSKCXLAQxLBMxrtn6RNdoM8gL2li5/FWM5I4cZluDo9ciXueNAmXEyXCxnVfV+UUwR+uimjfVwH
2gll+eYgK0m4EWWsXH+gp2e9N2J7kNGLoaoKzk1Kk/JcEnhDG9b2gAKfEr//mSv9rsiiX9eXc208
IibCGlip4EnmM/vmgmgKANtZPAZnpRKwXtNAcUszvh/S5iGKQy+Jtg7l6oAEw8BYsOZ415Swh7iR
M1yDzqDfDoPv1ztR9hic0/Jz0zB6rpTw93+Y4ozPRqaZ23DZchG2IzRwzLxWeB3RXE+RyceZ5gB1
rL7TWiU5p1pde9cHXfvWwcEaYIUsprqsY9Fr1os414OzlEtfk3Z4Mc3+c9eU53j6/xzKWpR4KkWb
0lq2g3OG6jnGxsovS06a+0FrxKFvtP/wqb+Z2DL5LEzWKsks9i8vvoSa/0uLncc0V7fkCNfOCS/l
XJKbG3PL5hXJmKTFlco4kzO4otGqmzbUzT8clDDd502HpresDP9c37YlamUOVOfexUxhQIMUtZDL
72HwMzNNA5DJSJ7qN44Q4kbG7mOvJFzZiMtr586Uu51pVr+joZJcX3Zoa6p+fLr+Q9amj0kbVwA5
DXHrHJ+9+S4NtcrAeeiS5yOn/tIU3fjUkPInnhnrAkE2NFmMfSrJvrSh/bJ2vyKFiLY+qPX3vLEe
sZ5RkbrgXBjiS+tHf4gEnjSLsk2GUUtf7oWfbzEA1j6W2SKIW49n8R11tAGAOGroyp8zxZiiU6JP
5t1Qtn2FQzH4JIQr4myLqb4G0yZbZMNnXT0IJIvwo0cHdWjCIjxLVgkGSVXTUIY90qB0XuHcZt2P
ho2hcGwZYIpNuznoZvyxR0/ed61mGuszGhCt6kpTmGcnUQxNBOkdW+79NPR59vH6cVh5gUgI1VnG
FeF3Q1085bRQCmAzZnQ262LY51mu7XtdfJAnsfF5z+d7+ZKjhgB5B5Tu+1K/ExqE/az2Wa4ymAq2
Uxx7qcr/Q2QCaIjPmsrA3AFanO4BN6M6rsOzNVK4qsffuOg9l1K78W6vnGU4VpQfKO5DVFtC0MbK
AuLks8WRLz6JQDr2qkTRpXCO6MTdmnQlG1l6vL5TK4nTq940RCtCvXeaEhXe6kknheE5M5xaPBuj
1L0AFcecr8DgSezkXq7bfWSkrXWcFABKbtL4UbCxwCvXx1y0JlQBJ0qNcv7zN9cH5IYIIeooPI91
hpGgagKkSm6CXgU/pcX3WiBvTHt9QHrvaBrzzC5L5TIQtEFDXR8/GDPZx8P0XI9g6Yby2ATC3Ldq
tIWFXRtxBvEhq09XClb95RQxVDWsBLahR3fZUXZwSiactAYUsdzOFDT5ukHmu+4N4pvj9T1e+Rrn
jtHcvFFR41qWgqY6lDBOGyRPkhlHCCV6tDUR7CO2+O+vYzoedGaJlsDTLDv4KQj0keKs5MlF8aFK
u18lh8fHPC0rMLaokwgy/VZAsTY9Xl52ce6IkTxcruwwpxJZ3kheoIbGB7RQc27/slGKm6ZDMm+D
5f2qYby4ctAMQmRiHo1HZ3EZ5IHJI1qhiC0pCeHgIIlJvdGyMcDqC2fAaofxJWJLluInbG0oN9GB
TD46+UUQeI6mB/8kGaw0N+GRBLepxXeV0+Cci0XMZJwmNVaafYEnySfcespvFF7zhxrxu3iPQHSt
HdswQIrBz+QStH2R5f+kDvLmrmmOQDGxUdTiXTRGM+UizkmHK4xT/1w/Tit3Lq8QR1hFyIeoYxHz
w5VM8DCPiRUVim9qHKTnMYmn8/VRXlt9y3We5btmGiiN1WW+rceI03aZKXnN6CTDbRXL2bBPUkRi
Dr6WV984ED2AbdaOapyOlK1zxCdJCg5a5MTPfYquwdc4JgZyZYrHD6liJMIdY8gut2YQjOktPVLt
lEutpOIpZ5fJHu0uc0ucciVWIHsA0ISGKk6/S4auEadmmksZ6rudnP5xDCgwXtyhaOFqVMOaQzuN
1RZ/dnVMwArAxHl638UnIgY/S8nU9xxfHV28m/ZtUR7yFJpRFUQP1/dp7eujIIKzDtRLXEMWcUmq
jEPhIOrp9ZXzS+97DIaKSLvNa6feYHmujfSK0sF6G5uXZVorRShPpzrVcsRLdXGApgchCrOcotgl
RfJyfVqvHYfl8YM4Maum6zORaPGZ41GH0mBk+56YZIDTddPWX21F8O31jhyoaCcnIASRFY5u8IMI
dFeB9XQv9TIBWS1bVX1jDMNgPF//WStrQLcQxw00A6grLCOR0UbqVEmc8NzUhfVEy2/ag0fWv1Ul
WgnXh1r7zAl6Zrkb8J8g/y+vVWcEEipsJOqDtpHvLbxZj2pplqfro6xMCKGzGcdD3kACungWfV7i
Fule36tFh99oVOrStxjvaXXX6xYkt+ujrT3CgPzmD4MImhx9MSd0KEc/6iQvzIT0EWsyMbrTZJSm
N5X/NGIs74hzuq2m5FrpEC0y2BMGDEsGnz/YN+FNZXBfBnZFlmZPOwlNuUxACyWyOkpS+acaMIxW
mizETS8/J0m0EYyvhHhUUmkfgiiiu7ZsnlAKLcn4leisQQ3fa2EcwFgFHxjrD1nm3Ao9Oauj9TEL
tqK6lRPEwJRyZ4EJstTFJ+QXXZRA3IjOcglaJLYHZ6/i0eRd39O1HJi6BawUSv/YwC4PamwHSld1
WNspZtJOLtKNToqzWmH2ZxWQLqB5fL+B6Wtd/08lEuOjZKqpdcDYtv1QZ5MRbUQIqz+Ix3FmlCDM
8C6mRuUEDUEUwynU4LKJue5vyvWvhpNzi2UXNNlRoNGrCs2LTdBdRrGhJgTTnhO1uL0MUMdoQoAx
5J/Fict0BdQqhlhnBMjw4Jn5zc9OD4kzzpLfzpCaD5lvaLdD3wl3mHCE0Mu4/NWgxPNDMtvgJOtp
dT8h1QYVPDYnL4/V8EltovQB4Q7pCbdeHUuAPht+ilqXscNpaUq7Av4FtoKJdYB7h1lmi3cgkZnz
bTDzFFKzZXUfzbop7+q2aPb81yQfBUnvSQqc8hO/tMt3atb7BIlJMHjcsJHyUE1gJcPYelErH4Br
XFNL7TvjjkDZ2Vc+Ol9Wjmt6ZeLQBl153Ac1Kpw7ue4TfmdT7tvIqJ47uZROUqO+2J1i3td5rZxB
nA+nZPLvJ1AYX+ooVaFbDskpUQz+f4Z0QkKsd8MdoXq6CMzfQQXjGNYGWvDGEBSfqknr/5HkocM8
kvRpV6Fg98Vo29gFu98abqMOskvp3rqVk9K6ASaZnHwNY9zBqao9aAHoPOU43WEgUR76QvkgE8m9
2HHVFW6F3eKfSk/HxzDT2880rIOjGO3+VrFSjC/DKj3DzMUtO67V+8nqcgpbVnic6AR91/RKPJSK
JO6UMczyvdVo0xmN3B7xPuKC3B0oSL+UeZSBXJjk6o8qIbC3v/5ZriSzkF1nbARKHuRYixOI/mhR
VCW+bzAbpeSYqGFR4vAo0QLUKhUMctiPiXWaJNv/VrdJFmw8LCtX/av74cxWI6FcVjQBXuM3aubR
uR7EQ1oqeLAqGJmJfayTYlr5lrjr2hc3a4o69GlUCMiLpyUJsjTJIV+dmzSDzpMkblb2d5Ps/xya
+oPcTkctz27xqzpcX+fVxwU27ozIIFx5J6xZ+RGGSpMcnREE/yELQCFCNB+FHXr1lFuuGUMM1+pb
EfZPkRxv3DQroSZMG3gIfFLw1JYPqgwmG3t5KTwXeR14toijnTXJ+kNHq/bQAqXe2NXV2VLuBMJE
5Q2U7CLcjJRySsiJojPWwWdFVCXVgvY5VOXHzHEechX3BWEf47zY63m55R63EqygtfPv4Is91vUA
b3rHis5tjS5G4PfBo20GDSW5/u+t/2a5KNYVjCJKX0uyVJT0YPQrHb9WUybLGuj27kJYzZ+avgiO
eCuLPY2xrUhlbTvf1u0WqxvD21NQp8JfsHN+Vl0vdmWNIXNsoKpYN+NGNLb6UPKlgMCfEf/mElNq
+74hbB7g86Cbt+1o5TvuqFNQF8gMBNHPIpW4L/MbW4+e2t488Wp/2vh41kIUVCTolNHjBJ22CFH0
oR7yFkPx8+xgJh0zR6vh1dbo4MqjsNRda6u5dLCTMX+udSM6Kmmdw2PMM1ndzfh0/WSHtT3uzXSI
f2T4aVi7679w7QfCD5mJUURS7xr9BtUArRz4gbXcpmg/atIU7GkFT1+vj7O287y0cLXpX9BoXiyE
kCbDlikcnMWsQ1DCii/ahps6/mSL6fn6WKtz4koGnqTPJYT56n4TDmPOYjZCb6Ozb4IPmR9dsirN
jsOtxVv5Xk3iMKpaRIbv0cSyqaKgE5QU6tXagCCt+rcwuLS7zC7/g2gz3Rddm2VIqXuri+cOQIbS
SWkRnM0KnozeJNF9FYb2xnld2SUU1GaeGsr6ZEyLC8ivxpobIwrONZDcXWGpt5NJCEVq7FpmvPGC
r67em8EWRwJBGx03poQpjWpyqHsruo21yTyVujVtxPDrQ1GhnDkPwFoWJ0JFrr9S0iA4h7gD6gfR
NLXqEsoEBEwEGFui96vLOIMpwC7PgNhFC1JK4N8O9M3OuZ4+0VcASTHGXpt0T1rwH2RNqVX8O9bi
SsVqPpu0glVMU5G7Titkd5LqQxmnf65/VatrSPhBhvkKolicjT6rrZFSNyp7fSl2vulUFLdG5yHS
e/nX9aFWYh1aBRSTKdcjubGsxMyWtBEcm/Bsy6nu70aMeZ4TKRp0VxuD5scoJj87alFfTscsVVP7
fuZPBBs/YmW+0M1mMxZqNPAFFwurmmJ0Amf0vWiclNENmStOSJFePGqhpr38/Ywp3ENNoIxHn3Nx
YqjgdWXWYT4yZUYSwQOVVP0QqwkEY0zby28pP+FZHnpRualZQ9GLzXBQD9d/xNqxBc7B/QKiE1eY
xYzzQNTW1KHpXyly9rsbxrQ8GcZoGK42THV70IKu32p9rY6pKbN8IrTqd7wdy4pAOISg70u7Oept
dxMUdJABkh7MoX26Pr+VHaWd/e9Yi/lNgRBSpnSzCK6s7M0hnU4Jno9nLVK2WrhrcaRpU459BYor
OF1dvkFCBIGKlJHjFU18dLLhthmyc5OIYyShqFyLBzmKP0pjfwzVrcxorbQIxJP9m4lDaAMtKmuY
wcul3bOmLZow+0DttaOfoB4Whm2H8G7snIcRNREjdloCorE4WDhG7ThhpTeqotso4M4zXZQK5iuD
Uh9tsNn2+XIlkrZpRs1AXNpQ02jXpNV3ZbDuAl170Gpxm+jFxhu2sssU/Ghj8z0RVC0TJX1somrK
EJc2qk69saUuO5aayD/7fbHlRLU2tVnbTLUsgoB3lS+lCTvEFSgudnQpgOtwgg35M4bwH8YC2YcU
+ufu+hFe+VzmXjTwcQWPpHc3o6a1cuaY4CDkNqlOSFzIB2NK7BO99+iTiH1940pYCaUgMAGXmwuL
MwHtcvM60g9h1kirTlX/gk7ccCsbsbHR1FtZRhhZgGrnBhtlrcXLYklypkoDk2oq4bWFzDM2YoHn
zHpr4aFsoi1x7tVZ0UU0gfOip7A09BlKSQK1Q8NSg+GO3M0Y7NU83TInXp0WJqXQUsgkAe9crl2Z
qCklSl/yogKipV2HJgiVIf6ixbpyqPSkPkvQgP7+jqNVwnGE6wBoZ9kgte0EJnXGoH5vHHDnvjVo
yroi1Iq/P4lvB3q9AN8E2Y1vtAGYvODcalG0c3z/xYmBIRdadZ/6W07IaxtGjZdQiQYmeIx5qd8M
ZmKsmE8WMKTUshJwhiVOmn6gbgSkK2EHEB+aMgAVSFKWIumyNkRt3TGleOq1PVWnwW2HQroLUvqi
hkVtJ9P7aR/JpbzzjWLLQm/tzXBIkGj7wgYEdrWYpeLEgrIKZXwq6kW+42osPmu5Ile7CnCG7jqA
bWQSxywbdgZgutZVSr3/EfhYX52u3zMrlyiFpllUDoAlwODFT+mShDJ+MtLIaHiOyX2QY1Sj5IRv
2rSx6vNftXgfGGrGdWmMR4pzubexkcl1NtIzoeVcHhypDe7kvAzuwfG2oI719hlpDnH8+/kBSFLk
2cKF4tZifuBK1TyPcS5OzaD/YiZ0oJouKZ4mp2r//j1CPgPu+uyqwqu8eP8QMi4VrDQlr1BBXpQ9
T21SGhWn2Bo3vsmlHtr8Isw59qxwTr1MXmIfnZqjTYjqQLj+6sQB3Kr2YOq9S7/QtVH5nILsMOSJ
SyDn+j4epLbjDll7KMuKgm609XNWXisQZbN4DbEQ+fjiYm80q7cnDS1+0yogtaefSqVwIUq4SRaf
Ir2mdB4dVf1l0IJzkPzsgRyIojs2tXPohbMv8y2nutUFMjTWCCEBHlFjcSdLJZV5ywkxONZotOof
HWXaoRn5wwjER9wraZ79cfzHrH1JgvAwWcGOLsjPIQpuqLC714/gWnVqRjbPTW3QxizU5cEv0yTI
aQBj9uEknjU6x9iajnX4tXOcT5lpE09gHVs+A4C+xWV+46vbHH2+Ad5cqUEtgCqgRudFFuay47gz
/QIbKmqcItiZjfEhKrJHE3x85Ad32dBujP/+ggFNR2IFZRQ+Hhawl8OXtdKaTU1UqIQBlQa5Lo9h
XlTIKfnJRnihruz6axDDlQqFhnEXgT+tjqocQpymB8WPjZOWN+73W1wY3aELAsV14jgtIR92EXLt
QbXT9Na+rUMrkyiBJMpv0STlNxwbx31c4bwUl6q663w8q1u9b3d9oIizSLIMOVu/vBMGjK4mtnwk
thTld5AiOp/aPa4mGbJXMW5pEY0bWewmpzB/RGVq0wIbhHHu05TiftEHBzRX5xpPUQi8QhhLl6j2
6EaASDG0rqPdJOaxUvvpEZ196UHLFPNn7UDSz4qu2zvaOJw0ULl7JwqjW5Rlyz81+hnuWBWN65Cy
74ahjO58dPK/gz9tMHqwdXQnEho3WZwAqQWxeRBjVtxksDXvkkzB/jPRx4c0iB2+YyOWfsVI896m
xjR4UqzVJz8JnTuiDePQOOM3Gx3KyrXEmB7xykkORRCbdyKxhn2q6jFuws0XQxSjC0DOPoqhzvZ4
88Z7RUnxQs4VpXYbwaenGplI9wjImndhEoYnbXBQWoiTOr2hwWre+irGiF2TW+dJj+DGjE33JOIM
FYtJB8Xvmr1qPRmh7u+R3QM0HQPQ2aNhptu7Duj5vpk0sID4spwLe5oeC39i50gFa+TfRucMAbc+
5YPvSDuqUtKthHbAzkEl8SnXlexOkRTZrfU0BPzSxh8SJ1a7ndFn9i3KuCFsKagXwrC/61FcH2g6
ftLVMDoJ3+wPURA2T6HiZOdBkydqrlb+uSjq1CvxTTBdq6vlnZba8S7FT1qgN2JWP3zftg7SGJi3
Md/JjiP4a8Id/UQte9xTYb4jwh7dymjVvTQU5s6swvKQjq1yJvSjXMBoe00XvpsadXWDcJ76SCUi
OfZ9WR2cbHyy1DI6VrYlEemY+kfT0Cuv8bPpI6qsSXxUrLDXDtOQoRXU4N487X2lbEsOj3+KSuQh
tSbubrTeGu57tW8e+1xVXF+Rcjq6kjxDApwS/d4QvZFb/G3Gc2rKoTiN2hhPt0GST/1ekqz4ixxp
xqdYstrvDiCxTwDs0rt+aMYXA4+ilwjGcHeCN1zd5n6mfx6zsZQOeOyZkquj5mi5k9oYtMB1qf6A
sbPjsySNQbe1LXYKVDbrpi2C7B84KyrKyH0Qmigjax1JhpJ9cZLRkQ4YSU62W6B6NBF34TC47xTf
j79Lo5ndN1pQcYKhwGwJRM1hwEUYNAcHNAlodCEdCuT88kJU22lAcqHDCkkW4lOijRlC01W6n2oh
7oGpwUIrRPS16vVpI8d7dxUzMswahMm4kemWLEYu5TwdRlbca9hYyy0khdfaFqFEWwizlC0ViZXh
KARgUqAg3s9tvIj3atGW8uBkndfrzYs8VPdFFlOWGMTn6+/r2jjkQYDjKMNQOl/EXdMUa10qd51n
1/1JQaW5S4JDWW3hNedXerFvpMZzmRCeEo3ZRYacxZqSpWLsPKdu5aOM+Zhny2ILcrcymZmhjx8A
eDtGWkRSbY6mGEEmbMAqEqdOIXaKe608+pPRbcQl74I2joPDoYdpQu0IVdbLg1gA2R5R2eg89DZK
V1KMX3jn3elmvldk//n6Hr2L/WctNAXvGLBmkJGWqj2F3tZ9WnAWTC3LfmnTJKNCTfYTIhCWFMY5
zppw2MMwrrdC5ZWR0ThkpnBrCb+WtU4fJx56b3br2TyVrm+O3wN+4bHuzSOmEqc8CzbKYGvn5O2A
ix00m8ZIaBC1QMPqz53aHlSxldSs7BySw/P2gT57r4GUFVKkRo7aelESFOURKcf+GNRx9Bw3WYBc
ZNrJW/Tkd+eSeiroRRX8A2VyCtiXhyWjiklqqmksY/KlIVB2o8y4651NVbN3c7scaFluKIakS9Ge
0zw0I21X9rvmCEhFOagFHYlaM7LH6yfzfcxIY5w+GNUG0imO6eK7DgnPu1Kreq/1/e6ralTDJ6MU
wcfhpih+NyI+ieEIUnkf6I0rUzrfodGof3CiKNzZpe64hexXTxu/aeXQogTNxzI750FKWZwhOY0z
Re3CnjLtpH+Je4h8h8SPNeNkhWgxuKjCdXeSYfRfC0mMz8Ac86+KWbYyTkhdMUu84job22V621ul
h3edFKBfbwfBDrP13N5YwrVfOyPY4WuBMAA/cnk2mqwNSWFULvomiZ+bYEL1WA+7U9lOxffAiMzv
xExbIvLvDuTsb0eD9BU6T5NyMeigKn1jdHkH3rM/RoZ6dPz+oJrtRmr77jjOw/C3k7pQkTKXJUuA
2NZkhmnnFV22683cnagiqCaN2S3/17V7g1Iv9+MsKE5p73IV0wARtbBsOk8SpfVLrgznPvLr6Hj9
aK0uGyk6DzM/E7Dj5Si9PeQRBPTOy0nj3cmvApxJ7ZNcdofrA60u3JuBFsFG1hmVhAhM56lT4Z+4
mDBBHIbYnUIjPeSDtlWiX12+N9HG4pNJWkMu2j7hEAZR5eHRah4iLdo6DivBG4qymJyYkDMRoFuc
OimPmwRyJJtkDVJ2SmR5Qg8xkzLdrYOI7rkZqEF6jLQBhkoERG7cWNZ30yRYhzNC0xQowkwTvdy/
CgeYjCR78vQq1e+qXK3vhC1FG6O8OyWvo9ALpbGEEvHy/sGjZkK+SptwlW3UW2c0pY/ERNIpa0vp
1/Vz8u7yYCieS1Z1Bt5SJrmcEEksGg6AsTwDBXhA1F1a/+rzwCEbqvwfkm2V8U7QDP52fdj36zi/
Z0gVspAz4WfxtU3NYNYgOzUKaGA8h7RM99FgaPvro6ysIw1pGmKIHqDp8Sre+qb2Aoe1FmEpTZ4m
yumPFInhmzOVOcD0fou/ujXU/Odvhgqr2JAqWEKeahbRsYwM8ZTAmz0jBzpuWVC8L2BjqzZHH4Af
qV4yv8vBJjW0i8LSJ69IYxXR2SSo9n6DTNCBimcikx7rSY+tG+X846Q6ySPCu0H0WJf5FjT83TXz
Gi6A+59PEGS4xT4qXWGaTT9qSBTY9/SY72LJPuEaRr/T/Hh9M9ePzL9DLScdKHoaBUQmNRryURi7
UjBtvDbzX3GRY8yzeRVW4x2ldLmYjYm+aofLiOaJhgy36HZKR42kejLI54W4g3TjXp/Tu04IA/II
gOyGUDiDqC430sHrrMJyWPeUpryt2rpwi3x6VjCloNt5SBz1ODn6R6Rft0ghS6cV0jQNLxEUGpkw
MsnGYuRBS5KCCBlVbltHqv6+kIpThPmDPNwEwYfY+JE0N9i4/hThnRbdclMd1W5LS/R9A52bZ7aW
m+0BET5bqt80ZTMAHKw0j4LTaaz0fTcKbxpfAjn44MsfRDyimpQdjana1620i6yt92Tt+NLfgARH
d9l+J66VlLGeCLnVvCT9x5J+5pFy0zl3te3/9UXEY/VmnMXrCCacsH5ioiLputs0pCAGtFX6zCUb
edeP1PsL/XKoRdpfihwH5okpQdneF1HrGs2fqctPYMSdvxZbnL8XQkAIYzJHePm9ZLLRxWoF/aGy
J5B/Sv9xyJ3fsK02Pv21bXr7WiyCGTPL8TywuWUK7ImG/NtMs7SEvivEFkxm/ZL5911abBSOCaQT
I++SqItzOo3HUduSYt8aYrFBbWf6UAsGUrk68kIzvzWrvw7+Xm/lf2cx/4Q3j1EttYlVRKxXKA/u
lCuUZI0d3aqy++f6YdvamMWr58QFYusxA8X22Yz/gbxE+8nZDXCwrw+08uRdBgzzL3kzJbALYYdI
l+aVef/JacMRn7Np3zrySddGA90zCmp2dDNEGbWaLUje2jRpz+Law7+8uItpDqkSlPA+da8czSdF
DzyfSuWuyJvPwup+Xp/p2hv0dqzlREHqGQBC8SeJzW4/5OppHPsvgeIclT65jzrtQdKbvwbEc2AQ
ZqUeSg+aKsPibR2ppM0oA8OTuoYaYQ5qs7GrT1bdbFRnVm4nIgXyBBIsuAbqYiXTQo5yFXUez5Cj
r6GFD4wMAL/sH3xV/xCMW26YKxuHhymSttTSyRqWZRPd6hy9H1TT87Xm+1jbnVtglffQTVP2uUy1
zVM6X0SLAMImbOCEMB6o1EUAgdNG3+syik2xjmX4Tu/1DuZGE8qIiYxjabt5jRrDDopkn7jGVKIb
ifdTgVHuHvsHKgvXz9K8msufMytQAM7WVKiBi7NUhZ1qhbLAIFuzq/2sx7yzyD53JYjg4/Wh3tO8
CShmGRXEawjnmf7lB6oEtZOYZYjGXGvso/g3zkawvHtc0Yy9ROML24GDioXGODa70gx3qNDtMvNr
RbdPq0Ds2I90K3ZiwlZPdG4wbilcrgQblxHPYm80SaZbkSGCl/ZffVFHqESkbt9/jvOc4C7YRekP
ufw26PqL0T/RgtvYi/d6A5cR15JgXabmEKlZY3p58WiP3x3jRSGe1PJgJ/nBr6amOGTg9wPfxi7U
nVGYxxlREJWBC6cupKeox7Sr2pYaUrvvjXgnF+Ztpjget73rqMGOxBkeWkKDNXBbvKN8808Y/5jS
l+s7vfIJQ7GYi8hUZGatj8uNLvswwAHPN7xiNCGi028nd8xCDy4NpssIFp0zeGtbEvdr20cAxWGG
oj7HAouXWZ/GSFf8zPAQKHoAd7A3S+Ibp907oj5mVrNrRHHMZWNfGwPSAeGu77aAQ4uXG7onEB1Q
wzQC5+bAEi4dS7GKgVucnkM9yD+buf8l75V2o5q3OohJloFXD0K5y4qXyIMODnGXnmUR525r1MoR
PzP/dH0TFzfD/6byZpRFEJJUcpnU45CeJ3P6bgT9z0xVPrYS3dzr4ywu4NdxuHvAeNHgoJKwuIHU
HFWISerTc5lV9c7sDX0n0iKiXEPpfHBlo91CAy5Sqv+NCM2djBRWGbCPy+MZynJtwsNM8QJp289N
ZKCsDykWDgylRFA4IbLDLhoU5Fok1+Ix9XPrz/VJL8/q/37DLKMFrh7o07IiW6ZI6bXTPGtKE891
RbM2nxyuGNuo0BTDqd6ZkMVv0RrhP3VUkcP2m45A9C2mzfrXjV8z7+WbV2D+NYh+zqg++lmoDSyi
Z6n/P87OYzlynGnXV8QIerNlsapEuVbLtdkw2tJ7EjRXfx7qX3wSxSNGz2ZiYiZCKIBAIpH5mrJM
E9GWvgUmowuvMBq46bkArPFeA4Axpf15zJ8p7XtU7Lwh1PDL2dluaxTM//0GTgw0ZsLGu5cC/FKE
l+yq9Etba4/4PYCyb7vhgP3hfJjBiLkzIq+I6qsmarwBp3oAOR3j0LcXSFb51csvWYpCCH/Rd3sH
GNftWs5rySp8uRuuy9g86YLfUTvGOVLKX7SHvyGC9vnjT7AKmf83Jg1nylAYCQAXf7snm0pkTtGA
Q5DtCNCPatzbQ/YpjmyfSpTXGPXexb85oEGwJJ2DN7smzUoOusqlmRV+WdpXQSLdzkZpHYageVIE
FtehGXn/YYbsd0hai9Th+iUvj+001FFf+GY2f0nyRrktA/2+n9vqpIj0j9UJ5/HjEdcvgpdFJdeg
qQgHFbzq6h7qW2VOy5YtJfKx83IkWz/1SRUdx1mSbyozLt2oFHC0hT3caELL3URYzf3HP2IjjFK3
4U6gEbEQ1FZHy9FbJ8aZp/SlztbP/YCCkMjpVKRlYv2XoZa0cjnByOOuhpqGJiuoaxd+6+ic0pr6
ENh18qtmVA4fz2ojaOPRQBqLKBIhbG2npCTB4MwYVPo4G30Ng/b3IM8eDbGr2W5/fzzUxkZ9UTaF
wIW8BF/x7ckYoSdIc9NU/tCJ+pgioX+CG2NdtiG3e26Y4jTWU78jQLMRAnBAB+QMLm6poa6uiCBG
Y3BEo8A35eHO0X5quDjA8u6vp3zy8Md6xqdnzyliY6e8HtNZpceApuogCbrSj+z8h4KjL/yi0W+j
7NvHC7rx7dC1ozxM+5IC8To76wtzFEVal76GQY+LfxhqDlBvGy05NzF4k49H25wVHEYePEvmv5Zf
C8sgNNNsmRVXxzFocYJUhqw+YAOwl3xtToyXFchCAtq7/pwULAIMQVyCgx+fsRLRXT039Ms+tZUj
hdNi5wxsbEzy9QXlC6WYzGVJ017VG/QyL+QKvVYfcQUDYK2UBgZSRW1jHkQaz+YpyICRH8cQ0NSX
jxd1I4OBG7ZgwpceF1zKt0PPNYwGUTHTOEqfs0HJXM4qIhZljJuBQtqN0lhRfVr4ax8PvDVn0lsQ
4rxdN2TC5SlUDSQ+/A4ulaYV94he/Q5LrCqm2jwUinz8eLyt3QNnY3HeoDnzjhOdUnWgHlBQaDPY
q5KDuynq4FjDGs7Oki5fa5UCAYxGhRe1IOz6DPXtkgJbrLtCwUHPapXiIPcdsPBS2Dt7ZvPD8URQ
ZRIMKuvL+r7aM5bV1bZQiSuoSyWHKDWerHj+mTjjYexKNkx7Np0OckPT//14IV/+8np+3IUydxDV
lXd9BL6Z6cRASX0ZTTfQk2aRNYe80dkyGsbWkRviVSfjwFnnn/OhReG8aeebdgL2RtHFU1s9BoGN
ua0/GEbenUK5l5yjovUAL5A27PawaVuHeeHqw3/EbwKUxduVws24SDuFyww3dcDAffuQVPJXreru
hCP5Hy/O1rc3NYaBHbhQEFaRtwAaH2U2uZBcFY1xEBldfWidCffNfxjoBYUPrXsR63k7qRZQqF23
LZOKstlr+qRwkzbd2clbd5f5apBV1oOUZ9rUTlMg2kchRYbMNSntRSo0Tx3sG4Aqn+Op24kLmyu4
KOUvb6qlYfN2Yj1qek2eZaVvg4v5mWa25A9yY57/w/K9uEOBU3MgULwdJQmrmRYTSbLQM+UQtZLw
E6MxduaydUYXs4xFRQBZh/VH6m105hbtQa7eJHKVWnGrCoeotoyBF1m/w7Q7toF1lhv5979PDww+
W4MKIVt/WeRXwUEeMjJiZyh8tRvi3/GkDAgvpYCKPx5mI6bSjGFii/0Ob43VJuxUFWU0XS592JEX
lqT8IAX/g/LSjl7Mun+4ZN+g3yyOE697m7V8Ox2UH8I5QYbNd2JH/JrM0rlrAwl0cDCrB3PuskNs
8m/TlMZn26iWilWGkZMcKYcS7pfXtbnxaSwRfP73+b8wcpEQQ1neXtbn1TKXUhm2Q4D/qWgrZJlk
RJYqWnwHeol7Us5bS/16qHcbFrElvmDtD5NZnZU00b9CvY0uGyfa8/3aiJfkczxZeUHyiF7LBS5N
3FgvTISppfBPgnyUi19Iif1reWpHJ9m5x7YmRqkGLb+lPUup/u0aQhLNiMvIYGudET8ghjWdjEWA
S6v6PW+KjXCGRzAzA/0HmGEtGxjXABm6mYkNjvotUJMnAF9nnJQux2I+BpbhhXA9dpLW98WIhZpC
7ZKWB8tJqejt/AbNqRs5lCs/Tyiu2TYyYEJ+csxnS20OQy4fhyH8CU7km5Dts73nOPb/GZ6tqUCw
JENfQtSrLZrbeZ52oV750mj+ko3JKzW0TfPsqxzYh1hBcrO/ne3kjyq+dk2zcz7exb+l40/xA81X
RK7QQHo7+JD3uun0yHlJg36sEvMOh/PpHHa6hjYR8i12V1duJKf3UHj2sMAvcuFv0hQGB77KZcwz
Fqruaubl6BhNnKC7NGmIpl0ppj+PrXgOKqsVl8DTvCDXjp3uXHeZhoGyU5jnERYvFC0YBLrbafKg
3yJlWcyXcTrN+YWt9din6LHVnZIhk3zFkvTcU6N6SghAGV6hYBikfKeJ9W7TwnKiR0bqQoDholrF
WHDbrTrpAUKFghpHLuDgSMZXOVL9JJqvUcrw08TZievL9bBaugX4DrkRPt17eVYnFsU0GIxpi2I+
OyDfL4Bp7RXH3p18ZsaTA2wRyJAFMv52dwTGwOUXpQlia7Z0k3XJ59BO4qsMsaq9Q7gEkdWEOIPw
UBFVWVyUV0Emj0Xc61Wc+LmJJWQGi6XWxs+xJHtWW19S4Hft3vgWNwYE1e4wAjKw1PjbKLq9xsz7
5JldiRA0KiiUVrA+W10ZPRJ9o1K3iW/mEOW8WQRj7uI9O/eHtp7k6jIawsZygzHoTr0iZcJr9CkO
XEQYeFDDyh5uI6uF/GMD5QmvzBRtJjeBpPVUTxRYDhqwaefbx9fcssXerR4g9MWthWxwTbpAmcQy
07ZI/FmYR0lQe5qzG6UakTWUpBO78x8x77QQ0SZQFw1n+NjveYS2sNROMo3Ub1rEMA/INeYR5OjJ
MM8SyJduca7NHj+e5LtbbxmTcESBYfGjXqM9R2RQ4YvOqR9kSuvJXf1XSeor1Fsyz0zLPTGhjb2P
+oKy4Kh58AOeeLv35zQQ4Yzcg69p+Z+sda5mChFu7kz6ztbfGgjBEmpZCq9fiqZvB8qDGrPwEv+X
SQzBZTsl+p2Q5uFKVitrR8J0I2rgNrlYIaJntch0vB0KYm9KdXRKfUfue682YdYlPCF3ksGtCYGe
ghjz4quwPsrcJigE9k3iB2WH8n0REAgzQHqdHY/Hj7fE1oRAG9EJhHtNeXv5Ka/uTrmx68ge+sQv
HXKuUrVCLzLpXPz7KIi1LZ4sS7Vg3apNALVYAX5ExCZE+lCCLo6NaYudUbaWDeAclTNnka5Yp6qO
sKBYZi2adaWKOeEEq7MgYXCj2bT+fdm4sWir0AQC4i6v9kFWxsEY2cutn8nZuVYk9VLNzfr08bK9
P6+ET1pMLB0llncklbDRAikf1NHHYvrZqmF11m10jKopc8fYfPp4sBer9rchcBmNGgKSJsBy1jUd
a8CgB8ny0TektjvJTpDeJTo0W5wvpEdTRCZpHWIj3wqjMG/A3Rk3adpoDyjrD58LJURaM4uxn8sD
6PpVzRUzhdp1VsrlQwQx+ErrohZzvBTxQL220itotcPJqqL2qsL1M3S7sLYGV2/i4BTouZy5teoE
yGvbKACM5oSmpVAuczbYnRoMyqM0do51qCUYXzcfL8T7RgjIJL4pKivUtmitLWfm9Zno82bOZarJ
RV18KeIj7Np0UWeNkmvC63Xb0CKZg9+Yv+1hKt7vYFSssGuBJIPYm/rySHw1siFqQzRBNvgE1dTP
tYiHgh53R4Hk5c5h2dpb6JebJI46H32ta2gi8d3VeTH4KH8nbhbIl0Qz2shJszC49zog76/XRZ7r
f6OtlhTdMSvV0nLw0yC7Qk/iutXNb7D14GdXj6lq/Pr4E25NDk6DArSAGM3D/e0XnKJY6pVmFhxP
lEAq1HTN7q4P9Gdq6+3h47G2pgZzhwyPXjCA7eW3vPpmQV0Kw4Gm7zemdAqMJD6Wgxweo4YOWa0i
rlwb2vPHQ25Mjz3C7JbHFjoMq+lVLbbAUq0j4z1bESq2TpfcT0HtnCRbmjwRdcrp4wHf70uerTp9
d7IWTtyaywNX3TG7ua39MJd6D9Bo4hY62cO8t5jLPngbg5aBFktnUrElG1stpiJhNygxUJzE1UEy
zf4mCJEe+i/T+d8oq/cGWvApcgZ9TYIa6ac4LdIKv4RWf0LHO/5HrU0SPaZE/RppE6hXSMW9ndKc
RrEY+6L27Up7rG3lm5Oh59o7ye//MKn/jbMuy9az3eW9UtV+1HQ+avLHSO/tQyWaPfnLrW+EBAl9
FNpi7ytiUi26VJp4SOupptKaqgyz8AappQX38Yw2HvYLgnLRRFs23rtuWFSgiBpWovZb1Nil5lsS
6yecHV1S2PtUTEcxF66SJUgqwVfCv+u4M/7GTBdneHS20DYifK32SYpWuV1kVo7jYOxlwzkA3zNE
00Xn1Gc5sQ6NnJ+LInEt6yqdgk9VL6H3HpDFKzsbdtn2q2NBtoGAGv+gZLXm2FcSNDce3qABOvXg
JLHk6VL0KbGsh9gw9ijbG4MtLjY8hlj8ZfuuNmwArpNKYOs36RggrauUYWe7quT0pa9QjncudIyT
Ov/jxd4IMUjSMku2Fa2FtVHe2Eh5CRO19cNCTa/UsbeOSTwZNySj6c5QG5+VVx61miWkbSBWwJI6
cxI0rGYcXNtTo7pKqstf/nlC5IY4vYHUIlKvebiqEGLUU6PxsY8MWrcQqVPgYqUrp6Qf870S48ac
6PehCcV1gAjYmgfJ49rq+K+NT5sV4RL68UditnT6eE4bqREw46Ufx+bgdbKW+7Q7MzKiUDR+pv6e
QHAfqCGcy844WOlf21oYL9pdMGt/7O7PxyNvzY/2O4J0zgJNWdcUcl20QdTnvQ96JTyqGBqfuhxk
1cejbGxCMD5weVA1IgNbw5vRWMI7IW56DCqGX+ALkEaeHHyLjb0ayfukAfTe/wZ6WedXSUOxiM8I
o+z9tjfR7tJvlUn402Dfz7rumcMc7oTSjYlRiKGHxpsS0fR1BTpKpGnOurCntK6UwBjMecD9I6rv
JCX8R1mOJWJw06EqiYYwMLl1CbrSA2HpMXPTk747xJr1IOdtceiEvqOPtLGIi8knuTBJHvWmZc+8
WsS6syqhOkL4+Ri3BzUVJOxA0BYbiBIJvG7Xt2W5qldhGJU9JMep3HCu15uwBxqf0L7p/Rkc4uAX
uNSFblv3leKVosv+gMFvMNpW5ua6LvvxW2r108XHO/R9qZScbykoktqCuVtnYrVRgrjOtM6fyik+
hMgz+7Da5ptaqqXLRk4vRJXp7qREO2u9cSmA+qeutvh8Lx23t2tNm0nkUjqiBhUO4TcuzWlEk0kG
Ydg29KeqPv388UTXA7J1CM4Lvo/JAglbdZmDqAmLyJlmf4qpnPIsDG/EDPQdC3n9G+DaPWnNrfHA
glMKwTR1QeC8naCqkaRlWSJDMDXTEyTbUzQPzUlT809jrO9Mbn0cl8mBPKNixWLqJNRvB0Ne056L
MpR9DRvsa6WzhkOn8s6r7VTaOfnrDfMyFGgwFnEBu60rVrFQtXYMUtm3ozl1iQxe22rnJixD184U
5NGn4IHe8PePv9671O1lWLYJ9Tiu2fefL3CQ3EpjGZtdSPIOT7Cp6c5yqN2b5g/VGT7rgxa4fZ7e
jEVHjoFv2ce/YHOJSZbAlgPeQhj67RIDTQzjCTiMX6v4/BJ8vodq05z7bhdJvw5D/zdVajQAnpfQ
sNo5mVlbsegz2cfaJ4SFMkWl11ux+qdq+ntrkKMTzLG9lsk6FC2DwgoBj01WyLNiVfMk/OAnTEXE
n7K5p3uZSYOft6XjRdkQe2k3VYc8L+xzUrTjqSbZ2SmSrO9jxqfFwD3Mmx4pmrUMDWJnhTThd++3
VEofiyyi3Iq0287m3RwFsBi9TApg+roekpTA5GpRy7ytnelomzlXP1T3nVt/cxQ+36Lmw/t2zUYr
moSzZ7FVAn7HhV3Eldd31T+KBS8hDLgM8Yz7Cv/PNSUsaVqpaCi9+dBKdBdAqIrkTKEvnvfTwUIR
wJPzeE9FYuMUMCgANIeg5lCeeHsKGvrckUoV3ldRgoUce566ZHBDuej+wxrCu6aPt5jdvAszeT5h
caNHio8EKi4lVeqU1yM7ZK+//SJx/PoOZhmXfh3+tDSXFo3OtzMaLSuxRpHrDARHv/8zT3fp/JRF
6IDHP6WsdHnBe3b6O62doxbhFxV9MoqluqidQv16YQnUJhz09l+JGcvvIiOgdErPCye91Uo70oQY
uWSoWCcEwtVCM3MzK37oZhG5uZrtLPe7RPxlOO4rknH6ODiqvV2Gvp80BHdnhjPby7pt/azQj3ag
3MS5dWq07nc8D26aqt9bXfE/jqwbNyVKHUhbkIAg7LKOrGkwaXGRO6qPzuRNY6Ie2EyaKyHcJCZz
j3C4cX29HmzNgjO0xm7T1lR9PWia3EXtBw4X9Iv4ZxnMwZ1mCas6Sroo6kterdoeanVr+EULH0o/
skWEvLfLLNd90SH5qPlyijPeKOrwkdo1fUyq8l6RWpanIAOJ26W8B6rYOLlgU6CCy3DDQHIsX+FV
clvEfTBaSjX7kTI+BAM7ObTUO1OMXz/+mmsa3RKXFngzzznCw2JO/nagEXxTkZvx7CdyNQTXbWxZ
GVKXqvNoWTm6lrmAbEBW1JRACpzBnLy8SbrrvJa1343U1dqhk8Ig49PE0O1krbWf7ExWf8gYJ5Ae
0tgV+P9WVemVlRJQzDciDeJvLzWRl+rlGCJtiSrh2cAe4q6wVLV0+Yd9bRI9SnfSyvJLUNoA5uEc
0bhuzKnZe41t7Gg8O0kSaBotT9vVQyK3aLs2Sjnjc6D/pSx5LKXwRuvsL3Pt7ByejbuG+g1PWL4r
qcm6SpcswpjYeE9+ExnDVWoo6BVVQXb6+KNuTQie1FI2W5RE1s+9YUyqenbMGRdvS/OkJHigT/Kg
Fo58KEX09PFgG2cEhYT/DbZavSpTUjNr9dmP7X44ZZIy+qqG2F/tCBSj4V+dyxj3wVySdjEPy95c
XQYMTbBd2lbQn1dBN8uLCmi1PPsjwIIbgR8HQB9tvpyDZRfpWfJQVPPoIZdXXeszeJK4HmioTsJ0
8TlNjv9lIf73a5aFenVkAxSzVZoSsy8wwXRTtaS3352HQnZ70Z/aqvsazP/aMVpOLze8sRR+FpTn
6vTOCmeiHPnSaq4HZyyVrRsl7P+wEntZ0kaay0j4vECYx2V4LdE9zlFsJC0PsiYLrqIR8dOhPZpK
krn5IH62mfLjP6wmiFISCjrhFOzerqZh9A7ZZz/7Uigl2TUyHFXrJk5p/E2KUnuG2Bw9KJUdyeBG
pD2O31b0BbnAjlpQgu9MGglgtDENe/btFqXKx9kO+m+2yNQSOWVtLzPcPK2IsSErzUjEl7czTRGv
7tSBt1Kti9LtegAoOKFOs/7XGjBM/3hZN2eGQODS86O++0K1fLVJy3BWFDFns99LXeLZUffLaqXu
kJfpuDPSVqiDx0LvGuIML5TV3RkMYz5DQpxpx1e0MBXkaMD32DujbG5LMPoWGGBCwTp2z+PsGIGD
GU6kmz+zurlqKrxFIxQd0sD5Owd79utbmddiMP0C6EIffy0xNMX1aFIImXz8RHp0gSt0dKiJHJxW
NQ6RDqrbUKej2TufjHj4nYa7L/qt7YK+DuAhgF6UK1bFA7PlVSR38uRrff4HquOffHSegxwBJ1og
//7Mo61JCXup+IN1WG1NHmZSLg/G5JtaPN2NSRh8qtWq2LkUt74hopULFZxqwTukUFdYcxflNT1+
Y2xPfT5JflfaiKuGZu5FSUzODg/h4t8PAlc+LBaK82zQ1fYUtZrYSLhOmO1Jf0K7uO3HgLYmSqQ7
O/Qde3mJ0a9HWuXqQ9aLINXKyUftWT+nThZ7PMvKI4i9+eRIZvFVSGgLCREkpxLbkytlkGZXDWoV
xqWR/WMl7+XXAM6jWQDiUnVWn9Tq57yf52D0LX2oDhP+kacpbhcFsFA9qil+bx+v8+Z25XKipcS1
R5rwNro1C6RbCGn0dau6DmcCgBrIj11a3gI82yEibgU3ONlLxx8IJM4Vb8dSJG1Up7ifeBwGjj8W
tXHMoMdfUCsxd15ge0OtLvt2VvVB4hnmm1ZJOyQd5MdaGns/z+Vp7y2wuYTQA9DtRMAQqNbbaVlx
1TSBw1i9XF0L3fBq0COHSUtuJ3Qxd7br1sT4UBx67nhkIVffK9RNKUsUe/JTFEmdgzQvMHwDeLDb
1Pn4ryDBZTfSSKLVAvGYwvZqGZM5VLMC+KefAEQF8RkNs+6NWlBrbpSURXT6eDMuf26dMNJAXQBi
VK7e1epqSDDRbOWy30/ByUid71Tr0iMdk4tKLj7roXMfSXsMma178PWY6tuvN6Ut/scDFVhca2PP
sIfiEgPM5vjxzLb2CPpzQFAWe3NjXb/GZ68p7IYkglfsz0aO7/UB8Xqo2+ei1HfwiS+YhXfLiK43
0kYLWmxNLRqQPyiGnopZMrTK5SwlsddXZoMhrmYd9LZuotsqUotvTQCGdUpM5SqT+uhWCLn5EbRT
fhnFweyWeZOe4BGmUPmUAqmpurjUK1t96COpPA2jGA88wqSrstJQ9+nAyR6GIq8eBwjzrqMUxq/a
khC1L4PW02MnPFtmbQL3Yy28tJKy31Ugi3MahTVXsT3/zGtHu+tlNYwPtTzmR3XRZorTMrjLZqm+
zHJ1ekA0UzkHoU5aq46NdZqSwPxqxHrqEsbjJylR5NOc4mxe0nO6kkY7Q6J4Ng+Og+q8JAYncWsx
Kb4moulZ6HAtZF7XN62Rzy41TOw6uE2Lp2YqJS9KU+lITyn/VFgNVIExwOZOkboArpH1o0kSrOAR
uPFtu9d/1ZjQPc9arfjG3Ng/cqEJz1Qo4I9KChwwLPYqLxtxYFETBOzKzcxDdbVtUV5SW/zNNL+j
tNW4VVhNDyGKMadoAej/8+a1gTlSi4Amuyg4vj0iYTeUmKdGOhlwMlKdm2PszTLVSKNDDxLoZ0qJ
fU9gaeNY0syj4QEkddFYWOb/OhFOYRzoiAj5IzDhc1TpOsncsBdNN44lyuYUVtAKgYG8VhYVwYxT
bFWZUHIH6eSkZXfoI62kW6kWhyId98LAVuOF8gJfDbQ80v5ruRvJAqvexIaJ367TXUhlpbplrZn3
nSapJFR1hn0i+M2sjOaTZfOkkhNFOyKsH3off9ONpA6PBAiBVM6Q+FwjEsaWn6KlkulHU1f96mHs
nhWlx6wiQXwnl7vowMt9z0JyY9MiN0qxm5wOXtd6uUlXcfqEp+hbMdLJSiNFpzYzmtssqfaG2tg/
i4Ui2A5eqIuT8tv9o6uD1IxzYvlToDST26tp/yNr5ynYORtbXxR4Ng1DWBUE+BfB91cbFf6Bnfex
sHy5Zq1dmArVSe7txEtjoz3UgyW5QV6U1y1GJ6e5Dc2jaE37JIfC+vzvn5RjCsgMS0z67auUOTPF
TK8mNn1sRHS8SoSJ80tlHGDpfB80KXYFHOSd9HHri0Khx2iKw8PNtnyGV7PXVfwi04AxMZFNH2in
KXeVEVVf2mwq/v2xQw1FobeOpQPjrSJCho1LI4+S4YtxtL4O0MbcvI7knRx1IyJgUctzatH5RDFq
FeuimetSDkYiQoNDDycZvHoIbBOjU8jlViJ2Up6t5wepDrkO1cDFXHGVFLdS49R91vLVBirpblCM
SInnXGyugrGscZVWuk15ajLoQudiaZbwqw31EMRiGN0gjm3dLRaL9J2NvdHCXAgHQD1Bm1MPXf7/
qy8bykoR9oNm+pYdiEsnGcWdHpTtMUyj+RwF2o+uzOJrI5PbQ1JY7cPHe3nr+C5iFGwtKLcoF70d
fajk2U57G/uqzq6eq0GKvELJ1a8fj7KRb1JoAUsEF4o+//rE5EGpR4lF+Dd7QPszpO9zWI526tZN
OnnqOEpuGWJxabRNv3Nw3k+QouxSHHwRVycovp3gHCV2mSWWATFxFuI4pJoWH6zA2LPJfb+fccRZ
xCfpUizI9WUJXn1GLK5x3+kk1a/M8Q8nuHVxJnmcJM12g9rYEzpgx/L33uaejEfiCUKf6w2Jhrfj
OVOblEYda74w5PnodMXVBNCnSrEI4UGrXo+DZV5LoGA+GVL+1E0hCmll0VH1zTqaD1PyudcTmMyF
qZ/FZH2Ohu5BCfrimId9dOrkVBwLe/ippXN1LBwExTpYggca/Oqn2XTEMZRzOXExtTe8ykTywo6j
SzwINCx6SCfrwGndYZSTMxic1BVyLHtZmfVuK9WyyxOoPKaDaM6taj6UZn2ZO2kPtJSyFX1TiJci
P5ST+QtTivFQDPrloBXVrUbNzpNr6gGKZH1KtUFGFlw0N2Ufh4dJaW6auvuWhO14k0T2b1CpVwWY
xNOk25039nJ+qpLwjxqVUOyEE7uRUdUopE3fBxE5N2MQfMey/Kdsd1jLay0GiyK7cAZxjOJoPNa6
flmPQ3WqcvFUNnQVkRQJXanU7eMM6sDrixYS1KxFWCBKZyGbl7JVqu6cTOUprdTmDo+G6eRMUetG
bZl6Cd/Ba3XkGevaqDBgTZ5mFQWEYi6m42iaPyPhyBd6UVSP4EowdAuKs2pX4aGYMWhZNBulSKQH
u6zTQ2LMltcZ9SPu2NbnZQG6XLoZHPOXZbS3MxJtGFDwcG0m9DFbxSuc6LGeoyMn4pTIcOqjoJ1P
SZNKF3ac/Sg6+zaL6+B+kkwE+w3hR2GcnVK7uQsl82IY+q/GNN7WZjO7Y5b/zXopOmK3RV16VK6z
KvL4UvZZj4vU1etYPyJJ9Nnqu+fYDm+dMTooeFXArjBBMSrB2SoB4bQl0kLOYPzVi8YPOuuHVSBf
DEvyjPbiVY6txU051ec5kU6i0p+iPBM8KeLapZFjXNSAow6VbZaHEs82F13d770Q7aFXcNSrukpy
yZLEddokP+Me7/Cs7y+nNL3urOiHPc50KfrkIY7TwY3CBLHyQda8Rp3mY4yF66yTWog8ddxUy9pj
r1KcGwProq/F7HbUY48oAjoHkRgjqbNIXXWQfyCbj6aw7UiuFghWJ8CObVBsyat7c3bjMfmSDM5t
0lu/SUFNt7eU+96YriSn8chp51MxWCyDWrmiRS++Y8NdBHIs7rHYU9woRdzT0J9yR6NsrdBSHI3W
FWF9N9GHvZDq+WowxDeYnE+Y2TkHALGXctjKVyJUgpuwKu67tv2qTPKzqIcvWowlrVta+jHVCckK
XjLeaEWxWxoVhQ8m55p9/y3WxJWYtU/9MF1KxjSdRa9ehFJ5iS1dfawA2Zq5xlMtj4aDkhbfp764
V7Nqup1z8csspxQXPbv2kMh1vDIAuCoZ1XWflkd0XDDxDLP6OCbmZVxKiRsF+AVmTTOerHQK3apW
Mk9O9a9aYXmhbc0PwAE+j7nl92b/J6tawy2lHBpUF1Q3qYEPZFYWuduXwY2kx8GxDQc2yhx+iQL5
N6H7NwSR5360VEAo2VOci2RxrcpOnar8aOukOGRWdqEh4If+M3giJbzlPxjnwZTuNFnULk+lmgQi
m86NWmpPTmYON6MSzQdlnvy6se/wEVRveU/eLMwwC6KPF8FHR1yt9yYp+Zb31Y/AmTs3t6B18RI+
y0Zxm04GQquJ0x0JTH+rxkgutbDvP2kzjnpCcEYS7WTOSCYNlkYBtYqvQR99aQ17PNQlhotVGFgH
C3ybl7YO9qu9xS9Sk++GVF8ZRvizCGbe3ZJTnKGx3LR2dUmb+mLqE6z0wuHecKpfWQ3VN9ZH1W3K
5ldoJj8WgMW5TJVfmorxa6k6f3tHuQ0D/AuRUDvmUf4cStbXvDAvjURVPQRPfFE3N0lqfu9067FV
JjSmLOfOChFGyWcxPMlmHx+C3DR5dJE2Q0b6HpvjA02Go9HZj4YZWMeG+APlUx9vUpE8j6neXRCf
1JPRmP21Bfr6Ohqq0WsLLDsJ8osnrxJ7pc7fw9rS9gpMQM8FL6QbW6BMnFrSw6CrZzTSEbHNlUew
al8wLfdbdnRX2OGl04sHKZRvodNhX948cPV87fVRx3fX8lq7dg2wn4dEyskLmyo+tqWiH4sm/kmN
BJvZih9YY0hbz1AFcB84TlX+PMblAaTV2RLOkedT5E2acyphzh4qjaNdD3F+6vTwGM9JRQFDGY5G
q49e0yXVoXLQV58S7dDK4knHzqyt209THXwy4+x2wgbzEEXtHaAt0xOy+CF39n3vEIa6oSphh4SP
Td3wpyzjpi+dp0LWowO9i9YNE/0xhow4NsnTYFfZwZKL58Sqc7coS3GUIu0czfLnued2i1Lnpsf3
ke/EzhG2cxvl+dGc50ujlG6pK/oiSn45s/Kpsfvfwah+D/L4rBbqz3yC2S8V0jkygi+knj/y1rkM
ylxxNWHcB6K4wIzr0uoyGsO6nbtCl+7gZJcu3chvXTfhdBqX96Vc/0UJrjx0pvrDnILvKqplyFrj
3NXkZ73HCXmGv3Gm5Ke7Ml5f2JRc1RbmlFxwJZxKt64twzVq+8FMTRAaOTdSXaQ3gzV+1/PZYBeq
n/MaMmcsYY2RmGeBqKk3FuOF00lXgTBnb5Zs9QzpQ3Urrf5kC+eLqJw7bEgzt6/Nh87KO1cyYoH0
LKuZ5OX/I+y8euNG0jX8iwgwh1uy2bkltaKlG0KyZWYWWWQx/frz9Fyd9Q7WC8wCE2RJ7GLVV298
yDzSOBOZULAxWqHemdesFFvJMR76q/yc4cYMzlvA+A3j0H62860v5g8ygl7QS+/SxSHqHpm4Zpg/
zWH42fg0aU+advRrDQzIbELbS75NPcGkbGst78qqwtyUOfpHdz0ZS3WflizDUXhH/Es132nyCcue
6l1KCGJo1stDxj2bKjHnm0/NJ7mzv1vS8krEQMS5dOkH3yC5sGkjknp20wwgV2npb98SxFuTH3+p
goRw/NQ1o6m0z42dtiUS6LqMeDbahWAvHoAdDNfU9NNoNOckms0hvx/rPtk2evGdrHNxLqmX3BRd
88rMVW1Vt1JGr/FoF3bGpBo5mqcB5kLv90gT2w23RRIxpiU7EeCRP5MH8u60RUHLT7o8dmqMVNvk
W+EW36mcZGinfRmVs1Hs7GU0QunK6raEPyfFx+7O7rnlnA6n3i3OmnLWCJtKEaLkOU5KENeian3X
uXpL3Y2XUUPDcphyda49o/q5NAJ9u5aPB1P5+pfTdOVV681xm6c0yTrTU9uwsaYGSL5i8j1Bzt5V
0Dz0Clcinore2rgTzAzstNqXw2AdGhM6w0gMZ6fy6lViGQ5zAgg1wmLk2BRxafTEp3RDQEWrRp1S
PaaR57JN98IUMYP9HPllv9X16nEd/S94A7mdi4yjs3WScElHFUPVBPGa6t/eav6GtL2OZkVsWW6O
cbHU+pY66YC2K7pTp3TdJ4DLG9ClLppGvT8q0NsYK8BXJYuzWZJiLoqG386gBrh0ghOwB1TdZPzE
XxGEtBockjI4ytm4Mwa9CbkUqh02RwJMvCbKFkSI/KGd271VhHFQrPrldC1IdOJP56F25o0j23W/
jE3cCH0v1izKc5VtRK29N1RKhmlgPo4eKsdAG9n+bZ6Nt7S7KbPGJdKF/uSgZGKoyu/XSd/LZf2W
PmGusjMeYFTRR64kN2Gq29HJmT4PFI0iCUeOuoyQrGnStiGpeORQdEsUyGpba/IFVOmjTf37Fvxl
Mw+1QT+0dSd0FNutMbBFeuazar0fQUvsb9uVxpXFkEdmG1wrrczClmCuaDENGXEAdwcnD64EFzN3
uabYaXLY235Oe1t2vLVF33lVUJMBogQP2nKSaBzW4ZyOYqak2tohOek/6ey6NCt4nuwXwcFRpttV
zT95hEkkZy2Ppsnyt3ZPNgP4dRe6c9Ju6LPoGI/l82K4mHMtAWuf1Vc2UTec+HjtjrlpkB2xiaW3
aZz+QddFDEBCLVLdHOrVWKJKBYcFuQ0m5sQ4zoO9RCbZg3Hu+vslqdboFkO011fL4lKvinhwxa+g
KY295dwqqsl5p78+C3aVN7fHte7Pga0RlcZFSQ8tXW1KbejvrJJW7l7W28pS3+Vgt9EIoRA5kMaW
p7FkTbwuI4l14ZJrP31RZLS2SMRW2p3T9Wx7acCvPX2R9/S1sNg4WJJvvHuKUUnuXdW7p7Ij/KVy
mNotqdoDEdNxjzrpc6qdjd4nzOPtYc1mon714Qo1UGyq3PH47+ogBBd8NEunRuvpfNYeQ1NJo9F6
4zwLEewKZb4Bqhj3xmJy7/Kcva44YQH493IdPuqs0fdeY09bChS5cbP97j08AM1Ufzi9aewH8ofD
oKI4bTJG/1kEK6xKVzxRU1eHmXIJ6FlcqheCcfjWqgYMmWgwJoyTofufnoKY8NeJDWD4THvDDOmD
ME+NGdw1U2LswYXvfLs6UfvpRDSLcudU2czpVuk7iEF/y3B+VSqnNaGbOabS+cN1ibFjpnzz1Pw3
cfu/SJn5qdDocbTfHC5/IicOASnSnkuLhvWuWUNy1pfmoSWRQ8ZQSu+EPXTVg0OC9i+wi/y32Ve2
FnksGWq0XV0j53vu5iEuulsvPIHYIwXio87eOPm64MWubP/as3ha4guKVv8LCfgv+BI/N8os0ibp
w/D+gBUV69BdiBE6uESn7YYmGy/QZNZfvst/w7/oqXB5IZ63kWL9qQIbx3x02MSnQ1Hi9KLTziqD
ndEja6SaELL4L6DZv4CltzCom1LeAefGaPWf6FI+G8R8+715WNayCY5r6XvNVWud1AsdhGj+qZlG
Vk+VZIYdynH2tMuYC+9qmn2ZnwjNZrLtvcX+C1r531gpNgpcpIBeN9/qPxzB/wPZmhUaSZ8ROiql
kytAaeN5suilN/KgjyYqVON21cTOWvo0FlXS/eXb/xN58QfohpEHpQxKK0KQ/9R8p6nXGSqF8DVR
O5DTlQ+Ou7GDFJXhRAzy8/zP7uZb7dwwDkr1PDp9C6xpTMByFfLoz7nT8zKs+9Kct9Pird1GbzK2
4t7jHQi9opG3mHzGMDllN3yt9VW+TVrsYSQgW8unkLqc44EqnSWs536ouY1It46TYRR8kZztq+Xm
8i5rsvLLNWqKmnxqz96BP+pgMyyyFpGnTLxGg0FlDYP33OrUfNTzJ5f15EcbFI4err3yuXm4Rblu
28mSm7lP25elTvsqWv2l/OHPxfRNxVttc8L0ZQLzGiQaWPksudBSM29vCuqoOKCSJNiJ0Rx/zfMq
2w2hTNWu7Xy1E2Iez5g/p+FzYeJ7Y4au3uxyDrQditnJA0yyarHJm9Q8NlLYC2GzWY+/AXpiIpPK
FfQb5IF/FILdnzTGgvEzMyQOkv8NXv8LsovhDy8fexNakD+jL9ldiPO/hXbobZp7r0VSmL+kzBKX
y3XAHG91bfK3uEnz9oL9udJuFkOga5ekoD9ha8cerMqYWvuwkjzXRq6WWCefyPslWkWXN7FTTEt7
gUGpvtqlzniwi/JutsdyPVZuhcB8sTt5AxAyP5YpoUD7Yc1c44i8nUKaau0e5t6fpnvVDX4eNe2S
rA9975QPSQLQ8r+f4L/skbdMKnTebPO3joT/3E2U3U7lavXYbgGHN5DBOrLOYP0Lw/Mv3wXtHHEW
pGqjsPpTjZE2pPb3eW8d0szInvQSzCmy0kn9TWt8Q/L/+GjYf3j/YVf9/47wlsFqJ+aqWwdsr/6d
dLThnBtV+tSAKnlsibCYG7rqrSmULQ6dv+jW/gkz/K9vD4dOGgRxr6Tj/OfDdIa2aieVOQcqhUpc
PW6fnG1hpjKs8AI55F13if+guYWRnSHB3VdZF8NyUqboJzwLI9c9PgVFXHWbeVwE/Ezb5i1ykPMk
RR9VDVTBU0FEOREL6ZIbb5Z0aiPm95ze2twyHvVOdN/GtBR1ZM6ZlNymjLrYpFL17Y7Ebfmmz4gj
6BIog/YW8W3cD0bV9xekI7a2afveuAAgOpRHUFcSpuXsvzkjzi9ua01yFZpOuoPdrF4dLQRNOpGj
NJFvh1WlCEoNrUuunuX6XwOQcrGfbMrTwrnna/9C8/7LenL4H5dQ3uOb7PM/H7Qkh6Ey9GIG5Ejb
sC58HTxaK/9y1P7bd+H1Jvvu1mBi/BmcKYPKmVMvnQ/t2paCW19AKWeetb78y+vxj4Plj4VjUcRL
3OON1SVD4D9/nyaVq1sLetEKABEfI4AhqgiLeJbfLX7Qpw+DV5rThltlURyzuRTjNug786Y2D4Kn
pipd6jIl3a939DHrPiCuXOxNnrj6RdZq6X9U9lgbcBpyeFV9Mgqi9XJbC5esa05lsGgM/pk2W8Pv
airrD2U0E1h1VhnDTgSzH2zLuYcTae1pyl/6WaRZ6JuK65fIluxvYXn/eD/+eBrkQ9zYYLwIWBFv
b/n/GyXorTG0KR0GnJtLnDjvqGP2PYEqHrkKnNpHkKZ9WzjbhiSc4cYJ6MORmNG/kL//crYgdKd/
yr4Z+P+b1vch2ifS2w+pO4ITLtWyyfTWfmttDRLNKv7Wq/svexdN7jeumd+c4IU/1oCny9LpLb4f
rtr2olKZ/yQlyoKg60ZqOabs3YP5i9yqmuL/fQYQovjf0xsnKA5WHE8krHEe/Ocjx12mlbqVcd/o
1zpcAnGhZMQNl9Z8zGhchNkaLm1rHjp/eNec6SLL4sG4MTjSC17tXt5Ihjri//bCJGh7GuKh8K+O
n0Wa9M9Br8VmnZw1vbvUPuMCvu5v311+KlN7yoCyZmP5rTKZk5ofnKpJE0BZWiSoHxiGfrN0DXhr
paJclHd9lldhmXIhrL0lHBcdaM2A/6nGZ6EI4ZmrPpJZusU4sRsJugWQaF+NoNyNbXLDwOwpChRp
o7lg42wqY1d1ZRWVzXxyHfVkEzcm2Q9rN30dh/Y7aG0Ccu3a2jSVv0kkjceAhpuxs9+cRBBcW90X
Y/6rSkzjMU+d+7Sx3/RWf50L66LaahdAbwNB1icCqccNzrP9WicPdmNt9Z73qelBuDFROIjWeiG7
rVqDuLbVB45w1IcVkbao0lAtpvq9W+dxScYiegcM4p2ZIPir9Twi7/Fa9+mZP+iSLKUb+ku274o5
rNtyDzz4Q/awULoWj/Xwe6iTq2Yb3z1aJ32aRFSl6uI3yy/R8KQS5t8yK++6wDsHyv+eg86PcB6/
T9C4IXfPB+JiwYlTL7ZqtcvmQUVaERyMYAiHet6ugEtq1jfFLC9lMWxzw/jhJWPsOum8WZKaRI+m
pcVjYcYtLPPaTtV+6YZnuXRvtT/eNUam8IJ533L2vYijEVS/MN9lUP6Y8+knYojfjgItT8zq01x0
K6LS4GAQjlv7zWbxl6dKf3X7JrZH6yst1ti4NTKKyQX2L/Mvq0u+2kzcpVOw6/r+RGg6LDExI1BY
pwTQO7SwEIZoOS/5UNzTiYOAmdK9xS63WTp+jeQrTUVyV5TNVZIaGBVoJUTd74lPuxP2iAZlKvaj
lpTbddGdKAcczCXVY7o979oWreiqbFqAvaTFcFL6cTOVh8Fy982Y31JO9CiYpc98Yse6mx7NlFsc
8/MW9eNVJpkXcWbrYb7mX0EynBZv5N4xwlxUifWA0ulzzRk+Efn9MNskC3MX8Kdt2l02JtvO6ra2
HHfQTRvugl9OH9AxyGsgBJbVxIN0abOX1vMr6P75hNbuXBekKa7rBIeYTzDN7ob3nbPWzXeruf5a
QZUqUuVYiPVF81wwLbK34zHjMdIIiPTLknOoUlgUhhgC6J71dO6eTXM+icJ58L3hU7j1TeqnPbVV
yjrX5F4jbHZc0yny0/ZEfulT2fWnbik/atE+BGt3zpTzZjTjez4YIGTuOyaFF913AadmhyLt2n72
a0siYqBZEYsLaNVxmktAB7v6icj4AyveB5/NRWjlWxF4lzUoWBuD8zxOWuxInaKsaTqqMdimMqU5
NFBXmtbvln55KHybmko33aBCiogC2LiF0oFv6IVxU+slS+h8tybn7pYI9tOql/tyyB+Hmqxql7oT
z2ovuEV/ClUxcXmPRSofel1CYVjdsSjTn/riXrRuhhmwSEdwu/wqGvNNW/WvvBLHvMli5koRar2H
BqOapzjF6bvBtAGEFORA/2KqT45Gc4zD/WMj1yaNMh8YNh1uCNicHcv+drtV2Y/WaZ1wlu6jQiQw
ySYjKc+8NLZ1cYza29gdi9TJlndMEeciFU9pY7Bqneq1tCf2+KU3uAwbJ9UaIm6X8YiKEg3E3Io4
M61LGqzn1pI7W9h6lJvr1yTH/QLWH9qz97bo9taUEmprYdO1mtgS2Qsby32S8KIp49xl/Cj+cJ/N
9SbprQ+KYQ6rbTR4UO0hdBL3pbGriLzPa5PaX/WcAMJ7H7wGMe9qcpNbwFh1mfdCqnkROr0TxP40
XmpdmyIX2/tYk1zUUsjaORPQdCquUiB8zqqFj7y/ZqLbQ4OfBy6rkVXkx9SY35pM32ZTc2+OYxZJ
nk7gsjONVkWpiN1eB423HlomDHh6ZtN0bBtDe+2n4lM3s2ZXL9brUNRDjCwFZYsTHJVZZ2CyNvIT
z/k1ae11afO9a/Re6BtCg8SuH02DwWrU2i+36J9E2gZhguf3MNjaJchNPZrF/JMygAQDTnMcp4rJ
oLcuo585EdctM1RS+0p085W71i4hSTB0E8EWLpA/JOZGJfw+eVeouBvq+6XpPnJR2Ttfm72wnaD4
MteP57x89QeSB03di0k5jfKk23dzBXwP1hiPy3JvlRN4dBNcaPW5p+nmWcziQQY90QJ2eu58cy+l
8xUY8j6hpyZSfknwXxGrxq+gMN3zpFOupKfgZRmyoqC4m/ps3PjkQYQ4ZdRmXP2tEwCktz3ylAE8
H0aybNZ6V5c69+hsZ60g/LBa9+PtZ+KdepT2eFCoPF3uJET6nlRGcbNpV0dfkmWdLMNJLfwpAx4L
CoieGgrhYcS8c7aKH2lrY/O2tTgY3Q1hHvda5+HTqwK+2Wj/cDn9hF12oTl2b91ATEPQJmucGSRG
T5jumzT4sDhb2HDsHQzZIyf4GLWaODTa+pzp3RuKGpqQm/pst/2rbOrDkKU/hjaPciXvCG0CGm1t
72S7OQvEIiFfPCzl5MaekV0yKS6j1e5bWz5mabpPlyrGB/q6KHWgZ3a3KCvGpHI3WfkbjdEPDh9v
b6KHgsI6N3lwIrDiZCO2Kdy+C20JFq+GXSrb/RTkZBYOGE6m9jgE6Iza9MwEdVxWSBH/lplLha/M
VFxMw4OswTDY4qCVhwVNogHoVR86B7HCyFkCuUk1fD/kWOsl3R9lB04fEKiMFEoQCLqUUVXMbThU
i4ooh+aTTvbGXL7N0q7P80B3IW6zhw7Jy8aS6xeLfG8oOJcqcX7CIHyYaf1rmKuta/e7ZVTPpF18
VupGotd2qE2a/mQncx4v5fhkJv2xdboNRdpt1KA4KxJw0rF2yFy1HrPMMCO91E7LCHsqSusC+ndL
nme9qwwKkpP0qOX/0MlOEy8EwFxsqzuVlTg5fE3IIfyVzc1e+WLrYSGLtcTvUK751dlC2tda9S7v
/ZKCQuR9yaD1W2NuP/PBareDpj/khXU/GRnt0KZ20YvsfvZmFEh+D+9lX9PE2Gm1ehY+bc611ofa
MoMTjskvzRzutRuumg7lCvhokGrn7xEpnAp7+mXC8+RGcKLU1mOmc+86Kc9AseaGCMvPeb5NlqX9
kcCERZpOTzXo3G6S68+hq+/lMJztxNuUKcNRjaxC4L6MeotuilTn1plLUCh9h3KfJEkXRooIpZ1r
TGdHNZfFIIYOIuCuLBUfl7Jgn+xzYIrNZLW/qjW/X1jDYek7x74TnKIJvF5ZUvOgySMk9AlHDvxI
WvycGT25blLaZRVNEGajUcfDGmzHdbgbSRCVibQONmqY29j8Tu7efYpUaCPddgui9ayJdY09uzP3
pl3uuDztm0b7VGr4XAvrmTrF37LpXnoT2YssghPYyZ05mnlUpjp0+Go9T9iCmLqzLb7IPcxCswGu
jYlQO+is1tA0Cl52awnFJL+Tyfu56sRX5Wgo/D6981Jjw932Tggtg6QsSAftB6pYs+stYECX3qGc
y9PgMssv9vQBSfoQaLd86UW94yvZSbQgtr9odEyYy6YqyGZhHPmZ9GRKL7NzFK6zKbwALRK006K+
a7h65JTsqLiC41z11MR01UZaDleEEQHm6DfeNu3cF23qyJhxfpm9y6vn219SE80WuraMqzSLxTA2
W2EqTg/PRo4pj+lCUo7dMe43Ue81sL+e/1uSGaes6QMu4L6x0Sgy3B6RKzOTOPeFMDfIMnf6Yo5P
QnqP/7BYI8NkN6sPyux3SsqTk3RdbCTaI8o8M/TG7ppU9t5KVi8yB/U2mysXJZRcnSpPRZJvR99n
mzW5YxKI2YaTXqlNPWdj6HrDRcjqo+q6o5TdfTWicVyEOCYLUkTdeRUrzfYdQj8Q6WoJeyOYGfJQ
BsDaRKkvzuO0vntjuYN7f8CRdsrT7oivp9uY6/rZpcRqpzrdbv6aMw8rYW854gjWN+1kawg7PXgG
XCCy9Tla5jI9U/z64BbOnlr4OkoRtIc+adxaZcVqdTJKS32IYr/6ohHpl9X4KpQMivSc5CC9os+I
qbSiyfTR4Ha7AvkZkUW/DF1cQHDvpVcvcMep2Aym8xEE4rXM0X90LZOhradONN8eTmO4n7hvdnWx
0vteeluqJ5tNIJZHr+Ty1PtqjgoxfdsUxoZJL3jK/vw1FfzZEmgFucpy8htxhzSdAaXHbeyU1VWT
+QdJKRFI4aHNq3fTq3/ZWV5H3Zi/CI+boK+yl2EuX+iz/mJAS2I1B6ebtBHP0naqyPAGcnrI5HLG
t+ZEvmTfNd3LhEQDwDOZQxpVx52sveQ1TTXUvGpXTqMT2itxYarfZ5qKSz3ICdBI1IZm1vdkLbUN
f7Mz0XKEVbFsVz27W3KPyyqgVVL6IJ3yji5A+MjZ/Ur6nlcut382nNe6NJ9MeO5o6r1f3eqEets9
cHu814l4dcbmWyT6wivVco1dfwCdsUS9a8e76aWcqXZpPCbsQogNzYsv5ylSeorQotVOdtNdOrNE
reHazYYIRta+Voa9vkIXM3O7M1ZCeJa9ZaGu9wePs8ean/olHyLOwc/KI3OFktkezUd9cfEfbuaq
3PdZd/Vzfd2ugRbPgp0/qNIfMPRvaePsgiA/kw4YVvXkRTWgZdDLyAq0p6Cbrn3RfKRa+Y4Yf+ev
XR/1WrJ1neU49Dc/Xx+bBeqixEOpKjS0j7N2sG6QjFe9BXqF7M8h39BhV7T2UptLaKryTiq5W7uG
JVQi3OuV2i6Ldd/Z/Xeb6dcm0Tpa7sXz4GmnrFx2pW3Un1XJQSm76mlOZ3Cb0oGVnD9mQ6/h/b29
N6LXK70+DTuHy7OHlFwW8rhMxhGdzGEFXI9cV+lo3Rnpx+4kFvuxG4fY7+13YMzXovQOBBc+DWI6
lqt6yWZxqvzCjIRs4YRKd58rNGuU2j3RpyYR7+Zvru5eymU+uIW/6wdGdF04YZLVAAQD00/SCvAp
uRzJqv7dpqrcIlDykSsl4FHKe3HW5JWxWu28YL76er7XvJ4kILv9YVOnReRC3INT8zWPWqXOU67t
V33a1fN4X/bAqGuLILEthl+V3R5vBw6xDl0o0UM6puQmwHQWEqX+hh3+6KYl2qnS4pWgbTK8yVCj
kdsFO0z+kZfpkyWLt1X2zdalgFKlwcNKFmW4erx6CiqUA9UNs2G+X/Lp20E7DJnJI8yQ/tsqZsPm
2EcKGQ6j+gVc+FoVU87b16ahnooHnYyMsFCUfEhd+0H5QkyAj852UqGgWYNdNjRfTl38sszhbq3S
PNTJCRCauh2S5tNAG4SNbiureitKHXufS+PDAz/IcgqA6f/mHbCLqxmkT8nsvzhTjh6+UjuGqlOL
6CXqTTsiTXvDVMSGxibpELi5a1T+Zpjd1uTeFWW5UW5l5p90S7wQ+/JBHgoXNs7rNauxvY/DdnJc
LMdAIPHiuRSzs3g2riCzMyPmjgu1FoivwEl/43ttkS20u+omiO24zBCh0TJNJPUW9AXxBzJP0Hfz
MQnqMST6pdkbGkWm+DEqXukAOc/MUey8I4Z4GhTGiIXWaNTTHHdr3h2atP8BOa22RS5yDt/hHCAw
582rznzAc9gV3HrcrHrqpgo1VkY8HuaAEekYcvzN6gF3+6O+X9liyYvcNlZ95OsTzjdC+0pr35u0
Jmmr97j00j9YAnSKQCsrTuv0levZu738bvAHh97KluuIr26d7Xhgkgh17AeR33mv7djuibvYzJqG
bqwYXpKpjplGHrJMbF2Ccyff3VU3Mq3J8AZLgQwsCBL7hC/6YjT5UYog3822Zu4SrCYgB/XzWs37
TjT7UksxSATpfW0jlzNScIN22uQd91TMGlWYNnVMK9WmJ6S3zafT3C5XMqM2Qa9f2G9kRLn0loyY
XekGr5anjJu95k4r6t/cO75MZbx2BiI+me6pXUf/iKFA5N7WXJKjlU/HOjEMjALo7yb6ddFsThef
JBiwOXmntO5rlSmY1fARZGkWwV4bbAjWZ9EuBqtFQ4bNxorJw/0uBVSYy4y66WT/Y5Ttq6jLeTM1
SxYGjbMdDP/kVRpxRMVcc5MNmNYRKNIsgD97HJpwMNmPrEnszVwefM26tBl/+Qopb3kpcha+NHQU
AXn60jFroXpv9oXRnVmgtKBlzSephhdm4KNyu3PjZe+ZqdNnNWxd4e9VOd4B9Lxak3lvOeNehxJv
0wFJQt+Bf63WxlkQ1A0gJOHEAHAzTJaR7QuSOZM0BvxhN5ynx64bfgceIRVj8JqX3nfqeNe8RW7m
p4ccR5qTWnloGMPLumiCKVl/NYDv9S74yhIsEiCwn7BfX2jsH/B/RGuQ5YCflYiSdFEx4yc3AIPd
pZ31t95MXmGgY8McX5pxReToNZc2Gcu4S+U9mBv/FAkHshfUw4Z8o459H1gytnWfuweE1WTzSaXz
RWvtJlaWc2VjqsPepdqA4RrXT/I4FjcFmyifyG+ro76ttQiOXRGXB60xdKzjtcocEKXpoR8b1LPa
706ul8DM78xy/r4lqc4lBs8seRSMVYwh26FY73iDieLu23uPOTH0G2eIbLUE23xCEmy2MhS9xOBl
aTvDqn+ZS//tJO0PJT1GuM54MrIOWFwixPNxsUaGox7mUTvYK4rZlbOgFd5LxY3MWfgldTZZ1akN
/sXuEMwFQELdjxGx2SBLZbdlH8IhlVQbUP9jh0IzSgjj8BSrxlXZYeXuEKatvF+QxCF79yKiS5+K
dKw2dT6c+pW9UDgddSF1dfJcEA1X2U1U292zRfKBPnJILdzBQ1d6nFmq+1lO62Zxi59ICPhXCw3y
af2IiWYOmyL1Q484IpnLXwCLx9ZDG5OM7bUV8mWkCKmlCpEzxH++XRkLpFz73vvnBrEbbBw2tglA
B7gzrdVp1QOopL7ZIDcgxC0rL+vNfjaxv/FaTNwHqu06VQkPhk8uQbkYznXGj2YEAKJ1vRsG3hMD
niibnoXZfffKQg4/uo9yRmS7QO8eZis9Sm38MJwpVIFzpccdvJQg1Lye/di3s087l3Kbemhgg+6H
9Lyj0dunWR8azsbg5lTKvXjqnVcSVX8ZCy9Ks74POu41OzUeC6HWWDjGpi3W3YSNLZpWlYfAf58W
eV5Z7h9km+2msfiRi+S3z8EDwOXd6at9dnJXC3HkUdGJHygAhwEuBxcdxs+0M3elxuEYlHFdzPaG
dOG7MXB+09iOvlH5BzGVX7JEh+A72AS0jjHHabYYjXeEUJ11MLEgG9iNe5/YNF2mG/QoG2jBY7BM
Pypjfq4VFzC/YLewxunZq7FBiDp5TgbrpVfy3rCYtmwb8ZH6Mjj9o0SH3EgbfF6Z9756t9i5ek9t
Sizs/uhZycVyB+/QWe7zMAdqq836s3KCc+JkT0VWbRyNvsrauRRm8L426we+yjv6dL9qmZ8TXcId
ecuvQnTjJl3Wh6qyWHfFTl+bnZY0V1XIK8fRs0mkSljbVFSZa7qRuvnmVh73enbgsb7dQ3A0WAtV
p0MdGaIBxZY5OQBGbKVAUzilJjn9H2fn0dw20nXhX4QqoBtxy0yKypIte4MaazzIsRvx138PXd9i
RLHEmncxU1643ETqcO85z/knxffL32QvMyffa2d4mKvuPojVO1V4i6zK8RZKB0caNKBel7jLOMqf
O63Yy7i3qYe1LFIrQwWwfvxvtHdPGLzn4FQhbwSl0dJ3V3Oajzi9nhu3+LuRYiXa5hB3EyWJnpqT
lifJNJ0aFa2sdHgctUl9sWmXmZtcUT38Uep9bL8TOoHGEEuwTbDJefJsmJBz0btFuNdRIHcJFeB/
4qR71iM7EDcVLmkDiXWccs6SsVDpQ9X11L3ZA1/J3Pwsv2DOFqYkLMIhgdA/a4i3nYwdii3+PplQ
oKwHJy4ypnrUtdsr/e/Pii6bfLmTwgN8kXDPZWSI1FVD1dbflyYt4w1zSPZYCBDVvBg05xDNS/zn
0Pqjv4JIWBYHr8B6Z6922rrh1HeXCfvK/w4stuEm8s/B3XMJ5jndn3/JICYPSR9ThbePnRF9RjfO
Xb0UcTc2V67/gqLNRsNKTQDbPNEZ54q2buL8bA4q2BtFLIclFP3glkOAejPzfOwfKpwIDzXN7++i
D9AeoROeg8U8CLSLMkN/7lK0QP7aVqQM4AYwtmyA7W9V3NWvlhGjshx9iX3ZiTIOxWouE2YeE2X+
KjeRO13BXn3WbZwuBka+QESB+PfsthlStnWe1XSlpT1tEjdCIhklxXvIkQs/n7ryuVx4Sy2JsZzB
AARAqP34lIa2a0ZhxiEu/Tg4TrEM2eAIBPtXLuuTPIQczhM1BB2d48LcPTPLyzqetDJxw0EMycaI
Ks9oi3Vu1CpFOjYoiZfKTP7uWUJZUInGe//6I/kscyY8+QQsAxWAHOT8Haml5TVRwDviZdgcpoIy
n7ZSsv6GWay+HuqCGAUpLymgKPmQJJ6HGqFviCqTOM49XbHyxde0Ere6Ew6IAAoiw8rAiMzBs63q
x2FGybaodNH8/vo3nAQvZ5MgqC+gOycmwgmE8fGx1hqlAth+jk7tnK9j7RxxcNyhK3Tq7exgIP56
uD+c+M/jnXAbFmgzhv04nsVTow7DZGdkRYDQxWpWRoEnPOgLsfJGKrlVG2xad17Mof0L8MVb5Ezs
517hOz04vWFXV+RPl5430FomQwB8qP/PZl/YJZ2TmAQb+2NXIxqIyk3Rlf2yxOp55eIvfEJAYwAl
2IIv9/NQUR1FNlR64gQdo17NVudRA00Z98pEd2lpY4D/Tx9HOHx66v+aUgEhVH6AuWJvCjr+K5V7
uG/GMqvULrOnjEDfnMQJcUyayghWLc7lgvw/LONx+NuvuuoaK/7zXOWQ4eNCi4DQA4Po9BD+9Xua
sU6FRue/n5QOtmObTy8o3MkPTi3rFt3X+PT1a/b5oTIejCdINYhk5blAlWqfnQH88PZRS/PaiIfp
BiLnsMKf4V7RNH7+gBjKR/PBOw1v/lzORnlnNgyUc3vOCu3DiLpt0+d6/svWbMmzmRZTZDjl96+v
79L9PBH+BRMH13n+1cJfEFbnKw/yaZNti1aMj+0oqWsjE19Zto6uKH4vjYcACwQITWH002df7VAF
lGCR5uxzy37KI6v5R1aB+Z1uKlLeCfLQlZnxwk1lY0b4GLfWhCl9ttg0fJV47Hx/74JSem0SVZpb
MWTGqwq8+J84Da1sHVluuv36tl4a9kSxJsoRHCl5rx9fU0dR1e0qmFVaYNx1mq7mc6ntFb5eb9HN
fr2PuiBefz3o51XAOW3JQO/4SKmdc/opHm475kzGszTjlenB/xzpN64nIeyFl6s7cvdogEboV4nQ
vDL2xQu2fQtzHVjZT1tgo5+toSxNb+9q5oGACtQyN9x6j0ATB1iDLrEc22sX/HkapHkmQWh6VoBt
6XwXalHNGXLO7LuOpTYlC93Klq7G63JlZr84DlM7/mDusH9OIAtTUIIz+sGdbeU9wkY9h3JFf+ba
9Xifvg7JpAZZ2aGcBeXzfAlpC2s2cwQ+h6RB0bEAQoZn2AEE8RgZ3fASTIlQQNebKt8gMkNb406k
J1ARDtO9XdpVuDFFN7hLuw+rd0qocEBiRYOK9n1OmxYD8a2rp/IfrEfRTy2LAb6wZVR/ecE8OOwt
IT7IqceC5E7Zi3L08B40mCHWujUMiY6LE+LCJ+qZmufYh+4upCtq/gDj4cl1y2yBY8AxOmPJbrL5
FSJXaBbSzyZ3iWHCp+Vhz6NCG6PNCvHHNIdQT2SbLQujMm6Ttp9Q/YQp5TqJjG3lYqe5m8Nc/UJf
yl8i5owHrYcADZGTrkI3ryH1+OPW0xkMERyi2c/MCC3EW3ONXzNu4gD91uTH2RJCdteuOyuf2qVd
5GZEwye2X1voZ09mzwOllVyQ3oKmEskeVjT2SGCurLchSspb15grvRrg/o3Lomko3XI6RVT19edr
faIgQdYznQA1seM7JiFAHycNGaUh+BE73Jeeo1d6mOQqN8b6xW7Txx4nIZocZmZJIAkiSj/CH4lm
4L//BpOgLDBmUJRPqScff0Pp9tLI/QKExEgBMR3qYaPI4F6Vpp5XroJk1iaiWWsKgntjyq1vdRLp
Kz/i05qLNRA4NbMnB47PX8FIdASNYQp5XVzOd/VID0aWWfrsmfTUv77eT1Pm6ZabHhfL1saR3tme
zenCGLoAbOrIJTrAr117TRqJpDSLma1A4HBTl06yTivT3IJPucYBFKfl58MmlvFPs6YVSA6SlnO2
PCVUqegWQUrKbA8pdiwVQIukfWuj6GDQMapXHhDb50G0mOjrupI1Z4giQCQuK+t7mWr7EaFeEyHr
BjG0GL0k9BYUmWm1lHXC7iyciFxbENjg0gzpBvHme0p+y0Jr1DAyjMC8st5eeHa8PGxJ/zAUQcF9
fH/6DoCGxZyyb9i433L2mN4UlIxtXZrTlSXn06zMvWO/xCfDcnd6gB+HImxNQegewj33z9gNum5v
+tpBEPr1K3JpGNyRngddG77+eVGlCxsUdBHFHXZg6ZudZJ2kOR3W+ZVxLhxXyXvgJO6CQDsZiD9e
ThknupzYG+3ZsEQ7DIXBAo+ucej9bjra05xSlE7bddoFqFK/vsTPZ6kTgZqgUYsPHmD7OWhY+3ma
YGaMD6p1mke7d71y38wttQdE2In7IPXsjy9j7poNFc8c+V9Zy4A4d2kiXiyM+Ec6ZdatNrRR3bZV
5MbvX//Cz68VP5BgK99mX3xy8n68OVYqkLqaZnxAkVqtajtuEOIaxUn5o8XLfx9LMvdgLPHwxp7n
VUd5HovO1flBhiXtHKuPhpzP0ObPiQGL/MoX8/m5k+XiUTjkGCewA58990TkZo9nPj/kNbSJvs39
TWYY40veDvnaSEbkv7qYf9IOqfZfX+iFBYdcRPZPgjg/DtHnDmCj7WGRmTHtUiNKN1l84hlXxVsU
K7QjUxkdzTHqb4qsyTfKcH4pijZXrOCfNzz8Ag6xwZ/1jgidj8/V7fMZylyVHZTt7nrRJYiuRbAV
8E72dmRcyzu5dK/xJnG3KQghOT+DnSbQz2XZpdkhHYfxRzFPOHmzplqAeEPVkQq5o2DlQglwrOXX
9/rSC8xOiTnklJzxyaEFHrCb7VinB1UbaNgjvAvKSAWP2m02/8NQwmeyQjLHQetsTRsMijOi89JD
x+SPgkh6pwvyWNOi4MpQn3b9zBvOv4YSHx8fvpiuNmM/PSAg/yV1Zy0cv5nXedawWWh1s2/6eviv
RNfTmFwYh+TTQfLcY1jJ3m0yeKsHvy+7dc1pZB0OVXylwnLpxeTgRpkSdyoRFmfrWMqpQufmdKKW
IRpwEzeoMODAzjdbRH4om71rTtxL95ImAlUG/1RtEGdTnG7z3LeimHfTSPFJEYlF7wMpxZCX7rIs
NI1YPDJXZv7PixsFBwKA+CY41kBk+PgAE45nhenw/eWurjinlfVxdPr4ykRz6WZShuVIw4uPQfBs
UzlkTg2GhUdm6Xq6tbEqLaCAxHcJQnUE535w5aoujsfnLaDwgIw+r/wCw26qQJXZIcz68kYFIr4V
dvIUnDqS/Qxt8usP7tKs4p1cqII8B9bPs3fFypSvXc2CUTh09ZXJ2cHIo3Rlzvm0m/LAXiR9AJkX
OeqV7+/S42Myg258Oi4K72z6JIAkTes+yQ8acTaulCaB2Ejhu1Xrry/x0stJjC4h2py2fdpcH9+T
sEoMJWWWH6IeGTJ15J+wSvnstaX32kE/N1TiStzs5605u2Kq2txRj4KydzYkzm+KewCLDgqn5WPS
WA2tHBx9eQ9fq+r7eSsjDqUuTrtNlYxXRr90Z4lCZMqGeWkya3+84CoMvWSKrOzQiIYcIK/GgpFn
xpUP4/SvfNz+0ys2LSK+TNdxMWd/HEVGtiicmBvpwq2/NV0WYBplw0+BGmb79RO8cDupFQumTF8y
4nlpIYlLy8d7lB6mZGp28YBWMnZysVJg0JFeJdUNb+tNPfTdqiKE8sro8vPZliulX8ZOnef56U0d
u0ZVGL4YHqmzRULOPPyIIgeRZ6ZGBG6CILJDkERWvIuRpU57YajqnwhHaKeWUwBRZxV3UJOo8XvC
guplYKOJrUI9kw+VfKsHO/s7jQTAP6BN/oQlAP7OAtqEjFholZfdtlZMiqjjCkSPphH9It9Q/ijM
ZnofXCQ0C7gXoHhatlkPX9/5C9OD4JI50QomWNSIHx9yYKP7ZJ+ZHFKWsx9W4ZYHmA+c2Wgu4huy
Rbpk+xXv7UpfO1NcmAiFTTiI6+HHR8p+NnTohXkZ2n1yqOJeqk2uVfYcTLoDm+eEUj4EQiN7+Ppy
L3w5grmekIDT9Gs6Z+tYjnOxByScHJzO7dxNaKRzdhSyAq729UCXLk6cth/scTgynd/XKdaBiV0u
PRT9bOx6TeSuKVpkSnbdrhNr7K9M85c+VnYCp/LqKaHr/IBmjbOhDNmkhxNX9KUd+mEfN8awDXVj
//fdB3tyH/ADt/G0Bfn4ykzjbPcGuLGDxa5gBfQJSpIP1MK0EXjAdL6227l0aUy0rnkKgLZ5ZT6O
Z0atm3GoTw4Cycw3f0jU32QKY6DB/66OXz+2S6eO076N2ET+k5+mggEwASaaJMNLlUTxytA07MPA
635EgTcguiSd5bHPArNfZjOgqyXy6eHXoANxpRVx6dQrCLwFHkFVV4CX+njVGUaaxgMOfqBNYXYo
/FvgDxVy9AjE3A8zKJF1pdbgrU1nSsjDRq7cQnuw0RjjPAKBByuFVAVQ9kHsXZFyXHi5OZTReGLS
ZuY8LwzVXZmMwp6jwxxNgBHRUJzMAejT2x5XoSZn9euncmGBlxAU4Db47NQs9+wNgCotpcSsezBT
HwdG1AkNv7y3KR7xunXfICBW0TriO3avvOuXRibMnQ8KUyTb+bORY4TmDYSz6JCJhOKN68ZTsK/a
yrOWviaTkqJY7mJyiKPxyqJ0YWKW9BLpWPB/vraz529HXuHp2osOCSaGY1PZ44sVW0AG3GRCedpg
jswI40kkucBf3+0L35ukK8kx9AQx+UxjEX0E7grIvNGbKTbawEGQb9kbInGMK0PB7Oc1PttkoAgi
DYGiEueZ8wKWERfo7lRCQTG1vXHtReb4fQBJtiTczX5qzbFauslAg0rX49pt4uQ4Szu/RaFq3XC6
0qxbabGZWMSOiTEFUBGqfyDVITyG4P6HTIFdI9bsWJAE+Q9RYE8Ht3fabe231o5VLVjA0UEhqjwD
ZmtLLd8bkK0vHKPEWdTE4Tr3vBq47FT1FOLT0tilTjjuejeEsCQmKXcWc8a7quLmrcp6aGHop5Fl
ggPfG8E0H6wxHt/YynmQBHu9y2JscqE88Txz6kN3viDpaKl8H4iS49AWWYSdS9p4QU12MSSgyxZs
fuS8jE5STDTH1k3C4DvbneJVR9U729n1SXw7SDR301SsJFrVo4YVt0YZSQ88KdI1dS+41j7SxKPC
UfskRgM6xuSs8LTE9wju2nLBcqyQiY/YPfMgnR8x57SLPpGgwVAtHk6Hy3lhAyNf44P6nrZhdpg9
T+H8aGS/Zclj5eYvbagajGIJ804v69arDmZvR09OY9lLGx/Pq2u0757yO4BbtbHKS2fYFD5GJwIQ
Umi5Rbp1e5xTImnkopTY86eWzmtso7evvMxdZkMFKoFcdnIWMtVsKu4E9zyNbsi7Vykeqbxej23Q
GysU+xKd6VBeQyn+eS/P3ltK4ywSnE+ZnM8nhjpDKEXBMT6QstQ8m60EaYIFKVsFKSJWchetGxnP
9vNAjMOT7LHz6oBgwMVc5sW2jDL5rGvVbjsp2FnClDr0nosFWuKZ2ZaWmJYqM/FBjJA6gfeqdY3a
ax0M83SbBqnE2oehbJlpoxaresKGic4fTJ6th3k/lC2sD53LTZmFMy2Zgh7kMNTwBYCX73nxwue8
T6uHACXsjsuTW8NIh2OROeKmK2vvDgpGeQsclCzYrDG8A8+kfuytBso1bIFjVabTKhmK76Lso/Xo
Fxj34iS1FU2AWR38yAGTTgzAAQRLL9nOx+06jLFYtqUQ/jLIYmvZA4ffBtVs38FxJpTN9LL7YUwQ
wJsWHhsgDo/EKTf3c9b2rwpfeQzvq0X3PNR1sObuKyzpYj6EGFZWlirnB2csoK6YmKQBWsjtEDpW
emWTdWE1oECGtM5hLyJZjz6uybHTJYEwRHLQTY45o49Out7BNak4K/M5sSugq4bn/fdzNMUelFoc
cDnsnR9vrRwsvYbDfmj6kqwcY7arfunH1nit3vL5FMZm9YTfo1Lg0rM+uzw/gwQaaF5IoKhOucBk
/yLDJIRb7/xlusQk5lGB46BWIap8J/n762Xn083l4ihn+X/UJagkT8vSv8QzpyKCK0A3770ByU4t
U/Pg0HTcWVrgHR4D8x4kTP9ft+kMeqrY0V44YcHOV9mklOivBsvfF1UMwqMv4ge8v8mySKW1ySw3
vLJz+nSLT+NxZufcY6MPOj+5WwSY2CNYgX3Z+0m2dDAbPwwNO034eRPOlszS2d5XSTKvRe2k30et
Q+fK+3TpN/CASZ5nS4Pr87Qk/+tGO2OnAmcALVy5WbTtE5uEFfTQ68LLrAMAtuaOImaxqHxZrgb2
IVdKpBeeM1t5zmA0rf6ULz4Ojx4+aH0/C/YQ/sdn8vBmltzID7aF4/YvkvPRPi4D9d8fNPAxLtj/
U88432dA3yDEbgiQSoEPfekhXtx3+HOeZSbqe0SB8ZXxPm2iPHZtbI6JLg8EmpOzt9n2CTKsq8nf
x8P4XFqy/UnOqLsTpXmtTGNzvz6sRKeRKF6e5gc60ucrUR7XrRWx8donmS+3WdvgV5yF3VwT0Xze
qjEQMDM4gCQpcF1nl0SUH5yU3OTd9TvqHlXgQ2IqstaS5CcOcj3ZSnZ4dmoYSVKZ4w5/Ad4vM0rS
nwZy/IxQL4m52B/reZvDI51QkngNqmyzh2vKH9MbM6jz31/PKxeeBIdwJCvwfFEQnx+kkiBx+nYq
cGFUtbMqmqK8aUFCrNyIaMT/YSjWB47gtCvt89lEk6jk1Lz6WDMi+zU38bFNSvXHIbS/fz2SJT4/
daYQWszIMRD+nIM+zTIbRG3l/p7ABnMB+p7QhG6KYGRN3jKyuunACisfysmsDy1O513luxgeT0/I
cFJx5dh84R6zJlKn54Dm8YacHZPcspHFSIN079XWdDM1Bn5/O8PA7tCdu3Lln04MvIZIkKhVcTD7
rEpo7NxiWzv6e9wu2FLB1ba/T0W0v4TBmTciWuNNT6Tm4PFTM6p+acSPs9D5S0N6EmzguFKP6JPQ
XEcRjJhFif20WXVJEhz0oIfnqTCrp69/84VP1KNXS0Yy3UyJtuDjlGeGxLIa9HP3mFfJgiir+Gm2
ymuj/MllPJsJqAb7J+069+dTqb/ggSdZiPxUt3Vwh5pRxAs1NYV3E6UyxhzJZvxIOAOm+SicVmHu
1gdauPykqWr0TzQL2X01nQSdIZcDXClocUt8fSs+Lz5IShARCDr5KATOJbuz6U5U3maXScTD+6Qz
Uz1UQYHgI4Tdn8Kr89177fnJD/iyZAl5nI7ev/4JtB5OXcazO+XRQ6eWhPoRcelpjfrXEghVIvDC
cpD7DCzFjfBmOT33aM3atVnNKbRjD5kDPiAs1I4RZMuBLkDM/UismHuTQKuHN/WLc2bx5nlp4R3V
CNluTR96WIfjGL7GohJpg5vEDjuOez6uLgOQT9uCYSqr6ZtA7mYsBmU2a8fT08ZDT/X3WLqtu65J
Dp6IZCqxOdr1NHAAaLPBWrqjNczkGigLQ3jnhfjMczi4y6RVRXjj2m0x7IhDSZ4UJ58bqumRR/la
6AMmNaR0QQp/qEf5TBJdn4qBidqzvkkka8wcbjK+ZPDryDOwkuEZ5LTLMXJqrF8V0jS2X2zxS0AF
k5UfslZHSHA5Gs2QL/w0fws4uX0zhIj3HLkte4uudcpWGspheGNweLqnxCGPvW4AflbmGFSrxp9S
wjs5MnSLRgWAPNDsqPcRBgixMYLcEBbr4l12SusFIAb7m9ml4a0XzuVrLOf2Ftsn8HljiurfxqyN
ZwPomgKxT83qju8LS5s11dOqJVluWXJKgQ81SrkEfhntQrcgcovJFQVSiaVsi+Ju+jXYjUuUEAHg
Y1GF4x7NOGwbCL1OvlZyOh0587RvlrUbancTtE3yt53O3RLTWnlni6pdtLrAJdPbQ7egn4nfDVp0
uURDZRMz3oFSj0la+oHnq2IIdNY702QrUvhNtqmGsP9lNmN30+WuAWmibKAclNbcWgtc8C3HdKap
YCXiEyxYqdn+nYhC17s+jXVyTCa05ugqKxOTcTdWO2UbeJuc0HtzgrCzV1Zvtm+pxcNd0OOtXhqS
poeFophVbxOPWuI66oyW1oUaA1cfDaun0NKRK5GA6bHNjVV7wXvpleW8gnFsuNT8aM4+ew6vflt6
6vccheghSOI5YaL44PbeNKtX1ZTpLnZgnDW+GT1lcdPku9Dy9Mo2E2/YxJatNtmU4E/kG36Thk69
Ffx79WLKtCgXhlVp/WBkCkNvPs3H0SrKdoViXIldnugc33qWyTujzYNVkmpT3IVTOCki/sxIPpUk
9lVISJs422SuRqSpOWl26SmwobQzCi3e7Aa7HmE36SZ+eRRES8Kkm3PxI87SaFs1cXnTuN5waO00
exDmCR3F43G2fhdlG5XZRbEYam1kB2/Q5q+0Tka1nHXpPDWhju+qVrvJoshl+IOdVeDQ95H2rzIl
Qm+heh386ggOf0pjz96YDSxIw+8zIueqZhwXCHp43rIO0VmaCA6/+2OCx9fqjebBTGZjRfEmwNuY
6d+5nXiYtmalml3n1uIOOEO7BuagbkkQsNXSarJy1fvTfBeCnnmB8lLdciTC9pmYzR2kgHKtsS1T
RBmHCddoadR6HeZ5f6hG4T/GUzfchUw1t2Y2TPc0otqjWYPtGBrIS1qVVf2Wxgh+18U0ERMghgZ4
Tl769yLuMZx4bevyUVcuxM+aOdG2km1ru+0thuO4RNUa4icGKg0lyTbozNR1BNcike6rO45gGMd5
QEXMDLpJy9F8lilcHsgLCSAgmtbtmzPHKrwvUQsZ+9AeAdxYTV5uqZ7jO6nHMX5DhpzvR0KyNlHd
O3TsxAi+Y57hu5CutBLQxdeTNrvXHoDMvCBYOASUmg3+PyA67H0C2ZGuXp7phQsF5JjgKv6Wh56G
qGu6OEGbkoSUCsrKiEZWs/vWKr01qNO3WydkUlp1/tw9yinJ72moFNuYMNwbL+mylZ3G8JX6gUy5
rMiSTYLiaJMzzR5Jn2GvZvoOAW5V1P49e9l7zRpVLvi0cozcIp2WGhy6WOhGxvmSNHk5Lr0grh6L
WXq/KCAFSwqaTk0Mm6A/XfXlve0byl/ChOh3gMmtAyE0uH5DM+7MdReEwyGI2SSBcfQBDoVBXNMH
xHC9SBMzfDaTkOTJZDgx9BirgrExOidtkrTTuxx87EKFyCmXdW0435uIq7eFN21My3jPopgIpHH0
eAcj5fzu+t7eRkrZGJIzDsJpOAWHAR72LTbRZmEO3ZzvdOZkq8h0xEtMEMamF3o+cr5LX0w1ibWP
QxEYn6tRWw+m/HYyWOxI+euWEeHb5VqMQ/4bUCxVKYNT5Y5NtL0Pp9yt7inSYFiBkT6Oe5umdLzK
WrMFANL289Er6Ikulc1lr7qUiJqjHlz3VQye9z6JzIC1ETWnOQe8iAwLnh5N3cVIFfm+H5teLMc4
sN8K7Az7uYWmVbp5UC0TN0nXlQqmZx32TDM438wZFJnon7TJechrZXrjZK64n0jMSdZmKotVGiv+
JGP3pyRTcc0uJLVW6E1V+pI4s/sj8ZKZje6cSPpAZG9VC1ZJ61dwyjfEs5yEdyJGFgwKR/2WAmDd
Iuizal+ljX8wO6/aivTEpnQU2zxTMOWdstnbfOXLLmQE0W2spDVnZOpR8xOXm3wgT10hjPcL018U
7JT6TQ7hL98mQSxfHT/i6FcZ9bi1Wr/fFcSL37iG6/jbWWaKHDmK0sARSpO5o4AJsPBTUAFwd1jW
7t3I6w8m+TmnHI1cf7fGLnv3siZMj1M1GT+0XRIHRKlv2npYAtaoSTAuZqn95PrK2BX4vnZV5zpr
ZL3mTojQXsdujtHY9/5OdW4/ZmYCiAOBaUh1EkseRwcruw2HDNtjQa9r6XGmyyGJJsZvq1Wdvekz
g2leKwDWnOWmAwF9ZvJPlcVetxiYT62NEffebz6RWS/hJQIWTplpbLP3HmNXIgNlmczeQ56Eu0wz
koZ6l0IaGMxE/a4Gw3c3ZdNPrI4UeWLl0GAsoFfA9VR2/5MFOcpuvD4tbhV8fCDRLcCm2rF7Npoy
2sth1k/0vzwAao0k04TeNrlQnRluaJBZSy+p0gPRINC2VW5Ytylf67jlNUbHCPX6xnGNutwMsT0k
W4N2xbpL4lwujXIAkStJZoQtN4lXr0q9O1UYnn4W+VBES3cueUstE6BpqnXxjdYYcZoKvbf/R7Xd
P7Sqz17oiaZrlwClEAyPRFuh/HA/xlX6GhZpA960ExDR+B3K1N0PSfxNvigK3TxJ+ok79qnJho+s
yXZGG4buoZUgcPYyrdRtUeTlcWb13WIpF90yMEJ6EhY3YqtyM3t1K5JxFC3xm9wx7Yjop6zdGk7g
MPtWzQ3wSGJQC6T7PPKw6e5NMduEMuapw4SekfC6CKoBFOvkj7AOxqrYwa0xb/3Rrl9D0x9dMgOT
vFk2FGLXJrSb99RnO2vzCw5uZk16xfEMyGNttmA0nYKcFlm2LdRqg7A5LyADlb//gL8r3jQloLyW
HS4b4R547lha2bYuAhM0ns3XSvRfNeyEoeO/5rbpfwQR9RMcK077QNiy/V7P81QuAbC6K6+fe6J7
RftX5Su1qfKRBLjKSpMtAeCNWhsea4lPQ+IYIa9oFhhOuoeuKiGNwWHVW0hEHFVMCBH3ohH13u4Q
s6xE5iUP+VBZt7YZu3+FpMctK9dOmBWIGP8VE8VN3onjbmGC9nwsA7tZYkHYRw1i7QyRQLWSRPug
TOYl5/Jyb1VSHwQcW0hY5FD+TGZ7BCoJj1YZnf9Oro2z03VovPZFMMHBAqhhw4hccXJUx1CO4bru
guLnEJC+6jH5bDzDmzimhdPGCr3xW9tyuQvDzsytBPR6FD3QQzucYHJwPHB2GQM+B9Zg0TvO80fl
nXL0ip7vS4vKPlC3ax+sVnZrL3ftZVPG1t7yY701wKFvx6jBy2qO5OH2oLPqyXbfw5k2mTuH/V0Q
z+1NbBEBiU44WRlJiUEqJMx7dGSF4lW0K/Jhul+sumLpeKm8Max0us2JgfjteWzh69nxjw675pXr
1f0qc5J45aTt/JbHANnmUtnsWGbv1aLZh6oN/HdsUCq2+bSmNZJDQoHDDDFm2nfRXdP13dZ3Fccg
P6x+sfK52aH0W/00VzmlXi00MOahsDYU/aZDqiMRrVv0881mBuz4kE/U92KcKX+xOFYF8Ay73mD9
8o6S9/GIDao+Dl5RvHaenHETZ2W60EM8Q3E0p/ZezWH6kA7wc5flGKFLMJ14PdsaCxStVyCiGW6m
bZbFkNczI35GiGnfwUTPJgSKLSdW/Oj62WQnvy7z3npj+/2t6WCSktnB1mMmjfln4+hG49NqWtbu
Md1G1JFX2iPbYTDnR58Ey50DWWQpGweDbE0Jdon9A28ANHZi2p301ERM5SlPqeeNx6ge0nOLyTjy
K2vrGsr5TmQcy3MQutnRzRwOne0o+oPNEeSe/at8K4IoOMU6lquuUGpPV6beD70BOyarhbWpg7zY
IPdpbmroGKuAjkO1nPHI/Qa8Q+eqn8c3r03TJ+hvMJ8xnH2zlSOAVIp8R05Tsw+LidJpa3RohrxS
WvNhHivjZ4Ms/lsWWESTBpVPraCZCG1c28RcPGn858vBGJO/FLMwO2iCh/c8tIxQVWJYWbOMTVAQ
tZGP5NsNuT89k5DUrxsokD+NXAS7Ind7ZqR29J6gzFmc9JIS007jbWuvLFYlUa0LlFTxbRg57SrU
OjnUHfsoyBH9fTTiSjIa393RSBp/aF1LvAIEY1rC6O9CSh8HbzTNVTVBf/FVUB5z5Ym/QFGbyzmV
0avGUEQmpByGNfmcGZiXMjPosZEFEVHo2IWg+tONCPLkb1/3PbMazRSSXTuD+E4cMIJ4pRtTksJJ
TFh+F3dedGxdol/IoZD5YzPwEuFAFRtoiJDnRKduNGC4jWSSWM3TzEE4raQP7SJy9uyD7KcgzC1Q
SeawmXF6vPZtZar/4+zMluNksi38REQwD7cFNakGTZYt6YaQLBtI5iFJ4OnPV33VlhRS9Lnp6Oi/
f2MoyNy591rfAtp6CUOc9b4Ks6VSgNMCk6iMCZ/eGq90eR4Nb8TYtJQhzVN1DfWU+R2nqXqDbAOJ
Q1fzPfvKjUrDac+F3zZ3tWqMqDNbv0KSm1iXhHH8sZpc4tDrU52D1Txlx1o344PudUsTmdIY2cRj
KLQkiR/pnUzbglX+TLEZR0pAxBoXR51Lp033qUVAdiJnTUHdnpydO+hddfBq6FjCITOsz4L2x6zc
9K7qFLn3gvY1Zx7NOg/KkDetZDEuSW9fG2XqHdjVIS9lsxD3WjF1m4zKaUdam7tJkExdK9owW963
7kgJAjh/id04WYllmo+xsLMHow30M+vB8mY6mvvCIGMG4UrW8E5CK96pWeMZGdjNo6TKe8Jn5bDW
vdp+4aAvsT16NL8NOV75vp9syOCwD3Qo3Cvede23JtIO5ZPpbRy3DBizW9bJsjV/DcAMMJ0Bpj9r
3eEvandOn5VZQE3FonlyLuftIvZTsPYUkJqpxWE88/WaWqofVA+33aK5Qh6dB/fNVFX9B5w+kem6
s5wSw7Gv6s7u917tdA/sLP2JIAZ13dNj3TPbVBwN+Xs1SvjrwZQC+P0kT5es+2fkKOJk+9CH5s4i
gsnXinPQlxYeAt1YuT1HCMymCYDsxNrQthk3YyL46G1SrDGIFODFZXa2+kTYq1T2uEp1jFJsB4Ri
Y9upT+aYLXeL6J0fVEsxnsWFXCsCE27gkFSHS6uUKHfUCCs5F5a75/SmPWhZnz+ypF9IMVN/Mmsa
kx3GFXiGaeM8CJHbJ7dxKG2Ydyxvserlk91SlhtJYV3VgNRuFjLdN7gwgIDK8YL57UQfx9HiSPOU
oNY42sVFfFmqRVvLnLNYlHpGEtm19RvGunaV4OsJXY/yxcdXEdpZP/5AgGwVEVqP8cHLRfaHRLyB
Y1tgnpjFk0yQWQZqFZiDz5rOywgIXdzpjbXczHCfYBWWLG2Zphlb5VwGVHluBM+lLBLKrB7U4eAD
ltLpDK/jRZinrrPKu74jNpjlee5WWdlWJ1uryhen0FMGbgFqn3mWxSalUcvyQZ52OAyuc4d7yvib
D1CFchStPwn0IOB27nVyPFw27YK6Zygaugp2Gg/3OHBIBHYHuRysfMY+rWWQ+yqjEoem1aez6FBw
OHg7fpf5AtYeZcwZ95Igc2Qw7zICBM5gfjGGupN7aFF9II6jxj6bBHTUYQ8X5QDB0bnSMKLzY7RJ
vS29ohkPFSTLLRU0P1HGGpOFdVHU29Gz3RdgZ+pEsoG7XrSs2w5N4/7x5cC+5kFgXVeiBUBdWoMf
Dq7SXofODDZmmkMzRVc7UslMOtmoefsyukFzT34sx2ObAEUg9NRRS+HQZFNlOkf+4LfXrp+Ob4bG
saHrg5IkYmHpEcm86alvOqik5eKdhT9CwpTWhT9sZkayo2lvbo1ej7uoslPrCh1he7acGeyGO0lq
Zc4U3q1tw1brJKX8kvc8VbtLJIezUbung+3yX70EfihxfuKyaDdV6HZt8Jjkyn4Eu1w2G6CQEGKn
ngY+DVVIeWWVpEfBx0MuJMfvn6Mh+pSuJM2MyVfNeUzMYafBNduCcV2uZZoE13R1tS18OTPSNV+e
ncku/nQUnS+lKqawsEE0kZ0DtpgpDyB7w2F1jV3nFtmEPAa8l6zdcbexGbTeEUPirAmeNk8NhMZo
uYzMNQbSa6dgg3YM2ZNs04tbbx6SZ1fX+MhcsYzEcpDkeKoCpf1OxDwe/Dqrq7U7JhUhekpcJeWQ
HFMiu+iSwLYOQCB10IKNvF7PlcuSk5jqAnG25MkeFtfhjWUYAtGymR/nkexusuOWPVtZT9N6VHJT
gr0k66a3HpOuHm5HW/KKlRDE21Aks7YVgXSzw0jSDcxAwBzrIktzZ9MaWbr302aEbN43NpKnQiKR
TxgJPgg82FHepkQUdf7cRSnT5XUFJhYDKAh0kGqEJp/L1p4eiE+fdsZspS8W0iUrzDOY6lU8xsae
eKDsriIIhoLUT7PqUE7dcG5N2tt8+MUGW5D1k2Zke6MJC6J57Zc3YlbZCZpwfVUV/dRdAVGnizar
FNZy6aFHHUuKSZ0u4jUUx+mlQhbbfyOa/GSaSK/qwsPC7/fRrdAVTtWZvebt57n11zXHsDuNE+03
I93/KMbfzcjYOS/DVuQLiNjfjfuLRRCbZDA3j7OCOPOFrwrdioGwfBJ6NCwjJ8oEsOVAnMseTbrY
5svcbQlb5mRlUyh/PbX7ODj8T2gft+0YAKveK/cb+o3T4ALb1+S4kPJT6JqDoDILHvEhz3/Mzuuf
c0+5zxzK5ZvA+Se/ee6fDJ4vTrSLJx8LwQc/TOtdWLCLdDj6LecSfw5tlV6/dF9ZHlgZXurYJe+q
Uto3PtRPFDMYLQCJAIVHBvZeVtANEpq00Tt7LSmCqxzw4JGorXkzeG6ymbPuSWrwyr9+3B+F8N7F
UM7DRu+BxuC9UdPCaIxSS7h7ghk7tXE6FrwInIyVH+zELo7S6yiqR7rZfe6RLWfSUD/MyZLO3/xN
LsPxd+8h9Ddk5sTYGQEWr39ntSyXjTuihoVcVTEc1PoB2Czw0pgctpD+z3d3/omWAXOqhxEQSS5K
pXdaBgIklYZDzt1nsfPYBwr5RtmRvUUa5je/66dXwmKMPOXib3iPs8iJZc/cxnb2ywhCYlUtIrnX
6Cztxxic5zffz2cXQ+SGWARSDB71d8ZbTLet3qNZ3St7IfsvJlSnssh6r5bum+/kk/UJaYbpoSVk
3cA0+u8P5qeKagd9H6iooDDDIus4v9o94/311+/oZ98FtYdtgAdEj/n+zYhrhw4IA459KnMjmjkw
ELtetuEyy2ojJ+CkvWJ7/vqinz1H2CMWokFaxVhM/r07DsJtb2MO20vp279p9jAT5sR0YQ7beVd9
8yw/RrbzGeJLw5mGDd384M9qGUWjvIztfb00zrHrOrW1Mig0JdSba9VQ4qw0Ict76fiNTmTOVGy9
xs+asCE79iY10TBSy9AGL0xXPdjNQrmZQ0O6LeTS7weB0NdPhu/ohp8+JJgUoPYwTgTv9UBakgSa
aVTufqoIGbJzB/18Dq0FEVH2/1oeDIxBONgwD76TcuCfVWY5sDxoRXxltw30e5XIsIUeshlHy/3m
B/m4CbD8o0RFvomCGb/ivz+/r6wit/Ds7FO+VnpBDeSiuWPy4lJn72d9iaO48YdVDRzzm0t//K5Y
Ag305r7BF8xz/ffSTZoMZcHwfe9z/ruvIIU/+N383fL3yQ3ixjCZR19UGc57OzQNer+2G9fdz7TZ
tqY523vfqcyILDn2urjTUbgb9s6dEkazX39aH1d6bpAvGXagY/CA331aySIwVvnC29M/KjfsOkyX
AGvheekx9q6MoSx3X1/xs5tF84yPFzuv+8GCqIFOgiLEoljVvrOjS/hzMpIjZhe1Ks3geZKGA0y5
/q6C+7hwGdQRrFzY1hAlvt9bh8ZBoddKa9/0Xrei/cJQzHLvYpGqK5qew4pF1dx+fasfP0kEv1iG
iVfmPj/QuxYkSNKbbZNlXxvCdIjp5xlucTukhvWNyPmT2oHTJAYdCKdcCp7ev28qUOu465H/7CX4
qhUz+eBeDKDKE+noIO97/1zSt14bk59Grp6hwRia8hsD3Wf3S+GCHI4MZvbzdy/TJC/95KnT92Cd
JeKylOQw0+cAEBO38vWj/eTDRLznUxZ6LNH6e21xk5FVqKWGsa9acrxX9EqgzBHdSn3y9YU+e7CU
/Ph1Lyw7LHiXm/4v3Vo8FaVGvKa9p9xkBBnDlSuMxY3yqvdXRRu3DGU4R/XO9FqPJDxPdvodSPST
j5S31qT2c3iZzODdehtkOrE+Qe3szSzjcC1SfdU3urmqpaW21Dr27df3/MnveEGSXHghAQvT+2pC
aH5Dbsno7MtKyx2GzlVxNObF+8WZzPrz9bU++S4D3wG/cnGZmh8Q1RW+qUy4tQ1PMyEHLa1RlpA9
aErsCIlbr8WoGT0TncsQ6Osrf3yFAAFfHCWe71j+h7tkRI6dP3etPV2r6TC5AQkQ+JY2X1/l47O8
4IaplrAsgfF4/6IG2ahleZ7Z+0b3BLmXgKvwVCH7nFYeeX9PX1/t45sCtcm8gB+wCbsfhNfOYkoQ
6xWrnD3lPxtENmEjmGD5iCRukAgX66+v93ExZyUHi2RcronS/90XX2OvFoxNzL1qaxCTtNNX7mzb
G6e0XwV751rXUiR0nUi++fE+vjZcmOth86bewUX/71ep5XnQmsyC9nKQ2c5cMrnJEnyAmGem50Z3
2wONme6bu/3kjbkgpyCyAkz4KPtvs9lpO7fS96KAG0oR2OFGRpGBNujrx/rx4M3zBNhJwQMNgvPg
v3cXt3FeqnbU9wxHQl1kodEw3jCoeBADOURnTdaVRzLe11f95JkCDuFhBnz12CfeLTMuDfbBtBJj
70yESNGCcy8N++Z6IFHrDVUATDXSEc5fX/STN+ifi17++X8tr+SrmBcWub43Fi8mg74Rflg7fTMg
tEoX0sOsHJ2nkD0ZAZjjpv3Xl39/z2yUOAcoZOHGkeZoXD6o/7q8gB/pVH4GKJv5DKkeLjZUTSct
7NJz/I7u9/5nfX+xdw+4JkxoshPSvksXkRfKAG1arjrjx+VKvX6TQLwVmfnNr/rJAsTWZfG1eBwQ
PxSXKFRb0QDw2M9oNEgfZVp1MCfhLVGNm/Z/RVtQ6EBHovV0Kdmxxvz7OM0cm2yq1zT6JoW+LxiJ
0NO6JzthJsDMymPUMhu/0AX/z8j6/1RYvkHx4bkfvT8JGzQf5WLsy5F5HxOJcq1R115lXYHtBElW
9PV788lCCxIO7wUrEM7E932E2MXApvqJrisC6Sh1hnkHCjvZ0E8p0RrR+f2frwcagUaCywfKxnx5
tf7rPUUoXlipzrm7Ea17j0y6f3YLi8yxolHec4uA7bujz0fSN4c7sLPmBbmp071492nQ70naZZE2
zC7bvxpcfd7kSOwRC3vOuhUoD7yg8U55J9HNTPMcLbZNDkzsfney/eRZ2w4Ib5N3i7/J+9Uw82G1
F0i695rjJYSul4jStrNeM7hboKdij8ReXW2/fuDfLQzv1iW1IJwEPBPsk4x4XITpK8LuGW9qO9mI
aAisb16o93vLZW1gF+UYRrWJ0ev9004WxAN+jRVz5jxd9OMOku03dd37e6KIvfCLWAPAOtDZfPcS
pU3V15ix7D1jbp1Yc+jPhVkM1+QLO4zpnRczH9Xu6+f4yfJD8xiA7MUtx2b97pplOw0jI11rX3sE
QK5yq0r/kGNf18zWLel/8xQ/eVW42uVoCZr54/oTtwwGB8XVEhgFqwmW3+00k4MTt2VHNEmr/++f
JW03LGFUkHwo7ytzIgUtwHqDtQ+WXjs7Wd0wRjWta6AV6U1jtf6fr5/mZ7/gZbOyL3xOh0f67zLg
+gzyWhSs+wQG767p3fhqWObyIZgMGaUzFpM00ev11xd9/2pezj7UcHCfgBHDWH130So2iR2UrK26
1ICwICgmuEwCGPj99XVYrN/vkP85ZjmUHgZl5QVD9+/9IZ3xc4nN7vKpN2gdJzWFanSyG93uarTM
CXPIFsWDidw61JST3+N+yyJ8jG00ForcTWlMV7ZBcyjQY31DXlkObmEkCsLRuj2yIrLWPQNhB/r+
a/5+cjspl5hKTYMD4LdPbsfprWYNCi2d+SBPRr2A/bzLNawlq7mcm5XAN7/zCySenI5wMfdZvR8p
nCI+OKLfjcIIcWEi3kpFdleXRRDOSNHfcFXJm8VE1+oLgp1o7SSRqPIbr8DxgwiE9lVnhIYPTQEQ
VfaKLD6/96vxpZFk0TNda3AGN8+VTnCHw/ThVJszd9R3JLRMs3cjoB79wLFwxH2CEW/yN37aIU6s
G4aGtJUqU8Shqzd1aAOU3eeByXScKDnNSX4upauv/bjLToxvtfNQEUqbIWk44Jj2Q2nYOem99fzi
2uAJYLDlkbTl/OZ4ub+++NxWc4Wmv048sV/SbNkPcWw/D7a2XM2Tca95gL0bo/yJyeFVWCoOa1E7
5CDqJ5EvyUuMSXAt46ndZTU/a7DE3VtZVepKFEH6AG+HoE8R//FEXT33A/qdtrW8UHraTPiiGbdn
w8r6MJbF/Ccv9fwxie0lMjL9sWWXPkw9ygTJ7PtU+uTzLUH+dCGLo6fIMOoRNKm3YdznKmqGKtlk
WtJtApmJJ1GoP0tjksHj62eDdWzNm/nTQp2OQGBsNwqay1HrGrHvBt/7ZaAzOlpu/tqCy44Mg4Et
R6IzquMsnPMxRuRon1GdtBQnSY1WSctuZh91n0dJLZ35vu+7Yj9MZM6h5IlaN1HXntMzai7amwkT
cASZVerQdmmtoMX6jQfkIfY9lKYzuliRlqj1Ey3beLBwr9iEbzntFX8hWho7f3DKJ6Td+VWt6eQb
jEs535ZuUL1l5O8R8VjBW9KanVVX7aomDnKIE+OcxypGjuzbx5KYSmyChcVnhNcSRzXaXttQO34z
kzTI/BE5YPkXrffNgOL1reZke6yNLt8pZFAarscp3Q/DiH4APle5sxl/rwY3oJMSW9UKlXz701JI
tVN2yDCwcXrI5BfvcXXUXOCeqynuCJ/UG1TqCL4Ti0lKoJuvhRbct3FsXRHy9pKjL78ppDPeN01Z
rIXV/aqTgTZUHLxMntMCgIn9+5LvaIXHCjeFqrEb+hYihVgVb8wQMePo/Ece5NU6M/mAk6oDRAc0
PqRV2BCgN3UI2TDaokxHRuo1Tji2qf7Sd4bYwWtOwtr0f8dYwkgi5xc+kHFX32a5MZ30aSaMDBMA
vgqpUH6VkCE9G8FXmnDiaRASh54h7KhPvZ1WACZZ4VzLTswdHsxFymj0+p8m54arMbEzDE/MY9PO
FXeJPd2BtmOqBDToKvCL5mEuh5tR6dDuArJZSzt7LrNgXkFMmqKS3O+NGJq/SJ60VVe1e+HZL4bZ
PHeGRKHHHPiBhIwJOoiYbvpJ99eMGio8hLl+NdbeDp1lEWpFHRCrppFrO/IOXOPzCc7BknSHpjTG
U+EqhOXAq9tIxEXK++aT25cTFyeqKj0iefQ2MjH+xMkw8wRte4VWr4oaZIV3uTMEx7y36PTbnZbs
MpHEmy7x//io1Pi1kzxS/pg9urH/1GSUETq2jNCZdYmeJvVIJZzdn0pv2h96jkyyw/R4Xly7jqbY
GPGi5Igvp5ISrmmLDAtX7xVkm7p2xGFFPCoh5akY9PyYI9NrDoEjDtI0tY2K9ZL+Yk1c3ERwAag5
0CvQyYaomBrvkA9LcatKgeTX0ZY73ONWsqLbVa+aIJ0JgvQqv2BqoQ1/JTrCBsBMTxwekah95CQD
8gg7nkID0HbYT63hrgpZUSzlSMwvIy4irhcfMXWq5yhrO82tEbmyLLlaQhQw8J0wLaZ6jejMv0Vr
QlLu0jQEbCBO1dCJHook73dMKOdwYQeI/HJWR8tSCJAthJQmE9eVqbMpLVn8t7GD4X4YM1x0NM3Y
NhxSqBkn/ZCaiVo6w3jTuK33JlsbtZaT2QxRM0KNzIlNTdUyJx9UMI0ZytgnDJk/dWhk+cCZSAs9
zZ6fLL1PrygfnEs2/eQ/xk1ZtivNTao/1SxFurIFVALuVx4WClLJnzoZx7rDp+OYLUrrNnOtH0ve
JWFnJfGpToX5lM3a+NeB4hORMWSfS1ub155Viiu8HNUqC0qAO7M7Pc5xsvzqkCptqnpgAehdZT5S
N5n3XucY1younzAR75NC025ru/JeW46S0ZQPZiQkwzUdIQbZUrp2U2JX4qeo3NXS1797vBg3SEqD
X9OSq41ZEdPuagHa7Un8qcdcIp6WuLw1fapenIUyKisqYp9VwR8/aIgJ48IJ9u1sjk9FkrrrLJ6y
yOpcLKFg2FM1PauiJEee4dDKzvQ/GOmdnSTFg76QYI5h+8dmZlxJmpl2Z8dKbgkhPHRYkBFet+ba
apRx03HAilqqvUiTQ7oRaknw6PGLLlP2is7KiJyewFNm7yevSH44rWNussa6q3NCZimhuzXG0R/z
5KnIwthzESAMUUzu1qo3SXBtB95XFy/nretlAbpPXq4uvWBtquSqVI7zdMlOWmXCG8FAknpntbq/
taoSbWDdTxs3dehZsr/5fY6HbVQDXoomP6W299LkU7HWR8JNTIIwtl2aWruW8HfkR2rwz6MvJjxT
GqmmWmuvwRS1Wwy/OjFrbJ0FSbBh5w5xlNnOyBY3p7emNmHYWLqa6OzaOwklXgKVeSsoz1C4pXsH
kfOkZ+lNko4jFYIiaWEaflgjDrjSmy4EJNWFJhmDpKILbO3Sf509gm8nzWi3DmmrLPXWEmn0vMOi
zdCVaQlz6zyH8WlwHxpB7k7LJEHTizs/z3+oRJwsNWRrmSGRHrvBxKXittf4hOO9mZs3ZWebpJtr
v7Bz7cq5MHcYB84qdfBcWsUWoFd7SzaMtXa1kT+ANssqv7y0joPJmYiCUMauIEs439NTZOUa9Puk
y6Gdt33/QN9k3DLav6eVghuf7nI4O35/1anK2qInT+9HJ7Yjf8IpNJvlobW7LgqIIFh3g2H8HTsY
XGM5vjEXLlesXvpeb2h1JxDvVi5rf9i2XJMdEe1vZ742JQwEdzQu4S0u/TbaSfu8Li8F9NCuvRGO
fzj2mr5LWxaPXoLbVewW5pC/ok7peescsqd1XN3kVpMXPbrZQ99rTN5HA6GKWRKRSuIpQYJDvvLd
9G8zUc4oNd+0sQEOdoZvNvJ/vZj0myt2gJwGVWVhBkc4GvqYes8cI9iEyireADukQOkJQx7dKlR2
1uI0Ir1IDsubo4AUqkTfOEqoxxJ2111TdPKg9IHIGWTwd5pFZMyMtBTtsJ4mIUlu3SpwarLgWzVt
CFSEcmiLGBKryb8D2i7YFEVb7YLcLl7Yw81tb7bjz9wbk8i9BHpA3OgRLVfiPAzOhhsjRJ2E4qhF
1M8/7O58aOGPnAR/SSomghFsH9myf7SBpNzoAwm10qjsVc02EWXFwCgCW5FFlsGxTf1uj8me7jb2
l1srZu/vUHLfNVmXrVUK7DJbEogJ7aWOUlhOjKGPdL8i+H5pg63Ttc+mjpNE67Nxz2H1p+Vgq3cE
N6rGDBH0PHhrHi+Ef19tHdEn14DVOfh0JpHURlPsCMyEwiCcaTcJ6rfGz9s1XR4OY8RYI5984u02
EVSIZod0/EcuUwKzcW6H9hy89m3e7UW/4MKpqvlvXmvjvWMVw6acWrF3zbY40zigDdn47S9N9PkY
LqxJf1w74V+hKOMM4i64sr1fhRsb227p7jPOSlGCfTpsZ2uOkraeVoMnkHIQHYt7zbpaUJKv9KGk
HhzS4bkShnbjzTHkE49de1zSdMV7bz6Uim0VebV8GRdG0VZcgxCIcw1/ZkJPjaxqJJc8qb5qN7ov
mzthl+pq7uZlZfg1p+KEyq4wdYT9ubsP8tK99h2vjupxkvjqmnhPjZq/Si2vjp4Qv9noCf0Gnfla
1DXRzK4PLE/zh+MsZ/88O3V8jVJU7oBhTfx+S2NQElrBum4pX3QJ8wy64i/DGpwwXbTltmR3wClX
eyuC1MG4mAtGp3Z57AYB1SmR2DMWb+Wb9hBKHxFm4hYoZINURL0k7t0btAFzs57w5tR7p51jrBi+
QcJO6oVuLfz9nGeUMeg9TloH2Q11Ar4VfBrl6BtbM5FDCFudsn1M00NNyHTIRwePpsU9snjWsNJq
xNUC6+AZBaV3gLZwUuQirxqMDbu0yfSoWXhvGqgzYE/4t9QsnDDXMvr/2U0ZgPZOydYOW2nPa73t
SeptTW3tAsnYCI5rkeyWZz7kJxZE54DxkE/caPXISK0/1qRjWzaOqucNdyrWqDyYy8tfmEtP02+2
LCcadFyGjYDolATtwSVN6rWeykfbwCBlt+bffMEqqrkkehc1aRD4xf5qY/u7iCFVNtjnj84l0GZy
EI4vbfUj6ebDMIlb8h8vyVrw/nh936hcYY2U3bSWthhenVT3N2bCoYkUWrC2cvCvarZqCNfBz9jw
mUEMRXrAI/DQaDLZylKdvDQ10Q8Z5D7nRRFii2h3iWamNyARzNDQM+1IW/yUzqlxjOVCClXukZfd
xG+m6vDAixh2nMsuSbG7PAdl0q2QM5OhVdTLdTtaTlh5rBKzT/0U1+k9STakxGsMeSGxPXNK+9VV
yXU+DyianQ6IY5UY9qEpBhHiA6jC3uEcOXrN72HwfkzdeMba50UkDTdhOjou88/yL5UvQWM9a1wz
iolCYS7tFXR8sVVGPXM702th+DeT8Le5UTVkiJu/fFlVa8s0fzZGdZ3jJQK7p4oQZflPgI0iMo1h
fNXi4hbQPtTQER4nkaNN6ErtQFLW9KAM93mx1W3bj1fOADE50OsqMpG1/JC0ePF8t8Ci3Nlap6OV
RWq5DJyqud50HSPFrtPupxz/rDkjSZkYAt7jRzQ5KHi4F0p760M1OSk5YWCli7ET8P2OADtw849E
tEucaPSF2GLHUjjEm+UkneXVE7PbZs2za44cIeNVYBo+59++FyvOiXdYrH1e+24HrcEIZ+R/kFp5
14eBrQCxdpizA4RVViXrZhoWTGFGeo1PgH191m+wAx2dtMojI0Z03nTDtHaypIQIkFZRbVMuV00g
NtM8UdJxpqXFUh5ZYJ5TTIDwSCnK6rKpN73T34EXIcbHHF5aW7sUx2U/PyTVtO6UlezcEldkAuW9
YjdcJdNywa80IEuQb6owseZnWCVv2GmegpYaiAVq2OENE1vTy/ZLUCwbpafYc3LIncrtxihI/XJT
SfdVmgUNKkqltQiANNEJSB/jfrb+xCj4Vk0mBULzYKc1EGmmfvrN7Pa2jZcbH/XHHWf1MMNbvFGd
Kl4Mo5drUjqmEL9mTXtKaxh5KcHBSZs3jSKjvS3dX9KU96beWRtOW/PeTs2CYK7hV9b5dihVUB4c
EhaOGpUhvotL90w1eqQcY+MMHOlrL9lnRTLuLI4dW3tWf7TMnjZe0g27yurZPouufFXKLbAB6czI
baMP2354uhyET30djJDY9OnIpvxycemGmEQuhzH/tpwzOkCyHm6CxvVWZcYp164YbpFdXa+6OLW3
upl0W6zDfDTKvgJwQMUxx3/czORUq3ngz/GC4tNulkMjsQSQzfIroOOzI08PX0HTzRBVOHRziMOT
YYEeABWcREXuXVd5dUBWr61y3rOV22h2CKjFWgk/MNYqM+JNSqz63qs6dNhpH6qhPOtKy6N5CHrc
htazfqEyFGYF1WNwUY1o9S6fjGbVpAOmOn0+TADL8EDbWaQH4rkyagHBKB5CmrN0MftSP2TL1Kx0
qx+iwM7HqMUkvxf2QBcrNR4vLs+tOereOcZhyf8tQPAZB/469ZxqK33TOPVub99PdvCieQnMCQew
TCqDdsWLwbs/jvnVKDO1roaLJpgUO0rtAqu9rdynaW7cm5HmBJkWc3n2FBUSJ42Y+WJ2W1jVo2tg
ofH0HgdXeUwd5DF+L69pUHrRAPqL1vT4FwGwgnrTQskgdmftNn2BwxjAh1qAp6R20d0LmDdRnAnY
FS0sE1SNzW1e4ji0yChe16YNgiszVGjXpYimpv4pKuXt4BGJVY8kfUSET4ESZMQ7cvwxN5jDxW1R
MCkLSRTQ+RbVbzXXNM+wi8ozCQBy5UyjdYiF20UD8w1OUDkIBdPJImMhzgZA2rgyczmGksfPsTp3
doadFCtmivc5hvl7P43nM0woKkudzuggsrU5A5Agb7vdVrCyQkAUNcHr9rziC0rDlL/fGjUM7C0v
BsLUGazDPh2I0BbJstUSc3z1lz5exxiTTm4PIGixq2wHLOpiu3PVDoRV8LOY/fp2LIR9cuhq8dTi
+yXpr/kf0uPAjhvZxXjboyw8NOb0Vur9WzXNy0ZzJJXPBC9HV415VfZEOTDDzDd63WnhBfbLEK7L
36ZkYlHrG8YSLWbZ0JLKAO6SDBcNZIyV3CzvURXfAkEfgHawAGGqS7Ygpmzu33/OgpwNhEhs/rp2
TpMyIxjYx5A07l2O1DCZzWTjMbE56JXNbXrBE29vcwf0JlhDua0fGMh5bHABieC8Z9D6OjkN917p
3Ka+/yaq/s7w+PZjBhs3njF452qsX1zdj3cMbP0r2dTVVvTzcqJM1u+adJrpSBC4AQb1MFgYvwA3
/uyt+C2uhHldxoN1n+sdPUzdW9q93afppqnzY6f3BkLBzLudUVRvAtWNq6xX1WpSS3XMRRvTD6zE
HksYVn/DLKI2sDi6JpOx4jSE7dahmTpNgL+mUrxo+FUP9SD15yS70FQavLKVBhmxNpz+qAhsWLdJ
d6E4lubeUfUzWxi+4aHtIqucLWYksdyprkHUjQdl71fLvKYnR5HHaCQ3uiGsONiv9ZJNGOkenIPY
TCMGA/yEmXEu43zejS1CksC1OC3lbhuZ2cw5T40Y+sltv9XGHPaskuO+NtW4+z/Ozqs3bqRZw7+I
AHO4nTwjyYqWZd8QtmU3c86//jzUufg0HGII78ViF+vF9nSzu7q66g11qrU7mxr9RpS19uIE1N4w
JidDLsIfEW2pXatA0QoGKMQeMhcvSR/8FBIgbJz3gh3kMIpDgfdoN0O5zkrm3aXeDrq8cyd1qVjb
hWuuYqwC98IktaDmAfwk67hRJE/b8Uo3Nm2MjuXo7/ojtPs7tU/y8anKY9ymANk0BZTrFqdXNYKG
CLE2QG5cfmAV/I3bW9a6E9m9EvZ3CRD57UBba8OBfO7znkdFjrRfblVHrYrI3erG2jhB76whlUQr
xYr++or/Q2nwYk2cIlunGR0vqsnvkDSMFaiH+A6jtmBNsRJWZZXKZCStWMWNl+9NlPgOKCChl0R0
WCNhRmVGK51VrZv6vvU1sZed4psk1892RCar65FGe11OEPnhmVKCLqQ0bP2O7OpnGlb+l04z6zUV
S8If2QVvvLKCTtjcoX/DK7WkyKNXzzE80U2llO4XFl5Zyy2FC9w0tRtUnJS1WmfihGYBy5CWFqej
bPZDE5ITUSB8DnvpJvTj743w/zg5N7Ypv/RDHfGITd6CPguQKHapy9cFhulOsTWkSuwq3Q5XQUwb
xumsNzf2aALhavsYKUX+oNrJW6tQXczU6qUs3WpvWx47tFT+thTRV43CwxtcgfnDSuJTyn6BLMub
FFRgM8KSjV9emonvwvTlXW9hbkD7UsOf2nM3dloOa8kVx4VW7whHPmcYYYQ9yueCah1tRiaNXjJk
w/ep2h99y6LuBAJMxQNsEBjxNmg3RZsMTdB85dotinN5FlvQ0tE4hMUsIzlXYsfYbNJW1xdg1NP+
ukbbiC73aEkEgAlE2Hn/uUgG0cKWJMzE3rYssSWW4vw7HPGMl6r+4vZptoCPmCIWPkYE+g+8HP03
xj4fUdUjPJR5nxy1pNzLir916Y7zsYZbUcUv11d9/PWfF/1jLIirULrRoQYYfD6WpMQCHn9HHUSr
UqjKUq7+TvWoo9aT2E8JHPxN64So1KDK9BjALl346uP/fzq+AwZFIy/iV1yApoREY9CzwmNMFqFs
tAA5CKP0RHSbIY3grLkGG/veB2eNiGrQJyRi1xfgg0A5+QUaYFFwTYoBSmzKAsgU5Ozy2g+PUm4Q
7GyM2lJwhWiIrsBUoVdCAZSCAnIAJX160SCYQ3QvKq6iwhs15G5qWSYd7lA98SgiDtG3urLQUGAa
ZvAyDErwBDexjdDB0Xp7Y8uYApDbevFdT57erxpDKzwaQQYvLdoTibmA1fgALE5naEIE0EH5QNw0
J9DRIKn8MAJKjS5obD5GqcIFnLvd1qHzSuNa/Zk1UbgukePcFBYaha5A3MtIB9DzuYGGTyUoc3lF
TAncVdeNUlv/yMBjE2owx8bVRw8WTs35JswCo8ZlgE8gBjMdMzREBsY2nST2CG5a365/8ZnjBSBx
hCICS7RlfULBK/w0bkMACzS4DWePRk+obxtaac26jMJQOqly6SwALmd2uQZ3F46JCc2E7XE+QZLm
2I4Q7zkaTV0c414V6kbvfDm681Lk/nZDJ+ziMIIvG/qL9RJ9bQwY0w3AlDGJonSmq1O0jiYiGwKl
Fh8Dm4BJXw5aKR1OkAorhVrCEoFoJmJqvNRUDbw5TNHpbHNflfLM4nMGRQtvFc5Qajf0TSRKWW3N
69VZgJjODogtAW8+BNHBBp8vLzKptNxhgh2JphBdIqAEauyfrJh6YeCIL35mLYStuT2EKQ+Q7A+J
cWMyYqO2gy2ZSnCsiwRUB7q6Zo2IJuLAvzut/0ep/vF4fB5s/DGfgJ4tsshS5yIxQYP7QaAhBKIJ
uUcr/dJ0zd5EumFhu07RXeOA3AUWNwJgELwJzgfM/CAY0joJsddtzFtPM/J9m5ZNsBB657YlSwiK
E9KtAVvgfJhI1ioTvEZwFK6aHgKLxndSW86qkyOxu37m54fiimN/aGSokyWMzQr0TRiFxw53m43p
UGuDI4hJt0N76PpQH6szPW2AwHSYZawiRIjzaalm1iDiE4RHQHmPpfQhVbOtzKDcxIGMCEJ0HLpi
PyaecqPeYu60t8HKLPyKuQ36+UdMPmFDhYMEjjOoBYV2iFSt2Flj90YPO9y4U7dZWOC5CAdBVoaR
CTDwwtHP5doyKsECI62zbtryzW7Fs4LPr0BIqCm6fe5b++sLPZO6aNZo7osnLSLZU7fKNBSu6HLw
ZWWWtYhlus6upA30kqljddXwB/q+3h/XVJ8TbuolAvLsAhNy4AsR4oypxbCsuHIVNkZwdJOSJkPo
n7oPJVktv7NY8etTnR8M2wfyFAcfyMlJ0fXCz5AyDmmHtt6uFEO0Ql2v3fSqlVFE85yF8HbBdx4j
AD0ZAJfYG+BrMRmwUxIfCxofVZvUUIwD/kdjO6WtzOQpQAZUW4H9lDvqeuBBvsIRQZHIKNSm4VHW
G18sC+lcmtl+/yC48MU+9vLmD7gf1LJi4M7oBVCjR3xU4mkeUCOO/z2hGPMd0lluee67SXiuLXBT
Rm8HmC/2MJGNKDgM5c8yQdLp+oeZ2YNnA40f7lNoBnWD/QH2lUeLpxfNE/XBqDODcqnyxXWGexEN
G00HJA/W4PrA4weYBhkiM+xDy9KsC1N0mI5mm7kgDXUjveEDkqxS4VSd/Hdlk8fLSPBcH/DCCXHc
Eo5NWwDSmqJcsNa0YUDatgyCo1rlcI0EPEf6r1EGgw1wXeDc+cpgd9TukK7fmnmO8JAkhf1PxGgl
mVYzHjuAc7xRdUrOJf0kl6309/pvnLm3xhPCvuUpYSIydf41UnTPzRB20JGM+mspqSXdmNheWPmZ
q0SXdfh7+sg9wEjofJAOLnYDfSk8lomljpqSavscoCldHEM3rvSFu3/m5PMAJGkz+dDcKZMpZU6O
1LxNsiqhYQeQ4ARSOVyHmv5UZd2Ssdbs1Djz48U/siDH9f20m2kClniqs36BhQ6R3oB7dj2TkvDQ
LcjazH6pD3g8RCsS/0l8SYNYczKFkXSh/gCx9CgcSjj/vhsgxtgaJwSu0zRo0pkIcBSIyfNVvbgr
gyT6GplYGl4fRRu/wOQkkiGN/AJuA6xgxhDxadFChHeMKuq5+UqIaqOimfueZ2BaQZo79Q/JtoWz
hiIcYIzQuO4hUrqs2Jgxms47w62pmcmjaTuCv1mkb3kb9tlzM/BGWXl9bg3rwva9WzmHVb6Lm5TT
puG+6dy7ZVEcjIE8+wCxQB79rSssRawGjZoVwhnpn3wQ/r1ZOf37IDvdH83En3AlXAuk/vUlmAuC
mkEUItmBHTTdNn2V9l4ZUyFJFZ3qtRdvwBAfQlX9adfxBjevU5ioj1pdLWyimZyDHIunIzFJ59RP
lBg82nOVEhLlpZEEgL4YRGg93We+9j3w/WbVltFJ8ZOFu3hu6+oUqhwQm9gLOZMT2SK4k7MPxNEr
5Rek016NNOsWVnTuIJLQjDuXJyMqJ+d7KvMs0sqK40HDEEWrwf6t5r68cpVqIarPfTq8VwhkFJt4
mE6WEBNfI4qRfD6yb7YJYWaojF9W1f3QyDhGoCqg7L57rgK7WEj+Zy4wEAwOzBzYyVwrkwS1NqoE
RTyFogS9T7kcTghabrpcei/rEkIFApD/YU0RQSE9/VDemZ7TiqqaZqWsady575xXepcx5qp2Wm2u
H4cLeQBuSoIaJwImMhtkyngE+tYPTSqFxwrxctMEG1jGO7lwDpUmvUWKeKFFuKs8G8bc0uNjdnOO
VF0KG4w+vS4AUOhtk6BKjvIwtx+I4DWaTenx+gzntqc+8jlBZcMKtseD+Snk1aVcVIbcIyctFOeh
6iMPNLLUdXcI9+nDwkaZuwFHu0esh02V3GOc8qfBKP9htOJWDDbQqIPR7e5MyCgrw2vMG5KSJYWO
uY1pjJULnVogWfBkPAMYoNQrmTimxigKyVMnNVYJRgLgoR1IRK3kVo8xhkL5/vqqzn07zAiRPECJ
yianO59oiWiyarSjSLeWpjdADpMtkLdwe32UuW/3v1FQyzgfpQnakkSdUYwORJDt+98Z99UlY1/4
brMDUY2REeUwcPXTzgcqYCj4OC9Ih653Xj0bveDajLrbZPh+fUKzy/ZpnMn3AoOip5aN9QBFC3tv
dkFzBHPuLkSPuUAJWxoEvWkj6alOIrKodKtzpV46YMkLPL7tzWelRYlcrg0o+HSodrmHWHJOrXvn
UwJ8vz7JuUOA2d9Iv7Wock0X0+zhBnkj0zST61Mf40yBkwM3UG2tAcj8h9eT5dDqoP8AlXn6sHaI
wCFprnRAS7OjTigjSY3080aXnGphN87Ni4TB5gagMk3B8HyTyODyKuSNxbHV4tvMzf8khXJwiuiQ
Z8rP60s4d64hgsuj7gYrOZ2VXTsFnmCmdMBLw1p1VTzC5+X4TlWk4mXMMnaq3S2lRnObE+kbuLU2
jxJsDs7nFwQRzHf4cwcAWDk45s7axKHQF27x2VVE+AL2uckuUSd3qYzspFH2hTiKvkR1Pmq+D4VH
ExhVdbXJ/73YOtZ5yKsppdGjmgzmOnj5VLSN4LglW9AS/sos1Bcn1m/zjrOgpVqycPZmL9TPQ46h
5tMVIHu5pAiTIdEdVneeADyqZgxchXW+g83PKzj00VHWsm/I0uKQFuf6gibFXDSjRjkyUMmWQNCe
/wRRAJoZDMM7aqDUQZNo7tqoyxMC20uWpR/1wcmDgo1C5cSG982Qk9tVrQzKKSZDUWVWdxi92I9d
PuoVu52b7luezY996MqovwZmBcBRkykH2fhQ/TJ6p35DA7p8qBBDobgPaAQzSKNwHloLkBZcrsBG
x9kttRqpWLl6V82C/86v0FDlce+/6l2rrzO7NeBHqMNLEBXVyQ2G9kcQAjzShS29lKHzKFrD/Ip4
erArzbgfPdloYrByCLkqdo0lR2wVX3DIK3/kkBB/J3XkHWW1CW4kpyhMHMBED+TKVYdiXeXgHZAC
9zp1pSA38u6iiwwN1VS8o1JJMo4tkpveSprX3JeYzMGhYqrvphDpHfJWTQFJ1m9+6PCXgGcF1D23
ldZ4P/2h1P6CKMAIxraqFqugXDd/FKCi4Z5k4fCYedhObkSrexVvsqbyd7Jrk7NFcb/wYpg5njwU
0Erl8qDVOXX6beTSBa5teceiHZX7fcO9A79a7DxAHjTXpWzhvEzH08d2Js9RbazVjObo53vVcnq3
bLCIpX8c83Et+QBq7Iaej7wyanvJrnoaV8fRDJnGIu+hcdNOQrgduxZKzMNwbMJIeRBg9FtQJj7M
sJ1cwzJCy35J2Wx2SBJrEmz0fkh1zyfYgU/O8VWSaYi0jgk+PoxuAPKk3YPpl7l51IcWa5tYL9S3
63fI3MoaQBSwxzZlbsbJ0Wx1peol1IdIrzN4ozoWL9E9OEGUxnGVuD7WNOKM62oCGwUAQN7Bxzyf
JGR3sGaITR+VAriy2+KwoZewT4RY0pkYf/XngMNIWItw47M/HZ5kky8IXMyJbDvqjqFsuo+eAblg
mzmi/6ZSEWz3SQ+oUytdSVqr+chFuj7PmTWlREtdG3VNVnbamgnNJrCjOu4AArk3IrSfk9g9Yn14
U9extpCTTq/jcaZIM+ANrJtUn6ZaCZ1LIQTYb4c2VQvft2vR9SbD9yAb/odJjSUhS6FOeCGCZQC5
LQNO3VHFTi5aGQl9STuorBs1KRtYhPlCcjO7iJR5kUJBM+SiCJXJPtanXdIdgZth7hDnXwvI3QCm
LByivXohBZhdxv+NZk3On+chvZYYLCOwht9254pdWrdLOmIz+x8hUbQACWUjNGOy/1W4Ug3MfL6V
U/TFrSrk9pmSfljtBkK7t3DaPnrE00Og0YgcG4QIbJmTOWm56gBuB99CxTP8Cm7SqmGoRIO3yfXe
BjFmdobYuGrdJvD3fPNn3+Nyhd9lD/5Wi3PzrgAe/WjVhvQYmEP9VZE/0Gz2q5XCzNCk8E+UDdCF
IA6qVfsFD0crXzsmMuJrAxdOfECTtvgW4Mv0vRmS7nmQ2vRvlGsl3t2oZnrcmiqgvVjJ8gKrgjz9
00GVKrCSClP1H99U4zlB1py4ThCihDp+m08JVwuLqxdcnsfI8uuvQRyl0po3OtpC14/Jh2b2dNUR
lCYbR6VpFDM6HwiNDRO8czQcddeVQyw2KwNHNt0vtq4EuQ4rgK7ON3QdQnmHYXFd74HSphYObnZV
UHGP9QbKIIpEyYbOU15sGwgx7co1e+ekJZFyrF2nhs1fxcFaGRrvCWnsBlC6NuQvUorw1trKJLDa
NIet30lWy/HBUTwqqDEmHHsJyOtX0bHuK3RpUn2Ht1ZaPiPM6t70veb+a4nqY9nR4qHHR4pNXe58
NTQZ8l2KLMAxc9FQ3/WNAimdBcCAoG5jUKbXV/8CGMR4nOIxpaUpTmVlsueTCq8XwKPDsYSL08vQ
SlXUMMIWloW1xapFwb4zelTdu7oqD2FR7sE13QXYiooYyKaz1EybCyuUlUblHGDCiPueT78OrCBB
XZdd51Qgvus8xQZYVwAv769PfC5a0rElsIypC8Dk84FszE5c/Ac7FL8tH28BnharJOgCcReGcW3s
JVkq5IWtPpOzUJZjkekY836Yftuy6gvLL8v+CBEGc168PjRzrFrrZKJJ761pKy3cQXPLCSqPG+ij
nzMteCa+V+VQSZhlXAJ3lsoaNxbOxfW1/MheJ0d4rBKA4yBiONR6zhdTsUqXrLJSjjnUWrkaVq5w
t4bT3ZX8vZEQrVBe5OhAVt3USDvwLyBhrQIp2hTy3hfPQfKlGyRcrWBQ+t8Gqzz51l8HKw87ezNz
1MOUY1k/KLgHX//hM8sDHg59UTDpJAPT9hB+0QnBOFKPeBRZKDrY6UE49ZLG8EcuOl0e5PhRhKKk
qPIPk+VRTOxNXV8BeYKOUQTLNK+8VdTh+bmu+bNh3dhd9xW0Jf/CjdPoe5srlIdhxGPJOaTFFwzR
h/zgsSnVQylyEOMNYPmnpArzDu5siEqyHRijpAG9QR24tBe8INpcvvqqUwzrNihkSB5VDZGucOFz
wsMclFulltMbVZjum1lSMgaFaFa/0MFX/lpGBb26D9UnK2oL+RTkaAJt2sY2my9QWb3m5Ck+LAeU
/6kgOm2IgXwZ67D2qr6HlkoqkIQ7kD3SN6W14QlgkIVvEgxHuV2rZda9KQlsjEMp2U5ydCq92rOF
W2gMceZDNuvN9kGSDR9Jbx5N6TrVh+RXUdiFsc9gzLbbtO0rIqKrhyNeuc4osGcqLkNN5ucb3rlq
udYCT7sTgxz9DSrVBP4dZ+Fvx+mkdxDturECjVfDcdWM+M206J6tSuBO6qrONLgHDcZ4dN8ySDdt
70Y/oZ3KxcLuu0BYjLFXcwy61baNupszxqhPV2yoCclB1qhH3E278VBldhyYxQqmdJjlKfo6FsE+
4rVbI1UTulurvY8FBJjchK56L5KXUOSonpir0FgquCvjiZ1sWQh9oHlsZKPHdvr5T4tNco5SpGg2
6dV2rHnW+N0Ke0Tglu89+lCh0FYt7NQ6LN5xEoV+g7kUPNkE3LCsFQvX1MzPgdE1dvhYrrEtff5z
8oLGpdMhUecO6CzQV9FRz8ofgBy8XY8IMyHaIEKjts4zhHfX9FrAxMbL7RwBxxYGia2FanPj+hnw
Hie0BmNLui99LctwqeNwAa34uIdZaPDPJh2xaXFJRjVWc3Pu4Qw9HPSKOE5futA5WTkUzfxbB43W
wNQmcW913KbbQj3YJoI/gOGvL8B8QvDph0xWQGNQFak8fkipb6v8MDj+Nk0xIHfV43jkrdpGBknd
oeexQuEIFoC18ezktZG0tVX8kPolWBlih5ebEZAX2m/gH4zRCeT866d6HIK8zhEoHGRICoiYldUa
Ei6OpsBV2uqAlyO2eug3vQUj250ufHNyAmdUios7FMdR9+HWwm2zjiBegr2FKs8L8WtgtTmOrZq+
iXSKeNT3jO9tRfsHKht8mSgV0qZuRPQWMubvzKCz3MlWaZKnJ+l97kbiPki9clN2upxvRpdxvDM1
eBaG88vFUmpH5aI5glMJnuhJuPdal6S3ZMK+WLWNBWfVy+LR1a+leQbVwt+kthffa9rQ3WeSqh4s
uTfjXZ+ro0dZlW48tUrXJqfhNUmtYtOqCv6YTtpU66jJrJWOu/bWE2a5smUYR7bW8uwkF3nwcSF/
YI0UpDlcv8U50zH6o2HWMWiBOkY9s3Cc9g30f/GGbpJxB7a13Ko4/PF+BOJyQsQpXuNnnqzH5G0n
91n/WNm8lJJmCPY5Oljoy+lj5OqwxPXj6tZEXmGtdCx35cKXEL3Vv9o0ze+UAip1RJ8FZjrFoa1b
esVDLkzUnoYcd4oWH85tkRXKjwTkPWHaH50PFQqh99go4pYZxQHTCh2kWCSRrW0TG10At+6xyB17
73gYxAodu1dPE9h4hlqJdFDW92+5kkCbcpL6vjDLZkf9sv/a1aPgSWyBqwgSf412CVdLAL8H8Qfk
420zfwpwFd8VOZUPJ0nkXeA4yT4OvWAbG3H2JVbceGdpnX3A3hPjXrcwT66VSDdBFihfeL40GKpL
MLXdUvphjnXRKg0GvHpNbWf6CiZxkgEdboeBS/6T1Nvb1UVWvaY9Yh8ikB6SPMd0uKNi+ksdEDtd
KUkSUu9UGCeVM/Wo2f2fRJI1WO9AHXy6heraM/EvGKmMiAPgpBBTm8WVcx8mUQTHokEwTSXFRf4y
a/C4h2IafRtMWFL4D1PcLpoIxmjo/B3UQijbTq983Do7VG+sFGFZL63vQ9Ou8oXbcC7EA9ciQwKm
A2hvcuOoGkRHPOGxV0E6/ISlW7CrAOwgl1hur4e4uZHokBgAnJH64cl5Hk68UIWOyLPuaDbqX8+l
KZOaBgmNudAvmIvpgDScj26hDeli/CGf7ve8lVsvHQ1q1Dw2pJPnxR24xyx0Uf5hbbttX7pZ+wf7
bvskjFL5JhllCGoykVrvUYmkXnuNHbMKSJOcqqdyn2BvfH0t5kIrnSmA+gp1W/46/4nwdtnUkqwf
A870u66gWOR0oYHXbhE9YnG7UFSYW/pRqxhhf5b/oheWRV2UjeYBx1ZCcMCio7ktlVo55G69xGqa
HQp3MhkcBEiZaQ+/i7glasPUj7riprjRdpbsnyrkxH24m4PmPVxfyPFanCRMFN00aGt07Sm+TXI5
CTmIYWh07WjhuulQ+y6te3TdlGqfKL6o3mKFhs3GGiqpRZQosN6vDz/tTaP8SinTGJ8YKpDQ6VaD
kaSpTV2J02Bo+bZThf6lQ+cNYZFEfoxl5JgMHXB0Ogw5zhS6tgR4uXhJfYzPuB/9cZAv5/tITlyz
4gEgTr5ptz9611bXaV71C2ivi+wMKAZlAVLl0Q3vAgnZFp1bOUrqHushDPcUXsVtTE9uZdmugw6K
jDyO4RqP15f24sviAqGwpAxJu+Ei+6hpoBkDVoknnDyLAxzYZteFon/sxgeM1Gqj3HQPjxUo40JI
nFlUAFlsJ5u20SWscDQ81wMt905YPqcvgZRCWUZxOEn+NQgwQ9VwYM8A4QZKP035DAT03cD1ToFH
kc/PI3dfJwNMN1eLUCNql8hBF0eT8QBIQZwZ+VDQDs83C9J1ahRgnnyyeBC+Ugn3V1ihOfcQzJYe
MnNLCCwRUOJI4bxwCnSsJq07M/VPpO/yHlXX+onzubT7ZyZEUBtraCN51ZrWqRurgEDJm/6kal5x
qCIQmkUXxrcVkJiFPXGpv66Nex8kFIAJGLJTeFedV4OMrlhykiLaQXXuJvvKsN4SEVjfMlyvNsag
api5q2RRHpTuopOsjYsu9MKmmTmLRFWuULDnMqTCceU/XW5xKcpBKor4JI8MaAvT1XVmimaXVl6/
M0ynw1RctE/Xz+LcoMQ47g7YquCQ1fNB4dChF27lMbKBcriWyH9XQa83G89DmhmRp2DLOyveLAw6
Bq+z2M6Sj61bZE55flzAvcGYpqWkKcHJlTI52Nl5APUzR6/jrSkhR0mta7xjpWo/qagZWpuM9/iD
r8O8wfwVjTlUQjWUJrC37V+KoU2fo8g3/5SqLPKtL7XOl8CQbijxoo6pFCJ9w1SzG1DpiRzl1LV4
0VICd+Ueu/IMCdDCcgvU7kPbM3n9dOPrDJu5YuvFVaFSCzGMrw7OtfdY8oVfQ+yBcqBKKim+VTjh
b7NqI2knW0AIgAb4ONXarqo9qqj16uuS7Ss2eerb/tqM3cG6a1F2EH/jVLHfxaD277Hhhyejrtu/
IXp8b4OVdGIDvdV7CuW6px6E4RuGvGkXQYCoLGSMYdnnq6KUDIyIdbl9T7S8rzZWC42dyvZwG1CE
+xajumpvUK5uEQEr2ky8145CBT6xB6dHXiK0isfQw06XZ5zSuKg3hmhtqH0tLWzqmViPzBtoYtoQ
0DSn/PMWCQqXfmtysn0VBZYKJ9oc4TWzHNQ9muGrTEjB2ukWsqKZIMVoyJqPSSkYngmwTHXjULLV
hlGV2jl5fWTfhIluH65v49lRKEMSMpgelJXzs2P6Ou2UoUpOYgCeitF9ZiCByMVW/WuxBoqpSWQ3
8cLBmmJKHQyNvgmQO09OciLRlHF1ocDkl2pvF4Y0tBdO50zsdQiDwKTHhN6ZYrocuQs9LxTpKazV
gBpyidTLmscQUBeoRc6S6dbMKo7pHeV09G7GD3a+ilarxF1TavEp6yPprfGCqt9UdY247j9/LaCe
XMcatzJWUWMk/BReI8TZHUotMQ8DTz9goWQeBh/57eujXBAVyRuBQ1OUJvkHbzQ1EGmaQVEwPo9P
PspPGxW381dbzdwvBXhlc1XDDi8PaOM5w0FVSr9cociQ/sptw7vvypCySkC0XNg+F08SfhJefARc
Lhbgt5MVjoOBCqApR2Q9ZbrhAZSvKDj6a1umQyWX+ZI5zQW0bFyDcadqmMWAqzQmuaviV3osITly
0nCOW9EMa15kZLG2eM+Wv5xMR0SkNGAwqyCW1pWoBtxyYvPr9S8xt40//4hx33363uij+/bgmtFJ
pZByknRDO6QArOk2l8FCFj2XQvAo/WixUfa6qKbarpFX1BKIBKgGdusgS8sTvHfzlLWICnpukyAO
qqqU1ofQcL+rudMgvmV0hgOrrPNF+s+RaUwGeRSOveZLsGnatiHPXi84xblr4IpuebdaL4sf11f4
MraPo9BUHcH/NN/GJ9SnFUZzKCLk2f7JxbmgXDt9pr02g9m0a9eo6q2GWvrvPKWegyL80r1yGTVI
P2kwjd4coKGnp9ko4gKV98o/RXZDX6FvEB2i0lM08f76JGcH4gohbBA+LqKhkOzAFhpMVOrGurVS
VfS/h7o0xEJ4mltM9DqMkXOLDff0vVkiEw5PO/JPJDUUx6Fy0Q3Gz+0FcBkSHnn4JpG0oKmlpfXC
0JcnBW4F/tOazmsbctekGqx66FlqkRucGr2NERHyC+epEyrcS/TdQ3thtJnoQI2IW5PAwJOTdsj5
trEwGtAQiwxOPPD2CGdULXKmvNewGhaKuiu1VCrWZtHHBzW0xHPkIPi6HuLsn4EBvJjYwFgTjnVw
TFnPf0cRNQU+a4N3slrDPUkV+vomkLtdlUZLhvNzKwxrBSNN2j+gzyb5iER1AzBmP+qL29ZPnuHF
kx6U2hYRIGd7fb/OLi/INsTdRoejC1C9hg/Z4NW8cYVK82dT+KFxA5y9+qOTeHmj2CTKr3nfiXWl
2hj12C4KNGuupO739V8yd3KYLtch+8q6CA+2byYZJGvv1Eh9+z0PBAp6IcWS66NcXm5g63jU08wa
9+/0cqurUEWurSQIeVxs29Ss/gJ1L9ZZWzyrgUYL4Pp4M59S4bUNb5fbjbLJ+Oefgt4QaUbn9lS+
gqKLn9AFzfcAZuXbmJC+cG9/1E3Pn0m8AikhAJ6CSmZO2zSD1zWi9AlyVpaBZoAuYT01LrqSWFpa
FWDMtEWcPwbo94pwGcDhrtWaR3QtsuEV+wPeOW5vyr9iWaD0BkkliWBLGV61KqGo0H7IS8Wk1u5U
74oC9JdnTeYivFG2hYn6NPcnZfGSroOHGwB2NuTaJS3tJrvteUAkO+Ae2RHRP4wY2t7GH5ymABBk
6u+etBCFL6tx5BEsA2VOtjQ9wfNVLyNfaehvh2g0I39Z60h1hlHym1YaUvNDQWMZ68zDMHTkq026
ZNg4jc0ECoP1h6Y92mtd9G49L+9oewMerzzaeMJKenS9DHHoq17fgG6JN8jY5Xud99jCbps+zz9G
Hp8wxD+qSVO8amOWSu9JuAdIyOusnAj+mVnZqNM5ewCDv4xIixbO09KI41p82t88NOuyMxtGVNtw
reX2XyqUp0HLAnQju7991DxdP1AXydP/z5EJImtDtXc6xySq0L+3ZHGsekddV3XwUtb5Ha6dL1al
YrISbcqIxbW1TaDE28QzFiLm9ER/jI8UL+Q0HiLoQZzPOCALDaM+H2fci62dd9B+qXLtTHqL/+Vz
Oty23DqQ76YmtYaDDnWW1+IIc+W7LZDQtBI6hkqu7QZVPxWWp/6HyaEcMppVs4Zka+eTA7ZeSF0Y
COzbsb7yet05iBxUlF7T8L7+IaeReFxH2Hqg7MBxw8yZDOX0Eq0yCcKM6wT+g9Ca8qbszWJPQthu
kgKjiOvjze1UlajA/gN2DBvufGp6qYHKUaA5xYp2RJDydcjr70GDGBh6x+gpLhVZZ+cHT4VkEPoW
kzwfr5R0AagNGqjZJvEOWQJr5ZQ67W6g3dDS8z/Xp/eBEP8c/T/Wk7xMN6gIyqA0zsfzAhGjLAXJ
IyzV/lbNSwphiDKiLq+76IB49hO8zXBVeG26d9rAOOiuDp0kCDGRxiNpU5pCX7iRxk948ZOIgCPG
i1rElEJdNUWOmL3nQZLzzVWgeF9duRkWDsnsOn8aRJ3MW4pFj1gqgwgg5IBHKooq1Y1I6wdnWOoy
zW4iSkU8Y2iE8Ng+H6zUMfTA0sE7ooOISrfSPkSKvkecfwuC/saItefrX3VucgS58YBg90nR+Xw8
nFqUzu0cuMS9bab71DBxVfCFLsSuiPvhFBlD3y58tbk5akCPCDuUALQpSlLRkIbPwkg6FPS2100Q
f62C+lvryy9Qnh/srP4PH5DYhlAMAcGkEHc+x8ZGZ7wXjXRAvA8XNLvIyp1Ahu2564N9ITvZkkn1
XAQHKD1yOBkTZ7TzAQPNx4a7SKWDHnvaZujD4iA641U4lrsQc6Z5yHgmQXHxXAIHY/J8OR8pA4he
1qj1H0zXRMvQ601MEQPcsZzasJ9wjKhOlsiVTcFz4ncMm2YhKMxlIh+VOW5K5AWmtTmpdxOEUFla
gHVbJxEOuLEuCk7yoEl4ilTyJrSL/iFh3Y/XN+7sNW1w5pEVoEtxUaeTCscTvK+lg9O2xrPeiQYX
BoMGAZ6V+Zemr8WjQ7fkT67muC5pg+L+DNKehCzPwiz/D1sMAsjYf0LaEEL5+XcAiMERjX1o3Xb6
Jqn6XqniG1F7v0SdLEiVzn1y6pJUOUYgGcoR50MFAyxB9EcgKQv7PWm8aIUP+aFvtI3eJ7ej+LVI
FZzDLfffGcM8MwBug5qjCj/91rmmI3gCWvFYxUOOLYBqAbyiWh5Z4NWuf9y5qORws7GQgCqoFJ7P
sW+H1kZUXRzL1AbB6Ur2NjMKbJYKwOpFbiycormA9FFtcFAZo9gxHQ5D+cGLR0+sMld5aRRYwSGx
bpkCCjF4Z3Xp0TYey+m9RQmUahHQEYL9pMJhhr0n5xp5l065PD7GGTicXaeRsixkzzMDQS8zUWxB
wEy1pqotlan3njEMhNq48G9V2JqY2dXDwueaWb9Rx4QXCTcJNebxzz/l6JCghtLB5OLQiv5VtvEc
9f+Ps/PakRxXwvQTCZA3t0qlUZmu6qr2N0JbeS/KPf1+mgV2u5RCCn1uegYz5wyTFBkMRvwm+DKk
MTLZ1UXk0l5tauMIvBlvddrKbm7RKBawvNvoJSuqcwJOCtV2P1Lypxg2UVrrnyYxH2/vyqtSBtH2
zbjL7/prnki0yJBklpBT2rUnctCwdR16UWtI+NUbR4w9fJr47/RoQeF3p9vDL7twtWl4DJA0I2NL
OXst6qBVPRg+zM79SYw8NxUTy0oLwRgzb63/4YNqy+XM88dcELlvJ2rNdQvhuIj9Wk8k6NZ6ciCQ
BXdpPMdnbDiMI6Lr1U582dpF3GN0YRnXsteCI/LQzEWBBLA/mDhTxtLnuW1PiVqd2kjGuWMU59vr
ufk5qRazZYGlXZMaMJHUsSLiGa1KReuXstbSG6Dg0FBEPtCA11AEwSRDx8b6swAgDzSu2DN23oh0
JtAMJowIEKDcVXIpgxIzBwzioA1DUPQyXDE1cGBBVp1jTQ4wkcK2adi5rTZubdCZVOMWSSv6BKvw
01h0P4asi/y5DuWLgEHum6mDrUkDSzrLpKOVKPpL5eTx6+0l3wpHPCB4PVDoXLg5b/cVBPspC2A9
+FEeiOeMIqqP1lS682G3pmcrJGBLtYrK42oUEG9JiLhwQlxt72HHvExO+ZDJ6R80kn5JdXqf1frv
f5/Y30OuIsNcmw3W7RO6eY0xAJuGIfiuSHB+2onnGzEAEBgmPGSW/M2axavrcQzrbYowJnCUAyLz
D0rYz8dyP8ZujkRAh3wNHIP+2dtPlZZofC69Y1/u6+6bljbpHzOwfhc1zim3125rJDTBIUwRaLgU
V7dHZFMWtXDV87GtZu+H8mOoUOt3+mynLbax+5iMRfqyJBXIeb6dUgOupMECJfKnVlUe6G+AtajV
cidMb4SxN6Msv+KvS6JqqmJsUP72AezoB/SgMfjNq89qpj0XMjBwZTQvtxdwc17IWIMLpBbIi+Dt
iFYSma022LkvCbu6WFgv+VlrSjsihRufCSEhB7AlXfgFi/h2FBXj8iQq9NwfqCVheBcI+QVtWwus
fMia72x0qjT891bXHXJ3yqIfuOz39VYHuxCn5cSs9FCeHmNTGr5quhiPkPDhQk1D6bZt96x1E3Sg
yFxsxmheDqXzHA3Ng6QjUIefZeXlQIjObay9KnMkP8Q0HfGiEOduTLFNDJXkiT4axjj9eFr+fyIt
7qqk4REl6i+NgRkx0nPfEUB5Bx6bO3B8bHT1LmmDVzTrzE+thQdxgY3X4PZYerhx1U+nWe/nU2hU
YHVkrVn4M9oBE0XJq6NYfiwwUHeVsuQHL+Yo+Fr59CXggvFCOcFGwku6lBeH1OBD2EZ4oYjqjk2a
uqpe9+dQC78lwagcuqCnV79Y6qnW8LXs+z+R7TyXRqhTTG+U+0JXvdpy3sm0uUVpfwCCIrtVM5nH
LpuxUq6THyijZx/NJjG9EFUHwO/Gg2omisudhHV9hyEv3MXClWsEP0Rx7rXwU1Pal5qqrxuq+HCI
avzdBPgyqoBA7BIeU2lJX0acXaCHOe+LeMIgrPls4+6E8+1LKTvHeJCOmuhjejAY0nTyJ1SRi6Na
i8oNF0c0VG6e59l6GJ3phxybD4nUYmdkfK9657HswUWmFXaMZmib7wucW07TbPcwp63ujlhJUTEw
HmEoPMZD+nPqWbQY1IMbxUoO9dOqDtncyxdzzgsPR6XuKRpoe6tNAOVg9sWgfUD+CRgC1lmHOGqh
/w7wnkwj/pQOy5cosecqhx+BEE8SfgE+SiXPM467d/gICCgDsjgppeN4ZmKi3lnDRi6FY5+0EQ1q
xJhjT8VshEJLj09TWInD6Izfwgq/QLNRwuMkJ87ZZGec8VK07xP8ox/wV3yWM43npF7J960oxeNs
OM1h6p1usZptngy51C+FFWDXNWXDESvB+aCoqfxAtx2AhQwTHahFyI6LfcOYh9MQYuWiS+WjM6tP
OFD9aILgpwX35lIbzdcp7htQYkrt4sQr42ZUeYMZ2w+SU2T3sYyzm20MH6GSFO40mEh59xQcRy3V
LziQPxp5+aRgytv06ncHRDyOyaqNf3rcfdGirDv3XWljX6KIL/SLXgJLdRusli9Au+GIjuFzvHij
Kh1OvVo5tI+J2okLy4qzTwoQTBKBclQn7VdD88HFr+BZc4LqZDdmfbEcO71Mc5h4sp1izyPhBYup
fOjSR/mijdoHjC7185Qm87NeYcRnl8riPJk/t7hFSmn5XsVB9Wj2xXiYckxoUgWJuzgXuVtqzld7
sno3jNRzia8Y1U7YEvTAeXv3bp3LC2SiG566jn+eA7S9g01WHqyomhEEkMBVmHINJTb8aZVIASaG
0h+DETaR2Zqv/TTUx6KKv0Bn0LxwlO6bWTKOZT+/4Pd+Qf8TRJye5i6vr0sYxMcpSH5LJZ6/Gqov
itLoJ7uUVMyLWRZH4JCpyO+jqLhooxId4jyz3EwfLy1sIY5O/zmO8d7s7Dw+4/JzH2fGFyeNv5Ju
Bu5Y55wXQwLXV2rBRQq0d2ieSN4UpdFjmQXymVeVOATAJz25bKsT4gmTix/Xt6CPZC6B9AQO53dh
ig9FFXhtUWE7WXoQc3FFruz3YnTuSktvSKrrh4qN6dXoCLmlLqqD1nMQrQETQChXBbRDCEBTO+ao
yeFYZk0Yc1GEPaRJhDVmrN6TMtyLtP+Fgd6rmdSplxmYWyBICmtNNX5XufGM0bo4Z3pk/bFk6Q8k
89G3be3T7Zt3I3u3yaGRUFOABQPmensn2lYhZscqC5+PTQNbRaUuOQLGJIWWJ2BxrijVSNlJMDYv
4r8uxlWCkYlpFNSHch9rvo9Jb7wqdfRucqoft+e2kVUwt6WgReEU/uoqpaWRjDxGmBX+FENaLuwo
Q+F60nfu+c0VXNA6YNMWGNxqBWUdZjPvFCZTYL8WVSjguZ0i53ccDLQfrDGBIXZ7YhsJmq3Q3gME
ih4FfPa3Hy3vcm2IhZGjNdkckVx/0cb+MTfHxxzrQDWed7Kz/zbBOpGB1qBQDqZEa6ybFHUykJfl
+IJIGEIWF6XoOnIaEXxUcn18AouP2RA8yzsz6rNfWGgGbKERvv0hLNL4CWu+7MOIdEiEEDzPnYOc
FMRqVEtCfGiMiA44V2gKWEXD/2mR2UhRd5ggid1eta1dh8gdOtUU7CnLrZLnIjajFnn6zI8gS3j4
8KlnREcnPG7EHoRicyjHQRoNQWzep6sPtCjt2AIHMx+vHeinMepeGH8ISgBD4v37rJZeJPB2EOsk
m2/3gjGMVi8NzCrFQd6s259VKX1rS2tv9TaepHx+Cg2kIWy7/+Tg/noUFHESRY1WIVPWIm4nTWb0
Afh3gGd3G2EVxx8gLsHktWG08+jZWkxau4BeUH1yePS/nSGA5zbNIsR/xSiwyFyEU6T4dQLIsROW
tuIFNU0KU1B4eI2sTjIorSJU2zrzs1GxvHqUtXemPNo709lcSAMGlgnowmKYt9MJYmkEjc90tEId
zhhhv1qLU0Fn4YeuTrF4VIMy9WtaTDvgws3pAYWjUkMV8KqoUKVSGIZzk/lNglfibCjvx0L5H9oI
NpC+/zfIanZ4UM0ZIvOZH+ix8d4pC053IEVnOuTm0RlMsRObtkKhQxkG6hNkKyh7q9WsCLhVVGR+
PJi+ovWfLae4L/DWXu5hAFkpKha3D9xWvF/4kkvHij/XDStbmi0nHeLMn/Bt9MfCoiCNeLoHYLXG
fHSa9gbc3P9/DbiaojK1+JtPIRummxDAkOdjmstPWo3D/O2ZbQxERQ2u01LbAgG6bKC/jniSUXzu
LEHUglVJlykvFNfsETOKg7rqdgZbNsLqTnkz2OoxbnUlBu1DS9waJh40zX2sSZ8zZ/pmRvZ7J1PO
dVf4JnnQv98CgCWR7aHtBvp0DbHtpXKkBNBnNGYWd/BZ0R5wo2pd+tZ7+tNbU1RIQAjMRC9jXdUw
6rFKhgoT3qnF7AXWMmQSv7HzLrtbaGvfZrWTvoKZ7JWXFB6S+nFw+nxPn2wj3HArUGpbYKgg1FbR
MxT9WMhBn1KeDaTCrWupeuWfAC2b1eqSWWFyH1pZd9e2lbUTTzdOCgBfQL4mmjsAfZef9td+skoQ
06PJ/LVURsW8/6gL9R0ljadgV+ptcyhk5WiiKgs4cvn3fw2Vp7geZvaImRHSCJdJRfwYG279YPck
9UkTyn9uH5Wt3i17Ryf3hwGxVJXeDphNqF5RjsPqpjG9PrLuNHN6FwsZyYHgOcinn12OeVowmCdc
mR/7SXnZ+QHqxvkhbScHJHFf2NFvf0BfYbbe1TSlDfim6bvC6NLP9qj3AVo7Vvs7VANMm/pkDsAa
hubPvDEXU7xBgqStCztDnSdW98xXNm4YEhsUWRbhQkpoq0WRilHTJhNC5iRJFj666jx052Hgqj7t
zH5rJMKU6oAwWaBKq9lHKdDgePGoUi3UwQ41yU/6kOHoRoDMKr2+K+fYyF6wQXQ+yMMcz0clSSp6
sHbZfxBBs6B8igbh4WI0henOvS7tPXI2fyLXPHKVvEKuarXIU8T9GAzcTH3kYFhb6e7U1XvSdFsx
G0k6YC884VBgWJ2xGA6TGjqE0TaO0pepNi1ScT07WnDvjrcXfeOqBRqmkjrwAuA9tUqPTFVCCQCG
G24P6Bph6o13EiJwES5ooTnXboc/8u0Rtya3aF7hYAdUlRbX2z0eO1pVyD0jIuKovip8XcOLkUXD
J7sOx53BrgMlKOSltUMdX+Ots/yYv0JI38fxiDxv7pdm+a4bneSgLtzDRtj3lWQfbESmXPDCo3t7
jluR6+85rnay7ohuDkaTvFpW6Twbbj9ZFQifJHWRCfl8ezB1eeOsb13osAiiLlTg/ytj89ckzWzu
qDiwXSi5N80RQYAswVuzRy0pbIwJGXWe5M+Og/mmOzRO/xPPwinHZbUutFMAZDdxoVLaTxMfLT3k
vVnWLsl/bVP8c6z8MZZ7jducmmmeGuZXSbTld3UIKnHq6lDVHpoIk/KdfXm9S7jalu0PfJwG/rrr
moQShvRaTO/cGlGpNBOkiQ4DNZ/FB7WkyHx7DTdCvwI4njt1ac4hRbu6axKRYSJXOYmPcbFHIHzV
qSzO5vxgS87DPM1H2Sxy1xECH8vmzm7mneB3vWPejr+Ksh1F+Ew4mHmpTfZuDiFCwaT81qgOVk/Z
/zAWfXqVVgCWADzB3h6KuNbZLqqW+PVyEx4mayKDD8SY81yfy+GzQPwn/OcuOjCsxWoFZBDY5bUg
oGQiW5opQeIramIg+t0bbDGOpdPDaBbdl2FXVZX9cnUuuDAA1tGqUYBi/ifv9Ne5EGbCQ4/SF7Xt
bMbkPuyPPN2aswh1/SGuovSDnOviZI9JeV9Z/fiuoLtzcPqwejdPku2F6pwcaquq6X0Qet0cYxiP
ghGFQaF/cgpFu7dnFOcrRdIvRhVWL0BaVDo3YXyHpCta8JWJibKIxBG9PKJcjpJqFBod2jaawFk5
NmqsRIb6eTTl9PPcNNYDPY8UW170YN2ujRHcMor0OBaBfKJ6qx8hJ2i/Y1LhV3WOy3dzakvvpDbr
z7ljjd6oi/aid6Zy6qy2+0AHqzlIfZ8fElhtXjNgKQ9b2jmTb2n0eXTzaGMgd4Q21vzpFSnyRIIq
KcMW763ApoKssFe8Pnfsj10hzY+TbVQf7Fj0zzMIIWyDKfJHyA2fSt2ePoSTEKjmTNJJ68TkAQYz
zqrUv9KYaDx8jp+Rdh95wVnDsSrNj0naVkAKkuwAuCF/YjjU31O1fpVb0Z10owsvkAT1AwqTio/E
lvbFDtAVlyupRV47rT1yBPviZDEF3anJjmlrGJ6a1xSKJzolOnn4yZToJti6VJx0tZbOEs51QEb6
pG1c+JXdoQ7naudwbQQuCNwLrAlmoYKY29vDZeNdHdVW1PsIJJRHQxWHIi2bQzRk6Y765UbIMIFQ
0XIHbAlvfPUIQOEi1Z2+JiKNge3WUf9aBDafz2m/pdKe/MPGRYpYJQUpDtQG/TgvG6Ufm0D41qx4
+EF9s1ohH5QWkUxdL05Gn5GcS1r8zw87yikAxUj+TYWMfPWgNJQQiZQh7Rm2OhJ9H4K+0hCUlBvv
9gVwnQchtbI8/7l1dPDNyx37V6wI0PVSTewDybzxsw/E65SFvxTsE3G49PI+/ueuNcMhrg6eyFxY
G6u8hF5SGo/pgHdjkXmGNkcHWZiqp0TzHnxpY5e8GWn5939NLAF1i00jI01mPfiFo8X3yCaG71By
HumMRtNOQWpj/5NmEUcX6x025upymfJwHiOjIOgilO+VeE+7c2PEZ5BTzuX2N9uI79BRYGTy7OeV
uC7aTLIOpqbitVQMZtcdpkAuJpIsnfSldJAbuyhpNdinqC3Kn5FS6NNrbw2h8Xz7V2zgtfgRADQB
vlBB5fX4doVNBXRzYxnCHztDeHY3jkcRjvO7Poi/WIm+xHilGWuX7GX2dCPl5gPYuUdIUjZOKEBf
lILAkSyY+dWHzoFiw/VSMr9GE+pzFbbiNxl/NLlRg5ScW/aj3F66TszyQ9EFdXsQiLbH7lQEqAva
Ujgkx6yisnCW4xlSbSG6wfEgk+U4rZhKXx7HesyNUz8kNJBuL+HGngFoQZsF70zITes9Azx8GORW
5qFfJNMva8r7sya15vt+wEbz9lAbxwHTBirPS70U1PAqPJNwtlLRUHczh1l6TyTIj8jAj8c+NaOX
IXaSnSB9/WBcNgcoOli89KvW10G1+F1SrRF+41jF2ZyG7L6FWni+Paut9HVB0yJRQ7tv8TJ4uwfL
as5F70zCV9o2eiomGsKUM9ND71jxOW7n3o3sWDnaQO0PQUH3V1okeuLGkHbi6Mb6okW03Hu8RPi7
VcCenR4s9sg9gXjpR7lSD0JGA70S6r2eOV9vz3pzbSltgstcbBXWz+Q6LYpo7ljb3IrmY9vIxamx
JPvl9igbNwPz+P+jrDLzWQvaYVbm5Qs6HwtMZD5zJwHHtuZFlydRyONyyGm3B92cGoz1pXmLytFa
HqPVRlRwa1n4s4kMTO/oiBWr0EJuj7LxsfDpQ/0AGPbSO1tdek5hIUOZ8bFSParcRnEnPcJ6TnqU
lejfwZ3c3+Qr0I+R/CA+vd2h8zg0etdUva/QfEkxOBBB9BQo4WOkZC8T/dwAU6zb09tYRNQPuB6W
d51Fc/XtkFlvQp0fcg4FQnz06qzyGI65vfOpNhYRiVisr6ig8AhfjzI2shyjNMqOFzNuy0E1vpqI
DD4Xs/leEXpw+vdJQXOGWcZnW5qebycVdXya3EmEL8VJQNJrTZ4Iyatvj7Kx6dHPWTYG6kDkKMvS
/pU1QDponboahJ8pKUSD9ge8Lxx8Bvuu6DMv5Z3g3R5w4y5nQD4Tj0Oe/Gt5my4MslgoHdPqtZy2
Szx5kgw0I+hr51JNQ+wpIwRiyKDpaehhLt0efvMjLoBnPDNlpGlX10KhqGIsWqfDjSA4ykF7VrMJ
NFiguEpl7lmmbe1LhlmiFmpFV9o3Zi1suzAj4Rs5Uha0y1uhHOta18adR/f1vYpLDnIKC9p4o1op
C02WJFkhabcHzatVSbvXjFS5UwB77STq13NiKChGBCvIwfL6+8U9GEF56IUPoqp4ydOicVtTVO9v
f6bNCfEMARdP+eJKh1FUWizXeSV8W6n1P22NBBuK/an9zhBKsCf6uDEYDrtLDotBCEnDak9Y1EVC
RHdaH72N6q5pm+jVIsOkJhp1e0Dt6/1HnPprrNWpztQSRaeWsfp5Kt2kNj87dXEYI0U+zY6zE0Ku
RNaJGkxqkUtY0hL61W9PdxihLdKbzczHwjVGrQ8BqmYCmgoAUzs6ToSxpDk4zXBI0bzgZCALlngY
FiL/RvX0n78pOCWoI2RJXEFrXrslR2VrZya630pYHOO4+zj0YXwiHdyLMRsfFHwNnqA8JxehgNV9
MOZCaZJ5EY8Wo+7VtUEhOByRvNd5qf/zpAAjc+MhSKEy2vK9/4qfgVLCf8zVyW+CwbgXSZshUZ0H
h0nRyp1L/DpUE0PQBYNKDo+UwsPboewBZ+ZwtCbfSIxzGltfRVBEB3QMT7Po/0iVuseT3Tjq5M48
J2iSLbntaq/a0qJjVKPj3aK3fehRoOGr2Xs0mI0TATeW9VusAKjjrT7WrKZ9rjjN6PeyA0UM0OVZ
lkR4N1k5LTil2DvtG8sIdANHGkBfHIm1zE2dMaApNRM+lg3ADVX7LaqAipilDcck1607Wuv+7U2y
sZAMSYMHzQpebOtLR8F6JJKccvLtvvypdhUi4h0mQLcHuX4WLjog/3+Q1dfK6mysSpbLz0P9Z4us
4X2St6ZPMB+9oi7ah2roo4scpq+3x11PjhcAtzgeMJSmSI3W69mHCWXKOjF8S81xEgjL7s7Ouvb7
7VHWX20ZhdoQUlDcBmhkrmpgQ4Q/Q57VBiiRZvE268on7OCVC6+85MOUVBoK8mLYobqu48h/g1Kz
4Y1DH+uKLpTTJoAoLhuQ6rreCxVpukiq9Scahn7nvlsfAkaCYsC8TLqAdNtXH0+qpUSldDCi29B/
opDcu5NpPIywW+mQ7uHbNgdDe3J5GS+osNV9p4bw2aasGn10ROKD1s36ZwXgPSofdndolCbY2SFb
40GrQTAMnWHqFqsXQRfKbZHE4fKw0iqqJXr0XHaF3V3yuNfEQbUwYvdub5f/GKx/t8pYUGpT6Arw
/keEY113M4Ios7SG0+Ak4Pj/xB2p+js9C+XoPY61EiL8XZqofqe2Ack1SOD3ciKSP0Y+WKeuCA2a
lEBbTDdU4kgjcwMhfzFkycKppkq6L1Seg5+906YPrZBM9b3pDIq0EzU2lm2JUEv9EIPrK5LugIj2
HKEV5VtQrM5d0eeXcWyzey1P1Z8FPK8vt9dsY7eDmoPGv5DyuDdX94sWqVrPt2K8xv49aXAIIrt8
7BX75z+PY/LeoIYGXwgIxGo71KjM2qGMF+NQZ7EXdEZ7bvElcmU7K3eKMv+9yVbbAC0zHZ0Xmn0L
2OLtnTkqda5ms8ZWn2WehjUJYHquJoD253yqK4B01DbM49w5s3OXNsVovPaK2jugH7CZP0hQ+/Fw
kJ009dLFV+CuwU2J8hVMQsNFoE63D8agjXuE8I1P/58VCdvXwTVz/SkaqplonEqjPymF832gfnfQ
QrW4tGLSXkJ53kvNrspKHBdcORUegIvs3VWvvuu7SgIaN/i6FAbKqTGH/JcxSN/lvjEd12j0sADM
XpjO0Zi65hsvkUoHq1xJ7yUrMMqdYL++yvg1S5sbYCwbElr3aidmcmZJRVB1OAU07T2dMv1SjQCR
3TCo5MdS1qeaODX3B8sCGnV7d24sPSkWV9pSuuCJs0qZ8xZt405Yra866Z9QzbxOgUgROlgAqhN5
wu3RtmYKaIFWKZ6hxOPVWUBZygiCaWh9clRcl3BrkX+FkUi/V6Nsu9SG6gdUfarmaOUJAme3B9+a
Kmed9oTGnzSI3x6OphtGrUuyDvPLSHGFHXxBuc2LxgiuhuzsCMFupAmo9lDPAHZJYn5FVZDgdMtg
uP1WjZInZSoazHzGPbW/rfWkOEPNhDoNicLqvE/U20t7zFu/QwEFuztHOTcVdPE2T6ezPmnSEbiV
fHIkuXq5vZib84OpQAmRLvSV5CnQdDs2KtH66E8r5yDm1Z8XVni8PcpGGgR6G1jeIvO5eHq9/WRJ
VqZqEXEyRA6NR4QpZySbQjSXpNxji3zJim7a+XLXEr4cR97iFpNbEBPraIQJcqxlNkNJopGcQx0Z
teKWbWF/XQx7ZVdKStQquflz3dMC7JLO6sTn9vogVTAjEgKQSh2iwHh7La63r4qnGUVGUBrmtfkJ
Ji4Rl3g0gy9KESOPBneMZi9EVnHM9H+/G0mWQKxh2UUrb72vihLcklZFLIGjjhg+RXk4+LOFY7qr
93pi7wShrc3EYDy+SD7JAVYBMNHgAKoSJzPHYPEYCBPjI6Otdj7s9QIqRJyl5k3pj1rY6vyHJWoS
81QwSpl+cjIphvXpPDnqNzXalczYGeu/3tpf72RL6pPJKvPONzUkMyyt96ogPgWF9pw5zR7uZVme
1a1voRCzIMJIOnHgfHtKimLszVkzGz9PNFgNSlDbjYefdz8f0kKRi3+PowCyFlgdBfzrklg7pQjZ
LocyMab5I+fXOMnakN6P+N5Cn1THnfGup8cxtCn0kdhS8V4nUE1HebZLnMkXylQlH5zEmsPHWleL
n8M4ip3a+kZqoC73Ib00nDedq+J6MycDfFLSQt4NEHb1gAoPpECkJZcqR4caGWoN1gu+dtMvZ+pS
x0uaMvqJbISJK2PCX3buzI3pc41gXEtNArTPugU2Vmo9O7k6+7Fu50f+dwH2cPZ8nI283xnq+jpR
cdPk5FP8oLGw3khqpE5j3smybwBNOMZmNx0a6Hae4YDdcZx89OScgmuuNntifv8pNr3dw4s77fKm
plNK13v1Igx7G9fW2jF9LUy6ANQAztRFE0GfUcsMB10r0CuUSMER/46iCOatEmn45o1UoE6ZDis6
NoaqexSgmjRXdfrWuZ/yXJbOxtDATY8hbfXelMDL1MYRm48SWoRHhiinz3qgqBY1AwUeulHjkA7W
fY5ibxBqpB3kakowOtHHsntI7VEZ7xhZ0g/hbCDT0kaOeomdGHeDJncA58rYDN/VZWMIV4UM/VER
zrRXZ9/YEURLHkn2gqi+YtTVdgjPgcc1HfEaKE5cZLnbSg3k6akfk8vta2eJilcfhuCynHYNFflV
cMFNB5mkeTL9wZDzE5y0+VFDKIDpJjTcZ6j0sWz2nll2yksY40x6e/iNuS51TZI2Wii0UVYZoxrb
jVSoMYWdAoWRTDZnJGi75rWvUUK4PdTGTJdePVfQoux7BTSYE2xFdXwL/Ux16o9BJMsfxkFvcjdn
6youfQz1ySjkqnJbXAYxto3tT//+C3i7Le7gHHneKG8DuSP6vkiGyIZKgu6rx9LXv3UZvJw7YD53
pwyjc6HNhPqD1YsasnQSx8oOguc65UKECP8ZDJJYCPCFb3+DxD6a1Cq2fdsIxheVMQV058p8nsMq
RyYEXaL3jhFUe1iJ6xtzGZeLGc8AUuY1MDar+3waU9XytaRL8TcMMQs4JCoQR1dV4vR9NSnmj9vL
fZ12MCSvHojICyB03YzuqSfz1GPIEBH556S0oLPFGG39D6MsH5OWlUPqsVrQtoxxZAFY58eWOT9N
k+G8bxyK9bdH2Vw+VOLYEwDkrug7dRUnvQMhykdAWXFVoeuHvojK+0ngLFEn3Q4v8Ho47nik9/B2
XQBR60upr3OkOOh4+0BuhnuJKPXOUObvvJhjFMiKcGd2119qGc6kUMjupvi6WsMGPckmzXsbDrFV
PiopvGhNjvb6R9fXH79z6eFDlQGat25upJKIkjFk60vVokSsh/odCcdwMPU494RtSqeZq/+g1kCd
bn+9rfkhuwLQnRvwWhFvLHFZGyUOflxr0NjMULm3pM74eHuU61i66MjCSqW8Bnpg3cuMVDt0aC1y
b8y1JqPakOm511LNLpABykhf/n04slFCGfcofbnV481Qy3bQnNih8KV2mLkaxqfOsAZkc8nRd6a2
8ekImDyFCR7kEMYqctqTZrV2S70caRAjO2FgiH+pM4bi1XGCdvQma+hrN6vTzjyVkiOcf58r1Rvg
39CrQMms3xZ6oUVzXDg46iK98iOfUIP3TCF1T1JoIyh9e2E37OGJ8WggkHoSWOjsvI3RoVJL2Na1
ul+FBeijsBBI30tlUCEUNwnYEHTHi/JTNUEoOGjRJFRUc4zCcitqMpY3xtN4ms1gmI56msQfmzCe
7QtNG1u/aFJnP9d4mL/MqMHX3ylZGTRRra5pXWORizsIXUFYuI+dUDqUMpB6P1Cn+Utpt+YdP9VQ
TwE0ee2fa2SLOQUNMyoOBLk1q1/iP2mMcmr6qiHJT7iy9r4g77BceSilM0V4uGR62NQ/WylGaOr2
gvNOvMqCYC1xLy2XItjPdRqiSUllDpmw/WCw2hcgPkjFdfKMoAmGhYNH5hq7cz5q5yhF+uKe8mso
3NGqsTue086LYh02SRZ4VZaLh4iSZuIGhvQcCfP3sIB+sT2CtDohY01SF8xu22T49+ZG6mFC+TEo
RsdLw9E8zK1Wf8J3JXAxBla+WFiuZ64VY8BnYlh8TFq7cBtMPp6GKqvcUa+EW83YUqHi0bqRmQ4n
EdSqGyhZfpHnoMaSOcDzTW77xlODrHOTYoYQ4PAMV9E1cQ1BF1RSos4DSWld4jiNEUgRkpcN1eCh
/V+dcF8ovVaCKVPp4C7tmhTNnpz6oMhB5UUT3szyEDhubKJhFGgq6blaPytz03ulU0du2OU1EmSW
cyIDcC6jyfQTEPjPYzUCuDC1u260J2+wIKz0Zg+kMZJHkPazdZcbVeyaAucF1t96ToNI8SItkz5a
3aydJ8cOWUipek/78/sUD8YpzvLG6wKBZJKU1paPLffsIZIkHxKc6I5VpH0K09Y5TmU0X3oYuTRE
2sQ3ncL5qIaZcCGfWl/n0vg1aVgvTKP2DSto7YBNm3GUEmn6riHz9COOIsdPTLU8a4UeHSobCRjX
kCznK7XJ+g7lGCgZZvOHVzR+zngJtofQ1isvACrxox/n/JtWArAXplF7ctHaPlpM9p2mwqhuCXKu
2Q+U8uUiO9iBnCBAU09oYVXyOyR7kq+4VDe47zg5FA2pv+QhxM/edpKTE+rRa622ykPdK/W9bZNV
UiEom/NsFsHBQKnjIAJZPWaa+czperVyjc1QCBXRp0INXrM86++toPo1jxmOcpN0HishnxsTC/O+
iZ3URT+mPtl5ZbiSVbUgLrrxRQzNBz3qpzujknl5Fbinul1ttd5YzMbXoqwqL8nrz5OZRcfQzr8n
QfPVGUV0hiqBMpRSWMfbx3njtoXgi6L6wsEi1V9dTBI3a6Wrk+PLNRbch0RU4UcLg7B/BZvxMS1j
YVTyFqO6tS44R6HVhJKTh3faoNTTydZ5XXuKnDafsykJnZOcGCL3yijRqp2AtXHT24jdAgUhVF5X
9c2ERo5qTzwk1NlAzlxZIkczErUT6/0/L+ZCoEVOEAlIutWrTrXRaA0UL8lCpliGx1NFwYuDkNFO
8fP6VULN/q9RVq/QbApUO+lIkKJICU5Fl5K4jGk1ugaOiT/+D2fX0Rw3zm1/EaqYw5ZkB3UrS5Zk
b1iWJYNEBhjBX/9Oz2rG4xrX93ZeWMVmAHDvuSewLQBB3az/j8eIuR0aBJBr4Gnwa+/b6nadx4EX
V3MMBjzmP3wvoVd9Kkw6/+EGf/PG4PF3EYOAsIpI3l9u0FIGqwMU9lczDxDNgrg4LCEdZa9lK/Xj
f7+y3xRLl7CWC/cX6By63X+WDzAp1lFJ0+zKrno9qjFLmtR3Xb1Rej312JEifJYDVe4PioLfNA3o
kdHbAmCH4PpXJj/PQ7Mu6IKu0smOdV5scgZuAUlFaYK4msFB/QNP8DcXxCMFiwLAOSrRX9melo4Z
pLcpudJGGd0s6K1/ZjbNceh0OnUNiWL5h/b5N+8Rl8Q8BmgdKpZfa+xZ2jgFzEuupnHezhmGCSfo
tEB9g+XBHxrL37zGS5sCpghyVEGm+AUacV3K+k4X5IqHKbvGAZregoCJNGzfhg2ZSlh9YPJ/5K34
X218sLFhNcBQ9sJ5xvT8l4+VsrldYx8WV9s2jXdJJn+IlYq7OCf5239/qr95nOiKsP4uDQtAycsz
+BuOvoIFoKIS614AiDxBDtw+wqkCYXMpiN3/fanffCxAmS6cLBSZ/1bpz2NYtsECVC2EfwmHH9rE
JlAC3PC+IEKQVoh19+wP1/zNSQTHdSxsgOmYwP5KBoNevPOaFiXyt4tuDwfY4muZGfYHTPt3DxET
LQgo0KhDUPDLh+LzUkqkS7ZXcBigrIJZKR1rxFDrp3zr4nH338/xd/cEQAXDugs5/V9XmwYIpJDF
VWDG25Kbcu7nU6snf/zvq/zubf39Kpdf8bcPY4TAchYWV+nadINbJ6NCVxqZnAj37W34Ms5hXzb/
fc3fPEeg8OByRDDpBhJ6+U1/u2bbJ1uyUIeyMePbm1OJLeEXFI6Q1rL1+39fC8Tf36xvhJKAQgTl
EI6GX73aehB5OsmxXWajglx0KBkAsXhZksrSIcvrNkhWcEm8vg1UH54nZSMOYVOElECarfUYi7KO
Ju73QWg+Wpc9mjw9IBqmrRboI+qlz2BManhXr4y+yYyeIiUfuRnXxnE4eAZm2R6cC290KtXdHMRq
5xb2E+6DqunK8Xsk+UeK8KsjUiA+w4HbttqUVKySMp6vvUPbG/KY7R20SOslXzkb6rWfdVaV+DFh
Dbuc6RJFhqT5loX9Ptez+wL/fPot514XdTuy+SAMUP8ynsoDDfLONVscqQMYHWhiKZA6Z4voPopd
fLaInajg//kCyWxUwbc5rOErljRlDpfG3idIWVn9IyJPk4ZwaeCokS6QIdN1Gb85jA2PgeuCq0WZ
8TWEsWVftVyXSTP2arqdh2k7tQEJ9p6nc20HWJ+ONHJ3vaRp40bvoC3rkcpcqOJtCkzxBUtdoiOb
CEPMZ/sEJ9G5mhjrD+3ov0fh+KkBtxwgbYUETbwxr/rDgKCJe+IyBQuCSxAsB0xxTDh6Jrjuo0kY
o+y7iCUcm9XAeO2Wcjx188CRTK7Yga2LvJdobyrUvcF6QEr7uEdSh7/aaMq+s3DcIA+P2M7AOKnJ
+qBE3Fbij15Nx0X68wrT9esMa7e+uC40foySoSoD1+/ibll3qIFgxx7OAsa7A5MlTKR6eoYdz3CD
aDj5FWwde5zWCJlobmh3ztGi6kN0AXiRXwelxMWgaSmvE9MNT51r5RViCyDabvPkWzFMRdP2jjdR
oVK4PEhyg7YorUZ0OTsTlO1ODlq/ta43x0zr9aUwNDqC1DPUIk0RD78M9mqGn+ZWbUPo71g7hLVa
8uAlJ2R4VHrOn1brH8Dv1Yc1FbaBK1z5EF2MfuZSvfpoGK/jjpAzXMzp7YiCqXZpJ2vCZ8ShF6Oq
A59P9Tj32ReIv5OPIYODZiXATXgXXCeHBJa3ZmeknNNGXhbIzhYxW3ZOoYXeRgGlO4frD+53az/b
Lk1Ocdzq57ifQEdfCIluYeWZfaCl5vf4O3W2W3HxqeUsGCoxz8sLCSg8UTn4sKdCRw4C5TVrgnya
G8ajOdmhD8ifts4AHG0TftVPjgGQmEA1V3Jbj33ss289MJSbzQX+NolmsscVQB0YYAE7tzn/hhbs
gZg8P63hUsJAeGUPOPban1mg8u/Kun6p+OjIuUe3s6dJoH5ij0yezNb7vYQ1azNk81dYyBTX6Qjf
XBfzuR4HBz/clY3PG/V5kzCFdqeEayyDcL8eouEuiibYzQ7K3SqcyddTpzjsCLLkLNSmr6Ixz5pw
gL8qTD6Kdw1/JAs34nV9Zuhs0T+6/gb8urFJZaS+hjCqOxJwt7HlzHafsQIoCdbkbarJveiC9DuH
xOgG4yMoflwA6IGsLIFoNfa7HJVMDa+thIDsEPTNhBRDzHRx4KPHaq8wgxX7/GLytZhOfG4IUdJV
Asr2VwWB4u0cBJAkDisG7ts8u7RKghmWrLTNYFHbBbTGvcGjz/MxrjY2vVMNyVsGl5Iq7ePswCne
VLVBWbiHzywqnJbTF7lE3YMftgEaVjPW6woWfDSL/hp0H3eQC70gPcTzU8tEfuIZqFsDDI0eQ+hU
WDWExfpgMhJXnvbkllIhVZ0nw9xjnrrmMLiNiJ92PYKgP2k80BQAITKNqlD08IJvYV+xK0JkgOtZ
wNtFli12HMHc0+ICcYimMMB9jBZATaCtrQyyIvmR57M90AQrEryS4RnZxHHQULhWZ02KnfHsEYy9
L8D2xQEQ/fQY6Hyg6cISCwFtuQqUr/QzEUTf+cHxE2KF5tprq05I+i2PIUvF67zY5GMBGHZqaTLX
MFoAIgJvuSGo+LwAm0zWrXtfPA1u0NCNkCABLP4p0mmpgy0qjwo+wI8aP6aRnY5uEBQVdQcF1Ve2
tz3bdim2hMv5tSxRjc1NHRTx6guBa8idwAqW1TIn5Tlay+VHYUcO23fYtrh07Hdu8/md7AHkVzbt
o31G2y2rvcGwPgz5dEMFhstLm6KwbJOsgEDDFkWFjnA+ThNkmBUac4BQyNr57uaW/VhnjDdZHpFj
uMxvZSD1jZFEvPC0FyDx59ML0vaKCdGBvb1lsBB8U2WgIOzywOd6983N2XoY4mxrykuBoi1GtH7o
yB6CvstoQ175GPyFpIeJep/B3kLB2XRL3QNNyATuCE7psB3XnXYdORpo8xqcMA7C2mKr1tXcoqg9
LFNugQ5BPCqnb/AL/pgQsYOMov4KYa0TLHl0+T1YzO1KSFarmUMvPgdXU8m/Rjr4KaNAHriPilOa
aQ+vDFnuNhZ/W33CzMW/W5+lndob0+NN6yhCzEtAXFch3HRMmmAEIdVLfzRzCvY/L2sFk7obdPMd
jH7GeLcyMx272IanolvfM7a9IVsFfpyBevACZqo0p199JJcGOFBw0JHXu2XEns/bdBLgz3Xz2UEP
C3NmoFWhtQBncZD8CFY3gqcI7/hEGMbgkRraHeVmpyx3+2xkMeDEzB15qLpmHmD9AX0QabTDvHQr
hnkH/vZPpNJengWi6IkOajfNKzawDvROFF9NW6p7w/uHMYPJeAQA2CRD9oyzxh/LseW7tEXqldAD
rY1mBz3GJxnn8BhnNPqUKDueC58s14PqeJ3JhF4zCxtxIMv6KgzAPw5QI1KYnzZeZ6buZAmZ5Zoe
Rev9Y0ri5RpORFjlM4bcdviWB2NwCAKUn7DjdjtgqQbMrM012TImlYj8exzDQt+n1NTlEACNj6db
m6yqQhfzjFCpJ6xlfSCTuFmgUTqYUuk6I5F7yuToj11WbAJ3HHQN+tjubUrdYw78vB6WaNsHyYRH
r7O8wsyFX8MXjzbxJJERkBXtFYyaXMPV8OokP/XM8GOKQbmobCAeWyLcPcmn/HFeAYO3g6VAjYd5
7+NVvrmx+y5cFh0NPvGdw6CsRl8IU2/UxjfWoq4aNQHIROzOku4BIDrG3m6ro9XZVwrwfT9T+sMP
ZVBNqPuqlC/fIQRPkV2AmIFhQ15C1KbJAeCiBJl9+UqQZ7i3y0Lri6VNvakS3jAyVDsNh4UrrEp2
pRXRdeBW0pCyG2qw6xHl1qlrPblbufWAcgl86Xo6nrkTGqVlbq+5iAhQ5QF56zLU1xnSq6veRlkj
wsXeA5Qz+26N1j3iDGCjp2351pqhOCc2jvcl/J8hGqZbPaTK1n0eDarCyODaDV17Du1Ibkggsior
p+KImQyypdbkHli4QfRkAK/kGMxpzBemn1G63ZZqDu8wA7kHOdw/lysDCW3S4S6EdLhGQvQdMQRm
5yrbKRycb2gMLYb6IcyGTZpBzuXHs1iLoda95k++z0UzxTGpAJaFTdKWSxX0MdIZc/IeZ8uDovQt
dOTQuRG2Y3b4giwIshcri2CnFe754MOwWgvNn9WIDURgxPXCM5QjVCGoeeEdrUjZ4+V17YxCL8E5
yuPsPMdbVIVJklV40XOVuyCqDFzWTglcnTD72r4UIH7yKjciBZ6T+B3FPL5hUdsf58Gld14OakeC
cftpTbngWVCcAKjoctp9FhfeVBldqkYK/t8EPlsd8fbBAbq6lk6NNbmYy2NbXeHQgjykrpu2Ricb
cqbbD4uwB/RDdj53gGauKYnsawbUv4KV3Xq3ZageChI/Yjh5JHy70mMw7KTov49tX9yYMXtonUGh
MLPgWU345snYhYdi5Pso0Mj1sORSZcp3bOj9OS/pa6fSF+KLly6kxV70y2cmAoXs6NxButmK2uTj
HQQD455vF24KTvHaCrywXCmwobzjSMpqRZWt2O8Zy8+9VdM5weAscikc8omZd7pFFqUZ88ekVxRD
I/a+5d6ewdHErDLn6snosbyaybg899kQY4IGPjyaZHMOSmrBf+HpceOzfuuM2Y0YAeHTym9Sx4fn
LB2uV3jqo5jxT8RBpUXSVToY8nfL0zJG/AreWmNTrvIsuLtlafaZdOSLSfyjBi8DuzZvRh+jMc6R
av0zFvHUMGXXo+b9YyajA1KXQVCNeX5r2yXcdcH0DTNRlDWRsNj4BG+cpFOthTR1AqlfBdbgg7yY
5EF44+ok779QmwU1sWtsq8Qtj2wOr9HE033p175GWWrqfCuK08SjEidI0Vco/79IlyLfZON3GY/e
LCGnLFL3GUM0QOmCXQhlWr1GhNQ9snx2Ol8/aTGIJl7Vpal62AAD7FMlkls4aeXwzUCboBEq2Pf5
T1GY7CssSOMqNvSeA3ioEeYUnXPYIVd+gmNWnKGFTTYQHjEAjkM8UlCRdCtv82RJgL9IXthKFWqu
ogVbiW7LL6Qo3lIH5yZYEyJnXtBjTOMvWzQuNdrOO+TbvIbEMPS7DobEfeeqLgj904Lm9LgtYjl1
UCnv3QaJkkbe4p0iWAWR6IbzNinXDCmL3k2vB8jo56wuMofoEVroL9xPOew1uxN8uRIQxYoM4Rmm
rckk9d6A8XNOYv1tkwkyK7gtqi0WZ90NGRrOtpkhAakmEfwwSGbeE78+hVDu77YtAOxSjCm+DH1k
uZ2HvfdZfk98MhzDyByMa2+1sz9jL+5UGmTHwqcvYMTrT7j2OkDcAEFSeHypqgt9iW8zck25FLXD
YVyNU3c/uSh5XdHxj3AtzMRZEecal8wIZFOkcS7Jm4hsexna5dh3JSJDyPY+uZnuDIrXZoGwuCZI
rKsMxf7L4QlQAxlfGiz7qeIIgq+jBLUM+sGnwsIHj4d6BQekeIYq7ZtUxeXUGn/kNH3MWHITmOQw
acnHikvxNHbTeDJI/4jNRg9Wxu6BLBn/gjb2u6cFxsEtoi/mwj6DHBtWZSzUwUw9gzuPXA9lO4l9
EICXgMYZfdOA1PYQc5xDYNb5Bi4P2C/Q61YOUfdrht2DUH2NiQQsO/GPQtiXHiU0XP0/+jW/KRbx
FSOnJ6/Dqab9lFSrFY/jGkLXBLn8XWFdy89FhlLblTHiw9NscbVc2YbNNx2im7QvwxfDOokhqelf
OkWDvbJFcLvmyVlva/a48LSWS4DTJU4dFiEMWPFllc9bkS97aGYxfG3TdJ91XuxYUUhYthUvE3Xp
gUawksUk9hTKlL1Rqw9imk+lb+8NStPHJWgfKDZUrCFyB9+OU9tl8WGNJ+wnUh0TuvBD4OKHcnC+
Ab7/6lMf7MY4OyVgPbSUXUfz9LXQ24NcRIqEZJXVqTZBk4jtYYYVTh0Fy0dcwEUOHtwPlNH0Gs8L
1nEcAgUca0mNifR6IbXahvs+/ILkgnW/RiD/TEQtewjiWIXwGSiFM++vS2unIzhDKcBclwBLQOp0
CCJAA0c0U8HCOBT1snqAFrQ9wqn9UbEoxI3xN5Bml71VaLKBo5J6GcunfM6LqmTd+gwQr0eiqf5i
BWAmkztUopHUOwGBWVfpqKVN0kGfWNmN/9TIRNyTHlWGNno/WPepJ1AMumL9QTG7u0E6DTJYyx4n
s+0TBJxgvINNQx5z2r8r0SLgENOhg7aL3rVzdmdBR9rb0dxHmg2VHGQKXBzjbwOn0Qp8FthYqege
JHN1zQZYA3RwhK9Ki5pWpQUCZXz2ykYWVmmOKh4Wf8c2R00aY8pUMJi/wtYLO2Y3VeUYn9mY8Spw
7LqDydyJgh4IzbWFA+PQopkqdVtvZfEZ2+xrB804ZuPzzooMlU0YQ/wFfeAA5NMGF8P2TPQ4c7pr
XRaA8APkdqzRhmAkMtUD6Z5cv10VEwvqNOQfphzQlXREwQopKkRDIeVrcjrESApNYY6Wzh4IAUBO
CK6+pO3yNewH2JkzRNgwmGDJjgWPKQX3WgVJArPEUAMrkeNj2aWPG2lJgzK/3FsSvheM8g+If8pm
gYEw4has2PW2+CqiHN0LONzT5MOah8tS22X8nNqsrZWATRsGLT8igAPAy3pd8QmTVZ/fyzWgh66U
r6ES76G4uFaGIa6LV9VkhoY7BLniFWw4dtACuEyUVVbYeQdO+fqZhv0nacMntN6XEymR677dwo+Y
4PuHKxZslql5nji0O87lGYpmpN6wSPanjWeqxuMQ+zASqA7M8BmT/qunmh2zZMAvYgm5D/38oQsV
7EO63c2oREC+kOEdSqQBWCf70L1BR1/m2y2UDN83j1TkfAxfQxQvtoPlhE5BwcEwctnFbllrDNbe
BPcNJpFjk8zhAL/OkVTrtnxK0HwdEpN2iADBVAPsrvO6WTTFYX8UQ28RkpUs8zXI+g/otOHXvOWc
5lW4ItMJoNO2axlLG9quP8ScDA2KZ9rIHI9xjiBybSd+E5fjrWHy3aMpQclIjqxfJEhyW/GR5f61
GJL7INI3FgpwqrPnodT4ytB5VINoi9uLMQOpiZQvqZTpNYuxAcgwvOOyDc+hm56QRSUehCpzAP4d
OeS26LH+0KSnmFcihANL3aiuQJNOHiCV7iu+lO8CToyiBnC91lKkT/6SocTG4K3jK/rsgoCBHZkH
mcZAxLu4r3I80AaP8jgNIr6CQVwP/ITte4vjREcyedAWDqF5hkinLV8PBIlJu6G4cEhB8dmPXYyN
Wo95rR0cqEOJHWAcwREskadxZdbSHbc1uI3DGZOIMHrzaf4DI8j7dlO0sc4UwCVFcJ8SO1VtYcKK
w1YIwPoMxnZRImbdzewou8RdzwAO6sSFySOZEhRSumh3pFAx6kMev6cdXOro2AY7qbd3cDTWC3CC
1Kgph+F3oAi9wx3FTV4IdrtdIraSCfkpC4t0AyIqmgqfIXMN7qrFDqtkNUDCTIHUpqH7NvbJZ2Gi
I4eNxaMfZ3WCyAIw14LX9pQCHn2f8uLDgOfbaLqEJ1gj5ShyqGtkMixVm5lvCsUh3EXmM5nGrnab
ecE5Nb0tNgWjc1NhQ1n0yC+XdXmh0UNBnNf/tfW36X24dN8L7pFsp4IgvU5ahG9BpyABUUG2UdSW
yBRwJCJghz6BqA/6/KYkZqhUj0iM2GrV78HKW78iF3YDeZHMYRV0I8fgASCiZaTfTbK3rx0pbngv
IHEeIbLHEHfXTaj3ET4Jj0YBgw2QgX6OpXxC14tPfwhOKAoR9cpwevURWHWgd2C3as1xiaPPLuZl
hU36sQ/WI1zS5iM+2hUZJ6J/jIP555AUmAul6frNpTMOizi9gdoSbCW5EcDDTN2CTOv2Gx5w0+Zg
cFGaRmj7ZiQ3xhve5Li+xZPa9tFWIjQw0FuN0wh8+3Yp6yLpXpiG8yhqwHiugHe+RYPe9my+dFqY
5UR7jejTS+JfBufbfpzOhCKuNxvUt0HNC+CPAJJpvJlrMJ2zB72k94CYF8zfVuDini/XiscF3KCD
6JW7okfFUDJ26Is4OmKGAutTIo9WBwjqi1WBw10DpEbzWwNQTevYyOIty4H9ZAlKC5BC47rkfsVW
mLMbzJDKyi5c/EjTsW1ay9nedqI7bMiRqJgbHap/KcA+7Mk+3ebvtu/WXWTwGZEApr1TDvBWJj1o
qvZxTfwdwAcF0m6qYY1F9TsdFWg+bTg89Kl8jQv2NVupvlriydV4aQ+mbN8owwAdGL51Oy6Ay5XI
ENjzrleYFQ7qlGwYo/QFnDRtYlfkkwDyK8vhQ+BgOsiMocvtUzyOcM1/zIW4EAsXsNqG5QFs6U8u
YXkcwkziPvPFUm+oXPZEqrNLUnguePgJVzHiZPapDH9kuoehbD6ZfTgGGB4w+31OIKOCrF5V6PfM
lb7Q72CsMOytURxB4RkmWHE5fVsmVA1unvqdlLqA5qqAGz9VZ+/Z5xCk76aQa91l/SlnC5oCpAZ0
Kt+u+AZkiKMyODiWYMvs4ouGqzjrgfxcWPAR8NY+ixUznClNAb7BS6lhYemPbhxxpCeI6SyLGX4B
sNCuZZ5rWEuP/VPBUQOg2o/3lKgvpTBXiWM/lQjyAx+36HG2cYRsRahzqAS7YAjto0hBh+3bjBzn
oAWVAsD3Ld8cBsSIH3lQMRr41gXPkAoC/QXxAtNNnx5DQzn2YNjmhwn2fthNI1cU8Y7t5g66tWio
4bG2WyASbHyAO9kwJZVwcj6ABzDucPBeTG4HRLNdWgmBn8ILnlc+yL8tHaLH/OTyXZ5gGVC1mFqP
CDQ3IlMPI9wWd77MBBx/Y30Xh3q7nShKi06jGoH5bwEfwf65JGWM7t6mhwGA1WlGt3LPB8Cp0VRG
52BSaqvSQX4QNryBfrXggy8dAHR1Bz+hHy2wdwKqfSMS9kxT89EVVFY+Z+QroAy/z3Qw3mSdzu46
eMbtgRq/FzK77Ym9LSC5Pcw2HJs+CdufXdfKc9xhg5axFtd6NOVutslwOxAQuXTEnvuNPeC0ncDe
BdDWlcMx9unJcDXv2wKpn9mKMLNNi/EmhETurMRGjyyFMThxIqihPvjAsW4qhLSSCpD+kQ/BXLXo
yysXrO94mLoy1j5RfGY4+4CcIsb7nnrY6i+wDQCj65loEIPB+tXNuMQ5gE39tvTqQy3hXC8xf4d6
9M3w5WYFn6KKEeB6ipjEvBGzJwbKDVB3JpuoHAvwXf1uLaSsMxu8SivXXTmuXw3RD4lZPnXfYeS2
jS8mhagPxKAO71BKgF9AuEdAdGsPcnUw9+fV6gyIedTXmaPaVBfSJngBefjcQQxCK9869ooEXAAi
LHdQVy4T13VoZlp1HBxX4On7aUvC/ZIwgU5KvYSQ8z+vJei4MR9uNzd+2TragmQWggnQEX4EqeEe
Jj7LfhDJFR+TacfpaBqSafNCFz8elEVzj42r3CHZ535V3XPfFTBAMWOhkFIRhI2HlxIOJvE+aYNp
WK7yvUk0nPwyA+/1vqPNlrY/TGAxt3cQGE8hwoHgz1U24NbFV/1olirpPMD8HuvQsDKqlFb4fU4/
TGXwBDfhrTJhdpyhqG/6zi619CARcMo+QgwanNSvrddyzwiA6zZqhyPIz1ju2i0glrcvbUBhnUhm
f81UeQiJRg1EB72z8AgJBgncGZWSxheLlYoBAjIqHkL4rlXKdD+WyKl9mc132IRPppteIUifAFkX
wzWYu3pHYpJVxA7ZIWADb9iQtk1ut+suJO0hH8HkzkNUhcicBNCi2cMUCPiDDWzcDZLl9Ww6AEe0
swCY4+iaZP5ly5PpwQBeQ2EJmGWKx/uyUw+mYznCd5HL1WHaXWNnC4/hsNhTOXkMzNFURr19F0ZP
VRChhA5ioPMge7PGDX49xdsKH/gAxYbHrOoO/qm0KtNVNWO2BTAtiJNaG2NFBU5+ARYFrLCQaP2G
ZDLQy3sUn9Eys/MW4cyIw0/sZRkOLECyQK+7mvRoyInsv8i4px+dWiWqX4zZwrht/3dKFXiLEAch
QPiifv6FFk2TjaWT8vkVizfUxbaFdQoGg4rFVam5kcAVySr+QGL8HacKYvwINlCQef6L5JQkGt4S
FgS/yKz0h8raNG902KrvCxLXk//5YrBawStKMuipc3Cq/kngQkxxBk3z0F4lfBCnaLAowmnf3YMP
Hv/hUr9xZEqgokSrBxIcOOB/2Vr/jSwGAnbvNmdaUPtQTTU08AibjYV3ld/aHN4DGUOoLRIKAlav
Au1sLWJA25XB1PydE7sBJdHl50aK9AaBW+xel2yF6T5D1b9DpFDX7SVf1gHpwhP+Ejz5/E/mjX/J
6v6p/UWqBdQieQGWfIhF98/nZTs++k3E7RUXjsQ71pbDz4zF488F4t9zixPvRRUGoKiJwYio6LAJ
wOz4UaAQFLwEpoQv7U+s+n9/MZhxBBdBMMJSIQm+SHX+9mB5SQcBwmt7BdUB5miBpI3x2YaGENX7
y3+z8P5NO/+L6lrCWAt0XsSi/fNaPY0j7zpLrlYKRhPY9lDExMw30tJux1Yo0BHE8yd5wr9vMIVx
GJRGYC6DVf8vSx5B8wlRt9lVb2JxRHk17BHdjbhiwf7kufVvriaIytFFUJkXIJf/eimADRJ1AHaS
ls8jBuBRtINv4Z/slsCXx3P6x4cEXwooIC6GeXBGAwf1n88R8EaZs7gUJyWWoMlg8Yvuaz5ACBNW
oMaW10TrsJ5s9yZESVDEErxVV/oXjUTxBgPYHPVK8gnX/bGJnIEkM17pS2tEq4BqT3mDkT94JFt3
iukQNDFfoUKjKPCLordHLjQ888E2ignGiK2U3W3fpeEu6Kbv1MNaj8OdvUezqpf2Y+KA1oZtHfZw
G0efA4LzXIaA7IiXYFUj8LwFnbskHCkbgi/4D4jWJtvaRFuLiGiZv3LY9zccbfQhiyf04ybwu1S3
vlqRV38YcpM3A4Sud6uRgMolK+9YgRMEWWwDrRYEkDwXUngOGABtSgyvsKPMC/LFE5w7FVEBQ1s5
Iw5JdcmOekFeQ+iBPI7UnHogaWjkHJh7T4Ip8eR8OUFrFQe3Nu6mY+b0Vw0t9CdflgmQ82LrfFH+
Wx+3oAXI1B7XMTJ7B54kLJiFuylhvgXEPc/udBEV+xLCUVhBy/R9UTLfkTz0ezrQCOhKZOpUmGWn
hqT/ghp4wlv0EnOmUExPaSmxVCJevNogWTAnzDxoXmy6hVRgrZNpUMi4TjDc0KHBbDkQt0Uh7mDm
J3YZ5jfXmwx85ePk/zg7j+W2kXYNXxGqkMOWmRAlSrYk27NByQmpkRoZV38eeHPMUGT5r9mNXW52
o8MX3jD+VNzIXfWhaUNMgsG7nAqKnKrREKjXlAvGIKi2UZlbkPbVHEdURSzwi4ookATej6jIurdx
mLUZsJ5ZG+UwEYbCGCQRLM2fWahqvm5W1rql/k5ImioHZPHax4J+OCl3bHd+64VIt4VIui7qJqGF
YLU619xUAJOoxLMAOSMW0JXFQhYp/7DSQLhs6B5SqnKVFy+p5uR76r5Ir07yReAU4ypVPAI5kVrb
jlgf5TXQzCTyefXiTFI7EHgkOxCsyS4cRu8byg/5tqX0+OakBAKZF6pLYVORo+xXa7+lGXfZAp+c
/kibN97bSLw/NmlaHcOq5ZDoyG8lUAY7+0c9Zna5wl1WA4Ohi44OOxxRL5Ggn4STrNo+EPBERf0l
SKT4aGigLUsK4W9DkvXrSQ+GuerbrCTAkWgRi2GiRRGXW96jdNcrmC+rQNBAaarT90bS/ypszfNH
1zMPgz1TJNqpiRdJLIcDKsFUp7o/XvB6PiLQa2B+HteJ9ytPwjlRmXrfmsK31q4fvNGF2ygBvUxC
G0EG09mJ2tYDShmFL2MDlL7ugi9x5YlnTwDEMcxM9yM7eKvNiriKe5RNTFNnEjXoCmpJeWDzFtcZ
0CWcoBeRYhtrwK9U9YoW2HxOHzKrg52j1c4CiZ3/ajC3SzE0zqbPUStvp/wjb5PmGYtQsXJNc2c2
NfVag/eiaSZrLSLjyQRudJAJAyl9PIBr0vp9FZZkzEFDsmDASYwRgEgXUIjzrQRp9RH2+VOaFNyA
WkgeKGrvSTT6pz4U0carvQ/DHq21RpdugZcRcKeiFdsUpQjwDe2L3dp3MOkXJFgYUDZEfPi3yLRo
5yKTdjlOZdzmkU+hpXtxwqzc5JleLnIvBCmC7tIyLnLfJt9Um4zM8/ZbfPEszqMjD4UaFdEpRcnT
NwRXqrApEhH6jVnIner148HUJkGiZAV3iEpXhoJMjg4wdBDdQoT4dCiwTqkngDXAbE6LR3zutc+1
1hvHJM/77E6geBFiYAMKK5qyHEwlF27B6VjqKOfSHrtshP+24vVDFq8j4cf2VG4SJwfhON9sv28v
5h/HzbMXGY4GyvQeEg4QNc4iG1DMMpRtEFDXbLFDdNSOTJzUNbMA506ZXFcA9j8qfUh8TabWAZMu
V6fsmUbdpujD6k+TnOrhSO/ytY80ilphTF1jpasuCMMexbDPYGscgKVDRV2MQaxdDkxLLFITLZ5/
XkUCJuSD6MAhXIJ07ukqOqEd93mopT55NiFFrJDIcj2uTeRK0ElTsJuzon9WbTBsuEmOiTINFCWI
gqeD9lap1bpGiB/2bfOEXkzCvewMm9uf6spmRBGCnYhAI8pv55vRdkA36Vmr7OnaZcAccuoslqnt
6Z3Gd1Q9/jD/znYFYyF5QrcRcaFzITYo0h1lbJU6tlKZ5jbTNUqgeUtb/eClrXjB6A4UXZIkctvp
JOQLr9PsJw+yAPhgvYKzrNpO9T5qLf83D2Ku/db4CtqbuncYU/pcBVHuWctSOKBSA4G4DxUe0TyZ
WUnJUp3czqfTrO4cmZlvxmQ3r4ASxNGJrGEmFzfdBklmPViMls3tXLZtBsYgRixm1QOaeOiESeIc
YAgpFxkFzeNohJYgPZF0/EGu18taQoJem6Wj/4jAehwVTxm/tXkCpg2HD8PcES1btI0yoNRkkpoF
ZxYMw3KMSkVf65Qni5WS2NkhssLOWWS0PY6Nm4B7EaWQPEs0Bn/mpHVvI3qvP9qs0p9qaoPtYoL0
+THJyt4PfQ/YLVaDag8dI/UR2oGNXwbKN1dEw15VpX1EYie+F4dfXjUcErJRdZ6Dg9be6X51Aoxl
0jwVfiy9ObQFxkQC7IYApUtsknraZoV5DCyjH+4wp+bE+nxfkeqR52M+jC3rGWHQ82LF7RPSl6pS
rX5pZhRxlyPxR7oUoje0pR7kWvjl9sG58lyZc97qoe2LeNo5/drIw3HMBJt5TDww+U5XghdUEFO1
nnNLeochwF9rWbdW3C1Nip2Vn7WJFa1v/4qLFOss9Zn//K90NTLzTGi2K/xABPXKEsLYxe4o72gb
IrxzucRwvWF9Ax/H3OR8tmlRKlFfSeGrk5L/GpzJ2MQpGgWJEczUF7qtrsyUnaln9mPVsDcXliMU
VOGt5CXpUZiNaygCDZB4ctqO5obioiDdIDIeRnF4EKDDtmTe1Qc1aBCiHiF7NXZiB+Y5BcsxwOLS
s/KxngJtF+YVNseAJHwr77zN0HrWo0nyQ3G3VyB+TeXOKz25d4qwweVYF/oqLDwqxoE9+kkxR4VO
UuZLsjr7WzYCc+1NbhAP1/VN68buQhRQ2exMJJ9l66KRAVZuC5WFPoHRGCvbi9QHvGuMjTXYzQ6o
qvFTieP8Gf6SPPSyHaGTWuq6Lyr0jKcA1XGjxG0xDUDRekAmsWO1SVK8aVvNPBH4TCNIc57lNVHB
L8QOo5XW9ICFKZY+uA1SXYrUrF3nJT/VhgSXS0W+gnoCW5ZUDkrCirNV7O5naLTxJhSkaVlherxL
quJXNuaCiTBBqzojdqU52nKlCwAVZWJAIE2kr7lujQdvoA3m9d64rsUwLjTk/Dc57cntaEh1GU30
Tk00LJYAggOKFJNYpk0RbkAdVosUbZiVZvW/RMQl2YYl8VMzQEiwRQcJPK/rLXa60dGi6Pbk4vuG
zGBb0VzNiEbCprePAayEX6B5QYrkfbGgO6T4pU1tdJFrbQ5AF1DjppXRsIprSTmd8ZMFh3LczH2S
ZYm+H3JmNP9r8Pa/4tTJfro5LeAmkP0XsNh4ETrIZSB9/FPmsTutdOFk32WPAqFVDsGbWyn2q5y0
bqVoeQqsxRDiGIEdAFkEpAQErdziL06ukdox7DRs88JAvycQdXmWuUARvQSaPBvR/dGO/OssF6NZ
tU5gC18TwlyRdA075DWD99s3xgXv02AUvGC4uzx4X+e6SaQnRukEgfClNZTb3Ezsz64p31UbrL9j
mTN4zLJAUQzmnUjj8sJkYOaH2iaFGjR3T6+qLrPdvqbr6VMuEgeEliA1DWP7popSWWvVoO96F/GY
PInGZRDH97zBjMsqkaOinUTZS4fsjWT66fh2hiumpTep30IH7FCMkvono26AyxWREjkLHYBJsYhE
Y9Q/VETGfqdWVWsoEYZ9R/SZOc+xhyDhIqcHna9kqyXsjMQrrDXYHGEsU0VB4ahTrdKHcZs16xHc
TAVzwhg3lBHcbwNQ+XIL/dc9KFMnILaEuQsqtYYyWfXKlz6llrAe2q66J3B2+TSDGsDykcANpjbM
udOpW8A0rEZrEl93h/ExCuDapPZYYmATt8c+w+u3KcZ7opuX35snGWsaYKDA2snoTgcNAKCQunux
j/p4gOJDSt+Ezp7eJEujm8pop/dG1UEjTOLfqmJTaOFO7H/e3u1/pHBPYwMsEgltsZrUHEqH86/8
+1CRU+mZ2ke+6sjAmRFS8hW4nKB4x4MCFbOEQbegZqj9tvUAIr4bF4EKGrDr7mhwXD6h/BIdrW6H
uj3e3GfxfNDWjejbLPID08i2BI3IIc2cPws83VNWNeEdrYgrH51EFm4JJgSUtM8P+lipbYCcNeOV
bbLRy+xFKg6t/tbt924aZdtCteI7gcLVMemy0/wgl0ZE9HS1+0jhhqTe5BcJiVJKn2rj9sBYNIHz
zOAMyUNGxeifszPsx2kfzEZaRC7u2SfWPQqYM8nZr0x1+gk1NeLolgrWobYRfjdSfMgXThtB3L69
ty5Tp3lcWBgoS1smTM3Tyar1MMsZ1RieZZOmQLJyU/Dw5hg/thVyXHdGu5QOBoxElwXnFKrpvA5n
oZ5Tm1XjdBHThOG0j3OEyVIXDXZXAjoJwgbWQ2LKHR3uV+ymvuel0hB4eu2da/zyleJnEPI6uoOn
wIUWHZYN+MrCXPIVoUQ/rTo0N6ObBfvba3v13OKmzmNh6ohoni9uX8PzSOs49r3InND4ytX6xZuK
aJ1P04QdtlH9tiIv/Cyk2j11XVSuO7Ns/rVnyZKj1I6xN5PlGjvbWUGddE5H2c/XKvwkVdnMr0SC
BagUIn7tMfi+PevLth75JS1EqllIxBNrn71RRhWqVhbQPRyp6U6LfJzMl1A24a9IM1NSVM0ZD3Yd
Oc5TbmshCJkoWY96OAN/EMP6nhgYoqG2mNjV3LhAPkDDhqbfJCp5IvkuQNoyyMd6o1pBktFnj4fw
nw8jZS2sSOad4aLfcjYDtUKx3uhnqD0NWdq8RiqP2qTIhUu774kiQ3RA4IDn9vbKXZ5FxIopc1Ft
AgR7cfHAk7fjXBHkJ7ZXfgYbCsfJls0TKhbynw8Atkwu0ls4wM2P9dkdFxuQLUZ0Cvx88sKHshrz
dRTFw6fbE7o8ZkgB0g2jK8iM6KKdXi6pCqDUVswY2KQcd0ZXIA+RW/cM166NMksYgfaEGnoRDDZK
jwq5h2cjyapBfcOLliKrxs+353L58llo76sWdyWlH1p0p3MZlXiseoM94Qo3enBiCYNVtcBHa6P6
WVR3rdaubQbeWUTkObRYnpytXZMMdoy7bAyDqai2Q+go20DRvTVaA/X69tQuHzymNgs686ITX5x/
JrNMKwrHCihv24WK6vZh/oIiaP8VLK2Cvnmvpc06C+PhXs3jygU5HzTiOqRwCOnOy4MK1B2Icrw+
iH041Dlg4cDfHWY1KODl41KxXxIgL89ZBgLOSNJ7leUr75HFEqu0ydk8l/Uet4hr6tvEd2WdOuWq
GqT3BHEpegC4CL6Tb/sR82bt0yKgqdUMhMAQjkbvvwFhE3N7+zvMN/FpmEdXG+FZys06Ejr2nPX8
FeZVCil7MZTe3mnSAN3R+qUspbIeS3Cxsorj/5rGLNexZuWPgxpEd96JP9o8Z8PrXNsILfAxCLPP
dpx0QPklrYJeUA3gEposLPiwAqedj3MGYdF29Mp0WYUTcAyECdd5Cg/ZHaJ8aYNYAnhUJstyGMen
oAn7XU2t5d/vZZoOVIt4YMitzm+tzHMaYBRIjFoEEg9dUoUwaiiwFPWkAAT31E1Yleqdr3Ll4AO8
4cSjnMvo51WjOBx0AN+Duwd2Ig+jlepUd/toiVR/v5SQ8u9czVdO4xzwci4oVFlAkE93AZbs8Lua
KNgjMREePAuM7KTo6caNdHppbgRV3mJ5b2+9K4klYnMzoZhgQaefOf+qv/ZeDDivSVov2GttUhyD
ss/qlWELHEkrhE4OlkI/etkIW+9WMfYyX4V0zbcqd7tuqUfaRPg0tU+qUzf1opjiOFjKpjDtZZhS
QV/0dWsmG4SPwurdpGf+yzHAyS/QwCys7VQl+kNgVYYHHncKvquD5X5DuNMF4liLdYTqJGKp7rBU
OsVu71x9854+2/NIZBGhkUzjd3QunuZGdpfVbhj6aH+hA9oa0ofCPj1Womr+uWPGIzinFESduoWr
3+kKQ+vziPMUZZ/odrh1vWn8huZY+DC69T3jxytbaA5bPBJW2pDcr6dDOdKLHEBJyp7eFLTHctar
5dsc9br+RKstXsBvv4fmunZMuLZcWoHubER0tm3VoU9DhTd6X/ZhWW8bxbBfYqRgtulkxN7CtdvI
vXMdXHn4gcNZmA6TUaACZpxOs0yNmM47LntFm+botaCu9DiaAdjm24fjyibhMkbamMoP+p3nYXw5
qA1W85IqeUNXvSUCqRco/XsHVR/uidRfeQOobfHk06AjODtPPos+KUMKx8peQZ6GwkLgYDoH5rg2
V8Atjc+IRojfmTNMX1przDMUl8w+uXMornxK2p1zajSL8ZMenq6rGsoa1NFEAmymsR/bVFV0m/zT
zChHdlOl3fmOl2EABXkko9GuxiUCD6u56vXX5UOJNR+RRKCqNQJaSSdnekGSK4EQbXQP1D0eVKQo
AVwYFowQIEuimuTX29/44sjwE2hQ6jbtUQot5+tulIVi4JdLD0IDW9620t6hD0t0lwOWtbTW2XXh
vfzwYp3nMUE/mkBKdc7q2Trbs2uoS4nedxDTOLDzxFr1pLnoLGQVZRb1d4o3fz7cyW03D/gnEKeS
Ncddp+vcdFqWWlRw/NoM4x2mwQUIPVCSifBeG0PJFjoQlFWj4OMTeqqyjJwGlw/IZe+6kN8q14nu
fPmrq44/ErkWv4Yo7PQHwdLICuHkma/LWsBxg5f1M3Qi94XbmlaQrMrqQ6MAdE93/+rKk5TPuc+V
iBeCmZFJrQRTbQbFLkoquW+80TtEQRg9jYXot7d318WpZuG5iWeVVcKIC0CmHF29U6XCl06CaKnx
am7BtIODVrOPSMs/FMKmjQspc6GHhnenZX11cLQT54iCh+688R9BNeGhYZvxEEgc7mEItYUi10nu
GL8cq41XXQnKoVPycYsO9z8jRea5o9LIFwbFQZf+9BvLYUozw6SlqhpNdDDioH1B3vq1SZrpzj09
/0tn29vj6tRA4MwVynMsrk1fTZnoMfstYIPdWCXTEmAF5dA2dhtv0eDUuwSx1u2ssf5++wNfBs8m
FTQAqXizXAP+FApI4zbD2CjjpXvUwhJ4uFuEo7cdlYxzg1XBVCwnNQUM5LkuSLSGBA/bmCJ8UKuB
SnJZ2bEDCAQpocWcT6soi9lo6E9KL7/d/rVXF2p2JpyrNNZF+SsTUqqq8FJ0WyrvoTYRuZ+6SJNQ
CZDJbS01PwLcHFZoXpj/aqA8rxOavCScdLmBKJ/uhpw3JBA530htYytGD7IZv1tTNDG0fa+megnO
ngfDqosQgR63cZ5DqxBo0eNh6yWyLv7DigwgYewZe7ohKDXB5PLrRrMWQ6j2y6ZGg9DpdIWOGw7P
/DLKkreX/cqtw8/BuAf5Y0DF5/49E0bYrpIxdwzLIshDYYM9l4bOiuso1psoEnV3e8CLAOnP/P9/
wLPrlTx1wFin4kCATXo2oi7ArTZ9vz3IlTucEIE0GhonDljeWeCH2bFsdSOeXzG3elR1avZLvcrH
EEJnNa0mN+5B2zZ3tvC1mMHTZjNYjjsCwedVRjxLMHQ2Qt6yHpoAXeQMHqQKa6vqAf0ix3SQjibB
tdhBsgCeY3wdIeL8D1+U8JNkfb506M6c7matcCOtL6jYcWytt7jUyq9dHpqQF7tZxCO9F2RfRKIm
JVwsoA3PsrgxzuslE4qERlSJzM9RBH0gJjaPeRGZ3/GH6Fe3P+u1oagZU4+gOoP6w7yZ/4rJEg2W
sCPbzJ+C0PslSyN8QdC1W7jFYPwPQ9H20AmFmNkFhQB9jZnnyeuISkO/9aBaPqDmlG40EQV3+knX
ZkVgjYI8pBOW8izkCrvO7sYSlL2O+gjGN1F3NGcjOrUJf99ev8s71qGSg501OYMKcvFsa1iDNiq4
S1EFD8zBr6WurGYXIUVNUVnHCgNK7bhPZjHF2+NelrSYGKYKVF6xCXUp/Z9+OJoMtP/xuPaRmYQp
b6U1AiizJUBfyuZYVKiUwlKyloqZyb3NIVoA++M2UmN557teXj/8EsrYvMXUgC980vJuyHBySDIf
kErwpQraHCh1CmX9zim8+lEx+KVjh0gosIPTGaM0nYXlVGT+QAD5gFHLL8RKog+pQCi4vbiXN/iM
bqAXSXGHXEGfZ/zXodDargVvQfvfHDwPRZk4B4RewudPFbHHGrzZ3B7v2sxIiygBA/uecb2n401p
HsaNjDN/zHr3GfGgWWe411FFEukdI4BrH4ukk4oBO9am4Xo6FAZIRWvKKvPRUy1ftUi1dggV3TMq
vXwsZvwE7x8vhkND/WxC0ZRBEM8t4VcN2ilOM9SPySiLY5ODLsytoF0SsNyrb+vzBjgNDBkV6hEV
boDRXGanc/OAkIcpKEc/MvqsWpKT4dKbQ0Z/jyM7/1INSQ24K2mjt6IUraReFVY1ipd53280JRb9
Cqyu3R7yKtbVvR5jb+7Gem8d6dmbpKNFzmRydObiCV1uJEC74DdQShWV295F9XDI0+pOwHmxM4hp
aL//iTc57p5+OiVTKkmiIuq1R/UDZnodukfXrtqnJqqM19ub8PJGsYB1khvPj/wVildXa4k3maG3
V+DExI8CxeBxnXD3INQWmsLdDSibfUoiHBGWdql401Jih5xthliiuxsOdm/cORdXIju+KDUDvDl4
mpzzI5/qdmmGGgejyb1CXTQSjTdEefBpBjJWSVA5YwOHIy7r6E3V41lR3SUmB/Vvz8oMPRIb8ITK
exhD/doFMdcRvPkM8U6fXUU8+TWCA1HuO6OBSkeaWgNQM5QWv0RwRp4HfVCfUw1TpMVUps3nMBvG
ZqkPtfGceZ2kfN6rsbXutAaGmdUVxS71KtWfYKJSDUHf/CsdKPk69TBJeE7sbFwhWypXvYA6s4b8
NHwOhh49Ck+gqbooJWqRd5b+2j1BYAHIGr8Q5CXPTrDVcvIUe8p8B8UIsYgSPf6am+N4x5DhykJa
AG9gVZqkVSTpZ/vbBbhnq2XuF8SWvmNDk6pUdAJxaqgf3MQ01rc3+cW0eKrZSXTpgXaD/Di7Inir
26oYI2svAZnsSzm2Sys1pzujXEatFs8gIA+Hag/n6ZzlNwY82QL9jX0PoxntkhoqA6V1schzL9oi
sVOuYLkgaleIYmOZk7orQIbfqQNdmauFKS2d3xkJSyR5urawoQj7rAhTz67uHhVrHFeKgjTo7RW9
+ILcGh7ZJSm/BvThPPma8GwSo+NiFTkkSJ+b8c8ohcI7IvS0bepGv7O0Fy8LnVkqpxoRAKkV/pSn
kxpRlEHSC0HMSB/Kz649yqXXdJ+SIINLWIyGj6TvPdO7ixiPMU1sSbAThepD4n86JpZtoeSTeXt9
jHuEFGT8MULjO/R68o4Lbn7oIegfJPDt/e21vfyCDEwPQTc0Bod1ezpwjAbZAFnR26MLb6DxGxFb
b+kvtL9ujzPvhJOHk1iAiwywDAw3cFhnO0XPwNi7Y+/sA7QLVvAqhmelM9stLIjwX+8VhqImiVAu
24Yc5+zmNEzRicEs3P3s6vmkJqX9SU5pENyJ4C63CejN2YXrTz3gorsG0twdantg71PB/2kWXr9L
lBRxgz51zdcaLYqjPiW1vDPstYXkuYbET1QO5P5sIbMUv2yAjfbeaSd9gxQoul9uO20cM+nvDHV5
7kyd0JQeKZWduY1wujdSvR89lDvZlFrxLUgRCsxpEqxsQxr72rkLXLsyM0xzKN1zn1FRPZ+ZpXe6
VluTtxdBOegLdArKD7Q9nBfRRek/OyBbcw2RTiWTw53t3O8F4o1A4JvBVOxdQiooMj6GDeTXUA12
SR0bd9ZyvvXP9v98f3FXgzsl4Dr7bE3TjlHlDN4+74ePFmsOoJZ9shwne3gOqYXsYxk+KThuv3Uh
7P7bh+/ydplBWzP60Yb4dkHOCG0wlrIqvD1EzIY6ImIvvxrDGlFXT9u+3hROaX3rLbv8lgWivNeU
ubaNSKW4TKHYg4M8e4A7ZFZjV3CfwpVZdbrabuogRWQn0pWNnnevt+d6eaExV8cio8Iiz6J6e7pp
pSiR5wS7tp81QL91mYKbTGTkq9ujXJkTkGlalPPdiX7A/Od/pW+yLm1pxxlaBV7owKXHAdoR1bJx
q/g4ihD11dvjXTkb5iwcQB+NIhHreDoeskwJxSuHlq+pNI9SqzpI/cOgAzHpENa8PdhlTDy/5qSJ
FG3ACOvnxSgrkHkJjwOnLD1od7JunGOjJC2itFFFdTmEdiuEPEqBMI20eu0gNaqQ4ZgjRT+hL3P7
51z5osAeiTIINXSKVWfXEK4IRiwbvqiFXt+xGlQTI1XnXv/+yhmZUTsWKTIFZaotpys8tVqdBdhv
7zWU6jbo+AwHO1CCNRCb4SXBMnXhTnm5QYsp2d2e35VvC/gPCgKqbhTSz/NlB458oOHmts9lmT80
nZL6k1dI7JKU+uu/DsVz+AczYPNVL8IM/KETOXSJvjdw1ND/g349uh/TlDcHlAOtOzCFyzNiY9/L
s0HZAQkY9+yMJF1faJXWqvvai9AX6NwUlygMD0FBiSd0Nu8Vby4eZHIIhGYoixPSUFc5C7wdDIF4
kkHvzR3fb0muQd5Q0WS2EaHwhTebCJdRfCc2vfh4PP90XLkFtDmNOa/Ed+yHNkVAwreHWPHjDGVr
TQ3HlZvayfb2x7tYzz9D0UYHUX6t9ZcKlhPzGj+txnjtpaiNdhAqN7rKrAy1a+9M7eJE/IlsuObm
e45k42w9uySKuxy9cT9JEGObSOw3k4nwEjCMz5NVK4dUdRFeS3Xn/fZELw78PLAB9oNbnLD/T4fs
r8tVTIMH+91J0Bex0Xj3pvzFBD/06d9HQXqJ/6giXVbcx06fdaiNxHcVUmQP1QCi7Sm/M5dr+4NZ
kKfRI3YvYOqoaHI36i60A28M9+4YkKQD+fysKHgx3Z6Q8SeyPQkyWDhYTJTFKIFjLn72SqCqp8sO
nUdfb8Nk5lPo4xLCWL1VgprqUmyoIS0id3DiXWSlaLL2bhKtbbsv822StDG+i4qWKmsjxacFuQwC
ghFrtpdRzfPdpGGEjslwOR8wI3wo5IgmswMl+5UEOz4GuJpiQ1D0cOBk3EUrOmVTgKBuVn9RwlH7
7Iqu3XVGV2/R1Z1NrR0VkdUKhnKv9fWRDg3kNV5S5D/B9K/nKkaxUJMpeYIYnhyGHpFEjdYoNhUy
tt8HTevfIy6YCa02kN9LcCH1bxVTuTfYFigjR2aP0xtiit8ys0LuE8e2ZDt5dvqrsfUywIsqzPdV
Uw1fHWfueoi+Q9MMd5U0X8ZxrPzAcE/bVKNXx7ObBR7zGP686vyDr3Bpmy3K2wjAq0aV7r3A1b/0
g57ia6Un06qZBEFlg2LoLiuLgAKgp/7EuN1QMQzKnf/SVh++qk2KhbfqZKjvFfylwOySfRXZw2Ou
O5NfxDIAtT2oECu7Ao3uFkRcU3bDzu4H8xWnBPTOhiz7z66F0m5oEqDhPdha6fc2Jk+rDHaWuuqz
GOfA0ekOipsW/QLtKFA+pNnhR0DRz3dliibqaFQJvwc+VtXIbq1xYpaqkLSe1MAA30/2s1UsBJRd
bTBcFNg19EuGyUALszd3WhbnWw2t2r1MZfcSjarAuMhWsZvpQq1Tt3jB0aEtFdEKGnp1/963bfAb
+ejUenCpgb6qgz1XTNP0ISuK/hExLwUTlnR8BkMzvuPv5b5ODlFIAM5vH0BXShbN5Lb+KKb4EOr2
sO+cqNjpLuTwjUPBmDII1h/5wg3M3MNOSLSIqSFRGT6PJj9vgTp1lS3ouOHxFwypjWx3it0UnlOz
1G+dKn6hpegfpQLBLYykzOfGFc7nNjIB0BupLd1lVijFa9ONLeBmx0nXOhKz3goJRu/QTHX75iUG
eEPoNs2h0YiK94BWMEDPNavpFyJvEA4ZaBGHeiBfVCT593bXw5kn14qeHdGhiliX0QfiPhA68Pc+
onw5LiPD7ve8RXgL1MMgvmZ1FT9CGUGGvXHr5ountcox9SKtXmvO0MJqairjpcL4EY9KIaDGoMWs
8S0ipXuy0Vu2cANEi9QIhkp7rrwR6zRMCNVVK9BLRaA9jBBS64cHGyE8DRawh41krkyTP/SKtpWV
aX3F53pAwNjMoDGMHSLMnmJkX1CYLnGfD3GoQmaxXAMTo8iHgHIhXzI3RKM2x2y55gpCilGHRPCA
Qb2GgNBoDX4HbCrZlI1V68u6kdWPolbSfWbrCsZreVd9awq18A54t7ERkwIBHVTCytr+ZObJ4EPM
xuDHNoPpF3K3Kk5KYcbV4Za0yDSvA4huSj3fBfino20gh3yJPZr9GEUYTkGmRaC01o3AXNJ61XYe
hf3/OjXrMFay663qDXKZoAS1TnEKWqZjLtlXifcWZpVk148puhR1bP/IOqf+aBureqo83Kd06LOP
8EzpECpj5a1kIqM3kJzJE3rOlU/VbHqRJnbXnVFk3wdAHy9uV2Aj107J9x6J1qcaHfFs2wx6u4+D
wvlu0tOZF3wyvxiBMe4mNYHRF4N3ytZVM5Q/zLJFSzLTx23blOavuEHg5Nl2M1y7UmoI/tQNvb7o
nar1tVwvfhg5T2CDc9MeNRYTIX9ceMLUaDeWk6THNqajE7nJtIXfxe06JNpDlCElsYmySNvm2uRt
2q5QNjW8+XIWIK7/QwgXjVGw+fjFoKsE6p09DNOwtP3Oitp3Yp1gPcXdFMCfFtYnzZIhnkdFalCz
1qwBK4CucfeDUZk7LB31Y+5V3q7sbWufO+a6b7+bwXttPSUK4hncx16xK8GMdPj7JBFOLbYizSVm
kHhMakMYhfuKei+yXSim092XTfemADZ6arTKXgdqaz7hJBXuskSVh3rExiDEmmxTTA6yzsCPP6GT
gaegLKL0ifZF9KCbovIbswrWCFW0yhJ9Raoxmk0GPZiz4L0jggx9dRtF/zoaPRxKOlz+zHxYu8rQ
Hi2rqbZFXae4PggP5VJrfGnLMvRBOSeHVNMnwQFSp3dM3dqnKLE49UUY9LN6cb2CcZ6+4WMKnhEH
wPSQtG70XBehLFYhn6hfVapZc8qsUf/OLYIPUuyEO9dru73hDAi0Yv4W45JlZ9Gd5PgycKRcBGQY
uAgJ/wULJJJmLgoUYXzHCzAwDG0HSexaTqtB6d3VULXqA8D0b5C4eG9vx0CXDToSGx56oq0ZJUY7
6zSNi9RATHAdiMftVCJ/oDeqL0CV4AGXTOVGwVV4DWgvPAYCaPV8D6NXMFG7QFpZzhqwsb5NEYU6
QlnUacdOscADUDPSh1IaTb4yayNejzaGoXQcq/mBQCtv4Vrt4LcycO/VMi9j/jkrnLvRhKmzSOnp
dGwgINPIgfCRbpPvjSGCl7I3XsfanTgy6T2RnctoldWb0wzKwcb8bJwOV+SWKRoVZR8Lse/D6Eao
pHV2s1VAN25uf6lLCOn8pWZgCXKP2C6fpxeY+YFjs0bhG4MsEAqU0beEbhQcfB4ATn+01Kfuh8sd
9d6IMMBmuPZ8Cyc/EOhdtQZ8eAfdeNmd5BfRt6FHhECqd4H6c5yodct4Aj2CI8aEyE3lrK0x/DlF
9bQsAxnNxqbtzkWjYT81KU6GrYHdkWfdE1iav+ppHM8PYfPafHQdTtNZDStQURvW60H4ZZy5W+HE
2SbtKmwhSyj5uF0a6PDieZV1vfm9ast7aPhr55eeK30I6vRk02cFl0qzhwQ/PQQkS5ygYIN6j13Z
TusESNbatPP/cF0MCWcy5c7pvbb9GA4oPqqxVGXPdrtuZKMVp2ScmIrrKwzHcHrSkv4ReyDjDkjh
sn/GxwY0CE6BDg9spfm3/JVkps7gupg9pj5WTokP5gOMPOLN47MY234NV3xad3kT7rjC0K5LJ/yu
nC76P87ObLdxJIu2X0SA8/BKipIly7PTdvqFsLNszkNwZnz9XawL3NspCza60W+VXcUUh4gT5+y9
1w+trXN3mqOuSuCpy0dwKu0RUilEnQ0FVJS2vTEgLIZAikgyZNz6y+gJ9MryJtoYFirD7z+/c7ea
cbdBNxjh8pco4NgdOFwTkXtAE7Ls88ltL0akUjeyH52L7y915m3WOFAwS+BU+rUvk8Epi2gQIdQc
AQ5XbTlQ5JYtHMSk36ZL4m1SmzF3Slif5pFM+v3Vz9xibZWIrImojEVOrR22DeSrjFD35caYbtit
fxldTkECT8YfZrKWfTwSz8z1+z/fX/jMHUbJuGY/mYjyv/igyHiSWVGovGAE4WxL8haxACjV3cAu
8cPLfO4Or+D6VcPItU5tJcMMh71wdDY9lfMQoAB1oy5wREU3P4H8qw5mhWkcmsCC4Tlq/4fnS196
nbSxUamnq5Uyr9nBTpcfGuS4tMBJB4+pDDdOpTUElDvDkWgaoK2Z0u476f6U5nHuS+aARcd6dShh
rNP//pK1pitZQ4eYGlsjz6fUrZRjlhrHnx4pzubOtaL+RbbNeDTMSYIxWNJm2FYIppMfOnRfG1c4
Ht11yLm+ccif/v6beArT4bhK4kOJqfPoOdVI+KnmQVP4/tViXnTukRurnJKJEvfcPfnRqiUHSMkZ
8iew9MfGGIw97odiy5wl20oHFjY0jMUnVQhqZtoqF6ARXdq+9tui5s92DSssE/KNsIg7IgS7wCaN
cJu1pAnKtF22sEJLkKUqrYlkig41Wf1BNpXqkRt6VDXxqbbwNxFU3FuQrHZ2S4Aokeb827g4OQqn
yetcaE8Esn7gYnuciDnx2ex/C00h+YxgED/tQL7q8wCmtFH3MuHV0b0hv5BNvbzSLsnfKazAwZkD
eZsa64agWI3cCY5IYt+reEU3JXizMNZL4aM+aAO9M/kdwwKDQMmvl3y544UYg2Esnm1hSJowxr6f
5icQpThjemHuizJWIAVb6ZW3aE5Q5h7w2cYRwbC4n/E0XzTKQOPBam+jBMmP20iw1W7/XCcN54Ih
HUPGFRdjVpA/N2l+V4onZSKoLyqZySRmzCmmKzh1zGQN0xy4btCF6XAtm26KNogq91UZoaYsiOCi
KuZfifUbp0Qaa8C/CWiTE6wnjGu7sw5uZT2TwGxvaiNTDpkDMYPeM7Etdv68tPNv1LzmW6HQ66ii
RdyYuhiwfWriYNTIP3CjQ+jRIcItc7Z1sEvuZs+et9IrV6EV1DJoi8BdPKJ8IqIOsUku+TVROEtQ
EsPsCzA0vqLVY9B4kKXIp39cYjO7Ht35ipzn+Nqkdwebo7lzTaLEVNDSdO8gv9vxslW9Id5MaAw2
5IW9NxRfOzFoyz5ujXFDeAAiLwsidK9DDi81Jw6YYXYbJ3f/JJoOTEI6t2svzG/KChIA59ODlsPH
bJjR+J3aiqAAg+1nlMSbFNzVRikWPTQnEtoRTahBM8Qi9RcCgYKxdLz3FuYGKOn2Rs4sUkU/7Khm
bpLOuEPgDvtzsfWNUkvLV2cnAzWdvQ+lfIX/BR/Zhm0vJODXNnmoZqgnNFlucypDv7JhEOdVcq1K
uH+Fo7SXsQEWujXLfMusHGq55SyXINV2/BlMQzwEvpuv2dwGneDCMX+ZI3mndgJlger7zY7U2Y9F
crfQkThW1OWzHxENvC0M4Iups/DjOw6dax7kypd2j23uXdeakvlJ2m9FXl+UqnVptRyze8O7jvOZ
8OfJpM/YGzNEP5Bn9ZIRf08gzE2baW9eoe9xkt0BxD5UZfOJz9/ZeU4xoyVz1U1fazBXRju9GFz3
M/cI4K6WRA+iUX2ltYIx1Pb6/az02jadnCL0itX4qwBvTkBq0WXkDVKaq37MFJ8D2T+emxqbhjqE
CDxbYxxuplu027dm072LCBKWdN8VUXkXalv9o9niau6pEFKHZ2SmOMUZAj/QZb0k3998TmFNbwVT
/M9xLK8blZRBK20eq46rJk2s+mDbXxAE0K/NphdC3dTARfIPIUuf37uE1BbMnvx1CHgGXGI/y6km
1EytlnAaZVBV5kvlAj60YZhTxt3oZXRUI3e8gURe38ZiuMnb+XWY4yhQiTW61qL2yUjaOzzBkDEr
zuCVP6Gm2OqJ7QXCAwLf91F1AfxRC0vcJQRQlUBTjfRTzzQAnjORWdDEs4D0yyZEumveJoQwhzPM
XV9rzRcIK2nQQYh9rqCrE5vFFTDjw4hPJoLi8Hq3ZGyKz6Wi3UXrPNvQChNXrtDguVfZ9VwV7YWp
u2hMSTn1BxMXNSpwDBclANR6sGjBRM5Q+qa9DFvZ12WgTpl5ncwaMY4qiECjYqXnY7q1nIpzcGY8
V67zkleKh46VJG+gmOo7LmU23Fl3Dr2owZlHABvVUbM2Aj0roO94OyoziG1XKy7zxST/i3S+UHRx
u3Pl6G6FTjZ9N8W39Vw9ZnENnzMBdJOyUgeVndwpizXt5EBg+dhUzjVixnmTkGG9cUYSyYlWfK/o
B/kcvmiVcYaF2JwRvqjeFXPcI/aM7F0Tx2xg6WTsRlNdbin6i6Cu6MKjq2TUkJHc5+Y9TeA5Rzmh
XcGF/WfWE5oy8G00N+9uHNGPAPDkh9M0FR13twMmuO4xAny5K6Fujl6354nU90Nl9Xzs7bSZU2EH
JD9AoCtIthN54iNptuFc27rv9YjeNuPoLHQ0qVa1uXbZ32jJDv1ibrxu4lwimKdCw9y4Zf9CXokG
7MdkyR0T5V7L9XKnjR78EqHeqfVyX4nKPtZFovu5QetZKnmTQh1rhxvRrjRP2bSPTR5DF+O/dA86
sAudFuwiIogxbCZRbce867cq/ZOdWabXvPh/mhJfnBZpbFAqkO5Rg5VRTb1PV7bxp74YbgGCArNE
Q0WRTRi4lpFpOCofikPyp1aQbUjyvMW3qdXgesYXfYTLaqUkF1pkvQae1O8UiYktg+eDmbSe/XIA
xJ3MRXIzOPDUc+7N3CJ8VZEkOZEaXQ51XAS91phMpsxAI58zMDJXAYtsIW515UcElCtQlfhKWrWA
MVkrQQRWeW/QbbjCNzmvYwJCIpXm6BjFEEYmHMGyFu1mkcMHmYTwmAYxXA6GuNFU8dwkxmuq2PkO
YwZN56YawgHnTsBLzwitdJSLmhkKVETxYXUTi7NnPXpe0d/FXR/RfW3qwOrZ9DR9TtmSUun3ZGOE
JNR+CsuRu2FMyGvsPGCrGc1WtSzFhgDXY05GOruOdtQMZs5LYubwpsFfUjAuPp3g/Kh7UQn2KMl3
hRsXd5Eu3aBI6+I2KxecI1JLgrF1Pqs6ei1yqR2k5eJvAtNglcobeKVyt7ijFxI52QWJmXCnOzao
DDQKpWM++C1dZ588TnebNjqDDGW8lG6r35Ehl2wXQEpklefvuUk/tqC1GTa6NINugPQbOcnMlepf
EUOqC9S0d11pd2Dlit9RojA06eWBkE62V07OfBbaR6KYeeA0/VUmp3wTLeSDWLK8o6tyQ438C2Mj
/2kEt/exyWzIxNJ109msly3vbwDdhAjhGfhaMnZyOyXlPRqWggmXG1mBQ9zmr1RM93LStUdzTG60
AXrBhH1RiHXynFe3s0t5M+m5s82tuN6OTK+hGE+3c9aYm1w4H65RmH5nkyIcd/m+0DXSyAq+2cgb
zSNTZrYjSFQ+zCvx24543INT/PZGijFO5802jW36sQ2xXYluZVeFYb7kjCM2tBXjwOztEUdDJgIj
IobfrYssXJugwbK0OhwOo/FJxaGFNkWMeqpJXlT8q+nERyWBu132zvwPk/xrfRx+K70abd2KRBrB
IDcY447FMVWbDZS1u04v/sHU+wslduMvFP9Pmco2mPdpFtCBMTZmjDWOHk1zyXSj5oQB1bs1CwpC
3R3QBJQrbaKg2Y3kFM3sNJDDhdx8IQMkUEeyiDu9vSx7yPO59xB7BtQDN1V4HXJzD4yC3rqXP8fd
tCskHu6xam5xBGHGswcRjOCcHLBtE3YJAnOnwTxOWRy/88+JLU3j5Tlts4hXB2B0lDOaIXfE3Wl1
OjKN7aa7iKFmqDoN4DnVHiED8w11xjzsIlUJhUgBQ6KAvRdj1B7nXNqhAeo4yKzsNWJLoH898smV
1o4tEwZXeseJGMZweqNk/OBWGl3QQvoONNByB4DPz2pR9hcjKPVrZ7QvIamW95aqmO8wSBM/dhf5
ms1aNfvmaJG+6XKIyWu4ywJaaaAvKtsvObjaURjW9VjDPJ5tsLCRS6Xr2ZG2z/U6eYzsfuCcAQ1Z
6fJkO/dAY0WR/Laa4Zcq7SmM0B5s5rqmj0RAs9/QxgtteAK3DIDq7VL2DMesNGJSrXV7wTkTNqv2
Bs7vqBeuvFcSL917SfnukRIcLOO/8LsxbUIG19olK1P5qySOft/2M6w0+m3CHwaC2pCpzLezMf+B
I5C9MbRZAjfN6nBec5lk6RS7Pq3KcCiqK4NwgGHJd9ZMVnPderxpLdBZh3FLJxkYUrVM24oo9Msl
jyBwVNkU3+SKk6DJAg7nzw2neJdDqeFRxHlu8dh244sDG1dvtIcktetdhOHmWgPnwZN37kTZqUFs
9/te9goIUPst1aRzQeuAyZTISKfGO0Q1wSHBHiOxzSZxXFSzDZQp6i6WxoJ8QcTMJlOT187VwQMb
eH4ZbETB4MJiSsCTPwyMkSFsLO7OSJGSNpWZcHKayT2SFMqTzsEH8IjBll40gdeMTC+XV0aegBxb
7Zdud4BDqeXGSvaHWOemDcrw2Ub13stSD/vdcBUJp36qyuExFt0nIJDjNICiyBTxhor1t2suV0sT
XUrDu40mqFBNNMUcmSRjg0p3Me958brOpqk1MMM0OF+DWZOvbhEbn/wfyreuyfjykIp1x0YrvPFg
AoPJsYuVXRMCoBnfIdpbmp+pTP/eyIa1i70JhasN8ZWAvXZkO/9Riez/oztTXqJA6QMyGgNjo7bm
H11d3qYouVVi9NKeJc3NZFjvPNomLCqlPbpE/x28tHkGusuITZflBRxybzfIXDv2ls4BV3X/cYzo
gkbyRaG6PdMtQqFbMDd+W0Wfs1M/kDPNhtS/DylnJWZ+f2iObWCzc9h2uwx+/Uoxio12V2QRi1AW
zWHeUDZLNnIiFTE2tnnE7D3PYSng/a807SZGvQFMZ35IYhh9zNd+L6X+llVp+cEh76Posu6O5Hsn
7ARV4DCjX8LaCyZlUrZOX9yh1679VvBOM35gizAeEBketI48fl0sInSYdBoJu9LIYuSjiJjvIkn3
oFDalszvJNtOsfZegXAOG20qQxnLZkP4PYE8s/CVRigXDOebjSVb4zqqsi7wPBKjm7q8MFWQ40VC
1aRNItonS1Tzh+TAJcQpBAyg76ZRu6ZmLINkYqAvivE+TZqXSNba1hmjV6Ng0+f9rW4MvX+f9fJJ
kfmdjO3rNiaL2kp0Y4MLvw+dav7lzu69qo3l3jS6IQQPeNMMVnS1WAt58O5hnpNhI1f6kymR5mS9
aqMyJwnY4nSIkYeukDl5BzXhrS2tdAiJnQfTHC35XSPLPqiX4TdYQ2dFP93bGVqOWoWJakFwHR3z
thrmp36Jva0LDr6f8yjoutG4lH3nBXC4/hRxBxFHqGPQDsnLwNn+sjCdzWKnsy/xJ/CYhK/bFTQa
8ygzcomrVsy7MiP+Gm0VgO3IzoAVWBz8SXEPna7c0xPIQ0IAsgtVL15zU79ORrFyD8UvTEmkaM9T
+qe2FxelhqqFnTY6QQLFN0xLZLSJ3YK2WfRHpZQ0itcmeSvtEsyTeeuApPBJBLFCq0p/s3wWHByw
ieTOZMPJBASUjm+qcMYLRryXQ2G9GHn6Dz0SbGumuCf/pL6oVMUJDaKT2G1rPSxSewjcrks+CDk/
6J3zQZtcv6tk0z9pbtSGXSXhZXkGaCUpxQXhYd1xTsjgHkVzI2pEHUMz3KZiuVUoBreNim9ReB0r
1OLd8fXN8JIB+hpaF2h9DU45KTN3w46z2s/sxOJgiSPsQsg05mSU2Rl0hyHyu3H4VRPLZqugvs1x
jUju9OcC3WhY0DLxu1YjfcB6NFKzDN3MKi7X5JM9ENZLGM7XlaJyJFfImIfqGyhk4G2Ai9F8S5BR
yXhYNsYsW05MrbEplKwK3cqmfKKPcdsg9KCyn0bQYSPxBlmO0kU22T92EcuLfEnvM9v7rBvoO1EN
MbfKQWVaTXIN/RvboKs7F6029dKHUXZHdlwaQASnAVhOADgNq9rBVVueaeUVfkypv/OGyoEXkBVb
Lcp7Oh+q/VAUkXrQUMBthNcavqIXDwvhW4EtrT80gEQwE18aSC+7SgRcbAdMCBugUhGU1kzHLs3I
FZXAPAe7XQJ1rqqtlg5PsDowaqf5Dc4RPSClv/V5I2LqPkLgc33ZD/Doqc/klZLov626u0SN/OzE
YrouLCzCPW1ziOuuEUbKXIWMyygYXPfKaqoWAo3n3eeO+S4L6/dAGOh2Tr1yX6uuDBOhJz6SxGhD
jfEJMPm2VNUPU+pX0sVZiFTjKiNqxY9pduyVpq23Rd7FPJNh73Y8VZsE/c3idMqmK/T7FLVo0KD0
Q1HheFeT6/U7WY/31FNP+TTO4UjjMnCEetFBIPfKGvET/hUQW7Gyk8iMdq3SNddOSb+hnEYbgq28
Q1n2Vpdwy/qx+DRmagmnpGtngsRjt5S3tjdEG2VVz8328DhFVLhxPt10bg8IQXFv4XbmoZXz8vey
GZ6FoKvRUhjtaH9+xur8kFucAIuq9jZ5t1AGSZ1kShL4Ex2KnWzlEGiNuLd60MY0yl/VVGMuBW/v
1XDyYteiDkQxSO85h1bsj3JsOOFjKyzqTseQ3/ySEmWXWAV3fTq2/CNPDxQ3GreaO6VhUldmSFAj
O0Z909rjBVjDy1mnhbco9zFEOp8lUQ2qxu0u18Wn60f9mgM1ml+ryTaqNaLlLCyiGpUl3TYFKj65
FBxVoIntEY9Ph9FFVGUPLMnUppfCWqhPPZOTvZ2XR8Ntcv5eKbsbLizOxIqihppFu9ymmUJ+cYsI
c3lslqnaloVn/rHnxt1KvAVXkTZ/kv/WXYhs3jt602w44uwbJPr+EI9PS25lgZu5+WfkaTIUQ6Zz
yk3FJsujLGxsL2apcB+NhbzRjLlUCPsgvmPVjAO352A0l9GhJH4ynOf2dvGK52o0sj8dAzug4lm8
xfrEOESgCBLWUenHd7z5e0hruV+L6sar4ydl9Z7HKAWCFCZWmC3WdbxwqqkVuYkywvIsAa9c2red
s5R8BU6xqWPvWWnSj1GBJ22NkL49XTwy5k0uTQVKNqhkO6zJtQml6Bcf8VD52uLKPVaONz/aeeTQ
ViHAlFFKkjOtHgXcQpq8hPfP7Oq60hGX34nQdudPgtC63eAxO8e0fGF4algtjdyrrMK+Eak3sea+
AYDYdZ1Zb0VvB+k85qHEZoJKS3ucHEB3cy7iyyxCuDV2ThVwIKXLUapPIH7RdCI+uGxK/RcxvPU2
xlsRTiitrtrOe47xmfNfHm9bMvTCfomegLwhOizHV8Jg0YGl5i0TirvOqpxNnLHC1bENlhIpr80Q
ZlOnBY00e+6MB7OWe8ZqdGbsZ4ej30F2GoSCpA/saWxfpzxnM7OS+7jIFxADFSJB1Xkwe8XzB/6G
kLUUJs1gMpiwaNVl3no7J83F3TLrvKRy9K6gbPFWT0V1QwUoLuSMp8g3hRqOJDH5sxEfp4ZNwdRj
0AiqVwSaOUW+jeYwnIR4siOoTZGjSD+ek7tmHbIowgyZeb/mkeqiKO1/N5bc27TIA72obvV6Va+W
/fIRN9YqicRjgwJaZAiA551imM2WHKUbYq9pXacekup8dtugb40u7CY5Bl1W6xsJjW/HR2k/1DQW
isDOqFybEkzF3ORPo6v3l9hxf0dN4+0zwNHX7sDDSwpW8nK8xVL6JCvjkYnqS6eQ+C+qoYJLre6B
Uf9O9JW3xySZ/KEkYHC4N5rEu/U85Gll7O1geie8W1QQtLY+0lr9iBkrlE7zFMcIQyHugd2tmpAM
2p6uVZJftBNdG9juHzZ7UhyNkV+WGT0vcqLtLD4KYdeB0me3rLJAX7XoN1bAhyXFY+SgePa1xHQv
lX6+ZXUvDkoysHhjjgdhlSr7FvSIn0TGP0WqA1AxRX7wWhRFqhA3fWT/7j0FcOPUvRRIhkNn5IxB
xtB95tRHK1UBvpvKvpARL0jS6MfJrv6opcEpArcV7TzF3Br9mN6nC1zLyHRfhiJ+aTuOd4ZsH0qL
VwQs46909D5Wi1KstcMun+I8KA0C5zWVgqCXy7GrtLdBRPcTcsY0Vq474Nt6bjihK2lzSYgboV2k
V7lt/yra+EFo1E3kR79yjswo9pLLIu2eTA4RNoLT0FaGUG8YVQB6/KDxnO8ir3lTlXrnuE25m4X5
g8Dgq7UGnQyxKAbhF2Df/g0r+A+xjFzqdOiQU+4xmXp/xmqYLoiQ1tZ+VrQnpbU9arLqHr+fcp8R
UGDlIz/Y1bU11u9EDdToxoypNU8OTkGQv6vkj0mvT89Z7Or/bZYPbkHOFLj1VeI51dNA1YoKrzHt
LDmIIi4Qymu8Mb0NDLdC3/zw/a86M7hfhYke/iTkb4j6/tYIpIXWTjXy+0NpZOheFek2NMxy4O9+
ZOTxPct1lLGNpeq87WI2mb3dzoX6wy8+97f4F++IExWj3+m91ezBrCf6DYfOIBlXLxq5K8QsLrvC
ENspc0FE5Ij3wH/EWdDrSvaDRPTcs0VetmYJYlv8kiTYlO4AFQqeQbFilKSB4lyOUG1HpNs/yFPO
SChRsf3/S52IMhJ6Oq4rAUV4oimOTia9g5VjdYmKQb0Taav/cL1zP41ENkJ9cE2th5i/H7AatZox
iJgZqnDUHfiT5qLCJAa0IWOe//3LdO5aiDUR/aCwQvpy8onYZS21uaniw6AV0RsvHQCIrr6f57n8
4YGdWQFWC6ZDWpGBiEo9UYaOIvMKki7jQ76QUkTCX8bBMKrCmpnKhnChd5GL9geZy/pkTmSQxHOb
6LY423IvT+4kBiEoMakRH6BAqSSRxErOfNKqGcF8fxvPvCIWSYKr293hLG6evCJ4ZNjvtZ4MmEVq
n01Z54Djy3ENIZeWN27UhpiQ/+HHseBwKy0CUL5oPHsJLNGib3CI5qUa6CWANMbTsdhP3/+2Mw/O
clVypoiB5005zSlbmoYyOiYYtdUGLUgrG05aQsc4Z79mKkZZturwnr+/6DlNFss2IUm4Wq1VY/n3
RxCRxO9IFACHssb2SV8F9GRtjHc6JvEg8SIvJHeO+mM05NZepQG0EZP//qnihMF4zvQYGuJpngC6
IGJKBck+QwbhKMiR2y6BEbMv+4VZW58jNIyfrnlOQ8yEDRuejtudUtP4+4c3OV1FMjuJSC2baaNg
QiHlvL5fx+O1qkTvOK3kTlEL/VYZOrrWM0DMOfopr/LMl4MnlbSbVVi9arn//lvUvFlzKWV+SGj/
3cbM7I61yiTs+6d8ZvVhz0RUaWA4gjVw8pB7+rJzPJJ0DGOz3Yz11B2cOckuckQnu+8vdeYLZWNm
USUgxSVd/eRSGsVYo2D3oQ3t1a+VUGmIqLUGYB79M15C7Pj/fH/Fc7cQr723BlaxcJ6GzozMwpuu
ivNDu2D55lBUNjB7c/Hy/WXW7f5kjVtDJ//fZdYf/h+VVZvqlTEtUXYoFQ5TwQKZvd8kBMygBquT
9DluOImug9S6Rk9Qm2L7/fXP/Uzkinwo3pqRdBq2PjrRyp3VskOr46z0dUjzt96Ml3nz/XXOLEOE
IhlsiBYZWzzKv3/nMLU1CmGcBZAHFaS/5ugDebDCzFlqdv3lNUev+MP7ee6lWddW0r1sdM6n36Id
9ROCDISpqoPvpDQZVzcp8sAx8qyjscT2D7/x3LMEUfyveRn2hbPeg/94lrVw3Lak5XEw1V45or5Z
G4iY7dA4Fw9t5dJSmkrMlnr1Ux1wppwju4CXiFDuf003f1+5HBc9j7syPwi3pR0obVlJfxHuVAXY
5VfTQF4rHVOmznssCs17i73K+qGkPLMa8IC532tBSSbmyZoTdXGakAmb0TmtjduWN5hhNLROoivM
Hx7smZcW9QbRUmxo5CWc7tccFgwA8ISl6rPR/mmBZy9082y1+WEHOfOTuI6FBUPDJM5O/fdt1cxF
Yc62BtIuXXJTTIqzHdHiXurVXPywwH3Ne8MlznWwnWBMYPhzssJltpl4pTTyQ0VSAWEaSF1Lyu8m
IUvdcMbbZHD6X0iwktcM29zRg7X41kT5+D6pjXnlNS2KULC0FH6WJO0vsCy8t4EqjIxdFsO5OU30
8XDXGr+hiNIMmPSy+5iE6aGK91Ii2w0rG/ONTv13G0+c8394aGe+DmJmyUjAXKPjBzj5OmadvK6c
ZvVBG2kHB3bXWw9q4jJ0iFtQ5g2K4oGIGIfprzV6zq/v159zrwxZ0WyHvDaopk8qZX2eEdyBXD5Y
op44QDcvrSet8PuLnFnk/s2FdAmhcL4aZ2qUoLPSwsKCysrQFq/74JfV+AYdub1sDK98UErjn++v
+e+B8WQHWZOgPaKoVJWF/OSXoYQea04I2UE0YvlEDerdGekwXxtDgdidoH4X+HLTYK6y5F1k6vXF
UMEWDlgGGK4pCyIzPLapoFFRE8zjM99ClGYjKfkzjSMOwrjNGRmwxmg7IfXiKqGbU21I2I1/49fM
G98WMQ2yFfZwaWbNWi8Dni2pOGYXKXO/ZG3QRUSoMeLMPGauzTS9RRn1oV+6SvGrUzNxaVAQM4RO
cuOlMRIIMXz41lNhF9aRflB+qK1mxAqlOVG/bQuJWi7nU7Q3c6YmVAE9sDNfWKmx/PBdnrOpYbvD
UIhLjUrnFKVkaCUxs+OaHDi04lHNof35CpLdBxqsS9gXi1FuyOZpb0qv1ejJR130gOC1eXORdzzN
GI2TwMnmavrhc/r6rlGXoDOi1qTCdv8tRP9jszFqS2mrqk8OfUNPmdaU3nxMaqIP4VIgL0dwh4l9
rozqf1gUeddYcwghMdYj4d+LYmEn0cLRDM+UXRpHYFdTkJbUYCrJZC/fv9tnNnC8WRw3WRg5RJwu
GfFYNFGHA+zAAE0hWKXlWB2AL03vJrVt3vBFtj9k1pxZpNbUWmRF3poNcpp85ES0BrRZS/EqucWO
MdEQVpEw/Tgxoq1VK1MgGp15Wzd9fP9T163k9Csm+4dzID0vXrST5T+PygIAbpIdmDCusmhb3ZOY
A2tanccfmnnnLkW1wEZF2UlW5frn//HmAMEYkebK9EBbW2yhiUs/XyZy6mcKiP/+VxFLu0YqcVAw
LP3vS3kVsTRZR2SNlzvpL30s5I6hvYX0qfspEv/cr4JIQmbVWuqxxv99KYzpHEYWmr/pUI3Xeok4
17PXg+Vca4//w6/ifEVaIsExdAz+vhSYXkgiDb/KQB4Hn1tnRul31my8uCpi9x8+9H9JpqevBip+
jwQ3zjlfyLWetFMtWYs7CcWh9BOrt6uNXsUWUdtKIWEtzF77rmR9/YcsnuhtlFgwEs29ncgiWUB0
KsjM8DIwmnR4HD8Z7L7eeI5/qN2wa+prmPXJjW9U/JKzSsJNMbbtzpTuuGGKt7xQ1Cev39/4c2ue
7nG+xrPJO3V648fMTSMSKNJDHjN+HdB/pnbPkT4rdqk1y22CQiX8/pJflyCCuZhYMvThlIbV9e9n
PZdpzOOGK+hN3ceSocUVRP0QUpCbyWPazvMPJefX63E1g9w1fifwkdN2jUeKOlagFjZ14gDLw22u
zihBemrbKu2y+7aSarL9/jd+fYJck9ODBrh3TUE+eYIaQSsyrebsYOaivFZVWKieTOodYuf8h5f5
7KXojCCHgFJvnlqLW7z/Xa2pFCuDqh2HEQcOaA0zZBdYfrBzn1vKCR1zyDo3177lyVdatkxK6yzO
Dk6JTbqM9GIX2W3nq5h8H5d5/CcdDPKAKnP+4XaeaX6tDRGWWBrba/vr5MoDszxBO5RkKbNp3nt8
SpTmZmJn14P0uhmfRYJPq21bGQ65Wj3MeYONA6n6T4lQX+82fxE83PxvbZw4J8uvQqaNYs0LD5Yh
WFgObR+aqWNvk4FJ2Pfv0Ne7zaWwIVKHruiOU1ZAj2EPJjHvLQ6h90kpu625NOYhZ8EICX91jpOR
Yqaxkp+gxOcuTOIVYY+MpQjuM/7+QPNSjYcZTN2hdRXrWkflRqZJWpfqVstN9730FHnMSU2/Yt5A
A/T7X/31a6UIW9flFRm72lz/vji+03hUIojIpAGkG/xH2a9pUf54nYOdGjTz7vvLnXuehN0b+PU4
XjBB+vty9twT5NUzETPyfiYgq8r2DFqNoKewvvj+Uud+GdZlh0KDHe7L85Sr+YuaJ4YgrCnBlHmo
TOTQXBpMbQLNwQ/y/fXWv/rfmxyQOkpZbqTB2enLumcoTmRUAH4Hg4aQqcTxhchVlfFxKg4JVNzN
yFk2RKRQhUYnvKfvL3/uztKE5x2mzmRTX//8P2oi7Dda7RmCy+Phivxab5F4Em/5qMyi239/ra9H
UfYugiwBgP7fgcPf1yJRh/yjWof/KzNkkaLVngajqX94gOd+kcPnSPsLPNKXjatPI1HHesYiRNfw
yuOwNG4Iw4M+38DQVH7Yts59hYSukobKOG/tX5z8Jni2Q2mQvVjSBLqg9/2ZR4S7xFpuIAssSFgq
I/SyWfMTd/fLzeRVWRuKLsONNcX65MJa5pSeV2rKXtoO9LP/Q9p5LcltLGn4iRABb27RvscPORyS
NwhyOIT3Hk+/H7hnV9MAthHUXkiiQhGqrkJVVlbmbwo491stCoM1wdelcagBsZhEdOymJhuEMO21
SWk4qD3n0tZxmughkRt/ZWvMPhqzMbn0OXHU0maaKHIT6An+0wI85Uw66aYAiqMG7WDo7prK+Tyt
ZCwmIxK3QM7NegSZ30RC7pYggR1XewY7YeKTGipoxFVGq/Wngt5FvC2KLrBujNJFkSiD4vM9lkr3
xZRrCYhZJyJgl0tBfxTqCtmdlei6sBpYW5BcEoZoE08zy9pKQEYm9P8GyS3OWAN4hyo1q9u8E5q/
PS3wgKjzjVk2kg2zvESyIgt6O41Ut7Xi+7rKOvSnBedgxgB0rx//WRI7DoXNBo13LEQUeTxKH0JN
0UQ0hLoaS1UoIvtOa5r7DkzkuQBEs5MAdcNJVuW/ffONHxsvOyiuKHHMuoBDr0pSAtLopBYmAHjB
yt97QcofG1NxVua38NVGDXukclHznve/wVtV3ImJhSOQr267yBVulbLRt5gChisPsYVDyc0/nn66
w3ODorjtAgcaIcrSStONKn9ZpMB/T/r2X8yJcodmjZkrxg6TjK5oHbNMzMA59SFgPQVQqJ1WeEhE
XuP9bdqKlQJGCgQAk2Lef2t8ftgeXqOJQU8l8aQ1oXLrtXJ6a/VGvMsikPGeJ0BbCwGHh6kI/ur6
zpwnrmxNKrT080hnAHdNgqlRdhgrCKhM65WOnpWVZcDUXcj7aZw/dtIIiq18TLvCLIPS2AVGe2yM
Snm//jMWD4hpgdmgoDn2/i8PiGygA6l5BMFOgXCU9iKTj4tfTV2Ix1rGf4FSZP5yfcyFTUuL+J8x
Jx+4DSMeyKzuSQxp8TklIphQpYPQLjLY1NfHWpwfn5dTQplpFuSLUgVhYHXCKcHsB4Q2ZL3I8+DC
yrzljVFTW1FC529TRz4twuFoiFPN1JHhuVzUwBcsMHIyff8kyyH31Yndy3L7QGlYXNnB0tJi0sQg
GRiNWGc6WkrrKZlSVsLJiFDKagSCN3VvR7XRxmxEW2lyEVBR4CpfRbECnY/7BTUokZreTR8r8R55
28dQbT95qt8++2a8JhK3/PsQyqFVhivMdJvTlI+9QMCo1EV4+yAiD7NJ0SL7ogxusZLWLt2yI/aC
s8xhJhyOm+HDcc6hyFCoiWCbaA4g0FZ0Dp0hvZl55W4Fr4mgITjiTq6L75SXta0hleZ9QQ8VwknR
bxt40Bslkcqnv9+COpEMu0H8hWZFbVwdGmtEQpx6sJRbXdCfM9139hg7CHtPc8VdWLlrmdosRWQH
Agch5aB2TA41ebxUzQBVoReFExbNgPyNNj7FALJvqgF6oJh69W+0UoDeo4S10pmcvWXGkRF2UwBb
yTL1yMtvYGRlF3e0uE4l2fwRSuawF3vZ32WDm2+BaYgrB3xpPFS9JJaXQ85FfzkeQqSJgeU2T9Iy
iL9GdZs9h03gQoNuBBjCmZRq4cqQCzch2ucjxEeiQkhz5nJI2exCcGCiew68yul3llpHzg4xWHel
oLsQuyiC0XX944U6OzoJRGhIFJ17RnRAfjGM3tzwNCzsBKuss+TAEJTqbM2+Yuleuhh1nP2HQ6Tl
bgzhoHHPghOikBOBrDVEL36qe1qcYKqbjdUpTbhpI8vY5ULx7llu/vcrjAg6z30cERBOm7Y9PNOT
2UUSALhIL+l2idxNbeDrX6+fzIW9g4rX2CDVeWzM3Kqa2ogLtWCYog0AKpkjcDoD4rKBJFZua7qb
KwMu7ByLbUP3WQYqNdus+MUK6FKrzqnIw/Ku7D33oca8d+VhoywNQ3pNzQ+YHWS9yQXrAY42Q1l0
TiLYQbSnqlZ6UxpqNweIzOh1uYFevOhQcRLbD4LwlyFF8m2jtMlrG6NNixEFpMwQ6Hdlt64qHJBj
RMyl5dJwNhWC++oeWeeR3SbBydqZKjQBuot9O2z1QekOmZIIX4o6kJ5gBsBLiwLvCbsFXLLxKvwa
iWr0zQthG9ru+NSwxCigHUr3TSVI64m4u/6R54sB3ob8mGYtpQbyvcv9HMuhI7uQjc5DbFpf5FCS
6r3bgKBYyfrnzUuMwWjzIBGG7cwIYZgMJIV94/iec6p7EWB45bRNZhOzugjh4yRHvkHLtPa2Nnjs
HKDv1rzWW5hcG1NyDKg/GCm9AsXPUzsKCiS0ri/DPJiwABScUTcbAVDT6lnpBDjAClTPkKBxbnWq
PIfKgrDYATKxBdeEnxoo8UqHb1zbi0ITS0LFjiI93TaK0JNrSGzQULXq2DoVqiAdW8AWoV1HTXjj
dKb8+foEF8fivsFCiaf2LGbkQ+UIisbyk0nXZwjP0n2Ac8vRoja6csDmW4qHK7myLCqEp1kBRuOp
3EoCDzy38/t9BXVuZ1qDvzKhcXGmi4fBAKU6blIQOJNsps/0lppV55yE3E8fYNHm6B1B0y4aQb5x
PDznegxxNkYf9fjTVn/d8+bbsZQ6Ug0S7eBpYb0ywsaMm9g5tSXCbYpv/szz7CcH3EARyDfgicjZ
9vonnHvhKLooUouh5kMTYSbjKGWi5vYigUuN9OFII8WA4j/gMh435S5W5GBn9NZ3R0IZysrk7Jx1
/lH3gxdHTsLn679lvp0IGyStKi/5sXAw2bpV02lKLpTeuWvkTwXmxt+9NtZsVwublUOydDIBsDIW
1i0LhIikaRS3AcOuGXhiSlBXtzgKooyPrtFOzAMYT6W0BjGfX32kyJQsqaiTxcw3V5VHShZagNl7
xbfLjG4FFe8vcgZjN9Csbu2ZMl45l5t5fBDRL2Yrg6CZ9vpdbfBDPiDdRFMW7jW5Ho6FHFo7crUI
klUd7ITYQwACGe17sQgE0LyIvBSxnu2vf9eliaPwzA1skmCwwS+jdIRMVZ03/JAgRasTC1jp4NK3
RwQ2hyweaN3D9fGW9tHYYBzBQqSMinw5HuoByF6UqncOq/wrgCDpKSpU2FioR6xk3ksjjZmbRqyg
UDO14isAndaKn1IW7gxhJ5Z5fQAro1I/LNZEx+cBkNlIDIZ88JjnTw5HAYWnSRsatZLapO8VgjqS
7RUKlu3XF2/paNDoHuMQqwcK4HLxKl44cdTBXEGiqz2qiRwdAxKPW0pBKBGaKrKUg1h/+heD8qXI
PhmV6vDloGbURlkVKB6aGL65G/Qq29SeIW5obiU3cPOrfTD4+un6oEvbkv2BOTyFStDkk5lChEQu
oaGzJnat/hB2SOzZudiLR3rQvFtVI1zZlwufECTyWHwCnEKZfXK7IK3hBOCEoUYJVXJGqLbYe0qr
b/56WqizaiMMEbjI7APilVi0BtWHs2k64DYMNP2DI3G8pazfyjjnhjzP1no+CwcB0ya+3lipJOkY
1/rDCwY9/L6UvMg9G4X3HltJ/MNP6YXw5ZSV0L04EqebLhYHbxZMCl0o4SJnHmq4kb5vOrO9Ex1w
nYOAMOn1lfyTp04iKDGEWwJeiYbs5CSpb0P41AO6CWdJBnO2iax+lCgU9Cq2m85q0B0xmuDZ1ILo
EwgW95Pfqgg0DkmIilXciD/7NjXf03QIPvusXY4Ti+eISJ943V4uDOkTX3H4LqRSF9pZECi/EMgq
002sGm29GXQVYfpUkwWE73QpEt4kx7eMrcptXqM7qXXtRqwj3TzCCI3fCtVEb6jsMpvukF5sQayQ
dCdNAGupaIqwQg8S3oatGyEIngo1Qcw8/CSwbCVw2y+FB/K+EZuKxBmg201sSkmzlmosfTp4gYaJ
mDH4LH2y/8l4gwYGkHmKwrBSdsnYu9/AxVPdbYfSmzZWx2SW2cnFypaDHJGWwSE9OYpm1u+zwBq1
soZE/93kQnoL6wDqjVnGvrjyQ+WxAnv53cdCzljiGJ+Os1JOY8BYMUPEh8u8Sr6VmpgfkMEKRdto
sv6X1GpA5FoXkQ07iQUHqTbSmXe1ARQvDLl+kxsZsj9u6Sk/XTFEcgV14D/aCLF/tAxZ+AndPJK+
DtFQQ1ZylWTtLT+Gy+nvR6CZeglSzYAWJpGtDjQNGQOYQQVCHY9aJhfPA6oVve0IQhIhPTsKu3hO
mzZb1wFtZaPJCaP4+ulZqGqQc0gjUn5Mpfk5lzEhyjD6NP0IXFce+oc+zMpNkFW67SJxuqHrJ5/w
QRE3SiEOW6nw0RTyfGclWsxD7lhroE4LmoCMawrbsJABNYQelotftam7S9oEASU2X/fj+mQXxxnD
BMYGBq+TafxrEFVQxRLFhA456V4J1QdUiLSVjTm/sZgNNtT4pqtUqKZAJnp4dViHkK8kXFIQoMub
Q1ZLiLcpcbU3InHtfS3PkwEqmabKBcnbwKATdfkJqeQXcSTDgEJMpi7wXREcAsbYjdrKYG+R+VWN
4iaSUQaGWS8qX6XWUrptgDHOqU6Lscsoi0K1rRy5Le9DoRZRcBG8DqReFqNf6Zhh9iMWROG20SxQ
fDLqrA+IyfhvTiUOZ6mHqougz1DdUqUYPvViFT9WbmcMKws7r93yTOfxI4Pu4dwbk/Kigf4kMC0c
IXLLb+8qPVAedbOUvxq6pz/GrRG+C9zWCN0Mwd8/bMcKwdgUG1XQWezJEuuYX/UenphyMWT3XgZL
Gx2ffCX1WJggSQ7MVhkuMg3gSURAn1IYhIIPmSZm/wXuP1bfliyYO7lvhWrHTnKcbZu3Et8nKNXD
9dOxsI2gRYxwOIq4Y3H8co5pIhLZUaY9h5qEkLsHjkiwe+QTELJy+/TgA3uNNkLhrvUBFo4lAJGR
hY5w/hwD0NRh4gQ5cGenRckESrQPSiPy1cxYCXZLM6TvBDSEp+ucb04BF6PjmOy8wO7ouYnS3w7a
7xwYJ0P8ML3vNKTKri/qQutltECkZDA+rTRqjper2veJP4RWwZi5H+6FyBRPage1ButDETUeM9ok
LeZJXddj9VHcCF66LWXAY1r/W5Bb5yXWUnHlQ49DTi4eLjASXF6cUI2nF4+hstpZp/lnX3JleVsI
lhjsy0aF/K9rA3SM60uwsKtBM/DAHRvX8ownFVMyKnwVaK4YRXcxDSEE941gX2DJaPdm5t7xxk72
tK+O18dduF8ZV8PK2wIdN+NNxa5SOtC2vDOJtnnQa1E8dGkkboLaCNGGhlqETjudA5Pectqhi3J9
+MVVBgqIDyxcNJp8lx8e7XZoJV3kn4XKMDdJIUgPdab9RsvQWPmeCxcOBR+cLwA+Ah+bVmT0Ru/g
2gCwlKrWOUSti/aQFYvHYMhThBCxmbg+s8XxIInhDiQSraYlCy8SsYdB4fas5751H5fud5zraIEI
Tfioum2+spBL4QEYwv8OJ18uZIVneKOAUjsrjVu95nqd7Ejt1iL8fJdSYQLkw18jtmoKrgh581lD
ATU0VTCB2aK9hd5YI5Ziza7JpSesG0X0WErHfY1qy1hrx88nyfBc3oResjGixeUkQXBSOnAxAoKr
UGtYpJtytxGsRl+LgfNTwUBjyZ8PN5p4T26yGtGiMCH1OZNR0yzriExCXguHsduwibD3kwnAIQLd
EJ1vw7IIVzbrQjdg/AFUfLhGAVZMo09m0IsuR3EvOGnZPtY9d2vUUniQernYKpT9bVdEe7sQvHJv
IuFu61nQnhKzabCxrDTEjLHevr6hF4I0STDdJ5xrqHzNyvE6dgciBDa2GHJihl00UOPvBAe07yFx
9fKsIaf6XAuadK80tzAflZ2gNNVjbYXat1wf5F3VFc+CoOifrv+weQzhd0Fv0kcMCtCwSQwxmzYp
5AH4ZC+3g75pIBD+UHjyvCeSnDxdH2vpAHCeIbiDEyB5nY7Fg1D0PZizGqLp7k6rXekpDGu3Oka6
ENy0qGrrO9EZFBoiaiA+Xx99af+PNyQJAInAjL+hDU3bQENnpqGmFru+NmMVtJHprpYLZpcfXvKA
pGnFjwXsaYWu64YBwWqCVyumeGo1hK/PVljh+nF9QovLSYaGRzbg/xmWF2dxJ3UroOhSIJontEF7
ZOacptl6ZQ6Lviic6pfSqbR9UDVauXHneQ7la4mOG1VMDtq0hNVWWdp5ZQU5Dj+xx6yBtQa/Mtlq
jeDZppIOO7yH2n8zKK51cNaAhs9uBdEDEVBnsnfWI0kBpi2IZ0tK6yfPyR5Sx01vxLT9cX2Nl44H
j2eAamMbjfbdZdDMDRcdGF/nhjfRo/KruKZg7/U3Etaku78fipLZWG6FVw6i6HIotUx9TQ9BU7QF
WKG0cJVTUYTGsUy8NWbc4pMcyOLIxOZBDED7cqyY+m2IBirFsxwXpyBwqpNgxeYR2/XPlpdo3Av8
G43L/C4cAURelpYrCIulWwIQ8KhYBAZwJukTVq2C6jpV16SEHXNstCR5UDOY/PiuGp52kxlO2p6w
kEDNIIe8kuOMZK122ha+LxxIaCOUwahMTF8k7tDrKrTfsTVr1Xd5nCg3Ai5qNmJK0sr3XYg/FCoJ
Pmi/0ASeQldGdyCEzy08J4tK+9xVNApwK/5rforyh0IK1mls5M1oIk3o0Cjn655V3TNfMC03d5hN
qBvR1bDhqOvOpoZZ3dRlamyv79+F+QFeppeG3aDKDTkW0z6UftMQ6Y4I5hiPu8wvtiU1p/q+cY0g
Wen2L3wzBiKLGfVuaG9PrhEFUmodGR5NAkGtf4vIHW51NTUfzK5b4eEtjYQcAivGjT3nWiJkh0QB
3k7Qe6TkJAVOe4w1tNJVbzUFlcf06/LJxMJR3KTCDKqY6Hq5fGLiVrkrch7CrMuHbYDkQSKitVjU
4b7Qk+BVF1tZB4sux+KhIhQWxyIU0nNbkdT4oX6DhfWm7dVXSxLM711fYaISqCJoIX5y9q62npHZ
hkDig3NLqN3WIW73h9woCmOl4bhwN/AioorBhOCFTYn6dRA5wdCz0QcNpcmtFXnWnW86AQYVyJw/
SpmL8XcpVO7KAZs/GkbtLIlbCWoBT5Xxv3/YgNZQ+l1cWP65UenZ1iImk5Y54O+ioebb5U6z0vRb
HA/g59jIYY9MERbqgJ64gO7JGTSP/NXVTAykeDbc53Lb76RKXXvlzteV+UGQReQJySX4E5P5iW2r
57rpn9u6Q9Tad1t04tsel5Wiek4Qit2WJT6t10/1/AgA0+JAj9p1FP+myBpK2IY4YEBwRouxe/Ug
iY+O9Oo+8ARQw9fHWlrQUeWEKgZGbbMFxcKyzUoXO1jdqL7QALTu+iLI93h4+odaKdcu3AX8Lo1U
emPgZGB/zTk1niUYSkyxVq/86EufJf2XOg0jd6PhpH6vy2Hef9JDq4ls04HDsBO9Ib5LPU3PdmAb
ve8NXJB4k/CM6E4Ul2lFpELdroTVhUWRJYReSFqxSOEBefnVHdyDUM/F8zJMqnhXhWDIanxtbFnE
RN5BkOr5rz8CF6LJc5+oZ82qSZ6eQ7VDAfecIhkD1IQaL2b1Ch+/y1r8ciwgAivffZ7IUroCNUy4
QFVoxjpIAPuEaFZH5yo1CoCqmrFFbJ5EUiydn34fSaPviXuyMN15vz7ZeRLCyLCQuEmgi/Dny8X1
gL8JqNjHKCcJ8pcy7vA6CjvjsfNiHUV4v6hvfKVq7kY+L75jXulI++u/YH5rMupIt6L+AOxy2pgY
grryayOIz+h+JgclFMLHEBe0w/VRluaJsiChiuf/nBYjO/DFFJ2GgWXlb6bEv9lq05cvtLSUn1an
ed1Gr1390cq6QTwIFkZn13/A0jTBo5GVELlGsdPLhYZ14PIEbzDB7hvpTYqMKAcfH1Tlyh2wEK5A
umNtbWFPR+lx8kGD1Mib0OLuQfavOsiDlT7HefGiDPVaR2lpJLIcoDxcc+TQ44w/3DaBUxex6kPk
jDJRvsHOofFsXQjL3YAV3uv11VsAZ/GMpHYwVu5p5xmTwZTacVupRxBAH5oEz46slTGJKHF+U9zq
ubW89NjwI+8IPwZmqCVcDqnH3ctyTc02a/iz13/Q0ueE0cHTk2gNzHUMWh8nP17ApgM4ZHQYOag5
RW3Sa//p+iiLS0zUp7TKGZ0pKSFC3VLcablgG/D6eVAAks0l8yxFsVOtxKCFMPvnPTtuUf4wRfyB
eo4wtPOwFsY66VhJYbIvBhSOMqHJMHXEFvD63BZWUCGeW6omslizPL2LYk10BZqinkVXFlki6aZA
dnTlOCykDFQ8AAvxhGXnTBFXIHSqoHTQsMnq6qYMvKKydTEztkkiRhtNGbKfBCB5ZXMsfDbEBAGe
kjDwUv/TVf+wOVzeII3lWjByTbM/4/+HhZeGxOC7FsmIcF1fx6UZMhBIKGYHd3MSWAK5Q0hCVoJz
6Yv1NneG8Bvq9RY+EEPMez2Ttl3nvF8fc2mv8N0I3BAQRvXLy93fpaFXYJxIgSdUvmm+4NwOZRrf
ewUYqS5TrZWe3WyrIG/J3QRyDj4lT55xvT+sZx9ZoC57BxU4qwi+upCqo22T5HG0spQ8Rfk/Xb5B
/kjrjcp+Og9ia/wlH0YyytyIId4HZ2/QBWlrxcou9p0vWok9QYuFg6JHRbbBBDW6lWRyzV0wGkPV
tRBAoHVqkv0e3U84QCBHPzthGPQHJAHz+1BMkxjl/cB/D8bCOgb0HfdrEzjFWw4956fUqO124GXq
bBTfKD97dZd+k0JJazZ5jKvdNuytQMCkljcvrry6RYe21rQcKSwsp+zMzQRs2UwN1EttIGqOGHFl
2L4e8ed0GCp14yUp5jlDXFOpaoMgqrYChrOf2ybp3tGPwJk0DVHp3+Peg9lIotUpEMgiDXAZ0LXw
KQqr8kgWZAIrh8b1taurSMBtysKxJsXZwN3oZl1ifpXHxkBrO7TOgJSLN4Tq0NFqda/T72H9V3A3
ZK+/w0YlMzbI/xvUk9oQzCVqAUL52MWV6W+lVsDHGEX4fkBNLfKNjVIC5G4d+JF2Y+UuFNAqtfAI
VE08iLMWWooolQi4BxJ+EDEkAPwuAuOn5AXVW6pEgonFEzewrfRa8+SraDdsuDOG10KIKHbEql4/
e0VX7U0PvM7GCOvyRXKSVLMFs80+86xQvnl9a2IiGLtasgn8vv7ep2KuHuBnshBI/dNJtjCXQMOT
p8s3DVsNLM56X3sjdmp3aCyoR5EH8E0g9hDmwih60WLN9LZhlPkPnaEMgt0OsrivGsT/8f2V+nIP
wXXQTjnoAFiYeljvQeg5+H5gWPtK+yEvdhX6+iB1+8b8irqnGmxKo26+i3UjAgnCKv4eprmr7ItW
9+WNhMMH/h1uXUcbVS2b1xS5/N9qJHYSalsmjmV6p1n+JtRhiGB92sXHQMLRAc9lMQKqlTqUHV1f
wsMuqunv2mKPYs6hYkyIA/zMV3hP1YM5CO031Ld09CokLG6iiHqejw/pbdSS7WFxksiPIV3vowMP
/V0JKkwnagDPNyIsRVwA9AHhHV/v8luIc8MjwdZrtkbVYgVSo9Z8MxBjPH6lXjwibSd+q1spu40t
BVqHmpfxSyR7fHEJ5BTZiOxgOqJnHha3WaxieZ1LgvUDp6LwZtTSxOhDDXDOMqW8MrCarbM3I+6T
YeNURv8lV1IPs2rTwaAmIImL8DD106850i/4SIZq129dXxNPViF02VGJjO6NbWWwed3YeB9Kh0ep
kRR6eoP2sYNlSpY0pV3j3ftLjK3umZ68lRxkfyxTAP+qDZIV1T8FFY7rGwD47LjCwIb0lYBR/VKH
3Prk1zX9k8CPLPzNsqiBykLlw7kp5FL+0ZmJ/xnhtDbcNY6EHmehS+U3JONAvFmoGGG8oHTOU6Um
BtZjSN1if9jWerepUgGz6pIa+lpZbOk25K5QAHuTKgLXuYypPRQIgOtouwlqYT4FuUwfYBCT7Jtb
6IW/klXMBhuvCqq6cB15zhDGLwfjJ2Rl43TxWcNxS9kUuYcIrVupiH2jYbBG75ldF4wGowosCR1o
CteTqeFb6LZuocRnOcWBt8CAHOVgT6kPtGmVM1qQ5abGGH4LImHYxTECetfv4aWLkbsKRhX1Jgp0
k9kWnAi3Q1DuXNGbP5VV5b3AM7JW3k6z255ZGjBNeIBDWOOldrmmhoC5bQar6KxETX6wZIw2O2Lf
oSVg3qYufo8rqaiy9BV5EpLvMyw5/+TCd+kt5UHax2dYss3tWIF5yHEMeRtw/Uvs0Xm6vEkaqy03
Wl6WcKljdH7D2tPUXToo8VOpe+q5b7lK7Myqm29OTnvt0LE7vmh14D9CUUVzlYKPp2yc1u8VmyYt
btZC7w0vuRd79xQ542qLXQGTC6rqu64I3kFHLhmDn+CpwO4n38RW1X0OTMBcO70qvTe9bMunHnuj
lXLiwlc2AS+iTTYSu2dfWZPRPtAb3uhlrbcihTzBVDZqKko/r++mhVWnB4CWA2UIqvPT9jyWLkFa
l0J0ho7d7SkFdNvU9JPXEKvj++tDzdXT2VNwDwB6jThw8PyXe6oozQTu+JjF4N6+iQQZjzWvrXZR
jzWpqvvxb9OXVDsXdHacX7S7wejcexLbdmVxFyYNJpUHORVuJF+mmzvPFXIuSRv165PCtQuRtjmR
Mle+YyMcrRkdzJJ1pj1ClRAgoabFKl9O22ixf9IVPznXphRi6yZiyVXlJD8+VDyt65BxhQS+EiUW
pmgiTkaTFOk3MKCT81uG8JLbPkpww6iC+0QhXfJgA2BC0DjG/u8/rEkoGjkuaFfRpbicYZCUHsaA
dXzGstSyG1dH7mCgZuoStjeoc/10ujYb9WENKIktfuFJ03qbgr7m88ovWVhrilqA8Uelu7n6giNL
PdLUfFmn1qxPwVB/0zUXl7K8fdfEPqDCVkVbXNS0fW9l+BamQ8ux6rgFMcNVjxmOLDdxEFTHuKzT
fap5kW1I6Rp4bVb6U0FjAcyjXkO3aiat38ZtLcSRxHplVnZuM1XdiVFVH3leNGASB23r00DcNJB2
t9cXaGl9gHkC2qJPzxkYw/6Ht04eyq2LGF98zs20u7dCHham5WD5JobqHpxi86VUspUQs3CVUOKk
QIWoL03HKW435vIXRNzMzjoq8b+9btSHGPIme7HyVPwMNsgrV+6SeaeXBaZ6T9sASCkl9XEZPkwT
87WqdEQlOtdah1BoLh38QA/vUImuXoPcczbU4VU71t12O4qA8+ZJpJXfoI2b/uJZOfkN4yb48Bv0
RA0tgwLL2XQL71GD62LBP/C8E0vh+rveUbFglyLxyUc0/z7uMuUBlJ887LGnVkMKwmaSfy1w7H4D
QBg+16mGZ6zRtF30LodhF+66FqbXZkDo40datDAg4Aumb0DxjKPvWupz3ISmyGutkR9LwVUkW/Kj
PAfjZRSqXYcyDqVDjFRQUtWjRobcZTfyQBfzaeiT4IyxbKyeG+Qc4+8p2IoTBVqlPcV5bOkbl4fA
HQ/FSD8orlc8mK4jZ3tHIa7baLjp4b4EkXJScyf6XnmYTtpJJEDukOs6+d5oRVAAutfjyK6lobJs
q6JlC/ES5ze7KUPxu6r1NLPCVnWfSyvNdtcPwVJsRL0EBCElcNDqk3AlcKpDVQUWH5Ks4U8ZJEc1
VzHt1crm8/Whlk66Rk2B5g6+tuBwLzdB1YRN1yXAb0Tam0AiO28fALeWbNEJkQBzi/yQlPmt6uXV
3/aL2X68/aGVITg2RxqYHaBfngvBGQ8k/WhEeKhvRE8xDxzU8K9ZVwxGDq4DxySwzKjQMt6JFhY3
gN8cAf9tHzONwop+lW0V72ueX6/XV3XpA5JKcJdC24F9OP73D0cLL2YfqkCL3URflc8VHn20MhoQ
t4W+RjxcHIqwRQ4saiPc9XKopOqEAEfF8NymA17UgxR9rptKQsjEPPz9pJgTbBHq6yhRTSbVdbxu
/MKlK9OY7W1uQBMA628eG7doVpKDeXwkrwd0Q3wcpSFI/S5nRV+v87CaFk+SMTijB17dxnsgP1YH
JcbNzqmq1bde0BafsrzFP3pADzk5Zl6prqlS/cl+LsIkUAM+FiRsKN/8pkmoppwB1VorpFMfgICx
9aDAuD1KrPSmT+kzqGL46omqtA0V/XNOZLn3UN35ipO0tYUoJtyFbvRFQepBHe1rbYD8wztAuOoU
4Wj1xUsbDQzyUOC12Oq7PPcqXFo9R023DSGGAgUMVmdLimT5+8Q043BDAcpMbCIU+X8VBTovhhgi
fAVe8EkLXNe3m0If3mp9CH7Wcdo8CmYQ9Ds1EiyqCg55nl03PkzxwVJuILHHn5XIldMtVlrSmlj7
9GblA44bBlMOi7RrhkfzFUwNhya3Tta+D1Gzu02indqt5VQym+HjF5qOMrnIeiiAet3hNNlJdrbn
nfsa7/RbhXDy1XkdHoRf18/BbHNOx5uE59jX8j4VUusk95vhIdvjN88zDbnk6iD8Wh1tzL6vzG5a
1k7FAcqfg6Adbg7bTrbFF5WtaCt3DBj8sLCO32F84K5kB+Ouno7K4QMxaVGwmCUoVRP49AV866SW
4S4Lih9qld+z/W7ZlVtq3yuws1krbVxT0BqjdDpvAWMaxnoZ66HODyin/h4eKrwaXv4zQVyZf6yv
6jT3mQ43LvrHAE03JAY4z/T6DYDfV8+01bfgB4mestZGnwbo6VCTsFnHOL1GLSspyv3eRPQqG2rb
rda07pdmJAOtllhCbshpxyUtgyaPXTYlfuy97b7/WT5Om2vra3tjaUd+HGoSnEHjwU8pGKqVz71/
Ay985YCN7+zZ5vswl+nXCc1+kBO2/PDAEasPyp37zglT7tS3cT5r79+1+Uy+UB6ZCg6ozKeQXRvi
hh20x+szWtoDH1ds8qoJcg1ntpwJadU5VO69YafUK7CnxQP7Yc0mQdAKkMWC2GSdcs0Of2R7V9qm
+2olBVg8pkCaeUtDI0IxebJU+I2kciUUf0Jt+1t8yfZ/vgt/GwdbP6dLC/dxvMnCmVEV4rFcWqck
u4PQo+an2Nlf/zarc5pc8H4/oDjVcn0gAIc/GK+tTBztlIsjDsC7JFWRwDO+S4pwU0nqw1DGgJwN
Z+Xz/YFaTPf8x5lOvp/TZRm8Lb4f8tT1Vs3y09BZGJf73T1OHBs3EW8ypz7XGPIKUvqUmt9TJ/xU
WPk2deJPVdIeW412P6goXch3vOxTO7XEvWwCgLi+YGvfZHL9DXUB8uA/30Q0QewfV7/JyhDTXjVM
SE1pKX6evNrbGiV0Mfl2FZM7K/eNkfnDkk/RLzJCJFGV8uGVN0/ecp3+ucr55/BCmEn3q1f5lLg+
HXASOBNqliqEkf/ENa4eBxmhO4wwlTvnNV3Z1+OGubKhpnQbVCRc6H3Mrs7fcD2xm6TasYyjn6m4
D9deczN2z3/PDbMDsEzULKdpimDUmqLS/jzdWMfxDjd7u3/IW6b2Z0GFX6spyvIm+WfESbU2xmA8
wCfCOkXec6HfucqXfxW3ecP976TGzPNDmqBAh+3zeozb4T7QD7H8q1lDLazNYrInVL0Q67JniMK6
S5OtaqIwFz79mxP7zzSm92mCOV6JdckpioOtP4h2VwcPmlX8P4cZp/phtZD0rIG1MJV4GIO113+P
m5VN/X+c2X+mMrkQemEY6H3z0cMfXHTNp/rwJzVQ34aXdP/vthgkTmqRuHjM6vA+OrmBhAzNSfBe
LOXo5aGtqiuRf3ED/DOGNYGtCFQlCfKMEfYPes8ekxH3+nF9AyxlONQG/mce08ZG7wCtUjLGqOSN
p3zPvDWc1jT7HPGho9Ac0CLanACvLz+9KVVoLipxc/LQznLKe08Jb9Wwfqus5ndJ8Am19tVzh0/X
p/VH4eVjjGNYwLAj/o4WrkZR/XJYxW1VKf8vzr5suW4c2/JXKvKddQnO7LhZD5zOqFmWJb8gbFkm
CZAEQACcvr7XUWbfylRmlLs7wqGwdOZDEth77TVYscBItoncHCGm8sUFN0Z9pejS5rJWIqlLBBSt
4kHyeUZO0rKtZod5TqpymWBqT6a1p/dDQJupWni6fe86QDXPXLuY76yJZ9lrhFwuJjPEf9UPjSfW
7ui46fgGN7hU7MdtIfvISUtEISFoZd0c/4sx3UGYOPqSyNjp8xhxNnEBU3JAhp1yEY8UueuMQLFN
R3OJPLNgwybuIKBzAfL9HDI2Iu1LOvWLxzeM4E06ztd4Jt6VzQof20wMcKo5CxpjIIWU0VMf0OTR
0av33fM67Mc08WGh6WB2dSC1WE0pA7PNt+4mUp07vE3fwmVCvrznT12T9bBM1bt0pQPdQQQulkI6
6fYzs/S/lFk4Vhi8YJIH5Aj95EdQU3kqHdqUTIfRaqCyYVK/TV4M1yogVVGa4UPrnYaXVZSHRqu1
7CMIBm4RKzXpPKZzDARFDA39SWX+l2Yeb+vCxAPcRAh0sR8vvzaowTCZpT3gUpfOifthSE/Kh1t1
MfBavAVbXScAY3owVrJ1DiMkEgrT3dCeRD+Z+l3Wrg9n8wXwwhtBaBAUEx+2grHTKe3GdjrAsdkU
cIaSGemW9RWug3E5QJvys3nnR+AEnx1MRzDlwP2BmO6jgZKpaUdjOlgcktYdr3mr2G1IrVvnHDSy
sGCNTW+DgUbmFMMGFYzPTcAAntRXkTcCr48DJ/6ZDd9fVxIoewBEo564ZFD8hSthXJAT4DlzgGE1
q2KZ/vCUgdX9iqngCvW1SKrQ6m/+6IXFf15NPnZQAB0w8r34vsMoFtPQD3Vt6ykI31xvOyQCFgET
LBkL5nUyb/3AFpbyK/DnfrL2f1yX8ZI4zO8syTSEW8CHI04mDCiawV8PKXyTziNAwxsJg8nyP3+w
jzvM5VVwPSHXDxqcv6YKClsnk+cY99B0DtiCgZMc+372y66Ot8N/fqm/+0CIe8I2AIdM7FwfSwCW
DCtJtXsYQwdCiJCAUQMTEfYz1fzfHKvLkUIuB6pKBIh8OFaDE6WOrfE6vtuawwYn9dtkQrbVEk3s
wPVMctML/ycnSPDXCxRoPhgCcIfEdYOV4M/bTTfA4D5ot+1gzQp+RW0GGLKw1Bvgh4WMIJuhMFZO
BmBJ/5CIMZ0QtoxVNceoyf88RKa2mUwQT1HMyKSq86l3ORwWrfbvqZ3CanJS82PybCuLMPIQ8qAw
jwSPROiEZALLUHCAz26UZI6lMxiUywDzMSsD9lRDKf+wOYb8IEt/kxrg1G3XQOokoTrEXI1vstAw
dnyB71Q9ZgbjmBeleXRe4817HF0Cq6nJRDPJopVyCNLq3r+lM7JW8iVwvNtkm/HpGjeZ/J80k3+z
LeBKu/juAVsHD+AjWwnCGS4nfBMHxKmTOh/SecObtwAJ84TDZzXXGr4wFUQv3T4F+4LkijTJHUhy
HBxPBGpvWaw68bMT7G+WIWio4eCBjepi1PXhUBPE1sB0iG+Qui5Rufl6vjbUpQnslZbtx5BiRFry
ZpsQpDZv5qRY5/9kbfhLR3W5bC8vDSIKBDh/CV60gQy4A9nPoQHlI0B4t+S3MQ2ch5FtWKUC0rWH
ToxqPhsIDHbd1NG3to79J1yexAdlzzEWmysPf7ZE/82eCd4cYEZ4JkSQFHxcKVXYc82idD3YLuFb
QVNFv2xgdvNsDiyj2UiEAL3WiWenHCHxe8GZP4jdSnv7/4qu4pOA5IbJAkpAyME/bmGCghNsKVZQ
ytJdA5YubID7DLX8j/+8sP3NGnqxN8awHkFEIAx+WHBWMBbgLtWjoAqpu4f9Ay/YwJc7KqOk+s8v
9bFxx0eCLgDu3CD1QsXx8du9MCR7H0F9h2nt/PPiRqaQTU3zYF0Q1TETlQ9q8w/txJ//P14Y5Cfs
vhfx08fPKLfB6eCfvxy4+Uq6L4v/ldBnjdmUjsoZnn//+dX+ZjGFEeX/vFr4oWXwBE6dxR8WCMi+
Js0bmReQWx+E/smB+5ud4k8v8wElMIxb6q1oEeILyXb6IrSbDVguYv2F2N+jF/7rdflf9Zu4/a1Y
0//6b/z+KuQ6tnVjPvz6r92buP7av+n/vjzqf+7158f861H0+PfxLn96BJ7399ctvpqvf/qlHExr
1jv7Nq73b9p25v3Z8Q4v9/y/vfEf4E3gWR5X+fbrL6/CDubybHUrhl9+v+nw/ddfLk75//XHp//9
tstH/PWXk+hs/619+8tD3r5q8+svThT9E7U7DA0ww0V3hlngL/+Y395vSsg/QTl4l2rBdudy2y//
GMRoml9/If4/ESwNbiHUDjC2wzDjl39oYS83OcE/EaEBtRz2Xw/uBBfe4f95d386PP8+XP9A9Nut
aAejf/3lPe3q3yX3ZcEAwQmWZ2Bz4k2EH2WcKVPQFzm2qdrFbJWIdekiIOczuCx0B+40vM8wdH4Z
EFuXsNB8dYgWWau9CB4Qrr1ZmWNvWgRT7ia93sLOOHrwdP+2rqA4W+nPkHyZGiVKl1w1J1u3wVU9
x/EVYlsROOPbUVWeIyl8qZq0/MNh+P2D/vGDfRDRXj4Y7Gzes4jD4CKFu1x9f8BiLtE4NFk6VqWz
e+xi7d5Njf+2QpG+48m8lPFIxrt+2SNDAr0nP+tYqVcxBfciGIbT4C5u2U2b97Nu688dB94W6hOU
bJARQ4OE5KwPV2O6zpK5SJquEuS5571amgft61eFxuw0LjRG5ZHO8CUKETbRiplBnRK6L/4KDdFY
Lz8pVi9cjD+3XD6+HJBXL3sIgfPNX+YZak6aFSG3vFjFqMtwpDusjI9U+wrVB4JhGUKfBsGHs+cp
Wvh67aCeEApJOuu9aiPhFSq2/JpB13QewyUbGz6LE3JKctgHNSBJ4MaJhfx67tbD5s3z0dtaegWi
soFdvB9UY6jplbuOGKqCgpAPNkiv3u+yLbbeh1v8aqzwt8zO5hYAikFhjQe8380PUflenjK4POVv
d3u/QYMzXSSYGOTvz+TNSHaNKV+qBUTbq22AhCDjaX9OexYfapvotYDawL8aNuMc201Wv90FNoDj
sZ3kQV1u/O2xQnulpSvNQMJQ4+79j0F7Ub6sC6n+8EdnVVlkQnl+f/BsRHhoY/8cMh+zlbBmvKrX
MMh++x1a7q2IpUxyKmx6lVx+rN2SwXBfQ72N397/jkCs3280euVFgLDpuq6/Qp8XXnHCZ71TQV8O
8Ls8vf9tWIN6KzburjvPAhuMrQqv3m95/wGHo+vAm9bD+99FE5vMMk6q9xs/3Hd0Yvc8Nd/gzgXN
hZZcFduq22IUMjcNjrSlxIWP5hTlCGhBTerSMLlaLz8QBrNdERTzysB//P3vPULec620U7zfg1t/
yXqYv1cRrG1zkOmSoll+jMq1uRBriG+cfWXQ3OSGQEsFj/7hyRvhRhFCP5vBQAlZTkqpfN1A4eo7
ll7XuhKe6grE1791YGeUEgsN+HhhWgw4f/I5JLQYJeuyetDL7lLnwV4y6CHOSR7BeoSFwWDgReiA
rkSd/uyli9gNQXzXD+tyHqE5qTRArUzJuoYWzRFlZ8y2J1zCWGkWQOLCbjziy4Rc33PzSEp+XpO5
zVZnmIvGIjUlMPUdtldamWR9Jg6iu7sZpsHJmMHFZNsDazsODz6Ln2FA38CUDDalA1w+czHV1XZh
ZOoVgBnT5K1dHHQsrXkZHcuRgiufY8a2jDgvYNKSvkpde0ysud1oXc2qdkpoPzIKL4HDGooK1/pD
b+A/D27/RcM7HqVpIPwxYDcpGuZR05pTMzTFXCeoTsI5W2v6ypv5IfLpeb5wRVu9bvkQ4myia67C
zdlFyiOZ108sd/vhRLxPrB1KxLyAcbxcLczVe24hA0D/0GWIope87fdLZ0/xMBz8FLZQBkcIUMcZ
CNSnunnb1PLg+Xj2y5VT9g6gbj+8Stf6h4t0omz0w9faXeCEtICkiOgslabzrtbDnpioHOwunaYl
n+PuWZD57MQRLXoEIw/DC1aNL0ivgYYB9qlL5/jIa2+v3r9fbBxPcoGNvSfGnUYm2hIjlS5o7v2Y
3m02zGC8kk+xuo386dSyHoGk6spPRgjlInFDtykuNwGM3iIGtlBLmmKPlTcxBNrF5tI7pHU0u3hW
mXW1Lr0ufBuN3TWwUst8aZ0C7hkW6WTyACOMtylNu8MU4YQj+Nr4gjm9C1ZkmQbtFbocmc/KcXdk
GUyOUNG9EX57gIXtDffHx1B5d2Yaumwx9Zyjur8WSGmKO6T5mkAXbR/t19mCNTUvyw5COVi8JqXe
Zg5Avt5xpGwVzixfxlnQ/QhP+jwIrrkx7gNEZrcKqFiOImfJpOyGyrlf1xCk3qkZDnXiVbUR7U5H
SFiDjv8oAxymNuiqRXhfgMVUru9Asll7+6aN7U6nMd81QIoZSfNFxduXptVgwmziM2x7/V3nFmNM
IZ/tmCjqsEmrxpA564ZElpFcj3HdNgVC/AisClp4jkXHMQDKm8Vu/8hT9wbLvnjpEQumAnHUBu8j
IHWpUBbu48S5GxOT7qHR2pGh18f3H/GYzh0az6gronqleaQde5pwDv7+30Z4+L0PZBXx8Nt8iajM
3/9GWyKGqq79cK9Ct1qGTR///aNO4z/++n6DF2IdUsil4XI9rLJ7itr6ZhzoF8frbrgHMpeMcJmv
vDe46JMcDtpjMUReBsvYfbCiDAu2q02ZZ8IUlple7gh2Oc+VR3hZTtilyR11SJRvZOAlhJKVMj4p
ApgJmzbvmDtmS3hP5yWAJmDjGQkvZGW/wASozkgPvUArm5wszQj1AMxEgnTKeetgzR1iLABd5hBz
WneNBIU/DSCmE3tIr0K4pfP2UwwzxQyeO/smpLy0APn8iby08PcrnTG5mlZxwwf/kWIHgLalppVD
7ZlPbbnwdiytP+wnd71NjIJLVPBZsugHMrquXcIewo7+SLt8geYQ0Y1xFWHJqbjEWTwtqmBQnBae
xmfizH5mkb0bmP6M/A1S1APmEsscOwWDZ3pG26hEMlWFmepU9h29xaaJV4UtrRvB+3KG30bS92Xs
JIfVSW99wVU+Nn65Mnsr63jMesMlFgOSr4sP75VutBAoeQ8ufVjcHkR2EiNjb3wOIr/O7Bh6RzZ6
36Uuo3i+ZRO+VdWMJMOI6SiL9wOWOn5bXkTLDTzzIkiAYKqC0VKfkalB7AXXmYO6qpra4TqK5NnH
Duq0X1lqTothQ26Y8gBD2C0fL2LmbcK0hWWwxqtg8XjHcAZEwzntnDU3Dl4d5pelnxJWDDSUlUiQ
r1NLGJv69sVyAwolM3j65HYc1YiNYA1KNBNX1PQnZEfmSze8pNMVIazeWTYcQM66A3kGdmVan1Tn
ZaED8rna+jMI78+tPz30Az923XITzsmOY1VzlczUPOx5Gh2EFag9VZAlbQLMDYsu6dh9Gq9vYkJ+
QDJsNyDT35HVwGt7bVEcXMLlA+QWYD9MmHiYtH9yQTbm05aCumKemYRAWafFTFEIEmw/heeWWiU/
eh2RvUP30I11VRd1FycqROpJs/qFGWwR1nNXMI1T2qEhMOqopLNpTrWzvXpmMYgISK8TFz48yuuK
lpGDSetXuJniYnWcKAeO3uQ+r2/ipTXHMRp3VKLTafjEs96FXFTF+O43tn3qXTvm8JfPu0Z9gx+9
2SPriWXbMt1S1sVZ6GPLbvr1zCPDQI7JXdnSbBgkDkS9Fm49/nCy2meoa+32pjfpF1AOdhlOILkL
l/HGWUHS3GiLV+nUJXuUHekkWQbjjudunT95Tv15kuMxaVAntpjBZG3o3XuNuUbiC8vwQk9NBxqO
UX1BzfguVscYL0kRt9KdW7adfUd4eSBblnmT4xcdMBPjPEIKeb96qC4YJM3+KPcBbHugMrsVq32b
Fthqs2C4b5bwzGwHYDahN0l3O9WBnzsrxbYc21yqBqxnR7I84sVgSd5iec23miDgXECaS0JVTlAL
nWK1a6BNFwGWKw84/Nl1WmwfQXje/BHRWLTJvDHVGbSj0BnC1TBfg89QT3flNgFgTLd4T5pRZeEc
TuhkalQJqnk3UdiHg8HoO+5ZPk2f5tWPdy4WYWLjEWxwKPMFCV/CxjuZGuGEEYOSZEwDk6ellep5
Q3p470JbJZf2WcwmzGbIqwpDsEVc1C8iPqLDAb+9K209YKntTbNfWH9oLb6xtDWfuj59JTx+FMNZ
ihjm5Ca4STCugiMCkr64G++swdXrpt+7Nb2tWfIGizqZBaFT+aiFTnEd3vke/9HTbS4Xpk8yhQib
ui2uzaArJL65hKbXChqnrFkMBG8MsnziGnRL4E63ZkBtLz9Rq/M13ebcbIj36GwATX6HTrHuNfzU
SKlDHI/gMi8E9n41TvGjUvDW9vkQI3wzmfbtAVxlWcJzZyj9Jsz6RlDwtQQvlij97FB5x4j6vopp
OLoe67d8i/3h2DMebyUqCHFM2My3/P2/qkNPlyFUYTi+3+u3B7w/1p/6ZIM4ETfp93ul0VPHpmuK
3Z84TQ6XqQNcFW4oFTi3wUMSS5pHowffhiUoTZpeN5fQkzX4kvhoVJv20nU4+s0CVqZd2EHs2n8h
OiRYqOIzFPYQzBkGwCD2iwVeNyg5ItA1t7SK4FtgY/XsWz/OHE1eh9Q5j2LgOSOLxgLbYWh/aicU
UB6i1f0pLSKRoPR2sPpL4uTIbYBzjgt7HaCiOb/od9pJ0cz74bQ7qBI/AUUqus7CtwgGCAIjIG3j
6yZu2mqeUpnDcidxwGt3EfOSt6uaytSJqgV5x/EQR3s5+0XUeFmdblvuYs8D8sBLI2ErZWU85q7q
YHCpHvptKzvMtnbTRh4nNG6BXSvas2xNnevaN7hmRuy8iXOtZPw06y4LGulUYvTg7iCW/ILkGq/G
4rDZV3eVNotmW4mtP60oDpAVEVSYUQfABGIsFYuf8RVRk7Gcghyqgxt8bHGEAEpAognn2GZORdnj
CCHND5l3TIMz1IYjurnOJQXcGHDqe+D9TdvESuq7Dy4ZRNUi4+aol6UGv1G9a1fh4Sbg4BNFxQi2
WJZ6ekQ3h9wU1/XqgsQTqqdI7Sey+LtgmMe8oRvyX/w7GXcPOHvJykrjGZWRmeEKsbicusEckOIB
K7a4PgH0zw3XT1YNQw6rtkeco80O+M+NVKgIMT3WqFHH4ED6c6Ch87BdeqMaNmYuV28ItoBf0ugo
mNXY33+YYbif+jrJm25+7LS3k+PUF6RrXic+nlJ/ciobPY7x4BepV+vM3aYjF567C5ADlg+0n3JU
rxAt6+n5UoTJBJ4Oax9VrguoAGkdLzB8LWPRqioi83Pq68+UeQjjDGCrx22njvXlW/QUtGmk6dNs
FsIeLmeJFKaBg0C4oQxC2YUsS5J187pkA5lX1NDszlu2eReLEL0fnkfqoFpmP8rHTfyY57opUMTF
WTpkMLyGwARlFdJE16MM3T7r0RrkXW29Y4+G+ji5T47jyksn8E3gNABIuWW8Ruk2uF+mKKRl59kX
wJQtoJakqcD8gmTnNvXVOY4MAsPuRgWoc+qcOqMhufLJEpcz3XZLEhWtZtgi9PaqB853i8L8kOM7
Wa9HtjzY+cgVsu6HZhzxeO/TaGnlBVQeKMYnGY/oU4SAS9gZ4VxoWr7uWycuTdvTx+7WjisW3tjL
fRr7mZn6nbKzU7jd+hUO2zuovOc8sZHOka66wwT2h+oQR6PaJkNMJ8tj1qF+n+I7GIJHTlx5wys0
xLCHFfHTlrAvJN3rzndPGNymuXTbT5NEpEGjbpoJofE0cr5g7qlK45of8FtHmFiyJZjHygfW43Kw
Lnb+xfkmZvnkh+PNEgG/pUH0hRmYXvSpjqEFTF9RvBxDZUs4WDzJLp1hADIUzLoePjIjRbRsuKjU
UmIDWbCquIjue+ArhD+IMoTzimQkc6/DGU4erm3THPGvhwX8cxSsjpMD1AG5Zw7ObE6A18J3Cn4d
RTTV67Ffm08w5V6QN4zEpa57MvN4SGjXncXyI2C23/stJUXIY/B+Y4JGMFFpATH7lF3IPEWoFmBJ
C2oquF5lbcHq0T7AfSKzgOIz7k8HRWZ+NeKD4DQrZAu1IdVr3sSLOCShd4rjDSxk42H65Ed93kQB
8sGd9lF5DtK9MA9EEAwIV5BgH0f2BYYqlWujACWCwFqo2Dc2zmEVmgjrE/w8UKzRKdvahO288JKb
64gDmhBykv16vQQ9JteOG2QLpudg9blnv73XSH5bFqeah8nbcUxBkadbquVrgmjzHWTdwFZYrUtE
P+hce4AjNmxEA8xhEfZl9NHHxSDcvuxF4z+5CzsErBfFEFu2S02djx6cZOBdU0mKU403CkIXgFxo
1wvhJ4V1o6uG4Pyzofs8tVnN7TdvQPHRT4TtHMAJwPPR5KTLcqRJuO6Y8pOM2LwBGQATg9k9uLz2
dk54jzSgJYcnEjRckUGbuO2HlsQFch3xoS+1lI8KqRxXQqsLNhfAMDYGLSwPwoZULN6zfkQz1Xhg
EUzrPjVNscq4qZax/o6aDPvkED6mNMXwgRGvAE6jXINoQL9rcNBVCZlNcFw2EJj86LkRLpTwuPgy
HVMUtW7WwkyzTGWMNBYOL2Ikm3WAg/VRh9uIpZ8lRWp9naXh6lZxvLCcCHnexrAvN8db9rh6xl0D
vkzMkz5zzHaevy1orsJOHrWLzRBkswiKy69+nU6FkZVZYSEZBfDfqaFavAbG9VV7Iyvt2CFfuXe+
jZu3HN3ggFYH/IpuCzLmB6eF1QcOdGg3ucO3YdzOyzY5d0m06axnaC/w4qPjvboXIHDgWEHceHFz
13HbHDy3LE1sB1AzwkmHDEO4/KjvnpulE8FgpxVPXhegs0TqQ7qkpnB70CWtdT/DpePrqp2rrW6c
TPXBJ7muiIoAJ6OqYY+VMZ6MVaTi3TR2QwGroW4X2/6hH5FcNKn2u3DCaO8BJk5mJ1sCOmbhWn/y
xulsYrnkDW9PdEKQ3PipbXz0qARYKaLVz9u0fjPe+hTHs5e/Fz9z4h5tza9lK1/BHphRwyT3ScLA
mZAWqdKeQdZM4t2E01xtwaN0J33LvKRQkj6yRY5l3M97eIxPOQAOYJwU8CTOWFxC8CA41kGMlQNK
/x4KSygQNPj3oy3Q3k+Y9eMkmc28FHGjMoA1S8Y5ZgJafR9IV8BnregiuVwpjrp6qOFgGcLJBGix
3LC2hzc0IIA/oj12RpxF4GKhsCB7hNxB0TZNL7IHwySux6eBTOxo02a5kbTus1DDgtTxpnvHVa8k
HLdszodJABEPwWnvPdgJ18N1DwChaqIJKBxAlBE4wKjjm0hv52RVmAEM37XsISdq1MGsQARhKnsX
SKFOXXeDk3Y9C+jRo1nzHB4H0c5pwmucszJjXt9UE2pGXHb6AE7SveOV67bykxs3MvfQVjq42koK
9AZmHfifjUOQUv0lzQDPmnjrsi7B5k7S66i3SZ4k4sXIWVczh+Yc5sHoTZGEcekTSODw+0CsO7BJ
Z4AEXUn6+HkZiMjdpDZlqryhBPVn2fOLc5rj3QQp1VDjRwjMmL8ho23CNe5hhY2ALSjzLVqJLkdY
nCUBWm6QXih6K+woF7BahO2bm8r+znVgi9HS4SZGIBKCe/awW4WzaqifZs+LynZEC9u6+hWwNbZz
3/3cc96WyBXrAY6iS6qdy5WDGp9y0+wMjM4mKx/s8uJJXEYgpdFDJAU2vtA/IM5YZFDUJMzvgPOz
aTfB+rxe/e9sXusbhO/dYPd0MyfoMRCK4GG0jfMT8xzkT/Twv0GOwa6lUmW9JCgNZM3zdux3EjVa
PngW4QNATcd5AexSMBWFu36yWxa1/iU80YC3MfdXXt2fI0yKMrj+QxWLWixwxhyWIOnu4srAxHFq
05eutbco2uOy8SY00BsKj3YFyNXMlSLrdF4sRaBDrOsLeOIDENxjg3zhFFMT+De+1fYLVpcRsGkd
FqRWr2k43IBkCnRODVulbV2ljYKXVo0JB4jtO2q2a4VyCM3ztGYzAVM/dJFmyZ2yqVWEKlSn1SYn
dImpm688GLMooRevBDC7G6H2nKJ16Obb968uHIKnlIavIcdS2rj3ZlzgHAcWWkbh3ZWZxmuygc4A
57Fnx1vwAt9dMOh4pDOSoIOBSAD+eSTMUlZjb0iQg4zGAcmEBEMejQzmBPBZOgam8OAbACu1+lHM
cEJiaxvdiEXtpgF5S7LTgBa84TgM4BqLpgWnALjIgE0EE3UMdSLEu4cN20cxjgB8zNKc43vWWiZo
Jtau6mFNi2EPuV8c3wUq6+Sm54eY0KToIULMIsyz4I02YjsVqFcsijPiYs7KrskQTJWOuptgc2jJ
N/opxpUBAbV+MILTrBvxrnvu5rpH+pjFPHN2nLrYIgqB5qhfpBy/1rIf8p56Xu65J6SnAltWqFCT
dLqNRfBip1IqzvIEse4wJmbn+RVq6krABBbcXYzoZgmAt8UeI2hTaIUXm90Eqm5/L2gyHYbLacqN
yDnKyMiZjm2kbpCJfAq9be9PGAC2oKZn8wD0hyxPEer7JRi+gIh2M6wMlmXqRihghjHp8W2hLwfw
TyTU6I67nVrlyTIc+s8NH8oA6R/5uKe9/j503T0bp9MYd4WCIiQMWsQ4iACEXt58cd3xs+vsmABm
ujEghUQ43ylM0fYzSd+4kvC13/na/dayp20c+0olzavv+T+wq8H/Csb2PvsBMvohmI+kt49sQHbP
mDhBBq8aTuBtska1m3ehh96wvV8nZBZvAL2w0JRSBju22Gy9rPkJtogSVjR1hcEk7KFgwe85aDqh
IScY0BfRql6UcY+SfF6J7U/T5N8qWEHuEHvv7Jw+Proa37XjJoigNfdAxfpiAO5cLjjr0YgnJ39B
kUVNc1uD9VGshuyndOszIzXSV1PbZQ1qHSBdw3S7JKYv6lo+deEI27w6vG2J+lGDuv6t7YMcRiZ5
S+B9x5FPhb7rxmFyT8Lm0LsqyoF1PsXpmi1NG+zoFE+H2TevCEsinyMWdBD8yJMi4ns4http6jAv
WvGGMTO6kDyXAFBguK9h/llxx7tqDeCPgMjPPZz+ziD+mspZVu8OPEq4Na39WzhiOoqB2FRgGnHP
5vp7qMvAomAMBB7KGizPalM/0vGwAojvrNjPCeO5r6YtL2qOywBb4HcwAL8m7hQ9D8913V1P6WLy
KNjevNbXh4Hb0/CCNhso0YzOGgXlg4v+oozTcc51Is92dqdd7Oc2GdCHwPgznx35SBvgg2mXIKoR
5ES5Rht4p0gWhcMkoSh7Yw9AyNDymxi2LVlikkq0s8jSGYs8wCIvQ70xSznvw1R/EX7twNcykHuK
yersDJAOWP4qsKblCdLdsrV91cuMKTEPHv0FqdWdAnhV0x/aZwWPanUNi1FaqJnfYhp/287hfGDw
yKNr6+4iDUQpuCyvweDebjPmWCGg3Ss48VyLWrfX/eDl1Wr5ck/l/2bqPJbjRqJ0/USIABJ+WwDK
G7LouUFIlISEdwn79PernjsRs+kgZVokq5B5zm99e7Oa3NVzrm+rxqE8PVZHCtsnAvZIaHLcs0Lb
vyWCK90SBvFO5yIkL+vNJhVah/bBOcbm7HAzW+9cH6fWm95WncwvR4u3KZoaBMYx94P3Hdfpm/5Y
qkjoBLJx1Hogo/SEepb1NbemYDHm302vWLB9GmqsNuUc48Irynrb5B5+KdJbB7MW204n9rfgAfA1
7wpErrs/TVaB2FvmP8KIoLsciaayXK3twvaorUTsOfk7uKOPZMm294aYz7iON+2gXhcnBn/Jqvi2
QLDAPjn7Mmonqzt2sr2gfeaqob14ip0LxJETgO1ECvr3tChnP6YyypzukSdrueDd6kQQ5EvhfRck
lTIXrhVy/BgpqeyutMIRKVRA9LteFvWdcZqYeK1Z9wLyONZz72vcdkWzI6rkriwSSmdw+1STf6xu
epaPYL6sbqg5i5lJaF97qevEOKeO9xPHIwQYHqGsonPXTp540NLQTPR24yKoBiKHkZO1yR0js13S
IddZIG5PsT79i9tgVtPNVuhSYoJteNSJyR8O2kz9cSOru1OuL+7in2goiPcNeaHBdOlr86EA4UF1
iyXQFNt541ogOevwmU3vbHXPE+sNlp59joIez/2wRVN1NbP2KwN728YxSL9tkc/Z5u9FO5ghUXTm
QfP8p2Zuvh4W+mAVZgOvkF5IEAIpWvunSaN7slnBdfxE/PbEUZ9yf5/yoIZyndA2Gd03+gMYG28+
MoPV5Bku9ib1xkCrYz5DWh56zpawT7JWH/y5PRTwfKZ/cUUKGtLTaWOn7jGbGqyG0qy2qBSWcFjW
hmCm9GUqRbJvCiHOXlHDGCfDp6tV+JlBzBgCLk0tCTkck7NW+Ex7xhLF/K1+rf+O1pjBgxsiQGyl
sZmzq1AGQJWc4Jtxh9AvdSastCcQsXtyMxf6VFfnRSQfA7lyW+aQD6ts+Xfy6o6MSTG7H2PDIHXO
anctSuzAXfkkB4LuV9Gi71mCMmVbVv1wFg3vTiPWZDgXbmhX03SusnECmZ78wHaXg901JoKq+G8z
rFvlo6uaMlYA0fbPEwEu+8qgO4Z2GLElZ+bOvfhR1B455jwITFXVB9Fmf1H9+PS/eB+xSbwuKjqQ
+bg/Pho9KSjv/ZPTxVSH5i4Kn+bD8RL9qLAxh43nv5b1iWOfmgadZpCmrNuwNxdxqPUkXBIPsbI1
sNPxb2AriKq8Njd9ZdoBJcAFSrLqle6pZKPRc/WUlcNlsOJtSaoBleV2ujfXdFdDhoJ8kXzsWmOy
qbTkNKZvqEVcMk0Jd03K7KaNZA85LA92D4+CfhaouxuhtjRxTOy22GmucRCqQA8ZtH3KKWKzXqfl
ExQuodVNcx97dnGX5Yi840hQ/7GvdEJli5jcWD9NQyeNaQXkepB1/i1KigIbzu3Wa/417qBHl1rg
ciMjzwyqVXsuFhn5DrAKdu9Hp/rsbiQrh5IFGxYwMfYSFgxC9gDkkxsOgy8Sjyt/pciM7GQVr9vR
T7PIyyrAbW8SoU/e5wbxiTga04fdun+mujksXfWSUVp3yHX1Hs91F1hr8VqKGMlnjH+tKmBTG/jL
LBs3BRhLgESLRp6V3Se2UW0Ud+sI8pdd44Q3YZzaT6ubbWDh26PNtxGM/q6Xgx0I1K3beii/TfjZ
PmvPjas940XruEeJAxAEBGV1m+zGWASo1QdahaOkW7Uw9bqnvIT3e0RSSwK3Q5rvzYAMrt+d6X/l
o/qoPP6SM6fexv7QMo+4jUFeekgO3A7ftqPZW6cxL2CTzdX0GZ/pJ56zVgV2LD86t9xpjZYHdp/s
q+bYatO4E9aU7Nn67w4itE1WllcL3SrBmlboNGx1xdZG34ZOZBlDO2NORekYykXrNrkFNuFHluBM
pgIMoaBvEHbusjTVaidH+ydNShlaPCR7J/GJbDaTQC2kOZpq2S9FyeQ9UadRpyaUr9Nm4WikTP7E
atepNmAwCfS0vznpWVoKvUwbTY/aa0KnK2jOllRVvfzxh2nYp5P8qTTxL2/ou0crycs330q79AMj
Aco2mBWgkrRfDZsu6Y17/EpFNA7ZGsU4kFAAi0jzsXk6EPZBjsB+o7ofUcynmKLAbzRTkT4uQcKA
HJpUBm9FD7Sj2enFE9h6+hvhTWJDSvCevY+J/nt1GjCsNpzJrNp4Da/O3CKqEBlJQCg2yXCDdCFl
FstMwo6TppkKPLcXwWO2huW4KFeNB0+fYCweP2ipLUyToBSLbIChZ4gIaJl0o5Mv1SXZn9G3nqtU
hame30pjbU/oMSamuHPeyLMxOHK7FFODDoanol2fPFLbEaRO8bMDtVaMk3Wbjwb7xJLZUzg0QK2+
CWRCQPlmdfvH4dPr/PAzfaPq4QsdN6qpJL46vtGRnuZ/QG5NZ+G226IBpjQBM4JyhEcdZvaH1NQC
s3Zf1ajSE06dW+KX7raLp6cum3YVeMubbxyVVnBqVH4fWmV38W1zBK+bXh2NjALr8f7GyDYFuWUe
/bz4Z03WPXNWbe84zo+bGt9FH4PDxdqPV0x/xirT2HAWYERWQX19SnqJQjb+JwyVhvTkkUCouaHu
rE+SMj/kFg37aGxucyvPotqbvI3X8SddXY2B/NUYy8ly5oYRf+Gva+YQJERv197jCjMYAKfMedcn
NBY0DkEVN/Ortm76ciKYm9/aoTHcYBQNVzk/tUZCS9+avax6k+2QzujEwWyckWwvSxuumZ5xnsfz
n8G0JaqTIY2Ib3vpzEe26GRsncG6OMZ4x6Ljq+Yy+6OCoxheOidB+5C+GrGwo3TiObMZEm2jF3Aq
HVIbCMbA4fKOFt5AzTRgaZ60Y9NWdqSMFk4qRe2JLHFnxbzoiFH4EVReuVXZ/ORXrmLHIwW+Ypba
d6P2XXGZSXNm3kmVcWwdyAS9vhlrvesnzUKdpqOLHoagVx3oT7cyR1rfts7Puhy9KpCZ/dL3RFxP
xbzXORpSZYHvNdlVm9/zWcoIDVnkdGzVce/8cwge3GLsYoRUesO5E2oa33iM/ddfn8WSPnPy3K2G
7HT0A5bi7GhM1wVs+ESihMMxz4xtMao34gyjLCku5MaUB3jDY916xSFxyrdVDq82gqUaC8GGwjdw
tQw9AMWVGhtImSN0SVpcPYu5pL/TDmSOErd3bdG9sCYUwtUzb2fVpXvQq2Li2PKe5kR0ZyP3awBd
btrEGEKGlCQsGrOLPANsu8hR0FNBUF7rGLiiL0Rgiy5570l+F01mblFwfVMGIEIT9uFN9toZYQA/
c8vo7xYnMwM3zLZexX9rGPZtKtMor5Bw0Ej2nyjJos40XaLOpBTgOyeO7+Z79o85Inoc8qigQziK
12THBa99IMOI0lWW5+Qh5E/b1CbORnvvsD3sPK1+1V3eOIU78o+u+g8NY4+Ia/ts4yILjcF6nWdD
Qa8AHdHUvB54dVFa9qDeolT2MWYS6CZz2BiLXj5P9PPhXzcvwzT5+9lPtrgrmLcUwpzVSa8iTq4+
eaK/dG/+sadcMo2uV9WPYLHTl4cIK6p5hi5pyVbf+M9uAcI/L/m19gGkRqD8zSCT54ICiTOcU0hV
JtBRt/Iwr1a+VWI9FRDtVwTQN9GYvw0SAiz4DNN+9hWjf28k3JzW0t8yCAC+ykuWlozFTOk71vgK
YeN8iKdu05SpfupNtmlnYX4GPSBN71LKvgpiw/9n3yGdLewRqPcqd/nI9XwIqwnGrS5oJS69j4ee
3OzSKxzbwDEy0p88A0Oa2rtH1AHaxG47TJBeOdpHuihfumWdYCVcj5l/3qdzd5aIvgdVf2vFBAO2
Po098onUpeQgJvEbJvu3FhvwFrI0saSWr02BPs11SiQJCtWGpTy+DaN59zvpbBr1b/mq+uIdxPWO
2L7mx+qwkYKPxqL+N3qkIHeo1uKmuRWpfzKG5FBkFDoadXYyvRbEmSRsmA03pGjpO14aohcStSEa
8V/uDEd28CrwtLIPErTnqOtnJ7BA58je5MYB1+/X+dWFwi4WvkpRC9gXxfvKjcURo08KMThE7rRM
AenKkmISe68wBe1WgRo81uefQWqnKR9Qm5UJKnTM4TMVj2VCIPiwWANzM1KPammjRerv4FfulgqV
L/xTrzJX5V67kurabeJVXFOUHM92bEYk2N69aYJoUc132nnjRj2OhapyUiaCPKUk2z4QQZFsisz7
yiodQrMj2mvIpzDaLqpqmWYey2b24qBk2/Sdl28qxlzNmWOGA0OLerdKmYl64qM7EvIb3zzafrMp
amuvnBwBdfJGxO9lctOFgazmNXDUORbfCgnPxl5B2Q3QI42+AF4r47N046d02Hkta4nhuO9cceSM
9WLb0PvFjM490tf+1S3deT9rBkeF5BbRMDvH0n2em5gh2nzLM+iEFtYwKAr5gdyLnbzYrFDJITlm
JG3UKGFTosdzKKm8lj+amqzI8ao5QARuhJn7XEx/0dMj6Fd5AY9kj5wrSx50g4+MqnpxSoXWf60P
iC4Ejy23g5PPr2mfsgjqMiLzE3APNnXIsnsZp5A1TESaKkhmq3q2MT8LROeS2BqDzykcr8HqC+fs
Lni4JYJZ0W8IikjCcij5UuN4T/YwWkwdAViZEQ/MWphlLYNGFsquSU6ZfRwLX0VA/J/tiF5kJdfB
IBopbkrICX89xCNDWEwRd7Aom22hCEskavbCvl4lSOkbb4vJ/2ngWd147hy1mJ93g+79TCL50t03
u5ys61xxZtIKPONR4e6dnfrJLGMtShpv5xP8EZD18Tc3eLvKh5yWpjSeFwO9sponQF0mM6sZtlLg
c4Lvn+CXlmJTmiivTdmDn+UZ12zKSejb35JpJNJztPhew5O+trRf1u22Tw2WSLm+DjVaRRvGFQue
vvF042x6XlhJTv36DTGVwm3BNtZA4SG+PlnSO0j6r5J1aHdqs+ZiU9rIQoF5bsgKkqhyx9c2bV7T
1Hltk1+aXL6IVmzDSelMeQIHlEb/5YgULT9XrFJ8r/mH6BfeOH9t6b7FUlt3Tun16J/YOi8AWtfZ
dC+LXH6EIVJUJssREGbczIjdkJsaz9LTPt2yeRJjuhN0AIhyumuD/VlrxUs/uzcPjRmc//htVNJA
7sFc3mV8s5k9frYFgsKm/72syYUKDlxt61uLmjxDV3MqYkcEddZ5YSHFnTg5Xkp3J7JRhYUJXZ0u
13hGwKlaMqrlH4/0bGjE4Y9wHH374aXrAV1cIJs4hy3hRp5q46Qlzhh1tU5e3dJOF6VXR8333jvH
qF9WZzq6fumEJnn+h8zAgSJszYww3jomeixTL/+tcPJHRYNS2NADFDlmoQ4ANC2PzzrcsuTso956
VSThxLwcFN2tA++FzNwPzRYrZwKmhFHASCmUbTqIh6FFyy3Ta1JJFbKPYmYqDmTMdtCfbhVNRXPO
RGsFBYGObqOpXTrEV0CRHqGyrwI3iT8yEUeJJ28otc+JOz5ZbOYU0EhAFn2/rv7OSqw7l2nLXFI+
VOgz6rIKbK46JSlK5jktXmOte4bz3w257RHyZj65eAFkYx38ScwAZunHIvsPr94gRcCjIypOzxFb
SgZ9TOPPtpvds9DXAvFbclYlxg4tyYI2LV9kl/8phjWaNOwjiW286hLl+JACvSbxc6fEG6TsxzJq
2kZgngmGGASxWetxN1ECqHhvxaVg3qTYSo5mULPSo8Rc9FN+nGkW3JeFPkZEFf01gNFsHgk6lSM0
ITVmsZYxXPxwmmDyWmu8Qgw6ZvbKme7v4mq5yVr+dovyC+0xOEEPwFQBtU0COMZaLElT6sz/Kk8C
w5QEdvnx25isMtKWB7nnxFFmlv0eHZiZVCewjxuRnONuXf8BIKY7mbOQNEPtR90IUZNMv3ObeAaj
n6AEipuLNT0y2vQAsvevnX7r0kJD2y5vhPkcDWf+W7Vdt5Xz4xz1+2MZ88MX5GWEc2ViYGvYJwhh
LFd4P8KoHzLz4r0sdk49kJ9q7DM9negfUB/8PK5WM+6Lyv4wM8681jFeZze7La5OKrUXSMvYalMs
j/Gc2Mie+yjVfJac9nOCo0fHTy2XObtsL/6OOPY3wTGE4SNImdapQ/5SDoBrNb5z0x+MGPBEjP5P
rnA4mLDGaZW9EA5GRQjXyABfW6YjhJzPSmrifyjd4mppKGRWHvZQnv12XYJCgSbHuvdeJ+3JbVDa
DdZqbPF3BX6q4X6Yq52hlVjkuMl9v7oTFX1YfKki0p8YcYGAUaZbw3ZNzWXrVNaf2cuPvVffa0QI
pZ0emXVkZK3rp+ENEyru05hnH2WjT0/o0jZDqdYTG/NW6ayG5TQB68e7LPbuXZl9AoyDqCPZsBPt
bOoTfK32XmXQxzhSuPDYLxOdLWkW/JZUOiqY4XuxJn+bxGBqnFQtauz5omOKWksM/bNO6ZTl5nhc
yG+K/RHRKJAlOlU0+5OMikF74phAYBBrYdKB9CZ9UgX1g+zLc3ObJs3L1LRb2aM89tW603ra3Ox8
/r0C4CHq5Rwqvfxm+PXvRC77pIKtlXrmMIRBtVKLl4aTN7fPfZd84rp6RtJd7lNyd44ofwqXCzef
nifpAZ9K611beS4nPJmPQRKiaSJX269jLj/fvHRWHYBKz1c7nTh4aoQk0nT3ldK7EyFbNVSfezSE
OpYFEfO6VrF6gXoRjf3NT+BuoYpc9OXfPLylVhv+tDP1QWqZA6MU+9VNzpgiVUAksbvT0gKMZWXk
QilRB9qsnavWN2HJtSrMM9WE46CIDCvi/JaZpnlqsmE/WJ08V+jjBjNxr6XonOuADgnSJHEDBq8P
h/Hz0HHQXgtNuhdeuWwtvJuoXa4PC3Afw/J3foq7OL019p4FUV1bjIMPQZm3140RaxytmMyk1smB
lb6oGbenVbvB4hYH7FvzJpu9TzhXPKbTXnRQGn13yyqqoqfs99zyEs5lbvAejL/gjbn6hNqj5ruk
6B8TPTs7fhvl2H7qnz71lmCEJ8sTpeMtzt7MnnezK4Z3M5vQ03XHvPjSEGwxAA/fjaOYWR7yC18S
rWwuR1/9mYcCYKMc/8yl+4qTZSaBHe28sr2dV4znpjkVDkV3oOzTkVjmoNMLpO4xTnPWwkeF4usA
KOW1bRORwoIPjwfDMbO3jJRlcPPmuFjmL1jMr2LlS8Ovk/uTfHFS5OziRIcNCHBfRnWhP9Vj3hxp
WfzXWd6dOXivspH30mqNgfMXh4o4mVAzE4FB4Yx70dFHjqACgCJfWppBpXPAC3swS9Qg+FODST7W
HgFbojvOv6T3L4nOkFutd2/un9rWeBpjHhbyhRg+p7XDRuHZjyDZlynWPwHGD0wt/UPJglUI7AwP
gFZjyqyofifw8NTjM2is+rdrNH9JyONqY44tHxCyC+1o1A6Mx4AgvzeKhKerfNxyKPY7HTt4e9Mm
+69TVDuG3i5ozeEJEjTlbvMi3/DKUzXJS1YWnHtd/1HSi3eSfRcoPEu8VtltLazuIB1qAplY9wJx
VSr816p0tO2q0hU1L7KP3r/nnftL+BurKfkSRoZAVbb2dp5BQifFXDI2XO1xYh8UCqVyKavzUOVX
F5HoYsMsiNn4ss3ePWS2eYESvLSFfbYyfTmabv0mRXkXXFm9Gf+qaQkEjvAX5Mfdde76dm/WBGxn
A1NuPGa/hTlZG/OPZ606WHLK1U8PYTYnBmIcRrR6IDdgcpOj3cynPM4RCAIZhJpdz288u+FMNv4I
ytT3ot7kbqL2vv9bVtmwq5P1dRKcmHnTQIXXnnMxZu+iZemvgfKzu8qryyBWnYogzHGzMx4YpjAX
OcPHYJafRUVlUxLH20Z2F8ss/qGjyTZdBhiXo4OGVQ0y7Kxbb+b2LcmHMjXbvVCdrgVurRNsz8iL
n9w8LjL50E0UDUTxlhrOKLere0Ck/krdhhnMMZf9ZH8O7HVe5krcSaZ5kQgUZUFlidDdoK3Gx75R
racZYXK8JB9J2/PN0lOJnI8aXwM17liyb/prw8LNrpHYWHEH1Hm+8U8MaJoITNghCe0i9GRHvcjS
86gQxhdjf3PdSjycxNvJE/2ZdJ3TkNGGadCrNln9FWdQfXJEctC79bj0PdkNKZLRZkfWHkOdMQA4
b+hJYOwfUb8NY/2KnkoPS4/ShiZh2Tf1gdI+t/A3dfEkVq4YGio7hktzr0s5hAKoNFpAeRgLGrnV
k201zNaueFoty9hp+bdrax66i7bfzZX9phXDQ/rcErzhW599kuMNrKyPOSR0CXEW922Y4oQTQuAm
5C1CcS+Vlc50MvMvoeHGa+y1ZTyGQqGmozhYwgoFloJ93P0lC2VgZ3W25PE+a6p7M337BXdefxhS
DyC5AlvTYwTOVnpeG3RHuhGvHF7YxN1qemtM/9oVqDYSKPJwYiaIClwauJF9vg45+KTH4s8f5W4U
kvit2fkLr7Lz/KnZLymrsU/HTjHijzjRwpMdS2s6O+q3XMmIfqgQi9TbIinixenXw1Tjj0XU9W12
hRFKhmg8pS6SLGNm8MuYT7v+FR2ZRYK9925Jf4hyZf9ym9Q8lvMCkTBVu2otGaUHAzRJzTdiPWmz
jH/h3jqJwS9DkZt51A3YSFtKqxZVvDoUjW5c3LjAKGjc/HQK/GK4gAHQfENVro+WY0fHNAVz4h9a
vApppQ8clCMm1fAtpd36xyRcbsOsj9xHYkjCLAMRjk9gZxuAaRpH7wSGusPSJ0Jqbl+0ZIn0Bq+7
vpiIP3vSNDoNlAxYOqyJpQx93WHxTaYXY5mPtBj/wj3aR15hP8Fl30u3TR8C0ywyOA6SFX2qBmhc
xf0QrTEcpoKteuQhVKiawIjmvDQ2kztQzKtP1JD+6uNrNyz2rV+4w4qsB0VO5jSsDMVtbBv51qpG
3OCofn3zO0HPhgl1eaPE5s3RtDX0W/4c9R7Yb+e7mRS3WYfAtCmluCK3CpbEvKx0Swa6nXwaHOXR
uiCX0NeJ8Bnr3Cec+tX4XGRyL1I1vSoDm7CrqUBqyc0sE52xDaeWMnpK9gjKUCreNYbfbpGuESKC
YB2vJkEr+didJ+NV8sUsoh+2U9KpMJH8WK1R53ldWkRAHPdjo3RGfyvlEsWcXZq6yVEH+yMq3BUz
fypbV7gpsT75XfaRi+kJ5i3blqURebPDY0niQTTMJRY0na/AwAP4mArPJvUuz7IQ8RYfU7NFQ+rg
AfOKbeJz0rvUcYIdL1+1k1SUbD8yJKsJFRcP82imJefCM6vuBPHH6STXF2Lc57dR6uXdKD3upT4a
LKR8qnLug78MR76PLkhGxw0Sr0yPyij6rVoRHhgrY93gTe9kh1U8QQvEX+4dFFkeH2tSHKqypJqt
yJ5QRFpbb+UFXvqfBPn4W+p6/fPi9FdhV86F6vZrVbArpfW/bDJ+F1VtHDwrfUHa2D8ZzKdpdi2N
V5+sgHZetaPXO6EgufTs5El1I+hEnKnZ5TJofUCV2tiOrpw2fer4u8ZLrWDGMoHbEZv57PEGcVqI
BwOnGIPcrRqmP5pto9fVRiq9hLORlchxnzjTXpLwcFvnmn9sHJ64xdC8MFVlaX0uSm861SKleEUV
xBMSZBkAn72Qjz9jQNATbIRQOO12bDwNNfUknsi5KDcLujrS1itQHMPM/2Bo1cO15vUxxYxRztYf
ZNW1JvIwUnaCcqF5Gsn/2iqzPrvKAiwvm1OlpeVb4vTLkRAA1AEUcu7G5PHa6loOS1sXb2Mt7Wjs
E3XOqD8+lW4GctN3Zy3NrevK7nb976OiB6l2UqTzzmpou8JFUuRVnbzYg0FOmWZ5W1dJeRnbPhj7
yQ763usvC772I2uvsSsRhjz56P5g8Nf4s+Mf8SkmLvLls+SV2uGapm/t8Wm3sqxhYjNuRurnL48/
5mAO2BBnKO6Flzqwla017ifxorl2G7LW+rc1H/zbfx+RdHlP0L0f//slWhNprp3NAecuu1dNjNP3
/3xUNt51pkzwETeh7cdsfG1ivBL//UeffVcPLUNs+e4yegz4jSwnmsLJUj3SqoqwYraqbTsazfMy
ax+Jh0JzZcHYrrYzXUC45gsETlpNWgvLlaC8stmRmD+ecmP47Au+DJuyY3w1ZXeOV8d8Hddl38OE
frlZle1Ux51Fo1l5yntT3wmy8A0/Md8SrRzvFp95ejLuS9OqyGYqXjIjtd4omMXL0v8YRVneTc0v
Nm3aaUd2Np3+qdoI6hwBxYD0VIZNUq/7TKMXXTrI3exithnW3Wpro5bII2kCteW63zNH6zZ0hm8z
pHDXJTYXhuHEgKxIoK5G3tYoLXlCdHu88b7nzTjZRmRMXn9v21rdyQS8EIVdc2fX+qGorORJqxfI
xaFZvrHHOjhSbUyfTA47yEqauRTRTAAC5fi6aFaNxEFjf3t8GmeNjDrpWVsFgfJaOrKLkPK8EcHV
BP/9iWzsSHKxtct/n/33p9KRKUiI7r7oUCGu1znRbCX9KenbS0syTB6ttkKZVnCvcgZL1DYFrFHs
8awKldN0abrq7xT/wpBk/Kw6kdk2OsO7o3fOru1ndciEa96QK9lBkxr2HuSmiJLC/XFhM389PvD/
9wNPmNpba3V3rfS2nTua5LYt3nH1C51xjU8fDZyIYPuroXnzTnlGffHjco6aeTBfoRJZo6oy/kkt
iXGgWUK7zpuzg0o39JPYP2HRaV5ct3n1/M4kYrwto2YZnFBzOKedrim+bDJn0vbLGi2dMKGKH/ZD
aAHxecktP+HNz0dFLLTHQEhJb2VOF7pGfi+N7ez6ZFEYfyYrv6wxY0aOqKSD9G/1PUz7wVhjG72H
YeNnjM3jMPiaOhA/159nW05hXinnbJeqvhpGiQ1massfsz/1yvUvTGx1HglV2WG+Jv2t9XQ3JNCI
Ufvx6ahr6/FBKClTm3bSTZut1TTL59ImP/5IhBS9r82ZIoJvleblT+5RZf7QPM3Sr+obC3t6lKNG
qECDSqro3jtiKO79iJSadlJmvk6NN2tS1matCWLQcUoRM0MdGmomh3dW3YGloqrX9rErxxemwPJk
0xe9iT053y3zBUJaP9e8yKGe6vL36HPGxVb2tQp/3ZaJohGoxq3sGXZDeNJg7q1i5Cc3T4PcIZLI
lofx1A3nuG2+oDxs2Cqpb5kf9SvxpHRfsEz8z0d4qc2dl3PW2Dovf2rV/VfbiAPCGeePspo743Bi
NPkLCaPyrNDZBhNQz7c9qbfBJpKiSi3tKpM0CXQ31t8Rrmg4zfhI0+T//7X/ftdTxnzwet8Kq1Z+
e2ni/NEqte+bwf5i1IaIoZ578I2aY7lQRdR0QuyJ8Ms+dY+ci1Ys314F84uG+OS0CzH0bTuieObL
TKz3hYTdY+0ZFt+a9zmOdvr78QGGmPEmwE6rhyFrMMaceIwukh2I8jS3W1J/qydRgFeifj3nFv9b
O6vtG2AH8UqMk4HF7+5sfeyeWUbiDa+ZtutAqLZoOkDX5rJ/zizC4P77jUUfrbOy2VIfh5UrtXuX
auL832fIfcYLZdXXxy+X1nyobYykhdaSRpgJJoOUbtvVcprrYmnZfSF36pyr3nB2WTVs/zsaW7i1
6/89JD+7TBYXZ2T0bYRoblaLDKma+/ki8LAzaoEFlFOhdomBO+KkdRWIDyOYdOY/syPxXcS5eBkb
H4ucwzGUieEfAgukrdWQE4NHZDNhbUctJhSRqGSx9xdk4m4tb/+PrfPajVzZtuwXEaA3r5lMnykp
JaXcCyFXtEETQf/1d1DnNk6j0S8FqXbtMhIZscycY6ohYSsTJE/xaMit5w5wvkytRRLlS2rcGJjd
MKBst5SI938/x+Z8DhvdN2+Jyv/3l1Qsis69gJNSD5O85nEkz8ofmLRj0wb871qYgjJExlyG79VU
to8L0HFtF4RQgHRTj1ZE4aD6qUGQ3LI4020RdlWPrDBv3uvURsqSdgEP8zLJ/vSFyetg6/TvhJ6u
51YFOwON3GOUFkiOWeJ/pcH3mLjL3V8cbQXCMbQbo92hpDn6XvGdjb37QwIkQ4TF/VHDEnfyzkUC
rKK97kQc040qrv/9qMLo+//+3H//638/WpgflGzmuisi/aNDyOCrKP3h4mGw0bf9ozuO0z7RS8oa
j4WBWwhwen32+He/29LH787kYD8vZ7GwwKJ4+fCY5s4NKBtfsVhOb5bbZeHceuMxaOgYqozWjK5b
Xq2ick6J3j8BxpPX2cjUlZ50ohXNOOl1gKApgRCrjm3TfYu9eoMQlQAoO2B0amN4SwLbPPqsIO3U
NL9m0/zPB8b/+WD5T71s341anWkts8ea1eelN2KW5Awa2fPHNNDCcda9H1VnOTvOKYLbD6mq3ynS
QG52xF6uGMof+r2dinrrVtSte10+6xu3ZgcxOwqrcql20eDHFzRmMTAijHp4u6fV36c2RyKeFwt9
clmBL9xQjpfrv4oiHjh/WtNwj3+v6pAV031A2q3rxvy2crLdozXkw2vrXLIund7oTxCvpoxT/RAT
d3YZluqsy0R+MmafWshE79Fh90sE6hFbPzeJke3nwn0cOX3PUarKTeoD6UpEyXTERDziZdpTlxK4
7RVAz2iWNrbXuSdlXCowQKzV9pAVrVsd2dHyySDlAGBxdA65kSaX0rPjy+znw2nQuR3ppBu2kjeS
PtonMb5Xza1Kg2UwjPbu//uRzT7bQGZyhySn2NU6lguPrcO7p/eH0XF6ZgaBcWhmxjB1U5/jempX
7fKdaZz4//60QEK8bIEQCOqq3VDsu5/pFRlG8kXKRLlpAZ8dC1ZcTTrOYRtM3oWBuHeCyBjKjp1T
WbKnM9QNg2oc6tUwr2tz1/eluXfT+oMxF6KZwdijD0NEr1TIDZfshgDR9pwwUu2bfnhBOswp2Ptw
HGjAbcn2Am8ELw6my7GPbw7iQ9saftrJvaDrvm9zsYtcElTbKYQHsC9LWj5h7AGjbzsn/phyF7er
2slGfWmaL9ZZilSpLKtfBpJ+oH1iMez2toZbLOMB3mQzPk5KEsYw0dFMdCB/2Vwxm0tDZaaPlY4h
zkn/VSzz9XLwjgScYGUp253tp4x1jZCStt5qDRovGR/g0bQbXWIYmWvq7wC1mcixHBuZCzEp7Bcp
2Mz6wMUbi8EIY7PLDBRtKHlXhEhgqyUgtcYWt1PEiQNVedeWTb/n++m+AD6xciO8eUMv3ltn+bOB
Zq40D8CFtEH7Q+7sEepZ1cZAa0jiZ3ryRuMo8wBiqobUGu/2to79Z7MDsaGbjE1NJgCgeuSnI4xu
Z4DkQy8cseQZoosX929D8Z6RcS2SqUQbQ0/Tp6pdy5TRhB+pN8Aq7rZa/onCsOFmasBFAnQYVllu
897gL5eakLAStndmylxdt+yXNId1FkHBoPQvmi1jyHjZXVfEWYRau22sqF0VIqVV0dyveh6wn9ad
saFxXw+iLLZaOn/xCuwr/8tBM73uUlWdcJNdC7n8WZbF8tbJ8eG8UNSSKEdRbMyfgz4Oh6oXd1Bj
aiiKVrJXg3utZKXtKwPbDrkp6LVyFhq54V5h/H/kSaCFzcQcSUslj3MOKMjpP2z6BS3uEuzEGNcs
MEmFrkche5xiKweWOK2b/pR+X4WehFSj8DilDb/SNLt94gXjblzU+Qwgpp6JaNQNoZ4oRpGWM6za
kh0HPq3EOIo6dlBo8k/K/OC7mts3a77GErchN2Oyq6ebUlawYaMLCLiVb8oun9vIYQQzIy+b3HqH
7nNj4Nre641I1nXcPFbCVrsuwleotz4iht+Zt3FtKpUf3FLQdpfTnWctDj5reMh0zCRO4cGAUVsa
1YHH18pOPDUX3e1RMpXVRqb0iBDmW8A78o7AiRMNN14vyzCP000OgfdopT0Pt6vkoaUO8eLBu9Y+
sKA6z/Zp5Kf30vXnvYjxPJddQWUisLeIpOn2vX/VRnBzuFcuaY/IbULCIkT0r1uqFU/KndQtRIBx
mX/IvBnDaBgQ6Yj4Eicd5gdOaDFR8Tx5efUrmAY/+Eg3AplnZ8+5SwPL2pZJY2xK5IoPru9xUCs4
v2PH8LvsPrFMZDuvcD5LRPOHvgXTpIFxgAhKRJLVPwUjR6BmECvgsfaSlQsCb87kgcCkO8OlWZvq
CMYXO0aNwI8jZEL9OkbaLk95KAfsKaozLsxQrGvmmtYV9R32KZ4RIctLibT+2tnCu2By2DIgeFVF
NnGsFocOycQ1F96pZHSETB1dKVxAn50JchVBgtShpBbC9hfo1OVT+6TrKl2PtEEfQOquaOYAxyAV
6ZZ1Mj6zq1/J8sMAd4ge/gcQSvv494NA/+2a2nj/99nQFVBsQBIc/urrtNet46y6r4g8j02c63B9
JbUolbVzZ7oOh47ucJy3WXKz5uyfC9znJ7H1TVVm7ocj0ve20k7Q56wbxzNgZkKfQaFwaerecLSd
SoBCCJIza9rq0kHCDiU75Bu3xjqNM/Gt993azSbJ39s/O4QdvRZSfXeYfp6FjQCyyKw7GFnqnnCt
4p65fZboH2DrxHeRqPeMTuX5f7swfXoZSqdHYpeV9r7Q1NKpJfjHCBrKV47pdYeswDEaFXG/+2sh
9GyaNoyO7PXfsKfoMviIPfpEzaXqI9DlNlNlLk6OT13rrX2GNCPUrYG0y2WO8jdRwRVYklOg8zth
edJYuxordPglCvG2RV4R6d9VjL+onUfxOrQ+lC0fwr7Njb1NVV2f0cBtagucB7QKeZ70Rp3/Pvr7
wS35+yc4p0DbuAfigMYb7ygMJ6uJN67QjFOWj2y0hohJTNyyYHQmDn6PRLDlQGtWQVpa2xoZ7FrN
nv1kGwyS8Rxh6I/muwFd8rYUGNRpzv3SY3Q0q6AFu7VMlmBjsxx/HWEj3LeGtB+SEg1Tgedi5XOe
7v8+ZVVmP1BXjhtttuEI/VWEqTyioXGH0BjMZ1vp7V46boPdYIZvU1cXLgi6oL8Ps2iqLqZrfEa2
LfFGkduX0R6tkjgxztnygx7FGV+gxXQDWuHAhGE6/f1AJDsi0f9+/vdRZDLRxsQG+yBuLk7eRHd/
P/im/r8fOXV/0fTJOP79vPID7si/v/VomY+ebbUAAYOW+RsmL67ykdXk8gMKCgGQfalgGYNAbYjz
t3F0g6eF5XlwXS/fAv3MPhZcIbNFnFTSUQ9COC9GXGe3DKoTtB6iXQeRpM+e0X6bIyMj1gZmWKIz
ogKw9T22cfP29+koQKnzej1N3GlYHXRJ/ew6T8jsmkM2Jtma9iHfNwqLamI44sFL5mrftrh7UzMv
H6D1DWshp+DYN9bObKrxrWoFekzL6Y+B72sPdqaZ8NNqxZgakz9hcFjjbfur1kqQlrGsHx0Gczts
4t4BbwywX/ekDawe/z4qq8naT1PsntCqWHuNYfS69ySEqGX+lE9lcvn7iP95QTium8FCqGSZFVaH
mS0d8tnmlFstlB+knQ36Bw/J0zKF9NMoP8jZenZ5HpXpZCd2njXKJJG4RzwfBBUWRagoR16lZv+w
ojB+pfdWVrVE41hqd5rSvBctHxjeVKwPTKbkf1/X/3761xA7ueDGiWe+ZV23hw9hvPvW2VVifpsY
fx0c4KEbT5t1LGryJWcS+SjRa68qVzb7KfB/C3O0kO8V1q4pcmvjArF+jSmLUz0LOyRZ2/8OT41K
7BCMBXeOS5XUZEZzisfon++K7iHJR+MBNs7vX6Nsw4cIlTuwTLNsA6Gq3kN3C9ibBOV49lOPxjEN
tE3QA89DHGLFjb+M1sVzJhBI1pozMryzxLMHKi60UzwfQ6zdWwObPDOexHdDl8u+2XkXTaBgEtoQ
ACos8TntA14hvnlZHQTA12vxn4Hicj72A0wY3Kdc9/vJrOWeIYTY4+dJn4ylLvxrm70h3QZzFb37
6WSHfsBLLOdrNNrzOshF8zbl6ecoDOvXa/AbJx23lmcTP5pW8jb68VEOEao5LKQb/Dr9c2qPxinn
HlyZy6eapvENiARFjjaxVWzfK6a8Z2pcdsOVRw7QYmxf5oaG0bXrukuz+//+CpBS0cfIr7AMMhf+
88IbZtKvIYG8BmAu7wtGaC/ARby+61/mwTYf/Cm60rBgW/B6NA4FA65yOExFbwPZox8VJE8CroRW
+p/jaeZAegc3aYQmGCDW74uG3M3UPaWeumca7lBbLa2tmui3UfJytk8d8kwxzf4mExOCBfJyw3mo
GJh52pjsONLjsK3L6GyMPd90Kr6nTBvjtQIG8jGVzjlybB77eELtCW+L0yMPIPEuTz+WZfPmaT0a
3Klb//037gVkvlkbHfN4YQY0lXly3bxEUSSemeCW4Iek+AaOuwYrg9kSBvZqoRo8tgEud+LX72ec
mKEpI7hfgDQwkQLmUjJxEEIP/S4yRwz1VeewXkT5OmIS2oxe92HCx9oPCa4Hpcf/nE4x9eO3CKbJ
3gMscWTMRqJ00pXbVZTtqjlG2uK3K/rvsbeepqn29gUu+r64y71cuzr9BPdUFxgGxGPSopbLBwZl
9twfMIrbB2MCB+PyHKx6+ynR8347V5xhLpPeTbO4Gkal8Lop0FBNg7R1IrFi0KCrRIyDnbwOMTWD
CjbT+1HQNSSF98pSWuH2R8mOnr9cec9joOGpVuKcySEjrXtb2LYJyMnOsfzhdOW92NhaFe90XcdD
A3hyJaboEHPHrYfZoxfFijIkabqSgllXPKQ75PdkgFvGi+mbEi9TsrVnU7/EFLvFTOI1g/UPZS94
XL4KK91fwGSsg5w48ddU6PPe9K5yxp+LknM/5lCX5ry/CwAI3w1GcpU8cQe7sx3wgh4Pm2e86QMm
fVROIrR0xMVBTcM6aOYc+kK/6JrJst+t5y3tWo1Mcg7Zfm0iw3uMuc9+EBcV/gbrUhWjsnEeK9d0
d3iquk1Tdir0geEkGQpXIkRA9XgWvOcYP/USvQBgjY1Uk22ghINdb7SRlkXe532F+N4vrYMFZx53
EMSHyabnlPjUQhRmDHlqBERtYpwMK3oGkHZBpt8eRPciGoROEuBXWpwZFlZnQy8vY+VMUDKbo4ys
bpOI+MdFV8W8Q8/3+OG/NKc5RSnCuJl8HU2Nv71F06B7+jYa2YEWLKqK2viOrXhLqsH9ME/6roTk
n/MMhLL1obYn9l7kqEuM/hrQJ+Kfwv5kL15YRzd2FcyCbZA9xA1Pd8YvRwZ/CdjbLNiAl9FKGIFq
On5ko4422lKLMX1V6Bgu09jtHRAxaYJFpfbJqIjKD7urPAYV+h4a1Ea3xwZj+WQx66x2pjl7G3ME
6F1crADVgaZhkYlbfxG58rORFrW7Zoz2UJWeh2Zieu10ZUjFWa8qAE+0ktERiMWKg6fciQ7gEuQx
xSQn4agwfssyfR3jpkVQBnggcfZpCiYLoES/9pKjmDQob6bbbBH5At5q4q/AEOtC6MVZuRVa8ba4
G3q3IVBzKcK75oqQbZGXT84OJ1zPq0TsZhd41j6psp0janPrFyz1h9mnHgEWv+0WTth4Uw25ENIC
Pzrq7bRN7JXH13EzzsCGylmHk47QucDFrQO+LNivrmr0PF5+GxMD/ZM56KD2dUb2ekJOzcLVjp3h
rkkrHOAkdXimdjD0+WOJXXBr1+eLSx9CUk4U6pOOgq7X3QvV1ZNjpMPekyq7eEaDsB/MpGn3jFN6
+o2KKBaMJQlEhbYEL6t/t3bo8N0sM+DFkllIy143sg6e5z1gE4guBVLpC6LZN9RP1U5HkTC4XDWg
yPEmDNkBK+VvIaOLP05Qomz/MlTeGzS7j9ZPTn40AUAoQr92vjsPLQp6pLM7QwDA5TLuKApjUHCB
Zr5RRU07CxUP78lTbEWPA2DPfS3B35kxWQWV9wje8KNNcHsHdfUqS3/nOdC2/RzFiluT6uH8y2cB
hkt4uwZVK0Ok6jqUk4tgDIxYrbYlXp59mSjrbA4+XKYX9ugWESz9L+qBHG29j7B5ViQQp8+VHXyB
JACam246RjerlmzKDUsEhk02bM+U11XnSjO94tXK098Y1WxiB/zLU07oChVU49tuaPQG/EL/TVB4
ps25WJ5NpxVfXKNQnaAn9GZXbfMyQBxDdbYSp7oan6UV5Vu9cd9YSmyTHq+jwcudVpkKHWod9oqx
vSrm+GFIm5AW9p4h5bHpvAu51thNS8Alack3wj/l9pZS5FYg7d9KpyOL5I9I1uXs9utTXXhwz2Tv
bu1oXZnur+/jG+/0hkm5bj11zfeQQdoeFD0HcslDKX35SJYIXgEry6ilzOwu/hJ4nPeVch/hxK9m
vcrXlDpcSny7TZtZnYkWZK18/axQ8hSsESGFQ8jifwKdU615lz0PwFQ32zBVSBnoAR6vB9Tu1Vx4
6x4l32qCf3fKpGRPFyfbOeg6WuX+AXEsm22THU4X6AcTi2gIwflOjgts15cjTMIaOUEPpKWFm8Ws
JOXPqPIcAdI5zqgg+UL3oRYYP0BvLOY/SByN746oLRxEEuZ8ogCNeohQFxuk3oIT0QlLYQObYPBY
IxVVDDqAhavBG9ax0F+tZET7veDRpHHoc+OYLZ6Zwip3POq8fzV2eZJRkl2ZWk+ijhDfB7gXDOTE
zG+BW8F/aVnZDsQ77EgOQ21eC1o36ycNkmenbSRLzTYc6Q2Eh+0DASV2xxI0rKQomqV9FGb+Naog
uou66GAGuSJporm1hAjdT0V3dQr9kBrMUWeNaUBncOAmyqvXbHR3sw0+rE8lDLBu2pSu92RLiG5R
TABBN7UMs4FEmmYQP3D3L3dMCcQc9CPtSs8kXiHldMowMplKG42zcQfb27Nsx7nRM5ttrOZVM+r5
0Zga4KIAT1fjbPNrs+khS/Jsl+Vmcpc4frFixw3SRrW/Gf5cRIlzdWuKt2LQ3DMDClscmgxC6jhj
Z5ZSYhSzp6Pe+eALJ6mHDHsUnEkeXKebMIi35DVkybky6cExYWjcc2uhKJlwmhSmlTKDRTKW5+pg
dPbJpw7c9OZ0aRus01WARh7L/wFJWRNqysEu4Wbb5dJj5o6AGF9CaMzjz2AxjoqciMgu019X04T3
OX/LFHi40jfe417/8pN3Hk1M4C4MIbNZIgb8WexKPDFm4DxYsXubgRsjbeySvdQNBJqJe7Ka/Blb
HpXIbDEjly3QbLQ5Q+5SlwffyQz8c5LIrfLyjrPtA5UkYq/gJ4abGImSmS+D8ZXteNGqpinEBqnB
ZvLgyVX9Zm6NF7um2JqVD+2OY8VgMWP5EPjTjFEQBv81OHhTMAfXx9Z9QGlwUxjckj6DGZXC2e6z
/DEdsPOyUCxZyxAXylJkUmXooAsvkBJp2nNWGQLVD3obv9VuE9q4tZ8MxYYUq9RsV7HvERlM1i77
pTX7f8yZY1utoq7cDoCdmCSjDhtJyOP7WK8Dkq5Cw9MG/JqqWluGNO+SZHzxYpYjjgSjgiwez0qM
GszwcBG7+XVQWn7Ug0lssEjOqyIe36Gp6mw5s7BqGDsjEtO3XZM+W7b6igp9abLVva7iz2K6cyQS
p7n/bD0AbwYrnXXEQUUxBWmnRDhN4pLBjA9ZsrOCzwZC3dOea3zPQ+siiIsvkUT+2M0WJmuqPawl
7bff4+dppE9AmzGsPfmci+JaRNUbDQS9B/YRV7gXZ0rogXFAaSYewAbekeQ2y2OHl5FvXBjk/ZOG
SCSfKpenO0h3PTgrDjkH1GPmPslRe86Vx/d1wMCsRlOEg4FvGElQLtFaebrGsWP77qozgfqStWJo
CJMxOEKkFOuXzJ9BalWxOKjl1LfybVp6GqgIzCsDaiSWliviXLA29MbBO4yyeUoiUT9njn4/8rj5
QXEhbG4N7I4GmpokY+1biH07KaxkDTWndsaPsBs941Lm1neTCGwrKcPg0oxupn1fRH2JPbmKQ6lr
T1YwHn3d5FC2rcvoZDd8TXskD4dBC54ztuErWRYfxJPg3u5xtBkMFRJrq6GEX3kHD9oy2T/tomLs
76rcRSZd2SfP8NcZY3t8zZK8JfTmdXyAQxeA52sOsFTvcOQpgBDFU4fIch347qmxTZ4wFHmUJ+02
rprDaL+7fFUDsVBOkuIjQnG4MlLgUIE/8jVu0RimCpioKSGMzyj7O1fDLQviCApR0P+qqfsm4Onv
GWvdmvXnzTHuSQbhF5nQltrWIiqDIlRofOO4G1dMvUGW6tPGN7Rni/lwOFaIF1JcXu4wnVwgg36U
sqNh92ENyxOb7o0WsH/RmbzUZzMBPNn3zXSI52hv+/W3Q93U28Fioce+33rNE1xnBKDBlTtx3A3Y
8fzB+/YN48mKMGrnunrq/CxBVDBdMfCcHcv6TOJqFzX0ra6mPhAub3Rf/tjTAGLHUfWusv+ZOInM
tHMOZTG9WLr/zimMvjAICR9aK1ancdM8mE3WfdEeJ5hEoKugrkyI4rYj5rB0gHsJuTLO6Wj97qHX
2NlDFiz5Z9oPZoo72Gine6mzp0nb6aFKgpCKkcfdLn8nAFabqCEwJ9LRxGQ6N+jMJJFmb8yLj6kd
XhTNz4pVnUPYPaiuBjma3qGQ6VhLTq92zqpTl8GrM3mfQCr+eR5gD34/ORYHTaY/sELcVY9amRS5
V0yu5MLp967ujGtwiEaBR7Ukq9EDhY9n8LnJgs8ocIJNIV9zdPUhuQCfWQqakmyKgx2b36hnAUkE
52BqxZrkvxkZCEs/upBxqN9a5kxMKPxnvyfquifnqVfnljWBFjEcCzQW4JlFJWHVFR4BF7GGDEBp
9fSo2B5YSUKO6NI9l7JBY87yJtCJQavwbvXqyXHxN6LNrRZJ0naOcfBxMIRQJKk8A+TCnrFDIFPe
ecp7TevjYBvXatQtPArqREX9AB4OS33sA/JxyUYM4D36FLp+TGVIAB3LaRsfj6JmqT4DXzu4I3su
A8rZzknxDTpw5LadG2+TePpRDDBmm5ep4ghCPXcu8bLWNS7zOHgqdO0q1PjQea2xsWJiMDqFssVR
1m/cZmcZ9w85PETNyU+ZiH7t5kjcYcMMu/zpEqp04FQVgwo6vB8VkyBZDXBoVHQcskGGWExDkOUY
0XUnh8zPeJsKeBd4I8oLrbgIbHXLnep25d7FxT7P1Ak91IbITE+LcTcfuBUnjRUvdsyPMlYvk13e
J65zyWXxlWMtSBZ1FzvKmENMHxUmy8VYOyD3BbmAQYQqQQYR+VkD94CdEPmCWQNR8LT2TaNYW/bP
lI42PbMKVqpdCcUW1iWVpdK43ikMLm7RvMurNtlsbrlZ0Zk2O8iwj7XJeGcyy4bZzB0LZjKAWjVs
AC8/DR5IHZH8I3tUYCOEcWMaK3+kootxCcwzC1DULRhZRYOiEXhI9gIIE0s4m4xVF2fvOmjzTiCp
JV4LQmV2XzN3W/VW+dXeBnPjJVQcc0fCgB7le3sYuUci3vFaMpyVyRPhleMK8c1LEcizn3c3XQQV
2hTv07HyN0ggtG+p8V3UAK3Myn0oRw74nrhCN31DDI64MsOUMhn9Ey/+tSjVTRJpgsGWrmRJzps6
zAhuT/aAWywmcw1hWf0+ahpE2awCe0R+jklRjWgIdlhG5gnOpc+uYzkbdQ+uqvADAbemSt6WMKqY
q6Kid0m7raAm+mC2dvrYvGReuqTgYV7HrH6QpQCOUrbbyTeudk8pOA7lgUEq4Bq79Fezf4Bv9QHa
XlsS5BNNkVZR5F+1b4ZV60Whk7P+d8zzTLlJswQ6xCtBOZX4sZIGab+fcZCNqdgU8WvX9me8KE+u
tagMIudjmRT6jLZXaI9RoAZtv7K36Huz8ls3tMeo12DUxEMAwyXMie8Bwj9g1Ec6oPr6GBTFh4AK
gkEWs/PEFrEEkn3UqvMgWwP9/vQwNeWbDul1o/R5s2hsiacJmbedYtf5FkUTdlZ09RXXlOrGntkX
PIwZ1mQ/EemE2hYtX/2vQYAz9PA+0sBItq6Ww6mo3xxhodKwaMEF0aStV+2Vlh1y03+12QE5TGyz
Lr/P2+4lm+LH3NAvMwaX5bLspXzrUHcSEvYwNpysXiZ2CVOsJnIfDDw3p8DTGihXFz2nr+He2sa2
269HkjXk/I/pAzPgaGSZChOgaUm1FZ3TbXBb3sQiF2wMyc6+rG6ltK+tzss1celyOottihuWbeoh
mlEpV/a9at2M2TlufB/2ykTPAuPzdQqoGhpJKFusJf2GOfoRUbyJM2T67IwvZkINbzNQpdSMdnNa
vJFcIJiQ+peKPAyFEOlcd9lHTennFu7FI7duYw4ZxbFmgQOXA6d61h9jF4R5FYWu31pHIy/3cBXU
OsOUTp4h3CRYTKWrgX1K39BtvQ21u/Mn/SBN7ztzo0PWN1e+Hmd0c/ei9uZ1CnINg+urmZaLLp4K
KsP/FE1BOGntmbEQWQrddEptJ4CQYhHS5/8OE9EXtQuPoz2NPdc6Jd+tE+Z3baO1qCNU/LGNypbN
Yqw96xYviuQFrQz+K1Flz0ye/Smw0d04PhVQDL9ehxgQo8DFe8B5D4pnkv1TBLMG9vvFolAK0k6/
01wee0RvmA7YhoODKsNS8ucn6fyUJz2yd+fIs/CD3h37Ab5SWBCMBbn/SmMaOMkfhxyNczqyVJ+i
AP6uBHg2LPPp2X1B38Rmyuw4H9Gm9Ib2gPaFkV/k3S3/jnEkXBZ4YyegRNQztywmHwt4DVYsUv5y
YGn4ThHCL+9FzBgu8T7iKP2nTZm9sbiByqIGp9WLlkeP7KqaimCoUtxdHE423YrmAsl1SB8gXSlO
S8pWXNi4Ms5rj3An6CMxfOm8eS5yYtapob7Tub10FQtv+qoVZHSosXgF5niCNU91EdkBUxOeDNbi
aHjzfSL/2cnQcwYtUKVglpvKH/nChRhzwTZbGImmgEoEag4IDCzSrS/uZ6MlKMDGombgz8A43liE
B0i0eaO4p8hd/MBELlnXgdOQgVJwVDao4ECn7KrL7ps6ZSZwziI4HC2J3NWZ86bV08kXalvFxP/o
bEsZjWeEphd2DItYpKyqAvkw1+em7r+J59g2i9zDL5t+F5Avmc35vsYmDCEOwQv3ipPob4wlzk7d
PAW2c4ChxySTKCkU1ovFd+PWBiCLoYEbGNvvTToRdaU/BJnF98ygHQUu07XlLcojXjWGtiu3OgZu
ct+Y2mfb4BGH2mU23q34KRpY48JCVwOUfI8RqQr9osRx2QyvfvnS+93bZBrezh/Na5c4YosJJse2
eNMycAe+dVUZkbVIG8nSw14+GK/xEsha2N1Jr2pY+miQrWKMWSI1j6L1iWJLH+3qrQyqz7R10m2m
FWcSgcFaIYBdW11J58+YmwGN/41fcG1mWrOSmv5LcAJf2El/GdHeRdAj16Wmbsz8P4YseSQchzy5
6iGeiE0lq5ekMu4rPSW0VRgff/9moT9XfX+hTcdxNDJe0u68memzuzB/LLf4mXmWjwE53CiqnGuB
fXyKGKiIQDjM9duPoErKDZwMQejcAwrnF5w/+DuR5qu+PzVA+7EGl3t89oAkgubRDbo1Dh5iubge
TQWehtIoIcEA9FP6VkpcxAPPHNdgx++ZOy5teIPDVPZnGSSvMBPeyhY6V9p4/yaYTCxMA8e4KBLI
ei0nWt43zz2cXcZeSB/LvdDyL31m+W2Jvakx/sudHHEcXuQVZtxb0yX3rCeJbuNAMH5rUX1IIX9i
HaSbR+soGH1Cfrggb5erTrm/Q4mEpZJUPnMLeN6d7lHuEYBdoLhGaaYLgFzj0D8ypcFWA+twyrst
EIvHHBpdjvOdAv+KN3PYOuCQTBwhBioL+0HP8MPALCz3jJbxEOksAqfiZSqurqu9mebICMc2LqBd
RubWbOPZUTA1uSMzZU2cbBfGRfIYNP6ZphwsZWRciEp+sn19S8BACIFB2y8S0hzbSJi1zNhiP3/A
OO1TG87LimQ7ROPa88dVgxYg1M3+TfHzftR+MYs6DfgQDpGn3YSvH5YXVzi3ykCnTVIW7Rx1jktA
cMC7viIWHh16r7305BivfI/VlaeqKzHvPzABNpUND8uuwIrT8CyZ0HVR3aN5+XbK7ljqcGxkzfA5
z+KtG+eh32uQhwekgX38AhXn2Svin9oAMBjPS+FdUewH/dPUzLQm2WM5IrZEh7SK9fHANeetKr64
AeeQ0ZtvmJ/OpTh7JYkcepGsXRHw2vj+DpWbuZtwqiqHYqqaLgs/b+VY9JeBlV6jGvoEpWXUlE//
w96ZJUeOZFl2KyH+3YhSQKEYWiryw+aBRppxJn8gHDHPMxbWG+iN9YFnVGVESGVW93+LZEiKO+mk
GQxQffreved6dDcpU70N8JRT4qutAemrdpozxKpHPQk/BTbDyZg+MmKSllLVD8zHHjVTf2RGdewU
efcNRwMXjy/Vx8qmyqModu4MM/scJB5ph+HNMId5RGF7p1EQjqb9WCUsSUZfgdvtzHg7MTSmL7br
kJ1tSSgRG58wCTp9S62fulcotAu80qus1s21iyaXVM3xXKvivXEe4V29KFRlwJRo0GlJfQhYDMnj
vnTj1hXxrFhkU5IIF5B8E2Iy1fuw8zCahgedtscqsMD1E6ewLhr+elTPSZ7fkLnKX1qXtAgegpET
dm/V+zmA2EV5apFw75LZjvcv7uRao03A5s9mMUz0w9KUNANo89aKdfomtrW10AkxcHzaluReHweQ
QUX+QUpVFalHNGYb2QQV6PHgqJr2zsPD6MTDdR2BS2zd6SortBtzKx1C+tJk1OgVkdNad6gUk/LN
0ZpHooPEDTyDY1zY6tr2Olo+qXxMPhkb8p7La5Yiwsl147H2y5toAkVqnzF1IdG1833ZBaDACYbC
JwOkSutXhLCi4iMY0CrSvcybvYVQ1BvP0iVexVd80lkHAUkxrnVaxjew3Ys5fnoah3gFhIIGPUj3
nlqXOyacUONgKeui/CF0ewt7db7TWvjFBau4wOaDbReRXFcnTzoAvXgAdDTE7KeJGknGwuvclcMG
3MWsvujuGk4a20Yfk13MgsoWAT07ci8GBe8mTgknap9Kas1qYhKcttZGxpq2HNPmhGqTsGimO2zb
d6kNp8ZWyLCmdj+nOoMC2WUDVVUcWre2Tt8ut+6tmDWtZE3DIjKn8SXPfjiHNTp4eamCV6hvkUsb
VxxqrqRdVPt5PqBBSFzlki4fHgsKgISjRpF4yykiw6rzyZkoDLpVKXMe3JjdyKMPyRhy4XAatOiZ
2be96/L4ri5yfdU5Faf4tWdNAVLuV5w9NOgGhEQtwS3A9MnETOqtBitGmMXBT7dI4pC2i++qO5VT
9lr2abGJ+hxwjtSJDIs5QBkOII2+HHDi9Ce4KDA/8fIzKCXzgZFMpfPdKc6Jro9P0p7qa5PLUlVI
/N2ORJyC5mMri01azNkq4qv1YWjglXjeVbLkwbN4su3gOur8zx6Zz6kV9aH78Btgr7G+xqFLEoua
PvzBb7a05p99WnaBn750CY4tO0ePWZfGkcjAcgM6+k6kqQHMIftKerec9aLhquJINFYE6CLyb/M5
f7n4sI2AUymviJ7eLu+ZCQIjgg/E4JTDeRiVn6JSyT6sn/SW4jUAlLSi8j90BrAyShzX82E0aAcQ
VQ9jGdXbWL1YGkUSrUzEEEYDPFn7Gl3MH1Tb0ZJGsFLBKpumGxcKKsdumIxdc9eEGf57QuLXbCCr
Frga85xPl3yXBQUh+llcimOuDk42K3KNR4VGihuKbledf7R1C6LFohqfU7adQl5BnYTcr6Y7pP+P
xMp/GVJu+8R+RC3/yL43f2aK4FqkFoxoXKyQPQVG58P9zfaw3YJrr2DFhLGhRzo1O6SfKnfexAPk
oteeaCnkeswMvBh1bEIYKQ6lhYvSaBFfVDsxuLXTb5Rl7QJbICu995l7pb7yYkKJAv8zCukXQ20g
yi8BvzUnVfVNxRadpAcZfBtxh+BRg6VpMj/zC0NfpjCbcxSOlSzKpchyHHIo9R0bcQ4K+qhx3J0v
aY+2GTJG4Ig9tMrkvfUllumAhys1oztZ1Z+xpu9sNM+wrFsGqNZFxqjhQH7og8oZu+8ZbvM48vgs
kjp6QPM0tnRaXYK+2KCja0S7TKdSDiJ67Em0He3Kq92ndKjvhqZiMzRp+rpRc5tJbMn0d+pVXDSI
sNzynn7XtZGWvBcyLfz+a24JZDOAM+K86eD8VSGVSUpy0TKpITyWpK71GdkxtP+XvZruOROYi2/6
nbcThotFMww0sywk7Va1jmsAPyMwiXwyEMCQXx41/RldNBB0ipHGAzdY+t9l7B4ZHR5r3iVsg+Qc
++WF9uRcp0w+h/Qqme6DI1B+mHmTunROme6mnBw6d1M1OSqRkc5ehFmMhwkIhzplngFDDK9I027I
WNMwS1RfYfTkj/huIA6tUDg8Eq+Ovx7RgjPdTZgiEXPdWyWLKImG4LlmkPjzWEePMA+hAkUjXZS8
2suOWpARYkhzLvwkQGVTafR3HLANIBdRsjQrE9A5YvQspBulU3AuCyxKFGOo6rK6JP0zvWQkZoYO
Izy9gLk/pYNYu5Drjax+5iHaxaE+UoOS0ybFYzvj3Ors2+rpj5fWdG1OJ6ObaEeUhGAE0dxVx551
0LN3kWHYCJn2N0P3NcvRl/jS1+SteizWOVGjE2LC1qYtq2nDM+3JZFFD+VtpTcHkEcI3BaYFwL4m
ctGn6dN31MT0vDn+F+A7NWJOTKtQa80g62ekP0yPmAClFLxEMH1Wuvtz1L8IwJpLWmhGyayv1PlB
rsaRXd/6busuM1kcgvq2qEXKYMK6FCStBEROkbLJzJ6dmUjxpsZchF6EVwXDKX0aHFrYrf1MCDeq
qrhYU9KgJ0vK84BajLdkM4uT9aYb5M1Q4F4DlnJxGjrUgIJfRBhru6RT906YvsJrAmw2nQvVQeYL
UawYw0cPIzlAMLlsXUbXBelKTEm6fVgoEHSEtcD/huYkjJEhHyNBx3r7+RdekQFTBnnecZKzfXhE
0JzZK0VwiefOx6RfuQFecJA+jPlrsoMzS+1SABQQ6CjceFOx++KNqoJFs3QzPtt+Mg8SQq43TRcL
DuwansODtDZG0hGl6qmSoYXLuD2ju+Xsw2Z4pdcxMi1NXo1hPA701rtQPnODuTStFNgFf47TwDsP
Pu/BSS1ir93olghwsEKlc0KYOnD6RYzlM02orWjHROPZarWlGdMbVgkU2qS/Yd1ctfp0IQBoYZgp
emTwWJQHUUm+q3RX9ngZ8KOnBsKvgjZuXXqXUtCnAw3wMlD7lAFgEkMO19NQSrCaWYwXH72vbqH1
NxnLZX1UPIK+sZa0gLWj7sL1AQp+LA3bfbFc65BGtA0YpkD20qb+2Uk438rwNWiaZk6AibaCmJ7X
Fkxy2GRna9BxMZWyYOfQhrWkAnlk6dt47bTXAid/cAgcPAQes9tiCPJX3UjuR0nmsGaq4jjip7jy
YzhVwqBmZ1b77KYFp+O0M7agOI3TVHD6NTKYB5y7FdbWpLrOgqLe07ei4Bq8N0WB89qTTLdCgCuP
WpeW98yVMNNayWviFgdh2+WyY/fYJ1ZHUMU9vFRxsPS+WVUhyl6383BPfHez7zptwc1ii72q0eks
a+L46gLXeIiXN26LgwyVWpljE9wYE9t0nDDndQz7tsrs9FRUJWzAMNWYESL04YSe37BTrJ2RMg3V
FeKS+ULSGeMnV1l7NWa5uJsvIgl+/jmXimDhRlTwRnD2G234UKly9r3hMhhzsk9D1LZMUwhRpW1u
9cgswx53PMMDV/ce0qmi0+He974VHJJGvruS8xuylVscY5y2JsSuUGJsLJgtqGsBc6ZvXjuPTTVD
30CuMWBaK/hWIfwllAyk+2F2S3XMyO69X9rbuGDyH2V7LUvLq3lO2Ts9cG0nftXxVK0h7XoLaIHY
Ki3Q8nU0mwPiLfzxT+AXzbqhL2mUm8kTwcYuuUB5Ha6QzVEbd+Eamut8tqQ1I91T5KTmyk7RvTs0
5YLAe9Rs8QJBAzhRlnRrUIfK2RdM5lahIrUinPJ3OaFZR0hB22Y29Ej1GVoNGFVpnFNNvpRCckf0
J4tE7J0M23wRjTBJGYkMo3VP+Kd+7ikw++yqMP3w0mmWRUzmJiC+fJHbSBcRjxhkmtL8ZpI87jKY
2laOUlcbSP/JDkmRP1Q6SOXkwMHVWRaanDZjpGNujJtg0yMEdhToZBdiqRgN8unNagk/j5l3H5e4
O1JgBkQkpTd4keQWkURF3uB0DKTSN17ICNLFmEA0UbFBE57R6KUvH6oJGnug0V1IyrWUYscxrQuJ
MA67ASiOQiyt2UQXvegD9tjerREgd99Nm3U8LBxwyRlBHEhTOgCru7OcippfY9qiRcmzRjb6wQeA
3kydj4HFX2bpmKxUja7YJuxyrUefOQyqve5FD6Xthssfv/zb3/793z6G/+l/5WfSjvw8q//27/z5
Iy9GiEzozP/8x7/d5yn/+/lv/vN7/vItp/Cjyuv8u/mX37X9yq/f0q/6r980v5r//Mn89t9f3eqt
efvTH9YZbr/x0n5V4+1X3SbNz1fB+5i/8//2i798/fwp92Px9duPj7zNmvmn+WGe/fj9S/vP337Y
1s/r9PfLNP/43782v/7ffmyqt2z63/+rDuuPQNu2b+Nb9vbXf/31Vje//SD7+1cLnbKwHUnmjiks
48cv/dffv2T+qpB9CFu3dQvVgnJ//JLlVRP89kP9aiuWLNcRwuQoJl39xy913s5fMn7VDVvQ2rZt
wzJNYcof/3EZ/vRx/uPj/SVr0zPJP0392w/d/PFL8fdPfX6bytIlv9sBjSgt5Pj8x9c/3m5DRsp8
9//w7FyS1sYdPCiCglwyWYcEn23hDGdK3E2uQ0iv6regD5BRSA0vmHnVai1nWLxGeAsmffuHK/n7
K/zTK1KO+utrsiVXypSGMhUrtzl//Q+vCYWFbVszAqrUqqOZJN8Ev8WrrEFyaCDGMZjBBmDKJWGk
iDwcd9sJFO6ie6va9nrCgcpIEjB/6rFh58nK0EqxcR1mcoabPKOxTElE3Gp54+8GmT7G4fhi+WOw
w8y4wHmP36gGB8609jPzEWWU5dRA4mNlM1N57fgoMhWcBoaH/Y0lzZUbvPUuSC1lGSB2I7eB8Trs
y6KZBe0HM6qfy2B8GGE9IGIkqxxk5KaSjtrmBNKjGa6TajzUo7giChBRMNKSEaj0qrbosjijGWKl
oIE8EKQeOOi/DfoATX/d5xxxLWtmK3JKd61LUpo9IFKP4Ky+PMBl+orWDUTm296ccWLOyrGwyQxS
ndj5XXqVPcGY6bHuNf2GtI+VOwwMOWSFstjszmYc3CbKH1ElpBpA+PJW4o88+PYU0vQgqsHHz8yS
36XrpjDWQvgtJ5dRrSa7P1aDF87VQwv5dbqxx2wkbyJ8yun7rFunP6cFrc8Ej72WTPEKrhfzb2By
Jv6eIK5XLjCHrT2mtF0dA8AH7r9+eCwM9HNR6ACmbeni0ZM7GsQ9UUEAnlQY0JKeg8iQxZspSmo0
phQ7zQjyhnDzcRw/wsx7ixeS37jTYEejaufX2aLfmvGlGBmEKs2tVv4Yv+fNsFZ1qjaOZI+GLXw7
5uZjNuTTuS+qaKHLnKCNeDyoWc9r6xiT05Cui+XUq3zieArZ8BzJ6TUuCPXI81Jf4oSaQs5FdJUZ
aRQSKSsdkqFS0TJwQIIJ06fgkIAYYuuQp8Q9KzwaK/clcPNiC8L40y9omwxIeFWNtlNY0N4SAznB
gBmgleVtRUKk4QTxurekvy56PoFQ9NTgofNl1O4edS8BJylpujSN6CjPeBy0HzTmGVjYaB9m3Twa
GHvTWfgue/vRUfnHQI7pqlAj8l8KjWe7RRwzom4ixihfptNayPgtDElr9O3mnShoQC9NdZd2wWvu
9lckvSPv7abTFOTAl+GI89uz4pZZx73Z0DpQXfOs+wOTBhv+UNquodXABkbqDXiQcZP9Zhlpse9k
fKV55blvLXrClv/aWOJ+cqovc2rFzVBWR0wLcA2R5+ktqAsxYjSrDqME99l50y4WOb2GSQTw1k1g
C6xe1O4NeJr0AkEfRnTH6tZ4zbH3bJtSfUeYSL0g7JzphBvO+YOdu5RT8jVK873paAd1o8VhiWQn
TTqfWiFuOZV+1QkcpNEmAqGz5K0m3oYRpFYuv5m2YL2dJElXqD5FwAdu8SwwlMc74XXLGn/ktoqv
MKng29WT8r536aUM7nCqhb5zG5OQJFNdleLYuc2h85h3hMaOrfypxKPr5ekGrzSC9VIJmI1Q7ARH
nUVZ8wZs3bwvUJWAX/qsi+xTDxtwnFKb8xBQYZctCG/fWWDjP8fk72z7HLcG6LM6IB5dk+kX6okR
OmWPudb1MUcEXw6UKqeyxGWyq6toahCmku61EvrJdL3yKq04eFq8JsN/xrVOI0Ao5EmsnnSB9HRT
dAeWsrWJEXGVKwLMiC38dFMOPF6D1M6w8hi+A4TQgBEZKm/vgI4d3OnoNE+ceL7JpdlGFOLoqP2v
UOioqkf1IGVy13UDgALu5crJmBUHLJ6DHcF2H0+o6c9hUl8hfrpmMrUDVrZXERN3LbXatdLMZWCr
aRV5GudqLiAu9WBVz5bHdEb8En5RroG5bvCs7UpoJoNH2GM/SjCrebELtRIsiOGE+8GJXpFDSTQZ
mlwaJA/oqU83HGPc3unWOlgSI0V96TPfq+AQl6q68yuNY3S+B1eCJnDOgcnMVT1CYik796ag8i/w
HoRdcE5bQcDevVaZV3gfbjMuDrdzBokkgRFNN3DEtPad1vgSyrFiTxoUMyJv71H/LCoM8gtu/oJj
PW5cEWaPTBxsamMmuWUZFDdkfhzNLNpX/m0Why/WQPsH9ey+im2OUvSPe2dcVbJxV51mxLCiM8Cg
Qzvukd2UoLWA1sT5WjNnQjJR3VHGtCIvLi7qxBuzpfdCs//eN7R2LRRZn517sZumvQ4qBPg5GvLC
8P0rvQzcJw+fQRKnL21cFheAAPR8xCpA6LQtFFs7pIfJgUnUgybfe8hGaqkKQtxMMOnhg2NUGCGM
9Ivu5R65QQ7hVD3XqIrIzenEOUyngyUSsQiG5pm0RosslOY5V6jhHK97GlkATDLLthwCBjSoDL4D
i3AAaOOBNLbw1ghKYnh9CN2KEAXhHCcD35HjkGdUQCKGpxbNbK9q3LiadqWS8U65OxX4sBqnCZvB
QNjVUKzHIl8rlBy219/HFUtBbHNmqJJsn+QIq9uK5rIhadYYVbRP0za8c1KpFplNRsk4mURw28gN
3FM/aK90PNt1KP0WPnR/31Fx0DCySSJNa3eH/rigK0TKRHBdNAi0LZCxR11HnBuN5bqjCFtwGltY
tlnRUBE3TWtfjHmIjJ/qnqvJjejElzypwi28k0+7wGmt5FJFuJ3kzBEqwQ23GZNpM5kg4cwcebcR
BrO18ZFijqZMhCIm6RwccQ9OUbHn6DpZz4HHiQZQbXfMo+FqygR7AcGVwnGqQ5VoL3XSJVf8ex17
QWrz7fkNPRokq6mF0UuV4bVVDMasatvwxDfbEq/ZohiktQUbfBeRLr6MhEXBZpPJYowDOjUHKmqK
peREOYluJhqOesugc/I6f1M7q8bPqTnUbTrkz6abXWozEFtbnXAm5SdNJW9OFbIAYjMh4xcduesQ
+VXu9WAAHOfQyjHZokSR39WaQ3IqajskgMm67+hyT6S0oQ4Jq1NdjnMIOE5J9nf/EvbTleD2JG6r
eauwBR8RWYOk1id4oI49XhVWsquoUdc4uQPSGaxFiMSZiQ8RPBq4f/qzeXht90lw+OnVVp0OMM/D
X/zzj7YWbzqDYfGKoYHcYyMhuRwtI/XgdAXxZ7wWjslsP9kO7KJrr6LzAHrYO0+uuNrXCLSP2TBo
lN2KlE0UnqfMN0J8sAylAoc4epSH+4m74brlDLPAObgF9QbxOy+C21QjStNH3Ax5/JqQrWNZ+84u
DAxr7UT6Me0q745EG4whAViQRjtpZBR4rT3tiR6/V6NWrvPgYJk1yW0aXUuyITRm3v55gJlL48D/
9i0SG0QHdxer1U53YFCHExS0UdHK4ORyyAUgOrcUa10qsQcfhkVcxykRVBEI7DiJGRuA0UZUtArj
gPlLWmyNAdBHRpoOJsjM3SZ0b2CnZSSHYEFLp01kAj7ObXUVM9Eh/sbZadQimL7A1gTf2tQdx0Ci
CTMGcPf8FLKbN9ossooypnhkExXHYCKIcTTv+9AWeNPFe+4NAH8CHR15hHIkTqaJB6bpX0Q+y7w9
+prc6nvfwcuipdNDV4jyIdZchILORKo24UF+n795Bddqsi+iLdHNV3Z90hl8M5pKDYg82py4HtDE
NOSRYyGHoug7RNaB6xK5eWlmwM/TzpxvTy6vVhSbjFRhu5qolOtgyyZacFigNS1N41JGj3BbySOO
UalS96arUHTuDsIXoYzZiFhQp6BjWHwHAFZCd7EDl+4TIgfNp6iZkuZY4crejK59pzc0YyNIMzLZ
M/gvz9qQace0IGAD/dgB96hx30tc8j5oiEUa19mxNrtNQpjkEhxUvCPBNtoMYfcxTbV+ndZk/RWE
qG/lhLUJ2NC6isBHRWlWbTK9An1jo+XP/XwtjEGsxp66UNe4w309eemRDm8zPR5P9UQQckP3G6A+
MBlV9oSdtGI6Oi9lT15aibf1yhXhqczVAK6qJIhC6I9Z7+pHe54WJjC7jlWvfUaGgzY0Mbexrtz9
1OC1GzLG2k7SOmhhOvHuFfa5GqIPPWuY/g5lv8tShKbSyey1HHTzpiOvdEiM/raK85VQxG+GKOqN
hB218HwoKf2yGof00Ojdm5WV0z4pGZ4ID2pyO3YFaDA6UR0oQoR2h4Yyfi1tS226Iv5g16ahWw2v
QWkF9yT6Tm7xDkHK2k9jiPwScf6UwFDlwqBi9kpIqJirDVl5BxRd6CoED9ggClylMtmi7CHwPAX5
pU0BdVXpoqPO1eOkeR9RuPEhsV8THFCc4sD5gHZcLh0oZDR6EQIOHPCFYRxZsYwt5DMmcK1bbQ01
3hHW1eIi0hdaj0xdTwzi2wfrhl5tys7FOYQCdKsD5b5uNfM7BvdFe5YCK3xM26i9ST2EabCEWWOs
00/yUUw/H+dGwych16NxtoI630kj+6jG1FhXPnHBeApI9vILcizT4bNEpodjl16ETXG7Vgil+gKe
GdHK8g4M8yL2bGS8EQp6nqrFOGXrqE+N50DDbgp4sxCjf51EurWrWBrqjsgh4htnnICTQiyUoNyw
PuT1Ii3CN7f1n5hnSTst9+gYeWpb4pxivbmbgWr4EbpFaKchJyoKhjzsIPITG4wtNd3RTCAZVL4y
XhvI0ZWvjR5pO9ryIzReYCTVk48ITStkeWE/YFELJ8YgVMO0MPWOpYqHJpaU/mzklCAWAsShDnnX
31leemvLRsQxcHzYxplxZ5FrGffBlYYcbCXA8a1JPaoZj1v42VCBY81bDkkc75lwwyEf0p2VIZjD
0tOuW1+naskgPJVx9aIZ+Qfh1tNJFO6io0oEnL+3klGuWkhs+M+wKVrTkKyZqlwhOh6IP07JvcYj
ogVLW7nJoRMM1wIdcIyX1l8NrnV2y5ignOnQ5WRZxK69MOyxXzN5pvqAq0Hgd4LHLUyTY+H7mxxe
6rGk14xdAvMKQ/k9sXLUAIJZUA28c2N3BmuxcM64zp54v7ddVz+oqIp2NSvjNDBK9oyHMM4epoEW
Quq4+3Zsaa+R3mMyyOwG49aL4ue60qDhCefAr6WvAIUkJgILvS1IBCnqB7bTbNehAmNlpbJFh5TU
gw6TUCd1TSRrIog51TfVuzb69sZo8R8wpSRcLLDrA5ZWeAKMWVbxqIc7LYZdZ1buYy04TcXKw7Tc
uMV66pjKxq77ktkEulgazAsXswxMHjon1ONlQ7UQxehYyJV5BpVFN2rSV21Ykg2seYem8i+EHX6F
xCgxlMd0ynzGWuL/4jTTI8Fs8vSmEt7ywRJDe2xZ4Igus6b2kNuU8BHsAkCnyCwKr/9mD6oZOiAA
rHq1DlzQdSa5niG9qwG08cqPYqb67B9LvzJeWUI5xsZK8KmMNDXiiop6egWLYF8c9yGK5INOuupV
gTalwLe+ojDP9jVtAax094gg78IJwJQxeBd8iX06nluTzUHEQU6jylnpqfll41Yir7TBcF5jgKnI
F63aKzkCm2ppPYZdrA41jJGFAkt9SDOqB63YDZblrvNS4egR2Sssw3SPA537iUIklA709JZIBISi
wHZpa63bsNAPlq2ZGzvzYSfKRVjkE/Eetx3DtmUB+GjBmQujXaXWoja+fL9VuwgiiTd0oNH9yV4k
CUtF7Rfrstb3mFIuSHKwBBBEyLlF38ZOvQOFyzEecUdmmjd9jYAnj8psz6aFDi3uvlmbdnbaJac8
NLZN1CcPPVlHELNtzqN0WytSBjR99taVEP8azGFg3Rm3BP59KJJqxQOPk79WCD1F/9gK/TyNtjhh
fPl0COJoaxgylalRDvvUy42uSJGpNzHQgKrLhh33/lM4Q0r7ssDlP59iK/sCQnc9pYgWMn8+LZnw
QOM28pak3dzqEP22DF8AbCCDWOUe2nKMc+m2K2ZMQ7XGi62tHNvcjtXUrykMRiREwdZyw/JY6Dmr
O+kbOJKGlW7QvRFGXjOZuujVyAda8sNCAUsGmLfMs01WpcXB00VwasN+bRaMiiSYqfUYhvs8ClFy
p/VNYVbPACIewQicvbZubqJ+7iK6+hL7MelskrOS0Q04JYoGvf+b35T6JhUOCX4drWvH7D9U7mws
kAzNHIFlYFQjqOh6SEg5BClITpF20zT1MZ4I8xMDj3vb9/qKWl2R/8ejh3TjPQo6WoXOS52Vl5pk
AnCBO0Vp2P/U4qBMcLuHXtEEbLLhgZe9MVPzfnSG26glI62x3O/GF2eQHeS6ju4zIQkNlB4ABDl2
nIAsnUGW1SqqzFWF7jyD7iwgrTL0jm/Cvjr0GIkAd6DcRhFj6mSxZxG7dpwVOVPyRKwrSMCTpJ+X
YTpfCY+NJrNRQBgZqhZL82FLui9VS8bKeBgNdRfbAGdKLHQYNm1CwXCgo8pLY+++rfJN6TFCQ5gf
LTUxP913Uxg/IjRDUXyTp7Q9EuepaFljCdShQ3usZUDMSdZDCev2acwYnav8WfOU6Cq/qnOHN4sI
JAElGArUdz4HDPbRN1GhPSS7reUbpOdcRs27M0a0oANlbjoqXAfxbSv4XDJ9AoMYI33FkJhNxq0N
biHnlO9XwZdvuA9x4r4adbPva+dGVP0tM5rbyZkGtD0QoPhVuXPKkjtQWsnRnnPD5miVZPQ+LcPY
0l0j6KeEqKQQ29M34yiqVM5IwbiuZQJxNqWn5yQhrVojf9Zjmj4iGuQ1chGykaFgJYInwr/xUHAu
mxN6sMeusB+qkTQl+BYQS/y8OsrRetVRdhG1896bKWLmrLvqETyCQjAvDH/U0W/Yqy0jurUGbcVc
92VGeR1rAYGHmsCip5qX+WFKaSZOKQKirOfc5RnlSbYWl0y39H2I+i/BLrpQ9suQN9qqtSx/Yfop
VobefOpMwzoQz0HusmGvmy6/oNgmOCe/aDmk6c76LkP3C+dah36GRi8KTqwm7VYkcctyaDMVgGJX
afnRSDyf6UWAjwPER083/UjXuULTc4PV/zV0AKYIK3uN3GzntDiMRBeuBnqXgZXS7GFzH3HYNOWr
y0xrQcF+zRmo4sYguATh0jGunghu1JJ9orUItTLGBIaqtnGJ+cQjlQkzQnwjz1naxFsE/kylreC9
4Wy85QQZYsvfOW70GNWpt+FDvvf73kS7VGeHQseCEVhkjmmPkRGfcFu4OxnP7QzEBEuD3QmXeLBM
mg5qrEPTIKnbg2yyR9P09aUcrHM87Uyhq3OrB9Qxnr0lzPAiARmf6qDfZl126/CsryvRs2U628aL
LlkH7oUQkX5u9pLWwuhDMytzU7rEoNWDuNY9G7BCSNKiiXu0d0hf+zkL/P/T5/9u+swkmCn9P5s+
vyVx8pZ9hln9lfx5as2/+4+5s/0rnX0dG5XgGdLlPNj9fe5s6b+ayiI1XBeutBmu/j501pT41XUJ
X6FKFlIaQv5j6qwp41fG14a0XdsSnLt09/9l7Gww9f7D2FkzdNM2bcd1eMF/HO1a7GxtT8bjboyS
+xg2GSNaC7YrUir+L1POqrLjaGGW/SpIPoRz0sP6UloXW/KkZ8wtolU42/EbLF3XSm6C9PYPl/K/
GD9LBv3/5Sv7yyA8r9geQH0nu2K4Vsi9jISyc9g4vr41ZyEOL5Q/jla2HTHEwYQmMTH1aeqRJmwh
Ms8hpEUDcD70YLCBYqhPJcnUw7UxPEr+shhPNpOXnC1PuV8VlB6vPQz6J0kiUihM8RQm/92bMf/Z
Zbb/fJmbqVUDOVlkSnsmVAgYZMZ4lIF+reHQaI36NrHTrdFTp4asH61rrtHrASlqoeiwjkz9+AEs
/uyZ084W5rYoQmA1AIPoPeNyJ85mnRtYUvokB/qPRtKLWySz8buZTvoiGKOrgl7rUm8y3EsFgnoP
7MzSrDC+TQic2gGXdZC2b6CGX6o6fE8jncJniA8cY/L9v/5A5zvqHwKHf9xp8+f8BxGBl1g6/fAw
2UVxdm5MdzPG8k5IPgHbkIu47U9ZSDZf5J7+9e/7Z/fPX0QLnqP6xCX+exdG/VbRO5wvr5okBaux
+de/wv6zaOMf72n++z+8pyorw46jZ7zzHfPd8zmuCZLVYoWYG9wmZhipveghyNNegRHwq7XI/VeF
AXldDOapw/kGdfbdKcJ38hfOXpnezHeui9K19MZt6LivmiAO0WjKq8ywiSylBFP+Q8UX4YC8heDB
5p9qTC49snbvad1bn0VnctahxKZ3flnJG9E+GSoPkdNWu9x1dtl8Z4M1OhoWMe/j/+HsPJYbx7pm
+0SIgDdTWpAUKcpRKk0QpaoS3IH3ePq7oH+i5hXJiG/Sg+4W4Y/ZO3PlEG79IHqxq5wkcMUdYKk7
6nAK/Gqj5IgqcVuRvLCkJ4ApJOIPrWcdkYAyJjb7GvM+wMZD93o8Yr/Vl3SaXw01PbQCPTHIAInA
PsWv5lKYHfDMvyuFfiz6/O+N+3/hldLObn9lYAlMixiXj7JG2rNjV36fjlStCmgBdfRy/TDTG/PT
mzt91N+ecpUAaK70PHYbo1jj5V3h7Ea4ndz4MLRLXwaj/PffD2ypYQHNMlPySaCvik3eSR8TaJZO
DX1a1BoOhFri0+018kwStlOLUjWOE9jR0eifzNia7jDghaHxN+MY/5LIKtTItrZ6wA6ENB7yLMb2
Nyxpmy4wQ4sN3dB1WaOyIKDLDezh9xRv2jgQToDGZujxhWqzA2VPreCui/NnOtnd7Pr9vHS98n+v
t83IDhc1mGnJ0x4ZomVJoeBGbgO2fFJLkGczsF8/lHJhFLCmc/j27HRNi0bF4At1dNN8IwMoW4Fc
ZhoIbPztEVrmgnDsaKwIvonlGfzp4jHvYojzZgAPyqHWTXGYZZc8FV8AbP2fnu//Vgo/TW8XZgTr
bHorU6+hGcW7myMBiSqFoGEKF5bU3PXoEaPSWAQEUqQdVZ0+0h7qAKCZWe2ywN9kUr4UMAy03rpj
6F6AVcFigemC2B8IPN1u7O2VOhS7Ohmfx1Ic8t6+HyyELIa/shFWhfgw6V57c6Mz1f/toVpnM5xd
sRWXaeq7hNrMfbY3vGYR0JvqSS2KJ0kk92pKLQKz1P31R3vpyU7//tuTFTHbeLLgI3doqNb3Cg0V
0eAiN9JDkuMrun4UZTr/Hz7+aXn2/TA22fWFh1DVFTFwDwkldFKIR4hjFPUS7S6l4gP//336FqEM
v2ObeElb6Y1pnIm56xeEvS/oqc/K2Hi8fkrTG/LTGZ1NOrrfx17JCbiNBX2CtHA2bLTOIYvkiZiX
fNhqZd64/EtXfzbCKiiqqFLTykGXeAob5cWxCjeEPlyUDRqK4sZneulZTh/Jt2epDMrgtSWXNA0F
RlHSSszkuWc4BA+w57l+34zppH+6cWfjrJSqoLTNLnKngEeriJ/aQXoNga/Omjz+UHyRvFYBkDAM
iCRW4kmYF6XdQDWB6UcxalwaFtv+sFTqDQnRbhr2G02XF7UnvVJSJfKhJZJI7+8109oi9Fh+bcBU
/YXvkzJ0/DcZiJ7CtxU2za4r2H9WuVNtCPd4GCgKOWa/9i2BvFNh5aDQKmrH5BA5yavppU+o5UkH
6Fkc5lUJE4j6UAOqdhR/G43vjIQYwF7itxm168HWbjwW9dLjPxupRWR0g4IL05VxtXTIDhiYy2LB
zsBwHg3vZIUgPIBb4K3e+QF5IsGrlRzANM/7SFkSWstyu8j2/JM/7KxyO5p42jxj3dJ6ROVMHe/5
+sOdtkQ/PVzzbKC3CEqMlIzmz1hHNIH6fZ5KkCssOlBEl3bBawK3wKEaqdmYPMbj0D6X4qkq7qqc
ZM5BRaxiPglpmaS/47h0c/WfoZLrjKGmlIiPyx8M2g8IbBAG1QtYg/M0pvzTWjdu9YU1hnk2HXgG
JeF6TDCFGSmSkeCBoiLRo8Gv67fn0s+fjc596WRYsrMM9LC/LFGTeEX0XtnJ+vrPK19S4B++LXP6
sr99wVOn10TFkrkhXC3oG+q7Knd4n4PXsqcMkZfqEVgKRSL7vooqcp9QgsSRZM3SGnN2ESJc6sD5
wiEpWf60J1SmlJxK9Tmp7G2q4DjUJYW8I6leOmJ8s+R+RWkT2Gqk93RGuo9WEv9IcNgXJR2YvjO3
oxG5uUdAjgkOr2I9SuGOokigwUplVU1ArfY8uYmxaG8VJEB15O9KYR5Lj05tb4uF5gwPRL/UFF+b
aD4WnJ3kqE9D3j63PWYThvnXIh+2upK/KoY46QOrcZ12ixYrn0GJjNGnxbHqbTLexym5QMZMGDlk
D8Z7w/J3Mutw6pUbq9BXSQFRzxLwm71umAvaxwQmzqW6W6ppQOyfAflDmQuN1pGcfFqxWMm4XTO1
3lgtosVQ9uhKOesiK0irVk2UWf0iUaJVoGNzpuHbz0ufPXRsN++hF62LSP2Fy+E+6qEdSy1KJUe6
a+FlxrE4emxJByffAPQ+Rb6zGVIUj9Ajk9LZOdSXbag5xhhgo2YzQ0vtkEsSjkvnxXASNwbVElXR
ciBjej7G/aNh1HetJe4SrqkmyK9JpU2hDsfQCF51Kgh5HB9BZ/xrOKoe0FDtrLVOaCua6CVI5AeT
a02lZleAr9WCdufzbVx/aS8sQ42zb4KuV64YGvEmTUZLPyJZSUTJey56YiCyj5EOutRHJNqW2+vH
u7TON86+kabUMooTmPYD1l9F7k8y23VeKSe2MQsYnJiVW/rMMLo/09rKD30WbsFHbtujFltw8bJ/
CO4ewdvAjjPau0ozS5rSGvyw0gGSyo2L0nGrB5Hbq0xUeSb9Mw20SlBqHE/6JLD51A4oaHk8njJs
8rZzZa4Szikw7TJ8cFQ4prG8uX65F+YO82zhNPSDpTkxQ44X2ChCJ/RwXzXPdGKwK8XLHD3A4vqR
Lq3RzLMVkQzkgMASM3NH1f8l8mBncVhkq0uSU/8FefHR5EhhE32Hxhy+bX/w42bNOmptdFDTpzms
1p+Jg3avn8/0PH8aC88WTb5uoXrPc64cvdgsaYZtOQlHGMjyvLy1ibp0e8+WTGwWomEE/uAWtb3O
0VYGBmRTRQzzroFPQGH4xmt7aeo4WzWpOuqWwS5ATagjO0Flbln6rtal//E1OVtiBFFNs65h4lAR
6xUigOxQ1Vu7kXcofp88b3i5/lCUr6noh8cyuXu+T1HIDgJdivn8VB2shW1KR22w7zS9X7ZISJe1
2t95Uw2+k2Fd5ybVtDQ5CvCWDpvIWa/k69YnmU3FaRc2q8K2/wajgTlS8F8rOMR0fSJ4uIRqE6U4
S0w8+h0U4IjxtnHsfaLEFruunhdSeoEds/PqHh6DY/5pvO7OrntBc65Fm9IjurF3RTysYmgW0x3w
FXUfSxg9pQrKraS3C98yoaT50gO15nu/RMRM9t3nyCw0lpORgMhJP8TsUHTynQWN2m5g1ualvE2m
rHkTlplOQpqhY5FmkHvLGlzUwguAgxYqiEma6nU8nshmCNG1kwNQI7ePsyfN0JFu1nt4CHNfs3A6
y9VeSPW2l729PgkD8oHZIWjafRBqeBOboxMqu64P0KkTCpFr2waNZQ6oxsREbGd0Y+wsvM8s/rQi
85bJqGbax8mNDA+65JtAUIIiDO1dJe29BhOzbsfV0i7laorH2irEsjRML0QG3qeA6Aox1TmZzmXL
mabeAya7LVSw3dhAsbAwXRNj+lJn+WNHTLOI/X9iqBcw1/H2mOLDqZHfhqw2mrrZFugGImScXm1D
T7M2hUBDV2g7fH6bsInxt5YLB0gFgvCnaepi+ngOOutQsIqovYyeUl4taTEmwCghTDv5WFNEJ7TQ
J2ec6dCX/0QoJm2lZlCucV8YcjGH/7BVZXUHUBNaeKUu7BoEhZwvwAMjfs0B4cZpc2MPfeHbVs9m
JKdWCs8pEFhhVFmITHpikXNntfWNgVCZPuIfPjn1bA7w2CtRwlcZmCkjEUiEJqxCHIs6CgUztvkE
GgiBeFt68GudRJHrn/rFifZsMR0NVh/Uos9cHdNCTZW1IVHK68vP2OOrHgk6AkhHzmK8ceL6Lce4
EhUjIGKxbgnIyZB+KQhOLbV4G5vXukyWtsOHAENhbUbRX01JHocyexdx9qKxurFT51Qr4CeGyrjr
AU1Pk6rKYrCwJaQL9pYUaDSrKpLDD0LJPypZO12/UHWa4H64v8bZ/e0KGvaDLLPqVrX1pCYHlumm
RQ3zoAEZCTbghStS0Ur4KUwB2UUwWsyrVBBwlYPgZbE2rQ7qoGW3ajbjXEYHssyjHpJwYh2EAZoz
SKiNCYoLZvXv+mlf6oYYZ/O1RhSBWSeScP0ev4Kkz3RLCmbUjvcjDne5OmF0W44BADcwSVlGHBEC
4U47NL21LSX70+FJmR6CEOdIiQtD8TuIlWXST8awbqFBFMmztVW/RFLoOsHzRLCMjwHydwXLS4z0
jUbpIheOa4lm40vOA3SLfV+8NX6/Cwj+CkzpxtLk4qWerQUEyqjcV2zhpuCH+gpDIlhzNdijNV2r
znMfHDGKgDLHt0CAU2WhcaCdVhH9Lnlriyz0eHBJlVia4eeA9x7htR0jrCXr1tbwU5P1lFBDHI38
cYy6Ld8SIwmjl80cgLS5pC1eDa9p+hgZf2PlcaiOUbaWqHiw4XWC3fXn+bXH/uk1PFuLwEL0Hamh
SpR22n2TaNgLbO2fR+FsMcpTLJW3sALAND0YfEWsKK1s4hB1P774ZUHNKghRdSqjNVfYM84RMBHk
htC3z8EOREaI4RWgrwL9ZgDRY0ba3Ti1tlF90zyqW7f0QB9XJsSmljqLdyTqZG6Te+RE5fOk/846
5FsNojoJg1OonHw5WeS6MU98fc9+0+3j4l0xO8rt/YaQRei/SvvBGm4J9Yi1auXaSbNPALIYJbXN
SZ5r5R4Kw25RSe2uDdsnbJoLzGM7LQ1WhHkT8MIfOWKOFG85lbQQ/ayu32tluqc/3GvtbL0UZbmS
9IOWuiCtD0GbnAKtPBmKssjQl4YFvpdpSza1/Mhk2Ie9iYW2+bx+8GlY+eHY6tkKyilYcJZSAiI7
Mx8LDFLqqO8ttbv1sVz4+bNh209LWcqAINEkDdgy20elG2789DSh/XTmZ3s9EXXYHiGfuSFxeEFY
Q2FJ+jsMy4syYuq/fnsulcuMs6Vyk1iKpjQO+ZlGg07WWhphPoGXwQk3uAE1eO7LIVWfcyN/Kf3y
WaW+E9vqGmkzHFfNehOx/OCFygIo4HwUKIgx5nqtwwAdvSSWNM964ymPEBINzapF3WXRjboxaV54
tsbZewU9LWTO4tyN4AXxIRXmTeHc3KFduP/62ZuT6rVdFUYV4el416oMwWFlTu7bOMGy4SxEhTA+
EKcQVxA5nitUhGuY9Xdx2v51MmT7mbKeMvSuP6cLl6qfvWe4oQBAxSVRbaPYK1bzGOnKvZgyJ67/
vnKhFqmfvW1TEEodJTQMI1slSqFWVkberCtwJeYofUZ0aqzawsMQe/fwIN5bf/h748j6hff8bLrR
qc1YqNpQzPcJq1wJH9kwrkVOQyCCxB3XzWva2EAqDHVu6fGL2bXPZhRulD54ogaZ37gDFx73l9rk
WzWwkZNSxsFD3Ziq5jwzsk2pNZtcYF7DEnP9Wi9sgPXp2N+OEbdhb1cGk2EzMYbM4GX0W3MpNzI8
KFn6XXh6e+NqLjUOzvkHg1HDk+t6pCiU1Gx9eExY0YlpJwCdtrVsHP7mKq/6baNLxCrYzUcy2GsA
IduEdh3QEWMhZy0RIvFnLYcENrZRggODVm4qAwa2aeriQFSLufRlc1YTARwymzw8+NgIufWpoofJ
jEgJRoJ0PjUwzaI+hHAmgVvhyyJcl60eGyrRsYx9JZUIZHY8Gd/FMlHybUy3sKCIqJFmAufyteLX
oLlhhdUpsCGFhhZ//akY00f0w0irT2/mt8dSj7KBuFoWrtT1K0EUumx1dw2SwiWAWAJ2tfqjUtgW
quYDlIiT7TXsgBA8tIb1oGX2S28h3R56RAVNijYYufDk/c1XTk8BafCNVa7jcomT6o5QvkXdG8gX
UK+kXb3WaX7A0JlbQf4YDh7rC4xwAh+AGRxzNHSx5bua7p1UEf72wZqVvXWa/v9B9z5jO3pqCQOa
507vNhFRKSUEC1R0kPVXNfj7MVS3hcHzd3zlMSggvDGvE7F4cFAthmlwoxyiTl/qT/fv/Av22grl
SB0DrSnnTU7zwpPiV6Gg1TCy6rlVzJVn9cuYJEZ/QL3vIPARiuhmMXLr0G7vy8x/jpz2iHRnI0ai
uWRqG2b5YPfODpc8iczt/zZlqGfTnVwWDaHSLAc0NsjsjNYGRIjUM24IeC6MZV9L6m9v0hA0CLEJ
eXbr/C039vlwa56+NHKcnTdW3R6zGz9cFacp07vC5O/Ve79wHfX1+mdw6RBns6mHrYMOHjF9ffTo
iQf4C36D8Pm+65IbH9qFu/O19/12d+LYRsWdTUcw9ENpkyujlofrJ39h9NbO5kd1nEJVPe6P3pNL
wpYCt0zev9lNeWNARaP440uuTbft28kbjWLKZuhnbtaQsQiaUbYLNPlx/QlxdmlowhUURowIX1iu
vluSc0xBzNXsI6Rh/A22BCI2vVBsKMq4HrQGHwXEv+tXf6lo8SVI/HZyOdBUQfh4CnSCTb3W6I+D
p+/6rtvRJtyZok1mjVS82BN4OekQyt047oV3RpuWK9+Oq8foQGtNgvONGngChKUZml8teZFDcbSp
K5KqB5MxLO9h7d2H+Ean/olUy++hFD8JkkzbkQCZglrKjTO6UL7RzsZyz0k7fPH0VOGaHRWrOFZK
u0tbAl/VRtB8jqEbq+Trjnb1AW/7RsH50n04GwHxICa6D/3aVcpgykBb+376ZwTIYmLSGLFXzq9f
3tc49cNQq6n/veGmgUyegkPqFtx4UDuDCxd+N+bBLzllp05g/VLvgKA49CoTieh23glREAsZVThr
+uRBT2BYwEAP6Ek5lbkfbXqfXTY891V2ayl16VM5G6x8KbPQDRup62gNEO5+1dj6cZSIPRgAvMci
3JqDRBKs9nn9ruj2hZHlq9j07T3U6rYm7S8FxRp6u4pifE64ZRFKvyOlSOaF0t8TL7iOA4GKLGfo
nErK0igevEhaR8is1tCYZTczgGcy6+LNTccnU7fmoi3947R2wczWzqQ4oEma6e5ohi9O0k6x4bMa
2QeyGudvhuaR2Jr2k+y7YCYMEj1ipUOQBZ2VOluEqzMCy1YP/d6OSLCEFWOSAwjOOA9Ht7f1X0AS
1mHd/mKceAY/gQk+UpgpB0gtaqi8hAbmE4lkstqzNoqpL/Miz+eFwMhSZ8Gf2nOY4bsSTCaYZAJM
7gLKaA38Znwo1oKY8W3I+mlaS9tG6+o5ISuK8gtHdYrauL/vDco90ydqWuVeikAB+XyaAKEDMm9q
ijxZs1WUHkAeDkMLc3c7+NBdjOJvFyZHKZaXTYAB06MQ1ZvJI21K9M0CC03l7zVzXBIUg0vWoOhT
AFEMN+iB7PXQwpIKrD9pZj6wzIQ8k+fGWjJ82FpU3wku3HjQkHXHnkKft3bV8KMD+eMwSJr5SDra
3Mm8R9sMHoKRJHTJoJoEDzUGdtAFxsLIh3sLG/WU2PKo2+3bpKbtUXIYJQFT8lBtxrz6RbLJyVG1
17xNUwQhBDT5enTQvfK+CapXo5TamVYIZz5VSr3ReW/KfpVF3SnnSyekcyVV2aksJnbJUJKtNsCI
8vU/eMgqKhmkLpPTeBwq9RCbZP62tGjw+y/BCAQk51D4ZFqsgAomSDsmGEqH4iOdFAhmRp2xogE9
9t6jYY8OmXTOsmqFhrt3XHsKvFtZCra4ao6grzZIkn7HprcuVKpMAgjMwiqj+yFEjgTWcmL5pMvM
k5/7RPuT+iPcDdLJZqOC0TmJ1zjID7QmaPiDugxiGfgDem6tb99azflj0WXQVXXjxyOBYazNa6st
1pO6NOu8JRTIfRqhSqGP7uaJ9TiM0T9wmXDHiDEXU9TMCJ+ZO4n8oaGHZMrOWi0JBooZfipfuJVa
7VGKArEZxg8b7E2a4UTOsFT6BAuMudEsEsN/ELavTaIDbpql+Avq/rChG+muQAlhVFB7+rFyE2yf
HeqmaW1H/PaianWX9KpNjQypge9DnZG4bxtQTWrLr0NIlC3hbVQoqLRShwMauDLwj9cA40yPuEJS
Xn5HKj7E5lUrrWfNmRJK+bYyX3x6FRSPviZmunN+dwb6JjsJn0ZtCtKoR0gH1LSburNXxI6QO6YN
L6mnCTZRpGvpVoC/DqQ2vcrXeFA3uQMLQE2TirBu8Ddlvwhibd8mPcZek3BJsm7206CtJRhs2XBo
c0uOTjVkiAZxusIuqQFeIQNZwZKXP8dq8xsp6V/dE7+EXD/aMFozXdeWtmmvA0UsrCj5ZNP1O0tL
0FEhQS5htcqVYWeaZER4wS+aZ+vaN0jHHaR3mwCxTE2fujwo0G97R1Qg86xA86AUKtFPGHGD3viX
t8MXjWvtTCJUR0fmYcG7r3MHa2j/nDoRuSbwV7CJr61EvE7TFHutrRRZe3LaV/Syfhf8al8RtEgS
8zyUQq5HxjyMyoxkMMaF6cj+SNS42t2FRbNUynBpdPKxbbQNXJpjX2ovhmE8B1ORvowDUCRyBd7a
KP6pvfErbO1DhfZEQ10z9dONqn6iifWAsGM/TQ2GVfH5Q2JvvPheUXN5QcLTCspK6CawW2ZqQaFU
JeKlj5IlLHuYxupWlxLsZYz6VmsxWDLUm7X8wDz4gUGuX4EJtEgsMLxZJ8d3NoHsFEUDWrE9Smfc
o0KHpg7oaxbryWPTVJMi1X6vQkWfRSYefcmLH6aekJbEe5Vw0Dmd11nD9eZBsM+73LljC7jSgj5k
dCYxgxUqgFqIDwmMutH+V+gtmd3l2tTDfULnsZY7RJ7WjgLfJqQ5gYhkV9O9/frNsJcoDJiHIol2
A4y26X/wJQ8KBBwgbaTzOr3/rR7+aqa3Iw9BSiR0ZabPqCC7fG2m+gH88bCI7NeikE85xnRYphM1
oCJnI+7zJ0CuJ8cfDvXXOE8Ke6Nts7Z/R7n6hIr7kDvVHC/IiRI5UYRwEfjJbiCgfYCazc8Zcwlt
EOFl+RomIql80wjYvJJQB4dLH35PLaOcmIFUaE+0t1/rynm0DPOZgicWVmkv6uqWkPjC7kM92zp1
wEQQp6UUuNtohTWb/IDu1xD0hNc1NzbZFw7xtS35tsJBD6Vz+9rUZZuWz4wBooYR/bKKZoOu4cb+
7FIRUDnbRYUeq+OI1FUEidk9pFfglcO9JsyHRC42ZE2t205gvKy25CjfOb60urF++3lr9aWR+XZt
toiarHMQn3SCHK9J0WTGN6/p0o2b/v23H4/g8KR049GC1CInJIzyLRCzJe6y18YiOm5aE+koXAtW
jEbDlAw+dhkjx6axqK5Aj1PaLtVtlts3ShBfPrUf1vDK2aZpmg10mgap2yTtTgDuCjNy2EgKOHRV
9Fa38cuEWGxRB/L+Ow9a0J2mhSazwC9LqC/yqP8hIXc7TloGWxzk0X7Ckfeu5d2zXJIIEArCu/07
D/2bVHV/B5GsO6hRsxGHNSX6SU/KjBnq1XJUu/tRJbjNIaZJZ0LFNNe6rTF4c8XPN3KLDagFm4Js
Tnp28nqlp+0xKeo97s1d5BmHNAbgCkL9wYdwVpXaHz/1mM8VBiCFyPR+WvUqFKkFAw5+411mlgYt
3AYXdzABGkaqgaVszGOTIVC18bnq9VFpWfpOk3E/snaiNtiji0h66S621F8kut5pqc8sAcNK0cne
yJUnSxMBjxYrVg9tq8n/KWp7+PqvMavdQrJoK6b1U1dM+S+q/n79tVUu1L2Us71mUYe4zGtVuCGD
YV727kC+E0k+y9q5n+qZcWkjpWrcFhWy8J8MKp0D6MUbR7+w0/06q28vNtNOVdkZR09ImKqQ62us
pwDIkU6y0nh6kkWixWEq+10/4IU97ld379vxckENMhBUSXv5n4qu1TGhTXPhFtG9llXdGoMufa9n
m8e+TYQTW7pwh85b0clfdB3rBKjbg834I9asVgu/W0690a8FZH9g0LemdBht11D4uX6xF4fCsyGd
aJFCyU3uru6Uu0D+4xnh2q9MuC4HhvqVWhgzq3yxpE8TC9D1Y35VTX4YGORpP/3tDte2B0a8HIVr
eMUpd8LXhOgteAcqAZejSkhor7umXB2EoruGJW/BoLcz3yOxGI64oXbrRuI+5F3zArqXkIsSDW03
lsiUeqIbpTJ6bqp2j8kKLFxfrYigmGg9xT6oqIyUXc6qpHnxAygoOTgzn7QQyldv2Zg96Tjnrl/k
18fx00WezTGsS9raV5vETeXPqHjG2YnPNZ8jiY5AJLGEcQa8j6Ox4v2FMowWgHXbLcn9xaNPL/e3
W5xojpUAuU7c3Bdb3mbe3MdE/iz8h8LzELmuDFZ9BKAQl7aSZOA/iOcrcWOeu1Qol8/nIj3uKxvi
oJsl2KIMjxZC2msLKYw+2Ip+1LjiFwxwvzJHe7MzsY0GpVyyN6ekp8QfcPlXeJZOKWaediRvXIss
XGi0bYzAKejdFOuuav6NkhLe+Aq+FjA/PayzqcoLgqylG+eTY1MvLCJlEy/fKnR7yyw+xbrijglu
g4xEBMDFDYgbIqka+6k06nWW1VNIRsVW3VJ3uQNGsBAo4TFbEOF4qyx7ofAjnw3BScXMHvexzx11
9nICQE9J/lx/Uy+Md/I06n97VTqj7fuEmgu8s/i+MwgOjVSot3bolna8kuHDXD+OfmEgl89qen5A
dBVKat8d6uaeEgTgjLY6VH6MVkFbNmBZHCeLZ4PWvQyki8mpFmE81E+CWmPsUevxc9biqfOBfZwE
r6x6Epaxisesm/EuPFOvXuYYNWZd2K8juwL8gbQ9CMnuwa9jJAfCzpZCK/HjSdrREckb9AhWAznI
XPJBvfRFOATMqESNU/e4MQx81WN/erPOhnnL04NsDBCUZ9rerzDfvujqsLbV/FlG6RpbBC0cGjtb
OZ7BpqNfdJh5hfnIv5UkbVeCkA0OJskkgFkFaMWcXq1iHvnPBVncAk2SjRmlLDWYdliZIZrIK8PU
0YqfZCu/MVdd6BvKZ3ME/gGPL5WXj9Nt1cNo/WG3e0hIgBYWMZnWjabShbkIbP9/30R9TBWlc2LY
Ibnxr4hQdRrG3jdJ3U2DDPK0NPQ7WN82IecM+ER43AW6Jt04umpPH/v//6gALvz38GlIW9wp9NAd
gjiH0xqq86hIXtRComrVOn98hdIIrUeiRTDDgmHtQJ6PEUVYLX6IqbYWav8ST4yqViuhT/rbSIke
hoQYX099k1shkz1Su11ZHWJcgSFLtqbHJ5DWsHOgZtGN7/x8PYJG3TbAqZO6Gud+XZ3wiH4C02nX
Qh9Xnk8E3l01ws7tEJODNd6XI4/CiUdj1nWGP3c08cSfLiydHZRv2etMe6tr8UJQULFQ4mzVaspR
SnrK6CFlhEQBRZuRb6XX1Uds1B+9hClgqE0d9JoHAk9ZUufEIta6UlgcMrP/q8kQUySEbEqo1q7T
Ojvar1sRExuQqxEYPX87xv7e0vQT88y9Io+PEWFiSzuJ+TxHikc0sQiltQAYEuxLxPavpEIcoI2A
d6v6NDrEMRbEoaXq8KnRBlhoffkIzWqbDOCrHC8yOCpSYMUAbQ3TLZ55KXIqeOv1mvExGptdyzuU
S0E4N3J7FdnOb5MEkqdRodiU5/I+6qEzFMPUutcrdQmpUz5EIWksAuQf+7+alEgn2Q6OvVGkcZ0p
ZrrU2vogHHWtJtWfbgLBhWKDMR+gnHWqNcIeI0EIe6wGfzryY9HskKRe6v8IFAZziRjSUFqIq1R7
Y/+5E+Em10kEJT3iGedt+qQDc8ZiZAVzRNPNAcy6stAKZ5MSQzWixlyQJxnO+7p5g720aOrk2emr
k2kVrpdB9exM/3elF9JamOHvQY+kmd6D9Q3VvRYQzRH/ngATRONRqvWZRFXlA3BwuAoh/oZRVlG0
SCYs1lS9yB+VQgJk7f+pefrknsUPlFSfI88mf9eC11zZvLbkmFFoYSPpNKWgOmStS7u4s6lRzHM/
eLUbwHD0AN1OZj+XsmYPWMHVtvLY5W/6MKnbq3IPSRIoENutmZD8f2YBAjObiP/juKN8tBYR+Nfa
3zRB/aKYEMitikLoVAVpk/aD3kNOZHe6aMtiX3TOIy/VEbehOlP76ujV3T6Iut+GKs818rhw4K4S
LyA2okokZBfQuphh7hKlWLAc3QaOvKwKZ1GV7XH6E6/Dp4MYZGkNQzXrJIKFs7ZcReQH4lYrNqQf
z/0ooOUx8ClGOqXaMSEyy4uVg41OKuzrcD4JDGNoqBVdW7dAcDMLdGcvSJ02nOERpw+Efcs6arqy
gYdxn8p8FWlmdKuqVP41fMNVL3a2bZLEZMdvZCoTzshKid6qSwd7VknFGjvYyseg4LfMh0LaGK24
Z3sINJC/Cp1m06mde30G/7nfZTtni0p75My6dmRhkEgP9Eoeh1a5q7xwG6fBsuEZTNG7phneONzP
ax5ilP87HgOkJCEkT0O3Y7gPC+OXMkQP16/k0k+fr/csqGG9hKk5TpQHGS0vr59247d/3tjZztlS
TTO9zlen7n8CF89KvYdQIBguFmlZ31pfXzrE2ZINNwfy8R6V3IgKhjr6IiZzLFTUu84E4YV3BW4o
pgWp1h7ljNynJpXfxyg8emZzlDRzzyf5YYXRlJ+QJTQJvS0seqIdVXUhK4DjsDlTw1XILqdIxszy
Rw2Ibbt+6y+9RGerQAUX91BTgHbB9hIpqI0f8jT5tHL3ZLQjuHodL3+BmpK4Tfjg1w966YadrcL8
IghKWZUiuNPtqVD9x4muyXKLKpjSnK4f49I7db5KkvWGORLoQZ9W9z6wjES+RaS4sDI5J0F5pp/4
tFhDF8r5DD8EY3haP3tpfKPGcuH22GcrH0cnQEEnBtsNCvvg58qLMaU+MCEgTLwhCbx0CWdjh0cB
TR9Qjbhmm2/1NJ7R83suM2t5/eZ/neoPizd7urRvuxgtwFmh14B3c46yY2amrFap68qP7uOMqr0a
AoaR+0wQk+iDigvCByWPdrqO8s5h5RXjqzCGgD2JqdVLjRy4IFQehsg/Rnm611rnNJA952AWzvMI
2Yc98yrftftqYze9G1rNXduUrBqrLFjl01RCUwJb83ivEy1tjNLWJATCHr2nrmGHhRXqUbGUVx2S
S2/0G+bSo2cYrybGhxz4NMMRGduU/TdGZj23wpvAnqfprOxYsNY0YXGm5bsvrEVJiBs4Reckc67M
iO8AIXO6os4+VRVQHwl+pQQuwJTlm+S0PkZ1qeBkXnVm5mBANd7xZ2FNtgVUYAe+d1+JnR7h7K2A
WMVVtOsrZeeMVnYv1c6blRT9k+N4J3q9TwCIgRmRLd39b157+2tt/u0xwqyHJYuP2B3b4C4Ebg4Z
cM6ucXP9Nbn0Fp6NzbQsa1CcsOkLI9/C6sXULqTXqvh/nJ3HjuNI122fiABNkAxO5V2m0rsJkZbe
ez79Xaw7qV9fKQX0pIHuqpahyIgT5+y9thL/t4VGnqzMgQlP2QlHf+Ooze0g1UXqi4cKTqOS1BfO
0eeOSfJkBcWU4+k1BOnNKPT3uC+XbiFXSUowQ6SNV+FoPKpqw8k9KzZahVLM8S80gs9dvZNV1NXT
IlRy2jqa1An8jGZpab3UYX5hFTojPZPyZAWFpxcrCcStTd3TEO/tzGX0jGXQHn7shu3B7bOFX/jf
hqZuKX9A3SMqAK50larjdUlu65Q8T3KYzgo882TzSBAB0+Luws0zLVX/WGJOeUWKk7tDSJ7Nxiam
uu07Mh2iRZP4S7MldqHW/uPbnCzGDUIXDU6rT2PYIdEU3AAt2ZTW00Dbp3OjCyvmmX34FArk+EaD
mjX1NzUpRZFoPqa3sgdtm6emtSDMaIdRb+3J5ML7af9u/8gpNfDvFXoohZW2ueNtWuLLGcDAMMXe
gbZ4ETr2WjOUBxm2OyDrYuEZ/Li/P/FnduVTRlDTEzjr+p6/IeU2IP8tvyNj5Oa/vfbJagKbwO3w
erOaVOLTbHL0ReElo+SZoYu0T1YSr61tQGL8PhXGj06prjvBjF+M5kuvErkbAW2z3M+uSx+yDOBA
lt3RX+P40QWXRorTDfev+/1knXHG2LEsixuR0yc53PnRJe4lLgp6DVVK9udAHGdIgvjvF/Pc03Wy
uDSt6zulHfu4qtNxlrXJGyoK0gycyS9HpmmLb+v3dzp3S5wsM6HGPVe1ub/xawIMXSSNiwZZ6+8v
fqaVLE9hN2nXSGVgD2NI5hrzEfsAIQe3kOaXLG/zvMUiif9kqs+tTV7pd3bvYNiOkC31UxARYXWq
HL99WgpDPi5a0t4i+p+G7V7YPs58+1OajWEPFcxi4W0SRV1TEB3RnlxYuc50eKGU/99HXDE6LaxT
gNRBBejWich39FN7nfjlum2bn4K6yHHFc2RpD5EbBOucGJg0798sGX8ESDI8IbdNmLykdAdYLg6Q
EmYEtIh52kIkdl1Yve7GbOp3cwi2TV1d66P2WITIuMrBntlK9S5tIrmz8a5KiczAGZ+WGSHK3s6B
7+TQtS9Va1n0lDq//9pndsRTtE7WD3pjSFaXjDjdZWFmT9pghDtLzS90Jc88Ff9D6qg0C9Qkd5Nu
3ail/1UaFj6t2eAHN3Fu3//+Lc6tNaeQjoSZmkTg4m28xLoCOF3N3ayiCE6v/hTALdeWhKJpT4hq
/XksW32ulPaSh/+/nQ6sk8UOLrctfN3CA+JEO7JrIK5TwMfQEP7jD3WyltXEIvqDY0YbNWV2ipf3
PuPU2+OA/f0SnjlBWSerV+c6buVYDdPcvtr19fiYBOWHiSYPLeGF8ujcW5wsW4Y3VKMxptGmbfJl
FXaHpKCpgK8274NLe/SZxeGUw2GbMgDIwOG81ZvrOBUj4VKJORsC4wNn9NKOrDe3mNxP1YIR4zpI
q7tUNj9NgW6j78P4wtU8c9f/MTD9dQrABq6ZjSAhxJ26dD0ib1QhyspH92lkd4RKXni6zpXSp5yh
yXcqSsRsm9CqVrVvrHsJ9wqC1IAyFJxDVh9cxjADGZpWhI7D8sPV7zfMmc31FDikJ70TNpMPkayT
WS4E2ULXUzkbus+usc0a/cJ+dMaULP+HQ9ASFzXQYN4w316Sq7n0SMctr5VqwZLSi5FlMiF1+yiN
x1KGF26kc9/upDKqDF20ps4PCNVvWfvXXl/hHdfAnKyyIJnXyXDB337ujU4WDqMhy4RqH15T7h+z
OMXmfp2P5MY73m4aYRqINn7/wc49GicrSGdr2lg1urdpjOZdL9MHZbhkrj5XM5gnq4fmAYYKNc3b
jFHtveVwZpcyLe/JLdJ3eeCvmKAvytz/Rp4YIRIQV7mIob/UI3g/X/02SStbxtL0iSMyv0t7ip8g
izqDUT6JDS6s0Wc0BfLUhpwTdGEVOp8y9CvwoYpc1l77ScTVoVXRNxXt3g1z4MryG3HHOiyBdvnB
sovd12nn/f1X0M41ek7tyr4LFz13mCJjyL7LxnY1lVVmn4GOKzQy56xV6fIcSQ2SXWJEC2LFlpph
zdUoeuy80J61tmJAzaifRQCOeBzi4iap4QFIfStkQKeIIch8sMUNX3ORB3m/TFPk34pS+AtHMpIL
JZGJBiFyGgaQeSJJVlboL87qEaiXTeywKw3A5pW1JQ17mGdSv0I8ddCC7IH8kr2JVQNRMJxGVS6r
KFywxZOAoGYPdmfRpxEPbmIGS6Xtd2moEef2rljg42S3LYb0UTHgMQxFsU9LZyOShDg6Z9b5/qMM
hpd8zJ49+oMoOyg1+UG4efJZ1LfMqvJmJWt74+fyVubDzUBNDWCkWHWq+5AM/QpcHu5Vb93rgoaC
ssjNlGzVDo+qtYBfTIoiqoA455eMm/ED3sDGhepF8sSqpaNF7Ie66HQCExWkcLYq0TcW03AEkWEb
Dnddw6RtyNO70cufAq/eJ4GzVvlZbIsMzFIltkvde5a9DDJtwcbGdpJQQpqtWFmqv9Q8e65o1qFq
gBYW/dXUJ1OJ9lTLhFw+6kNFuYYqfsz9hIRD/0kl4bNrzX42WmBYNRTpU5XrgoU0ZLHKEGlMfRPM
C4SPdfumS465Lr+m29RJ3deRS1yH6cuk9xhltG9D/c8ZKEbZ3IbdtnRNcjTUtWzHpRLVu84c9k1D
Zh0q2IaEUjKnqq1aNM4sgoML/lXfj2YH18Je+uljg45Jvavcfjd9fxfWixt3OJFJreMaTFdZtNGr
Ze+zCGcw7DcZmVvzMZDBKnKQQRP/sUyZxIdh9WoV4k3JLch49fvvD9iZtsCf0v6vrZfMpg5llEdr
E2kSSalkhbZcYlLJVOOmStXryh1uSXT1LzzQf3yF/zhlnpolgyYj+SUtqHDTjkQDM5sLMW7DdkIt
Kc3GNNRl1pU/sMznzK85gLZldbClB5UlVja+ggkl8UoFmbi50NBA2DLb8SwHRJF589JmFXDz+nP6
FzdBjhPFYmW4qYF8uzBfTOSZz7qAIZXRdWpgm+jRi0PI4kavrS/bbfdNj5+gby7YN88VHKd8A3eo
A6m2nL5k0F2jkrdnIU4oKo7mqSoqMlyimZnwBLVhdpNj5nMVnDK//7JnNrBT8kGLOTv0zJbDGY9Z
yjm065QLN825lz5p7fD7dX0RNghETHHTIbWBXHShFDz30tPJ6+/7sVHUMOcUsrHB3c+yqcuJ/erC
nj69yD/uvVND/Diq8Bgwu26II17HSrROjOLzv7/8SXFSWFYRRG5McYI5RChiPQEGMsu9UL2eqX1O
TdghtgMrTnj5gUnQzMu9m8wcYTEFtxBDrjKTaB80Ur/fPNZUivzrUp2UKEbd9arToQGys/KRpvaL
CsOR/f2hSr3HsbHvMw73SSx3Wj0+RCiVwsZYaEbz6tvtvVJm68Izv2H93ghYZktbbZdW5d05hu4u
8B0+DvwvM6mYH/hODuizQF/W8cqoktcaet8QIvUrRPMWNS5QuBAqSPUwOt0nw+aAaHlzN+rsv21+
NegI+t3sES9Gtm41OAsEZ5FBpYr+2WBdqR2cMJUMAFiL49RYretoTnQ1/vzYefaM+kZlgxpS5N5t
N16TjIg8waIf2roLkLj/rXF46s7vyEez2RGCTTow7AwLLJtaElx4Ys5Vk6cecVUNIif2eBqbRrVn
5ZR7WYuFUO3doI2fRY9ESG19BXekukWf9hxqRrVqSGox2JRnTSKL+XTR/chdqWq0q4gadTUshml7
4SR75pk+tZgnVVuWQcuN2xflk2y6L1KDLxyrzjzRpwZxEn50S7GBSTQRJvXU35VuvEhd/+P3x+BP
rfuPx+DUCB4G4UBhxikgctsNO/BX2tn1POj0PZnR2mxw45fGULfREG0Ga3jM6HwRHwIBokiWfmh1
s0kgmpXjrJfBITDF11SWTo9LHjavqUze2QTnWFf1GY6/acBCReK4B2KGdpmgSw4YWRBthyTPht6h
Pk4bv9VGh2kUkZf2FXzGderU3SxzmBJDMvyqwJXMNCS4vpKuI9fkj/B8MGZBaQLsnPbju+K4D79f
nzMH91NXetUTJNKq9HGQUvmzNGU77rUXqH27xDGfOlNcUuyemyYYJ2srQd+RiDKDY0BZrBCNv07f
XPj9jRyQCZWe2mBL8FeCGlu9KIT8Y13518+v/9/dqDdkwoSq9zYpMWNzJDe3RoW3Zcju7aaZq7ny
kwbYF1V9IxpvHqO9DgRgSTVYmfH4ZQb1hbPYudv8ZDX21TFFntN5GzUJlm1urWE4/Skff/8Z/ziS
/vU9T3pNrZIpWYd+fVN0iEmB7B+g7BzJq3j0jAbPpXWvccwroaVWsdpxihkYTRQTN6kV+56z00C9
SzcYlpRY//6Z/oAv//GZTglnnJp8N/VSNuskfx/V6ogCJlyOWbajt7cKRvfB0eOnZuheLU+76ups
51Cfu2a5yoPwtWBzsLtsHaqlsx3IvxurEH1hVWwqGI1CGdRZ49Qhilyswl5ZuWtT6z8vfPRzy8YU
MPZ3FSPITOjVoVTWpBTgkK62BlHshqN+uVXRH+DH7iLfeK2MYiE7OcsK7hdbtkvJgSXwrU1sNzW9
E5vMpzRAM4MRM/UWcVJsaqd+a8bi4CUts0idbSsdZT/rZPHuO+ad5vxkNd3uIklu6yJ7b8Nyq3HF
asvd176HMzxlahU01VUQut8N+RydW4H8mhzoJKBy7QRlNZCDj0YEsOCd7N2unGsTNZDjZV8hyBQt
TY9Brt5oI9bQ2nqIDD1csLptDK/eem5/1MG64a0DbiRvsiyBwy6uE44Yi5LDXBZJxBO0bpCOjmSo
pGFYzMh5L3H61sOss8zXVM+uY7UaH6vaeSpqtoqxtQC4T3k6BAanfXKY6n6vBjXpDclM4n9D1t1d
N5a8dnGizx1TJ+4gDioyAbtiJnR3YAFMv6ebSG3agRjJ+DUy+6PP+Rwfl36fudoVzqYP6N14SNr+
OZPBtkjLn3iq1r3aPqRCp4igUh9H7z2JY572QP+eVoGWn4MJ/Uqfij2+L6qUj6iw+wUIeb5zd5XV
wbPBIg6ujymahZtBy15KsANzQwgs2hRQLbnZMq8eY5Goq57jaJOka2s6XnYvhedfFal/YIbFAb4n
w7IBYoPgr+i207F8anm5QfZcxVCKVXHfBuEbXYxvX3cspiqQi2xwyfb4nLrBdVEWbFDNVcd5YwA0
PmuR+kpXX9VKhAQVSoAs3gAp6/PxLcr9Qxzmj6Inh8hW+MuglafsZW8ZwUxbFtPAxQuMY5rhza3V
YyyCTx9li9/lK4uJjVPID0tBVWTqy8zpriYPw7RA54pXzGyBgzy09OK91O0VVchz6Ndc99Zb1tgs
6AfLWe10r3XQGks3NwMYbWJrhfgX9fy5xkXg+/E4MzLtqMuO/JAINK+2DNlbg5BEmKLTt7jGPHxW
VDkFzmq+axqRhtFtPUNx5qpBF42UAXT4OHshYvItvUBxF72RD1sC4rgTm0OVlgQ/Aqh0BMb5eD+t
MbFuP1uyh1SU8488T18To7uXTId9EM7RQWsAPuhJuoOwdatKwiApMufB6GxtyPqYD6vdpEMKTN3b
0joYLxSCZ8qsU4Jw6DBXTxBar5lIEjlPv66tIv3C0elcN/CUH+xXjaM4MeskQb/EH9DtM1sM+r50
92XbkiyKVl/awaIo3J/WzB4Ft6Qbps8EaSiwQi7hC899yem//3U+LB1nyMscy1wS5k8md4PtpxfK
1HOt8z/2pr9fO1RSqrpEWbepux48axsqRDcY/TOP15oq8Eg0zq1Z1hvoaY+R1lN5efLCj3f2+p6U
GlWRNUkCXXXtRbjcS7GtNXFVKM7WTMhIjpJypY8kXQSxeAlJo1UrzHpgm/PRWidqe2Gie65f8Qen
+dclSEUX6CizmcpH+t20zEZ1nC1iE4O7VEQz83V5E8UG/5ZmR7uVqzJSLvQrzhUhf843f723S964
l9bKpKWqCWWuXH/u6D6jx9ovd0PulfMhazZJL9RtRTTLzO5COQ9Kv1gnRblrve4Q+928N0qMhDRW
WQx+387NM/fcqUe9TopKLVXb3/Q2FC4R2sVSyfuNE0d3saI+ZAPkgclNnIThioH/VdnK905PHlwV
2InUhge8Tuuu4QuwJr96MWPCojHzRaP0j1PjS+nznZPlS80hXhO3fZ34+860SS2HYm2QNrJuE83c
RBpG78RuX5E5PSm++0mJsQ/r6LoD7zD1OL0GgIwbhHsGk2SilEW80B0IFWJY1N1LH1VviWjXBI+W
syJvs2WrOreJldLb9J8KZmNzogLlpV9zKsz/Ub79j+ceHm8iOZFtWqWbW71pz/U2MNkLuD5195W7
5kdcKC95q7xxOn3lyUM5UTbkabTJ84Uf7sxHmE4tf91QbISELeJLgGtkH3UtvfKieK1r1YWH5dxt
cdIFg8+j9VWPrqQt0xukn/e9sC+MuaaX+NfFm84Bf33yNEmCJiyRnmUK7oiKQPomV266WF7ZJF39
fnXOrTh//vtfb4KxsdJHtYH9EcIG6Rr/rtSVW5il86Yc1j5wFVPWzxrF1DyC0DJT7OHZoghJ4gpz
1thvfv8c577rdAP99TEGXynHeurHlqG40yEZ51FxNAGmMFW5tLhO55h/Xc+TxZVDDGiUbrIW6Mpa
UgXkFQIcOZi71MD81E3MvgKhQDvqpHOO5uH3r3YGCi//LLN/fbcgizMfbktAvKLWzLtUYXZQfw4i
Iei2hghbe0axqixrFSYdbKaUAz9jpoFn1tFu4tjemr2zCrThbfBYgRt1XJt1/CCTcOkRDLHQg2Jr
ubhjymy40No9c9L8c/7+6xNDL5WJm7YB4M0aqE6HORsNdVyhyPr9mpz5udVpEPHXG/RuWLStVuMV
Dpwe4X99IAEGJR1brtWrj7+/ybmemHpyAIusvJOa4F2SJKTdnnTLunYjODXNJstwfFaUdEVYLzwY
7JT4j66VLIxUfkyX2CrtY1em13iXHsyhOlRq+17RNgy77O73j3duR1FPViam1UUcQpcHj0b4lAor
Su8ZoQWOpixQTwVzjmios81rxdD2SuX8eJG+DbFM2Lg/2w5FUNH0H3akvA2pdZBedbQaZT9kxoNn
5cl13EKnMhVtmZJTGnTi3feMRaQkN6avA8bhB6VZRUSpARkjq37yInnr0vxFyuERBs4yC4gzt9xY
gxNUHqcRjZMru5i9o89wrfuFZc88L74Cef5deeLeh6g0Gc+yvDsGXXVf5+1WasFt3GUXVvJzpdmp
wzzQKy0HBxtsmMfpC+pLvo5tziABO3MrABwbjtFT6ItsztEHj3G5TDp/75Et9vsvdk4ypZ6syPEg
6JoBwN+Mfkt2Q1+hvnbVvWWoD06Kkc+S1kqpTfpezaeH8iHw7Y9uQunzMP/Hj3BS+hpaHEfjlKOA
s40oPL8LASDFh6xRn1rFe1Y43klYNkDKw0WuBE+BGuxypfrphkvu5jOLw6l13GwNdchCbluzMB+m
6jBWx46t4NLw59zrnyzTfaOgbXVYfKooepr0Ix5mprQcni5cwel1/rENqCdtNDujaShzurlK/RLg
RycqjsP9gm2bbvkqqyFGXFfWz9RD9q340rHiTJ1waqcuhk4fGx41DkzdVE/Pu9hjfPNh+6++f2Sy
C2VrmyQu9OQjdu6IM+sQX2IQnblx7VOTdYT7QQ8TUwHZFmD2sCG9G/NeI1HdPzLFm/GmIRnWVahg
xwepoa6ySwDqP7Xe/15v+9RhnQ+57cDqVtZ4E+e8n53o6+kicJlFFM+zAd+MOjniR/Yw3XqqmNqm
boGFF8s8jO/EXmn5xU/z74rUPrUzkjpPtu+A4jjXnpPqZ6SuqWF2KvFtmMgVH0SAZJ5aTHzSQnuu
5ffvt90ZPIZ9amyUwq8GnOt0V72XQOGS28QGdBl7OLYe44NfwO9oTf74wTqbCEPsBGa6yI2rMnD2
ZrsdSw2AkJiX2JXKnHTPYxddQt2egYTbzsnC5nOK8axaI7xsuDJIewIGGPRH/plFPxOUo463Xooz
uRRLON5WZuAmWlnhvYdmJSCF3O3ch0Jb8T9Uw3hMlQcwlbPOrBalhO9IjHT4VWFHinYp8KeSBdTk
OFI2YjFRwcEayKvOqLD3XoPWxYCOa11ZG/pVY35MGBzU52tN3DrKz5D78xyTQtDsdKFOHBM+ZlQ9
G84dcBXR34Gxu1CRnhk22KeWzrEW+HocslYbJ7hvtHJbN3SJDUfbRgy73ZoeozoGD76RPXAJLvVv
zr7tSSUc0NYIhQqmLE+ca2mraxwBCqEyFS2p/imfulAwKTm/ITTp7bff784zR37bOVl01SQeW1v1
ySlI6pci6naGxI2RhNZ1htUavvHGHNud4dKwkhbOaKqQC+/87+XYdk6W4xx/eRnYggOvz3YiiJoD
cyVB15qM6efGWO8oua66PLglHWmC0YK/Lu3ywn461Vr/WpxOZh5dSK5p3cqEbk4Go7XYtKn9nVvO
VSvpz9lEDv/+Nc+8z6mZ0wO8oAlfSzdDWRxjtXQXE1TMqIvrJIELq1zCdgl5puq1T32dfm+4UT1w
QXWjuu1TFcZljLJqtBFPoblyg/7O0wHHoqAjjeYmtAyAperKqcUensWSCLqbpM1fLbAcDH2iRVCx
QUQjpsMmvyo9d6V0YmO75pNaJFdaau/ridnv++5aGgQue515HODPGZr5Cqp65HlV1shNPzRFZ9yi
WjzKKaV2tygglipKKcA4MWcHvDgLU/sGN/NrDWKk78pvOLgS5od16DW9nnW58u6qybLwsmU5+B8l
GXcwhKxZOCHmaoChI+XQgly+HUD5YwMzxOeLUuledzRUcmpeZrXqFeEHc+SA88ytru2RGPeA855e
AV1A+VSFLVwJTt44GcIHMSBACtWF1U+hrmkHlna8dzVjlZfROpMJ6q/ktums9uAIf+t4xt6p1Cc/
V9edlb+QcHzbDxkGXkfONUh2sRxWFURIxRasmXb2kMiWMC/XeEoU0Ey+5h4QXG5LZ/hU3fAb4C5+
qbwLQBk4xSIpBcN8Vj3b+smS7kXQIVhkWXHVR91ja4bHQM3XQa5f1/jmVwSqzG2jJ69LESSPJEug
NNtsiqnXFJuWWUKig5nW7ym5n3NlIC43RDwSN+aBUEZcs3Z5Yw1cbU8vAT472rJyxNfEC7PzKFz6
na2uaAFkMxfhBTk7b4CL97Ytj+lQeIwoyNhRHEzwIJqXcWrDCzXAnzRgT1sYfvOmUBkTMlYUFjxp
Ak+3QWjsEpHWyBj9cIHm8JlcgAeTjaWudRePTEIbtpwwD7qs5koKzadQV0GU1IvcoxAvQzDEWfcq
9Pi7pimnWszCic595nb58ltnCV8VVmBq3mhx8Vj7zdpi8o7t5kf9/57X4NhUyrdoQ4KQzfA7VAbE
0XX32TfaIc+araraC9Pi0piWSpJD4bwzvt/meBXVaNxAug1nwjE+Yzu90mLv2dADRNDeFRrBd0fh
cD/91I5qLFIPi22jv3Vmt3RM15uPQ0e1kxTfwyBeMH21s7BKb/JBbAnm+A7c8iZQiww4k41CMcs3
PU9XqRQl6aLai++Gb1pmVsuED6RU2o+dRJ8m0Z1q1y5F3G96OKzCR5YqvWE1Duo28IKl75Hi0Wfe
XVZCClODe0s6XEKd1aKI3ZXsbE6HZr7WauVOD6t+Oz1MhoIoRGeHRYngjTM5ymd7VIsVI2COkRyJ
QGlwEdwyGWaB29/xruBth3SeCG0fx+VNUfV7xwxBtozFTU8vgzBHlLDUG9P0zrXrQ4fYfl46DRoU
h3wmHAdV262kKXaeHt5WyADnfs5DkSbevSiSch7DZS1RmSp2XM4tvecJcchsSpp2GSnRbUWnunGa
O1+nzujjW5H3SFzEXulg0jQVVbdoDmEol2lRdUgK6WkHlfbkQ3QRjrqfvnWoKbMBl8yEHGlEeIvW
5CavS9LXIdqErU6eVxocDA4rlHNgXDjy4Yz2ZxMR3PGJRCnkFFvt0bWtTW/GIe1YFtUNHmvi69W1
SV5oI3LI2UL/JJXx0CTOkozX27gdKQzj4Nnvw/tRpk/uxJNU+nYeesNiGIhC8OSzbgcbQSRNaHKX
tNHTdMnUIn/QmPnoVgHvViw4DqxyJb/PmLKOxPXNWBp2WgotXXdvWg8YhO/SWOjMpzg3Z6JVF5qf
sKDmqEUQGceLmlXY9uPPUO83Ro6PrZHJfeS6V1j73XmoZSW8ZmamoE7jW8Ztcp2U+p+isc/QKSfh
tjFR0UIm2lS+/HB941YzwUfGMYfG/I5p7F3NGWFFkEy81yyvWfRZ9xbWLChY9Jl2NMs25a9KPIkz
NcAAGZM9WhgreNgQN/N4LeoY9YHjHcIGTHyUAgCa8NgajIkhNiSSYi7LwBAjzIwbwr8Jrwuvy8R9
gJtKGFiaJzNb829jrXiScQmBJztYdTeHWfhV1GILT7yf6YYGMjpemgMMIiUdonmrMYEmX2VqpPOs
l5/1GK9k3B5lZS1Ez4nbG80du+PCap01v+W2gnZY+b2+DIOfiQM+QZps+iVO9J4QC0s+D/hnB7RM
4b11Eo+gP8q9GKl5AArqfv6G/lmZ1UCsk15f5YbS4NXp9q7iw8pD3NyhDimKcZdZIcHoBq4W0RKP
atDr7/V8RYEdClx3fbeN6LeCRqip50ZaRTXzdV7Z19V96tmfvZ/fisiGSq4B1DY7MXObkow2Wa+7
YniJ2GiEwsSZTNtZhahiJrgwpHxiw8igr/vZFQTzYTttOYoVkoVkBndFlPeLEilnp8pVFNvzCI7Q
43QzQ3U76NzEkam+m6OziBioCVVZq7G3L5DiKp6zjNoQXLyVP7hee6yyFsiB0K/jKgOO1boMpB1r
brBbmzy2RR5tI7A9avUVSFkvrbReEMK5Aue9UXV7qVXs8zI5uv7wGifGS2DBFhflde12THLrdB6S
xF1qVUYErvXoR/16YKk0cvYvBtN22rw0LpCtVhnmBP0tA12f940KDjx1rjs7uqtNuerSmBTI+lCJ
mBNNw30B7ZYShM3OHX/CVPmQbbLVI05Lqn4fZGTdl/4tZqBu1gcBlReA6N5QfxzoET13TptwldMU
ZWKbg7sanXumZLvCURaa6B+lYi19zlJ5GH0EXnlUmR2QU2TMBTmn4KMyuGG8SJQXN4HotnE1HZ4C
/V1L460zvXLlUCAhe57B7s7nli1Xg9lfkfO0MUyCPdVBks5YrSbWj97q9Nw4pMPQTuZNnWnzQhuQ
nxhYNWliTPdwkBN87MYHcHZz/tbM6bKHwZ/Apv67HrOJYyQhTBegH9MMJxDPqAIWDPVQ0tuIJ+yc
XVb2j1YX7R3X26Py3zdZuFQj6ypT8q8IOQkQF42M0r7Kl6UVQr33Z2jKyzcingcBDD0GKu7tc8la
EJgAAgy1WKfJ8BTYydqCPlxyTURnbB3RT7rQm4ZAMNcOllDv5pnabrgOt8TdsbMB78qJz9R0eTeZ
pbzKv7Ohm08JYcsoTnaIY1Zpph6z1mrmSAUB3CfsRpFXOnT++r10xY0vU+IWRHw0/MB6MUgUI0/V
OeDbVhe5g5ekSKrFmKpMfW3lexq/QBDUv8bMO1ZFXqzZNUPMP14Qr6ziy2ydjL5I3i6yZriryB2a
qX73obCqrYKg/PJSi1SNKwiryiIcx5uW1ncl6k2GHKIpPWJCAJ0Xg0Vwgb3vvTacp3ZDr4E8MJI0
11PjSfHbdVuaGwom7cpgxg04jcnqfuqW5b2BZseYM6FdsaPCyacyFvDAXP9Hbet1TDKgzjHAj9qN
j6/hphL+HXHf1TwFPbRAp/SoWPpRF+K2JhnObIfPKOuKlVcQqpWNzmfGWqVHAzT5ZnjoKutIkrW+
sPJ6Plmks9y4UYA723VPJKJce410V07C71ihGYlFc5XmwyOdmyAnci5PCmtyYxzLLiUcJno3uJyJ
ZW5Mk5C2HBs9sUIbqcFEMKGP2O0LuqVDQcWmEQlr6yxYSXFHavKD0ot1SnYGsQsh1PY+u3MacqRo
L7vILA8Qi9dFFq8Nqzwknvo+Qnx1EFP5cXgjivG58UvqyWiOFYDnzWWyW/TNMdJIpczaa90kxqiQ
ZQU2zAT22X24SSYIViiGfWeLjF1Ti6l7CF7DsDKKYkfc2pOZyJegbRnUs8iy3s916eB3tt5Nxf12
c+MpS9hnp9FkK9NhJlnvhVJdhWF874/h3leqVdaKry5qt3HSZisBOKZxqtdGaj8B6tUm1e/IdYmh
tY07K6pfUcrdmoa40klgmIbrWBWObSXdZarKq7w21NnoKMTeoQpEH3YXBv5NlHOYC8ctmb7xnz/V
Uu6xkOSBbV7kZJT4GvyneuMjsv2MjLbgqJCPc8v3DoP0lZnqakC9I/tTG/t7/iTHGmKrM6dUon1t
jXdtZ38VfIlYGowlhng+lpwLKuvZn4iEleRXcJrvDDvnksDrK7v0H1ChK/+PqLNYjp05w/AVqUrU
gu1omGcMY3ujsn1sMbOuPk87qcoi/4lJI7UaPnjhOqbUknzjioJQsUfoWLq1GeYmzqERdbqhoIVj
tUsAPT/QqB5dVT7sGio71DAdYK0sHPZm/QhI6eK8qDwf+O9mNttwqbC/gdJAM8hk8bbNSTe78GhU
PrAOrVfZXXPP1poN8N0NWhL3hLbfpJfAOU20hObWWlTyDIrVI5iaVRQg6B6D/KAbulOD4GQOob2b
/JG9JrNURCEsZTG3HcbK/qtawBficA5cfVVijOUhtrwRpegWmpK/m0MH8uhv2/SHg2S+6FCsJsqu
cMCWSk5u41Y+/mvA0u0i2OCHuXFE+TVP4V7PeVM4syNbvp/4WgVzLycFlmfPfhjhBqeu4sZFRa+6
WdMMJghD1YVFpRJjid3cz9cC/uKCnlzDFjf+k2q66jz90MY6hhXbPWVXVGVWEuDmK9OLWjm7ZPR3
0VS85F1DEFJ+6Y3Nht/vE8qnNmp7TKj3EX/aRRW514ruh20GoQfzy/dyfAxXXQLcX6nuVRyCK4tW
WQ72P0sHTkQXSEkWTRxiPOyytux/PQ3Y0A6ehmwYYbDx55htvaA9cOjbYTlIwaWJF0ZzeKGr09qd
rasEOdakA+FQ7GHS2q3LSUnpOJ3EpkEWYOyLfE/449XtvAtGUVMHLV8zl/fNmbufqTctJoriwi6f
Ta3Qdqku0JSBjOwwClEBnc2sV4rJUKQ10v56j4UMzh/0McOz0SU04putGQEQyMu9X9pno6jWKboq
gaKIhREqFz0ePDnN5F0X/nwUSCSsNNN6k8OtxuEyipoP1S4fmgmYN7Vk6Zs9uAMPOoFrDiOV9LSo
N4VVfQlJQVU5yvzvBsxoCxcOw0GYP+lSDPcx7Tnpu+9BZwbyXG0wPs9Dua3z4lo39qczlb91Wbwp
sV8vuwbXEfTNlvI3Kr947dL+4ECK68GskQ1d3aw4kkVtSl6BKHUkMrCKXlihWnqJrvEGGudfqsI9
VRQqd8a1qPNH4+tPrSU8sFuUzzmmCtFtUpeo1bZ++gZhURR2IEZm9sUYfzu93vq5e4+q0llYY3LR
3YzgL2OY5ZTsOoyjwtzdN7W7dGYLo3bTWGQq/L/a/EXp782id8Fwro0iO1l1/GrOHS2N5GXq7Cej
cC9VnqzKkfep04/UgvmkVslVnRFuMpxPNdZPqj6dw3FcuhA0ETtvsDDILwqi55KHobfUu5k5iemu
/DHcClVZSnzpmAksstVtYFgLvD/uWqY9VV266i3nYFP4kj/rm+8OqG+tBbtc03+HyFjNI9rbMXDb
XM47RVtCFrkGvX8ZIwvYJedx8SVy5S0GtKlk08kOjV0WRAHOUO4uBLkph8HMYFVMylfrDKpXYm+n
F/4LaLVhLUe7nW0CdvtjmvSjK1+BvJbE5nWgIRdmM/ZLuTnjI3ZPeSigP799aSfEXvZHjtQv/NaG
Ur+u0/3J4/fGYq70lA6NtlvDzUyXVZY/XDNiCKZ9MaKYqkxWjzA4wb0oDetufugVeV+gPzOzpBRU
H3LcYLhO0H6Um11By1srxSpt4xfTJsY2O2yes6K9YKy80WaxssF1yt4PFK4HCchSIpiHEv+qqVjJ
xgMPBAw7LyYX04gqXjm4f9lYQoPfBm86HvLWZdbEyWdS1K8KDERrbp8mee+4nEr81xSWxwn1nliy
NWaURInCDXbdsN0q+bBVXPyvMTr19CL/x55/GSVSOxfIkCtV4jKk2a+qBeQhJiXrzmo+rDbWVkTx
H/Iv/q4Flvdg1C1LhzKMcISXE1bbzDFJbGVXehGG+xirQWPXRA6tqxBtdfqFaVIKhvuMPxbmGuMF
i13w0u3gI1DdTF6VD2+KBfpXRjhJSULpYv0uuR4l0vK5n1JmRXUP26YSuaJh2Ohzec4ZWhReDpBR
vqcmPBOxF+uhUilfVE6GgKt9qwHhbxDxVhbVVH1LWHeuGgAT9AXLZBdG4pwh/jCP8W3srEc0pVca
NVs/9Pu1Gqv9Io9mNhINY6N0Xxj1NW7L5xyy6CoPtV2rGKqnEIOs6wbbwMx1542mKBn4hKpF3QRJ
pbxrKQ7qtDv0V4qWT2gh7lWyH3ou7L6Ni6Bgn/6KuTl2znjwxyYCMFQoi6alkK1DKw7Sdg8N4dEl
yl7id5A5X5m0yVrXuZYctZdq8ldTyy0o3b8J7HnUIGpuOAKQLOcq6aaeL9JxzBd9QNBuZx0yQDkY
SxIDkfu7ZsyPKr3KPJHFUlWaCSjxVYjp2NUuZVEngzXUZVe5QFuFnD7MuueG9IBWZujXBz2Jjq2I
PMcorq4hvL79iMNL3hnvWRR7st/ZUfNDqRRqR2V9Ku1rBzvNVrudCbAa+cPSVF7t8ZtNpTIeCjWB
iL+rhzfKOr9/Gnfh5o/87y9l2NAqpOAAHuMW5pN/mNJ5I/f1VCJZwk1tPLgiQ7VQwS2IAbkCyX1l
hfd8qBmebZuyx09QbgzkuxZSbHyy2cyOtvgdVAr9SCByGSHw2dSVHo1TC8/PwqBCOKWLWlZZCwjY
QTyfBI9FK5VMaMMivHNgTrRLe+eHb1KXxlDlm4fvFAgPxosMKGRGW+liTXuW3+JTrOaHcHjJaOHI
7CU8NV16ec+c+Db7Wkz1UIOJmM2JJ7WLQis+0rfoIgqXQjlLvldOzC3vmWgNcaLsGDl0PUIa7FBQ
F3H9klklmcAz7sxINqxT1b4SRujyZ61zTEW7knfKrQDIvXBfGiefi2pyrmMNw3MwnHJQ6V7wQ8lt
lzltj5Z85k87E9IJb4yH1GZjY00Pu/nJp5fAvPCXkmCtuBqlMupGbQuJ/xxOQI/YANRqj9x7izo9
/zhF9SzBCmQU8hXWTuhpCRh6/VzIhDHSv/gJX1Wcu6FN95DSYLPqu+CcDfGuKaTWYhZdolYlH1VH
hB3jV/mqewNkCjNcBwGPRM/erap7Of0Im+0JyHw4KFQT6WItsAH8QMRnj+jCTaLupTABfcFdovdP
MjHvDWZXOEwXxzY9o2vOtMmBJaO6by1UXkrhQtbj+IEFWmgPhaGvmmeAbJ5C8sLbqmDDVT0cm3Cj
IkgkkQ8NOxz/Q9qm3oIh9rifQtPg53zGzZnfkxMxQtokCe505333LheKpJobyHNAfhDtOiYnnCCn
MuQ4AGANTM1eP6Dw37iNxHoYc3EGjFsPD8zqtvLDYkJglkaA17aPPZRdUAcs3GWXvji6+lzxiuUn
M+yQfaWCQFzdR/QP9eLAZ4jorRtvQULhVpmWaHQuNGI+QqeWk7dVoXgqxNTtEq+ELrvkxmlMoXzS
SZLXTeoXh4SE7dme4ycWth6P5C+cghoUuqGnQWgtWT6sTvotRagv874/Dfx1r/2iKcPb54n8nH3f
PpRoivuoXORiXrYsBHXI9mb0JgXNuP8+bF4HNDNc984491r6NeG2IYEQdVw+NWPQLWrXWY0oRjBH
nfIhl5W8OT5AjszfC9fPXFCuBK3ay+VR9skltx2ionEXq3ANubR8rnkkGEfyRsOs214ryVszvDFW
UiMlDJNXfstHJKTye457jUUlkMKlNlcf+EliBJcguxl198P+UzXGnkN9aVhX+SpNLXSXlNOl5kUC
IUTul7wZyXHhnxLlfAcBdJNN8H8zLqmLpYkRSiin1UZqP0joC3CjpD/JWE/SmBlFuxM7/mFe8F9H
s04mSVlvBXQkMAV6a/MAaPaL1MpiOCRwiW9GdfkmbRm5thQX6dwvYCs8AK6J69LEOCN9sJ/yDNyZ
VD8tCGH+/9fscIOsYXKrjLfc0/iZnN4Z7R25j/VZu+Jb/33F8n2C/FtN/YzC9QjrugYAKBbIUS9y
NjJ2o8r69eNni3mUMKxmJzgKB490PGX31O03hwNIbqtCP9Em/LbUE3cnX3ISK1tWkl3961wkSeb5
16a564clLeloKWcgVS8593wtXcv0ntmg65s4QPpcwyoC9yY8ft4Q5AKouUYMh31I1TFHnFD+/UNX
JW8Al2XWQ6lGDkEp6I5wJd131zSz5Qj6wbeKCqHwey9w81WcHnvWiWDxhCJ4nSGqyVFqfuSBxnhO
0f3v7ahvKU8/1LeyPUW+5v0VW/88OeRBx0RJaJZgOgKOiYFkP2Ab4ULyMG6bbznquH04YXDnFuSg
B/ZXium2jP5j5PES694q73xsNQ44kJ5ZqHJlyJODEz68aG63ECr9izZf8xHyz5j2/H6gn+u2oCr/
DVARuvtN7n5G9Ac+ku9OzgXpH8L04kpS601ORD6h4hzvQKdxPxHbkj7jsUv9V6oRcmWwFwvHj7yq
u0NvXZSEDjwWgzFqFYGy/c1H81xyvQ4wR/V6xYnSUB2olfcSVBv7jdTSYbPT5noTRBudtKYEmFCW
4knOv7CQMCyqfn+zKiSmYp/kipzKPafS3GD4apyQxl/KjdBvXw37IFptjbsfVYGvEVI0/zikxAgj
7ZuQYgtp2lCMK25SENHTZbpIUQYSaewv8GirAtLVZNfkH1HcLWWq4JjVUt4E4UJpH9joAjqPvHO+
F4Oite3Yk/tq7cjjUp6c/Mym1sdkU6nEZVDJpIiqlLCkO7bg7vkFHm7i4bj5P5+dDqQ9q9HwgQGK
Tdp/l0AA6oAOZlkf4VQvTO2V4ZGBBx/r87z/vaOKccSlWIYdfEPuQEwJLs+sYCTm9Jfv8kb4powM
ouyEN+sG+5hmeIiu3+CmtOigMXY+1nzjAvbjUm5Che7QlBqO8nZDHSk7Lh/r7dUqxF1Gg5p9DUfc
ZtV1XtmQEYb77K+rhL6z7S4rXAdGn0rnD0AvbEUYmbc6UJah8zPTkYqBujjgqk37PICc8pOrE+2d
7DxO/xKlBM9xU6Z649rtMonMbVeYG1zeerXFP1CKWVk/TfKrxTzrCDtFP8sdNKF0M5BdMyHDsefY
aC4lBYkeo2ZngpdaRJuIVxbyEphw8qHk4Oln5GWWM4EI1uFr+YhyiWblWR4k8hj2ffPIwMlZwl5r
+x+WNS2NcAqXKVYvGsYOAQoD5NtDuinUe6n+NiFkIPvM02s+Rihx9GoSNyQUZlz0KqBevivJjzDV
5YhqOH9lV+jSpJtUik0kVXikh3+osZIRQXOgPecQ2aYxiQIRigmtNKMwHOPYPK5zSQuKPNcS63Zq
7ikk03D+pNG6KOhGx3N51DTo4Aat8x/+O6IZmZv4DrZgmPja5sJ4zpWkA6pPARm4Hd/lzrvsgzvs
kG+JH1wQCYWFzpOYyQuvM1C/pbWEhiWRaI3HAJq80NIt/Yn1NBJ2WtgNj2dzOowlXGVsfZkUY2nQ
8z1L+xhGpcXEka8sFrka5l8ZFrG8XKUdTvzQxseErxLSpCndyD/kq3SML/wDmOjGr1QRcyjP/w3t
L+rPa8f+7Ox9WPzC0ds0UbkZBanXr7TOU39sJ3wCI7AZE/fW6uMtpJ7qIIJXmu9TkT2HCYl1Eq7s
eFwlWAgJrFJKGvQ8JHi264TWIXgZ0g7u0cLVXvV18jN+Ycyh2OXOpXXnHYPGE3dBdQjmBLJPsdHQ
fFpDjpPjObeUSOjst9SkuPkGejQZkSV/VKbmfsjRblPFxk8yipsh9iUtqFhn+/cm2gvvR++VxWiN
h5h1waPVKnJ9inKNU3/TTgaiLzpRd3SxEIm2zzT8JtwXI/YKt6dR1ZSbkr3MRI5MTvdMVvyJmWu2
aOCipADlHNyd0Fw47oNZLk/CaTpKNTI/BPcxIlHV7dhyDJZLTNTvx82xws+Xa5mgseoy+RodY9pq
QrgLpvm9KBAqSqcTUaXsQNY6YhjJZ4pvohw/xiko3NU8XZgVnRN9Ng0OKnmzx1Nk7ZbQRdtyVwc3
o3yM5VucQsv15eC2Wobtk3WoMBwJhQMK20e1y93Xye/EW0/DRzWeWRnSjccazrZEjea3krGsfOfv
AqL31OExqz9TgDy4nh25qvTP4R+GWhfjU6DUSOy6cobK2635C7n0+LIFJcEvRWAewHbVgbXCKWzf
Nh3FSmOfD1gj0tAk1T6F3SEGKMajUCAJW+eaKiadHs58vDD10Lz51DtLrbsr8M8onKjtLlPj3wGd
YFocNCuARRkklsFeqNWnSrcgCgtQsCwc4VOfCcvOlo7Nrif32ZqegOaqpGWJ+o15T7C0QmkVniA2
ehNFTfOnrfM9XYJt6HRkV1lw6bXxtzeKLYijfQ7OUOAutRAmu7VTzmegDx9i6J/rRD25qnIwg3zA
DQiOdK1q0KFwDqdd95xiWaVOIUnF2H+6sMUoCs471SopqOJ+So8RpE86bU2zftfdfOc0xq7LQSpX
0GZqWGUg0OBlxyrGVJmvLkxn9rLJaQDPYPKMHFbmTcjYNeD35F24RZN7Vlb5SOWVNYBwV/xBkVz2
Cjt1WfSyr9DUseen49LmfDojYO4ufV3NThnwuz1SQLt4zC+Nrv3TRet7jV6d50z78X0oK4iDIyvd
0ei1LOhWRk9sH9iIjibfqaZj6BekF7PtX2iENl47UH9T2v6LqhxFZVL40lb/BTNIxnxGWlxU5T6f
9A0srT/Eid3qqM4lYo/uFtib9LMyp13rZ0t70DwG6DLwclMlfNNJS6Ymea2D4pMy5jM1WXLH7iOH
QSN3zgJDpRypVxgDyzBUV13EXjTEVE0iJ9w7WvZO2HzLesoxdJp6vHIUE/U/NquyL7VFVscfdCGy
ZTBO7DQ6bPXi2Wp9Qsnsrs8jWrsaIWmhh+fYyGllV4RE2JSh9uv5fUmlCZNMb2pqSuVi5SOyhLJD
c2iD2dMj5UI7/2EOzq/jskmY5a1kxSpaeqCJtqg11O5oQpA/Tx+A0EB7WeP7WMePDplGPUnedTt9
SBhvVarI/lEaa+pg5eYCXLlGa54NGxxUjnJCZ9GoUXDItPSTGzsafl/+tAyFdo6MTGd/ROtFC2jb
D9Y66hugFZNxbVVxQg8kXgQqyh6aNdzryfpFwx9lw6B/dY04X0Vj9uWEzcq2o52t1cZhSAwsq3Q0
Wf2XoRNnjeSAJcj0SCr2UCLxbsJQnoBZr/YRUp2UdIr9YBKe1ODX7p09Y8xAk66W1XAbJYu0ovah
DKBbGMFqHdXuoaDbmg/qrpude6vGxkIJ7GylTAWRhVM9GdJ/KlO/q7DGG9Xyche734njiGkQuE2z
SAwSz25Cj70InNoTc7eK27j1hPTVGifKvW2QvVsTfX7T/XFQfa1qENPYfuyAqCzH1FpWMZXxwowD
aptk6LYf7IglPfylskVQzM9oDVM07yxgvJz8XbIcIxrY1nwbrMg/+K5zEBZSiGSqQgn3lqIQEOoZ
jnBaD6Rj3ul+/26Y1U1TP/yWRrBWW1sx2mfHcWS7st473bwMKvUfmhkrk+UvqpFWoRL0T2XV9csB
XddFx2wOwOcgQDEcfVpoc+9s3Kz9bI0RAVbtI044cmrlyRrm1eAop6Qd7jaZm2Ei8dfk1ddgo5ii
CWs8QdaKXjWhbBVK7gurIFRPAfQ5qT56nVHhr2AaKEna7cYxtX9jbdwVNWk9pXYelt1RzMMhKTHm
maJHemh0cc1qS1uB93rW2+yRun2wqQIEnDCSKpKJirkt2AGJZlMQPYPeruspXubkA0vLVV6TGfqh
ZhQ7Wdux+36ixmKdU8RUhWKPdEujVS2Tkn7Yd232qyigPm0L+AW1t9AODwgfLLvwrZ2LfWl3b1FV
ITe0omW+brIBlWvr5ATxqcqeOfdAxb6ndbmK7eFkQ/EDI7a1MXYrFYvJC865XSGXQhRBrEVZmQrJ
cJNOw5rEjf4F6llJLUY8MgopnLZ8L2UMUhaeTm+KK+IguiQyz+uYnLXfE+XV2WVCJDKFTZuKBPSD
tZNHLqChyaDTMp6H8g2E4kKexTk5TEx66pD/zhb4UP5/DIhqsDHyzprsOtrOyujqmwGOKKidnR/P
GyXwETZL8k3hBCdNjMeha3c+VpkSqTkB0pHBURIkJ6wRvmvRfTRp+GYglDe6JCVG90US/TBrnd5+
9z6g9OyNRXisM/3dTHJKSL3tuUSsizTTdvLxJWhKaZAWLsLgCacClMUc8O/qvh0Cd2UGwzkj+O6p
LmIPctQjsLFpHn82vnmvkbABYlwqmw5ZlGVjtCWKteUzUlIuKpbRU6TGjyqdk1NsFjfX6CkHzKG/
aP0J9nFg7BBOBc3dXsa4+Ncm/XPMOTy7YlxHvr133fQTWVp2Dndoqduq4LQZPFsrfYC0ZY8Z0kRL
X+7J5HtDbK8s0zpMXRNtUyCS0Yz7ZFU75ASxOZ9SAQhoMeaigLKpUXgC8j0nwMWzXuCqSjcpD4xT
amUJnwcSvqucI3mkscR7L984qbG1qQfWsbax8fBDZYydZtaq96oE6849uOEIBixy9hiwfRhhAld5
nKXi69Ln1Eq05NKG1noqkNlB1ngZ5oQIbRjTlEjqaKnYFvRcRBfKLP6ZQZvc54mrdN2CXPykNtoh
QmcmGYFexEN11OI59ggogyZ976fsdzD7i5F0z7GIfzPO6roOLtGkbgrq3lZDt9vugt9C6xC6bfJh
4Y/0hgLX37O1riwl4iCjxSawb5czto1owztxiu6EtYa+ccQGtPE60Tyki7dwrJ8qMkOKI/5+hqOq
5toxYvFgRLa2Av+9dJWdqVanoGh2FnuA46oOjxW+1APbLfBIUH/JMD4b+GVpUXxqy+ZNmZ0rZnjP
NTmKLvFBffaSwOpUIvUMXOae9NHrSPYzdmh0gEaZI/VD7i+mcA96CrwIOvlJxheN3Xmpk27UKtob
Wb2z0fDpmWS2rqGkSqChNzE9ixTcJhuYDNX0qFnLk1rHcX2aqqP8izkHosgBdA7LfER22d+6FE+W
ZTrRmnIsirvqIeS4wZWTdHC0ETqn1pPY6hNS65A6/YT6CPuSHmKOqdkB+6z4yier9mhrqBLQB/Cx
HnZ0ByodWpXlS+DJfJlE8ogLcbKa6R2KBydwRNQxM0hlZj8bnZks1CCy6eEML5mvPeW5ny/8yoR4
oeJS3zo7ffTvkRje/UG50m1dYiJ8D3HMa4YvvISuJj+eI9mIzPbDPHwk/fgBU9SkPEylkPcOMNYD
qc2h7G6gy93l133T7Ad5eja9w81ryrOOSJ9W5qU3UNReq1F9qUdxd7OyRHcLySP6mPT6qBJTyjxI
kPHYiOesxdvRpJnkRupVjnJaOua2L1KXNyb8ZVENkNiHs86ZGlfOD4JZlScZPMB1XpHofPE742SI
X98Z3oLWitdGx+D0MCy4+1As9cyhtyiChPRmvsVTdyRl2g7sW042Hhq/eJIWp2pVbao83ne5tm8S
k15K0XtD1f3COntKVfOrZQrKMo1eFu+ZCyyLV3+qhFgX2ILacf1UkVojpX0Ns5xcW6MLjSOCpqkr
HJh3WjhRdk2yTZVY63QeD31u3KwWpDp6T82qay1siPTLkJC3dkKLPSKicRHoxr43KI0FboS3JR4Y
ru0waiNSabqhGysFLOEuEwDxs7Fwlk3dKOu6omhJLWrQgKKEpjHsoHKN1IPbYw3+b+HOE5bdmokK
dbJp8RqJSQL9dFqx10t73ZrjE3H5papU/9qmmaifUfYbOWBF4K79kRqZVRleVTgbrZ6nXR1VX65V
vthGvp2BXeOZdXRLaGt5+xTEBruq+RL0zSeM7KPEx6o5BCB9oucXDfeodz/roXvIs8VNunccQ8Fi
poSnrrn25+YGvf6sDXqH+ypCj6P46YuI5WwEJ6e0Xwg7ngX4dhmNRR11+dA4BlbzW/iAbCIo6Qul
d4hsHVTk+USg4fMbiCNCcfPX7wBwdwnMkIpCdazZ8Jem58BxFM+xzPfcbx7sHKsumC5a6XyM0rHG
Dvrt0JOO4B550KYw8GS0TI/51nVGvhgmi8euL82Ub9kHvMLNIQ7oS6VA20UtwhasOP3OP1C7BLFz
mkGmyObMQ78ZfWfqDZCUqGknKvsZYzX2ZLkywxHY8dJJnknEmmzjj/1bXwM5nqRkhwkuVrU+DYJ6
nvhAtHgPfXunm/GbMgAOKy0kS9z6Q5pYqChuyX8DbcbItHjqO3GT2ZNho6KA158kFChM7DJCbyxN
BVYY8/SUzMH3SItwaU/meh7LHxUgba5V27Jwb66KcHqoupdWNDdH79g1KbIFZvDRAkYzBQW1vmCT
DARgUWqXS4m8x2f6WLLccC5j4dvpTlFo3XFOrxxjPuiwDwlms20aVHtzRvUHAWsMmOMZMA7HKT21
L4d4rYcv0lVo4zlo2ZZjjiRSl930KHtSFB3SSH2wAJprdf9PJ3BCL9/0zEg7SLqciGaviDNmTYpv
OhFpDsjTn44S6V6PxVcR9gfB0xZN/5k3rNOQ3sjCrktypHRd1cNzZdd7Kv3bsC4fhT48izHb61nw
MNEwtLN+FahwxqABGS1TfWqp68A0DDitHfY4zc6uRtd2Xk0AtRAdaa8aKKAJM1oHon23ovY4zuIZ
WPAK8PhGziaHBRYY4DOoCaGO/zrxLnvqhqVVv/rWCIpLG8AZUQlonU2MnJ3eFT99lF1x/N1mEcGp
6WM+XYrgViHO1KKTpOIFjRtyAyeRikc5T1tL7+A5ky7BJ9wwzF0DFmSAb1tr7aogLKz64J+NNoZX
+8rBgd+BN8IzTfdt4o4dehToLcIj8wC67+OkQfe1119R86I94mopEi/wpUZyA4A174HqfiZtdjKx
k5OmvTIuzy0T46O+2cihazMQ8hqZilzfWSnovjcmblxyxgUukKZwTl+Lmnp42bLEOUjfbHV+6QYS
jxkTJBnuyTgMnvLGLmxgZ8FuYltLOXImuzwMEeKT+dR9Wtm0xAL2qpTzOlNnlf5PQ5DPfdrUszL6
IGZdfOTC3RXTDMypHU8ZLseZpLKYzcZttM9mtqmQY5XJ9Ku8fA53AUL+ZIaBDd2RwQ/VnDPPXqsz
HgSZbT9leUWnnUjJtIxmS2jouTCRvdifHyNgibJOTzhAbwOO6ciiriw1PxC4ReUqXM4p6NdJv6hu
dJor5WyWCtTz+dTH4obeJT2p5C2L9Gs69C9xjJxzmT3ZebtOk4mSCUMQB8lPpKtn1aHQwNfQC/cy
v7Gs9lduBhP1TyMr4v2oNXuOan1JoL0YK3HK847eu/4ieWtOkl2rEctc8HhPcrQBEO8cMMWRQF5L
1cwjAsI9t65ve7JpUM4XMbWQ24lLZWekjc0nf6j3/hzd1Bw8i0C3cVIhN5ROcQDbcNcaucQp/aT2
LSvRmLXMjqyCjhWVJTEHNxo3Tzg/Amfx97lwoIvFkLqoksb1cMQ68tUOsPpjheej9mRk9lmx2TQp
HO7gm3hqX1x9n3SGF5ObKRBnRIgncm6zos/HAKGemY/vSgrwaoAiQsXvpfbnDh+i4GBRhahhNywG
VbvDH5wBFYg7TJsVHdYXOo/PWgQRyknnd8CVHGHZ+NyCTq65NjVkdj4LzwEVmclFDViZANunlKZo
lAq09qsdkhNAtA+hKVfqka9JK76Q1iTQAmobjym4BVnyncHGNZBAt37cXie/u1Rjs2an21mdmzLi
aClk43iTDymXdQe7SZ5ibTR86/rdVAVAk7j5NExDFm5AsNiYai+TAhG+YAZD5pvFWfhI0dumyQ4N
mQty16nzp/ccWqOVzvBMBiAF0ul9XgNWDJd6gMKkmWKU3vpvbRkT0jQ5bed+kJnB/E+u+aoSL+FY
Pwepts/7cPawpoJ0lmhnsw+kZy3FmzjfhEwSq+dVOJPkHgCtSDqsMstoXHX0CIeuqT0lMl9l8lDC
3qRk+krZbDUV46cxjXAOx2LThcqmmWJBd6G8yg0tdrV9Obb7lrum6Ibew+Q1hCtRrD77hcEbji4Y
jgLJSGZg72Am67mhFRisxDyqAGtA+gWT/00Gs9DacVjQeV47FfUbH6aDF8HeS4gpe6YpvGqEXPRn
JS7apeLoj4RFF1ZB4xVdfI8kvS9ofttAv2fkZBErUPVlXTXc+xMEQuxxMFW3YdzoTVIssBvw9JLt
uGBnRN7tMpfTY8C/YYEP6LfW9SyHeetO7BIm5WEqvna7iBH/8iTVXXKyqozAWQ/BjQNCcJT4lhNe
960MH+ZXP5kJfKM1QLJlN8yvEzxV12jfUY3axbF4AnZIu3cqtpL94sojQ8HIZ5GF8Aab2rjxCKjT
N/3TQB6Wo2MhJv8AlYSOWrBqUsNrsDABnb4uy+paJv4/dY6Pdcu4BeyoRpjRiTSnX5PYT1JkjaH8
VXPjaYKSWAS0OEqV8jhnyqzEu2qsAbqYPhTm7llHBGqGh6IX81dui8kb6fkPifowza5c9y7Y/y5K
HiXPGqe5AQO8+IwLyNI0paK52wdNbsHJw6keeQKgy8gSsplpFDxr+IahoAI51ZOXipDy8GAeMx9P
MEBmYWbuQpt0g9IPbE+4/Hky/ug2nTZ3CH4A+r9lFq3jOusIliOQPOVGr/xz1jUHE5S85kR/s1NX
aH50zXQsG7gx9TAgLMSmlxMChoUgpIvAjTXi3td1siJe/mU/P8rcVi3xLR4E21AOmCFdj5WJSWUF
rlZaEEidhTlvAHqM/+HsPHYrR7Zt+y+3/QiQDJJBNm5ne6Nt5E2HkJQSvff8+juiWucJmZXAaVQV
kFmQtglGrFhrzjG1JbfLbUSgCbGq9LfDoMPLGo4Olm75lJT4i3KcBE3C+Dt2PnT8BntDIIowgZAE
Dc6FyhfaPh+yTtl11xGTPuEkBLP56QnvbLBSn1YzmufBk/cO2E5hJq/AKU+J093iQlty9JjLofAZ
S6YPZhFvPWd8trH4pbJdN5P24EzGKzXpGczXDrLWk2Xb64wJUQc1gAWDUsa0uZdP+hdbsodHV6Dr
t0+WE02olmcEPAI/gbDuc4EiK9NBKfYeIpECT6g5nJxMu/gmnfKmrL70uXt1gB/QCGIJ+FlrLdSv
pWF4GxcZZ3CY0Q2Lr1w+eRr12TtG40zsfOyctCF6qboAinRs7E1p9fiDh4uWIpMNaiYWWbxR75Ci
5kXiMl4Y6uPWuJyqA6lkA3dl53JnRl6ikczION/cGnb8Gk8lYpOgf4e2Dx6HH1FrI0VryHWJkqpE
UdlAhGD7quwBO0WQLANXQ+2LYH1ZcUdPhXmMLHEJuc95dGSCWh8PpaPfjy6+jKD6Ji0Z1j4HV5FN
fNPxFQfYzphoYguzvKN5cOIgg0YT3AyQC/Sw2Y46QwIspdw/xPscNA/eOLxB2H1IKjTt5C7cBUjs
Vx1Fpt5OV586CNbTpR1rrBfDuXDqbTJGZyROYPnJCqRHjVNJ/YT7xjEfBkSmS0aeFfcfDeURVIKF
Kc2DUVYsU+gBmLCM9djruBfHJyZth9GJPwBuH2cH8VZo0Cjxx/xWvcF6xuiY0E1FHvSQUZTi27J3
c9REQAb0axPyFSetcYNCa2O7BfOP8RIKd0u/beHhWdDKBvJU9JCZdMN6ZqJjTShTCA1hLtz0UPfV
wfSmQ0OMRqYj5KOrv06N7inPEn9BoDbdy5jCsS7Lx4zmBPdX+ohRd+hEcGin8jLDPlRIEV2baTAE
u6GDxIGpApln9Ugk62FIwl0Mq4F7DJ38NHoaSvGd1vgJDfzAbuJhpxhO3pyfRpcjxx+qeEFQVs2x
iBDPbsBqDekyy+ZHkdc1uE8MvdOMUmHuWDxBmT+M/H1LzWC05WqOGL1UTNrKttWWjqhRJWG+MYEz
RCJe131rIpPUEHe59lMfVYjBQ1rinGip2S71qd9wcTmGuc6cnmRejYIspAumEB6wsQlDwY8XB5zZ
Vnwd2JnLZFo7AXJUno9FxKezbft6uoHtvU3kuCuo7ePO0bciluMmnsCVGHr5EM81HQfvMHAaOHaJ
0rVhgt/DszYLtoGJC75rZetmdI9Gb1yyhoWHW5gmc01RysT3lj0ZdXSsfdpFfKQ+fHaqdN9GHVxa
gq/61tqnfouIcE42EY3PSVWSNT59ag+3Y5tUXa0u5MooD4FqIYXWPkqnzzyfd2jhb60hYzJbvRS5
jZuWrFb6ZURf3OvWfBsY6Sqix1mJSq7HIcMujmBmYniEtUDJbREEZs6uyYLPvJZ3npzP+aDdAT45
mjK42k1+T08OUTbGTmcYFhoCnMvg0Wolz8IRE5sprJIOVLgeXW3Hf3WceG9oI3OOEV1iGeho0mV8
0gn9DCqKKqHRv8b9xWy3xI9eCAj3mrR3o2j2mePQHejND2bS51FJAqzmylKkl1dY+8KmkRbK+NYo
zXQ/BSO2vEYb12HYPTkQsQgKJ1iGDblPtDvJ6CYEwLMOxxRyTKR/+Xp5G7aYPBVkQfDeugRyCAN0
LcivY9zgWfPskkLFe2UPPaT6+Ka+iHiA8W8gLefU2zoZ16Aepa6vnRoq9xRLocU6ZKZeby3Rv082
Nqzecg5cFfbCxdE0m7a51AFVLWrmjmup0yAYxvcmzk5BpiOPxOcng6BHgkfDJvGrclF2YHzMwfAW
ESZeCwGXZQ7XisWLi2IrybUvHclccpgv6SSvzYgvMe+e8zIeVzoYncmggRW6Nu0e3TzqIYZoJwt2
qVc86/OAyzU3vgvuZYKQGe6X5PfNTgnqAgl2z6HdGuIZjvN9JO1u2XWKIFBjk0BN7YYfamKrVTQS
Si88um221nO8R/h9IcJ4N+3QlptSS4/h6PIFBxevf2uE9Y1r6TusrJcs4EUVGXVCiYh5YQ/6BbZY
uOtS97U0UTHqqbuSrr3XQkwRSXV16vKubVu5dN1sE/cMugLx2WszvQsEuFon7quh5vAbjXdr6p/0
1DknuFJ6AdSNYDc8+DF6zCLR7hVwyLaiU1D5NxhUGEF2yVOWtluzsQUkCe8+6lowm0QoCHqWhfTe
Qr9kU6k/hmEmk3AiD9VGugSCuw+XQNb3KQ6jlcetzGOuzQ3yuXHxWLUIkbgQFzbpcWztcZaEdE4M
d+F7xFKjY3xLMvc7UQSFcnA/RGzdDSz1VNpHJ4Ipk+fbyTaPQg57H89n4hOn5I1UVIXr/WLA8cHX
RywfYYc4Wk92MbCliYtmOq8JbCHQcjcOcMhFkOU6g8IQPWVrfNIAARrGbp82NV+sfu7H8YmAy4fK
JYrAI/rSZta0EIHzqghLMEkok+b0bFNnkmWx9zxzMULoX9LQexZmfqsWvGnENc0U69nQmeI06JsZ
1QInayYRQVbQ3jud5WTPqP5mdop6Qv9KHDB3tekW/R+bjr2aMBQv2rq4DSf3cdKwGGFv0HR5N6lX
XKdcNaLmoKMeWSEe3huBRs/Vu1PyDBN4V0LHrKecE+zTSoYniuSj7eyXILeXiUv9AeV3r+5xCX01
5HLdVRPRMawxMxYgampnOFZpd1L8jbB335J6uuaN8SFq83kcKGs6+RCWJnpscxtOzqv6sojiI4OQ
OdDM+NUo5SU1jXstmc5VazwUUqwnZ1yFrCUxakdMcK9clTmXMyjH4fQg1SKIrM5mVpW9G65BWiun
KjO+AuBVeNF67kmGbzurtO1JM88+KwWJLWllLPDqqBEBJO1RI9Oow9BZ5d3KTHHbiOSUhC6zp/hU
FzApJjgp9KucxvqFlX7nTumx9cZTBb58ORn2RW8svBSzvTAGrOIl44PZEGjIjfJmjgSu3uChh9ml
PpyMhiIeyOkmwSdUpFDRZf09gPFQYZUBBoIqbPcz3ckpC1d12HfLpuOgsIZLx+XR7s0vzeSIFxqz
a2woap5ktRCXJngV+uATEpH6y4TLjOKCFe301UrEClHhnNvJeXc9LneN453F6N0GtKoTVzuYIItU
O8pNsy9u3KcCBn82MCo1/RJRDWwh0qd+Gb6+lHO5I+pzE6UFAmbUzRG8CstAGwJAFxPGgNci8sRR
64O7iIMPgwEyhcF9EIgjdLd84sp5sQzKnEif96FVO2qAv9Ma2DjzdIKUEoFksj6l4WwGDhSHNVc3
uM0LNHzAftrFv/Prfg9lle4PVrGNGddMkTbvWi168CZ3H3b2V9Z2f2Fk/56OKl3Fif58v4vyoPnf
/zH+X+CFCfwNknz9NN1xDh4aaf0tffH32G927///Z/ttbuWB5mcsphXTbkI+jOEUmvTnapp3Tv6c
gLJwEoyqdNL//dP6J9PtN1hB9welV6e1XcUD78eL4itzKKAfDy1zPiISUSJnb2rMMMr6Ok75AxeQ
W+oVt0GJnGqXOhUPYOyOnR2vkxyFuWLgERi0NcSc/OXbFH/6TH5AJluk3ITreNlODcHbsXp16mBj
E3btI1roeTiwPp+sTH4nXNJ90W4Ub82fcTzTzGCWiuqQjBT1GJSxRU8AG80y9ManeixZtumvyEru
58Ck8U9F2sNcG6rqMRgBCYIh+zAIOf3LO1Eo79990Ioq+R8LxwnbJBm56O08o766vmCg0tSIoZo1
16AejU1C9iDThX//Xo0/fW4/YJXoIlw6a1myk1r3JPr2XsX7aHV4h8IC2WjH7guZo8ndx6z3/oa9
/tMvVX/+H++xTCuIVRP57JoIPkozOlg2t+TBCz/1FrlwYIf0TQYLcUx5auLkL4/kH554+QPR3jia
7mSEkewEAvqmku4iqnF7zaL9CxLzT7/gB52dno6c8lnGO6MXEF1H7JrlV8dE4t+/K/U6f7My5I8d
q25aXMMq1V530ztyeTfK3awqqa7lnyg5/QP+Gca/EFT/9G5+7GAtthWdnmK8o2H8jFuaSogGmp2v
/v3dCLWgf/d21O/9j0VQz1AXRdbHO5yzh1BiCzMnpkNN4bzFOj0JLVuTr8FhZlvcyjw1GIzGjzJg
AlVPl1jqV+BHhLmFCKiD6KhjPTA8cU4iFG9AFPRBf1Luz7Yy8JhCzvOG+pR3uDl0/RO9K1obsqRl
0h0mWf/lPf3pI/uxSZZd0iHhnFgAefCZAIjGDLnWRvsvC8BQD+XvPrIfmxzj9NHxGTPsBFIBJ4qh
BvDmSAT7ajNl4FHdfUd/IlSGUt411x75ov/+bf0+3kDKH7sS4y4utL6Id046bPXYX4VBee3hMNBj
+y+fnh87UR1AEWmEHgPY0C7S6991QiPqPNn8+zv444f3Y9MRmB8KRHLxLnGKp4DJa+mItaKGqykR
QpZPZZMamuGQ0AE3a/8v1OU/cHKdH7tOFmfE885+vJsm7a1sQ+K7aez7Rn2bumG4pKlm/O0dyj+s
D+fHBmTRvM/CoE5Q3jArRS/P6eQUIFAC51k5nYvA+lKoHyhEIGEFMy7RByXX1+qj081DOmbcR5oK
x59QevmU64WiZjl9cQo93N+ywkBc0Yjp2+kmmDAsm/i4CjrlAT07J9beujpjEp5Tkqgpg5lMiJH0
6YT07i4My5PVdaseFYTW4vEb/AHEVLmEX5Av9GzGmeEiYeGuqyXIRxFp5PLR0rp7M3ZfHWHiH8gT
9BnusvctCJbNY170z1Us996cvo8edmBPrjwB98idUa0PjORheib7QUZbhUBpbHNfaOYLQ6ydG6JA
TRN5jMv8UJvWSgPsNJEaxBP2GVhwmWw0UJUnvwc7/9ISknsn0R27DGIwPQnIbDGsgpqRWx2OvNsG
CuBcP5K7hm7BNj5bc/6AZLvVwuEfUblI4pskCe47rXuQcvoOC/lOau2Vaz03uizbSns8ZkN7Ehia
AHxQGdG9H+Fb0NzqXXVj4sZbN/Kx7vQ3W6kPevvMFOImMOrLTMNjgVboapFDZ1hkR8KZi5ppl/UM
hh0ic+323ke51Y/DyqalDi6y4C5n52upDE6VxfQqwXo0fqkAZICO+z6Sl9qBopgRy5m4gPwQxIbQ
MdOQs7ocnEdhFwfDLR5s2HNdBzkYTZs3pnszrk6FH9xj8wLJ33M9xXLiWHXL73PoJnvfYzgNCzMT
X+OImJSIDjxgCzg6j32UX8LAs5Ui9uQSCBsXBYaagOwevvJ/3wj+sEk7P45Rx01x3uGx3kkRviuU
DG58ltv0l+f9DwGf0vlxbpocmcLrONcqC1moQ3QkSN6bxq3yRTzJlfAhbgxG9iLYYujaXVU6QJBz
ow71cIu79Mw0codCCC6PsRvzBHQQXBaLSMe+YGI1Gx2PG/FzDCzjcoEpeNun5X9XIjk/zuQxisNk
DmvOfDt4sMr2Gszhe1GHfznA/vTR/zgfmSMC22oLjnxuzzl7oZFJBrvFf/nqfxyPIijn2Op1cjAA
rvoNokdYjIGM/nbv+tP2+uMQ1L3cH+nO8PPjBJc4hJ9Iz09WnN7VoXjQOvMp0KY3DygsBPZnP0te
/7sV++NkLIKJHTpG6Gyhr7LxoTmGfz+UxV+qlj+dUD8Oxsls9aYK+fFjlZFT1vTnGfmI15PtORs8
tYXVXv+rN2L/OAvF1LS97VYR7cnwGnra3aB7D0lQ3f77j1fH3G/Ko3+yIP6jokS9OmsN9nocmHG5
EsJ9RF0/rBwgd2ofqUS3M8q/5W786Zf92EaaBsMA5QTBD+glORsiwfFov+S+3JjmvMK8t9Gm8i+b
yh8eHPvHnqL71Vx3YxLv6Ereq2fSYhVgVPlLlov6Mb/74H489i0cxG5u43jXDOmdK8e1cq/nPpR6
LVz/+3cjzX+qkN/9lh9Pf1p2YRqMXCj0RjOAZNNdTIzyw8bq2NCOt1J/bYvw2w4qwAWA6T36wyYA
FWY6pFeFCE4UaAUV/cMg7bsqnC7Ehm+cjOm9x2sWXoiusbJuBVYCeA7eq0imYw3DqYqgCnpl9Nkz
xlxYmXVsXAafjrVPtPE1CtpDN3ARrNM7IeblzM0qqMadyRkrjLxdBqlK1kIbvijUcMnTRkypTKxq
ULSIwCQwUi+68bpxl/rGLbSLSvqNMgbe4PHkRTfRTdJPRyeVcjXGMbi5AOuhWzwGtNLawTs4nf/u
WsW8nLrxWXJgzB36nTGgG6gV/D9dbzyLxH/xdUDFXnCarf5ghQPXc+ioThWDAAzp9IkG3gRGlbjN
FWe0LMgDcCD0dCevqs+Dgz9TWXWdVHGs0LBIPIR6fptqkMWj+altKMPanNQa7JQb+vIM96MKH2X2
QErs2htLbVE4LoMyZ1vY2Nloy2J7iFrmmnW91zLtpZbOZXDGvcnrWegFdcJUqpE1t8Zl1iUfbum/
O+FUHMgDeSqZSNsd09hEGiQ8dYdIs78DHGVGAFqbILuj4gJWes1JYS19YGK+DHbElg8LQIxrpwHm
PY0QpgvjEEZy12gwhAY7PgVj+svzYdMkNjaMqP6e9PkZ5U6zzQp7rerHxI6O6uICL2uNDvdCkakg
IATVW8OjwgFVwXgJtBkVJUWgmCGQCqv7GOP0IIbgbEKIpYIvzmYEH7foMeBKfW25/dXFdjVqPjOy
Fh/gfEPIRAbXiYFZZ8qrolH4ZfqZm9ohcrxf2jT/mtUH5OjuW+BDJmm9B53uHqZ2dPKt4Rx9hs/I
Aa5Ioiek9NmrbTCDUaLgwEYS4TEaBHjhOMZD7yaXGs8n8+QG6U+PNASSmProNDfAstAlEEYLjbLS
rl71uTnMHCBNE4e0jd17cxR4LGN5k9j6rSmhWk3dXeUhahKboHS9RWWB20FAfqnCooPjVTfEaFRb
y8juSRGtFAr9ZWoQmhlp8qlASNqsnxVRsHKQgtKQn13/ZHANIAI6XQchMPPOxHStD8kTQgIgVva5
JMJuKfhBgW5bq7aRv3QifxlmMq+ryvNokimc6fg+uim8RJV26w4l6BVyD92CUVkUnFFGIVWPy11m
YnOpXabnTnGTlu3JLOMb24fu6+JdpAbD02X6Z9IKQoJEzGGNjvWMAH/jydznqYO6aWNYdNL7Oshv
88l6VJ+SxTCkCYNLxYmoUcTjfEBXGKRvXmY+IgU46RME9DA+5GYVr9QigH3J6I6bSTZ/eVCVkwaR
2Sjj+7ifN3WvabhzgksnCDcHInyIhH8KI6Zyugb3p0doIHM+F1ndOEUEXzk8GBzPNVYdfBJYU2Fy
v3ih94hoaBV53ZFiHcsUMqxp8naVFxgLxzPRqaSjXPlt8K2CtMex3zSQg7Mk/ejG6uyzccmpSsgS
r280Ux4rEy9mNqGkRqTk6JaOnc2/13P9NE9EHWCx7I6KLNzReoqlsUGI8NqgVlvFpkbamIW/mBHL
lsHrFl7eKrI7pILs3DX6iJYVgt7/WnLa4MjMvvBRIb4K59uMWa6NbWJZV81HHpEb61ghbWXSWbwU
qYB1S7v+JVQ2CH0Mqo2X2g+mOSCl0RrSJ2yEZLaHHjguWOHOEwPqkzljHGazjNhL9T3x5DemZahx
5oeF6ppHOliNzMNVOoOKLdcRXa4c0a872/k1MyApdZwRNtkrTcckT5Zvmo4Q2NJv0tG+7WcYgyU4
FNnYQKwQaxv12bNEupjC+I5LTbHoQzb6WX4qOPfsNhuL25o3dc92iMit7XEpO4WPw5u+A/b459IW
qLS4c0ssTJBOvrPMunpedttYvtLoHwSZr2pD6LL4Q6e4gNk/0xAO1i7O+MSV4Soo5Z2PnaVKsYUG
AzwnbzB3VZOeWmgFthbdBrXBOLDuiPrNv5syJKKjxxXnH7wmAToK0bVNUbtK88mYyhcy44+zbp5h
bxRro2nWxDs+ab5cC/Y01CaYcYsmuHEMBO6Zq8Nv6ckDk424xA03mm70tvPobnsyQRq5bbThl+F0
+zwtlpodriMhULQPmKzLTR0jf69zMHY90bCmhtXXE6/W5L2CeCfsZ0JV3Ub9rqvNPdPm0yTirYKD
V217YzQhlgTTupilgNBvvWkOkfBkettBli0gHAK6M2jqFPBqqr4ADTMjdA7RlkdDt9EMe8WPL+hB
Gihdh6sYnDufh0o4MQ8FCRFKtC45iwYynGYNXkrIw9tm8bFkxQ2eC/0qnBboyfAwJGgpR0CueEIc
CHf5W23595o+IiHkqWwn3OhBvC2d6hjF0aadUHHokb0Pq/Kag3dHIY1Mtmb6m7rFFUwF6n8A4BBx
EqKhSe3gX657NjPmdtOAAdgGrE6IyIEwmktGGNuCD3ZV+N5idrNyGSBuWlgkbYFHfAzQxPaDezP6
/KjWbY++1b8NsmuXptCeiPugO1Ay00VHuxzldGOUsP2FIR6lFr5B4rzYFZ4ydarXScKAdMIwA3cA
qkOu0WHNVn4un/t6fOkb8x7ZNRdThGdNMuw99txcSz992IWdMa3ntv2lDRBVQwwOTeo0Sy9xDrHJ
BF8v2xklUY9jcbBuB3bAYtAQ69Grg5W5VI/SNJfpUh0vCjOdRclx0NJAdfEAMOTeVgz+XcInsE84
7T2jeCuaca9+UGnIN5XP53aQj/HgvoMcRWIb9PnGb9J7Iyp+Jbhj1fZkBHhMMzM/O528jkV/16N6
gJYT8Njjqe+NfNMLHUHPCHJXoIDhf201+2DQz1AlAwzlx17UkF+iewlwp8ZWQF6MWErc7pSwlgJw
1ktEhFsU5su+agtIyiNWyja+70rLAPXLK2UwCqmGlABd3BJxsauS4IN5AlBJ+1lr9Ec75ElynIRi
EfwL0kBsJHp+wGW9nc1w3+FM6zr0KWhgt22KJjPWJaIo/ey75ouczQvolPchiB8Lh1aZp/urJJQf
bVbdZKN2MkZ5o6dWu0QzckFgd8V7+axVzYszhJ+yk1vEJ/sxo5lkGz7gfp4uvfUYfhQr9VWFNOJl
1XxrTLQWlubuK/r4gQMCQa1XVeGPSbUaDYbMqb1ntnUblWWxzk2c95Mttg1aRlRhQJ/q8DMD2bus
g+ijpEXXa+pmF+J+IaFqjG5s7luNpq0n0KBgscjT4tl3S0C5sVXdxZnzMbH/5xYQmaHVztHofjiz
cTZd/JT/vAe+YPIbdw5RxQogSQ5qugnrEHUQANOcFcY+ki5szlWZjm8ZFDxXG++HIaGiDgEaNfar
6xCugYjuI5jlCREdvuKgP9Ds2rhavQ4KbwPRma2dSaPuROxSyBu8iDQLu1hwlXmRoXlEf0p5gaUp
HnLkS2ErNlkage5BDKcWsO/zyHmcIGj49F3VQkudgW33Ba5XhjQbwRfmtO49Eo18ZbjTjfpbckaX
ZaRa2sICNO+nd7bX3qgbfkL8haruLV9HLod7OYHy4TKatYgoSAXPPkgxlweuEifHtVEsDjCOrPwo
ZbpRn7ddheOy7KrH0uXjLbHyzwBoJYMbnBq7CXVzOY9rCBBP6i2bdv802PXVREtj8Y3NjrEv9OEx
gmpFgO+uRazRsY/6ROz2zScBvkNm7tVrmO3p2UgbDP3pyZ6ns/osPJvm2hBEByetIYyHH6Gvb2b4
J8Y43bZUGkVqrc0+PtnZfKgMtltZbXQatzXQQG3GtOZPb3Ogr+Jk3qj63+fPKJuBE0ZmQsxN8oJX
ANw40Va9P/cr+CG/hIfuogo5Vqc0f4H1vNe4t2SV+5TNBvktOo3XOpG7XPfpK1ubHBZb1afvdoLQ
z03Hb9Hp97OZ3RIWsu6xQi/mQUk1UIAms0J42Ttb422Z7arnk+qTau2n2QPH545Gxrkqo2vOg0lP
+dJmXoujnDBD/85zsG8HpIGtUoWaMUzvnFiEVbCCQxeWNEeE2oDY4U8QqR9Vh4cGMmwkjRAZ90nt
iZEWHNXyUYWk4xQbTXoHsr52FgdxwV3P8uQjpgWuQOT88VKiaISy3Z3isnkKB/cNcEULlyjc44HS
0QNAFnTwMymM2uxAdDIz8+ol0wHf1rrz+i+nD8PNqNCBVnhik92G4KHMbtr1AX4h10Yfk3MyokKh
Y9Cw8trdiEmn78Bn9ygOCMA5ugahoab+jCpwl6bZvTNGlKu48OjxdNRUqmSGbLKJiokLz/gR8mT6
evViV3Sxc5rVmRaNi1ZDiC5ZJOoXNrjcR1zooRvsZg8XXL5Noxo9jniQrv9UO+IqUnDcmONQvJAf
L7e2RPCimcSjEKD2Zljaqayqo8uK0uz26Il8OwP+JR7lrmmDdRt5K1C526GjYsJRs8ssZShlFxfW
Sb2KDqn9bN7mlm8vDR0lkWGlN9IXK1GO9YqH+QWh2iGJQyptZJJNIp90GbRsAga4A4/nfqhToGD1
jVl290q1FQ7Ql1Lv7FcjdWEMI0PsLdM7qsJP8fH7DMnzSP0vLM44N9QxBRT1xZb4PTNuHloWPswm
0PbAWLl18lRVhCcNTAZsY/oyR3Lc/LI9CL0+NSqU3E2GexKl32Cw3/wT9z3nB2uyftVF9O65Eo1f
cehlD+BQLjtXnhyOClWC6WZ5W7cmGGBe72S5i7kn68RnLoSMS+/opzjrCe8IhXP8SHofmnI7eM+9
YkvsySo3yks+6rdxL87C5miY1SWz/2wDe5Nxhx0185qXNWFfRbmsoJJY+bTJ4qBdpbWj2h98XOGd
Z5QA5ct4bSCGJyQKyND4LsNkYwXaOS1AEaWev7bm/hBFGKGoA15xA37NdjxRgycEYcCWI1PKfPPo
OYaZ/WC78MQK2pBIyOfXukguAVSSqMEYMuBCK3NcwKMBiWKM1iJzDsNYQE6KTvNQvFeSS7zp+KSr
5U+mWgua7W8xolWHye8BSvdPWmzYC4jw2cIPUsR6xDDi5KnuwtRdOMLYZnnyz+KZfWtjNBZXYtaf
WuRNb55kLLcFe77mi5M6tOuh2BCfka4pn28jhwQMfi9djJ2uNobafA3G6C53+juuX6cq4B7u5/A6
5p4bEknMKDjLgxk7b6kyq4z6MtA7SpipmzZpGQDA6eOrVKJ1Jp7XiAdMS/R7ERRfsgY1KMxNCl7f
BGJcqLLbTQEvNN557K19bY4bFyAPyvp0lU7hEzKd77not1kbXSXJJyu3tbDQ1RmSAKovp8wvSdc9
G279OeO2IfFuWIMwOiClWsqo4IIajKshKo5GGaRMFcOHghikDECcrc5nXnuUzS9lW96kprtX/2Wk
/qsYZ6TB46YR5tpg+dROdmlKAiqBXo7CfYsm+zBl0S5yU2gtKAv76t0wkwenNn/lqXvtY8hZWfc9
euGmbM1jzu+MjfbFtVwI0ArdyNEUCEwSuq3sdBX46mImIzKevyYXsXmLlBnN1LIe3PuacMmU+3bK
/iGy+SIRtKmV8ImrCWN1332T8/MQJOQ5Tt5jkPX3hDVzHTQqbvE98mZV0PT9fddgFwQi63gZ/BTR
fqYupsSoekwyG/4Ejkr0ge7eaJ3PtOP49GyE1+D0PykCIbwRheFjQ+bik1W7SJl6cdFiHL0W1roH
YmBNJzvM34QOASGr3kta1wEqBUvg93Z1/ZdQV+Suy1n42kGYwyVLO2V/3TTgkDhp5hMxPMifAnFf
j4i8G+N7JBpZE9SrIEOIdnAvuOwv5qzoH+6TkZNuRPIaisTwqRwQmuFC3GU1LbGxf0hQUS/M0r2G
QbEaaq5BoUS8aMbPuGwuzP13ugieSL56tGKV+JS1CFf5wKVde4Ag+61dODuSX7A7uM82hYdZT8rp
SS9Bk1vsnExO6Bfa3Q1cjCtztI1Rj9Apq3UGLlZ4EOpkd9TJXsxLY2uW6WMYqgS55qD2KJPCgKst
6zB8yblGz9r0lGrNW8w5PrdPrnQPRge2bORZS/LmIdLEV5xKD3JLfGiLUYVWh1f1siQ7lKeyqVkg
iWcsotYm2EtpuDhpqiDa69J9aYjEQ+JGkOXkPFErnHHrxAuyJTdpVbDJ0T4uCpeFAd2Vcs7C87sg
WDxbDp3zpMnomedBgZdQOodoaRtpfvgFhqWWIGxEB2f8/ytzJIIxBUHXDNDZEThj2dMkbnVsEwbf
ckacZ+vFN5D1F13p7ur62xz8C4fhbgoCQq28tynrN3kcvZFtc66oYPKsucWii6M2fui0ehU69pYz
GVdOelKfvk3AuvpzEG+rNMsZan2bSX6D//Q+RIM/mOdY2uvO/Zod+NuRs/KoxboY3LKqk9Qxqv7r
588M3R+gIbwbFNFBeJma/INCOGtU+hycFzbMnEOmad/VR+WVWH5xbE2A1ExWzECpHLIVJYLdrzaR
wCtlU0Oag3hWbxzW7lhC/4hNQiPx44CRWHtcrQbOq7IazjHTBlwmED3Lsx63H2Zob+rOq0FjqtyQ
iDxasAjl3C0ct/+yTGhckbuq2FF0u1tVI8R8mT+qOjekBHB9nmJFHC/XujuuUsc7RXRA7chZuql+
JZVkq16gCSNYvVtdMfPyZ6OJTrzOEEtXlLpkT5KBQXpVMfoPI00A/sqnuuEbtfCPT4n+NLgMqMZ0
NffxJRA6Tz/kSF4C7Vd7Si5w6oBYf7nWQ0d9WE31d9WeNAE2hEwfm0cVvgccp2LfZbCZKTz/j6Xz
Wm4cWYLoFyEC3ryKniIpirIzLwi5gfeuga+/p7T3YUM7MiQIdFdXZWVlyuvK7Bf683Jm8QkgftwD
kqMSx0SFE+8WQyN82PVei+s/ATIlsQcMsfjH2GzXIG8eg82zVm8T77VG2FSKmSkez4wT3BljvI7z
5Sb/v6D9FYH+yF/ruXZC1eLgGO9ZpdaypCRH6+kr+MHGxU/PBzznykPGXu9w/16hWXiXIWPKiNre
ncs1l1u6OAvWyTto8tZ3Mddgi8e2tZILGFhifa30ux7TOQTITi0uMRUCdi3jw8x0rhID3AUV91ui
1Se5xXKJrEAFhirJyNSGB1Z153hrea000K4RWI/PpaTNrTaDnxIL34C3yoxmXYfa3giDvxGzcz4Z
sfwJKTRSdPaz4Y5gzyGVX//q2PkhW+g4mfPRakghrc/c1NHnsoI7t49Xkcw5MqntZu8+GCS6XDyX
EU8uXFeH/m8wDsB8w1akZ7Taf2B18JsiaGmP7iHsHQPLZe1rmD46DmSkl+yNuzCrirT9EAAg0rsB
ZgOg1ba6rjtUgflDZDNIQKcKVuValrPjpCcJlBjhCUzWZBiHEmx01znxdpltvsv2dQP7oPrixmbN
JvdPgC5Sb14KkhKrDPe698Vs/xO/L0uKso1aou90pkWaExFray7BDcG0p6zJXxvyDvjo1OcWA4X2
fuFVF3f5ks6V3M6hxIcIGZPFRiJxbmjqpclNshfL6R/FtcpgV3fGX8f6FHhBmcnNVojwEx/kUriG
30+E9n2ofSosCrOl2Rmp847lCoUBqgre3zFDl4qlafjqtYjji8KIkeeHKQHT7rJxErNY80qJ3CsC
SRMip4ZvXx7l5yQBW2ci86TPND5QUaTld9KaaMOTscZkrzczEKhLdszKClr5RIjt+tr8ZAFKYbh3
9YBJdJBWEU+Xq8j6EcDzUzZ1SYPb8vzr0iQbzod7fS4QHUbiCLXjk88T49HCZlkH0NG5lrgrtr37
T24VQkzIBfmf/HOYwg+JNu7srOhUA4Q9BHa5a7C6weDiksYFzhEtNxRNecDQpYyPiraVR4wPMBRj
UwjaxnrgDiwOaVWEAlU63Mm4Rz0vhx4gqM7se3GEqzn7kjk8tpZ7lCjXAr+YvnXlMrD/OVFSvVUM
t49aDEH90ngQpniVab6fI6APBNe9cn7AE2EjWSQyaAf2+dy3J0l3Uw1BLeNNPh1OGYTL8rAwRH8n
e98eqNrRnkp5uBGDr3rRYAJDElF0TBJql4wjQMudrSAdJeehA8EksYN9GiUdsH+/p6JCx9sXW6vo
yc6bVec2P+Vk7aSEUra251pRxQbAs58l7nkIEtdLubetz5AGAznttmisC/evZnGMZCBtSw/oN5Sk
xn3d9Bt5FKiu2kgJVH340BiALaTIo1Hd9CD9kt3SFs+8ECI62yDI3ku/vJYDokZzjBJLzXczyztF
FaP1Lhc03GZuRe3NP3GuvuSE9XW7XestwFH3vIT+3lT/ZHVIrLTsV1jMd8opz0U6XG2LeZcEkJjI
C40NRYXyLouDd6wArDb7HKmibe9vODJ8zG4PSJ65PFnV+oAjGr28FEdtUJtZWWdoU0eHZAGtrPUc
F7AYrUcpgeZfc7F0Rw/00IY0BLgxM++HdiNsNypcGZnFAhc3+hjic5+Bfw4r33FuJqu19s09s6yv
Q9Vf5sjA94MhHAHaDfOL2S4amxeJOrI4ZGE3rSiocF4XQ7+JckozTo85dy7yjnLhDOFQUCTLmTFZ
A40zkqihQgGOsG/Z4b0+BNVaddACRw0YnHn4XW0Mx1Z5mFTW+g0hBBRgLGxv+31rjCfX/UkBw0Di
1xreYzooGiObl85zvhsGeTt8N2EcOoZkrscqz4Ay3Piux8KFT9hd8qX9wSIaUqTaGsxSthrCxUmV
MEnEiVLZDvOG7Q6yO6IS+damgdbVGUN/4o2knRaw7Twa9mkQMFCUnINMfWWl8aizg50AWdfSBRsd
5/CV5O6M/jsqYmgzWnRLim6+qxJIqUG23OyRcXASqtEuNIDeojlWEXN/M4PXd6YCngidbiW/FHPz
NHCFgkyroKMhQvAbmwDROsiAALtI2SOZTRB7kBmj+T5AmSslqZk949EqUL/nI9RJf59N7SlgurZC
3vJpsNDb6jh7nAlij8vxVHNro1E7MpCQ/UHSlpp9SreD7prrfsQQxMg/U534iTWyyAOYh4yOTzOb
34MFxTeL6IfNMlVleusOJDykTIti555wqnMYwDj5qJPxOUCIgpay9TT2bUsgjCjoRckmY+o3aN8r
pA+0AZGcIU+7gymAphU3fMCQODj47kc8I/cVgDRXFqXblKLdKqNvdXkz+mVelV0xrgs9dVYwnOG6
YAvBPCAjpqSyQYJYEWOM29xFQ2Nx2j2xEGwsavOHdmHky+8QQS5AWIbO3fZUuJrfXBzoezFzFagy
hFdMHW/O0K9DbfnqzPGYIzSXjJBZSPo/zZDBL7fX74xc3YMLcPIm9bMXJlcNgoXmTFhKg8+s58nf
j7RE7lQzHd0oPw16Dv4TBTBMYXIpughLdKAJflzmYY8a4J8hTTYlCKbR0UtmTRgulFwitqzYbtFu
LhrnsJ03jGTNTyVigbiIT9tKBjS9AC47QmaVeMHozi1JfQhH3DJvyPa4oJ5V91W4FVo+abB1pULK
e5NcIzSwEEn+Zpy+NgeUzpjiCDB617rGejE8mfPDMMy1XvPSfIuAtCbiVqKY1GDg6E2343XP+oz0
CPkltk1USGsY9K4Z/9EFpaENWK9q71gMOZNUesBs/FLAm7T+6tayiWrtpaMzY6bBfd8yHyuwSeke
8yJjhzmMJdb5bcENvnWQQW017YDpH6PwNZqP/DROqw9Gej4Hf7z4BV7TnkX3YoY0AWFn/shS7A9g
4q+WwXbhNlt/Mbhtcfeh7LC6Yu1iMuhXLfQtDmoUnosNDY+9Gw+fUY+MgOGTkzsaw/6+qd66JNjF
A00JFwcIxMzfi3xcayp4w0VgJ3e9LoK1RfEWgKMOcPTXVYod6GK8dnrxqDo0y7FsjLe9OZ1w7+Gl
g+bFGewnuuk/CI68y31MMod+iH0pS/PFrphFXixz9Wvk2If5X78ZHpXWUYTU8EJHRA1YEx75RWZN
yJLBB2li3B/mtYQJhzrT71s8Y5BfJCG4U8x4jaVSrCC1HrR+uEOSuFlpyiKKLB9eOu45UnaDY30P
qfFW43g6sj9k7TUFksa6ostF5phYJhJWGhrcsZIS2XpxaPzqRU1ujfh4LfPkBp0y2en+T4bmTpPT
ITCVuEAjSdSUCNQZFc02sOYe+NpKAQFJwU3pWHX5fdg2DwveC/IXlv2B4uqdVhhY1HQ4Z3KgN8gT
WO7rhItzCiAIUcV+acwSxY1I3ynP3MHKfwvtfof85p3AZovN4g5L/DgEpGcM27TStbsUp8bRLjC+
1wiSrkH2D8WIirmP1i6iGq9lOT60Ud2uZ78BL0suEymyLNhp0Fa6ytD0mK8DIqfYR2AJjM1wEh1i
dDk1GkiRjH/Stambulmlvn5z2Z8ugxuYqA6HvkQ/XjFv6KFC0te7wB/HHZ2vy6jVBz9y92OJio85
okTQbKRqMO0ParutoUbar8PRzjqOsqFd2Zr9mITuHnjmnPnMM0bX3Fieo3n6E1aYBtuJ6Flgv2r0
Lfxwc51TQWISjDyMhpSgh+pU2SssOdnYuU97uRIbQ55cgsSzRHYG28D0CTtoRD7ZBpWQ5pYbprdX
IWNcqLGCwae43kcOY9X07TEAKmHxY6KB/NNACuoamAH6ofdltcwEL+MWTksdO8/9pJiA7x4s4yud
LRpqWHGg8uMEiIGaTFPcjQCm9tSzeCCMsDoSLEM8KmNDG/8C2uvJLa6TWyuzAQRrSbISjFdkubVs
oIYiSgN4lJ8Hk7WdcCC0MVKyEufVaSD/DT6oCaImd75xywGmWJWIHdw3pElDFJ5mqAy6cekxZZFP
DzjzAnOyQ/6C4F5hYMg3ZB04XmOyPZz3RtmIbNdIqCOxgbUSCq572ggPDpBOCALP5xSoQ3NxhE3P
SxRz2nvu3ShObjndXsoYh3awBI9yjOhrArezAyd+7tgfHqXaKkUEwJ7Kf5F/xCEyWnPJetE+Vbna
5JwpHslV666dQDibuF5PKNRrts0JmfuPepefEo7UHuPsvPkAA3mvdBsgwRb8Q9Q0EuAIMNBHnbF7
S7xJ+jPyusydgZR1ni3vNtvDRlIEWbqRzT6SGGH02bnjsNBC56/W93949ToovhXG8xbzXJXCbgUT
t8Sp9rYfnJEEW9uzEkHk6YFD0efYDt/dEJ9Vj6fK5NuqybtmK28nMQrFy9cMJhIZ5Md/O6P6F2Uo
8Cr7ZmE7typcb2PKk039nW+U+0QHorC6ddB+z830XLY/lqO+zSAMfgO6Zyc7RFZWHaHNncefGutd
G1igZRgM31oTnTh601bIePeEM5C+YowgehzKT3eAkqpp9SNHwlMxJ2uHEaWt7rkvsQkcxTbvw+wU
cxcJ0au6xqWY9X8Jo/lxIYBYaCWEcI2QOufmTcamyEZ0eKJiWiPLh05VzYyMq+ODS2yYHeg0oNnv
fOjAdEWFqX7z+gkHYsPE3VFBhEQB5DxHZnwPoIdHzBxkWysFNvOLeQM6u2ziEKqT0R/9CRqs7mg9
bSd0qUBXEBW/tgakElXuvQZjzF/+EkZSvn2YlNe9p4PzmvouRSmacpx9IH3herLr5rNB+qFn+07I
C7SsijB1r35kh+fUNz8KqFPAaujOpguqFOgRNfT3fSc9EvCnOxRskAiwyketRdKcOmrDuCxC+2a8
XcYejDFBOLwhv67a9GXkZtbF5APMTJij6f4pcZefvEyeyX1CSV58DufuYODkRbTqr4wp9qvFybeD
HSHBWBwU2YufMNTkIzXne/huB6Z1bkv91exfl6zaZEwrTW40/nFy2ITELNMOr343Mau/6LvPMZjq
das6hrymcxJQtnblOTeMq2Gnh6RhztPSi50qVtFMUf+nxZt28K1D1yMlROqIYcMPSCrwWLTswc3Q
leiG3WxjhFdEcMfNBk2GEbUHF5O0clEMKozzl2VIau3DNAymHCXUphtWdqs3v9Wjxvz3ez9Mn2lh
zLvCSaKPImUp+7q7gSOJ7+OYPNIhv4021pGZ8WhjElPR61wxPUbnyOw3U4GXcms+oRsCIZcdduca
y5VYe/Ka8mpOJBYVrSCz87ZGj3g50wBMt45ryt43DXnmzhjPSwtAh+9m1pZ4nFCnL/rDSAclnGEh
oI9b6tP3kPQ/fq8e58bFV2ZM1r5v3hjKeRgG2DA2KoPDok5+ytinMeKfGHXjwRmXNVvxQglAn78D
m0BTATGWfdlpy92EqUs1VWcjZB/CLLpHTAF5pWQXWJCPbB9RqIn2Q3QKcXqqveqnoegfoyC7a0gb
u766TUZ/wsnlWCYapJEsZ5A/Ai4fUxBbZDBWXsU4ul+qr74LvjQHs+exqb8sy9u4BqVsRMtq0zco
cKZJv687wApDHxl+wy7J8a4mC/AOEAtMJBgZPVPG0UhRGEUsfqVF5mOoD6cWZ0wfgRgeLpweoz7E
1ggsgvqKAy1jnZTo9ND5AXRzE1QHcQTWzBr34BkBrK6zr+Zc/J0iFginnOxN+gL4uMcBBYTJURFv
fF7XRa20C8qdnWTPZVSjNBptGmTL2qW+NzV7FcdYnLJ1jeFTm/MHRdUtWFGr+x+BSG7BSoXZGyPb
H1wtJHiQh17z2NuHESvZEhU85eNwmCYnJkeAFtwdC2UmUHIGSezs4MW5Hec0DEs7jK/yPRM+x7q2
mo1k3C6R0I3JoxnLqelQzuZFzpoBPmM2FpvZn+mYOqieNPgt7LEs2NJy3nUYdmma2D30Jz2tOHij
lzHWPs3avjeq4bWbLUD6wXhHdmeBmuQADMNXWsJVL4/bDEvc18PmDkkcmDzlFkzkJzdaa9siiI7D
HEz4YTIUdGRsYKr+jPrt98AHlk+GbcUB1KbRxnsCsooRJDG916lipkIBIiIDI+J4EKs/Areno9E9
SIswRnEy+JaDHKHRuxHtXpd7AloWXwtfextc5sJDc4dh7clBiqilQ+qY6WNhLDiRumeTfKkDx8tw
NfGz+g9ZQ86fxROKm6W15+mBrvLkxruoAy/SzPJMUoo1fXWsefphZ74qYm3J4LFPoIc7pVVbywAc
D9NqNzmPrRdtKqt7k6JzWOBcNxqY9m3QnX81mgWO591aXZ3tWftjFea7w6Eva88gbvtV/4Wc8X3b
ND/kc1FXUNRjy+ZXR0nzclBEuW8xPritFR5+HwnU7Gf52wa+0Ir0HS7TscIXb5gmOicN7t2xdh7Q
Zhhy/WvuoCz59YuUpJWhH1vfQiYZLPpbwbfRp+g4mdlnEEP7MJRxyVHEamtagxAFNU/7rMuWNn7v
wE/L6r1jhtoqt4d3rKKqHWygZ1m5jtJIm8oWUUOIMTzanAMfMWLMFYnnC9MJgWJ0xEjRrvFjv30z
u/pP6TbXTMcnwddTYBoQfvx2PYYZZN7Mf25cIh20L5vP6pjYtjW0VMIWua2s39NZ+JuRnDTErc7A
w53Jt6vO/okG/bFuIVwAVVQ0aGheTWn2vKTxywxLKoijF3PsgfI6676x8i8z0h4to/Me05ibHLlL
vG1S5MsKC7FA5oXwcyE9GefhCwd4FMGd6EiD+zs3qqcqRaS8mqfHks2BzMKTV2UXKETWaknVFXZ9
s+kj/CaU2d7rEekok8nItOb11ooytn3eLpsRDBatU0QRK7qlvXaqFizT67pA6WnGqh4YudDH927Q
5zWc0WJnUG2FJLnYdVl73x//qdn8a+Qyb+MwcyJh38+yK6jnxq2gR0MHPoyz9jEFI0JPi30I2xLP
Ln4cL7WNoOBwQZ0VerIPz1jzh5diqdey9so4v5oWp4mNRB9zjcU+DtWFlvWPPoG+VN4KG+6VUv6m
wqqd94mecxU+FHX/x49RXB7gUY5m9aM0/Ypcz+NEKU35fHHLcd+MFj2ltLqlROVWd4GdgaFaC5lk
35hXDcWT7SDFbHUPaR9MG4TsCEMEqnxpTii0nUsTWnvu06eqNpaprox40jlaUM8a232adlvooVtI
oxvLQaHJCp+oGBJz2vbJZzPYZ8jqpyHAvIOMD0LvbSo6KuDqTzBp8S0r4cBz3PW5j2qwOud9cD/o
nPZkaV1jnlgoq26et6E7bhc9f4u04SI7o+untW4568Wcb72tvciLy4YdKPa0tjzW4/i+RPDYLW1s
aQ2ZTFQbLc6u8d6pu4tX+lsm0HiL/qOB9+GzpST8t2H+7TbGV8WcPqwL5hbsXn9NMxYFyIyTJc8Z
pAhFRKR+XUnZh+Y9HehpLUGwqWiTZvV5CvCWohzqzLC/K0pkIXCl1fEWJv191PLHpbRX+RAdJMK2
i/PTDvnFJDIyybfWRtS/0nOfOuthekvgIxYkLDiBrNIaotKc/cg7yQsayW1avN3Mi8kbF0l1YhLs
N+zL/wuawtKH5eRkJ+m99biuBRCNIgCiOIMlbKGNxaqyKJqzqkKmS6hhzd0C2kL8WFvsmqazH+bB
JgHm33zaBh0wNFDWHY+IA6R26RnaHzrqXIBRB5xqDPgl+M7X8I6HGDBfxvZSDmGaCWhCB150dEWH
soOFHqrP2WdUhSNUPjwfuvQNeveAbHPmfQ88/a5kSEl5uDXPqFWB0SRWeRYcNM7dMwXXTu4WRSZV
34qXSRyMoWqdSW/zMYF04Ybwn8MBTISufe2cgiT48/+rlhsSoigE31CD/dedf0tjTODd0rmzu9SG
SKbfekTkQp5hkENxzuvPqVU7hextO4j2svuqNP+jChbwsnoT4pBgdcOH6c5/C5PZnFKwKp/6PV53
AkE4zQYuCSh4na0zrf2ZPEomPT2SRqPPXli7sde+K8TTWhNR5xAOc4wD91K8w455z4mLcpj7cPms
RB1aDbVVPSMKq88RoNIkiKD0LfDLtmIyocLCN6GuTjrnT1iAivqx+nGaIF/lZGCwEXYTPpG+u3CK
DM3XuHAOj+JvAjaOEOMLlPFVDrI6EXqgqz/QNoOPHa7wVmDEJUOXYezXtg0ZjBupwm7bVMu9qopd
h0+2ctt3TW/+FQSQnmQhKdh6yFF8KT1/7vsSaaEMDEfLyz99Tb+uHN9GN2TQJ8DfoIl2dsB0Dkqg
73GpULw0zr/rBmlshnCBfnL/NrjasTSCayWOsXY0oO1lHmXlMNtAqcuNJX6FwE9Jv5y9yD+3U7Cu
OxUDyqiN7jkvUdKjpqf+CJsr6i52oG0mrkE5+Zoj3q3akzIGHh6koKang4TQxJ3dFAc0N47ZFKL4
M28aA8hZejy8oUf+atPkHTvisyjacawr0MZl/mi64mvsihPYNfLgefxJP4xRChQPE39TBsmDxIJ0
MG7jpJ9KT92bLOeCTrKNT7dfRltkhSk7g89EWQcssi4kZylhKExy+NYOYF2zdmtq15HGG3XFnW5I
P6fKXqvF3tSDt4nb6W8z4FXKGANdUhmrQ6jVKdr7ICzPY2S8NAhhcH6+SKXViaIqli0AGZ2B/ZZk
hl2g/e7mrMGUVrLQ3++kwNRBiMRGFB5SzdrLEygMte+SYhvO3Vavix9/7J4Yh90sg3Xg9GFEbdhY
JE296WzDKLu2XJcXqX+9r24DgHoyGp9srbFN/40UTlGQXkMDdi0GHWFist2Kx6WBXBHaz9CzTiER
LXdp0Vnj84BwiKA8jZvhLwklyLhJimuztzQ/veoQYnzCsjEVoLQO4uHgcnX4UmGW8IsDxSH31PwA
LtiE5ughp0h0wpm6WFqmbuh9DSwJfQoqIXHiOWPS5HEMYkhe7zLTcnaktpMxQPFmoQ0VbSlL679N
NbcrWt+UdM5tWPJt1XjanZMaDwOVQRokx7Tqvp2l/dOQ1xaMmLNQKXGT7j1IoQfIR2itibZuhkw+
MTxOz+kwnf1E7WO2ZQG4xgqGjr5Bde3Y1uk9ZnmHwq/eQ6fRDwnZ4VSGh0ROrtY+jA6CAoW/Laxk
vpP8cxm0j3JgfTslbmpzB/ql/oXUp+gLP2amRmOJRa4oNkHF66lZD0nNmArqMglU1aQYj03aHsq+
2udt/GzXaCSDaOkk5czVPRDXoRxVifuqR68WeseBGUJUnf8iE7cyteEBp1TAuRSdqYFeV2UCBEAQ
MvT5mDnB1eNTZoP2IGX7MIaHmKKr1NQ7GxJST4b5Ow3sVFblhJs3Z4EU1q3WQbkybrRSDtbko8OT
ITcDL3ww/sjGYsh4ZXQ5PMUFBk9kPmUBY3j0OnW7PHi+9T7W4SWNlvsG33DGIrH5EMVSlpxVO7sq
Dx8UYpkp5iZZ2gKk+HQ6kBeqYIeyaSZ6C2EM9c5jpIjtPPNvPPRuyjfFHhWfaRzfe8YUYxr2mAbt
wDGjUb1FdXXx/PyfjB+Tqh/qrl8DwOPazVqecnIOAFKEImB6que28LhpyUZqRbfobh5UKFZBTj+l
XRB7zWroLfG4gSK4kyrOrlEdB95rGmNd+8lesggdNJp6NrCzn4ooEcjECfVf4ZQXge8zM3qUJkSZ
OCt5fphckRNGrxiU7OSJjyXzHFbKdeMaQCikVXllUoExzOxdjt841R6FESZoccauZzsSAVd0ctbF
2B7QvdvKosoaioO5eO1UdnT9/synqARDSfOt9C0UxBfZtaNOIxOmeFwv4rAuCqshuuSIJ7XEK4jz
K6mN4H6AlC9vzhgejeKrJXUM8DDwS/MjUdrerpktTWCLJlb+Bt6rMtQ7QdrRM2BshsnlhDOO78d+
9Wq5UqGKdYJb7UPT3Tjqy7chB4KqoW+4bKWA11v/iSHKk+ABtWVvu7A9Ii4Khjt9ScFu4lKsTPi2
2mJ8hgRbQQMkny+hX0vFKS8Mde3J8PJPBrt30idi4hjpoWpPyJfX1aPpXOYUR8IMJ83pg/mzNoJd
aTB0GdIu9wFy2s76YCB3K+daz2vIwzEWaJAFM0rSzvfdBEXQcuPDk6wN8176ph23UNiqDMLuNTt9
EjqBNUO45N6jvL3zKcnbtt5Kv15SZNgR+GIhx8ptZcp8I6mp0eo/zCveod69j0p8YmF9CfOti4Zb
H80X1wI6L7Cw7364dnlOo9fuKXGZ+GUaWyzpeCdA0c0wq38wNv4BJq/cWt0EbkktG3gV2p/EgrbQ
rrVKBkjRQDPTuNCORMSfGQYIWWV+zEmQcjbOwPTOfwtOyLAc1HJTBHrXiy9HYUdaRX8UCIwiKnah
dgrBDk3aDL643yr2TaT2tUPzWKl7LSkuSQmRViKlIh0I4vwQ29Wnv8SvLXntXFTbHFFkVy2IQsWM
YphYdZDIcG/M4qv00lOXhFvbTDY6Nth1GkMZCffohoMZTEc5bI3Kf7EqLAvC3v7JI2cvod7o8aVm
hvfOYAlUefNtZcyqTOOrmzGZa7pfWTVg4qReAv1BwIbeiFFnpb0lkUEemLFE6PfSSyTDkQyl44Bo
U/PO5divUnVfLvaHNhRnWAgnV0GYKMd1qaP8TNOpzOGmZe4Do1S/aEsLAFyISn/PncA/+dVhXwQV
G7Bwn/wGKEEsfP4QyOraeom53XPERCwKxGT6C2jPEtf0Lr0NwVpuDLS63y+yAYZhFWMtJ8LmU5MB
ZIxIH9h3ipeEJA2OSvSSRqtjVk+9Zq9NiQphr3aSo/ptvhGPgGZ01kHWXxy9uMmqpm2OpHBDTqP2
LEhiivKCVastu8Ub4aVOb+Y8/Yvd5QJ97ZOJnacejpBt+QeOkGZE6ZAgHHInpEYbbYBbh33BsXCa
OSBNCGXSHrPwHujsn4YhJXDHjT7293E6XdghLutcqp+SpZmRUzvz8mHZwtXDAB1Ez7fjo/wMHpJ8
SeBYtuN4L7cqArCXpmJlJEdmvFeLl6El2zjHcOp+00Kpprwmv3GMTEgMqx6QkFGoX4QgY8CS6CJn
PVdhgudBqDURD/ECF8FmAgvJG6yy8qB3LLxMxABw/poZYKQdLsgsAHqMYbm9s2hNsWMlAv3yeitU
4Mk0RwBYq+IQcZvHbEY0gfrGQKe8a5snOSG0TlRI8KcgSTaDf6kBWA5zywZYjUDVFJQIWUmorB5/
l0DMYB4nQ4j3SepjGMNMMRrN8JBr601eY2pogXOf48k7SPjVR2svTxjtyn0UeacpHz+mFtCL41Pu
3WOE8K05TivGDZ50b8K+hP5JoC4SKaGhyhfeJSnZOYS3kJ2y5NlRcpqJKkiuzfe7tYQ21q8faXsp
jiAg859zYvRB/loWKl9kkfBFp0J28v43Fhtw2jNDP1ghhgJy/UDpjEAYVEbUzHEwz3dMEpgEWEhi
ltc92n62o3v5N9S9h5iXJLlDOCPjHKJrg0NN/FeOfaf7kTXR5tVeJ/bxi1r55ugNodtGKYaBLgio
Ay70qfEcL8XNNeoPSdxHyzy6eL40abZ1VIrXC49MCjt5lCb5cx70byDEvXhdBz12alIB0bvBfu6C
0veBLwbZes6uVGZ1RrZiJ9GmC9pnuUX2pNGRBuzKSvr62kdbB0xmRnju2DBy9A0uVfcRdaikKUIW
1FAfd+s30+pxO/BW1ciAIy1baC53AQUDn4L68FXr7avWTDCmkekHWQMHbk8Tbc6Atr9kQGxa/LrA
RWAOBgQQeYo8W+E3qUBtRqkpGKmRO9DV6Na5BiIqU7GSRrpX1Vu7glXDUyfbCcgXpffeufnaCb3P
kgKjin6fcksnDz8IasXhrQ28W2pZZ22B6MY7x7SPUOOHx8huVZQGtKd9y4KBN7L7Qv4D+kAkpB7V
xpMurS1zyM6eZPckaXNjHuxovORTzOMjepMS4k3nl3w4lh2i31fCVgM881tsAihZNDdqenizGCnI
8qHnPKFTyI+yNN1KjSTXwQuV7bBvgcepYdC+fjSN8rn11U5njzNTUALyt0x0VMzrWVBWoUk8pAuj
jxLfaJ54CWojNnVi2YaQY7Wt07/4ttpLZ6TPsWee4jNNq6tE8nA4IkgPLV7etAb7Q32baU8n3MOi
vy6wyGIJRG21baw3q0cyhCSC1SYXLT19VcZrNei0u/9JQSs8n7KMryX9FqPMtwYZeV0NF/k+ALpn
vRTgiRZ1g0syo+v1UaoRhGn3qmupHqrjQA2ge/39XKVnYatSSIO3IT51xKWBkVvmC4DmWDC0784d
N0XCO5JlCExkG2FQlCq86kH2ZsJZ4ddV2LyO7LuODpQsJq7CVRhhA5MVhCl567k3jgKAsZ2Z5Mru
Ki6pdexrzVHKAOV3bBgHDbKCOYEjpSnM0SS+utkrRfxQTahA1gccy2S7hXrPXKa6yGRb3zGc37RP
suGhNbdo2Hc8UpSsPlJIyHcMBexm3nWBZ8efDkTVAZxPDqSCwSWus2w+UvwkmljfTxx9E59EDiK/
1NfCMGw0TJbGdANF2STmkWa/lSbnU/+aJs2DSTYlfx1YL65jPBd+djXBvaEAIp3oWvWJ1DRzmveq
8Y+mIH3aqMlH8K3+AQbhKaPIkqPX6dtvvdCgzyDuzzk3AQB1SyxDLYA9uMzjgxCCAfRnuaVCG5Hr
60zSTFkuFY083slOzJts0RRYUyfdbKgcOo4YoMV7KecIwTJjJatX4g6J/k1WaTmXlxpkbuA5y9kr
zNKaKTg3qj7KKXjIw/GSYqaxdukVwpNMViUoiDkBnkDxWMvuZfGwCnD//tYC60tgs7aAq20Dmw0Y
9xInUT6b39KSOGXQ6c+ZVSAEw3penqbuS1MIG3eqgJRD2sQq7qbhQ49F2CKhlKNXrnA+gQV26njA
snVpFckJYvrlS4s2iC41DO84M71fJOVnhcNyazPoxona1uRBKSMt5YLsIdPgcpxGnJI2Li6JSQMA
YpADGMNLE0vw6qGP2P/tMDM1iDJ0h/BOCnc5kbknqnMTZ2dUaKjCQySCt+UMOPU9LO5OwtD/fyXo
adBR1ct7cGc6kibPq/5NBvxNVnGvh+8I38pgRYI0/tA9M+0lsCBro8TiZ4raq+SXHGdgJZQEUqSn
+BvoKBX56dFyk4dYm3/JvaU1vUBp3yuSwUX1X+6kLnqM7AvlV07NKCtgJP+h7frcMCCaxRgzadTd
ORY0Enf0NJJCrX1zh/wDxPzixMH37yKIR3A8DYZu3C+rusUsKp2avRm5/+PsPHYq2bZ0/Sqlaleo
wpure6vB8gaz8NAJAQnhvY+nv9/gdHahBKTTOEplng2x1ow5xxzmNzeRTmvLQJIKTXY0BRnZad6H
nKi5hnwnG03zDtJ8deL8ZbLx3Kjp1LJHfeSGVnqLwIjs+5gbgOWX3qVsUFn7Wq9P4IQcYz7ZpI6w
ideyxUMXCYsKAVK5ISVjlGLOD90L+XF6X8mcXdq0PpFGuiOHWpt07XO68NKfkeCVU0TJlSX9Llyc
Nh3pmbSjpcsiJbM0k4WODZxk4ZFApgo4T7kxuasYF0KdxdelRruPeYYD2C0Sxd7OucKvEwAF3YQg
Vc9LBc/asXzolfSmSmokACPt1Zrs18RBHay11T+y5hIscys+NH2JhlSbLSkTD1YWXVHAYns7r13q
rCjUzqHSvqF2Se9Lv87s9i4v5+1gxnvNdG6QA7/wUj9bBy16aD26X8s+L/GMYhZZ6LR/lSHct1X+
PveAD2CAtQIVO46Vqq+UKIqEME+HqvZofcMqqD3UNOj96iwBGBd2vvmGrPCqot/BK1yQf49odAlg
UPJnNqXkP5MQbCzu64sCgpF07qN68ih4tAP9YjQ21ujWIC7ZrIcK09NSdd+yzkchxKXIq1OkztLN
HM+naEimReBr5yboAYVjI3dIncL8Twrkj8BzKdNK19xl2Q93gQY2mJRjNebWQfrYktwDyb6A7nel
Ri7UYbtcCoW+5H3JF6jmDImIaCMZEScOdZOtO7TnXj+BynMRV2DsSRAvLH2NyMuCjEG+VTmbdBql
PqiWuOvxP38hEyspxBixyB4nAZV+tq3d+5m+d3E+a2n9yAxGr/S1Uz4IslCGT9RxMmlAk3mppfYn
z8X7U9rpvfsCA+6jcvUr+WWC5DWbZit1gXxdcNu7T9Z/PAFW5gpDVuVSNr9l8NIjLouRVCapejik
3rKfh8+tLkOoEk0j7hsyYPIreXTDN5G7Qd6e74ULdegXufNnKvwN1Pi1vFxuF3W0r2DiuzDi23d5
w1QxAPTwZoT1Z9vYV8NC6BmqFU66lVFQNXEOJKqlrUmmH+2D3ozoXKBSrQynksGGpEfcll7E4JKp
KxEt4vNG6KgFAF/McLyMYR+n5cQARQhwvJzeniF2oxmXMBIPi3WOwbBad4exsdvP5eT3dcQW+T5m
097Id2xL6903CuxNMdkKqugYoJ525g75HdrUV2Xov48u64VJDBjwum+2dKxCSAZJhRuPcQjd8i1I
dSqfONuPrqLiRVsA8TGvpUJ1quBYRjo+jdG0DHLIzN10KGnl2Wb/kvk0ugvUQpIZkZA6vkbZ/D0N
FUx9epSTGg/bkyZThzOrSA4TADl8qs+jmV6nA1QGdULPDVcQzU+DPd8Y0Z8oQKGxP+j2vcV9KyRI
dE7BaoEshKJDmDWhtrr+vK2r9iRLr6jNEsgDDsosevfsDtnBQqRBxlzS0+BKCfwcgafhc0aXWf2t
hW6KW1l0Y5Vb2eqy70iFyrpHpJT8uR7dq5aSIXNxwhEmdlwGd7Ig8lifNqXHHcPvNQc4clbJuJgp
0myiE88LTNuTYo3XYzWfyxX2Oft0nknjiCGZlx/lfm/p4Mtbk/jDAGDXY0XV60gL0i9k8kGNxJ6T
PUmXoQYyyb0sUWjUo2sUy3b0loBZesJt1fD2q6HpTUOwM6hmNa3eR6BV/ArVcBlo5tN4NIwRtzN+
HQHnpkoVLOdh4/LTOk2OguycJJCN2WpIvCNu2luxHNE48tFKhZIF+KimACvCeYfh0hkfBmyy7N5A
d1HagYqQ4QPZH/sgAJSAtBUzw0sD5LkWvRhOel4X9kurmlfYfpN4OU9JzNtiJbh8141KnU9GoLXN
RTwxjsj7vcYdINOIYqwBRdPnSmQ23k6HLlbiJS7G2aobW7gQPWwUVChPMBg2xdA9T256OVgUYeTU
YdT9qUhrPD82ljbjT5GbmruQIn9I7yQfljfk+w4IyORBmJ7MQWneI35aIV+F4fGAwEQ6nGiTXyJW
Sf6UmHdhRWNMiZ8wn/owe2n2T/MGc7bLER9jKn68L6Isfe7KnPJ6vo2AL7N5rJu+dy/swX+wAdWM
DMtMfzz1NVGfN0MACQCXN8wM6AhOEW9Ja2hZD/daFz0CxmjnoGJxjBera54cSUKJ2HNJ8jXRJQ5H
VNmcAJKnG2jDoooR2ZiMO6MOn7POAUjqwOo1y7suZXO6AnUqr2wluHINNqIq9Ct2+sgdEjjKHwVQ
iBdp8PiU9AJ9tQPySsSDwDuLa8JqogRrA1LFVtbBS4BXF7GOqdnArY4QlI/qacNFh9z5OkxozCF6
4gEMi+Ba0QnxpIsOpekxTspXEi56MX65BSGynxArMhjCON60wHIU7yoCJC0+P16Vc/mSazFUaLvY
jHl2bCgTzUaJQHlGN4XfXzMtJ2evtkhWfYjmd5zp80b4VkAjxzPRnVHV4q622DEzqXSW+qc6xzdS
dTVcBsIsIQsOH8Yc2fcwE8mRPn8Lev0tijlCVlIbHNf2yi4nQLdQjvqYDgAycpxsKODoSv6xAfci
0Ir0D5O5fFW7FLUgKMYz7HM2Cde6yJvmcfzkTC6Aww+1Z6Lm1cgn2Woe8caypRxOPGr30YA+cqRk
DwBB4axOqxRtWr7HcmaFGqKFEHinsd42HMgmSB7RNF83c32pOeaVSm8xMNyjxRUKaYjN5bav2WRt
5CLxDOu97DKkyeqOCwIlJGijRWyvhibdR7xlJo2LCXBYyYC1smnuKVrHjR+1d51gu2iyd54GNCU7
YgH+MM4QbvwaerohTRI1BjqG7o/vg0K2J++gzy6gg+i6a/qbLMHfe84r1j5TH4Z2vu2TjhKeiDw0
CA0y1UkXtU2p45JjADC9pXFR4zQ9+WjkktCZIktJnzqQltSRicLeiwHfJwb8qGxvpUm0DIrhWtbJ
DaqD0fRPQL1vkro6qWWCqBHdsA7gSZMiX4WmRD9P737qPDI03KEpc2UBtTPr4rHr8FBkvbyyuULi
8mEcsHY2inBjqLBzMX5f1i0hVSuZ2wIm3E4q58shcUPhBE9hDyF7JZouzT6nXwYItqHLZTvVttIe
zBwcFW9351fek8tF7/dBuEppwaF/c0gHOoGIe7WAoQEv7CbepMggBFa0HnX1vFatKxfNqRS6cucm
BxcCaVjhlWVhMIYVenfR+MxzEtTM3QZZaDj8Fj3QsapuHciiIgGoIX1JtTIt2rwFp69c1zlMsrEd
FMSdJq6HJrtAlR+wWn6kvNxmYMfU1tvOUACx+H60LerRKWholSsfZlRclLlLG6+G+BYWJxPKALiv
5KiX1VNiuVCBeGYR6qeCrNpOsXL1kdYsY/W5qpkUy3vkai+ge2TvQZdbS/m/CxQOz/wqSv61S2sL
CVJRh4u8OARiQo6ecEKZifcvVpQ8eI6JeBIixanVgr92MmCk7VOQkFrUxs0AajihNq69wWNRyw0t
91u0pV8VE7SbVmoIqWb7DkJE6E4HJZj2Y9dsYEG/lPiglHRhe31UmGo6CAWhxugxNnQRixoNaAdq
5e7czrysc31h9VpEkwWys9Yiy5Q/a55/M/pwjQwLtRyAfUlHBqwcJWxPzJKSmYs1c6+aDrf0It24
ZBSYfz/WngoDxDmEJVjBvvKuxy54tykFEBMFiwECICyYakGpQ3gnc5jQBJy8BC2aXIa2ITj+6d2q
kfRIIdPXCRQjLmGUXqi9sqE7U3CCvB4czCUTLeHAF8WL6QZHdPaeY8pDtiwMDWaoZB7TQ4G+Tu9F
u7ihH0o1u1dFb8QqgXRDRc/pRXYMkOqpXmrFeKcTPCRVK2ANyaUZwYOSO5WRvjJYNzFJaVZft334
lvfAw2bEHPy4fZzg0QRVui/NdhsZ025U8sPo1fswjVY9I1K0PFxuKKw8GWlV8Ih6oMrdbqA9AZFd
tDSsFJQ7o/7qxUc6JdStg6MYD/0YX+L9vZpS//OjhgoABFoforKW1SDqi1c5+2oYvArxn4zG46dF
h8BNg63iAzTEgkBUBSykL9pJWdZdvI4mXEKgNfWJzSIgeTZnK9HwravhVlOLKzd1N/o0bzsIpBYp
hNZiE0JfHApIAR82MWFGpdqlxHu3vk68cjfzX4wDUM4GiZAIBpRFiivN54rrvC6GI81qT9PIufgZ
mZbCvL6yvRZGYXPMZI4sfH7TFH0Fi15PGF4aRYd6bXLIo+jRbTu8Sa41LV1lVb1gkXo73MvkMRj6
Nz6aWG7whyFqvPwrGWHIXHRilAIbU4QrFrKtXJp2zjxfIDV4o7h06dqGKlT9BJDppH9ZTX8Ciae2
t9Ye6gehqQJClrjyXlhowbXxu+ZZcEfe06FbdvaHNBhs4tKn7D+6aOWgfhQDBVBa3SChBpYZPsiU
OdeyzZjvkJuWLAB/TFh5uGZ2iJG3CFkvkYownYPID4qiCFJnj4jP2IQCaP9/hhwIPU9VrVvTRLqW
mc6ZEyETOZaIVNirnPER2MHnAdpXRYUXwbQCNbflrlzYgYidBO+igcGoa6cD4JEtNsPbbVs0a7gI
6GSsetrLn0sPcoGaJUSmCZjiSaHOnBQfZ3kA8WgiKKq6Fskhllh+i2zG0cEilOkDymHAvGaulYlx
EgWBfqHRBJ7n9i6mTGLZjIZhIdUosNMlL1Gx3atiqO88h6FpMq88ZCSKfridNe3goLGOqEPv2e8Q
+Y+8nrUMTQI+XRMDYqmM4Uw8ntGRUFt1MWbau2VX56K3LzJLcgxErDciHozWdOD2fZXfkxFhNOY0
8k2R8jnMJFLzaH00HlxcP96ZTDol8MZReOvUHU2LC1gvpLId4gOFej4CUUvK8VbU9rRsOunQkeVZ
BiNxGXxeON5TTruW9gSsIDBx7qPa9btCG7aifhGk13meL+Wsttq4FxWgGL1IGz1JXrcov5TAinyz
PjVhu2IB6WA2pH7eVYzCSoUCh5NMN00DiVlOYzJGJwsz1NyM16Lv8XlY+XbosJ/oBp9wUNtEzrTj
aEwhmdAQNuAgBkyxoreYKZZcw1VBuELYCAAjwLt8i4DBUgdjLcwKszxVYfJAF/Nzawxwd1xd34kt
FQ1E9Gy01cB9gbKGgqhSnE4XotZRGucW1Heo0zwAO0wKg470hp7QVUWPGSXglSyRyYUgKisSXqtR
eyWXoj+EFXoLXgs6hfyMCnUKKI99DofxOUJCTaTctLLa2MNwADstHXVaFiHlFjLMhCwrCO9hEa0a
yBROFyxkd8dcV4IRFSlKUVaRZc5ze/X57lBXQmwQG+vwfCZcyLInsPVFPlYOuTJ2FxVNX9EqSVp8
G231RU+eTdjvYZ5diDa6JCaiTySawCqqlRVbqdOTi4yjjab+mkB25rjEay04jyqHro1g4RWq0+aG
bnGsjEvb9y903pvcRPJpZf0pXGW1aiY9ERqUc9GsKvU+FXu/HiabB20i6RgbAeKxVf2hpD1vwIwT
aVUTSnaKxXE+Ocim2RsGKhkt1Ny0KfF8KH/+UcFg2eYlSVzTcPo0PehXEY23Mkvv58A8lw0OP2sX
8fHSoV4XQbNVcWBVXN5KEJw7iX0eWM0Sg7uHwcVpoIcWp2N//Wg3w22TKGed3rzQYyCCXoRZLROx
iIvDBREvHQPZfkOW3Di2u6lxl6c2QRnNZxNaJnaMUXzHxzp6vvORJuFaXidC1TuRHnL07i4cMhq0
gxiPrX1yQTkxsYmPsYl8S5XAkRbdK0RbMGk90XSjrwem1XgYO4XVsDAw1C89Ji96UgrqqmeYxtbm
2gud7AiM/q5sPkAlvtS+Hm+zJt7LkrQam8iq3fsOFEE9AHv2e3AztGVDKs4hrJnVtgN9oAiF0s4L
0AbTynXSt3zbJt1O0A49HXMgJSdad/2lrjWfyXIUVz69vfGUD+Wu9yiN2+hSMrS4x/Q4wn/cN1M8
VsI97serjgEsU3mQa+g0m3TVR6SUMO0CSif+BuBdKdJi9uZsJO8tFnzMtpBcMDa2HZxcNM8Mx/sz
jOpWaZ0T72aMAQQbycrw9XNjAFXbMoDhnk6Omq48DwVGzKaGzjw+a2DW8ZOpra3Rm9doy112XYCC
Uh696jkWYaNnHlXWaSiVK6vXc4ImlH/jvNeT3ehOz3mi7THcXtuIbMaIR8l/a7jdvhJquvQmcQ/R
x+KyKPSQKXi8GybU+buII9xSgFR5szWcfmshdSWXVWfiHWXGesgVrACzhzjV5oAIhkasshcYCBCJ
nCMTYcBWaKaNXbwqorA5I7IRcK/mIkIJyEVmpfmQ281QGtH43xVQsuOAm7VS1FWdoHBAfKjj9EqJ
gbUhcWrl4W7WhmI1dx2szAogP5c63dU70b23++ouq9tHHXGlCVg1iIZbYvUrjlp7u4bFFAVgKUy8
B6IEPQPyqQLtZqfBggX2q2jTyk/K8LBGKBN9cKb1uN74s72tZhM2VAOeBfuFM59QUCbBUQ+rU06W
r6KnN7YOOicunGMVo5m8T49hFT6PQ7KVLDRAmrlFbMlQGEfHwzYlCqusAiOY8yiQTlKNHaMyApmI
2/Y+DLynuc4v5j48WvawHYxkLV6OswtTNDN4pFBgA8c9CwJjCW+Vhr3UGXhizPAvExNZgfEO2z/o
+wp8Z57UIBeY29Y2yijqkMJuAhDenGWmJucirBYTtVpMPheiRV9B8tUH/wJMx4re3VXUYGwRJpRX
Rh2cF9bcYDkeLE2VrNbQK7qgE9BA0FPU9Et1Zm5aQqQh9+tKbWVxufsQfSrcXENj9DdtqZVXkRNE
S6R/IeFH2tpF1pdC6NqNhtvKHeC3GUsc8AA9o62cpsVDyNuZSE64bZBKwcAjRnLDmINzHzlh6LyI
KiHQfOum8dbCD4WmCzA0cOA5EvIZav+M3smk8HaY1JTP6hUrcQClK3WSP6ldvH+9fLU9zehTlWy6
RPfR5ImCNUCW8yKBF5nVKYS9FFo71LatUrnr1A4OZtW/iqJ1QJ6Ayj0XoL8BdoC0ZHiycYF3eEiO
STcmQshF+Z6KoUq6DDE/aggoYtxjlS6jH5zFlGH8YFL42FjtxtKCU01RMweiH5yCgR7RcS+M+F33
3NdkxgaBVwJVyJ2xkIHBfKZGM/G1m+40y6FU4+Op5vBIKyGHf9DfT3YIb0xDcqKkOZ/Y8bNtFldq
WJ5BaV2V4BgmpFK8xHizm/QGuWzOQ6yGtE7IwjQQhHgOlBsVPZmF2kjnSamStVa9j0DqPV2wTlwR
4lXmZbRmbKJoYNV7aNrnltcho9rPT7qn3ahajCKucijK+V7ngsEC5NzLPYyfwAn7yDCUWBDqdn8y
HJTSE/YwA/GQyip+d5FAYK5iOWdlbm0ladBcS13oqrZHWusFpDQjAqOj9dZvaajtkXrZ2vV4tLBN
qdn/Y6Oc4pSb1Q+fBjxCOZU0JOi3MGVEWydR9g53l1K8IoFHc3uwiayM1wNPXwUDPJYaaJYXjVhZ
TNa1rTYvEwJhHuvMdPZYlpgbmVlFvJguxwQbp4SP05f9lrVBUwDQZhzp5+nUHoeKUhpa33NU1jpq
h8UVPNmj2RgIOPZXqV2MZ15pQHIZFm2mdbSxRtjfobHXHEa4HXajZ5rL/Ne1W9jRAcU2C+RjBh2G
wSGnKJxEYZTEaKL0Aiez0VQHMpYISQU7pdEgJmh1sFSC4GAE7S7HQ8mBJ7QyDBMModV0TD70DxON
9U2m5udFE6Nd5pBMml6yawXnICpVigM0IgciZCBlNPePwzC9K3qHHBbpd8aGH3xGX4pT3QB5xmE2
g47YzpDb7CnEQNbOj1S/73U5Ia6Vf6RT9zgyCE+IjL2P4ZSutmcO6VXAvjHE34C7wEbOXIKtroHC
lx6h2mmPY/Aga5+76rNSA+bDAKcpkIQbyOHk3Gkl4jhiY1wZ/mFG897AXqBECz8PUf8QY2C78l5c
eCgLdwiuZKOheTIRiMHJ1hMnIHcrSgF+VQPGvsK8hn17ravoN9bh3oXLqgKtNzz10azV+8JkIJZq
qAkGaX6W2tXGM2ky8Z0+3MH3QfV+SN4KiPGqTsGp1p5Ja9wYrn3dXFgA98+QxNxUSbxvNHchuoVT
RQcGtX1WJ4cjotn1I3xcTJG6pUMvAW3js4ypTJSFe6yUtkiX3sgu69FZMsV7IElOSa0Gy1rxXrWJ
+Om55wWZu+xecUUbdO/GCo3HOsZIt+j0O7GT7tV2Y3PhcY42TY+dsNl+hspuNC4w39x3o3Liulg1
SnApfyKJAS3J12+1Aj2EVDcf/Mg9RzAhQbYPjRJGAuvUaS8zV7npHWXTmMoyzrVL24VRY3cbpU4O
qdGti55GGa2mjwLFVKennlP0J3tU74LRuRord6adz4SPfi5VZr12BrKQtOqvoz54A5ZDAY/LcMP+
1NGRcnCVLZp0o05DuahF+a5so/cYpWSLr4C6GNizvgL9O3Zr3WpeUNYbKKRd5ayu1YlWCyMWrH/E
0MpzvFUGx5ncIDim4Ld0rSJgw98ji/FfsPtlrtbcIpXFMCYs7+UzlX3EAZvSM7e26bEWdEuzElct
m8Odt/7Jt9Ec7OnPYPoK1/APCHpGZ/M4bQO1PyI1HCz0Ag0WY3QB9OT67WwNN1bAHgNma0aPTaXe
+bihdWN5WTEm22VBAJmUlpeKFBMkO9zQgINlqGgYGe0rhE6MFOTJAFCXkmniV3NW33AQx72Icryj
UWHXzE56zb5vWqhIvRYAx4e+MomzVYVRCW5Thy7pN2DgkEAwKKpE0G0yikNlIa7Fsk5BCOgk6h/C
oN1PvX0jvykWM2IUfW8j7je4auUW1MdV4DGwhHK3hXd/j6dOcKZN9hPU9Q62qneplZSGffaW4PFC
X8FXFwYkuyqRAkaLr4vcfO+TAZFwoEG9R49xLP/UIZMvrxyRG/GIwQMvXtXrWxALwZkXBKDRkPcz
2NiErL3nODfhNH2gjvSWjqiVOGm9K8ldhr58wnnrENWIFhTRDFGq20+4FtMPDUjbKhMlx2nYB0H2
HM35oeVZRusuQgVWq+kD7+AK38kpLMmzcFIDZG2hdGtgWxEb9rNpuc++Y+wbP2lAZFYZWsif60Lu
PjGQ9hMT2qcLUmVWg2s/oj6Pw6Nn1k9+CdUYmBiEZCYnTq2sgPB7lME0ooYR8qMonWumgW2J112P
rc6EnAwytkEDmEV3NxWgz6zMeJpcGnf4YUsC1Sowk2WXl3UrcPD86BXNq9+3f9SeLjHsVfWs7p2b
PmFyHAyb2iAOGXr46I/5rvbsgRKh23eW4y4iqCNnlqe/6QqdeN0Om9WcuTvArI/iw44N3L6Okltc
Im8rXz+kI4hVaV8ZrbMOmeUwjQ0p1MpNj2JqaMf6OsOgJ6aCQMgwgk6GmZsviDx4sQE51DwET4g4
cswxferrc723bhO93Gm9AczPr15B9yfioQyeBxHEoKbTxDIUSfYSZdG1WRb+yrOwkwLnvsPKB/wC
tkFGTdSQbqpThfDdWMwBfkCgN48Fge9MGcP7Iujv1Gw+1aqy0jP/6r8StWzrabD9jdnDZbJCerI6
ot3IKmGxND9Gc3MdYd05ZTmiDsPWgADZUw0Ghk3RV65kXlAZ05HYh5rMbz7Gqvjt/s2J9YtRst6x
WTTLTLaKk51nxmRvdNOAzOhe+CW4WDIEpxz3OdlnquMtoRgDrBZkeWlJoHBeLiU4Uc09KZEWL+oO
xBmmjmcRoDFE/pJlDxPzbHB6RErc4JkCNGX3jXsvzw0Gci9Waj2K2zg0J7ZFNRCrogi7KJyhtBFO
t1vYgCGt3lsoFpCqeSSw0Y6JcT2ATxYzXpwfcw0mvuHv5wp78ThGRD10n5BOTg9VriNqkSe8gPg6
RCjOcLHRjKPtUPRMUrOt7ZcP6mR9pKVUm6DPiGb5TqPFlCcezaE2ePTa8qHK81PfN7Tbt7Y1v9QF
FFSxSzd01ITJmvmLy2CiWGJfeh71ONfX7psZ8o9yaPwgujDr5pgWNCHtaetWdN5ntVv2lvVoDIj4
mnr77FjKM8Uz+sYT88g8im9qa7ikemKHpMGdOIlmKQNmq+5uPRU5X6s8gMcCVhJ5f5KiXzGrWAfk
f5P2oij5L1a935gNG192R1I6o8kQTdlYtF9hLE/LEB0kZC6Nu//8j//+n//7Nv6f4L24+tdG+w96
DVcAQ9vm//3ndw/44qMd6MzA3ZIH2EVPAesrEMjm6LWwU/s3S2vxFP7bDv/yCGqGaFaVMdlqUSt9
tfbJwaVjru2FKZRnI31VawAMTlIuOjO6AbR2bC232LGhX9WEWkrJz8NeTRDBUj4scwbTECn4GHD8
PSt/m8FVIUL62hUeFZNXI7biklw1+9yqH0KtuAytlK68Vt2rHVdIkraXuUqnkTKrPMta6y7KJsyV
Z27LbKF0tFFax13GabVsh/5uDpqHwAqvjIzxR255oAOt4uQ0BqRMJOBNFy9hTB4cVBRa2seQnKbB
ejZH98VNmXrV5X1Ix9ZJhn2vB7dFgcWvc+PP8WWN28bCtY3bMLN3ZQq2Q4GsKXuOKoJJVTjBHsfn
8+fXbH5nK/3Ft3yAuGThYRptmZyoq8w3HnxjeJ7N9jzmJKgp7eY0K7Aoc2CrxMxIz+KqsLj7XNAL
tGRaDKArY6T1XkUXSmFA1kRS1m2PdTq8G50NDxbmWOUMvFx0/YKmC8DMF+idgE89c5z23qy9Oyey
bjonOyld96bj6zOjH6cNsDBt2/uAJ3OvZ0ZL4tgcExoKqHS+M9DBXae5zjX3T01tiYcIp//nRfnG
Ntz4siZUhbgvDJnCCC8+y9UsBntRUUYjro7G8kWOqe7C7b3Nz0/75g0YX6zd68yq6wKk/sZ2Uhw0
6uVg0coKp+7gtdUv4eKbZ+hfTd1HO/dqh28krg49yFGZ8qAXDNUg+OU4a99EDOvL9zBtOJcxLatt
q/V3ke3eNAgtO96DNAGn6REkhF5fYhqX5CGtGXSmmI9r9SWS5z+voy4P+ks8Mb98ydzw1cFS1WTr
l805Y7WFa0x/Rg9ol+rr6DBz8ot2ERsdOr1Fiti8LwkDh8umhi56SscBV1hzzG6TdAbm7gOkBtS9
HF3nFw937ZudZcq/v73AeQkIvdp/WQxsswlw86ZkgivchdQqN3EEX0sYQ4zACoQKoOCAMPTbbj8n
5d6pUUEGxtrSXxXMPvopZyIw//OiaXJh/G3RnP/9iZLMH00N/YvNFAwXprhyAQqU1GbSunPXYM4D
sgESEDB8ZmL8RYhCPz9b/2bHfMakf6zG3I/dkCiDs4kQnfMQ7cDWjEkvKGQnMG8F4IsVE90EwO3C
DGNR8CuQpQGLXcB5EDqDLGQN1ZxP5njXjUXfFyqNMODw/vz5c3771uTz/+NzYmuPeLnXOhu/vtah
3pj9kw7ncZwOGrhLPjFJFY3rT1hyYZCV0AkphFzhQ1E2CG7pL4Hp27clV+k/PknVtAE2qFjcGujC
n8kALMoTOOspLR40e2jgyLS5zIOrngFFZpa7yNsXSnv8eSW+yUnNL1lHoVVDYWiRsgFstxw8BQEi
Bsw4Z/N2uD4jFE8pi39+1rff9Ut6EJce/jKgiTcqUAn+trd68tHmorE/4sxf1719ZEdSNTISTJ21
kGR/fvI3wdL8Ev7LBJiPHSX4CGMOINjREJKmihNZjU3Hz4+Q0/W3U/clVioY0jZZRDyuVTw9MYhV
s/ayR31EHPQ4kL/c7t8cMONLRNQwZ9HqqlTwImjWUM2HxroeEvOX3/7NlzC+BLNynNXBrlrWCc8D
JhrUjeVMLarSNKkn+8K1/F/ulm/2nfElSEV5adXgxRXms/G5g3fM0Cb7QO8/snDamo0PCND29gMz
+Z9fz3fPk53xj2MG+jVH60iuZKBCkTutE6RBYzo/k85oUhxkpiF86Bj+/HtbzvgSYUJcesLA5YEV
W6wLUMiS2c5IvZNA0fnlId/thi/Bw9AVLLxmdgODGMrDMV5nqGVkItH787J9c3D0Lxsit/3aDiQ8
oNoK1K3adKj6lda0KbT05edHyGf9y8HRv+wER8G4YbYJCi29BOaaQhr0rF8uw+9++ZfXnqRDjHSA
72/EdMNmtt1mRNR/74N/ecNdOGtVUzlwTmr14NZ46XaZpfyyX795s/qXN8uQTdFtPBY3bgB+Czci
pHW2OkYxP3/2797rl7CvlEaX1BPrkiNBge+LLUO36cKaGS1oCrzxnx8j7/Bv71b/36fOaQaX22X2
N1ONbkdrP/rFsKOzfj4yb4Pc8lvO87kf//agLwHezyecQyLGhEM27LUBPDc2GGbgVIBe+kc9SO9V
Ld04sfZcROpJvNUErTLavvtJK4/EJmSe0frVkPPS8JpNx2CdRwV6yNCcmCEOi8FqIV4jTVp41S3K
I29l6x37pv9lN333wr/cH8DEQz2INX/T2HABExW5mnA62VZ3+fOr0GUp/rJE2pebA5JzqnTmxLtQ
QKlm2p3QZoehCpfpbPhYJBjvYp7gYiwyhADXiwKaHZDQD4S9FmPp7FUUqmOtBmvhOWfxDB9L/ASN
kaLKoDny88f8Zsd8Jmz/iNNpmSpTpTCatjJIRyB16PAM5brNq/fBRT8g85zlz0/6JjRoX+JOpRqu
Gaa9v4k0hoJGGL/2kfnvnV7tS9gBwVPPBgKdEFniY1/a13qoAG6Of0lfv6k5Puu1fyySCwAY+jYm
WyiXofSgkq2V6crHGoML5y7hCphU4/7nZfpmX2pfApFvp5badLyQqkB9uG4WzRCdMmv4JeP4rFf/
ti2/RKJICxlqDLa3QR4KmrYOA7WbHOjK87AQl6kOxqITZbSYsV+gjr930/G6FsmBUlfOW8S+M+EI
NnWGllnaNos8sx6FKl2g++7qzrmheNnaAvc/Cg5uSAz0BYTtJi5eQ3+huM0vJ+y7DfUl2IWq2hdI
mnmb2QvWPhZuBcZC/95L+BLe8g7jVWtSvI2NaHlQdDtHmq8JFk6/3JPfHbsv0cfu7JrxWkD8ZHAK
qmYCEMLQFlOOaJHSy0dH9OPnr/Jd6fXZHf/H5p3iKQrLkRduuvmTmUyXedLANguPSE4OC0dLH6Ko
MdbOpwcuxAWUwiMm882VOGnFwHKy2EH8LgxXFk4BbWvc/PzBvlkC9Uuq0wbIB4UVazyNjIZBi4ua
q41/qfAOxWT258d8s0vUL2EncFrLSjPH2xASnjVDu/Iw5Pn5V0t0+ctRUr9EnbEylQLjLpKduTk5
UXxRqc5j3Id/INj+8va+iQaq/Ps/Xl6iqNmAsgTeQm52PyQa41mEiZoR2N3P3+GztfO3L/El3miR
VpTRyCnSQwQfDWc34PlnaqK/hRariKgxM3YBNM2ju4pryPhupT7MSnXpqMzDp3ar1spHjjJJXCYF
njFTfebQj1Vq+1QG3SWC05CIydhQp6K6gVpMOwnXO5iiMHGjAVpAmkP/mPWD1TARs5MM95bkpYDk
niXYAmMkl0T6am6CTZ/GEQHKEn6rQraAH0BJ1sB8H29UUQMU96uf1+Wb+kX9EiaHyaz97v8zdmbN
cTPHmv4rE76HByjsEeNz0Xs3m819vUFQFIUdKCyF7dfPA9nH87mPSE7Y4TBFqRegkJWVme/zxiYR
gLhlVsNdgXge5JG8Erl7M7I1a53BrHvw+vX7fXajz4JZMCShIuf3t7Ohii6sK0bWn1pXC78JOJ+t
1bOIhhJPGnA4wfEzVy3RjFa2/yGN9iGs2m+etM/KDfpZUHOBPIhQRC4uu+1eFu7VLO0V6OlKbEFm
WfesPqcHQc0nu5/TuxGtqmY13+TYf76Ejn+WcOlhMyAJMVyUhqhkYCQmpbmfMuObyuNnL38Wr9QQ
1niljO428bL3FsbIzIGbIftfL4BPrp7jnwWq1vfBzkqB3j8SJ5hxPuawPDGzoGU24RqYIEFXOsN7
eOQSAzSczC78CIcI2t7ffIZ5tf3PYOD4ZxEtrj1XwtBB8JZA2Smo4jNhrr/MHL1mgFzQ407TRBIc
RGeghPeuRJfPQ0Ji//UH+HOi5fjztf9LuMuYChu0ikbtbGXVOIiIheXvCmYBHWEPbMAWPk7u8F1K
+ueHHMfc/3w75pXquk0GZ9tw6JgRsJSPZ+8Ld9pHaKzq28GQz19/sz9vQ7iJ/+dbpUpElsKJhbGy
Z8AqtMat1dev/EnR3vHPQoeQBRO4kl0tStIdY2aHmXGKiVGBWpEBX4OYkmbF1cD0Q0bHNx7xpKql
+zQDQHMubQYfX7iNu+eAbSwKpbjpGMAD3RLfrO3PHp2z4KPcSFiNFdtbDOlRQui/EuxVQn/6Jqf9
7NqexR2c15tMKw0beiK3rRqCO81Hm//15f3sufTOwgqzZmznSMu2NaDnMTIO85dgtnPHNBoYVGyF
ImYzk8Hc+8xWjz2uA/SQVxbYhm8eyz9nSo53FnmmSJQ66Bh766g6Q7NgrSS3TuLVNiEgT8zhm2PO
J7fJO4tARWpreSuFvY07zG7LQrEYELM3bvvNF/nkRnln4UUwR5VQtwWm5mNpS5IwG2h+fZs+++xn
kaOohdUa0KG20JguZys7M8ERLknz4Zt18NlNmL/TX0JTXCZMyzaau51U+APZG9wI7DRwVwy5+9Gg
XX/9PX4fWf8Qgr2zQCEnbUpStPJby3DSnV0zNkEP6WTlgJAZOqXDxgCkiVVaEOCEE9lgH/Shee3C
Hu4gVfaZQWRU46U/ASr/+jN9dtvOAozXy8QL7ZaPpKdPvqRdnXfTN2vus9c+Cw3A9roAc3Fvq+Pz
Boj5TaK0/vpjz6vqT1fyLCz4LVO8cRng3kDGWLU1Uw6ivO9M/zbys7uv3+OTZeeeBYdMy0PlF3Qj
C6RpeQbEcT4/m6XzTU71yeVxzx793E3dUXfIaTzqJcLDBYa5qW9uq5jv3x8ukHv2vEsM1EMYysj6
GeZitnC2LQSgMiJkhr6UOg7wXrtjVY2/MAUamMhGliAhEIwcBTLPfkrdat9n6CFd/SIa/JM/Gbed
4xy82VdQw2v+mzv52VU4ixs2Ute+zXi4Ww5YHYBy3a+fvr6BnywS9yxu1IXrTXnCS3Mef5hZX+N8
DdChWghavn6LT9r6jjt/rb+EjihMC8j2vMeU6sjty11OHXsdJfGvqa6GZV+0L4NRd0vkryBR8AAF
sGgy4igg90Lv6FYMhFSrrz/MZwv2LLwEHSoMuiM8yxyHiRWrLHJPNrjFr1/emB+uP62pea395bsO
nmxBtA+8fsFs5Hw+w4ScrXJYGBVkdtfWrydYsYXepcvUGr9J/T+7i2dRpGIMu5+6xtuGlbkOPRMt
NwNzvbUtsuLn19/M+mwRnoWTWNdEWYnR39rgC+jcbZHpM2aUtLTrADXbsxcVvhdWjPZBNsW6mOqD
qaFgmR20TD+7Dnyw9qp+xlr2DdYzo1IaHmXpezW7IGooLmB6Mfc0ehgEF9EhUbhVptV1bopfUWPc
si/0EMO8lyEDgQ8Bg1GjYSOUeEZOfyo6FCmcflGtf7hSr5ABYnltyJs+geza5duvr8InCbpzFu/c
zJRILsCnJAO9SgAIiAmLo1cxwF2leBUVLyaji1+/12dboXMW/BylPHw0gNJwgZHj2fW1Us1JoH5W
U7OiO3bl60BqpqGhkU+/CRRGt8RP4YnyQDFLnIsi2zlx+V368skqc87ipZk4UW64frhD7r5x+vjF
4GL72bACPPT29Xf+7C3mP//L41MqzVehESHe8X0cv7T4Em+ITVjO5Klk/fV7fLKQnbOQN+a5LZmM
DXf4Gjf491TXUra7r1/7s/Uxv+dfPn8FvpgNC5NnbBDqhWB+0KBUYiRY0KWo5B2zQ0Ej0m92sM+u
1lkwG+xpZH49CXdBbayrQOPGAJBjTPMiNvH1/vorffYmZxHN9z1ezG1AeBkYWObdY+bPvAwwTmlp
fbNFzCvoD1HTOYtfBbOJbZ+lXDaDCVnfhKEYuOFSB928GANkXEhov/42v9tPf3qrszCG++bA7DtN
JOGG97KLNiFMnTAGO6j1YhfAlu0g+9MXukUDcqJHhiVRApVKM8ZVF0tUZFgqo9OISjAkHErgVBr2
/psP9/sL/+HT2WfxpYHsXFZ5Gu2CYLiSY/+oSwJuibg7N9ejmzzOtgO4fxfoSnlAaJfdzOCZpKy2
sgrfhauWthnuRzEeStjlmPKtxqE/ZUjQtBz6jaVRjawm8RDIYD+47rNuY2lazX5U828E2bQYwmPv
8CeYXD/VBB0mnh+AVfzQR/VhZGqXDva11FMo71r+PFhwBHvBUbmrwstwEBlqT4S9AcPnRP5SrQDp
QpWkNrWw+/h+9L0nw0TyNgKtmgXsyahdN3T5F0Lv7iJg7o1WgrQaxQ10Clwn0Xc1JS4wWvxYufaH
JUbGXvFQ8oxfRmRDvzWuPKFOKraPYZJdhaa8LEfz0APnxY+LLQM6QgXoV33YwjpoXfLTLsrdDJ6L
MndfutZL7aXPBlOFSrNfsqQEfRoa16M+3Pm4WHj9dPDK4In9aScJtEu77C4cW1tj22cxvI80Hvvq
eebGyqJ3f5S7OWCZ+Fbg59AuOqO8KFCsNyD2oD4NyHKrfDOgpEri6bEbIZdxy9TcVUKiRqJuot7s
9nofAO+CaxWML4mOpHPWC6EkeO2wbUJfEOLLWqbbJMTHQ/mHkMkpiQLdluTeGSrrOrtVXnBpxcGW
xqm1tu1qpxlMFYOnpOHbbIOgu0Rg2y48ZGKOK37MvH+mL6D8ZWiVjMLDg03TLmbPAB+tlPJxCxVW
iVuCni00m65sYB8t4B9fr3wEB38OAfZZCEjiTheBh4AWvdqVCJubyEY3MC/gEjeLqY/eRSw3MjIe
OHz6dvWUd3gcywpTAvxvTBQhEE8669Jz0dEZY4srdDQ9CWUy8DXu81LbmZZ9kYfWmzGMx3JOWWZr
FMBx6NnbbVnjc+qOxfOAnKVsAkgIpC5ZPKFLBLmZIhlvoTEMLDNVBXhi2NnvbsHUGVeT5SJZ9sBn
uiuDSe8yC6/Cpn6MYlw6HAX2JY93QerFCywojwkv11QUamZLIjh8Vyb5VGMAOSothL0dpKwpU+XB
1ZnVxhdo23LqKIGMV3NPmoYEuus1DNXAVJclJiCsnJrKnULpThdybhw5Pe5b4D4/kLFeurjugLi1
4HnZpyiejqUdYIEOVm2p1Zq9tVLJwbn1blWo713RchVAq4D7ZCKqhYxIBSQm4E9BuMNs7BVB0saZ
5LHGjsKETlBk4ljCekjcvKdUYu6NWc1QNGtRBFdpH74pjFgSiCRFFAdLozaW2Gu8pSYYdaFf6XBa
0wlf+XEUK2ZQHud70879fjt2fjX1eNdzXQ1uYl2np7mNas9YIWDNFrM1UNkePENtkxpfKddoTwFc
3qWYxKaEfwIHCLAgX3peA3ncvCeZn2xM9MYNU8tDbeYbwSGDv7nL2nQdZuNN45Nn2ZNzj+UbT/9d
rFFvzVyUrYqm/Qpixl1bq4+5jC887zSF9nXM3VR4M1Uzra3QbhR8q2h2ZkEBUMFl6sdun0TmRneN
n7O9rIP6LlXFEUU2elo2FxcAaq5CChz6rY2DANq/JdIXqASRhPmXY7+R4jnAnIzdNw+qEzYYWkT3
QeQeIkMbF5Vj38NrfBYKOY4VQH6dEDSgcsLsw/vRzuagDOwBhqjaBycHIOwPj6KyLiNmiRaNBg8Y
JRpDqcGVjgFKrSGK5Dm4U0V8W1jeR26XF33b/oj6bOtXMRpVDSviuvIupDI+8h5FctO0L8zvw1bL
x6eCnTMjMXf8hHN0kZxmZHeqkN3Xdrcz7OrKTiyMYDrtxeo1emWDuKaAuXWb4b0LhrXmhd/ElE9y
Mfssfc7NvkVlyITLmJgcLrxo6xrmPo0GZ9H701MVYJSQW99s3Z+92VluXGV2mGOnylhtaG+HwaV0
0F5qgzMuogvwP8E3uesnyZh9lh+3Y94pOxoZXovjx9B1Dx2jzlmo3oPpu8nF3wKgP+UgZ/lx2Na+
UYQZo2AgKJexjE5x4twGsDTYvKrLfszvnDTEgqN31KJNakpiNUomRNpDll+KxLzEq+GHqqwbl3kK
hl4Ohe/sTIdrYSXUD22c8qJw5/ogDBiLPk16s4tr+8Ox21ODdh+Vyz7R9efUlHeNy4zU11vM/PH/
9LXOUnNviDrDMJjJDdPkTln9i2F4F+GgfXNy+ezlz3LxtvAKOsk9E25KexKW8aOGgW+x7L/+9J8c
WuyzLNxTTUNXNKLXXrq72C86oOyW+i4p/uzDnyXFeCIMuKj7s0NBcpoEuCf89ThnRr28bKI5NW5X
fRRccLYMzKsaLPjkxgfTvGVm/uvvNye4f7g758oLNYxGaeduBBg7XUw6jkNMYYBT+zWQ8HjkiXEX
XwKm2n39dp+MATnnMoqsLUwHf9ZoF2kdOOQfQXil9bjkiRNEOCeLFqDB+CHT0m1ZXs/XYhY7ByEK
5nibkAMhVFkoUt7eid6SzDxGAT3/GbxRo1el3FOicmdy349JsJu+/mf94X//h6iu+S2yey/lWDMQ
2J79+F+X8XuNcPxX+3/mf/bvv/af/+i/7suc/57/lf/4F7zwv9549da+/ccP66KN2/FGfdTj7Uej
sva/dX/z3/z//eX/+vj9Kvej/PjH397JGBDD3n6EcVn87V+/2v9Eu6KT8v1bVzi//r9+eXrL+Xdb
Nb4VPIv/fK1//4OPt6b9x9802/m7PRM/GMQwDBO0EM9H//H7V47xd+hKlufzH8ejXsLbFGXdRv/4
m/d3S7d8Q9c91/Zsy5pbh02p5l8ZfzeoxTFZgnTFQgXM5Od/f/Xrf67Xf96OP0sgTft3IfX/LWzb
MQwBa0MA0nAdR/f0s/DDCbdgLARuFUCv2wbifwlqeBc31g/ghQkOtJys8haJLvjRJYm4yXCFscob
Y9sXU4FrQ1dswvrEDEzBNCUpiebyMird0TF58sqtsg5Sj39VNVwrL8lzXqM5ao7Yh7PfpG/l7/Ce
r/C7SLa5idueUSJ45NEO8inEoQBBO9LpLILe7Q/6upfThRsNHEtACy0ita1Lxj96bylx+tkkpFJL
Bg396mdRhkyy2znMNLLXSVN3zLUfqqKHp+k08LG9/k2YFpw6WH1FpC5MYV3agQ40ykb2ESLCAWvE
BXAkhys4BQ+qhYYvqV659XjSmAWIqKVH9eU81z6O/Zp2/8oDB5x1kKcwn4YqYnYXucX5p3aqA24b
JSBbaOxFdUipmq9jpLv4/npXiYDbMNLf3wgTyhx+8osywQug6bNfrl2uAOLgoNB46ULHhyhuYEvZ
7ktVa95Sue3TNE7XdWxJsCLmq5e5r2QX114jrjIfwlRhYrTD0n93MhWtsR1OVwaFnkps8z4gXOga
4zlJ+Uqe1C/gRcSYTzjJ0nS6e1PWL5YTrggrayPuoG5RQd5NAaaA0sO2SRMfbgyBMNulevki46Dn
1GyUKyBOOI7qDnMJqEojaiVGQ1vblaep1jBdH4Q6cEfBBSowUQUoWiCcK2zPHlgp2GXp5Nle5r+U
o+R2BAzixVaOaeSYYAmKaUMltAvLlotoGH95sEzhjRs/c6RAVVzBFoBrs1A/0rh0VxUKikVcdB3E
rzzaVB4IlThZmaq+TAx9qwsmr5E4PxqFA9YxaDH7gWVuAFR1ZZxwQsuOGjL77TRPzAtKym7JjKVb
ZFstDpKLTt7j0ofSNqgo2HNSolFhkXYmJvrsHF/MpjcPwUxGLJPM2JYhwm0ZW8N96iHyuY+7htOT
KHtGN/dw13EKlcwujeEApCJ5sQsfBKk1QJ7QwCloEzY6KmyXeV+nqz4mB0p7eop+COMRf6LlCJi/
paG/JHusMNbJrV3hZ6ww9ValTwjL9Y0KcISexupQqZ9thhdHjy0X/i8Yw4+McE0uZM1osopV1Try
WvPtleyTcSlcA0PgxL6LIh+7M71PV7alyCiWGKNoSB5bsRgtcV9m3oixp3tIGpbjkIBubrA4UGMU
78DutkjgDHe5acdGv4BiBY6hXqPYp2/qzJ5/puvSQQfGP0BAWWZJZeyLMcM3Icb7DJwVfg7G3sUm
uRC5AfFJiFUXZmqRyKKhvsAqDSNL24455LGGAzLT6j+NhrGcLq/clWl3j958shIhZ8ihRu7SBEWy
jmJot4E4GJsGCcxVNmVruw/sVTNRi4FCepWaDfBKzjZY+kSAEWX0bBsaS3SEiiN4YHQYsUtyn3JV
2vEqKPFBELq/LO2suEuAwQf5ZdK1rEY6xzNAiNIcqnBThclW6oLPOzlovGxoJF4GsT9Dqc2E3cJ1
4FOGdV6sjbI8ctuMNUaBMQ590xu3LQOZTjmF4ttS9da4o0R06OIYz7+polxCvKzs22wau2M+Wfe1
1PcDxJh9KwDAt7zTslfwPfxouA0zQMihle4T62TNk8RTgaGak+rNtmGVDZO2btsOm7+guDDiYbYt
cA+jp3uLyE8vKJAwb0189Jud5cXRgck1D8+a9ocfxNdxjrBTD0JkfLDOcXylBIft6zHX8/njtjZH
WB+MmXwfA+Hjuwlyta9xF7PwUo9qECp5kp8Ko/NXpEJFpmFdb2eYEoMFFA1PS9da+4CHfashm08x
IVGauOCMN2yU2R/p6Rxx9mOEei6LDi5ZPV69xSjhj9WA2NNLvcfMbhAmdu8uALnCysDWqa5bOUm+
7aRFwMUoEo2qhel12GCIqU0V0lXzztLm82znwUqCirAycqgTLQbrXhht7DvDn26npFYnrfW9DYhN
BiEBvtBgwvjKH611qTFu5Pk2YawhejjmBjTMImoTnDRG+1kn3GO7yYkUGceqK2aZhpv9KpmeZ3Xo
10VrMKEZdcOutOW0iYrqYXiynCyfIb5sQH1wpShh5lq07kLnoFc40XK9t47pvACiv0u7HH6F+olX
g78JHQhJZmc/eUaznPpSbI3SulQZWvaQnNPtsHwatKugj38USi9WaYODbS4lpufY8LlGkuwQxAP2
l7gC2Y2+pyH3xuaolrpzbROenwXntsweflnCOQVOSTbmv8Uem2QqZciOFKB7bZzHEcxqPg2UbGrr
pglhvtUXoTElZALdwTBduSZ2YN/5wIQNMKXRBnjUmg2ovzpZ6p2zq/L2Fkd1JloTiGb+gMh/VF24
D6LmWhuZcG3gLDGFCHXdtAFy5gzRtIxArQc1k9fwcpcV6A8nZlVqHQhzkFyQhfCpDPJm7QxbX8ur
HWiXYlVftOyyKy+HvlF3p6aymRgf+Ly6sZ2i4BAXCVDS3ljoltqn/gTrWQDMgH7fUagqhqvQmW5N
nQl/E/AtZjnLJJ9uE7fR53nZV9HXz0YjtszR3s+8fQxWj02nXwehjFi9ur1uG6gY4lLv6osO0kgV
IxW1/BsxUHLW8puhwGQgoW3N4PqyVd06c/Q7sCT3A15hg99t+65BZUx65bNFKys7Ivq5L23FoGvZ
7JNK3Rh5XSxUdq0LvHU0bdwnbb1jmgDzcMnKDZjAV3ZzX/UHy5TPfi9uXCnXdaaOE0CqFfPzS9vy
AKmbJ9uvH9zaeenj8kNzCAVl4D8HXb3KBl3ehdLi26NzLb3yXTMLQDUfVT9g5wXoM6momsq633Vs
KIkflMAlFNRJleO+RGk4dHsNYJbmrsvC3UFg+KjGAoG7YQISxIMFywJr5TtRtGqHjIy0A5VnAB0b
KglMHxPtKegPOp4hYU/6hrnDoRqaC3M6mm5xpXfjpYdFyxI3IIAtKbAcejSDd9CUt0RRv9TCal/3
1dGM6ENFOtbo1Txq3dlr1YzlAk3znCeuZRD4i7434SvMdCK9UldllfyMh57JbeVC52Gtw+Nfw4j0
TnGKx5wZR9HWz1ZOIS6VhWffbHypHVKzfQD1m6y84HHvRDQWLHNE7pGSw4/TZZ/oH2WTPoR9c1EF
GCw5IwGyeDeGwNwmBUKt2OvoLinSUSeTeK+pVTEFe+th6LRLIcZdEcKHn1wrQHd60QVsdSJt9m1B
buNbESpOs9y2Wd4tZUaXPMg+dFBni7TI8XgYm9vIjE998zoasmbK+F1EPT5w+p4O2nNmX7qBAXta
pNd+FCBGC24rEXSAcJIVwAaPLRmrFQGSg+kqKcEIP0IWuE+Z1VjF/XTZae4Pz/NWQwMjasq1YtEo
F/OkG0Bot13kb2J/evZDp70daudiYj0Tm1ty6mCPwGbjNsnHmBI94vu88BQ4yHDkWcp3/CX8whod
0/pRw+KlB9+c1KvOL2egREHhJ2+WnWQ4NFaIvdIugcipcNDu5HIkp15qFSi3AZ8gIC0G9syF/tz1
OeYgXnJjUdyfl1g6TlAyZ0Q2LKw+F1zkMluFOF2QyY0HTcTXOC28A0rYSjoohYjmnQmoWUl9HhcS
y4EqL661Ljs0oXhgLWZBbYEu63/AUYWkYh1rBuHKCKubqGtP7tCaC/agj9pTp1DMxfxh15U2ZPaw
xCPutuj0W4Dpr57GtmyW5ko4M3/OVKeUUaylHZXPWrwJMpxx0x4jODiSB4N4b7s/jREym85JA4ze
iH8qPQlRHLJyemhTuUZAki3KqiEw2u1jMWo08zL3R5Tgh5EO/uOEnK/EzJWWBBZ38IWpU2N0SDV5
61jpXWjmb2Y9bXMZuRz74ldZ4ZWCVn2hiQnYbeF3i6rGN5meSI6vnh2g27cTSLm5xvIWabcen/vJ
2pD4kewUXOl0CF40K3xIxh47Q+9CmyYcZ/vRWSPuw1m2c+S7zDIcK9NMLHWSYYbUXi2WBn0uiLG+
OS06fKPQRXD2oLyEj1LEgHdt+u9G92Zm0+UwdzRsNSHGMnQihXiWXIqx1Z0f9imuXvHy+DmaEWit
OjmlUs3jPfo+0EOTdtxWlnq3gummFgMn5zXJ19HxR7iPrXPlKhjKstiH0rjN7fajBE639cxwS6HH
2Pqp/SuC7Uy6qoOk3PZNTx6tpfsizMXKL/16hY9hsZ5gY1GoNTgy4GBmVs56ClW6zqrp1i0NtsFQ
i56SJrhxhImoqHWKfZ5U5rLq4Z9pU4SgTmAuSLvIyTVzVcIXOdjVnT85+Zrhd7Jaue6TC9dOx3tc
Qg/TCInFwOGLES7An0GM6JgkU0sG2lq4a/ZR+Vhw4rsBncg5VRP+0gwMrEfkKk4TZ9NZ3ghrGdVR
EY+Y/Fb1Jsr8ni2CLbXPLbDFAf7VXPGjP9p3YUc/FxNjMtKSMVOO+ls9i0ccO4pNDpD1aQ863T+M
rkWWJcdyyRD9FHXprpA5RPxiJHGygPoE4WOUkqQZZjzieFEV69x2n6IGHF2aFNupD9q1K2mtlDWZ
i96DD1VVsdP8yDok/XhSpJsnty03ja6LnZit6NKeVgL2bNS0plVmTZiFjVsZjxH27XNDs/PoyIoo
2VZI/0I/Sm+DCAAiyMTnRstNzBs9QibPTluW7mtqitWYOj3uTjbAMPSbK6mKtywaMF2ZQafDdKww
oloOz21i6lRdHHMLeP4QNiazhDRPmP/ClhqXFs71qjVngyNz1ZO88ymYjvq9I9eOKpddVTyZsjQv
eiDY23ownsJUGNj8xOmtDE+pG9c7GHoz6NquuLS9c5EMOrufk/a7gDBUm9QbpFGoN0NqGDKrH4KW
/bEKLeP4+2aPjU8lRCl36bCXdqmgFSaItc7UA9RXeHgn2Uvds933tM8qvA1Kz4H0F2r4LLklRDQZ
ORd98MH2Q6wr3XXqU6kQubfVOkKI5dAEdWPjOFdu2tpJ9hjUsKHVCeUMQtpUwMOJezVsCbLFxhAl
/E/TOFYNXLzUVi3HOHkb2Q4DH3QEt2k54LXJzn5rjxuVjAGISuxWgxhqYhw2v5w0pvEGG8jJGfhN
/VE7hL65KwFh01biGxascHeQ1DNk0q1NZMYcACRW1B7uZlX+TPKYMtSBS5Kp74TB6U7oTkLbKqWz
HN2y3pa1Md7kWroeE5aw06aAgQ3pXZRtcfBSy9wDEMDfBdDHpmg0NZ8lg1NcVwaGaimGmfm60ZMP
TiRiLZJoL0nxwACHr3ZgQtU07GKXYRJcJXiMOU7tMzUK7zfGpUZr7WhlMsuVmW29TmPZ0irsphUI
voMWNHiqYL+1MK3EWxdxoEOUUyDotCvNwr0lphOY6U88vNdaWSeQjFqFPgyaTZhP0coY5n/v4wVt
8cTp4M+3Qc8eP8j1kNTwg4PW2w8cTdZF2PZPbYD1W8UjK0qCWmGOh7GdcMPBkdG0zOngcnpyVADy
O2cOJC8cwMhZcGk3090ErExOur2fGLmQoNaVLfFGHt3VCAtzHSc1OinHABA2cVrnsFD0usDVJdRg
4c6EMjtpGIBIcREm88bPD16Y1ujeKhKMkMq04nCq5T0w3JsK/cfSl9NKC7LqZgYGDsFs4hspqh2Z
SZXIEIRWI0Q1UOb2bI/30WcGB0osbdY1SPu6x5so0Ua0RlX10JbUGbWhZ5ciyeQrm1wSvT+25irD
tjaLh7keNW44G9mLqnGRiVLv0NJyYoyWY1zW9CuZEv+CLpMHfaqcZVJ2G9XL8prl3JXDuNZG270c
EITvUmOnY414VdgPbldmp3GAmY0jiLNKXhh6DDfA04A6q+YqtpIfCaOjD74D/nJwopvO0oIlqSn9
mKp5nhRW6pJtbemM7YtS9njvjYJb2TYjHWiuM0zIeB8Jh6pEHGDu7lcd6GPzkaGE2TWwgbXBAbBa
aFldrMN6Kjc+40hYu7nuOvSTt5wdFztH5i/NirfSrXUgzGqjtYJJt9B0N/nQ/woJe/f6Wg4FbXZd
XfZehFTAxtjCnoS66aY7u6FLqreDz3uKhHSmOkWeBpaJu4JZn6GZ2wxD00Uo4Zm1Hs5g4+De9onE
nTOExlVQYrm1ErKiUodv2ZEQLj1Lei/xEF6zeiH19znJ2hj89DSqmslTYqbdzzbPL1UtsmerLMp1
ag3WPmu8tR6M/snhqLnUZFP9SAuFYU/ZXM90ryFr3auuxncrdfN7Kxyg80Y49QCeX6eyxcydjXrJ
4Z0R5ra59CgKLWV1MWaefjT7UT8WTmKvMjMyt507Ck4xndpXcWI+/P4xUBFnbtwpln2oe4+1PWG+
kJf+ZWTn3uNQzGzQQG1qIdqNryVi63kcM3ASHa58SIZUDNP2Nc4KrAaqpyjPRoqdAXNJwAxu63D0
tmZu5/tM5vERHSqoZM5WIHi7J9fRe2Aclb1OK7jIZdHfBfsx1rufedZHyybztGu8XHqsjHD7NPQJ
YGWRIcOLKcmsYkOtRhazpZflM7NV6VLIpL0XWcHe6UXAWhvHuraz53505cvod95Ow9lr/ftHFUSr
vh3fKIsPu0iPiuuc6uF16BYt2zw1z5o8GgsjR9mLhpLmoZRsv3R4nlwz0fdh53LpveKhjjJa7HGk
Hys13FsdvqkM84sNRgXmOiIakAW7m4yOxdaiYHLVFP7ebHGrote413KnuuWYaq1V6OQnCvdP5IyY
5JR1io3dZLyOTEgZevDotjDFTN8LFkKzcN2rTf3IxvNMuPe2joxrGPZNfWngTbbQ+MM19sWw2KUW
Xsj5f7rJWSgz1g9dW9I+nEx1SIuOqbL2VuKfV+EoCnA+6a6xTBwolKD1NWztLXD66CHommg7pt60
r7MyvInGNFhMfZ2/D/JQesepwauMPO0YDkH/+/8M/+NP/v13Shoas7Phrz788IYmBT8h4xVzNOlp
rAyA0WCk13kKcjIE14jbGVmXWyfFNV1YkrfBsfZVJaITIE/0y7BVi+FyyOV0ZcQpxXiz6t5k2f1I
k9K+LV1qjaXjrzH+NW68mvAMRSp6i8ZgN8mp+UWivB/l6Lxq86MrinC4iU2v3xoVSubZ3NCXwjyK
vGCQJE7lTaTX86LxhscqUzO6zeEzGI63ARQ97p3Uo6iri/jZKhLK1h0aW7uNcKcPe3fnUrns1GDd
0KWsHkv5UNhx9DBjW4UvPCp2qbMgM5zeJsd5TmWl7sIech41UBwdOorASXbjNap6FZzYNt0gXtuO
/pFZtP0L6D9rwJV2nMqOMBREm98/qkjH0kRbMQjTngob/IsfgTB29Go4Uuox760sj1bSH67zStM3
xlCHd7gRY/JYcIpRZvKU6Wx8MP8HDi69c8d00EqlPrLv3JrNQfBlIJGfVmGUDGv8k+BLo8NZ08iJ
OHxjacGYKsQ9/LvyGHA5ReXK89qLwJkWeaMxmKNrz/okL6eGbez/Undmu60rWZp+IiYYQQaHW1GS
JVuy5Xm4ITxynocg+fT9MbOrgCxUAV2XfZNInIPj7S2REWv9YzjgSKA2gwqbagbcMCiA4+IKFjc1
jlyip3kcS0Rcob8dhAihSGz033jV0QXZV9xhKV2Uya+OmlvyE/acGPK6nyCFBuruoL0mAoSv6Nfc
jIlZo7qOrudELcEyEsiMt2qbCovgcVmheRopHlDNTI1hrvdzGU/npe+IGom988RyuqkWdRCSRZ4g
clZpVdzJKrav3DncD5j4933TWUHxM/QLnd8jmYR1R1sq+zgYJra+gXuhSoikBglwKc5mFj9LXV5C
r7kZgIxExGvU2wqnqG1vCyft7uI2yBjpcwvEiDX8XHXLsfHELaIbyZSKW72oCmIoFVUOdU1WcIcJ
Ki0Ga50HYL0K/9RTf0IzxiuhXFCEg1gwSZCCOgoUnsTMqrt8SuPNiJ++z5hYWiPWewNUNbetaCea
vL1CNQ6VY8isQhgNfblqE3U4PS4PsvN+gMDHrTdgQGDyvZeLv5mM+tWSvCj8A7Gb6LipdQy/ZdLy
krrOyR/NGjsTaIJQ6fWQgnXDVqUbRis2FfMXu/zj4NkOboKO0Njo2mGJ2pRkp3b4sksEYzhYmreO
st8g7+YX0fl0Qq0Z3j49yHt7H3vdrpri9l7HbEYgTCtSwlTE3QovkXxGfkQnUBbzc0R8HlbjAqVb
f2xof346UCZaHvzCLo4uWuOoQsIGRSx3dUr1ZlqfmrneyYpFxFr8bxMynS/uLc2X65VfCMaZT01E
dDVP8Qckcnijs+Jd9zhMutn7JeslnbJ6q5Kip9z0K3Ko451jmDAjbk4mmkv/WEdHNwLbcr1vwiV9
iLCeuIeRD5AVvZFNE8SpuuTWvUU/6A5WdTj0dCNwvE9RNR2oJ3jNC/0WJ1wVU0SMxLyNBAY8Gmiy
wI2B0JT/rdMBGE6i2G5LxqzRCIj1zPb5OrDx/1b+nF0Yrp0cyoWwCJhyUIGj6ozfGgMi+tYkX9vk
YM0TCjIcQpX0PHzgxiXuqkMxEP1YgwDRSADz9bdjmvbGyXlyXAW9Ni4DonLQWVpGaofA4MIj3zjV
9rZBXRt4s8rIV80eiRTcm9MicfhWcWCHJG6H4XdWmNyOKRuxS5R3w8GISnQMJhOlQNeZwdya6BpC
6hyy79aNvwud6K3Po94Rvo+4kyj3oWer8jibW47/oOrsU4dteYtulbOVBpYrQJMl6Dp2PRCvoWIM
BaiBVqwQbQqWKeXyW+d+/CAciBuTV6giQPA6c4ygj1064vraXuefetevyeM0de9UC7yEL9LftRF4
SeZRGuJkyIwrAMwi9g46JGM+5XdtxgvWCnu7JExDmFD3xN8iSMolIDUgiVnypziS+WIkwnkTxcxi
i+0FqSbYt0l69LcI+el2RwRJw0eQpA1y/gK5RV8Q+zkSGCsUeer6IV7t1I2DrDV1Ok7HbvoVTviI
R22X5qamcMR6t1QoDkAM1XYcnmh9fnNU/ZWOo7O3hR+girlzXKJwB8u+Hb243paMLYyXG+EB6mRq
YTHiPPSjgvx1Xz5ORnVwU+unDKn4meswsNw5vZodnl7LYtbhTmEc9T7keBulfLNtY4AtZMdI2T9e
S6a+L1Z4aBTHbqnZpuJ0z2JW38wkWmQwClnOLOLWX34OeePFP6TibUyx3MB3nYqxNYO+Db/nzr3Y
pVHd1JwBzoSY/TbvcmCmGj3/tHMScx8COQp6QADD+SJgVBCzf2jKyoSPI4MccQK1vfyjrcwuMBBL
u/a4sUvAQiMqGsz/fNdx72rYJvsmSVKg5tl4TeCjyEecnrysCKwivuo1zVrLgJu5osQwqEhljzI3
8CQOiZoSvtbGEpBH5T6uEWIbmfhwCILiHzyWvHh71hp/jw+H4shtIofpLhx0tK0qdTIqgI6qybtd
iQF3oI1tZxYNmmTlHCaPbgGH77NNM/C1NBBWZh8qHxLQavqXiA6INomrQOQzumJLc0dIelwKFae7
USU//cqoDyP9L+1sEDoDuVEksUcrjOaXlemIMMLlF1IuOf0Q9TCYOdBxVZU8ppzeQHpBM4Ypc9v0
GEbLm1jvvFA+SNt4jZW48L2/LICLAL2gVaM+96OEj8MdG5DyU2xKe3maomhCwMwZ56P0wZrAM2ZR
a5j5hNYpcv5l69mbjV99J0Q/BIw6iLJ5YCXajygJvUDYvbGlpGEKLKmvJ6u/JuX+Y6HMY5OYVbQl
JRs2WvOSZqj0zMrcxRKOklSMceq2bp6ZvMMM9zRyVSil//k/blPdWnH/Revwn5uJCNSvRDqgHlIK
yepZkCA3coBOBeJzmP4xzQ+qKI41xQ5blaWMP8N5DukIbZvFB4+eLnbWE7+z1oF0Tsw5SBbCrhns
vUgs5yDRJ8EAXfum/wWNdJMUw+PQTD9V25WUlIZrdWJ8NSw0FVg4RHalfWVPb9K7oyhiuZpQnaM4
SoidQHm1nbHLqMYqDz29MmacHMVEf1nh6C9BDlVPecEV6qIoyJrDFM4iiCrX3NZzTWBQc5WYVEpS
6vy+iAEY1cuewa2Qi/zSMWDxhFa/vite8LJQrAcHcTUvyYslDkPCD3Sn+cUdpzt7BgEZBB2G7sK9
4qGjSEN3y93Dc6PhGpy80RQ/nvLQW/tARqqvy0NRFJeZRrSYg4YP1zhoQILUXkGukVp7z77VDaXz
sXeS5fSIEMAMImFtu0Lfhe103RjQo3gffgCjSqB1pACi/Ry85SVJvW7bmjaYYGMNAWFn3WYCS9tE
ifCOsw0z72Hu6WVNeZ2+70xhHusiuqccllDlClHDj2LW29Ru+cV+f2HPAQHLcXro1tpkpg/H6m+L
GNqzFenzmBV3lIuO2KCYpfwe5dJIt0rullslNHCeB9vhlXdNV1CoDlBgNWQS+jgkcKNmxGCYmzEa
Hpwels729HAc+8/O9EFtqxw7VZnQK4K9bYpXnqQa1C5FsR+mwxKQhoL+gRxqq+q3iJQx3EzzJRnb
66qkCzKk7DOs9YsVhhTEMau1fPAif3ZE91xZkk/P17Tm5ShKlkCUzCi273wTOkX6/ex8UYhXFUi0
nazio7WyZzPJv0bjcQ4RMWVdeXRmOKqeV2yt1gO3A6ZIUC8bfZdRm1v+WWSCTlz5V0VETUWR1R8G
7/BpVukB0/F+SRvjhe6icGNGtMPBPqldrcKHwnH6rVyo2qViVcbVEjhiyhh38gef1RORldqMiDA3
tapCMJ0nlYOPG1rrW0GbxjFHxnjocVJeWsGJXJd98e5U2DWbRP8ph86dzim+F80HkIe9+WgLo9wz
B8QnZHPqxhnrfj+IvHlkjccx0lTqy4Wp+ed/bkv7Nm3s6X0uVlTDt+QlLRfjSqz93L43lLfFCNYI
Xju+xKaNNnYe/2ZsqUvzl1IWtomauHgRnsCGLK3olm3QOHacCIgzs/CiB2MJWELc93aZz+36CxdV
uyv8cPyyvNV4gR/h0Svdaa9FstzYli4plWSy0OXoPdJOh62CQ/E7ImTln/85mvr70rL8N2lzYzPG
5VTHFe1hYejGyBcf7Th6lpaDkc6rN1MynOvW++UVjvczFpM5WcvfyQkLFtO5Icn+no2Axk+znAOn
42oYDWQXTcdtAzmrCd/Yh+X4lUjvqRb5Hano/X0+6oRYAx5ohunjUppoRm3JUU+EuSbHVNWYXXLy
tZQ0aLOM0r8e0Izbg95TwprgAawOUxERA9TbdXblbdUcXchC2VWRdU1GHyU9hSHooRMDDAnNmqGx
70jLfFsS+cOjOw0JcpLwHINUUiFWctocQInjXTVQGcTbQe+7fZXbvbelYulbKaTkI59PVjIJ1sZ5
ltlnplv6lZr8L1svw6GAiCXKHzMcJClJ1AETw7iXbfzAfFEd4rL/Q3YGdyDHZ7SSPtT/+Ei2W4Lz
gbvVD5l1Rk6byWYO9j22adjWsIjSS81Snep7oRlwCqvjr181184s7miTs5KUxhsb0V1soYPql/Hd
4wXiWWDtiy3re6zcZw+CJ/fcl2Qw/R2VvSxsKBcQjuVPsSbfuR2GnWmW134W612XgfAzArw4Zo+s
plDZzh3fGaxedWqp8+iZNOGV8n5e7ABNz9YTDZqJddItaCzEBWU/4ejG5kplDRzoFbAlkosJ/6QP
3nvl5UgjE7MVpEIZwE0JWtGuMLa9sx8Wp6UrxyNcKe9ua8e7EZGYtkPUXKUrkg0rRxEouQQFcoNN
vtzH6ElOfl23u95h53a9t9qb5F2C77+QjbPp+mTaxYtl7VyDEIpmpO1ERP5rOel+fbQo+bKirezV
C1Zun67tv2WEoKw8/3XiyC5aVss2Hx+LKemPWRVey8GTW0KhauRz8uhZNpnYyykqSjRm+tQRm2oL
zzn4BsNLX0z364XT5e3wVbg8D7YiSIpPYhdkhmEf617s3LIlg5YtsJwTpEfJQnevZpiL7Go3tezR
3dHL5bJruvza6kW+LRBzwRQ1ehvjdAUw2gBLuqDsnLtVcVQIkAWJYmVXcxeAFXM8uIj9PES+C6vS
JKnNkVWIlHBthM+de5Ez5os5NWFHYy7G+i4qDS7cMa+27VQc8spkFRd75AUkQiVvvkulNtccpSQX
GjbZ76Y12wypqNFBp7Kh2GGL1DKbHjXsfECoErgHw0QdNnfoq9bclVGjp6SRXYzPIJzIPsvV/2N6
J9sefh1YWkqgs58MaSZldgQZzuzvFi6zIFHoqhEi3nmO/djNSoPIWycyMba9+i41nW4ObTFBTty3
b1/aLnuo1AaauUGgqpmM9LNYsjtrlic7wZdHtLMqx3PfFQw9Lr2VU5gFCF7pNgbHGGT5ITr7LLv8
yaqIamNlNYKa6pnI61TgKHsjDPo7lqG5iQDpdZ2UAdt2hk/fncJX+gMnaGadzQx5ckez01NsGr9x
F/763vwIFXto/NxgMU+eYp8uQqfwHAQd0mJeMvk99CmkQww1CwiS6ZinpDQiBJzhs6zkAb3uMc1u
vXmkmDvGZxnaioiGOzrenvkg8huAQSKOJv+1mpBXO4XwQE8iqv1cYrMLYzoYU3t2InmlgLQZVEzo
1XFvVtlPO6cf4GAvRN2zOlf4kCWiovbSahbcvBi+Oo8BpUjT+8Wla26cGmtDJfMNquGNaZ00nTFP
7ZL2OzV8+WKyN2Pu0K43O9MhmftHZ+LMy9v2D+33l+ECs45InBzu1HmZOGJ98R1idzqMpONSCh09
sxx8SYkCezZR/A0LTL2h0k8LujDwl1Bu8y6hh1cO3W7gOwroaLj2pMy3JOaesxkla2FPC1GcipAR
6meB2R4W1o8xBA2pXGVtlY8SQfPkAJWDBYGTQ+rXKP9cste1/YDgeNqVmu3HwXGAsJo4+cmtL7pH
hFq8zSkZIloanxJsm7d/Y2zljLzCsr3vqncvQkVgl05Aj3e6Sabyro0ElY/Yk9eHDYDW47cHkK/j
SwkxkDrRVz0MN4TqPXVoLFpHf+g+TIOpz/+cWrJIsnwYyfgI3MpdO0+BIjsIMnM5q7K+Q05bpjBi
E6WAPF0cDxkZdqtVEUec+KxtjqBG20sQiw+7755K/l6N8J+YQaAXHYakwsTXjGd+HIlJK/0ZiZFM
uoDYS3rMUm1uFQuUSz0pNAwgEICl3/7EE3KEpjF2OmcgieVwWGa+lzmndtV6aurpy5+YcOulyJiy
Tgqtx76MAE4cPAoDFhUkTmha8vrHsBvigyKsq4OPKIr9Du/onWXVz+7C7dGG+VWKlnzTWH9tWROI
scY5ZRlHd2FFdzXmb/hY3P1d+0hXrMPkOZyIBWJWxhHTR+ljiBb6qmvdN58y266HaSP272IptMrr
x/pZ9wRHOH7MR11LLojoNtLqhcQfupCyUtIJ6NxjjGAoKLtz6z/i/3L5izYYtEVGwVrBI5VlaKQs
tRXe8hNVfN9kz+2aTH76Bj/GQ5vIv6b+Msz+0qlGyQ9gjtH8UkfeiicnWzGUxEZ3JPA4P4lbPOeS
v0G36HFnwIQkHNu0gIOUpcs5NtpuOxYd0NEiz4nFpO8yYS2J9dIQqH0dN7/zyC6lp/KVnmQo7l6z
/PXjXR2Z6WbSzq1DGeeuroeJV5OFS8+Kt4FxbMwiPrOuZlk27WmjyrkLmkLh6eC0kCFAFHq0m64e
g8abuTtTUewyqU7mWN6N80IPusw+thGvnU9iQuku7W6Rfb7LjfgcT9Y+GQtQzTHFrmuDBazQJn+U
Cm8VwNqmHgFh3G64CVXxNDvnsOBKWcgN2aGwXG8U00U+1KrHJrOpn26sbe9mEhWMVQZEXN7pavr1
zfqo6vw5d8dHDeNqKvkL6A8piWS2t65KmxCGuq+fEbqgqc4fFZin78XdD36fPVkBHzjuG8RaHPhy
NK/rZpUiORRk0Fq9Hfvi2LQoA3rFOmmm4FllMTIyh31As9qxtsN5a4tKb6QN+6ycS7EY9zTlQCSI
bH2y1dYfJ/sh4y84Lg/mJj9YVgOOWc6nwau6rQyHi1uap0jVGut+fEzoaAp8+nYKMb8NFLEaOXIt
5Ei389yeOgdd8lizT3bIf13GtSDlKtuEM0LGqdd7DB7cm5EM9//6lYfiM27Lak+LgN5MCGCl6G1e
SGLw7KJ7HUL3MJbMGjlJWwkQJRGUuNGnjjpp60vV4IeCivlknAGhO0hh3t0hss8lkUvBMCTP7Yi0
9WlpjN/e6HiN/eQGKjze4XBrd0OdoFAZmjiYSMvHqm7uU5dzZGpisYMx0XN2o1VJildEbFrt3q5S
6FyB2jFDAYYa0PWhqnaLCUQIsFVtQtM7uGMTbn3kRAE4WsMlH9+iUqCsHgula9oGYmhNEb14cIaU
GVco/uQ8fe17c9sv4hr84yM2fdA49PNBSyOpG9fGtqtJ4VW6uu8w/NLPBf6cWeMPdPEMFVGhmuF9
LlX0Krvq5NXv5sp8ecbOtOyrkTBrRHEFddcp5VoT8xa6hFuKBY9wMOT68psXWYIZpX7v/OkUie5t
mkR6PRb1KazSQ+KRJA9v2WCz4RKJwfdU641bBHM4UFrAVW2zbubHXDXVLhTJRxhSlRX51NxTG8vp
303oScwlIAHimJMqn8nukbh5+ue9b64AFinPIBOiVxCZyQubDr3wPuW5mbeV5aD2S1cT7oG/vgUp
jY7sEvTWu8Oznbhnx3JfvAVxhpofQ15eAKOj05l3CUYua4keilVp2dHWuZ1tCuy7DpYgU9uY0i1I
B+Nz/RlNz7DWmOnVyCmtMv9shNlHk6A9NCz/N/PvdW6cM2D/G3vsx13vs63ZV7GuniZ3uQuxfGQT
MB+3/CSi28Ju/0jQboJ0qa8UTVlM8u2LNONbE37EdaRJvo0XA3iR20F49iVxoANK09w0kr6voc12
Wajht/OvjgyfDVE0IKNYKmaI0KAfNSI0M5WbjmbZYoA8LwzOQjLvqOF1WaUI/pQq+llfT3/q95VB
TMjiyHukU1ypbX8/+0BDBAdTyom0yRjHT+Uy7ZVztTazVzd+ZDxMSTwgSwoJvZijZ9Uw1AuPX6Yd
sC0qlUQ3EEvB+q0XyoGJcE9VgxuqM0wzGLzp3EjzmbaFkhJLfrlhnK5J2lk1lzlmqRb1gH+d5rzS
S4tlr4VDS6BbONt4hbXvXKcRavq2+JFFXFLuJU/ZmjiFp3lrNna8LVPnbIwTvqmcq3Xy1BZ67qe0
cmrIM7bPwts2YjUnTcZTUWlyat8pkNvIq2nIv50uvEt08dQ4IwJaJgBypjd5E4LiW2kAHQoZtCCU
MwwHp2HF1RM7xQ9hd1tnIewhLqqjUSt6iTw7GCPwZzFP7S6PZz9AciFCPkoM4PE2jFFFTotlBB3a
lUCNEiseP00o4lTSMnlU1rxzu/FgowaBKsySrcolfbawNWlt8FJiwzaMlEF+0xUOu4WBdSE2qITW
ybeGfkTQGUd7NyShOy/ouwWUg5GObh1v8K+6RT0aY/9LVAXq/RZRvLUU1jXpKb5e4B8tzvSyA62c
vXLFM4bsOnbMwyiJfLTborrKirNSxl8yz2BieCFEDyschrm+AZUBW0aDGdqgh31RVYyvTnU0FYOw
71iBvUTEqmAgxzJBvjzgVpQBNmvT26+TqWOr77C22Obnea9wZw2LNq8RrUTDsst7SWTSPOxFB+VP
rhMXjBMkQ2ZtiRKCEefPrnpfPMAFXeeRd0H2vIChk+7jlstvFYpdazlPPqLKm1XjIAplB0ax1MeK
Dik5/ZS8DDsfPnALH7EzbedtMKC9tPcEL9OCnuXb2mrZibOuotjgZDkenMwS/dUx10NosswiK+TZ
F+4RKPu9y85TK6tbXmIKMn+tReSHZThnflpTEU4ucwdfwJ/nEvu77pCTRh3p/xout4UqbyNiaYBa
ZzvwEng30TKNp8aT7PjcnQ5NWRnE7YewfHGMsuVdYPQc/GLHZ3HqAP7Idomf01hZwZIBFqNV2pPr
V9Mh7J5JUTwPjrwjlCgJnIqPafCpQV49JQieMPZ47U2cUtqautVP6aWgDJjZUl0/r5dAbwCUyqq4
JD6/oavBHxtMI/TpNe0O2sHoxbM063NolFtD9AKmiWXao+MJAiA7RO4id6EffsVLNyBhLP+Vsv+/
ig/474MB/i1J4P8tYeDqt1ot+t3/DxkDHokX/3PGwOWz/YyGz/nfUgbW/+Q/Ugbsf0gcCLbPHkru
nWmT8vIfKQPyH47tmsjQkEK6aF8Jhvm/KQOG8P8BgI8+3HWl8iziBv4zZsCQ7j8c03PRjynpM8O6
1v8mZ8B23X8P0ODtB+Jdf5atHFOQzP1fEmJaDQ8fJ120o4uGIK+6NzbNpHZSWfkmrkyxMWi3JxCK
DB89A+mNN37XXrTp3qYtqJ6K7ZvKIOJOY300vVthQ/a0wzk2zRsv9iEU8vx1VvXrVDE9u07/MYiI
hKPkaFb6A/vqil44rA2CDDajeqFTlwTQngCcUo4ikPzreHViFVtby4fIs7+sZHi0LRJ6UoA2O6x/
o0a+pF54pw37d16wuXbvKGJeHTs/w0+/YeDbwTtfIkt84DT4lX7GFtfbj8OY7CkOpy+quwN8sAFX
TMLycnQiIcDiZqpUvm2rO6omP5wRiLntqJEtEVmEho8cx3Z2vuF9eDErIHRc0Hv4WYvGn/ikmq1B
RTa6HjL0JrfbA12gSfHDAUmyos6vzoNedkBmamKnTb19FF7CDgV6hJLZspAGYtfBlz1sTDxNGyiW
d99wz+mcvQ14Dnu7SPezpVfvlYtbIkJZCWjfjsS8oE/ZDc2V7dpqI1X9Yxm/2KYvWAkQnjjvw+zh
/qRvcONF5c6wkEs79VsWtZ+AD8c2bnY6Nl+jIrqRNWlW5C7pYKiMH4NNp5Owm9gBN7MfveHEDKYq
PSM+/5tq+WkN5nvaYtsak5vZc54j1z87WXzNvv2owN4bMgDcwnnJDILmWv+dTuP3xrixIIoYt/t9
t8TXCCZHxBjjo2SdgAh2npfcffcqJnbsg3hm5p8eMBljdVvAFI2vNLcbDITTyfQYg1NNL1jSLB2j
jncXj6xVGC3fTOxhXrq8I5porwxQKOXVbOw8xxuGsn3tFOy+ygjkCJmgGr4yLyv3OQM0QpwoYGGE
uvKyw2KYDMujcV+SOzuT0pfzWCat7/AWFHHQECEAID7cT3ZzK00Mpjgb84oFq7ab98o3L+b1gBwg
9OfXJYpv2kp/c++l+I6iXRXyDQvcDEOj9/nEK5f60S+hcRjcPqc1PNaN2u85dc1N6rHqUzrLsoEe
Bj5msa0HXqKDmOJnFHYv7qIPjR4x+2X3CktbmM3HJQtf7LJ+ThJ+go+RA/gbgwzKOKRPvKWF+sk0
L5ULvQfDuIdFO7YTT8niJG+hq84zTRqe+TMJRokEM3CXnFYP0DaNxofeu/dtRLdtnfMAJlEwCush
N8e7tJh+mqhkWHb2jeX+xS0gfIVwIZ6f63RBN458lu1F3WTe/AAo+pcueB01xv4S/Z+XW0+LlbwK
9TKFy1YwM25aKOGli19UPnwI57celvu+hTpxWxeFqt/ATzgPvtJBDpy/0QJV1hrO4IFzLVK+GU74
0mr4uCzOflJhkFI6/uJrhTK2nWe9OCcm3NdqqR+UbJCHy+eF4i7pGTfCGg46FW+J0e6X/glB8Ldl
u79kwEE+qXHbduG1kTE1a0v/mcZjGbo/GcYAHCNEW2Z9/JRU+soeQLLamGgDVHHLRnssNLaTzRAI
G7NmgXdSZIvod4agzQ0Aiv5GxhjiNVqSefGSnd9OzHXhq3lFWEm/cSJ64SQ6xS63xo1PGRq+PXvX
rC6Xdo7cTVUmh0zZl2Fav++/zO0f5qV/LmMkC779ky/OIyAH4rpF/S68ymH3Cex+39E6nnEeks4Z
P+eGwssX3iwUbYJRYL80MO6aLlYyv99CqaNE8y9TAh2ixovtWk+z8s/1VJFoxJsyymfHmb/bEF+m
8C5Wadzhcgc3RWBmI3QaNXBK/5bHmG+G6WxP9UPvjM99hySiDYtnzAYQ3aRSVjWIJpUF+JyjOvxN
wvlTVO3nJBwoAdGeASuS1u3WbBI+mSV6rt9riAyfjkQcvJDXqUkqjZjQm6QSeNrWzjaT9aeYeVRK
EXEoi/5R5vbBuZ+K/i9b+u+0xmqaC3vCGH1blquJSrp3Trm8Rr26R1JmkdSt0Cvr4VaH4HhWcxO7
HPSiteJtRLebZblvVQZbp8wYFgwoVGChQ8PlBiry7gt7zc+qfeJrkQik9rfbtaf1G2tWR+sAxIN3
lib6GGmIzTI5G9Dg3uDtO3t4TfP6o2i5qo1EcfcyP07TczQ5JzklPzI/iix9hV0Tm2bWH+nQXuJk
13bWfV47w5Y0xVeU/K+ezPMN/jDANBMipCACQ37mSNHN3niO5vp1jLq7qmKjz7PP0HO4obAzbaZh
l4dJH0hjaLeJmbxxUBJFWTy6rvobvQqbhv8gUOJ2Bh3eaQakR+UU1THPdbvcEw5yZqU6WZJFcDa6
6wnlUuJofCGFlQRuyG65aleEo7/pcmQX1LinjBJrXBcy66PhTFpUsDonFKdpLknF1jXk9bb2Gn/r
R/ZzL145hC/tSHKJPScGx7A6UK3yDeJwNbgIg/oCFWccmXeq0dhNI38O3Kq6Vj2xkFlUEJo4kIEI
FNW7X8JmioApT1MGlMqpPXTL8wPOKo4StMkCCBdZrh1UQFAbMTD9oBzHkHHIVyIxNFi2jS5l+ev0
W+HqBokY5Z58lXabfHsj1pQ4pBvId38Mw72zkxRdFmrnwGrPs7XSms38sPpAgqU0PAwWpK42VAw5
y8fQc95EpPE2VYEi3OwIGhtx6wv8vmb63pj9RaY8IqaUSLzTBNFh+aGTegrqGuXURMmY3cB5AzY4
cgy6prqkmTpYwuWicy+siAS6te1Lt4437bdVvUdGdT/EjDcamqTOyY6ZSkxRXSyv14CqHE+jbNKj
tVJAnkLNN6nyQYaPbRG/F3V3dKsYk7i968PiSmp2TGP6TeLkpl+l5hSTkLoEwr3xQwfB+g9c8A8W
6QrRF77pCLsVVqKhD28jdnr+s29DuQ+5k79IWf4sES4DNzxGaBSS8bvT4gN13/vYJc+V/mQildQ0
8Ub32t96k/FhV4hrDOU/e3H0slKik6GfTKs5LM785qXWsz83F9NtHmXyNzXFZ+afRNw+gCq/uR2B
UAxPZzXF18uUg+cn6JdEdcRGcIro9d0QLbLTCb4UE4UI2S/RzvVL7vTSO0F+H8Ze30V+YCfjb4oj
qM2mmyZGuKbXbhxCd92ZsKsk471Q10PBZpuVLMQuxUCsgLDx8/sCtQFUaF1kfesQNtNn7a3hl3uv
lmeMy9ixJ2gAbJZ5UxAi4kr0Ujm1gVPxqHGP+y6nvVl89CTorLJNpJ5kReUwfJMYofoLAS4VfyFY
OxczQtQ4/URP8NRaTKnhqPeqGe91ljAMm+59XOYn3bqnoYBAUN6tvfR3+Yj0yVHnaQzvU4vE1Y4o
kKw8dKoSQZjG8KpWPwV29i1WjEOXuCbQfe8mLz/MrkDEZjYvgztgIMPUEDov4ehdik4+tTD2G2Xy
qumF1AVGuaqcHsI0+nAmknCsf9bApM+zUX6xeHxDhgMuG3tmh6I9hXF99nmnPQ/8Ke5tnGLq/7B0
HsuNI+0SfSJEFDywJQlakfJ2g5DU0wWPgim4p/8P+t4NY7pneloSwTJfZp48J0W94Sr+mDSanUHg
Ix+KV3MsSNFxJc9SzNPlaL9LABJtIv/Eo/8yuc7eEV+NiImDqbtyjnF45O17qcQp6eDOtPnwmfXD
U+wNhxD7QzgY5KH7h962/hRp/VQT1Q6II+8aPb+7Q/syJgEaso+ztujjjZMm7q6c9anXHhwpSQrZ
svdW4DB/iscp8tNQPThrQL94C6XcFSLcKdF/TARkmdsohU3NvXFGvh+ILzG8w1TBO7JlZHlyDAbM
NJE5ECrcaVsiq7khx8x2CfdzrHF/CTzGNeZwl5D2pu2p7QnozvENGj7Jn0MeSB6svJ2OsSTcP7MZ
WoODMRHu1ZE+Eyg5PUNLYqu44MEq+WTM0I1JqhcYHMwpyyLye47DzyN09sJU/4Up1nXHmf1oCvFa
+Gn9t83kCn8BeR04pBFBsCmSXeWyL2O0UarPbhJrRdX6vBRQSmD9cNTE6bRg1OKmtoGmgbyEKI/b
Bz+TdMTOb5q31HQ+EIQ4EEHJ3DiJ8erPxk/nBUwMU9IDWHm7ZCFD3au3kfX15JfVa04xMYEEss1j
3y6k9lSxn2A+aOBWlzbT4gDo0t3UiaalGD0wEpbalf1+GX19Zzv5tk1QlOkzWXXWFmKlx1Y7OvRH
2V5zckX7mrZWdrAM/HSzFRfYNWd2BYGO0/rNpSglB1HerQ6z8czdF4gXo+StB3EoSoAGtWjTzPJj
bPmSwIE1HYpVQQo53tPbnJzLwkmZyWGKScbG3C+6eFYcRoumfWSG8UTo5Y9hEtBQngVVsPxIpW9s
gOBweDUFb0xLmKn3HrLWvPWKdrmhczxWgfsuZJ3RbvpJMnlrcnDkrGJGuatgeOkjWWg+QTU0MKfn
vjvMT35o4kRI7HwXF0yFjUIcFLfSrethkKJ9req6b23Wf+KwKXZLm0xRQUjHrfjIdAp/0cRWE6aI
KG5fU/aUymHnOLgCYeg9GtViRmbiscQJ97GYuFIv8fCjFk7IjOJBV9UhbhntM8qOG4n/K/+0WrJS
pnxAUZu4/oOASp5pxHJ3KGgw0Yxpiw6Ts+MMtyLjKfLL/uoWOdJ+Zz7nq/idUEKYN59umH7lmXrH
8ftBQcmp1c5KPgY7CIFnn40jXgEEqC0TXwyqw99lrpZoKZoDfh0C8WW/sUpsDIys/9BfsBjFH9Ok
/TwzQASNLcY5ulnx3rdPWZlWO8KpP5XNiKIIqiezO7k+DwSjQksaZ/IczwEh5n2d2iBSro2sJSjG
gENbzf5TxXrYDsPEkMLcmZl8LvDTg/H+Viz/jVM8SPYGUeptHEQEtV8GS/3J2gbMDjC5iU2prsw3
AftjnwCBAcJHMnp66uWyal5egFNa/F0SQg0ylvGxEYm3a1ITKQVT4m5p2o0QzXBBEzCYVWvrlLFE
bwPl3Vpo1oeisL07ooF43fhpNJ55Bf7FVS51qohgnuCArMRhQvgDhH/z26XbMrpaIhrzHtWAITlB
qeGDVUYLj/yeUx9+TzvwIM0kr9iET0u/LBe3hn2XczOrFHixpW8qAv050f4YpWjO1jH63WhLzv7W
eFfW7smpMBA4PUOVVbKOe6JxVsCmMNyMrgNguK7OQSg+Rzn+zo7/0UJ53Mam25N+RcaTxWpJdUOf
k5z/LqR4yqbqOazVBU4HIxZh0VEAy7syKwSO0D6RoxXbtOoByZTLn6wLf73W38kMTZFQE/MAKHP4
SUjCBHIPuJNxd47zvXX+WK7/kBTXEHIpGhOct7IKe2SN7VxxFCUQ/k1bEgCXld/Vxc1nDMyGBM6C
PDEshwISLQdeCAuzroNNEXIpXb+vWSb/GSP2TDViEaMYITLG3wGq8J3vjCTULCKqbgbYuQxH+IX9
RbsTN2OOLu6aqfEIkTQNNfaewZEld/Bwd4NPdNZt9tLxKaKZ9UeQi2k/5M0PRj1k13kiij9kT33P
GEaYzlOlMCz3MPJXhz+cmN78xPSyEy4WH0lV/HFq18yTiCab4UgnSVAU4c3IxK3G+GQIzsf8cAJu
xsz3ymV4DQXVBiFenyF7JzXxzKbGmUkTtsQosS3IGG+H6S0u6ltRupxTHa3ffW1426Qms8s8FcOT
+NMbqJxtvp7SvYm/Nxk/q9y/g0T1Waa4LodwuKYj9QTAO3Bj35qi/u6zQp8FRTju+CvC6tWNrS86
rx4BIAJKtubo0AbNh1+rg++SunbstENA45zjJTUHNzv/9QGrEDO3XvO+3YcALrCFF88Am7KxtDeh
tn76ceovayYtNz/7RTmRXU7oTA6X1PXObg3eLuFcZBBGyq397DP8s4X3x+DyPOg/sVjt3DbzTmPi
YpSxmDFCZgs02hsrFlAtl1tzoyAZYGE+Qca5AHO4LQau8dzOvwNiB5iMv7R1GYTxUuStBYTOeqwq
E06CcbEs+1eCzIrDITL7YSvc7mhXzYX7Z4hNygwLxo9OhsQEhkat5BbuKRhX0vykgxZVJc9fcCbt
ObFgcO7Sh2X4iw8D11nTXZfC/jQznOrgBX2TOTFowYCPzX5mHd/OCijZtLDpSG1AHZgbB8WKy+ko
X0bpeFdAQ7BrfQoqEQ/Hu0JHST7w7MZhibQ3nc2ZrGri+CZXm6guOBgQY9sBRC5O2uRyZ5UjlsTR
mCLJGm/r/CQm89LZ+UMvws9lcCyeF1aFvC358Nblu2Ng8k54t42AddZv8Qg6JbsUS/WbypxzANH7
vATWc58ZD1o3a8aw9bfZi49nBqHLeGkyoliEnkhRQCbwGahtwDQ+2ajjG18DzmE+boJKfPFt/Bth
zjFk4MJBdI65CK5LR+MR4sr2bcxZfde2xr4XcvXcslck82/Js15PZX7vdsVr6nsep84p3E3Tb1rU
lzZ2f83Kpl+3amiZJpeyIADGHSCEE+tQzhvcRxYz7dPomf65m6+St3qfBX1ATY3gXWUrV1kDY67B
0euk7c42jfv6thwJTxcAdshbmQmHgqK7F9hujhWJoo0x/yY13jlrbBz21r/WhKwO2GPZtO7sn7p2
JgOBxsia/Nzr2OC65uxHMQfgpGjmthJ/voQ9zxItfbs0QqhpD/ii/syThH0h+HxoP9M3wWdPmYs+
em14yLsCqDnOscwwb7lcoG1+qinuLmUWHmgDiRzObVubcdIm0wZXJN6IJfGf4W9gfq5xkAYcwczx
Ntlxh9/YulAwwyQARDNYgsnHPTG1y72DAMzQFtOI1V2MMnmzjL8yIWPvDtixdQaywjI5tMtkJroo
wcHMRnYCkh/FBi5sd+DM1sZTc++M7lOpA/WnD9UlJyUVgBqBWRNGgZH8sXAOghCc2ZcFoDrXBMdb
Nww1RhiA26YO3zsNhtXtmVyuK7nCOr6IL2w2RAPTdE9L/IpruimCqXcLxR2HeXWR2eocBrw/U9md
iM+T8+0wT7qu/TrXpLe4EUCm+QxgPGzjUTiHxTM+krYQ5wzJ/9Dkh5z7A7OjB8ZwIc7R0DpP1TF2
pstoZ4+9ap/jEOLwqNxlFwTYT4y30F+c21j3+xjCLs4l8F3dELiH2lkzNDqO+AxE5F68+0x8z4n3
kiiHkBlu8Z1Hosyx9ZVgEpEAo8flbN17XhLftD6FPcTmYMGcIYJ6qz3KpG1mcspqz9W0wNy0yX7U
TsgOOtDGw11130kFBt5q4Ul10Ui9NsIxyOU4nRmF4FZohmzehY36rRRyIaenkF4M1owiuSza/3LS
RkHUMO9DbWRAY4Zi6yPFOHb3BCTPPCTIihuv7e5cyEJCLj3aGGt2l+JqYKYX70AFKa5LrNZqF9pY
VIM4fvG1+Zw4TEpdHV6SoXB3c8fBbAjVW48xy1yYveR+wkR4VIcsr55EAtW3Cb+6tuVR9mbO1IZJ
loLt05JH3BCwZuv2kb/ZrjFJdUXtwgabonLJCa44Ly7f4SFo0r9BcIJsNiFYdyMAN1aH+7avPx1F
gEAbR5owmbBp/8kM4dL14Tu+EuxSmDDmqEVTo6ePAhUWh/9cLHqs+9nBp0rwgLJ5WlL1aqY9S6fb
IkpU1bINOw51qvXtTUP13KTsvdfGn0vXXT2QSttQY/dQbfmBmxd6RjETYpruUxsOLF8cqt5NrKXh
qz/Hh/F3V4GpmhkTlFNC8HWKv4eh/1ThbSFYvmUOwhQL/wVCF12CBjxJMa7heP42Nn4Ez1afBFQP
jn/BVReCDEXDuVo3Sh81htDzpKY/VmdcgrKiDDlUH3P5TdjpY3bscOekpOp6kF06d9/C5gE1ONjV
4U9P3n4/GA+di48PAOcZ7MdrWijwOGW877yMME/Xv4pRg9IeX4ruiVFsypir86KmEa9GLf5zWuMx
GJrPpQzTbanb09ItX4HCFJqWrJ8CTdYbPPrnsd3NHlqmGXhN1M8wmQydq2MziLcg8VEvQ8pNdQIh
wUHJmVYar8lpTNvflu8QHkm6LwdSiLLGHtsZN1LGZTW38OBrtmNyMNyvYknDi8+PN2ds4I3ibWpY
eoM55KyxxqmSg+chRBf5MwOAq1jaR8eBz0ZC6z4cnB+Gq4+64Ci+NIC7s2m5LDbF3nI8embwFc5w
KXv/sZFAOlibzpZFh83iu79hlWz9zj/aEyPTkUBlRN3nGdP5XRZ6AXzVAZ+ytw0r/Oo9nPAgNO7O
2H8RUZITgi5pwqV6TD2DISo6q0LKbXr1TMzxpRj8t3Dhdtd433JmcRjCDgVp+STEyLpOCD9sGS9w
a9EMMCgos1CO7QMuqIgmw8voCzx6EyElB958pTTbcw3uBi4lY2Sr/iG+vUJPsz8jSGHP/ZPZ83vm
g20n3P1m4mT2GUNlOTdwdIXZbf74wLqtmbGdcofvehZv2YAJTtfJvdEtv1VO+aBRYdVzyW63/bcR
9i95Fvb73DSupTc/Axv54lK0lzK9dyRPixp+48b5MAz7yLGiH8xvD/M4odPmRUyImsEqK+Jm2Rhe
d6aoE0ML3VOEncE7DAbKWPg9cnOr/eJ+NscByLf3aTb+aWgslg+qUQ6tm1Ag2GUrbYVhoaQWNAj8
j8DDbRxnJ91Wy67PaXp1dUZIisg+idnjUgqQlAw4kdG/qPRhZ41sEDxzyoZAxup3pU5YUILcfPml
+nwQ6pFlXYbflvK/PRO3vlsFkeqQPYr0wZ7Ga2s6w8GpxV8/AfTJYoNrZyeG8jgZASY5ryCQZhrP
vhE+BnqZLrlMP1OX+1bsYMhqziLtjWgO4aVMWl9l70f4MQ7BGNy5XbwbhuWrHMafbCoPs2HdDeNy
ouEj2XUBM/CkdstdMY7fBqLUlP3Cn7pxjzSGS5nKlC/TRVbBE+ZI2a4XD/KQ5Zr8YNTPxZeCQlS4
Uy058elfPydqYTY4GWx4MF2IyqG1dReY1vsscQW7EuelaO8sK/4cSud9DjCA98V8by02A6BWH1tW
goNOeyKtRICQgzacdSce7UEhYWaZecjshr3Js9ez7ngclXWa2vAR8fBuKoA1xA42TE9f266/SZ6V
7dwzapBpcGHg8tPq8pzo/DVv8GDkBkyYpX2aQvXiWSi4ffcS1tVzEfbT0dPB1Q/U2W7ZGHvqDX0w
B+T4/V3Y5j/WYF9AGexFThDPNIkqhC3DMJO55PTSuAyyrU6+aAheG38uXwzNfDATrE+ufsCUfWJ0
+lzRTr1rZcn2h/bX2lhZRk6926qqth65xDH9MDrD3iRV9V+sq9/BUHuSWKz9PaHhIAWGmGTxJ4lu
3GCIu1Mex5gbceKWZrwXNvYAIy3h0qTdAT80Mz641Ju59f5zoSRtBp3Hu+IBCk8TpfUwHQaXuXXP
G+hM4CB8QDTzCKuA3G0KaHnY4wfDWbk2YdohZAum0hLzaiG7mIPL8Gm68SUuEtSc/E6gK7qUJdFi
yRLGdAQHEKtpm3j7wAi/VMhsQJDAKIqljIKJ60Em7wdP/tbVf3qZ9771X9kujMFXv7tLSIL88/Rg
MN/f7KeQKsK4zP/DPfPKJUgf1ESSoghPBEyYwyTTzRiCF8MWz70C5WT/s8txnjF9audCPq5aI4zW
5N+UVQD4ssIT32ixdzvaF/pEwg3I4l1n+YAtkpcGLHLARZApiGT4SFucKX4wgGxhMzU4Mdn9K0/+
pbg1alyj3uNA5PjVON+u1Nm2NDVoVNcpILsPzMDJcq/uTZym4xt3TVBcWc70hTI0mKM4QeuBXg7/
uUvFY+x77d6mCeScd8uwZfN8dTlyMGn+AO7g0pqRveJcYnaqxLNp+/dB334konovhiy/SzMig80E
m7a0VtChseyqwCYVSeJvCnjLXAuIkXWwY7Q3mzjBKiCxfZbqSMYvIqndHEkb3VdNdZ1iRDirK09w
NNigBY6ckn3bybWxmkde2KO7KOdPzUVBEeAI/FylNeJc917nHrO6MRKL+8WFkbfPG+jShlGz1alN
1KKnkJYLJCMRB4gahqt7MSYKXSJ4T5k9oiqraVcyMGtLmEZJb7YYvjuLkRb6kNd7G4TN+5hg3zFE
SSSfvkJuj+PIvIy7TI1VlNXbVsNZMQ+vF43zhiq7Y4lfdefNSbhNGHObHjUhniF3uYCKi0Q3BkV5
ggTzIJfuVfZ80rLSTG/LQiy5yWtmWqmKKgZWtGOAI8DjwcQkNgKyhJbx0cGzjpBsQz98sceAFN++
NphJIlk5hzjYBQ2PUW6vmoarL8ZKzs/CDy4FB2tQUc6fikdgpNT87WZKOCkZSM3dnOVRxhwAQFWK
jmC9xwZEdqpo/4jRuuGyv49rtok8dF+7IX4Vbfpp4fDWJb47ZxGYXIubCIZn1eTTCfbrR2hlx449
5lt7F2de8lPSXg2IftvCZfdY/kqWB8F9a+sUv07LAM5IR1w/07ibq+pPWBkJ3QQtlYX89Ys07tjl
GQ+nMyiJ/optNNv1jcOoFCU0N/6YWEfBb/2tS+dhrPSbz2dl58KT2fVm9kSrJTbtIY/AGfFWd8N0
EeMCmjBhQy+Ib4TSHw9N53502Bfant2/rLg/h+7T0rAb45Sv12MNAvX4AGkAhashrb30w4uL5bUH
q2inLXGHheNPms4/SV5A9YunxxHTSUfX1Waq6k9jCi5+sfIyMWSpPHyofIRg2+A8P/vwVM2U+oJO
H4PVSJfaBrFaPz6XdnAPdY6pwPw3G+LVMQMBokounY+rIqHFLAonWLNuApiJZiVGUwm6FXPtvnXp
m8m9R2KhKDKSoMuU+lzOuScnwJtDEshAu+wHtSgD9ipzsBFHPmZhvn9uf1AWxLFy1HBXoHWDvXym
aTm5WDKmxyigSbjX1r43KjNKhfdFDRxqvmOKixCAXsYcgnTMVcHwLRosXZprDTs+yi/pDS0jQblP
2T8PZc28EvLEKYeKGqUg5KagEdHiuT+WgcTKPOdRsn48Qd8FSGPo/VIn375/NevM3xYec9lwdZn0
rk8BsHNrAdNtejIazCLAMbmErrGrPcceR7tUOqRcRmdfTTgovUzh/jSxJRUGHZPFugYXE64DkCiq
Zh+U9oVz03TMAMsR9Xsd/Rs/Gc5hFLa1Dp+ewB+eg3j46LCfbq0U+EgGP3vHUgb1DDm1nZo3o4C4
aCzzvUf/VNPESEVonf0qZDBJh4x3DrUJccOfYWr2nJDy72EJq1NrAsVnBgK8ikz0PkgMc+9W3d+a
4ydNk48hYPXEzIYrYHjh8wsiwB1Vbchai7JDHFrOq+y8vyYeyF3ucm8LPf1GSdgWq/98bplZscXg
oKrxwKYJRyOLAE2Q0u2LYZP/q/HdFqQeJqonRGxsJeFENPXlYiaNZIwIM3KNw+sKk0md/cOm8Li2
ElmRBW27onopTeJyF3bcUufmWLE4MvID2TJ49rkoxHHmaLgRdXBm1Q33ugDW3jvJqfDoQpmIavAh
512a3K1WEPW1WOHVQ3hnFxTSud65qup5bxnzrW+UfOewHo2Ltp/joSqeK0CJsdH2W+kMCBHLR6YD
cEucCzrYSowVpXUTydS+0/4FFC5802soPEntO4ji10zGyVsXiwbCmT549gPnRZcr1pPUDi/+8jWk
YLPcJsmPnm8WH66KH8uiZNzUyDASDcxRoZ35Qs8XU+Eka08ch1F4LUCg2hnnu965tzHDBz2mCQKh
XzLWOPpdsDvVErZXysYJsLqLu8e0z6CF1YFsw5yerV5sPQS5M3NMhqw6KV7dujJuqZc8j47IX3Vf
yKcma6JmgpPo+tW8hx9ZvJZbp/pW0C1fGJksrwOogiYPXwzW/gcek1sevgltNy+WvYhXEgFI7dP8
xHPGt23dj0V7En0uonbOaWgyw+lYJD1Jj5IRPhMoDdRqsuvL0qRMvcpiIfE0q8u4SHWxS3oBheTp
SYTDF72oHKxc2BngEvlvfM9Xl3//pPEaHcrZf7AMo7vgTfM3se/DB8pUf/n3YtieqTb//lGSU4Gd
wf277XwchicoV8TbKea9/PuNfy/K8aAXzbA37K5GeE89S1+8Mf//lwKMPTUgkoxDbOhLvv5bUsje
Ke5x9yyZeW/UrnkPu52cTcDuo9KGSFXXWGQQ+bdYr8170pbinuPAk+8sw3lU3NFkwY+3yzNxD7pQ
3OMtd9vEuMn1v/z3O9L2HkQjlwNC8tnw8gXEVeHnRx+qEXqEA2HUuAMT7N6UlYJJhhAXeSbTm3zs
l/sxsOf7LvWLu2Kpjg7fMluoyPYo3vIWctP3qklf7TlmKTBynxUvdjCMZA/1UmU28CG+oMhS3nOq
wv4aNwqmrFr6q/RWCQ4zMD5hs34sgue6N7traMRMt5PO6CjQ5aVFXkMszn4wLd5ZwTScFt0iV6wv
5foHRtwMR+VNPD1zdRtGa+fAgWPZQdhpuim5xjX5E0MYYqWEi20WruQdSZ8OSDvkYYhse4uFfjO1
6JqqxqI89LTD87S5A+Y+XhgDcWE0QYNZNFBS9MLtCiIznnZZFcPVLofh6mGWjiaHJYTgIsAoi6N+
W/n6qtYXmIFASSaKC0qr+MmMcTqQL00xF2ysQnx6GfSg2s3vUcoeAocu6lKO+kVqwWRxie8g2xJe
GY0ET0RBwtszp33WpM6+bFz55ItePqVZuS/xc9/+/Yqxrn2d6H4WtKpng/egW897aPzMe4B3vCOd
04PeVLEfHvoZbcTm0BDlskGXF032hMZxQDN1d0IVhL3bwXnmyifufDP+LiwsLEPYUhnglBz8QlQV
l8H0LitG+bvilTNf/ISe2dM87dd3rrwmiHEsrzhqXIrZsMb4waZ0xx8muc6R+0wWmcZw1Mq8svWa
b7NNg1xvT/qhLL2KfBzA+0yvb1X/lnKUfkrNh/SBCXPAZoxqkdfjPVMGbkKrUTUYsNd1QVU/ShXA
36TF8IeD9CsOU9dtDaglWHi6jgFdnAB0G110qUVUH1aoDvlYHpdATO+hxOiNJRi/DOf6c+IbB88n
XqEQq34m+zMdRqbZMgz/7wWC+3FwZnkMbL7YYTZe5rx88yx+4fvyQztgxHhbd9yhuj2zug9HIfV6
1WDtpqrB3ZBm5q+YbR1NyfvSofrEwVOMi2Qr8PVzPi/AFtgc793yRuJXnmsy4meF6+A82Fc5lyQL
2IM2A42FhCUIhM8amcXiKp21HP2Pip1i1+RQspK4Sne1GmGm0N38aHgeGCkmT46Db8RubjlGAv54
cKwH7Ce+4/ME9hCB4i6iJGo6jcEvA7x+deHqx5xSR9hV6mh4EC/jmHtXafXq2IvyI27WdkEB0aDh
9psYBw72cqsT968amumcanoXlnAGDZOPjws8iylxjX0T9B+OOxFgdZ1nU833iOLfzB7lJTSwFJbD
EaGNmp2y9U8jVdibfP06im6m18ougTFygCKxTaF9T2+j4HPiSRb1ybBPbdasEnrf78FwZ7sxNGjO
oF3CRTDYJ3NtPZp6Mh/HmRzf6H43ITOVDqjU2mDu40OUIA/8dDODybu2ysFH5D+U1jgi9vc6mifL
A8cZc+po3fpgq59BWf2uRE+qs/yqDHcbC59uNP8fkDQcKCPlQCj95mTXsb66YmgfJ+h9x1Yx/Ric
TxSg6ZAYMdW8fR5HcylJXARkw9uhPpVBcyV2hGXTzo6ZpMCtQAkJaNhhJi9FUsCR4nsbRXzI7WS8
W+pqrwH6RTQbU+E+4CaTQXtXMkHe3FS6FLDbSPjR5xbshzZRD1m/r5IYRFS1mrmm/2IM4Fs/aHga
sXSMM8YE30TAd+TwWZhLeQAPEtlLne8bj8WUihFGOBTDKzXv517+LYGyVvyEsFuY5Qjq8poXsxF5
0ChOKEmZ1z6mwMOOSSafHBhkrrIPFAd+6OxzzmRIL0D3Z66xhxpAvWEaol8ycw1oGRyxqhlzZNfD
eMgc+ziL+D5poEWXk7nt4OdtSxUFC5tvUuchiB/IKGONdA5UDgPQJjvFEXQEgM/4pxCF0uWAhYyI
/NlX3KpDovDsZK/MuQgHeOrHs56AEf/oiVXKLa3LDNxkbNRTLvS3P9oXYA5/oenSo9BwAxJBe0BB
2bfl2hjKoQobj98SyMkuaSD/8tbeoe7luwXlMsM24FhQ82TclHtSBkzbmevgn/CP4ELlNDF1Iz08
oyK0XCksEUfuP+MHsSFO5dgEBu7iOBCOpcBaj5S+AzgOWDhJP/JGffWLYe3g0B7IRR0X27vAtImA
D5k7t50/IHcdRPbRl7Pcx7F+NdzViIxL3E0R9iz7NRicQ9lX93nT/JDI+qhXj3sHf2ljyoDe2JyD
fu79h+UEJ8rBjZfhUPgSXUoNyYm7+S32S9qewSTVpXE3+DDGG7P/6TFsMIoN5NamSCRmkarV8CeL
TWg9DE8UrtXDFE2SsAudGWApx1vpIRIP7fSUSnGO+7iGONb+uvX00BXVS9yk8wEz10DeQdfvpRvs
6GFiOY4cX/8MrR/h71qd5Wb/nlOiYMQ0v9RtgTcwCAiEM7pU3HvM2HKiwtUfdHnCLTUBOjVTguls
ugvkQKBD23zJqfGSelhdhHcgGIU9T6gOETHZdybAcIGcMBgBml2JNaKtdqk/oWnlENSaweK+WMNX
IbrVLTuvxFIFgS5+jNvnBj8uco18GGdamJv0oe5fwOREQrsvYsYsPwS3LhumTeBNb3NAKs1hE2a3
w5Hp+gyNfeLITq1rVm0aKCYZMNCxh60l54KDD6h1zbNU/dqwxZJ0ga2UKxgjC2mPTNuXONCksPrd
TLVqW2Z/6dHzrrK25x1ewVPedOUhdPOPzEmSyFmqr8DAqDAIe+MUuK9BMVfHwOUu3g468hZOxBSR
cXK3xQ8r9ZlNHKBbhsEN3m+Id+puzJbXLAMqkw7wBIgRQ/+wxtfZ+coVFKesrl/dYr5oaX0om8h4
G1dvTelFwBR+5bNfxsOhmTHll+3AhKEp9r4ObBru8DsXtlVgnzaAmbRAzJ8ts/DuUHNXtwWXUqQ9
FpESdwAY5VeWSWobm/4yW69hC4MJGH8FkGYkSc6zF61JcT0I1N8WuJ/hY97gKpsmACgRPJuXwGdm
Gxbiiwdp1egfTMt+6fP6oWRQRqkzV+alpcqWhT9rKCQjOtfINtz5Y3cc9VqyEQbZ1ZD1BebNG+Oa
R8dTq5lp4CJjcZ7j8onBbvgKTTKcocbahnawyZLHhPLKDXdLnJIE/Dp5aeA0XJUp5ZaDKFSejTNx
hSK51Wxqjd+J2Ne8hRPPZppeuGzGvflNcYPiKcbbDmMSZkjpOTtvtL5mf6K3ihYQZszD42iQe2MS
nF4MR31QqPwgrNmHqxScWqpeT2ZAPCknWM9FxH42CSsdar64un9PivjLt+fnhSpNhmBNxLu0dzpJ
PSV//clS1R1lHDb28Z5z+At+mXfw8xgN1cS5R55bWEi7ppw+bJ+nFcuYB0bDfCVFX+09nTI3SbgL
S1My5Wq93RLMYjUxqV3jWVfBnWzn9VTRlUQ5Fn85hWL+EmJ5YcRnk2ahrIE8JeoKIEmVR/hDnoTp
fqw6Ih/3A020MnB/vWF47EvyUk07nwzpHW0cRURZsPEqrFFLAsq1AmRzn6jpRJvYuTVIoyvkvKyg
scSxCb0hehTDhygSgsItluK5E0fqIF+GDHEnphcQkZrbXYUBRwbwynR5rYf62fER+IJWz8cuT74C
eMUWkYfNcx/k2Vkyjtod81zyWQO1SzWnd6GppyElN/E9tMyVHLJCRXisstj6mQwrSt1wPk41vpPe
pHEWnICu6uzWquIEaWxTz8D3/MZqtxBF+foj0wtwwzTEcw1jepfByqGo57Pf8D4kTtACbvukRY+V
o2Bpx9dt8yT+j70zWa4US7f0u+S4SIMNbGBwJ6fvJB31kk8wtfSwaTfw9PfD025lWpnVoOY1yLAI
ZbjCXQd286+1voUb2XQwDNrGG45sToBpw0Pv2Dc8T+QZ/abdd4kA89yzqZFYIVGJX11kKL1Zu5so
jN3FkJGNplxVIAPAPbPyG8GTnODycsO44P+mGF1gsPInpDD4i00CxzFyIuAvlVvtRiYArqLxNEoe
ZRbdQWP9KjQNyZzPkXJAXU7m0vc83Jst3pSS839XPGCVuVMJV0dq01UbA3CgGXrlFIlxcBNxI/Lh
LiznZ3IqwRbgG4PljLRgSMJzsEprpU1rh4Pf2NapgyjYzT0zjnbcWVzqUeZ9UIFleJenDbnOAdco
14+tGoz6NBocjkJq58OSZLmwFdmlAJ4gkxquSf6BUNJwM/ucRJuKQ0s2T0evg1aZFa0LZTk8QePJ
cOKhnVHm68hmqS+975rJInpKAwh9D4dppPfW0OV9JwEAA80ixqMl/rwuOhs2f/n7d6ab4dmM6ANj
az8NNTBdTehsO4/u7xTIcseUQlAMvyu8FmBiWV3U2DR32sXWYrvxIe0pmY1ArgDcptcWe6jIsp1v
Bd5rK3luE34bN62ZeK8UOU2t+xp4MV2/qjqG9LOj9kn3tWeUvvO1Q6XcXMrXDh8namlt31YS0IMV
Vh1mgHfai1BfSwr0sHcuN3D+UQ+D5NGLzX1ZG/zEHOqiPGX+Bpzp71zf855Br2I21nEWv1CBaJ6T
eHyTYUESJe5fXSNW54FCEZrOMCITF4xXVqfdbViTUu7zQsBe9A2ozu23bkP8N4upO088bpMM/y3n
4NZ/Lbn5KfSYx89iQMJpYJ1Fxq8dcyiyK3LZjEM3Aa8OTgrQ+4kNeNOGXbSbOVqgMH2aDtqdClFf
spkRFkivasF5RyKFSVfSPBBnSEcdgL91xncaKRRg2siu1+L4dEE0r7i0pVjK4TlN3cnBkrWJBFRw
zhmnCH/hypvpy8THRcVGTwlKudxxgH2fazP314NtUaJL88uWEexnNZVvfUBDW2S86dB/t8yhOhMN
uJ+4eG4W1R9nnDpOnRx3sOYpqMWJFXR3vJf088YTh0YkxZm6MyTIE7eMi0zh900CXVbmbF1ZQRFH
B5lKLeGhOcVmq60fB0TAXTeb245ZImtRSzXnmf1Bbio3vbMTKvdI0e2loiZJ19GZwgDwKSoaGHEH
3KT4IcAApu0rq6g9ISM15HT1ES55SU1xCwYS8AuYLnBk86nzgp/ewsE5TwgFiYp4aGb4d11vmHcR
oUBdQwpPcEdvmfE9VoW+NY1071rDNdWCK4vHbKU6BElO0xePXZknXDWFegdRzx5D+/UhG4tz23JR
kbTFHHhMj7mwp3Nac2R0sc11k/9dTaixYw9yGtHBmf0XA0ZWEtMMyuUMDqr16qIHYl7p9d71zDv0
hs3c622MRkXCnlFAlHtP9EB2u7T18Y1a3luZZYQXANDSoiTogpTz4t+EbQCqaJwS8L+x29O+btUb
IJzdwRwvyovfJ0VgijxiyohgP1MOkkOawVmY0LKqsvcspwrT1+2j0xXx1sv97hQkcPtk+w0pMu2m
T8OqnX0PxL7PLtxUr9Ct6LL2OGi3TrM2QqaKEDMYL8gOiiyhvZKLLxcDopAHDDgcpoN62RVa+yJy
cXW9+KASnny/IqI+GqD7ur7FxEtGd85OqnDhaQigbKm+03MR7aeifOwtMWzJiBCtr5jPF2JNKIqk
VBNfFdjbFWpBsK5Dh9Kh5oaY/udkzg+xdE6lJbtDMteXIuH04+culxNyCruwnc/QSI7MEQXp3mlY
u22KDg7IiSJGEDah/T2rcOcUcKpDwK8WnR9lnywFsXj+6f/ECU0tKpMnoAQpCMOugq8U5A/4fBeZ
xH5sRFLuIfWBCc5Ld2eP6evYIaFUvfHBZCBNicg46U3scYbCHbHpxqHelZQZQhQgBQMieYex9SIr
jIj1OF3GRfUMh+A3Mewz7YfHiczVQW7tCZQO7HlvSyfGtxGcqoI3X8rqDP5sXE2aRxLgw5BTFT6a
BgD/OXTPuqsf3NwCUDViAaZsAostDLPAA0itS3m2c5UwknlOFkGzLV3jRHK0XfNuuJE2z/SyrXof
W5CRIGEMdXsIpf9rD1RMq4kZAkN/xrAwC+sJTh0mLnuMjG2Cp32ORbYDyhCyZ5DFS2Kc6KqyTvDb
gJwRk897XHR++B63U7LT1ZEcIYc1h90A2xRmzvalMpn+yrJ/djk0kn9ASYvNJYbFG5367i/fnZ7r
zNoZo4Qp4jNXIaVF/4WM9sBGF/xGgkTF4qmX28noiq9KRQdZ6uHAGYnjlCtv3Z62jCnELFgzf3Ci
/FNkOGFy1MZexhPuArYc14Lq303rDhVrW1JCQOqJP4LlF/MqSYz+yE/2pcHphlXe/+hrGz1NCK4y
ZHIffA24RJcfQe58c+R7jnP11Bc0btDSM68WRq6rS49UnHGkTzLbgqt0t3EXbjFKERBgIXRzo7vE
lQUyiazXOqOwOZjxluj6g+4ZomPeIHFNu1hKl38sw+l9mgiS06S8OAeydWKG6aZZzZhXLuzru6pH
C8wTK9zIsXyQdw5oTiF2smZpIrRy4GBSAOzaxJjIb+kz+La4AaIAzx8UY6+d3aQ8yRqKQoELZWNq
kuiQNTPutai1DUj+lRsADNNc9+tkl9pMR0KPq3oE8WCqZbgpoFadZGrWl6Dm3NrSVEpdVrXGU8rA
lb0CoxABdIm7L8RHsI5NkolBaB5i30k2KuCVqyy6BFVyKJj1gskDyYhcjymIlVVhSmY4CYU4Mh77
AotQJchcVwZavxt3B49krxx8g2OXKzZu1JG6In7kVJnHeOhHu8YXrbXeSuMj3C+DpVGy/YUyPgYD
3CujSge0Wew8Vi0whPHs9BiQyeRke/+2XnTH0lOYZH0GVRXVpZZj4/tPrT9tHLd3oiz3OO0+Au05
O5yWx3Qu8d9BsNgmLTBtWOco51PxE5fm4+RxXCcD8xKlcbe23dFY2QXtVWiqLMywj26ybHYxF5EV
c4xjcaHthQBRjQRWk/Wava7cEen6CAQxLkBx8b4YjLvcVafOYaFtfDbvKR1twtYzyNUKJ6Bh8mpM
cvxTjclL6xD8wWHd2jSVBQPTuX4xGOWRuw0C+1H0APrd9EX1eIhCLyHMIJ1xH6U+l36qKkN0754L
T2mxQ6bt/GkFOGtsbzwKu3XgH6cZRvT8IbXdne8pPMkZ6d56qfTygD0KQS2plVYrHXhq4wmaYcus
+sk9Rx+M4ZNVUtxiYebNB6tK101h8gOJPyz8rz2bRxtpqlO1i0GF/q/1kMJOHBLaYjVSPAaBBzbD
10YQK6Em9oei8O4o8WFozo9c2Jtd30Q3HghmYtP+JWVovM1SXow6a25GimKQuStGNbJ/HlNAdWbh
RAfIpD/amqD/tXvCQ9XI8FhVbXCuEeuCZfnv6JEM0/obQW87cPLZWAy6EkCM+5FZiBMijKfYFQAq
cfuNYI0Ax+A3yOpghFDpsyb4Y17EQeX12xjTE+E7HQbaoOWK431Kp9Hr6qhHl6NR9mv7JoVUPKnY
3Uxo2BRsOZ201ouBS9dLCo5jiLDd00DIcW3o0OISAY+8pmF6M1OXMto8wi4Nf8vMmN+2WW9MNyJz
gjo1JDQXdCPTpBkosRcJzAQGC26K2MNpbDlIJ1iolOtOe6FjciU0tvUkRjvejcBnahkBX1pVVvDD
5EkzvObMfZg6r1iPbXCNdHhFz3RIpw8bYA0YwA1u3OjT7TEar5bJST+AT9qYRIpDzKpsgfm3l5QX
GtCS7QC7jGiB2DrOMtuLSGmyn5nSS89a4kFyKHAr1NLn56gTXUjBTtpcZP2QjnE2mjZIx01ESR7j
NfHiqgBEVj0yeoNls4kLptXL9uWMVrVOifjvh568bNIFGnamPBSWjWtveVnHoQR2TSbT64diO8zF
HaPQA0GwZ2tkjmbE7W0TyfniD+mmEuYDfQQUp1L14Yf63XuNm6HdYlQ7wWP44lVcTAoV0wjFS87I
Gv+7fmPxLdqMIHX41jGSp3qHOABmu1/hBadxbAHeJ/QTlfktsDREKg9bmq0QCSZz61kN6Ce3elaQ
Ok79KGIKcVGuRzwcc2s9uO2Xn4c5HGC2odxiZJoII9xF6V3gmQZWbuDr+Fn4vNGk74uMM5NvjZeq
XBy2Sy+Z7YgH6WQuPz2gJ5S3cKejPcIzB6CGG6m8tz4nexyHWFg4JkTDqYp8tkZu5nbMGd23QFc2
2Qdw45kkSsOBh5FdDm2RWQL6sQyn77Q2362sx2fhi18wztDdey9el7p86kXNiHl5dh0lYE/FS/mM
DmuODQbru2ivbVp1R5F0DNktccid6L1gET5HYXv13L7mzYgDbuTxtNbzwv2eo59QFtlOC9c/GdFz
OZBcGVL1i8PEfhOOR0SA4ldP4IgqSaParbnPWzRpqx6fkgzjIWMUcmxFtAYKM98ohzljCj2zkuGt
igSPmO77S1lKuizdgWP1eK0bxzzX7kze/dyJpL+3LZ3eeYQ4TRKKN1PXs70YPHKD0/QnNaabQJWr
epLtJfaZWpJRfrPnt3kY7Q/QwoBHbCrZREiaiPUejFCDBP8Q5CK6A+JPnQj7EFQX79SVzOk0dSwH
jgn8abblYNfvXiJ4o91k3sET46rl8se0CohJ/Fwg5YzDdOO5IxenoJk2mSRdZQPQdwBK4qXhs6kR
f8IcqypZB9v4bqhQvO2cdNgFtg2rxQGhncWK2ouwz66eiaKS5fYhRTK7VereNcv8xs7HnxxA944h
G/LBcNAjHwkTwVMSXONI6IOgYtQyR3X0kqshx2+GFsMjC3C+7UMr3ToTDwFM6QKD6hjcdvarbm3v
rB31zY0/2jiiPRqVBjWvKu86Sgt3ShtzrixFf1NWKPwF4sm2q+bilqWOYrcaq4Zy5ZmsSUs2Bvy+
HzyhnJofTa8eeav5OJLHuCLjB0quJqRILsEeGVY1JkWhBq3cVCLxsAWsdF1XcLHzkpMUaErKE98S
+Fks/WOX09Vq0xO+crtZ3/iqdiBZa3HuqksWx/al1tOqpKn+ZFP63tJHBWkF3TipOT37C7imT49D
MmEdaXbO1H2FGodyOsYfVJuTSKh3tmffg6Zj8N74T0P15II6CgFDrbqWXChg+20S9Xcgf99xvX8J
OfPLF/OOYy/52OXuPdqvWcQ5XPBoO/otSEzF5cv/stqCdkxcSzW9qrzN0GN9565Lp30hmQUEGlj7
1LP5skeeS/c2a5fO9oyVNeQrtIfQBGx0B6fVP31kn1p2dXLcdCZNFrnaSVNdMDFr8+O+pbFzXdb6
WlskgukYfEjq/sJx4fUXtxOFWgtonzXOqXEyO+ENxZZ03FYc+Z1rnAXPhQJKm9DtNggTtq93SKWE
gcUQm1ap77HzYEfB90lC1Bk+CoBAhE7C+E9X1vu/5M3/jyh9mtTPf/3jq6JSupkefqKkKv+TNyoc
iJ3/d0Tpc9P/n4TSv7/ifwil9j9R6QPh+2RgTI+ox/8mlLr+P53ANR3goNBBA2FBDv0fQqlt/tPk
XCD4JZ5rOdL5D0Kp7f5T2paLKgdcNAjAxPy/EEpZ+PleqqJuuCqP3//1DyipfHvXdi3bEo7LCMfm
///6eEgY1f7XP6z/xdMversgvT7z6ux4QbtbJ3506DO5+/dfVG/SIWE9/P0KbSEjN4XlS1H9ry/9
/Tr2gfauWb6M4/Dfv/bvl71c9dTI/uvLVUftDBz1//jS33/p76+R49wj/V7//S3//l0QBP2tjcF5
+Y39+9/uxDTcEjptmZAk8jzTevzsBEFxtqfiBTsKoKhMv4UWIndpePa2DygR4dz+BKoOe1SprXNF
pTsZpoBpO/1YrAeWfehN/5FLs9o1erwJEzN+ioLqGXRWcmTGdMMIKbg1XXlArC1PKfbYuDVbsEqd
uUusqLmTzM10kLS3lgEPRCf5KTLAoWapPA75ksZL4AsZVlzs2wrly7PEp+CCe2RodzBSBms6g3Pc
dsNRd9FFxjik65FrDUQwsnTNbO28tDkZPNNc97hmBm7660R+QEFOM1xgWsPI97kJlxxCz5j04cjX
zVHZPadhowV9lLNXV456hq1hEi/jmu4UsD2osouOMoUK3y3x+JHf2G52vbNtSJSF1H/hYLgBeROx
7RvHBnLcdgQe4tXL4XeRqQ3oHZjMw8WjST+0K85gmtO1gRpAcwLOpACHlnzrYvPq0nawoV9Hbnt7
PDLMQWouIT0i8svb5HfAuHtOfUsuuFN9xHO96ZU9YA5GCQQFwBkcMs7BaVAd3fSczvnRc8VzKoqL
skrBbyflqlKJowoXhpt5mqqQjx7bqtPQqTaD/2WzMNJrT2w6ZxS/4Rv7m6EaHbRe8qYFgEgob3dW
S+FgY44PQ+M+OWVPyawyh4NSIJsiruUM/KYny0znJ5Arp15AtI7Jp6xMPt0OG94uWPTLIZ6zQ1i0
9grGoaEsBCZ+aCQ+o/JFt+CWZhKz+NxUtUVHDR5b00jOEW3Mnsj2WAHza95zV7CVk24n0CeTjHDj
eRIlKfDcM524zW2L1k9ObjcITpVT7HBsZHz+RBET1+QoifidmE9t28vbTupwn+JgwlRPmS3gRRoa
a1/eU6edu0V63yuFEjRW1W6C0HQyNClM2cEIwUszMSQxhz37EtLCIGoUOZ+M9ZBdkxlLKmOYNW6x
PxQHxKew5/aRRjZpHoS/beP0zqoZGCFiiVWHMaMqkk+1v3Xtbt31L0XbP3Z28TTElJPZDZ8HTphH
enOKA1FLm1p0wlvB0Hxmsx5obHEJee4xnDzVxVIlnAB2mfkEgF96+6Dt9LOnSh47Bj5s9k66ocTa
fu+WCEWQcinzOg7wwjEphF86K9O8fdUd7bYk4jWXg6XGgxTey6gHdU6UJGKBVZZrV32N9VCfSpP+
mcogKdQ38iHhP3/bBDEzBW3tOxuJkZFKt1HStY86ry8zJvi9bRDoJTXzXBuAXriF4aEI/N+msJZ3
i0nzgLo83cSSyHpv5qR25XjyKksfhmXq399MIP4ex+y5xfN8a84yXvOCfmsrbp/HhLWBubtJE+bZ
D4Gqeq36moX+nHTmrlViTITwrXuP1oPbZG7arful4jn/oWsRF60xqUfCx8CSAtWcaEsrj3Ye/nKb
EisAi8NN2/P4Mj8HxzfuIA8CSa0byYgAjGFW/GKSj/dxA/jRVw0ZwoTPS+J48yBPn4c6osjV59Nr
rZvKF+51CqN7FbMYxQkWtXTC8DgywnUcOR2cDJCix9CK76WZwoXPJXL2u5sob0WNRkVKd+yOiMcU
PE6WuZvz9qkxbfKNZD1PZhTRPOpn+6GG7jZq6CsiTElINdhKSBl5/XwO5TTjWkW4nh1KPpVvbSNL
HiJhwibN5iOxriUZSsDLhz7jTMHSX7IL/GgvHAtkYGqGO1F7j0O3fIsikVtcmt1qHgjTBvFobWaT
UXYQxZc6NdJDUU1H4fgnSv9wK4b+sx339d4QbAV10h5JMkB1QK/CUg/yszMCAjcWLkrHXippaSU9
67QjL7X83dT0FFEWSDxusWOj0NtO+G+8ovLUxvSZFeUtjS/Wmez5xq4mlwcvxZeZFggJJOV4RMhz
Xvy2Tk91ODin3pf1yY0BIrY02qYGcRNWUNpDXEY0AywsJqcvHrfyR9Ow945b//Kjzu6i2iz3lAtm
B8faV2lS3YjO+YLcle3jUSMBjNAIvWoEWxuUGAEHI6MqnmAjwhyNpOEdwjsG82GLt715AnPIOsdr
mzGP3niGlbw7RvWcCXOTmEV95AHGcVmTMLDnZg/WfUPAgOfdluXCCc8PWqFhDjGKuuJqRkQTmz9+
78JUh0SVjx1Z5k2j9XfIaLXNZP/URqG7rJYF/JTUMrP7ptMrqzCn8/QvDwdhpcHeSvvNqdp2FzXi
nHW4wSfFX/iZPUC6SRMqIgoN6akoJzo6e670bm2d7ILbPJjStaSneKZTCbEWA3g+wSLXHDyGecCa
6eILmcZVZ1rGsdXHmMvbKQ4c2jk0iWiz8V9rg5ODM6sve+l0Z4Zp7swgfhRLKi8p3YpMygECNEpO
kH4BZWBi2wc7D+wGRCFEQUpr9sx1hrvB6k6iss5mGJ+DzLSW4fSrvPMd59nwjWeH8nGYrEYFKhdL
QhqOh7LOmWoLxDXTHItdn+xjzO94xMWrH9D+MEJyR1UDDaVc/FCzWHqs8wm7KN5bjyXN0oW1dwpf
swJ2TBKcY5i9pJlWr7XZdsw6m9uUEpWDlZEADZgN9TacNTQQ4v685sgOb7wbeJCpKPLGaCs7xnh2
RAZHQagCO2uuSqnOaZRdBoEPf7bmx0gBy6tT5rMFN6eIV4EutmARPREBvr0mfm2A63JcwkFuVYgo
AhNj7Zd0nuDuikLaQhGVm268YO/zQwiDvct/vyFjvAKYBzDDfqgq+nasWO3jqB2YamAkizgiZJl/
lQ1dZTEsn5WYOZU0xUc64y93OtAhIAK92BJbP7GPpUk17kje308ycEXDS+MOz0sBSasXGYgiZ43j
p6EMqaWI3oDChMEuGQC6dV2+E3PEBRg09ZpQzVNez38wJHwKCe5z6ODiaN1eKm69B0+6X26Sh6xW
zQZAFkfk2v9k8IQrwumemQowYdTi1MoyWav0vl6iIclPwB1VN+p+NmR5ACDH+iacBymVw08jPJeS
dC1xTso4gfnhyzuNeBO5vp87paezzMHbJNhuzJkSzjmp/hhz8OKoKloNu4qT3uCHJJBtf1hVBo5J
P/sBziEuiEcf8M4OjEVhT5rMK8eo/hy6FptW9t17drIxDJw6OJCAzPpMjPCfpWscPldGzxBM9fgl
+nddtO+xh1hSchBtEUb9IXoy++qnTwFQT6Zz6rKI1rg+u49bi5YF6DaNDzPEGy6W4V5jW72EI/OP
2HYOfjwc7AXJ3ueA5aiXvDY8cUaHd0wbjXlMLLzIpfqKHFgXURRAulPioW8h4KZ++ZhmDA6E5Zyt
xARxhKbkI380qHAHnZycfjhN9RJ6pqWOEHCuENySJgP716mvwiGGks0PoeEETHXGY9tn/bYIyQ7G
U3Tx4+DNNId2NQzIlAq5kaLJRxZvnJs+MMy4nIBuokE7zdMM20cryyHsxfh0sQ9jdYZh/CFTGt48
WWJcJOuwsgj7B12QYgnDElK1iF403CHv9DfaLb7qjFE3KRvJkwg5DjMpFgJmLyhvgcCgAcYRBGHY
bMp2xoVNzWUKS3kzCVA+Xp88GJMRPOYxmKDaozXbwzq0KWe2Fp+Jnkzbq4xTbD6DDE4dXm1mozwy
cW+ABBtE/qSm8m4M+4cmCaDUGIKDfWCal9pM6zWul7kUz0Vhg09ANlL1vJ/dgs9McLOZES+wOi4w
hB8nT95hLt7/jXWbbg+tlYl0I7r+CW02coxurRmsbrq4v48b/7ZpATAlFU5dqLHuaPFmay33+XCL
sLyqGmbLGqzetuuhpNnjpfWYl2cuGpm9WC9iQn0NNG/4AQaBop7EV6V7miWnbosDAwrlOO7byCMJ
4QWE4bKHrqBzeMSItMmjaeEWogI7009a0P9TV9kTbg0mbRkIvbLFjUlUfcAlZq0sYW2HKWDua/Ey
OLmsUBoYU5MlWZw6i3f2Tzkncm0pDJQpT06WE2cWdNVtEzpu+vDXMGhNlcYSPKX2AfMW9uuW8ieP
knkMENgw5uJDFSy12Axv418km2CDPQBKKDGvzIre4wwmIqpRv47cqw+9A+g3eCSPwWsv8pQl3DoB
zpoTAuLpKPKrpHa7G1ilCvlBFI+nSmEThME6bXTZ7caER7J0sTjMAz/6pHE+BLyuOXFOhQze3Im6
Z0cqMhz1qc/tT9r+yooC8dguft0yvIIH4VaQPwmJja7ObtXUVuxkgFeg/D1HjXPPGlNuQs412zF8
j1Ke8DKfCUGMG1ju5q3ERuXlw5H5CU+sDygmN3W9rSRWQIYLUDGQycIUph4dn7oRYosw0q9mU730
kUdAp/cOZdzQAuVO5aF5VTEtlWHdvpjOZG/DdKt8IztgwQ+xdZx9gAArCqKx+9KbZxXEF0Oy/IHv
LHBJNmEIR2A0z/VIDRHT9mhX0IJZcXchxMGe0KVWAkWOA3lEoloziKxq+SwIFzBHPWFfYlXklIg2
wppSto+BB5Qjl7i34BoFPQJIr61rV0FKzN/suPnRRUgZNTbXlQZoNjXR1bJhAOE1sM8kd+4Q8X4E
GayiSXH0poJMUdJe6KK7nTOSSLOVsarMxXWiZXKNJnifSgtjAO8JYD5aWWyNkEtMGPozYOnqI6aY
ge5ssqqyVndHTB5gKs0WxYokRUxekf0f3p4RGV9ugNM1NoDg1PNtPgE6C81fvwxw3bvuQ9dEd8by
B/LT5aRETI0F/tLMESOASJ6LgRUwbIJL12GhY+BCtfcUlhssMN7GFZXcWzWPgMa+KPFPr7JofKnx
96KpvEU3TLkcEpcHRGsCPgO5pXmOQHjRZ2h5i00qeJcdRFhQCNARc2yCDXSB6H2MujOOSE72NS+T
P12xiPqsK9Cia5Zsrt3frU8WjgGED/GCrB+9wIP4rQuaIxNNhUx4P4DO49OEocX/HtCwnqGDETcM
YOPXM75YXMs2uKjVbE/4AcZzA8gUpuoxFMjRtaQhMe9uZ9A7s+gW9fZntMcXbMj70XbwraSbCK/f
EYLtsCn7+jCq/slu5B8VDALCkTtuwkl/Uisyb0Yd3NkNmC6LOUC81P4AjvOpF5undfNihXwhbrMX
bCDl1kXLwZg0PQwVIKFkvsWYBkUu6m9yImQcbFEEpqBkURqA8htNfot7bVpF0NQ3eDug7VRftpg4
8VgJZ9BMe7su6x51M30pf072mOl2MaUppz6DdaMUHWjD9MrP7GhPAknZFenWp+k4xdDAUOdzDPyX
wuZkI+yOTBfmQxWSaMc8txpgJng21vLQ/2oNJqHNFiYv8kjs4K0ZUZvELgkBkwGw6zj7b5GwTKp6
2OoS08vW9Kv7JXp6rKvDOCZ7ihNAFwz1dcqn9gKa7oMl5M4soXg1/RUmKbaJMr5xuaouNnhsNXD0
nMAB8zL8kRV2goi3k2f55NHnbXO9TWpIyl4bHFHMWqp1WDFrrstN1NHpZiHk8Z4i4cXbomW9tIOH
rPU+YihlofKOUd6c+aNwLpnaL1AXZzfmjYqD9JtWD9DBAF07Id41qDorLcCWtqjHeCOoBg6+bcrI
V9yFOQyn06cJxhww8w1fYFBq6H1mgjAYMbGgSA+LwwM3r2cLjDXD2kKKXEuAf1JjEBJu+xyr+W6c
+nSrC07EghcRd8Eqtpl/NKFH/sovjpFDnr+pGtyptebEnbW/7Hprd75Yo/70g/7o+PKmMqqLYXmX
KI8ruvrmVVj5N2WDtlsOQE7mlLPKHD1RxonvkSXH7eoXaoiX5uFpoSU7cIYwUFPSUn6rKN4xHLVW
JpvWmIGJF2l5MK3vbvSvQcMkrZgyXBaT+TQYzQxpbfgWSr3Ys3hsY2SnUMsnUQAN/cvryo0vRwZ0
suO/DNPgZjSn1zr/MwDWcfzhlW6vVRGHT0lN9CWKWoGmPmzdpHny+XzWk83xZQjtO3glt7mPPDfl
92Vafxpqa7ZYeTGIPRWaJML43giMRDTuBTP3CDM3Vg7OdH+EVEUIB0JoNO6byLmkpcdOlj1WOfHL
cKDcnb3Eb9srs5k31IYfGFY5zhEzLk/NML1FYw1GwFxlzPnQ+3dySSxwQ3B3nfGOjeLSYOtJOfAO
LEPUPkBET7mhMWALWe4DMkfTaLzHE/0R8fg+gDMAJUBoq/WcHMN3yXBjrUYO1GwIrMTD9zQvXUiJ
+Qhv8bcW46OzPCsTtq1pYD2dEv8+KoIDEAnfupi1A5K7Zizlt5UFcI3gZNtkd2MC0CZ2xhc1HabE
rHcyW37SQ/vVe9jLZUhIPn4eFS08IOSDQoWbiCptro3fdKDcUNdMDMZSn+4cHqzB3xqm8+AN9nzM
fIxB1T028G7tTUCx0GmgU8v27CfsvHPcX5OpOfaWfIi04DLMqCOJ1Tehaypu8rg8PmVoMgQUDcys
7vdEC89KBPF7GbM0J0pR/+MPzwCMh/HDFgSN2dUKhq+qCeh+jOChTtXNJJor12tSOrVzl8oKgL92
b0MVPPST82PiRNpW8ymFvkNRN4C3VFx90zhqC/9mbL/TYFUxm8Rb6HRGuFWAuHkvoktilNeKxp4d
oexXES3Dt+wzGAmc4VLrMTm3P/StizXHPLarGtX6Iae8vcx7Xr+iWuu8wnzTT3tDz/jTGufWzcjp
9VGEf3GwVqkh38ySuJnVw+SY2YCBzVC6xBV9ayYVVj+Pc+FQf1B+Du+xgrRFkBwP7eJGicAryar8
hO201Zz+M37MqnXxCvsbqHT89lwu+VQ1/ync3L7oIqHVp6qsLWr/tbF1cDYS/xaA+cHHSD0m/RfU
0n6TZ9M76S5CzdikLh1C8XqC0zB/egaAkNjs8a1N5caP8j9RnFBXJoKLZ2TXzBf3QTdgvDQJoARe
9ck+axr6My6tuwFqTx0YD602n/MSf2kU3KrMXcJ22adMxWMlEcAsjMp5r/90snrwmGNzT6DotylO
egL3pAx58ZiVJcTcGAxzAAAdKDsGO0r1UE1munXyOXzEP/WWuX5Kb1PMPtn9N3vnkd26kq3pqdQE
kAsBj2pKoidFifLqYJGCBO89Rv++4Elz78msm+v1qyFKogMQCLNj79/Y7Ol190NRIczB/+RmU4tG
3WIrjGFvOhXubQLrCYU0WI6NEVAigHsUrOEETq1kN7prJw+Pxlc0sMOZWoB30BhR+zIxmYdsc9cC
18DH3HvTcrF1FeJ5raNzazDndcc91JS+VNcBQFKNTxRKblDofwjE8IalMTwyVz1Ydfhl+EFSz1v9
zWor4w7oDkKLaKoiFLh26nQvbPB5mkZ9AiJtiz8zOqWQHJYtsIXGSWCzRAAzkSmTxLUPLbXecB7a
RjoqWsnwFBmk7x3Hgicxapu8QUXAZuczdNEGX4QGFqYJSnBsb73xAZ2/zyochgV6CU/9EJ3ipj6G
IdWPqH7XIikNwTDRvVfNGLINWkRfbGReIoTYbixU2sgKkFccKxSumqFVSAvgWeLo7+ASSvh/4sRG
4y3I0WBS8ugZgggWsCpZgdRVzglwpn1zohaGorXbfqedB/ayuJUJGobgaznHyqYNWJjUtonWacUW
MBMOG7o5Q4BPxoAWSfkZ9gOoEgkYXBtS5a4tpq8U9OhiRvKghJRTmuMmUVJ7ZRjZrigAmBsGe2u7
QLZgQNNODVkLcbJoFnjcFyOLC6W+dmEipX8sB/YzpkwKq05MoYh51VMEXiNliSeAAyJakfYB2KSj
/9COW4tdBprTxiFOcHhP7GTj1VpIjYZU/TwkLyDR+CqyLVTRivo2amplS0KF6ktqdKu4qkfuXAI/
vDVPtYXGBptvmOlO3tPnm/QYu83Wq1rmendexmGHa8ZE1DlYp7Hjs24OtwpGFVW9+MFFY3TfZIDS
vAjueYPEAEiX6C5mPwYgCtabM58D67N1LTQaQGgMM/pmGcZiGqVcVPo6FGFSEILsTA8MgnJpU1Db
zCIKVjhhQLOyE18EOrsdTeUS02FVtvgRK3Nyz8a3vg2rrF4E1lkEs76fAzYhmlctSb/CoDIQ31EC
D2BpWWMK8hz2Yqb2ifA5qEdA0pWNcKwFXaWy2x/PjhEMb0NCWb1ZiAkhurJHBgwmQV45C2ydwgkq
jdZcythF2cdwF3YJRnhuQWBFNCahP0joUDBOU7JuaK5+pITaa7h21MCxdZlfFSoisPrscdkMSClp
dnnoauO1m93kCX2IIh5RGHYVuPu9QU+ZMct2Oja8ZaS+6OVU7HOFvGwCVZhMI+HrTJkmxfMOWQRn
XFoTHOrCrVQ64fSOg4w4Bgp6u15nDZjsPmhE7WiUD1jfzBgf3rij+h3Z3ArXpLxJYCO2pqIdsIHQ
blqUqZbsK6iLFujpecVXV6tHs6Ni3Q9s19DVGpiXe+js3bsdOVJZH3xDjDePWdfkIxGjMjTbRJZ/
7B/qvNmFyVubWzrEs22U6Q1EdBfoViVWo4lvmqFTxfKS4QMsM9TtaEi5zPmUkF6lyr3WdPPSUjOH
q4MttoIpsubgT6+16iWxynsnrQYKscJbSdexLtbFR1EP7iqotvBoKnKqL2HeI7zZ6Kskjx+HIXZO
0FCCOzKhHUT5V7h3w9YJynfbdTd6nn2mGaY5Gn7HUDpjnekJXdIG3NqIf3ZZiR4tFYQPEZtN74B/
IGsSjhHSG2g4z8L4insw3uSf8NZeVx1eQB1CcAsAj6zLqn4btCEFb+42fwFFbUkYLnEiZSuNgUzY
6MsOON6irxFcVYvsg0Ft3bF3HWF67BJk4WZ9N6N+tat7dWnnQfQ49s6FHbIBUWEA3A1GfauEkE5x
oUBE3FW/nJgcdRXH3ZriIrmmxurWCbRqRMhg3bQu/DMTajFsG4CsAMgQOApRtaHG3gdTuBZ2i5xI
S2VY72Z1m43yJulGdtQtbz4oEas79q1o6aG3P9TiLhWcVD51zJ+x+tAZrXqqMDvVQ0kbbMdb5LaQ
9hmpUdQTSP6hr0kAAOeOvXwbUnVQslLcqpqBNnoyigVbrc9atb7bQDewiQHwUNNqLWYYnocIjFS6
SFvmtmIowuWklkhTGiiKFB4ZI5VQz21wgjETZQ+pZqdxKxP8ZxbI/htoQoDHRYKLFRJ67UEjwwr3
amT6RvwYUhU1VHs9TKm3rMs8u1c7B3RDSTZDCYuDYqrll2rqBcn+TYtOi2WE30aeoHH3wn6ZxsPd
DMv0llSIR1qK9RodaSw7KjO+F7H+EifKNrPnV7Y3C9vSWvja7bMTsMolXXRuRBkhM0NVqBh3nos+
SgUshlj+oJDCxDgoOyPgxWoEYgXfyWOhOcVBTM+Nol7aAMnImETcEoHuEyrfL64WXaIY+k2AOEGS
gGOLKJIsAD48m/qEzJtWAAwITkl+8OrqFeNnRMWjZ/auvL1EzIfNAZjPQUV0B9JZGt1NmfGS9ZAi
FAPUd2aIZVFH6Oy7w7LV6IeOHt13kBlNAwlnkaFoHT4P03CEYR2SP8W/rkCDB+wGXGZbMKImiOXd
oU17JPqsXtL5EYJxUJ1QQeFYWfxsTrhQaiD2b3RIK3GCJyIeJvVzOSIuGsQ51NgEihTJ5ovSyUA/
M3CwEj8o6jNJVhY6lxUVONya3KWuOhIzIqm2hQr6sDKPIwigGxVj3EXM3Qaq41LPQEd26vLhASGF
W7eUkJGs2EJceRlb5VuRYz+k3HBTK+4aIkS+YhtkouiwsWZ7eC216tj3J9Td2g5zG1u0OJJ0YIRC
CKuLUilZCOdgZ2gzmoDitRrqYxC58A0idFSLHHFmA2CSojYP8DpGdGzxZydvsw4SZ+XgybmMdIwG
rCh/zE3d/SqkvUFHkv+ukoJELoDsG7s3qYyk5UgEQRhMo+IBhnhY6W56Fw7XaAXNfY96yq3sjSO4
VxIkiFGRfMI4RWefGXhHk4LgZpgBVugt2VmsgJybZGZPmsUJDDi1ONrIw85FhW8UmsWujJOLwt3N
CKsBevaOelA1zC82dnCYhYTCyL+qKHqcAShVw+jucjgPmyibPknFo/lSedtJw0UT4Bhkfy+Hj0fG
BjVw6Oc3FvpV+9AIjX3UautEEQQbgASIxWnhKMIBEjoR8Y1VPrmSotA49idFZ2/pYYHzUSf9QZEL
cpJTS3OKKSTZHGr3ButMWCaUO7uuOiRQmW/yoqiWyrQ1bMz7ZEkKEh0NUynUQMjT4yFDQiPTD8Os
nFMrds6owPY3IoV/UGBa1bZ2/MIEHISqeszi7E3RYzrzGDoLuymyxz7IP2IHtFeCytSgCfUwoKiP
QEYdvdUmOG0hTRHyaPpsyFXHuJpVbEnhqNX3mZpYT4AQY+y3pjcFY7zNZAbnVmfYWW3uPoXYilK1
z7IjMhjmKkLWbafgK+hkSMQoZZfvXPlAyTJHIpa/sgoOWlzNaHvndXhISygESRbnGFDPGGAOHbbO
fT+md2VvdGtgacztUxY+OBX2WRBpC1aOEMmB65PDOIak+LTwYJmEdI2bOL/ejQf4jCQ84hv/el8n
36xDixdaNx2uz18fUqE0ZO/DpZiTgRFlT0/Xh6y9Uc0Z9QWgyk+V0rKemkm0tuS/Zphr1AK5MddX
IZmPq1xRFLTFmp/SJHqza6DmQa9+W8iVADAG4RAYa+HkgI9tyUdsI3hAbjpu0jnI/bFvXuPWCM9z
G0on9DJ6N6gEQFxFAiWKKUnZwlRPbH6ihRka2QNcTeQYYGQcpiB0V5nBktPU07QpI8cjn6i20AXY
i1lKcq90ebzTpPTQ9a/rw1BG3rqv0oUrX/zX8//pvVaSkhLVo/RO05F5IVS3d5GVOK/RkCNeCFHD
Cev2VQy3gXxWiL58aDrz6fqeoacvTWy5WD91+9Xp1WSVCvIX11fhukAkbBCbur6qwDEmMYRk0PXV
Cp95o6DYmOVt8wTW49eHBtEZh9EISaqHk/OK0kKyMSZkyK8fQp95YkltutX1X2FAqQ9nZDKv/+a2
8gC/1XiAeWW8AquRJwV6aH5QU+vx+n19YiDdOKro5MsX2ZDVK0CfVOXk0WwdQmAGxeXXGRegHW+s
wXEOKNf1d/8fq523UTv9V6w2GOr/N1b79Tv/nrvv9PxnfDef+Qda2/2bQ1bXBlStqaaEa/8TrW3r
f9NtQ1dNWzNVF9wEqHAmjTYEIm3+DekypAg1l9yPrVsAqBu833hJ/ZtlaRYwbpXAXNiuatv/K7A2
B/kDVNs0LZYgFNABjTuAvy1dvv4HqLYaJd1gUNJEGbBy9oYNn7TO7rO2uM9SDznIbk6ZyctTToSl
WmimpJASwoQEgh6bw4NZeY9BEjv7moBKbY3oPQKzZCUeBVKPJIIneh3mYOi7blocAeSOJ8Qo8X27
/UOzP/zClv+fvMseEFxuAZHbv12G41omsHZd/qL8YAOK/+NleBWCZeh3zXBRu3nVK960SAp4RmSi
wQyE6F/0M/iRvz6oZvx2VFfFFlXVwYmrWOK619f/0HiOaBtLtdSJTKcR3Y8eZeNpDqkVWKS+6jLT
jphNMlNE2d6L3G4xkMWpy657bOJp68ald6vG4XdVR7ih0YgvoYZWOvBe8w6Z0cfCmJwFu0lgfxDy
4mbIT2Oh/yJhfI3/N/gu/kPDCdmX/tQDuAhLCBMFSIDPqil+6wEVQKPaCKvhzrKAPIQHw6EwcH2o
iM7Wlont1hQZGvR5BWkpq+7u4ZHvC8vN0DefM6Rg5ngflF+WlhX35NFDcdOL+jvwZgLJrM+2ogBr
O0wRGnPI3y/NwfF214e4gsyfdy6gYrsf7110iG/rYiou4fg9KNQulZzEkkaSHIX72lrkZZ3srw/o
AewH5D9RckZhAzS88qpIb+KApCOsscSfHW1eYtc5rfrJRvwCk15Aj3gbvZDfH052ign8fOrmov+C
roRlJ939iFBqCB5yOrKt1c/QGKmrWXAhqYM8R73xU4ViPqqjVi5wiAY03w7efZXImCVMg6Vl1R+9
l+N30roR8E9q5UGfsPtPvGQxR5NzH6iOc+/hpkeECa/ZcaZiHfSkM/CdDaAfY8fmFACJVX2edknq
jk9d75zyzNi1nZkgSlIZS9g8AkPkfMqTtyEs1yrAu3AOdyC5JrRU9LbZXR/SAuhoNvXtDfKYyAvL
BxOwwk4hi4aHciIfTXRsErTUyJmngBDtZKd3Hit8Vye760PEIvnrr+u/KJqfTAdtOxzLIGSPVrov
m6JezwHFsSxCVXGGjZBZgs6bImfZFkCuW/xMfoUuRrnDcPu77faAl4CZddySDPCFiWF7DKCUhK81
vFZpmAEEUtuNIb3jmskr9qHmrhES9J5wTGgPcRS8mbDrld7Gtls08T0qxsE9yP2xsT9whYLwPtZv
SVgAdeyJYqqXtCqUU6pTsYlNM/8GowTG5nva/fWMoDOd/z6YXEtYtoacBkkkVTJj/jAjTAUzn6KS
FGmBZgGz61aDl+sfTZ+CH0+lNFL6kbhRsDVTe4kuXLNMwMQsbViUaVt46xmhzbUWBlJtLQpvR81u
V0PiuftUEzAbCzZ8YvCyO63OW1hvzbBF0JFCVzfMj0rY2beoCGQn4FrsUeL6CJtPbDK29/9l1vj3
mU+oqqtbZIF0B56RXLv+eJ21ahtJpZTVnUY5FAG+ydpeH3DFJnkGU1tP2uAhS8BO9CzDpyzv2tMI
O8b5UEfHeGQeLw5ovFDPHxuEifMxeklxiYdmR0bfQTvoLtT0dW2DnJnScroFp6P/lzVD/L5ouELY
grlPFY7OJZi/LRooc4ZVaLhg14AObOaZ6o5rzpgEobZJ1i/9Jn0j7ro6fa+r0LqBcsF2TEErMG+U
LTYtxTKAfQ3AA3cqJTWavWjGavHXPerflhjOUXOF5P4aJoHAbw1t1aOd4Jyd3AUWBPTBLkP438ya
f32UPxO2TFO2BNt/B+kHYbAU/HaUJsbRgSFEqjE23yu7ixZSwBXxIbYu40LzstXsFgRB/4yU/sPK
Y/zW/EREjBOV5AV4BNdkEfpzH6LEOJTo45dUJyEz5UEYHEHZmq2t3nv4uxn0qa6tUVRKQ2UxmPpF
A+BE0X8eXjGEYLFPX1Go7U410niOng2vIlbqrRsy4NmVYkNR59Cta9BiOMOu1DHUTwap+mNb4lgd
ucl6qHq0uaDv4q0QvWNcDktCR93AgXm1jrDp2+vNBDMhSX8YR9vByJt7Uw2fsg6QwPU/C8Zn06Hk
pgjPuO+LCQdqt36kbv38140lfptYaCzbEGB3NIeB5zia+ufGogcHylxXoAj1DPxKGBlswhFntyg8
oOxU3826bt6OaA4hhqb0m9oUzJ8Ag/7350GcxWhxdMNg8TP/fB5Iy4qIRTO7GxwVgBxaw6VLCsdw
4leF8dOPqvlIueatnY0jWuTlscBT59dm5C9iFg7yL34h0h942hJy0SSmsImwiLf/OPvA9Rlzoyiz
O9WuqD6MotwO1POAiefzfTjnDex6lMT0EpRcM9QnSuvIo6gmwYaW5WtlDstlD/DR7Pt6JYTer/9L
Kxm/BVW/ztDWgSxf437rt9vl2jWpNR0z2jyutwiqBPeTQCAf4m0BjU08O70eHpM6ypcsDfOiyp3h
cH0gFT8e7NmCqQMuYDV5UXsYXocJCg7l53CFEF2LeH6CMoI7UeZKexS8Ml3ZJgEFqrCdl9j5TNsi
VXFHMgesdTrv0/TM/IEZ13iyuHyoGdG7lk2rrgPFYA8p6J6xNVCpq+DoISS8LDtkGYsY74VeLZ0X
6DVgymwnPIIq1Zc1iolLxy6qk2IAwcoiu9vCekf7tBEK0gLFPVaMCM8M0HaYNuYVsjC3SEww0IfB
XkPqcm+DAUgEMnfKDSIcVjDd60LwEAqdBB8yEQXlGiKLamsIAZsdN9F1YWjfXolijtYDn28s/SGg
NFlCyoOkMdWD2I51sh1qpTgFhfcZIaT7nePSR1n7fqhaLBk99NR0sn3X3hpg5bAMPGKWIcWyKVQ/
IkxJdtcHA9/XLI1dXPCI64c8mcDPBMABjOk56CL28xq2syj9AYGAkg7d0WJ4PtRB0yzcFH1TB87j
crbR/plGwLTXSQHNLx1tAc8CabxS7Zpmkg9Z4liboGzvUePrDm4dibU6DU/9lY2f1+bWCroTFizd
DfuB7mvCRNtKgNZN5oHzTe4jOxAvDrje2nZ86qyIO6RC2yYGeKMETB7WWeYqzGP3aKrk6T3XYKro
3sYsLf/LsNTk2P9tWLqmBvfXMqElG45cy/4Q/LQNKoD4lqdoqAn9nE7mM+jhZWDRH3P4mLgf5QPe
HoOzQZ81WLkIJ91YjoVBcVyjSlcrP7F4IdW5sZGpewmY1hDuJpXjQiyN+756DRrUb/F9vwRj22zs
Mfczhv1/m+L+/TJI+rgMXE3ujNTf1yWQP9Qi+pApDm2PevSe3Z7iVFwCNqun3F3jK1xDhBLgDSYF
jaMp0e5wFS5w9UCfaKBolpvmjhv215OKw9b89wZ2iFaEbjHvaQZZgN+iy6wDw13pWn9rNMUFnsvF
Q1zImlx0lrJvlHTP6YCMW9U9laP7HA9P8i2DKC5uVew1ZJzA9PtqF1+QF7tpGvcxAGKihNmvH3f6
KZx2mWU/9Jhb7OJ8s9fOepVdrLn8rvsZMPdw24n0Pi0135mp7gjrID9uNcOPYrSfvVTyN98zr7jI
H0Mxl6RhcXwFcIetJB5zF9KofutovlYXC73JN2VlXRBaOtuj5iPsBWYhPM3T/NMa2QVrkbOjrSId
ka5O8+VX2uX8k4Jty6lZoiOR5spGniCwD9iKvKxqZ6tDQi7DljdcBCXC6XaPcHp2QQLEl7+Ruzwn
bfkA+/Wu0uMLkrh9krwLXooUOEfy9SZ7aor5rWMDGuY8D1ZcVJjvBdTfxibwdTO9sNHbWXOwdBxe
bUakKT3vi5jkBM8JVySqYPE0nY1K9d0pfAJHyR5x/KkRNL2JbPsjRogeWbij4UZILRYXL40vTBzk
TPslhcyzvJpMcy+GZqLloe/lqaOiwXLzgZ0M0pSR6Tuasp1LZeFk5cU1AnQ0yu/ZCfxlSXV/Vpvv
WYneJoymav21q78Rer+b7iNVubeU2Xd0nEgtyLZq+SAbXN4Yp0QVwsGKMFV9ViAfeMqPnX8Omv0i
3+LVAKan9MlE7gYt0x8xa768byjuHXUbUQxuTgnfE2Uy0sw/spdcO5hn3HpVdZQtKzufyhwQ5ec2
4NN0sNhOL5Y+7yMQUdTnfMAtvmFOvu3RVFjf+pAefNgd29FuVnaSX2rRQeTOL52WXGztVrXzD9mi
17uX9bGPhK9fzcD+1flRtoLsneq8xmboTZkcxCPTO7LnL8N0zF3hu4X7AgjFiGK/G4qLHCEizS54
gfu9ME6AH3vzR7auUQ6fRT78VNytPqcTCHw2kN4u6QzWMJ/lkBxxgTZT59jE0anv8++aoag4B0tM
b/JYNnV/T7dOsmVkfwQ3vzfYbsv/ezqaWn9Vpf7hzcq3vN+yTw5zeJqUBu23kcQMDg5WcZFvl+cZ
Cfcrnhzqlz9xWQMSG8+haV1kG+EUcFdhrk2i+ZIi6yF/R9r4Qzx3CYfHytAP4fxuVnTTEYyV/Mmd
7ifTh4OXI6U8jH6XjT+4/F6MPloawtro8+grhnWRPVYfqx1wyMU/5o600c7ybxTmO7PZOrhAymEo
T1I+LQfStVFHj8Cbi4CKQT4iBIhFr7b+Puq0DrZNwXCpPnBd3KTuvAK/f/EYCaqjLgUadZVeXPJ0
PMvG7OS8llKyyu1H0M9+Y/c4XGcrecAijv2+njceJRzFcr5lSyoVrYYOU1x/hNC1QIXHfjtnF12u
z4F5kH8banPosXMwG7qQax4pTANmYj7hszlTkD0HfuCSDEU6VD4XugB/K3Nf0S/kDZTHlrdizMyN
btRr45HQ4V22jlYal7QO/KYIidKsG/k35hYXOQJEN/iAl7dZu09RXZNjxKI75kP76crSPvKl9w0Z
kutMLrsNVw6HHPPX6UkecYywsIv6R/m8GdNnZMs4KVNdvcKx8kZ89Wl8q9XR2k1M0EQVysycrOzu
aLpt4UwtrvNSwugrh+5Hr4BDZM4j66PvZYCN0Z5H+G1DhjfQX7Qx/Z6G/qtIrcvkmvfgkO5MJpQh
GH2PcYIY9sfIrG0PfsEgMukHrRavQFOiNON+tX38gZRQN9NZp9kfndlXmXrcJrkTcYubnf3hevll
bsQumcNNralLPZzPVp5eqPL7ucZrWbVQe3cnfQwBfD3I3nu9ALncKXpwbAMUS2mYfAj8w8h5yRky
GIYfANW+mXkUDBUUwwL/7xMkitiMgzw/IH67dLnH1/5CS8svcU1uAXtmXBe922jU4cvRblyJIm9F
HftY0FzgMJ7kLZGAgWn4grhwPbgcBLKpnRSEDD16fKr6szwreYvmzvuQCxdcBrRy3cd/jBahhK+V
Db0MIjLLHPzpoJ3fhEDBnwPLNUqeeljXr3a7lXOBHEVyOhHAYaPSfIzq8rtw53M2T2uzilZypAiv
ekS/GRAHo4PXeqtmjhnP49w+USOUA61zxxetO8vxLU+NqjFJV3Uru4n8FOwUXx4th3TfGZh4MH4q
a2nkA8YevxbKQU/OKOjKc5GTrgEONSnadY4onSvXBtzhg2jYpnIkMcLkZXQ6Is6gmMQAJBlnk5zV
1FPrT+CVcskZBv7HTm5X4AiCBu2tNogHlIg+WDUIo6NT59hvaXoc6/Ti0kWq1v5QXes1Ure6YJDX
NXfWq9QzYhSbNFfXmau9eMF7YhvXJVNOAnp5nCbxqXbqOag5HNz/My5MDVGJ2aUX9Jwu7CXI2uWX
tBW+PC3dOSFw+wa++PqUhwuS04UrbFE+5LpqyKvQNOCBZfoYyDtmjx0wYWPhTOG7VuKQpZ1b09nP
iNHFCctkUF7kHNLlzgdbqo3SjSt5dzy6XTkpj8i4/GisPxMjGuuyDaCHpSOyrZxrZKcnHPeNNlrm
LSAnA4hcobEEE4F59sdoCu5Tt2nLEEa38OVaKdcsPVeOPcjkjrBEhozXEdSqP/3oPWDb9yuoQcTl
wawQ24KURm7Z/bYHlkzHRcwR1w4WG7nyyW80vc8BtuSYt5/yy+O+YIuLES5rdysX8kF4kD271aQ2
MJNUZtfiG7+/s6U4K7gS0iPykmSzL4MExfYeUnjzzoQ3ABlu2fPkIJMDR7C5SkjFOfpRDi6tje7s
AosvsJ6ZfQmYUa7fQA+UbSb7Lcpd+QoJm5dILjRyLMh39EQfumPt+s69k+ch3zlgYhUqwVH2+LTu
0OCZl3KgZowX2cLyOrFLJbdcHZG98xGh/VAdqA0ZAUGGh2z3baMpqJ6vgzTOzJcoe5NBmRy48nZS
FP8M8UXmWmUjDeqv4+Y53i8GSpkoOQJl8WVbyN/ynBRENCpqxPLYui58Z/S+Cm+nNfZn3f+9bWtP
e0oLADnY/jR5eCI7A+x99q+9AaliOcnIa6r53qnzGK7AqmQZvT/IS9eMyJf3zRP1XZ1PB3l7kkb1
u6Y7Y8GkcmPK4nqyqd2fJs24kdciT+46bxZmcyBtxaZy/qkU3cek5DMugH9L5z45fMsU2k8mno0S
CxN2EXKhlVOAnDUwZiDTeGijswOyUxMHudp2YXmJC5BgumN+KGW07ZlAuoCOwZJrRPOzbRGjBiwG
wPMwNj22hvKVRt6HThlerR4w4Ab6NJ/nIb1kDFHTBIyUhghoM8nx/KjMr1G262LVjw0Gs5wopmqH
FzBG0POPjH4RFUY5U7mRR5JT19gQqMjlytDOjhDrpEBFaSZ68gJG2EzUquZLVwv2OE9/R3HzNRD9
WVkD0aPZgPj7QtaFzhcqj6qDdXUQXyqr/gKBcel7aJdj8Fh5GMYHhFzmsJM1pzEENl6D1YiIhydk
18FdPVMEYhhCTu4K55i6zraZi2UiRp8vsooYbV4g21B07V71W/YkGFD9WH3wVFTDTUmcLA9gcnuR
f7zpRthbrPiN/M656TfAmNb/eJNrTC8xmqDyDOWZXt9k2a94475aA/1OzgfgFn2XNyE48CyfNIgQ
25Q6MfwGd/KxCvjoIgIChIH7AWU8/o/wHnTZ6mQoF6C5QkF0OKPVcJFXH4w1qRTjUZ5DlWbfEfGs
Oa1VL3uTHykSoie1+tI78ztvg9ciMz9anAAmDMELRlPaAlSr4oUHVm6Y8xevcm60wj3VXC+gGL9u
x5+hWDpu8i5PXDYP2qLAZvJuMQttJ9sMETJftlmUoRGrq/sgmfcjxbu0Gn/k63mH4goWzfILipEP
C6U/l0P17Tmv+Ge8yS+V73P67qfKTzE5sVqJ90VAT5kt7wvT9p+yuqSe89hGsx9EbPTYSijRI9+4
L9GbFRQDbVCknehPRhgcaon6Y17Up3EzFcoddZQfmPEyAIGIWyFBIs7Ny+CFXwWRUWGAeKwVPLHV
lcViJDIiqyr5HAH+yDXJsGZfrtvjWL8WxoeSOUAiy8d0IICgl4fEbGOa+RGmmbr3Prf2RZFREowT
qb4l12usGZyx/pTjV+7JZVA12NkRq8vbLjX9GJknKhmAftnOu/br7HwpLhqHcXVCoRfjYRbQQnif
yWLqgk8Iz0nqy/kBF9d1K7RNeFt05nWJlesoHEKt9idCRGuK/ThxyEjcyCErR3efCF9Tm9c02LcE
hlESr5q5Wl1HpaHtLMt7kc/LFbbX3mWAIIMDS1U/a4jZ7G7RTv1RWjY0oBepvx1kA2rJ5Ot6tkNV
DTlH50v3rHdg6xTqYHsQXBINy9/yrfERI2nUSLN7YKKXhE3WP17BjvRVqKfUbj5TmxE9Pne9OCHg
QLg4ntDKumm95rNo5jMuNZcqdp6QJqJkwYpg5pemZe/LMYARrYIakz60x0X+2QSRL5TkEnT0JXn8
ca02xVmeUdo/TMH05vAOvNav11CB7UIc64Ry9CVuex913ZyXLN4yh9YFDauiehy+LZJngcJW2o4u
DuT3ahsXRAu0k3xWnsmU7KhOQeZV7jB+3ssDZ9WvE3QRRAgRNJqz4dzMup8V7VG4iMrFk1/HCtxa
5lc0pqDfr5Bz/mrIrmr4XSK+/yPPUzZI04tt03ULeRnqlF8cp2N07uX1zy1gLmZyoKaYMbFu2BpL
tgjvnBkd8XovkxMynpcZCDwfkOONH2S3E+wmRqZxZnQvT8/XCFDO/AZOOMkwbryh/5RTvDemP2Iv
O9/URT6uyz7i13dxFN/LTiFjTApRX+Za6+wPua6V/XDuMgI8WJWxdov145bqoC+jzjBjQW/6U61G
yI0OZ/l22U2tPNi45ANlLkUuRppdf+KHIfNfZj9BRIvJboDU9+bXnq/Al+uilvYHeNpbg6iUZA87
B+4YV2Pn6som2ShHr7xima4xlGwbKcpKrpny+WsOi0XKJSBK7s1euZMRU08sJMMTuQmXaUJ49XuL
SJM1cT+lN6Wuna/74X8GroGa3RiJ+6TN6lkeusytDyvbQjm+6CURRDGfmx5GSo9cUhL6Kjs1jx1b
ZNFjIMXW/Sdwp4+53cWtCZOHOwtD87PoWQyRj5V92DVZgnJWsaR5UJXRH8yQRO7Eeg4vwgnuC1IR
BcxHU7WOgTmd0bv3I9nvsd2+AJbvG4zCpGAO+HQ5YlOehmNCuoIgCasDaK572Us9GMytmh9l75Sj
WY6GGnVd13mWU4PshC0Ws1MCK44eZ03iJSnP8p1QkK/jSHMd4hT4AvklIZ2XISEFc0N/SBBesjx3
6WHAkchkX0n2T87+hRU/AoS/zfvxxynzC7oVP/L5coJ5jme1XAWUCcW78kN+JPK8Z5tVAnzORf4f
dmzB+a0mwZ3bGveWzNAIVpak2Dutfr1SUIh35oAsCOMHsI0fVfql1rxFmre7SkxnyhE+UC7HK9/l
ECwZisXI1NYf7C5/Z9f6jr+R5UyI0bX3clqJZlh2Re9jZrqczBA3vvBNiy9Kq/qDGpJMVb7kpCEq
5ct17FM4/XgWC9toPcreqdr6db5SIhixbrSRUwSkIF8OCtmqmWEvSyivLGqywe3p132KyUbJ++op
2heaIMG2HJIPeTg0mX3Becs2/x+mzmJJciBpt08kMzFsk6ESimEjK2oxs57+P541M/cuurowQYrw
cDyfYV5Ylq+yRuR3VWU3FN6b3PIkHt8jYGysrJg7L9dCT9amRu8qD8zY1FceBI/drxW9a73yPbZH
M/nOi+7aW967vBP62H51EgtB9C8PvSc5H0AH3x5IC2FlNsnGK6erhiKiWM3RaD5ua6ZS7iYKsPLO
/Mn4Eduvtdm1ZLIj6vP3FvEILIK4mTczorVc9WSpWu43A49ft6eZqpepIutMQpBHkUfFmb3CYF4m
Zohl4KKExgJ66CMQ6q8ZcI7q1vcNaU/xO8SP8SvntYu38iWtIj+UBX7oGNpHsJbKNDvpgb0SC5xx
24HrfMvVCQx3O2b6VkyhvDJWHTmw5qp09TvzC/8kzNVmtCeaZn8zuZNDUG/mr45zO4ElrVGVOOdJ
/WGxTYkuJX7Bw/qGUH/q4pm5IaLGW3CHy0W3W1QqaGiG9A2GPwVOEoVOnrFB/9DiLB7/BWn/46qA
1yDN5xGUEt4OYLvvFB9asumM0R5Ufi75nVuqUrKY80g/iPoKUfWT3q7KtziPeKes+RnT6RSbVqGI
YdrhljIV+PuVZTTfCUcx6no/krtq7PnYj4CYOd0QvF4ViXvnsI6Jtd+ZWypMlcwyL4x10nGLSDGe
KqSze8e9PZMkoUoswhh9NEb57huf/8uiOnh9URGtmKS5u12LuGf0fVKOncYEOR5xH+ufEvzZZbQx
SmsnFzAGAyD1hBiB6tLgDMETNlzBnzqruhw3da6+WNVeArTJ/gvU4rA++JwjwD5vkXyMU92g3Oy0
xtEuvdt9uQXhlJpLT7+XqN+v4i/5n5raHho4sofVh2QGeGh5hrnL93NlrsfS/ZUE/IhfrqrrMWm+
5IZKHtjulS3kvU0mkQxdMN8esX3MZBWsfbqPBNr1A02FtGX3z1lJscNoNJx9XmOrb+PC30qm4ZZl
gJjxyGAfyABOfN/+xT/+VXPnwWcYC971dygWNa+MH/q7Hg24BxSP8XrHW1iqRMm1Ex0b9bmNzDck
UL4HbAOx1bfbv3T0RRt4++4Q3P4iYKQiGKqHIa9+E5ZPb/kHH9Fa3cE1jOql2Yxnuft0Hf70nvfg
BY84e1KuwitiCQzYhdGi68N5DdhJ6diffY1UJZaj0L13/LXQbJ4d1pLq/v026wt9kOEYjrhJHIZj
hQdnoImsMHyVpQxs+773LqC7OhnumBc/s22WBD1fklGV5dXH8ydcCYG0nRL8MXkNqWxbBorN5g2R
6c8cR9/uKvJlb0Yfv6C6SbuAffWL9HcM/F+VHQbN8oewbktb8YGh3OeCtUeQJqUqw2awsky3t1vb
wYVlbZoKY5+aRjmZ9JCEWo7+VGt4XqChknQ+SZGqrvRPSSZIwjHTwa/a9kEChNw0juNsrpvJZPG1
35ImnCf/fa73kmsRL2Ru/K2tK0Dmyfmx7CEF84CSVZHMhJQuFKXYFeO0K0l7S31F0qFjmJ+Mnk3g
+oy5z4DN8T9IRtC7ES2oj9IMBPgTU2GX4b40IiaSsRCcFn5nbuk33TecNmI15HfEBFGSXyku2m3l
ejISQkyVNTY86+iNBv38Kes8RpS47Bl+NNx10gUAWdMvV5s/h9b7sghRaw0GFJkYec1G6HyN1ELm
zoTRmH4F+l9uLbPYnYG+t3zlWy6oPEYUbuALfUFF/ZFEO5OlDFda+67unm/GQuoten0sE/NN1vP/
jN5Y+ucI1UqndbeKg4pIPfyZHJvDw+MIyoaZIGgv2XpmvlS9+dA4IMUiyv+22b8iTyBFIMbKv5L2
GMU6eQ4CCLP7B5KIKlTy654ZG9q0Gfoe7CebI+gv42eORzuZN6X1lRbkPHnd8lYYTFYB4UfEpZJT
EjPmtv7KAXw5GyFcFKoB+KQSSkrEObbWPmndjQRySWn9pUenKIcUOmGpyYDPDLOQcREX1O7cDfow
zKJTkMM/vuWYGAQK8/qvxKc3xXs+kpPPxvRhhAkg5k9eGdCaYGF7Bf2u491MnCxvQ86ZJNt7Y/0u
tcRbeQOjUktjEDsBaNM/CyukVuQzbGPXxrQw6enldvyEMA3ll3QfTQClWN0uiVklt2razeqHnsW8
CyFCv5ZV59jTJ+1AP7Ra/5RN9BXCkBkQQXMH+zJnI6PgHPUccPJzBMA/p52cMLoSfCYXuZs3Q4Qp
uRU8xuDYDwBccKPkZ/Q5QHIimenZl84v95UzbG/f58bKfZb1IusmByzSJ0+K+RrH/QdW9fd/K0k2
h0clZure9cw+ItK4kvKO/JWba5/yDvpig/YUvnzyBe1dLicqd56FcAw20T+3Xvnhm9VvNFASkmf3
9fbsAuxuCYyUlt+x1Yc+VZ7kZ9OgfYZQbdLqq5q5vJZcHQ28iR3hezbJVZ7Uz7VVUbYnuSQWJ3TZ
onzHH6JoS3AJI8N4ltfoBaSLeS/0SN7eZdTYGwYoboveZZI0tj4UEwoSTr9UiMQlADrOrO9RY+bm
tg94RbIn5MHF2OcO2YVmuDcqDcyKue55MmK5o23yUvXBe0fH7qCg3/Bfb2X0wXgp+Rn6MzkWfknc
Grm2M6pHtEw+pJJNGiDKJH83g5vtrSq9/JbbblV/61GFpjZ2zYOszdsx1zflm6e9Sn5crIfYR1oW
HnxyuGIFJYN/W+2SbwWb/RqrZ6kojd2WVO+HmFaxthLgyf9+h7ARTRFpHB1UUr+S273l370cDT1d
3WnzmxyP/009jxvDsb+nHhETDfquU3xJT0SekWIJrJ8kmPY1g4W3R+aop1XtfMttS7RJffsq9VGp
i9YdCSQOAvqxuHgW6huje/DygUHkN9ngEkbqRb7pG6ILKb7KN25tH9mzD8H1liduSFjFnUfaHY4p
R54RV+8px19nGrs59jathcu3Mjn9bp51Gq4V+e3cxgpyMuPiqSbyLH5NDZoKOMvAkXuZc0ynGgUa
Y1pnRn2iu5IyHrmYW2467rdtnO7h4zk6fSQdsMfQ3kqKAvASJ3L26Fkf4j/nhDSSApBwZwPt5Djh
QyY6m7XDQyhxpgui6Wqenpn9e86dPysnF6oFZphnzhUxmq9ewXBJIll+4DT7yLfevLr57c0Q4Gy+
ltAeN2BTU/KazPxdggQPsgPJkCd16M813OjcOQ2/RTO+ROP44FdccYM6K30sbqi9qSwASIu7nNMz
p8YcqOaP0pFGzxpQj0yuU8FPq+q91uwvvX6YnexVTiNx0+rWvWvTeBWHD2NgvYiHLxUZI6XGKwwA
n/QLh5cvOWQDaUQS3XIe8K1wxAUcWZjDeOvWgAywT9FSQwL25ineTIm0aySYW5rzm+g233ZzF1MM
tembgOmSg6xmqQrIBRJfAipkGGTfUhiczO7VN99vCyncm4XOxJ92LDM2rmK+hxXBC8/F1Qqs+VVW
zaAHr9nwV1CUB2g79zRa9VqKOUE4fFhj/25mWznDpGtAugfkBJd/6Ocs2rJ9hLvJhGNxkBNcTcmr
UDNqjPbBLV7EFZdflV0p9zfIvKsWWbdEkaFGL2BkkfMuHszM+tSnhVxH8dYlWpq7gCzAsxRrXOA/
Czn36dHkGKvvJ7IDt94hMQ+Wx0B2llyLipHJiRgZHybAlIAJPzEahowUhhsi+O0Hs+uDx/uVv5P9
rSYkmssW4guayy1sU74n3t/N5IwjmQz0sPGH5DHlYRSHv8n9e43nLGLtsateJQpD9fyfHJlquLHT
/O1mSeC1/fU2zVq8UuMRDS4pMvw9r+Mz2WMx2AJamW/d3ou8KU1XrroNjA5H/vZNWTZTlJ0BTYI7
6/7JVZDwyPZRbYqUi1xzWYFykef4QzPMZylMS0+ElMZQvnxu/MfOWYWR8+Vn7vtfdY8clxSNSlED
0sAtO992ZR0dN72tqVvFngYaKbUWQb0d6mp38xpk+YsTbF0qaLGa/iIVLmlQEic0Ldu3/k2CJyKA
D8Ky202vU1LOyXI06qsuMFG5kqVcGobY6Inuz3L9JJq9XS+EQb7DbYuIahwh7iDHh4RZk6l+Ztle
3rzspZ5qSWE0hynT1lMZfw304fdtd5ZDQA6DpnjR1fbBzOmKkYjMNu99FcKXeJhsHV2srzjctKEd
MkAjFk53jfss7qpcSGlEsdPhQ2SUqI5KvrAaAhLH90qOUcbLfpeE/s3ET+705EQPqIP+53j571Ej
/0uFf2TCWan3YzPdTfj8VWt+yfN0efIZw2T3v+UreWlNkzyTgBO/PtAiUlbk7rm0UW4uZnCuhnEG
iUSq5892jFN47KYWaD5vRry4qCpfDXsnbWKplFzkyJUlVyNw7Kf2WmKdwTPJvEqCLmlfDNEv+dut
tzYXWRP46SbQijZMHyXYlK0gjpqSxp9EvuLkiV8r1VApEBsYnt6j6YaVJmXl0t1jfz5np3qXd+40
4CL9kMEp3NWk/6RHTKq8/zsAMzX+ieDs63Z2d6t6SDpaKh0eI2LRzUZIocaK8qc+vcjhpRPdieFC
BPOgIzfeA+pZiNWSqsysaHfQSdZt2S+HLryi7AEMzb81OllG+iMRmWdV91CrF9LH0YzusQrRPBmp
d1fSAZA2K9MpUP6IbktMbsoYIJwla4k9Jm89H5MPEnWyacUi/zUDwJSKS+t0i7bEXo1QSlNFW2rN
nzOTpgYOvbmtFW0l60vsqrReofAGPSgLXvVQP96SRlxUu25OWjCszNL+KF4kDfL/R1Fx6u7zwNlI
kn9uixUIVIR3SItgyoVJY80hChH5ASHBraQRJbMpiU/J9mmt+lpA2vyC4AKQ4bkxERXA3unm+2QP
XHnn1hA2iEuVKfde6SIu15xu6xOXSzRAgAZemRR9HtBxZrb6R3y7XPXQJy9ugZ1cshb6BoqNDJAZ
w81/E59NLpinHnvSXPKp/LtZgaTVwR3q9zVeBALVT3EOOBcTYSlkMskQMa8RolGt0OTwn6SI/Gke
B99owvGi5MXdmoRm4zKJXKeo6L2ZUfjUUh1t2udbp5+0ylnzDjTJ9hZi8iojbrI464FZPGcJdkZO
fPR/gZjv5SkyMVZyHrU4fm8SfMudC4mhGNt79MKPWfuLYyOJZRnfikJdeLmHW2KKfUQfNKEWAMB0
uOjuuFfNfCcNDtKOIU7jrVvDB9qSzPc6nK2F2d71vvcifVXye3K4G+lHNnavtzwC30pZzUlaHqV8
0xjNEs2bc9b4NAB0NB94FSwNdeXNmCjd+it/mIhnRqn3OLbzP+kPnj3904/jxwhWtIb32nmIdYhg
ES9IGsDiLod8SOmJrlWe5H9btSqgX4w0xpjFpU6h9fPibI8KBoG73AZ4VESstwhXdorsGLeDd04i
RA6EULXeDe/im8YrknTY9WonpkZKLXJIyGWOehAjc7mWtkVp+HNLlzmFcCM3VzWCQ2b4NPxmX7ph
0tDrfcv/yWRAOEvWRTL/iE0iSTdTBS/JPAwGwAb2jhxO8hDSR6h7xRnc3PK/3WaDy6QxXKtw/uuG
7qkvmxAl87j59drxM/NQa54vUI9e5f2KhbORyvXVNzkVpHvMaN1lnHdMpNCWRUNLgwiSToOGeK2W
Njwl4/PN1f/v/bydGD6/mICHtxF6LnN1LTdcOjbkAJEL3ich1xgsmDRE3Q4cKk1rxBaPYkhlLeTt
GrDOl9wh6SWWR494gSagbWCyyPtUcKBpScZJlvIaBajIM9+kVClGVFjQ4D1J6LdV/SR1OUmtx7r2
yVDqS1wdpJ4pFVaTXJs5RV9dYa013dmnIzBH8vdZ0YPt6/9JBYMh9M1Q0spKBk/qg+LcGQN0Pzc5
SRHb8Mt3ebxWiVZObR+D0Xkt/BcpfAQ+gShRiTaP6yGajh5pxKDq/5lj+hZXlBTgB0l8I6870DFh
1FQ0MLnurG7SIUQM7K8wbBMv04D3VfYbKXAxpIzT4OpLxgau0mQgdSL5v3Dc3RQiM5Mbt0aHOCPG
Dmp6Qp0OXJXxpNk0UqpNDvYnq1GNadKrYTJ7XlBieJty9b6pouFfaMPmNHSaF1sA52Peu4/IlMYb
yxjyu5Ghr6OXw3Gj5QJ+sYsuau75/RdAg/Xtz5t5OnV0DLyPHXrzHnKZ1zYy7K2Zt8qNxHtmZDYA
BhhmL8jL0MYCVPbfvGuhLP2LVPM31oP+Je8hb/pul5/1PrH3ENGU7eQZ+nXOQLAnlTm+Y9YRouYF
u5RhrKpApUIlfui1tHp0enzeCnGdoxaH4Z2lIYmBvIH6qAKbQUDCzr5tlvrtz6mAX6u8zd4bJNqg
WiNMC7Em2zEGOe2DcRjOdooGcTE+VRbIA8AazoKmBbRDshjUav5gacyzamEBuxxcHnODGxK5QmEM
HtsSRGuSDvkiH5DjUWpDealnb1MlCGhU7XSn0+LYKT06TW2rbmvaiGlt+Vd3Y7JyGuB1aCTpjNBm
y1lPhpUzRWQX8r1debi09ZNGLmNUsucoaBx4PB0MPdQncu8rr1WO9dn7DrMoWlHireNhVTSI3+QG
F8DSmmdfS597ZTg2dAHHbfgOJujFL5Vf04IzFAXtoR+n64jIxaLOuhUNvpvO4p0rYBV4QXBAO9Va
e4VVLiZqnMgxIO8TlsieqV6zAggUJFa3j8oJdzIeHjTiIH/GT66Au8D5ASPsSRG2ya6jm1+SSntr
ex1xM7NYOaBtS2SdtxlD0AtlBvNZF8ml0eLnPAQWXbI0ktzdAWolqZSHC62iG8BpumvFhmamoVv8
2oWXQR7Th2WVBfeI4EClGu47HSUur4ACaEL8DwbP3SN0D4O0c5vFZDqdDJIzl1GF7ap3gZPVn/Ns
OgvNr3M4QDSiqIPAIacD3IYLITVxD1QwhpYf29C9G6t6V7vmedZIG9MgCF9LXZi9ouyycJ5Xs7vJ
s+wahPnOR4WFuiicvehEAW5YqkMF4bUFf5yQXkJanFKBMeao9OW/Q416t9uPFwq6Lz6MHobpdgwp
vxikJrZogzoAR7UXzU5pMMyAF8In0HJWuZs8d3QMp4H9bvT4oW5Vb7n0mwBhpdXkT9oyrXZVxgMy
zBpvS+5q1s1fgKaLBQ2x+1EJvlpK+vxOTzbAj/FVMsgP8OLwfcBr6PnVGN8yc6ubZGHaOU/Wth5u
XZ/BdHBnCEiHuELV8GjP0ZFU7XcQDM1B089xoKBv6NgbgnYL0iNC5kYF74BhcdSsRQ64mj1UE6g7
zN0JGmC4bD09XGnMA5Bj2jUWaGagAhe9V3713GOUrtbXs/VQ5Srdr5EdrOpI+WeG7ZdbwaIoGa2/
fbBSdLGh/czYptpzmpW61CwDMd5aHo8tllWgtKqSqXMViVxo3CVLPvgYjPag66h/tcm4rNsZHHZu
0fIZT5tE87iOCqC3METTyvxedQnWYRhnqLBNWCxHq11TSWx5C42zChyVXDDT4hnSq6XqZBzH+kRK
Ta92XT+cCm+SZokJ4Gz3EljaVTOV18TXH1QrQvJrfkO7iO5x4G0TEyNKhHgQJOJ8Gek19N2mshe2
FaSQTUNjFSY5LLlihgwJtxn5wTnnSzjDIIIwAm28dvqUwkser8fZAoeqOtaljNG4Q6CpWAY4m47a
v6B+HC6suTF3lc0kZ10l2xKY3CrNL23m7lyjQ0xkjlAnoGRi5ki/1WZUbAqmWpgEDVYVtJcLy7qf
kdMqIXrV9Blt0Od7nIbwHOvGR5qgT2glxSZXagbXmKhx9NLfo5gAgrTj1SgKKDoA+lbiqwL326pu
hizW/MTUo30HSv+Nhp15FWnW0UNWfDHa9rxwKtDOZuPSDdoMC8cCgK6azdJ004+21Prd6GYg3jo4
deEn6rjsgCKHhqh7G2AGVPbVjasOa9WiAydmkOAyA5XbopIciLdYNd4VLeMfYBdMxxb6nVtqxxRe
WEqa2ooAojokmxJERGB4kbdbBGBVGVWIN+2MmSx7bR9m9rBouJwLM6RfKUe0GOnqkK21MPrzGLgf
TDaOy8kwuLN2uzCdKd5a6F0sC5/qSmwQnuS7yNOZ7wspEzrNMrYwNJGJjaaDFzqd/zKbbrFyJ/vs
OGNFWt69WCzYpO/tjWOVX+Th34buqZ97DC86Dui6q+/MPQ6MN0A50NxHB+4RuQuUzjI02zyHy5lk
w0ObZdaOSDNzQnXZznG8mDLAPl6/VJjKplEL5C1MRBvNgqZaqqa7DEN2zBBIY6M+Ohstt5WlF+NZ
QAg5ObkXrZoy2aQMA0M2Rw+q7q9KLDRAX54xdHdGUT9VkL8WDRPRTELl6EoBo/V87rUCX3JEKm85
RyCGc2swt5bGWsHX4Ogu4gNsfgy9wX1R4gdbdNsVDatuFLxvbypWKgchh0V2aJvmX9ghImNWiPG0
NsEvknnOqmzMu4ZkxJJ+nD1Zz3TBO8hZrHO/8HPrAntmWDVOSH8bCOpMWcy1+tU0jbr06hbpux4U
GUeTJx2Utha7yJOqJ0NCQRpLk7EIl9o4009mqJumjR7V2U9WNfE8b3KQgwavjDarpdb1S7f04ZoP
T4oFArEa2PhkXQiEohk2c7yOO+MqjZJ0w601LT71U/cB8Qlck0Z3RZKiqR6l6SK1cNK9NPqHPNA+
t8p2ESPP4ycZjcn+kCyzSTwds0LCJ0o3ePLKsqVxtmk4J02GGuaeNlDFvx/TCVyiCuZZuAd6wlhp
hI0jCZ1m9Ss533EXA5ZYlNd6Tvsd2ECPKeoHXsu1CvoKpBk+isspX+jtBf8ZWJDjMkLZPlRUM1MU
xJg4qO+qDtJlUXr5xvC+2r6i4qCVqDDoKzDPkKW9DBeoeO8Nx6dziV7XLrGoL4Tr1EN5lzzBoeze
kgjIiFMSK4FQWExztbasprzzqp2jlPpayXP2yGhdXcQ89wUj8nGXnZve/Vc19T+fIICCVXwaaFhb
FDkfPD/6JECiaNwMq7jDt2ZEjpSq0tTkUNt1sLNy5ubo4sXrDqFWjrr64pYWGd2whRqJ9W7KClS9
djcpKsVnNz7YUX3xGV5ZJl3/qHfqL2oK62lCxruL+ECO+1COGmRLy2QXMMlolDlujZsg/tKU6Pu0
2pr7A06xbl790l8wVXLf9PhSVoYErta4P9PDEKuPCPyA8GS8p7bLYqUH+hGRl66pt1brIWyKVlRR
9ANjCiN3wNF3ZcsWChFquTj2mC6ZdKaHYUCVJoiwe9Y0vJaTcUgz787r2PO5AQE1JyhY9CUU1dKs
rtlAy0zSZdky0JjorV3tXDjqvnGz7BR0nrd29QPKhx2VsUtmonKnUSYLg5nO4b5edkODuk55LbXI
OzVKsqGjdRno8T7uAba7wIi0nMAkmIkSc3fb2QYKRD9MUgPMAXW+USxl48+FuY314tJllGnGxIBE
HMC5LSsy75py6vk2nPR6PGnVuEk1IQH0ZrSN3ZoEq2awm/s5XuVesmfsEjPbRYfYcMpdwdRXWpJs
jUkaVppary2dIpWuH7KQwy6oztkc/U4hcMqxBbLgtOxltsJHj1rsaugU9c6uuwHkLb7xGFoNOORu
eHdGUAatEv4mfvGELE/6CkO+ptG9Hu8y+XD7snHcBCeheAozi8JunBkHV0GeMJ9VkjxTv1WVEuhW
bEDI9ir73qttdZmDO9iGo27f376HeMIv6AFKt3Zi0lIZ5nR62055dNE/KxeVOXF8xSgb2VRCmkg3
0VZxLrlmB8t2pEHTV0v7YqjIxdfxPlcGAP3yoUh7HqaiTjYld0Jppd4c/OcDbKbkaNParBnKa8r4
pV/rb5rJIrACJQShwpdhlaAfaKKX0MRFQ0GsM55zrlhXTv4bkwbRRonifOkrqEANCYPedFn2x9HR
++PtM6dSXORRuqBce/0AhByh2H3S5bTQe8Oe+Ea/05DgoYuSz5JuVjYu7ttKo5liLgJrY1jIvJLQ
PDS+Mb94kx3uFCj7Wxo4jddgNDaZW2nAmgFKQSUfrwiexxCT542pZv5q5mR+QfYWlBcagr8RLWaK
My0mJy8ufk3R0ci2VTzaD6NX0TmvddrO6rNL1LnxmmsV70vFak9xaSaboQv8RVlb7x6Q33OtqR6w
+PnSVFW7QrtDO8+mgW71UGU70nTLWo8SHDJWWlS0xp0TZ5xc7mQxrxup63B0itcmG+9xy5yg3rlV
13OcWhzT/YgAgDuCrOvVx1EZz0Ph+vd1lF8HAG2PJYo1iuKqT2ZXfta5Wd+rWtwwmZYvLnbRWNoC
Stq/eGSnQBbzUf1zUtjXijshXhl3qzLt3YPeAysz6zE9TQ3W0ywewFCYm8SatR3sN++5dau7wDGG
HU2UKrqRmbEyA8/cKXZTvDL3AvFdvejw5wdv9K6Nd0nb1Hqsix+3Cd19o+YqY+L+/PfBr81TDf82
MmH2xIDU5rguToF8lWVpsXdDlE96jeKWplvWmh2hnoj0MoQ7au0lchkUrebwmiJv9IJIoJsM02uc
fQwBmYNYr8o70whoubK6E4mJezUNhlNDqZh4S8ufIhHUpJmw/QJfDAtlkNKQMmyatHm3jdQ7jlzs
SxFP4wXtmoPaaDXT7tZ0sOoqYvyi1bZZqDf3MaQLXCs12jFL16/mrplPZoMKA5vTIpbV51PVD+ax
iQjLeVEPYcSMQhgkn0iQMsAU1saZdt14B+Ja2U9VTqE5GuwFkFvlXLNsjtakolod2Wi3xuWhcNdF
YWe/fmzfFbHR/vS6faGPTf1OiuyxhnjLTIj7UiMV+sWZ++EMRf2J0fklJzyjLQU11ZsN930cflOn
JSVARm1NkFdFS3PUobFE8adPZkz3nfK5rA3KGKX2HuMLD8uQUdhTMMXdvT4T349mY3xAJkR5sq3D
c5hYw3WsEqKa1tc/YviOiwG2JQ4jdAXFHMO7FmnPdZkN7WYafXOtG1Z/KNVZvVfLEBFBoMfIByEo
TdRzVfI4eUGb0d7SM+lTSlbI1e6tTgt3eRAj/5A2g3tHxLKd+im6WvXR0Gr9mNO2NljJ+BjjXT64
Od5EOkxvsDraDSXyeov+08C7dJvdaOJfEg44ZwMlqkOK/POWsTb1Ab4+48RlEzyOpvcYxyj1xZWl
HSZvLp4tr3Bwnntvd/uyGUafyJLJFgOa0rrRnWAFG0YFTB+X7dGSD7qiNEc9CZGsALXuZSZ6KEWk
ndKAwZ+aRHIzt/XJcowORe6+GnbzVD7RGgfQ2urfC5KIq3BUdEF/6mC7kdexnM5YuvoQ7COvdy9B
E/YE6feTHtkvfj0GV7eKn0nKvExhVJ0rx/TvkzRbj0j+PgcekEV/2EWdd7LNOPqWxlsNIGQX1TK9
VjtkMLpmZfAY26C0maKJCgv9iJDp+3mc3W3iM3aHCWru+zS0945PBDigSP9qzYO1DIxOPTik2F7z
mpA+oWyB+cGpTFaMD7+n4zj/S+ClVUXwLwJoSRapTV6YjlkPk/vRjjTCIIZyx/VKzhrCTucqVY/o
kigQ+BB4bvMMoV4DuQLISEcykyYjMppyNPKSscHIeCo05RnCN8Gdhxy7PhOvqKran/Ix3ozCTU8q
t78OY3BQmmkGO464mBNBhW6dBvMUaA9FFNoXE5t+oSJtXRBbq9Zd0J5C6gJFQUNCnRvPxnzVaHp/
sJq5xz9y7LWOcN6a2faZ+TO4iqqXaagsps6au4K0qdI5DxZzCYiVhveo6R2iWddhXWlg/aNxfkoD
C88uKM+B680njbPjDq0fZBHVIX1IKHbUU5gdjYHK2wSpfO8X/kopUnPhT/SGqiaojXLOj//vA8p8
+VGPa3SuspIFXVfFyavQ9gGTkWwbGOm4VS0bRKMB2CGON9EEGhfOXBNCFelzMirqSqnCSyN+n8Ug
KUQO5BSalNg5z68WsEQRoSw3VuAh+4Cz1xITn4tEXeCn25cpaNT7fooPNHQVh6mfrTtvXPfyxE5U
lBQu+Qy9++Kk00C0b1J/G5htcGQSSTlotAv+fXb7XhEgNpMk6OnefjDLT1W4BjRFlu864n2bQkVb
qYdRfYoU1eoOemNry3HAxnXlSLQlP5kVczG4nnooHKfR9jn8Kdq45mhNXTK+8xUb9Y+2Jidaz/HZ
I7HkRjUYq+rsNUH9ptZxuktcS12rBuxabsy083qDDGAg0kXTQDq6jKaLT17SXigWPDNTb4+JqTyC
FGfCyU7brV7Ss61oBVmNor0j/dzcoRDAZ+CFlz1k9lVvO+7x9gGCNJ2LepIudaty7wHS4jJXvrKx
UsW5V+V7rdo/2iQiUo7VfWV67qW2U4RPfVEwRUjrqinFoiJ1ePHUpUM/5Z1XexcjibTNOOGWBYma
3GdhFd3ZYX6tzSK5b6tolRKlX/o42+axe7DrOb9DJ3VYjyECZMrEMCSDs+OmahVCgNzDR+57Indo
8utcLepThuYNhy2miNItOkKwtcpl6lWf6WQE71VOUt4JEOWMLLDZlD0XKaEvS5Jp1bmwnYMPbfeg
m81vVij0KYV+RXnA8PzTOC3H3KrO6MIQL0SoH3aNGjISxj3M9XI/qIn1Y5XkBWKvaK8miCpFg5rS
2GG/jxMUXZWcmXnoptExcub7jilihpoDBN50CBgmKedj4OrBaYhC4EQkV9f9UHuHyXLnbarCzrIa
d1p0BvUotMc8GEauASNA80GDWesutGgG0vppN49kGCKj3TUk07dakNf0V6fJnWahiVQY4dk3ynKX
NBE5ZM3ZzzVEgM6cHlyDmoHdQCej9+xFsZyL7Sc0FZs9nNlkeDBU7a7zUhufhrRmD6p0a7fGv04f
95Cd063Gvl7QaJJeUst5G1gBaNAq8Xhw8P0WxhQau8onXsMJOho3fGt7DfwQ8mniouUSGtpq1hG5
MAF7RV00vWUpR02GnsueNbGgCdB6tlVn5yNWuGpmq9rUSCLoxLC+gi4CxDC9zXz05oP8UtlVfuEY
nzZpQt9Q3Dx4bqPc1bSKk+HI/4+oM1tuVNm69RMRAZm0txLqO1vufUPUqlVFD0nS8/Tnk9d/Yl8U
IckKWyUgc84xR9O9BVneYmunptP/DlRxkJp9I95oUoqIMbf7c1nr4fzzyB4RViQuNloBnxAj43TR
VwPdyqhdzgr+ux7I/q2WLhyldNgnxGViEMkkZJDY8Y2Ro6+jTXA3fMoP6pyXKLFhIxvsfHUTia0V
LQVLDEOxtUs9EFp1Ylx/DtzyJ9+2I9ySeWkA8DpOqbj36VQ+sdycozwJTmYryzBKrQ5H+elX4KXj
Hl8XtSILY9yR91ackyjdGUagdyAH5n8m9fiafgwZ5oOmKkbSWJzs7sTMHYI+I0tWeOgiXSQhTcms
sDdnXEb7ZH5Z+u7sTOqPkKN1c5PQHWe1sQFjnrSH/X5ROOfSK6OrQcuQZOQ/UwGtm9FKuL5T4lke
t2ln2WCA2AZs67LDyiLLjD2ZDH9601TgJP5THPsuxgy/taGCk1OoATwuOUUArjezNriU0vmPjvv3
NvH6tyngfxpz/t4rpnWrwS2Aj6z8Su5Zfh3pkalnh+HSeAfTiv/gqIipMP7qK5sbhm1n9PWFvkzB
Tkv6XYVfxqmLpLXyE8QZuYu9UEn1QbvOoa2hJCQz4dKk5I154n4CNNYoie1o58Do7lU17hMPRJXI
l2JdC1gYSkR/PV8ebckUgEL54/EgNg3SoYtyprOs8xm1OfaO5Yw5pTW1bB8lZWYSX9M5YYZfiPq/
R9aDk1DLKiLJY8ZOO4sdEjwna1k3jwuPlRJMItDXn2c/hzZtvR0s4BlIqYif/vcDRWWzsoa02zd+
l27yiOCd2bHES6Kn0J1k8PTzTNZdF5qqy3c/TwNyH85qNv/FvzV6NlP5kMnja4XFYB6l6rNwY8Gd
MEXE1vJUJYiWjLF5slq3vqCMuI5l9p4F1vhbj/2X08vota2daWdkjdwDpCQvbOvQcRoV7+YY2IKx
grJnIo+rvH9KllF8Dx79jRuIjS9dcR7UUF8Tq+YSM/LyHCyVvcX2MZs92kTleFfyLMmoSNv4mk3E
Uk45S7eNDRjBYVDMsStBSlpSbGmXfWUeqGcHC1HMI8MELNRZCZlMp7hKtn1nm2cDzB2ks2VndOb6
PXeJpES8Txp5Z+2j/WwY8w52/p8irxcA8sRf//T3uH3nrzH0ozroj1Y6U62yt5X7ZUTpMy7Rk8Mo
A/AJg8hxsU7JIwwajzCSeh6l1zTZhKU86q+fRz+vLYM6RjEcu0zm7jZpGC65GfbWVlyzpi8nci8y
sSKG6ikYqIEM8rRvCXsDl4w/7Zi6ZYWex32xyOAa5bV8cWATLWWinxiDiZcRf28ikysPq3Rjeoqb
VMTrrMOvsyjr5Ty7Ex64npduyoc2Nxk8asbHD2xpB9vBEl+R6Q3HACXT0Xgcfp7+PCrqEUI9jd9a
L468TqwwZ870mgL54JWLe8SCBDL9wzL+51E8A7mp3mYMzEtpDMLNONXcknGuzmDH8lDS5dXjyfKv
+RK3N0ge7e3n0ZwM5n7obSZazTqaM/dU2Zl1KYMc6q2D/yt4XpEzAI6Ge63wCc2AulY4VQ/3KSuv
buS7N/KpcLxhgFYjjmVs4m2KrF5uTUBu59iYuIhPyYXxKVl95YmzXu6GBH2EgDz25ltAqUuf3WPi
QvCYx2hRWip9SkoCsXzDRGCZzhOhN8TCD3oka45M6NcB91B2AEoWW5BP2LfDpctTcfUJ8atMpBOi
bF6yx4HaEacx+Az0YzmG22YQWg0K+EnOaBd6cctwFTs3UPVwQGBhdDsdOr7ovzV5AzD/NAZl6cT4
PxuSC1ImY4e7gwgHu/HfOLfdzqqLYoM7qQ87QHuQ741l8/PT3MIgtgLVDd252cWW0J8ZQA6pDkZ6
9TprfosGTIeNWn9iRV8cRw/qHgpDgiHtJ09b+jmgPqb0AfQpqAXdPt3avYl22q69i18PFSjV20wu
VTjqRZ0fGZ+33HqAyJW2v+q43oDoASgV7LZV19zzTCYnZeu/ush/AzPqO4A5IbjTpG7KknJdmz3S
ZHb8W1bCswHFyDALCoKdGmf41eRQjW6GoGqOg02PluadmBjsx+M2g5XVeO+FfvGt4iBnXf4WGco9
1eeAR3P+G5E64q9JOy9BKeNDP1fEOnIm14OM9IYgBKNbNSCxJpO4Kcf5dckn+oBoOrZ5/H8FSPEo
RdqmnnF4IiXDuMdYgCDwnrtrZA7zNwQSJt7zOR9sUPKHJ3DB8h86wvMIvk/n6zLK+aqE81SkTMVh
v11S6SS7YeENZtG7uxppzspVav606PIgvKY6dG1iCQcxmu9ZbG11WQR3Z8K9L5dEJGSwM14lrZXo
mmlXioHBdVw25NO3cQC2Ubsh/qtI/HUT7T0r+yeubFyNFz//WiIk5TjPk+eZVFSrvn41quSj9KyZ
sn9o9vHoz1uaXXn975E9UBhG4srn44pvHeNDF+kULioeD+RKGB+BQtDh+tF9jmGjwEaqjt0CeZJc
5/PgNsm9aZT75Fuf+SiS+88rlf8Nc9Y6a4VkLyrVE5EANfp8r34a/IBhdmrI7c8Pks7GIynqCoLK
svg5OiZDnGOpb3KFtGUDeK9PBTmkl7Gzp+dsIfLOgcZ78BhWPqMF4MYalgikLOjXHXSn37M4jakK
IOom6aEze5p+NyaqwVvQgfh4dJravuFnr58HnX4DalQrzwD2biYaklaT32rGVfNWGgcn7eeTctN9
W6FBA3wmwfLatUFz0jDENjkn6X0a32BdPad+tfwhznFDGBmOCi3U2yVpxYWMZXGJbFusaoLvt5mL
h0dELosROLtBEn1W6ToIFzeb3+00eq1H07u1QkzvRIFBE7LqV8wdYMUb9qHp07+1k+TfVlk9Litm
4EPJtFuAxJWoWPalayasaV+Muy9u2zjPEIAonGLxJy7ybt9HxbxNTBzaTFg4DGgosuAjeqvWakx7
VQKTy/lTvUt3neEezlal/PNY5J9B5MTPAhpm21vtS1fjZd4khncQ3vI6uZa8YjtDFFaGxJ34ARHC
8Lcxc3bBwDXbk5NIvY0kT39e+zn0OBVtjcUjXT4a1kosQRBWztDvJk8X22CisIW6U51+MOLC8uEB
ZFmzfcxxGOosz8xD8mO/7IfM+exnJnY9FAcYO0G2nyYXEKY+mMqO3prUl88ZVhhaiddoEeM9t+O/
2heoJH0iKWp38/jX2JZ3wU0oeeEmSbe+3Rvhz1M9iSzsyzHeUmdZtwpWVlYzwOgjXEx/Dv7LJDVx
FllCOEbu2C+MYLpN45iE7CwOHJp5QWa0MPA3wX8UKZsag8QVudXVtrApiWqQ9JVMx5U5oA7zWcO3
RNPW1zHG+Udm0CMnRKajcQkIbcHkjHBC2y/lac6Ml25Zk2NV3QJNwZbTUJB1HpH2idOFl2PCJKIp
2sDo5/vxjPolbXtv0waUmgOmsS/4DPmA1kH+Mjh2fQ367qMV/5imOxKD0QVnk3nVgR6KVMmygBkd
JM7ewEd3zY1lXzC1OmEA2tKq/P9iwaOWukBoKypab6P4M9QtAd5z0h2GXMLvo1n7nmf7bnePeaB0
oOVqknV62wcPBhC91Xm76R9hbi7e45gUewS0zEzfjcQ8m2YHB6Bq7uJx8DPsgRA6Fzs2mYe2tbPP
VZ9Fe4SqxK1PNJ9jkngIryK5b/19n01wCIN0fKbS8mlALO8+z+IpaILgqIBwsBioywiEv5+wylFE
Aj9+8vPaOOpV6mCMXs5JdP05pDbDcBYMDJjAinrn+r/DmGUsEhMlaqPDwrXqgzPOyPsWwr2jsntD
52xdWNXpnR+vZw3zqjJT1n9va8isdu0mebdFXVyUyPz/e1tHNrbliPRYGM60j02/CeEdgKBIbzz0
sGnu/UBSQ98g6H88m6JO3HN85cJGEdPc/rzjcagTnOJijHgXlFCbxjSn4+z//a/8/e9YZmjxIOfG
IDNfuSps/s/uF4xo81I5tXVxMnBcE8oCEtRkx/rkv5fuQLdu8h8rqhqnSEwUoQE4O4nLxqqzb03k
+p9VlUYHqdqFQFSeDl5OtU/vezWSRrwYJF17NspEi7zjnU+0nVXa0T6Gh7tThu88JZyvdaKYwpaz
ukF0mf8ufhqajV/8nnz5tjhkzXVjf8JlSb5NC5zCVlU93eQg38gllitzdnhaCrwmG+f/fmpZBCCn
U/0nMitxjoO6Oiu5+XkyNZM4E8hr9yuYfGylhUi2cjQfEy4bC8CUCIG0jsjnS/SG4p59hESrA3lW
/8NtIlDTPA1o54SqN7pnJav63rotS/Cu2JeOsXKsm4fb5O3n0dIezaqNrj+vNBFDQgy1zwJHqoty
/GY7s1YSDTi4l8nyigO1/hOpO/mFuzq/ND8H2w9OiYWei5d1hN1QPfbiMlYbuOHkGrnK3yCG9U9R
KxxmnDiWIQhEnTnky63wrH7von/btK59okBK1uPQ9DvF6v5iFGnDdSHuuprwrZM5LETf2JDKqYZA
w2uoIBJ79VWjrN1ENOzEVPbIojozNGWO6gw5PkS2iJASDiRLfmJbTbXdSmOdDarZmiiMzrOY9rWJ
4Hd6IVxKrosOHwYq5vk2xct4Gtry7JHJcapTWieLtlSaVVhENFi29WipSrLlDXCPxMrT5yWb+qNm
XKaytr+NlEhzLlh3iS8xHMsIg95wNkUJvmoUOtiNHi184CfWtm8fjVXnUjMqcZ4Hq7zBMrHOZufg
4NwYOH1AwvFf3EcSgXORRdc+cc2+ODQWB2bK6DGKvxk+ecZYXAVJPZc01te5ZXgSJ1gbzME/JokL
20diyBamevq09ORhzoyYTUd/eLRdh04jCBsgpwyMEt8Dvys2icknygy9HTVWfTbxMeslIlu9hJd3
rAfPuTP4PKQ2dIfRY3pVl3fP88a3oHzpK+tRDaZwjK0nrfwCFXKUUA73dxMjVZyzbNyk4vFLWtQ2
ozZn9har2PYlfvFmGdRbXJAjnAQ85xluO40zDW9exIgyp5IhjpPqjT9baSiyB8BFsVOI8Ymp+kcp
lqd8oedXE6AH9NxVNacd3GcSqPFwydapbZP7rsi1mCqK2Jl3xRkdsG23zQoTwS5sshL3QhLMY/VK
zqc+k/wcNoExHgMMjlYFvfuWOPQHyQyPvhYyRAAbx2ttVDiZcW16r1srz6QNjcdXxzZ2uuye2y4/
+aN9xvhi3M4Yf5nd0EJbjT8rwjnXc0WzSlYuhWNFiUOi+JJnt2q6D4BLEG+UBWPJXSCGxG92Mb4x
mE8PGCR/01fFbl1sy5YTrGMwbJJrUrRS1bjOUyiEhIRhYr3gMPIra8rxy4aSGgypxfiEs6ZnOH2J
BIMyyagKtVHibAbTyO5rUtNde+VJ5P+RDbvOMtS9LSXrkas3hZP/AvFhxtG9KNwS1iPVZDgnsQqD
0lUYtFkXpNj+usXyaOVFI0Jt/YIfkwhrE5oRbHhWggnFg13I3SJimOjJA9rzl5RhXQbhBj/vipVp
XXCvQ+LxiX7uSPHFBU5WzQdxRg4gJ6xd7O63DMgvHdkeVCtQ0ciZ2DZz0EFPz14th7sI8dHBymUO
0rKA4mjnpMZf4H38LTudbg5BbhnkCFb8cidgW6xJKRSwz8SvES7uxot98MbGfnxJr4IZBUEg4MKj
nFaWz1R7iZhidb31TVzOuGYAd5Awa0mc9bwtw8FNV3X71PgVJcMZwnJ2dOxjnwAPNduJ37TyglHt
sz4h2EX+8RYCvGujTpg5r3RPwd55kjjpyPXWgy4ziGqKxn2g7IKhdB2M7m2eKnfTMmpYzaqr15md
IseM0FhHWO0xAH9XomgPInBevEK9wRV9JieIJjDpw97H9ChQe/vxJ1y63nqGMlwQtMH5bjMofV+t
cMdTxhiHpp036UHs0mjllVAUAQvpXNepZ320IzdthRRnhjIYepLu0YrEG7FO7c7wCU72xBfljrVT
Vy9t7F3rUm1lyRaeBOQXQ3UE0ntdSMTZvipHvbYWNsGqgNdPth9jE9bmOI3XZV4+XLgDvm7shUcA
wpCVYlj9ja1ebINCF6RWqJ0zpv80UXNg6nWclbHvdYv2MWquqkXq4Jksc8gSITm3Z1jHWznFYjfN
zS1DMLkybSc5F1l3lHUASTDtGKhBIIYt8agB4udM2PYOzo/ltmpnW6m7assuO3iSy37I7F0tNQMr
tNjQqjsVzacGdtfKMj24rea4jewJOXknL3kqobv65putP7uywbosdxiDDM0VwhkTxYlBZLbEoenF
N8nEnIROeay4MAY5zMgkcnYyb/AYhEFh1UizKqgmW63JkOfjVnUQsATBrB+jlCAGdYllsJ2W1Fr3
Tf6ZDy3aOxseXNoMh5irsIfNTLRFgfv/Ut71bHwr272Y+exe/Bb2X83waTU64yt6h26XDP/QgbT7
tlxqcr2r9Llg1oknOCAoO05jY9LYRs02sIYTeTyHimIRIgQfXArbhBfBSkpfxoiFQZ/9r66YHgcD
GuAZ2cgiXL5ekTf7QamrAVt1Dc89DiH//rLseUM28l149VtMeuKx8d2zbvWFOd/FZrJ1sCbry9WS
aAZq6a5iODCX1blltc+iGLcd5qhDBx236FxM++LJ2Q4wlsMgG+OQfBeS9n7p4B435DXTDxCyVLrG
dg6M18hRcA6DPTlfOfdi3B6KFN/xcsSzlVI68hawDdl/DCPcTo9RsJIETdsunNeCiOqGLcpYcqbt
Xb3zcNkq5vZGHbvrRA1t4yFnnxs+AnSs1Vhjm+L6GgRhoa2Biml2LeKArv3T2A8zdn2sgukEtYoZ
Fr4Oiu7PW4LXZPZemtxtsS/JDwNyPqNcXpLed8g+1Yc+zkLFyru4q1QvT96E3mm5G8si0CcFl8V1
/2YigrMkEMV0hqPXGp6wtwOdgIORzQy/k8LGh8kcKJOaeF/nQR1aFRAZFNqT82deQC6V1wCLWc5e
mu6dPL8/o+fVR8hcTwikyk0fkVDIm1PjlAVj8sKJz5ce05Su/5psCbEM05U4qFaOzN4s8t+jhpUQ
Qr/aRJKhUua8zhNGf4E3hFjyAAZwj2Q+2zMhzGnYkZrpj2cUSzvY1QucQGrDoAte43L4d2QMs/K7
f41WzkeDmJNYEKJdu1g1ZQvBSLjnF8VXGrRHkYGhif5dwMRcTXP21rYwpHtlv+f4aq/jv75INjO+
M9Q15wT8cKiGSy66vQy0H/YC3UiZg3k0dAb4Wf5jaL3tRnXri+WRybVfWjPMJ/8Tova0mqiuGaSv
W3xSAZwq+1JQEddJILAZAU82EZzsVcA6V+VNd62dfaCj9KaPcWN8DXS0a6v2+lVKKPlN9d+5kXiM
wJRxdZJCH0YVfTRT7K27QRebQmhaRhkzLpkMyhydwPHq96mU8lT9F/fbLWGWdSq0E4Nw6SaQq2gy
zotZ1+thaYstob7kaWaBt+vMqIOyHZ/N8sERnqe1mswb2RJ2w7b1NvfWXxmBOHj53XGC79TB8a0t
ymtBQCbLFNkFpndkWl4fys7UpyDDGCEzup2djsFuxvbrytVOpJsEKIY7P4zAwiRqMWmdIzJEFvih
tZ/Y7wMbXZCPz0FQIOIiA6Sqj1NlkThbi2et48/Bnwg/0CoNoWKj8TUz0rt7jB1j3GnVpP/p7YeD
sYi5DBMitPPpn0XDy/c7koQz+jcLbd+c6xfaUbmNU490NWQoRmPNm4SpdAcouVF98GQ+AtSMnGbc
B0/NW2fVzwiV+QYugcswsBJc0UsNLJ1PF/i+zQpz5GE32WOw5dShFDFWo8BaCfGbWtlxtdMmVO0y
Q01SGXg/8CMbiuxZ83sguDCyzT4H1717JBo2ktRNFQE5pC6klW45GV7Dp1DjEyTIj8E+mj6Xs1yW
T1/60OOd9FjhgKf9+j76+dGpbBw5JMidY/dbZyK/KsqZVcNZZX/27QMX6j3ACJw8BvJHk2JHBJJ7
NAngG+zF2vp0PqyozckwadM7s1lNDgKh7ggBxw1JlsqAc/Ir60PPUmYb66FMoXzjFOCbzl4Vepcy
FmTktjLLpYSQ4v52vIx5SmIdzGp4x15/G0zRZ0PhWAX4odWsI7715kZcinLy1jCOkb0n5mau68+5
8C/wpDel42MzEYvkGNs0W7G/njxzP3rZjeTP184pJzSFzodUw35urGsiu4+U1oU91dzPWbctil1p
FO+WZXfwIhdrJZAxKkiuYyWXtaVim5bQr1eZr+gQYF8BTOotKU5/Br88zgmgrTHNmxkXzFL/VUF8
cNMh30id3aag+zJLs4BX/A9DcWQMFHwb+DJo7k0U/ZhGZP6Dw10Vt15gSp2tVGLofRYZG0R8wFkx
GVdFEL2ZMgkOmJnH69qaNnK2yQgVHbVlG6xNX44Ptv6jDcq+AjP6RSjObWoDf1dNyWvsotOuEfd1
SxHa4nehGwaAM64ifB3VBqLeis1oQp9bFOawGaN43GfHaprNUyWrnlM6QBmiWAlQ47a+8Tl7yNWg
C+66yE431uQN6wkpJG4s1Ucl7Lc2jvA+BxRKfNQ7tvW6eLgme5poEJ3jt1K+GFFM+VpWhziKz5a5
gG9NzA5tteWercCqF5y7yPBlZU42aDGarv+gAfrwRzGFsbIPrmc9T5Z86nLHf6iIdoGBKqOuXiHe
+Gio6pM51Iw65l1cNCCkM82fV/n3eQl2MG33aULSkOa7i/3uyS+Ms+EltxSHXTeOPugmUIp3D54+
1o2uYsHKUU6nomESVKhzL5N6A81Kr2vUmuP80Bn4LQzH+Go1RO5JpdWGPngdTBb8BRf4qVPbAiRp
30UPnZBkHSIKeeWLLHlNYxxElv7mFahX26jrDhZA5qbFLz2E6RQchVnixlSVNy/5YzmG3KSW2e6F
M00H8rndEAOMYwM2+BIF/jv86KOYm/GC+ZH9IEiNkOWsUzbgzBOrCKhCzmt/Mg8liz7YBIqff73R
9ld0FL+rpjuIWp6JsVZLkaxKbXZQUfZAo/Cbc8BWa0SgS/T5Om2r/MS1DjD91vFXjtMSX0wLOxOf
aracPyUQH041bBQCXy3+2PDNDfeQpwW3yihe2F4+hZrv9C8biQEZti5PMRdXV8nnAKELJUdJg8R8
zbIE5A1p/i4i54KP4NV0LoW/T8nMIvelxAY/YStq/1rtjIFK/sHWyzrU5ecUBkDbG9tksHF+x97A
6pqQ3/il4l8o7F9Vql5JiHw1hMDLyM+gO/XEDVFcs6cLi2moSeM7BYcgxX8eypaKJkRWftWtqrcy
SYKd8H2WEUlKtmGucppZuBwWy5b16geSsUiHgSbqMIpBvUJ6APXBySY6oe8ifchmasxovWYk3zKi
XJ4NZCsyIyEkFjN/OO+2opWKqmHcGebQokTyW7i7dLVcXBT0ifrjgweujdrfCbhTrPckYxRewzLW
Mm6tEMBZwrWvZv0eF9lXZ/q/FexCyLfzRixQ7OHKPFX56KNo6GIWUvOpnDdBE06d04dR5GdIYrA9
c4LlgAv+AhyC2Huef6vhwS3qls++QAmVOseYocEJnwQ1ZAOkETGu+ulbDPDQVC/STaOZphI4HnYy
S8JAYGVKxYrgfDUHwj0zXyrXDSjYqnRjGXZmvs7kwJrWkZs6mfDBSj2hFyvultbeHm/wFXzYZNPI
/AOe9iu/uVo9JHawTRYw8rLbom1+afrgI2lQsDm9OdATIC/MTTve5uOf1GPsA2mE/okCtBvtTVYj
7fvhbSAVr70c3wEUVwN2nCEo9PzoNfIi+VCLdtZZZsfrXL5ReYlVkHjPTlIm68AB6G8h4BJaNO/h
mcJaEpgreVRI4yy3SOutcCqid7+gdUNOVHrxM2TGT9Izwf88cBuPZSoRtrvKo280aOcZdfxq8NIZ
Nbx5IfH7zXOyzZh4+0cCKbxo+xgHeggFE3jtVek6N6F6LQ/kaoFBqzVwiSFdevXhpUoZb+Ks1Kz2
21EqNG1js5UpGvhkIaVqZkhduM7BQJSzzZoIZU7a6U2i/YFOSn2boxg25Vje7UhuklpMz8EirjYF
KKaRcc7IEPEXt5LxFXmtt01b8S5A3zYelPXIoHqlqybGWHoaRZQbtmzv9rDMYZcYp8CcmLQyYG7T
qdvFlUOVCJMVOtq4LmqcTlSdbtxIHO3OwvwFDjvKJ+Tbsl5eRDu8Uuyw1pDKDq4DBDS5a8Mu6JO1
bkkORqeduUT9dNnfZoFgEsxqryL1bYnOC4sc2p7wmw+zzk45X8na7OOD6rwTo61b1aPf8gGvCvzL
flaHfnLBWb0aZnhwL9viffqqu79eUbiQo6t3XFU0XzLBXq5bKohJfMqI7yWGKMJ40prWLm4WwQiq
GTx0ve04IJN4wrQAT4yg+S4ctYMFcbbJReqsPDgaCXv7WFa0UYSesKFtDarAbVsh3kvTj57JV/ho
ENwasQ0UmGttPLJLoo+4lhsciXD29RUmD4v8MI1iXi0NdAb73qNTX/Xwd9YMvC++TsCWnK1fjiOm
2dqE8t2u8AM5RNMMzmVJPlVaAl+OlxSe1SW3aW21hWrJfyTaC+e5sXW2Meu9peQ/cZDdFFHc11Ys
p3hB4NTpBcZLgJCoY3XJjYlhcJI+c5mRP4NZE6vFnGPGMYJCPCdlSYYfDLILa2MFdxZ7sYFuv1yu
Njy9l8Wffvuggb+siMhlN73inIhzTJ+I7RjEdGFjsIdYeBnyoQrN2SyfmxHddRBjJ8GufoxaOYa6
battEyzLQfRJehonLiyzt18rGOmh5BI8Jyl93oImBiH9Gl0GY1CjfoXJRQVRGu9JQ8qhIeY+TLBO
OEvH2Gj6nw8scXa54USbLt+IwRdb33d+Z7Xt3JLvRiKobFPqIG+wQ+mxJ2dVxg2YwDz2A3e7VNGf
3gmMqyQogprbau+mQUAQrnRnUaXWm42EP6RJ/LZUJrfaySjodPyuC7GuIrclzn0srznATcjwpTjn
Cqe0Ap1SaJjos3CgXpmPln6MhT4vqf+0VMW4lnXpHVwzo1wEJYjg6oTScsV7oucjBKT0H0NZzbrI
4dl0nr46RbNZkO9LKCGr2qqclQV5vKrH1zhVbwgxygOTtWNtLuXBkCWOYPNmksNb4SuLshnOQFV/
YdOAG7yX0vKO1d8afneR2Pdozp8n7LsiGUYGtgoZ31JHn0RNi/kX3rnboHX/OhqMYsrLDRRKqmPj
fUKre4X7cVriYN+NxbTn9K7jzHmJRFyvbfNhamJ/Cw3Dm7sBg5JqWEOyivcGCUU7x1O7aGxuc1N+
T2lnEbkEKO+lPeK79JeXqnQfe/hYTCCqmyldnpCglnTJ2WNdb/EBMTjnfVpFa0cABo8dnkNpcrJG
LAZSBJdumwuonb5JjjZ3HGcVslSVEMGJca0ZEf8aFyny9xiP9v5lDPiP+526dBkcqume1u4lHq0t
tz2d0ui9ZAmegd2DE1RExEKZWbSVRk8YCDjhUtQBldNhNlW26xfcsmRV7cxkehryPrSoqEY1u0ws
EIFrhL1qeg2w5noQOEg2zNx36GDckqC6kNyqnWcgoo3mOQ2lO3H7K/Nk/XYZbaw9TSwb7CV6UZJt
NmYkt+aEdiW2+a6ZZDyhLgi9ESagZfFOFf01dKIOBLY+tXji9AFdclYbEHXJ8DBx2hTZFBqL/HbH
4DeUdYO5nXtXUfU3b5zjWDjj2taK23xGA2zX86vvyGErSzRPFa40sPsZikRH7aXRW9VOuyGYEV10
5FLYy82hBjllI/AZ2zk8vEmsiyE9iNlq13h/WSvLa9ixuvFM0PJj9KCP8KuvVVqJbVv3X6mFl+bg
2+YGcQtzTlubK/UgIqoJbxAU9SGZcnuI2dqzby639o+u8oH2EJr+NMMvWbk95iOKmIktpmfn0bLm
MxVFicvSqRkp7Y0uzAz3GWP6f1t/+GYPTTGmjhPwDFYeaVGFZQmgdF0bELopiVqvGw5ogC817nwo
URhns2muzRilGS7cWKUYNfBehaVPFjCMobJa+TXfYDBBIHLB1uAKr5MGkTKES4zZzf/H2Hktx46c
W/pVFPt6oAMkgAQwcVoX5Q1N0Wy6GwTJzQ1vE/7p50u2zhm1JuLEREjqpuiKVajEb9b6llswBM/7
2yx7LhCgXvehdVpCIgdRsEXbMjXRQDfbwq+MN+HO50l+EhBtgXrGi72AjN0WA8vuoKXxG+tlG4wh
O0Z1CLT+VJbGuxmCP/EsQ6yBoQfr2L8VzUjYUz2Nq8IQv+Mx/mR80R9cs/i0vQY5QA7rCE2uHng0
XFrdpVEQQTrCHNdegEiRcSi3MYzkLfbHTZnYlO8jlvKJze3GQ7A9laQVBRXvM/xFBzu0swO42XgT
De4ny5cOzaC3cwLr4AU9UxwRDjt/S3WH+XzmieYmumyctHg2jGnYOFU172Y0RZCRMoOjyZXBOikK
TkQPG33v3lvOGB3wRg/7oj45KjqAXQI94RV7xojPgchxfHgergSAUflc38jR4nh03Z0r4zeWP9Dw
4mskXUy6n9Hv8XeX9Frp0D3XZfRWucY7thcbFC2aIteEpQLNCmBYezEauDWd0Y5byEM9YKmkaqJ9
I4ps3XcZckar3TSeccd5fJXiKkY39lYsIdj9uIfl2u+7tuedYYT1ydY0gtS+FMUQrOvRSW+8fT+l
9x57E97xYtmPPAMSBKqyGAp0y3hlGFy+FSxWMZvOtdOlj0XJHDxr2iebceqxKfOHUZZHhH4sz58Z
vVsnxGMAD/pWbCasTBwICe55Z0YNJiDpWA7++9W0zK9JmEa3Ja7S1LIL2qOEHRVG+E52e9Jw2HAC
wVkBVWKIoWflU3AXYh1dR42r1tvOqcxt7ddwUIdjUcCxSKrsbc40CWrxj0YYxJsxJ7y6YEBh1eXM
mk5tJXlOvRIm/s2a/nTicWp/BvZSiO/uoUNN0gEm9ayj4TRYjgxM7e3QohRgIOMoanHi3Uu4BjCD
ivS2kFm2NXxfAuB+XJRxsnGCrWxIgWssCGpLKszeYVR38Dh9qISCnc26s0WqcGkdxHXDmD/OzGWP
/oBOqe0ye1W2bB2LmqQngn2bcZzuRqZtSjXi2MUp/VvicfR0gGwL4xSY3mNtIfnhXrSckD09LyC/
kkLm6xB5DlYMUI+y48xL6M/pa21OK5yXvgr424ovq86fVUAZmqFW21BBPS+Oe58aldgVVsnBmAbJ
wWrU3ZBOAQC6eQZHRJ3ahV8c2fYRnT0FQcuPTunpCJMdUQJ6GzOEA2DVDmNx1V9RpOS3qGaRkotm
A7AA2zbD09nlImydZh9YFh6H5BTMTKSzrLyPZnhVMPaekbOGvCvDpz5sr2wudIoNst8x0HF7Q+jh
WP0Gs7RYpYOL0Ls/2ZkyQMWMYo1EKN23S/UV9MmDZzPrDfOAocsQXVVVvMk8o70u2ZdIo3yzZsx7
TRquca2JKyAcFA+oyap6IA88jWhkoGLtBlCKK2t0T/ZiyvWAf3OTD10AcSJ9YEjqHqjmMrrQnZPk
8WaZkppzcKC2Eu7K5mhl4swoRY7diUHSW9BVzTFpMapms+/TYJ1wikLa93Hiu06+llN/kTVjQuUn
1/VAoVQkzLSqidAaP7ik2Wgfs4YepsYG7fQeTBOpUReAeUTavJq2f+NMc78T6BWsfD4MJgklXnyX
jE/p0r9UHqbcsOP6rxVCA2Vh3dFxtsN11SMfrCxKfy7Zs8sOqorL+3BKzM2i+iMz7CCk2+w68uit
sb8VEJ0IrJ9tB4rUPEhQNxLmvErt9WLOEJBbLLwOLa2i8dwEiCOpW1a5wc+AQIhZyyfYKbKuvGh4
SEM/PDIZF1TFqoUONt7FBplS0+CvUe6tkjq8i/J63wYYC6eKoB57MmEfcL63LTxxD/7CPOfZBjwT
Y8e4vSHZeZvbtoYkUGZm/lvhueRpkm42c3UmsiXyPIlRMXnsNcvmPORMNGKkrVXuXsMe1GMLhOFx
c81xiY4LUHojDyiA7/y0DG8nSZBu3XePFS22KaYrNH7uQUURIdVEHyzJsEEdxqG+oN5RkircYzPh
OPbvOvKY1BrOZ3MbBAamiHDXmMCUOpv3nsEqjmCjfk84LUSuumDdkIC4jodzpTp7NVnTBxOfkWwc
DhFPxVdTJpZjFnH4YJjI9QrxZ2+Eb8i69rGFz9mXRrib8OmTB/IzkPF5TJ2nwJ7kQdbyFAuj3ShN
bCpLk3aeVZkge2CngjDfSenhGkGmSg+3bcLutPRCohDgfglgCjRY4ILiy6b7dV7SqtAEsapfbgLf
Na6x0BAAXrI+9HWVjy+bwKHE3CeZfYpZSB/bRl2IDrsYPJubVMJbae10YwS6NOTPmLp6zdH22E4j
Ed/Jp8l0mfZbYaHps8/BIOw+cBpeI6c+lHZkrJxAvbF4HpH30rrkAm0Wk67RV7DxsMkYHmPNabHT
22EkasEp3a1qBnM3dlu23AgOl66ndvdWkHUpyNzyMZ24sfd1EmwkF3RaMNAvCHML2NaU1Mjbbkgf
ZBXSSRdU197TAu2mxw5ybKLpaxm7jhef2+zPzMOF5sGTj6qAiGnaktWCwYmiDrUOHWh5WJiBeAfp
lr9toudYPxYwgOSI+KzYGm7wSWFwNzQGKKCY8w8tyhdjLwZWUSnu3GxhLuZL+6riHsANPFxlBVL4
gqCNlogTRyK1FhQCK+m1921COBQ7t+Usw/wX6XJnbArIvSGjPpM6/4lFaDh2Qtp7u55Xfuk+FX4u
1xAPjh64YC8xbtKyPs6CcWVGev2M/G4sOvnBsum3E9kXsnwqcATFkyWrYmNWfn/J61HtLVTbK1dw
V4eDVfC2YpfTsQLnMr31kOAy2pNEfshxlRr0VREAt43PA148eZ2NNCSe6aL7R5eVtFa9T0kTnxG4
gzZ9TgzrJOPuNZ5RvDJpz7d+JQ2KrJABJsemiHbmaCve3BnGNRSlurYehECJWF5mWDkoFJL7zCUA
kxDctRrBh7AqLa2UaWZIZ1B346ONRUrNx9xOfyPKW3ujcRaC97Iff84twbIcrpYzfcT7cOiZhfny
C8FVcjAr45dLesnW7rChYuBRUf8ss/iNSHcaFPwaK9KOiCwq8ECM56Us74NC/UL2zBQMLwaSzLJg
3ClYo5sLFn6HWACWf1zSq9KzYBE28mjwoqQ4/ZfQR8BYvrml+WZOT0NZp+u4pKsWg6kJYMshappz
LOmJez05I5MjQ3lUjBPLS3M4xuToDKaPC4dlK0AIzkeoi1GKuXoaqJhpc1cLYeTVb9vOrjKAf1hj
s5QN9VYSSusFA5QPxhVSpx9bJp4MCjwyvJAE2QSeNgqqd8jCIoGEUSQN/SrUy7jgl2XYwZcCWGtZ
Nw/SrKgLlxCQghFuMa3fUjgMOyu9gb9zChTZOo2kppDFTDGgeLEwSEBoQ/mhiuwYjfhgDdvctrN1
n6PL5Lma812rGEilLOOTkuE6rSgRYnGKIwJQUeLioRxKPe8gAgfB5bkoWZT4uFiof51VX3q0z1Oz
T+ZEwo2DiBpn0SNMOHagrdNtAp/kz14ZLKYzIH4AocbEJZO0QcLhWhQBPRg6V9Y5ghFkHozt0Yks
zmstvFMRjimpa4K7a40FKpSos/CYaAfqPXpaPC4M+J3SeULP58MXuaCvR5kcV0QgZMHR1cerlCb3
zNgFbVp1dyg3A1RVBWe/wyIPbtoYoxKyW3THScrYmRn/Tbgsew4qOJFN7q5NIBokFi87ov/QWqCT
Bjn7SXXrbHxjaeHYvCW9+Erhe2wMJV5T6los4WhilwjQUVitamserqJxR/OGO3bhiY7EoBNdfLlN
4/HSJ8FrUp0WOz/ZakZIq8GOTCeZuKKeKDmveTdcJWMByadiTp8wusiHHrRtI929Y2waLlPfUrSW
eXeykBsjws/3Xs4h3+O4XCU47lY+xjSXip29gIfuIe6fCluyFNNPXZ9GOKnt8hYkXXRrTPavPu/O
NTrSvZfa+aHw3iaT/akzuvbRrasbDzLlkd+kc75f56GvHxBwB1kX75vEhrQHE5VQ2u4aDisFYZYl
W2Wbz2nve6hw1Wfcsk/gnEEz56qndKJ5KAo34LbLGyssbxcjYN5cF3cR4YZJPq9HCs4TEeLYtZzZ
Yz2KwnT08DuI5sNAGYPSAddxAvkhST6KygY5G4RqMxsYCXmRS9iTcKEIo0Fc2W3HknRGs/BeMm7V
CCtHlHHz3nSM7D7FHTSjjN5bEurPkFVrxRm9Y9T/mnS1z0TDu8lgCbbuyJ0YootNC9B57nRszNQC
IoxKIuz5NwsZwuLFNS84ecMhRFfp3i/Qj459zNtKFPFuER7D8ti9Kbgj7WfFPc+hvcizHLdcfmvX
VXNO8+hOzQAaRUyqYV1Q/fTlL29u9orCKu4F29dwcs5I0W/DsvbWU8sOmFEBJiJXBSvDY/9at/14
SVhEmNSX1ljHd6TGDmR7giVtlbFtsEvwanLINP2NaSUw+Sd8YOdJFf4uMAFNApdB9SLj6ljG9QlI
u7etnLxeO7VlHCPb+ppMY3yMBXA1Upts2BAnRjT1zhg50+a1lYyX3J5IjSojsgpQYYStsTIKoGDt
iKLD0A86HvGZZWaxR3GUbqQvU6wd8OEkA4jFg7zPSTmwW2UBpeeyY3wa2HBvJ2NaETAybADQBTdx
ah5dC91s7JYXxjdfKPCd9VxxWrOl73eZjaTPCo1LGGHCCufl3JZ2dtL9NxP14dGiArgybRu2hYG0
KpuzeisFBa+RfTQkdPQk/kTBo8kSZpOSbOr7OnrA7X+5CXJlncK3DO8xJIcVtfILrC5LIm6b3llR
AeyvXtj7ELNTLDMrJwyC/p8BHQ6zcwNIReJ5rzYpCTqXYOHV42m/SHN+7khm4SS/B16yKnqSd3Uo
iw4NSQPSDxuLv83YSBQJ+mOdU/YdTqa/QP/XlNMliJh96YdltxDAqu4mEiSLIjsp1H1eTaeITCWN
9m9sLcYrPtz6WmTZk2eKd50XowMvliHm9RxZmIlftbMOxPSuIff6w7gab60w/Gbp04R/6GAXpCAr
EXa339maE4mgVZ/e+gkoSFJhvJEclWh6A06tk5tKa/495dYzCiwnUtcFgaPW0LxynX0/mGl6cPII
f5Wx7wNgy1xi+lM6kiAz0w8diGA7MY2Mu0PYsnGC4HNxPZ4IYPKF+vILE4aONhj/GSgmgQ3nWXmt
H3kfme9j7RzUmBx0DkpJEoxTj28cOZA4RwkYi9/E7HefifmgswPghz0Y04P+Qv1AcuIF9JcBlVuZ
XncfC/s2RzxpDOGrfiJ1dohK6q9hSG8ctKyCLASdfzAIlDlM5YHAQamWbAPsO4M4pf8KSBvC7toK
SDwhg0YmPM38LJ3D0M1iXznqe9AYie//uydiQX9Kv1jjEG54w7Am6j6V2ulHqdNzBlBV8P4gNfUb
fXHpZA0/rz785C4ecS0Qe9pCB1qVqMLyIT3oCEQdZqlzNForOHl9vV0sMoB1oCOO3lWOFQc3ts5B
0jGkYc7KLxpXOg1CRzno60WHQ+EIQuBjP+ivE8Sb6Mux6twHO+LmrSM9OkJJ4qI61yhM9BeEEIcp
crMlf0qIQYkbGzTb/C4Q1mCJv9dBeD3ctgf9LxCSvn8gQ0CmmS/6Q509qK9/nWUab8PO2BkpXBEC
VxTh5zq+tJLHkdHkTA5L6FvvTuKc89naVjWRXzqHgSeF+nxlJOMDKKiNCbY/JOgB1+xn3TB2wlkq
lfcZ68AHx3dffRIh2qB+ZrXdCCjZcXwLDu0d6/yHtMdfLQkiIdfV4pD7x8DQ4p+Nb30I4s3yrP8F
yOnDrnlCl4JNpJXfeGX4WQyQmGbE9KSAEMJ8J9GIi058DDreLV9M0hycq4acX/2HmSEyBVKd8Rx9
h/vOh3DA2e27Hz5xEfS9HzpGdpAGE+3gKN2clqW66LBM/TU6v+X7DOsgSA6TwXKWB/Pjb//xj//8
j8/pf0dfFYYjuLel+sd/8vFnVc8EPcXdv334j8eq4D/f3/PfX/PX7/jHdfKJDLz63f2PX7X/qm7e
iy/171+kH81//2R++z8f3ea9e//LB9uyS7r5rv9q5/sv4m+670fB36G/8v/3k3/7+v4pj3P99ceP
z6ovcRPdf0VJVf7456eOv/744fvfz9OfT5P+8f/8nH78f/zgDyGe+ev/+Y6vd9X98cORf/ds6fqY
Ch3Hckwpfvxt/Pr+jPl30/QsmLKCzHmPWeWPv5FI0cV8k/13lwxnHL1CunSEHt/Euub7U9bfTde1
HGafvi0Dy7F+/Ncf/pcX8P++oH8j1OtSsXtXf/wQgp9U//lC67/ME67tBrbvW4HH/6L6sfj85/s9
kCS+3PpflUDqMeV41pwMd9MWdkKu0+GUyQAtqwBdYFuvyKEql+tOgelh89dynaoZOSi3bQC+4cT6
eDvnnFLhuECpbyLHO+eWhPCEWvY8DjpwoV8KeSrjvLrkKK9XIAD9+8aLktsa+B26IMdrrt3Bnl7N
uZ+u2GP0xzlIjfcpCsKHKTfVnWgkM6G8NlnWIcsZf5aOISidu+pxHhDDMY0Q131RBxsfod2CBJtp
e1Ip/8itvbuEpVf+jNArHVMYXwfb6MTOzhfvvY5a472PMHqW9LRHYD4tNqlOBFfQrtpjCg3iZ+EW
7UMdLjTpBK2yhupjrznkFH8nEEUUGYaXhSwc+1Ah7x0nmiCxoK4FEU72lhcS4uN2/u92ZA6tkBaz
e6TKlzU0vJViSYd8Ksn6bhuje0CzwQ6Ati8M5jsKuuG5wKRHHZtk5JrOBpP03jHuM3hMrL2F+dKm
iGCTQcT0q6a7rhCkvYRBhrq8zvtqWwERx2vRmYD2c8OBOr4E3puKSJ3lM2ztaipLFc3BpYmEvwpg
DFMJJUZ1Sv3BuqBkQMrjVewK7UShwUCyrmmxjkyOOSsgZjnJZDynbuoeMqOOr3qrD2GJVcmDxeSK
vZrtfHZG5D33UiDzhpgLiznzIdU1uffSkFB4tsowf7Wa1n8pUmiQvKheurUa7GzIk9R9E/n5VwfG
aB+Nyj2UPhabVVjjIF2xsyhPvui6VZ9TCed9XqEYB1eWOFzNS8qEqndTsmTHyKLor9PEWdtFKg8G
bEJ8Kcq9N+VsP9VuIlikSp4KByjRziQv4qY2JGa1WgmH7VxLBNV6ZqOIqAuH+9ZFUYb3AVReHrTc
BZVlRbfm5KZPkJqHX7gma7F2h4qb6YD4c1cy4foNZ2y4dK3vXUVpEacbDIbMsfwku+ps07W5LBzU
BVU8s9UxaiJtoJk05jWevwgi/eTvaiUDABJLNLEBnWu5Vi3benRugCFn4dtXDooVG6FaVHTHDBxi
sO+tokg2GZO4gcVAnRNcg3l8n6kyaqGG4cFcrBY5Q0PzjnO6ik8VZuGBiye3nIOVou6leKlp9GwR
9M2um8mk0EMJguCNxuiTW1liUWPA1stfviGjt8AZouteRVm6CVSWFeeF50ptyfHgebLmar4x3Gp8
HtM4ImQCKAndUyvdZou0l3OHfTuBIf7olWvL7zKstBPSoY3pD3Z78y8n9T/Pw7+cf1bw7+cfO1Ib
ExkueUt6rmv/9fzLrSCVTTOXvIHmYpP5OM0mO2aSXrYTYi4MBWuR9YLMt2l4tDEGXnDH4l8IaFYr
s+a5z1P9PLpj+AUwPz8VGXDMsC36e8tDqcF+ypn34Pdr5KC9dxMWmDSyIHlFhYGLxE9oIrtIhhvs
jDrByXKOLba013Fy2wsEWV4z5Rhn5eQlQl7ci89lj4KZuXHIUr/RBnSrkwlztHDw2YKjRGKe+5n7
PSk5YVuh5+7RATFKA48A4irsHvI6F7y3AyBUZh2FGDKMhlQdXCTCLqv7ZlANiqACp3/qx/nKIWn3
yvJ99hptPQ4HfzHMh05YPg67hvGkYvdMoM438ndoARrJxBwwTDrJ8I7PqMOSt/jtewKTYNkKNdan
uICy08xj/SYKwSgzd5pfmcfEJ2qTqmJ2qQjFDlLrPsp5J+UptncZBuFuHGwCWhtySzLyxKoZHd1S
IpUCkajRJ958xVo0ulI4758zFNBg3/o+eiohqe36sclakF2DsRIYYnU3P8Al7pKLQ8bSCw7AiDOF
E4Cy2UgfRwfmXybCe1ibzroaOEKijk09XNhtZA9M4ZLmqZnRF1LOzv0d0y6x7R1IzR6EbGaX4Rua
W/xVVhBtpgFbRSxl85E2Mw4tXiuHGTeSuV/QRePrvI31AEksT7y25VXSWNN1alvuC2xTW5fs3u9g
TOdNFHXweR0ngEe9fJKaDEIK/IiJTji1Xtg/o7OJPe8rtoMc1chAKx0tJEXI1jricSA0oXI76ni+
Gx9CGj1kTE5RFMTeA5aKAXcK8loHEuuna6vyxpTlM+GvpCIuk/dQFbW7FWVf3Rl1A6cjx+pIq1hv
hO/Vt+hD5psa4yyTFBryNSCAnpMnqPZS1MZHJmQITtVEP+uTFgTleeZmRNltrwzVOwcQcONDPo3F
hvgBa1urfH4I0jJYC4H5WnDpnNrB9zbsWsdtVRTNqS/N8cAMYDjCArE3wlQsr6MUrrIloivp4pdL
pPIfl67DK+ROs392rMA+JThsDlNut+eJtQtzVVlsyBGw2WT51l6klrXxBkNdDIr+O7fAlKhK2CNL
XTi8UYky2eJKmzcNLDMmrA6RBA4U5tTN220qlFapJKo+YNSnJ+IZg7s8IGnpbNBF//PRZZkeBeK/
1m62awkBCM1BV+uYgbB1bfcvtVum709Rj9ZVOEOBmDFJwhcrlED/W0gPpEdx4DAdj7orNVoNsK1Q
3WHnnHdeQF5LIqxihyvI3VQci6tsKuS9UcN/5Tnpr1I5DUfTKXC+uCHeP4miCB1yf2h0loE5W+VR
AHRexU0p9lZs43uI5sQBtJ+kd8qcW8Qjk5bcO93BVJHaunUGvKwIl7Us2/LkwhFe+8vs7Wct56Fk
A8CnZuN+ALX3G7zIyIaL/aXjpdV2tBx3N4scKOIM3RTZWrCZtO44zRxYs1iUfjV95TA+8nmVoFMW
a7PzSKwD4on5o3UJMi2fTTgcLE+Sac0AB2akXzB5rgvO3pyrjowbPA+FAZGmTrVCIsGKjrZXPdgp
G0HQfziN+AW7io5roRbb9WUwb63YJ2chcsnYGdBqKyJ4ACKHuJyymG7U87K9yzaLmQ0eLNBJSJ77
IdqnjGO3UiX+boTZj48AUO0iS816xn2g6krdWlCxVjVjyXVFqAhxtKFiwzebd9Ug7RV3dt4OkfNZ
tCk5eFQbF2uMfCbqJUFLxkxycch4U7CxAaZfvtlgKP0Jq2WtQm66UcxgtptYRRPWSID1Qhady7m/
OHWDFWwMQJs4qAI4rw5Njv90THRiUKx/w7LU5DzapP3BfeNnmW29YezUb/PG7PZGThYW0SKARgjC
BFIZ2a9tVbuvBCYxZ8Ri/RiFqDVhDjAdDbKEFCK8edeMTmcWr1U77lPDc596t3LQ9IQjiDFjmM7k
TbJG7y3/xcWWfsgiyzsFo++8TmlJtcH+R7MWq9cJswu7A3aZupBKk71VdvO9kWEWZOUQAkpqUZLP
RsyNd8CNsx2CPN0p3mxvVavyuypLADGKXjvlcDjwJhrQa/hl5QBQxQvnJTljZhK8b6o6cxF1Z4F/
bU5GcWDjhHW7js37sWhi2M6deWzCob7MTZnuxqqIfi82QZOrhBCJG5qr/NEEsfIoIBCt0nSsXnH2
RlfpbI9no/SWfRBCAUK5FEUYIRZIy32RMdFwRY/nsquOarFweJl26q+dvKhvKezco2s3M4J7JIH4
j+0TQY1EUeepIkreKk+jMSYPA5zOvbW0qNoMMsTnTRCW0LGLRt5mnelNa7LN2qvSxNW46kZ7/EIL
Ra474UbnyMibSz2gsJxrG3dLm3b9i4cX786QcQ5UtkoN8psTH1hxNB0rK5l2S9gMdBihl/z2aTvu
jHExLn5HAZVKnLwNGgrwsHn/VRcoeELDju/MJRUMesu6x4E2KXHSNUy4GlVqXNdBH31aRpH+9Adg
+v6guN8OorBYyLkDrabHs0yWDc5yPdF1+7caFc0dsoBxD8CXkqxMvPLKNURzUqV2cU4s81GoI7IF
dJIRYpxW8sJKgbV3KO07QIgGuvXUu0vhW32ZbodRGJ4TvzYc5vEFmF+wx4kxQx6tIFPI1Leak0Ov
8stwGN8NY2Lg28qsN1AyXFEM0CNggFM73uT+gFlelZUC+d45+5irZ2cE0L7TvrEnQg2pvSiAKMMa
XZHVujajiKCIEykNpGM2lywTwXWQKXJH8RqfQ13itdFS77vvui/4rgFlQF7mqmo1qSqv36kDqRab
bhCIaasWkIcuJ6fRVeN68uPqqf2uN7NoMM6DLkJh67aXyq7tFwG47kzcOT2yIlhlALNyUWnpbmKK
0Sc8CK+BLnFJgfJuWl32zvk0AxYnQ3wV6LI4ZKx2IaAgPy2K9BKTZfuWpp5KWuqiehhy48bRhXYS
5ZTcuvhO/6zDwVcd8naheXUB5YE/QN6ib6yNvsUWvoFZ+vu+i16jPlAuVCmvPzdmgKnJvptCVHb6
tt0yiNz0+lY+tI6+q+sbvFVYIxKuMLvz9e0f1iAeG10SGA2cykKXCWCBKBiSvj2zZUsPlWfy9tKF
hT2PYYm+g3Jj9pgrWroEScHOb21dluAlg3SpSxUBguBAp12fUl3IDFqpP6VRTvaicA9w+3HX6NIH
Q7O1LXQ5lAbR+OCNiBxivNY2LAQKJwb4itQ2WCGQlXMyfaiwCqvDn9toor0uvch49dZAsBE0MWSZ
b2xdpMXSJdZZF24sybm/6mKu1mUdYkDvQRFhscmK5hmiennj6jLQTLNlS2z3cNCK5Idcl4tzZRv3
jS4h0+9qkm6cgABdYua62CSsatgAdMjPEZVo+12TJro85fpGPBaZDEum0canllvuLivK8ikm1Q21
vOuRJk69S40vX2RjTNdLYJVXXsz+JXDwUXe6Vg511czVSgE9mK7ekLpdzUkQQtqpl+JaJtc29dd3
ER6GcI0m0kW3i67RC4iPLdWNaJ8KkeIVhMwbhna1XmzEhjG0m8dm4Cwd7dj5GKQeRGDhTi6jbhUK
w+ei1u1D1hjsgpvWq/ai86Inw1desQmQDoDijZJjEJq6NZKxP276CFUDrn1jnRtpvG9pcK9lZjSb
csBCHnAvOlOANceGGdK1Vw9ouzJGeSuvE1MIqyPxbosI0xQddULmhV+Qqzq78d3SRMFPQu6xCcZ9
8ZSA7rgq8cUdvWKeaVx0Cszc1BT7snMTHAW8X+jBm2NZRIO2veN0Y6ZjyIcBSleu1bogKotqjJ+m
1rPeEZbZu2owjUNQA8xCnBS3h2LITULYveJUV74VrzG5TEdOyeoUO5Z7PRe+2uYL0ThZ5ieku2QO
umCjB2hEJAFBbyWzATSjZQTTjiNFdQ7VRGIPCooO3Wi57qbGum40X6mRs8VIpDXvic9jw1y3yS1K
nvAn1lm0sFbjxi/KcYbzMmCrqPNlPrb0Ac9i9KtzGssZ149b3xnumL7xRpc7O8gE5u1xQhaDiOHe
1XM0ugJS2RkkGXvh2f1z3s/zXV3bXFtlYMiz7FuSCmLPSXfd95AuCVoGdtlIu0oGPOt6LSvVgz34
QtwiIvYDw/fcD/sAM8AegcHJs1uYnOHcceFn3wNDkbQH5UQSlc7konfjCp/PJAqwa7an5jFhFnnG
reNfzw3CMbQrTCVFGMX7Sk8qhZ5Zwnbp2IMHIIh9B0FOQr5w6Ij8njBM/8hlnwJCxLSDD4h8+qhN
xXWipu4S62kprHbcG2h3HuYZHyU6YgI5sJJN1WXWg9aiU/61W6e4HVw9h82MbCLjQM9mRd5eN98D
W56b5Da2k/autZFFigGfUKEUy7fMtZ65fivW+Ex/wZXVh1ZPhPtSVC0BV1m1hcLSI8ZwBYb6XnqL
obPqCHYmFS+68zKP3VO5uF85rFOxyjmzPS2LwNCIswwRim+N+xCDcbjCR9Ih3c9z/DaLmYOMWgw3
eljqjzL8zVVxvZQg0tE1Czd6J05y7aSI7xMPw2OSNZ/95OyINNqELFMsFHnmUt0oD0Wdemjrp9T/
OUQPHpiLlsYDn2TJcLGG2+N9qfgeby9v72CtAMqQ/M6hfI0N5YYnRNUPFdtNnuDPWPQcJzbKAtat
DhYEsir4IaP5MA/k3vYw15m9MFsl/Ch/tnuAq25/Bl58Ijvnsandn2jK9jOjn5ADVy2fDQE0hGha
I+YrE3EvzKoXVMYbF5Vmm43t3knn4GgUzvTqB9hSwNoJC2hB+GCiSjzLuk6qdWcn4VUn+geSCQ5p
22ylwSrfSmkZHWv8EtPYbsJyRtbXNc1Xh3kp58jyQxbFDBFnbeO8FSA4UPOo7NSxC7jCxYK8PvYZ
HUd2POxSOpJVQSbatEkEr7hb54+JTPMPckCLHcoh4DL9oLMxEHUWefjmh32+wWP1yy7GC6C/at17
uEJG/OfKnZ59u7/AjcDPNkMI7jMJoD3sCpI02nneLQ2UjSTCXV1xAXUmLOxuXOQ6htiwdqs82OYD
Htu59pyd8uqnqKmAJHDcwrx1UbphwTuEM3EAVWcM9xFe9ssg0exkJjxVz8/pYjAEmxoqVZcNLuXS
BhbuzB8dbfa6lErx+7DGhqaC1F3Fzc8QVCES3jtoOcEpsMv72hmRVVfBtCnHABfxOLzQ9rx13OM2
WRUxmVtuBiANKxLd1sjDiMpZ5hloc+Ju+paqMUugLQ6Un7kdP3c1s+A2YLaWJASe9Ab5jg6dPgIZ
j4k/Z9kSMZV0K0PtKFj+D3fX0p04kqz/ipb3LnDrgSS0mXNsjN/YHoOrpnvjk4AKBEICPXjonnvO
/I1Z39VdzG7+Qf+T+SXzpSCrlII2Noructem+wCuUCoyMjIeX0RgJAomS7VeVii1BFoZmCZjkWCm
JJ93sZz4GOmp8Qavs7+lGopwQssIu3ZjOAKibwXvDPUhcJPtXobr52yCniRX9ssYk1qcF/TFD0z9
EtDDWtNzVIZRpsZ5Nl/Vz1G7gZ63PnIiaLc9u55P0QvBVDFUdDFPcJ2PVubDajXH0E50G4m/NDAe
CKXI6xH6Bi2MtqW/mJ89VLBgiBxsd0yhnDhPK7Rg6GGGmoXmi8s6i+vTGYYyaM4ZrNwh6mYBdr5D
s15M7kHjhnsnGgFrkwboVYyOXuii/GLVGhh4V4NTgmTdAoOhVe3BSGoAeqQjoF1Qe2GheZ0eQqKm
wA3XPc41HQDrlI+p9h3EupB48RyePRw/zXS86dJ4mVxPQ6fRS+fWS3sWWUkXrYKHKEdF5cEkAAxN
VVP9Tl0baCi1hCKDHT0dw3nRYvxrfT2boqmtnT6MnHnjM/rEZp2aGesXwWoa2ddGPas/h47udGMN
Q6CmUB7AdlpjjFlHMGp1MVygWP7e8Y3l36JMT1D+HtR0dFENg/H6CrW/1s9ztD9tmSnXUEbDM2+R
tEIThrkZq35Lbyw8dM1SgwjDlLRF9hmRlBgDN5HCA2YymwatVaLXmhhXUvsFtfqzQfCi+pcjJLRC
zCpTs+sGIKNwJuww6ADlhVl4KormPqszzbyZJwEAy7Zh3qzT2culto5RgLlI57CF1xgghnq9ODHb
q0aGUz5ExGmCcjI0LchQyXThLFH2jrEDKZo0YZCcBe8BvURGL6hdXg/vGjEQFhirgJm/mVEDGj5F
X9vais2DGqotwiEaKzYc77kRahkGb2YrVCUkmavqoxla1mQ6uuPHkYoZLKrt4ZgOZ7cRfL+2UU+A
hETUAT3VVrhD1kuU52g62r2jDMn4eWxl6DEfqKMvL5YTwK1eQj6AKbjXUnX8aKN8/wb/qnYLVbK+
Xy7TdR8R+QgTKlAnCKsHVSGxPvXRqjNcPSRI5aHuBW09PcT1bwAsQ9DehiearU1UytUDDNeaZ+bq
l2zSsB6Qhcow5QUDEofouoFkiu811+Px7GI5XWYXDX+VTR7QyG18PkYT6QcP6UrnbB7XYTHNF378
7IVrC638EZc4nyyHcP3Wq3CGPi8x+tE34vj5ZYrq1pZtIW4KLOzcxuCbGDPp5wBKTgElC1B9YY5Q
sLpONJYl6L+Dy2uY8ZI4+wrtBCboyGgPEQIdLiI0hArsdQMptzQddevRy2oK+IqnARbvG7ylUgDM
BbKoaE+t6+qlvcQCUepVH59P/MXzbNp4WI0x3aFuZjBGw/A6Ga8xOSLQkBMwOSm9hg5OCHg2V5Zq
we9G7fC5pak4EJgieo8/jj/V6sNpR/PTZHZrGCME6zTMMDSWw6AVphgNwd32n5FaAtxvnK6Wn38X
aMTvAHoo4CN2UA8b8MYWE5FjALrhcX8kMAYc/bBL6G0wCl1Fcg14k284ipxSDuF4jYLPgPRIB4Ba
WNqJZcGtttGRqoHYHAdm+Oivt/3ZcU4whAGnv24DKg+ABMAM3/At+5e+ix3Zfb23/M1rL7ABmXC8
BQ/RV+JATVNPACWBFvsKAJFYUDONE7WhIftmaw6G0tY54ONj8UAz7IpMqDdOtIaFodWWbubAGbxj
QQws+wTIGEiArqroKYxOvR+OBVrVk6DrJ4hIO45hYt6Yo6kackMFFtgOWIDEm9VwdLXhAAry0VhA
chIaGkp3kf3SIOcWT48VWIAw+AlATWj+DFjTFin10U6CuVFQxytEiAFSX5rhWE5d17hOlHigaRxI
1kAMAPrCUQFJ/WhioG8l83gWGM6JqRomIHENQzPrSIhKLKjxS0FrGKqOYQb1hoqmph+NB1v9dDwL
arp5glyz42Cr0a1Sbcj6EPgWKIs6FCLOi1m3tnDGguFw3JVHdy3WzXxPjueAYZ2YFs761ztB1gWa
agCFaTZUx9AtbWM3fLBLsaomqBnmiQYMgG1C2PNthpwX1aGF3+tAk0IV6CZMI33D848kBRWFQIdZ
YNpoC2erDnymHFBb4IB+YuF4aJamOaoKqJr54RRBZV1Y008atq2ZsAdwI6qWWYedUWSBcYLvMJAE
dyK4BEv6o+lCp6phZNdhH1t6XYXNk8uArAsR+zkxHMNGzBU8sHEa3nElvuGsfPW40LTGH+S+lufG
BZT6wT8Q/tEuga2LkfsRsP7Vr8Dv/E85hn1DfONu8M9/6YfAtwf4IofRF37gTljhY9h3WXDgbyR4
/Aa2X6AgcPrFtWz5tfsme99RfHnluRFDaHzdyrH527feYO1Pv0RenxWx+UhUiY8Cxb995YI2eZVk
kOBpSYksBr5APXx7P14d8E66sSctFLizihRbSDfNXLEqLgZcz+PiqLLMe15xoJxO3TJj0b6U+89V
aJ+mcRIxv8QHGw5JNbodXgqxb80Gt4Sr0QaTWWnnbF3VDF6jAZCwjqa3qBosPyP9VjgSF1WqJPpf
y1ekbwu6QZyA9/++3aZcJrjkSpR+QzMU1vxnOPl7j6mp7mx34bW+805w1fQDboQ/hK6QVBuuUFlN
lPdgY9i/roUx/1siuqMj3k/0LExilEBKZHkBQNXFnrlooCfI8DOnIw5ZmWgaoeDbE4TyW56AbHPE
BkWau/fF+/n65M7Snu/1lfCLkoxcBQDUYSg95DUF+cZ7OSeq/Nf5U/O/JdIEwtZE3V6EuSwSXQK5
QGlViMrHIllTFZ+EdfJ+djchWrhGlY3xEyiC/YIyFxUT3lxVCWyymat8cqOBZGOYiKdUpXw+9nq4
syXh5oWQVem2hpgbJchwNvD4V2Wi85QlwDyC47z3qSupDx49qvyACP2nZbK2RkAW85LDmayZbYKD
2MUJv2TTnky5cfDiPaz0L1lPPoQNgu27HJU0/q61mX6z1t6ojHYFQVMpTvav/0pcZfDvv//jGiVA
kXTuEKaoLhO3brCW5HePE/J+btx5vbIJoO26YUfQdeMwGUk3CUJW1bmA9Za4UCe4WdtswIYs7rNI
rJBrIFRmi4/Ha/w2W4dJIosDr0ysqnnazMdcQEEnXy6vOicgWyJKcI7buEr7fVkYeMiu+mKBd0pY
IKszdAUnIB1mXE/OU3nnLAJhu/dgdYsV5htHodpzqiVG2KZ4zPHyu1GXtTMvjlkqyOWr3nXP368m
nmDTDyStpqsEVuE2qrATYdJVAqnruIE7ZH6RF7pGcIN0ECyLmHLnhoEkdEgGimcdv42o6dyJ3vBE
c9Uj2EkHTDK+Mfq3OtVuKDsheT1k5aX++n+hgoYnv/6/AqFTHqNf/xn00eVHLJcLtf5qPOiNFkY3
DbxS3ClP11Z9gS4LsrKy0w0Cdj8Pd05hnUCgzzDyxguYcsFiSffrPEdYlRkIInslO1Y3CVRHC2EG
xNk9scJcKiwCbvyyY3ejL6l4yvEH+xdv2mO9pSzFFgEjNjp093xzbEbVzcPkT6UL80VSoqZxkPK+
LMQfE4rdhKN/wBBgNOSbWQqsEbiw6KXnLWR7RD+4v4f9zLOIZbLYcPRRVXnkUXrpBFG4Kui8HZZd
bY4SqrrYVj9lg1CyIC0Czl5EbtAf8ThJyemmOPAXDB0y+a17HfP/xYILXLvaBDfYZbourRp5c/GQ
45VrB/5FgAijoJTbvbuptPTdQYhHFrFhytYyYYJr8dGNUpkogf/2HKXlxQKpJx5zPHs/wZLOUldO
FuiHve7vdw3kmd8f8Bb4MkSoDcOFZFuewDw5zdyox7yxTJhA0E+jKVI3kutIIOlnLBj6bICiPyHd
G69AfDpe1ttQUFM5vqRTLHiUljeNwPY7Q/7KlUxgDvSuenEhV9MLB/KeUfgZnchT7lgwkYSBIogJ
s0A2jCgclytk2JRb/p/O6ZNgan6xUEQ+roMBwgcl71PTCO5CUJa3Dohksfzjj8UNm8mqAX2QqlO9
RR0xphGVToZmELhxG5DNbVjK+mgGAYs3Ltce2gRH+pZlbDLaZQnBub5jcqIU4PXqW9hmfRbuHBEK
+7nNU9wlJBPQ5hRL9gcYuC4Zt5pFcNfxWP+6fKYp8qP37kwOZKLCojofuHHbd/19tn5e5lX1Hnlk
kx1TBUBggoXDDfRQNg8FKojl1z+JK4E2vGwGtSFR1gikoztiHneqJMIUtkWXjb1dTusUCJku8xD5
l1ZMYWF0EXHkZmFZzaHITjzr+KvqOeu5e9hRJ9Cgnzw3gZ8p1pgLHYWqu06ARJptD2KRuoaCOoJ1
o9EHi0cI5m3ceukJdp0ivNmZRSzx1/t0Ccb/Utg1bW8w8F2lhRbfxfXX7depQ0N8rf58DQ3XwSy9
EIbIHhYB3WnbFPH7/H5gyi2iFT4ACPGErZny5A2GkrIBWNfCbDvxkscfhK4HbFTtDp3PZfo6ahh5
GUJV/Y4E24RNUrHnP517LFzDzfGUvwJWx6RcgmOjTIQif3oeTgah8hPC0hN4f95UciZQmYp+rwRx
qluWotnERPBoY/ZrqmU7BPbHI8OApVp/5LEaplXueQbB3nfgIO+hTKBL7tgsGZWsETVnzUHd/f3i
QRstUTUgVFw/P5ao/Sh+1eLFE6L0RHqW+EV8+ZoiOmMjdGaW7lyNYNuaa0wqkswlinNyCW9F6SSR
N5OFjcA3vI5kw0OjSINfxxFzpWwWipXF0o/XtFjrXFDJdYVO4GXehNGgxAKKzMxtumSedIVi2oVY
/PEsuHN7mCctiy3FnfkwLfGAImf6V7TUkBIzmMVRnQUdlg485TRi5Xy3SuA9dDAbRrrr8rkiVa/w
58BL3EG+ZqU19WDDlVwqneC++wwLREHEVrpOdQr49M8uvAixcbk1bhEcvEuURQTKlZvP4ilSR30n
hdIE7qQnjKYieVyi0EYOwRuc9lIF0x4kedlSJ9DM//PU6rSePrXO/1fhW+tGgbIjnagDxXA7TNjB
tB3VQHMY++AB23eVvnLByqXwzd+o/RQ37u7vW/M3lxqY3NXrhorr//2sAxfDzSVznuKENjHkmXsi
cp0nRayt5Ssd5i/KiXA+Xamq7rpEzYALtJwk5bslpOm7k76I/A94SaJY4sb6J7gj78HgPJ8sUeat
I6ry4hFZddkVQmOCQ2SLAtva2q5/zIHbFNFKZ3N7YuQa6X5xPNifoWLShxEkX9MEYnOKXBEQp2I7
uTgedLUOI3TySmF5rRrBZX/m+kMvlUNkBDfaWYghXywHhF65UeYOw0Up58eba1Q9Rlg8K3lJuxXk
71coGIQ1ZCXzzSBY7rnLU9WSWUVh/1xHYIMcp6bA07fiJCwdDjRUqLxnzczloRRBiJ8OCjz9hReU
mXDYhDl86i5YFLr7jD8KtNIFXOa+ZBzwVhtVD8Wl10MpZMlhokjjXGKQZBC7Erjq8K11mMeXbgSn
USZLwYfIdWXuOgRqGC1SgWOWxFdTCeheYfY7iyQmaBRVFdfIGJaUAyz86lJ2nTBfXq1GwIUbNyoJ
mKYTRL5v4B+iYEz2PfP2TlUP2x1LSmhcDDCtzt07LxmlZdOEDzKtrB06frhAnlcWYN4DqTInPOj1
xA3gYJaioRTonrt05QLllEZDsdLcyqdIErZDfwCeSHTNg8b4YbUGPAQrF+cRHBEkpRJ5sRT5wHsX
XQoirilkN4oCpAxoz7IEyaW4mjG7sqzYKGIxj+j2k5bq0DD1TojH8RHXJ5SKlewpdF+tTpef6DJk
E3haAsK51gRSW8oMYhwaAelZKWWiU4T1OwsGhy4aiPVxFYFW2eLj8VvXWboD+fLAUEUKsh5aq+en
ThDbLJlA2p4nPCslGZc6xf2xjUDfAnYzCGW3kQIa+gnGVR9y18TgcoknJLXd6E/Gi0wjWaApvJoO
4NjypYrOeeIFjhc84D9c3kKmXUqqYKwlQaBig7kEItAFuFVeveZYFPbcLYbcLyRuO5jHjpbLh1jz
PWNdqoEusW9rHViILeyEu4qvsI2WFb9qkWSfT6O0J1sDhzh72HA5xcpQl5IHb85Y1EMpsiCaqyfx
4XixPsXMVc+XI8EUkD2+WoSuZROGwObi/V2Q50fIViJNAam+ZwuGFgB7YEwUyOcmW8Po2Be/oLCc
myXZo2iUcR5OUSUsJzYoDFxBd39vKAo08SUK/dDvRJwOflQo7NFN/WAN2ZOB64epXFdP0SviCvAC
r7hqJADFx+OP+A0OS2kb0XC3Ot0tO9os4tXk5T4iFL3E4LclMW8ZkYjV8q3UKPLfj4igJSFP3El3
oq5SWOuJcot5nnGutu/dhSerKgpYaidR7tK+bChgjIZg0/HC0oWT4Q3YIF97N+yxUpsKilwBxzBv
mNOEYIbxPqWIWeHVXwZc+uQhrhsk+evw7n8b1bCDf6dosYTBeokXj/DIaOjt1fRoy1r9pZ47rz6B
QH7PEC4p9ffSKdLOTaSGUfIiWJBbMBTA1g6TDS/dJtBuHfhsidJKkd5PPBn+p1NkSTb0YSZBKn13
KrlYaIkumHT8SYbwc9UsO8sGJmUehJMctku3tOXooqHZH7nB7aZF9I+XOW8CwCDbOhTgQehJdyeN
RxF7a7ur0p2LyUgE0p4f10feYMrNlX2bWySYJiBI59rmsHwelv1t2KUDvVBC/PGJCFVj91/bp+7p
cZ5jrX77CbAy3lSv0URCvddDC32x2tyoQqPw3Nc+RH+f4/zHQF/0vBf7j3eA9zaePxw1/n4bsa/F
fNVtKb4Nv/N+lwIBDDSEaSb5hXy8UNUz+5RiVLRENR8eWJUsN5PlFD+usEOrLfKx9XZk2r5/Vuj1
v92Nvu+y6C//AQAA//8=</cx:binary>
              </cx:geoCache>
            </cx:geography>
          </cx:layoutPr>
          <cx:valueColors>
            <cx:minColor>
              <a:srgbClr val="ADECF9"/>
            </cx:minColor>
            <cx:maxColor>
              <a:srgbClr val="002060"/>
            </cx:maxColor>
          </cx:valueColors>
        </cx:series>
      </cx:plotAreaRegion>
    </cx:plotArea>
    <cx:legend pos="l" align="ctr" overlay="0">
      <cx:txPr>
        <a:bodyPr spcFirstLastPara="1" vertOverflow="ellipsis" horzOverflow="overflow" wrap="square" lIns="0" tIns="0" rIns="0" bIns="0" anchor="ctr" anchorCtr="1"/>
        <a:lstStyle/>
        <a:p>
          <a:pPr algn="ctr" rtl="0">
            <a:defRPr/>
          </a:pPr>
          <a:endParaRPr lang="de-DE" sz="1197" b="0" i="0" u="none" strike="noStrike" baseline="0">
            <a:solidFill>
              <a:prstClr val="black">
                <a:lumMod val="65000"/>
                <a:lumOff val="35000"/>
              </a:prstClr>
            </a:solidFill>
            <a:latin typeface="Calibri" panose="020F0502020204030204"/>
          </a:endParaRPr>
        </a:p>
      </cx:txPr>
    </cx:legend>
  </cx:chart>
</cx:chartSpace>
</file>

<file path=ppt/charts/chartEx10.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New York</cx:pt>
          <cx:pt idx="1">Los Angeles</cx:pt>
        </cx:lvl>
      </cx:strDim>
      <cx:numDim type="colorVal">
        <cx:f>Tabelle1!$B$2:$B$13</cx:f>
        <cx:lvl ptCount="12" formatCode="Standard"/>
      </cx:numDim>
    </cx:data>
  </cx:chartData>
  <cx:chart>
    <cx:plotArea>
      <cx:plotAreaRegion>
        <cx:series layoutId="regionMap" uniqueId="{EFC2819F-7CA8-48FB-92FE-0B5206361230}">
          <cx:tx>
            <cx:txData>
              <cx:f>Tabelle1!$B$1</cx:f>
              <cx:v>Datenreihe1</cx:v>
            </cx:txData>
          </cx:tx>
          <cx:spPr>
            <a:solidFill>
              <a:srgbClr val="002060"/>
            </a:solidFill>
            <a:ln w="9525"/>
          </cx:spPr>
          <cx:dataId val="0"/>
          <cx:layoutPr>
            <cx:geography cultureLanguage="de-DE" cultureRegion="AT" attribution="Unterstützt von Bing">
              <cx:geoCache provider="{E9337A44-BEBE-4D9F-B70C-5C5E7DAFC167}">
                <cx:binary>xHrbkqU4suWvpOXzUAVCSNDWdcxawL7HPSMv8YJFZkYKEJJAQhLwdr5tfmw8srrqVFVXd88Zs7Hz
QtgOIZDcXcuXL+evX5a/fBlens2bRQ7K/uXL8tPbdp7Hv/z4o/3Svshn+4Psvhht9bf5hy9a/qi/
feu+vPz41TyHTvEfUZzgH7+0z2Z+Wd7+x1/hafxFX/SX57nT6s69mPX+xbphtv9i7E+H3jx/lZ2q
Ojub7suMfnp7/RLefNJGvH3zouZuXt+t48tPb39/19s3P/7xYf/w4jcDrG12X2Eyjn+gWYqyOEEo
pnGaoLdvBq3434cjin+I4zSHIUJzmsQF/uXl188S5v+ypDeldmpefxn805V9X9fz16/mxVrY2/e/
f/KE3+0Hxj+9/aeG+PWtX17f/mpoDjb/6e37F/PSqY7PL28e5ufn+UW98Vq9+Zt8MZ14fvums/r7
es1a6lcrPD58N9uPv/fdf/z1D/8AQ/7hP79x7x+t/u+G/mFTF23f/E3xl+HF/ksz/vccnIIDM4TS
HBOcZhkmxe8dnCT5DwinKaYJoQXJafbLy3928G9W9au1/0X0/bmP/+whf3Bz+bd/dPOfTfv/5Onf
e/43B+TVPAVCBU1JivIEgXl+ez4I+SGPUYJwjFKc/tF4//s//y/8+ecm+6+pfzDU4+yev+p/NNZ/
TfiDiW4Bgmb95r77ArP+GPm39/8Dkf+HBf670/rbcPvd1P8m1qXFD1kMZyDBeZpkGHz6e18WxQ9x
kqcxKhKK8/j7Ufn53T8fhf/3df65i//d83631/8pUPvngPdrWqme5+f6e0L6Deb969FfwPIPU/95
XvsFlI5ff3qbZimBNPRrnnt9yN9n/t1RneEA/wD0P7vvN5Nenu3809uIZgB6BJ6DMpznr+f67Zvw
8n0oT38glGKKC5pleVak+ds3Spu5hRcXP2CA0CSGlEgIgmz49o3V7vsQ+QGe9pooIU8ihAj5lQrc
6mHlWv1qkL//fqOcvNWdmu1Pb9H3t4w/3/i6WlgVvD+lr6gDy4jjHDY8fnm+B8IB9yf/K/dEa73y
5DBv0x0pkolhofqaXrK5s2zmvSoLp/Z0mvbDRs9zKAX2yZ7IDA9Mps18WvvgTiFZ0yOi19rzKkFL
OCSLGU96NOLgBaqLmPqTHKNHa7p69dHjljjDMueqomjZkA5L6eK1GoivmmS5p51m3OWnKbYPBD1u
ufXMKskZ1VdDQlxN22vxbdvMh7FZPjZ0jHdpkQxs5ctTsLfde5PZhJlw3jofMYrGp97yz0vnppNs
i5KP5L5D5JJbm1Q5SWsfHddvnTUVpqTZcavEwCj164HmRdkJRE8h5rrkSHHWKHKjFUUnq3F6yKmr
RNaQgeF2iRhAwnHDmDBCu5bxcVurYt2qSKlvVMZZKWHyZArHwNKhWt303C9Dw7zo7038fii+plnx
Lu38Vd8Vj0uSFkyiZT4NlswncN9913iz4ymaTt3rRWZMRn3K4myRtZEjr7XjjuE5ykvdbhFDsVrj
Eom2Y1Hc4GopTgTTtjJG4Y99FPhu67v9vDW4FB2sH6UpqQ2E/WPTTh91Vjk8qPNK7beloONl7Mh5
mGDb0rnohLbAMo27W+SsKbNG6bPPIseS1vOdKvghXXl3I+P56xi827dLv1Vt1xTvV7wm79ctOY5r
UqEpbhkKMjmsoelrsXFZYUGSQ97fpYIiJouwm/IW3/jVNMe8G2yZGjfvRHG7htafXJRatqUbrkb1
OK5gqYIvtiRtAkvB/Oy7BSXlVARmljw5miWCeX7Y66LC7eohaJIn1zjNGiPCSVr0PutUuyPxZE/d
YorjQg4dBffnQ8wrmfP92g8vWSjehTbZB66/bnn0ud0avQtIhDpu1pwZXPfDqE92LFeVpXuVq4tJ
gjmhROld1+anHMWs22xWSdgW80rc6yRJd4J7wiIpQ5XGeRkHrI/L2p6FwZZ5MySlJvJh3Hq708n6
eVlQqHvUm1Ph/IUTL/b09ahlCw6VQv3M0iFXp+8XIxdXbVFuGVJqPEV8RRWfEs18IubT/HrBLmIy
9NmhSKQ6LcOnzhSfcCwvjckiNhcMy/mLyPM9n8XEeqPmyuKcVtIslikTbzXKhm+y693PIdtZfgF4
6cDQ+utA5Qcj42bXDDV3k62XKetZr2l8DE3GSETt6fuliYZjt25hn9l1OtmWTifBoi1ty0U2uqIR
ycq+jSImfL4cipFW6athIjld9dI8in4+9GYZylhktu492U6N6uNTI7mugzID0x23Zx3bO+OI2G89
uc5JT3azyK6nKYv2pBiqaOxv6WQEs1lryzB3gIU8nEKqwwnhrh7mYTvOutjNPJ6PK3E3bV9M5Ygw
Yn5cWrYGGddDMLWxkT5QF5mSWDyVHht36n2e7oyPb6Yp9KwjPCmpaw8/r7PLHjrehp3XbitVjDVL
td830xLVbWif89a6nYWbEurHk5FiPYRuKrevsSiWE3q9NFvK8nAvwjyXwcUpS+ZSTZs9pTS/HjkF
0xJVCt3L4zKkpV3oekheA2WKkqGSjV2Zc+OpCIbvaYQYjdRzkKncuTW55aEbmQMoKI2yn1eKut2o
6VpZhzKIpekuSwBpIgpemjpBTzQVukSoX++HPL8Qt7VVJqNtPx81J+YWozy9zmPJhoFu56SvCQTv
Ll8MPW0jf2faRe2HQnvWhEABEfKqD2tymjDek9aCMzLxFa2B14RwVWVh1efZDl01kXjXruL4PREt
Bl9Z3o/VylW4LIt4UKJp9o0Vd0Ibc70ksb43RbHniTHvV6MBtyb76fsv3tp+R9Nuq9L5Q1AouUKJ
xddb1plyGiK+14lIDs5xXqqGg9Ub0la8iKMKiQRfkgm9zL49SaPNncgvAeOu9Pm8PaNWX7dGjEzK
NGZgbFs1U5F+ANOy3K3zeY3H5aLkXC5IzFeu7dKd2pBjphjHEbJmtzDSJBwxHPqp5EVR5Ssa93nv
MRNihqhbGl4pHIVdPETNwaaSlJsm9ASBb3eFjXtmN81vefsZN1t21hMedqsZk7pd3K3Zthwgf+og
7NaVZXCmrvTCP49Nn5d4EeEgkvyYZZqeUBGRE2m7i8FFvqcm6Eot4oOdcXzJGp3tIqLSi557z9xm
RZXnuKsiHeG6GRrCLJ9tjWz/nqwDZ31qlypkjTtBTp8q2Q75qZjaDyST6sJdNLOxa+ZajIEcljVH
p1nPOVt8MT9ka4Wbwd40arxpC62PDgSHvZiRL0W7JWWTdONJDl9VCllkLsCnk8jPocPumMjiXReS
+BCAkQFOOH3e8iQ7DJHXLFF8uHoVL6rvA2BCVdPR7QGUQss6cdt26LbfnH9QqSJ7bfm9i5qZdf28
XpNCqavRwK8u7u8HF3e7Ji7ecZ4eoyh938yiebIZCmXnxXhlktL7Xjz4dDtB/eBP+bK5KlmS+ZTT
bn42636IQ3RqNyvr1A7Nvse56Eo5uP2yTs0uNv159jjqAIfIch9Se6Q0uu2DLu5wyFM2+8mc7blI
eV86bzlbaGoPegWvbs4AjUuKQ8jndzp3svZSOAir4TlyxX0aEXkjiCld5qcLz+l6UePFFUnKuqxB
J0eXKzp7UrWmwDvN8c1Gbdh14sYtKT/m2PPaeLhpI8DLxiZ8clvOb5NZ7RWaijqb81KNELKNTx/A
RaetJRdgp/N9tI7bjiTRR99JWSWFko+S46uh7/dc9ObSBNGWkIW2c2we2s1EZYvCcI2bNq5Wmegz
svghiwlnnTTRTRuv7VVEAFrzp1VxfgskIi6FaJaDw+2+7/uVjYJrNkbUPXrcydKZXp8S27lHl4sM
MDOgctumjWE4bWuup0eZfNxcYg48gHs0ZrI19CrRWcaifAV3IIqXakh7cuiz7WHuuuQyi07s51ij
Dx3a56kj52LeVJnQJbuMc3eOCgTJ183y0vfbVaN8dBotGkvfFtvObQLy/gRLSKN23I+4Sy/Bt9mh
WYpLvMS4SrM5fZwgvsqiyNa6JfzZQDFy0/VB1YUZs0PP9cxsGtQ+6E4fByzzu8Wbm6Jf7/xWmHdb
i5Z6oqm7EjTip3bXm2g4j/3a79DY00eToieAPpaO3fzYLfMu5auErUPEAQuT9bbwCX52w4VO8kvf
66hMozFnW++yj2KXCf6EhPI3LVDEerVxW0qD5yqBDHmzuvS+WIusBsCndaRtX41ZS3ZZN8574M1m
H1k6sXXj+MSXbC4jPJtDwrmoNpGiEtk1edAjPE4o29wtev4w21azmNPxMUYLLMzj9mvmRzh6Y/5o
NkqYFGW0UPOo+sSUclkA1adt/GT7UTGVRPwsswGVihJUNV5/ptL4E19Tz4hW2U7Z6VGJMh+T9nMf
zE2mZdWtAPRYI1I16zhUSecsczmhkD3GjS0zFDo9ce9bKeJjk6qhyrJRH8QW7wmgHcCUQayJ7XbV
uRcrSVyugQJ5aiGdzwIIsScQHWDXKGqLnZJAkhvzYW0Sc8GcQynnIr/zEUmPmVzxIZrXCvUtOZti
ExWXaoACj+YfW9mcu4Fkd+vqZZnm5iK0zVlfyGEv6LRc66J/hqc0ZzWRvKRUZ8++4Ogmbb2tuyLw
PdR99dYsyccZasNp4/d84SnbvFIHLVsLm4jtMUnA7j3H9TjT9XZQKrBIWV4WWyureEz9bmhpss+G
+duS6vZBiAWXKQ0flPGhkimQw7hJKwzH/7ht6VWetPNOThjCOCvYFrrm1g/NnWuzDE5O9E2NaX8k
0dGN+sh7V9RKCnOws952EGi+7OYIlZIHfMjX8TA2NrpC0XrpIX1aAPsb2jcj6/N2rZSGyG87OVUW
LNrFJLoC9nXDRQuVERKYmdweIUlMp8jp7qiy7HMbtmRne0JZXIwDc9zSfedDV0ZO6qtlIHedm9+F
YhQHoL95vfixgCqYX8ZpzKsZIQ1P3uBI8OJgN3gyndJvWUPdfkKxqQqs+huAG+AbY2LvTb+MbG1b
X8p+LmpAyZnNTd+cVErHinLpywgYRkUafr3I3F03n0CCCEwU1hwkiBjMLvHElMTpcV7pXWej+bAs
ijLuO8UoGaMSezFc0HC1ZVPHIDOh2jrdHpuWflzTdi8NHR5VE99E2EMstvLSbpMD/4g93nrWFuC1
fuxhb9niKx3UVGeiEYyaGJ3UpM8R93DUA6T8IMWl2HB7dmIDIzeURb1wdxGFwOyTulMxqtNxftkc
ns4eCVi9Is+GC1kG7KeKqjk+Rdsys5CH4pj4vuR9o5ixxN2JZfyUtGgth7HjwPpSxBKNh33U81D7
1bcHOWSsF316WJssrfLRL4cszjs2rfK2a31ej1qjXULy+TRu+Zd5LfQ5WyNXOoXOTZb0bJ5EuNAm
3GA114FuxV0x9O7Ka/EukvdZ6toHkvPuasLJbRzx7TR6fR8ZXbC84JYwE+GrRfqL7IHotZhedEuK
mzabNFN+V8ip268zxueIfo31vJ6R4DOj/QS+HKZTrB+Cs+lJeBhqEK8dGfhRRkN3zFGAshvxs+UR
2a02bd7h3LGWFrpetvFplhYiKLlVhrafPGKg4ky7pUXX1jcL2Mmoa6TjvkxjI3dFJkyVv2Zc2iQE
EFMuh3mNdTlwd7dQC9Eb+vjA825vMbFlS6gpR+MoUxidvc7nc9+lVaITIIi5fbcWq6/5HDWMDIWt
Yt+iGsVZVyshx92cDgdLC9bPWf8EqRrVMlHribhQxS13x9biqocq8Jhg8shb5fZi1REjSMnKxBE6
kcchKpdFA3OZhmG3FKlmwlJSFqJ9T8wAtGaA84TA3jtIAWz8HARf7pYtk+Xm/ddk8e9a7fC+F9kh
DVNWrx1+meLiJRsWtJeJ/JIRYY7tNu+KsSdXUAwrNhEFF0PQ+xQf26QoHlGhnkVo8sNWbEBek5Hv
cgeSCpmuZpUaqLStOrtEjcxbNz63iX0AS3zEVoaj7s5ABds7tR20hfQDUsLwsZ2vJ6TWDw3fsiOc
ubRaJyzvZZofC83XY0T7i/fufQLaR53gAtJBq28yOOLnKAqIGZOoepvz/E5HLbMFOvLMzl/gUm2j
KMU00oe2Tys6+F0UWuC/1EDE+2BLg9pqAbp003UWVdiv3Y6D7EQiuxcYLLoGkA0bYj4RKiVrBeZ1
m2LGab/dq6h7WDxQz9VEzd59XG3voXx3u2CSsYL/9TUIbbaM1LiLo91AurDjIgN9cB4B3eZuqyOh
Dy3ycylBXKkaua2l2kJegZtkuRAQ/HzyPG1S17eILh980IA3i4ZU6JA5uC0uweXrtQs5vgXoz24H
STxLBkiUxI13jdX5mcTUlSjKgZFlSzWZsfuEWn+Egmp4kiuvMY0S5rqpvZJF2gFTtwIo4sTLbWpT
sC0oMXZx9iaJQX/JYVsVaZuvmdBDuRkiS2xWUFIj2R99P9+pfEtvbZSm5ZRHslpSkD3iwrrD1sOm
SRfF1ZKtFmhN0h4MhNykDYspZiEdXySHqj/hU5Vg66sJBNZbzF3Yh8HMkP3TALmoy64Kkow1XR2t
5xw9D1vBzMSvBjUs+xUSussAlXPVw9GR+hqJ5tINsT73udrb1Ml32ebh/JNu5xx+6EKu2TSjs+lc
7YvsnZ62ppKnRYD9p/bev15aop4mOsu7TEKAQtVH+LgbwjKXuS8gN9rkpogq6k62F75cpmZlvBWl
X/kVsg2TqwhsJknMrE5VGQk4pKSQpTEjLXUEEabH7nPkQ5kV04fE4evJrc9Lh54Md3vTZJYtRt2Y
kLpq3ACxirlqB58+gpW9AZnkJkPjp6XBB7GA1i27uw3yIPAc1TGVp1fZtjKQMj5nlEHufDRZcTvm
7TuCQspY86o+c2K/4Y50TOu2zmMOJTowHqZWdLMQVAqU7V1wZ5CtDcshEpmK5wrO8SMP65Uapsd2
wLzSXfSoBl8A7XQtSLfjwra2hSPnPqVryiufXdEOSJPuQgcaAMl2vugEW3r5ISAg1nzUHzLQRiLg
G1mQ+2n1F6fanCULzBr19gl1t20LTGEcPkJMPmEZL6A/pnw3EvtpbnG3R0nzvmj6L2IReC+i+Dyu
Lhwgx5cBEgDCCYusAJKNVsxQn9xnKwinoFEwQpZQiYGCYgRmxS3IK9E9TaYRlpLSM4hv7/lKNBta
NYJCgF1lJNrjdSwYz/tHrO0RDYN9FbShyNTRVkEDDToK0VI7G02lBs1SG3BfrPpPDvRBJjBpgGKm
5Rxgs7Pcvg1RfhF8q9ACeTJZ6ny8kLxORAaOwaM7UDsYBvrlZ5cvn2k0gmwM8oEYAWrXNT4YGWXn
JKltwklFZ1uUE6jJZpleSNc8bcRulVkE+Gm4dn1Oa77gM3AGVJgTLaZDgrMzwrIv8SYujiPBslXF
pUzorRag0niDod8wh0MesrbatH1qRH5HE+FZvEH1nhT2vEI7JKHigIvTFLyoNcgsUEx3ZdFrVNru
bMbxC6dA5Lau25nJq6uEnouwfY4HGVWgphS7uHfnLHSfOQ72KPJQgn5328drckymnLKp6yvsAKNy
ml4IDKUk4VXT6rQUo31ppizcbKZnMuFfAsL+IzCVHiBGXWUd3YcmvKfAuUsc8RYEb2B2OgXTmnHJ
WBjd9CSaeGMuouJmXkFymKIt3+WwN1bMnM0ZKN5rAScAHOcrNJrjsmnEsh5PLPA8LWOMrrmg4qKg
3xGl7n0+JSfij3Ry8ilOo76S0beoR+7kNoi44VVdyNKUhajvqniWKwDV0uw2ZRRbaeJZ5t1jWyzL
fhrtbUEpiDZouMxplJ/Q4D3THpjZMEMgQHtjepcBpV2SCDKHgmpWwxzsdVIK613ZtVB9Kjx9gJLM
fOrJCHXr4qNDk21plUXWlkszgeVA8mLAGt0hEhtmhZyv8jS7FGq8A3aXlO422pqiQlGY9gkFFcbG
smVTka+MtNPRtlB4Ll5dq3G9J8sMnQE0lSvUnpWy+I4EDjAj38WbgWq7yDvIYXhkbcijGkWgsE86
uk31dWIBeNGoQc/VN1sY7rd4Hus+CFH219LIiWXwwUHVkrw927694RMnR+u3pwbFnx0aA0Q+FElQ
x3wGuEnmRu+jeAgstZ95SIadb686716Tul93lGe6tDaM9WAnXk9NanYFaeneQvz1Ax8uKh7UUQE/
yJ0tdjh8aNcG3Gd57d3WH9OwduWsDIS78gyZ5lvTbd9WgfEdfFnkWNEvd8JBJdkJSAqvqhUmq2a0
AwyIN4WrzETv6PS0jJAYso1/bDMOqvvIlmm5S9Z8qi1Cz8Tw7Cy76FYJe5wX3Z+GOJkrrKB/10zp
dYHGzxARMoGOSzOOVzjaJMvjRFypAhgFNJY4U9v8GHwHLUe3zZd0GI9hLqow51EJiulWSW3e98V8
TyZNynyCppycJYNOEDB0MjyrQbQMlPn3qyYgAWxTUrluRTtvVnKh41xtM320U5ww0ei5JrG2B9Oh
cxr3e8h1ap9GxedCy/BxiJ906/0uBT3gsE7K7aY1Sg7b5luAJtscpqMjAcqcsEOCfkgn+Y6C5lw3
hV0+hNCXywYtzqbbbxI9Bd1k5bi1j4mfWtYnkTgYSu2u6xB/Skxek0XKGyr5AdqSDByRV6tpD6r7
6IFWXvVFX64RaLAbGc6gwcuyARlhk/FxTIDhFePKZJO6ekqhSxjyBt6A7iPASKgPk3d900A+GtWJ
N+S0tlMCPd3F7MYFtAQMbxrdSspx0S8qw26nydcwStDOR9xWWkQaJFKg/pO8cRNYbF5ZyhH071ag
hdBLOjiNeJktroz9tsAyxgi6N+5+RvHTCovbNZ5CD5eGr5K05hTJeL0jM73zFnBrWqYdNhkkMeJe
myHBXA8JLfP1HLfI3a1Ig1RlTk0P9xlxJNB6PWCVH0FS3yoS0J5D760MXK7HzI67sffylAT3oTB9
zjB6b61f2bzQd37Tj2h2D6SndTfaAxfkwGWQR+5jcTv6SNz2QAtPWVw88NHH5xyDLtcSf50BrOqU
RDfQ+yLjlYQvdS5+hiQb0+5I2whUMgSlNHyPoD6qCIApAfAWNr9d5HQLVHuqQpse84gn15GIxb4b
IVfJ7r2Aj/ouElQTkzXxLZxhIMAT5C1INKXFI7ALPbCULK8F/dpAj2AGOJeuCjFo5dl4natwEzao
uiGxruNyJMN059MYeCGeProvnYz9QW3kKSuybq9iuZaxGx5WlIHduhi+RVjGOvI+rxzIkLkGiSIh
0MbeahHgW4FpLaD62aRiso/LJlvRnUm6XQ+f7FWFF9ClkH6fR+AeeyBN8U7gxV0V0GKQxsW70DSg
OwzjKRdRUrsUckJftCdLoe3fT9UwQntkavEjL7oSkhpghkjPPf0/lJxZc6S8uqV/ER0SIBA3fcGQ
k4e0XZOrbgjXhAAhMSPx63uB62zXcX97n+4IByFIksSg4dVazyuEXsTerg4c0a7ScFNDk8KElMeR
oqsTbJt0RHV/Zw8NuvXHcdz69lKsR2K6uzVy+5RaF70TXADYB4jhUTHF+L1qKU1DoQ7aLCReKXpo
TYflfom+z20BI3O1HwONilJ4yxLPmFT6tftLWoSx9Qp7UjjBZ1b9nirv17L2t20Y+JmRZZvxQhX4
ZyDq8bLHJLYycbfQ8DEswrMtAHGsUGij7jP0teYyeuPnsKXzxTB2LTErhdfSeNeoWTNvyX/WoTvG
vmLOuXNCLzVL/TI1tc469kQp+tFhyT/xlT+ZvLcw1ol723JzdoPFx8x4hvbZ6x/rVGHqsNbFaQ45
TZQ7HtvFw9tAuDtERGTlZF5mGqR0bpu0DV9MOEFvly8RtSfDuyhexNokoSYmnSevS6ZybeNwol7i
eSVLtVPdz41IIndY4TZcOckf8QQPQZ4/MOF2x7keT/OUp/2yjnFeUJWg/taptOODU2zOFeMWQXWb
TFHtwg5bznT17q3V4THk0y+n/tK1GJxD3h76wLtfa1Nm06pTMB/wXLxHaL/PtEuGPMTkcvAybkon
jWSAX2UPio/i2az9kgVzO8Wj7GFUY1Z/5IoUScPMYSzb+8qsPx1dodnY5Sf+IRYTb3KOon/SRD1F
j+taLJ9geB1YwNu7YGT3DBairdmccB8TWpbnT3UTcoidOtusvVhUHUSfujui+twFXX+FW9ul+Sie
aFnc8c4ZYuqZNvFYeBkFSJimqjK3jOR5KocvOecZfI7lWE54QStiEjit0XGcIWALBX9erGus8/XY
BCGEDDnHkQ0LTPxNEFcNelcth4wGHc+gAcVVGHCoY/1ycpYVQbfbXWctnmH5BVlZftN15ACzCa8y
Z48ddW8d4j1NXY0g05d3rADGQF1oQVNTfIzMj6YpyqS1LriMXCZUYgYYkHlMvShQaUvR3hSGI8cm
0+i1z7Ww7GZjmxC7SoRFwzJnes6r2LH9YUKNOPaETKnXTW0qwoUeDZeY14ggT8NwmeNRBHEuZn2A
aMJTzPbq21zY54GPd1ot8qZrpospRhnLMbgUJT1VFNMu3xggKFLf0GAcDlPZLzGl/v3URPAN4D8l
pop0ItTwbRKYPImoiXsJcyUPziYHl1RbjCx8wqhpopi06mX7tFzMnd+H186JbjDxyiDtxQX9XOHO
A8/EbQBFYgkOvg84RyyPZhw+AzHNVuF81OO83MrW/UhOQ91gJO/vqAerYqgjdZ6qIamG4CkqG/Mx
l05GRV2lgJ+qQ9eJQ8GbOS4K3aVtMUMfmAsosyN1UlXhBkPb3q0TjIAtBHbD3csrU0zN7XUOBEyx
4qXD5Drx7CSgZKRyYvwwmvmDoQiSisgnmU9kF1MSyKMcWJ/Quoqy1gfSNNRFH9tm2F4b8TO6lE4G
UWV9qIvpLlwgiualKFPX/cCAfWTQxLtU5+ouF4OAX+TSc4mwq6E8doFqqBmA1FLrKwnrCEOKxdRD
rrdubm5qvJOE8eXACyjYnlpeFgvbmfkQYwZu9Hnm+gztO609nnle1B58p3MTj6rTIGu0s/7k8DpM
y2hts+JrXpsvUy7rzKt8BzHRGCVBf5FiCjDK3RSK3wkbGcyuRH7cWm3ihyOQIENUVlX5dVTshQx4
Dax04nWbNNgOYnbPDnoeqtiSOTj3WV33031Ab0VPmnPJ+xdDaxJjvi6z2q/7G5cU16mCsstz+cu3
a3XwifkpWrRrTNW8ao6OssAc2Wvn6TFwTi0gqZN2bZ5VVJ4qmDCz7qdk1CopQ5knteMtWRgQUEc2
gTMZPhGfHUtEXKmYygpnt3NKOC2TlY1XwIzl2c1LBN/cpmN/VR50MbT8D663STdCnbxxvJk8fhwk
TIXZCLQTt/VTrWSVVRp3FrpODYpn/VDlQ3cMuk/TqmxKbBhj5K0g9A53ZLCfooZ9qlzIhbYajwAK
0jmEaCRn28VD+BJpV5zm76MNni3ch7j0ge8sJX2STRVkzEIXicrgu+CSpmXZ6WzS3W/ARMbZzFtl
vFQyhOwdZiOhbj4NBoNsdefyrOMUXl0xkNMUrWdZBpmCvYxIS63spa6MzRwMEpcKjlcmRuND/lJ3
jRKYXqI95Z5Uz3XdJq2qfirWXPqlCG+8AK5ThCDQYLgaoINmmBOfNcLFz7a7G3o7f2OCLSCdCDDL
M2KxCOV5TQzTdx2pb31o8lCYP6hIP3qTO9y6o77kPf4Bv9B1EhUeJp+RGTBJDvlJT6hOCLv62LOt
fumdsot172YMvdfZKaPj5P2ueOXfkB8K89OUTA47sxbgZtC4IimBIKATAMtVu+uhEKy/FV2NUIb+
Lk1ebsbnR0pyyAdB+Dz507FsAvpAnYk+QJ2j8VxAGPZgC8PaW5McltwR+nqfmUUCgZnZMynnA8wP
QgpMuYXCILWwrw0tl6t0H010X47K/YJxAv93FZi49IrYsnWCpsLdrAhBU9WlXjJ/7GJJ7LHWeK9t
DS2WDhNmSxE6MnBnaywr7/M4f8thGd6spJdHa6ZH1KLmOI9lGg75rXR6BKfhJtbCaBrah3Jeg4z3
4xx3mN/FdV9+CduEOmPzqTfNdYROfFBLflAYZjIBOy8pgjErbXWHV9B9ABn1YHPbJZEUiE7lkw34
3dypr2PIZRJEfVIzF8RKbVQWdAiJ3QB2lAURO7bSwsD30rwFcNXkYZ2G/Y+hknCnbYIw/MIGxtAx
CCipq/M4mxohZBvB7BZ1arR3YGOzJH4gy8TV28zAH+RR1RECrMZkQ96FGFNT2cHlQSgUJW2+3q0N
cE3iS4GW16FiE/R7lp1s2KznRuQIVl0GcXlCnzoDOEzGUH+fMeBfVs5j6URlPFWQd31XfanRL0Lb
zq+gUXS8EGFPUA2GvjlJ0alTAKzyUgfQM4KII7CvzlSDfYnGKxnQJrxVTbHtGKy1vDmAvPreiLk7
1q4Xxn0zo1/G4/Z6yE0uJurJGjpD2opAACCuwvsIARRfhw7iXws0jLcQWASaoI38O1W1Zx1GLC3m
AD0Bc+6GrvmVV9V8wEzakK+9WOHOrQYs7ROb7HzTh/14diQ99XpGfN+sQYK+LSs9uYLN4v5JAoyx
EHCrWaeazTRlak3moGL3YpwBMUJHw5CKCZwClodqF0uDatmMMoMFhNnYiMhlhW9mTfXUqgbzriH/
5A4vtHf+8MBS2jZeyyFMhxIOqPARrNiW5XEbdmAnNuZPleW59OWUkYr+Wm1TZ4W3ocpV3lwsdKrO
BsvZaUd2bnpxD74tOADgrmTck/6jjFx5kA51k56gvuyG2gyAsDB5fSGdSes57zCCjOVByk6cWTQm
nd92F5BROnE6iHNGfPbLDyGlKxz5/MmbZHfYEU/VtYnMB/fEuOkwPXShyW+wJUaCq78CIYt4fUHu
zHyE3m0uaGF3kJ4hroztx2Eu9GW2Iz0JMgCfWK5hQIdjnkMAj4dxIZeeWcjoeXHebycPQmiS2E3r
6sPSEzBhtvDTJrRj/Ep/rxu+Xs7jE8Tu7uC0gb44bt/GZM5JOs/rsiYeND3ACGtepw6bHqe8tUeG
IMBWIDs6rhMSbU2zwVsNrCiTgEaQxCMAaIVy2YE73dUHEHDQpPzRcn1aFjSOwGFlIkU5IoAeuiyK
fs7D3B3sDGScBqelKiFMDlWy1qiIQ9M8TRiHZTxuUKneuFsnVC+aNG6Wc8FkPPtRuvK5yorcft1I
DNg04ceVTBzUIWjOhPaFfwyZPk2iabJhdb5RKBCwV9TjSHOWLpMKMzTbO3DoFWxR95taI3KBX4RN
t+hz2cEgFnpI/QIxTOSuNM79GoEX42ngPtWk5Vnl97DEJObq26arxQUNzhxXLu1lqcvnQAF5peQ+
GOubxULXngpzqUp6MEzBqwNzUuBQBuDx2nPxaQ1fPF7MoDqADMvIP3qsCtBxsXNN3d+FM0cYZi2Q
vyiniS8rvGbOK2hgnZ91QJwQZtYIJPN6zIAP6thnwLZHunz2XOodO3RyUTircwXd/ZLXOb8giSN1
VejESPihCTSpjaUVNvguXXdDGFWXCIsqMRaBSdyxfcEU9ws31CS2Ce8wAJaxTyZ70RIuP9eVf+jG
7gno9JKVTfgUYTrAMCNplvHYFDxPpIKqaa28gfLcAXdC63MwtfkwGP15Fb5OFu08B4NxMffNwRvL
l50cDhF9vLLOFiLq0a+iR0wcEDzZF1ZvyQHjWh+1P12dKCouKzmoqbgHra0AZY5dUiEWLoq1BJin
TAKj2b8oleQRXhmw0wNhaAkThmjYWzR1IkiZLWP9offkh71V0RxqyOKKIWuJuHH8/MHDtbO9Wu7U
875Zew1nP78WBmkQo/MYdsgzgSJOkC3SNQeX28+SRvMBQceXJfSLGENPcbBM5GiBIPDyiRyXoaGX
KQd3Z8ktum2Aydvd9hr0SrfVFJKT6sa3hUhJBW3cBMs2OtivgnrDxekKXIIh5aVFNkEcbkPMkndX
tmK60un8WXnOXR5U5clDnxTMzZNEfsKBFuuAPlk4+P/m4lekFoxzfYUYA4AzqNHmMAcQ1SrXOY3d
Vrsr/1IXuGWy4fajKPyTazHZD2D+LL6EYFbkx271QV56zTlCPAVhziQkn9Y4ysc0OpXwh4Hqmp8Q
yDHuMwWLEQP63gALD12C4y5wMh2I1WXhJ8W8dXJu/WGiU+Y5sRzq+4myKRmsARhWFk9zDUM1mmUB
/OMQAvaJo3ZAc/M12Kuwxhz1r3Sof8ov4khb/G/pRRHxPcoZMj9DhP8uQ/7T3+lFUsw2YGTQJ0KA
LIfM7w/SNsB8anLntt0HzAJSkfdr7IB4gvwiepgMnkoHylewwrr4rPWHGtX5NixrdbvRx5B3n1pR
1/cB1Ck1D2nlWwHFx+TZIrhKQ1c4Vx8hXBXWkKLL0ruMshlTwPzDbe6HABdHuIu0HPtk5JW9cIVg
ZambY0n9+mkcXR8w2n2b5+VvuOXfyUz4ibqtAAsLvAfd/IRGBg+UNCpPRmfyP1l2AIZfJOBwyaPT
luhRl5mdZQ2lnmnE0z5DzFFIDFWF3/N4qegBVcD5qsHNet1Zb8rF0jn3roFB1whTAjgi5Zc1QjgX
SJUB10BWiCjOVcDn8+SP55y0wdUv22e3X5rbQjj6pvQwmbC5enLanl8w9QfK38/0XnHUrbYv0TUx
M2Szt41SK/euZPP0lMlvo8opPkO4kAV8asx0vQNn1f0ShlA+BjgBwFy9o5Q5IDJd8TNheoWTLKOj
i+4rg9gyHgEc0IN2yLNka/PkMP7kd3K90xCA07H13awr2xl5atVwBBK16b/99zpXxY0BYYu8BNXE
1JXOLdS6n+ie6aW2uM26gnC30Ibf+Ll3LMPF3IYKHY+2o7kDneckjc+uZOn0dyPqIuaP6JnVC8z9
MmZCnOAUspcIoGHK3fZzmZv61oEzCJLMh1yX17fCXzG4Qs7Tjet+dB3kFsm1+opUj1PYSp6BJBtB
5fnrlybSfVK28rfXuu6RNKhMyAGxYJbr/nMUjt+opAv0RshPi5Xkzg/65uznzcO07VXBvEBg2IoK
FerOc0d54K0mcc472aG+hCtUODjsxExIgitC16T7N/fvIL0PKo1V4vVEEjphGszWnvIASgCQr/ri
jy3CauSPxWvvIgxk5QQnhXlnwSLzNJi+P/kUaJkZILPwz34Fz17B/BU89BNdhCs4VflBW93d6Sgg
KakrglYJ/XJF9ALyolYx2qT6MCw34HWaB9KExakNvAQ2uL2NoiWKZQBgS4zBOaBdf3Cd/lfnCBej
6YBeV0M5QIaVil3d+0+I8UAy51fZoepPUw7WVrj+odA5UpDwYK/jkkskRdT8jvSqQvTrh0gYXNYn
MN86bnhUnXN/gMmcI1NuVm5C26q91ux3V8zLJw56hdGxyIYayhhoSHZTVuQgcySb1HykGIJA1YZB
Bf3Nht95ofsTd2f/Ni+mD4NTtHdmDuAdUnMoW285jG2PVMFphXyme5nimfWH3F9hn0I8ccAxIH1n
zXITxLAX9EUo774KyHLxtM5kraebyut3XWfEvKwZ4kILPxnNstyEEUBOGML9AZBmeQyD9Ttk1T4B
YCePxOoTl7xMWQEp5D93zhRpyO/65pAFvs85Zz5BKioSUP/um+ueunkwEH2Ci58g3OwTn6rqQtym
umWLm2NSUP/qUY+RpSJh0/NSgzk3dRoxUt66s3OlHSYnSiFxA/7Gbyh4/8Mtulv26d/ZqcgLZUEU
+MicRTK1G7y7Rd4HENbAHZ0MrbxsKHqaLBymGfgq94bIATW+aapfObpyv266ZJQuIkLmOQ9ztaSU
PEoFuVtAskvmlY/HuTfhXQBArNScJWCBKMRleETQ6dp4QBANeVG7x//hQSNd991/wbG2RYRVD3wS
eREL/vuDbh3g68QaDVRLdXd+wR6Q9BYHCPhTRpm6G5pLq+fbAn0gdKPuWBrlw0UEBIfeZwFT3n7y
+7JMI/MCCwekmu4cMLIN8rD+85363j/cqe8SHrk09KL/63kj9c/Jdd6DPq8CwEddgQS/lgQnly+p
KjpkpQzLD1P0j93I++cx+GEs7O8wGPrjqJBMwfPmJvCUSk0+O0fdRF9UF940yppbDnA662sM9azv
IgS1rhubvMEkQbXsMvvI22IwHeO2Cb3jvPRuGjXN0UUc/yUPzK95vTqWm8e2LcAdS/9UlFGADFXg
9WSEpFKHgBGgppdQcE49gXv2nx/Nlqn97iV6jCOL2IPBSJHC+64qFtEywWMwPZLtql8r8/O0YryO
VYAx1Armx9WMUNxFW7uAoXUxvAAAssFLBEfytUL9SYF/+DuP+4dubY9svz+ruvxr939/BNyhm32d
kLeD26Iwb3t3/7WazPuzth/612lvi41s+e3/WnnkXcb869Iy/yad/j9++P+Wa4/6xtFs/n2uPdyT
8UX9t1T7P9/5k2pPCVYgcb0g9Amlrkd8dHd/Uu0pDbA4CUUj8/yIuns+/Z9Uex9rMRASEYK6vq1a
wvFa/6Ta+/7/Qv4/Q3o88GIW4K3/f6Xae+/7W8ICElAPf6hILkfm/btuYNW1m+dWXAM7PCI9A3nb
tVYnpJcASHDIeVU6PFTSu2kmXmVyLr9x2EoXz8DI0UhvYh1YeAKXg65FlU7qN2+rWEKq+ery8clv
+yoJZ6CydmYA0zFhDMdInaYu/Dww/dgs7BoJt4gxp+DkI2Lq7+sqMw0IN6OlAEnXe19FbX4oVx0D
JPpeZW3JowCTCeAorp0a0l0O3QDyN5JFfQOKzQdx1dLUqx+6df3ssOaLh0Sno/4NGxVJO/0RYr+I
wWKqAxId12MHRSspcnks8DXkiQdA7MviWcoNqwrtT+OLKsbTS3jvF6d15jGsUTA2kb0U84tZSf3Y
jJDkox6WOvC029ANb5xZ+DBa0fjkBHltRcp0XEblz27iN2qWGoQ6sktneIYDORKuj9pEQF6iKWt8
ULo4wxzdNo87VgcXRC/lEfLiHKMTSBnHfw5mYLqtMCsuWHAIYLLBWEK3NS115oITSyvXPgiou9Kw
awfM3G1rlo5+wZPSiz44JTIn1p48jLPuQMSpEdoNcpCC9sOAOpA5lK0gKuUz7eEldK58oVMwxdDk
ikMZsSUWbQAxnPODVw1fo0q6cbB6OlMTQdalXpApIg6UI92chpty3CO7POinI6CFn/ADpyUzIULT
+SnAugQHt2pIovzCxnx2xwRit0g0t9duEf1NyeXvqkZeNfhWP/XtWYyRf4L0hKwexLghNMe4CZsI
2Kz7UmhmTh6bM1OBgwbOpFIidX6SDN6dCMy943VzUq1LakrEYp4iSI5C/j2C+AauNblr1ug7RULO
MahDaEqjgglUIIHYjkCZ70WH5ETQzC+I+6oUxBNE5qG672iPCVG7Bgfj3SJeQBZ7u8TgaJaYyw7K
mfsbBEF7Fs0Et0DC/weDHXPmZcC8ytTrgS+MQXEzBqdB/6ghz18qBUYzEFodsa6RvSVw4YD4uY+R
rlUq+lk9CfE5F5G88Ttge2PJFtyPSJ2qgb86UNAUJq5M+QRKlASiyjr/B+uOSoxTSvoraCF1KCjA
3JEmokH7DiH8AjCJawqurvdh23D9JfIA/7WsThskUiZ9pCAq+uELkrl+jujAErLCXepBiJWrjDGf
h6Bk2a9QmTuPKFwbRF/cdPBfTbmgqs+1SuYBZEMLTfBA2RiDZ2hPTqfTDdgp1BD31LsIWj130FvP
YeutD/0CUG5CTn8/g95DJiBWgoig5gndw/IH1DPJE95aE7cmLI6k60Gyc/KtLMdUh+AskdKOHjjJ
Q/YTT1zBAXfpTb08jKM+9xAJ4nkMkTtQIIEN8Y1Bne2xRkQOpkchA/KmLpcXGbgHPUzmxGAhxoBt
gdsRZGhMJdLy5KyXc+WK5zYS90TzPsXcZYbRiCpX1i1JIWsjU0etaaR9kchKZxbwzYH4yhw3ItCZ
8uUQOaBQtXwuNEUNg6F37Kb82hEANFU29YMF+IlVE3w/oZjYHlzfeeFe81RL8cJUeVWNx64OEDpY
qwNEhcI+VpO9E59KrAkgqUXmIvB7QxqYayO0xEEfQMnzoytoPNopP/U+bJnWpM50npjssWyAW1/G
AIsrqGmeZKxKO0NmWrFWRKkZbOIIiX4LgwsVFeTm7dB+xpZTh3VAXr/z+tn2xb/2XQGYw66gyCsI
RZd6haS+l+jiPaxO8NOrkUEsPIpQCzr4ni2PFNEWWCx2902NBIWMFf7vcde9OwhHRztEVwqjHiA1
5rCDYWgLfCmuwzqcAxcw85xDRgU9dbuio0ayQ+gmYN6deyFGoJoEeXdlq5N9nQk+ugik9uK+GZBv
lKx4DHCO4YTuGwUR4DIMpXrd3Y/R0dBUiaVFwuYaPlIMowsk0FRsPWG19k9eqS9tk8+Hwl2Rzaxi
CHUcifvrSQylPFkoocTx6GXftAy8oF+I84Qcy6PqaX3pMGms2/oiWPAQFMWXMW8eB8AdaUGxVooG
NjPy6Azla4FA2xbNqcdSN9CR8eY2rbQfiw8GWaEk2Y8N8DIvsrcLUNFPjTQFhKeU14MF4leekKFU
HIzhWFEPD7Xyuhu5sN/aWpY5WJ3iWIUDBEoolQapi390xfAeyuJ69j1H6dO+qEfo/ojmID+FVh+K
ABB8NwoGKARw+r6JHNJfpmbADe9FOqJ77JEDDCbThienh9E2BgTpMUgFgyQWQlXX6HEL4Azo7PD4
R6fDeiJ1DcHhMWTmg4/p06XBjDcAzl0GQh5zCiagBqyNxvmNYGGFQwNFoFyg0hK4Y42CO9YsWHmn
8UGfzXlNs9ca4JHJJKM/lzAcsRbF/ktvm3fH3GLq02HBaghQzbHSRrkprc1QmWRtNajW7Sn1Zdtm
Tdn92p/N22bdFs54230tIWnsEDLy9JdSPSLFxpb9jMqkwQ/5mA5h0RPkhPlLYNojFqZBchZ+Z9dp
942XlywLqfusaiP36rA6aL6F77VZR9zfrsVKBLaYcqLy48JtKb4LKX44RnCbdNvzBXfXXHgJN+5t
t6ln1Zz2T0xo+jXbP2q6IIC7PvchLBJb6z9n7J8hdRBzx0FU0H7909uVZjU3cGVAB+1X8/ZlXvZG
tl/m9Se2/b3018/s+1MzfeJLh3r6r1P20n6Z19t5+6m3c/ZjIIsz3zpYPaepwm/vPvy3u/sH7675
+h+//tz++euB/Zm9Fv86+nblHOoNIhBTm1vZY0WWd5f+65v/+J/88+f/eOq7K++7YeMDGOGY0UsE
5p03iBvjV+JGW2qKA0DvI0Tw/rR/kFvaBq/nAG2rNcBenL5/xJpPaCRo8oJ9QB5LdyiQ33qBQuRi
UP/H4gCce3NekbJOsSAFjSRWFkI6AXwPjaWSHFeGyH/bvrrv7xsq1Hzqc5oaOtP+BB10TFukCsVI
tFXL9k/4IC4h30ElxDAKgmiOgFTAAQnQqV+sMgIsNQaitChb4OLdRWz2st76cL5VuX3XlACv4rf9
/aCz1fy99O4rGhDIaR4RFulZQUzEpt9c373kgq9J/QpxQIT808t+Ed3oyCZ7cc5FjhU6t59v9qN7
8a+jC/eeQX36WbCtOGSjCNCm7r4GdEVnLMDvThWcXshy1ZpUPAJ1Vrufylm8FOAw4M6j3e6bcStV
G9vP8gj4pJXfkf11iSosnUNWcGV+iyzlaDqJzdmhBkuXINGr5QD+hS6yfHs23vizWZzmvF8QE9Pm
9dL5kI4cxAnyH3+uS/TQNTmP9/8jr4MPebfUB+Tlo0PYj+2PAX1veMb33u4PxgdNZ6t1/PYUobcg
Pq+5py4Nb1iaM+Ro9kieuiBSAtdPvKxdI+fPKXAc0K968rk1lGWAFJDfa7c+kDjImrMcSHHuPZm+
OiIkMOmIVYKaSpoTdCJ1cacOxENJsa6GDF0KgQcvK6rH+96rkd+y3cJ+X3lQmvPoXldPjYjevMfX
E//1avddNU0/Ks9CDNK6jq2uamBP269M2wgF1gUXGwT+tX2/XmH3xrQ5tbq20ouHhWS0ARBh2aiW
uwnJkycJFuHCt9hn2VaKQ1343W6m+NubQAranzf99mJK7v0CXIZ4POpTJuoIrST0kopoNAIOHiLF
QjRZi0e2v5m9WhcECWsM04scy4Ts/83+2b6x2yt/290/fa3QW/39p9395P2U/3ypUc0GsQdWTEA1
2+vafjP7bqMlRvi3/b30enAtQQxhyQz5+r4KZwpOZCeK0VT3n8VcEy15L5q9qb0W9/a93xwiv/9q
gMh4xQ+93XLRKp4YxIlONH30t3G/2tqGcHJnzfZmAtlEg6Cx/jcknrfHSMw10p6FACi6nf5azLen
ViIFYEJMMW4dw15T99Lb5u2YRXLnwVI3awEovuuD9v99nCmG/L0Y7fHpXny9+3Y1V1bdYT0RaI4o
D9picRoDSB6M76DPgf+d7zcC7MHlLlb12J441rD689jfnv3bsVBPmJkXSCp4O3n/ybfdvfS2eXuN
b8fervfuu6X6BFIE6U7bo9k7zikUvTrt+3vLwxOvRywchM9fb35tsTZc6Swk3a+1v9O/6uX6UjiO
Ou/VtXRJaNGU8A7ENCGU2SviPxf3S7x2VcjCH04cS6LILXirts3el+y7e2k/9ra7H9uRsP+v8/aT
l/zHQnt13n9/v795r6BvbSbnWzV+rcz70chV05q9fWEvvZ61F9/v/3XVv856/wPvv+XQHklvwUe6
YkmFvV/Zh5G9tH/3n469nbJ/6u7h21582+zv4213L+3f+7dXbSnHE3j7yn7iu5/6p2Pvrvrul4qt
wzck6ycxYY6+hfZQEry5W497W3/bwJRu12TZxpO3g3vp7RjYQzTxfb8bPRRfz9y72/3ib6f+9cle
zP0Cef1YOPO1Rgcr2NrXPm9vQX/tvxbfH93398awt7M/TSwKE/N/yDuP7biRLt0+EXrBBcw0fTIN
nWjECZZMCd57PH1vRKqVJP/qqr7jO8FCBAKgRGYiIs75vn1CcpjxhEDHY3Fc/lDrtaWr5l0yxUi8
fWwaWYFboiT45vZPiDhxuNat+sTrBMnUUNj3xIXxMU5t+VRgSjRL3ByTZo1fMxMNJH65JyzZ7l2n
o7rXve6RvHi4yavBRcYXB/sQiYtqiYdsiDBIGR5BvTopjtMI9t32m2ifmulxskPCjcRJ0CrB23G6
tNz24JO0brA2inzHff4PX14nqKwXSGERnaXDykl7fmlyepUT6/XgXmfbd1OuPP274Z/65NQt+y4/
4e/uu/yEPnaPVr1VwYamckknl5Xyu3ttu/M6ciB0TlhMzptzu59fUJfOv73+6XZLQICwLbvA3jC/
1OTtqWPD3JEju7iskYKW9/LCKL+Cf38a+gl+giT/oYWVtdRyeC71iCmzb9DwhKa/jPrgh50dW6Xg
D50/95Fp70IE4WlibkLgPATsbBi0RrJkH3UDPdB8rovwTquA2CJ8NrLuW+hExZujGGu9TsVX0YoH
b1B/FDqOzvn1vA5Z+u96DV1iPWF/NmeGwJRN9arVYKQpPsrYsm7rZSlSdCNRQ1yTOOO2UdpD9Wah
5t7oPivDUnEafsSdDwx15/VNvE5G4BPh1DRYCIEqwWfduV6tLjURHzTm2R1T/Gts6QgMclusFMV7
ttr2qx8MCqblVF9hMVwNxNmI8nVEwQiEL0pnjsB7Y7VwbXAB9jAYRArGcxf4RCksg7ybmuYbL/bR
IxO0GKGPLEVrIGvvp61fo2M3a1zQSPB/Kpp7ayrYjqYOP0Ch/EoVxPipoofrArlRmIjnxDKBOxCY
KyFZ3nVB9A0wrL+zJ2NJcAAAiffSWuW9k0YrJ4K1mVj8VrtZMf3dALJ0BtY4Ld1S3YhIbGxcO+sk
zX4iKN4LpSsWeTAMGzbJqNbj7K7MVfeWfd8P2w0UMD22s7PzfDnpxK+1PjH3SYcI2U6I82JiKE3C
a5OFaMnL0qXvAEdwlWTNto3IeY1hPM+sXVKZNwqWl02KbngD34TlJ0kE10mQrRVBseqh7XSOso19
whaaWa2MhoinkhmPfV46cItKE15StqrK+smdwGvZtu+uTcd9jIZmXMZqHd5Hon0NZp9FOmAggju3
mBzti5JnSMV118Q77UYQa7xTNlXZpvUtAtpGj6I6VAE/iGmddZpYtqj6Hbf8NqYih8MR66tiMJ3F
aKX10cbvCLgi+9o652ysx6VOtQsgTAqBcs1+SkftG7tPdpVmopEV73bYDD3+uwNBZ6i6aavkgBa6
7xb4qKVrIglGvnwskW8grYiX89s/MOa3HvGm1ZAhs0SBOCaQeVt/G5hau2/6plgYe7KLJNhhvJiD
P2xiAqxlC1Xp1mz8nn0uuQpXq75ORv0zdWHMJpr1xcTjivToJ+bJ4PtoqPg5h+yxgux8k4m8WVk5
mkk91M6AtRDh9gHIl/7gTqHz2Cfa0e7Znnhmscl7/zgAVt31gnkFxPSi1XOsbe1fPtiPu7iPfzpa
vwtrBxt/lZOca6wzJuwlJstHvVW/T1amn3hTxEQQ2n7BNPQ1HsZ2oRe8/quyfE0iYcJrq+ylUoVs
DqO9GPmwxW3wbWos7C9GwloV003lma/5Rs8h/MRW/Wb1pBKi8dXvbWSGjX7E2fymOHiDcwUAidut
1fphLH5kpQjuIzWtFkWRDdC0K4JNgbLs0OEfbTwSS83qv+q2xYeEGPEYhj4fafuH5oH26xSIahbC
5dAyqrWdazgSVfsL6myoj7Wer3MMTUsFA61b88aAb72qImzy3ZxLTAokIEXh/kwJtaVDvy28cTrC
GkFkGh8Ixw5r297HFntNLXlxQ2bDDsYNgrxRqZRHB/I0kVJMT8Q9obdtTSO+150EEld4ZvqzIF0t
rNLe+/wd12P5iLJP/+HPlIccMGzgASsJsBVjjqoTfpGwdA991A2onnBQ+OOzLroXt0+hGI3jekBm
DYm5vUtFeoCCgztMmdAiF2mwc8zGWmgl39qWkhr8o8Vzh47wpvRepon0UWKvjbR+NlnvYGXDkexN
+gGqUEwQxLvHZrXOKy8CstDUq34qDlUyB8lVhV9Crp2cNtyZoDrO5oD3JTRrZoiReSn1y2lJAmA8
sp5ZlF31y8xNa1d22DzQr09e4Ww7A7waOknitFO2b6oqZH5ts31psiO0dLMlocm33M+RmiVgebf4
JTdj2fcnr8B245Bk3hQkbUK3qHYYfaEMYOOc3/x8A1tYyAmB3U2VIwSZbJOk7AC90XG/Fg05U70i
FeSr/i/FB0w14XNqjPsOsMzeyLE3m5W+GUyUH8EwoxYC/2RM+pNQC5B2YxwfYHzeGOO3si6Uc6Jj
8ymC5NQraDoxu3Z7knILbBkWXkxzm5S8LHk1LOy08wCypijgqvrg+LZYtMT7X3g/HsAP+Utf5YOa
AcJpDV5WuqYUa8OOH4jMr5o0D7cqvzF8gm60NeLgLdLyc+TkcB3qPuaRCCnRCEMc7O6mJjq4Fa+3
FhsLO+ZtXRKsdcMTSXH8JJGFmSZmNlI8/6RbQEDb0jl7qoKXEi/Pou00slXWcC9CEWyLxOS/lU87
xDju4UYryAXDVhgOqvKUaPx2fcL0yIxRLBshJJPeWSMi98jqK1MLFi1iYR367S4cnzvVAjiq3JdJ
HEJbtu6H0diSmIsD38Di7oGa1tH/9XzFS8dd1+OcvYErRHabL6jHg3IzBY8Coluk2lM8Bs2978FA
0lFaOUG/bxN+Q5hHN5U7RAdNxeGteOuqOPZD7T74od/vKxOJMx503YLGZA/dok/zfOW5/Q6kzU1M
RjnJdKiS4m60wo7XuIFKrSxv9BQHSp+wHu9EvM70MF8WDbYmL9R49U3hY6tjCxxTOFZoqshhZu64
0BR4JLqCg6wuyydPu7On5Bz3CC3tNwNo5hLaJ6EtvVwbwTSsVWuYAz9CkIuKZt0lHARY3XPSEgRP
p6t4zA6mgt0wtmf3Nd967GPLLqy/Tjj9y8qYvgyjchdiMFplGZQrPiT6irkLKG6RAsoQX0eUGkNa
HHr8RetkwKxtUGRqB0ry2amDnWZn5b4Ber607BhHtrH37FIhsx+0excPoUBfv1VDrMXA7wPQAQ3r
psL1V4ZWTA+RsSEyjLDdXEy+erYVbzh7fblxkeCu9YjlfjV+I9KGJVUEP/EzHgfD9tbka/lNYNII
MEr52L/D7hbWx6owHlFJODAPhLIaGibUxKoWfgzeuiymG2YlMsFtyVcwHBdeWr92qC9Wvii+OqLb
u62tLVRwH3DLfsH8+orSRF2oxCWO4OYf9NFwN4HoxG7wne8gU7+I1IvXCGLUBV65ZlMnA8skTTwG
9kvK/od0tJOvqqSw1loRHlPoWcqb7Qeo7FrCwaNywIPeH/s5VzVidqpz1i1+w1KMt2mexcFD2NUH
O5/sve0h9YqD2bbHS7nUy2SFsI+sb98tsYPGSXqnG8BG+x5e0ej8qkpLWxYpClm3K5mhxhOQWWQ2
ZbCEGjluK7GEZIB8IW6LPTga9HgY0CzmYkevKKbRwvOJWmXhD9Zer11xZHPBngG3qPDQmPnqLnFy
c6O8Zr3OQj0HQKmHJNNTZ89sCJWNt4PtzAD0p3RCZ0eYCjryXTyo7iZJ+x9Ta/7yQC2DvZjWIVYG
xNSnJgmi1VTA4MNGswFwgRlH4Sss3BFMv3dWa4CQfrm351whpTHWUwhbLkOCjPJXsRZ+qIbrFBJo
kfDyM+r+rh2GG2Ac0H3UZDvVI8wzz+dz7/YswmN1qyB4XhiNugNhZt6n0wrRC4nQYOcqwddsrM61
8Ktzk41ISQLYzYmvbaoi21hBUZwbNtCao2ZnyldszGbemvQ4WUbnLU1x/tdG3CwLyyn59DtPgVWu
MLpiqS8eInvc5pq5NbsmWbWQDwjGwhdOLHzx2YRdKtZWkaXjs9V+2pOfrAoRsVmwvWRTCCNdYhfe
sm14xY2AygbNQaICt1TiHi5Mz/SpTeXOxYQztCgJXHi9/PvBO7ZPeBTsmyy6ayE6sEJHZulk6bcs
tXE4EAACXodFY0RlgXWjOxCHtzDG7pOWT2GvN9PZTdLHoXV+CEf0r7njvpQVPLPaSH6GkQJiuNVQ
29jFbjD4fCXmucI5+pxU9kuNsocEqbbGpZTcTJm+QqUMSK+B0K0O6JK80t8hAH4uGjN9xDVHaQoo
L8OE2CmaoXQR3KZaBZmRj+ladYiiZ9r0Ai6nXKtDsgkc/paWiPjk4Abzq3HWQ7cU0mA9UI15AUW8
E8ucGJ8WrDrFOPczyKQ0EtDVIwguvC82rPVlryfa1rfdEfNntGiTAWSrBWIqhM6z0IehX/qAWHG5
Rsq68+915puNgjNg3SVMuTGaLw1cBuFNxCoafnnd3+TA5JnOMNUPJUxjH78gzAM7XlO94wZDWITd
mioKMXBFf5bRjw3B5wSMnIr5AUKveEnZLkU+qfwcVdpSVFA7PCRsU1ciggE4toM8oi4q0mJDBSjL
ikAvpj7qMdbBtxjnrAEmRsCbLInrG2FjGAnSxGObOMIhgcuFOXGCiGiyS+6cejtLe5M0HXfgMO9h
auRr4GV7vtT5OvLg4kSNfZt5qUedBENZWjCh7aLq7qM0592AeCuwTTInFeo01RXRit05Xzg+gRs8
2LiIMqHhoTWCjTcmz2pk8Jpn0uoDS9m6Nr782sFtVeUPQ18/O+FDYDbP8JCzZetTyiF2Nl0WWXv+
GtWMqfWipeL6/PFMZ1rF9YDAqsUE2mCxNHI1WTqB+xwUdbAm732v6b61RVFGRSET8bwWxau2MtEI
YpK7heqBnM5jMaNVur6ipsNoB78SfpfLUhndbRHGf4W99Z38PUixwMMN074JolwLCvA8VUAn1Ghs
drCQtm4awezy8Ij37avu1ZvOdo+hu/EF+Me4bMThV1nOOAHP539gOw86WxCQURGWYR+DoOcbCzHx
Jy0EQGpmYd+vA4TXNvJlcKUrAsNo8CpYVnr7RE2GV0B5OohsO7htpuqsDuGcEcjxTousXsdtkm3c
yniMnDkHCyNlpTVzDGK8hVaF3Vkz1FVYwh7IDM3HOB0lB0drLuru/w9kwz/el118X21LNxHR/u+i
4ed/qc94LdslH/RbSUytPddWDdd2TXTwzlxs7yIk1mz9v0zXpHyhLSjW5841Dn/riG3tvwxhvive
91tETFk/19AFRF9NtzUXPer/i4jY0D4aImZ9sqaroFkN9seugYz4o4aYpXuVaX0s/iqN/CQy1Xga
SpCARTC5W62z9KfeLPVVOlXuVl5VHUW7XNWrzLhcTZL499W/u1c+Sg7+u3s191uIdwVXfFEe5MHB
6V0ACP+ftksRioM9Hz71Rf5ssrh0KvXRypphB+ihOl4PSeG+b4bsGw55vHNL13jxiwQUi+X6qBlo
llA1130PcYtVk/mi283POGt6bKUT+tMAXXMVbeKpH98Etv6s0dyXjliOcKOGaUC1KReVeJN3GCmZ
cZBnVuHCtud9UKFz5opsxx4ySepxLNBCo4kkjcmmzcBR7EB2Pwxg4MoN1hXtINsBZYCU3FO/F3EY
7cbIzI7RFOTHZD4E3mAvEdWZy08XZFMerLDKjyjOWN/L02Ln+j0ugvlByUD9H4KmWLn9sUP/Ojnn
CPrzxi885xzMZ9MwDBSHmQNrGjVIjPrZVUvlrknyGIorG+iBSMW5mw8e0OQzmwTKuhQEgpum91lu
mqkFcav03S0wlrPms9zwC8V8JGJNfZaO5EY1VCytEd2e/KJ+KtPUY9mniu4hjqP6ZgiWlP2pH1o1
aR74f8B2C8lNyD55mL8r8FUify+bFpPzwz/dJB+UiG5nVBRz6SkIwKQRtuOhd+L3B9lX6Pbw7oLs
68zi6fff3IHhBVvaJMZ6W6GvfvQ8RcxMchzdphU8DlSLWHQ9tWciHSN2GTfGAadBe1Ng5tw5Whme
xQAjBjhz/qAPUEoFEOIXaLfZjGXqDkVWqqtcJz4V9Vii5Fny56zulfDSdz3DeqDvoiRgb5KQBGQb
J8hvzyA02YZoJLZ+SiW1Thtb9qtBCXi3Dx7tIc52EzLdnT+ozkNRdxWgjTT6GTAHNmWQvjWIiOA/
KOFJNLp39I3YBPY1ehvQ5RSNK8CeLQxVFQs+9PmmSHRKEc1lKlSg3udxPpR2LxYDRUKoosSFWcnP
xmy+ogSNWDhl8cNuhxP2vTdU5cQzC7dUiFAlb1nWdWSg7Em5Mdr8ja8n/6E/zSozq/t62mvGlB4m
0RhzxUFTO0QwMX3Wb2gRDQB2l87L9ajWvltzXMxO4cDnbDOoW4OPcyuUH0i4B0qTeMY5HdylE9nJ
9NwlLKjUMvSRfDozi0sToCd9EY937iSGywFaKHeE73v8gQhQWU1bAAbj3QCFdzB1yu3Yfnifeznu
nrFKf4S9z1alHV5EXZ3ZeG/j+W0hD7z1PFxMvEdkM5Uvk2ubP+CtN80RjEqLjigM0hMCcJyctphe
fU8lraVbP4NweiSaFr7gcWRFI7zomEN5PYWu+3toxxY8MtP85d3c+NtV9L4apKZ9tH+Zlqu6uok/
zXQtChASGv44u9haGrbQUZy/YiukBpsbw/3QZ2KFBGA0kgNyYWHMQIx37c9D37X/4/Tzs+qRkIoC
EWltGpP61Jb+QwmH6TYNw+gpBxyfEmxiz8Fqef4zy4OGm4F3GBUisqS59Kd6zspVXnXmOwal8kDO
Me562587rv1Cn1jqyTv+/WeUWXUqsz57HJ25Mhx69PtQJ6pNxa9oJSzAD35MNRhoxM+pq4R7Ez/c
xq+c4lt3aEI//laneQ3gL3d2FhuBZwWdVxohJZ+ax8GfsjvFasRDGrQnf7Rh4QsR7CacSWvNbtrX
rCsxYFR1cJuK2t9Vvj3jO7QU/8MYvHUeCZNUVYdjlznjYxqXd/bcD68sWKvp5O3LUGQvEzIT2d+6
kb0Zm0jfeimBSa257cfBfvXGTIGOSP1C2e13JoGlIgSC6aAOAWq98no/fDP0aPUvnz7no8OOT59N
JVIDVAA2O0vjo/jx0zdFhlNjoQp/RlpsUNGKqStS4+nNVEHp9CP0KqtAXNZODlN5Pr6piWstCQXX
aMxH4yHwlZeRL+xG6/NoNSa4uytIo8cUOfnlTPYpWJfjbAJh+7Ffjh1aa4ZhzfdeL0dWeVcZeBX+
7nGyD2vKtghaBNFs0Ia27Y9sCcUxrvBxpTkc4saKbrGsWj+FJ+5Ky1Rf5FA9MH8P7Sb93dDcTuyf
uQKwu0i1FwttAMErds1V0PhslhSIxEV257T9nq/khmwxFIr5TE1MTPA+m+7L2cern8cpQ7gZ4pw7
Po6jCod2o1etSWTCVY/KOL0/uIW2jwyr2n/qv46NvQIqx3yrJfJjQ9HGHRIyUlDXIdd7ZZ/Is1vK
dQ07eau8KPs/35a66oMSU71kyGPoqcn4hckzWmqOVr1aI4GYsHH6737RnMCLAtKKQNKHodKSpGBD
3Qi3gnaZVktFZE9aNES3eqDqT39aEzw0fBzlk96l0a02t+ZrsqUzU11H/p/ug7T67inXn+fzE2Tr
40+Qrfnax58uR4osIXFVhC2x4TA4OQW4j0HoOcgi0z/JPnl2PcTyAlDwJR723+P+bnAweN7un7/J
Nk7Ld1ZZk70Tdd4d9ieWht+STc/HL/IQhIoeVIZCREp9ZDvs3Dt2FJ3q2MMRNn+jWRL8aDPDuWfp
E57KP/0O/fWffuLzkAFLfZTjBzt0342X/YZv/0i8b1QpfXCpx4mYwkm1o/fnU3s5m/tUMF/rKLSQ
Wwa1ysD5Qy0vy4P8tMkzOZDZET6fYfJE2Xl5uKN52bKcZrUElQsfyYewX+/c7FDOi+I0N9RtoBpU
npybuLISCErRpZXPXYbnF4twgH4SirepITLiQfRKyqa+7XUSdE0YU8lDBMsIw/NbyjJ5fR1hiZ8o
P+rOIfBioH9oNItF1rVdGP+yGpCu9FyWkJ4rQ8u/4rzZ1XWh6q5jfP4rgtvObd5Bzk/FTzR0iVha
qMQz7yJzbQujUfkiG3FMqrpQvlC1Mn8Mx29dah+IpPony6pYFf5pFp7KPzjqvctVJKPVvevDb2S+
EVOpHw0z8Xe4zfWjmM+MuU+eyb7r1bzwlO11nDzrw/5By6aQOL7LHsTUwejiT7ulmvDvg7yQty7p
/D99cghWIlan84WCCj6CKijcp82d8jFytBxIOsS9RGSwV/t/5X+z4rL+85tCVIz9IfoIPMHs6T9+
U3zRhYo6BMZPkZGSqeeSgO2fg1WHfFJlu5kLacK7WRuQa2+uXSUoZpgBHZCOUJhn8vDmOcYxGxlB
fTJHiqDAvfvdH0ZmsnbHGfz98YK8a3DRzVZoYprWVSjNOgH5xGRHqCvU09dyCLW9yEV9iw2gvjXm
s7mf/PC4u4yNIzO+paTEoTM7SnbruXtn25Sq6AvjyYhH526+VqrOu2v13DLN/kvO53Kd6wplD/oi
OsizqB9/n1Gc5/fZ9er1DDlCdIh1CAT//BbDmf0frzHHdizKtzsYxA3Isx//OAE41iQa1eonGJ+p
Ntd24W6qYFROiVPeFcrQ7WXr0mVr3rSosnZc+aAglrg85/Y8Wh6iOAR1Zlf7MXOUE2ZP0W2pGPbu
MfKCHBuSR181eU+kffZ0R/mkfBV69pDDIMGtdfTHBoNb5Rt3g56Vb70HviZpMvVRndORVKnzTiXs
8r0ekhUkwWCcMG/r4HKj6tFIYamMwDvf5idCTVDnJ5qeHz84RgAzTCkoEIpX64epqtty6MfXsEu9
9USE/UZD93QnRySV1Z8BsVDkTH5c54/nYLbq0Zaf2b6cATSIMzftnyvXgbneJivD77Jl1hv1vUud
lqQcgkezdINHvQerG7pOvZF9f0Y0QxmD+Pceynn/KCZA6Zjpw1U9N2VfSIHpTemy9rPljtP/087Y
qd3LgbJPcSNSXFpU38sL12dhTeMVlelomWqFathlgBvOyc7Q6NgPz2f2XAypEBkVYrDIfuqXI+TF
+U459HqTmO+s5jv/PFaOkP1ymB4Ol8fKrk+3f3xs7eb/Mmc7//FhF7plOjg7LWHxyjc+zdmNRfIJ
dZr3Ix6zFSgFVHftVLJDV9mmW5qTHmSzFJ4GwINK7vnEHnAhL38aSLFE215ehstBw/wMOfI6XD5S
NuUjnUIAccUmIyvmhvjldEoXJu25gNtDDd2pN8ZzLLvtIvI2fk/RooRJXb/U2JXXidpisrITanpr
4Xi+XP79FI0o0qKqUrHGaAMfq8USrbTVUYty0u7yVB5qJfEOKfVI5ouUX6+O7wZfh43zlQCQygEx
HjZDHie7LqdeSzaSBAi1zuskP9VZNm4K1uwLm9jbSfbJgyCyMCzkqdPbR0i61d4KmuB333UgRILf
T5B9biHcm3953ZmfNv+2KmZYm9z/84YynE+vO9+dIuEWjfI9ruN1Q+zCWCiVQxmxvMWtPM8s17mE
il3D2XmTHSEVexFeznPKmBol1QiAosrxsk+eTeE0nLsfvEnmp16f9fH5lx8aRvYvmz95PKT1PZ6f
GvTuQ6Ca5d1lzTAvHNiCX3sAksd3RXQ0W3058He5j5tEPLpK569qFExb33PFI0UmooNF0n4hr8Jm
FI/zDabHe0B2EXHlBoD0SV1nW7m2UUjNgxMFzimbPg77FdlJaHbzMghz0e+rMvJ+vSoj7/Iqhtf/
uBcsd/ZE6ZZ0PxXDL2/U07tADbLLgfKXPym3p+1ll7zYgtPH9l79oiBNdpeopAgHV0fFvkhzyr1E
c02weeUYddAsRn2EQjGq7cGuodoJBOlvtQ06wAuMV9jhK98v8+2clwUYXAWPXWkEj1o8rHGrK7ey
awiHnIVsEax6MOr7qu31tdu0IDyUsFsKLXdvS6p839rzGa5pn4TWlOyvF4YYfi4Vn0C/MuzaLx/S
4kJ6d4FYIfBxVWGxEcLTOnRVSXQjZjUXFTlVMS0Ka9rD69jl2cbWxIiAtxhfPYoZWfjNH2IYb//8
PbA/wppMyLOoO01ghZpN2gYCzMdZv6UmY6WCZPk+VET6Kd82oAuyzEGcWKfd58hNEOc25i+DGsyH
KVK7R8K29S62oSjLpjx0xRcrm8oH2dBDPjembVOQah4faJk4+ZG4l60WdvpjF3q/4qRsD1C1KJpS
Fr+jVuOo4D/plYOMYV1iVYnjBpugQ+B5HWfIKJbbeusSZLGS3MhFWOqyUo6LRF3JdVf+sTmLDFaN
XWxIe4mTkeSPMrgvD0Wc3vldVZxly+NPsE4Me0bqz9mAqLKu43NtpIAeC9QbM4KOLs9Sa3C+lGN1
JL8+vsl+c4zNG7fxnC+Ng7LrY7/RqyyHohDkr6ZCxfznP6km5qzY+60MACDbtAwVRrRpwFr89Dd1
Sr3Gy23l31HdO1QX96p9k7ZU2Rixtg1ZMJzgvw0neQb2A4RBVZ/Zz9XiRg6em2nvRSPi2IdETeyT
ixxtV6BRwqbepycgOtYahuHwyMxCJcUwTL/Z6XBA2YN7tEINZXex/tMeR4CLqjjrxARPBPEzIlzO
SF6JFUk5qTMAOBmzuwwXjmtP2zaFahNQ2zbEwg5mIxsDCrjMU8/1YAVhfXTmw7Wvo5adirEYZL6r
rV2Wd81DTpWAzEPFrA/GixEFkEAKiLkiUYyXxnKOnu4WD20y9g9R4x14BcbPhX1rzxQr/inxUZ7J
A8VeR2TZXXPIawz9sq9yqRmp6z41q+W2mcTTl6Sove11oy335tem3FjLffefsbJLjrBQUXqia/Z1
4Y+H62HqivGAKmWXpo2+Mwwfbef16qVtB3xELW/ai6inAL3Vg0pKy5Mxt2RXw6xzUAFIyhbvmN/9
HSRmigao8PT/9Mkh5HDetHasgcZaTfU9Army7htUWUZmsf0qRv9rasyeHisccXSn2YtG6TzZn3te
vh8DaqkQmQu+GjnIOqj3OBLSzLrXzObJmvsFAZJN7A7eNgPgTBJpnIVhXjlo46EbeusxM/LwqUGN
PQeszFqTDRkxMgOIyFyRjWQe5nfvhvkhIi43WP/zV8pQP4Jd59ck70ZbtyjcwMrB+oxDG4weS1M2
GQDX+b4A5XKO8qA4VJYoR2qmXPvMoBkp50Yg/DImSxL1yDdP/LlLjv3UlOOFOgKSSfkv2WXzGCjT
eEOlCgKj82EU6tI0WYlcu6ywpg4OhXB3pZ6bl2GBYcUbC03hUvYZPdIuUbrlRnWdgYpidYpGrnS/
lJairi2jIKM7N4vJrHZx4wRsO2hGY0Y+MEciJJutI7TbTjVPskX9m/yLLy43yh5KyO6gxdt3+Al/
oIbPDqlF0Lk1B28hU2BUHWN587FPnfvi/61PEWSuL7m2T/e1BrXIRA/IaFL8r22cxs9111ExRA+Y
Ukbfg3modlSuiNWv6uTvqaVn/fw4lBLv7UxM9k6i7LpViM5q61TwSL28C87OfCjhvsJHCpZBmARn
S2BnQwvGBdnuneHMZs/cKxXUmIXscxGMnpGlN0sjGCl7cb2vVBA4Jw46gDIIkltjat4mSJjPkcUy
DfgYZXHnZlVgF7GBS61ls9ahbxlO720vgxOcbpRvrA6y6Svlqy2C9tbyK+05iCl1Yoi/Wq+d+buG
eBwpWX6iKs6rnMVkF7m5A/vb8NZGugO1xHyAQ0ieU27ItHRC/6MRS7ru1K7bMnlVL4kbfdqvKZ6a
wxAKnRucNLx9mnaMbsqQus9QgRaRDkGtGOuDMR/8tKhJGHI2u5x527mra5c8k8PkCNmUB7Wx64Pn
Qbgn6x6iS2vhC3m2AZk7BKae5yN+rHE6xb1PHdfxNrC78FX1hHegElu2lE3dTbH8WNSKkc28yQ4d
hIgHZKBfvdr6FmujvfItD+1mQJ2TJkhwEXTjm+yn3uJwo4N++bt+m1fUTagY1DWc06GD5cZr2ZQ5
UZkNlReuadNrHxzyXTGpe6VWjZOnBvmGyQ+j0ty8Htw/TU8V6UKUlKyVV31iH+NldFXq0WkK915R
GnNhwnLtD2a2NibDOUGVB4rT9+VXAgcACSjuBNKW0mUFJSW0ISy/mrFChW/sR5t6UouvpW6eQmb2
R8cM3Mvt0zzs0+0YkFayn6WSuRZhdAxLh7rosyRCHowcYl+U2saNbLIS0CAmUfZtHjFmdkNZOFaJ
Djq7W7t9omoKngR25WwOSDZCUlOqtWTvyj5haWQw7CcXWdr7YZl4jXt2PqDjFPfeHB8mgnv5UnMz
ZRXrRrhBAxc8qm7pzRfLWfvgddbtP88QmkR7v1906WzhkUhZqmYIi/p9n2KbdqpkVKbtirfCMzuK
MNbWQe3CjOIyocbxco6RThw6G1OqHuBFEPLSZYC8dDlUothGs6qW5Cf129IMA9y8A0NVWG4pqJas
5ZbLy61imys19c1nKZQFce9yNerS/N7lqyr1C1LPIM/aun2q7DbcX/uvUoj+fy7K8VITcR3mqv1T
NNUPuY7tK4vDJwgka7tLp1ddS/hOhdThNfxqfKUqLxZfYrzn2O0vwxT0iydMdDquNZJkrC7UjSeo
EXDNQlxXQp8yGtfBn5ZTn5rXJzNPoY+cf9D1ofrQUfs2cm7doTnLvGQa9vco3vsX6lyWazNKmiPM
D/eo+GOwVmDdvdZGdQ5rAvytDBBnfuM/eMylCw1jz60pWPv2unrDrD2+GrVIdxhByBfMTTlMR8p0
LLQuo04cngsiJCmQXpKx8rPsj+lTVwzqzeXDbFgFdMGUPa4cIg/NPDiw8qe2xwp17b+Olc+8fGkU
kV+eR/GD8L8pO5PluHmsTd9Lr5sRnEEuepOzclCmUrM3DMuWOc8zr74fQi7Lpa+6/ugNgwcAU1KK
BIFz3gHGa1At2aTGVzLRyNrUFo5iAGOv8qCn4TfkIMaDjDw4shcvfpGBvCYQnn5jNMjGfbZ9+Zwh
i9X/YYmFOP6XXYtuG7pLVgaQkTGn5b7sWjDfxjwkyItvTaCn6KFnwSkxXf801CPsGzYfK6x9snol
G/9Tt+xoCuu1xqrzIDeajXtubb+7yiCu4GTonhNsZQgQXzup3nD92OTGsfpewuw4dpWDtw/uY0tv
GFA/jNwW5ghU2VWPXe2ujNrnkK0PRg/ozDfT5J4ts9fgrk3Gs5OZ0V622XO6IMKb9qh6uHfN0YQC
24y1A9vUdwUzYJ6DmM4817xzUNOWv1Sqk3lQY+Tz5W7Zy9vgjkL20s79/l6OqPAhWuISlt/IEP8l
Z9/PiR4ZakaCqQ1clW0CY+1Y4OLVsFrCPGAkq1g25BnhP/drv1WaZeC0GYT9uatW1G9ugWvP6Pqo
j/h+gE9D1q38YdCugQDejQeqdvXjsVsN8xkCbR1uc45+UuSyXcSayzsypJSeBBcr0CmbzId6ri/J
djZ9FxlNobqmju0eHLQwEeXrXuXUUef+tOkKJd1quIEd2gbQdZB5d3Ae6pOErDV6Ft8ELvZG9jyl
y4OSendxLOqTjD5HSMibvOrPZ8gRoT/glcsTv/icF+Vkp2t1cGq8n1+aZSg6PTiRqpLB55Qp50fZ
57U/PydLeVaap652Kvt2flkVThQfDWp1MENqwDCR1Z9ULQcs4yQD+T5c/AbVip7awOxwTi7z72Xa
XNzE9H7ZzRum3JB0FK1Y456s/6wb7Vtmu9krqnP4clLw2Bc6G2pdMcRp1CNxikQjTqGFNEumxXdO
nBkTEHnaZEfm3NsBa8BOVeYN+IDyKBp1/vYzNTdkySZ3uxN3wR2WgOaPPyeJH320RP86mbsaTZwV
dGoOtpo4JxTgsPToK1KLraVUbEVodDUQnKuy8Qp8wUR4F0aWtS/AjS+CtgE1X5uWv1LU2N3IxQGz
T3UXjWfM7bclILbj5/wn+DaQBWVO+Jj6uvraBNiACw2YZR/GyQPjXzTPbN/a0EYJV6PYY5luvRdq
AY+pooYkkKSXI/IWYhy0zviUtq24taEkL+NS6DeKk/PSddDRL9i5Hqr5IMPPQ1Viq2Ikwc1nU2vH
/dZA4Xp60qq63ZLwXpN8C251qpGXgUr2xVHw7tEQcNx2wlS8Re7gbBSUUBpktzkPDIcgYufhU+As
o60TJu7C6Ax3GyXVtEdbB3Rs3GibVqu4eUwIN7XliedSWD+Gycrei9hYCBcYH/y2ERHUaniLFbAU
elt7q5GkODpNeXWfKwH+Rbp9l9QO5N6oDddqG8cb2WmEUC48BebU3CmbcI5VIDsUxY0MFXzRD9Zs
oZj2cVOQp0kecZJLTlNZYERqgcfdlLWaYvlDOSRIKK6opk0NRZ7KRnmI5+6PMxWBYQwEKb58jpEh
0629deDv7mMv0KH1oQ+/D8LoZUDc+OyVqYujKmelHio4AhbQjecQt8th51U+RufpJJaxFzKtOMP4
outUzgbxXHQ6XktDUS/h3y/K1IympylTVW5cPbrKg688tl7pXRSSztfGglKqjdW3z36jMrHNKAZ9
Jdt0tf7u5MOsTyt69CQS2Bpj7xffGyu1V66t58ewV8WtpiGIwZ2S/vgPIwpfxTClMF8MtmdXn/yn
MedBZBRZ/l/R3MdKg5LzPDLXlPVnNPeNSKS9w7gG8523kLDAzH08bwg3ZduBTOjHcl0Cj5EYOOAx
seEhTW9HLE6fEIReVtXUPXhK3V1VLbtJklx5MjNrQGcg0Rb9PCoqerGNSrw1ZW8SBYiS1gXoYqzl
oA8DjtbzJLloGG3Jp1seur7Lt9C2f/8GkW+k28bH9bZGn+k4TPq1TWGi8p8JcYSzKfVqvVNf5YF6
6e1Q5Na68ZAJlRm4qqZChpEYyft58ffRmIxWvu10SqlwGXmF2Qp7Mx1RisLoMqCwSn+OkJOZWz6b
P4cGmpV+dCSpNsxDVaG4266AG7ELc1VfkyNHoMK2k/cacJmWe+8idUIqBE3zaCUukH2thT+K1/UB
Oy3UwFkkKqsPME8S7l176h7RGqv2ne/81W4ORnTKp/wt9VPjystnqSaG+yAzLTmGWW7YF1cZRZ54
0TrP+8jL6CRBlx0cG8T2yOF0fuOuKMQlWxmGht1so1DoSFfzafZYjXtMRvEZcWbGkJYj4ae71Iq9
yjqqCC6fK6HZCP82wRvP3l2nxf6jafACK/TU2Kgh3injXOFiN72tsc/8KRID4lqctPfe5CvbNsCy
BRRSd00mp13IIVFMtgUUyLekV/iPdAHgNR1Liv++HTP/w2JSqEJojmFyN2Fi8O9lDQNcp6+5RYJc
M3LXXdleNEOpr3GD+nBRx/hmUe+4yrZCoHMdl0m7laHsmDBU/HLVoGi7MXcb5d6yYe9NS5Ro0ngB
7/zPCdiK9M5QffxcOwVIgIAif5AHL7VKaHnq90lR6kPmC7hPutDrgzof5BAZmlnDdfL08+K/rpGf
M4zV63//upAq/rr4FryHYP+AgwaZ+o/vq67UOuhTA6EKtFc3qa8hTD+vJ7T5IM9QD+C1jvvEtQoF
7Na5I5wXFX1p0UEdAKsjxYggjdLYxqFzSvGlPMadYAuUo0stbO385azTE/2jbfhz9v8/rterTWP5
WM7Pu2QLQPAiMEmsyW2xDH0zig9yDy3D2IR5/xnK3s/Bn9c2OZr8XwZ/hkh98IMSxcPESBNHJ8/z
szPGu3RGd8gD+XpjmbqGsSUBG9zjIpidbdQS8SQp36p4VPDDypo7eBr6Dhn9dBc4WHKNuWEgsd7Z
P2MPremx+mnH8KLRUI72SJbVS7uoC5yNsND1R6Z8JRi0rQyzQaBQI7K7TKcYBzrv1kBp/SVM8noX
KC1UAxlGmL7avTeekOsYn4zsPUqn7KXHqvdgwGrkhuajYRpgZO2o9V72jlg5u5jQAhhVB7YT/Aby
w9Q09DfyN/gITfchd7rsrnUzLP866zZFS2ltWVF4g1ahtsKRxqKkUXiXMJoxsnEZvvFwvIZObtwb
kDOR/NSCTQ39+Jsj3pRGBG9fLoTz+/zf73/d/nr/k6KydQEWxNJVHe+dL/PFhL1cqbh2+mQPrEWe
TCwG8OlEhGIDFxqhcu+ADJN3CLryLvB9E+YvkWynsiaqxWcMm4bMOzAwHC7N9Ga0I/Z4mBimyAa1
2kJ4SIYbnTVcy9IuLrmNQ0SVjFfZlOVDhyYMmvQylB2m7t7jcABgcL5IQM451sH0KCN5GDytgNxF
VqUD8osXLbwlMdVim7fehF8BUEkWmcGyUpvkaAFGeB5CUAlOOqLpamARGoloGXSd1cxwqGmpmwKn
9/kh/njk5aMcNvnWNKuD36r6wuK1tI3cqT6bFL0+DkVs6gszsZK/OoJ5iLxCzFfIwVlhvyHZZsOf
KeDHdX5LccqNy0Pz56ySPTKm0Otgj+GIH0PhAvieByqDetuo9uVLHkCGn22ILUyg2I6yJed1dPpM
GTS6X1Jlw1ARA71gDwNEecIR9pvJ3H+WUYsdiJk7j6mOBjoWCWfKTsqT3gYoiqgmVrBWqzxBUgq3
NqnWugedeoWAk12Zq6O7mn9IEKvWvRJxKIM+x3gwKg+yLUUaL2/ScetFRXdA97M9KPnYHdxEdxDR
+RPLs88xyJ2xOpsPbPtuA5LMeqcNu49NHPaA6j7wikcJo5DACXlmBlCTh9wFaT4WbPZ8Usmf4yxU
uRa1Ek0sDzTzrIXoLdgVKyhjDuVBbXzrnJnF3Yzo3Y+VFeI+3sXeqeo8NDn+bVhUNginSnacOnnm
Ia6r4CwP2VDFt854kQHZQNLOZJaf8lafbrKpT7FbmceKcC4+mRpp2zl0uZkOThOdmHEi7CbEIkEV
+SKjwo5xASQPKSN5SBNKXBP8KpYXjJcHswhYyxfOEknx4JRV48/a64zH2C4cGWEXYTxGyvRXRM3t
I6pTXX+MsUP9HNlBisLFWE1XPi4leyuI1L08a/ph+jiTbfAwMbvp0aAJZ41dMWvsGrnmUW4TbYaR
sTzXkJpHHXwW3aHmfeOUI14MaZscdVjTWxjg3m3bIwKDoJt/zdMiXJm4bDxmVikWXk/dYujC94j9
5A8r07idhwYGADYSKMqz6ahRnBGxj9jQmLTHFB27Nzuof3l247xgj45sb6GljzkssZXnQEb67xPq
P5i7jgGiis0jkyqTKd1f4FWx7QVZX9biMWg8FSkjXsx9ga1z0kfJXqavBzwwl4WqJnv56pW9aVj/
7lW15Hfv57WyV7eGm1bPi7v/dL38OHlBoIMwtqpKHw9ZiRBB1gTZ4gsjwG6B3LMZRuLjI4nlRG5/
NHW8adkv949FhU+f79r9Iwbrixawq6LoZxNZ3efJCaf9IPK5IktIplBdO74xMkkS2r4ASl825Wlq
tPzZsvJlOZbJtrUad+2jEbWD+1NurU63H9vJusqNIKJ6wcIB8HwfoXyyq3213CJmKR6VzriGUKV2
voX1jzGUe7XOs1dLAZofssw9mUamHwJXt9ZubndPaW0/ySz3n6Fpnf0eKjpP+xjquMNz3hfKCsak
OJkOtOSVlsCdirDva9yANR3+QhghU4I9GU3vvOnpdLV5KN9Uo3wXwWC/GkWKqAeWz8+w1qBE2nb3
OAhIGKmrt/dJlI2rsiVJoSpNt8bu0TxnmYKjuMBr26sKdZYLaRBWM8VOVwZ37zoi3RtKPqC20KsH
pyzz3Yix5MkNUVdph0LcFni2rW1nnC46sGBKgH17zaI8QbPDaR7qCtt4HJ36JyYutOTSQXsJBYIu
ddGjgzNNL/wl1Q8WACcxleLdwujWbPMA60iz25U9f05nZsl5zMfyLivKtyEytFfNN9VV7WvlPsas
5VlLUGyZ29OhEdsKbNtm8IX6ip/PLkic4KFvzwMP983kjtGugCoNU6oOlxS14h9m2S6CMm7fx9JB
lcNui8fQS/yNbinGoSkzXDZ8K10nauk/x7391LtT+67E0aZtLXNj55G+Q0IuXuZG3F7T3DM2Rqt2
BwGalQnRLzZtFeC1hOsAEkdG+maVE5qIVXOIc1RbRVw4Bwr/4uMgQ5tqHGsQK1jJDk3g6LGQp2oa
cSoHfZy68+VGM2W41/z1MXKwEzb9Uqh5cqNjObMaerVCkCfU9y0KfRsf1OIDgMeMF46ZvRvBa48E
yI+MF/MS/T/1Ti+nbIdPqbMzFV+/KIHDo1eK8q32q6W8JnOcX62u5o9FasabllvvYBkwsxUtE0B4
g4F0dKXyWoywTimG+1CuPuaDMa9SZHvVTvcgP383fbZTlbyXUe/pkCKSEI/C+TP+n23yQ+RPGLrk
JTWACWB7Y60gC/kPLTIpt03qXHQlCh5kE+Kq+5piMg4sNDlulUKgDNWt7MRZLwVORjFAhq4+i+3Z
W1OoUb2sB5QGm/QWo9bmbDdKc4863cHHrYzaW5fsSg27p27OakGdjhad7tbn0jBa1BH9v4a1I0hL
DAqNWIy7gjQddh6gePXSqY6DBXZNHmSIty//PwvBdtJHxsXTcv8ShXuoueQrZZPSW98M1W1+t6HB
OK6AAZRr2csqozj89/cJeYZ/36A6EEYcUJ6UVnk4NU2dMW8/vl+Z3+r/87+0/10aWTrlUaY/Uv+k
GLNhrkW4fnK2Nnm3u3J+kU+uu4W2+Tua+z6juU+ObObXOo5oX/o+R/75zHr+zD/Rn+vCWKm2fZVN
C6/zKKd4bU95xT2qdQdm0rHHW9kiDyOgqK0SJUgR/HtHbSfsAmSi2HEQEXMrXCJiCybDXKbjAc9v
rcrbyUgeTOTFtkwUGDlbAX7CXeO0y851xm2QacsJ3BIcwNY9C3TL9qER3YVZRMVpbpJnSki5pvUn
hTfGvzrIblWbLPXH28itMcCa9Is/r1rHtCxWdqyUwE5wqsc1Sz2wfsB1INXfZvWeh1Bz3pHEDB4r
res3Y+ZpGJXH1q1pGgGIYb++KfLeXZONgr3VWFdRpMV9XGSIqdr5s531OK625AZlOIBXZNaymk01
ZMXzOOnhUtH2dl60t0oyO8y5kQ7+Prd5zHsrv/Xx59JqIKNIPN2wlGjWXQoJdou923dIgv1ijHEx
JjPtPLaFfjUotv5IO0ooQw4lBGgQCrIGlfT/MILsZr5qPE3fQuTRNlOBwJKtp+mJPTDeOoWaPvEu
+wlRxHvX9de2aetLArPY3Hmi8tk6FRbZm8S69Emu7SMyJWtIF9aLWiibYLDSH/gU/h7Bb6/uZ9LZ
Gs3l+lQXWBki8MYSfIb8klJvl8hYWQeETMMXMKeh4vSHD4icF7T+McRkdFB9DI1qqiiNUsMHrSML
5Y5e/+Vr5i1p5vitgtu76IDCPuMbny1ZlMYPYxdqK48/5pKEbrPJgI6frAD1paEByjJi9HHwBivf
5U7u4GiNBFhUIQnAfwxRBoOC8uindr1hDT6djHKEG6Hnxo2vKuNLjFyVKAaXnLlXnQb4BwhY0m56
9bQygoFh88Q1lOgn/RmmxqW1aOYZTBlRFssbXJzlsDiG4h27v3i1x88mXyEiCtWrj9zBOrGd4Ngg
w3abaLGHsHKrv2koj/iq/SNUVfSFm9gFGeXq+7qpQn5ZvXzGNOg2tWP7R5ok75nSVw+iLIv/aelr
fWEWMFVhm2rqOG86qmVCd/v3qaoZYk0kbT4+gtZxr5X55BgtEy9yGXsL55hVnMTlaxpGxcJGafvc
9aVxN+ga0hq0x1O87tB+C+BhLI1iiG/kRkSGYW39HcpeO28OeI3fuZOTHD0t7DdBNRTXpIqr5UC2
49VIp7tQ4nJd56awRPmrtgv0DRPnWYHiiTeVlt5Q/PnVNLV6wHaQ4k1bjN8CkV1rFIPuq7k9AIyP
ELExfuuOZeTl514l9S539Hk8oQI75f5S7vdlXoAC13AK9cK6sRO0ubaouaICbBnRVmB+iaiUmVOr
RIv2dzJd9NijNF53FFHms0BSh/4oY8/H89EfrJaqxBB97ZBD7MLmEjmwcathnTrDY2PaF4kulNhD
WO7JcW5CNLq+CwqRIDGBxS/kS/XkiKZcC3XeDKkqemZuOPxsQpirum/9Ek55jTxHeUFQwMKevdIu
E2R15n+NXNyfy0MPzJi8nG/u43J7dpCrwu46GaN/bk2v34lwyM41tAK81OzsBTHZZuMIO90qVZ29
BMJ+bT2zv4QlQp0utFnZPLqZs0M8AYmf+aJsZPdn6pV3NAO1eQ5xsza89MXNC/tAlRhf6DkclPEe
/s05mgWBssq7FZgFPfh9kxx6zehWst3P/DOguvLBQPc9cxGPUxPkwBpMIg1W8kfA438fPttU0fRr
M8fQVQ757JAhSNF+DWdJrLK+HleDniZ3bpm5a5YbKi/KsNuGUVoe/XLMb2KWhfsU5MLB4AHdGVHb
ohGSahvV7+BSRFO6HtNouCaJ6y0LJ6sf4yZH1k7T2hc1qFG7j0bjO4Jn1ICL/L0q6s0Ye16wmKyt
Y4FFXRgovbUxqqoLNacI44nmR+uH90Y3ZdGvDjDFjayYDTV1Aa+N79S5mpY74d5jfruTfVR0PvqM
mRT/p0/W5P55nRtX6P31mf7BHnBNPIG83A12EoEJN9bY50UAOWvmSDe+UDZmnxRAXbkj23tX9W9Y
xvu/YCre4JcTvpILwb5dGeLbxE2MPfq65iaNdHHvVFSxQ6RZ3iN7ydMvflYasn2TnilXR5vybcNi
YD/4yCX5JetNzFbH17z0D6GbNKdajY2tIJO3IPHp/wJymmam8Uspmtec4vKzaONiVWIidjZEMe4m
Qy9uDK81N7GSBAeUUsJNEtTawai08KQ2ZbIG9BU/G33yhA5A+w7KZdPGZvB9jNHtKOwxuECMYKYp
s2DnV51xJwJMfstRt95E/40lM3QDaV8eSpoCjnP9Ya5PojQ9nGQHiKDfZ6Y2ortnoSasjpZ96frm
tSrc4aVzxnEjMpNc4wzEavC0VVvFfRiTvjzCawqXamOGL20eAVfj9tjJ0J2qU1v7/bXymuYOOfl7
fR7l5gYGoM2IKM0ckrwj86kEPzKrb2+pJ/BVFJCRPkFSeDgKKs0hufw/YKux7VYKklNn2SQyEe6q
JNhSKzAOSTxAuPCFuzWLmplBTZRVrbXtQ2wP9kKtuv5b4xd3EXeHvyiUNS6EebDIouIwGp3/1kyo
sCp+aD6q0+3HwkCJfzBRP3k4FT8XjTbt2jQL1jJ0XUyHMSPIDh+9/Fl95tu3/32dbv/j3WcbBgli
HQS/5qr/YHhr/QRF2i6Vh97NNLBNhrEcy6k7q30a7+se/XrokvkDruuUzvRU/CzABfoND/Hn2BFe
480Y37IsYHhYZA9FiblUkRv25/BURZFKfnQCwXX/MXb+aGtmk9Reo6NdOZO6swkJyCRJDg0Z3/eq
0fZDm8ffmrozl2ETZRczrvRdzr5j5+ORevFhjS5tJfe/pfCwfRbl8qKuFzFZUHAaWBwu9HkmKKw0
fBCI5OpzdT5A8OohRgxTMhNk359ojKevffN1oFzE/yArA2Tu60YJxomBhoEKnE5FWuULjI70jWcC
JxQPBqXdVdyOcfGcWN4CiFm8BSiGqreKSPpCnlYt5chmPnz0ZNh6LWVjn9RUIqfRWfqpBZLUnk4S
5yLhMPLsCybmS9j3Fv4SKOybO8hSaAO1aJ4O1NPuhaaz6HS69qAppTg2eGeua6Q1HpEq8RfzLug9
LY6IMVg/5UWpgmmAEAhmqwZ7fnlRHfs8loFjPIqkYKmfnHW9CH62fb929JqnpPTzpT0ChoHd9100
9vTiak29hMtiXdUxhhYbh/apiUxlB/9QvYnVODhZwAU2GPkpezcwnwKPhFoCyOZIis49gA+NNko6
9Q8ZnDjelf347gFvbkxuEPB44D266BG3Fmt2G/h9EYnw8OMitq3ln4tGiRSokOqqkIX+uCiaf9K8
bfr4SZ6u9A+qh65+BwBo25luus4AdoZPU+N/hxOmHVH9jvZTEbksdsky1h5r2XoY/J055yBLQ0Ud
tRzdjxwk8lKLeb/5WCTWqlfBbyqKZr8U3a96xrk3bTNsKvIpO8eKxNxcGlF+8c34BQ9sD3k0uLp1
rT8jY+jdyiZ5kKGbJhsS79HxS7tZ6/qyTftZMP4at8Z4CGYBRCogkInns8+DbIv9rtjF2ZEZyunY
t6n3WTwDjhPPOuJlxT/bBk+rO5l91GfEs+wdW9U6Vu69Xw31jZ7GxnM8oZnt+/a9Oojgrgr6+2Qm
geVm7e60FIsiZdKNtdKiB5QXVbbryb+v5FOrOWO2c0en/Qhlb2oXGJqNW6toflnz1mwAqL8hjWPT
RKhE2qkE/3n18p+YyirH2h3FSS5wA20TCrU8fax5dcduJrLzerciOc1yJkbdrVcj1NPqAHQ1SzV2
mf4KuYLgWERBem9N0d/tE7u+IbPS+3m81abuq6kfkxGEf9rAscXRYm3K3yhMixuW/s6qNzoVWWGL
f0AaTIu0aZxTgx37o9L4a7nPHDPEuFPyw8s+1tv7cQiQJ3aMaCMLhV6cGos0Nt1jzFf2jIxzoWrj
E+izhw8QDFgvYzUZirphbSz2qdcqJ6dr2F5GTfliNfHFn3OdXVTs7TSzXvt4iACKu+G59ELvxlXq
ehv6rnlNMpzeHbAqPxt9Y8b1rwyuw2uWX0kG55AI/3WiKF9b/u7KQC9Ei7/HZGUjXlXIfbLkAPZl
rhEJ0q3z7ZTVlIwwt/A3sreDJlnm45uDHcbIXt3j37mEStDcJjilHVsrx/Na1OK1Tat1nTTajxQX
O5yc4+kuYZEEENB2NknYu49p0z3IEVUasmENk8emSMpt62ThjZa05bWdk29yhEB4AtXd8YSnD+yZ
WW+kmg+9CplGDVJt5WjByL4ekeVzL5BXT1oRPaZDeGvoSXmRL5+ciAuKi7yN577PCNewv6I/13ke
N+J/f/u7qvjn+3+G21D50SjU/VMLybCUGsfzYXyY3H2laH17E6ZgklzX7FZdHtkHSYyQZ9gCswEy
4TitotpTwJJ13qbNZsOnqIeHT27iUJqDQ/VcfYhF7K5tpqrtaDbRxkbqeCnBxBJkHM0aN02OPlEJ
YS1E1OhgM7M+CdN9ypxYP8tI9YeFkUUPcUjWRrOzWfMZxWQ/EzgOdPlPAVDurnBr5TaeumGRwjC7
HV2lJAcx3AVNV0P+a39aKNW+VmTWwC5043NktOEyrJJLPPo9timw0EPHyW8rV3i7SOvrm4rdKe6l
ynpsy+5+0FU8WsL2mzbp3f1YZvoyQu1/Y+NUuyh41/10bewO+O52sRYpu9Jr3sYKHTg8zQq+D99Y
9Zpbfdd42vFLEM/maHqoS9vZ1i6L9i6wi1MClPc1SY2VrCupDbpEY58HFxFh3qUE0c0whPbBw/Pl
48DrE4RiXiK3NvOEZl5V96vXed9SoQlL9yXIPYQ2DbU6OGJszpTEeJW24bg2rAHj79gzzxWz07L3
SmeDZTLFB1jbqDa1sbg6nno2gMF91wDMLPIiz1CgLgo2POMmV53nwMq6N8cJc2yCqnodTW20tStV
WzID9M+ubYcLJLO7Hz50+MrHSmjRGg9dZrq/LGw62BTvGqrzKN3DWBhjfdk0SEn3aeBsY7NxD/lQ
DzvbUfbelGdrbYTFntTdQgVd/Txl7bDpwMVtcg+3J5E1Z70Av1cDOnxr4/7iUGx9p+REzka4S98L
nA1yQc0eiw2g3LD9GPAvWmA2ThjOj8lx8IPoTh7KUtUOSgyEb26KFXwwwtSx1oWVayd8heAf9MXL
4BSX0s6KB1C5D1rlJmdElNTHXNGecl8Tt3pU1KfRqi4QAYD0p1HEFu49UtvsqIb+1YXXfeOLNDQh
Yuc4i5KAdtdTYKevvU3WuGgxyZKhMtpnp2B7aOtdf9vamJ75Spa9mkoUriq1DQ66256AaTrgn1ER
kwyawOWsRLMpLgLcrMf+d7vsjElikq6Zh8gYtbFvisizFe5lj1RGsnOZRI+sTurbcYh4kqZe2/d9
3T2pDjM10PB0S5LkJ+/d/i51OuM0DGJnJSYGPAhqkdAzgaDPnero9XfdIMQeF603aoyM6FFIuHFD
dMk+4hBF3MUIa3LhDVm3LsgsP7GMaddA73mtzaFt2O5SdfG+ytBn3uDLg9FdU8/2JbaRHT5Ohdmy
TWLF5Sz7uTX2eUE5urIM+tuiD9x9Vo+Xcoyss5M2W3afa9M1fua9xgovat5605rtbdJiqedOtanC
16kC6Bux0xnbqP7Vm/e9I/rHOg7cY+lNcIfLBFpF3EIiiZjSkfDzdmofpouCx/mSKm1xyeYzYWqX
lEn/IJtkZ5fX6bbvDRxO5hGAm9JbLDbfYkrCeS2shypWu5u+titMEglF6E9k3uLvkZLZD2gL99e0
zZfJHBU5jM3Q79r1oA7KcZoPoMl+nyWx0W0xnvr+2fQ57HOsC6OY0gY//c+Vwq4PoHh/lV7h7IcS
Cy6n9VwooUO6C03NP/VhWG8DbJFvKSWOG6MwyvPkVGLtpkh79L1/cXkz7/C4Tg/oETf7gMd/14a5
czRQSt3oozqdh7LJcboJ1Ws7xUhPm736UCR3VWWBOnCm9A5d62jXmVV1E/lucx7DNiTvlVSveM2d
1JInPU7AFmhZ/S2qWgNzGSO9YN9i7gBSqbuuaDEZy3XodmRRbzSbT+stZX5l4MHhCEP7brOx0NXK
fneK9F5jDbGsyQpeekNZIy5S/DIhlQXMha9+x2/YB3F+sbKw3VVjc+vwKG1j3em3gwVWRhUOuQU7
0J9Vq37T7TT6ldknUJoILPAwX2xqz6+YFxTLstPqK3Iv7aZMmhyDxOrgRtQEPTwOLzCM2iVuivFb
mQ/LIK+SdzVgm+VmrElsx8w20AvzwzQZ1kkHR4J7c6+9mP14IgfiUKh0NabsTa3a5fcwwNWud9Ry
T5pSXLO6f4dbwURJ1Z4dcW3fpXUbHYzQR8kv7cbb1J23L5b1FmmFDy2jGXda0GDk57NEQrLorh0z
/4cLTG6hZel4HVOzB2FeqZsq69pn0hMUSBgRzgtnp8zTO72vc3AA9U4VfnIjJte+0aYoP/K/jLej
2thn1yzdVdjPclVD5O5GXHeOWQEcfwhd78EyzfoiqmEfw0ztjX5hlJR7/aFJTiECfFsqyM1agrt8
vsuV3Ycl5vNAv1qEzUGKOJh3W/+XtjNrbhtZovQvQgT25ZWrRIlabcv2C8Jt98W+7/j18yGpFtS6
3T19Y2JeKlCZWQWaFklUZp5zaP1qOnfTwWn6SVX7/En1C1KmiCxYdZ9uDbNH5KlD2ADBwPwbQIzf
qbqMD5UHtKMwwl/R8p1roZxd9kqJWiV52MlT7es+6qfjiOjVU6APHvnKrvlpezVknp32u0LJolIj
53OlmvNe05Jv7lSXSPYY3kO2DADs0QuJ+UP1bUVXNiSCtN1cO+U+9GvvQQI9z0aOMDa9zWqD2Q18
i8UXy7KLhKXWaD+4l70vm6U2GiV0NfTD/DIpQbh3izI/KwEJQDCDPD/3Rnrrxd53JzG8c4TCRhE2
z7NhoBk56xDWeqDca//keK52LgGobGf4tWk9gRTfSxv9Ou/T6b5chugqn7L8wOE4uio5KexMu9Nf
oDv9YdTj+B/qczOdyjyocNqulTTbNC2C4wO5b74u02A+KSlf1KZiPY58j1yhcoTMDdJEn+04cK78
RMkhacz5vGrpV3pm0t3sNjxwqeV0O/t0j2SG5Rxi2xjhA0qKg6tOzm1RdYj2UJJ7tgonuxLbOmiN
+0dI4+rk1Rzav3gagZGwaV7cZmg2uWNGX3pI3Xd9ZhkPiRdyRKUXgn7uY2zMi8RUn9PfAxHkoFco
lUbteagNjoBkqJ4z6kwbQNnImS82LTMQyZlbQMWK+xAbkfM7tShUELatH7hPgcFTMhqoP1RFmU50
ns4nUwFpsihtb1C+IzVRKQMPgslXpYnSb4Ma0rBOO9DSuOySAA9PdKX3EKAZ9jYZ3Xpv00NvhREF
ySCLbtVyzK+jOefzUKrKrnJmndKe5z9NzvAU2MEZbHQQQg6kkGBJuiPCaMUj+TQgyejJg2NrgY3b
PDUBqa0/28WEtDh5DVIhbf05KQv3zkvMT/z92J/mCTQPcPA/EOLOwhazQsEqTnG7qqcALKBaccRV
49+15U+Z2CGy6YUzJDvHqeeHBGqsjaG1I8gEY3642GD7OOqpS+/FEiIOTgtwpChwwGAphzjZqlbO
A/DCkTZ6TnXbdenrVWqUyR7aSAuar6FpqcMSc7nkm4i/q1RFUIVfwnNtQTmpqEC7M83zzzLwZ+Bd
dyCtkFWdz1Zt8wOQxY9tpSBLXfC1yBOs86jNI+QovDPXVm05j2Jr3eKkJ818VcSuDsEUyK4utanC
j7DBqUibFtV0R9XJeFCnydqikRw8hrzq4+RMKZKyA+WAYAaNNi0phHs6WHe9pZr8TNO56ZU6WJzY
/NYD6juH/a/JKCi0dlN58FwStwjTOKfGR6NXrrQE+pyLUeYytM4dVd7p0HdRuydtSomiBAmJots3
PwmT74gJLIwoSotYE8/6bewHz/SiRHszrv17W+WPIkp+cLiiAN/VNO93Fj8ty1SGwdPpqrU8sgPg
2nDpo2Of8mGnDKn+YDRP6DwCbFRtqFd83mAoEWBOVr06vfZtfQC/oaEkWM7kA8zESpEMUoxHGaoQ
SCBPW91BC9RXW912HQUbvboe09q8xA2adkdBz75NEAs7lCgI7jpHM09tRKbFg8P6kxbazdPQDBsV
EtxPptPvvURVHpcHdb9rtBeDjtVbEgT+ZWqVWYaU1xAfMr1EfCvvUcAoof8/QsGUUostfrp+XKAc
MAwnPmsRJ2YT/UOYNLaTl85Hy/Pdm6RWvoRxkTwNICTNrm4+BdNUfyroRiqNVrsrA6X+5BkDgr5w
VPMNyxQVFv+o9aRm/Na/swqaqoBu+XfIHv3S5jl+CbK4vo5UlHUrL0hebNAye3NooivxgoiAuzM0
S7pX8CIzActtojyrrqk+8ftBGwvm0enBLYboe9kcNG8cZaZhsLeMK8to0h0sIjaIqaSBsInuMXDg
9ueMVAL6Fa66I6+Pd1K1Y1nw864kjkWKJYS/kzZRFCJZq3tIapZa2e0vazuazvi1J8+3BPOE1xyK
mc548SY9uT9zmqvLlDYtfrCmUT1IcD6k1DdHEzrD5b5qkOT7uiMxdlk7jv7OoaB9lGCjR1y3Dl3/
4k3tpoPfIquuLmujgcJbT0lI/gnJjGokFdbkiBjPleV4/X0P9f0hi+by1k1u6D6JPinNttfU4ZOi
Of2nrB6/gKLyzoWZj1dVD3hTMcbhvmuhoEM/GuyQEtkXW6v9qGb41C6mHrKCO5Nis6+W8NzGnJhp
NA9P7uAO97JHXkfotCIxeXQRI8ucfOARL3J2tE+nN0EA8BvU28+c5NSPsgyRgygM6z7zkTyLRvfU
tnP20FnJ505NghfwyPoJXQsYr70xeKmTtj2Qa58O4qV5oNlSI/RO4i3M+jlriv4hiFzjS/ejqbLg
Sg8LxBQHq4YxxEbKDtzqsYkpcqJpAQ2SV6IOso/REnu9TJdLU8sqffsu4N2lmWnlIUEgEymMJx8Q
5hebf96zZ9LGO3rBFzSDm0c/LU4yU6zBvI+D6Ulm8ZxDgZoPP2VW848Gvh1VlFur8Mtcwx3kjtTo
ZNe4nVGUpDNlF9uKcT/56utgKteOMgT3q5kH/vKU+sFnCVrtqdlp+3CiUvzBUSxCj5UPWmANlhDy
EZx14DEb3m7n9xwYrVpDczRxDtHQTt/c2fZ3c0tT86Tl6lnVSXfRO42qN2fkcJFRjhaxExnQVXq9
Sg3L5eOd8xvuoH8iXu3tKi0yb48m2Ova1SHB4h06JbjsLF7APsiv2ENDVoLc62XXBmG6tJlp3EOU
2ibBMs35Cbqw1yHmUeGULoNcrY41bnV8iPsXIev2Mw3xyUb2X9fJdI1Z7/QvQj5sta7921f5t3db
X8Ea8mH7Jlga8z64P9xp3WZ9MR+2WUP+t/fjb7f55zvJMnmVWj9Vhy6MntZ/gtjX6d/e4m9DVseH
N+J/32r9Z3zYan3D/qe7fXgF/9Paf35f/narf36l0DvUPB0aCAVPE4920fIxlOEf5u9clKJYlafu
66rLvDOT4rLLZX5Z8G7ZX95BjLLV+1V//4rWu64xKnXneb963u/0/3p/DjMcvQcz5ul8veNl18t9
1vu+t/6/3vdyx/f/Erl7CwbCqob+sN51fVUfbOv04wv92yXiePfS1y3Eky7/5R9s4vgXtn8R8r9v
RU99t5tQ+NmY8dTcobXu7Gs64rcyDfuFMsDMGzp38NKjZW3VyvV3itugy502iPo1tccT5eKWwHEK
6ImjeeUWkHp90gs0mxCcxx30e7TovTM9vyDoxNTPXnpTeTwFlnqpH9FtdnYmRaUtuL8tZQZaLxe5
touYm+i6iaQbmD0oPeXSGudE2a5Cb7rzunA1rVJwvm/EsBw3iJhHjXJtQvm8zbMsOVKTIh+lZsUT
XZlXZpW3d5At5U8K2Zdby2sfxCdRFZ/cg2fX4w5YeP4kYXqClFhIsuUkIbqv8oiU82jKrhKQlgU9
XGZMs+ByE3H8y7vrbv/gWLpPEvUv7uxNMC/p/m9BbpCBy93hPNOJNW1suD/OMkdsMtyOqffqXh3m
W4htKoQUIyHF8LpM1sogcd7bLlaVhIfCBLyLKjgNiAjsFpdLmZMlhKRULtfhEpS47pnuy+n4bg2d
p3+Ev7NCrpi629FQB2j64PBH+s2+67XIuZOrFO2Kvs+78wc7D0TRjudT/oY+LBjb8LZPAtga/thD
ImQoOd7CAmX3x9UmV2Hq9FfAIH//YJdNysa9qcvZPolTTE46HDJ1Gq4rbbDomaROiJCTxVvkbHO7
9i52cYpdrtaB9jr7RqazEODJpUsxxa/j17WyrDEjfxcZNVLMWTYeaAHot2hz694Gfr3mYVNpJEkQ
NVL4q6WFmrSdPR5ir2gfhkBtH2qtdE5O734S02qHfguV9NblrEGoDBntyAfbDPrttKwU2+UestNq
lPu4TjBd7iMOtZy/ZkXdHAWmK1fwQD2+4nU/QHch4fPKzcV3uRbMrqB3oYWl26HdefByhtRwT2pr
GCm85lXWnJRKsbn2FbX+03WrGbW6lXC/rfvxptV0ZMebPts1sfGKnU6UznPJboCOXgejbCDrJJsv
pnchH5HX4g9iFzj2u1BD8QdZLkBs6As2ETz/CKeRszYNgNJN6to34dIUgUKk+j0rYAdalDTWiNDW
NEiDh2yrX39o+kkyms8PYnQWtVDwrxYJkF3x1hsEp9FNbgdUjpYMIJ+Up4gqKsSV0OLJACF7hq5c
219I80rhk17iWqphlzhaLYY9rCcN1HFl87gwFByito53IVTvSF84SU47SBbvBt+rH8thqh/Fpi22
DlA3kkPkaA8yF/eHfUY1vm86P7ju7Wa47VWrv/UGKsQbmcew0N+46CR3xZjvLg6ST/QDjE73W4i4
DYV7vYd/OSh36w5dHr/u9cEWLvv5+t0Hs61GylHRx8fuTSX03e/Kq4po7c9bcgjau1+Yy88OJcCb
S4zM3628/MgMCHBvA5qetiD84MdVqJhmafQygAs75ouonAzp29UkonLrXNz9kFxWfLDLlBN0f6Tz
/2szdO68IfEJasoDxJyZkXJeh9xvXqdm0G462kRuxSn2y9oeNM42mOt5vy4jq+7v+rLSthe2WxPA
ITCoATJA04gimoC1aq84zTdj6rLg1ObOcJvHOQfTqKmu4zmtrhMjddWnwSJ3oI5uvpWYeglMBKow
eXRGd1TdyEPeickNdbTdB2uAHqTR1Gzr6TZ8xaMzX/Ezp90DZtXv5SpDB1Sfo+682nWk224z3YK7
iFBPpal2o42ldXR42UD8MK4DaT3+JXR97yLFWyoDizsyPagq3+4mtma55VgolGS42/oCwjpvbvvG
vNztnT1PK7pj0MUbZv16TqPqSJ5affa6DKJKxbd/6ch5hF02/Oa2+bCtAfU/+G+xkeHMH2IH52vN
bdIKPuVAowTQNZCjpV5DOikPrgz4moaLu7IjMpJ0OrzaCoBVxVihsLOsuCyWfYZwSepVobtpFk8N
j5m2kx3tMbySkI9Llr2B1kawvrNCvIVV7VLdcUb7np71fO82EA3zX2f/skNwIlpS/QjtGF4Pq0nv
qxpR+xExw4MFzuWTxApdy59j1X62KNPQ+qDotbJxNH6SBDPQoHoAGCZhurQRqwa8auIVtIF4HZdG
B/HK2qKjDql6hunVW599tiZ18k296EmRr3dOWkX/1DoVb7UoUYk3K1CVqU0amhoNll+v25h+2txD
VAKCZ7laHastXLx0cGhHOwatIHEyDLAxXxxgN37NVPjmYaCIui6QW3zYSW4xwXYCIzQbS/B673R5
UXRfNeeKtibDMcu9PdGOF9lj/A0cFHIw6reAN4BiYQTV8NBp3ypLo8mqnJ6nYgCfpyQplfBA++bk
qkPxU/XPQTqrCCDyB7ssl13zNq+vR/K9/25Xf9ThxlAU9H14eLy2Btc6an4PMpv+rA38Yf1tpEfB
S1jO10FFtr914/lTURXbcSFGAz9X3OkdslHBEgVokWdnG40Z8XqJXvFPYUvxypag8oZb8Uam+m7L
fMopFLOH2xa/KCmkVBi8gg56p3tSIRy/7tzQPiB2ZX9R5uhOfofXiJTGz+sycqxD2FiQLpuwUw2b
eraqozwnz3Fk3JhOvv3wrAyokifwWVWNGyt+9b7axBM19TvPNPLzs7k8qlPwuTKK5jlZ5BuNNIVF
x2xOrToow93blKJocJZhzp1rwNHl2VbQs2Oj4qrR3OhJBo8GjzKhF09mcFvo58psb4zeRAAmm7Lx
mHVDz5csC2Y+/09OlrbbRX/rWEBFh0hMq57KtnPOEjLp/nBnu/NxXaDbc3LFNyioelngq4W1baFP
v8Rc7jsn92VRhJdNDOgd78OJwqe8Coc2fGTbfWsjsTLQNZ3u6G0aDuay/ay45XZEFeFZSXdqjC5K
0TXD8xTU+jYaEL4V20jH7S1dUb+8he9VTFVhQhWUqWdnMQ10px+S2uYpcpmWHPqeDOur+CTcjMGR
ehmQnVb1zdOU+d/gDhluvCAYbiZ/pAtdLmXg611R0LV4C/gYVb15JEamftEG1UbmUJ1Fe92a+8ue
a0xWxJO/XVfLvlY9vb6OyxYyLzPnkzrUwfFDiN2o/KIG3ufQqlFS6Tzz5PZKRO/grHIpwzoXv0SK
24Eq6zVS5vYaeXFJKAWJaasF8IxIkOwhV+st0SZQjO1f3k0iOaOGsA7SmajqzXjvQDC4i0ct2cu0
90JsvTHe9+7sbAY4KA4fHP6Q/gqpt1x/tBfjKSwz7abO69RGToVNRvdZn8rhLtCDluakzDl4nCwf
IbWvN349D9cylSHp3CfV7ONbmVVxrD121rjLERC6L5aZZwbBI8DMdUkFC8e566wrf2rmaOt1LSwD
XvZDA/4dbeF4mfmI6JD9yfLlxqMZDocmyuhTquot7T3DY+2o4TNAAPoq/WcZjNhu6SCy/FO62NyG
RtV5VhB3WaZU67v7PNBPlem9LtB7WhgshATFBBQt2ztzD23sEk/vbX7bF85/1niggbR32ajbLQFV
X03boA+nK5nObdnRjGZHW5kqbmo85eWXLElf7wYrUkX60naujbRN6LopDJI27qJbBpdozL8sDnZQ
rBdnsUWFRRPxOjevDYBycPUT4C+LJEqmMhiRHdNHUwS7D451inaLeQgtmx7BL4bmopMzGQFSKS7F
phEee4vGx107NPOBKjzU9W4UPqqRu4mnMvsvr6w1keSR2NRwg2dZD7j/43qJCCGnvUSsd3i7vzjX
PWgKhsuXJnQPqv+DFcLhldRI6G1swDtnV2n3IDMCiASs4WfdxsEpXnqsNxLd2ZGznUJjfJChhTX1
XPoNtPbt9JDbgDyy2M+O8pqgmEaSwapvLzOXMlqjWOMmkbfjzSuvLvsLb0pK7N3ablk7LG9dribW
FbXqAIRTCvQmKesT7YJwS9EA+zSG2zRaCv6LpVBj72SP+X/EdQmq/W6fVm60X9cEQ5Fupj543Ucc
kBn/f9xnvff4f389XT+rW8OCoaxKLeO2aPRjH+vWdesbPG+lfW/cThXb8OiVGrepbcSnEQgwspDG
rZgG8V5iJLwClLPXWg8sybJEImVvmSoj6hG7KoDwqU2qaS9GcV/uKOEjIKQ94Kt6E7lR8votXU70
+WxK05iu0MTYo34XmVuSGuYpqjKL1m2+89uAnzwkJph78v0ufnI5k7svq7a9en2u8cfomiyfcscH
JLh3u9Q9jEVrwHX8h01dHOjfgcyp9Ys9h3kHseQlBAXzr71uldeyXkyyQOPPZ8dfCrQoy3pxDH3m
3tr6pBzibATPMZS39EpUt7Nmlbd/NRWHhEywWtv1DLT2/x4rO6VR8MOxYUSr7edSMZStXJk0rVyu
8sVWpgrif2/ef45DD1ahK5hkppvuP3BjyVSnjVfJIxpml+c4MclQh33wToY7pbUg9Q1o27LgrDkB
4DPqy6aZ0eM8mgYNzPGzsZj9rEtOE2fprUytCug9HEkKDcxz8aJrJOHJAkE4ugTzRH/ZY+aZ5iF2
wucAsNILQ8LH1uQ5BoULO0Pv7ViUzlPj26hJrlN456/7AEKTo9J4F28AWdljbJvWLRTh48MMTYo1
Gd0NJGjTg28yNJECC3YV6TunL/nyGmM7uZ3d1wWySgbXSC9LZSbrRyuJ9w6tNLvSrVJynd10LLTI
eCwBWu27kjyZaVlI6i02XzHbbVnYzSVEHBMbbGBmy0+lPv3eBZZ2IjVsPEJqelLjUD1rXetG2+Jl
Aiv22C6uqWuVs2aPV63heBFC2tl0ShT9P5dIE7AW3elmsZV7ri8mDeD6jmmLKelhvxF72nrttkLi
43jZan0x4pYXGDvp5YWs2xUvmpc413msBxAmcLAzlvOkGyn9Fa3+4LYUjvSb1ahNM323cl6UcHq+
iYS0/hKzbrE6Vtu6DWo/8Wbmc4rW/fiFFNoLgErlU1tM1rHozPKqzer0kzLDWUbj488/B4wRghd1
QFpGqIAmFZyMAZGXkAGqoW3s7Cp7PzWXqQSLV4LXqXg/rC1s2tNbeqy3Q2cZ5yyhH2j03a/0t2r+
KdCgSwfEA8tXXSoTaZrYPJPbNc4S3YztLqmN4aZo/5MWlnkKoXi6AUnKf1WloFMJMrSoIRHDio75
eENKSLzTEiJXMtQNIKmL5+PcjlrjZPc/kTSzwUUvcbKdzEkidUChq1M8BdC1B0mfAYNmMGYtVK7G
ioT9zO/Itreq3P1PmprZDd3AJanPKMtuGjqitonja1tZ1Lipt4+6LuLZKncU84xWM6j1YQIBuCik
L1NYo6Z7L/Q7RMi9V6+l9vXjjDTAGQDeC6fO4muXxfNGKyL/petoR9L6Ynrxq8jaeG2Tv/gOsoNF
EXioKDTKRrHA7HYGiCbKBt5JQ532gtM249i/TDWheoCG5t109Qqu7t+uTdMg2joDR/J2QX8aHe0x
Rh1pPCt4ztle2E4on9HFPlEzvBmCai+2kZbLeXdxL0uyvtD29bKDCaBr72l6vXdrpbyCPsXdJ8B2
v+lJ/KUBYvCo9pV+P2RVuhF7nvXmLlNpI/eWpl7gzzyaaV/9uWpPvAENSiVZ8g10W7NpAs+/oxdw
fiqV9lHsgZ5Vh9Q3LRJj3CRq2kNn0k7UwrP5En03wnj8NcwBcgV8rT32ZTtfoX5SXalmFjxxHKSH
3s7tX9F3vYX/RCKhN5se7RhamNcna/gmQT6h6biDwiIFA/UmPy9GoAbpfpqc9Ew3nnOfV4qyVQKL
X7O3qyAnVSq26O1q9V6u4rE4dznkWFFgP4Y8vV7zt2jcyQCI3byzYh/VRpQDNx8cMp1i/7EsM/da
YtcIeN7JhFn0nPZp8AS5X/6s1Wm891Xa/osG4FislOXW6p30ZzvG29mcxu8B6mL7uU7eRzRLieQf
I4QnKo2jbRaFqIkGCoCPHKrNI+w2GZ8iRQ3vfdFZDj1nZ6lwgl1ElEM5nDir5nIAvkGJrBsPztBu
5y0O8Xqpy4cmrc+TUtaAQpYzzbtly97UgMebpj63i9Su3pPwNSqvfJpoTLweXEU/jHOpfCGDdYkw
AP1ssgniITsGEpVTH9YWvnVUwH9QetZuYNZtn+BRnO7gPr8ycl72Vi2m4mBN+rCTWBkMNf0BhZ12
I7Oqi2Ywlf0VfO7NA4fLbT/XlCV9xNxEKLdtyMMVBtmRuWmnz46e7wQCDT0qx2HkVHaCcnZ1R9u4
tq2eAShu01DrlefIn6Y9rPuFDVIGWlwZQltVT4q1DPSaZ3yLcElvrakDKeh+y/hupFKweCR8wbT/
3WUeIAJZA4cF91pN42O0fF9D9mVRw0ktjvUAF/LfZ7/ND6uk50zfLep+FVqBk3Ml9o+qnxKSx8Z4
k06huZlh4dhJoDjWreQqSJpj/LbVh7DEvVc8LWuiI5QrerxrM2vXtnb+YJUpB00ziY+13qa7Ro84
aaopwPlORWfUrH8bysw76L06I0WAPrVoV4ut9fp5Oypj8yiOv7Wpy1oQfkBT1xhZktbNsO2mUdtJ
4XEliL6ULd/VMUPUiw7+MHyWquXFfeGO/u/rS3nTNJCku3BOd0VnH/qi++xGO8gvN5Y+pudh6vtw
nyhAPZ38v6bJgjLOBzJ0ad8eZfYW2vK4eV8vw5tddpSZ2CXiLV7s5iKQ9BYvt5RQ77tdQcBULqzV
MhSlb++bvp43q02uFv7Ms1540NhKjOXCSwhe/3Vd6w6AgiRySCqktIbE2RdV8j5m3bGFeO1INeoX
ygf2qaqsu8v7IVNYr4BF8was/yKqbJcwMbm5QxXgbellKp4PNjK+P/ygrjaaPqj7puWbTdgFysb4
RUN9fx/QWkwPq7YRDoImqLJb04QnVKJkkRP0sC8sVOb/vahtkvNrqUSLNJS+zRy4W5lMaEghw7xJ
Sns8yzxAHufQT5QSxaYsMe8DQV3v+bZyLqvFTU5Yo7JI/o3eawPiofh3k8rbtZJPxoMMc9s7O2do
gv1qq4HXUUJUg02WqybHYqTah0U4TAay1fCt1uS889GHwXGRCgvtxECM+rsEvDN3vXaAzjbbim3d
g5wcfU+N41z2EIeda95ZD3jUXG7Vvd2PLqD0MM/m8NHBM8dPSq/99bp55fExKM2OPz5Pv4JBCUqY
RbQVUsP60dALcNaOed/kqNAjDlk/LgFikgAZYue9SUKXhTQrW5eFf95r3f7Pe01F+9WLYu3k6uHG
sa1XiclYK1C81/zuVdemLSBF0mfPvO4W3Zm+z7yHPguXHBVaMkOAvqqvEn2Zk7iiFp9rr9EOcJyH
gqPMx+j1frJCXfYX22SO3sPI/jLrSu0lysKXMYmcx3Hgca9KjPBapgLd8WbnBhRacxYMTxZ7wWOs
3chEgkKY6cEymp+iBfcjdqL9Y9LTNVVbgMG2HdJ5O63hkyMrJAYE8uut1q2WWzkkcZHd5sVobRE+
+jU4v2UPFeTV7cBtMm+pbKl+fgjUkCYL+vQfwqy/q+d0uhGTDCWsTkdEsXXIHAkj8wiXfEycatE8
kChOdapGM3ZQEkZ2+0qOEon8xMmlDHA4+rtW07SNHFPEJscSuVpt64oPNtnApOq3Ud2i24cAQGkZ
MoYLN9iFNAywqHNdqynKDAudGHDXV8KwYqr3lqVDkdkjLnhQwE8e6qVAOidldgBmkByqpZq6eqdA
/zlqdNBQ0ou24JSc/Yc2eZmKt6TkePGu3fDSTk+VNrys/eC4bLV4k5m/ZLQNyW6BIkLT6MtcwtTl
azD6u71mffE7/TuCTPm9OLtW30CSp3+qstp7mvTwKOYwQ4jPGMDhjnpkfxkLtbnO1TLZidcKGmUf
eDF1tOUGPtrHlxtcthydDzegmPjuBpHbuAeoTOl6BebS3lphsmVK2kWmmUVD36Tp2zTpTxB4ured
P0W7xoqi3yqAHLMO/ylCcOZh0AsbUosi+Twq9aME0EDpQHYRGPfrSuQBw98qjUOw55tf0zmzDoi7
8GdlwVqfjhn8MEvPSr80u6yD2HKEV6C3zY+r3Yvq4VDRKEmeC3GwD0tlqkgz5bIWnC56UW8bT09x
xB+T1QV1uekWfQoZ7KIjUSWXdUwLVrsMq1ts0xyEu3kgESSOj1tc9ilrCsVkoXeGXtu36zB0fXPq
S1qX3uwB3Ui3xgjR3u6PSyCH/dy8iynaaDwmrfdbH4zFHVzJ+rlWDjKBGhqZZ5vH8Yu9yo5iF4tc
tcuaIWn0M882qzlAUBJOO4qsf9r03X6r/U+bBghi9XkTuc5WBzm1nCnkAGL5rn0cx+S7mNbhw/kD
oPBXRL/op11W0l+mH6J4JFu8TNdYZ9mtCqPvlxOQeC/nmb4adjQ0uTexkVWkdPL6uUkB8KnKDBgl
qxx4hCvn02SDTIew5j9I2LmfNb4/yeFp/u0c1/WNbtAIiX6R8cx7PmxCpVV/Ke296Hwta6xKf13j
a4p/2wQR0txJMe21YdpOWcGpmIz295bv500Pict93fTQeagBp68wm783DtwP8EVO27SBy9EZpmJH
RSW+p/V4vLbdSTnqTlM8uppXcfIBh2V40C0v5GFTNDyMfaN//bBIa2sFtlWzeGxreA/cSXeuzcGb
MlQneIAEH1Q7h8TKjS9JPd6lk5v+TIwEJCVPb0/wa9ZgTIkIFdX4Ug/9neTP/iribY+/jQDE5m5z
UMA7t0s+w0uRPUijQ7dXqW59saamBgAWfpKGiiJU7dMIx9alzSErDVo9UcM4GCPsVR18u8fSyPtt
UZiobS+dEHEeXTaV9e1ONp3olpRNpYcCYKdz2bTTpm4fI1pCazGPKaozPARqld+ibcAJBHGyy1RE
6oU3VsNE7gSGleVxR+yLqY7V/Fa2eNtHTAh6bp1Y0Xiboe+3aXoEeAXJR3A723py3yxCel0Y5j+7
kI6p1vO+T7Pq71IOWpcIq1X7TUiTjken3cFuYgBUb/lU6ACa+6JMNRzIyE2SP12NFjzYyFwqHF1k
NUWbaqPD+bD8IAf2rhhn0mtTlt1nJVyiomveVfFIQ9V/O2pb4SyxOAIyapcVSe/xV7w4grg0b3UD
HuLzSKoqKxq1eX7N7wyGkx1GCtSid7fz+0n90SYvKIVmP8n0qdvIm+Y7jf6mWwDsUIS9BuR9tK9T
hX4+JXaPU9sdLLV1buzJt5wd6ZLkkEOkSJcRGvPijhTduYn490A/hF5lCvTuOtUBscu/jDbrvUH3
/0s3wvSx2uHG2ZtpEr78Rby92PXIK+hsbOAiK6D3SJOaT+mSk5S56gb1hrKxhaAduQuv1MaNaWct
krGV8dJQealbkpAkB+7Cuis3wrIJzwqUVgp8hzI1bfOfF1WaSXNePp1JUhXQ3y6DAk8l7YXoZ7Tz
H7bFESNThiLMQNuTau8n2I1Lza1u42aaHsNlyEdr35QF7O7LTAYa/s2o4aFzsXhZp9531IplBqUj
fBx09iGJHNyspniss5uhV7+JSQa784prV9Xby8omqsPrvLZ+R6Knu4H7Exmjbkx6xEGLbgsRukWN
aSjJty9G8UikXF3CZW4G2e95qqr0yyTjLUcmbV/N/bCRXkttAH3DczkemUuMXMkASxq8Bcntaoa+
lwbOsuteF9QNEtvVrN4nuoOUkdJ6Dt/Jis4719X+fqoCdxcnxvSp6UPyqJb3qKv0coVjCXuorSk3
4pwHVQVQidC6eF3on64Qrfa34nX5qTnbk/MDZPH0yYIL+hk5gKKu625b1Mp9NcAtJpGFBTq7mnL1
WvbRaz46jTVMe/HqTTecNPCusGHyiujjiB9ivTzJthJBJySEfUr1JLMoh4iSI2d1K7uRs+ogsa8m
aLRs9EZN9PAsrecYNof6Zx8wKwWPCJoolEivBv6Qrw1odM+gsvlqroPyUwU5xkYdUGYreNN8Ej4B
ckHNTg3i8aoLchoulpwqx2ltG0VhBSse00wvQmNDN0Ny5kcJvpbSBGyjmM4ubmNtm/rZnwJDBxEA
v8oOal6hAryU4JSlBOcvpbmUHJDXj+2dmMRpNxDYqJ45HCRCHHYHkZOsF9u6iWZ19Ohm3Z3Y1UYZ
kKRBMwu8vnZbd1V+VYb+oz8rJtRfQmkVZDpEVhocqbMf/8z4LYdcZfGEjcclWjDJwUY7eCNGuJsJ
l8tLKNSV+b7rKEshT73zvJewaKf7NQUwKf+HtStbklNXtl9EBEiMrzXPPQ/uF8L2thHzIEDA19+l
pN3V9va5J27EfSFQKiWqqymQMleuZaMsIIyNHQUOqCOW9gAhbNms8IDlt9SRMYmcd2m9gCAjO3hl
WeDBF7CtnXfBpWqha5A7MQQVwmlamo2XvLTKLxfelIdfa7++KIWA/GKY3ips+PCtli0qSPr6R2rn
z45Ki7fOwL8W9cvjE/YD+UoUmbzr+hIBAduxzr4Ypt0Yed2hNgMFVV72ryuXg/35yo6+siGqSzWW
iLOU2RuS9p+v3Hfpc1Ll5jIp7P5miosNSMzAxj3ZxtYuR+MrV7jPgy5lIMNu/DUo/oMTav77A/Lo
1parxLxNQWi29GRdvTqye9GgbYz/CWojZDqn9KthGeZL1HvpiuFHfxtlobFF/XZyiNNEnoc2mdZO
MJWPnghBGC1s6xuENN4/hoWPYYRR9K3jCAL+8THGKfjXx4htv/ztYzRY2Jw51snLbsDvuVaQr0AS
In8EFWx5x1s8VnTLDkwcgOUrvLG4kAmrLbkKJO+21KThYgJWiZotH+bhqOv25FIPRWEAasxBiuxN
drzquXAewtLK77DVAjChdR6gJ+A89JEOwkAE6Ui2Joo06ldzXYHk+AEIo/zODd+HQxIM+cTYQTTB
7sxT19rvB6nPUsDfXaMHulS33LifEFvJOAKnugfkPFDtscy9CZbKFQk22BaiC0iBTCewwUJTz/xO
ZqiLQipGe5FODXkV0zieqtq8w7olXMZVBT7MUdnNqdcMKnRgbd9jfQwy6Bj0j/trB6QR4G1+eI9D
sy7bcAe5zm7JET/bU/IuS8F9BYYJH2SowFlTLzivgz0l/nI2QY7XB72sG4brGTgwKSEWYaj8bRlb
DV+R3ruljdBU8Lck7E5i8XRGvQwsbotW99YtsDOdaqG6DpKwm0nwR0Ystbo1uuYjUdhSn25d+7Sn
+eH5+zgIDM+eFW84CskACwuVM67TFhxKtAScV4NkHOIKOiF6sUipcjrM3nbLUeWL1Pz1EIzGuB4r
rH6VcHeJbXCAFOLxDcCuVZUF6csYNxVK/WAnbto0DsBkUWez3R81w5gfjm/afvW3mP0DyzeFZxhi
L4NmbKdDmzJUi6guRrgNtmtvpP1yr50AdqDdYpHl4hJZeHG1rUKlxegNr0EQRquB5+xA2R2vvJ2m
Ub784aW8ROcWDxl28HcG/mkdd5G48GPPXvmFQIJTC7MqLoe7esS/lNIaPcOejdJrAze8u8w2+QNY
dtYG3jfQTHG6k5Fhv0ZKNSyzsJxjAkVEWscGsi8FoOlCHqm3zZzDCNqK+ygSNs1B5h7SoieRYw6a
kiMOBjxSmi9yUaZQsOrEQzXWNeh3AFSqeSweShD3g6zFX04D2GeXNe+haRiG3qa23ffeFNtqGkqm
v43XHtTpocBu7UCTBrUDjddW+k+RM4G5V9r1CX+KnDnLTUc0J+qddGacepEdh7MAv/m1l35N1BQe
+zz2b870W8NTLT2pYxF7w7JwA+PRiMZ/nY0De7epj7M//IwEWu6DbIatLFJ+FIMP0h190wIHcT9W
w/jg9C0/Vt2YQdUQN2cDum+O3csnO93M4S9/lYALdOpL5ZrryvUQIAKJyXGSgh1H1rorSMLzBdmu
HX9rIpbA6gWNu3bzYnJXrYBC9h8dlp4/wxt31focEl+GJW7okJfZI+pXPSAef5noDLxuwRKc8tm6
JL1MMlaJBG2K64MC7XfvWADsnrnfrmY+RvH1CrlXvl/Bc4Dd0qxxwZJFIlvTiKuza+QPkcr3hgGW
TVQvJYs6H5JNC5VPaMn5bN9OZn0xdabXEHlwNDtADHSmF29aeS8Rc4LMQg3dVu1BHbm09xZqyOZB
KC/uVhLiZqM1hRfIkbYLIwuqL22FdKTDcnHMw756gR7ZbG9GqBRBkMhe12lTf6mwVrWssrznRQi2
onwE0ljbez0cFVDRdXgNydWHyO2eIXJRrqC9lz4oE+EWOiOb0rZR2+js/8fPKBFeKExwTQ+DsJYB
n0C3r59oznbqx/bVZmI8jiYwy2RNs9xaDgpPlEpw6Fesuwkk2AFEeAwQ5G0amVhbErqYPH5xrNK8
T/MhvY0l+4fM5OXHvrktbHt81V5m4G15DjxMadgPWGsWR8vBQwD5eOeBbKUQqwFFjnfc4c5DAqHm
lQfU9ZY8aIA9ItypBWAfyKYH9C7YW+c4gM+iGCC+dA3WbvECuHSzD/uGrYUOfXmwO63z2V5iW/Sm
/f9mV1MG9dk6XIhBdJe0UP4mZX25LguRP4HGkO+gSxksRdjmT0o0KFr2Im9hBGgmU4igRAV6THK2
OPh8+lxdqDOtkuk+BQlZhKWTgs7WKo9K9sg6Fd8pr1W7PnV9E2E4tz1UeFlmC2VF4d7mW8uRsv+H
OowSdFfHnA3tYXaHbB/0ZiBCBfRUDRaWqRoudlx2L+3KHWz1YhqyheDUkC2oGVWdZpg0IAOre6FK
WkFcAaUs1MwHKJhFjnpAZjq48zv3TGZ8u2AoigByr9IGU/pQQcshBLOjXs8a30J7bDdphv3d9XWL
6Eg2LmJESKAF8Ok1TG/b68s3HNa6qPeTA/UJUmBB5wSZl/ldTQMZYtAxyJBONtjdsYe01KbXWba8
G9r7eAo3bSeiGzJ1pg+9Y9H8Q31kug662n4f1A5TfbQ69Q/5/18HxR3QYmB7wEfrpI84qTfcBEkE
qEclFa+/jU10NBKsNh+KsC0fizT8aelVV+018cLHYvIMOkE+N93fm9R7dUbESp6vTZWi4szKonoV
GPvQ1pXFA/enW7QiqjPu/9riXlEsVObW94CEsKWTC3bnM2vcQFa6OYEIrj8oCbGcwPPlDeLLfGUA
MPE01RDSGMu6+ebXYi8t4G0XJeDcICmAUGjOv0F5R7y6zGPLFOm2ecre0LSPXvE+pZoAWOqU8z4l
SspPEe7duJXq1ShZD2pGnI2owVtA50C9FhLXpDOlbX/1K/kEmtgAhKXLoc3FhrTBQoRVzq4Hiosa
xMlrajZdA6FwKHKSUhhphlU5884fdpIWcxHAwMs4TbAWPPsFZIMXOLFDvH8WkOqYTz53/S8+JgA/
h36K+SbqeLcSkxfu4yAYXz3IWXeqrJ6lVSbnDAzRiwG6Hq/kFsepsQdHMHQ2bW9RsT7YJSkLtwLF
iisUJtvrWFX4X1fZ1K14mUH3g9pja3egFbHt9QBRIeiCutOam94WWKZ/QmeM9sRbD9BVe0NnH/ar
ieyTY83+RHFPJkcDRgbY8VaN9mQnE3X+V/sf8+Me//R5fp+fPmdAiI6PuRVzNgGq2jaW4dq4IX8d
ehDZjqy76YoUvO+18pG6KJJvDffCdA1sO+I/TQeSET1g9uFTAqGXxIMqTIKn9L+nulo+ppuHJ6D0
dYccCuFaDcEuHX0XyWoZWH62IRtpJ3RgPr2ozFzwnoEXG69SbkfWHqlRc8aNKT+zF470u7MHlvmn
uObvL+CkenebYWTaLWjL7gzWEPcp/eU2tcO/ZvvdjYaXYYR/sYu7n0/YGEOB6aatHGjS89q7i2Vs
3wHtqVA/jBu9NE9ZC2YL8pQ2b3euy31wJTJsSrR/M8WgOhQNuG7JZzQcd9FIoOkYciyzj74C2Jed
T1cwV7N7psLpBNqIW/KmaYcAzy0+J4dMORwGD6gVOzTyXQYdzGezQkoi9MLoTE1Q/W2bvI0fDCjS
PeQjX426xjXNOEPVkywX1Jwmi+9AxmzOvdkgAIQZimJHvTSlgODGmZp6yjEDJx9NWYBeJ+ui9uxE
IWhRjADBCrFkFDfRB9nkgIlDDu5EsZQuqiZo4sXRhppWKtSRmdAs6mtRPEbIGz3Y2RxKIYemBuXz
dbiUtbkMvG5ttRwqhVES3A01StWYVgutVA/aCa8F0Ljrwf7wbw/lt8dmwKv+Dw8gpxAW1ymPv8zh
Yf++GmIOfXisWXK2BhIHIRWX2zhOmna/T4wNEenPtrkfpPog2a8bsMA6hWFtndpGVoKB1RR5sPrk
URMpk7lJCBvC1AjlzKYrpuZjEKF1yOvDRC1y/RjIUI5wEhFKqRNW3nRZeoT8oPcAaLD34DH2jDKu
5gySWA+S5bW/Rnx7WFNn6xnBeUTIqtWdZCqK7FJ6GQMrLUansZOsUVLfbGi4b0oLO9Hm2zxaD4KU
xhbw/viWTKbfY1EF4uctfYKh97ujgB7wgnppDoYcXGGy/o5MqjJQQaS8dEcfAera9cFhrgkAyK9P
BNIfqH4Z92RpzRyqT9O3MIn7PQXgJAhyt1PdVXMAT8W8veBFe0eddJMhGwvR90Tc0Q0m0hZlH78P
l3lVrYTLQN9cpP4+xnsA2F1/3wZ1/uiwpHjMsU7iQzrcRDXHPe4we+kwIXfUCYT0tOMgSljSgI/h
eF7lIHEdvbXvlsmF8wcCTTC8hFaA9E5g3wHffVojqdyoIf4GGtyvbgd9HxCNBPtcQI3RyzLrDQOp
nwaOleGvnASgmWJlmAnbOxqCbxn1uENa3NLQC3mHvLCzCKsm2/hgLVCQQXrt0piD7TRDBiPTSlJa
ykXbgaxln+y/+yNneGZBI7o9SpcHQFhTIBV05O+PGGDlxdWSx0hoXDs+BQsbigR6CqyaRYxneN+X
4NJQ4R1UvMI710KWBcvjYNtDxvYOHAGI+bso/VJ+cCIPFibW7dB9nUbHSZZZIFxNH/4j9JSbLB3N
DtzoKcmX5qApnbqBZp++Qt0zBG87qHeHPYre9M4OzyUXMn5Ru6dmw8yVACvsU4ydB5Yt/3ajV0Xv
QEE7yNu/utV6NgIyf7jpfcw8G9npokZny+tFabauB6NynyoAJyBMtm2nND1CFyw75pZhb0egEG6E
KgFjLy3/oQsRuq6ZU35hsfgSC1X9qBPo3aXeIBZ8AAS6EeWPLqi/jIYovuR1kUAaJ/UeRoYfc2WI
7AYCFe9Xqa3h81VcO07WyIM1oD9+q7n5zhoDpWl1BGaLOGI+maENOdPK/M1GgzQFhx9ZkNgI/HWG
2NsDRGLKg4OUDYR5HPuBbJF8bZXd3ysLr4PAgexwM4EL6+oP6StAGqWJVWpjNXfz4aVvJ4iWlvat
Mw7ugevFqgvsxsZKxwRp7EneINk+AO36u3EWjycj157J2j4M0vf/KVPzZILl5HriudZsCX6d/OZT
JsH4HLf1G62RabVMC+Wxh9i8DM092VXg3wjuA/uQTV+6CLID1/AuhYG13WYQO7fdaEOVB6N6riIo
VUAqwlrFyDNCci6ZLjyU5pIcnOA5bWt7KQoUqzcyypZyMqPNFDv2xQDidj5YAROnQNrrPg8R3qIO
clGQW1oW+JFtyNaj/m9lOnEEYbpO3vQKdCGtkw6bspD4/urSQABSjgcsGsdXsOd6kKh0jEOnm4xt
6mDwXiqQ1xwdH+p9QmtHW/nkLTsJCv/JMwowYVU/qpEbb/rET6v3Ewv8uKmEIIhjIbtYWJn1XPtt
uxKdtG+UBW2BtInzAxIGYHQIp2BdMagiJFZYLLMK5DuRlqcr9FnnA+0NIA/apoWkXzKY1vo/+5Aj
HZIEbCdCe18nozORfy2KNsB2i59oy9mXYrplxnQiGbI0YeOt7qMdJvU1DHeL3px+9P1v48CHApb7
wX5rIMuwAPGReBA89DejD4yNAo3hmSVBvO5qaT2XRvc1LweomcfgwcOq7jvonvli0IMM9msQwLfD
GQU9CZg1DfN5GoZ5EGRV50FNiYAW4CZG2KfHuHaMZTapZImYU3qMwgEk7dTThsn4fkpdU2oigOLk
04EPSKAVuqyyNFAIHlsQXocWWHwKQjBoGLls7g07qZZlJcXbmKsbz0Gt16JXX3vptz9QMvVT+I7/
7GUcPMz+YN+knplC90mKA77Z6pyOnK2l7XsPLJEvcRhtJ50/ooMqxwDYGoG6cWpnHOni1BkOFmWg
Pvl8dAtfjAdqtSYU59sxmLYECSoH6JT3DSJ6M0JIw4dAyfJ3m3TBQEGi1ORMfsPHWEId0Xzk9x/n
cxqs0f20PYF/A+UppmesrhGW3jYfwZIOzI0O0hQ2QIGl44KqTKOj9YEGhdB2Wl9tUxJcLOOtxrb7
EPtBhV2yaQz4DqPV3BxU7t6MKk9QuRsHCBeAOCnWB+oAk1244E4htp+8sVpeNWPWn6/OjqeJvdPq
4ZMbhNzj9eDkDbjAX0AQE5xlWTl80SIesA94+FIxFl5GiX3LCvD7jcvBQDa7oOZqWiRxaODpMuYr
4IkganB9Pg0sq0BmvaYHU0t2e+zsS5G1+UppZ+oJM2TgFqYEQDCRs/MfDz+aPWfcAtkiytI126Gr
6REjVqAuk05NIj68dpFRWYkNVB+wGXoIaeB98hO9VYoVOTqxhfIgXnl8z2w12+YZ+FjtGsi02WKR
VznkJizLvo3Tqd45cZvtC+6MNxOEIKERl9RfBsg9ekZk/PBVvXNL5r21Xj4saVDuJvVOZRaYR4Ju
vOGYch6Um+6Zngh20e4QI3LnQSFwbbdBMq4ZFPoWua5UcHWlAh2qoV4iaBWcua0s4Gr01h5cGwL0
Vyg9ACHjux92TWAukVUNvDlCPouPwWYZqy300SBvjHTODTDDw02eqvrMXCjUS5a7EN8BBYoZN+Oh
DMw7arnaRGfgLcl2navLE/RQmoQ6CiNKN2YF+J0XNsX7LEGWtSvWIZIaW34YrwsbG80hZSAkvF4K
uSV8GiBodjTbMCa7MEnkRYJUYe37Kl7TL6rUPyszLh6g5MZO1GrCoD0XdQfeP/TRIahNtXaBuFgn
ZfBuQ+XqXVga/vxbRFVtca4mfkP+9FMEebxcR0LV6+tEKpS3HLLFZ5oHwWHQb4xegiATKFUqzX9l
pfFPqRLv1ukh3i1DsNaTXbqOt7Qaix2bqBieWCK27ehbXzJlQcm6aMYtuaVIoWcWNvbN1LPDf5p2
Yka1cBVouGjaPFTFgRMssDE6vkPVYLjOnandEAsZNRPE1j81hW4SZZnZ1OH62hsqBCXM4meE18JT
D02hg0zxV1LTFoiWl66PQgTdmziaI1JUwCXqppkAeyg1TT81kTKIz2nVpnMzGpV5jirjxzwTMh6X
JCq+UiuSjnPpW/PZm6bpqS1ke2NAR4z6hMXFbZMFF+obgFy8bUYOzgBcEYwa9R0WWLsQBCtPsTEZ
wBSNG+rLe2bduyAMpHGd0zUPYxsvqa+aovjRzX9WuPO2KgHWvQuL/kHlRQparqw/uprcCbBhvkuY
XUFLB3xRswuqaWruOHfUSoqMAQMYWxtq9hYw3EUaXKhFgwos0BcIEPRHatKUnt/deWnyOGrak6xv
0ntDR22LSthbLDB6yN2Iaj+gdv9CLkjKiAs0KPbXAW0uzS0KAYCg0JPQoctjOU8S5XW/54AuL8Aw
ESCVXbmLpA6AZq5s21gwwxEQ2ZLByu6m8LbKyvAW1ZLZLoa80cIkn5qhzK6ougv10oGcx0MRRO7t
7JQ2eLg0uAfmedMATEmmk0a766DrtQp9GSsBhW2QFs4KBVfAkASRyY4OvpyPtUCuYqC1qf3p7T/E
Y7buPATBq9bcJl3W71xUCz1EwvlHJFP+vTADZA688ikHXdrfHNLGewrGspod8OLtd9WITZeeIcNm
6d4Dj8widqFpX1hRdfYyg78wuZnCPH6p6qG+DHEEnLY2d4US2xTA8Q2SUfzlOui9idV6gkjWNJXH
+c04sAC/kViUKO+DPNKnQxcC8Cb6ESq/6Gj0u5XOIPPuXbDhifkQrMgSMIZ1TlqW2zAroIbn2AFk
XTO5diRLnmSOpWDcRu0/JWJVBrPtnxJprMobky9Oi6BGBnw2dtodtodYfh+sqkGxnR4eQuxmHj75
ZvOElEe/TjKs9huNhXA1PkI2Nl6XXnehlmeCTWFqU7m0Rgv4Dt3b+eq9N4pQLl87JRBTeujH+MAf
io0ZgME0BoU1YgEohO91jUrGQauCH8gD8vY+uKKwF+g9Zr516pH6Q3C7rRgPpiMNzPTAlopbpuGx
zuLx4Omyirr1i4ujz6gZuSF+p2F/siZobYOFA/yMdalO5EYekxGV27YDWewe4KNu6Tt5jYznaMy1
AWGWlIvYMtWt1fvVBdgXA2hWpE5dVZW4PystTvprBI/S4A6EgOAwz+zvnvTlkV5OXRMHF8igbVuB
N/2yYVG/AZNes7ou9fQAV2XtkUwKNH0b0+cASSM8KhN3eAuzag/iHeOH5VgnCJdOXySYBZYe6v1v
wJtl7JzO7HcoLwVqUw/yHNQtJma9nwZR3kyhXSzSsRDnTFelpjHg0QqSQHPrw+5Ip5CrXOWHgoNL
8UoyA1godH2MzgO7qlkcqCPD7bUuMxs5fhZCybUzx3MNhrSX7melrO4lYkMEjlywogV1wF8k+L82
iaWGDTmBtfV9DHNr+8X6bkfZTtVFfNfVXDywnAMYn5mgr2qS+CGTZXPCE+cLdU5CVGdQVJ+Lwc1O
fEyzFZRxIbCom0GHN+CCTukQGgkeYbpnHFL0eBDu1EI97pqMvfMNkLjszh69+pIBP7po+8B8Fc1g
rMqaFXtqpshYQB1TPaWW3oIBZ7sQYIZ5DZN6ALbC9Pee8JMjqk7dJZZDiy6V8nnKI3E2jTEAgS5g
ABCSbVdG6UeHUje1m9RuZlSLM+KV0ESLGiTDgMJagcpGHKj54Wbp2QAWAzcagQqm5hsqO8CwVZVf
AxcxdR0xT8xGAWnV+ZchKMoTKuLc1YcHUhIoAUiUWrraI2xBKU8e0CQqv0b1+xzkYUBxDlxE4EjG
A8m8b5FMW081akCGsrbuUUpv3Wcy2DSIUt6QRx4nHIiDYFggOgWeXS9xpwWeNuOenG2Ommw5NsBc
YSiNaPScCEc2a7tUU76sXGMz9M4XBk2tfQo6pkWrmWGcKayO1IRIDX9yOvnejIYx3sQoVV4NtXR3
VQHBMNqru/ird7JU8Yo28tRLTdqtX53tVoVHBHWSBWW1WrsFVXBS9Ju48Q2AlPPuIG3uH02gtubs
WBqCkmtAhpUGkJ1SZ804xNsRGKB5puuAP+dEpAiqhKtUYNnDMgDdRN6nt0GKN9oweXd1WMAEDMFx
YP7b1dQnLiQR7FwtozbrkqUncrlKjDbdzO0qmjRnecz3c9sK8fKty+JCU5S5m96OQ4f9oR4MvN08
f4YSW5DUDYcsPuaRSk9Y7bwfJj8B2OfPtiir/pg3R7LTiDYMOGhUTaKa4RdPg82nPoRgsIdaSh4a
bEE2R3fg318uC4Ci1lcaEDpDGB1pVCDtRJw/TM7oPA4SMJkxvumk4TyShRvTHvQR3a3Upp6b9SKp
Ou9IHgUyEqtGQgmtMRoXKyqUSsoaHFI0VEBK9oBirGBBTZTEWpf/ciWP191tDIhLgyx80GUOKqWn
Oj+2+hAPHO1uFDkwQ1N+pDPqLu1uADkxH8Db+DEmInfqJ89qqsDn8+cp9RtNX68hpRVv7SxKV6Qb
vs91dViF+2TFGlOdOwDwz06WpavMZPw4uOUPGabdyVLd+yFK7O5ENtcHv55jZ0fqnLRHB7YGxNE+
XKhnQAUdKJ3Bq5Ybd9c01dR74miO9Rf5UVluI81AJkpT0cFoQVGpvahFrjRwEu08cM5o/ZrrOv3v
c5H944rXudivK9LMrCj4EbXYeHziYVSnqLwlBK//0cR2hz0lLR4r114sJz43qRcJcZGx5mw7hjoP
TIZ7vNoOLUuA2CHbfOoDoLJPLOtANjoUboV6Zn1AmQFISl9Eix0EeLukNz4ZgN/7ifFStXX5reD+
i48b4RuooOcT4Ennk9+6zHDwniGVcdDdhR75X6b4f/eBBBiqvMDfvXY6xznVg2sviOghF5nYNNCp
ndkhuAdll6oynUuLP/mZ+Y/xxPjL3waFPmtmdoh/DxqSir9E3I5PqkDxZZcbwy0d2tjLoJW5vFom
BOJu3VgvyFOhRV9NzWZZVNbWirFHdZU1fhqadUsjrMtwnrK3wNVhDjoooa+gY3q3dSisbRqCCJZs
NjKUi6b1ClCDFtW6R039PvRk9jwa07aoGUCt2m7yNLjaVVS+2z0wtu1r4OuenRJ7yA/71f93e1mj
fo2yV3PiS2evQHkJTeZxTpbVoK09dUHzeM2fZT2rt73jD8tr/kwhhYkobOxvrkmxzo6+ZJE9HMk0
28WyDFFRRjm3yQjTk+DV4/XSHR4427oW4/I6TRP2n6emjtHK5qlpIhNUzredy5aThQpB6U4IDGaA
pFyyynWXRiNz1AEM4WXuwRNq3KOu5SnXNvJrWAgFRSBItjTDPJYm+JhFgd0HBU160o8DlqfzTFfT
dc46Trd433hH6gQO7D5xsu7Uo4x/NeQeVtx6ITOvPPDiq0YbqVlt8sEzvSuzEVRduknLFaeIkGtT
YXokm+uD4ACg8BvqnN30vC5S4ZurrWA/r9Mao/95WhoUGAhmJUqm2EdhGUTT9mC0pk46tB/ThhJb
hbHCqmpoDWdftVjZ0XrGj4CDoCatZ6jp+r1CIRJSE9cm9aKWDb+X9ORH2PX0qCDehsP0NWixJYo8
sz+BUBxrPGp72khndIjDAhKxabOloSFY1vHa0EOofZ0hLEHwz/vm/g/7PPOni4xZEC88v1AbhDj6
/eBFD8zuzTcPQqxB6MTf8y7pl82Q+BcI/rYn0HignHAsg69WfSYHB6rEy9IDp3w9VNW5gI7Iijrc
LYfG1DcoO9crt1bxORBRfhETsAdIbcXfXfbYV9b0laMofQUd20Ivm8MtUsSIPUgId+KdO77lpi0X
ccqj26Jw7Qt1YAuA2grdYaDEbu6oDPAvhwx1FEN98CwBakVHQ6AGqe7JploHKLuxH+9rRAY3PDLU
TZgJdmM15p3Ui9oEqSRqqdYQGwOM+VAEhshj5HnsgKjKnoparoUu1IS6s3MA+fncSf5kp8OI1NLB
id3dn3Y9LdihjUNptbtP/tpOF0gnQxxRkDN3/jEc1bvIH5tq/njXehtyAySyOE5Vtr1Oy4CpPye+
WtaGHM6ui4TOAEz+TR/idY1Cs/hepgFgvyUUG4YmKJaWbVUvnmxQxqea7M33gQJQqvgepCBPKtzu
Z2cXqzTNPeiH3iMZlGCXksllFfDwJ1JngHFn6bch/gc1evWT3XXjWuDReKrNojxayK5uJt/GohLk
A4so99vvnEVLY8ryn+Dgfu6c0X4JjAHBfUTeL65hmvvSRum+hz3ZXVL4/VK1pvU22v1euVb20/Sm
QzcG9RtAmxDoAvuh18mFUP30YLIi2YZ2nR5qT6Y3ti+ilRX06g1I+u1YpdkPcxSvXZaMz70aRuw+
reIUWJ19wi+7XHu9V754HcKB2pW30z72fHGsm9hZVlHSgQLbkcfYt6aHVloP4Olw3qDRDDWn0G5P
0A+r7kHT9o3s+GMQlelrdS5AW3fXSAEgdeyvjADFdSDAjC5GXsTn2hLY7HPef2uctZvExXeAayCT
pR2YdMctaijFOmFpcYvil+K2DFHghYBDhXi9k99a0F7zF1WOTzxlN2RCDZeBzLQKuFgMRrmLjDbZ
KA36wL/auGN+Fi8QNlYHrt97c0eIaoEpLG+pJdywPOdMnK+DshJv/VHEIPH8mKhAwniFH1OyMQgi
ggX1+8Tk4wlLLnK/+U5kb5Pm46zSbjy2+aJwNOXbTPw2H8mHDp/a1RBNRwmsa2f5B0jYLBwXLB5l
xi8zZmGCNAaCA8mGMA5RweQZBRrP1EkmV1hnxvt3fwmEO9JkkXM0Gt9ZEh2FXTavZWxb9wxBs9Nf
7H1dfLYnrH11MvnuXwMAtCT2Ctw3r0GYsPshQjXVHMkqwl6+87siCXLyXHCDEiaBStVy8C+0TQvu
idC+xRdTPvWQZNq1KOHetCO3Xic8eKPOE9/wCgN9ikyN09g50w1Uqn0QZaAgWY9ETrd8GvRIWSIw
FLnVPJIcnBBFYDSSA1Fx0yUQHfd+jaRrmh4gijTSEb75KgE+Iges9FB7Ea3zqLHvgRBPNvhnBCeV
xuAbhnj1jkteIS8gONTCOxN61Bz0qpyl3yFdtBkrb4pQkyjW4Oiyvic2KguBmE2enclUq4ApdlOq
yNj2U98e3LodT8izQ3zcK+v7Go95lOf1xRcsIx7DFODehbifugaMYZVXaVUR+4s0zGL5t882dfxf
ny2qzE+fLTYMiOzq2i8q3RKDzJeSi/YwF2fpJlDz7YHKviQz7lFHIveVSlO1QGQVFHIUrvMbr17z
GIwBs9FF2nbtD8JYII1dYNfaepsBYmZLMYT41skoyxjv6Mg5TVrFa9CHojO9jYwgdu5Vw5YPXnEw
AAk5K7cbznRGhy4pwVAWuu7q2lHX4bdYmuEib7xhw5OI732vEvf+qEvaRlD9AnlyQoln9UIeo80Z
8pv8CdU/agk99ugw4FHCr2n9TzH++ZScJjhRCsBLYmejBoFtP9joRgR3Hc9HDUqYrWsNK5Zctgur
BTKwByzo0XUAkbbT6ZXcQhM0p05VIQLXY68Rx217abVbH6GWTw//m9uAX/62ABQRMlZe99Tk+Ral
3Mjr4Ze3YY6YtrluqqxaJtANeUmL2jykzIXsuDGZX0xn+DEmgX+LRPP/UPZly3Xjypa/cuM8N6NB
EiDBG337Yc+ztDXYll8YslXmDI7g9PW9mFTVll0+daIdDgaRGMhNcQAyc63V34FNG4j1qb1tes6y
1i4iV9OwmVZbaj/E7vuwOfzGuzEDsh3U2mDY3UjkjC0RXYz2tLSlYsHieD8vfKdaIDaiD0X4MqN9
XDJEokugSyUlrgaRaBem2Yq1pzx2EpTtio9E62wAz7h/PyLUaY5BAz9NOlrNCSAT0EtkIKo+QaDT
tzZBAVB57vbdhuppY7jRa+wU1rZXlgaGBZtIBe05r8scUP5UgEFGOv2CjFFev7exHa2XRV0j+ju1
pgrtBj34L6G0kBQI3kJrXZ915yOZEPpSyyaHRGOXIJsfoXvsYubVbMD41iwkXJP9gozVVEN7Epky
+7x07272wrRA/THXantlFkg07DEzEPiMH2t60PAIhecm4XjmaDeUj4WdxlA4g9+cNohRpR1cun+W
G/ALKfD6k+VDTyqPSWRCs3xJY936QEgIrvhpY2WuveZ96qQX0IM1GwYu8Eth+vaZ6WdzSveiDZlp
bww7e+nEg1pHmKm4WIP48jQG2ZKaJGQbPFVBvyfk69sIVcSesToJQdMntVoYUCU7eNOG9oJENApM
Cg6MWM95a7I2Y8WRvju1Ei6H0nk97KgNmbjI/+xNQ97K1IaKeZ4JvrzVOKabr0wHgpJVh4BRp6L3
TQxvZAW8PMppL0sQDgV/zLaUaqi5qNx802bGD/JAfnBSJlEElZ8Q5OkNstlPWDt+9Gb+4tykzlIE
z0ZkfEIWtH22DPADdnY4QCl+iM/lkCpwL2njChCatSyb0IKPJw0WYIxUb32QrJGkqJD7EUG4Rvjh
Hzouv+WB03ypBsTtDSdkD5jwSHBP1gx/xzzZ46PVggWnAprfTdYOPq54HoTCtYi74TTvGrY2DmaF
OZVKSiCJphraOB0yswbQ4vVYDTaRBdAe6DBekHh5hVhn9SjHwjsBLFgtyW5okC/mVVjeJb493nui
x/xl6hCCKwARo1wcOfDFTzKHnG7H1HOQj9WiByPfiTZDZ2QnNm1uNirqTtdLkVqbfERCeKfqc+0E
+bOHLNiHWvpLZlUh8lpWlaPSZ9E3+TM8r0hvLPQDNQzy9IIsKXlHpSqu3npVDvMg0KsDrWoa4jmc
xsynBS1eRN2eiukoxhVygfiWio0sEB6Eg3tDxSHya6zGKrmyp4OCKzTaI7phL6kWkXjjUOagt6Ba
6bTRuWkwQ6Va1lvVHVwGV6rE1DVaFGJgu8ww7BFsy0kFQEZ1aDA5gCspS/wz7i3/THtGV3wBX3a3
s8xcjAur9Fs44AcwwZsZFoYZlJmnPdoEUAU4+BE2t+Lv2t26UQ9qQt1uxf//oW6H/GWoX87gdoxf
2lGFW3d635qPfgiRZQMqIfmCdm8bEH+IVW4X/QJCCenxVuFGoKQv8+zPLlS+VctpxFuR9n49QNog
Imm6YDn852HC8q8To6PQmczG21HJ6FQlzxcON6+jjrB2m07i1oWKcxPapS5FEX+G8ma5N+wov28g
DSkQCjqpibGTNsUgkAVi+MVysOx3W0d7cbIxIGp0HqYnALnRut5UOgFW4q++1COPkS3Xu9b5Zh8Z
sNtjijcRHfVWMYBep3O65KJkiJm5DltnnRSRt5yP+NfA8FIBuA0O746OnWqFVXJpxqt5KOoc6pfU
7cK7eahUm8U6jIxybuIZ3sUGCdEWDBP64GimD/Oem7bve7+xUZNecjfFg41+tFF/7d1szjTMbVSq
uNlKsIQuY44nHvRu3kPRuuCmCsGkTkVfJN6DtiCh3SXWXTi1KCGvtgsb0S6psuTSe8jhb8nKjp3n
Tp2GUiBAPPB8IUVU6VrdSdu+gCalfCtGcTEcVrxx7V5CFzsKFunH9cmNUnAzeczfu1X/TAnplIYe
TLno8ATM9puJWpA9K8c7oMwXbMCCIBXxPQj0+DWOYveCF9KaSrQxRrA5p3bz1g5Bgkhfg4y8wivr
pXR8sBi4WXCsUj6t50vnpflrL4nNdxvttSl3XsJwSBcsz9yXuTbYMtN7TLROrkKI5Area+dUN+OR
TBCHSK4NEvHvfLzLoJrXB0tq1rbXEGRM99SKNk1V7xI7785U6qM4uVYq/5y7Ckwa08hk6mtwVjiG
Fexvtja3q6WMWbKlJlSR6gygixwgHrLRmGEJOdGg4cnqdtTA1fY26cFAfRsvsFNr75o98rVMiROO
81EeudNcqRv9JORFlFAqLT6Mbpag4Y3nU7j9hAQryg7sX5ebSfnVfe+54el2Ztr1o4UJmkRgUnHB
qG3tVP7CMBz3w68qLR9ppBboqqgJbbwRHCC1WZvzr6JB3daD6F6W6eXtsKxRcmeUyFu//dK2ao0D
k92X24WDgxS8/zrd386uV8K7y4MXGmv+G3p9MXldh7u5OBb8AIaNbgLTdHvXgkiCkWf9a1w3T1aa
JU8xJBsPLmPI0J3s0LOzjby5jJiHI/lT1psGVEZ7mRX8WYPojhoxxzKXjcOqc2QLY2WIPFtoCPA9
tr35qWsGde6mklN44wa5ImBOLj3zsXL66l6C9KqRiflIptYEtVeQBdGRbH0bFLssytly7iCs4LE3
N77WJpg4kaKHeXUb72lwcOImB3hFzAUVqYOHm8VwzP5KpnaEKzHt22pLgwNtkp1iW/1BlXS6RmQe
EcIN7uajN3aHbLPIWdNg0k26C+PFhdrTxovj1zxxzROVekwPt75rtaATwQ8ajT64IlNlRZVkyiGR
ueCV3x+omIyFvXMjOOuoCZ1CB2QcGx/JYLjQePHKke3oBEDrwQ6B7rGUxJqqiz6zyG6vI3f1fTF2
b37neV8g7T6soQg47IIexVAbK5BuIUcz9rxTUWVQ4AOC+gt4CjkocbPmWLQRUtes62xuocCnyxJ8
IfDRLN9X3KBQ2815erfc/AShj2OrisWHRD07riEmbtoPBk67CPzPFL8OmPqma50/FQiy7XQNiR94
ab2nqQGFtjEH/MbrrwacnN9igQTIpOM/Eju9a9LBetFxM0AP1FJXx47arSyt/uCXTgI/RcLAGsj7
p2SAMq6CQOf3qTs0SvmPCN3dDM5g3KL+xrdT3BopAyRhwpFH0gCzhZkAfJaG/SdoVIDLGfZbs25C
n6eeizAiHGpzMwfYe2oGdMT7aMPU7DZaFH/3iegAkscDaL4B7zAW2fCWuSGySz3rM2SHSyQlmtmu
7pvkU9nyk1uY4TfgedJlgfToi3Ytds7NAaE1e4i+/dWzSyFGQT1zJ0Datm2zlRHHCBAFKv1Eeypw
knmv+43td+0CZjK8N4v0Q5zNcOzhCGaw3Yeo3hxjE8OjIUZnT+G1udZFlGwtjBIwk79idNSYRknL
ekf2Pk4XakRg91K0RbF1QD/w2cqKmc/KSaW5TmxZ7ZGFBHHeNJ/5rDCXhj1uQKBtecanqb2Enwwo
NaQpiCEHj7JVdNZ6yp1fho4HHuwyTP5NuVvGeuFH2j96CWRHkCqT5JdsFAi4mN2KKhAnzC8RNATt
VTz2K+RQ+cdbM38Q4WYIUnfZc6A5OyRqHHXWtk9hZ6k1WMr6zVwcQcTGnQqnZLntk+7MEQSu6Ykq
adO5IAwDqOtKJRqtT8z30bjZvY8W2EawabVq4PGSVrIgzizID506aVYXKtUsrXexl1VLKtIGTl4Q
cwb1hZceEjanFjUIxJZ8khIh22/GmFtMHX4e43dHsUtovxYtuCfDgRePRmIeiZvBhzrpLgHWat1P
DwU0+qLJF93dlRDtfuTdeGQQf13j5egewzoIl40c+alOcvsTA136TFunVX4AC2WxCpA194Wa+WnJ
TyYLttLKW4DqnW/0xNQ1hCtK+CyuDWPNsQlauWJBEn3T2Tkvbe9rm4B2dWzG6MCyVD1OHam+SnJo
6FhIF7KjxNknKcZxast5C+DwCcOm+4ZoabdsuRfeJ9I0IeY6gmXUzkeIKCfvbQUUWTTkGNXKRPC0
BUMvuD84W/W0Z2Op2ikt4S7A3lw77dnhq2h6qLhLwISmDUgxdbCtkdC7FQ1HUFbjTdRgGgF+f3fc
enjPXEsXofWJL23+Y4TNsKodOF3pb5mGbXyFstykwXUvPCa+puDahZhi99Uae7bUSdxBSy/odo3T
GjuGSOddB0j4EnG58aXs+xNxaHsK7J1R3n1lZQo5SOAvjC7OnhSg94BuYy+oCsiG4pX8ZMT63Xar
pT3FWL3uVAVmII4XJSAa2YFO2XfS9OSU1et8xtNPcQqQfVGLLNQ7KBbEz15WnPLc8J5iED4d8EaZ
nsJu+DrZU4avhRWG/OC4oEr52T4ikLHIzbrc4fXXnzHh78+jcDroQ/N8m1hFtChZDxECqnHDaFw0
pQi3eTdA18yADoL0JqfWVLzZ3CQddshtq67ttKlBrI/oBWxUpIqbLa/delP6VrukLDfKd8Ma+Opy
x99TftvNbrjxuGXIHV6kRNN6U7by7OqK2Fq9Vhpvj8AwrTuVCGMdTXuBM7zvke13tUgsBX0OciW3
Me6eg0ToYFOPbvFcVerNhpfxLSrrDRxx3Vcz85MV8qeGi5YSnj0zrzcqdZ2lpUZj4cvMPEliRCBH
MZUFPHKY5wQHMtHGnbzItIcwBbRcixFCtEhe3cSuBlp5AtxREhfZQAAA/RvbOcORk1+86fWrtPVi
jQ3bxVzglVwYfbLnzMBXokyggd7WAYeYjhm/+XgqpOWI18IL45UpRHbxEiaP4ZjX614rDaw38OJQ
83zjdfZjyNvmSYZRs/X9PNsHmYBS2jQYtRhtKK5HtXiFaz9e+e6oVi6Tww4UgpSjThtPqXLtu8Ja
U7EDeO/BeW/AbbF1sgzp4kPzOCof0P4kyvaIaQBgCIWHK5RB3m2lezb8eK9CZ/07zQrfxqd2qhyn
ULyrQrZCymJnPMK7hqvQRUGxIux/gtDVDrFeC58wqDyBSLG6hnDGzDYqUgWy25udvTRcECC0vLWe
AQNvD9wqJm5qCfdhBWmIW9EBgSKuq32O7QAZ0tLxlsnEMA6p1k9OXQWPrmjSUzsk/pIYvZ0/7Tq3
01NuT/JM8MCvweWbQpSwWOCxNb+Bb0Mj599K713tDOB6wR8iFVH7yGQFwqHpVTuE723bEIzGtqXD
h9AEebX2EcjC2nD8yhmUeXo9fIZczLudEjHAkTnbqf2oYn8dGCMwBk2T7HgXhRsEORDXkyPei4iV
g90GoJAkTXdmkjVfqEXYRHwbQ5xvgclWtpyp5xuD9dvflol4HvEyoGSE9HaWA2q40KmhfkaXVFcf
i1QLj3+3p+tfRt3fan/pe2vcTkOV0tDbMRgP3YCgK6TQy2MPD8BGVab9qJASBpljNb7l/l3Rd/4f
9lj+sIWUzzo1sbIMev+ELPBq7qOzwlirAUglet7YwKttbIQ5fE/THEhPE55u2qTeaC8Ze71hpm+4
6gJkEvushLgPB/K6c7IaAsWDfkdi39pBkwFz8zZ75qxmuE+7Ctw0mb1JBZKLo6QszgDBqzXSnspP
lWt+J2ij4XzHayt5u/Vh0RiuDF+8aAd/TEKtIcO43NyKXt2XG8gjh5vUDYKTGAC9Ev1nyn7P8xbS
dKE/XCSX3cnSWMhEpW++1sncwO4fWW8uEC0okSGCRyLHDBNuYV6cSIYmm4piKlKt3QLbSbVYK1rP
VPu7vokTInKRKRCoGuqCaQLmlRCgtcpeHkvNMNWc7F3lgDBgaF5KLXP7h05c+QA92hUYboPsGgYT
gEFHJzB1C/5dAUO8Aq0GvzMKqP4Nhps8B2leraEkNZ4B+UoPTpE427HI7Xs7LsSyFU740lrqIUtz
/gPAfuQ3evotLP/s7oYa6RttYoHIH98K8CN4cMV42Uk0rY/sgf4TPf5kt7hytm5RzepD3mBl98B2
H5WCMNJNkCgrwmYrdAgy3BGCRLcKs+AQ/DDuwWADJqoCWftwrixKEXVHKjZD/l4k6CG+Dh9rh5+L
VBszwMP+bd98RI5OqbIVqG1PonbV3psmWMhGhCKbLLPwTGXaTE38fFT7OHGjk4nJJ/EZxLr7wxd5
eO90PX9gY3IhMgRbdfYWaaPxhloN2fgHUHrBPea2cysyW4ONVn2KVtPM9a+xwF8xt1J14Wy0rO01
PJRIEO4r9jmywQ2H59q/qrAGHzde/mdgZBCD8tsQTpfOPo9IFYc4Ym0/NHndLHNT9V9iz35tPTf5
wyobdJ/iUCItsVRiyZvjQWi1DwSDIFuAZzqowY3SDQiTtGZ09k3jNTV8Pk8o28TMTnkcvtI0jRYI
EijXhbTb5ECTNY/jHgQYvlgTmxfxeuneT89GhU/FxPxF9qbXgHZMdt7J5a0p2SHTmeLD4JULEPaO
W4Bmss8u5MWVKcNvmQ8YtAsutkucht1FAkCNVIMm/BZDGkAwcG9YbuRvf+6ZmNF4rzL7s8LM5gwK
JnXGrFedsQKJd6I3Pkk7io52HG0CKysf0zRu753ERUJLB2XQHj6XZeUztqNaoxXNKQjk17mWDc5b
DfDHEZMjrFocbkDyEh4yaksbENdtRKeMOypFpees/vVf//v//p/v/X8Hf+T3SCMNcvVfSmf3eaSa
+n/+5bB//Vcxm/dv//Mv7klbCsHBYSE8sI84jkT999cHBMHR2vxfYQO+MagRWY+8zuvHxlpBgCB7
i5UfAJsWlHDdenxnexOrApD0D00yAIartfuG0DnC5+p7a6zmdWzQhckRiJVtQjOsToh2h1QzkV6c
Mcy2knjlIJfKF+FQRttZZTCJmp/KwBFfQiTC3KYZcSLiFaIxGQRCwExEmyDxP9qocZmlK4Z7/AB5
YmTPThuhsv5sT5s+bqpNjpceGJn+rE0r/QVk+tlOtAwzdpE5FfKRZDs3ob7UmAaAmgJb/POl59bf
L73jcAd3lhCIQTv850sPerzc6GrXeWy6aNghCBwga8oc1xk3ypcqQdBkmk50I3DQpeTVPbVwgHkC
VJshTez3rSrlG4cslB/G6dhEs2H3GmLFxkGIOnxJo8paxXbSnV1IYh7LAjwZA2JTn0aQPuPyOm9T
U/BPI8d7asp8KI0E6XCix8yshjsdxvaBcwvvXEAa3P9wX3r2rxeHM3h9cXU4UkMc4YifL04nk1Ii
dV49zpN0pxDA5ef8EyIU+RWKsu0VUP1neh1GtTI29Mqj4tQK6VrqOhTQKrZC7xU+YL12RKbAmoYX
U6hqiDUI0XyxdHV2pzkiPooPKmb5Z2EUkAwqOjQdcn6s3fvQyKt7JNpvELAXj/nEpl+C2xZ0B4l/
JBsow5JtU4D/kWqpQxX1GzHx8sNrBtXaKuLA7dnZEs6peD+6Cqz9vgLksffBmWF3SbWsfaAIw+YR
2vXi8Ze23LyvHWsvodzxy9SeFOYsLbzDVEnyc2MbAJ3UwemB6S87mTz6o+q87KmZNvAUFpWIQQCG
QhY57aIF9PCQeYV6srRZbQxzzNdUS727Lp175yDvvZv9jbyw2NriTfKBXL5t3OmtbDYbqigtFv6H
O4J7P90RgjFp4r+AYrYLGLJrT4/ThzcV3izWACqZ4FHgEwX5ONZfOhP0yoQzjMpPpldbrzQJ40bb
nwLh9xcj9DBFMypIQcbJmVRlZ5VYEo+d5WFpt/KKolg0k9pbhCRAaO+UMcRlkvJInaiCiv/WNg8W
sMTf1rVEls1gy3TndqN5ZFyaR9rjfWKXCxUNyLZCoIjtuIz3t+q/tZkNvNLb//Du+fm1P11MEEA5
nDnSs0BE5zk/X8wkrJiZZsx/cPt6QCg28xYm8Av3VmR4SPrOzHWbeuolZ2JNc11qUVUhUHod78Bw
C+JZhBELCexxW+xqxBmm92w1vV0/bAAyOrca4m1oQGZofMDpZIZwpwWjWlaJCXpXi2VX00uiBTlb
qIJlxnsFojMRvASgdTe4Vsu4KMBl43vp1UGeyz9fFc/92y1mc5cJ17RAucu4/ctVwYyKB6pJnQcG
udyzPQlmgNokQQrbpHJLnKiBE8ervrhGzpiuPlAv5xA0ILpksoE/D8BYCSp5olb23QF5cL3TrOoq
NsDFndVLSgXMBeg5IIUcHMWUMRgHW1cX7udbq9pBdprLIN3YTa6hwo9BihEZwY6KerJ1EgilcLD/
ZqN2xeRqmhtP7cg21BJTbW68VBO998INRv6I1zB0RawgBlOXU+6pJiqhseVXkOGi2g+tPV7XEMjl
3inU1nQLDF9xOxWb2KrHnRJIVJnsLO8dvCPgVARrClb8IOyXSMYXctHWXv9oTQCSAkBkhG6xUppK
U103QEEpbeCWg0RYGCjQO3emv4e4d3HRTQSa+bHxjzJzv6RKNw9kyvHpWqWIYWyoSBVmCggVM1//
+R6xxN8eHQ96G54JcQFPcKzCp/oP76HBY/jcDXb5EIbm5HVWn+O6ir6pDkmHfu+we0R+IqTnIQEY
/HrhtwKMGIjv+y8Fwkob6KaCJcN1oqefe3pVy7CAGU5eZkTAuIKLxeniCj4p0NVSUUbjOiz0+NiG
LlhFArWJJkW8IjfyM2hikWo6FbHCaHbSnVhupmJWgXy0lKLfURFAo/chqQgp5HWEVLO1tHGXEyIo
8q16HY1O8wF6DbQ4ZkZVNQOH4Kga9ykH1G2GXosMRBJQAjNn6DXU5vI73xYfoNdF0Ndr3WV6PgQd
ZwAwB3nfVuK+WJarr47lBXdJC/xrDxDPi60tKIUzlp2QoeA+mUG598PCfAGrSLPBO9XfUrM4Bv95
gVhX10jkO7VYQZDd4c3rbVg7GOEBnrrTsIXOA7jii1Ot+Yi8UUg3DmUbPoFznSM/B966yq33Q42I
AGAF7hLsF9Ebpk9qkY2l/5y0o7XyjT69U8gN3em8tfY0kmgQAbyN1LEsePCKHuBk6GS1fr+0IBoH
5zSwyXLakF1UzbCuha2XpjO+26iC2vXoZTNmz2PIaAsRq/pOBvCgKK6zryCAP5AyZBM3R9GP3guS
GJ1l7A4h8BOQT3Wbytz1ERz2pmXbOAOZfZVRfah99QwwQ3LH8Dq8DlgYQfMCAtcib58Q5wogZxfk
T3k21pAJKNotFZ0y1fu6ReI4FSHCbN/XNdvE2s6v8LCbq5yl7oNV5ukdK92tOfTuA5n6yG9WvuWP
G3uyWbysodwxN/e7VF2sQu3JWQvRILAbps6eHEYhRcgmW9O7yI1uGQDhmCxJULe9GMq8RpWAUy+v
97ZflT9aK3m141EC81r7SyzT+X1p2vWWp7WBfKARdA1AcW6KSOcPvxsnTfZ9VpRbOCzaddlCEk9F
xUMxoVGQBgmV5AmIoowcoo11qvBIwUYbAeEAauuMeEvJqERMvh++yDxfjUM+PMcJABqydEzEWrBi
x+yWA6CR40M6kRuKtFgBWNQfuqqpEIHr2i4513FeLmuTeVfwk4ZbWxYRFGfy4ZRY8M4jJdF9dCwE
Cpw8lN+AqVqnWcB/BNo7tg0iMtQd6QDelQdhtEVC07j55zeh/evXErMGzmyGD4NjmibeKT+/COGG
KhurN1oIxptwsXY+wksEGQDd1L0XanMHqjB4RMjWQjsqbNqnsXFKCN6AJd9xC/Matwrzga7Mvue4
K5Fcxj/fWiCHP0Cg2o927kSxQjwrGiSrWP+03ppIVfQkYEt7kHCEMO4yqOtsnkfYyD5eaj4kFx02
1j1VMERA7v/5Mpi/zkunyyAY5g3TP8ehFfaH74Hb98jzlkxf3nPaXW9CkuKRZ1A+BokX3AC2NYIv
8/bQp4G94r1d/voyoB5FiiR/evrDAnx2iJTFy38+ZW7+Ms9xTWlKib+cxMuD/23lCaSpCaHBKL7M
E/rRdyswoQfRV/iE08kpD7adZFt6Ptv+aaZvfGUilerv5gC8jbOZ2Tr6CqmNW+s6btyViEoFjqY1
uTkz14ueLQEulzxdD2EN4mCEPFYqMcMHIyjf9yCEwFedBsxDBSZfDdPerZ2CRN5/WI7T+uHmCRH4
pmMZzLGwsB2PM5R/vp27YeyjahTJbvAB9RJLG6Is7QipbRcTTTiQ3Idu7CCoOwFOOp3cI+mt+nRr
4Rt8RHzI6hdd4EO10QKUIep7SDmFIJhO8c0BCjQPHwXLykM31VKRNgECwYPTB6eQM2hV/dVfdSIB
Ttg0v7Hu+M/3gDV5F37+uXh4pQuWEG65LjBZP/9cQC2yAZGsYDdjuOxiOXtk4Nv3zlagELgEh0o1
bZIxqMEDDns7KGDaQFC9SBywOAa6BTEfc+G2Dix7O4DLOcR6AdDdD+VbPWHCZPUf7mb8kezJG/Dh
xwhm4Zd4nm3Bw8Ol/NWLxaDqm7tRWG9TnfCDhlz4EplCyGDrRPAlyjxQ4CHxXLoVkJK8jxZkRwaQ
uwEXIwLQkQq/eCxPIXYknIuJmMNzhrgoNVO5UMcghNuFirkALXUddwykjhFmy31THBAx+4Zkq/hH
VlwwacQXSQU2IlK+fJmohpfwDOoH7qfNJmNleWrS1j0giNxtm4qP98BmByu8yq3P0zht40c/xvF9
HMsA06ODYGJRXMwgxAcEDJLtBYn2Zxkk+cHC021O7iENBqpAn0fjuQLvxoVakZmKgy7HHdDPr2Qn
E1XSZmhLf2Vi2r+cj0DGehqyNvt2oZUKtmT7cDDpNls9xPXxgy1rVXZqWLkSXQm9SepChxIAf22t
tMo+2qiNIap80kBr4bD4+1lDihprQsm8LWZa5T5gYEFMgRyDiqMJfKZM1QpoP0uc4sKCuz4xfdDk
aaM9UjmXebBsAjPC7HZYp37tQFVtTIYlCJTxRXGa7NHVoXseuX/n8BClyaRT31zUDRPQChEZ4jcB
Pxo8+3Fr0Qn2AyTYLl7tPMF8ET0RiHP3jQuZZRrDmwYCcTpIC7Q4UwuelskOvnE4oKdKstkJX8N1
Fd7PR8q8YZMNw7iax4gw443H+M6ttlGdgClu6mfVUq1Nz3TX8wi5X15t6FveBnXNMVoB6FlsaVQ+
Fv4lSoODFEzkS8ABoUhR+MMuZfNxmsDnJ0i3fKbmNE6PsP6iAZHmgYp+KPmE2kFe53QKtCkD8Gmk
jnWiXoEMjF1V4G9CZ0U22wIcAbHuC7WPeARyDt8MV3Rtht7/aud1dJLghsM7pt1YIecPIHrkD/YI
KizoSXjrxhGhWvZGsoBiS3alJsgxsAFhgxppZFn52op5s/VasAnX6WvapemmH3m054ZVfEpHHxMQ
N31FBmS9cprcOkJ1tH8w2vabWfrJK/KiMJVQjXmRgZfcYXbqLKhCOf2PtnSNa+TnyWmsm3RFB4Bn
/CindMa8HS6g6gONfY8/BR0k9Z/ywrPBvtqn27TovG3NjeILpLeXA6v8jZXWgJZ6COMYzbGLS8Qe
NJyBS7xd4r2ZuAwYa1wyeB7ZougjVi59vMR8M1BXqjWdqF05WPlvqRgaHvKZILw6D1XhHi7ho7lI
T7NHCGJEG9+CI4+KparYHSCNu7lt0wOfDamAfOPX9ncazS1cYwuRXbHEKtx8tIyeP2T2kepmiwIS
IkPG23yq0mjUAWsWSK1MZ26nWF+BRASwoRofTfhj38958onGCNZt6Tx0zvjJ5ur9nDtH3iGdWM3n
PN0OG3Ab5Gs6aiqQwT66LiLp0wGmDZ03/M3dfF7/dM7Uqa+Nv51zkFQg7Efc7a5R/aYzErHVlbcv
EJsDBk0XSOwwWkwtaHdIdYW0VcREisgVO49qpJEDrahSyLrNLRuAOmIhA6i2TXkh0xgdMqo3fiQ/
J3YIIWmyMdCLhifana1Fa7EFUu18ZSSrMMIHwE4e47oEnqMCyxumIOkjcJfpY5lBkbLzrtQASQP2
mgFKtaZiwRLrAZ2pIXWBAphcdWGnNmSrJYLFOlpCCnXY5226fO+GceuwQV6OLsG7bbXpIwtEczeY
zvbWIisHjZ+p8x2NpcfGO+OKqHZZFsWR2lHXKughx8b6ek821bPuNPD4ZSxHvZd2ma7g2Y23vOnF
gSUqOwd9hZl6v/JVsZdJDnkrprJFGhbDH+G4SZVb/xjS8TtW0NYnmSO4EFe+Qk44iO/GmmNhaTXB
tffBI6NaK/tqmRKxYnRCwixWOo31GgsbRPzNmD3QkfshF4c47p09qAG3hXRAL2SN7rGJwz/szioR
JjVAbulIcY7w1djwIjCBpoNk9pCU3pL5yHkw6nXJQcyRIsviVQbsAgrtKfwJr43scZFjJAqEkZW/
GTr4XkLZ9YvTs2TJu8F/rMFPuYIMAwPsY3w/NlD8xeGX40Y6kFfgIQCbC8PuE7KEAXA2kVHw0/Eg
0Q08X14XG28owGAO9vNNBQ6QlZ9CQke1JibcQ2u+Api38FurfvFqQO1DsMbtGHwZnzzuHMpsGrXy
zKUcIXRk9615p6IEsRzqCV+kH5bDo++ZxcGFmPSaOmRqO1qx/ApoSQqBnK7eI01fPo2ec0/1oxPD
p2uW3SUs4J4HuhF659ORMi8A0Rd3n/DYNfuehcmmtCr/q19t5o62bNeWHvODyeDhgsjfl/lEkDW7
MBQuXIIFwdlC/GaZTwMicen/UXYeO5IbW5h+IgL0Zsv0WenKV/WGUEvdDHpvn34+RrZUDY1wMbMh
GJZpGcFzfnMsoi5/m10x7XWo4Nus7brPpJx82UEx4Ofh3Zc9IL5UPXku5lPyUo0Febth13ALwUCc
bBQw17JBsZqtx13zvXMNc+ciVboTyai8Fybf/HJNJO6q9SzclBQuiB88kqv7x1VgrO6DdwmfbAWH
mmAxEZYj6hjED4Gkz3a2w904l/UeF5LpbS7wWVk+6CRDVwEBzOxsz4oHBC/W/Zkl6ZVk1Ws14eAR
gSfYF2GCbdg98U3220I7gXiWTepyEYKRDVroPCsj5pzLalorsfVULgc3ZW9XGbGykctn5PU0uH8K
e2zuC2qZRfOuQPdnJQfJXj3o3Ynt5FmW7LHzcN0YWIaLQt+xzdWOMKh8B1TMa2oqymMSlg9a0Ifv
o1Pw4UD2vMci61oD5qRm40a22lmYrhVSdwcZfARJ+jMtXfUiS8uMOiiK13yZEXk6hNWJX1oV1/2b
LJ4K/CYhhZzAnrqnzurZnfbVqO8Hp7vqSwNcN0hkvzUrY7nnpm8f5jLGww5clnsKLP3v00nYuOzM
41+h9m0wQ8S+uz4jCOYZyUo4ol25rJG7ylDNZIUd407vXePSwDd5mmtVnI1Mvf7qnCsk/MYuW9/L
OvFCGJpVi9PNMlmT40Oqxo9p5KVPpMYJ+AvvR2entOmdm230tuFnJi/UmMWfXdlqG5Do6ga8s4ES
lx2/p6FibzLFKzC2oVgNSLIHIilPsjga+h4MGruoIrCe87ncFFOevIeiJpOxmHqxkU7ecUtwd7Ua
/GqN0zFZo9g0HWRrrzp/mIWor3KoEm5mQ4WxkFbljeDLq7xOlpvVUb6obJkfyvh/vyjZmhF9lC9K
QeGTzUJS7YJpVk8S5XnHey7FnAS4H/AkcxcLkF3uMgK/IUNDJSDAvnRypJjA10T3TnLOaOlkZdm8
rtpwwyP9ClhS/AwOZH41QLsnLexgWVKHgi0aauyy5GrGwZjV5F5Ky+lkhMVwk21B613R63KvsqSH
6nOFtOS9BKryvRsd7SLb8jD7rgkruquGqzjMkxsxh/P9Emqd+vw3gpPUBkdgtfZzbwIQsry4oCvQ
LNBS90G25qzzvpaZ5GlkK/7v/KdSkLZdqL7ajpeuMvXc2nVyIDVWvMy2E+8SRdXWshimant26+DD
Ue2IXzE+peGE2phsVFsuVRiNd8wbpXgZk77Y5jEhetk6BEZ2aibuaPexLTopbvoiu2Y5UuUE6tm4
LxcV3dBvcHxIyb4zkYcCwxH0f1oPzSU1sBZIk0xbk19vLlaFzy+gHE5jAcZiwrFhe6+shEdT1Wi3
OOvNA6GHCUu4ZQ4VIEhmZB/1IA7jDEYdccT8WfOG7FJF4qIqmlIAFp15YNMM7ISWVitq2odgAnEW
ZFXxLOswuvpmZTpArKUq8gZM45cHoUlOMGmwFvSi4e7L+FEDOhUIzB1lUY7Qy61IevVJ1miCvd5k
pclWtokpGW6EQe7dZY9hxPC6K4kkyaJL2BPh/v5pdsZvSOW0J1ndKsAa+YH2R1kMm8qEaQRdQBbl
Yaj1F6NN07O8kjdDr4hYvaAs8ULlQbXWeG+s+aGkt8Ec1Y2hdv2GO021zdvCWcuBfaEpT8OP+7tt
Km9eT5DNgeUxyxwb+jVJ450upvxZdrdyErO6Ouu/Xr4bmjwDWe9egt/UCr4ofPxwhbMTyt6OYdwS
Z0FmK+7xq0qeJaOzBck3nmXpXoXhBmnDcdxBqP01HJ1/A+j41K9QOjiIcnQ2qQnPYQIFe+tjN7sf
gsZdDBeCo9cVyMxkDXJ345j/6md43bDtHIz9PFFG6yEJtTP57PYMEjBbJ2Mq/gwOMsz81a6a/f9s
l+NZmjMe/tJiS5bLWVekiB66Fm6+dEf/KkoRna8i1CHkZ5bO0BTpzPb79atVjm2AZa5rTx0PLhms
a2NoP2VK2HYFEm11be9kSphd23nCiOCpZRcqewWx8zoN6BWH2eBt7x5Kuvbad1H76Jle9Zga6ZtE
wpRx6G6dsvS2HUsnKVl/sqFVQjIudl86W6lSZyfBY0uSRKIEBfR3F6mxlYyiWiOFM26moUgm3/Hy
G7qH8UECpO51EiZlj22zvpu74fkNQKQcUUC3VZcPDSFlMZtAdnOIM+j+Ga+yFYsxDI7xdUiTIdyO
IXG6UhlQ09T0Qj2LxNtoZMduxnKYUL+4hVn5fdLr5ChLst7t9F9DZZ08qLYyrice2q6WgdZxhDj1
w+Q0/YuVdM2mrUSzHZaiqWjOwY7DaCVbCzP2rlVtHmWjrCr7fu0ZqvYoS/jlIM87ZcUDHuy/z6Zq
2yis7UecstsnJTl3ej48aov9+ZCRQveCVvVlm6yzQwUbq2ggILT0l3Vecm7rTj/1cXb5GmhPo+rL
4r8GGrlFWpxB8MEGwhTzryvJAXGWB/tCd930krNPQHRBI4QVOntFyfWHPBjs/+uMHf5WcwLQXy3R
IyJpRCkWFgLwgKHqrZMsdaNiPWCM8YcsyQOQ/2kV43S+M7IBoe7eDZ964qnLYDlNELXK8u+O1n2T
oLq9zNgKyzoNgyKebAFIKs3xgJzfdPmWYmSt16awXSRQ+fjkIa7rh9QwlLMsTQM82nHQ3mSpdob+
VBfuvEvJnJ2iUOAouRySf86syOt2bVJ9yh6pVv3qIYtTmq4ss4yxJTRbJGghAc1Y1voeatmXoUq9
q7o0ZEtDYQJmRRAWmn4xeFfIxr9GwHb9OZc6dB0rPfQLRMHQZvPRRP1y1punbIEpONza901JGEV2
kHXDIgakgIW9D2oKxXx0vG3unG1rXNmJHgGWzs2LPAzeiA0bHrrbHkMlHuhpEO4CdJ6WFhP+4mgQ
UpP9ZCvgwpceV7a9VNbKPRtLFNt9kMJanobGvi8bZHlpVYLwTzCf8O8FXkK5N+jPX2ehMol1udQp
Ia1m4v3e+tVvLKwTZjffxTBUnwRnSYfw9V/Iu+pPFdlIWV/jQU/YrCn36hhVn4LHpGws7be+Y8OD
BCeP3Ev91/Acl5qHGmj2rdVRrJnxcXrnQQIB9OWsXurkmayTrbLf0Nfi362uN/waW9RBvfIGoe+U
2YAk1wpEklDiPwJA2ciqr3p5VthteO5cs9l5VjK/mGlwVjDp+Gs5ATI5yBNM4e81To2T792KPOCb
6OJOHJVau6UBzxCR/ObkaePNmPW400CAhO/UXg6ywZh1cfT+HuHyTi93KpCDcQsYD2Ne68XY7ga3
0l74KpXdkIb5WhbTBqSxRdjGl8VmTHhMY6cQ1pHerQxF3w5DHIMdYqgHwtGv+Oc9KK2hvciJ67gi
sLoUhc3EXk6sPSDCi07w5N4QGNuUQh8v3kIOSkYsQlUrXPewnkhlB61pvKMYhqRhkpUrzUvNd8XO
idYqeQXPrTLe67L5nCwjvYXEP1/+Y5CiTeo6L3T7nGOrrShxwl5pHYagLvnHrCN5MsxrVix7bxu2
tc0UPd9NYLyJj7P4yqLRmDxZLYuvLLb4qa7mTFSP05SaRz31lBUyUNOHimjSqu+s7ETIpX8Hk5ab
eCbIXqI0Fehm3vjhuYj2IviUnYxekb3k4P/qZShwQXLNFkRDkv7dVM5yhrLtfl1WFv91WXo16VBs
K2XQ1uQPs8vXITbQgyvV81dNprGO+2CyVnVtlSfZgLtIfoH83p1UhH0/8oz/MuvMKy5h9j6bKmub
kPn86OtmnS6YpdjBxCAsW/cUowR7HXssz+9gJkYGdZy8plX7a6QWZPeRskP6z8hKz4z7SIl2wmLy
cSrafYRXxR9NvhsRrPpZ40TpV2Vvv1qodGyKfojOdaUkD7Uy6lvPsotnIi3ktpze/LObO1+OSorp
sxNz9N4SjF+DKhMXYZJa1Szid5Bgk6e4CcQqzNLqezS4qDyQOUsCVlSlbD7myKvQbGnEFbnI/uDW
xSeb/mxdjSaxKIyX0Hua3G9sOMHUdtHPxegkgfX2mWeaswoKK7ppbaDvXTex94WhkSQCf49N7zB+
mnaBjQ1rq6YEnx0LQqdZ3iWotOKlh0KwKvEI2WteUbyopKqge3rzqjRF+TJMg3ptcUvkf1e8yB7W
6O7DeUpvssquvWYVu644yP5z2Fu7KtPStWwliN9ekEd7lJeSVa4Y11jtdI+y1ArDg2+Ej4mcO4pq
ZWvjqYw0LC/GDo0CEGz5TfYdi6y+ZJEF4ztSDMx0ouyF0NWlT/PimxGBkTaR9DnWrgu2dobU0WjF
tymYUPPsTH4UeHl8lOp32V3RwCaNLht7WUSXwSna4bMwumqPs16zldX4mK5bM87gUmT6odBFtZGT
9op1LPgzvth5CyXPMA9gyJKnpDDx7TEBdzdOjz9V0QcshRVrNdHkp7IFZSSmHpJXPiQrO6y7PSpe
CgnSpfz/OPg+1XK1/5xAC3EBjdsC9ZVFsaGF2Y+exWusIUbWaaXly/pcG+d1GQ7GvVudj791a930
9242m6WDyj75PEXSEpwk4l9R0np+42j4JbSz+a7ivJujB/2mqp642nYl/Hm5ibI/6Hce3IyNLNqV
RR6eQMFJFgPjtQ/t9k0YtXkZszAhjclkvW1BJu6QOIx73ybn/yds9rWq5wQnADY9xJrnfTMN3OSw
TlSfEGvpt2PSKg+BV3UPkLvdrRGVymM8Ifgm4Hh/s/ruosvxc4IM1BDVf5U5FhWj0w4otOI9XAZe
fnHKqTsgYz3t46Bpr9mkoCqMFckbCaIfWdyLn6G6t3SD11Fp+qubuiNuNPz3lIVkFseVtoMZ0B1b
MePW2ufWJkL780VdbhQ8vY/fFbtBy5qYGH6R/T4x1GA/KXW4bhvdeM2j1t2XFUEIWZyAlO0TJYnv
RUxOjb3uNcm9OIT8SzOsz9ZqEZuvqTqSLTfynPWVYmvFI0W7uHd2SFfvK4wU7612HbZ7h4jQfawo
HPZ5qcBqcBlb2mRPmknD/nF5VdB7MmzjlP7emlkQSTtXRYVyafW8MtqHmjLdW1MvUHZhr6n31jmN
gx0pdsgYy8y1QyIES3Dj3mppOD1bOoLjcioRqcZObdFRlUXWNm03dw2yBcvYfBzmnW4FmKYs19V6
fdxh3wZVa2oOjVu2+2DKX/EeGkcflmVzlge+3l9nsXF1mnk8/buH7CagvPok8tKdLDYlJsO5sDBN
WuwjM1N3z97cgjMqgyuLr+EgjmJH2ypE/FRWyn7yEBbxdycCWSpLstFW0J/ssmEbL+O/usYpsag0
Jhf2VSfPWl190XMsTb/mbnBmfXCFdWyigBVPdgtiOLcVWjlrObGWcfPxI9jjGSzrh6+LBQX2I5VS
3BIeyH+7PhSOBpGjPN7Ivl8Xc/TkYLlNefqq70IlO6Jd/Sav/DV3lOvuisCYdp/DeQ4cDaroYrci
D0qE04rwcMmeFlbZ39VpKqzWl2Udq4x/Ti1Saei3IDlgKNlaBWBxup/Krm2ZKr5o8eOTLf9jujaN
dnoQklpYLjkt89hhx1ORLJuT4iIx4ukbLXbZm6GD6w2ad6hCfuWyaFuJw3OTKM6q5YVvNR5usl4b
XeNQ1SrbWMBXH1oDFcxugDuDcjZfM6IBsj7JvPEwixFyoJwcWx5yJOAKiYGwodVIBchD2cbeqV4O
sti2VrVVA4jism6oKpLU5PhLX9VVk8hU7Jxjp3XOSdqsO8+YH1iETWJjS4MdOP2GwBfrSpKzz5Yd
ZYsWYdu49BbL2K96eeYF2q9hsngfW4fW0SzQXP1epc1umnTlBKQhdc3sLA+TGSFYtRzkmayLSBit
wUHXq381IDUOAXEZKzvHSr+b1LI4/qte9pBDSZMH25rt8v2K/3UxOVarve8EEJfIHKHfdAimrbrY
I07LAVzXr0MpDRRTaCUHO1Q3tSx+9RmMUF2pnjLs9MaJfUuzIgyl6/DglFm6G0SYvkVB8igpJXMT
xPws2t97eIDR/3ePQKna9TS3yMN6KIh6XUvwqg3zk646G9PAa/erykljxBG+yl8jaj3p9kZRnaHH
ZCdZf+/sTKqz7jMc7ayua29ozcNsMXHsGImdeKT7amePLVXhV5PV3u6VZd7sAPQtQq7UFcuhqdNo
wzO2upbT3Bs0B/+YBDXtWV1snBZvp1GZ1FWaBt3qqy52hePcy4X0bvpq0jTkVH05Ulb+1i7LTYMW
xr+m+8+O4/IKZIs8yBltzf1V91XkX8fCLvu4eYUjzDaBgLb2yLiMfhlO5XnEjZHMTlGpDxXcFNUQ
FGVLFzR6tw7bGm4l3/JWVtq1vZiCTEa8Tmq0T42heaoilXuJHjkH10sIlwx18qi7H7JN1oA4jfcO
kcfVV51t4eMR5bDptMSqnwRYgafiSXaXh9Tw2LarrnO/hqwzhRojGiKavV64w17LVDAwWZaeCcal
54bYx16gAlEFhTbw23U5yhbZByxnCx67R8d56S0b4E5q26I3kAzLUv1YWEnfvAQZhr9WhRWe54bP
mRWNn1oGZr22spY8dIUpXRoCkMib6ThVkOrZOIY3hDQxaFRgYCY8OvtDZk5/QbRfQUIZQj/tBrBG
hgdmyURQII26FyUgidcbNdIdDtLbaprEB2XZd8FdKjbGOI0vZQOYPLJR1tfc5HCfCaNTgisBgo8d
f780yy/BnCGi2pYPhqWTx3WmtCQ79HdZnslDEzXF3mwMxJ7C8Gz/cyC0Bvd95LaWRa6+U93mUzZ+
1f+r7zxWYsG2/eccX0NF4vZHPPk2cu6venn2VTeXbnSKkM1eXsG/rvRVJ19MMiO97OJC+E9XNzej
XWXnCG2FVnNGGBajeic0tqObNZs6nsHvZ4+eA5FTKVr3pcz1W4n90lUlkfrSdNrsz06bPvRD5r3M
Qdesibs4fAa0ms1gbw22/xt9KXqLl+6sAMGRM8V9reEbI/6QjRZSQU8Bfxf23Kc6sUps2EL+6niv
cwwWOVsyUGAZZFmeIpM+HEG0LryP0XvNAny+03G4yBJUzucsV4frvSRMAlvueLuXbGefzYX6KEte
QoTERjcgN5x38OfQhod2vsqDDhB2kweGCkSBurwyfzXUICqxXHHdTatanQ3Df2lBVMUPuUPtv2ao
0Am4xqHY5WmEGf0/M0OO9za5AfrSw4QTulNmbtAes28toJubWTjxfjIdmGV9CbRkORhERc4Z1vN6
wNMIu1LqOiPcGfU8sj2lJPvGkan7tR1BV8fe59ZhmhQr40mNpmGdEdn6jgpPpdnfa5T21mqS6SdD
KZ3L1JNWkw0VbHN8O9XPfrDgcM7tDwhZ7m5q2uKYYdaACODXaQw8+0hat5lXcagXx1az8e4aleCA
pQMxZwiVtlWXL6IHBs4KXx8I7pUvGRucXY0V9lq2ZpALz/WQvRGMTttVN8y+20XNU7kkVVGZmX3L
wcWxDz1MAWBIYSvS5eqx0YL5fkjy4ffid2W2M4R+lfCBqBC8lOUsmAvxW1E2/KsuXfqVbo4FrRyi
ze2Ge4u1r4EDjUKQ8ZgysXGEWsOKjeJHzaphwlRN9b3p7RdvVI2XpBvNfeKYwTYt++BdgUYwAqX5
Xs1Ijub91F5iNTPOI9nOVVWP+XWMhNrswhAmWg7KCz2MIThoTYJXZKMHN3058NRUXYaFyBYT7t+A
gWWT3gy4xtAou7FE/yB8HR/lHPIg7AgQeLiFlgouTZgz3uZIGZrG9M0oS5Q2SaTjCtXFu6gHER70
lrjE6Dhcikqg+doENpEIil8NYilmZgv0ycCE6atBsa3qrADcdKoc5dy8cT6MMEBrWdTOgw2x+H3o
vttLdYAH1KFbgoNkCSofBHO41+C6ooA1KLij2soJ8rC5GcKMxM/SIOtkq6XxmItYO32Aw1YrNAh9
JZudq9eCEHcdM/quTulTU1XKSwm0a9/Mpr5Nq1z5yC1lJTtMOGyvuyoxT3JkkAPVkdYr2Iw8ZZpK
fveXFURrpax2iXGNbUu/EpEctmGm4CDyT508q2NRrZZwxnbyph4OIU9G/TS6/DAZKw9WneoXr3iR
BaPgBuFngP4OY+H85dRTl2zYd6cbEwbf+mtUtYwPjbL3mylwdrJBvpQA7AMWPiEi84srtgMVX+ka
8Tbh+X7tSy30SegTcK7naedUjbOR3dyAFIFteqy7S+v/9yirj6rXDvMlxdD7G+JE/Q02AlIfBj7J
ZJJOX/VdlJMonmeXx0G6yYYkVdUTIdaDHCTreb+IPrTDEuJyjCvZbiLsg2u/q5b6IUV1Ym+H7oDz
Qwkb5Ps1t3xzGsVe9x74OiMU7aHBMWoPMsu4WmXzazSf6Afo4Z9G2P1guvB81/mTCoDOIk0jLFyc
ogBDzy9pQNnQ9uM1TxN1racaYODGPU8aqmpSkSru9V2oRu5ZlmT9UiV7ebMIdvfEr54XAP5MWzyX
kx48KtkTIGEoL8thxpJpHVdjtJVF4KKLjXI17ap4RtjS7U6N1k5Xa84QsiTrvoJSNR9kY+SM0xYX
5nwjW/G7HR+yHB8e2VpnKHpN4Lhko6yCaQHU1pyusmQFxBiC5hTweJPr68VvOl3sNHoApesUQPpK
Fr/8qu9GN7I8Ln2aSmlX0tNaddwRbrQ2Pbsusp26gpEpW975WYHVw8PE+DotJVml6vobMrHpWfZv
+MnusIln1Vl6uMCIHnthEsBnMg8yBSIbIMV0bHT06II9FlvAkbtPmT5Oqs3u0YzO5KXUNS9oeETW
Tmdj63PffBzrvgRcqSerKZvw21N6XAK6j7C1vFtytLnZPDpwu9NpItuaZs7OJLq+dR3P3ppF+lHG
pQJI31ZWgvTknnTsASHg6NELuLlrcBS/uQS6zRaFZk03DTQuzPEizxQLuFFVIuCo23ytsTJk2LeX
i+ixtyL+xCpNKJbIGUvyoAa4HTeBuXYLnShusiDJ9874OHnLjshD2jfk+khgTMXR0Ot59apHsLyR
zzjy/x99YGx/FkjsPZWqER5CN/v0+vAPEYfeLog0b58ECrEtHodZJSN+RfOrFU3pzl7QDG4zHuK6
5L2in+NG2BSblj8hJ3UrYSJuBbIHSQD6vNJeOkP75mm666sgwtZmFxDtVBy/NkgQqRPAnyHsVv3A
v4coQY7nVIttF5oh6s3zVOTPyRP6+iwgAJGI2AB6diCelmOzJtOxGYaOdVlN44cR2KIvivbcEY4P
idj/lVg5ErOV0W7CQqu2Zatk/mACMNXTfoWuJECn6FOzu/mPtup2+Bcemtm6GmWtPngN2FYWp37j
RXXua9H0M+j+qHPUl3n2/YEUNp9F84nK4C728vc+A0yilx1U3OJJB63mDzXm8rryHubJyqorlpWq
xX5MmH+k+Qe6X1uDTyb3MM0bneaHyjZhbZlvsAGqI5Bjnk4we/HNuCdkoCjDSp/zFICV9U2P9BnA
N3tKLyrEig6fkEk3Zc4CO2WYTVVlcolskNVzSN7OSvAoGItuB1r0D2XI85cu+FkhobuDhPaqEB1l
nzBfypEAUhYtglNjyuIxO2tV0y/gMXknc4UqE+EFIJLDjzQO64s2GZihpS9d32uvhnPsQVCulEC8
aPBC1gXKBuuRewART/OAvfjFnMdjIVScuJLsMrR4PmlQZDZzwpdBorffReBJj1F48Kp24+iYJwZF
jUWOOTx2WlSz+WyrXWQjOtj33Q3ox9qspwEUsnnUClfx1SjKQNp1z85ckLCcinndBXl9FPFwqDuw
uUgtkZoFvq506n4Y4JgVZg7wFVwXsvVk+yMHC5WSNFHb4RbX48oQBfbFdYA545ojusretV2Edmak
rmwQkALphf08w2MwsQDytSDXjjyWu6uhU9i6B/WBGLZvVu0EikM9xp6AH15Vkb6ppqo5dgnC6Vd5
WsF7S/3f2mZdpSIv7H7XqN2hKAl0gY5klJxFk833CUI8guJA97NxHnaQPXLYzmbtY/U+oqMxN0fh
RfrW6tSrqpfVESD5zD8scrFL4fl43UyATDp9+sFaZUOTmb3HRixq8uwMfFa/8GjriCvk4SooHTyo
UvevJ/ycPmOXB7jJqSI/17/rtvMsgs7XyekdQriqGyfu/ywbvh7hzbfStBHwLdFuJgNf5ItIdu9d
6zSJ0A/GeNUWL3k0V5u0A4hcdz8yB80SgLoOsqlluZmVyL32dXDIZld5DhD4DaboQTO619xqiy3K
JZ9tniobJ2j48hB2RP2nP6u26Enhk6jWmuK5ifpvYW22KBlG9i6xSaiUQ7cN+jpf8XqThywbd17E
B5KVaLbomdWfq4IPS0vFSzaQ19crHl0CsUvibDsTUN7bojllWYG0T1K8DqW6Eos3DD6V2EThmUZG
M9m2RXCqS1QlEv6MqtbfykD7iHSHUE1TP6g8b6y6ue83MBeto6Irgph9Yh5SgchF3VY/hVYUPp7U
hlr/RKUn9kczxpq8STFMDR/b3ND2KPTWYWetUUAunOZZTcVbZaqR7xkjj75udokcO9zWxoC+cAg2
tfayg66xSUjc5KOtvdnvEndaOc2pbFPftSfbF16O4XtWutuCdM+lA7JYh017ya2OaC5yJIipwcNq
hYomZdO9EtOPfdFbH0YRwsgi5HQVqrcfUjRP3OZYKNMPz0H/yvI+rSHD/tMYDjmZJz8SpItZnMfV
ZAHnK3TPXRGGHvc8eaVk11CzSbPqIR5a7sHuaG4xz9D9bnH6NFLtDUL3CHa1PpmT663jssc7I4Gc
Kob4QR56YcUPZEcf0qy2oQ7bGTDe/tlNIFgQWfIzW/G7tv4ZG9abNUx/1npLDiwyT4CxH0pYiM5E
HNG03WqNDsJ7g9noxsnTF2TFrcvIcu+3dVrvy7DJbtkEDk+JukfRzb7ZZekmY1O31iFmIYoV4/Cl
DWBpM3vVaTgrV7owEARyk32dueEJW5oAtR8jepi9zDoE7NSOIkq0YzwYMDSjfH4o4mTY54ggn4CG
GztNiOncR1nIZhZaK/CYatsPGCOSa9I2ZZw4t6wNo01Yn6sOWo8pbJKpGECincGWOK/wOYwQ/10t
KMhVm6jkzU0g8ZYQ1otteNgFzqJ6bZp9r9j4DeSx+9qStF/VjtWhth+hMdwBAzImLJmQyFff54on
J63qiw+lIifqJe14KC3TWkN5bfyW2+XHaMH0ieC1fEArbgEng30Ap4rrXyeMDxYwnBWhan2Mdtfh
4StUvDUt/DOIi3yECKL43NaHD+LpPLAlVf+heUHvZ6CkPjwLKSRrduuPsOAWgY5h9QGFbERUG4m3
UDGOGA7qF/QnPQISTrCWxVjM+iVXYBGN0cfcJuUKXpIJpjtst5U5ssia5jGyeSYOQrO/tIi4Xhre
68Po1lsAZzwrswCtSy+Dapk61pm9NhEl76bMtfLSJnxkg7nqbV4lEkMJUt7jgEYyojBdaCxRUNR8
gEYB+w1x0LNHU1vZQMa3qqo0GKc0f7h9SooZbRA4/sUzOZ1p26MnsgYpZK9wwzL8XjPSa2UNjj+J
xNgkhIB9w+p3epF4eJLHw3YuL31STfuuiYPLzHtRYvsEZvE1jQJxI5Da+WhSsWTVinpFCh1Fv3y+
2ebEgl3U04pAAug6lLtJTPEkq/Zxt4LM0G6NxQS1y+MVjPjkag9dcfBmnFaRdsSDpZy/FV2Bz0gx
7ypc+TZT6b0BDl539RBDfOH/H8wgfqfKFbwVG2wIhsPtDFrbsTdBEoV+kBJobWp0cASn2ziGMiQC
NL60Ib3ZSnLRl1t3mBK4srOuXndohyrosLFwC4gPBATQYg2sVedljq9mBYlIloc2DuynofQIqlvZ
tumM0h8KghqFF7rrBAM4vyGzvGmi0l5Pbt0fEeqwz7HQYn50M7iFhnCZZnJDzdlCX50iPuVGBUjX
OE1I0216a4of4HZUOzb+Fq/sim5atddQzBBKEzy0/FURhyr/NJ25w4hNWPseKZooigkhT462adug
2BWhSFdm/NrYWnULp1H3iah94+5NhnkQ0zG3/H7qSz9qQuVql013Ge1R8XPS9edGDGKFZjNvXPWO
EdYbeUGYJ2nrG9FuwA0dwJ+iRoEytzDQdjQNZXo0L31EaV1VSy7QG7f8JMZL25BtxEbRO4aBi2Nq
5p4Rct/1oZL6vateTQI6G8OeJl9rlWPrFa9C2M4pb5Uf9cgXNVqacTbLKt80U/JXY4DfqREVxznn
VnR1fEr7YfSVeHL8EZeBlnUfVQiWFdXOjhh5B5spwD1I9DCluyDAdA3pDuEoP8zRHB7MAPjWWEar
qButVSP4nXSlnh0V0UMBNQiMTmNxcP8PXWe23KiSreEnIoJ5uBVCs2VLsl276oaoKtcmmefx6c9H
uru9o885NxlkgrCMIFm51j/MA84gbllf0By7qg1LKgOoiIEloo7lBmBZIjKR2+dm8nB0mQietGZo
95Bsg3hSoKzVYjnkVtYCraxeu7a8KSqANwS2273Ttt81kem+0WgmT1jGw+eZz0s/wZJboqMb4Vq0
5kT7IU4D5KCJ4CNt3qqsPiovFic4SirVq+VH2xpg5QgLtjwUcCjwWfeXacJ9qPe+Z2FhbjpnINeB
TNOUoQ3d2s+USqfrBMgQzaJ2l7nRu4NYTTB5Om6mIguWKbJZDA9coGEQOzsK1UA42TuGQNO2JmUW
ILmqBlkMmrBUIoRW9OpSTOhhtSGvqNw2jY2DJNxOSQbH7/Kk80UY78nBZacU6V1b1e0zMf4Fs8sO
GfPkxdA0ZV/xIG3C+SUDwDHmibi1rGcji0Kz4VI3EfBKurplxao2OpE+K7vKiKZ9XtnaNgFgsxEu
crLJcyQmi/CmHfwchOTWctJb7ImzbblN0CGRS906V3cDdLzD4qgejF9ETpjDodIMab7rEX5fertE
zivBiwE99V04q0HruM0GunK2Cz2LmSQUUYDK03cN3Z2g7tvxoeWkhXLYN7WuY/XleXiWGgh/1WEy
bTF/fPBTueRY3J+kP7OdUHC6mI2tk4GRiUjKgdZ3GhxNGgTt9DAH5jOJ95j8DDxXXwEbCKi9a/yB
kGJXWyiY1yhBgA4vu3udQeEyKAR61PybCQR9NpnzRiWSNnuswZh/fiGzMJ5Fkt2UsF78QdXCJ9Ea
322TOvwyVKekT8WxmJmuTQU4V0k1o3LODqtMqKdnvHe3Gi50fl1rKCKVIdS5EJxS2p46vQDkNWVo
Okb1JkRgda8qrFmG2mo+G2sBBWGWOdZItnULvXTZwdHEDCOFkNovCiv1KU8AAnj1EcvL/jSNYjjJ
ra8mss3+lCdAp+DU8KZ2SLeDb9/PRebu+XGrk5Gp1ckm37XrlvI6I/Z7QhJpOSU5izYPXpIvz+Z2
FAP6bNrXFBiRoTmTvXA3pPqvQvOaU1oX742bk0ApzLE5LHHOEtmD1exmM7LE/XwajR4tc6fFC9fW
8nxjWaiz6IV5HJTVEK/aT/NSnHiLFCyCpjCw+vLdjkEFdENUcn5SLS0+u7lZ+kpcxqyl3PAkG8JX
4tA4vVqk3XehojanpW/QyxqtfcN0eGrUFOxiTFi6qZvyNUm7321X9J/XSm7JyxQvFtrnc7i4KL/0
Yh+ubpRynSG33LW7WvPxe2+bqpj40jT2FI4nO3qD1FQx0QUaUv+sLqjKek7ybhRRofmtWqfHrlso
uC9bbUxvmuIluNnzj1F8s5ChRAmCCL5tw9Bnklq/QP08lO01VZgukND143QO802shuF+yerD2NYI
KxS4IibxcezgJSoEa8BgJ+MkvwFiHtSFneWNsl2FX4XhLr7cbLW4YvkbGpu4A0SJVAj079ey8Fha
jSb5GgypTgAd9JOAY+5XDjy2+pe7ZL/Iu7hc2RANuUG3XFbH9PHAwgY1Fkf5W1X6VJ6atZFd2ZiI
eXCbrz/l/7U7xIj+H0ePjtfu5lGQXCz2WjX6mC1/Z3HS+62JKlxgKyYCI0V6GOrco6jDAVGF/3fp
Joilz5vGa8BnCqcGckczgPjbzR8CTwkqgJOmdJcw6+NjpuTIuT/32ATu+ni4FWF1SZkHTqhk45BW
5T+Rk4tIlLfQtHo8Zhf9uUUbnnS44gZO2igbgNGUE6JkuYd1XjB3L/lOG6ObQ1UszB/4rr81qmvs
hzVNoFpWfpoiZCKbRj/PGtY2e4gIzqNveIa9wQUvmZevnqRBYj9QRBAph/GolHbKo+POVzEjyGY5
SkvURJ7RQ7yhHrJTqAp0uTuFsAoy1plLc0QLRrE2C1XnjTIB0nINfZN6kflA8aioqvTklcsHPzb+
NIBWj+ZY4K2pJ902pkSmj513HcVi7EkqV7DG/IQlxNZq2vJZzSE1DiyjfJFVyabPovLZSqg4I2SF
aH+xh2i/bKnCeByF4LMxoWyLx43uLulfoP6bc1gkpo8lcrFtlaW+pAhnGFqpvFdMsztnatxjhi/R
De9MatLW0v2eUrF3lg7v+c58OI4o9zwCxSEkj/5eFiGKCYnysw/NykeedgAxKrKrorLuab0hqLJY
/Iyq+I1Mko8Dt/l9iMQNQVTnTy7Ip/Fe0AvFfs5CwpciSupNo2LbZrb2LzLzLrkA5ihH7foDyZI7
pUE4Ln0N0YpsybaM2vSoozi/dXJzOaBiuuwXSgdbUJrGdlG6NiB83JbVmOzVes13eGSkCjKtnejt
K0B/7ArFcC/gkxhJGX8PlcqGCU4xQX+klVqu5JU4UA17ubej+r1rtb+KsatRJ4cwSbWfOgxeLYmb
eOgAjcUWzeX0JpI0h9yazkxSQTfn2bnOq/Fsrdm7GajvaDT1wRsa5Q3r60B4BilVGHvbsM+CKUqi
N5CCvwRGU09moyuvhmop2GeoY+D2OchGq4x3WTO53xvy143ngq1vw/lM4jPaZiZySgMV5AOK/FsX
JfefrTcavpM62jMrAOPYVHG7b+GePWKzg/VOJfxPg3yw5SUfDYbExNOacfPKrFq9R8yDZwziZtQh
qQ1FFL+z6g+yAjE10rjaLI3tPUAbh7sodiAM1wseW0u6PJNi+Jj17rjMonuMbefeeoQt4gI8M0bT
zR4lcKYjWf/O+LInWfNOqaVlm6/+5255pByUfdnIw78+/TX2f55C7raXUM7ziJUpx4jMJ+yP1dT4
c7McsTuWfbkl3zdDrHKQ7P9j82v/1+FyTDb/NSbPI8dmrSu2hlpNG9Z2GdpvRVHxUl03VYcQhnTq
v0eNwSQgWPdnCpDdAD+2f/U/P/rZipkyoGIpuygV9Uk21fqaHc0S8THZN9v5333Uq4kih+RSznp0
tzSVx8HNDR8QUXSXY1VuM7sn5riXY7JR4aar8RhePodyO32JmMa+PtTh3Hg0UfP/HJM7inZpqO+s
WsfryT/HEqXdaNqgHr/GWHH6iNkbz6WZaUHsVtHeqpAaL5XauqqVqV7D3It59U3dz8bV3nOAyA9d
VabTEoo8sDEgupXzwvIpmjdIvJXfYxAX+wQDyAOFEVjLsBMx2dtqujdshyYjlxIWT3Y5tBczyfYu
79gzTp6ESEuaHWGO7VOW/OcCydY94i5vRZM5V+iHaqCw7GJaieynsZsSInz1KZ26E2Io+Rn3XoGl
DkBuUFRLYHiajelJjn5cufwUDrKTXGjvQUL/qega9Tt6a8VWjHYRqIv2Qrm5Z4nZI9NYppPfom64
N5uSSo+KIJOmQ5Qj9N6mw6C+1c4IYLRLVzYFmaQMfygsqCLjr6T6MNq+ZaUMoLGPrPdlNKttDnfu
nsWIFFRT+Ytc/nyWQ02k91cvy4+yJxuIwtGuhfq9lcfLsa7X3zxraC6yN8TlQoVpeuq62QOn1olt
mafjvRBhAQ02HgMlGse7HItLgl3AUVfZ83DlPMd1/gcZmn8dsExIVZOVBIOynkM2uf53PFriJk/j
VUt8VLEu3HwdMPTYPZhKkx3lWM1ze+mU8Oq11PDncoteYvSiLbmKiWc67xw3WtMTTNtyLLLiW15Q
QZVDVjmAus3K33Jel0PxuMy+Wmn6XnaTuS3vM1nxzzMUWGDrAJUk5lWCXIGDviRV4hySlvkVyZZ/
g24/D2kX4nMt/PY1/t/HkeIvgEMa+k6e7+vAQYsfE9U4Vjb56KPgVD4hGWgejWnVz6njaSPHZDOU
avnUrU2UKMA59XlZNZ+g5vxnx9fBWro4h0pXX76G5NacheXT15ib5H9UryH6aWJv4zZt8lTqlIwF
Zr2fW19jttIBImi8kzxCocL0eVgR1dlB0QHDdDqq40llYoai5t1bRCIoCIkZdrKriTLHDaGHd+1Y
7ZsIwxXks+YK14PjUeSHRAhA1Wt3FH2FYzA4E6SaWHsJ+83wMvBtpUmGee2aFNUPegtyvxt7+20q
mvEgFCI2uTeb2vTQNdW8jUy48kNnO6ewISixU7JzqqIJRNIy+9UZCpZgnniXPSvX0sdaJ5C92A3t
V8O0UEnq8pscKvuIaCKvlovsgpgyfTwcv9foPGz1qfZerXhQkASLlcDyPPdVIzQ6qAVBneyWSL2g
v0aQIw82mC5eYDCc5c4QRMfrN53bevDH2eC5qqoXdT1p2hHudp5XXOSB2BIT0809zkgYF27k2Mib
JxAtKlQe63svrgZINLzyJvlik+8mV3dC0p1rGacboIv4hq0vBydrd8IZMrCfUbwvUAt5jcZbVTX5
zlMwhs7GVfdytB8kCSyKv1oflKCy3pR0IDuVqd/6KOXtPhf5m6VNM3E+sxymMRmxuOGclxi6Mzqi
2dugTBRbvPAdOWgsOCbEn73e3MteXY3Nq2McmR3jwMbL0gEVdHJ03YO+lSJFXYTirZ3IZGU1JSlo
NPpBKyLHF9QE1iyf4w8gXYI4M/sdaaw1N+YSzuePuTcK39Tz6ODpW8RH3Rd79YORjZ4dDFN5Norm
W68rWPG49fzMl0aGo5zIV2esXRQDWmRC8diP7AqqoY6GIKpZ5c+uGF7CsFZfcTKUiJtNY3rhIyev
ldbE6qpSc31mDXTR2sgtscYYdmk+RUWUfQ5pUxifFGO4J232u7Jd49BiY3EVFvpwMyHuOa/zv4i9
29+uKa7DlGt/sNnYpV5rsVh6budlQ0BeUMPuOuASVrrxEFf+Fq34a1E0mwhvjDczaY8xQN7fWo4w
nPKSYWNy1+3yjDJvsSs18rSFkhSBOyYVRe/4G0FfvR9ciAyi8wT69Gn3Yg5lQyLAjn834qcaLfbe
a7UVnV+421klR1gkosQ42yVpq4KMtRf9tiRj8Tr2ycouzMRJdrMavVFAExeY9/ZL2M/Uofqxhqth
TC9xY678sqTdgQpODm2NRoilFAfsnjBxyOzmQNKvCcyVVs7K3LgT+vPnF2qQFCi2gKCCRKHQT1Er
2yR6F5O8sTemfsN18B4tzEAGU+0uCvUSt+8C1JeiVW+606FZmxc3i9Xa27C42q1r9Z3ch/Spd+7x
0N5M9kfP5PxmCsd75BXy/FhkvA2WMeOijQnzum9CCI5cM66ma09Fb/FeD2Tu195Asfhe4MQre+gB
V/fWS3cirKy3rqwx2y3yvdzXe5Z6c8Lm8NmrzPrWjcvRVFMVWQv9kNbZcs3XplPH85J0OukaelXf
DrvBVWy0jHT7Oumaw5p3zjdkdNAMkIPGuiexeMfMc37O9ca+qqPG3nDulsCM4wHB2rUvd8mGAiY2
T8NVdj5PldetRVG1JI2aj+IwDjlpyVZgmOZajYAwhHKY7JbrH6AIYPPpFfZM1QI4Ed2p0zl6cdXl
2Iv59bMr92hNNZxiK73m2fCXWSblMSfjdR2G+l8NCphOgK9c7f/XjlH1piedr/J1bGc4mrFpJ63e
ACBHWmQ9S9yRDJr0BMEAM4yejdSddmKATKllavTMkwRJwB6W+bJ6GMkxeZyLNdCz7Lq1+QLjjizD
+vmv8aVukS9qbAVdxqghlAu1rZhDAeOUpki6AoAxFMsxqygir2OxyeyJEFAEnMPuXnOreKvCWlxl
z/PmcIVW4ki+7hy7RNkro52wkC76V9Uu9Ccb3w8QIx2gF46ogaWyOH7IjmioMaFXv1xkV+uAckDG
y/ayW81FcgxHD+Tw+klkPPPnZYw//7Acsq3Zj5ssusuelY+kWEc0UWQ3xvs9sM01Eb1+XNhWdYKL
YW9kN9Md66WBgit78vt1kX7I7Lx5kd89X3Fek5Uo+Gmu33sFFs26VgWyW2Euz61Z4HYjv5udI4OU
IAS19uTZ4nB4ySpSvBSWKa1ZWqH6St02J5tiAYnkuWauNsv2oNpUhiLMP9+cqZw3SRQ5PwEQnxu2
8KTjeWqt5W/yFu8zmdDvVQ9dhKK8eODzzaue0HCDR2d1BcGRHarSDk+dsYhzGCrxgTpkcSgR8XzW
8+Q9Q57to5uduznj1+641UeRlzaWy+l00ipMjd0E9A25n/jjSCG+JYPPwkCL3OSaTUUCEieKzpRI
98m0vNpLYWyQ4wS+UWX2U7f05bLJa43bmyd1yPJn2Si2nT2TDUUiO/zpoPDoDykMdHesqadF9QDg
Cug5HDoVjc0eFovXTWfA8suxaetf2GYqR0vL51err7ntphcNP/h3fNd+F4vrU6BHubsKd8IWf+o+
T5/jJEa3NnOUHTR99b2yEo2gtdtprm6/CXtPSSz7ZizLuDOUOAlcJTtHivebcF09mU38x4zLX/0k
TMo7tXPQQIxSZXMxzkJobGqSDAUmyA+eMNIfI0WibLZcoEg1xUqHBzutJ2+rC8pLNUCAe1nuycgn
lPwwPe+KBPMX1ImpEmjf6iXyDpZH5RPgexbUAnlM0wGsNIKFb9shvFg/XFjf17HQ7obaniCi1xuq
UNFOLcmIWchdkniZyPeqxOaNYzxP0w8dxxPjVna2e5jzHvnDCYBy45NnVA6aQl0NTlO9gzuvIw8S
GqffQD3Ua0YGbIu+kr0t7GL1kV2OvB6R2LSj73XuNo9F56XNkP7sULgH3O0IMqY0ijmJy+Qlv+cC
08VpRDsXq8W/F2gwVad7uAFGrW8NortRvNX2Vm2JU2QVZOXjyt1GhWq8g/z8NVpJ9beJCia1oD9x
39eQvwXJ+rJCHGLs+o2KSN0R577xrpZa/FKDUpE92dRWp+0gzpMcW4+QTVjpIF0m7xxCVrkjo6IB
+0sOYCOCBC+G50Ez1cdMaTXwdGrdsmshpHjNE7Tg150D6MLHaEDGnuzhIocM2Ad7J7brbeum2sMb
jA6UJwCitSeHNMNC8K3L0pP8wPr2ORq8mYld4kOphavaZ9U/5hBIqxlXN9nDkyoKMjfEQmfdObGy
oV7dnWTP07X+ESsZCAEHSXo5puMRchy8woZFwwdkQ1Cy49HAXnT9QOQqc5DWqQoagSOIqpOXXqf6
sO5U1mYaSfwpkAaO8ghS3eMpLFGB+jpl5GYnxFfTz++cx2Ppx978mBPSHbOl6Y82xBqtaMQpywVv
urJL/rY7G11pYqe7I+x7Nn5UeOK+ktP0Z8OasCYpjNdqqn6LFKEJuY8UreojTukdQIyar7aGn6Ey
eGMgjy0MPTrV2NT4cu+oUunBft3ah+YL7/sKMEwz5ydPEEFARYvvskEcpQzqNCyD9D9j+hznm6j2
EO+29fg+RxMor9BD+9vcZyI2Hm7ZG490UZj0wbQcZTdRvP6oLcBD5CHaaBsPXmCzk8efxxctZeQJ
ldaDvX68jpodcPcQQXS4bbXSO3fZpEnLbNeO09GJEufeoY1+nRIFmrkOAK00I9jRONLs5cFkBMUN
LTnWNGFX+KB+24ALNAUAm/91vqb/u8yVMIDZDzAK25Q7XDodi7u2/+zKsc5sto3G+0z2MDEt90sN
wO6zq4d8asn3IcCNZzk0GQvlvD5RsfWoo4ccm5fwpBU8GLLXdMpw6Kym5Aj+qGwGe36uAIc8fQ7B
gsTRavQ2hlPEL47LY96hnWXPurmhtkul2Biju2w8VezV0liusjeFbnuNG3df6lmc+ku7ZoGb2tnI
vWXMWz6zdFJnbZrsvsYML/3jqSovvaFqb1oMq+yPg7fo1Kp32XAfoeAxUK3+GgvN8a2J1emCoo96
H6IwuTSa/dfXASnrFJQ32nb/NeZiV9ZNnydthxHBCmSEfGuy54seJy/d5OVX3oH5lRL6aYAEcZI9
jDJtdSM3vUzctc7sjv8Ykx+z2vJX04XRVqvqHJBP4dxk4zZkCR0IATDUGatUBZAutZhm3KZwVB9N
ElaPMK1Ir3lJvJdjeVyQq0yAmIuirPy5DtUN9354lAebBh6tJSrFhgn8p1Kxw8qYZoOoj5tHs1T3
jkThE3qvzaNMEbk1hRL6KnRQvB7Gs9ObAxeAnQL41JZCKkgpzW4e6twkz23iHuVOOYTPmEbyvvWO
2jxW19mcznYjBn7P0XhrzbE6eVPTgwqao/ypiaqgqAJFHatt2zrNVrOiBeBR2O5MxXCehhSKRjKE
6Wo/FuDj9q01whI+/HAJq+HJGiIU2wU1KXgJv8I+2VkCwYPUYqVTEgF4lVYfptj+WNwCBFtzVIcI
5oQiwHSrg77tiEH8luij8PAX0vPNAkrYn2IFImnI21xW+8DHwK43waCryngCMfGmNU68j3ghkOBW
gaQDUh4G/awuaM11mmJQXICd5Cr7bNLfWXcx2YBe2FaGes377IgZtXKp+wp67DC6x3yAAGcYb0k7
Jiz/XNbJoD3zQbiPJbe000xFm3xHRzLRKDd5MXdwpjbqhJMu6sSUb2fcALxqSDfdwjuSxfCTOtw0
0XovqwjfDInBnmsT3mNkXMw2UXcKxiibMn5fluWVitA27rRqV9qdex5y3GBIBLD51cwjCvC2UZ8R
LfsGwmLCha4bdpUj8HHV9fA6FB+cRpyQWzE26D6PvmMaVG5LRbvkxKq5Nak3I+PMY50vZwvB2UgA
EskVLBdTHU7enB5abWxOTR82AfaR47Z1nOiSuc2yVTv9WzThHwBiqg+iBYqGulQ3C/jHrdbNNyWJ
60OOWuMFmURwJbxTgqx1uktVlmRJ9BH+1hL6UT0PF4AEh75BkLFrUr9oqr2XT96xMOZ6mxE3sLQy
xcbATctvhv5g1SsiMOq1wBztdAdA+BdSTT9XM9GDSZXc52oNPnC43kedjQwe943dKsD10q47a7To
JADXQkuCFXtv8LY3bNg26q861Wd4dWZzHgEaHJU14WG0NxlRa2tYTYjCbdRTB8kEwixFimREPHbq
m57/HGzlmmXwfBFH8bPkBnr578U16hP1N5U3Ydqguaae5rLW7iYMD5PbnnKv3Ywp+Bun9o1CxJe+
qKNTNBFh5BrP7yzw5cn6Crm9cb17q5yUlTOgSeHEbxj1EmCm5FDtumn2wp5/uabqXiY37XxSgZ0g
FfoJdsBbjdqS7RyjQeAIEUGm0QpMy8pmzZR8gwhQ+GMSf7R5hUt2bB54lw8piBXkrZodF/TvJsMi
ZiINT/UBU46utl5IjOibBHTZNkzah+e2cMzcFvc31SiPomEeTBTTX8ah9auenEBTvKBpql6GONYu
3do4JoaVDiTMrNgIPQoDswepJzSdFYri9My9VhtEaer6gLJ2cRl9KFQeUGKIURQilfF7sMbqvUPW
nJf2oS+wsXNcOE16RA1EnaCneoTHT1ELkGe5sSLpfOqedWVesTXPN7gBvGWJKvjzjrVCqLcz5OLn
ySPB3uj9TFU4uiOswuuzq0EohWoPDt9MLhPIyw22WUQVLAr7VIXDY3Ykr5cs2tneqj5bDx+RG+YI
lBnAG109A8RgFgAPw71YsGrUIcxveg0qU/dnhDQYA/sNWg84X2M7ZJ2djVl0qo/QdBmoZQ9CuVcw
YNFUBflI9GKiKKSwULmPuZ7vk7DbC6nG3F/6GVG0vHuGvXwn09xuLPTkj96sgwLVQ+vo2O5JCQfv
pKShe7JWnE6d9D9b17tUMdOs2SpMY1ldHxYUlrBQ/TECRN3Xff8D7wMDTrAdBUqVzk8jXkUXh+Rx
uRKIo0x/ZI57Bv8wE2VPIVdw/DGxaie7EQFfSpJAN/pw05aQKPKkJlHRRSZVt8o61G5dbqzU7vZA
10tAcZ4F6IaXwQ4y88kpKErpJZpbSMc+Kqt3yfKU2jZNkn01d+Z+aGrvr8x7hcvUq134e7GbLZx3
3qXeCpFRfsfG4BdWHp30KcIfsVbbLSt17zAAPNtb4EDBnVCSUkIWbz2Ee8cqSXqo5paY8cmbrPEl
G9EocughJpMGnRm9Frlin7+aeiydz65N5H+0Gyhi2HxdrZDY0RstcIxuDtCz9rxdGIWeLzzU1zSm
Pp8l80ZXIx7F0DTOS5NQNiX6+MgKPSiidD6pC/JNCEXdtCT6Y60OUVB1LugWy5uR1Rkv4rVZxXPM
YtIuqtl0t3Ho5muXrDM3Pa+KulsTE+rWTbavIkcVfubwM4IJOyod649+yIg8rPg9zXR0Ds3yxTIm
ezcVMevvtQndp8Xr4aF1WhK0/S1z2vQkWB6cstCJt0YJAQA2dny2bPOmRwbsDW/ijsLucQRxRX4v
CUaluS0YVJLYY3HWrwJnWn6QGDB7rUhDFQaWaFqr1xUIzP80Sk+9aEDbtPSwyzAEklphBVJjyr2O
NAt+DQ6y52shQFn0QA+xdcVwC44EZqAeHOtoAI01R+PMijPks6RGLghKH7lRy3Nrzi+qWCaoHaG9
nVCl8ee1i0zB7A8mP5aZuQDNHJHBK+mRnlw00EWeWZ5BZBzGGUYKcKVrb/Y3pcP/qTCTdKtjorn4
EjMnVgK/Bf4scMa5gFOwuNcp0zRCwT5/9ijNnZK2fl+AG73htQHasPwpxjh7UwtcYrzuwy1Dbm6Z
JXDWVEGz6Kx0Mm4ox3O1J9nMvMIAWHnKNpRHowGOvVolWwWwZwhSYG4K8yRPg2vla9xExTFPKqbs
qXe2GHYDD6GkAAiuXPwSxbTYKW2eC9s3mfKeRg1KbwNQAP+1cZe2/D0kR8KnhATrIV3Eu0AKDvHR
3Yy13NZxJgjuK94IgPY21fh10f/NFD8bmr9Z13Tnbsz3zdTwmgQVmDpYWqspJKEOHmfTHB3xvSwq
4xsS8ihyTnc9jaxDNir3hSTASm9V97W5Gg8kP9TeOCTeJKjWb71k8Y4itq4JpTQ/05FV6tQC4T8D
xLh9dk19vmhZ8jqprFJFHSGjKKAMryZNdYiuTdry94ACvX8qQER50+9sCt5guSr7Uzgim//uR0d7
ANt1kcZWZhYCJvO0tuLqi2xot2Vmey+wAJxndX5dQPC9GIAR7CJqd3WSfqsIDJCvjIFWVhRTZXfJ
9JyYr8oBaCrKPu1dQfxkZMBfrG0R9YZfV+VwgB1RvvZm0x4m2CK+7Oqp04I3biz8QpX2iXCZ/6fr
7a1eRR+zrcz7MsmWM8IfL8MC2Nt07fQ5QsrlOWq1hsowUpjO4GSB1dj1voIGbkSwM5QUibmcr7cy
NdwRqWBHUGQso42zTHnAKvrZIM/BLL7N8+deABb7WdivmJZ1x3zFzFQrrk6AsDiaznO84kYbY1aP
ACPEiiSVzazH74pihEHynyE5Lg/P18euOVUR19XroNNt8jKjlUDPVgc5rTV1tA13M46QB0u8Ji1I
gfAxtVG2i6Dz2p0Bt2icHgiVo26I592nrobECEncUG6yYHATByXvVXBD7ujDDJLk9Gt22+gELsta
AoJVvonclE+0VcMlO8jNdCGDBAuLf29sStC+bqejIFQp+3mFFBLL5qdyAG4dtXg9hJtU0dY8AqMR
WKyAqsp3Rym2qRrhkPthDiMo5vXCtesZ5dYXPtHWUnUJJFRRDk5LPucHeWTsdFwZZBGjf32+W08i
j9KEOm9sJ8+28lumaE1TgEX4bHX120etupcKI47nQ3Ifj2A4f/fr7zeZsXMoUKOWNWDZpPL6y82E
JTIlLYzvZDfP672oFB3/mfU7FeA+I7wzDvJPyq+B87KI6xFxkqEOvKr6kJ/LpgiO+fozfv7CclDi
pYqQqou1kka/xqZK7/dIreDJBOjjE/sr7wZot1SopzmbAlVvfko8sGxGYNR9A7+OfCqSI3k92pgR
1U7GHO+2gSx6f+K8hBr9GGAuBl4r+EVtJER3Xdo+5G9vp+7zSN5ntzQG07o1xujtEbpT3ipPmcPy
rxNotn39aGCHdSDUbbSVP5f8NeRWhcdnupGb8i6whB5SV+43XjkUJ3wdPdBncnNtICJwbyj7Gq93
5pYxXQAiAHPGahgj0H9syk87OFKARHaN4vS5uWQDaCg7Psi/N7UtOep2m3Tpt2XST/LKfV4lqKWb
0srmrbzW8qqkXcn6v9MQX1kxAPI3kZ+QW3Ls83aQfdkYGY4hbS+AaCL6OPZ3+cN/3pry0nzdDXJP
Q+ZzU4Nh38pLIb+kPjRcny4qdZ8MOlGuVf/qVtsQ5C4/r69ZOMMC8MrY5UQD3HUPrS46mLZiVywQ
nTt9vuvr1CFf23liO/slWkACY8e3UaFzooTboidkpUX5v/7wP76D3MT2CrK7LvTPIz9/PdRkcCgd
DH0rpwD5fu+RGz/YALKmewaX9/PifsIp/vHU/ANU8d9X0KCMV8awJpd2Z4hCW4LEFT+UPleDryvM
JHjSHRdK99fkog4vOSaWO/ldhrB+zuxF3aHROCx+m4tLN+oKMI91Hlofa/lJufX/jnl9tSAc8D+M
nddypMrWrZ+ICLy5Le9VapmW+oZoi/eepz8fSa+NtmLtE/9NRjqgCpIkc845xvCjjRgJbRjvWMKw
dZkGgtpD7aSDsV6Gz9TBLEY66Oq6g4LtIEZw3xjdYUgNtiXFNrU6hI/sKbjyf17XzOKj6xMr7KQa
4QpTQMoy9sbwaqtTAKOWmeVEb8P0Nk3LYiSJ4lKXYf2ZZiRDHa2taxUdMSvx3fIk5kjRXyTL2/ph
iM5Z0T4WTndwKn0tRsJ8CLICe+m1rnAQiLmQDXu1h6H7uLzhy1gWdaLoTaNQbttdRZDe3reCnWjT
xWAXPZbjPw9BURZPTeTmY0R5zn5qF8VPdfOwzQvT/Dv1ICuHgz/Wjx5YuVVMeEwWE+TWmkQ4Tx8O
1QFo6qlsVAd1hw4FfnrWBeKJd6aKMKj1kI71o8XagP3hRcViMcoZGtvRY0pQSlc2Z2OKVR37/DHt
7Gan6yNLiUqVN7KXYbtpIZhZ4eDdCdzBkE5ykfrYlRsvyB8sxIuXBy+uKorz67SUReUyTD4dknVx
fWiRHxSDUSTlNF2LnBoBX9JDME/i7ouTZMQzDsSsMOxaF1j9WrwloNqpFdkPtZ2tvaUGJEpi3zKg
GrwFVPduCiyFzw1rQik+YgcHGhJO8Q19pL4ELeHu0JhsxT0WiXjs4bQ8gSiXPfIQ/0gH9eSEWrKT
x/4c6TkEZU5zEJOMwqxdg9nNYc/d+Jk3fwG0+heg/OQoTiievMgx09cTGsYMul9j59wRi7PnmGU3
Mp9cNM92qRgRy2QgK7J15Ljl96l1r2zaAeD9chfzxGImjabPTGInxsY1gAsJUAm4gDfikjVW4g70
o6ILvjUgJxq8KL1ibGceM7HYIl632A+2dRwIzMGfuwceCUdxYK4TFMPm1dW8iwoUL8PnpirzJAyW
+lZqkbYT5xe/yzWD/lirD6OW1jtZ1x7FU10ercilTfMz1IZg1WcZTP9AyP9u0JaJQxLfflGeF3Zs
T3MUadg+EOO/VRIzBZ1fp90VQnb9QGhacRKonS5oihNj4U/uJ8n8fMWTWOaY5cHwgf4dA8/UB6fc
GACkocWwNBROMl4Cmxl8A0PgNueWiScjhrUnY3s0CA92M3RD/jOZiw7LjL48yXlAT/P9chOWVpET
Xf7/p2Kt1oNeui5TvfgxojivxZeyyM2VY4DsBwtaiBnEQldqzIOMxqLoIi47L7lEFoVNXrU5i1/7
b1j9/KEUv/PDKmM+Nk/tNWEBFxyCyGPwoRfrV5wjmK7FazJm0MGsvUH/BtcK9mS/jQ5Z5fvyVnSf
s+70BQ0IBmm8eF7HiZEqVnRLstQNY4LLQYEpUiFMbFqEib+zJHOUpCh/WMvOvz4fe5A41z6D160l
XxGevjPxUo1r+HoznFA/bPFD9PKk2qp8FMsysagTOZHMp56WhaKIIwjOaw8AyNJZdFmKIrcky2Nc
6pZrfDo2SF8aiDqYw5gzxcTZEAiQHkRZvHnc8Yht/NQ+//gxV7JVIHXyh2WkeITzyBu/ewDtj2K4
BjDpEjQ9PQO/aaDcECPl37Pi6HmqIiinOth5vPkMBfFAiixbuE+YEAHwEK1Lw7IHFA0iWfqJYuf+
7JQyPc6/fhrJM9hjeWfm9cw8mEWto6YN/pP/vHciN/cS2c9lcdB81g+9Pl/g81GSgmOjNp+VEapZ
Ma8sqwdx7L/VLV1E67zOFtklEc9jKYqcOO5/nvXDdkb0Fh0/Xerf6j6d9dOVvGnCR2iubHwQfdMr
joYzvopinPeq4oUXCaYUwJnAiNi8T2a2JVnqxgRNUOB39ClqjezcSUy34uRL1w8tIuvqHhFCuODn
ES1eFvGeLC/L8lL9z7rlMPHeiX7/Vvd/PZU7phO4PwuJ9us3NgptLGuntbD4cC3JvJNdyh9sFf/W
/VPdvJ+YTjtfQZznU5/5Cl3kXBSp+yM3jr8WU4PYg4rc8o0Wc8hSFLllQbZ0/lT3qSj6uS2EAe1P
pYQSIcpMgHy8nPjeWd6KITxnRa0oj5iy2VYnRbJTnexpmd4JpgI2vpSlcYKRi7KY+VkLeViUjMSw
Z9OR6xn1uBbTA9Z/KFkrmIH/wtXmScOUsSGI2SXLR0CYkL9t/m26XYaCJTb9S59lGCx1n4aLKIrW
3qtiTBY2SK9OHvVNY6nxuBb734gAA8xFUf/s1V2wm994cVOWZJ5Wl7K4Xf+zKBqWV1cUPQwpf6dv
Uf50BlE3JhGxE0rEa7RM9vPCem4Xz2c5skKrhM1bcjQwjGiTheTDznHpJo4ViVgYLEWR+9RPTKJL
3Yc/Llo+HdI5hbQdtStRgfcSKAWqAaIHlnJNIZJj+nDlKOLVT2LqcpMoSQ7izuRRmyaHUbZWVWIZ
B/GyL090fvc/GDM/LBWWriInHm+QtVj05k6zkSu1ID3RwgCaFBWu7G50ctwxsLkow028orOdUoyA
flTD6k28yH+tWqXsbZHOxnVS4RxM0+QYQREMShzQmkjKCm/laim7hifBf+Ybq3ziHbZGAwEyJuTF
8mGoirfXVfcsMNsGDoBAhrtG3FXxXMoEKJNaZM95CM5E4MnV6QGPNaQ79WzP/HT7xU398Ijmret8
18WeRWTn1zzAOTk6+rAVd1lcdknED1iK4sZ+qpt3daLlM5hz6Smal7+k+r66NpHWWyFjiFScl7qv
TRb2ew0iwK0KYpYi0DMISLMjOpO0Giq+M82CpmdqdRzCPNUoQrup9J4CJdkr0znkqEyuuVfWK9Fr
bJL+II25vpHbhCC9rstWVcCrLhInsfW16RDgqRBTdIkjeycHvpFuoQxCcJmd/RarJFHDg3WsVK96
AJOFrxnSWIDniYV6UShfYrd/niLav3jQwH4Bf1NuYI3rYeWgKOoSCI+SCPdE2cMCEZpF/CV0LJgF
9eY6hHAhWIQt7FR8+3vHcMd7XFQ/wTseWl3JX/tUR1Urdr+lOUvyEh34k+vJRIon1XPrjMZ3B2s9
nl3Xw+Gg1LDjdN3Kq8ryazkS08uWPH9R5dhcw6hDeFUAbZecTbIAOqbkMTUK+JtkeVNAEQwzVE4c
N0KMxa2fWjAlISbQoSjgR8q+ysz8Ng5RcRM5kSRZZsF7lqYQC2OEN7LQ2+QF9EPu0L3rOM/2tTxR
+SVyoSFHAhPHZjIAr2yXnVuYhbBeywA+NRchURkGw02dZMQEOXXHfrjK7BORGrjXHIztNaxfQzsE
925KALoEd1eOvkGrKR1FVZ4g0g3vIqxcGcRnmoG3xvLuFWzYdxlP6D2WFGU99L3HDoKG0HQIrYpN
7mWKpCgasquh65qbEjXOwzglZULYnsnYAl1Nj6XBV5N4reQWqmgd3hl9QGyu71V4YdzfQxSMt7lE
NAfMvxZjbjm+CAznAZaZYF349QreU21rKYa+GYYqheONYPpMU/STaRHqTFirslFNNapXSMFDg4EC
eO74+aUAaneppmQpMj73UYYNtYPayASblqundNRjba3omnISSTZ4/1RmbSGtBweUu+PHGJshNXhu
XQJGbbNv36MufdNwpRMXDtyfd0sHz0xkItEKWQFLTDv+xt351U8j9X2oIqIVIMR59vqEsGt4sB5G
BV+yMUTGubDT9qS2YX2I4zC78QgUIP+1/KXqJQZXEutXWWufS1iDrnYQPXRmUQF9lcovYYvjyILs
cSuKogFX6Av06+m27Fctwh2rYeoeKjGifCGxXNNxeLCpsiRgt8wZmw8HG+k3Kx71szhVWenKzXL8
A+AwlDoTaNF2fHCKzfILai/64/tjNJ+31Mb6oWrqbSpDa7N2kVhuveQJocIRo31WsVc29TNAi+oL
2PP2hun4KEoI7dZfEK0DDJX0kDVNPUSdpeWfD4rsZ9mGjwvVQAK1gf1gsZiyEgi6C/xp7aXsMCvn
MWwnosGCyeIIDWZENBu3QtWleg/ZprIWRXF7kliePlUWMWHT/TH7nkCXYlrohXuz/zP/nThK3b2Z
lWDOpvsH6zQRecngoE/PmOk7HeYUkRVJ4Y0g3JeyGG19DYXkh0rRLFoawB2b7oHAGSLwvG5FXBeS
CnnBpKSWb2Xp+YfW7Dw43v3iW57vRHvY+eUuVmFtKkbJwmAt2aiFYw88Vl7gXZop6SJ4T2zN3X9o
aNsYOZlXzzXDLRCG8Jz3CRqGUyJyok5nl41kgwmjWqgEFXqD/6OjOGTuvRzd9IgD/l8Oie2O+ApZ
2X8+Td1kkNw+9rdcxhq4/vTrRG9xkSHL1eoS1xOOArejbtQgYGGkvAZTkkIwcRXFwXVhLAzcDvC6
HGJcn5pzGeby1dJJ5FDQO/Pha/Ajc3BoY1Xx88JBE2OQpJP1ahCKD7OUaP10qCiKC9ewjh4siMDn
Q8XVPhyRqPq2yQnQ+Nww/aohDwE7Po6Z+RYjT0rk0mjH53oo4rPdBwScKDBvNgl+RhlvxTbKfOVJ
zv3uYqvlj9RX5KfOzOQn1S9vDRPsDd80SBdIB/n6tRr8X1ZZq2eT0JJXO+FUOHPyawybwWtQSF/B
I3sPolHPvaubheZdtBEpvI0B1H1Jp559+Rp1iv6suEH2okRH0YVvTvIkVxXwy5tfxsOl9ZT42k8J
5H5qt9KjkqxZjSvmbKLxpqLoA9AUR45r/5ajDvVSG9slyKX4NXFKeLQVrV6LotZW3UFDNXWT6waM
+CvTaNovyFhBXWT06jYAUPlatcgiyOD19hO+8pVQsHxjJq5+6JHMvOdm/0wITfNu5N9Hu7K/GpJd
n5I8gDrJVJv3aiSQQraM9A6JDly6fvvHs8z6nZAtdTOGqIiblfusEHwGh23dEe9JLvTr7Yg0LHjh
f6qARf5t/FSnGhZRscl4yTun3KLXlsMwZ2XPiWSYpypuBji32+xZBTH9Ben3lWiUCGN7JgLjK0he
+SqqTLfCv2B3+V4Ue9gkjoozRGtRLENbv4946URJnLHp5KsM15sKIvrsDSNxCZnha+cSrhhg0aUL
C5uZXjG6h82GWDxoPaGW3RZuZ51ES1u7zlZXOoNxh9rJ6DLzQBgTvLZy0a7B+AQnUbQC2SRMIWjP
omgiRIQOpOpeRHGUhu823/ybKA1tcme+Tu9aSHyP23sHP+ikxzip5WvgAiP2XeSqurS4E+izhXai
fcyd+iUKa/lMsEL3qKo1r0oIq3wR2RfRQdTDi7jLpTK5iSqR6LAcBSYAhrJREVzNUI9NTO9RdA+B
o91T/bGqsp3d2AWCheUWGvP8bA5Wdg4awHITWXB+lmSSqilsaGblYRM6LaTjZlA9+IqFFPhgPMMQ
Fr/LRuFs4c3MD6IIRoeQejV7zfUeSkqtJZZg6qa0g7uC04+omrRHXVmuCRQv4neiqJM9cHxrp+L7
eDcN7ZzakvGk+4l1zSODAIupWz3IvweiJY982pQryzoFNSJy9pSMSuyuseBVxO/+U7d0ETlDqn8X
rars/+14tSYApjHDh7Ifq1svFYRLZzbUd0R16XyJfqey+6L3nflaWT38QKmaXRJfM2E2LmIi4rrx
a1vYj6Jrr8WXMtCct7JK5Y1dhsY1zh0EWMoSthR4YV+AI/2UIL/ahtnaJmzoIue8VHYffm8UAsQM
za4eHL3xTpJpRfsg9uUnWFXKlTi9Nb7JuVP9bPAbEUakh/AwDtoBm20O625uPDomnOO87hbElkq6
ipIygxkXjqpLzpx6MXN/07pqeCohJ//bMPcRzflSC46E4Gdo/Dfy6MnhRrT7xD1exNlCy6bSLIAT
FpZ+nIuiWXWUqN/xagdzT09RHw09Mvay2YHdXk5hWPrZJLz8ZPmGtI2VTEWWqrMOBvG+R7Ruqoui
6dbOjJLhPqDjsmlruXrhbZQJ/bGtb6ydH+Hmkf5UzrPdRSxJ+8zYPT6Zdab/BJMIWaTOPM/o46VN
IguQijduy6Iob6FalwddK7pTYNcG6r5ujixBY8GPRbAqEx/ITDWHFstt3ffQ61+iQJd+S0RazhdK
UgWquMz4NcTdd1+SrDfFrBLYjpXxyTfhBmeJ4j0Aobb3yUQqLktufG7j0NhjDogfbKBAxDhXBvYz
JjLTHf13JuBvgA+lX6qHDjLRSaywWYRHnq3/TmBGVpv22UOao6q/tA0xy/AUV89OzZ6waQvlgbiN
hvAcFJbAXVkbjGuue1BVDQ2q3pooDeQYtTilSc4iZ1klLkAoEK5NBK0L+jVfFKtzntPYeVOGULrq
reNwD6DvLf24PIlio8E8l1phc1TDFmIqhXXZsckJdcsq23nxAKSvis6Xr22Ruy9BOb6rhqfeRGmc
IsAt1XgQXR3FOgeK4d5FyW+9fR3n8Rc9U90Xd8SXmBnVU65Z1ou7793Eeg/5VO7rXq73Vt153zJ1
X3al+S0nIgvJnKI8dF6XvSFzt26NwP7CPvKCyEN2K10J8nwP8EbT+spqrpsaggyPM8q6E5Kl30N2
NPASQbymBdpvIXdoQKbmW17zsnSotFLbFGZj7DokBW/NlDAwhk2FNvJGFEUDDtvsVo2obSFZfSbY
iSt7TUF0A4KjK2x32U2bEhMq3rMtadfUKsYvWAHemjwYvg3BFOhRg+eABwrKvVh9C8du+NaXgbHu
p/pgqv/v/jaUS0t/13Y5D+Fp68qzIXz75/xL/f86/3/3F9dViw7ktqNv9dQI1x0b9se8G8pH1dLV
vTnVQZdRPoqGlM3vXCe6QBRZPeZT3adj+XJCZyU5+1DlmygSY0JbOkUl7xgZyd86GfloJ9V3SzfR
2IeOsypL8AZe/iAltQFgEsxXr5Sdt7V41zctPDabpFeyB5H0Os8ra1/VlVIVW9WP5ItXAMRjkhIF
GNrlSz0lomhqEqD7uZwUm5btGlyP/7SK+qUojhB1cNud04CAtqVqPtNSjpn0xt5+yLld31vkP2Ak
c94j8EwMqjw9Oi5YUrW3vgxm63zXIKDDWuh0D4ZtIzgawbeSxXKA9xU0McDjY5VLO011xq8wMnT7
hrMKwtNXYFlHcQ0/IZyvLWrjihK2c3MbBUfXdG7EKx5U7toLcSMGqgOatlOruj+ppQ9n9yS4IxR1
ZnEdw88A57L5Eg0iaeHq3toEWYFEb62jHus55Dq1+5hYkfQIQXSzUQ8OMmLROMLposEdAwm5pa9Y
goCLCftyLxVJu2fzBy2+9qfQ629QjHRfgxAl+Kip24egapWDHNbJ0e1j/eZ7KpoYUj6+xn78h6DD
5A8H+8jBnyRdhx0L6d9H9GT2Wt94tyKrqsdsSjSZ5aGfQZc4ddDUCYpUEbJh1PlNicHFQ5ksbzsn
a26iv+iGwNMW0cgBATTIaaJJk52QebRk2+jRg6wDXbUqvkM6hECEgTCa1sj9Dh208mZ4TbQvgNZc
owRQhdbr48WyiSwGHW+eraQLjhlUxmdHD4wjZo/s5Axjd0qKvj9KcpCfEy1D2Mdtg0tUuVA8dZZ9
ifIBrdcSI0nQRO4urGsZBQa53NlO1gN0hXQZAqj2jn8i38ah1Ty6sD3BG0zsIDMO0UBF2z6NDVI/
iDv3z4EBPXKjr9rGxyjlZfJLhQ967fey9trbNlze8J5+RXumXRXB0F9ddKigoE7jTTH4AUxY8Mfx
bQLw4cbjj6iyty56ZG94ryt4bYIJaz8GT8SS/glMefwhRdoPDL/Ayw0PQ7lnq7uk5uPsdvq+nc5g
h+h3EAeWI/HQs6EyB0g6CTH5kRGXqDb6d4dYA7aASXeGG7W/lwipT2z8I6Rr5dUxhgYqZN4Adkb5
IakUiGQg7+tvIWwtLMr7Q6pLwbMrOdbNUkDTCiF4X2+B3Blud2jjbnjTTfZOiuI92xlvijKkGbQB
cv8WEAC49fKuPYij1DA6llqnnFJL6TbYErMTiKCQreoUGWw4CHK49Wqu0gcIEUUXkftQaU4tovJz
y9K9TwQ/IRdYziPqisIGh4YDb52gGHgz8hopx1pqXhsELE+9KyfQV3BLEvi2sVt2ID2mIox2znao
M3Qup6KqD4CWdCM7iqIbl8oKdGK4QuQBkJxpsSmYEjX10XvK9SE/905UoGBBTiRLH5ETdSiN07tS
CVHqUqKx/g/HjRBG5QDU/+vcovjh0hY6AkdWQqsPdcsh4vp9kI+nJH6rBt9/Zs51V1loGUfVBVvR
ptqT7FjuXut8aT2mPGbLycK7WWQHURIH6ZrzVDeJczUM6QB10XhzmgpIYZ3WX9veKlZaZ3nfa096
BlDk/NIVZZfaTAfwgK89JVUDOkDK2yThH4wZD7CDhD+KoAz57FT12yR3v46MJr9i5z7LkLhfAQoU
11Qp/B10puMq0uXiujSIVhZYf/vpSPJktbWWm1dCZFBuns4gDhEdl2Jr9tbK6kp8lv+5yKdTS30E
Xkh1X2NiVCHMnC6ynEAU404+4PwKTxu7k6xL03sIECEdiuKL1PpASFTrrsPkeI/NafZVMiIMdN+e
60D6IqkU2wcLU8HVkhEuCWWo/ufiVIdSd3cNpkTUEYKpbNFFwwsytS4Nop+oK0o52ekdqgCiWJta
ug2ghdk04YB5vyh/BAAXnEwu3xVvAP7W5sOrlbNpL4fKfUrHtN0QKtY+qk0IG6bVJw+2BqlKCInb
dTDa7pARVQuDY0DMPrJVRyN24ASZZvHOkoNbGsvFLmGve5fh2sVigPU6NkoJw3qWvPDr/DU2b/tr
ZMKAYoy6/g1N0Te3is2fueGeZAyZHkw44JqiMmIp/ZLltQl9H0YGHBrNn35wLm6aZj+1Kvwu6Vip
mS0JoCdqyDBa1LB0qBYMKD2TMele3LKr4DRnAyFae8vPz34CFFC0pkh4Xtx2rFaiNYz9BM1LOOVE
61Cb8a2U9G/RdCY8HulDXBZPoi3UbWxOEC2xJg8e8lqWbiFKQuQ9YwweRE4kcuK9j6pcHJcqkUMN
1d+E6PjMRy2tspVY+xBH1ErUWZUP3aRdgTuFHHS99FuuI3fJtdIz8+SOKn3HEFUqkEhPfeTkuIhc
nCdKrJwdu1HOMjgqMOuBso9HqGJEg0h6G9agtTT1KSVpKHbLMYor/czHHGa7/5zmQxfDCsGQiZMv
Z2uR6Vi31pBv5vOKZjcOucSHnqMpSWvksPSNZjoAwabTS10JRBAE64cDRcN8SfED/UR2d46uv851
mvgFy8UHJ2IIulYjHyu/3vzrf1p6/z2v8ivx4G2Yf8N0F0Tuw4+dftz8m0TLfNEmTx5CiF2Biu+N
2pbP2dRNdHD1EjOPyIoWkQzi9ousbjdQN3Q/HDxCV6npdqw2kFPrq2sVBcW6RMDCC4CaeVX63ciq
AQ49Yhpb+Wj67ri3nOY3YbnDJoZYUQ5+tmqEdKRuokfhwA/mdM3Rj+tfZeI6O9ZMZxsK06BQg41i
DhOVrfPTlJDIDpuVVDKRQzSrQ4dvO9gYK9St7DJ6ZZ95AIT3olets2p57eD1GJ5LtyC4uHlRvJ6T
AfODETu6tXJ1sULwlwVRTxh0tjHWrUxXv/tZd5Hweg4ZkogDFAz55PDLJJwOEXjfAzhitqlOdA4k
5bGsI+kuh2x5c/SM7oV71lmLIC83VXV9C0wqjq5znYKIy2rMuuS4HOVhydskJZRL6KZKd9EABu17
PYK4KuoWKOf4VBVPVax3946FUG2VcKGnbMm7kZARyMtCfoj3IuWIrKCQg+xB0VgwO9T9qgdqqjvE
GxrxrVV6FMCmZIjdx7IDx59kZ8vrDKL+STKsxWswZv1OzeAaE3UpDAz7EZU1DKb/1DUjCwkoTdV9
gYpeZhvuQzIl0FE4uVXcaxO6priGF6dnDXMfpySItfxgD9awEkVmEO0ewkYBYKiaq5b6ytS/Bkat
nUSVLRUqvGT9iFxolW1FnUg01VVxE8HZKLp8aIAxTxuq+cKi2lAz/LtDlh7FhUWd63cr06m1TT2U
eKynHykag0hOz4YJAeFUZWBWv1mWtOk8P3zM8m0GIPheK0rwiM/8Tx8U7rFTtCtE5PGlR6zqLhJ7
hOsfWitjt9TFQ5si4gYzfyRLoQSk0dXQvG5OkREZd4z9xnxsE5jbMXNRP/LrChUtm02bG6MxNBq5
vZ/LKCQVuzKL9TVxvrT7uaGep8VzWNkPo8PqoB0LfEVFo98dJ5IejODsTQUtCP8mvVG+N1gtT4Me
T9tC8D6o/xGYsfTrI1iO4pGpV5zIkjMT7YrgjuBdc8uzYTOPqDEPPGKN6xWsyNVDVibeo46R7FEN
s6fc9fqz6CYSlmTqClmg/CCKoq8Cy/rGKIgcF0eJOhAVMZCE6Moerl87sufc41Rz7vByjydNa755
bglLyFSvWkmLklS4ckMb5L/oBgPmEc+9fxU9WPnd5UDRzsHI+MuGoD5InmPeAYtadxTEiq3i22gZ
9KN1Fw1KDbmnnOOcEUXRAGGKfitiFowob0gwx/o1rmRNW7cB82/UGpelr4/tFDGzytrHahHu7IGI
Cegs/cccNMQGeZZoq1kwo62tunB3mqPBHA5/yyNUz8GjXldgQ7UI+0GPPdTWYkSFJi0TkbB2GVHL
Qs1THXtWG7mHHJ6EWIg7MfW5EA//zU1F+PW+pjVafmhrOMTfTdIqLuLQJ5FDrjnBf32qJ5RQM4Uw
ipxIOhEoOSVsagmcFJVQ1zZ7R8Xj3YcQvmTDsz8HXk1x3jLL7vJNVkfMLDW72An4sCSskYE6iHIi
UA+tnnzVJ+BRMyFpyuknoE0E8sgU+COjgNgNNkiMAvDunkSiFnU/InBUTvwb/8mqsfMziFQ4MKoU
2kfR3LYjCFGRDaGdgfI/CnFzQJyP0w6WvfmO2QMSJBE8I6Ft4kIUd3FuhuzlPFll9nCfIHcAwgz4
gr6VBk0CYtf8Hhr9lwtbRJwV+x75r42hPHnoOp6ypn2zuK3nADmwXa3o3/xBd7b9FFUbcZrMOTPj
JFvxf5e7LXLiCeDD8re6x72SUEk7y426KSNPP9QItZ1MLcuPJpuEqAjLlSQ3+043X2L+tWH0IPQB
dcg8YYaAUrImtyGkHyVjE5aAmCdQWjpFXFvTwxK5BNKGbQEtCN/dVjlVMFt4hYmjS8th4ovi/vLh
xgBR5r6ZTgWFoqWsJSlxsfdjcCt846ee+NJWMy5ZV/anyje7OdH0oD+56nTnkuFboqjFCchvcXLS
AtJxkU1tp1W2IiukV0VOJJHlFkQ7ObBhTLHz2STHkmsFAB0WHf86sHLHSo9BAhHAhBGd/qZIxB9e
ik2iwSyjoJvpThimcYpRFLcjE5hTka1HDF5pYg2b5cmIcboURc5ROuStAPAyeWfwBJJoU9jfkhiN
7u8b3ThHU+y9GAciCaZih4tjNwbVRVTlroG4g2ezGhGyBq1QNDCllufbZtmXWKlK1Ee1FAzYhBqb
s1ajdscIki9A8tzTiR+i0JExEIkohgEsxEog/SlZUnZnhCHr1VhZLaooUtifLTvbaMh01Vk/rLwE
aV0ffeqNbBfsYlTZ3WP7+eXE/bOST8S6rEfQjc0QnANKP+A636pJC240uiZZ4a/gKMNROub+xSQW
5uq5zRp/e7XqhuSWKHwiUqcwNg4sq2e5qNdMGTkudCyLedEcoRuYtraj/Aj6Xj2MHQpCpo0mrfW1
Lut0p+OEIYq9adFiqbxdUCNEqacrqU3wjxAmuOGDy6QRPuiqYq4HZZC2rlQjC9OqO7j/oacbXzQ9
PqZ5jv0OSaKg0t+LrkCzcIh30C8FWwOgX1Y3F98r5RUfR5DJfpZtKgAZfnOB+JV4khCXriTjevVC
jCpgqdaQsgW7rpg0omuNKFxMFDin12Oudugb29Umh6KisrE1tv2fyuLG2K2DVArHj61z8YYoXAcI
bLlpKMNrikRpoGCubmWIb7UQdnxEM4v2T+iCyJaJpFr3o2HvXbhupLw+1KrPTYCHLtBN7rTugxWv
Op24mO7VsSfTJUKQrMeqXxaf7mluURS4YyzzmEZ7TRoAAkvE+zedtGdFMa7xP35j8exv7QH8fi6Z
EdxEhOnYI2tPHWyODT0a4Zv8cS91hkNkP/ZQIB3weMoXgmlRz7BRYJBTHnQOShfMfONBGGx7tozW
VqPDOQXqyZf+1C7aMmV/nUaQGpr1NfbH3waN67TiQ1mwyZYs95apzc8igR1J5RVdK12LWNPQ4W/0
LRRz5FDfYBC9ZFGFAq4JTgwE9ybGnKDpgMLHSI7XZj1RisC1vOrV+qvL92IDy+sKXWb0QRNcODbX
MgsngBNibNdE5QwwehnXppB2iVe5jwOM62Nh/8hjVPU82fs+tNKuttkIdkq7mRaAran5Z2Lldobj
/5LgYV1lPdrESj++OQUGCwyQivTbQiIRXiMtOGoKljwnlB9hXLDX2hBvXL99HhR7hxAu4SM+oViS
LuNtZYckRT+jQml2Y9E3m8GP851kv/pSmq6MMHG3ZZxin2nTnWFK2WX0OWFXYxkMFOXB68Maasrh
2Mjf2fn7a2ew2m1TPlURUq0lel3Y87emk78rdQs9CwRJtobocd2+EpGrQXYU+mtUPJMVq0FlPcK/
unIQTF3VQ5+sQss/GLokr1oou8xQf4VIrNAJkoTmK2Z9VMibNER9xYYxVFaag6J5Bm3DV89pv7te
UULqlP0Kx7dRjSBfi/2fBOcmm0p9QULxpSVeEq8LbKnd2YEydfJt1H1jb7C19UNjYTIjCNh01T+Y
b6AwMd/DzrhlPU772LnoKt0SpbtqMqt/5vRw26I6XOfVxR0bBGTTYY88r4m6bOofhh8oZ2Ovfo7S
5pvSICgv18NdD1n5N+NE15thCEQaHUefzgydQjLZEDMMsaHHmFiXWQMhWPi95SatyhxRYEmTjnnP
IsvXlWJd77n38ia2MPgjKXDW8l2ZGO4j2ob1FtdOuO4L68Xsk42WNkwEEjS0cfyGxn28URwc3lVZ
B6uqSr4SLwrIsWYP3UcBeklEb5olQsKTTiyR0f22kuJXyPwfoU6zV9XX1oSBrggicPfd0Q7UX5kU
/UoC9WdVaIgFljDzy+yhsHDv064ZdnaCsyBQiGW3Y+KI/MF7U7CC9glkf92QPclhcSsmQ1U6TI7Y
31plIb3Q8YN9QmWrVl/Be1due8mc4M75Q+uHqyAzsZZMgbqF1x8zhY9C8v/oOq/lBpWtWz8RVYQm
3QokJCtZzvYN5UjOoYGnP5+09v5X1a46Ny4LY8mW6GbOMUeAI2Rh3ofXC7umFXmptmuL5GxDxFjV
eXUqsuqvMOxd01ifXULjNYn72MkLX6j5FqIKeFDYk9ciQ3T1jrzrSTOLsKr2Gxjo68FIceSRY+Zb
Cmn0utLPK8UsJz80lG8HZ6M4HCGiJ8ZaECql97YVzFP7RMwbY+hCBKAAgbmAZMblczmpG0Gq98aJ
LfjDcFYSk8tMqd5ctUrvRi+KnauH2MNoxLiN5y/z0uc+/jNPcbt8V5P1qlfzZbQ8vbCajRVNxwVr
zszCea4jf1KzrGOFjbVTdfgMVjoTNdHtsjCEpm0FMlF8JyHr/n1O6g83yp+sejhMFpxGVb7Efb7t
4OBkE9dE2ncbLNmwphkPMcaBENowRmtz089qOnCl9Y2W9YmrvJlvm66SgLgznnH4Q2MaQHZFZH7M
/fRBNnWxsnPluXMwsukT/b0rsm+JnZ7RTO/oy36h7cKLNYJlTHaDKJ5mZORerlYP9YB5eYIP05jB
qOb9eBSEiAUVYwA4fwbYUbcEDCAxU+t20TBcyDQiQ9ABH5e9/duJDmsK7rBkbBP1XgosfzFQXilC
Enmpltg25Qe9Ly8Z1jwrbZHmWrhuMFnu7r3oMOjDbWhXTWaP334GWX6GHhGTo0ka+55QjOqEbhgK
n41tus6KrEOQHVDh3vxWi/6QqfJt4I+i9XtNIGHg9Jm/uK2yZ+d7hFxWr4bB5q2PThrJ9JWpB30q
t1MVbrptJ8tNx9vCJkHnz+xwWjHbS6j/JVbAdn1KQKm2PXlqakew2OQesgqvz8HImKeUG5mweqUT
/uY5EcoZ/LRyal+toT/obn8/OLlHnsOl7qMPs6BvREJGdIPM32009fiTVqPHaIaUB0H058K1wUQA
2/iSsqHVJBXNtHYMFYLxEAj6jJ1Lt1wVJ6JHW+qARAWrYrkMr1YPqLzkzrTCh+ecp1O3amwcAVUB
4cgooqfKyn/rfmpXRZ9Lv3EHEiMRHbaxuhtV98E2KCLnGOfsMhr3RkeVXQ/hx9Cz7pZB31iYedvd
eDRA73BOyXws7iwlZxrahFiJwp3CcvcVD0KIThEQmgF22I4Gb7LN20jkycKGrhX+oNsugn/HWY2p
LPzisSvwiBozRd3oBp4NXZs8EADfh3jbc4Ojkry4P+o0DAcNIzK6MXPrhP2TImZsN93hQ/Q4jc9K
Au9l+Gg7dxONWIp2CRnFbub6ORBBy4Ajhxjvl6rC4qEIa0TqNRGIwKCqBYh1ti2W0dkRMvlqJ5j3
cAcfxvpH66mNZ8nyrPDXSZODUCoS5iQeiimXS5M8aGw/PuokWE3k9yxJc4iS6o+Q0XgltIGxkvEc
dg5BJeWXhnOds7SoJDQSwcLEIZ+zPA5Rs7coFqO+PI0uQ0PyRbC6OiIgeqHWfnEYWnhmdM2K0Kfv
2aQDyJxxOjkutxpr9jNnuCYMcje3CJBKO3xUm9dMb1gd0rPaRT2bYzFRjOfZSjjUYFYObyNK/kbw
7H5vVleHLHPC722Sz2Yl15puThRWhGYkNt4O1nCvyKneJUp2b0QU5GTSlrpZBgbIVNMskoI2HgNE
2kZnFT6A0LMVR1/4W+GdmsHZi7WGFcBFo/wB+n0mVbYLLWMiGbhnWnkqamzMsLgXqxy27XYxo9bv
cMR0Zeqli3lsBxdu6vBrKndELR8SgllLQGgMH+HeZfUaKeN9OgqxUcvmHZOFu6FccHyurhbNH40g
uHpyNcT6VfxcC5tKCA6UA0iwatSIurNKsJmEgl46AaQlk2hIW3qphbjHmlGFmJ/pgAXkKGcy2y19
I4z5SVetQ5OyAmPe4UwQKsFU8te0w9HPexyHi3WsWUFiTR/LdAdz5jmHkboiF6RZFxrvE1HiJ5QY
0EYW+nULrVI/XyF481XBme/KbfNwD3nTu72ibSwCj1auqTyKSmxGDG6vm1S1wgcVKdQMgTq4usuR
/pGxsSnGHuvA9zE2vnRLmTehPmKWjIQUR0Pa0zzH3o6K0HS5+isF7QCFCbGJMfoVavw+ifFIyow/
w+rLlTUB95u4JrFvAiGa2Avq6iVxVB1XOdvPSDldKS5XiW3qnwAuv2Qo1/sxY2qtM7ifiSrKdO0B
w77ChyqDgNLQfDWrzOsvrBMwYl/XGew7WSBMfGm1adra2uhQB6S1h9Vch3tK/5ZqDXbU/V5JuNqq
Vqy6vH5O8xI5knWHMaa/VNTPsndJ9QWkWFl5HEgSx3HtXE4WFPZa/Mya+10XS+pDZKu5TIeLXcp3
u5PfOIlul3n2LF37qKbExC1ZYtGL+CKcWhN/Ell6zEHUWjyOmX0ZOgdZRlocR2dggNKoDLLd99Ts
SbQvjKewfxiEilU3HqIkiJG4o9qhP8XlMTfFQWgWSzfqyXNijtGq9rmm6xirUvpxot4TOPKsj6Ri
ukO5ieL5IQ7NES6gfWGgQoBLGuLZvLw57oNjKZBE9KsXX9FPXt+nFNgUmNjXRX6qV/6Miy0x56ux
HZg3xIFSl8cyf8Y2z2XYGW65Jr22jo31lGp0YqPGqXpSrhXdMjznrosw7AT0g7tANrg7wDkp7bVs
1Dclzxm1DHoQTnjuTSFheDk2aI09eNHYf8cN1HvT2FFfdGVOgSHtlUlVSfclz2q2o5I2cR3OSalK
XE+rRouXIQ8hdxUvhJtbNobmOU76M9vxW8yccp6HwlNGvAFTV5939vxaiSRfh3qQCwbSJTpUNKjR
2iIHphLDW1ZGV4Sazj9M+dRcq/W4ITAraTWQVvLqlCBFRDpb2fM0cfc2SfXe1JKSY7R6xoQd4+GY
kGjXdvFQ/qlDMjKyuD71UbwxCBLZuPO0rzP9K1cQ7MYpzu9Xv6Gm/4aR9MxAvNoocFRWDSt+7So2
vaHLUpKyO5XzxsUFeJ6B2+FzNX6YRbizVcgCG5QIOVOttEP7l4dgIUnyU4X5QbUVTM3TmmSh0GT0
lHTbGIONFaQle9VW+o80sJ3KnzXLLoOo0j5sTdnaywR+4sLmMeqfqsLqFL/uH/xmPqmo5abR49OC
5TDOvlnmkQaLC8FybmMiXO8n7qYsRQSH5SeUGKjf4x/5lqfQJWI5YY/SCDovRvvF1ab93GJGgs8c
WfJGex5b8VnyYWGJckkyVw+Ua+RyXM+H3FRxfU/KYZMk9GkqtX9dyxfWKDQQSPXX7dBat9Ec8HtM
wYcI49t4R6zQc6bpik8CVvCCkDRcySaEPfTjTq+NY7yCbT/ZxUC1CTHVXGCcEV2NdGKfZy5tKltU
aFDwsjYh2YL1Ni30mnfV0j8aDS5VAWcCwPah4s1bldK4KHkGZCiMt5G5pRbJ0Sf95+qn4kaH2BRP
0WJttZwCXUSE8rE7UQHgtEcP6+h4tzaDAdEYJ2EAq3s3ji71LxtvyORHoqyc4vGSCzo1q0VPk0pi
UYT6FrcENcx6RR6UfMKANN/A4bpP7fHAWAGhn5KfRB71Pk3gQV6dW2fjUfuMSufTHrqXTuXCzMwX
si8edav0RUROIRHAuIATJDvfdS2rBVkXDPFtZ6hvQ29+KfYIrgzTrTPIrktVwJiU+7+9JAaKiXHX
DKeswQecDQAa3NW8WXsPr82ro0SHBadCLLUPmW4tAHfdd91Mm8ZWXnIiiVd2bEhPVhTeqgmbIeRq
oYoZyspFKi7UlSnyuyrsv0qBhCIeFkwpoT+1w6Odi71RWJ2nKwM1VQn9XsWgekoVxRfXfN7B1dZI
wYmiT6vvuIi3GFfctUm8UTPzJ3ZacKqWKSBJqkQpJoE+16fMIlC0bfJdPRKZOqj1Glb4Z6Z10EV1
ErrNZJ1mDJ7THv5bWGIcbK75E/ZDfLaTEpKwPJSKhr+TpcUrRI+hNB7CHglFGP4tpfKkEyU0WVX8
pGQfeCaW5qJ7SqTCxpL6acZ7zDd67dse+p3uJo+VZLKOAvCnD69vdpx/zNr4mpXoqklbwP2q4n9O
5GnO5LFKoeeF0SclxCfBqvHKrsaNWc8fQ33V5ancyJXChRG4VHiP67DtqM2vSOUUMMWLfWMGmlUT
nQB4HTQh/nBNEimyrjwUOXFKlflQOFIwQVfel0ge1AYLabc86mzhwnaCvqocr5CY3JX9OpHJW5K3
wvtrzPrbNPKvsK7hWurVpcCtsbcLNherJW3J7LHH2y+lXIfkx8NyQqut1Xt0Ro+6MkJOR/mLymI7
S2wJY7JB01QF1BvKkasRzvkiDF9lpooHV4QWpJSe6vXLlJKUmGSbJbL3KCg/LdF85MtyHvH5Yqxm
HVkhr1aGW5sy+G5ZwcF0okBvU8+WA4RjhbSodDkhXrrDtXYJGtNYm9gbcP/RyKPMPUdndY2LOm7J
dMBFHxr45AyYrPNP1Yb7MNmANzZ4ysqgouMqLo9G/jKIzCdA9b6N+7d4ZAR+vQSXmYgpiCXqJrK4
UNBPnJY8DEDE30K7P4HcnkOM8ukS0KHljbYmhWifi+Kxj/X3YrIEjV5MWYueynFxeRI9N8YyebxR
BSIVUAbwuN7SjT0Sqv1W9+k33e8TKtB+h20+mcpL6KN7eTPrQ1uH75QH8DFiSpQQoP6gMMhpNcJW
htnM1k6hb2EZAeuls0HJ0ETkQyqHyq6VE73m61SA7S6DvSEvu/Qr05L09JO7KRasaBaRZ9uyPZaV
woCAJ1g7mfJN37ua0UKIJHS206KgmyywrCQkK5qc6G5MJE0jzgnM9hWvTk1ii2czmLtCu1NyJlgN
SgQmETaNmhOryDO0YJ7dZoc8Llm1MxlMk2YUD8rcYRpvZ11we/jPMWzoU9Zll4e+jYQDI/5a517V
EzZuFxVZBtf0p+nNEQlm3ARYWPY0e4077yobSToipw8LHFkT8E9tY1C2/D+bRaNQHUQI0oeJPa3N
y5K3XTBSobeSe9jYAkAm/SP5wp9Dn1+VXdx9FkXuhDa6gR3+2WR2enOufcIj417TQXdLVRGRc5y/
KwOGqpVBaW9J7TcsHRYNFXYRhl9GKgYPiMjxsQ0QroGJs1ryP1lsS05zl8hryRYr+9iGwxfa37Gr
f48d9O2ZTTgcwh1OzBikg1j1rv7qZph+m5t6Vo7N9eWS6wTGsKBPSZzvXecF/zxsD0uSJZbSG+f0
sKjWQ1Gf61SMqzSXj2XE9Dl3nF1bCyBN+5zpqMlt56edTEz8o+Z+NvNLeh0duEoBbDi1e6FG0uta
gxXhkgKPquyOfIzSb6JmYobf+xTXkmVt7MpREKhj0r1tjSgWmE3A7FAtHAk0u8YTNTNsHBqjdp2a
9blNx7epuAYtTukYhEbxJ5OlO/Y4bUTA26pJp2xELjfY2WA+YBhrN1bfktk+utGf3hnMZFvy0Bwa
zjpxSrbH9LGQL6GR4C7k0KPFkRGtkFivph4vh6maPMdN6Z1tU66YqQZpomqvmctujXcs3S0Qy1SQ
D6UlezGAvlijONFjP1lq8doVTr5WWpFAtIje8BhBwu7oAWom1YPowTZ4JR3axA6BHAJSDd4V9lyP
OmJ1nc9Yv05bF4VgSDPLAoJM+S19bzAL26iO9bmg5C8kUGU4MlzBQgWJOxN32U/0cAq5S06ZO15m
WRqKpvFJyzEEVA0sX8aqhlYFYGXWP1na4P1Sym0+gzNruenudLHri35YzRGDqW4BfLLt7HMA5ONu
UymrEtJDl1fxLkrHawGtv5tIXFaglRF2J1N7rxYFgxXd/Kquo6fwowFh8bRMoXbtDx2YJTTZ9i5C
GjhQjFxCi6uyrAA7BxXdyXga0dd5cFTqtVuauKTPjD2sa2LN0ID4JcsgmZdxweCMkAVtjEsF5d1q
arPh0pCZ7nfEG10N+ffg8sfIbLx8ALeZcNTQJLAmtVS9S8cGxw/uCHEjQq8ZEvXYS3VTUFOuZhvl
dLKQWC7Us1sLIxDq0GxwiNwtTWqvrKxcxzqBLUvEzSGKRLeX4O2ZA8E9zaYXq4RkqvbPTM34/MsF
6g+IbJh06V1eAavTt+JTm1pEr4wbvBhwkWjK5NDbzE+bFtC+NiYFUSx+kLlbrJfe4GYsuzcsetal
ea0/K6Rxy7gzM3bSPKleSmsxtrZewWYW1XwnuutMqIVOQ/wGHD47a6lrc/LE0W6sRcxloUiBALsD
CGSh0WZZ5kuRt4Vna2XoYblSwuVE9VqnHpFtJQZQ1yV5zideIptZwkbemp4Q4pqn0BxMkb72Fu9t
qPXWNk0yCEwse2Q+L63Ff9yYvCR6IpCYyGJbYyRjOeOr6ZoQi7PigNXntI+qiwqEwhVVrkI+lXWc
ddh9dy3tHq+t1fOGoJGRqTNVls2sZ205deWl0bgVNO7ECxdErA6iDBgWG3jEbNzxWMWEt6CV/VQt
0T8Uerge0/nVkKguR3t87kK0ntCA2qAkiIYtuj9PycJJyp8gJQhYJ/qqDWvwbWe4i5ihAhy6OsYo
0QxsbtU/+DfzFs3p/agOCuHTDgqY0SF2o0SY0NTwaXUQOp2wkYGEzZIr2QyxW2Mhofqvj2Lu2W6m
Ut9hVFItlBUm15yotZ8pMj9V/W+clh+sZwi3wCjcbO6XzlJxxgnBocNPzLf4baFbGzVHQcHIEPea
DpEJuIcix5NkxmyR4pPG47qLlXe3Fc560FoC15KsOjL5s9f54pCOJ5jpMPbyVI1Khz4HcS8VK31t
gLGP8PDEyHxu27vUCOc7K1SZbdD6iBJKjh1V00bBCx4e8mOv5Oqmde7xuKAwVOeXcdK2S6eCCk/t
cz8yEbFk7+lR2XmTdDUKxXzhr4+Ocde/5xYjMuNPH5N7h26fJpi74jhOUI1oB4aJAXTsKtTs2xbd
+Dkij0SpCLMm3MmXnfLTVuO7EZHrlYfHbIBbKYYf6QDo1ykQPOzKpx5QgLw3F9/f0gL8MJ7HkPYw
xb1hjUDnU7mq12J73k820QVFml4UUeOeb85ccktdrSqoKL420vPZV0/8ri5/VUN+9aNKxWLJrcbe
E1xNt2WVf8HdIL0S91PmvXTGut0+8B+lXFVxCvxi5kGMBS5kQz9T0m2hEujchsZ907npXdVxbRuN
H/Emr+bahR7IEFxrXHMd91KeamdtwJ71nUmQtjF8znN15g6bUgUbK1Ejn2urEh5IvZnTq2C3p+8g
tA2C/FL/pIisaBXSR111Qy9ugF7jykz4DuAkj6rhXFooc5VvsHb5oURbpq8q1k7iNHaM2Zap/Lbt
qzeLoDVqO4h1I5+Kpi5B5C7dObl+MUHfCpi0d7dDVt4QZQTyUGcW/213jaAJp20B/RFOrs5eSrC6
o7i4+Lfj7NcN+3BYa0/pkKRcB+prh72Er+m67UXG1rEs0xeL+xolsUDlBqZddYVctyGNTCHRQaSr
dqqaXTN1T6NdL4GeGsl6bPPTBGWM2THTOaPNm4DFQ7CxM2T4CE/MapnEUcKxx6LSx6YCdHhttN1w
GmvnIS95Q8slXxW11p56t6/J8N443PSdGk+WnvEGrmPnNpwB+YEZ+3j6koOGi7jNWD4dtBfDgllY
dx91g5MLii5KoWLttva5YCLm14voPIrWdYh0cGTEimfONWhD/qbt7IfW2BNfeJe1w7TB+BvmYnhy
l+gYWfQqtGWbTK9jTyoZeIwm7zTyByhypl+2XMyjbOdeM9pLM2TAMFb0ks/MPwX3pQgH6VaZ/yby
g9PQ0E6JaYx+XxbRRslJRmg058824WgW/cvUj+FKYIPs2bPq2d3M/mwsP2Jytq1BTHb6Z1tcoEuR
fzcT2lrV7qn9FEKMyjnaS6N+bjPIFD0Xl949oePYuy0MnyiM12HS4uIx6CvbFd9XxQmFOO4knasb
XqjbBx3mdc78ZT1G1s6F8nOHUPFZu8aMR7XCtL3iDbDFT5cjtkRHVAG+bqbQwdQmzZ9cizm1bpNR
hBfInVXN59FgemCK8D2+h4HCruKFclkPOtT9sT3OQ5YH0DJ28xieiQtB+gIWkWkTVB2b54zm+bUo
zd92mY5CDGeqVGyL430WcgZXpwIhqNtkYuDqvlZnzFHOVhoLytmuADkxto3Z77SJHPRielTmRTsO
cIF0eMCbKtkWLSVu7xq/emYMq9LqXpWqX8C5Mm4GvG86yswG0lPrxPueWRqY26cu+v6gERabxs68
Ufre9bul8lwRc7UklxxnBi9ir6/aAFulHZxJbuWZqqPvrz9yizixcDJInFZ+I3P4zET21bfxwtWv
B7LhcxEJ4YXkrW+spfuIDEDINL3K6VMmaAYZT3rlRJ7AogyEgYmtyds8tuMG4hM77F3ap898/g/2
V1u3rh+BFwDTAvp3rrpSJG2VGf1O3fTQ6fZvnfevztw9MoUIPT1V8Mm3Cc5ycZRqQtoBoV3ZO8xR
FVKDLQElm8gDZzUUS0PLrzJ1tkNjj1HalxZKx2tKeGLXaVbZI8+nU8t9Ynd242Rh/nA3G3Ngs4LK
qAoKNu7QUt6MIfnD3KwEeW6moFKhtSF/j9vf0u5eyZkCjS6rcyM2Wsidkz0dd2V3W4gR9+PyS88c
uOnTenASKHWqqMllQHdaX+NnlBmCXaj92PovA01nHS/ucYKS5pca1ghQr5NGhdPrxneTuWirNImP
daWQWmkUBwu1WlY2RdDPprqGNmdSXUhvKK1Ak1OE21jdEMHSPOg8MQ5rLP9M3LU0pRGKTtIdY4TX
btOzwwdznf7GVXM1nep3Rqnwf5PKKSxQHMpbmrBrBtosX7QldvcgG97UkT3umIm2nuzyKa7be2Mg
CAKbav6MxJcFXFcHtBy9t3m0MlqhhnG5l8wqwVVGdsBT7wL9G9O/qWZiNTHEmAh3gjkVNL1Sr2V9
7hdV25fFuJGlEvlNRlFWd9uq1KhbwYSTMuHTm8q1Ey/HpGADCuOmXKt1fxc5BLdHKrELMI40V+nW
bq4gVx7f8qldt2NHCdBH94pG0S/L6idioNekhFG6kZL4yqx/Wn1zFmq/Ldx8Xvca9W7eZxZ4kIFY
KMeRJZT3fWR81WIfGeya5ATajMP+XDgOlTCRuY/uLxkpn4BfonFemKAEEzFwaFr2Bk1pHFFGTJF+
RrByjqV6TuQA20Pb1VFebDTgAauw7ifdvVJ5KEfrhiDFGa5r3eqv3ZQ8wbCkHMWHyuxHhBqldSoX
4zE00gfBnrJx7CHI2iVwa+0u5E6OWNQbKgZkRFOu0xQ0ksTONGlXejMZPjRKHjkRxU4NL6YrQM3R
cidVHMyjtrH7nqoEsNEls2BVK/lBTO1PmI4/WcesIl1WWvOQN8PAokHyF1Zvemz9JJP5O4wVfv26
b6h5HWB+z7xsxlihoWu34i8gWQb2ddkCnilno1qeYtN+Se1pq+rGrokpVZVeP2C/g9xDwNEZuCGa
nTOsDn+aUNaNWnPDwBpidMXGbLjDqvKrLbENzL6EIchhy3aAuhfLBonL++p1CV2/nRcRxL327JLD
2jTuezxcGfFJfFAkRAqIdqRAFNPBLMg9rXQA7sJ5VnFxG8LqjOHRCPNqfGxGsJg+Qgxb2dYR4RiB
dmH9UCBkWLnLfCgH108WkxQlTmFicjDwSWHM6mxMp30wzOKz7cgqU1Qbr30Iaer45ArgZcNFVmA6
j7LXKNhMny2XCTQeCdBwxXNGQCdyE+zFTKP9LNXBV2CpNqSGTol+tjSbzFB8A1Mw96EOt9dbHnOB
16XMzJWIS7TpSH3Cxrw0Rncy28nxmDXSdhNat1Ia4z4frG5dwumRDszHqd/rA9PgiHFKq3zj5EDU
I9jqSrY4SMJL1W0+Wsm8PM81+lJ7BwTP3phoNfe1JRi04aVQgcBwRboq0gMFYXfnWhQlFIoStcp1
DIifVILthBrNgANUv2H30TjaZmjFYbBt/FBqkiEz9mwMLewKQHPoj7IW/VGrkuEIALEw1pPKFvqI
XHVKPe2KTtQPqVCyB9rq6/e3A1WH/hGfIm6bVogXZBhHmteaahf858ecqEzjmljD5nw7BB2AOYQp
3v99klRGKfu4M63NpasfwGGaB+hij7WKecftkEG866lx1e0/J1zPygkw3fDXxv6/TwSQjkpf6sru
dh5k6+kyNcTXX5/19gVtyTZGUMnYmr/sdqyzut6DYWdi4/LfY3nieBqmPufbGXh3zbBdUgBtM5Nn
MY3/+UJvd3FEKe/+57igNsBKRzLQ+u/5WmPhYiEOzEn107+Hc6LVThEMo9uT3o7n1Uz0VGze04ts
ar0J71MyPZ+aEOJUVcv+7vbQcqvsmgG3rJMpHZ7cNsr3egOWWEZy4M7ROxcyELwc+U3vlfZ0lCqb
7+1X59btvAiy3u72MM3dNEDYIPx/njgK5YGsQkCz68u2Oa5zmfbPqbeXctz6lamLON5eSSZENi6h
EwFIcLocmmJLO614t4cJytOjdPXnolH4O1T1bDRa93h7Ho3fBMpom8PticwSUl9TuuHm9tM+Nb0Z
Ti+qmry63L6YedNuspalhVVWHHuDVeF1IYvOu/0YRnN14QWTbUsGM7v49ZwiWWJYVwy1/n2erJsn
+oEyAKTQN31vJGcg9nhTySm/ZwR/ZQ7U9QWLOtuvomR8yLDU9DtcFR7ntrG8EPXNE7VX60XSyl96
0DfWnSlf4wU/Ozs37bdyMstVrgzVh2jrX0JlkUu25aszpsX3VJfIBlPjp1wgsudO9ddPVBQFMxUm
HJU3qjUbx6LehxMVzao9gFZByS1woRFWCv2AaGLKnZGzlyqImYX8MojYG/3S/OStfbFh+H8lMn13
yrj9VOkJqN46911ndrvK0nzeJHVENIqrNRfC5PHVzG22oGvg8u1YlNVIKheF4mdsmsvtB1qk2WwS
Yb2+Pbz9oE0Ah9IoVyh3eKp/zqujaW1BMfNvD/vrE1S27qzHycFR7/9eg6znCvo0czRTNlXsLa2t
bhRDw4X4es7t+V1mgsHUmOM/f+rtB2UXDkHZMdO6nXJ7/klR4fmPMfP+qoHPhiJ9u4wZcZGMQM+k
BRXboTFTIkHr+MgyU9a9MqWPmBgkXquZ/UeRKyfdrGXEjPiyOGH81xTmJwRv91VaukMEco9sVto5
qIrb7JWyMva2Lp0NzevI+i905uLG+CbD8c2ssHKJzTXqAT6gJVsupV1b75OlV14UyeXB1ZJq41oF
djtFN97B7ncCUpvDM7GmnW80mfoCozDFMCm+b9TsoVx0/WTUBUYLhiUZTTALHLK4OXHhMCiKquyU
0ToFBl4LxywTeTA0uKTkJQOuIpPzMTONPjBKWAWlYPg/CK04asOsBzjbREfN1a2AhWIfsgwhQMWG
yyq7KyGdBDXS/q1hpvGFaoSSTrOt7yi/w1fC+unpw1ddH80Pt1MTc1FAZf576jR2/3Oqgcz5QSXj
Oxh7k913yB5hT6UHss8CGeJtitsycMbtGIBnMDa1jNeSuFC/blWmfqG8FHpHsnIaLms9WeTl9oV4
WdszsJPY3B5q1/O0ESVuZNRmULO1EdydgmXj6hPt9KSZ/vm9OAVUdvSwvWMI/rOQ5odRFUg/XP/7
vnaxvUGnRDfobCtSVOBYSsTA6BIuBq7CPqSdaX07JisnvFDdw9HHcZOZEOfdjtnS8OWMPdPtkYzD
4oRF2fb26PZE6NPcbUp6HnRmnuP2xRRmSHAza+jfY/A5W0a5lr4b/u885h++jrXd+Xaodp0SS7d2
W7VEqE953vuqLmFXAKD0GyUVfHbEQcZr1IjoMZUlA8vSu7PNbQEiwPUg2GTm/fO4a1oM+MBx/znz
9hDjfKCm65d/n+L2g8qM+rPFSB3PaQcbGNmdtXBWtzfgvlRy/gguzP/Pwci01K2iAfHffvF24u3L
7QfoUBkHX395WWro45lr7aJrA9rErXEawX/OUdFAa8E18APUsGPIY1b3eo1Rhbmgx6kGBo6GXf6W
euVekgjhjduAp9+OF7b7iN2H+uhey92mQRajxAPnl9W+qnGFMmfSpsO5bNa340NMRySH+pUpjo05
0US8asrosjCJnNViqew7m6tpdfu2n0kuLacRK3NT2d8OtWnGT2+P//n2dvTfn48uwrW8UP7+5/jt
4f8cM3VH2xVNtpYOGCq5V/M+1uf/fFHV7pIM/K+LgC9exLb5pqWID9Q6qz8Y2v2YorY+Fbt86f8f
c2e2G7eypelX2djXzV0MzizUOUDnPFuTJds3hGzLnOeZT98fQ7Yle/u46gANdAMGzWBEkJmpTHLF
Wv8gRLM3LN3YOiIK1m6qo/qBBvy9kQvKZzA8Ms3hfuoLdJmqJHzA8RJTY26YoDKUda2PRweVLW+M
9BWocO5/2XAZyzJ9GgtEPdtae+ebtQqCNHdYsffKoX/YaaJDVlSldL9Qe93feWnG0rqB2uVo6WPh
ivf4kys3CGbnx0xDZjC0JwAJQ7sp0yJ56FSKaKOSiI0CheuD5S05QbpuH7rKLw6irJKNCkFsn7d+
eu+M455kZPYoej2H9eR5xzToohvP8L/Iy02aw1+wHPI3dp52F8+nyjDME+bXAYKSmlYENjCzfGOL
nOTHCEnSs9zo2dCeS6MFXms6SBworNJLAJJnXQuNYSHHwOWcd4Fpw4Ezjl+b308hh6dF8ZCmSb57
OXWiAws2lK5ZtyXUgGGY9ui2uBfZymIIaHaH7L1sRhUoFuCp+96pLzYFwWZfkwEBHaaGy7xUqoex
o64aZUb53p6oW4dDUj/mSfoAzKP/hEXzuSUefao7C0pW5uNgn0+L3IEmsFBYyM/paNeH35IOIGQc
35jp9ik88Qae8iwul9slCnOaKBYh1tJb2XzpiBMlxQcZnGVHuvtNeK902IjrCFKfHCso3U1dAPHt
B6veB3p7kC25kUPMeZxsljO7yOh98mWNfR0OqrLPHHhdKSx1VukdIgoa5KtVOHfLMZXiqcskISda
mSZjeKx+YkmvHJ6naCJZVppvvnkezN/pInCWMCvTvoYwxEm+X+N5fu+lFd8srlEDKTgORdNvlg04
7Bs/TrMbb15yhGoFVuf7Madum1VMCgzoDpJwMFe0q0p1nFOpRdUJLssDa2LzToVWhd6YdVXUNpKy
EXhymy/iSXaaqNqvwIEUO7UAJ9h0erHNbPCuSaP7b0Mvt9dFhziCFg3wqKB3Yp7TQXUbUutuSkDZ
uLmvPG2or3lPWUdIqleNeZdyrjUA2fg0mHqwKqIEAhFIgVuymeuBc13ppm7eTpVH4tTWWGFCsmNt
jqi7bjTRQvbaOpXOsbG9E+V5BEbDMLkUtVVdbBBrlNCr8GNpp4cqi8z7Si9sOBU+ciBTGj4UCgmE
eYD940xqqTVJdSf4CF7keabFHWtZjLV2RW2JjLtdJnd9AkMJAc/wOvI8dKNEk1MiSextP1raMeIZ
ARwmbaloR/mJ+1uzHVPVvhh8Pms7jvXrPMH+LlQV+26YJYvQ412UpeFs69abxkU6ezC09ijOlDoT
Epeobs2HMhD852LePI9rKiPH20L5OkP2NOOIQ3JveFgQQm6nxr0GkdjeWHob3BYWmhUhQm9r2ZQb
Bhi21d4Q2c8sIISHXgbIYwwQBulAMiD93nNbA2fazj9aWVKd+6BP13GaNPdaGH2Sf2qhfwnNPvgc
8V0lmT5idDHPcZAqOhrznMQmp1BFRn0/6XP5oPeejOx5TuYmYqE56dc5pQUuJU6yI5Qq9yia0T1S
8qS+1WsUJMoo8zcxz4YKN2y6Mtn18y5BsL5S2nCTDGXaYlJgwOPDVXdR8+5RecZHffQRYViYqsM2
mw+8bJokxAAY1OvdBJF23Q44rtfhoJ/yTIvXoRkpD5Dk3/R8Cz+bYXdl1L3+AG8hoyxe/22ol7Zv
ZOhqBMNV4YZfh/50VmNS8VjPy5g04qNWZfpb1auKO7971Qi7R9FZ2nOPcF/1/DyncIt+W1ceIJSp
7HAWr9WBZyyMfwqiqrGWu7FAECCcN4UboTDpvFHR7TpW8bxek7sZGrQKnqo/HpVtlOGrw6STsnZH
5ZCZ/hHKiLFNKBUfqMorB3kc4jvJU3lQpIODLvI8mqKfmy3kqNYSrbmTA2p5VO7KTemY1MrsNloU
KGd8HS97RuF/aN0qOI7c5698fhq7ZCAxJ9Iyu/IykV3JPaLQ+4Zi6uHl+OD5YufoFO7l1B/Hgjb9
OrZBu3eBxkGL7LDjn+XGROiT71FqrO0yRbukaeF+y92XMfVIuePnMbLbUk3EWjqMZUJghv6dgvj7
Mcsalfz0vKspIL7kntzUPs8u4EnB4uVYpzljeX5px9YUb6IUHTM5GYojSk0/nYd0JUWaura4XTnU
yF6dg8DJXmbjoIKvKeBqIdfXueEVQgbZla8G2VWZjDYccU9fuaOWvu7YNR0Cfi9HC123V1Ra9ZWc
KDdIK2dX9a6aR8oDdQ8+zCLk2MLTSHGaeZgoN54xQygXsgmVKd/WOkpLsqkZUEYVuJon2QytcMUD
UrsrXE27ilPjTh7uQ7RbGwMPuWjMxodaUOplCWHvZa9iqm9w0pyuMco2butsej61mxjtsY/aAj0l
JlHxGNfoCrEenV+WSFATzE1Fv/T4Kj1oHs4kf3+1xvxqCcOCDZWk4eHl1cpTxrzatEaguYSlv5VK
6CmPi02T++CiZ7H0Z3X0WU/9pVnWAUw0FwiN7JUd05BwZ5ftRM3eJyLJdrI1puWRWyUUn0Ss3YhY
F1pgGF6h7TasavLZ66G2R6BMQbr0ECq45IRCWCd5JuWHCvksOfp5oq0HYKdLZ/b1CK9MpQ6vwJv5
LC366xj/ixMC8sdWGZwHVePyozvAOnLdq7KL39bz4cyFZ1PFlNObNnYehkaPliTiw5PsbawIT4wx
vvcF6OnGwGJn6BXnoYI0tsmqaNjIWZrWk45so+jiKol7P0UneUlH6dQTSq9UAOdLeVFEIbfKlK1s
jvH4fsJ3Fg2rurirfW8tL+k21MbEhPN12yXavQFrLA6dc5PoVDxUFXIxRlZnnLLtc1+a1F4iYXng
Qo3bcUwM5Ia+dw8KGIaXKdM0jdxEkdg3ebTqJqyToLv1g7a7xWiJ1GECONTzaSJ5g4FMPz6+jBCt
97aP9OQsx+N6Um/1DqKlbFbzCecq7nwuOaevUnOJpoi7dXVz27Rj9WbI4NsTAAC1rxR+rSoima1u
+Z+D6zbo8s94OKXgBP3Za8CAbTs1DkT/PnprWvVHV1eyz7GnAX+xyne6ZpbrBmXCE9lI61xMosQD
ybU/REq5kkNLhzqf1qvOzZTgDTeqIU8Ss+pvpsLtFvJ6FiTFpLPKR68AqqiUA8GYEpvHGlLlOg8t
5wHgwFkObSLtfeeocBA1S/CiyOjI95B7fbm0WUd9ew8xa6jn95CnxFTyPVSwht6GWfkR+G638crY
2CRqPO0AB6QrDWGPt7LZVXG20gJVe2s09dfeyfX1V0011sodRaN0A9uZOomuRPcqPukrdVSrC2D4
fl+KuN4hm4yOqBImKxvdvHfj2D0AgTa+OPWxTpTpqSm5TSBCHkEoZ/bketWlJp+Ztwgu9Hr22Kdl
sEUvK0X+LumLE5k5LKPmvZ+aLSLP2AwbzZJ1AKPLsh9hR2AD7TWpdUmEvvYGJTxRNnKWCXnXtTxe
OhpYIIjO2Uk383Xe9FhG+C0zdDfE+MUdnOcT9HvdNnDVErO9nm2rJ8MACzq3ysgHxZNX43NnVwVi
XVUdigRzhxwie91Oy48UEFDRjyhQoQS2SSrfPBvkN8/WvJHNIOmt44S5pGzJ43KESKkfUfSxUabO
Iqjv89w+x+MoMNNNgOvNUgqww3R9WyD0fxv6ACZrAc5CCqHbU/3Wcp34lnJ68Hy8SOxlK7T6A2ob
sM27z6iN8wwD/nLtF4a385EO2jpBkt3GPUWORlG7z3qvLhGAbh9VVJtWyDiKC9KpOKC1SbgZSqW+
r1Tx1q/iHkkdjLLGzH0wIzxUImHHp7YoezxA9BHV/tG/Yo0BGTvzr6GV9ydda6xrc94YGrhFM78e
o9CaFcXaMxDMI/w/sJaVEVd7bSKseBnf1nW4URuWbPKYnNYFoPDHsE23sik71LB6QrbePLwMs0FS
2XWevoG8aV0npVe/cTpl+TIAZRlCs2j89HKaWrfLbTNB6pOTZEfbhsMqTgIPygUnksdEkw2YXYfp
Xja73LM2WViAhlDxxnF988FhSXfsXUAAslmPY7BGqUbdyaYd528byl1XkKm8Wxjqm7ppzYdi9CGw
uTdiiIwzpQsk+H31CzAsdRtVBUsaeUxuwjCrT3CuoC0zVp1yfeNNVbFvuuw9WGCo566nrYTqRDf9
mJlXhvaxJbcAcQa7ij0yZlBe5868yuMb1QjVlUp1aC2PPXd4xXt91MRRtpBSNK/c7KMcLo+EplD3
BK2vzxMluQoqolHWld11EEmb+r0Ph+r5HCwugGuX03vIL86ycqlMR5T+xXwDCtF7vX1ped5zS96r
BlQuXvq6H1rf58mb3PeRch41p/5W66lVzzfA7yOfrzf3zYI7v5jnDj7oR7/f+/0Yn2E2xmcz9m7a
dOx2yLHE55fjcu/5WDlQMOtBNjD85XBWcadfyHY9dZ8SH2A+/gxnLzXzs9yTm7oc0VTRkhYDsW8d
nlDD4VXbsMNdrvrpIerxoXw+zcsZuloZ1yKatfvm88uNPBdBQbf484//+Od/fRr+03/Kr/Jk9PPs
D9iKVzl6WvU//rTEn38Uz4f3n//xpw260bVcw9F0VYVEagqL/k+PN2HmM1r8r0xtAi8aCveTGmmm
9WHwBvgK89KrW1Vlo741wXW/HSGgsS8Xa+TF3OGNZsUwxYFevPfmkDmYw+h0Dqihmd25pP4OsYy1
M63reMAAr5VD5MZJS2eZVeB9y4US9i6BCiYBycaPYuNSTab+vEkncTG4tR6oDfNZo5ZkXEDlF1tF
+O3iZZzsoOaGgWYeIplchCRFzWxXZk5/NrN0OMs9/fvePALllIwwDtxpwNLk7Gli34Rtfl2EQGk9
Y3zVcjN1bwbuuPn9J2+6P3/ytqFbluG4pu7Ymu44P37yoTmC4/ND+3OFjevZ0tL80rdqcsHdYt6H
vV1T35iPlGtzxJkM2MaAdMi8+Xo4qlxkA8vaOysUN1epoZoI3gz1tRvaFRIKHBs8ywROqnYBrL5v
7aKtPpVJ1eI+E9yXwPXfhFTD71XtPomb9q0OaeomBsstjzptE52FB8VQNhNBUWXQFcTz5zkm3IO1
n9QV5P3WvAdrkSwnO0uOsjfL41fnH4pX51d0dd+3FURLT+B66nkNYh11dyb7/PsP2tX/9kFbQuV7
bhuOgPJlGD9+0K2TOQSsfvZERqRHL4bPT37CfuryoZpIWUDsQy1PfsYv3X2OLGqdZYfncUHdwhRG
R/QQGFN1Iq0DHzbmC5daY4tp5nywc2b8sNz1PGPetbWvowrTeupK4q7SL9w9mlX6unOa6bFpFmNN
PnzCIGajplq7b1PDuTM9cSX7U1Y5ZMy1AianZ10q5I2XdedMj14d3w3kmO+4B/x0wgT4wY3q6gAN
l0OCbulkDledbQenti/OsoVI4Hj19Xh3hc8zCnxdkXmLTkf5EZiLvvKMlyFMbYzseaqmGNVqIj7Z
5REojwDpECTsw+FG9cq7cRACg7eOXJLTzO/FV97Z9npsTfW9ivr/DrCQ9dy0xvCSwWG91R1MgsLc
TDFMZfavzjpPr3S0EORX4z9+uP3V8nb4KS/GKvSD5qfmP8/hpyqvQQD81zzt+7B//thk1tezrh6b
xx8a66wJm/G6farGm6e6TZpvt9955P+0848neZa7sXj6x5+P6F6RHsVUNfzU/Pm1a75dO47O/fv7
/X2+wNfey2PKxNVT8ghG4envc54e6+Yffyq2+ZdquDoUT8tUdReK+J9/9E/furAIgYxnuQJVHs38
848M2bLgH3/q7l+OzgGbb4xpq7pgUg3DZu5y/jIMwnmV82mOrqn6n9/e/deHz/PH/euHkWHbP/xU
TQN+nCWEY6jCcR1envrjTzWOUOkSk1vuEN+AEtAVh0l05caxnENvBh7meSYKq5hKLOAGzIqsSmet
+7DMdqLrh1Va2g2GxEhGmiJFygttmjGagY0Cz+0xtsujGbEk36g2LoMFtfUj6pYYGMD6wgl8hoRp
DQu6CqFWfit1rmwU/4NjFfWqQRtsWUMBOoaO7y+5/akrLBUeeaaS1batS2+O4A4LbRlas8wm3rSB
aqDQ7/hrBJ+fsBVBcKo2UeHlLS4RNIYSW78zBsCBBW8LzZKqTT4Y6Cfyw2u3wwC8dRwtxGMC+37U
cQKPAw9Ga6Ws0RWN15Wm2muv4uYweeBFMxNbUtO8zaPkqPoVxLJ2loLwggnXPX8LBm9b2CEmD1hi
rUcHXaN02DutOu1sQEsbo46vNN+n2peIW4cHISSwkxel1SGdRuiI412bewNw5CSADUAeC7P6EpC0
baMXB5oX/7b3E86vDhz55aSZt32vFevBiONbz7ffh0RECWpLVrHvG0xWKkM8TdmsToMiFVkogRqg
O0vp1dTcwdVXdfihzdek/jXI7VUMu0AgSho24Ib6dQphASh4ipghBEJL/RL3sM4BI+AxETW3hV/o
C2vWJdoASrpPNT9ZTUNNqmnyj4FlLTvH/2wq+IZkHvBZEWjXVaeROGtrfIfjgGdugEYEXoQbstna
hVVSv1Kx50VcZ5XYh6lToVaKPD2T3V2khnXneRnkdpJgEEXHo1mE08aNys8iN82FWZJbhLuI8FFE
nMSFEAzCN8JuIBGX+qLVtGtQwotRt/FSaHnQkgAOhuy2C5twGXpzeN00cIwKMktxBj3Rr/fxrGrt
pKccM2hT/VgV6VVRxocB+WI4CEh2R5Qt4bf5H1zL24+FRapiSXpwn+j6dTzGH0qzg5Ce57dtnK5t
+JX3MVI9A/w+VFjQcgnQ9FCrVWoru1aF+8sSZVl4b/y2fDPoaEHYkbUAo3LHK4b3azbasm7bBRAa
sUlZQYPJnFDbUf2WLBFsWGDR6aAtqxYod9f4OdoYLtoZ3bDL+96Ab2/vWtD06CH3A1Ay0kQpiCUx
6EgzZRSl7BIbKxxm92Hk31kCXbCsaVCIVdMvkXPjNsGxhh61htP0xjOUA+h4GIMV+NbRuW2run9j
VekpVa0tIIZb1ISaG9zyYNVB1xRVcK8XyXrowy+AQj18KvZJb6KeOiEQZQLoqy1AJCPZMh1G2iAa
hGKduzY424lVrZPYW+bYpm2xloDt68J1wrzhZHmxvfb1GPHWFCSVDVx3ZcFsrmNuNXGFXF3xEUE8
78q86EnQHEhCXWxuOptivrcp4YSevYfghScexn7IWfh3N2mI/LtGZbKzIyS9RlRjmkONCzJSJhVo
/xzdCAgI6x6AOpyK4aQjzgMewiXP0oz+OtCzas3K1timOQhehKTMqUtunNI1dmmI1Us81hsv1sn1
tw3F4ADOaIcdLJI98CZy5KSC2xxiFda12W3dBCWF9/QLrhSCZbaPK3uATER4UIjbD/2tV0coJyHF
gVCpQBHRFVd2KRIy7P2lG681GMwN9QtoN4EFR9YDc69+isKObLJm3k9aRmqkncV8DJDirWcdLSOz
j9HQiT0LWGInaD1+wWIFKmd7LLQp3fS8AL1sKixGteqo9VEMDG363MUDlBY4l+NwD57E4d4w1wdQ
rtX9ptmNbXhtQ9jYuqj4rFDR4blhV9ZRw1mQgq+/stP7mft51MTQHlUxIAGZoDWTqqDsJ+zYkPER
S7yhXRDtZXxCLhNm5xhQZeq2s4TejAKD1uxwH8Uxflq5OQ4jGXpW1EHrL5oNj6bwJtAtYDGP5HZN
GODalZKZ5jHDA3EZK5myDBK0wIOkVZfAC9G9tuxol/XTpYlEtlOq/IzinXp0RGqu+ChwCaCgEpRu
fLIz/cFtp2iL0aV7HAF97XTXQpsDdkmUjdE6oAi6ChvDen4V1fxS5Osppy+BHdkH2cAvZ9jxRXt+
lVkQD8e4bcItYHKUFLRDN5Zm+nW3DK2909ybbj4dfEu/y1Vdo0SJZAYQK1K62vWgo4qdoPsYzHLi
dq0f5F6mCf1goIuwAJqqrvKp+5KaaCnkQF4WWvSuQ4CHLzqEJjgEoAtQx1ZH48rPDEwK3OmcNKN2
8PUsQ3IHUk1rD9temc7loOrPy+Z/K3C8y1P+/Rgm/hhq/uvY8odIc/uUz+Fb/fOpfohH/98FoER7
z8HpHIEKVdVNVRC3/eso9JTXf/zvzH9KnupfT/0ajAph/0UwZEOu1nSbhRln/RqMEgP+hQWNYxq2
bumArXgR36JR4y+yFZrlEB/qjurM6+pv0aj2l+06ggqjqbm2Mycz/o1olID3VWbEVG3hqPC0VTxA
Xc2x1bn/VWYkNZCaN2GaXqC2ojdHVnen6w+vPphfpF+IvH9xFd3UTF2YBhG0OUfEr65SemGSmJMZ
XaJGG4x1kff1kwhslJJggyIwoYnT1HoPeYVPmKEMyzSCo8QqIjE+50mlnfSCmMDrI3Qg3cld9irc
ClUocC9qxIQsLFhNjPPioF3aqoPblL7DLPQcYqhRtOKkAvKsRw0z6+6YNta+KH0E5IiqohjQReeD
UEdWZ2OPxH2oGSBRVn4KNfezGNC2wDbXJ2rt+kVgQevNu31oIsk5OBrlzNwNH5qoc65TrjDr9hbD
ElqHd6lKeJK99maINoGWvXUK+FCYGi50tTavoybETpofbbr1+gE8tIJkXTvrpvAw5YkDwENdBnp4
X1cDmrRxaj3ESY5n2VCDlyoqj5jSFiXwhx6TK5hxZru2eze5KUM3xnjSQc13HXLfh/03glHf2i0u
WYOFVPqi0Qvd4clTWquk1JItomAWehh5PxDqFsJW7XIZUq4jlHNKTTnbYQhkvcG7KO5Ce+G0uGCq
JWoDboBpCLIi4c4j291SB8NpcZ/xZFE+aVj5wAXJg3G6DkRUoF0GtMOtLPvQ+a3/XrWE8dCnTvTJ
FGFi7fMiqaBexkjG8UDqp50TdB5u9X3tvk10SKy6SD6jf4pI/oASVBpjoaKl2BG7sPz2RZ84VGIR
2xV1qG8awKunQimtJ9WZKN/zl4JUk8xYEQP8C17dd77oJoC8PPPdBqXRgqjmRi28Aa0N/CW61KQq
jRqagxh9OlEwKsOHSmsa+P8mHmUpZlQ1gn9rp5iA1WNBuQRa28OiwsgTwVpiRcSBUTqYRnTgxh6y
fAAm3EvAnGYTzrvRsOt5zq+CQauvEUzaqjgvLGNHOY+Bd4bFPKwjq74fIAKH/FWcoCVGspJdHtsI
GXXGGgO0RRvGK5RpXNg9mnjT1kXxNCT33NYWpHgQJ/WPJloWH7y0XimoLhqdVp0ipIUXlmNtPGFu
PJxDVkTC2xhOdITmDx9Q8bmumydndN9VzZ0LFxo9zXxKDyXK3IU1HjThrVGOWRAMoCTxAeIW8X0F
YhGzBLNGF8s9TBWc0uyYtNdGfdanK7SgCS66hQIZ2JqXEgLOrBJuMpZ+OJuAJEO7Ufto5dm9iZSY
hcBPb4gctt7oIdjTY0jg16vY7N6HNaH7UKFJqJOpndZkhWHDdUBs6oofPblLdZiRh4W+dVC9AnOz
jRXMUdvumCj3CPJtHEGAqoxvG6Vdc29dms70DhFRnuMPLroPGZIiE9HCMrCQSoktdMK7VrhQ4iue
+qG4pJG7bfTq4top1ILqMk4Kd4IQFr7p93yZojC/BAaQYU9tbuIowzlaR5s4yp2n0ehRMMW5e5Fi
UGfNHLEx3fqRe+WpwXnk64MJ2x58BARN+zZ06qusLAizOqiQ0yltu+vADQ9kDjboFXor3x8WwKeg
nAZ9AaWepaFfqZcYebM8Fh+KOD2oBoCCACqUquL7Ml3P0JBEyyh/GvbZNsd9FBHXOMH4KTRAtNfp
phqhGqjTjJLhbxmn57LBKd7juwUESPtUjYELARU3gboG+GYiyLgtXQy/a6HcTKNS/je5Y6HPOcuX
tL18OGkq/qigtlSh8/+Pj41gFCn6zUl46fJkNlWIMHGFJbHSBZqtViVYqzew391+3CKS5r2JKq29
0n3K460OQ6hPqGpX0Ukd+DY46LTjCeshhL6wXBtQu6o4JB86CO5hTWReDA2cZEVddogULSJv/OgC
iQDyB7koQohCCbs7NSSyHrzyZootdTkUqFTr/n2IOqOio7pEzuISjT08seY+ygssAJxLq9QHQ7WP
aCHvA226a337FHJ/21ZW/B7qOTAW/zQW5i4PeABgcP7WqHkRAn65rkUwQc3iYwkTBbf5fNHq2T3k
6QkdrlIFjMDfqdT6Y13P90KqCHwntDfqKOx1xTeh96rz0HgXtVSPmtNuxlnpJ3RwJ7Br0BdOFS4o
S1Tz26Ny0av4nxrHnpLBBNkIyCdybBA874oQhnhrPNgKKqmgU3acd0T8V3irMBfBqkuGT0TDn2OS
Xchg9/cub9cWFkrJ2dGppg1PjnhniPepDgnYHE4QRjGtPFU+5qJNdafVONxVQMsFya6FGaaQgfRh
QeFKX9WWr6OGewpt611Tj5vAq/l6KvH7EbAw6FDMnYJM3IxDAWFNc5CozTN1Vwk3X6cNtK3SizHw
GB11heUF8hdhCXRxdoT7fYTziyjKMqgDW+TfNR2xxx+/qE2sijIPSRH3+h0i0gsluI6Gw++v8Ysf
g4WiH1UUx9UdLvTjNWrfKPqwS0Ny6/wVkZNJ3/7+Ar96E5aFd6vLL09T1TmIexWk9V5DvgIE/2UA
Q6U96kgYN5ffX0L7RSBovb4GEe/raySDwULMT4JLtWI5ry7NjeNvgLwvUSmMFk/OrblVthYw73Vx
DaF86a4+//4VUNrlEj/dVGxLaATkmskv2Pzpb9UWcYNIlKLgIpfdmpqmo/Ga3RJ2vLNyo+YJzSMX
j553ABr2aEBgvqfkLbk57Cj0iQWkCMUNHP8TpbY5oxdvvDQH6Fw4b53AsFdmjQtnCJfAj8cjUpnv
qwplZapxWrvCAk37nKjasCq6YFpliA/t2sHWP+ZZ1GyMiXLJNCLG2etw2FHxAYFTka/LFQXd6qLf
p5VxaNDt3A6+fevEgbFvMd/e+H11GVwthucI+ybX8OoR1GYXaUURIkqwWi1rBJ0UC1q3+9SNlYlj
iweLMiJ1p1qQ0OruS5XmZHKzbl8gNfqGh9gngcL6Eju2dqUXTJkSVUU9jfiSt+qFpb8II37H4PUm
UjatV6/Rs165LdaookJXCB7+XGgBZz2gNQDExMERbS08Dc3GQrnjsTwriJMcyZ0C0UnE1YDoftH0
7GTX2U3hRauq4ZZci0NndsqCtOixDkpo4+i1xU2/o4hLLrx2HkiFDst6SMkCdBewI2gfucZZa8Ib
YY/r33995h/Z774884/09W9EZf2GwKx/UWr7ekSTekBTLaQ+xOK8qT/8/mLix+KpfP798FX9qWxN
HGQjL8dXFX7bFdfc8ES/77fTHp/5k8NdZvkJcUrzIM7Zh/74+4tr88n/9lYNW1BBcamMzKvh129V
FIGTxY6hnNENOGnLYtOiyHZUHuwN8cQHZXl66NZRvege2SSX8aQuDuHGg2KII5t8Kf8X8hD/nyQP
XicAdMOaP8p/nTh42zwGv5jwLV2gun+pxDuOwyLI1PS5jvs9XWD8RaJfQ2aN8haih/xFvqYLDO0v
VWgWoTulGEFpi/vut3SB/RegB1VXTWGbNjkG899JFxB8/Vho5qXNpTVVp3qmkxyw9J++lDkPuiAf
nfFM9YFoO/bzZGGbTnF4tWvZLepxXQiu4Xn35wHQS4EC2e2mr3FOho8xXYUBsVXt5lTI0bZFncu9
73JUJ9vcwLSrDNF8U66ww+t3VeucqkrpD4aHQpoipi8DK4orvAerpUCwe1sPcbQBjGgtFWNCHIrb
5VKvtHEb2f4lnfr20AfR+0CZ3rE6xT7J68NdgSLBIu6HrZaiHgitD5MDQ9Rk4ax4lbYkuWv83zHs
mt+qk6Je+0buYtftTLdyF6Jc0h0hU/crYPmofioFIlOyK2yTbx/Fq9PIrlefkhwlD6oU3MJ6Eltk
GDp1bU9efhAoPeN4OO96bZ9s8Ai/M+eWPCQ30vhOzXC7/9UxoyeCRhiNKQnUkq+7UMQwvZMzZZec
/tKUx14uk8mJsv233d9fXZ7o5bx+WJj7MayGfdNjMqk61DnlXjc35d5LRx2rX4+9jPPNgnzVT1Ne
uuUU2QySBD/xMEGheD71y/llrzAtBDRkz6szPh+VA0zkmjAGmF8fCZBuKoPnF/vTa3q5njzXT5eS
zWD+UiiagcTh9/dTUD5MWGzx/nAS0/AYJd1RjLNaXSa34ewL2mONFS/kbjJ7HmLtckj8Kt/KQ88D
kQ/NDi9Dns8hRz8Pmrtfmq+64zrgaq0BUfl5V4766XSy+a+75SVevUq/8XzU/0J0E1HRp4hC0Q6w
FG9FjiSExX3U7ZWCh7zoyA/N7Xx2J5WD5HDZnJQgOvQ38qg88HKmyZotTGU7mU8v915mZunspfoy
x1GQsm5TDa25ADkbMkSHRmSYYpgvu9IWkwzFV+/MIUvjVWFCAukV6uGmYEXStbax6hWlW8XGNcVo
cy+ytD54DualGfaSiAgrSPIo424KqTJOGS/Cmc0vn3fFbJVp8mmi7jpbZz7vyqNBYx8NaGdb2ZIb
OVGOe2m+OqU8KLvlwJd58pinsfbJoyzYlP40V9TS/CMVDIiAXnWc2lw/qFmCnJ45y2ckzQdH3tnm
jY4CBqtZeWsHSwEhFscfsLZVszTaoT/0M/PIsD1rh/TECoXRy2SUd7mZoJ3ZVTZ/2XRID5Z5qli/
74PZDpWiDaaz897LRh7LLL1Y5Royv8r8eUwVwtjIpUXc2Cv9wYjKhOeEsHbU4/WtH/SYnPpsEiSR
N+Ek7sJ0ILPi+LWKSaeHdJxJJhYnzIKC8qEJK30R9mUI+Z9mSq7JaHgXWod99jjg7htpfYN8kUPG
Ke6idkmOAOvT2f/UrkoXgcR204Rlvxftval3j7rzf5g7r+XWsS3L/kr/AG7Am8eGIUEvUV4vCFl4
7/H1PUjlvco6t6o7KqIfKvMEg6RoQBLY2HutOcfsaf62RAARkADeqG1S2ukdZwhRCVaTtNwFsFN1
otp8onbarSXW7VYTjL+utWajQn7tHdo3nEUu+bMI+Um0gdzIAS2XeFdNKo/Xq793xsOlmhEtq+ly
BF0vILwQcfqvm9dr4EqklZJfsI8cSNeLlMiCtVFIG8uA5EsJWxS3QniqxY5lFkoFV6hGDoEZJomj
h23rIKx2i6a/ka1h/NkRlcsv97v7Xa9d70NbB6VkUDP0AiJozzJbm5ejoKKHvNUaa6SC+q/b12u1
3E+8mdXMmLZY3BjA/lNAa/zCSsWAV0SJF19vRyQmbac64FcZ5YFsMqNTPZgdWBpgOlK7GAUEG4s6
bX+udrVvYRTfRMuyCkaWSWFjklmHLRjiLwdgVFjbFEvozwXxp+pIeKveJyZRdi0RKiztXBDTDVR3
hXzOaVFaF/W/QMEVQgMHMrKLiRmNL823bbKa70S6utGmvZtezWgNuMUsbeQDyyMlqm/AXCGLWsjJ
lJ57J/2k7pnekCtXhc+QRTH0NCIt2WfvQ6mONeDT1pcjwk+hm8iOZxCNSsSyFkbObPgg2+LlGIo3
0uzV6mcfvA355aWTxlHIZCno1rvd4xi5aGbE6C1X9jSUC2Jfpl1v+lm4igo3oexZPkfzJl++SBlI
oGNXEWTyFc1fuOOiQPEZmR/tW2hu6gPpmaq2UZTdED4ZX8hZZu1Bs7yyh0jvN8mh1B9Zg9bZHhAk
xfV83qnpvogOjbipRN8kDqpDvuMQxrsQgoUUnopsy9dJx6RlwFHZLMDuGF2sjUDiyuII31PV2jiE
0Ys/N5MrLcgP9kF1ItUrL8BvOUK/n80zGTVj/5QjeunDm6r7JEQS7saOqjh0MRrRGhVSau4TK+tN
RHfINH2133b5NkzPBqGrKoXZYzhsddNvcVGZvvI2YuAqyrXYbyl14nvO2w1+iVI8RhYKRBtaQ6bc
xwoweTu/QWM0k/5gAfa0O5JWHPG5eTSF7QQM/RuxCFFs/Uk6XErumR9oMG48IHiltSbodXhMdpPl
jacwdqWH7hC7ignElp76qlSAqm5mfTMp6yqCY2trzRfJ00sGZflgpo6EkDqA5Lg35fdkYUrNMNkD
+96L1m0puKW+Nps1We2NcZP2uyTeDgvHhWJPQCOT9LsMH6nFh+xHu8q6fN8g4cQQLbsHwlf4JsrO
0FzGMIHddIq2VQj0xNP5AYf1Uu20b45ZleAOQg7g+bCW77bSd9ncFukGXwMCV74wvicBQVrQbdk7
4XHjPUsELwfEXzv4f3mx7hUFA6HL8bQqkVF0DoEUmuUUCYQHDxLRqDqGuUNtIE2uuAephbZfvbey
7SL6auS2Gxxp+MindmWUu2zxRipI3Z64Bqr/9CbsrLXV/UJDz5tepweqmokvWV6m3XbyZqRfNEAA
66Drrsj7hYpDKZNcxr7bjGjHKD1+Ja/YU/SBJMF2LYvuKJ9HKgqwmu/JtFGFF6IkYhTEz+ivlGWt
D1tJZwbu5C+Wsm05FEKym28qBElifF4Ia11IQ+SobZKNiLwhjFxJXam9bcwOqZrjuJNpNGlgq+wm
3XJdmp1ZoZuPtWWfNO9dviaJHBfbfW+ecGI1AIctm4aS/kl2hPVgYi7ylKNOsDaiLM7Nlg2CBstH
pa7GF4BuurGmZo3r9IJvbJzymT6ExcBJwVp3xdrlVVrClUiozVy+8yM7M9T9o7IjmNQvCTrqVpzH
Yfmhx7YvGCHFmQyHLYnJjSu9oXtg4YRCrNr1z5ryXPc+vMzO78/yZ6B4aeOzacaC2oIij3lEz842
Be0aORcFNx1TgRM+VE9wU9V4reAI34m9B3ynlO8gmneExjMUSyMl7r0urqL3Pj4ulktapPCW8XOh
07dnYd3SGbAtAlkMuB8PxRMdi210Uu8hMy3nKF4tZBHUr4pyiigvUsTTiTCR6J65Q73GtSdNe0E9
NMGOll1ePczlqjYhku6s7BZKxQRx/jbGr6L6OMAoiCPy6m4sMBu29VE+knBCGJpPSscdurhK3YS3
yy5Vwel50xNcNHNeE6E5poh4bDiQi+AmzyI6EDhrhWzTmW4zznXojdA+utipBGbBHH10Lu9pMvbL
vbqAlLwdWZS2bxaUp4YTA/EdUBP4kUGd2sgsw8aZIdeUd0i17udlCwDCRkcXY4/MPFJWi/4uTL7H
+WVQWT60Cxl+T3lL0aY7yCGQpMkRuSGu4KSLCE7Ms7jYWe2nwV6f/IGRJd5WNCHrt4vfDfEODR/T
SzkVQs8hmwKFGuTNiH45jVQbKRnG/+HTfGMrT9FzrO549XTHgiZSbAVJGHWye92p1+O5bG10aEvn
FQj+oCeyznbJxgJV373DSQRH1qzT3r0XaaY6+pawHjtZGSgP3Q8tcSqMR65+gz50o94q5M2sEhe+
wA1SNeU18OF0lGROeOxphkfSsfgJjzx5DO9hOIl3xnFMPLZcwqRmR0+T5QYkrBHT96DemJ+VD6L5
8NU8ETelIVcgWcpuAgeYt8Aeyw3BE5zO1s6tOzmBnzt8pzYqPjtaaecP+6vy+o92pbubSLTlG+VY
+PLNzKDABOCBXFWOmOIpeUKqA36/edLOCBJB5OYqLHgvIG2W2qgXZQceOpardtjosD/WUGeCm8Dw
BvkBa5uZrGkvaxd6nU2iRzg5EXZDhI5uN1AL9tBkwevxo84pX9t1dYo9BGSiuA7bM8ulC9B2oVm4
mr14q7qDQ7SrDBCVsMLiuGwVw8kl951INGfxExnE8kp62qgk9r2SfKbsZy/0wT62R+FDfJRKZkR2
+xZyGABzvNX8/FZ8CLfpgdYpcRQ5jLvkiEOgfCjXCVu1jm/NF3Sg/E16ylNCnpzl3WCrPVpoBNFG
5eaCN3MgOHPJfcRkuvEtwQIaCHe+9ifkxuxn3CE+SPdy6Ax38iNhbS5omBuN2C57uEl3ukPnaLFX
veWofGmOtlf27XG4aTbB+lUgOGC/7OujsjJrJ/SJetmTv37g8AZ0lOIC3E+D3dx3VK8Hm9CTxaY/
wCMQfNqsdPbaKnrpNtrAB0cDsA22r+3btM+PEzZv21wz+9jLlEwjkp5W9Oec1BE8JIE2ckY7OWA/
t3mIWx7QZq5kJ7npNgigq/v0WN0Lz/F5cvu35N6yk3s4wt/Ue71qQ7fSJbiuewmfwKUR9X4PqYEc
NC1xucRj2rjYiN+7J0Yydh2+YfoWGdnhiPQAUFzG8PFmOTd7M3KqTXoUfM019sgcXFLXnGJt3RRO
vDJeBJ7budGBHL7lpXdkxLL0mggtJ9DU1l8ExSdKhZPLCzgeZx2umZRssh27w2Ny3+3H7/Rorod9
/ZYx66Hy9Sx+P+fH+Dx7wXf0Unzmvsg3wRij7bRdfyBFELQM4+ddfyhkZ9W/ig/xLQxVnbHFBq7O
5b34VcD7dkSU0Q8Axif73nrvX9Hiql66q29z33xTH5oXQgIXFiOO+ta8JB/QSI9J6E536S7dyQ+o
oW/qWwCtHhh0W1zLBy6dxaWrYL9XpOqtiU93CpdaobY3fN0pt9HzZafzhScI4QxvPWtaFKav8Fz7
A/lG3DnZ+a3kFydOidv6i321fCAvcLPsklX7sOzw69sdFmOvPHB2Sr+u+333lJwQ4fCP7MzSnXY5
v1fiYo/pdFK5nLh0KgKg6HuxJv3qFrd74m8cTHHv6tIO4UnMV6PaPC3na0I/yznjfXlP7oTAAa0X
jNjaVpJoq/MaJQiwdvFBeBcPjMs6vTb4WwGHbnGjb0N/2kz8IPNx+mxeCMlsbWXF/l7cg+BWPojB
m53yUTgtK2kV+iVnpETyQauIj6PyTLzNJtzEGxCNhY1zAe74VjgoaEFizzjD7WJq17qR9ZkS24R2
UuaUOd2kT6ZB630V3ULwWxunZd/Pt+kBJStD7ZRyrIgvENC9wQ9uvuLbka8aJVhK8rQ7MlXeJqf4
dnmargPgdZQgm4FBpUZw/FB+hfDmcYja2jttcP4R40iCDuGTxvsIAdhRH0GpudNGYqn21p3qrfWe
k/dC9M2ZdDbzjWvNS/Ss7WHnT5etXvZh4rTnAUVG4/C7D3fGk/jQnFLEqss6h+/k5K/Se/3KJtKn
J4u0pre2X54uKrJ3lEdsnoDM2rwMbEwRxkPLsDR7SJfIP97O3jtJKGRZ2NNZOeL0tmmAOZETes2J
sZTT5OuSH1A2tA/ZiSEvO13synbqiw4ouR1NZukkbyOOUKZAjvQqbvBF63vLMzcc+IhG4R15BCj7
E8ONvrZO4lo8lj4h7tp9+NSsKnemXkWYKAdv6L+Db/K09RRxTptu9f1gl5zwkhPbPdWexCCJ3GHF
auwJw2b4bnwuLx1si0/pRTuZnLuTlXUsnqqdvul2EQ6Ds5zgr/L6xOOUJt8wHaQOw077MPkKw3Oz
GZ3GBWl3Z67rNTNUXnl9g3nhzJxi/DIvn54Msh1wEb//wgS9+LkPzNqR/GSV3MW36S264dV4xoPq
SNA6LmeECeH4w8CRecsxGzxSW+QHVL8UaO2xJz7Ob/NbddPcp+f82O0LRkHjwzpF98addGqw822C
LcSQo3kreombvLwnrnCedgOHs+Jf/tcxUI923Dj6o/yW3Qiah7BtvGS7293gCM8iHoDYxpvMeja2
n83owJlGfGyDvdmtmBdv9S2wobVFeXfDeuE2WUlHppnstfKDJdnEH5AOM26m+3Crbiy6w8kK3uli
fIlz7GCFSPWZX3HpXOMebRZQ/i18mBnY0X15tp7YiHcCnWxwG8Oqv1ZbByZWuoz0FEkUM69L7U24
FCLLUfrr4ue+Fn2dKevUCqg/mdfuwOWadClRXe/7qUaZUr8qx+SWVQhFKPVSTr5eXCtRvzev18J5
NCFNAPm+VqGu22OK2baPrModDUDA4zJtIpjldTBWG4VcZqlrjY00Mhcc4l0rvA4Uc6RlWNFS8epB
jsFVlOHW5Ki+bH4sEN6CKd0XxfAkU5NfN1nIAvhywdJFFwUgj7VeEh9JKe96jawaeK7K6MrYa7dt
cqnqE1pKX6Fp87+upheAzxKNDJdZW26KSLfl2KSCaT6EZgNEOyQDCtHluVwISbILhQXvktBPmpX6
plGpDWKM6rfS5a6Jdvc2iiRsVXP6LqE7zRcZq0TEjLqaQhpU03SZlOfOlGYH7CtMgy5bTFWLjoCY
AF3W0tiyu6CK19NSHhGeMODWwolCrd8QJ8/AyTYpoQL3qnya8D46fUpel3bxjHXGpT1yvdpPmHbK
WK0YTS/dumuh91rXvV4zrs26sa53eRDm60Sh/H29AFlQb+WGQvnvfRUULhLosSUU80BJRRqbbYc+
aTtcLq43rxciAd0oqViBXeug14tKEGrZu16FoXjb9YQHXOuyP7Va+RJJJ9cxl2OkC36MLtMWDYWK
56UyPP/rmtaH1D4v910v/rh5fdz1aalQ0djIi/lVMhE36O1XKrZfIlx1eqsMACn6ekHkPNNJJWAy
Wd5aEEO6is81UaTcQn9qtoTPkiNXwtUIcPLiVpF7hZFIpSpeXbo2U0tn73otNclewDTgAmO9AeZf
kOQG/H2b170x7CSlP/V1I61QGJMTJ1f1tqaqzq+hPyL56Tc/t65/sIg4dOOQmv3f7rw+7+f29eoA
exom8E5ZqLkC4+S0QhG5Cxvqx62mRfTGrtevd18vSEilyny5+L35+1cM1lRch2x9fdjv/T+vovRN
szi/f9LH4tbsjW5V1oYCahrQzTCL2iEmpWaxZYRZVBnQbE8oZjqJYzAo2bcFZKgeYcQvoPOadWmR
Xfevv12vhRWPMpdLFvH1CYpet6J3/dP1AkkyP5pKoB0Ic7yM1wddn0T1GlKJdG0jXl6TKFAe+fNS
v/f+3L4+4frU64smBnaTv23l3zbi+vffp/8+5+flf9/+54UnDYtQ0wx3fzzl+oojDiZnbKhp/77M
7+P+3LK/3b5uxJ9v9Xu71ki/ka2EzvPle7u+5M/VPz/dzwe9PjP4/Y7/9k4/V68P+PmAVs86U8+o
2l7vvL7gf/mdXN/ZQAf/14/3t+/193P+8WGuL/tvW/D7Fsvr0qkPtOleAKsQC3sZ/GHB/HXxx31/
3Lw+7o/76AFQ1/rjZaRr0+r34ddrv4+5vkRZE7Vi/z7m98//2X1/vs31Jf542Z/HGMpy7ui3rfrL
5zOvvdgwmct1TQBhdzmR95fz7fWvf9wk/ZDmIuNz8fNApPe0Fa8P/7l6fXxJrQk+bb/+z17i+ojr
xe/L/LzL79b8l8/7Y8P+y5e5Pu73na6v93vfdOmC/f8SDP0HS9L/dFP8v3mSdATq/zdp0fFr/F8v
ZZP+XV508TL9PO+f7njlHwhwJUuHEWHJ7O7oQP/pjkdghOLLNMx/qoV+FUbiP0zenf+uIBVVZuP+
Uhip4j90NKO8oqZczPHYmP4bhqQ/ZGcq2yNCDJMROaH6Rvb9H2Vn/dJKqWb0A1m5B2HeK4LuatZR
wqTyt2/m5kfI9ncmzB9Kvuv76CIufBljlipaf4BJtLFjBCx5n157nuiVZFQ2LVrBSxy4Zdr8P3SD
kvyH7PSv99NkA98/n075w/QfZoh3B7ka/JTkvVUYEwZuNFQRjGNJUzAxV3GuI6+UHMUUiE5mUVOJ
b0M6npO22adKQG5dcUnf9Othnag3acbDEY8gaP+cKRv0nPzKEj/ruLXaXWGZ56kXd1HwIeu3cUrA
enZs4BUyH7rE5WUNzRHM/xW+QrV4yenwXCCaYvKITHsxcuLoTR9wx0GfE9Kqm+04lB81RqNt1wOE
JVrPDs0ClAlrz55CHVFkCeVaMp9wQhhYZGQ3xnWuwNlS2sRLg+7MXPLU6RPNoZQg++aD0IQLTl+g
LkD7I7dkitnTKdcFTN7tqxoRaCWknp7oR0jCVKWoyxkpAvf6Oy7ORiOeWGtLgean5MTMFe5Os7HW
Wm18LJb8JidDtpIpWyXligY4nGKWn8CnMHC3O0XHtE+DSslzAnOAZmrjOoMzYKonZTmpGQs/jMQW
iZWQ1yHWvTWYxGnTg/ILgnIjJ4Rl1mEKXkvOx3NTQoi0Jb0fH5d4CFYJeJ79mNbLZ6qY1m2VUl3g
WKSJVxTzjyT8vyWM/J8+iP2HsYhR4m9H6b+RPf53k74V7Vv778/5a+wyrYuXEqKGbP05dlnqP3RJ
t3Qdr7SGVcRCOPlPM6X+D2SLEmAclIuapVxGvH+qIxWEkxKPRlOPq9LksP1vjF2y9KfAXZJ4uYvY
0pAkjZQF/Q+BcB3XGHblXsWEaFJIy1UW6nkLME57zABibXo5DjGvqx/KsjJaRwdistGtBiFxjayW
1bIf6vOdqecvrZVFrr6YSBIuCAVJCCkTKIcyH2PiIfqJ9kasbyOAhiBte5EomkTOBzcJLNVGpPQU
zgl2bwHvs9q6VUisAolo9qwZy8GNTCCdQi5cOjaztkIET2kiUJwqld5N+hqJ2O7FgojIKBcpYxoJ
eHuJDk5dGt/poOh3iBidUSY8An3iCYu/n7W4yYoejAGhF5S1JlFb5zJhmpI6OTqyVs+Yoxu1sGTK
U16T5q/kk0cPVbXoO7M2Z7evMbMMi3rMzXIhqSiR3LRFXdTeRvrY7QXz0rQ28GKWZWr5ADPnOE02
cZnENwsNMwhbdEFhjp+08mSx3lt1CdUnS2RElVW4aWoeTE7Yl1+FZnwFUMfXdUOmJlwvO2dFv6MP
PC+keUUYSGiG0bQ6SkM7kgAAThnGJkKaQwtLQSebFAvf/Djm8h2cacUt8ujJWmqaSh0YyznHNqMr
oOSX8TvIphN+xJuM1AaXFBZxrQ70ouOhogYGgjPtaZLp9LC1WrROaE5bZ2mpKvVyZQ+q9BSUaQzT
U2ycAJ1AEMYrTPo1XjsGplpguLcGcV2O2kGT0NfX9PQtczuUSr2qIlQ19P+p7TRTuJZSM4dSgOvT
nKPZCTXrvtIKza6bplnHI4ZBvUr8ZSxeS7JiyrbZGG312phoSQjpXo6BYECY7cQFMGYTb2arPcoh
NVRgZo6uR7BHxOK1JuarrsKHNkFyRGxOWHwkNeXTaDpTxS7MOfF7FHV2ok2vkVkC1tclZ8zVGMyA
dGJxjQaikvxON5/FRuthUg6o6i3pU6jjB6v1AqsiRspEmpXlF0+o8aZOyYtqUh/Te37dWivfjEtQ
ZjiCDQ1Mit2xIBh+HsqHvJxTbJqAXmn/ptQFPBkKsGNAqqXCqb6IVfy1yA3ihTIeOBnSRhdIrKPB
n2UVK/oOiPksJGxu+DZA/N+kwY2QELBi5fMz5RFfznXEIZ0Lfja2uza0zrgefUX40pZIPLeT9jHE
mUrYMAFXRfsZRATkptmMGs+SbwF73GEGUbzHMiEDuGCr0TjRQhchO069ftOkijOWjtQSmC4YNSHK
abIbEPRiVcGlGkQfqYQzCrM54wfJ0LWsvKqJlnhDgLCitPSVROitIaXkV2hETNZdiXn4XOrjsNaX
QV8Pffx48ZkWOp2jiQMae+9jJZKuBpkzAg0ZxiGkPqrqIpkyeFrFczmmByk2zwlHXEcegRbLx6Ax
MMxAxnIKAorsacA8ko3NWkY5KZjCZsiMW1WwPDUccav0iT+pdW9PLcD4paEaLeYf8jAmCNJykJyd
6c1ZfB8KpIKH8ngILdqXeUHnOK8t3AhD2hMQOX4LQEBsIatftB4OPx14RWiSrSmor20WRUe1ofH3
UutU5Oiw61sVnZ/SAb+NCcq2pU77DqAckwM4IQU44x1FDh3U2J/kLdnyn+TYmivCpVUvJpgu1Dr0
6qEKUSkkn9ISh00eZFu5aDow7OFzalKw4hzAbo5TBUsgSTFE0LyMxXyeJgULTZaM5EgWdjIGyiEx
hYJP0xDZxA6qDNMhJMyFGY0VO/JSBr4RlRLICUr1+iAljGVUyPN4eh1ntGmihnhPMN7V+NBozSfA
c7Q7tKIWo6LD2JJV2UQy5BIsN9aSrfI+OSlpna1mzKk2FRPgN0EiwEmmm0AK/SYpEJFwqCAGI62j
uVBqu4vohNHHTzO4O9lnOZFBEY7UX0LzRo51uqkYg1wrlYluzejAVf3gCeBdd/0YnmV82aidYfwm
geyImjtUuJzFGSIzZQLEQLETVpK+NfIKRJzeZutJY88o6acG7SEyQ9lbRIJQzayB6aokAmmqYCOh
KrBDkxssRWXsZCP1yK7O8fgW5DcR4NtFbewpwYhoZdDROC2JjJaBd4gIdpFzWXibADL5U1FyimUZ
wsy/OA1T9RLHhrm3xu441WUNcXt6FvpM3Ez9s9ARgp6ZYkkaLaQSVIhOFUXmRRSsE6t9akLiCBkM
GJQLRSExeVxrAQWfFkezbdllM6UochraW81EpquiPZrosmqdUPd6aFCHaDkqIA0EcBIQjhzPJvCh
/pjpsrIesVa4oy5QHg3TtyoeHxJQCY8LMjaMIm6vxGSWoTRRRr8Ik57lPt9PB8SffcY3554cmKk+
FcNCpC12ZqXFD14YB522XtjrMeJlxW8KLtIq9kfCD91Jwn2hRw8xkZihxuRZR/SmKoptVsOesBg2
tQ/5ZRda3rJCNnPEsEuMb0YycMC7oijgDDR4Y/1Ym5xe9ADTcrXwwGoRDGdIcwnX97ZI5zsQjCe9
YxsFBhKIXDGVX2KpBqFrDnrd4TAJ5ts511/DOsC1P42bJZasHY5rsosv9Q9xdjCk0n9FwiJVMIuC
RN/Hc97tWzLfOrH0Qf7Bk0DGMudunsi7IjDoi1fqt6VU7PnziuyC9iGqG7Rv9GwyOjHE3ZduH1ui
2wsRHYYBudAOqy4HH8bnQ7AovhT3IGCYNZklX2jcW764BF9W95Qnmkp2JRgocUzRYRCJPWX5hpzN
wBOM+UY79VAYXQjtrywMwIOOnKBHaLkGg5mbNNVid/nEr5/GSNEIpw96wAKW+k70UIp1r38ehLIF
OlWt9T7T3eUZvNnrXKr5XgzMG6g37S7L4RyNkwoGILVe4axWq1o2mAGN6X0iCJZjXM7afRjUG1bh
FrrJlN9PHTzc9oGr5O3zArtyHanVwYDYyyPv6xT3uZh/yTUiiWQm5nJoN8GYvalpXrptxZm0IBid
8YjBqo1BIxnissFOdCvL1kTmNzPBWJ2f5lipAR13aHCWmk5H3Qp2IU4TEx04GCF6vaQR2D16iVSm
yEwBgEuhY9XTZhmhPyQd6hC1DDamsRBOtCzMmSzGLmaBvT2YiCj51VNSt1xJMWnF5gQe4LHZV+DB
3Q5kHqmtqUymteX3lDucXME7LEHMh0yFzRKUQbaYR85Lk2eU4KFDQ+/YI9lBsyK4tBr1pb8fpsEC
PjLSWgdQFyUG6pmkdNVQftaMuvIKXUP8jEbgOudKiS2mI8ZXnZAPNgXbVqBjXJW2pGW9n5v6vlKM
ZDPqnAJnsZacJWJm0VxUMhKawUSjhyn2qUrqsycE0ckaB7Q43cwm1SIw98rvggbBm4JHYZFoOLcL
CZgM4G236SXlqe27eQOHo1rBJMg8CkZMJQilJC/bAARnDX7WaWvN0mTCFgDO5/hEPeKMs42uil66
PGfMXUi5TPBXT81wMBbjlRCO9z4IazgL4Xu8AFQYqFFICWWBKaU+kGSARHtSd2aWHE4uD99SG9I7
LtrSoyeJvmA0dE+t8Whrpcp0k6lmoE4vQzmS1PA9KtXbHOkrPKGHXCZwIM4Ix416pIZm4fdpp7pq
0m2rLEb3CRmdKaK5reHydQh0m6RatWNlbGTaUyyGevSc0XI2ahyjWd7Q0TXKrdZO9+lQAY+FKoe+
iGSYhkIQq47achqRJpBupOe2ZHjXhORuMQbNTbpuRgjCFBwfyVtMDGnBZOVyNgxTwyJF3jLgrNSi
U2yMT9MIgS/0SOKQASBKd1NzFDc6FrEy/ySoG9XDUKGIME2QVpZ4P48bLa4AihTNKi7bD+ZKr8z0
igkle1mqvQeF0dVSKhUNDEGvmwZXl0PJJgWZpG29RD0gEIko67U36EO5YrcO8oGqDssW14hnXHTi
JpF6jPlU3Z1xDD4WHZXZzDmnh6CFFg/BVtuSp2kKLizcEklIGg0G3AxKJ3MUMfnKupOKGAKoGsg+
raPhXQq7lANw0yjyKeqJhwkT8uCJqbAxVLzmLaS1RKhAgZBbl1/CgIAS44Dqxx2AMuu2n5ODEFn9
ZjI6dg9zfBGxEGPXW/ymUr4zJbsbaoZSnWSNCJHvYKFYT0qkval4CtuVCGRwrQbtvtArljENqupR
1je4nPdBHGyEVIzXZq08hgYFrrofyzXtDNCE48PCKgzJ0E6XT0PIXCIU5a1STPqFpBEDHVjcUBM+
FMThHVPZogW8AhQDMBo78koNYEoILYQS4T0ZpQSFNJLioOQMpynMSVjsSF5vRNFKFmnokyYa0QeO
tmZGJ7KtaY0xqeV8LgHnjZiIOWmYumZbAwkpUrCfwHEcTqff8ACOUWusEimyAK3hdK5m6yVW5ScJ
Cze5EsIZTzLL/srPVDyLSfgAl5jzaByMK7rVuMhYm9RntWI1by0Dqiw90N2wmm1ZrN6kVI7wvKTW
Sm+ZZSULZgEVnXxWpveWMeyt2CIOskdSa13ARM0MAM9We/E+SRSKlwgtauAjq0iKEPDGNFvzpXcs
s34EJIjTY+4qL4y1d6HVHiqUCW4rP1saQfJRghXnMo1SJFeLcDGMI8gnqSrnVQ1WdMgQS6QhsWEt
dL1IU1dKKo3OUL50LUqnEmr9Sh5fR5you5KhIC5MEzGzfGdOk5OJanWv5utBlGMv1lGeNOKN2NJS
HYifcUmUmbQu9aywjbBHfZBW95SYtbbHHX1YhNm0OV9O0rclNK9hH2zBKq9Ih6nRLmNtB1bhybki
O4HU7y1Nnx0BDaYejQAA2UZIlybSIeqilCCCTQjGBQ5HN2d7eWyhmI7J0RDHz774lkc0HOW4jLbY
92Ax8Gpp43ghW9fOBAYQl9Y4oJA1VoU+SV4eJih1CCjTCQYN0OlFxtRsU5nefw15UOjNA/R1j9Ub
sntB5gg1zXMWNIFPu8XJO1aVJq4fqFo9wYcklJZZB+2YvO2op0bVRsWKrsC9PNbGxlSWp9yA0gP2
MU8YXMpAOqR5J/sdMx49gVA8wPBwm9AMkAJXx+AyL6E4ShU5Kw6SJqjrDhIg46n4WA3WQ6NwpOnd
o04CCbgu+WMsEZjpCHlntd6PJjOHHtYi0RPgauTwkFf5/SAyRMXo4MSh59jMk7spqkeEVJRlnCQL
74il27IWmw9dTWmoq+aR3UmUCbqNn1NZbM9ShFQ7Kca3RVuPbVJtDEV5hkvqHKBF3pHnfL8oFP7l
lgHsIo7oBmQFbc9v/XP1ejvJP9PeLDcCCYF+LSzer2BBwqMLEATm7MVbdhXJ1FLRrU01uJHFzplz
Q9wEF+eRnC3CKuipWcci3Ucy5dpclTbB1Qs4m/HC3oTJCo7VuqP2to6kmJEs7f3rYhLPmLXKwonU
cL2FA4RgYa7H70JpUyQyaJ5DObppDfmxb5vQrcyh8BWWd9JAiHTHiPwxCjd6pPXvY1ZtatBe9gC/
h9QTC+tPj9Qzz0ZMDXFgsmVIX4U64/sMmw/dmDa6sFCw0HpGNEnz+KYL7xL/gWY4PV0OV0yeKZq2
O2DDKiLj8UYJjIMw6swh50tHIKw2Inwwwj1ilnT4ZNpuPgdCiYa89QYxA1Kq1R8MRXQUFP2gmvmW
hI9XfRzpiwijW8LCId7jKBu7JlYfRsVM10vci8SNBYj22bUrM/ciS15IA32NEfTwIf4PeWey3DiS
delXaes9yjA7sOgNxUmkSFGUQlLEBiYpQ5jn0fH0/+fIyoqoyLRKq01bm/UiYKRCoiAScL/33DMM
AP8ZrlbSM6+4bplryDBf2R6IdejwskrwtUzmeec5DiIjrDtdLbV3TYU7lECskHbuV78yXys/v9ZV
BTGyGj56Ek2hZB/jMtdvbFLOdgmmZquWNCIuepaVuQrylbvGvSrWL6SZnQzlpiRKYYDPEulQkG3J
ZOMspG7tHYJMVHhFQkQ1Jr27siPHtBPDa25FN8JCOzvmeXoYx/42ww12VVvbpohuUqFoHV49B7sw
S4/ACWeGW3dSeS85g10hzLS61dRHuONhdH4w/3VY9IaW+pbla7hMI/WzpgKCBGrwccqHjelpH1We
wVObw/uWS2m3PAvq/Eube++xUkfWbdZiBFIgU1E3yyKWtHXPZJFB8ZD17qGMMbvsDvoEx6rwme9k
o7e2JuKJFNVqnH2oVgsBa8hmuW5tqL7LmWvTPO5whN2DlRioitSpdoOEwiTGCC18aGEYirmVPT80
CSX/wlxaDj9xmpbnBh+UnrgRySKc4nKQxaToMOp5Yu5t4PTbks6osxKfSc564YglviKBDJMrtuRV
nsLWTGbMkgBz6Dbr2857WW5Gi9AbC5Hr3lZC0eUljZAgl99fXf1uC7v8Wxl6eX+s+SWZVuS75S9m
qokpwvI+LM+LyG+2wpRXx+rfieQ59hHwyYgD/s7pm10Q1ahPbKW3nWabcop+DCEyZ0QzFmJ+4CNe
itOOVE2YUMuZLqvI8rRskHl5qm9q1F+9nHpjZa81uxVbDIwhHxVq7w5K6md3+yIoN55g+Y36kbLR
7B+6NrC3E9mI4KM54U5QolhwNd8vtnXhXxde3yDtfVSVw44ajDUh9/1qHyUzsBQEDZlP2s5yW8IP
4kQ/6nFgH42mpyPDVnHjYzh90EMGrl0jyMsmmDtlo/9D1DqHDb1MNiPSMNLuIJSClgg3rHBac+9q
Nu5bgIuy2qsKY1l/08jEYbhoz51cPsIKyL/2qUZxVDwECYfl0XJYrjg91j5nfco3ssAhAGQFgBmO
4v73W0WRH5dHpitZMCu4dYset1/0uYkiSPr8sBIeizV5Gj1XPgTuoi3cVdJbFHoxGsbytlKC66ly
vudhbx7yzDl7IAVbXfbDYTlYoik3jpLLC5ENB6uqPa55C7FV4jfgRkEbgnez2nTzIcYIeUVzxbg3
wxxvSuIjEe/V2ujoepab8Yd8eXkUwRDcd2GHj1ABqXBhAy4kw+Uwq0vjo3d7dlm8461DWE3WoXe/
6AW508vnbSqa5/JI8TDxvPzQBodW0CWVdfTlHa3efNcSzrVywqTZhfr8ZcJjf42L173UPOuEyZp1
quMITqopSS6MnnWHlm7y5D//z2i0nZO43q2YSucuU47Bs6ZvPHTJOHMH9p3rgXRlMbbW6huKcWqP
ptutlv8z8vGudYPP0Wb8bdXazm5gTOspkhNzDDEYCvNm2FncaAi4ivw82NZ+yPx234KGwvrBnkAL
nOhUO2AQztSjzyTR8m7CZRr06hFsAQS3oUgy1UnrDTOuSsMVCVtk8xRNtKXawFNcRt59olnqxOrv
OmEfh7bY42ty6v0M+AIH6FMgP8veiO5cswVDAnBbzZFMb2OEfV6IxC3p6J7HUdoYzbWmgdNxbZ6G
pieI0WOgACX0LmKovO9rLUW+nm075eYpPO1rHQq6KdSnWpkfvaBAiNw3AQq/yXnQfaR7xpR/qyRo
j6Nnr309jxun4mIwRu8jbvILZqFKgD4ku76mxtZxp6uQerrxHf40yPv8iDcTg7q1a7QJ7UkUMtck
hQJxs5UffxzEZLoQiWdjXQR35oB0MmL+DXCLWBbbgYzgaiQF/dxRg4TDTR+z1XlduSYhxoT3pJmH
5ZGN6EjD62av61kOudHLfj/gNAoI5FCc9eL7JEW8JmxsE/soyUoZmgfDtozD8qhWT5dHP/4jarFv
JtHVvEmZmN4s/6FHNtVf5eTrH9+3vMryzbaB/yr4+raGS3wYbBMVWpm06B3UQ18Y2l6iS800QkYb
TAPVV38cmrHE61R9rcDnb0XsBwSAwaJEm8QBW3d95c1qJwEnP4TY3yMhNtPtmONdF8h1RkUoWy7O
sdbD1dB074ArNi9goDkYd/4YRMdKcsf4lbVhK+BzYXkMLe2gs3HeVqyqpDrhd6DZGaD86N6IMB2x
IETIm5Ag0eYUk0Yw3tom61qnpeXWYRVYWY7x4UQ6t3f7EnfZd9CVm9LtXsmx5fZSNPayfYpTely4
ri9j6pH9ZiGi464Cbu3PRRD9lhHXtoI8GN1YY8XorUHLnrsLhnmw0uybMZ6wSATHAEkbXIIgNDP7
mPS63li8ZVnTfmB63Ky8buNP1lPiv9oSYDx27OSms+UXtmzknj76HzmCdJXNo/CUJaALGb/BI6DL
Ya+U9q6O4qdIR3cNmOEgH/c2U0laOdL9wDJBHq2eTZYVz4mcVdsSdd45wG1FcoGBdwgwf2fCFj0N
+bc4HzzWtXtLamif9Py+NDUI3HnwBd9bbvZyo9sY66dFhRHIBDpUUyzMKAIhmK9wNazOxMfhiIZ8
IAiGg2dm3VHBsqrqt6zqU2gVwy9ER3VysaSNs7lgK52z7p2dYdx65n2mTQfm+BfyY3djEr2StUCa
evbUMTjlwmKc5a6asXhqBFrgIE5DQhC4Algpd74/wf4PJxztggQVCUgH6GIx4WdaKl/zqgQxRq/S
bPTWPgoWxZAwB5J/V3Mlz3lqMth/anHRWA+WeZlZALmDyQWnwb0x6w7wdtZPdRB87Qxgyphwgjq/
nTz87fL4rWISIHIMS4v6nJVMc0iCNyvsOxh5I7Gtg3XXI0zqguKMpxW+euI2mvzfBlGc60A5Ug7x
G8QN1IubvrJQ7ccPgYcaPm2tDfby4U1lWEeN9B/oOggey5uxX4NGrHucAAwgvzLRiE9B1mKbdwCB
Ja2qfhqDYdePuABZ+oYpxB3wuW1O5+xTM4c9PqBfyFP9mKr5RFzEOh3JTDXD58Y1Hg33LhDOb411
TvMaIMykIcXNleYmJfQc9q3UYDc5roVAcbBIkFOH5dFy6K3QPEqPtTSPkm/VjO/dQlRP7TnaQkJ4
MZ2gXCVuVoD0RxGT9WiVqyWAmUPNPd7rO69NHnp8LpSnxsJP15XxjLsYbSzP21bMWHJSdY9m56/S
Cf1UAsLYj3ZND8fKO4ap9TWi9lgtLvK0c2tL9ZlgFXyYnSLzN+pgKglEVEmoUGbbEFEi8DFFiamk
AZDvm4Ph08fGbuEBKFAWLgchxEObz0iLFguNWBVzknDmGXO+d3fWE5TvNDGLD9QwVHsvEHIXVdje
Sr9c/eRINd1jVIzwX3UvhjpMS4WW62ixcqBmZQ8D9QS7jSThXikiU6ICM9gOC+7hJQZbc3U+eAZ0
WBqSuVogMGIJ9m+GyBlNcDC8usdJL5jouiPRVxyQRTcH/Zul6u1u1h69gr+k0NSWt3xTkzMwiFCQ
R2bSHNpIQOy3ohauvXo4JVVwOzUbI81IrPXCF2xlaCfyWLHxF7csvLvLQ89bg4UOrAwtE1Z/nBTH
3+xzoHhVoVotcoHBxkmFYdgfzwvDudXHsNv5mEhlqx+/PlEnwmCPSTdri45gIU9tzGfqwF35GtKF
5WvLo+WgmeUdKR459ZE/IenoxX4S0SbI5q+W3XZ0rlgwD0Z8ZC8wgOAAmcpCMKQrrWBV9P2r3sZA
woMaFlL+uj2mGUCB/SGEw7ySscMQyDXYjdQhnLlhQ20ilMfXD8vBieDYBVqyJ0iSv7Cdy2KdUfKA
BCTmTRdqwFhGEm/jivRXjWVxQ6wXgkaBw3TV6KzTPUqwXNXa9F60G7EbbtqWFZWHfDFr3e4wdv7j
QkH7r0h2/7+kIPxMvDMFuX3/ia13jcrfvv+v2zZ7K377ix/8g25s/MPAxNlwqWVcrGt1CL9/0I2N
f3hM6nXfEIwuFCvvJztDk9GWB3GZCRN02X8R9mxeziabAd9Wgy//F2Q9VyjK7U8Ol9AvPJWUZ3EO
KmZB/GJGWzdh39Czlnu6S1R4YfRNHnBIepJeZ+70oLw0rd4xB2sGVhBVU7Gbspslt41PBFCfiXNy
Q7bxxauHJ0hrhAE6rxTz8F7jOxbrFG4AusT0LQ9SXN11GEX2yktOECxuQXItJ36oC+VGAHPNYbMe
jGbl+7QudQmaLYIZMSSRYEb10BEflM8oi7AWBHoLwn2YZ+eM9XDdeSXluZXl1CtgyWSnPPfzSTRK
KgwD+KbW7ENqZcDUCTJmHdPFwXA+u1o/FhpW4REjxEh/1qDZ+kU3r+oZohaRNWzmVK0DMXxEBH8m
kvvQa8W5wl0V+MaAfowZhi1+G8h9anzs3eOWdZXwn71v5XhL4GsDO9DSRlh2PZUKvztp1/imfx+l
vGp1s2HE+V2iQrcgpwQOKBBkYBFrj0xbAwCI4ZQG5TEk6X4lEHYWxfAw6tmJqvRUFjY8MpTPDllA
tX6rjfISN+Ksxfox1udj6esXP9CfmYbRzMtLAMNoJJIlN56Z2GwdyN1tK3exm52ajjwk5rC+Fr8E
rbzGXv9kRs5rn4YYGrR42orSO9ON7/IpPblp8mY48ARH/sy0OI3GcI304NYMb/0U/96439pmekLa
cLETeUxcSnXcXXBLOzTUIsOM142HlN6ITyTv2lm6FQP2YnbHpi32ZgZjpEvxWvPPo0m0sXAp9bC7
0eRFn91TJ1+oZxmZ2dGnlXMdhG55nJzoNkAZHtT2fixC7H5hSGq23tGJGcy340PZwpog0Yn0GwUU
IN4esrfQye5wiiBm5FJFzr7qIvJHlSVHeCBM+aQ+YdoDuhVzlc7pO93nJ3ZUn3U3XdXbSA8MrYOL
2p6fjHrXpPqH1EF2jIzhy7STYCCNZ6wzHIJqKFqhhca6QDNPv32c3SpYgVivWss/TMZ4mWZ338uY
3ZStm6C42TmbEe9gNR2NyN6HoTzGEYOwEA6hPvVwhqytbqcny5mf1TWJEpNeEVAW9yfcxT+8yjx5
VI3p9ORG8jpW9mtkpYd5hFpfITevEyIN+B1SMf+kdWljjMJGLbvp6/AzaKHdZMW0C6fsTegTgUzt
xuZTiUSxZkRT2Fx/nbxAtVnFOm5AffLZpC2LRLfNRQKkk500Oz1Y3Oe5JBujTNfkcT+rdA0aCRIP
MDqd01M6dluqr2OpNY+EdQzJtGvq4Wpn/VODOzoxf7vBe5+i+dmf++tILng4XU0+ksbN3trhqy87
PDLnZ1HPz+oThP971LL0BE74pt4YdT0a4XgVBCho5fzcyn49EIY1jABF/EmBxdybPo4k8b1j8tGQ
ZXYZW/3SwVsqw6055bfoSnm9Zu3z96S+2CQM4JlQvbZTuyFUcx/b3ruvuAqsCaT5PUKUWatrOyU2
SZ0bXX63GofuKSbWjtSIXZIUpyRWbgoqsM/pGXFxr/d5j6Ne9jnZEOzi13HASDqenkyjIxKeFqZu
t2hCn4MuXJv5c8c7ZQ3ilaE914s+P+v2bav5j2HVbhsnOWhJg58WSuVivohmukTO9JTDO+uKTZVP
F62XzyIZd16BZVtQxm8IpV4GP3y4g6EJUVD/iHA6jAPMmcyQKbTuni0xffhO8AWZwMp3ks+ukEez
N25qLmYthJ4rD0yzzgRiVNolGMs7i3GsOxpU9d2+ntND5rln2xme5lq/VPaqntRDZ+9Y89F6d5P0
QS9RejXWnjyWE2JRhMHcHjLikuCddvEtbb6hXb7v+/kIA/OpbWdU0QKe2HREK3xS/7Q4Rol5gAh5
YdMQWyc0jrWDFU0wXSauzcbun2rmlpASCWzAyqsRzl4tVnHLbTUbfcHEJ1PV9pNasO2pWYdlcu+z
s3XJ/Gwk+VtX11/M4LnPpycroNiO7enDjL63sX8bTu5Z3ZJqTcBf/hzhZq5uotbkHjOMOL4ZQu+1
J3J9ZRTsNL79WvcODhg6aLDeXeH8n00WKhgDl6hL3mA/PWUFq5vfg7IJwmUtl1stf0v8kfsjumui
s/pduSnOyx1nTGfDBDEOoHx2mnY2CD3c6BC3BgA2Bo0jdbO0vpDZSMZOZSaECHZgP9Law/UKbnQH
xkICPczvhr2TGB8J/mC3oMd4zgTVndUzNDRH95CwxN6lkcS5SUp9Q0tvpQJcKOzw5ZnlPhnadR7V
8AT79DWfpotfYgIvweU6o/1maY69sgKQjZS0M1w+yDlnn+00FCgTaLVpzHDjnxbd+KIg/0VLLudY
7sYcSo9wH+IoMbdz4loHckNsROg8Wg7k1v7zKXQ9ThsGEl3ij6bRF+ELkeQTHT32aT1xo7pPkGCm
ZQFWxXCIbvxmNlBCc8Aj0Tjkid0R1e68GPBQZslEPPCKLQahL1GMTSFOr+PB86vwNidAvc+wA5F6
/GwII7qV+bjxopklpMcPs4OE7GmbGfbHMKebwtY2Y9+u2ANWpfbqtZ9u427TKQOQd24SSTzMqhYY
PmIsJjvzTqsYG+Qt1KKaTA3wr7L7/dCbU3fk5Ob9LJivRc20pShKcADBeErG20yLLkVplxvqr2em
+5nDRJhejl1gU0feW1MY3qbuB++Ap+e3GHl4QfcFyZQ0iwRv1N6d2I0z+9mForKuqrG4gfefstzo
ijxMFmvBhQ3F9CPT0sNQAPHbsFnxbb5JG29PZO8r+EW0mrnNk4bFg1ugkP0VXv01bOQNNxvJ0BQ6
tuN9zfS8u9cRLrDYGPiweSx/k1kHK4JdX0ngODv5+GQ28im1S8ihAQYK3m524rcYm7KxOWLc/ze5
E7+Y0FMlUwYo4R/qEp9C/pcqeQxrkXUjQ+XRK9atj1tlJSjKRkRTLGxWN11s9xBU4d/4zxt/rs59
E0mOS2y7i3M5MWf/5j8fk9fRJyMWD71IP+v0djSyJ9JUnwJvOjewvDV5rCnfJlH/nVbvl5AK9Reb
hBvplmPrtuG5v0j1fHvsSV8UxT4IjYskewzrN3yO1m7OskZ9FSctidP08L57VhXaT03UXwgTDSUR
+ve2RMmUPMEZYPYu9F9+/SjEZCVBVe7Njt6BJa6IOvht1c7Xr7Bgrq4Vv2FO0U0PsZMfG5vFlHo6
SuTfKCSNP0kWEUXh/CFcakWm5OKXT4CMQT/y2qDYq2vOmYarQ0GUaUdi5O5lRT3C9F6Q2+LVDmM6
Yjez/lrIelMYbHoZdTKZm3FB3Jt4+c9vkWoN//wWoTfVhTDwtbd/EW9WaTjOiYQIiOkrioTiaEXW
g9bGeGmMI7WvA7Mw7d+Xu6pqaQsy+UEB+AQfp3SSN92fPqyIdWepSj1nvoQ709Veqmx+7tgxLVxE
XUn1Q0np5nIHcXCnKh/XH3dp4gADYaNEc6B33KDZdAXSwxJev8yWs2/4LMbQW2eKjxcN1wTurmG/
whzf1uy5+ETjyid3jddeazkq4uVNCmJuZMqLJ4Ds02x1RpG1BeU3D5+1UH6ks/7iTvbZxyFSWM0F
J5ZrUOWfJKLx8slbU8LMpzhFGTesBFcN1l8BpThtZ15OcGvG4SmCVrj6z5/CX10etkE+k+EaSHbN
X65TM4OdU5p2gVSk3dqlYj1kTDjfl4J+eja65m9Sdoh8+ovP3TbQMwvHs7lHfvncfSB/WmLuTERy
EFiSxwQJZ2IRtjQisZkuW89O3+TEWjoj/tH74Yku+1DbOXNVLt0Bs+75MWqL26I8zflw9f3+ZjKL
e4tYgRVuHwgcBnmxRkVrMu9b8xh33ozwFnJ0z441FjiMiteeClC97gipylIsTnfPtOikmpGMK8GP
8oNhTkd/1DHwnZ8HmrncaTZAunCCvikhqdaPO2CFnZ1kJ2R227h99xSvx4Ay47uiWk8Gc0NR7WNp
uptp9ByImw4+pBUhsyv0TNgMNlnPVRScAi/oV0AMH0aHzR8FnAn/OO/D+yKdnkcRPMVxfzPQ+VH4
W69mRlHOxDlzrK8NXXCZxW+qVu6qcZc42Rna+EvTy4/BpAosYpCC6Fo3t+Cl2KzcDrzHoZOcUj1H
nGG/mqWzH4dDbjMz1RIw9GqPNgrCC2FTVfZmZAEKmnVnXabK2kfS2UtW7aHzXt3BuKguk0LpCH2I
2xWS8NKele7e7GeW3ehQFw/MFM/q74BRdPbdkHwlmMsMzoQxHEdP/wg8+ww/ffybS/sv9jySYj2m
eDitkIHxy6U9C62sbc0iCYuuUXWSEx+78SyC6kX9yVBN98XfrLZ/teo7OpUujE7U9Kb6/5+SZUin
iEkLkiy2KX1gSz9c/t1Ozsn/+f5RgTK2rY4+MpB//yVxVKcdap1ib8MSW41OC3aUzU9Km1JD1RYg
UA+pTrzZTEnitZvJ0I9tlH6q4r7xsbbrXIIl/Q06XwXw7H3NPKd0W4NpvwoWQqinhyTiZ0irbJPk
3XP5NfWQnjwKSRuWhVqI03x67kPzeUhYqhvIXWi/NpXMTy0yzUn0V4vPvw/SN9OXx67rjmXBadIO
AjM/R759TiucVy06gbY4OeI6j9Peob9SJ+lQ/mDUcZaW+wREzCWzGbzqSwWwQTjZHKM2t5KTP/ZP
hnBew3w6Mjk8FY11ikwU5608qqKmi+KTPpNo7jR3XB5HCFFeAOLSAlOYDc0ZoCL0k/LF6AXphZgf
9xMVH3zTT4ftQpO0QnF6GiasfU0SGvkkPTJJFZyhfp3esNAMifNauP1TznwlrbFKRHaqeiF/ym40
ziUIxie1gtu0if953UaS/BeXgY9C2qMZwwXC+aWkK8yqm0hVL/ZGxvZZ5MQE1AzcYmZZjCxx7IE1
fSwzjRypiM9Im2IIlBXTOe3R9G+ytT0P54bucqAj7W333Ns4qJOFjOdjDTCgOsZhuDBlvkZaeAdC
f1d7yVe/gwFXkGie6OfEil+kl74p+322LN7SscCUPcYMG7yxcHqItKx5xL2nA3c+RbAqKvpmuvaB
c1araj0PH5BjVhpiF7jOH4KVP2cxE1Z5sqF6V9LDbgivXDEhrtkp0DDQpqvvDVej79e9g51d+U31
xrj/HBomFQzIthWYTMtsOHeodoB93Gp6riP9Ql85IaREy7hT1RipcuuQHnIVOueCAC6DSUjTXvNh
/EBttVNFkNMqpMR69ZNpBel05QZi15fjs4vzBPbl3BJW8FCBDHbee+poELSx5vvPHzSuEn/+oD3q
WLZKA0eKP61jtW1Jy7T7Yt9FznPe4CvLhgMxEmu4zajzrmT5KRi7tcLPUujZgWXvGyqPitBYhXCa
XLFW66z62UTcDWRFtZsCaza6caOKIsN9R3mLGgcbOgoXD6BUTBeFbhAd9Tr4SJAYT6l7d4xPvYZj
M1JTRANipB/KfMqhXH6EgXuOTGttA+6hkFvVVXZycv1ZLYAJn35SACEW46rJnU1fb5jInaTfryGQ
XTGv2LOxQ0/4MNWuUPC2JlCGxnkzdOkJiix6r/k6ZfKYC25gdTORsfum/mZr1p9nQ39O1Ai7p7VJ
3zWBEZtN28fPpnG3iQTsBZdlsMnI+CbObdKPHddfS+dKXkBfZ+euWXtO8AoeyK0zeK8KoQhVpmQE
39+yz9Wcfyo4hDyDe5VM/1tJqsSQTycD6osxfjZZsu3G/OTabP8I0D9yHeEiS0KKGzmmw/F0njtu
D1VfzU7xNuvMFEZ5H0ZM+XR7xDO3NqAL+NuWdjdJ0cVjkRsx6a4ykNiEwe2UvvVSnBVqTXTUjUKb
JHnjmrQ3CoSjCfpQf7RvUTqkxqXW4oMuQNOSngA1KLxcpOPgnMNAXtTzypRw/VcxcFHTx6cCOBnW
JCG3KbZt6HDjlMS6AJF5h0G2WgYVslbSuNndcG+MGGzTxMr+yZPjh1EirAGcYVz/qB3U8keI+0kP
kpPJ6MCYkzc7Tk5G0dP1RW+2zVlpDksl6Gs+4JgeJM42ReLmOK8KacsLvoHbqNCdV/bSY0LOgE6Z
V0WPSe3eqcrFyOSzndmv5KxsysBkYDt/DBF7Dtv6UOCQOCSHyAdHhJtpkt4UCqiVIepVMM0uA15k
GF/uKTMPVSWPywXP0EPVczH74TTyfrKM2KACdlFsVDeeVeLsZx0R1cENhiG3ahcobPJhAbuHlrSN
8EPXwPXVBafQ14TdrcJKAJVIc/DhJ4oSeKEVw3M2M+GJZrY0FErZPOyGGtSZdVHhhPCPv//n5cOw
/uSRQ+tv4qbh64q3YC3lxE81SSatBDsLB+tNIT8QwFyreby1gi/gXAAevc10na7Q6/M7YExmNCOa
Rdx6wZ7VhdVGUM29jmK884GIyzG7ZqmzrJ/LCwjzvU6oNJv4s/TlB0poRjrTmV300U/9NRFYeLqO
aXMHHjRu2ocUisZKR1szxZDFbCU3KxqNNOQMi9ypl3urrggc6PtLjgRvF2K2qDsVtas3n4oyfiWB
1bxzZ26Tyc2bLSk/b1WD+XqY4LkrQBcaaNirjkhT5mTVuDoXdO03boQ+3SwV8wYkvH9MOvkMyzca
hk8dXQMCxJyABHmMZkjFCQYBFb4G1BCu3R03JouTWnMeQ00nhhUrjyZ60z3KgWF8tvTpOiX2vkMr
HpFyWDYbtZlmccc63G4hXq1rXCnUEuj32cnnilT3Xyv8R8N6HJhrZAnCFl5N1SuhqXrU+JDea43Y
lMwE1FWRCvusXsQH72+Al1WLrjFOSM3poEp+ux2eEDDvnVJ+yJwTALfPJdJB39iiv6IcKfsrlMBa
6EQUjLshnVmWEPXU7WfW9U+WO13UDd2JP2rw/2tz9/8HswGVF9dP9+Cf/W+yt/e3/O3nYfrvP/KH
/Y3NwFz5R3FbAgcvI/N/ztI97x84d5k0qsBlgKuqNf7D/sYhARAEzfeoBFysurjN27Lvov/zvy39
H6bJAByhkguaYvnGfzNRN36tK3kZj75Jzfstyo5f2/PEqEy7tWxt3+Ud3ubelJA24h81DEb2Vbg1
8qrYtzUS4bBFmjNlIr6ZB6RDP71nfwWg/dVpCOXnw9kgPlisuH5atmajJcl6HrR9XZUqtsH02LX7
d9HqvzHkXod1QoJ5W2kbXB8g/ukwmyJzsvZ/cxq/ghW8G/AALMs2LV/Q2Kni7KfT8GwjAS61gr3e
2NU6yKAJSkMz8eBG3iBux7F8Td3g4sb+ayYbDfP7Dkpbjm18UVApWcNwHuPib9FN21a43c8Ao+8I
i5hIWBRYIlni16DfKW2d2hBIw8TABCLX+xIgor43ysi7y4VDEzbZ0xpNvHZolGWtkIyPp8TEY7Ru
aRGGwYWyTiDyLuhxaa5K/86YMlolASc98O5as5j3jp9fRuChO/mvAzthA2t3JFON/EjgFFIaoBdP
93MdSyx95Qtik+o4BSQtWbFWnkI8LlZuqX/Xag/bjgcnvNZOiMBwGnfShTigzaN2GxrFpw8qfGNb
LYSHINm0XbsXdXYK6G82rg7ReGjSjlKg/W1g0uLMI1a4el+c9GR+9MomoBj6CCAtYFZWbqcOETxh
YiNSLpGV5JsNxzC9ZUiANQyGAm5ubWutPovkN+J/GfWP0TFLM59RJQwKq2YzKExw6nBItl7fu5vW
P+oaiU2mWdwhTmQM4if9yhE0g954h2IGRgkpTe4AmyyVnr01xboMslv0G/ssUVyK/FPWen6rVchl
rMj/3qkPpIim0xi/5IgQdxNmumtYmbjE4XufoqtHSGIz9rEgF3TebhyMYFfL+HuREw7ASG2T+/Un
Lj2X0g8vNYYViR2Y9LT1Q/JYZPX7KHJa+KFolNZ23bCc3Keo82fMJ/guBIOhI28cC6sZ0Qx3YW7v
Wg1nI7efIbDjPkHc5gXF756SHIcF32HLct2daSS3Qx8laHkalUEl10DLXzwmX9jS1f1Gm6gqq6l+
B3HcBuJiIDQPBeK5yrFMFLPBiz9heFVh8Ip8SX8gIPgs0uy7YeM51eWEIjT5TEyIxW6kj0O0LsRX
o3qMDewU/ELG94n+Hg6VdZPCPAHZ0yPMObC40ndWOn6fSig7FUTItvWNXZELZeyeZQgjoRwGxQSz
w2i3gFvWxc4xOMqaiKtCRrupaaoV4ukPGRp4tyQGNFk5fuLdYd+khgyg5WC1Zbio4tq+zndGFnZb
TDsEYtvKORVBc+dgDoG5P4E4FZPMvZ9Zh7K3nHXEFOTA4JAGUxNYTi8P9QR/6R+HnO5uXSdox5ev
Iah7lzERSTmDMd7N6B6nF2fbhBWMcPWlIaQUWC3Pl0PXF18M38x++pbl6xQJ//yJHz+7fO3H0+VR
40zzDlc8JTXFotUcoDZjPfESBpG7Wb62uH0uj2xzFhtbZi8mue3zZnEFHWO7bI8/vtEYoU6WDbKg
H6ahpW9E6DKV1ymXjA/E3WsNgzqjuFl+8Pcv/n5cviv2sfSZlQX58rT5l0vq8nR2yccaUZ1ywj+d
idT1aB+gXO1aiPc2aei/n+GPc/vdWPX337N8VS4nv7z8T36s9XK6LCFwVLFbspnir5zE/95bNpeX
xuWphcb7mKJuNm1uHlyF5E1DrGCHvGI7JMGlDXTqOT3YSGTQzdSMhwjiQGy3v+X9/RDI5BkrvLsi
R2EwQo5SRBDb6j876KtVVuZIJbCLCaqo22Syz/fWTCAK9wV0KRZ2Um1C75w1zT7Qw6utuebGYaK8
GkRyTWB7Mk2+D1Ld38u6ezBDj5aV0WiW+RsmxgDJbWMT74B1vYOz8Q6TzXNUyOCuKL6BSZ6mCtOO
Dg9bMppU7JNffe8G2PBABPvCwjkuMBusQJwkQ7FrPPoFEv1yqM7aFESHOcpu7UHOTybK+0BrP+g9
NjOC900Dox0gnUgNEdYPxUy6xRS0cM0jPDJiC8FX7ifOWhcShzVZhWs5Z4TOobPtSPzSR73d0JLo
G0CPHnL0/zB3XktyI1uW/ZWxfkcNtDDrHrMJHRkiJeULjCIJ6dDSv34WPMkbLPbtnumXtnkoFFRE
BjMRgPs5e6/drhsgO1svESa3X3mvOcZrzff3U93fM+gvSbqC0dd9z7zIPbsJWYmNW4D/jhc9erc8
tAJ8WK6NloIJot/2/a5elZPOlCyYPVhZybzJyund7Bo8zgqzgfztE91Rndopdh48fLWjOYcbJljO
Lum/N6N4taX8OujNOwe/1pM2ePXB1AK0ZjzqojGp7gvaw2QItR7G3bQ82T8Y75H81c3I+ekBDUgT
0AEOX9oJa5LXoFKxvKTcuhhcV3oDxC7ruRnrQMv5hjUOiX8dwJtBGjxJIfIIN60p1zLNCpln5A/Q
jtBFIsBdVVX8Iymp9NfGyWnq7wb+rB0mx21V39dT/DEJKOCYXhofvbq/E16/9cbE+uD2X8D5m3Tn
ySpK8no6aKX2bPRWsx9w6FsG0ekFRSRT1K/uRPhhlWAEmaVN5WOZM5fVyXCnS+7bQL9hsMOkobXj
4DYzUVCMmEwJsQ/p3HAFmJhkW8+Cc0KbwTHPwNX2DDGA8ujQhLz03jXjmd4a403bjWhUlEwBzRON
/2kbzTEmqi7THkpGM7Q5XqXH5ZWFEdFSodxF3fg5KaHf2VEOoiZ+zBPxja/4cXCQYmQek/TKOUvw
cZlXYAwh1SoumxeXwgfzY6qQ/tQ9ibDHL9aYXxrE71ZciK1WAahJ/PijRRKYy0xuDVYKpFx1n8oc
9cNQniyTB9QUrrOghqePV+acNNGDHtN2deTT4FpPsxg+QhLzic+bJoiv6U4bYLCa7gMjv2PmRPBx
JjSuiOhAfiHgM2yaZnXPI1daPwI/49oyT1NpUYrwBHyqqgJ1oH+e6pbA0KD6ZhcZOi4PFJPomZLX
AHLbLHkeAzNaBcNgbehoApOyqvspbW2eUHVMckuwNSIytKYjgoY7U/gPvlc/IA0HCocMloHTpykc
L7rtvUc/J0mM5TrU7mofYIlE0DkluKuj2X8M8Yk7xvBS+jBvqiSGrBTl09rXgicv9Lm7xDHG+Kjf
Tp7DQ7iZW2KYzEPlDR9SfSADMiIlxmrAwMQYXbJ61xUk89VIdF1X3HkR5ENSPeNpPrsd3CdH089F
bm0mOfSnRj6ZMjbxPY7Es4TV5wp6GjGSxvu0i9AD29aLJ3HyLGqoML7gWHuZU/fVn3SakOtMC99p
4OYyu7k6DGnjtHyOAtEQDDOf4XZ9L0bxoazgZOjJIQCWs+jGhBdvrCjIr8RT2Dr0jklciSC3SI2b
mU0tR9S+t8NG7jKWcudtVlYvNQ+ZQz6YH9VZYcV0vuonOAQ8/q8agxhgUlw2nelTtw4NDWSvIPKr
wPBoTrhWYjFfscNRhNLENq9zwmbcQEB8dOnbUAtYUnqjjVcH1kqvKb7YGVhKX//hHYayhtSMUGQb
A+dt7PAoqta7WJ3pIZJlpFdKY9p5PS2GKkcmjLt3E+oVRVDtJfE8/oXLJ0G1KrduGwruqpCqskEH
0mFRVWzksKl6x+H39CPqZHE/WSWLCWmXPQxfxhiBtpkRZEgVo4KyM4WX3sNfOvD3lvy/LD3+1Z24
4Op/NYMxXmva9FmrrE1ukgZkWOE57Sb/KPQSNShO06KwL4VDqqgp+6svYHBSEPqhae595lnTneyi
+9G0LB56nXU1gH14YZ5fvuopYEWgfUe9dI9mOfR3o4OIYDTaazTpj05u6kdPtOJMswsEq9byWo+Y
+OWPWAlBnF8O1EA3yxL3H3Gv6MrDdeUMx5mKTiQwX2iTS8OlDo5dXfXXrB2L67S0TsLs2mIYIZy2
/poQk2LZYXcKUM9QQJRPpMXPV3vybfR92KBF9iN2+YwBwXLtwI8RXFkZJLfr6EB0xHTPoNH5gDa9
JMZJP1Ao25Sd98l3+KvkDQF1zDiGq0nc65Dp8OIqZPM+QViZER7xlpGW5BThRtIG4NmvbWtjnjd4
mepTMMfHovNHQjZYBOb4Ovot0nZ87YWLYDSYsekc0jFiMtQxcrE9AqT0MOyuvpV8DaJpPECpyM5Y
pjcCnsAxNOV3v5wenOCrC7TOKvHKL4thWWilN5NKsay2vYGVXB2yoh6vcc2MDoNNZVc/feFp7OJJ
uW2rw3a1BHSo1VgdZyL/u4/8z53Q+DaZJYnYo9Oz7hZjkLtYetRasth1/sNNdUqzvEKt3V6rXnbb
VGu3t/LtmXtVjiFNvbN6A+7fjtb5x3DxAGmLL0it3Rb/4T6/sHsGjf/kdTU3fliP2Sa0ZfV2hjrN
M1NoV7e3FjViQ7X59l63H5WYwa8z7ZikGXyqKHg7HdG0Ov+345HdB2SnLB8jo4P88xOpbfV+fd9/
bvzZhB/SEBWK57C9y2qHG7VazcHSQWN5l0vaFCa+x1grcgaeVv7BdcS+KyPjftRaknWyuV2bTPGO
KeEh6yJb8s88H1JvnyPSxNkRp9FjMnlEQJKhyu+mJ0Eb1l1jl/SgevjtdieQJ/shXTUauTstbkn8
WzaHyMCtoC3YBiTIu7Ea7bPRolTRHXtPuPS8gppsbu18xMXgurBIi8Y4LoaVs0eQl9SbZw8MZ2zD
zB2a/JxiWz5XMcI3HbpvZ8TuWo7kQ/qQ0FP8sIh4HZBXMx+P2FkTT2Fw8DpZnufh7h0TcXkeCo3c
w2XNb0wGCWXAk3bZNJZFYdHCZfBwbOvk52mRNOTZQge1ywxwiQWRzxWfRDqfMMQtSm4a7HJmTtAi
GVhVVkgyMOxVvQM6AeTnbsjD6NwtC4PaRZsCzU1rmlWwktxNfrU17WIyU7mLitoiDvch58HG74g3
ZDrP40VCAeVuOp2dSLzUUAW4L3NGE2njOdPGEUkkeNB2yYPVvEowTc+pMEwJcTpNdZG+nzN2gyoR
2MW3GMUFBJ6K8Oa2PvixfRJSd07aQKhwzZxS5otLO0jF3p2SL2FNHkeXJh+bwE32Eajis46A66zW
1MIaZx38E1lfJlTAVeokO2o/Gr74M9pWExDZ8iJQXcWOyswSyhI4p1oU7glf06FogFHNBvljTOfP
ntM0d0XUAbxnq1+uFOYX1CltYpNv+2KP0srUgpwZn6qCUW8qhX1WF5Zao6VAn8oxsf8bJgIlszv3
Y09pX0hrQZpaSNfSDzKwTYLRELU4xtlbDqnj7lhZ5JQdmgUbHZv8U5Jx3EZ6KY9OxYxyEdtqQF1W
ngOwdOJLcjZ1oZ3VWh4Buk2spACGXF0SYpO7pD0kvaPVG8vRiJnO6w8S/EWzNGbNGssfIpcMFkKe
nS2v+9RY+8CeDKw57I20udm4FvmGWumnZ+8fZ6rT1YKg6BTphB042a6fMbpbgwg29syTOFl+77Gw
O9gC/A675aJXC6MnJUEaRsWztWIi6KQngr5+LrQkGgDZLttvq5qWzsusvVj1eF3UgX55SZn2/d9O
VIfUu6njatPTEzxgmWW8/ZjbgdtPVftum0FX0//uGfLe9t1+aGW14FT6D1YKL2HVxEn220evIpcp
AISo3z7f7SfePl6tPnk+UDkL6QVg2+AfO3LBBTbEqdt5tx97+yh/fFp1yh8fQ52szhu65Fve15eG
wLl9ZGNfmEi91WBOPGe9d/ZH6ERi6dLaIikeSgrOB6uyPiKw1q5pYxbg9yhPMkpPSKWPnUsQA0bw
WhjkZXCiZ/ZNbzRIanA6VhMilE3h5IAfcpPeHrqhyMFOxKg+ht93H6UfWk/f59QstmaTfQMNbG99
Nwi4STHTtUv4ZRbfThto7qrSgTMzt4w/g7BMwF6DaGh9wHSTvLMTU9+LruIKBqds9/6nsJh1eGX5
x5h5zZ7qBtNRC5oxm+aRD4GqpWU46ASwozXjIZJzdJFh8Vnos/9hiL9guSL7bDLuEZjDKGkOWjM8
FgP32a5DrzczeVpLf0AIUGSfYiDEzIrkeLZrCkljb33r7fZb1uf2cal04B9CVNFN6bWzh08tDFiB
1Gyn2eSOZ+0pNT4wT3NOOcYFyd9oy/083IalQUkVOO+p9kcUiXHwHDq6CRIPQZ4mfBoAU70J5+jE
uB/LllvtZNgydQJE61QBjHF9PBZ8BZ/MMnOooMcCE2+T7QO9dDbV2N5PDbuKshupBk9rA1HbXvYu
+JJW/zoS8tHpjrGzEfqX0raw/X6UqRM9C1KmEWi7Oy6Syzjy+C/t9GGoTQJqSQjRhvA6zBR0+Crb
d/lBTnbGFExDtOE2j3rQES6QII8EunkI83A8OVKuxuRe69x2n+rhHalj7hn+jNyUpYljSfTVtfuc
hq5/HiEKvXRBgrVqso/lkNokqEPKovhF6C/m5DVmQfceJpO9KoVdrGysOFjZnScjjXYQwCEFle5l
1EbjEuohrXxh3RGWAnUUkO2pTsZXs4jmPQtryzh7Pkzd2G+pnQHfDSCShcLUUBbjihicSDsyICmh
y2ogWMd5qwugcqmnGbvYJoiAGpn2CNfl2vtgwtyCDOmhRzLi9JV5KOf0hw079163iYYHObRU2iyK
fKj2Z9SZgTaMuxh4ybbPx6/M+khsIJo88x2TIDr/mBl0n1U/7L+tn/u36Kb9a3n9Il7bf/1bl/d/
/X2zfduOXsul0/q3jW3RJd382L8289Nry3Dul5F4OfP/9eD/eFXv8jJXr//2L1++c7vaYJdqkm/d
7x1c03HN/7Tr+/BaADbOhy8F7Zd/8spfRmoCTrjsKQyggNZ9FXDyq/mr/+Ug3aFG75quckb/o/lr
m3+xy/WxElhv8Se35m/wlwfCx6VZjLMDn4X9X2r+Uiz4o6/oezaeIjSzCM0N6If23xueubBaKSqd
qzqvnseUZ30IttGeZx455E4j79xFmrEUMeXO1F0sxbSLdwJLbFvkDtkRXv5UmWAvoBdKPM/7QJJ6
7yY2Zlw36jEC61DweYSdS699pP7UgrrE1TrF2NUY063jsxhcn7x2usui5z8riraRNT1NIwO6wPhQ
hAQ4hokkONmel/fKYkRr2tXM4+4OpQRj8ofya9oMybHJSlC11LPkGMSHJI7QKOduvM4KApvbOsN7
DBhyP3vUKtss+hBYsEz4QvV3yOBBL49uSkuje5fGT0naVPs5GPZ424ZDZHqfYojee4MU97mNfoyt
S7eXO3I81+sc8v/ZLgHK0mkBiJDndzmkqDXcz2QvBp6mFIPaXTsldK+KEOtqAtQoT6kVhb0xE16a
QXXUpuzIKPirNSc/4tBn/m5p71xvqLeSotgKu22ABpCKxxDjE3fNCwUMyqg4PI90GC6ZdRknaLyZ
HZGBOuCDBOXHsEGSTY5s+jhlUGO9oK+PtIfHbRNkyZVYEYakQUB08XBJItQv1HVbVGFnkEQXS7Mo
EZLbsaZG2G+bqspIbB0peLq1uRnIFNhZLdMhNxzWHk0HAhB40GHHSxHF2vC+CweYXJp8sE0nWFGt
o8MW8QhPqrjl8SHGNd6vF1dWJxqL8hBU/oFkY25n1L217ltolF+aCfMf3oT7Hhv6vcMwmF8q9nUN
m8C6a7uLzHPtmJcRCTKld/CS2KREgc63tD95Bq6sMKrOUxVUzBrEJkA7ftB0K9+M0t9bpTa/hH3M
/ALNQ5qNlPMkXFjUS0xFERmEffhuCkaxdkvP27bYdEm2sFY7vPYA0wGPg20GJOajq9lkrj0ABTen
Q59TCvK90QFn9L2hFd0kYbUSogVw44mdU2ivdUZmTDZJc+nn4QyIrKfO38Wj5h1TymbM9Ppz0Ubt
Khynaqe7uXHmJfU66LhOwpxfnKd1hIvb0UM/RHI7TmZ/lNXQbNLB+4yKkcDpCVgwEcLANmrmdrLT
P04kzK4HlBeY1+qL7tXfqUHxkql9DtySMOs2/CyYpgkdzmVscMUVCWzPyIZr6UGJz9ytjvtpAyTn
Y9Dkz63U240Z8UzuiZ5p4INumrxq9+XsXsoviXRxLi+w4dl8nhNdHJCDPgaav9ON+tC7prlpgUTt
8yR8wcn96icBfpgJQaXlLNxzEwNP9jy7cb0Vnd7SYS1+iIbJa+t161iGFtcLqWb6ArqOaMX6tFv8
xrCg+XHfmosWypluPfJb/pqk411ZEHZacEPa5qb3tfbKfUkz/R6VzUtjNGd6Y9YGR1u6oXranbrs
XYCGbaSdZ1eSQqQrxWMGYXj4ngHpWsmp7zaz66/jRNdWY9WhcC2BzWPskSspZfoxrGkqR46/Ltdx
IatdX8B7GahcCpf4N5+Ji0APsJqybNzMtf3VcnN5Z9TxrqCdvx+9gcsPvM/OMYOXwtWZjHqJsysy
w8NHn4zbiRljVvNdqg3SDpJl4JkPOwZxj40VDVcayOJgOtyMDNvbjzJBwhNTmt9PKzMo3uVmGxxL
Ue+r4JT19R775UqjALF2gj3WPvPQmECJwlRshV9/dPyx3Yy5VSPIplKiWx/KHP5VN/fJrh/m+DBa
SCEdw2kO6FbfDySqbcY2IVKiSMcthZ2ZsuR66pz2vbS50Y3dS0c1cp2OfnQgLjpdSxGfgFyRWmqB
IDTtR28wd2M5zusqgoXE6PZdldP6TWjwPH2UubW0eXq5lf5xRjMMV9BZT3q28SbgF7NFcJuv31lp
TlsA5YhtAWXN0qucF+c6KKRLRmtw0znf6uV2HfSEDcwi2wTC+6ahbzYLEe41U3D9NjrFig6rV437
dw1xSEMOIEFK2cJ40kkNWPVksWwbgLGuy1S/LpOvsrOYgSbFB6ShCaP1FAqBHsFftoxm0zFkPSLi
6fWv+pDU286K95pcwr4q4xCV9BqDsD8imgBJnqIcJZzIiqwftVu8zxxuGHMTGCsLkJ80OsLI/RB6
taNTjw5QzshlWD9zKXQo/sPGerbM5OLYMG7nuu4PQE29FaUMINuuvUoKuMOtlW5kP+/QheizBVSv
XvT+cO/KcrZIbbh2Q/hYo7WxhQmPLOAiondMX/9THeeY3do53kXx0iIzh2OnjxSVEY5Ta8b+nfvP
eomqQnim3DmdRqY9uTuUeMydVWGXQtELQ3vjs77GcbjMVghQzRh4uGH02GCsLsx4a8fV45RLZJpc
cjNhZes4TD4P0Eov6DO3KQkLq8Tpi3WT062uJ7GKAusqguKgtegeLcReKwlxnecSjadgHL/5Q52u
G39vpuGXaPbeBXPgowACyeyIiSRvOOw1hhfNjxCDRwl/HlTNgb3pouzbGHjH3oW4XzsfaEQD3hPG
pm/et762H7PuwbDHD9EAJDet23stPXNTCPE+BafOTe9DPiBdRo2iJLwJu1kRRHYhlNA9JjkPWW/o
tpgQ7HUPEo5n27ztwhopXMtNElBVMhxp4gYrKmkodOf267TyBTULLXNjDC7+2ahqhiN2tOvNNDqL
zrovh+E92eIUWCb/EnVcXJ1FZyWMyRybCps2LNPessQ7hmqm4e62Bn28T4z2HbpVZtlz9t2can83
adZ9VQzvZNqUq9TIDIQKUMknzzxFHejOyMAxHmmYAECGMzeSaY3eJ8+fiiR+V9T1d23AJC6YUgWh
u48Cekq5v1SCQOIJbx/q8xYYe4pKiquPDtWOuKSKsVW1tACFg3u8d+l9hyn4Vb8g1V0fLXy+zKHL
kWhhtRg7R6z6XJSo8PH/r0bN5btZ58cwGqc7QKK/L9Q+l17m2wEuAIacLnrntCcYPP/HAncG5QNE
zUct2s0LDCxdAGkJnntA+cs2X878SPWElIRfRXQ5uPm2XzBmYVLOx7R6Fllvr6EaEJmyqHPaRdSj
FtlCv1Jr6gBVO6CLyz9Eo+EHoGMBjAcLKTimLnM3d8WxtY12r/b7y0G1phbqDIRK35yUIfZtl1pT
7/H2nre3M6qQp2Q1ZxUl3q+KQ1AOz1FCLIvrmdm+0rJrHBWOhY7qF62Acqa+T/zw6Dk2eh6FLfbp
RlKwXT6m2qZjjkGTZxalIEjMimXcQH5dvBa/sMbqyO3wbVO9wx/nhQmOEGAahz/23zb9UHHlQEyX
JTdyRJDyrS106/1U7ujJtdomi/J9Tpl3Oy5/wdufVQGCc73kb6v+zDltsYXpyUnEkL0XCyZuaZVB
LffwEyyNo9uL1dofb9jALSWQJCbWqviFJlZrOD6rOwX1VptJC8+08VApqI+g3uoNG67e8G0Vx80H
Mytxlqpo6UUapdbolvKrzTuxPEz674rxTAqlsZGIVREFFR6ei4XtTK8M2WVLLKSHk4tC2fJniwho
yn6uq989Ndp0VcI23ug3AHdlEs6uuNmKUKwWY3fJKqEfTVAmdMORddy9rSpMce5HBLuSdtZ4YDqW
r5FaeF7KX6FavlEF6qmNnzCpMSqQzxDnGuDNfInmme6X2lRr+rJpD0vLSm0HQ5oxE+22YeG5VCHL
TxqgjBMyT6WRPMxZ2zywe91qVfPiGMBcuZWY3fy5reEvz3J6MtqzPTfZk584e6cJP8IOz+88bUy2
NUPpXdbV8BA9NKkJbLrCrl6g6eFZ8cVjQfbUmrz4dB/jxdug9suW+yWTOTeZt6VcRh4muh3bwTcZ
9wzQIEOnkIvdb6ZhpAeKPRsry0A3S8+6czDV0bYyNkGCFKRtgvRoTIwiokw7ok1KyCFrsxOVQ7Rf
QyiuJl3mfe1Kxi4eU+vKwqkCj3FFgn11rzvTBrk4RPJp+DSYRbKzK9Q4cYQWI81R+oC+xxs3Fj/4
hr/YPOhBojEv0xCZgCLSl6S5HoztuKFD3j4gpuMG5oJUwf5rXwKwsdAmAHxGQ3I1LUaERkPy0UiL
lUhME4egTJlqVos4Tyx35XG55uah4dGiVm87/zhHHQ0SbnC388rW/dQ0fkVTKrioY+gp6PaoVTn4
irfzoHLopZ9AnFwWavNtwbRkDcaZ53wPkz5lOgNUVtbuEVAu9kCu+6APNrXL11AbgodJl8NOvVE7
ch2rtSaDfZ81cjpil7gdC4ui3gyLRE7tq5cpvj67J/XCfnn17S1um0XrkN0yJ2LT0gdeogrj/DCD
DMgWVncFoIJ9y+ptQXRSux/d8ZgunWK68/SMl6+CosLMeUEUS8a3XO27HbhtvjFGmyKq9n3hvcFH
1dEom7+YbapzI+Ht1KJqK0jFjPNW1fL7Ur8XIKTJPoX/Xqn8C9u1z7lGYqm3/KXU38H1E/646u8a
CdxAa7VqLs8lMB0fUNlP60bH9qMWSGUsZJtxhK5bIosKvHDTL1TWxonMuzGlAOozcCJNqbxjXE7W
07IWVO7Ptdu+xWUB2sdEPFLa4SYy+GcUy+M3GIMRiVzWnGrPTdJtKB9LAdhfk8RuI649jvPFXO7E
pgpVWNYGgfcXauYhWjCptlvNe2cwD0xco23DV2PFJGehgS6fRaobYrl8NvVhmtE2oW3qKJaXnz65
pPIiDbpaCEvv0lxrj/7weV5kvyPwiKrSzX24PCVNN2l2AE0eUZARXrI8FJs0i7qT2oafiSW3DYN0
m05RkrdrR1Qrj2YEZuxmOvrZq1LDqkXaBbaAxAbOlc5e054iFJwU8/O7G+IViRwSa49ft7FcYep1
6mivggKIdOAJkKplnzXzJhZcW7+dtbz57Seqn6Ve/h/ug8bMO97eQa2p19323TZvb3P7eLd9ac2X
NSTxDjNd+j68vbM6+U28+/bZb6+Jcz8+SMN8kwGr/W+naIvf1HXouys2MVyk4a4aIpemTnZvLlkX
JYzybc/wjik+X2W0++Udxau4PNhUT+7UzlJO78aOVpCdpi6wgeiNjltGZbKxG8sAYbFcMurKVdfJ
bUHn9dqECVxDmVZksj6mFvoSDAsDhkUe/6P0yo0sBJETRalBQ1qewxVQaub/y+dRH0JvhmfSsoqd
jx8jSixBtgJJC1CrvY3vV8QbCCO5459Q0rC7s0SdHGO7Sb21NiIVUGLyZIYVmNM0Ia6UScGS1qDe
g6e4zPkUTrdvDBRFxNvuk078aDqCpP57Owt/6yH8/9E0MHQb5sT//L0r8bPbsLQ9/u1f/jeUv+wP
o9jyip+9AuAOfwWeSSvT9yCcuosT661XYHjmXyBXDT0wqfeYgQv64qdPzDP+suwFiOrZvoNj3ME3
9NMn5nDI0QEGWNT3bVoJ/6VWARajv3UKls9DcrpjA47x+Yf61h9kId8bCPjtdftVtt2PZpqjcwzD
6jr0eb4JmK5/gf60yihLfK+LHmJhbFjEvrSMaTxv2JdNuSZDZHqM4kFue4h0ACmc8rlphvaxp04S
+jQg1CLq4eswlXP2cTRXz1Fd2Zfe8R/gCqVL4lPQQWjVB5BmvCLS/Pmut9FYSBnla7/K4bswFrws
kqc2Ly+3hVcNJXl0HfzUOSFNsx1rsbkdVmvqHLU2DJ52RjF5211A0ms8yIc2c3CcsrXxMfeMqwN8
79WAnzjDKPg0N1NBbdzBExph7M6gty5GgeTZ1gdQrZ5JWqeEtVnoZQMLL6wvNtNVmJPACv+xS+1X
i9s+BpLUcomCVfu1xG3PY/+oWaUL0L/Gs1osC7oaMHOWNa60/BA04t/t9030sGNZoRVVZ6vF2zbg
IY6pN0r88Uixvz946nzn7VW0RRm4W7R1mnYASdO2j9EYRWt71mIiqWxBnb0HnR9ngzhlMxWdf7ca
JkKcYOLkxwChe4ZDwB8vdEKni1qTI/g9uLVtelqOqgNdXUZ75gvUjlMN8H3W1J8SGZqbcBjI6Qvg
FFbkG4ug+hQANdtPJaSDoJ+u8UQRb5wJkgJoGKyLxm5Pftrb7w2zXHtjVX+auJEePKuJduo0cqAe
iW20nrzUHX97eR0NNualKN5XXk9UCh6W5M7364e3TQD+9tUN8UKL0CWcu2DUs7L9e9weNL77Cnje
VGubmj7hvWeUwb2zLLD7neLesIkc+rW/j4uFvhM9ql1q0UsZ3MOdHTaJGH++RxxEcqGLCgAC6Xju
lwUlseEMHynHkMX19ccBdcptH9QtXG8xsZ4VMzLoGXa8N9r6g9rqpd2R+bsc+HM71nIO0Zr1TpSs
6Ar01M1vZxaNWLrzA8Fft530dLchZa4VZZLuSS1wf+8bT/OuAkDFU18Z3akpkscaL8j3AeXtjMfr
i1UlNOeqIHo3t+TBJqVn3ptVLFF7GeIUpmN18pIIBEgZ9KdIr7TxXdz1YBhCU2jkL+oLIHU2DkQO
JQ9vC+C2CMWNu992LQe1BYbmZFGwvR1IhiB5oPw1xT9fu5wo0jbcpkVOZKNZEqvS1f42NYKXgX/Q
k1rYJn/n3o1tdI6/9iWhPAepZl1IautQWuf9Wfe1txeFJIUdsbPQJlksl0Evi3Mm9mojSSWx9r+t
xnOLNZM+2TZqSIlUR8blZalJMOXKjsMJqK3hrRomb1d/joQOY/+S9tz3qGnF12VSdwUzyn4gTMgD
ZzLU3s7rZfjzuMByawmDuVtMTlVn609tk89PNN2W9bfFaOLVb2dvXdeZ8bZPetwds7A5l8uuKRIF
QRsZEdy/XtTFpKr/8abh2xuU0XCPjcfizxgXDz5CTqmbPQVttt52ZX27S2mLEPjJvtxoi4eABIbb
ubf9Ds2fndC0YY3gz7tTMewS8sBlTCmLx5MjvvnlRtNy+VUnFXaj9QICyZxzgvPzqfB/P4FOUVmR
1f3beOCfuaAVJ/Bm87VdQo8tuOu4J136EuafD1nmvUbZkdD96gZef+j45Z0nqzHODEKpoXq54+5r
0b3TTAOdrLCrjB6DLPek4RpPPQmwM0lO91HP79wYHETtM0l5zXJQ7YsjA40TJtQ7OSbOxRCMB+0m
oxgD9ymXDiJ7vdlXMvpCMrz2Ahd0Qq1S7NSWWozDMXd78fK2USVnPZbJQ0fv8sXpsDrq0NnO6mAl
onFdFE1zVJs6VqfWRdfikTZ8n+eOdmfJWdvSMkbgmNcPUSzS7wZ45izrjXelm1i7ApfObjYwOMfk
x1Yj5IQkpZ/V5BbY6HYwLraQ1dYNdbyQBfyguAWKNedJv0l7E47TCIQK6IP9pPUsPJ+mJnet8DiD
cGBzAJ0mo7PaUqf5bV5v8oofPbee/fR2GmnMCbAHgpMeSpTve2xaGrkOiffOganoNtHwNYwy6Otm
IMHoNJL4pYi+hpjKr+F19Iye9EUCx4h8ZvhDC/f6n180pvl38hkXDfAxw/Fsxwf54Qd/Uje9FPJz
2TbR9xH30CbHN/2ElFk+WtE2S00Ir/UQTKgz6gfXn8VuDttua6WTeNErAte9oie6MEqnEzZorgBp
hyfuJ9qJsSg+NaEZm7ocwtPtgFpT+9R5avOPfbfX/nHgn51828cI06Rr7JGgaAJ/TmznUtlUwwzH
p3Y32MODwFa+jm3N/jh7/XNgjfaPBqMPnazoW083BkpXZDnnMSbS0PFaWn+N7mP7WbZjhgiCyDb2
vq2qvS6Nyb0ZJ+e305cT1X6sDhOAlz4/j6mbAnrW2yN5kdV9kKIgEJkVfPTL7n42yvA10Yq9MdTV
UQSuWBtQBK85RLztCDQFR7ZgsxO079Qq0v/7tKJ2p85Tu4Be4s4XKY85jGk8GpyvU50FZyq64kWW
Iqa/PFjbMNWzxyhjoVedzj5GBejas0eLitSjj0KBbGOvpszNPnWerdUaugT4gWpTLUa/1u76dP54
22VPgyAh3Dpa/Mo3ZjOaB35Kit07s95lOPZIF3dPamFb9Uj+CNS5Yhkh3A6oNbWvTXoaN//scN9k
GNbNWNv88bqOKL8GP4T1ReZjc3aD6NUGgH+d/N557+XBOqIV92LIaHyO53IrUuhbla6V5yogQN3o
YuOr60ELi3zzgycFyr+BJPQxivVnHi7f1AkmpvPKcZA7OEl9xH2u7yrN0mh/+bT5R+NrgNJobWE2
unczvzrz9ME8uBzI91GR7SNpIo20LRdUkowuGRmEl9mFgb3BxnAcCR26MjSOn+uwe0jKGEKV7cbP
RokbNPUGmuvLQbUYtOZhbgz9orZuZ+Bw4+XLq/7xHuoMilbh23t06f8h7LyWG8e1NfxErGIEyVtJ
VpYlZ7tvWJ2GOWc+/fkI9R51+8zeU9WFIhZASm1JJLDWH2Y8hp7qd6VXTkAeYs/ZXw+jXEM9DTM3
BKpvh+Qu+1HZ2CSR70qrVV69LgCxoZogeKEzvaoG1WqTTDh+eoyKalhBO1OegjhTHvu03VjzLMx4
yn/RTtRnwbrfHnW2yoOOKhEKJ+DgBPtaxn+T2vCCGE2gOMl+xrrbXXIdEmEfefW3IgYMQCIKIti9
FqYVcuN+B9nL1l+cNjf3TaQcSfFM6TKEGr3yYE6v5dPNiSHgU5FO9mGX5e46avpxPSE1sBBx1t/9
77uu1EX58+0j+GuaCNpqDjfdz3KTY5KW7kQN8YfSR6fSzfLXYYTXnjjGe20U7S7rEZQVhoFsFQDX
RdeVbCjYMD+XebqbPJSAMDIOt2GO+bnsem3+IzHm4oWjKA82qNrr2UVmr01APRt5bQjMD7V6wrcC
DjnC11MNOawA7YIYZYF1IofXfmP/OootJJbWVjHWhyZvlbt8RMw7z/OoOwduu6ytYHa/tHgTZrsD
fdVViEXEDvq7tn1tgAj10ADnfh8BTJsKXVt0qYLQ0vz0Mz2fSgkCoaYWzMLX+bBz8wKPBKf4ISdU
/LoXtqo4aFQm9s7LqxgwnFt/JABkTEj/X/GYjJER5xYHClt/ofqjrrO6MO7UTvzeNeFFwgxVnlLb
9E+RFgYneSSbgGzdAjZOi/H6HwPh5Kf/IrA9u+p8+vYiZasbKk8ewwas+Qk3qRn+iCJxJCi4ORXi
aGG78DtRnYZUPcNHHB8NF9NkwwY4gOR6sLbmrhxAovEuwqH0Os2ve28X+LCUBLlrV1N36EVQ/X2I
cPJ+iKvARbgtfe2AvT+YEz7iowYMz/IRheuS3I5gH/dIY4iIZP18hpw4+f4bN2zrIM+Qceyl5qvK
QOabjryq7Mkz5FVTLdCXt6sEY4XEiFWGGzkvpPJd+vXaMEprT8owNvHCmw/nRh7Jpgf/v+8F6/+F
PAQStUJ0C6GJOM7W//tHqEmF1T9/hSS+TECyJvkMJHs+3UTwE0viIrR0LAzrCg+IMj4jmYhiZEhF
r/Djs2y6UYvPUWhEy7xA/1fG5Fx5VDW2cddrLvCH+YzbwFD2zQ5+/vun+DhU8X3RP30Kx/Or6350
bPIxQN+Snpwhm1qJkI1IDOX66rcB2+jiu7rFUeC32Pw+agVFHhiw/HT+/o/II6CBMeCXX29Xhm4v
pmgwwTNNOdziIYQ3yJ5VsiGz37H0D2gauLeLa//zoZyAQQ0TPh/+dlpg5NgS/r+LzRdvlEJZiUJx
gcYMQEjhYZ3kkZ2id90OJytqn8LBfzJ8cCtljjAdcHj8LINm7Bb6LGkkR7CZco6yO5KfQnIR15d4
do9zlaB/qXUNZlTtP5KBGu5BriB6pEzqR5K6NbabsXacfCd7hrx8kHE209G6b5ximwah9qFDwdG7
6l2QpdoVONqu5Kx/uKqWldPqf39xjT/lrkxbtRDEtjRrRl7bPEc+iRUrmq/Y0FWM776hHESVJw4V
qrjbxqlTLK59NwywiC9N3BaiJt9eg07pFKcBpV+7GdFKgUcfXCachlb4ic91ZE5poPQuK+gZS9Zx
0RkhbUQCeDrg7AQIScZkI/CS39ShWizkgDWP2pXuY2IzeeO/qTPr4k8dY/7LBmYEuuoIS+epyR38
z+d9lOda3Hd6+oM0D99p4Q0TaDzdwVenWjdeFR9kL4/0QEXbK8Wgc0RHSQZ/G+mj7eAl5UmGGmwr
1JWJhRmLbrNf3SYPk+9e59QFlpEj3LsGBPdG7blT63FL2R4dIm3qnQeQ+Kz4MFV17cx9kCEgvvXe
tCicmRmFOn1uigm11DRS0pWMyXlxg8yQChV0I2N94h9SViAwPDPrkGm9dZBHt0bGRBBkax5KPohV
5tl6CXv005xb97dhBIfGreKyfZ+NuT9d/1NXXuBTrKxZBIxi9Sksp0JHxcqVv9FhUgcFtH6mHOVR
GNavHWq3m0/xYZ52i4HVwgoNyw4WY2TOb+d/mtebPmX9XlirTwN5Xnr4SM9Xrf2sXTm8W/A8fwfl
FQVJQRSssatpLYC0cQ8plBrDAcU6v46req00xOWgAxgU+JgRWtd5tzPINz54oM42t9DtNHnNwNyE
3hP5bPXo8F6wpWn610a3PsAJtj/jAQQGmZWvoou6JWmTcuORq70ghHVXCaf84owOSlNjxZ6qLe1j
UNvWSjE98eGSmpKJDpGAO1cCNXka9D7e2mXUbDPUKvuk9M66N20Lxy5elbr2z0XSfKReXr5Gflwc
27IbyTLTbcPA3qVxhQCLnJu2+qZqp+gOE7byta92in1EfwBHg6ztL8YQVbtRFdOmsBSEQPBbYoeW
2D9U9yNyENZJSqhlnhJOj7iyOLsucloy7ca8hmmnx8K0bWTKKmUrY1ZUT5cxdK4nyBDljXadBWW7
8n3ke+WVPN94cIs8OMkZ0Bj5D5LUu6Oe2y+Fi3hxN1boSlzv8YM1zKoM5L1GrSR5wbNBNnL09iy4
DcQ8TS2dTPwt1MuL3B4ht1e6xeRsQOO/Lu9ttZ1cqfjTxMqlQUN5IVcy1/68nBk1OOi+5p1uoduC
55/WP3LebTn06XK3c/kTQEKUfVPrg39ZHhn/b4uFerQl5n8ISVNZnG/Jv22xjCqZQUVx/d2s/B2w
g+IIklRft2X0c0AaXl1bZQ0/Qh767ltTKPaeO6X63Ve855y7+KsW4LnrDZZ7qF0bkolTmBBBcx0l
5zI42K0mFnoNeWQaDPdZpPo6DFTnHfP0bNvZJmA1O3DfG7P9Wni1uEDUSB581/8grf/wv5+ocw30
zwW55Wjwq2yH5aCq4Vz55/9VQzpMH3Q1+y6iAb0ZqHGPXuwtpjgQF9lTkZ3cZGQulgm6dfgBifzB
RxPpJEfTXlT7RJ+VXlzbXMclxg+xN3mHYSy9gzwqjP7cqROJqDlOxVPgqT0fysZCxAYIuLrvfcuj
KCG8fal0FVyCRt10edOcgxBTRJCVybMTlP6ydTEWayvcdQPgw7yuFfpHX9CQSVUO8kjGJlOPdq3t
IRrD4Kdpcm4bd7BF5LBSzdcKw+7eH8PyhWWnBck+zPCdKpXXZkxRujW9Gt8puqahvSlA3s+yp+qr
cpiaV3dQjQue8w+sQKN/E9j8XEZm5TMrE7M8UFnNA3r79Dl5igY3pbKUbyH0YqBJyhcj6bIH2WAF
mFCgiS68TZe0TpiqpxDng3YUGcY5UfZQ4d15ji2k0pTS85eN54tLCJoo7MDfte1Xq1e8s7yWNl/V
MUEjq2j53F7DCvlMHZaY8noyroTVC4KUqybWp4e2gGoZl557QLVegzzeTOvEE/pjEqXBMuy7/mvf
aNs0yc2/nFlaPhHOV71H0su3XP9pjJCS7vAyO6ix3dx1oNiQrsrvb+Ugcyp5q4YW/14iqsQjgq/G
UZaIUCBoT4lW/uNJYdsArQ05AUcKg7IfZSbFGdrT/CpNkODnCKb391eA0n8Jrb5fFmWOohVudacq
rO7DGOluGeJHMeKqZcQogzFD69x8TRrFH/JVOdriaHrVzywu8ktvhO7DYDhPPb+q90rApG0Hnn6Z
1+J7GbSnrnOjpyENknOF89SimONdOoSoBzrJLvNGIK5xEq7I3KGENiZr0fTK6dYEqvjVrZrhBcV+
cuxPgd4ZB/LYvxrdM41D0loIOnt+be4SK1nJmJwyoih5COpA28QquYIqyts3/Xtld8ab2pQjXn1w
6WQXt+JhXRmjWIsqNN4qHpALLLP8+1/n5H5pPmp+IDZBH5So2QDNT/hvfK/FaVILFZf5fNELpTt2
VZs/iZH0hhplX8rRmmFseLjafTO+AH7YptRcvhhUX+4UI053OQCh9wgYgpyfBpB6wAMhMTKfjoHd
fPJHBjR4SyK3Xf7LjfLzOpyfHKLCrmsAJ7Et7fPWwxlyp/dcGMSJptdbqUgqG8tJ4c6BWsMrfDgp
lsF6Wss1BJ/y6L5GhHd3myvjaqG/FGiVLTrHK+80q1SRshjs59JLk+2g18lKdlvN0g9VImpQ1YzW
fccv1IuOstfXnv38OCqVeL6OGvw5g8g5ywGwdg1OVZTzS8fFsoDidtsYxbvvhM7OmYC3yq6HIwaM
jjQ6DmZRvLcrBUPb9xi5tmMy8XuQk1SI2SuU08wdFjkvmYOKVjNUMDZAX7g+vFHNyFvsRuZgVjob
bszeUfbq3qkulaagflu7MevStLrkdgfS528s0D/V/lBc/rwr5KOxLbkfRCzaQUb6z2eY5fdFlbZV
/s2p2VsbhSPO2tyUUzAsm1SNYM7Q7duiosirwtNyeH7f5gVO0R9ghR7L3mgg2M9IN3vQNv7Yum8d
5rFRp08YMqbwuVTHh7PqjXtjzHa+ovO/tgQLhUzsQKzXFxlqzAgZSavWFreYHLAmwY016U4eupCX
snJhz6Y5aiAowYOCMIDDUMbpcYPF1NhCTnCu6vQH3y8ggIpq/M+hjApR697ytwnysCioxUXRgLIf
ZzZzc509n+0Cw8dMMxaHzkRV0FS84skcAnhuscMuesxUbPoEvshoAi6tyB7XUZ0HR9l4TDyORVYi
TWdmq1tMHjnz6H+NITkbHzzxfJslp1K7HOGcobEbYF1Gabi10WMo1QjH4JkkJjx9Z82bSG/eYoqi
WdeeBnRoDuGVmJ8VNNuMuSdDaPgmewpGaLihhXTR7Z7lGNtlI6/Hj7JK/K3poyjUFmL8CMIAIR6v
fPaS2KQca8DTmqfxwViLzIHlC83TeOwq81HGQSnB/h1tfye7OjtPpGg+rMhZACyDT5zHh8hCEglm
X/DczE2Hqzuoq6drJEiNBWp+BbbblXWOM8QxA6s56ENb8RHQ4GaJezGEnv2kieqpDnwVgKuGOtA8
GkzoI0A4L3YKC7rVGPnhPfChal8PSb5psrhFv091FyQSPBQnmmUI/+6nEOUbWIPqra975ELnk8pA
qZfCF9E68UO8UPUqZgMrD+2Mvey1UcBHLOWhgSjZpoigOlJbQLpFt3DA6St3C+85VjeFD7nRUdKt
rLnhkFFS1oExKQtyapr1O4BJewe01BuLu2Q5TC6Uu8CZnkitY/dHSsn3MnQ6GmXAbMeJ9ijs2pfA
bFDatpSd7CFubl/kETKdS0Q3xL2ThFSLnGEdqyOuz/JZ6IRjt2308EM+DxFmc38NyH4Kzn4aC/3w
6bkZWsZj3w7WIkVWmLVDCh3MzfsHO4/QNqr08CVxKcA3cRp8mLn4YYNw/z7k475zUg9ZyP5BieEz
tyho8jaQ7JCNU4r0iNLGnWp3FjKy8wACR959nmnv4WQAMpADSuvq90XZbdzMVY/eONGARD3KrtMk
UwvmhH4FqWFb2sXlOm8OXUdln58HGk1zI+fxFbvISw11cg5nNrUWROZyJsQ/yUYj6QUc71HkVAa9
mXfWi7jayDE/D3JMu2feGtNbL+ueyir6ZmGevtQMktEFLjBn2bglTucO8KC7W6wVsXLmSbn201oc
b3E7tue9dfeTV1LOulqyM+Zeni7HAWkUGZST1axDIzzK7mM7b6B0dsn7aLhb6F3UJEn2X9o2+ibD
UWjGmzhtWrTImNXxRV9E3MzOIvOcZ7dRVjLeODZ0pSTEZU5zkvd4CLTlGIf9zIBmOy5y7UuuFC45
bm4EGcD+S5GlQP3Ax3/1YuARwKr8BzBpwEmwy+P9oidijh0ifJ7SIOFOE+togiLR+5/+oEyI+/Ql
3spzLJXDflS0h1joyAUUdrJrEx3BwEjJLraLZHpdKeGPZlraQ4PuDzCIpemF7TmPakHFu+UZFif2
65AOD3ImKj2vUe86LxaSg2scbRPM+NRP1/Ixb6HIUVzsftIOfYIm4loemkNslAt5OJghIHsM71QU
9A+i+97afDK1K7odasDlS5lqzUokfQi6f6peVA/vlp4nyJrtRPWSjw5/yKDW7uSom/asx9DWwU+M
Udup4l0t4EzKbp1ySzM1yMOyi2tsdmw71o+ym/GB2YkpHv0JvqyZdcHPmTnTen3tL1SPlJLj2IjX
ZP4y1BzI9jXeRJaneXznu3yvwKXcYmGnt0stiW3cSovgrndzHW+/Btq1XYxf60Y9tJWhfMHQbUfm
1X8WdeBcJmNEf1HF6jRX4g9P1OlJxxb3OVfD7s5qTX+JpVa2ozQ+HnKLJ8yYHmWjUYe9Hslui1LB
sZ+b2xTFEwOLvIwUXeOPay2L7lRgtwfZUJFoDiZ2psWicQSFxhRCrIKB9dYgrXGWTe6m4a7Lmq+3
kDyalApFoTBHmiFNUb43jfFLqrtnAFLxc2OH5UHG/TkeqcpZicenoauMQw+UalX5sbcMxiC/J9Gf
38sjFa3Je0whf42Oc1fG5KibAFHq0c97N+ugWOqjat1jiVKfKkqRS6Woy29dpSynQqQfyO5U61pP
4d4Wpf5UGP5XnTXhCzDebeA21T2aPdW9PNLJSq5IfgjMKdkgotLEsBxxBIRItPfxe51PuQ3Ik8fa
QvPAHrONHJCx6xUsPXyyWaJtTL0+ujzGQE6jht8XYAlKBwHduQs9GG3UuetRQlkIpTj21YBi0lRh
xFf0JXkrO75MRdeTJ1d566QxFqId2kvd2NEq1kKL0kNksCS2SjKnqbWo/uyyOO/XHjzRY/rVc3K+
xGVqPCN5Gn50hom8dwbS22wSsR7KxsSDTq0PLnIleA2rxQMwGmMJ9Yo0fRjkG365yblzzdcszNSd
MfdkCDp6ck7sNlpCQKzWuMlhiSWH0yAu7xxt/sNW5ckpRPCo9d20aYSNPWsG5jpI8TCdEJfTws4+
FmqSLxGn7j4aO0HMuA2HU4hSx1Ojw2NLnfZDz/J0PUDE2srTwVUtlC6LHkol2khABYkjZy9BFLKx
g8y9duVALpEXtzkmQlEomrEFUlrzSTejdYdh51vC7/OQAoNbembQvEVGX6z7AAEMOcpnhylY2dtH
Oapm9TIzUljRTemx/wBvGSFWlmOrBUQu9y6Uy6NTLsAVzD0Zkk2WfeCdapxNAJyXSXGLHa4WFzXO
whXe8fnOK+v6VU+t2Wqhsg+ym+jD12bsrXvZyzx9q6pl9Ch7mH379tA+qakIl0g/roxCiGM99uI4
1067BQa4v/oyGPYD6ghVndzdJsqBT93Whv7l1cVv15PT/mnuP10TT1Md6Yg2YB2SWOdW98MtOgjN
IiThFWONmjnL0ESxQo3fRtGKHw1yW/hjhchDw8Uvw0T5qF2rWk6G4T/287e169XxMCYF9QEo5Gtt
VOOtN5CNH7QsPVgw3hE06cYvWJCdEbAsnmU8DMJf8UxLzhbLoUe9+9pAxb+UA+nQohiqb401W40M
/qvl1SzWM/ZgNfYprxV5ITlBEcl89zeHc4j1BA5XLYIIoV9/y2bBGzCDSLEI866KnHyvBQkG0kMU
Xa/tRNEPX0+Lp8GvjZ3Z2skarujwMeXdUl4b/pmH3MZUUCQ27fvCAOyeze+qx9wtyDEDoeSMZEME
Rl8C9WUjcfkSwi+PbgOf5n3qysllGEB8FQMSfjPw/3aBT9e7vYbOgh7E5FSgZKTGaysfByRKxubD
qdaIMMdfaszNNk7CxxRpTvyF5Nuyg+tKjtpAGKJHcV5OS/Pm6JLcevZEEu4zQ1FxxByrw9Db1SFU
EdK7dbs5FjsKiqJyWPavE/8+5RYr8gEN7LjyVv80OUBSbFtZmFdreY59nsG3AH/y57aOvgeFlZ3M
uVeNDk7RvTVtG8UzZn1OFy5v3qT2Uib6+PNYK0uE3m+pQGcIEZ0TwTX552Atym40fLtm9m4nXPuR
4h/qebI6FeqKn3QAn1VdUodskTfXsfSQR3NMwS7oLxPzM8ApLhKxNtuSuZHdW4PQrnlotJ+3yKdZ
kznA1m4S3N3YLhZVXj/GM2ZxBOMFzLJp97KrNYrJ4hJPOLfPsmdRORl4OOUjQhcEJffJXSLXqJ0U
LVZXyNpmHwnOeUHsiR/jYL8awu9fM19Yd1h06ocotdVTG5YqBgcjYNUiVaDPpyDnPbTpM0MoZ/SX
fjWDifZUz65lI/BsuciBRumbs9quZWfENsde2GPVr0mm7ms3WmaIIOLRoMY/NdxXEFP5qwuDn6Hq
UINTYnYFwTSdAkqGmCv16WZy+uIRyCiO9jygvyVDwgxOYo10aQpXvKs1gmNuZo1nlCvYaSNhqUH6
DDy3XiFO0Hwru7VEooclQlMDHL17MaMtoefvxnzKH0wlQfzFzPRvzaScgyb2XrQmNDcW6j9bsA3V
i+l4jzWmxl8G23qZ1DR/RHU1e1Rth4VCaSQb2ZUDEEO3iDd32O4wQ7FTUBWUKxvjjd0yeBSt+KHF
9VuVepCQ7BqbG2S7UUKJpzNbw2EZhUP23cwPzhSXP9KupJTuavFD4inljrdeb1zK+s8Ipc2qAkyp
R7ExGq3/gGIjsO6ySaRhbHzsedyt2m5qPqwu3crXpVDBF5U16mNhVeIOP8z+HlHDX00O7O6Q+t3s
k/kr5DqYWmHEC/OiZNuE0MR/Jt/mjD1lnHzUUPuJrYfQUyP0TsrglaWeupLSSNeuUzvLJOA/IbuT
Fs3GL+gwya4VIy3a1ap7IJkWvFoNuJNSi6uTHA0b751CgX3PrTR8ZRuM5JLdXq4XAg7gp378KE/E
QwkdryZ9aLEXuD63U+AcfaxoC/nQlrG2j6jtVuJ0C8k44MW+JMvfQMRnwxc1j2bVBhtgtF+1pgPW
W45JucuT6TuA7gkef52e85IfSpkblIjHWZMurt0fI6VwfcwBE5VGfd+S4f8SZla2VKcSX3p8s9am
AgRaeH12cElebNDbah6odqhLFSDwKpmQ2BbeCMaqBAOPYkP0KBu3TXYqCLX7ay+syZ8LZSemJL5O
cBRrQgWua5c2Qrg+isKKFc/5ZRpPb2C9ysPRfe+maD3Vvveae3Zw6GvIfmY8ua+hPmJMl9nBWp+7
bu9hO95o7k6OVkbyo8hM516eaiXolqmky0h8FI9GYl0nCafQj4URT8jLcIncF4iLp5l/h/D1nWey
NJl6E8GvfMRDcSzsEoEtpAGNqHY0doVhfVSjHLagHMrdHPfWeb4hP4J0LLSVn6T6smYhdNZap9tH
Rvoge7nlN+c/46rej9bsFFpDOk56OdcI9Po6DSzxb9eQcRkawrE/kqp6ydX0Tm6GqC4ip95S6bf1
NHwbpuQaxxtLvxN5Xu3cOf7nfBnvqjx/rny2HMLwDm3Xgu6fj/QU2L+ewKFSYooYw6hM27xEhur6
vZ1XnhaeecepLw8y5NiOe5Ff2crbo3E07MqiVCrKXv3bf13eyQG9sX4WtRawLvpjPXlbNrZxj1SV
hYpuLd5JmvQfZMC7rYcl0509d4OwP5MfZSGURPrJrynBybgRu3yxq4lnmyqy5451fsV+w9cNrD3S
EPKhCesnVZWPWFe+VF5nPRh4VtyHbsVGYI4Lh4UcW/OChJbb3WELIfa96np7vnokuv/m09SanSyT
eGy2EoDMekO5eDr6jjMBR3Jyikit1lOvDysZQ6hMRx6pre+0srsDMqNfsImynqIEQSzLrcoNf17r
iaS5ekAzEp2KQjGf5JS/TxiA2bJVjoDOumr6TKHlbtLt8EGfe3HFPTFPo+dI6fGOqu19JybSdlkz
ePepnXrQv9LLYOn5HjTGPkuS5gADfsH6oTmNM0xSNvq8L4st+93rZ/02CZ+cN2jB3AiSWkuQuDGF
M0qryuQpi0nxR3eV5a22N7zhdO3KXKEZIy9eIC0ve9Wkc0N1HNQrUGNhEeQ9yQao7ZsxiBK6h+s9
TTE2Yyze7btq7rYeKxazUL6YcWNXS78o1qyuxoucm4euu4ymVrleDasq8s42KjeUv5UnQ+/0p+n7
0KuiWipjri6EGXZ7JHyttYtS/M6MXjNQRH+pHhwiZK3e/QAXKjsTP0RYmys9Stleh3FDEcMU96oW
1Q9VZlYPGorYMpRlHfvxeQba5fa9HJTT5hD6bHs4N8WWHSDQRmjaztEWeVCtQi18Uis137KgmQA9
znAUOXydWWrThDeGUS9/O1NOsnwfEcJWWQ6k1R6r2nhITXN8n1S2+qSPurXswuP4knDzwhtlus7S
GnJqTgMdIGSjODesafgyTh2A7r9jmZ8FOyrXJfTSxlQWajItOmzVoiFiWdrX4cEbRHCQXdlMuZ9R
VkrQmMaGCcGheaKWKEGwlocxSCGxlIfyzGZN3bnYNrUot8gL1I9+GcCLNu3uBwAuDvTum5pgVc72
uT5jAdrvfY3Hk4cUykvdKV8oTXQ/9Ejfe7H2gKGIuk/9tPU3bWcBbQhBYThZFZzI1bGgwuz+YvTI
nepVZrx0MEvSxFIvVqYaLwO9eO7JsR4mlBxT55nzWFFhrP1fzpNj2oxN//s8E+8r/IriAGXZol4a
Q0ZFbUTMD/Q/pu1I9Dzlhlsv8hl0JTB0NMkJRqK5a9PQ/NaD3kJrJNUvylTlhz4uc7yYSPCVrM2K
yfjWYsyExiG5jK4L43vgvzrC1gxoOGUKjR1T1fOjqerA2IdWwxe0tHkUztdOov48+Er4GmikTfRe
y7catllHoFYxi17T2kdlau3rpPt1NIh86yl9sDXydIYnzVNuo/LodlpgYp4MPyW6Z7m+GEpDvPu2
jt5JHA+bwU289wGXsiAz0688ppo7XUuRIeL2/Myf6SK48eHN5SHdh/Tps4eXwV0Vt+raHZXuWYni
gcw51V052qk1PFHSEUZme2iZO/Wyb4340YL2/Ix+AYlg1ZwOtyshJK+u8/nCzF9AG6wOlRe3x5Tq
+BKrT2VZyG5t8+HPTecIA8us+fA6cT6KlehV45u0kfFbU07+A5hAJBCK6pXbfv1XNeccYJz8YMnb
LbrQTZ4LYfsAm9viiPyvesAaPVoWynAfV/bw0NnpiLohji8WAA4Zko01lEs9qNuz7JHBHh6uo/KE
oGKFgO/68naNyuX2jVUbgkVcVjah6YwHN6heZS/lVnKvFT3grZmiDXHAPnQzjbuZm1sXp9G3UG0w
0JBMbzkA3wKDPHNmdcu+bOrYiyGRlTjGc4HPV/2tH4X+Y6mbDkIBmJLPfrUrzVbUV1MHHiMardtg
4qq9dlpZAokarH1JyX43zsl1XwdBFmRhvk6yIH0JbHfaJK3QMNjMkpcoK/WdCCoEmXs1eemsODiK
zKgW124Ae0x38xfZKxUwxm5ZNeiMxeWhiozyII9ujRI6lEhkP6KW5Vxn1n5bHqKmiRZh0Wp3QsHV
3kWgL/Wb/iWso3pfDVjAyW4krAQX2cxalGo6vOQBEhmeicudHLUHxTl2A1IuibD6lz50rBNSH9+z
uZeR7riPovFVjjVlYpzdsLjIE2PfMy6jj1/tPDMxQ+uhtJW1HMuLwn5EHgf9McbcjCdek/2UQ4MZ
xC8adyM/CtFajbcYxZnPcl42touoIiMqX9vuzRVldmcVtDXaGcjRv3j9iAkdpUpYHPnLFDRvOE/V
93LMiQAr69GA6cc8yM88XaZuFe3lqIJ14cpkRb2V3bwjT5ANg4pYjkbdv3AOmVeEp+LPBq+pTu21
owxPbYWROx6Nv6ZFGrw2pDVWrR/qCKXOp6qRwpypmaZtolcPv7ryRDkuz0aNF0PawMQcpUA3oxC9
umc5QM6JRzZQKysxjkaLB7FCMR1lVsPlo5qDPUpYoGPlJAfNLlNFsCrs9el0a6bBV096ZCYI2+nI
ttGTgzIej+S/4ee71aafzFlMiOEMgc1xcZtE/jy8q6t2XtAof3UFqENKvuCJey1e5YNIjrIJfODr
3ZUHIFunbdLrUFpmj+Fozzopf8+RhzihYOjCHzvHBhr/sxGvtdBH2MuM6ld84cvF4Fo++Ri6lV4+
TrEaXWQPv6TVZHTjE6sXthr5MfZLJDSqMl95OgVyZNiN+Y5lPgRIta5RNPNXkRsF0ZKlTrYyujxf
o24NjzLF+AFXI+pm175WuecgdaZjaurmg7yOU/AAz4zLNF8vj8Lm3ho9gPG8hAxBhJv2Y9z8JUPX
ODLHmzxAP1u+CRnrnBy6dYe2c9BpGES6vcmqiXtkPPn12Z9g8ZqecULVrz5XcyPjCtIggaYaJznV
LPveWvCXusZu0+RZf8+V8dQZy6Om871v8Qv94nkITWg5AtvIE2+H1m3WEZxLGUe0cXp3qqnZWmqJ
g4NZhgsWKgGeIBFmY2Vpbtq06x5HlKwecY4OnMZ8kBFWKPqWPKeysCfXS5ZRhuGa4lg1UqR292gC
rrxo7P+vowCCIIWFgbuUJwdp/LMD8LwSOO28tkMJdCvVH4w2iSF8CghF3Ci0NHRegq8yWIdO+1Qh
Oi1PyAbSFbloDnJMsN4/u8r4Jsd80rUnXa/RZEXd+NHprFd/qn7oKJs9R6UvngqxrpUGqxEu96K4
nnIy5zGRYIDqxHmzlVM7x5g2iMjU3CwYTSfPPf59HX2s5XWimPVqH0LprjX9bMw7o3LeLRWZ8aRF
vXGSPV9tyAXhoXuHT6n5hDRddT/Pl4P5PF+tsbL+cz752/5ODnrGVN3bo3m20wDQUuL9H2fnseS4
rqzrJ2IEHWim8rZUKl89YbSl955Pfz9CvVpr993nDM6gGUQCoKRqiQQyfxOh7Dc4B6tAh77oC/OJ
h5T5hIwEfhujm++bKhBPmab7l7EId7JTDgu0wcRim3T8fZbon3NIhFc5Ry+MdjvFo1jeJw1a9eR4
enSWc9BQdw7O/MLm/Jp/vbBs+lF0iqvw1bI67VKJql6pceC9IWPzy62M6WdgvOSKkcCIhxGuOfr0
2czq4MNkAD7iMbMpKzEd49wjsaawCcpBrl5DG23+3nbEm1fMQu0dshxD+lzPh8rvYcYoIGQyTHif
cSevH/RQnGRLjrDLGutc12z2cpbbAcSrRvebjdBqzmVztsxx2YLUsnukZXGk1+MgfuicQd+ndncB
ETGoyADOx9Bz/bOmfsoRtxCU2PhBtkuqTCDj1KM2h2TcmticZFE5rNS87S65gdlNlMTl51Qb1apU
tfFQ14b33lcvTqoXnxPuzLu+a1psVeKSHGQCdSeeam6hCjYNblE84bFWPOHFqC6CKSj2MmZgXPME
iTVqHf8JmmX+5JGEBd0BblD2yVEFAhzQR8qz6DvjYswHkYlu2Qu0umWs1mJkmXnYX+zAvrJx0Q/3
UGm05kOoXfWadcFCTkcBOeEHny75RUP8+TFZMZa180FxXFJd8jTvSk5z08exkd3R8j6oHtrfw6n3
Clag/zTxXt0PVGb3phd9577xc0BEibznNDvLBSG/4Lx7hoiN9L2jel8zy95quqH8Ep27UXwVr3LL
MhZpk4rnMYjd9aTY1ikyau0QonM1w939K1IYyCX74LTEyhhq+xObMmeD0++w1eamQvEO9Srx7hge
xgfYKK3zmCJ7HiAVkswK/yJRjHfXz16hfopHfciil4nqqgzXcYDvV5ANS9n0Dc9dpV1q/q+TjCLG
a2eqQG+RnC604JsVCH1VNI3Br2H0L342ezmBMGVf+WmqoGo6nJ6fytI7yXClwdEbKyRVW5yRP7LY
Qql66C0KzEP4RiXmNnvQddKIdto+Jk56GCjGfJKKQVkFnNAG6WH/0xiDR68Hk6dwG72Qxi+ROiKO
CpG24ocxJzf94LOcNn0kio8Aw2UWGlO0CnIUxVGj0tbgLU+qRwKlY8d47jQ9XOIA1X4iSxmjs2NE
ZxDN8QuPl6Msc1dhMIucNmIri+Ow8JY9VZ63BjbCcSwqfyWHGXCUYOdV2cVEYeU6juJDXrbMYxyT
dR8o0/wq7dpBXvuzTtAJs60mwkaOaDd5/At7cp91zR11QgB3rtBPhRKuBOiAfT1+E52KUZtmjM9R
HBi7gtpkvg10RBszmFl4FVJHiNvG3apNYEI3abpZhx5qyRD1R5KrGqbXt1genhuUU/O5JcyuQ36z
iPeKNSrHqsjRN+tT9yUsR+Ui3OQkW7FhTi+zFs3c5XQ9ysF52sxpCzhPEAlPeUWdPmzhlXpgp/l2
5cFH6rjfi04oPzyMpShWILvesNBx+mr8DgMe7dawF29o+oQzwKgEmjt06z4cqudJGUYkzkqkQOZm
B2P80UUxdNS0hvS2AVozg0iyDgzPeyh0BwFuoFXcyJ/CoafRpyXupIhPyD4lKIZzYJaQZ+nEp4UR
sfYDW7X4FEP12PC6FLVio1kWHfuLqUzNS9Gq2g0Ehpj7r0wdU3QdKKrZLHBXEhymdQO+E1b+rlV1
sTNMAeZtMFDgzUm51vVXfsXDGptbHyHh+JfuBSMc0RKB4w4dqlVtjNyB45BF0GAf5AFaDYBMecpA
TvEEsQ/lfPi7/19D7/ONpu1+z5dBOf3WXSER75eZfnVa8kZDgXG6rQILsdHtXsQPTonmBwD64BK6
SvBV9zN9UXYmLh9YoLHxjNUL6XFti0tRjDJeVR+VqMb4D5OVQ5UK74oUGJ4/bsCKeWi8q4z1sFSW
fJeNTZepJIaTju9hgi5SVkzltgXy/DFW1lcnL+PHCmrJc5YaW7w/S3ar7YRNrwUSmfuetW4HkkSg
GNqTpwMrP+MDh4100K/ESAEyA/vx1ACS2KmBjvs3hZSnoOc3VLBuejVizeFXU2PBDlv2fSoGzDws
3H8RCa3eFRf9fScPX2cbmUfR2U8y3GSDu0enO1h5rBXeecZjXu8Z3U72YnD5C7q0+yA7ZUg2m7w/
migxvA7DbMzTx87a7Fvtk4zYue088axnmn+2g/olHhz8OdQumkEOvLiuRZs2x0hcn5tg7FBt9zLc
2+cmhBHloHhUwhEeC1+Ru/UftIC8viI+szx4V8UoXuo60zdgxfJ1PbMCDG9G0tp4qHa1Il4cihMP
ZhG9Jj1msDqebxulMk6tQAyomxGeGcJBAHyj+DjOqE9Uvvz9lKDLLXvlOHz3lhULwKts9aOOTkcK
5NIp3SsgYWRWs8Z6DIAC8L2th+9aW7K9yNIvnhkFa9b2LG90R31oC4Hz3jyiQO1PyaPvDVmrZe1Q
j/cmUB12ZeuryUVOq27xFVKmB6sMT5ijZx92pAWgxeL2IAwv/ehNZ9nzGHptbat76AvkVn3+EB8d
5lZrVqL61qjGWXyb/AhibP5i0oC45F2wTkq+5qEO5ds2McWKQHYehoLHDL9/8aL7mBMa+DJczSSI
dqmBf6vba78PalI+CbRS9vd4A/IyMYdmP2a9DgNhGD6VKb+0YJx/eUjrV5aafM9CMnoW0trPcEPj
TdeyT1QHtT9aEy+s6qn11BR43egI6nyzC30T6WL8Zfge2u69+qXW82qpjr57EiLCZTKu2oUKCfwt
NLIIJegOM5K5WQWWtQWzQpVubuoxSilB6okN+LTqjcJtvrI129mNc681W7lYZklyZ+5lMQS7uuF/
QiE58TaBec3LIr7KKxUtHIS87l+A6Ywvo4EG9TxHN3TsB2ezwHYYvgLoan95zt5Um/onxeAUsx6t
eLWgOa3r0czOqUZyHwOQbDuS572qwCWXYyDyr7FTIRdsNb/SUux7Ei1fIlTYl1lYTddYD6GeK2lz
yIpgPJtqnCO80uqvxlyqdaDU/rTaJeu/5he3gB+pFatvTZLYgAncnG8cWgUYs3rbAUWNR4SJgYlG
9kZg1DvD+LuDkr0AGtXCfWk3yGB7TU1Oa7QjSiQYaxzlQXbdm5YeAqpy0JP715wsgVWhla6y4/GR
P1TzoQZzstKqvluhIJo/kF8Cwia7tdqJ/9UTsqdjxc4Y2Qur5dVlJ9EM+9zhWXw7iBz3YKdvNmWP
xrWM9aUHMCOr9U+EzLx9K5tVFDmoQwJYneeqAsFico8dxRctPFIRx5JEno6+Np9OGQ5UXofF+tyD
GXt47DoPYyV5+q/xgXMZSbBcXezsQrIj75NqZGdqikDK5mbY+PXOMLg5aF7nv6stEvokTaad7OVJ
jeJ93vZn2UtRHUU1RX0WOO08z5ccGk15k5cMW4xFZVNesqf6tZJNn+XN7ZKyiWrHVpilveM3qB7q
hmyVD00O8Tgc9O4xedbb3nQQfYXdjWzfD3LevSnP7jEWLLvabc5UeEwkD16bIoW2bnTOY+vbzqMD
xy6xctx3/8TNYcDdL8FOSo5gf+s8JjMqsSETS4Xqn6l6xZ9Gt7p+IccNB9OgKMv9Od72Qeucq/lM
c6LfZzLGVul371/j/lsvoATndr088c8eKrtxrNuHZoDniUIUzGXHNU18VuZT05xYdcjT2wA5lmKe
vgicDru2eao8VHK+PP3XJMol9qHQcLkZA0zb2NhVu7ADqJsmlf84YdkGZ0NjWVkB0ykzl+Ljn44x
tv0HSP64WjHsHndjtH+5XwC3J1XtLGR3Y+pnUMX98T5OifTwUIfjxyCEvW88V93YtToc9NgdDp0w
MyTs5vaEYvghVHPPXN/7zSKjXw6Vwdv4W1s3fR1cICBQ1LgWkXqBBDd99XOrWqtJ1hyCMOyfsW/6
kHGvKhZiHAfMLYKMZV6i+/41rTXlMXNQtuPL3qyq2lJYdgRGvaP0iMmtPyAGPJWNdQRleRstp7C4
dC9x8SIb1P6Y1QsFd0cfVdT5mvJgJGCLgfByV1EDD1phPSdPZ/byoq8zkyRP7PLLypRD18dQhv3x
1TPS5oqyfnlNivgN9t/4gbIDqpGbMijU1+a18uzutfY6g3MdCuCrxDr/PrcMBEFTf7pAn3eWkZXj
OmYUOvsrBLyALP2sDNyP9TAZXsIKhGagsnsKI294Yanr71pW4CvZq9R5cq4n95vsTEpDY4l0BJeQ
tMtwqjaa4V+MsQPRaJbuWR7SliL3Qnhjs+0UN8L7cm7f++WZXbY71Uz0Q9vGarttlBA9+IzsqhsV
3VF05CoWnqe0R9m256A8+yvmJDqyMmQmWYgZCJ3oJngfxwhPTWf7l9bpfx+EjYzzEE2Y1f9nB4QB
9MdKR13cO8jv+RcMdaMz35flX3F5TS/In0cURfayNVh6T1WNRPLMDZIcn0nr870wc7ha/9B+ZFyw
SYOKdicSMWZvMO4eup05sIful5Mxec0/Y2Xor6vrgY/PZVnvzGGKFVjmSIoIr925cRoVMBHakTJd
n+f7zonnU9ryLEPBdmEk4UkPCu4+tmc8IK1mPpj65KPtNK60TikerNFDIFoLM20VKVEG6H7uNVk/
9J27qCe+KGCV+XTVGL6POl+jzOzStWxmnshXSMyUe3DD0buhRXgPA22SnbF44ldivzLGe6TA+Fhq
SvgOltE9WB0yk3KQP8zeNU6pg27g+vyskyV4yPooBw+Bd64oR18dy6KexndChutUVMgFW+HtTekm
eznlyw36UGSfZWzFjxLSwBqlvhKBwZM83pEOYND/iuTaZ4QH/CNg4fqGl/ifr3N7nVp83K/RD5DF
oJEf2mwEU0CiOThWqjdaSwD0QMPmA8zGZpVNWKB2WdFCV1TaCNczMzrJs0YGp8lic65j1nAbJPvD
Wm9+j7+NkhPilIo6EnRAc/+6iOy+TYrsID61OI6hjxe7bb3tWveFBK9yDMxBVGd5GvaZD8OK4MgP
kpsGpAbQfnYHxg6iI9+D0CMbEnnKMSQ7goXIw+D+aBwvWs1pRPxI56KjrET+96Kk7AIQUB7lSMUI
Nk1fZQfTHZBxgaBa6jOatGJ/fpPHu7X/dNdqr/QPf5pDiH44vm5o5mmoNNWrJB6WfSni46BFjb+9
K+w1xnh7gUhQZXn407xdAZ2lAVGfFEdLNklX7dMSwrjKQ2Xp7TkyA+D2AXevLqiVfWhXKf93rXHN
6sS8xqUPY0Tx1Nm5+3fM5R68qmObwut8KdmR29jUjDoVxntMVa0PN56ao7ySjHNfXdXgx6ERMdOA
w/6o2NXt9WSocsyM8mz7JOfgsXEgi6TvMQ0eEFUoBsB93K86z+1YoZbRIkNIpeWF+4ijWgmKXfOA
0fNXShENB3+eWMhB8tTzKTxqkVOv76uxal7Z3Zt/Lc7uHfcF2/8+pI7rZgGgq90MHRufCXyD3/rV
xQPOjAr0fLD6R38Uw6HlMS8AphErc/uNDKy5ly07rqpLZmjlxXbLH4MoQVX/CckRo24kIEmmYjcK
JKLjrlBwG4bx7QXd+I7TsbocWq/BsDm11kmheGc8gLWdqdXJQUdY+1Q7k7818qZ6VEzRr6I0TF+n
qWTT3AnnLWmH7qi0KvgoCiQOME0Ofjqkp6I8alnonnTPp7PtzN+dcoSuj9HJ1IOFysZYTUT0mM+F
xSiM7AfH6tayJQ8Kd4FDYjQ/utHHEspuMFQv3LKGseBZq9pKzNmDr1z5YaBszXFyXjqlYtOa6ccG
gyybkvajGz7YQsTIcnKIeRpfGySVU8duLrJ1i/vugb2gcqIAMc1cu/qLZ4XiIEeoSZJcHUSxF5Su
xc60fdVfQtAAklBXwfZ+dTVFoLXPKJzfY3mdKOvJSNKVvIy8YFviKkRZnU80vykxH4YsbvZYD+aL
21twVYO1gaW9YHo/+svZh/wcNN32/p5by8gec9Kn//np+gG/qhoD5fvroY9/+3T30J9PeH8HkelQ
Eol8a3d7SSQTZqAKy4f7a0a2jRpdRgXu/qpdqHhrqHC/P6G8YBVmvz/h7a8VBg4SzPOnu11bFz7r
HT6dHC2vLz9hjbzb/U328ydMm9v/3+3P0heQwOPh96eTs1VbHBTfARU1/yHk7DzNvkR6JQ73y9uU
ERdDpUQrYHjlM7ijme+qFufCap0nSmXPtW67n5Bv0D7MPACWmle+51q2LCwlfch111y7ExYPjZ1f
uDGJ50wnI4efMXeZMKbqmZj6SdGMr7JTHkrAGIZwx9v4qoM035AA3ch6aB8F7ckp4h/38a5G/pBn
PgtOB29gQ2GtV87y+ekwrOrI0Z4CP9efUPo6OUOjnKO5NZZ2j8skf1rZKYdZHlYCrLYD9EkZ4jUB
chQOUtTzNeRBb4phnXZ28a+YF9cb17Lry+1Vxqgm5+/pWBtyDTmrMUPcWqwiPcjmoI31A+DmW0vO
GhpkpkqrRCb2z/sNdPx/J815lKEIwYcdYhLYK/+5Llruv3I1qY9yRNJEwdnW69tryhCa++RBhzig
2vfPmzE+Y79rb38SwP7FVo1SYPzGl8E9G5i9PdSKBoF19MOLPBNJCnUKn7edbNoiQWG/1EEghGaD
yfx/jnZjdcBmz3y7X0COkAdewcvG369wD1txgS/qn1e4dyRl+/tVckgo6PqzHlI7tKtVnMmBMpPa
ZtGx0YViQKn34z3LeUTGJ3c4UnV2KLdX5YPrYmExqEFzNUAXrKjnWC9K4ODKZmTDh6h7vAYHY/wW
5c25cjrvl4shoZYFA2tCHBaRsEctPnF01idq8N02tZ94ESofQTqb6Bpt9qrD61ml6N5eoS6xNTUM
9YG3q22toLOPttI5ezdzqv2g8M01clva47Dy0rzv/LjGE1Ctol3U8qix5G+MLt3LnsFwZ8ZRRi15
oXfpeLpFbcNdDDwI1iAqMv4LGv6Xs2WIbfNKU7Rk02osT5ZlNpeztWsW1+ZTiS7UNqyLfVhpITlT
17+oLngQ8MUKwqAd1qV62pyn2lKfIrV+lXHHj41VNFXNgbu7BqfSWGG5pXyCZ9U2ro6zrRw29Odc
bxFD7s1gz09DW8swO8RjXw7qS3QVU+BAA7OSBlFeF57lhmUiSUgqvsmxH8zkWNdFA0d5Pp10VCsc
oR16zc/JLwar0OmK9TRm6atrUT5rB0wrHNtKXgsFuwsrB98hm10L5SrK1V+yNSmNg3K9e5Yz0XwR
T6jXL9Gs5lk8Hxwck327eZGNPi62KOo3Vzk3jaZX0w/VB9nik6AQ7QXRSQ5NekCALan6PekD5SVl
/7nnp1CoCxOjR3L1HIxBC5eqnRnrKQx/x6YUPhfK4zVAYUHaTw6MBv2f7nmg1U7YOo45eOM/8ULM
iYZOjbmRTm8xLjjAqsvkvVNGHVsGnvyyaRTkPI3I9A8+IK131gBvqiijR+jq01srVnKQlrnJxSg6
vsdcwdEj+EyWxkpgnpI4gnK+4oESmHtHjZsjHrI4Kc+9E/VvcEj+6wi66iqM5qFqkvTdxInyODVh
RTqeSXk35RsLjMVGThIFdvE4CrJ5wPnmiKuCt/FnxqQ8RNIvyQ3xR0pmKyUZNMASkh1FCmbyq+o5
Iq01xq1+bWOjQgU7jNc5f+GN7OxHx7tQZ7y1ZKhq8afLkpGf0DzdpaR91BrM4YyhoACJXOur0voR
2wSuRCLY3UeQC0Aw/9JE/Q1lB2A/4UwTN+3iMTZLsbW8aebMDagnKjyy3daqnxvddHGsc4uvtQ19
SpvL6FqLiRfQpe/W7GIdp7n6WgQWpRZT10lkm+6uR7lr7yrTjCcpwjUav/lrnbA140vZfye/trpd
qczifdF35tfYhKlgQQx/bhuyXk0SpmdDzancxYO/C1XbuwS2ka8cLU7fQ0v5kdq2+JkM19t1MCO7
KljgfLaibwBfdcrVRfVh5U0T7llD8jphN/YS4tPx0tU4dMV29iRDUW1O2Ju2IKvnzhLbyk1OOn0t
e7k3xqfOxL9a9hboXL80x/u1qMfNWa24Ocl+201TLAb5kimfmdt2L2OXrkqEtd/xONOAX4TGQjaN
QtgbCxNZJNWb+p2dGBZb8QB9Yh5spN6Gwkf3rHlp9QS16hYerDQ4ZvmMjp5HJTm/Oegjw3ZUW3Hs
lSZZmELpz7M+xUqtg35pWtNwljF5AIownJP5MEWNtcJqiyHzjB5J5RHsKj2yrasIyd67ZUz2ItMH
eiqzjmqdRMu2n7yH2vLtc5Pbw3I0JucrKbiDP3jTWzFhrJF7dbmFkxl++OaE50fifFUgNK8yvAlP
YadFjxnlG2i9uv01i8Z3DVMQXItxdvGyHlxjHz7eD3bjnWsWOkfIjKWziB033k+KFSzkkCS0fw/G
WHObmmp2ji1YTQuLVN2iFE3N71+22V1sypQ/Tyiy8bFGaO4w9UB5JDugG5Pv1YSykmQHNLSA9ASo
OcEqGN3wu2q14YNkB8x9zTzy/zBPXsUUw97RqvCiTlAFlJpCvCdi9ykQvfvk1MBHHOsqI6NK0geZ
HCx/5z4Zs5xmM7jNdJGtRMTxru5RlAsw58uWllc/IiY8nKN5Qu7pzmbC3SvUhfUU4H2DnHTKxsRo
rCc9n5xrYgNzoU9Gaksoaw8++yrJa9Q0ozha47qcnzVQ2U5VRcsoiqs3Lc9+n8kYNKv2eRyKJRiK
8Ivb/zKsvPqwCyvb2xDc1jLs+eHRtVuTYi93Kyx9kDJI+/BLNKnfoex31yBu84fRGO2FHF9nBlIR
ud0/oHmXXj3d/Cnjwi081gGlhWwNvzPXKU8yzr0V9+ghbfeRSP2PyKQ4P78dpVeSbYIE21Y2eXfi
z7vre2dY5/O7QGHmWLb273fXsZRa9rq3qZFSico+/1na2oWMbP4xRblYWfGgnr3GLY9ljghn34fx
69QBUSBPk/+EDb6Mm8G8tIaerlrT8JAg9TFnmc/uh7RVxq3VxSfXav8dl2NN1XzzTSd47ToT4o2l
f3hDiQ5ZFgfnUmuhx6tevtZTz34f9OTihY72IzLyJ1Bx6bvh87H6KleOkTH1Z9QpYI6aQf0JVn7v
s/b+oXnFFyzTzFe1UrAcLUi+G2GjPvT+FM5ipt6XWPHXcihySCEA+qJ+yWF/bzqz9Q8qVPYL6lHD
UtdGfsSj2SEKP3qg2ibT3huRu2ODEUuxoPcpqxrcR8fkiyjCb0Vae9/IJDzkCHT8LPVprXLbDxZu
d0b0JI8WrYX8DYyRBdSPjZmn1U83UB8xuWu/GV34c+oCsVMst9+oOMI8e4D38uIZuYj8uatKNqCj
p21krJvM6gJxbJflfX4bgYykj4O0SRoD578xD5+CLHIvRShAMc9nMPHrVZvk4bpxkBNZByiO8T/g
HiudojSPV/aNooyfbr2NBy8pcppwHduIF1HubrnOP1NuMf6qtyny+gESixgAh80mcTplESmJcvGc
Xj8mI0C5GI3Gr130Bv7Y/pZUrbdEEl078x9mnU3koJfV3NGO31N4yF8jq4/WfsU+wBqBqBRqj7xa
HNnfJrOAkdEGH0Ufd5vQidS9Ugj1yYkCrLzmEUNnvRhwMF/DzPR36LY6gPes6rVNtWc5AEmidIGo
H5Czuq62uhIi9qhTLwKKCbyu/rDBZO+UJC02FQY9dhsHbzgx6PvEdPu1M6jiizW2q9DOxnevGsyd
o+PnIuOV+q0ZwuSzxWZv2wI/2mpuaH1J0lR8MRwyCkOi2tuy7ZPPMfkm+2I4zhu21cYOK53pfTSw
KZ/naIKNalSnOjmvIXgjobyTL0F+x16FSrg1rERZViLAgo69xFGeFXPzHpMdZlD9f0N60zXhU7Tm
6q+5A0j7A/4COI0i8ScPVQROuQwL41+xLO3zC28i2lIpwCPqz+Bk7sA3wkENXPz4K643UG4Dvzn/
Fff8PDu3IP672BqXNazlZd/375moq2s5MxcdNHyOf0Kw3usrpkG3EFW2iiQSrFiFbW1gjtqqwOnw
6ufCWDfmgOBJ57qbwjCLs8tObwcrdjiqDf+flMW9vW+5xTHNg25Xo756Fh6KOk1cUMFQcFeM0ah+
DKIaTQCv8p9TrUO5N2IxGunqAzCA/FJZhrqxtM5bZJnw2Fjf/hbquEMjgZ2pZWUXGZNnXuKKA8yg
B9ky3MhHyigNynNNQSpM+uxyi0VVirVjqiarYBzVZ8jg/qGZKgCsnjmW7PWCJQDo/ip7RdKUKxtb
5a1sGrHTn4ox/5ZXqfpcm1X7gNjiKfE91JT1KKSiK+KdbJqm1i+yIvJuvWE/bU039p6onvovjd6u
5ChnYv1SmazjVdiKAL/QmhnFRJ0Qe+ZTUJnNW2hWy3g0kMm2yRROZteuZbNt4h9w48dHJ+3ia8be
UzQJIFHXNNaFVTboXjIpxUUsp2KyUxEp3dqWqJ8qhyywmYTndlYLjhsRnjse/rJPHvy+qdatHlRr
y9KmBCB0+2gKS936IEj2GZbvF3nQzDJeqaWF0aCRZ7dY2EwpbCU/wJ3VAs44D5YxeQaDs9qpLQXO
e8xTAm+F2ou2AHlYTOsuGaiNzBo8qdumhwhS0zah/cg85Oy6tuUG5b66uuH9CpMDDwznZ1R6v/R2
UN/SSpmAJdXBpclrZ4dufYjWomU+9Br83cIoyjctKkLqG2X3EyyvMAz3l1FFL9FLVqkmT6jRuh2a
1EahrkuvZZxjNfuf8W7u/CtGbgP7m3aRiOBXKfxaf3DBM0PJUKe1CbDgnE/YgeOt+BOzjxFVl3E8
yrP7AYHedKvFLSxqbPfc+RCwDoH1OJ9GRvXS6VSI7wZ8Mq4r8PRl7Db4zzjZex88VFq5TlTT2ymw
0baY4I6gjazwXdcUBe1AVeyj2g/fgzj9GlpufeHBHb6bcxU8qd98zx5IDafPcspU1vqBkmG/lIMS
drAgv2B7kIXlmTLy2Jh6mEVo/BqvVmRqqzQe6wsiw8lOU8sU/IJhncooSTZBNWhPNiSxZQ+d5LOf
7CeS7DOQn+UXRauFB5M99FiGBKZRLaE7Nk9mzRMkLTX1pKFVe8gcxd9NpTpdiiAbVyMGs299zy65
+OCek55MUVACiOp+QYJLjVfAW5OTP9Ok3BYq5EK25QFIXgTCoZ3wzoz/6ZHXkMPlmNsc2dYVFFv7
7nOszfQazJLk2tDnpyErkWIjFM0hEAjiHPXNVobkoTf19kKuYCHn3OPyTJ+1ym8xRtyG/rk+0mDb
2wXVlDxdGtcXJ8jykxyvTqGy8cRUA8Qy3K0gsXWcyqg8NHnvkoJvg7NTG8YGfFv8iEeMs2LjMj7n
o2goGBvl/MwtMM0y/JXTwjszY1M7otiCiEE6q4VoVRNvZDDSMqe8nTo+ytke2bTxqI46EDSN/XTu
t/Vz1ycgwU2PZHWqplu17RFGHApzP6ZVuc/mzGSEIuNmcqvksVBkKlv3X0w1T5eWWpcf+DsH6ISS
WuwQJoXNmbFUHrfevIlaACxcd32J1JiX21vbGRdiBnx0pRIe2IDjwzc37aD1FvAllFOUpN3bn2Gt
DbrQGWDM5IHxe5hXWx5mcgxzuZqMy6tZ8zBwLf8exirEAicwJae4aaqtkjgU9+NRfw4tq7oG3MGt
JhDl0tMhBXQoEhwqN9GfbSvTd7kvYPLPgx1Mh54zqD3zULNI86UG1m0nh2pqkxxaBbi2bJp2gxGp
W+q73qYkhGyQ+pwGKGsKV8Rvhc+up51066OJWAzz3699jSekJIJG+6FkHWuuBAF0chULhzRXtPCr
LduMDI2eMFvXcVpeFaU2l3UL1byKOjSa2pTUIUWAr5DIz3nQkreInJ1f5c4v6nOv3hCVn0UqiqWt
lOaTAUpu06Cjerai2Ni3Y2rssCPqHuQVkfrJEOXyUDPvhuBrlbM65dk1545vVyxT0DvzFc3OLZbj
LFJoAovayz3Of9sF/RWjIlYegpTU9iR2ASTFKDeHDB+gMV2n6A+hnq4YRXoNmyJ/LdvyNe8N/WH0
uuyVd5kDbhRkZObOScmRunOM6iB77baO0O8U3U72UvUoUXfyLHxTmUsaVmxqct1D3T6AoSnBvxvJ
pxOqJzF7w1g22xPfcz8y05rlRsP2wY1qgJmd5rE9byCExWW3qA27+TltPF8pflZJMgAQQRJLLfpP
qB3uyVOq34emrcd1kifG4q+Ov5pWVbPbghwp41OYox3iYu2YTqZ7ChrS0Ijis2mNBDv8Mhx+sCJD
kHnof6F8+IbRe/DhpugEwyvqL1EyiF0NLweui1NcUgrCK2S2ra1lju6Sxxt/9vnQQjA4WpqDjtxg
YPsug7ltuxh+jzGVaeHx/JrCRWj65qmva+/F8/v5h6I3GGbSTDu3WletwIpkHox7g7WdDBO5jbkZ
tC46zphU3y5lF277ECjtq5w6sSv+f6yd15LbOtO1r4hVzOFUOY402d4nrLH3mDlnXv3/ELLNeae2
31Dff4ICGg1Qo5Eoonv1Wg8QHi2tydWsm27Jo0+wiTlPUBfpjdEqjzl4ZprUa69Nwu2nWnFu6P0F
kOQeRY4A0gFjlUdD9y7nymNKlvHNbSGqVy3TeUFZbliihZw8yo0crCGePjqJBU+gP8DZGo7ZvgeJ
A/OJImXLumwPPGrY4NmZVSw93kqGHa+yyE0fk6kZyCyQabgXFtn1To417mWmzr5vOmdVyYwRPXXK
p2XTTVZAhDp5JebLgYhw1sJXXDXuOSQuvyz03l6kvvwUWVRfmVAybAfSTxvTTculYBYSxEHhVABb
Z/kiLXJgrfJYoTUWqy+Wzp9nR+pFjGRC6CCvn9C6ra4KnMOHMkvLlZdaxtehzf62EiO5z51KuoMe
mqS30fE9Qn9jikbek02uviV+87fBe/aVH5cGTVJgAaHWBEsYm6/R4HV3GUVM68C2QRI7FlKmSlft
S49yaxe+yQFNI2SQ5PHEt+UvZeQGiT4LSoR1621MlAp4qIdS2OEfo5WSsouUUNoRAPw2lBCbJzoE
5AV86D9rWWCITNXcekXf1d0iQZNuzSJv7n0zP8fuoCIPp3H0L5Pvcg2zC0Fn/2qFxX0n+eG+7wPz
CIk3jJBTY8QXL3/LCr/2Fl5HvWgWtD86dSNr8rYPCueLn7ndutbk8mhzgLh4vMRl2PCQpcHgsEEN
Xb+UY+MtO2KRVAsVIUzRjh8t6iayKPuUL5rSjG/KJH0LeUq6cK085xM1bDLZfvXh2v1m2wEo5o6C
M35Qwq1Zwoziykb36pjAtUrdb797xrAtvYLEXaM9tanuUKUn3Xtmuqt1yBYGC9KRIVKXdY34d5f4
9jaCk/yY9VW/M23p4I5ZulYG5zjGVbuQCXoQiGn6TRto5iZzmy++ldYXNbeDRZUOwTd4ma62UVjv
OV8eqJzR5oUGfeNIdX2A+vXgUN98h8MkMk+Fwl06gEuPgIH0nh/eiwaCMuUoRbDST6ZIkqAVS2xj
TW5HOXfWoJzlLv/S2/m1MFOi8Vn5RPl4fIHYWX7OJAUCL8W6U8O8Og9Gee1CoDx5EobHwHkP5SY9
yZBOOGE/7D0LBhTg/Zl+ku7chkpF30y+dqAytmDToWaahtJgXqbI1oOptt1dY9YUrkuA2nQpDFal
3PhH1WnOSt3YcNZPiMMJmOg79HhE+DvKfTBSA/QFwi4airHA0wsXMXb86i8e+lNYtIfnHs2nSxGH
z7WSVXcEWvkmjR0Zvq5qX2Q7DRcUWSTbMmj/tsmE3CPfrJ373qK0UfeDJU8b2YnevZiENL67b3sL
uPIYfSOsj0enGMPeCaJ8cRsHqtUvhkqNAdWl7Trv7eKl0MJmjTxpvhVDUzP5+XEU+GW9kfo3Jx+W
XU0ZKFE2LT3euhan1qOrU+m3nEAVx8jTH0gFS0u/Qw7Tdw5pNVyLITQudgKqtavXuqP9zbmuWMhh
/a3TjfY61glppwyazzL4OpZ8D0NJXQ5NWP3o9MfOtmD5iXznVJBmWsBC1a76iOKZJkQiPpAad4eA
HwEnvs7XBCbPazr1SENfEzUuKOLEJCbbjEKpruNeKYayqid3klJ+i0D1ZOixPZWR3PIbBC2UGFqB
N54Hm2AZv3NPYD67h6TJlpRBmE95JieLAJgAifP+o+bdOA3jSONX1zff/knyTniICYefh702cPXf
ynoWTNlDEP8o3Nw+9AXcj3aD7hBVN8ku0Kmwoj6TyuQSbjKO3MNGy7XiMtqlRbGl3BDD8a5OXWS7
jEf1Y2qTl/P5+u/4DSE5l0GlAOHheIGUOVu7QSA/NGNkof7UyU95fF+WPIBOMsr3bRuGu1Yvy33o
OfVlCKbkixOXX1U3PcsF3/Qo7veNApyJKJe2NC0tuWqNoe8ad5R3YKVRmM/UGHZwq9grJrsB7p5+
MrqCzDTPpRQsr1W5NN/tPHlUBuSbqkyWkROS1p0R5j845d353Au/ei2vsPOjDIqmoNmVQ31n81Xa
RqrdbXvDHq6yZXsrOKDVV5kEpWom4Y/UPJPJAjrOl/lq9rX11fLhOS1apXogwdRsirjOwLqUYKMJ
Y/HMVV2zSm+WaWVF34qsX/pZGb/LfokIQhrEzybQwE0Lu8lxHDVYWgywvL7TKeT0h7Na6/aT7TgK
t+wNUa7iLfANyjttuTi4emeBJ+zeFS/iRmlbQPGNygQI34RHqIjDNZGb4S5xzHzRGsa3UMm9J0oR
h50CceoW0lPnmTM6VJGp9x0aCwCEaTI8DIneUfZTypsybZtXeFEPwiMwaxDjBfE5tauybdNXO9ny
4j2cEOZeIf9w4n8ZkfqrzQvUE84qgMh/3fQE3Qc1GE4pYd9FHzjuk6HrhIPK/jBhTzoNhuCiBy3Y
1/E5AKhHRU1Zr0sDgXCP93JlosS658dFemnC0V/YrU36e5qtGhvFGUN/kmWYRkk88FBU80NaAqnQ
9LbbNw3R69FW0q9ObL13IE2vhRPq10zz/w6mey7JrUUOjnpJHR8MC45s7hH3GrZ9G6UPnjpFrrOm
+m5CnpUEjfLOKee9kAPruYD6aa0o0Vd7KPMVeU/nmkwNmGWYVMkd7VxTUiX4PSplNZZglny3dK7C
0XFMoPkhSezZlku9SfSXG8u0i3CLiStd7dvet81iE3Gd5tK3HcFmyfPXdpanZ8mrECAYY4ifWi0+
gbr4ywIweQ40Y5351SMU1MFSHdXTWDlHPSGOazm2cs7zCKb0wVdWRl33Oyeu1D06JMMln5pglw6E
XEAZBLvcc4KVbjbqqznAp1/2/Q+K4Ua/48QOrdVzSbx9UdVOtu4gSOJ2GXvjgQzC0tclAwGvXNvJ
AyC2uDAVYjWetXMjKV3ykef7qsRffEeFBsZGBEaT8+E0Uqy6TDTS0aGp9avOiIjQy4NFSV3TtIuo
bh4hC0p2wjY3VIX9cqlstVt3VqcteBo566QKXu2qIwxj6cHLxEa5ahNDu0aO72x8irPdxNiSkRpP
FBilO89A8aZTCxh/gvrclVryCKMCz9WoH4K90vu9sCkJ0BfYZYGDSvaVo4D1rqiEocZJJs5+8DSe
klGbeJMlaTj4ejYewGPz7rhkMAKK+k8N2CMeBKMvUkXaoaMId91CwLxLit6+l5FdlS215dCjmQDF
bWKlAWccP2iWsZcEJzDD6T4YCVjYwDxWhTWqK813XMhdugePaLhjmKTwx1AyzzUIRZd6tXsp87J7
nqWnamdkI0aTpyYP9O6ziRAAQr8+D3lxXT6jvkYQPdKf+PyYYHSWMLynV7uZFK6bZ4ti5CuRz+TW
FOSlVwUMYeth8hITYVG5d3X+XQwQoJXXJEyjlWWV4xWGKWehKXVPlkUbrzebbJhbNbZ18K+4iAlO
C/rFACI5WfIujJaykfIALDXlqXes4tQ08c9eDNUCDN3QMEJ6DUhZ+Ny63In4XMVyu4n5JTyXBjrT
kmzk20RxXKoqafgYOPumtojfp+PZKE1+AJLwvi6kiK8/t0WeYC2UemHoRtiEEpLSsO6FrbYzAo0V
tKWhrXJMqlySdER1Qf1tRzlNV1kx3DXQAV1lmA2Wmut79z6vektoLiZb2MGa741XGzDRiS9d1Skr
eAV1fqZd/ejkarKtQ/1r67fR2W//Jghe3sXNkG8c24UtJkCBqHIh3RQ9OJWhyRHduamtu77oB0Kn
yI/0pmwiNGHBVy3FX11YUf4ykLdYGLpUv3C/V5Z16HqPhV2ioBeW7sWU+VAEEaQ9QXQ0GzST1cbg
p2UaiqaD1IMqSCfrs4WYUnvi1mm3krpYvWrVQyDImWQzRp6HN/jG3SQTjttTFUb6YqSohFOvOoX6
ENYTBEuiKXyFxwLfbDaKJ2s3AqeybhCJ7VX4hSYKJ+HXoWsFX7R5ijJ4BPLQi1eNpeiHOqBe3wHM
9aT4ZvXAcXoh90n2BPPjGpikdD89qLtNpbxqsVOcyiRwb0MjT5JlOHThBgIXNFbStpfWiMpK2xiY
7kOlZ98pnQAjlnbdge9asOjIVN0bWQRezonHreG4AK5K6cVH2+qhG5Kl3pTVkzcM5VOW2NccMuG7
3JPKJ0frjGU7DA13WIa2rbhbUhThyq3dOyPLu3ObD+5dGpp/w88ZvnpJWO4D2c8p3PCiVzMiNkkc
MtiJ2Yg6ajDypMrErCshXJVG0qNs6/IDvx87Ye6tFpk6PwPZxEETgOToQ95ABtPQUNCjHsJ8NuII
Am8V7nAqqsznpCL2DdBMXtnT0BhkZZtn/LxLkWU8J1QpAQlV4rVYqzqtt4Xhu1nf1jYgh/m112D4
xZknvGqTja4HTxpbRW0fQNpO/ZcYqoiHrmHmlzfCOe3ApOvQjt5mZS9KCd34+fa2tu/dFYQ/8lY4
axRTrErfdm+zyP81K4sy+51wloMO0FM7pWHFdUdfWup1HW3Bje4My2kvrTdYmyQY85MdHTMidE+o
fbWK3D1NlTRPSdm/kJ9zzhnMAjsYHmDX1/ru0tTxnpJ252hpEmwswlYrb8VIZdbN1GpddKeDVHDl
XA2gLk31I9mRg93Z3UX4p2UQrzg/B1sbepnESjse8QLyxHIYo2BH7iJR+u9pbrRvee6rCNZrxoW6
9HAXwBtVkw67Nkb03MhIhZlOqh6IqbfL0Om915LQ8UaD52AjZpUK2Y+6iFEXmWYzHUhflbVXL7C1
l+atKhJvp/oZpOUdYbswMctVJRXlFjQzv1u2Nw4HB5kKYx0a1q9uPHV1JSnU5QeHD109UfJNNFV7
ecYDQu/ei8mfR9HysJKgAXrR+LTduzFCRNNIMjr9EnrDgxiFY5rdFaDzxAiMlXHSUOhZBBO9+lhC
8mT3PXzn064Ip2qbiV1rFZqSdhlc+WejS3tLouRwNvPAnx9iFzDl5DTbYx3ORX8IzOWnicwL5QU6
k8N2dhYuxCM465hwzf++nNtyYDRKRXlGmGBDfffw1R5NdzXWTncalFQ+yyrhrkYFOBhyRvYHyCaC
SVFINMUkKyR6sWZMPBgI9o4WikLCpvzuxdmUZG6RDf40IZzFLKy9iH5MO4tlaDF78ChAZLEeAVHf
dq2ILQN7IinVLEAyr6JhTA9ZFfxsqA1MD0S+04PozROz3zzxye+/cJm3B24G4b3Yf14nhrPPfKX/
wuXTVvPaP77KP15tfgWzy6ftK0/69fL/eKV5m9nl0zazy//2fvxxm39/JbFMvB9KO6Dv6AcPwjS/
jHn4x0v80WWe+PSW/+9bzX/Gp63+6ZV+cvmnq32y/X98pX/c6t+/UtvzS54OtQwx5YFHu2D6Gorm
34w/TEWVz6qUHOFt1W3c6FH2cXxb8GHZP15BGMVWt13+k/981flVyx0qNOt55uNO/2m//3R9DjMc
vTs95Ol8vuJt18/vw0fr//W6tyt+/EvE1ethvBpF127mv3Z+VZ9s8/DzC/3jEjHx4aXPW4iZePqX
f7KJif/C9l+4/O9b2U4JdW6pvQ2SERwbqZ0YEgGbHePfjZiJhqE4qNpVmIVF9CqxYPY13TI8iumS
BNLeiZFl0zrvIdMafelVBrVVtSHdZ0EMgVrdP3EKhsh2GsU5BZAt+JZpXqwZA908kH3/IeaF3YUn
ajOWMGIJm2iqHrYMUwcEVkO2f4Iu+gKpR3wpbCned7aDEHdHna9tRrcGhsr4nKcwkE5eWhShJCdm
A0sCzubJp5tNTKuR/o4cHQERq4FaRmyV+z11zrkqr2+OLqySq8oIbHiSDepLshGJHU724DARU934
EVquNnw3BvXzXXHRCRqQtw+p7pmGQ2AVl0KJi4uiNNrW0wug62J1q1XDzi1ANnxYbfUOwOS0+Qq5
IDuKhZWZI0tk1PfzXmJrv9Mqgpre8bZfkBTNKUxjaHl/XVK4pX3Xn1UeLG5u+sgRzVJ3jlz2FDGj
F+SZgXdqotYj9TnmlKjf+jezTP3VOHRbg//bEVCud/Ir+FAWrsEiYRR+83QBTsSRHP2QdA2oCjsv
KDpNYfrIrH1eWP5t4CiBAxpmsufAcSG4Inh1WyGM8zLJGqMlSY96/WHNzbMaynUXJ+nx88JRGfx9
E0r3n/YSQyMzz0S6jb1SGR4E5gitjXLn3QVN4t2JHmAvD93W0tu6QGbJazM7Twi/zhmj80hl6eQ6
r7xtpLUPth3FxE0D/SCakdDZAWVk/SB6CKYN+0RKFmIy+e0mhq6ueykFJ6zIKI5GbFZatI4MvAy1
MR/isaZQ71pJUu6EtUVMbg2mVluKidvs5C563SgT8la9k/CdPcg4mRsph9IDvMZP33k2UvxHRIZU
Arb/MqmNmb7TVftttpvgCVX4tNKMLI8rb8XMfDEHDUNQdR0UJtOr/v26bsOUUj1KDe21eBGG5am8
I2UCw5btHkRjZJmdLm7tbO0iE2tGTQjRwsk3AdmC8PWA8t0Yd9KHDfQiJ2AQd7F02/C26MOGZQ/X
qwRDw0qFGf2oT00Y5s1RDEVvbj7ZqNODNpaD2HKe+J82mJfdrqH2ziaD2i7l4FP2p4QjIgrIanL1
ZT+9hkbK6SpEUEJMEG+L0KBGpDaDIx1eWvtAKcCYLsQY7OlPo2X4TwgtyBthBz3mHOYVs28phC3F
NmLt7PNpmHs91RhOvR/l6KvUpGQycgMmNz2MHgMAanvbImgg8wl7LVptJzwo4HI4czv+1Zpg7GlG
dV1uxiWQKgsK/wlO0k5wkmYA1JOPuUnqceoKYz3NiN7sI5ZU/cbqkW+aXYX5n4aBgKjMO8XyeOe2
9XA/OsZVr5PuqeDAfch1tVwPZZy+ebpBSgmAFaGzAZK3KQUlR+6XwgC4GhXQr4V17S6ketgLsLFA
IYumrmx3aRhOsp5tAracUlW3TsBvLcXEDZ7sOm641Ww++h9Az17dRnuYF7/dHBuquKsAxlwErtyD
UzjOgZOrni5EVzRwsRtACCo07W/WkjLtvlCNjTZ7QnbqIsM5+ZA3QiZ2asRyu6gDAJaEBXKz6mEM
TSFUl0evRjYnqO7KHN5n0RNNPiRU26Y6qA63+jkR/e7FHiAHmJz1rXCWNQ056MiHE7W2qkufxi+h
61iQD8dATqV4QDfkly0klXURE/7U+5M96dOX+PceUftE2DI/1U4eneH+j85Naa0qh9AnpF4/TWJy
LLoRPEml5HtIaE/yaA/dQvhUHQhq8p4ow6dORH3gtFfS1lWwFd24Md7tQM22H2ziUuGPHF7wk+hL
hEz7XksgutOdQzI1vanASDmPRQ+dYHRJzGr32S61zuGfbL3huwcJ0Sc03Sef267CKsZijWjagdKT
pZgpikHekVVuDVO56rqfv9TEm30ZILsZ+/ozUY/abPIXz0tlFNQ7cP1y9qIgIX8xOvNRrAhzOz6X
OQ+NuU601my40eiUXB/91HePopd0+V+DZ5sbMeqGwj16FZBkftx/uYS/e7OtA2aKGo6L+sQ0O0/c
Fot9xI6fLldTrbNK62TixP+XdbPzz7WBjAqFFWxkP8i2xah795JcwkJfOPEXondfjV5XfiCu7Rg6
qV/bCx9jK6q/Om1ESids/Qc/tLlnGqF0NGszPn7ap4H06+h3JXw3fIhPilxZ+07KiT9BO7CoEc85
BchLDOcGVsBNGwK9BItglq9hJDnrGLauhUWgnIRpEq3hHWtOzdSQrPvYzDbhosjKOiptaT/bxYJ5
KNyELc01czdGDlpt/7KlkY8frzCv10LSEXWSXF3DoBAqRtzBgpV8K4axnCd3ThLfAbCN8mWTombh
+aht+VoNz1ePApeiBf0CUq2OxPm/NBl6vei9GnB7L8RU2CnwWItu7iWowBaE1T4Y3SIz11oXgnJz
qmYTKJEylRz4j6JpdAgk0Lq/FyOvgABn9ugmtw6PwBp/efDUBP5RQd5bKdJqRdrRO5eCJKmoYx7b
3axfCyPUmf55EIRI8eQkjH/2mdfMPtVEuyQmwlDzdjJYPRiEcu0ZrpDIVfLntkKJ7tfg10whFdIm
pTqKYpjpvqd52TqEymEpboPzXTEbYMb1p4nZdruPThP64BJIn26ropm3mifmZfNWs3OGYBPx2iTl
vl6Pj9T69wubjPthjNCLURPLI9dKSVFsuU2xrOAq8Rv1oZ8mIcawl40CMlv49pJpHINq0rvNtLYg
rRIc7VINLmI2yPmPpAk05mJokZm/071+EhKSH8th3VIfU4GkA7IwyZ3bmbZyG9PfpwhdnBILFi7O
RHm0El2IxYdqYWcgOylDLTf1kPbVotDkn663+Xmp6HXBxMEwcFYRQ6LsVDP1gPAiKXuwqTa+c2tN
eRpIei61yNL3oKaUJ7+0bNjuPRfF6RyqMFnvluaUfTWQfN0bWvG9GGWb4+pkA9PoAQJryv045WFF
o3uKvg/q+rsYNVPOVvgGlO78o++057xc9MS+SiaVe1i64mMfdQX16zxPKbwPF70EMCNsrUK1Zu24
znYsMukup053PdQtanO9ly/7KlEOo2jiCoBTNskJLoThw9Q0n8H1cfCS9mdPuHzw1qLgS5rJ5Q70
TnlQZYglf6sNCslBMcyC7EhaxD8KUy1UCauE1JkppxMF/y99QuFcmlTOSb0K9BjJwg8reiU/Gqbl
HW8biJl5lzGF7nr1+2UMbUWifPTipRHk76RS80cyUMWjJMV/ketvT/o0UmSj3wGZRMpq8sgLtXjM
gmYF9fl4Ff5KMSJE3FMiJSYlw6zu1ZrQ/bRcLHLdWAFwhNb37QJ2nJyT1KC2X8vzZUeoZGFGTnYU
zqAIxr06UCkkro9ChLwfbNKSEFdbrfbaVKV2tiTgsWJoeZAqjzVVOWJYOFa1kPXIOqeeJL/+XNO2
inaWEnjG3cLRXuc1PMSGV1VF7c+H0zKw4m8JGJxLNjWkMJWLrybGup/US2ebmEj0DJ2ECJUfMRSN
cPH14LEHnXiYTaJHzWhvEpyZ9yF3aB/cFMrf35e7earUmru9A9Z1egmi6S0dBvXU33auVB8Nzp45
bANqfVT7cmd23rCzlbqGnhZTrJoaVStiLLrCelsjlpsVSUSguEW19kfwz02d/cOCTKbmMwqkndJw
hBBN3HouqKtpXMmSejNS7vJzenb8ZBunFY3ZOD8Xi2ldi9WtAi7/89ZG7NgJ2p7/sm1O6ctOG+Bv
hBckXkUoznxRGqfjl1ZHpNP0si+K/QwpsvUC0Vl5rkIkA60+Tr+k7pCvbY/yco7YED2X8sLKZGXl
TMh8pKDTozEhN0VP2EaA6MCKpxnRZL97YghNGtOOEUPL000/vFm3l3lmPsFL3VwVP2mvqmK4q65D
8Wa2mXLhnavc3QpTR9ElLLMTpas22P1eGEUTQgyxNQF0TDzXzXVuzMewdrMr6EyLo6JBEWdWlQ6A
ey5YhKZ8TgzQbJSYrkLoNXc52eqXpuIdqkIDyeFJiZn6X6qr3aY+6tOwq0GwUiHsnsSsaftv3eAM
d2IpCNhLUqrFVczZer5tdDN+EHOBVC9A4MRPiqM4zx3ywzC8OKb0FMCUdwWwWR0zF0TqNEqgNrj1
GidGhEBpq72Y6A2vvDql3exg0uJ5ZHKeJxpf2suK3iB4gZvwBcfmbRoPYMrsK3ZHRK6IfP+2+jbn
l8AxJE1ZS57nbpzOh4cg9rKLaGQDaaixRkBXDBE0/jlR5RXUNLLsbWbndJpFcqJb+VEO9dzvXaJe
yS6erzrrrskRCPo9IVYYHVG7ULIgY9KljQnT9p7rmPtUQTVmIqeUJ6k9ZLnQCha0lvN4nka4EMJL
MR7quthVOsXLfjRuM/L/sDx57dXVVD5vU0+LziEagBdyyj8toZt1U9SHf5BwmCbavC6pYABMSrR4
7UoxdfqhA08gBLT7zqmt6zA1VOWiAlwSHYuVwLr6iWFdDcW1tnUfWYvZpiuScqLC6ShMYqnwhcZm
UaeqD0aR3cSk4nnB7TKzbb6M01Jx3MJNc3R8q91TmE1xepyPryaP3KtEb4hHTkMbNirK9vX7vpWq
x0i3tp6sjmBNWu8YgzBdBmKoW9E6brxqJ2aDon8L3SlVDzrnueDTK7zgVoH4ngMhohVsXVRKuoGW
I9iK4RgWoCgV3zmLoVKC+JTS11Tzmzt+qeLbIvRZYB6GqWEtvHLNkBZlCZ5fDFMLwk4VwW294GNr
5hlKC9AB7avcSrfcdLVHkg3cySES+Dswod+GEP8bHIH90kLq+/LJV4cnAC0WfNMYlXceH1cU7zqr
Wh61Yzs1oieaACmqo1X4bgEHOjMScKtFq0U1hJsMo7J60Jw6fO2i2gmf8rSpX3O5eVeaYGNbRXGf
d7L6RFk68Miy4kkx8LWnHrTHyjM6dytmA53zPqolGgAMnAeUv4+RC0wqmpxLYohXSsAPYlKsD4vv
sc1pSFj8PPzqlRIM15O3lEPsP0IsLxuGvIr5qj2IhuIr2fAfOqPNHyjmHIklyZBdjm4UL+2Y42qq
6xCj/vav22yr+YZxp1rqu5sgSNZ3SnzpMu6UPE7Cjg8a8dJMjZjo09Tce33yXJvFL9O0IE3t/Fya
4fLm35jeIfTHcyMoSifyedGbm/ofbENi/Ce/eVkY8vnPpLpf6bEXgZV2YdwZdCqGp5pTtfJVGINo
RK/NyZMsxPjTNFjQYOcH7knYbzuIJZ/8ZtsHnxyujg3fh3dFLlQeMrjwhyvNS0Tv86tJdWJDPY91
iz86ih3nvYWf5kvGuuCuAlM3GgHLzoZVmk9tlG+MiVtajKE2CQAPA2icbV2voWH0YTwtbIRRrJmb
0rbCQ5530j3AQeOxrdLvUmZ0JzEi5KpuOJsZq5bPzSPCIbsgyvpT2tgKKjlUagxmqKJvmqoXYRNN
mxqQXNpqthbDXBrB7hbtuCdmy+e/Kf0X0NABFWpKg1Zglm50Z2jOUVQ51KkE3kGamF/ZlMA1ACF/
LD0w6J5/ET1D5dcmUxrYkf91ApUxoseu8Srs5piE0FBMLkr8o+pIJIk9ksz2IYfoVW5zkomCLLWh
t42FbzmQMHC/xwiTHJM6zo5WH94HupFsw98mYS/M0s8Xn7s9Fe1YeaNvq8X8B6ffuwnbn7fMXefX
7nXubQE52Wulc9JzFQctRAtUGuTUmCwCs/XfU2CeFBH94D/zRYMb63VUsnrlKnZ8yTKYBCH3U3eD
WSgXk2e0ldk2+ZLSfYfkQz2efB149qb0KSWyKqtffTCKrmg0D4B6W2sucC0w22C71fE0Tw9Q3DeL
xuVtQjf5bZ4IoIdFiQ3NSznJHvi15XYMHakYUSmhH6ts/CpGoulyffrQdOVarYbsQdjkACKYcrT5
cmNyEc0mVRusxZw+maA/UbejpDXL2ZYktb0YWsDq80Z99M1V0C6/7Uo52IEyuXAh9hC21IFb1o37
cCNsPBwFy0IN6h08I5csH5D4QGbpoXXM/gxv5jmcRpTJFw8DLPwbSNPGlRiKhhj+O0D5kOgkbnFl
OBeXjLdYJEw11dZbmA3aZQkxNHXC/QCSzEWasc/VSww6Xs/H4K6eRsKu+qZ+5NnhIEa2POqgFNWh
2FpIbi2E8dZUsnpxVaTCtAamOWHzO1m704dwUSVluDYdqbgLcoPsLNS8u9hStDv+bhvAs6U8tyYJ
FLnV/b+HXFkmkKFQzN3qh1QPsje/oHDVhpUKsiNJWkdjYZ10GEoOTiXrW4ugyLWlHnIFBYv8amTB
NzJc5Q8r3KKo4W24z5Rbi+q5a+Oo5jIrPGxm0ziLjGfzU1M7BzFrShGM9/HARxytUXMng4Xcx0jc
rDS1NE+Uzb9DqeBTQKEg6T2Z5ma2mXC07zK5od4cD2GX+iFv4bL+tYzazf/Ldv90VWGbXiHnLnXt
gZQvp/RlPTXNlHkVDcVGqxDA72k2CQ9PHZRNo8r8QydfYRPrxZBC0Afw7sZejOZ9qZJJ4QLZZpRL
HRpg5ZPMcvJUtDHFotZfUNk7l4oM21ClxS5T5eAu7Wqqfw3NvCcahPKU40KuhA7pAlkM46/eaB67
iE+w1FdLoyPHySn/eONX/UC1KrqDk6jrstAplZmYVVXNoBG9qREu48TO2kxR62BMfoxqPly4o0Fz
3fvtN4pVDgVlla8e5EZb6svbXRG4ITI28jeDz9gutS3odzIre+kpQNo69jisxbDq63aNUFO6FUN3
7MKVbGjhXgwddSK/QujiOHCrfPFgsqLcCOqtQpalM/rP4JpT6NcK2VafeyX9OSyneKsYOpHjQkXW
/pwVw+Sa6+vBk9/bcXRgfjVlVIdiHaxvnUagoztOMKaCYgl/zCqRWvksRqJJ/GQislDfw05Lk3Vv
7VWTQD9hA41yGFm79aaHdQpjio4kEIVmYkJHyuE2y1dNp0Rp8o5LQ13nagf37O9ppzC0fCV2vG1L
Ze1iSF1pXSMVs2zjNjsYUYJOIHKxqxH8+TfZgIRBdf6Sxs5Yj4ofHJrSTh+1SPuGiGeyzT0PnE7j
ZWfR2G5fnzr7IgZDVRTNap7UJE9ZGiUSS31TdDsIDV/ctKCY0CnVhaNa0l09CYaQDfAuaQzbkqFo
H+x5kXr6orMhnwzqhrgBbmIVDLTtfmxRuiR9EX5tVDgqTcN+qzuPH7oohye+pS6j6eoWzojMeYMm
6E3J2/JR14bowKOSsobiuXuLeDyONedNJ1JHpjaXwcKqyoM+2u9iHecAfr4pO7nvqXgkH9Ho/O4G
xo2STP5/hJ3XdttIlK6fCGshh1uSYhJFZVnyDZYjciygEJ7+fCi6Tbunz0xfVKMiaVIEqvb+w/hs
G67xGUYp3p1ARA7q6KiKgqNQ7NU8ppbTpCqSBtqn3jUYhJeej9JwPXt3deBu1CHUTxe7tjJaG2Gn
34ss1e8rEX60SWQcVE0VqjPNwtUAN+7u2m6Zpn3qa2tusKrURfDmztZ854bJtJI6poIzInM3gTn6
O1UtNOcVV+c1bqx4YiyyNbaRxnxqZnxSV9kcF2KlLqPIz8Tq2qX7HYeW1gAZzpQ/Bv66xPZvZXdu
gJrjPJ7SpYiIwpSb1hrevcrtd6oD960Q65Ok+uTaJYzDuo0F3/UAekhdxovsTrqYWiwPnNOlWJR8
LvXLoJ6Um4HXF4JYC2ZaoaIFem4Gx8/Yw2MUXWqNUDF+rrO57xbvHgFcnqd6au27wjRfdRn+6kX6
Lj1OA85w7BP8FVy66OvsZbs2te2fKOwfRNoT5EOkgeNjeHCFVz2oQH5uNvNKj8r4VlUjI45vGh1p
Mj/zXsU444+UzZ/d0K+3eTcSfAy89n1prxpz+gxlFllW/oRJ76wbEFLHSh+Td9vPEDMOxEs/oQJZ
JPKHavaLId7V1rhyir3LGe2IcjdKzcuV/Xd10sZhsS+k+3J5GR4Dt8I6HPHc33P+tc5ltIG9QLm6
rhkF3qMHD2LXlt5w0qJqwPAeKytnMO57vMxtzHxpU72ZPg4nVVRt+aKNkbfLROqGd6oNaRAwNGbd
rtQMQCYJ4ell1aacs71B/qfG/BWvbzhJdT5ss99kLr5Ab16pXidJPyqh9/u5M0xYDcuMJO7IBNVu
Akvv90DFAkPSxwVg9oVjbJYhbSnZ0NRsQtqOJMZOazN3W6Nnhtq1aeibKOp+1jWhfC1v8AmE9wKz
4h+zd/6t2L73w68OZQB/aVsUMv7V4Zce5NfrMmq0com/GMf/vf5/LXNtu9jH/55ROiir8Nvl3STL
u0kWe2g1+vpendh8iuzSWhmaaDbEGKoHHMbKB2+5Al8Agcm9Vy2qmGNc5NrB9f4YGuTdxHlof5ny
e4WxmQpuY2F/o2aqpW1fl+eJWJZqsgsZ43jh2ISRkzjdzqkTBSuD5+pd7Q83hqqqeUWdV6QzdXur
R9DGofnJ/pSACL2+M/Xq8H09bviz3F07gq6Xt4Kg4+Vt2PpiAqZtMHL2HgvCTn1AoNR0Gv8xF4F9
B+7lqPr0pakaPIQ6rInd0VJVHV3dDzetEQQbM2UfvuYEF64E/YsbtHcZw5d67yLec1KrcFfoH3Gz
ufaD/esOqLrceX6295PeOXdOlfN8LUiBGkIHooOywTmdbeesrvyotQ5R1z1fxqkp0ZB/L8Ny3hf8
ZxH4ZobHT2LfCStZucuqatx1qQUXOnl1dby8pIFWRgIrazMs2cZB9hEUvLreqype5xgBO1CRVNUv
kPpo+2cMA/xb/CW8S/GvqupQbTJIk209xSnKg2D/rHTIV/jbtI94zLWPSUrOy65NGF/D1PIxU8Az
+bNNDeYp2G3yAbUOVVXj1NwuZe9hE2C+zP3XekLE3a4WcLENXM9v7Ur+KoLeux3YNECBR2kJMtU/
HYtleYMRAnKcTiqqdot2OZoTyAw2RhNt1Ap/XKpl1WjVE6Igwg8Na6RZxzwK800sMesCT/guDU5Q
pgmyDQ5u6fVQ6JtLHRaqf7qMmoIIBQs3/vpHj6MmVct8VM85fsMTZBues1+x21C7nWEVsr+icLJa
w4aZrB+CPqZxzMY6OSXwXFGft45pkW8jYpz71INWNdeNcyRn6+4je3jSrAGWNarIK2uW3ZYD1PQ5
I4oA/3R6NyM0EfgL6bZtLi/tpdvOl/ahMP9oV+Nn4CSX8Xbea3e4KiLJMiKfNDTNuV3cdfOM43FX
T8lxXrx3Bw9rAQMDva1YzHYtDi57flHxRvVGSLOeQjfjAbXMbcrJfdC1ZN8vY3FO8I9+FL4hYTo/
CldaK9Gi2oMW3ArFbuuLZfTYY0QyQc7chuJqCnOVp0F2lkmdP+O4dN+gJv4BzKrcupHQEFgL6o8A
JjPxoxqyHx7tJPxxTSzuoGi2d0hXYyDUYAI0+O2lKXJjBIrI5Ld3RqsRSyuAZ6vBaozqUFVV1B48
9jDCkSeKF82X60B1pS2SztXw7bq8alaLXNuGOPncex/5WM3b1hKRsW1mF9KixnFtgxFps+Y+KthG
LV1OmjWnsbe4ixdBmm8JIBWr/zELLFV6tAJrc1lErXcZZGfyk6FZ7T610uR8LdwKFPUwra8tyCMl
Z3Qs8UqYE+eFkGR0UG3XIepK1P68Dg1D21w7jMlnGlHTaOfIAt7h8mKXRnVZtSA7UG/aWLn957uw
PEJxfd1/8dtsOEbhJI+B7v0qVJuqqo5r9Y8haaPlqz/qv5fR5tBeh9hqrVXvdfL/dy1veWGtq+M9
ns0HpD3mXTJ68apdJLQ6lP2RAvDrTa0F1m0ZB0hvKamtDNGou4z8znpyEoK9YTvpuFwyR6/4UqbZ
vFVDkB9IUFbCgCmKamc/5p7H7rHVPobBOMCcQ41bj0eSX4t2+dLezM0PK0OpI0lj81x39lHE/XbQ
5DEVTvU1LnzBU9LSXpPUbjaj0IYHV3eSnYe2xq2P9cS6z6caazsT8fuu+1IIL321as17qCASl8i9
vYbkY16q6Ki6VIH0A5BmXeAbyGj2FY9C2Cs8d781eAW/ZJbJ89PS1qrmYGb04o38yPys30zstTee
tXK1JHuO4l4+Z2ORbvwi7HZ54cpnvarSO+6Ab6pTFWMUfvbZLZ5UDTkObydsuJupTlhozWL+sljg
xb8Wm0Xe7wgE3019R8JvrtjDLCI+EoVsMCdLFeWTG68zd02OGlCSaAMP4X+ceJQxjpELhJ0d8KXX
jkbUX7B58ZBYJgqgFTFZpjF7UEgrUIb3TVdkDwqEtfSJpab6ojS9F3qur6aOXYfndDXpwkxfgdWv
n7zKrp7YS0OWKOdyp6qqw6rgCaepd1ZNwpHtyey8l8v4ZVKkLXapEYeefJJpvh7s7msaRP2tGkIm
w7/vZnd9nWDo3VrnJnkShr3KPDbBWZ1IB6ngPDwEhXaftpHGYQng5xnLMnkuBkH+X88hrYRIee4s
D84CHkXtLgwNiw8xFOvGiUmRLQ/T3MzQNk6x/VlqqlCd1TLiOux/b5skLnyjgNybaTeV66NOyJna
R27kZkoL/3Yc4+Yej5JmjUtr8e3/HlGwxvj3Gr3R4EliVdG+yfLuWUzae8h7PFVLrS37eD8Po7HW
NFs8W9XYPWf5u2nn2ZNqcfAYwcnQGbaqL5kC72yP6CRFonvMUxNYc2OfOZvizF1I+XXgkR07Wvre
eYG1FYGVHKpMd889NwN38MPblsdcC12Xy3EOtBu/BgCJ67uPHOaM2dLcma8T0kuXqild87WXofdH
9dqrBv/X3JLY3x7N22I2u5MqAh3lAx66FVKO/7SpK71H8YJQcEgWpFwAnlOBra6OsuTm0tgvaNK0
9/aFa83HuUYdW4my9zgg8UzyXqQxa/tJ9kD1SzP50Btrjehn/BXgJHCwxH81vRSLxBoMTiYRdrWS
szNo5jlDQQZyEz+TUxHVN5dON+28gxvpn2IoDaR6wrdKcIsI3LnfSQxsNlUwWy9NbItb0h9ypaom
4uAPicgw6Wm1fm1Znwyz7p9VX4vAQqY18VnVjHqq1/55TriVP6CB499OmZatAQBgLzK5051sZmuN
3VL81bO8LTsl55PsalRFTBSy3EmL3+rFEGwZoGZmizFJO6LopGaytU6+zo2zLSfP+TQMQ72T2U0c
If09gxhuvycNPodTZ2hvrhy+tk6b3auabr6JvtNfgdT1jyTX7vK8wvm7D8lkmnm0VlWzHIodUGD3
BpzeewE//tC0bjmDstfmfQ3q2swJDelL4cQjmlO/r8YCpQwOA8NWdajCqHP3Ms5D8OMW0bD1dX4u
SKJgf9QLFCDCeOuVuGiNfs/JuJ2yc9DrJnfM3HhCqXlYZ7Xw+dDnaCW81kaOyxrXtR9Vt27fNP7l
sgjr6tbwHULQXo0io/att1DnJuBWYTU0AgOfeEpV1oAtTt8Nz2a4eIYXdvotD8M1ocf+Z5HKBxsx
qo954gdjW0390AVZvZeDS4zQKMyzlTb6JjZI2KPZ/UVNmvxDjQrRD88ZilWsl+1rKTFab71QrtoI
B3DygxJFUX5zYrLbfZe5/QsxicVrDGy76m2rOCLJY39TnV4VBc98MKpLFdidv+HfHdypmuUKf235
A4izZWmki/9zLdXZaLP/91oJhie2ZQR39jJZrZWaL1Fe2BsVdpNOn+NulHS/4nV/1OWo+euiR3FI
LHvrzkT7Y0YPZo9WhPOSG6m3bWSZ3XTLXlumLdK3GndguVT10ZrPRK3J+1LTjNp8HrNHNVEt5jn1
AQePgWce/RgENbC1iuBWraVb43+/UvRaRwmPHisKL0Vkdg7Q0ThLtr0U/Ur1BLL51a2qlzF6IYwD
OI/DdXJac7KI0A9aGZPFbbQF43ZrunibAWMlF5hzf12awkX2XI+NKcGWicvL6CIBXKsZ6XFGIk/3
jQ9Hj4EZd324HaJq+mzNaE/909w3KO2qZt37z+a/RqtFyiWm99do1Ryn6fegQtt41H255+Tk7DLU
6F/sKfom3Xb6hkjIk4YA0Zttpg7kKkeHudly/OnneaVGILO4HWQAmzOMawDt/ScrNca1RQb+jt0k
yqu61lV3qt6DGx8WXahg+MbWGtuuyv5ZRvUZXxn/YzBb3I4aotoe8dRdi87O0RO9dpIyMG/mahAv
CJsP6MqJ8VvVWsuNx/5JYGiH6vCqL4P5RQJsQZ9EB+O1fGpOC9zjP9rxULvr7Fp/iXy0YAfH+TU+
wSjqOv7avoyXy/jQY7xaX32gf4+/vm7EOv8ar97P3+P/Y331/tvl/XtTdTOSQHmxAudHbPXDtx4V
6DnL8YfxVzDpEgT/nXJPyMD8hn/69zG1vSMit5INp+PsUQ9Kt6EfTp/Ra0OKrdU+eSaax83Sjnnx
9BlFnrX9u72EaHdpX8bPvi33RE+6VYHhyq2ws7Zd5YXm3jaD5WHgIc2N6lGF6rhW1VUrLKb8q7tK
+2Mfj+P+2j4Zg0OkLNafsXVGl6nIzI9ailefrOpP9HYLzUNvrJ+H/YhHzXpEhmWb10GLtB8Fflrt
SVXVlSq0gXR5ZHcCJRQeSRoUrXru7lSR1UF3lyyFqobO6KyReOk217bW7oljq3qkzenWsqN5peap
KapjqlGVhdPZIu/v6R9ytrB6a6PXyneSkxw849I+pUicjLmLnaaOIwlnA/ssB+Rfsrw4Nl6Pi3oO
mmsXlLh7o92unQj0wpvzoCLP1qJ/V87PY8LxJqg4bnnTM+4g87OPdwGUUon54tIG7WbC2JUNR+JC
83PNB8ht03M3BkjgAstA+Thom3U0+jAKcvOset1k4VmBErsxrHh+7hHiWk7DbCa7taVbwXsaT58M
dAl/5tmDh5JhtHJd8BHzwhNEVv+mz9m3mBWwA6n3n00YbsMO57n4jATUcsS0Bqx8UeIa97oXgwww
EHbTm/qoaiOhkXt11dwL2YyXa41n7MYxcz6zESAQHH5YQ0UE9byBmXjXlvVY7Vo5sWVGUG9NcnK8
c6BtlWhBofRjya+hqNZjPdno3dbaTaQXyTEzhvlJOCmSswjL7UfdCW78LhZbf8Qx1tCi8a3LFsHH
rowPZtqPb5OfGisOgCU+DPTOTcYTBQM8u0hGXEoanhi/C0wgf1U5H6VHLWjQo0cL6AwNSr4Kr1+z
FyFrkhrcNrIIT5ylCs8e0TtZbtLR4p9keYu6ZgWWmBD8jVsL873WFg9xkQX3JNzaWxt0Cd5QmoQv
GcdbFu9WTQc7ovR981EVbO7vLd1AyjBCu+zSjuyArdUPAuT2Y5VDTEnMGdntf6bYSTMQN4zfr00z
Ip173SKgfV2GPCnGNjwZL1MFwpTrfO7LjRFihNwCxrnLZtP6hBR/E+ndp8oxo7OPmOdKNeuZiYOG
7b4bqFqS7/e3WLCDm8oIKG40c4Er6+WhzdpA2/RpyxmpKu3tLI3i3s+i8lIUWJ1gDI0EtgsU5VyB
rNzpFj5sjuin+yKSLuwbw/uMRPO2tqPqRzV071VrjG+2pw83mpmKEw5vw6nqqmYzmH33Ipsi3JAi
T/bCSOY34gvAaKIW8sVgTG+x33/WwJpAE6SmRw77m2J4tsvOftHBTvH1zm8lzjwP8Rw8qUHN8icD
58FYeQlKy2bZ7zR9zLaNjX4f3Jfx1ZLBSeO5+8X10cG0RsA5SYLrJJRMdOnGofvSTFDoKi/3H0eU
xW4HAxzABFL7S0PwzQq8+hPK+/k+8qJkJzqn+1hSRmoALr1o4E6lPLbSNJ/NpHnribvuImIB+3YR
fu0Cw3hZEEfbrPWSIza+kCARs1pj9mV+HbWfjalN3wGUcveDL/4UB16yt+rE2vsi1B+7CG1vhMfm
7+CHENDSvrWRn4O7EeZD5GFbLaSH5SxQh7IS6W2wKEirIpxm/QT2p9hOC7Ti2na58hGZ9jv+oC49
zjIwNviIPcum0fu9Dp+NixEq9mpNXY7HaPYILf77UtVVYdr2eNShkfzPQXqn6aSdo2E8OmnDKgAY
YzBCSCXogMysxJDnqE2cx7od5UMafEltC1v1vIjLUzSFT6rPCzrnMa6lvm9LMKkDlIJ0nTmxfSMr
1yCHtdQjVGbX3JorZN8YHthoPNb+rmhQ+Ztq09jPLSlpyOwe+2CDjI+YwX9jYCn7ByESYP/6cFY1
BG/7h9r1iTCXmXmj2lSx6CngVWCcMTJhKdXWheZ7YWjd8TLCeTeL6EiEYkZLVMLdqsBa4B2z4B8b
03ske5/e53qAyUzsPxZW4z2WhdMd8dROVqoaeaN5j5siITzpz1+EMRxHE6SLFmTzvtNse8umQ/8A
gIj8qXYQo/ZI5Ek+jl6THX3HDFZRGP2062zZ8i0e1s6z27A36cibrUYUlF/NLM03ImwEr59jBABK
8M4TbFg8D8q6XrT+bR/rgoxtJe/Dxa4Aidjpue9BCU62VrxHEbbNnodQneuiLgDP+7EORfYVF79o
JQsbY48BSbXMFyZmECnQDE8WL8jF4oXVp95jT+DvZhqBH0IbN7ZdI2BjADzYu6Vp3Uo2vYdI8jH6
+nKP0N1ub89Ddgf9m1uRO2b3WC3yWOQU8DgtZiZNVM/P2JvphEcwZBs930F7ZTTe8U/IYBzyo/YQ
su1ir/lu69OhLhcR/tCBMdzPWBwU8bRypeG9zi72uEnfcqiOWhjSZrYJRNS+g0DCGcKqEB+2vPa9
zlechaL3SXerE1Ii+VqNyj0431buYzuyTELyZePnJbKoppBnR4Qtv2m3xQq10d78OIAUGRCdqEz5
7ETaWp9OsXOWeZ3gWTOWRxMLpW9WXX53dCf90A3gi0nq4ytruORd83wGKOsidVFE7VnZ9ZiI9nuu
39TWSh+EvPcXGpli0irGLVhMiRy+fPIXOq5qGrIIdZZcmsfAz+vnGe7iEZNpuWraTO5HMHFb7JH0
+6xLEvQrjLOqgZQFmLIUKBd2uwx9Yp6QkZ3eNNZgrrS6cJ+QYzFX0+iGn2Xf3OMC4UcrHrXuImjL
q94lZQZzpCmTbWlVPCkHK9MAR+V4upqpBzGj8+4IU1nzJoJwxT6xP12qjQzNbecgyOSTluZrSNOt
nxm6ftQzgc8WMqOr3AybO1UUS/Km5ZMfL41ZuUe9xj6pTr2wUR8hRnbTOJh55D6okM6O0nNuFVtX
Q/p+AgfGz7iyH1IZWA9xJZszBENUXf9pEstVh8JkOE7e7bV9zDR77QpZb40ki9CJxrBzf1mOOyLY
ncm5LKUWxnK0P4l2+GmIGW39Ma5+FGcx+N0PLXP6le0307PfzgH/Uns4crINNkNXfWUH4OKiQQpZ
6mVMJgyKnapeOy5VkldZIMq7f7WPdq9vUnS1N2rYtagqQhh2+aBabL+o/c04Gf3atIPyZgyPuhnJ
J1XEPh9taEr9oKoolRso/qLEMwr5pPFX+ITMZbmLfB93+WWWakNNE/a6kQZHNW7oIL5kc7i9TFiG
VWZcbsUcThs1a2ht+dS2+huWpNVJNY0+XrNSpGc1CexehdtIvK/JUJyNgUDcZOBcabUDwVhk+bl7
mh9aVERb27WiI2Fl48mYkXdVI0ZPfCW6pT8L3W8PrSOGbdjhFaxX6UFUtWNh8mKG56aD798HzglV
EiRc8RLYOPYiUoU14QYZ2PZA3NJ/d3m4JLVnv8WJkZ4GMGjrOnT9dysW3Ar1NuWUXTlvToj9SeHH
664CMW8YfnYQhWWcwKcluzRNh/uq6+ob1Eb1J6L17toWIn1rmsRAX6ZAl96dPmsYQnwTMj3UmWXx
bPOnXRLOIbwSij7m5hyUk8nphmi8GyKsn08foZP7624O5tsmk95rkrs3cT3Tjv7KzpjRTXVKa/wo
TaLSElnXkEgELuQWKZBl+lQBC4vrsb7v67l9DOPhi5pe+6a7KRxk2U2y11lS3BFstg5BANS8r0d5
tjyvvIlx231xGsOBwlomX4SLe7Q68rTDIZGD+xORg1fHzaqPpKqatS4M86kcp2irVhw4elxW9NBt
PWvFgPnU6FYvzTg6QPuN5IsTyzszMzlEsWIJquK7QcZr+rZ4z1hm7H+4icX3MbjWySpi+zkegGEM
ufcxWEBZNNQHDjYq0s96lHOKRKBgrvUSQ6/ygqKLSru/5c7RrxWKDlRrv57Kr6HfJBhQhf66NVpz
HwVUB5kjljQMuCYTrwFD3dm7RMMiXPWOGSe0GEj2WvVaDaR2D2oh3n7OrRaY/gbN4uhrHt/w8De+
Nr3RYdpV6CcnEfn9pNnlQlUbXxaEWV2Zh1a40ytn/foYmWl8o4Blf7cnS7sCov3dXrNf+K92NV4b
65aMZOHs9TyNtkVgxFjQW+lrLC1t12foH3hhmr0OplYfXRPzS9VbGbnGuWPiibT0BoGJm/qY383G
ksTpxFcF97A1mR+HAZmCK/pDtZHvJB3/G/2hjXZ+VG0KIKI6hENeQAAO9SyEjgMc2u782SKNrKXm
R+NzZxemi+VJ/dHheP3WLgL6BAFROFuG5j+cbNtXoBpVpMCeevusrszlCkH/+1Gb86NqurZXpdvt
ht+zVAcJ8V9Tw875Y5YZz9/bWdh70zDS+77IvE0F3Wfj1KisqzZVRFAb9mYd4GoFiedetLJngwv3
D56XvZZzJvkX/p6CO9guaHr/9jJOrRWGkCa7hbjyR6Omh+7Gm8E79I5ItI20q3bfInS7ygMRY7i5
vELGK6i11TqX2csr2LX0NkVoEHey+uDRnQ2YdsbYfg+sH3WVjl+durTWfAzFPall5xhjELY1sdu9
j43MwSNNeDdaEXCyNGT55uoSdk5j9vtxqZZOi/Ry5rdH1YuYgwTKFA+nSU/KN6cvPgfp4J7hdJdv
dspRnl/VsYv5s9FzXlXMev0Bhg95o9hOz6kWFM8wh+5Vu+NXFQgNSMMzjkof3lBvpsAt37B9t2/r
Ifk1PSyQGEtQUT9bbv6f0yNALR/uXF2mI8Ju30ZeYK69wgKNYSXhOguI9mTWxFnA79NPon8PEDV6
7VqhPUQ5ifTCTz/1VuwfCfF0eNrU2aeRU+tW9wRoKb6TVaC5YmdOIQ5zVhufxw539hF96L2YsEjS
okluurh23ubE/VnnuFM0+SPUZLbYCwkDvsYqdauzb9njSTntKj/epYm/d+w4nH8sen83tQ2ehUOR
hkBY2/7Q5s1Tijq1voMT0P1RxTumP2AV9dT0enWOsxaGYRgUG8u2UUBciqLoP+fIpRwm2WAcOHVp
cW+gOL5OPa/fqqoapy8dxWSSRGyt8rJAO7abwMpB4UlrehlDogipJd5xIGzIkE/OBjTSElBAcBtN
7vxu5KH25nT5KnOy7t22XP0Yjr62VrOiyOzXhYNNtOrV3yfk/d4JtCSnIsdJDY53x+49LTaTCOuj
SHR3Q1gz3sqcJzgaA9KFx8gJzLMvlxVC3QJA7gn8EFESSfY/i0VxsBaZnA17b3/VDS3PdzTK1kQf
01e/y0Bm4ZX6oxAg9UL3ewoMgbCxNz9bJTa042hHt7YDnw2piORG8+DcO22FX9FMuJlsOvqIzteB
uzCpwQhpS2wTdmNYewe42+5ZJEGzCabcfG9N5169kJ3E+wwuJNZwPEhrfQZqUIXpvbpyRfNd02KP
ROBf7U3bBRjY4y5eEPrcjxoHTqk78iRdMZzUVV+mv668wdFu9QSoOAOuzf8aijv6cOnt5aKr4tYE
JjPSZlkfF/sAK6tL2mzgC7przPRdddYLXKRKVlPu5y8q+eVp9he2SuWd6sI/oNyY+FvsVCdbkPyy
VpME2rEYSSfHmRk9YGLnbDBqAtqUwGZXbeFyRdz9RtNN0sW4FF7am9AUe0n2dqVGXCfkCdJSgTc2
oDT/WSQpeCt+gsjP8jKqXc3KpG9vggw7ctXxx+q8oH2fpHr9yFGifxWlf5dMEiTIUvON4lXTk+Cs
ap6ovofFoskxFfLVw9Edr8l6PjlLtQbPvGpsfwA6wUwd0Zq1GQXy2ItZvmYyntYFPnkHNZeIN9aS
qT3v1dxR54Y9DbG9u7wHA4WRUOKaoOb6JLm2vaXnW9U7ZKED9HHx12uw4GwLFwtFOdRvoZvuZ930
Pru25m5ywA+Qh+L6Bf7gw6UdVY5Nxnn+pI9l9+Tb5hfVrtZJJoE6Z9DND24J91p2s/957G2Du23X
3sdJFpxd03EJQxhoCHbFuBEjtpKNHw8PsDCHB22h57c8Jmc9AHL2u90xnXhD4tJhh8YI1RE5BmYV
JQosS1NU61qAsOt0X2JWcqvaCjtLV9wxnU1z6FLA3wa7+JsmMKdDRmLzZajmx64d8AnqiAVOnpAv
rgcZEYeA07DULk0xaiYtmrOqlsJXw8s8H25VdQrT8ibK42kbZmAQ/b53t6Vi7uhx2K/q5RLz+K3d
ynjZwtDWL+weA1xvvenSGBDOgsM15mxXBPOxrD3to+OW6hTsyDla7xEZ5a8LRORHVwR7TNSqVx4S
4haF2MVhl3Y0gr5NuN7oxrMzlFW8mR7ipjFuE7bZtxY8Gb8nQm5y0145w9g+lVoZ7OMpHXdjmk8v
hTl+I/Tvfktd7iPoJXyqajvf+iAvjgTTkwckcJGTcTP3m18+ufrYf+1MLH690M3PgQEoQAhQr5pX
2LdoI4hVyL6H2xxVVYTZYN8ugRng/kvjH5eBarX6ptiSH0bzcenvHCNbB8tRk+39GkOC8ET82vY3
g6cnm0TTvE1fdN4ZB++eM0/KryWum720LA98DR2RIwCMSmeEpMjNeq8ayWj5l24njiGbBK5cjSh1
bXoDvRPdcucnvHOd3WIshYXX1BXcjccfmLu02DSk81MUcOBEZOWsamoC2UN9My5HVV2r+4KNbb9u
ctE+qCEhz7DDXBnuykIN+MlZishEfCMqs+CgqpaM8nOs72E8P0C5J6zfvjmoL0QriPNPOm/5I46y
DLukpHrW4a7c6AUWAzWqLAcvnOMDp6XonAcJfkjEXp7jqNFW/PC7z7LJf61okgP5Z0WBbtYumEv9
BqtQc28bGZoWbRu+I8T8o3Wt9iGGSYDdY/CmmidLJ7xSzMHOX0bVnrVzzMR44bQ9Y/puOnzXtEv0
cTcjWO4jzlTivSw26v9JfhpG1+LIC53Oq2q42Pn4ZxV3S21FEspdF9OM0dJgt6dUg3C6nZZLuVgB
qUIYjYd3CGNqBFC6lWq8jrFQ7t05daGvk5Kwo3IGNsxpX3YkqlJ+kysHjObr5OUmeaAZHnBURTdD
2/lvnbv8BVWfMBYLztGQ/LzUAG3uBbu9TWz31aepKTpurWF5iEIt2fhhKLdaA+7aDHDqKiRPqnCQ
O/5kq/cS0ZN+CdzaUGA2WZ1h/4kQ7aMTedkKa7P5Sw+SlCdYkT+aWZaTPo1gK/6WalRXSnDxosp4
6eGgzS433F7HyXQo1olbWOsSb76hL4eHaSnyxieOHtU/+gINEFVT7VaUwCJtJvai6C9fhgV529zX
zrsadW3uJjY4jlkV+2tHUxPASj0AjGo19XpClwZ4V6vMvtRDdGNzazjnYsTnqp+SpxIsz9p0QaFO
LQCGIa6az4bRvWF6mfwoLbKhZs9dNzB2ZW/UHAHt6Gj6AlMpzflhTbH1HjRTTASnGF/MIRs3Zd3Y
DxIJmK0pUnHXmzBKzMFeCJ2D3Fzx8jIe+7VfB1D0SJiRYRlicae6BXxQnGGGH4ID4q4hHIwUT5Vh
E1c9zr2Lj44BjKvUamLvmYn5G0aTfNtJd+zB473DzFPDU+Ish0yK/8fZee3IjWxr+lUO9vUQQxc0
B3PmIr3P8qXSDSG11PTe8+nnY6R2l1S9oQamLwJhma3MIhmx1m+CZVX3+Y6nFLKLdWSugvmBK4um
iYrg1o5FlVULo4ZJ/q//+t//9//8Mfy3/z2/I5Ti59l/ZW16l4dZU//Pv0z1X/9V3Lr332jaGrtN
BzlJxzE13bFtnfE/vjyEgA7/51/a/xoLVDcIATZfGxRawG7l98VYdfe9kj9L83EjA7uSTcLaSCvz
qFNf5Cx2rQmHNnaevpZ9L2ZuhixEp7V4x8TfgYBV9/1cFFHcHv6aJeYT+V9dqm+ZqL+q7bLwo+El
QR9h8ghLyxYYVEgP4UvQJO1DNjmQRpnjK159iYTJ6fvu91+GZf/ty7A1R9ddw9F0zTFU59cvQwdc
N3UcSb5OVd1sNLNNNyZ7kD3hsuQ56vOrY0bql8xJCeS3IiRuGkTXwE2UhRwoHPMZDVfvEVprdOhS
d1zHQ4mdW9U8YnKJNeKUBA9dEyX7WzOYQ9QyTq0S+Nu2SoTBSZC0cP3+GpGx7BHd8LjHEus9si1r
umLY5/e1ctX7RX+azHr5uXLGe783AJtEog7KGpCBY5GN/tGG0Zzf2oGBXSLf1laOWvOU93kIsQW3
Fa5c8T6cRGlmLTE39//hr1XX//7n6hq2Zgjdng9pjmH9+gvVqlajmw2JuFPCctOnqotLDTozjgtx
j+Ms5x8suC6RV3WnonEhg3d588mu9fBoJF12H4oou9cSXCaT3jX3su9WdDAM/KDA+HKeJ/sQUU05
I3ftVjbb0cru+0J3CNYlzWaUH+55BcnDvOzWUA885Bagw8amkTWLoVLQ/8WNntw/yG1CcU69jG2t
OLlJAd/ip2qDsO0umrw7T61BVUcZ33ifiB33pnWahjLeDr0RXvMo0dfAE/v7iDtiheFf/OR3hEI4
DXovStFDZRom5S0Jgq+KCshZ0Z0TusbTE5yfh8rUmt0EAIdwWhvf6cTU7mQNTsY3LoAC4F9deYOY
XtSkL6Y7Dc5tQVH6MABT8Ifv65sO+ppHuCdUuBvzWVhssvIy/sLxHQKsjZiPr5b20hQ9frK6gF46
12J7QhJcVuspdG+dsgmg2Tw0f4qYHKO/BBMcz2GnZO02AVBZWfjxznRGZU8SLUYpWamNpeYESM1D
1j4hte6dEqXpjsQ1IVrTkv2WX7FX+6kKeHaN6vd0eJ+Tu2wOVrJt6dbXyPTrrZc3+1AtgudAbYuV
IMZ7yifTubjkIZfGHFRt09m4MBGfAFnlG7JU5h7jZ/JwXkterLLGGxxcIsAHz8cKzoEyOAPGx84l
nlcDa5GDgDyja1/BKxfeVCzNKh0XoxphszRPNhqXdF4WfgZL3Jwmt1cvoPJ+FFmG0QlnKnvLeWjS
F3WXqpdIA/6FPPhGzrO07+rYBFe7iZ3zmGEBPnhW8NntYRfEo2Bb29Xizh7QC3NzI/xcdTkEF89J
wGGYyiPpjIvZed4zZ/9u4UYHchHjRfEq1V93eBSSPgOu5JbF1VDApyN9ikVzOpVH2ZeBGURTUSuu
nIif+wKNgoqTjr/mKEEAAQzhbkQM118Xgs2BkpF/l+vkEllzgwjCRsK/5v1ak4PweMLNsk6ChC82
AsO0NicvWNlsy9Zao3fJGnXyC2j6/Ci8yrrWtm5dxwjU1u/fHKbx8c1hGLqqma6mGqYGU9j89bk0
VF7a+L0tvgyetzZmvX5tLojwtBwvqQlE1DwwUP/uLJ0hWFWkYX/qk7NbUEjHOFdMVC3m1bIta8GA
fLk6pSQ5JgMJu6bdEGVNOKpY8aUKeOzJohuyCF8GWYe+r6oIvjBLtv3Khb3id0e5RvbfpgBVeUY3
yUe5pdbURS4yeFMGhsq//57kduKX7YZh2YbrCMtxNd10rA9vWFFGuOgqVvFFMaNsaRN92OZlgYcl
gJm3TqCUhn7aS+447ZG4JTz5ud+JUORTCzFdk0nx7nxhfusLa8QPlX0y24n6IPRBfY3KYiH7A88I
d0Tdio1sahlWlCAFnogOGSczGKrbZUutYOPXqOllEkG6SXStR+A/CTe64zs8e2P7tUdGJ57Blx/6
U39pFm3+2R9jZ91jQLNP0Pd7DdX8BmSN0MS89eOa3b4mxC0loPTD/Ix+CUx1QyVCL+AYVk7+OOe/
VkUWmhvZVMYmv8J+3MXEVQoEfnWYxEGX76M2Lx4xYiaS39Tfx1HR1r//tZy/7Yd419okXAS/l9AJ
l//6V12VNSYAwgi+dEGL47CWv05W7d1HaWlf+rzqF41o+7ehDchT+64FK9bRntFi2WC93L+Jbki2
TquHW2GmzboOQFQY4BiO2lw4ZHCOsilrsi8QOjkBnOMjPc7u2O8gHaJy25R47t4hSoct6cDDpS/V
4uRpY38qMGV4bkZxDapouiJ+kz+7uvhOXL05y1YwB8OaIqiPspm2Yb+sXLvfV/PK0udI4E+GvZWj
IfjktZFW9cZ39fQQzNAmsHbtqZt5K9asUd4um7qvT6DDgPTJHjn2PqvsdeSqneKTn9UoGrVR/42H
vjXnkVLdIg9DDO2B91ixi6OaQ3uiclSOVaYacTdPrRt/Z3uQAGt3tM82kmET7qu5fc4r81LlYtyX
84Aclf1aY9n/8MPLH/bn21QnFiY01TZU0xaa9nEj3CN53PWub3wedb9a5VYBclMo/a2I+YNH9cJ9
yavI2nCkiM5W6Vj36YTAq42Qn2yRb02uojOBHXLUms2LunXumeEiq8FvjD2SWbJAkyi7ODbPfr8x
FTajeFs7qBtxpB8uHVvi/e//qP/2qNaFofLnbKgwLg3D0D5sIWNTlI6hRdpnW/NecX3Pzw1PmZ+K
oUcFDl6dxkZushcpIsZn0An9ysw8965M9XwTc4zEsAetS5Hl3qF0QuugAtXYdck0nb1uqDYFFsB3
0Jz6RW+MzbEINWK+ZlHvAPeCRkmmteOl3t4EJ3aQtUKNulst+6v2n0bf+97nkcCJ/+GV9rebXxeu
pTua6RjC5ZD48ZXGBm7KHc51n6M0/Z5lV8LA3nmIIusSzpgRiQMRehqvUNYRq/c+WYtbRz9pGDnd
FpRooSxkNZpmsKpRjht5ATlZDqCYMp+yveNIcnT8ASnuYLKXwRig6eH05xvMWFbVoZ4lgcYEl7eu
J78NMVEHOAIHSa+vttTLmPtsHNnPtymgi25NY57io+2xQNN0RG60zu6qOn3SHWEepKkNjrfZna+K
ZicQa4XoQ1MWcm6exre5KbhyZyHKoN35yrDpI72GVuq02qIdyjOIbOdzoCbYoDuAvjiJ2xxixSez
8d3PVm83SxDyqFhovXNXJYh+6vMAojaEHfMgu4Lg8K/F5CHuOA9kI3u8xhsxnRZBfm4HdQ5DMBBN
xasJ8O73t4kt74NfngEWexoXAKVtO4DdjI+RAaQREw3N1M/WAEK5rEOCLKjYryOlt19K0+tXoq6t
XTA3lR6ssGo02VmO8urGJZbo41gI8ZSxxZTdowVGh5fbV1Qn7ZdWA2fg5Ka6lIOujt2Hx61CMY86
+X3Q90+44JQXUQr7LPxQX7Yo+H4FTg1zxxg/TXUBugx3jn0W+sVTpVSvckKnZPXCasfmHlnB+Bj4
U7JOvEH50oQLOSHXM3dVuMF49IrMxY/c49U/XxrftifOAdYTuxhjNxgKrleS4OekFuElv+f3RU5n
q2pRfT/OBTSTH31VZlb3skCS4+c+Ofl9rRJ19W3ee58eocjDnuKXa328fmmDPuE4qZOlfbRt9RLA
PXhLDGxs4hKr97xW7E99hD55bb91DVytpFMrVIE8680usZ2GGscGvgO/gJEFYlr0Q+MDAl9n1l2X
DWgrJ1AQXbfcdwUJJgQpEm4Tw8eWGFp5BE2rGvsjG48+eHHz5tHRwVjoef3iAkQ/T2bjPAKbMta9
i4hYiOvt4+hXHXZq+OtESCQs2biAZB7aq5yLmzxp4UrxYEcy19dIulT5lCzk6K3Im6XpRtN9wsHx
JAbN2Op/CXJIXY0PMhvvYh4YNk9bLH/v3rvkgg/rPzQ/XK6FObYqhW4t5Fop5/F+vRRrq4NaYJ2T
282663PjThRaQyCdjzXm2jD3yVG1cPVb7ffzcrSpN65KLsebsdSWhFXLqp97z0ZrmbcBYqDayZVI
bDnqzLNlrRh8QBDMi8lFTAZg+4m9GGhdNbqXRe41kOa9MF3OqI1bXyPMaW9nMyx1ntfOhdq08Chi
/fq+NLJb5aJP7bKPRn2Nis6z6bjjva1O9VLru3orm7IYMq1d9J2T7rummO5ln5YCQ1Ug18iW7C9G
F3OiYjy/d+Egj057G91lhmjuRPbd00hJ1gnOOWZRjJ+wj/pOXsu/cxXNfBi04NKM9vBJlJYBagOV
IJw4fp7VxzxpoPBdxrQA/w0zDft2Iy2XiX/xkNB6cFVleKz9iGgDqamt303Do16OxmnmuTlul5XE
J/EaAk8BIo25Xa44kB54OWnxo847Av338Z7jcvGIh3y7trReX8vm6MbhfTaWS9m6zRhLbWn6On7x
9Rxi9IklICBlVxvDM41jqHfs/vpshx2hvROm1dd7OSCLpAdeuHGFMWsm9dVCzpYjja2eg6QoHzQX
keayEf05th3t4rUAXwArll8ThK5S5ANf8zTNthm6fTuh5sUzFlP3csLnUPftQ2DXSojqGfwBtzHP
g+MMxJ7G4QrVMr0AOl/cZmjsZI5KbJ7eZ8hpfpHh1mU1IGBN1WGzXDlEEQIssAcxzN9ZUh01H7Hy
IKWZWI23z7LeWKMKUKLgSEDHHrz0q4FQSxlbwzcMcQCwYt340E0+MixpY+28SB159jr2bUrCPeda
9h8WyUuJ4r/LsnTc8z5OUUZ4bWEUYQY3IDRX5z8Kd26+9xWpyc84E/o2IKncRUDO8BOWcEvJUE8r
G303FcBfVOb2NVB5LUtm+jQmD3Za6qei51ueih5lYdQBP0/OTI3RlOGSqoT0TEwrdJNDKgjjZdFo
5Wf4KaBcAjeHs9G2b1BArSQrP0+AybdePRVb2Uz0QzF4wJCGsdxNo1lv5GKkB5c5fKrXXlGQEfLi
cS37gzrcNZEmnotJ7Q5Jb4qVvIxW2Rc1IVzoZT0U9RZ9w0RYJqw0b3gzsctdlLY0wpnGewzDP8t+
zQcjDI5YCugPn+LhGMzT9UZRdy7GcGs5q1DF1awtUosgbc+GVSgoQ/bD2ygaqOblIsbXa9nHjni2
1NZeDE09fWr8OsZVKBy/iMiHH13p34wo24FM9gH7KX/mcPAiAjrXkhN7sCCduunztPoe++m9MnTG
/eSHGcxcMdxlwLOXAPO9TRzrs4as0nq7UW9y9npDUK+9KFlU6PRdXaFk3sLQYKJVfKWbOPNRY4/e
9EB1OWGVlXL2ek05DzZ6U7FeHmXXe7+sqb3X849iw/lhwAwMZT3xYdsKt3kym/HVSULkYUzFex4z
IwE56yp3bl7495xwnIUBVYCMH32W32cXoQf3pMJOkWr0R2PQzKva+OKKL0U8y3+tZZcsUgAd2IEM
7YGUFxHsli2Dq2rBcx8D7ARiEYNWaMNnFCHsa9yVPK8YtLx4ePSN73kZhs+Fqlcr7F3w1nGH5jzM
RaFHyAhk1U71suasOjbFXJODclppGsVSQBZby74P88pkwF7ReoIcop0qXZ2OvZuWGLXU0dM0kG71
SfJ/D/FnaEzveyeCcOEhcURez5/WPsik2yKIYuUmSrSFAJJ7tHUESjWYTx3CiEa3U8zm7tZEvdw8
jTUqJAt7bcLrem4yhPKrgtskEmn1XEJIW2NAFWwd3yqfMwPZRJ7qNq4kNPXSxLDSyRFXnJuhbdu7
AM3ipWw6bVce2GBGtybKfe4R/hs4l3lyOlnqWS/8b4n+5MWT+gXI8R8RUMC3oS69hV8J+ymp9HqV
O1ZwD8ss30T9oJ4HpRwI8o/qIRn5kRKrQMoD35ilpertHUzOeKfy397SxuYC+Uus/GrUOGR33zQt
6P/k1lCqJPkzYme3iJHgfynDMVhXBVDUP51MT1exlXAHqJHlnvpS32Hnxw1QmNZLVmbGofDG8W5u
lU3BN+UH2TNo02ShaMaEWKaaPtu+CfTWV6qDHHW1DG0/9NOBXjOqd0OPmpo7bWST7GS07Qnoracx
S5/RPTIXaavEJzevg6uua3/yMOxewyDNdwV8jrWFAOKrn7saYb9CRf2DUbcLTnrQ5A9NxhNE+Aio
zN12aVZHWLPygdq9NuiqrouhVrdylD8W1NSTKgEHxCX7flUBh3kxkWu72r350+dCPkvXco3RDhsd
G0BL7eoHnK1yILAl1lCxFV58JP1WTpXWr8hyv8KA4e8z6pdkVt2vzuQBCJoXCTgO2yEQWFLPiwIH
RJCBfe7rFCS3RZbTL52qcL76fYoQgh3VD/78Sake/PxJgK3q16zyXy3FV76nZffTJ8Ee3U2KteBZ
KkAjzklfmQqWRZU2m3845M2xjlwmhW/ZX9JouqlaBM4Auvw9ztNmXhEoKrh9OwoMBCbb+KhXmf6S
6tHb5Ef1FYE5/SUwYpCSdfU0lGx9+tFbyUlwfrHPBdJ7WxI04yEyQa/I5gzM26J2ZvDDcQlnUPoV
GhjGTl4RKUKy+UVMkm4eHcPoGmN1cqdxKj8Q/Qkvee5luyBBz5/dGgITYgpPvpvkiyDiSJmHAyzG
dMCBKbGe5Ax/eEVbrHuU4wH2Fnx2c5GtUONVlI5qchjd4MWpXQthDoPTuGptvcpQZsCac4LDCA1l
btZKFu3iOIrAtdB0k3JAxtG1d7JpNhYMxKLRj4EzPvIgftEdK3uw4y57iDlygPgjk9EV3AtLP+Lm
DbP0KEdBJrTn3/+CmvEx8zBnQl1XFcRqLNgo4kM4K7J5mpS103PCG8YtAcLJIHs78WD0UkSYGkyb
o3MrVPNoVRl/VPxbIXR5JJqtUdx52VdddaKHosrjhxKz5L0Ti4Y0YgSB2UWzUkUAd1urobIe86L7
pHa8mNvUaK5+7aDqUUz7RNG7T1PXT7tJABcMECH7VBooPEyEwC6WiRMLOOTbcmgIzd6puXX6+WpF
CxPTdazy3GOD8TICA5bL62LKDwVZdIyemFZOWoLpSFqdUlCOr86Pz3TdOj46bmYu5SxfIByn8XQ8
ymugvUNSc1wpTjQsByKBdzpKZncFIv8+j7fLe5crwF4YA+Jgsk8WHpYvGxMV19tSZIO1k1larypm
rScfH79dbqTois21977/VPv9PDtyf1zP/av24Spx6IotEF1yrep93SneNgrCcMkBbZpPadO9lgbJ
RrRdvnrv87V2WnWtZqzlMjnQmXq5NFO727732cJBmGvUy43op2/gjZFhrDXBneere2EQxppEjyJy
HToP6IznSysL2je9E0/glAKImsqaDogyqlNejLKrP//+7/tvCX/D4IxAWs2C7UzYVo7/hE/JLA45
od4EbwiihPHBsne1kT1BJGq+W067FWOtfVZ9RywD3TauJdrt+yqYrC2k8vyUo7K+yAGoLUDy8Ec+
Fwry8SsrBnEom3rdXH7/v2x8zJoYtitsg+CmZTimY4oPgTNLU/0wICv1eRqHVeRONRARCjMp8Ba2
7WbHMTle9Kr3o08dbKyk8U1b6KnZvdlZfYRCBqxZg8pDGgGSTpr2bz648EUqUvXco031qIzp1UrV
/q2o+IF0rEt2abCCnlv4mX4em4rQ5mDi45wnvOQt19Gw52NE1mQhJ4JU6PFHCvN/gGoYzocHE/9w
x7YQ67Vsk6woecZfk0ewtUFiZLPMvcUDUyRlfiI/48+G0VTtuUh1Pz95BdxmAtj7D/2yKWe8z5V9
icjRBE1MPOXmi3yY9958X5u7EERgz0Roj5r9g4GI9jEQ7hsAdWIgtTliBGD7YuOYNaPzFBiHywGG
9p3sMr1i2PMkndBAZVBepFexC6qd0NwhezY8qEXZI9pwJ6KcSyodf5t+1aIOMi+QF1G8MlgAn/CP
8iIwmcZLjEWZHBR1G6+9ojdlouSYECNkywmMIZ4LWWtqM18g59uuPwxkKZrgCznR4lZZ6hqCpVVb
2Mi2xdMyMMLuyU6s8cIX8tCmHSpSc1EObzBz4sfbuEVolE1yfZJjgFj0LGtOeYK3ilU2aIb6gYY3
gKGeEq38UZN9sojn0Q+TZZ8crRvT3gsfFZR+8ouj6rYEH8bkXmhFQVz834UcnByE1Te5ORZH2X4f
ViOkc0kaDCRpXXxdlUnZGPObV5sLFfxKpLXpxZnfw8Bo4vPUZNf+9hoGjL3BFLQFpzCPzq4xSD1m
ZBJBVciLdGWq3ot2I8fkrDCdqj3qniMblfld/p8+VetwWvfMH58apYO6dAYBZCOdJpRaMQJMkHZ7
q0H8wH4q3CsEQecqm70+Km96TxTfgOh/6gY9u6ZZ8wUfW+OCerl5kTXLMzkB4sZglYXJMXEChCMH
Is752BXU5Vo23wu5okI/9L1LJfmwaLUYOY6mV84AgRD90jNnE6iWcpZ970Vg+cHSL8LkQPQ4PqIV
hdPcXJNFrXhjvpBVslbJBg3Oa9QGySnyM5SWnCJbO/wMqyoqqnWKnAPqBegOE+QaIFi1f/pljk5D
32WPdTPbr4+6ur4167a9d7Gn0Q3Ty5ciqwi9lEWH7xmTA7dvL1k0nQj+JGefHB7ymsJZeI1pvA6D
bq1bUU9b2cwxoVuY0xhfy6D2Xyp2LJqbmK/JNHYQY39ZZXV3KWQMtptNRFxAr79yNx9GwH2vnpVX
27zn+JPnQYFyYvggJ6AoNi7swLPuhtDtjqLIkaod3OJrdruAUyjOKgM4dUTARr9rR3NayIVAxe6J
lDTPnecXqJggXBpnoKRDRz/ICaJE+1gh6NI5+HYWyzj1zO6pdzm0emiBcXKuNjPZ48uwQqAPkFUM
UYots7HzQt18MWugWfNw5MSghi3OK2lfWWsnEMNhBrHCL0LiTAmUYymVzQZ1ldmINEkCgF/E+6Au
UvifbnMccv8HMUAfum/kE4p7vLbGS1WWpKeAYL7V5rTWwka5wusfH0aXuFIBhnQXZ/rwoKPmd9+a
JzkmeyrNLkAnBdZSNold3JumaR3w7gv2dWgYm1jV8k9jVm/kd2ENbbcMmqm+pElJCm8U4vb1Ivi7
yrI8e9MMbmrcX9T9EAzlo8BYSK7MtBiprUKAfa8BKimm767dYQw+wwm4/RC6h5hb76AFaeAJcVWT
MltaFQR8pUNaMTPR0KxL+FiQKEv3VhllBceaW+WvoVH9/5nz94/gOlndVvO24P0jFF8X//Ba1v/+
VsYByVABuZq2Ybkf38pC+I2bWu3wbJqTc42T9opNRPmmtfgwdmiBbGUzQx7CqnQCZhWZwWXfEoIc
+5WX+0oX8/XYxTJDeA0ymhIBvf53TTFtl13GGG1l7TZaWv+QmkQO49dj67yzIi1p2RixAiEyPp55
ODvUZaGZWDxWPQKPqLuqlaHtbBPRR1l773P/Q5+c5+ZX3CkXo5KSlUKbJNmHBKcP3VQSeUxc79Dp
xX7MpsjYYgxvb8aWN8+tjQvKBt1ctDeG5K1rm2Rl1JV9KF2EK0X9GNlKwq7MyvZhEKY8nmlGY/cN
lz/tDsqMAbks/CZnEQFI14aDY5ZsVt6TDaTltQBWuelqp7IuyZCVaJqFxavesv+ogwafwbkZFvnK
N7zqyU8n8577jz3fDNAZbRx+chdnx4CTnhN7yTZAMejak+U92d6wka0xbt2rrFWto6JmhW9bbCNz
vJCdipW+odTk7d8ny/VEqTbqvPQ2V65NWt7GsrMbcLcOfQM2pqF5Wz9US/YqffFKCNgGCVAkB/kv
iVz3gcylSfA27J67JiPCy7/IQhd/CXd5QNkps8VbkYZfgmhK/win6M2scpNt/+DxB+qAAMWE8Gme
EPKeeA5FyaOud4HMzdulW1XuofQx5pfVxrZemgb/E+8bq0prC2/5vpVCCRNtf1hY26k1040TTuWe
/bjzRJr43jBC40shvBhlPt+4GEZQXPyy5iU0D7TBdCm4sZ5dNfP3dlh1m7LngVNHf8hxUs/Bekqw
PjcbdfYA8Pq1wfb/kiTsK3rNLb7obvQKm6hDPk4XBxK5ykr2860vI2xoP82andu+teutXbjKpwCR
FDkhwadorfdGdUDHO3rKQgI08wVV36yWzjg5Z1iqxrUuOlIy80DrkfBFMUm5173aO05pWq6sVLh3
UQ+TAv3Ll7rKa2SyCv9ZcDYofG187Wy7OI2ViU7PmI2vLlrEmyY0MhD5jIYFAp4KFkMXOVrBrbHN
7BU1n+FSIc/PkYRZcThN29FXEN1pw+m1idp4qWKzcpSLbNdft0iEPSl1r9zZGY6l8oPhV+xtN+hW
chHmfsmq8Rxrj3RWfa4iNECmcQLYUc+npjAynt+b+BH9aJaFVx0JLf3clKNhRchBrm1mF5+w9Anp
puQeXZPEvwi8Q+h34keVV183+yCX3kGDLqys/zYmVyieWBuxpYIJ2ceZ54lP5VBXSEMgbAZQlZB9
TIKm0619ks8SaF6h4l9kR8di9MRjPDkPt/7EtYi6gSR2cKK/Zzf9XfbXbEmWaQ3xHHJMcpc2RbMI
ZqiJMmILkgaOebWmsr+Ak8V3IEK+tWsB1iACu7azxj7cqvii2AfZ9kjGbLF3RIuFlyyiK+Y5G5FL
rEssYW59ZWmdQ3VSDj+Ba+Y+X7sfgbR7PCzYvoJy66Lwa9X7D3bkhd+7vtziiJsHiyL9mmJEHS2K
9srJWASLPI5QTvCn7/XoXa3K6b/i8vJtqnLtTZ/MAfUphNQGwt4L1MiRc/VsG+m6hBMERCmX95Dq
odvYOQS55qqcJGu10eBJ5DjpUvYpVc5CJeAaqbwGGYRwi07kn3L4fZ3TY3EV4My+7rx0WLjIacNp
jP21YpXmhTOuCmtS0/aZG7VncFvIkYmgflQC9srOVHWfUSS7ej5oxYWy8rOuOw8ZVL8wr4azPxey
6fupdgwmkD/zYDNigWAZab7oqsEGgEZBsA+aSIE3mutHbEQgTepc/g6lru7gB/UnbfYBk4U7M1Zb
Pz1jRK4cZZecagWID3roaa7e59oBDneaCHZJVImVro/+VU+bCZcka8QBLTHPTaR2azzYsyf8l3Q4
nob/1RiAwNTsoRddXKxi5GP+yId4VnrTzGc3RGRPXqnytR9XymcjUMNS9K2lVOJMaCsXYXB25kbC
NvSc9lOCgFhfhpvaVmb9fUbsxIzgu+EDuQQJSdQkanZU0tMw1yKtTE9+UTW7HKe7Wy34q+/DaO7X
/VqFMg46QD24xEZh38zVwFLVgyIoZFMWwnAya32bhIKe0DF0YKoTW9oy14rwrkPiMXGM5BXIj35w
zLZe6RaUWnQZUKAKiA4Iw0zvnMTA73MeQHerWPVu6xxKP3BfqqRdJpY54MUBRSLru3Ejm+C+9jiW
iSc8ZCLSxS0fg8pzi28oXzW77zysvc+Yg4fLNJ+FsBSj2mRJmJ2QfwXLjLzrtpz87l5zp3EZBLCk
1YTkgzFHmPw51tT0obl3sur1vUvWnLI3V+HsmqdiLKPFqXPC+drh0I+6M4pmYqnPTdkni6lg57KA
24YVoYMIHMo09xUBsKVGPgzB1gLKvmxPc3uofVBMss1b/N9tP61eTTVDWypTP6ngh9NKzf7kgIg4
ZCa+OgVAgyA2rQewwtYmcIrwaNmpf26dOeGkNNVzm2eoLKAg+739miRx/memgyGtKt15VnjsARxI
mrPfV/oht9N4m5Rt+cCpEymJtEy+dhg7ylVaV1z9kacVwD1vyaN1+/vIny5+pSeRJTRdW1cJC7tC
GCp/Tr/GvIhRBp2jFt4fIp9p9pPhH1NifXBg/tRrv/6axtP6k2iRU44w8l7G4XnUsWDTauiritDC
a6sPexx3sJYrPYMdWX4Jo6ret+7KsItwmxZ58BBkD0ncXHPDNw+qIowD0QKMQ/IiWYZdCwLGhJTB
qclc5eqIutSQqDw6uBxMTbQkN+2rZirmqhnRCSNu12yhnxBONiooNU2AfYJ2sGbwja3CnkK4+JOu
IeKUGZ+i7yBnjbspf8b0zAXpg1KuTn4ThyInO6map23Tqn1W3AlDHJ8EJpxusSObmi77GjsiO3ok
6IF6tN7XVzHi+OR10JFC1IqPimqTckeJc5HhB7pJQaaueg8fJCdIlp7Q8g1UN3XTe4mxmcQfraln
+45Qy9omPr4UCGZuiIDj4V4V7L1Fu/emMNnB+QQrM4EbikW+QArWcT28upSQ/+U6J8cTC7SC03Ix
qOH02CNOHCm4BI4B73xopGhX6LG9BsekrAHeFZvRcPRFHPSk7uOmXKkIf+EwgGaJ0utf4hxpuM7K
ynXme9lCUcp0lfp68RCBBgRSoP8/xs5sx21k27a/clDv3JfBnsA950FUr5SyddrOFyKdTrPvI9h9
/R1U1j5Vdm1UXaAglFMUJVFkMGKtOcc8A0s2zhIvWCYSBfk/DiCpjEcEx/6JpDwA2x1GMnqG8WOG
aTLIR4OSI/lhiBCb9gDvbQ13kWZ+Kg8zvHSgAPXKGakYpLN6K/TGvEE+8y2KzZ0bM2dymiotV2E/
NUeq4ZGMipvCtJ7H1DGPkdTddWaDiWXWEgWp8CUZhU5Hj+WJVV1xg2m8uGkYpKcYuKjCkdGmYf0Y
W/WTbcviaCe0qkPrRPn6FvyS84Wx9xB7hIiTb+3F5bkynfRzq+U74Q4D4UlJF1S0I+8txHR9a63y
2EX9UMcEjZHUpmd9uur7Xp6Vc5yRQWwWauSW8Nizyr35HFcIVDSXrjgWtps6JM1Ux7m2dUfLPtZN
+lwV4XAOJ4qyGWwGT7ThXk3Gvcd6dMWQ7B3AYwIfNsZHkbbqcn0wXAh9Y1MS9Ra3iK4gLZzMqUMq
Z7o3Nd3Y2wElynpyYjDxLnGniG2DIZxXUj9HjWc/Y9NceXF8aqhiH7VCGw+T338t8CmfLWNEG23y
M5KxDijdJMCWFT3iRvST677FiB/OnrEbmcmuC8MNEs1804dmYyQGt5dpHM96WdxJvIukoKOvxYwN
hmEy5TorFYHbRbyhYOHv8sit1sB6184YvTqG2f/DsCZ+rhkwqmEFMG1hIwbHovAX0yWVNb/K8KN9
L8A4HSHNOSf0I2vSs1OiaHIoQERUhKsSl+qK4mFI3nNOkLPh4Re0veDvB1lf/LT4v34a0qgBg/q+
oPV5dTT/qSM0Ijk3ek7v7z5zYmgPqiW2uHrvvXix0ExyPVt+tnJS+BTe6P0wtexNSTneqMGfD5Xl
7RrdZQZNEWvPTGU8EuqK/Ekm7lbEDTTtGYae6uMvKJL0SzfHl6xzBVKDPjkXysh3ivwBe3NdjBPQ
91mrknBl1OlToppHxlR/E9VDQY5Tbu9a3fyc5MTbpRasKsvJYGUt5e5U+YrDBXpFNY6+EVF/KIrO
CGJb74MpEi0JRS6mluWfrePkm25wTxFGJGj3xaoYycADT/jDl0m8sxP51ShngHJ19VB5ln80InEc
Eu0RIlL6nHEOrYTnfysqEGnmpPQTKhFrX0YMZ5WWpzs7NNpTGm3aRWWr1A97sm45O/FktflmGqBm
tmGmbgxdShSePqh6vT7JRslzXhBC60SVCqC0ZqtM9xKqFuIOZLxGNyEhn7Gb5h9///v/0vDm93dp
qjHWe7ptII3xf2mvzYXCaDlm6btXGN3Gz5zoUNYhLrHOuzeTOjs5o3A2SKvJSSe/QI1HbersUzG2
G8TOcPGG+GyOentjF3ENdlF8cclTvTM97UCQTq9J6xlvECFFaDvXiB2SVdPlfcAcDKt0GjWXuQxf
lK6MrRYyBmOL+RQiAz61CkTm339X8Zf5BFfdcu2hxLcM1/V+mU9UsDDdxo7K76Wrj3d969cEKIXW
ENBReexigwVJTT3bWK7Euqnie9tL/8ELJH4utl2vN9u1McVTMyRo6FcfALy70vVbv/yO6ND4XE2o
KUkocnsNO550NUouMasr3rcOOYus3q5/kM7i7mLms6TxZDdCz7JjhsZGJf0EM4A7+98fJuMvQ8LS
GEbAwrhg0m/9tUksNLcb8QTP30WVvxEtJm+QduQgzooICSu4kmvn2sjaMyqQHcuz6BBPYtxQ70Yb
PVTeNrGNb9Dx1XkksRU+yaSdcoAD6VTq62HojZt5IJvy7z+2+KWOeT2VYd1bvmcIf2mU/qLdEBlr
TURP7vekZSzQM/vVV4OxJv0OUkUYNYfSddDPzPLZjjdU9g8QvM2XyhsP3Ndx/BKGxwylHi5aX68o
zfrHzp3yVeoByIeoHwhOK+bJnnhKGqFvprjaAynS17KLTsLr10yGkovTFWtCPJzDGM3dmrKqtxs8
CoGDzIF9FIRWkhC0sKbzz6E2llt3AAkc08g+NWhLN00YggOJkv7GdSaaPfSY8TNzPagq7VZNOn0r
LRqfMXbJINMmtZmi0d1WthezSK36dZf2DVbJyd9GytzGld3em4MsABDk7mYkPGobWlbKdMVnKmtH
A6W/WWKGM5t1a0UyCGtmtX76imsw7ppvmmXZ5yZn8qlpZMgKj/TKBq//yk2TiUJZ+ISPzj8MVvJD
MSnE0nSdWI/TAQ5sva87idSYksyO6YQ4AnJNINe+6SbZsmFKSmdPuFMl44OzNOIs1uJEMCbEHMbW
oRuicTPA0Qp8xy4ffdDge79X7zY8v4IZjyH2ArfcXd0xjb1FncTiT0dUewynG9+os33cDGI19VYy
U0opA7vJg4n87TvT1cg2bQAqDroflyvaGtp9Un4pLdQNxCGI4kToIxPHUqyj4QfE6+Kxqyxnb/Xd
HEjq07ot7qCsL1k7WA2rWXb/cFf+xS30cSpbsDNcavM+7LdfDNBKD32uSzf87rRJzFSrL1eZq/nb
DHnSVuiJoiPd9xfHsfuLFQlCJtPoVOXwARhbtqPVP/ZL6h22xqeCH+XvrzTjZ53b9dPRLMDNJAyE
CtxAfl6XCd3I26Kp0/eRgEKSJYi+HfTqnvOkIjp9GvaGS5hXTZsoqCktb3PRrcwBIfaVZl/PwKHS
iWwLM9+awum26DGoaiayuK/00t/oc2xs52UpVmZDws+fmxursImiq+LPkiHnH77OX8Y7l0aK7SOu
EI7hil+nQKYxzHM2Dtn7kKhbJNLiUfhI+1vU1EHIrGA9qTa/kxDG0IT0gTAm3HfCE4G0GbA1k6Ts
rhPVy+gp1MKZayL4TPtHd3jyK+/bFE31U4S+4Z+EMf6vMzcOvGnQdTJNz7cYSH7+FRyRdEVHDMC7
Fg1rMYMpHCr3k8xTpkUgQbfOaIyrWAurA/4kWmFIgB8h+N65uX8shWMfrgvHXjfPWjeiTSwPxkAC
VaVY2wkyH1YRSlJXDt3ZFPUhpUi6E160wFkwEUEh84/tMOsrM+x2xO28TajivpqZh0hHtue0CNsd
dfDsqehbSoQMplKNn//+l+OY/uUYoP/hRm54/HCOcH65TtqhsDsvKsv33Lb1NUra4YIb2CfQuY/c
Q8I0k5T2bI1Opjz7c/RoyfhH2MxGkOmGvc0tPzpfHyqf0i7kHmAPNspK7FapUtk9o1F4qL3uK1G/
441GudeTxSbR2gvBvSOgCsqjuBsvFp/tzmq8XcLx3vtWRHZ6rlkk0dvmJSu/Ju6B6Iac1ETyAqAa
lL65smsPu6tufmoctQnp0ZuZJU6EX6Pll70O0ZU0KoVupsQeX7vcLqh77cMojQNFOMWqi8ql+cES
a36wi3I1WY5GeEYBKgWDzi3Yh/JGkpyLsNNviEoHPI2Whg9mK+1Zm/JmTYviFv1idTHGJynnZM+S
M6JO72DqLsqaNNs+DxCCG8FsfmKahMSzG96Vo05+05IZw4AMdHpFUzG7zZlGr2YErZuUZI1VsfDe
HbslErcpL8zZ/ZPnVMmJJla1kpll70UcjsfJm36MiTLoOpTiGC7JoaFRvseqAXVBHXMFnH68qUmD
CBvyDyUMuZHRbmszE8EiR8FDB+6zlEIte6nA9b27IuLkNPYt8Ko0f3asluzEJenV8Ki5oRnCGyNO
XTx1Z6v/QYNe3uZMEFZgRA4wxYbdEnD/jND/GLbUiKvpm5dr0Q2jWrMdI+jRLdK6VTrBjqA2rp/s
5QGH9Iok0PomCutvMIreW3zge1HZFwDC1oOl1Lh3oXYO8E9vjQRJ5WgXb6Vqz5YD/Vx60d1AntMd
UM6gE8UDCQXVDzfidudcqO27n0sxO6uJ1sOp1I3LaAvjcRLxbvLq7G5gjQlba5J7LlXq20M8EFUT
46RFr7d3Ekr/YDC539aFv0m5W59QvE/nSFGqmj2/u4vI2fqHWa77l5m26wjbtLlBuL5Ab/jL2NST
gMhZZ6l3h5iSIIsnZjYFvizPV4wrzApuPa/hhOy2Bpnh9SqNAJ6Q3r6OCQDcOcn8VoyJvcszwOap
DeD6haqHuwKT5R+ydKlQsXLiFndDEiFmEJBrrFmiM96MVeaUAykjobMyTGzS0TB5axFNYOKLYbrR
u5csL/cmos8HEAEVQXWlOsMgsbdpJX5cqTm4RnZkZJgHe6QHZIwy+1p0fb7GOsbIqmKm5rzXUCT2
Fk+MscM8gDc0SqrTAFQrW3Ily65Vjyo1RDD3TwWdr8NYjulGL0EoxXP5PnoojZyxl7sopKGULadw
2CaXPu2nc+LYd3Ku2495/f/5iU7WXWllbxVYMcRg8pd//s9TVfDf/11e87/b/PyK/zknb3Qkqx/y
161+ehE7/v2N16/y9ad/bEqZyOlevbfTw3uncvlvgNqy5f/vk//1ft3L01S///dvr9+LpFwnnWyT
N/nb708tknubqsWfbhnLG/z+7OW14IWn1zz5URH+/l7+9WXvr538799oM1n/EiDKXAz6lmnbFis2
cHPXpwzrXxZ1ZxZqDqshdP2//VdZtTIG9Wb8SwduRtEE8iq3YZ0qT0f4JU+Zxr9YYXoWtyXCePEC
iN/+fQR+R8h9/Cr/GSln/HybJ0mE9zYgBkB60U0KevbPt3kct1XdMIJc8PT5G1Hp23px6/R6Pe6i
Ou4/VRZmZWUl3rpJbO5HRJeuhExqYgfUYx9yRhR6/hYVFao4P8YPXl4SJ1438Tq1F5WcDsI3tKYX
QPgs4EmeP4y+tcfr92lYrIplilXRl56z/dMv8R9YefZyb/7DLXH9YmiRWYe7ls5c11nu7X+qPFnl
VGd+rAgbMsxiN/hpYEjrbQb1v49lVN6wJorX2PqQxOBpDqjZeTftMArSxax3SUf95I/97ZWmYYjl
mobiuPWM3jm3NPH1oVV3boJbzrfwAomRCmdL/sqZVMDvPfPKPbDch8pV4sktqpZZXQd4M62Rh3ql
3Dn0VGQVD6eWxTL3VrnRymYgA6cEcKtwhWeSGNbR7dzdNNHYpEoSnkxwuaGGXq1bmuNqxJjmu1Z8
wt9WatRVaAQ/0lww9yWBquSmtsk/HNNfkHsfx5SFL/4TRNP6X/TdVuLGnkNw7yWaWSj0Kk62fm+p
TSTd6AnFe2ATK3G8KtfMREt2ZZ2+yGr47i10LqjWBvAbKs5hpt/2ND/2spJqUzrovpsUL15rP6YO
AcwialccaIMUAQTvLU35KJeofXJnWPV1X56iUd9EFnUcbIcztSt9eMoqUrgQ0TyOeYxDIM8I8QJj
TF6YUVQkN3M/a6BKrbnoSNOovBxERrjWFaC9dSPQxE/GIJ5Ml2Ppz3de7BTPEz3T3i2GtbTr+JyJ
6nbq1ZHOThYk0yz3sWE/ZIk379MY+JohwT2r5sY088ekcIbjHw+9nzAZmdLkn9Zxf714aTHrLme5
wzVMfeDnc9ydmJtrdd5d6Mxl0UwlH3kkhy7VSCVT4SoNQen1lu2cRxaqu6yNN07IvdKIqQm2KYgy
+6Kkpd8kstyQ07Xz5Rqrlf7899fizws6W4dL5ArPNbEt6cvDUrT606Vo67CwaiaUF93QumOa2Wck
a/bGjodkrSZElX//dr8AcT7ez9dZwNLUEj6u6Z/fr+b8n5s2ri7ra8i7BkhfQimhxmBvRCusC5a+
cpOYs//YcEGtdCYxjg/N0texPipLf3AfzMmPnqWpFwd9MBnO3G9po1a5TLRnoI9IGdqw3lWhThzJ
Qvip5gKKjOEi+iKI4R9WxNex6s9jGUePkpltoHpynOVu8vMXcl0Tdyr6K2J6zRcXYuCJEKxygWqT
BAUCOIicTN/QGugRkNTajclIdGpnqp6p0zwk+MTXkKg3UvAic2I0BMVxd33ILP9doDQ5mAmX4ASU
mrLFHBFRXkr4D+3WUC0ju+DbueU8bAfCKtKwGaDotNBoi14cZ80URz1prC26uvxCWQHmOuWUzz6G
ThrexwkzKR0c5TIPzj21LiR1BPrefU9xhfo7wmA7G8/akAdC+jodPAr9KFDNQEODLJfcS60l1D4U
xlKWTIi080Kxqifi0SIn705hVQ6r2pLlP6yB7WUe+ctxZ6ZpCFbBhrX0i38+7rpDVdQm6uc8kZ+z
pFILzR7uPbv9MiAhOcV9agQDgpi1EU/fgeql72YhcJ9Vw2uTEVTa0ii/JRNWP2SDhpPHcMOHdNIg
1C7bkjAGs2T6zlLwYi0xwYaTYub2oNx4E/lIhCHcEaCXsabKGYlKx3q1ROiu/PqBxSCxCW3nb6Z+
dgOjme7Suhhu5mym8GaREheV4nEwMmuLXcjaU8ftg7nRyz2yimZbWqO1T9BTaBrpEyP9Sli+5QKn
Qw0Wtl/7jLCf3KzJo3bvcceOn73OxmP8T8wyatI/L7G5Vk2LKoPr+EuDaLHi/HyIkRMlehtL8yyL
kIxIkYuTD5TnpHej3qxAGO/y2fH21yeuDyMwZi3Qlm1a9ATN9o/XiFB7q5nZ/ulPf9rEdtGfYGDj
hX/sre8KskCpJwHoXPZ7fRoH+r//92PL2dG0gBaJhV6GtfX1j9rQFgfNQFT/xwuvT3y85fUDxhTw
tr5lPX/8zbx+gj/eHNoEP0boKv2AVBTz23/4Tn9s/ft+xfci8qbjx2f43y/zy9f6+EzXbT7eVNXF
bSrWAsXm7rqorJYjfd0gtAi6+Djy12euD9P18F//1+KSzZpLzD1+J3oxb8IuutHM8JQIw98Dk4KK
ecYgT2S1P5oQh+pwK3sFdIR57DNe0B9zLjMyQj5N2vCjryxxUBloBmv+oY/SWUMof5JZ/JqPciZn
YfxWLxCGVPVpMOCmJ5X4pHy9/hQq95J2Bmbszol2c1t+NhKmq3goz6XSN0kroh0dN3zoSGwUYNht
Wmob0wjNVRxWzopAgnIVNUwTIKFfDGOosFbeD2T6BBHF3SSHcQGvFSEDhr1Zhho1UWsVeZDxjbDF
pqmj1iwZRlXPPhLPrQI9fWd2NgdkuQPESI40X4JuMJzP2C0vTvK9SftLj5PpnJjagZ9NbjOnRRBm
3Kpo4Q2nLDp1WcIJdOS0BtayK7gM1qXvJTvDrB6IpuaG5PRbLt8XK3/xCgoj9gRgMem9wEZbtGus
uA5SC9L4knGbeHXKzryg1giIzrL6psoaZ9MlMblglvgyQ5wFXnfMIOdHURefNIiKK3xDG1RT1CSd
dtOVrXGDuaHhz9mXLNRXcddngcjH76ldPxpWq2DMGQ9p1J79hgrV7BcPc2RxgLt6h6w63uVgg8rw
KfTrcI2TJKgQU5aqf8PWsG6pPuykAAEyIkAjXOYlk3UQVrW5k0sXJCYf2uvaYNSccqEBiFOFZ8AQ
a8btBBDgXmtoaMeOc+SOfcqU1q4xtCA98Nq1nQmOg8uvl45vSZM/FG6pnQ2PUbKyzH3tjttIaPph
cptuDZoiDUqPVPRQ3hSqosfb27gTCEe15iBpI7knfYLbe9zcNPa0c6Y+PKgmxXmSlRxpOU+L89ZY
GR0StlmlzG4KhuLM/SQarM+zEZUrfFpFDsJSMzq1cecK/YGpj+imie9yNWNVDNoUzMb4wx2yYz4+
W3b63anUFvV5v7GtFKZ61d54tnus9AyKyNB422ZQm9Tov5luDDzXzgMteZDc59H9iZuyyR57fQWE
k7qMRdtJYNpZUVoONXECzYKcJG5uh9oK6lgB1+/6u7ZxWnKH+k+zXuEvq+F2VY6D77a+aLahiDLF
npx0Yji7kb/tG6jtfig2JGM/mX29o48crbuqhp+rW9VaJiizp7HEAksea5DO+fcZVT9NdzlsRhnM
NUKlGsU4s+7+QlBDBixGx5uLkHKRn+iTg3EKEJZDVCuoYNRvmRcdBzFty9SFJB3dMmDlR3rYzxNO
L1Z2YKBLwzxOqIw3IGmPyHjswHKhzCZOdG+BQeHSSjdx+Fo4GnmdTDa2BHZvWa3Loz7VWw9U0KV/
clPCjqCF6AyIMA/LMJiRF2AbVMPGHtOL6iwjKBQ1v9Tunhqaz1sxC+q21bAal/rRWNb7mfklBk5A
l2Lepqn/aXCiFD1gRWeVVCFpNF85hxpywz1vb2aomeyCYKlmmCnmNPZXzeP40SvMNnWdGVtrESwU
CigbIdnUONsNFS9BiqmFOsvHOeWUyJjIvQ4MrcHa5HvvQ4fzl09YgkV0TyyHvtkUyarlSCe2M28s
jwJtYjL6ORFacWvHUmwM6pmwIAvsWJKexwZ9IhVunQEyX6cVIhF9mqwTNi/ixFgVzamV3ueYs3tj
6u46PV1T+TsoFN78AGa7c5w6W9eAq7F8+T7oJRxsMq0CJbOXrO8BQRtB5zhZkMvPcZcdkB96q9Zd
vFdjRliUkhfs7lWjGYcxJBc3rZ1uM8yjWMfOvZwNb2NOLBrBWp7aqSbc2HeJ7szx0OYU14C4rtym
0U79Lapj41QAI/al/Zjo+S5iPAziNoP1EhbzyqD5Vob51ZpGkgeBtGEelohvX5Tf3xgK5z2ZpE82
aG435BeeaSZ6fQxUPPSzdYcMzWjcii83NgGu3nHbm69cYP0uB+pCjBQCkZaQGAg1u5hZNZGGZYBv
VKzHLNoViKxHXAjrqVVAJlP+2br1c5PpD6sakm4JZhAxJ+IMH/egZjpf2mYkwkpu6mLeqdBQW5T+
26YCBALGGSJjnGfbAeLnyko0ol469LTaOBE34JUb8ogOCMuZQZvmo9CwTiTklaxqLGYY9+WT0kyN
mQ2JvVRS3a0vfUT4NAkoTNy56fiY9vPirTvrffiuyuxdqC6mDzLu7XkuAprgX/RSlCsRo6pOLMhK
GA3sVTqqM1Gx7RoiFIZYRYfTLj87bc0gzUkOwgnhW7tYZezmgGK481vch8ekNq23IfH3dEjEF8PW
+o2vW8Opj3ztUsIBDa5bXB+u/8zmxRvmxOMptGeaq8vLltfjbrTfvIj37udZe5AjtXIAy+4uyiJU
QFL/cd1HR3yoVvXqc8P9dGuB7T3i5NNIXczLYF72UXr3fZHLb06aQbmgZkx8W9Xd5MoM16bfal/7
ot1c9+XOsMBJ1vbuDW2skKnkxY7OfHVKgSyu6Ki9uloNhwN1uUNR8otmCWyYBglElF2Gs6bH45oG
YfGiUb2/bsqhz1cqiyiPxP3E6m3A/TeTENJanLofe+vP6dTlb4aLei2HTHNLMVjCUdP6raDU8ims
/S/28r5YJglyceMvqIs6evZRTGCptM9Rxi2jtnxoWBGgTsLdvo9uQwC6aqg19+1pZNW8mcir3/e9
EPe6CpfcQjbTrc+mVVvfpk7TAxOPzy2qAXG0Own0X2+TZ9fwnq9b2hhl0yI2PqvIGzcJasBToXXR
ZdGxWmTe+732Uhbo4xq7/e5FCQkxjpk++m2r7YyJWFFXOto9gBmQQ8t3sVBrIU/uvo2Vb5Fx58W3
yq38ozOF2RaaomQF7z1dD5DImztuV83n3O7MDdcBiVtZ015sF7hipRvta7UIUpe91g4tV6uq7Ica
QxZRPTQ6SpU0D7m5mEmXTXxmuzRBwlfNRtDqCc26+KaTnch70zYNBNHn0I8fr5uSnP0wpEvZgFSc
TVvb1angvLu0ZqExVVPWq8z93w+khyipnMv+QYRzt/dIONiLQZJSUvWgk5Y3HpDnAuLwyZRiH3ZX
ONc4o5tOx/kgJ1risV5Ub4P1mTRL47Un4nbd9K2++L0lKEAW1dcNSu2Emyb/liZSIb5ocWgQIXeZ
+IxBOJnlm1+xvhzEN0ia9dqyhuo8WYN57itBysnyFkUw9pxwuiNSkpQlIF3H7c6DwoyIjsT95g2r
j4/SKqqrEq+hRwH+LGq0jwWqmLXbmflN2O+vWzHlswPJe12qUTORtbKB7qfe66Q9XD8P+eg6wTeJ
fslyS974nW2uaax3r+TDfLxREc99UFV+eJlqUnj1xvXXpbS9F5cf6/om1CGwWXlFc8vgSW4L0Rob
SfDTCw3qj29t+2TssOgUtznL6ZOEtL6JGfG+Akb6+Npdi+2XAxTfwbEoTsUyNC2Le1JmKzblwMyS
n8fww+4ui0zvOOe6sZmsPP6KhnB7/S4hJsKVUTn7JNUS1gbNfOwTlAmcTNOXdLR21/1INOaQ3pzs
3p5aEFfcc7eOo6Vf+qjEUcVvhHKPFnzajvedoRFx7M2QQVIuL6YH6FTYIotQyCRcEvczjnQscvpI
I8oJFGyXZwRrgT3O42viZf7a1qfk1NiV8WA3+tugZeMrF49OPcAJb72Y2b4eU9Jwlxeg0LihLml/
yg0z3EMCgQMbG8OL6E7XFxp2Om4kdY0j9/N8Y+pxt3W88tP1yZrcNwqoALUG25OXsbaLj72m2fww
DLp6QkTvHBDUWLDdwM7RFzMYC1/l2BZbpccoDnIdLBgFvuvH1x2cb5S1TNys4Xgr8sReXT9m34/4
iN3sUXWmeUwqZG/Xv5dxzSJSQuOYKmYnJcYVYIfG8+xa++tHrMwpggE/iZsU49wdqi/5sUcn8xLm
erl3n6SOceonxurrLoHDLRDs+Is3StC7WjvvdN/JvuiJtb7ush/jCeBHIhDPt+G9nJYkJIdFmgbi
6A4GI8EjXSPQGyXmzYzxHxE6332s4wNlnvm5Km3WZwI1Fvb1+WutM7VX03xHm0OtHCvMNuT2GvgK
reJRedrXj08FJZn8w2q41QmtxdpDX+D6RIcJMovc8lM/O/VB+hlr3FFlrxKH9PLLq3mwNw3on0Oc
V1jTjJAasVE9fBydTuGej2qCffBpXbBWxR97bYX6BG48fHTFkB9HMx8+fsBcOwGh6V+8qFFb0yw5
ZcbK+eS1CctTvqQGJi64nmIqQmx1Pe0mICMvRrrTjfht7Ll1RyIbj75ltBuTezu2QneFiYIgXJXX
B7TwL5pAElaYdnOGdcPUpERb7Sws9jpzoIW408xI2HNXVRBEbYj8rikRFrFYFZbYoaBBfOejiGDm
592mcn5YsCznyoetRLYUOGU87u38zYERAZ0IQ705OHbQd5h0/NGZ1rRfXlyP5PROENhdYFn/VHn+
IYEnt0IaYB7H3tu3JWvAxJWYx0xW1ZEFdQSA5UbMRv+o5dYLZQx8X579rAg4Cgyj7/fKkcY2drlG
O7tGB9m36khod3MKG7f+eIhggK1c6knLj1YeXS9xM84n/ne07eKoeuPUjg14vSQsjn/8/dftrhtf
H0xR/P7aUVkxKkyyw5fdXXdw3WLuoWyyUmH3f/yRYdwnE8C2VspKQWBjfqqOGZl3K6t2g17rKBd4
3XRmX1UwOlq+6TMSgl20GEnCCijW5LyrPPmcxF8KOlxMiIt83Tp9feyUVR+b5SFTOnNdIouJ9smG
owi74TjIhIOrYw3wZgJNOES4t15dqU8HzRfyWLU5jCtEFJteYfSi85hik7l1LeV8bNBPmTxmlZT4
sXm4/l920ilO7c3ReMzyIbBx1x2l/l5pGl8oxtN9vD5MfoOsxUfeHg3G1h/kJlbFtEma/kvSRdXJ
TVgAhKB6XfxuwDBuC9e8caO2210PD1dZtzEyfCNV1oYrR2PBkDY9IEq+HNXR+gj7sdBrRg7iK4/S
+pZJ9qqxUtmWbvIJoxT77uSTnsZj0GW8gAxEjpXQ9Rk/srhJRKVtr3+7Plt2TNEds17HasrW5UiR
3m0bYP7umolCVEtSk5ffLTZTf13VrOKqvOAbz6lGEI2zYzr21GX82ST6OC5CogIMdIJpsi4W7Q+y
5I0oi+7oeao71pPZHauIG29VIpAPHRUewyzO1lSv7I/z42Pvdiur4/V9i0T4QTqCkY0teRBhuu9o
Ge5noQjeZKiixaLnLJaVQkpFySFNyPSyZ1cL8LQSNS3be2WVaqfHNFJTlY87o3NvHG1qC/TPeB/o
QtMQwZm9ndvhObGSrVs13r6KfNz4hPlIOznGetoeEeqBV+xHipB94gS2NyLOWXp7dV0x/qbGtBGx
6Ry1MXwbug5MQEiIJGQI2msmETxlDePNIQilidbGODz3yyWkL5dMpzW//19L54wSvzaUWzSA/YbE
3HlftiYp0L5zDvMbyFnunVY18Wk2cuaHae0dFDs5k2HUBzk8xG3baKzTU9vapG6SrhMMS7vQbfc4
1ZBchWArjT6bdrbo/Y1J5hvJ53N6iOb+WdpqPskU5GnZWfXDPDXZOpki52yju9ympoaqVeE0pAnp
bsMqNI8Lp4w8Zrnyp5G5xRiyNObWEPiThpvNrMpbT9nbsqFADJUE+0GTrPTpKQItd5chhNuYeV5t
bD2fH3BvASmvzPrYKmq2WZwmRzHR4UjtBiLOIMS+LoDqxpYPL6F2t84cMpy4NjHOqqnyXWdmp5Ql
8vH6UIzmnd/pguWsceMtA1icMtz98YBZrgyGym/5OtpblCWfdN+TARMw7ED/j7rzWpJUy7bsF1GN
Fo8NuA4tM+IFixQHLTYavr7HJk5Z5M2qutb3pc36BQPcHQ/3cGDvteYcsx5ebFJ9scHTbKAg4qii
w7HHKe+M75abE1EJxjAxdHF2OospuJsdE6JFtJ1g5M95PSJTTXK+IF1rD5MBMKtf9PPXorbRCKwt
qkmlrL9HSen5Vb1UQWK7n3//1HEGzGNh+ANOzbBJs+G8LSg5DefUefHqcT51nKCwe7LbtCrQGKIf
Om+78Er9vTZ6GToMhxxxhROwmGdU5rHGaZjKBfJSZacC4CaAITlQrbkrtVTlTIybsBiijHJwlxTY
6uXv3CGNkauh4i3j2VKMoMc0fZpgSV4sgHp5Vns+CTcMjhxuo6Lwhs/FtqmiYSlQKPCISvncrqca
JTefZFuUhmKFUVXJYhfO/c2M38RkQJXYpRCIkhFWrfVNPapPXsuFMIn4E7aFqzp/r8HZ+XuNgxl4
Eenl5wTAnntobOdtzZyj3ze3B9SGsPvMbo6xsOvztjC8lPuKgIxqEjKZwOQ+b4tScB2LGLF9bm77
3Fyhs55gAFRE154jY+RmgH7VT1wHcJRhPw+xvdICNRYs07w017mUEPENJ6kUcwBtZcbGzUxSuovw
GoCbmsu4DOm6URp1ubbr6kQZmhYoQuWpfjHHlUKNqd5HfWUwlmiQgmlF4vcL14tY9mCVHqd8Qaa8
Ir+rbWEzWocpkEKalV/JUOb4gAuUnbP8VWyfJG85hyKm66pyBCeGBTjNP1R47hdrjEOxaNNxkNep
7bI1cHaGNTVDGiHRHeW1AUSRUeziZJrPlmlCLSrriG7AVKFZ99RzlpXxKe+6gCkSF+3S4VTDVAzG
ftv2hgxywFAgC86qUKWqFpgI7UrhNeehrXaFEXEvTnR+7INuFACy4mpPTttTEev1eZHnynY52Nb+
2Bfb/BC9XtBx5Xcx9LW3A2QwXcMnycA6tEkg7Z9X9AoJL9bcGuiA6/rwAOaDU6o93V0mYzoMk7zK
xV6dM/cWg/d+YJr7QQ8Gp6hnWhSmcf+XUTSdJqFcCXrS+JdSQvWgJPulER9toumvDFQ850h0+3RO
xLtX6tcpLVZUe+18cUcs+EDdLG9G/Lp6NxUag9pQiPMjoyE0yMLgbuSpGPW07rCk8XI7iWYJ7F6p
QsAaOgVCzxa7TodEhCohoRarW1eaBUwqt5M7hO8lLg/oAWGCuWfXZHK64lg3KF6me+jx6m52hRqO
xTTdO5bFNEpTo2Niwz9flequbCuqxLZxF7lQl3SP1g2GAd+h+PJN88zeL4nOIvh+1gMrHzEPoRPz
NSyxe1sv8iuniUEFJK4ejmXsPRVj9rNVo+Z626IWzxCw5qJSkEAadJ5lvs4SD6o42vtAFvmO8DbU
F3qZvs6m2G37nWaki6AnGiiGvH1pS6BfdWY9eFP91i6xHnq5QU1JwJzXFwQw+mo9NarVvpr0+U9N
qhXhAKTxtdZWK5xjCLfbo26uBsIqcFg3XrXvyhg8cqElykmtuTc749K+OnZ0ZjjvfRcAFBk9rbsc
k95BVfuEUs4+Laf5ob/J7ay73RYGhmTEE7N3ykSOUqKptY9eaREPlNZTPEQDEwMGHp1VLHcD7Xbm
Hi+iV9wXHK3pEfD7NY2UYafUiX4Xy7WFqK5dks71sTUrTh2rz89dbi73CZkcgW6RXbisSx2i/er5
qsHdzEW2+GOmInMjmeZMjGMdFMPSnlSiu45dVfzCAK76Q9U0L96Y09tIO4pt5qqEuoHojBTacc+4
oYfnnaffx/jRy8dj3Bjqy+ym526Wnn0M1U+OPhenClV0gIKLejJOzE6x+CMcbiOaPaOR61Zkf3NP
5EEx7+y8iPwiy7kVej3pKqIcLrNWR7+MHP171yEl2uGyP01EFry0NDiAyxa35poh+pqNG9urHuhM
6U9pYvRPdsqlAeN0SorlqZ2H7rbiU9jOUh57Mm7wWHOmE1hCVAN2qIVW18Jr+K9xq6vQQhfDtaG3
19uW5iDaU1RB58YBkmPACzEI3b49KjNIOqCfh3aty++TtJ5EYxbfjMX8JuZmuaItSu0bONaJdB6y
n+ViHdcrK6OO/knWY9YX6JDXCWQs+ju0T8GAtMLX2nYK08he7g1rbU4j3iA/MmAK1IhFqoWGth4x
9oykp1+nWOkncAudRku+ux1Diaj16WsTSQBJLJy7zjpHHuEXQH/uLKK93mNZSqBU2VzRIBoCp/Ts
fZNbKq2PZfnhFhDn1mR984jN2OF+LcPYNYYQYh1Bl+bSP/YlDLlBrOkP0iZDt3HsX0om5nyvjFN8
YHjmnuuGNBWDAhcCyHgPbqM8T4Pq3Q8LCntrftXIJnsWlprSQORGoCeq/mxF4u/N7VE6nDRJLYaK
NVr8R3vm4jwv5jfTgBNITiySFbkp2vnb2AIwwVvyV2ep680I1jYeveJ2QQxwcYFVcdmgAmzZZX5L
1bIM7DamV5ou1E0o7xJ675W075F4JE9mRCOALslyjFXXeVg1eE9tVgvfNNbpqTrgYDP/Uvvxe00z
+bWqljFEvFPeFjGjpNSrFL9EJn0olzyj2dDu0SZmz2Y6v+F1z3zOD/dDx+cqXF38muya1kxEHMda
Hyn+4FTtcjI7CNHcoUmiRGrlEeGecXdeHNt+Irg63mWMCA6Ks+ph7BAYaMzjdJsW2luRxuvJXLv+
msyzUCNp8KXhyl5m5vNo29NjyTlfGWZ/mypxFSiLqxEXm5r8N9x616p5GQ7d0J/xdFiXZuwfa1E8
acLod5mxvhekfwB70ZnXdH360Clk6mAHU47x2oyvvOZb3kL96QUnRkurOBDOGhGJQn1r8SBKxqbp
vq717PomvKHOsL8ZdPjL6jQLVbs1RIcHPlH3hFINFEwTuKdxA8IYtKFlT3idR1yc3F/rndLn1i7R
qcsYUQGDQleZMI76HJh51O/qSnce2wXKVVdX9pmYYXp6Vu2cCciIT1SP1oNRWNdZriZvCWExxDkr
3xON6K8xm5m7xosSLlyRf3TzT3Oe6MFORnMNJL4OqnbUbrpseJkV4hvdurSusqF7b+GpPBZx05wj
Wd+03db6cN9mUiIOHbjCp0nDLOD1pUZyGFFUXE0LRr4VHKvV+chIHlaSmhxC29YJn9Djk6bbVdBl
kPm7lcKcW4v+NMK58TPc3ae4d4sDbRFuYmqMs2DuqSukWHW3FDxzkDkYpnJN8Huyo1/cQAUHPIOZ
VA/+/g/2OnyfWMdG2M2h6+XdB8ytPWpk5WBNSXGCqci3ohqPIk+Nk5oXzQX0lnnStC40Rmt+SNZZ
udH68bBtWfYY0WAliL2reiQgmGd8mlshHBDjZ77WP1tLM/cl//1d3KUz0wjnY0ISu/o5Q7HAqRJx
0/c0MoRYn7sZ4YUGkPfNG5+rBHCWPbkLgspOuTZUs7wsiwwva9RLV67/XLT1wVEGyFr93ZRFCAsV
g6FFus4XpV6uikTLnlNlcS4K8rlPNN5GzuOsXBB/a3Xno9n6NVsFKWaJuR5pU2WPRXlq2849t4vt
nGNVeexAtRyrrqNCauvrTV3l15XFVKyDAxWsUZ/s8U2tez0Rur9Nprty6C9RoZ+mqfMeC42koDFN
74YS2cNse90Nlyindm/Iwi79Rn5C9E/KtYgYYIlpl03PJeiXa4oX7k3XOwCJxWi9tElyKAk59ucI
fxxN4yZcRVfv0orX9pbwzhzuOVen15RJ1Ys+Y3GNpmpHAE3zJjuPH2kiqtDMJnu3dAsjtJIGAp+m
uDahtPo4sryzMi39wWqqH1R4b/si1e+nPHb32OyysOky9TC4Fq5suBp+b3dnzMHdi61SS4/LJCBy
TLsZu6r29VTM9wQTf1eb0pZT+OkeiX15MRnaB1GipWFcd4DMW/nJo+cYVDk37SL5EckRpTIfgeXr
uzo1gxosgCEcvwUuAmyo38FWTXbUiwrkQVp6t46yfx8poaqvw7MSZbuyq1NudREVpbWO4fPaE9TE
PLuyOuPRdOiy2Cnud11JycdAhH2MPQJlCnoftPC7j3KiCTS05V/UaOiqaU55NZEjcdbt9EFANwrx
idVHyx2noDK4YK+2VVzMsl580BLOSSEy8Ni5WLwieH9cYZVpJeUJK52ZmGHj1MUrLjxKLNTrqx5W
IsVc77vKzQLwVfnYONlt63RqaEJKu011oz802NQuS50CI9Ji+6DV9FP1gV6WDaqkFjHN27K4zI5G
6nLPPSyNv1mxM/EHR6i+lRAYVncNTG/3GcG6pbHqmUUWKtjHfQRZruFjb9bAuF979A3xfZPl2o4/
vdhRwNIeSpGpD5zA7eznPZ1REzjRYrZXm1S8rJJ2p6RkfdvrqHFdSaJD0qjjgfsHsqgBPoUh+pYM
Te7ydbucYgT4B0Ycka95eoFJqWgDAD/tpXXn9sJc+Uax0WRF/fQ8t8W1yAfjxNiEsF1Tp8xH1sWF
YRZ3t+4t6UV2Nw+WuKjkqBSJnkOQLnrucCaB4yl35bxQSYwqioNZklirpdFJU0vlDtib5s8jp3JB
Ney1zelRVsNLH+/TIi1verhhNwrJBSfiGu+2XWWuIact9UBvQH83OuHtqeo8jWqvIS/1Xse0te9T
8TrOh5nSyUOWws6DP6cfxrmWQS75ziUa8+Joxz6pOWFIPx6NtsKsylCntA467Yp38GuTn9XWu2VD
wcoaSSkvS/u7KrTAqOP4MV/wRxLgUIKpf8+G0dsLy66OfdzPrz26pKyavaAkDeu0xZLnFj9Y2h9H
Aqw7XIMWbDq9NEgSiKpHvg2KUviPLihh/Hj53g9yumu8Y3qMUWpE0XEiPOicpvnVMjLOqVvXARZa
tx89smKo0hUSO0e/gAxZMX7wTWQLrluMJ9gk0VPQYHLmV8YsCCmj9mEwjVCXkXXMIYhUroiztmu7
PVoUMGTtIL7eFulMsLJVaRAOIAS0Zu88bYuc0u6it/6UyugsODJ7kcXZITUAXsc2Pu5JARCXDMV1
F3E7NisUMBpuuiPgYvWcR7AZ4LQ071Sq7noj+qZYypG5+MjQiktBNjB9dQe3uKne9YXLXTaQpm7a
br3vaOcgSCkUZFtjccBqSBwZbZ+nHl7MBqceheJzlyKtrQEWYCsmc/W0fFK8vL6oVGuzGOl2z4TG
A6JwToeOrJmmbS66kjNRiVU05JNpnHpEe1WvaddLxzSzLhzB2ARGLyJbi98k87Z5Ku7JBuyvs9G7
iu05YUpZIzIjFu5NQdTiwNJ47RtRnlUK317HiZaPxtnMU0bXLj0qipjeg9v1gVfE753heC8DPGCC
2BsNjWgdvaxgufYvTPLJMB2L6haByW509OkqOWhqHd/GicifrSQNR02droUuu4GkLN62semchFt9
09pEu0XHcsFxJ07GYFfPDm7bahYZDRkR79JlbihWQJucl3NPDJGrR08gV6cnfc2ZhuQ/6WP114oV
d/fMgEHsRl4UzpFCeaGsa8w+mQCqTuNV7SYDbdZAC0LtHfhbTnrM66X1uXgUx773WgYYLOwOeg74
2QvOoPLKytvsyBhIwx89Uz6rLdrDk2o9JT3BKJVZfnjAjxB/IUhp48fGWItgHPL6rWpiGjiO9cug
zW5XXsNA1GIUb3kHUbnZubRq7ZoylXpd0mq5Ro7Xn6dWueolVIyy1JszIqwVfZJe6jh67akJH+ng
Ue5j+k7N+S5tsTEJo3yKen24NxRMtWVFl55xaKm26sdAHIpfKPSMB01F3EbX9ESOAyUjURovqgvX
NV0Uyv+5pb/oNnKBeXGKx6nUKNW73c90LZ6dBpnOKBmuztyRsU5pY09dr9X06KrTRvexdJprkgJ3
FK2s81xTJFva5ZhaXOl8ih6M3kjz2utUdW7nUY2ZE3SvNsCK221XknTurqrH5ghanZohd80iVaMd
t9U86CVbaURmeQU474dJSSuoB+W1FCsgp0FMdymg+TuNWMu9hwWQzs2AiIhucgbd6lAQSfHCjO8G
qxL4kHTIj/RjcGAjvDzSfTeofMT2VaaLWwcJRO/quGaxaz301DNwNCrPztDv184y91jTsr0Bk+7a
HtILAufmwbY4mSqlDnXFBKToFTRFFoqTFUVVgooS74C3UQ+Von7W14KTby3vBM6UnWl6XGNd7dlO
U3GMY7hrk1ajZVjAxOcDYsQ2JSNDeni/AAAp3IxzXsHv5TrVfJSlYl+2hQJYP0jxBVJy8YoQOTZl
hFo8IvbX7p2hJrAmLQq/iQtiOVrmoQggUkbts2veLxm9g7a/z+RClL5QTBRIjrDDnq5qqEEvndT8
TavMIVgWbdzZiySCMVqh1A2YnX5ehuYG/r5REuhHL1rbFa4A3T43+i203SLA7dcfR4Wy4TIp06Fb
yGRrqaRi4KncczUl7l5LxeNgO+6FkrZ78eIkgxKzClisNZF1eVdfpUq1PpIsZ8rrbqyl7mEsp/YJ
aQgT+a7XA6XvoJUhMzGXZA2baW7OVoFYw3a7EmpAcvYaqYKpProI0uQybmLQZbidUk7MSH02wHpf
RznSq1zoyknR4odlVZybuR7sp6XnfE8xin3Oq8dkWQM60tSo0cD17TtpI+vbbDMHtcgy3m+bCESu
7HpFI06JwFfrKjnrs2beNsYikJeusP+s5pvR9cbdNP2cJm24W7sYK0ONGmigBHvNXHKfa06NnQoS
67nwROiiLoF7H71mJnFF+UR6nJ4Od5xodPJ1dQyjAb2o3UbOAYaoA0Ovke7w9TyNAkbsKBvYxFdc
5m0BrLkaBHy3OCFmCznPEb3t2c519aac0j5sp+ql1Ceg15VrvNliPZarYd+TcOcikjrV8P5+mnGM
rnjI5ofJEVeMDrzjlKrIbaECPNMO9G5SKSd3jfZstYytXdMzH4hVR6lNTS83knNJOarNIt+JMrSQ
RjMcqmWmx68DoBIxU54UbnY2kRsVJ+NJo6BydkiNMEzde0A3nUEmTczjtonYawwdrLl3MKeu5qZC
sza2YDVdzhVDUa9RM9c7KqV2MC6Fek18mHpdTDpX9IxbombE3eM8vJWKnj7oTtc91gyRQfi9Vbaq
Pqc2X0WsVH+vbfuU0W39tQS/2CvIJzFdPRqFd00ZZXwjDSjfN8uIsAnAWzW3nu3HNZcMDQ0SZtSB
FmK8EGaUP4KemR9T0U2U0XMMADaC5WEq21sLGCB0arKt1m60nk0XseZS2/03PhKNsTSrP4befW7j
+D7lVIdutlJfVPu7YcV+QpuFaXsf2Ss4gtn9Ll2yeuag0E7i4lSoaJ7UCvEO1TjQ+h3aaT2xz05S
zDeGitksSTvpHKiLEyZbIu0gfp7zfWGY01VWjFXo9kP00VsZ2vjG/jZmFpyn3v45OVR+tQHIcK0j
wBKFqjxQQm4Cda3yN4SLrzHNyUu1coiJ2fjJ7pEn1J4S33P9RG6fY+MrkBtRo6RVUIg5edwWoF+x
36yec9YnKOar463h1Djp1bYg+b07iMT42Cq4pNNhtYvjsBmGXzqXyJOI78D1acdcmYdjRv2Vfvro
7iKbNrOhKGQSKSryarhZTioy1OxaeUCJJXwRlTR1x36kn5UrTPBMCtu90x/UTKH+ZCrWwab3RXa8
KoKcXEFfJB5TIDqTR/c7HjTvvqfAFXSFWx5oB3Q7LmlGABLLuGjGxZLlYWECYd48rP/PaAr/hcBw
+FVLYEH3/wFyga4RBIL/9U+iwb8gF/53m6519fE7buHzJf/ELajeP1SJaWMcZKoA5rBE/xO3AInB
1UxbtRwNz49qwyL8G7dgOP9QQRTaIBVMR8NZgkO5+xu3oP3D0F0XSIPhapanuf8T2gKebMlT+N1S
6lHKBt/uYujVNNM0pFf6Ny90CcqWwrA9XTHlJBxKcH3fFjN3w7OW6utZX2dKkPTCA092j2kdslDp
SH+uyU0Gdq9Vjzx86klMwKtCUHske/TbGsj2siuTcy97t2gEifqRa9tikpvbPkZKkDe3nQpz7oOn
Jyc6ndk+rpenpB5pPXpSQ4GqP26/UW6R2Z8RPiujOn8tNDo9EIXkzhIMO4J+s3w19dXZDVLr0so3
TpweG40dKywtYXMV0BQ9ZBjVnLeFTj7sGqwzmiXza1UvvB+A7zuKidSsGPHw8Diu09/PpHnDjbzI
syXMRpxMtp4J9fMbc5dCHEkn3mWuTW9++xY/H55EeenQtYEmhkB0thbkJL0Ul31tFlD/C79Skgws
uL/JwKqV6gUdY4QQ8YQG53Pvtr1py9xZmGoQYUIM1po2di0/+ddCs+XHjzeZTy6/fto8KBxKVAiD
NiOzAmCJxoSY1R1hi2nhM2nXiNOUu7cnfD0LaPaLNcnwYn68+0WIh2Xhh2FItdW2tumutrV0MFr8
O//1YRW5Dm0EIyv3yqw9RVKghf2OL2l74rYNPYAv8reHvo7+2zErQ361hFlSyFvwPP/x7s3nw/Ld
tz9pO8bnO22rX3/n9sKyOTQLv7VcyXUwD3KAKteYV+tnA/cSTnC5uu3cFmLFDGkyz/jata2V8mXb
miUUbGF19vmMr/1fL7BgIdG7OpSKhuymcvnmO5gZBTYuub7t/lo48rfy+fi2899u/3aobTUVUwa3
0Hj6esm29nmcPw/x2/v+y2rm/TTwkJz+fIffjlTYi+3jLSW85esD/Pb4f/PH//aC31a//ujfXvpv
H9+e+eef9uczUzurcSIaewfFFuh6Tv+vn/e29h/3fZ4Xfz6cFkZ1/GOnUnPWbKcOM2HcRn+8QwPE
X90pKzMR3yT8+6BzSft6zdez/zjs9oC93qP3tE6Uh+vzpjjZ1rSKS8nX5h/7alIdSXSUL/mX1e2p
20Pb2rbYDrQd8mvzUzCzbZfb4bZVa+o58n//7tsTt8X2Nkw/npRhKvbbLh1r8PhtWyVGflR3Wbdq
BxVeulEgIrUttzkvuHthlBK3c952bgu30LHIfj60PWvb26eTtQYOTQq/E9kUmr3MRdweWom5Xhlc
c1TVAhV0+9thdFtOQhotD8ucNr//eSyFqJfs0jKV3svwhXAptGtPaVO/sefvaWu+RStRKqUGfy2h
SDu3w3d8IXhz+3nejcXPZVKJY0iSHf6iMliaClCDm16aAgUwKU1k58hk3LPhxD+MdRz3Fbcgf8q1
Moha4ex++ys/P8ZikiKxpABUhk0RJa/jn7Ko7Sb7n/ZtMs/tFZ8vk3eGcbsFb6/4N5v4pzEd/nHo
/4vDYCkZDvTePhVb3naz3d7pc3V7++0wcMq4729v8B//klJFAJst5G7/9td0c71v9OWh2e5km4rV
K2cqj1LP2suP8rXvz+d8Pfz1nK99jbDJHfra/neH1Te5+fbqr0P8z95mO+zXu3wdZtvnZXDYcrci
dppR1yxvXbq8r25r275tkzv4nZapy/5r/5h0E/dC+bLP1e2hbLuvbq/544jbZrndIbeHP5+5vWiV
b7utfT7+tf15TOYrSBCsIlw17LxOreCVbqyLpr7jBSpJqykJslRHRhdLzMx+mg8d+BrfYERKOUKm
3OdquEYGaQWmDTcgASg42mvoLl4acH+m35Y4JPpYuXdoS2nH9Oojhf6DR4cnyHP33TBR9TbpOe/e
bcU9aXlTIggVelBHOgo+52Gp0D3SR6Ub0okf2TqaSK3RdabGDT7r9S4W0aFrZvect4XmF6l4QoyL
5anuvhWp8mMDgS7a4O1qiuDxhB8t09cgtl47r/IOeCW8nTU56M2SgwmlGGs0UCiia30QCrtOJD9y
ZMoMie2j0Sl9YBHflZj5vmzmbjfOxYRm3jw2uQCllf6VV5hlmXGofmbbV0wREvp4TPW7nMBGamE+
wt/qQoe5Dl3aw4WuvpYGQVll2lypdKgpyPUEDjiP41RnWJb2HskEgaiFtys9aJVmv+TBOKUPtoaq
yo6L3P8Yq7pEel9ju1VUTTq8s6t0Wr/VRYphAZCENr2p3eMQN3eC0mQsyNJRy13jyOucReJZawzA
bzDP5qlK15NkTx/dLkXtFYXLvWkXR2HLGb/eytZRXQWDW7/X0zz5bh/jOUTFTUyEca8bP4vRM85l
hPm/cGATgJx5KHv7qkrFG9ybORzciADX+7iMz5kOCr+Z/2pKrTorAqeC1SBLs6YGG3zfIeiisuZH
VZKe+oVH86Ulmyo/Tz0XVaEa1d5EC1oO+GlgwaNEEt6PTKNppne4qxejDFEyxqHl1ekpcfS3MbmP
WhhDTZrizMaSHzZNf9AilbRoy9kZATxrxv5W2uyHlI9lr9Npnty3KtGz23FowON/cx/VeRgPTrpM
vtUpvxT83QL0aJGoL7W31ocW+RRqFGQYq3Fn0Emsq31sNYhkvcYLems2A9yzwdgkq29WqCF7d6Jn
Y8K+roruJDJUuGmWwodyWyfE+I3nPnXCKIphS5fiaHj9W5wPfzWUxULaooOPLInKeolDubNuLUq0
dTDmeBYbo7cvboyQxitIuWh+4niL9pNX7IsS3oeoVTq4g3b2uuavSph31hBp+6bh57AjTqXbUVxt
Dl5+B3JkDKyWzqndIe9AKl+SSN14IXidFE4Dt2i7YGZj2mAE3Bgv/rhqD806db4JLHlnRphfs+mt
X+d7u5c8EKwC/qAP5+0VS5NI/+dyXRE7B/W8eXOt4phqdLgdhyAY9bXLyzaMAJKgbLkfGO0DmSjc
i60BDo1cOrTqUN6BWzqLetEuepZFAZ8HFn2s/ZgtUgyiySwCC6zx3VzZp2X2lmNbeGrY0KSZ52K4
h/S0BAPsKe72EKZI4invFrRryLZwAZeL+7xOI/fwVpImhqjfO0asQX8zn9BjAvPI+sfWSNzjujJn
RYXpLy2aWniqTMgYQos87q5VF+1xYh0wsd3NE9O/EanlDk/wc6IMBDavy3Gc8vo0U3cbhw5YM36e
XYMRcs3GD/IPIR4QV+p3nPhBTbLZntipkmb6ziITfrDiea/nVcVrm2f02AjBesO8igRMEhzY5Nsj
MSVL3HTICVLcmqtbywHSsbV2MTaCzhR7zb3k/BpPFvb5ARv9Iv30lnTW0xN9JU0oMCZahI103xtm
dy0mDzLF2AtflR79Vbr1VWz7aHLQZGfTseGfCzwu+bVi8ScwHqHyerSx/keVAJELC8BFzFhIOkAj
OQG9AjFgBh1QS4YAjB3s2pIr0AMYGHFYhyhMTlCTqh2XwgXJDjwCsIAATLnoJpJV0EtqQSP5BTYg
g14SDQhjPkD72wlQBxHaMZqvGoIvKAglOIQaLEK4VPoDzrcXzj4ACpKdMEmKQsFW70X7WvIVFkla
iEEu0B46zJLBoC7VGKCzf0YWMx4G40Or4TVMktygSYYDhadHwnny0Bkl34Ga45j1DmVI+yqPtSdN
siB6oBCq9e5JRkQDLMLraa2QZ0XjuS0fDUmUiCVbQkE2js+6ONA+sR6LJhglh2K4tSWVAgy4z5lm
HASQe98FXSGkh7MDZqFLqgWcUBRU9v0oeRfpRr6QDAySlqBhWHcucAz0ly1IOn57kyRnxCA08v6V
8BECKunYR1zuelAbTBCgfADfAObg7WvJ47AkmQPYWHsAaJ8CTTJPLfiOQYfjgbd1t0iyB6SBkKsd
6k1J/UDYQDsWEMggiSAQaKbABBJiYNRbYYYMI2YZpC8H+Dgvq73UgTl7L4uuQhopyOMtsFT2S/TR
DtZlJKc8nBBOB1Vuoz4ulNCZIfJzplRHhBkIpRr9sZrxTxK23pLGetHtRPVNQdOhnz0Ni5TIYUCn
qHNt/U24gxZ4LbhmnIyQIhvVPS745JnC129U1Ep8FoyIBjvdK5b9PJPpZmvlc7XOJkjm6ljE/Ied
DldV4q0o+E0ATVb3VEnGy2CsWDON5CZ362k3LhaGShQUQedWWAUQZxoV2p0HtdfnG1R3exgZ2Aw5
NxykB3suJD1tuA86rzvyEecwtSOiAWDSMMGDTpOrZ5EDXWypV0x4YI/pQE5cl6UvUZkVZ1pzN85g
fjdHImCBr59VScKxQOKYko2zAslBxofKhfSB2l6uIvlNNwB1aknWWRqufBMBMA3MHRBHrm+46c9G
S7NgMRkodJLR00taT1vD7XEVDwE5KJ8BpA8uht3A9fhsA/tJJPWnkvyfyIIEZE7VzZCosIEkJWgB
F9QxciBcElF13995hmgR4yLo7/Xm1rLpSbfqpY4Osw2DG8E+I1bJJUJzXtJXGsAV8ST+bcb9bGlI
fcoYk/H4vQFwZKqZu68k88gBfkSQg7jS9OTBnAvgHlm/n7LkZz6/2GCTFvBJheQoCUlUqmLt1FXT
HBgmai3c0MOutCVP6i+IjqWvSjST7pjP6JYwN4EWjEboZ4mrSK89ppyK+F0k8UpK2mwVnQRDaNxL
V02zVjsbUOSxxnPnYBkhEfEEeWoAzHFFKOkEJqTNAhwGXWgKQz0JaFOrxE5xjduVGjEJdpU9IKn/
MUCoMiWqKoVZ1W/wKomxAsB1EQlgqwjClWiOlQReeYYaxt2JKF/wTd5aMZ4XGCZmuC05tDqJzWL6
EOjm+yRxWp0EawmJ2LLnGTvm+KOCvRXbiPVEjjkndp+YseF6SQ41tC4444C/4XfNZgXat2quY0N9
oD8zhIZaPVrD8DOW8C+1UX10ad9wajS+Oyf6lYIjQ0314ZiU824VM5fmJEsuMAFg15+XDTMGbwy3
CC43iSDLJItMQskK6GTI0bNg2IBlDBQaiTBD6Q3MTOBRsrqGAsJEYLL6PvbLu2KN+9gAhKZBRCsl
Gq34P+ydyZLbyLZlf6Ws5niGxh2AD2pCEuyjV6iJCUypkNC3jv7r3wJ1b96UyiqzrMY1CVNQ0TBI
wP34OXuvfYOkyeiIDnPewe5gOhUu3qZPUhQv0NWYiD/mEZtxDHetXwFsNSQ2mby3cNnaFdDmQGrL
k3ONAimAxUNTGZQb7sUtIkWKI/JCIaItXKMwvA0PBJyfiw0lmrEZ/RDDbGX15LBgsMJ+MKwIuWl6
slakHMjVe0AdzJdvuLkVPJcaLjHsaRiAPaPTMAIk783sAnkjOnjtEqDJgM6NJLqM8k9xv0QQiVHG
9Jx/bPoVr111Adycbbm9qA6sHvLjSLtjxeUhdPnaz8kHM6pcQmjGH8hcr54aLFKUhx9u9Eo7HiSQ
nn+MuCMJpsECkK2APiwMDpAXyBjpiu9zd+kK84uInIfHcq27YQlUb0YH37gr1PiHmnV2R+eI6B1H
nK0JDXCWNNjho1NEV5ghfflVVnomhwb79WCe3DhcDp7qv9d+Pe/yEKV38o18vnbTCJemjUKNrsYe
vED33hYhsjYwfz6RtkljJyja2RRqT31zjWJXpTjNWnUnPX0QxDr5ikm4DqMnv80+ols9jpb/KvSg
NgOH5I3jzR/asOFd7V8t6HM7KyRvxzOz+8HUV1ZpKJN4x/wWJ5gNBEPYX+NqvBKTznCWRILZLzc1
8cf35G1p9I9WfBxsYR9axVuGKKPt8P+bqQwf66XJH5vwIgxQQZvbQ+M04EHJs7ufj8EVrtH7j0iM
//yuyA7jXdEySq7Xx27/MSwOEjtv2jXMKZ0YtUTzonMxPo7WeOi8FoIUWovNuGTDBi1uyhOJXo2a
VDRshss5bXovGIZu2kzJRaKIT2gR3A9AqZ+69cOch0/IrX3QOhcvGuXj7QPtSOzh80IlimP/52Ol
i8Bh6WNu+T8f6xdUSLZI7EPjEwHhy/CBdNHwoedirL3mkZsCyXnXtfupsO1HNJM2EkqnPvqzNzNf
51MmuM5j2nrJw9jrnw/953Htik8J5e/59pBvNPZjTozSrhhRO98eu30A5GhjfkWOfPuSv/wHZgVM
Uz9/8e1haSM9SZg3n26/+PZYGI9g2ToH+0+LkvrPZ5WQuXaR7vzy8zuLOrn3PPK80bE80SvE/4WS
z7KSp7GZCJNowtNoOXfmnObXaZJkcKwfAK/0W6bnEPv/fCyfh/IQwrjZZqZB1h4WLOfqGP05k5l8
TNYPty/uE5dxDvyOGd7+tiRbgTcVYdNmkbUPdWL9vK0gu2DWhNp3+zyupU1lND2m2n9YFGvIsDQj
904vHhWawwdJFsb6icPx5ucHjlZf+jReMH3k/MR8jY+aSoIb//N1E6kjx3wBu3r7QZ5ZuZeoSB6L
uujv62pGArheUUudgAGAiKLyQqMRLRj6G370ZKfVC0mP0+X2ZbcPRFram9AHi3f79Pa1FvzznWxG
M7h91+0xe8aqYFSoc/sJZYkZqce8dNRjlPGEHad/i8JWPd4et71ieHCxQYWpb/J3rF8W9vOp9uz4
7vYVnAIfzYTZfLJw/VVz0h2NSLmPTV15gFbiBs++v+w4Y2GrX//D6lJ9MmuZA3Dg09t/EGks7psc
+UyadQaFf9ztdeE42yGBvZoNknTIf39t3CBYR0vuHXK7Sff+nMKDNML4iQwnfzeJOQscLyyjrUeY
/N5RdN900yRP/fpBdLo70VMq8XVN5v9XEfxfBTcg8vcZ/P+fZQSfEv2tKulJ/1VI8K/v+peSwHf/
C0WALS1poyVY9QJ/KgmU/V++b7nEM4g1iMGV/Ne/gxtQEviOLXwo3cIGzM3T+JeSgEwHoRyPtGGX
It1XPMN/yxwefyoE/i644becT4HVlKA/x7SREAgbocFvQgIbi3zWy9hFcle1Ry/spgfRPUurRGDd
TPOepkF8T0g1x4LFOZVRPW1LEyoJORCHXoz/gCi3fo1k+fl0PCIelbCkiZruNxR9xotS23UhLw6w
RE4gcb1P7W/D7NWQ6L5Cgq3BZ5AeZAz1w6jG/PyXt+9fL8//KOkMVUnZ6f/1P38l4f/r1wuXVxdn
4yqu+FVWoZgvaTD5AsxN+KXyh/5FTuHR7XR5Gc0Qnh0yJfrQ3VXDaTj8/e/+LU7t9su5VLhWpHRN
z1w1J3/VdLTxGEecZsQlK0b5tQpnym9CvIq59wFjJvYHg/i0hdZX5S1nIwXxWuQQZtLikmrRHRwN
6A5LHEX6qJfjPzy5XwUnP5+cxRQOyYkJDP/25P8iOBlZrPD3t+KSh7plxEdnN2+gRjb0DwndQhIF
v3YTiWhnyPUQkBTAKyM0xoP9klfGfCqRRI3gUv/+ed3yw/4jhLk9L+4GLB8Sc4+Ll/jXF22qcl14
UyKgqIfiwFRg2hEOYVLFqh9kUEavHAEPjk2LIF3EuCPVU57zppBnElSIMjjqVNi0+Ic97cwZu1jn
7Q0zhDrtRemDSaNUDTsx9e2LU2HUmlELIUFBSj2607sbY97oK2SR2juqDBY64JNdnETVG/acVyO1
xbOR1Y/cZNmdssATdKn15CIi5vTO2FrNT30U/tClaJ/CyqjA4/rOKU69L3QlPpl2qa5//2pZv2LS
11cLlaLvuiZJMq4nbpEHf3kXSb0ClUAjgW4MzOso1GLnSotwYV7GDXicBIEMurcEyMiGKPlvVRg3
2//XJ2JZrDzIrohf+j3NLkodk0Y/bSHpr1QJM0aqHjrPSz/REete5iXDTzbriwjFqesA3vrG9OHv
X4xfqfw/Xwvy6ISUninXYNlfr5ykAxTsgri7QDf8YdhHQTLBdqIGEEo90pra8x790/K2Yuh/vVpd
kxXfWt8Hiy3ht6vVHFLh4acUF4Lkj1PLRBpM00sV+Y8VAsN9qvB4FTK95/yFPmjx7kyRb9rGcj62
rfyHW+e3gMSfL4Bjo2JzHcEb4a8v0F8uBj90rGExqHCqrIOgNlJXqu7OzxeA5Ll6Nv35m/QMcEzg
oTjljvDDh/IOrdFy0kuZcMKoQVV0hHjpWcozxss8IAbxmTO/PFUz562mzcITXS3sQnreZxWLt0WX
mNut/1mi/JIa9deF+7cAop9/jGAfY9xK/8T+/coObZwIIWHLl1HMFbrSOnxoW7yM6PORcKYmCk7l
X2tDw6iXuTjlWhJoN7tvTlU3z3qhB1ozAgRTVSJr8By63ti7KqKLTv2IdUzaxn2uoyA0Yzx0hVUE
Zp/NgTFH3j5nMoCxkWwQCXfvkCrd/sPyu0ab/H7doPJTKKO5XD3zt30py5U7FVnNdZPJ5jgZdbE1
TZ7uWBI30gyf+2iqgr+/Paz1+v/9d7ouA3+L6BOH2JBfL4+p9tuq9RoK4JUrUkTR/FgnYOdreoRK
EuCp8Ogf4tzxL7cPvr0V7nvWlMU/bMrWr3sPG70QJpYMEg5snsv/dqfWcVflTVMb5y7MjH1imS8i
V/nBc6NsG08JYK4xJXDK991NERnOna01O6FunaMPMP2AZ2lHjFH0gjms/YdNW/66oq7PjWAtz6To
45YWzlrD/fUmqrOF/HTLU4BigAQY5NdaskuxBhSSjUJx2ulTpo++f2d6tr5YcFLrIvQf1n0lGnM7
sBvPXNuddPQlkG53So5gc5y9pZpLFmISQjIPlKiU3pG5ZKCoyvB+Edkx2XxjOgPJs+cQ8EUvr1OT
R3cqbax7P3Gb49z5ioND+GRGzEciAPYlYIeuxSijOfYcptiE8b7WfVlcJLBepj2RiUVAeZTt5iWx
gYFVgWVwnsObaD6OTOhwUv39dcZb+OuVJil9gbnBhXGV6Tgu1d+vr2GJTVhMBR2hKKJ/q2mxE666
7KvENfZuWTw4K30JeIm5S/F4AJDzzS1s+RSb7xADp15hRelKJ2pIywoSH+WqWTXzuXDm7ETbjLwd
EFpJh4qOsuutEDT002zk2hGYHurJOc+p65yV5z5No0ljMMvw8AFyxjnXIVewvXPpayxn7njfROSt
FtFg82ZD5IlFNG9bMpWBvAv0pdaEvvSnqPQmSr19PqW5s9PKY1DWOmwyNaOZfbi05M7D5TTyYQjG
2qkugEiSjZ/g8RmnY9iPM2lqyz7Me+AdIwSGznbpRaYel9C4suEmLAGzf2TdSBiyOsahAbW3ScpP
eZ0NpyUmOcyXz6xrzKspiwhNe5uTKZjzWL/EdlNvBhgagWoMuO2rbyaTnrsxC/HYsYY+jEZX7Qbw
DDSs6/FE/c+oKdbXQjN+rTELB5kDK92btboyHKxR7wMj0ZLUHbB54RZxJRmvODB2WGfLs8N0M23s
z54JuySJGOc4w/RVswm/5PlbWqafHUnbwEqwDZBe7A3JdNWgN7bLaH5CRxydekvidOjzoNbkJSw4
ATaVFVYH7eXlbvI4xnfF4Jwxp8MaEXUiTuQO01Z07whPPiC+GPBsaXpMynsZsRDQdQ33jd91B7WE
Lhq1+TUtk/E6pc7RliY65sL9Xk7+sNexapgi6WrjVEmyFxbJ3TePyTAQGmz2wB2hnb1l5fwgmAcx
Ix+ePZv3fHQo5Lv+2V2xRmFOolgk1+SsNPco4+MPImu8p9gK4QlHFB4FIKJxcrtT4jf5DjLbD+3q
6NkYwh8hgDTEADjshjhXmBI6ilmZE1oSfcyI5TxXrDVJX8b3XQg4nHR4//O4NpDT8g4ZnXcJY0Gu
hvbo3IbeGNBDdnb4S9sPTN4C1TK2Ib7Ogar57BfxQVbxRG6Dy9A/kcFSm/XO5bI+WSprtyTAW4Ff
39sN0wwzl8uRa83ZVczmduBT4RkopMqxXfrcSvm4a6K+/nmFt6UZ0HXnSlX8y2rCHypp9aUC+6Ai
9mCFmuIR5Ok9K5m9Qy6hDhGtE5iZ5nxWvWvttP7D4NZ4DZ0vaTk+qyxZc9qpLNawwwOhe+llLAea
zPl+bGb6n050iFZoYMckDba5wfKB0Fi53xPI5oEs2navjZj5Hz16wlUWIl09kgVS4HfuktL1TJuv
wpn0EX4u1rwo/xrqdMOCoe4HIZpH/sBq09OVPIV2+FWocL50RfXDEMNIfKllQuBx/K3Ju4pUtE8+
RJIrrIR7ZCXzRxG+tHbCVdH33nt3hTkfP1e2ZkziU3gLz2kfkK3vFrcozrlZolZpfqjRwrQuwXDk
XfMgvIFgh+WPyCzHc9kjJpKZg383aT8n5inPG+8TYtW3xApX1Ub8gJ0O03YYCUCzKrsLo3E7jp5z
hkoK6qkCG0Fab3JYGhoAACrumWHOBxPHU2CSlbpRDP23pWekV2IVPrYch4GAeLTwc71lIYDnTUmx
yXSGqNKqH2tEEKfBzyBxJ+EdziKcukuJnCYO90QgnQZjeYvlTNxPM69Dci8/NSi9EDC8tTF60UIf
FP7cLWcjklQQlGx5Sd1r4lvHWYd3OHj0k6P2Zejbe3e1UwnZYhwcsc63eo09rmzrQ+kdGdBGH3rL
GTbIwF9bkZKTbGXhx0aI75E5MT9fZhiQmmcylL3zlNe1v4FciM8ZM/Y9DDms3iAId2UMPYbNujwm
YBqmNl82Vth8Ak9NzIiI2mOLZfRaDOpDPDcJ9xvUk9XyZ8RuMInC3zUTuCWnlPOH6DqZA9W1wCrn
ReZ9UqnsbYia7Wil0d4ie2FTTPKkdWOc0M4xImj4dtFfGeP7eN7v2sEf97fDWcnJeG93HS9Z20Kl
hoiCKKlnODXiOqVefFm0Tb7EJJqTYnV6ghGEomsKLFrwFwLQHssO3UlrlwMx50zMzVR/oDnm0bgF
9dNk6i0sXMZmiypBwaZj4I4jDFEAFZ8GYQ17iHDBZLA4OVg1r4Wtvy+zjnbl6AyncqUVEXAqN6NE
6VVWh5Ezwy6OVyWMm01cJPZTZGh4dJKzhGKwwa0Ls8dzOxHUZQ55fwIUrqEJtMZRVU2/2+g6mi/9
guDfrqdHjb6sFTWptTqU19o2XlVLfkpoDACGogj9DShM9ApML+LWM4K8Z01xW594IKPAx+E5DzYS
CJKaiPpF4PK50fPnIU/a41SI/mCr5ovRUGbjel7IjyvcAMdesSsbKHfZEtIcWw8Xvhj1+5zaEQtk
Yl4yuu2bfqJr1IjyR6GJ//PhS16b2HvCsl88+Noy0FTU077o/SuDl/aJOnzh16koUCFUzrqNLzki
HeyubXU25J7sIVRzMecXZwZ+ujh7t4pxAZYOaHQygQLQoe5pnCdOl06HOQYHXwKQaj9l9RYbKhMY
lM3XoU1B1qdpy/vYS+ogdEZa0L+xEKAhYDDOcprqSzKg/2qXYTyzDpslR2LlzR7n8YH08arb5ZZy
H9qqabYD6T5MyePuNLuWCaY7v1d9+97YDomtDCEY5R/aeDbuJi0CkaX9vQ7dZBdamQraQd2nDUbX
dKmrA8MEgAodLS+bXiqbPyDNbirbXTazLEZD5h8Ji0WcXSCn8LXd7gxo3pvUKcJ9wZzibs5pOAAH
MmRw+41pE/cHshigJ8sveQSOIw0VAhQuLgymqbzC+0cVVLT2VeRnp+gEaeIzxPK4xBjYu9kd2qT+
4LhEk08tJHvkJqsMxCJJRn3Hk/QjrobxpH3xRrbee12nHHcF8YNh2hFFYf4B5zPhSFLEENyHx6Ho
5F61E9e/rfYrbCkI2+VqOsN9iYd6F4nui22oUweNaOb6Lqz6u5DWG2A27i7c+ZtwSg/WlLB3iG9V
TdCQGIrPWLwZMKLkDKAtbLTlPk/FNO1DX7q7pozfXPeyNsOm2IkPXjXNnFJ+TJBRN4Nd/OF7/SeJ
+Mcz3b2bTGpXVyg1IWGADU2iTbvol4lbNtBeicimftMkeh+KiQy3uRg2UTN1p1whM4QouGvnHvF7
bN0JtJ1bQMp3hu1PR7Pcl71F8u2HYST+umWKjDt+M1u8bSPTeYmZbZ/E08knM2yTS5yb0VB9NYv5
a2+lx362vslgsBrmG2b+Mswjpk4/FVtRi2PRfjT6BO5gptQ2gdcDP/DdziVyTMTByHygAPdIZgnJ
+aMSmhJbIRepapsJ7STv5wHx5Nh0NYVxJrdOjXCgTA3elmbZjkR+bQnNfMJevU28uQ8s+GahY4Cs
qRnJzQkvz+peTrIgxv3cTCROZCm2AD0imCsJsKeK3DEcJwgD3cduTKDRpiT1dsPesy3yiqbuBZkp
CqfGHk47pRJikoSyyFjXSAjG/DHqhnyPjOvIPJu6d0A040YgzQAuBUmnj7OdscmGJU3xlQJnxFzO
APA3S63Fxkq7dttM4Q6avBFw6KswWFDL5uARVAJHbHlosnvDyb70mflWxIW/F+7kIhI1to4sH8DM
kBFEbCZYkGi3Ap2oEf290km/84UF0y/5zon3KMq4C1r4MLuhFR/ZGB6pRd/F4lasSezckQe9wxvx
cxjek4+89WBrsXdaxM7lQiYKMkKkUCAvMj/eU6FvQLCcispBlDyxynnmsTaa77PkiOEAzGTZ/NQi
8dwoWknSKSgrI7Q3VWS/mDGrRYFCmJAcJA8owbcMxl44VZyRp1aBV5NJyhM9lJEzs465R9UDaEq1
U27YtBRSM684hNk7ceffxwmaaeyY3l7PBJtO3ockbIjca2I2ArQYRRE7CLKjq2k5zd7pbJIu/KHZ
csZ/KursPvHH55oimPWjE5wp1TcwCGg9Wtr0jH0gVsAE8Y1vE7gFZ5AvzogazxzD17F13p2aSbvD
qLspoHW0TYL72N5P4PlDyyXnq0IVElVsP7oD62D1fzjl45LHE0JGqMiZF0SGux2JYN1hHqt2xSBH
pI9/5Macb7oy0sfMfs+GUQcQoeUmB1jiGYw151JfKx+QXWd9GWzZwonNrxGF4DbLibDxFP4rxM2s
tFP8aTl0jb73QwmUfVQRhgD9RCiiDowQGShP5CRD/gptYtgcIL8Z/LgFboGo2/vCRc/ve08lfocd
Hlh0VVYOc/GLbIGjwmSfgMkcw5ScHieVxTYdGDmPHq8xly4BM2l2bw9REbTY1baCZlUgCnH2OU2w
VPyRvFUTXF4xTV/zJGarV1TKvr3iehy1kVsGRNT5knQ5sxX9xm88TlzRs0D0jnIDcXw4x3YAj+Ga
tuyuhSUPWe59cjDyT81hiEhYsJEle+7wtZWfc7t7B9xDedKd1y3MnuYeyZW4aCfJyWZoHXSOMPRb
3GSx2RHTSayJGOOjV0QfS7P+YUUszz0E13RUHIclUbFQhSJ2udCGkpYxJjaINtw7ebZdaE8fPXch
2cFUz2MCcluXA9K2cHyJVGUFnC2WwFZ0iZylQSzslxW7T5YGlpkfHctCV4qODXSZeKPjaZ5b8NN7
xgXhLibY4GhFEJuyAYNrb5TGLicHact0et57I/qNqWq+S+Vbd65Lpi/LMIZjCu0daHdzQFljM/EP
fEHUHT8nvb/9C7NUeg+q7NGBzXH6z+O6EyMQpxkDg1slnKhMRLA298Xt09sHDiXoxoBZWkHtaARf
Ar/apIfuMORNjOLdyUyq2YGBOgzlbn2svT2G+PY9Lov4SAxidD/aoCdNbZ69Jo7ubx/kn//C/29u
pwgG0BT5ryRyfMZhuEZmTDSdcj2qUxwZV2Y+fOqNzTWrJZdQtq2VxZygSeygTvL6Ld+Tc4DszMiL
Y5kgip/T2d+UHrAMMgbDrV2Yb5yKoZBZhCBDudxmgLVMC7pRUb/rMi0wT6QkJocDaKejwjjEbo3t
pDaQzCiLGiY2rQscPt5IjCT8SUOp9zA/ZzBM+q6VQOvWKPKc4SELZyF2nmu8S9leFxEjQ4roj0m2
mUz2L2kaPfRYGA6iivf82AeaMtEWtUODOkzlmw1T2myfpDbxGcP8QTfO1znR7o7jyY9+9S+7ArGI
WHuMMeo3o0GPJOlSb2mJ0khvvfYETiJ+9q3hqm0nfoTUnVlJfDeK8jAldEQd7Q7XdaUEqOewc0eU
tWXqXAjAkDREtHmSGafBasF7R9PDv0x131193ZB/1pcPekFeBdKmgm3aThC9uHlCIrKeZW8dhQ24
i0M0Yh9zkpe8WN4BSscvTC/uPLuLCX9uAN3VeM0nUvgeXII7pW6fzMxTx5bSAn2R5b1YhBXuwgiq
mAHd6KJl8aAlGt48ysdjWkAHzjLUYiYC8ANhbVQ0Nbdo3CC1Taz0NMEmMQxfsEIvMW65ODm09lA9
mrTKCACqtoB09TVEb+jZ46ciNnCuQB646rJ8QeWNACfNrlWLC6Lx3LsRFMbeh/6FPNVG1INY5+A2
j6WpPWIpfetJxs8ZdqOA7Nno06CLe38F/FZo4v2JppuLp6RuSLwy7G4IuFu+IE7Lj+TREZMwNcbW
m/P2WHmvqdexvI/Tcsfvyoms37cIfzh7J+1Lnp7wbVYXGVff2qbVDwLm6nEZfNRxM7urLac3NXgf
F9ueGABZxYU/PT7UhT0E0xSdq5FsgywB2OgLlxOKcC9TCVKZwy0p4rCX5kd7cXAfR4ijGUmSOFu7
/Zbk0HDLRHDcaNnOzzXlfRf1DUis6hM6LZL8plwePS8zrkDGX9Sc7RVpF4Rysv93XY5+u6B/Eg0c
fCYVfWprUtd8Ozm7lf88kyVwRXDxauV4aazJxjdBj+5cL8arOcfVs+UAExx8n0g5S2xvh08biOKp
G9w7OkXRY6/JCipKNJ2ZEzWHgv7hHV430DIite40eMcN81i119pc5s3twdvXjKUc7vwX0to2hnD1
UyzM+GUcMzjvzIBpWFECbMeYyqQsuqcBWPqJrTDfVFNeNbu+EvJKMCmpwS52OVUIDGzDxCTA6SFw
qRJlqP/Bqo32DH7ynuwAwl9Jiwgajj/HcXQ/qNBRx6YtiA3Gd0HMx3Kox0bB7WUGzlNnrgUU/oTu
dSdgHm5jyH3rdQzU1fpsTp/TMUTkC58H5W1GfJw58B6AEprriXTtCI0iVD4rYcEyOYcGCHedhLuR
Z8siZ4OJTkMqOz85jimuA6y274mD6s4DzCLKO8b5YtMkoOUKoXZ9+6A4kG3GaYaA2mTxN8eNV+Ak
cLwUtnUfu+roa8M+C7t3T2b0sR76+Xz7wH30vIj0G2KxVXyIWwMcbrNdbvbxkZ797V/VtPbw6xRc
REnfYJOuCTkmh/6dckJkkZ47U5dLXhUC6Il0Q5MJZ8DYUo2dF0snl2FYh3Kc+8duI/vK2A0+GYPj
YDELQpZVDWXKAYP+ie9c3ZJ7w2RpNiNowiq20G/FcMlUnp90yyHEnt0XDIjfdORJCOm39dX6gIBQ
HgarfhpbaL+oz9CoyukhSfE+oLCPQ83L7AzEAPVJyXGS9Us7I6f/PiU9QlPjOZ0mWuh70Yjp5Al9
MUjpYjFf3J1byFOW0Y1uouqHbDMD34s60oWrN04v5mPmH5KaI9/sOuOh7Nf83Fq91ouXgB4CNSSj
771o3HM184wnaaQByms2Su1szLyN7iy3xHNYKCyjRkqVVWLlX32ER06xUU7AUcPKuamTcD7HDeaK
uM3vaDRlAVY3ikNaERszUx+dwbAvY268TK25dkAQ0UduoDya+37URczJ1IOZ0aBSefs2cJY8pQmN
dQtknjdwcafET256EfSTJHJJm9m+xx0HFgnSxUhSA62efTHbM4QTayPmdHl0rJMxTiCnUbxHrniu
GWlt5dLDJ+sRluCPkh3xW31q4jcXLshdgzmGrMUupSYxyf/cIpKmsWk4X8g7Nw9G3t51guj3HHcO
w9sVfpof4i5C1V7UbmBP32jNGZzWaOlBetb0F5HbChqVJGXSJCpyjxYuDoFgnAqQzvVXL7Pj+3h6
WmLQc0tmPlrR6nRUwOHH0r9PClCRlY0Jp18zN6oRqSmqycC00qC22yigGTJsSoI+YhKcL4NLakAP
PJKxFftN7X5vMEHsPZU9OZyzOfik29yoPrlsDPsI+x/MnGMowy+FwioA2nTc0hyIMCqi5K5Yl4hs
npJg8nbTzLmaH8YwJbObHcA/yJ5huLfqPzTN8KOrxmMVK/KK3edIDPmus8P31jW+y4ickCH0c4y6
zRsifbExFMW1yBmlNbDDNknsnc2mFnsWiNfYKl5M24/wLYRfxgJ7cjr45X5q6RKMGl1DxrJ/aMl8
3nWFd8xNJ1Cl8zGMoi+qdcZt7cz1tnT9CCpJQnC4SlgVOK1Cz2ZPDBmmktkK+GZAKTPlAVA1hhOO
fe/N6UeEykw8svY5bftvy9RxKf4YE6qFhrGTnYzkrZXYQ5nu+bhQ/KQPFvPz0ia08JOVhZKRk1X7
835RQ0J4g7vzoiK7cIB3p/GbqtcWBxPp3YicP22b4mBUEWV6snVT88BEmB0vnxBnWfPVokWxR0b2
KqcScrHOP0oX5TLCYU5DkqJZrclKSeE2uyx3nxZDvM3m4LIe+PYZFV0wE34XKNtpt/Sdx90cElni
OuvlbfyQ6Wzu2rbJA3cW8kBzmpaHdYHJ7hwYvrLGz807EjFuDziSZqjt3dRhIO5wjO/s3sJMThNo
5DyuPApwqMwoaNdo8uWVcKMntfgHsDvdkZBFjE710AS1mKfHwbzg3YrvaH5hBCDxbR/S1WYQN7VI
wKz0BXund8H64aCd263x3mdHpdSkLgkhKGtSMIRk7oHZFWeZtFxBzfLFi7ruFQ+ufHDj4aEfFFJk
HR6VHLMPEAwZrOLyda9jzpoQGnV6sA3myaNJEV8QlnEZqe1sL6r2fXFCaFlfdXMolXwloPuri/9i
1bEfMWt5DzUh8YSfxfsladO9mXOwQEe+U5bOH5JluBS9M70UjAyRJXcflsgILzHGmqvoY+orgiAd
FaKuFwrIM4VSXeg1r8jhHGxzOipquPBJE1TaZZy/5kMyN+D6663XPBynQAvC2rL6bAwiepFL8r03
SGrg0FzeFdV0L3t/PMy2gy+nLr7BZ+OIkWp9BCv6FcmWjbXOMT/aEax+Mi03dpnpI97qbZ/5DQP3
6bGk4DrHJZ0XoT5V67ADSD1W1OoTtEac+t4YHalKvxEPUAXVQBqiXxSMjAhhPXSpVwYAkhxGs9aj
GdXmofQKcoxrypWkNsggJncnS/alEiXKBWy6JQZrRatpSz6lySiYKdENCymj8r3y+m+iMbNDF1p3
snL9q5MMxww1yan163pboarP48o52BYZk45kh2aGRPJiXHtUE3V0hFRuYjzy823ZR852NH1Nz6q3
Duhi/mAe3W0ZDz75rMUHx8/xxbkNJiLdoj8suxQawHxf5IbaZgQmBi3dy0TWTLgm8RRBlnNJ5rnH
UYV4Ad9WwurWC4qfOSyotgQk2Ug1HUWvdegT9dy3ElBx5MSbaPLdAGHqVjcFUHkCNGYc8mh1omAw
CEupyp6xJPNwKy4Ivo/YdMN49vZOYn8JB965GHEEkV8Aq6bsZLJybv2EoSgN3Ux2OW5Hrna8tWJq
6UJSQ9MRhMapcb0b8dkJwKuYOfPMlCzIj3W/mgApRSomN1s8Cmz6S0a/wBtmthrXOUnMdHv8hhjg
F+RRiqzQi4rTS+Z1p3JoPxPOWB6GdTYozNEHtZD+mJO52dSj88ckM/PY+8tZ5DMn9AaYX6fnQxM1
+bUFzoWNTOC9TOIIcnVmvITNwf9v9s5kR25ly7K/Uqg5L4w9OagceN9Er5AipAmhJsS+7/n1tcxc
93pcvfcS9XKQQAI1CIKkt+FOJ83O2Xvt1AbzKq24FtoRx4WTXby5Gj7eqbJuym5yNkhULOBc6D8d
ImyqclfwLd1ruEp1s+HijXpmbUXNQcNjR/eMENNo9HFWVNBFSMSJnIojNMI4RRk0wa3coa/Q0ZrV
TK9bJziYpdcfE5x1rsa0KDRoiWvolMjAk5UcNwK4mzP5DF1rC7jYP3kUjB8QUT0LVGmrMjaA/Fsa
KQyM4BID0oVe61vn1ZhyfUt9Jr+x6K9rU/KZWTbBTJYvdkFj/4SjrEMrQzKox4c8zkM6ILG8bLQo
qf3xxAWUqJlubzEtBSs50B/V2xujaZp15oRIaPvqZnCa26HG7W6W89kayuwOnjnzz0V3qRwQWdah
JV8180Tg+gB/3wWsysVr1jfBUH90Z34qYCk/VqKviNnCgqmL9ry0kbEp0WVs7MFe7no+OfQ03cly
eemqHeBn+ngpgpn4siLuj+hiDqHRwT0AhO7UxLpSkGhoPTB3TZoUorAV5xzYyK6kap7cNDoocxOu
Ez0vMXa62MRtwaAzACvs9fUNqoVuW1jLg+YU7dZkFkYmaoWwwe2Ktd9a+V1T6fN+mB2iWwwXYGYC
GXoyPWCXw6dk7bTCuIeTkgCUFu2O8KsPwPKwCvY1UGOLsvs80cmpBnomXj48hUgFP+S+cU4bPrda
T0irFP66mvptqw0vsKyHtQjtBTtPs0lC/zxO/kd7Sb7pfXRgXNhz6U3eL9S+4e83qH0aGcZcEcwJ
0Geqba2KZrQMNYtD4s0SV2YcqlW1Uy1q10vWbUscMvloBF8h0VRIwMQgX06DCJNxxZCwQLlQO10N
Jk3NtStjpM2q2tkGHGdRR5M9d8G/r0fOFqsgbWa69zwwJ+o1KLlMpqLkPahXjtTbUasiL3KY+oAC
JPbquqiBspLt89dOd2YcCvLru5ZE9anm3yPjTzw141zviGmx95rR7tVt1zuIOnCYtlbeuqUlc3m3
OkYlAFTyX1QL6B7Nye2Hm6GOE4b1DiFxBs7rXH7sIz//LE/nA4k0WPxMQbSJme9sueWnaPccks3U
bWrX6JFU1obWBytPcs6gIZi+FKhDTIW1owi/5HuSoOMDJGhZyg+/Oov9Qz08lV9SZXnNXi+eW8uk
ejIxONZ8JA9KZfffBgKVL0Q3cW7iEP/YfygEaPhWSrDm3zaYF8cdsvU3ajBvbZ91f3pT5D3/X2/8
X2/qWZ7n6u3//O+vP3LOcnFLqvv37r3PxlVmlX9tzlmTRd98/VH+42P+gnwaQD5NaYExHTrrHtrO
PyGfkv+JVN5F/mrYpnLt/GnN0f+gl4OEHrWxL7CIoPH+E/Lp/OH7uuHD8LFtTAnC/3esObyNvylw
bcKiPM/FieJ6hmlTCftNoC3yqBKBtmhnIhkJN6fcdWIAX3Me/3Ptsq/CBcGkNoYHOap1da9/uG0K
OO8SiUF1Qj7L9fnUplqUulGfmDONTOn8ByKQYP9DpXrkXNcRYwDWKlUorxb6KCpIL16rnXQbipNa
VDO9AvQ/kj7WFESxE9HObepemXz89a7vnu56n+vNag0aFdfxfvw8kBuJF/PPl/ntVUeVEn29Wa39
dp/LO2s1RLO5j5/3ep9Cb19EMvhbLeswADbDvg2K5lQsY3MSlkOoH4lbnPvUXrVwnfZv22lpNyd1
yxIJZEx2eFSPVruyAUCk/qzWr3dUm2pxvefl7vJl373AP7v5t31hUXq7NnVuJZCld0R1vD6TWjN9
gsJF7ewimTY9mSknGbWqFonced00iP4hL5KwvMvO3hS4SOUpSX1k12/xty9VbRbq+/dCY5E8K8ZL
TgV5urEkA1AedIkE4JWTG2+pmnLUqoOwzKto3eiVuNxR7VMPuTxOHdKGraGJ7vQ7dZxSXuTB6mZ0
ZufajKgnyxfJRrgAfdw5lxvf3c8YrQend0dUCtzvevCrzcuTyjfI8HrStTsVLotZ2eEnJa+6ahGP
Om6A7CtKmP40h9CRIORy5UjlAjEUlw+5hmKceYEGBQD7KLm/ZcZQUq12hCCWIXVjBubFBnQIyTiS
easWfTv1K8G3j9UcRanr0WaWN8Z/3UOkwd4oGkEPAeBrIMmuZF7SDbtum01JZI9TfDakEFktMHX9
WlNMRD0Dn6hugHrwsswVIyR5Dy+Ed+0X1mGyZeQ6abUsvTgaCOp2D9gu8gupMFQYXgX+u6yaMdwN
OspQ/akhlJmUfsrA5FytqgBlapbD0c4fEMTbJM+IW/WPFYr0q1ahDlLxyPJ8ZBrBdIRQNiNHe4DZ
NUmcQ2IBu9te376rJ+7GqImfceSxW8mPoxs4YNWmWljyBrWW5vWt1xIxYEtUcAcKiQGGEmtTL5Cp
6OBaUKs9qk9BISrVmno10YN/ZYbBwLKZTtDtplOywGOKipmy6+gyCrX6aTyFcc2qTZjmpkoLeulS
M06pjtk501bagPR/1pf3pUtoaJRwhJYG0B71ptR3YtEa7ymRHNQu9Q1dv6tgtzC4PGXwKjEGZfmn
qi3C3WUTNE6Ngr3U1k1Q0moSBqFxAUgFefQFrv3JZ960Q1hwTOpy2Ks4Z3WbWkMttTUs2kB844z/
FCFarvmTBPqqbOI60lp0L/0PrxsbpANyVGWmWs2BJ1fVdrEkH3QvrXb2YMnigllAIJargRy4qTWv
xWTgN+EN7rcSoC8DPyLoYTZf2aUhKC66EBzSth++qtjsWWZnq7Xrprf4Faiy6Kfa1ffhZ2+YnG1U
9hwSrtTlexnCIjNcbns97U5qVxQiQoud8jCl3kuFg2R7/Wc9wi34Z//65ycQx7TwtWpz/Q8v/yZC
O4466lqnqtMNJOI3uMvrd/+l2lT/byVHqxZU0Mlrgj2Bi/NaWEO8vmJZXRVh/I7LWlI+cNzROCTy
I+onl/O5kaTbd8erOjrKtPU3JmFCKxOeZkblXf6C5cLvtT2aFH1/3WUxvYFGb+8MONqnxOQSf12E
C2VD146BYMuXLL163NVieFBR6KOcSVjysn2JR1dDebVtI3Yl+4Ju2oXteYWTCo9SulRL7ugKUZEc
TPRkRldtXHnMO9LKkbuQe5N8GNdNVUwntS8o5i9u2SU7QwZHq4WTpQuNfZLYx4hOtrnY3arXuTpO
Ydmc1JoLeg71Y9pMx4Zm7Ui33UUMuy7rpT1VeT5xOJBddPLlYqD9iIB5yrehkLMcFaitDvDLtlV3
QOR8ZJBRqG+cquGnpr5+pKX1SS2wW7CznkdvZdQ+VMWFTv7acGF/I17i7KIJ5NWkdvpdGXPF4+NT
B7dau252DWKGUjA79ujpu/Oin9QC/8sLxmJq5XSKTkJx0+XCpXx0uu5TmxTsALCqVXVHdfN1U+0z
kzDa00Y6qy2LKzSZL/KpL6tq77vnuax6+rh2Os57zjxou6atb5C5/AKYGi2KZNE+loYzbNCsWxtL
T83NQMgCWQYkTI9Fnm4MpFqnTA4lOzmQajGTw0mWOy+r6nZOKveQziifZGhGpMn+NMqLTKOYs2pV
7VQLbHUMIuVCY9TMAFNyb6+PUZvDo9nb8eVJ1E1qr3oiKFr856lB/6hqnYqhidyO5ZNcnykKkpra
vF0gkpI/PHVzqcYzahUuJRdj+RhoJ+Do5QKnNl/Cdfuf3ky47Z/3VA+iicTo+Pqc6uHXzcvNv71a
cn2M7SflvuuryztQj3v3Li93vDyHK/GaIdr4dZNy0b90N1vZ7VTbgWHhQQtwVKl9atHLW6+bqiuq
7qzWro+9NE6XOjpl9kptWKHLhVWtCttZiLqQT6VZ8nKrVi97r89zfSmuiGIdgsy/9GPV66mH/LM7
v3vG682/vUX14HfP73HhV/ummDMF3WZVYNDlz1Ytlr/Wfts05xw0HeTGlbrBkBe0Wo42rgsUZEh4
7fmH2oUXiMs79er3d/ltU93xX+4ryyjFyIOmSd3PVOOF68upx11e5Z/e3g821is6G7/esTwrXd+7
WmvVSUqtXm5R1Rb5rzVmwunrt7urTXre9nGoDz5F2cMIs+laolEfHmYxvnJXH4kESJ0PVYXdf8j6
AfGOjHPIh+EW9RcqSjlKs+XYzFVDPrV9XVx2NoUerPwaGvDvdzLlIy9PqZ5EbauHX3aqbYEwcasX
OHo9gEow2ejljYL4lhFnXZdhGxOaDd+soZHnNQnMULshiL2uXBcVg4a/Q132YHKOH/Sp3bhz3R5Q
psE31BvB+YrfkjL39WosqSIljCji//cgjaNpFiXCcd86+YuwSChjLZLEAbVmxYO7Z6p/UBUoVaDy
1agqIYUHUKDRrOeMjMi1dtYNTv25GvFNMTN+WLEMuWJ5/Q7lQu10pKN5QEu7IqjoyYj8ZpcJtAbr
OPJOpP1S1Ow9+zTJBd2F6hiTCURUcndK5FxFreVDe0wSxgyNKMSJ7DBxGt1gObWNqW/D0v5m9aI/
qerjdaH2OYwQNqaO9mQEro+QjyDasjW1k9EuEf1humx6ndDZhEWZq8uxJ6/EatEu9kCA1AtlS/4t
9UnYclylPhi1phbqhkzmmHRonNd0KsfTZWFk0aFdcFKqc6OKIEkWWX5Q6SSXVbUX68IdxEJ/p3JN
fEeq27KY/zckou73O+vybK0epm5RaxhKK5MvA2YEcMa/FoRgvt9UN6h9ca3De/MnmzZQ/StTxUks
Ss0moWdq3/UGtTbJj8qffH+F6erX96vWrotBHgPqO1f71Gany6LPdfuytvSP0TL3u/QyW5BPqG5Q
D1aPi0P3rnMsfbfIS+41Y+W6qalLZKQme6288NaK1369axQXOGwENc53d8rMeB/HyBHo6NPoIYf5
gA52OJE2OJwAq9C7J1iWWa8Tw40iAQrOhovLlMivG7Xo6xG+Ue8dXDFRpA91nI1qgQgFOrpleZuB
1sLlBH4pFl/PYeQnTtTg+xjyokeHy5SVcSQ6ppyi6XJx3ewRROar67ZaU/dR91abVYBa9v/XYV2f
wuR/VoctirfvXfy9/3v5Vj3sVynW1f+QbCQykwzTkZVYLOK/SrGu+QeaQZAHJkmjGOkdmD1/lmKp
39q2blIJvkCSwGn8KsVa4g/f8yltmLYN4cLz9X+nFOu5v5ViLc81cdjQ2gKcYgswE3+3qNsMon0E
ysOhycSBAKNw3Yf1jRVDxogYiK/trnvttJ9pYz55UD6gES80nHpSdTGDQN2V3MdYawmn9IoXUMX3
ovOePZyRp7CogvNQ/5z67GbwLLyAmoMXEJisiMlnIwHepTZJ69Ca6Hj5bA5I0bLSIiNP1l+dAA7i
8jH2kdfO+nKnR9pj5QMerUz3KxlRH13feMx0kwtXOAIUbFDXPYgtQPuOgbq0fElSPyThlST1j+MO
LMjXRC+q9UzsoJg+Bt6SrI3YevTnpyHzn5sRl+9SPDfMvwHg3Dl28q1HcdU6SHub4GbqGO2K5i7V
l2FddcCMe2qS64pO7xJVzwCen+Cwfm6zZj/ze20FSIQ8cD9ZUiLspj8x+TFttKtXdKU/yxAxAApw
5qiO8egQUtDYOhMSPqc05D2HbvOKPkUKY83c2AcBce/gZYlvRdhkMQm27gY/ec2GAGHIaKBNJiUb
aYBZJ4gRvWMs+NiClhmbyUOSwMYU7wfbsEOS4GYQ15z51khlcKvDt2qlB1gViLBzqDg17yEb6ARD
SzkIrE+hMa6myPG2lfCO1uR8Cdzue9DwOAjY1SpLtDUMx3Nc5FjuAmRZjjpSyDfAhfNFlwIlqyHv
McrEivTjo0MMqgSGPy4uTJbKpFPNEydW4K3Ut00E/A+reglnPocqw5aE+eglgcEMM530RMqrj21I
7YXi2xq1FtmFpLACkzvaIydGrJGtBUo7bse7vsDaa2Lm7hH0bkxiMjdiCT9SZCAY00UR4ZfFz9Yk
tzgj4ZNQ8bvY5dDhb995rb3qXYkuL92XpvOGM7yN70GGG6dr/OfEbejuhBBhSwBDJAtEPRJekRA6
mifLDvk4gn93ftAG/bvRfNdT9NvobjZ6hpga37jY4JusfSdAF3CyFrR6jUtTnnzp0WuIpGh5r6Pt
4n9yj9FQUC/kxxL4/rQW0QBSFrnuIn5W7iA2+mw+5gO/mUb4z/UUvpB/dpfizUt1PiBhPxLGTVC3
HpIfXMS7dA6yjUWSX1IX/JvVLsTguJ6Dajoa2fdpQI5cFXTBwYj7XQdw5IkJfbcmAu4OQTKcTEY1
fea/BVwO4/ypMohkKOZ9ZomfTuBMq4U+M+a59IhjB52cbd9Nc/oTdw+qGqLkKOqWL/Z4iJAOw8Hn
lyBedFnxDexpNehasUGzbI0cIuQDV4R3812FRVOugEq/6mXrbbrSoctMcvO6aZtXBLb6SsPhDpgU
zWq81vjRrTGE1VV+g/0Dfbj57PrguocqPYT6clrSbymFw9TL10bNZw1a+idehZ9Wo29guBIV8Eyk
xU5P9Qcvgr3rufxomoHLe5Q34A3yIwpTBuB5cO5MN0W5w+2Ol3wzdZdsy8n3VmMdvBbYNA89X6Fr
uc9GY2prz+q33II9j5wOKJJTuskczqdmEcTrMCI6wSZj3nfbVzfldR0X3gPn2n3UzjceZ8/UcRPE
Ag9FxRkIXAVR62iPMPXk34j1tHAw18e84sSCuMhfw/7PjNbeViFaH9p9K3gZzo5UkafeQyCUQLY8
ILGCjlzBi1SqWzSV/Gb7ql7NMfmwCSfLsmm+GqX/0wDbutbaDBFRPdEKBx2ZVsG+tLQz0uRp34Xm
g8RRNpFpbElvjtd+9AlRCQljbgkNGwpTPCYF/0/Zbuq2jyglEc2cxAUXg/TW5INY2bl3GwZnEXfx
yo/ND6SabadOs9YekkgKMuVGJOlPdNQofbSi3A2RfTdqfIODZcMGDfE6DEXhriIyDkRvH0qsmACT
V/WtyBuqHz2yXJH3LdrPktMbNDrZp9nCliv2Y4BBFsQnDqtCbLDjIk+3/AfaqzvLvNdyvgotKG6M
KvhODZwBHIlMUZX86IvsgznybaX269iNZPq6KYiXqvH3cOu/VfBTKQLZzwMX3zXCKH56mTevNNzU
psXhIs8lYWs8zk2abEK/e8LB+AFN0Q88Ux8bJzMwDXecLJzwwU1/qKN88g9dGklP/EAfaj/ituJo
wLFZueV9TOq1l4+cbqGvHWvTY1AqL1h2xFeyaLzRUmsxsLaItgLfHNaJHX8zoQ5Oc/fV7YufkZXv
Uf5+pmRbr3Q9+yE0fou5Ccs+NPJ9bhn2Nh6sY9ASeeNhyFtlIjrXCVifqQ32NirumrP9HPRHLYTg
D7f+bhld9M7E5iUksogAV1sdBdseAgeDI65Ti3gTTvfJW8iYj7L5cUHgSAJD/Tnu4VZXSPMw2qec
yiddOqYken9oGi5O2Z3WEs2zgLFhOJF/FWP60lTipOM7iCeuk4BDKyHeSPZCCxZMXwhRILbQykKs
pl8tyxoIL7mxx88SxYTi025XgbTVNlMnrdScbHx85z5NWkbvXbHTW4Kg8xhx6NiuNeazdK/1bttX
nHyIe31uh4VThQfYKOiNx6FHvwuydbfIEyTuU2mV4UosgMSts+GMfXUFd4dYmIF/YiTjdZVEUvWG
9CvT70yX75Uk2x0uSXOlLof8eFBoMeLI5OiLBudq0vT9EHNC1ELteZm7V4IyU4LKe0KYIds3tvVI
w2sDXCra+T1Xysi8tbtSjt8YNmh29UEb+V8iH9cS1Qn6XGIT1aIg/ZwpshbdyaFLXBm3LlGWK9fQ
72YkverI8c2y5AiA8YJRISo0Z+tOAC16LnE7q3DSLYapZtVo7f04BC9xkh8yC2F6eEeYKD5ri3mj
PbndBmgG1pgxQpyEVD4SwSrRqwi95EzqRPHmjXp9im0H3a8gkre3MUwPEUp/hNHuikiBT3nJUCnV
GGY5Kd0w8pYpuK+casBir1tPfOQE4TlOd+6M6deinsvu3IxDu7LnhpwBiAHT4J9MYna9rtIPjMA/
RzURomnYIX/O1eB4PDWNjz++zF4ygdOddHKe8smO3K9YGUDbVpUhsU2UvUOEZZgI5LZol2xTDAkG
QiDHp6jM7hO4UBv6zx88GTFZzfSzVORj6e46+pVb4n4hWcv+rC0rFJUS7/zVrsWx2p+C3Ry2JFpb
38a/OkEO5O61M5MBim08Arfp3VvObO9UH9f3GqS+ie6sNbM9+0bj7bRu53g0ZRba1gAM7vQ8IuAu
xosfpThckGomsI3S3sf3A1rf6kx6EvK9qJ7wlGcfwaVlu1rdQEgqhIG4QZ1Zh1iSOz08YSuPa8yx
CSZQfknBcoyhDXh9k56j4m5OO3ACRkj4wayHN2Axbqo+6mGuBKQe5IDWUSdAHsdWYEamQ++rd04w
Z7eRY00HR+tQYhQfAvvNmYrgAxFFDMD84Tvq/+EmcsVwszxmkXNX1SbtpIw6Ea/y0Ym+VF7onMwA
mDpNlmNGTCA1Mw4YD0cd7dYAWZ5aTfHT8VrZT7VFQQLrYQ8SXqclmMhyjWqeqjWwR3bhhmfsE8RA
lXG/g2L2udAWMPgcrIQfOK9QCNod3BbzBMzCPDnC9JG0/rVtTKGxdfCW5xLqRZ8Owetl1Uqt9Uxs
Bv1zXkdrKuOkawHO6CzyzzBR4U2YZNvEk0fmSG7c0AzVzk1C3TOEFaC2jDFmOuWHTrGG+1Rh38m0
s1q08s6XzbH6ZMYYFkBguFsmKvGqzLuRXIVO3xoj9RiBJ/icA3ehNMIgIJVQKSfA2wNlT8YEIfpd
BHFrnm+f67xwLmuBRfaTRRrOSu1Td+nrgDYHib5Uj7ZqD3Im++wUBT/eBhZv34pb3bRvgzEZ3ire
bDWJ5nPa4MP3bOHcjUGQM6Pp0afj+bqdNe0mkfleizV+gB2g3ZGdcy5GadUzx+xcu73+rLWFvzFA
gO7Vpr1EdyZSpK1LZKyspBrPWZzoN+0yod0fMrJh9JwwLB+nBJLw8UtF9AAKyfQxtY2U1sP0OcdR
j1DYt7eZZHPRIWd4TpqE2fNpR67z/K6+8HBhFL6HQepyNn5FF9pytm5BLkSlxcHiUTT9+2w98zUa
puCoDl3eFnvAWXKuGqezhxvNe+7RSKyAVG7igVqwBXR18195fUv3hEEWtGuK36oF/mwZM4SC/tC6
E7LO+q5xGUwyETTj9AeDfaMFIdU70SkAqvafv7bUhP3Dv+46QEYt4CK+99tLM/jXSHMp+gOmbaB/
TBjb3n+epGshtGac4+Igojb8b5YXvlcX/sf/oJxxQ7dlqepfF79u45aKVBO/FyH+etCfgHCUhr7t
W64BANyg7vSr7uXbf7iUZnwoS+z8s+Il/nB0XXcEpVKTuYh88av4UAA+5dyi68KDsPZvccENQ5W0
3h1JzFMZpVgU2DwAlyZqxL//iBrOOXVfh9HJ6HqmZOFjpRfdXklW8YF0pznN7L1NnVdtqYW0YzZC
JAcxp9Vx0H+oJo1aeOXcLmu1KjBfrEW3MPfOiXgjEy/uMkQ+xAt2AgcthoXmRl9sbOX5m9OW6zAu
mlsmstRR/HFHS25iCs8MM86Tm2CCmTMZG/xqOv3kmtA7h8qcKKJV0WB7LKiLbWedroDXL4Bj9HRf
Lcu576kmO6njH5G9MPNhKrDRSyZcUS3D1nAQ+HhM0VWl92kKJck91Y2/vHDhK+j+r3s/g5jLg4vg
Wws7kWJLcIO1C9hDv3Pa1KeiU5M5Eqfm2vBmTsZQePFQUoI2CERcBUGFG1oji60LffNASFjDoHKs
ER5LAYahMe81RYrrGSV+5qdUpcJpD9/hfgqjr3qcMnxsEi5SlXgzjWe/1eddMhf4BDViAqjENStk
rbDuPMK6SgtjSMawEgnRxwpV6boL7GbrGfMOemxlVuk+CZOfTuI+pbVhHLs05NRopVtm7Q8Z5mav
mo+dnkwb4XCtTGuyueqW9hSZiB76UG+J7sOMFLCtYAq7yeHv1gVMCkZYwe0YOIyajTAA8eY+IMTR
VwVAZxl0cA9/WY64K0oOKe/YXfg80iB9XgrYwbE+DqjYE3RkT4neL19b0Cf1+DYByDnmgShXOkS/
cW6YameCK0uZfbBHtCYeueNA+61N3cnZM7PWVeqXxAsBt5f9PjhRHTPCGEPnEXbWiYRCwlqiQ1YR
CJO61rMPE/AUdNrRGrzbvKm0Ix/N2a1L/Rza5tuw5CNJmR2yFLQPTA20h3jgbcLMpwC7n/CqwoiC
lIIf1WEuAaAvTIfkEACY3oSVaNdLWMzHkUiJLfaAxwVrxbpMjOjZ09xtAX2Fcgt6/popDSObTrsX
Bh8m+KajLYbPU2/PGySZ3jpjzlpgqd2OuKXHdoDHA8Im1AAiDPUUMXAofsTZ4ww6gXcg5vtltHoq
AvbHAZbEZjTsk0jGHBuUCDcDECfNoIpnms2TA5+bLw2nS8fvzGtGPnHbnp+wYZECav3IYKB9idpj
W9vn3spP1uwRRgfi0tIXY4XlPFyKzzrApw1pkdYhioNl15ZPYYUXEQLTwTcL2tsarG3DAV9rzvuE
EtnOZry3z92N7418exFV104MOFAjkli12djpUX8eMAevYG3clTk/nhpKYAfUcQ8ndABUtIQP5uTs
DBuQlQVpJR8s7lBgWawNSBddnhwqNPYM9uZdVIl6y/SrWI9NuKsIuByQO68N0z/amMxuDT2+xyNV
bq11zLDmLp8/MmBa4JITJ6p5ByPXwg8md79NoJwI4X2G83Fsx77eADIEN2A9TDkHMpW54VwZ9jfh
axtCYqu90/Id38TMuyjKthjZbOETgPQxHluZA4YzMMzbx4BsqA7xbEjFC4xLSWmxoMCZ9QS2BTkm
mNx+mIdluR/a9lUbopfEAuvXWtj7l7Yuj03g7WS+VGWX3xpmVRBDst2SeVvMe/M2hDZGi1J8pSyO
XGsdMFtfWYFkLnT5z4h2Xe9XPwKKoHcG2d4M9GRyXEontMEGjyltiTaG0DwoOZazZl6A8BCaWF+A
rbTwyXSVh6vIHW87DaDxkrg7K9PPy+LcM3au9qVTVdu0b79ZuVbuiPB6i2vrta+T5mgUcbSKiX6j
XssIelpA6hui2psjxU3LSjYFp7bNHDuQ8nttN8/z19mCH+JWyyEY3PYg8nIANxDdmqF5HmEpcyWa
bphsUE4pRuy2aX4ymuHQZrHx0Bi45YNDQkzNnoxL4C1zuKMvMt/V2P+XT+5kdThfBcDTxfsxSp8b
8DBKAP0NhciH2g3rQ1JmP+oh/p4UXnIOhggLlwZJMZpf3C71ts3sJeTrTqzQe7fs5WsDBoisRzRI
kNqwcWoCYZKR2szjwYqkYvw5TyXk5dS6HVt/3sVUtkhrg7NXLNq2mJr6yKXlUVgfarJEf7jjJyfO
Xjs3TT+MsW+D5+aqaY2Isog1fuv8fHgskuEpsB1v4/kT8XSmf24XQ1tbZD7Hzc3opbdJEZxEOeHQ
RXI/5cuGaFgmHtAMK4zzWRD6YGtoI/nUmfBJDt9z+4VE31ACtw5l23JWye9mnMJ7EBf6evLFJ7Ml
uhUEm4N+TfYsqi2MHSiv33SP6aE/Ux/0xmE/U8MUZQ7NKYo4MdfpASgiCYg6Dd8pbPn5YX8Ly/qL
NoM1MjPDWfv+GEAbqtJ1Bl+V2efEjHV5jS1snbD+NvpoM7NI+i8l3gqkdt3njvCI9eIAI+x0d8Qg
nexawCauORX8+KkS2QQkrvWIlsgctziS9fjVdI2EVCcIOl5HmcYWMDITc9kwAaFSiELlLp41asIh
hL/Rz0gxHo6kk5gPJUKYY1jwtbqoWPrCwYGXuCmiQuauaTucbGtJtu5AoReUkIObn1kqERtQy0Ww
51p7D5uIukjTUTUso5MwsqPWm+NmCv3qBo8C4Up2e6gbqNC09p2dW4pPvRheTQiAxdyC5UW/vJrS
CJlxan6PZhoVjU0VsAIhYKT7ooK0LWs9REFRee+1J8cbHugmkJnbngWqP9I5W+27D6/CGrVnXyT3
oTmEt0vb3QnQj93Snfw4nultAN9s5+U1rfjxWgaw8DBMZuAO7StXHXtXEOO8mTwuZnRWx1UjFkDN
MpgOktaK02Z4X1LObMkuDQhAPGmgZsB366eiI2Wb/me7G5yKOLT2S7CUNG9mNz7RBHyLCbSrg6U4
JFqd7G033NVmqUOh9eAGhfmytXP4aHgioexYuv6giwWJr519nOR0lfKzvgYlFhDkVyzbjtkrQLYl
vUlRv2NpC7p19Krp5ivvEh+7Tw8UgF74SdJntq6/R+5m7nvEp05DNHblimibktxw4ueFRkdQ4LbJ
SRBZQeOKq/WmzXPOYGA/LPirUJ5iroIVedN9nDIiHY2UmDDjZFOHxYxEynpOrMqih4xDHWdfUDpt
dfvQkod7YEpyB//MOAvYovS+LOIIiVd3UOKgqPFue/uZ49PYlqOgI+xQScZUjCI79wiG6fUjF2+O
DOigtRF2W88nWDchYnqgOu2bC8WUvmYAoxlvYWq2RE46X6wOBOlEZ3Aq0vFYhxMdVIBxyWjNuyrF
+wZBajNpMAnRj7XbmM9zLunwhPLUmZE2qon23qysLxOEsVVsNefFz5NNntpfaIx329lth+cOsjBM
AC6ParMeCp20Q36NHTxiNPH+A61N40jSxLHjx7Hpkx4WbVbSBLDgw7jxcjPiGKfJ6HtrpNfkdTs4
QiGIP9WmjR8wzXbpMNSf8hAxK53krV1TOWU4kpyFKG5pCuUb247gGNebun7UxAhWrXCjnZ1SrI6Z
prROnVB7cR905hjrQGtiTOOM/BLO3CS+UdR3y09DnTu3SxDfm/nyUmkWtSxds876SH+YfO+2PFBK
HIHb2tiDE8Jag57RMBS/m8VIv00J9uwsSlKU0mO+ybCQWjpR6gxE7v1oQIbvg5N0fFKZIVx7SIJu
ndhY7lHphpMDPZFAYJxkzD/cYceco31ZsolRdZ6dcS8wKCBttZzMgPAyIHXdWJw7vYRqkC504tNm
b7k8OXwrwzOeJqP/3Mb+0YjczzOyxLVII5O8TZvSOm2ZZOQ0Oum0O/zE3A1VtFnMOOKd3jbakt4J
eE2Zt5AJHdK689p2u4RfIlxYp6Yj3pIZDBOHVyBQyb4lsHhtdMOeU+P3uMkt9Ar5uSGzecV46Wh2
Uy6V4s4J7OAhPEWtCy4lHEgnASKmc2EHOIrZfoamrSXDj8xv691kx92GXjKcvu5TZDv5Po5+0IAD
aVc3082yJERQG0QlnxYLG3Paf/ZtIuGYyojFj29ddEhU/Ej0jelDNrCf4Nm/DnxrX+eECt2UFj/D
La4x8iSBKjlCJ2eiXu6rzuU3HXkoiQfD2GXTEm8Wf9eD3CRSF8IqsPCsMcJj48Rwj/pwyxcOdD/0
vhsO7upRw10dOJwZ66H9GFZtcrAr8L/8SMFaUpabOY4W/4k2+k0RakB3Ubofatc7lhYGZstrnzRB
XDNSMutrntjbkgSH/0vemTS3jUTZ+q90vPVDBYbEtOgNZ0qiqFm2Nwh5wjwDieHX95dwVduW9eyo
zYuO6EWxKMoiQBBAZt57znfiRCs+m4kS4xtc2lVN2ndW0C0ErRCyBt6GQ0rzebwKw/jckE/z0Dkx
N2ibz18ZwKOskURLzQyOmWaB1S105socl7XJ1b2ZdSqgc2YAHcfOok/tuXKG+x7nkFruh3uYUFdB
OlqHNmdYpZ9wHof5PWzLm1E3kX0Jae5is2M+24p1BruAiRWZ5QGKCsQ/M2J9vBi0dm9NCZWl0LOn
3G3EzmFxPwqTTq09IbVx5XGUFQxZYY/7Hv7p1nHM546CG2i0YSBlAXWGb3xqPS/jOs2/JoB+Ivqq
J0PKs8lim1lmSowV8CfEBPLBTw3nshFYJqOUMX603E3IvOCqgIe1yfKa/AIrYGpZhqeqar9UDn0d
mABbO3Pv456DnVhahoMLAvxUUQHwi6qGxA+IcmieGjeMtz73gd1IIXNn6NI4efSAOp2I+NonP7bQ
1iNYia1P4BQ+iufGaVRfEoKzppv3EWkzq1a6F5PmDpvZpZebaEyxXA1JDPvG1ya/tLHx2I5A9RCz
W014qQciZjLHEkbfwggmbD2T3Ewqv7f3vZneCeKYTIGxeojbfEsNols7MDDJtIDmoac42aYeFVGq
szgvjXqtpRMjX0dbwi4ezTL+Mpu8HdwXlscWF/+YfWTm+2KadkLFobsKB87touRq03MfsFJTiWsf
ARK3I7wGLiYAJm+UnLkcXD5CEcKNqWr92aE+oGAcgQTIY9fNWfMe4gFAeBJ4PcXnHuaIaV7UOuQv
7lP0A5afoTJZF8uz5aGi49QX/YXntACstFuSTpKND/n/Ynmo7dq4KNXD8iM3b2OtmwPgjzwzsZLw
EAFlYDhqomvHceC/iAhiaebfOAEW+mVrrdqF5aGylOHEpaHxz07oHeZMG6UBDCS0tVI9LM/e+hGp
MhQPrT26agf1HPJH676UemHgOOKH5eXRHMdtKpsvekO2GFMQlt7KSrLs8fLMkvE5Y5q/A0MOSXd5
TcPqw2kfHjN10PKwN78dJCspxNowjRTrZ+JdOF0vmYtYbnLRRzcdrIEVyVUgpxSPB3DAtlYWm8Vn
szxbHDbLM2CR1fIvCCYWeMuaIN44A4xuZrPdxdKFs9oQCYJeDlBQZQjJNhn6C0v93Ti2LED5mgSQ
7kMjww3UCAm4N/r7YexS1LvfX5SMKJwl6G1Z695oDVEwge5KppE889XD99cKZusgXcA5KBdS5xh/
P2SabJC5xA+jo8pt6KjDGqXN4qqU0WCsqh5Q/+LI+/6wePMWk2CNgHvj6SGcLXKcicggJqEj9+0w
KcXu4s5zmaNzQsOqEQ02mCIv0AJ7BYg99aOW4nHye8BPi5lw6ZSlXIlHw3nfh+GAEygs9nUUX41K
zirVw/K6V6YheYCxVEy72SY7tlAzYKW49ZXits78nvM57Wgx5++NBPQmLdF0tDMF7aFBqSkWxDDQ
CW2VJPz7A3QYfK3ONO7KsUBGxi/ZfkIc3jrBo6qUuTRjFwNhVegRVbzBWk2TUe3D0r2w7BTEW0WP
cjHEfn9YuqLfGqTLizck2bYXSyN0McjWakP9lOnModUGGm3qsZiDcAma8gGXNXNVQTsQmsomBJ/Z
uUNMoZRlUlHgUvYgqe2i7skfCAaP/ZR7ugGWfaxh1aQDdZHZ+WSSZoAGwjoOqXYKUL57jUs+QTCh
yEq7YmVrmNZJQW/XOCnee255G0bNXurS3vWJcV9b/vOUF1B5cTrECQHodXITT3JkKV13p6gT+poM
jM+Jdi/AjG/HPPJRM3pPkx1eWQkR4D2z9ZUPUAbGHOyDMdsD59zmSCvhU2TXmSbsXRKu9AM5JqCa
WDTgfw3MjeNdaGaebKEWPYXeWKwE2blYQXdd7/esL0LJLTW7LyuPYJe8+8qUrj/2NrNSLX2KU4Fi
KeF+qYPNneyNsDkFHVUupzOAKSyQOx8O/DkpeVtPQ9Yzh+XJGuHm5PWQ7pKG8JpsAMCHi2/src8d
bWSidFhPQNViz7X30HuovGL75tIq1gATg40caPehnH3Rsqc2d+eN3ThkHmQsuEzIOOgQtF05uMfW
T2woOPChUtxgJ7dojmkin3ySXGRTQvaFR70WfLJV1tb9DbKodatZj3UOz5Ish1U+aM+lVTxofTkj
TFCrzELu6f7aKyHRzdhgpd5LP+/I9SavDTpJQ1h0hmTAgfjCRPDoGsb73mJURWfqbsnGMI/h8JRg
zXigkrVyzGGf+nO/9ol7YdmZ3Y6h7W5A9u7IV03WtW+MW9fo30nbY7pXU4DqnBcaNtlHR/bvCxe2
lOFGHzs0BEBfNH+Fh7BHjNKPK20oPnLAn80s2YKS2vmdCaiQEJdQmp9lLu/jIYTtXq7CMLiZA9iY
Y0/d0wdI3QE0yyhLrEZyw/YNDMY0Fx53cESWqLh8SLDOuRgOAfkzsHcCFAJEUeM/GZJ1E4I6ysbw
iwUFCRYf+SCkVVNdk7dzrc0Hg+btXPes7HRQdUaZXeGhqDdW6z+yQhhX08gSs2OOELcfqBV8GMZE
bEJ7RBBGhZFWCEMJrLybCdgHVY5WP9CxXZtT9CiB7q1at6FQRX113RbRZW7cNHcgYysM8cOJKfj7
2fKQXVT0LXNsRB18OmcshxNk50QhjJE/nLi0OLuQ+CZT3pOsZL8XUI8ORX9XgvtjyjY+6UYudqHs
PgQkAm00W89Y23OatQnKmDhh4lNqO6Ie3uPkjFmH25syjMQugXIE0izbtV5ybAoIecUEHt2oVRMq
DxAQsaeB7ZU7A4P6yrCjExfXSrUyMrfvtoIsxLXM3aNlZbTGY1Skbt4nd+KmyuNsY7kwYihtRdRi
LIiF3kvolfpVgDWT5bl9rswKZF4SSBA9NZEaWohw7MMkCOYIKoRRBoqfEKZ5HGXGrRHo75wk/UBh
G6laCEBsqI6VZ4SX3FuJW+n2TOK2UdM5Ww2c1ipyKgNJ3ohIQ4Z7uJWoGM3mIaKxwtLkswZTEVwY
lh45IlrDPLJpdcvZoYT4ZAvU3EhpvypZ1zCPxlMZwzAkyQIRrsgfnIF4ecB1VAqCtN+6wnd2eYAZ
aYIoyLhIBFJHLdmn0L1y4FyekYdmBYjWyHkc0s680Q9tvW1LzrygqgmRLOlUp5rzUrTlI5BFmPaQ
09MaGE/o1YfaRhpVpLYE5lEc+pkbu5khCypCbwuFlxrZwB28jyQkrekKxso1NyyyQmIWN6bVs21K
kywuryOoiDK2iYSpn8wZWJMGDr32YcmR0jQ/DdIrNyjiqKzN9rFBqFdOFiVac1dZOIgyI8YJ4BPD
FZONRZ7z3iDxgHpIDpctPsk0NFh0QQrI0FBE08dQa+d9EoyglaXzwMTzWY8sjTIWCGmfDmEZNXBT
O/B/eXiKycfa6v5zH0wJLoPM4JoZnqKgoprsXuiDxWIECvmeYJb7QUDDnQB6m8QGJ/RjWPDZFUvl
8qXM5HNN5wAkHP4oV77E5WCyrjXu2hENYGcSNlQDfs3LcLjCYXNu8+yLYmtKZ71YUaVYqBDUcdsy
iI/fLa/fjaqLzzUJsyfqmslugeMuD3XN5LTnpkuwGGWxqQgPsSOuhwlio9/c5Th79qG9bmpC/mTT
74lk6MAy8xAg8Pz2bAo6AJGREQe7NjA21bj1ALmit6O10mvyEixluPdoTHjGfOxjHaI6NUnadCLY
0P6sUZtRXBXlfOGKdjxkQXrKMwYe36/O0cgw7ieGZ6yLAcxDRbxOqusTM3x4D6OP3ph6kbnJIBNe
MEi2zFCACjguHImkLY/L66TdmXtUxizqvdua8v127mlPxukdillnp1s5qjnHZ2INtLfDp1yZPZXC
fGZVSivr6CqFm9Oq8JPOHraFVhaIkXVCSfQsv7RmL7ucDYIARThQEWF5FX7j/TidjzayxDxGehLD
VJtsRci001EPy7PlAaQCS6rlKSRDPJSIgvX0Etxrdjmm2PyyxPhS9WihJo9rOxNM4CYDLinVss+h
DiyrA5d5YZegvZYfWepVK7Rlh2YaqH+ob8sN4r+/LVfOw14kDXEobr3xTF9bz02SbjzXnSjYx+ma
wDnaampTYiyonYcFycNAjMLhVs9jbW8JJz8gdd/mSvT3/cEq0My1Jsr91fJ0+Q3UxV1AXBAs9ii/
BKI70yiJr4uoeg8OvbjAZgLRhki0k1YM7u6H1zqnPUl0alyorPzQmIcI0khjVN7uxQi4PKMf3R37
4gkJvXXBndO6gGzLlQCDT/lRFy/o97THb0GQUdABjc6pzSi78Cu3r52M5sogtW7TIku7NKW2Twrq
1HGCSBtK43yhtfsiaMOL2EeN6Fiji/q8xj3HSScvBP6jlek2nGNqqr88uHHv70xsfbla1nWx96Wc
qJIyrB9RLca9FQGnYQpXxJw7C1wOcp/LsmWkbKDIDzTscC4vcLZeOWENZ0KJuViD//sBuZEKh2AJ
W0TYujmuOaxR7atQ5uHvFDZfIT+WHy0FSbBczlGbAKEdBsTrlDC1i29qEfDJWepUhw2ZEK7SEevm
AVfiWiql5mKkhNzFeiakjrt8EaGdlhdga1BztI3rbDza14qlQkDVyJS8KlGkeU2Bqs4yLjtaQBQo
81HbL7ZGBMTUU/3q8M2vGFawUHpQyYulMa+CO1wjxW7ZzpDn4GiGBYTTArrDEzXcdh74ANftmasH
JYVf0bGzUpAxS1q4WsZUmu1uZVq+a5XJ+ZsVmVCDtfDdeZ0oio8a4C9q9dvlR9jc3Z7M5SOscZZ1
/AsUijoQhcWbaCm1iB8psAxc3b1sZzpDEY0nT1IUtvqPjjndJXNCZJlyJLuK/gE4GBrI8vMYSmqe
TcyxkGV/6WZ1fKwoKywSnLEYIxgri5tanZ9NazUHugebZdej+t3kZKji1Z7iRGNBZJkdyma+Qgk1
gzbKYnDPNjRn/V3IRkp9IrncOSxvOS0m+OXp8qCn8bdt06r624pqLtiS7z9LaeFMEPMtsSgfotDa
O0Pk7dtvNEB1dnGGQNqIZg3Uprq5qNca4QCgpAuxWT6xQJYP70Mdh0Rr380I9DbJOH4zbEdXBWKc
C1dpY7u2XZdDan27NpddlFPdI6+t6dOpZXmTex+DqXzMVHmkradw76hSivopmOLPcszldiH4BbQP
QYUGLXxvCVdJ7dZy0Sw/Lg/f/PEIdjfSp+a+7Pk4aaQFWeaV39rXochQl/DtJgsf0Z4izF67FKL7
Sg79UeZ5ekFACR6hnn54Nb1jBNNWiZNn+yptbrVsl9XVvYVb5eCn/bVRGCwfwgB3i2FsRmotMOWB
esb6DTMIipHcucyMQMNG4pqI63Bagcfr97VBtOOAdbvkqJqV/FRR1yR1JL/zKvMd8Jb3TuZd15Xh
b1hRij3xJYKjbV9lyUxqQJIwnOvdBTzvy9at3tu9Rb/D1u80eNSr3EWVM0VoDNr8Q+ibSK8lgWZZ
hYMxCui4UlmUlpfu61g89tMlzpgTEnua7fawic3+OhmyD2WbcbMVp37IsUGm5SfK8e2dpFYpyZRt
xmi6y4gTwBR95YWQc5kVHt1a6zaupwebJnNOlOlvvCTA23druAFmYZFODO7xmfAIlMFVV2y9SWwt
k4Uxk1QmKt1wrJryE1ck9gONSZkZo6s0dcDGpNCi6W+RP9AtKC6n2iabwCqOU1H3H0v9xnZJaIuC
ZqI1oVo8JXNUmYcbb9CfQqGdfQoXpJOl6dEZuq+Gz7y+juTtWIP3bkuNsAh1/VF07g9JAnm0gPwF
3my/3EV8YM9EUKkbCl5B81hPR2QIKAqmzjgb2ayRKFD4F2Pu6sdFwPi/GSXpo1v4nYrzH/zkf5Rf
/wOsZJ9/jF9+VHR++/t/vMxQIHVsyp7wvlmZv2s6Xfcvw3A939Ut5nqIK0kL/1vZaXmwI4WPadky
PE8QZ/Rd2en95emImPmlY7smXfl/42VWktKfFMK+rtvAKw0bLq3lWOqT/5hYPhlFakTTqB801kJV
RVbcVxtBZBjudLqtBuI2HZFNQthJYHyx24g+w30PqVWfP5u4kREobGM0zCFaqmG4GaqDHp+7+p1B
gamLb344zG8ouU3vrb1Fx03ACofH9I1XKtTSpkDjeSF7O2JXijxgNXl1o7tEtATi3YQaopWpYqyu
bPeg5fqdyzVQzdeTJw9c+h9Nlt5S4N0gIo4215YUk1MMLnGwnOOEl3dgBhGXEcQAKipn1/rSVhPu
W6YVwZm3qeGYEE6wxqV9o95uckg3VK/xL4gT3Ym6/KT+DUa4VVclG7U5QEiHwYeFPWu8tbfrKHZX
1pVHzUK9pP6JekvupDiYkGNUw0691WADqfF6uOufBO/+z04RHrpR+6R2cNlh9KElekeHqF71b1Rt
IcRmGAzOJiBsmzsHhjX0nyQiquc1z9shWOPbY9MpoNqU0DX9rP5NRJJpgw8t4k/5NbzsVQiurlb/
NOS1BENijXi1O4sU1yvJjrXkv6bfqr9mzYvWKvjAqgVnCO8RlwWyPZBvWriq+dsa3V0IrJu9GnL/
pN4OPU0v24NQ62t+TOPhtuZf42GCGM5mh07/alJvC9Me4ckZLYpAX8BfpAVvwDaW/WLjtQFM5u+P
qrZHa3flsg7uEBYWaLv4FYby5f/jwdY/tkm/NomfXT4A7yOU3gQCuDo86rOrjavPgHZtWxfpTj1X
hzBQz/ldS13FLzdJ+qCza5NVPAkdRBzJcAym+NDMUN/nFrg2uGghdgqH5wQ9JeYDDpSNHnM6dMzm
A+pVHeK0AKcgO22MK5y6hwmVpc7ivEaEKBJJoTlf9z1DCq+TE78iOI+UkQ8x21Dv26ZyF6f5OuXt
1FuYPPc7F89ovFZ75aDj/OdPPbNb16RZpQN2qZjeMs/V72r1tox/fDLeLRVEQcZGd69nRJ/w52oP
1J8NGTnN7w1L26ZwzWU97SSMyFVCNmeeUItwrLUgCiVnMd5VVyaKMx2/9gsTpHXTp3ejFjz4IQ6k
zKo+pHQVM8NZ+ZN1E+TZ01A5CUEU2HA9e89i5LKd3FPd0A4K+3VHQq8bmaeeNcOm8HpjNdUEB4Nt
wxv9kBbvzDajF0oaIw49jKKTPnwqRLjJowJLG0pTnJDRDdyDLaMo51m/tYbulonyunLaLWVijqB1
5ib2/9sK8T+QtIyhQFlo/t8uhx2k5fjzT0Pi33/zj8lB/0tnXMOrZRs/uRw89y8GSQf5Dq1FBrkf
vA4WoGUdO5PnmLqj20KBP/72OpjiLxtQiO95pNw5JoqUfzUiggn5eUQkW1JYwgDazAmrK1PFjyNi
OIz67FVlf7DTDFlU3sRnLSmTy7aqz90oYQFmJJiB7E+v4kDn4jCRwJd1ukmqG1HNEbjC/lrr0pZ7
OUtOlzbVld1x/8uo8BJO0aKel6fWrr0DfYl6j5DnT5YjjsWPH8FWZBKwKXhCsIuwwn81TNY1ohAi
Yrs9SWOENvTgCzSyH7QArGVhmhAFa3PV++5nIPbZv7Q7fdu4j0pZd4XgK3m18cZKpGHkdrdvavLp
ZLmvMwtvMFXnzERd3AchkhDGlbRG1oFD4pv5CE8QhPE3Jgmv7V7L9vnafMtxOceExdTpx+9vNki3
ZmjsCG5ob5Arpsg/gRiqckfuorFr0mMdD9yEEad5NokoP5zrb23/1fnzbft8esHpTRXZe/X5R9nR
KrA5+DZVDgJ54P83jNbWZBvMpcg0t6wuZBESf0JHlFHKmMQqx3SNVDO32pVVNdofDsnbe4QxXl1c
hm+/OiIdVuHAqrqOYCBB5T0Zo23BBO3qDx/81eSMD26TTokXyROOaVFe/fnAt6FntYRF9Ptxxjwz
eSVQldFJnqpgINmyCy/0sAiuZ8TInimNQz9ow43bNCPC8Nq8qiyhGlBEUyex8P6dD27ZNSbSuolH
ilNSqCP06eWOBNf2P/+P8X/tWhI5aRDc3dafXVJTqFVGn4RF320KHmKBzsYJkuoPZ8Kvh902TdPH
xekZKKedV1PrIMIsThhAv0+wVa2LwM/Wle6X298f9reOuslcmFKz7jOHV7//4aORQWOqVSMfjSCY
zezxMZoSAXNmIcr5/abUmfuDB2w5ij9u6tUX7AhC8kL6pHtvwpHUZ/Ai++RzlWBIsiikryYG+zia
Tr/fquW+sVnPZbVjeY7PCfzqhjwRYu8NAxe06SI2irSuOPi5ftnFbr6bK1RE0j9HydSjvBoeOlfg
8KrlgVuDv6o0ZNYys63tkGh7bXDMA6m9AfttoiPmvuv1klzWMb2qVd6P7H25ZR74tQmtea8F5gkh
gAQJEH5Fmj8fpvSmwbq2DlObNt9kUlkg+7O7NXrtg6jt+PCHT64O6KsDbunChYRlo9H95bT1iBs2
aTN0e/KE0x0x77dWV1gAaflUGsUB5cepB6mhHfcf2kxQMhfTDUoBctVGW2KMvs/armY2icKqx2xV
eahsLADUqNeYaUlOFpOUQuqnc03ruLz23PlQUTetawg5s2ldsW5MTiNCzBwNGvp8/RBQDsSwaib9
lWYmz7//yIbx69iFApqxS92sbP57dakmfuYQEkcuDYyCfNv3M17l5MtYYs5th8c5KelD9562Hmx7
POCPAnJhf538Fh16vKvmRLsKy88Fuu0rXX9vQnjeEObyPgrImyRMEsCKbeyc3i7XFo0YMuTcB78n
2Ev/mGhe9JiPFHUG+lMrrcYhQu7lvpPoCkRAJVbv8ksSWuEOa/yOLPHbUXq3flk9dv2VkUKEAgS+
wj95MjvdOBY27YzLZA79tRW5FNcGEht6eRtWwyNgpHQEAlFSxduU4p5V+qNnZ/dNYtsH39HwLRT9
tpMe5XlA3ymRVo3QXITqlbUpTdIMexE/oX/3KO95HbAML3y0khhmljw3SsWAC23lTcOnifbxWquK
aWuEdc6xoyedXpjejQv4ltwhWfUPQie7CmjnORziy5QAnN1YPdYxrv2J5GPQGVTadCWbmTtKSnZj
0qvU7owSMXfpf4oa+1PpNje2eHBK+E95bX8wDedBzOKdmwNQ1vzxiHLcQdJvYbjAPbFqZP/ohJ7c
JHYT47+HVcL9isZ6050zrDK/P6t+vXF5ts2slVsxTWacrFxnP9wjxza0e5vlwr6H7l7l496TxDEZ
8fgQjA1sLEqdQVYUf7j/v7lVm1HX1lWhxn+1Vb/h7PBREe01/amlZdCX2dceRNpIjmwj0mdCvN/9
/nO+MffxbEh6rkEms+/g//35g5JXLwst65l7CYkKKsW9Mib3jUbGZ/Ni04jb+vql3rG4rOz5D9WZ
Xy9cIOKmmp77vqpovbpww96WySARGGhu+a5qTCyoJq7JGVEPstALhIKu9lkb3PwPh9mwfrlLsmHh
eMxzLcviUP/8oXNSUSAucJxF7177XGFbK88lBPNpPEJbeKEH5qxtiaY4i+Zr8lMBWxTZiyOfEpuV
5B++gl9HffbGMwzPtF3DZUr0895ALJsNp/Lb/TgyC9LVbSOs0q0fQkTNvYkrc2iN69bFDUQH+kzt
Z0OIRrLNo+GhdCCG2LBkfr9P5ltfDfNhw/YMWmRUGn/ep7ouwXNhhtub0BbXWaZtK4X7hC3+hLft
q2wHZ4VJMMBEa4aMe9lzbpV3EymMV21mvE9HMm4PCPUuwOdSD+sNSv0O6ha+1w1C1gcjMU9drIM6
Q2ewJ9KR/nx+qhUSUFBXp08X/OEwL9Oan4dGz8aTrlaEFtqm13NaKuaahi6l3bti9vfEZ4T0Olxy
9QrZMyiDvVrLBDKxtFDpJtmYHuaWmiSFfS58UvaQsTgv5szUxSE0fZ22m6GqOuwOrb+dc2vjDlm2
022oVmmIsLsX3oNuluQ3YSzbjGLiFuZf+YB4DnbJB0ZXHVoMqyPRCSHHqIyj/A+zrze+RFqeJP8w
kTeZ7KnbzQ83sZbmKEA3UDtVWHxNqnqdu9WBr/bGA4i/iios7jlIOlGIh9+fPoLko1fTEI61b1B1
haTBfVT9/octB0bj50oIsJcpWaJRRM+UzloEFB6i3pXs6nVoR+IYDQTb9gUxJmX0leT1jR2x0sBG
q2FVoiapBaOzYeVJPKwl5tUsJ3M9JOW7fKTblqhVdAdqrcuQvw2PTZR5FxlhPFvwS0y8HGuTV/TD
TRtoi21WFmqW9IJsonBbBS2Apnh6mdtchW0IrKZBa2FIbe/R4H7+/dFYppu/nHk/HI1XF/iAEU2E
8Av2IWkS4JmnZm3OWDSQmg/kfXiE6JIIuh5oSzsGpl7fbEFXu/ajTLrz7/fFfmuIYebP7IDbn+G+
vud6kxTDZPft3s9duR8Qml0KM0Ue5G+dmrzX2EZ1XsW9gjyH3Iky45yPZXp2/eroi+yA27xBaKZz
SCu/Y408Xbq+4vbN2rzK1eQqwcJLDvZH2+RN4rp86YxeHv1QoHirMZByMB5424fG6xOsB0G2jiRi
FcI/ii3JiV8JLZ3WgWueu8wOdnbuvMsrzJiej9vKmoNxD+CShYN+jEzujZ7lYbvSEU2OPkaoWH+2
RPBiuOWj0ydMKip/63b1c9+1a0spoOOaimMTfvYM8tn/cGx/PekdHSqoYPKNYec1NcbmEkyDhPu4
J9KXMOhKMKf0PcqZxcTvt/TGlJdaGFRa0xeUR2F2/Hx91QFkSzewuT0X9rbH5rbqCbI8pl37ybTA
Qs5esHFNkg2dInVWNhYYhDCs5APm9es0KxFUeZ+F3cf7uRodGqsNuuB4h3Eo+sNt943zjagz04F/
y+SChe3Pe9qRbGOCo0OOEoU+hIrLsk1epJ7dIA5c53H8tXXLPxWzlknLqwuOih9BajjULJsMzp83
6kutHeOYk9yQ/TUUOKry2gbs52Z23KvQw5uJs63aaaAzqDLcmYF3NFtYnIQxBCurxHhvNd0mijq5
awImmnM8PaBQv+y0P02Bfl2v8UXaDJ2Ai12hv55+xX0n7Uhyaxi8stsglEUkTcAnaNc0hiWYfP39
ifPmiMASCZ4x5TYqfT8fGMdPEPz3BJFbiKY68yQEWzUL55p7JNpoxoe1j45qo/1hQDB+XZF79OCY
TGNH4uMCl/lpQEhaIywNUbX7fO6eh0nQPmd1CNMKje/YnFmurEkIkNt0jDSQgfjcE7vdRFJjHR6E
ORm/rbO2dLnTQR4jw6/+MFQavxZF2EGXxaPOYOnZry/eYerhVLUpV5QmXri48fgI0mTQHZ9YN36J
YmbHUng7B/e+5073Fb2CQMwoMhtaidxMvloTh/D3X5d46/tihsw3xerWE69P5C6UgWkVOqTjPiTq
OZ+iowaAN2tn+vkTk9e2U44KGjuIlKFwMHE8ViZFRCw4+c2U72EdxPfWOH7pIR7e97Bp0Zq012Fx
6WvWfFl70fXMneaq9ut+4wR2sY+ZaF4X3J5RNJ46DyhJ7EMtnCvu1oVkChfrE1FJji+f2/pUVKwQ
8CD0+2PbdS/ZaL+b+6w8gqZxn8w6/DzXUEqkEe2HIhpPmcHoYjVzdaW0azVD8e8P2BvHC2q3A/NI
d5lLG6/O70jz4skunHovEYRac5xsQXKgxysQ/Je9/RBH/a2jNV9Rg2x+v2XjjSkPAHLh+jrBjZ73
uogN0Yxyf+PW8Ccz95DovTjEWkDgWmCla690jOPQNBeScGlSuKhvWlZtE8Fi/fs1FWspG2mA6kb8
MjJUMGtR4ol6n8bTuRG5XNVoUbfxoGzskfEykvF7PZXFVSLM9g+n61uLSTZONZdFjEst/9VVbs5B
mEDErPedOyH9VuFBXvkxqcLwKg/Jo441nxjlmSAxCTElqqM/XMVv3GWI1HR8Ab/MELb/6utnwlJ0
fmTX+6yfc9LojmgVE6zDK6CY5qbR//iJWQq9sZZkaqeTsknOJuThV2ONl4qyD2eDbcrc/1iaCzq4
c25GijaAN5r7rJDZxhhr/0GzPRRJffAZ4mh06ZKTuA/HAGO69lIkAAD6fApXQ4wwPx2s8KY3O+ig
tViFZa9hVYriTeZa2qOHWoykVVupiNIrLR1dAMBIzfWgujej7Lmd5LR22yZ56UZ/Z5GbeNtmyDIs
q7QZAXWWvcUYPxZdNWzjKg8PJNdaz6kQH6UT2dvBHAuu9B5GsKHeSBjBS+qiMJXY+3T9jmqO9iAC
ZnPuYD/hkkqOlL+CUxBnNOJLod2AGWpuZ8y9q36wbmls1I8dOGEYP/EonWfPeupnI/kiqes3SkXe
xw8uE/nbcrC1Ewh4sO95wZrbiwL/LnH9CefKRLp0fDNDBnlqCwPCy2T574I2KfaWC6YBa6E4F372
xEymPxLKMl+Ppn5pV71x0XX+B9Yi6akyxuTKmwFbMEIWT+OUPOhNCD1+wGLtG930PmJdlE/d+CJK
W6Wpm+mmm3FJp3o2KF9ceZ/E7iczquZPemrcQh943yE33hVIvU+T28f0m7vP1dQOazjl2bzy8hIN
dBXPrPdQ3qJwYCHUZaQ2x0Qdr8ibJncuxv0FehY/HDzjK1puz52W9HtD/bS85EYz7JFA5ICb3Pia
kT2+7soShhplkuUlw6vsi84z95mCRSbqodSF/PZseQ0LNepMFSQ3ersktewrSo/O1fLs+8OADWxb
DdTkPLvKd+CpGfbw5gKIxIoQipFaZ0h2YYgB/zIadTi0vqZAGm7zYXQwDBFXhk4hxI+5PJvzPNtm
GRaxVIbzWSub+QxSzCyD+ry8QudvOsdZgg52Tg9l41x1RWDffH+okVPGzFWu3byNNnabjgQXsDhv
p2JkjluJR/TnhF67Oe39nsC3Ac0+cgXhXfjQGia+gV3kuhDMDDu4F8pyMxXGsxaV6AwjlhQa02S9
qrS7Dq/63VjWtzJzu1OZFNqN0VA79mMsMMDWNnZoBw9hlJIx02IsWX4kh1qc8PZs+pYMOanl2gp0
5XDDNIGQ6QxUSRL3N226cXVi6UiaucVUaSu5SXaUVR2sDayiu0R3kltRyuSWAhNktymeN/PkUH53
ZHRp6bG8JIsFG7Tl+k/ZlKDcLCt32xVm8OQkJPgUooMZPSN5dcb5aRL49JNQzqdCC+Yn9B0EaRn+
ba43zVP+IVMvijbKjmMPSMuq3H1NeeAxDPzp3sHD2LhG/VhPDdadNARvA1ht65Q9LTpWpmenja3z
8oyp68BaA2JXG++MoWOOlExWc4UaFfxOnX5YcLCu1zkXeZQ5nN+IhLqgvEbf8V9EnVdz20q3RH8R
qpDDKwMYwCAqWy8oy5aRgcEAGIRffxd5btX3wpLkc2RZJIHZvbtXJ6QxerlzjHRT8W95u2uUOFF8
ouhOosK8towXWr7xyKsnqB7dFoRKuQtUHLyptHY3+uR7O6vgL6aRBiexMYozkK8lmkQXdmZkyLGg
rm+Ib7CGhq9ksj/VMEYQq+urO5rWpel4nTSmP23otOjPHWQF2xXp39QFim3aiYMUoLdhkzjVFkQW
v9C6r16WagD3Nrm/qhymQqfEdNAm3MLO9E6TSAXZFfun0BCOISbB2Wr9X0N6bOn/+GL/O4WTXPp9
pyXFp+OyaL9/3bU45ZaChk81cVm1/KZ7c21tXpvShGyfEviTS/5ez9kXF5Lyqwa/UYriJTcb+eQb
hfue5nRVZtX7NIzDzfKzczq/C7s1XmERN1e/mt6SQcZvtDQWl7zX/jw+K+0sO9ddWa/wo5ubsdZ4
NtBeb9xk8P+68Qsc2/hl7m0QgOliRyUr0I3AtLq3arIpCxrPXpjG/BbErr3JMmGxb2vmN+jTwPo9
/XsasfG0Td69DFNqnAM7e5Z4sV76+4Nxd5BP4JUAlBU9sAwH2bkO6NipzTu9gk/zoc9fshp43ah/
QdVTu9afvP3oBp+TVRfMay7vRbPgNWJ75AqK7Lv74Yke95A3IKGNvv0Uux56FzzGEqc0aznC/fR3
7vy2Z00xypaAinJPjuaLLVE2wopZMl8Jh83Xx0cq5SDTFFCNFi0PZ6qPnyAJFU8TlcNXt3wPWnyP
lXICFKoEpA6AHVhtCCdeS1oVpoN5dO+WyKANln0wV15kIXMVIr0QuGqixChEZAu8hRBdg91IRmso
nDpkRdvdzAyohEV7bNQSdo0q1+ZV6kEYedzsGvuOnMhHBv1YXy6PB4e9gVEE+k7vqEm1g3brJ5SM
2nH8e8n6yE37ClbPT6OpP24MvqhE7uIfEAXEmAdahkMm6mDTeNM2s/skMnRw0k5t5FAXQJ7Ny14y
RqwcO9tqKthZlvgLfei5KGLKHco5TJbsR5vlDrAwMejR3kJR5Kfg3KeI5Teev1/g6q4UrJou7T76
FiS9Kf/m6mRzH2eAIdlk/4Ky/qxrc7lBhbpxnN/UE5YUrzC55ysn2bScIbXKPvlD/2HO/dMy3rfK
4lp6yf2uy2YptnGSQIr2ig/fjPf24vwxzXRnd9luwoCvAi5r2r9a0epl+n+XHo9/bTWEaYn7Dp5P
rWgJf0zvxZpVaIY1Dx6cNyxyrVEvxjCUH41meR9m96l11ULViDgUcjlYc3mDeWAPjEylGA/kWetV
PhmhVS+7LtO2szLhnxKkLVk5evMPE+dNEMbfzJ6015WwEQIJJPFr48gKC2wjas7KxKxUryBAi7ei
aNXazZ3n3NZxwHc2oWAVcypwkE3jSt90mf/HN0qSi1mVAlXpb3UQP7szDDxtAi7Z5ZxMqO+7a33e
ekQUIxl9LfPBJ9s+9tBOq0MPRKuyXNLgtXbNpul3trghMCpjo8uZf5BlfNVCvyCVECXxd7VubryF
2TPolr/pmIESUDBAFa8v7klqTRSYGlQJBp3MAl0p1ODhCGmwr1pPuoRW3TllvlZGvi7NT3PwL3OH
8Uc5vFShDomtWeQd7tD2Ave/DvXJkCGrKkLZdN+CTTUvjsYcUUuR4fM0g4gw19G0vR+89mLT+NY/
rbb0te80cKOX4FKo5aZ3ARMyBmdIOe7WNrVmXdR9sqelnQjrRGF7khKkU5k2wJZiaeEuZy9Vw3FK
UyAqFmDrsTnBd3yjtLCHSO6AOqj/1Si6CRbYbqh+/Dz/Z3UNWUnqFVYDJwtyr0AiKp5jW3XvrrK+
WkNgMJBEap7ta6axjE4CMGvjOBGZxlaawdfzfaFjYID1JPI+CiAyFp3YUBRTnlWchIvp/sbFQUKj
dWi2cR2Ms4Pitmu4GyOnZbad+wc1YJPr06djaNrOG8erFMraZGw+SQyM0dBwXxLKO1RmJncxGRgr
0ZcDQfk/NTfAHOrmrZ/lVeUlPucs9TZ1K6YIIMIUPT7q7kUNSUDUpOPWM0l7Ny6JACVuNVHmMeai
MzqGEFHp2xpWEEBhddusWt2TWxpa6k2jI936eb0h3iAjqEYSl0FHZV/joIQ/vjjkVhsBWDxZ0+jT
gjK0EWQhFEWhtxs9KNrIZL7BjT4KcwfM/+zd/8LWnkX0gMVXBs2zhfTpZpXo0w0p98fPnlbw+6CU
/EGhz6I8mbLIZXYn59YRuJHK5HKVkJGFXxM5OFqx991tH3JatirzL01R7M1EUg4ZV98qEfWWaHa7
qhRkXGiiIipyNH4srw7LDG2IUseb983s7FKW7dVkjoeKIgKWQPf/gCHw6Eu3Jk/TaYAWh/0ssI2M
I9FVUIJd9HhgLxh6nRnspeZQJ1BlB9k7Nha1CiZTmbL/b6VfR5mjfUgtHsPu/tnjS4zgp6z28u0i
qZFq2jpasLtG/rR8+Q6HJYs4G74cV2wHlwxPEy+gHPP7b7ntumZjiKWO+PHqwwJOwqPi6pD73PhT
vYz6RJZRcf/IGFPycmmP43r49FXc0BGYxsfHQ7N4PZUVxntdJpiapeOtHl/Py4BL5eNDQnNbZDpv
39ZzEs0kMoEB81GQLnsNvPESj3bY2ca4h3+682RrQw2V7Ucquin871MtDUoCZQN0FMshepYy5ZHi
pLPozuziYdacLJqaj7JJqv++7Pe2v6rdXG7GRZR12NtWx6wBWasaBu0o2+Kb4uh4y07Bpw5QlVzH
1cUqqJFKve7cZjufFhBWWfrIxpP7Gg1FA5BDYtkGz/iK1H6xN5jgAPzTBr+UkFx93T+XKFbnchIA
MAKd4g1NmLzJaURuwBuESfqz+EYcIfJJko5SrmV9yN1WD53YYbi2fPhNAbSRgronm92e1jKrloX+
ZxwoLaWjOsfHHfydzZ4O8RTYD+jAcezrtQyMFGbLvYwYcjX8jceHS2Y3XcSbuD66j69ivSYNoe5p
1sdXHy3dTmvkWytGqtBm8uK6nu4fX7fSGtrW47/TXcJkGE7u3//x8Pj2j49InFOgFBB3eHz639/z
3+Pjf200A2LIQJf9f198/FcE1PlxHx/+9/k9vGnea97/97NNjx/+8cf//STOXH445kKk8v4P+t9/
mBID2E6T/dGYCpbR408LDTiiM3GbTkT/X+3G46MHxubRwvG/P3h87X+fPj7CygGYZajfHp89HsZE
mnfvLBycx+fEZZ0QrPL18SUqi5etrJrvB6zI9UFVVQF12I9P//fwABs1S8uz/fiQazpoo3sxqF9a
x8bgLJ62HeFt6q42smmJ3mv2GQ8lWK7F6cKiz6vdVBnxRkyev9LvK7kJ0B2dS/2/KTf69ZQYzr0U
9Q83IrHSuTjvAAgfaCtdNpQ2WU/9bHRhGdfT2QU4QjtHGVYUsK9kR1rCFhjqRwxWZjH+0NWi75a0
YosJnjWn5W9g6Zrp3z6jyzVF6mDOfqm8X5zY0o3kQr5qq8VbdxXcbh16GOiH8qeb+ot0zBuGFWyf
E7SLOI0/gAbiRnaJpemL9xV4T46hgxZqv+G3l2QqSWZAo2f6j/s3SLf81RRR5crNdlWTHVK5uDso
+i91j7moXto9o9XTMlthFijq7pIYch7iiWX0p1KW/dof9Hkd4Paz3FitCqoTrZFdbNYEpB5ruVZe
BeugbL+zl1G1twy+zkpYFuen5Mlqpiczb/71NulzGM8r7p8/ShkwB3sGDx9ypursY76AgHNytggT
DgsGO8QiNBYUMckJqWco1dTWaBr/VFkCavd10OvnuGjHnUzIViFGBk80t32rGhRJ4bd/RTK8an07
bwfIk+usnqIkT0lZhFolPZ7Zuy1xsDdETuS2aoed19RBlEi8CRlnI6Metf1g/rh1bOxT9ZZi33pO
aMtZAaY8afhTImM+zKrBjWTppyDo4S8HYOqyock2OpUjG1K7BrfnSy7+NnYCD5IRODSchCIopynX
S0Z2Aw4S9cWJJNFZ6KtyTpq10REX7WSBrGUUF02Tyb6Llx88jsXFs+/5eOlHlZpoRnbUeLMwnmWV
+NBK0UUewCt2HQOnHZJU5zITe0fZ+mEuMhJb1bvGjxA5SB8rEdPgR/UhHHe7tMPGy+N9Z4rfTLdq
ww4HWo5nqmsGPG7gyFdrbMfF0CfrevLkRrHexJDeslGsPAbChtkdCazaStQB/iB7ZaCZQURmagV1
oIPifMPHFHAy4WzAxj9ypfumTOJnBEZnjYJpR9/kQ6UdFgz162yq7UPl1oKUseBOVAnOwQWSbWx1
qwUlEVdU+svL4SKVUDI3Vi7lqUcf6nycWXbly7VwyNX7o/85GaI8+t8FtRLXllBwLPP14piXIUFh
IPmb7Qu9Aa+JCUM5Bpf+NJ3W+ayqkDRsAN3JCUAW2l9jSfEY6dQUCg/nffJjdNpz/DWyDwuKWpjV
g7PJGwantOGQCkqYsq22DDWt7FA/APh7zQhccKaTqxHDk2OWcpvyTQJ0rsMwdCtb70ZeNSDF55pC
gtI3L6XJWrjQbY72Lo3GccOFudR/3z1gQpMcRvjtMNeh6JfLv5pVstZkv7RG/BvGyT4OBvk4TvIA
kV3sWtVC6aITVLyN+P+DqTe3hHr+gOQMp9pptxy5m02aBd45Hel5o3y4JfyFndOR7KTR/U74nHwA
h1SxFaiKoS2neS8bGFF5nxWb2Bz/Zlkz37gC4kdRw7CS7TQcsyJv6YqGnyKXyj1oTHMGju+ouhcd
uG0TGYoDmKWb7zYlimFFruUAfc7hCKQF+1nFUTvkcDrhILz0k/U3ds6NuHQ5exxNOdZdCc6flsYI
zmljravF4WwmK97a93fRaLUwdifj6iWSIS5QFTtKb+daM7ZMDsrn9v4wrvPUdo5e3XvH3gvsndbK
UxeI4vzfg8m1sbeCf3GbcsBiCQFDZmT1B/+Fb+a16ampcYs4GYVtrAM9VoCIg3TdOWMxRB3GeVjt
DDKmz/6iSqCv4aCDRFBxpbqfJs2dI5MDfD0o0lmFH0GrCUBC3aw9D5hjrYUyaw99PMjVVP+2DQqy
KJrIWJOn5ua9U7UblpiwkLbiOy4V4n0jYf2ZXK21OUcYCsa9rQ+/53pJD16s+F5A9+PgDsA1APEs
6dYXmdiKARKtf++2072+jLI7xqpOs9DNku7PWKk/pj6taf7hrqGDt5ATVOHanX8a04KrZO3mYnbR
Qv3VJDVxwuW8U5xgnwza73JmGVoqeUWaAz2Q3IM+MzOBDZXVH0ufn9OYpUYyVsBDpKPxciPoUQ3N
PkH1CjFAyfmV9g5B7WVPuaSd/EJsdNYcbrHQQGrSpsVkmxPIqAbIJU0gzybXqIF3JnDkncXl8dry
65vTK8fUMRQD/EjSUPm6Ku7Zx/wNyZvwEbSx2roGix/grPVKJHWwPZ4YL2MCg1nHZLEdq/uM5Zfz
MSiBDmvD9JR2UU91d2P2/rXgBJiUmrxJS/zJioAXna2K81R0n0WbZ7sZ8SVsBhU6qGZbzsnUg4DZ
3MpZ+GFbGOfUZgoB4r0eoSpEHsv0bclFe5Mk9hKOUh1VOpnbGaV+7eB+vlIru+0s9QxwHf9c3tKu
fo/EKJEZ2/kXkY6KUH/tEbYESenVgOoaJC+aI/CRAQU7TXjEDyop/o5GItaW4dqAhAoWPKX1XYJM
3tmj5BqL1rU35BJvoQRSVtvJA7rMfHAGatXAh6xVL+KDVi0kIf3pW3MCK2r7PDjRwp6EJZ5KTFEm
y7YJXh99Vv0FKUA/FWW7NujUe2ptZth4Nq8G7SL+CvRc/nSDVUvJLuvVfeLk90IzqOMrx53MPckt
+WTFz0pa1YsoE4D+ifmER6F+wRtfhD61KBtj+CWHWLw6eT6cpzT7xdutfe39gWO9k8LjjP+ZKq8+
s0G1kS40arTun2JQqza9axZANBtaTUo0BpoJwnEajX9aVka+6LcymDaqdbzPau6SuxcPlcRjVp2b
6QokXRJv6JkJkJKcOM/3ptmOAP/H5Wrxa145uV0dSoKY65lvtAugTsCX+XImdShzX92EmyYXdqaX
fhLVa1YOeyQoA1dY+a93egWumpINu9L/Ff01x8R/asdvBInuXOTEtPoSa+WdV5BXtOPd0RHbPJsO
utENvLuANySAQqOcZdaIA2ZXYepht8Wxc25BRQZqZEnC8AIyNttb9/piiiB2Di/co27+yQhVO7Oi
ybRMjK2dxQy4cf9lWs3FNavm4hjIhXHVTwenWw6Ur8KpIaxUzEuoQSZ7UmDiKJhwDyxt96ofnx3b
6S9zLnXuIIYKRTObxOG5u8a02GKhS3dQXIJT2XKGHetPaaZkdBEvMTcG+0qY316vWweo2efJupeC
TRYNQyBe9DvNp2TfRK0xfWuDb58q+HxE6xBEPW/cFvniApIed5QCuIc+zeowKWlnWgZ3oGHT5oYb
zyV6wmTvLboNVAy9V475lfKOjZEZzi3LHOj6ceUBLM/t0KxRRDRWYBhNZmoabGutj/AmFroFD1h5
DktaAr7yS2xVXClG6YYWUtXGaXSQ/IUzryAEv6et4UQWiYVVBYhlk05VENa+LNdTl4kXo6y2nYuk
3OBu2QmX3hYWVdkqwXZ4DZDHV2bbzRuPxZuhdweuSBPWD1chfKj02afARcdW3TnBj2HH6qAslOHO
gug+Zxz6xlxsTKZskO8ZpwWf26he2drWtIezUWhzCM6ezgrmz2hhnMV1SmPj5GRfJhLrwfaDr2SM
1Vk6WyPN06dkIixSDpREs2ivOFx4KCqC6Y6JVu51zNrW1NancT5inGZHmncQI1NH7qws2+GFxHHu
Toe4oEi67bw5HOs7Gq94ymk/usgWVIihT290AMW51D6Mia2MJ2/53MahZk1/Zs6Kp7ph8ERcO0Eq
WShJoc+HJybeS/sjbpx4S+hZ+3LHv7FXux9G/kfMVbwNnGk+2T4NNLJe2MNRuORlRXpOaxIwhl2/
VfXUneO+MJ7V+CoKkwAEtoRzmvvFpeq5kiDl7woMJ7cqHZCHysw9q/Li+MxyiY9r2gcFxsm2628x
J5h/cym9i5bNKNgOHlIXvnDma7x+BfIC6FR4wdVCmuj+0NlJH0qPjlqOjcEl0G+svU7VrO8T2RR7
uSyvIu3zEyuK+VlSwqMtGrPGI4Tu2J9tt8BUuz8g2+3zwvwRwD63nV56eEHphufsThgomV+XOJ/O
3A/Us630Y2qmXyMyMaq1YkOT4krztKA7L0NcMRdocoMbiF+rVd8aizoIzRtGpOGBHftSWoBAsCBD
Z/APnBggU8tY0r+6GZwwwLu4tWtr3nquXodDShGZlXZb2l6WCBS53GamTm+9juapa4p1Dhgop3XS
nTHH463ANzKypGypaT+RHZ2O8M/o3xYjLTh0s1vTYm+hJkzw1ljnZFm3UWlLrLZKaN6mTCs0aAMe
jagoE/FSO9m6xS1FaOk00yMCmyANpSNiEBDAc5YYAG2vxckp82uqp61sn7JgQAEF22aJT5bvXEVs
Cs+nPK82btbPV6uZKXqa3Ry0VDxs6yGXUABZBhnON15U7eCkwt9NRnbEbyCjx4Mmx2AtJn4xosmq
Gy1gWxAoxqviHX/MFc1GxaCr45z5v+o4+dEIbz6VloVVshYA7dCTZyhbHBlrsV2KqtpQhT1sGgkw
O2jd5FD1CbVvVUu35DK0e0dA/o0B2IJuozBES+87flpxHSfs87jb9SOnwzbzP5duOZfk/Vf0nspo
8jLBUqT+JBjb85IIsm2qGd+zDRh0nsvx2DMT72ABthsASzdzGeSlUtl0jeMmgm9sbubKotOEq9Cu
HgsasKGT4x5KP2ihMrhIlt3W0jDwxX7OUSgfqWVGkbg6ye/A/Nd6yvoImhFfn1v+AvHDJdKe8l/o
6gLi5bodbffAYO1y9SbwN6ZWi2XAkmFaja+VkcszLQyLU2W7we3vuOM4OBCBQR3YFb3K9mTsX2uq
2DcxNTzr0aPG2Ol9oPhFPxwA3mNdgdN9GSK98n58mO/rtI2djenMr/D27MPQDytf7zAr3LvpgVTz
jPY9c4ePT2DA8IbVpqcPVnMT1rXLX9fGhduwHGd6hFhqdjAaGq2nrIEy23vnZp80IozzErhY6+Ec
ZyoqerDMPSY8dC3KwtArWuj0Q70pMuN3G287w+Skr7H260WwKwUsjZh6E2HPDUaDdFgLfKa7Ml72
qhZiA0D23qGzGf2E7SfdWnZj/xtpgAHGVKD0O3FmPWmGoY5xq+0bHSR/iXBlTug/bjycZaX9mqrp
T2KihVQD5Il6AQUtoIcdGo3ONOUFZ6EVNBI2vb/BTVWx0GSJ2hpGWFtmtuV+f3/rUsQzVTK0ps+8
MTmm0BjYV1zvqU6RbttyqwfDbwe52Fscp7J5hJ5bT/veIiHvxiaWSyQZzhL46wT1REBAw6rJ/VWR
p5+QO1Fq0fgZUvHzCAj7uIAupVxgp+rFrohnj2660DDAUi1aV2+8GvHLdIIeyk9mrvqmtnaxhPyl
uEfBue//oofrO98CaEtQetyOLNnKovnNmszdzYmFrKURreEUtE3MlP4TV4+qez3NRGnrc4u4NE/s
awdCBJGm+pQxr39uixTKQJFghxg0+6Wvf3umXR6xwapVX83GnQ7j7If7XK8hrCnqYvcz8d61lhEe
cJDCydzmyOgtJ8fK+0g1ulzg/QA/19Np0wpqg+DJeiFXw4gnayJeQFsaNg/rSl/MkfhduWKrOnKW
xSQuwQ1R8LLY6zTtaN7BlXOoxuop8PrmVNc5yk8n5cXzOHPCgT1xEYYaHBfBtczQQTK0tSxvnTsU
8ZUTFBTo2sIsQ/Gd5Zv5xibLz/Iz2Sa9DHaLXmGnmFZ+23gbrWoljeDLq8Gm7K5IeUfDLKuNPTTA
6nx+caOYGf/vlR99bLy2BXVKXOFo0nMLsi/j72E06ZTOG23dWch76RYgfro1W45vSWN8pwDc2HLU
fzuG9t0kqBnSmp+66NITFjs/9Jz87wiZGoNMUu5zIveOPzYbAEt0jvvxt2nW1zh/6LYI2TNlJehI
hH8HXtWBprsHo04dOrzYv1RN2a2TXmhRB7dyZRItvDcY2lxnqx/2vAxZoGPDeIFHpinEIl/LERbE
dLb6LzSMdc5B5MMbD3MvvWNh9MbacHKeHb9lK5pW7ZYA/zFYrN/Sy/Uw01N62WkaxMhPn3KmhkN7
74OcJJcSzpG3Ov5nwL686bYz44bw5bYGPrdzE96Z8HNXaI4BAzUG1YD0RkKTIibJ4FCU46++BFWY
9PON0qt1IltxKkkWrHO3YUO4MA/7lN/tRpA0ScN5ICsRg+bC/hMbSDR20fMsj86+8cCgu85UrgqI
fkfH175LgsQ0mPH+Zfi/z1Z+NFn88+zJd8lntf2mot55k7ByvAZzurc8LF0otMnGbmNr57Fsoarr
mFR+sxpnozn4mlvucmS/UNm/9Fnzo3bqAwKsY3bw7EuDyEIZczFp2i0xHJgSJsApzex4I5fyw/Li
8Uiwj0q7RXfXDeunyXZZ6FutwEVCa1pq90H0eChH569AW0P7y9oQ8SI7sC96in1hn1JpfXOm1P+U
0r45sZ5e0rn1QyPNzp4CKNRmytgiCamwjpl/CH7xBHdxyazpggUrs488aC7LCOQcrPU5F/f1WJ+8
9thZOTCVOazE6tAWcP0SPZGHenJuFqz0Hfw9Exx/y3pvzS0jTYAh4/P403NcG6T/EZeSw/loFbup
sIt1FcBOnmfrLffqfTV0v82mK14FktCOdRkOD2W1l2qQrxyq5sOkw+5a6vK95ow0pz0lLgENAgTB
t7FXMKYJSqC0bARECrhyPfsE7FtaJ9PeTI9S5y5KnQazYesQMO8KRgHKGTcGVaUtQIMTDerh3chO
T1/i37q0UWttEjpFhcGXh3FtrVOvCf2b7AEJqoHKmx4QZWNF05xARGcW63PktwIsAkLDaITSYqZZ
Gv0cLAb3QU/sqoRdzHyvpUEa884A+HddQ5/AQL6c5zh+vpQxpXB5MJhbu+Vd3gkThSat43OlT3t9
soNjyVn6oEpS5i5s9pVH9UCqSm0/JSE/B3O5lj/PjQe0VM3pJSC5l+bkJ8zEKHcVe0pWUFN3WITN
qKyd8wZoIdi5fGMZizj0dT+GPkkrALPxijiIQtJ0P0veK0+VMUuOCumhxkF1rYRGs6ZUB7oAOupg
EtAHIi3PI+/L1JqMIy1umE2mGBACXri0uKQ9LaZd6WSnIgYfOave3Mm65GpV6/n6ceH3FdOkp1HF
3vR0hnHvoKiPo6Leiqcmya+Wiei72GpT0hcV8WRCsOJ1uU2E0PeiGM6o8i1Aaum+xC7LiVSaLxQT
gWcdMR+pgs2QyozvOhf1U+Z1W9W09i8foWVNFIgfiXzHtm4r611X+1799KK3X1tL72FP9q91h3+K
eRj6mZUAHi/Tn8Z11U/ToO85c7BaJH5Yh/IXMMfzSWmudejMqTj7pr1bIOb/4jZY40E0c6BclAMO
lkQdH2bvkhZ4Su4I+PWkBlqjWloDWaXHmflKkddzWi28iHSm87mxqNJRBPVwclqXXnL/iPPeuSqx
qHUKiKBByru294dZr0rSsnJ6sqfRRB/Q7bcF1/gqHd/JoQb3GResxlg+zcKa9t0k/lWiaNd+7rW0
D+oYiux5ehoDI7lIneqotHmuYyZfpBsvctA54fhSD1Naab42KW7e0opADVneOYe2kxkhALJti+Dc
L/HS5hxq8cE1MBR6hjpz1MjxJsWX4Ri0b5najvRkGpoSkxuX+y+osdTSaU1/yJrxXlAviy1Fay4J
qhQOHVmnl6Ja/gle35mv6lc7GODCMkevCt7Li6706zhx+aG9Ec/qArCaSqmGWuC7scX2B1arSxzR
EsyWZclO5AqpsTROiWS53fRWhYEkuPVl0lxHt5HHQvGqIzHURb4b62dl190FktlBb5sXy9GQn0nm
UEkiOdD0ztr0OHEZQWK9TXPwjNjfH5WfbmwiAqu5SeIXPMLv9ujDbCzaImpdiinMjjd8YwXZxrMy
FDLUvHOQU+ypTHKyU2pWJ3a0zFhC7elhmsMh781bMz2yuc6mparmNLlJdxl0/Wxwzdh0Q2PSr8xd
RCuRbt0kw3mHt2lkgeWUNLSV+EmfE63Rb0F67NwdYavyT4E8tXYnvXvq1FPTl+WpJFzA4FkYnxgT
CXAbsicLtowfzItqPMfC9n9Zed+w/eGmaCD/cDr02C6BlUOzHH7XU4510RX2sTIonZgbPTIl94Qg
s7Y6cXBvpHu6x0/Os8LFqShV+jRO1mvjc9azoV5SUMyDz4IK5MZwy7l/PxGDuBlWtnJhhBztHB53
nhtZpObAW/cteaPOGVeMrCOvWh4S4O3oE+O4L4dhp1RhHIBc588xxjiXRmGP6yJwP7VELgLGfnaT
EUmmOo4asUARWMm7zJBdk6qLTzzrNQnGFgHaLuqvMuYgAqwju1X1YO46tqPv7Lax6d1Q9ly7uNI5
bK2q/ih8T7xXQL1X91IWumw1YkNnO9HfYhaa/xqr5RboOU/ugNKnOp3vGvvWha3QrQDFePD7eN7O
UKI2zVBdmkVlnJ8Y0ZtC6Gcdrf8OYHzpMSjze62zj7RF3ml98mIUboc2zbxMtMaaPoJQVUqcBbUt
mwpXJnsoKkON3ImfZOX+9hO32aWuejG15CpTDLdDUU+7+N56XMT8NdIub87s+xF7+oZNML0kTlvG
+7oE/KPsWd1G0iUjuYNPVyJ8FkV2M0gbsigxXRjALimP+ED6L3Q70/0LRRhO4bZo0KYeD7ljeBc7
sfUzNKZNstHYB32Wdisjt+QFbxS1/tlLyJyqSv3IosRiO3Spt6MSqjpTkYR323GGt5QXN2Jv8Y6Z
Kt8hHzJSLYl3EF0CBHEMxPfMimjODP2U5qAPhB84R9OiL6ZvwD9aHat6q7L++FiF3mivMTkNOO3a
80Bd6mKcnufZbSKtj38m5KDnLM6XUNQYFYKHXlXjMa0F5YsP+cqVXXXy53+ep03TxrJwdgKVMdYQ
7qA49/fUQZZbbw6lWeuM0rxjFyu6cgz9/z91Bfc7aHFzKEs17PXm3gRXT9UBkj9hgSr5mv+PsvPa
bV1Ls/WrHPT9bDBOkkBXXygHK1iW4w3htezFnCfj05+P3l2nugo4QDewoS3LYdkSRf5hjG+0ZvSc
ljev9Ai0NPzg1ps9mos4fvT6UFwAH2zL0L8z1RkfGtMLyW/xnMck98MX/WcX0Q7loSMh0MP3eQ/T
6UF5tsM4JRnvCRFVApPZsU4RYdDmmMfewRIVeHX1RrwNXoAsKA94M7ttXTNz8FCz4e+Hb5+0tNA2
ImziR+Onya6HbZP1Lv6SND/bIz7I3GSTOyI1X3eABTdsd1FU2k1xNorsD6MGd1sZGgoGozf3VOS8
JSg2FkPGgt8fBacZKt2lpoZp03r0stTW40lS8C/LoidPyxb6ztMtdekmWt4yCYyXkd2Dat32xi/2
Z6zJaJyQh6zbJOzJGmP9X6vEf0D2rdZsNVmw+rW8JCiK3WSputY/dgEFb9a0f3g5GRAGwMnBYZub
PEvmS7FuXul0rSttJZGPo33MhD2s1VDAsn0d7Sy5V4Go79RvwQKGaEg+OfURmbblpp/UdLYHBmVq
dF5bU2ufkdjS4jrZ+MhqRz9PfrFqEyc+YeGw2UCOH7VU+unnRnQ6yx48kMwveIw12a6uvG7rRtOR
1yo9oNbTyZQ+RG2bPJaNbx79bOCcptPWSMe8T/qT8oTxqv9Om/bsDl7wEgojuEAUeR2kV65SsjPx
t4X9pa2b/pK50wMOWN87gLyBPUoaA43FSIk6YXxlTZxrm6aqmx+wAIGE4Phjk0hJu4yMa2uln7GH
9nKIS/MVnRS5rf6T6uhIYqkHm8Ls6lPY5BfH6sSFhgERUNgx45ni+qgH4tCUvPJAU17lpLc7q3NA
KDrdO52Fvsc4Zh4Z2QW7YdCzjTfgmanTKV976EAZnCSWHGhVQ2dtBH61KvDO4TarX0Km4kuW3Z+p
ZYTPU3uVKszWGP/79dS0312pbmMJpX6wSDYCGHHoCtMGHhc8B16lHdtMWeSliGnFdcLd9obV/WW4
/F+xvE9gB4sGPdN//BN69D//AwDj74KdVhSE6j/vRcZ///ol//QdzX/+fBpo4+pTff7TB2synmir
2+96vH03bap+fvp/feX/9JP/5/vnp9zH8vtv//b5lUX537nc/53FPXsY8a3+/2Gl22+kBP/M7/6v
7/kHrNS1wEmCYTPQdVgmzIP+u1F/+zfh2v8uYe5ximChMdMm+dTfAd440puiVeHf/s3U/h0oEcBS
G4gbCB7jf0UnBfWCuf6/4RDIhwAnzk/TMMVaINJm7/t/o7F4Bq++X7jpjlHYdxETzwzTS5uqP4Af
D4MwwJN5yXOUVQ8a2vZxFrm7s9w9nfTT+LOgSrt1AFuOHhdxfDrL5F1DC3a9iMtl5jtrv/YIJJll
9U2vP7qtOGO4nKcgHNykrv2pR61cYbz/nlDna1J4x5hsyU0asuIuYgvVF2L+Zpb167PAf5il/jWa
f8K6mnU62wD62RAwzdYAggrOmfHW4xhQs3WgiXmvy8K+lgIhP/YZ6iizOQkANBuShImpmG0IbMRh
x8DlwaYrFmFifDEsCKAim5hBdqEW4fpIjHNeWB/6bHOQs+GBdelmjLVPKw2vfoq2pJm9EXgkxtks
kcy2iRL/RMdEK0rAGDv6zP/vQbg6ts7SjdltHIZPlDiPlQ9rm+Q+bIF4NKARMl3FtKHN9g01GzlY
rU/8lng7ZpOHXT63s+ljSo7FbAKxcINksy1kmg0i6WwVYQRsLb2g7Vdowx4FohQLX0mMvwQm8jbJ
ArazE25PfdPPRpRwtqSYeFP4z8CpkkiG3FOFbFyfVjxXVw1PizubW1BTHuRsd4HZ0K3r2QLTz2aY
ijU3wXF4VSWx8PCeljhlhwXyxS9WHOcaT40BaFqJQ6EhQMFxY+O88XDgQEp7JVSL40HCwLF/Jw4T
TKHKCyKpFYDqq4OXx8fTU+LtiUinWcnZ7oN1u6Z1l6yw2sdptgTFmXvrlfUuWo3NXbE1rQdDtV8l
ij1WFFBs4gcsgKj38RrJhvhxE/cRucAP1mxHwrWw8Md6KxBkKvxKrhNaHArJzcDJhC1oa9H0dRXO
GROvU4HnSZH2uRgG1BZoAYJj741rSF7eSs1mKRfXVDfbpyQ+Knv2u2jjb9P+Hlvk8UOoeWsIBAud
4hH1GM96mmDxcHRMXKVVAo/nLeP36QnCInuy1iewPWde19jSW7gF0SxhnG2ixg9PrRbvCZpoQTPC
Uk+qHSeW7BGWikJdDNVyuA8dU1oRk+rdMA1n/uLvbc9/mxR6HXfE6DKg4a3Q3rkxWeIuGdtdZ6L7
FbBz4iYAw4PmxgzQubItFBivsbIJuLsLXswKSse2aVtvrbUcvqPf3Bu3DfdhWI2rvO0/gIX7Qb5O
VOUu44oBaiiLU5NoH7kIvD1Lr+d4MPVF5EhGUQy5+ml6iEX0UBQcuwMTezAt03tIvOI67OqHXBEL
3/jDUgqSoRS+7iJB34hvJUHD1+58HysVkXThpnWax86NtJ3+JUbc/ioJbMxFg8SlUnWYFllrw4E6
5mr+o8vh6uZxj/23IxcvqnYBY+edIBCDEYq37XVdrLS2cZdG2BO6k1TlkuJpujNn5DAKf0Xo+FhQ
Vk/D6CYXSEBM9Lz0UDt2STHUVXwO00DM2o4dF/kqWJw30nlLIGme8aGvUtahdNX2Q20HvxuV4A4t
jBeURnJX9DyxYVshjQvwnvCuAABpsSx00R9uMrZ4Y1agmO+qHpEcYXKDUb6nrWNvLGG1x5Q1Vl0Y
y2n4bU1ZdLeHZAWmCc9u32WoIuhwrTncHdjbrLZ2HnoBFwsxNX/P7L0UyVE4x67C8J1NyALqel3p
Eh945xFr3zl8t4FVb17DMbxZsgxn6pfIF1wSzoqoo003r/AaI9kMKqxvRaDvAzRna61MG7obSWCh
hM5eIRBFEFNdZK3vmiB/RqXib2iTtybRjEcAWXsrjD64gOKRmvxb1BM0ozvDIyDJVTiZHuOqoX7o
rQbbyIRSV0x59qJytkTacIrxfV50lwuK6/m/s1jw79dEhuV1yBTil4iRC5KBVK6lXdtLV9efyTp7
yXCgbZo8OlIiIyojKXvraX26zrTy4nIYGLDeAHeAxYFMvrOjbgRKkxvrZo7pNMYW80yA8t8n91dU
WrmIwncBdvA64hMJR83a4EFvF4yUMgj1w3votAXQueClG4ky9iJngYBhxFTrhktbd6OVMsTNnpqY
haiGMKy64agjNFQ2/ZtlNNMZucKtK+z8MCh+VT302Rk7fbjS3dmA2ETTcyG0q4tJiVg2FxXtUGXb
0ptWRTyFTK+64S0s9RMXtIZ+zIwOY3nNiylds6bQ8Y/4zVHSOzSz5CiZ2IMz02ouYbE3CDLgTJpA
zsO/ncb2Z2u0Ee4lGmhT1e82svW529CAxfL65WP/0AZNeEHkeDaCksBWm5FiYxe/uNbI18mxnkfj
nqpuOLJUyde54T11OepL0htekyn93ZkU8kh1iU1PvN3kThuJkQqpDkj0zN7WmvPVFDV2Synf4tDA
ylbG5x4XzYHVhZq6bWgCjhgtoOtBYy0pVCei/qD4i+4GxpZFVOpd3LDsVqY3xFtPZ1ngcjFOszY5
M1A8sVnyqOotg0oEecg8pETEI+4ab2iqc/UeO05CgIeWbxGhAG9yR5MnFssshlO6ThzQ5IqAM3IS
EyFoiUzWLnNvlcmamWtM8EOi9mOMvGSoe0ILxdbnqNrXE9fATqTRWUIGrLp6X02zJoLLiQFB+zhE
PtXJ+88qOynKd81L27Mx34xa9enS+OvIm8EDMK9LMDXzpi3RjC2lVYc4ygWx5GAz2EqUSGqKjGfG
M4blREL5NtXjj0R0nEhkMV+XoBcMbiuXpeckazMJa1ohQkD9ibMlmMotf0P4GtQvbfinUR+jB/FM
8xq6bqe6B44BuwPLYmiyPKqhMxTF7KUN9WBdJxPxn2OqdqUMkotFzqV0UMnkAYXcYEIWoRTRNCaI
HdCRbBzEAZ3dCX4U0eOOqo9J4XyGAbsPPZxf4yTF6YdTvE6PfoCtwDLQUBkBh6ajlfpaluk35ZDH
HrliE5K44CFqnowp1rloTsZrbeTdWpm2WplCtBuleKtY8GJqGPyqtPcIUg5w97s/BlkqurPrSJx9
s7JB38osshYgkKixiO5e+H6HscvuhjV1pb+LLOpsw+/LTWuU9SrJm9/ktgU7kwzWnYEOCBHPLkLi
UbV2f0r7s6vL8Yi6zn2cDxmGYja84FtfsUmvpqReCYmEXeJfWaPTO4Dj4zrVRvLgGTUX5i69kUCs
0NgnHLNBcBocSn1j8Ld9KeEs6kBcxqRA5OI6m3LM82udx6vEbR5ZdDXXzKiLi8LvRf9q75Bd3V2z
vScooTE4lOxs9aoiqswZdno6a+i8eFoUqfLWbFNNFEJSbaVEj9600uEQKH8h3kiONOqsJCO+DAeP
trbCZF0SKHDx5EcWKofIGSPdORlk/7AZ3pB7PIyZ8W7POmzVh/ky7hIMOIi3CUh3MWBzke7aSV+6
fm6ty5JLAeu4g+4OlyIDvdmNzgeT16VeZsl2muJLQFBZp7OetuvWXHr5fqB0EcRg5yw0krz7BEC8
F6GP8X70T1CPv5H/7arqpdK9X07NYitvty1LoKQn0q0vvkOFuT1699z2MkbwLDvajZfaszGrfpIB
uxdsoIbA3Ee2B9S5vQjN2vu+XHa+ugxDv6tDjehx1C6K/HCTIqIl68Clz6/HZsMsY0v24rISzVZM
9UYJtVVyerGHZiGK2FhpqK0QK3ugtqedZdo3s0H/4jrOL7udVm6gHoamhAyxwlTShZvSKB/dTN65
0pLPgg2JwhvXTfMK7XJTt6HCMO8fZ1MRskmHZxwXaN7qp3JV2tXL/EUGA0dYn7thJOIx7m+V5T+4
mR2tckt/KvT62BgoLCMyBGA9cqU1vWM6gvIZ3QNH9p/W9tZBQDRuwm57HpUh9ViSD7sp04gMGWvj
1uWTKoLXvn4MPHY0VXZXwdVmkY/CC1N6cKxM61ta14bk5sX8D1Zms9M7+g4P1geftzv2gQSjv1QW
ABn+XRrqRaLDbXO4xosRW4D1VI8ANjudfEYRGmv4HWieejJ1HdNfCNdfZz2OHuTZ8xuEfWg2i59W
coyODtGDRcFmPwzy5VhGO5A7K1qPPcIAhcqSYeRkeVsbOdVkRKfMatRvKCeRi3QkT7yXDuW6yvX3
oWne+rpBe74Z9OoTbeqzwMGf3BxfN86lKDejPfwW3rif3A/LcV79kFw7pNCE8tzQZXw01nAWVNdR
NrFXL7fWEO7Kpvhljtq1M4yTrClY0Pu7MgS1DqEuH9w7TgpzKwLjDVfySY7mLtbbPYngmZptYuWF
gn7t4q0jd25clrqztvP0bnfpLryUNRfXyUdpk5kjbjRs4SLf05Gly0CwOY4LXKuYlXg3xGqDtJFw
+Wvjc6SUBuWhVtI8OHa1aAbvkh1sakqnYLxOp3e0Ap1Me8zdvViIW1fOb0jjWhGOKHVtAWCHfJ0E
hsm0LvV0gcrhxpSWJ0MNT/CQ7+6UPThNdJBJu2H1tLFb+9znap74XjTAHbXhZGzFxU651blyqoVO
GyajCByH/cBo4LXDdwyZgwWkjaDXIo61id7bRHuMiQUcZxmIVIfYtm5StG/EGx05CS27rvmGHXi0
RH7yZLSMp+HMX/pgcZUeiM7V9OxjdMyzGN2zbVXfyXCv9exaIRbA7nIIpmelNduamTr13cJyXQx7
SDVN/erJ4Fk4zT5y4pVHzG/RcqShfad228QZFC0Udds0y6714O4ClvlBnrhL3xrfuzD+OWXmONqa
tHlvhHaTbvipgSX2yb+129/YKtaaNJ8ynL1jX/zSUB+Ool3VXXPH8Rgm6cVD+qYR/c5WcKmybO9a
0WNBbBUNI0uA5g/cpEfZ+h9atfDc4cNR1UvACW5K5LpQ8l6n8kuFmEsmw33uMusZ1f2Xp8QvhDKH
3GHR6murwvMeYmTYskcpl221GJjrfLDgcngvYmx4LsVbaKEkZlGUhW+AlvIGcxoRh9u6s/ZDFZys
AqZA14vl0ENHmGze9mPWIL11A/Raf4yet5xTaa/5MAfG23MFPINO9Tel3OcssdeN8M4DxURe2m+9
Wa04py2Dsju3ibku0/dWxJ85r4nvJU9tEa6xZBNZX4Ca8PJtSz6Y0OjR7faJEwYhXUJfCXKkibE8
CDlcZYIiMAu3jVntNDVuYxoLk4grhDVPcRzuY0vfBsZ4am0Obca9dnsdGOdjsy2h5jsxLZEB9zyN
dk5XrYFMMUMQzVFYH86ZQeOFIC5jyXAMd1pESvoIy7/CDFem4KuSNvyqkfVWHSAJnGq07RaUkcEm
zZETZtrtdBeXhEWiVsXZlcRspt4e4Wxi+MrS+KWEmrYNgIaiFkRIjMR4BKu/qBJxr7lsLvysPI21
cag0c1PozstUclSPJTLUSNuQ04N7TZ6V91jG1WNis7Noyvwd3dnGiWuatuk6WSTC4fnuR+3Wewyd
zGoTyfrVG4rHygTIYMc5nakFjivFhozSjmwuVqSB2DGRI1Sg58TBdEKLGREOZQ8yXjUfeiEfASpP
EA3zKL1kKttLoW111V/yeUhvZ2RQ4/hKaI2GamUnz1ZPDrwsj6PTPbRmvBrZC8RN/uaN0z3O9Cer
xIlTjadyEtmiR9G+MHEwLbKYlqiw2XgCi5sLvcqftgVtoCV3ipOJjP2VwaaScQ6mJcJunYcqU2+h
CdId1dZg3Wyzv9ZO/hZmFxHlx9jiikv3pwEQGHsU7AhvWvNNh6MJQQ+hXEJpIDeV7R/isH7DpHMv
FyFgjYBzRDc4J0aPZzzkvO2L5kVRntdR8+HK4EQBTKXVJygLgfjJR7v21Xr+Wbk2PoRMKfJRDksV
iUdDrjKn+AKAt47NnwMfm9OOwolXhW1sb1vf5IfjtWj/NIZzyOFjJ1OxNrzxNdH7x46/ruVCoefH
gchrV6u+g4QUmdEAGWpPr3WVo1md1unkU+J0VykdnjdRYvmAChWHwdIZhof59ara4r2T3YtnqI+s
Sc8YRLbYzLdtgdmmvBkly3dkQAbX4/qUj1+pFfyJ4mShtPTTd/QIwQt+Uc9ssUfTCltTHK18hB1z
jcgq2VwR6UYIBV2UtEjhUKZ/CYTzlPf+o26oA6gWB0xPNVFhFU+qfpp8FtOjvkgF1j0H1Y4xkB9o
5URXR5uGSTaGcVTbNpjxTQ4+GbZUxSHAdHOqNgxUZjl9e/L1Xlt7eW+vaNCfYusDGcCFzpWCKS2o
2MbHdNo7Xv6E1IzTVTe91Z2JUawot6gb1rbML5qQ7+zQk8WgutVoZl9JMx6G9juAiccJ/CXt4G6Z
qTA4ZNNtb+K8G3TmplULj07EbEh95gqti2expqvHz++tLIkTGCOcrjqys5ruVHAsH1KbBj0Z2ChH
nXuwECyILNJOTJ2p6opx3Vdy50xMtwvsFkVMfQQF9E+q8h9V267xgKy2Avj/xPlT6lRGdt5sCFD0
rgpOFQMQTnXNhAG0ooWHqku8sGdjmm/HPOCsNu7pABbuqlOeQ+esXJYJzdNQGPUaYXa4tonSbSVu
pCYM7nQEv6bQIlexiet92zEyD7BbODULV9NFW2iEwPbxrN5j6V19vTK2vWVeZW9dmpp4a88UL5WX
AuELgvsk0CX5+Ytvwz62FVR/c2jFKlSVtYtLYIMplJDFTw5ZmnuARGe2B0paqcP7SPoGQUKKzZv9
KExDeAI5FECuW7Ul32xhUv7Q6uEYCxd+HYi1Vd1soZEPDc1nZbQdQZVovrNAS5d1Qz/lGhihodaj
hXS9bVU1PEPRuGHMrs4Lv3S8FYHeewiZ5nOR/mbJ8Fn3Z6uFjWE5z3XZEocSubvc4SXE06MZiOCQ
kNIh4y+y5YPn2FRC8w6H/SBfi+2VocEclIjIJCjiz7DMeAdn7d7W4S0op4QpDjdxGWfV3kwrgk+E
tgbgNz6QnuTwarTwHxvkQ37sf9g95WkQoakTTQ3hxqHnHDiUzAR1ViE79JAd4Ah7IHy+k9nRLpKn
tE2/444EodRrNp7k12NZzEVNXsN6+JO5Lpe7VxR8dADFtEzNZxFbL0WI+wi+zVMzH8l1zVpEuTMS
VMernIKUw/qmFkNAFHyR45+sEXwnHGw16tvF7KjP2nBFp4rRbJa7Yq4y70RvvIRo1a0rdOKjU+aX
MnfXic4ha3fgNxq/f0cY/TVZW+lmOxL9AOQIf6T6x8KffoMcQgIcL1rd4xm0gwL3QP5S9hCZhD3u
W8OCXlT94hJ30gAnLXWNDteqe8JXG2wZOpJ/87eOsMC6kiX4KzOaFZlFFdJTTkwggtDoNzf6axT4
ChWMM48OS4AX4MgQ6plfs22K52eGBUITjCgSMM4DtcszZ6WFYmsRYcY2GzV2gmrL2A8sHdAub/vB
uaMpe/cbEiGiYjGVyd6S9h459LNPFhJ6bcjFHip2jphz77b6goXhzoAM5PfDF23VHIKF2T7BgVEg
FehT2JNakr/rXrd3p37Va/qtj6Mvrc+WoEOfgtj8ZdTjKQZmsYIr8lsb7F3i9i9mRFPiOGumQ89a
z9XHq3+L4tXsrHDvc+VtlGyWFu9kRtJwNRnYbTgaQ8Bd/LE4RekuqiQ+2FwVieiWWPXELyfQDk1c
3ohUXDIEWYTdcGbJ9SqZFi4mOXyHYf0YMfXr3Rs7lFWl+RtN1LAmpvopGNK7kbUXHTyIFoePRZse
beWXD73S9kyYO7pEkAHMq3MW92pZCnnADcsqRNZ7htNfUvk70rWRW4EqjRAdeb3inWCcqi79DKjv
SYmyH/uk3w4d2mmt54fp+0HCUpHJu+2rN02zL0oQmBtm6RMO6UTGX2P+HcQMNHLqRksxTnfso5Pp
J+HJtWGKBYqeYAEd/FwT+cMfMu7Q6n7iRyZyfHSw8JOIWmpxuiTO7KmBNowk+BOpLGdGbaKOgVZM
FOR8cJ6CHpsvWsWjp+mITMryG1fDYWSnWE/G2SrCx0g5717nPfvozQnhwl9RRHBkeoqRulnjAbm6
wqoXWa1egoqVIlDM6hn58SV2Onfp1eFOTumsiC6+07za60N+xQOwjnTFVpYsXEfpuNA91MECMTXT
XiCwvuZgx5lvAAj0f937+VDMH/7LY//y4b982893/PXzomabjCarp2z2jMinKC50aDM8hXUFtdzX
s/wAuiI/5OwKWDFPtzzGEGOlsKWM+ebn3j9u/gePDSxP0oXPWMTpowRoHnntYzjJFbKAFCRLXh5c
JDZ/3fx8SMCN2jvTc621nQJXZhQHvLz8AMCYsBpDMjvBQKcTYlSTvmT+da0BYcz6526ZOWSM/Nyd
iHn3LXfY+G7ESdnLhuzwc4M79O/3Gvio0sdMlnoEg5bV3rVbft+fX/Ovu8n8r/x8XI5qHtjhkCxh
5lLC1YcBJgNIjv6/bn4e+/nw5xOOG3S87v/v0818z0kBQnC96JcA2gqNmSUPlmQlD51ioxmVBzZo
5UFZoPGw6aAwSMLqwDq1Ovzc+8fNz2MZQKy91/5yy+7qi/4rJb93L2ugH76bPLgB4zg0rr8m1jdn
LBUjBQAyq6hHXGrtEnCdi4zhW4r8sXMbZlVG/50ot6dL5QZUEiD+AiqdPo4rz4PzMnGaNG0Ur9kA
rCtJdH8fuPmli8rxUFsjNAGNk+vYnZN6gMphO8MSTe77YJfI/7kI0i3Dp7NftW5MDx1NAA6O4oza
CmFz043rqUCpH0AUSZM/mlMdzMG1Dl7bj6ijppsb98nBsHx1DAuiM8fqVx2H1a7LfaggbNObPj83
VdmelVV5nFHlkS1DsWA4vy7sbu9UnY/jWuefMZDMi4QXs8jgBwVsLqlJHS5VrmjOxYjLM0NCaIF1
3oteezR7vTl3dn3SC1QjE9by0kDVSx2+eEZRnJ40BNBBrsxzZ5jmGUwA735zIOdbXiaz/ONkSbTm
W9ozDrFVllunOorkbFK/Rmpw945u+g+J4VMB4SsTw4eOinDplsZ3Y6jslBfU78CcTm1IycL/Y3fw
mRaMPKuJx/g3rDlTe81nP9TYXs0iv4hmyi9T9IdMABtF8YSmmuli3GnJWkleFdBvlLiawj6dZPk5
dJzsrIk726XhZE9BvQrLlJUK47ac9NhNp+PUpz93TqjRyaC2eN2j/GYElcMoqxof5I5Inj8mI4KJ
FdtCVh5ZisYU4AwgQmrkwkSpmk0rLJaUjAbzfr2k3Qyz8YzHezHmHsk882/C7kmwnaO80TVUwL7j
ttsfsXUBeHzplVnNlchLwVwab1zvtB1jujsFyFqbX0Q2SihNWKhk7OT4qjDnyEoqaa5/Hvvr0z+f
QSSJzb0teGKOU7TLSzMFrZi9mp771crpocCgtgD2/wQShxFafQaqdoiF/zwMYOWGT1mZ31ob38cs
OCXEVtBHH/tBv0cqyBbK0l8wTFcL4ZUfjgFcQ5+YylbTrZ+69pil5soSGhHIVIq6hGTOAmYnnGVV
pYfSjB6anDovrvBNA6SMTAiaDo6YSOvsZeF0r1Zh7DqicIA2GiX2OAzAIdpX6VOnIoC9VUE6LInb
spa5S7a3pXd3j2uVGNzHHvovw4bxWpHmwEDrQHsLXwH3r6vsl97vT+6YvPfCokyl8dRkc9UzpDN6
fUh3rLYpSwZv7dsgSfq4QXxnlpfMOSnWqBA3Ow8sTJ1ETyC1VkACqPIdMhJBGStoBuXvvqIIczLt
oy3x6DiZt+6RHa6EfnQJRyLJ3fxj09uRXU/eoh0MNz/izD8OBZO+oFniHdjr8uojCCWzMtoIoxiO
fTK5yyHr3lpp3qzpNs3MjrAOrq0w0ofYQ7ORwtAxjGRRdkiIowjzqjhr4Cw4EeKNmkjZqjrx6pds
Xo0wZ7ebFLvanj59yFI0rvWNMFvSUm+2feaMf/cUCeoYqZ5HPFZiNB+qSkcVbctHVw/3pQK1qV8h
wI0MydlZFK76yFF8JIUcN6ND69cO33lZeHuEr+IqBnijZctKTTOMo47ek3D23QR8a2XT56EBiS/T
pFk4i3ka0hFxtfGgxVSUjbFvWYQNud4uGgUptMjLpU7+xcKkyTEjoo7MAn1rCUo3jPpTERwdqjg0
gxqUrSxBij9gsjGz6hs0xi8H2eWiZVep4ZfZ1rH3hFVn2IW2gQ00t/VjFXx2oW68tjYDF7s5ZEDn
91E7mCucVq+6OFfUZ2WBAsWqq6+00jlNd4eiDP/oxFUtHA0jcp1ePYqzzujojAO0YiLS8WhBkilo
oEWYLNOaK3DYTIe5lGxM7TjarOwMJ8IuXyPirslPxh3cfMauYlKPCHzh27RlREktgi+3kfkRIg5S
NZqfRSDN4jIwTlgYo7tzJGA8ut38VjflM4qpX50Vf8ftFxFv9qYzRn8lp2DHede6ZjxZYEUWBrDu
zUDHzz5geAapNK5Sb3SYnSm1+SQNr91UjJeVtHCJVh6BbWq46OHQrivJ8rHy0QUmcxiB/RkSSLOx
6Sh5uS8lyul339a/q3C6yCgzYCjU7joemmXOhn5Rh562nnqN97ZiVigNymaGHuFYBmw0W4HJwbdW
oVmSNxpaLb9PM6zIHnIXMqgeya1N1sLA1YqRyFjXzrj2BNFZHRRqkU53McWQS3DrAcA724WKtoGm
P4U2NbMBB2OJtqdbOlAE8JJRv6X59yCSftHEI+0wZzZGuvIU20h0CkwaroWDoET55sFat5vaYneG
9ssO3bVj1B8tiM6tLOtHxrLeznT1S8RSqrbDWzrzOk02FWRwBjd21jsmQ+45cPA+N6rU9jFBFADl
2mznwb9YuzYwuCLFvtUM/cE02z+yml4y0n352fJA7vtD64/xS9peQqv5CobuXqE9oFCDcNdr/rr2
tW0b+1emLJCZgorpMxYvzjYWQX7ww/xA/1WLoV9k+twtVPK7YAK8oCjt18MMGQU2qs3U0W7mjyaA
SDHN8yeAJrVyy11EavYDp4wnZn5pNJNMq3yf8Jcta4U9aJxppyL4zhvop5zzTLhgWD4jrrubZKak
JiG81NDV3BPRCit9ZqlqM1W1mPmqZKqOrIphrmpOg31t5rCqmcjqzGxW4GGUMKA8GLkSjXBm+pJu
7Znnqs1k1wrEK4YccbBm6muD8H7V/aBgs5kK68x82GRmxyYzM7YvXokvI/j255H5ZpoJs0Z4N2fi
bK7BngWbkR5lXXGpCkrYtC2Q2r8+RHOyrS0ItrA8rA1NNsvFufiDcjvMvNufe5Ih8g6Xwnqc6bnR
DyD35+5UM3DOZn6uOYN0J4i6P4//3EDsIUwC8C4fqZ0GijeembzNTOcN53sRwF45k3tH5qm8BfO9
NlN9y5nvG82k3/wH+qsk/F/DgQRszExgZ6YDO2CCx5kXHM7kYE7ux3BmCfMCPZQzYhjEN5zhmTgc
gh7+eSiZacQoS/JlpWZEcd9AK67AFmO28XYuIGNjxhr/3HQz5Xgo4R07gI9xuJHYVqPH92cqcj/z
kVPGIKt0ZiYHHYRGIMoBrzh6wP9L3Xnsxo5mW/pVGj1ngt4MekIXPhRGfkIcmUPvPZ++P6qyUVVZ
t+7FnTS6kUAgpDwKhRjkz3/vvda34CqbK2EZ/shIXgvUZXwp5QFtCejtlckMuOBDCiExFuCae7DN
/cpvrlaSs7oyndOV7ozcUXT7lficr+xnTUSJF688aGUlQ5Pr80nZWvg5KtLDSHkCAYbBRdKs2aGw
pelvM55aedP0FqpDB4I6Gyt5I/1gqTE81ofhh1W9HmXMaACrV5J1CdK6W9nW/UpCKTRsgdJKvjZ+
INg/3zQAY3NK0QSPYWXjSm48c+VnG4C005Worf78wpiOG6ztcqVuD+tBCCcGBj1I7nplczdAun/e
e7Jyu3+ekXdguP1K9W7Be2PBjq/NwJUmNZ/ySgC3mPlmKxO8BA7erZRwEVx4pMINr1eCuLD0D13O
G4gxRcmM4F3c9MeqaE0b4yMIWlDk9cokb3/o5CHbuRlgOQfax9OdnRhrV64J0xydUCjAODdMukn6
FLpSEK4EfACCIXP4uBFjX72qt2BkrzdbNaBN/V0Bo56sPHVBbH0iIrEGrqx1eaWuG+DXfzT+/y2n
w3/sYfgnm8O/NUP8v+h0UHSNhKx/73TY/hp/xfE/mSP+9iN/Gh0kTf3DxFSgyQpKT1wFf7ocJF38
Q1Z1VVIlU9WMn/jXP10OsvyHvIZkYUYwVGYNJgluf7oeJPMPCwavKcoK9Bb+j/TfsT1Iyho29nfX
g2qR/En0LTc1nTg2VTX/4noQdYt+rBbKd7FKhG02g5QTspLMpUI6pTFbsqxYChvwykHqevXJXKA9
yFYz79McAMQgLc8tSB4X9PHIHEok/mBRp30H1QsJtnAQUUOzmZCazWC1FM4dm1xgN7uxZ4Jd1Bqe
N1MojiTUPKKS8Mma3xoqcuqZunovBtmImktyMDjRCJCZ0WFRErZAalsvHNvtLE36u0ndwuJiGE5m
rWQQc1S2ccf8aS5GY6sUAQYiJK2XZUKqIepABMpoSn32P9eaJdJZRNQRwGMZlbWJeer60Fta/aku
Ile22ntdTltVD8AlCZ12CBmQT324XRKFpJK12i9gD62LiaQmGdturXHEOAjxeoAWCoyBXAJ1HakM
42fbVDYKbChzSdXTJhz7zSjoH502v7AwN6AkjausNhVOiXW5BO001ml+nfF/oihZKSOJpWJ3jrXb
WAFGqY3upTWD3zQrIGWkFunyii7AiMYIEiNIxLPgpmOKhBXbuofeoNji7PWTYezRXoQnqKDDDvs4
0Ry6ui/L6fePHX3shVchFi9tKS+3HOAZbpE2vBcxQiuDqWhUq9VpaLBkylWm7pJC/I0mYTxAuP9M
Oks/N0ZG93ECGReKHdQFuGM1fTcgR1GxqUqjZl/M+O8frrnL387Y/1H0+aWMi679X/9TXxPk/nIi
r4mGXBxQ/0zJ/EuYcs7wnMq61e9FTbUuBv1WU3rNi6ZsptQckPpL4Bn5vfSIk3f23C7RXYwYM5Vm
eCS3D4OFGlRgcI/8otyMxDFeDdwvbrsMyoUxhm6FjxIZTPYym+HeqIZrnIoDKO9k9kCY+Ex0483Y
S2dCssmXBBNI5le+nxhjhGNtbNAer4xY8lUVfMTHwRolrjJPRDB/LvN2E6Ez8PSsj6HkMLWq0l/G
sLQvLftqazGeh6zXbqiSvWEZ39lfhy6+0JD8cx2BFAVKIs23VjU7GJBopVGwyWhOEMyT68Hctcut
+39+wGVxzQn8pyOuisa6CJkmXjD1X0JrK1MHjSVWxd2o056iYoXkMhyiaFVOSpg7VqDhZ4nCh+w4
YYM/JLNwmarhvRPJmU1B17j1rAD+7ptPrScWxMiGAmxT3hxxZiJOk0+xFCd+AgWIXQ0PYU1vXwpR
PLXVKO2TadScJujxuSbKRUrKXR+1COqmD7g5KYi84QWvtEm9G1/qCMWrGNOuWcz8mcQHAtpI95Or
UjpwlIqjICsbsw8NiB2kTob1dNHM4Bm5u7xhRo+MqpLYqxcje454kezFqN6oq45ZBjYp7xe2F+ax
xR7uzmXTeTViaWcwq7dYbM11prq31nmYuChfhd4fx0aWtgaL24wYfZMPUu1A3ymf53A8qgERarlI
bJkqdCifgCLiZ/ajpDIcJcFTQAQH+S1z7vQj2UYxcGM7yyNQ6VR33IfOmbj6aWb41ErHfHENz4gN
R4JJ7jcrMYwIpVdj1TwBUgBUFxwJh8vbMr5r6rBmI2Nda5PQCcG+RGV060zBRNWK3lkYk9XdEoqM
xvoNbilmTQVOFGKU3CQTzkPUMqKnGXuodOkJAe4Dg8faJ35xcuephj3RxqMPwDfdAttDJhUZZIYt
aHkXQI5y3AORruptTdI4GG72tfN4ECKCq7uBS3oZqvlQU0cpFe18Nt3AMMJ+p+JmCyzSiAbA+n5t
COYedzLcS6nqUT+p2t00+2019PN+nkMMPVq+4UL/6vBO2Y08CHYvM+Cl0/0JqqLd5hkKHjaBWdeJ
J84rBx6YK2OpPtKsJ0lKrA49i4lMPXAaVyf3DMspWPOtQCemD9N8VaKcQK0eLAMRfZspRjTQzxrM
NMuoEE3yYBSVXdV9TTDhUNPyTattkSOyszToAlkwu8tovgM9Q3AGRdeXKn3LRcCevMhda9bajYCs
1y6IoNwmomI5QxKme4WAg1EOlQ0krtadF4PbUxoef5jdBGNdGAt+4ksbt//5MqCuG4S/rwKaKJpE
VrNZkXRZJFlFW5M//8E2WSxAS6QoNG6ZvnTelEjTua44HK8M3INLgf50I6oR8lKAPWPXEYQYkW4d
98dKk1QH50Fygw4LB0vwSBujuYVHELd09SwGoobdJhScRh2sM0Y43Jg4ckpTWjPKIJ7Q1ztIXOq7
oAwzOt0VidVEgmwhe3KT1wYqnFlJHyWmg1lqvjVFVO6XIYocAgGLo47SCltUe+/CoHUXsLXAyGjV
U9r+F5HnTP3/5SDJFqpMdIqKpciy9ZeDJIdDEITMY2+4gzR7jGD8y0Vt0RNIIN1oy26x1AZiJVEl
lDtuY/QWdmwnEgw4USVtV5E5C6aGRbOXgiUoL4Zn4gHo1LEFAtI8fS2hqN3jfI/6o+r76dhqgZ1p
9d4sBH0jNPTJmUt2ewGObR4p3bk2q9fJQhFUL1O/G5GSo4Cd4Q11s3y0wiz2dGMTPYgdo2aie+io
wVvBYQj0pG07L5cldBpK8Q1DhLyesDftSJYY25IgcFhkWQcLV8A+hkAcIdAsm4xRaRTw+hNxwxpp
WLBwMD1+AMYhWlVU80PTqm5fTtmW7vkeaM06/+X+iBOFjG9Fm4/0t3tsqgKQaxafo1Khj+1Emj8k
4NHR0TOYToKRu/T4c7/DFEvPWNAO9Sw+w514B3z9oeO128i0sy1RD8EpYB8YoBX3Go7/Fv5AhIzc
L2j3eoaqyY4VF+O+aRcnqRIa3SxyB92SARYMyuDHQQcgUOrU01jgxjBn8ulya2bvSh/gEId8vN0E
ipGk44RFEnhUwycqxyNCIAjy3aRjniip+stwXMds6VfJRbap51ssWJGvGpR6oiK0N5mYZDDH6NML
9KxlfpSwqZd1lR/7xaBFvT5sp6H/Wy1HIYYj/D/aUa0n5V+ubAoMQzR1XdbwWK85wv9wZY9094Vw
aYIbNkMkNUNoHQKdhIulk9utqMrPVZNvBWGZboP2mSzWfFKBI9JPB96z1L9E6DJCkdFCFDMqBeRh
biyXMiITeTrmI918YbkJc5vg0tIF8lTMq6Bl85tZoLs0ocrdGMRidLXEeKMSNxDT9/dQrZN7qzWW
Y5nN4KpFPp3qkvVeMZrFXwDsH+Wwt5hIjgFqnuVDjyG4dlq6EAKFeqtVTsME3M4wjxN8FEcvEOgI
qK9uGrQzCg0+NL0Rny2gLQtaru2oLKhA1ZD0w9HruHIuCUNg1LqZsTEIX6/jXvD/8yVVssR/PfKq
oRqSJMsGWpa/rqlj3kBFVEftxh6ROyYs3odYuraL2O+baBA3LFGvupykaBNg54n9MlGuYAKqB4mA
jIHLWLAIKU/bHtiaNsFsh0Xt6irIiMqoaho8luR2iUTzx1pOolXAwg7yhjWp0He0p4c9JtyTUScv
iNHVbdkeo3w4ivgx/LaKULrIzAfMEBOQnkMBbI0PhnDalit+eTRQ9jSTYu0q2u4LkafHYchdqTLB
l4orcIUdI3DGfMKNl8znTOUCTuNBZKjSolShj1Zapbqvu8I85iI+HDRFPbxvxK0wlJMwjl4FSdO2
8HIG8muOca/6MxyQk6ErodvPkfooSoCElXTRD3lbkdLZzFwkewwWAyHwOfWVjFsmGkbUpRPyHrFz
6lYSHAuDoc38/VUfOeVGah1vGgvNbkwM0GQ+4eTPdezuhS4dsPpJMNFDSxe2Apumi6SOQJOsBvsR
3D3ymQkmBRHgtqV+RBHT3+IFs0YXYGPqav28lFj2kliMjsygXnul5ZJoIXKX6YeMjO2XmULK6ggI
QtxqbnP2hKBDDaZWytcAuWTKC2gjQeYCFUfU09PC+lldiQi4QA6piTWuz3ElPGSjZD40tUCjOMpQ
ihKGUGTtGe3irhYR4pS49EqjlPaYpEqNLrScGMIeHvtOJAb0WUlzzcbgMV+xreyb1TQRz+ILk33p
aZxW3GPTujCeZ6pOPHOzHINpwwvpdwJtzsQ0Ll31lMt58oBK70wOAswwzWKg0HJVhflmBecc2olw
1ZqR5qjGlgNB8tuQQJMBX4cuSVeLdhj8FVyYUSxERwYlpV+1GGN+vqQ9ujHy5FMp83JH4vFnwSVF
2SvjYzUtTD8ph50Z/JHdEgiasbsrypz70YxVwuhClD9TKJ44uOZ/EfPO3uevV7GlqJSjkqlpPw2b
v1SkCEqBJKYDYkadG9+UWwl+od7Yt3RUziy4t0X/SVEp1AcjFe5yxOhMrluyLMap3syEiiAE0rlb
ruMnRWugsqm9FwcXIS+uqpwUj6tOUe6WqygTwhBjKaXZEMmEBGPljE1dsaFKFptSrh67xNQ2Yss9
6WdbpjQdIPGsHXdRAIQ6DPvxwUyDr8EcbmKmWI+Qw/ySj/k8pAFGGaDIoEeh+XI/ILkA36QjDyYZ
0wEBPXRneuQyUua34xrhLOjBNpCqCAqajvROCMC1j4bf4Pk4CItpnoO6RKiaY7ur9LrgF4fFg9Yr
B4gDjBgsC55yEfZvRrXsMIovj7pUD14Wkv1eT7LmFBUBoqR9LEIZPSlLXW9TAJFuJkzJYx7cdWv9
1+IinKbAzHaWCvitjxkl1QGrm2iE10HKxVOwyrhyUTkmAVL10WzSB3ZBL60ukUIyy+lRR+mxGyLi
xMNZTDyrNz7zdewX9sA+2yhmtqcwSarKbWEp40Fab9Vhgjg/w6zNdHKqbY3twK2TFgenrbIhkAN7
mcZGl1CgnZJS0E3Swm4+Fmo/y4YNAFYAmUYenOW6tDBS6JoTYQLZmBHswa4TUKZMKX2NUXiOB6gT
RVCJm2aWWONAUXg9N9SylLVDIT8SOFejHR2QcgYoX4My0cgrjNxYQZK5YORCj0gAR4ASFg2/Trc9
qmuGY1WfbjNA6TbO0ZcoQYdQT6LCHL5l6hFKJENmFjUsWLUh0WfAm/GaNv45apl0L/Uu3WilEu5j
2tsPCCUQancASMY6/5TUBzagwS+hJIYg6LgiQ4nEJpyWyur+OARqnp5jM96XqF2fkNN+0LCRTvX6
VVdbBytcbkgbFFTYOpbooku9EJALGTTPOZTGh1ZsocxFiuEgrcrIBhaZioi5yUdopTdzRW2nJeW3
mv4OmvFDr039mjyjBAz3UYtGfdoyYCivsfAVd5HpdAxqDlFGWz40cIeRqWu6kliaT+qS5fiQO4KR
EjIDEDdr6IT1ZwE1HIJo7pWQmXUkm3i8I+6/ZE8SlL0CB0ChVU43Fcku1IqnKiyxTIqFuK/Ex0FZ
c3lKJX4zh3xbNyfmMyUycc30uxKKtJKYhzlniGx0KMiWlBBU8LDYrbv4OoaIvoRB90NMVyyv1fyc
Bpx21FJR1C2v9YRCC5BC4eYaqYEzq/iRYVPKsPGtmnLg/jppQnKiHQdyxC7GquMQhim7VGpz7zvm
0plVC36pWRlMf4gRVkB7Elo7JZyA1D7sk5ciJvwJixzICNMiYr0YRc6WAYC3LEWvuWTUzjgOxiXR
KnoOzRd9CvkchZVFrFqcYgGMFt8yMn2jDmqL70Ly47AzH0F7aQq+PmsnoCA6mmr0lASd4FXhNku6
ZlvPI0aPVssPOsZxt6c2IEJCDba5YLa+1DCxxVxEBE5FfJRWemKHLjIjuWhBahlcJo3GqToU2Y54
687tiX/Yq2kOY0/Dzgu6C/F3GyO5mQCwdPV4D0tkWrI5TxtlmPc50Xb2z5Zw1n51WdXsKN7xRcwp
xncAdoUwy2cMdYz6N1WffGbJmPliZopHuRbtRYAdDpINtE8Jlk2fyY8b6+VMIBbhX1WtAOZTqX1F
iUBoSXkzCmOL3P8N1Ka8FVEi7SyJTQLZhbqTxsZ4lpL6faFZ7IlKvkrxxhszBIuDZl24WHCli/14
ziq0AXWh/M7qENkWnoIXdS4ewtUVoFY1a5qaNgzRdd+ynhFpF6/wWxZILppoT1HfbgmgMf52p/y/
NjT6p9ES3Knzr/y7/f+BocUOn5rr30+Wdl+/ovKfBkt/+4n/M1iSpD9ElaESIyRF1Jkk/X22JBlM
kBRGT/QdzHXo9OdkSbX+gDlgieQekldmydLfJ0uq9IdlaZbOWbFuWBhI/XcmS8yi/rr/WV9C5H0x
Y2LGpZhrlfMP9SO6zrrXjEA/S3MyEHRbOiN3TUT+C8krVZwhlssirEU/D1XcDb4eRrhJjXafSXGL
h399+vOQtHjpieUmPJY23P7nYRGiFi4XDz9fltTaJIlmkZ+NcrxVGgHl5/rQI7fax4r855d/+x5p
PBvy1kgF45rGGZjVAPZ4+HkmtxPfVBuTuAgjIIhqaqp9lRjcz36eBjXhCSxnLJ3ly1LrDdnTDfCB
VT9gaDCVSkBY5I+iuqnPkzXSwI9ycEUmQozWwLRFQgH6XAYKo9+Z+Slq16CUCTeOhZBU6Xom7IUu
2hAldu2cfljcb1m26mEf4c3CChcNe7iBkl/L7UXQ+FbTFf1eFQz0ImFd3eaQ/oRg8J7CxHzqZ2tn
wPGM8WHvFJnuddpiTWcHWu2nxcphf61P26blKdFCyIeliQa90Gx/3qdQ6cRLru8Y0KOxA+JSZ+Gy
/3mQljraiGP8MA1tuY2beRsi996nDSYDJP31GhU1YXzLKqKGJIrL7lcSp4eIAozF2KCPCvQR9sMu
DKnvVGPagRG953lcE2EBWeonG3dNppVGEnER1Zh4HxGR/P0h1NLyH76c1xhetxiT62RKvQ87stz/
PIirTvznmbGKxX+eyaasb6lASS5Ctv7zzn8ejB8V+/ogLHTqplzFJ8EABscoWb1dkgx+mG5k5qV3
IlwlG+OzgZclTJz6qhylltLWrp9k7W6kzvRFghWmTHALZYe/0GfPPwi+hIvLznziTh3BySv4U7/W
WZlwr0mt6/sbz2iyWwQXPg84zGW3BbImPnREhIytH+i0qw7puj2yi9f0t+Ti33kpT1Hssc8jYrVN
2fe4Jcq8dnlQJiybX6Xm03lv4BA0jGtm4pYjV+r20WCPTn2gSQCfHPkEygrCFXfLh/gUVTZbRxUD
+w13msGd344KlLHGQRd3TNLwS1owFBqX7rihEuwAdGKvFp7+nVxopIBckGE14bMlt6Kzi3txVxJf
f9Z7vILrYcOzoyGdVDFAubG6z8ZNQl1LFzmytpikMhTymGEnuzacJjxX1kf1xcCAw/cwPMZXtlw0
UEOvO3Z3WFUcCSA4aw7oRq0dAnKYH82rAdyOD+UVGH974/tkxNqG9yvdkVd/gIk+YZWxqzdMlAxa
MrSuAx4BF05TAqAUj42DjlAFtmxPw2aOLwA+yN+av3vdHpvPJHcM9IIoldNdWTvLp4jZrcNfaXN0
O7Ie4L9ZjviLSYSFTzjz2jPsUQCYEy1EeY//ur8ppMNf5CflBUqrpLGG2NTY5N22VwWTP0PTO6ng
O7KOxMJTUFeFvs61eavMLXAM3DnELTJrx0SZ3XXSNuzupfgwnopny8seEjJPRs/oD1bzRhSYscXJ
LfApEmUWbNjlUWSbrEjDp0GrE4DFJj5lsyNe5trNOxcIj/moHIVXsk35Yzht1V/q9/SIiwiY2x78
PMYlZ6DrIbsD8WVfZeuHXA6EqX7mtU0yU5y4+UlWWCm26jPAL6TMod1f0/I+HOvn6SK/MxNrXvER
EWrEyTYczQrtto0iL4NT4KD3JIqSE0rLfBn3HnldxoExAGkP4Xtz8OKdiLn+kfIt5pNwJtBDTL5Q
hXvdVWXS9xv+PjQrW6Ya8Awn3eu/rU/UZ4f2W/0iUuJX/GVdWXfm1tPvIZwUtqt2vjwFsAoGWx5p
QRyqS4s/uXOkF8TItWPtUYlj0YI+pz4UWwrEh7lAI+VQUM2LTSbCr7z0ymxrcj7ktC+86Ktu/ZFG
s/s1nLCXDifs8PqLeoQfiTdrOFkuhqTchcJH7YxO8jUO7MSDzV858DfA17kkKlAQIPBjzcCRvjV/
F4s/P4vg7xHRdq+t8sbaEcwMs+1J/6JizYybRphJ7jaofHfyr3lxSgajNreejJebiIFavOZNYpq2
Tb66cKMTemFjWr1Jkcsxb3/h9Palj/IbHDDePBPCNjmH/H6KEyd5nZ+0I4nFLIvjJvTU3Yi6FbSO
oz3Fbwt7fb/csFqO70PiL7vqknSwSOwm2PBZRq0bBGdR3FWPwZ6456LbZhfhE2oOn+8oMAHfc+0V
j1Pk8gvlmOaEPR3752DZ4RIXV+G5awm+yd9R2mJjtxA3poPWE65NIY5X2A7oZj0mnJSYygUvpJcG
go6EPi8iXhWLTrJNA0+/cnlf81PyAQ/f+gxvXbDXwNaygCjfDNsopOwI3MP0Wg5PSX1KcR3ecRpO
gs/LkCIFV2kWjobw3s7A4yefwq/5hMX7Gpws1MjzJZ3tIXTD51EkXftZ05GON9uyISebzsqmk55p
UoritZ0eDPE3iUs9rngSrVhtcy9QwSV6efadJ1sR9hZai+v0WgEUBRqCpu2+3IPhXW6/V64NVy+M
QdnwmUIMFVNWC11BZev5hddQaXGJZNrDkkEzyHCIMTr5jgSvoq+z+GSQ7rxH2AEgZwK1BG34O9vx
HyZpP5g8/jDWf3HD3mwffYbIXO1HBj/XMHtN1RMkUN5u5yyncecEr80eKGTMre8g0tAgkQDBSfg5
6EcUwWm+K1CN9z7IDDnf0gyVS8IAL2VD49cD9ziMG94eBkTaA2QGSuUpRWoBmYj25q5zV42iTZcb
S6afsIy5ans10gme2SF9s/bKPrnph3mrnpWH5SF4Mvec0bktHYRXg3E8S0yKDRTMKqGeeNeIJIIw
4EZruNSZZiIxoZ4UbOFzFvJdxv+t7SmVg1vmjY+ljzndh8+UEdfjk3dWAJXozukEY++EM2Q+YGX0
n7F68glqX0Qnq5EfyNtp9RjaJZE2jWM2bL/oOIbUffFBp69vx8Rfi04N/wmIQwHyj00kiBQH2wA5
O7XkYXyQ682YPC6l32snadgOKoH2Jz1w+Pdy5YXZFdpcSOQbZSJn142F6Gl9KZTHDxGMG3a3Nn34
75JwrCfhotYbCcQ3t16d7iC4Cjv5jtOrnBDLaUOyK+YNTRWUxPRORziIvZsyOkT3WaP79RLlYKXP
BoByGb8w83U7/lRfqpP1lhPFfeW7MEODQ3SYwNqy03DMl7pyeUs3GaGlPR+njfmhvgA/O2a3mQn1
upx2vwXDbc4AMBEnbLreHTaya20Ur3jvrsJmuC5eSK7Yvt+1D+NBeau3Vx320nfzPp2xHZkPFa+x
eNFB3RY0Zdyod5PxlLvpq4if/LEpHREI1oFjhHp/hqvD0PgOAr+FRMF21aJW2GFgHtJnJD4dOEGH
LJeCTDhMBhvxw3oTX3pIOKPXPIHeHa65n0Hgvc8H9kq8C3JxIEdvyPJCFZft0WqSw3QlbfI6v4wv
zRPHn18W94cK8qyNwisnCcRzyl37OD6i2uWMrVwQ4h1ouexc7I1n6Wn5jiaP+MC8OGFg3FMGjBVa
OluUvfCzv1S/VL8h2HtV83MOuSJCGTrZ2EBv/S68C4/GFydOs5GexO4FYYP2LCkbjAcMOSgidPHF
XO5EHBEQMvxa3ZPPwCexotbdthluKKG1ckPKYU1v02e8mqY+PN8jfd/EFgnDgPJSvCfXTqWZ6re9
l2170S97xtO3WPf6YaND/80htjEZ8pVfwNJRp0i/vLZ+KL+4T1sYcXJfeWbUFG3KLwyXm+7cd0QD
OXLwRFVVP3RP4kdOzvOrSUiVnxY+nAC8Zm17gpVEIFA+sru9DLfm1sgnKXaGm1JurHSXvsWk50EP
PtQXMgfg2Nf39JM/vla8EXGXA1kQlYAV7+sLM0SMOy2UPn7eOMuiK8R7RtjtA9Ah/mmJBUXaFje1
2xF+WWRwO7CP28n7TKToOX0IXnhHPROpJXaK8GEoN3TX4DtRNlm/NbbnK4rPqVRiIDZNfDcqxtzb
/qumpz6+MmZEss9Ii5bXXpMexh3HPAfnchwX9PQYAFfvCkROu1EW1aUsA9a1KvCVEeRwRcRgKZn7
nwcjIsx3xUyZZvMeKNmaAW3hLexJuP159vO9n4dQ5f9aosoOwwSckNGoBPSoO0oXJG7TyqM94TVj
t0+5zKClouJbn43S9OeznCw5DHjr/8lUEryJ/ThMzGah1a3/cNKUrtj+259WK9iumj6yj9S2RgK7
LRVe6yYcPLlgp0h2wKq9o87s118om2uxqXCoLfzGRBntiwEOorrMbhsUzZ64N277P0+VihJ/JunK
kS8MPFB3duULA/DvWMaF4IgnSrSW5dGJQ3q6GzJkcyZdgwsZoG+B5LgCV3KxVinjN3DFQ7NV1N1g
7M3KLj4IeTAZ3dsJs+qzSCVBBPYbGbY4wYwjo+w2QYRkU0yeBhFLqiMk0Bk2vKiqn/vTYBuOfNfv
ymmWUG8fBNPHlICaXja8/Lt4mS+C17EXtVDCstf3qhe8Y8ExcsJT/ya/USAtB/76c4KE3Bacbqvb
1nWO3N5X3/pT/U7VSRQ8VoWIBD0s5SagHbsq7OGlhrb3hrn1Ir3r9+5DmN3wG+kNB1p9KzfG6Mup
y2c/10hEPDxt8vfwlVwoUqvspn2YrnaF+QBvIo1u2hnh+/RR+MWOjQezkerYkfHHLslpfwtwYl5J
0vuOfOk9Yd/3ZlxxTnDooGmcycZbi2emC07w1n6X73UI88IhlA5UsnTg4MH/ot7hx0J6H8haLFt+
bu7QsXFdka+JRF07Kh8y979ru+ET6dgPn6BRMGNxI5+Pu+rsGYqsXWy1a7cPUWTZynmWaBV56HJh
WIBeEb9GgBOJbaVs2btkOyHiXUE04HKt0kPBxQ/xUkwX3PY18KuANBEIs3D+KsJpnWS2Rz88clZW
iVN8JITBjN7wEnE4Rw614H1OzsQ6Fh+DR8OBPbDTdwsBKacA5pPX+vFeIU0NKYrdb7oPwufVL161
Vpxldoot6M/WsT5gzwj3LvJyfn7LN27CrcbHc1IrhA3c32/Uz8qBPop0kFhY7hAbSXInGgZn4Ogx
tlYBSdnGTQQYDiYLv/1Xtc1emoAKnz0VjHDklKDKvPoJ7J7kqvvwoHohQggXiShxvDc01FVMhClN
GJtv6YggN9A1WWytk7hDfDlt+6fkgYQ+46Xe47WE+fJQvkd33CNK6c5fqBOvweAZiRM+dQFnpsPn
YnnDBw1nVJ5Et46UlnrsyV/QwpFqMXGnwufvYLaFEDe4y7tmO73wadQby68eAhpCb7Jqp0+IXvMT
1Uu/bgK38bta+RaFQMoaXPqCspNubM6vFQHYobvKsUuXLEXCesFKgPhYCYNbMtJ40rX+BFlJvdH3
X2+cuUPDTJCuqxHpvrLMfhlENTu5+XtSHUU4aQAqqN0/2fxRnuqbarc2y4hjWq11nkaFAimKjgE9
Ahgxz+JvAMbDkTpSDJ3xfTkGwy/s4RHDWO4TLW9io9cOcBKKITCW/S/tI98aOWgue6E7mfiG7AUo
rYELvvji87QjRJc2E/Hz0naKbJCYsJYLEo+5xumDvRRvRBOFy6bHSie68E6nDwk39wENxdpvaZ32
fT2L3s1vuggIBu+cGGlqcxmuet2IUpyugPBK8a19cJJEkNDtSXDqd2VxtY92vuaYnxM/oyHxSo4G
Uva3CnBR6pYZe7XDcGnPDFwMWKMvlUz8JYsk74vmxE6/jrpLlyu5jO8oDGhl6KFDH2vWXkBcCgbS
f0/8zhqvfZ/hvnLQxhNYwYXbd+iADTR/t/S/Mh8YVv6OGgzVa74RaPuE8X48WRTThtt+BBgGONVP
Sm/nz0RGb5IHo0MNZi8v+bt1m7Vznnpj70qSk2XXLH0MWJlewtLBITo0m3A8tdPaZlndXsl5Crj3
0hwKj4Hg44fQHJxxzFOxXZMeZLPQs17G9XF5GS7lftgG95mhENMbe7nS1sLb4PHpNl/plYskVO4E
jZCOviiYFf183uTR3sKfo9tEKTyBxr7CGGHUBwbnKb/isq1P1fhM14s7UaBdIoutgsctp/kwPONM
Bw2H1QvXbocc4lQ96Jf5wohYB/PMqnRs2Szgs9gD00PgYa8vdwUKxudYkwj6tK4UcKfvfPJccsIL
pivzukKaWGHJuK4+uGu08yZB5Kag4iAQmkCFp/Q0Xox3RHmWA9pf/CbuvueSA4P+0Wtuqvjimhy2
J4/TpBNKsrVhl2wjgEmxizEYJ7FfJN33++d488GonkgAmSOab64oIrXb5HapHaizg031QMSxRhYo
lnOEwQZz431UbvPSaWRPovhE0lrP0Bo2tLDMb261KH7jeSNkr3py4A7FKsqJhT/ZkCg17e7xf7N1
XrutI027viICzOGUSTlZliz7hHBYZs6ZV78f+TsY4McGBgPnJZHN7qp60/gi/+u4zVceN4KN8tFj
JM7sLhFg8/rPOObR4x9UVayKbRgHAg+KbLPZR0c8Gej9kTf2PNZ28RnBUwAJeMBuzh/zx3jgSWPD
xjIpwSkbYpp0yJIbZFXstbJNs0GPOQMfspzKDR0q10rAiEr2R8Nb1jy1AiGAKxVLz+dGr9Df8tq5
3uq1Jcuo9vRyT8B9tVM+SCAyCqy2PYgQde+kxCpNvpmfelbjT+zRHvsa9ODQS3Octl712TOa9Yy5
RutBNRSJDdgQXM57ZmepPWadLEfgfJB+L19rXxjiM/zkhgfDIarWoXFOYyjJLAW6So5tcFnU1IET
lw5WI5nsocF8LhTSICy/yy7keZD0YffjgWOjqb2YPjmAUedbR7Zfe/T0OwhwRA0l7zLL57kb/0nt
1TL9dqC7PIo3DkWGgj1d0k95acNNuUr8WDtzU5Q39RZewpv6QxyzcRx2A8Ypb1jzIHaww7WF6zuz
X1f6Ts4hBCJnKEn0XvGMqhywlY3JYE1uuS3eSh5MyOMsibfxH7UX6QEd4JADLcF6UUOnOUlf80AY
or18TVwKyrlL96ohDLnjr0Owe+gGl5aN5DmOTukWyw3CFn98aW/6Nv9MX0RP/6ix7IxwJrJhyTDQ
78eN9Abb+ddq1iFpy37kAOsUG2H6hi3SrlCHf7L9qizLG4ck/r7ilQsb9M9nt/1HLY4sqaOLIzam
OgifHOnpFlOnrXmoHhKWp7+kqMyNv5i3Dg5qAkldXDGxSbmHTrBFvVnwJfU5WBUZWRI495sf6fk/
DAPEjWpPxhivcuveHW+jF95zngAKvJGDj3SNNU5mORQSW/+N2IEtG6qViA2cxxyYOSYKe3k77eVf
dl0YcDFxxKdwxyrrrsWPCiXFLhqXwDScaPfzpSP15h92W+zgeuVUzIGS7QL4Mf5D8L9NzvVLuGa1
fvMiCYJouz3D0grH3daut8FGpXRbYfAi07Z/mPf6qHrTjuhYH8Jiu9iYryHkwP/ml2OZlHd8qG6U
XtoupSnZZnvppC3nGWsmZuSO4lKcv7BHNcpalvwMgIyECO1ZZgTSLjT3UUXf43c4v5d7Wrvhy/ri
4cThcnhjscg/cudy/Wwck+/BFrsaVv9tepsTlwfK5fL9fGSvy765tjc2xYT5CfOb15gywZM36vvy
Zb3B9ZlvaejkH5xLmnrCjT6avzloKP+DvfIR1G6k78xvqhMBkjqO+ckmesF8Pn7VLhUDnWsq85Ix
b3P1vfyKIVH2Nqz7fxl9zzY7pQdCIB5aYxMVCcFhX+xUw8O1gnYPGiUU6a4Bb7HlTeVZh5CoMzta
Tx7BIQUVuOZBhvFxeLXLfewpa8svztZuWk8v40NamXuMTiuaJWxpnpUDJt1U8YST+tyNxg5kCimP
6iLCkvALJcNwZY9sn/uGnX1JDUa9GCLYIeK058zZxL2Fboydj2qy8poaF29bheq711aI/IEDXsXY
pZkWoc+YrkLu6eKbTHh7B68OAvUEL7VWUHtKeD7XvreLnUlSR4Hlsp1icUjirOXKp8Ux19DtCCyu
2FhTZlFMG7Y9JbK8ziSPApHApG9p22y7j/F1aH1tdOUHiSoEiz8r5h7TZJrDE10fhekLVnjSB6Ls
TXmj49sBCGxoLIzbk8Z/yI74M2ciMb/4bD5bjfZdZNLKph+uIWqxdoTPYD0+pl+Rt1fawqF+CJ3f
f3d3LPcsYi4vdef05DXCmbmbO/GLwZU2eOqbsG2kVfQy3cfG0zqf0UX5k1Ah8aqY5uNYT5hup2zh
reOMKMcAAAw3ueFeRcBLRNguNrPPNKNqcuR9RyBQzzjlQ4sccc/cZ77Oy17xUKdd60fIRAkIimIc
q4ecYQxjkhc1/Rh4R/FmfMQjGiHfmh0MHAiKl/dM0r/XLdHel+6F21YHNjIcBm92H9im5M6MyNlG
EEvawk/nGL/KHdADcWQerjQgNmkdn5XlIGVuy7Jwwt6pzVvbr6rWx1oiog3OYECuCRjGskBIXURW
azxbRUKCCuxCHCaK35UtOeED8SaRKwuTaQKtGzsmRgDLpheJHJKASoO4edpOWrz5hHEqcbk8MGfz
e2zW/DB9QTYjPvPSA7s2NkygGeHP7GNA4YMtnusjrBhkap7sV9uch4dSmYMkPGhe5Zef/V376vbJ
YOcQBT9FRsnNc/tNf8vZzn+7d3N6HlRgffqq3bY7copwFPlVXgnTeG236JZo+OcP9XeCexs7S/zE
RjlCojXcL540JFkvgXAma6FHJJbhNb5txPOyHPmLUb+dHsHTWdYGkJS4bUz+e9RBWzPdYgSpqbhP
2YB05K5mgyMtZLHY8fPMuklf+LkU5lqyVoCW5JlBRx4xojFXS/tAUVMvgG4OMFFjT/2qCFfys44A
E8Ump3fgndYvKkU53GMwuocybEFNibgh/7YVcFHCz9w1PymOg6MO7xt7ys24pSAAL6TxcwcegO/i
He5ZIbjsloV10bRVTEzzurlKlj+bFDB28h3hNM6R5WLG+NkxPW/sTHRT0ODsBMAxWgylQT/XNC5k
PfAsHhMkbrZ4CD9k9jGqe0/Gw2bN3aMCTtFrEvjzfAWLaecXfImZf+Jvjm52jxnmITol2qHF4gur
E2pQkgGccMWWfeTtUhknD6rlvNoXpAws5Zoazfo0brniFPf0J9Q9lnq+Tx3LM9+ZBBj2zGb0wZgp
v0z78Ah82r1C0TdxbkUN8UoPD6BovTeQzBiYJG817EeGUCXvwBP+jd/mO4ecrLnPA2kgR3ebf+AR
zPHNCQfTkM11uOJq+i+/1JQ4G+O71O3aSyN/lklS2GPlo6+0B3a28DY5YXmSUh+sf5pxX/W6xi1m
lMAQbQGpVkCH0atbNz5oMngZvjeS3X1zgCoORoq30vQgd1OmkcicuuIdG5OTwHYkg0wt1Db1iFus
lxAGrpDKCA3PXljXgh3dYr+9IrMSJQ/rCLNYRx8ZCWnn6laWawPmvMpk25MSZnZEAG2k5DyPdyvx
yMuELYR9OCEvhuT3XylznpXOeMcFFmStq157mA/FRrOFNaMj1gKVHVkuN+ayc+w+/V6uxhm/ee0k
bzke1TtBDn77htl2JaBncIabjAsQQdAFAoIIQgwRGl5HLXYN78sVQm2vfMSQL3mBwBBAWWuTOTmp
kp2TPBPByidSZeibMPIX3HchpEQf+lH32m3KlUqc5hFDNkhuZHOrXvw5ZQ7R3/ynrGdcYuYzgDmA
0UigruEysqTcUAF91T3gKTkWTuABYz16YMqbdBY2+al+zV441K0GzEBwyY37ATBK6Efx3t4AOOC0
v06vonpKtuNJ7yD9Otm/4E18m+l9Kbw39XuxSrbQ/z2mOsonw+7ug/l/tS0JWJAcedd8FF7gCZvu
Fl95O6obSB4oh7KJNjh/MnLjfUeH8DQdipUMK5ih0hOhwxiTRUNtl702rzya0yuLjA1Prn3tqjxQ
fQinqbeljYUyWd4P5bvICOOuM4zpViMKi8LPJjBZx+hc4O7qX6HsCA+HlAyJceGI5tpT7uTrdl5j
T5Z1YC7+HHga28voEi1UptsE87vqIOETZ2z6CoMPryfDfQLLwATOywNfT1n9NkIT8AcEvWbvZJgC
pG9ZRSlDppdwlA4cLLgaAH1x9ZAdPS+vRk6qnRJtSpf03vyLr/nXhKrzH4DwhT/Pinn+1LaNMKZk
q3Pit3bX/GtElghHum3sk1ul2uaLKT7fnQJfG2SJ0VZtAwFizkJ6gfDK3eE9khq5UIa9ybveNQ76
CZqQI+7Ml2eWeOMZP1jcEAEI3u0YAIVYpiU7fTd8zt+pxDNoJ7/gHJvu2Ex2VxPOuhrHe9gfJcUj
pZykiOISPpCalkx2jYOxwlDoKlLbqgCdq6V3ld6l3MjB7CCoS/b8Fb/RVAT5qsHeDkQH8MTrt0RG
8sflL3NXhU50qW4ZGgJf2LA7iJj4k++0t0o8S9b4ukkej0HtwmKVX9Vz+E96QZzQfpuZ0znQIm7Z
PyK2q5KxhCu/8e8NPu+dmdWhfRPXyg1IUXDLq/Cuv0zvYbKWNrK2Qt353VKi/OAhfGdwp92EcIOd
3wps8WbMK7aM9tpsI5SGb+GVTUEXn0Q0jQQcNOKn8GgexjU4Q6U71lPT4OCuf5ZW43d67gDfhHMv
2qz46qa8q4A88TVT3epmfsG41hj+7PpXwJOFCDp85MnntedX/kZ3aS7il7pLT5gVyo2DQxAVHnyU
6b58NCslfEKtLYMG5qJXQGaNaGIP9pv8kN38Gn2w7MKryLDZMU9APtXs5vvPT9rqlAnDelqRTtz9
M0a7u9UMhRy8bGC6A2KqbHjX5LZc4QaQ6tGzg5eE0myw24XuXX9Z/I61/824oNY+W6HnZuOEuwA2
es0DF1gZ4BbelJf9m6+6H13a3bNCnjh4IQLYUEhuDCx33TE/6UfB5ZYmHxUP1i72m5fqYm20M9rR
87RSv4hIVEYbWshOXmtn0/K6R/zGoxttyb+5ZMfRBV3ETUdEU/qmMpan7Ly40qZYIciSfcRDs7GG
h8eYhcH8CyouePK8if6t+xiOOu8W+PbnObIldnUPSrm40U4gtYHrTLse2cVNXWcveujttd8aZyjG
12sMpeJ6w33+YRYThR5RQb1mQ++A6MbyhXjD1AEQ0dguF0Xe6CdKzLR+tbbiLmf75Oip96zLapvd
ytg1PvUvvtaTI/ePLYKFIr0n0Gmo7N+ag+xKVGwxFZFby+ex8xKQmhnTS/h0mPfavEM1XCl0trXD
2Bn3fZaI+Npc4H0KQG501GQwJJ9U75XyOlAkLZ4krwg0tDRb/K73/CXIsqbiPE3R7+MVw2n+Tkz6
awveqe6CyCVp7jV/xWKLwUthlwhymGxDxLx2B2GbvvYbWFT6H8pP1/gi76PZHTdU6hVbHy+RE5MG
MVqbb0DYeJ0XB+mdue6/iapqH96L/ZMiFroEmwTzxjrVn9GGR2thnvqAEwJuQ25Qb2d7geMe+pxX
WacARix8uHvzIDEFyymMj9i3p0cNust0ahveYXQIe/3CVABVcvDBSfeaplvzArHsAs310r3Xb6Lb
UEdnfvXJjk3SALYKCstHOXGCcNLoW1hDag0NjUG4Q6Ep1YeQIMgLVbZxlmY0SE5Jedxc5tf2qp3H
XbPK0k2sOgaV7b1ZscGcUBAKO+s1Czf6UYRAwsnM+GP5FjBDcyHF7BKyICCv+XAeGbNQ9c4R1v6r
eWW57ASPxnCnO1h3c0/uFpbzkHqZ+NvWDf9+k/LLQ5e4fWTBAUsZg7qWiTFftfC2s4FU519Ub9Yj
eaVh6LiR4SqjafLqc3NMqDloa2oHd85SplL28p/uk041HlbJ0foIrg2lNmbGzabL3UhcY1dPPRmM
u6I6JuJa/9a/UyKHuVRcxL1huFq6BkaPH/RU/QM/yWn2dIAr8WRQ7OZOeh6xpluX12RdHBUezN4x
PoUzJ12unPLwvYbDorC4VPqpcS3O+25cW8VLnF0w3SEMvAZqpTD9V4P/vVFDYDdPmVEyxkIo63e3
8HtKPTlgzOHw+LBTZ6aXl+ux8mrJmdJVT6ohaS+0eiom43YjwZZds8qakukyuCvDK7Am/E4hRB3K
Xbdysg/+FpFNM19naxk8Xd8a77nkVavxKy42pJFCyN5puhNhWDt4aKhVsobIoyJ8FOVO7qFwtPD2
Quhzndfdv2mFlR5P0PDEFrTX9i2Fohquo3KPSxvhd5GKKf6a5D+sKKBRsfOhuikh8Rk0bY70PW8j
zL2ceHmWsHQ3zC1DpyWrhrMKN5YLSj2K3Kk7GRsT2HRY4/VLoDvnNLC0H7LhoDOdX8LFVaZtDQlC
38q9T0XCC86zhxRAGcVHiADbZNhgAylxqABGUFvLz8tfy156IsM4F3YInbvyJU5Pcn7IqzVJxBIK
U3og4S6Mm3E4FzOxHk4OBlkCTGyn4aBkX7O+VU3IYvfZZFxTrClLqMuohSgS0OY0DEMo2Sm7Zc+M
ffZKbseSwNXbW2QzQqpD+Ird3ODqyKEYHj7UF+sMPaknCrpDCoZMCNG4TWFUVL5UfobqBvGrNsHh
uLMxx/pmuOlfw/kP2O+faP9/OP/fp1gsQH7Jibj77xuRGT6nIw18OH4Bq1/CG1D4jCtNjjZ/X5sD
XUU9ZZyJkrY2WNp4ec9gLGl5EiqBoZy+BN02DseeUQofGRWM+nGWtE3d7E1BpVf8+9LfN2UiVd22
Y7T99zVpKfg2EUf9/37NanDBrmtr1anw6vNExr9hin+k8cm1//ta8/xGnUK1//vf3CI9+Pvov2/8
/dz/fsVU+2euWDx07qACb/39UJ6ZCjve8w/9/Sg5gjQmiZxuCWJoTuGwmXDYaVXsm4haXiu8WEmP
zVUztqUfhN1qhgMkJ11HUJQ+u3rhxbe0nw9NOF+moO1whuSulbminfQiPmVZ9Gkp+YuiCp+yOHS+
mqkEawNvxOm8iYXEa3he++A0FZOCcQw5C1X2CATU4KQmT34Gny4Nh2m1dG3o50lJk8cEwSLZScug
xc542yAdlWhpTIM2uYcnminJUYjTRz6U42aIqU9RnHD06Zybeh8DXLX9tM51kO14/CzFUt6pAbQo
lNqzqXrcFdypuEaaOPgtMl3WIKPR8Zx3srSzNNAHFBNo0cDiTcWvsPydSTYxm/kDVUhrZwsFRz/o
OdFWK3SCFEZZDGQZw+/UYFu0mJN4cw+tsR05CFM8xuZRnDZZGT2GRCbfmyMGIQlyVzC0qsJ6E4OM
OCGPLaOP0BCTQvmuIV5apN9qMSSvRU0g0w3DIdTlf60InVmPYPi3kr8s4OVVNIqOvBg/Sa59kkuC
6DXWAoTb2PwaMBMmE+4LMT8bRG/kFQDtDYokuVh1sOEJYoWvqzAWdKwnUiV5nFEZFz/mVCTeSDb7
FL/gn9a1sMWagTYgmUN3UpfR1ZDHO8LTqTOO7nEzFC9BSZAFebIX/LWJalNw5zCislgV+cIkrs3y
bat9TfNaK4QtkeRsEiVxQ1xyryWjzJbibPHivH8EYlRtqvxXTGA+YJRM0zRlIwJHbWuBBQyIHmKJ
mUODfe0xIdu+7557TVZ8xjVqC+mYVDUkhdKEtLB0dOSp8YENebeSA/3LipbDLGcMpUwJ5rFIpFsM
vTblHYUqs02ZgDG81Em+y8pgjdEsRS+P2sZQeq8cJgSh8wKbm+gQIQdTVPTyXrMSPWmUmEOSwiDL
kCNTNrPEzH6bMWp2uBzgs8xMxIyRVScFz0cwRiI8DZSqYkbtanywBVa/ah7+JFgRr4qMsy0l7NiW
WbLdM4++Fob9Ys5bY1F4ShKqATVpCUzmLKiYoNUdAFGj6gKuozqbgZx9aiQZe3KTPIxYppAL4Dob
1VVMaQkGoWCuPICqiswNw4SjLVGsa6+SE6pUqeY2bGVJlWvkd8DkH88BC8kNBoYRcmi6WPnAziWr
0i9+RyHt93ibYYYgK671lIKKcR4/jY20bU9JkwThtAqWMnVqSLelrMIzRH8+dZm4QoKscaCWQ1bi
xKrvdC7AUDM9zLFwxkSWKXiIjdwaoe6uW5pk38cUKnlL1VdUKSLXz7idthJiboiIJoMQNVyrmomB
EDBEnI4ktA1ApHH4iFBA26WRSXYppysctnonJkt3Jfdq4bfkETADA/wfsJb5bhY1pgFO35pluavp
eaqApjowxCmdIT/3rODo6cUnMMQqAT5jS3DzdBYvhpp3p1KmhUmnb9EQ36eJe41GdvaEOfWgZX+1
Jb09fjy4mcuzcjJVRo6Cesc9grP6jwI0A7gkImTbvICDqzUvUy6o7ynjRlkBq8QpTg6jwc9UYTtS
RMg4SNtGa3bbdIg/cEZPPER0O1JLDViReAhpAwDpFCJLCGCJxHN9saTONvEu3ZUKMHFSUzl0kkIA
bF02PvrUk0zEpawTikHeL21Pozyzhp4qYmaGKIHxDcN0yO+XBvmNEZ0KKZSPotw/Grm/lQSulD1h
Z90k0sYbzCciwqyPeUUDqgHaLxrOsWLKsJ1uzhirir/L/iYLwYsQhOAUtZBu4SJie7uLcOtzEwuQ
3NoHbJGl+RBTxpRBTq6ZjkJBSuZujWOzJ+jZzZqecgW9/+jMKEDTTzk86l+Znv+bO91aYXkyYPTO
DD73It2Q3TSAWiLLeeQif5MI9IRqbkklwecq/VI/MtKSQ321hP0lrtoIK3zrrpbPvKmMOQWPGUy5
Fm9J1VzckFUO089pQ/Q9IM5jkeibzPSHEL4hZmjYosfjXexf5rG9tyUGalhZBkbEoorwuVHmwCZu
TWOdZPfYUiI/whd9i/0ZnGNcToBx4HiQFAu3sONRxIyz862eYroA+Bh0oYcCLTokUAjOEoWBj6XZ
CQtsyM2aWnoWCee9FBHg3mb4WeczRimMR01cMlR5IeRogdiwjOQU5DiVx3nGjNGYNT9PWwQi/JGJ
DqdPXGz4TgWR4Jze7eDOzzE1sfAQIrinltjhZTfAXREqydYbhsvVQk6NMDP7kgMREKLT3jKRoUFu
7pdOWDy1hj1Rjm0HcwkX52pIsOCttoEWZl6JpzPRKkj7kpApf6UFvT0E6M4DurAUr30QNFoYiCcj
lIXQZGqozPiiGc1FkSrBizQRkJDUYCdRmXq0Or3fwAlrGwBPkWHNKBAzMEwBLjbMkXoeBrvW22oV
YnuNc4J2nCdmxuXWQuXvFD34fmyoeJiX3JsGoUyKZwEWu1qyjgHapSnD+wmCPJrpN8lkuiywvr2O
gVqZzDFNonCzstZ0AzMH5CTaru7U/CoXyV2oiQ6c2JDDvh2Zw9OMiIXs9iGil6JN0C1xmOSNgW+h
Jt9z9TgrjcZBXq2FngHmLKYotjrSCBtA18q03nRTGx9zb34HWX7FW3w55v3Q7sZwQxwD5Es9Hnea
jJsDphiQYXKmUI1l7q0i/9QCpOeDCIpfJueJsOutsvS3p88Oi5WyhuquGnGlRAXaziCNCfk/Tk7t
BY9rQXsD/pTr6oPok5WF65aTGAGNb8wMSxGzDDaa9KOk2r1sasmdKhErHcI5yFR3B/oXVxtInK4k
dVWkUBei9mUxjA1W564UQ2qQpXpl1mRF5bgzu0qIjXE7En/ZdV4WTwyxcMKo8OvXmwXBGOBBlcu+
JUjCqef1u50WNgSwELchRO/zZEZrfXxGiM5Jrl7UTlyHM9OkXMaarjYGb2jg/4gtyLYqZqtpapNN
EC9YnI/nOivjVaFEqyhmeiVFsPjLpEaGFPeIFZ8tkNBkHmFzUjtwTMfWMRyleWP0TF+apHRTYbB8
sQKkz6LEJbJFJ1Tb0UPgVU1HyChKv9rYfZtix4+FZ2jQ8476jgtW3YJ8MTf1HtMQ9brIOrpbya5w
RNotFCer5R4lseqjAMeHVtpWMWCOGrBqpUXbj5EGmFILhPDBFcI+n5xtpvRTK9f0OecqzBHczkhJ
8a4wTGJYzSon6X0x4F2Nh8nilBjBftpalxxrhg059ndFUZJNluVniAiT3CC4hFBfS9xq0mcUbEwb
r0Dt+wzrMDazUe/USQ1fqiR1Q5KO2waqIk6Cuq/W3YdhVeM+t7CxtGhXLK1aDdNHoR3kitgSpMKe
YJhAQDMeirHxFknatcuIw+x5rVymBDZhHqQUkOnrHJpfRMlra2VWLL8tuhciG8N9rrKVFYSQaKlA
GBEXVGNOSvz4JtKqd5KqAmq69pHLMbiGWB7joMbniIZ75Ml1cx3/7K7jKhCfR1OSIWlSrmIuulhj
nXCtmG1pVYem6Jvl4FgdlVNdLPtRi36MMScqO/wKUiY7QTprHsWYX3TVTHSSdMwjQlEEomgVX5Uq
KMcVQ7WerpfN36ovogWi0sVlu6qezN6k7jeWUQsOOcLEf6KWXQaGGCG1Z4tCpNbmuzrliBXNmGiU
pJU8S6t3tZh7ZWu+Y/uDs0uGs5rE7IioYphCLcO3GRvWBmnBqwhoNsbtez4lrRMpI7zJMTVWGsT8
dKcPMi20POx0hfOji8gVMoqcj2a4c2Ko4PYfw0/TlMaLY6gaTUwKyvAtkibvCF3BO710NRroEUlZ
JM2hp2uIQ8chhqY4h4kfkDgJiTy9EomDRUYPVsvdKB2Cfz2sPFtPykGM6KKZ55vYnNJ2bAh5OGMl
wryr9VNx3grwJiZiDxlLDpTnBeNTcr89Di18BsYNT7L10lb7JsPuqX9O3OAK8vDAcaow0ozGjVKS
7Rw0wMpz1F2YKdyETEK3kQtrJeAGClLDDGTqP9K+wGxNNT2qecFpO3EfzKC1opbDgmTcOEOW1vSL
Tje0lbTLKAKIJfM9Cfu1lSaMDiLckfIQg1+Nh10momN80yRBdaJAglZrPfWy7R1x97TDVDm2T2pR
WNj3LLihqj2MWC1aKfp0GQaJzruhmAmUhFFobR4VndlrKISHJXgWyxKLk7oUQk57YJ3nronjYTBb
X2bTN0yjkp0kDGci0Q68cQJ7MC0lQ7hFwz7UJCgnH6mSYlWIN7LbE1JHfi8sQSN9wT2r9galg1oy
c33F533H9tRRyKKQAyt7E3XsqyKBuLXuqVPMicnCTfzp7CWsMoxox0kEd5lIGum5lSqGNI6WNtlh
es75WsJ0muiLIMxtM3fpDgcrVoepAus0ISofKK0mbUU4K4DWC2rbUTE2UfJS4vMEstF9k6z9qzQM
B+qOpscCV5/UzhUNtP3FyNWtGM74uFyRdREDeAslzYVeo9qa5wkfGSYOVtoo8HThI+q1Ph6i0vAr
Sxufoww03jKkuFgOek/HiQsZklxs+gZ+Xa8uBd226owKbHJC5cxVD8eleVrflOQeN0PzO7P1alY0
7/OeyLkEAx5IjLCPRksLXDUIxmObRuthWA6LKKe7woT3Ny3Vzuq71q2aAO5gEHtaElzwZWE0usg7
5QnvaKTo2Wre3vXMAIITXX18W0KiHDEEuQ+qAplraElPDmACcT+jtSrgQI27HHggljlK0SOU6uBO
zzhkj7ngKxq6hvmuZIQbkmxAgksFswq3Sjtk1Y9LKZIThDEiXfAb1IxKbOTvpb7iaSl5z12fAAzK
Eirj+CgTTYZ4gIh0iB2VDMOwmut1mxJ+IAnBVWxQiGA8CibrZVL2lumKP5A/3aKtEJR4R1l4YWKy
QLYYV4Uo/7JR/kRYfTlGQXdX9KPEE5ATYKwKdtMpwGty5miFWXp6bNHQmtYr0Rc8hDoL1QAsHOnh
TzKbDeIs43uJYzghEN97bKJ8WR/fUVB13MQG82mNNxvBqK6rYvKFOgHnELroMutfZviCxKFiJoXz
X295xih/iB1gyvhEj+aHMdK5ZHr7IYu0dZXfBuojKNGWIsHaih08j6yPPjuRoVCCZ0BSJlhijpRV
CSBlW9cPHjkGTAFZTIqovjdKP9qSAvFU1AsZmrv4pejjdWnANDqdeLwSKkBLfKlFTEo2pj8R8Znn
Baq+XAKVlc8+VqOFk6jhqjHcCwgnzJERyJRJ+2CJzavWAIiMgFczw69QiaUjXoBuSZiP2w5QNdNq
Kq6LIn6ZlRR90dv8aAGPtKS/FpbGVFNpfzjf3nOd2YvWhVRZp7LumzXjTG0KJz+s43cVa0Ak4v3I
gRqriHmxLV/1bA37HIbLXKDb72R8yfJ6pYUUMQZeDY0y+hxdQBMqXs9jRoyINHwFcoLvHEzxMqA6
mYMmQHU9EICZSf5ksr0Vs/SZBdatWBL0K9nfZgX4FExHjEHfTakdVwuhfPt6IqimywTJ1WOxhJBT
fw6jSoAHT3nZYNg8k8S0syzsrBLqlnJpCn+QggMbXbIzZUu1w6pguGFKr5VV0xvmkwDVE1Gc1j84
vOJLOnXkJJrW1SRO2gsWDBzbur2ZReHqc626U1kjSy2Vq9qx/xWS2rhZWK0MQRRWcFTlCvkT7nU5
5xwznom9r5jEBtcRfL7yRt02ZaGvDZgHSmb0q0CgCDVRcipBwS6Ui+gRqJLEuEQnT6s3ROwoZqdi
boy9vBBWOJkn1lqhttiGpfod54J1ipPqvIiIOkdZmXxy9nC8NVG85AWFvKp7eqJhdC36w9yBWVoF
YZBfI8STnI3foSOs4faSS2i0oA7Bm1IUnrkokPQH8Iwo+Wxw/j+bjKPpGmZbH4y7BfkuR+qH5kWd
MRUUfguVSATd1OnchJPRNz8hgzevbOBKjJWyrCyYGETvhk4dUHY/p/almJd+aBBLOGJMtR6DZ8jj
RAaTAUaqBTOFXE1xYAgwigMBDsIss2NIzK9wMpShsk7kqfT9exgK96Q0NDfT6ZKjqnjI85KvZS3d
BQGW6POI/FDpnyTLrnNzPJk5NdlIS4lhs9KeG8HEiiHMmXOEkea3Hz1xO02LU5i8jIg69Aa/grbH
6CsSyEyS0PKIxdK6Gg7Ddrcwjpg44ZxEsrJ1IuP+XstcVWESv3Vs/5U2194tEosTM6k+En36FDvh
KDf6nrP2PHJn71WgbTHqw7uQWKht0vIM5s+I3+Ix0RWvgwYfGQE2Q7En/f0bn0Iw8JHNv0OWxUEy
2fQjnM96/Z2FhI3Hkgm9GJ/uYvv//zCamwt23giqNI2QA0srk9Pfj4e1Yc4A1c8mYhhnl8a/QB36
/KHn//77NK91PBH+Pv/fh3+//v/9/n+/vgwNr+u/zw0ThHFcScL4yz8ZoZEgavUv1fXvo7///SW5
Ns/U2P8+/fvo72t/3/3vh//P1/7Pp38/F+A2Uw3fEnlYM3l83l8gbJBWvJv5+Rb/9+HfV/8fc+ex
47iabelXadxx84LeDO5EdLIhhVGGmRBhlPTe8+n7o07VzVMFNBo9aTRQRxUKKRUSRf5m77W+db+/
KBMPCfAuPdkqn9mflH+lwXJ24bj9c19Ygn/eV1efLT6a+M3IF2L6FvC0JPjItkopc5+l3cKnFLqd
GuSbrCKWLpgUaDlrAGI+kG8UiZG2XwhwdWDjI1lZ73b18o8H0vUphk4cICfV9s8/uD/tflegKOTr
Y3S4/yrWVHU/yXBwkT6kKv5luD33590fud+UecMfZ9P5lMQKxm2C67i7/t37wx2I6V0pf8+qrCEY
tgbcrRDYnRiK2IGFA5StlVZk1DTzITGD5K3o/qpJ99wlNGiGZm5sHcDk/n4jTx2CiKhsFvSNCwoR
qDOgJn8mAa1FYWpUPxOJ5DEmcLWhYxa1Le1Cct5TYGNbeJvFPllBUeD9OF3Wu/ebPB+RbvcGGXIN
GYelNGBvuD8yhIW0uEFV3LKRqvyff5e1ERPq3Ov7ALi2n95f4f7aVSis5BFhOPBxYv/P3/vrr9xf
9q/n3B+aOjop0gg0/c+Lp//9zu7Pvj/wt9f+3z785xUqM2l9q293f577t79ZxuY2TpsD6TmDDTOL
4c/MASlooGqj0HoeVYSLsoTPzpi7Y0rpGZwU9IzBLGiGCTGly89UleqtUQcrIjnaEQ9c7MAEN0eh
H+kqpfTxiR4fosFNiLERQnQrdQnKC8SKE1jC59CIv3U1yvdDTSO+yVjqN6xc2HFq7LIhFQi6Tk2M
nqUcsPO0CmWCAAODiDwhP6D3AW2WenvXUHizXliAlQ/pyJBm1YBpJVF0wy4NnCocasxKNOuHokH4
CX/SViegBi0MjyK/DWEsuE2FBoq1AOkDAKMp0TnY5VEX6eULaRHUiiLIIBJKioEqmcOim343eEz0
j2q4qyfpWTaKM8vb1p4yESFCnGwzpuDtoEsNEXsweCT2ZQDrkVOZ+LnK/pJJJZNZHPQPk0RjqaeD
KSm06fpVDZ6F1n4oJ2ipKaatREBLrC3VwqUFFMdAqwz3Y0YoaVZCcynpLQbJOQqWzM4XCwmN1P1o
YWq6S1IbjmzBrI7GHvlpgBidiIPQxAAiGtYrGSAwNNTYAZCNg6hH0QPAWV+Ez74HpNoU7ZdoeGmW
dTQaNTr6aXppiURBE1ChoY7w6wb3bMw4OKjah6Epn3LaY55tKaaps7TVdLTjUYkwoDwPKXJDI6tf
cRnkG8uEc9J0YbipTeqkUhprTIFw2gfSd5AnltOuNtg7hPRgIZI3B2MUHugTNEP3UousiyV2pl0B
w4SUUZtm8MOYSseRyCv0Y33idmZ5Ejql9kYtOAuy+lXUa92WtwN8E+9ZJgsbIelBBhYYY9Kg+G1k
8SELRozjYS2cooIaGtMZTKFY4Jhk8kMIZUQRB6IYCdtxayQwhGnKdpFKb2Kn3PRU2JJ5Y4v80xPl
AC6YaLnkgv486M10ofYok53pphoKMF0zrK0Bj6amGLIXVHHGNZWmO8lkF1RYwsEInlN10B6B5f7W
ZFz8cXYlZhoFmV6g21Xfh5YgBatbXqOtEEpsExY52arpquvVu2+agevGbxRcs2av15WY+JQ+c6uE
UU3JpYXmCmtWpaCljQS2LQzRoY0lu2VqfIdDE/0qKW8FgVU50Rh79Qi4LaCu6wU52VxpvKOYeZXX
GOeaIyRYikCps9SuUtkds9xCA2cyiKr5iK1O1baDEpnbrgpOMIObvaoWjCMlIeoTBnNMWFM7vNdZ
8yFWvIO8QgSbB49VKV3aaGLrx/EeBHfQWAoq/fwjpbpA/jU+AbmlhCcApQeSbEAtRAaeaMFbFCOq
XgoRpg750DZRnHYXBadyAUlNXD2psIHwzXYNRYW4K4jO3IT9QUVhN2LsaRuQSgznnjJC46uEPERT
m9dfuU7ZoIWQ6Cg68D0VfZtEaQ/xS9p6BsT+57xrUBkmCGU4tgiYu0h4YE0PwE9CdDsXh86Iw4vR
MyeHtIVUlZCXSZE+zMQSUcMU6C/l9Dqrce+3KdtwKTI0gnWC744SWi9pIDFk5F1Tz/uq++QSdxX4
QOLBPbomXN3TMCCLmTfWQGVKCxFNkRjpaQv5rZXRjS99OdK2HF/qthXRlkY3WekVu6ZY4HUamt9J
kiXW8LwoXWI0Lv3qRBwty27WVN027+CdJLIrDGfeouzILZlsTU/pQ53a2i9gVNLGRwk7zeWhCMcO
dB5qUoQc/iKQaDkmmCqgAeUpSmMdcO9OVgALaUJ0JpmC/A1yiMF5jYMXJGa360LxTD5J6tOsuvYL
oSSkbo0tgRyySe1jriTshWKo7kez/04gpVJoK36mBCTh2EQFqzTxlyDWLUedEGZBg5RZd/NB1EyM
bb3hDUlPCb9UKPAoxooBLTBb1NPz1MnowdWYarHgLGT9HDrENcCg89MqMuPMNcqB9KRqyd0mz4/U
Sc+CeBegx8SsJsSCzrXR+D2ofwCGS7qfG75oa4G8H8bAachhoowwvRugzyEyTeeUuv1+rGis5ED/
5SlRMA2T7ixOBGkjeDWm6T3TaaaLenIibgp99IzVQpexMImNYocaUvh5mI99k2T72pvH/DGrJMbU
wvoExk0xv8Piqze/UlOM0cxUzzpNrWIBtVzrzMy5YPzo66Wqy7Rw0vzYjFxA1OxY7S3TV0CewCjO
FdAcPn2C410SsWSbORbkOnqBFKxJSHWteocuJ68RIkAB5eVIgdWB29Fmxga1/u7+wGLCxqsN9aVs
u/BgRdpbnEE2TBoCLvqVYDOuN9KYYqYIi2skRNE+yhtrP6vTWyQAqmgLZd5LrPaQl3DTCFroajly
ggQd1CGtC2lXW4sjr9XDoJX9qRyKvWiwOajZR5ptKfniyve838j//dP97l9vcf0HbRzTmHPvvxg6
meXctL5zc5RehDQD8mOMomPiLUcX+ZpP3RpKW/gsHxcKTnPa7U3Z5Eca6eWm1AvFkSwBAElj+QVM
xLx5V0K0/5KFzvO+pL/fqCangrze3O9GgkkFnQ2bo3ZNv0+Dj1DtyWW9vymlBV3udnP7GK1neKoy
H3Qg8zfg4IGRrZuIWgZdUq4395/+7XdkJDBv6hiMGjmhOLlunwShYkkbKj3qy5S08r5nQ1es3+Wf
m3ZdOPexFtoiHWdbrWl2bqWVzHpHpJI8xZ6lEP2p7WAlrDeJoSFlut+PVyjrUlONsTJlqwtDiq7e
GCoUL5BZ8+ZpIF9ipxsQi8z1ZskQ8gpdndmjOK6kKmCx+77CddaU2ikySgYIXZb3c18q+/tPjSjI
+2rUiVCUKcWGKyO2JkuNtZjGloN79/dw/0lnq0s2ChKuKCaUqpb2XWtKe3TsQ6QTG1hDM5FTRL9h
FWGCzyR13kXKE22Rcl9IZu1HiQmUrX1fRtZ57PVym7ZBzVdYik4QClh2jFbZV7Kk7FuFmOSeOZSU
GdQHBklRmxWdDOvSMsh4XnliWQBNATK6XtGtm1uVcPWBvQx9zEsVBLEv5Qank8WW1+1i4fe47mPu
N/36kzQGiOkXhcLQPzG5Box/p8koiMC0Lw7FIGFfIiwhh+pVWQhxkxiFMzfUV3dlt0j+RH90v6w3
9+N/v6tQUsxyijkc7hCA3vodsHL7x401wVAx0QrYi0WsiJGxIZIjBVHp6Jc9ipeaBa+1goT/nID3
u3OCp7ycl8DpW5NsjvG9qvDUDcuqlUyWpPUicfpSsMcz7hu7caoO/zNXhzZSO2F6kIERLtaO4g7w
zZCZl5o18MnUJ7k8dUn22Yofy0/EBiKhTEh+jwPP0bVe6i/hpTzQmhIRqaLUXteCMJcTFsQ2jibj
GF2Xd/BiP9OZjkVwjV5ytB6+MUM4tfPfQBTXi3LyKXvSQazwJdEKmDeKStwOC3ea5dRYve6tWIFj
IEg8BvXlGZ50MwJ69XrRh+oYDVvxaTl33yV3Z2SDGxUxBIgjeoDvMpevRIyj073xp3R6cci/mo34
hBmNJmGOGxzhjX6MvyR2MdhTCS7iDKT8tC2FA96pLnFZOTeTjyNEVkmb/kYMA6ymAjT6Ir0/ArBy
48uazrrBZozQ4kWgUip42M6TFTRlHufv8CIfUacBLnDxx0IkyGi9/lRMZ5mtP+s/2oP8LHwo++CZ
ejxrvRY7lgJ7dxNER9YMDCvye/I6n4OfCW/46wgDu/PDoxTvVAz8vT0yaOtsJD21dgS6WMjJj8Bn
l4pN96Z84zzAAb/QnaBrdMwOyReOy4pYPVdSPdj+KhylDL0Fxl4AD72wqWNaWDbyOEBR44WVGOMG
knjr8Yjawp++QiI5nm5W53UzUvnjjM/brJkMt2q9tYxnIfP/hmu//JWV9fdQUtn89wwtUyQhTzM1
gxwtcOzamqH5NwZ6RXRAkikSRk1yHgQkK276WziU2/Sr34dPUE4zdAueGFxiw5lzn7KicTRPyzdn
COtaNHrZynYh20DymoBl007IVk5qEvqRuQuKC8zOsYKh6iiCL1gyPXbWDb6M5O8NognKwF/Lb+h+
Xu7l71A4TnhAt9Wv4ZHQvZfqV0fFwSaF7JbsIda+ZZ8qBhd/eMj2zP3oMEVOWIz1W8Wf6Uj4xiOD
GVqDLbIZ7NTIp/HtKxibZl8ebdXh6rDBvKEsXVTcUd0v4wSGeaKafdQHAlS8WzP86C/5ERxv9Btj
AoYG4zcOKNLg9QO7NAdg2nvyhRhS/KFujfx1fKax8FLzpWO1gVXMI1zV8BoEZP1IyXYYZoOj9sgp
29F+fEJsVr8isTAfSu8BowReXWrDGcdvjyTq3YhZZG+zL7T6nvCo/IKC6VlueCMnDGO34scv2cpp
lN9MxY2P/U7cRr76gC9U/SBsD/uUi/W+ewQDiOA5fy0hi+B6QdnkInfGHMl1auAG+EpcO94RHUV1
kitsPq8IgBdFtG+AyWLDZXXgdHbsbIFZAvukgx1hIDz0q/HigE8BnLorPdGslCJWOkdK5NDFV3oD
py0yvofZYZXhCPUWIsOOjxh6ykX6yfNdvZ0+2YLzVpnAfW1fv88H6519pc/KzWNtvhVwDDkraOHh
XftASYhC1N0nvun+H878f48wu5/4uixKqm7oliWvudN/O/EB2bcouuTxQTaHBzxLkbOOMZxeV8N6
k1eFKbHxTvGBbQZlE0ajK46kdiV+r1rl/8ObWZOW/p5kt74ZSVVRPIskMhn/fhVqCWF7jTWMD7FM
rZD/OnEXFe7MIQLRhsOG+cPBZ5dAx6APdq66c0gDF5vlFf9IfL6/nf9neRf/P4akq6Zo/u1LcT67
z/9xI32mmx9I4/iv/0AZFBdl3P5rmsX9H/0jzcI0/lO1dEUhmYLwFxIr/hGTbkn/qRF0pPNrU7ck
dY0h/meYhbw+xO9VSTd4ByoJhW3Zd9F//Yei/6elG4bJP1nj03nF/5swC82U/m0gZ9EtG4rFYG4R
vKiwGvvX8znWY/K9pTaC6XVtS8vazcHKM2uRu7zNaoMqLidcTY/ZH7LzU3FD6C11F9H01DT+0afq
91J3wionrtFJYiMgOtkeY+syt0O+p3dnsVtEHSmwyUGAcjTlFowv4YKwtw6VlGi/RFp40neojMbz
VGvHRZhgMWjG8jS2C+rknLGbIkNw0foZnQV81bzOOk+vwXw1ROlus4WEDaVFF529jWVVs5Zi6TLI
xylLRbdoMl8ak1drBumfmiF43qxihaqptRuKlFnRmTMcxWgnKk07tkn2y5zD5SAqO6MoZG+iy9fJ
YBdR97yN+l7omXjnomguZFXbs0YSjWEsu3wNzaShCzVAYWAOJ7AQWb+CSVrlQuRfAEcFFmOAVFOb
h8IPcXimVtK8ihPOo3Kik48cT/SViiZiryls0UGWLEbimmiuH+43nS7vEA7Nbiqi0ID/Y2XySEYg
I39KWQoyQaK4ecKMCWQVZ24sPKnIbR80/l7bVIuvSeOhasB8xDNbO2kJXEsnPcioQP3T+KxAYvTI
AAC8zMQSbVN1vjXjvBOJAXOzllneJBhKL6ezunaBM9D1KGimS5MNxiYZBXsaSvobg8CmPMGoniIx
ZsNv7RdKN3FIBQhuT1W1L/m4sh8nOD4FPcSYnb0X6fgGlbEkFMA6s0uRm0KBeUTXNi8pj6iavk3K
HH1rt5h8gyx8tSR/jQnhNrNocMqwgs9svIkgj0iuUh+FEQIEa+m1FhcoF11mXC4M8yPQohE2tgBz
J6sgzxuxW5esKnPsK3vFGqHk6FWG01NoT2mJqgYZklPg4+mmGCRg34EfmvTsrxs+mjZH2fMQZ9RM
2Ou2TUlJvjqHcvFOe5WcigAUo0wehGDSsh2DapvXZrw1Y3qeSsSyppB7Mk0H5nijRe2rAdRpMQBN
aYrfU5SeDL3Bz7F0hMnBgyA7+ZSisWtDRcIlQcugE6h5GXP4QBduJ6QpzBelNL9SVk40qo55pbdA
qSnlocUKmaIdpZZ3+BOSm25GpyKQvtSoRMwXsNoWMOic6wa7ao00iJodgc0iEImO0qXd63HgiBM6
UN3aF3n8SIM4caeektDQSd9mHkJZoaEsphrVSNJuBctCSyf0TNIWtvEFBkR4mFq7VEvJHoNswB8D
8DweltRdOop1Kll86axrR1NKiYvLCCurIR3MYUrzF2mUNexHUhmWRf7WmvSF8VIAlwkpfGlIgp8r
8zUZWIDVZZDakWruzCSCvlQvrGakAgwTC+uZHDBxhJdVKBDvyxgickqdolw3wbNh+OhHaQe6xG+h
183hxJNZr+Z876lwJvMP1dI8XoeyoO7Z4O4VWj6iHoNBJ1NBlxXojdL4JSvlL5kaFQqxbsu2G72k
irVUF6bVq1m3D2ydHxToKXW2jxAQk0APISFFyksDKbcj86uJ3g1Vn7ybnoMfH+WfApEPtqWNeum6
4pxNFZHtbf02mwuBCiY5wtmSlh4ilGoTlNG0GdqCnRGNAq2gSi8W2e86HJ+p2dUIHpy8Zp9dszM1
gwkacT9RV2I/0ivRV4a6jIOXfjVZvQsrFAZyN/6msRA7Ylp+EwbW2Si3ULY1ExUtVjoK+sDNUCOS
XOLC7y0DRUcOvK5kE5pEEoqS4DkPs9/DoPCv1JkyhQTdcSmbS7EsPtFgl8x6iUw2YZG2vFqqgBo4
C1Dmy9ua821u+we9aq9xVn8UU3xpswCZOXnH1FfoaVYLqQCB2X/kCBf3FYAKU5NnKgso9AbqE64p
w68waGZNBbFG0SI6xbDvYNTmbJr6pvopbtEYXrIom/byLD7oncaFPCmHJDdPMrk9UY7MV0UImUSa
DKd+wF1YYaAzROrguqm8ykH2kWUkYRrh/FORtF2N8/tcUbquB+UtTCvY0HX8OonSQxT1mi+9VeKY
wu4PCb9RcVznMRL7OjYgvOntawxROeiDkU0kMv9aRHSotMsz8di/EdPWKM1tJQgeNUlEcSuj6JJ/
l0tUrtVsslO6pDxbbWgQN7FQM4lAV5pvcqYnx9KgHcW1bnlTBCcKmehZtB7MDk+3LiP/Fcj7GKrm
B3UiOaZJ0rgdf2vTkcxJrKw9xOZnHMcnMiZZvgfI1xlbrkLTPssjM2uQdDdVaw5mk9DJMgRvssJz
qO2DmpJeVTByJzj6DpGwbEcCWGFVmgGsOpJ0BQhCCddHleYwoWbeZPw7brVPtV9LEbF6reWOOLiy
JYR6kHdtTo/KektE9WkOa/XURxA4h7ncz0L8zNBjtrx6q9cQSZg3kFcfCmu5zkaJzx9TeDvrZ2s0
PwkW/KWL2NAU9WYyA3kygc4jZT/aOggiZxzhiuBU6UzurSztyIDHkE4/g2VEuSMY0IjZKBK/ELpF
baRYtOX3PBiqB94eoCZldiyDiYP+/9FQsE6iNUE2so7hYz9fVS4MB91/F+Y/XKrLTohG5mIVag5f
MXmILGVqw7eakaAJwBuslg60rtnUD8VtVMj+rNm39vGAYlMX39pAI8cIcWZYqd/19BjU5DQuOtba
PmetH7OKClstOvQGdbxFN45Vv4QbjVye6DwvKruGUITApDB0JdKtz5lKK13agEdVpMitYjrDam/Y
UZ1/yVZ27jTlhM7xS+60j7D9NQ0IZWPJL4D8ItoHSW2+BOmWPvd1wF/n9ivIVTfYy8MqFzsvZf2x
pPnJaNAqjM3nMmNsraeLlalPUh0SQ1j+yLW+a+Giyh31SqIoeq16lWb2rjqnmFijhaiFLWejV4lL
5GP2GHyaKAX+dvOr6H93EbC1smXLk48NVLKs/J6C/Zx+I3TyoxQJvhQab21Byy7UfvBRQR8MjFsM
7G4cBCJpBsiCCaWdTLPeKR0HdEY5YnSKqqbStqMmhDSoi8ucdYYtBMZHXFSHQqGNyALhFFYazZfU
Mm2OUkkBVD5HOJpbln6csLY8fC0QgOnXPRpN+BUO3VVPhL25rivFWtkDm1RwTEic1jGRA3XEphko
C58JmRx+lCWRVZsE813JCF4KkKKEyIvzN6FKwaf1iA/xO5rbcpgdCZ5rgD9pGpcDXetneutQf0Px
2klr2yJnaJly8aWfmx2pobt0XHkQ0+uSAyljcRpsTYy3kMpkeo2U2hZdg2TbWT6FfZBr1lhA1LD4
VtkJwLzRWd+aIloAgJtBJL1mjYBCewBIaKngEQa/U+UPK+1OSSh8GZH5pBGyhkQQivq41l0XVBor
o77CA9SWhEOmz3JK5oeiay9SU1T2SKhLMLQnuU0kv8v4+uk9E6UJwT1loFNj0F8xYkEd9xRAs2SE
80QNI2lDn1MmJuJhnWTEhJw9QUd/X49QJu4/amZPNgqWA4Q9PGyGQv2PR+7347qOHLPHEXV/9v3m
/oDMsQfTub7an5v7I3/uGjKpKdIcb//t93/78/cn39/Yvz0nTZODIvcknuPGltz785hhMUTcf2Tc
xzb650/VmrQ1lTFisU7oT9k/lwbw4PsL328IbAcjtH7CPzd0y/5+t8fPsq8x9gbBTGXL/Mzvf+P+
LPVfn/rX79S9yDqVbTJV+ValAdGvN0veY6CLV35LIFKzuf/y/pz7jdbQOKF0kdut/lJGC/jmf/33
f+4OKbXOvkNDVGesI2BD/vMPSaWe+jVH6K6vu0vnoppGg7S2Be6/M4YptccMGXU6xYHX0k76Kwzi
ngMR5RONm/uPvRCSJZo7ee/XY3QUTq36wGy1aCf2E0lyxddAGClCFJeZeg9bYnofH5Vnakzn0q5h
wh1YudBBv+YkR9vV6/LKihS2fPmNVAz7kM1Keh+/SIC3ccyZR+ySCc0EdkE2rJ9bcrYewPwt8Kun
ynjMXsyLMi2bb0qQZAQ08xG3a27TNCf+FMzT6PU3rl/2KqDrZCAkH8jKCIPTsf1v48+RgSd3RcJ8
SZjYw3zhx+67IIEHVsqMl9Aphw/AkdQ4iU0GkvXVngIQU3brK68MJRgLPEKuUPtsgl/VS3rAVkh6
FhRFrHGU74nywwjJlHbKfHxL0gsauojeCmYZ1dWpihFEccnO5gUmYVxvUr/rPRFTTMhmNjrn+/Ip
7LzyaUXNwdVBzXossDZgLt/J8hug4AkJiTkDbD9xKxkbE4rYDWv0otNu4GWGace+R9/Hfu5Tt2+F
LRV5tqzYJAFtNemecZR8PQQrCqkEJcu6ntgCZnVbfQnAB7xMT4l4FT4vaK+6wFm2GiD/Q/acfzBA
Z5d4I21LOyPUr34kw3CDOBhrtunQINrILHI3NCk+Le/NsM5QeCB7BAARQVPig+kdcIadSCQH5D0Z
ERn0O5stpoPpJPkEDLJt3PmNvGj3m41peLRO3ejMbwUO0w+69Ec4pdrjKzzTM/zhI3XRieIueh5V
cdgebrLAvoAkbLamc8GTxK83Ks5VPiNJGrZ6CX4IhaYKiqIXUqO5A9Tr65f4pO/0n+KL/yec6da8
Yur9iq84EYMfofe6VxWPc7IJLqFLL2fD8osDACe35byKcL3uiZvSnZt4KV6hU1yYFUtyJXaCiy2c
zagTfwTv39bVvJgXxGGrftKd1F0Q7i1sgjKkxwtFJALHDA/pd7bx6ZBQBw/d8kpKxkcn2J6YOorz
UT6cw6c3Db0wPT37YID1OBOUlxHypG11+OlUo4MNxVYTLJU92bRWfehrmOSvFMofbsrTUzzsBPvW
QTL9qoDdlU5yjgFk2bDT++tL4kAslw4L+ZDERtvx4xT5GV4EJ+daKmyqOe0I5TIF4lkLNzIkzjMZ
jBXC/w2JIdcRjd2B2ILaJ7Fu4kiVp8yZCPnyAOeSmh1+IDz6528paHjhHpbGACKieCLOQUSPoCQO
4KNNuF/g11953eRc+/UNGw/nMjkoqMSK0Zns6ld7ZIci49X2qbNQ6yGDkZPt+5QcJ69xBg+vSEwS
S3NGRqowhMxn8zQBMyfBa4u2zI68m0rqBJg6iMExgGf3rzPlltq+ZWfsUTfG7DSv36nfbGk5vFDz
Yf4mJ4AEnNzOAeY5MxCIk/CAlUfY0KmjardeznyZnGUHfOIhaRkkA952Eg+PVxqTtLOKc1WcgnBn
UOPYh/lB3GvfdKMm4kOWR3x7wbaHJKxvp3oXP0SXELSrYZenaRN+UCSh7fBKT2BD8+sjdtM98sB4
zz6nfGTBxJErfTSEQ/7oITMyvtC/pq54WnZRdPBKgrYgzz18lNVFfux/F9AR5nMjeIRC1lsQ3zqS
FoujVlp2/dk+xE90VnEogoxrPuSflKaQ9IuVLqWsenBjn/rk4kgVeFXwuGTfLEdQoZb6Ofxoa5bR
qcavRirS5gPvOUDm37F4TpTNF+1CnbYkQGmt9tIriS+v4MiBGjvCap0qdnhRqUR1m+gMU5oEgcrJ
b6XfCDZrK3wHt0LbLUBb6YGbm9iFR3viZCl9joob7tFCztforX8c/cE4c3SWAyxaO13jFEzHWDbs
jeQChJeHqJHX50zHnqUO7+VJ4isCBvqWDk4BGxEfzibfcxViNYBWtRy5RmJXLJ6ULUC5q+Qgg1DN
Y4ck6imhXgPrHSk/TnDk9T5ohImvfrxh89lAtieBQ/lismQKrO3pgMmKwQGvdvkBYwIUR+hyDGo/
fCSrKPOmr5mVKpI8gnCY/nCur989pZryM98v5LFAoRF/FAgknCinyBu26nruVfSm+l/kkATr1x6z
xEvkJwqX2csHSZjwlh7vobXnJ96ieAO3uxnXD31i6JmCXRxtud52CY2xHbGVoQNoeAu69v5fOBIL
S7/mELpee53ENUQJV7WbPiDptIPH4gIa+0poaaRuUfRxJAgQGEsbIMak+9m3CKrbvC3qWWOxC+qf
d4CsFi0eC3B4tjg6sQ+ndiL4YHvHa35jZmAYeYW+sMJvsATRXzxznjO9Bft6I7rIe7ecVsmP+VuH
3422uGGO8jiFWq6V2meC8phJ+YDThpQNYowwh4Kv+pJvSJEYzjPr24DVKNsB9Tk6nskzTuxFO8f7
ncpE5KF7JZxqz+1er31iUTeQOpDXgBomeVYkkexx2cU3rQdo1lZ07x8qhGTIzqIXC3EA58BD+sLG
+6t7Fa9cqLfIIWog3CuH+oP8I5vBkzEDgT6GzS/jMAKuDTdeeOg/14RVLoO38DP4EA4YgA+hBxOT
I2gPHlPsvmwvwPKpymcX+TM80CudqICQWO3eByaHwcmZDA+zWPbrAgYEr80G7yx9sAe+nPYKFIdD
CNlz/RLB9fN5E4fUT64lf6BqRASFueroXUbH1eax6dAofKJ8XhjrCOHziGRK8PDb6FIOiBBtNg3C
CtZnObSUH4gpWPCskop8O+cXdcgOxDo4AikKmaMHRzDMMhlzBOD0z4bpV+MzlhJwsmgcxF3IV6sn
O009JHRsnwA/2Tff1G1he3BEn0YvoEHLgk5NlKYL6hg+El+5gihg038058hLrEu1NVw/8KhmOYGH
2tDmLH9SnBi5iTs+ToD/z2H9Rb5b/l0LL00W2tOPwm5SVqyTgJJL3KMgFIjYM8KL1FcIlnIXk9BS
EqXAuZwT4oDnGp0HEottZ3xmSBpZ7xHWJ+E1Wl7UKnPFHSJrpivKVJPxTIlTC460hVWQEr5QfMsv
zWzDI0dFJ6OcNFdpb3AKttZA7AqVBJRLe4YdaUviwTmhq75VvhjbmE9YSEvw9hnauPx7vrn8EUdl
Y3ksV+orDt56ojC2Y6HKhXdm5IkwSO37GwzxKz5yTM4VAwfIbrJIaAIxeDy1qqM91VjuGLc1qPms
IN3v5TAEtGPWVKg2dSTNH9awEnchsZhLm+mKuBJW3B0BkFDu7OZ5qbaVp97Um1BtYeneRl8xWUa8
V2euc+M1dbudSMbejoqJDL2H97NsqK5s8icJ7g0K0M6lSNyAYpP8tKECvZkoQYe45hgrbCKGY0Yx
rniwe0hQEB2x3pGBXNCLoBJEH77YyVyt8rSf1DMllSVDJuwJT0HyEJIieEo/jLeAHE31YRo8Dt/w
gwvwr+PB2Ie+q09dlffsMydU5Y6jnZ0FNh7ElRGmwtKF8qM47moVJwEHzkbykwoul3+f/oJEnHhc
zzPwBz5LvXlRx60WHjWECrZ+mveiO/SEuRzL9DIdcHuRd0qSSr3PM3w2N0E9JrGbF85HLNqC5Ios
iwiEgj2xIYqF+fkNyVb/0FzmKxSqUfbE8mkg0gtsYupQVBGvbbwFLtDzDnQWaTtFPynt8yz8CqZ3
M7ZLYMasGYC7fnTihhXha0eFmSU4DsfWlpEi4TqwPINUzNplgTH7YX9mgbocEKZwzmtnCo0GAQpr
vhlRLQ7xPPUpWI8ep1J5zZ6F9IWmzn6u4eLsSJBiJhgvmUdmT0kiApsw5NaVI22Hatvkj3q0n8AS
Bi9ZAiGBLZxdOBNNN/D8jGZEh69RNOXXKicWM6T/XqZceunMcmbN8iOlHnLSzbyREozxnbDfZPYs
w69VLwUAk5UvEdyTSPAqgpwCW6xclUNzpkkbQgsyGNtschgU4AwplOCtkR/qEPKtM/W/2ScAQzCf
qYXgH6fUiGKAHh2c21Gj+O0UiSNWYES9wHLJAAaVNGHfNRww+ef19COeBqpLYfm0Y9Lc0b6r6CnZ
FcZW8nR0KMlxhonPIox5RHPo9MyPIXm50ZFyNKHboDFSHOO4DsESPOUpgAg2JALkDnGwWSPyvyTD
Y8lamy9g+WI1SIqXTuwL83KdXsjBIcEJUPyAZzs9kOxjqJ+mcWkQoIt7pmxJBnHwNX6o1La+Koxl
7GVuzEr/i73z2m1ey9LtE7HAHG4tBkXLsmzL9g3hyJzDIvn0PeiqOtXoiwP0fQMb/3aWmNaa4Zvj
U43NjwopEFO8YSs/YHVB8+sIZ4vVK+JS7al8Y30O9oAJjNQXms82TesYaIqebGfiZenZ8PvCx77d
BIh3axWviL9DdFk/bElI86pdMj3xpllzkG9r9T6iFsJWRMDEWrfklwnm7BPbA/vTXX/mucH1kha2
f8bRivi1oR7uE3f0V3jgrOi4y99HH9lHf3yvd9Xde/2t4SD3hRjMZFxy03/XOis4fne4xn0kLEzz
iYtws4hpuEVfKAt0d+0Duew2ORWXFKwmNXYqs6R3H9IVF/bpanKSPjR3PE+ml34RduFzxzZmHZ9q
UPIuMyjNs71rP8cba2npYrvFvadwE09t0GEO7tFNootMlMq/5bk4ZXsO6K6/Gtu1eACO0V83Xqru
n6nks9yQ6WXYy5T1VjxO30O7IaRJ1BHr4C0j9QbFCO7qxiu694m7sgaj6DsqdQ/bmxjo4M7s1hNK
VYLPEMLpu8Q+ZvRzH4ATi9O6kUxXni1eicw9aJ5ZxqrLEPDAgQU4Q3SwWbOO5ZWHlycy9+mVUy9g
TZ9Yg+5UwiexxYSaJvhOOcJe4y6bfxDmfzMkgawHt7LQZcwT1yafWtSv/KxceNx5lYKk4aFnuOob
0VHxk1yKi3WoAssjvDNPf+8nGs/pl+wtR9zP1rSZIL/Gx/AcDucyfVusfYd1lyD3ZrQQuw07va8o
IRAWrw3T4VkjoHJu6Ss5ueXjsWds1R8KTNJn5oXFl1W7w0X1iHRYIEscil2uQzk9cGv1ZzJV5UZ4
aW76N/hoDLNp/lneccWtoD1TK/kzSlsSfzWuI6Ll5DD5nGyULwpHSdcRi1KspqOfhyQujGXb/jrE
htro3XzrsLijwcf6h3bzRNBkOE8/FrBXT32ehE/SPmpQsFyYLYHiIjOtdqQZcoYj/Lk1z0nxC7vm
xov3wne4o9mOm1UWkvbeKiONPPlJ8iukZ2zVBo4lEd6mjwLjTh8riDa+I5rVtQcYh/KbSe3DfIBa
1v1wA+3CgGNQATZsWLIw2Fl2o5t9tMdWvaufYI5IX6vTubYpEC6MHhMMD9ggz/ompPLSuNERs69b
8wXc4yie4kN4a58FGyZJJ1g0Zp3tu/iyAeN0ba0bYmhAwB/THp4C5cS7wner2YVnA3YcVzqXzb5h
8OAj/MWzzTky+qXUwGfvsuQqGBM2XZ7EynxKHNcCUDwe6/FVfLCf8TLvRWAQC/Vvt/q3wIXPoN5E
zqZLv3VHU3WTvefXpwqXk2N3IRoZ3jGEG6qNqh5W3jLuq9UWxQVlxp44lupA9zN3dzFStDuG0hYo
hz/aIXAeic0PhUeGSV/UHahhqqtLq8+FlLP76H4WOxyDZvWA4jFdjkhFVJ9kgu25vBILFO/qHDxZ
dMO4U3F5WBM6grB1ncaAmTrIWuz4ScFT+/jhnOYs4KuyepC4h6adREOjO8kLtWYvPXZZx81dWM91
6An9ATJQfaPmW8NEYeEhDrW7Q/Fi9+epfeSqn2QawMMhGznUs9MSCeSfFRtBQw0ujWokwYfCOsrz
KxW60mRM4hiWzAx98h8VGQcJzvq/ey08QIO9E/WzY12m7mCucaiZPMDe2eJr9sQMrx1/54U7Sgde
Y6DiH4S/5Zm7/ovaiKMH0xZ7FRt/ldBlQTuS46/1EWAA2xDOMQsrk5oYpD1a4YERPo3sikn+N+p0
hPAAkG9EvGRLFCzrPb50yOVp99w1z2FP+XzT3/ob/1srblvj5jw25SMo6gNj9ObbIG1JvO6577FT
yYKRsRKvv40sP0vtEYaxapzJNOzyQxaQwbAXLDkAd8pPrKi8DOVrsjYe5phVnfAXCP429VdQHCOp
WC14/SfJJepFJDzDGae7taCrHjBdxOmL5PMm3bMNVS6LqonihMYPQRSOQtG2oGoTqHi/ADkd/Wm7
npB33lEnWEhphDHUuWbR7Iiow+AjMdD5twIWJ5bbK7l6fQXK++df+cnZGm/EWixrCIFh3613H4se
cWn4NjzHX6QuxMXUclkgmaGpfWurpgcSi8MPZL3wLdGvhJgpRT96Qh39x09Wt+m1UIKRnzEBRB1Q
6+PEzcjdlaIGj9ZqjpPvuugERGYQW4Vd+qYwLvep0MSGMEppJlT8LNiR2t9NCVqRQNYxDJURDJOF
HTLLuUufGNNLMty4zx1mEvec5KTBVsaLdOYcvOEknnVv3gPaIK72eci0z/6KluxIwaOhWkMAar8R
3UNK5UOq/6RChBQKNStiBFz2speIXBFVh0cwomhbJT0Pq1McIPBfnAmJqDJzQ8mdQTLhAeVpAsIS
lBEw1UaqSj/CuDHvitIq2qe7V+lKTZQlI8jiPSUl3hYXCFcX8RNRzvldgaQNiujKx4KJsAoLO84o
wpSMFCnbkySFb7M4abfynHnsbW+cNjm9hcRZ5N82FZoMAAW+1J8TBrgJLOIdS8NKUnqePvlLLCvA
wahLscOL4ZyjnnoySWo3NrSP6qh96upBZYHDmxfB67TegdkLjpMkNuEpzc6WEfDH8g4+7L3KmSG3
uGrb8Vq80EkG5IuN8wsw+Hd+vo6OwFj6T0AbzhU0FQ8xXXYPnd2JG5xKk83mU9VUFD1OCGsXXqAU
e0jU13QE7YbwHPsOqifmonL2YrQ3jFBptdEMJX/NnvhZCjsNwQVUeAPYYsDVGA2aS95ESYi0GldJ
6wFYBh/wewJEqDttGe4gkxCcpjbgTznlDt/DyrjRncHC23mrpN8edQygTSpMyZ5a+2S+l45vRtta
3xE5d9qhMG4SSz/vWcKosw3maJu3wSTP682TrJkHSzap9WpP6QruypLer8d1wAOrPy8jaZsXS8CY
XLb2/EpgAlFD+5OX8+55r/xlPtAU7mfq6VzdhgJps54bjrfXnnlBVjLOR82SMj3x3QL3EMMtVY9q
Ih+TclXP8rTRlacULy4d0E2G2+ymir/r6ZuTOog3fp3XWdMVOA93ULaIs7QDp5Uj4riYz8b1dIYZ
pW15Swr9elpgfHtBXrP2c6zxgb2QM8750plcdvyUgTbU+ORXwAFdC8DUQLGHvLjmKlKifOfu5G/C
ImPfY1Kpkl856pxiY5O9UPbnE94+lXX83kKg1n6uUrdmpWTnI6VWQD/SzTTwhqOquQ4U05djmLq4
MMVP5MhFZZ/nrIIHkChoIBjniafjjbQFfCzDBbA3VI97ixFdJwQyD8BwvUSsCtxKocEKd5G6K9M8
QfPuYL/hYyPmo08Yq60s/eqU7U82FE5qaKNPnYRS5WB7601re6byyr3Cp5Rccd5ao4S/V+YVGKjn
LeDYSU1Dv+PIuCdJT2ptNT5lreaNcqwziiAw9xkW8DtOPy/Pxl9isbfntPL7dMbXC4rrKDav3MvJ
SrzlcLjpNY93xUPEd/gRLocIppjW8HrYHC0m0Lw12IScOk4B7xEEAse/QGeLVittfon3y02wXiQo
SQPudTEtJC4gOSh+kmv7Rp67Y7gn2YC6ymLEYXI72IM7n8Q7Lzxe6RJIZEw+r8vh8N/SXfmDJmUe
457LQ104I2vWddyNzzwVhr7jkS+0Q2/sBroCBsBfmsCyi/6Ni8gfWx+MZMOD2hg42NGse7IOOvmP
7XNheUB4DX6Qy84Rcpgr38cdzaC5RCo2AVSHvAWHM2SSa/8AGSjRrwtTEztpxdkW9WYJ/YmuruMq
T2Z+oHgiZRQTrtzzvHiI6llCyunN1kPabzCPg0HE8QhuJeLBrbUcuQz8LKOi672IMIXyMxQSklOk
r1TcCXe4V5F1Posfo4XvtJoJ8y74OS6DYgM3YbYbOOxdu1qH+472zC/E8lE4R/p13B9cyonBiyJo
lIBXouce5wTce4yI+TuF5xzE+vRZpH28K972cqSxwWOR1Zt+OHCT9Q/DIw3SqMW70YV63j8xE0nV
o+4hjxK2oNIJaLGBqcZkt3S1+IM5Yd4dz7ERe0SO0+AzdyI7m7pQmE/ZPS6Oy3LiDJexf0uRiXWM
pzICrJ+QtMmqD4CpU0/AVuPFZ561kne0xnF4QzGWKV5k+LJx4xrzNsfwiWfP6q58yuGuCi6se5It
cXmobK3xrpVcZeS+pc21nliGfZHoqB7JEwrHBaPw9fTf4dxeeiCruSft5lmfdv88wwi2pX6LppLz
A2+eXDhrNwKu1Mu0Q+vGkc04gVINBmitAzwMeODKteu0aR9wfLMB/LrAJKpsq6gudyGaAljQquRx
wrBjx/iPS8eJWvHBTPYsfo7gkxPLCsTnreGtiVTp1bzvFJk40Kw95xTYH4/yPx/IDrDgnU9N7pvj
47pyW4b07fS1Pinyg/PZXEKOicSJmzHZc2JJ83hLHP8qCLIQF21i0wsp5t9F1Zqboo9MwHsVz8ty
4OXXm2CklLmBOWSDnWZWKgx0qpxkZXd0LlQsmxwmjimp3Q3jfCecZhOwem6AMxeAIcVjYr7yMDqH
+AuVavG43q8ARUlS7R1U97R8X7mibHkZacadTtZWiafMYZ7/KE9wTaWbjMbz77Gzdd8c1zMNvoWV
jCofM+ZtQGihdUjh3Jp7rIQ0G0ACwIBlPeEm+IdNjb/8S0zuwFqOvIsOI+opd+ahmA+jdkHS3zxR
Z0PJ4djQKTFFKKkQXaw8DHgM1udHxxgUfaFbI797YAi6Go58gUvdNIcWrODoOjTO0bDchy+cUVk9
oexKqdyrLk9AxRqCx2q3NQ3mH7at/bne19qFa0mhVaYhStuzYa6LQj38JQmzod4bOh/BJZVcVqCS
MilyrsJZz9s823vWYVV1WP1J8aFmou8Hw+Hg7ucW49bQg6J3s8hjea70PbchRwFzkgRaIlDnAW09
nGdwjSYiTXdOfN9HCMD9SObh8fo0YJSCJw1Fpp3uKvEhfaFYYRnTfxqIp8BeH4vK6zinhDfOKxDs
unPRIK53Emw9jI7XyaWNfAJV33F6loMW4W2/i5rDGB/mEvTyK/iUtetFKSH2Ytx+eULbPWuVSsmp
XzcankUcVPQPyggObZqgbrbcmFwKblkU/5SkygRjTJ5Ag1ofQZYFfxY0xDObERgz7naaeMI+8C2W
9jXmwIblIn3yuR1DVwaD9mRyCDXAoA07eSmz2++l7DGnZzavR8FPVpgK8qnp1rgcIIwERoXY2sJh
HojKZn3uJbSfb1REeHmrc3ny+Mt0nNi3c7bTTaVyN9L0n9cFZN2zcyppO1YSBMoL3mQ4lVMMMi48
lojTw+6lYaHHpWvcq/wp5uoTwEJf3PD0QELtwqPbYwXGuMLiwR6dOCDEDjwVEN2WxjVBg/d7Zkvu
lpELhgZmOGjGNhJbafZlSueRWzNzSCMGBMt4gNtMIYfTLZWXkIiLheVvMeJhrR/yN+4ZHineGSvR
AiqVd/C3nLMYsXJwiSKGhvMdF42Vp0C0YkJ/ob2EUMvtPhCEsECx30nGjh+HqkfeTLwMGwjNWrGp
lDPL2JCcWhudMbE5vM8NYQMvxquy91Es41POIcEZT4s8kaM+0MExHMr2a5OBy8pvFRGDOWjGT47C
ZsdITjrBgNRfgO7Qz1zjPf4UIUgWsITkC8D4lYeQZlSHR+7+SACK2/HMUE/LtY9HNAG0ZIjEOHrr
i0X+gdooyTr56rp9ozyh/ImyCNTnKjPoO1R/O5QWFJPZnFsqTHCdF8zdJcX27QmG4aYDNAOwnsXD
cHBzixpG0LWmnziZ6+dSW9ItGg0z5c+zwDbN0u2HtlFRCadESKa4X+yc+ciyt/YGWJdISzFsyVBy
4vWSBLWp4xgwaXvYTdreWQ0t5BQRVakXOwbW3tOeMYqin9V9Bjscika2k0VMo1tiqCUxWzyp2wzi
OhYG+2gII4jNKh5npdDkzQi5hJudwllrKgKECMZOiSn5ysIVAVz1LEyRb6KwsxismFZynK7BLHhq
dJtEamUs2CtPwVqM77aIPkTIJlNr7M7xUgSD5aXENVFkgx1ANH0negcukaVcJxuXVGyO/vXroWnO
fpjZ578vtZlWEOTI178/XeCFsZ2o3JTrWFCpTv2+6GC0iSbhlA3jMVERUWb/7x81WhBi/n3exxZi
ULWGoNPw4LZ63eyjLP73P1oXGEbFViLmhnBDfvzPD6Rm+mXP5oCVV0kTaP2nHWfGhf/z+d9HI3RM
wB7Fbl7xE8kffuLvw1yuEDSCAE4B1iwHqUHZKWXtjNnN1DL9ZPGMJOj93T7E1unv3doSitC2yXpc
+NYP/774z19cfxtlJ9/5zxfrLNyNLTlYD9B202LEA8iBN/H3D+xlSIR/b+fvw78vGnVzc2Q6iZPG
tFJUyFDIdHY6uO7/+kesn/6Pr/199+9rKobRWmomgWZBVsf8xC/HqEHq0uBxDtfNiiOJFaB5aWW1
g9IXW3BCGC+IOuHKo2FsVBOVuXMcUtvE+dmqgg5aJC6R8oJYzLDX8nZKZaCcfuEftWR+4SdUjZyI
oNlXodN7ojFojCxo2lJKaKkFp6Aey+hcrs6Lmr6Q+q2DdHFHzRMqHSF5x2TT6rkEyQt47rAibcRD
3bMhj7KBF3peo2meSYlyfE3XaUJbz8DS4h/hTPZn0V1bg4Kg0Srlk0wrBBw8xNMC8267STH+qmmE
UCTRW/Myq8oDqK4q0HSEr40I7/qJ8GRGcxgYLWAM8BUmKQH1uWr2tRhib6KzpVXj8Nihq6ypWtkZ
Bn51MeyAyMuJotGEaxs3nAa6hja5FnD5bZcL6lC17jkM93nFxJmOZia4QYa2sIXc1jpmETz4OWu+
p0Fig4bCD91bYNNOMz2VMrr1bELMHlobugox7m5khdhG0MfGFR3eDid1tF0xUh91ZEyrBIqQQiHD
ANb9Usn9Dj19YkJ2r1Ly58qykp2yoEGqqDLbFAhNAQ4Pg5X3seKktY3Qqby+aA65QzkRbcpwuxhW
dMeCibbpnflAuB3WiOJfu4u1+LWZYUTEQxyBTa30IK+AMlABMpTM2E4arnR1TvAYlzRgBopVZkg/
aqG2IycYww5mGjHSNJSnolGv+C+4JqMQO5sSIlIvJmgtlEcOyA0Ifu0oWYEci7dq4B1LUoYoULKP
Qz8Z9zJ7lzXgGz5hk6cniD3rOHuzeqJR2fh0Usc4RgMbXGEwaFon0U0xyQzRMeOPqmLkGo8T9oJl
eXC0kUEJfLpGy6jcXFnDe6UKvUiU+YlxMFGJEQDDqJ1Ktb4sYkAhRaOXEZTloFjGa6NqSAlGKaiH
BMSNwDDJxr4xii6iPHea6dyStYRoeA5QukMxwQpPqh6TYgPaXF0dDKk9WZYhthmuCGZkKL4QDVoV
Ht5NI1mXQUnY9xIsrfPITtabiDwnsUaqOdZ3WS8CZD+zbamufzfQ5KUI6ldvEo9IY1liQmUhZsBD
CSiTfIgtzOyAOrnpgl1JZWGmraTDG3YldIGWPvNThf131r+tyBJb0TLYx9jHvTZm6l4DOhpVOdH/
HH4YGl6HUibwSo/ATD8VjeWPuuIc27o5Mk/TH5hbgaKn/GpzxwBNTeGMLYBeA4IkrH4MQ0kDKR3h
+DN5VCjNXl4ee5Ph2Q7w2r5EHMGY384eLVRs6kySVKerE4/Z7ZmQwjo0NL7B/hZBUZlBqOTsBG33
LNryXZg5I22DEixafr/e6UzqOrJnSLmKP9n8aWc1nkpJ7NkxI2+CEZVG6YKJ+Ft3tpKmbEUC60s2
GbUpHbQe7SJA47CPOP2YuEvIsDfuriDdjAYZiNUwAdsY1k4aiLcMFTy6Gln7AnMbpnzC2c2GGBPw
qNspsrTshFbOFz2Ot2ltHLhFis88VE821k9qX03P+B0E1sCYmynorImOsmHcvundtNXtXjosCTIN
iIgMgE0LvAe7e57lfNppsnZsuDSUHFF/RzFWzYP2YwjyGyauoHg4REWKMt9P9HcF7DYwXMZyNnTt
1jpKR+VjSXYt9G1KixSioO+TEzKEZdYAuaR2nHaVgpFMFdNFBg4DeNutNMZ05Ma8zsy/7udIF0ES
wt6d1bLcLwQyZl6t9l3aZWjSp1BxGp/FONup6bMZVfJ9H9ZHJ1q0g0o/y8wS9amfR5o6SLG6FrYH
HmnT7HxDHQJUJpLfOcZ8TdXi58qNGDndVfa7lCzj0amrU9jMeQDeIWF6QP6AkEY2H9LPsuv2KNfY
iWRKjOXWSJ5HJ2POlZMiLSyb9ih8KbNiTynqF+7STd1INcjBnvR8BOolOUbuJZ1EFzAyrjrmJvli
mB4jpT/pFB7TTtWQ0xb5ZqkJOyuRgDwk280z2i6NThvIzhTzMITjU4/94y5iQofGw1oiYXY4atPk
lGSNr1vFb2cpzAcoOPjArYlCIVZvjwwujnrri0h4sW5MgRhruN/WuGuMma1WV03fEKRHFk6ThZy/
KKOGRqObL5IV0RTTMBAusLNzqqpk8BErPXWC8tewtAz6qPpCVocj9iAPoOXepqo/t0VHjSCbNGhy
4xH4cBT0STxSgxY4Tc/dObU2nLwqkNQC358+slzLNHB0zGYkLhJuVqEa7tRpzEktpHbfGwwkdSZF
haZX8yfGf85ino6Qvu6l1AScvxRMQRDQNzXMKYNhSTyxqKCkUvld4g2Zp4ZH/K5/hDKzz9zsj6Wu
UCq37F1ChL7FSmO1RhyOIL0fFcaQo7LFpk+2SwTcLnZN6bYeu2dnJa+OgD+xviTZWiL7K1mINit7
QCpjUqdq1WhnypQ0s9IydljzzY6fTSSHyojUpI9RmlY9tTm74ZmRlSHQrQqVeTqemHqcsvKXwX2A
wabxUS+vTTvamyiBkF+OHL/JxMuyOMlpjs+2UaBtGN4A2CFmnckG1MO8pIe+aadjC+cb3fB3ZJgE
5lHbv8TSo8AQ0s2crgGFOH4ncFuvDp0luUoGcAK2fYqi8SvqrDCQdppRb3ErALnVT5QBlmrXFIT0
mVIc4hbPIyPrvpR+DFqVcKOxKYK39vKKGeLql0HeN888xu9W13l6tPSeoYy0m5WQLWjJ7pXpNGtJ
fBxqWqh2qvlCcWgQWiQ5pOGAEUl4V4YskDtwQrH11ibOTqjDGxvOownnFz8SiBL48fKceiDMjGON
leSkLD3T5muNSa6uk5NUuxQd3JxPHKTKgK9BgV5zdNqDncb8swm4tTkaGByeYaY2J8AElPUhjTtU
COx4xDFmqs+aAhMrc2i9TgziZDFEF5EuIWtT9mlXYXpswwF1UJoFpmlQcp0MCA9CxoLYcmPVJUcy
DsoE69WalRuQz/MyCPOk5O0LY+vskzbqzZSBdFVlyZlmintz6TxkJpcSUASqJlWD0hPT55RF7ZrK
hYpZnxdAZHqsdxa5PJV6l1IB76nVmbXh5VG3T8exeemQLfo1/XXoDo+m2VK+0GsuWU5AN8p06RsF
j6GlxcQwyaGIpwPpMOxFrI2MHSxOdac7DmBe6I4D7J01+KZyZnXjE6lpHXSMYSMH5tPCzrHRyoz3
GUgPdsbtQTBkTNFSeW/15lysOMxhWfrN+vCY2QzhMuLkGqa+anIJSaXCL81p9uERGsxjE0ZIrEw5
/guiog4Spvp7RezraYX8U7TgIidZQMyEyHlIQEU7PKS1GrGMadzgq/9NLgZlF44FjpQVmHiTZbIU
TFpoNrOyYfeEoZh9wgwUR2W12lbJOoaA4LNUDOUwhcu9LI/KVgUOsSWf1sSyRgVI17MIvxJ9Qc6I
IIyEeq9kbXYZEicN4oHmOl4K7baqLPhh5qwd5TCDrTeaVM2SEOf1aWcKxo9sayDpg4awz/MxZr/K
qEnBR9SVRSM8CWwtnxn9nqMXGzjtZskgeKeV8hq95hYj+ClBvWtaS3bswOEyBFey56lyeD9b2Tov
QPskNPJnWaYuYuqK8lDbDMPqhDZ4xmNmNHU2k/IaLAjdinxkgGlQhwsOkn11YI7xp5mtZO8sVULl
BNcBs94tEvjmos+Fv1TKPmxRbjtWV+5bymhlxMHKdnTuNS7u6v3TyAuJoQHRS9gyMrIZbYaU4pVa
ld2rJEG309TRIWZJ2107I0cni6DklKD675d+vzD/0vX3kjpGJ1tOz6oupCfSXY2982tpu2ajd4fR
TKjY2PQaB+mxKi3AZSQK1kBXUw7ZvvOeLnpp3ZMMuWWmfYksNtE1Y2mY6kVJ2wHyetG/juH0QtnB
IH2yWeWMbltZbcMAhVMfw0ETNCTyXUZyv7fqlrWlifcdnX6plcMga7KRmUguJyPNgbQU5R3OfGsW
Ko+k5RrCyYie4UDoXOYoQxWN6RNFFDur6LUHXYy7kfLIiMHZKZ4lpO3Yftxzf7KcptoCcRjHKuI0
wm1T+laZLDjYSvI6JWyrcszTyN3CA00Iu7qMlX6rVH6H7LVTWEZnEy/MOtJtfqB9qzShQfRs32Vh
QPxKEh7RuqaTs7wqifwcp7QKl5G2vO1A9lVzWv3hjEmhVDbvcQJPW5simpRozbsa+X/c0P2I45G0
q8jup0S7SpYYA9mZLfoeGEB9igj59RzXSDUkONu9hrVGG1/yZX5ZlpkRMocC8FAV92XXPS9xuZXy
KLrmxq0bx68pdRDRxqSSNWUOiKOYhanUbtVO3ndTwXQIChLI/ugV7P1oZ6e4PWqK/N4uIBkKzTlY
0AYwZjNttLfjY+cU4yWTxY8mGCOx8cMDqOAYd52VZVcs7F5N8VJXlfG96NcyyS7F1EKcLRfaQOm0
Np3pBHUO5dZMP01sSOBq+9+xccZt79DLg1szstMvTgBBCeqYgqIRfsuHtNBZUKBuj9hQuxIaPk/J
bixYoz+k+KJSJkoP9Zh8JVX+XVtRQ1W3eWiVcDiWaClHdlVrsb+dTlYwiNLpR/bLy8dgK9O9PEgY
RHCS4FZUQaOF6AA8MPfqg9KOWysryGlE75es4JtBmY7jiNmbGmkE/PFpKQDHOaNF66JethN0jc00
z4wdDIAjEnNXqGvNZR1MFC1FjLmvKYgPDTS5hWBKrc/M+NK6wMII7az+WjrOj1ZIlZ8O3WdpcsXV
JKyDeTHPWq5QkU4tv5OIiixyu9pmlEaXmAYcyoYRfQTjkw4JxGFui6vO46PHbjdZaD0yg1LBGKss
2IwKSNkc3o9O/Z3Qpuz74tcI4TwOJjOouAZKrDShI39IBXIiJQLuOOf0kROacZIOd7JrP0uFKSg8
B+auqXatXrG86qRy4Rjfhq57ncZlOefGg1MwaQxoPg9gfpRoF4EqSRIRc0ct3eFvSHl36bMWE0/R
DXf/x3DTbVv9/zLcyu/ko/z4Hwi39Xf+jXDT/2E5umaArXUobps2SLh/Udxs+x8y5D1dlxXbMP75
rX9T3JR/WIZjyTKFDkU3dRtU4L8pbtY/LL7hwIVzbEeFovm/obgRHK7Uwf8GAoTipik2f84xNJXQ
U+UN/ncq4aDCnl/iSYLe5i36EOA7tmoQk+IcznGGS6q8yYkN7ruU8M5MKQfrM72FWaHTqaeqq016
QNoi6PBjIIbPock4RB4UFLbIXT/6rgB5lKmfpgVKSi+VS2uq+n7Mko/GimOKOzHCSPaJQ1VRN8yL
AalogUhJmEgGePS8paL/2bDS7vrptR/gosiMyNWDNh5mEeH5orZuVjSgQC3WLq2ojk5ecofP43HE
TJOREAR6uS2fDLh4tEzRJDZN+onPG9g5GO2bbsIRL2RfrvvhUYIp2jp6d2clxD1hgXpuAOXfa5q9
CVWAtjFub7NhvVfSFPtzgZC+bvMDpaY7foTxukgEUoRCcRgVhuw6r20r5ht0bMJM4y3Niw219NrL
lvp3pLyt+HRQ8sNQUQjikXZcNaYylhZWwJaKLapERxQvKE7xREcWMy6qUIqXUzsDq8u4cVUXO3n8
iAfnB3Q9w2zWschRc5bKWY5yNWh48IHwNy9GU7p1neG62segCab+Xk+HYzvgEJ4k8QMGWuhfKv0z
0uP+HOsmVLHMbLZVJF+laxErBFodsCkNv8u2L4e9HSse1Q3n3gkn+dIMv2l/dlQ1ugnAH24Bp9zV
LPVr0C0L3vmwocHEiugky70OKqFYrMc5oXE3F7p5bvJLBn7JGpUUXU3OcrUwYNaBSNkVvfQoaTDo
myr7Nhsa4+OC6MHBzITasIiCxCoeq5E5nlhRFoQR5J4ppCNXsbRLZ6MOBWDEDljnX2Hl5CC36wC8
DW7SQsBQsqQOA2PpOYF84pStdoljRhCGsQAHMkclYRpvuqTf3b1UuAfvVMZPKCUorlaJbhdaVItU
sz4qU+s5XUi5XmuwJkNOoxqzOMyyiO6pmjneEM4Ds5HmVWRVfWPnmxkds/NocOu80smMAF2Mkb6g
lcp7d8GbbCHGpo46o4UdxLaXkpesrq74TZcU2Jk6VbvOl3KLISUZwJ3pzOpGycrGZ3OTDR1VsyYN
AOJ1phXi5d6EgCr06WlA7uaEbIxLpM67FEtee5Bkd1aloGP/hpjXnC2qt5upZFx6KOhqq5Z1xBbc
hwKDp1mRC1fIRXxM5O4jWUy2n5nJLJECqxne1ZSMfkayYSfMjGR9/SjZkXHMm4slUvs+S5FfpWkO
0XvEHn20frIoSXeiGDHRIG9QdItpyD76lNDpZ90cB85SfIGmu481aQ5KbClVrjdKx5iVBpSPZpBu
yVT3S6SkWQ3BQKG7qimpSSKqU0oXeC4Yg/kwlzJTvHqFRw42gb5INqKnCQt/8jWdm0M62Ay6IfkZ
7OWrzG0duIV5AgWODnLCo11E/WUwhp9MjnDfUXvEHskMokmamC0lee7pjOTwOB+bk8bp0nF7YxZu
AJmkYahDqUnt7iMFflg03/fNCOQ1o/xfwAawsKOKKzh2Vr0mBkZke1Tct2OfniQNephm1jBZRsj/
MkO+tVKhRSsgcg/iqHB37KZy2qJXZ9opMiljl4AnSmvejPjkYVlOrRfikp6ztGOrLt315Kqjoj3K
tfWGOUZIV604COmWq0MCgyK7STqFISKPEXc3bAiXDByi00QsfyAsM8YynYkektyXrBEm42Sy8xqL
yfCwIqzJNUY7IPr8iBr1fkxiYsesAolZW8hRcI2IMygWIvlRqkpcHKeEjbbYT8Uohb4u9fa1QlUf
0a0K4Ko/hMvwOCXMg0UmrC2l7cXeYR1XiLxQn6eEXdRKHPs3UhKkQurwXPdrVSf5sfupD7BtuKuF
0XipNBlBqg+vS4GyeTFf/4u981huJcuy7K+09dzTXIspAIdDC4J64kbpWmv/+loXUR0vM626rHre
ZmEvSJAgABdXnLP32hTOj6TYP1Bfemjl6lu3oRFHfdaurcE++ClTXjR17W4az8Q5rG1FpkNejizf
pbJHETlivO+8YJZpDtDpKOXT0ETluVOspzxU5qOtAKmeS3QYWvWWyzrFckU6aAlI66SYP8YqLr1Z
CX+0uRgPsfXLJgiqhrPNJSjftqltp1Jx81jprpaWYiacz5ofzw+6zxiqJr7bkXPCUYinTT3Dvaya
CIf/YJxjZzIWhoXVkqhxeiA1PMOGygnJCMsRo20AjVMlEfVskievjQaVoLSjLthJQP7luTo09vzh
67kIuEyeTUseTk5pAPKjuGmUY/mQjayCExtjm85oQBOLXkpgEKibXwc1RFHesIwl4q5Y5DVxPo1c
/pROLh/qRGX0JyiWTRAW7tqsdxMmADtT4yNtbvAhttp5RkdJIQV3E4OOW5uGNi0V3yn2mjx8zhrt
LVLUnjWzdjvd+eyp6LptZRueFas02shwx7CSXyTD3CkB823kzN9J333GZLajW8eSXBE2tWdQ2sWB
xjyehWTKGrcpdsaV5MsoRmlWLbtZAarSVo9ywhKH5ThQEg0GnYJkZqQ5v1LzGfC2MLe26aXMmAul
qRFdUhn7t/IYktNDODjDWVuO8bEWeDpTMrdjnSE0icNpWSYCrRzDCxqVX3WsS88uzaPVkr9OxXQ1
0UOF2FkuEpIzTgDYZ2XaJFpAXbE0WX1psuXFwH4JyknwsLc2reSc/tz02tRANInkgpUXJORMoW1l
/bRnL38hIRgn29wD7YaqtrV69cOvaEKZVmcdg14OF3ojKR5pKcR36u23EhjjoaLLsDLSDOEUnyR+
LCqnJI6u/h7pca4LpXgy9eq9LTX6bg3TSKBrJq7z3VS06S1qa+yA+oOt0P0jKuiFTbiOuBi83ZTi
6+lznQIYbWeyVCVXlebPqAFDqMT5ifQKJLsGlhQl0p/VVlFplOBPT9e9Uz+XF9mXvMLOUCdBNVsB
2dDXdgvnJu5TtwvAEMjF/BUO9HRUVnpYXjuUevhFS4uw37QkFqJMKq+csP9ks/ImkSfMIq5mYEsC
hEspfomJEq4TTUtuFHL3UGfPCobFQiqxv/QyCE2MqQWeKaaIbtsb0bAkiZaRVobLI7EGKeb42dYq
oB7ZMZScW5S0lKOjtqf2Obl6NYCfafZZbM+7dopwkcyoZ0b2iw7VBQb6EdIaEpdhTZ7PulcUPJRS
rK5ruteYGVgFWhBQWvQ429YnkzkrT2ScUOcge2Nilb8wyNsD1QR3ee+HRuWNkoy2Ir+pFiKWMbcx
0mo1ygtrQs/iqDIcUaKgMexiTM0kpaBXVaO06vzHSA8fI5/6wNTXPe1WEXJh6zUhCwXeVNuPup0p
/jFECOEaEch/fn9/kDW2sk3qB20QsRW1bpc4IBlMeW6MipTPKxURXTNDH1GmDSMAEPHjPGrltdER
ctTp5Y5ZpNrdv/qvvv2vHht7mPhOgvzt/ty0Tms0vma5/L/+lfvv+ZWChd4cuxTxN/EQf37bSDJw
iH++b1nDr0iWRVn25yf/9OWfNxWY2kyKGzGnf54twd1cBEFB6J3NYuqvv/s//ZRKAJjFIMNlyS3w
PlUmzJC/j9Jfn+D+p5ISG2+mSc5fL3x/rKhzxFZWYiP/grLm0Kmq2kLb3HlqVq3hlbv/oBBXwP2r
JqU8j5Rq+qcfoMIgl0VcZSkxm0ulbUVNfOaSCu+h7rUI1bn/48c5WLEEgjbZYDsx1P3TP/fHHG0M
aVIl6iLL49lru3SjCkJbJxIekxS3UktiGWt0lYhwOa+IpMvSJ1WcUIKPUMGKvB0nG7OdLCJG71/9
22O6buMj6jtvsli37NXKyD1o1Tt9IqR3MEpIEyJ51BT3zl/Jo3LN7jckUJvXEIW2CH9vERCFLl7n
zz/3ENOCUvU/PVaYlNVRllFpJ0XpnqEazL2EOzc53ONX/zze96OzngpSsmPynzqrZMdN4Wp5f5IT
mg+hkmMvNHQHHnhQUVq//0SzQK6pfb25v+FSHOv7V//2rTpN3XrW91zRh7uiT7yDtGkhEwll1h9N
1h/dVgj0nGQGhPNmM1W7WijR7vKy+7d/PcZ1hx1g4SXby7SedxcoE5e45kJD4amvX2Rn4aU0NZrw
oXaHdXLIF9bxZdwRHrCd1tWKYF+vh6JKInG3JDf5Mu9ehrVH32Vh0oZ2y5Ry2sEhyGTe+jevT3bZ
gZBrz7/VrnGFVbg+QAtegktY0ijy5l2zQiPnvokXOzA4QxW5JPXqJbaXB8GMesmt1Ystrc3z9MUD
3YoXBCFwMyhzFN8K4JLkxo3tZYcX/9amlA+AYXWgj5bw9rasgq+8N1x+vLjH32YI+6UQjsVX2c1L
sioW/bCi1VTUq9K5ZTPgaI4F1Ug+3fAaVUc9P3NYkBU2M0mUXxyeCTDAPG8d4zVlHU1D/5w7A8ZJ
9PzqrmqA5rpIrWRpTQxMjwtiIujtYtIagIk0b2kAssg58dr+MW0DN2WlPlyGNadEwfJKLzs+pMkG
DWn/CxaOmoUlsvKWMvbpATCnlxw6myL3AopaPVH4X2CzZlJAm8bHIneaQLSONJrA5Qu+dfR1OZM0
sxxDKgSLNnP1c4gudtjTYczI3qBGXS5N52izYf6iSaeihRjYDm+Ud6LceJSs+XLA5rWqk9vQAiYA
1N3sonRt5ScW/+LFxpNC0ypdFK+zvo7RvHVLXh1gr2Suoq0Z4IkitWkln2fmtSMdaifC48hyo1vm
k2uiCqEUTSvOvtnnamvb55TYGH90+Z/+Uriqx3inXgWwiCZcuppbL3meJlhn2hnfUbmEuEjj4iE/
qsqyP4Y7iU8KvGqBdRuoE+I++1OG0YSAnV6QR9z7JYVoM6z6nypc5u8cnWx69h8YFReOirv8o3Pn
dfjYr6JkOX1umkd57Y6MrAcwD/WxFXXvn7LAb7HNlhoMn/Qzz47xgJAheUYEV6NUSKqj/NAtYK+t
5IXzS8whuAzO17w8lccQf/Ypf0rLg7T91blxquGt346wL9SNBfhnazBilD5soJErug/RdJFGmGka
ellitHba7/ir8c7JDoo/RJyMQdKOtaUVs4rd7gaAEQz1sn5W4q3deoQNlVhYaTc/m+XVETrV8lHJ
vKC6NvkbT2/rBeBBjod+hqUNJZ2zrrDHhuOHTi6FeX7meuSUdcuXeSd/efywe6VW8q7EG8DQbN5T
cOQuF1I6b/JfB88OyuYHpYSpd+a1AZfbFAV/Of0ldlPuG2JvlKteHrm4gnAVWuIlaXzO9i2fj+Ez
H44/yQ0RcmKt5qGFNgGIBIynhjMGICa0SPrNPWlwgAHYqqAa3usSwpfbpP5K2MHb7oMruam3pD46
0iEMjlyUKfR7Gk76mgdh3vJm9nazS+9HScBS7KeqfHTKr077Rt+E6QZG97aotzJ2Mwpb9Zo/GcUH
qf4Er6rzBwyCvep1ph56Fvc95Nlc8ZRh2ijdh+Zfeo0lIG7e6ppM8BvG9yp/k2Vkb8VFLY/2bVZ2
Ffp9iTMykJHF/a3kCM3jbc9eHKAmfyIsvl9QeRfPKBiCmoXYinuPWiCBwtyTydpecN47UsWW+pet
LCbgyttuvjjv9pkzTIYix7VffkRL+9wuTlH4YHjTF3cwdGeGJ24ThoWh3tAetTaZcx5090O74orA
H4LeESIlOZCKx1ecDsvrd70rxm7G2DcuJV7DU3bdF+PqyKZINDwYdfNfg29c3sohf6bONNHKW6KU
55MGzkcJUfIm/ZAwztXDaUP8+iWvSxdTZr3RE9bkJ/rvN/OM6ew+NJEXqlEwyFxtx0XIOxl30ytU
lRPHgLobVQxv1l87ZWUGrn+e1oO6CB4ZOaMDJw7+JkfL6p54Czq/bFjL3kUqRPLYelqnEy/O6MNQ
OnKvdWg5mBb9jbJTPDFz6MEKEOASbjf5Ys8MlnRvxIVKlS+mj8tnsDw7OphEMzCTctVLT3rr5b/S
e8HkLq37HSeLMo56NhXMjG62BXXI87P4/U2/SccfJCLyF4euW/EuJmXFncTtKP58/EIlhWHXiLZo
i7mD+SlD9f3ltcyTrGVxsMrlh/VO3MFCerKuGBdecXO+W1emP86j5XGAwo/hiy88ZES1mEUQ96PF
oO3HPMzELnOixUyoY7Mh/kp66kPOFNeGll9KlSsSdRQsi/V8nTmjXFq8VzBGy+zAxp7Lgag2TgcW
AY+lZEJqLkFM8tcHVx7ThbVEjLyrDsxf9pmz5Fy562dm4mY9L6GiXzP+HvOB92K9sw07lPzhcIC3
t2JQ0Dz5LB2lJ2XHSeK/l/h5XH5xEMybsJkSAMJEwhHnSz4/H4uLnym034n71NiXLjr4fKFcmV7I
YTOK5/RZvXEaiwPTs3+zjgBGUFQyRnlOzJDFsbKOzH7GlbsM+30ArjXM9yrnb6kGrjRteMXZYyrD
Gosb1BscrhkuFvakPJOhkjrrmlG0eX3jyaxRMi5pJ9szVAbbfN5EB048g0/6zDCo7Ljz6Jcc+GSM
Aa9M7sYRvepCe+fToGRgDuXIAqZzCV3hpaz3t7o5REyo7/xDxXPCwbIKHrnss+0UuOhpJS5ogr7E
CdKIfvjIjX3DPLltXR0HqLhY6fnwBiyPI5zVKw00k3jWKC5Soia4zNJf3haTPy/BVnzedPWm9C/N
F7e1b3mcFUD1TNkT4ipsZIyrR4xf0ZZVlHTgmRNQT/smrlLdTRVP5UI/aDLUNqTPp5HFgr6GmfVL
Ld5mtRc8WOAdadGON+oHIYXX7kko/BhTq3dSJheGMVw4BMUhusQT0C+vQwoO3hb/WU4+wlbU9Lnq
WxyfBEliAAFJYdHM7Y7SA6pVMKgcYgMqldMcKH701ErCpuH36m6t9+Y+DaPNjL8v27bWmqYWzOuy
udR4bMzHkvZBquL3VZbG8cO+sUlfoGxmaBjFIKdCrVkORKFYT5epes3BEAMffxdQSZlqwDKAqZVI
sDJALrft1vLngzj4Sn5foq2j4faSZlQW1yybSpdp1e73qMaVg5mdGaIsyhLD17iDe+1EoghQLumI
vDGdDvyZIcKyGQsD6oEwEddfF86xLJ6NI7EsUFNSGiKK5/vEHZ6c0dV7cRmQFl4CmOCVnoJGgdIO
iWI9TRdW5vIA0OEYcrmyItYhGcoQexj8Wblyfh6CI/lAGmq77Mdmr//M1Go9xewouYADV+M+hWB3
rljTiAvsUDGOsNb/4poVOqYF31vZZnRWwwVBZ/PWk8TIyt9YKLKXGmsSTIii2+J0ZjDvNrGOrGnN
HIiAPbRPLd9eR/ukyMtkWPTOytRcz/MY5Nr6QXqq4eqQSfzKeMUVMGL/oqY9rjvnSO4ibysqj2S/
w/P1CuSKjAIMKygcKYARgGPi+BarlXEp43D1NNmV5Meh3/OG2XFwbXkhpgn2O0yvgtWslgv7EUUz
dUcW6cwYTbdRToDqWRukrFNYCA9MUEvtOE6Y+FbZofkam1+YwqZ0pbuHug4puLFTH5X3asVNaXk+
gDqCbeo9zX6bpTEDMqZK/CQ+VfZUHi8VFWmcOhvr0yHNqdHDt0qF1fURQH5mKxM5tzSGCPuceDwx
YItKCsDDXO85FPY2ewfyN1o73ViR5BF2i7Bdwu9NkbCfo6vksrZ0DS6uDQvb2uUCbOuUzdNBZkGi
HZu3ltsdmLlNWtWifTDJ3qQHB+l+iSDmhBn/i1uuiF1u4hgdOymeuO9EdiKE/ZaFnIMJcUvla4RA
Q71poh4PRYLq0Ff7yzRl7Z3cxVkkkbG04OSGutcmxyJeBUTEKsvsOBwpPtLsbK5ytJwzcOWLaken
he5JuJYpILJ0yaQloQwyIZ+mi0i7dk1aYgPlWnML76cbACmONY3ak61d5LdKEpfQyK1MJFT3bTvh
4lJJYBLWGTB2HggvUIPy7nmg023gYn/F7YblbtSOUgUJfjex834uhoVxmvI1jlidkR+a8/g6Grim
22Wzkjvsqz9IHBfTW2csldKL8ZrxE7pHZFjkaxlgd3dtwzM6ERrqfBSMTWW+CVg9myurcE15jf7p
8YHs4nV4ui9MVHZtkMAAxKPFeXAML/sJnqYLE56DyCna6zKA+scCtQ7RxD11AWbdDBFxlx9ijWWI
B8bsO6BI/9DBc97nTIMQ7AB/O8CYH8lNLIWNvgu1YlWY6U6OLcBi7UCz52o8NBSG9VWM7bnlToL6
1VTvFuNP9U5qE+eanVMInpA17MKpl8aDf0VopX0jNMue/XddYsgg2QFSyg0VXb4wHpyORNdPZPh9
vi0rb6AZCXtyoZHg5RyVd//gPLSVsiyISuGy7DcxfnPtndOs99vIs9WD3zK+jDvGHy4F2PAsVSWi
SzaVdTDaU02jvd5P/TUyLsHwOKeveu8W4eSF4ZvGG6CiuwDwkukVDixEBwcFas05/Zq1VXfN34b3
KmUrL6DGjJJ7rKUkSk4reCvOrjkwK8NW7skH/eT/4Tk9q0/thUYMnmVIFBSjzf4MhBbZg0+o9bAc
GS9iVzpmKghut6LShvDggxGDBLyY7CAgP5RoG+TGLqyfA9AAb9oJkR5ydv99Xo8H4xAyukEhDxRG
QkSELA8+bO8YbOZH6De4oRziHgOOSL/FvhOY76gXMI8Dl9khbWStzH5vOYcfOIwuMgXCVbnVl8W7
s1bWjJlM5m71HNgrcp6fKLK4KqVh+agb7DB2QIQhT8FCwXJHp53CHX1UZ418tWR/tQnXCmsUQCXS
ok4R/Qtm9z5gQe+cpf1+yra0McxrsAf7/KR2mwrclIfVyaAwd2Y01d+S47gHq6Ft4PhoGxzmD6RT
AMANGc4w8CyIvDkrKyrejAoJvzYeipxe5wfoXmIQ8mX9mm9BkMTgnSpPFskKnpDF7UpPJ+AUmWB1
ufknmBUH6yxRUlhY58It9vK0GG9IiSU3ZBWqHrLfke0dLO3V+Bi5+P7wG8yv5lvw3j2hupPDHThj
7N8bRp8jJwsCGpw88NqVAPmVL8oDmP0CrNmpUPeF7daQ2YhngTYICg3mFJr5aE1ra5A2NRrfgMWW
VxzBp4gxEUc5Y/6pBM67tdzmNX5hFAVmR4qih3Wg1bZRzPi9LyAMW4JL3lXvZfRoRivuYuWh0i9T
KSISZn1rK7+suuyaFPaFXGPHwnvO5p9oO6qh8uKNrRPTHysEqRebmKxA9FEDXqAlLP5fwCmUWBSt
4oPt4nZxA2g2WwA2CWPmPhwXKXUV3kuwzeDE27jdQOksu8PwaiFBYE1rv2QHKPaGjft68uoXNAoF
qLoUjTew/1La08xiV0VLh1abjTCIjMlFd9Xt1XRU8evSmEFNai5kwA/tNu826ijM8YPC3Ro/sdxk
hz69JhjciU3GLORaDgETV0r98jYXe3aUJG7Ei8BglNZUM6TjtP7gKlCBSTILeLRtpvgd/lG6xOp0
CjfDN60/dk2g+Cz6JovgKe3Ze1oA1IhxQGKxiJ47C/LIRj8W4NrE6B08wehjvFqPr8lv9NIRtLco
KL+vlC+D6snK2RCy4UNMmKABH5LpHQ4XJA0NxQTjOPxlPg7A02sA1nvBGIe6gBXHQamg0AOBWajN
gXKAShkldKtFuqXNhD6I8gEKIFYIjPIoOsBzxq/lDWpS4wHWNjb2lkX+ba5gcAHCEJaTtV9+FFcQ
ifjdzWQv6GHzyjmFZ8hihJanLzZz1YAQFQ/kwv+Oc8VNtpndHRrN0EgKJ/JwRTbcG2JDKkWa2L2E
z73iddjNgRQ/4B8CyjE51Vv5TEn1q42vrLQkL9MvXbsK9JNT7JSGkjDgh2LeMHQkO6df+FDg+u1w
Ul5s0HULshTY3gPo44D2t/bFfAsZRWmJQ1DHKAsfadwE8SXpUK/BrGfn/sMRYBf4m53U4scA0dbq
B+1hZD3xZMEO74/Jh8q+lygLLhEEukC/s6VfuzQJCtrLL+Vn+Vl8OUdjV7Ozp65xRi6AWkCrbik3
dAexcjG6LFV+YrwgsI6jC3zAPVdHtEHVbXvGeSyvxFdHu3YnK7/+oSVLo3wpXbEqO/uPubYJCNkF
b6ctlBGFvP9TNcB/TDEYMCWlkDbVJztqFz/tgnyXeRNAt80sQqBdySXLgy26OC1sGb3+swWLD1AQ
hMwmpOm2HzftZkSLQErzsicUA6Q+y9ujc4LVBre1OCXWK3Qiew2KDvHoAvHG7cE5Be/0q0LiAeQ3
+UaN7fmDBpApRtvn8IUlFNJgSHFLAjMqcjxwzELaA/DGsN/DlMVASl38rDGSJwuH4ifIf5V9PMAp
42X8Vin8vmsPxZO/hRhmvUS78ZEr8aeKLz0C2yp+1oOd9fCoS3y2r2pJ9MjCEqR24AfSKdnhB2RG
5lLwL/C2YUV6PVhGAb9Esrg4J+EGWLQqv8LpWxK/ijEUMrV6bQd/kwzb1nm0CunQSsElEA2g4B7q
c/9y0BLYAfXEGlKG/RwMRLjLLRz+QXSapk6yEHj1tD4GOkD3x5wq2pfoeLxEtLDCac5pjQpVl1pT
koznAVb33z/JxFd/vtUDrK2x/NjKORgY0Z27P//+z/1XWx3HBKO+EaK2rBgH/vX5iVor22DYRTJk
gVYkSt3/CcS398f8UsRVhbbx4aAZck22w8Iq/OdX/+2Z9x8YIrLpz68UNVTdNGluhmEj/qtDl0bt
Bq9hRVAf/wT3SKz7lwYNe8W9f2nfE6csfMUA3aCh/v3r/d9v889jTiCys/58f/+dLK0heE/B+t8e
//PtX1+FWQgeQvzVPz9J9JDs84ap6c8PbK3lRe7fFwPrMqUsndX9Kf/08vePjSIUNpxI/0qIAbNV
7umsdHoXZRTFL1HDFalhfYk7vCZBNe6rjWFY4ZrOvuypGiGsGT2vKKZ2NWuPyj2PbLg1MLo6kVOW
aPpWwqCzQq69qAG0ti1Tu0m4WRRI2HJbkqQIPbNab8rRUbYyZTQJ4k4HwF6rh6VGy8KRAIGHIkNt
kojRRMubY/6C2hTFttdnikLFuNfXPV4guUZWkPiWs9EMZLJh8pKKzDazweJHiNtAmFt51/okPVwW
fXzSHEXYFOIbhsh95rM8k8mEIxouViBkOvC9WVvC1o6z1yBgnUKVY2DzZtjOVmrg6BRgM8MhhVdf
E/FGFB2ej7WuwLzTCKmbP4iw3lkdDAMjlnZ6Vj+VkfQhE22XG1DEg8+hJwtYy9k3M+AQhDffE/ES
rF9SQUqeSVye1SFpN2eKOgTpjSJRbyRaD6kZvpK6hDOToI5kB0D3lVkE4F0QINYrdQo6mNilY5ie
BsL7pnbEjVeq3yhJjnJgEbyJhFUl8G9MvhRlFwzpVy7SADEqsQgQCYFZ9xvm9idt5HzfyWQIFiJN
MBSxgtJmJjKOIhTb6VZFptvmLxZBhEqrgMuYdohJtllGn2X2DwQDP2Clv0y4qyMCDYGfkDVIR6gG
aE3gYUbYUD2YrMUY7v0aVaOuPnWO19uPpshLLDCDdQZhRqa9D6h5EqvIYfpsEP0pxC0qavyps9pK
R2dczApsZX05lFQ9Mo6ZRmBjGXcQ6UlwHGed1R5zPIxFkfA4EfXYisxHqSb9MZzJPmkJZJ1EMqQj
MiLL8VqJzMhZhEcSIgnP5TUra+qgTkc1laBJi8BJJcDqFnbSfiCKctSLHFO/5Y0ipdKAIW8TWznr
LCxxhE3YMeLvIlvqqiWvgmx4Km1m16k1BBinGbd9QoIReiBwf9DtpZqcPjktT1Ejv80lkLhKtaVV
r7GfzNTnsVOKbZPN79gQGVJUBa1MQ4ivBU0dbeAbe326TwDziO60IsjtDmGeXEmuorTPPiGfLWGf
Pl3pWaR/zvL4NI79vicWtDbhx9p9FhCpdpys4GaF+S5TNCDGDuUPbVAfxudaJI2mInM0ppdZqi24
tEh/0kQuaWWoH9WXrDm/VZIRW1pwuMaqZ5Kd9qqh+Ouh4o8708TkRT5ma4BLkCqiUENjp+Czn2V/
jcLXPyF+3Ttkpyr3EFU2D2lpPqEmrxFior6dquA498aHmSNfGAvW0XTE5sypwOsAKLKm4jsGejD5
WndO5MImS+KE+PmsVAnrjxrTrx74v742xIehezUUhjlCdXdGapquotHdDicFUlLtgKrOfmvMg60z
MIvb9rUWSbNgN2WCZ3UCaFE7E10ViKgwH/pqTEytiZs16thdZOoAmxlFLx1rmh2pDZG2fE6VDACn
MZ9KSXoORQ5uRds8Mh2InRIVGaJyyWOnVwmVsevi92lQXvoQ+Zdat4EnS+yYo9DAnED4bptAEPBF
9kMDU91W4DPDe9EI7M1CknsjInyLn74uv/2WPo9BAzLbaSLtt9IjAkcssB4EAXcmeARVZANbIiW4
iOm4iNxghwDhQiQJGyJTWGLsAc6CyRG55CUkeNgom6cqH04c89Ncq5uKBe3YxXRNJfklsCl6Jc6j
j3UqE5HGZXmJdHhYUs7EUFuzvPCz6Fcfb1oxgkvXTMwRRXhRdS1BGpxSkZehMzoCR4DCdCkZPYou
kzRgPcFl16dfUmFDoJ/bX92kvFWJaGYimhNhyGq18NOu53iLNHjcWwQ6T4zfqUh4LhOM+4xJk9Xe
mi76bTFzXhTYX/UcoFbXHZzcYhZE9lCsM5sU6SglMjpuqtdEJEw3RE1rF41KCNGiiyD7MTJVXX6b
Ou2CKnxL208T4NJSl/H3F5MM3g5bJ0L9nZpdJb8mlqRqTqirhaqUgrpSAJ1T/ZrUBXIE/DZ7lsLu
08B+DM5OtLpErU4n3CxLUxIsyNiGifAUidRtid4ksk+VtFuwJ/Q9ieFeDURTpYCuRgucikjwzkER
DCLTu2wpgthoe0fivjWR+40UF5KxPwD1cqZFpBNsIFLC81Ft0FQbL3Its2IXWeKlSBU36+RRntWv
Al9s0XQ7GBCjSCEvDVZPIpfcUrBoxSKrXCO0fGrZfYYix7wQiea9yDbPdZFyTrCgtpM6MoB92k0y
bYbAJzK8JB4drox/DCg5ksuerSxt+nJSqlNyQ8koI15d6inoJ/Yp6wp/Ffadw7ulT5KLVHZUYhTa
S3LlGpKSeh1AmtlQArDVnezjx1SicVxFPv7XWiFEA52g23Tll5KYm//vFtMd2/pv3WKgCf/VKnZ/
wn9axRz5H4phWQpuL80y/raJOeY/TF01FVO1FMdSTcP83//r/9jEtH8YsqnYlq7ZjnCJ/bGJ6fI/
QM44UKiwnOnAFsz/F5uYgmftX21iskMaOxpeVdMdGaWopv2rTWzK2rbPrcjeVVrywjyM9gOnUpNL
y65yCCrzEb2qE81KiTpEhMA1LA3KzpP6Af4vciUBJQHvg6kCTElpv4cCW6Kt4iaJniLM6KyJf9Gt
RZtJcE4sGjVgT3T4J50AoVgCiUKSMig+W9uXcn2Iegbwbnjya5nyQ05UAq6zR1WWtetkIY9pGM7K
Id9FQRQh0JUGbD8+t8Vg3/QSplHd4jVJUDoEtX0IakoZAuxiCMSLJjTxhq+366DWXKmw4HUqQKPy
BNBhmpovoRPL50IlPCzVABfGwXwyLGUVm2xN/VLXrlVu/lgm1Kcm7H8io6U0XBuHyGnHrQ6lhtk8
WFtpQ1/XR2GtF5q01/Vp0w3t2xBpgPEBB/So6pfGAPAzV8anhG17qelHVe+yT80x96TUboJinq6j
n8tbpWu3uO4rxsGEkJNCjT0fKCeAC3kd9DQ1a5g8toDzpMjdGQDOAwzPSI+XlTNGq54OnTYZ0b4u
LTgt8PYwlk3zHrTdRk+3U0vsyx0LZGwcgQmCfUGTD3CQHU6fpkAJTQIqZAm8EF7uky6AQyPkoREC
kQ6JaFKjDhMUYvw0pJ7mG9+VwBY1AmDkC5TRcIca9RTbJgE6Ig2qFeCjTiCQlPmhE0ikhigrwSFS
DDv20sjag2ZUVTg2zgh32ULKydpe/9U0Frf+0O5zqT7Eo+QcWNCtzeekJYxodsZjOqKCmNPwE19c
v6pVeacLoBNUm5NuFJAcjGjcRMUP8hr6VgGzQULHyJPj7i23QERFAhbVQ41Sct8geRY8D+Qsqugg
pGOtzlHMCROXQfhaxL6u7+FSFRjrLZ3pTg78bwW82UYTVoBEIKwSAbNqBdaqlKyrIUBXvSjkGwJ+
ZZv9O+alcZPq7TEJ5oLNDraOYmi32Ja3hhU4+5nmHvlJdlH4L8V0Bq8UXM14o9G1UkLsEAkXmFcp
hJmV9qshafN+qm32xPBpAOJeawHz6tkRHWLlV69JeAilzneNnB11Lfl0M3Oa3xZUDFMZ2GyxlKGy
LO8zvSTbzalhgLYUNHEqLfXE1FkyZSaV7i9pbIDR99lbMLUDC0NSMUU1ZEfTQ3UsPB2qD+elpEgf
VT5X3USjJYMV1ioDKxnpPAj4WQYFzRbS0FCmyiivuh6be6qDS1NI17FNc9jkjrk22dVhSsXbqdt0
5ZUAXEWCcKudGmNjtNV6tNDamT14to5Yu2hIA/QbyWub6qiie1YcQN2m94jeKHA6ilXsw+uBgUuZ
JujFlbxQ6ZgZDTNj5XPVAAlWZiPaDDHSgzCjB6GqZNsVzTVV51/dBxkP8CuIqLtD5ltFhvxjm3B1
SF0nGBdfmT9VmzHOvnjfBAQn1rYsAEvkCHSJ7QWYYhUFrUPi3YAEEXHYhNCH3kYK6InfSG6TQbzr
Z7DscviUMWgvzKmlkZrSZUxb7GB1Q93yoS5oV80+PGrDHJOT9BCQPWrlebRVy/SsNwNmfsP86sNw
XqZw9VzfrIg5ESy2KenULYBGEJopXE4zJosXP4yTJqSG4bvMW5RHomY/mAIsrJ9NB6ZtDFtqiRuT
nBM/ASVBvrxTwZpps9dyrpM1E1W1zOKIvQG2Ar0iE0ZFN5IWM7SG6dsIILKOCUZKYGDrDKPxajLr
d3Pk+tFHPmXVol3CHfqS/UDES70kr+dtjUIS6wAY1GI6OBHUiy7Kv4oR3DiC9xN+eBrRSiut5J7O
OQKQKLyn3A/0BusC61Wm0iFRDSKJpJ+Z9fM6GsOKMBoZscvwg/UfgtjowE6MtOCZOXcNXOsy1w4K
zVYRIWvTIY5DxqQ8+wR28STJ/l4ZsKcEZFOZgYpuQepfqrFDKgDJUImJfK4VkWxGfyRtghuIh4eq
z431PEJC1nQjcfuuolUQ9jQqcW9NMAMxf9BGsRpZPSMc7Z8nzfZ3XUzVo1GtcTVMJlK4EiSU3+jZ
SbbI2tRUcDp60wCytXB4FPp88ZO6JTGnOig+wSKjQWsCxsF0AYyEzW6CsRPRp2qLjkZiYDk7W6cr
ACSmpSAPWUF1kN9bFaRZcB+qF6ok0ZBvCIFpS5EuW8mOTR22QeCVh8Kn28Ttrqc0+x/Mndly40ia
pV+lre6R49iBtq66EHdKVEgKSbHcwBQRCuw73LE8/XyOyEp25tS0Td+0TZkVEoAYIkUScPf/P+c7
nmIxh5mx3SqPpmaDLyeNRsaEYCL7wihegjkoNoZqwb4g1griPtn5rItv+nlSWykQO3sWvKph4X3r
FlNbSOviHhICN99o2I9ed0llc1d6sXNrd4hxYhoiHmjMrTvV2Qei3NFg2fdLE45nC6QJrnda2mlJ
USQ9qshHhW4MJuRwKhyM7O15AgLsNLTEmLVgvMEZNiHUZUTWGKA6eUyFj8jAqba5AXLbH8ojNeCR
PBcWQkHnhwdT0vYvDLDmFaUTfH/DyU0YgFOMBXC8+CIELH0TK7jIxrGO3UcjpXiU2DaN6TR+jvwE
4DD0oIMXNWozJjoJQdKBoypSuJ5550YtVaIscy9AkYiMa/ZtY0x3AB7BByn3JPPa3Xkjzh1eZfmh
T5kGhETqGlTj48L4GKRJfCLuHO+B4WEHk0txh5v3QOEgxvqFrbedWuSCusa9+hRwR2Xy44CywY8b
6xgvvrmgXe0QAceg66PGAzidDAtmH8i1sgt+WMNMTcY6rRTbK67W0R4DH1ugL6ZqV/Tq44TS6RxI
3IstFEa+ZYT3NZZHAiy4KpQC1nD2GvtrllN2zSoqlHZDzAQ3saOgCu0KOZ/XzVJIkwSG8C0vR3Sv
rvpuLJHGAGubhyj1p12QEQ/NrT6X7iKPWjHjTZi8nCRGqJqG9GtkXmEag8419AEtCth1NoJWn3Eg
d1nqGnppHRvzDvfLt4E5ODFmaFzWFzlRJ+Ry9IZNHcGsn6TL+k/l9Kr7l670qGv2AsFN9xLlmi4p
i/YcuEFzNpGaZfVMmVkfxU1wh2GPXqTNF3FOZXte9yzUbb/21sN1U4KJt5uUorI5dud10/+xN1u2
cUJt1akoRReFX6QOn+xIQOaKovykuJ9UIFnoD+YAljOEsLWLjW1g/ro3neZhfbkjqrJDgkRkpR2v
EOV1Y49YoW6ux16c+AgKvE+T7n44ukehmriojpG+7Ke0Q3nGWoaxtVMnKpzdoddOH0d1nFt3e4e3
NwfhCPUOX4wwP5nKRNav/TTUsA20i3q3cMnNbBdw9+vHmgc2IQSuxMH0a7ueMJ36YfGQaoJg/hJr
xDXfT5o8eu+6sUOA16tfyRHl1gOYgj6cXo2FWfFsKxxort6sh92cvwtc2rvrqbzB8+GEknmWZi6v
74W7vi3re9Vb7p0LT2ZvPVfdsJwTt3PO0UKrOlgywhtSK7ldN73e64OfrQTVnoyEwOUCkVAes0ap
q5a0A0LhAiY7x5WKfd2EmpQtYBPv83B5KY3GODdJYpyLUX/nUq7PloLoYki033oDQLTbCa9/L8Qy
is0ytsshwZKzGoMijXFeN6sx6Nde5WDMpaLh7CZj+LIiqteNb1bcLgOCKJk4cu+jnsBdHWFR1vKX
eqm8j7ouPgAbo+RO7fUp9Md5v/5Q6YvdbhGQD+1EgsxKwJba8CVqvLNX31GnbUir+cicA1qu67Ea
4tc0GOP9+qGsn8X6QSmN4fYq/2NvA80jIyzBOYgly09NCMIaMP2X728/Qi1owJrQIccJuT7EpwTE
tPlkyZY+5/pFnrhrINKcW2ISmBAE6xvCOP77W7W+S7jiFRq4TCYnlhO/3oL1r1z/XgdA3/n6l3Pb
JmqxS04lbK9GdQDnhP2jLgJqwFOFaG8wH01WxL4DrtK1Ok0opwEuFudLrwlQlsJpO5CqO9cvRiVT
GLJg7axlQTEXDO/wloIAtepUjPPnDjTbrghilAJVQSOL4NgtPNP8ct1MWiLom+ltj14vdEDHeguV
TBQnwiePz0rdJ5VQREQd2RrtvRVHD53H2s1IGOgdeY4zE/qA5Z2c3nmqh/ojVl9GTJrozmIBEWHy
bpbI3MPqMqlLVlXfTd98FTFhlIVBZWwc00+leM0S5A9F0HyOVfXZ8iPCw20uAbPM7rukKoA3TI8C
oVjdErM6IRgBV0EHAAu+p2woFKw8O2bveJn7vfQHulULfaS4kMcxmpn6+Oo5a6zmFpTkZbDH4BgX
yUtrzj5mCEI6nFynS6Y+XFrG11gAJA786mDaYDXmCbBS8JwB7yPkJr0NvhnUCXZzSYq3DMYnV0Kf
ngN1Bqx/Kbrvk0WOxlNT0LCPEgMpa5nfJe70jQUJZWnDuDck7XDLKTNs06zWA2qOeVnS/Ivg2cWd
wSfWEbXqfqiKhznIf1BnJs5wTriBFvFbL5msGDM1fCHzu8Cdgs3kq6ObNU9BdwLzcGgtogHNgBhq
tx4ech+yWzLhRXXKgqS88iJrKCUa2Cmm18inIzfE3mVmkjF0HZeEScuTLkLCnHnrN81LAM3PtDEh
0lDuNkGOs2CocbDrXvVb76rn3gu+Kt6EJUFMIEeCHULP/dgV+TkoxVNbDGjmZnvXdMv33GJNrTIy
rLOxf3RIBs08NLMgHXFfFKhmJnuLhfdljiIEayGBe6X73nV2t5U2WDMrIW2klw8AhXdJTfNouh1g
F3LB/+x1Qlk4hMkWQkVuTe5dm4EhcEkHk4mzMdsUvL+LkqER/VPZED2A3Daj5FkN6bfFyp8gKMAS
y71LMSOfDPLqjpr4EULxeSjn25xeVa4I8VHO9L2S5j0e1Jel8z/mZvgl9GS0oQu/WerFPQkbaSqE
54eiQQcraDLm43jDnPTQefJzXZdPvMobU1FPjk0atRWiE7D6xX6yK+hwtOOolGidlWbip8vW4GOI
kbQXDhPHfCdI6iLa3VaejyAcdbiDNtp1kH/bZfiQTv3nZY6wM0QopmGDdXESkTyKnt/yEPkEAanZ
HZEhw5SjHU/b9AAr7guZD7TBzZqhAFfQ+O7Xvb+PAvoNSaveBDK8Thhy51p0EoeF24EniXT3i+FB
9gFkJE330BqDmLmyUaS3XmU+90FFQg9+d9gH5TazOmCWHY0x3rWWeTKNw1KNt/DL5i19kOMMuROr
8TDR8hTtISDkQmbVz6J1043yms+BQ3hPo8JdbZrvA/JEwClA2JliwW+MegwwYbGRDU6ZWCGKchIk
F+nTnCfQzUtFA0od7BybeVMSxixyj06ObwAob407YcV3iSAhMh5F9oB7Gv18Zx96F9ls0gHwpRVH
oR1BZQE/kOr9T2YWiNilajdco74Vm+epfKXN9ci6eLkzHUxEYcnM2pM/bRni4SJvm1/5NrmdOCyd
+EI8RI0b1LmVPo186BaElEI0kPYPp+j83ZItE3ktI4n0qGwdvDN2gOcNcGgEE4WmLhliWXsD1x1s
laDj4UfVCwjKh76iGlvmtKTF4JhnJrCvjBro5SIKgXN1B+aHpRqJCISRPiEV+OYJG/sjuhaQQ4Z3
P5BpLkKdYGnQm09L/GKDOqpcId9LKAsMZBZFUfATjA8ycM90NzC6yG3zU4JUXJMuZfO5p2J9x21t
m058mm7c/aTsMe87naPi5M1RRNHHlnvQuQrbn0kx0oqKGD7L7j2hioKn8WeQzfXWqO4CAZg1dopH
kDTk4SoP904piEwjtbyFO+hQQOBGti9XF/fwWargnSGdDPqJph8G6rNZElmc/chdb96NkGvvvJGx
MWNOJh0bJmPQU73aZz2xFgVDGhdS72ENnih4ETkKsgWZnTLic0lyURA+mErCxTC4yzCrxXYjRovb
ILT+djG++bJz8TwGiIU0raVLn7rcLe+9ivQHr/RoIsrR3/BMZuE/FCysN0PQwGBxRtK0nV0nL3U0
EablfO0mv2KeKcdDXbpHsbwDJyYf2Az3YQ3axqbTvwl4afWAls6ifk7DSJ7bOvlSixZuD5rrFgu7
ArlvLzCwIxfEc1ymyw4UJi7klGg0x/4As58M0hb9WI5+txYmmA3Le+oz9NFjkGfH1j3adjveGR4J
UaF7MViFbT0H9WPlPFc5SMUqy32KpdzQYqkeIkQbsiOnO41guJfT/Rwr52LzrSbr4LBk43zn2KPL
8GXJPVGhqHu2E/yzlLvExvDQR5oFvfCljj+l7q4cenwlEvVbI28c13yK+eqT4wEWfe/64/fczp9r
eelBudwoOgnbQibhRkmLNVMI9qYkLyz1ANfjZaWnlT7M6gBjWZwpk2HwE9jKQAfgtO28xxT8ZFIS
wVg4n3Lq2zeQ/AEh6I2vyODJKzw8VfMMwe6ZDiLt8xt/QLtPQsimkQSVUQtOSZ6MdnOaM/jHP8sp
am6j0REHP7IUtg9P3wwnoPrFhWFukycyvKeFSDDSVH3M1Ld0uI2s1t0NTIlQX0Yu6Vn2SwcJ1m8Q
kAx+/hZGaDrpRXTHuVBfFnP6xrxpZ8bFV4EXYkRT9hhl9dZWzFu69NEueD29P/6YEjJIYmjjZeAg
GdSaCOfNdWeUgZBlWCifFsHyKh2Kd4htT3WLAnDoyRC2s2+N5XxbqHgQrgeidnJYaupYtSAwLlaq
MlSacFImiXadz4TbcI6KDR7ouTOkx8eZOAgC682IWuCGkumTDRhkg2Bq55b2bjDDU+TBOrGIUiHu
WZeSxvK1M616J/2+oZhpnzy7JEDelbfzBFww8ZwPvqnj3oPMuKnLEDpxWuN3KUD95QhnWA0MN76C
0jF1eXuXeCHBXSVZvn7S71P3rVKq2grxvW0G8ij5HMsmsfbSw6HViPBtbCr0KPhNdGgaRDYucaTt
umAuzfnOb+/HhaJF2NXPJax51lcz0ADT7rFvFYLA6bgZzuuxaOOBUhOrrtcC5uq5W+sIpU6vWY+v
m7RJuF243OmNyj9PM/aPxCRcpKbwv531bzAET5Cua7aA7xumrnOnn6iaqkd6ItOeCQ/PoE9dNwrl
Fv470MO1ftJscgkdVA6UFgHSZym/BJQy4C6E0Px8wKTTLNW5Giraz1WwuJssVYwrtaa+DDH6QknX
4TzqDS/gDj0RkYr6vPC+ZJYzn9LSG8+2nEYqOUwEl9k1t2Ncd2e6+ZKGG52R9dD3BihqdYPGV5c2
Ul3kSERbNkd0ijcxQUkn2l0YZKoFV6cuiKA5ZBG+gkT+2BSDIH/CWnAd6YW9o1fyU2Q/ETvETC0t
nt3R6vbuFI3ndQMMfjovaDgzAqOOkV44Z0RRUdpis+5dz9VifADmStvMx3hR6RV4HM1oKzxkVb+O
ryerDgqEWyCxy0Y+WmDxXe41R8NlcbRMTcLoHtEs6twMsm43DOdCl7PaKkCU0Gb4GiD7I+Oiu0UO
QIPvxifUQ2durXuOPlz39CMQOQ1HO8Tm0A9OByDlIbB9beWSOuWWpKKzsEz+RK9zNkzYrHPpWda5
0Xsqa+OTT+dT9QEM7Hx0CAoawZL5hGit57KYO+e6Z6IzuxGSYL6+ku+mbU+7ym2ZTRgJnt9IAfZp
v60H62kHHtwp5xNDwYqNUW+6P/b+csiEtyeYA0PX+vqMerL5ym7Nnj9Y6MCwdbOenochOk31o+wX
vA0sE3L85Nm96SQcwk60gHmxyZkkwKSxTUQWvEZnXsyzpzfr4brx2gErRveUN4zEIAzlmZCl9fn/
04vQb5IXuD6eM/061p9AcIQnwZQ5GXMCHYJnp+0w6szNRiZNzJrrpm7FpzJmsbL46ErTBM5CBiPO
nX0MCRNsYwwPdtc490ivEN7VlLQNRTW7j4Y70wKENgXZWz4V35gDEfg2j/CnoPebdYpIvXqpB74l
OSi+pAZHseRC0umRAqIqb9dUQTeMZh0pR/NQpX25MylU7O3ZuR1Y0QxT5R6IuPe2HWG3P4Hds948
LBE5T1YXk0R403Hm1KXmS22qd6PgL/BUQO5mhqp7RhZPp5RvrvLPsWaL+QoYqIHBpvXQwP/P6kG+
T//+nZ50l8bJ8I/De33/Vr73//G//nT6z4f9P9bj+L3evg1vfzrYseYb5kf53s1P7z1I1H/8B7/o
90f+v/7w397X3/I8N+9//9vbjzKt8D8PXfp9+JMGxDMt878Sjdy+Vf1b/y/+yT9lI85vaGoBBYvA
dZzQMsM/pCOmsH5DCmihAQHz6zguoo1/SkfEb0L/z/esECiwa/Maepo6yd//Znu/haEIzIDiiReY
EPb/W9IRIf5P6Qjpd35gm55rB5bniT9LR2jPBAWTD+/WjKKTnRUkATtS3PnDyA2ZG1IsUu9QzQ0+
G9mq21RXxZ1+qgukdtz3pa9Zs0ta35Cegq5Un8v1Y9Y9pYeQ6yGqjI0aOve4/rCKvqaR05xGXZE2
dUV63bP1XielfUKzfT19/dl6Dto7NY/rj4e65wZk57fdSqRKmMztU+AMLs4/bJNfVFmb+yK8UVFr
nBYWVOdc0Cqwva7cBH3C75KaWFVZKsUHU5Nh6bXNsQtFgQdWPFfxNB1Nx9iOiZHcFlY67TzP+6kG
2R58UyXOHYk0UDk6/BmlK87rpo90WlxQfGKZgzzXnrhKBe/3qcHFvL5HUbWHrWkcQNT+PoTyfDQc
/nw40VxZUAJD3p0++AXQUjcBM1gs8rJOU0ywJQiH+8M6iq6bwmVVWtGwJ/qapJ9I8xPA8hJpjO1g
3RgLY/HNuktzpjkW/M01wRnbSKFpvb6M9bUs+gWte+uG1zHsezGCfmBwbzXq6rpZzw01TQXaescK
3u+RojN6fLo6GVVMr0bnGGw8os52jkHb2A50xuY6iq4bQY8Yabs6TnSzgHQ0uH6GwtgvKtGxK9O5
ntz0vIh9anYTxWzK0FQZ5jFRZxSsHWaqBg7MgviHXBxqjnhBDgEtnHUGkBI4Rs+kPk4fYkOFJGCi
1LZNsm4riRXPrlFUiF7huhWQpuAImWXq30DgR4fSoJGtWxzOlW4fjSaihKY1iZML7jLd5ohq9fvG
kqU4ioDEYH0qretgH8jkklFHpn6p2yfrJkr/uVfPpPSZxRP9B/To9OU8rirI39RnW/TjJ1tjSOU+
SKL0WPl8M8NMktdLQGbmFThZ9TR0bKD257UDpVdPSJMAg/hghT/DFtAI5ElKAIseeH89uiljdJvr
I53+feq/RIAVemEfVeZEvLvy0aHQtTd9X+zIFvpu9PbMLK9D72D6GhTMxAzGHRPPcpmBV6NCKZus
2ZZRh+9bvx3eHHAttXqRtr4Nbm4SDd80T3/52yvdw4xZAByGqDOwerMWGXTziYZahcmFzXptanTi
75cpjUFmQJV7lD6hDLQEnNT40SkodEZJXxmovzUwFR/7kNDWJAyx/E+sqhCz7haiVjaFgYQzUch4
PJnQHJXNszdlEFGU7539Tr0UBiGiuQwhlVftgWgPTJ7TfrKi8tgPoziPukuCxLcXGAYs3V4iR6xh
KqjAWVmaIBjMGBL5klvQHdDzBhUIkGjGskbyB7HEWdJtW+WOR5/WVqd7go5DwkQBlBY5BIdNOcHw
Jga1/GPxYHVhsTem+Bu5IyggVIgsdyAUSqXBMVcpSy1ML0xgetTZxXQwdUPS1pt1Er/ureeC0VS7
nFTS9eoPULWc21ZHhbKyRzvlmSA1GkURBX0j3wkmry3pKzthYroOOhy5v14SFMBjq4bteg9aT/kh
SnvHQHWhijdTrzXWBQddBgzsN7mTkW9bNX199FsXv2HFx7l+F37tOrqfLT1y3nUf0cyxM1epvcvt
aDjnITaM2KLGvFCDQl3ibBGgE92RhxMTTXWfNNwhLN1qJrBySz3uITQbiyWsfmfBd8+OdTum2jzh
xi+e9biUuEpruhoDBcetKGBPrUuY9f6Gtup2crzs1305SFhZw5pnxOvS6ijMxjjAI30kwPNmBJt8
4zTNJa3xBjepJMMxAi/GlGCmnlqTn7ak8ZaKUbt1s+6OVgxaR43lvAI58XqA3SE4vpQhBmrt7DKx
TLPq4l69HoK2/0HolIRHQbLKrJ+KtDNue779Pue2uatTkqhGTJa3mAWpd5zdmIF3yvSccd1dN74+
+WvP6jPkRNw2u7h2SQ0ewptkTuniOUx0Y2rZJwLsyttFFOXtbMryVo5es6uNmpL/QAQVoYn4CGdu
M1Mrs1NU0lVAZwB0LEqyM8yVhXL3mZyj8BzzLdo7eflU9YCWBpt1Ei4EWvEwkmHglzWLLjvr65NP
5yS09FiwnkMxQ0h5gYC7HLnPU7acD6ZwT36ljQ6tCslT5oo/RGFDK2b0T6lXXBTk2uM4TgugSmyS
M1VYFTkRSlYyYyLbjXfk3J0CKKRMtONDy6Nu6Typ2xBCSDvtSOLaEssV7T1q5YR660+q7MR/Rqcm
TIQOtg9gJ9yUA4WzPpZPE6bnzAPim6r4KFsnYVWOMOFMHRz/6XheN8QUZnu7qV6lthGmetpT6MnO
ugFsTqO8KbOTW1H8jrQ98dcPCDAheG4oi/duGj+UfjPeWWbK/WsgVNyyMD115lNWQ8ii0/Rm0SHr
tGutKdSnNK7f5p7Jmz12+CMNCVdvFvR9aUPO/kcccxpsZottP/tnolV20TS+Fi5wgsiTGXiWT3Ne
9DtXrlpAhVMMARyCTuLguL/AfT92bvuJDKrnPJpy8s375aBVp27R7Hrq4SMXI6WG9DKQGXWwEpy+
NAoOBR7EjZuGr6WZ3g3jMh89m4zD2f6JOuO+nmnTyMjaTQqnF9LL5bULY2AZjtrbC/Isv2tfPQWF
Jy1efQLk7umclTa8iCrV9PoMXyERBvd9Lu5EWqs9q5Kvfk2fa8EZZzN/2qHpxwVelcfMh+/rTZgc
mDEei5YudeGTfltPxbbuaz0OvDU1cYtG0+LFq62ctvjOPE75YD20ifdS0oHimf2kbD5EKRU2d9Cj
T8jQsiiYkOQvbAIHDSTTVQlWhVAwVKowjpzyObVCQsjTESLEMpmvPWNSoMRPKrgACwvj+yBsooWL
dkvjT+e7e/DxImZ/k/fDVPwXyfKzSUkWKp6KD3DQb4aK9INsYZIRTou3K5d0V9fDISZsrg3M+HZq
TlGGV66IabCkAv5Kb3+e59F8VFg0Nzh55AR6w7OKmHre19atE2xP9C1nQMqEcpEa6vsfLJx/J2ec
eXvD6C2o3bMDu56GDeF1dZkWW/uBHnT2lKdlf2PZQKVl6Z/sAMQSkrZhN8EV91z87vCbJo9GKyLj
Zm+4mMkQM79YLTHifAmKTV/R5RgCyHngzeACWpu68ux9MTnbZCEKOU2qL4qeVppmDHlZsqv8zqQs
BKMIwykYMUN9DSS8oTARr6Or9Q8eOYVNeXTq4AtRkBAiXAfcJUbN/uJZiqRCm4azP9XjRSKhrJB0
Ud41b4QdDOSYh1+KYLyQtQno5Fli0vZQ7ngDCnuh6MUkHZFCc/Li0GQg/lgcFxahN2laPxBflm/q
nKaiM/LwCUY+zpj+q8//R8RnGnPjNglGwMx/QfHQbJsluxsItkacRI5hg8KcnC341ZZ6nOMEqeFM
l7azYJ+74Y8+7rgROkgmnNonKlBF4mCIydvW43GKvA8qq0OuYtg5RUlsl0E/fvBpLjaSyGcZ5pC0
3UMx18RTRP68TZARYKumCxzfjKX6SJvjh2E0h8bkDxd9QI0fSnRYf4qn6lucEAqzjJRh6LLoJD4f
oLmffKv9ichZJb+Ywim+EXP4pgBdjCyX0evJz4S5sobyqbEMFXKJ2PW3lO+SGaiSiUIeyBpM36b1
WDOtPF81ZdneYdhgieUSygjnhgdcN+uDrofV+i+vEOC//Hh94H//XJl2l9BoUt2/GmxmR6sh3dYj
rjlpKdsvr7pe6qR6cz0cV9P6euwxZ9yjsb50UQXwd2GGsu4NnmhOsaDuQ5vbKFkzrKfXTakfdX3o
9dy6h1+P2dv/9cfXX5PV7u9PNn/MFdPu6y8Shhuf5oTMK/2qrg/8T09w/T0qj/R00fFyVsd//AE1
M+dDVAwnmn7hbiEhPtNjHBmAzODxKG/zDiNrsa6215Pr5vqY67l61qv76/FfHuOjmLshku8LrjSQ
cPr3XzfXxyIzZIZ5PV4fsxr3r+cq2WRwC9dH/stXJkMb2VtQgQW8/joCi4Z9PmaPjdORQVCP/oNJ
P3hfmVTLVU/547rx9KxrPWznmfS/CMEtngLmWqrRZZTrz38d/+ufOX/8lvXxpITRn5xq1rLONmJO
zqvDWZgqQX9gXQoX9P7GD+vu4vgsKqYWbhaa8bOrBVXr3nWTagnW9VAgoi+4mR6vp9a9ysC17fXT
iDfiT/9g/ff/6hxXTErl9Y9HXx9DitZjA5UBprJtEoaj2HTVO5F+UG0bIzj8z5Yw/1Ss/P+jOmmZ
jvlfBqBd0qp67+vhT7623//V7wXKIPyN0QhLG7pbaoCOwMA2vvfD3/9mhP5vFtY16pOoDFzT9Xiu
fxYow9/swLFd38HH+Svn7J8FSsf+jdxW2w1Jhw7cUJvl/lmfffiVbMab96te+/vxv1WyhEdeDf3f
/8bT/NXaZvrUOv3ApxRKydT8S33STvKwHJxK3FbCqJOWkouvOhtyknLs3dwHQ3TrNYP9Hk3Jkm0b
emUB4uNIJv5zm1ll/NM36Wn/ECTiwHHFQhG8jqRt9j/j2Snqt8W3lfFDZUGEdnlh6bXQkl+Q06sU
GSuqTpOV9uSjxaUlVvQfsWrN1la4ff+aWpXKsdXSHzxO7UBuZRJ35GSGLHej7y7DYgxbz4qt2yZR
xYfcCLDERqORkD5fG4CeHCEnYorDsCUatUpTphlMnpsPXOqRffCKwLXAbaoI9GZmxfgZZFF9FbR2
DUbvOKdxgNQc1JTnhjqPNHZS6Ivo5N+tecpJTuuNecLuFCMISNppQNqFcomozVT23t1cSDLJPsjK
sYj5GIci7HueLZtFf0piFzRAmRVuar6VahiSU0IWLTnHfSFwY5AfRjBUwroM2qHz5IzMJkkVpcJB
Oq1JVXW2GnDOWHG/Wf3IosNwGNovQ6xK1szEzEIwFo4DLLMk3A69uOuF0Zeq7Pt0j1iIdT2QBE3H
TUmeJgOTjEsVUlaFI+XP4YNcEn98QSbY2h+Z5prJ98ypne8xnpPvYpmW/tDnLYIDBHFNuh9QX/Gr
XHv4SpMK65RNDul9GTINs6zIfq5MZOCp6VbxrmU5gGW90oZ7npbulWM5j5VH5+fGFIhikN/VuJj6
NvJfCAaIuOOrZpgeQ2mBN0wIhSPa0pqFee46/tT4Rtr4nOifWQ7GnGXwmodlokqzS7HK0eRq+wYr
t21Byol6JOb7RCYoQhjSVPUQFq0R/KRtD5LRCJcxb26mIUecB+OL9TY6A5/mr8JDadyWxFnM2Jw8
EW8oRyxBs8VP5UPyCvuRtA0LveohC8YWVHdRGHTLRF/G90g3ZuuY0Zuy9p7l9eK+aZT5MdOlzgNN
tbGFZo9C6ULVafJfK7Q11nFuwyA4R9xRbAcHHtaEfJeKhk+FiKG8H++9UU47a26zHVPqlGlLbHxu
nHL+qLCuPpldD3k3YvnW5874IPw5vuMKQNo4uO4HsxGYLqehSH8UjpU/Gx2I2LGykoNrjem3VnnI
lg3LvS1FgByhdyBOB2V1sJpp2PkGb/OCtLJBdFaBx0SgcOt0ZntJY12TqCr7g5EvxjZMjem56Dzr
MKZBfVv6YAYnyieHEAUmYUFUAaPWKU+dG48fvTaOtt0A/rrMIKPH0rZOIordVzG3WJaSMHXv+8V+
d8pxfpN90d2z7nAeSYaLHke1WJvKNKvHBucg70cPmJvs78egjuU3VZjNSYrUhvkloDDk0k8uQTHx
wKL1gPKM5ueywktqtxkc5plLBRFNTsp4Wh/zIGN5RcB3dOyJFToaYUf0NWaRuxh7Q4BXw8yeCu6Q
Hzr07F+ryckIJAnjB0CW/kF2GZxr1x/2aZUGu2Umvg1PZ390ZFM9hjZ3l9QfuovNV/GgWNfvnSV3
H5QTGW9WOk/8qrp5VWkzPAQyk/uOiCyWzkTMLVlcnIj1w1HM0mgDzMt5EO6ATc1NsD7lgVEhOczE
z1Jk1cdOlv29ibouvPFMRqcbknpIBu8X45Nolv4yKKy46FNmj6YErImHBH3RY6iiEon1FG+pUsFH
RIK9K4H97LIaVQglUBsbrADpaGVc5tIcpif6OZJgLBrRHppjcTPMzXyMYpB1VjGGh7wM7F3QU1c2
y9ZmbS19fzNSmPwuTcKRS19wuxUy+ajqzrvvJre/r9ukJue56sm9I4wrKvMJ5x6YAScnDKjBK3Ru
U3M6kpnobknUmi4kBRWMVnN1QFIp+behv0WZ5H/vRodE4KWF02pThi67BpKrZRNBT6bQ1k7REQa+
190H3UDm+9wkL1FfzJdEBjMmW5Ht22WaWAEb2Q4Jmn12g3LgdlQ4xBEZwKSLdDo4qeNfinIOXoNe
Zgc62+7tAGr4MuQKJNIyTo9RKbp73gOfW3KVZYd8rOtDKJByZI3pHWnBWTQdAuswd5TLamuhno9f
cFt1DpX32KxOrYU9wvSi4d6fkYVhVCLnMC+jm6Rwx/3AfXM3ad+EqKEeLaxTL9KM1X62fawGuFIO
E1c0bJMlopnV1AA3RX4BgWT9KOKxu3cz3HKN7470turyEAjiSZuctbRRQh0LCCo6GXnq7LKF6pXM
7HZHKguf+DyrU2KM7hFfc7XHP2/eGcLHsyqz8JOPI/Yl7wLrg0Fe4JYBEzxhmBUAfgYcISQcbrm8
uYkOJPUVA6NF4yYzkGI7+Jk4Ir4l5jrfG4vRPQUBPiThYnNCQA3tEoMMtBwopPlClno5ex5CyjA7
E1ePM1HJ8UMA62JnIIG9N7lz0P7P8l3ho0ZcJmo6mUMXq0qRG5ZikXvXSNA+1bZ2QMe2Ilkxzlha
NP2lCYt0C+hGbsEckdMQArK1ybrCTKhwwSwFmKgYDqwecMWuJcR6S4BavXNNbznJbIzwFZhwZ4aC
ykJI42gyuTJKB4ZWVnb9dqpCvsMpbOYhy4AfV2NOOIeQh2Qs9QAy1rcz4x2mSkE5uTH5lpYZPHc0
P5s8W0KIe+4Ag0QJxtBOFHfpLOWTYWQGfGHS4ReT/E4CtwbKQAg0WEpThu64zfR2CGAg7F2oxkSH
pJUnD0vuqRDTR96/QZJqt5nAOVyhVXEQ60lEnEbbJI/IURtQxbTMCLHru0+NZK1h/2/mzmNJbiTN
uu8y6x/9Aw7pi9mEVikiUpHcwJJJEsKhNfzp5yC7prqqpm3axmwWs+hoVjKzKjIi4PjEveeOurp3
snSEasrCxQd8OY5i16q2De+mxOmsDUG5aJRitm7uYbKmUV9YwzOMmmrtdc9YZsD7Ul823cZpqvGO
mzpJgDaat/LsEV00A4JcAhtTR1owKotmmN2QWNYIo6t5YV1OiqseHKGLzf9Wg/N/sHWh0wio5P//
f7YCi8jjN0nGog359387o8/oP9T8Z2nF5w/9Z+di/U36EhWOXAAa4h9MDloa1xc+6mbqxkVXgXri
t77Fln+zHCGJ42R06tFMIMf4h7ACQghyCzKdLc+k3fmf9C02vdGfg5uFCRRkaYDgPVicwfz9x/uN
K5Iux/p/tmfHqILD6DRO27RY9jDqcy3tkeVcVuFdKCPWN7o5Zb7znFcE1+igiA/mdE0MgnANTrKi
awbseKihTZ8gnUyWEwhVhpjeCADUsXN2YBWulwwLe6zSJ2V07hb3DYk8Hlu50GSVKpPwONbjz0aw
Le81jeLvb8k/6c4EzJ//8nvySqFuMfF7OvRnfwmoppidXSUC7xji+11os7spUTnoQVqpcPFhgXdj
FyIjn7wWllqRxdeiMuDOVLebQensUFjmaxHaJ+2ajBgb5GNapSRzNuykvHCLK6o/9dJ68Tq/XVt9
+VQY5nc2LM7j5wMxiN7Kk5O5DSW3DrIcJjEeE2OZ5Ff1Ml3k9PTQf+xmrcazkZXHGbvdAV12vYU5
BlY3FONZtsBFOAHelc2R0qhZ4gdvnj91dN6irJNsok85oWS/i+c+N8HEJvhHbVz/8WXp0ynpPEKp
2tmbVkJ9JWETU93yECdsbUJLciwuCpDPh0+VjB2G14kt4i50O7a4FnPxXRnaX8tD5YufQwkVdnZw
Jn2KFCPiCUozod5Z1Ipxz2tWSJ+YS880T5URQQDwkC+XilXS1Acue1gU55Gb6Q+LQhxV8DVTkzrp
MQ527A5vHi3rqSpz8m88u9q6isFUsfyj7kz5h4fPrxmVj2t59g9VXsT7xG4fp+W7Wj5+i4EBwm8M
yZZx8qrMbKpawXDbt/jmFQvXiLQbMkR6AMk1RujT55/mRZjQvmHWHnYdi2MW59jGo4IVQFYfqkij
g/i7wEMi9Gy5HDajAaMgSBKPkb2WcKfqd6G48X4Kez8lvrNtXc2OL2lT7HIkiRfp+chD4qHafj5U
HnZaOyqT82CAV+nLFqlu1b9+funzIYom/jLXBnFv9lWbi2Es63ssnMtDFfyyFk9kVoAfiJxvlQIQ
VWJicPlQ1ebkAyMBuB0DV9g4o2thGSWIq9HnxJb9dqjtc1M2S/ZbSU8uvgXeVxOr3JZGBNnQ78Li
CpkL93wY9QYzUXLe0mNXOQglE6JcqgJ7sEZvPJw/BVLR0sCWw+IabuWr9NJ8FxapeWrZqna59o5Y
/klXnSNvaSKeo7RhU+FmyPEfobgk0HPVXdbnyb6W0YbiMDgISbXFtXHwU4wsRjaNkKwl/2mEupKw
327eG112yUyjIUaADCKjgR2Etqt3emunw4BudlHgMCNv/q5GmEzaVu6NxZrU7uunPpjyBRec4bER
KN/4ef/4qSDViDKA49BNxjVig25myxNjG0kll2g+sKY0S6CNokZdQ8iEI0l89tqzqstkQyX+2iTd
O7du4zQxodGBdQyDaV30/sA6O84gQtZPUTUPZ9AJmPRZQY3FS53rYFNVoLc+RbzkRm+cPNjSCNKh
ZNVXe4ztnUCggIahJRAnJvDQsOHa8hLxKZbARS1OPKsuXnEb5btJZfo4RB8l1MZTvTxksPBHcz4q
V1drmZXt+vOg5N5XH5x8gM1KLqie8mvr9/4mRzaPiIt0tbx4brIW6EKMm6wr54GxdEWuyTS5a9fC
kG6DDfmU6ZSBsI8yeokr9LsThnmvU79kRPDBzCRehfQaYviZluZu1FG6C0R6wZZOCZ/JL7HvLA2r
tSOh/hU5eXmMR9rpOQS9Fvg2y5g4PAWJAc0v9d671kaSU9nDKa4NgVNKPY8RmRq1/VKI7KRnxG1o
5O7Lvl7sbeFPts5OVHwDE1dvkcF9fsznjB140rR7j+DMwjS9bZ1F+hRJB08lUB8Mdhjz28b7Ynia
ZwmkOPWdjs9Dz/yjhdnXx0yjAYcKZhi7qBWvYWLQz/rhzbdfWwsJ85AZLfYcpu58IG6DAmIiSBTS
jCnWPJlthZp/2wns1Aa0INmQWkJPvpG4uTe67t17C96OA7QVuIxZbmZqbN6c0VXuIUEPvu7dfpsZ
trcuJB1/w1Sl9pvu6ADIOhf2jZXlxETGvMtj+6sD3AZbFMnUP72ZOIiAFi1qUxpMsmOlVbh3HqEm
bCdrWH3EQKsAuU/FT9hz599bthHDeAJiFCqt0Qo3IeYg+l2BvAocCbAsJSDnz/L7lJa7hGXfVUdN
D9yIIGTpDg+VHxHdrGjWlNyhH9t+bgRUXBcHgC+HhrStjuY4zWGuWzKEsZ+pTZnUb8KKEfJJVs82
CYZNQvkSD813vyGExI4YkhmTQfCNkXbbJBs0RgFvyT8HmzHO28BkvQh3xDqUob6bGqw5qib5jPC/
1h7wR1bttGWDyHmkmR10SEojSd5dJmt2zz2gXE1QczkbLz4omZUuDOPqtcvfp2gGcnESlV7TTm0M
7yMMI/6/gu/E5A28Dt9vdVXEOjKZER9V214tbAtXtGufgAuqcqzOxLglJpXZeAMKCHKjtGtUAeHj
6In6yauyO8fvCTcBHNaQs7ttbFKWOMp2dlc+TMLLXwqYWUK9eRIbgvIQsyfC9bZD0zzqkvzwUp1i
PZjwDGF/AlYafRK19NRfTbPJ9kZfled++OZ27muS4QcGBemjmuRjaTkKPE5nASqUel9GpEEm/bgt
O97+KkltYM9ev6txSDomDtB6btWlpmJ7y8oHN76FsIsfxij4WhcYh1ud91tAHQpfD0i7L5lk++xA
48LkYDt7MaP5ZRr/JRUS42s/WgCUPOsRNZt4zONx75ThlziBBFVV43M9MvDE0vMrgxJRzglo/MDc
pYSkMkCp+828JCJnljsTuFN4xxTR4ab9hbEFZ2URrYgT33eBCx+7t7dFgclaJ075XrZEwwGBZQrj
pfIwoXdauSqEjJK18EaYhWKYhAwRRd3FlzW3kGdH0IZ6VX6xGGgE2O0B5dRyrdsjYjfinSTYSzMa
v82kYIzB/Mr04BhMPREcvbFpvJbPqauh31T+2Wdvyyb6RxuQc9jq4gsCUhQKJIF4TnnXZeBiCqNF
SMjk8BQoe95KP/befaa5JMfoiBW9g44Ykz8GJ6JNwR5Vfqj2lH+A6FPUTS4PRtXkd0Su1B2m4yb/
HsiAkDZq97T9wZv+VNrDFaR4jBAkf1wCV7IsL3atSOFoS2dh3r20n3VelJJhZm2muSCBUM7f9ZLg
Yql4X7j2rsbYCnPn6msQzYVvHfLCtNZKoS1Sk3yIwoLUA3s79FNKwxAQTVkMwRrx5k8A/1YdeVc9
Bd6mL8SdgfAh8CD5lR1W4S6WOxH2cJ0Dain1heTwleGn715H+kDsoN02ul3HU97AHMN9mLePVhkS
dDBGLhjZHtRaxfQgNEiECNmwJAJ0SxPjrGMtAYisfOvmH3PRY8IvvHsmzs1+YAi8Svv6RYjpdZr8
L0UVPpWCTHDZQdRHOrzzdd4c5PRaFcShTcQL23OISMTABwnCFrvo2m+OXc8VnNgF4kEr39gtCohl
N78aHSQpFPoM5/GcurNIt6M1Yctou3tQKYeId3lXBFmxU6BLo1ouyDxiJ932bOvsta6re992towU
Cc60Ir2Fl3JxigjGTCGKs4VbLZbBz7J/H1vxwv1mb0vMH57b/0KAdmSCx+c1Gb1Vy3DoSM35y++z
cRflAPNGbKUGaa6yjM6GuiIGH2/QHSkLG29TJPpmieSGsCdcsQDoNrH7oYuvIE9zaKGUQYMAlUdh
GrnVLSa5xMjMlzwEQoLmjOjajKiAKn2rTWLZvAF6bBToY5GC0EevSsBUDr4RyMgK29gcR7y3lj5z
36+uobq33GMdAX/Gevp9tNSt8Wxzn2eMLis3uQNzOO9c5T2Kzhm341hzDte24EgpTvjlMOZGxykt
akaBqJtH1mzQ3NTE7A9NiXKhL4dWmq5RTOGmgoumGDvOGUFCIYk/G9u0yk0SDTDzZY3qNuWlNikk
oyB9qbPyarvjeGysx1FRjzf8zi750Xun8ElIIbnFK92zAVhc1+i0I1SIEIn6E2xZxG8JaTUtqqCI
lhs4wwbdmbWt4vaLX0YPEzkJYUlyFViIbRPzS0+5szNLzsLO1BkYNvnNsStxh24MYA0R2qBXYFM+
FFP9ykoSTAH43HUTuZzkjAa4Y/7sjcNsL3IwOJj7fhhWRdWBkDedic7OuMWh2eymeg72jPnznfaz
ao0S5lnVy0vKWegFyboNKyAhE0CCosVWqRYOSOE9lAYKhimjJu5bRsg9jLCpB/suEvEegWva2pZ4
KDSnF9rIc224L5ln35lN8BGicvWxG6+9jFPCyYDoKfWRWr67QX731XUIkzBj+CGyJB3PwgZQUO8C
AkkYnB/YVh4iO1rXFdlCmeOVO3oz7KbOcM/hqCMqx8gioyjp7rPCphTEuGVMv/o5gbOJYTYS1qts
mIHM7amPx4+qY6BHZCM08GQvRzdcqSJab7s0Abs4LkUJLhtSx7IPgHwXmcuPkvWM3dMillkZbcr+
2C9UGWmgL5Mcf8Kyzz7qVav8NWbt/GwY1BysoHEKHe2IFOc898BCZOWHG6J5Vd78aLAqZwLgbq0W
dE/sLmF/2tt7k3ZXAef73ItkU4V6RIOZOOyhgTEkaYKalni/2ISNFUrwaAytQAYpSng/Z2tquyph
/K/2bFq7/TBhQwPYd2WX81LYSQBDGtCvwrhcVD9tj7AUehGg/GJr7hx//jZMLQleqc9FP37L+uAp
QQU3GOpepKDHiGTHfVjKEAv3N58K3hwZlBaTD5ozNL5krT7gr38wMr9YO039xL+Ysgls6rYN1Bez
HbeVAgqJMHramAFFXleqeNd1WIbK7muSjcURKwGphobANCMLWl1q6OjiKR+IXjgvBLzovqeXw47N
TqDIyk0Vo8ROU289mwRwlHUHnJLT3RhoLvEzEBIVjYQlUGG7shpWwgvYv099Av+pejYjBGNw6rax
lZImEwPZyUJ9v/wvxyWRoEGbFGLUolIsf78yQeTjOiVrNj7VqqcgmXt9jM34S2kQRCKN8gzXPCBg
fZVVGRHpU6moGLgcKAt6Uu8AKFS5z+W/vJDQzt+Cy1BpXgzfA52CNNcVYQufhqRKt504AmyPfa34
xsIMz4ECezOWFWtsEhqw8/7KYvXEWrqKs58Gs4B6wqcILAwYtOM+uiYejmLoiGt1Ndxw+AjU9q9p
6QMfC1+kDShhkkQWUkSu7YbBclyGV4jqZI8AvkawgdWgz8gmD37gqWfneZODZBWCqXRmx1qPhbc2
U2yPhWpD9syAlJzMkQR/mWIowUWMEzfHj8RKQCoIth6OD46mVYJenvsENqgJZBivWzjiVFAsysM2
DFnQOTNzN+JPzGqCs1d74BJ7m+SJ1F72aHEE+FBuKyg94Geq75LV+8aIk1u4XJHoU8mlrNJzjDli
P4cx4xPBDSl9rSLnNRsstZ9kfalG42Nkr0Jqw7cEwFFS+QcYC3eNC6t1vuMMGXrjCRg+aQlJ/jxH
D5UHGSvvUJgOkm8bD6IPWd6FDOzIZgdF9o3ljj3stJrHX5QWsVHfcAKDLnUn3Nm1ttcIeFe1CrCQ
GDZ9yLlBrjvbvIBU+S+TVcAVAv6wyEe46zkITHnvmohY9I5DVMN4ITsCmFJNFENQAk8cw1/UVcN9
Iedb3YXRIVOhOuV4VGoDRFzTHlpZXoRDNU88yIQZQr+A43pCP/fQBY65ib34Z+U4ew/HGwp39+Zm
9asTO9cUKrnbv5au89Aui1R8+RM1hT9lZ8dXT53N1TJQ9ce5uJEUS9wIXIQ8hCwT+WcJ66vRBHuT
ZyWy8GtId2P0CaOq6ezCkU5isgyaka7FhIJm58e+7A/S6B7M5Vqzy591U7yVPr2ERp3rDt2HLgnF
Si0oDHTlj13fVtsBwXJTiJfQejI8B8Bnafxqu/kuALTLZxHzBJ+eaZPlYEyiZvpQEAd8DeN/sMBy
NMb7ZJjQA1pj4sqwv1OwrccEmXnfRl9qLzlCqPZponu2u0PyiN3AS71fYlD3+OSZlVnRe2zLx5CO
c2ESeIXzyzDyp3L5nY2xe/EIqsx7DvIACiEcLGJ/eafWfurg6cnwuBUBkWYra4rHHRiDH5YzHbHW
lfeVeTdFicA+WR0VZeq6aIKQlbi0dr6JCog+eIfmfdxNDYMz5vt0INm0mNZQn7dzwggxDfRpppIE
tbFyiTQTSTcw1e+MY2TIp4Rewa5N7tLpqxFaBG9RcqwS7PVNTX4kkrn+ODUaSTWgSZjI5kNUVOuB
xSYoiXLjdkAggmReT4K8hIySOcDAsppy/NBh37W7TFtfQf3jk6kUdqeqOMHVjg+JUEzTzfYckr6x
osRmhKnHjxyKDlmbaov0u2AiSW/u5UHDiACZemvS092PTv2qdhY6fxpvS+zMxHkNXCoaYzA9FoTZ
fY2SZW0b+ntWoT8CmIXecyiclUUrsQsGYqMTWGVSq7c2Be9gtLc6zMCbEAvxNIFpnCYPOCU+h2X6
dCAX4VvZ5S+QH8pdTHqGQ627Nq6ZF99ZFeL0uWgSoFnDdAni5kcXR3LNQtzalzPwfajp/l1IkU+t
pd+nXE7I5DPn3tF8EOpgJv7B0WdJELCRi/SuIjaha+Cpipl7CCdo3gUPcaxoMfDwrnz8tnvUYqQO
2tG4DrU1H5pDlk/dfaI7ZmkWsUC978FVwiQ4gg3vFfba7JcdA+6SXeGss5lBJQx3xe+N9a8lHaJf
1PLhzLhZagdTWQlOvQ832smgQQInXeVD+jgbkhzsaHoeYwxHpZW47Ik0QgPgwJxxiEIKfq4aCQ4v
oJCxgK82U7osgwP3SYo8PrNXhu+YnqqumM9UyRxfcw8Z3G++J/n0o2Isgz3fPflV9pgVuM0HPVS7
KjTdvQ/ueRum/nc8IXBNgvC1COx7TEffJ2Y/5xoeOn5bu91No7GSLUCqEMU9xz1yi6Bp0zvYEmtP
TJyCZfsOTTREtzT1axpHfWmD/Gc6uyDSbKZSIqAjcELy1Iwqu7aG5dwtUmSH8fVOpRZWEz693ZRV
t7Hh4obMfEyGerw3jfg1LIwEo8303qV1fWkw5RB7COjHmVzyGoj9tA3TfIjH+ThPy7DS6demtbI7
IiVMgcQpA0W/slP0/vNsPyQ1ILqCyCWuWn869D47XxxlUJghqKapM9/m8sEY4pIMsaq/JoW5NRuS
Z7wOQ5h5jAvHPRbNryYy4PjI8MdYp0u8rGaZAf0hsYyLbw7J2Q++2OxEELZR4vtGre/61n0ZhV0+
yOq+sMUGNiB1eL43TdYJeaSQ2pesmsBWQd4YGq7QhzrIulOYhZzfLgJAwgB2dtDj3DbrH34/36I5
vQGyu+u09wUcK4a9/osyJndfj7yjPj0ojHxIvcnPusudayX6F9rl8ARwatAsKDE1rIgXAzVJSz/B
vAGm2pcgd/CzGLq/OWX0yOho3HMUksjSkVg3GOHO1cFzKIt4LcpyvLZj8jNRxaGjRwIAwy1+VOXr
mMQMvLgkYbG+Fwrm6bIt3CTj5KI9k18Sr3y2AF0QCwRgDlckyjsSMKOQjsNUzlWPUBro6gaWYPAd
wiR5q9gS7KL5LdLq3EUMUXXlf+0t+9am8QZHiEFth+Bj7MlrooLoA2rDqMDWlxT1NQU8Qw+UL/eJ
4SACACvDiGmeOWZGZNa6CkjbiUNy5pWKt43ALwAW524aZ2LIomAbgCpdJ0TSIfYIgw0JK4dSubuq
qzELZuP9KDTXZH3vnpBOElsb1qDkYPmshO9fqjvFWuLWOiQ0+4zAvaWbjNW00YQ+ETLoo9yI25+O
wfOMcdaUQ0qeq+ncQe5xNkOgP3KcPKoP4oMdlmc4X1+ccQknD5mvwMEtDeVyJrYxYjDv0R3nkuUS
LERhpR6LPMtYp4qqPIbEjtFF4yDEGYnuwSSRqLTyrc/OzuqdmXmdug91/kFzFe9xIO98T75PFVhI
UZWCUSJosgigjN/8zMaBtMIE0a0pJClkhuPfu8Asc9u5AM26KUWDp2abyxONWSD7bxExvEMLCHk2
grc6H97LeIwvim33RqZsO0WJUI5Xa8jrhr0H+ZpGZw7My8sHRdu8rdsQr5pnbmysDIPdzUdiYMrV
QFABb9707LvfVKzvk9zJdqzf+pPlAmXhViJUUe98ORNPb7reIcpZS9uALdFIkluoq2KTVeVTbySv
VT8epDM7KwaL2WZAz5TmjGdS5D9rsbi0cBw4OxWyrvemQm2+loyq3+LB4afbftuY2CiSHp1mblbj
GTUSktYlHm70uNOPhMSr8pIvLHP4C6h269raiGS84brzjuoZ5pLepmD7vBErJ5bpadeZMaIsyxDX
GSucN8sXlTntAfyv2NQm5g9jLvdCmGxuzOSDskFvuoA0W+HbV1WH7Qanlb1KLCqQCpD8KvXzG9F5
FPcuEjUIbgt+HKMsxtcfETAu8I3GrSP7jdfFjx59pHBkklsMG0loajJcuI73oJMKjaT2b27O3UAm
+t6hIeTQ7teD4xN17gsS3ijUpwk/YChE9Ka6h6b/FVKbX7Uo5H1rEJix+IQ1oodZYefrRc/H7YoJ
6ckeoPl3IWO5MbLbh960vufznG0TZTy0PZ4vKv6LYXF7HrIuvqsrdQC0vzGdsX5tyGcF4CWQoFq4
TNW+Ef4lG2LG2/Knit9Hn3wTk6upcmp7G1XEbJTOIVrSQXprdPaofEkND+CMo9b0sUy6WxIB5aYr
02DjOMDVAtPa9W+prn4VTU+J3GXrrLG/SrcsfthefnLzbT835V0a+4QN2/3e11a9bwyOl6oh9j23
NoDF4512fZqikNJ7JAl5AvsoOC5yFDRrQyNeHErQMU1irLJxvJUhx09H+HrkEn08t+gkoOd/92d4
3t2AegtTzJ0yWsbws1S7ZB4uLgTpXQrbte8VAE4aB9YbE6ltkXHMqn44W0rv+95Vl3760hRtezSp
jWDrJ/j9YvOichhkec5cD7x8tKmcoDuPA3mz9QhX1Z+Nb4yMoSrk+uqNat4Mo/5OtUEKdfOe9R42
MRIFiOsjwReF1tJ3QyKfnD2ucm5+s5Vf7aW+8Tr0HG2TbKsx9e+RoRLZyw0vJfTuYQo10Meh29fO
VijvwG7tI11ClPyGOKU0NBiJ0X5YS9SSDMTJb50jhDi2DV7a7qoiuyWtfoRSNTwg5iKY2uftTGv9
nXXlHabD9KdGU0iPx80s2s4wczcUOO1tnuOLWbWbynX972mLCKAPkPOaZXTvOj33PuDAtIyIBpW9
MxkV3XHXIJlbdw9odXn7LC5pVd81Cf9NwVnRmsGGIYGLEb8vH0XM6MRPDHub1cGCy68ObN1ZGgum
2gVISuY8ZG1ZxVeZFg9umZMZInA7dOklmyz15IMrSabs8vmAJC+/uH5IZzGITbwo+Vo0HBSxGCRd
hacSYfwaPmZ/akqa+SQXCZsjRNSakDmR+cPOr7xvCUjfVRNr+1GaNacme0VUA2wi2to8d5P7JeqK
M54Asjri6KFw0/wtz3ivoZeyJgVAEnUuOpJl02mxrxKDJ14UPvEZMbMhyXWj4JploDiZ24l/c0nS
I+JKmdTPdj8TuV1JY8OkDkv9yWgZei1eitr1CGEfyo6EEWON+gRzpa+mRyUAyU0dnNZyevCCrNyr
FtyItMdtTRlIEfdzKjR7S+aYY98POAjYHngkuRBx4hLeZ+lwG88UKA0TIscaz+hS9F4WRCyLIb2P
jOAG5I6ptR4MymTJ4K5zGH7hHD1U0wCpZtkcloB9K4X5yRNH2Yb1/eeD6afbBNzi4NrJ0amcmaF/
bO4reHF0og2SR+SabzEVlTcPxd6EQbiucUD3RRDe92Zrg6btxSVeTNs2I1ebPJF1AfNsFfgaEo4t
L3ZOK1AUzSNo1qVYPpUetdPUsQGZo0NQFGJnoSeYI30GKv8a1a57EXGC5bgFxoDR9h34Eci/rALy
SPIf8SnY6MWYvpUsNudMoTgdxGWaOJjKqj4ar6mDdqMy8mHH3Hk8JISjrYQdcpEBedlnKFHztsKD
OlF5R+MAm1AO+mZnXUDetX2JeuUTy6E/ghXOC+e1silrK2NtFhWELq/PL2kXEE/E+2MruU+8PD8R
F/gY0SM0Iqi30iatmzxb4+BO1S9bJT/82gx2NfD1beU3ztZNZp8JisMloMtqr/k0lcL9nuUSoQ0o
8VWB/Mw0/Eu7CFCLyD8GygMbmzBdIg4cJkr0lLJ4TMEtUhZzMmYvZDSN94i/BGxZ4UZkOdp0dEVw
pPfnLsPBzxp2CfEjVrVahoX4QcgQndZtnh4qwZve0i2QHsFCLWn4kT4KdmLydp2OHnsWZIzv5tbY
tzXywAJbNXex+2bENR737TnSAuA1t4TeBO3RxMxQqg4vLePuDDDU3pj9DOzqxDPFTCTymcgqgqIL
ygODzS5unluUhHonk8Q5mDCWN8ZcfPWCZ9tiNWQO6lJCgVyFBdMN5uoSjoFd5N/yTNBtMwOS3Xyj
5Q+PXco2xpIIHJpQkPrXNDccYPRK7ZFpCxLidOQ1E+5pLCWjeNYR9Mgw3pQ5P+gYhFOaXcu2oFOa
4lOMnG8vHZsJ99gObEFpej30fgGWZLLZ1llqokfPuq8evoODSeR12CfGQ+2OJKi4nLs6Z2xmBt62
dKr4efBQDweVvjpTm2xtO0SFWQ7GqndbSjctz3mfhIdl5D1VKf7zzvkhZ3r7TBaHYSytfeHgIAPJ
fUoL61VZiMhp4PEwLQ+ff3IWREnnxZjwtTkAuyX7ktl6u/k0Rn4+fKoxkCYMxP6YE0voGI1RY6dw
8wUqpRMdBwufpKRgjemnUIcVpCYD2YPRufzV599/PrRTHe06I3jhqbPy/YQUSVIwdqHVPn4yej6/
FDGOhqcxHtJF1QY16yVeQgucTLOk4sxYUObdjqpzq0u54VBe8gp4QFOIACR1TfowIg4/CZWfwMrP
h1fMN/MpWNRnhZE++00PyXfwSBJZviQlGJ7/LQE0dsN/4Ofuko8GdMOv7s/Aub8j5n7/tv8bDk/b
DQC8/UOT+19k0m/vROEUUVcWfxRK//ZjvwmlLQtmnEVLD1MBY6brEIP4m8WTfu9vPjMXEbAF+V0l
7Ujwc8IJfCsQHnPOAFHvbyppx/0bdjnLluwEfcdBKv0/UUlbmEv/oJJ2kEd7gSUXX49lIsd2/qIe
BsgOgaXtvasy3cVGomZmXdGxi8xxHfU5F7LtkhkmIhTELAE8bAbow8pduSCj2iqod7KRhzTrzTsj
U7/+8Er+M3UzAL6/Pjs+htI3Temg4XYX7fMfNNzUxkQcxp1z9QjbrnVJfgC7Q4AUhntMMutaOuHN
xbiAUjZdtC7GchFa1qGPCI/z84CdXoR0JYRiRrx7egl1L+Gv+CwlUds99GGyyxdRLGO4NeCx7//i
6S8v3t8dtscf//5vny8uRlyk7rhUIWwiaP/T02+iTo1NaTH8kFP1tdFleg/srF4rH4hQxRARo1ss
H+n6YMp/nYlVeGRUe849P77YMZB0EWWnugsKxucZyiq17YLOepFVc0xKgzotx4SViLo5DkN7E75g
TgzupQxzNEGV6V9yI7v+i9/pz3Lz5XfyhYNuHzkMv5v1199J2ElUYM2xcai5xb5pTX9NQk20M8cI
NhS9sR9b7gVtk7WrVBAcwrI2Tq4Vz5eJmNh9EtQvwTTXZx8MHFMCC/Hds0gov0SqHFTQDaIz8jom
eDPb//6pLxfNX94OnjrXjsMVxVX16Rj4w6epYLPfR5UUV6sKQJAb6W229iPDiVWWJyhvogFhrqZd
T2Z1N5C48q0C8xSMO9c1Biw2Fmz9pkv2U6Snnd2XC11nTPa4Cdc1v8IZc9mdMUTJeka5gMy4iDEX
2Ui9R/McO4CIfL+d4cApCY6Nez2fDXClDoo+bv82H0nkd10u5LZO9IL+ieMdcTykZI0VwC77wY1K
vAbM8A461PEVBMcGeCQbVUNax3qO7hNgznefDwoTEUlie9eLQQsrorinOjm6CZogC88iAXwOvXg5
f5OlR4DgmLwNRtnfpYZDSh+o5z1LBEp23JY7x+wY9yx/GtXwqNJObU1ixG+2EOW9WYfHEsltUEOK
GpHOjJ569jQ56c2krC1j4Y5swqY+siBvUIxXP2Zvksc8ab+IggUI4ibnGlvVwc3b5vDfv9/in31U
vcVYjzfFMm3nLw6QYAyAn/mxuBqivwx+H6C2IWUC4x6jt4xUX1/cs4kPjuXcvsSJC+ksD/SqjOiT
tQitu5jCsyc3Gue1vhCddR0Nsggbhs9y1hsS7u6kW8i3f/G0l6f151ODGFtQkB5FF89c/uXU8PDF
waJurKt2jTUHd3zDaf5An8S6gy0PMkMBrTeMJP1DUNw51AFITJ9a+W7+B2HnueM2l23bJyJAbua/
ilSWKtr+Q5QTM7mZw9PfQbrR1Z/POX1hQJDKUpVEMay91pxjkk17stTot4PU2+sdVGB15uL9DrOt
TmLPZmRU/4fq8H/yAWbewd9vV9ccHfejiq2HVdw/T3Kd6+aoSAftkflOeVdHXIBj8o0EyXPIhBJL
YI4/LHcoOoyzNuXJWQvi1yhxmsN/3276Pzmqy5lJZ7KMjxoWEPzSvy5l6BwaLk18S23ePZeJZpyr
9zSMrXMRMe4hnuMt674mRW48R1NyCQST2aYX4rZsyrHGhzv26bXKafJNQMshTqmxOMiSlWZVayYq
EuXMlwNbMafWHAAqiahDyGwU1xwNfI+nZBdQ160rljJnRYFLpcTplzhB/vbfP+riXfprF9F11aCk
QOmj/48zmTCUwi1VX33UQ/TDaPv41KM2XU2oq+bG3hP6099W4TwUBQu49If0W8wsXBuJRhKRPu1k
3NDoIyHhENriJJpMJVQAoBgpRApTcISh//0NW//zQm7Pyc1cM/hHAvz83f3HqZcBoEp7pBOPqm6c
jciibs9Jej/Z7Q85NvaN5au+KlNyBVobknRrM67Kqtg41AxWWmzP9GK0rVEMP0ync85aSDPSdIpv
hqp1ay7APadQPTmEIia5l8GBsDr94BjvVhM4nhrqoHuKkFQG/oKHyvYYkhe9yWSNkVClcO40m7Za
NmZ0iTi4g+LEqo+OgXDOeHPdLSBPzSMPnYnMvGB2umvpdAeuCs4tHkiTUHNxz2kr/VbiltaM1B5K
a8PUa4NjEWvPmhvor9mgsOoShXE06VayMhsuvqUrxwyimzF/KFGhg/jv292YzxV/7Si24JCADEkf
gRPKP7d7nAY+DmVXe7iuTBFfTt3TyHqaVlFVeRZ2jyfF7fo12YfpeRynubM9ksKK9apTUHJCzfV3
bW2wotKQ7SlXoMAYyo2hZJgWEFNXhpsAUcVJBq9th40CmslOlijmLVRfWIKoDfPReEZC6u66OAbB
kVsv8DPg6YnTpLfi4hQSecfo9xeRGDsYC550ivS5m5UfLuCwLMQvjJoFK11sI203E/cgCsT0/31L
/UU5Wc4etm4QEq4abC9T/WtLKQOcD8s3tMcg83ejDKIVvNgvScqOWM/ZwI5FTKrfV5gVoiw7mSPZ
lC0DucQY5Gn0UzSsclbAAO/67+/M+rtssVREQw4LByyRcKf/fmdZE6A5Tsb60Uu9OMV9Ut9d2OeE
Vb6CUnbOla2cBwXaMFisaqNZab5HN4OIwqIhs+y+UJkJwBorc9UIRb8gnsc81HbqefTdyyRIZySX
MN0bAmaI0STRLqmnZNO04UhPH9yCoT71+ntvcV1UeiQPE6oeL7GbDwXs40HzkWNPEZpTZpQFeluk
jnI/lhPuQSK1iRxTkWXNO79uISnrpL7OIqbePpOQJgLwqtlFtc6NhEQW/AY7FErEteII0jVtvCbJ
PIhuzwRk49E0NtQemH0L8ZZgBdl1DkL1Tsps5+JOR95rBOs6wFRgEuaKRwPRoQ2T8P93/iVu9K8D
i+WSygGlc1YThg1A/J8HFqMjF3zbGDwULPrXTJm6nYGADy9YCENVOZtm+TPygTTb0+jQcYmOrp6H
L82kVAc8Kykp0N8dAjiuJsN9g6HiNG0MibiW0hsOZ4UWvW9GVNCBQePD+k4MLmubuCM/BR3btYDT
0jZJcle1r01Tak/QH1+bDnsL7ejYTW4qoTwbNpi6D+PqR9Rae7RIJI85Jn6EHjnyc9Yo9CODFhcR
dp4cmVYXDTtnHlfp5NVe8pGP1JGR5BdxAMUkUDdcceJTG2MrH9InEo1SIs2okjrL9Szc9bFTyaMM
mapZDoQFtZLqJiMqAYoggUq6lQznP/dE+xgy40h+GBObyPfPwDS3KnbIm1n226xIUPUpIDLsNN9I
WDzAaOAGS2fQvCART5BY/MesZGjPOSiJTVPG71oPKyueiVgVUs0p8ZFdTgSWZSkwmhCWTlra0S0I
HSCjsez2dlzbBFipyJzqmIyj3mcx1hIHnZgo8VXcIiv4DNq1TL+MlaYdWuBJmBlUwCBQaTpiTc6u
ZNJa1dvapR6o/Jne4MhgrcVtfB2dAkqk71oECmU/JhKzPHIw+JzADgeDYZfJuwEH3QbVjTSdEvFi
rW06AIOrwYblk6EhgADAGNnEJib69KT29TXrUnVvOf6wqdqRWEYFRHTP3sPXm+5RSP7UYsXfV+Go
XKa+XJu+2l0Bwen3rom/1fr0keNw3sVJaj3GHNUya6VD51h3o/K/VHE43SPEaQYAyU2lsUPEBgo0
CSy4TKx0Zxb1TwTI4jDYALurzlFfmNwcilqdTnxtuAdwY1AYa55uojnGKHKF8cL8UxLWqCapPKWj
dZccKt4g3eYiN6x/fHr04dkp2l+OBm7PnUUoqQYpVswyFcb39dXH1HJNKxese1sRdupkJ+GSuKda
JapTrrduCdRxqgnu82V9QYCG+NBwhoeNeHQjQTp3OR/LItHg5qQCmK0TSoCVYb4rzALDSJ/NQ7aW
AZ3PKiyYDraqJdc+/V2kHGBDarse6KGry3v2KbmKoB4ujMGDTWsaMFoEzvdVSQXOCXmWSenWqbFQ
1fQVTiB+VN2Q2tY3enk4zHWCQolqT09VClQdoaBEdErQi6MObwavAorB6FRODNQHhc/fMeatmcYn
k6He06ZR7+M09vcZUUt7OWrYSHUscxrlaPozFzNqwljgKvESN4VhnnFmfxA1Hm1xunsRiuGblnbl
HstjTveVsHWMBnJt2TiOReX+GEkCTDv92+DjGiQyyifVGbcGpppaRYafYKGe8Fu5SBFtushXd76x
JW5Z3E7Yu63BPvmg/FFQpz9BZwf3qembgyL8e4G3BdWM8VLk9QXHXHCJyCRZtaTdelpYvWVlIp4J
Az+FysjMn1Qoeg+oAkSyUthtv2Pk/Tn6CrouTGhI2tzuPEkNLjxnSk2rhpM0cVuyFkomjNqZQRid
O9n3pZYJ4uhWD0p09e3qSt5f6AUy8/fEykPNSnXqu6401rMBcBvWXQFb3F6XpE3e2wIEq0UkDZ3u
ZyNB92oyn+j06Qv8kXKXgfFYaW2ZABK3i5feuMnYxmJdajfOU2SCyhg/n4nrLaz9HejZDfNkqIEW
mUtaB+8n7JRfYcNop638u15gz6vx2b1qmnglbA3ng0NyyhiZKLUW9+5/3F2igsb9MBthPz3sLIv+
lf4gUFEv69zyyKjuxlkZgJBLCJBJeBERZwPn6j+PAbMhx6kBbv0zSyAcSLCyyTlc+s1Lq/nzpoIt
HcHcsZe814Gz7NZ2xM8/PlqdusiaLeIJrLZjNN/YwTQSMcz0FyKVV2rRuuRydwz7rkPukJG+RWI0
ia8ff35MgFJoCfIkmpwx53yTzeKClmEnHRMT+UKZ1UfCnTc2S3qPoTHk63F2bC83i/t8Ies3afjD
ApO2s9IUuZtbI+wsVPyVefoa0GevLOY2TgdDnGFhul268SkGl5UeQiXXO4Jf8XLkLK3wDcppfBYh
J+pMZOSx9ce8HcxDh32cDzkDpeebvx5OPVHGkwL2C4YKhiYy03HM5m8CqzPFASDI5WaZG3w+rEbF
8Loaq8Sc06vMN1yL0bD/+17Q60SxL48J1NlVmoIGxs5v1aA9o5wMDqi7ZqmprexRXjEHD0fGwcLd
tBYygWJWazE9X3VBO0MgxrsaxdVGQRJQlQXoI+2XKq0L0nCkamhsWNOSN5k4FjYgoqUJJS79zWBY
6rYpe3WDomHt9HFxTd2XhoyXXYDfbquI9KN36z02I3PFuRLzXQfVyu8lMiRm/aEk8i80R0LsCxJ/
UqALfUmiok2/4thX6m/FVT5ckTCCwhIdhKxwYeQfqrjfVgRiDtDLNkHXb21KnDNejvwALfnglFz7
U0MrvSj/QGm465283TRTjbEA9DrJWt1ZDOmyVk/XGknvlhklmxBlw55wMBOIj92tRx0pMP61BQqe
LtzRaEapJvMNly/M3dillx/FM/10ed5yb/nZ53P/vPb//O/P32CGNAebWY/x99/MFl7r55+RpYr9
ZhxO//G7k+U5ouzSvUZImvyDb53f7PI6OVdFflj+qmoppu3yV4s/4NUOG3M/sdb7Q4VdeLH/ft3y
Vv58mEAKav4ZMEQ4hlkxgU3zYRcTb3wqHBNbusICySman3Hs75VBx2Yw9UjWACFh+Z4x7svNJAR2
3xgTjxk3nPBHbSfGrsHx7hCTB20G+VzC8tK01ZPKzHCTuB0rDkPQDJPiR0g82QFLrnnMu9I8Jr2J
my43XXWnNOFz75BLC1ab/15uWtZBhLeBVxYlwjwXL4+xXv6Hq6B5HOP4VMUxs+H5ecuPlpvlYWYS
Ng0Se1P/+z9NgJB/niZTqPidGrubzxdQyWN9Y7W8zgi59Ewf1YWjNIcsIfHbrLh4EoZdi3U6KfhM
J9OLvwS9/2xmpgNGk3MIRLtmQgvE3TwD+LZmvgK6dfnBctNbeDa38YxyLaBTr9pSn1NpuQIsN+6S
fvLvh0tIPHRtCLyfz1kS4j8ffr5uefbnw+XeENR46WqHs0+vTsamXZJ9xMzJT2BvTXPN/hI0fbQT
S0q9m/0DCP2HAP35w79oz389XJ7XzBFAn68IxtAha/bfv/Z/ewnlQLeytaTchC29jj/Pxjjv/uvu
tKT+fL6yjpJmb3LJQfnDWV74aHUizNPLX/l82ucfVeaMmM+H/9vzlmnY52v/44Mv//PXS3q3VLaT
fnF1ea9onzbGnz8+tGToMpU3yUbCwVY3z+p8F6wdUdrLlpFJBzJ/ggBaZ7bpLd/Z5ze6PHQbwQIs
W3Ju/txffvz51OXe8vVGRRdMNFnmF3SdRsBlbmfTXo+RMKmCur+fXFIE2mJTshBv59McZBBz2i57
wDCJuP6yZMC7y6nDqlgdaRjSVwOeGzIUskNSUzzlguzF5aaqydtdfT72zUBZK9A0cIYQbmFPJisM
dq7ll4bzxdQUWkBfwj+lCkpfU6l2ker062WrLt8L8lSxE2XxAsC+O/hzBSPmL3hqXtOo2S4b8K/N
v/zsP74iuYDK/2z1z7t+IgGfR20Lvz74YSsRUywTn+NYzJqFFs26i/D80Q7+afCVfpNO5vBUJKhk
V5IVF1oW1N2gfTBvEjfiw3eZZ5hG0idb227DrWyaet+5LQwWSklioKbqwgjiMpSifDexOfr62ckf
YOHh9bjjjCUnMqPAutqG2nfEYMa1LNQXs++ig2iuLabPk5sZj9KphEej5Xu0i0BDXTEepVsgdiuu
eUyJkKZsC1Fal6gNX6ZKsSkRjJcY0fseMO/3gpPVqkWzMXumwq0Sca0fIvcb3iINhAjajIF8koM6
KqfUB5dQW+o3N3QISSAr3Gsc7auZ4FscMRa3IlPWRdDIG1jFXdXmGDFUf9jlPQt6xRg/omn4litd
cSLqGeWQyuKJCZOYJcrWrqoJmcYUQqSGXgwwOYYfEwPgXQ98AOZLHdwBboRQkNB7POJgfEO3ax/G
3P6Z+9m4U+vW9bCM9itbdZ8g80ZPdj2Ve9nFr11mACrNnHSjjQBQ9LFwtnHWmx+io2GGmCbY10F0
6DkYbkFBtyoK025XRsXFjdV3czRMLrE+DvYM+iWb/ZqPTruOqvyHkqv5BYY4ZtscwVDZ3jkhlSfi
qMNDGqVX/JbdIbWSh+Gq2QuRETplkfF9gFf7VqUeDOjiVCi2vQPUVWwcMe5b8gapXToCXpxg248J
l0KwCsdap2fA9/EDevK1c6V5ivD2k3WR7JgO/c4K+pQI3nAa1miAzTJIV8eMOdA5a538zUlYi+kv
Q105HynwWoy+rfC0Ikj3NnTAZmjPicVJwdTq8i7qEcVyre3TWnPPZYFPs1EG6mx/2pZFd+vGtvRs
bRifSHf0TKxfim22DwHunO9uZEaZOckpaMhLsdOYhR4XOsWxr5PhB3jcGWLGeQC6N923zaNp42TT
doaDxFe+BZ2tHYwiOpSdn+7akR6iakpnU/kJmXFg/U4YWb61GPiMB8Bl95yGBEqoWUhKnvZdUZQe
txPjhLEOiH2YiFWFPm0edMvcu3cAhpNwFE4X8urSxN766HN/Zm4QXWNXe2N+QwXLCn2naf2Wo7u4
DiU71og2Ss8qcAKV/RxKXZyzj4mR81vjfhcSs0mU+w8tMr7ppTGgn/PNIyz9CyO87GraWGGoVbpD
VQzI5ov6rRoq81mUySUVFQwgdfiBc80lLDq0LqOS9Zu2Z47kqg1Zrnn74ijptldj8kazpPLyGl+G
7gBZLIcDoggVFNhw7gzsAnbUHSRzE6vIqxO4AHcrRMy7YwPjiTYULx2n1xhD7UsyYG4QaDD1XWAF
9cPJSJ4vrKMSmSmtYqaixHHP8jngQkBq91VkIH4cSS6n2CSnSglUHF1WsS+Iw8PeNAYnF8M38As8
glxXq6QxN6BxjFMzue9DJ9IzcFlyVkU7bdSJHuGIZX+j+4Z+ovBC2orDy0Oat+7xvfsaTBczi7+M
Pe+c1b6yMqvmi1L0Nlqs1L8odv5rbPIvobR3PAW2qMANq6itxNgL4RLpwbOoBP0EHm78SWKjpypj
Fv/dxXR3xZZwhehbH0Zb+aqyKr42iJ7BLKCM0y3YyelEoFnm/BBq8eIO9UsTjM4umI2v5nSJM4kB
rbpaZjWg/GTW6g5f1SbRNgVSmm3sVph4GT9q+i8VYDfovQ/ti/Dz6aKEKA2rg7Rb7SUav0W2rh+K
zviGa8ny2rh7asz4t5nEJACkzE3QzWGNDjcda9mXmgk1wtkRSMX45ESluu0GCwyblU/PfUeHUcdj
nOtWvSeSdEVEg/KqCdXDikGOtHgJdWczMA44m3Ay8Vq6RLgpgARGsm9OY4DhOax2nTm+T0aJGjMA
v2F2eUyQDcgN135GDVidA/KnQJsPuNc6mAi4iLGB2ABT6UetrAEjX9SfczVVLma7MRB6P4vaoaWl
y1vYgnh2oCGes+l70Y/Vw6Fd14r+mVLO2vZMD4a0H7/odXLR9fRc63H47AZWiHo/Lo8lis96lffh
q6L73cNGExxNLvKfyWof3fgjEkb1XakJjwELRXpNwk5LNzJnGQ0JwraHcV11QU8PKJGPsZn1hmlN
Yu086OOAqLx2enQN6cTLT3w9qE76kP9KYjf1LHSQGUydPeGyZ8cwFQ8SyGwlicJNTcLSRRbxPpL8
HSPu5CWIB6AaZs9x0WYJreEkfh2xRpH5hQneyeJbA8eU3Tpj4uFi7++H/DYQdIa6MAXZp+vr2hIn
nGYc0dYsYAfKYpnNdSw0dLlj9AEh0T5giuK0DSV2O+ZgNSqKSkqvyt2lDd7XdkT00DYeGLbsblvN
/qirhXkYHMXeql3ZcOk1lOc0sVaOYfzOx7Z/k2ZMOqcVIRRJo6c6DbCooTYGsDHdQzf50DF4XuoO
dWrNnPrYPBSbIaCFXTTmRL9n7MJS3rD35ZgH9LszrmF0RYV16Aqrf6W1wu6rEElZwYUv9MA4OpY1
10r9B815EPoxS3in7N2LEbuIh5C3ukMyIKV9BPIrf3I69GyF3ahNX0ILBfaohhKPL9FO9PxHmMW0
TOF12Gs4NK/QEigvFLPaZJVvQ+ZJ3oOUbHPHQnUe9qLeVQi3N/C4OmyUITJ5EOETleoXw0hfu96g
eKXF6vplsyGFyaIeGF4SMxeIy4xk1/fBbajofsYWbyJWcNtHTur1mCH2tIVprpBNoxJipRfaVbXb
PRuSxPb+q57X2tYyg19BxWSuYM70GAZ8mVhvgCrdh6CzNiJPn4uAXZmEQYzKGqd/Shj2inG6ocOO
jy5r5R4s523SzHprBcNbxKqZDvIUvfhWewkC31yX5kiu8eiuHd/w9Nj9GRHGuFc7DtcGAREst/oK
EqpCvasTp2DY76rxm6ou9VzRA8g2c3aXVv5imPNktkL9qSsRjWTXeufqJbfJSHIQ0bsPmdqv4ZRN
H2FgIXOOsSzXOpmCQ5c4JyOxqpUUpbJ3bQ3SBOHahzqAzairb/jLvttSbt2o7o9+pE0r3G4KbTa/
PU9B6J4l5knNsqnrUY+ANmsjryb9ZVVRS+NOo42c2A+lnisvP/Vav032ieY8pjKvvGZulxACyJRN
k8UuTUu560lmCjGW0ha2AMhnPQKIGMuHn8TWVzdIvzkh9ksztcpzr3Ub8uyCk9oQJZ0kveo1UHDI
atfvmHCcu5n3ex/QP7NQ3Pro9WllE2hjTF9LN8N1y8mgZhyz0VracAURGwT1Nf6xbPWnGM0MdkWr
8Uqlplq2khRDKhmNycDALqXYD1M4JdAez4gS6Bcbg7qKX6WtEB+lNum2sVWESK5zl4M7HhOhfoU+
KzepxgXFZqiaD92ZUqHhHUjdk/bwszS12zDuZA/GH0OUf8IGfkcFCouFZgvQxEMy2XiQMqxmmWnf
y7j4KrWE2GGp7FVNkISAzwRehtXu6563Q1kVo4lo4Htr2VM8Kt3BdUBIDUt0QqyfCBDwV5VrTIdB
6w8W17Yb+qdDVfZUFZ2T08IdPqyaAYwB7+DVVJNbZhBrOPiUTUSJ7qKqTLZJY9Nd0k0OeggbTWoR
Ggbl0Um+mXK0f+W1/2EUXyNdHZ7wHN3SFnAr0tKb7cp3Yi61YyOMbCtkPVJv4rMsY9P0FK09FUkv
t2GE1C/MtexilayAubAgt+yyK1qsYzj/zszEHSDWVulqL10qPV3xMyZtk3OEh8noS8VgwvkX2rp5
SgF0reNxVsxlJX5g2Yk9pAIY/8X0m974UxjmbKzC5uurMQlIa/SmAP9/718oj+qjo1v7Cv7LVY1Q
G1TDHW0/SRNfS6PX7iIko1IrS7nBLDmBQgJ2IgGRbB2FPr7ergqt0ff+2NzHxmlhXPrHwiBCITUu
WtPABg+04gJ99ZHCCkgKK7q4fjquJaqpHWkIQB81rLJQu2EkIs8MolSQEhyC61YQyYaiZshhgicf
SCIrQuzr1VyMJ8pw/d7pzG9aAOmLvCTDcu0QsX3tx/qH5hRrgwH1uXN6T3VqmOdWUazZCiMj4AkQ
QRhtln0cmSxS/IxU6qj/PbMMQq3ktYnBtJ9hzWoQjKujgZpSNU5lm/4qA/KckOGoFEcQ/izUo5af
aU9Az95CRzkzpSmuwfBNIQRm7dCEvCOIjjcBgvvtcpMgdr2U2fjeJ3brUfllZ9KjPdy/rM9yYp4M
bOSAzAH6G2Pmsbx5wW5FYfGlrgykki5xrb5FZKWBbmTb96xBlrFTIbojYHf9gnn47V+tAQiVhyBR
TtgJWaydeR7sfeSmkyndc856BAOwyECDlI2XuM5PJv4eJ4P2VNbJo0wS7RSQcrnz4/EEsp8vXDWV
C46wmZUiLJIzFcJgxl+sr3GNjOZ3MeQQ7RTA1n1YaCvWRKfUNL8w4HMwzIRYcxz1ZzHJHm1QruxU
A5ha2xITyXEzO0wTJmJwlpiq+Bt1JonERrvVc1I+SD0KPKMC5YZNEyOtm+ErUkZxmIN46O0P5EpD
tDgqNvbpgrzNbY2TYx0z+NizIobWwsEFwl6mpxxfF0m7091KM4KX6SO3FcGmeQSZSYMTtUWfgPpq
W3etxyBCfzeLn+pEfTSCVGtYjR2ow9/ZZ2qoaE8NXY1HkrhXRdKlaVQ127WhOtxHTHpNExLCo6Pu
CQLDeJiucqK/sKqNOCdnRd/lQaZ7lopfkSUhlk5wj2uQONla0Hk9iljBEZvW1PPIuqAjZw0Y5uid
1JzkYla5vzahmM0NLsgToe3uQ4gea3SY/V6xqTMlqt8Tv2w0fA6xsRw9q7ZQu1XCXylzg4Sol58y
IpNhkMFdBN0tjHz3bWhwmJBLrJ247jarWOIjjVgtqggDj7mhUZKmRua5CAW3up2ikwOFytS3JJaz
KPdNosdr0F7ZVtFjwqMJAFca8WSM8a+iZ8Ya1PmwT3wTOnOWuJ7JoAzXsPZbqVX9YsMFmtqqvPVw
fzZWROw3e+l6qJzWy+eYF7Jl6lvop9pVybykLsKzZOSFEBKyM/MhssJtt7+TDHW06M8oISDM2nqV
UrmQlwOdyNaaTeuqsCC1EZe/S05aFrQXOwCIVVYEwM4LEgxv8TWb2vepDXd2l4ifPdZBghwEdJVW
vPacEt3Gil66qmHw29nXshblNxd7W2WkPwQkTdbj4rk0lchLfFQUZF1Fq0xvs0drUZE0XbDzFelv
4cRhx3Uk1J40vyO/1OGqczSkMtxSjJEx21jEU9J7WKPWiTdoKeclQ9/CWbHsGrBeb3cXMZSIogqx
tX3L9yrpG/SyGJz3VT6xR46s1ueiJNa0+EhqaLtjfMmkXVZeGSK+nODKbKXev+hAEJnNNjoDgzmO
FX4Q+qwjSVs1ADz8y9CU9nGrtUwwsDDUjRExv1M/QBatzLJiGyfySwdt8tiaIn7SdIYhcusY1bhe
LAmOw+KFcEiL4zXIN10QgPRJOsaMTwGniyu07d8ZNntTZ0nuJBCK6tDNtmOH4LJucdaRFYyhj6Xe
mjmKQlRqRK46iFA77+OzM96UMcxZNwISsUKNZNr6VYlzd5uALz4wgic/jCE9kcUw1J2CmX2dGfYx
aUbKtKQVu6aINAZOxo4jOkcoyYFaMcvzlZuY4wA7fIIBGRgnFZqwGaJuSu9BM4QHoqj1A8QEY93Y
odwXXfmcpDbUMPuiM8L30HlnDHyN3Z/+mlo/xS4VdSXd8QajXllXShrvptx/H2Ult2TUgEoiT/Sm
93euRtEZR+uXpQWT2r2xNkOheclXvUg1prkIgop1w+E24WE76R3ZvkHS7pXqV1SZpFhEvXHPu+6n
mVkYcP1+W8cqSn0yaiBFmc8mWMl1Ccf/oJRYnK3CfZC0DKxaVqxZgYzRJZW/+dgPvYxIvw3wB9My
hTxVsZKUJsVRRxelnyUcQAu/NfAbNw7GS2S34CgzfWDfCaESilYlAtkg+rYihxQR9wbG0LRTQr/0
BLymFSM45uAwrZ+Elr46XfTkDoFxCIJo2BodBYildtkO66+xI5/0OtR2e5IMEdQriNrxaEr9FzbR
/Kxl5mbQ4mbjuqgnIrVid3OtHj8fFsgg4QoXUamAUCD1pmyJacWrQ4HRoXGspXkJky47xYl/63N1
59iF+dHLi5hCB9ssfaQsxn1ixtPPRKnwt4OsWzXVVB7aCICa1ha/FjG8Pzjfc2nV71DmCL8NTcff
q3zIbcgBf7P6cWOKV3MY+t8TKPGRFRPiOKPzOu07BVd0ayZB368a0ovuFPfOimg2wtbfxQXy1ISj
eU23eZ31bXUpeudsEsXzRN9WrLXIsuF2h6/AbiIYQ3MYUGQ6ZwRHXw0pq1MZ4JFobSPaVqkvMGqn
zXYsaxQPDpFBorLOlj9j+jI0STGcxa5VmWy7zPbdIHwZGUkg1UUfkpM7GUN926Aqbr1a1c5TKo2L
jywaUlVvjM9jGsqDGVYBhB4Ig0vrMQ6wqCvNXSQDXXplTBCAxl9KFsPn2FLeOp/5i4Pm8xQk8lZH
s3gRJ67QmZ7mvUa4hvsk7dg+LTepYrDP1dkTSBUd5abxC/95jHAY9dyqV/KPMb5SJRfnPLGG9ySy
0Z0SGayF2BvyxH2RhvsMC78/BZDqrNqdj+qEZtyQ0uJKwuaGEq6+CemQEqYCsEI06NB2VTDZ2G76
u3Q76A9y4kJWy4ueZBjdm7o5jBMBPGERNkcTzb+WKOcyxQ0cDXHyqMjHK/c5QQ2vXJ21cz6CwK3K
vaGI+FlFWb/NtJGRjWaMF1ebUQBJTURS6iDiqKb90lvQqieWKJhbexntJ+iHZcj8Q3WqyFN/ksQQ
nsqOs32iK8/QOMhzbs3N2GjuZcySg1JATAM8Vx4xwH2LytbZalnFEeWUeN0durzRIFbAL5BF5IOH
x4EeVihIrxAQxQwj8sY4KzgFab6HQgS50EiO9JiBn+isHBJK0VgbxS+fMaIP+14DHBnq9hMYnb3e
oNUrHO2a5cm3ZpoVNJ2sn3Ko13nfg0phrXaShYk/OqdRqEVFA5w03BeDAM+UF29sgjlUjxJ81LW7
HvLxcyaUa8Tt2a50oEu2OfR+nYp4j0a3Ojp0WELShdzSEuQfKt+VvrP2AKCmHRrgfCejtybIBi/0
QWg05OfRWIVhmwP2CtKuOeNtlyt/aLNrlXwHObCJHJF9xJxNgdJUGxw/wUUmTb/NhR7vTC3mbGRF
4NcGTBxKr+lfzI7mcNK8E6/hH6GXveiykdeaEIK1bWhkXlUaqQvu9KiGLr/7w++cofy2C1ld0PIZ
71box7chIYjRzr9UMCWOBZYxpHkqMpoImJzq582lzaWAF8D6QeCc7zvzgukIqLyb/MiCMj0Uzqjc
GPY/uymjD9p11XUAB6CCQKIZ9Mw1B7hCmdmnWmz9OgRWjUvT69wn+t7Js6L8Tsem2DMz7NbGvNTp
ZXIe6IxcUjVFiRNE7G1xFEIA1W8kM4Ko0uzsmtavfx6Ijv0CSfZaiRDsWfB4TwQowPzMe2MbGQYb
mcUZ6eg9OwnpYGe9MZtV145y1VeT7S2GC9FTQYmaFSWjomJPHi+jKcs5lx0jKxEoxbkf4/cWChOA
FfVOcijFQwsybiAG15ZaRSdKeMtKkY+A6jcmZqpu+H5jzveg6hDYWvZeRFO7tlU4UGFE8274f+yd
x3LdTLalX6Wj56gAEiaBQU+Ot/SkRE0QlCjBu4RJAE/fH6jqW//PulGKO+8Jg5RocHAA5M691/pW
Ot65ETvOKLxXsTXecgRU6ECOc73AcUMietD87uHisafFSbhBHSqv3ty8YTQfdh9ZLE1keTtHZa/R
8jyREhBb0xn3UTuk6NOn8YCO0dhQRsoD5BqAZ/09fFx9ZW5g7Bu98OqWsWPdsuwDgm0Dp14xxKJi
LSmLkcSkq7pncaDZBfMI/wX+cJCzQ1udTUCEemQdhkWAJotcsTRsz43bBxAzkM0NA34zXhOaxG7Y
+z0NuWi0XoaKbVmjf9DAzA6TM8U7YhJBMdQKPijE9pUtOhs8p3UmNyO9ZZ9csxUg4dGPXWYRZV1h
Fo1ouHau9URDf6DTTY/14Eo9PTmpk95HPLKiaULUIqdH3bp8h5n46Mqs9VAv5VlibcNZXGguYDRK
DUYk1eSTfNyjy8FCM1mxeALzgU46vYJtwF5j0+bVPhELduYcDerim1LXELadTWYk3jcyRaWESSt7
u+PB1Ptna3l4FtLsDybvm9EAxKwnj+LPyjZQ5NRBVJL+XXEmWSzHRQv8ZVwCEVBQBxeGWKcqatK7
gX7G2htp9bZd2p1q5BbMNL2b2u+SzcyG66I88SX0vo2R173wZj0n2tfMKxRMNLtHXeCN7DtNwFCx
I54Hu/oOyEXfhD5Qu6Bl/8wGqA4D6g+veJghlq5GBey9r1+FJMi1SB4Locut0XsduQPF0SEcunLj
HJgSk7mMABf0Dto/dBaIC0fA0lGNsG6Ek57l9NQ7CNCnKg94QObTbRWDkw49/er6gELSINyIyj4Y
7JQuufPdQI67j6D5MJRoWDbh9TLBjNYT2MVzV5k8OawsfCnibuvHuEdKEG2rspn1llRouiERCuZ8
dsgEmACGlwUt2E6ficzQd08RYqWzC+qiSF8onZoNYuaUBVmZ296bD35oMyoxAPuJsnhGKj2eA2fU
54lJEaFU9qnXCzEHwco+8Ofv0o7KsyngYH18Vrl1edaZBctE1buQpLxT5PDh47NxtnGGGhO9pLy9
SoPGtofRtnPRCSgrnNZCIBvzkwjldF89aOxDTJJ5m8sB/tKYgp+tZIlfIZutp0lFat1IbOwq8p3V
WMYjue/B+sNeVjJefZzTHwixbhuyiV9b9itxYL3Wo+zBnST1WWoIdp2uV7VnyLMNAQ37Cs3Atpqv
Yuj0vZ1+Q5boPnZOtnemgFBAsyeU/VzV8E+tSoh11v2qkoLQBnhUjB/o6qJeZ1Ge5Y7a9sTIjPqr
SE5JNH51zILHXOyPm8CHtYbM++1DHzFGE+1pnTTX2dFkY0SwrgNd0sj0/RqM2vAUB6m4GDFPStpQ
bz0HkqLVW6Gm+GV1brNyXW5jZXqLXqU7D47zUljjA/K8YBOl1Y+UOK69FRqbSbgWEeXuFbwjoKIO
927gwImDQQX2ZzgrxkXnICwudR9lG11j44UjB8mn67FrBEQyuPZzhO/9RJnkAdpqX+iesjp0cl79
lsgqcZPUkw11hwSu0iArF6Eb6QlEka5rfHRb9N3+riV5Zw3YwgAeB/RN1k89nOgtqFoeqGaI8Zzp
1Dotpw7sJ1G/7UjDXAUWbUXdhdjSs3TbFv3AaK9y7wmqytGnusf0igYyfLZbUDsuT3vim1GkJDKn
N1pOb0jDGzglkBMN70ori7JfGNukNcWzn8uf0MIPmnVzXzB5Kfq2QfXuJ7gu6enOrss6MFUHhFX6
oJEglMSWdc1wsLVpHoziO0aXCkxMchvTkF3hLAE23Hrb1tP7rE/lD31oK7XVs+4fKqFu/VirjXKJ
VNE9/U/AEsR6ZIMNlzawqLSFddsM3TV1sC0X1deCltoKO5Hk+QJpW9SEy+qQXZ5ENDEFZbM9BKDg
9q0nx90YQR3tZZFfx7L/MaZkgMBBPtqThJPDiKSRmbEaF/6o0xV62xG5CRMqxCJYiY3nB9aVDcq9
Ci11ql31Gtnmjaja4q5zxc5OdHRtfetuIk2ZRi0BQTwIp1McYag3S5N5GPMn9n+L5lHfgBo0j2pu
Hz78BJ1jPaHgrI5dR13kOOljqqrhMJfeS+fInK21nHCpGO+uZqUo4qzZGlMQYLfR2PSYOgHLt+xL
2XVvkWq6czJMi4DU/f9x9lYgfJy7/xVA+G+wk0vVJ23yVpJS+LPscMwsnIt//tT/C4X0/0EapwhA
/vhcjnjv/4t1Ejj/wHgD1mTJf8S98RfgiW3/AzOtMKGReEIGIoCQ8k/gieAXBni64U6IYDHd/c+A
J+biR/+XJda1LMt2hO1YrnRRuP+bFTmZlO5pK6lj6TIvTuIWeoGanpoZcO1EhoMnPGNbcoPtJzWu
3bHQO/SONWqXjRmDfY0zsYMgYkFRzy6+5U77srmOXe9yLxTPAIeAz2lqLlQm5FB0eMs639+HNZuB
ktZUYcGkdyDgYY4/eUK95k5T7FolWDdqo9n0itAI9cW/beMm20vVDjTFOpB9X3MvmXdlSuos7Kdj
OhjBenTJcSEz9zIHmibiDHu0ZnCXsYvkTjD3flkFBFhyEE3xxgSoR8Cgngg975Ag8ForE00Uaqsa
ZprYRxB1wZwyBSyN/meHduQIL+OQ4yjaUqStAHwtYbQS52uZv9XgVZb67IQsiijohqYXkInxbPl0
QqtTHfj6VjGFICLERNht8wwdABx543vrv8aWqjeBNMhKp82w9ith77IKxVgBwXrNRi1C2U80gOOp
XWHBdC0hYa/AuM2HnkRKP5J0Yn3n25S59h+wEZ+ABssF4jiecFyuEq65f6O2pJOvhgpP6bG2gyez
Wwzmy4fcbwka8NqaMrknKCbvb82eg3JyZqCJ/OfJ/Mvddff7qvxfZV/cVQl18f/53393mf4+FHy/
+JJNDxiQ+QlpIAwLeHmWMQszFNTPunwlPdtRh8ro7yJRPBtB+TNx8j+dgb+TFD7+LKMDS2Kmc1Hc
258IFHPvWXMbe/mxNRKm6xlk2ecPJiNGi23XCbWfDEKnU7LrVrWiT2G0GtOx7niuE0QKZ/rlP58H
AXLp003rSCfAeOdxwzI0BJX0V35AihxZk/OdH52YE5GWhrPGFieIpOz2Y1XZjE+oTT062Vsvzc64
e2hk5sR9kUO9Hm1PrEkP/DmM9PU9cpb3QYXdeflVHj6V0aZGa8P08T8ftL0c1N+fNDxfHAtzsOU7
0Dw+vXsRd0BC/cZBB4opdjsdupS4cDweRFWlHkHHEuaSrZtX3MYwZCLuwyQkOAB5aLVV4r3xsNHa
xJ6ueqO695YQ76R5zmmbN6MAQxjDYs2Ia2vS711Vo30QbXYaSH5l+D59D/r2BhQsJ0Ik76OBFzl0
K7Y4sXiAwNdte8w6f3jFf8cNfFw4gYRuTAwhxKZ/o0mNWYQCMzOTY9npo036OTubhA2Kfo599o52
4G/putM8Ya9zIo/JXBsG9vF8RmpULxTSGtGgGugqw1KLV6ZyKRHtDR0wjX45eBrIGAATesNwi8yh
modAUAMbKPPwLagtZKp9k53czDJ3bMfemmqcD8rAPFdhHyb5fJ1EDp3r8E/3C4vTpzcaXoAvwSzI
gI/y0/2SW60kK9AmFlQFT1XQa04504Qw/87YtN83iKrYfwvLYGM0kVxV0d5meolybAeFHTc14iiC
DtYFgOObP7wl/92xWZYrhA8RhUDtT1wD1QS53SkiS5k2miqTpzmvvlY+ieJN6z3VBlv22XC3H8uB
GAig8og2LdFdAHildNbDFqEWt3kvvrUy/u7MdEO7yLvnsmxR6jb+ukKpCBRS/XId02f4+TQjRXHL
s++7d3Ra1MEQ2txWqUL0R5RaSyTOxoCSRI1anIjm+Zaw8br+55dt/fsjzDUX1FdgYaaUnvnJnw+r
WrM9rNPj7IX0//L0DtFpAPWpa5h0J/dlY2+ckr5DZ7OX4Yt5IpDJamI0OcxSywS16R8O6VPh4QQu
hwHOzKSUgUfkfDokJ6EBOTBLOMZhwL1qzrc4L529KspjSQb1Me787BAhwRSB7246rKqJhJLaFtaf
jmR58PzlwfRxJK4luBx8yUT/Awr3FxpLSnyEoQxu0w7sleu8tzGZ2Es+7yLB02vBcygjZ+w0A1GO
EOhiTK0PXVGj+ta5t7Y7+Zz7go5cP3s7V7jbyhN/OEb77xQkXEmcLddmH4Hyb3maLGfzL8eIo524
0WrkUdK6+Iyt4KSMDPZt9WIIv2WaC2vdpJmQNOGhjr/LYa5XrhbmjZsUNxSU71nawvCo3zM3SB9H
Cyk8/Z0h9Ys7YeTRJkxI4qgCp9z6czGcU2E8o3tAVD+J9kqPctj4Ch46jco/vLJPpJGPV2axd4fd
50nhmZ/vSHYjWdIQMX00nclYNR1pcc0wnROGsZuuxdRpd0SOCZjondVQVuR9SgtyKhZuDGQbqU+6
PMgsNf5wz7ifqo3llIMU5ITDyqEW/8y0GIB/VnMosT6kwV52DB/bFDkrsWBPrklIEPMSUDHZ/EDr
x1pOIMo5PtJJ3UFPQTRDxjiKvBLLHC2GoxskG+wT8ujQrUF92jJQtdae1Dl0igKA+0BSOLpGa4Vy
6ZCQ8vRkjyaWcLqLbxUCINcGKUOn+33M0Js4M0IHpv0X7TAPqVwm900V76YK8O7HGKbB4roOKq0u
sd+9h4RGn7O+vylFBjh84H3sskPj1t2bP6fXUZw41SR4xogccQbDtwj2RjYTIFeRrRIunq+QA/kD
Pk8ul+2nW8/lYg4CyQ4pML1Pj2PKVcyW0jAODuXHAfMOq3cRk6rFC89717uzi+EebgT6s3Aodw2J
ETti0uudZxE2aEViT2yHDVcA47F07I0bF+nd5COiH6oaW0H5s7KdZke2z5cwD9oD97O/jgLlbgRl
5koHOjn6HZSUMAsDcLv1bc0U/bUOnwgvJ35UXCoEIDs1B1/TKPbA3YsEWFEYHicaoae5dSg7BKJy
3GLUTsvzYaSPZ6If0790K7uNq5kVRJRzjIdpxGlEwWja1Bv21tsZWfda+ewXbAnnrw0itJQ0jxMD
QG0UKuIQ0D2hFZuXbhu6S3L88IiJ+7KabjnibtWoajcbVXpy5vHk127wB7SL9Wm95CbwwYfZgHZc
alXv8xtkYserWpScR6Q2Pdn17W0WluYBkQYjGWvap4yDKg3tofHJpEAG/uTR+1xJv7qn1Q4BXAq4
7eAaaXqjUm/bP2EMPyE7l+eHb7KOU28IZIXy86YgMQQXkdHCol4K2EYPj0UYAZNAqjgTnLTS3GZk
9+BxD6t5hzolX0VN9Y1Jsb2S+JpXFVmaziyJMZnZgP1hlaNf8OkC902J1Z+tg7vAvj5d4JPfui0d
bK4yJZx9QjQIHFFC8VKZ7UIBH4V0sulsON10LotkcQEfijkVq9+LXkz6xn8+IPv3jv7v95yPCh2j
l8tWikP7VIfnqjbE0GD0HO1cbFxsBQ/FSNll+cdyKI2v/BdD0aS8MDeL90X9M8hF/WZXr4CQ6STb
tvrRw0c2jLjAEunHZ6f6STnTn0OpGUGCTtrFiX0XFhAbdNz4OwK6ua8H7gqcNzaKsZeox+g/0IUf
sjG6UzJhS8VdfeStvKZj+17hG7h6aVUf2m6+CwXZHG0ExENyJndxFPnodQZ776nkO6CW+DJi3UC8
qYZtgHgbT5EHbQxeBRUGbDOOcyAXoHX8H+aETQYk+kJ7sMfggBXu3IP42JNo2C4NRayHZvQQeDMY
xJjFv4iWrK2QbnSdhhrS0jzu46H9xdvdrhso/jsCit9tVZPeDKzzNBQEAyxxXSXRygfTNteCKKNz
FaHckbGTPgn/lZMdX+1SP4CdhIOh6QmCRs3WHhtoFjnfIry0c7dhHumXEDBm38L9D0q1Sfb0uTHC
IZNgQf2GiG6+t0cilSQtCZeJNYoLvN750rmIJnjQVpW/SssYz0jE45VGwbxi21Se5sF5LWB3U+sl
OMrlpiYR7Ap9cjwXpPXBbwFVGvQeKxbcz1UAI2RfqdD7OgvyDQRK32E6doX4hTpIPGCQfIPrpOkD
TQaiJpDwo7esIZ6/97TtbL7yELwpLCO4EpB4bOlG3+RL2khXgpROR807yShc0LAn/6VAQgt9YFsj
lNuO2ObWaN/ju1oUBKw65SEUjrVndyP2neCunsveOM5OWm/QIBNGV8mXaBknTHV5gyCbyCIPvV9j
EisBuOHV7+Z8nUZldZoSTDKe9n/ESJl2IJmyCz2ggqI3R4yZjuqJbXOx89Ds8JNTubIMkDzhwLXM
sL87ekq/M8Tr95HhWbj0a0UFPTE6IsmN5sUV6Wi0SSSSpzFDjTjpZ2cmsJaiKkJZ1G+GxkKHTvtl
OxD8TkSLdwaKSlsIQeBGgWPCt3M10zwmXAfPOjxY5FnwCC2ry9aRS7iAU6MN8BLnXtgDZK1ypE7t
YdrPFRnS6QhlIg+L6DQWzd3cL3/CkxeZV+a92VjneGDb2Int76IbsSYp2TjQGgukCPheSZaptWeL
I45VXhcMNq1tZMDsqZVLjSh7sVUSBQVgC5wqTv4FZxqK1JbMR4xDyV2ekwYxtyxftv+C4Cy5B8mB
CSLLrV1YmQPqkcl6sUNuyFg8CwOnhljg/U5LNpOgYNoYcYzbdYjErsK5lYVReOkZs3o19trcbtjX
jo9DOXlXaqAa58AhMNx5743ObWB40dUsfiDL8+h0h8itsoBAjOWgkzbAqkEgEXq+fNVK5rmMO+h1
2nO8HuKIsV5MiHJN5C/z2hsxgUuxNlPTWNdsmA18TFWxVg6zEpR77sUswd7WPaogxA5PTiEOMam7
l2EkeNk0WMoDM8arjquh9MzLYC2QQ90hnYzNewMDnrW8cOK29d4afMCHaT+++DVM2TCdnzNLQLMr
jQPpxAw/BAeXwQf7EnfzCxEqAblbjB1mvwFGj4mSpFd3X8B7fEF9FAP2wPc52OxyWQ2TGMYat9Wu
bt3y4tlIw2SSOV9KEXkb207L8yQIWqsQub4CDEFVS0ZyS7Dbnq0758mnP2FB3k8yJGvweBZEvP+j
0vZA1oBjcDI60s48+aAiK3j0DChcakrF2XLTb2DXSGbgdqWUvJlksqXQYOvfzF8dxaOn6UkbzAnw
UeHPYqBrwK7xXVRNu2sYPx/t1hhuk5mIb7IO7oeM8ZAvkRywzWaHU0aHPhitDVTFhtuSAX78VOhR
3ZpV1W0cUrXZjzPKzfRVhre8lfnR0uq7DEaXbq+FVZTkk9VgDOizLPOrRSHDcK496TiJr0WZn/NE
7Oe8uXfxea0qZRPiEbgjz/p2QOPZtqdckwiX9Htb6beycl468iivWVqLDQyIZlc7zSlBH1PTGb/5
+K3oApFVJH64zUatkGzZ8c6xvjmj4lml3RLrL3rcSbUrDGX1dW6JcbQLZ7MIDQxBAE8tghMJqVzi
5OyufAtwTh2f5zRV9w2gtZUP0HO2Qmvf9cOjKrx0l0c2w7lAebhFkDzPlfdQM2y7jWmHwwGGSiuc
/KRnLGiJrcyjFVTmIYpIA4DvujV0Tvntkdebe/l5SvAGujRdw8ohx7Vspquu1HMua2poe/ia928o
lkk4Lmp7pfzsZoyhYAMMBbhVmGtdQM+hB6V2PC80kUspObhlelspF3qdl150DH8sSTThEDaRJET7
sqqxCDZFZT/GRGM41tkAeEaMCzp3o9pqTEeXdjiUli0PTrNEks35MY/F1xln1SWGnQoF7GTKrkFK
RgloB6zRDGa7RcnSHYIyO9f+UxCzewim7gRqBM10wnJrmh4DzNSHi9Ehtx8wruB17hUgliW7TRkg
ZATMrQkvEfHLqDsyaZEQ6T9nY0CAXVxeAyc+zQVNrj6teyLPCazNwuk861btjSGFGAL1cUhdj31M
j9IiGm9zpwz2gW7XxfCr7cz0LpuNh9xRMcNbZihTFjebHBpAjfD7pFoX0NkIH1um89HJg2ovmeGs
mKbEOx//B8INXR8DjOZ+or9p48tYLG7UhERgmHmNH7qP2TLw4Dl+5C7wV0lAZeiq8BkPBOIvo0T1
09p8r4gc6yKKre8nj3Ag6g23XMuii5thInqSsQ5OIV3vvax7MxPIg6zE41QgW2f7ws6PtpMiyS1n
Quzjx8VnANvFe4n0XG2JPnPpmYX3sglOWcFo1esMg6jbkMj3Mdr1iNJs2TOmoXZChOOsU8d9pKTe
iMTTl57k+SiBBT0Nc08bJv8+bcOy/15HeB4HmjFTa79GkjzkETuc72RPitbICgbyVwRZwQpfvXXU
qOlWQ0fQlmuX6Bkmr10bmO82ImPGXyebYpb7LIEPh6So4fFWMmPN+nDLVMA92AJzkrS25kj47mAO
m/qLJruU9TQjfztnaU4i8aTnr6LvCpySfbJx7GrAfunYa0i63RbZxnut7ZH2rfduOfVLqlXMwK0l
QNNId4ZPORESWTFhHcl98zWJ7V2TkYadq5YsO6TUdFhRpGEzisV4MYPRWM/a+Op00E296Y29PR7Z
xmdOznY7H49+KcjMy4hQ6kvil0Ib6jcbOMoKiRHI3w0w0DdRXH+3PBu7bYHthUWOBkx8HWDekyy8
T23MZ20DT1vhTC0D78xoep3MSKvS0bjNym1AiCFoMJhvEiN9Bgp6RXgH0oIivNMYxDtYjOu0y/UG
cUpMPC/OQ1avWzvaj3IVTkhVRzZOfSwv+dIMCmrxhvfu2kyEG3TEzSFN/yGIBg2iy4R0j7sRk71l
llQKfXZDjmLHco1xIg6/Z37+4MnisfaA/Q71c0e/YQU7Hnx4wCbdIZwmA9BaFuYhIPBhG9CWWYU5
t4tu0h9ZJzaFBn02988xSnxQGo6FTz9ja2IER49ohc23tirK+8IPDjGPgo2XQbRPl26gOYhhr+oY
LSOuySl0FbgbTq/bjChMZvWN4ogle3CzjRcHz15isnRa5f6DMtMuqJlhQQH5xJcD2iCa8uPLj//4
+JaPL39/+CBWSZqnq+HjUx0O28533z6+D/Yb69jHNwaMD//5PR9fT4sFg6fQ+eOr398IXzzYBaOJ
43/5ub/8qeVX62zxSzRxGB4sg0DYSqf7uil4K/7+m0W3QLb++munFj5+TkjOxz9+HOfHZ79/8vcf
+8tviQLxSNIwsYcCUen64zDI5yCjJ4LF+q8f/3R8f/mVn77n04n7fGp+/57lJUZ9+RwgHl9N0TVy
2a47nQkqqW2HW6bChyFFHaDl+Bbk/YFatd+PRuSsaz+eTxBbgYov+QdkABLlxRNtlxJsv44s5GQg
2/cCzMpXgM67OEveYO5dc+IUjm3tIpfqdsrJ7I3q4hfdjR6XOkpoSArdKsHgt7XG4UsUl8EVwcqm
MXV4bDsInjYTYhLQCDgrs7oFszDcmTOaaRUaxVGF8an16/JSMXv3ZH3x/KK4s4PjiGIVsjFbMDYg
Mcq4EMugMH9hbokeUvO70kR7iSwB/6bQVobo2nb+cS6pzyGavuHNv8/GeBvpYW2Z8PyQGK8bun0b
2+dpmubjlQhSfcwxN66UNs+psu/VtMwhwgo8/njp4nhVJ7mJUGgGNTnlbKV8kOyeVPvY8Qiky+0r
NqG1dImqah0iuXzjrhd9s+FVb0p7yFfQMRiQg2d2DeMh2ip2bOuIQJR1Y0jJtIuT1oZEhow9CZ0O
WcHmY0Kre4OA94c/9GLd2ZhGWqx+Hq5cLp2VFO85NZsAy+l1JGxbbt3gDc8h+4bdFeGEvZbCSPbo
hdSVxgR1zwDeojBuirEJbg3/2BT6Sl/jDSr7vjJ7whKIgSpa9kGxhvMnu+fUDv0LHiJMvZw9cLGv
tRXcuUyTcLxadHILXES66zeUimob9mlCjza7r4lJXckokAdcwXdOzgPVyaNzLKrd4KkbXbr5sQw1
cyz7ixjIpPYGChEkTBVHSzvdTtuLYkd964OCjZobaYbJxZlsdwVstiQUzW/2YeGMp6jFuTxPKT8L
Z5wH6C6px3BtT+ZzRiQXhiccZHNBxHVJoAbzmx5CCChdeg8hms59qVC4epA5oIdf7ZhJJrorGNR4
bYueNRAj5YAg2khXH/UiCPaByE+0wDlhkRt3jpJDbSXv2ViWu8K038MpjffjpEky6zz/JiYLyho4
YnQmsPVkEq6mvr7jpbXXgmlCyVz5xkghqifyZ5sjcIHMwbWc9JhDXLc/9HG6JQK0JAZlExpkQdpN
c7SSkQxaLiy/idJHTOKO2ZqkG9BC6cYiI5K92k6V920gwfmsSFCcH0k/yw8NWYFDYrfXCUHskKjt
TKggitb5DdqjuxBAbvMyfAKT8M4UyVESM6XEyeSi+4o7DrLIMS1IcPCE3eSrOsLYGIQwIcoFPMZi
93XsSy59O/Gpmb2QrlFzi2q8XzpHuPaz7BJa1TZWTASAqLMQo/5DOK/OwqkIc5y/+yats9La2gUi
BkVu7M7M5RfRtgSckf/Ouuk8tThrl/EA4IuRVdtLkK+1T1kbAfH+btpxSNfUuFMzupa4iDBu2pgJ
8omkdNMcu22CTVORr7vOQbHy1tbWoWncb2WPxs53UCRC8CpWMkEzIjRJihgOvloZ6lxJzEpvz+/g
fAhBgyxaE4/zqyfBZ020+mnoA3Sv0vrFBajXelzkianzYknCw6jzSeLEz94baOECG3dGN0+H0BZc
gEhR4sXCadPgZ5uMWH2yaM+JvNjm36kxxi4C2Zg7p9nLjXXSESi2DJ8joR6CMq2Q1E4vuWsXuyx5
CQBk16KsTxixAZuk1rWS436YxUk4AV1UZzi6U/IEHU2tmSlCW28Ae/qGgzn+3U30lhQKilCXRksJ
nXttFLbc9sXwlNK2sBtIVYZ/73cmF1rojOt5xn/w0BZNs8sbrPHVlN9Dv7tOrjC3DAtsab13ti22
bdddcFJ8CSayyFM8ZNteF0/1jF08LVIozIthJgg7bzvO0B6kkWMwmalnAKEph2aC1W09TPRIvtrq
DsVadDVMqMPpS123TCds/RYim1iJHDva1E+MrufohYSinwKx8a5dWk/z7BEyR0nR5kI+2B3OVHtt
jqQCu8iNLwjNV7Eyvrcpzwctvxp4P4+OEtV1gNiOGvdFWv3JbL5NptmgMQ0HHn5w3lrjzmySZk8S
wAmOOa25GbpLKJmdxajt93gMXuJoTM6NWbx6FHpNZ4LA61FGtiSrg5DxnuZZH6wQMEDLHQp+DdWL
gQY9qRwQ+Wjw+4I5aZWOBzMdNl6Omjnpw7fYic1VZnfDoc8rAHHut54G7i7oMkYfck9T9Otgdck5
C8RPb+R7extQSsUmEZcysEqSrWZNX9hPuDLjwJ22viibFYK8+lCInVey3/CTyYTT1Ja7QZ66sCH3
kkzEDWV+4yNZzZJsuuhw1rhmqmiLC/4BEjj2DCd/avud4RnkJPH0ZKua9LTY1RGgkXVW8bLFa1sB
9bp7As86k96Qjeu+xsdgewNgLIeKn6XqZLZgudEysx9UCbnepdwY5pAf3C76FZLHiVBF7ilFeCxr
Jttzq9hEQANam3QTV0uHSmO52QXYyVZmPJ3HtDhURGHU5bByMNrx4PRIy92UGUI8N0ueSZvM1ljC
iQNOxjvhTE9lOdAURiO7q0y6eTy+NeZdoxnwzUY2KYUYfoaxOigv6LZuQeJkRmDksNykJt4GYHUH
EnWLPfPWhH4bPms/OmRpjL8YANa6twht9SdSYU0LKXXh0gGhWaEYw+AP7fWliX6SiUDKjZKQ70RN
fKyfPaR96e97q542cnycK7t8py+eNzEWbAssxMyA9kuURV96B4ARWZEUR1ZzJjcjWpf1MQSQtm4I
G3UJ070lxXnVLHJ5bqJ3tyJuXceZfZpKEggaW9wYuoi3IWYN0DDia2QlO/8UzYVzYLdDo66tvxXt
OG5FVd8kAdbvRnpgf6NhRVWud600y6PX2Ds/PXTgcE4bNm7exi9MeQ5Eep3iIjhM5vQwLozvzNi2
AJC8VA1sZ2IWiW8iAQBSbJGgc3qsHo6FwUgIpPhG2X29xjb50gT6YUK5jh/b3TSx96WvR7Ez5tve
CW30S93VjClJnKK7Ok5wNoHBENbMGdBypbv4djH2rxm436TuAEjGBZfsL/3Otv0S9pCQK5g5zuiQ
zz2yNDbsx7hGSF3tIOa77WJ5ssrhZEWXauyemBOka98Iig19/4fZuutUsUg2UTw1XYA1GcoeCfPV
qgdLNhvqgj7Q2Q7jQMkVzEsp3tyEZh1fXeAjvTXQ+yRdoGHybhm3Yxc8Fq3XgVtI+xOt2wXRmXjR
Nq3ppvz+x37AkqwQB+ELZrC0OFgghtUssTVSf8GMqkcuv2rbVDCRWbx7M+a8HucZG1g28wcvlttq
DszTxwcZkTXkxJROaad/f/BCsB+xtPGt92Z/kssHAnmxU5v2AUc0IX19/xWlX7iC6SROOjcoFrva
IrqhTc7ae+6SmDmBkc+vqHO3md3Lg5UF46keFQo0u7pA31ULgledDDP452csV4QH0hCCGMe/Zcjj
xgb2lUgVYBdJK3P5jKxehqiWjrp9ZblHp52aU0Rb6qQ/XuG/voYnIDdT5DNxLaTdn90+DVdDjX//
g9/rLbhvfEbUOrbuUgQefvRFZHkIGWY7pTXRrMvfLO2YiLJ//fmE7ltbhMQsFp4+0bJOF/P6rHb9
bDw6PbnC7SuDZpJAl///+KZxRPE2CgNlAYw0av3W8NfIN4qVV2LYq9l/RNKstznkfDbZQK+UQzdC
DTjADMirWKrKddmkzqZc/HelCaEZEwZCCSEJODWXD1lbkFJ/4y8vChI7L2cO6LzUYXIMwv9L2nkt
R45k2fZf+h194dAYm+6HAEIxGNQq+QJLioSWDjjE189CVI2onHttrtmYddE6M0mGAtyPn7P32thL
aQcd/vjH9fzOB8mgcPpYPLNhBrbCXdvehEvZl7wSht33F+rr5UvGVhFOtK02Rqe1DK6G9qrExY7a
9yZzSjSoTZ+FVHECfnndXU3rF8LSkcwwLu8PXbaEZT8b2NuptkfNM37k9tIfvTQ/oOW2r9w8/tk6
UHjNiuu37yGEzDl4+fUL/Wxs44BghhF01VxEHh2N/s9/vPw/LLUYabyGSUrvg+seGHom2swmvvbW
XDW9yKJhlNNucIFzAxhJQ3H5XDugyfSl/8Ee94MV8LMitcrxENGoAui5C1pptd5qSv8V1/z1osb7
wjvlkf5iFdiw6GvQ5dVfFs61+P2MO2MyX4UhXmwFW7OPFOhj5yFKAcosE4AtYzhSE3/XMXXze2wP
b23JONQs+NXAeW9dbbxHgfki1Yh1QnueHCoQV/3Ulc9jC2BnWvvhWtZPxJf3Uwcmy2/0KUCzdCy9
6qTR5If5TsvcMDB1mT0CdkqzhYEWo76SkpFVCU61O1/nycKhbv2r//wi6UcxdBiSI/adzeXvC7dt
96Dury7/9tu3psV68V1+5eWf9aF3t91kvf72fcpX6Osvf3n5vkXa3k5vrXOdl0yFqrI6xLOJFa/S
f5FBfLagnexaP32LGOIBFp1XeLf27FIBbNzS769Up4eediqzyDt1g4bstNDPRLqDxLcrkGPebQTP
AJEFlK/WxOYe84GUmCnBuDxY5joJs7VdnPucYQmyt03+SXqMNlTaMjbGzPLILSf0XwOx6LfNFKTV
NG7tujsLFo9rx72yxrQIYfXg4FHZg4lRloqe4qaqc6AqU3aaZDnd2Am3Vbf27uKiYo7R9B+wWrt9
jeSTMOkDjQSDHOn2iWM/gNm+3du2xXLX6zsDjTJQgmrZOoN4FFk7HawhpuiO2IsxE6OyLpO96dyY
xHlNSSvvpqXYt1Lvr5LIOHY2HF7b87t95mHd5shCqYjiOrFcc08nkrM+NBm4i9yj1hzKnElSZmZv
zVTToiGmyWXPn8dXXXjqCiTDT5EW/c5wnE9ZeGfXkfeEK985ffxl2RVQ+IQQxhiva6Kex9zYk5yD
p8sDF6pT/M4SmyDZbBxnn8vOw6paM6gT5fxVS++lNcx4166DAFm74FjVM/lT6A1E3AOD8XZen3xk
cnxjtecl1kfLNDhLJMmT5U93LsgXGLRMxyaoEzn3Ga7AnarbkZnLMoC187+1L85Z43XmOU/Cicct
IlQ3xDvxhOME/IA1L4FGJEXgxO6vBt7XXi7Y2yWytc68Yo5Z+mQvyC7a2fnyuFKbSwjYe1G+mo71
6VawYWz6ggFztXm7aqF7prGTy/Mxo3TVUjVpMDBEGlTU7NOuvKPVS5XL4dxMtqNmHAZJZtIER9nG
mgaFGf+4nt5ppnh3zeRujNVdhhjALjhQjhYBGFEUE47jt7SuCdzT9K0Gn2fhsXPnNDfO7QJ8CR0K
RBF74JxsgIMXDIHJOvrSzMWgu6CdqlYiTBrOUzn9sHLK1QSKSl67951Dr6K3H/RRvYJYfquS5Oza
0yGjZ29nWOCzuXz3XPRniyKWT+O2sMb6uq6qn3z6ENut+N5Z8z2ks6zBW0djzq9Z6HXmSl+OrK8H
Z/yehPU9MJJngf45FQjapD0yOxnulqrsyHzHPo494Not549Ser8ahOYNQgK/63TuTnFnyi80MB9K
OO/GUz8QyYGimLTEtv6cdYd3P/mevJzm2cr/iKfsJinNH/mytgIMZhZSvcy+MXEmwosoSeToChJR
W9PdIHD/wXWZbjNQAlym5g2ko5fec5IwQydMH17ftevvQS9CYgLufiZD+cn0ukfh4XqQTBNpnZTE
PEmggNG4ygAJIHP0wNeBRDBkR1lvLNdgoRjS88RzqTehbo1PWdtj9l0qRv3tKRn6H32hV4z+X1Mv
z7cD22opSpp9KvJPHdCfvIOjpdm3yWS2sK8N2qBgwSc05KIa/XAU042pSLlHYJDNoBdV1147E4MN
Dte3SWwAdL/Fi7hJrPa5o8nrxPZ1P9O7AtYRdIYtN3BAjhiuNw4zKVpr1ueoI8MxsjacPZGAExio
fXX4xzJ7GOW4aem8Tg3jk6FmAqLR+sXJw2rFBZgJClhe2EHrvAN36aoTPmajvB9M7Seu7QfeYYI2
JvZ2dTevXmlcz9rshEMSXWlDfzvkEPNi+1CTPFKOxrYuxxcaTKar/0L8XA0+EwI3f4Bq9Kj65bUZ
G8oxUVyptLzuCgYgpKjslY3+UdDAEuknwpCcwGRztU+78EqI+ZNBqoYEn6q5k2QdxZqtYJWmcl+Z
ZKZGEinJTzjDtMNU9L5Ap9wKnkfBXZlod3ZETBncR9UyrxzMD1oTp8XGomRFzWffT68WfZ2skQ6n
jO8GMnzQgZDZZ66913r5kqTwt1pcZs5ABzktxu++xoyq4GXqsEmH9sfKaQ84Zd3opXbOxPKJ4/Zl
ihmFMilEELeNenuhaKhetI7dtvabzzjJaAU2cMwwBO2UF4mdpLEfzD7HU0u+MUyygjHzSPo1DGxe
SqFrM3Sqh2k+Gob6inrOL/mw3HUOJIkoKfUQ2QzN8uqXTluUzVXdx13ETYmaYM5g1UgA9vJTS7Ed
DTmhvEbfn4SCasDknv5R+Vh2AuNYi6itTooBKwMlcKl+zrGbnlO/e4UOITeO1P3bmG7qhlnyh2Ao
cMD9lG7TEuc+2I8AKKW3RZhQhhpOt3DReD+zaEWUClqgi2Fe1wt9Vh2eW6gSHZY4Mnq9ia5iz77x
Jsd6bOdHU+Uo9WrkFQI1nh31GXMK0qZKHd3P2l4aXOczoqg5tQtpQ+QbaBDcxv0yxO3B5CC2dXPC
UQszFpuoQb5eO5wv4XAIxs/yVy7Gwwrgu0uJikBfZDShi5Zxs3RIq/Cf9VcQliA9eQ2pcMJ/iryi
eeyznBaKJdWecjPd+gOIP5v0x1Nlz/ct87xr3+rdaydtjR3ekgShmF0Dc/IbYsuNs28UH7Fyl+sI
H8VxYiY2Eol4PaxfvJrshUnw8eLdc66M1XcyT8WpnmiR681SnVKTAyJpCXSWUEtedcXg71Yb5lyU
4kD/7BZotY8iki/eAKEIJmLZ2v7+j0QpaaIJoq0fO6NNac0mKqxhjeOW9MfYSm4uX8SMck/zUZpb
y53H4N7BMb+6EhF9rgli1xH5cbvCmXAWZmVyUKh+iZKwric2QwgPkJlJnJ2DaZD6I7WqenSPTaIv
j55Nykyh24QtDzWAtp7pl1rB3L2Yyh2uCKrELDP2HmjsIO5t7d6sn+OhdqGT8QcnFvMOGiyCbq3e
KMuGkWJwe4FzQ9GdS7ncJEvCvupQzTS6yU7X8/Y4BgnKiaq+pQVj2VzJUMWCs0rAGXKY0AEnJTMG
EvI+X/FLvjshmxsibevAhb0p6AQHFrSy7TIa/d4wOO712UJit+osSkuN4XrZ89sUg+GlZso/48nO
ev9m8vaj2cyP/JbQyPrDzKZ+m2etgJAiamR4agqcEa60sY/SVFzHM1ucNHLEjIbW8CEDNWZOwpEh
WY4kK+uHiHBezcdilFBOFBA4TsOk2LCcAxAHsFkmnN1U7JLVZ4mJjiHGop1BDQ8hEAvYHlCFtshj
yN2FrMeSGpHNmy1cpO2MYJRIKnamlASIwNTjncNbtm8cGvEaZEJ6FAQQjwr1BeIBTJQWvGEEldKE
3be4V3Fh3dXELQgaf1RQmsS99OLpnD0uht6hsdJAx8U+Lpz8RnPAn8cGurW8bCuseD5iPzjHU+ue
kwzE8tJ3t81iXS+yJMTW7X7kSvvyrdFCS1puhniVt9QFBwKyGXgdiAeJNjgVsLAYTEfQbSdWmGX4
sOb5ZlHVY12pnJnnFG1qGXthQg1n1mybFaaWFPaI3cXp1ivneFMo61cejdCP6eYhcSKmL4tO63+L
ze6buaRxtH77miASY6yZdERMepHx1MwpMYmjxumT9d9svM00Jz+0on6oJTgAEUcIWXIUXtCi2FwT
ep61F6YpS7UFwjpEAAVrslqYGw9WqLz4o8gkglpSNjYp2SnnLP0sKtsHygUTTHekZJGaGxhhyDBT
kngCzbHPebXmpXVYsmOfJliXX9F4BXppZv3aaxasoDozMucVl0x218fjWxtRfhAAdKhiDmwQKK/9
DHQlWR+neRpWyzS0A5+SyRF9fYhzM6aa6ZODOXGyzojbZCoRA+wZoyvTKbgr9aJ/MIVxyKyvKPdB
z5coridGq6coS+4GW2nHiJl0Hwu4RmmFTykRJ5lNXlgDnAvyQpXbkh7heo0DTDFpDS/Auk9zL0hw
Z8OYJ++YDE131DFfZbbFsEct94Uo7pK2dA6VL1fGv0ivK7vRNvnk3rIfPutT84NbSD8mGlpPErz9
owt+FnEnTESjfjGYQu2dof+osmy8GmxyT/xxdZtM13NmnZ0h9TgFU1/Ianzp8m6zOCOqE2YeE7BO
sCINv6tXgZMxIVmW91Z1A21Fm2gK7ANWw4nKGLi/mSLDGaH3yvWV0str7uxuCaYWtJlcaROkvR+H
BSlNfF81ysI/bp884lVsRMtMJezXAkWEaYOKoi+LobuyPsQitF2Ve/TQmUiA+G3CyO8/Ltb4yztW
VnCLctgZGJMiiS10eW5sYFR07RrPPUne2rDqahnWFiUiLON4k1NZoTDH/Zm6zMM7mhSeRc6Gb9+D
s6JiWi0UF7OfPvb2yeECB+Q3DRvXtpeDjaL/prEeLt/V9R0KTR9PK5iClbdHDaISEO5QAXw+9Aia
SI8QwfD27uj4e2wYVAWZdyNMWYd+a21aq8rOrs7cpHUQjuSeCHzEcefahyhrs5olfQv3jcVLj7WP
eC6fOOszM1uSA7OXUy5yik3cNHX+kYyxfhAOzWAJKjS304/KQsSKpCX5w2svlAWZngEuNHEVRNwB
hENz7lxIuUu2rA4J4ERQAhjAMWki09MsG8/Cu9mMcZAgG93Wc76hDgQcVGGei90fJJRoASfMp8zi
V0KYUkHcRsfC5B1HF3VVYrTaSBywg7NiHosnq5146ByrMT2Tg9Wou8Gk4iokP55EqCUj8HHSj4bN
5TvdnAPtZUnN7RbAlxX9gH5MvhiYKQIdG+RrnHYHSKmjr/0yIWUFZQuDVC1MaHIM1B3WEHRWAegg
elfGF+vpamHL70RDLw4kE9xej8fI2yxMEqQQo1GHaaauyV366QrWozXNp06oqAG7hbHBOp8wP0bO
yL1g32qjxYdk2A8tF8nMs/Lgx5F17UMxnn/0A2cxp2Hqo6V82BZJbcmcURhpqMykDNd3hmFktuFz
ZyRBHGkwofCgwbl3EReaZeGFg0g+LvvJ0rrHIq6OMzgrw/5MGo4Ojc+PXNp3nYkmiG8FUQfPSL0l
C5+dqDUNp2aFHRoRSsrHd2Nkt5Ywq73TTBA0/UwcOgwEcuinXZlwyPUMynmvGLVnJ+mnq1FYh1bX
bxbpENHaDv25ZuZeMjM9unk1Hdca2ClGaHcmiybo0B9DPFrAyRmOTUaH4a8AMWyou7xfJzyku0i0
D7Dzs0M1OD9k3BWnyxdNDe8JwTGECDX2tlh5qvGgRwGdORUKDiGnanFfk1FDPgsB9zxPenqIFpzg
rKMPDNvVfjH0h8bunR1riX0yh+iEGIV6aCIjgyP+ofXA/xakCbZS3CcDl2g/w+Zy2CTXi0pfiQ7J
YL1pLsPErF/fP9prV/aMM82KrhaLJiiv8nryjwx7fCK8OM1OvQsikeNk7x3ctvD3NPmdDVoEBnft
moKpd8c5x/F0kd2KQZmBMKAjDHx6FAZq41MmjOtJzeiMeAsgB+cioz9uxPhY6+lbplCCAiHXQurH
eztvbtwpxlK2gD9z72TpojbtUq6lUSMCnKsyWyiaSJR6tHq7QobzjcPOCwGuZeyGE34vtEM8N+iG
JEJt2xGETuMBpy8pl2LUPZVsXzoq46CdWIMuCxHtlRq4gulvGsl2HBWkBBfmx1Ktp9HB5eyfgkNt
ufsJqg6Y3VPctpt2SjncmtWxdJn601lTW+KzSh1kyRjNAJWgRFApohcxLBQdsKR4NFbjQapXATm6
iijLLLgwlPqMjPsGxD9gITGgtlVsqpf3yXHetBFtmiXwzBs4hi5PuFmmZRNTbelj/LxQCIaUruz1
MFAEYNSUIfou4RJAmCK+5zmZiJ5ngahJAVMDYglvjChaJxqZuOroKHCvprqNPbHK6BmwYBmCpSZH
7tP3aqDqYeiQNMxM3WO9Rl+kTXLVucnHav7vZfFRVlxNCGkRewtQqfNqO/fUYyz6l5nLCo8SJJU/
L0G9Y+id4fkmi+KJAPCcFYuIUeqVXVe1NwS/sT96x1Qkb7joZViNGNGgQlCW8E01LKe5tDn6Rh0Y
9lz/1jGw0y3zQr1jyY9gZsM+gi51pnUN4RIcTJCi/LRjRCboA+RmbXsHHlYXshs4x99oMQZBVyCY
W9crJXcKUQSafVZyOXPgy/l2q6PkwyBCq9LIPojUPV9a6thIzE3JKR6ZRE0LLptDzXKu3bVPydK+
7KJmpVzk5R2hR+eURWYDEasXwLeSiFfT6CCTK4tZ/3IoI5mENu3zjbZ+jn+sicN4Bc1u3Plj9kFM
YBK05A2QWUAGtzJPRYaAwh79oJi422FPcyZJblqmUJuSvu2rUkmLW6SOd4Ubz68lnkN99NZ2xvCd
0tA5tJOt33m1/j1Nj7FfG+80KlA8V8tynVpOdrDNpQtizOqhRoOq1vXiqm7rY2obw9mc1LFUHP58
YRlnRY0DhBKdNeTrve/43CcRhJQK+Sbafi7nBuTBpnULfuFYhGknYblq1YddCQAeBffjeoV0Yvjs
/fnZMKozTIGbsQYHEnWKvCP2Xb2zjvS+OeQMgrEefeZxvXpsvWWRokqEBMoQzc/ZZllUTIjY3FLc
cVbsvS8DicwFPmfHyl/X9ZD7BNWBu22S9CNxo6c6b++rxXoj8uSrKJxDMlasapk9bOhqBIhmFB+p
+9hSXpsjHUJyVensF5S71noTtRMPJGsae4u9WiHL5jZukgCrL5d3Q9mB7xYg3EzzTWdF9osOgpp7
uGzYEWdb3ThhmsuA9NukFzDwAESrTkbnfTS6d8wtH3egcUwENPymbz4j6XHNcnHpg/00eczJrTLA
z1z55bwh6XHjzIh5l4rN11Nc2haDFDa/7MPBTE3iu39Y710jI2uk5OmQXPI09Sx3nZ6RPq6RrqhT
Kw5rOTGZxDy0uJW9+jZquBn0Cre0pNVtx9ZNjQ5vc3nmncKlnTnzbetpj4OyNMbx2N+oIprFvzFW
b/C8sBGYLvbN3meRS/BaTYDrCY45XEBUl9slznzCjKuzhnaa3iKfb4wJYRiyLLAblqUIcTyGjRdn
/WvuB8KlOzPEWMLqgL82LAF/1MIP5tm60dqCd8FyOxYwPfqVWku1X/9en5FaUbp6IWG2kI3WgD34
9RSUR28+W2M0hJfHWr9XssCBR9rUcQMzZz3uNK5uBIbJnTSkZxxRa5eeTSepZL7xTOjNBu0Qch53
vcNi2wxcFB6epsIBq0+1tB68ig+jNK+63MM+tnKysrQ6FKQ6h1G8CuzAEHN2ymYiIk62B58qWc/2
pbac4fp92g0nlahkf05oQYN79/eFpjtbKp8X5UdbreNwx9W/KUBLw0nmevT6iAG6sXYKp2obAWRs
JUfxsqBEcD0/dIEfMdzBkKGN5mNr2CChuWTZxclhyGicEO25a9dtk4ujxpO+7LFokOna4j7LcW1U
7XvNJ7fNcv9ZYqwRqXafyiVGyu4zNbUGjoxrGmFHlJ5oU16olI/WOLz06ymr6NxTr8wZBwXbtKcz
Lk/GuwxvN6zO9GM0uOk7y9kPPlGkTk5ZS+QGvq+yO8RI/NFYQituF5+W8Xo9jhc+EtlyPNtfl7Ub
Lx2NBoGCfaoPql9jiWo+ssk0H722yW7c2fouyg8wZtMbY1B9dq9x0SHEL9D04mQ+mnk6X7WiI5qb
rK2QXMMmQNaQ32b0HoIia2jCwO7FeESUoai9R8Y5QTUmRsiv2GEURh6E+05wBx2tjEhDf3rOhzkJ
/S5HhDNLRvx6nwY0D8cQSc9WHwVRfwsrlgEi1TPRRHHz49ZQjFZafyErXd4JnuMpcxGyzXZ3tNKR
2NH5VtLxWtAteVn04leCyD1sOehwnL2KcQ0uDTwNmBEiJQQcnky3682BPTamAMLcQIRNAhR/avs7
sEeYWua8eBAmypua5RsjjULUZwwwJTnBByZNvErTq7uJ0+LDgoBzQE/yB9Ln/3xO/xJ/13d/ONfl
P/+VP3/W2NLSOOl/++M/n+qS//3r+jP/8T1//Yl/ntNPzrr1r/737/rLD/GL/3zgFfb3lz9sL4S/
++G7mx++JYf6ywPwFNfv/P/9xz85gU9z8/2Pv/38YopM540E+M/+rwhBzwIU8P8GD55/ptX3/+Un
/oQOOs7ffdOxLcc0oDaYtg9bZ/yW/T/+Bhv47zqYBEzkrmM4IABAi1U1NoJ//M1y/27ZHhQF19cB
HwLA+A/ooAWP0HZdGEK68KEtwCP891f/lw/oPz+w/4px+2/IBuQrYNz4RXBffEc4v6F/ejfTtX7S
gNfNG8KOKfkE44oQEbPxKa669+FJO8Yhid72EefQf3mj/nwyf3nw39hpMH4AMtq2J4COgF0Uvz14
Xdl1C4pjodc1bTBtLf2pGG+QsNOyxbeP39xzvpHe/y8f9jdkGzo5W3UpD9u9DVhVy9tB28McC9ZE
E3myIZqU/8ND/o41+v2F/obhwjXeRZ7iEdFbkeEoXCSh2xiFfBr22f9ApEOr8N8ezhNw3dDlGLqL
1s747X2VhdYgSWwvi250he5hD5BlldNRbVVeS4WbJ1uTUFm2mZjoQA5lZ78ciSJw7XLDdBEvC5qL
TIs81A6+H1QzQ9exbepg6YjMEJ6JEVPqw25x9dfIVWJD6pC+m0vsjrQl2as3Ex88WjK3ou+5umfM
st/nDH/puoBnysbbiEYIRQBCFwcqebrIDBi+rELn4ndTZArSSgQUTcyu8TDgH8G8M22macZRsnCy
AHF9EyGtu4oQ/gE9f8199nX4t8/kziJand3HyS2ix/OQAiRmdH4Yx0XfRq4OwZG2kqBDdnC6n3Ke
uPJMlmbc1XU1P9s6nMdq6PFx2Kvixw3ok51dYgcMm2yJZDgypvg0a4qlaGECUpnfdsmxoWnfaTE8
j3MTSinPxAi+zoQUBm7PO7tkTPwkTYucqIZhpKnuAAUOFlTAhfMB27Th8ARiblFWi0J4fJ4kGxMp
HO96vIZWoVCvUo1ALo32WA0bw4EQEZr1oc0/mXt/mxo/hwecuxeXo2OsEbcEYwSeVwaiWu5rUe+b
sZi33TBGW962Axkub5V25SA/gpy4MGVu6A4UmGhTMUH1TLeWVb+7dIyzlCHfMH/ny/ScOHhzY7RA
3fQ8j2kSELa9VxW60dxdvnFHP8fNV1XKn4NsC0bka+GUwfOHxT7nWbl1x+Y9wtmouc7OqJj8mY56
tpvyWx/rbdr3Rbj+HqJgnvXZvp3rO4eoQiZPawLPAofUprdFYcOk/AETGOhrokmJB+Nb6nprGfJ6
IW46wIpFPrHWMM5dZ2iFSfemlLxrHmbw0cFPhaJ1c5w8dKRlbX1rsFn2CMgDC7DzJtfgnIzEWmTp
L7mWfqVkmJNo/XVORmJQmrAXjKJ7o7WIYLuWX36NrlJL3Gk75PlVmfPd2mJ+60C6N0XMNWcsDixn
Oh+iBtfq8URaC5ASoTYlWH8ErXpmnAs8REj/CJlpec6urO590T1AE6JuEeK6zkhWAa1abE0d8Wqh
JUfEEeRJCPqpLddPS7wEqYycG2kyXGiNAIg7Lhl+QLX7ywfteyw6bfQTPM4dvwvOWM8aH/FmjLAz
GwYCPHofimQ8U0bfgwj44/KtjDW3FGWJICgcAWRxD9Qko1qXpEZZa8IgZPup4NVFmkC1TBbJxrQX
3CVOTmzj9DzN1VNejjcgvGNahf27aJ04AChABhPDeMv1IRf4HZR/A8fuhCocTuJ3oWFYnxP9oAYk
5ONycg03Ow4607LGdLYq7+4QpQHHGOQZVsOzVnXYxAfevsuVp+d5yLpbrcMDzszchkVK7GGWRUDm
o3hrr3dcjWY7cPf0J3aktCRMlbhnW4tYKUWrZTBIEY3Rd0Mr4e7MY3sDn+67FP2jMZIZY4hgJZ4E
Yv1i4k0J5MAab3XdjiChZ0UUTiDt7t1dXeyuP+C2c+INmU4QcGOyCaCiB+olUp1BQYZCmyCkhub1
ZAWsn4GI8VJFQ3lcLyevhjs1GyxmJNmim0+fC/Olaw1rp3sNmUilcw+GnrBXbsgkZ/pcz/TUkA1F
Orc4jQwALSz5l+UIpcAsVwMJKvHBHvCTFrjfy4gX5bcMv3iQLLa+EedaGzXzicAZroNphBUZPRCK
wj/zoVqL8d1BXdiYvn9YTOchMRlz8sT6ib+s/Po+taCNqHE/dNWzZuTdjjYvzgAiydafn5Z+Z7v1
q2+Mz62anzt/7VFHtwzfsHaTABIQU/y8jr8QRjwOCzhtmw+RLJBvo+Z5ooNljenK9y61n9tqq+LG
RR9lwkCiN2FzNbKWMcUy70eruBd6eV/67S9yvUKFVz821vvY4hNdJt4uqZEwpBDJ6IwpA/r8tNLR
ClvailuT50HnrSgnPp2BKU3C24r6lABZjTUIxBZva4IEDtrEJh6dlRs2u0E3A/QvNHZNH7EandVv
RqGsnVn6VPS38Grahc5bjl2V9VPzeWmxB9V80uaj9DsmXPPzDP2ZJ0lXABfCpsTRB9RlubxAoSHO
bYfk6nLBg497x5iE85tWrE/UF48ZzIJ9NK3tvSv7H+zIpFAZybbL+MD9CBy/Lst715Jntvb3xIzf
uhxjeupa2D2X/BpyMvFPQEb8lF7RlBRhb5jboSs+FuEQKLyuaow7681IctFGdEsLL7UHGTGm22jV
toxjfu+N3XwgcAAdcBOhD3TlfTZX9AB8MDZe5+xFYmOArLiFkm4OxFjedxU3hTGNd1adQMaR57ay
NfJdWPTWnS/pibrK+ntLqwfkqMkje/SJjzAKM1VzVkez6Y3PxCSUO8s2lk2e1RWqKv9XH1f7EkNi
iLilCcWaEe3xEgBsIfAnLVhb6CARChkTKcL0xunnZ99NCBtK9S2rrLYmBcF8ShNgQlitZnnqxidi
Lra6m9/2Bh4zUnmX0Ju8t66FXjoYvrlJsCa0rsLNgTOWYHSUkbEstrrNr2JT/ZL2sm1K6w5VhmAD
nK5z/qt71Nlz1B8aQxmvKKtCzy73haKsibLhNGb9cMocFDOtvSPGwrheNChP1gAzJU3Br4z2D8fl
Um7rkYeajPdRIMWvcfskjaThvgxH5bTQ4mL/dumme0QdOKgHFNVRr5CExVWgRgllpKgYw5i8qKTy
eDsLp4RNlD+phca6gWmAaTIo2TonrN1Z2CsQvW+SAdb/nECEaC04D3VJMuoSW6tpAsDG2B+ztjID
nykxs7t7oNkf1lzAKuq1d9IfqXW0mXdjVgdSuIhNkQzORm/DwvegKe/Y+bTjM4MRESIuBHbTzoWv
xLUWN2HZYfDQh8U7aFZ3bRAdbI5OdZJL/hJrLD4K2cfWXLJtwzTOVvqBrACwUqIJUbihG4T2SVkW
4QQSJchVZlcH5Y2fi9tUV5nZ0aKzQUTZXjD36glXNAFCxir5VaTqJbq34b+r2WRP76yRnov8YrUb
T46armOTYWg/4VvyxgEh4FDT7Y5+Yv8mGvDyJNIWksBsH6z51tCWa39K3xE0paujHKu7SXiSSBJq
gxqftgkZBM9cvMs0/VWLI6QHfXNwYFQelgbLnK+TCj6tyRRZj86aQ+gmT6yn2UwfzMQtQ7dX8VVn
WBWmdqBXph9VxIFQ/qDG7fbT5N1Y9AirlM4Xe2/W0ldJMwYLtnsEJfIReRYEK6009oC2xDJ9KZeb
KkpEc05hSrMAUxQQ341oGR9bEjf6oTfqh6pAkae18lNya9IA+kLIhldWJZ8W9leajnD/skJfAShL
6FPxhtncR1uG7bk9fS26ElsiY3G/IQOgdZdzt7DkthohroCE0z+uKBaK1CX1wrOjc0qnP/SnXeR2
eKtYPeL5WoyNg06gou9tGcBK6WatJwlB8AnMtizGfD1p0V1hf8UFH7Z06myLJ+GM6rnY4mhJA4kP
aqrtdDt7Ubs10/Qj71WxncqUE0iGptAHqeTbC2OkFiWc5eXRhuQtYMYtyHg3JjhrEGgENEN/Tk0A
2rGRbwtOX4FftGBNRvtnWaqQYuuIsVfdlenMMmCjpo2jfcQWvsvWAYU59r+mjo14nPIPTkXITg36
bU1rUQuXIG1MOpFNE7OjI+3mMoYfajbVinjeVbrxsoodg14w2r0AlkV9A4VKI+yY1m96GXok+UOj
45peu/DQM0hdFu2w6dD9QQVrsbdnrEe9EfjkDmBxU1lY2+a1laIBqBgptAQpu0QTDmtrf7KsG6e2
vwYOrEz9GFAyEl8H+Gz6lvtVxsavylqA6NiUthAH001r8Lk6FhkIk9MeUZHlgdTpLdPFfC0c9eA2
tKdF7a4q4+QYE2mHpDjqid6aQ+WKcZu4GTOj4ZfdTdHWbiQH2zl7JvEjgYE9jkdq1BubFrlRQJdJ
PbPeCUO1J0lpgRBG09uewyY5LdSUhBk3Epu6HDhskC2WOAO2BD3fOTPC2NiNdmY3ITyQ3lufCzvs
LO0xbdwHo1EEWWul3BfmqmcDI44ehaqZ0R1KMIrYuZH7KDv4yk7Pph09RmckSPaDBKCIEAFnBVY7
Ip7Rwtc2HXXFz2YAXWoQctiGqiN/+nCXPgnFmt7lI2eJMVCEjPdZbdTetF5RqfXIy/1HPD79kcqK
Gd/kROiUVoaq77KEj/b1v/F0HkuRo2kUfSJFyJttyqU3kJDARgEFyHuvp58jOmIW09Fd012VKKVf
n7n3XArh3B8mnmtrtC7Q8+nIGRlE/QhMtW0KFiSm6WHnvaNkgKcwfalNhh+TNXafhecE8+OuYOga
ZPoIp3L6WhmcHIo8ZxL6HHcMCnp3k9UZV5fbnSA84Gy6Y6ihtetGrNKm2rBuIN8KJ2J3nGADumpC
rqiOYxUMsrn5W1fSbXJ7Whh8prDBPa0J/jCud1qm4o3SRF+pZbTAmjdGdIyNZDFk5rRkloomNRaU
PXK+3SJQ60PDnD2+qqgMHSYQ28IUsZ8ZsHZa5g1F6gpELQBTM/D3i8vWMtNDOVanjuQr8jVmX2ad
aMRghSJ1gU8VeRXONkcvlPdCqtxGggg1sD4whOiDqMaUkai47FWqmk2l1Z+lCt+0nSTUY+q+FuHp
gXNazAkSVQ1rJ81v4lL/pPMMSIpraDUY+6NEnDn/uX+ZF5LPXLyLM6b/spB2c1ndylj4rDD3saam
+cpxbg+zSu6UxDuNModdq/XUwct0LlKpIyZomm9xTMGTgETayAWEG4jV3gIXCNIkaZRl+dRrdLJB
V0b2quxJlLDdiIU6khKNOp4/5rlQmRymq78/cAcg747OWvoYGBiSChGl+SvZ2IW/6BqpcFJ+lk1G
YDFqZKCSmZsXseYi1yfZZfHUqv/J2+ppyKNnowhe/xaSelbTspMIi3OIQ9UQDoqoCU4eqQ3LzfIB
mlN2wPmVXmC6MvOoTT2yUWRlarOyWQ4ViNMs5BNwdY9To9zaWD0pegOfSQQfnVSSRxjetFNVPk2m
m1tVU4/Wgr6KHclJCJikJHxtVLXKtcK/6aGjXHdhOcgpQfVVOhTHSHMvz+oXsWB+MiEAC1bBJ04i
1SGv6aqvMgeJaZI7V7R3Hbgmp6ewB23CIRhUaGDr4dopU8N0aF3lifqrTpEEk00gCKxvbEPtdbwV
4g43DNv67YwgBihm/6tHJJ8l/t/qvKjY38ptSI20bqVBeiLRyyBkNzm7x1oiURLB1AYddZanxZYM
RcNm+vyCqNLy1v4OYVPjzvVDZoKBxA4DQMHxBnHNhwvJBn+VktbVuTd4HKM5i45ZQvkzq8K+FOWn
bGzfjKKDpDHjARry+ZwajcWBAsxFiXV/NtLFizAe9JJU2GPbzs4cc4StK6+0UGGXRSn7omkgrmbC
PxZH+AgYCW7nfGWZSuW0FZTGRquJMz2rlAeJVMce/byHp7jwVWTBhzKd0Daz2lbEStgNWvKEmTff
lbJ2U2pFORQUQcF61KfgiMWg9FDmtjxzcCXYK0uICJj8KmGY27WAx0IREezMi/IVteBH2+oiG5jJ
lFXOYM0zavmx8WTDUHmcrROSombXj9lukOVLRkTyYQLpoIb16P+F0eSAbpohYuCEqwUHx3/var23
MnukTUsiuibL4oWttRGlbmBYjNPEyBmX+lESfpb3UBxNRHgQYGjhpVVCIesmlZwRXC2lxA3SEv62
aloqOcPrwSQTVsxlGsdHkAB902URu98c7f+kWqWhNLt6/DsXkxdw5M3OktCX6i1T16YMfQydnT3I
eeY2KqPWWnsAbFZcGd5MozffVS68k4Jt4pibMNqmvBUyzUI/xAWUWXBJ2OMoKE2vYqcYprOKLi62
/MJIGnvg7JWiQINUYb2aGtJdCIZMmBGXu5qZernZAExV99ncHHRQ6pHA1LC1eGOOU0nFkjoJkzau
TOH9aaa4azbk4LJkXLWKqijodpTM3jz0raOu91fXK7FP+hMq3LxmocedkwlsSef2nx6ojOs0+RVn
xCnOCrcN48hJm5DW6F1vpPEYOnTckz81za7MwV50I8NHfG48K1L2+7fMTqOk9zSNshwkHEpOiXue
m3s6MPH9JvaDoWDGJ2sE9ZQpwmVIGk+fpmNRSKseUE6vaiV8Fewrw9RwZLH6tBr8SSOSNFaHRNWF
H7rwKy8sj+Ed4UdCTIoQNrIwokFvUQaWCgZOLOCYGRKik9RAfVjlUfwoVFn9eIO8eRRUGghrkTS7
ttLvYuJ8n6068YsXKMou6i1C6TSx2dRGDSxh1UikuIsndoS2smqMWiM/albEeE7j/oOKj0VxXYfL
hXD/E0/FCiHh0FIidwkAUxlkR2wanUmQBYVOrMORKS060/V3Fjvz3pozNgzwu6mc/hvHCfLxnN/i
+XNprYSE2OqkC7gQIvQB61s0hjBgE161ERCVgivSLLat6xBwYTZejvVllNmA0ux1mPzLl7GDgxo2
rAOA8DyQaq21taxDK9Qvo8AAuhN3eGrsfMjvhLUFSM+XzrARxhj2HGmwO2OvqxRkUoLqaUPk1WQu
9Wr9WWu7uUmRoda05K0WfOlB7AUoaSmuPEsFM2QhRDFiieWybj6USTmQFsEudl6IH5WO4Ik3LTjV
vOV5J696Y5bNZ9oQVwDxF/muFvab1i2b4Zs8NARiUnbWIdlraUjhnrSzWz5NOuGeMzI8eRLcTssp
EQ3eeR3OzEpvj2EVsBjupbtQwbs2ARWCQeJCEu4tatEtxIuoNaXEZAA4oZgqjwBBnlrXn6Y8s7Tp
hRsV6meFNhC2zCMJzSN7glsrcdiNwr4ii3CzyM3nlM6VPVblVo/50Zqp/GQw+Ign5b4I6n1MgVN1
40lg57hJFQslSwUVmjv+E0PksyoU72rDL6RCc7DanogADWidAFlJF6qnrIIz2vKyTBcNFwLiFOZY
b38KnIpw85x7AWlU+U8RENx1DVqHP53g/JpL0gfYVS6LKpMNw/vuT81ilJzkfQ4er0ZlAYXoP6kF
223MPYad0V+JOIV8wlBRZ+WQCMIpOq0CDYm2Fn7S5OQIs2xNfSp11XpWAlIEYppAlHR2EYBRnFoz
9ZuKmltjzaInjW4PnYxpezfzSNpWEAy+KDYmmbO5gSQ3GW9wmLcYjz/kBDFQrFxa5ktuopoQ6/Tp
SiNJaqWG9jBn1iTrp3TN9Jxb47Fo+puoD7Ej55ROUVSOLrDEaBVX/GnBBwJ2N2LYU3TCT/yTYESr
SuWvyctCpgjqQEknJl4kQGxP5+ncahz7Ma75TR4mfAYEb8uMZqczDCKPrfJZGhQTyScTvRkbKRKe
GTy8XJHlEHTWbcx9Mf8ZB+urMEGNYAUC+l6/TwOnRYc9czDvQjPx5yWoVDKL7A4tRNVDYUSYhZiZ
Nk5ktonJzEx5bWw7ZasFDfBvHqtMkVCK5jdzTavrEw7IKSLFc5VjWz1liSEZ90EKn5AEM0AdRpzo
1f6vYKnRxsDFGLIDtqa2IIJbqI3rlBSEP7NxuOniblDE13yE8NI2or7XpviR9HWIkI88ELJUPaEU
o0PJro60J/1Fq0d1iwWHsUDsw18PDjm1i8qKqa4redvk6ROSi/qsm/2uRCHqL22Y+PDRE8BsyIGU
ezRP362AABtc/3yg2GsOGm4uYcotpBmsYAK6+X5aeJu0JS/dkC9CDnROKq6ZaZSohwYi8rSXXIjD
HUKTcCs8aqAn+EZ2S2PuEa5DLlvr1L93IYxwBLzyEwoA3gaTfg41XtnQh86KwAAYMajgEv1dKyZO
Pw2uhVAZ9z9lYzNFkBhwk8ZBy250Yo0o8uX9HfQoFopNOwa3TkO0VqPK+7t1gTjR4ouZBqdpzfgj
bUuBb/GboTp0VPKBxdy8iijZnTwdzmBJ8XShsDKQcMERHz5WgZk5IJT7e87pV36Vhu8dJVwTS8yV
6+q3DyPXDPhtISMCKq1KxQlmFLvr3TCQGGatn7Fcs//qdHE6k9FFXa4VEXPEOilLwqZLfRPNDEJR
OOkV616EG9spRtj0J+6KcKbiF1hw3Zu6HRNdtZcT65MsW2GPmohganPeJikVQGKQjCJKGPtKgN1O
oDLvyIbg1qvPCoNFWAELAzpCv+ll8RtgE2Q6HCG2da2Ft/LS9qy+YSt5XKFkGOe9BEnEKYrFAffO
M6jkC/UJH1Km35BBx247ODPWKiei9wIZKQquOYm/sQTpxoosYz8Ye6nTvwnHs/ZKG4obVAGEsRrd
dP77O9TMBFdXssRCf4o9wgZgzRLCiCYV4a3IK6ILCUFUyVnZjFTHJGebhSPM1QvGy3QnpVtjuskC
z2zS5UQaRG1FaOQMu9/ktA6lhxwHB/aV2V4aBJ5k4u1WN4p0wSWIgnwcQptZgxMlhNkEvB+3jUBc
OrZwBhZ5fOnE7CdTectMegOcmfJRD+TsrU4UvxEtX8nUd/DT023R1oDx+BoxmfHCJfkuRIM1qWyy
tZHIzeqDD/xPBut+BfBf/jGPYc8oO6NqNE5F5GBZszaC3iVna7XK1MuAnSOuHwUJLq5JMwWGC1oX
ro7kbeaT80wi8NQaersqtBxMrNBsTZz+GpMFuVbQCNZV7Bul/m9kAa/JGc9sBXRTwy1ejAmZD2V9
HdcXGgJLpWpEXngJriglISAjbsAlxvNv3xHz1OEtRBdxHegjNloMOKeofUb/30EVn4SOvPhMERm9
RWj+cou9Rhyi+jXC4BECaP4wBs9QOtT5y72sEYNPRvtjsZd3BLieKvPeqkNeyYIetXkyUCCzWnXU
JEZOaGhwp+RlL6blwoei3S8YnUtxfayKiCVSPrS7ukrPeVVD8ZNh3Gtp65UKCywpGD4h2hX3qWcU
a6XAN5r2BQx3uRtjxJdUrKsrD/qctYZmKOI+WMONGYydjXRelcvh7FPdrFPwaTiqlRrBywMCqQYv
Mu0ZBi2NGNHoLqlN4PDiMykDZ3UX8L+yKc5sx/eBLoIFNqAeh4V5wvvcHapc+sw65I4TOHt/5G6E
Ykkth6BycUtjaPxcYPmpFulRSedfmYWI0wOm3cvMlnw1Ld7I4l71fRPDIbb8XjR5A3EBB3TXuzYs
A1/XOqojWfanRODmW5aWPRHZOlI4sN4VsJKOYwzbPFy1ExLCU4NB6VyMz5VI4p6u8QqlsEEtya7P
NJb6yVChZddIJ0vrOsoMOvVlogk38dsJSup1yXBJ1VHaV0tOYkIquwW45G1MPxTWgGQIUgBkEEq0
HVbU7v/+UvIW3ysScFjU68v//1YWucEkrLoi82FV9+qiPf/3n7I/5P/6+3frrlmUt7/fIRbvJNhv
MsQKdBagjzsVWHPD98g8nt+W0LbYU5LgRQwrDRbt6V7EZnPJRqJSpSJUfDqb3Ib1ZKFAWaybxRNg
K5U0Q6iorK1kealQhCAkw4sFlvDzSV/KBjesFRBRwM1SyF9FZ/yktzkUpB0B57lXzcGlasdDGlnL
lZ8h3osVXq1EQyQb9xvU/NZFlKsKj27ozqFMql7M9pjklRQBzI+mcY7lomogbEvZ7/PnPUu80BcU
0QHoo5SIeyxVu0LrSi+pqvc0SjsmCeN7kkt2PgXDScS8648mOEFyILC/W8opbFSQ4BnfoYL/b6rG
3mOvX6CCj9NDnk++FXNFckgqGznXhlNdgsQDobmtSno9mZIpTwovtpRDEwcplTXkt7xsPCEtXyYZ
YUZC8teC7ouzeeIbzPtHV8LhSavnGcSUK8ndVW/AEo86qYZB2xyYSQHdW3C8dNmg7YWVuhVJqboj
Jw+VNvZO/rHkQCCm3Ch/GS1SpGvZwyrxtMeGN2pBxde7B9DHpLQm5Ss5iPn6pMNmwTk7xU9QIc7D
aBibiMmhKxGctWeLv6tFtsuY2Dzk67Q+Y+gkOTbaUNSR9EE4jBA5E4Izmp5hKO25X6igwrY7K6IM
PXCxYKBPRL21rNWYPmj9CyqdhMZ7Js9IrnYMADFbitZ2hDxORwp6bP6ZIV4+EFRssAXuyQ+ZdkWL
9iOO2DbXBYa2WWOWVwxYNXVL7r204GZHrbWpM2AjfRux+qrS0IVIIW96gec/rarvJVIMr4rMp6oi
8Typ2OLWM6vpZJUhDZGWHNRJg+nQ6PuZSAg0puOvnIwEDOBcsNjdGUv5myjaqzbO/0icQVYUq0fN
0A7s3hwGQwwjAdOsk6UHsjzYzX1x5ybWzupMAGnXZDilo0V91q+mEPe3PgapIocMLEUpIcB8KYi5
CXSQHqOxK4A/CUYOTpXtFiAwReNRGYwTnOjR14yMoRkN+bbpcvOAtRhMcCtY+wGayq4GuLwfNX4M
bv98F1qQ5kuxbOlBLPmo98HiT6msnJKgMoloGbRzGbBhT6JTW6vBGT0UMTRyIl4NKShcQiyL7cK2
B4ULsvgOU/iTxBzS0SRteGIC2zujoAlPCk6QQaCAM8N8eu5UVuuN0MX3WiVHV2hq8d5b9Yzj0shf
kOyAMTRKCmASgDGodtNOCmioVJ4wWy+C5nWkjcE9mjavUHK4w7W4eg2h/NmT2BevXc0SqSIP6VUy
MYOTz5K+ik2V2Ywvk1eU9ZlN2Ef0+mfylKQ0fA1m9ksdRerLVCAiyBLLfOFgYiDfVsYL8qrSxs7a
XPFhu3jIZSbcyKPMBkXi3z8m0SKfQWuL7hS/9RlBQdXIbj2wBFaLtXCNEk3bxXo7noNQHc5dF48Q
oyvl2EfsMddf7+qR/CUrH9hTGdqplboDhrut1Ovma5eaL92ILrJYvgAfxg5gUWYiOJHc3Azfk6XD
Hxc1rI/D1nD0CaajXiSTV44Akdseor458EUIU0kgFu539pWzFzcNvuRBV926ZDfaiNJ8kqlLGIyk
ipt2+acwL0fwHuU10RM4INV5HJXSz+rUuC58YiHRj0WY7K2kzp5yjeOYDXDO7NXiPBsKdFF8/iDF
SZCOcsCLiI2gWqGUULGTryLHDihKwwBccJs40tEFGMNJUwe2J2Ng7hHt4CJp+qcuTA5dUy5+3Y5s
a7T0Ck9q2zdjsp9WzVewcMgPA/tkwtWOQWmOdrfsg9rQ8VXEVHaUU7wEuo9CLJctS7bWzefm2wwS
Bm44VNdTOyRYHGJP35DLAGWlajR2o2tfy5bEBsKqcbhziGCaP9YNrwY9qtn66f4SIsRCCFYhEJCZ
8kQKjgsCe2AiYMu2skHkrjIBIGm6fkooNmmaoIwoc3+QYDBsCkbAF6NMjmy+DjBCYdcFZulVZowX
MGumLbffmh92EYapRsSKlXGIGZ4b8BWKGUSjCvbL1rJI2/a6Tk8/FQ5eCcnF4EDnkLBYVJOXVpfq
azhPEIQYinFskxpS1tgnFLSj8euyDMtTyBgBoxzalkIRg1MbjZGtYNfuiSPYI4mD9UaqWBBlHCVh
Y6d9DWZyYibAD7kABSQzzlgkmUndyRSl9NwSGTWPvXrMyFx3STQx9+pAxnIfRzngkhnrg7D2ZfKF
rSBCVUV5CEn1M2fNS4SQmTsL+1zFsnzSJGX1XeR4bgaS6Dm1tlmoMbQsmdXiaz2KQctQIJnhSlvj
BaHFZHAcW6Cx9rz7A3fWo8LGPvUoJ/Yjs2hhI+kLyCqTOh6gRiq+bFzg65ZOG7Gw6Ss53wvRIHLq
98cJeRkeJAiFiVnWRyqzc7gEg9dzv7FaTwF8ROWdtk5CbUQWx2RN+25SG2b3A+gUFdr23PUenUm2
1wyhcccZJV4ZvguiheydkbE/9/V1ntaoNSw8W96hb7JMGxQp5jr82TZGc7ZkjMhqmyVeUZuZT+pP
7VrBar/Uw31v5rw8q+bWKnTAAwUBuPSRGWpBvs4yTexiA/FIZQNzyhiOhtF5sLwboH365a9x5Epu
mlwX/KhetkYGpTDTUBAMmo8mVb8JeoOJudcyt+fn8UBNnzQDOW5WDLqbivTRtSijDBfC85LL1bFd
aC8EZYY+oauMdYgSoNph5Drm6MaHJHlVwiDbpwsIXVHWD5beQYbQuq2aJFetnJmSZCEZv7Xa77Dy
0gt1YSYdwrKXDsvAfhA8IoPQ9df+/jKsfxcsFrI0rZkZVuet5uQ6zLFGbwknMAj2IMJMsLFPeWpQ
5ztlmsVDvP4ff38nF6z5C2vFB08dlNyTiT3nNnS+JtsLoCPu0328bFCJmrfhbUTufg+dehc70rV4
Mz+Gf9aRaFQ1wkbsCQx+4WQ56ivtgnqruRFUd7zhYgs+FTxu462tfQstobBZxypgAFUvsjbSezh4
lZ9sxW3mF67+j1+4lM86/ykyeol+o9zkrzIWrvPybiRwhmxEdtqVQBwyhZsX4xh7y0kQPWH72uCN
w+RJgX8hdcm6syIUv4ydfE4UW3lOv3TDU0tngWbgT06dOsV3dU8ZtNUno7qAedZv4SsB1G39NVQn
DoSVAsJ7hFVmcZBaF+yKIjs9JlZMkSeU0TnAx4KBnWOZflzRMWReAtjIRwojP9VfJbSJbZ6dTOMu
CP/40RHnecpL2tlIe5gxjd/1DmFJxyryE3zqdFaRaTV2ta/8Or3nz1TdKhgCKBfIFTk7bnhI+l3x
mrwKH0gJGCVhe3BLv9dc5VX9yuSDLG4USO7RT3dSXqx9wq267XO0x9uQZeJmOMCGy8G7b5KP4TMf
NsotcswrP9xsq/8mf3wQMw3S4N6/Sh6JE0htT6QlVPC2nnmrISHy6TglF7nIcFaNDWDrDBXGpngh
cAk1iXBP4NRg1BzcoXOC7rxc2tEBB1Owz2Hhw7hyA0p/TGyohM/jFvtL6bHsERKX7dYBIhrfzbwv
jvmrdNHuxWir+q2XtxkK35O6hy039PDsPOtZvBl3eXZkbhxhR0gK5eVbv8cbsDAbTmzhmB/ME4Nj
Gsl7ssum9Q4I6TjmbfhgYTd4xU9zqt+F20S6maf4+W5x1cMLwkmXKDZ+mAdYVwQ1TJP/tZS8n4SE
nMWz9D0x7t9ApcbmcIH/3n1gh3hwAOfKrqxcKfZH1UeJ0fFSPVu7CPF1axu7Od+Iyi55MUW7p5Od
9gZDZh5Vp7/XXnGmD0dLMMNB3kevpJVZusM30rJiaZz2KG+Sffg8vQh+ctb8eGe8NMVVi3ckOAeh
85Bu8jXYUZumsB8fHSCNn+aQ2xyDLcMSZqteCOgJJeg7cJa35hCg2Hz0HjnwTyuCHR3bpttGayzc
JjpPn9m+ORnXyv+cIrs9Kn7losqtHezMj/QDQ8izcUPjUr6tWcTgll019cgDjQiJ+E1+gdMgnmjr
DSLEs6hcu610YOgzfnCUKV/s+VZBPQpwn+l3hizvrHBhUGpui2frS0ttrJsvgs3KBCjRvTuYI3KH
rfTVfogrws22XOFU78TeRgVq2ZNtvtU781kCBvUP3p7T+P0lf14dPUhxiQHbps/ZuBXuzIqSjq+U
cZB4h+Hyr31LPiHh1K7ha7fF2DSPCsrrM33i8gtHscu2+VF8Vm7WLUp2jMGC3cIA+cwVolmHUG1u
2i+BkDyfcqNwWRPp+2hfXvS30TM+gmNzCP1iW/22XhTYyRe+67nfWOSlsz3hN99U6qYXN0G5ZU93
6I2n7AYBL/YGYZO9MLd/ExUbN6fqaKth22m3GKkRIyOtG39D8QQ9Jul5JW6Mb3Sc84wB5jwircFi
zgl0x7NQ867hpgFDOQMuQZpHyBi0dEK3dlz5TfUafQoGXiO7/UfHOrndTP7mhmVstiH3bStdSU9B
O0I61KE/xg1fNjcTEQjrq2nVPmzMS3XDQ26WQILY7RyE0QfQigAaeZ3utvvghVRLFeBy84Qgclqu
wrPM3vEpeUHPLTAK3mS5jzdUOs1bjHfqlp1pZ3Pq/gvP5qmCZuiIbncUnqerdVwuAktUKoaTdQy1
U/AzghI8El/IBJiN6J03IkiK4k27G1fjPXzmlfBu7JRv4dhuef4SmnoGBjl+NDvaNq/NHjFQjFLU
Fi+Wi5nBjt713/CATDxk+bqRSR62gfOykQCTyA0MVHAT+yxyrX0bolMg6IeH2bEs13xuiPT5FUNX
2CcfsIWCJ2knXer+MznmDxBiTO3IlFsz0m26NmQyIG9GPs4l4yibg23NeSiOvrprayfc5bOX/Fod
ARkb09FGXpkqST82i17BckLN4ckiHhhQzXu+a6stKyU0FQb3+U44sYJFZT07CmIZFiDb5RYVvihv
Cpdc+9GOXANp9k2ZN7LXvVonSfSrAyZIzdjU/nTUfYvHRLoIb6nbbSnd5Wv8E56S0jG/xWGnc6Ze
YVmgXegdI/fRCVMEqf+KbXdgx5nzI9YvoOvm0ZYLezqs2aZueS7erTdqdOlYCxC24TY6widzfuS4
wbd2ToG9XlOSO4MFPcum+7JEdHoIjE9NwLHggOp7DoebPu2XQ+a0fmuHGID8+kRu3lfxkO/zW87S
6IvRT7Q3DwBYVLd9j16r2W3/8cgB5uoOypfwxNX1JDJvHC6YMV64EEttw3GJ72m0taxbMm56aSez
RiOIVOBb4pneKA8x3uumO+209AjpfCv5CyKNt27bodw1N+BP9e8ADNvkwP4TD4QBG6fht4Ovx+xL
ZhbkF68tgkF7eBHeF6704JJnTQYS9EX2TW4xPwGkLA4kydL7b+pjtFW/VOvWw8NE2TLbsIL+BTtF
sC0A/0+JthUIX3gh9xH/YgeuB88WF++AQXF2CUsJq+140fqjHvm4MWDq/hIdS66UBsvtxE5eu0Fj
V4TnmXojtrXX5jYik/8CSI9LH6fHFU42khqUtQbKZNiLLg8m7D7f3OaQ8YiVAK5wzaudVDiRaLOw
Qv7QH7IOOvZmLvbyE/++QQgSboPBJf5hOBA6vmorU6jkG/ZIeuQphQcAnp491m9UCkn5oqunrnNa
804jKfQnCrbqp3nqLACZ24Ay9CPJd9KNAwr5kxy/MBQsntpLfCnwVO7H2g2f+0da+0AXeWJY12xI
wdkRKOBV/+DxRrz0X7XLpOBT8eiKUQbo27CE87BnOEc5hwopPoef5od84pDIfpLb8GEwu9uSXPJR
HutdtO8P3bv6VGX+zEYYTekz0D/S58hfsaOFsFyncmtja310uW+iKMoPJYEDxYVoEyyAEeyRS7g8
l9/Vx0qqwb2J5sGkNP8hHQS7R/GLtytXf/CWzW94F7FhZTqcI7TzWBhtakayli8NuJQ9Y9J74cf9
oX1m2xk8BDiBp+W3POrP5Vti2sHWvIeUX/viFQ+qrXT2hDfvVGlOxZeFdUS3ax5WviVutlst2Q0K
FDt7oY7ris+QkFtGo6eJud6Dz4k5FPMAr689EBMMOuYTG7egemjDTbjmzzhlJqiJPGZ0HUhFvxB7
Lj+82GqMEQdAqcwog4P4QLfy3NJ17GFAaOzaz+aW+CcuH1nc2k07oaNPXmcvoEb94sYXALDsqVsx
/BD1axcfce00P/0R2DGPDK8nVHUI8l9hcRNjtaVucfIbXObG0bxyn3nQek7mscILZlIF25AgL1QO
4QfPTHYYyn2FBUb1Sb+qnvWFkHVv9dumKNhdGCSkgqKmk7S9djZgSx+YqzOnUCFmIuX3YH2w8aye
Wf+GHxIHFhVV4mAsKQ6p6WevgUTU7fe78FFNH2J5G0jKe2PqHIIq9KigYh+JAkJqyjPCvieVjKGn
viKHhbK+w7dP7SNurG++DN6qKWU8Dc0O3tMpv08vZrwZPkgvbvawv5iyf8/aRrtjaGE7KZElc21Y
+Xn1gxxd2NVPBALRtcftIaLwk4kn8kyiol94QEuU4x60uFvoI7I1OT/3pNcey8/B3ISH7B6eK1oo
i1qpR7DzwyDgSf1iP0MjSsFquthkrCOKZeB+iMX38bV44mNLV/EDEtWdYQZ/LO4oeoR3vD6APqnF
xUPp8OUKh+yD2R2NQvbTBgcEJOuW/R5+cxoTDYSiqjubDwy7X8lvs01Y6e0qV/0XHE3MmgE9HzXy
pjxZT3gZmetVx3GftzbEQzf6zhN2WPRDWwILeY6afeLyjuJ+6YkWWN/X/Rujj662CXamaXDCi/ok
vOee+E+cPUiFUH+Fa8p5iPCTS959kqeh/mvg5mMJd7rFBmo07qLBgb78Lzi0j7A5JIh5d/JRcIx9
js0tcmqQHuYObvi7RazJxBPKxf5FQi9ANN/jAzHQSjjB5Gm+dWtu3QtizocJ/gP/I8JPnlUUod58
jIAku8kvp5+UOTpsnq+ZAV+4+RkqmxKBsgl9Nm/57tHfIuWYfWtv3J1P8Wfgk/weOFPsWAfjLOEv
/Ga3gOjCWl6BXZeuoSCF36gfwlHc1hjlXQvMicPprx9YnTgRqQMIfdxk1+4jLPBX6Xk9bFaRGD2c
sZOu1drEmmwYfOZ54Xl+kd7eaom1vMPYh6UtnnNejPVHhpbdnjz1zI3DlxTd5EP0g/3VfILuGf8m
9+EfLwHhWfKK9+I+5z6Rlfot8Ked8cwZxUNhfLN1OyrHeQ8FyHgnQA5+zEJWjj29d6HTA/4gTlSh
SrOjHRVx8INynHYd7W3yo9JiUBmpwHc30Ql7lfjEKR9uJuwWpwQPzL08l5/I0S1S5myEAeTVBU/h
c8TztAke2Q/38PBGCT0DmbLFW3zhOJI5crCcbVh3tY/2ob23D47H6ImEyU18rb3xQe+qnoqj5BmH
XXoTXeOt4WmrEZSWHocnh6X2Tm39MnyMW7Yxj+oFgRqBrOhI9wOltDe/0bCDsmyPFTrJ2mk9kZUf
y75Xa8/d9NXcalJ2QxvUI0fGeDff5ulgOcM5+DdOj6T1hNzXRL8kOIa3vt1tjTNB7LR+q8OHJm7E
xrgR39cHaALOdah+yTqQt4vq5VQAPVEd29DnXyx97TCfqwunIJpDaz/zYRu/edL2k88VEI+K27IQ
fMFjHG1IHWYkQZxfyVyIFyXLrfNaPuMl/Cooy/5H2pntxq1sW/ZXLvZz8VySwSYCuOc8ZKNM9Uop
Jdl6IWRLZt/3/Po7qH2qyk4llNUAG4a91TBJBoMRa805ZrAe1vobqQJxvWYCf9aYyGfhwqLYutfF
a/0NO4XJxtPYaY+hvfTtpuNRaq2Niwi6VwlceFozFx9/gzrb4UAt1Kom0WblVjzSiPcxNL3MSdc5
fU0Cnum6GYC01wDB48vw4//HiLDSuCkZKiq+rI2O7K2K9zieJw8KJYYpMSXftETUZ25jc95OrZkX
up3xV1+C3LWonZUR7pKQtRcqZRSifXsX61G5SchzXAVFh9V55GHo5z8iZDfLls4GHu9JIIOrryxj
YLk05P/+Y5DVdWsVziZ2guRiIOrXaiwWlEmVlBfqXb3ntequFPxzuPN5ThEWfcI6LTR2Kh9/OBMx
6Jq/oblAEROBMaGNVcjyIZDPiCyrbVCwMEf3iAWRwrOF9xQlByXakdRDO9pr8Z1PxaIvfIlowMD6
XN30lvlmxpDDs2hGWsudx/lehMDZ0DK1q7xkz0WIU7tUuLtLf3wXhXcNPN5kCeu3mMe+RY5Z86jo
+I+5Ea1lbtErp8S5Tbweh51bk1AwYbWgMkPjzCuerPp5tFCvzn8P5QB+MKzftCjaKyjp1VDfN9oU
M0day3xIXnunoIQ6Po+FJjaNBdi0c86M0b2LR39baOaNYOMJtv8+M6wHl0i5hWsSAEAmKCkxgvwh
b+fR3Fn3jXwq2sk+i33UQN4wPfaTecvtYAFDjCt1ouJNapCS3K5dAXD+KU1yM5UX4OgLiHqsrups
qM9bXFbMM0lyTpobk9aw7fUxuKk0TCeYMcaNV7abTvfD5cz7gpnhXstEDZddxiKTwOczAfiLNtBk
bZQyfxIpLYjtc71FiDgD0LuHf/R5au1fVg8qV4PLB6U/ObMTlgtzSBcG9puoDNgNG3L51/9G/Bwj
14AAKv7GH52//fMv25IS8ZJrO8rCnclBD4AuzpCYWafJattb8CFyBaag431hkjBVpyS2pOWmsqKL
QoCMJGf68evDf+a7zEdXhtClQ4fIOuC7uIM9NHbuViC9+l/eYK302qd0EFHF0GaBErk/VLt0vNJf
H9cAO/TptA1TuEraNLcsc/5gP1/vw8yv//mX8T/0Gl6rORgVnRYiPCqcYpWzCd3+bnTwwk86avq0
usaGd+0o9Jy0k9nZ5uLcUv3FiY8yn+PhHTBMsjMIsVN8ooM7YMS2PiIPrbaeDhYhKjWwENp7AOJ6
q90GQP3oT85AGIbvQPeseySbYiL37izv/PHEcHCPfBYTtJYQ0rJNdfhZ7NAzTC0P6ZVD/WV64AU/
YwWSsXgN8KJ5mrRO3AlxbACaWDxcLCa6YzkHdyKmYzcVhUZ6eka5z+3TR1fY6CRZabUTGM358rtG
81IUhJmn2abGiVoOLO2RA+AySS4ECQNIjCMSA9nAQNDnKtn8kBefYbvFcVVVTxINSDGiTG1Sbm9B
ognSSsq6GUFI5TqUze7rm3rsnppCuFhk5Uy9OhjXo28RYhD79VamvAiJWoOSU/YnHp6PQXo4coTJ
s2Pr8Ldc1/xzEA84ncdGmdW2q+w9bJpdl7qXvUvxu+GJKSjBun22m4oOHIPiL708HyL7Gv8HCMM+
2TkBIyqpi7uegAlJzi8+aGm9q2ZmlhQvSVldTyMAjcIpN3rt3elt8Cuv0urs64tlfqJnMQcJ07FN
XUkDeuc8RH57GJVtwQQ3BdsBxdLUd3NoBdALW1otY8o9naow3cIBPh+gPelzWVmeZVXy5BvgWoMY
wogzvJPn/i7jChYgzAXhQyuYev/OS0Hxfv1xj84dwqJxx8vLNZ2Pr//2cUWtnNwN+biMrGVrQLXB
cLWcZuyUkXaPMS312dP/MtiXkaB26SOAoyazSKTenPosx54ewcStWyjqEYYeDAEfYYmhybHaxjbd
E7eMx9VMGxkDakKlWW58m+ep6Wix+7Qx+iB9+/piHH18hbJNS4fz5jAQD+4dfpO/x+CAoGhVGSZF
5i5EJDo+SgiaC1Pki3p+8vBlxQBB5pvTmQ+RpK4042QGbHLY2Id3sp2404j9l01kvDduTMHVvy6S
AnZPwi6bnFaizPdd4P2AE3GJjZKCadRdzJSlZsZQfX1ixvErKx2Xt7FpyU/zEhpUBpBebev80m4p
sTsCVyCqtbMB1AzBLvH5ZKjzhMJ5BPnl66Mfey8ywmbimQ5wTxy8E6zBs1or5Z0wzpwejdJEP2PN
uz7aGL77GNkZBZK+OXHOx2YtS4eYZMH3gWR3gJOLSQLvxqSvttPAvURw8+LI/OXrMzt1jIMzg4xs
4hNlwCLyu56camPJ9MTke3RM8jAYQvFc0OQ+HJMqgtViNjwUpXEmeloAI7OIGhhgdp7tiMqm8GWF
a7tsr/HL7DA10YxHP5wkV4lXXoZVd93p+EOlaRB3l9ClcqkYBGPwEhb+WTPjRkl7G2GBjY9wSKiM
zsAo370vQu/HDByTHiqNry+cMT/Kf872QtdtKSBv6grJ/sE7xbKLVmjAgrY+4vRFw2t8YZE3biKC
AjbOY+bWySPubloO4G58raRrUrD0LQDEf/1R1LFPAqSVxaptGu7hpFM6ri7HQpTbMvul+TTbA5P6
tdsY9HFHciwb71IArAjE5dfH/bw6QTUpEda5Dth8+XGFfpt4lW80UxUnJXktwco1eSZrLvYyLzr8
aEy6c7Tk10ecR/zBNef8pO1inLeFdbg6VnUYTqQQ4A6zgO9GKLNZyn4rqujp/+E4lqkb3GBmc2s+
89/OjEgDzGWVm28ltZvJI1IJyDYE6hNrTSmOnc9vxzlYbGkicYjV5DggKRpNWSs03+zynYU2IAsw
cou+4n0S5udk2Q3M28V3Kzp3y2jP6VNr6NruTFOz5kqkZH47a0ME+lnESmgxBSmfOCOxwaIERZ5m
uC0tADetT82IaEfs94VOTIKJvAUIOIpe6D6tkogqPP/BB6Nsmh7b/Eic22Xtn03dWZ4GKUngdOhI
uMqXyrcQwOfNOsinn/jMtfOeDSWeyR55JL38ov3ZSR15QRwQ11xmuHaG+LV3V2xPabXNmGOVyO+G
i1IC7GOBualvVvk5MiRjj4/xQvrB9z51dISr0HXswdoB1P6lw8RbxR4dbNeW1DAnwz2rbPsbmZ7R
dMemudx4VFhzRQO8c7DbRDHiATkET+E07f3w9uuRYhx5MbGgdG0mAx1lmH24WkqSSRNs03KiigEC
mEH/0CXZTvTmg6zUD6oR3UIf4x12nmeVRne1CiwgTT1W/6s8tC/GzHrAvP7NNsq1ERSPk5a8GA4x
mKZoiG9PzM00BhR2SgdEv/9UdQ7JiYHXLjElbgYygaoaf7Ub77C10aWygqe8o3WqAQQV6kfS9w82
gVZT0z6YQJ/rDpZ3lNEQSdVNVQZrCxthY/EDUULSxtCugh4vZ7RLTesKL8nObLoHLHN+9RaN2bkQ
xtvoGxtPg9ptUegQlfnaZsamGGg9hlx2j6BeKwwTSk1rINGIK/AsLOfPaVp9vKrd9iFwjLePn+uc
qzqvd6hvV3UHocJEztck6gLg+NamLdhW+msddVtvYE4zrG/CzM7xWVwkYXY9Beadb1u3fgwbIqge
tSm/xu0CcycIHoM+/l4RDnvVBDB5PF+7b7L62mrdN+LJqebL6jnHjngXd6TYZKCLpza/Zw/KmJqZ
9SdGyJEXhamgpVJ8slFlugeTiZdCLTWrEXU0GLLcr8aLBnLp0lHUIdPKPgOQ/RYiYEeSUSFn0bnt
cT3QBPVEvz3xWebX+cEEKkzXAjehYHmowy0KVZau64s034IDQZ5OgrQWzkY1cg7Ry7WO0RHFTbCV
VvSvg9v8NHL9oa5Q1gSBtNZ5V9BNlJp/3jfDiZeY8XnXIdih6Y5jGhIq5uHcXvljpwWtQ1gxlgHq
XYVEKkvjBXG5f+kN1XcvnaATumayrV04W4HWn7dEqJx4qc1w5MNLBN+W95mURPyxYvlz7m/GmHSM
sQUvKx8hAqQb/H+ptv7ghmDqWAzRMF5mCeJEQZjvTNNoZs+51SlkxQmoc935aaeXCXYCyvLDHby/
6Tr3NORPGEtMK16aCuWsVzWrydHuRJdwLmFjQpyDrWXlhEa0zgLLRnLi5XlspmJ/RLSrblPbMM2D
dVgdN0US46mC0NreNKai9V69wqBadEm1L/tsn7Qj0h8xAYvJX78eeZ9X0Nb8NjVckNCusu2DdWbc
FbibjAg7iqTdhF9pNYzjnmrdWeiUV72Z3k8a4qGvD3pkTLFqB3ftuiyMhO4cnHFR53nrd22yzWMk
n2gJi7h+nZwW6Ed0a3vopDM8csNrGrk7VNRvXx/+Ywn459Nm6YLTNg3LcBz7cGHmh0mRWUlJoJ3d
WPQWO0aHYyK9I653sm6jxNl1mANob9v0pDXQFj3VibKzFoMun6tW7Nv5y2S43441Xv5ikFRM8tdx
vBftNRi/iyjHou9Wp+7W52mCD86mg0W7bfPx5yntt/VPaVO3dtqUD47pPhC4gSf5FmHCB0F5Yndw
bGAIin4Ol4mVkH1wqACpsCcbFW/jGK6Bi8PDdzep3V676LyxjLGjbNTz1zfm84KZ04OYLoCcz5PN
4bLLKgBrapL8E+a7WBWv+WjsQTKs9MJ4/LjksZeuLdM9MR4/L18tnS250OfFOgc+eAjsmiJG47nx
VmvbizHpyKiLb0NHv/r69Ixj19TWKXcJolm4rAdTGMuuIQz53Vs/s3dOxx6erO254MarMv9eauIq
tsyzSLfPJGwBq2aWrQROq3Y8DxEFAqkisUKQR6V5p0bWkUmIa2DorN+lqTvsCP8cWoNmDuT0Yfut
8AFNYfAg7IE5wLtqwuay7b4bZA0unAhGlHFqqNnzm/bweZynPtcGEsab5uDYvEDIlgmaeKts4BIW
Rj8qILAWdDdnXs/78wam2wKDJrgGSCQZ8cqcAarilOjEOb2t77yJKI3w+gN4Kw2MgJKHWhh4j4c0
hljDm4D0eB57CmaGWa1wxiEKKdrszKuz+8TCRD7MBJkP6FgzR2v6uEnwiSWzo23/wTLQSrm2e+BF
H98OEE/BTgL6hImcUis4uL5/aWr74iNwZcr12RRPhLQU5RL2MUiO8Ad1PZRvA3A/Le+2gLjU0jTK
VwDPZ8W8DTgx4OaH9NOFlWouzRhSWYcDbopguAYWE93Yay9ehF4usNfOeJFWqNFKgCie3V7kGSQS
TFNvuHPWoqjvvv4QRx8uIgdoXygT/v/BRJJaJYsHP0+2eDqRVHHaemzspduc2LQdqTcygpXDvpdJ
3aHW9+cIxu0msqLMkm0vaDqhTZQtyA7m6brsLlhC7WEeoAcHl9EImyA286ryuqteTqc+yOeVylyh
N2gTSYqfXP0/P8gU6diIQbNujRruRcsfq6Ha1P5rnI7f7NnK+RFdU9o3sxE+lT/+7y84V8HihW5J
XT+syPEYOF0cMJuNsfc2X+8KfVlaeScma/PzJpkiGDMjfQbK9+bhUzvUcWZMOTOGE9NiUHD+F0mR
oM5yd/FIKonDnBWJZht2jlr0DaMc8jxppuOZSUoRa2mU5hA5J8WSd27fhZZ6TmHmmB5hAwPywNpA
4HR6Gj422xBDYRm0HY6UZaRTSRB+XYyys73QiOzWiuKVS7kkTf5q1E/O+kevkylg3YG9kJ86NwkX
yXWofm3H4VYzWpDIcfHaUjYFCSlR1iThjzb5YQF+6TVwVT0rUqe8CDMEMF8PDHd+Ag6nA24UTV7L
EISTHLznVGsCePLLeIvJGJcOoH8J+AECJblUcYj2C5NU3tR3AasJlgQ7JeuNLr+70tqnaGvy98HH
uhKm3bZmuRTxggQ1TfzixB+dIoyoH+xrW3nXY2Pu5UAxo2Aw6KJ4tZr4SYnmIS3yVzXoVwWgemK+
8DJV3ytpr0ufUClslK+UqilBqv1klPcCWhO5VjN4+D3MabYHMhXr3HSu8BjfdwIETOFWl0ErwFuQ
5UMmpOe6AE+d5yxkm8uw11GcDjpYS/MqYDgsiCeFtfPy8XfXScmf5SoXJRWVIP8R6afeqtbRe+9S
YWX+w9t3uLSvvHouKaS82crqIgO2JOPuoqfJuZofiKrv0QcF49Y2CPgeCAHjSkfK2EdV9hr51c82
qM8n3dprIavMpmfCLqvyARbH3WRVPctStYyr4Gf0w1AgR9oAUYIz3uHw2uawyOKZM+UmDspozXnr
GFyysOtlJ9A9znOxcPmSDgEfvFSBW6fDSZD7901NP8vVTrwGji0wDN1iG4nBW83buD9nxcRthygE
ILLVGmNhDNm9P3gXBPoZfvmYV+OrXqDV8ZKdyscTexzzyCvIYDKcF800a8Xhet80eKot7NvbyTPe
wLV9A/b/5BrBulTZQ1S8tIbYiu347szGMhvhTvBNz92r3BOvsmseshKgnizo+hVzpWpTDwgoTC87
o96DpUo1D0GVnH/9rB6bXalpGQ7rfdZjn7bdHbTVofLzfNtHKNrc7Lxsqe+k/UMVZ+dTEV/ovXsm
AhxaqDTHjA+HjmTR6+1D0qCOcAOsM8EteZ0/o8H6lkr9bYIFF8lHIx1f41o/sac6ensNg7YkvRj2
dIdvX0tTUVjJOt9ip7spnb5CNPTkN8Wlroc7n8VWlgzrMfI3o7RP5godWVhz7LnybBq2Yq7+c2wx
5fVNbZWMLcJTlkS9M8CsK56ajZ2vbC16wFl/EUz6W5Hob9SpzyC2bbLeu7HN9gFr/iJuJDJm4NNC
z66/vpPHNrt8OLYzgjUYO7eDWTclWg3gPHdyavJv4MbOxsn+FtlMl37gLtifXukZtSXftm8cX11Y
g/904hMc2VdxZ3QlpMMGSx4uAwvXCps0o7pUjt3DfH96R239Goh5881S3QO51U956lwNsbwhlVeh
88gj8Y0QwrfG9XdkTH7LgOxrpNHiKT7xdB55HRsCVY0SFu+kT935Dr4l8Y5lhhK6ZV+dv9t2uU9q
BlDolzvZZqeawccGiyBmy7QN02S7dzBYGBlebtZTtqU6cFaR/VbBM1lAXl0VTvAQBSP/czjxOM/3
+ODNS79et4WgA22Zap6hftu4F1M/VLpH8QrH8vOEjnHAG+42136enSp8u8fu9u/HOhhvSoviyLLm
QpmCj1WHHgZTA1IXOxwjfC2HHACbRNZoiU2glzdTkbuYcOSlHBUPrbPCsr6fib6p5Z759POqYjzX
c+sZUH1KJ590EnBLybQp5kTc3tXPa63YY4kNQOiLhmItFIlL97Joq/0H+RiJZkr7ETZf8W5lxpZk
5W1kd2BXoum8DozzMnPXWd7djuGbb7prVWco6dwLiQebkotJMGCTjxu9VJdF1d2oFOiLNm6qqSba
udzHAHxaDaspBtCku0678Vy0uNTK9lcUNfuu5lP62c2QQTBJvenBTuiUmIpIoxyT9jJ0QdgkxPYW
P+R5MGfK5paC+eLp34iy+R7XDvmE7UIbxbgEpK2GVacTkiMg0pyV+NE+CJeKUzmzUEnixrMuHDRB
buSXZ+mAUlpPXwukWVQWa3KwmsvJHxNYqBnvEackySdnBIIX2FiC5E6p/PCCJxgnKK2WTeT3CDeb
HjYdoKh+jAiIaOP7NmWRKJQFGCTRE37FTN1Hlggrwb4JBjfYQBZCMk4Fe0EIwzciNAdiHMQmIxZI
asUOjB4eHUb9JLMdqPOVKFiPufpwXme8Cm2ocTF+4Y7sIBW/K+xBbljvpSfn0Mv3Lsx3fpXttLpB
S+GhebKwtOc/a2k8mwm+xSzOn6LhHJbhwnXA3dI4eHaBI3kFJm8gxSrYBja/K/audUKtWsABIrDP
Gu18HhKDU+7U6F5KZ8REyoec5wEg6Rv0rRsRwz30gqs+bL/lrj+ssnbcfD1dHn1+DNc1mBwEspWD
DatT1mUzOkxIZu2tKocZmcjLsSDxApWQNTrrdlKXnOKJefDYIoX6B7tXxBRolQ4OawcjDBWfPOWG
9o+hq5ssTqnnZydmoqOvI5sVpqBjSxtRHRzHQhwEvF5l235U27Zv8URBgk9x61JNyZHTLYow2KnK
vA6JxSmN0yuFYzM+L1XX4RpThT3cOKoiLdOit+ko4OFIShSnLfr3XnOu+N83CAXY9MmF50/3TP7r
gNTsFUjEK70CkCwpPhI5e9U01V1sEqklnUsvNelg2cCSPYJoesiZi9TIeARrb+sn2VvuN/dt4F/A
Fb9UYwdMgbSpziYEvc2o5vsEhfgYiNO+XY25sxctGLiY6bId5x5hoi3NClppMM5OJ318Fdm0JYkZ
0be7NMhCTgMdIf+bWccIczoM+OR6kT8e3pfFrpI5GnYL04DeTK/z3cwhg+H/GuKVjJwntlJxSvxy
MYLPinYVvCXIvaxEXjzyXv/u2AXMGwKO3srwQwo1XXQtWaSSVRCBU6AKVaduszKjjiDyCoyjAUI4
IbmYyA9SCBCoN0nxjpEKMKkOm3vowPIjjOh9i0iDxtoXA+GkI5p/t2h88A4Kh7YBh4Leo9s5F7WO
iTKp/EU74LHtoqcpLqBvpLNIHM9n6HGAGSv49TN47H3pCLboCr0bQ3V+Rn97X4Z6badZ3GXQD+kx
mY+pk1yOvb6JDeJq/r8OdbhF6wp4wznIx23gQlLM4Atn1NjBJC77RjtxWkdXyQ77KnQpyNHYzv15
XnppFnlpVZxXvK0D0vT8bB0M+dm8bo+M8btBGPqEkx3c8InTPLbqoUpDSYqlFvuwg1WPUyEryBKm
l4G2LwT0NMXy0jQ3bqAujYL7y7+/vrDHj2hTyZ+DTT9VG4BTo26BY7itogoDWLWHKvNqeONznlTv
De8QqE7rrw/5MXUcrrNmfSy1TtTK7qH4Z6oLqP4kKGyjIQmWFiGHHRpHzJaKoFG9WkyN81DDZiIL
rk8epNyTcY0gZmSNUPVzqy/HY97sNF5UNWZXfKZpw4o0nDZqRNpgaznUCZJH3NS+jBG9UejyMMVN
507hOsuJ9GXfK5qlK3neelxpZA1Q277s4OiueFYuwxC+FM3bmsDhhyrBGNfAhEuV2Oap+Tio8i7T
snHhUYlF0LwKmgCasNLilUl+ArXZHtfx7D4va6BJCAAJCcuX7D6zJRz/75GEOmEDx/v6qh4dtYxZ
QSuI1jQa1D9HbT94ZKUFKt32ZfGejGQXU0nxpnPwdTemtW7aVYTfcTpVyDw2gOABUcikoGt92hnU
nTYGhemkWwjV79HE7VNT/TomzWs6azCGqtjB/dl/fbLH3v50nlC86/MfH6vr32YeXVUxgmTIhzGv
kBxczVKh05pf/VVuX0TSuE3ycj+vT74+7rEZ77fjHu6fo8lKutzWU4zNw0aSQg9nqL7pTeO5yru/
Y5v/SG3+j6xN7/IwaxDqqyMValKIHURibEuZFQ5K5U0vCfQglGkrsuh+GLp+FSJb96nGmlXSEONS
/LIJc6P7NG1GPcDLLmFmUDc0uNGeV7sLu94K/y3JoR85znAb+WIHq3JIPQCnIkHkpxlvvoMXq7aA
5Xn29wiN5No0keUNxO7VMAaDCHCOPT02LUiTKX5gboTdC3nqLMjOWdNii8ZtUuPWJrnt+cNc4shI
J/YJ2526iXPcSKXGfsMAf71g50XBOGetr2V7YjZqLCHUnT1j43c2GXdNTZoewZBIqdaZ3X/vJqsn
BI5tj9HYG+ReN57jQ3LugV+SacIruIExES99E4ZwLIadlQQX87q5rMSzZEU81IwNIhXWfjA8W/5E
DFazj/L2hriHYu3G2uUQ2+se/GyoBb+0qRrXdtBckDHb3NhVQFoU5lcSek+8Yo49NGoOoKbxwNN6
KOpMkqJGd1lQVy/YXeXiuQNH0ejWs13YlzR8nxsiyk7M9OaxwavQZOCGcGkVH44n9pc+uYVMEE7i
3pgA75HdeubKqJclJNxwTocy5hZcHaqt40VEGqbezRBG0daP0oeqpa1ZmLR9U1I7zOhX5hXf0NsT
btVNM1oivoTFCy+hBagONmuddFiADRsaxNfP4BGngIXHAp2HyXRDrfLgufC1MUFTmcA88tIz9FM4
3HUq3kNl3FgpZ0X+FrnrmPq0Ef56rAWE7SmFMHvMqZD7GBE11Wy6llm4yR5I1UO/hdVpQ2oBTlz4
7UR6JE+dOPMcATy+gHjZaARQJPocDa2T+xp2wfbrk/qc+A36EdGAMS+mJOWfecT8NqMpZ5RpY4pk
O5BeX1JUB6Um903udMvKHM4M5RWrPAUdnprGPoCvwB4+w97rkw3SZPEmjNkGQK2UgTwxDx0TYiDa
pnU0rxLcT4VZf7CnwuuYbAsZXLVh8qol5S7IMUbbFkbkhoyTCo53bQ974I+3wdBc27S+Fp3HzrOp
3af+LA2y9ybmRkGpR+aWvo+kFbg9v6LN5CWhNah9LO3XiWuqH5lB0UYgFUDgRmPnsKupR57vUDZK
0WdXBCnF+P3akWnD0y9IfkYjwtUdpjw874ML1YMeyKN4ulY67IY+eNPH0rylgUZ3O4EYJLw5n7Mt
Ub0Z46s/8biMyQ/yIbN1nzW30FHhnpCsqApqHJnD02KHnbaK4KqS28nDNkIdt2V4z2QFoDLL3W0S
K4u03Yy9lBQXuUlCjgioC8+dL7gpwQUANSB9CQWKrpu5pt47PsX757oUAVpDpa31skB5qol7aYfP
GTKkhWgtY9EXrJWkJq9i9dPtmYKdqH3zbX3l2axmsm6LkG1VOi8QS999z78YfNhPfmSvfJHv5vdJ
5z4Sg/kyLwqbRDzXVbU32vbNpNfX8e8uNA26//xioTf7gDV/33fnqmhokAeXUOu7lR/2v649Xdwo
3ga+FcUbqoVY0quSyBTl7ohDZvsIEZAptoP5VTTbKZm5o6P+kuXjzxNj4dhQQJAmdEQrbGoPu2oj
zYSkbkS6HaI8AQspFuB971O/Hjbs57g+odp1lkaI5zx/4bOJU+OEsuTIogWDoERnbs9v9MMCL3HX
ZZnOCzSVc/v6pHhyXBDDnSq5NshJt2os1xM+0kUIa/nUU3xk9qdUQk+HMi4rxMPqe0aPve3TMNvG
LSGSRRZtrRyGmQvofiVK7FU5ZqQraT/YPANnqRcAD623XpGT+xw0cmNm0Y3Xlua5GOcIwE4BISSX
S7fPu3bwrqFlrghM2oeS4FDWFhtWNawJq+rvt9h//rEsqv/1X/z7Z14QvOoHzcE//3VNLFte57+a
/5p/7H99258/9K99nvLf4bf88RP84n8fePXavP7xj3WGZGbcte/VeP9et0nz8dv993z+zv/TL/7H
+8dv2Y/F+z//en3j6gIaxtH8s/nr31+afas46iTVl//8/Qj//vLNa8pPXr9WY/Ka0ez5+/f99kPv
r3Xzz7801/4HXOxZ/6lTVKZuzt3v3//+kvoHa3MsMGjRZmEHFa0sr5rgn38J9Q8qTLxx2G0KB6sa
z0ydtx9fcv/B6prik4NbwNVdXfz1Pz/d3d87ub/vCdfj3//+fSVrHNaS1CxwmG19tDeoFRyO/Exv
oyoN4mlbTC0J8N3EvG/VtCnAJ41aik2a2lDMAnRZlsqmGUzqVRK7ciFLkEij86YQz1tzWqcgh+G3
S3nswx3ODHw4V7jkCJqc5ufOP5rpAL82lD2tbi9m+S/pTSAZ7Ka/pUNO6z+tnkaL0m/abYzURUjo
iPrU2uywrsiHkOzasM3avKw+rc0a1G1daQfDdmxKcrGYBCk39bhfCi6K61GjTxapL27wEL//IDmZ
1NeONY/2rMd8xAQ8OvXwh9yFBRY1FpEWYbos9OSFSHdLI0ZK1XxmLZCnZLHz3MXK5Pfd/LzxY0LB
ySNNRtphqbJtRxl2o9uQGuDCVmufOzcp1sxD28Qjti0aiFuVaXjpBpG+woNmrwDrdc70PdQ5y0ZL
7lgHdMuPaz3FgFz1qEJMQGAux8MKiGNBYKTtDH0/mEF1ESqH5FTvOxdJYBtoLt2MwxAXvWsUWRkF
oZ2LgSnV11tIHq1JaHUpw21I/WsxbQ23mgPDW3PNmnEkjT1iAZsw48ni3kShtfQsg4i9aabnRv16
dAEfKz+Zkd4lmfJLmcXXA6BmT0973B4arE9iG2ppRvCaPF57dnZutcWD72t32uBDIsz5niR1uDMZ
NImYnGI3NLdxxcknnpQsLooXF4RNM9jlyu3SDQhwLFGTHa9sDNoOdPKVsOcrOX93xVbKie5gT1PS
m9oQlqTPFqWAgVxbWIbgY18WrlgbEGth8IIDE8k3P3NDcIklrGzPghNi+r+Un0fnPVFbi1baAbmZ
7YvfW99ySX+jnAe4N0ddYRbQIbmJbqnowPdhzrWLLxHK/Ex0K16JSMarUfMVirVbfhxbmWWDdTfL
HubayNoqzJaOYMcYRk8WEbUrktahjUGxsnJx5UZmvKin4q6k9APHLgHAFDmbTJEB4ymWUvWLMYcQ
ylvL0hZlWY+bpi9ADkHTswugh3Hjp4u6MN8dF35ro8GiwEoHlwFd0sdTqnX6Lzpti1pyEB4HX9oz
xJw+mNs/1070YmfBTTGH7Kj4pWLdJkrhLr1U7dld0p0K7CV92XpRgfoZfX078ksWY+Vf9jAcwtlW
NIjoebDjl4+vpAa3qSP/cLCtB0wnNetFyFETW+06nqBdAsbogo42sqPB+unrR0sHNjpG1pPmx+vS
8RKCw6k2WxlCG9LzmpJr5xY81uUU/HIL/4p68iMOz4Wj2SBY2xzarSTJK6/Cs1gqcE8mBWBgfb1G
T9Bl8qjY2JIzXd54BgMx61ndGCRUNhYdrSTTaeZAIOtzg2m5kKuPM/BDsIJ5Nj5YPYJJXzFSowqG
lN6hy5nv+9RZv3oHBW7VX4mo3/dTmiw1o6Reza3LY4psNZvJgmmp0ur4vke54w0rDLPA8Hsq+B5g
yEwAlJSiuKvpzq0pMa0U6dBdyG8YJSHYVlyuWxL1SJByfRJ6YNe6PrmZcZUnK7ufvkfdDO/TZ3xf
0N1OIYi7euD7fRb5UwkmmuBDr6R1pbTxtpuSJ9r5dN968QPNNo7icYzP/DR/rOA6MXO8AyApSBPS
gJ72/VM2osIpNNsAmQZDWIc7EnmzNlIwekOFBh/50iMWfLbOCT+YZiPpOQ3m3lpxS2WZcL24crnO
TqCm+XGmw0pZNn1+hVCvXoQdQ4nb7AY+BqX5RVPS9iBJ3rz1tSdEfT9bmyYDKtarquwoHxpLt4Gj
odqn1mBmkxE2p497U7SMj1wlL+Oks/+WG9KPwK/PDoqWh4TAE0XINgcIHLZrRmFc64b1o0p5Rfw3
Yee13EaSresnqojy5hYoeJAERSMJNxUiJZbPLO+efn9Z3RO990ycORetpgFhszLX+tdviFEkmJdr
p58x8c0mLufsaYCnsc1wQt/YOZf2+omgDtJp68kRnLQ/zpR8ayb2iBkrPt/mWU9FVm7TI5xeMPmY
Vyeg+goTf8Wp4N6RFB1K7NwSwWckwQ5ktS5TBkhQupE7SXwBvSac5NtC42XPSjyd3w2rJrNXPRBV
Clf0dHZ6y8QBv0kPhZ6+t379ZGFbgzcbHztng7mLx/jbYhKPJRYujaElbSz4ldHeyTr+sS6RZWQ3
K/T4q5X46xSJDjMu3vvGgMlc+o2myt8QLH8PigYrQCP/MnUOoKrl8Ogz1N2GSWrKYBRPjsM8ZcDy
ro3xNprUB2i5DOiaMJfBE6HQdHBMxfGyD5HAjKFWzmFnmJ8xWrgN1G2l26tuVoTrEzIHyWvgdcI9
55ddj+uR/b0tlMfDFJ3WhRnNHN5ktnyRu6OHGh6uswVIJ5f2o0sjsDb40ngQvayryArYVoC7flkJ
lr+Nv/MiTgnd5OOs1QJvUdgDvJfX2SRYvK9VzisKVL9fWLANa7shxXKrufJuFqShTnG+bwb3p4J9
ApNNpVRbtGyWsCxB/nS8FEWNyfv6u6qsznlcfwpGNXCZ8J3GHgczpHrnl2zFCzO7VYaodeqOBpS9
In131SOTl4yWOX8qLXGvOFZBEMieJ+d8wGsBD0kYQ7KyCMoL2JIRn/ps8nzwUFNROy/LJo45d7I6
C3GneTJsUW0Br34ziGYRV/Vby3sb+QTWej3xMrXDt50ZQyDr7y4RK42tApGmVt+m2NatJ7aBDCDs
g+RPlrR7hl1jWKDT2zqlhTO58zbw6sPBL+9rHaARpI30hGOSz2SDtzr7vXicMULfRh6NrTV972oO
lSxn0Di3+Vde9T8r27uVjrZ1JBIbMjkZL+H1meVfYnoFJqi3Ux3dtYnFNXuVKp2vgySMm6OWY9A9
lNDzNn3FRmYu5UngJ5ZQtYTqPbP0+NeQ4gmjSg+NOJ1am7eFxim06BTSsFo/8U9Kg37792XBe5qS
nOSx22yqljf3rxLEIIFwqEvluA7+17IsOrJg58oN6B2fKovQJdPaJwmXeTzWL0O3vAcuGLO9wafo
0crFLoUYt7FRgW69Ce8y+t2j7SZh20KlJ0SBQWqk7Rg3wXPPHxrrca613zQlQF0Fl0ofdfmh8M1L
ZQfKnWn6Hhdkl1RqW0Vn01L78O40srojqWYTRSi0NR/dFp6dRfrN+l60vZ6HVUl2qkQhQRbLuIlL
6ivL4Slk0xk2xqBy3PnLMdqAg6hEW65lLebObG/+HfuwgVybjRQsmNQk1G8k3Gh/AhuydN5PpG3X
QBeRKnW3+hIjQDVg0sW29i7H4svzOVqdgPVDHDg2scEX/cbeqYIkbDiCZ2H+QOCPch/7XahcbUIi
CpXyfFhUHT/ZRJN2xeuadW2RcMuxER+V3qQ12ZU14A7cFwn1me0jaRGURQkb6DCn4Jo5bAEX00KT
SJuNaMvPtu+/mTXwUg3gG1oe72vmfFe83sFa0Az+bNV+i8bkkvqkUdsTzI1+fAc0YAA+fEUFlw5E
MEzmsQbjEiy2idk9dRR6RHckX756/HLIGT3BmtPHcVe45a1vinuWiVulkYiSwv2LFHdtPUflrYsT
/eihSLfd/F6okDkhOYe0pjuXWaLhVKSbu7K3LzN5Cbo96fvYYK22FjkKKGDvRi7v6/ILBozyW4LI
JVFCS/2rXDA5nvwHGDMsI1XPyam8rWVQav4sRhwa1804M0i+VTXIuolnLYerkenPkYVdZp8b1D15
A1IG65qPsu/bt6AhGUEwUd1Ywn+tyvQ2ifaeVXQ1JsjZ9Dglb1ZlhPFCmRHEnM6lrvyf2vxzrX09
F8FipHGGW9qlHKjBK0WLZD/AqTAtviDZcnVTcBdt/jOgvdkYAyWkq0fntE+JF8zvSdSwX7oleQM2
3vTYQNpnY25u/hLtZT9z/vl02lnWAl7myOdUibqo7X/JETbVrsA2VFUbPhM6z/gZDWywTTMck9a5
5yUHKRSalyLInwUJLJQAxd1rbUwXmy3yeHp3Y6uP/mufBq+TsNgjO/fSzc59PR0XjcbVdPvHckzP
NSU4DUXahZlzI9H9nrZUNdJbflOghJ6q4osyegXWpBjktU9jcg3i4TaouiEo8Z+OMUnyZfbFJ0Qb
wrnn2HmymXlBqKS4TS6vIB8UAfW1aV2EvxT/cer8MsWfPmWTWKSL4hTf5kOl5X/Wte+5Y3pIozQg
4IRbFClekB5Zyz1VjOjblxKzIE+o84XIykSkP1S9gCr4tfBpuoeUethyc3xpeW/8cXlI0WVtnGn4
kN09rzkw1495SZ7zHvQ3yOIFlX1yiw3/CHHkOibsPXUv7mbLcyWe6ZBCpTswd0Fg1H4yZlAJJWzW
2ZdqkZitqA3tZVzY7dZ1rM7h2raP+szTKnvK9ry8DaN/HY3nGfkaxSEl0mz2fyg174xQ+n3LPKN0
iq/Ogi82DPNublSfOyZgzzGmcbR851Sbvo1YEEFoulZ6mT5UVX7RKj4Im9Tw2l20o6bVP63Ueet0
/1cSBI9eIW+Fy/UlDcbehVv8Fo43HMBa8/1TrrPF1MNrurgVm9I44BquqeYP2ieHjSQ9LRq3yxia
DrHTC7Ci6ZFTG0QIx4I8XItKhQEYLe26dOBE2Limr02njPcuWCplHgWhUaWkQ0U/PDlfe6si6kmj
tIB39OZyQG4CT5vovzgkFwafspQ4o9vWVtbmfKhS49pXASb7ETq+2tCCYxJbT6IIvobIw/5nLMIs
d/J98GHKujtEA1dNH0f7adChavbiymF9jX0qsXYpTqaiAgbNwsXuuNiGksXJOwNtvuFDUuvc84ZT
PWQYUrq43DPyeeFilGcnSKtz51UkxE+FjEIJNLvRRYkd7LR4Msx8/FMDRJ04G2fNebyJIpH6bih9
Yx8gtnPTSp7/+aei8DzrAl3ZZjSJ5q5imYZsDfyQrB279JwjQ2niE+rhzVIPvT6JyKRYOTJtkuf1
h32EMkF6RrozmeKfiyF9Aid29/rcD+eBQuzsOQQxxJbXh/ky4xrfa7U4r//ohknCqp8c//nRXzeB
Wh3kMFP9v2+otQl/qJspHXCEmWw9/e+7Wf/6nxv/c2ekQgpSNfhn/dn67frVPz8L1nv+54f/3Ob/
+bN/u9e0xAt2AKn5++WV64scnAxvt38eZ316rYebd9eR2r3+Yv2HGOUzofcS1FBrWuglPFtmyXb5
v9+U4LcM0um0JjwZOpQfi5gr3F9LG9FFA4tt2wwxH8gwRi2mzZZAuMj3sec+95Vf7yOjFJg8tuZh
LKZD3Yn+rCf3viM2iPdyPEc9FvRTG01kjhXuucd5k/m637lnnrdzXn+4/kMMdxJaMRbnTmzhbQyQ
RBeXw6BrJ+8cF5l/Xr9iO/XOqYoxnzoDTUx766rI3kvyHM9aU5lnMmjNczQPz0SX47Di0mEy3fjM
OX+riIbjFKvk+qmn+/LKnWuUWHcU5J+OenbguuUF6rQipTYS/oChgQzwsEgYSbkiz/GkrOAMBvZb
obnB737eZbN1xhqCLAKYGNsY62TDxD3DcUt3R47qwyBp5U+BQ3KEr0f5oTYh/URIiUxMEvYq36xL
Hp0WO76ERE/OaAL6et/iok8pIFq6zgE7unx4rgYY2EYrHjW/aLeiCR4jHXvi9C3W4/NYwEJjQAh7
dvTLsDWW6IjVw57oo4fcHa9pm0KP9NzPNspvlWW7G5gfPa7zCy1NAdxJ2Oq2dxZ/s0Tx04QYw+rj
26LBstQkyQi9+dL7eX4ZizTmoPPFHtPDP+Zsf/qCoDatJhtjGMvfxLZD+6u7zxq26DRMu6kuSLZ2
qoNMu5uT9Y9tZVAFl9MV0jjtisvGWzsjfjO2f2JM8CC6MRxa3FmFNU7h2P8ujHn41rattbNsfBiq
0ttBF4CDzoLwC+8oI6M4Tc4IP5pglqaw5NNUksPGAvLAzLxjSVT0pquQIJZqku5iXM14LAfbwRDa
bJJvU+m6FC25fdGdxsd+Cop6bPck1LXQrkb/xVGj4wBZppkwFxdIo5gTEHCBL912gdW9hSYJ5lvO
j0OpGUcvm5kz4pZV49m2tTt4MOTu1TUeE3Y7XIKgk1tC9OYTdLewrWB9gt4SNDLcDeJsQWCGcAxe
zBQYGhHYxRwHA9x2vFad5UMH8DEPF/WxsqDnly5NZhV1v3kG9CtGFBxyq4IzTbjHgKi1TkmKANLw
oaYfbD1BL4/gOCZIj6eR7coU37U4hZESmPIxX7wrEUTwKqjwYS6Dx+nbDJ/3Qe+cU0CEmzXg5Nu3
1Set4TGuzLvN0XjIqcQY/eq7Psor2hgwxKzhoUiCBU5N9lAeLonu+48D2DULCPZpo6N2rtO9if+4
4y6hN0p777QdGk/HuPtOERNNbz/pY7QXrYY1emuQ4GCN726X3IAR3tzIP/QWmwXZejfpBg+l4b1G
EZBI4yO3MtKnVhvnV63VP2hcgVTc7NJr8ruR9HDlvP5WtZiKY6O3LeyKjJF08E8iqLHcyY4I5ghV
mtGXAqE+eh0hOvmI7K1rRgbU04lO5QNo6CNZsofBsC5agW47FY/uo51kPboQ5iTGmHIYM4Vso6tW
4NDiopwUE6HzZf7L6JGet23Mso0AbYxHMUG97VzgqtgdsQrXYfBRlx+b2vs+T17xZJLlq9A54S6E
Lsv6TxmUeDVTGS3mfM0FKEJJQEakdJDZMjXhErm3xqqaY43ucTaT164qH4KMnKm5V9hjYDyNw/Aw
Z2N/RthANm3ebAG+uVCLaONk/slv490SVWSejku66yuSjQZCJcEWTonTEiqHBlYUBH2a43zKJi09
dWV+G7u8Yu80+p3E2OfybA2286KldGeZO+yjBN9LokapYLBg6Wb33bEdQjRJfKB7ke2w03osC83x
fZ6DG5VcGAykY0I7mzfCPyxp+ytaHpwye8UL58BW95qO4xZqyDaViAcY7m3xEvneDeC9tXPsXOsc
kGBQmhM+iVqwcShIchkjx7fqlwoD74pRUDQf4ZnuGZ4y4aBHVEZZiUqprgacutxwMb2bHtHi5Bxi
vjM9F23yaRF5kkbycYYQ6/fzRqeKr6cSJnwR5gZZ8+Tujbjg6Xb/mSUT2EQtzW1XBkSKOR+2wjI0
EEagdSYlWtgRVVlFj0trPlSyeu1c444v4xOzLZdEqlM0lB8wdI6Exb5qRpztr4OvJddOWjsN+cEY
45c+lNeukpyWmDAUuwlpZlo1T7gTPiR1/jprbBuBlA/ZENqD+ZGYlMFm3RyFbryPsfnsufU+7vjo
URcAazn1xjYoy6EfP05tfcmzmDlAj3c03ta852WDhm8xfxhTdTOK+Gqm45Ppgh84HkD7Is2ztLsw
LUgI0otrE1OrEYxLiFmcoQBfDEFMUwJMZWdL2BbeN4ueazNwXRYLSUPJhNV4867p1qUEjxC2/a4+
GnVX2Aofa2WrAjJmNg+Z/8PGe5aOHcpVM/yMfPdzqr1XzBYCKCjT5L0VfBz9VP2cuYZGGPm+gelv
8uGg2SEHOowKh4lXAlWs8E7x4p4rrTwHRh8aeWGCuYwPYPAbGxWYDwTeT91Jm+7TjPm8BXRa+PUO
i7QQPd4v8JRv87c5Juw91omiAvG0I3z1Czj2yRJ800omFGxL3aEoalrVy6KJJRx54/GJfHdT77n1
y19iic+dvPmAOkXbwC6u71qGbtdKtF8tO1mXgSzh80iEhQFxhMn9g6Uhe3noJvM6aoRSNRl8S6PO
v03O/AdM7DulSlhX1WeTXvyMZSg4rrbgBycI/biKl5ephJcCl10P2suy1NHeNfKBztZ/ngE4vNFJ
6LBHUlTx2hZ5Vm8Lw7vZsyCZjVYSULS8RhjbgY44Fxd4zQias8bFPNqXLvPRbRWP1NVxOLvtEuKL
fMfo7U81YZfetYSdG7Eb6sauLjXnQtbiMasEu4Ho1JSpCjt/+mjz+sNtOfWFzSLUc0asDqBydcV9
d2eAcvsQgxLUuBM5y8kA9w5a3rZ1SJKNREUb5cQ/R421pjzVo4TygPDP3aghhyh9Zwn1vsN91kta
UrLrk+Zlb9ZMf1SX5qGcbNqLRFQk4tJSlVjl2qPlXUhJrcg++gbC/exqlrXNCg56l3zowiRt257H
s5EZ32aKJIW85CH8BwBl2kEUIXLux2OmkYMw5faB3e/TMKJ3J9bSQ1cNP3vMS/bgS9Ommfq7ZICa
QA4z0puUy099EtDaBGc6rs1EjJJfoHFi2zYhRvL7YLJGxqz83gcApzkc0L1IRwgzwG0crg/mTNp4
NPY/Z+Lrep1cL0/WyXaB+KBSdt/iwuY9Keo3bZgf3DR5K/UOe0iP1LQFMk039pfMdA6jaxKsYT7l
EbiJR8Q7I7x0xxgk3cAd+8JAp9iEDrOujfST19oJbmPpq9gc18o/7IX6mlrP9UCl5pJeOC/T5wzz
vzGyj7ZZ/Rz6J6PbOr7xUS9MXvlvhhdBvb7tR5MJ3Lh3HRSpTN+RXI97yLkbZrygYqTWb6AFAcPa
G50AYPVnPme3+ffv0snc2pT3DV5fnHIMn0l8YoHoPITL3at7S5Hw1JVxGJJfDQS6f/2pmVTsRpBF
1E0CZlcTzGIeTjrBUd1FL5hzRtF29vrdzN1RyatvTUuEVvq2YG/I/cY1dvBKIsSNIx6jT/D0j4yc
nZBnNVkC5Uy/TfNXEm0aCTAHdhaIfG9wIFWJG1Z8bUGbWr9Wv+O/CkVmwMrBqAbPMm5DkWrU/a5R
kXf6x3hspLaxLILc+H/FeJeuAjrOodFYjIRjBfz9+ivMGNXX6nIMuJ9MBA/E0h4tCRUb77Mn9qGt
AWI3dPqXemICuzVGlMC86fhcZSbY3LDv+AsESgHfDmUAhCO4cA6V7SAwNaFlq7iT6pxIEarn6rR1
QVhidLcg/aoHr5p+t74ABtdWTrhJ9zTVIlR3p56XelhNvRzUk+tr5z5q5xDTbam/Tnz9qWGSbZQg
Jty0GaOtenvUy1Nv4b9easCzMieqOXCzeqGZQMyVMliTk71j/97XGauNn7VMwAj7DtXX6jaSeb/u
fui0LbYEzeCmbf7XzTEBPOgpoTvcXR5ERDx3WwMcC4SiTry9+lHMr2XrH9VNkCyGS0+HgmDBNopP
dVc6QVf4FHOtltu5aT5GKW7qLtVtAvlYLE/qFuo5CfknefzXk1LRyOoJx9I5qYfiIR7GgXhQmues
NdaHU3fnjj3Uv0eLpCpalG/BcsTCmuol27lCXssGOwOGWL6yVDQBFhvMGjuLqR6OTxvRN3U4mEw6
Yiv9guH+anFVZSMBtovmVock1jWO+/m2DvCrLvviuH3VJpZr6dR4IJSvcYZpnV7qx56JuTmajIMz
wpI6sGhdsBRhPRMjH00H6AhfVdAep4lpNg5J6V7k0cYdnfroNLCt6+xax79Iqx45bMxnuoWPcphK
Bu7e00qDsGsW6lA+ckgClqmhiF2/2pLcZ0R9LWqBWdLIt+KERi8xy+RkxeJFDigCFh+2Ds4TNTUO
cENxbuXwrP4rg9rcVYompqhgLaQhE+H7ftgbXssEi0MEP3D8TaNB7lPvE4I3wUnO/L2LGmIaHSBq
PQX5XqjYkPuYO6vx3qwl+2kJz9+6dYMtlGIBc0JU99npXvKYemhxANldk2mTNXNm2ANtnH7yJuGc
ZnVgNZmyB6gBjQlgYO+K9dcV7kYswy1l6oVa2JTlFW9aZlVqAgNgV2wbm3lMipWFZqfHoJHJFoyV
5Q0oPJfzretxPc4K+RDjKLhx1chM72BQtCL/tJuUvOKY7tEcef7ij/Qlw1qr+Al/YqdrHRUTw/3T
2BhHvWSAZKZ6vtWjXd1V30VlCCxo8yyMVO6vZe8Xg0FL5/dya/f6C6ospmRmcY9krwIHBfxchhQy
jrC/teh11uEktfNReGAHIgHoNuH1bbrIOixRxyS24BjGQwBZ1XywXCn2Jpl6elXYp6rRL00AGDGP
hAmOapjpmPK6QvjFqZQ8zZV5JaGKbfRqhP837NMJEYsegWUbagw9GvDeCvkSRxSp60L3PTJHeuHu
GiNwdjiN9/uSTmb2hvQgWoZ+oqxaKizmzr1a8pVGiMkyOtneqa/u7FinWeNT7Qcfvx/qRs33j8KZ
xwe44iFjFedJ986B1N6XaPpM/cXYpUG2Xx+6Jr9+4+ZauptMQXqkHYsTyWHwv5Qs3IZEMlny8Tet
oOorPXiMXKzQ3BQdTIiHbEnHsI0R8Kesi1F33wsUn9tqBDjtC2c/BNQtS/oUSVT16cxfepmzxW6Q
K7FPXi3FzBjZozOUAJOGFB4mw0FgylAKoOZk9DT0DtHZss0ihJpd9Hy26Xcnkj6ZSsGLi0hiLwwC
N8fpk4pT4voxY8Qh5KXD9gk15w/dYDiRjMWVPtDZztNCkuYoblYiP5l3JxuYN8EusatzH9W3vk2u
hpt9+cVDEFAa1UVjo6UAdVbXQtSztrVyeoPr0m8rlz3AwFrBHGgiDL27BkSQxuCEUwJ7q8ScGS8y
WBbrOFUNFFeWVCl5PhR52PGnd3e0Hgzqfa+AItKNlEddRjXYspSAbZIg0REHUxrZ7sioa6DQK9Jz
78POZ1y0Dg2agrkc5cc9V2R7tHxMkPhOt+XNWZxvJQxChj0MbriACZl/7Hrr3clo4IR20Bk55oO8
Dm694zjY65nLzGfs833kMRGQPQnFcp9Ht0nvAXBhwy8LvDhhUZWpBxmZRIvI+F5U8t4WzkuewANS
LC+ODqpHhmVLJ0CHuIBL5WZc+AVxg/ofNT9biTnLwD7Mg14cC94EWPFDPEfMaenR7ATRMulSDg3m
OrOfYvA3a/AvdZbfTaO8WRVrQQTJT20kNbRlqG32mbcvRo/recL9oNdDJ+LA75aAGMOODlSfvicx
SaUKBnIGmDxp4jQbBHBUQ1P+aixgRIJX2EzVRE9i5dssIbzMjSFWYpbwG4KYxVAVsV4MRKbF6C6o
wP3Qbcbj2BdEPdVFcC01f1855tXOh28IFVOgQxaIO9Csk0WkLAUEZUTZ7GQt250vrZeqDeozQ7Yw
lfhMuQZMD5k5xQm7tydLksTpmp9V337ouL3trIUaQBBbkQ58BIFNfxFvsRj4a8wINf+cRGYDqQ5G
PJwechBzFLf4QfJGqjFT39A92GRho2g9lgznmrh9xx/7kOFqt208Ztpe90XOzOtf5Kmx/SWqL218
xoJc2P0lR/a1W0d+Reo+LKZBWBfLvFVMT6zgyDg1wE2qAUJN20AaicVdTewIZYGBw/BmN8/plxoK
un713prjS24EgDX0G8PM6gUIRo1Xuc+sm2+i0Ta6hmplnZ1B0N9UMvjRjMuPcWIDkhmzzzpI2ISN
KkbSkf1/7BlWPcW/s4INTMygVuOpA+/8/+qZGpMLDQ5sh4IADsXcr0NRJr++n5E+L5yXBXLosWyB
EW0tAjQLtit3Iet5k4TG1F3Ro/SOjW/iYFdcpTplNchG3jTFZPRiyqIo8E7rd040qeVe3HlP6nMS
u3iJd+7DbNHh6NU5K3r6t4FxZKAGeHVfn2lAvy0x79t/p5M7/0kn/+tlWx6G5t5/JCBB45JlldXd
kTbtWLBxTIvxEHiQRzWOZuJfHvLqS86TH+KS5Gxq3yBl1FCcC5lxQdDJwQqgXJHw72ZF80lgAuyY
LH1RhPyqW1WALcGHXw8QTvx97/DuracoANuWAKLLUHCsmUn5MjQRFwIU5EhLv1TZlKh1ipMBuL/F
5/EX114RHIQACorq+UaV9XNs2LHVDle65J9ArTz5ep0e8+RS/anT5anR8Fz+72+a9e/SGMUh54Wa
lutjU/gfUU2oZXJv0Kz2qKUWBLgqel2YUWLWxl6mZrlT89KZKuxSsX5WegRTl5O0gePU0ULDcvVk
QISlo70NQnuMa3O/kmMWnEA3y8Lm4bmzpI0rLnnX8s65LKFET56BSX/+xWazrbfBZI670CIpckM8
psclb55RJ3GoJieViJgASqsr8L+/fO8/14yF2YeNCsOHyfgfsv+4r3MzSElY0vXW3KdFqEV+vPUS
jolSi5lvEUKzkul1E3/X1k8vK0lPs/go01KRwBWbPJqjJwffdqv2dmx+x8VlqyuHU1tBsVwLhqkm
0QKmgVSHSmyX99nnnRE4+Ymi5AHJTCrhQLD/aPh1jMyIguUv6pCTJVDmaCuKSseFYGx3oyeRjfkw
qbIJhkcxHT0dRf8yrzykbLTrs9NWJ9fHqwHdPQ12gtGrk9onqYhYfkw0qFEwBrKAj4jqyg9BA/sz
v+sR3KN4fsuhJixei7O7Ol0ZV1UU5GSqr4WymQUhPG4AMPtUw8QK//snQgbBv+ulMOa0TEQrJFKh
1MXr5f9uYA6iuqqYyY/JJKaPA8XqofPJujQRiZVifHQXF49Son1CUfdn163NsBmSL87kCmP1jdnF
b7NafJXiWZFAdkH59YCrmot9H3+kpeJ7Qz5nIJhf/bUptcbJxuuvHepspxnmL31cfntpfId7th/b
9NUMii8/Z+MotReADw7UxmSGAqssb1x920rvIbP7+1KSGDzXEZ+H+7NWPE6stNIdyYDpLpmLXelp
b1GXYL9S9eNT4E27bukuWt3p+3ww8XcUzkUYo3NxoLvmOZK5hjFJwl1fh3I6R8HQ8BNhnKLRDNOy
fmrB6o4YpuYUXi1OC7LVYZPDnQ2rEbix0MsdWxviDXlXHHyvdgE72fAUM2yls1kdDHTH+q12/Kag
RlJFmtsUX0VAQI3P3uTYVIErk2r9vUkhZzXasz7EX6IsiE5C0ma2v9eCMi6rm6sxwWxEj0WMujIU
cavxnNclaq6qL46r9IeXNadARm/slHfVmtJFE4KtsKGk6H6MgfMj0qswdwg8boYI6UjQHIAhr/VC
xRVo1AiLHJSzw09FDKLi39oojfdwGL/sYXquy/Ji6olLkwiHPrWowhcykEX8HjfFcWWqdskvGfcf
mqnuK6GHQAzqCSQRTlnie2VruyFnpSwJEzu9lzstpxNNa3FtXO8112DwKlaXqjjbojUVGaTYQiq/
+kVy8mMHletf/LZe9R1i4KLTy54+sqmPKRxSHxDBS4A6FIHOThg75Zhv2YKna7YlRvqVCfferl57
Az5/3Q5bX7XCVLK7FmLkvu2tZ5xJf0RqF/IWHlzv6ve0Nn+sF3jSVEnoCMKmswEGQBUjgKnNW5Vh
KIk+zWCuoujaDtLX5rsfjzfH0ths6Hs2DslQDj25r+HYiJMYzXNAW4Q9/replt+qVN5mpZsgu2jT
0R4HLYe/HhUYJNjRqwZ4HkYGWeEW0UFr291pACeDARSwUN4biv4oNf4Q+6skHa99/AukX9PWZZsk
F8NoOD2YGRWWf6lcGP5ZZ6WXhjfZXipIEkL8GMtlV/sI2fKRwTWT8bc+l8alh56G/8h2HPP0lpnj
icCd8SjNAKDHw0NoXMgQQZAGZIFFmBQD54keOAd7SW4OveVJy90irCKdAaA/Xsd5+XDy2XzJseLF
VeuKIfZrtSBi6bw3HzcxZjCljjAAxCmF76mT7d5gEQS8JQBku9Tei6Q1t6NpDTs6dMJfEFb0fXFw
OyKeJ2zqQxlMCiXt6FRtBnedIvZA0hRHr3V2KzGoQ9YzY3XBJ0HcTRKdYZWdrbyq97kmzsuSumEz
6RaC4OXBBDU/JIMGkUWIU9nN5nkJlodE2PkOCcxN642Ku6sWwmeIVbUXHULXj2quicZ06ng/Ou3X
ZPJTRwNjkJhYnqGkWWfPa//+irGhgcP8WTP158XA4hb62rHSLTNMXOvVDeRyDrr3EWNZ8CWoKITb
OsQ/qi87hkF9lx5kkk/wFWvtYmJNC+VhOtbRol1SL/POzfK1ftOqn6xfoahjCNrY0GzFjOW7bzkQ
AP2HBfL60ba94BL1S3bwhfU9rYP8OsUTtj1LGQZG6TCamvULPo4PPf3PUY7LY+x52bHICgPlSA/d
vKhJvNDIwpBDiimHdJxLMpg3SHTOYX2W67OwPMwxhNV+yQgOSyRFA/khZaTiz8Y2og3dytFyMNQe
DmY8Jye3KJjv1DkpYFmwdVIeTpdkDOs6/nQFwLnB8HBnqYjfFobgxS/f6x56nenEp9xr3EulipDI
QADsT8ikEZs923HXHUfHP3gGkEpO3cmgZXpH4r1f0jmcTPO3NWb5LuvN5mLXXXOZEuOzhpy+L1WM
cFJNRAP7ZbzHAneXT4Nx8mzBMAeU8DKaNrmkMWND9uKXKPbf83QgGDzSobNEiI5Kd4vdAxJ3K7uM
87PTzY+i5XJJAuNmktRNMOUCf1Brs+P0EovFOPvpeeEJ9EssAIawGYHkNBxaozjH/dwd9NKlS67r
pT07mteCZFibYWGIss1m4yZgOJ0h2GenTEZwj1EugBEaeXemLcwRmZx9dmoOnswL1/uIofJi2GZN
W9PDEa9Ik8cUhji2X0CgNGMplkAM41rjvDKA8xYlipQdzCxNbJsWDb7lJcdVwiW7DgQ4H75iPNQV
r+667lpCaTOgV/8uEvfNLpe3tbrATVGGzMkOo8k4L+7aH4Sp5nufcR9M7uLu4yWSL1MX6krP4GDw
Da0EZ+tot1Kji2lK/4e681iOHMnW9BOhDdIBbENTBZkUwUxuYMwkCS0cGnj6+dyzZ6wqb0/3vbOb
RVVZpWAgALj7Of/5xTFBULV4eFy1+c8ljm80PbuyC7H1KaQZ1xGnZCNam4Rxhh910FepCdMKIlqj
8mFOdpAar63EOlsuUe0MVbbrEDL+6p51ndQuHB9TXB6TDLpVEYXt1sDaWJGdsavttl61flPHp+aQ
I36B1d+y9/MtMMjMHkkSg3Lb5W+Togab0M4p09vnVZZvig+r2OfCgYGOsIlR4rzrkASkiCCjmlRn
hZpP8bLj1KeUFvykZoKagxVAF1Fd9ogQnZw5XCO3Ock+GbjiZhj4nB7qcy4hnRmDpLXiV7RIZo0b
c/Omuf1jQufupwec7eGp59PRGqbntU/Hq6rEbC51kru2mOqD2R20ZksThDGBK7etSS86wrPf+xJl
GUTKL4do6w3iOfRkDv2tnNcAN4Dy2upRvma10qCG9mk25Lk1w+fYW5lV2g90t2hDxPTswdwti/Rr
lQVrlRHUYDznyqVdiAIoa3nDk0VuelPu7UU+SN89VYtAaOKddAPtK7bx0Pn3sCXup7JzDmMHi6v3
26tCo2lKDxgaV4ROPZjKrKGMFyQRRNYP9XUXNru1cJ4KBWg2Sl1jZOAxJo6gUzJQtDi3ng1vik5/
7FC+8N90Aqtc/CrCwG/eZqbMiZ4HRbPnaydycgYySDLi6HNMcEDUb8SaOGCRlJGbzG7OFNHTRoMt
c0R/4o/Fq4+1Cx7H35GmXcXMV9AV59POzCaURFx0d1UO0FXcmeqpiqmLsAPdOcO6ItEt3zrDOHSF
8ao/IPYiCD3sD04195vM656VaMdlf2C3la+q9tT4QYRFUS+9eKfq8062Tzmja0Qy1L4loE2W0dYn
Rn2btgaBF5P/WCzOWRr9XerDgo5amM4d4RUkbkOqVdYKWK9vQrNBOJNhfSwwdeLSzMF7njzs0uL5
1cQde2/7LJB+4vFgi2jDQ+APWqDP5EOS1KVQ13ZSIrCyVk9IfAZjWO9HkYa3vZKipkqKhD0Hl+Yy
p9MtosGPCP3kLhjjDyO+q9Gcg1a/mE701RgrwZDwJ8lHk7vZr6nJp/VhqrjWCMNopkd+v3XH+p58
hx27D1KXudinRvzTqriHqkrlwCbWwn9bJ/l2qpfwh1mWX5aNWECt295KvgksI8a++cyj/MpSAEgJ
8ouu17zKl/ZjBDl11DXO1L+NP2A4Ea49lxjCHKroPsq1jq7XtrkqHRu6GDbLNBqnyWDphJHr7QwD
M6nRQdw4SPfoJbB1nTn70ogIhqu7mLTyrQ8QuHMZuutfJuJ1E43WU5AH78EcnsGg9qpeSsZhb45B
pLhW3AElHarjt4oEuf064H7arTe5Ur//3stiHvRUZ28hGX4E833iXShBoxuU1EOFHT4u5bN1WBI6
eUjibIcdugnizmZnoqh2jk090OAozV2HPch2lP5BiVZUP65aEm+hvaYm40PyZCvhzyw12YVaX585
71gDIRhUCg/dHzUJp3acNIhn+gKzyPBZC6e0AsNSL5VcjJeKIOYKObUG4DRubauq2ScJuOgn1DcY
KsArjZH8UviVik/lTlW+dVioOUDkaZgtZPakK+oBgNbnkJLIiwD7y/JHqLSq6yDLfJt2GCtetcKj
7qWyHy2ihAI4HeF5WPtjWduYlcE9uUo7CzKWCJjipMV1uiQVR8vL4AoehneTufGV5dre1ul8bIax
qtsSZWMg0jXO4yoe+6aKtvhiMePpR1Bv59eidtmcHnTq22hjtBDP6dfQk4mGRVSd3PnQJFBazVT4
e9fZ2T1PUStizXThJKrCPXLaucA/y6po9MuJbk9fgpux406R/OEmJvp0Frcxu/fdXHG6siNlJc2i
dFHt+wC0ZkdxkE/uXkbLg7VYEDBQXeBeS2BgY/ob0pVYT611rQWiU3xyvYHWqN8h9TSqez3g1E2u
PaLbc/xbMk2Ys4O+t2X9w+mNQ1yv525ioWrVbeQzr/TkPBycn0M4P4dGN+96F4FaOlfuVWbisEiY
V40M4tCX/m1DIgwDNYD8ZjFJ2MPepU7AHkwbpW900jYdy2Asd7Z7wTfb3JbTiLBEIT5e7KL564Lq
Fmz62g/RHmCn9NUu01edG/A/fayZ8SHYFsVDlsISIhUF9IBlozXLWnmSrPKKHe05dOUPPXJbFs66
oF9+rKF1m5krOeFrtoEKDzAW5oqlUO1kmP3QijeUopyryfDTj9b7Gd72VPvPvZwvuE/i/iaep2i8
a2vvGKj+dQCqgDWGZkv5OpB8WO9LpfJS42YhEcty8bqfNEz8GiYjzjZJnQP5pDWEc7lBcRD+Pvmy
pn3oSGCERpoelBpTr67cWQ6u7G6Cyoa6lL+4MV+lzuRVOMChi/pNoco72bM96yVXqomMHmqoQdEw
/sT+sQYBN+URf8fCpXfvebmc7CH1zI9qYF0aRnIYBTtnWOJ2oJDjwIfrauITq4/kII9/GhnRicqp
4PdI2mqnDZQooTRRw2rcRoanXE7ZldUzhGrBrD4DdG4Z5rdNezX4zCY6/5lBEyeLqpFqk51pCJDL
wb++mucywz4LNz3T+Bzd8XsfTSRhMq+UeUyQ7ikVLI8GAEO/DUabNnu9LjSGYDBgYeTDDwSfxNbQ
f1Q1M6TNfKcnF3qA1XvvxJ49aS1RiLR5Y0Bq9NYM77cgXgAS10syG1AaouRQUQ+DPXKtWEAhhC+8
LaNGfnwOBCULHC3MJEI9wPoASMTGQMEZ83obqxeyGeidVS09OPgp0INeGW31EOLgCuuwurUKNt+O
mimNDRgPsL0phOaTo068AMonUu7iQdVjDgbDJdY1Si+IN4TCvlSlZVF66rucJe7rRN0ZzAA+WuJl
vfiryLhKk7lkZ3CKkXtPtWNFw83ixl9q1pcm8FNWeW7G7Kh/lqemumvDJDVr5TON/1dlIInGqOs6
4MlvtbBYmcipXR/YDoen9KgxoBnWicab59iCcMpMQk1d4J+JrUm1xwS3OWRoD+XUrwc1woRqxswr
4LGU7QPy5u8dze0qwxekDwwuwDJg1Nt3eZF812tIWtZ08OcWwYpf7+N62Qc9ChPlUaMkcWLGaLEI
4gctpA2UAF+peX3jowCkQMUUHtGWUGaolRmMxRvAkbnSB+udYmCgbS3zPqdQmjNb3YyLHnGsJaYE
jXhakpfh08M3ejO7nD2Rf0aX81bRUm9CoAv8GRgvVcUXEXpvaTk9pOGC3DK29Pwbh33pwD3W+kny
6QF3G07OsqtuF2UmUPp5dWjmo4seoHbpG9TLuqTU9r1Cp1TZwows3eH/dtCqQlXPpcoKwSmRvyoF
oqaNeE55KNwMyFgy1IY+hVrTODmkBQtUQfsqjYCNM95atbAY+1x7pPri4NZA/Fimg4vYeWpcHD/r
L00YgGLPzLTqd5MT97u3tjUsGOXlQ7oOFCixeEMLg7F1+cZO990Ml4NqZ1KlrXW78iHxqY7V8Fvt
elkz7GH7VzRHsbOZ5uJDYZDTQA2pFdycH5cYLx2cHHivgxxpsInWR9XpDdDvgE50jbyrSZDgpr9C
MuILGVakK9WkzHokOiictlLv5hxEz9rXIkdmzRkJ+7ePTzWeAHljDtvcs98wdmUozrpKa/D0AA/y
2WBwJnEv4vfxa6ANaWz0qnFnCMjAaFpc1Oa0EHITW/JxKYSk46X5G3gsYYM+dvA2o4GQmNdCFyso
oR6qiripIPlSd1R9WuK0dGRK0dHZ5m9MunTtHdOzZuN5+W0Fgrx6VXHQML9JY2rtqrb8GIr0TlVO
a06JRm17KLIUVXHFu8NY5WJawDAYqcMrwc3VXl/lgADXB+gQqpDwbNfCv2O90XtGp3TpWQahKUc/
uUHHchO18wFYfM/l0ugxTP8ti6eymQef1jkAy7VwWGoFMGk9r8uWaiNHUkG3G5c75XwBTMR4Rykc
yrb/NBl4GNiYbO2RjaT8gjoKuBv5V4MVgqfQgblKcOv14w4uGeZ5WHvBxhh/iSw7qtdd74l5lvJx
Q3bQ8xBhovovfEZKlGC6zDSTACq/9yuokUAM5W3mYqMcBFV0zUxzO0lD7BQGri0LgtQ70EedtVWB
pUTxyQLKW3uIpUpqSL1+EsdHwAHMuykLIqjaNb5VtZfrMw9t4vU8T3m07dIWFp//ssiugcb9osEE
jWMY3YJ/+mg/aXOMtlhg2+YdbE/0QGPONhqECT20418nWEI7CW8OKRFH/HvjQ/e8uhzdpHCCM5Fo
NzRfi4sBEgnB81Z63lPCBHxTGetp7nkHqoqD3QxH61Dnp0HZvJR+fWcMLh4kYnkPpk+tUo9kDr0k
5J4PYDUBTarXpARLd+zmI0fBiq4rnGy5VcSAno4IGL7ZkvxJMxIBQybsQ04kOa5TvE7L68QamKNV
OzV9N33Qx1EddVNz6dmSFbJS1uAxVnOSdEZ+COkP8vCXbqD7tXtynOEyTrO7tXk+Od77R+2xFDEu
MZjaToOzm6c5oT2HfDvRYBDN8Zk39dVSmJSAgtBIX1F9FVAPu+zHkpbvdsIWwXRu3E6ryV4HZcv2
IWcYiHRSuXcbiFxTIW7SyFyg1LnfSsX4KKbxLFt7ZV6Tnt0ADla7woMrFXmqiSnePVYl4Ox+5GiJ
F+FusC5ONxKUdGfiUaspFz0eshvhxbeCImUrQ/bjaP30KWzh5qB6qXzCfX9PXdfyeylRY3gtLkCt
z8+b8cpkhULsysVek4cSAZduiWlPO1xHce8svs+eo1kMnTW+Zz1exymX7Ldvjs1A1oOSu1UnuZqJ
aeedVDAAkR4/1MAL1XDNvQZQeNSSquRVm6ukubwjlPJJnZsSDjrA/XCDQxUyctXCZ0yHfItl3sXF
r3p41Vuo3s+q7C0VNAVOA5fSfS3C9Bil4ANinEkpaNs7n9nrgTb/zSB90iqbb4n8HIPhvZHM1YOM
Z1bYlGwprLrt7CPAdPLbDqdHPcbTViEU4w3R6Fvw1zfV3VVxeArSaTNC1HEqAcgTH+V6a4+Jsgfo
wGvgLx/cJrwxjOhYWvlPbcpRGuxwpYKm0RBsWkX6iKPgOeypwCKHCixgO1fol48pgOZ0TGtyPQXp
dxiHgHvzRsOcDaOeLXrCYzj66UkbQ2mm1yQ3Tsw5oIkDaviXC0i0QZx/QnmiMoqGaOPK/FMbC+Fj
y3ipdoh+dV6HzP3MuuJFGRipY9OsM0QadfsR1N0dJMoPPa6D7XdcuuZ1JYiFbrdv8HZRvg2gnIoz
NPawLTsmu4lafG1fPyPRvNIDYMtnYgdAs3HD8AEvwPsIut8eUQZbbQznvY+eVPs0z5T32DjCT1Vy
s9FXDlZUh6Wi+A1ueSfy0N6ulfGpwWFbKDnxTKAGVi9MSCCyejx3q4MJX7UEidAcwCAid9VkPoeo
aDiMkN+2+iVlMDpuvVFsS1y71SCeiA7Ys+ru83LD62EAWfbNLTDhreIqoV446dpP9261cU7LaL8G
zDQLkeK0D9k+r8nE6yBmOxg0QdFNj7ObH/tMvFo2WzJs05+JotQmVrsPO5sRKXWI0waPpO7E1+nY
vPZWIHeMd7ah6M9wzSDCKysx1aXNyhIJvZ9LKMcPhfkSG4F1gAH4qeB1MpOI6y1/E1l75TSmx6jD
YH94blXtBu+j8GYUhcpOQnU2Ch1NOQGrDj8GZ/aRJdKyFfy2r+SzigriQg3JxuB+Gcy7pF6hCjj0
Z64nr3HrZBut/He1ILISapqNrkZV0ZoAR7SmmpumP+R91tJQlOqLJqoC6Id74yTastpHc4BLiNV9
0/5d+cpxnQYHePMBHaCNdx/j1r2AGo6HeMJajoxDtSCcthlZbRscri1bPCt0nHTLj8po35WjleoZ
GXy8oGk5yUI+KE+ROvVuV0APQGRqxtlleho+YVv6HRUhOkx2crY79pWHcjWftfdhoS4/NG5n0zD3
MkdD3Ck3OpxEymPkQNPtbgAx3zXKYs3sHEm30oi2LzU4P8LTFBpg6uzULVzWvOGSx8dAkXlqEv0Y
oECCodVyiupSmHqqrimUqvHUK3dV7nqqB9PYExjFtUP1UrjlL0fhp+ouB816VzbBtd8wrlvFr3KS
yGSg6Jrl16Lc4nz3w07nb+rxEAuZHxLGm7TFDAME7yFPg2iDipmN9KkPeaaufETCx4HOGE/9NtbP
HATELEhVWanbrCtiBafr/nrG+J0hMlMP9acX3OFgi1My6w6wx14B5XF+s6iNQp3gaI5yktw2RDBC
kmgIpV0MpdsE2XaMvVfSD9M1vKFL/uF1bLxGKyi48anhTqyq1A4UfI/X5b0gKUuzPNcBxnUrg0d9
koywfLA7Minlme9nDZUIr+gPgWFhuZbXbhTj2cYWNdzl1fBD7TX67Cfq/exAPNrDE3WXg7JiG1Tk
mB2nXxE+GNivp6ST4G2YVs33vn5aHO9ZO0ipolc461tRhTco8JT9oEOcVRy/9mezS340hvPRfHMP
uVt7u7bhgaqqQh82RoAadFkOUCKDSJWqaqBgnzvMEjbuOF5l1XSFTOoeiv6lm3B3R13/XE2PSckk
GUnEs7Rth0FixtaVv+n6loQ8g8iwTdp5ZFnK6TcaZ1mAAZ6HstGOnd8syH96Bv/TXPYPd+I//vf/
YkP8N9/i/56f8fGzVnbA3f8Xjsae6/yFcbXDM/kPR+Oue/+VDN0nc8y/2xrrv/lPW2MR/gO74ACM
zcWJWCjv4v/tauz8w2P/hGTpOyrKUvnl/9PW2LX/gdE3HbUIBAE+rsNv/dPW2LX+YTsqWQdKqjI8
xib5f2Br/KercQBDxgwhIVoerqL/xfg2dBasOhqjOZntdK5dzNWxlvWThhy4oOY1C5CR/+Um/Quv
4n/1iTYpqA50NQfqwx+k2qJySbGZKdCnfYdfwWYNmhdboOmgG5iiZPgPtMw/KXDqC/JBxOIS2em6
gXL+/UsmQYyhKtOUvDlZxQGLQoj0/nJp1vxdyPXy77/Zv/goWMI22eB8oMmn/f2jsAy2qKTW5qTQ
hrzIvxRnNXX2Cq/895/0p10xX4pP8gJXJauF/+Wp9QLZc+Jx9JHdFe7DgO2iS8Dh8jn9T/fP4p3/
mzWy+ixh4bXuhx7e2zr04a83sMHGpU74Vk7eIsdzzEsgCbAMxA3CAGiR0iRgJLiy2h4R7yIPzEXO
TowJvP2f8k3/JNjqK7Ft7N9DxxJu8Mf99SGHGX04NWj8jINJpJ8YlFR6vljGcoG0/9i5/meEuci/
v9n6G/6VBq4/1xECyNmG1+up5/6XO2BYXu34Vs0rZOTMFvor2x9hOk+Psp8fmU5DiYhvs2q9kIpE
u2mk763bMmnAhi91W1DIQDxnIn/+f7ks18EVXSeIhH8sJNHWg12gKT71bgckVHgnrPhV5PzEECjo
P6jlENzxCxlNlYLA+7r4tuQlMdTD+BR4GEdTJ08ifv/3F/YvHxNUYLYnagO2l7/frnXI8G6DP36C
bdBiZW2jQh3G3bJQFk4uK4Ihq2/3P4gR/k+549afJGT9qP7y2er3//KoAgI0RgP2/YnK/h4zHuoP
MPJNPKMkaufLbHJ+m9l8moT4maYvVRv9p8zXf7UJYDj/f779H09lyssEFSBXsCZ0DGieL2LO3rWB
dsaW8O9vtW3qfLq/v5wkvQcB7yWOQbatKcB/+cbkkHhBiXj+VJvNAQrGjWCaM5lq0m2CzbiY6CB9
HQumjHiVbpYEL/AimB691jn1IRHoBA3eBPydpVhuwoh3xzHC63kKD01nXpo4RW00nvEhf3Sd4bHO
sIWuX1VZFabZu7Bg8HbjfFmLQ4j+s4mPgyhLHD74OerPD0K5OFIKT/WxXpynZUFLW4MgdMEt5KYb
KXhBc2zNNh6KnY0znKu1lRvwUt4VDwRohD/HgprH6dF1xdVoMym1khN+DCXsPIBWM6zuNPpvuMyV
5PI+dfNDKvETip3rqJ6vamzjUcxA/8yrh94nrsXEJWlbloOjQL+rUsanJXIOXbZeemme3O4jH7L3
wjdvcgd/6TE80L7DRpzGvR1mX6pFVN2zep/skFcYIx2HqvGb43W/ArUVqztj5mjME7s7NBMY0mz/
Mnw860xFrk5SpTK9w44o2kx8L2sWJzgpz0U/wLtEVsb91JtHL+YbXHZo89vG2M5L+W7xmW7LDbLZ
8aaQke+0LI9WSu1tDu+TwZcL1gGuVg8I2CfMCHgPpj4kws1iNFz6PJZ6xnW3rOGJsYGp2x951Px5
vrdr49nDjBxud/mFOyTpzDAa/PjOhtEFRa7ExjIxb6Kx+UXawMad+arGxNaDL9VlTMdzFn7OQYMS
JJguxKlcAnvFZCBkX2zCa5lY91AApk1ELigWtuu32UGFxCEcBuNjiJC4LKEM5iN/P+zC/bdcuZ9i
9vweetyCKpKMwT/kON+4ZvGuPqJaqZThqNImDwf1eeki3zpoHKFRvCMpu/HUnaL4Oc8NFjy5ecHT
cadgqbzGPycr30cfdogzX6SEXAY0FtTxN6e2cbZtrccMh1goFLxTsdczSB2+5WXND3c6+DiY/jBg
iEpaxNuxwvKMsK8bVxQEg1JerFzRtkr6g2xSY9vJTAmNYUYu8l7E42egcrFsh4fVinA5yvxcf5bW
3nrwfKyR+kpcs65u9dX7MHM3szU+qnM3kx0qg3cllsJq4X2CRDot7m3YA8TOjPHwanY2SCgv6lUm
55GlbIozZFXSCKPylFk8m5TT/oj1KdZh48Vps+bQtXV3lWfLi5VW7S1ETyweimTgX6gPGQxHbXOQ
ZjTzfjg2/K7sXr+OkIW+MrVwV9WsoKf57tjxN7+vSB/wVciQ2kqUGeYk4FYWrJX6xHbLNGO66Hwg
bAqR70RYzhroLeI6AoMPk/d+pI5w85rFSdzysjx1KzWh3rZGddQnapo58wo1sbud50LAnVouCDDr
HewV8xeTjREXFHOlm2XK+7gdckzn60bCUWbr69sYy4/8xW/zd0O6J5n2bx6kpYU1MPK6WDHsFgPy
sQkFWAwcWeFECTwHiAaB852j/gPhcMSmmUXmjxc6uxx6D5eFERm3nIBjRA0xgqWh2LWGc8bh29gG
C64kAEbQ9fwVU3sX4XI735htauyQ9d+ZCPMIHTSG42SevHDcz60P/kuK6mEiU4T8gjg9eO2M+mKo
d8tsXyDDsbpE3fCD5Eb0wwIcy0r/zcqzsOFpeivcg7jtahkVu+hu9WLvFs4C8yyw9z3gW1C70zU2
5nBFkunaceSV37OLdo06JmsEd6TcpwdhGs+sLRQ6QrnB0dXafXcHwwbj0KQqt3HjPoEEQnmdm3Bf
NNkLVlRoLCu33IcFN66wzH1msK4KTNQR4S8XTbzTL6QuXsSQfanjwCyLL9QlJ8Pk1rDF9T3mhUtv
fsjIfMqSCmmA9W2KwpuFkQwAeo0Jf0C2hX5ES49fSXmcS6zs1MtPdjWOwNeOwsCMlBeqyqp3i3Q4
rPoAeTpw24Wwqa3Ha53MY73HUOVzAPshnFMgTgmXqwnerBU61SEFMtoUGEYDokTMU+L2RQ7ckbhL
DwGsij40SBiW1k8xdN4uWnP4T2HegxEy2RAZuhponiS/xMYRq0ymLjPjS882YDYgKk2bFWeOWSQI
2uNrf+LiYY6zw0T9boTAj2v7Wu+autnZy4o8CfMGRFbLTlpBD1s4vEqrisAtOCEM6JMtC9lmUFbf
VY1gGjVStgfLpwx6rJHZtxbOTCCuT2ECzpWSmzTmmH4UTrIdgrk5OB4fNrKZy8wBuEvHPYolBtvq
2dUFa2hcUYi6F/Sd9/PM69KXLbZuof2OZzPkfDM1ICBLWP1M3JKCx+771jt/8Wy7jOorzJdcFyBT
10TYy/8KM48mKUQNtRg4zeaQ25oCPkztJTFjVfqLZHIgAWJPOKhaNhqSbDt8ziYKE1I0aoQ+hN/V
j1UvLtXMEkii4WmtIGyovdwT59X00q2HAes2npzvfoWdht6CvAGdfmaV+6SB9ODbDJOaX03nXUCn
P4uZZesE5gvZY+ZurTICFFYsI0nqBKMjwoOLWYsdzkK3kvaAGQBJkw3P3HFj7GUAu/thwFXV9nZ9
XGHH1aQ42JNgKjLUvy7n4m5dRH1SEz7ftljhFAYDaxmh1ezdDlWabKonuw/Gp0oyi7EB6O01+LWU
0zfLD6afWRxsk1xcxwyH3siLMP1D1xsTyZDu7Tg6zYnmO91lU/o96Ebzpgyz6dYISJNNi+jo1NmN
LcejxEbhLpYzBv9Yr257O3Z3hLYtWyWRh0EADoXk+liR0pZalxC2kAB23Npz8ZJylOJIASECetMi
Ww5BsziacpV7XugU13+VPF8GNbQbw9yJVC67xV72RGtctYlzh0zwqZoE1j9vuid3ee2h3+37wVeW
dxa5FjOeFs5tRZQYKLv9ADWk2ll1fZ8LBBCeEZwaPO+Z+BJtXCTlPl2Ci5Uu9RUGcjuZ9+s2LocH
02L+5vnk6NhdfEO64o10B3kYBNwM0S/jHhYD9jOy/zAmcSaom9hiuz+kuMkc56a88aBtsSjyxxDX
f6+8BNC/oTewPlGKU72aHY6SUDrgUYl9GSFpxfTsy/N/9TPHhzlM1gGKK5kS9X3rWJhcudU2NVri
87KdGVBvjbP73TWYmy0xOzkhKhRaMY2JdHqWvmD9L6F7Gssc1midHH2HDwyxQ0Jj6imfH46A0R6Q
nxEPtM183stl74Xk1K1LiMphSRv4f8MubnMTC64azFAgJsHhyzslkFkmf5G3CXRN7E8HTqT5MCzd
eAzC9p75es7op1l2Ve/urD73952/eNSx448uZaWt6zTiTdZSRgXFrgpSFJBku/pBY+58P2lPykNG
TdtkNzVkEOGCMQ0Y9xqYGmGRCmkviZadaEwUD0ywkI+Ge8uIfjKL4XVSPBlXfbro+2Pv4QXpCZgM
Ld6t4Vgc9UlXOTVNJqpxTDmRkMyxe0U4MslJ4ARsZ+ExqqpHW7r2cUUcnwaxcxpCGMOcCkcIF3gx
2sldCD0H9sJLEcnysIzdz0Ia0WGJYdESeoJ5Vh+qCCIsx1Gk2+MBH1iKoj6Njy5C26AXz4Gfpwe6
N3GI0vFOLN1LiE3adiEbYkP6NtYIWNqZNrXBOgSnYI4pECvKdGtwcFHjJYAJSPFu2SOhniHmmxh9
BKF1QUqHDdBCmW5QJnupil1oind1YP5Gl5BAxPU2T6l/MgDhDWsdNpj7itgTBi1sI6GKgtxfR2bt
xk1tSM53mzpLmHRmONbjcMUmmCYhQibK1jxxCIRelF3ma9GjyYjoZrKxbw4tnKI5FAzifOwPrJkr
dXhAk4F8TMxbfU9WJ3iuq/qBPem1DuKzLnX7jDYTK6N50xGhZOMzTaxC/2jhqGR/9gvfGzbge9gc
VaWMMOhSFZhe2AzBRWWOx9Rsq01q/PDYO9gEo82Mq8B+dRAH8w+RITgut0yHWoaeI2RXzJeie6PA
wCOs+KVmgktTyuFgU9q1FYWGSk2wGDGcYM0HbXubBHuXxvTQpMTHuAz/R3fg51NdMBBl2yDZIUJ5
HvlI9QgIgs3BY8xUszUorGVQdyEJmJAMqf8SddlP/Iaw2WgNpIv5u+1y/6e1o+OkT8NGL7uWPLFe
hYoUdCSEEnJz6+LBH+czivGnMhBnrLi+GhVMmvX7MZDnOlJLzFsvHuf0tkkllMumw5JAPuH7W+4n
DCyIXZcnQxbFwQqwyCM94sYZYaz7bnmIiRDaRyl8BRc6Pv2lT6gMAjSNhsYBramj7iyuzZjd6ZKq
r75BssXqi+YLDhR+jh0JbCsHqmpLRR++2T1G8CnPFGqPfkPjocs3bbjeZGWxC5oI5znY0/qyhwD3
9NqKSZ2hW0DgebId8x4DlHpH9CkEQqW3sIX/lBahyhCAAluOj04ZTpsysU6xMz0603KTthTHg8+N
p7KnQcNwk0EkubiItcbHXFL3lEV8HZf1naiJQPCwykXkc9HPYFBzXMyoSZ1Q16D21apWvYXqj81k
eXWhrQzlUOMflkLti0Jr4zswaHSX7BTwXnzjbHqUWsIErF5Zh2Qa8HKpi7C7eheq1rYS5Z0qprhP
8KRVs9pk683gvfgZ+iOjXq4r274VkjXRecs3+M+3vr/cFHl/bwNDLNZ6zcgOa7iKP6F+tMI/vHjE
yevFJbugGRbs3HlHKid5CIH0HFuc6iF4a1RoXGPNtxYOUYw703dHtehTTEkWvWr4TV+8pc6cxuV9
tUuAioxDCluzr15Uu6nmbxp5Cc4bDlcgz6rfRTbc8cLnqThHyGk21ozMzvo2W6kAgpnv0PgMW8O7
N0aIx0RRqQ1jYIhWEIxostv4M5z31Gl5Sbk9hqTRCYrulkKDIphebwiorOSTRpNlzE7Xem9GIADP
bNrL3F1u1LkM+ZYwl+qzHVnTqqkfa0r2wWJagWvCrQsRpcfYd9tHeODJONhTYoT7nk6YN1jRNpyU
6fTRMvF2Uat2VegYA8cPzNW8rX7nA0eiF9QL7RDM14QovOUzDYjaaHGeSsePVo6Y6gwH9VSTdTiJ
2nufi+Q9s34h3iDlQeTwwCu2GeN+gTlKRtCyW1O+toIgxo7VE8/zo+c/50PyC3fntQJVaYUdc6pf
ESRroDbjnozRt3mdv6uvKQyFKbMpNr04ewFgpo9XvgYuh86mm8SKs8pebFaHFAAVE/K4PV6cyU7P
BpyewW/Uw4+JIgcKjrVepIE6tSkeJUkN60SyWMLyx2af5p44dMTJxlbTJS2oZMiFrzMT0Gusvi8i
W6EE0XcowMeLYVW5oBpi4qqTzrhi1HO0KBJ99Wrrf+H9Azi1SRUlS5opROwlIbhbnGc1ou4kAyYG
FnsxzQ++KJa9BhaS58LDJoHoPjK9J168OKUB78OSJDNecAuKp03EgKoEhsGyqMzA2XNQjxInH414
OCEOqO1wHgv7MIKdCE/11ryVNgZvkCmPcIbo1jV8RmxF6OR4/kV3EzSXpWNXD7k5mc3X5CvO7fQT
8HAvW1Jghgi2gkXhV1rl93607vR66EkvaUVLZ4/X/h7G9A7f9g9vJZYnlwufnPeHeCZUMXglofoU
9CuvuF5+8ACcCLsC3WpH8GCw47q2wBjHmp5tmRG/YmAUqfae836U8ZeI2bi9Yt0PE20RbK2rdhoe
iwnDu8bGyBfwf7NYboycZCaQRTWSoLC604oVVFbM7AxVg+iqL4NdoM5HBi4bjZGWBqduCuhWeXjA
0q1mCbuBiKneKlT9Y4NDcJ/wQLyCV1KuNhspyF3JFD1JmxPtqYHSdqpBBpOjhIQI/QI/NbmkT52Q
OAxdTQ56lzYvDHxx4Y469bcE/zIsIJFaR93ZzvjZku11zF76GHXW2LHFFB55HO1onXXvWa0CSVmQ
7IqOW9T75UvbL7dTBiNqiQZjW/QlGXOe/+5bJRXDOXbcszuXXxqlMQy+dEtSimxw/xXYiePlYW69
hKMN5cHvw45S8X/xdh7LrStptn6VGz1HBTKRMDnoCb0TJVFmmwlC28F7j6fvDzyno46pqLp3cicM
SduIoojEb9b6FimGFW9bm9ZY2wDC4pjyFEeaG6I20MtILvMVb5rY++kltLw1ci+IlCBIl4FYWSLt
rC1eu0Sj0SLUa8D39FTEmbtbjpI7Pa3U7JBCkX9So/OrG4FweiRDFUwR8FoiVX7KJm4h8cxEaS4+
N3P7WBq03n6R0ESlNgcqtzcwy7CkcPXfe2Zg94ycl3tb4lBGt67zs4IUjGKH4mgZTUmbC5OkG9x2
xSNThhXLaoI4m25TB3oHdyzmr6BaUl32sdBavGkHHbx7uF/LjSHpUcv58V7N3X9QSq9pU9qKs5km
j8lsppdfutXynypj3wcyeg5QKjde+U2zYNyn1YOYzC/EijBvYAngB5A0Ilw7Vmj5jBwgCyFzWjuK
6nqojkUeAIPgXT8mtyoBSmyQILLhHbJv8ukLPjeKOze6zvp5cJG5l6Hfnq2UPrR1JJkaDw33Uo7S
GkFYnp1ifrSTGo+mV9IU1NMP33I/GQSs7WjP93YA5EzpqUNEmX0uK0zTJUp2OKWLemlaBNFZjrSp
+k64orMjKhRK4xEPzZc58Fx4rfS6ftugJgzKY564wGaduN8AMMMSHsmH0ey7l8nM3rKkR19ok7a1
yCcNvZvt8UaIlrF1Gd+tI5OAOIIM0W4VRv0OHnIe7VPhg/spZgsHtZXG8PTUGaTcphtltzP76ton
6bAy0r7cJRKekoO5GQ1pt0QRp80uFZQNcTc+NoCJLhJFaNijAiYxgKGS7/eHIB5e685yjlmEu4hy
m/boA5kL+bHem42/y85QeTWl8bUt9DIjDeLDXJLUWZrJJ3R2mLYRPV0EMBVEY/kTAZ2BAHNu3pyq
a3d3D3rWOO0pWR4g01WozfCFyCWUY3nwBQ/dF1AS4sR7wfn9wS7cUxtPlP+mNhh04HXY9VP5nFak
gNwfyAN3CJ7ByBQExbEJSv77NH+ETRZsp94grBQnZyjg4dch82JngTqIKmiZEHLa+YgMN06BqblJ
0++NachTl5lf8pKFAvJ2sc0gmqyKQWSn+0OU+F90PemttCr7NHrhHx/uX4uxPm/DKvkWkVAypcV0
5NVUJxI21en+0V8+tcLO2gc2gcAFdB2lunHraMCWRh6bp38+lEOQMlAs421f+YxwqjFqUA9hZ/cJ
UTb67gBuCyh3WA1VtnI5BazokgTWC34+gOW6243WOG7NMLrcaRb3h25BUtTNcl0x8N/+8w9in2+U
Jkw0hGGJ0/2Bcb/87aNuwemgTuJP3GGZTZpScbVG1ZM2TJZ7pXlrEmHeCrA9uyRnNBj6zjFELn5J
ZPRmOXV1US3k0cGIsoNBKtWJ39KtaIN1RvLgi+nUF/54vDqCmAUrSeOjTkGMeFEercmJBfSf19az
LQz5HIVmuXVioEBaI31shd3sFBXBYo/QOO7xc/GGWj5l0F5hkgzW98/GwRZbJvwGIRlkAnQdTycY
pvI2W1l5g/fsMhpnTnH/Gom1lB+d86SMx5GMumfcSgzFEJGhe1RmkT5Gm5HWcOFRhT3T/VklihsR
1JCmMxzG38uHdh7+EGOA0nGBgOQLE+T+Ub/8Fv7wNdNpdn2gPmO9DrFU+t1mkO4XwyQLZ9RJdYY0
EZwzsCeIyE798nD/aOzDFwZn86opuYO7jTmeAif9FbNo3yasDU/3L90fzET//mlZA5wk6DrFNpER
/MSeQTKTPNkhNALxnPS8y2XRYgxJ1XV61q3fs23iwZum79yO1MpxZ/8F5mYx1C820kC/LqYDeQFb
uVzF7nJ1tpM297gCLlXWBLz9MAEYebtj4o7nV/AVGUjqf9vctuPV7epk4UGCga5BK0QcNZuwWurT
eju1AozYconjf4A125akxkUmwKkIXGDcnfrEIWyEoIb2lC4HTeEX+yjp9N4C5isgIfohaFisOiY9
5T4d5TX04i2rRHnw213pJt4ObTaISQHxyOk1fAz+K8e08W1k3mMXtyH8QzGvo3kkNnU2kCs6+fcK
UvBp2qvO5CmoujsRr9lxrgHBoSTkQ9NTBNp4QbxlFDGucz/CSDqb6nT/6P5AovXvn0Z2KXeZ9rhz
dkdiR/C35VV/Ch3FNxnC3z+6f80O3khtmI9MjwkH9UfG42E04wvGgrySmAu3iN0VrOfmK0aTsx25
3KKn/qkMo89pWDWIgetNWNbTQQTtm0xcfvPjKpwmE/OslTJ4GIKLH3knCd9sTchteSm1zZDOCY6K
lofkDlyDpfnN99Q+ds9NbB7CYvyqq/J9tttPyUjFKAg4H6hL6XxlfJokJXwwWW92jGW+i+qYkyR8
NHNmGIALmHuor6asmRP0zY+Koryt026PcLjc/rIADEcCTNowePYxnKSzFS4yMjw0nuOWmyLB46fd
5nNsZ98ax/tGYwKVEHuc3QXfyCD9mFSN7L+55YHNsT7b7EPGXWCEx+UHMOWwJ8XX45IYQ1jAi88p
nihu8bhTGEk8t6AmGbKsyz7YRRzIULE422DeC8u9piGnXe18jVLrSz3zn9SEXXsjt7mhA2kZMmoU
dvYpIMaMnYb3KnXwDa/PNwwCzL2eo8RB/hlQwdk27fcMSRu35GW2TnMlWcZJ9r1OVu/seQFNTK28
EAH3mVPoITFDuE+C9RR6273suidZlZj2x246zGm7ympDbQnMw1gfcYObsRewi+tX9TMEy2FLNVtf
ZocJOKuoX7gHxt+mPMroyLCEd8yPES6NQBq/9m4N5ZSdshqRybOv83UrybY8ZH79LMweWy3t032i
F+vg1zIKArpDQ2UyYfEyosClT6bDgm6xh/dak+lpm4uanDFE69NAWmubRkca9C0qhrnXuPUTrqWt
5SQfkTZfLIpFZof0zKTOrSMiWb2euQCSfKpGpAQdY6E0Sj9k5Rmrg6r06d/rbdQiMfuT2kabdAXI
mjRbQUuov+iLmnkOVNcwvlrYhPlEr1IKM9wKYOwjOxK3zL5R6ZGAUqXczjLmE8uoSbNQ61C66zCG
O0bVzYACnm22dAb3lzJgzKgWx99wDJb0VkqeZSzcXMfYYcts01x2Pv02IvChn345Fm+CLqYmNN1D
VNgowpn2FLEjdk31BbrAx0i+29oYltFBugNIPlHyx5usMy5o47f//kURi6Drby8KGlLhKnvRP/5V
lxeAavIYiRzqTLx3yInqhJZ1eUoRyaXCPc/DIdAkY4/Yov/995b/4nsL05F8U4EAiuCpPwu+GtXb
GaP+9FAuG+/Mp//iG4nw3WbMYEj7Wsjp5qAWmUbx7rnyqIGyL10Ya9Gbr8mpqZGCU0ewUm5h3Ojj
qBj5/Ptn6fxNFAYb1HRt7XmmtiyWhn9+lnkNw55kWN42Hs8ybGkQvaYZVhzDNJM4bRC4CGIQHAx2
GN4/FslYNSS/FjFHFPFbzKDJosjwdgUdMVqDD2vp5bwU9adb5B8YHD8AO/3iPbFTkqIsiEOAgBHF
7dNdghiYS9++jAPbSl2rz/EEMngMaArvOg3aBFzRhbNxU5jYPY28TNJyH3PDDebxDCWfb2aFpKH0
rOLGOn0YYwUlCqt5Zvc3Aox+QrF5/KKd9LY0bMx5Ppx6uKV1szgxPsllyBg51dHOqW9BBs6sHmtr
eknH8PDvX2th/U0cy4ttC4nbwYUO+TfBajlGheEx+sCjn2B8MtUWjSrd76I3qZeTTDWLKiorj8xo
+hU4NAwF+FKvolc7YkALbgdMlD2XwCkjLRvYatFwaHpjny537mlgnjNnqYsXMWB+Uuv+pnwWwKUo
LnOjs11vzr+y2eg53CBoO9UEzWD5nYRMLKwgXGfhR9AYCOEE82qcOR/LQjGPGJLFA2c/eSEkKJMi
bmVUXZKBqBXLQ+kyfWPMUOCTWjvcQrdx+zSELKYScsIwbaef3ZmOmJ32RyZBO2CCWpcTJ0/tu/BO
XKrC5c/DlIf7vrUzfqbxUO6YORiixZCbt98x+CxbhiyTVAoYYMAphGb+0UnWkZll7slXYOUFDDMP
enLdLHdZjUQQ73LzjUKPeRUTH8VoLpH1xWDIhYaBn9rW7e0+ay+N4qrc5BiWxs9CLvwiAEabwre/
iJ5yz1czi5GEBstEV9YEzbpm3Uvm87A3Mkl4c1yVO9YlMVim8lh+SCueTgOyqXWS2u82f8iG4BQU
wzc1hGRg5DtfdQ/k0h7LRSRAPBJvAe0c4G5+DZZgzOWpVsegCH8aw3iDftg/Tk4KhGhB2vXd+G75
NmINPDfJ0NYnDEFv/+Ht+i/uKAIAkjBxAtiasN8/Hw1Bh8ZEGU1ysJYfebkbuHyNGk7/MNpz7sY0
rbi9UORE8PKW5d2yMCsWJZ0KGdJVbfof9Lt/V3xrC9COtLmOgBlL+ZenRKTa4JSRiA4piUdlFj9R
Ph+X0Xc64F+tp6O/KM6KoX9fpFf4qj98s/pkefZ/eG3+xeFuafTWEouEQhL5V+l5F3Xg8/MiOrRL
dNHYcVXh7Y1JTETZ0q5Rin+vadX62f7u1OxfAiTnzTLfcBb9GHqKdUNeKQQr79XsolepwmnLJMyH
MD7+ByWu/ptMXiuTMweFvBbCUn/V4VJgK9bgQ3gYk9jfQOKBPRptzL6J8f7IZZlNWz+nYHhsfm0Q
DM+h9IeTa6p6K/mHDKgvUxIN2y7ysi36CXctl2lUBBrWs1S0Yc5qATVGmFd0+h2DLoIHc8hoHnOC
acpeN8chGd+yKS6gSqCKlRmIPz9RG23Y+l3TC0nzJusXI0nr7X0mHhgRd596PsjE2jDp09t+YLCW
firtNjmkVU6MTheFOy6LdYuy8s3JJJHF+uqE0/yg+3kVTewtDAvWvCqdU1xz2ViA5nCVCdCd2vhU
l00KlKdnuKrNz1OKWNewDsvM8S4VzZmpedp4DVngErS+CmX41DscyHOev4D75tS0sonoHOOoTfsJ
GO4vuzC7vWMd/DitD2QNMNAuxphk5zpcO3N1qXRZ3tIJhqKTcFplUzse6ij62Q5R8Vv18f/NGrV8
o+/oF2ryKls8V79/48Vp9KdPttxh2um5+8m+5GfTpe3/Gn6Wv/l/+4e/e5dep/Lnf//Xxw+iCDdR
09bR9/ZP3iWBRuEPR9jfXU/Rdw70j/xf/KPfDU+e/IcSUrtCacf2pGlRJP/ueNLmP5TJFWITsELf
rBy8A//rePL+ITxN3IajLcdkCsOz+KfjydG2abmL34WTybX/XxxPYvkmf6xXkebTSSgLi7uHi9q8
Y///IJmvoOq0zEXF2fDFS1tXxYM/9wxZLRt6iP42irE+wSoOqYZac1vIhRdfTeFZzywhls86UXin
LNXPEwkhz2Q9fq6KeTjfP7OBaaESCLMdoQTfFYEXQJ2fC8NQl5C51XoWJemONP0nOTjbjk3vOUgc
m8BbegBjEaVPdiYOVpVXt3Hsv5Rp4oBYI74WuOajpDF482M2SMZoNifpegjch+yR1/oJ8dd4y10H
wabjsz3RZo2gsMt88vPGg40Y/VFJloi+uWfmEjwL++7KyLE8kprKnmKgaGurQ8bVurPC3uTGJ/IX
OAohuxUP3N7C1kKww0rLtdTzzJmK1dx56n1pvGSxTVHamM8jM5BzZBs86eq7UwTDi5upYT8TX7CJ
iUheIsu/BqaJHKjj+HFju1+pzKkpXOHZytAAitI4RLmY/UsWlAekC/riddBo0zDJiLEEQMGvjxWW
RdvtTaTNCr+xyeqNwwuTlseFSVATK3YUrdFfydTYleTa/JxEB1dsaPSLN8NglbDQe8zuqyaJzcdC
+s7mDnCKeqTwQdT0F6d1Xhy4SntJ9g61ucgf8wKPFQjky9hOnD0RYfUNi+KFJtLZDN4L/voVkmpv
BPUTO3XwrQYGihhunyQZYM1Px/4hcJ5IufTPoR08e4OZPGQuWSE+mCjQl/vJke0Vhfa4NSzEBcZg
28+oaPdEdscPYWt8Tac53ratrs7+5LHSq96DrC3OooetwTz0NlR6WNsuLKKpT7zzCH0GvR6tT+8F
zcGTgkRdmayJZRBPjR6HNRotZGLkZK8mi/d2OfyHrvmvBYWk+cN5x5HASsG2qSn+XON4TYeGuZ7r
8+BQMAIid7gn9xeQ6QWVVvTQmF14tK3opSXm9whr9YsiK3UTwqBj2YBq4w8H1tNvnen/ybvsifz3
tvnv/5JCLt/xDy0rz0iZYulXcT06mpPgz8/IYEpTGl0RnHUQDsc0yQhTYhuzTsuBKjBTR5MpBddk
k6y9zvmaCdN49kv7XBNsUmmr/gTxzFn7ldi2aeY9EfzCVDDzg6+DGi4O3TlG5+GLy+8NSl8cvOrv
TM6mjYL2de5JJ1gLzH0r4qWdPVkr/jZu7FXHGnTdt/yLoggfWJNvqgKgUdvxDwOn7DfBkjwHhnEA
qmd3K+XSE7Z2Nz+6EyHCXXYop8k9Vj0KxLx8FKlyQDAjezBFC1WjDsarMo+t5WffDEqmjekb7t4h
3LtWc/wadO1lEqF7dn3SxDyzZ26cCOuohPOQGCJ4oIRNyLNFf0uOb/uQ1YhTJwPMSTDdvJpIMkzM
iYzVpYDt4khDPc21vw99ERKSOBA9rPtNG5fy1VwDnMOsgIn7KILhNpYyPtDIEEMWE7KlwvEoDBeI
5vAr8612z3j1TdQOF3cEppAQr37T6PBKciiXsWsWZ9ZRF6g9SPSyL1nWBttoyAnSSnW7YRv8oWm1
SQKdnX3SdZ9cUqM2WMJx8g3Vpsx0egSmGKzckuVA2IZEPDUz2YvZmXA35kwB8sI6sfrnnEhGissj
T6k4gFiqt+x+WQ03xIhWw3gZCTjfgghFg9NV3SF2xUqK/gfEQILiYkQVxBWshQjUVmbutDYNlyyT
uDhTNR48t2nwvnibprehhi5LWFYSXyg2zT2JK/BJAsfZK5a7m7adjbVtwCYt2RCiV+MaqW3jMJsI
ehp/+kREAmaWKSZEUWFNpCsrELzqjB2FJAaQrUiqkem37OTpIJQ6M/J/5Wd6nF3/RTH23sYKCSOg
SsICcWekUDCvd07fgkZwtWdSjrcMEbUie/ueaybf+2pCf8PVAbnVd3duDQSE5cJaFrolt9s8FJ6l
L7bvsvGPk108oLnw0swFZ6NxgtnRYy20sWq9t4pdwzHVU0zV63/YGrZGoAOgfSLc0+g6sKdejI7u
OSWB9UEthIFMJzeYsaGDBjLXhd7rsS/xTtRE7XZeD5uj2hYl2IxWjDcPmpRrcAfwG3iPE0P5XI35
0VDspMfSfrFGoR7xRZZito6NhXGrkiXRRShXk8h/pfJ/B/6QrQwr3zNZjbZVXBSXCUcs8HKAJONT
qlCuTEl+LZEAbnxp6q2fR++AFjCTOWRgcytONnEM680NmUQ0E56nEpdNsfg1wibrVkYf5fvFzTNB
kVu3HritLAeLCud5U421/UL+Qn1AyIOpKH2mJmm2uTCp9KOKvec06q3XFG9BP31TZVcflBU8xYxb
Vy0qnP2iyhlZpu0rkrgYuBNvuJw81Vx/DU04zkSCL1Po+r3P9VsDx2olyhlfRQ7TdFheh6K2zyb6
R+hdhKWkM5Fr/qvbfWYSQiCqeGpNQ1MCjegMuqBF1IISBszJliCrA7qV6FKE+K7ClMRhWG/fIaGq
q/U9m2VBzZBtOqgGyha/hijjvYg0w27CHxFSkK1eLsbc959Cpz4Q/xwRCbYAH6NwfT/jygRcWg0t
mMGxdSnHvj1PLW3siJI/E9BM1FB/LYYhPhhL3CFmhNpsv5ZZUW1qT6FzW+ICSXrYJxPjUz3B3IqX
K1eqic2FM2/LAXuZP+QsxG82+gHCbxt4KqN9bYfcBRLGX86sCLBXWFxdtz6VDQVVzRj70CNIAuJd
PpNotA7UXF/KCZBUBRsf0XjgIDNsf4IBa65Z15EI2RkHHzq0XwvvCR2efvK8CfFfMEC2G+DY9FZ3
mbpNxXMD+bS0gRXLByKlwQtayc2ZjLMqp+acBpSwRRQeW11Oaxdh2ALqQ1/p6Fc/tZxDjs4BcaN7
YbaA7EWCFzfiTR7k8gEoMuujOWTlEhrsvrz4mHkY6/JksHdT5/4aBq6/EBbzRnmRee5z6yd8pvhA
wAvcKwFmy9GBu7MH/gZViQ8Ow85PaUDSpdUFPxKd5M9VwiichMAvpq/iU211z0TLMPngMLnWqS3P
EUBPlCetuNA9HFOw18fWRL7aMPsCjMkAC3lgkV8xnsTHhp2ClZG5mUp/O6iJKECF14p11ocxd6BL
HTwt3ewGT26gHybkFkczdZrLsqdhdtxyM3rMw5EgaMIzNpOJx6fqFMnACEfXeTbhEhLldTDD6gGA
gwJBOHx0LQA91ODNtl+CSCHGolT1WtJfhN55/RBjhUqAIPcADhtEIpvMC7lBKGAgOEf42QwuRmVU
9tGta+CdMSO/HCjJxYiH53sE5/2zITGaNfSxaM+thmU3t9iXVIYHmzCXQ2UvaZE5CSFZMK54j5G+
1XOWi2A8EmTgPzNLs01zb3me/4nQHGJierTu7Wg+mib6uplg1e1se/heWQf3OAG20LjhCTa4KMj6
fpvqryXrnm2xHLDRctR2AWRWZ7bNteZSOopu+mxlc3iRnt/jhhHk/Ug0hXGTbJCBcIuvsZWE4a1t
vZ/kGhbnRBritUHy0WmqppSSlrql/iFiEOOeK66lJV55OvEhT6KfIwRERgP20UpCfoOjk+0JoHlr
SoGeT7XLmNlv90OF8rlffu0Rspsr8sb3ZOjKDUeRyWwF6be+tpVxXKyYykp+RSY+mTCc9ibvVQab
LMXCEKFmws1gFt9ZoSPF96o9s++twUXGRbjhiY6IS3hxpxgXmpsbN25diIcFskzzyeTYPaiZsUdG
lgi6EyLhCTj6QspjfYb49DyHVX4ra7D67OjUtsjIs0lLoudtPd4iUzZbwSDlaqUsAxLDwQcQ1DvW
hdYbPqGthjwV6aJ9whyDOskhOzNctCP3hy43fxRxzF83QhqwOpjOYUsOYJ+d406DauN/WMuZRV1L
NA1AZ3+RLPT6MGI52hNFw5zHscktujeQdeTON4RPUWRjaOqWANRoJq96xmIcUQ1uWNs2zI8stejj
x0M4+zgJPBkcer99TGvEfuXQkvwNfmMlS2CZ2eS0B2bnP33f0WvA+AN/FUGUE4TqCBeA3QKJCDrq
yi/3d2WGj+CpH8JLYtqPuqzKp7BalKOjXe6kPX4L6ZDItSHVDKCwROhC5V2qqWSZX32SdHcLhJk1
bmOXxGgUYt3njvrgmfH0WiBYATU9mQNJto/7CUloOoW72WIqtxz9QA7xEnTLbkYm2MgHhza03ITj
4HPfsopzkVvzxs3Ldu+HxfJOnw/ayL75pm6uSBk7SMfX2jtOZlJtrYTSnO3JzTKiGAVEeg4M/X3s
pHkiD/cnustvtLiKfWnlHqD5CLwZ3jYuWYKOdUzwEh6LnQYU9nWYYU0TALUOQA5yk+NS5uvOvm4x
azh+J5D4Id2pbMZ5gTxafS8ufSe/iYkqJ1B6bU2AuroSQyM7m5nFA3YYN8Jf3YcKg4JJbWV7kCEL
aMqwOSXqECiXvoLqpAYMlk3T+xf764JvvA65uDG4PhngzOAM5sHOhAWS2kXxbhfRuPZzYqfn2rVw
CmIYSLfWcwGz8DCRYLAvUGAg8mDhbYDWUDXK1axigk/5wb3COn2H1mVe0z6AZa8rZ5M7nO2ym48R
4EdsCsGXKvOIKmjlS+tNqHiqBZQ4uBeLF2tLgy9xwgcghxelFFGLLNqV+sVvJTpVZSI22cIbC+qj
msWwI+/UWsmmKY52mD13VfzuR4Wzlj3q8NhZrgLtoBAUHAA6q775BJ9c7A53QKPcs8A/fW0PPfTS
h3SAXgpZ2AKpYzSEA8uHovNBZA3uhz/O7rPtywyj37KulLb5YFJz75KK2jpQT20B4zlq6nBrV1ze
Vhapd6rcl3SCkSfr45i3V2qA5OLZA77R5nESVogaMZmeTAY5woW/jI3FWoc5ihfem/T/6YOd1eV5
sAlpyPR4titlP4gE0sC9msulj2AsDh5S3zV3tkPngDmtXbXU7tvMtIArT42+mLjShtgT5/vDDK0S
ofmjH2LtrWOJILkt1p5bmAcnp6mN5fAjkVxJmKrBHVBbkblk3Ia8K84DS8E9AV7FA0GfDL5galEr
MLzRNTNvCp4jJon+XBfKW/teUnBOOeE5GuPofP+oEtnG78Hna9US5o7sGPl2UV2o0LyDJcRjFJnx
jflk/sgyjA6Ng2AdxNgCJF/DjtB9WH6cPHGtJITbhvXG6mgeS5nsXIQmjxWqq4tPgrdc9WKkFiUS
7Uypn5xzJI3womNg+ebsn2p4P6RStY1HiR5/B3WtYEfm2Y0BqDiIqRNb2RoBm5J1VCH+Vbn/xe9a
3MLhcmXljt6oLvZAxdJG9G41rlUtjdchyT9R6XZolyYE5xlCWN6S65Sgty1AgelRZHO9mJwiNEik
LiXMHgKYgTeDmGX8kom1NgFCozkWZy+U2eOwDL2M0br2I4wxkqaDfdQF0WuAAOSEaRbpaGSGr5zS
82Uqgh+wmCL3xaxc9yWsWOEZIkfAN9k1+bCt3HMbj5+LKVlHBHKdzSKlU6k5G6d4s4jrvqJTDbmZ
2fDOnL7Yo/KTT53nv/R07GjzNLFRuO+QtxfGEdjs8f5DAwPeFQHivqmWD7iyxMP9vdIKcaQbxvMt
y6cSV/DqPoQsAUKeZ0YZG+XLH77TEwUuvJQArP5x9reTmQ+EtDEsmZPmJOKxXkUkTFEvu/GGYSBl
cAPosHqb3Xq+1EwDHmrDufnQFgDdipUqDBNom1aX6qFtf8ZzSPLJwLEENg5HtiG58dZZvK8pvTZ2
FLnnwvZrqBDHztbBA6wGkM9ZcnFljC/Og9g7diMpAR5qmTLgRxIRsYS64DfVeM0rfmRWFGPSHpp6
vqIFxMGc+sMD2y5/rWQVXY0G/1iKwPvBMuNyY4IU2IC/yNQqQrFLHNuNAE3vkihVH1IOdO624AvC
WfzMM12emyElYCqiTUp7Yex9ILd5rMnrGlufsesUrgYWxOf7gypku5+H4cXupXvul2QMEhO7w70A
IczuNAd1tmmaEWGlgAc7z+LIJjcg2t1MN4u5fU+VYmWxIGVv+Fnq/Da61XnIDQuEb/ERWCzqImbj
W8kdaqdbD89hcGgYesDEs7yjYTP7gdHj8u7uo52y7IpdzxVvWQNHonqrS7hGYtBvefYgEfQi8YqD
a5YL8WAbeDBHwz1wy5Ao9jlBq6TxniDYx9S73nPn4rrWQFEueoaE60XWuarLxzq0i/NYNZ+tEmak
p4eH+6b4biYltfGk7OLVz0BeL41k0WT0jR0GEI+BTtPQ3BpZgeixzZEY8uM3RMysCqf4iJr5Z4Ex
cKebTwY0wxnC1NGyogc/MKvdhBEEyPM4r+PYmfdzAeV7Sjuys4rT3Qd750ZYY38sDdO6FEb/3OZh
9GAH+ecwMgYqT/1hLy1elq7B2orXMe9xMkWENjLVqB1/A/B+PuXnxh6YKcT06qqSzJt83rTZwhxX
jLM7VjU7Dhpk4hzjAKtaPNIRm3mXoKM9fZzceUjeNzCmtx2V8luMZg+FZLhyCsskvQl1bFPmbOrL
Aobm8vundJtwH5GN5Kjyk9G3+R4UDK1Q2sc7tOjUzdY7mpH2ccrSa88U9KJdj+4+kJc5Zb0ASFJt
y7SxHqbc2xFFpfbk4yiaCgaZdWIzM8GAi74Ahxn3ykfWukMCbYnXkXCP2hyfmpwL3ahLhP5OuwEU
+muQTvXQcDI1nUeGLpNODAqI8kJzsE8ZTBzlZfGBWRLpDgMHYd25HJUWuWV1Xm8MO8fm4QGR7X0G
lWVkvToD7cxYuvkmNoB+B51brXH7Y6gJ97QJA653dGp2EteHaOLJTQVSad2fGj/nVQiYYlLpRKet
JUgBHnrrs5eY87VWzo3IrZp5XvBuh2BzU5i3MJmY7rVopMET+T8SnAX0w9yzzKw+kHOIM9OuxpWf
M+ZaMWwHbR273Hcdxksek+Ffbi6qi5EGxgvB4DuH4KLfhinE3n9m7XErx6Tfzn3aHxClEZK42I+c
PD5l75gY1RHg+bCyakor5RQ/rDo6TRM26M6iu8gNkhnsqgXCHoJmQ9e6TEFRggY+irNCPE1kdGOJ
Iu6UagbZbTOvXIexjaOY7zB/74BQEJPblUO+NZyvyYA+uik4dxA+58+Ao3dBaZ+ovNSOFMB+a/bZ
gJWcUVAsVL5Feo7K7SNs++Grbu3XgpNjzllExf6DBRoAFEywwRCBf5bUMtpMUX7x5IBvUOfDNock
tel7AgEi+dqWQh8D1UbnsUOM4Q+zc+J9+nlknBUxBb1P7i3e166qqqvVRrfGodHWM6uIljZXFzJc
h5Gv3wkqutbJTO/ggwjo68E4dwXs2PtEorM4w92YasuLUQDKlIDegf0XSNE4apyDa8bs/HFRXbwZ
YAx26+jQK4vIyp7Cj+OLGZcTvqCcIX2hsvCw+wQHOFYXvjQTwOhhICXLFiXRTMsDut8HVPYt3keK
llCOz27RGDudIiSXvHVAEWMO9/wWm7BoYp63V51jaBXLTAA3l3aSo82nhpbZRS8PuWO8O0Xhrlpc
FWsBfuVaVHrXhRzVbYtwXJCZ1Fi/wPVZh9ztv8JL8ZhmKLqnyp23Q0sod9oE7pkx6ZM//A9lZ7bb
OJJt0S8iQDIYHF4laqIkWx5y8guRY3Ce56+/iyrg3i5nIxMXDRgud5UlU2REnHP2XtsqgokkzkuL
xEefKxUsif2ma6o+lGWV0D2Ywqd2jD+x/38r6857gbWKehhro29xojymC8l7dG2yVwQAZCMlZKQm
xdo+8sxDxdyUTCHeaOMM4lO0dN/TluKbU5ERmImtfAub8mFK+5FUrGKTuz2ZXZ3Rso/b+c5q5tpP
pjJ/XfQ8qE03P3UaVr1u6pn/hoxYocPLDxyBjgMWmd04DNCiMz28Jn1Df8aMA36z2Paeu7y2a9hW
4jE2wP51RLjk3rokf2uqcR+5uvlaWz9aV0eGpxz9tiT1xRvjbF+bcY4GQ5Rba6QLJpbugy2LcC+a
imaHMYqzYZYfdJfb2RMLE80eGK+als8ZfOGdkJ8FyA221LFiXJsDRh8nfNIzBxRvyA85w8BAR1OT
0NcUJqCOsmMcyZT2snjWTdlcaoLzpk+oSX+F6UI5SNft4g7TXmcp/VxU5rNK6N2kRUVw2MjGwkek
HeIqbm9Q6TmiyAtPh3FNYjTFYdgBKS441S4xtN1shbLAgH+elAcMe9DVHuU1OS0TmtUkiT5r3Yw5
FlGhb2QZEslWaMGQOQ3NOFZJr+OEaRfwpKewrr5USCSB2C2EVa//L3smc1F9SxuzuNhaCZeZ4eO2
WqgnrDXDU8yPfU6RlvTloZbzDbLMcEIQbl4HhJCJPY83nsP4wKMO1QpzAXzR/kMYfa21Gf2REVpo
BWmaUBOhpKfDerXkTJ/a4yzfE1q7ccABfJLljzlSCbO2kiY4UXusEXV0Vn1Us/fn03mCdg2YwX2i
fKMJywhwaWZ8sfliXQu7g3QUJujQE42n0dEdf2pINEFxxMgGTVC8JBxI6qZ9HPNcXHTjFyF+/4y1
04QTvpf2r2EXNy/u+Akp7c3GCE/MlLOQ7+J+H7KO7ndMRCOypO5lwql5pplz0+blx9gX3bMSOxr4
ni+tGm33Amh4MJJfGJAIzK3F18LUX21le4gdvXTvTxZaxtnTyHNQs9p2k3gE+rPvULIe4kQ9JrJ/
sUzQxxQfO6zcKPa5zW1b+xGq1vIjzUgZCVNK1JKaXGuvHbUt17LdG9oRDZ0TTC2PT6QbZ+obkrY0
nCAlFjW3yNsDaKEmHJ6cNOmQAIAvmIf8h6EbitnDdh2l2MYy7o3CnXwj1986jaM5w3d3OyUzD308
MD7QspyeeI/iD7FtVr1pVUxsMzPyvZVuk0p6G3usL3oOfzSKbO96/04p7ZKCcD4BR+hJA87EcETf
8XlULh4NugRSrFz8OlKM9vly/+7+RVtaPRhM7VhMjXpQRY6CrIt+1EJgkW2zOnqowvHUlsOMQGX9
Wb/+bGwh9HcW+wTTViSCtm1gLnHI81zzAx7uX5CrqX2PHuefn4XLbOybjgmJY03Jg67c5IGj/3JS
Kr/hc08e/u/n9+8MHZ7NMjQkJzh7oE60U/rKTQJplxeiGanQyvonGzlLbO3M6xky3XYkAPvJMOl7
fr+zVUOP5pmGsF+D+qXHkuoBTtA3cwYhBIqr3urIxgctXQOJi9I3l7rZGSv+j3i6ZQeCGJsWMrmX
lNbkhWBh39C9Z9teFKkTcXI0WRHCjn4fvfhbzpXdaiyCrZs9xAUdMhHabyOV16Yq4w/wMX8VY/xR
oNGj8g/oJ3cMJWaK55pWTjcLFMkx7ffGOhsTo5VcdLjAusApc8bT44+i+GLbw1eD4V+vGuM41gfT
wFiZOZ8yQzJWi9p9o+yLN9Msprbj1Gb3xMkX6rlljppKsk2UVyfbhc7ZhhCP1vEQ8yHwnzUPM7CM
tmWqf4Vg1W6it9745jAvopKyMB9ORO7WpNUZg4KplqSwzMn1sQboSUWfATdNZI7OxDQ203C0rHJ6
tBosIZb9ZTGyYHZcHHtGjqTCdZ4yO2PEWzUPchn2lK2ILAGw0FuzwpxxNNGoYVhFq6+v3UWyfwpp
iZPVF+J+zfoH7Tgh2v4kZOWgW+F8kHBoxApGH6/LLsRvNauG4UuBoUSfi5ZltyYzG2NNvEjgNPxO
PVurwvaYaiSMFeW3bJDwuyQokGEh6EkLbSBGO96H9IWRThtnBjvzLZ2IH0eoux6kicDyDNvYjl5K
22bP1IrzcA5t3+wJaGeeR5EjfixjCBbBWvPY5YtX4axe4h8kOtrO+lw0erSFekNYfOV8XwCG4pRI
s0PkolqvIDLm4ROz4xpBMwlFejrVe7sJz6aAytcrb9da7rxFfjNjFZevLmMiz+lo8eA1JVZB/vRS
KKIOU9OWzLi4FThVevSgkOWOuRKzL8LiQEZjt53HttzpfRfwb7+MA64ssLlnMyGTti3ahrrLeolw
EK/5kfquSgZaoNCSJtl8Msv0MMkx3rJ3/JSOfuTYvjdT4hrHLj2xwtOMj/boYfkEiJze5UuN/lPW
+3yRexc96kFozpPnjEwUFAaqAaqnGlS1o87EqyhufUP30QoLXwCz3OmyQ3gV/3RW3ksLUIphJQTP
KfF7r1V+F+r4053mYMriEePjVtiTzZQ+d/ddqr8xlPzCdY2rRzFp3OComrclcLOd3jGg77UdU2v2
mJI2StWSdaOwwZQan0+IJGLXh6QUmGl7Qkd5pOYkoV5JhjAVTft0MIHgEVCv4XUZ5+TWQg1l/5PG
tiIRx6eDxoZjrkha0TYvtsmxuR32BfHRuyEumRtarV+0YBWXHGESDM9mVA0DepIvqomtQjn1BXIV
VACgdBisSRnB91Dbho+mbhcjb9olbrWFDv1Uuom1DQE0bBcNa0bMWGfuNYuFkJxOu6C/5RnigXEo
Lj1jwSSD0Hozevq3LiNlmXhs8rKbjIEwNjOt+oGWV2zziqb9Agoe7v+H0jOPWU4vpYEx6TNwf8Fi
VGwg4ZTW91xlTFfmryibvqasaBuHNPpNhKAGWoK9H0P9rZ5p+dDB2JBD+RE0WbRxXvPewNGAVh40
09FxumuZM6oNbRpxUF/xIZW+XM+b1ii7U2wPmEQ5xOvumB6G6q1B8rIdOyBK9dK+zGNMPk+BkrKE
wyhjPlRbt/dWm54o7D4lSfrNiGBESBbjopl3XjxGB931XufpTEDdF5OVyAdXMkFgsZ512vWRS3PZ
cql84/QzxpEIPJX5vSrVxxXAmHi4qZJ04qBeLm+5l/90hrYibBZOrXtSVfMltwmEh+bEqGG5lA0c
GppDNCOaye/zTu4HbbgZLbyURAtjiC36tzxMOj8juojiowTEZ/9AHfCmymE82Z37a1i8nyAMjF2d
afuxcfW/uIXusvZ/i9McR/C/u6NJYBr6tzitLnNBfERFhliKv3J2P1V2hcOBKNttNJLvYILRoC1h
khnTh7s0w2GXateUQt/HARzvLPgPiCXt6KA4Hf1ZO2e8w/ebpBg4UqLrtRH5Opb3jm9thUvkRMwS
Auxn4tSs7S/biwkFjKwdLXr6+Zl39QQpwHS0wDeQqbxf4m1uM5jVDM5l4xJSouTGhfAQ/WDOz395
g6sF7/3Vsx3eHsYBlkL9nbRvgMLXt54KA4syT+GX4TRRoGFfYtibvHFYNeMEQ4yJ451CmtnEBIny
4c9v4zeNMZfJ0XWcn4iNoY6/+wwNXIKaQnoYoKZhSLGkcCPJgsvlW2lz6MzWD7MCbxmWWfYXeeP6
q/99AXCZuXwyrtANxNLv1Ja18pwKdTAQhXUk3TIuTOLY3ckRe86yBp4rwlJQyIBF+/PfbK6f/btX
NiTrJ3eublvyvc3NcMukJJ5FMoKK60dkX0E3ar4XtsaxU/FhHuGiGO30WizuLzC4DbnKN3z6nPZy
nIGrKy+fMgLIcBZcmmKCnL/05yxphquU5dfc5hCP1uFv8tT3hjFuaa6Uq7uOKSxumffy1Dmn5eNx
MgYV29Bf0ZZgXBUEJUMHPxXWcBPGlklBc0SgZwHh2IbmkoF8ZYQe1sO8R5WYjGZ5Adx4djTgok3f
zkccUE9VV3XnHkZB36Dfc4R2YG6MiHz5kY8uqN82YeDAaGKTI7i44E1HK+fYW1rRCeoJQkAZTROV
Zhqvf/6kfr87XWlTkLm645gMGd/5EcvCqnWutB309I03LQ/wRhf1rh76z63gJBg3NIANJ/nU2Km+
//Nr/y695bUdQ3rUJNJEEvzv1S0LzRH1e2sHBlilYpnaPSJNjCZO6Dtr2/TPr/b7cuVKxzNcKW2c
RL/Zq+xOmDVqSTuITe3nWFYfGsxU9+5+auRgsMKff349c11e3j0DAEGFjt2J24qewL//vLTOazof
pQzSMHR2sZZAo20ORmsV5J2tzY51RBCTYLlV2nNVNQUyL8FuW7o0AdfxaA0c+iRU9XwXjeaVl2wL
QVU14ioqJTlDLFhLp+SjauuAM7T3l+XD/H0BdW3J8sUFswTfvfuA4JyFM3GFVhAlmgMMnvZ90jY3
o3dVMDnedDQM7bNgEGZ7vF0EVT1BzRM9tlWOOLooRCoIPWEfbzJr9hhn2FeI2h/NuFKvS/EhlPVy
+PNF/y+3s2eSCWJw2dnv319zzwQDsVTSDGg10OCXTDukS8AVCsCTEZYEmK7xE7TCVa6f//zSxn9Z
87iTHVvQgHYs+/1+6NC85bVzM7jTSOtimTeGi3JnAGRhCKb5YTPMV6NzSepMOmZdq6a2mfRpg8Zv
+Mvd/t6KvS5lGGQsl1ggiZ9QrO/2P6wtgx5DBfRsIyAclvVqVQ8tq+bnxv0XHZbqA1U5DxznQ83R
yr882XeP27/vfQ+XjkRQ5zCw+X1ZWSGYehHpQaXrX+gJVihHxPxZuodcZM9LzAhaSMKr8nAd4egJ
NOFsNfNH9psTA+HINONbYzjHpS/l4yACOvcgQJrKb5aV3wFQaR8zuHycLOMGFZ7sztAKlNcbZ1Al
QyAlNnlz0A+dLOwNnsGFwr8zHlSsdoI+ywbDiNznoNzQ3Nqg0cvM8xMrfx5Ed+xrrzgzlFgtonIm
2zxkBSPGHtUsIDysZRFEuKzlmO41BnuZUbwlunqGyNzugR1Yp9EIjwrMATeKHztquqjEtA/j6h1V
lQa4aZjfplEcNQi9o5anz81KEOVQe2mHcWEu5jHsbKmokl4nZdQdXBLns5dOpbe+jQyqs8L4y+3y
XzZs7M+UrETqmBQQ98XsP26XAsRZPGuhDNRouecllQeUBt+SqHWfhk4/uwoZRjqjGQDVjk1dditD
/bWfiEHWl4bhMk1WVaMrNvvsAMCWPgFaRoYla8R6LT9AqwDB0S/mX964/P2JJ/+KVRanqucK973b
UmUDshXOgMFdJirRmCza/KtXSn7L8+bN1eaAkHTnmi5LiPUpYyZd9LfOI5yW6sF4RUIDA5NBHsqH
SwjXme6zQD3YTKDHNXFKFZ5KO/momFbtBqZ8B3zMWI4qZg0tYy3D+ywSAEYbQ8stoGNM8m1k6oEx
Vbf7yaqj7r8QXlxYLIzeZO4yM6aHzGwZArV4mjRmIVnzvcEaevanjJgIOK79saaD14wzNLY3V1SY
UnLiBe+p9gune8EVfszDCXgzbrBj2aHzkub45S9L2jsrK4sIHAWJO44FlYf4bsv9j7tCr9toGVy2
sMw9ejR7Hlqnq3fI2fAXeauRvcOSaayq0bS0SkBcxPBOEaKI1CMApkn/srobv22pxHet6ysWItY2
6/37qeOWwWUzL5DO5XhyWiQVjrObSr15iC06Cd1T2hXl1qnQPUKQ2kcLSvXCYfAGeLm99LER/eWk
+/uqz1vC1SQwbXvslu8PUO5iosmmeRiYUSyQmYIppF8RkkgALMGgPWMir3Nsfb7S759PdoZ9Xh/M
MwwN8bd4qt/O++t7QWts6GI9vMp3a36OOwc2rz4HUhkrZkcWp7arDzFjQNgzfGihaSJ9Ze7pd7Zm
+E7Pe9PG6lGlGZCyOr8x1w/5b3rLr6l2KSbj5LxMy9tf7qvfdyebA8ValGBuokB4X5oBxY0nu3LG
QGuATuKd1E+50i+oY0FQMnY80oCFlYjm/zEMvaPmHeqSR9uL8+iixc9igZsxOvJDpJrmBKGwJ7jd
zS/ZPF6j/YTQ97mqp3z1hT/A9K1eWCHyMxNLDEdjtTN7luEybSt/ttJmt5Tel7AgKHxB/kk2UbjX
9C5HZ1UVnh8VCMJlYtFcXIXVUR2CdXAlykK7PQiU+lbryJOsBYzjOXd2nVkTeY9Z6CwjWtso0/Zw
bZ1D34JVHQynIKSUZaXnlLpfyiL2yQ6YH3mmMekuY0BvNETeSLJGCT/vPAnGwvcvVTd3+2EurcO9
ACkZ6KF+Fd1lwS2JO6SwHxfYg/6wy3vH/GDMHOeTVH2AAPElaylxVZztNKszTjg4fzU6epBBLCTC
F81VReBi7b73Hu+LaELT8Ky7w8tc91/0csEboe1GlFaX2NCeWxPivprQUjiWuqrqEwP/BM8Bwd42
AKl7JR2Hza+pQMGeeMQ2VewE22JRxoORxexxeXhsLTn95czx+80vDSp9/MaeFCBW1mrjP9aquMAh
g5qrDeJUUK1BlVvP0NW4c/EA74GdMxeZ//9PvzR47C2H0EYe2PfnzU7pZjdMURO4KSwQEr2vWT94
50QrMsCGduwvrjh0HfyQVZWVY+b5R68ge9u9/PmhMt8VOIAGOGqZ7ISYwaT+2zNVYP0w6kZajKa1
19pxiwsPEVuwpGGL7PeAfcM62VF41ax+9le/xoID/wRa0fuYpNo+akZGZe54jePiGwcRGscmeQYI
HSct5+zkMcpfoifB+M8vUWaT7QWFKm135TSZf1vpyWb8d/lk8bfYwrYFfws0BU6w//48rYxJpYVo
O4imOvZdLTKCJZd6kAMXyzf3f8ayaAT379Ii27bVHJ9GJ1yChGgDWt/rt26I5GmTuXm2n4X2Ee70
Ety/xJzikbhPHDwbCZCIn0virpg+lZwM6m4JTMKX67rrIDwhRe/1WvhpioHisZ9hYCwMUxJbBLFM
YLFE1fS/3+ooUzToXgQ+lCJIInfeSbv9lXuzBtxxmdjf235LrFYo4RyWEXkDA7KlTORHS6bHhLDp
YEisMMiQa4duxZ89Qefv1m9nzEIMJIJi/XL/zoO6DhWz0PmKO5nDqtCfCtlhlmmSF4jEuKVDgs2o
RbPjZFsH09WR2UzRS92zabGKoZirX/MuR2hMQC8jq+XgRB+iXMmDU2NnY5aAXlyz443ZRK93Z+Y/
9iv0gljuyC+QE36gfmYsU2VWfYNSboBICUUOHtGCsgd7YNoLbFpQK0oFIwzi6YSWxGS48ZwYg/Fa
RL3fomXZTWHKqCBjwGrMVnP28ASRDc0/zrnrXpyc9JdRAui3oOys6+g8VjcrAcFWKaB9mdVFxw6j
2P1dMgO/FszeT9Dl4q3uFPKlS83Y91LuBsoXJvNIhHybQJqLJsr+kiB+oriokNyb8Geajl5TVwy3
MKz110Tp3kGhHW4sL3zB879Na54hXasF+1JbaX4EWQe1n3VV4Gof6wTBbAnieAtExT7d7TpsW9pG
jYyutGZATEHCFyY97PK4tY7cgwp2WIR4VWjFIZoa6oWWctqTqty37Xe8s0ewzsbraAH/Tmul4QGl
JT+XMid10ljVTvIiU5RngPmiAxTI5IBzizSNjvrJq8GEpaH9imDM3CWoaw5ljh8yhXPfubHG/Ed9
pEf0iNWKNpRhHd0sMk5mbh0VxT4a9cXcwaAO5njcMvpIi9r4XOTyo1Xkn91WISztI3yluOJPZt/s
NULVjkIZWPkgsto6Fv8qwtXXDOYnhLOcnYvM2o2NRZ59tBt50aRvphtvc9PZ2OP/6VDqKbJDtwEi
ikodI9nz3Zg6r7LcqfZeTfRdDGHoZUqOfpdi6h9LA95RoRH/4I7Iqwg8/IQStj4MLrfR3V0corC9
WaC1t1psx9+b6KuuFvvgtUZ2GCP0fbOeAVOHeo2tlXIdlwH362I+LShjXkc04jDwswhxEv+Y1f0V
I4/Baqvb6EboLjg9zOIFIv4tbjj1iwEYF5EPybGt9YsnteIoBnzPoKbQ7GH421lw/nFhh+IZvQAv
vzSgNDPH12FhJkQxbC3bzTYJO+/WTRl5lidrtqsXyAxqWzV1z/DEyrZiYcJaZKv+COstgSoEnWE5
RUCQHS1VeoiG1Lr1zgqxrY4EsokuNEsiEI6sQq3OA0H0vLZvRNr6HTAEf2CAdbVNUMAgAc8eMN8r
t8LAGxAo9HAWnMfDnP4k60id0fZVFz2OV2UKhpMMYeXFIwvRGLsLrd5sRwPS29ZOIvaEjTnbTCvV
yR1aTpm2ql85125Lt7CeODFhWfHaa9H1xoMntARPxDPGHYLuG2K9Nm0L8HjoPBoq1jSe+fsjyDfw
s3R3uiWymG8oqCLuAJDPo1PvpRW5N021xmPFw1RTzm4VYswgxge/NnDHYKi1SwJOMFQMyXr9c1lN
9OSK8TU1vZCdcp79rlKPCIjdlzT9zsbAhLUVLjRfqh4qyVqZ2DYR81qHDpPFEA4IoW7eZLTEwUhj
r9czSPCoyIIpU+d8CuD7OFhLuq/gaZpDnAu1VVUKfhtZ0rks3WewrcB9va9Rr04ePpkg9RDBzYjf
9zFj7Y2dGdAOm2HFSH/oW7GdcFudY9Tkx2GoAqaMyVmTbHGNJ0M8IBW6RsfiWFmxpDxrqdpXAMHJ
svUey468qKnRm0OYJk9WQauvq3jwy6qwfE3Hk9ajMD+BtNdPas4/sOWzUKFR5WqviUde22NIQt+2
5UzsYUGaBj9jGHxQPSFpILju09SkQkVkue25Qjodb2CxajVBvXSvHrxE/EqV7c+CpBZ0Abik5SR3
MaqpQjHvRjhbnuec43Id+nZhvYX1bG6gIZj7zpWcm7P0EdU9H0NC2FAL6YEJ8IjzSzuoDKMAbrHl
gZEkjTZwSD6Bod4+wra8wxWTH8KlxivhgUVt9KvZ6+KBsgWtGnyax7EROPmRtaJNAqpPpGV5mLrG
J2vBvSCg63elLKM90i2dADgufZcRSlCn00mKGs/5+qsZCsdbY6W1IN2BguZML3dYm8MS6rIGvdSm
SqDB9RPiiZslhXypWSpzMmZuy1wWh3Hoxu3S2BhOhhSLT9i7pCXqxo4rCbTWkXgpSSvAMhJf4NOh
yluABureRzt9IMfH+WLD22jhUOLXKq1NMo3DCyq17V37W6YxY5ZIfs0dG1VhkkUnT+t2dahZ17yw
5l0zNDdKyh9mXB9d+JUnQ/ctjlIURtMP5By4D/P2CWQXmQ6lIY9WDwE1VQ8mPe5Hs53JmalCP1PZ
xWx172g2ub5dBFJbMJRkt6nROHBE2/XxYh9bzBMbh9YlvTiqjogsJ3umzdC1A6w83T7laQ0jrrZe
7mOZvhPpydYaItGS4k3oKDi6wb6QFHi2VrH1pAQwm/RSJlZzMtOecXKoMFoPnYUwb5yOglcx8mo8
A846xCoyLnKwz4ub/ai7xHsIkQUJGjyHbmlu9SRS/oxwJop26YPYCP1oORezVz2gL0NSbFXaickz
kBe9AcXH5YiBNNAKgiAwJ88luaBXiX3CmA33Uje27xJaBJJv/Hp3lsN92rh1Hu2apb2Q0OcSfgpB
xuuISF6HIV0ltE0/pH5dG4Y/IW3dTRB3OXB45o55PppWfSS9s4p8NzeeKrojSf9dl/saMYLVhEQD
oinZRCE4QaljuLcKrPd2hfV9XC2MOETxCTeCQV30DWnxdKw6cUPRWvhz0lSIAPowoMhDJ481emvU
bgMRuK8OsSm/xqEQV7m0q1EpOZl69jmcRmvPPNTYRDlWCQevT6wX3blx7Bcvq7aplWhBuAaG2iUV
aFqNL4Vo9XNvKZ8h6rztZqugWdweDWy/JkfzZ3p7r/ls6udsQa8yhukJwKtkvD0MO+Bj0QNykv24
YG8GUOJcjL7DeDIOcUD/0SBmj9WXtmBOwSxvthZ/ZBlvgpHm0SN5wDyAdnkSbsQC0qUP/SK9R1on
doyAMmYiiMCSsV/dDm90/6on++kOOFGpM93u51BE0/vME9GF875gGUfSrdVds9N48mHALdCoHYWm
sOfmXAjWs7r+hMij9ZVwhyfNG0/6pPRr12stSngJZUjahO1FzmOiW81Bywl7CheEdzALEKq08Tdn
SJfTNPY4Vr38uTFSNrRce9Hhrx0S0Xos93AiFzliBo/DkzfV1XNBGJ8wiFZk51THsOK1piH9NIj2
pc7JpzbG8JluEXqoKjUfB0zWtIcAzMxJi5gvdfNjm1K14G3Cmjcs57jVl0ezBzxAJJj2NovsESdS
b2vOrzACfIy26iv1sOY3ZneJG6aj9UIXtEuNU5MWnG8s7o1sNVXhAGsrnEeD3Y4XgT/0aNfuN+gA
Js6xc90xJVvCOQ/Ssq52lvQExg3oTv+IgFvgBIhHGadiLtqA2RwDOD4famnuIq8ivgoU+imO3IlR
QP/kitz5OvKAeQu2oD5ri0Ahjnyu1mxBVpNTrFzsx1OfYFAP1z2DUmvKoyCxPtu1xnmwaJEkV21l
+B2StaCt6vgU5fNN1Uu5t6wl/GxHqG0mezOWyXBTAxEhMmnFg7OwKzdIv+c4Mm+hsB49CbHOGEV2
IYIdakfmvYJXPcfI+659bdG/mJsn2Vbt0zCgiByqBdQ59cP9vh3RhG/HBoZL26P87R0xPU9jYzwk
vfA+svt4Ozmjh8fos58rgAQD+li/cfrG98b5tGjUeVTYHy1vtM5armOw1M3iwCfziXxFyYxuJXIm
sPw91KFFk6unFSlTAbHdzOlkAWgS00veAS0Y04E8H4zdtA3dl8z9Ei4SAIrhvYzgV/7hivBYN9t2
If3nPi7oTWxP3G2YF8uQMWIBuKW1Vvpo2mxonKG5KqZTrnfsk40FomaASL3G1ZY954GsJo7KzdLl
4K3sW4JcrQtbzQwfwkSAVBW/aGV4O6YqsGqbnFwqcyKDwcAVEU5S7BNEeleiWfaIedJzzrDp1Dnd
xZyiOpgYsriyufHrEP8mMxLmNK0OnYdUY9I77dDMc3coQ/2lYAZwnmlI39tbSxt9LwZmuB7O103e
h8kFizVLs2m/MoJ/HYv5odFwdVmc4OaiTXA8gmzW2giFeoPX0ziQgtASZgMToU0kxF88OHWbtbtw
dTVh1W8fq3poD4Xy8FkZLkER3XDAX+3uTZpffty3X82uFyDJhoVpAsqdzaDWNayYtQ868mUlqQzs
Wfcz13xgWDZ9ySQWlHmfZ5nN0ZbYiXBE3q4qQsCson0Yuy4NQCoHeZeVZ5dEC9XVEHDVhKPDYgpW
CuZhd0RSh352h2yLxLOUABNaUA8wcfaFbJsnkXCQDJPm2xx5M0dtdFkEygKvzPF+msxd7HgiJZkB
w3lQnQjyWNIwKyUQ/dKNLzInkGtR16mOxj0mAG/TMCpBAg7mxGbIKiOuYQEXekvfArvZNJ56p7GP
cTg9KASXx8k0fznNLK+57l5mF19Ea+FJqedkPEbIMn1dE28WiuOdTUVB0TQs24Hrd3Saj6PL0mAK
tvV+HJ/vICjORjoPvrcxILPdMRNIzY2HcI43Qx01V032r+RnAerpGiCerk0yVU3C1aCMjLCofTiW
02WUU+BSQwQVCLAeZd0OxW8KVctuzk5iPhqj2z5Tn3N7rgbZPH4Y3DxwU896xJd7LvtsQnRrqRv9
+zWnt945Sul+5yCrnLWovjR1RdpoUz8aZMV96vdoyjeVrprHFiE6DNStMywtUQvyrIaITx48xD6U
5dvY8C/erYdyBJs69cVjilXINxTqyxpXxSZ1u491L14HbMjYjGZgJ9bWSUIwYTCItqz833ItwoOW
mfV15DXBbcuPWum9cVbZ1JabHbDVcsylqXHImgIDTZZc6xY0+lplNsX8T6M0q2xxKmAqtwaj10Wy
d+lr15LUz4fajDjw9tlLKH4awLiwhxMs6y7ySNic+ckNv0JR/KYmPDOWM4a7yCRGKzMo+ydTuDts
loYftp3a42w7Ktwx6SLanTXAjom86Ipz8AfwaKwbNAY2tlFL4tNwBCGYxq1mvqaClphh9PaPhXjK
N20R6lpGBdWOa7x6xJG3yv4iBjk8mnF2anQnOyd1/qwaCi9LWHBfwumJ2HYNBZZG2C2ZFds2rtxT
3Jnntlfzrh2F/DoYsdxpszzZaSEeqUUv3PKl3U4n1Cimr5Hks7mf4EpWVyNmehGjOuZP8vzMBsLo
DAWakk4dFt35FRn0o3BlYvTukQWMM88qoUzbyKF+LUeWHa8Vn1vu9U2k5u4klmHCWaUVO0+fdywT
8T7uxrM5MwIdjPrhHxDkKiAD/jT5SagLDA50JabEynxH0nkPCSkchh6dcVFiZyFkRs+TF4/0S8g6
CAdR+x7cmgBh9G/VVmghietxaGOYSa64xsjJC5cC9A4WoWWZfjo2cL5FTzw6glO0egXXBb39USVx
c4QlgvV8WL5pB7g8OH68h9Hsx8AezXE7iWjw7/guqAKwkyZk+8rsqmA0adbeRZMMitPApnm5SSVA
F6mmg+U0dGEp69yiag/WyLHbyyin2ILsAT1vgbF80w3pzlRlEQxd+rXv7PjKUb7eNLZg7+LcdIrK
7mnsPHESrcOWMuv3pimdvPVnejNfjNxQvpDFsFf/Q96Z9MaNtVn6rzR6zwSny6FR/S0iGPOo2fKG
sGWb8zxckr++HzKNtDOrUKja1KZhgCBDlhSSyDu87znPkf27NOt2K9s0J0eMIEEQ7fXGdSQbvWG2
qLQSoU3YqPtlxu9aSBJF0W9rdluVgS+MexIbKlC7Ic3kJ6vRD5GJ69lWr5hoVTGQS0XaHkMEeDGs
GsBNhzsST3tl13RK1XozdDohhAyypHU2p0lVHyYn0a6yBhBCNCGObSl5dtiIOvNmJ239r7WEmuDU
HXdzBWTDEU2xUl0ZH03QX+vJsXbp3ExU8eaxjZLI6YtqR//EOJTYg1YTxIy9P2Gs0vzqMx/D/KJ3
mzaKtHMjq6suB+ugjBjAqaXf3WNxW0NssagWEX4qcboc4kRtvEYrCbO0mqcy1ZvHtI7NQ2a2lBKV
7F5fLSnMB5EE59opPlQndTZlb1Y7B3EChQqn21Lx1Z4rpqpDTtejqIt7KmC5yQg3n8+EgMH8gKR5
fIxS8BYEvs36jegSP6YVWUxWl2oew8fdtkZwAbIK1nrMED2Fo3VmJdqPN2rInlHD8IihnT6gWaVJ
V1kjGYay4WlMxpuByw3jMMF8+CCNB8VhsDX1xtn7QGaI/MTRyF5Z0IqY79wKKgxW324H/BRAl8gD
GuGNuS6YcvFhS8KcBt0mpbhjXlN0ytVuZL3L8ZsT4s5SyPy6xiR4X1XY876bf+4ERZMxfW4yXX/R
+wm3KfpHsB7lSRf9N/b8oYdpKqNnMYU3ZivPJGHt3AAq2Rq4tleUtWEqBOZjLcRmYuB8KhiMxtA5
ChZNZP2YX0tyAF/RG3xytJLcFrf+Lqh3BsmLkzvGuevU8GIyIGtoys56R/vAodyyF/n0HW5ziLWB
dDpU3Oar77+zI3rOqBg9FgHg6ihMbm2XqnQyonE7hSEGUxmB/w/As+aU05XYH5/qUuXxaUeBx7vq
SMOUpKNN1KRCK2ge8Hi96iyBLkZ5VvRI3WmEexC4EyYd3aDqNRFdQ6J4Xb07sxXBl+Vwq6pCfZBa
/gk/XXkfi+ZH3kEj02Wc7hKp2G/TqM+Eukm5FiPej0RO5lZn67VvOpd0e0NprsFw76AgFTs79T3D
jucAmgRXu/QZqwhXSjAmVcm5Rj199KOJAiBRUhMWGfw8yGSJyDMpdLnkJYd6/iTj4c0vlGEbgtA9
k8V4MubSiDX2PattNnNZUY9XdHTjVWco85RhoKrbjS9JF5j3fuQLr0zeWlVJVrtpSxO6q/qnEMvm
3upVHo75ciz97kl1D6aVqreUQPLCLrSXIJQbW1ez95ruyi4FU7GtC619savswMLf6y3c7quNj1eZ
+xFCDahI5YtWju8S6Mlr6GIDd1xnQ4isSNvknE3IyNxMHOwW+hS7eMdqT8T1Ah/me+MAIdGBlnSM
3wF8XWdtdo/8+/793q8I2Fsn/GO+3qC13MGtOpH1c3ee0zfrG9VgvVwRviHJLsshudA28lpWEJEX
reGsi43LKAwdYNyDN67P0rlF8gkdewmruPZQze5Mb7O5bq7vV5xlqy+kBawJqNoMG30rjtUhukf3
/tX5ZPwAe8Oqt7QAC1LOWeMR5TJ+rNpNJ2h9bJJs63wdaFft1UN6Gu/yrj8371DbaUYmeKKI6KjX
FK59otwLwj23ndxRy8e9ihIEB4l6DcdsJEYwfA67ctsARMMtRaOyK51yDwix3/lxZ2LFr13CGkbl
4Mj8iu2uuDpd+C6LbOBBtTb0rY2vCQuBFctZBTRoYu+DvDinSS+/FCUwgG5QisuI5O7eSfV1CvJt
I/v0jZN4N/VFwBozSt+oJK9FjQQhEWGFt9w034zeomIWs9yM85OB4SPnTTy9AaBf4bEZt/dWejgy
j/cEcJX/dLcf8FVWpbQ80YzVcTlUZlkdK3Cff17aYUwdscT1E+txfbShth39qqmPy+VyljTcGl2W
nTXaaUc6X2clPGdUbreVPhRHt7QK+uWc/eOypjuyn0TvxeQGHovMhuQRBhVHjX7Zdkidx+Ujk2+J
dSRqKsRalh/92DjbNAi3ywf9os+PVR8UhAlmZyl15bfXy9ymCIcHJ5ekCi6HIPYzHm4Ov15bzsDa
zMM+c3aKa1mbv2eTM1/7k19N6+Wti6hkX0lPdx1oJTacrjz6TVDsxpbolZNa6t2uAO82CfHzqzdN
lP/5ff7xWlwBcNLqtF7TJ32Z8irc1raOkakJo9ZjQoMIpVT5kZ1PTq5dCmcmnnboGHWGHj3EIUSj
Wk/V3w/La4Fdp5T0ipMy/9aXA/1YaqeRm3AcrAHcjYJEwlAZ9cmwhrJVt8Uxmb+RpL3/p3bw/2to
v4nd6DfdyL+D9t/q76xD/4bs//NTfiL7Ccn5w0TKphoWajZsEEjwfiL7EYX+gQ4Dyb6qWZaKv+MX
st/6Q7f4GJFGxJ8Jw+U9/EL2k9xh2ohjZpmMpbr/LWS/uwC5f5MWw69HDWILvArIQpx/p0lMmm5C
3+VG99z/7KBQPOaUUY9WirCikeN+TIOtX3SvoVH5x8l1Wu4hlhZD9C1Qw2btoJbAecej+uvgzI/p
/OQOltA8gpHvkUhA78wHeqGnFiTbLrYRj67E5BfHoS1tus/KJQ06HYYph8LuWJQAUADNwlK9r6uD
pWnFpg3ZwNDntXbWgLE+C/BANYylm7LJkn0HNYsi4EecKv696tJ221K3y7F8rSbWJJZv3yGD1YEc
7x3W1gcKsCSumFdtQAuhN9lFdEl9oOL0NbLCI/UR5RSYKBArBYBDhUqdyOD5ea/nx3U56+aH3tKH
11L2AVRx62bgR9yJVFALUpOTEsb5um+ab/7gf6jABGlYol8p5ijJKLPk0XTwzVJUJxfRp56gSXEq
54PbI4ABrSqzALYlnVCPYGswSPw0CkbxeXAy5kMzj4bL5XKm5fkzzfiEPxl/gzywlH1rQy2tguCE
vrb1ILVSb+0R7s+j5PIzIMK39uNkUmRyAlQa8w+n8t3QVMzAUtlGm6BIn6URU4xXmU1HvUMj4ejo
VxL7yHwH6VHVb5FZe8AGWRwTiqkptBTVQIfV2YRg+3oV4ZpGNdqTzGIdjJlj1FqHwHcovgmkbSut
LUoPHZe+GqRdn/wJ1ZmdsB7PAopxWWDvVLvXDob7+6/+H3+JX3+dIkpMUs+7HwZtD7Ucfda/dDQ1
Zyg3dcsCdDkMAxkx6HG/q3aBZZoMA7I943pHh6M+WvPDsJz9OgxK2DAWF/7OHAWYEKU6LoflB/rH
ZYRB5lhPc4a5ToxkyAA9zbDP6vjn6TTod4kzGiG+/m66EcKkeU5dzn5dLvMszRLUI9Colr90Mc+v
y9mvw3IzLJfTOFSeJhrWn/NjuTyM9pRTG6KT8vMxXe4OGcMvySJjs8xcy6/u1+HXa0Zoq/TBjpLA
nyONfmTJ08zhAhD6c85aPkLIhe85YJypc+nMMX8dhoYpZ3nOM2RDMz4D67GwSZbVe7NkQIjJ4dFs
muy/XafJ1hrbB7Np5LRx5hk8JMF32tTplyAhDRQ4ielFCh2ILEFaRl8Mudl8WC6Xg+7GFCUwCKwy
8R5rbIA0f1f2ebIPytbwnIH4K5x+ExPlmLRHp645rdic7PKBvpr035xi2HQF3BY76pSjYxjPIx4c
6gg64RDLmzLnDXV6VOeHbXlBm3/ly8H462y5dJtC27k12x+bP8I4f4LuNzqMmOjCBOERCaQdkH1Q
BclgUMMKDTZoqCZ+bg6qguzerWS0nczhU5TV7jECjXU0J4wAfoKDw0x7BGIcetb7RwjEjNqh+AQl
O6BHaD47scGSeP5FVvOQFWbYZAZLh10/D2jLB/oozqpPtupWqMDwYF81GT9TmJ94oikFJNND45KB
XEh6Cl3fXONp+NpCb6TGhOtR7c9RQP9nnunWuu5/i1wtPUwVtOIqaz3ok3Qx1GgfJN0rbao95Rdj
reful6zUBH3F7MHddm6dHqNMPUvWvNu84n9UUbsPpmLyOolKqBnTS+nYUM+G4X2Qk6cNyXtgFu7B
GGLDa2Bog5qfvFSfb4VhuBm0xdZaRzL6qPmbQstwtXfdNdJZWBexkxwxL5D43kcNegMCuNugNDfg
mQMv1/sbCpNzCqGdIaKPzsiyUHhyNwXZBRsNyaElHTtSU4fEjA4Eh160anhywgZ8ggD/qwJxWEkQ
0ZuxY34TWMBBr5wQOXUUqNmI1EPYnNxkfMXgBJ4xVrBthvk3jJH4M53uQ6H3eJxKzd4Y1FZWA0Kd
ddU/+Cg0N7rbv0RTlezKeLwpsdMiJZGYeAasLCWy7TVazpthxMbJRulzyKkvr2IMBjQH4ftk1kb4
yQ54L8Q53WyBjrGKpBoFO7Pq0R821a4hrWNtQNXeiKjTvUDeCnw3lKWrdm2g/BrqyCcLFRMsK8vc
61A6rVMwpozhWOtrk1KlYYDQdbKEhJgJQYc7PnfpCL7Yks+piRJkMpRtWxiz46A1tuo4Ee2u9h52
GqiIZGVvKbeDs2zSezsJOA92Ppz0PFGuwwgPyQi+hSNZlE6qgEf0KdqQdfsylDCkEzvWtlphfi6I
DaeHrRwBCtOst9rgPqYlm3dH3U6E4SpKrVzBFKuoCMkW6LIeMLdIkJTEdYPSCWFvkEElczrt4pSi
xJ8C80pjnfQ1nVkIk8b7iowu3eohCbOOY7xJZx12p8JVS9gJ+qGgSKqq0bcEHBvRiP60Cm3l0s2c
+BE1S898vm8HHqA+D9+bjHgFdZLk3JQVLeFcjoyz7gZZqXLhzXyzTeIbel1TNhqES3P6RvTB3Yao
kQMNSVJ+p5ZafG7d5t2BKeQPLiiZ7GhSKgCvUNUYD4OrRBYE38Xes7jU1iT/tF4YhvZK+N0Z97iA
3ekr27GAtycC5WDl5cusQuiEckRPqG2tOcCWMsRWj+PKk6FcF50ZviKc+Ej1mOlEJXjQUYVyndiO
Z0W8s0eLZxK4Ki57NSWmbVir3djd3UkntIZAK1YG8iOg+7VKANERrisA3hxCS3uTjap7pWK+DxZ7
FtvVV9bw0kYpzTjF/JHUtnjI6+d6DAlQJtjHDuBz1Ik1eqxLdWS9PW83RqQHHBIpbzK3jvZgkIe7
nrj09rV7FCG4bQh0vcRGuI7G4NBk1vd4ND5NZaADFlLPhuo7GxMxBzDYkqKYee001pa9hdWiJfmV
Zr2qXDKfAAEnjU74fX+UBVNE3avhtkgtBaojSmADROKU6dWmru2vg/BvseJW20GtLpFP7lDRh/iT
k9m9P1yNsYlo/SYPup081iowHrBEzyZGpSYEsB3VJ5Sfq9om5yMQxUA+HfE5iYalSk8iQpocKdBd
BLjgHZJ0qpJ04X5o3sBjdF55iwrIT5aVkz5ljtreatKdkXTKxRHGFyE+G2Pkn2of+IUIaWyoPPVt
hfksS5K7tFnKqCZ2PI2Vd9587bsk3dqT8gUy4DbsIGgGVAi7iXpPGlKLst230KkgNEYN+wfT98pQ
dvuuVEEOJ7bnmq69SZTqWz65IDB8eDZKfCvxw7lQJu8TpVE6LCHV3Utq0dQE27fFRWOvlAQsI00/
gC9pAAxgQE5tkGGsM2OfCHLcMDx1V+ZSFJ3dvXaqjn1+pHg6ysYuh00kLa1eZWpU7G14R2Oq9ptk
KLZ+TMM6lAbAfzGvT5br5SwAj//npQQM1YwKS7J5+7IcWJsCQv/rkikxx2eevw5myfI7y2PKb7lY
qTKGajkvopaDnNdG/7gkVkscArKvdNZ7BrOJV03jk2HU6qqPS4AksolOdmc7HjIJgs3mpQS52Sm7
JHpBDWCkXWgGL0OevhiFOm4VF6wXsm8WNxo+ri4NPwKNIKFoPkxK9/MQDwMrYJTBtH35K2VV1hxJ
eYo9vYmQL4d6yxjqk/8+HzTRJzsQP+d6LiDlY/8lCZRxY+jZrIoigHZ+GTPnOrB1wJeqtTKKajxa
wTQe2WOMxwjkjSeMbL693Br4v/5tTKdmg2C1YzUYleLQq8dOk/Vvh3ZelesBvGe2dYBk2f4sh3Je
D2cl2Ca6YAKzAdUQY15PtzDj1M1y7aY+IK3MvuGgKlklsqOhp8KpMRdW4nlVvlxqS8loa84re5m0
kbrW51PGrlBdqywMKRSmQzFdR8RVhNZqT+CVXn3qefQv6D70g4qmt68uk5mZzyYx7bGBWjYruLkL
TbkBD/3WAZsHmFHYpxE2DhBYkjX8Nh6uJKQPVz9sv5NmmdIus8ejIjN1oxFeQdejc6WX9mCGQ3Az
2JEBfVkfUTAi4IHXAwOUODIx3yJhRC8IJoR106i1+jnrhTy0vnRYoM5VjxGCHMJrjpJn3WcGelAF
t5pFx2Tb1ARcs+WyQSc9npkayieMPutMqd+0lrAty0G62ZaR8NiNk8wgcvFCkCg9Purxmtn/GKmn
XVqt1YGVACJO5v2iaugmEqOeR9rW6hsK3PomLcH6UwXFXcfixJ3nMK4yZFqRRrMrKybLiywBQFIJ
h4vujg9D2lyocl35Q7j7IhVEp2rfgQ4hyawOcU5snwxLC5wSbGrJFE+WgpVtMxyj28Ydq9WC9wY3
TUXU8tc9DRyvwWfzQCygutKH6tKD+LsIbpiVkEq7Lisdna49bFSVwColyCDEA4r1c7O+kpzUXLE6
NNsyIqkzHKL40lghrUBJ74V4GESK/g7VbzW1l7Yxpv0wEiIYOcXJSHHPEPAzbbKGty7QKZsuQ3Dg
ci+zvkeApU4nRgUSDRz1eUTgtBJIgQ9W0XyrgGNsYz0p9orEU0eowIa+XuSNUc9TrlHldu1PRD3e
Q4KlDuM0zGIz8RBDGds6yfCldoPPSj4ad5Jx+mtuEvZq58pFqIa/czvzG66GdFdghEKMpHYPhjow
H4rBy1i17Fg+XHstT0+56FnPYXRT2wKdIEwLaVDw1xJGqpgnat1hm7pl68CyoxsqzLMYO5OumHJS
u4T8jiH7aA0Dn4ZL3yl0Ylh5DpHuwNaGBzwY+b5nkpYc2DWPZ3vQjyorik1PIB2qXRDfdfppdNCG
aESNrOgn0vfukDN1M1QkbEi3a/mJaBM3NjdX2e/C0HEhVfFuIlbwOcMM1i3042ri85PWEF0TNqw6
RQes6vFbYbGRnRJCZjDaJf6DGaiPFVWaPV8231RBVzHL59yZtb3LiwTBZSU30NQSZAlg3SLfPzv+
YGxGdCioeB/QdUuYK7YkaoMztihEfiiYASyrzpH9YNjPWaay7wnWxAC72KOmixJi/xjTxz6OwXP6
anzqXWpAShEHayYj7QjHf2sWUXdBpxdCMLPlNh43fkwGvVq57QpTOqqoykJf34WPZNWs3ipM6G5b
fKROqpLDxB5HCeJbh+m/lepF1fqXcPDVRzV/71qeL6LytlWfqdfeAo/P6Jqs8/or6r3ZPUE7PcdH
Hq71bDrIBpep3nesyaSW3vAUZzenDJNr2nyVaoDGqzVq+GJ28FxOwVGhuXuoar5EGhffpHZOe8ea
UaX2OqvbfpsGdXFVTTEnhyB3rav2VLTtFzvVjLOLu5N0y9r0YjgoQL59Wp6i6faiUL51JbDEzgQz
oObWa4L2fy/M+KkDQXPVAJEfOlOD18kYC/T9EeGWSmyHkFctztjejyDfZodbm9drtcjGo6nSOZy6
cPJaR7ubkURBiETeAFN+Dw31ymz03vhafQR6+WA7rnaJ0JOGrU+QMC6QlWgzuRlNqhC1nSirMR3K
rW27Lww06UEb9QNb4I9S1ClZae6AiMwm2Rha/O5AxnC1iW1a74XUjzqZRtvUaUpWK47NXzYiiKT4
lJhsduu+vUSNTjJDgtgtTno87RgbV0WmaFsFxo3nhpIENb2+DRMu3rmaOuzTLrY/SCfYEVW34Zlq
9pFVpaymovkeLnZB/tWURMvRk9wDBtSOg/aVJYbck+he7FUhkBmF+WGy6Ozl8Jy3ObzJAZDzLq+K
Pfjj7zHLdsi9gM0rdpGholgXTRzDMqv2Yz5+ie0UnrrFo2T1I0r7piJOr9T9l+SSueIQRxb08qQQ
DyyvYcDWUCwjSbq0og5kYejuD9hLwQqAKzBSAlXWtiVAYiqI0PyCBXan5agOgtU4jeQMhjJhR6sD
y8ssSFoRcqpGZwE7WazmrXkNUOFLgDemX5elmNrCgcbxh0exaF7b1KHPRsP1iE32pWKcRmqcgxvs
6CESGLKquiDxmMrOPTSMs5DDKSEs7OizWG9b6tbCd0iPmcRl0gVYZF/xErJ+MHOkH0M9ul429o92
q7+mlt6eDMU8uTHMwhCd14o0ipVtp+XBEbH/3KndAEH9iymnkESBivFp1HqGsSi79RMAz8A1L242
sqjXHdacYe2pGjZM2yUTu6gvWnMt+wJEhkWKlHD68Skw7F3SINijFGUiEbXRgjaEX4SYsa6pYO1t
m1Oyddm+VhH4BC1UENNluJ1nwAjEhS+ihqaTlLPXkbChyEJs5Az+8zQmBmVNhWarGYcXFyTOhlB0
gAFkSKA3Cw8Ty591FLnsWvUndlKw39ThTEAD24yCGJCi0H+4rU7ZBOUMmrmNOir0JhPk0OHMLjVa
Ch2dLoxNaUbDqcNm5db0dw3NyV9qVR1uneHfiCRq47h7MzuUA8WU1hjzmg8nwYe3YpS8Km1IJSoX
4oQEeWuoZv9Q1eq4XqD0MND9nUhIGkShRvmz0R5zJrqgytwz8r63MXVZI1YCzKDCwSZD/pSp6L+W
dEjmGfXC5oj5cEgLtHIomBEYKkQyqv0qdpt6n2lyX2omla75hjVqXNbmsMmtcriYbqOgGy4/qbMv
oJBxeLJ59yQwFOuOrHCvp2y2Tyf/C0G+5cs4t9h7h0F2TrpSKkKBSyV4iv18LxvBPZbT/9BimIRT
4xQ7ED70CNvOk5k0Zx4fJnc1IGaSiWYDVGmgZYHPLpG9sSf5qT+FNZmtTPOELraGflnytBoqt6uc
LEdGSxbzjoEKNcOqu2h+DNwfnjU0cu3QrGH7UGHxwLQBqHGT803XGNV0dKKsUJeeeXAdsA2DRKl9
VLlpemiT9EFTIrl1JX8AG/y8JwOFLVBHJgvdtmrtjEp3iHRzHQZheqEwsZOmq+z7Sm9OhszBBDRY
QvtwiGkF2dqhtYoPXbAo0nqHXClF+FfLpSSRVlqwZ1W0NWTAb2Rqog3MZkrHel9i5nbYrxV1jUxg
6j1bKgZGndlNOv+itTBZL5oPpfKhxPvqiQw5di8nu2cmmnKwM3GFx9TKsHbY9YMGZ1aWJcOtFJS6
PiuEL61zp3hWUxKuRACAOwZqSmDWQop871MiQCYroHSxBIoR7aRvWStTIG2ST2Y1TDuRTQbOqQyg
w5h9bcHGrNTRtffwvlPqkTmdEyM/RxaLC5/yqmcOdQx/jZwGbNGUvulYHhK7VA9CpelUxDfm5OAE
kxafYoatR0mKa6u2W2NOxyuHiI2hCB59apuXXOU3JT+RdynPDuqpleVDOjOd1joSoMEmrVAeSVa2
T8vBqfuYL1fHa9Uws5soywTsZcZwHrCEnOOm4GrY9kWPrPzCj+10kXIzY+tdiM49wLxSbq0dvw/c
Dyc29T0FfMYCaVhvma2gi+7U4hob+mMZDPUpjoitw3ndbuxkAGQ7ysd8PiCw2qR59+j27FTzIa5v
lfla2m53MgVRlWwe9LNiE4UxVYWgFhVjLonQqBUuqbAEGtz1UBmeVARoaA6n2IuGydhpJqLwlD/c
OmxK+6B0sYN30tyWgoZlP8d6Rg5rV1zS5rpCw46XYroNuB32RTF8Nfsq2uv8Ua95AGE/G6MLFicI
xKGm8VW7DzkI8yHmNiQMQH3q/ZJ8T/WqBNDu2PMeUKGyqUPUaPYTi/MUz5Robi6ZPdu6tIEYN92N
AiE5MUE0Ut8mbMnKWTaKJezM7S5oZyrFYDJga7oC0OvliagPZcYgnOHkvrhAcWIqTnen5SYyoG+x
zDyT3VFdbEqHgI50Ly2NZyn02Tvq7JQ4iA6B42crvWppniBLviUj8UF20B9TyoFN4qLBc9EYZllO
naYfV9LEMRvTX22wqa9oYLoAxjuKzNlsMtHjaKMh19sAyO4ZP1ye6976EcX1dzW2qp2bO1/D0UbT
0GfXok2hv8YgASofJ68g+Kc2CrTOrgEenuL0qqQ/vBuHod2ZKVN9zLZpK+dwUcxE2EGVEv2sPSNo
g+41E/W5U9BMGzb9Zogg5W7MoKNjkQ5PyKkeVcTwSMBa3uvAMr10umfSHJ0zBdznQGMuIbuNXm9E
pojV2QdCKYumKg/WSA4ee25ujo7d2yi6XSao7YKuxUOjg+5qoda3A+UpKZJwpSiQd+BEserpqChV
WvPdCIbilFf2JlBFsY/wZ6PzAM/bNW+5RejnWEANHgnR7FjZOkO8WX6OzqnEjiyDN4zZ3MARYFup
dS8hjNNNiGGFthtBT68WuPltr1QTQyA5L5DPGtpgWX0sWpM8qxOYtOEToMrIk6ihtsjz/+zxLd2+
pfn3q+/367XA757JaMy3VHMp9mZzLamcu7EdqObOpwhThCbiVuyJNJ8werldykhAfpHSJ9SFchWK
jD1rEJbruGkIgM6CA8VD9Ti6kiKr1foeMCeW76Y5QK4gAi0yMUY4avAQdG6AZQmR09K3X1Q3rKHk
Xquxi3cR0gQ1+wIjtqMsq+zd+oZTNt0FtI6Pcq6UqSnoZyJB3HWDt+sY6HnmwdZFdBq38rgcwjSe
jY4RzhPyN5vR7DfmDKXI6GKd/ARBMEuaBx4Wkq6s6lVMUmfPEqGBYy9TnGJ8yGua/pmHwYUyhqWV
5WnkCbHDZDykRoeT2piK9S+Bljsx8xICNEF8c180cBfE8mXNyjWY/hbNVhQGeAkSJIjLT7Ic3Fnb
lc5Fvl+vKYaON3wsXv7Rh/YNVkkJuxEx+PK4/OTLGYbm4bfL5QM23kyvNugksT1kFVwn8ricOX+d
LZfh/AsrdP15aqtrWGUzjHmAuR/06WYUoX+U88GFsL1KDXjlvVl3x+UgmL0OU41ZyabdOUHVxXY5
n5Ypnc/lsFxOOotRrKAuGI/h3AMUPzXBREy7xS9jfm/TXNOknj/LMJJFpJAwOlNVp2lMt4IFb2zg
WYqccNeU6idtNJRNOBdNCY1qjslSL2UN0hxdW7yiO0XWRWf5mOlDe1zOkvkMk7rYNm18W16ikTgc
QvsVqjtGnCj+eWjLPvSQ/RFoM1eEF6VMYDnHrBhzqm/YYiar+gomiew5K+gBXSBW/XXoDWDKulbv
+jBBNQJXiX3VXBGmOahtXCNO9kpvUUakkhkN5t1EfP4nLeh/TPv1Mfyfj6Ica9aF7b9234vrl+x7
82/zt//18t8vm38t18H3YhZl/e1ik1NXGh+67/X4+B3FXPuvf+ML/fyf/9UP/q/vy1d5Hsvv//d/
f/mW0cOMMBdFH+3f1F4zTuc/E4ix/Uatjc+kjP6Dz/upEnOcPzTV1DQQhja1GsrUf6nEXO0Py6QQ
qOniL3mYIf7AU2KwaxJ8dwCdsH5+ysMM9Q9aKrYGewtOMbou578jD9N17R8YKAhQwnXnd2YZhgs9
4B8MtMiOKpGUQMbTvoj2rmw/d6Z1dbMW/EU++EdH0z0X7+ouG8CMxVFO74IEQ9GG6r7WdQN7T0wu
/Hhn6GtBhk0316e8aSnlF+ro4GG07vuQ+WDKGCBZGs0bjUD+6ItZBj+Wt9SOAdAFyUS3KSaEg7i5
YNyNds10pfRXI/7ERLdNyCT1IN46nlrbM3SE2aU1ftTILLeDIHdNZuQN3zEBgVcvm89Zxc596Cp7
O8Zk9uEJCLuPIKQD2Drmk5UP/bqO8HYaQZh4NKW2UvWnfUY0yNCVyQ5LerjCRqfsrZn4QN1lAEvP
vBYTJ+kqfnpNFJHcBypTa3PCXxjhLV+RXTTSSQg+lFqbq3Ot8dy2RrRvK/89NOLo6tIDvNp+EHmt
hmnfHvzxHNsTvay+VwlRyQ4QDkm0zJtS39SxomwaFxYfnBmVYPAG3EVk8+Yq8C/CCPcOYRyraEzb
iw7seHRZhIqkv9BPxx6J/zLzI3lPw+nJsViW6HGSPDnq16EvDhAx++81PIGp8THPdLitXfSAiubj
jMAY7FXSqzBTbmVBSjtuycxLLP019x3To2r7rJX5CP6l5gsV1N6V0cbl3/vUh/uTI+Vwn2z+oKUR
jrtiSBjO6YSLSUnPrlbBq+MLG45igBGtvxgsSpb/PbbhVRSTexqix8xPT45vVoheFYemGuQM9iWY
ZwhilSCQAV3HxcooFXc/1snRd/V6B1JYgcWsHdEMsJt2AoQBbfTRhyI+tfNBDeXPA8JcgG1/XS4f
Xf7f8tp/dLl8wDdjldgI87xcKRaq4qynYFXH3YwE+vv3WL5euXxkOZ0yVM5VYD3++r7L2zDRdhSr
qXurjCZD3fO3N7p8TcFdTf8InNZ//vaWz10+A9yRtkGME66Wz/j1geUyiAMcccvpb+/vz/+pTK/C
olsUBMnIMuOv//jb6fIfl28zEdoFArXEHsg+j7KNel4OjaaTAjCxjLPkyF6WFG3MyPjr+lmIJVyR
4H2BZZ6dMVAmvx2U0UyI/gRBYc1tqSBFcejOrwFH0LZ0MexKvi+fs7zaOSCDDQISNz1CGiGbNzrp
xabSdQTyRlw1+7E/hwr996HI8RNxK2lqppx92Orn5cwIM2cz+SQtt8zlJygsR+nK6VDHcB9b8Kx5
UmQrlRb6vA2HJWmclfngiuj/MXcmy40rWbb9lbKcowqAox3kBATYiKT6LjSBSSEJfQ84mq+vBUaW
Rdx8aZavJs/e4OpKCoqiQMDh55y919ZPeNkiRtI+N6gXes1QrdZ/0nudHLpOnkJbmY+lYnKoLZ29
dj0apyiyDCoHPsOrFiJ3milVPSyEvMEKJ9ZCGs0pKhW5CQHlwXX/n+/ZZP2JgS3dtD5ibsOfrRtj
IswEvYbROtZFaR1JX2QPHWd46tfjvkwxyTBpTYMpFmTapsy+ab/UnQkbYG0yXB51+aCCx/n1JUSH
dFeP2SuwuYrFE4Vq2BQ7UaAvDN0ZbaaNdsdxzWOn89+sNnuaP16vRTgXjfIn7G6kg01abEtVq8m5
yZ6J+SZjuxmLbQcpmBCaQie2BUsl+1xagrTFTzMUiJ1bVI9FOU+nav0wpTokRA23HOrm6aS3t6Nc
xLFgpV/3jtfxbTIaFpk3ZH6psjIPlFJE7ZYQJdYPEr3YFVJEZrrALNhi+k4nyCO3eUKZtOskMqvO
onyDupmflnCnjnTEWnyK2xES0klB0nRSQ4IvurTIDguZEoTC/uP7RLU1iCQc8p7Xh6XrmX/57KMB
he861WnOD6NChEwSIY0Qa4+vdMehx6Om3+CEloeaZvVGJeFUSyiGpGzzU+jySqJFSfdSX/vTD2yH
vYx14zRPNEzmYtwbRIAjonUzEZSQDgi3BDpXC/P5cmK1AgOTtapxQSbk58aoivPSocsFYdVuL18a
StdtZ4i8CHbn4szkpPJHuxrQAoMB6cLII2rsjgHPbcu2K6hsAqiqTEovi8jWJX0xPzDk6xgGAMwY
qki7sU0YoBCzXhK8MHvioW+IltXQH6EenWD9IUtd5RDTqi411m/ODLE2UYuYbcHnHDS9gEZ3acz/
Vkv8+ubvry8/mKoVivLLI//p4Zcvdd6erSuA6Ky/xdZ72yNMgUSkv6ox/njqX5+WmDa6UEfJ8/uV
XH7f5dcvBdEwaDLCmoFnQurc7xfxx+PbElGgDsZuE6lan3tKg6nm8sFZ67DfX2LfQA3x1+9d/nWQ
RrwzDOxnzo5kAR25OOEvZWRfi6HBzpxPAWQJLjjrgxDBD8A8ja+Spm4t9hsSYnkeqE79jHBvjF2v
JhEsE8f1kE/Quk2DGc0a+uFPqbGDzCnJekObU08WP6HTFOiNPJiWBCNUns8HWs8vitseLB1TO+Ej
pLyju4kpXE27vpdWuY/L+b7XCAOB28vfjBRRYU43ZAZZXSIhWVwjwktimCQwI7CiQtuAiWQEpC3p
ochh7iVhv8/RCtNU9zVGL2kH9Wp0mgOmV582vYW6iaevAKpYNgQTM9JfxzLFeBen9hZsbIEm62zr
DYS0vnuEG0zIy0ssB2biltXvSdgF2UkHlQQt55oG7zbLELLFhfJW1IVErQT0IJqcfRNnOggsrfAJ
GQWbCRr3NEBNVFkIPVVliKpVDGFSRoktjupSdi7WQUm7j7yYjVmFiHqhcKmjmQRhQ+2XMPLXk5hE
LfwIUHJSnY2koHFPjW8wtwi0pqNHtDCPc7qeTg+gGQqTkSQ0dmDh6p/NhH2n8D60SZfuSYRdlVkR
1arZwTGJYw7CmL/Xsjtks7kbIrBfmfhMVrBWoT5YGgNzmDbnWRGExBTdKy5NMGAhjYpkzuhrAp4N
c/QOdQsFIVEUd0Oz5bHW7WmD2rPe9ov1Fi0yIlEDjeTI6clezLqlhUV+ada+lc/2kFv+kte7Uano
IqpkX1zSXCf7Y7SxQ+tEdmeUWrvamjzhEluLe2709VFhUzERSqkyVmfg+aaraey7Z9sZb2u7DgNa
2JfR6WYZsz2ckRrFKZwEp3+BRv6FQGZv013z7ZChRDJYB3oje46YgH/ABFw9agTxnntOxz5xVdA/
LkVDjm2xiiqUBGjvK7V9itGxuQWNourbNlqwcOGgHuEJjmP5XhGw4XdqtW9NQtvmoj+5qXVS6yGm
HQ6oveUIks61AUQJzp7wNAnl4igSCcYB5kWjibdpmec7SzAVjrP2nIycS9As9raL7NtE++ehB7pp
FflQDFcwzTRwlRbb58Uk6jAEn2cZ65rsPrmxMgSNMZkkXYaEzIp8l6CoEIIHqqZTeTFjbb9k0fGz
aDploy3I3XSZXPB/l/BnPXrSGvvZSFsuqTDay1YV+2FkLDNYCdl8gNNL+xzNZePTXWthCCGgrm6w
QU5I4/ZdSTOS6GBjW0TpgPeGNhpxYiJkl50bji/UvcQe/Oya/RO+/ffJWucNoMz8wtLFjsC7RhiW
p/QsK2YCgLPEQ40ogkRsEJ52oCru09QJULrYViR9nSBqV72zl1kpx3ZhTM8ubGeWApJTQQ2ISdM4
ptmNpQGLaVB90IUvl01dKpsJOCXFES1tN3oNcTSjWZhex6ZqYFr21zFolRNphj+cvrwxCbQJ+rzH
mI3Sf29NrvI+xS1TOohiCDV1Jra87rQGEmg2RRIU7rhhHq5uzSh7NnNbCfS4SjZ6zbQU7I6xHeY5
mEWqQNZpiVFXY5pOTqQHZdid1y0O9v2NZeb5jlSC3iPvmEwVgANVtEonUEX74LXPWNSTkGU/U+QW
qwyo0pE5DAx1sCWSSG+b81GBeCFnE2mJZlew/hCesZMvJ5vm9LsTlai8FMfdm6whSqonbKRI3NZU
tvKljpkzbN2Do37roR3uE7vARBpFQHCzZp1QpmjJ+pwinEOra7uyy4st3XB6tLwbqTkyGkjqz8g8
pf2HI1DXGRBp/TKZ3qhYiRqUGmkrjMQ8JwZbwdYu3C+1iy84REqfCnlu7RR7P8wdxbB41k4VZ20o
PM215KEn/Nobs/E+Xuwf4JewiBoO9q91xbv4nvomfUU51gd5iJ+Z/dMSNehVIiNeGd0oENBS0pVn
gtASuQln4jMaVrlm+IDvM/ei28Iqw2M4R443R8Z3TAvD02Gh7GEXwIeyrlipxthzf4iVj57HlOkK
YZuMs67osFEgxyzNzY+25KZk9P13vaqKCw40ZDCJKGQtR2N9PMcKcvAlTx5bu6eyKIpbIVfLjFr8
DDXugC5qNK0tB68xyUwfCcCtHAdOiHkXkR4p8OQbxKJAJxj8ag1pHWZMYUUH24ne+DVnwUk4xY2a
OIyqszPKpWgczircCsS8aIpwBvfMiFhOVOMH5qxnjAr7xdJSz2W0l+YR/Whp7UprlDtZ3tdUno0Z
Juw268ondZiMHVI0IIUBiw/TYC6tN6MY+s3qhE21bqVo/NTTqvIHY+wB5CbH0G7Kjdq5RIFXmwZV
wDhYt12H+1ZBDt2mCFqQINfbWxwRACERLJWOepeVXH4YXEaij7vPvIz2kLlggU7mTwsh5r2hfDmF
3A9EQdxP6wR+oRqyJgYbjbavTfnapmwsHBRxesTOv4jey4HTC82wZBZNe5cSp2JiqddA9SqmA7Pe
Fv5SJ19jY/ywevomLCIT2LYwI6ybh4fhMa/oa+WRzpuoMGB16KdzYyx9S7Ls1ivamGHVpiIEeFOl
8Q87gUMMKc4TE40tXZSPMcOuNHqqi+UzXuosyIx52A6W87qASN5XsUJg0XJTVbyvcYSnh7IBK/T0
1uPyJzx7hneLVTie7hMsGFpU/rTKxW9TplU1z6rsZ7V868ET+mZPjGEoaSSnLYijNAHAA76qyAzb
a4x5uZZhywgrq97IwQTNkd3PI8Ad3CD7pAfiL+d218+tSScuenJSjPCXLZeOX9IzWm7QWkp1mq+1
72KiYU9c58puoh0IcNzX5lkwfd7lDTE4rim3jWU1WzdKtm4Wsn6o7caFkhm03fJSlUvNGIQSaALT
lfe1ezM7M9pRUxylDWgCAiqUXTf0mtZddpMMXb9rw1s3n27m8dsUfbudCqUkJTEzts4Cv7Mo4pcB
6IJvtMZDOajPc9yKnRNTwqfDGayZOEbiyhTAHd+ybAF6YLUc5hb4HUEt+jQSEqCb5Bsbzatrc1Mt
TPtL6auvSGfZJLrR9eo4wTfRVWglCr3a5uF15RrjzVzQ6lDcEBCoQfUZO8nBcA5G7Th7J4LwGpJJ
D0h67E/tXdotKsO3FHusUy23yOWv+wb/gN04s18Ro31s6vhpLzBz1FYQLbk4KGN6mxgRsb2FO6GU
W0t2HO8VrQ7QaCsCsmP0lXFB67YR3YwCvHotN13RWg/JYHzrxGR4UxKZLGwEz7AUS3Jt1Q6JJem4
2kfMpmmA5BzUdmtu08Z2vJyidOslxrSch0hA5c2cK3Ao9B340+d02o2D/ZKFLrtrvZD+ABI2yMRJ
I2mucEzzqlpa9CzFmBwcTZyxtD2VVQPQaHFar3Xz2Let4odizg+97BLutA2kEbf9QTPcOhDHkKLh
yPSfA50Z39SX5ID25Hmcm2MLocPXWuFsTDgZzN89QoO46w6rdoqbohKdMXJdy05C5CLfBKFyZQSi
bk66Y+6HNKy8CHDtPFkRoreZTCs4n55sbqUe36uuUfgO87UNPsBHNTpZWimvjA4IdrfqdnWNo68r
JgzOQV3dQRQv05qxB9KbVulLF3aB1qMhzUwqHPA613ZHJ3Cs0xurUG26wMSsROatabhHs+jPWszL
YVN15jgZqIhu9JhwDKt3Xuapg6SPBq12x/usNp4bwaw5713pl0p2n2sDWoB6NoM80BJCUuI3htIS
Tlwu/SxtdjhyQlobjLpHIs9CZ18r8Vlltn1chtTyvRq+/VXnQJzWwbd3JYQ3fdyioBo8qzUPjSbT
62EokXFCsVtXi7omeDwSodh3dPnj7Sj1VzDK6SYcAa3WQr+eSnyFlymUUUUOeg/9s4ZeeaQIIgSZ
5n/dskteTDTl9aGdeDo7ro9KxuigCMF5wJp7lvSuX6y4r68m4SxgGjwEN+WnyB8QE2L3iCJn1zvZ
faLXSTC3thPgFjT8Ovoq6mE8odAl6WTYDGk9+apdmIFTOxRf8O0CmDIl72JZbEkK2U8FN0UrZVim
rC2sfu/QJw+oeqxNxp4YAb/pNZaLiWmq9iETQs9i6SCYMNvIWJdsXW4i2zhnqSO3nMnmAUjrow6g
snU6h9E7CXW5qzzabtT52LIoprtDBSbIXQZ2R/1hTIs9UpKjU8W9J8mI5taqn9D+427pjAHjWwu5
Y9RNtvm0SKFo2jvKyoPRR9+hKvN9AvKTlRwUzupiRAjC5mNxr5oB3SBYd3UnuRcG7pBNG9RuRHhV
/SMzc/2qiyl6cNdrx0K2EIgJnzBUhbrQVqADw/KY00fNEjj7m/5+skn5iiQWtW6w6MVB+PXW0BZw
hH6HSwiZ/JUcunJrJzOb4DWfOueE0kS9JxuqIZnbBHWWGEVAuAC3wDqF/whEG/gxVhzului9VI8M
ji9b1RMIndEPDDnOqgHpYyPFVGS+gUpk/SAPW8tw0CW2/T5HdY64DJHlaI/7AfqOS795E8Eu3cwV
KiODRAGOGKWNsFCCjns5WY8tZghfG5AI170KVIalv4asEwG1O4al8xyF7cAxLunWuEqzEQPFs4qR
LBtq4GZdfFdrC/QroJ2TqjbIhN4ELWute25z0LtEk1bnJVFm3qLXbEYlFLXKR0uTQlMnceq0Bp78
srHxJDoI0u8VfG5cLSaa46mmDTiHtCGML3eJnueuL/wiJj+Ba2i1Nq24mK5YOdvPS3NNBBxQv7is
boF1N9uFvXlQts+loGtQLTRybCXf9gaw9pwsyGh1hSLOc7ASqeEOq8OjQIoRTD3bUl0tXzpBD3gh
S2vJlk9KwcXU1aBkaFTP+V3MO0aPO+U+f4vSPzB7jAGMvwkyd607o0m/QZfeyEI+QuKzA9ti5KH1
uHC5KlMKLhmI945orZ3SYIWzEgrSRVjtxpiTx5zK7EAMzT3KtqvSnpBK6edWDdMd8z8MVQj50wRG
FOZlhpPPdEXB4Rv9PfJAa0M/0p+pF2EYGVcjOajH0fayj0VCiJxHAyXeODOmE6G7TSAVpoOCxCc2
dpOy7B2hD16vINNze85Ml5HqTkVEP6bG82ihhZxNxItWvHwvIxDDXjG48KGpNT/DSO5EPD44RM0P
0fRpLsO0i2flCo8ZmOZoCACIoQUTqJS60P0mPmja1o35tohc23PbxKSVd/OG4ckNp0UfFDOoKaz5
5CLAswDoyt0RceOtymDWczGaditgrX4UUoUWGIJdH2qNVnR2p6rG45hPnF5dV9Czt18aPWMIaZSz
V2iBrUbUwMuHZiCYnRo8g60LMdCkVIxaQ/dC/Ay5YaUn8EOg6ycqnbG6qTlFuK5dEgXGKKZ7nL+2
QtRBXGM55WYLxkGna0uPRdk0pevuiwFstkp+SmTPB9HabK1VP42MT1OxH9t8uMkVkqQrDCilgzlJ
m50msMTGTvvuTHsSF0KX75XiQXYfeBlGwqrFGwxccOzMXrVkINAFB8jBmj7ZY6YPtsW00RwkXHEU
/bKlC1i7FOVjIOM0yJAL7kUysH2mC+bBE+7WqejXglHHJln3WrfZkTddR+elvCWOADADaREovBEP
IVje1I50SEmotL2Z8ufnqsC6O5RbAD6fPQmje6Ss5KlCzfPnIWRwxfbSs1k8EeeSOpmzoPlKr9CX
jErSFauCfOTorFpze6jAfiva6OxqJ9pxAXnaagV38yQ5kP2AO5/kjiyH/5k289PcE7vCvJ6cndY5
9EkD+U+mvlugahorp9nFA6+4MhcMy6WGO105d6Q4sr0ukE12p7mkeYjxAAAareMrIem+dOKlgs4W
TKDKD6NFyBvbV5MEBWPAxt8rI1Ezmr3niqFr0Gd3uC24Z45tC6cVtXBXKNsm1VbaptvvKs297XP1
h4WeeaMR7SFl5Z6E9ZQnsLjybi2PUtR7pTr4rE+7Qi3fqazOSHD0RXFuxsbFxw3L3p2Ut76mFybp
FOxmBy2QwO2lwHzeTNhb0ANZclvFuOvM8lqWnwnMN1xaB73jvtkJ7NmS+FfpGj8Tayj8uHoQ+e04
zICCQ0CgdRj1Qa0QbKfgbNw0JpoahS6Dotw76Js7En1arcPuiVuCJhB9c/XWoVu6KxW35IQa2dTn
4pwY1qNtt4ine1xrc46rQi42gALQhcS8UUGfrJB2J2jOyhe1dlc6M9JX2IQ1zNBDkmNkIzrVr8kI
9M2kAhuKkE8BINdNSSCS8m7J9HdmU7pnH/RqnrZFC+ZMyxK60CNs+UT9aGM3umdt/rZjRGd0TuMg
TXUsMxRKQasdEjRRt0kB/htJKjQJAlyG6KoLleKgLSRK6kLeMvnvmOJghUpTjV0DxDs0xTSqZZNx
LZbuWZ3kS9xw0JY+4wBnA+y4frLopMfP7ESEr3NS60Dr4iZPDktHS3VW3kLiT7ERyFfc3jtFleNt
0hGiYlg9ZnK1mjcTBolNCC17VzkxSdAKqjTGA8OOuzjtz256tzkTGEjsezWWnB8degcDa5iln0wx
al6ENG1Y50QX4d5FwmcWI4PH319fPkPm9OdjLj/iRAr2wsvPXL7+LQD8/b2EKTZIXDyfl6eBAAEx
q1jSfKs4+sMfT/Prt/7Lp3RyAZB17nT/14Muz87dkCH071/06ydXbhvBWim7NBjgcRju5QXA80+v
79fzlL12UuHzkVu5/sWX52rb4UjNBI9tRXr88fouX/964OUv6RzzPQa4GVweE9N64hnWA/nrB9ef
/n3gLt+LizLe2CXpDJcvfx9R1dTKXSK0Y9IqTyGoBKaN9CqTtH4jKIcUC9WqfMQ12E0GGXsyV6hc
cASLSdepJDNuujp5C4WkKGbPfHdNZpmKllt3D6lId5ZKxmvU0wkD3/6Us8Klve4bWvSTkh8EfJU2
kEWHMUitmWUecszoMr4nT0wJh9SfsM17Vlk+uQNGI4GexYQlKj9kDn/UXIp+Yw7ZtaquI5MZtfGs
2GAlohNMyqNs0p/rCKOdlXWvUJ9rsbxnHT5w8D+nUTd2LloSjy0GUbdKqVyLAsYjCn3uT2k0+hj0
QWFwPxmL8FbFyLNJbRQCwlzTSUcCXpbaBvnGBtC9sWBhMCtaI99IpUndKzJ3iiARRr9JrN3ALB6f
YnyekkXi00fMSQzyceyLj6Xl8FaMuES96n7hxruie+pL1KRRxrjG5qSFGDEduLHtldrZ0UjDQ2fN
74Je3jwqr+h0lE2ko4hEWAMVgbrXUVewULurs24M4lhsTcC3yHKoHPotgKYIgVe6NaYuRO/fMjI3
6ucitz6rUUy+bObPESE4BaLBwi0qzC0R90DiIgrU7+AA9McK6xuz+owmoERgXr0MUD6IwYyRtwa6
riabVknM/Yj+Mig1OC9OywA9TRZMza6za1QYn+TJhGGi+cBZMCBiz4eBz2oqc8oN7B34O7B/ePjZ
X5tRB7doZI9jyL7CqtMNw54fS07ETVngMVRhpvvRkH/M3NRIXSpwhhFzoCXWCGtQhxxhPjS0OJup
jaDAM5UvlvKaZSxwSVNjRqMom7TA4EdGI0HK4R0ZoSYzMkCSU2c9j6IiPKi0CEzKm20/b/lXxkxu
uwAErW76xX3ulvqKeK33Ykpul5mppRETDDkNmKS03EDLY9vbi+bJqu3uF6Tvl77x9hfY7T/Kobit
Ehyxf//bPycTM8e1sEUJwzEEWyV0fX/NAYxDY86TgeYUud3CK6TiXtkZk4VEy29zFXVHYoSPJqzc
QClKnflMHG6JK7Z2xVBpG0UcMInvmKEQxxNFw1ErFPfOmGZviu3iBphIUNndA0tB9G9e+D9nnF5e
uKVyOhAALyz6/n994UtSttZMjxbvmJMdFMtErkE7z5tIXSJHuac1mDrM9PP4xkzj5GoWbvXvXsOq
dvwDlre+Bvof/LdKIR12eX99DUmTpNYUF8kBscZ8AxT5kGlpjOdDahuX+Ees6aMDjP7BIcbunAzq
FTGicVn/myBhgfbz/3gdhm24WEtUR7Osf0qSz6p5BsNnR/BI4RrETmscBgi5ncoiCJ3iVS6gKkGP
PGpO1JyR+0570CYbWRuHOuyUs3T75sSG3rsEVEYIZrhf5dzRNWCzBowmJntCO4d2dAwN88rpR+z3
Sqdvapt5OPnamGWw+gdVor1bjpT7CeJA5lb26fIhWT/r8+X1D+Xs/925S6YZecXEHzl4Xe317fkj
k3RQeyfuZRwBA9QJrCWGJEgBKAVaZGO3IY3WWKCLNyO1JaxlU68PxVQy388Xtu3TqSyilUYxGnvN
LOSBLEfSBaKY7IM6lDvQSPp+0MeHISTG4vLK/5/Jo/8ihP7/RPmsO6tM+b/+1Fb/QzO9irf//rfr
r4/2vcve/yJ7/vVD/5A9u+Z/Cs1A3bxeV4Ao/5A9I4f+T9XkAhOkr8K61DnDy6rt47//zRConwWx
mmt49bqM8U//A8dU/zdqZ023+QP+vK5Ux8DnplG/oMezTF7aX08w/BWKOoexPJXS6KFM4SFqzxdU
4r/CyP7vv3ch0roOMl3vN5L2Xz1Na8TKFlnCanXXRIE2b2W3kVKMruDyk9LAfilpq811cWjD/C7M
R1Jc6C1u6OLukJRRAIztYzw+V06lY5GhNyMFP+5o2o9C0Q88V83kNh+uyCx+WSlR9jatm94z3rHT
lkEFS81MQLdYg9zBmV8h4ctudOvH0IlfIadDOGI0xKzpqR/IE+ua4dasHdaUysHD0lbzVVjKc56C
bC7bQw73C1oBLc3eTc2reqTKES0xuSGOlbpaKSerdGAGcxAVz2jk38eRYYEBOdMfrHJTz5Z9Zaoj
DG9d+VFY7IIRoWsHhAfePIhPrcdnOkruCa3lDQJ6vjExGVKj6oyys9qQqM783rGHGxUt8rZPGCkz
TGSpANHJ8BJg0tZOnWGTZtAk+rp81tNoT+t+OOA2+h6N2ACCVj5kaoo+aHAHn9jVYgupiCCk0qNP
8hzxRgU22YIGKIpKEC86lSSMaXv43LWpmAzHyutS5rR16KgzG2fkP3+G8ehupcPNykgxAy9mdELW
/+yu4LHKolki28fSsj77yCVHRlX785zQgRur/LaNm3jHJm0pSkTiwn2RqfawWJVJalK96+zibqmd
H7Jq2DIp2cJAnDlwO8jJc1sbUxkaoSmD+5Tib2vot+Lb+SmThvTcifMg0Yw3llcE8AwvNrn1rLK3
oXMOzsdQW+zx9sikEkdyyl1HsaMSO/B12KqnLmcgQuQc0LEauy55Pxl2/Ynmb6O67xIJEvLEWCfK
omLpXQ1b6s9KypWM9E6GUrfN1QKNhIUJsM2akyPzwje4ICmGW5KfgUP2SVXf1IVr+dBdFU7puAkS
i1SxqbSuoFEfbVEUnB8EgycjW9zRqQICyZ7Lyq5Z4+tmu8Lht0SNHawCZFlDUHHDIENfzPsJuokX
sTvW89hg/z5zCUztVd20xQbOBlEwCBuJug2bTWFhmFb1+Bp310x0jbLXLAQDvFTUI439kbfFB/0i
vzIYPEvDvk/7/EtVFYInzMNQMtqzzLm+Uoz30oY+aXdEk0h9PpHtcujm5TOVUxiI/s6QQkeyUYEa
zJ07DYK5HuVvWZwFqjZ9LLn8QahzuzezBXdjX747uLA2HQkGihBPTs32dBh5rxS9MYO0Pyrux6TV
D+v6SqfRIJmvxRMlyzOIyWnfD9bGCakjlNFQgWGG9bEPk29gEvcsj4QQRHRnAZ5SDCANQ02HQEKv
PPYN5NfQtX2EuRjuFdXcZCtw9NcHm/1gYbwkxTz4aaLfpq11l/WKS8RJ3JDgTGKENjhsl/RdGirJ
rZ3JHRt6HbSJigfXJeAZDfdUcU3Y6UToVumYTHmAtmWPQCJ+plxdhoIhgfLH1O4VJKtiKBjUacax
UQIC7l/MpZfe0qM2S5sxX7GCx7ygjZNcRYs+bGkxwOdKRywXy7jjb/lcCBo7U+VdT0nIqaE3ADGM
TUS4R5Pjybajzt7bq2/Uzp5mpcZ3Z9eEJrgmoa7OB8Uf3BdzPzlZuldDfBKp5dxXCcbcKNdxueDc
NAcC5EyBYGNyvFRaS8CIdQ7wpnOJLd18l8ixvAmxNqi9X6vMWiw9hRUrwV0JEDvKPNN57SiSZ5PN
D32EwmHG7lBZactXXZiECwCs6iab8ahhvNUhUOfhDCw+bVpBKyqrfdi4OfoYE6ebN2gtVIZWo/M4
0szsMrO4Fm1yr1m4aWcHmONAuHe7KB+D4aC6qBGi6gY1dx4miQ8CBm2n40KS9kOpRJh9GUT1guwj
26DbqcxWEE9Y7iUDGA/BlL7EJEIO1I1zGm7XS2tamODlpjUHWfrJxPoQkr/eLjp+UAsxzFApX80o
X1mQ+C7tTnfQTlVcfdbVeMPN4NRGDhLgmEUXB9Adguk+iCo0ejPyr/E70fWcrLT2KybOhwDwkVtl
/z2H87BKwR9pSNd7SchkpUXLtrf673TqkUo5DgQY2zglZv1aohbPbGLieiUZUKtpnOUg3PE5ON9L
XzCUj5FNZBKMYC/3lIleoQA30XAEsHCZN8AvrGsBc3UzT3F1jg3tY5z0e7I8Tj1anUMs55J8nC3s
PiycKHS0HtpPmQm560uXpTaZb52wfGpUStYwhR9g0hIxFwswQFgQY1EjXRjDc4+ufA0icsLRF5mJ
Orif7CAsvtykhOXaKOwddIIiFngjwNACGDY/+jFTd2Er3sMm3BgDzx3ZwzdREUBnDNRivbWcwCPc
zcWzo0cwiPJb+CAEMKg5qK/Z+jbzyd5SN3i11KUfIprb9KZ9z1PuGmThK/0RDYMKdxDxIYpEYoLl
EB/VGtk/UZ3u3sho8lT6jgfTx2kaZqP9/Vizy6i6FhEgQwmCwuH7cD0BXqEGTyp5TVJ659ea9tVI
gikMvQZxUr9iCCIJLy2/XWqzblRJx2FLR38PXpLbI3fsupmWthyPMx0abGPM71oYj5neOhtNwdFE
fLXvNGiVLBa2qEiOSVQp2yQDxoaaV+cFk9Arb9lHdp45xQShl4z8BMtx0CXjvnem97APEXRiktpK
MX7BPtIqG+Vk5vrVovzQU1IGp84eAFY4xLrnkHVl67r8MaL3m4lsPaZ7H1q+bvGcfh9C9DkpanGs
Oudm7slgWjBe+EOkMnVTNH/AQ+QbCGXmqOj3gpHbDLthpd0Apss6xkoGeNEZrUMuaJ1z/NJN6jRf
w8CCQevGweJtmz5rGfOjWYtBHBGSKhtIiwa50bveLqC7xbWnaaXtDRb4UHVK6fKJ4sum3XZaU5DS
fq+OyWfJO9ks+sz+qhgP9pwM2zEHTAUeZj6NNsAdx4xqz1SAiZOkEwBDNXfjsuIaI5uuNukHOb8X
tw0+mhnGEF07lNhjmfsM7Bh8TOqd0onaM5q437bAHHcyje9LVMsnk8zCbUUeHVPw4cw5wB4kPzD7
zOB30TivS/lpd9nnkqofXWs/hIQobWrQGF42DG9NvDjBPDjmVZuWvTdzfw9Mc35SasbSVllM5zYU
jy7uBL+qZm3DMM4M5acxuQHNknU2tXQ0PvkAlnTHPQyJe4JTXww/9T4yb1x71YyKfmfVymNROPUd
8aRJaB5AdaKvKttyG7nOuakS3DkaN/IlqqUvHFqYi4hgtDJPtFKmz01nk5rSJMoxh2cZg5a7MUsV
SaxtpSwCWBHbhT09lhH5qEzmDRiTa9A30V4TBhinnH5ZyX1NDattDKeeBbFP0MLjjyYGCH2LAvnJ
UgoQQ7XGxVuB0MxidjbCisUmLRlyavAXT8CA5FZmzRfuu+bYpaI5Xj6jlL4RpqoddAWuZmXDzpls
MrdGFMibqBpflLlQCLqcT4Y5mNexzYVtgnue03k4jP/N3nksScpt7flWFJrzB94MNCFJb8rbCVHd
XY33nqvXw85PXXVaJ47in2tCAAkknr3XWu/z8tl0Y0Br21juJQCH8WXMEm1v2Uuz3XJIJGs05VTS
Qisp8M+TAhwppt5hMxgwjXWA73woTvXifwj6Mdo1/nw3xb2/GxPfcgfZOoxWq7nJWIH86i2ixNSy
OkSo935cyc+Zrd3GBAFHZWrhwwUQl2NrPSFP7CdZO8JgwF3Pt88ZL5JOKU5NMcu3YxXCg4FF22nm
WxtRHy3rhPXBij5WpHWPWVk9GE7pzXJu7dTsvpHt+XaW5wiL6azCES3zyURjUR2pJsIU2bc2gz3H
BwxgH2TKg1Y+PYtNjrxbTWXlZTEgpeUGBCwb8GXLi5t8OAVgaCEo0DhdUM6HbBnMlAVdB3/Ng4QE
QJIWh78I4kl98lkMOn+xsqoR7ou5cmnhbsT7rFzk/uaCAJBTagPcr+k+I4W5VMZpjirD5sgm6hzy
4HcMypibdtHIi0GRBTBGtV49BpX2EbVah9GfDvBTSFwchzK2Kw/0Ot1WHwFB+LW5+NUoQGIpKuZb
u4uIVtWhVR3ED2IQaZUnkUvadfoY9kde5Ab5W6zYxmwA8bPA6DPdxwdCjPZYCgAJa16E9EiIeb4G
Q4MCX0xOknRX6Si+ugY/6G6R75gL4VVsQwxkXux0QCwwfvzD1wC/Cipy+xA2+B9dky/JpM3Fhr9m
OqR8IcxPWwrgcF1YWOy0tUi7iFGAjfM+ULDtTHkawgVN6rQLfF6M+gthHrDruJlC4DiLEQQdD2nG
ZWg0tyPxg6Qx24PT+RmnS8K3XevxZFLI7NHjlxfa/cIrKHwMia0u7Lxw4VyIgbQcjnlKKiNUUcjQ
YvRJPQlxEuri+iDGxkyblXUkuRpfbfQBQFgFdVWMlbKBv5s+Wq8db/C1oKyaBqw1zNXmYgdIfxUg
aNvxXQC3q6nVIclTLrCYJnpcHWifzDuNQlYs7+uDYL+KMeKe3c6wOq9b6LDNH0Rsiqv0GpnmW79g
Yn1sO1s8hr8ot2IssiOOux+xw1RiqMqCPhvQ1lFAO3D0XKT64DjlAqMhpRotcqx2udU6B5u/HSry
bUjWdCtYwGJgLJDgcuHdDgCOwR3mWzFrnq3Co4CUPnD+ZAhciZYvJS3LHUQZGuTZZQCFEyKf1v3C
mqXdOHgeXFVnV1Xal5hMTE8LuiRxMshnS4rTETnNZhkV02IgJrEbQy1S506OWIlueLR0xOS5Q0ub
+Rtx40h0GWB9Za9haFKtL4i94oDEsYz3BPuTA9Z9pNjISaPFUhfCMa8JaLlqnm/NzjxUi1OMJVnN
ocbXu97Z+sKgVO8NHQ4kGUZKo+KihRm8DBIeFIy8Y+CFy70uBjzT/4xNFDwiPvozLX6WxUy4xsOa
KtePr/VMOZFnZPBL4hJYTv3619bmRsv2jfw5liPHhjsqtYRiVMfRjbd4R9tkmRn3oe9mNW6O35bs
Gzg04zIQY2LBfuQ7TPQGNyiZW0KNu3VpmLicLlPkZeuDGHO0+rXq2iU1x/w6IdS2lgPwvsNcGl4p
5RTZF6g3YUj+s4axjP01ScHp1jF5qww2nVQsBv/P5jUNp7lEx3FenFtxWh2b0y8mxQDPw/bb5F+L
hMiIdhjUWFdTKcJM3IYFfNG1FNTIkgl40s0Gz1WEvDxHhUi6HIBXu4osLJTm/4xWExQ4KzY3znhb
TEa/B2yC5494OV1tR8QoYdzKmyu+CW1xJ4mrKfLJ30aF5Yhd05OOwn4LloaXJJ9whoWT6zv4gSvh
maKZvU0Vh/zCp4/s2bLnYvfFJKa11UGMiUFYVm/z0GlrdaFAS4s7Vs8ri3v4z7SPAnprd9JWyEeE
p5gYQ9u7Hns1gnKp1B6mSd312MWPmECOLpUqODnjsUmEhtjfAoThAcItWYyOmHasiGm3q3R5+QoY
TLyMickxqOmBZgv3pU1JySv9XjBtxEDjq8+7aSHDDIp0QVz590243JNm0GHZtty8BvG3jTLot9/u
bzEKHMV0kwExkJgEs5BsU0U5fltO3NlyC0TXkLTNt5tfLPP1HyDDZfwiynAl5kES4nlCUAT5TUcA
KXZQrNKYi7vNaOLGassYc8RNSK40Xr5+0fJQh8vYX5PiBy0BBPn/ky2avOQA/1Oypf/49a+plusq
/6RaFIV8Clhly1TIG5oUsf8hzJBC/MqtqORWyAkjS+ODI5N7+ZNbEdAZw2SuravUySvmfyvXYuhA
av4l14IIDYKNSkKPOCMuZ3/lUsNWH3tMRLVzCNEoRtS1plcYUy5MCUEQdvgiAdEn0y5THENGAl5d
m4QGHtyUYMxq/QRvM8esI6A3JPkUOqj1evG4l+qC2I0yr9q6WoIJdeNKyvihhD2phqFZd91i0KLP
7iw3kE6oBU07Jd/grflUZ/60djBdxtEsv/WbwtgqNq/xoDn3RIHVAq/3uS4nhGxRrLvyfGg0vDTq
uH0AzFUR7cNoRwsUoh1+S8Ugvs3y0NObVfs9NvfyQUEmtKGnAlY2qB8NraNuWC5eNGQWWj5eHNtv
9k43QKfoBzwyiPgebL26CS3VdydIweiclZ+W5ARr38/9FcBE5eir+iGVKQiQUOdY5G89R+3sY2fi
+SHH6Z2kUyCVoObLVfmlW3I8ynx0jHRXADJ7K4qGiMx0nstwIVBViqvmw8EOsbaN6qBZj/J8lwxv
iMBQSShmQ0+FMN0wK/cU9uL0uaxhBi3lLSaRftXmC8dnwvEWzMDKasgRUTmWgkChzs1Pbg1E5Nu2
yJq1xqsr2ioZpeJFpXOyy99dpxzqAivnkECcG0T5ZtZyn8LfX9CColVj+yssJczjkDj+hQI6UznO
IPFuBplSkzy50asW4RxwCGIgw2+rGd5GA+Cw5FO+HkcW4ZnBi7rR8gi70IOIU8JHedrssejaGIlM
GI2+98oCTeMaBXJKan5WKW1D6llbZGogrxtsqVu7p9w9o07CokhFo1bNi2et83pJuS3rITlrUx2v
7RqHgnSSXckCxgCZzQDicPBvg1iKzrgF1BQr8ImbY+mR/EcJ29qlVrTcpEPPc2BP3RbbQaKz0E7S
27LCa8Ao2pP1gEQh2AVNQSqi+23UPZaeSvEjp9+6bWTcrtWYmH5qh3TeSvkl0MEwBPagc3p8fKed
Yg8WAnupQIeg2GsXDYKesJjT6EAVlDq/wHmDSmHtotpIjrQAXFie2pHarGyV+zqOS0txsR4FT445
ICCqNG7bVi49H1K4Go7NNmzUbO0rI4pOruIQdUiOI7Ve9VIyemalpTtZS/fmYMiu39T2LXu9s03S
DcGQGuupDxKUZfkLcLTmZBcFeg3tUUspkKm6/CEN8ifyJ71X9Kmxc6IR/9bxOPZDcKwVqdwj9qLP
HPn2Cqzf/GxGEe1givA/JC06KwMUgVSGAVoqvENsHzmBJO2pW5IvdUSc3J8l4pdR9qIuga5MBdxc
kpeCwRwb29QPtYud2adQVzPE0sY6JwGk1euAAMubnCrnVra7z6ori5Ml+yfKk/sNsWGDNoIfHgFi
16sJZbAnoyY7410m4+NQvKlG6dMdjkZybg0EhSbBZMQmMmFOpu7N0pje+E7S7KDp+/uo1NOzlpL/
6fLepoq76RexX782UHV4YV+gCDdDFVFITrVrT32arBjKtu7RjccZGl3L95/bVo8f8eVZFRXcddo6
OsakwOYKmdZQ0MzAzS/tpHEmVNILUa/OuOZmp5Cw/HWQxvE5N/x9Y+k8blxyyVSoCh/a9sbRxk9a
5cZDEkS6l8WE38upP3b5SIsTRU8lm++EF/WtHWRH3v0EtIGNUBWNxEvJoRGKgbaMIb2ggPtrWozl
NAOhGtpEFK6/T9PSa1umxe9fk9clxUyYLmxJ/PRtVPw0kmrYNKNyKzYhFhHz/9piRyvloCXqk/2h
2jQpO4XOrjPPEWmMpXV5HZUKRsW0GBMLicHXOgk2wMQ4lgXtBus49+unr3W+5om1xQ9WuhSGdchm
Jivt5pWY+e/3QBL7JRa4/p3YyrfR62riX66jmhMfedzp2y4H8/emxbTYxr891usm/jpOsc5YY647
WnW9+tru13JNjeG1gd/xt6MQq10PUCz49ddf5+TvxcWC345OrPNtT7/+8brmt82LjZLGa4me/jny
kuQFFskpqWlV4kyL9cVAN6uGntJy8b7thPjpa0dLhxKr1Ki3vALfAqNXrytclxoBBySIBkhMJ56Z
tDkEf9U3znGB4gi9PyiLkEB5NZZ3APyLgzURLACqg/EbdUzcLmLu108t3Ymt6UuHv+aLSWNZWWzh
69frVppgMWL8tkVysAAN6Mlg/gIpWF7HS/8VojjAKDEqVYTgrtNThJIgzCPb+zYz95N+nxQv10XE
D2I9P5wUWKrDjZ9EDu8ByawO1DWgR8GCiVc/Co/Udo5VQp+Ovi49m2WsXro3WqdRtdCmOBBlhwTH
ncjxx+3XI1qKV0GpXtRWVXkiiyMSYT5XCdeMNnC+txswrU3/aTWfvMl1N8+n91RC0Y3bJOGQeRlM
S7dVDEwy2v928ms5sRpXAwRFTz2KBelqHMsjvnwWMl984OTxRx469aauG8ImzkyYXNeGNz8zHwoy
QVQ0kIMRbkXCt0iE7MRkNYK0Ndt8Nw1oizTzQEm8SVxBMoGLQq3wxw5BYxAMBzGAdEEbrUiI02ZZ
H4B9CjgxXc/CcFDlZUxMlu2sbHtkMtII8k4MhiIBbDPxNS96RSJHWNv5sUmRYNN0s6ELwEYSAwtL
HXXwrV2/9NzGPwNA3L9LxcBxFxNbHDR9Ldqao3krbKkmDUnfRHUg8RTbM1Nf2qVj4krGnFPKj3aR
olgDc3izwLZ+punYahi/V6qiHSyr0Q5SIOH+M2COIkKCcU2Vnzzg02X21ZtSmgvmveJzxqWKx/tM
0ad9WGKVsNYStJpmhUUEsAZ/L6NSm2a4QUsKgwoAS6cIhJpCmn6C9rSEN8XYYJLOJvO1u0KoVErW
U0UmHUq/5ZAFncoXS/pnjDp3GlmFce4JpB7ENeDOrvCn7CpSkik5EnH+cWzokaPZyr5K77/MwSwR
A/RTbSdXzbCNl31A5Qfz0lqckEXYWUync07TgGaeiOepyxUxSDVkOwKUM54JAITaJfLlZCPx4D+D
YArtaaVl+mWQcmVjUXTHmV/ub2Mi6rmS1YmENDlL/Y9xlrgBxa3417yp7VIPjShgnuVt6Fi4VUrB
pqEVuMTviXiKaOC3aXMxdKV/hlg3Wl4uIlB+PZw/oXFxyM5iEZstZrHinhKHJ264TLjKXq/DcrfZ
/l4PsWgRkXBxwGLsayDmtQm5w8HWXkVQ8xoiX45ZEvEnewmRi5k461KB0wIHEgctbiEx9jUQ50BM
8jWhuRrrO2OJF4mgdrCYionB1ySecW8QElLyk/JtC9N/XgkPseuoRkKQ2nrwRF8xbQD11UEMRIj7
a5Jk5SZDk7kVcW4R2f4aTIvpsJgMUBBtuS0ONqX3mCUO6mcrT/VaOLOJQRgCXRx9rldTVf5Ox/04
aEjiL3bIIjQszt9XtkHM+5oEO3hoVJRE1F0gRDBMEnvgy6UZM+aJrO2RsC8GzWVcevGgEq8PDKXZ
TnzzxAHpPNJGoWDyLIOVywVUWYEz4qmLHXS6GEOrOETHcBt7HKNt34IX2lvwbib0iPNiLC0sw0a8
poMofhyE+XSDDbVSA7u7hrqFSMZfXug2KEVxPNenQJK9Pu9Jbi9G18NieY300q2DCbDGciNQiZJs
xjB9FCVJ1yu9BMa/bgaLgPcBbMSITLxeTLdBh9RHPf0YlUI7OHVuHK1lAFNmI1Uw30X4thVfNWeI
DlAY8gB+lknTehfh/tiH3XNXOtImqNPAqzDPc6s+xI1RVYwTUctxiyUZ/FE977ZWU95ViYQwlkJy
nvNUcg1DL7yp6iC7yog0kDARILSAVTazmuxC7HSVstlrMVrWLqcai+owDlOnsar7SyBVTCsQdlyH
YjHPIbW0pH6Qrit2tXJsms3y0tYel1a0pWr0VDvpGRQtwYL+kmYwwazGubVjhC84Az4O5laj24vy
XeSyCmaniW974n9I3uPXK58yVOmBVWNfM1K207a0dBCtZI0MP3H5ujcDLtehspRSIGoqFRzWqM9g
nvh1jnEHrZv2Mex418xz8OT7qb9B71wcG/3HjFjzoDYBynWowhGbG3MylVHVk2RpVDfIIJOAJkSx
jN/5WuwYiYeGkhL1VDjFTU1cYC3PFCBJv8OGjYZV/4qp67SQoNZ+AI69t01Cm7gBB8ubUgxySVpC
3/Kn3vAs2nUPGVd+IMsa7epvOQ6R7RBxeN9R2oOpd+be6m+shb4fh2G3ynmhINQG83RdgKd3n5gf
Vl93mzamAK1HfNu3SP6ocBmuxxaWvUWdxWC7lUn2pVkGmEkyIMjipR2vmQmUylQ/B1I709meFYi5
MH0sM3luQ5OER+LnBKWj6Ry3OWQuhEh2y9dBnJ1sWty8dZxUUM8UziobMIans5kdxJgtipW/ZjrL
L1IzHTNJDrdivro8XGLsayAWM7/WFdNiq0mUoyomHC0W/racGJVVM4Hoaf6+rivmZfGwj6DUrHLj
ZyJn3bpIU4xnixZ/wEmXwPPFDyBy5rMzK6BsakjN8XAf1w51fyoSFkp7CKFJE4RYrXFRTbnG5PwI
hux5Lic070g2EH72+CnNvcQtV+HDapYvqH63mY17qpbiCR3CBIIip7qVBsg4qMcjycD6pz9STziU
znuR4T5VTMSU/L6ysLTqBsptiElKcoJit5+le8rYfioxXgya/t5otowbx+DfWGFQn31FUlY5xlEf
Vh1BZi3MJ4hBUOGCqtsovdG/J9JR/D5oKfUkypAeyP37CJW6J3Ocxw89bJDhZb51IavbXLD9wN2R
kMsHtZn3uerLpyAtAuiukbFvZ0TA4scG3NTYJR+Ng4trB4doHwdW/lSH80VslbPGrR4Z+tmJKLEz
iAtjwMvftbb0FsZ69jCUtXowdDhJ2VR2Lr6+820hw50enfmtUigIy3Mk2VXjzM9DGeJEzUFO7SCt
iibSTmVTKbf0fpbS7OVNY2Ih3kzo84Du+ncwFJVjN4YT0TUOZSamMDtm8ooh5by1xlbZKmkXvsLF
88RedVOIRVZsIpazKJQ1EooUr2cH7LwbtZF22weTcsq1KbhucrJ0wBCG+jzlFC4VU0GaG7TkW0aV
k1gzLOyYjLoGLdawkgdqp9/FfDmNqO0L/PFGnTLtPJstqpPlzCCFxpJarp6IDGLjONbZRpHM4AMd
sTh2veJ2iurG3PeD3D1GyXwvNjiUFAX2qIsv4VSalwKR7PUCGjhaqTJV0RXVv+sGO4+DYsTj9QLK
OIgDFnvHi60lQa9B/4ED8jSr6UlsdQ4tBcYKt1jnm/6NuO3EudQrGfO5Qr3X5Sk6hjYlaWL3czCe
rWoVz1FhrpRMprqgQjVEmbdzFwcEWJ1Jy3/mnX7A2Ut9GYEubegoB4cgrse7YJSo2VqWoFxib5hS
/CpFMDwAzFaHkhfSXSMZKHnlrPiJE8HWN6LptYtwhQo1CnHCJTqqFObOQQN23Q4Fw5tRT8M3Wlvq
Og40+6A4fnM7tTahzWU7aKnX8SD1bylp9rVkGdlx1PLwFjswDGiXJYKs8AK5998axyrXSZkNRzoG
yg1hYnDty97WI6ZwxdS+B5PK5fZhF1sgOm5kihiv2zBxislaw36fK8vxxlKJT3lBHBp+OjiF5V+6
PnD7eW4+7MbQgKnp7Qk3H/li+A0JheVfRt4BTmx/pIU9ejmpwlNjhiV8IIB2YhNOvzMbLT2JBaBK
4rnS1tG5bS3nzCfCvy5lIReOJ+tHjxMY33SrOePuPnMLKoi/yOz9TP/ZoUIJvVEftLOmDwX+yYAH
k3pQfhDXvO5PJdurTpLCiy/V/imKEPkDZUx/ZHiYLoekzKUGXaNocY6jrr/zQ3mh4asfvf4iFmim
cVrVcgW+SpnKk95kptcGrXwpOi5P3xOmlsr6FykdQpFDK99bQVjybZubHaLK/n62JZzPFbP61aCK
SM1O/6g0zG/SiG1U3J8Y3MjIz+NIepba4P66NSd8ABdnPPtSKq3JZiVHS5H0CzcT1eGh7X/YXCyx
aKK1lDJ2UXUPAaqHeo8kVCsK474wSWiIRfJixMtUrT90a4i9MqnqC0XjwzExGhLIfVm9yGl1Kxbl
6XnsUD48E1pBg8AjcahmO7wZ4H/R8sENWwsXrxqOWKNT65qtKd0p06TuaDxJ29nUwFcEhKRzSlR+
ZdyVstNL77Gk517gpVITUAU36sc2sMd1hOfyiw4YTJweU7Wfe7mOnvWmxTQ8GLESRBCJj5SERbFe
Li2jF7Hk3GFrih5RuRt9sHzD1Cbrtq+PY1d1D4NFXbBYbMIfpMB79l2CZOn1WH6eKV4JT2MnkyPz
rfB17pKzOBandF7lvtOeLBwXsDWzKebAn+JGsaQBh1huOKU/ixNU0ZMDrTXXd30zJHsy+tO2BXb1
gE8ufcLlxPgm8BvSVe8+kiLPVp0BTK9UnHwdhJcRNe2rkilHsSiRuo8ozPlOZkibLKC0W4VSQhzp
HfvOnLOJ4Kum/+yymkR/Lb0lwEe9oS2aE1XamAXECI5pRLY/Mvtu6jKD5y/lo+hY0o2WySqKDj3c
+EXfvdTDdBbbClv5N/5V8SP5BYu6+W7EypxPtxVA8GevDeQxDna+vvKKg1a/ns1wPMZzHtxkDbS+
6zaWnRKTHdDGiy1zM5Fm79ditWV9sZgWHP5/2luTHdLG/yntPfyP3UdWYoVQf/6L0PC65j/Zb0v+
L1NREMrqsPTJow+fTfu//qdkqf9FoQgyFwNavUn855vIEGmiTPU+4J9Foghy7k8iXFf/y3QMDF01
zVIMGz3yfycRbmj/mgbXkbGyJdPWl8w6okb24bumVZfMMah4Ye3AhG2TyERxEq4BlklP1SndWeYK
z7/KOvgqZs9e99h+6D+Dx/YZNEie43OxRf87wpSSXtry2PlbkB6UD1GbayyIx50TewsFmJLBJ1ge
VY789x6moadu8g+S7fT46Chkvhc+Kb+qo+NZe8ejgPbbNfk3ul2FgoLvqf7rMTqkgA2D2hfT+Uu3
W/vqhGDXnnd0vJ47RbkPuxmJonYbDzy/dfcbezM+akn0ZkTK/X/+c91ZzuB30fZyhnWuFCEv2ZIN
7a9/p2U+VjQcgD49OcNR/l3c1zc6GIP3dpP9pgBs6TH+th70+8L39CMRsuRB2thn58G2VvMNdHH9
ToFncaLE6CO7zPvkLgGGc+E9PtwB5GvW0WX6sBcvadd4sOItwNBiN/4snsOTditD+/kM6NGsJVrA
ySe1bOat/kaIBB4Dxh6sc27haFouETaX6vOn7KlvFp09EEpA5jQ2tNlVyhVRULQW+K42p+w0bORf
gPa0HYlpGy02FCV66F79UF2UZKUcm6190LzsvXhSZDf8GT9yOJvxJf89b2mDgJE6+zuzA9vo9h+B
vRtO3Q1CNtiun9MOCo43T2vIpUnp/laPiAdbfNNiaU8PvvmBV04HoM7LfiBpGnVP2tfvve1h2lA/
UYFAmkpVYTG6weMSHn7ym20a3023oHKCc2CuavuxuEs+SUCPVBmfi0djO9/bSAdfsuER04ci9jgd
wWl6BRe0wboX/KzxG2ScdTZpMiuHJFhTtR5Qd21vhoET4qE00AB/6aRMX0EuarTGKT9MyTHId7q8
ge9o3dXvw9H8Udz6N21xUR+oRUeo2mObF1BtsHLuo610wTjiEhwQjge35hFc7UQEm+zzCqeiQ2W7
gKjCO9A+v+M1XIgOPA/aK3f40UKdoraEaifTw9X4VSW/DJftsQ3P9lGfPIuGP9Xcawhtx3mrb8K1
DocaR+PcNd6UX/65VF3zPL82gYtT6w1FDu/hWT1r+HPvm9KT8tWsgDqGPe3GW+s0UkAZb1HGvCyU
EEwBCy/9rO/S0R0vkOL0G/lNJSF8H+ytGnWmiz6twHYUPsFjz5nAkrelxuGEvlPdxR/dvl5lN+q9
Qt3WU/DDvHTNsZXc6MV/su8Qp3FrY2/Yep3h4ld4yW4GKlnWmXay7hp9LaXrcpf/GDZ5uYp31S59
hcsJTBiE+Co+O7cOrDpcb7cWHjDrdpXxdLjpZ3/ROZtHNX7E2qm64YOOZzi6Vz6w1Ma5VnIYXolo
WXegRlGhqS7B4nTdfpi7CLmDi6MZbo5EM1fFxrkzDkHnhmfQf2a2QKGgMdPn+0mufTlALBLW1r6n
qmjmRJKj3sbnaeeXO91y61V9ybIVmisQjqSMeAeiuoEa1ffUw2Oz6/UUjtBB/pU+hWvajW+Yq6Zb
1Z124y2BOHNLuSRm1U/t++Ttpl34pKNFKOFur4IbqwVj4xqP/kfzWyJ6W7vque/30wsBqzXCC+eu
810QYBhR1ns5csftGCDUce0brXty7vpz+xYeYtO13qZ7+UX2wFpRcHSv3NTD/+Pl/DdKwsahy9Bt
AHeKwmfu7zIsHLJsYzARNzZB6+WIh9TMerGjxvvPr+H/6yW8/I3hILlHWU9gdvlEfEM30P6dOtlX
qp2hAMnkL5xp3E/B+ImiDMkaaB55rvjE/2kL/JvvjgrY5O93v63oIDKIVuuWDVmLz/j3v9WCSofg
3jRUemQv2hT5a2PM411JJSZWepr0rhiNi6Rs45fPWLgitrc/UG7nng9mpkesR2Zveix8akVmG4+x
FE3jpjMQy0SafEq68WYkZ7WqbKwQFA0VZiRH+hqekU2vGK71PBeDm1TNpR15ZaRz6jmFfqQCJr7J
Z61aTHUIyMXWITE3Pli6Z7XsDGTGEUITmdKjNC+IYtnzfZtRuc1djpB2Wjhe7mQXT6jruofAaNSz
k+aAhNAJZYklUc0dlHv8vk4IP0GqBXzIfLl8c7D2QoCEfYu1SQ266AMEvw6jWFMCq4TJC7S6omoP
cpYoW02e91aXzxtzgeMiS6LMwwcRSDqfgHYEKxBqJ2jc2yjnELjsLa8DGygxgQpqcSgnyTBpDp0X
tYQLRW4Wh/I6+t3VbXJRB6ryokJ+SPCdOEd9RTB/NoGdq2qJtEtCNDztjKq+M9MoWeFEsxkjZHs6
sH920v6tPlJTwzs1pwvBLYexZdoWHsVx5CylGQ8T/IRJO+cbScU7VYtl69w21hlJeu5Z8sCHz9Jv
plqbtqak/xicUaeIaa0vsly/s9Jd36ugCFoDC40GdCLkZa2Qfjoqe5Yb86OhfgTsL8Yd2a+60P2d
UZp8z2b1Ju5b8OAEclqsSTZqZD7jJDKvdcTogw+MMoUD6PYNbbR6qUA0zQdjDh7kEi+DRLnIdrjD
CvZWGX9Vo3E/l5K21YPphWjkM+6YH+ENoPls3YzN/Rjm2HsHj2rU/IKyV7kzN/CsY5lrNC/LuD6s
KbCDMR/BbjJwLAkwCfIMWeIQE2JefBJyB3tcOqX0H2FsqQRWszjWqNWjG1oaT5E6nyWJcjzdWfis
6qGIC2krpbq0q4t6HfcIjbRERubWDZg4kam1B+o9ysDeSOPnxK0OsfVxLNVfvjUdhimnPhMTZALz
WynpJsoGO4qmwcFThhq4eN+m7QVfZnfCZSjl7KTzmZiCV0JL7YYHZAmrFl0GBXBeSXZSR1u3oAWX
ayb70mZMP5002Fhwc7UQs3AKoOoZ/ald7fRbk+x8ZhCQWDLQRbWil+/ZWbcyFN8dRpTZ9b6rI0Lf
SKyUd6OXVlYt45oyu7nxGYcf8/gw94anjf2T3QwnRwv3tiVvdKoSl2rBZoZZThOtHyPzmFm1eQRS
rG+jLLuZQgPGauBb6tq2lo9G3eHXLXV2h1r8MhMnKqZhb7S6n4KI6L0pV6q9auYT2uFu1yS+jkaS
EC1xkPpeKsgQkuwP4ADE9aowyG5TsKWgP3GoktXsBoMaNcDWrD8oXQOWG3jGCp3W2obxS3VDtLEa
0tliYE6kuNOops2mOm24rVr71m8pbCBF3yA8pFRBn+B+DqFMIaA+JAfL/IiThdkgZkX2S04aAhdT
rBXFHCN0kutYr/7kiYiPs5GjI8QGeZVV5JKCGj5t2Ka8PkcnxTGrUz+rQJU2Kqi99W20ApYo38z3
kFdpLtIEKHe215yLOwcJy5YsCE1G/019mnfqW1yuIXue0/N4Vj5SbCCOTbIyHc+5ndEGgth+mx54
9qsTSajxd71V1uh4sxMlfG9ucbdY8rwRqtRvwo/mpG/Gc0c54qX4kR1psssuuEX1lWtkvtrH5iHc
6VDBKAPkPX9jlWTqqMZdZWDsdE7UCm3+oHsYZFkX+Za0Ck4XAYQCCjiIbQGtg8lr7ZU7CmYWQaBb
vykNVVwnxJ6sZtFAXKHXNH7Yt/Yve199Rv1bOAPw9qDB6R0r9r+BcRnPw0klgTS5kkMgmVbPKsFF
7+JsrefikYZ8cGu747O1tbbyTbS1avB9ng8f7k77nb7P8TZf2T/mdxD01rZq1gW2Q4tIlGazpxCz
O7Y7Kiuo/exh4B8KtPs9L1AIyvEFHVNtbCm2HZJ1gMx8AGmw0WhdDWutOSr6HvnqxNOGu6e/ks81
hnXt2pBdMrRN5ZaAORBN2Ev7XFoP5q2hYCPkJXcV76Zjth7Wkb0JJZegJjR2hbxrvoIu1XAOy3Xw
krZb3BponF5s9lyjEQqMuH5Vy62mgFNZFdMK3VAKfy10jRv1ANeMwZmsT0Hdt+8a9sauXNMbXjnH
Cc8XASnZrbWdyvkwiXZtUFEjYc769SS5LUmCdXSHRzmmMcUn1XZafax/4GHJ5alc8PZkNgAfpzeO
eUhIEAYIgu+Hfj86b9KFV5hzAXtvvuF21e+4LTJpzym2QF8ED9ZF/9W3vP3WdMkohaypNWnJ1NFm
tB+tS07eI77Y0dH8Zaylu/nZxwnCbd7IFVf5ffs41h7/HbzT9H3NT+W+/0WfLKdC6lPbRBfznH10
IEWhd78MT9EIRnDl4NLqEvsrdjYk43xVPJWb+iGkq4UK+40nQPuR0VmLPfTxXcVFo7u5qp6qYK17
xiV5wg+JCwUj3IxxEl77Xv3SW1Tp7sD9oiCk99OdKRPnmaQJJQGTBoPrAv9YVZVrVdvqCTIiKhkO
k033gEeV16JY5bZr26cAN5tkjcaIk2jRkbwk9co4KdXaOvoH+L6dTb+GK7VhG2BJuUA5IO/nLnkO
cJoF/YyipTtKP/R8Hd0HCkG6leFsKxpiFywkMhK8ZJ/P/5u5M9uNHcmu6K/4B1jgzCBg+CGZZM4p
pTI1vhCSrsR5nvn1XlR3tavKRjf8YvhFuFdjDmREnHP2Xnvc9cekId3J48pFPimtEA8dOkQAe1qY
pzgg/XCV/ppshxRZ+0jEXr6ltiWXCyKznO+KD6bYPtXcCqw+wzPrhesKq/UINgwgCTrqrcqa0X3E
rr7NydE7htucrBsG4i/ppjUdDgMUYIM7PsFZTO7ajZ85EqEmGqYi8lhgiqwk4TDZZaYemC7wegry
fM0kk6uGEpW+gJu+1cAJB2eE8HGhIoeoktz6Dac8+yZsp3smXFwbN8KBzOcoL4qnbmDwbmjmvGKd
mNk+dukp8rTHnL6Cax0PiO/m65C5YEzkVXWfXqhnXlsv3oFBgGbPMhasyzWCdesXcp5gm511fm//
gmj3jedwodIVRLztiYghz6LkWYPnmV1yz+DT3BFcMtWOzNiv8OSz/9DCUloY/pSAw5qyvH1o7qTX
6mBcMfu2L+JiF6u3cNccfBopHBMu/gh3kmIbXuw1njyxwb/o72zP/lDd7IkttL1fABLH0SvOwbn+
RKc2Aag4JZFj32EX1TluPZYf3do4LXb6m3aOHpMDIjl1H2h7HYMicekTtv4tOaJluyvle/Oin6xr
8QRJhQMmQdAgyn2uOmPL6CL1UDEc6p3ygtFuvqOkO7PD0AqhRow+WiD16gpDRsjNaq2tDseAk2Vr
8iB53cEWvVQHppklE+QXRXM1HOd34my0To1ES9rgRyf2ZVQ83ic/xO8AJ/siE3GJoCZ2KFJ7Ogqd
l59oqwzgAIojVaXyq6k+OFXYSPbbo34Jb3hwxUrxxEXd2FeGPghzCsIUmAwsk32HsJVuVe8Qhmvd
ajxGBAe4wj5XZ1KMZf3MvBvikfjGlIDBXlsFz/Nndv5Z5nQ32GdvdFcQbSlvmN05FtnudE+m4z65
BNFeIzgEHKa4BMMpehs4eKWHefHMwoE4CAbCqXli8e+mfQDAc7h1jBcD6RuoxEZYbhHfs/7YyMxT
+5bsEQS7jMifwQJREQyn9JUOhPai3NEA6bWVcpfuZq+6MCyGVpBdgjf2JRYDTXu3ew/Qw13xEIHi
+Gy9gNi5ZwjFgsEwwzdegAHc8ZknB/lDYR8GPJo+juVjIDiFO4mxIbEeuBWbisJq9xq/tZaT3Kmc
Sy/jCzFRELwSDqA7jSuWCDCjXnfu3K38tyBYJSDZFLf8qB6Lt8I/6k9l9BDfixKXzdbYxq/LwROx
y/sI4Qv9TrSGgZbs4zvC6WY2imciizx9Q95DBuDWqbbypt1RnnanCIxNvalUr/sSxroldtdY4zmR
41X3Kq7yfPav+Raqy2v3RZhRySngRt7XItGrkeSsgrPsZo+W7Pj3xQVw0UN5BL6TvMOAq741r3sr
6W98T/vsXdUuGQYbijrEDKf+MAxc0qv0yp4XXWxnuidLwiB/ZU/gxpvOkPCRVR0AUc5vpTd2Tg71
FVUKu4i2FU8mbUpSLu5oKL1rnvzFfxTYHsEOkltIi3Xc+CAaKheEqH/DIJofjIeSZknohekl+9Jm
TrFu9mVYxOteZvtAWD1jvtzTrDMChv6+N3c+2+IkvzGeolT46GeZ4kRe6QFRSpjdEzYo3S2aJeUD
IULHOYuVblBxkgLM4AhURTWFumsBTGoIz4s3irrST0ya0xeUX/6p1r6b+rPGJHTPc5rYo3Av7YIv
zjD5HeSz6ALl2Q8csgeQWLcuhHQ7ccpXbMG8cfoXunc8j0ZC+bHqHodkxXUc3voj2JHP4Q24UwJo
+qP6omoEXVPUjv/dmNgwOVpTM+P5WhnPBBayZ8m5o2ys/Xya1tkx22ScLteDuRrOCceMGi2RvkFI
pfRrIF39qjpHLnwMNNf6L3nHETHaAC2D736qtjT8WF4qNzinr/ku3iCzaj660oUDF94qkDLw/lfs
FHcAd89CHIiy/uq/xJmrUgqc7DafyDj8tG/BXXtCe6V/2LvoCdrm4gtaVU/j5E35tzKTAwmCjzAC
mE67vMBF5o2fFsx7xhQ2pQx2JC50qVmPUaY5vQhUZBMTjC9V53UeKyPYM3iEj2bJhyFIFdKYli8o
cnvqs1bayA16R2SKDeELfPXnw8/3/fzr58esAXZSniQNi3KnHIg2w8b08+XCgrzrT/dp0OLlj8NL
I4ObNkYNvIq8ikLWmbZq9LWQa9WFP6BRVAXjJitNZR2jBQT151hGfBeEIzd2BhqILNRojTDkEtnh
AcABjw24EHT5TPaQkBrb2ZLtlZ9X+rpNMG6rfZLRP0J1hAjagy/AiUqywCxPsttYC7SxlmlG2QZP
2Q8Dt43bV6LIQrfqmuGqgNKKsjz1yLBm6bY5cLcMttaVH49UwvW1YUS9LnxsKiEowVAq18Gkra20
DpAspepata3aHdKaprlKhosWjeFTFHlGpevw5SwF61eLVUvzyQM2kPFWYDzWRVW0DxWnI6GRxomA
YUUGGMXaqFOuNcNB79jXy2SmkSKGQ7h4Dv0Kypes+Kew0V5NfQa8xvoQdwkCoIlOpi7FDzC79qK0
UFSyjobVodfktTKnLedHTshD4V/SyH/TtaTZtypOzwLFqxmz/jWz4cEAHBYuBEqVXQKk1lLv21JG
aMrEfD2pWeJOETmu9sShImv1XUBiZphZIQCtzgt7sW+s4OiX44uZ5CpKHMJvsta89+P3tKtxFNnK
l16S62b0jOL7KY43MsmfSwMk7vT0VRcUK3gebFArpYSeuUXo5Y8Pc3DJ0Du9ZESeSgyER7l9zRfr
qoL1MPZvlfGNTa1ekb371Icp+2pFOM9Q299Vbh0U1EIrSfLpnOQ8hoxoQSBQ7qAKIiyz+VnCe7ht
Ry1aVXL4PfsEf9RUQyJArD304RYqs0f4z2Nl6YKYK6lxKknQ+zYHJgzB8Dwtf0xVqU7RqpN9kdGB
xp9Wz7ZL3pKn48KC5A49u4GESzrBuIo0ezMncKiSHAFVrR66+Rls13Ofh2fgZ25va3Qb++K5bSnG
fn42i41vWcBFLlmsUdY19NMiC0LmmIq71MRmWU/yrZX1l3xMtoQXw5ZbBBByxa4zQcdmVQ5XnQh4
BNan4jfPhTHsw4yCuMw5ompF+5hXMNpzXeOsPdgf9UhMiP9BbOQ+ifruYBUcmMuMCYIOREB/tVPl
pe7oOCZEeDeos50Eyh9zfy8A6uioISOUuIosl5SYjVJnwe4hNBYQ2URFl4QEaSkRxQxaObWyLvZk
PUkxUpHeqjlPy69JOXzEIzuNyH2k0PSDsnYHyAgkCho8O+4NsDWP6Mfx0mgsKalMtRxiMFoj1XRh
xk0uOAXSp6LKXNl5ZO57hQ3ACm7dSOizpW166tK47WG3SPJlZJtqGrt1pOjmh/G7gXCC7pOVuKJt
d2qqJRutAUaYqjZ8sp6+hRRo+a6p6OhFTBBZIl1tqoAe+x0xxszbgq68E3Z+Ae5OIuy0tMkmcjAb
wPFK+2APDaw1eXjMdFS1MAqoZIh4WKkNYwu/deKhYJwsW8G2nGjBmpJXKsVF46Xl6lTzLSEWycWo
YaT1SfccF1Cm/ZRZDGt4drSrJ01Qoil5/Gq1NuMrImPPep45cSBuRGMeZ4JWsDgn0JHkTVFQS4+E
b7mGRGhLnEzqXckcUJLxWpp2hPXV0pyEACViS8crbDNaCqn9XqVUrkWYPY7IOKKe9wrSab2aRpxf
5JsSnNlu2pYEYSyXGnqQsojhZ07YyU3Mji4qUWbp+rhvemx76ltIzldXtq+yeQiU8sxcY1taUP5E
23yRZvJYkWIqgyyzpPxUTNqiSg5OzkMhjF1WVVfZFuexhFc2mEzaWpIIs7r+VaZ7e5LfgyBjO807
oKbRjOuCrCDqm/Q1kbwmYfpbG+EpXRgizBI48FDiTK/v5mRPhNFysG/CykEDz+lMUo9tR1eklpZa
VQwPEVD6VRJHF7nGZ5oa2VarGPuOxRJDYF+DOs68tJvYWJNy2zTzrjVxLMe1fChqCaOmnD6Mffva
k98FrW/meKIGFMucibK8vxQSMbl9506hdhf0OYosjNmjHfBudM0KVTcQxGYlJOBlaROS6ohxYGVm
ar31E+wuuKQZnGE4R4hqkW2aPRbjwKdK2mr10B/Alj3K1rhuMGYn5HFvQHgSdzAMdH97ddOwmq1M
kSxSJ+2szOpTimN/8xM4MafgQvL5nWSPA2BHaRfLygVO5tJwLh+HkZywzmyvo0YH1x+sS8d16hDx
G9AX3Wh6k6xFl1I3MWsNdMqqntTFxi+9pNLWflRuNU3aRCWNPi0lCzBS8p2WlodeRFeJ5/9EPswq
KZIXTCUhO3HIaZGNTMlxABKvKO/0XoaXhhVL1TJayDES5aTWIy8sKeyRBlJg+ujRI6krdjFuKZCh
C9U4jjzoyv0dcLF9T4zq2hzAKASqvQ7nQQEnAEBhogGEsJvSkAAIPbFjZxgJwi3KZDfLyjYrxE6P
yUAQkiKtEDijsCalzpzH9YBiYz2Ek5PMKspImfff9GdPC6nLQLObjh9L95PeZjuj1MH6CCJrsRR7
VWFBbBvU76HqaeMSdTjcelCwrgBoVk0xpUPTnRoVWCLxIO6sY3kT7bUh3ZSkgXrnd2KbWgTNkkF5
IUgDnujc7dASnxNeIih51rHE70jYH5sNQ6s0ja7V1HDHNMazOpaAUpPsNfHlR4Iqpo1B9BpR388k
YdHo60fP0AawCTbJMn1gvui4s5wmJl1SAfakY1xY4Rz0eLsHjwSdFywiyJ1NegJi6VkbavowS9Ih
LOdrnTCBYGE3dBdfGicAfbiJnCjjQCi/uqyrT4QwbejjE9EIHMrr/fYhIP4vtT5MNZLXDZziIJu+
4yIIPWH2YuXzChW67nYj/TVF4sQW6aHqgDcjiYK72qo+rQpup2JySYQNUK+WuIl14ilZUjkqIVBO
riqPvtwFUDUpFHTUEYXf9WSkR1fS3zqPAQ36XYEqqGKUnfRIIGai0VBPj0w0poG+RtBaJ1TEKDCU
8mTJ5Dp09sUHheG00zxvory/67UlD4e5fNhpm7nO9X2TDfr+519/+e9IZu4uLChcq+QjYjLkKlpl
7AdB5t1/ffj5nKgn243k4O0Hkf7zoeq5A1iwFDcrObX5ivoqd/hwGjP/NAq5IVCW4K9elogfq4Ca
GWFPhy/ERRtg/oceqOXrEXggoip6mimV28I764Og2Ol0nYzFY0m49d8/dFN5kTJs7/Niu2xikpVX
qlFYe3UxZP58yHP0J+2rjaodkufvHyLkBfpsVLv4H5yfH+yPAQkKG578kA2Crphm5PeyP6ibvjOS
Y1ol+uZn2v1/ljFAhMhnUU51hBb+PzZfxULxb/79T8kD//Hn//4/CSLQFOVfigT3X3XzNf1ZIfjz
Y78rBLXfbLwlCMV0TTNszfqDStBAJcjnBWNQLKJ84fcgAuU3ckgsS6iLrsHSdJg6fw8i0MRvNr9N
JqNPlXVF/l/CclRrCR74o4bNlg10+0KxheCLLLF/1jGoVZ1nWmfU22bEHhVOBMK3ZLEHNuOtuK4H
pwG4sMprrXUh6d6k2vTXEgNI7k3EO4lf3QK7feiCimi+Nk6OeTOU8GM4WIKzhbu8mKXjtIi9Bmn7
SnTmm56NJKKjX6+L0fCUaSb61DAJC22SXWWbDGBe4iGrDza6+VUBXZEPS+5P22ce0JRsranLQCTS
pmv17ivxRy2KGNGQykpLwz/HA3rEQPakUl46g2RXh7TBWcPRlozbWCIYYJDoiqXlvcjb9gwE/iZK
+iBG32yoP0mgJdFHkuUn1J2SGyZ25BDb/o0oGt0OAw0YbyoyDwToOpY4JlFAeZpNMGZ3SHD9W5fr
n0Qqv1WkxGwKWfT3VcxkuWqLHaGBAmbQasbJRTYOyz+5pLFzqgmfLFQtPsXEFa0buWbcCvcThii6
iakIUMLp+S2eFcsjJi1zDY6Yvl7Na4jp2aYOhsepq7NtPmygMucbdeA3lyZdF9jCSDkjrDZFIe8h
Z78EJV1v9v5bjREZFdetqGKE7EN0zFj690xYpDzEeF3WXtbpSwqdYjtlMbeM5f2boTChlAaUi3ln
kG2g8r8afQZmfOTPzHJyXsR13dMaBqjSsyerb3qU45kj8rUjZ5wsJf5Rcd5v2rYjZrVxinhYtdaY
eVbJL0/95JAukFMbk5SmOQWy64eC3PmVlPWaA9uhdReSC20QBv3LTwymJbmg3SHOx4jN7JjPZWPR
rFFZ3LfttJVVXo4arbnTjMhLep2Y0PpJlkbeFDanlsf5gygebX07d/NTHgInMObUhb/JPjZZ9bUF
sj1E/kmZLfMokvY4DEqB90Qd1gTOckBTKNgT7IJqArEbbcxm6nl5++xRtcYHu65NL55KJgDJfhL2
4nRWCMEbuDVKLjoAkkecsmT1gXSdKzxjxr4I5yd15FKr9XTDNTx6aqr6jo94ZBb79geAMlc7LWTI
OBJlFdjZ7FGEMebn9G7RO1JhOTM2qB1z0KS7KUpecjLgUdQeIPuOjtWm4MLnEVkHzYKRM3NiVzHN
zIhrvh8+TPOljJX+2knPhoLwlDd13hPnyJtq0quoY3GkyEmBeIYvHUedvTbMQCemAGETtR9x1gVE
S7V4qqzEA4UBOJRgTOJ8eAvMKjd2hVJfMbi3R4GCiFG38BRqgguGMierlX5jZu2lqDsioVTAFqPe
4DvMcKOkaSJWIdluKL9KqOKMq7TRUaIk2RTk62xspg7EAW80khf6Hsq6qszbOiuPC7oy7Gm0pdpI
6xk6o9uixSsLewtae4227E1pjUtNwgc2qvTKsSU48lAsJ7insdg5pcibKxguQrVrEMVWn7p+NxWe
4C2lLOu+zIITTywoXweDb4OjbXiJZCKlZkg1U9ulwYKGGvGs+GmIVjOyWRYbZjNKj7RaLy+jhXp3
XBy3fZZ+RD31TDbFv4oAIaEeVLekQc7hG/SygIwRhVEPdKRnwootkPrYCEeJkyjuLqXb6t+BQJfh
D7zPwp63E86O2WJCgJklPZICiv7UCil/rf6apgpdea2coYTr2hqX0JNk4lqdhQKlK3eHQfpK5OQx
mFFkKVK/0zImzmEDtSS3NkFVfIki35Y+DmZVpqUeRh/SEoKNj3RLd1IldJ0oLbVIPupGIt4h8IY+
0tYw63HvtErvGCU3UK0md0VbMSwMfe7TERuL0QkPEO0hra3MNZdvGgOGl9iot8EMFF9Uqb1JDGVN
CUqTgJBdN94uDvE3VaO+gPYGG3qitkCadhOL6GzQJmQ2XAp54Uq73KffUYEcXLyc3SlRbEhM1PbD
4COTKErf63IrWkEpJqekaBBXR8FXLBH10S2LavQrCPsTHYneQdDUr0GruI2YEORKGWXOYgVqMKO1
vc5hMcDoqUvQ1fIiOCcyGiAzNwzPjMR3ZFFUm4Xab+bcfG1K2TxWSqN6acYYdNR8maSIipIRvFmd
acQLmqly9CNCZjqtT71Mbat7dWLQkpMUEtTlBRlaeWf1UnTM0wByVqbRY8K8TpTYBSNOvxv44pEI
r32m1MkFoBZaJXYVqZAqlGGSf+lbgq+1mHmqFSUeCI9f2Mr2gaSCxG7DERKd+j2rsXH0M55ErtLS
VKOqOVUNHcY5YWlquT1zVae8AS3hVqI7NMX4KpNQSHKtsVwG2wxbjDMyKMn6PHH0Zd/qmMfYcXPW
6aHQ+eT7pgrYE+diCWVBWJjn0OzwF4yIafzwg92+d+Ll141Zfx3rd7xMGQ0hGjWiHxlTy1XiddA9
HKuIHmyCRxG4nLopIG/VxvkvReFjU9WhlxH2gbsN49HPzTgjyu5LIiLrwXfHAjmgIQK3TPR5q/eQ
R2KsEeaovKZqYG/M1D5bPoMKu35SG8lyBhv1Gqx8p6hZagC1gkyOlmHNeO4AJG8V0/8UOrMjFI40
HgeBV2BomGbp1tbm9UQwEctbemwPrQTuROuu1mhtdDNVnXaIUO/YxvusCjAGDGjydgkqEgOVb0f6
j9BRCrRJ3y9hDJTF+YBCrFG+2Zh1RZnOcTdJCDO7cxYr2wlTIJ0iJs1KVr9qWsuFwWqb+OWxUZLJ
038c6ZPykfnJM64u9ehzLFy2Mi3MW5xiCI1LDkjGUFnrkd3cUpbuiaxuwGT5eyXETTK06IUmG6lN
xLAyfm0iGYp3zGyadKebrTdn5LOhN8AodnReXOdHCjYX9OHSUn8uJcqgQQI1EAnD2I3irqYpfioU
Azy1updDkq1Z5Dib0OpgYXBDMIVuWu4UdW3qS3IoQyD2wsiJTdpKJTymI4EhvKHdgkIEHOciYh52
bIqosGHj39UNVMR0nuwHWgifYtavJjFu93hjvbqJxUOWX4sWUQ/1dsMMMRoO+I/JYDSOBXtzxt74
gASXlyhpbebaqbYJWi+SYxsRuhXdl3rVMbSeWVEDR+h1uVZNBti10GzA2Nqv2M/na1IcpxESQDfu
4ybobz8fhjJ+xBcZnwer6W86kUQOG26/9YMqdUk4nEHy+/hCauTvEZ5Mw+Q3tRCELpLERl+gxkQ9
qrAGRrwQVa7t/LI1cIvIbNqGf2NLLM6A5WUv6Mk9oldt3eRAtSDZEWwv4oSR3NxaOw0bK0Eg86s5
GrZLxqmEe3hQHjgrr+wsM26yMSFnSBJPzpUGkd3yKRsHYz7I+WGidWGErX5LAm6OpiqwT2LGWzdD
pW5Ao09AvTtG02E7PioSt6+S+ovSlKcQjvqnMQGcAKG4NlX8BGX12ZS2sVZHNT/lcolitzQjBErq
vjZWMbpMhDr7aMbvYY4oOQY5IdYCNTWhxCRIo7YsZkBas1gdKxGKB0WZiaE2+8c0ZYhSaPXkELns
MSu8TFZyZ3W0eaRZ2pdDDbc5UAjyMszJmYf2hhsMbCFKa3OMLKdOFjth7w4dya1zRxy1n0dPaTDV
CEYY3JLeEm7Z4iIPvbOCZll5HmRGvOFQbRi40ZvuCmZIfupK2tIx69Vtq27qGWtAACw47pge2Ic8
qzYju9ZOsfPHYSWNm4T2YlCGW6MjWJNsUaZ9IDlzRgZnCo5LTr8qUyw2PbuXUUNlqGggQesMxuOy
s7wwEjoYFRqJZBfcCDlMoR6S3TO35DAaWeAB5J72eFA/UhYKdIotFhKtKZBj6IeO+wYOBA3cfC49
wrB1wStCkg0dnvgl6hiQ10WHvahsGRdHsrQaYQlPY9cCfZmSFfnQv+K3BgfmhbMIGhUuZpHUhDTf
TMNuDhYj0nW7nFB6qTzWqnXLM7u6q2bQ6KHxweEcrfVMmJk5dvvEHj6apNQuLDeHGnohASyD5mBn
R7uoBPWRamokBIpzj6pte0nFRoKUz7aS7yxEgQzZihFSlVzlWN2oxgSJGsmRsOnX4RX/MkzuDZlq
MmtG4kMqFKUS84JsuIyRnG1HlVuX2VQUalAtXwJAB1oQNZt+QZa0DaqfYJoJPJKbtZHHVwS3LxCR
sGMkien2BONoYhGW9cEpn6Et+n16xVB6xE39JkzyVABUXvvch/Y5tb8C9t15sITTQu/AXIDCtKJA
TUraU/NYoiEOw2Qb9dbbVKLF6XEM7GhBzq6h40iS2m5tp9kAuiMx0fdRRcipkI8qBwmeXcCQRo27
I5HB62CQrF0jvDQItAdwEMs2iHBtEJxlg+i7DApPbeZ+U0V+uaoYRJXhL8sajE2botBLhTpuYxO7
NPSJBnUoW7efhGRLtXhxnTGlTNORodMbs9zhx0Lf+Y/JYjLok3o3zgg3omSwD/UYO3YHSEFlk7j1
s9j4GB/WixVl6/fZGmwGGpmgPJpK1mKi1l+FCvcyCtWzzqRnmxTB3ZQS0dY07Ym+5pKFPFlrfUn4
aW3SZofZvEMoH3GhFO8cDz4TC8ETRrnQNrfWWMxb5v0H2WpuQcLUjyNcjVJ30YwkXeuALuKW16Un
IzfIIeHmQn7AchGpITt+hiNFr/EkxJWCUFFhkWwYoEsBMuMcnNJGSRDMmwopK7FF03RW1VMzR4TP
1B+m1bUHPexOWiX2UYzTJ1fN8JyrHZJZPat2dsT60OEd33UDuSW0loiiAibjiIoIWZVTXtLiqK5O
IfvRjivS5woljlWyGOYr5q5TgI3kCmFnwDS5Rzv7kVBLUOuG9JXH5ccsjQksVK4TlTsWMCinMFBK
qtPF4DMzW74Z1SehsTGmsi7fMpSi64/fUCp5cDJ0/6IxmU8BnTMpZPSZcV0w4yvLFXs/2uhSjUFT
vSRkKyfrmZ3Z17VDrjf3gdopTlWnr0WE4sMsHGjMhWcGa1U8TF1jbnXZKty0RlpdhiMZYIgJSdLD
igezCdEO5+w5qPdj72LORqTXHICd+g6nMEW+TWUQrlQC2/qBdCRmuVbaMJ62kUnkcc68tlFO9HOV
yxksAUNbgDij/d2Tbwb+yL5UGnj1GI8Zfdpi7QcdLaqBPtWImrEpbM1thwwxrqxfM9hPjkX0/GaW
Q8VRx+c0lOVN144bRaGDVkPqq+X5S1eRCUdm9EZkzCGXcpsM2em9x4HuGBob+yUufNwEGG9FjghK
SykmjEawasz6J6gIUou72tXMsnHk8EPH+A4PdJTWncQRTaB3cLUm8uaWoyGln0t8Sub13d1i+mnr
4mCmY7xVfmKC9AZTnmLczyNCMAIscTVW8VPUUMt0HA2gQyUIEhOmAoX1hiSlfk3ucp2IPr9A5QR3
gQxJ6TNsaUs1wRv5QIFjc85HBl2slQGdmK3N9xbM2XWP+gAvBCu0alIcBPGMwJrBSUw7y116+Plo
6B4VJWLUmUOTBvxiGCXJDdL4A9iVvQQOIasr4kNutuCGiCdZ+mu00Ur/NhnEPaHceP6p4uIKHbCk
nX02s80cEB1oIHnXeZ1/SglBIHmQcmIMq8e2hlQyFpbtDsG4D+fLoNK2IQZQchpcSRPph1nDxDSI
CdHjNFFv9Bbgz3LuL+OZq6jyD5Rnhue33L4Vp8KlhybPNRHZtGoyKy+3BcwXNFkkJDfVAN0hM/td
0+ofsdRT3g/yXg+pkXO1yFDu7qz0KinGCxlQ6LItSuK8wt5gqutgaVVOPUHqI+EK2xk6pN0mBDsM
THWDtFK2gV7dJkH2chdn9/4EsiENF0lns6Rilv5dSuF06osJtpsffA4gcPZ+k171bkpxVcaX1sTQ
y5Sc+CM0YC2Ft0uXBDPLSNMFEtj0QGrhc0cmJa316Zw25aEhgfBQmMhup6IavE7p9r5fLsGAKLD1
crxGhGIxIPpsYkJFgokYUaEYh//bCcafZhX/P4YTBFyp+M3/4Vpcv7fv//aVE8Ew/S0l+emLtnHe
/nEy8fef+X0yofymWwsiX5MV1bR/SAS/8wu033RNt2TL1DkBYd3kL/0+mzB+Y+jAoEA3LFnDevmP
0QT4AkK0GSTosA8UUpet/w2+YIH0/2EuoeLoV2Ak8AB1zaIUXuYWf7B1CqVnHo2wYRuY9qfoWNqi
y6wMnHwDbqI/vDD/g51T++sQRJisPDwrmxqL9Gf5L6gEZpmVquGB2k41+7EqOhVh5qgRaaQtEVqA
aH7R69p1xLzJ08nOxUsljaiwyR+J+uwts0hQTqlQ6wEQ+NAixB/hQOlJYLNAR4+RkG9lqmO/NLVD
lBrk8KnVsEY55NR6IpxxtMQqNkhCXCzzAL1dqZ8Kt5fq+3/+RK2/RCOgHlM0w5SFbPNOEZLwl1cV
Zls6aomwt1Ogb8dWNHgYBRVRZDTsxk5C9U5Umvqpy+l3GmnYWet7OUI10/p56UYlAmg/gw+YfWd6
dkzTflgLahTHhFqO3o3wSTOqXBVFklo0w6rOlOekC4u9uiFrBem50Ha9iUt9DnSwE612soKEIGf6
CZBVlWUGK6ky7muLPQbI3Z7odLFAgTmdlqFGSnHKplIrM/T7JdRN52G3vUidgYkZezHHCStoX6bK
bFZhUG1DoTzm0SRTkHCcEna8jcXihmdSx49E30o8bfNyQPjLG4CiMFnTCJnmrwowD9U50bRMOOYk
upbdtFaHsXd4WjhI9OSV4RJCPbt/JxUqpnJIh/W/eK/+m7GZ98rSeZ8MZnTcoX+5KOVaJ4q1nfG8
hxJKi8q/xVryZrdwdnI6WzlhuHR8OUoFemysezwXSVEP69k0tvSgCgynLRSzcBskGuJS8Jfb2jJd
BsWoNaNhX4a56RqVeGHYny5OTRPBy0TGKQhfWDqbmj1sVactVJ3pojz3ckqVzSHfiO3GKSNOSZWl
ocYHegR6UkIIP9joLuwPwo3HvVZXL2mYHzlvM7qJqNsEzdDQSA6ZWj51Q36PSCRZW7TSkqk/Rkry
1jDH9pup8Zh+9MNuUk08QumZ0c5dp7ZHw0IYmu01GXFsuwiR+IYRYkT0recyLHxhX2SFdrg/McsI
4/jOtnHA6RhFm+Rb1JgAKuMhs7li/sX79OeF6ueWEpZpA3kROrEjfxmgNrpGLxi14DbSymHN6Q1X
XmBMnkLrq1VpvyQv//wPLjPoPy6Nf/uLgtwWHeqrweD2z0uj0Svs1wp/URu1Q2ma9zPRArTOeGpm
jsYsys+ahEUxEt0LQrbFEM07bBXMNbpc7JjTf2M+DqolYfD1nz+2/+matbHVcrXQDLQ19o0/rtqq
0uR5JqX21lKPzG8RGYY8NHYyZnKGRVp0QeGT/yd159EcPZJu579yQ3tMZMIjQtKivCGL/nMbxGfh
vcev15NgTxeb3dOj2dyQNiBcoUAUkMg87zGUIP/jrzUFAxHMcwyGcua738Crdd1NB809ZFb6a7Tc
Z1HSHlAW/kV2PH25Mdknjfv891+KX+iffwhLZ7Vjq9fUn95RcSBxmeLBPSw1jCi4CwYwxHCA0Vzi
heqUqhZHL31t4lbiPCcxKo1q1CkcOOKXlN456xkCe7yWeOyyWzsukNrTyPgimfYRh0mlB/ETamIe
T6A0AhSuTG2sze3s3qRiiK41+pjX2kNu2ifiG2l/HTi7iV1sK753m44hzEWT6mPJyKZGkGQUw8ax
GzSeaXb0bF4AAQMsAfusUBZ1RIUzoEDoPMILmmE/FeDDtlt/b8ULLPMBVGq484jxJZkUjAjLui8t
Cp7E4swGiGhgztTpyJXADdo1f42ddZY+wuo4avt1mYFOJzDeSoy64YBPquFJx/nGDHgZCLNfw9dH
blztNBvhdjTa1tpIp2ejL146qfbl1Qrzenp0Wt45leodd5H3jCcBJ+Zxca3K+GRP9PhJY1tbEx3t
oapyyOkwlEBAahQsRdcJqokBXV8UDP/mjtBNZfvwpttiYrQkJO9YR1d2RLg5/fEBoFZJp3mux0Pg
wWQajF0MsQnrSuxxFNep9x5cxX0KIUEZig0VqhE+3d9VWgXHaSRmt9/CEjAYwSKE9KFUScWtShXL
KoNuVSrelQUBa1BMLET0wU0BOauLyR6CnF6tcdtU7K22i/NNaPYksVZQPjXre+SklIfR6UxNpq8t
dwg2WJihpnUsUlUc/GgAQUFGEMtAH2uhkTmKT2Za3rdCHOtwePSKodpFPUX2omn3emKCws/mj0Rr
GO75E4p8hJC0WduC2wl2YwSdzRAhsdv5o1thxWOPjHrKgkplCQnOU2w4HVqcpfhxaefBsVSUOcWd
mzu6WHBQcRQlM7yT007Lc8Wv1z7aUO9GxcFzM+OlmYvPfgEXoYamVyu+XgZxL1YMvipYV4rRF0Pt
c1M0VnajXSpIf6Ni//Wt88D34oDvePis18dWMQWrcHgy4vKgVOOuyCKiFIbbWrELXa6Qk3KpzA/t
wBB0hIaI2d6vqYqKfQZQBqG0gxyOLRZ+YBlZr+FDSMcaVUeLfxBKI1iS8E8U6xHb0fWoeJAOhEiu
1SadCswoNIurF83d1je8I9TqQwmdclS8SksxLHWolnTNkJVBvozbKVW9U/Q40t9MfowOQobuxg1J
lAzs/q5pymjXK0Yngv5NFRvFcXQ81K4VtwTuw0iNFRd0UKxQQ/FDE2XGEST6GRtqcSzVy9mIGG8q
XinpzuEmkdmnyRJAflX4YQ7Sp9iqzlGMsSvBMOsqmYIV6UeHrMOtBwJrC5F1gNBKBcgm6NGk2FuA
kFhjwm13qAQyMN+FIaxP3oMX2OU60/qnoKkYNsv6JeNxXfXSeAgHRzv2TYKEQZ+/5t3JTjgMrxJ7
X/rmB6uyLjD/k20jkXonloF1A2+XaqxoBfVA3wsIEq5FabiIXvIESz2JB9ZQCGruafkywrvfzF4K
O3gsGJB3SKIUc9jEo3EVEl6z9hSvGIhSA+ijLw+JeZioOPWzc1dE5ZkkhrsJcnIJSTkrxgc6rSve
NuCUhk7vaQRel37/udfzR5Ib+SdrIc5WPaISEUe9p4eq2MqFVWY7mNlPhk/LPOc0sWYAdhSFimL5
ECt+dQPRulGM605xr03qxXPdhMgNeapbGR+mBCt+dE6fiQmjQI4dRuljjQ4TCROimCY621dV8bk2
kK83yINAGShhFT4VE4DXr1578sPuR0Vrc6TkCamC+J3GwoYUXnkOv/yBAl14WyrSuQv7XIw1WdHt
BgrBhyTrf1aKpo7HNGGF5aUZz51dfW6r7tmDAZSYsCHnE1oERHMe3JBkwq6prXHbmp3hY2pZmw6O
fAVX3oIzD9Q0cxGcmvINhPoJZn0Jw75WVHsdzn2iyPcWLPxU0fEzePm2kWFohBXoDm3CLodEetfW
6byZFKE/SECFklHuNUX2F3YDVzq9ATt/HrQMBIkAkL6B/17q6ec45+qE6CzFgCiOathKs8kppGv7
EaIeZKdYJA+l5iGOLCB+ebJ6MJUwoWB0kMR4rIwtEvNp7TNuXMVKzBAqWQOOrRwfpYM7NA2jj/6x
CvVVbPIwl4XurSqzfXHQSWhteZcYbbzJ3Z6KSAdD23W3VWNU62Z2XhzGN8c5R1tfjhFt5NyUK8x7
yI5wu6PbhpjZe5TbKbR99aPnWkk5BjQdYajKPmhW5wDfCWPfKvGHDONnp6IljbGTSDwgK/Cf9gAZ
ZiJtQcB2r2BfOKazxZ8T4pJLNv0wvJQe3ORmkZ/MHdEBx2hQPLUJoroSqiTe9E2LvvCUN1tfSVmw
QfzQNd7DKHlXB17y0iBPMEesvFqB0hnFAKIYu8n2iZLJGEowQ8YmRkBoaEQmboTLyI9+5EozOwS4
s/GJGJzPyBh1JcNx0eOkSphDofOEoO47YQJ9GnzPTAQ8mZLy0Jt6aUskqG1aIvNB76Oj+xGa993P
ooOtBEGTr31IbKp+jiw2Sl1WbQulH0JH1NfTc0bzsppQGMVKatSiOfJ6D0iNYWSSnjrP+RXHCJsQ
6HGi6JUGJVxyUDANKJkKI/zkB58a/ZwqmZNQgqcY5ZNUEqgWLdTy2WGK4GTzemvQS01KOGUoCdUg
LcLRrfWsxFVOMHwMldyqVsKrXkmwaiXGqlFlaaizIiXTyj2K7yPbc0Gb2ya/rN5GIA/SfZCT/FjM
IVEBcOb1yiQ+1kR1ThsHFkHdMUKYOaIWI6dnRHpW8KihJAvLtl5V6K2mKnhB5e2MBoqzePjcKg2a
73zSA5BIrX6II/FIIDZaNYeSI1ZJHkmIykeizmDNI26TvHOHCbUbjPRxaykFnIYULoxFfeqmrzkS
uUFp5WBF6kcN+VyLjK4N/RPBCzsvx9IA96aXaZLmEekbqGMJJ0yp8aTS5fEaSDedY94nJWArkTA1
URbkirikX/i2JfZCJV0wAKxfJ9ZstSuzyPpNa1sPdFfnXWHAInOTCd+2WQPXGZGiCt2rjvy73WlU
QefL3HUSKIAii7FspII0EEHvzydkp/spT909ik0CPlSirI1R2K6di8s0JhhRV+18iglqXXvpLNW1
7E4uttjwUeHUWLgJkFoExclFgYBhN8kstJ35h9rNol1ek3Yc+TpvjgGVZuiEFSx2ue8M/ba0xK3I
jQ1sD4QBrX4b6yF3aPbCLc5r10QF0waoPTqqirYFeavSsmQj9PY8u/2uguyBXDT5iVnR/aCIVbxz
floyvXXChzJi7DFPwb3vjzhKuiNpNOH9UDQvxBY+kRN+zrriZz2MZ6z+N9LVvy4s35Orhp89Fh3o
N37qaXCvQ/aROs7Y1PcgBUt4VW5yi9k07/UOBVX6kz7Uua9UN8Uk/FDMvPoAw1xRQix0w7U2YVOR
tnzLHGXWtvSyL4z7phNhuhg8GF2+7Z2Go1L2wztEeanpuXnsNWJzynK/xMIs0Te2PmLX1hXE+JHD
QCUUzwF+aOQ/5yDjEdWiAhru5PqnZZIPqXYSUXKh303ItUrynjuasZTCJiBNdaoFyjA88mt7VdXF
c5y035uWvsry6y5zy70SzRDVosmnn20EXUiQ1z9DZJY51+ywIqjsbBuG8CLg6Np67W6sbP4G8i/X
iHWPUS0+BzHoz9DnH3yXdFIFaIg4+aXouQyYDmZamGsvt270NnjxjA6XNtvjfIV1iGDF0jRkGD10
wcmdwHeClqzFqIeKy0NwjDM6cVGBb2VF121tGmgBRW5tLX3+YeImtWCYbey6aGYp+GKU6BYoasvI
2s1194lRG90jVBNbe761/YL+oLUzaDdx52F44nN56jb+1ZsAchYFxbGHElPX/AMtrmhWiQElpD46
N3QxTw7DyxprZuh7RClU9q9EvdYV9LcMEv0yXpc2unYzQ+BYmHK1DLnnnmPLyIbS3OPAgTUsPuWs
inzjhYrE1nMj7g/FnFQwl5Z5z2RIf6lmtO2wW8qVSOPvjZ/8wrF+C0P2CMWLLfUlFBiAoAYfV7oQ
4RZt3WOsu2BsAzs5053W44/gFbxd7RCroY72EK9ryp6RXMMVx9lPFeZbScyl7YVQV5QjFmyUiS5c
HJVf3dZ/Ilb9EE9wrmsjOThp9zWz4blHvX5Mgchv9Ogm7VL8UH2IxW6ur0NbHw54UNrt16ZgBKXu
mHEO7U2lcEx7xtUk3PUS9KBus3JrWcSX1pAEA1wNgRGAo2GLU4bORXocLZ7xTsGKQxEiKx/Gh9ap
8dQGEciH6VxK7Chw/XYRSjcffRerqgmEwxLFB9nNmAWRI8UVHM61qeOpia822mOcEgw6TWDu+Sar
HVwSNE4KvsH92B+L5txJHu7l5wlpaaIQYpvtY5DBD7Ht5/wD9ovYOYAMDlZxF3tYcxDOPmw0f3ic
zXGgxEwWmJUYF81wH4QFcBLBmoSi4T5qEdWl0QOVaLkqTgyKkdrR56iLkJCD9S53XTKG1DYF7IqR
3skwQjyW4teMR4kZks2pgJAESTHuBgGmDCCO1B8wvfXd5zRGdRqrbYzaKm6oo2vpyw9gwGhcFQqJ
cTK4xLX5PS2p3XnwIQCSfkaauOTmE4GaeGSF3m65pFFcUb6P1gqonAKeUSuP5HK0Ak8NA3EAjuDh
jZMpHFebE1zIBBa+MOGHNnnKxvFCzB+XrGAslykuaycgFKTz3CIAkLdpmRxywIaVxYtiO3PDr8aW
33UBt3PAOJDt4QivEIkbCI9mZ/m2SDodI/2M/sIQb/URYLgoTVKBWqjH6YSwNsisY9cO1amY4i+B
CQojtZseydgK9tmJhJ9H34W7BXzP6zh0zhQ2Q2ixWFLE6Gq9DB/Qxszbg+c/wSOOiCzF607JFRh+
5R3KX+ztElJrGSnM3niU0XSsNesT4QC/GBWU2yr3T22QfBsCFRDYQV1P3flXJl5adQNbKjxB85Iv
Ee6ICJIZHud8SQJuRnryw1A6+8wAnRMxsBL6zRhcCMiCGw/8wsIG7bzUZFIt/gW8ws88uM9Rql/S
2XpofG5bOlBNmrU4fXR0d6iGL/cYssNhM8ZEEPvVxKOL2YPoqoemMRkJFMkvMdPSIuEzaCpXIsoI
VJ0s0DCpn3WdwBkAewGjS9fJGxj7dJNBDUHCQvxs0kOPCvnpvKL57vs4iYDi+slNW02PYR98FBkP
9Wjr2iZF5uL1aMrLil5w0LtH27fCzcTzzH/Y/KzImacSHp4tiXlhSY3vEJsApF48HDTalHWIWwX4
A6W2LIBKjXLC3w7RY2KPX+uqP/GK3fgm6UJTcOMNSPCEoiAIh17iqHQd5uTvYebdBR460OhYVDAa
8GIZi11iDvugLIsjlYKPkdk+4PFwKECkpB4HK0BsjL4YduxlDlWQlzPOpGtiCQVE6s+1TCl0pNOL
PTsHmTlfe1f7XrdFhN+RZmJHhH8PPsKSbmEUR0BREAlqxjelHn8s0zAhTmD84liDtmr65NgThZFk
UlkySbwcUkxneru5+J5+sFr9GU3U2p2ji6jgzk/RQ4cAZZtm5Od4OOf6aX3wiOA+V4X9TXbppzZg
sBi56RZKHXFMKfejI+C8CtwpZGR9kv4M4b2pLppnQu6boviczbG3IedoZbYYEXOjFudxoptitw+R
CZ65irrDRBDBFmPan/6sV+5aYH2xhStPDpBRzKdlEoiqw8Tq9+Ua9WFaYX+hNYUL6U3We0MLHmvO
4EQi9gT3hDakH7XpjNcF6WvYVRq0S1iMCpxu4Kqh+rZrgT8by17o30lDL1YJPEHQRSPHqQPjkcHN
qdU5WwFYsCKCGZbMIPb2AH9r0gyEjElicEeo2dIKoOiquWWSJBoVU97d27SdMIlUE7wlMCFpEnpr
YWK8rls2zGF0A+Y/krENTlgXmIgHBpIRI7rBfaQaKvwltQQLahNY5JD71CeBTBkaN8eO15GF+Jkv
KnhrY5MSi9N1YnklQn2zG/FxqXJC1+r/5sSE/48Vk6rk869JCZefw3/d/hyjpHjLS9ANbiNWfF3C
E6Qw/iGEaVtYJQjbJlnh91wFKbx/CIuqqCegxzu6zabfeAmGoz4kYDSgsVRiRkpT/9RMIqekjGq7
hvSgnkvT/U+ICa7n/RHjx/0G5SWVN3gO9Nas99WmijLOPAR5fNNArAsAmYuVUZI7kKTjTYzkmkZa
jRFCRo9QUb0GMJ+sJE3DfyGMmmpbhdZ3MwuxX4YxPigwkJH968Qwo5FEBhcH9Gz6kklSHY2SsayX
Vw2yMTWbu14vt8ts56O1WOaWSQLTb62RYU8bx5Cm0FHwl0Z1X2XdsFOi5dMykU2jIWBQy6VHnG2U
/SBRnNhPNRxZJgDYbxc7AiS3kwR29FVG22xZ2SkfCHMrULXColaz7WziIJhhOtpqOFRR8WCiwkSv
i8uch+Fg6E/zIVJ5qYGaGCpb8DqxOuCpzrTOicr3HFWQ6TKJ1OIASL6bI/yn1frSt8Y1JtTRuurh
c1IXD5naSx5qXxSPqWxqulhGrspwJgZNy6zT6cMxGR+tsi65pg0BxJUaxS2TZTGOYlo48mgBW7rh
HEQYW86Ng8mnpcUjAU7YddMNpAbmb+ay/9Fm073WGQNcxxzLFC+7bcPuro5FsJuafu/mOSGxGi1c
3UXtPh175a8CJFKr6k723IV0VsuwvgwSv7jJqbaijIP7EJ1cW5/nPCEpUs11WVDseym/wqzfOoam
zOfMfmfQqq60ZM5o62ZIGyCLaYMfd8xvtfw2sV29pHNb+TP2peaH5fcjSycikAx9R3tvFoPNuKR1
k9XQIcbh7W6u0QT8bIu82dp+1J24n4He1Zz3+9x1HYVvim/X5WWf6+L1c8s6QbQvddC0h9XXlYfr
fv/mMO83L4cN9BBL3WX2dTuOcXNcvzlXazm5d+ewLP7n62qkBjgWURi9HgBI/7dL825djyHcXrO8
XeHs3n3V6yV4d5neLY45wljRIdpaPhwOstzXSHRT9bhE6vlaJoBNv80lTUje4nV52QzInszr5TPL
ltedrp+k4LSnaxiuQ0iKq7867Lt1168vl3zHd5uXxes+17PJW3ziNH1sQUA492XDX+13PZ4G+3hX
J97NddX1o9d11//tui5pgArgdHOHq2uCoP6lIGMR65N/xtCXTVEzRJc0kTX999/S2N/M6i4JvdoU
3MXEyux0u0LrKCR2C7YWBPA/OdD1aO8Wl8NSDY95KN6FulOqMw+qer3s81efW9a9fnjZZzkRj8eV
Abo63WX5+ul364ps1I9YvalONpBlic/ZdlCZnnjulCeUn6N4XY5SYvzWy6Y3s0u0e5qqZvT9prI7
QO7ct6pRjxzVWExKpxpFWNpew37r5ZXwZqdg2fUaBHzddQnY7aAa7qbEQpZGSDsABxHECjpdJo2M
aKGxLOl289Q8LOuW/ZY5qxnhmV2Xlw9fF6+HGaLut6OG2CrghKUDqqurk1ENPS1zy8QqvH5duXO+
frOhbZSj8FRw8ZP2RAv9dvJX69qEdrcmcUe9B6+Y45JHvaxLljzqZUsgx0Np9nI/tolHz1ghyhM8
o53Mo8v7nV8/t6zVltsaJfgu1mF4xRn9h2XS9QSyZmUARSp0qhMeL79NqPjRKKrFZYNMNHi/ZfFR
1GAxCzq+THRHDCA+YFtbyws+jepSGQ0607IxtBPDDSyHXSBWUyJrcQYaJ6uj+RtMXg/XybIuLKxv
Ih9VbIo+n17RcQWRYxEg93nfHBtlmpI0dkvkOXNx6696JLfHqXOt06AmcmynvY2ZCoTDgXpDr9e7
wJwfaxXSPOGZt15+8+X3ndSPnAIJgfSou6hb7h1LvQQxjk1RG619Q69pvak1++1APWu5EsuF8amk
4Hbm7P1ZmCev88zTMhdiL/Y6N9ldsU26ArZ3luPUvIR167Op3FBVgjf1ULLLwwIcyRSQ3aaqOegj
4p7RnIcnLlRxsgwNhmiJ2btl1Qa+xuQhEMYHZxFuXrsd8WHCgTDyAE86CPAEGK5HFzdmPSctfdSG
7RInbS69tyVoelle0OvXlcvysmWZ5PjNJKqsqWNtNyIVWZav29/s9AqBqx4hqhgb1/z29vWQVIL6
jefHsCA148mVA4EZZAET+u7QnBh0bF4nyJPXfjkYDM0Ptgyso662LxND9byWuTep7ssnr/u0moCa
82736z41NZSVPgsfpQ2A/TKZO4Ks0fSwzF0WcjOr7u5fbp/sAEyOuFVKXX/YZ9n7/2Ldssvrtywf
8aPhR+AF9fb6dcvc9V/tRyKXzSlDlKAuxHK1rv/uu8XlH020vTU/tKqFv06kegldF5E2FidfvVFk
6++MerS5YdWLoVjeZtcdl7kRDHleXz9z3fx62Cg18sO7lZRPONy7r132+ZfrbPrw0LSMnS0gVelg
Mqdl0gY1h3o/uyzn6ORfd3q/ubEsfsp/vf3NQd/v+mb5dfbNsUd95KnTOvv10H/avuwK3ZxYXfnj
zXf89exff9P1pJNJPqN3jgEtuBhvjnHd5c0hlp3eLy8r33z8dfubQxnp3mwYd8Vaor+ZpL8vZvAs
zEoj7kOtuq6/fsAxBRb0c/rluso3W/2kWykGusvssoWig3z9imJiXJhRUaKrelomS747SmmqlLGJ
7/oyu6xcNuODx2j4uucyF6ah3ExpXsFi+n2z3anB8rL9zeF0lSGvDyUcjGV22f76TctyXM/Pc4mT
OuHFHloUdV7Lx5e5N8e8ntJ1Mz/3oybzFp+zUcP4Qv+wPCvXJ2JZhN8hoXssz4Xdx6XYXvcSWeng
1EcvhNdpThZ3zXA4XHpAgxokXyc4DYVU5TqxdsbK5FXkkeK+hLovE60nVxkqNfXdbE4ssV5mvZ91
Z0Xo4nreMql6ZsBWGQ2r7tx1MRt3cXyyXBfTGa1rTo0bfqHvA4IwGVhxYEsydeYPFNsYWCixcBFs
LPlEcnF9Krr+Ey7N2TlqcHZupfklnExvu4ytEw5TeGevxUeFavpvA/llDH8d0s9RTegcheOV1uXx
WXT4JSQoCxYkD65pebSV3XkVY7Qguv1gEiDA/0Ip6tyY7Y5SWn/i3pEQMzHyg/qkWXiaJHfXsesC
RSyj2Gy0BuqA8M69Abe0BYX6b7M4+39QIASoZsNO/Xss7jNGWO+QOPWhq0LIRXngwueWDmTgt95l
3j8cG7wNmrcp+aO/cS9TCiHgMSFgOhqu7QDt/YbEmeIfpudhgybR2Lyaof3v/wnYGfwsfpPpIK76
w/J/5V12XwCwNP/rf8g/kW0tG5WShVqDfjtGj+9o37K3KwSouO5NIkjvUCi0jz5wdYx3B/TYeQN3
FLorEcpd4P+y7ARNXIpx8JuL9hfiIak0M3+g/HIWricFl4lrgQzgj5RfSi3aXLm4c+apV+1Ky3/q
QYCoRMsLhCUMvLL6trbRMMP5sgOJYNFqf01jGe5DCyNWUyeZ/u9PSf+TQsACNjV1eutKQILF+B9P
qdYM3SldgkZ0BN/wlLQWjgp0EzwNfmRtLO7TsTtUisVrGME3lF7FurNsQCBXJ5hKe/RzFNhdPnR7
w7KI64R+vHK8GYGyoB1xcEnZAywqT5U22LrAcJvCqQ/a0BwGXfowb8aXv/+PsLX700XGp467zeWG
Inrv3UWuNMFor6nzo/BmcTYcxhVuSFhYCRHOgBN20P062jfJqB9kae6RUK8wOLKLtrxxx/w5Khz9
Ltfdj7BnvO2/OTdu9fc3gMWNbpgE/vKQqPv9reihbVp8mFwHsnIwPPpgaYNBSR0AbdoHwoO66aHU
nIyKvIauPaWWTuFiqI7Epo9rw0/mu4xqmUDh+m/O6083pi15CDkr0/ZQi1jqmr6R0MVYnJU6rADo
rMeqzZ21IZBhWhpJcaXMb1o4UFPYItrBJHmvB8MH8uuLTZFX42q2ZnmbUWv6+1Oy/qQPcSyhUhrh
/fFbgmP/8ZSwfhZzQLn9YMRy2DE60852TaqO7mokDUb1U+rfJroRPODCGz/n0t5OFkaEs2lHu6zu
RxLZypEKOvy0osfdph9T8zQZAYEAs/hYD0i3e7++nY2UmDc8gaFOm8821lc3do+MtjN3uYyJ3B3v
Yuq8x1HZysylPm8iugCTOxrb3p++FV3er13NG3dNUZA97/SM25qjZRSfQ+WVg2UXL2TscwwN85qh
hgBa1NOlzhn3YRQYV5R9cSnajA65ic7ix6OceWyvjmAbQzUc8gEwGQOfv7+8yA/+9Jw4lpSs57kX
+E4q58i3vzl+GC6egG130FEN2HpWXIzAP1e55yHgNepjXEF1TSpcCUd/vGA9PJ/nJM/v4zAHwiaa
BcsQ/INJMjl7ff2zBtHfTRUXaOp+DCHhXrhp+efEn/1z6DvfyyqO9lE0eVxfwktsEwzc0crPfkvS
ApIs5B16gy+b7pwGHXqeqz97U9gfQ/jPF61msswlXhCAUHX3vUfGBzRQe9toMrxbJmnoXbAlANEq
pL8l3eDsNPkjP2N3SdtxPDStJZ97M58eqFdi3N7d520m9yKZ5fOslC5NHd5Bvq+gbmNOxs0zb5oA
Dk4Bsx4nvX0prHotsZXHIgdz7TAoSLPO46Npzslt65XJrW59mzod09dRBrcgLoL4zS49UonaCNyo
djzcsCf0OjmEU2Pe4Ji8iW8SSYiOTVDlpa3S6FZiPpzpAT7+8cdJa7oDrzbIxnKeznndywv0WV2b
pgvmn/euVWmbvoT9JfXcuxnCqsagB8vYVIxYCRelPPJixwtFZIhMzKk4S1cFH1JeukERs47beTpp
6PBumrTERawzDjjHfc37/sWF2n9afiM7DYm1Cg25UUDOzjDEZ4L2CP6rQP8Yv1o3MZ6VRqZdgGdI
u9VS54a36tGrnOgBVO+MZZZxE8okevC1PnrA4ChcFaK6GDUdTU2r5BPmaT4ts5vjyGLu0DgGNxaw
8QUxyHTBhXPY6Ph8rbp0utGd2IE7b1YPnh3FR5x38EUo2y9RG+Q3zShVJHnXrCF5IjS3xtPkED5G
vXrexFqQbd3exNJ4TOMbvGuozE3COPhDeElmx9/R2QbgLiTNrDs+xkOenzRLRnejCINdDD6B3gTT
vtyu02MfYkhAvIu492FuR5AJjtXUfR3rarrv8CC679vsg5ck57lridmRo/Foikq7i4jcW5ZQpz3j
2cJFlgWRYQjasWHwTlY6H7vAc+6WicXg+OghroCQyboZSfHrhsTi/2j7gQw7tS6Mo8GhhSIqRC/m
m2VnJMwRKpnc3MKicXeZAxGrDJrgoVaTNFPmHzaU6WVxqmhMa/Rct2ZtYxXKHqbIw2A9yFNjQNPC
Mz6EcJIETyQx4OWXMDqhgdEel4mIrVOYTvNFqD1CV3SHFK4alchbpzHs+2UCyzI/Teb0fVnKane+
8O9BvJO0zU1fkkwUpk/LZOz9z+7s5LuJRnvVYHwBSS4WcuW05rZOsZWdx6q891B6razRa58C4jZ5
wc43Wkn5sjO8DzISzipDaP1kgE3JIvhQUndESOFMh86KW+ifTYezI3F+wkPy0zUJFuKzToKoX5Wf
Xbz6IvvHECXRSztxEwsEIWZqfSCvl1TCIiNR0cRTvqtM4k/08XtadN59DR/X0b+4mUFK0MrE9vED
1u5n0yaCOgzrgw3UT6JJf5haXGJIWdnEnZeeMa6Crhx7W43MTPzG0iP2+NW2GVoL5M+66WrMoSKn
rveJiQ9H4MzDenLJf/OqYdqnGayWYBAYJuETcxRl9Eunadt5VLRoubCwSInM2NS6S87WHsM0XBVw
ps7q0X8I0+xLa3ThzqTxPWRw5/K6cy+F1oaKQLdqRJ/tKTOakGr1l7iFMUnTVd3bYY5h0vDsjxqx
cYGHON2ChY0PTk5EsRdufTe4TcOoe72axKlqSBJqcph044g93gD95qPVde29aG3CL2AFLe3TnLrG
88S9XDefXKGVD7ypLpkxD2dMMIkicscnxx6iPYJBQE+i21PW0nW3t7UxlqdhGL+YjTnvzKi5UL/F
h3egkbBdd2POxFE0JbRiM55RfLvVQRoodDjA5yCdn2wSU2+ioMFAJDeKfULAjxiRKgsv0vC7XYcU
iddeKLMzv9+9G2Dn1gbOvVMSRJAI39lWUwLRNXQOVlowjpXuuqMrvM99ar2m6yOwdI1pN2cuJKcI
CEwLc5yUNflNaHlNfxV1UAzZdIDVdo57g4ScqA1vRkOe29AdED9uDZnPF9n157yItY8zXp0eAaBw
vCeyO9LkYETlZVbGiAzI0r1T5dHO1EIqFxPp8P3HqMCL0h39Z2EkRLAI6ykJpo3ZhQQ2tVL7EHSB
uwnHYu91vUMNO5jv3eqhtmKJu0dEtG05lny9PuPFiQNa3M9nd8S/LESLwItApnewy+wThPXbiPiK
wA+pn1eZdSrdjB449perCeHITaj6ARmJuS08ezswrdPckK0qoEoU34VbwDfHwe5gdOVtlerFRXg/
w8Ho8QMhig2niWNi1T8jBetXwjaOWuvdyc5wTtaEsCC3YXxj9TIQpGiMj0T/yHPumLyOXQqXs54Q
T9qO9X2tbF/63Da/QvMtP0fok/pksE5GUxOISLDupkszbW1LwziaHZZAnX+q7brcuw3CCzeCHSYq
+1L1UPsiFYSJCbXWYK6c2PcyzgrMeDdlCYmt8jDWah28uBylr3Idvz4uJ6+1QfNQdt5tEZTwxisY
xxYWe+u2i8StlyUYzmRyF3rPfV/VNAN9hFcmyY/0lrFtwyCxUi7cLRxLk/9s0ur2zoxDVFtmlJ3H
cHQ3Hs5PRJBRrOp64+AZ1V1a9/VhbHYUB8pj0Zf9oR9/1lZe3A6FiyeAX/8qZ1SlQ8ALPLYQomEe
LONK27mEHR1S1A8nXmr51uTHW3uSEo8dgNCFieNsoC86m84fP+p9aazDiX8hwQF8k+AWetRj7iZ1
jNan9JSTMrznDjoanWGtvDk2GN8GLc7GGD0NibUdg5Z3T+B5uyG1b6izbXGD0W7Svk1xZbawomgg
lg2lvmlbkhjsnykV6ns0iHrkOEe9xeq4jrFzNSf31JX4dGBYF+8jsAoYfLAPPdy8O6w1NFJgg7Ku
zgN6Z4htz3WH+3hQrzKSWj7681DuyG941jucYKPZ33QDZuGcDik6Xl4TnODGL90kftUEz2Ap4MSP
NbZOXTMZX/teQ58ms3IntbZYhxrij7jty3OK2dsz8SckcnUkwso2vtiNQ9/UyGKolSgfl8Wu60fy
OPnF0cKcw5Z3VK/kbF2WHf8Pc+e1IzmSbdkvYoM0kmYkMLgPrmV46MjMFyJSFDVp1OLr76JXNXKq
G7cH8zKYhyTcPSI8XZAmztl77dTwt301yKtXRAPefrdfZZMMsF2QDQiDLP9iRcEjpr7+F9JqjJHm
1as12UsEYK/rvJBnAaEOdHrXbc1eoOOzuEB4JB4GefYEoKBqJpIiyWJdc8bxE33/q06f694nP2uJ
ssqKeLjUXag3nYlxtsjb4SzV4g2I2CY5teCuEfz0LQEdcNDmLnbzbzUbsnMfxuHlfut+UPCWN4Op
CMQOSwMrkekYZz/BoCl653T/lQYm9li1xn6c/T9UK7DmmtOD4Sb2SRpS/HkoMr69qq8CEF1qietd
zOPFCn+ZWWY3pJpfTTDmO8TVFlu6J6d6HDMpHw2X2QeL4zN6aPdQUcFZAVbRz/fHOnesQSn23r7R
NtJb0yC+dIrq5zKNQOG11eP9HuEQ1kl6MEjvd8ODW0Dz5DQuAGHn8VZ6rt5yythPqSTtEBsmmVYZ
md/RPHUAUNrkWNlA2UZpjQ/m0F7AZlUvIf8H08azsrwQBXWVHxyHl1PXVnXxsMlZ5MVcrNY7es4A
mM4kqtwMI+u5TS3zOZLWGi5XhYfAd3Yl2st4EWFSmhpWYtFlLgJNodWB7UZ58Rh/167voiI3jJvV
+OZpWtSdw1zilL3fV9oxVwoN1MbDrJuwQTobtKGRfCIZbRbxqIOK1O68ej/b4JwgrA2nnoUdBNX5
dD+UmYcS9ff9aCKU3iMaHgXryMjbTfJXbDUTYLsDGCzYfZX7lOmuPykuIhxPQA5nmBV5rn2apnVy
VlFY70dUs2KRzwp0tMYiqM0WaS3rhiP002QLlzjbduhvBTrcGj0umqrwbKDQNX2kujma3X4R72Jf
ejKH5MFH1Vuj7pWteGWFd0isDrQyLxVjGc+9SIIHtMEts4C3iIWTafxWLfJhEIgfENxW1mza6wSF
sSzYetX20WaN1gfSWdPiRYyc+z8gjX0qVMqD178B0+8wCxOYK+eNLLAFhK+RDrDKtkm5B9fNDtDD
WjEQxmKhhk5QRbM4+YiWGSZDLw1evFnk07o6CCshmuAo6uiRJnawbwkaMgU+RGsRYAeLFDtDk22g
zYYPC5KyP5mN+Vl2z6zzgy2KdLq4I6saq1bWMQHiunb78dA7DpnHIMMPmeSaqqz4HJvI9E2v++UY
qtvR4PvEuoY5RnkfopTtETnbiPOF7zeTR0ptQMcyEo+t4qSW4fJ+yN2NrCN5sBL/VzPzPpOu2UPK
O1pea26BlTxJ0ndwAacwdUAKGIX2oOGau6EH8J3aBlk8CQZJaTwbdkTiZtUrQMzZ99HvWMQv5Z3c
w3buvePSM7aB9Aiva0ZiWYl6W7kkskDtJoyGqRODE9shLFR/BHzUeggIQjaYtw2LhUCbVp/pV0z/
+aNGe4+ekyiCpYJc6Ln9ycBxYxhCnofC9OYZxPYUg6oOmDL+GOjtE1fkip01+u57KO0Hv4JrH7c+
FVBpoXGKHPZXkf0mfU1QXJydYs0W2MHduY58MshERbp8pRW87mX1VdTf4qLUH3wlVyML3pHb45iu
q0/ZoazPZDXvm8GFn99nhA1FpJG6jCFs2tOzo6wRs75NwQwqzwMIlg1YxvqhJfVq17TGe8/wU8Ts
2pOp97ZaM315ga5B7NikhNZBdGgzA1ydCST7odNQDRql9VOMBx2/Otb4VMLFVRgVtRSoECfUI0F+
6TONq7t7M60Wt+5g6w2nMC6zouJDFH8JFzUhBhs3q6u1BSX96Lvtt4LC0WrwmkWlGu0Y9xi/XPNm
Z5Z6xBT6WBjy0UuOi1fsE+d0hXlZOeck82lomsW3irXUPu2x/czyOgciJmmXKFjPiqxV1vtg9wfs
MdnrQFH5YMRJv6FKXd3KKn5RTrox5sC78K3hfnKpJwWmryCTUFJOMJ6obpZnJ+XqP6oxrchAVe3m
Pm9AP3/DAG0fWShcyjSE89Xw6jMnefLkELyVSbEjCOdd+WhBi1Cg35vIIfSiulzPaEo31pA+WYbP
uDUi0MXLhgcD46AYsnXTBIAuFuOnHVa3vmweUgMsQ5Tw83RiTRubQcC2qAIQVol1UCyGq/iIAwgE
d4ktKtSjfbojtGSuyl2g5rc/ZVKUrmcYCIiq/tRTNVAx41Z/I40K77/5Whb+zkgHB8dxQ6dX55lA
2saeUitnk1XfvTn7nlCMwEQYYIHuheud7vcLCCdjFEfH3zqK+u8CC8da1An/44+DRc/wW0MxKL/Z
TUP04olib+kBVa/8qtKqWzdOJiTOMWeXT0V66KscsPbyC4twaEbZwWyCzcevs81d1HM/9AlNzeln
xB4cctjIYu0CnCU+ZkbO0uvWabo1Xdw/4Ry4ANjwTgThwJjR+eeUE9Jo2I3Had8Zp1ncmtzv2Gka
3lalS2q6jIZdCKLyOaiIOUDWlO+sIXxSi0Izf4lV/1abHvmKi1jOXFrBIyi4sSbncsIDaO+1P6iX
rqat4vfehwkH+tUPpvJ1VqioCeiFRHpECJjiavWmh2iKK8z4ZNumJZAOYif5aLJTgCHoEILZ54vr
qGRM0AGcAJHR3OaQH0YjP3mogSmuOi8jAxc8kZNfzj/5shVDtuEeIXGSzy3gOMR6+iKG1n8Yotne
Z8TwsFEk03RmNq6bkh3g5Gx6/LrrCCc9FbuwvLlJc/XKsjhXZLX4nMk4WgoANiVUWXuEb2o2W+HN
6ReZE+eD/YLhMm6KTUO/7JJmUKqs0njXZLvuFGuEI6yx/sk3/HlpP7Q/xhR81NwSBt86L0pF5Z5L
oDgEUVS8l0VwLorE+OwCqncOtMCHMY+yB6ZoNkpgtzWL8c9QU+PpYvzGo/O1D6MnlLTqF3TnTU8Y
rWCMuWWB3V8K4J2r2pwOldPI73lB5rnTYh9WJoV0eD7P/khDp+8o8rKhJkUQVu9RGAPM3JxAAAjf
M8ENDB0TOhjmlhaeCIXJUg+ku1bjnhIHffkCMhK6cPkAeYvkwKy08Np1xkXVRriZGp904Dj7w0Y4
xoZSHmVlk7Cqiltq9dYrxTbkd2jFstyfzi47uMkuo5e6DTqcnZoQN9pxXd6qh5bGMO712SAgs4OH
PRWvEXuEddKxCw5rWAiJ15d7x1zcllMCDb00nsbwOiWuIoAInINpyB+110xH91sxkpDUkbA4jiRK
uqY4axvXmPLx4Q8JaSO17tV1qPOrlxTYdTK4S8ocz3QnyyNj5rW3ku5J5PIzJROI6OB8U1LxfUxM
zMMiYpKyRm9Vye65a5iMG7ypAAzmn02V9wfgv1ACKK4ig44K9EU0cGuiGpIaXK/C53Ml4nPYLBZ6
aeDgHVLg6l03fY2iliX6UFsP97KUDxaGtpF8tszPynZg9ZQlU1jrfZE61QAnImxHmLOpYuhdJ4gW
Dcaarmc4v8dTVRzENLzwbU0L0J09UNrP5F10zkp5Ezgq7AT7NDTnncUJxhABDDEhvTelOgz8l2Rn
u/7w4UbA5SZHezJxuGfthTKneyE/QnX5rXCb+imaSTosZNhejRwbp8OUVg/NuHenr5M/PPiFb15C
kF4uH+9piosv2UwmMjjxcyIS+VBMw0eIvfIR69NFRXiP7UECFRpp2aSTvPmaSPFUkNM5h81tprQd
Kjo2ztDBAS6r6NzG3fMsCZfy3J8YB0lyEslmCA0W24kzbRu7WHbqLZVJw2N9nG+7wVZ7Kd1wMw7t
DxMszhn5Br75fiwPIP3rNt6DxOmuUdUL4qCopBnzdag8d29PNeEvWkfbe+WgyXO5CdqKDAWoN7Ua
imOfQrqJPZC1U8rH4TjOQ5x76mv9NjEou0F7m0SPBqlPX8JRxA9EUohz2lobWTnmFrWPi6hSl4Ct
15bPLtIXQh6MJfxyYuMZUdAbus7czw3bf0rF+oPRnlW4mexmOym+tfNxiuNThx3nQRr0mlkkNfAR
68C8xSErIUXn6TFqGA7tujUuSW3wpCJ8HNyFBFHPV88JrEMHJhl1EbvEkK7EWs58fixs5Tkqve7c
lf4bQabVvhJ1sLbqwn5TDv4Zt+CPyGUg0r7zezoqiTiPQfIL06LcAc4wTkX3DFW3+4LZ/UvXMsOq
AgQ+JmqDSrZjEQAxR4S0g5mK6M8j2gLgmOBNL9EikoBg9g+QuEjCYOGXtM5lDrU6AkB6d6wkuriN
WGKkhE+GRmBDDGtCTkIjffJ4ik3sjTOBokkAWWnfzSFmQnWI2f+fmxYchetP8lyyZgxaCkdpL3C0
kjJzdZH/nMaIqqlbWli95buZO92BseqdVgWmwKKsGlIWWFpYNQ1f4TXUlwRnn/B0vvanwcFdOsRb
ZgcDokSYUjgJrH3P1Hu6C4y1k/Z7J54uFguKi70cYsGIXIfdORhYEWrTI6ydttQpljSbcea/DgDQ
9gSOxhujOlNJzc8EGlvrZjD+yIKKPPAu0K822Qg3g3Qp1/t6z7VoyMB7nSn6t0P6NTb79qoyi5CC
LjioAa8waVnBiU+EeDb2ie2k3YeqmunneW2KWizPz3nm5OcIwvS6qAmVrCxMiKNBokWRj1cjYckX
mUsMkythuMPc/CWTCq5b5DonaWbe0W/fsQLRObASJLEqJTlGMrFTbhXcrLNwPsWp1lss1TR0GwYM
XuB4Khq6Aiu/Ic6iDyn6KWgDa2GE/TGhLlQPVVAfdNdUm6B3x1WJloLoHuaXWQSQvp1WDw8R5N8d
DldaEkX7JmwyfAqikiY62rSYssIeriEYb58hOW3Ura7q5tYuh/uwk3EFo0OBbjDeaFqyVq9ar3hQ
S5saKFBzdcebCN3o4CWM8JDXM/pnVnqLllsqJoMKZMuqaAd5IDOD3qjfb/o647GguMqyby5Oku2B
LOF9lSOAkDnNjoAe2ClEEV1WxQ7Ut9+KOmOadExzazhBwswdyuvQgjwH035Nx/bkN0V+9gcy5THL
E68SEIxlYzCkGJs3+6ycPyNlh+yQc/8Fnfm1aMFyBPYMcW+QxdacrceuYeOf5x3YOT7IdRNXxd6p
S4JD4E0MloCnRpCBLtxi6Zqrdx+PGuv9E8zl8LVuLQp243QOXRR1UaIIV7W9H+Tb13sUgMPWiMQ5
om/0FdA3wFfoTTVL0gdLh8HVGTFTV26/dSignHqWepYqre8p7D6oKXQPWIQWHtU/VOY1vU1BZWff
24LQoarxXxMg6D4EkIG162XMqCf0ZKlYVk3OhlneKNFv01RoIpnNX27Y/XDLojwEfjO9asrTlBZe
Y23Hh6GluHQ/H+5nRmDqvcOSY6tJgtgIqFXHDBzNmpObM75J35wa+adHOWPfFE79BE1vQ7oPcXc2
qUAVpTL6UN/6qAWZw7yxohlfX8LEeqUBbm4yjCjbnr3bjsoW2z7anesubp77NHeO2KEJOR/BJvQE
Tr4DTPllNKARkiwzkVy34o2kAn9TzGImo51B2C7pKsVEpu3dsf0xIEu55nVjEukHEmsq6GzWiTD2
naHcK67A96gs29fC9J1rZIv3tHqS9P9fZOrGr35tUaGG5kAUno9MYNGnOnc5K+KNvyS0ANn+unWX
pt7vIsNEZhXHPnNdy5QQJ/7RdnwFoXnxNtwPRTF8kN0F8AkJhuMjFO+UpnNvLtChP2+mtLWPw3Sl
2FyS2cLBXfTy/rLtut8y7yL6sqUAziUPbGOxAGB89cH55wrn1J+3iY6HT1/biYtEITveXaB3Teb9
AFMF2auszlZbmcfG7n6mbV5tk7vNZVjMXnfB6P2WlZaSMVx+JGoReveLL+LPm3fR6d3jWSlGo6hx
4VIs/gJy9jTBdYudYLn7++DClt1WKb3au5f0/gT3J/zzqRZr6f1WDVRzVmF5yNmA4YVLM+A/4/B+
/2F6f+z+BKlZ8pLuL+FfnjDViLNIdn2/W0RLOfBFGAmoxT/vL+bRMDJmas2kNxe9TcZCVhTgwNjk
07srT/dbv+8GkcFCNWxZK/Ebvx+/f/z/8tjvu79/z757QH4/cxa6GMq8omNpzxcY/f4W7/cNQ/NV
xk144uQ3aVzGmFocnC3ZEEl73bo5ggw/3Q+D51M6fLn/guF890WjoUaOujnfbcH351Vzwdlxv0kg
zV824fst+JPN1kzaH/dfvj90P9zNxfdbje81+FvL4++nuz/+53OWI4U/R6Ofu6ccU8FDIr3Yg+63
7of7D7qYHThBK8461i8+zc9jqyMquL2EwICb9JRVqMZZF4Ews0HbLOdYdD/dfn+tWbrrl4vqfiWN
i3XofuiXW44kiqia42i7QDBOlS7Gk6A8T1GPu78P98fyaGZnaFA1TyFekqWUl+DjeCN3CfP9MKk6
hEJYj8hFvOLNT3qkTugFwKIWS8JUvVp0TYSW2Gm9U1Lr1RRT7vPNaevlak+sFIot7xUrcr2i3bxP
8mJkipY70lV+5nH0ZhXFs51Sgh3G7UQrf0Xp3FjNoYXsYNqzQBNnj3wLGNvWemKHt6J1+JbF4paL
xNuJKf3p+ex3aIS/yZL/MIfVW3Vc00ZRfniTfeyLxlkXQRTuG9u+El/CVqlCqBcS9EAV9F1U7q2F
4XEJHTyW81JsjoNLALDqpHiBK9h6U/OdWhy9chqjKwRgZHLwzfCEaDJWxPBAHQyo/hPVSHWTQNks
yxG1pPIYSPsaOE69srvruPSGu5YAW5ncTOWfHYiva6p1fVvRI4XR7jbdh5PVj1TM9mQHWWZokf/m
/dDuRyvBeZatj+8s/cFovaEJyPsJ431ieOi1qunHPNO9J574JGjMehO0o1C7b2JQnwYIuSZP1qMi
EK6lzwKVGWcWJOBV0GCwzSc6OJFgs8A0HmOGjtyuWMdd6qyMAJ8pNaBrGMTfqrgC6NIR+GWJ8Ujs
2VNC56bP2VsGwWPs0U8kAmMfFaQeK01qqL+xMwdKKrc3tGTEbqCA6rTGuOhRSHwtrRapg0eCp1xZ
Np9cw04MgkAPwYWYRPoK0U5HGf1z3/payj1Mgmhl5yzxdR3smj54ituHopzsbZmTwOh3xPSxrtm0
pIiyp80aXFMsv2gEQjZ1bGsfILZZjVVFwKhDVRJUzdWv7ZepFT7YePA2aCOeKVFdee/NSk8ximKy
hnYK5B2AQQsELJFRWhbvXJ1/WO2mnamTJg0Nbhb4Ryfk5LIscQhmhx6GHe3nnkQB2Znf2UA0XLLC
qjec28mG9SEBUxS4RrJV9MfU2uBsyvh7rIeJ+Cxzg0Iy2M6uqnjD1vOkXHhWwQYGpAakua5bPuMO
Ns02EPlEEyUP9vXoHBxEXgRgETlnLuFzbUQMnVgC6ciamXDcE1JXLHF19RJclywRdk7UOq8jqXaY
FIvzDH+TmBYi7+Z7+B0pePMSh3d/iIgWIACD9WwuoXnuSHxeQ46eWAL18rlVR7WE7CUO5YI5JHgv
XCL4jI4kMnuJ5aOviKCTpL4RdfHRZ5O4AmDCBboE+hVLtJ+zhPwFvINmif1zlgDAiMCgEigTSh/y
1KjhzDt/CQysluhAmzYalQniBMeRYMGehEEmiv71fmjH0zgSQpiUl3gJJUxIJ6zAebHHIrBQOaTw
wDhgKpx/ZTFsAGIF4sfYNjzMwztbB4KxamHBq3m5TIz4OYzUKXLsS0lj1uvd/lzNLj2CFkJ1rp7t
1lbPoxXvpmzuHzGTvFRF/QPvp8+PJmrVk13cpAOScoD0f/SslGiloEZsU1rjhgBLvc39el86jf1g
sbPriUc5I/z+ZL2T7hLKiNT9xpjlojNcVPKe68Rj9T/U26AZOQuGV4Qe7Ur0w4AFzmfppFkWZua1
kp5zdcXkwE9Arjiia9hJMiS5khPQ10RtU/ZX6ziMrItjOU9VT56RIcNxS7kKvK/xYY+9vNqtdxnR
XR3muYo3eb6EilI23dRxu6jV82iLPvzXlIkXlBXRS0t5Pgra/E0O52lufELioEi56UduTcMl8Cd9
TQxCFxfVTVVTlYzJ+A7n+tBL/vv/rCy2/g1176G6UmSHKGFJU/yr1WLuReLHytaH1PLSw9DT9G5z
MMFoBt88RIsvY97U5NlNO3cRd4yyjf8PL0H8m9sD4zMDqmm5FvQX0/4XObsfRG2HL0ofcgO5U9CJ
mwoZAYwhIuw68b5mYkHWmqXe+WUfPYAfXfsCbqKhy37dVHaOMi6MzovY1Owt0tq98LWluXxku2o+
LCrQezXqP39wYhFc/80dwqtWpol7Ah2+g+r974Js3AyZnZQjHxyQ3W3mWt4x7IMHy4bXgXjB2bs9
OJGxtwD5TdGebVP6dcZH66Tf42G6BI3jf45bbXnRdynM95JiDsUf9xcCFddh/GIJTDXmsSlJq8vj
eP7TGPU/emwWH8+/vX5f4CLwfMnbuAvO/zcTwdQkeGYsWTLUkRdiOOR2xW3Dm3BrmmyTeUSVUayR
PPW7OVNfAM4yPDjXpPXbbSlKZ4u2/zJ431045IdZel/8pQJSJforV95jMi5gTl3Czs0jYgIT58Fp
IX3dv4T/Z+4uPq0f9O1AqkXtf+1/lUvAUvO//ub5+q+/3/3/IyNK2HLxTP0HC1hZ/zTWn3WZxcXn
331g97/8pw/M/YfjAskgeYRgAyEXJ8lfSVGeA1vJkhRLLEcS6WDj+PgnkUn+A9ch3UXXM23Bn/FX
/yQy2f/gVxlDBatX06IA/39DZLKtJfnqb2cp/QZh2z7Yd0H0lK3sv19lKh2rvM6a5BCTS7WXo35z
PZaAZtJvCy26p8QGZAtHjB6flSEUZFloa9N+xn2moeTCsnYXBv5QyGdtVFhiGlHsYuIJL8NEuWGY
HfexDxA86P5RdiG9P0I7UTQhC45BhTdLCdmur76VrtPYnL8FXVFsCn9AvdIW+pwC8WFH0CAYjC31
VPnwkSeXTqGCHpyGMlxPVmA/exgAdq2ABgiu3j+zEO52AGGDjYgIkNMLkricmvFH6xtXoo0A3pM7
dHYKmR3mMciXrvzwxazrDbLO8WvsoaqoUBrrmskQPET5AUp1JORAoc/LFiNp2L2NuONXkcFk0rVz
+9bkXgfqkeqz9rRcEQ4WvVF92xCsgh55psw7QjKen6YggqzrVZ8+4PJNQnnUqkaSyGPXuyRyjvZ1
Z6AN2+qytR5sQuF8RENbJSMQ23l/8VEOAFs+NwGrFT6sd7OtN5lG9Zn482spc3truESVSun8MhDD
lyX/ndnMdEDJHMGQBv6zIvqa3s2hmIdn9Hb+VomXAcpoHDrQ9E2r2RlOg16zvCRN57+b5+TJJL31
MezGL8GQD7t8hEE05Qma67orDwTJD2G/awZUMD6e35FB+dEZyXlY7Bl5l4wrmWfR3uctCHkxPPSi
Oq22bclqkgpgjvjbE6dGUbbpnDp5D1Boo17EWOPVkP4qqwT28ZPrqDqkSe4c4MPTTvCDbBOU9muT
GkG9VQ2Ajai5eYKQDuUGmlUeiQ21K8a9Fu24c/lydq0f0cCb+h3Gr/qYjZWxDhMoUEU+ZRuDdMND
myJ5MbQbnS2q2WVjftcGDc4prOwnE5JHH9gEZOMtcTufTT5Pus4CAjdbU4YnW9Dy89iqbFhYGjsj
SPx9K3FxJL1vP9IA9Ghb52Rn2Nm32jbTi14O9GrPQdrHh6hATWimGed9hP6lsU9A6suT8p+ZIcTV
i0dB+An1nSZDixE7yUsa613MmXXygsnbDMl0on+SLEtJGFiefBrtiRV6RCimbGjC1jlZG7wM9vtm
TLxPRdSYvrcVQ2SpuaHUiWwYvn6kSUYZq0004xVry+m9mCBk9nzkVNfmap8Ey3eKUyoJYDWJ3Ibk
Nsl+pzq9tXTSrV6HsegAo0ff7QDSb12xQ3Rluy68JNuUJsI2rzL2s6rrwzQ/E81+rpDzPCozB8Ni
LW9/gtSN7hx1rlHNm9bx2n27nKzQ9mO8dtLZNJZOt3SyPGq+6YdJkffRLwW69RTYN/ttEXrvkRGU
Z8o1aHGXQqYMyy95SVhF3aC5ZQQG8io/3DZE6daQa2xl89M8iulognFmXiMSE37tzkZJtY2KEjFO
RyGha+l+JkmkVp3Z0/aFcr8JspQLzVnCK0qNkxH/1oMdx9U1YSuW1MU3xyHTtSRaCWXzuhnfDD/b
tk7cXUuRWKuppo/vd8nWMO2WQlTMltyf34ux0DcFWRvGvkl/ZUSaNvtfPJ8eIUkP5Jm4+VcLmlop
nWBXeUb5NUY6PJlq11V4TUISgh+kP47PtG3ydaY0ONxpBrftUaqm/a/WsiBsxTHy7gboVDw5qXkT
mB5v3qCe5pmGH51tNh1kozxUEPJQ66vvMPO3VekeQ528hwN5yF6uvW2xKfskOVJacFcAfuJjrxY5
XU4EKPsv7G7RUnIUBmFy2vgOpnZ4SQJxKzN350RUKaQpcWBldbllHiovEmloMXUf5sTIb/0yVSRu
mrN/G5mx+dAs1Z1iwbyEY9/tQ38W67DDSRj3DsL0BrplpT7J6fXf7WAKHpzaOtUp8qJRB0jhE5ph
Q5KPF5kbYjdhkybnNlk8QePjHHklUQyDc4MV94Yh6gygvHsr1ZZ8ewfUuPJQfyX9DpXDH0nsd+hn
RbdKiVu4uAVlGfSW8SFPnelceemXLIYagE3y7AXRBiJB+lpPP3Qf3LpIeG+JYXzJVXfWWiWbean8
kLbdrETUibXAcbDNc6QtDN71g4jyUzhhS8a/8G1GzDVJfrNnP7Tr6spnZVn46zCcmjVSuvjgc8aT
JuPXSEMogts/QwC/71VYQSI1Q2ommV530ApekikVELXj59FMq31R8w+FyDWP7E0+2sHG0n5/dhoR
HWjGfAkityKyKocimEb9uvfmHAmykez7QKN5pMQPylscwKSWr13W2euiycf93dPl2f3BtJTaqZog
dbd3zYtf0drFXOPtvVkOW4X+4hgWJumIEWjyeipC7G50CCh/fxOWucG6Lt4GqxxJcbYe6cuEJEFK
95mcYicchp0sLaqEwZJ95Ap3z0ytNwJ93obywx9imj7R41nvk3U2+8J/n7LhmYXR50xhYo3M0986
afMW9j4y29bsmstcGVudep8RFPdTaQxfdHMyLBuxZKXLdXO3ODrW+c+JRE3JERsNs2KioDdVUArr
hjkRU49gDUCTPa0rvY2cJseoldWYLz4FsRJPKdvyY2ZW9kWkdrxLKmbqyCGsxWkK71C3nUmbKipf
yziBfuQxrXdiicEtkW1kZMifa2Fj6slDa9Wl08kMMu/A5b4qguGHzJ6BO+FkpRO+by0UX3WVWs9p
Fm5U2/tnG25wP9T+qXGH+qTsW9g55jPilbHR4dmx4lM9gXfRyDLIhUaoPgYoNiIJbLvRzVPjB9S4
g+BCZHS3JhWDUBU6/sTERCdZIZVJNGUvlWW/qrliVYCuFwfSU5VzZuO9G0n36V7axnBfa6slokCa
a5wQ5s5rwz1ZjO0lT75lNoZ8r51+1qZbUo8LKHPSz1oMDNdxJh2xbXAZk2wTQvIw4VETbEkVM7VW
fRrm34BnUKw157UeQm8NvNt8iDPO/VLDjceqY+74pm0UFV890PwMjWXXbO3WCI/DnFhkeizKLK+7
9RJJhpdQQZiQVwQD6ThN7Tobh4iuVd2L6CLdkiCIEYvJaBG43GZYT5zi2Axe/Yh84QNE/CLsfGmV
Ub7AsVyWETRPJKaIZ4rT1s6sqnQzpF3xhTCVDgj1aMyPlpv+UAnLDkc0Gxon6uqxLtxgH6r30UxV
UvlfC/cZ1+pwQ/nz6TpRt8/nA217UqytpHnCP0qNsFVnL8ugPUvrQoRM62TFOeunP2zXji5tEFII
C2cmBRXbax/3KH3kPD231Fm6OJi2haUjVmtJ+5iz1Bqdgdp80j2yZgXizKdIPx2FAwzm7BBB1lyD
RZtWPaFKu0zJ91w0pACls3nIS3deC0WWGZ3Q9pzSgeltFODkL4SHyZvenIbsBVsEr8qo4wOtsXjv
JsMNwz0LgnpGRN1Ru2655mlfEHptvCZU0AKv/qIqzTNsdJ9UN+0UWzscnnwRVxTNEXgm5YEcmWDj
W5N5csWJ7qP1UCXS2rCQmTd1jT4rkP34nDv6PXL8Vdq5+uj1OXOnnp9TC2J3HE3XMq5XYziOjyX+
AKDK1rEZHftojP4WykG/sQ0W4fVQNlvit8xdlBU/gcVjhjHs+JIWE62yifyFqFXOQ+uRgSVHOe/Z
dREaZtjkr0UGymNvJvFmmVEajGo51p3jfTHE66VWO3rbvtUvTdzpZRcgbihR1sEw+xeVUoPrMh3v
a6Ff1EhsemzFya6KsieaumRaDcMpkx6CnxQbN4ijfB272MSsobdXhTMhGF4WZYMaYPJGuPKIMqhW
uk38M9lO36gjIZQwiuxSdUlFgwNTgTLi9OISNl6wJ9r6atIwaSoyIyBsHLoRj5fscc5UxALEY+a+
1DaOP1nSGjSZLbegE7dibZXDs+2D/qgVu6flh3HvRbwsvZpzPdF8M7aoxXNK5AbXLsNxJM32WIY+
iIgemHzFYnvXuTDfYlFlrCr9o2Gz8O1IGzON2l6T9VkeEDvi5EHQtKfnfMCMfS18Aoh45mZDogHN
Cywg5X8Tdl7LcSPp1n0iRMAkEsBtoXyRLHp3g5BECd4mEu7p/wX2f05P9JyYuRiG1ENKYrGQZn97
r60/MeDwtuMesJGuucvE9MfzKU1QiPS0NOS/hG3yQDoNdQcNUc0sT4yQLkkVxtQBbin0SQ9B4Hdb
tntmQhhKi2A42fGchanq7TuC6NmCBJ1EoBBs3gIJUYUizt6z3I9RVddm3nUZ4EcHLv81w8F+VYvt
Ivr73alv85BKoowb1DgeZWeJrW3HdwH57GfY9O8Bpa1pPdDPx4Fxa2NGAJc/JRcxTU8EKoZD3Zv+
YXVwcrlip1tL38xizb3olOR/PuOc7uq960mMPwG5Oe+pIRvMMAWAXZPrkg1cdpymo+7gGcZwKLL5
Lcha6w73Ek5gFY2w73hbdkBlrDWpWOY5FWjNW5oEkrcfjj2/clJsHPOHosszHNYoflZHkuYhxunj
EvEDTfN3TWn2BrZBus1py9gPvkRONqqzO9Y8KBGA2EJm8RkM/wVCb3uyWvfL8rthN+HzDutYEt9N
C+M4xREkZwrBqDajMjBW2+8Ld+rPOY6r8mmec17xwfqD3m/jiEiyXRIPv+gY4MddEItoBeY9Lp9h
ogjfB2XrH6niDHDu86ilpalhJNCb1LWeuW3yisEjJvttnZTOHlyFCpPOPyrVVEdhUWOSerjr84bG
odySt7mV1reGILflcVoRKfMKi4RlslGUT1KuFJltvSO6a+Nh6YlMYxlmAJjkbPc96/Y+EgQd3PmX
Wk49987joqbgthly/LtVFdy2kXFqplwdOwoWKHtyJiLqk+RnOKOPE7HfonXQjwonu7KX6HaKhk9u
rnxCMUTnxe/ffG+QdMK4/X1X3xNxO7CL99eI/eggkHK2LU6zBNHqoB0SRkVws4zEV3tmKBCr+mJv
drm1NZn4bFO1/PazxdpO7USet+ESls3+TWEb1rMkCHKTYponldi00CdGHP1W9ZiQD3Vcu78CrKXC
uY+Tg6RkMfBLdeqqO4ya4oZRY3FKq0jRvloxSrQ8POgK8X9nBWx+tQK+Vkb4PQxBFQ2+LwaRbmXd
mX2zB1ey7cskemWOe9Bmk+/jDNO65XDageNMqnOhv6A84AzL77gR9AcS6kziitjc+enShKThO6r0
bPL/6xY4dbbJlCF7kV0/3TR4ioc5Py5zdz+X/YyHbQwxuqnntWtH0RTkJYF7y73jkPWVf99P5iOW
01XPecVSRb+39CUAhKjmTESvAYHrAn9c3r7VETSaCIVegyJuI1fvaA5nfensgZa9DEgrcWNj8R+s
Uln3tf85KPL85ljfNxauewXAhiCbuzXYDk6kesNOi4tYKuM4Y4oFuSGnfd4gUnnCCHiM09Ns3WLs
S27TfHwvekO9wnxFMKh+9oaRPokifadPEy9glHx+71gZrrlIASKwMOrt68V4GRBiFkt2T0nO+uJ0
DtAaDMiJ7ocDi5x9YlnhyP7gxD0lao5D/YYHFYgoOJyYHu9teSgp9rmOphjDWkXxoeZN3jPcxVQi
a3WENwW8BB8CFxHzGBi8qdmr7+z1u50MB+dqJQBIZCMEp8RrT+l88CbOe/FozccxYi4oYo5zbWaj
NVkUmS/efM+M+GiCrHmcOALa82Pp6uYjQ9D36V1FpMgpTJsKtClRX9wq+5OJzrx1E/qfSqyd4Kbs
U2ZB+w0mbJ29MpM7uWNi7J/aaV5H8iHD/APueuOk0iW/pJNTEUcP6IyfWu8W07VxbH39VDNuOSxd
zuig7I5wA6rDkAQRImJWb8WcpLcUa9mHBqPOJp6nOQwmIX7qAVebODXuqN4tFWyEhaq5YSW/MrBP
jkUWccRXHglGI7g16y9/6g/T1M5hp3rS72bwkRi8Wj76TMhhLyaOvHT3isGwScE77gJuM5xsxvv2
0xdLvR+drt12uGlEFNU3ZWm4j0lCKZky35Khdz5j4z2KDH1JHRc6goxO0vbiS+YXZ76Z8SoVbfeW
TUsYFWbHImWdZxc3toZhIMaU5oORuaTKSIrcjdZqwCRuRE97/lTp9hAQJmDVbCZoRLxn61WsdUb1
6KYdYqYPUjFj7rZbMrsKa1GxWJjVq8ofprX7OHPlL9tJCGgahAeEwCeqx2dcy95VjCdoI+5NwL5s
W2N0dNVUhkrOXG3W5shFGmTnyynblT7dYgjnKwrZ4y/JCqbvEURaQtxTCAHbOKbk3DeVnuN9lUd+
2AxjtLF7Fe/dZqDIa1UsBpx1DMW98kCjmqBxde53Q2yU+7br8j0Zs+Dg8agvsCUQgZL72pgfa4fb
eCHFnZ708ApZcsEaARpf+L8GAM1PFN4FT41AIZjQJnxxPzKJhd5Ddg3JOdurUp4MMrah4UftUwLj
yuBwd0tN0BssHHVmuUypYW2DB/SRsJ7qfDcuU3maOOsh68eAYmeHtD9FSAwIzrNF7NlgNrtJ2xJr
qf1ho5oTZpQ7XfTpm/Sao593r637axggO6Fw+FugdH8kkSIkS+QPP+bknEzByZM5dUlNe4dBkIOt
qoqHbKqfJHP/A6ev6VTM4o6jTnyKzTw5BglGApqiFLElA9RxTXVw1NoSuxFeC62tM6HqDi24E1Rz
MV0zCKT6XsX5iL0is5lFkDn5OTQpg+rGYM+ZrfuphEjnG9UP38CZuOTxIaVWgR0HA7DBkvyNqe4n
WCpFR2FXwX4kJaJC7I2HLPbuPLOlSLELJ02FrsqQjfPi0WC+7+TBdLbWD+bXBA1Ylfl8/Ebe9qn7
ZCKh7CEEfBrtmiCvWSa1VW843C+h7FBcDT7JqGhp8XVynEuf0tV2JM8/mFdOIM7+Gy7tKdGGPrbV
EANcfXTJ1sme7ctT5DWxftnARwJO/lID0+FUPSU+jLFgRjZKdxPV53Qjx+N5whrm87Kh3XYUN5Gn
5VqBn8M18D6JOzPGLW6SqVBaYopb2gcRrUnGAs6nge969/3vzAdJpw49wTun6IvQdHj9g/rF0/Vt
JsDETy29zoM/HTlSs7jWcPPoAqq3sQmc5Nd3QO0bx53N2JDKGUJbu6jz9wdMRxRxUxA8t4iD45ir
XYlJqIH56w75W90VX01NQ2Gm4ptyNchVKVdHxy3+eLVeiENTlYrQjP++q/ptQsKVCIh3GKf2FzEw
dlF6f42c0ELwsUTvyYrIthdPHGsMMa7hKSLZfIhX6HmczPb2m09sGj7JKugJW7E2Dnx/QPIlEML8
ZWsE83CGUJUfIj3c5CtsfJ7scVcn488+CcB22/kTnmlaDGMq2giHM5cgIiRMP4yrcuTSMHAjZPy/
H6v8sZrxo8m0crcqNTcSAjjqYL3HLQnftSxvVlIbdSuhs8Yoq3mXc8miDjQfd7AcarrCg584XL5q
sRz6xntesuJ3ZBp7sx4oNMOEF7JLQpkKTvPaC2o5lJ7bifkamd6A1Q+H3DzMny5ZkQ1pdE6BxUFN
xr2afOs0NyNVVTi/wqQ0zrM56U0UTwrZjR9EW72YDn2k2jTVXzR3f7qHjc4WWLu33+h2KbJyL1R0
qUdgfFbWLAf0Cd48cfw6iMF+qZfeWrkbR5dF4OS1JLBjorb7pZlfgsJxtt8zkkXV3cWp1r/r7sZK
Z2hqvs4//LqHh8Xpw/UUXnPLfU6MycbJ5DlgsudXe5zkzkzpaJ2w9jLGiA+5MbJm0wv6Pkts6RYe
EisSW2c11qJYzWbYMD7hLiN9nE7UeSr48jvLnYgA1bGzadHpV9vkXxR21dAL7ZqPf70vbcz0Mzoj
rjr5ItKBLnXvuQy+3P61S5NHY06izaLbH+TJRpSLgARUJa9+aQLo1/mfyQRjE2CAlobBKhzgH7SF
vyasqfFSvYS7G2Egq4VzbCrPPht8cWJXq+C4Iseq3ls349DBI3oceVNSA4OGuJeae/svjimBdHaB
UpRyGuJmLKisI5LxTY83cF34dvNppgMPb3UZcg7A8mlS90sMiSigOs7wAF8gN7yTXH9Tv/zkrrSk
3hnRjalw4A96vVTb5EDVk/Dk2RiRZebhsfH16m/FVIdJPUILkpoCWQtvJ6HWlxyebmT4L1TkQEZI
aBF2svzoru7uCb76cVyMsJxIEFJ2xnSD/tnE5iWWFZZDpZkIaU68CwpZ22IiRNFmyBzKPqUV8Wbs
uQ621kxKZ64f/HyyQptJEk17dhlsubCam5LCviWO0e5AHtRp/JjbLWpEZZFlUPmdwPK4sIXP6VOM
/MTxhfRKwLYTO+OyTZyB0fESmKukYYICwI4302aq9PSVrW7s6tgk/dbHhM36AyMJQ+m2mZ3y1C3i
mHRucIi5EFFEMx4d6u11Eosj3lZgx2v1j5mJs24hobm4748efZwx+BGydtVxGNdcf9tyTXKCL5qV
yJ3GC2fm0saI5iF9oQ+Ehsy4VAbBbSq9dw7EBNeIhPssGGfdEL3cTK51jLsYnIblKLoESN5Jvt7K
KBhy55hnIzIzkiU63ik4d5yURoGZvi1ppzBvhoiIEudJNDySZbFTU5QEOatsOVZPgIo2cpqwbgUU
9vjza7N+WRQrNryWn44yHjghaBTm6Gqy/vzdpdCsa7tYC4ky179vzeQy2QnfX0RPZLc6z2FRPrUu
bpw4cjgQk6rZDjClWOta7io290J65Wom1Ou/Fq/OFCbxwqNdlUSguaDi4io3tY7vTJM/IojPjdDX
podwJXMe9Lyef/hjs4tT5mh91XFpXnfp9V/+/aux+DHQSbzx1GSHU228M8CsQ7MqX6cHipdCyQvb
NGAVZw6+DccZ5Fk/Cu2KIM1a9A12I8P7x35FwUHfPgZ1Jki5EWFyTVp9TYua4KX0boPJmsIhG95s
r/yhYznR6Ddiw4cjzh3PFtyQnZ/Bejpxd4HD8uxUDNV8vP8Gx9NzTlfVOfKGinZ7HJtQDw7aGl9d
lz2D5bzeLBHhSkgKHfkpovBl04pd4ftZ6BZZTKlixNZVwNkC90NDg2X/aQX5aRcdcyIw/b1vI2Dp
k6F+OKbxTI/XFQQodFwnusSxPLaWeFT4cA6e8qKw6fMFtYwpgjfMV60of8ZwOpmS4WQjD8JpX+ch
i3l7d3d5P10cFCFCtcludjrx6HSAKrKGnq9STjf8JHuMAONzPIxXTrYP3Nb8re92HXZISSQwrf64
FgsEd+Ut1WYkS5bizedJajUIq4iULlysY/+WY7k8LWr2wgoISijjAR6U+VuNLaenGnwlK110SDHO
78Yoeuq4AmJMV90VRbQDg86a7B8jwOw0KjYTFR7ToSiwiIM8L7aOV8f7/LnNDB1WSfLAOhEhKyJj
uEy2gRNYjcXKaMW093U4yBXW6aynqhXxFkJ0SX+9IY1D57TRwc1VcYyt1AtR7NYIm7HXpWueTF/t
q1ghF5T+R1r4oLwsDjH08w6MRC5d6qMm4LjR6XjtY0wAHEyKTv+IsuqnyY94I/15Dl1Lqy3+DVAw
Q/tZSfvTyMLC6SkUbOh2N7OflYWFpZ573AK+MVKeS7UXF3YVVtysQ7AfoTE81rSMceOx2CU3WWAO
oOuoX2V/rLZBTpoaqNQAiMJ5DQDkHS39ZVrGUVl2dHIIPxX4xLFsu/cZ0b9tD3XgYJV0ocZt9vwd
S1ezPuZDZJ1H93dU48RMRHxyuUuGnaSjNaj/dHVUvAcV8ooqT7ZK8s/g0AZFHGacII+jqARhV/d3
0Ci5y5TyNv28Qb2PLinUyY1cJpoi0+bkKKve8Q1AIJIIZMKl+If64S0D0DzsKZDbiAlEYSTkK2+C
UCwrSlA1NvcjjAExjKZ1Mh8FJYjMIj7a/aM5YN0xoPAAS+KAJ2IeqrAy4x8EIKp1nPJLBnmwNfnN
mEG/TGNYiD3pzSHCnp6bndyTwuABL0GJyJEJkUVp2TzGKE1PHa0qJyxYM0EfASswG+5jT+2b3N6U
gfWFfO/e+9oruUrd9gv+8yFujMOYItdpheheFFeLC7ZbgsNWcXxggcoomG6owxaYLjQl2OZX1NGS
EzsT5LEgwJOE6fQQudUhQhhiteKUQgcMuDx4JMAgPVhyUF6nic4Z4YGT6zoVTgLXFmH0N8cWQJc7
oDSuL5ewd73+aDve7+F22ZFxZyZXUl87C2GFtcwYli/baWcyQNtHmfi0u2fHg+urRzwK6QRigfkV
zh/cHztTSQBPiFw1RbAyrx4wV/h7DzoVA2UsDKV/zIXBdpTj1BTcoNxFh0xluMaD2xr6mdpNc2Tc
VYnLZK63NRw6NXkJr4gv0qzfvYmsDi0LG1ZBrwWRxZmaYCNjXDQLFg2DTp0Nrbo/g7GbwQfxD3Mp
bScFD++1isQxVQAY08T+8tGDW/NiuFO1i5P8uWha6zLXlA+11Il7AzC8lsyUwTYHJHyLHayjqDSB
xNRpSCvtI7c8NmmzINeQLjuLHHWR6vkkCnxAnbJ2rkFVaTmSyVjKB5KP2dZJh59e5z4tfbf2M+tt
02Sn6EqLZIloytgI3TEsAn0yQQ740LnOtbJ3cjbzY68JDEaFvc+ikemhSym9cIgv57x2sTU+Gl0c
hAnvjiZ3zwxGi7CNmkMmDOITcOLdyQTYAHN1G3v2vImV9YvRL7TyxnO2KgMostjTvQk0cjs9csPp
COstIR6TdC/8hQzJQCo8antEr+ld1rdxoDrmN+JnMTogvEbPhGvCc17Wwwfmn3Kd0UXkHYMLg2Dj
UADc9vmSfQEMt6smzUlvwoa0/imjNMW+BTLSClxOfV14SEGwogB2Ugt9nxWwjZjfyK2I5j+1mUxH
p8LY7gcVeFPGEdxVt46dsPHmtdjbcXIld7qJol6AbbSfymK4iSvfonx1aKmZEmHTNuPWNGoGzcwt
ttjXmUFjRmrGchcb8UdnP1R9tbw05QHT/E6MHK1H27b2oBabUJEqQZ000Xq9kRZbM7jBN+ZA3uim
XUnOBBDke1XMOqQHA6PLRO9FxuXetQGyQZ4LzXJ9NyiPKTw1SS401o7k6s40s2ctrTef8VEpevQV
bKK+VSc8cy8FPsQ9Fg2u6bw/MJE56sFJ/OTCmOp2xHhItyG48sC2Lr6M3pKgjra692ivndKLFFSl
lEScVxW/VxJjjI4hinH+XwyCLRYTo3IegdWKJCc3NNy3TXGNPNiOlsXbxhddhLkPcGNbpueyA3Hc
NfNHdjdp8cspeFznpnpp+pYp7xB8pkDY90nQboCjzNjgrFWGLC/FwtWiGnqeCdxgw4ZkvT7HTrZr
2svKYUht9uWAURjn+fQ1ciGtzY4drxSHkzRdKtCq9UmcOEOz9v1ParI19dADLXzxPa8/mevJ3VtP
198f/vqtx8VJzkJuv+OnxtzmiBxr11xJS+/fHaDWKjH8/dvvX/3n/1aiYmx6Lp5LUIjt3/HEITMh
kE7cM2eprb3f+U8mV8K8jmbcRqT/u5zqtKwfz9+/Sv73V9+//b/+2/en/P0V/9enCDFxWUhdvVXC
yllpWjo5Vwp5AmZoF1sLAaO6x5k3RzBzFPJMssCESroXMYqvGCrpFe70CNQs9zai9clrE/1opFnt
BXbkUPJZYsBm2jtAtKIdHqLm7NsDguDM2FX3qIXjkN3wzjuwxBJdmjmT6CCZrqPRAqEBUVm5tNfj
KGVSiczhMqrdCJ1eYv5/SgH0Hh9LqGHbGF30+UlyMCD394c1c6IZlGUOEqa7k21/cEUAddD6EWeO
3s4RYPVqREWyMlZJx+MIpTeI79YZDDHkZyCvkdxWk/PZ2NH9DBTk4HGFX4fYhh5/2o20LlHaw85k
CCo9dKGZMFeeXLsgc9AMHcyPA44im/50ez1Rysh41eUfk9LVp9H66K35N+Jqsl3M6CVuyULmznxw
VN+c6zyHWzThq1k6W4Sdf8gb+gCikZv9ONVfy5zdcnZhGzTVK35odOmFpWD2izuOCzufGxERSS/f
pZZ+LKPQH4xHXETwfmz3ZQSuzS095TNMyEJ2+kshUIAPTKc9mLHyaHf+c2UkDo/aOG8tnfawmocr
KZAPX4+kZzg4mG7KiacEoVM3ArElji9+op1Duizwa53WPQ/ad8+i9p+p/9GcebnRTeXUr3LRtPWm
2d8TZ74rNNCqFjBNGGk5Mhj+al0e3L7lD6zXHr96yhCyHmIU2NajWLYGu8CsesOiqbtdwUazTUtg
jHMdVARTywdQlk8J4V3G6/aw7VYGp2FN3lmWbb3xZ9Leyq3EiQwl9nfkVELzh5xVkH8dWnpZzgcK
01lQAvsED7+4zEG96/NyPIr1jjfUTc78oI/AceKVCGpeCysubaB2yxsXRXhWlDvFwZgcm6g7g7HC
8z2BV1m/f6u7OtJDQpnMO6blKJmz5OZdvnl5fu9Ozn024ntLXgkr5hffpL8pYryID9991BnnHRv5
6fsPClyoIXxPxojknEhj36MZDEknj/g25k2xoMUGnhXj5vMjIu32oZyC8dgmA7DdGaiNa84MrWym
6vUlT12Ws7usys51qfl7BzR9GhNjT4aGG5291uCNw3kYjyu3/zzYc8j76BLugmsrQOmPQzg3HN8K
8G5Zeuu71ls/uVXoBNEP1Vg3TiYPfeERoinep27A0wh1xxujDydKIqbYmX4anGRjLmZy1knJrYaR
mXAElufiG2zybrXa3HvQbsI2nT/AhcxM/NGjBkq/dlFGqbUPX+ypdtvfJjHkLsmzR1q2/I3ZyjAb
i8MI0umxSphs6aV49XwvAFrIeZ3rw85jIsVo2s+uZZ4dTSNK9kYtEmJBMoDcCbwvKFFdRnFTT4Fx
JNLNxLEjQUrQAY93AvjZ4jrzQ9pFflMtNBfo3dx6jxNSTszEscHUsSfb+lCst6jRq2megxLa+Uwe
mDsSDi3GZ79A5yh05pH+YupQN8HPjPQBbi5NvbNfzGd7ffv1LlJ9oHjZ42pRIePlS2JTIxnTZBWa
nEjDiHMGwVd1l8SSuVWTvWVN49BDBdKPNEULnoCKB/bteGH1I85KjIoUZ4wPGBL/iBQOkyLwQgAP
AVcaF3QInhlmO+PHEKTT2dHwVL8/BA2NQKONbtCk3W1lDQM0ZXnnO5iCipaGoSU7R71tMkZoHgbL
pXKGgcb3B91gUHFNAxCyH71O+SQ35A4onnZTvXOG6as0ay/0A6zOrQbwepxrwqi9k/dbEM3PVclB
keTEuBkQrM8EbpGd1g9LPSAR9kwWv/u8LTt9XUB9MEcY2NWkrS92tV56ui87zaF0rV+DA4CL1bqm
kSX8Q6cPPJFUvApAkmCcGWi3DjPPobv18Td9NA0TvAajWQVjulsn2HDmVlh4/oVdKjkNfmNeB4X7
3dNAC+LUeMWvWC5Reo/JuA8niiS4XeRiPyqp2DUn5gAmgdfGr/QWOW4lU/2Z0eu5SYiLVCk8rJVW
VC1W99tvdlVYuEMcitFiV3HeR82g2DQxY7mjn15z0d6gnxcHHBkV5zJ9SwvAqQuq+jHy3J+UwTzF
Ilk+jLq+BN44/S4dMtGgoJbkA8JfDRDOTZngNLiT/YxK0Lh+tWEzZYs77ocMBX8mMrBQKE5esUnf
bR18OKPbfc3qDeodNGbzPu6F5LY0ultROX8iDzNqVsfwaTs/20WDzd2wwrDlkEXZWkmcoHlHv/NF
4KPuoQnR6raJ66W6nT0sop21BE/eagEP6s7/JErbN+q+N91H2aYa3l+cnxQltH7ZvqBRMbgq1rRA
CfZsmn+42b2Y0uS56ixk9JR2XIb6PBmsbF6b/bCLLr64ABFv+t7Re07ZzcmNMZXkdf1U45FrIlPh
L1Ym19kWFDOu/cAZ/krVk7nvnpukocy24ymqHuWsoTZay66doctmqRXhFcDYNbdNTALGIhTFz1Em
XnOKfTRYe/4dwO8F6HeoQVr+sdvk5HdYvrm8y3068kIFkMmvmqTpiaVQHwQOiycyX9xzyTT9duOj
tRjNceGEu/XiRV/ixCUxo637DmD+/dQxVvSkBDhcA+cd29vvwhAtdXLI7QQJGLnt1pfmQ49dGvuy
qm7jNme6miGmDlAhWdO19aFs+tfTnF4cbx1TfH8ouROe87cx6ZvbKs8asDOp3PnkqDd//RYh/6B6
MdN7kt3OYhnv/T55T2YyXsDRHBZU+zHzaeNyggE/VZs2u4IaloPXBcDfkj4EDumx3k050XMIiDmB
/VPvqXcS2vlN7K6veYNyI3JL3LS58eJqMGDoANWuT/5Ynly3yPmVcdDAHXXBDylwS7uMgzXxbn48
uBxVk2NyLZazStzobsAP4BTjOU3m/N5/GmWOhQjuBUUbGoNEABWtq6y1EAP0h1FyJLYFWlJDaKZm
MT4aZeXv/Aio3r/EHO//yt/+a3Wc+888M4FBlzyjTWzQ9ggP/qNPTCcRBHS4OkdpK0I8i7Jvh948
pxDmH3i59hpt6pwLp+o36DY7CWmCXZzJ/1IRSuEohZm9mNMCR0v2Oqzc1HrlpqZ5ahyxr5Rl6Msy
34yN8/+jUE6R2GHdeQWgVnWUU5pBr0s5O+eFfO6LQJH90NbFyfHh15ZtIiSYyw49KTnaTfTxjVJS
QZudbO1cG5DYt39/8MtKHYtYP8dWy1yLGoFmwAFnzp6EpalVs2tM61F7QfRfXkbxz3QwL6PvWMy7
hOc7vJT/SDfDj7GYMfQxLDTvqxli60N32RDmTuaD8zYkCseQvi/vzQxAaSEKvUXGdx5xO0IuKIr6
pEXhPDJ/VVePdg88CwRYREn8BbH7iQeXMI72ns1ZGac8gNWHJHc/5Znc8tqrXS3lL9Bm6ow5OHmw
iSFiuUg+i67AUzQtJWUxU7WFiYBwKhIvxP4Z3XmWPvnUWF2whN73Njk9odpTz9yZ85myXn3B/Pw/
v92cf2bXeYEgdHEEtCUxWe+fFXGVo6M6wRdw1Ha0nUCH72SkDs1Y8+1m9sxR0s1ACbb9ZTCxsibD
PuM9cBgdeLXIw3fRin9MmFB4M2zz7wBb5vbt0Y0hSJTMG8Mvtynjq79rp2V+Kaf0bjJLMDE5XkYj
Kj+gyg1PxigueHj+8/fG3/vv4Vu+Obn+D7uwJf7RNljNpFirYcH2LovihL0U+XQ/1k76mTSKCGRc
g6wS/CCYXok9gNNp0xip8RO8I3tXzSG4K5qjyNxiV/kMW5mfQnmbtfnSBS71DV2J1M3binZsEF9I
V+oaO17xL7/K3QSKnNPfzZqmG8PO+18DS6Q05+pNgojYA/lfRxKkcq27pYZBG8em9xE15akUTOOq
yXw1++wjtYf0hdONPhQkYI4CtudjgRF8gxcJI+YISHOJjTdUH/lEVCLf6Cylt4g7R1jXAVRe5ibH
GSg6pESeHOtiJ/edD9q7jS2f+iRFITwTghGk/E0TQGzjMsuCEJGl7LIpggVevQ1KDr8Hhl008H7W
ep7xuGMFtd3HfsDHkHtuS9sOSFx6b5GnywliFxdqaOYEScsWO5+nB/neTvXV6hb3N0vrEfUzukig
j2zYUbTpNeiDLBKg8y1X3hGzI3FhlEdCl4C0CRlmyZ59u9svBhGVca+WRn0Qe8M4rk48u+R3x6C/
sTNSLmJgOxq75r3yZLChE+UFL5Y4Z4lbHnunmw9ujxVzyGwa++re2RUcM5Kotj7+87vQ+feVyPU8
y/UcYAWmZ/3zCWPAkxqQR4pjgGB6NLEuO0ibt97wVgz2fbrCzETcyR1ion0p4JAh+cGTxULPjd8f
e9qnVmyiaf8sXXRemp3ig2cyJzdnl0nvPNPcR7zDViQF9OqqX3p/4/WqhP2DBkm7zM6pA/T7KPnA
2IZpA3U0FOVya/Z8ZuGP7hFs+H95+NZ4/T+C77gpSL0Bl/Acy7T+0T1puK2xaNtLjotXX9N8tq/2
nMahLIz0Dnrgpaxsumvi6rkGlrgRg6mfudFcjVFzweyUvleCjOXg2Ux/3PjWiAq5ipUONhkyy82A
+zsuB5yDqxFymX5YpP82jkECMM6yFx6iZhswE8s7dSed5GzX7hE5Ot8XU8R82mvdbWGX7r51D4r5
13ZhnPVfXgJL/vuPHiKBcANJ3gP18Z+ICm8wGxLBbXIc7Ga4zkXs3+rOYV5mv0uv7x8WSIPnNk5/
eQLvhkibtzGNtp0XT3vpmQhyZdB8FPm1H6ynYs5xMZe281x6sdi0YBl9NpGL23bDW5B+RNgU7odx
+NlOpnm025mcmyHMVyejJ6eXPGkqI68y19feibDvM8ZO6uK1YvB2pS35zYj7NEyjPDuDEdVPgUf7
UdU8axShbVuCCdG6vi8g3l87Rsg3Uzx/+qYasJmWe9XMuMNd+apgNV97+GNX1st3GnLMrbQt3qZ9
2j/iH3JAI6o7u9UuV8OSeMho3GpSRTCFBMVj49JcFaOabT/bt9/eEtbskyq48g8mOGZ3bpfHxrUe
fd3UF912j46zomswRD2WXAabYMFxjF/ywKz1YtQNmZO+Sg++dklTLD5c2ODSmy2jgtFMWfL8B9fS
+cGQvbkSacX/Y+88ttzm0u58L56jF3IYeMJMVmJlSRMsqSQh53AAXJtnvjE/51DfR7W628v/xMsD
T1AAGIokwgnv3s/eCg1BKjbFqLZRoHu1f2s6nYZoCfnLhLRsx/zHdw9c4hY3dbbCAlbC2snDMwkd
D8w45Pt0hGlV+yiJuzIiRYnh+1Y3CiK4fA/xnaFlu8TMyrOeDAckp8j3Esbl4cJkt2NE2WqJRXqD
prtbuRqT5k7sh1ujMcy93WfcCt7oXNH/g2pEnBfG5+6bY5DlCd8GKdcyftY9q9svMSIUnJH0/QYM
jjX0ZmZPGDeA3/1JwtUZ3eadgWTrQRRMjto4TEknw/DBsOvc5kOwdT3H2k7AdbcJnFNK6yVaQA+1
xZzoL/jMq8c8npK1cHllHLr01Rf/DaXYyvIY96EwdW+LYabAU4fa6//+hgos9V9vLZ7p2a7h24bt
Bn9G7saGxsTQ6Glg15mwlibCh9wjpABFt7maF/v7yCD6qazTcDMbXb4lLoAM9Nj4MpZeBD2BiTsN
LvNdFQTTudPM+EhG+7QuSL4izTk5tCALdiPI3INlue99CaO/nos7p3Jgxs4a0r1m7FZWnPf3ARzn
wPErBnhnKMLxWZb7HumQ4q0wTG+blKh+Q4rzEETTvT/2/QqIHa+LmE6ZvDKnFbIyELGIH0ZHDBvA
Nc6dA+prFVeGQWW4+krZnJlqv7obAGah7ud8TBzDuzfznkhSN+l2sWhTgmKwbhdz/14I0zuLLNla
uM2kT29XxKdCG7oPYHfHhDwmhJZn0/zG9MV40Cqq5RV4aToR9x49XFoSIQ7AQ9CfuJC2uSFvxch/
iUzXoS4VLgfLjc59mSK5YQhGaW4+wr0gVkX64B3vxnKZ1sth0x4KZmyIBxHBGzbau2xuoFPYj+WC
5oqOt3WKnQA7YE9uCfZ5KHtRYG1tbNirBXjYQ1bSNUeYdIsOc21otUTYFac2RxkjsCbduGWk75Cx
S1GbVEIgrkbv4rykOG+Y+QIWN4ZoMdOsWg6BnzX3CXqQBWwFyfCY8VBJplFafAQZwoAgNYmfCc0b
k5SNCyDq/xrl5594Pv9vAHzoTBu0+P8Z4PP8P//Hd23zNav6f8L3/HrdL3xP4P7DprPpOn5ACrRN
KOLf+B5Dt/8BuY/saiewPc4sGD2/8D22848AJC/TtqhZPc+zGNv9FeNu/sP2HYBArqQe6/QR/yv4
HsPy/hhBALsFxK+j5XLxMdGCyzzz3yBTVFxKxOGNdgOLO9zUccicnO8P68HEijgRttBFVPC0juxI
J5yBaoSndOo+LYV2zufQW6eNznyaIO1ndL2dOS7xSpLjt3OOFs2PBMyXTQ7xY0NaBIU+EDfUh1bg
5Ci/2ZiJqzjaMmfu7zFQzngF6flUxVPnDp+shYG5jrC/Hcr7eCo58/2zYWXVSq8W52i1BtRDjLy5
EXzWW+85QAOeLgt+henDr5GiQm+kUDND6QFqEk6HICtvncygyht7d1kwW+QGZ09Vn3yzUnDqy6Gs
oYk2eveUOZRZzCbxtvVAkFDvVAwS8m1uTs6tgTK5S5KNj6SBq7L8CTBzr9vTTVLtSq48co/Pw5R7
KzMnJW7CwRkSWBTz5IR5j1Vv268DgbViyN40DxFvafGdnRCyjugelwq/bDYwzR9E5sdi2Nu5p4qf
NeZTk2cnIFHPvUDyY1FmxgmBdrTVvvTO+FI35VfmfccetMucHolophZGwjlq9mWrTS08TpckeoH9
E1WfM4wp8kCxRs13B7OlXxnTG8Smu7FqhpUmaAoKvm7Gr9CR/gqhcTxjKWNa14Q4VifxAQuRm9ZP
fTkdKC36azoZt0vqTGtfhNzEzORrM8cjE3sJ0yB+9r3Kz1nkPICtfsaYuHN5j102EF8JBrklbxNk
pEW4STTSQQBocR9mwBgTZ/rWFtmtFpO+QTQylf3lKU+eavdDn9w7UTO91fMjzChnnuapPKSwXLbB
Nz9LbrS6RT49hPS5CTHkWJvI5BAbjUfE3dCV8UUdIb3BqMtSpmUxicV5/DpYwkcP299Ja+VN7Y0v
lW93MFEH5iYd2WZiYHA60h45mKuxyziVU+O9yBkFuhblZGS0t27VpDtDCiynxy4uc7w+8b01GjV9
h9Bdx2P5qfDrTwh951Wpv9le9k4YRr7OEKFTWjXeSAX/mMc7PSjvTHTBfkaFuLHRVFCXHVbztKt7
JnSF+0TyKSRTO0F5IGD16htkR8Oa2PGz69ALhe+uRYkshz8xRpnWDcaNBYQwtjkyCvtlZVXY84kZ
XcN/zIAk/rWgi4rSp+QrFj7pOZ2Mp4R0MX+iENmtDOYO/P7HkKFtyvzSWBGNRDxLU7zWtRRfjAz1
omhtLPbnhulQit50JkqPCaU6x007Wo95P9oHMlVGopXgWo5tuinncRO08TFk0Lpr9VIH32wuJyFT
BtTadR/zqjCyV5g5y5NaDDbNrVrr5Jq8GdOX9T/9epCqGmePlDkM9nVdW2pnUwwtmij12G9vV2SM
12q939SmjflK9IiTsS+orazlZ9riqp5R21QgK6eQ3ktTeMAPnB59axePOGkY8egu8MBBb9pDFzG/
hg6AUSiqU+xZhzitkGMEFcaFmqIr7Ejk+mpNWPUZL7FBX/evXWp/2pr3yZR4u+vzE/kM9bSZtmRD
5bUgjwrAuOkjWq+tBYaDZ+7bRMrv1T5dPqCeohZlFELg0eF08aLrK9WzAIvzKuT7JTc346T2Xd6p
V++ndoxJipt+ZJKn5ex2xuq5G5xwl5WJTcKDdjNTlhVZ+rVmvJ7joSIN1/osqtdwQeUWNIm/byqv
ORu4F1fEANg3BVW3oenTGzFWL2Ke27vBBAXjGjCIlFqc6d8VmIXkmCL5pApmoqj+OsXjU4Kf15R2
wlqrd1aB0n5q0vulCO3baR5fikQD/DFWQBQ8AiFMQpFPrYdFk5zG1w4p6dqzdJKua/Kr09rb5qib
+ri/GZZPk4HEyodJdAqXT60FxMTR4ET6upQNLTgd0/6+yrojWBA6fUv3tYEDddBKqzsUc/XNnlCK
UOiMD3E3+q9Ax9aF66FkS4h5rjW/OMJA/kzQ+Q8CC7snVw+rs4n52fLRLmr9AMt2SCgFlmcywDSk
7H317lJGKOb4qUjjcKd1LuOxGKFQ5+mfxj5eCMVp0F0HNLgdyt74+1BPEv7z2HJ27ZA54AKYkWsb
JSFEM7bHTRgRkOEhTKT0TRkyKqKjPTXYpM0Q9xXXmXIRxC2zZAe17ZPfZo0UlIUPfW2UYVtqsSTh
w8jIAlcZ3qYpoTaIxbwTAJ7swWJWwwm5RDquSM8DvJmnJ3cisGmd+fg9lyFBnjQF+UXv2ErRowoq
SwN5Ml6351rHpTrMe6KVTVggUwudXi56bsDg6jlD25PyeE0dNg9NK4+1jWCf7M/mpKT7ak3tu256
S/2GOULb4kWqT8p6NZe07qu5lFVNMzsYjMJWiWaYKGCRWNl1hVvaxGBf9ImFnQ5/FUACcs4GogLU
wgHSCPhebgNrRCpkOe+uSwygMu6AvECwijLeaCLS1ORCGSCum0Ys0Msylb8mBxpx7MQo53RZjY2g
PaltJpfHbZrVH7ayXrjaJU6AM5KfIQ/LXF9TrMeIs/hrZX8DfuEzIBiJGZPuEHxd3BxjucpUtrtv
3GCnjnKconitzBqVBVkC16Os7FSd1pQntaYeYPrmB8KmivytqThVwvi1UCfCdVOtLc0wr3sKiJfj
rkmavVok8jRQ5wLQH3ovYetGu8JtXtWxv2TaqVUmbXA3RFr3CXGAI0UP9VFPvnWSXB/qmKhA+eAs
UD+r/Mmg0HUnJtcQ9kFT58r9a5/6vZmzMfbU5Q6hpren60LT+Ymvm2pN7Vvcz02V9jCFBMriq6VQ
rWXAvrBH+fjr5Pl2XVzPweuJ6OX2UefC2o+aXvCNcp9RYbXslDlGLZQFx9Hgfq3UtkjIl8mT5oeQ
eP3Lsbtco0oPqFaTkgqFmc2b64HzIs1HwvX3lXo9htYANE14w0Edm1Fds5cr97LupDX4ILPbqgNz
PUTqiP2xzytJdmzykkjkv6/eS8ygyiNUV7N6xNTicNvg/DNkaMbl4m07fgG13SF0pvUZveJIt2+V
lIjyL143dSkhWvt1fanLSO0zIqqtnWnvlWxXJi1SGlljxpv2nQGYym7JH1KPXZ4g91URxc/RGTzM
GdwPAQ7hwPx77Y99WttEG6RywNh9GBO0jX0C4SKJSGJc2psAhoIy3VrwjE9qrQS1sF2C9os6hMpP
dT2iBXLZX0e0Tkr30AECUJeguiSrLo71bRQxmwaWClxXNpLAZvjcTi/3WVgtTXq5JBFhYZiACLFW
l6TbIShnVijeXlyPhaDLp15UW8ZjSX1/pw502bhutlJXq1qEKkykbUJO3iFjBKIyJhAZkkagVq/b
ne9qmFF1Op7lhAb1coQT4jZqedR1tbMYiZbOemDuf9+e1Yyn2lRraqEOvdoXVg5pQk1A7t9ft0vA
Y8iB1J3zssr7fyYKLk6he9i7QDYyhbzVEBxRUUVRX2GyJvnF1GNm1KLzlc+YmD0qDmpVPUQ/7Ndr
1WZk6t68Nl0N1zaZFt9CRHL7SH4lCkLVSa1dF/9uH4wB7qLX50TAEX5t//H0ibEKGun4p9qPw5zX
hZFOtqCV7H972f/Bv0e+6m4WjGirRH5W9Qo99756wkEfL3dVE2mDXVVvjLb/bgjZHJUGlw9irl+L
sePnvu4TqbzYTGnabU1vP4n8hrm1Ym+58liol0Vzwqp6iXqx2vnH26jN314TzN6WaPHbUn75uLXe
DeCFAK7435e3uzx3rEkaBhap35CpkBHjyeNq4crPe3l0XOwVgcEBJSQZu9NRA8NwqwNoQ1okjp1b
z9txqErKtUbWn1zpqU5in25BWVIKp3E35GJSjXttQcpf9ZWRnZbnSvYSrvkyUezyYSgSfmoxb21V
YgoS3XDn1+K2wRNN98SEZlXA6L+dgcji5KdRVKE7aqE2fXXnVdtpUEBzweSzUYEol8VFxi1b37q3
OBX8uX+0fR0mCYE+oMTarUreuaq61aatWoS0RPJtFUwKexA85J1nJHScny08qe+idqkvpBbkNrn7
scj3feBQ8eikgi6WvQQA8xnWBIDLKsclkn0LjYaBoZ5sA/U0z9bDVBJrB7CGvoK0ac6yEVVrHfSb
08CJKG+gTq5/dsA2b4fGaU+dXKg1wxk3dtINh17eeif5VLXWkuDdknR+IA6TDyJv7ZkwOQUNecdW
28LOmVRCyWSjM68Oibw/eLI7VZiOzV0y/NRDgMCSKOOVFnm7uazpTnTCEUENYDG2qfyeEO3ak1pr
+GIkEwx3aePE5ta8I2mNC0h+cbVAVoS/BSjOCk5ej3tN53vrskNRMZbX10DWlpU/hAUwAIZxItZ2
MTOA5AQLuAhKZA/P6dw4FSEZ6tZpFGCnVIZPIFcRE9Ig2+Ftw1z5cXGIqtWZz5rXalUp/koTYWs5
pAclw1cxTmqNY0S7cN2pj7G2geAJNEp+ieui8FOPqEVvd93lyHFUH5XRuu9Cpkhs7ASTpj2qdxtl
l0KtXReRPDN7o3sfisjfqjfKVdulVt2p4Ie3UxnHODqHHv39eBOO0QDDj+Tcbm5OaqHEmrETk2mZ
T2D0NA6wekCrLAYHffM1lIdGnW1+UAzcEeU22mZWY/RsHFzrqzmSoFZEM50BefKpBTUSoQNLiX4y
2ddsTaY5eWszQC/UJMdGZggF+ENOum5nDPb/3i6iRoDQArz7txGh8kem5o0mRmSp9iZg/YnlLD9I
1R5PBD+Mp0j6w9Xmv+xL27UWiG5dCKolZfXQYFO+H0IgIZS16dcwUUSqeABCcLcUIln3rvYM/TSl
9h16uxiMOyLRqtx7BKKQoFfg3IUDu211fzkbxdOsl97BDmpo3c1z3S0Eik/kFkPJOXQJsR695X42
jTm+FU0smbv6GVJJdYvzrw79O7rb6d0gWbQTVhQj9bggoniL5rNHV2+vc986YzvR3/zEzo7ZWJMW
PHpP6dTIWZjeokDpnUTGROWUjuGhDZfHLJyTQ9N5/U0txtvRcsODaGRvQTi7JNKnDVQbqp8MP+Yu
bQ4u4UhrTVjI0VFuHu0uvy9DQ9tqhP7tbUpxJJm5w7EfBpQESUEevOPcR95ymyaDxlTw/C6swFoD
FpzXpSfA6GpTtTOh3B97Uzwws9Xc4B1tyIFhbciaH51VjDun6UiljFUnt7DWmYZDBF3MsF5qYyZt
CQ9a6TRkxkcQm7UwtPEdEz5KDBITn4zGd4QPLTkyTsQAZDHkcXQokfovI9INdKEvCIV8EG2kJhke
4Bkb9uw+ykXxkM3oP81WToPgz3JSvVm33rSbrWi4NX2KbkAHgT3aZooENyFOw/fvrLItd15jUFhk
bsam5sNU4aNTay95YMFQ8pKt0TORSlXzw0mqGzQZAoUmgaD5QljrwCLEZLKxYEna4fi9MgCgzAYy
OxJVmtB6cWTQZYi1/WA78+ukm3CYUym1k/4GcBP+Nh2GL5U9tauhNNAIMrM+p/o3t2MStxy/k3No
wH7SmeEPQN/jjrPc4Y6UKnAkljB3reSRL3n61LhGu7eauN+FnUW0tjPpjx327laUOR4RbKzFjDfd
p6VYZw2pln1krvLA2Y5MgsNwQdfvaKhBgBtuPCeqSWOdrR3U4OUWq82AlykZdtZciGO9mDNohmi1
iOT7mB8oP8LEkRPSWvpDJxt4hcuASGyj9FYdXN7OK6o7ywI4PDT849qheolbOL6fNEzZbuI5TEZX
/qYfKGaQhPujd2R/04p7uG98EJ+mdsiw7LUmAL2ph1FrTtDdrL4/RCVGQycgO6rCjxAmxhbRVbCZ
OEHBGPsPoU68peZmt43fHyAmFscsa77VE8WSyrD6/1+XI1hDSh3/c13uXgZr/Gtd7tfrrnU5hwqa
45mGrQpzVOB/xWqouhyVukAn8tbjz291ueAfuq4D9rfRzuuO7lHN+6suR8kOEZDl8TLkmGjx/kt1
Oc+SdbeLePb4/b//N9sPPNuiyGfyCR1UANYf6iI78DGHkx93a1FIkiNkuQB7xTRTz8wug3RzbwZy
Olf2eUaFWLluq529HjG6hcxyCTucW4pua3pjY2EbR2gh3HDzVqoKxGytHHuYli2gJfoknuyetJk0
UMUaiAQm99RCqMm+RM77IQRXPYRITQmqfqzadpgwtOTM4SDnEBtEtvBLnpippb4WF285EEGKMU96
lOuHkuT42lgARCSYe3FUhOMD8WDTpkzxosLHfmXi/KXQxXArBNOkwtwGRHxw5Wf1Lo0h0HoRsJnI
9h8FnH07jKF4LAQJZGhnmmDuCeOoBpRANl1Oo9hEc8NVBv0P62XzYSELwMzmnWsLyZ6fPXVN9Djr
/XvuNN7GdNDsWHm6pX2O1l4B2FFLCFRzHfprZQeyMQl+uhO5RgweUJBW7MBcW9b9HQx+WRy8o69K
27Y4700xP8ApeDSQZTokVm1oHIhZ9TalGRIfojPnq8FmBBkb0IrTHoCYj8QKGByAIt6wj7t3FECg
SPD/M2jBIU8wdyYk+i8KZpI/amhu1LkAT482ecBPFa7eNUo/7uE0SAy64r78UkuHL77RYp255FtZ
xnITJ+3n2vdf4FE/G0179jvvlTmLt873KGWJ9BAULskqIb876gGveTS1llpwu8rscb1M9Y1Al7GJ
o+Z701MMqqzyO7TVqQIfkC/hFkwr4l7xIQSQHou6YCFxTBmJrCVl0pzZaQcsWEL3kyl7PZlAvpL9
7rlHRlvTqjNi5i1KJ9xWdvPTNNE40h1a9vEwx6voMfDMh7w3fjg5RyuvX4pRMIwrZwhOsfOTCc01
hJCbtI+oMXrSDiNqVBd8afB/mwAZ4mr2Bk68Nv6SiAaDmFfNu9bsrZ1XQZzLvbUQwbfayeGTifah
LD8JnYEW6dXt2uB8WIGnfzbe8RE0ECiKAPOOu9PH8JamdyfPp5qRSqX7eP3mboVzmcjdJT8n+bEU
GqHMNi4d2ESe+2COAPetxaHolMBDwKlBxW3+vhjTfe7i8ov6FNeEru972qD1gAFnNIrHdpoh3OrZ
G2Ond6sM7vsB4shAdCVyTIcxD/RvrTa/271+1oaT1xvYzTID/K6fHhzLJHLQjytOCKy5NaE9wv0+
kIe7yQpzpY0h/uQ2f/Z1pOHkRx2DZXqwfBwUlagamscEaqdYN41LgkVnn0uPBM4mD++dvDkUAP+a
oKS6nB1ai/xKGm5Q5cld6/cvIhMZ3u1ia5ecya5JFZIQnbe6j1D5UhnBiZ1X5ML0dXpon8Xoc5Cp
rdmMqcSMcAjdDI2vy6DOiR77ybohJe4mxgrBj0qngiRjIpLJupx/8g8+F4l91uKGhrtNvkGrPJIB
hwuxfQ7d9BvrCZMH7sHXQD1OKZ/3WCdjtrPC9DZpIsSym3HYU4qiXiK/T+dEHCiTDErLhsVo2rBg
mLOhI0OvIivTh86A3h01P9NeQ4t5Dxj6pW/1pyDCZdkbXNNjap2H+C7HjIAcoHt0reSNyXtqOPjf
m344Ck0Qdl+Js0nYmIcYmlaC0yv9MlqA90F7/ezIMseWmYEy1aYbN9efg5ST2XQYbiE3/KE794xT
4BX7D12e/AiNif4aKQUogmM+ZP9iVNawsmcYCMAuCSWBQeIvNCnxED6P8fjRWdWTXo9fppoPSbL2
vW0C3+mhPPLNN75nn+OgPIoUa4o3FF+VuEBYm9G0XyvG5Z1NlQHuXWMwAT/m+lNII+BBiQdW/yJE
Q1J8+nOKSgYvy04z635LpDzVAGxWaxBFRPhsvHxAkYDhOAXubVb3qOHAjzkSVFu+6ry96XvpVg8N
KGQWiM/C3bbhsG+WdfDhptwrBmRqvvOxzPa0hUTImyT4wrAdbp1SKqSW0l/1i31P0sdNlJeSu/oe
JvoPL5RQdxvp9WIPxCx4t6E57oJJ3HgzgRBjsZxJZYfI0W5tiVEwnRq9GHAkM/8ai52uR0+6FGQV
/a1lHaesONtFCOTVA4Ex1M62HQKw2mBzegM+T/mYj/kP3NuYn2FCBOP01bcmfeNP1XlsjHUir65p
aXaEx0igZfxjcfClCHQyoYxsTQOUE6QOWdoXt8P1kXUBnhhM5pEYN5TshzX9lXu/DD/GciET2aAM
Wy7fejN6m6bkKfKRzo8p3v2hsQ4JBgJ6xvqnMuxBN8rOrubPx6mxiI4htcps2ttJy85zTHdChEys
c5MvtXATu2KvO8uTgRxy1aTjAT4GIJyJ983sO6aC/U3aA3NM3UMtDOTI3ju2nngtz3ZMd8a+83Fy
R+kMq9b8HAkk1BDQvxVW+zgKWLFJimH1UxnrB2+efgRTv9VgUsHbeK0N57mcsAXD3/2cYmbfL744
dYsFoRNsdwVut4nmWN4ajn1wMDof9MRUPVqV+WQv8Q0ZOEyUFytmnLJd0Lpnw2zBY/Ekv3wJoK9h
qPpqC7OUcJW3euFE1EET4Q2+6TRdjkpq7ndwHVEYNnvC2LNVsaBoLR3OmxHFehsS5zssjCL8vPnk
CKrS5E8kayxBzJ6SKXNLl2ItKp3WjTPEstt9hFzEre0TMJDT6PKBYaq8BlNx0wKK4oh/ToyR4vfi
fo8zYlI8PAyp0L6hMIMDi74mjYOjyKy7Pgdb0DX5l57s331VI83syJrPhL/WdTIFBJBGostL8yZx
zM0wgOGiCvHiouvdYC3/atnpSznLrI+2+WHNyMr95tXK9GCb1oIUhTy/xcNlrkIQ15NuvVYjl2tc
+2+MjZyaMvcIIga5y3tGIM3WidvPpp8/zC7z0FGVPrlF+KMsW52xP90njzJjO2MXgROW2OE60Zkb
ARlMeOz0zaqRxpiRfl9b3xaGs7bIX4wAD7D3uSA6Eqd1hFcXHwt3xMLuXnxbjZr1d01jHsgaORNC
CEpjx0v0yn8nGMil8+OtdAIQsBGIk23j4x8GAdoF7zAO02fDrz8Qm1uB/kU4/vcuBuLWdeI263xz
Fdg4ABlimxVCBsAOqyHWz51X66sUToFvxe3K7F1ssai8tGwiJNePHvBB4rc6DnpC/yiLPudWhiM6
+tpky31spU+Yoe5h3N0RTBasgRTfWB1s9q5A0IxRqTMNCD/x9DaXUCCLpXlefOtLqbk3lYO73Mjz
5yF3byuD79hNYbUmOoxwtbOoonfmH4neyGJ09Bb3XUw63P42Wmm/oAvWV5qLiybAG1sm0ycnXVAn
9PU5pGPNV4HtOsMgJxaMRiiOHioHJTdD3cA8ODkWYYPEFawbUUHigu7PHym8Wj0C/tYi/N3hMF7N
nXNDj1yzCx9NbwUYfd41InxBNd6v/V6vVyHUaT1gQL/EjgWT7bGyMH+nHTe4Oc6fpG9yFfQR/0Am
M8Dd+oqf7MVFdQZeOLTAA5IFQNrce2ZIKEXzwVzEU6rB/cjz+Ovki09ePH7HzPrDpFRCT/tbEiAO
rHV+qzjEWI9pb5UPyG6DcT/afXoABAPfvtjPjrhFMXvjmogW5qj9AmaHfF3mS1GS4WKpu5QgqsT7
ZKbFTdg0P+OeJnY28i/C9DeO4R/gBjArYWaPxlAHawgoH3GvJSu9FHeGnj0Exgj+OXa/9TmYrtIb
tksmG7xpTTteDRLQKlpJMy2OFNyA9+sNzT8KuspHskgWFMjgPTdcIo/ggIAoy3Sb/j9QHThh0wc3
nCcrdlZB+ChwQGeAu8oez3IF3oYgIAQfWfOIkR5MJ7L4Qwy12ElfJ7t8maOI5n8dEj24Rp0RMdjA
YhVLh7uWgng36SkPjrNqnAk3AhM4FVENS+w9iJDsL5iDG+QlUC8mBkGdu078Yjeaw21TiWcTbg6M
tuowLObG1wM0C/MT9Svn0A7NeRbGm1772MPSWy11ub9g5SGv2N+AFF3lZOssC4IIoZnHMeGa6jMX
r7bxmGn+vp2YKc6W5DYuuUM1wZtpEG1QEaO9tRIYdrpnP7QWLqsehZ0Xb13fAXo/MvMkikPqFTdT
+JIKm7yOXPZqbQIZ3JQGMMGjoCV3AxSZHWEK6Osq2Esz96ggwF4Ufg6F0R+ZHIecEVPaetF0EmFK
7C+rTvIq3OLWErjGw8J7tez4zYe4XwnvvuZ3jepBop5+DDgOjWa8Lc132xx/JHH4PVrEJ4jh34bY
fYts+tuBf2L8fbZr72eT1Y/oCwCPJGS4YkFYY6xfgTvCMO58wCY/GsZ02yYPWD77LeT/vV8hxCPT
yLCGQ0NkL1cxWrxBzNU2cXFsRVX90jUIaFIk8FnJoDZAuUaSS/61IKeFi3PSGPHFn+P2wc6INIhq
mvlAI/cnyZ7Mxeq2wRz/SH17N0QvDu2e6W4/BlV4tRPvAHJspXDHakFwDNMMajUlf2LlukayVZtF
AT215lzHQkqwe1nDPQ9nCcOhrqaK2EH0ECdU+fqShKOgrr+r1+UTs4e1rNBjkfjrvS9lboIUto7b
Rpf/p/ZNtTmQPT+BAgAWe1Lv4MtJj3E0ACLA7IHzZrZfQ1WnkQvBlUY2XEfwpZtWq6IRzNWTh5mv
Z7yFWyVyiYhp5lvp0ZdRADsJuhgFiyuhw33WPSslhpv5D9gNiDC4TMaIJDs6AomUrCVid+zRksDg
UXV89W1L+b0cB7aPLgtEvZyLUWvEEvPP1Kqq3lPDIgmGk/bflu0rLSo3mbZvcJbQeItsWavvlnea
vWx/W1Wv9maKfFy1aHEuq3h3tm7pJgf1/6auwyLZyW7dO7C7k/rl1HuIRGOe1pG8K4m2Vr9K1tPm
dz2yabVP/f7qFWpN7bucDmpbLawcEA9g8UMDQ7QXw5P6KRKydjL0yP+kOlKPtBPud2xeCwAYtEfq
Q5pjy+/TRxUheDLOe3aab/3UbX2EEZff1y69EW20be2KIHQ465gCKftjZMW7cqkIjDTnJ26wv4Db
RepSSUPIGUUNhxWSVXlAbTW4yDPK6l/+8W+fQa3iv6aaYMaSUcNHvBy9JAbVgh7W3ExSX6XUH0ML
Xt0lZmZ6ynOM8OqnuqhxfrtqfNOjUKh+vD9/Qabc7yEF+hppN1ZcAnBI/fgLBXx9e/2FuUROpueT
dibPKvWRKoBnoB9GiFVS6wWfN3cXfVfrDuk6XcGFLkxtd3mqvKzVK9U7/sd9wVAvuHzibKPOBDy0
zCUAxlIfmQAZqlkAFq6nj3wCOUU8waZbXEcz3h2UYdPgCBJFJJi62VL4SQ8Xqcp//L8U7Y9hTKp4
UFrAq6XQQ/1L9WmX9A7oLGV9q3KBN6r7yt/qNrV53Vd59lbekRxz8bah14hd7OXnP5VU16v1t1P0
sqpOz4VpULIUJdGGH1vt6vrY2WtvfVfuLke1bKJuj1jleL3C1ddTL1H71GYkz0J9JCq3z/iZvGSn
HrPVya6ecX39n6eg2lZHTa1dXqO2L6t/PK42/9h3OW1rJRxSD1UFvSjKZeR4Eg2TmweDOe61Prru
Sn1PM6B+HpmkUc4gGztSQNHCX464ILUDF95DufSPHuXjsMKKmEt7SAWpK3ssfesg2uHGkaIG5hof
gedVHcx3fCw9c0TASA+WRlZSow0HbUYKrRaVlFO3RksMoNr2ct8Eg6xHuNkrjA6LCU7YL0ekh6TF
5Ezs8Px/v1r6IWpZ33wmT3fBfP0y22l8I+QiTAStgNoOTReQilodTHLPklbCAybI7oHjRjfqgSii
oXB9wi0L7tBKg3QVIl03r/t+kzBdVtVDF3nT9flKuPTvH7+on+R1mkxedbBbM51unalddteX//Z2
l1Ulifpt7+Wtf9tx/YDXd/l3+67/XT06uc6XEu9PtLfQav7x4PX1l39nyub2j7df2jIitKR/vbzd
b/ou+Q2vT/7to17fhizPCbATY6nrv0o5uSjIf8adgQ4hk3qS31anBKmRWVDgHAii1f8uvxhSWaIW
ap9aU3UZtdlN2W4g62CvK20qMOnq1Eg5nFrMF8Eq6ZyM0CI8T6oZUbREPgw3/+t2VtTumokqOqFK
i1nKL6kWeDdp1CLZtgYtkIAKQZ+qzDhK5KckRrpU/jlSA6jER6PUBVLmQLYu+w6+VA1Ol5pOo7oQ
RCJHBxuJIeNlKkKlEh6qgo4SfugDkRVSn6hQkr8JP65oSaUDAR/0pZB6RyWtMuVFq9boSeyF1Ee6
UimJViMhkGFgZN6WOphpwCWbUsZv+FJ2Wf+99se+ttVJcUpFwZwGFSylG1ILITVDl32pPu0pD691
1GHqsdEO7H3c0JeUx1MJidSa0hVd94EmkloUbFHznJK1qVSojlQXTUtAR1gdYbXttuZbWFXhVpXX
VLUNsykqTnWEr9W3uW6zNaNrZoxlv04JxdSaOtJ/7LNk/5Gxz0eqOsWXCtxlXR3osWROrfeD9VVa
dq3IuUpadtmWjZi70PWS2l9VjEuUskytzkrireQ9GdJh6NI1ZGSUQBcZmTqEalstUqlA1uirDkqU
vEh9sstdXmnIlKQsHCHMMxiU+uY5JR2yyF+VnCcf+0rcIIzvj7P7Wcl5lKLsuvh3+5iBOWgJIuyr
sExpe3op1u6kNk1tXhZSg5VKeTccc3vTSnXWgocvCuojc5DOVnTjJ0fJjdVxitQhUquwH19DVC9k
l0kLwvVIqANzPTpxazBI9SCS/y/yzmNJbmXLsr/SVnNcgxZtZT0IBEKm1swJLDNJQiuHxtf3ciTf
TV5a1bOa14AgQkciINzP2Xvt9Sf4Wjjy5PR18/Og7OwqyFC/rz/Dl+xvXfv6qXr5+4xSTB9R7lp/
lFrq7KXgfj3SPn+i9chzpTSfCDVaIlKhh7HfJ0ZmPmSrln+Vr8nR+dFC6W+smv8E9X8obQCj1EVF
UsWWr4aB9fbnqidtBKo0FMxyE65ats/t/fdNbTUjwJNfj5YkRaHZZu7zeoJcjxhvniBtrKufx1Jl
J0cbHxQ5DtIBUbiTb0hbxKpRjKVVAjlqyKwI+8SEj+JTdLk+uioxSUVQApSlT+u+1Ej95R8izPWB
9T5LGjlGBhDrnrbqFhUp5FzlAv+bzcyStYXx978XTTBlrv7j//wooVTMUn/w6wW/1BKu+hcpBZ6q
ooG2NM+SjKVfagnX/IuId1QUHh5nKXtAp/AvF7P2F/UJ2rIUU23+s4y/1RKG+xfQRRW8gaHbmqNh
i/5///kx/d/oR3XzKYLABP6P278TxUze6DethGU6nqe5umU5mGk03XTRh/zuYQ5HJRqA5VlHBL1b
xzXn6xCFGcJ+cJ5FZL0buE1S990dtDvcc5hhPDPbQg57aTy33Fm0cii4RWEgzOFIx4A6Ao97mIJ3
mTvc5BVwNG2cUNQCazuURM9anritNZua+UCdVBsL3V9CGmr4zui+xt5xSa+qjhbrnNMottRvWUaA
hIOxetM+lNU+nxfMgJoURbT6SWt7Pfjt1/u1iX7fJPp/sUl0lCoWWwXliy1/lt83CdGAItRGzzwu
ikOKq04ic5QrV8T6zvtKUfZ2qRNC1taAUhaD3C1QZ0v2quBk35K3TTWev7SrISn09PqWNLrwapX+
W+ptdILUdxB40UV79gucs/r47787qrg/+ReuYVgu5AvLRmNjmyt65zdTehjT0Ld7YpdDpL0FsjW/
NqCFTzY5OZ0H/W/RrsvxuWSShWGtoXXK3OxoCve5SpVxr4nI2EwRRdVxBEvvVMDjx/nQwxex4e9u
UqnwIiiRMo5U+ztbQ6csUrkRea+UG1srPxs5WRoFAgxNX24TrcHAqogfBfEXmzrszk2eQN2opvM8
RFTsFkKR8e7Gk/uiD9GjU3eURBPtqC4Iqkk+1bIU/rh7E8VYHNq673eMGx6XC+JRF7Lj9GOhhESb
uguIWkKfTfKADTJFAfrK0cy7iJdmE9ukySLEaVzTL3idP8bXrqKJoIWxgjN48DZ2912P0VjK4pqb
hvMxyiPMy2CIctN+bkY0fVqLwbsCx2wrTzWQZlqXykfXZ3hPnM6CHtgfIJPIKZxHAy9EDQtu76KB
+74ZYzqeiKKOQMQfShr3vpgKhDC8iVJFwF9789Ysyg/CO9ONPg57JyWEhkDmt2x+mAZCRbLJfHPj
o0aPBHVvd5NYLskqtQkWukf4UbTnrHB3UZ5+WxZioMMcFKGgot2aUICTor3EBG3s1BgZhrXoyGTL
tyWbSWSHQ09Tt9n2g3ipLcFvOSa13/TTFDSVTnsAMZ+IzxgfF9obJXkPKckAxJQY1zBKG18jaS3U
0BU2PaXke5dcBhnCF8AMp9ui0UoYplPhdO+h6ADWwF+ke7yLk/JNsWn/FiD4tqE6lDvqRre0TtCW
QIYvhkcxzI2fN+VTPZuvomvfnbwhC7p/cVxoP0NXfm/T5FaPgcVqSXItMjA9ST88I376tqBGhfW/
6QDP+YuyBBH5VZYZnlFfktWhmi9OItNh9MtGXYRfpfo+mcMSqQOJXbUGQ6vWCvafHvpJ5dKbNWec
Zs2O3OdN1g3XM9qGWO8u4krsO+gi7oR1IhMfjn6La/vUe8VjC9gsQMj7pmhW0PT9KQNUL+lUlUuJ
vVrmzUTXGD9Vg2nBQdkFY1GJ+6NVlNQBq9g3VfPZzZwHWckyFZS8Na4m4hkKCoQRCjB6/oi2r4ek
ukvt9o2cxW9xPuyJgN9ZHEkbLLGvnXswmJVsKoemGrCfVgPhkJEKtFHJkoCsyInVflgqqnJO/g49
9Sf5Lq8CxnBpGm8Kik8qgJzQnZaY1Mm7SQbrJeX31FIiEsLknDXpvhPNI1xCOVS/cSzrg0QRJKvm
mzmPBFQDkicM+s5N68vUg4KgRkz+SSXNTRF0ZkFvXofhEIW0PJdi2BeR9qPkyNu4BEshC8of+2ze
ISkkPNRmLGSpCLn0pRIbY8JO2lLwaJ3qziHnWMsy3qPLU84awIXq3Liu0O9VTMJ459vZcW+SKbtN
7fnKM5RD7Xhbuvqo4YmACEhb5nRNJu/YXs1JZmzsCK0B3e5jG/bHVMTIkMJ33SoulDK+Rx9H5vA8
Pda5rW+XEIBUOKo3n5+bdQA77GpHXZoqZ/oGCmIrj++5rWRLOD5jeTmGeRgYqRpoMwkKZvRtaKp5
swzTD/z0MlsbNYdi1EGn3YS1disfSD3nJRuhl07eu96FdxFiONw7xiYJEda47qs7AdByz2F2dFpP
clSHl+U4Ax1BTkKUAhlIVb5MQeJBs2r6djPSkd+oxDZVOtAzxxZAI2Kr2fV2/BCOhIohHT/qOqfM
uKOx2moRwdjjNZaWY9lpz4YVmKnIt5njXNlO9Rx5QvLDX+iep5gtTSi7b6pTwgcDCLYk9EmQ9ARl
T2wO+sOtgxBwU/dI3uC2PbRiwAPPxAGfRnocPRcqL5c3n44/qVPGkwE2I881OQTWxx1gueu8Fk9h
PN3YDn7vqHSetJYmctZ+jxMpKuuN70aLjqFjplWyQsaPzIgdxPrQ7DV3tQk6yHO5Brq0hWPjVZcq
aCgL21RE29hbck4heNunoiLHhu60nS1YyJfh52T0t3bi+VNUvNsA3E+TSGEiQdf1CORBdTHJ6sJQ
wy2wriO0OQHTE0KV+ocJef8GMT7nF649s/T9Z9pHAaRtY6B1cTJwjY5hfcvQ+G9JTnmrlfBZxP2l
EfYetJOq3E0wBwzTTujuXRYOsw1dt5TNIGb0azN5Tt5sXtY6mpHZvYcpgjDegZgxk6ZLhWH7mtbJ
21yQtmlbxpvFQCTt4p1Q9I4kJNpz1InKIBPOFQxaFH89u2Ld2TeLyx+oGhHGRooOmzE70GkRN6Zs
nKnYQCl+jRu3NjpyDFUouZDpLm1w6WfAp98XV31oJsJR+Bsg5LPDQ8QRvkNWT69W9Ga8fDva1Y8E
Ht4m1yoVwk2LRT/dMxWDFI4CrZBUOtd66KIkIrHu6EwA0UTh3KjmyI9tjt8XFOSUEuY9xdJHptyY
IhT64pj1/N5xHkabK2jknvQO3ay6MeOavGrL2IQK35bzVrh0b7ltL3uLXeJyZ+Xp5Rj2z4trSv5j
AZNcJ4jQvJcgK6fLum9y03UhbCn5e4yW9RI1/fdF4SAuYvUFmwV9TxIlgKo+R1pxT5MfJX0HMrjS
Xhyh1zsH8khn5t+HcqAOy2gbtD+KQg++a67c0Od6Jc558RcTe2pYPtpY/3zgcUQfNNWTC7EdZudV
bDfHfrbvFCwcaU1AYZI9MPw8Kf30gDbAkspkTk2Ld9QgkfCqzRJZj+tfx+XRN0kZK3LofPJjDZvk
m8y7d1P7R5tO7POT81Q7ye3AX2gDcgGcf3DDK3turhVP8MXNEe6L74Q5PHYQ9rvJ8/KbfnhfBmJn
oqxv95Q+0IgbgV2Pjm+RcNYVs3PsJtvwaRwjJqLMx6lem/WgKevHsZu/0RfsT/Q+D+DRmQ7nM5wK
gh/JdiM3rRNw+aqlIRxOSQ8Kjq+NR9ZNbZtgNHD7UBDozgR13+QwqQOlIhCsKfUW+ohB4kKcBCiO
twB86ovMRAnTuQBrdWYwEJM/SBPXzmMxbcAIjvslKR51hRzoSUnybWy6DynpCkjAWn7GHiR1pt4T
L1mWSRmEFm6IKuLw18Yj4xIsOKX3I4lEGJQLkc4gyBBfjGNyMes07nE/jBTvEkKqSYhGiareleXE
hTBKbpuCRmPmEb1bl6aMauxbv0a/Ag5pQkBBWnxLXLkwtrVLn3zS6VCpoH9ItVePjaOcc9PqtvOA
u66MzC1S5eLSKZr7OHYy1DA5lKM4Pve5ruzRY0IraoqBU5oNrT2MMX+sdBJjTopt1aKUw6CPJ1Iu
VmLJ1811TZttUiWJhF4fHJUMFjm2LpqOf7/AuMnFMjEyQn//9RbrGnLkYecMyk3TU+6sRhUUEYpc
QPb7OFrso9I76G2HhCJZLGsiih7NjJXZYf6Araw360m/KWEF7xpZqJ3Wls66mqkh84uw9iPX/TbJ
HlIZGyGmJWiF+PKVY61rx0Io0EEdhGjJRB4IIG2qoDWZklw+7mUGZp/O4YNp1WwW+fbybda19SNg
5FJYXu8EW06Z2NSmbRtyYoqUrCnAC7cJUjmV36sZL5I2co5APoKmiMSmJpn+6AlVPYdeD3Urdpcr
sqCZMRlWvSf0/oCjbDmzy5Alo2jx9eTG2k6ZUfWSG1oGMnDMJ5o4vYrDKA+mURfbOvI8jsrlHpG7
4k9YJe+cKEKJnfbkBVsFo7m8GYIISfDWlKIywLfWraVrCXX7jDArs9F98ikI+yo0I0AqsimqWbms
Qrdh3E4YWZulMmyE2tNQvTIeIRCZ/v1FEounrlAmRollAEhyN2tFA0fWWG6UgsEDvG/EobO3U7Ta
2mUan99aU3QxDtY36gsfi1iyY1EwSm1FCB1jl0M/PiYFQWWmUpt3oM5O3tyTb2ChVMGqP/llzaWi
K2pGgbGVvy5ckNzUgFtbD+LcyPOs6Q5G0ETitjBNcdY14QRYaO9NTSf1amEypWKl2hGNpp1tSh0x
YodrbUqYq5fWkTm+eWyHML3tPEJ5Ig4Zhhrl+9BdgAn3qLZxAWuhvZ9LjZEYorT2EUM2yTYKNiYN
BA3RIEP+4jjRbRWiRtazdNpVyRA9jEv502g4f48YIuiGdEdvDA3g6uO3JiumvTM6yyW7CJGYegdG
lKxYoO8DY0zHPRMe75wH2vZWejd3NcWTHIl9hE6krb352rSHG2KDvH3WR+9WRdmqrohZm5z4nIVQ
via7bbYSI3/VhV1ypRhwGUiDFlvAdad5aeYHMiu1bVYOnC1z/Q5PlvsAL6Q8KkNf+JWOXKdp7ZsJ
Wwya8XoZEGfLiNTU1S9quRhUEz0SquPY06D2L53+mDj2TVYjF0r66bKdlfrG88KrMdXyg2t07Tma
xkdy28ndIqRuWZwbd1ti370ThONeJLl9iLGPoauf7+a5pPshLEIka/MlIYidHzEbdqNluMd4ijrE
R5EelB5XVbV5CRmNbLmIGcfWSr1jPlSBWYj6qm4sLPlFZB7tnFhWy7iJxkw9KIgnmCLl5NS1BNKP
D1pL4WExbTicyPh0HfhqlOvVnsT7U4JQfhcX4fduyOo7DQFyWg7Ofo5NdOaaxQbTlm+DmLJD0u0V
0giPfZmdjUGtzhZ7rmjJhEQBiq/mhPPCOJLD0e6gfT2Hi5bdOeSAaKFozyPeukYtkm3tsEMMC6Y7
NFPniKqMVLgTtkOxf7yyJuolrj3dgmX1dpVFLExjZtZBXZjHaxbMrq7V8UTBhDuH5rkb3DnoRY1o
uO9/EJIXX/cT+rHCeBo8RjLTIkBQzeJWsOfGTVSctIhYkH4xjlpMNuWAdaCYFwZHUoqwiOSVyOoB
3XAUKF12EtiKbyGpXoU4SWGddiUTkMKPF1TXpXKu3Zm/zijSwFyeFnJMdx4ZgvskzYGQAUwh/W+i
oIC6au7O5pj1Z9lLE7dWUiAkX9DUhcQb7m2MkL7bGzU8oxI3gzJfM55Od/ho3GOo7Jes965VNPlc
q3MliByo9Nmin9a4XLXQvX3SefaVZSODMUU5k6ASkiBjl4+WMmKN19RL8dwIJXnop34LpLS/CdF3
6xMDRgK/cWMZ2Fmi3AxKUwtoZkkTDkM7UQkG2WO2LQwMzDLQettO7vdIpkotY9+cJyQ3jgXcrO6s
LbXSXR25lNZs83H2iu4wYGmp6a36U556h1rtSUjtyguRgfNJ4YOHURB1Y3ia0UZ29bmoKP4veXvW
q1a9pWa5cYkolVHWI+IZBNke4U0s1rUkuagbLslKo5CDKuTqJC6YAodcHWPlFJEdOs7Ef6WA0YEY
UEtSBIxJP1cQxs9GT9kG4Oopj5ufpaLNQasqOuEnUsanen0A0JtYO62vjNPnalJPBhWFJidX+uiW
oxpe6zmpCgu4BsYfHGs9rJNxypaT6TGB74q0CHLLmU9xSyyeg4iOGQYh5/KudTG33tPUU+pAIkVn
05S8u8HRh1+rWYV9XR1kUqKlnma5WNd0nF7MA+FAft7u5jzZAmgoyPSVaiWBhX9dK1euHaWP6mRP
kcF8pyRImaf0SeT6JJHZGyEHLo1ND0VPbXJfK5F93heuQ5evh22u/UHUZq+c5mlOZ57z22vXN1gX
Xy/446aqSsoGbjHdFxFz0K+XNA7j2Qi6wp9vqEEWo7Uqv9znqoYWnuobselfr/7tSeudrmJDV0f4
TgCbHHz9t19ofbbnajVT4Fh8Pi+W7JtOnxz/6wP+eIP1gT/u+7qpTRy5SYdqSo4WORFGG8TlOZJb
6dtUbItmJmEUwfpwY9Ji1kfZYk7FXRI5IDUlEHBdOCGxkBRPkbWst135yNSilczCvAqIRWPyZhfF
sLWHnqvorNznpftgk4Dm63IP4Lj6gKfYBlY1V2rALl5BPpMkh0gwwQ8F1nlXz++9bjkV4dTsFaOI
53PeEgU20Vj4BNmkpvo6lctRDOP3uKhIpSUCMQqh8tWnssAfxMCCC+Rs6ZwykDawF+FrYpxuDY9m
hr1KZPV9kjg/46q+9qxmGxneTaVFb3YFx1UbsisqsT8FaY1DctNMPUGifeJsa5qKTLtfaFNjz7DA
ixYGDnQFHYeidhtVKG89FgqZJE+WU31QmukjKwqD2sc0bWOlN32soXx6N18alfIztBkAe9p9OZqP
aTY+xM1cB73u3qwdhDLEyJDn4wfRT7gTmBnZev0szB/uRCXXcofrQh0OenEcVCpAqhixPMbdD7NU
/NiYzk6cAciJ9roWverybwZNXrcARzX37Fggulsr5tNArzL+S3tMtT063Sgq74n3PY+TRz58AeJV
AiTNa93qn8j7NmKK6XnzRLzdnVW12aYyzX2XKN9b11SJTEuu9Wa6d7XlMauG6aCZmOmEV110oj3U
Cs1fxm5ZFmYgZcLoUHjzXR3Zw9UQ/nTAAWyzJkv8GMcDsZGE4NnGZRMZ+TbBgsGWMMyNI1k2mGQ2
o8ZswMsfJ8ONNs0ImOwsGGz5deZ6W486hNdguJHuUyAgDP9Jsbzrmsc5m8efeKdQmXsgwl5nZdw1
U3jU+vCqQc7nDd5lVwIs6Qw5PL9S3fTB1Dx141TePYmK6XzZWCZ69eGyca2DncwIe9HVtiblTeVj
9JqLDLjPvorMpxpzjp4+TyHOiygktdGt0zNt8CLwxjFl9JrcuTrhL65dv1dGwVeGfz9wItkbqeH4
c28ku7GxrR17D7BvHbxohIUObm+qyJaX39c0IQqjijdmbaH9xnKUua62MysG8pGcyNioQrZN8V0o
4+Qv+lD5LRIMmBGQa2k5ZG24WVI2YD2W1J9m5oLM1E/u4PnznackYFgW97vT59emY0qaQIgersGx
XIW3eJIwtpRZ5FNSfHBJgQocK3xMKmdfEpfJpOzIXMLegNtyN6bq4Rc1rRv699CcMSZzpC9ncmJ/
VMkO4ux9lXs/3VFtgqGqTx6YfSx+kOVCT39tVcPGSQG2IyOC06Si6uvEri2ODWsYR+7WoX6vP1c5
zq+qcCgEEfQM4sXuN+rU1GRYVtkBkG2xof80mb0LJ6I5kxAIVCjKXsgUOPYg9SkU1ZuFTVCXikUi
z2vORW6ny2MNaxWTlhMBCFfyX0iIp58zdKXAaQRZx/WVGOoHdnjONDayUk90A+otdysqSnZNTpVB
LFwcqzJhIAReEGtS7Cep7Vcxavsir7YEZfV0b+wJQF10VdAq4GrmoO5UI2T62F28cqvOgCfyiCt3
PpYUir+1lHvObZXFu8U1iNOexLQF+enRvh0D4WYvJJ8vgVEIUrNFcx/mTukLM7/O2oVyk/JSTA4N
qpHjSgqxQvtVr8CANnJDaimWbdCtV8xW6GphwTTn19byPgT1EH4N7dXdR4JIceLhMRhNPzr6kCLL
7hKCPJ2xdIFgR4+yIU23i3hJoKV71873YiSz2ZYhoU6GfXNsEGbANiGlKVumjWMBNZnH9Gi4cbIl
JtTEYyP//M6BbI0buhGGRSXP2edNyIzZZD44GTYfiEentdSbTlHGYMBtozdxuydHKQoa9djSSBN5
wS6om/T8zJ+Dy2y4sRBxKteTLNhjB0/9sidOsYq2OrxPXyp8Yk/50OP0IsurDyHr6fqQpnQ/RHW+
dL2InDMv3NSGkuwd+4AFsD6G+vwBs8UVlJ0VTXsaEko33UxKyPRzIkIWDwOB3pW4GjXauwqlb+xh
i0rpVLV/ZpQMdnVN64CKjN9hAI3hMh2YOQm/YDKDZs+t4DDFwJdNarDo8CyMd3SN0+zDyPU8sPKF
iiCgWDjd4+2CsSfjHFor1qOTaWcMWjWGHP1aKQZyXTXzrWv7ZMPxLYAu8Z3yio2u4EUJS/s6zWA2
22Xrbdyp23K0s/VtN/EZQaTN+lOYDzTWsON4ouBENbNDhKpAta7cudIoX9Sd5nd44Koy9PaT4WVb
/Me58kMgbqRuQGcHZO3ERZT4imJqnrL8OicwZzsvo74RkW8YtX7Z97BQ8PwGWX+lqmUDuxjfmNFf
eip+e0SvwieYxuOUEB3Whv//csGNhyTj3whuMhzBVfGP6ABEN/JF/0KUmH+ZhsZOpRuahx7CQ9Xy
N6LEAERi2w78EhXtjRS8/BLdGI58xEFx46KqMR0beskvRIlh/GVrFkJFACoIPi3oJX+IbP6d6EZn
1vNP2Q13gDvR0d5IjIohRTz/0JiIISP9ytYA5iXOOa+oco8zo14n87aUYp9GAWtgWhSGChMWU+U+
czUDpxiVxRgQV0nXnDRilTMAQQB4biD1NfRh1NQ0j6SOKCfVRMpmmqdSRMJguHYEop+cub7XqgVu
bIDUNIrufWpUml4tXalC0ojcZWvO2sGLPQ5eG9PUYhTeicbBsE1jxit6ZTun2raeasqIvmjBWwpV
sdHlk0C8rn0tFNOfdFJiMXttLYe03PUhqD+yGydf1IyVQ6h81O4qJXvyqPQT+xH9WkRtrRN5wKyZ
PAFjs95klJr7oJp0/+vJ6wPrIpGvWNfWd1nX5pIRmmcRm4t5E97Izxiasg83GvGQmhfndaFqPRbh
JSQFKUXsMuv6ySP3BSymXOuqbYHjzacDOFBpJSE+7BcGzkt+ps1F+9nzlNueuINdFV6Y7qIhjkLB
7xq49L8WKc5jH2Qo7cYsxDYe0kjfDp4sJFjA8hM7uaDnuwTtVWFbsCFa8mBK2C7MboobfXQ/7JqB
xkBnIrDV/CVfmPfFSf3qugPxzrNzG46p2Kqx7Vab1C253pZMUCNn67rKt96NKW8P+W5olMzXvGk5
YNa9MFyLGHYBwBVctX4Zdbp2OY2zSXB5R0PYi2x1lwpikOM5g7ONaVhvI5BPvRZfKPNPo9TKy8Fj
wsK3uRzb8tA7pmSI9Rfh3Adpp79H4zL4yWTT+kUfd0nm1+Brogu3hlVxxhcWedwDQs0kH+5nCtET
wRIX9kTCkLBaKj+KFV/iRWLv7JZ8N5I2eRhN49DWZXFlxuQqxoUY9sYYMQzQMshVlhjnvdko+8lE
YuOqMZHrAOUgbJhEgHZIW6b2DCLAulDzxN477vK0PubVI1tPUYMi1AcuJTzBTm33CIBsr/GnX87u
bFxq8lt3bfw0KNLESQrD+tgin2AnxfWsWyQhqMujHaXIQrBvbuasXC7EyJ812gnbw8rx/yofztJF
u2XmIjxqS7q35v7S7gXH/MrgTxlZ71q7/cd9o/hGlvVV0kUgsbO4OCu6px5mRez0EkEq85eO7FLJ
WVxX1zu/FmXsYP2n3skJsPMtyT7STD457ebzekuX8vxMLWXVz8ExSrdFmn+CRtwuVvQ4JQwB2Tf0
MxqGlQFsTRwsjWHf5JG2NVQCqcGaKrAShysj88gstJaacZEwt2SBoN6wKY+RX3mTIZs5yRoxdKDi
dbUWjTAyDpXH4H61H376otbV2kGjTOjdQQ3rfPE/cjcfKM5N40mXizF/My1+OTILuk1JSe4E5INt
MeACJHPosN7lCWZKGuLcQBgovjgl4N2UpJCEAiaNZyYkahUVgWiyDudmAzjxk/1tpx/ZNAzBCkxO
AR2cVmDyurbeN7nDPs1yMuI0BXF9SPlu0chd7zD71YO30I5sG2aD3pshvHy38rXXr7QU0ZuWCC34
3JISi1y5eEQRvAvKZMwl8cAcZs+BFmMtGsMhxDJeyXh0Ysdm7Esmq4r1lbQKLHrOCjP94q53akOS
Y7hba2Lk/qkYU43iYCRANsgJTspmT4hXvCsUeybIuXs0ZPZ8gyV2p1dgDEI2ejLIrrsCjxFSyIgb
SC1pXeMRtjvD247U3HElGbSZ2iWkJXLRDk28s5hilxJwlaD57EvroEhlguyY2avFYl1dDWJfRkTG
1hvDTZQK5IQaQ6v4F//8yyLXVtVdp/b1brVJrs5K24It+QlZDnt58SIEDgBSimbV6eZtkkImUEQG
ngAEJqxPphxRZ8wnEJgfOrzzwOpDIj2X9nYtejZja5Bgh+H+m9X+iDT4rHTn5nyzSEG44wO0AnHo
EYU1abEBxtX+mbipCNZn5pWJ4RBt7Oez4UMx+w0rWIJpHzhFWh/cUU+gBnU7MR8bwBC0tEbKP5wO
A5da1FZZzGc9vxsRSRzXnf/rb19vfpLEM7Jz5zZ2PzcDWaO+rqKAXDfKulj9ftZkX+T6/D6WdKeX
1DZOJm6DwGKSj+bMU2nxJYRwA7nMVcKOM7mDZhZVfSC4MPko3oYN4WOxMnin5WpyDAyVioZlruxP
bikuRqvK9vSPUTPYFOd6+DnbUEMBmtjEfWAUdpDfnFJNSGbojkl0QoWaUYA6xPdqxwmiLwiU9mTo
UT2BTcchuW2kc2VdgJ/lBFZJd4tjYcXxfJsS9DEe6EVLNwiiUjQ+SXjIba4Ftajp7DPh+EJor2vr
fe3S36qR6Hbr6W1dGPK093Vz5WaTbUEZInLENq4irq19fViP/kjVOBusq+vC9SyPfr0jJRXdBclg
TNCBIqLGCkcqxCw6DcGDDjt4PQcVwHHtGEZKWXq4lvThGhPFguJNfV0/dz3frt/lj5tLiAuqtIsd
mnEGhJ6vwZQ5hlkNlntoZua7bv7cWpT21yr2umiV3Ny2BVukUiPzQnOaZq93gLwYf8HwUeKzbirb
paynAxwhJbQzElDlnhmbUVARHkujXR6mn65rosWJgUbt/um5HAm4OtbWJh3oPOsj+I0mQ4YZBdAd
x13r6JyYGyM7A8DK9qv/dTX+FsuMqPDLA7w+8vWwVhzavgdkKmvqX3eva0S81kdneDWkeQzLqnUg
FwkpCLdWmnkqLWdfNz/XDDs7GkRCkP8UAY6UT66yCKvquh1ry66Gc9pUe5zL1t7gLy514LZmmqsX
6QAn1eq940CkyD5yijlIRPkjKQbtpCmGdmpqLD2a5yHhozq8AunXtVQCg8tE1oTX1fXOr+f8V/eB
1B/9SomQt8v3+loUpSMOYAy2X3f98fr1gTXJZV3rp0bxFYW6yHro1XWRjNfraiPsEp/mRBq3XlGr
mDih95SsoTbnh8moOC3+fQn9urmuQQdHtrw+vN5eL7NfNws4WcWwzKduEgkMc3UK1jCPldiPXhdB
63p7lMeRhXJ4KNpREq+x1KwLV51aMGNd7x6GZvSJVOkv1sUEQo4sKqyluZ0g2NFq8tRxWXNF5hR9
mud+IEKmCtsDkLFwDxQ26JuDOePCsutIFlDl6uTJpIdc1uv/fOi3ZyV9OqrBhM7281llgA6tPi4O
Z59gtSW18mhY19YF/u/21yN1ZuPHW+9l1oK6Y11dqdMawPOCmHjEIfPqsvx6F50ytl8705CfI2np
rlYXsLbKVD7f/Pd7vt4ylPbr9R3X+6ZWd4+94693//GsGJbC/PnI5+r66Z9fZH3qejtpHJ613v78
xK+3UlNifnXP7sqz48ycIEack+tn//EtPr/218Nf7/4/uK8qzqnTqGLYMRE6LuEM5CbzE6g1ur1t
gpbkpYM6Uv8qUXcs2AtJXm+uzFSFKTCWnPSW8ilNIMVVXv2U1cbAYHaxdqVQzb0WOjdtNtUvTIV/
MkR/65y4CRa8TsQCK+Wu0nm6VpmRD/ocsWsbP05WqW77NIM0QrCPCR5xU4RQ6dqWUnGeeN2uq7oH
o0q40ri4tBeuKBt7GB6WEdhT36jPhHOiaNc06DvOOSopnseJ2IAR8XxKYsPOxEwzj327yxUufMT8
dSMJfw3jU3/qgF67XQcNoiXcahB1vq/L7gda6EQqykM/VodvejdRjLRf3LQDeFOn2PmwoplC7OZJ
ezWUHJnYbqhoTusNlS+w0cgIepvG1FIdsjYD4s52y1vzTJB1z6kv+Ra7HamA8fdxfs+9cJ8aZYiA
Qxl2URk/d3RqEKHGR7NhQlpW0ykyjL3R1ddaHXX8VI0COrP/bpPbXauetddDKhLQi3aRYObWi+4Z
MON3S9kKWxYwiplrKy/dIOS+y6ZwZ2Q7S6A8bOtC8c3cJiHOeKczd+tRmngaind63UHPkOt67iGo
CMa6jUDikqg3DUY+VACGTtPOET4VZmYcZo+6y35dPFfdmqXXHqsMdaiam9ExNabWZ5a9nwTFQACJ
tAVwk9P79/ae272pSxtvJxE9oW1Pzxk9JZ/CCdllTB+DUhv2ivn/yTuT5ciRLcl+EZ7AAMO0dYfP
JJ10TsHYQMhgEIZ5NEzfVrv+sT7IKqkqqUWJ9LoXmZJPXgwk3d1w7arq0cwF9+LsJlbS+6RW5ZYc
1WfKO/2c8qTekn9aSFUkL8skXiNvFQ4sAyYdA2hB3LF0XHGY+ug8mnCTFDL4cYzFsz+28mDn1UkV
jbwl0n/26/wBThC395iGPXiHxIyx1jfTGC6WsQtYZ2Aqj/JD4gYHY4TtFxf6rkzS6NsYujv+ARy3
9v5hCV87wjngOik69rAckwkDFnzTMK0I5TgSg8ViXoOkNU9Z3FNQ4KV35jDP1wCOOHGaHGsMpK2O
96sQALEkHvGhaUL4BN1OjugKPh6Q/WR5PZ55cIup3EpcY+eu77/+SfL6pjedxvrdkD7HKopObtdt
mEoM3fhtmIl6595fqjUboiABEjKFizTYh2bwbuXWTmdzb+QiOpRO9quxnS+nc260Opi/6q56rzmi
tpQVmhu/0eZ2XG0q1jLS+WfeJ8Rdtt6EhiKtquVXIRDnqAZItg9Vid0NgXLMxJNb6e5xLn+IVD9X
c4dAYflIE4qz78W7a8wgu7V1RaBtkiywjO+FNXmZRPtcqWNQE1hwUx/iZuz2hwywMPf8LqFTrfvG
RulQ1xk8O17THSGpp508SFnh23Wx9eF9It1k5KszOOLj5pwXtlqMeT7h09XICQO1w1yE51f/ZciF
QDvZYxhxOFXFgNUtTw+JRhApuoAqK4WZzEkfmkj0OzfOfgN24BlA+qlTrMtJL5DxaBhCe/Y+Vl22
qFjRexFRYNm6YCOc/KhG87n2jOic9xmADifY9Y28ZCa8WmPCe5yKMdt72OrHPugOEWcURNICi0fP
HVdO3KL77qEEl0Znrkt0AASr/0I/J1spqFN418zvxLUuzmzDkhmTz2XMV3aquV2jxGBqRbSn9eg+
sto3u3UQUcy53M8DP2jrbRjynzrBPOkHrXfEhV86Bm/f+pM1Bd/TgAYhRfYRRNMRC+uLUJhZEJpA
sSJtV4uibpts9EZJGwO26+8DdF2fAAzu4Dvo9u6hq/LbMIsSyyMktzHu811fU0VKvWlYp9A1lVjq
XTJ96nj8Pfkwm5bxtY/zM/srojsdDoBkeMWNCbzQwlbXqctsTNfScr/IM/W42baJh2dxwALdINFV
3uiHk0mjaW2Goxh+fFEeMzWYLOW8AXIOb7+k9oi11MsDCUduD76ilD6GaD8FPdKgJD8PLxfaKhUD
tQ0IPmA+ChH+v+px5+cVCSk9HHBLkSpu4J/hBDr6PKryQx7o+9ymN96mIABgoWy2Zim+5xJbXZr8
khI4rAO/c1N1w5cGOrQ1g5rPRQbHXYlu5WCH1u/Bwxwa1Zl3ZA9VV8QaXS0f4i5ZRUDSPfPswwbe
uj3SCADkjPCV+pDOPWWCAKuhbqkRwI6M9Ie0s3PFbXjfjs5Fu677IEp135pVSTgSrCtumwf2zf4+
LSAQxzHaomY9vEnm+gm18shTGIZVL/epl9g7K13ecYeAMkp7F3HNKkPF0LgBQFtvEpAobrLGB9mx
22r6lBZGgJRXpOvyNxKCEzOj9deqHmOHNZSk4i2c5MxR+OZm1qX7rFX6Khfjsw8SerAiDcV4GbIT
19UHUmN432J1pdjkXipRHpz6WpTi0V+A/5VB2uwHY6LJqq+2cR8LEoAcxgphUA/2a9+AEdaK5zIL
hJs07Fcv4oDMktp8quNSH9oytVnzGDdZ4fUuSIEMA4Y93Rd4ECpyk1M6UeQY0IXdd49Zy//wMKxP
erlLzOJxqij2SXnJ6Ng8zTGh/EhiVaM4+WKUsTpVVe0AOMn3UbolM5hdmfz6bex5r3XWXnSpHr2k
6S6gsb9Wl4So6f2SSbIlCo2pLWIXqFJ/5+qCujlhlrgcoz9CTS964edoIMFhLCezwHNstViAEQka
JtjBugnHPjsxJZPU5FqG3e9MXF67ukvjkGxZSJT+KweXvHeadiQwBH8t6AjJOP5nlA4JS1RGQDvo
ruZMCelUkyewvUNK7WPsVPFf7hzs7mlWCt5bo7wFdTxshExmVsL1o5mcR3LEY+nlOLcSxicTNGdm
2ftajzduuTyo+dS1goyYdHzWnlRRTUCUcaXML1z2nonaZXcj/QTj2vIKdZ3TPLhX6zVkKW4Ot84w
M4dQ+NlyP9v1k0hMcTGQ21HtL13aQ51sgdeZnoVLFL3zKRhads0+hWcx9pAlrlHYm+rCShxbVcZ0
63FTNH4ZqKCo1FNLYIFIRJX5e7ZN5WOcBN51JoDRV8FvjqNmYzPM03Qrgl2uJ/EwtNmlNc0zAY2O
wpJ44klboq7mCQrMuPNmrKeVhc9FztOjZ5vFziQdG7IDT7Y6qRG42UwepQusQmhqP1l9lUV1mbvs
BwtjgsaLimDq8k+Vyu/EYNbKPfzbWIrZGufmdB2ncZeNLyUj4cGqanfn5vpUj6baVlC2jjZHAwdi
YD6N/XSnqGy+Lr5zItYR+vkY7BiTDITsDBmV2p2Cft5Mqpa7F56TamBBGXhYwA2zSw5Dn4RpItvT
KNqU3q02R6SuEb8n4hA2fdRW4u4rlBueHV/aLeo9pUN+mFikK5wuuktxXDBoqZ+ku09LsS94vjJG
RkenqG+2++wFQrxErQjHeOz2ge+Bus9Cp2k+uoHFue6tN2kx3Aee/UR+/h2DesgC70n4LqkKIGm7
SSxxOHVBhGVwuVWWMZAxw9Fr8hOfFZZx0ItE2Wp9zKfLoDP87p7JMnm64SeFzITfMfSms6cp1pCF
9dgjdG57E2Zl6VNa6FOOk8NEpI7FiHBcLW++t94LImuHFRRvB54erGAdRE6UOVEvfejVaxsduhhe
LtDnCnwGT5uxz1/mop1o3S2+7dITYUGMifuY31GLDM6yaizWdn8tVfSgiaMp7DN9TiD/VC1R+NZD
HczwrsEExVKYemvzIjhBbjm4t3W6R1u8z13+5rxywI11OMNG+2pidGDqynYYFlNS3AJWc6J/a87+
ra0B4qjM/Wj7VHPg+ZgDCWiJVn+6U/+C0/dJNmzVm4UdA3mfbbRgsQZOY8/T51wCZ8fv+z4UxIJM
jwraunE3eiF1lqq54J097likXbw1Yo3ExEqfBVDhU9jQGut3aW1iJ71G9cEbyHx1xXCuLkOSfDlY
20ngYZJ2rDdAOz8tAWeyd87ejYe/cl4eimx9AUn785pxbZMl1TTtvB9pXfcJKG3mInjPFnGoveGv
LqZXmnlPuLMOjPWfUaYIowcMy2Xg3syuvFfG9JKlEaxNoz/3jj6UlTOH5QqbN0l3E4TaVJNMwsGe
7qt4PFd01LME+rQWXLn1GAe7pcbCnxA2f8OPTB1CXIk7bVo1EmUzXXr5gDQUh+6SlRu1FK8mVd16
Wem3dmGHcz5fubuwCXIMAn67nlM4YF1j9vptIaP4wC3FImew6RZ+ZPVMNLBs5X5W/R902x+liQt0
C4vHGFe6g9+ZU+K7QTzb14V9EEPc8MFQ1qYPOLUjxw95PpP6M6iHD2KA2CjrYP2RFgJn2AVG8+bG
5rAPUyP2b3x6RqfOuKXgwZt9BL08+TYXtWy8wvnAl9LNEFfLrKO1MvnyWoelH+/JzsMeOSFXr7WZ
7EeWJDQEy8SurX7gB2RbpWYswPOXKHtr2wzpKYrWL8AcyqNQrQbIBLbd+KXjlbFGIJYZ4Z2u6+eW
xAZm9ydfJNcg5VUq0phVaoFfMlgOTc/ziYt8o6nBTRL1Gnsks2ugxXac+Wc19ytrQHFDVvFjYFUg
foq1CVxRQKZzLXaABkomcKKEMEyJ21jbCVOTnQczyUemdz2V/EAiHpGSRu6xcnocu2g3agbxa86V
pqJHiruMDUPirJUm3vhJ586Hr41tgc8LjYzweD6mb5AIlCU+4gJvUd+RyIGwQ8RZbpNBdA9i7ag2
EEom996yPedSk7bFxRbR0GthTjYvbJ8I9sOZJFVhNg8DiQup9WsyO9F9O668HZ7DlvVVaUlDhh70
3uAaz3+Nt7n29qI3zd2QZT9Biz5tNOY58sCadbaCBublzJr2iLdsJu1b9IJNIp30uVFVe+3cpsp4
1eNPoNh6u+J1dKivyslLr4Yjz+UpZw8FM593jHJui+hEmI04AbyYv7/NU2qdzfKkau/BqWmhomBJ
0MM48IuYVJtUMjngB52qOtkKHG14bL1t4XePykAUbDLJ8ZA+Bgp2tza/RBy1B4IxDak+Tj6+ZmX7
1a5BMxeMo21g3q93VCKb0UZEouEDybc0mdO7Bm65cU2xTw3LwgHrMH67DUR1Uu29meyMMQ81ZQk7
sQSv5MV++qL6WT0lTpFch7ISG24q0QpuapI3hR0ytBLISEnOdG78Il9NQpjM372X/JF58egUi3PC
s4R3k7mTxMm8sRr73uyMV3LLqMQuJIghMjfirYj0duIqwGEMHFv06o8xUEzSwCzido9Bt37hoXlv
18uTF/P2LHb2+jrB9Qi242DzPUI42A6NRRI+5t1iKkjJXmLtYpohBjO42aP4qNI1IIL9xXZPdeqm
uIe9Z8UCeuPL+8zBYkBX8zmJ1SP7OMK3YwaLAPkUm0VDz5g7py/JsNymKXmKk/mU9PVD3xV7usic
zPqo+Bbo3dt6zZ8aiEk8Go8d0YzONu6m1UZdLt5+vZguugIusjDQxuJqZ/GnFdmvhGsERlB90NQn
pMprSSPAnSrWKgDj1adPonbM+4E+yE2brE6ziG/XaVwCvsOTxatlR3JH9tpU8tlflpdGTnC0PxAV
sMtBrOvJ2KYDINyCd0wry2rrO23YL8EuMdvfi+f9xqrICkHcm6L40V3w29b6qyy/xo7COQqs7woz
ekVGemqMZlu45Y/FF5sv9U+MpzV3qhcwqhSBlwGZjdL7Cng/H7pMf5QM2BtKyYG+NDOViX31maft
qW2955KKOV/mLAqmk5zLMLfqZ8dJL21nvnuiex69Yq9w04WVHz35E4ldfBw/mZ89BfHbKPXV6gyK
dVKg7vmf2kRVatf0qqH3WEa8LUwduW+HpiA0THjLEs27kTzWS/KR9d3fIn6wuxYrU13jNu79+4rU
TaXVNaJtpzFs0jHOjyOKjnqjdVll2Q/DYFVbNDS2SEzaWMrxalIi+W7LjlzZr3aKjVPRz09GxFXQ
I9yYJ7clOfx/79WzhRT/Kxzr+f/827ex/WyrHKDLf6dk/cfv/A/Dnuf/y+FPwnLHEea4lvOffj3f
/peN3Q6QEUsw34JR9V9+PedfNIlR8WXZhNMx1/xXpZht/ctkIejAG8G3Z9lS/j/59Wzrf/j1JDQu
Ssukxx/q2sI2+ab/OxNKJ1ZWtmlSHduqj1EaBo+WG/1SSMtn3/jejkMHaZn7botlhLy4cO7S+TKw
9sA/6vqHq1cEFWHUqHhgtRaxcaNBhhGgMsTZruIplCqKdtH8MMOmPHLq/UnT3Ntgvk1Dlwz6llIJ
FjEJev3oTlUYP/hFnj4Hmbkz29J+naPcD4vJNvZi0VE4uf3OmTP70LOVCR3Cz9schuhestVk68Zi
3/RIazllmR4tbO0o9cGeJ6pzCYijuETPM0vAo+QLJQiiKKZv6/JURTCVJ1IirTk2uLXjgI6tZJfN
MthHfYwTZHQfOnY3XVfnz57IWxaatnukqOGYwK0HBSLqizlxkW9G/1Tw9D9YanoNlL/WYqTtneEc
iCAmF/LccGGDsfsw7AmqFJ/2OE1JDueJfIj61UHH++XsjuV3m4G9KAm5hkNl0YiSaUpFqJ3ewOOy
djLpfuEYviMTr95Wt3KaJpjhksY+EIUDb+J4KNeeOFOK8tUypGz9rgEBH5+8RDgv2IEITQDTKi1G
2LJQxV3MXVCzvcRAxRMj2hXVNH8u7OALGyu5E1xsCsR2aTTebCS1I+2XbIvN3OdU2sQDFvHALW7E
bkHFG528YqoqTvBamHUUpsyIKNPF0cYlc+f8rDLiuekQQFQP6ldqQfq9recmXAC13OU1GU2luOGz
NI66dmZpDIXDpkynLSW+rUq8l6QI7szWe5vg925tJ9PhHJnebczAAA/geKJGz2t0iiu0HtLdvNaf
uqyqOPadt4hJpOcRx24ivnGU2vsmh3XU1PReFuWjyT0ZbETD9GMlGXdXd7nMGbavqXeeWsCTN36g
oRG4x2XkGVzTV7LtApMSmpyBPB9SSo9r7H9ZVmExymIbBekbTz8xBo9uOcmAsKnsj7oQ9SeVeeld
Hg3lkzGsCrXZkYe0BvcdysVxTGcH3L1ZhpWXXz12IjtkwJj3vYubr5nvC+XxRB9euCnUFzUVN7+0
donun2VAbnBu1c5XsbrUAoZDRwo7MUbn2FA8+BTVuCos6vhEGdNC0rR3ycTSwe6lfVKLONH3rXe9
75vbqetbXCu6u/TG8kSbXHZc1i7V5Ts1quXsJWbHG6h45qb6YOXJ/FTF0XehfcpQPKwytqZXCV2N
OHGDYT8tCJGKZM2UjyzApQXJpS7HoyFYJdETKIzf3hy8NEnbAGLiWtE4B14oNRLomFP/jl7YcVcJ
XJQ+E8E5IzdqFnJrEOW+m/OSui/Ub0pKrpM15dfyED8wC18qEG8X0koGMh8Dt0ytsxZ+wC2rGw7M
sOPeqejtnmp9yIZU7brJaq/jMuHca/aBXaqX1npjycMAzKq3NEXygLdGbNOAm4kwvMeocl84grzH
cdSYcek29UqiMklVVAQuZvdulcmKgcRKoDUbTtokD2nD7crPqJERbvMwxYl3V/XIlrkPnWdOiItC
5DDupa9vRd2M5zRxVeiPM6H5WNs7tpDcWesg4edj/RaepK63yYKDqfR352Yg02LrQIt8dkxXYlAv
27+enleWAiyE3jTUbkz94hGqRkbwvjVec8A8lFlk/RbuAFkElwUDOUFo7bHxuKh03tH1sNoG/R8Z
RG+trQqm/RJQE30xh+odEGvyMPvkCdImivi6pys/WjS7ubg15d8i7/Vry0jJHR7JLCC+TTiMyjem
M/S9yaffLU6HU0vNys6AnLgZHeqCEUtI+PEQQNwF5Dj/jeqSMa7xpg1A1gXWefOeOtSUJENLlQu/
JqCWr80Avvkem3umztfSA2dAbJKqV6oaWfpDkjfLP4vfnHUleopvxj+FoATMyijtaNOBzSFLqCrP
d3AsMd/l4iBMEuYaWZoKLiwcFO4yLM97a074UCoTmBuSbGVnwyZZkBZifJV7vvTjFKgTzX/eHaGR
6dEXipa65URg1jzrNQUFSaXfIRG1mCbHgmMeIW2RWHU6410m8evccYl16sA+zQHMlHn8cibwcq7t
T4fA7YqTvTQfVrx8+SqPntr25E5yuHVIBHPmPPmmTFijCkFSbqAL2E2dcEanw5CbPAGO4Yib+Wi2
hR2HejHoBJIwmaivGkovgDwW11vcpVsD6+s5Fz0LUxl0uyUv+hBV0h+c5dqD9KP5ozSPfpl+Lbhq
2XiyRKDs3eCkO1B3OG68ZsbD7pQP0CrWqxPlNHgKil3hss8GBwBruUyd3cxqAF5xA1dfzkdKsdFZ
7JaNgwuLsk8EczxcGlrmPtm64DMI0tOyZM6mdxci5g61Yoo3WN5Q9F0BCztV9aPrpth8C+NIyAXP
RLwcu0V+k89T90uqbFRU/Jyi/5kLX7yU3dGsil/CG+tbAcWxapY/pU0kHRECrWHG8V853RXoWI4b
IWVfv2YShG4/fDdrjk0OUR7P9RCCzkkxkXruIfCW4llY/SmLDHRSzu91p2itYXsmDV88Ba67S0sj
+YUbPSXNeySXmO0sT5h7WQIYBRjfv2cDd6hkeupKoX4NlljbqdlBpdp5IUv2yrHEQkr13FHibyWH
butmWffgJRp/LRMMCk1lHrPGrcKs1/mzTEYa6HKEHDLy+mA2drFNVRf9mtz5tzX3/YNIShkG6R3A
Cfk5mOynYD9Fl94VD34DAEshsJIR7b1PR/m/ojr6xKM9nkxZyJdS44qoYtRIxcbwZfDa90GSx0D9
H/a+T4mi49L/1yqFrQga6o4Mq1xtRBnu6ukmi2G4t4e2DK3FqI/uSpuL1F8uedx/3TZ9xlOhDwOK
J5EF27mmIz8PR0IgDVpLHem6ONWgN3+qOOVozO+wYf9VvnnnKa8+IdiswEqxR56IgZDTMsguNjq0
yKVnoBZ88nV/55a3rIBm1MDTCqCYv1Dqw18e2MOfCbA/C4pb4mP4YmvfndgE0pFbPfOjWkvNE7ah
vQ3WP1rIIuRtfPGb9JMot4tg5WteFCesWgEwdkrUi5s+rnMWLYJ7K4/cA4wMB4GxeeXZu4fZAvSu
IVCpITLouiMycYqqFiZexBasYyXyvHidvVNsKO4TxlXOagICObtAmUTsdmNwi31lhHVpLyFQUbHN
WrqPsio22EUUHh87+yftyDirXmLxLs1HCkCJML7L0Wm/bR18RFad/DJV5G8HNlaPYyrDbHGA1amZ
2Hf1NvlrUVhMmZRpOMmuK9IqnJxFfUSPpZ3cRyTe/8aU7yqplo+5s58Nz/nqgrK64alGNdT3nEec
IL6NliubO3f0k6vgbUnse+wP7khJHnu4wmEqreC07apFtH8pNMfhy3bw6tPXSCrPQNr5ASenLo0P
XiQ1qd81XOSZicQBwmDGptaQI30UY88iNEoeXRkW1KK++VqemePwzPu1ea0iAxrpmH3XfpYBIhQz
5YXTe1N1u6amByiYl+AjG9r7qOHLTzFdHx3UySmRb7Qv9eD9rJ9xVXaZe1AgtKnPdpKVe64JiA1Q
NFxLX+gMYk+5LhMtK3n7x6PK1YMVUTUUcLz4Pf/8xlG2+qxkgRhU8GuZ0J9rFI5wqbJgwx0rzZdL
Z6q30qy8rRymb5IvJFQQojgD4fqMfvTmEv/YMHgA74zZmf/zL87nkzLrJ6O3zBB4YnpWyQk1xd+T
1X+oqM47MIDdTxYAyajGNv2PU/Kff42r6TkB5iOqhgQgmtvWNp2Az4YkNd2iUGPDzGK4ivlg0apJ
YxUrVbBuptdD1G9XdDmZHoqHalpCmjp9FySQ9rpvHozOSw7CmcqtyvDNJVYNHKLTl9gDFuYoCaGM
7dK/ZzIoDpzPI7MlAdtxHZvdL7RYAyE59UhRoRQMUf/STHMadn7CnW6J97GVg4XDZBb2s3pqHM/d
wwrzT4wnS+PdqgFbu/pysyG767/VEMTcH9Jr4WiHHucxoBwJwXjKY+grjrybMG9CAjxkvRvQdCLV
vTAiWoKyFKukn159D7tZCteB1bK38X0vuB+W/K1ScFGnTCa3bMyp9wK2qwMGZJWlN1F4h9pp/gZs
Cp+NNMItkxrZLi9h7JGuwv+/DB/GaLA9WkqTSIr/q7TQeat+lAfoDHrkI9mlnTqnaNr9aPfPSwoz
CwHhI52q49wO6miW+S+dex8ydQ99Le68UX0pJ2DPX8h3o71XhEfZ33MRbQRW/JSHFmDhqwZh12fB
fjFhD405pS0spMLYjc7+erIpc15VgxMXk0tWpmeZP+Rg+iLEVIBZoXTM+QCX69CqYTiWE903mj6v
f6rQIp5ZAHVJpWvugMAhKAXVFG1TVrkqrSbUJ0J4kXM3FKM827r5HNJFI986N6Mb8eOY9GqBocku
iXqjyxLJzH7ks/tY6uw9smv3HPQQfibzQboeZsL2+s8fVGFsOzZ1dmyi9iy7mgdHbQvcHi2y5PJu
xYV1iSo+x6r1uRYOfUQpJ5W9zhoJ0lkxcgtifaCCHMRZYJ2iFuFwheDMhX0kY+ueiUflhywzrgP5
/94BwBbMsMDh1q1ZaL4nhNWFnkZrCJMA7dGc9TMHz1OiCTakBUMkqS3ULoia2JFHNudjcU0k/oUV
NTtfa7DVJ6ASxlmDJrq0ThydjP7bQE3dtoEHw0hrg0tg++BP2FGSDKl4LjAO/fP9F4bQ3HpWU5Pv
nKXdOGfCf845UIQpHf68usbWJmPa/sw1BjSvZ1qgx2e5FB+5218JamOTG8c5rAzmKGaZF9FgFCZP
QiAnrln2q/gP0xD55hhnjlTOwbScV6DpdhgMxq2MtqnQN+FD0spo99kMXrEjBfBgLrgU4wXeAI/X
N9PFFGW46h6H43fh54Lqv1KSyD4QysZem9EPNK5sVk9mRL30dJBDDTmL3bA3JirUYv47lh9dMxXP
lvXXXYK3YkpimJBYIIYGbIOmptSefeuQq2sxo12QlMUoYwC1yrsQGKvA29t/iUYcS8XItFjeoQcU
ksbitxZhV2rnJLX50bMDPFc+cb01dNJrnR7J8CwRRW0qtXVoi8+AjcTGafpD31FKgRLDLWZupm1s
/a2NJrh/0HMQ/LbYlGHDa3TB3pjNWOzHF7dbPeMdAk1j9bjjZhO1K5bkf+gyz+zx2k8KrIGZWnsn
8qk3KdI7i1EftmQX78wcBZu6U1wuO4STDS5y/EyO+B6nHGt6u94B2IzwvnQvkRFj1Vo9J1TJNFeI
ud+pU72aNT2Ri4sTqXAWmE8QGMZsmLY5Hi8a03AKeR26qG/Dhhq0pUPkgGSTVZW9NRLazteCzYa3
9bGlSK+m9TwrG5CZ1d+Guy5+GxJc3uBvjXy61q+Axw/jxFYf9F5gIJ3lKn/sVpdHl/y2FLEqk7JR
jo3s4BTeK0ytD1mxClmsBz7Xe+hcZxJXf+uet4NlNxcZNfOWFCUa80A4PspgTM7hgrMffEf5aeLq
orf8uQGZtFXgJLPIJmQgkWEgjSKxT8eBNPYmsLsHi2cJMFRj47kOPLDl3kMXrKaKmcXGzcj9I5Hf
fqq+2RsGKn2Gpqt3mW3zArW/Mjf7GN010n2CydRsRAPJj0pvJ3Ke8NmwZh3yz0qJ+2GiKrKcCuSf
MQRJePL66Bib5bffNqepmkAk9s45KgmypRRMYuICCGLCORp68yT7qL7jUnUxU+OxrqIN255r3K5S
Uf3sqxp6aB/sU+YbhqMbn5E+pkorGf66FuDqTrjv8YCv1OWHw4qiTesbC6ZzYhlfSbTiQHIJzCg9
mz5sHskxj//rGGHMFU2x51AzaC22H9vexaM8ceIOUjG1vi9B+2cZ5d906V4L4MFLPFFDN751JJSD
cvqTRBle3Ha+NxL7y5ia57XVc0iT78EUN28ZQzMYTkj3H0MuMGaDc19r9kKNmXoyaNoNxulb9BXx
ip6PD68DFxV6ylmbck04BQnVDE4sXm3XOc11dooTMs5dsWnr/qNqnJeRW8BYpfucw5wmsWM3SAxq
4IOUccAgAq0Lvh5LOaDjBuARG7dJVgsAnqb97asgZDuKYZ6YGGub/I1cDl9j1IGoTClna/i/fKNB
T6IG1a+/WAM/qpMsviukTqNt7+125MFqAkBaRoi4uZzvq552QkteImcmPkdpbDqVbxMuLC5SCFgZ
c1lP4/RMVegsT9Ru8w6HXIZRAjanPOBn+W6j8UMOxGNTwfxYlVja6vLaLPXFsB/xy1FH81byvVdZ
/xjwngIBVjRJCId/QySbFzYDgOcQuVz1S1jFHLcD3oYOY6JLsAUpHIQadsxu5XSNG+UYz6XiFhSl
8i2zXzPE/sBh/1Hx2xd20D3IKZah00+N/xwGQPDaGujehb/g3QfZ6kT2cgIfvk2xrfGCqp+utB96
B+9Cw1Zb+3pn9ToN6TA075vqL5geOiixstrKPpTaN46uvjVLIU8YRkCsoUcW2YxrYn1F9K0LJoL2
PqDlPlD3UdYpbuX5Pl+ikrbO5IpLmcGUZU7ZJPU+MTh6hSNohi7HQzsAWhRqoP80mr7iTP0uV7xN
omA9raJhxFJFFOPWn9sz2QV9yZEm1FHWzXAYzAgSTRSHaYGTy2hZS8maT52hMQ+bKfELiFs7v+OO
CRSbop1Zs6qKqvnO4GNl5Q0+LgBzaS6cbefV8iQFUYGp0Aye2FyMMv10VTyeJhNLRxEkOJ4aPhwT
xgDfIwxvJY57N2UHe/I3uO4NFuYFC37vXCQ+MxAYEj04r7Hgpzw+uI74LPM/xPbtV1+hELTkQ6zI
TC8I5ALyjzOe0iouse+aoMTzFoMR+HF4WcwYcFVJbu0UvcVhOaT2vrMQHFNdsS6X9Gg2LD+bZOCm
Hhs7FZHfb5362A6tfnCui/5DATMAh6XyecrNjI2KaJ4xV+FINGW2zGBjGLelRlvvYHlxpwgUFbF0
HJfBKuyMG2AxGICASxx4LsqjNWkjlDSthoGzGtqi8g0j82Mbxy91kDu0jybvWd+yfRrldeDQCgTV
YEQRHs1GYrxGHbaA4dy7Lb6dJM5tkCrODTdne1pRmHudDV+til96jHVweeL/y96ZNEeqrNn2v9T4
cQwccGBQk+gbhXoplZpgSqWS3mmc/te/ReR5N2/dumbPal4TLDpFSCHw5vv2XptxJ6KuWopma2r9
5Ofgl7o28DaoNmoFN2s6tgiTaXRzXaUVM0RFoX7XzFydfhAgzHFABdt2HNw7Su9ci9XahG6o5Ty4
aYIZGWgrDlmLnV2QaaDSoFgTMX+Qs6W2fQ1LFNz+Nkm/gU2v7p1IoiHjNGxVtGgi9dYs0H5jW4CV
j0JKACuvPEI/qYmwAsk/u9IQq1K8RJlXH7OATZgbFEjXohn6UCE5r1FB9TGYmbx+wTRKmKiLg9Gd
0P2rodoYRfhRdXAwB1JNVz2JEVSlEE0hQl5lPfvtun+l2t9tBrCcejqNdoH+vt9oUSIYNeR3R6q7
Gcwm9F6UnGSEp/38pnSWrGSgnkaPX8p88D1cByNV/cbFGOi8C294gr3obgILd0jlUlCIUCIA2ap3
7CpqjERFNcqN00EqayIkFc1ExriZ7FJH5Qdr1AfL65YoXGPltJMF/2ytmydC3Z4SJHcrL2UDZ+Lu
L4aQRrr3pO3wjmUBpX+0CpQxSX5N7Y3HNR5oMbDXTGmGZRQU6EM8TtfcII9aujbBv/DizIl+FdNP
d2ounhkKpIq0/eykehTJ1gqgJkTOHkr8bVU0783QcsbmYNlhlY8jKGLARyN1dwMikCs9gJw2TNxl
b2AjZ5nyS1t8kyOdQ+SErLnM+mvJ6Q3gKoABGhglM7N7EOPwje7itoDG3wjvZATdr5mvpHcXvl0O
MqLiXYboQGYDnv0PO9RbKHY/C1DPUfBQTpCyLFR1XjDcCFPSfQ3bbdHLhwYS66wzAEjZ1pPRpU70
u/aybVPqV1Z5zi7p/Ntu9C6GTDcRXqEAdWj+3HftW+WGp+W9Gje7qNI5s2LdtzZpTM2ajgWbLcI5
mFsTZ9iHiTpHxV3tqbdATPeDKR+DTm/acE+KwZsQ3g3/yQDdkJhQrV9hex7rFEYfG0yCtRcMkaji
Oghh7jZnkGrg71NDmBus5Gx1KgCBFUNlUuBommZy6dXbSKGjtdPN6PU3hazO9lC+5M4z3xqh7gSe
m1BR6YdAE71zh+5u+X91mI7SIr3jI29NiJ2lfAhb/T5UVLXmFMEMDgMKR7j8F6udER7CYTgAKSco
Jyf7pSmYGR1q65XdIHOc6ge0xd9qv+Hr1swA4lFIf2W0yO7kfC+x7Td2uaOd/T0Fwbsq0/pBBw/K
krf1FB8bf9pJnCOKZfFqqN3XpBM7CT407NSlbjoEV5mBOxEbYDA8pCmVKkKiaNbEqI3zPH0djfEn
XUUEnrpdV210b3fZo+mDY6ny/jC2zdkhRGClDbimGcDmqnfuahHtgHP/JCICu0pd+ZTJXqk9x4yE
MLo8gehQmuJO3obOO4Wtcz71YqNGitaQWs0g2qtBHEp2yQW5AAyPTncfyXHbco6AZ70kjgVXNz52
afwsUhbehr2b22mf6eoQhga60QYSGl2XSp3CaqSrhKnfh5eZu91TSBG4RR7JsLsfHVw4DIo3oky2
RaKelhOf/JuPMqfqwZxW9rfEoiPGrzfoYd8AlZwbI7jNM3erW/+FRvvbkGFEc8czO2yGq9r8Zg0+
QaHTL7VQEsdCP0xc8itLRvxz+sFYQ1E8s/S4qXvnKMxmX2gLe1f4LKg+VKxfykLcjkmCC6n6oH39
XY/+wUpbeuOi2HvDp3IUPozghgwdCGFqYzCi+q3xY7b0z64Atyv8F8gp7Lpy+VO18nnKJIGe4ijb
+pU+5jsBUvAi3k03fMC78Sur4xelsl3mZg/0nI9DMZMwSKMVfUWg0jsT22BZP8sYXPDIpRzkP4RJ
H1jaTypahJbdJ2WYA7rrqcs+GsN8bHL9veCqN1R1g0L4TVTD96FFTxmBlujx2uARu59pwYJRpLwp
UIxmTEDgSkEQnWIv3TDHAH6OXoRt3ZMntSEP5ufiM6mHeB3rZl8i4qWTBqWGMJjiPh2f6S99hZN/
W0fiVufZe07aVuSlhzyObpJ5vPWR/tuGusw2UB+7+kqA6TZZf3aN7s3mopILbRXA+yahZ5qZD7lO
vqOwPhH9RD2PDW7nUjW39TfXcG/AdWyw2q0qjyyupLqNyVWze5opZjvc2XN1NwiCSQlTMwqL8jPz
pR+ddJjddNbwTHHpqWFOWc10RErQpdEESKHk1Gb0dC3iQnwuT4TwXcX+6RG0v7HCwwJyZC279ozV
j91X02zzkzl7d+4kUJpiQ2SjPcWEGvmHUBT3YXQPaXsXY1FaJdSvGGfIh/Q09oFQUbRCsAgXe0I9
UYGWhj0Y3Tl9fgha9QxjbNvb2A5L1161OLBas7rLW9Da3pOdDke8b4gTqPBH4s2dlL0vRkpA3vRE
JggfMXRU0pq7uXcu6STuETT/sMf4EDUQrYv5JqSLqudFQq7fiy55LIvnII7DFXEF3yb/HdbmcXTH
z9Ko6KRYAlVj9hiu/Xl8Gaz6Y+h2faNvBq3fYmf67qEZLrLgNfa55ICo545uPyeRXByq4LRFoIOV
dDEFyym7KY9jKzaJER1gPBa0xuhsoItBY3keAmpxBc3orLyk8bwPM9ZIjBhbafNvGlBMeqP0Vmhu
BAg/tQOxW62V82QZU7TpPeuF7tYlQPiOOuDEHueQOPmr03PZD3PEu89nk/ID1okDXH1OPwpPrnPP
mvdr4vnQ8rfk3OxG607WxTNMzX1kP4xz8g3z65N0XYSiLNXNjnI5BpMK+05a7QwjpkCNwVFazq/l
c7NJPph2cI7r+AKcwAV/glRn+cDCsZ7QiycbVLE3Y9Q9BjEgV82ZEicvohBEO5Wv3rqx5guZRdEq
HHEh6Ljf54SyGTH95+VFY1F/67yI7V7yJXTcIkGXz6WoHohhACiGrTMv1ZOPpMTp5k1WEOukQ6w7
NlDxeWYmDzbkE6gVKFUqw9jItZxfF51p6gJfN/ReI+CVDkURIFAZXfmqxUtFgVlnxgXzfrnKJqYD
SEKN198FoaRM6BzDQd9NhneZIvsY4YxOobk7b31HEXt67hG+j8mEY7C7c5Lv0VLKHMqvdPB/UG09
SgxpizpXRt6PGpWxFIcozL9Cx7+EMQ6yiTgD39QfsNQeQ8DuQxdD+6aC09lrPkCsDJ0DTmSIrIps
Twlv3ZE2puimbcCw3uXA/61s4KvMOmc7M2utPeUZG4+26jptcez3yAboQKk15kHWtoX4vgyZkR7f
kMCqNd2fJQTwTvqtvQ5Ssz6BjgowwYaoJi7uFB9a1hMnZaz+V9hpU2O+fgu/o0Q3H+3H3xmntx/F
13/+x/OXUl9af339F1Hn75/6W9TpW39Jl8YehEPHdl2Agf9QdQbmXzYWP7JNfcuzF1nnH1Wn/Ev6
linRNJlIQlGD/qEwOn8FQHqxtAaAXuwAduP/hMJo/jdVpw+BUVqBY1q2NAmx+BcKozc1thEPxDTE
ZHWssXP+HVE+OHZ7bM3XbgnMLm2WGfACEd4YNdCta2L29ZnrwSimniwoQkXoL/Dy0Yj171vXu9cn
ro+pjil07PJw5XnUvpOK7KMFamRGESPU9f7vm76NRjkPWjBAlPyIDWfTCIvDW/KTr7euh+6ab07x
fNoZtX2XkmlMGuoSzXy9OYRQSqkb8mi9fErmpKxTLLti4bAMGMj26JkOxrF2ZIRxg7nU8bNXN1dk
frEPZNdEb2w+D+RHjwX9VdS7YBVmFt+rUSiLfYs6J7PFplHXtNxImEOsJHCYwzYbW0V8VPVCdsfA
6sD7NO5sx/yOwCu+nUR6cuNxATfM4SE2nIoGjMOIVuV3rdnfD05MLw93yXqyQtQ5RkN6HoXtLoK8
RYwHhAkqhSICqeU0KP7H5Ny23i4YkL2aKn6rGvs8gXtEbGtbK6ek8BzlCYW87mHM9T5xWndN1a+e
URIML7ivIaHhZ+mG0aFjR2gb/T1T5s96oNYkwwDRbY6mRUG2t4riAeFCRlWFuEIyadydHzz5kQWr
GxfAerboNM7oTapmpNXGZncykdvhLyX/h6Ibjpt0myCOheQZWLuhYRVi1Om2ZRjGqPtixI9Dm37P
qTCqhKBMJ2cFx/p7k9m9tQtmOOhe4KBAYUU6kF+66jw2lpH7VHiWczDhjgg0AVnYOTvEtwAUE1Se
Fr0Z4bMpIHXvQgNvPDiO9ctQhtyoRASnOq/ubWRgDyI7uRBpthO2MoZyIrxMz9n5BaiuaBLORmGd
Z0M9P3qBZqVE+pAx+cY+yYNz1HrhCiRQQW9y/C4SHMrAKy1maAJ/VSh/DMu7yOlC/M2bomx6qBYn
hO3P7wm9u53lz+vrhTI/aSKDN5MY701V4W1ikw/ocrDXTux8Rq2cKJeQZZV7nDZhWh3ROQlaic1e
d1RYWvJrLCfbN0VOO9ccHgNz0RzUoYb962NaiqZlM78b4zbYSOwIh4h0IL+VQDD6BCzJcJzpClaN
pIQAJnQTPuCGOIKx3yi/79eycZ9E0v/IO9Izp7l8aFvY2dbMJpAYYodhbVc1YjrGqEgspNlWWNFT
N0SCh1I/qmagDD0m63LMCMFzQSKz1JV8GwqE8QqsFd5F2kVZVWMXjohyM+lwJoZ1NudD7eCsFeSt
FlkB0700b5DWXQthMbtFAGm+Xf7g7GBl2g3J1kykTUmsjDeqnmA1o6m1CQHkLN4kSfPWu13ERnQP
lIw5l7i2MFPO2TIHynDTgN2KtkBZYq5xaSGrZV0k/AypXbRP5uCQk1ZglGwr0DUHaIKrhxL1MbkK
b5pIBjwqtthOjknJmwrFurOjdoOiTB/RPBWWfM88FtHWLnGBINTFu9RkuaDXGlZB2EMD3A0X2/a+
2D+0B+lLfE7Lrs0RTrlpMv0t5zQ7eDbaLfCijFBo4gyCX8IgHhDVsMcILpZj8u8pVkG/LGBctU/h
O+3jINAb1rbpPmgwiHuDhevwGBV0myK0C1Zls5dWMeIaLg00V6ia1J1cPqSsi/3MVnQfe7IlrBaj
DeICe2zc+850fuZI5suI1WYy3o990t5OtCXWfdNECLufwhHLiwY7zxeUQKog8IvUtLVJbh/W44lM
IwE+b0qiad9TQJvZW7gBGOChNz9Fxr3CjD4iY90kgIvGjK7DIoctcsRz8eMUEXEjYkbOHhhw5SIv
B2IBLIazMcazVYfJOnDkq42FjNPEIM+OKLD1iP6ZulK+8qOuoALoRYj/6dvMQ82uF0sDdgK8kDVK
Ngq6vWJN5g4TXIXB/3JGhpcedfphwle/rggg7Nk+SnWsQmYqvyneXOeXUdQYmQ0SoNqctNMyQZRU
/fJLJU5YQw9Gg488GvLnsVggAnR2wN2SNpWiZrh3KRClCuJEZoCIwoZvdj+rGkViONuvwG57QLGW
scr0gOBbBSQ9UW3aYR9DXkLQSj4dPe8x9eN1Y+DrQv+mMYViZRUIho9qovVVWEV/M6PCrPBdZ3br
nlm9orF8hynxbsOwxRxOpQxfJmnOdBVXQap+oMb4GCdMqrQxOjAfyJTpVZvBKY1rfbaDO9OD3zOp
LD/CAfrelOZw9OOOWSZGgVfEe+LG0Zu1ygOHM+cHI5/Q09H7GFzHpBQ4F/cGADo6tqRxmWJpPJT6
GE+yQ3TWnILxrC0uSdBi4aaJ04dphAGpXxsEmCTC8eVVM4iBwZ72YzCOKEFqHMwuG+2UrUBZrzMk
ondq0SMC43+uC+aiWQzoqE2cUhn5itsh++VGZLcVZEui0IPjkZqgozWyxIrUielSdZRTYVZSQMy/
oZl111XdbXLHW9Yv6hcGZWMduOy1VUwvRjGpRHq6wxPw3Ejd7jKZThh52SJaOGVogjiPkZVsU2N2
z1k8nxmnbxNZRTvXrl+bAOzQZMpbI931Oh/3hjbvEpJ46S3UBAYgzVtrRZ9IOvLRMNwDESkZRhCx
W5Yvp3IKNzKCNmaZt55yn7hy3sxFDVVX1bhvsvh0BctdDxkLiUwDsvDEY4XhGOoTssN4YPnQu8h8
4hJEFzrSAmT1sVgomleUph2L94IpfWP6/mXslLd1MwZ1IiEe4gq+A93Od8wKBZE15WGMXHuPsX9k
rHOAnhJr94x9mAJ0OH03wThvB4fmqE+M3YqqFu5HX31USdqdukXd1meGzSqzKB7NjJjDiTzmKJXs
xuF31EgpZq+sd2HwM5x0TVEEfnPCJpiSMIpX1hOHwTB+MObrHfUFMml7dxehcj1Jw7HXcgjidSYd
5iwM2uRB+fTdJgRi+bTuRDItG07a3gQ5w4Y6tth53X5em8v4naL1Yd8Mg1Oovt7Vunm8UjYHoJlY
cXuYzGHi2ZvBZmmd2Y/oqqONISF6N3T8TsglI+IM2LKaYGqLa5QTehu9l0vLwtQbz4b0QgaKOmFY
eLZTSyLCSC5XdZ1ni34/6vQUydglPIpwRBtRHZBi8CxTW4MNyamKIpFqFzWdAzUS7aj/qHRL8zR5
mnC/Y+nagBsr19dfRwaIpQmOP3pBkeyIw1qEByBriBQ5pXDI1KLCpmqUEH+F17oIRL4z2uo5BWBF
jjQr6V03Qv8KMvdYdFcNKmTfZe0eVbTwACdlWyu1vmrXaLdZIen4ShqeXo3Hq7ZCNAxUIVrYuxsz
waEeh13FxNCRgLnQh4vw3dHhSzqzWNbk1m24SEzbfyxauzkMdGNtIUkyjFZ9DJZy0HkIMKcjHYdY
lAMKou3ck/XbNqDkIm2etEK8E0PaweQczacSMvTWA8lcJI3ez7k6zVf4LeuoFjWWG6n3un8qUv9r
SBgvYrOk4GoZ+1LkhIrZLyMYIZJxnpPaEOvfOkq96IVS+REk5JHObhyewGXYfA0h3ZKhYm3O5WRF
+escdNSYaaNFRfDGOjDesWm/AWFO7Epp7lB+fQF9NLYz5ekow/Rhxr/aMT9fE8Yq87nCIXiMFsCv
s2wiULjsYqmJK/OrZt2VRHjwNt5aBWgKOY3oSUVbZbIGM6vKo46ePRi1W6OQ6beub9YHg4zrE1FR
mmxgYjArpWEBBY/NtNDvl8MQfeaAFOEXzsVO1OrVxjMIfn+2AvgUKHQMG1Xtko3l167e22zcHJpK
O5IovrOiQAZaMNiA5Wyxm6DuXAK8itnfRKN6ocxNKc/exNXUn5OkfuoH+hFl5/VngxySafZhCHUH
b86Nk07aD1YPr3mNEcWQGpY3XpwudXakb5jIHE9CQjrJgqredLHrnDq0hUmN3UK73bil+0xSSJGL
k5GV3tErv2FRGQleo6Z7vaidoXgQtaBhNwYU0ZazUDRGfZIOFOAx9yZiI0trB6vVw6d0DAE4rAvT
aAgUzG/ykRZDKo2AYQWiWVSMKFB9JPzsCNHBtIIF30RjvQmiTdEVmFWS7ELMW3Ka7kGVd+uh5e08
O3oup0juWpKqzx1UgiMw+KWXT9FXpsUuiL3XyMN8EXvzYtPgJHHrs1SodSkJqTzhswkhQmc2pcco
hNVVkh2HE5H1wkJ6vp7mU4wKlYEn2wbyO97z9ziraGNM1U0qrLO07Q7vyXzOgTe4CL1onc/w7BYd
YGOypPbcEZ7xcFNDHjzGznsBhnBhr8I29n9d5YXXg2nCYgRpYT/QM+AcXfauTlT+fcir7rUv9bgb
0If/fryW9DfsuK+210MovQafZNTdgNO/LtK3s209MJHqk1VH7cnOKPAabf3h2jMqrIRyGP0oYIiz
224KVfenhILhKZ9jRHKZLA8DJQlZOO0uzlHXEV/b79pvCYMRsFXTOSVo2H7fyga5jrKa0Zp5SK0y
Vy8MIAzpylg88UCGEUcN3UHXqGWGhm2lU98jZYv3pqy9w4wg2VvyB/vluT+H62N5Cjc2MsZqiyWT
nywLcJxp+khPztuNU5mhDH8Qi9cnUuH06VBXIXgKNWZaZkygpQxuayOK9rE0mZkDL9y0Nenl9Oja
k9P4/pbotrfBIiODEne6GiCwrkEyfVWHKsRe2FErKDKfSmveoKNA3v1wJQxfWcPXQ7jMklbMajet
iXy7Hkxa7gfViY2tZcGwsXDxCd09XQ+LAdA25PE6rf15WNARdLmG/uQRzl31rFoH/JTf1ZspcT5C
nRGVG4rhvPBoSS1i8J05Rw9RUS4mnuGsZF8AtlCp2lYjAZGTzOk7oSlGsBKKYMcYYDK7xOhx4sK5
vx4Kw/xhduWT23p63QbWSx3YHRNnCOk4wAGVJueycUlGFG21b7Q4jSxK9zrN955Rz5eYM2/tWJHa
2Jnl3Jipp1f0OrPJjr6P6pFOiepaANWKYKKYHv6H09N00bmrz5AsHmIAVk8V+KTA9NcVurq9VqF7
HwaQGIo4/9kSsxAGvU+EQDfiRJtLPM/46DDnlJig0LR0sX12PXQgGXoPNIklOl7xPpvF0c+C7rsC
h06zcFVWqf1NV6kA/wibYiSPFEQBqDUFcHlI9bDufIgFruN+Ye95js0iOGAjoJVge/t4YHsWxuWI
8z85zkp9hEVhfYLdP1EU+DaJwqZTJ7GVpnh+RCTi0+ADJfSi8bZK6p9mQHxKAuAQoTkifwo7/Xko
g6PbCu/Smy1cwWJCVOkP5NlWP6wht8/V3ZgXziM7EMKfygLnbhJgBWdELKe5OqaCnW9UWYtBAChq
FJUOKVtK7JoBMSS7201Tq/qQhQ1k9nAMbyInfXSHj2mMs3fhjAjfoOGlo/0sA/nhfyOrgWasjzW2
aV3rGR0auBR0fCNewRVYmemmJV9lNxuBu/cmHdzEZQasSQMDxPq2CSKU9308nqrKJeekyqa9Z/9q
YkIOpZsSms5yhA2Ib2xzHT6XM4y4yGSBkXrOeKm1nrY41HDH+8OP3Ej0nav0t7j0nTXtFyZcw6SE
GhBaQtWygObFYwYrSmIXsgJNp96FdkfqK/KVNX1W84RUZibFqkPma6TP14dYC02n+xrWIXUtDiAA
+1M62DV+lhnS71Kl7ZcqbbscjNLfBNrl4gtoOeKvWJcWJ2BumSWal+glW4ThTY8KP7Lj3ZWvH5S9
Ok2iuWdXP/x+SFyLrpWQL+1Yo5cmOft0PZjLLcA2OxSK2CGXGaeO73VSTsfr8zYz/UmzPctXxK42
zJwjBCahWVxfMd9X0Pj1IEbkkCGnr2niTuxkDNHnKrC/LnpCzR99vUWIG4moynq97nRKtjVeEQOg
HeFMjpwo0rJ+WrUf77HUHBGiBAdDVsFZRFgyy56CYUBZhS4i5ZYJMkAV8c/rx5yQ4jboDvx5FEXg
nIBCWaHkYvww7kcrA74XthamdIxnzii/esDE58nxz75POoAK58Wg0uH9eowjLDTWsFhCUPOlYfYs
Zztl80L1OFk0tXZoZZuqrO9ABzIa1Q7Ymtq9j0QUbvtQ4m+ZhvDC2Vpt8qlkiCzFJsY/mZAkN8d3
frslJbDfl0iZI2iYa58iO+WjxW24DDXRfWd792kPXqzLIrRmQhy91HvMovQXRS16UsYpG8ddFaNT
wR1D7E/Vv2Qpan2njraT35EB51IzaPgXrBoDknMyYSX3tUUgTPqSJ/ZXNykowgn9qSGKP9jH30GF
2mdBRqVHh4RABOlaUFxkeOx3Y80U7ekR2s+eooZ9CAyoplQX+y2SsfG3oSiwyKG2fTArVcKX7c2k
G3oaa1NrJx3SspUz+DcZ3h6sqd4PlQXINvObop5ACXKtoof75g7eCXJ0LcbsDggTNTqwGZtKI4PF
8ltR5N3wySxuMlw6bbeMYfN87iZSIr1ufhotWP4sXtNtCpt0rW2kIbVd3SB2orRppNbdEoxZCIMT
1E9ubL4cuqwM5VIMO9oZCGSD+iKpleZG+jWa1HSXFMqRfsDabop3bEPuQRAoCLY532BruLW0cZ5s
H+tTazxR6H/a1iH9l8p66zVl32UZq4YPk901rG1TPxZz8oZlXTzqij9b1wRFOG1BwZnlYJJHT2wE
UsJ7JjxiURI/6bmC3Rwy40E4X6uqeCbx5uKxJu5JAbyMyz+asIX6xgOfX6IPdKT49Gp/3nntqwpy
ucqR09P6eXUdbW3jjoRRr80vg0cpJJDo5ik3o63wwX9gRGLKsMDbhd5Rx5Y4qNC65CmzmTKycN2Z
O78B8JQmHnHh07Pv5ztLTsGmYsxiVmtQvpD1OHXDIbPHlmK+Ve0IYVrHeJ8OuSsfhaAhkPRBuDWj
YUsGzUVSitMaj05eVA2JFOgOyUh5yEifxX6OuJXwGUBVOzPEhDtJFDITbCA5DEj13azHytLiaaHV
UwRAfIT9ZQTtT1vEt0KV0LaNMmdh/B3aUtzhppkAtVE1JEiH5QEpwwMFLNQfvisnQMXDDQm04grH
8grE6Cyka74sEM9wsX2jeXcb59f4qegSrvJIXQibcW+KKP6m0k92qjHFuzbbthlnN651Uwq2bNU9
NAo05wFVK8eg1a6rZ+1wgnjzU+2aPvslewOTWp275L3sWq60QYbA0d8AGg+UB2wM8RN0hSwi9R4T
UpVhiq9KAnEGSgILx5Wpy0YGRZllsciT+YgE8K1MU6LQkGw7rfiR2Eiq68Ek4GAuXxWRH2urA3MG
s/DcdA14tHFkqUw1UU3WM3mwNcw/oHvYojvnOUyC5hAuMrkyewZi7tCxhp8lwaTIIvB3cYo8RUDV
iawRY6IrqUiREGXTOVlb9aNHYWRg1aOJntwBCUMNzYTl0B5KqsOsyn7je8Yj7p72KXYIHp2C7yqD
K8ovF+xbhnQdy1sRJr+i1FniLFHwI/9aNmgpPSPFbBSzgkojDXF0kZx75NzAz41POqengMzROHYD
deNgSq2thJAPmNJFv2EF0YqJDR5XYvzQqBTcECa6pVG4JRAgvdFytn4Dsc7r96w/PrnYN3EDwAwT
9+KPE2yuY2PtiTu7OPcWV1qdvqDMQ3UAOAKXPM0KHVmvHtjtPXvm4+yjAFA4i5JxKeChLnPK5iYL
Zpwx+Y41zR1s722TQ6Uw7VjzNpeZ3R1fRPZUV/Yv0aC1oGXCuYPqygN+EMZBdyzq/BI/Lyz2bjhL
V9EBqiVfQ8Bb9HFVX0JjWGkjfzehrhOV1X6jieCShCLuUiqESL+Nc+0icXNm3Do2RJ08b+/wHsHf
AQuEjbD0djMyXOwVlSMMbOa7ponluvWUvR3BRRh1XYJGCD7bEC91PFfyEqXzsV8uKE2NKDRQPwYw
R4gngXMH0ypjntCSUq9ivgRGGVkrPbIHnTrNHsj0tr7En65CvK+SnkOloAh671Q3P+sSOLiTgG4Z
jh4c1mcicmkHQSCyl0ViZH8mU3vOSMM+MtZs5rE4kpVjEc4RbQnf3VuqMNe58iAWpWTWYOJdFXgO
Y9O8y0X6QYet3iUtmjyq9+7GMdKnpswkDsIMADenmDnSsFNc0uhiEdzmFTC8TEGrkRqpmkfyT9Gk
O7+GPTTGdCBjANoILEEFAlw7as+HFDxBQvTXM32jU9R4u3yJYXYm1pUmy/V6LA6sft/qHKlzLhA3
1711SWhwDrn6cD5TN7dvRYVvtCPZpAGEfXRB4cyDJ7dIEuQqVrrcQk6AGOrrX4wxBJ2bnr9WY39u
I7oLI2MG9Eoqr/HcbRHm/cAEe/ZmWsGkHVHtQWsXIty1ltJh2Ttl7u9bLD/7cFnj/jl4yzI4Fel/
e+zPS4x5CSdiO4YbS2lrnbhkk6vWjnIaptxM4GdSInEx9NLCqdZTUfAUM1tJbA55O//0+iYU9L+L
/KW6/vj1Nf908/fbLe9ZLsUEKbg8rOUtFnSMNVszXbzlA5fD9Wf/3P39S/z5vH966395+e/Pmwb8
qRFc7R1cadThy6cMSzUnWt58cFOUDdePtmRsHYrZ7FZFJF7M2U72Ho4vzDftJ0Wx6dC1VbavS788
KFbXW3CBn3LKDn3/LakJWCvIjiUipYR4Q9Z3jQ4YK9F7TEyAij3vxscJdTAEkD82S7RdBhTS/+2m
qgt9qn02ONgX38Nlq8L66e9D6ksUIdf7qA4CC3wOT8UiqGnzLDc1iQunwqXei6SVRJR/ff76fh7R
ZX+/S7582vVF14MU6f97p98POjCXCJ9h5cwc/Od1f36t3+/15/6/e82/e8wxWv/o6X29FNBdPdWn
gVIjDlIA+de7ZKvw5/zj2eut62PXZ693r4frG/y5++9+9t+9VdFBhkpt/hfN0hyh0UZdib5BxF/L
Cb7c/7cP2lXDnuPP8+XyQ8mfH7revz4ta3Y/mNuHpXUAdWe26FdzMyy96e+b16euBxSBlMiM458f
/5ePuN61zcH+X4EZFXHn/yMwGz/0fxWXXX/ib3FZYP/FOg6wFhsV+H5AZf8hLkM89pe08S+YviWu
0MB/Fpc5gXQClBio8v+LuEy4f/mLSs132KN4fmDK/4m4jJIREraqzNFUqOPP//wP17KE6yCs8QQq
Nmk7V/HZ58djoiL9n/9h/R+zNYy+LpkxnbTpD1L3T3WvobtErGBKjzV6gFhWhBB0gMKugnnCihpQ
QHLxp/ASkVc3Nhk+eIsAifo01tziA4+yojLiHZZEMtKBngMHMbwdxA/0LZ+G1rrBq0F3eHbhmcYd
1CTnJTMk7EtT6BvXbj4UVkiD1UgNRm5M8BRYzPEJQWcpzZGuCg8NCxFIEt9mBTDIidVNVvkplAOX
kqa+heHhw2wnm6gLSJJHeXafd4BDlJ73g0+yz9ieRddGm2ie6b9/wlWIdoQoeCTNetiBxQpijwBF
DPYbe+p29o54A01iA61qCy9/31nd6wI6nVGC8oepvWEkzzpgozh4DmUEKIhzPUAnT0axN6NpXXXF
zg/1e+1bu65xbrqr4VLER8zp1K3swetPFio+wM7sBOviXA4Gv4CI0C70kbjAIjDPXkphcrnnjETh
Xm9ZjbSPuWlefM+xbme2wv+XsPPYjRzYsu0XEQh6cpreKI28mRClkoqeDDLov74Xs9Cti8J9eBMh
vVGSYc7Zey/KmzE5TQTV8S0sdSdwtByVZjqIeuD+0mrRLgX4gSvuzPBagqEtyn66m0YmoTqjWEeH
WlzDycbDyMj292pbBtUVrF8qYmKfjTHCIBBbT25HEbZ0AdvSlYpOXRm8hkGhXTB7sPkL2QO4mhdc
bn/wrGgXaZSPnfmZ+wNBxpPb4DDPHGTjYUmMSm5spZVzm6gr3B38ykmsJfh2cxIAplSVq5nIyxLd
YOsiC5ciA4f3EmyMdwcnwb2rR0yAVOiPdje4d2iCa0bCQK4g90bXoXbjcwzYJQfY5C2aqG2XtTCG
LXymq0+wyslJyWxQYxxtxxC6W+vazWNR29Y9zfnOp2Oi189CK/kjPkJzCh5vVwybNWlfdiT5gp7o
E+e5y73FLQOKlWl2NAWVMuxbydsk8RexbaTWqcy3oVTjU2A2L11Qdp9Jn5MkMlnWfYdA/kAE/4Cj
UvRIMUVLjYH4Jy3UvitH4wAe5LmrdGvRZaQyCxHCRCS14MlwzLPvJM3ZET2Jb7XxSOrB+OVV+T7s
aSDM9PiFTvjCe9lzimc+AgM6tJCEnYeoT5MPspzJM9NL73FMWKmjrIs2qnf8hVd00z5LMIZX/M73
OGwhJqee/eFN4V7S9fykJL8MkJv4Q9M/K7ecdtGsnvSUqd7SqVyThmRcqBW1qBeJyRw0m2hR9nMv
uIrxn2OaWnuzBClPTXwKdijYsnGv3xtbvSU4LLFcb5fKdnx1lf46plp5VRYFnqFW6d4LbIx0SnVf
+S9Nl8FDOikT+VB1zPLOP6sBwVWoO/42G2KPxDiUbhTo5VPkIEtPeOtM6dqaakxH/latDk5nPPuG
daJPG/7Ktbha1KE1XUtdjKcoJerLyJFhepxsR/Zm7mGAosJA4Q+PpdYPj4Vh7FqbGElw02gu59v7
iDDTJh719e0RODZ8fLI4klFeLEnKGO/T2h3ubavpT0UcH35u4rdMtzAQoG87NCuGQr4KaaL08kqN
KBGujugQKYsHfKqchkPfZa8k6F2CMlX3COPS55EETiftPxwqQye8R8WTKrJzXKjwcrs2hD3QnCjD
QsE5MYwYPxiBWH7mY3hHWVu8Iu5aebVtP41D315r238hdAvFu5NhdTGy+6YsMHcpdEMOQRjELuQn
qx6yk0aRpjShKHhEUaSwVM34GBhPlmGS9x970MjdwH6UFmHvYxZU32z6WxoSd13lGitHk/5yytLi
VLD3uPD7scXruoiaf1DgJytfQktTj1qh58eW6XKVB/i8ATjAfHLMS4hW8svz9IuXCe33QC3K2Wdu
OIL7AmjV+hlbwfnqquwi+M1tZexrZeEGm8uGkZ6+WpCY2BkhDmNn4r3h9yCegcMLUA/JjxgiyzcC
D023fiMrLThmMWohXTZ/AOlQ7HL0i+zz7gXQnbYRsZ7v6y7A8+ErAphCLcDLZ8+RBbTgg8YFgd5V
1rUeVbGEGNWcqwJGektw/qpr62DnWJF8cXEOLHO3iY9DXJyDUvqkWqKMi0I3PPCRk2fXzlhjZ+Ob
Efg4ua0wfsxF2d57XY7XUkSPVW8xVgcO3MuS6piRNHdp5XVXwlYQX3pJ+1rbGjWQEhoyAZDPgwJs
Y7mF2ssqxlUCfpo8b77R7V7aMW6qsSLIp30YCoL0af1OV9tp7/VwIuvpdtt8Ffd4uZa5eCGAqjl5
85/bpb7g8/SdHa2bAdvW4BrsU+dLZKmgzp0k9dooIDAnZPYdCoYnUStn5YEhoBRvSKpc1FZzP6+u
md7vQID90YXQt37Xkjlk4TlGVc406GSHuAhoWSJJxPpjoUP2vZ2JkmPJgU84QfVuOnq/T+NwF2WC
wkoZY/FKmNh7ZNdG7QZ3MmA3WzTJ2aAOV19zFCf3GqPsog1TfaM53/rEgshiUtjmYoJPb6jq2KUy
WzqxeOyDOFnqSaDvJjOgzezV/qZM5d40q/fQz7ek6cEq6tJ+Byv8k0F4Qqqj+ZdwJCoLd9hr5abJ
qbPAQlX+EppguyQMmlZhStNTjo9xh3ff6PBqmk3D26IoJkSUZrv72x2Tpykh+nSkvahFlFvq4V63
CT5RdfUniNlBtLVY0cZvKNTpVyqeNMuN7sscxj1U6plXrcebRrOrRWkl1c6jVUZGn3qb0NGSeGAz
kWbGxnWGatPHMiDvN1lJX/4OAUhiwC5eMLZOOKXWvm2iuYdj7sf+i1kZv/VcOzWuOGsiGJat9e7J
aNvr3n1bki+WZP2327qUJKu8pTXlPIeteklB4yo8B9uqJRJBjt+pVBRpMg3e1PBqB/J3VxKd4uPB
Yqnhmr2+EqNYEdiy6KPoPpwAStgb0QtYAF3wURIbuyi+2tjhYG7aJRnSahu2AeXlWicZiKS5nhqn
TZt42cXhrHZNFiK37yWtjSr7jdjvbbIQ1GXdthihbKA8gpOQHarZYTbZ+mvZiEcUHQ/I6f1NDrnL
Ba5Gnls/vgSjuZYGW+LQxuCnHcKuuQQT7TzIEBxNpKqEy6m7DspbIlkdOVi1h87UfqW9ghst9niQ
kGc7u9GFoslIvPCM4QmdETpWTZIqMtMfohY6BgJl8rvx7WcPKKqejHjKV2h0opWZVCvOfhTIHgUI
IpY2nsEpWSf7yrDVYo7vQBHDmW06CEcICbMqDLIkLvvM9WQQy+pSzQ24OlJ3rJ9I8GHnjVpwMegD
dfjeR3jZq1XdLaMABbIvggqNs3shMZ8au7ksiNY9GhWX5mV3TObFOg/fcLIW58zv3snXOhKH+Lto
hNwqbXwSnI+rpu6hCrnmLjemu15WlBErTkRf6LAz7FlDNV71EQ2pmQDLbDwSp/E1k1fWPo5pfswF
KROFJ0Avmsj34SRtONSBhXtk8k6heBGleaYSSbnMN+N1ZSfvUwXPRWV8b+XB8YhRpfoGNTPVvajc
fCcjGGWObr8jVz6bLU2g0SPnYCTo0uIcMbXqdydjSrEtkkjn2c39D9fTPxPvixngSmOcjyrJ3qE3
WSjvj5ePn/Ry7owGe7Yo8prc3faaKhv0YObgdiRj0vReRt367sgfGuPqzpL4oFDo5mV+BwRtb+PD
mxNkfkd2fE8eF4IiW/7SS6ckOnNk+kLTLZiLulh+OAnHMvPA1rOHXRlFJxbMbzRA52Lxg4J550n/
Hl77lfinOTtseBceuQyVOliVdmRphLK8jr4inQ72fADidUcmWKpN1ybgMqRzqVPn2E5IY2xQMRTQ
oAGWnroGBfK2vi44SCa7xVTINa2/anpyTaT1YYsY1h2GBo0EvHKYKDSrFiOdtSNOglxnAm+R0Cd1
fu26QG7pK6JAwANb5/kldFqGrIhqNdFrWhuFK1zGlJ4+rBSRGL6a79brSboh+1qh3sUHGCVBsGTR
QKrK5KQ7s48vQC7JrNS7q0cCLw5OjKztvtRcbDudDjVOEZY9xKe26rCxN7q+dWLIcFYldmOFl1wr
fyEPbPcW/YRFQaDmmf0+FUAoo3VbGqyWZmK3x//AJ4z5ZEFLIhY4urp1QGkbEsWoSCkGewFjYxNY
lvc7fEgevdZ8dPwifkpL8zUImNpR0msrLegPnQ0thFWW2ts+h1Tht0j5jeJiVc2rHlmkp5JGjtZ1
xBdOlma9IpcFVKjWn+hFigcte4pxuywMW1qrzIxwRXREaFbkko2MJmE3jKvKj+FRR8QJO16wBDJk
b7UBFXuLfj9qYqrPXnFx0xE5tI84XQTuMeVXO2p8U5qW+9HswrUU2UXTwCZXtnfpe08hnIAln/iQ
26yanqKg3+Ix9C9Nbfhwarfds0/c21iKyZQjEYlcifc4KY1DnbOLL5QgK6pG3JZptA58wpokJAIW
xOOGnOPqTeX1pqm99cjG/5Fu8OwQc34ZJhi7sGTs+7A1RO9eZE27xmPf7PDjLyoTwWMZu/fRCAQ1
gAlT1d6DMzcHw9p8EYbDdFln+EVrZwZ8XEhEvh8DBng3EyfVgoIqksCjbkogt1hRa2/QgVhs0OUI
n4aAJ63z41Xtx292ltFXsftTX4g/0YiuvW3iYifTHLhtZbGxDv2NahFi1A5qDfwHaNF+rt9uNH3n
NTUmd327vc9JTnfUzDr/53G3qwl4QXZj1fb21JrQvTKmGPHPQ293ioAVoTWIu9tL3m7qAcAPFUEO
EzXkZWCGxVEgxMFQXzIs91tl2nsAv+dkpJBU9N9RzmK2GcXbYDC27JVG7KShNftSNRerqXHjGijB
G1RKrfNm41xK5fTtJuN3ZeL+aNHIKxKzzb7/nlKiecoyemISO+bRsvIb0hjpgtFHsmClWcY39Ej2
lNGqlvqpHGP0kV/TRBcrI3sNS71+V0nSY2LkD3RfxdIlPGqpPKkzcqLES+c/3YgK73ZpykjW6/oK
aFTrtru2F6vbnbc/UdPkm6m3n6uUsNLOiH8hE3MOpJbvut5C8AQkNRuQ6gwGMMWkJCVZAGhc0Yai
LG+0A9O11yKKnK9L9vgH2RIHlN2Xti6QtaGpo53TLwKqSSN2+kPqZESk2qzOJiN/zawp2kzubJ3E
rkNbIPmYPAzcnRkaR9GZGLLmP8b/XXKo/7GUCjmJBwI2vQ7TGP2MRWEkj9mcY6nMs+baX4ZDDU48
Nkb4kvXhUaX5irTuE5aJ32hDnl0EaMSl2cZwzp1Vn+Z3vUmulYZ6WEfulUwnU+9L8BzGXahVa8BN
C6MVq7jstiTwsJ9ZZYQSBxwbbFJwlMzJnPSIZjcQeeIpJrT7mzJ7BFnguOvG1z4qPWRmcItzPPhf
cvT2sUKywBLBJlNqUQcYDrP7VrePbjGLpu5xwyO/IYSWZEg/pughtI8GfQ21P5b46MRR4VVt9KFP
4mRWdKnUFHbU6JAmiLqh2EBwcuFXq+ihSI1gZ7b92cdOutAsFlLZZgJTTva1Q+B7qsk7fFykJSB2
aiuded+4GEFySef8vyFpHahr/bZjQ037NeVruhzBRZU9lUTZ0V472OyivOxpHOlGowd81bVuS6oD
+4vh4BsXy60J4Myaz8CjtVQngb2KZQbNem+KBuuHKf+kkiBjdNbe6Kmj0bSEjFMR8Ao2P4NfniUD
/2Jg1YL8c28UA9hL2ck9GVDrwZMIcdu7Kg+e4V2KlbBSRE0u1E55Ga3C29bW+xgEj7Aw5jyk6FAm
19ZGhNoo6S4jO7JZN+qHqW22eYHBEH/Kpi/z16D1IEiaiNvjiAprFD9Ja9vm7qyWYhfAgoNDnyQy
WZMLSB605xMeUzu090FjP6MBZxzpakwY1XtE2cGbyJD34LTU6jcMtEOD9QWRT/I7KXMPiyQr1hQa
rtGfrDT7mNG3B1NxcBYwQK1e7kicj+Ag4FEug+hrHM32HFusHiE7DCnTWOb5r0mKMCBo26eERDPX
aSdqRD2d2HiZNNl376hX3UIpnk6/GwTAqJ9SurmGy8gQ9NhtHjOjhnMsWhQ7A9l9AqiWi0HOikoQ
ea1Bpp59FDHpO/FDDrsJJfGiaMb7LpTaXm/eLBhPWvPaQnwyIT/1bbUHDv+QFATVCFc/94g2QELE
s9rf/lPDj9LgSJVVcikBmbJCP2WB0mEfjiY1FMJSuu8KElWYXE24VMgiJHoUwjBE4eBddBjRbLtB
RxLd+V0Qvrey/K076d6EeAUS7xKEADnje/PGwyKhTULI0tHXr0KWIo6uHisYWhYsLRKeH0MjX6kM
H1mWHidEhKp28WDUewsWVzpDucSM5ypnUFcDsSuyfLR9k/UZJA4ZHIQyAUstnyI4X/kk/0QMFMZU
/ZFofRCG3Gdz9qur3w0zKKwsPqd4+AwYFHQ4Yp6vn5pWHiAAfIyJ/GjJ8GKcWqkZQCZLav+dXuYb
ZNVLN50QvRCf917P6DIfhpny9EekyVZgrTm7nrHC3c/IPTmjz9Rs/e1nHJpL1Qye0M4fn9scXFo4
0sael6qwK/40WoPNG42BCWOtZgpoYa5ZM3wNIfNCh8ZWQmUbZzxbMoUnpr4N1bb7DLWMZv82mMIk
7j+O4HdTP7es3pyxOJdTT5ZqeI94+8GxWJRNVIpbyh6w4hyYcVhSer6KdhnIQlY22kTfOsU65snY
dB+rGTxXj3ub7A4qvh7Vaf29F/5DBKku9GJj7bI2FHMIZF/hR3RnsB254fy3Z9gdMVvQ6AG1s+CZ
yuF+/he3uXzyMx/dJyNC6kQbY+bnzSC9cUbqodVYRjSogTX4qliRuoZXKvGfjUE/9Q5XoOeu6xnT
5xANvbch93nx707Z48kivGRh29pbFmfvJlEhbK38lTelL3WIW6l/BoKs87T4cjuRmoxDX/5h8fGc
x1hBwwE35gwWrLxr5ZC+2Y8+1XbNMIhu19l/1Bqw9uGVGABgyzOqUCNdjYoU0yTYY0NnX+Skd7TH
eC3wzSZHDDM6ILgZgRi14jOAiain0TXu9U/cNAzyfnUN9YbzHnbNOAMV4d/FyxrGojdvtzHyoFYE
v+hIQUEw9c/8+ns8dDDeZlijNmA5Di3KRrMdK/Ts3cjcsXRcII+B/Uwo+sdgA38kfyaYYZBd/4c1
7kubPdpYwDbx6K2CHvQDxxZpPyYBx7SdmFdiT1tBxQ1ZR46HoCZujE3fH7t3BOovb5MO40MoeX9A
TO0GaRcTqmF85ih/CSs5wCYKTnbbPvcwL/MZfjnNGMwGtwu2t6ORYfTPHDbas84gx6BDyZV1qaL4
JLxF1IHXhPWIuLbEpGHQOizChAqd/j7pv9DYvIy0YBZ5iljUn0fICmTW0P1yTC9deH0EVafT77yM
dWjmkcrEoVIvhhkEakMEHWY0aDdDQg0DUAJ+lpH5B2ULzB7aXhunJUinRu9OQwRnCQXukEobvnjZ
ICsmZO/qznhStEFz6ZUU0ybyENS4EAPjCIgNWFMF37Ru/NeJZHOzb363lWeRhzqNnHPhxc38e2VQ
JW3Mx6YaXqXpn7uQXkYGTZWKrS0K+AZRWexw3MG/JH/fmBGsMSzWGCZrPJHkyTbvz+RMeJY69qwz
wHWcUa6Ny0TQQ3elvu7vg/iTsr3LKTRDH0AbmMa7mqspTBtfA6RYK3f54aI0hY677ELdfVg4CuEg
ZrqXyGrXZcMH6CJBrFFNVRnP2lrPyxBkGdTnGVWrz9BaY8bXVnBsK6yjm0b3f7O8eQ4ndrlq0mCA
ThCpoOAO0HBzkGJN7LJ29WMDVA7ysiDYiBmhiwH/RffZP7XqMoB/SYMjAbk4RMr+opWRuWq72fzf
+nhW0mf3BupdsVhqrbM7I3w7QexghjfrDoUs24cZ9Ssk0N9qxv/SYcMcr35Zk0OgZQdFIehOxYwM
tmZ4cAMha4ENgOF5XNmk8NG1YYOliMKAPCxSSaIGY96MJNZS4MSuL39ZBu0kqMUN9GLalt+eFOSD
sm/SE2OBA/KZcMJxE1dIgDsYyLZDdMMMRS718TyW6rvAgbfRiGawqPPr8kVv6Es7sUsxL44/5XFQ
4JY9uMsaRn47uTg5CWjp6H23yqP+T19vBjZr2jwC5BYtaHjjM9Q5r/J60XW5g5xshmoTYFjAgHYG
/uN12P0q2jFekMro67Ox2GwFQngSmpV7z4b2KQr6X+Sfu4ux8dYmoIptI8z3OnfHbdC04bIb6g+V
Ud/SY9J2oxlbjYmMyUkn3RAITiDgOnmMfKZGXJmMN90QQVTlmEzppqyNGYzNkl3u1AzLJnaCJWjm
7eSkDmNrD6u8mwMinK/eEuxgXGJEWnDiJII4qwQt/wot9FdFy2zZF8mTS9r8wqASsKyJD14gGa95
Z4OOwIrYFIKdYH7bM/x7mDHgJGqufRcwuA4hHOtQwNhDInE/48OdGSTeQhRvXW6yiVbziKVbegM+
VuDjFMa4dXgAPQ0HJkJmEAHC9gGlITUHng7dQ59Z5jPUXM54c0ruD7hJgtU4o89lBQTd8MCh97GY
RQUsJu3XAF66NZBNEMRUCT0dZ4ZbvJch+QXtS5uQOxqV/rjDlKsfzRrBoVttCK1mbfvkSiTBHQPM
IZ+yM8PDJqatT1gijNMlnSdzl7gaUMDQElhIOhOTLpOMdOqR+Uf/jtn8LSMArJFvb+oS8Q95GX2e
7dNxvIt61e/ybMrWmeXse8hsjIb1nrX0fdnS7En66AT1Se7jbNjHqU+PLhP7MANqD8H+t+GAG3ON
aTnAldtqLaT4xIw3hWKJYNXDxuvakgmmQZ0OqZ6TTnsraxffXZASiLNSVXkEETAARKWgYtaevsaY
bRy6rMNYnU6MRSXWlbEZP8nnmE6Z6DC9l6ik8weScaZlRdJX0KYDTVpODMJzyjJJ74ogfgzanoUH
uSuUZ6naWTaGBKIW4ijdJHQnF03dPrCP3bRC+JiW6dSCusoOkIS3U3xQRnG1CxoLkn32QvOyh74L
/degOVDDKaWtfVGdgwblbMGbILdmmrF8dQkMklQwN8Rb3u8XvkZGTYKyG3Thy8FCxmp2xSdB7atS
JSGZIS5jrGY265GKiBUmZ5v4CKbQB+k6+84t0NU3LfEnFkG3icN6MyALYMmzKLa5v9H/FDu7zQGk
RXj79RmmXSpjXRoBTQcqPj39yNDVPwstVMdWapcKZgQSwGdvFPTcgyy9aMnSrrON5CvtwjKMMO64
R80iEnwKKYcgjdinlbFEcjSRlZBfx3a6M904W9HcWYhGXfM6pdVhDgsdyw+zA7BEtwM01YJU55ee
1kDQHk2vMJdVSLpaFkuCe4OQVqJmPld++dBFDY4bIggYxcznOKg20xzsaNF03Hc6JtXaR/JPzX8j
FLSxoJiumXZGuFdsOe5OZqqdERWg/BjqszF11CXYwyHeAVFsT9qvKkqevTcK+sdMe+mtcW+WbPf6
0HaWhs/UI77Nnii+RmUv6HFvtSA6Di3OC8IDJAoh5A33XUcKgJ/yS07mwMrVy5215QAfoBv92hke
7bfC3GBoqxC3TDuoA/fdGBqLKPSJE84JaTFLx6OO5J1nQ/pGCVZ7RhGd8jpzz1rqQvKwEUGZJBQF
7TtQrng7ktTIYR5QqDgB6XunOshOpAFQ4BjL1Gi9BTsKguJgO9L5sM5Zh6EYHIrynJ2b57j3aS5r
OFQ6EnENKtlMt0c0qvpSqu7TKS1tYVsVhsfujbFd0p/EOqW8apm4SbzITeGtc7895Vsv6FZ9He0C
jQyfIWX9C75862cEQVYsY9uYLRVF+cokcoWeJX4+g94ozLZgraeM2DYqz7qj8A3si/k5gAFrFgiv
E8IrBkm0VNqi9kRqsrNc9SfUE8pc6R807t5qVkl7nUO2exUfkHKjiyiIFrQ+x7i/+LZ2MPQEpiyW
Zy/unpsyeUwsypZRn2Dq7Z9Hvo3RNR9j/KuxG7kmvpbYa4GjynGR0xZFti5HwaHeEbSS5slDY+bO
Nkf/QxIU7k1/VfCrsd3PH1OLyEg5YVTvSpcE4DL9MiK6PMIpn4Jg2CGbeG9pvxPtx0DkV2QEJtGO
lbRwJxdhdke/uyz/0Kh6QQDMUM77U7XFXt6+uPpwmgk4m2CkXNd3KM2LkgiWOPvljBhLEsc4+ob4
CpyCFS1rf9a33lPnbKPOdDZl0l/HsTr7fkPEZRztENa064AiLpwaQ229VH2l4GTYfLICzgR03ray
jrFLUmTepJvK1QKQfsZjAy2BrgqNQpEwaQevNKbqDcUKfpuGVPOSnMFU4TPKmTwtKhrLeCDcyHMb
SFxMS140MO6TFsM8ju4+2cq8U2uNGdMe2E9KAHyLMlfftOJgM5gIr8KCJhJ1umL0s0OomwcHSC84
B1pVJooQp+OA46UZGRJlbeuj41ZUOiz/UYsy2Gmd+kLaxSYKp8TCcMZmO5omDjpFsJttkNwQs9jU
9ZdJaF91OFgHJct9Lfz0wbsjoHSIiqMK8XOWiUO9M3x0zG8nS9S1TKb7sCXeh8yBYIiG8zAtOEXY
cSlyhE2idvCoTgTn4JGY8u5UNiRFeSYZerEXikXlNGReqPKVqAXxRkzDQ23an6WdvoU5aAkrGcWG
Ua1zH2wKrFuTbI0j0qiKTg4LzrJo7JOTM0CmFhAGhL4r4ZLfEdoeLtbXVE0DMQQkmwi7+iyxSRxy
Sfhk0F4baTYMDCwxyxktKmuNJOhGrsLQ3kYNEslRyXBdVdai0LJzMJJKrXfjeNFdwLMhATxBXIu9
M4kLhQNq2Mm0rUkyrhiMQYlWu8YiZyiOezH735nUsYWQUKVYYPfqroyT4CvKabENlcR94W81J8jI
g1FyJQxt3VZDP4NgtoMdnDWyv+Ycn5KTOzmPo/Ool4H5YGXl3u8JAx9C/TGmF7UbZlrqiIuqtB2d
yOri0NHYP0BsPWlEEK0Im3nWqRDaVjdt0kBoc8yPfjBM71eC23dJ5nq2wYxO8xAzBjwzdi2E3ulW
C9klxx6Cvis9+iJ+0ScVEQnd/FIZKbERI03hYGsbaypkEBq3GNPUUs8sNGtEIEDL89UeHYhgKPnI
kFQs877QNvTe66WMaQNxidDuWFxVlZMr08NLAE/S2ZV+gZKw7vPPQNjpSxZk93FmftqZs25kTrhQ
hrOkDtZp5W/aqH/IOBRQ1DY13IR596uRhOzgJ29etar117FTbAKXKK+sNGxYbSyMZP1FLBALUx8n
vNUQPdwYzJTdoS8lyfAkHDBO0dovoleoYoy+JtK+HNzsMO84v2KvKc5WHL/Lknk5p1xNqBbJASo9
5BzUO9OzDgJl0t6sWFv35ZyevnZNlk/A3T5MNsNkVS0diRlTlHQx4uYtMOp47afNuzLqYBlQwsPV
0Xz3tQSLpYoIuG4DmCGmaFcVLJDbHtup625yjeN16lv4BwhJMlHzYY3CX4YEvPH5E9oQ7lEy2Lhz
bnpXiVfB6n7lYqcXIfnl1VwmtkqstG3ZPOWx3+CJc0ZqTjbq/qgdMTvxvCQNDqNNRCvAtOfCsKG/
liSRScOEwDxpxUag3EfSGVXr0Bx/1U3+p4HeiVDKvZa1sLaOP9mbTPJwhCsvacwSsJ+Kl7bn/2aZ
RN9mLrQEUVHjNUAJe7J/Eh3hCtWKHP0RloSHDEHZIE7TYI81fuCLWtHRJ6Gds9zOD7dL1FMQa/7/
bzPYvaeLnweO8yv8vIxkKbR0qqgpjnpSVCAmeZfbY2TlILS7XaeO743Ln3cMUsldt+vxGHHX7Qn/
cfHn9f/eQ34FprT9//NT/P2Qf9+R+U5N6/+8JbSCZOVW2EOOTm1yfMyf8fbufz/I7d0M3A757ueN
pZayhLg9tEqdqf77//v74rdbf17ldkm4Q835wEG697uPcI4N8XJV7gnGN/YNfHWGmVgebpfwp5V/
L/3c5k0TuKqf6wkiK6pq//fI26VwHql/blNEOGL+sXa32/++wu3ev0/+ea+f5/3zMjY5IMRwhvpS
d6ijw/jWddYN4eXng1SGRgfi9lr/cbFUHKvrn1cr6gIr/2A/Q7Bja96lhER4LQFkWoV/av6TzN6k
aP7zz20/V2+Xisa9cwGvwMn536feLt2ef7t0e5GfqxOrUPY+RUO55X/f5+dx/9x2u5pRyKICPz/6
n9e63fbfnuI3FeFWyo6WVEC2P2/+9+v+fDcYtcm0/Odl/j7ov73s7e3TyT/4qpVbp3QacqZYlumW
BsdhvuoG5M7a859/roqhIeHsn7t7QbKqt0n8ueIiyEG7Pennzz+3wQUlGX0gl+7nHf55m5/n/vNW
/+1xug8YF1Xn/35a9IXVoT5Mt5tvT7BkTw/wnxf9j/v/eZPb1X/v1vxc7kYY3//1X/DfPtd/fZnb
A38+6+0xt9siFGTr3iWaIMZljM4XGaFOC21R9A2tD9zZdXMNmz7e/B0uevNFs4kPI/fFkM+30aCc
Q8yipCz3JG+7xJHN1YccF3CqUVJky+aY2jyJkaug678aXAdbur/1cUSGdITjVx+p1tUWW2xHrjs9
tbd857ORUjoTXv4koELugMBt06F7gn1EyVHDUukCqV8McA9QL4QbGXQXpZcnoJ4oy1rWzCofr6Ps
viwsxinkXURpDXsP+rDUACENZONINl+FIs0QwTbXxZefDU+69NNNVCGKyIcScVFtL0gajtdGziop
TE/5TGytsS/inpHRHcSQ/BTOfZgSXEg/5udcRwtAExuSDlksR8FSmC66xGLbBPeyaveDGF3yRSdx
b3lkpE89n8xhuzq4ryxN2No0qY6EnYWO4WGMhg/JSoweeJez1ed/uirZq7DTu1gGgXf0fLR1gBOP
5SBSULwvIHCfTSvbF1KeUOniZVbWe9VXh7IcyQ5ou3htM7ezQrmLQjpSBAaHK3bsJQzG/Ri1d1Ql
2GMklAE1QbZhmOhY9+kCBI0Vb/qK/53dmLvAi6InYAvLSRpY6wPYm5KNufLGC0DDP8rlH+N1/js9
ddqjnX8XEiS0jDNeZ45n0SVBi/TO7oxORIieEvYtdfRadX+SgAWkEKwIBhiw2wB2kCabXWPQ/tZq
j4xmh/+0RTldqt5aszZ+YS05bFQlymXWqC83vubh7AdFawtfkFLy1tTG8cHQ8LkSuMDKPJuWbpB+
qA70Fe37fCc1CgSyhcrkTXq/tZps46HRWBsWXzxE10jO4P0wm/JJ8xB3w4TmM8QKQPIgP7SE44yx
mR4kPvnQE7QNOJcag519pP1pAsAr9XCajyAjcZpTFk3ftLBZJivaA5X1Ac0jOJdG+7vKjWFpcPot
kQF2i2FEKhdFQLcsATE6wF1Dm6Jf1XhDLKWGFemcG9NKte2UghFzmpGmSE5vEeXLaxCniPnBD6JZ
61AP6nxg3stBSbYqmqlbtkM34mq00dFpmzxUwf2okxVZeZ8yA/8Qkiw7dtoG5N6MWWFdppv/Q9l5
9ciunFf0rwj3nTJzkYath849092T4wsxkTkUWSyGX+/FK0GGDD/YgHCBozN9ZqabLH5h77XPzBOS
64R8Ey9MvvEqgwKBJrS1xvk1lKRp+u7BMn5ECMfNTp306FhmucD272ZF9rUzFXBpCSGzIBgAv+4D
qu/aYPJKFvRKGvlXLglUnSWFMYPHZmcEz0DRYN5mRK21BaFXrq6YhRj1aV7CtAdFYlVqWTfxyHSi
ZPvamx+edCl78JIDA3/ocvmEmL5Yh0wq/bB5s5S+sEMjbM5Ru0Lp59qMAEh3GZPxCKAaKnj6DZJu
V2FM6KOaWHdkIjl47hIBLS0ole4zTCvpYlsrCnqkrpTmhnyZKyewCAmFXWs5CC6LYnoBmfMRxbJl
a1x/Z/PrbAMoFKhDzTRhd28/BTJ5wuNeXVepgvl9Dfjb9HX4ocY+2DCuAuwBZ7WmIPcj+7cq0FOb
/ls2eBd0mS/4/08ALeN1aYFFNtHfqdnNtgtgQTXdKUIfwmiKKJ8k8VfpXCWH6dMnSS8qHvOqf7f6
KtmYarp1M4M0MTyDPpNETBKc3S6LMAnNyKp6BqztsIm5JtZt3aOOyz6IWkD/0yCEwWZxbEYsWNi0
5FrRIyYmNbvA79PV106za0uScVCjqO0QAbdZVsj+WG6cqucgMJg4FMXrABFwY4UEInct44iuK18a
z3LWnpo2BczNDVzHeeO3JgMZop6AM45b6ArPfmbf6XEZTr9on62vTElx6xBEpPZ3beTfZWp/dRJH
NwPXdW+S/tiLEsdMT7lGfCmUB4Q0wRJ0TQrsq4VKYSzRdRJS9GBm8iI7CCVgr5qeQWfHwMoe+IET
exd2WO9MZbfb0fCZaxLpwt6KaBjS2RwR07fG45GslIRPpMp9QmEkkWWegqWfWceWrbroBOahoia5
hcGWI45S+h9dSi776N7C3ys3rlkcEkuQWxsptekHIhb9YLiChraK/YVZwFN32zsZunY4fRvfYHeD
uG9C31CNm8gxvgLJgi/S494hadKdBjRKAmju2D661gxjpXT3tWvvvXk450n1VI3mzrUKhOgJ8pBJ
Fm+px2Vm1K+hWWdXeh0nwcpr5D0a4EcQjM/TQlxx2+4R8shXPfovdo2uhtFwCc/Bj8czzEpBDAhw
F6Sslu+f6wYZTd2xSa1ZyvhuR3IkCpXU3w8pjIsUpdobW/v3MC4e/aY/jT65XOaAwLU4dG7xlo9c
E5nqdnZPbeDoUzIjIgK1vjVbhlp5Y9+mJAI4LfcnoYNecaDrRn1YsOtLBx+JfT0RR+q9T2p8jzt2
gqJAEhoQd6hSNr5l/jWI9MmR4xsU4Z+MJa2OHeje6bF3y0f2q2zkzPq+wVXapwbb8dziP05CnjOC
lHpO9RZOUw99Yt67YfzRBd0x7rHlMN3cVkGJ9EOJn87tZoLWWJz3CglD5bJ+MpFbGKR/ysqsNtHi
EVLVXU445MpCGLHFFLUfoS+9lR1hZpK1Zj2ypsekFq+Nya2JkeHZbNgEhff0y9EC2xL2YdFRyyaq
yFbKr5X3ZZYYj8zhteeHOprNCyGPMJ6m4jlsjWtOvoe0jUg76AVvfXyxGsoEz96rbDiMdbTrDkC1
d9D0yDRlgrJOsVytBtaE78nEYrAXzSUNFvWCIiSxm/zNGJ6ILn4oelivLIUwqXD3DkH0UxQwmPMB
uNLYvqAKOdmhuu2DYi364a5R8btXIiboSdZZZ0PxJsIQ/QFmz3U3M9RyXGbDM9fGgrVacYi9yNYa
qGhGaBzmiVty7/bTfATnGNXlBW8AahvMQHhmuF36F18xlpsLwpy6uL4pMgYkuHx4N130nE4JUtQv
fprFuFKqYkB63T+lDOIPbcJWBUGPwLWAxwDdeRXra6RbCcye6B0bzIYjl0S4Uu5Ep89OG54VcVEb
GaGlL1I8X6zWHTJm2dy/lDnq1CAWxsqZiRfSDm+y4G0UAgdBicpq09siXHV42JmzsFktH9BTky+Y
I2ZCQ73yuja9V3qrIl898oCjkrwLv82x708QjtcAPbxDEKlHw53o5sL+Hc3vapqMFLts/9524S7W
AVuNdOJvkcwRewsoDQpXXZPLYBrcPBRhEk2gjFmfsetDkFrm0DV0cAxgfAuK+oYneK8bdODUxsC1
8HUCw8lSAtXqvY6HmzHMuFxkem9x/Gy6nnstinLWhPJEePCv6FLG4xbr8tx5irrgguDk0xpRpcxt
R+mNSShKgx3r3nMfQ26lWIwZsukwvlCCrLLWO9tp/kyt/Rz4TrP2gIQg0x2/mEqxbAmIYA5CHjX+
tIGi+RET25wJ/86IM8bjvkS6TaRoMxDewOzW0yXbJp9MbDegBvNJXcvi9JekVVdde7XVrti7Gytr
HJ68ethaNvzvqTR4tgr6YL+/xYbKstfIbx1m4+xcPxmJVXvWbDeSKGAKWmKg0OU6UEE3VlA9oSD6
pFOWay+XyF4tNv6Ci8b4tSP7I63zY+SzHUwTdd24l7IxwUAliImLkkJ09qBTdXmwDjHlZLN3bvvw
sTT6H1Y7Tuie0jHaInknLgOBJVajrdLxQrdzEZHIt7HNrvpqvp8dhjO6eZeugVo1RDQGHuapcZGM
jk30FJDBsJJmTN2JKR+tLAbwAC2HCUIAcQrrlfkA7n+VVt5H1pfklQ4TbDDf3rnO9GibmJcy7sCE
dzh303iRnP14CEo2BawYesTE8lGCkKI3wonungrBXVqWg9yWFu+TO7iXeCzPMOJxxvmBTTnWnbvc
ezFgDLjYyJCrElbZXRvWzjdH1gCEJ7s1EQQu7RiHVI0xMMAHOj0Hi3d3iMCt5xxshnMN7ulNJ86n
7RvTLrL1A+jp7aQIo57iAiJjS0XohVz9tTGFWwoTkIBJTkFFjluKpK/OnV+HdcXKH/sfltp/npvE
Inj2erLNuxR1PXGNYpOH7O6NkKtEePaHFwQ/KfslrIL10bGHg57skM2DdS+9EOmUFSIqBi1GiLW3
vGCbptB5EWAdxiBnMW5PawtRpLB0QB2QNWsrRMKDuAN2mTwSIXptIFCEZAOPq2iesqI6J6Z/pVu4
TPUSGquI7cQ8LFd+sVj+ss2q7uYLo4DXxv2ekCQ15ZxByUJM5nT9naiGN9ENX2mpDjNLbd+23tF3
ggckon5NOiz5Zi22vnlgIcDF07gPZBLe9SxDV1NWnjWOJYMdJVGa4VvmoT9B//QYqfveJQoxpHUH
xQtv2ATMy1LpXHjuybXYfOax2vrziFHDFDcNXYcGLEHai3kbusOTrY0nM+yrXZxM9zjc9Aa0wV1J
II/WWQS9cn4NwvuAWTsik1IAuFsMCyqjwKbA9AW+pMyuN9PgXSEbWxGdvFciQT+E67l4kjhAr0z4
eVyT67ZJnO2YWXRiGsEbfgOybWyfyfNVF2O6tDp8fnE6b8Me7ymc/0Gar0ZRXAEftffROO3rMdrV
usD0IkWPpEp9JRJkp+ccqS/whFNgLBkaVJV0X8ONmR+ppL2jsShPdBqikNFkEHckbBQhFF8nfK2k
gwYvyL4nkbwmKtmCMiWqQxOlloU2oqvppXbTYhvZBJbYwarSwNs6XC1+xmrP7V/zig17xLZzE2V8
aqHfooUJCd5uiXoLxYEvyxbxlZ8/jeMSsFcjaG1g7a21r9Zh0DWQ/PoKkVB45dbfTSTiVZ40FxUn
Oyf3Ukyv43WT26BciWRNsp6mDT2yVF/pMD3lqNjAo4YhqZrLQ8QAleWQlog3s7tU0y4EIj0ReoLW
U4Eyy2NWoXUEzyrauoVuYM76LAYiZiFp+l1HxckUaJpowTzaeq8hJb07JGOtVgF19qqt7e/BwdRR
PMGMrvYI394FahYxw5SbwvKYO813zQ5oJ+riOyuw+g562Ek7ucwxQlXJf5YwidVozjdtEh4EfNf+
nVuR9InqI7Wjne3pX5AslyjE55VyRlmi3ZZaPIfWeD21BkoOSRdfk7GhWxddGds/wfYqD+29sYzC
k2Y6FYgut0Va9bsUAaPPspmsqOGZexQ1iNUgchlcf9sSBcPrCHPt4w2As6NVmE94UI1Nyvbv2bXR
jgwyulPJdzi+yMB5QT/zKMqeahPqiofOYt1FUbpC1IEiCS2loFug4OXeRLNby71s/Z3zZhJ4Ii3n
eSx7gze0va958xgKOndGkU8b5TqvGu6HFcOInNFq8cmE8QkLwWM8+wdr0b25cdJRCpOPgmAkoIfF
pIi/qyfaU9W4HjWBlkl81/xw8EZgNAfpnMZE3xUunZrfgmbPBshwrvmaQJ1eTXZ98YrhcUSnsCNn
4TaDj+iE6MgCdrIua9gNTSCoYwrPyXmwPpBSfwicy53JhZl7zyLxH2wffG2cnpNw3ucKCwqhH13L
3RJjnQ5A3zvma6+8T0MgCeH3OmKq2uHGZRiT8fyHIk9Gga2Psr/k0j93HAChS+ZLq6y3aGleAyM+
zS1aDas+5bZPJrHuvho5LlqB56KXaBkS5FoDQB3TJFa+jLhaqGL6qg4Ps4mbymODXEfqs3L1XZP0
M3wAj56mfxCFe43IggBJAxNLjNQ+YGPJD2aQz15mPxQAFksZW5F4XH8lZXLIvPyqxVts5t53ErTM
qdq22biFFe/GdG9PzSX383HdyuLY6BE/iQmzsvY+cqu7am02saFHAkuO/zZTzmcSVXdt6m35Ea77
5EZAQ+jm4VQZ0G9yH+lGCv5icO4jZeDOiH7nyni0F88ajp1HI3/XaBy82Sb7wGyouWy0nWWzcZT1
JXp1tMP0ASJOfKyr/FtFy5udFO+TpV9gFnOEOTiNu5rfOR0uUz6c6yx9wELxQQnxYS4yZ1HrnddM
730TD6vA5EFulGEOG5GYqdkWyJv7PyeV437kyNw4E6NZM7WvUK0zTUjeyYJKl53qqSzia1TQ98C4
3ZUwjbc5Hk6mJEw3rM42RzhQlL2qayQGg42qRm3TIX1Ni9Zd/0qv+fKc4jNqGhI27PquNOQKCRuH
i487JsL8AVVsroZthO3VZ6JX5FZz7RTlA2LIVSXQkFSoX6YBC1NiRS9ZhirW6yG/gBskU4/QX7NB
TG/U8d6XFdTntZpHomJFmu/mWFyTG/rhu/Id6fiNLqNgm3Kdcoe84HYQW6PfhFV9JkI83tttthYD
cRfCqNZONl+MiAzBQs976Tlbr4f0wyPP2HrFOrC5u1BR6oOnUZgveuoxwGK3/FKNE96PguENmCa6
cio6ruLq7BTPEGQ2SVHftol6TTTa1+USnCdpryrKo13sc6Ewy79g9yOLeX6NhLowub2JusikSyAD
opDW1sua68ItH1Riv5WjT2iKSihrh2YfEGKYuEDMdZU+oF7gOWwylGF43Bzoxh4g+r42Kvui+30c
AqWOAj+IU81LBkDx6jWntoneKA/6Y5JQokQM6k9G4G5bdFSkj3o5KCb70BouY70Mql1my/hUTsap
Fo1xodd8GUtmu3Mvdm2Tkjfl+UtGGkIcDDVMxt0iP1QtSewGCwL+ARhWxhd972rq9aObRsFhnI1L
Q1dO0ljOEJNgY50ONI1kMDpTZ6ybDNF9A9B46krryijQMkuSjtlECBq1IDH3ZWTtpymUR88IkONP
YbDGAVbeG1OHpgYyx/7PP/79/yNZOuO+XNJfREFUYVs1Ns8q5dHGl/W+SEgZqcbXwE3PLH76nS/w
VMlwOtaiJHw9EO8+c2QLA/VKOL1x4PfZzRaFau9GTPpA0dPaPM9F2+01FXo78AzTLQPIVD00Y/3R
KxBQqc/TZyZty7V0uBfRrxCEsEwFqyHJ3HjupEYuiYqgw5ti9JPCwkRp7w/WD25gbhoq7DKKPp3M
BZvjM0KHquSGWOTJ6eB38jmWAoh+w1KyJQaizeAgIvGVhDbmF4j1E4dw1EdHZ05PEOihqob2S5hf
eqQIeITPcvl26bKBcXwiLIfkfQiD58CFiBFUB0IjkalP2Wk2/fuyuWkyMAwoa8jvxuGOkenYNi4j
TXGDh3HViuC7HeEduzEkL6+4IwtyATeWjA3H9tqFyYwLwuGOCCtCoU111Wt0jzIm2bmekKwhdOO2
do6Vdn9C0r92JvwUdOIyT5iE+lG/skTTcWU5YmVPGO9ASN20mX4Fe0w5NGbYGp3yd0jn7qxytY8Z
b5senbIThzxgwRyHuKq2YWK+ppM4h/EvKqjs2mwXLwINZ5MGFcdj9lAOz5GDLUUH9GhJjDy2xvo9
qhqVcI0yI8zonQWyPBgy+yw1rZc85LTOFZC6nBELNChvb5Fd0jN98bV7ocd+9M3ypSuDYmtA/d1o
CwRFbMAKC+x9ukjhMhSZfIgxTbt5cJkcMqRCp8nYE+PvXLArwdLcEDozG/5l9PJ8jzKIV9nXDruw
nRn4HzOGxHJgVBlplis65lXdwnhTIz2c4UBYqopgnfu+tY1m/WgVNYWqI3EWQ/pZOQysvOY7z+Rt
G1bDoZgWd1GBZ8R2j6pUZJDGLKa6meGTEPlHz5CPp01tYDZlYlbUyTHO9FJA22+ej/+VaWW856vb
W7NEszTYyNuW1VP0LpmwYFwyqF3VCeMApkEMlXEBTY9i5C4C8wJkjmFnbxrhXl80UVnrpuxJRqm8
lpqftYevh+DYSyZ+6dwP7Mu4YEInJvQyIZKG8m41tnl/J0uWQJ3X8dEMNemI2Tn24CpAGT+NBXLk
gbEmtRQZExoLDd3UPpEu2AFiZc+KtTuOUg4xYQs8Num5cs2bsHGdvWv2cqcnokhkhkEjr7aJTTrk
HPNwiGO3ux6Yt+cBloYsH5/9Ch+oqZ7YmvH5VzOwOSayUUpoV1EzVqdvLTG++kR8611lOu16kFV6
UoL9qWyXwHhnNK5brmIYYMACFXJPGojXMCQh1Vvqz1p517M+ejknaZFC4SZQ4IDnLOMIq6crt1t2
Qq1prHqrxLcl8pa6tvBWCxOciEQuC2Nw7Wv2jaXiRqPN8r3nssA2JqwqWpNNUdlQIryhwTfLLdo1
BPT50U0x8i3yiVvYKVoCZV3XQUUnT/hrX5TPextZyoeyl6Oh4bbflONz6/MbS49vaecYzMYYGHPH
SsYP9IsXehZS8PIUMJS8jus7kxEKVxSLbj6VbZJ3UB5BImwjvrfVTDtHcoRaS5Ul2PVsfYIO1lms
Dy6N+8o0SmNr9261Z1kMwLnahcgwk0Tz/eSH6bvqviRfUGfTCziGU6OFhpqQ1egpsVYQcIYNHoDA
mM58kfHrluR3eV782ThkEYqA4Bh2qAwOQztsAVgwNvebb1sVvEVTdqsXp24QBc9FooMDPiWCSwjd
Wyk0qBtbykNfXbcVV7IX4ZriRoLM0pzdieSyeqwIZLBxdlJWeFxzbmN9k5z3Ydq/epy/+0rehaQQ
eJ68nTufELMUY3kXfaDd49Wu7WPofowgS23GhiOzoOLxjUFfBnbMPv6pLNHbLjHewtYNkCq05prz
DkmBawjyHoKvJHfZ6bD2goBPpUOfQ+AKFSt97d6uOSvLcco3PLaPmRNNVz5WnFVK6+NWPcVsXI87
Ihz3RZM+KKMwd21wa7sGhaE5PesRQFVnMhUe2yel2Yj4A767uOrAAJGA6o/FzE8fn5NOvYE97zrY
5Dq9Dej2aYJ5Kmo9vrg27UCPX22VhAY1+6GtveQmhtZt1A5rA2qVoUPPW+s34BFouqNz3pOa7vbf
Q8BAv8kYwevYeFQMBchuC1exXfkMP5wnQjyYthaq3KIF+TBo3dtETJDDUvdYZtkdSc0LCB+6jZgb
EiVD5teWpueDGsfwv6l+TGf4VNqkYvGHg8XZs8+rGtZn8YmjPOK1mEuMgM7YFu09v1HGVYWvqG28
Yp84YDxBi+dGdihN2EJt5NzKLsyuanTJa0fCR8ILODXEleDkBYGP1yZRw3BpsGa5LUKWEXRW0n9M
U33DEzajCibHs6lTmKgVOpBmN2V1R2wufQcWrObWnJvvrEMLopLswTbDaJ1IRq9J7UHokwxOMND1
N5W/Tkvji1n78G7EB7avyNgN96I71mzzWH0JAR9UuLRGbXeRizOHzMl5H0O1u0mX/3hM30ojBEu+
/Amfypf2mDwskQM8CoJHwAXjoUQgvsqRQDAgyneBEUIWbPW0aSTncNRYj1mfZlwH5kvXJMPGsm2x
jp1D4OMZc+fwhVQLoDItM+26K4dtG9HIlMNMLbRqx1oe5dg9atHMexsD0lYDUxpzN2Z3zHYOFojc
c/PgIg6wKKkA76/FJo4SjjPWR2VP55XXW6ft+otugvui4g2tZvyqjdVeVKjI/ktBUvJ6BPCGYr0h
h+ymjSaG/IwZcRR+Dr0Fk1Swls9669nxpUDd8d7IKtonIwbrGnRZK25KNmIkmbrIiVHOR42x06xY
rcLoNjXQsgzTVuRrrOFEmrf9CLtcAg+LLkDJzrFPr0Jbhg62gRdrQPmvLfTQYUOIXzr+cOQCYxPB
reW0d7LPGcP4kDgm9p8uz6W4UHQCeDMjfZtFuMZTz9EbVZXkqxbg36QV/ApP4z1Uz6NCaeYSkrcW
EwrbbuJ8duZvdyTPzoHOmv0Knwt0LosvCRme4aei9jNQ/VdTTKh689TmiCkUF5fdPY55dx22KHzw
aW7RmT9ZOVwD0py/XN3ik3cs0HKh7ZDvJQj8blYF+5etjv1jiOTnqsnGJ2vGwheTauIVNW+AcL/h
Bux7ohRwihQw1YNsM2TFI4QI9qYCJz8ycuR004122B54bvSW3KJA4VRZR8O87W21MXR7BjxW7JFl
HCcd3TQdC2LBLCK3SLZgppdx/E8vZeX9tPN4dsEbUKUSdJJcY0iuVlydBoKgbpe7+LTypTpjj3Lj
ZwmW7rzDsKmdg/TU0YKY1JfjgzHN1rlHC2Q3Ho+B9ACXwqN4d37s3AFnDCvCqNXMnCvnYcD7ZhOI
LRE9tUFyrdilMXP7sF2lTug/Oe2DaWcoFW46OMqhu5Du07uCZPJ1zFlfkxruWkdfFzzKASRvC6sh
yDjFWjdiV7KNn9jrP3I3/1QQlbn67f0g+VzcdFjDxMl3/tyBq2UImWXl1jAyNmgOfj67Bgni4mJj
wsDG1uNt1miWET5xwl5lKnvi878Xny1+yU3MvIAxLUP/LjTxHdJWefHP2I33nS1+mkK9BFP3wBYC
CmlmkBcvFHtn3GUyoh1wrUW9wx7VwHPtu+CNzCQMVsQkSlp+An2QHTnXjbQ+rWgAs1ShE1u2WZUi
IIJODVhY1Rz16F9rcraIDhbcQRXqvZKDO/KNV6dPf1sbJzYs65H0DWRtEe759qcS3Qv5z0yjq/pG
ukTW8eTkTCekNjyUrj6PACXwzg4sT7Z9kCKpMwm2jClUZSOKrbfYXDh8voX9w0Iz2CZzeB6RpG0q
y/0qyvgOs3ByBUPoavTmPw3l5wZAGIV7efIBBeYVqdxq8swtsjliUxn89JW/t4YxPnWqkbu4k/f4
wLamR2RNk7tXLU1prCRpzj3ogTKUihMeI1n2k0Bcw7Sgjk5l8HuDU3R9pjiUtzRhfrw1pgELRBJe
M9lYj121PAdTwtpF9Zg07a1D2MwI1IEfI90M+Gg3AdPydcvMzweYu5Ksy9fpBENPOPkp8+VdDOt2
ZY8NG6uRJcZIugzKqT1hRwBKmhs1mxbUZr3DNQFeLacoa7pDXYH66JkJpxXkHTVW2yCZzyn86jWh
MtXWbNRVHGRHUoYRqqM4sgAwbuHXvKQ0i8WI30V3lAAqhgNH0Q8A4jtmoSczwAphbKQbY7I/fCVv
XFMdSrKAt8qi3i0U7hDqaoM0zRrW9nCrYuezca9jh1NzTAfBOuw3RONQux7ESh3+iEl9MPxyZfDM
BmU/VjG7kvzaoSlNYsqIMbZvRDbekEZ9kw5kZPfWsYmLcmcxHvBL/3a0McMxnmr3jTSJcXNAm7X2
SzfCu5EMTL0SzIrS2Tqs/Es1Ow+Rk927nCm7gGS8vJ33YUOIJU9yN8jWfc2CjMiTbZYxjcQCl2GR
sOXobJBR8qcgpthp0MUsAfKmKo9pDapaEwapFFUJw8awGpEAGMXJHdvvKNPfeceugpQpS94Xsu+5
aSasMPUruvvvdPR+el1vSVLbOGbR7E1jZF9Gapol6dr95JORLAt7DGQMz4wbp57J4hPPmRgPJlG2
mDLlxlD2KSU7CrwsGp2eB6LX4bU9/aKl3kqz4YHRtWsdujtP8oQ1h08k67dF/uk6C+AgPzLUvcMS
ZvP51S9zFG5a0AdYnaynsG5RI4VvSY+0nU3nyQCTsEJo1yOcHU9eGTzgtWLAXQZPZqtPfVTf/PGX
f/vbf/zb1/jv8U99+3cMfve3/+DPX3UztWmcqP/xx7891iX/+/M1//yaf33F387pV4vy/lf9z69a
vtE/X8Q//I9vvPlQH//yh22lUlA//U873f90faH+/Ab8iMtX/l//8i8/f/4rj1Pz859/fCApqzYp
2TLpl/qXeALfNoM/34W/vwnLd/jHKy8fJa98+emU8Zy2Mbfnx//yyn8EGwjxV2F7DiYtRhehhb7l
n8EGgf1X33NcKyTGySdaYPmrCmVg8p9/uCaRB6ZlikCEsD18Yf/xl44mlr9yxF8tEKOmScVhunbo
h/+fYAPbs8Qf/xJs4JJ3I6zA9YSwLIZuFj9F8/XfwQYYJcnMyTBD82wDQG3XP6Vmi2ovWEccuFQ3
dPtFw8OCG+NDMS85MlDN4SxdSC5PFh99rxFlxwyA5mxdVXlEs1ca0FJQefvig2bhpsfctq19kvG6
OGZ9jsZpX2QJPXwcnVP/uplmuPsmZrYpXLcxW9PebvMtpcvLwHDcg/Das/fq50PQN7ie4uYAlxZc
QJ1LBJjhVitnM0sW6sGIqt3FzaYnOiqbWDkRJ6A+g2GX+QvwJIKnERfgUEEPzwt5Kk7kDRMTZCIh
IxU2F6DLV0NhW0fSoZJ9FRFiVlvQXzPtb7GO9kmZkpza6x2zyHNhOvMtCxNjW04+6uYOS1unshZs
RB5yOjfhdnTgt3lWUu7dgC1SHUP2ZJgL1cseH/J+8UKzNQcmsZoqHOV2/9FOhUthoqabDL/eprAF
oIWMKfQ4bAGSntth7JneC2Pjy5wMH4N9AvUuXRWDBD4npGV4OHeAjLKN3cS7ZJ7GR0cHbEi6dVdj
PUSMVm5srztjGFgRwNPYj43SbE0S49GyLXQV3bOfDHeey6mEEk/6VCQthCJ0CXX6MkNkScOJkwto
I3xtAJ1n3YdPpgAegsVONyBScgeaZD7h5iN3Zvlbh0A4ugfBKqx7HzKmjV6Fw0eVISggy72otF1G
pOgFUVpeOwRdovismIolxMYrnywx9n+AMa/i2iuuA1OfEaO/pnWXE8tgBxt7tMDqOBREkv1fahvR
hvJZYWZ3rT2QKJ4WgddvYLOofeZ27PiTfFVCrNnWXOAr5RGFbkoBs4doidfZYUlYUYeKlgsurjcy
ALLTIO9bQ+lY15Md76lswBWNX3gkHk27bBYsJ5oNfAd2i8A0Mp37xrJPeeTd0Z3f1DkEIjm8u3Eh
lqXFq2yS9qYtYHan83AwHFwPeY+0YEk/66mWtwaqr7S1/NUInOXUedgcQMVRSVh7atyZd1JedfrP
XXO4d6YeZiHcKbx7Bu0CMZskVb/YRUGyQVRnW/TyG04CbjOySU2D3F/iNE9Ra9xpG2aWkO0Nu85z
hMXX6jRYLJc8yroklqAUMBeIWswXdu40hxrDnEXWubgot5RnAQtOKzU8JY/MNO7ZPrOIWZQLFfOr
Zv7OVAl5kb2+F8gLpvhdWJnci25X7vuiRUSlkS5Oczts60AlrwNxwkhkDoSSGGyxOgfNnDgkmqFg
/kqWNHO3dNUPzUYLO906lncRLeBunlsAvV4qa/yZDE0GsPYu0h+PjIawWiB3rj1aiDm3auguGiN5
UuCW9NgOBOxg297YZIReW0Uo934U33FU7+Aw33Ua1AWuvRYvJxfeRVSksjg5ihK7oR0WrqBpnQG8
xGB/16EHxwfZy8HsPsKJ6Bar+xjHnpBPU2ym2Pww5+UDiudkbQHNFlG/FzrhKMu6+GCQIIEkrv3q
bbPYlHAe90U7H6Ud2qdi0Cg/nOh+lGH0lJSQs4uHMpG4XsgVnHro/LWTxFi0UOO0dfLTEMFlhYND
TcbCpXDEjRNH+mpMhmfB9uUqcZ/JXGdRA2BzGUOneRLcafRreaPL9bjk2gUhcEF09YyeksSjmFWn
MvB+/OyXbPnnYmZ/Xk6h2ni5/TOgWBhKkzmzT/FkeCYihhKrUvcVp85wIZOERF4iWFZL4LUD+B8m
zGdQobEuJzikocOBpRz2mkG7CRpOJlnP+7HWVI5Yke9oBkTfnpXBnL1JGz7dNi33kTdtfIXyUKPY
WkEUPuWCCWTuQFsAJJiEEMcS9wkpHnG0SSM3XXac5iK9ihacZF3YW8dQDX58spNxt8CHYjroiP4s
y/gJPjGLqRvEJXsGkAyXsyreaJ6SEUFrd2VoopGDZy2bcgAvZ+iN5THM9DadEdrojsYtWouA94Ys
dJmXmC0g/RD8+oC+9b/IO5PlxpUty/5KWs2RBjj6QU5IsCclUn1oApNCEegbRw98fS4grj3ddy0r
zWpcA8FAUBI7EO5+zt5rj2vUFzE2EPfdcu1un/120+YtdmauZypv9VgOB41uI40BJxnvUxW9hGVx
hePy0pStRwokvapGd7wIKTWUumqnW2VGnrIMoQ4FpBX6KmE+Lu0lnXMnemEsAKmSqGTAKoF2h5Lu
QDVCssKRVz2pHWI7KIiSaG+RYwCBFlOuFdILn2zE1E1ORG/VFOfIKi/1Ptct5d6gxBuHVke1rGWE
7FSaY+5jVCv6kfTh5Kq0Kpu0zw5KbO1DljxmbG9gYT1Otnw2Dfcp8TlRgoTU6NyhPd2/ujRCj9pM
xy/buYdJir209B3uIAqhunuQUYl8sT5wXZXEDtRHiGH3cNG6W+KcSpbEurSrO7cfQQuQJEmBit+r
Jnc7du6NJc9481tZwWWm+DyyuIWz6mz5qr2XVf/QNqNyqAPOf5dqPFk6LMSl3e8jXzTradTJfFsJ
JmmsUAuAUDAZigS3de4CuOmpiEMWL0yj3cqh+CXbkXw9CYNOi4jn7YyKaL1eg/eACC0ZsfbXIb1x
/alqiVlC4/kQMAGJ0rhbAb9vibQBV9ciWFAz9eCPtJcqmJQ6w1FETcvrVNqmmtVdbHgmIiIiaHA8
KicstoK9SY/7XoXiHEYieJe2XW8jTUn2aocTrpjwrxQ+luVMvId+tOsnlwGelZdbD69WhexUyOxJ
S+xXk3oc/3htHYteBe5aauFGNrnYW26D5yeY17AaRJMh+jCVqX+r1OBnMccmVggfdaGfLNmjQHd4
x1RFpy4p3OcORaMdOdaZ8iS2jIDMAWv2pQemoE/DvAv/0wegwoZlDmJ/GRBBIMnLVJTuIRsb9Djd
5OHoI1G9oSU+SdJq3QYOA+u+ib6HpHe2mmKuXDUFQyQnNJltCtwXbBpEbSNoKj8h6+tAWSDC2Bb9
2miIj9PYHLIovEVaaZ6S0vwou6jawNK6RchEI1JzrCl4o1rNFVG+W5XylMQN1pGQYF4jQPfkg+Mi
XCC81EZCEzudbikKdNDYsXnzHe13Rlr1ygAJx/SBfjPTp7nXHh8owW1SJx48EqFY5rrbSsRbm8/5
wGwlPTvawBSJa13U+9U2w6ayaWpcbk5gFuso6catnO1OVYWl0Ya3a3/GSdmvhp5VKvzBFD2fAj9w
3Qn0vIpQP+tAvBuisA61Et2njKInLXMND/WDXBF3pXKJzvsJ2O2YP/hSgsuoi5XZxg+0XmQR3nwj
yaANgwsOUwMisjsjxyZ4UCXLQ7una1Mbt5GwD49W6HqUqr6tIDwVQ5ffNcx97JApuuswjvXlzC2Z
L+6xIXfEk6G+eTBV2BFDUd1s3Tw7GeEnCTXvohvafapYDC8+9k9DqWtG2YkqzdDBuLJK2FT1VP3A
JfrKlJe5XU3PWe8w9FBoubb5iEVIU0gDoblL21M+ISSbNZZxe9FSbHu1rjh8u3m/bSQDtJqugTsM
O6NrnweEu0zLK/qzDqrQiRTqU6fMocK6vqKoDiNvmmEfsWiPqfKba0zMnLzN3s3uYEtqFnr7UhF2
T5Aqk1RDwEN0cK/xmlf9TEDRyopaLIXpwcVgVJsVjRWuq7YGA7ZUMEvDykG/rNjJfezDWWeeJN8l
Bi70VVCwJ39iXFOCmQwpcQP7/YsR2bsJ9f1oE95QNFn/5pfxz85hNkoT974Ou19g56j0GRbFqMy8
YicxzmbLFYWWxJAhhMcYrSFw4S7Ov8LH9mP10WetdyfV4RxN+AJQ6RCfYXpWMpOHUkiBCXv5Oprj
LyGThzqmlcmMFQnjIM71ha7ZLpdIdTWcbkVdG4DTKrpMCvVnNfwMEmpAzETes7o6ONbIuHetYrhk
bfnBKupmdeNLj8JGpemMtPqUpRILZo82IkfuEU3uQ9YFRBPTAaEQB9HHIJ0iRYD1YJXugzkEH44T
8A5TMqM4ngpC0qvgw1fag1tpwMM0lE3U5Y3+IhI49b6G5qojJDV1jkSTHaJstmqBIDKN0LNqa2/5
4aerPQ8TMlFWb91Q/ijJq9As99mwUUxSphvcJ390fzL7/GF3XEMMXyXv/IcAD04ztMLlGTO0OGrK
2iC/Tg2XP9u/TkC+87B8iWDilyQST059xZZEHndqP5gxGtqQAqSqgRIKY5xAAxi/hvVmAE2Rf0We
1K000H1Z+lHLEH1mvsgwmQ33phWey766ImZ5y6sC0B3Oj6455j5XaMXfpCZoujy4K0y00dqA2pzr
wsC7yemIOYwC361Q6fPIap/iOWPQNj+TDt9TcZkU2peRTAgv1C9xWd2PtnIVdLFr6we05A385zPJ
6XRVFK+s4E8RPHV+q6KcDANdfQpzdQ+R61PVDn4hkBTExv1QGe+yKJ/UWlwC6d+1Cdh0/GalDcg2
eae9znxPmp9t5p6Z/0IICwcHiUD7c5DWdmSKA/5+XWqpl0Bwh5jOi6DEztTOivM7W7SbrA5/uuZw
S4HeaX7Msk/YV9OxPL3snqJI0HqlaDB/NHmEms8FPVlhaWfxTv9OEfIxLoLEAzS1sgf6FMLp16WS
HQeSFmhv7EMqo44pXh00HbhB/deeEWl+z5XeeaoKY+cG4ZNfXrq+/LBBa+aCamNnQe0xYZGO7hXh
40vQUeiuu43rxyWXoDVlkGemFS9UL1KmUayeldC/Jla3DeII+EpnmI8PpRVWJwSe7WZoEhwOWXIF
uh8RCsB8iooLUWOqeo7MmpbbVB+ajosG3bWun1hHFSBlHT6mVLUOQQeK36pLFsqganQHmlCToxXQ
m0sUqPdDSwWAgQsGWJldrF55jAqxxdNY7RXfuOZQojxWgCh2iErcJKN/yoPhPCU21120H1UhfxU0
XJjbdGud79CEIPG+lvarm3XdHsI0Ebj9tBraGodzjFJ/Uqa7lLZzgj5dtLQAVTX8oDh9izo6qin9
RlVzzjrlaSpXTOMC/Y5udLu17yznUkmmBXEoWMyHF+aOnzaJRwja6oppXNwzWljN4nW1ADTRmRpY
oq2GNNrTGv8kot05ZEYJ6MfV+rWW9dvQra9lQKJ0oxSvoL5oq1NZ92v1s1J6sneiewn2b+X6SH79
xnwyAufC0Hft9JiCuGrv7FF5sjrlvtX7F1FTgilqqlVq6W4VUjyJJ2NcLKZ3DZcRncgQsiwYMr9o
95yXW1EhaSozSup9nlwi1XHuokCjR0f4M7lQEKSj8Kgk6baDILMuyLTfpJx3pla3u7AU73pRMIku
6UbShhrotcdFah50EsVjQdIDveGPwidxt6ejMtmEr6PjVoOoecojDE7gTsOwak4pFU/PpKkTTDu1
p5MYdYin7RrEhpXQbdfLU675uCADg3W71n9lcQ3F1qYGHk7VHukNAFRKnZss6c9gCecGjDgJkyVH
MTwi7fCYbvn4eZt3zRGzQRplV1p5vaGMB3NmJQZmcxpDCmxN678FBtnylQKlKVG3AKtqb6p0ba9V
/R0dQtAIJsXJaKJ5JK3fWccXtLUlK0mze7OIWl8V/WOaKsj8q6rFGAwVsHZZlfSprVObn6wtqrVb
mwqw3YlINrA08lVm2rtBb5K9ED6ru8ncM6ZiMnfoY3ZdzSqByZlLiOW6txsIpObMsLaOVYi/UWb2
xjB8hToK5Y1MG7uHof0q9H5A8lFUjNw91Sr9IlvDOSAN6j3XqDcwB5gXUNVvSgqVaVnf9XF1tYdi
p1GKXfUDATvAARJN/jR9SoEgzr9wTdjrhAXdmpnoT/wWvzLUUICdfXRUjh2fulJ9rAC+qkRheUYb
XBs1uOmRcuc7mJbgHWYogfA2sMphLghaVXOwcSZBfC1T42eEqsNz4u4cFcFl0nza9QTxCUwDXmVL
3Fj0+dZBohxy8eRPOfxBm3+copMZ07tUpXyZx8DrC/2pVQqKA6PynitC94D/Y3Sz58w54mIDVbn4
OjMTpdxGKqBjC0ZCrerkaGUdLfsdTqqXog6oxwbWpnRp4RqEKpKgWK/xEuGPDMSxrTdhX7lfiiqe
rYmKlBUHqOVM5HIUVPd+l+1RNM8BFCm4rGogrbyJdmUQo57V5pQRm8kv3U1U1iQuioP0zyl6xqaS
P9EcCziEST8vmW4028TRnjdBXQpQK6m5JQzgqg+Nto9iba0kMXOLwrKPfVj/tVcFIJr6Hr+s6yvK
kS8KK0LWOp7pUPtcNktuyoi24yhGyQm4HMQgRuAZ1Np1zTXzSJxsu9UpWCFqEoRrtxquoNHE0j6n
p+T4MSnNEN0TlcXRmDd6EMCMxWxYHEf6YukKoSmmS6disRFre2OMRuzerTyWU7fvCdjd6ZBcjnoH
dHXZ6xsmNQ4ReCUDWGqFhxYVvSbJ/gIhePKXyPXl0UONZHXSJTwL7wRWdIcV+/K4y5NZ9iiJz/5G
nsv3MWah3hCXYl+bfIjdnMDSu9jP+mpCfYdyakUZWhxzS/y1CYnYWNNZedU1KHrDzAQLM3jD62UX
/zO0HDkTxpzIz45Rw/iD7/MsI5U7asPEuhbFxObxAumnyWNYIg8BCm2slwiaZYOHVt30Qv34PiRM
58gst9z9yaz5vmPJrPm+GcP28MYZ2fR9R1/QwACygxKr5PIWIMhmKVkcvzdupYNDWW5HUbOR2G3w
jvEtAOXdrDLRKju7VY6klTZeE5CV52QSB4qfXYqA+XCH6m/oKWDLzD9ldq4eEI3DmSNvVYPy46ld
pntVUyEqJSokTMAhxEwf2pp8aBYrsatA2csglzAS3LKcgb8fW/Uh9au7CCk9El5q94OYBOMpKkQ7
DiYsTxR5LQxOm7Czfk1CafZl3h1YE5hnSN07NDLZpqQqpQyPIsDdkTG7pQoJLsdwnnq+hp6mUFUc
o+x5jGswL2O/sjkpT7Gh/4wEA8tgzkxVghs1n4RtBe92qdmkZCbiOAbDPAjACDdFDyjYb69YnuqT
OoUbrRirbZnn28mB1V8MerxHMMqoSkLoREIUrBWkH1OHPsRtVUj/ibrP1bHF59P9kEr2rA6wh2Pq
QSDP2j67sU7EfGGW9iH1W5ZLlY3XB5arrHdK3LIpmMSJ4JO1b3otFWIiIUYicAEAmBsAYvLyS4ri
vlbvAkPspc5SBf0Gwas3KzNfEg2+UVLpv1B7PFYsqlOJxSId08PMlewUpL5GGl90XTwnqP8R4pEh
4BzAvFU0T9CQBt3wVI/2MU6eOpFTb9H7e781HtyqBIMd32G4RZtWkJ5Qsd7PR3TXfv48M1T1Cb14
13bvYeZe54ctHY1WCS4x2yohQkbxF0HaK0SnMIut8c2X6ibzdbLk1OzRNOxXQ6GD01GUTVGs5y1X
1mKqvvpKf2t4hWZMYaQBmqu3ov4RjtSwC/FYNediDpqkUIkqZqxf51eHLNN1Lui+UQNMzYeNO9rF
B2MWJs8yBADNfAJWTBw4rNzgsqvmU+kz/5n4eqQQcnZ+qT7LZtghRGeVGLVfdd8wvWKdSwWcsVIc
StVQTnXzJGK82CY2D65nzkHIaBfN7BAST1fWjKDvo+xXYhgpHZOu8PIRBUJB9mBQMVrOFnO/IopO
G59K4f60AnM61SU1KA1I4pqsuuZeGfGduL1k3oeVo1HCiorDzmwp0zuKba51fPB7GUbWNaeKWZgT
8aH0MnAK5ZusInwzn3gJOZ29+a2jUaR/yGTcdLryfkdEdOgJnyaE3ZpvigUJpoE52sbwKArjgkR1
FXf4eHxBzdvXKPj68lJZOkkBfB5VEeVbtOcufqX6oo3Oa1epgE5y3csL/UeH/Iy1LK9ZVsSAdOPP
pEJCqqSbAKzNrunTnrurJ8tIKCCMFhMbEoYhW237XkLLpC68imLzrFGs21t2oR7TJv4cUdtoor5F
Vv2b+BksJUTQjBni+8BU+jWyy3Sd0IhQ+RQ9fQjI8NLfp9Lh48E9Iw33PLnyAYjYF0nC1ar2qbkW
NZiABmW2wc58VxThbUngA4sac7NjvFgRX1I/6vg6Fi+Vrd27Iy5SM+nQWxrIfiWxBa671undrwN4
8XBbSPt0sbXWkIFXWWY+0VE3OEkp/rr9nCKhK1Qb5YY0TeAydcfUOYo8+UNtkcKaxC5znvCROEDU
7OJVJecQJ2LqUUaA6fVadxKPQn/fYPaLGotHFgjWk6g9oIDWcO2HT3Foyq1joWcPKpp3jmLsgmBk
bqygeIrwQBUJqy1X4D4iriQSJA07e6rZb0pIHjz2JWM8JbZ2rirrXTIFq01EtRAREUk5D9K1Ph1A
rngV33K9/SWK6VbKq03ky2hQBkR0SMWPOzAp0giW/tt8ws9aujZyN3iuDrqhHIcaKX3YGrcksVEg
xR91F+xdqyDEl6zC1qIW5/bqdfSpxDBZEJ45Ds+EJsDMT5SHLEkRsH8qpMrAR2sOk6keRhmDR64C
5L8azUMTgTC6J3Iwg40ocaJL253xOfvEGu+oU6GSsa562txyfLB5biE01e+Xxx3RtMMiSnBdgAur
7OIhhE2OcIvBfWLKbai4ZSJrluqreH5oXW9bI322wwH3bhpgXMnHX4oLN8YRISPPvEY0KbKZAilS
+1Djylt1KqFgTpVf3Nx/sLTE08e+2mXGB2bFcmWZ5s+S61Y/0rWt5HMs411dhSczV+50tztGIVfF
wb06VJP0hkJR0IRcwQwdUu94VEb7vXGc3076qRaItOmdPeVoH+o4Rr+LZDAp6LrD3uPi2lMUpsI6
qPDqqnfKuCwWnZhlZLPLudAqufwASf6AmOIez+g6LedIR7wHXpeBsWcOcg7V4Ki6xpOpGq9lwXuW
8QKYWx5wHaVk0hMkFaBmmJMTS6QUJW0Y9IkQAPVkQ/f1iId4QzvwQ20pGbcpaAMMq130oJrNTzVg
jiOSdYNAMuV7wkC7A+11rzIYaCEtG2M8lAVlYo1cdoix+NSkRre9QjIZk5O8KmOxq9SJEnMhLqRc
byCbv8lJnbtX/gkzrgcCbtPaY8oqkV4K+Atblj/itnutk0Zdiyi613EGrJo4uvVN/uU4VJDQtb45
qdzUTf0pR+M9k/lLjgUYOvmztLofho27vMuHG3ONfMv60WYAiIZ12icfYaNvXboTK8qlIG6qT5PP
03cGmBI09IdC2zipluyd8TGIleYWF+q5HDyhwhKh16ffp0QhrxlpgAnJDts3X6VC9yKbT7Rsh2GT
9xFngllJ+pTlGwX9WTeI4UE29CW1BCseigAI3SvaYvoW2d9FzegXG7wxyAlArXdQiXoR/KgVbBWj
POUNMx/DYaREQnKi8no157wVOzzEg/EBogqx+fjkjNoHRbN05tvtFKCOjJf5z/n77RcBxnQkz5TY
IEKLBluZYT0Zqn3owo6rj0UXrtfHM94XAhwrGFWWIM0nSNt9gIPxvm4TFqACg6Xkv5jKS85VU61l
u7Iy5i1mZbwiDdgbuYVDlHSsQ0jJeJnu282XALoGKlohElbR5qH5Pu98JiqSSyYQVy1pfioGz6JW
tM8a4Br2RW9ywUvHOUyFGXpVmS6yDu2Q8Hd75Si16BkaRLsNisRkYXUl5Cs6tXRKdESVxTTRkcGX
nBX+kxtZb2pIXyDwB1An/kujdniOHLB6sj75bUhET45JXoIgEGK65cDFMfvOQIfkVLAcoqpAK6Rx
JFrwGFWT/aHX0bQisNvD/6dRSIo3aAr3eUZCCB1+gBIBSRiUQUAC6v2uUMxXQuv6g6wzqnQa/Uk7
epVium+ZRO7QHwPDE8mNKRAahdF+Q3izJ1fMhfYTVmtfxQdQ6PS423FDrIbcpO3dSHG1a3FADar1
PlCu2EwF1xU+XGObK+EDeZhyo/kQ9vp4axXBfRHWb2KKtU0/6JOnIEwifJRKqB3sNMLLeffboxvM
KaFUDGw6rjSDTmXNqqKozTvN7+yd7gzPnAoVg8lVmH1/QPZzIzX4uVcBSiDfCdZRzkAmifSJh77w
kIeR7DakGrNmXjmXqEOOdsiHkbSua1KxSr4roNASJnk2TLHRctttD/l5XwaHCToAisj8qErsm11P
u1RrjJ46gXV1R4QhOEUuKXWrHT1ndddpyYNZoowNkvismgf8phWL7FurTSfiw/QDLbNGJdI5aEjN
JXtrlS2+wcCZDkY5kaStmqupjNFKUc2DQMY8MlRXlTs8N5SFepE/YEI5y07gGlCrl6YuoOyZb275
02rs2lNwQ0EuiB6yaHrATG+xSCCkrQ76Bz+5gUA7gfq/gNrsmSAWJ6tN+206Kb+raaKlFBGcXqJG
XhcCP53Z/hYutsrUH0Hyq8+G8p4m1i+VnJM+F/lJz1HO6F10BrYMFyUQM+BMxyWfkzKSvhgmp3VO
rJ1CsS2eYEQ4ab5VrNDa4t3f93Vz1wFg9IxRUBxEZOuHGoYGA9CfSCR4J50g23Yk9EdnDOFTY24T
H+p2nPuBIU5inwQ9d2cNhoMs2t45eA0nCu61pdhbp+mgMtGWyUr/sR/sN00ML5Qjntscew1amGqn
EA805C216PFLq6jIpvhefNI0WV9Z0TprfUBDymEqVcTEDjZLrQ9MjzGU0zStr7GF5xH/QA79rts2
uXmQLrV6xNcfU8qqrc3e+hT5k9++1wQ6501FX74ku8V3+gsN8cs40DlQZWDd6M0SNPvLyjscqj5d
j7YdcGqw/AymbF9P9r0TEeUGkYsEVIbsvTWJezMwmGhR6jT1bVhHOLEF8VGD9tmPwEyTVPOyAGsY
MOxdoT23uFvWtIkRn6RZvtWBmYEfvMaEPjM7625uLh47+4tYXM91CZxmtv5ZNu0bYYd+WWUAeyB3
N/xMSJZWhJkQXOCTc6NCB8hEXa9yYRxpd++TCEy/O1FLr9U9qz6Fut+mZyEGzBEa+XMU4bDMsFOW
RqWT6DkNHrQgv81/yxx7kdsGGohA69MYMe4SOIIDONIeQkNtDkOP6B7g3Fv76RQi3CeSbhIlxtbW
wGkAHYUOypIrL7ehz5I26Z8dU8IvtqKdg7+4mfBgmpL8nFqCHp4eLaEkx4jvLxO+NN40glxuMv7q
bZW2YoNKZieahs5aDumzAetFA2cKfLEis86sqKwDDP6wHBEdOgGVWEFnXg0tzCuU/CTKD6M3GTCO
885+UEyQSpZ6jhW934SUV5BT5ijSK+h6ONYiLd3TzCFwdOxBLyg4X7oWLCDPTMSY5/WOHm5QbnR1
+FrUx/9/a7BdgVoZJfr/TYM9Fsi3g39XXy9/85f6WlON/2SMm+XNKsdt3fiX+lrTNO6yXUfXXcfA
5/4tvjb/U9V0w0JabamG4Ypv8TW6bNd1OQlVWBGoszXx/yK+Rk9e/tHSH77+6/+YqqOaqFp1zMDC
4HF0nsLfldfaJKiPuhJpnHwLGcJnwYiyzQfsW3jNV397Z/6S6P8HHKIrC/SmRic+67j/t0f7h85b
BrpaDj2P5l8wxcFvfymQnQDxv5lkLVJLfi2SU3DRd8VTRL/6rdxEv9B0H4wt6AMiUKh6n/HNnAfP
PqBXLdbM9ydl0xSb4vS/P1XNUt1/PlnNcfjchK4brsmHp/77WzNqNZZ9Os0Xu1YZPCURevm8Qc2I
WNFQ7PrYBSFu+gZYlp4/2XNSjJKNHdUQaVbHRuur47IXow9akTJheCHieODNVL9EGyWECrLptAk1
n6EiqciHoxL0w1GfBb5ZTH9pOZYTIrrSEF17MiYjKYnI4EEZQ6yRk7F8mCn9y8ZZqP351MUb4oJg
XqYOWQKw+VCZmRRyl9tkARTH5WapdtR2ZL9NkA8dLTOaMDeSkapXsBG+N21Q4OSyY2sbTMVd0qby
uGyyCopIaXKR/tehSiPvGhEUbB/eJNfDhFciX1DLI5xPFmltWyZ0L+B+RfNDmnYv9rks1/bk0whQ
OiJPrWW7HFDnEv9kdHhnU21c907lc/HqtuQjyyOt5vKoxFTGlz133ltu1tWZYE1xMGsWuJke1hSs
Q5u17ryR80YblNLr1YiRR1Gxd6p0BOyc8Iu/3S4o027SwX+Vqdw3UhXzXKw5UvhqjhQELmrU+Nvl
UDMpAFcdoVsEE0c/HFXWtGyS3yTtyI0131oOLZvvm5qM30zckytlrrcvL9ec34S4mUP2lle+fCp0
QM42HiKEQLze5VUue35HpNfcb+f9dZISdkz8+P0KRaLIv1623fSzNlNvv8oQ75Yv6+roDCUn6feL
X/Y0fEt7vg4snMm5Z+pVH5c9YmKhPxvTwRlgyLi2+bLcl0Z+cKhLfdUJ8CiWAi1hmBs0YZ7y0K5o
cPS35JwuN2ki5sdxJ+YzwTSd8rjsLWeHoM6x72cv0nx8OcQnTk/G5ZwPiGqiuDL3Y6SfErIBJx9y
V93Z6yFQyBZ3JcHsZpN4SigpuOmYE459b7Mb5CPZcDP5dXCj4Rhp1XDsDZqQRT7t7fmxltO2m5/z
n72pvYGdhv/xfb6WMVMTtCicxVCkEEL51WV5NsXylP61MeceljtHjyz3+nMDOiroxXYjJ40PUe6Y
FfMyZL65bDD9//3mP34FXRv58fUIogvy8VEdOUOB/eA8MPPK3lkuvVaXU3e5d5r3/nEz91n4IqdE
IwZ5l8BvVkM6DTnWcvM/tKh9bsq0ffv+98veHPmyb1M4FvNvVSEs634Y8dMbvF99zTd/nDfL3nKM
sgGX77yKKBLOKRDLwQky68qUbrr5c/fffrNRfymdkh3i+ZqVzFEny95gINp5W3ZH9FTUIuf7l410
zA9kXf2mDhRmrd93LH8tvw9+/7fldxQH6FCa4yde3vnkX2+/ZfSIhxTx0IaS1SvjLNktPZ9wYM6X
KHqs7r5H8dcvL80OOD+W17tshN4lCGdUDCfzCzcsFJJwwOer3p/7QwE7q9JfixEzpRXrZ8LyNub8
T/787vJby+1CozP6fXPZW479+Xd/+5tcabPd2KcnLAQsWFVlO8Tzl+x/+jffx0Svk8UpquYL/SSu
E7dhGslp6vQmFNrU/lhuxfMhdT5fkXVZtFK42c9ZPMve9+afx7K5SYu1LNoBZjtlBIzxDsx/l0/h
73F+8f/j3y5/9n1Psfzd9+1l758P9e9PKWiBxbu8DaMgLQqKR8HVbIMSqzrqobaxhzLdK7n6ZvhA
56gSc0mdN6wP+XKyIgbejUuW/guTfBmADJ0KZSQMm1aCCigWaUfVcqFg45jqgx6zrv7Tal76zfOG
dLi/ms7fd+SR/AWJvdzQWeH9LAtMaHU8AFBhmCMUJZsz3ERLW7vFlj6f3MtGzAP0982/HZtHvQrl
GNerdD7tbV/d5Fh2gCnWmteORITWc/Al/ZutcI2DA8J7m1TNO29Hd1CIm4itMAWTi6IzZ6SlEMc1
vXs07o0kSf48JhTn/Ggv3yBpFIk3JEBPncEtyNTk7akwv42mtPf53OsVjQTCPI+XXVaj6112l2b6
ssGnQnKnFUyeMxbboR/9fdn9XN4gU1fygjV1yTJO3KXzO7K8S9Y83iV2jb9sindBXQMJ7M3fbazL
2fy0YkX7IWtC0nub6n1Sj3sYVy1lqKMRPONnRTo1z7CGeXri2i0hjl3pP0RFN2sFOTafDrowQHAP
MU+4Vib30ItzrzGEoPKqgQokN0tzXxrmuuMYsHrrT0WlJQjjSaU0sSPKudlPXqz2ZzNBI3Bhku67
ZtzTGXcghRDsJqYnGtrdlp76setxHmlMcAoNyxado1Xl5/YtNqpyLZqBHvesBFg2S77Wn2Ssfx2j
B9qxpoZIFsbIApbNnzNg2Y2sZKZj9d0avDODrK3c2aEt1irSYw+PCRzL3l3bAjwLuPJD5/TBfTOY
2spEkURnnHmr1dr31gRti9IQNV4t037Xg0p4wzzILRvYoIzSLlFcy03W89puspxdXhhfVASueYr7
LXEory97sJqBPyHHIk6ZL2HGK0j5VvHJ/O22q3Kxw2E/H06wNP65j/DGU0ca7u770PIbf/5H1nZM
yWpUcYhLC3Ndz4OQnDfEuurwQObd1ohb8E9d4+EAYUak9m7GH813lQmvY/mlZW+YR65l7/uO5ff+
/AnU4K80FvVmOWZjZt45pKlbJYJDZ96oUz7nMs27nOwA7aY5LXgioHg5Ziv0YrGynbtRMw/LoeXO
MOhJp5p/jXAJ8r0lTy9tYX3aJMRXve8c8ta8Dr5lbDlTGNJFeEgrv9/1VpCoMGvmY031K3DAtKH/
Ii1qPmRmmuKp+myynm9+3/F9s78vmeEakE423UCtceMoHicAtG57pzndXboLaMboePo39LP61/wX
PswLOvKC0XFXe9ZTesey44GoIJcqF12ZBxpn4bBr4g07wj9Ji+k5kY0PdX+uIvR59ES8ODiO3Usr
Psjwxca6o2qVCHhTL0Z8r8UEHGLwORUxZv0dudoxgAjt5HT1Ck2lm5/z+E4O5xaZJlpxF/HwqVEO
jgu/70bSZ49TNjok0HdHAj2xhvC6ttYxPztrAgn7ct38BLIDCPw3Jb2qAVaytpX3WU7A639s7AOt
srU63o8USpNXUa30eBV44TNAaflJKxpwdyee2nATki5NgRdxM5YRFJZbQMSwymx1a2UH4GlBtIXq
LY17h6CX5yq+IrtML+q2XJ3NY/nhrOI7ojr4iq6j9XTUj+Y6fh/PtRf/BrT1QSMTu6en0O1Y0Rke
3lEorunxf2m3fNMfkjd4NS/Sc7xhjy8lvNf33Z5W+yq62hsL8eaVRWe1Qj3jZRdtX35GLCybOw0R
Q7mhZZJGWx8XEZyMM6L+st1qzLAbr6DV7n3WK/0+hyE9PYHUMTbJTbkLfo1f4Uv5uzjL88DKf11t
sjdMkxbL7Ocm98w78VS/Gd4vaN6nQ/vuH3hW0W7a4bu48Z0zj8X1qMMX35VEHBgbNSAUnCHLI6JA
J0SUMOG3JiYI/KGnXSo9Iistufe37iwfzHbQqygBrq3HCTkWmKwvo7iFVGR/BPCe1Y2FqXrEE7DC
wNy3ezrvOokw9iqmODAcZ/9XvZ60zX9Td27LiWpbGH6VvICrOB9uVtVWVDzEJJ100p0biyitiIKC
gvj0+5vYRknSvfbucLF3VTcFYoYw55iHcfr/tUzuavKcDIbmnc1rRT2jFd0b+75F9nI76Mm504Bh
9+AKJL2izQxJ8aP5lSKi8XDu2neKE10DcPu8tVuE54fgla5SYNjdWeAQIyvul9Cl2J3t3t3akNL0
FoIJ4AscGpFHkql06HynlhlmmSh01/Eo70iTdaMN/SdJmgBr8Z/s6OLFnEIIk+XE0AiBU3YwGLMV
hob9Rrab4eOmaA30h6zRbAzkztqBz3Y6Zx0kDksCsj0cfwHHyPyewbIKgckzFY8AlXNTG2iamz0X
D/Z6COS7NGTvdbd8ln0ox/FMSC82qJ/9zJPQys1QjlvsfroRSUote9ZbskchrLNvFSTPAgk0bypP
UXebOUACmY/GS3a3urW+bXowUUlN3PzraMjwb2Q9i9y3eyDGV+PmbgoyiS9KH+U22FZkZuzlDrge
FI7yhIhf5hj9Lfla7at3ERlwpAes3Jz0BF+6BhdssrzV2nELI+1B+Tabhg9AbZJftyMjugl00Ch8
2jxRGnCHd4Can/ZuAFq3MYpd6m8P35Y9bfRYfNHvG656u/Dx6YKTokI35kg/CGQa/X0nbm8A1CGv
5Ou2m90prjaQeiGwp4/K3Mk8rOOwlzr7ptZufJPiltkB6bW5c6B8J6k7bsotrAKgzTIYt2XhXSap
CaWnXPl51QPMUiH6ZVAo35SGZBx3Z0+a3A+bs/t47PDqcRuuF2jasX7zJrV7HcuN7uzvoWM/4sF2
Dm74vOrq7QaMa9YN9AMSdRstJk1nRhZdK3cMMmab8ZDhtujgpHNnoEI+oYdDql4hf2njkiCUMMOz
2z2MIB+w9h29u7+bjN3ZEMvTjdwDA3VJAPt260q9nJkn6Wh288AMqLYkygaczT1t2tsOqLkNHRL6
oM4qZi5pCDO8z5C0Mqxv7W8bSq6B1KJ0XO2MDejV8dE3NyPTpY6P6qC0S4B11521w9amu/gO0nLy
FdtrQdotEu2O/gRGPEDMlIeqQwBje5vhuLPqG4+g9lldcA/cfdi6IcvXHGzWnbWrsqaAOeIASYY7
khjGou1DEje0Pe02/AowV3f+ElE3M9ovV2Anva6LVrTB4VMukSrTxioDgQvnUV/SzAREuPHoTNtZ
UnOSVEL9ZJ6r5MoYu3agWAQpLPbWpFHnSlMlmOeoeMD6BJdwoImzmTBIyrNcp0rOPZ6CkSC1F8ts
EGrpohuI7yxL6+bXf60Sl4KWB8RiQtELJ94ZLYBP04Fl/qAa1cSgmtu7/u71sEikXb+hLslrEGfl
jTRdP5OyTJrahlCuIHMmFx5SrjBUeimeKytvwEx20Jgpy1MwMA6UeFGEbBpaqgFdyIYT6Hcy2S1y
I+Zrc7lqrqI5wV8VH8SivB6b3DLVpVOEYeEaic12WopI5bUtXEXl2XYujILzNbXfWB9zaWBkpKit
KTZuKiIRVhIHU6S8lmfnz2Q7y7urBBZ4KYOdDeUHkw94I/g48ABF8topFnIDfusbINekvkVmM8H8
SO4RTU67O2HKlAcw20ebAmqPXHgXzgcIqbECXz9T8jmtlEk3pZdtL6y28ixZW0y55w81IwV8PUjm
bUXYfoayg/HnoLmlO3grXILlGUHCtA93nuSu5nAvGPI9mBzjjmXjmlrvs5D8CpaJ8W69GSQSBLKa
yny8e9xvirwH/Xqnoe9t8IVODiTJgumsCKEQj6JgB2DPZnvorw54YtRtwqxubzDXFXaeEDM6e30H
zby4lPIga1lslexs/GASMiPleJ+LWgf5YZ1Ymw4xgH2fOADEKfJe7aqB5c4OoscTTX9aFeAeZsCQ
HloL4a/TQjWDPdVaO1YMqRvgjJeH82dZJhU9ZTyECJzC6Swhf1nbxYBtaxuqp9KRidWjmmPDzYQj
rnTRCQgaar8oLgqE71hLhTPl6Dw+O5MVJXvWdZOJtRGT4UaCbD8qtgNs3zkz6+al2IZgJ+cg1nTi
VH3KUkvGcuMgrYCCkfId/Cvg85Zu1bKDy8P5kqq1gJfEMJTYk5fdKwvTnhQnGcMINMjWusgtSCUs
3Dsb4XQ+HoQPWV9Dpg0+LXFR6AiapMCMW42DjIeu9LAulEXSP15DM7lq/9/E2S5gkdolhtEFEtIR
juknFFIZA3qI/+xLl9G294Iq6EmTeEewGywmiJ+iyygcunwR8hHYSaWk8nl/J2HpAfC0mwKvpNp/
6ZKq6zL4RLIOzhGBQNJbqTIqb4NXSpCOIJxiy6ZmSUTrLrvx9Rc/aITfv9+Xd7hS/9AGFQQpIoV+
2TMiwIf3Eooj+fhg5wjmL1rirZxzUxB0NHUVX7ysKJIpEQaoNoVJjFNSLW4Z4EXJ5OT9TzYFz/82
mPtfN4UqwrmKoloa6Ie6Xvb6pVbIsvWXQuW1ZsrABhiWiOqegcx+rxUXo+t9lx/V4nWQ4a1dTsvh
FfjpR6PwV184Kd/7+xeKI0ZP5YsCq+z420ftEtd/VxSmhEy7uHmCUCt/5+ef/3zB9z9d+a3TW50+
dAM/8ZLJvChvFD8f84iB9q+l9+KtKuhnQulPg+BDiLXXaP4/CE7DN3I1YsDnN3wH3fafyU2o8Iuq
gkEyrENw6EWpl54kleOfwP7p+s+bouUtgx/kHlVB5nTdZl75bHMAtxMn3jQ+SRJPbRoic+DzkqPI
n2yDyW57ElYKJ9/idP3nTeL4Sy/3Ev8kSUi2WCZO15+Q/BMJ8Cr+cUXj7FYv1WYHf6YGLcT+ToJp
VQtlSX1dPP78+bt+TD1TVbIiSSwIn+1QlxYPgpOcUr1VQ69BU3pTb15RQJnJu4YppLeEeSsOqiOS
nUIN+teLpoH3ZhaB+6KG/uvFebXzNNti0fxs5w3ez00GIH41CObJdpOwOEkq9cKglU8f/LkqiwKv
9F0z24pVg25ce0FUmT0oM69jebkWwIxeND29vWgORdLq6MJrL0098upTH3Thqnxdq6NJgsk8mHnV
XTzl9zWM8OuAtSCNtxXNVmRN7GM/q9nXQZqKf2CGnISVjS6TuXL64M91UEiPd8lb0bU8eBxt38wh
imxa9ucfeuS/JN6b3ZOiWMJA+mxrj/zMq65b4EGItMXPC86vXG8F2lVQXdaRLyy/OuT3/ST1i5Os
UksA2q9J+LW/DyaVZUxR5TpW9JGfX32Pk/DNcxs1TN4jgTV81fKSmJWyOjihyartBxyP/J634pUa
tiQ386Da4oA51LDw3IRLdiRVq0bBAVHDJHtDqPito0Svoytv/ShKi2XmvTETFN1QanjuL/N46l/1
0ndrm2kYNXTkvUC2/lARVVaJGrr0+APvFVGIr2E/+EDr+2nqV7YUKr6pGmbGB39ftSpVHroGuV+3
3vxyTiHfXalhrX/0kxUrW0UyS3ENa/HjR1DrulqH/j15rDvRbFsdmqBOaTVMggIn/urDhz8izH92
aXsK0kkcEWKptLlhWDUMzKdf11eUXs5f7aw+8jS9Avm/9z+dfK4f/VnVuSa+MVn6XvL3vwEAAP//
</cx:binary>
              </cx:geoCache>
            </cx:geography>
          </cx:layoutPr>
        </cx:series>
      </cx:plotAreaRegion>
    </cx:plotArea>
  </cx:chart>
</cx:chartSpace>
</file>

<file path=ppt/charts/chartEx1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Australien</cx:pt>
        </cx:lvl>
      </cx:strDim>
      <cx:numDim type="colorVal">
        <cx:f>Tabelle1!$B$2:$B$13</cx:f>
        <cx:lvl ptCount="12" formatCode="Standard"/>
      </cx:numDim>
    </cx:data>
  </cx:chartData>
  <cx:chart>
    <cx:plotArea>
      <cx:plotAreaRegion>
        <cx:series layoutId="regionMap" uniqueId="{941899B6-A107-40A1-9474-2FC1D89810D7}">
          <cx:tx>
            <cx:txData>
              <cx:f>Tabelle1!$B$1</cx:f>
              <cx:v>Datenreihe1</cx:v>
            </cx:txData>
          </cx:tx>
          <cx:spPr>
            <a:solidFill>
              <a:srgbClr val="93E6F7"/>
            </a:solidFill>
          </cx:spPr>
          <cx:dataId val="0"/>
          <cx:layoutPr>
            <cx:geography cultureLanguage="de-DE" cultureRegion="AT" attribution="Unterstützt von Bing">
              <cx:geoCache provider="{E9337A44-BEBE-4D9F-B70C-5C5E7DAFC167}">
                <cx:binary>jHppk92okvZfcfjzq24kBIKJuRMxks6+1KnVZX9RlO1qSYCEBJJA/PrhqHy73L4zfd9wmCIXEIcl
yXyS//xm/+ObeH1RH2wjWv0f3+w/PlbD0P3H77/rb9Vr86J/a+pvSmr5x/DbN9n8Lv/4o/72+vt3
9WLqtvw9AmH8+7fqRQ2v9uN//afvrXyVR/ntZahlezu+qvnuVY9i0H8j+19FH77JsR2uzUvf0z8+
/veoB/Ui6tf244fXdqiH+WHuXv/x8S9qHz/8/mtn//LhD8KPbRi/+7ZBhH5DSUwpIQghCkj08YOQ
bflDHML4N4jiBCASAhRjQv756fNL45v//w1pGdDL9+/qVesPP/7+te1ffsJfRbWW2ds8ZPI64v9+
XH7i73+d5//6z18Y/kf/wvlpKf5O9uds5S/Dy2qZ5p9a/r30nzP/S9O/W623hdx9/8fH0E/9n2t3
7eFHs/9rpv/Z5vVFD741Ir9RSCF8W6cEffxgXhdBGP1GYxoBGNMwCgGNP35opRoqv/gh+A0TEEKK
4hBHiCbJxw9ajosMxb8lBMQkAXhZed/jP3/eRYq5lO2fc/GD/tCOzUXW7aD/8TEGHz90b2rXcfpe
ksiPLolxHBNIYuBH0X17ufMHyGuH/4+Yqastiu3BdZXa82K4o7IMXttiWsER0pemg03GQQVuaWji
TaWLeMdi2u4o7nfcNvpWAAhTY4JhawOrb2mdqDeeattxG4Eo69qW5cY01QEQ012YBkUKZ9V8G4dx
VXaEb1zTlFtKGN8UXVJuSBN1n4eZ7Uor3EPAp+DYccozJnj/eajKNpOQ4KN2bZwXvQ3nw09L+L/M
SgThL9MSRjCh/h/G0C9OfN0DP09L0UZFS1zvjjVIHoiuzZoUcH6QUIhUxqV87W2TFkyIb0oZnqEY
dLdJwaft0E/hFiRVeQtMJTP/u9DXmkcpJ4F8nYmt0wgW5IFFpl/bsS7X0MIbx9v2gsXcXkJU3tAZ
ToeFVcaKZ2Mf9/mkh3BflmOf8+scjHTq0sgO+qYcOLo18/iphia8VVROxbqO3SnivTzXcSHPb7XW
ZGqWz0FP4ac4adUqQKbZ9skEPwXh/MWRqroQMbI8tLxb0X4zh9a8VkI3qQ1w9+hoNa2iahSnWhVo
rwljm7Yk7Z1pO5apmsGXtg/WFsz6D1IHB6dn8aVhxVo2BU8lwdOjlJ3Oyq76UXP1OD1awnUm4148
IH2U9VQ+CD0OWzDFYbaQdQ/iyxAnq2pIyoeF1dH+OaGyOwXas2Ysh1XLRrZehH6XgYyBwZMhatIZ
0GYzVHwAeV8AehrDadxM1cTSNumKcbMw/XZbhbTrD2+UERrkTdj2ORKEZ3VdrIfoMTG1+BxYw7ct
LaO1FtP8RbOnEgD+xu6ubDcxctNLo1Mr+rTWLvzUjY3cD2CIcjci8Bkg+EKsHm5hT6ob0skprU0b
fqZSgmxqtd4x03zpmb6bZZvobHL1arBTc4si1j7IsGXZAIJ5FwKgVhGs1CoMkuo0KfEwQ1ndh2RU
h27qVarZdJRMNk+kc2ILAq02YzGEn5BoNqYYqq+FrqOsb7LWPQzc1evEWmTyvqEPtphMsUYjI1kJ
+zmzIVUvmLibAsTJA61EvJvjCa5iPil/AR/RTOSXHttoTW1vt9FE0BNjdEOhKu+SMZD7JGmnbWQJ
S6cwmKpV43d7NnV+7URMy9NSyMKVJz631RuJOyZ2CQ6Oi3Dh8zIifkEwy5skLk9LkdTh3kSj2b2z
WFhXb8KFV4iYrwotm7wsKLpvcVkdEHEqtaFF90vB2imbGc+9qcoJB/ZIk2q6RyJJNmNcY7+jMO2y
BKa2iNh9WY3TvTWK5RWB1ZpBnVth5mfYVX06JwE8DzZpHkjJtjWl87MDDmybMFKrd7WmGL/9vdUi
vxothKOIxoRiQCmM/CXxV6NVK9T6TVFWRzUzdKxDwedUGIQPnbF5UxbBU6cty2OB7W4hnU1eu66K
zwvVW5lOhonHoW3J7dDhg7y2EW1bH8NiTFIETfA0uX7aqLJ1q0W69OgN2fzWo79mXiOy6qcabwWY
C5cmgwlONcDBCfFxzGtlqxy3BXXpwlzEjrhgNSd4NcmYrHvvDT1WhplVzwOynuIpeiwNnd7IsgN+
X/VVn6sWJzd9n2wG1rs+G/x5SUtUdAfAE3CPtBTbqhRRtpBBa6t7160TOoL7Nw4N2iyhZbF1qg3v
mwgM+2EiNn1XKXmf07INLqEL+Cpxatg2KszGQsLntijaDSei3upKNJ96NW6AmNxLJTXzv7K2xzFu
0KWSqEr/fp0p/evl5F0+GIWYRGGEIhqi6Jd1rsSIjNZJcOL+Ul8ZPNqTnbIxks1pvBIVqF77gRdZ
REv4SAuc99aEdxAN8DHwVDIQT1UgetRF8pMMBCgf5TRm1rD2CHtd52o2cr1c88u9Pnb2B28h42iT
2L6t8mgUTZHKSnaHqofNg2BJmQZ9oo74arUK2I4r3BOxXqS41TuJoIpu+mIWtxWWzHyZxDjsgmmk
n4riRhDTvDAj1cqEstgz7YbbSjVDyjgev4q6fyiEpg9Bw8JNYl5qnbQbrCL+qcNsv+gk41xlxjFz
QyNjj62JdL4I/rV3lERBzv16omdnYHWSUvrdA9BtIVlxaRB+rv3+fraRBWs6J3yzHOKrVq+9aW/m
6nawUPbpRPh8eC9i63iQVUHjzQecdKqSYMe4twsajs1Dj+qcj/F8W11ZfaiCFNgh2WGO+b9xZ5Kr
t/KTk0fCMEQAgSSBcQRi//+vhsEm2NixZPjMhrDMXAXMCnfzfK7I2OJckCn3Xp48Lrz4KlhqoUZb
zcNLieD0tZA064AYPsNg5Gsz9ckO2pneGTWX/tR5jW5U38fOqPtoGuyum4ReE7QWy7zC1tg717Sr
qAnrS9P7s9g1fbspMa9zeSVRJ6p7b9P8gtviphjwH5Wb29VYuE00YPPkaDCdBYy/o24wT6KOy4Ou
OpGBq5BJU28jUtGcyYQ/6vCI+mHWaaE0zWMY4zSYBslzi/mQ8QjXJ5K2slNlmsDo0YwoeZ6HyWWl
CeZbhCBZjyFyB+59u0MHtvWMwowrv0XScuTkODuyxbiv9UqOOv/7wx3iX0934j8QYRTiECcU4wT/
dbEY5ERNg2juQRyCTR/F81FfC1VP83Ehl9rCg7FdQ+/g795Z7xqRDvsxXSQq0S6NdTmv3vsLhVkR
4IY7QtmUJaqG+xHw8lNo68dpcM1loaLMJi196jlTl65oHwIFg6dShXhf4HHIFrJz1q69IR7XC4mv
/fFGwf1CXvsbx6K5LJTN3/sLOnODq70A9QV7C3UOA1b5w9HB3IQ1XcOFJCM7WIR1SgAsH5YC85WY
zHQf2yrZspmEKQRJfV4KSQQ769jNae/cvP5FsJAR7MZsGENxtpXfvN3g7KcSj8EGoHJcLWRHnHdL
W9QeFhIxs5mUnO5Zb/FtBPvzwm6ErvYJKcpcBE2/11Pf7aaxvHgUI3o1ybDlCZ2/hH0JvecQ8ktR
QLpVBg/b0nTJJcF0yIoZTS+RK1ZdbczZzjjJWMvdvaDJQyn0cCJlPN/PgqN1rwXIxVVY+/1x67dQ
Bpta95kuxzj1h5HsqihIbsAEnhiOnvqpDD+TvqtWlWVw1yJunkN6psMMPsMu0Nu2qKo1F43bS1DI
NBqi5CQ6nZyGuSQnQMI1J7o8LHy/Ft3am2yR1aCkN6AlqYB9chuxAN8KV7FDBdzXN+rK11HQbLyj
Mme4j7yaBtVpLu0JuXmssmTQn0e/7ofadNMbKRpVH2QT0hSqeTpqVYxpQO18oRZFx6Idy9zF1L0U
WGzDWRZPcUWbLVN0+jfXK/zXA0hDSKAHXuIIhRH22MrPsR8YVdzLAtv7QMwii5z5I0k03hMwlHdv
xXgsu1rcFleOn3dxbBPzIBtZ8czMptp0fYmyRTUepi4XUSy3ZazhZbBH7COj24F7w2+NU+dBuLVg
3QYqb1xc6I6uUM7/XDKOaTF7uiPTvJOw2kO/NDcTKPTNUuO2fyrclOxK6vRNfS28n4v/zWSgX/AB
kiCKCYI0Qv728LHwL77GWMMxHkMC7suwe01AYO8xVvO9m73/BSi5kCsloUny2t/i60UIBleeYQsv
wXXvLiyl1bcYFf1xoWARuwzXKr5pdUu3deL3QBQVwd1S1FDfDWjoTijqy/vO6WFnPUaRNjTgO2Nq
kEIdjIdGtbRLZyt9sIwYzECsTbaQ4MqT82zXGjGbutaDFLCCN7qJoscrZWYNbzofsz4WTf8m+5Mi
Ef83Jj2KPFzzl/uXhBhC6t02RAiIYvirSQcNT+aIsjvaFGU24jBKR9XZOw1otDElHna4gOWlbqjL
IsTBi8MuJ4o1r22bfKtGGT4OPApWqtHgwGamT00taQ6H0TyW6BlSQTbMiS7VavKmAHUlv4nnUB8L
Hq6SKxWFIbtZ+EuNObWCoZqOC4u30qbccbkRSVOcAa/dGhiapEOQFOeF91awsjpP8cU4QlKK+rOD
xm27JBzvoB2mlIcD+46bIe9FF31pHLj6FfN4qnoUpSUUHgcI2ijHBlUbfvV6Sg3Ynos5SZNiql2K
IZ5STERx8Mb2R1G4+EctZjbOPW7EM9FCcxJjpfIgmGkWNA7uIICn3sxu40OvOdW2i26mqAhvxmtt
nGuZIxqy1S8CxYc65UHgPZ2rnqL1FvTiHHal3Vcx8TEHaNyLHTPdR+yrd6fr1cgjfphVcdTSu1FB
JQ7vhSqVOJQdXWFe1GmAwJ7YODyKsocXiYro0qrWZryQYF1F/biPR1WvjCHiwYF5rQtVPneJafeB
xHW+kHFsid/VYN43nYxXYlRF3s+jCNO54HINuMNpg/ru3E6lL1jYnRfSGBmuWm2abGhYE6ZDM7ud
HmeW8hKDo5i8zzsDXH0GsN2JiPXfgwS9qrIHD6Ab2aaGMdgNtokutFUsm6eGPrmk3oqEFpM/UqI8
OWCDIx9tMHlDzXZhJePdG7lIasqKzBXS5iqpDEw7bG5bWld75mhB8sCpcMWhHrM3MZA1ORMxByfY
XqSf41T3c3Py8GlzY+uxuQlc5ojB5wYGKPYomueHZbvXinlbENLcIsSyEil4M/FebGZg2mOMNN5x
gxo/MF0cI9WEa0S5vcgWznkNoXuYmAxSH8qLz7rgX5uAei+0bNexoKRJA2nhHowS7lGUQciHvcIj
bdKq8/yfVN6qi+J7kx+qavYWvvLH+mTqSh2TvovPTlO1ER3VKU8KeDYyQqeItqmfhGEfeQBq492E
5FY52mQsGMaXBnsPBLHuj8Rja0VH6y9k8HiR7FyR/b0DesWd/2qsSOzdTgIpiSKfXiC/BAtaaCUk
rOVD2Vb+SJox/CxDj4OVsJIn3iBzHxblTXd1LuYkhCtZCbSNr2q89wDW2D40E7PFWoh43lF9coKA
44xFeGxoB8ZUc8M8pkjZebQgHXVXvPJafBGsIU/CoSCntYtOuvYBFQmG0l8RNV9LVVebOh7lJyL8
6o+mmPcjbk+gg9/LGpN7Fw/kvrLFCvv78OIhInKfQFnnqJrgZhHywYT7gBOTLuQYAL2+Bq8eLGvc
UUF1ipVub0VQtreNI+I8l9W6DawPZsGZRnV147HNaa97GK6tlPHDDMoqhVWVrJN4It5nnTzeYkYY
ZkFEXV4HcEzFFagls5j9yeXx565iN/MI53tgdHmCOpEZURH8XExDmPJWTHkVBEE6MP2ZB2PzZQhi
k7LKO3PC76tMqWS6j2zjY7aiNR63IO1qcGYVBwO6n2CF7r3Pzz1GxcJD2Nfd/d9vDQ8hgutV9XMo
SUMMYkzj8HqlecDpl92BgnnQHUzmhwl5xzKiU7VJVDzsIRn1GQk85biZwLNL+A0YkX1lSu5Hv3Oy
JnFXl5NakFEzgpR0YfXVafdIiFUP3hr0u9iOap2ULvpMpygNYDNfejfgeKsblqSSP4WFEq/EGpEG
bIKPzoB6pWxZn1uL4x2sLd8mirUXxr232JfSPPmcgs2FG0sPioPqvkKkvuPUA+OeKAxSGWB1seO1
avIw5MOu77vykweYfUzr2HxGFQmeYOPSPqL0AZaM3eGa7ns0Bk8ymdojBx3ytqiY7rTpVxO27miv
BW+kOy7kUjNm3lSwh7uF6pn8XnnwfD+T1t7hpko10vUDG8v6ocTKXxzBxI4Lb4CgWo9DNK0WsgdD
cCxt9zK7qswIBPMpoRHJPbwTHTDAw6XpHEwHg+pz5GaRoskmx0Ca+Mi3Tdwmx4Wx1JKr6E0uUIbn
GmacsfizD2i8d9J2X+Peu0JTG5HjFOnhRgaVR1SuAjSrow+dhqeux3gz6hBtVFiaJ02CA5xj+TUZ
mjoLSNTfYIeLI+0c8xe3F3SAZxHw8Qdpw2Y9F2W441Vl7hPWfF0UVI2bdOJleecjY7iP2DSsSAHG
Fw+vvXVd0jif2BAfFLDRRXM8+1yS7zpi4L4qLHmg0xBv6dwWa6IUe/Y/c/3WNXZzBuRUnwcPlp/p
PNnsTeBPsO10+RwXMFj7aCfaqogWD6Bt79++KZzzppmBCx0hPgzCwrznNX1mDKRIlCwlrbmmrpwP
164F7bvhtJBLrfVYQd6DkOcLuRRVR3/Wc7atNjjQPIUxiaf8va+pI8E+0s3Kx5Kh9TfPP9v91M0I
85LU/JDABG3p1a2GNTpQPHKV1o2HCGesdkLxusp/kixVIwlTqSk1Oiy0dw5e6pn4K+vaxcJ6448o
Pryr/cQbKqE8LuLFPi9RZWhsh3xRXHiL4kJK5zOEPumxbZoAH5aCX2u4ZsovFXp9509lr1W60L2G
6kd1oTsjk7fGHkLustgEPH/va6kRyeOt98vueRL19x7NPQ68ws9zUptN6AOL9XQlHZ6ekllNt1AW
8JJM0QvuHXquaRKsPGgTbBatQrNdQppb6YHVAzIlzRPXTBkrkvnkSuNOS62tMFgrJcO1ruvw2MWJ
x42i78MQgyPSfGTn2rboQNQdqic3puPwUrG6X+M5ivY6yYqp1/u+ZmjeUh1Ee0swyjrhWr/cZb1i
KuSnhnXo4FFGupoCAB8FDL+FUre5Ic24cYn9onx+4ZjgobmPmZO7ISA0xR4WlFnb8SMsW3OuKWru
RT24DQpIki3Kby1mkIkRYI9J+PaFm/la+9XMFzJKhnrbW0VTH89NZ67mIkxpIIu1w9CkvvcYbkjk
QZWYy3H1Jl9UARim8zh3l6YdyM4MtTmrmVLfmvbipAefhVsaq2rAmzAo2NsXlmaLtpTK5w3c2s+P
j/+Anjehhw0vRRu2F2gafAj8NfrOUrhMaRfUzqRAsWHl4ma4YwVrs3Hk05cykac6busyNZRlk4Lt
d+oCmfoco30M8FyuChTrMxibbudCb0W8d/2JktovUDv2N0sxWNbf3ARj2aN0Ybgi7m9c8j0ImvpM
KuXvg4U1RzgnxOFj5XczSgnxGe6BDAfeFFMmvNt1BmVJj0PoI+k4TPDXwEMrtlZfkwiHeaStPHqT
rG6a1ifgu1jjr/0IV61PhDwPfVKvlTNsX1tc3TUl69M3jRbdNm2JLgjAQygc3PDOwyXax2l7aNCT
q7k9BWFwC6G87gsi51TFJdtTv6vvJULDgfrUTapKhGVmoPxWF5EPMjqf7nniPRmOHryRG2mgz42G
U3SvhBK3vSvfqEVIGPkjiQQ/LgXhk68pHySZ+vmdTf9UWHgRbgXP3xsgfofLrjsERvEf/Pe2cCA+
vbrQLRvWsp13A62Lx9JnP3NUGI8WFOP8ZHQ4pmVk8XEhQd/fDKbCl4Vi6M42g34M6iq4g6NPxV+b
YGuic0PnbwvlUxrlIRl9fnQhhQrJZsJRvVrIGvgQOijLU9JFZgfKULep9rZp3/9ZKBDg/aRtsg8l
8+JFstBg7mw6YeHyd96bztIG+W3bpkt1kTdzyDNqDdj2Pum04h2K9lOVoDt3hdwngF4KVY1pqBC+
TKGURxfLPl8ELHEeX5/GZ+Yhyk0AbLMNmQBPQ092iwKv6tDnmIP5FCLopygqaLoI4oL4SKgeH3z+
2+683arXRUXRl9LDxNdPUn/YrzDsj6FoMf40FMNGfPFupTxGjvU+8cLwS+WH4jNT/zKUBtOfhtLP
4Xzq/POrmx4Er0qyyxw37JiEwD5NUfOoJotu0JWCPmXLFageZjvpB17jdGHX4cguXLT3SxMRIXUM
K39/L0LdcLHrh0LkixTbdlrreOrWvPMvNqw1D7FxPC14lzya1qepI6r5WXMX7QKf89w2neAXhmGV
80j0z3WbPCoWx3/E4t7aqXsNrY9bl9aT9e5xIuCP1j4v2mxVZ360ZlXcPbeGPjZCxn8gdIdZ0L2C
GfE0bAl+tNfW6M/Wy7dbn9t6+7brWP7DzM1sLM5tR4otinyqxAeX1UPUN3UK3Mi+j7LbNVNLnmdl
mlUQTs0RmJicyqqRPi9SqRdvlrJFNQ41SK037be4A8UWBwK89SYG9qM3F/U/9Va3TXNEHqc/tQC7
1Idv66IY4tsy8EXhQVNT1sBv/zq+df6B0W1Q9htp2/68aJkooBc4HxbRouR3Bjn2VJ+LyUdJWaH6
YVdBM6SL/pvK7NMdLcWl96Pm0utQ7FEdSJr1ezfWA6pp5a+F3dtArkNS/pYHTezhsKVr0L8qyrWH
471MOpGcp8DfFddBLp+hLq59+FR9fR88DAXdSOaPYYzwqaY+Ihj7ejhYNyY3qCyY9yT9eybnXTwd
F8XnDgT96v/SCPhDxJp8YArsUcAxTPEwedhNhSb3iNWY0wAVZ49JFedFQD20ta8oO72znPFJjyGu
x12dMO8lSNMcRdDiBxv72XGgV1t2JWsWgXUDUbfiHux5sLao9o5NdSZ1gh5065djAuBxaeoQV/dS
fV9E3lHrM1ITte8eGLXlJ9Dj+pJw9LhkhYTuwT6oQ5Mt5Ci1j6UH4NYLaX2cljkO6V5FPbydybyd
2gTkHZ1sru2ob2TJh5ulNnrTmRdzb3N/JekbdC1+ESzKKPDBNrcm9p9w8FBRAg9YNPGhGZqgTxem
6O0ny2Gx/om36Cza702CxBV9+k5HAecbRYH/bdeuw771YL9/thYYWaT+vUK7VQ2c07mp54vp2q5I
mzbXQcMvUA3zZeFHPjGYEtiAzQ+NAjVbHfvoZBEvRWHi2btCb00pLP5oSVPfgXZDI29DbA+fI49l
fPJPbNq8iU10E5fabEVh9K4wvT1XFuCceSzMb7IKr6QZ+gPzp/IQ1knXpe809XZuJS3Sb7xFoOXQ
/9BxizpuPwExwmNzzfiQuLRZ4h/a+RcwHRo2shtGDw73KbwmhRJXy5VNEu8gKRFfaFneM266TziA
fF+4imRuCOWnsUD9ysMjxWaRDlx1KWRVcgL+gUje+FcfK4Sd9W/ThF0pCIK0dRM2OUKBOS2FFcqu
Yv/MJJW4866KDfW2qsKn5VlDL8riMLRxGoTIIy2l0tHRhM+lR1wezNxlHptQd5b04UNAXZnOeoDH
RYgxrvJp8OmiReq/JDaotChfpP4prj7ULBnTRVr5J3hp753WTPhQ/xEWHqD9H0aubElWXEl+EWYg
hBCvQO5r7XXqBTtbs4lNIBB8/Tiqc7vaeu6YzYtMoRBkVSZIIQ/3mP32mypsumMuH7bGBNXmUgQV
jq5gCF4AkCE+7Qd1XNoh2ZSed8mdeX6W3LOOQuRLXC7T/LGOL8Kan7tkso5FN94aNb8FE08vpvGy
vJxC0x3zrjxIvxHh5A3Nm+dr9tnrM/XPXmrNWewmLtvaiPDP89o4QzCeucimjTd4S5g2bKxjZ5n+
eMycqqUp4KmObtPK8Q6fY37kekt5NlPrQmDC100t4YMAyJwlNHO/HP+eWOhO7vwqfarcNrSdnl7J
2ljI2X82shrdiGe63nyNDalON9qRDaLAWuGVwmYgsn7vjnq4m8aMgwRahX45ZIcvBwVYspcjlv2v
sWbhw517acxSVlzNONCnInTbZbnTWh8YGXDW6yYwDLymPGMLSy6Ob1VxUaXquzcgJ1mT4peN1Snk
he8/pE2aHiaXzDu90gwGf3yeR3kAKOI+Ej/vn3In3VGat292osS5XDwestXUvaDbAiHKdmaufigt
4o+P84B3k9cyuwRD2fQxgo7mxNMuylPV7qrJ31ZrJoaKOk6CyTkvda2DmOeVirrZIxvjrQedXE1v
Lke+L2X/43Ocecd5LNXFmUaxL4grdxX17De3RZoxLfMfNSNORGRALotls6vjN1Vk4LgpGc+IBqrX
/3KlmeDmKYmyFvhsAJRiq2ZhReDo2jT6ilZp7o7HEQjJGgh/DZvAty1avbPJwOOR9uowImMwgBfU
rr86PXeDpudmbYzZ1FrEs7ZINPdtjvRSqvoTyfNTgAA4RrZPvGQ+cQ54SfqoJSCuge9TgCmM/UCu
5jJI76ry9tk4fWcOfcAC96RqNgnv8heNBPgLyfZSDN1zGmBkKotjMszz3bhKRn87rV1f9Oxi9lRm
EQUl7GicwnGnmAuH7owXXGQN6HMJiSDibY3uaf2mpqq7aeL96EXVvFE5iUNVzio2Tt0AtrHalu6N
Oa2gY9V09JqHHsPjkgKJftTjAihs9D7szkG4sVqA4JOHPrKmvCiBqjrtyWfsu2Zd9pj5/YeTgpnM
57bfCUvOO+4E6luJ0xHLgo82aBAruTbfkyYr3pbA35hxVeYHxlKv3wasLEKPONmeuSp70n3iXUG2
Ow5+oiokKwInXmabx4nvAGIu2HTnjSBhq7Pxx5gUt4C5ycsos2DXsZHtRvwir6CBXfG/g0NEtBsW
jt3f01x4p4xrFjutfh+tCjxuKovXARTJpS/tb7S0yl1eDWJnTG9pN4AC+5eBuemhk7j1YrvsYazt
DAwrHvwgIDYlrrJ/Z7P9I/NY9Ypjt9osieOCCQkuo5PO2db3J+u5TpoyzIbE/t2qq+c2/a+azE7o
ebMfJ2qx4mQJ+NUpQIecV1ZnTke1UbrS+7Zwk2fLtuNSa9FEkpFLhZccvCSORHWDk8OsyuVslbJ4
8kH7slf+XVJY+RPN/MjTgZahEOKbt26qZmctWMv3rpLPxrIropbQbMjGRlI0C30NvKZXVoYdzbMu
oN26ux7n/p3Fk/mjmzZCUv7NQwYZCOmS7Xo3ScHebuyN0Mn0qNr2lSVanhsyT4/BAOAFq+C9Wy0z
ZFGXxw4wv40xPy/KKX5AQc+5u4QTJexoGkBCf3pfpnnDp0x1dfjlzjy907SsH5vKcudz0QLdV16e
xlM5EhmWtHVkWBducMrpEJywWqpdYttPYh36Gm8L59VykeW3uqr344w4Gz1Y6VkHNrm2lmDHxlXv
neAibhre3JCX7g80lcWe+iR/YEMxRMTJm+/9iIQgmIS/tQhCp6PefWmt9GnOajfmHpXb3hKiCBdP
Loep1PV5miB/SUGgffeGNo1xiXscuJ7fq/HqJYF6M7NGkACjFGzs98y2rKgSGT0uSHC4pEFklmbO
Ofu74cqettZclUiTd8558qbhXCgni3XHy6eGuk0MqZN4SvXwv3pIDjf/n3nmLst6PySM/9ddvu78
NS/Lwlpin05mUt1xOq/vFZCMu+eqRyx3KUg9GCr9ND/O0ByErm6elp6393Z0vdc5PZSNsEDOndyH
MXVP+Le9Vwmy0Zl0wKqNSXyx7FP8YrG5ph5duUEi396h571+rjruNCMlbbKDpjuvKcPFpAx5m20l
W37wKYtc2W2SViBEH1PpxkkqfsnJYeNjmpWbBaSbNz04PGxmN31DQMpDvY6Znhkz3v9zXjr156rm
MhyGCbtwCLbvEHsc32Phpojp1gBuFFk8iXZ+Y0OaHboUES30M/MHELJ4Wcg/x818Muhb69rVcQR1
8R8hkJ0M/S513D78io1EzdxDlqgr8SYtEHrV3VtTAolnfpe1WHv7OVzy7MUQdyfVhNUokydD6l2t
Wqyp63XBqcWlywW2GW8EDwKnrbnPEd20Tfh1ujKHraKmwYX4Db4nZNrrgm40aydQmBqyphLqdzys
eLDn9x6w0ymAHihKOgSoxVCLa9Kqf05tcQpdX5diodkBORBk7SYk7XynIWGXpfkD8hDDMa3nFGIK
b3gH0XbPRl/8/JoBsYU6tlxiRmEXb9OoYtEcx9Eq+M5teR6DzeLFLllSN3TKbNitMo8oAHWB8Z49
SKHLi5MBnTc/ycz6XzNxvAfJS2DNSwa0aP0J1/lLm7EHlvr/93whAoUM1rrADvUvXkq+s/qlDT2/
wnGGI5z+G4dGDFTdbQJeuKc4qLETzY+tktamyR08pQhTvlejE0S2nXTsClD2cVh5SCOnOqwWFpyM
idO/DnXwoJhdvnBHjzEd7WpvflCr7/+Y5tduc/aLMXufIp/+re67F8enOEYuc3HroRsJae513+Zx
FrGy2+CYunR8w1IWEgvf0mdC1RkWbPZQpjWhhd/llnXBiXAFuUlB+sPcCev2SdBB0AS9xUz2xiSj
mrcUmVO/m29D7tcHPrk/oWFpQUIZ0+VWToRsO6/Jos8ppJHbMcugPlCVumkfC4hDb7IY10cDgPkB
iUJEPVkPer0tKx3XiMMZRfSdKBZ7mo434PWQneF8eio70HFLDzKWwfHye4tcSIRcKzlKyhCqBIt9
CIRLQunm2dOA7NeOj8F33ejgxsrle9lN5MBrYvthkRL7ULr0yIZ+k0DwcvtqHMTSm15167P+H0cx
tPMWy8IZLOrm0suuuZieyn0QUFl//xxPJnWwSh3sHaB6D8qi6SHL0yU0pmk4scQWNNwWaAfORMqv
7FhhBcuiduF/UQdCmS9zwfd6bKdZPiAn74Ygv/yeMhvco7UxPZlJJP2yoDyZ3n8b+3KYy3Lt1KHy
ZbsxDmSvsyh1/OoguzGx72we2yjBCTOyZaCt/ZyWeESKsbX8qK3w0HatOFgAG44D7UHsKWX3TSAB
iB3d82+i8poH1yMfZpwWYCcAna8haCrTGBJCb3wMEO+erNpOIx2U9ZV3zXJftKxBP8O7qeopjQgQ
y+sc5O7ezpG1TJbkZJreWZgMs0RkyMuwa52kMFkb/HHP7aBDnjf9RafITvhV85MNFEwwqsvnKiVs
UyBePU8s849ETvXOGmr7ocmcIQKIIz6wxF2g1qN/qaKNKXPrn74FItlYJn8uTxPPOwNt8Y84SNW7
LpvywyS7M09d6+jnyjqmQvzpfY0VyuN1+GWbOTidWRvolx/G3AplVTO8fIH32RjTDpyPnOWLiiXC
zVDWfLrkXDxVcqJ7Y5mmLnGAWtIhB5kSGaFy0q9a2/waaOf7sFqBhhxG6z6LjNNPuma/BMKLjdfN
K7pxKWJG4xUS5zg6uD42tkK/pg0YOB3Nq4vxgrJ+AWUmf0hKKqOMD8M2515xKaDUudRuUV7AcrQ2
ySJmMFYwZrzG8S8TYhAVlY504jJdsKw6oljCorWwqFImY2bbIrJwjjiZJvPRy0cfP/aXrZvWPql2
uzSAVlI/LQ7FKMe3nvhvCcuru1fl+qUT0Iusw12ZFpeGW+CE49T6FpQp3ybMl1vjTdKOrwQMeTbm
mlNd+mp+7ucue6hT+UgApQPE5CezmZqdM+jtDXZIZHdXvNJ3stkL1zEEtgvYv8mtHLx80/tlAQVD
IB+mtTFjorQAKK1mnd+gws0PDgmqs1uk1tYDJHMvAiz2Qe+3L1bA7RArs/9B0/RBtFORhq54aNxl
zkLtTztKhP7ZWwmA0dZ23lJlzVEGOOTRBrUFAk9lXTT2pf00Aqaza7vCs1pbEEY6wz1bP4aXTfev
j+mbFB9T6n98jFzI9NPhWR6qSpRbDV5Y5E08Oc1cWKdK4AVtCaDgSQEN+JfDmKbRUsVAOchVO9qK
FYciaGhFXwCIAKFrBjF0/2lXorjlyKycq5VHnrTce/hwV5Y5W5rirGuO3aF1qtgq5PgxOf6T5ZVI
82dVfhacJ5EZV+XwlkrqPmYqgxJLt0Ccem/84LL5XjndePoMUUp3pNCH7Zhg3pOqxvG5dsZfPiTZ
52m1uLB7EJvtZWec/QBS/5wKPzJeoWh6DTL64lXLrQkGESFHCo2TBdHyOHCC6Bh8eaW8+dnOiuIm
5HQrVueS5PPelnjOwS8RyIOg4X49x3OQZZuvsWoexL37KIPaAnk31kidnw06iOx/3ce1EyqS0bM7
DpEPzlkoqsDfd1PrvlQIeOIvc26CLO4a54+37egfL1jnhd2vibmAPxQODuRQ6QYP2d+9tOz/jBmv
VleXl/zVstUrIMDlblUSYqxWbcRCXMivquY0I98YGXPx0i0bU30qJvaetpXY07rSF7Y2ZgGzPPKX
os0SKddXD3PTf2vXLaV0hNxw0K0OZidh5bUe0vo9T4PhmHiIbIHW+oeGpRwsCcY3ZQJMzEQoXpMn
J86DEihqXT8PLpRWwbVYsuyzLy2wLJ2JIXqp2ZFRJzkvOILGvfC7H62301WxvMLl0/3SkofRfeFg
F/9oB8KihTn0KgTQYne2yQawA3nze/tikMLZn78nU1G8VAuO3x3t7UOfK+/SlP4W+aH5qBfN7zYo
RuGQl9VPlww7VngTnhso8gLnue0s/+FTwctYsQWEkMRDXzlX7YHYrIlzzQrahcUqRfOapdvMHcIy
YyKa2hXzfLCWNs6oC8mJVCDBQnjHW1afesD8caPa+WNupn+Ma+hGvsatcayOy5gh6HakPnqzw50I
27A+Kn8WVViXSB9Yyhm2IshbAug+240VR+GAyZ2veTHM185thyMILlmIaB2sbOq+ib6Xh0Xn88ax
m+ZjWJL9pP3xpS2JdxzBhIxRoKD50OX4WNpAUYe67c8UdOmID6z+cEb/d6Ft+ZBxsPx4Ra3Q3GfJ
uqvd0O9F3rLd3Kc4HLYJFgZjC6MpURxh5Kym//g9BqjI2IXxT3/7eZEexnQsT6PfDfiXRbdpgGNh
7RV5dTXNnKUQLmkIIivjUdwVSM711dVNen8z8w4w1Dr7y2HMacDuPXYkOU0CUU3LgbRmkJZ/n23/
zQIi8RSoJT+VTerFWU2r77bwNliVhzekCYChZYMAVrp4IWTl1b0nDGiQ219Tnfg89IvF2/RSBdG8
1g9oZgk1BC22Q8/Jc97W39TCqp8j8z+myVHPSQLgRQH60AB8zoDf75k1o3ZBLQa2lby1QEPKS6j0
VPlYubg/SMnL3oxBFau3SNn5O81suV3KOb8hTSi3qcYu9u9eiUOHJ6x4NIRYh3WrjDB5VIBk59Cu
eFwkQXBN02ZOd00JcY9jpR7df67IEhL21n5TmZMYknd9q3NV33Jg47pz2suAxPEfh6LZvXM7ffwc
k0PR3Lh2K6RTg3L/OZgEvjqQLJkvw2Bp5NqsB2jD008rEV1+7rn/XhcJTryVeBUrG3uurAL8PpvG
tLCoHwcFL64+AfUdTrGIZWMtdruZ+r4IIgX26umzS7hrxTVQ0ChVFWfIyg7uLeuduKOILcWcHUhq
u/uVd4SsZdqc8ApxvOlrN+89KLDM6GcXq8+EfKLnx2bQXESrrOKR6QJXK2MBMdhuEmKKXJ3yOx3L
ej+iHsIBspvhZhdpGRfKzr4NIr3hmG/9Hj2Jo5Rbfa9sIGMqR1wDJCbfV9wZDl46g2lfzQ92Pb95
K6OYLwoLJZ3A7saCHJF+/lUQvJ84u3tPvlTeNmtLNzZzB7dgtxFzdaYqGSVJ/ysFveg4a6/bm6dX
5bq6o95JvsVSA0x/fWaNo2jmPJoAz4a95ea3TNQkNMtVPudTWM2Tc0vrofivDrHkxc0qcQXFOeSY
5BaNOhrwGwO2ArCxuwJfCEAYQZMm3N13gEYQ1WIGxX/lhxrFF6IBB/1tkyD1KC2caaV2LoXy/zTT
JMil7XseWi2nm661kQs2g2aOL4h78Bg9DivKGTb5PJ+cxp/B1UNjembssxnL5WR6ipCuC1ld28ep
fae+BSxfQC9BeQ3mfNm9IQFcRmNf2CfNkw7lPby9n478ceEke5rB4zHDspuRB5dWHpmLuk53W6x5
bAvFb/dWtI2Hx7Acz8ab0nYziN56or2PzY67x6aSD2kt/beRIykweHg5jemm1RABCwJdbW7xHAYL
KorkXgQpY/FCKjZDuT398lzqv7lLoHcCp96NudKaFQlHqfOLMZ0uqqXdvzmZpJeag5JlLvItLbc6
7/OdmbUQvwjbDEwMNlPrpWZNaMZp5mXnxnLxRq1/ZIP1c9OWs8TLHbC3qs1fGbHce+Uu3lNRy8+b
IS8/HutZRcwHcyUx+TVrcdNLA9Duwocsu+Rd7UTIR0I/9LfD8oogJD6+Is9XOf6Fcbg7wZDftadE
aLIQTU2L2G6n+mSlTvPaqwSv+yqDmES983DI2EFl3l86R7TRoof5oUlwegbunf/AmvwTFS9ycFKz
6ug1jGwC5Aq+EzxunEPMiUTQlg9Jc5IBiOQ1lJ8fiQYVS4rkBwnsKeJNTa6kzciZOuMYy0ktP9y/
KJhVL6XbvAce0aFttexbVfk/5jFJf9Klu6QTG/5KwBdimlsg9rUD2Mqr3UNS+1eGv9ZD2aGfvqY/
EAexb0BcNHRLkP1YS0PB8iybq2rH5oo9s7kaU3SPaU27y6exeH+GjWllT0qW3cXMNteZYaxtIq6y
eQZjDtlPeyjxuWVxW4PqRzPUyKLYIPh1NmYsWKepwTrogndXY01eLU9qIr/MhNmvpsfFgr5+tKEM
+Zy/3o37BBGtWu7J6LtbCBVSYEmdU8QpZePJDvafFpTs+blwNbcPayL0UPTzJ77PJ19viwT4gIH7
GzE+Al1MHiBG8O6TQ7+ZYTMLYAEU7CvoWf1nFkfqwPYn/8hU513o2uAF8sMWrO5NriYkqQXIlZ+e
2pYt8kebr7nG92UihdRu8jKpI3Mn4/i63K1QdkRBHBtry2JA5Ft2T/shQGqrdXfGNI4y6dMtFABQ
RLg2w46JxitbLM0s/zCWmSsCpD1lGRoD0o3WwjK5vCIitY5mzExVPZjJibTbrbl3goxJqFAG6dhK
VF4QSQOZOcdxK3Ks9sgLld3aru2fKpuP26GjNDamV6T1o2M9GUOaCYiAogL1SHYA3eRTQLCAcJm/
GqeZRujwV6mkfzJW4g1sP6myjhabTOCBC6CdLhJZ88Q5cqMu9DQTziZXZMSaeJzIENegMF8/Pe3a
RZ4ehx9IOraTn6/yGwd5SnNNlQx/tWVW7M08c50ZN03PsSTVzXCknXKOLaWnnJT1fQY/w0ra4dq6
Y303Q1AZeBvt+UFkzDTFji7wfW5J5dZnQdLmXK+N6bUVIshKL8ev8a9ppsdEBzrl35dOExhV1Qwu
15fjy6sC+6gH8JjFSjy0fVAVgq4vb6WPMwK12v69rO1HBen/XzKZYkXE9APFgaxwWSsPJX0ldkkA
0WHRSLH3hb7n5Zgfu7X2gwu8+h2FfbbgDvg/dOnnkSoqciNeHpxkwpEclgR1UOxb40r/x+RMaVwP
A459LsiCswSd2jiY98spg/x72atiM0BGfOoTld+LqUMlkfVKZ2YofyCrd+DwcptNBJXHCFbggSlU
Guixus2C+BGKRuBojAARC9c62Ixtd8kG9HBKYFhBuqN07Fbsvhxp2z82dgrEoUyzOO99cpUZlIGD
T77Pg5PHdT3ZZ53X471e2BQSlC357nXNz4Zk/NFF8vMImlO1sdfx0oasu1Yf0gKPdKxFfahrkr1o
0d7NDbF/VJE/4ntpaxDTO+nyq1J9cB2XpTmNswuBQRZcobIGyPvptaq3oEWRFGN9OnLWexsIaWXk
O6wK4nayNJjvOVi/9ZygnlOKchdNpXdTANUpneRVjEF+bxw3GnyfX3qLSo7MPkS+dt8AKli9TK38
2nHGt+65r3ngSCxcGDJOy0qrY13V73Rc/HqD+hAsZAC7d5+3IrImFwvUDc3capuBHQv4lMbgWXZv
GqSoM2HI9lus695slF3CUcGrt8ZrOQpqQgKNmjHrcdn7lvM7a5PyCLK7p0JIR8m5a1zsdQ3YMR2k
VpEzD+RsHMva+zKdoL/kXgrZcyPTt9yqM4C2gfqsaSQmFqIInvdsc696dCBUM0WMrHrqzv5U0tAU
Mapdx9ktTjJsvBzkkTmtWL9tU59vJLGsTSHG8pjhl4X8X4HHPefOj9xxXqhX+c96tHvIjQbok4J0
fFWQZJkJkwPqEFM+vevc7faDm0cVwKsriOb+1SE+BEWivBjLghjjmqWBf511YkERyBNUEBoZ0vIo
MXGCeuVgLuViUG5oJnLW/LXocdybG5gh00NchCPBZAMKN5O/PpJShDc8yFG/bb2zbIY0JtBpxkoy
UP+mpALQ5fDjIHt+XKwp8yLTNY2NkCbZGH9mqXE/N3MZgqwQZ1kn3msq1NEX2GFA8hXvA+9o5Cxz
cDRejXoPuim8F1ZICbgMXzCtsZniLAxZ9TRvOJ/kTYMG9Zg2skYNiPx3I6GVyViwloBwx88ThszS
31oX8lw1AOvM8UOxhHw6c596N6wEe3MYMTNQQ/GnEESdm3W+SDjZ2hrnbONEybfIJwThKB/5OUUV
x3NiozE90xiHcGo7slG3AIng/8wzXtV1y/h5sSQeiOGDQoWE9QaUkpNHipNqfGfr1KSCgtfBipZX
GqQDlMGR3G8PUG+QkJVcP3rj9N21pAbzrG5eeNN8h7g9uEzB0ryMtkQKlxfeyTgrancRPoQdjBdJ
0j5OR4iyrZLoKCPcj9008JbIG2l7BK4G9mBaZt3R2EmB3pf5OdPY1ujWkFTaNk5bULMdmkmeukxA
TONn32hXFX8FWn2bGLgwPNE6UqgM9WixrN8SR9pn4BiQYQ9LvU97Xt4GK/DjJsmLlzlFTrORY/Fj
ztwDROsoCuUBfxOJNf9GWvYHwxH1XRYtwbmnJw+s50gvBrQ7B6SbjkhDQYVlB+NNDQ2q59npvOtp
WUWJzZMDpIp4/NboSzpI9RN3KZD9nRCWax7iVA5ORmVjmp1DVLtOo1DSf05j0ulfeit0rRnU9p6q
fcNYdUvFVN9Mb7ZtqD6cskY9P4GxyuMUiqLGje0R65GZ+OlZr2uAUG2hH07CUlb8gPNBGxMQsJCc
9PzX0fb5tkbWart0vf9KuGNFA+p7HZzVTDqUB3Nmt73OgLhfFV6pvuL8aaxyehPD78EZ1KlkRJ1c
ZusNiJ5VaMZMswSrxt64pzFHF+eS4sT1s5hQYlMlnftGUI0ONTYZQe0/mB3Hj9kG7a0uAu/Fh8qO
BIK+MYr0x78u0uCE7DIFEO/vi7xl8G69V/ZhWtHymTqoD1gqq/jsWZ4snyFF8CPj5Tlq2fxrXpPb
37uhOBuMuqbI7PZtyVDdkrgv+eC7OzwtDIVFUADOzqq4lpa3zUFzjCgKoT0r2STnTLm/yWpJMP0f
S+SUR46vLfKkta9QRuJupnZ5rsMAFeFOtdDOM52FQJ0B0NVFj7o6wfjuAu34SUrvu8d09wzNM6Kk
POC7erbY14RAk++0djOUKfKD0Ouyk8HDTFO6zrgD+0tHBjIzY6D3tBGvEr77xNactt0HuhyuOCWH
y+wlRwph2qs9qzCAaOm96CleNWucIhx48neu7Taa8wfpivlomh4Z98/ev8ZY0jZV+OVGlYBgmxVV
fsRxH2rnQWR4MWV9Hq2ObxK7TJ57MlRg6k3Jb38HMLe+JhW25KVZHtUqwpdy2BDGk++d1UMUohb7
YbBBKnM66aEAy1RdP7mr+YQceKZnULA7ihoJjR6SLeSr+sIt53GewQZvGWoTmHewBFQdBaKeTspi
0/szqjYGR5Cfx3jxmw9CIK8f5zZfE83ZHhU5l2efJd+yYql+lr38GKrlnxM6PSusNCXb+G35gNKh
kLWtVXGqJGjP9eKSjddDJaWGvrs3HIJmvxubD6tD+UkLRW0rADIp8iffLCZRZimBBABhw0Dyqola
v3yUypEXiAiyJw7tX3ttQLWNyrK3bhOK+xwA7Vk7KCjZgwWpdgSpn/xZzfgRJj78dus2DxuvLV56
VKza8iS3TzaEBZcF2/xmULJ6k5n3Yqsy2E/CB77doFicacQ4/Ol5ua8/x1JtTScSGn/TgUiFgA2z
RlQX2ox6QlA39M4RPI0lZigI8wEh1vOgdPCIA39yZqMYwIJJSyTOPMCKCc3vqh+mG87QCkEcLgD1
uoqacRovfcvbR7007+YCHfAOR3WUOFFk6F6g0TzEzy2WglOezM1FJD5erI5W7cXYXk5Be138JRps
1zkEOv8osRc/d5VfY2lpg98Hq/CS392CwKlOGXueGxZs+AiOdCYmQLVOgyq0eCeSPNhVYCV+oGRC
s7GUmxxqnxavAfV3+Ab+jCeBlRwWP8lfQeDczTg1hp22azyaSYMSXagUAeTZfaNe6aI8L5YLVMGh
b0ifoerG8soBxaDAjuYxKsLSqOhl/mNJlu2sFv5GVd7siv8h7LyW3EayLfpFiIA3r/SsIlneSC8I
lUoNbxM2v/4uZGmaPboz90ZHIJAGVDUNkHnO3usgRj6Mdau92L04qwmI0gH8BvXeSSr3ztaNbqON
rvOozjLZ/+8zPzB2Ln6+LyW/SthV7izW+libG9X8OmhC2wsseeTIHgpyhY+2YzlPLWhZYBspAp9a
s5/CBkYOH77FBrXudx3GrFWq0J5+Z6dsdQNEcQ6+ziSJnGOqRAORXn4MY9GdRy8yzmVXJws3p/iZ
3AhZxD+59RXsif/T+DyL34H4IuBZTuw5OU4EZ/YZMsrXJrXvYxbCD21oj+vCGJo30MZAKay3Ar3v
2Y7wAwMwsN7msh92zlD7u3oZDQRWEm43yUVDZ71cpGb914vUKJ7K/3pRPrGVyjPXeTAXXU7SDy6f
d2TtQ0cD09dVTnqIjEJfeUNNO5AOW1id+6Xu3FReIvdWXtTOOTRgRqWY3TaARkKiqk/SGFL7lBPs
mG+/fK9SjrAtdQ19o+/lmMiWg9H4+Ar/Pqi+SQz2IZLSftYMU+4RzMttVrjVW1vbOivdabpRzZkb
Cv7a+iEIMv95ltl67oLqAd/QrYqH8wMqdr1nkRVdQua11MEthfzOqiieb522NefbEOvJ2ighcutt
ab3MSFqxmFj2nm2Z9TL+e/M6amBgfQHh42x4eiTo6gdjk9YN97DSRpGACOKBaDyJ66IsMDkNCJMq
6f5uN8scNTELakJmy3XqEmmk4uHa98dr6b4k5+ESLugAPCEqVwfNJjEiMETvlHrLc73mQdYtudkc
ZXUTwIka08302mE0eKm1p7kX8Vsj7eiuar2f+tKKcms+Jj5sCTUo+gmDytzpe2k5jKZRhRl871l1
c4ky48bFC3vDAoSUwNLV/H2W+CUA72I4qX4bFOdKL6f6Jp/nYiurKthlwktfqg7k9ZAE8VZELG79
OG2PkUv01zCNldFb+o1aZjr6Y4157q0xnOakWU6xdvSu2srSiVErjxGxjUyDKxEGezYC/aHxh+zJ
scNiJdPK/tlrmHFi0b3rsy23gzU0t5FTVHceJFakEgkgbH/qybJ2LGjBZZsmoZ2i1JDuR231LcHZ
kdai/JjdjhQ/tO1z55j1XVKY8dofg+JjbOeTb88V2ZGq2kvSZBe+V9GdMEPrPJSfxdKQlq+hOFsG
O0P+yO0Eqa/QO8Dgkb6aLX+4FDI7pEZfPNpBUjxi30GPMs3TehTu777dyZPjiT8rfe9Hj8Rvaweb
cFn2GBMZH1uPmpNq+sYmQdn0FoRWvuKbUN8PU2wijbXdRx2f7b7lA0WAXPsXqdXlJhlG8a0dA0C/
cvjVk55Bth++GxIaZwvR5ELytrlJgU3tIdkUT23QzSuiV8eEh8a77WasFmO0JGxZ5WvLj6sgyPke
SFwQdeYXEHU9gQN/6HYEkeGf88w+KSGmWRlkFw1/uNXioLpBA9O8ORni88Lvn9EBTw+yDy5dJdo3
XyOirAtUoWoWsqphaxems1ejme/XsIEm9xx/6vN9VRdEZBaoGfDr6Twuhy/G2dJn5w5afpEQ2a3a
3wP90KRkoZaJ7jJ8fQUfmefRRi45eObAH++F8mZYDnZiSuI5n53nz8esq8YCpShd6nCdNqnLVGff
G5eE3dwZj+p4DAHckUDvjBcosygpdXaCeeMaL31iekcjXOuIOHg2s8ruYj19jbVwOgx22m1UswmT
EpNl0W1FHGevjiQqbegE29Wo1pp8N5CJ7NWorEptnXRoB9WoBW9sHWaNfaNGXRtoujSH7qRG59CD
/LJNgHXjJACyQwZ1o1pyyHxMMxyuTdtG7UhuDieK2z4R2XKejOWQG/F9EQX1RXUFRjlti4ncvmd1
2CGz0tuJufIgaoz5rb7cRlUzBTFyDDOE2yB3Vkq8AjnC2NgSJxFmcPu9rTdKqCtyszvib0i3StMS
2PqH1lfRQ6sb6X3f+wl7KvS816vNYb5ebYVdd/RdP91WoigOPTs6UFG1thvr0Nl1sze9az3bydQp
HvK4Hx+8uN1/PSqiaA+lATVrwGPZENqtA45nrZ6wAQnWbWgDO1FP6TqTHxW6sLuhg+Ws9TdpEps7
N6usZ9MgrFZ5ufcpYndTFm7+w8lMItvZlidxNJI3aIloWK5P4M2HWmYsLGy/tR/qGkMmC3uJ2wtr
ZDoE/Q+qCywoz4R0FfmN1Dkaxdg9R2ny1NfVsHX8ethySXRWB52E9Ril896sAhLChp0MlJSYypso
yE4OfIxvuvT8tYkN/s7TZHCQiAIOhgsNSZ8HRCx6ki23MYtPBREb6nNr4Ymz1J8y4qeLZL7rS/GP
phq1+xLFWznJVSmG+RL1Y7QlewyMc5EoAW3KhkB794w2PJruYG9UNyzwGJkcDglLr35wp/BWiZzx
05dojLM0nlbdoh4WlV6dv9p+hG0oIte3UyPq4LPkuulTbWcNgPWxR0sd0F7+Iw6Neh+UgX4KNGM8
DHyu27qKvjtT3dXraNB+htj1TzJq26e6TZyDXspyHXKbelJ9FRGMIpum+z6z2qdZdtY25W64VYNx
NCAHSNu1GlQXOTzhIf8OXbgaWewc3IaA74oMWLwRRKHXndkNt/xI+tseBc/X2R99X5eIutlpdURO
Ihn/4gGvvVpseI9DDmFq7AzttbfsaaujNdirUXtJpzijyEhcM1krxG3p+NjezHa4CS0PrPwcoo3Q
jWhYIzeft1/tyB7dtTsULXSDKGK90coSGkanLfRtvzypdiyksTZaNt1W+6i6MdF6+hmcmuCeHm+b
wEkf1WF25Xeb2gK3nsyzR88btPvUf1ZDqscRjn1kJyVWqs+vwnbze4Gmt+5NENQRgQm2CKM2TrsC
WfGtIaV3C3W2h45dh49ePuMxr037x1wgP4vy4ujWiO79URq36jDGlgUKb2kbtm/c5qjrpe0kN9cp
ql81nWobSbEyuipCW+jWT4lZNE89kPyW+NGd6rLnYtw12G82zjKjjkW4mwEUIhQT1r2fXFrNdO8S
owIE5lH2YGVoZngYuti6z+IgPgSEjrfYSn3cgrK8RHPo7yqylBfhjv88i/TM3BEdug8ANZ8yUf0+
UEgFD2XarP/o15Zpqi/VHJ2QT1RumtQigLsctBFHemtr0R6l+IfqV13Xwx99dRHq1GcAixUuOC4/
D8yDLNxH1QJJBqFr6deWM9UEgWGfCu8YeAW5dNUV2MNfwunjDZ6K5M5dDnE4jFvZ8AfmQ5/cqcNk
ou402xDIspa9qC5DozyHJ6pqF5OuP+um2PWxzi/v70PkFz9mzy5vrl2gRYOthuqI2idC32M2r1j7
RN6lWw5OrL1MTTUcUUgLa2UWpntJmsTcwRp1Vv/oVJeE/ILqylwKxqASKrKIGjqdDecCXtwLpU/+
guMX/iqze/Dv8tNJnHEFbsM6uiPLo4J05Kpt6/SnXibErOoxXsH2Qp3BDZQdxz4dhuQzr+XHHMAQ
dcM8WqcAFp8hkbKyxCWYyrp88bIo37elB4F6aQYe+ffaaeDhL825ghCR69mrxXL0MRkW08ng3yl/
EwEa7c6X9p1yvDiOgz+ztapjxiPrAbF0th3jNNjgLsBZtPSFos32ppu162ufHebTUZts7AnLFDWA
L6499ZjCr12hMUx3sV6QdmLWtT+3tBU1SDLgyv/qZy1wP469dqu61AsidGUp1w7xqtHKHOdyUV0i
PyBaCF11Z0g90/d56CDliOJk5zRje5jkXGGQgd9UTVN3jGZidV1f24g47fRimn61g3DQ3edNC4KL
HOcjC09vPbju+FKgHUfnG7fvRh3mmAeAuBS98wzIePq0jBk2dh9Eq5xolA9zA69CaW0J32eoxVFh
pp1Vv9YG93yMw/VeNSlzFG2S2KuOYZ81r5VJciovDVS7y+S2df+yXA2T69IyTJR0URrc92TmX1nm
rTUE5xi2Wv02aENjG056tnPrxHh2haAMQKxV3K0M/Tkpwuniy/BRDaquRTQ8Tc9gvSNsdBYawN9r
iUyHW4sCMjzkphat9dkgQlf50z07q+QsM+ru9Fr4FGWh++mX1Wm0LeOdN4vSFhqQ0mQY9E0ZhXcg
iJ3b68FaTBbGchC2VbS4MhLEiCVp1+scr6zB49T6BdGuf0LUUK4GezBf0sL1vprtoq92Ii/ZsOD9
jNy52wQZrNm6M/v7QtNBBSZ6/DH50WtfFfVz48j22Aq32eFTCF4qMaOxzpBT8t/qP51h4P4/Rqt+
MxVYo9Cg96X+C+nUcz+b/fcYkwwJKcN5GVh7buqwkQ/UbALw7jnemd0StbgqW94UidPeVqbr7suu
sC5TxkLX8KL5UUytuR4n4b9SCaNZTXZs/EDYeDdbU76O7O6tH/rw1ixivv3KjqGcGcqToQ7cgwwj
Mm9Vd2UEP0bHSp+wIrwEGpFP3p6A1aozoelO5gcrzowlMGn9rFhQonIN966YLQztcA/6hTst7fCn
5dvWgZ2pba0U7UALenfbwp/8mte50iFnzv3mRGGArz5zcvC8OdUNEXtSdCop10AnvDEpo1V3afCP
HN8fTSH9+CCH0So3SL3kW0ZMa1NoWsYWvG2f0cNelC6xlcSvoTlnt7yX7bM1eV/9aj5e0XjPc/oD
FvRAeKLz0ZwFAn/qKJ4Lgay4Yn38ESRUp7HIWK+Eyfa3t+VP4RLvSlx3fjFqkMuD5Q4ndTMMBegk
x4Giv6xV/b9bC8iAdEW3cqCiXLzJSQ4yLfHvL80xmOyLOpuXszIIXgx/7o4IOqhPs4RL47Zqzvxv
gKhZgqSsN3HEjF205/FnvWlABFdDXNUXqxuhaqdmdUrlfBwWOZuRJ/0a0Vh5GXurupSt061xvCQf
CASPgan5r0Wp23sET/a+A/D1miTQpP/9ytaO60sGQ/96ZS9lvi6KXufuTJpMb9gyuQ1Wg27AImQ1
JH8hYeA8KKaXDM/JnRoMamNjSa178oehfhmKB2RHw6s+zs2DVWYne3mB0rAdYMF9ioCewaAV5k0Y
LQDJZVQH9UsStQXssYziRnS2OFW1nRrtySmvcCatkC0lSNvM+OtwbfKur+uogcSwzLj2X+fa3qub
s/sZ0WPWg3iRtVm+TCdj4eGskeyuBr3Sn0bTyHZGE2IZEKk8EQ2eT3XUyRPJP8Kdg0aCY+mj0lyz
iUkOrwsSZidvMJdgcXNOyImSHqdLGjGizyDyO5gStNWIYTntDTmxjt06qZO5zH4f5NKMCZ0e+FZk
6WGufT9eJdF65G+NVylFIHDomx9p4YE40Kv5bUTMBuLJDx9T3RWEObVoFwHH2OlowM4Y6tIJeAKn
o49nMzb43ixbHi+p6rM6U/PUWW1axtbwe2d17eutFO3F2E77dJyiQ59KuXXDInr32obAvgzI9Qam
+9aev3rRbp3SWEegskwyeERvWxc1tJmk24GEY3tIHBZBRfg6s/R5atyO+519Uo2pb4ZlmSzXkDqQ
1S5NBxXMqQq9TzXDJNbwFFGfZs4EnDzZfausRl9Ba0AsGgjr0bEt6g8Usn9NB3/kjXOH72IQr86o
+58OCjOhCTjz1dmkVBSaVGgEkWn0n7OU76IZku8TTyGkDmH8Wi8S71ogUBJaOaAZRGAvp7Hba6lI
+X+c8j3wh+HWSrLqrA5xCuXNMsVXS3XpWledZ2lG0+prnmFWfO9qfdfzZ5H28vKt5KGBHIBMeuXD
LVJnJBz6GzTB4VGdRdFsH8czRZrme6JmxqEpG7GqUzL/21J71sx6uBMZm54V3tB0nUUGwJ9YBvfZ
bJPtqOMe7Mjw+0z1cWvtXv44sxNJlaSR9xKawgZrF1jokhpao2m5p3m27Lu0xi6sL+QaEkEPvR7E
L3Ae8TIV1gatLlVQqDwYSi2B3WKPd6h7LTht5HY7ko+G0bufuo0UoumKg1OPya0iCyjGwJU20BR9
fXC6+kF1bR18shfev8bagFX9PgTlxo59/X1YylxZIv5IfbPFDCIbLKFtc+9PIX6R3os/QNW8+K3R
PRsuJVvaqXlyau9XGGb+J9RNgmSLCkKfhn1Uj/4HQKXF12i4LynLpU1H3bQ711zumhX+JMI6hGvi
IIS5E+gru4najVDpSr/w1kGmy69aSpM5e7saC9OGhwZLpWxy1pNvtBe/b2ISkuAmqPv1SVW/J+zz
yZssPKDh+cR3vHUdnAyBhbQgMVZEVKZd67lIl+JGSw9+y9sbZlG5wttcnKpRsNL04Cqx3W0OvpG7
UKtLihkY6Kbj1HGe5aDHN3AX8P8kNNlSkEct9Rd16TSYzVPl/FRDs8iCo97UI0YT90mMboK8zn2K
Rjv9GYz2Uzqy/fi3oX+fswxleJEvbYBfw4qltTZzMb5rpvlmWKA5V+MHNSMFmpPEfNb1IfmW9d20
duYCJKDQcS+wN8B0G4+b2q5TVtVIGYkvxxfRC/RJ6ZCvhoI6GwAw811ptGzLSlR9/jynB2F7Dr+c
JLoYCHS2LZKRl0zDJ2WYYfxLk+9zH3qXr+KksRbVewN75LThBwCGYdT0+1KzQZtmrQfa3UxhRZXJ
p5ubm85gNbYa2WRm0jd+ukCfCDrG06tvgAiJck3clzVIpzZtPian+nBdopLSMrzvEwUgqhY84orS
W/MSAFlR/vW59uYONH/P1yJrvEcIKMGWEgz1OYUoikWxcw6yScrdMGfBrkzfpqIooNQtuR8PNU1J
Cqofyd8QFKFQa+Id9KG3XutaNodi0LCTyqL4ZmUu8TBkn3C9QeGj+r7tRY/U255+lX4pfzQdqcGm
WrzypfwJNmm8qYRxbhapR9k57f3SUkvrv1umj3L0dybOWWjDC38PeUG5LxEYwv5cCnK14NbvouzR
aIljbAv3LycJLXasT1HkO5DnfS36SIcSHJwL3Dt0nWhttyL+JmYUYI2u67fIjNK30IKEgGj+G2Dk
4shaK9uqZtS58Yq0ZrTopq0HVrKv5nI5laGTHe6c6KAT89n1hIX35iwp31aSduIunxFi7SNrZ/Io
ZVUNW1IdEvLCm4Htwm7U+jRdF743EDsKSzIPufM1pymiS174SF3Uy5Bbj+UABGAu66NR46wLvAxq
HoDi8lgUNfcLypcMbYtP1GiLh9IXPf4UWb15jU7xAdG6Z8uL6jcNRA/1ODHfla59bw4eOv6+fuv8
cpFvW966G5tpX9Qgd+esD+6m1ub30PvuLkYtdKcvfWpgtL9nqWFert0yoLpnX/ImdlG/jiMTVcX/
GxpUgcM/5okljqgXenDMqeZRO+ayZDb2Ne4D59z3g78bU0nIz4ny+wlXJ3pvo33XtZEsROT8FdlP
2FTKX1YOk0DmifMy5mmyTajEuLNE8s5vbr73DeynBh8BUga+M343/0j0ugBkSJIYOjP0r4YKo73a
kXr2XO9S7CKJg0yW+4p4JJnV3fiCzJBqqoNTCHctBlmgEojGNaImAaIgZv35Q5+bT95EcSuWg7Sn
34cWQ90/mmrg2lcRBKzRsXEJ0E5ovqVlhve+OcmLWTrJMfU8LT8GWRttoUItePqi3qFUIsWfsr2C
LAkrfnIKWMb+cYZS/vb/z5hsrdq5ZfPP12AD/+qKEvBaVwTPRnRUhZIg6l4bTtRpWxHMHxVnCOi0
FhYddZJF04q72GrfAHIQSelKYxuRuUGYEgOza8JYnqKm39RWmmvgvJwfI2Tew2TM4W3V++jxanOm
NrDtP0s2RespE/5zJfC4q77r6PVMzVOj03JFhTFAUixCZXSisY73OchSlEeke0K7Lu+hmu2E9Gwi
CbrzFCzq0Sq4rZwE34ZAwXVYmIVdO3nnsCi9czJ6v89UHzvDdTXBIf2jv/LFtBobj0j09GxJOJtG
54uTLvx8rXA6rFKSzaLU+MoYt+HXrMyfxUkJHFUiWRPBP2cl7UtYdb9fiwJtGEmV9UQk6b+/1nWW
C4cNAeg90uv0W4rxZTV1Zfatmr1mpfr+0xnLrHZViSZf2ekYnHKv9U5lIJ6csDAeveVQS8p5Q4wO
d2Pi6V99KCp6Cr0+qB5qpIIPY/GC9Yb5rHK7TVZpFBzydegjS9xRHTxrKvE8du4zMsqFsORlpyCb
sxMUpBXl0nDTTelT7zhsxNy5RAgt8FOhn0XV56CWMJdOdfZH36AmOgNU+QopxjE2suQhLuR4S17z
yQXmHlGEiZ8SzloboU0G1+2tnJtmZ1ZleByl8B+MhnKjJRa1n1WJXzQdwldTCmQMQ0nh86q1H6eM
AhtqhldMD24Vhi/Q1tu98EPMoq33YhgQZzxIe2c9bdNzP5UdFZNNH0C8np7VgJ2iQFlFQ12sW6KC
e1LY8mzrfYzVoX6IRlOegRWRvjbBKQNhg7TsUn5ni4LUfOuzdFzjAk4xENfmW+zgyRhk+LQUy3vA
dvekukecXwcdc+pGXaR1wmI5aRo3wgZMWSb5Zmx1JKnY8FeDOhZpZp4GCv5CXJg/eYNv+HWG7xSR
QJHu456NAjGfDLPJtvPUt+/sik5W6UyfjR+8enuoaPU3ZyzDdScTcWub4/zaYx6MA0t8sxPK97oY
HHeqWWpsCgNhPLFanc+FTXBT9fdF164J9stTn0v/OSvrQz+yS6G8967tYOERGyjMVewW0yUpp+ky
8wBcW7KT268R1amGUxDIeTLrt6rrenA8xz8OQr+/vkhNPvrr5RC/DRtsQfVGXWB62Co4jZ7KmOz5
dZ661vQpfNLWeBP/vt69HYTfgnuqeKO5mznrEk7qOw9k9P32MN6YsKLf7aDY9JCzX4wI72Mj42KV
VwOKEc/2qG4PACsedQ3rQdm+WFVxNMqy+B5Wtdx2el6x6XOi9xCtv4id/LsetgEIEQ0nwzLNFFut
SqZvqDzEoeqwF6qrmx7Er6Pbr46TxlDkYZx/veqQUvVszJ8HI/Juw5i/8+tVp/Ejdln6xJQdOjcC
1ZCar1sav9GkG+4sYYR3pknsSv27cUexH8u127MY4+qxHsJ39UL49otN0TTRDejXep95mfagDsmS
6mu1GGi7rz3oJLvOQ+Oe1Fg6ck/RsauwJyXPjgCJui0JjPDlzBiL9tjl9lMSCnFxh7QlCVuYFdpI
qoxnWX8RY99f4sbQDtLt31SXOkzLoDrDriG2de8BpJks2yC0sFu+F2c1OLLOXPmuVe9s2+kuXu5q
9iZKnXM5jCDd/n4R9XLC6qxzahNwp+hKivjrnfobCXmxj8jp8FaUWXmOInjwhS3stRow7U+yFqR1
OzvazigSb4U5WlQ1Y2GoJpQ6NIAkjb7FMYt2Z7lVmEkerGVTD+8i3w2VlX8rEb8cec1g0y1NKovF
Cysqv+9zxABTxu516WdfQnHTTPcOlB7Mv2H4p7xWVr51elHfutZCEcjz4pthjdhWKjLm1lANTza2
HvWyndaYu4R6bfy8eTXNLA/jEFvP8WClZwSGyVr1O9wQ1k5tg4YvzODFnK0NdRhxM3j6BU5L8Jja
WU4tg5KbrjMGj1Y62BdW1kfVUoegG6lc3Q3NXl0ACMy4L1JBgcjJLNeW4XobmKzZTk0ufMd8dB5a
qqI/fr2ETfU9SYhiq5pqIB+BFk9O/KC6ongguFourrcpPaSzw/IYighR2sE9u8vh6yyys7UR8ab9
MaAmk3KWJ934dZ3/x2sgh003XsANRA388c+oPnMmw+OEp+uV16n9mFZsqJGDq3/9OnCdPJL54ybd
bGt3rFa4GW/K3K5uc9Yt2IcAN63rSaspPbe0+zIkSzOkGqAlL75LPBd3L3WMRkgEOaSSgACokTzP
pR3+VYj2puiq9IOFLjqbqu9fCmINmwqix10V2sY+Tg3tZowmMtTSzhDtJwQiBsBJZO26V0raUr3C
icufXUEt1HZcyqSxVUtFXP3KW/mRomh77zGcUtCvTh8dgecdVXBwGlpx6zTtwvamHPVXan45IxJe
na59muHE3SrS672MnP6oBtRBzQN96FAmd8LL6KdNtxoCrznZ0JxOGRizFV5IbcOnk9nn1K9+jwxI
YjdVMg4Ux55Qg6prSMjn6wFW+r4zB2fBtjgPqAqNA5tR1KWdLx8plTeh+nGnz7hDAqPN04cYKCSd
y0zeOYle3USeZu6qfIpeCioCqallEeyBY5nfKpJHYD2xRurQuk8uNuLtIAcokrN2p6Z6nflIYi96
q1rr3Ugk91TKHy1k5Vt1VtRD16q6I7flUktJdaYyEmT2/CfRDdk20uAeXwev1/6nPnW9E/kCxzH6
Qbx4e5RMFP9zzbjf44mVfKmC4rFdDj2ZZISPpnEofUsegqGMt6Y+y42mj+52Hk3nwQga56HxEUjK
0fEOqtnFctER+m9o++Wlzkt5seb6huV9cDM0WgdNeOmj9HAFX614VS01N/v7ggJn2drz9d0YUygD
T238ZBmO8+COb6qhl0V9GdL4KEdk9l/8NEUdCgX5xE6LEBnB22DL/WpkEdFNNrAXm1Jea9hP03d+
LOXKrtv53l0GzGUgHInwQelIbpTmFXvfU6rPHutPRLNK8kqqh2g4XVehLLXMyXfWfFqLdlb1/5cu
dWEXmPYpHcWlp6A5wYBy7cU9jhJoU8YaMnGIvNmpnuDsD+chnB5VK7a66mnMIozY+WDeBH5eP8my
blH91cNKTVF9hgjuuszyz6pLQr/Y91AV1mpQ9Rn5AiU3hgt7Rmj4tUYpoyXmMi0HkyU74pCvHvxc
E6EYDrKGcJN6U3Iwl1oIJRA3vSFr3djY/hItHbltJNb2H+1maau3Qmt5oOUDFCJMMfG9UfYfpT4l
77kzVqwRGza0S3P0qdFU62K4GN3ovriuu1L9Ru4hxRsJ3KvmXOMDzvOeajLIz/y53YfAsXCxB1UM
VHqGn67aCwL5EDmltQo8P6BKTRXe902Vn/hjWQLZXKLPU3Bv7Ysgcu+vk2DIUozS9/fJciJt/Z7y
wgaBK56d0iPZr5pqoIq9+Jj1WrmSIJMwEf9rcruNKGv6daHqTW2C5gbxuIOaqV4inEooYgiv16qp
BoLRoPr7aN1kMWFTu3Kt9SzDaed2ZvHcI2ZH4yC6X2z2gyHqPr2RMoBjyy0qN4qBgJnjHmNLUEU1
AQxmGLn2zezksV2sK3qsIezJ3QsaiofEnmPKKVYxgJ4Wa7uoblLN/911HaySJl+nvT1v1Vw1kC2X
qjP+HH2XeCGpkKXvOqAmNyN75jQrNv7PgHJc6SpyH71/neg1C+Wlx28JTOaRiWJtjsMLD3JKpNXV
nWpdD3kmwktU6LembYc35dJSXWqGNyfNxiqqT9ZwaKKoiqBKG2S5RXEdqOZfpQuulRH+0S7jutma
XWp9lTu4XmwjfN59sVwrdBErPITzRMq1LbYdPPz1VzuMB3Hmm47IaDnzm0geA+Qh1WgyW/XhRRXU
kONQ+QMpIjMKX0fKAhTSqt+bzodvEFK3kgq54ns9uvhWx+gtjwZJpV2qIrq6L74XY3+AvW6/uKbV
3QQaa6M+9XKMJNrDXBv9biBfuOooXWEDR+mHlWnnCbncpW0UhIqIasRVzN7GHrz4UPfIWKZITBcx
gLvcFK1JIRfBp2x25nRRI7FwPvkdsdWs2C+j7rTPsY2Jx+oy8uSSusluzScnepdcqWvYuyKEhzhR
5n3rUIrtaSgKfT1mjXxtqnFcCWqcfB8n482M+v6zGKa9p3ndr4hbFymGrdWb1oM9swWsRfqz89IP
Ux9tkvJLkUqob5vSn5KTOiRDlZDR8/7ZFK6PzZOatOuA387ZscHgjkVOQjnS9JvGK5s1wav+1Rhm
bR8hz/F6ceNyO8EoM1BqYpwW9Nn/PocC5lFCAfMfsgIO6pJrsyRz+TWQ/332n/pix+uOoeVuKQDr
UGbed35FYTS+UpDOpThJLy7cauTRmeviUFMR6b7uo4DtTRK8m532kJMq+D7OlH7o85vlDnsJfWE8
RsRGbgCVtivVHBzbeISf5qwSERZH1efW3MIyq9yykzceVVfra9O2NE1qI3hESNdlE+9bvSvuJAjz
x7Gq9SOiAblSTXUF6Ac0YyTWKUHPqwRJpnH/DPZqUE3DN4tQq4L03DYP5WA+k9xzLtcDtYadS+Z4
v8B4Ik9pbFxbYiFlG441HdLI/lRzkRcj1EkM+dKk0XD8avZBOO9DO6x5UKe7Vp+xhyRBtUmy2f8f
xs6ryW0eS8O/iFVgJm+Vs9TqdmjfsNz2Z+ac+ev3IeSxPLOzVXuDIgKhDiIInPMGRBKFfamxaFvC
ClE/ID2iPJPYX317zDYFErt7O7XE3Y2saCFH9G39dVCj5i3NIZH7RORnIsNxtCz9ZgapcSu6EeSG
joeMbJMFsIcEC2ED25R5iGwrYWbAMoYke05C8S2sp22ILOB3pUcU0XJ75dZNGtAPLyz3TZnVaNYX
8cozp+A9rZxL2BjePwFYZ17v0XfLm9qlK1ro+tGoHoSpbiLDdG8NSjdvmCHBvZrbZXUIURtpRyDW
Pg4jb6EQaCU2Jk//PBhW3HRrNVaBufPRxMZUzubrYfdWZEJDGKj4ezYbn6Q1qB1sfc1XhEj/nnCs
SiEnnGJrPI49ibW+ssOqX4ZV2+4br74MszB2gKwCkulolYDnSm+yrar9DG+EkTUNFf5jPhfySi01
/+hmeXCUV3WcRXB4/tTlmP+4pWmTkG+Aml7MtGL77A360Vd4chpSHSslJP2DuPmiRiLrJ4sGLj1u
X78UWfRDH+IfDjlytPUKPKurtt+WLZq+CJNhYJbhaiGFHTOYZYk1jN85SyRYWIUt3m+WvTBm8n49
gtDMnMLG+pKqLADPfIT8uTEAyMd7XibTudfiy3NAUgE00VLVIRj4r5sIKG7qLi+vrMjYW3vImKWF
aqxxLqoOoZjS+zCxHkWx1X4Ybveex2H4Jhon2CNUZWzMnH2S1YZbALr2a1T1CVLug7snmDvn2Yrf
VwgxD2zge37uvEGSsCbFQHhEP3TmqS+1GsSfR1PTKvVR1qv5qpuSQ4xsxq5NiWkDvkp/9P1OgVn3
4afA0fQYudQC92qMfgaLfSqqg/97gO848YXd/XNAD97jWyfuz0nkGPkpkq74b5OEfm2sczj4N9H6
P0Q/KF/I3gD6yhvxksXNtHF5cZ5MftBDpWnKdvbfvqawYFalNSLvTDxTc5VhYajx9BllsWjv52W2
4hA8fnZ7qwDDbHYb2YsOT0jcAulKADlQhAIboQjbMpHeogoS4RqL0r7JTkR1ajXvP2H4Z95x9EQT
gTEqzoIXRWv+kdNr3mgcxj4vl7Ia5YPYDrmSr+V8Tt7FYF/aW+4X2AXkKUmkKC1PHF3EHm2Abh8F
Y3fCsy/cJkLTkUQfeZlWVv1aWGhoKBl+FK1GLH3KFQTP/fCqNr71qynbhU1ieiWSqDnUZt9VR2XI
wQs7eoiRQgWgxW2IkrEdk7Wu1DlHJcRaYsspdrKNTJwTIhtz7sz98+uKc/0reTb+IPM32MZ242Ra
yeeJqGS6LKN2XobDTV1n3kqOkI8CL250wlVxk03pMMR7GJcAopQcOxfLc4lFsCPQi1C8hGHlH9i5
Y0mQaO4LQGZg4LXy2dOTELZebJADHFpvO2ABd9eqyL3ZqOEqqLuBxCqQtQZtBDXF94w7QmPpoSzN
YemNnrcoy7y5q71T3xt3ctDl8MydrCYF8o2eT8SG34LtIuI6O2Nml8sCQYX6qnjx3x2yTbR42sPG
BkRqFyR4bNyoWgRA7rJgd7KdxlG7yFoM+eIM2/k0QT07maKsMT4eQFpDyNuOk++eu1ZzwK9mGFZq
Y2ds9c55LcNKfAkmK98OSDNuDcwC32EYT3qgfQPPaG0a8gW7qAzC9y75aMNe+xYHRUM2UA23hmXv
eCGjSh1GuAYTc1u1rY2hTIoHgaxOCfLG1dzrJSxMslcO7rBa6k3/Owtm+MWqGyRCLAwbiE7u+lwB
F1bHbwKG3C8NCNRQkoBuyHbhUuNhcIbX+EpFZexaIHO0TdX0zRh4lXhOHJFxBxvo4rZ2xVRQWYVu
hYSwWbscr+PgW2Xnb5o7dL+C8Gfgdgp656hXNINd4E8eo5lVRsrnIoo4W0CvYhft7PV4HKFDafrX
gHTOoh9T7+ziPPlWK84mnoelut8T63MGcsFUdQ/mT5Hq+nXo2Afo2XCV7STlsq3G2vy4y3GdNzcM
tRd4mwEUL9JpidbBhRaiXo59eutgIF7KEUfH0OqqVTdG3XbAIw8HOvYYJTLvfMoUvykiwFjTQiBa
3oopxjt0Soyl5rF21oXr1IAKJ2fSCks58N/uFo/eyenw9Xj0yQEVQl7YCPnKUc5dVqGzzuxWW8ve
EiWfU1iC3zMde6qRd72YOV/R3u1/Zh6uSn00lu9gjHcILNugtEPzFKJzIwUk35Whjpdx4gfnSEmH
NzDie521YEGse9oR2V5CNQvrda7DdnMgAwLmnfFffNPGTSHABBZV052ruDgAedNuZQEAUcxUsKJ2
wGBUWnL3cpOkkGUipjJ3xF671NGu+5r0LHxpEsa7EmW6LzXfEZKoxV7ROm9XQnWryDiB7GGn3pdg
YGPw7F/NzltWnTN99/AvRY0xhSBd6N4LNuyQt5yGD0ZKaD4bu4QxppNHkG+lBIX63llLRB3i97Bh
mVdH4Gd9pKvvTji8Rumo3mMHKwpbH+1F79vi3UNTgcC2lp7VJBlfLcO4kKUkxFab2xQnv0M+F/Kq
iESuLuVlVQVOwkFm7A6/WxMIVhYHxW0rImUftW69CHsMjJZt2ZfLWp2dt3AYv8ui9YgA9P49a0d0
ErNJ7MYh8pdOkpOHtHp3k2jkmLSh/KzzrtlLlsijaeaGqFMGXKKa1AXEU4bNxQSPS1/obbbSnGI8
DbIqu0ON05Td2ClbEwbKaeSEwxj051iEfPUr61JCt1/ZfumvDEy4z+xlfhemXyS71Jk+P5vklRxW
EZXH2FDDVifzo3GDUgX1R2s2T6FH9nhwUZezSnz3to9+rx9QIe057/WEq4eDnG84eyHJ1Me9f02u
Z5NNVhvRGL/DIM8fp5eqS6eXehJ8wZDX3Mqq7BB+znsGo6K9bCMCyDjkpsHgJMdnk4CwFpZ2c+44
MoZLjr8L1GK8q5xDK+HRNcHrc7jHYnUGfL8zwJmhM+Fa4sjh57McLj9DscQvAicIcXFeWPNVTr/Y
QhPLQE2Gg6y6pXjpzdi7gS3qPuUiWmCQkn2J/RLGCjuDRxU7i2pHoFpZyd6ZJ7RytbTdy6rdet8c
la3E1LrxlxGUCp+Dr3F75cj0PZ/nM8Ok3tcB6m2PT61JESgZ4vayGqqs9XaRphdZjQIgdIT4P7Uj
mx4csO/yY8ZUbw+aB+GcwFP2pdJYgcyaBVD2GmB2F307n8Xm3iEMYRmmymuc2uXd7NTDZOMiitXX
mlOJcTU6Ua4jA9hnPVerMTJhpHOFNl6+yCPRQAP4t46i/WYBALg8m0m7Z4euiRGjq1TEdR33PChO
jTyh0SE5ZHX32hPTy9AU04vhJt7eyMQx7WL9FAHfPLda5hGtcTz+3W69m1rtXTbNlA5cWuZevqm7
0ZyMg2GSc5+13HOla45GNOiXYHStZeVPw4dbfoaKHv0sOpQMO6dSbliIiX0VIlQ6JHrwKSvN70EY
vPAtCDZtFSP0oETaW4eoztkz6m8JJ7u3Xm3SV2/4R3bJwuzJ2ft1fJO1UCunBTocwVFWR0RK8WMZ
/K2sdlZX7jzbUh5T64ZvzAJn/kKL53+6mmJgYuZXUL3aGa8A944y+7DH9ktjqYduvVTd/KdXF4Bb
WpuwturNhmYe0MKwE9myS3qgxT2xVvy4O1IsKPkKkSonknfKyZ6LwQdb1bkOGZe5AzircpJXzyrS
DgvF1lKeqtL4QiqHbEiAZqVAKPRLOthXu3O1Fz8d/NeB16kcZWV5drCAyK1kVVWxohes5/uYYB25
1eS1SXvj4PagACGqse2eC3klC9khh0A3tJdeWKhrXVH6DXDlccPmjUelBXrmB9V0LK0+/UJ6+6DU
dnY3KiN6qxIV1KaHQGMWhGdPV/qFvCnPYkLpZaBCy8TO1cqrdh3Ys81Rmc4un23Uox/FpazLMcio
VevGZlMhq07cB+fH1TwDTDustgiYkge0cuUx5q/JnvfYAhpw7uJO+fgYOUh+lhwjq0ZQhms7LLHb
kPM+fwo5RvFFx0rbvltozP/02I/enQ5/KrO1QEDbevAjV7TkJQAJf3Jykr1mUYwwrjAq9ksDgbkA
snKChB/CPR1bbp0MPChp/8j7iirnkpOf5MhWUws6RoReoy91zRhQ77epEgJ90cevsk+OCgG3bPRR
s1axmrOp15tuG/ppAosaa0yt1l6iLPuZgTP7ZSVnBDeVn26A+dVgivYtLlFtZHufnjrwokc9UNJN
Y7fBG5FotlUd0Hu3+iZvzv3qe1BAz6j6COVS+BuXMZnSQzIoM0S7MMENEQ0DRSm+Iw+6GfGm+KW2
8cWCmfjuoim+rO0xAIwYYbSCWeFOTVX1OiRxCEfaV75CpbzJmwANrFUOsdcK6ZBFVzTJSVjtD7vL
q1dZmGb7DTDEbMEq4G+XiIMMdoW1xzwC8Fv5SohuSYTDf5FNI/m9tegyrC/mTiPOxc2ueTvP4/0w
LtaK0I0lBmqc6ZExqI+ymBTO9P4oLikryBYZwCLdaDaHf9n712icGepjCg042ieNRvIlmjfyc5XF
/YoaoHJySGPu/GRGPI4Oer5gYV/wW1o9anMTH/szsNzhZDm5/5YB7lsHQzes5Yhe9dIz37ivslM2
kfvYwGsSN1nTCtME7teT3+r4Rg3xFVuA6CYL4UXxrShZjZw20TfPjqifwSEoe1VOHgDKMS1t1VkF
Qv6Bs/A5TxPNKIpjz46g9jIspZBqOT4LrSfgtNLsKQcMrtUHXUNOnSdSQzQKlGDS+O7VcvEEzwtE
8U0n/afv8W6KGv1gzm5U8exYlUWVfqyR3xhLjx3pv5pln2yrbA9/gVIDHAzP+iXDMcVFe7/C6uUF
5bTkBIDqTXbJIrKratubzgDGqfdeZNsYIb/noe66kXfxXVX3D+sSCIszAjEgrBXH2QuQnHWlN9mb
7or0LcQHoQ2c/CKbEtOuUF8RHZtqxutlOmFqzDrxuEE30pe8wbGosDGHC5zuXlSkVuVYS3FA7qAl
HiQTUDqA4jvXQJVMLzzIoOjxb1G/NNAcI5PAZpfThJE5i27s/G9DFX6aJjf+FWQ8j3GF9n+mQqbx
mvZnZag/1LypbvgtEBb0ZhlVjmuImsUrKy0SsZXVrE5+V9mXZodBNd+lpp9RtG9aKIZPAEVYMngo
dsOoiFcv6X89RP8YAArt9wC9BiSqKsGvMtbHO5Ei+IFkVjW7ne6yKZ3KZgWVF/NOcmd3dy7U1kVF
rZ5uNamkC+4aGNATVguhjfDiI4B4bLI0wddCvBlTH658Rys/cw6tF6L1/I+6bE5AZDhBZ/vHL48E
/DF3w+qjJxxM1mEQnxMoG7h25eNLoWkEp6w0PfdI+exFAK/Q0qMDeZkeZx1PPw9lkmxD000WOVli
/LfmRlkE81VYgukJgiDdqMiOeIccFuxUKjtNU4+Fw9sTRc4C5MhcYMn1++q/VZ9t6b+PGx3vn6nR
MbLW0PjOGhGuXAicxzBwZ+Ou+TKTrYo2AhRLE3UNkx2Lr7lnTIuq2zwu3R78+OiFqxx1M8ygKTRh
w8YzVDDPQfxoSuarZ1X1WmhNz/rYdq/2UImtvF+2yzuec8ZF9XuqikjeGtYwfrSz83Txp7A0LKkR
jaKYr3DOJjWGFIQc8RwrO4XpYFDtgfnZVkb6Uw5BiTfdPlCApQmqoTa8cMd2FI5U3bWoSP2pDyNk
i3WV6b/7JXCaf/3CdlA7hbqbvjkT5pZBa35DVIwHUcWbWB3r/i47y5gzXju1w0FvDPQBZ0kiMjzj
JTFSb4NNImoGZZ9YAECdkSOgMccFC1yv5jG6r5cIt9Rac7HOyC6pm9CziwVqES748xnFn/GIeEt5
2UiZDxSCjvZDCmSu8wOls7b8UrFzILOPf/N//F/lP9vtWrFKcIxdCALR5Vl+Qwo7qjcK9K9VlmLc
qyjDePqPqyxPMFWOnHAnr/6jV4kSd0Xs/APohk4CMNqbbdvcngXktBgV3Sn5qyMAB7ntR0ssXMjw
fw0WybQEJJcT1TF/TxIxArbFdkyqcJsHbFOKzH5R3SS8d/Wg3cak/1bOzTZ4qU0wBOVWbo/+jLKS
VLt1SBgChH7FnszFIwAIulsnr1bpWOe+9q3XHhz0OnYrPBIiXjMshdUCJiz+z7bd37VWpMSTLH3h
B31/d+e2IgmJtmVRuJdteKtGmHn8IyuOlg13JfDSbWMIe1mNqgIvrrKWTZrsC6UHTAla5KQgTtuA
UQi8ZiEbSmHAG0Walvv0r7h6d6dn+7Mqr0bLviiZmZFaKwt49AoCppU7LZFnSI6PKqGhQC/MT7Vf
DRd9ZhTL9gkzqU0u0FtM5rsK7EhgQfrwBpG6dpXpbqDndZsMTKENZM6LGaIhC7QqMzxtk2Ivq84M
4PACkayisXfWlt+ptyRfeLZaXWcUFKHbX1GNQXfuWCC4Hu2YOkYc3c6yxp+fjrGoloqmIvg43/S8
PRnyVTzaBMPm9menM5Tr1ul0tAD/9UnlTHaY/G6DjEUNUfpf88h2Xcz6KwWOE3/mCear1qn2blgb
x+c8sr1w/WOpF+3x8XNX3fgtzDQclSyCZVnkmJ97F7IWGW9/k8zVJkYFz6yDdj9CpP1s6lO6IGdQ
HlxRHr2+CV/TdHzXWGjZ7HrBUmTudAnwhbyaiucsxNzRtwbJ9W665x5AeXyThpVsd4gilfoIaxBC
wI7AvLaZnLb/lvlb2d+Vob/RuqzaAwDTPlUCjZvQyL8XLYc0Q3X6U5KHWCCyqSGmzQcZAtiPSmDs
1o/1cCZFhbLd3FHl9ksIYeTNwVfq4GpmtZYzZe6I1mNI/MKP3nRFt8/qXJDkgSqb8nPyNTWbbWvU
2VmEezmiHFTwXbNLcFHXYonMTr5OLG26yCLNA/G4Iga6cF2Eu2VTBYySlbrUu62TgxmRjfk8+NGT
JbwnsL+pt8+55NU0wAq38mHxGPecX+RltRZuBhtlniYclDs+K8SIZkjjo2j8etXlBlwVjuSPNrdV
EwHpgTGy0Yqa4OTCRPtzl2xWSsCRss17QCK1GRhp2pBx02maVpNah83iOUrepA1ulayqQhd7sxg2
z16zxzlA6dyNAKN0y1W/IbwUOZ80p27AimrFR5QnB1T10IbppytoTutXOCZvViLs9xg8DRQdNoIF
DwGYBvWC22N7MPkPt+A27NmARb0ULrJRHiqr60ejabjeOfIOmG9pF4U/vraQ47pe4Y3o6Ba6ZYED
jWPwNgpqlcfIMrD4zYpeZROasGuNNTZfTkQjJh/RJiSBsiybAnQv4gVb9jlE3xMzO0DVRKBCVtNQ
uyfmj2muyBaR27/iWKtPRuZFb1jBaWvR8zPKKiqQSGpBT0W2nl55l8XqhHrIq2wpyZovJvLHh0df
EgRbzxPqSs6NX2V8qe3fY2WT3qB6l8bqTSgaKRTXxZq6FybmiMzfA0DcNeMklnI2uJ5Loq39UaSs
Q3WSVevcH90FcIYQx1XaDII5/V91pemaWRuO9/GfMXKgLJ5tqPNOcHsFHrOlxQyPeZ6DysFyFiU5
qvWzTV799YHjCHotQGCLvOm//xRypCw4YHz3DBJcuGVAruq/dYPdH8nn9Ed5hfPH76v/s00JO2tP
2mD5vCHV4+H4vFVePdvMMlm3LZoTqq27x55A1aNwq0iH3RR5WGuZbrV69rRwdSpok4z861LW5RyA
Q8RaC4dyof+Z8r8OxLcPSre8sao8+HJJvHt+jJzrOYPsAIqCfXvRqeehqreBqMf3YVBtLOhG6+SO
AS7lE8RgDV2fb5j3bqaRLWbTArJOrKl+bcoQXCi5C3DJZcbqDX66JQf6s4mKZepZNYYCn5G6yF6K
Wdds7MZ9GeYRjyI19EljQEbdfkKHIF66EOy3dmahXT8LnskhcZM1s0wGLMz5Dtnxf0wiB8jiOZEw
A4zM/p+TDFG7lx8gBEswx1381L/gftuHC4WAmop23T+8CV9skmTfHR7URe3n1ddYISsC4hnxbR9u
GvpK8V2LynY9Gk51xXwq2JZaaZ+aEdWArDXHQ+JY7iEL03GntwUUh8w0Np0bmFdCO9naGtPx3o41
+oZpO32qzBLP8MB3vtaRQgiUcCEqCHG883IbUdscj52F30bpGsUxoBZpnjcnv5i7BthY0WSb2xFy
H1jwflWKRgEKHyOVlKdJvkoHy1cABPbegYDvZzwMDw4IvmnOdH9XCvRgcFvFCby+tVn+OgSj87k1
MFnlD5QsZecwFMnW8COkFOexs57kqo0VtGfmah+RqRsqM7108721Wa3UsfJeDZ2Q0aAqazml4ufa
uXOs7PF5UGzDPbEXIgPzHPkIfioInH77+ECL3wCImL0AnkN6LOTdpNslqixVsTVggXsfYdjH20h4
XzoTC9192yRo2znuP26khK96gGmP2ZCNDjFEMxybYLNP9jmcwleshhepsc/ALH0kWuksZ5nRc8Iu
9YLsLbqPc4dILPKlZP9E6g8btUWId2xMQawp+7AgOH9kCUBlLEzE3cMvfJeCGK6HZiQt2rGpITT7
wT5KWqulnpmsslZDkrGwwks4A29YOr2PpP3o2Wx+T0Efr0qbrQx+fb/ySusAew8WtLT6bCIv/1LO
TUGe6Uc7Md+eTd4o1INfoGWcYVM5D5J9bkaUJuCFtJBzmUaVraIhabd10/ukx6qm3v3OX0RJe5pa
4o5p5O48bVY0qCNzDe3b/FCEARMQOuVbUEYqZu5Zfk5RPFo24PU3deGPx2cxdcXv6piQPF8+e2bd
tsDH3oMjpTkg8pZCVRqr0SOyGn23PcX+WoUpkApW4FfDzMp14pTGRaDetIvtVj/wXZqORo8+SRAT
2nT4R69S/GdgkigWgmotRDTXfTVSdeJvHuDiE57aptFuDxoxNc+K9JtEI8x9IFO1m9cMFxMEO2n3
XZ0n6dcpUJ1jQhhzKasZsIBVTaJwL6sDusx6GadvfV1OV1sVv+rexy047bTNoAkkyJ2ROdrsJyL9
p2bSvIWG18MrKy7YVT9/q7zWfZVNUTXM2+X8KmtZmWorQ0e82ckrnF6T+kqyez+JQAUZ3ddX2fSn
PXVK9fhskiMC0Aloo/FceaJ/CZTsc2qWxoeL1xHM3Gy8ExIzgYBC3tb7XHwlhbVpHFv/EALl6BAc
/1UrELrVhTOsUPbVP2AzlL72Eb8iRZUfwWCWR4JrNTDI1CY/mReQMrO4gkfTVMdYt6qCMyL1x6DG
nox96yHrVqNgg45r9yoLFI82PiDRm6yRrRhQYcVUWVaRNtKuaenvnuP7GJ2bzjHqg2zTvAm/43Fe
EuYpoW30r1gyEXAoQL/PTUkUpOugGsIN6gCYRgFOZpOE4ygIPFS14RHLwneqak2KsZvlftRHW+Fh
mQar+SpH9Dz4e9MF5iGrZpWIXaQRsQDtEJ+suUgRCcO2S9vL2rNdVh9tgLQWSh4VR8H/W42+hOFU
X/2x+xgxJIBYW8Tk6/iW6UZYfHGKhriF7bs7WY1LLCxKeOpHNdBR27JQYG3M9hPBSe8fMiaLREdM
eDHiGuSnmBYpPaYIxZC8T6GLWxvxj1cSQcE614B/ZjXYnFqk7dE2VPNQufOT1TfiUmS8v4LO3xXm
uB1wNjmVSa+vVc8r3wqUAHln+P0PqJVLiy3xrzyHp5LaLvy/sF96ata8mN5UbRNbVQ8qyjW5xhs1
zSfzjuWrtgk4864G0fFwp3V26EHBXqJUMe9JlkCp8lNQApN2Kcnvfa7K8D1M2vir2w/uMo94YHs3
GrZt1OmHesjH05iMycZNDTK6FV7MHLbcb26sHCPVR3rDK5C4b53s3guysaRqzsEQAbx0MEKMx/YX
acev/D3FV5aVEQSJ772U4dRvCqWqTgRQRzbvo7PNS0ESuRT2xsUk7yqLmOdiqYh8Wj/b1KEYz6xO
aOZHiJhkgPuWmWqPm0a1qPsJUg3/te6b8/heVX/324bTX8e8dQh8OxlKGUa/L6fGMna5Gig7qynj
ExjZmPcKSsTySrYhE/petHW0le2jVrU7pNq/tEQZl4mKMaK0v5FV0+2xp5tFUGS1LvLyQLhN/6Tq
boairypWfYw1u28UnF4SCxmOoNNOpUf0u5311BwX9LGaBO8oAqibSkMzcfLgOD0UKAwlSK6EIL4F
kNm+hlA6lh5mKXcL9SwQopp7FhWGJGZb40JHoPDUC4xZYXkaLw4OwKS92uZLV+GjiqyG80NXnLWN
UxdfbqEs2hLyiGs130jMA6kqQQcVaelBDsOI5Tm5Pk9eYzB/CqJqNo8OjBej1U0E4Lvo1qrBBZnO
cF2qE+KgIXRyMld7o3K01zax1GuEptrC0O3q61hVNask4TU5LNWUT3YZpi/hNIR3zTF4p3A31jHO
NtU5vT1GpRqLrxrZF1A16pvWhRtrnsxlY7FHbUms5DBLD/xlx8J6YlPWfqmag/zIUkmao6JNfCvn
uSuz8jiQYv8Hf5CFWOPxBCxhnGXhKMmvJLPVbWfov5tku6zGXTseXQ9g5J/xE4f8XYLX3pLNKPLf
bWv/LLR8pXlq+50nzVoKo86vQLcLhGwSa6MVybjxBifYRCS1UOcpEoRCCwSEHV1lwbLRaerS2qzX
1rROlCG+PXrDDKC+2ubNzhptmSMUtzStzA2uvTUCnql6kx0ddI2z06qkMbQJfoUVtZdcaVepgbtO
qoynWPP9l6RWQTTEBaHeuoJ7MLd1lfHLiiaLQBFGFH5HDGfCqmWh+Xb1TgTyPcF04mcBMZNkPo5X
4D4XRWqOvxCKu3u+aX2bSKcsbDXQPmnoc6x61Qlf2mybuIFYG0bg31AeVdfBqA632FWqdd1P0Yuh
OHxxwl59gYRzJYZ/94PAXLlQU0iMzSl3Z065s1yiG+7OWfUIwOmj34onrLxSrYuOleHmV8JQzalX
9Xs409AJsiovda4UW8C5RIRHDVtv4U8oZFrI6RbI/DwGFkPzptddAoaO2zStL16SYfecg01hcEx7
5Ye8RU47mYCNvRwchmS8y7HohkOs97V0J4fA8V/7uAoQhU30u6+Y7SEAaLdobVO7Dx6sUAORsIXK
87aX1Uz1i2uVOKzrzrQcq67btvVgHwqooocJJ5VZd+NPfcBKzAnAKDWxln8ajEUEAe1NVlyc1hQi
h3ffCYtPWRBcWuxPIA4yEPjLj9Fju0nEDm40+S5IQiGUwOJm9LYAJRSLkwn0/8P30c6asnL6Iibk
hKsiK141TObWCaeFa23U1VYxNIREbfQA6rgO9qxUMU4H+MybCtFycxT9ysdJ5o2DKfpyyPO+V633
vamq5GeiRhhXwDnnAIwaOel3nNfYDFpt/sPK2XBFMYJaHYLAfd76N1nkehRenfqldxF9JUlh+jcl
9tz12A5I93EMztYDWQPbQE1DYQPiLGogMMgT+19A5CfZOgu8YmkF47CRN09uDWY+1NZ1Y+RsaSlc
nmKC6W4LddkNeGRa2GPE2ZK1YfXR7x45XBa5tdcJcJ2x0fFPBeoRiSVybaG0/XjJBEIUmq/Mx66m
WfZBOl5kh7ySRT4pH+WkDDs5tkAF2MKtdCjvKBD6V9/GQG4hitS/6grqvn6OTJ4dki9WtUXI3+IS
z4XSmdDz5qvKa5D4HUZiKll2MJCdF3+N89B+4hSpItIyD9Zkt7yMBw5jXtkgqPLvs0akknZDnvwa
wu479pLdDbGz9j5q+dVVyg4IbgG8uUagFmPX7mtWF8GCt5q42mHQvJaedSiA6XytjLDaYaQ3rB93
hVGBkF+PEqtXVW9uWm1lu93Hyi4U4NpRXO0Wo9ZALStI9bdzgcParJVMHOH3ZeOZ7YJNq7MbancA
gm4H4w4gEpyv+BrFLUobQQDeeJoQLqpQ3phUTt8EWqJTYKc/nNHOcAqiya6jX0gyk9c98XXJ3zwF
6irynOOKw0D+ZjaOOHcjqj1zZ2EExVvgo2TqGtVdDrCI8y5iC336SG3MvRWENbFGA4T4o4iXRp9o
h2e7L8rx0AZkWjuREKCxcfIcmivfv+TeNoBHCj99VVM/vcsBCPohNSbq9jFedvB6rhe2Pxj70rH9
W1M5e6y5gbZYaYkbY/oTJyyeGqXocCv3sYmmObIcZ4f6SriWVb1KjUUg/OLsEmD4bCrfp8QsvvZh
giaugWuakDelig19sLYOslfnfMLRpvzMmUuc05Hf/HFXA+kM6pbYPe5CJH+ywvC1Tc3q1vT19x50
+iaYEpC76YDkZ579LgxAOouxc7PNf3TIIbJNiAwbcCImUDSjZlhESJlUThgcDXV0btCtdppip2eR
Fe5NNnU66k0JhvY7RK5G/v1hDS3A9JWVTwpD4aU/sb5nBfqmRpedbae1TkJX61vYVxwGIJjtB4Km
NzEo1a0bh2IXGVq3ULswPZWB99p5jnLztbYncFJVH6Vmvuax4r4hdiF2fYlnTaYK9YtqBTs5wCxU
TD+R2rjgHtCBCCjjZZLl8Ql+Wr2uo8b80iGZrCXh8D+Mncly40iWRX8lLdeNKscMtFXlgvMgihIp
KRTawCJCCsyOefz6PoCiUplR1Wm1gdHhDogiQcD9vfvOfcVd5cENEvVJw/xm3XlBecTxqrwtfEqX
hlxzXxD3reahXEYAz+vKxI7Jq6ksENVeT3rzjksnXmp6lb/653kkITR/WSIkufdbI95rhi62Qx3L
S9x60TaP8JS6QU7BFD/xhmXcFuahLkbzILkSqaJPwPAZeH/KBeoldpRT3zxq3sz9H825tymJ+EtU
DnOraxDLLt/PNp941ClXQE7igVpYZd1on5OIetaoLnSKbLT4Jg50CuVUANiy4lrUOhE/d03/Zap7
fWOtlCZI3xdtrxzsCsg1rotITCA2PJS5Eq25V4rb0dXFTh8Ak+iump3wAONRYQXKpSSksZQQRj9j
a3cJO2uA5rnpBhUkda488/AKon3b2SzA55eBLZJ1miobQIIRdiJ6fV9qYXOf6V67T/SaHPu0b97U
PtUOtSi6xWiUP/YZJia/NQJTLjwOw8VEOeXMTXQlVm6YJesHKiegSw7aJHVuap61WB7CXcErOdO/
k+JeabgKfO19B7ynk5rXMg3DDRGP+obMJhoxb7jhvosdybTBbvSqErnYfexyOeHJQkNEcsuSOWnw
/vt7M4PoQ+p4JOfKok/WhvJppPZnESt58KVtqyc3USRKu3KPoEj1F01ZLtAK8Dl41dENbTtA2ZNv
CBpVb3FQUHvuR1+9sSDPhXTsOdNLg8dpEj3FZY2Ni6mW1wbx4MpIRutObQ3Es2Hf3powhjG0tO4J
zMg9Ln0OruuZeeF5XCwNmzOxpHzOXaSCMv7WAosgzmUQ8m7N8muYkgAHl8sCzAl6rFZs75yBQydi
a8dHrGdIVYDG3/qVqO7ytCxWTmYTpwULwm+68r7GI6yz1oBxUgjAJXbQv8Ef+hK1UfushFREWJR6
XojKvRoRgjB+j/UnTe9O0oN9rvgAwBMdQzANk5VtpQ/1rkiq9DqPnYeUSnIQfp8/A7DR1io21kck
1NnCqgMm9WBZnSWT9+wIi7bU77jL+IvUrLtTElneMhVEf82ws48OdjqLqAjjYpmG8VmE2lvku1eh
58q6zN3+Gc8an2re0WJ6FioXCcha88vhmWy+s52HGVMzD1jQz8NAoaC3xdNg7D0TF5H+XhaTxoEU
5SoXRn+k+se8VuF4r+Wio+IEl16noXhwFM9FpluvIWsf7Mu74IroUGzztMcVpiKqrcUS0n8r76DX
djsbrQ5/0UzvPjoix3pApK0d5l3ADbRtXNXNqqiuTjomr5HKD4bVgcGCQGQYB/XJITAMct6ZV61c
uMbP9WDdxtgFvdWBu/cwBnqxQt+Daa0MRPlc7oZNiq96pKn3aZFEeOVl5lcTX4J0OkgZ5NcoL2Am
9IO6KO34JSM3NV2ycLDD3N/NTYe5S9SE9cP0RIWqQMiNCnf7OSJDsKqI/x3mYfzqDZn4z5XKDdth
hbKEZ3eX5NTX+X7PNDNSEbG7tvms1uhNw3EMj3BE++foxY0a89lgSX1gWRkCXmWQZkKeau0m4Quk
nlebPNooWUWI75z9GjLAvOkUc9x2tlotkzDxL65OQbkC5oxKVqpL5ubcIVvtU9J6VNVOh+KYBmXl
4lX/Oo2q63gTa/FLxGopWmZmO27asUb+NZ1wPoOfRdlS8nPfzvvm82i2d9JLiqTnFsHt+C6MuEFN
f2M+udpCJS3sErvj2hNb4FjlAm9F8wAfzJxceswDHgjlOgaAv1SQ+m5Ng9xVwlTvsyovdi/MF2XE
ws3GS3dHWN/5xIx9Oe9XG1VdpyUpElvJS9yF9K1wQ+sFn2dl1ShGe6A2xiavXZ80kVk7go8eVYXu
cO5hx27NoVEXoh2obZv28esZzpjjBOuGGSGJdZofHUENtCqMmmozdyQA97aE/AIouuZRlppx11aa
/vh7aw4N5TFcmU531yW+uiPcXCv0DiwH1LPuBCvF0fCM9Ax73HUG7nVN4MaXatokQw3F1QooApia
Y9HHFz+sT9wmQU1MrRRDgdsWLfXcKudZI4qybRcq+fLjIJyzKwQL+GnO49oe/7fW5x43ZoFzU1au
B+TcsHdjWW96qxKTbaYEiKiCCfVK7FcN5eAbFK+rQV9+CiJLW48TXHburR3mn7JuQalPvYWWoDMb
h0crxEAjKqvHeXfZOwgUfJxK54MwcDPxq7c0pmUc5Ajx6mh2cqbIP/pUfZ13MmWG9qBXMeXjZXZi
1kgWiGz5ozvEIaxH/yuuxjgHqKGLaFN7nPsslVUAXx9MGE2ma3McgxclzlfcDapvnaSCr+zy6q4C
OnVIXAzLHKkMz37n7+YREkQEFeQRCwMytcsxwygSiex13pBDJQdIeuFQl/q0z/GPLXJy7FWU5H3I
IN3P9lhQ3TodZbPY3gvd9t5HzEf5unYkhIxyZTooRBy6BYdGHHY6YN43wlhHSfNdF7gB6pFy1KNa
OcaylZuq0a3rKPB4MIfK+haZaCd4fHzHCeKR9SCsHWMo4HJq8oxSO96r3cCKEmuGu44127LOh+iz
l+bE8DlI6GJVOSnJh0pMTniue5EdFAE16PJjVhdAIyFBreuqNpnOAgQsmlx5FUx3yWh9h+P0hVyQ
/8nSJ6iLDBtENbWBasjHVlk6zp0SwfJpIzd+QQYL0Io/6fJ7a4wcQi85RPzGdP8iYC9vK9mOh94a
mhO37nwdWY3xmGlE0biz8pjfQ/9vV6pdMRmPRHtVY0HOh7qfcWo5gIFXg4H4hdB9d5W+Xt+WqXOa
OxtPtteMu8Zkc1kchyC0fmRk23KoNrIHUYmJEM+qIEiWiRZaj9KaIPd2GD86EriJV6v6vUAfBmZO
bdJg1fWRtxp6RT8NcVosZhPYqlIdKtKIZPEbzz9l5A0QznVbVu8bJfGLDcbC4vPgwrRvHfEQjoTC
+wzKQthJ9XNeFD3Gx6N9a2ldtK74xFcSJIoOfvmxR0B49tzhWzFZ78aj5W4HpxjWc5McGZEATDhv
tKnoZjqoDXsYDAAbQ0ME16QS3bovs24tR7KKS6pr9HSLV739LuPVlEA5fmh3Z9WuUpDFVJkYLSI/
pT7Rr9Qn38c/Yn6VTPtG2xNPdf0sWu085gsPgcsNE7+RKL2TqjdjJjaRSUGbKpzoEiL7OqeE6ZtM
Emni5mjvBGGYhZYzn5Wo9o/SIqmm+Eb/2Vd0IrwaLrMG4s13wwMxGSDYPdbIzOBwQkMG/m6PMHeM
hOrxLuuNJdnhZOG5EASAEVhHRRHtigT2+EXRQMvUYOrskS+lEo255ae5I3mE0BpL4WsMVBA5KhKL
uZmKILuWpc5dPjXPyL2Le5af5jYnbbtsyURi+KSYR6MmzVJGMrmWqtS3ykj6xgh1lVKDUFuVnqzu
5l41MjtyXoEK+GMaPG3y/hA4cXmJkzG5UrJVr4tBE+u5L4Sxcx8Xnz5GY0TRrKRSGJv38cjJz1aO
RlJH11ENZ0l47EKG76SUVgHQcmr5MTQWYoiY0QwsMqsi2HFnwOavCcp7tIrLVst9Agkj04VY8S9R
6iFPDjWmSdO+eYPxz7GQI8jHaVfYYxFRy3w1DqN6Y6SudqfnEP/BDIqnkb+zdEsruboSpC2ZABSg
ATQL7NWjkz1RhPIxfaPM/5ZJnXFoYgOxEQbsV4VZ8DXSrCc7CKET66G74bZfr+1uSj4lkXcj4TI/
BlqzIsxrPzuFae2AXpVrZ2q6vRYuIFrgLMHT6uKlzf08DGNFcyNAJG/nJqB61NFXLv1H6tDSl57/
FDtkk4KihtJ30ysInWXpSydQbwtNDQ5Y0RpPdo8EexofRBDMlNqodhRPwi1ODJ6aY10t3QTMvuGE
zaJI2+alNprn3gH/jyJr3zdQx1CSf60NF8mZ1zKdpwz3Nm78yT5GLJtKKDzWPsM9wbOgbAzydCGL
UEkex64a8Vr2xTVMR+dL64c8sLU4+2wj31kUFTognSLWpQCOtalDkW4btXhT+x5yb29sq7wwSCPp
AwF/RBc1IYsbn0Kttao22iejLM+JUIrVr7/8/bd/fOv/13/LgKcNfiZ/kU16l4Wyrv75q2v9+kv+
vnv/+s9fHcc1HF23TRxsHMvRTc2g/9uXCyxdRqv/k7hkzKHTJo+uVohjX0JHK9JyIPqXPTOVodic
In64Jo2xlhUeHaVG3fGmlx2WZVWzNwgoeUs9acgxaeVtBieZvDR136kCBj/1hbjDP0rckHoKVnNH
FSpb9EP+J5spMgWvIY4q6oAVn44fWm6Kp+rU1kH71HSdfu+K6Fg0qfqkI6I4xZTRAdBkDCX7wz6O
K2WZzIcYmKCx2it4FqqvSZlj1t13ryqa/kfLMewT04dXEz/lR8DGzmnqw9vI3DoQj7bCqFMQ0Kb2
+adXQZfEdyXGJismfMmpIGWw9guZPPmueK0njHZufoow7NubE0Igzp3kFlbfdS4K0Eh1PEhE/xqZ
5Pt510AZDfLhZJmjs9x8rKbCIRUHRF8sgauCsnbMToc4AfCF/TzhI3yFHK4cSGJXg6/mXCg8UKo8
Bp3dO/u4A+21lFWKFkvhYvnry8MS/3552MwHNC4TMV0f0+Xzh8ujbnTDAYqRPXYhzoLAd82HQs1N
BMdGssb30HwIc2gDHjV+773CcMZbnxVSoaYRk458HcrCecOz+2z0Rrvj/yeqPqk3uszADxwz52hq
9V1HILjpvQMeOe1BNpgk4kDb6oO+MFUSah+GtPOr2HD9ExwzNgLKoZ0i9fHR7R51brzgRMWeonW0
qe/7YkM92hgnraSoilM3ela8kMRrsVN6f52ZYoEVKP8Hy/defZoqGsnsp9bBV63k9q8/Vds2f/5Y
LaG6lqpOa0HbQT3y549VJqFLR8CkG+mOxCfqYmLt1FM2fT+3gulB54EBXM1Nz66cC3nxA4Z45sLF
Bgob8kZaqwF2wcpgpby0pmKSecN07ccrzeovjkXAu4VnccEGcl7dkAFPHge5ntPe49SgZ27EmjY3
Yktqd5Rz3jN7EgdkAMNG6T3voVPU73OaVCP0qTjdsgWRb2hFckGXbd+UeT0ugTwNL7A/vvy0X88L
97msDfNaj66yd61WruPWHV5sLcDctA8wT1aVfaaqvLMExX0VRLusiYOnebwApr1CHwDSGQ/uyKKK
qUlAIiM/BOkiNXPPnBy0do+VThaF46LKhXUzb9xEL9o/tOedpO+2o6MSemfN72d87JllXlt+yLdK
wqVK9v06b+JYPHCPgQo/7dJSy1vnJv6NrR6YVzk47W1BsjBUHQd4bYkZvFDJXucBF77Rhsaucfrh
WXWZWXZ69QCCYbwVbQssdNo/DyOb1+N5G217cqzHuK1/bEwVIzydutjl3GFoWY6DwDTGalh+Ox5J
jw64/2GIYntDNZN+tUxZL8I+at6SYiFQU7yVPfVoo4MTIOX/8D3sLjlgOKLuq84EK+HW39wgHV+8
MaegOxKkACHuRC5qHJYjWNb4MtvM+/po+J6nqr8mCn+nhq13In7YXvM8QLCeV+0KEkFzjbWuvASs
/6c+RAYqhiSlsuuhSt4pU1w8ZYZQZU76761OcBUXIZhRPde7RRIV9RdlNG+dADTjwjApUprqFF03
3hf4Mn0FigolISvTT8NonQLNsG68InXP80bm4b0VNN6B8g7VZglJzUU51JBmKJTuWArtS1GSrLJn
UbqGvZgBx5ySDQAAYXdVCzXZBpKyGnXyHgORoF7iFPy9/VjZbnCUKg7yizKo5bKweWu22bmweJXO
JlhkbBFsKXt82fARmkqLzM5z1ikT2fVcd8Tayd7g5HWmvLXbUFxNGE0xzVvd0FmrVFV6jOugXAaG
ngOYayz0l9ljENXDbUwyFuj+9DKwzZveJbam6OqX3sN1cTF/aylp+qXeKOamKhX3UrZNfHSdisxI
UXrwktnX2aS7HKnDiJmaA7aPNwrpxj65tzLj3i8b92tY+M9WiEe4LZO3qRLkxS9ws7danCwe+j28
uTt8fvSTrTXcXpIgRHAxtSXl5EvUHz0S2Mo4fXS0D5B5QYxUinbQ+9jiXIMGLXdqz680pkFrlPUA
EMo+uVAIysUep+4+c80Yrm+SXESyI9vV3s8Nk/jMYRi773N/o4AuVOMs3tuOTyqNVfhWYeLwchGe
IV9icyw2ifU0WIlK1Teb+RUzGRXn026ASgc9B48iesbEEWi94m6N8YO3RrZgL7NKrS7US7Vrb8QQ
rle5a/NDiW6Ik2ssdgll6bpaonyDX5Sq6MqcHKJNGdf6pbQxp2scV7l63uuA/cRBB1CGM55x19P1
Y9O+GiF5xHm3bPvxjpy/DogzcZUjyJbis5Mr2QrDEO0W+xwEY0URb0uZppSwBcMCGtyAF/Bb7lXk
J37fKILpy4Iq8RXZmPE4d2AvrpxwKHDXFTezVYbV4d4qqxpRCwJ3TX8bBqzbuhagfSij9NgGRnzR
I3zzAjmaXxw4aAvNcet7auWJSoLPWA0tiAi71w4jma4Dq7WCeJMCyjPqAXgi/9Grw9yeN6ETjqgT
fup/P4o56kkKlRWuYz+HlKPdZGncXRRXNvjDQ/lAnnFRfDalok9rFpvb/TRi7kjMdod7G85I07De
sJwDmRyCEtMIx7Y51GnEUrXqfjsPmTsoL9HSSL2fG2UJ2dzEm1D1x9eSNdROAZokFl7WBreQ4oJb
gh4sUlPw3EGYIJ76vWN+laWNugvM4dPckgiAtnUCyQE6a3Og1hd3et1GhpgSod/arlEsczXU7zvZ
6PcRCs61jGJM5ad980YXdrlMgrTbKkPMcUi9QMTqXnmYD2mm40hP7Ou0MU4fuy6doqjvZzDgX5+M
JtnPY+eTfryZjyMC0oPbbhR/8YbmwWT1f7yhj/PNb4rqr+rw/ib/wxt6s2vx8xui3EpFz4ZAe9Ur
ZrismH9TKkb29hCJgS+q0w1c7qo8XSD7G5ZVjErGIkhwM9ZJRD6zNJedrL0DYpx043VC7LCiG54V
xKVkRvDkHQNtY1IounPNcPxcBTvT76bdNeHqgjwrYgLrAjHYW/QTJ0YFPIXBquNtdEo0Ht0ifWnH
PngNnfgsRVR8shKCwp4SBEee5il5YKCGdoORXBSo0EuIN15mI/rU6S5xXfQ3c6vRffNcdwbIMgKN
VeTn0XdUjRcnStMIG0FWK1gDuuv3torrCrB74OlRZW2LjqRViu3dWpda82ArBIuavMIMdWr2Yz9x
UeLl3ElIrXkIccoYKPI9z7uMIquXEIqpvZ3GN84YbKmVM1dzb9p0xY3dI9afex1+ZlfNe5jP836y
xAMa0mS383DZqqhdAc7s5s4uk+rWNcgEoY7krj0gQJiiFCIJLGA1fvFcMIUuG/NT0Yf9DQX6AaZx
jIpaV6x8s+v2c7NGCTeGJZMjU6bnNHUxiZ2OlhQlbkwdq8Z5GA4nRKZ1eU9IfJl2ZrbLJNJXo8fZ
uaya4hIwK10OrSY/N3hWuR1lW1gQ4q9L5q2zCuIjrK9tFN74uXXGpQgSuLV16N0ogRoR3rfljsUh
fm4i0lelU1FH2aMiqkJ5iJVCHuZXH5uPfTqsb9UT2LloWXNy2jZZxb4TfGvXGguRbyj6wpVQDbEv
0DWtexZx2MWjFD+r/VLUhXvraAkTK61TIOzp4Smu1OTHiNFXDlCFquM8PujG/IzFEFIzvOg1pQYq
Pu3C3BErs8i2WBJCGxNj8Thviq8kz8NHmfZMTtrWOljjuOxw87zM3UrQHijTLnbJoBS7agSMNXoS
R0FU+2e9DNSzopXiTOD+kuvGAYFpSyHgv/rmVx3R0twLzywfW8CTY7CZjxvwxCAibR0/hgu/cHjY
ZK+VRE60rKkBPlgktg55lgL4wdp2g3Wfv1Q6tzwqrR/vJUjDn1/NvRTER/t/G5chgA/anV0wmyZq
2X5OkmytTbRUM4XfI7rM3VHcV2yQp921MubZYI/qed64WlKcvZJ4aa6eE9LePYqKc1JAHVSkH2+d
npyzzDemvUKkfZsJXb4mvOA2Vb7kVGIuFFHVl2AoDSj0QXusWaLdhJWZbczQzK+YeAHN71LzxtXz
77gzZrdtbrLCswxMtjweMDwltCfZEBKHtu/cd5QR7QER2keLsMJxfpXVrbYQrEtXfTv82DemUVcu
Psb83A6Ub0pTk4YY2u9tjmYYpOc38kT9ItTt4IFcbbAx9La40Zq62f71Ktf88yLXVTVVmKYgbGA4
hilM66fQUkOJZZIIVC9pUQevahScbVTiqxLG4EnREARhk60ocX1rBuuENfzYoM/SwKLd+0wj6mql
Z2Z1trlr7qXpEksTWX0/aMpimDyCc90tVplrd7u+rbYhpoqXlE/0/bNts1tvNO7JbQWvOX44eNCl
3Ac7702BJNeJYkUaWd6q2dYse5W0RNjeFz6WRk51UYSpAanOMXCJguqGMjdtlYw6/vHUMyOU8ikH
aTX9FBXRa+NEpyr2jHMQ6fpamo0NTI5UeSLi3fxp/v1Pkbpqjtx9y/KhDP2g/qn52/Ytu/2SvlX/
mI76fdRvf25y0I+Trr7UX/7UWMs6rIf75q0cLm9Vk9R/3fv+54kjTieaA4gP2b+d4r8a9K+A5H8+
0S9v8/t6GPK3f/76LWtkPb0/0kjy1x9dU6hS1f5w+f1+ovmf+asTJF/4n5tXzqxo5t9w7nJd5rum
6SLq//WXBPO4H92qbvxNNw0bVgjXLXNDYjJEUv/wWf5/H8F/NejH1/IteftS/vZ/AAAA//8=</cx:binary>
              </cx:geoCache>
            </cx:geography>
          </cx:layoutPr>
        </cx:series>
      </cx:plotAreaRegion>
    </cx:plotArea>
  </cx:chart>
</cx:chartSpace>
</file>

<file path=ppt/charts/chartEx1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Vereinigte Staaten</cx:pt>
          <cx:pt idx="1">Österreich</cx:pt>
        </cx:lvl>
      </cx:strDim>
      <cx:numDim type="colorVal">
        <cx:f>Tabelle1!$B$2:$B$13</cx:f>
        <cx:lvl ptCount="12" formatCode="Standard"/>
      </cx:numDim>
    </cx:data>
  </cx:chartData>
  <cx:chart>
    <cx:plotArea>
      <cx:plotAreaRegion>
        <cx:series layoutId="regionMap" uniqueId="{5AF0922D-2C30-4D40-A88D-E485C2EC0530}">
          <cx:tx>
            <cx:txData>
              <cx:f>Tabelle1!$B$1</cx:f>
              <cx:v>Datenreihe1</cx:v>
            </cx:txData>
          </cx:tx>
          <cx:spPr>
            <a:solidFill>
              <a:schemeClr val="bg1">
                <a:lumMod val="95000"/>
              </a:schemeClr>
            </a:solidFill>
            <a:ln w="6350"/>
          </cx:spPr>
          <cx:dataId val="0"/>
          <cx:layoutPr>
            <cx:geography cultureLanguage="de-DE" cultureRegion="AT" attribution="Unterstützt von Bing">
              <cx:geoCache provider="{E9337A44-BEBE-4D9F-B70C-5C5E7DAFC167}">
                <cx:binary>7Hrbct04suWvOPw8rCJB3Nhx6kQckNx3XSxLsssvDEmWCYAEARK84kPmh+bHJuW6dFd1n+6eiHmY
h4lw0OIGCAJIZObKtfgfL+tfXtrXp+HdatrO/+Vl/em9HEf3lx9/9C/y1Tz5H4x6Gay338YfXqz5
0X77pl5ef/w6PC2qq39EcYJ/fJFPw/i6vv/P/4DR6ld7sS9Po7Ldh+l12O5e/dSO/p+0/cOmdy92
6sa3x2sY6af3j6/Dq+pUPb6++zg+PY2v3ft3r92oxu1+c68/vf9D9/fvfvzzoH83gXctzHGcvsKz
afYDiVNCEszThGCUsffvWtvVvzZHWfZDnPA0RlnCMI8xzX579/WTgef/fm7vZtu9+y/zOqjm6be+
/2ie32f59PXr8Or9u1///9fj/WGt/7q78jb/ZTNz+7bch4/f9+fHPxrrP//jTz/Ajv3pl7+x55+3
9181/Wtz/rtb9v9N+zcn6/9F0/6v/+nH1wG89UX+s6P/f2ZHzH4gnMUMnI/EnPEs+YOLJviHBMcZ
Z2lGEY5Rin979S8e+m/O6R+74x8e/pPv/aHtz9b4r/v/G4723zvh7zGteBqfyu/B8G/88J+3/ubA
f3r0n8XUX8Lt8etP7zn9mwj7NsKvj/2y2fsn86x+D3u/9X998uNP76Mk/YFlDAxIWEppht8stbz+
0kR/4En6ZsaYQAzmBL1/19lhlD+9h6c4ooRmhLCEZxkG83s7/doUU5Ih+A1xnMDgv+ehW9tute1+
34hf7991k7m1qhv9T+8zTN6/c7/0e5vp26wI/KNpglKEMOHwJvfydAfJDron/0PylqfD3H5Q2oyC
6eazCUZUCxNDNc6nbDxnE6/zscePlWxOkkf5OhMRmjgPcfuyOnRBui/qLQtCtyYna+KFNe4h2tSS
t9H61G/hwiuezxGZRSLdFyNZLCx2NCe8rUQYPq8VPY9LRnLZZ3cadXbfGrnrbDCHqvfDKYvi4cTe
Ln+9lfOyFqSyXtRJ9muXX/q1ETm43uU8aLlPN3vPUnkzWBXtxl3SGEEqJLIlW1rR9cafvj/+/ULR
LEXWuLbs+aIPaG12Jh69EZMNS5EMfBY4nrbT90vm0+0k1+Hnfs2e9bZT7lMlW5evMbvtiIx2S22H
04TnKu+peukRFlPHyzj63KF2yHnfy8KoQbWChMqemhrZ06jMckBtlLe40q3IetoJhVXZRVNymkMc
r4fvf36/NC0+xp2OxJRt4ezpoHIW113Jp2y9Ht0Vse3XeeH2QOMp+VAne6nHeCeb9CNl8K5oCJ91
Hdh1JOcDjz0517FokRcbigWz01xsrqZ5aDctokRfU5+5q9kOj+lU6Q8tGQ4xseHg0+7AKj/lth72
9G0SabC+mHz0JFOfHOfpA1GdFYlR9oCjuggyrvY+tlJYj/KNtakYsSR5S/wdd2OeZl16P81mH4a2
ESMNesdp+7lPE3fkdOM3No7JfvXsJs36DwpvdN/M2ZqnJqxiruN9Oy+NiOMGfWxC9XnO3HCQISMH
FbuCTfRTIwnec50cVVVPuR6irmjqxYi6nsccpbIW1eoesnZFJ7YZLJSWeYYxKzfdfvNTj68cKmY6
ZTmy5kvvliXf6mnPsulCWjM/RjCPivkPabPQKxbaRGR4Vvk8blXheiMa2+Njv/qqSPiSCTmQksrh
Pktid56nme77Ht/z3vpLlFIrapTp5xTJF6mcL8Yo8iVgNnJiWVSJCT1kbH1ekrW+STcnFj/OpZfx
81ZNN3r2pszkCw2Jz+XcErHGqSmVJ1HOSWyKD3pd5WOSdVcuqXOVpc2RVbMSvIueRqrNbuoXLQKF
bU45F7GRD52ZBzEk5I7qOLp0U+3zcWkLWdOsnBFYdpjn6NCx7sGg3ooIMfagZtXuY8w2Mbnx2qHa
lEOSYaEtdfnm6LRrAir8YFSxDkiVcpBl2LDK0WBrkcngjgmMqW1z4cyHvG3AZ4ybDmaBMRPwg3zU
6Jg4Hee653vZVdGhoW7ITYa+DRna2clXgnOEruNt2mGltnLWXu6nudK7qBtvunHqYMzFXvG0mQUc
3PUQqq81m1hR0faT9rhMV9RdmZW2uybCrVDpdsdrDacvYeUs13jHY54Kudb71ODxQtv4uY8/8KEj
Z4VNfDAyHCTSw6n214uW3a5O0Dnw+qDbKRMJ17KAoys0ZIrcr1VRVUrv0i4ZL8HyIyeNFwlNmdAT
4sUcV7Bbk1MXK2+iyDjhTRLDZkE8qVH7ZYu7Lpc2cqLzGdl5j72IswULl2SPJJ7MLu4yue/WjRTL
bGqhrOkKNgzXnASbIxz5gmp2HZpddhvz+HqYIbRAHGnmh1hu7dWUbPedcf0jnVG+xHUR4a46b5F0
5Waj69Wyl5jq6EQr3ollltExjNFBcxWXSTo8DFOT87XnomnSXaVIKJMVTGT6upxW5MresTVHM1/L
uBmqY+eiC5VsvaX9uOXBDmU/T+ltssmt6PBx7YnJ05Haq2zE8S4YedSqx3nXDPQOpWS/+fnkKjwL
2aVRjjYSF5y3SancwPJo0lysqepFP9XDCTH5kHqti2QKMg9JUp8GrQ+GXxaG4xvSO7Jr1uh2pPUH
ufjmEFB2YH5eBabUXYdtuYQ5ch8snfZD5mZBhwjvqTOvy3qmlqclrWD/3Zop0el4K6IJ9bvQ1WlB
ZzBHpaS8bTjYN+kQyZsFvUKam/fpXagydRsl2d5u87BPp7QqWDrkTCXVyWK65ivv+AGl0VyiSjHB
TDqJhbBwbKf60Dg+500NJ3nakmhnbJUUSxvqHRr8cG4DX0RXpWle1/pk57S+pDicZoabgm4mLWNV
033aE5J3YZP7LG7zqqnqHYUdF6xlQ+6jDzZeSb7o6KYG4HFE6aaLtpnus0Dq3JkoESSpMkg9o2gI
yw6bzTxM9UqHIc3HrJlzHPHDShd+qZzgLv629MN8xTrERMTRWkxVt1/SXl1T2+wU5891W+pkdGet
+d2ECD/OmDTFmsxqL5XHIsXHlPSkNBoOVYpa2IHOj2WS9P3RzaQVyRB+7vtu29e+wVeM6o8+tHwX
r3YRMx53kW0yoUm35XVYHuY1bEXM8CNbUJ/HXdwLEtUPiQmHqU7oFU/iINTi7xIyt6WyOlz5aDi1
sc113apLB8fNd+wpgYhwYMk9Ac8bGJ4ea1VHN62MP7qVf0qrAX+QZsWCsu0boT3aUWWkUI7aC648
Ptas3Xmz3LczqYTVkF8H1QGeIVczN/GDZ2iB6NjJHJmtKsEnzdx1osXrIBKI1q3Oyth5d4r09ths
dik1QIed9eUUj0a4uFUfUKemfcshIiI/7Os4qq+Q0blaJ3ucAA9Elta5T5e6WKPWHWYru9OUQepd
V3Lu7Zac1dLLEieqz7OuUuW2aSpGNJgDNvzgyHScaLrux/6ZUOl2aUaeCLHshNLqPEad2fPZkz0P
0x4PUX9a3+DU/HZZE+ZbYUiQO2ajh8xWYyumZBlOzmZzzrVzuQ6BnLaJk5OLhraohy4Vaabcqe6p
PemRZ0eeFhhQyX7r1td568Tatv1xHnmSL0mn8iTKmnyMPuAhDfn3l9NtnlpIjutVnS4PEWemcIZV
jYjs3J2+XxRPu9Oi/GVmtNo1b3et064Yuo4IbLMaIqu/M41ZhWIjb8TsVXca3y7J1ubYcVhJgwDJ
TenVkHDWCOonflBJInDLuxNv+M2oDRF00WfW2Ws5jTcmqU3+/dKQ7Od66p9rFGwhlbkP29znc+0a
OEEC4Sw9WhfG3A0hlwnqxDT1p35GQwlOlIohDNdqkV1O0fpYGx12Xa+eI5uS89riQvctEm1IP2bj
POSqsW5nDIA4yqkwmn+V9XqZIYkWGldpnuDu8P0ucSGflmUsWKu/LXBacjjoj73GRkS6V6Jxn7xW
tcAJV0XFJlHJzRaJmniByJeENBnExP6ZIQpNdv3SV6YVS7zwAsshFWaZbaHQoERaY8FSL6JNmryf
IDH5DRVdVtFiAocXPKLXvYG9mlKYxLomtgCE0wnajqMYY30VDxmsZIHYD6iqnBoDqcXabF+RaE/6
div1GI5hbbL9hOqT72p9TradX5kpsYVI3s9xeqzDTT9VBZkjnDcTgPQkjb61Y+dv2lk/xPMIUDS4
sQQ8vV+yPe3Qeot0fUWg/Ci3DBCN79db9m3sRlygQO57Z10eEQsLSHq3CxYmr0J93SV4ELMxW25j
V0ZV8DlrTs3Wo5zPA2Br1zTCdeiOT/OaQ9gDn6mqPIn3eszaXC4wjnZp2dHt+fsDTdzbAuH1Kka1
FGVYEojxkfo22+gLysxT6nCbE8oOg0keoS5CeTKstnBxtZYqgYNQNpAfSh3mjxbpb3qE4JtkY0nc
AP5p08LNFkH6yPaGT+OuZyoWSgUq1iHKSq2mEcpCfszwQgvIWDjXowFE5Xi0a05ssVD8bF2OutHt
MG3vhzTB5cAGCM0GXjD0KRylCQEQAIKwNtG+SrwronG97tUW8pAmELhWctDNxAVG/tKisRfZ21YR
BBCsbk9ZqrcyNGC8cNl8A7FXXuya+ZxuI8rDsK57InfozVeq2B4Naq4B3dpiXV7eNmqyMNbb0gE3
HrageFGbrhfjEOXEZDif6pkXPrWpWE0sBUSefft2eheK17ITzeCf7Ar1VkjffrTf+6FTj5fnMaX7
JGxeuK1q89B4X1SovwoJakrasF3oo7WkfD9OcBbHxX6lkg9FTzw5NLIT20CExssA5Ry4zRA1T0M2
NiJNXS8GE732Q/yIe4iRzgC4XoZ2N2J6vU0QRZhrRZ8YUtTz4vPK8KcRAEue1vEkcFgvQ6e/dbDk
752rQD9s9KaHH/Jo1KxoS2sYOVSOi3qT7Tm50rHGpYpCEMYdRp8CNoue4xYMrd+MB2HxuGXEio7C
jpMJjtGMa1GP932Q36Ag2Mq2+4RazY6ZtirvqDr5+RHH/mgYtuXfMlR/4EterNsGVctfqfvfb//z
3hr4950b/uuPb8z/X++ufpMM/mmv/at9I4z8nzu9EV6/j/VXFvqNZ/qdkv4TbfWLyPDfcFr/tPHf
I7ze+KbfJYW/I7zuQSp5+vob4/hGI731/4XwQviHOAbqinOcvvFWby2/8F3AaWGWYpYhFmcpiQmo
Cr/SXQiaQJGgnPMEIULe+LZf6S72A8ZJTDMKagSlaQxNvy37D+YDGeYf0F00xvwPfBdLY8owiwmF
UTlJ0z/zXTbQCfcJPSUJUFsrxLmgp5NB0f2y8McZb7eWk9cYb+dqtuXg+6sqZlBTDgUapwFQT7XP
dINutqgXVTU0xeem4tBurIB4Wl16+4lO8XTSy2ligQIdBBTX0HRXLAJezXbu2LjEHtKhnYtAOwM0
2xWzEKg7CUBJoQjDsPPnqMtKR9nLNmw32zaRIkCOJUnrAa0bXgQP2AFLCiPbi/IjPUtc3eJxVocW
KsDJLPiE3XLwTZbli9FN7qoDk8AHDPU4lRmmAgrpvq7DDoiMWtDMJsCjsZKqAAyQguqMduzO+2U6
6NqdYpPsxzlle5j8vNtkOCW9vs5qGZdDxD4budVvxVsldAR5fsIrhKhtEk0yFKsJ8EeAQjleO3pU
UfutOy7dyPNl7Q4jkV8BxOkc6J09b5bz4sLXlU6ACnr3tXLPM25XCFHNUhBLHs0WngHDx6b9wFv9
4hMNgD6FbQ5ReoPsmogtNHdtBUE8aepyJasTkxdVWwGrY4BAIu0X1McfpW3SYu3QLdQyXY7Vq0Ts
yDN1bhg/q0ECYCGsVDVp7jUahOSw3SuU7iZNO8Hf9ojpcT82tHC2Q6KOoqdO48IwdJ4y1585VQBE
B3mnfPutXudDtkW7NFHfIAGrnK5jX/g++TBsoReWz2zHViAdabOrGZAReKpFF7XPdox0idF84p0W
6wjwZ+6A5FGJlmLauBJ6jQpOzalKk7PZeg94Z6O7eqILsB1doTb/eU3Wx3HZHsNSf4q9I7lep0/p
shogDLpXvKkHoizN63E5S+A7gUWWOY39UiyaXOMmzaM3hLSQhpatT4+6zpxA4HbXKIUc2DQPilZz
QZb6OoztvvKNFXO7Hhk2ZLdwNopo5cOBzvMNXvpH7iU9zlEGIV72u17bY9KG82jpkjMPG23Vzksy
CE7d4zgsRWPjrKx9L8WQtZ2wyxebAQ7qkb5MsqbCQYVOU/owpPqbaaMaGC7biVn1X8AMzy2WUiDN
Pm9rfZia9XM/R0G0Knr0xNLdqLdGeBmBIf2SFXilX1cXrl1P/S4J5A749xve9qtwCF06/4VMweXx
xF6lC8LN2ZhLB8CDdPFp6aBwlpV5kLR+pmsM/Iye8s1esyF7mLC5qeu1znGFgmD0uZXJVefYR9OM
FjxuuMHMCe3Na92SJZf1GUl9o7fpNpLrx3oBno87e65rVfpOXasUFXI7j/U07xMzfXEYr2Icze00
Zk8Nn89DsDdA11xbP/SnFKg4MjY365YVqAV/HA2Z4ODIy4CQzYFVupl6fcxWBKT7TH9e2K5fl+aw
GnOYp4YItNKjllGZZmklGhl0mYFVv5PbFHSGPCB9xxzUJwi1V99vOn6V1pDJE0XLt1eP1sPyFoAg
7UZftlFrMWZ+FR4AiAWen0/954jZG7B/naErK+Vx22y+Rujoo/EDZVUiKHHPI2G7BEMPNK7CNLHM
iUYt8KmnUMkHyrfq0JodmtUbo1K2PXrlMRx6a8N+o/LAkKblrMwhTmEGcpn7vfRvL45PdiSvSxLf
6pRjsc3zRxP3N07PDxPyVDQb+FsqIZ5pPF3HdX/aqmjfoGQSbSYfhmFr8ray9xtnFxv8WiS9f65V
fGn1muYhC8U4w6cHS3RvkMxKgkMOXxPczWl3lFV8rp9DSgNsbQT7UYMf8Q2yQvJit/QSVVMqsOdI
8AbI53QDjsZ2D20fC9QiJxrMflabkMm07Xorj9XY39k4vZ7K2VQQwle/X9jQitCzDdi9mzHUL1kC
Rbrl4QIorQHkS28ZFPw7mRio6eZrMpArmp37lYnguquEqS/aTl96oAtBEcgnxXfJcpwaDMVjhvt8
kuauj8PnHoprTdaLHNW3LG6OVXAVQLzlPHfM5+3E94neD765gblVMGx0xWl6WXXtIXE6Lcg6akhn
6mHZQKOBGkKDerQzyH8IpHvQ2sp89enHhQElHeNuuxCZLrmDCjmu3bFTFl37rH5jCE4xmx4z8Bai
+SGkvNyARsfzeOn00BVrT6GQIhKUgWzJK4Qew5behmV5sLG6cxVSIvPhoqst38iyMyt67Oao8Eid
VfVRQ0rYY+vw3kAIha8nDgN/TaQGuBrhoh9TKGMjqnLbnhhboZjMuAN2jDzWK7DuIV6EX5oHvwxj
0dadLzqJFhFP7kFbe/GT/jlgv6s4PQwLuyHL0kBNmT6shAERPnXPw6oufOlakB7oFUHqk5T19RoI
1GAJTDlLy5G/dgsIVahWWV6vId+Q649RiA5IpxRgCSDsrAIhq0VfjKXRjm04hoA7jR7OTDSJenqY
Flbt5qU3ebK47GK7wIVXbf95LnQNxtRoTm6gADhIdRdjg4SZ4gD1wepF2FoLtd42lDSSySkYEgNz
o9FuWsY7Ng3NeYjb536FilBmgxUVzvApOCLAebZzqCHPGiNxycJMdjzgT0m0JBDis5e0WyVQqdty
rpDJ7RCSvGpdnVcY3ZMoQfnsxo+m60CfgEA455o5nk95VKNNbJu5cX095hPegH9u8Xmq48sM5Cir
AMrYfqf66bVGRJY6+gKcRluSqIUwtTbzmbjuHgKx2oeqKoEKjQ/WqL6Yo+12Gd6Y83bZzRl9mVwf
F4NdP24PiDCVu7ruhUt9D8RGfYpjdUDJ9jPtZXQYI3NumjrkNeCJ3KRORMa2+RaWb6n1rz4zeYtA
YYNV0n3V1g/tGN9xDw7fvhVpHkqvyiq/T+vVFyBVnrCRd9RVrai8DCLMUMc7F8JOAjUMRA8oAIOD
uhIkhoSSIknbj9VyJ8mIDvH0MLsQ55ZbJ6jzTa79Z6JX/4YUB6hyIxEFeDRe0tJQQ/ZJA/nDduCj
jFVCAYoEvitHIwUhcpJ3E+kbcDgoq+O7oYFjq3G25ZUyl4ivVgTUiHZQ6k0nOYzU3LEwgJ71EYMy
hIaq3dXWvTje5AD5QNqweUKq45vl7Pq0cP5pgF0HIyvIyf1R9RtElmw41Gwph7j7gLdwX0HSU/0I
JGN63TNwhCq5cajF4BEyEXzFH/3Ce0ABX1ydvsY9LpL1FqdL6UcI8w7YFD3FG1i12uFlKSZQsUHk
PyPdfppbtK+z7nkL5LzI5LaCucZ2PACvd6v69gPdgPzd+CTUTO/6MfoyQd19GdXdhsavmcGwKrk8
DLZVeT9Mz2EWy8juq0a/gUB7Nln8YWxDewgh/NwNwIDril3aipYxccDrpImIHD98N8CI+/PotqfN
yb0i476Jm9coGyNheohFGbgRqOAuR4vN5YCzwmDItjGUMsDxvZUqJK5KkPkeyMBBVlJxDuuKy26w
F+OXb5GXyaF2c7Fm27dooXnCzKesSlgRsbkRLOnukuRWk/rrmh1n2n2rgDTcDYu+yvr66yyn8zSt
N0kLiUzOOweQsnK4yhuNWU6Yvo2s+hwl9SWuwzWg6e4ga4ZyDDonrm1puZ5KRcnezOAI0bp1u+pN
PAXY0RDJLi61CA5luJ9JcrshOQhH5hNmw7Jr59c5dPqYjmQoOJIH3qQgYMJ5yUgWQAlvb9TYXJFB
nbeK7ppRlz1ujnT1oK/H2adubYox4RNgOf+xBwokokiCc0IykMs0i5DN9ypA9gUG/EMAOb9h5FMf
oOQC39bCYHlqBlACx/5a5VAdXs9NgMJKzYdZ0lJpu09bdUwHVOeJnB8D8vdptnxdanTiFN+uHdYC
sg5M6s3T3mrAaYUvEsLDWieXpNqA2hyPw1K/JhyEt+jtE4HhjCDcA7LsD2DfUAxVs19RUWn9tU5q
C47EDAhh7Wl02d08pF97b+5X4LpkH6xYd8ANP1ZzeN5UGEUFxQyUoM+zcrDGKpgCJM6zBu+J5gqw
B8jxItPoKVIoh0P2GfVVgRt+agJkcONBFu3n7edOQoio4+Rb3zZyz2OAvlYfV0YpHGAoYZMhPoHu
u9sSd41NuHdN95oG+FIhybJdPCAxrMtUBkaO63yPjFVF36i7LJtvQbM6p/Nc52QeLttkLimjJh/9
aaJRDx+mpKca+IV89o0sEB/vdSZLYL0hJWWAbGoOWsiItx32qqykA+2G/txE+hgBRci6IZ/7+C1b
T99iwNnburGCLsMNHROdb/7sVfxpsdoBe6V2EIgB8oZwYlS+NrG9qkFdNEvDhOzpdGrcspsMwUfM
lo9fRwkKTcMGt8/auwaICaFAnhaVA64co5t5iPsig0QvgtxO6n+zcGbLkercEn4iIgAxiFugqLk8
T31D9O5uM2lAEiDB058s/+fGYdrtKhfD0lqZXypbn8nkH4yMw8Kjb/582yL/kGbRLya6f72Leb6a
ZMEAR5acNdPnYBwGkpmc4zVVRey1VZ/QIjLrQWfZ+9gBN2kCQD2pOZmJfMQwGHAhclU/+X0PGcIf
nmEm/pYNbXHQwphtgyKA7Lkb7L2aAV1xA706oRN4ivrvZMTrkw2Cf05YL6dpHvdWntHBnM1Gmp1q
Vo0PWDt4EigLA2e3pBVRwYSDmtvBZujt64JOC54+/OtQkx3WHdgozH+2OmV7NfYvrfOy/G6ZL/Oq
yjWIYZGz+Gvc1G3Y0tdAevfKpiqRDC9U9kHuZtwWNHmKqPizGZ7lC1qRQtbuQbScVy2Nrxzcbg51
6uJp9eXzM+ZrtxtkncN2mSB8QyZpN1WIBVNd5kc2V8Q9u3A+uzjIpbQBlq5wrBYSVlTM7rYt5HNd
64vpB8ymoXiBhD/kmbP/MRIebDjHKLn1r0n13R4tE5rQzYE4WcC6BOuppoBBgsAmJ2HdaSTW5oGE
D6XrKgvFY7RhklPdxxrKnM0bxfOWfUNn+euxoMdy/upt7K9st3dbNzuZjZWat6CCKzIWZmwq4fwg
XzCt1UKtZb8KKLG0PzaVDdS/UKR+EVBMx2gM+3xMtsdkCx/SjEw5SWGeMJhFDcZsks+osc5u9b4G
PpYP4chKa7tKTReOfvkiKOYAuUx//RBG8RwQCOobKQZTz3ncbkEZpWqpwj542SSHf5sm3yQ5Ntrx
U1sfNPqMKl5ihcYu11JAQeHsNTAwIgU+VCz/6TDITsr5ftmBGBoVlhM9Y2ADbNSwDU6EbrEuwB6E
3NBLO+z6ZPmKQvrBUkhGsjY7X8R+QS2EvWxe633SC4ymgEJy7bWYXowhqC5N9tph4e/qr3Ak7rAI
VfbCK5mFReQLvmv98ZOvYK16Qu4tR/t7a1gJM3O+N5t7L3IVQzHAKZYuD2PzJUE55Tz1K5v4+eoN
32vaLAdf+Z+ReMfMg4GySTtoj5j39HxifEI1ZG+tmyrd1ViSIYg0as1ZAN+ahb7ARJR+LjDWTmaT
bxmf7jJH+CmY+TV42W3NQNx48tmq7QOMlhjER4fyMWCkx2BuUZqI9y+ewZJFQ4huTvRjHpHZQ6kM
2N6s6rvXfQwXuat3pJdL7qL23HF3CQRur83R390AC7IhS2li99y3mV8IzYsEVB0q4Utv69fME1ig
iPxl3sexh4I3wW6G48NLKItoxFfIFr0tiZmwvm6LX0Yi+m9oxOc6BVMex8l0gNFGiyklXYEFNs0X
Uh+ykIe45RqoXcw+02WbKmlBIEbd/GFNfZzS/inOUA6TTX1Hxr35dYt17W7uNSOaYd+/gnq6hGin
XDT8zfznFHrJWHtFbbMH1Vu7T1C6E2Zv4QQTceLJVmSDuK3wamwGcRS91ml13ZddvRsmpq1U4XZh
JP7IIl5DDHMPmmT/oE99+cDi8pHxAKrIxosmMldvwFMGVmrc69liQqzHE0H7tI79P9p/ph3sbSux
eBJlMcYMD0B2TnyS4AV4fRy4Hsu2DT/DZnxGG/9mZl2gnr7ylb4rlV7bYcvjTr2MIf210cO6Br8w
QHxnRLeF6rKD8JMHPbcPclEP/ncdGXbqwibO44GumJu/wQvFGF3NXfcEQRMO/01Z+MuM7nHAvZvY
CBRQwvZT6K373q2fEap1Hpv1adXo31UMsa3uvmVAtx3gGJjLqXo2TB+yDN5X5+o/4ejgTC5+3sCb
cUI80XU+dnPWXjzwn20b3Hi6tbmj/vts2E2iq24yvRQu4365bs+dJ2k5mfkTo060D8CCOj2itPMn
f12OYebduhSdbadZ0YRfa91DeEhEBtevKeYe1Qihh0JvU1IYmnEQOvQM7z8qRaDVIVbh32CRa+6M
EQ89wweP+nIbFK6P3v7LPArVK7iZWkHr0D0+HVYI6JR1nnbm4NntaZ1/9Q0/GL3oCjr5Ly7aXK2/
Zo9bzJr1b7MlPQjO9J1r8EEsWZ7HGMNM6rqPsO+8vDXLJY2yCapAsu/jS+RcV9pa/ofbNy78CY0u
1oVlH07ElbJRj1n0ONdn3ixvgpj/AC09TdBbuiXY2aF2+yZsfncierV9g5Z+c6VJgx1Y2Ie0af5E
KfBUjZEpWdgb8/DINBsWegJxyk/4ZaVU5pLIv4JA2rSjeAjw905Kn1AeAOMtGvafGf9tCw0Bw45T
jpsYik169inKLEErADPzkYQG/AAeuvguFcbNVzTWx2VIsTDM6F0l/b30Kz7W1J5ZdkrSMcuBGk6F
ada3+t9cz2POu2jvFqx4zbLspplteDpvCevOlGXXfjQL1FfgZaNnwPdEEmM6VntuIO0ClcjWuimW
eXk2nXwK1YxuIxAX2sDubFR9ZePyuNC+Yk5nuxWjJFARjOjUzg9L8m/2f+GG8F8k6U9ubsVuVcGv
hqYyp4v71S/AmCNLbyyB555yVHYYsIdmicq2jt+XEFe/th1g6RDraMTLLIHg1GbbnsSEn9bW7aik
76tnDEaFGrSQvA2Jf0w3KFEzSP9qziDF4pyRhv/NgFUn0pwGymfcTM1VeqRkW/tx/+HMofqNGdC7
dPud9B+kI4+emoKyT7ezFusLWu/fdxU9boYp94OW4A8eX1Xy6Tf1HzIEyyHcgu9wXdC3Dx20OH7x
MToSHv5d7QAVIDIZpCKgiGytgm7D5CsIIGCof8othTX2wDaMRY5xXQZ9fLUurYF5JAzqRnYC80FO
oZNRsXb90dRpRRsx7AbTs2JIvbWst7ps4vhpQW9RNGzdA3j/s+Iyq/RL1bovUz7xwyibhw5QgJ+9
0LQvw7D/PUobHnjf3eQEcYT07r86AAmyeAtUianJSRIQyMXl2g5+vriEAMOa/qotBgpA0Z6N0X/j
RmlVx80HtAnvsLn+poL6ukXU7llG/9bP96sUrzNkvLpm5eBnf/wYyLoyDSDY+s+YGF3ECFjlkfqO
Vy4LotbvaE7SvO7b69ZPVZ/VL4wkH17Geny8o5+Iulg5w2os5VtvWZYPCaGFlPFjdz8fup3n0g9/
+Qn5GjX5bBlGwUFsQx52WwbLfnvGiuIzF1Q9oGQMdID8TCJLkfYYq9L3mWI1nyOMJxPjQLYjVmVz
l5UKnG3rgwpsb8MMV9PA1bQMYL0dX52Pi+Trak38oSASsjqhndhPXO3i2Rq0ZE25xPLb4+4MZqWk
2ax2LDJ7SI2w+XxRpQ0wvxCzzBhrdAWCFmFtXJFMSQV8CKKLMjeM/a7iwGXrEE7+1KV/AEPIAzhm
0T57BBDI1vd3QdtWmCuPYaqCQg7AP4S6plZ3R60BUUhI/c3oYAbWKtxv90MrT4DNv2cHlkKsEpkG
73ejSXKYAvNsKC1nPhRz8mmZ7gvaAbA0AX3k8E5PPApLGiu6S8bsCfQB4A4/ayEnQ5RJ0sHfb9DT
m48FC0PhSfanxaieLzNmgjkYgPSM4c7TGBNojxWDbP5X6EGQdJ1+1FMtj41/lVtzUuOEnqZGiQsM
kNMJrdBg0HrSEZ7a0PpN0ZrhMfLQbg/rL4rGb58mQCcWnJPZQ986kxgDlrlP5bLLfZm0hRzZI+lg
MTVzFfJR5vHYzrsV9GE+Zt92MfWeWLgrw5YcJ+Kn6KTw8EfAqVfNsxdnW68Aa52UUe3dpiwr7crP
ytPXpvcvPd0qGiLKIV397PykOTWYoluV4mKr9uYsJgDDSphiMQhQbxextT12I1Rva2ZTEQVMOqhM
oxW6CsA1/VSDG5dJX8U1pn8U4CNuWrPrl/iZ1D6tGnCmyTpCz0SrDeEdNxyUvdxEor9tTNFCDREt
avBK+5Rln3UGJozDcCQK6OUwagzR3dhVLmr+tJrNeSLANxL0K3k9cXH0wx6tbNt3Ver3N1g9uy6S
wW0zT+FssyfFY/rUbo7vSR3hrICGEVx+a5NtzwCou5O15myle8rGeL+4NbmO49RcJ9lchfQ+oFF+
9q2lYNDT37p15DTev4hsjvbrjGGbxf/mYOPVOuhy1QHqJ6OPQ6t2dRNl+Wa8K4grjHciyHZWhtNZ
OjnjDfGdZSlQoWH6jeah4XN4ktqxQ9TOmJtWqF0xGnEPakE/d63NWSSaKiD20RuPujbpaWmx8lDm
HvxhRTdKwl/rINvH2c4KgCFlKDxcVT4kbmD1bzUfHtPBuwxR/Z7UcbgbshHyWkiCEv7Hh570UlGm
pxOhMDBBmOZLDSd15lt/9VhCkFmxYids8LL23Q7ZpXa3ODiVtP/gjafhda/8cxm+3MpL20SwLoYu
vWKe0ue28ctx8h69VB9oG+i96BdxXJr0xSYWyxsGrl0a2O0hqlFBJSrXTmU8volZBLuaI7Lxc0j7
ZNzRtU0KjgXvIYbTeGx9AAP3o5TcIcn7d0yI9Rgo/gXRPoYmuCwYPzFKSbQFeO7Nc9abcyR1/zAj
f8OTcLstXYYBDnEYR8Ax1jQDQYyTyGcwCrSp0WdTjPdtNM8Y9rNTQ0zlB80L/G0PDwubD8kAUZFj
0StDUsKF/qMA+h0jlqYVCUe7ayziUIvlZteJ8TqxSebEj92ONfR5NLDHSA2Rd/PFb7rZqBJd3R2D
pN5lLa2vwxrpIgy7vpzD9dp78MRJpiECYhhFZquCMxMBF6czVBm5lBObUflHho89U4tF3v4WrOcn
R6cu17Ytej/19tZsN9I1WNynFbPCUonVjZiS6Qvu5rYcMrgEdYAZJTCzD2cSt1MYmr/LaNV51KYt
0NK+ADrcRx3xfk6rxkxfJHO7x+V88vWYPoiYyP1ce3M5oXUR3OrjMKOfnDpwygukay+ps5y2kz2i
C06fDBYUB+gRYNGpk3X3NOLvfkgymq93VRt+4UNMCazhFKshWMC93zdovablCA70g9BEPOtgl4Y6
uMW+utQJBkBMjNOh6+b2NWu+hmUzbyqe5SmR7kFRSFhD9mnMegWKD0LMyN88Qv2PW+3B/EuHD4QF
phx5CtThcfhV1/185q1qKzOJD69lH96YoQWcI3BGdPRglWCN5Ul61GprAFRLDy6hbh4DkNCe6cfL
z5HXh82jCn34SoGnqhlhpdPPF0ZNg4AI86FEt65gagEHSD2OljAC3Stcv5ujwd+ts292jI/+PhJp
tmsx7XP43YSSBY2/Ry6ohGcjN0TEuq3EZ5DFNloAL1wFu2WB60UhyFwQj4Pqnv0eJ/Otgh4xH3Qd
tbZ72GrLtZHk3QTDtvOVPQWs7vfrqF7FEH/bTpFdmMh79OyqoWW8Kzn/B7PaO/USjuGis4uCLNM2
xpwpJP96HNpdtoVREXqtrVo+nDspgboM8RtEfltUQzCOaGGlziNLDvUa/wLrfm1s+KYNPQD6YxDw
7mOl4ZfBx7jKuCncOmVl0rbmMDDCi8zDDEr7AyAUlMOYI4+l0Tdtnd/s+gFiN5vbSxhNz7Trwn3W
pXd1J3oTNPkvqv0n1kPir9kKICCUO9LoP+rdG/2vZkp/hYYC84rVI04e5IUEUaYgypcQE6hcU5x9
HzkeAeIIPE68Q/sNsyCb5oPXIbvoRnFjtbqFgyBVWCt7gaBtCh+BGsbZKdpa/ZmRLm/oegLWBIQi
7YaH4aYSjxdWYgHvdcESsUO4pzvMmDCM6dpinniXG5a5vckSiK4DQA48xBBspzpHmKY59w69W/2x
irAcB3oxbatu1L7aBHogYGn8snOFQbmt8IzjsURacfOGreDCPUTt9Nz07sHFIsmDM+p0Bxmsg2kd
vXXGR4mn7rRqdvZSRN0iOMqdh5RHs/EjMB5TxGoZSqxHb20oD51YDy0X/QO06peNk2cnaiC2oMyn
JGTlNiLP5t4kSLsgDYoGcaNjGw9PJjYfXRt+NUN4hRZf+ApOScI7fgTChmwRm3U1xP2HXOiTw6cH
aRocI+2egsm8bvU9xtp7X1wjSaAt/XRT8FvM8sVO9hOm71vTHKEleHs6yWfiaJbXJJryPlAnWGcI
+01DVNjm0/eNfp64+ZiBlqIEwLci5AM2iO2st7NkrEvkVNXJeLimEXFVpOP0AqsBzpTrl8u8OX0I
J9nvVldjqgp8V4KdcY+zn/031FiUPD/Wl2YBG+JGUD/cqGVH4/PKFQBY4sEElRCx+YI5bsQF7mMv
PSXB8A1e449M0RiGMEaWSO9MXKvXZZUgz1z7jDcSoAOHuBRGft69bAFI/LyEeJgST0JcCtpPT6+f
aQgmJU//IAL7H2LC+ix1Mu39FYJzIPpCBYJ+Gp+ofS9DuvfS+EtxRA5EINMDFfzFX/V80Qka0hEu
bNUsIZB3b+p2IOP5zhPD33gbdG4CH8NCMBUumpEMDSEJi3oMYL+iUbVDAlDARZ8BQ3laazM94/3R
j7ctbN9oHybtUhB0vUULRj8xSZ0TNGwJkPm9nSkva7+9gvTfr4s5b9at956uyWe17hHcg1goY6AC
yfA4Y7SWUL71SxoAO/Skfo627cM1sbkuPcpxy2NwS6FfRcIj5wQMbO6nEIpV5g4umN9hS1R2EBkg
dzSpNG2PSz0/E2/TJ8vVZdNtc2lVP+VLfL+x/fnIsA71PTOPXpchDhL9WaLkLBwmaz7juZ9jeUWB
R3NFxQUtmyjVFvilUlh7QchAj70nSZagirv43QKXgo4yxEVSb5dk07AdA1O1sDD1kMRYA3qIrq2L
rz9fPPRRV/RcaL5ReA5r/dgOtnvinu2eW3AG53FYP4eYmNs4A7nG/Jfq9j0jGYwTK24DEhwHwVib
Rxkbr2pqXjsfuFSwKITNtPAewXb8S/kgztKHxudHsahM6v2K0WIbEqNd0/OZQkK1rPGOgIZtQRKE
m6SFF5N+bc1Gq97X+XrP0fIvRIKWXGO2AM0+YKoYCcunpq2WpDEnEWwn1gy3KbbHNjGfYJzqnYcz
gYDLPXsVi13qGwjfA6QnMcKH5YhgQJuG7byit5mJeuozOE1GIbSB1dFqOF/Y9eTMOVW7SddYF8d3
6tLvO2q0F1lymvpkqhDYva71wIrFSbNvvblqeHdYJ6ThJ43zTt9HdHOg+9BFUnmMfXK2WqYPZvhA
rqZMECzfRu+L1ig4y/pgOwiI2SYrwyRuU9+cA69/npsNyACnXyJa5pLP6fsQL2MVj+NLxrwHBGOQ
d4kxN6VZArwB8k23plERcA4gALaiRzGqhl1s4OXJbm83dHpx6v+dFDkhA4uxP9DDnoReXZh5fkXy
zFWIUWkEYRWWnIwmJdZNAXuyvw7gUPZQ7TGeg14tTdfrchMSWR4Tf7DGjRg/RU5iRnE3x396i7nU
rw9zKOhlqGOEApES7is4AXg4kmkq/dYdCVBc2pi4iDQFp4iUsgggW+MBKeB01CClEYGxNPiVxRuD
Mwxppteo6nXbtXvXLa4E7ywDXNv02KHysTHlqMEMHGwqvuAsoE0XUO6zCAwRoPWDm5DDFMm96VjP
o21Lw5Df8dMFiE3CBQwSZH8QjD2uDRnKJUz/YnbRSIne24hpFLkQQHc16mY7BfBbx8WekNQ/D0gj
nRFeqNO4kDF0w3REZmxzEbDccHuFxVnOo1A7jhw+PGXS76nHPjuz8J1L47chUIDwnMOATMRuMbZB
i5Kqh86St0g1yJqCW7z0/Lf1HOwBEExM6WZfe8Mjj4Ect17qofbikRyi4DzITFe6xYYMrXT80UPn
kQG0OOJuaMqUJvV7GgYXYkFBMAsGqPHpi+hFfKplHDysWx88pA6I4MJM6YOjzMkSdGdjTXdGEjU9
iHWpzEDSA8vIUyPNfO3C9WFinqxcn7waGWyFSRG9sUhmnlIsPW0djdU0Le/Ax3H1JMJBSBkFNywl
8w5qISoF4/mEOPuT3+n6ssA0YxAKroEvprLBoO4Ha5Qrz0ylSsfbzKEArL4XVGOt3n6EqG7gr4Gb
UBzQt8+nLHNqv+A+Ry95J+MDJ09sTvqj7oDBbOl6ksO0nX6+i/Xw/9+1+AVqsT2FAI0TQ66Nfb33
bR89Mh0vr7r2UfhHxHqwgOFWnLz5fVCQuOGrdleIBsv7ONWYO9P1MfVc/465YYPHVTeefU1rujyA
sDlBLS9ND1PJdPfyaJAfhf7/R2zcvmWWPw+GRfvMbuco01+StfJdouU+ND20N4ib4h3Bg6RKPWC2
fUaaAzZO8EszuaVa2IrWnPhTMbmWnwDjDNUchVtF0s2+g5fvSzlYf+8cisT9n0yAgpVgguAO7fda
d1egGB9pFOz8lvynTbTehmVR7wMDn6C6y8hpfzU6GN+zmwtY7rDgFJ2w6UGmcQ/mCu6Nh1RvAZdg
ahr+3nEE8wWE/wKRsTLyVvYObjZ5jLS+ao+xd0875LhC+hsJccii/Xml7q/ZQAvAv7X7bebyqmaB
PHs8HejktU+zXuqDj49H9McaIGTQtRN/x04N/Bi5tSlD7DSQMyYpdq1INnicFjD9/Y23gUG4HKF7
/rwzI5NXwt08Z4mCXV5Hw3uSkhoNRYx6DYjnvctiVP24RExlKqBBrmWYrd1jZhGyTZSFX6G7a7Mm
y4sS6S7Muj0CqvQpgi74tg7LQWD22ss5Qh5wgIDi4w/FsgLkt8NqQ9eGH2OvF88x7pDJTRg81gcF
XvuGvMT4pprTJqP+SQGH2fztdSJ4LjINoF3G9nNLKKbz8ASva66ATECEWOBf1ktmym7pv70aWeow
SlDWoLS+C09hkwl3X4wmRk6ZmEmh1v4bOzGAfYh1XcoAIt+EWnQMIPE3HGUU03ZlCAKRlHD7rhpk
9NnskDlDgFNtIex0uY5Hhqmt9HQAUySFdgIteMdW0nzReb0mYIo3tu37RPr7WY31W43nqNhENh3n
MVIXEQK569EEokvAzbfiNttAzOYZddB6t/gPbqj4vnVE9L4oVDjscfJAYP/TYQqOmUEkJEjzwWoB
AgwbAMiYRLtspK8LHxBXCPtyOffLWt+WWoBItNCuFI3cUU9hjlU6fkvrSFZ9gPe/S7ybh4BpFEXZ
maZbn2dwYc9W/XJqDVD3ewkt2fjgmeY8ywYDJFA1eUzY71qk7t2/o3ksxaYhrcX/l6Pg5yRA4BdA
JnbG8UECLYP9F8C3y31m2Y2vbDhhkydVkNYP34IFt3TvhyMIHFDR6fJvjEh6jrXLTnEqVIHsN6j8
Zf2nA4csvxeMu9lnl1F3UJDuIkY4rd7esy3iE/fDerP8aCkw8YENldRyfRjgmU/YNebYtkglJveH
om0gayTYY6H8OQzoglOzKaRNWobnBjHsVx1mH37TZmAvsa8OnyEzqCR4u6dU9hldxp0DqHAKtOmK
jhu5d1OKDPw2TMeuS9rSSexXEE76XCMYs1tZcohB+z0JGTWVTyZd+TMrTSO8Z7nFGV6sn6txFdGb
BxV7B4XaVuPI2YMel1fZmw1beLzO9y111lXwN5fK5mAC3PaKzQxjaN+f5tRhbfd+b/isz3iidkHc
i1MEwRDpbrO8Lapm5zDG6fw5nE0DShWnLO98ZwoPLtRp0oqeV9EE+dyR5h1+/XYyziBCfD9sSRpW
nCKyuniQFcw2v3nDPXSRcVZMLZL/PdxosLVrfET7EBfrfWmIYUvsaTsGu+T+QBnFa4CWKOAIkEwP
yOW/x/DZEWMd5RG+5fQWjN18l/S6gyea6c2b7156n3pVdj9Mpb7v5sGa6udyC5LwPVofmK/3n0rm
jQcv4OP/bgY1CntMAuwV8fPKhPfxKdZ+lv+8MnbAYRfYRyb/eSlvbv1rpMjfn6PYpexB1P3Lz1HX
iuSxw8ZF//uTfLZi/wVT/hxFfDSvpr81vPcdYl4nP6vt68+PkPspNffD558jXofHepzrx5+XTAP1
zIJ0fPg5wnYtf7ROyPXnqEmBeWZBIC8/vzg5tJfY+IH+7+0FG22BANSGlgh3/IYGrRwQO8CSiFOw
KN7uLCgLbBSEn0Yr7i4zrxKWJE4uG2VW6axWGEbvJ5ci6906PDw/P9VMsiOLYUb9/C7yFtMJO3Z1
2NIA/9kqF50XTmGL3F+5y3x+7YC7QhjGK/MBin+91G8/Lxx5Tj9O7Xz5+a/IW3fPfU1ADIEA0XNw
z7h3y8uIVNUoGve2zcP6ShCvDcMHbyHJAwja8JKiluUDsAbbyexpHrGuwzvHXNquT5s/XkfM3mcf
NO3BrC4oUtVAsExR82VL/Vdc+3MwUwDkaCwPiClGb9gAyJaANfgB+5xgRyIMGqhKyNFnm3MQ9dag
rEHqvrFt5YAHYW6bOegQflnmnY8MDsD5ocu5AO2VsKchpN4rc3P/nIqtxFrTvGX3LzH9IqbxX7rO
HXsl/Uch6K1f5m6vaIokvggzKJ3tAmqwfVll949hlb/69+cawiYBDTURvEG7lD//FiPDdLcCjlNy
jxiF9yVu2j5Tt9ijT4xfLHza3rZx29eJnPYEW2b875/QBsMYm5wt+YRE8s8f2HfoEGjkfQ1Bluzb
2MwlGPTgKUNaaEJG/vXnSxfdmnbwXn4+IW3WamqAyzuTPCSm917Te6Uc0cOU2HXjP6+BfRSv8SuS
7MA/YJhflOiWfeq3Pva/oikEcroeMs7jV+xZAD6OkGm33n9jQooJm1DEoDuxe8lPKYM8F10CzO4A
7hP2lsYOWzsx/vjzQ5IafsAjDoxhRWx9btkbaP/TpDhSZQlcW4GMdCfH77CGpNCkxL1uXfAirDQ3
T4CIrpvlMVkl9geQxDtIPMJpH2yQLCL4FVG8n83/kXfeypEz25Z+lYlrD24kZCKNcUprqqJ0EBTd
0Dohn36+4n9izr3GGGOPU8Fms9kkCsjcufZa31bmysto2bVhfxXEr+gC9w9ELWnH33YFvzTCfVZ3
eHZ00V3bIA/v6sbhZrmTwzw9O7at7rm1IQEpeW7d4V14Q3exshmeDlGIrM+vnG8vQ8bbAiUgXIVh
sWNlxJMoYg7zdfwwZ/1PpwrrPHauvUP+9paFmI1FGUQcKDukoCT0wnNMDse09caqb56H1IHbFdKg
aAIzu4ZJrzYJisDKqZHz43H6HBOeHFqWI5r+XWK0Z+1b4jK6Vfvg13rDMXYiahp/BxRlT6OIs5Vf
VNl2LPCqt+NWCOcQWaG1MfoXW2IRmmXp7nRaribfhESVOt4uvvXRXLJU4E28cK1bNV2t4jOHAkTa
o/trgKRZgRvLrqKh4AvVC9kNkkN2srdKjhcRGLDHzvjBmiOfms7DZuhGEzaKlHqKE3sxWMdSTcPZ
dtVTVrbziu50Cu6HxKR5+5lsw21RBzlye5UfgmVTODGDJdSS4SLq+ok4qrj+vhjrydbxyoY6tftt
/4kqYRVKEHpuv0TocjH820U0Gnuj6sRbiepKZ+JqV51eqs4+efTrMznb5DJYTrrcum21zyjOHvEN
ubMVQmIYhnpP1G3vix4kwNBSrBs9VqJClcheqr4GhMjZ3QbFll811yLMQw5ApKS8aXg1YxMgTQ06
KEuxq9vIM67zXPu9DQjFp/FrtqRbaPSH7VtfGWLl+kSZ4FXJQ94hH0nIhEcnymsyD7XxpCH47FKC
pss8A+CHAwmtXS1qwi4rf+rf/YoITG7H+fH3y93iZiIS4qUFUNY1aqvKcHgajRxKkFdtQ6Oj8p7w
hhjmOG0SG3ZWUak70zXIFM/OdVaGc72VTXhhrzzG4o7G8EFMyVtneusxtQfMPoF3tQSEr8gfUmhq
jbzyUBZrFboPZpa8l256ar25vOdYf0G2wYjuJqcxQxLG9gviRX+oWiU7z5fdU2edECHaK2V++lj0
HPFuNgLfsfAjEOBpfOuihNvvZin4r2vjvhWvJQ0tvKca3RXgzaXvyv7y+1FR4KH3y+a1shBaEW5w
TrNqdHShUrJyZKIEsmsbX35fEh6jNcCc+7xqXhMp80s6jfkl+j8flZx5K46n+3bMz07ZYbD5/Yr8
9mVdT7w6VfFjOuh1QwlNlcynC9sFNkU4oV8kljBWoYM/1K2dQ9Flx4lA2XLs0I9GFMFLnUWISKU6
pviuNlUWUq07+Lx8+vcxUelkJlKi4dQkk52c7PgAErA4I1PRVEVqAR8FEAweY8vJueBccPsLqJHq
ny8Zbn80kP2CcU5plvF5rdm1iw7/atO/ZUbKoSzzzQNrzr8++v0cVuN8a03hOZrL4fD7khOK2LBJ
fURu+BbZZr0BB6sJtKSIGNbvq5wDffj9rOpnnC+/f+6xgnnpJ/VeuDE0VYs3ZQD8mgfdmc9e3eUf
fVXqFS2uGF2lKJ/7SOynqk8f7JLoZJ9PG0NZ01a5GJ804slqnGBjdXqwILKoboXDMVi7YwYfgEjO
F1iQP12r513QqZItLIDuWKPpOslcvvNmrfwy118UhnA8MVifS+qzjUZowFVIfWZxMCLy0LQPkV/t
vFBj2ov9Y+ElzX6acYtm2cYdSHNNyHm1N5lPlS+PCCXEXBtTPbQjFDBvmKN7I8nCUwKEBcHOH75S
AHh9/FGj9hWZh0EkMcwjLYb+fpzF32ku1jSqdmam70Voey9mRH+mmMvxUSGudzL0V3jsOS+Otobz
0s/L5kIczd5XA+ZNDiT4oNoo3edh+GU121L79G1o017rnjaW9ptkJ9pu3Cj6sLsZOJzFdvlZ529x
btwad9J5MRsP1eVt1nX33WStBmHol3c5luu1TBwiA02V7tKpck7AT0mgeDj+TBG4QG/Cxwi//T6q
nXjl5L31ZQcv9kRL24/lqm4sOk4Z+jehk2pj1OO7qG7v3tQcWaG9K/aoTxPpjjMwxDrftr2Tp2k4
9F1ATqS27mxwhVPIlbejDGmJq3JnEX9qabQQpjC7d7rjr6ivwR8Dk87k9qzhdK7Xg+X0b9yexhAk
aD5qWiuj7t86bgW8Ib13SYlJXV1bb6fbV2begBGpAlNIIJGESDG7R9sgN2gnNdkiPy7PI4TUF8/4
nDK3emvSPj429OyWftQt5oK8ZFcgAWdpo7j5NYii2jGeJKs5ZsryPfQTIIco7luwANkxskzKCFxc
fhogG/NeOoWL/dlik/Np4bXBa6SKfpvUU3eagwSbkzbWWRVlZy9tMvSH8WsO8FbROgbzluPJGSYf
Vxv27tJ3HtsmpFhNG9vfzsUULwJ6dHEGMU7qAts3VpSsK5OtTOfLWAdfrO4ZeUwrxODnn5NMTrsW
Y5lGTkYqnzkjovk2D3aoks1sAiBtNO4ZiuKIBQrDhecUILMq6+AmFc5SS9GA8EYfNxQduMYaJUbN
v3FquyfOQN7p96MxCv8OTRduCd9j54/yaNm77s2i5aXEXgeiqqZbLm9dZyeaT2kn1onvEuDLTXvT
mmh6+IqSM/obQJXiyLltmYWyOkb9WCyh8Ers89SLckpOvy8e55N140AoKvy4WruD4bLY1gAIQ188
u3aNYUWYR9P0nv1y6rZWGHinAovCqUOswneC262tgxr389cEhG0RNvgCudAnI7z6+NWWPUbI5eAk
0RHrc3T8/UhUWb2pfEid2QRjUXbvU9HSZK9scsSEuI6xZUbHyAyiozuIm7GOFLZFf+EIUzs/0rLL
j5OZgyTkRGeHxT+f+fffAY76FCP2scnmi2zsJodZ9P/6yC2fPDKbh3I0BvLyvEwmBr5kancEr21n
J2LqwD4z23++N+43uZOJv5a3/ykASTsnVrdyOus7H8z8UKH51NJWe9kO5SKy8GPI+NzEqNtFwUGC
gxxrIVi68ugbujzWmnxqm9A4zSoaNN7Y7GUIQkXdXoT0+qMI0nyVtGCZQb1V5RwcKmV3cmkNxdmt
as5HY5QhcrH/TIX9+funfqqz4+9H/375/VzmZZdBiWgr4ItJLYD89cbRdVlNpxIPWtSkNGe1bfOz
T2SFPDe/EgLXy7jbKSyux98XE+vrGo7YXwIB82E2DJQ+in0CG3pRNK21gtQ47N2hXbdEWQG22Cs1
62aVu3CYowTo3e3i/b5DMOP0IUUIcCpjuO+NKFyH6KuPRlJhUhpGat4ywLTqEmTPprJ6dUxNB7ET
8r2X6tvPjOmLt+0Oec28x3NLUMCeNgoYCVCg+qVQcGX8yXrq2tI+Tro7SGhsf4rC2cW+1/61Ba4X
oiWHuLDvaXUjgGOyRQo3jbe5m+1F2JbJpiayvunisl/WRldckyo5RfLmFbPL+nGw42SNstfdJz3o
k74hs+yRUtna9hCfKxtMDLf5h1U0wzFHa9vXrgzJouj0SH/I3FVmbZ1mG9uooNF7EFV5sgjnQsmY
i3u6mNnaDALwDLNVrKoMd2ICr4U6kaZgpr+zwV77GbaeMfKdZ3ibZUp7HSluGSYO63wUz4feJnFW
Nw8Gu+dAbO4BVvWX5cTAiDh/DQlcjWxOk1WBwA+foTGewiozV2SUuCaCNCK4D84OpQv3Ky93oDJS
lpBqPFgueLzMpIjvblbxWluYxvtA7xph+xvyWkQLmoxmmzFSZJm0KCtI0zPXPNaoek3Tg/oMNmVG
g1iWUPaKZEQ/gEiy7i1+e/RFd104xLEmkaU7OOpfwQxuKfJU8GBGI9lqun95bp6dyZr2pWffAUht
VngN/Ed4He0/H7VzPy3aKjhWevJOGelxwoF6ZYpJXEprPLuSBEUU1LA9gjvOvi1NNDrIka9eb2KJ
M5UJZTsGP9sdCuLfqbi3KvJ7I/Sf2B3PlueoZV7dKZJzm7LFSp6V7lFbwDt2iSQx5iUhlBsnvboO
/d2MeEZmJdsUIjBPf8XRJlXYnWsD9XpwLv2NeB0Cc88/tF27m6hzum1LKcvyYEGyjqNbOVyDl40E
GIEhXdbIr3euI6+jLsVj5ouFvIGSVBlnG5l6ySdAwqIbPjzfO3JeNhajqcylNVZP1WRgcWCLdkPY
ikNO4KrVb2FCeGsydL/VNBy4m5T8pNpgjRDJgFgybuehWg1ttaOdaa8dO/+TWeZHY+6TQoh1YPXy
UFH2TaG1UpWkd18320zif1FBNxJCcljno1m8ItZudNRi37F882ra1yGPjjlywo7OdbuNuY0FaXs8
tnDhovuxJhOZJMaaij+14XFVnhr3EBJBRffAvfvGk8vKMj7YnbBVPBqOjB7xd6xawFxsZxyX7MDe
i6B4zGPrmxS5dbRC0yTngRUmmvV70JrcDnF2J2uzvEbkoehdy+8qcb+Hod2at4tXDhIfmchZs8wL
2blkEUpRbWBBLO2CxmaYA29MLBJNrp5+sCoZS+eWXMO3s0iT2MaEnM3nimWyl7XetmX5F0SqoSEc
q37dZxm1GgedugaA1SPKNUXwM3RQ+/CpmmH9OONz3dLd2aFekokfLYM+m6x2RW5VBxiHNFOnKls2
xi2CPmEyUQA2/dzMDkYwbeQcr6KblSNWetqhcv1p/R8vUY/+YDsb3QLZqpgasHF8N9wNRWGDVzn1
c9mdAXA1y4Ig+u0f8ngCeOFpFiExABHnX3lFFHPIbPAUTtPdRfinQIfBhiS1bIYjEPyWSxW0WFAm
zIaLemrUJsijeDXFAUS1qQQkWXOMJ0SOe8gjr+7o6TTN2jx5Ytx0RUgC0kmLJbl2IFEkmPCmxV/4
h3lwwCzCzSfp0uevZSXfhl7Ua+BJDiKv3rJLxBtNLgIDZ/1cVnmHuXqfOWFDnoSivJK1z9m29s8d
slId+heZXRS+nQshMXmG+TXFU7rzY/zCQiPqOVQgXsvNq7vAXkxd4aFSuMWq7yESPNUydaA5eQnE
dpOORePfF56HJdG2dwkRwMvvi1jo3t5G0+wcm3BwlmEQ92u4MMQkqhTYupFhjJepte09qZatkxxz
0mN0+Ex5+X1JKUXMsdUHL39QNeccApMsu1+d/5Fx67Fnp+USAsyD0D2TAdp0T45OeUAc8uaxCv1i
jdrzZVH5v1Qhvfh6VQo64dxPY+7yFgx+sydX+JUQN1wPTYqzOJ5eRefaazOm7gTEde/GchlV0ys/
N2uz4AcB0wSkqpEnsGz0PrwO9Xr0F1Xrvcg2Rv1Wb1VpyPPMIzmo6jIGNJvblFgF+muCnxf6mBKj
Aq5AamgoEhi4WN2lGD8NPLdMFKlesWyOGwuAS5bF08b1weY0zjpocx/jhPUKURyp31jGBkdWv4jj
s6eSO37pIIFacsuSseuVOPjJJz0Fo/h2Y1N/lQb/4RT4GxJi2SKqYxxQwh+gEYHbrqRzZxtpASId
voEqQKhCQj/Q/x4WNJObuwHQL7Aj2kBziJ0bGtPMTuf8MaIAxlhUbuMxCvBf834OTvXuZRloT098
mYbxpIzoR+jIZsEjdW/H6asE0Gzl+Zkcq3GC54zTA/NPlhxdX4nN75wJr/DhTmDHs3CXbObYu8x5
9xdpoSHflPwJK1dtWZw43EQ//GrmOtP0mHOEz8OsrB/mi+AfcsVjmQUIVby9C/I65NEIP2jY0Uvh
te8jmApu5JXoY2MfM++BLSDvngc/UBBpwrsC2rfHlwgxJy8OqsLkDyzZUztv51B/4Rjftapme1ZG
s0AOKDa5l2HhjKOX0RThMZqdaQE++WsS4stA2YB3Q6VgA6xR6UrRmlnpKk/WmrEmCuLyUmhzSYOc
oKYdn/pSLkM3eEhCnhuWi8YhaNNAC1iQqsDLiNklSsDTR9KHbDgZt4YhcfJo2sJSWHqNfQ9HAMeZ
dWQJWRmhjVWA6OaUmN2GGQomfkU2xzLitBYjllTaeR6M8J5pF1+2k0wLq+ol8qWR4rMqnzoY4ulc
05XPZxpwLsiiejZoNFrPgVe/RpNeNJP1N6o4rhHSX2az+oRXD+SlSz8ckASpmTbXDkZfJMpHCDxX
gGzmYjCdT7KZ7tLykaYqgz0ESdyufyKD3lo0BFA9inHFIeGBGSIU7/kmkM0JOwPTFBp8c9V0Fi2K
4RDH/jpgXsNCGw6+YdBcA0eOMIMv5gOwtIMICnROXT/f0OT5wmrhctme/jQstguwQTNbkXuXhUxP
kIoWuCj2pl8T6OO5SfGgb4K6YlhGHe3TIH+SmCpu36su9p2VyM1TCp6KMhXm+qQ+wo7AX9YAoFfS
u0pvQv7yeYNR77/x/JBY0BMyVHMEBb8EtBEvvIjThZEGK89mhE0Yo9HlslsWaji17mdqRQevcxMc
D+FrVjZvo0dZ6qoGl/3Q3vPorDEkMTqhib9ai5hSa4h+pdyfNiRF305qV0UlOizvenMuuwQpJyju
5sgWyww5dxsmJELwwhD+AfLYkrxOh/Dojx0MMElpmKXBLsG1scvjOGfTq9llrYHY8fjJmuNsnN4n
AK43bTtTcGYMlElsclAlQlHqmicLEoM9sh7isS2KJ0xXHpxA9UIHsFzElIE7kOcfpkny+RYX86Lu
nEz43NqE6TII8DVrCUWH39xPJjd36+n3lIq48CBWo+hdVRpcWpv+Fh6ClRW3Iam0iVRV0TuLeTZf
gGjcot3DnZNhZKmMOz9q/lIXujQqD3wlYN+6LUg4hysV6q07+z+mq/nhneqj6dpTMZkmWn9x18kK
BcVAY8d8imFP5zWTRMpNdW5L49uIZXGKrHPRoTG0LucDsmX3o2iWSUS7DCHzaJQtxJjqb1jDAOtT
wt/t/DwE7xqDNYYU9iXXF4CM257QhHE/uTHJca+hjMpfW5SgyjE6bnOJbngbZlT3YNFAi6t5SQIF
c12LNVkYwZOfDc+ihzZJCrKFCq3Ap4+yZaiKw2yHet8Jb8QGa2KEUiOQscHaEjKmRGG2iTf/4DR8
Tm/Pf5DlD5Uw86WMvLPR8mDrvl0bnXXmHZEsO/m8bvAJDVb2CWrgzfb3EQlKQUunbQVnCt9FYAzZ
LpMgQnrEYNAifDiZc5vWQOqrJSSM8NOWGRx+rDx0hpcISs4yFsO8EUbU4I/1NnVoL0Gg3Lmh8TYy
hclRyQdnlogQwGNczXvODX95erjINUnkgpXC99gmu8L5CD2YeZMPb7I5NpEh4Mz+9bz6UTAkZEsy
LinUfR75b4xb2s8dntGss1cYUa9hof+OxbZTgl2VfBicgZZzyGG24q+R+rANCACSHUYA1/ehvnQu
wxookRFRzQ+7yz4GYEvMjhK3lWpdxSScEJ2dTc1JQdjMQqjKxl01LRbMSJhggUbkdQND0/zClX6b
Uv5fa4pYH/J72ObYxQCcYPJwX2uiqTW2qtalY1dnRr1mKscjhs5v9cc1Chb5CJN8QuZ9aF0CDekG
Z6m1r5Q8AK44hb79QfRVbSFl1WuVSxiHVreQjdctx1rhK3AeB9U9GIArlmMKDsrhuBKMT4EnQNHm
drpkrMZXQi7cxzEQsfIOjUZyDtsvFaU0TSrqhjjsGbKUBU94n0DAkRAmPLVs25Q3KABTWLB60/lJ
l6O34U5hPhnJKueScv4rACUScyKGjRvPGK+h+FOEHEIZ2ETyndYSZIxK/01l8RhGXQtvolhXOWKF
NoDTiH1j6MfYck9uWD47Uf/IomRF0cYmZ0OllgLruVIYE9h5rLrxRSXTwcp1R4k43bPKngotiayy
gA6M67EieW/nzNHK2SaspsYX1vLM2/u5cR/CpgCgEK1CyWSJ7KETBuHfDDZyu5lDzhqCsVeKONIi
8JNL5Fj8LRmnasxhHhavvmIBaM3uwGJCteh9Y8K5iLm90/goBvp9zCH6q3HPruEbXR2F8R8jx5fT
Nd/eYD/okEcyqVahJ/TCnLnvPA1jFAYh2dTHgv2e5MOX681vIuCBCG2DKGizKoeRotOqFpqpZ+iU
bOTwZQLYwhsb0+00Oh8IBQCkWeM0+diClSnFqxz4hyqgo+6JgxvVmKg0pup4U5j9NurvbDfeA2TZ
KUc+ZR9VhDQauIO5LqLhXicGQTIFDqYy891sFu+dFZRM8YqC9Wzz7W0LLnxaUb1aedZtXCYJLJuO
ZD7nbqYAVPeZLLeYmAnX+MUeqakG4gIrQ4GIyrBi7eLuKQ6Kt6TpOY3V5bEXmuFvFdeGN0Y4FUy3
vDA2He2hOlIvYde4W0oXHiYoQy0zS/ad2oyqe6vbMd2x0Wb47Y8dxitmn4ARcc23vut3coCUWhF4
XqdWcfDwfq6KUnPi0868YoVjHlAzvEyxUf+jB8Sp2IWBpoGYYsNv52HNAKv7G2EYrAbJkMQgfBin
+igjd13GHsmQAcdJkO8zK+jP8UBoQr/Lpt/mZER26ZBrkNuzt3CkVe+mIsSMKMW3ZGDfmqVuk6Uw
qCCMlmyn+2n0gdoBGVqEQXUsfEih81j8+PGt0MAPuNQs8MspzV8GC89JJGzm9PT76pZSagOYHC3T
RZjf8ZyPUUo3gJPygK2yAQWIFozI5F2HsYMKnjIizITcgV1gXo8Gx5mJon1tMK4Pr6JzqQPjLfDT
kQIVv5NBb4o6BANAFO7MVnAIi3aeBx7Epae0JUd0SiUGNwwmD85lgutzkkZ5GFTGqmMHmPi1IiIy
NLgeDW1uGq8QK6zkGz3V27p1cJ3amb0cc9axysUOk3Q4Dbtoh+H9GFQ27CnNPhOJ9N7Gv9uUgI4w
ctPpv2FbI7wSXu2uSBrGZzFI7iAyVgusMR/W2AARpCDCzbSOGW1GQyo06I3Q5C/LtwAhGQq3okR3
HsQA9CnXuHOlNb7aDuxGnCIGoBydr6VUdGzi5NyVRLpvlG53Vij9htZIKUz+MahTw1atZAbls/GN
F5s6ehR994QXvXKqlcPuAtEiOAFTi1dt75CPEZm5TAqINcBtQMi6Fi1OS+SbzIZ5GoTThcECxywF
BpJP9wkQ6n2IH5LbAwhRWr7mOMuxIrshx/PGA0yIH9dEqnpgUAhiS++ugB5kG2fsicu60fvsUmop
YBZdgYhItoungNg9e9U73omtmquz6cb2yqXXsiotW974FwO1CQ+an6Sb3jW9DUZPkwx0UazT0Q93
JOeom4zvIfDanSM0pkdz3dBLnkpHvCrFcLoWfKGP34123rs/1xDvbsFLAXLcGCEPxPBakwmEbZxj
oEB7+Gjp/95aN6hUDUCx2bnPZ9Nd2an84HlWacKuQr7JHoS15hhl2dk2IffBdhRAoJPOqxjIU+UW
77LPPQ92vfYLzn0tpuksbSUAOORXvxueg5DaFHhU6jOpLpyKYEPXu6AVyKHJ01Jse7ZTEl39shuz
bgXvaD9FNLEEOTmu3drwpwlEXk4gLm7O2mGMhBvO4ApLDEdNQAhWgtrAfXH0LPWncJhwVVTpz5wY
Jxk3HbuK8BcD4hm4LIZ1leJnqPmNS4abCditaFPY4NwOIiPEkH5vZ4RbCn9k7QEiCKUJPNvwkMWF
ta6ShrlOXEWnxpoFvRQevBu8uKRHTt3UXCxmElxMwz1ygFg16FEnGRUDZ1rL3sSppDy0Gdnlpk/x
EMrFAMlxCcLo+ksFmHS1Do142nqztXFHUO2aZhAj1DIoswxoWiVcxyW0QrwWXvfgcQXd7hn6zKUZ
tQ0iyQRJVvkJVoP04NYb5XBu1P54K33/mCGRU7s2U0i/PamQhowqHaTuVrSQp2XQpbfODaNmI8pt
hBByZVNJI48ZaK/klqFOGM06qQgH+ghICzHODwHdiT1cgQemkXAmm3CfjXSYgOsPMGgDWANxIo45
06aIhDQvwWh023ToeS5oHq/yqThWBoVnGX4ZcfAN0+xot+X4kk6vIe4Zgoz0KdREHZ7lAE7ClMmM
roroZOILpB/jp/vQSs5TnjzQLHafdEcLwZ6V3DjBVri6PzA3ZhMPebLxwuxHQ8Nqm7K7SgW92POY
kXCrp3smasaWwAfe3zszTkacTZxjZpAJFemp2jV+KAqOM7NhOZ9pCfM5CbedUT/6FsQ4y2i+NZbv
PmHi3VwEwcF35KKKrIlJmtO6jutuXbq3+QVkjXM7gSsK2l5PMRpyWL+zz5xtoLGrdtAXg7lyfpQb
QD/Zq0tAY2umqIxEEkaxdCN6OpwSg1VnyA/H9pxVqEa9LjSLwCwhnNb2sKPa+1Cqgw1FWBb+kHuH
/UuvmIIUU63mzrJxJJZnPGRuU/w4xxk5b8lxrN9iwj2JDERRgpsjz8R8jBUYMsqTfYzAvRJz7eww
UIAFRCACq0mCcrb6fDkG0WOW5au+i+qHrl1BrODBbN0G5sQ1Y6QXt61o93WZkokckHjKZhvXJZMX
eaY7z8XXMOwYpb7HgeBtkViDpc9R3yze4vBk1brdO13+FzfBF92aJ49/pEyI4EAd6c5O3ktPv/Tm
MZiWVa2vCbMmFlFY3wWu6Hf5rU8yENe4DRuVRWisG5E89zztvI350zCeZn+sbge4XTHe7HMNxvTY
Hs6xgagxYUvxHY+pVAF7JApfvZGd88Z2sERrCt6HMnqG7Wtv3BTajjVB15vj/CAj7BCVIbYhFwRi
J7k7MNE+yPPM2LaDEQELxT5JPphwnkHyBYp0d9cwcaAldcEsIedhnFtGdaUtjxisKrLhGgJLCUm7
y1dC1fHB5AnZOiQMINg89XGAk1cT5BKu5PyYLg0RYhphHG7a4HjvovKnEgxdNO1XqeKORYwxoTF1
etkTT0mN9dxgvrlJnWtVQ8Fy0MxjuyIuMbAVFuNbloJfouBnzMCqN5gEa1c/OXsOsBlW8Rs7uLob
IV7tyyzb07Nfu0F21w7xhRmD0B1y5HdDsBeWmXkeZu8pwZi4GGfID3kJyyZsET+rjh6XxybMUUes
CQffVAHJ6QNkca/x7DN5ykcCbO9iy5CbtGqhh97PVf1hOS3CNiH0RVEf7SQd1jGLy8JIsEoUJj4o
e1di17slJaDVo36ZbXE/+tZXFULTMU16dDPMDxkU2Kfsap/kPFLAeRgt1kB+6MGhGxbSv+wANIgC
C6Bw+V16fPwq+JOjuGOp8EgyKBSJzJFya+bBRRlY933GMTNWK35DG0PIYySbbPCaxeHfsgN9ayT9
cZBuvnHd+S0b4q+0qEG81wx4EYmg4zuxZ+asQnVYrAQVd4XZhkXQT7ew2cvLmFMNDU52TzqHprFg
LhbMpKhC/wxMujjVjQUwtM1nbeUkbfpuj2k32qQSYbee79y0Di6eJXiJbPcQV92D2bOO2a23S8s4
3VmmuQeoC+ZWIGGXeUl5LMrPITHpEg4N3xuyFb+3jbCZZ7j24wS3QBP3z9OsGCfKhsp4m2VdS4uT
g86O8+RJdAgHLDlg6kPAVvzgVhjDwxAHPfCzcqYBSZOEMJvx1bZM141AYS/L2rrPjOJPBnfk0jbN
OnVucmZcfwir1FTX6PfOc1fY5kPixtZDF+v8DGH5hJGi2Kez4S2KMJXP4RTuAhPpsGLCnYdQX/vj
uDcHiB4+hlePGWYxPWs2s5H+czISKEDk9sm4WJXdAZEpvXWKo+tOlFIeOq2ZObZKu4ieOY/9eh7E
fVX0n8iYy1SxrXIIfgaqUyyLm1Umrt50mjIkGeArsesPb8Rxwi/8R6hNJKZ02wuon24amBsrJZNv
TZIwV79r3PR+9JroSDLeSj+dkcljomKyV6KZcR2JA2Fy+ISKlucc/jDkeNM47QFz85fbxxgE+v6I
8YYOEGmN7VDA9I5c+hglNqsiyD6MjmZnEdafU2y/+RaJVwhQjNKWUf9kuvK+84kHwlliToZdHuIW
EMfNHHCMGo1oMj8kDXmFHisUZ2q+63g1a7rAde6sssj6pKMk6CswZsViGvSW08ldQx66j8wRQ48E
44ywNmcCrpbbuPssmp9UR6gnEJ+sKB/xt5IMNfMctu+AiZ7ebQpLJKwNbiNnYXYy3rVsde6N3Ocp
gCr/cRuN9a8p9f9tBtV/HeL1X2d6/X85Qkwyzf7/PkJsnf2Pp8+s//wpm/86R+z2j/6ZI8b4zP/0
lJCELoSDv9v0GeT1zyAxQ4n/NC1md7ke64KrbMlM+39NEjMd5oW5gr8wbcE4S/Pfk8RM+z9N12Lg
oBK+6VhC/b8MEjMty/lvg8RcjE2WMl3T4ZsKxp35t7///gQyF7b/6z/M/ymBOU9EaeEO98FVO4xr
uoEW2tfblMmSDYvxIbfmubQumqx2HziXvKdzwiJlLsWMqZUQx7LIM3ZMPDhitNcqzdT/Zu88llvn
siz9Kh01RwbMgTmDmoieohPlNUHIXMF74MA8fX/g31WZVVmdET3vwVVcGlEgCRyz91rfYn6nFxj2
MwCuAnER46BNQ7QLjpNv3DqkottT5EtruAn1xJTPdLzvHVcjPxF5I2mkSORpuXA5J6n9Q8O3udOl
exo0gqdKS1Kb899z52cS0BCauiHESblP81uwCuM7hyIXMdhkAddXkewJnOQJJT9AnO0CEt1ZKFm/
ZUce9BqwHPQeHjOr4Hnocd5TAcCTAdc4STAc272E5Uvps+uJAcZOA6ITGVRKfxaWJJ4N+B4K06hK
5ZM3ADCJMX2s25pj7Duu9eRzPqyhhQqVGJhfJ+8pVZUknBSpUTgCDfCezCL5wq/CTgHhK2388ofQ
5g/dn+Ri6hoPQxMe1YQynBUQchvaA2FfyVfIpgUaDUYoiTkezEkAXeHDcSh71G6IHIE1l2/FZ7NS
Txkffq1j1C3s6dvPh0MJ/rKTSw+alqgJ5wxenR7aDpVJ8pyz+EOLxO/tnkpG31rxDuxmXovrbxXn
CuTWazCZ+7HywV/BGKi1pierNAU3jDW1DU9251prjU0ioeYVxJq2XXmGM971PpSnUH/L8BZuhbwW
dn4aXAjwYUchq6Za1bA7rCScD0QYP0QUHYIG5Kau+xe3+OYEpgeXiSc8O29GVu1MSi137Maf66T3
FnX8DvIKYntDg5tIgi9qAHcUdlgA0c5hLUN5IKVQMsrhGqS9vliza6hPHp8dGmAcnuPWqDxtY1j9
ztLMgTZeustJP7j3MWYu7BKiIVNweYfjITuNbBjvfE1c6unexOdP14ftfaQF117YhFNMJmyAZi9H
Xd3pDUFe83mfOI5FJ1J4a/BQgOiTqxPH7j002SXZmv7dZFMwqTpWXmGD+1agVqW1KHcsY9ZRXP7q
0HsoaAb1ynbFu7Kbkf2P8Z4a7JKyvDCXccp6pFRKXAqChnCa7eoS/HMZA7JNJ+Ni68OlHemZ8H0Y
C/wfh7oG/RQ2mOwqZCWsqh7sZg6b5hKlt00J2nllU5AuBz15iMufWIuGM1FaMt+aevhjkpC7LGhz
tk38jgaPubnzd5FDuJyWZDtDgGAc5XdG1rMCxUJzH64MzWV6OuXO5wIyyU6pwtRc6ilJaiW6PSPs
j67/ruf9g2t6bHaMfjw2paBl3Qflge+9XsgBh2MT0NBsJPAYSA57NVXZfa4sjLqF2GMHCo+1TbMv
8+mM52wHMjU85YxEQ6m/GVNabAnEQwassh9AR2qtNYV33/XNMgxk8NxTWwI6DcxduMFW0ZwzfAHb
xc4nwEmq2RYVhA3Lxh7TU3QJ4+K9hegMi6x5GuBw76kPgrl2FvX8hbAYcx9zHfV57tr3ZLYM60o9
OqookRb0r03if7jWpuzic2SlAaAvBt22gJjp4krIk6OMh4/RTt/lyAqxYhtKiXbZTuO6B9K87AdE
AyGNUA+AuTkArij8JSqNKUQLMT5bbENZkKuvaKbn4dJ3Vl4cGJBVw4Wuyp3wqFb4HhqVqiIPSkTC
Xshy2FpefRXY5RcWoMQ7jbUxvycpnpoIdbXJW3k+UBgxVA+5q1wiR9h1mdmPrtrsLjcqbIA00QW9
8bAh0wL04XMMXW9heO2DF10CahMIwKS7LKwMwF3wRzlg80jPEWO6UrZ1Iq2qXWSm+NUaqr1Gpq0F
te91kk67skGgS57rnUAWEszcB+HmL05o+gcHAOmSvcZ7k9sfTYsmqbSHilI2BdG2MNg3kwte2mEG
WA3GUcl2YFvO2ebdmIWXaCSoTsfMfjfSNqKbk/lr7Q/U/43+mXA4mkmt15SSk4gWeBlSULBLtBGV
MG1aWZyjMO+y4cXVRbDvx3RDdY3nmTgLLce4hHbULhuzw8NTBpdaandWbO37CmAOEIRfV4EEuUVk
2xmW69BT5YZtdqLr51GMj1WV09bZ9qZJd6PFEe3lzt4Lc3+VRD6c/3Y6iQnpTi0xRmJo4iOSydmu
yS5iedKtm6w/BCUkmrhEelKiRiGysE4yl3cEUKT/Kc1r22vtzkbiefBCkhb6ZHwsaDUS0ugt3UyF
mw6XSNJF5nUae5r4pDThN3GKaxLoa70M4dX6VEHS9kSR9dkxoAqwdVkPeIIXUQA4GesGiwG72Sk7
S1/kQISPjQ+HPaNXV48CkTHOdRcEsms29yPSECkxvtR6/VsHeMkdJnU7oxvRTFPGwciVqWQ4b2AQ
lHorpIUE7XjVew0DEyuV8vVH2vlYiwwyzcWwRfZA5Y0gN2UzUTpOdHiqnejUFMmFEtqRlrOH1CN8
b12ISRN5grSoDGoH0a4ptQeUA5tRc6gjtAlcZRYJjVhqw0RXtOyjFckuSDwnyunRk1qJuJiNmh4h
1zWUJ71HF0FjF3TXArgeAXLG3jCqM+KU5aiBtLqMuXdGMniys5aVCyiclT9Yj6mgLNBIMpi4kJdD
F+xGuzvYPi5BVYcfSQj3UFVrFYPKl2W9pnq3QsseHvww36SQLUoCpAKxKMT30PTGhv2SXp5UVl5N
hyRuJ3SMTRS3OzhSAFXZDNWEvjTaGh0HLT3cmNQq7ym8v+JFJZnHkG9TbUGCuNLxZhJGMJRC7cz9
HOVnT+amn0v5zO6NegVTsUe4FwagVcvuqzJnDdLe02uUCa4NXAJc8670e8yGAd1XVzOJJDOLOUcT
524RYHb0sncTg91d2mKEDEsqoHrt59uxq0gIQkMwUKSBNgrRSt86zby765vq0js+3UWWjTBRgnhZ
K0oemeboBzt2t53/7Gn9cI+DH69LcezB3+4wmo53LUaSzvtBYUtLrGNUsU9DOdLmR99s2PZ9pPRf
PYKfzshEZGbs731igs7ZYJwwDdFGH68d2gGiJ16pp7+zV0SgYl+Hvq/vIMJicUnNn8k2thqLs6Vf
s+Sw6z8gk++HrsajlyJCMYRY9jPbMWAZq/AS37VJjCJQjFdTgWPXDBqCTE49klOAFYzsVtRvKqFW
SVvdF270ComsYsUhGdRL70pS12IAmH/XrBMh+mWgWR8iTb9r/amWakvL7sfwWK57PtYfqhH0uoxH
d7QvYZhRRxQbBZkOWAjfQZjCDg9o0PbimXoYO3iSThiGAVPHZIb3Mcl7HRgZdE0Wtkm5LtvpiFbv
j0xeVAEX2F2WjgnaVOPMT4RHhC8v6LswXEPcDmDrghWh2/ACSVEASvNCMQWOiWbQsfReu3PZRe+u
hvDKSr3HaYi/hJccekSgMj3heyX6xcBk9mE79Yke4rnL3BPmQW8Xe8lz7YFAwNcF1wldRtBBffM5
+MD/df32WusEoJUsrYoGYCtRrdme4u/R7RwFGgiYTMBUvTda+n6xoQ5GqDrW3tXBRLuG59T5NNIQ
agJ5XR0EAZX19ZNvyZL6O4Or7ZRv8pK7tQ+ImvwvOx9GXkLbEEbwUtLqPQ6W6O8o5+ubJHyHlusv
LXphjONmsp97A8idHhSUDg3wAQgSFzc8AOq7MnJ3mPBwG7MLCOMRkSz7DtmwquIaA5+ujr1Prl86
bjvah+RtRPOFFi9Eb70W2cad9wpmH+GSs8ZvETiszxli7JBdlhdQVfcC9JkBOJUSFgFMsZClBtHr
5GyAgEd04PtUADNXU7TIrCe6uN4GmtPSD6jUZ20mYZXYz4Vl5qRNtidBR58xHolCjMRBzIs/Tvhm
KVqXebB3qZ+2MY0XoRGcttfTEB1tl3wVvlnfkeJwpn8jmWgjmIYq3ApRSxZXRN7XktGVNx4b4M1F
yNJJb72nBHs3nX4b93sl71ml/vEomUFBDgQAhupzCF9uz80Gnnf7JFQFOx7jCclYGOdqCtv9fRlG
X0HAts4pmcJd/5o2bA9vv0M3iO+B52YOTLoALv7CqeDEBclwQuWxiKSh76ve/i7za5pTIKoNf28n
lrWPjAX+y5C853S8N1ptnLv1+gri5RcdNCR9I2CKUDV0rHsyvPGyLsJ5S+CTIXgFvnxS+mitfJ2w
otTTLhg6stn3V2+07gjOG2N/k6R8edOzyD3vAZHRIZN8CbpZ87Von0LL1HnSaNjarfVcQoOTLaHA
cLGOHcXfStGb0Fpqxh0rWz3QvtkvVIhB0q/bfrPz3N00b6qk+fufn7tDmEsfErmNCANyoE4gBHpY
BrAa77NBNd2V4WNZj8uyGvs9YRyHMs8T9qGYHUmhGqm76uG0i7sCduoCo2J9pOQY5q2kYVAfLULJ
MFdkbHdoBmBJMYt9DQWu7rhORoNoBhhyaNBVxGTaW+OJGCX2GNKhROwENI5J3jOQNdC1enNG3Sfx
7GBPtHVpOyLhjaf9MDFgljoYnIgPJxgffLiL0ifDSe4s4dDhi7Ei0IcK0/grwgLC5HvF07EqpHwK
guKIw/2nj/E79A5SIy41BfXE7t2PIuOUYfPWLEeXZFmHjiJbd+ZtdD7I4O4a/LoYEXXwhw4QrykA
8YDjucDEr/ios4BLff6cPb0DF1+pGn3CmIKhG5JDkAie6UJgCc8s0Z4sn6uCev4TKckLyi6nKafy
IHoCN+uAYzI8cl2N2DuZcYe+4yXvPn0DxKMMu4sNn+qO7QFaR0oWdjfP3PMIERvcMk15Rxb9ms+M
Vg1FixjBNdbg2h+Ot8tBh9+9IP7my22cnTkr2CKsb1HO0NQNJQc18jZYAllAsBbz+5o/a4/nZqHz
rSHDpJAuNwlJ62svE8SLeeE3XNNd57vjnYuoXY9pq/WoRcgrQccI3As2fjrGrykLl/nknM9L3eSd
tkF7QcCaB6A6+dxguJ2CBBdbEU1rTAY5wmVG4YDaka2oLM0v5QftUZsbHrqefOkscP46HH9y2IbM
oxLlnVJpq2xeJDHCUrAgUwG82zJtlVhgCbgbXHZhMYlni3IeEOoJrh6rjhp7q6I+C5s6/RpdegEI
OrdexZ47JwUcps2EC4WxsBzfsB+5t89GsxjqTPFWxZlLXgZj7u3rEPMx59GTIOiu8jis+YuoGufJ
6AGBkxVfAT5YFAYiNoWqp3Xdt1vJLM54udvnO84Vs4lIJCJNKZq3HagQkrBwx6dZtge4SLn/VVYY
8qeaVv+QLk348dvUG4JlIScXE9Gg3/WkPTCEsVrRE7K5dDhUq0kbD+7ASewM9bRuJGaykXNtHiBv
A/cQgFbw1bfjUgyqB5SL9Jb5+m9TwOCgI4MOsb491XL5VjyvubAc3Qpk2LvRIngLDFyyF83MotJj
/64QyPRIcA62DOcN8zJ1yfkywWawttFNLkRIyUzAArN2CNERXtqoDCGQPem++izLBv0q89A/FID/
T538f+VddikIkadEalHrxSkwBkW++/n3f5sLqpaBlMk1HF2fS7jz4/9QUHVqF4KFL+y1hrhXjfG2
x52Lh/oOlKstqfvl7XfECScGTCx45+9uRcO09J/mI9NyhN5J8DYPAvN3C5T2x2v3xbgf8uoCbnJX
cRJGHWdlqa3mcqZEhbjoufLBO51iy7wS7PSv35L8n94RmmITM4Vju5IS9j++I5KgpWxtnSRjasJZ
n7F+pzJmR1+ta2zoKL6RDcAhmO7uX/9d83/6w6atu5LBRTdcy/qvf9gkuwJ1MxHKWDbXBYFIqYf4
kTIwasGV1jonwbA8jyLlJE9gGp6SroNUPkVfAFPY8Mt3i+XDqN87UfMS0tPqzOyPmBc3HVczCvqt
VxfLjgPHU/M1rxnGikmmcE7/+o1YlOv/6ZxwDeEgWPKo2hv/7Y1YsZiVxJG9BjhApZYjn8e/Phke
Gm3lePFXqeoz5/yuirh8XSjqdxXrDmeMKOyx9BCMDhGHRXPtyx3wfhRwnLSnhBG4s6j9zoPcaHxP
NnNmgRHMHfkF6z8WQjAAGZJ4vcbyHsec3HY+vvm7DLk0b+/0/7eJnsbyz7//2zfzcluP1z9BVOT/
2PEx5w7N/71P9Fhkn2n0+U+/8VeTyDb+ximBFt4xhW3Af+c6+KtHJPS/SdbLpmfB15gfYjD5jxaR
wUMml6RrWnRubOfvLSLN+BteOgYfXfeALHm65f6/NIksynf/5fz1cFWYuu7YUtC/0j3r1kT6hzGN
WBnD64TGJtxxYd6TibYAr1d+EHBC4qWneWdqfgjfW58Ql/kBjlresdwH7Y9490F2Gb87P2Dn+uxM
w1FZk2J3dVX93LVO+VGqaFNVESqDxtf2k9t7z5UPhAT6yDs1JDq5SZ9vAd347+Q1psLo39H5m1sa
N3J1uzsJ6KU4ano0MBegHIXJKTRS7ulSPze6RsJd7n9ro3ZGSBC+RkOBwLAu7QUbOJsqa+IDGczX
qh/Fez5XZ8wyWeZVBSMp65Kr3g3DIamL99pBfZmM+Uce4RC3c6I8m9FHmtu6CFok9Q1REjHX6KND
KQcWEi6XCrmy1YAt9R8To41/7CpmYCe2KeWt76d+tl80lNcaCeFJweLd4NEIN0QAZO+q1/duR3Xc
kkZytPLhHm+b9Y1PGruaFbSPAXFNWzZOwTbGXfFokCtMUTQxv8swOIE2LF+1OkJQVRlqFmc3F2VR
W7DALXeO++XV3/VY9X9yO2Amiqzw2VX4/SMvN+5dmlAY19xspZBhv3j59Hp7bkBAgGH6/aftYVYF
Itpfkthw5kVMu1XWED3UY3ci59akkjAGe6Spw071bI2E16Yr2HIA2WJ/fJlyA9ldFPh70N4vHlce
FTunA3romw86ATWrSWTiPICSXmtlJI/5oIlNRFX5YKpkzkiU496p1bS/3bw9MKZYqyfdRF0iSIfI
e0+c4dkiEEOh9IBiA1llrNmPDZuNxYAG96WwkGj2g1e/2T0aeHwCjm73r3WkkydfkabjlLazylMc
YqrUjO2UTck+0kR2aBBwIGLsmktbKqTEfFTPfLcm4dLC/Egb96Gn+vDra69c4rODTFl43BxiCEb3
tx+d4E1RKVrQgXWuGJgnGjirAoTNqXcdawO1DCzaYMf7idbKTiPF41BCflqLqpJnUBRYUqWqH1H9
qIVZxOlr2wfkWnrsbZWsr/EYO396LV1SzMImraxDakZw7gnhg1vQq29U6z89MWLvnYW2ue2i7Nms
83wp0dwigKkk9uGsOlFw1DZWpq0ah9O5GNpuHdlj+1AR3LCAYGq+4C8rUAgm1pesp11jk4qIamIL
SI5elpO0l9QP5Ec1Usdhto6ek7TSl8VgBZeI0sim6hvzfkIdtof2FW9r2B4Q8EkLgGkSnvQhebbj
saMyY1ffJILs08SEfFO7ydos8gqnwXzGJUx7qqp4hk5ekNaD7K0bBONoMXhrmrMsvJKEb6PMUJI7
1alDiUrWk11cw5RRwEoKuD0lliv6zYRIW9bJKFlaEhb+xl7aD+9awMvs3WyMiRG1Glt+pXHlvvYB
jvuqt9IHU0sDqv2+fp/HfXlPeHCxkRUECV+QSG3hSHhFvv3bBlb4h1QEVOEulWji13ewu+RnJiaa
i1mlP4HH5iqxa3XCCgxxzquKZSXAEAgMcRcHHN1dbVfud1PStXRl/9m7Fkm/djUejbgTB64UsfSp
LH9Ig+iryXW+7YzmsmMNzgNNJLRshMtS1ivDZ680PvSq1+F5zgboGvmxP4bBQ9PEHmQwXPT0O8eP
qWYxG8omeIBA6B6zqv2nB4zcdv/6jVhPpr9+wyxpivV2vi9mB5Uq6y/igOJ3ww26VQDlZGsNbfLu
kF1aEGz3alshI4DesJ3q3OQdVi7u0tEfj5ohSgh90+52fwIMaONDMFrfXm0Yh6MMPvNY5id8ouIx
R5hLZQN4HQ5b8dimpTyQ+ft+e9Ccn1EW48FTEYvG+QnQO6uV0XKiUJUl4jiUb0TOUdkfPPuMb6K4
jm7LP+4f6k5fG0JVm9tNa6gPbZB0j7Y/dLvBli9Sx16UMYe92rgfuVAsDah7DREtYQosO7M4R0GU
PJdFvGwI+db4K6Q33H6jpOOwdPycHfH8Ar0lt/agq8e4HsyLGMrX291dX/qbpAVqfruZxR0SybTP
YIBV4rV4uf21lnSrVZxzoqY5Ob5VoImPrupem7bVrpit5T1wOAws8/1ZWl4Sy8mfXPQAyq/dFfQ/
efQLMooxc2UXe+a7CKHp19o1fKIR9fJ5CKke1Ga8TpBmvwf6WWe4+tEzh/5XENoXkeX2LhwaaJVD
UT63XvvRDVbzTqr69S0ch/alK5zmihtlE4u6e9Gkzb5eNg/FaN/bmC32iTYYl7kthHQZVkeqY/yN
uyF4YeU7gLVNjbPMlEbnYiSoHn3aQQBtXleZSe6tBOiXWEX0HsfRiyMg1XTRMD21+sXS9PhPqRiw
3EIlz7lX9CsddDTFJs9in1VmGxZD2oNnohO3lZ99NpnYTpatfiMa1uYQhZ+abdItrKiK14Gt73ws
OmDBHPsphrmK703ZL10pDKQhtvtGfEJ6p5QefFaW/dY6TfkdetWJrWmzLrDc3EeJWlaeM3wopbAO
zdN8YJXh0SaJjsgI2Xx4o7OEKq59h/SpKZQOJQI3bU/dMFg1CCnvIS4Pu7EetF3mEdRVNWApAnIj
jhD9jHWFlPY8Wj04iD7PrsVoUjaMA/fJEiIhJ741XtPbzMHX+4E15M0Wpfcdwc0piEvA7YHJs7U0
sKQhG/cqYIc6MaGa8Jco6ojkajvmVisi709lZ3sNqfKfqrbvayXdH7ObjmYXNj9D2p9zk9cd2fXk
BeCeMdMfMbXIL9/Rnjvptl+Opt5Glflk60afozGqTywg3xnszM84nn6NpBk+8tlqWQ1m9JHHCKzJ
oJzuyzEiRmoA5BINRLpLzx7PPtI9QPXT8FVJfUdHoH5lIIo3hsmKzekMEpus/GzaYbnC4Rg+mhWQ
Z122BV0uhWh44jCiSD9ZqQBlNiduoDXGHUFjfmHMM2vZmJDbOvsjpn+F6rLLX0SOrgfBRnxFOSxW
gdO2RFzF4ba1oBj7rIISt2n2NJf9bTLk/oFKorfOSmmfdfDjqzh2tCuKUWPB3BUQTjXt6eJQMYsx
Lgz1Qxb00U+XIBvxSxKbGHHLRZcg/wt7G0uISNQrdKCeMz/W9lY6qlfdy/YgzYxrrbHargV+kvlZ
ddIl983MSLrdnD2JK71jWXa7yfmBb64aqtPtZunfVXxOr5BYtBMlWzqztbdrtFLN4YZQvVQLlMJR
OM7D+t21R/MS5PZ4tcz4dLs7dAYycNHOrATrkjdphA09+GTcg0o/4V30j1VdIY8fUx3PdrALGOV/
KOm+EeqQvOgOBY8+stv7vz+VxU616stA36HxXffTEP60WoNno4k0Bimn2hJAnm0ru0sf68aeIzJ4
ild5a+rm03vX+4x0gT4d3CoejsN4s2y5/oeFOPn21GAgcz0FYn8FC+Fvg86aNiprkqc+LXHDSMQ3
eNNpuMbUYyx4S7EhXwzoWitUmuR3WsyPfpzmH0Q2MX+n71M2wprxWLPc7pbJyAwvx5cgqBN6iBGt
lPnpcmLh3PF3DL9ygQVCWbnd7wz+pzUY7sNUkBSGUCVZTNWUfwAxwFrmu+YZGKt51izqms1grcdS
c66BY1pb4ID1MmfAeuHVWDuaLoA7ry9fQnjKq8yArGQ6cfkysPGCr1Y25HGhndVdulmsFVZRS4qO
rJr6KVIkzqJN9jDNp81TlcfBg4Nv2PKNce9nxF/JKaouo+6xaKMIfbvlF2ZxT4kQPh7Gd6lMnLd0
uQj3QXzXd92p8UR3igdvQexTdbjdL0tM6CghLmUaKSQf1bS0OEuutx9FNDBJafmFQitk07qf+PjM
eONXrHTzoU4ePaXFjwQjIWyu/MvtlmGLeu1UNFZlYIbrIFWwq7Jp2OplBF0Mv+drB3ZokVSWhtSr
k69DgiUK8+YLTLhHTUcYBnkC4UGnee9mRfitURrDya+z4aHQiq+sHrz3mJ7FkrgNmjyhobbdwCo3
IjBP7yHekiDabknZESwip/jdNdu3NNJaGFdjehldFFq3p8V9xzjQcUUFRbsVVaddtYH2vdJ8hxP4
ZUrb8pvgl3IRzRSuugWT4uG139wynu2ctqavq/vb8bhxZ4MFSd1tI2r1jhztdrfqREP5GTKWlcfe
eyrNreEZ+XMFqIRKUoA236jx+887NEOPul1tOsFcex1fTGyXa1sY6Tq2SZ+aUjLUic2w9ypBCWHa
QMoW+OiCZSwU4diOdSqGsPhopXWGCiGJE3X9+7rmTJsx5XCtfQ2BkBfIrT9g9ZGi6o+eSIl582q1
0vTSOXP4+X1tdyfKzs7ZbT3rULTpMRJsQ8o2de6HypD3KTzSdZUrWIYxw2PrZwQ0WKReV478Arxr
v0nNThcWWUmPnfSilSPD+pxW4bSB/nZnCq3fFHnXvcM+UEEl3pzAlzuyVph4HRo2qZ6Kk9MaW78x
aZYE3TWQufeLown5nqh3PajGFa1W5xQZwUqKqOKE55ZHgx6+O0nWMsYmlQn26uQujm9ape3oG5mP
RvTJkBrOTkiShafAflcmkWhRQPJeJiqiCukgbRyH5XgXy35ttaV3Vlb76CWqJJCVa/o2yJqD8TEY
ZX8xWemX5oS/g+rQLwFH9QO9mE9QRd4+cJt+S3puvG6mYGdZuvE9sOUgAao7MDarXThCUozb/pkI
pm5PYER5nHJ1cGt9hZUrRsPVh9zCWGWmidpPpW0w9BfpuhBifGvGaOVVxiaJPPNTDNrH7T8tk7lH
F+hcsumk9jNzyPzxSzPpzGLo6E+EfhLjmLtIj5mCBIv6vRsgzwiMtN4YsOMuRa71y6qPd1ByyMz0
0ulMm8ZZKkzBy8m/M4fc28NJi+/1qPyMc0se40SmFwK9cH/PdSdkc4Dr+ENYkjCvsApbRZg5HjEH
lDtInos81Lx17ePKd5J+fDU8qFb4g8ThdrNHiAyDfnxuiJs8l37xcbu7q2w6OeyPl4nTvkCswOXs
kdHqB12wT0F9J7DonaWLhti7M2Pcg6zGHWy5SGl1oQ5DqNQhZZl+uN38+4/q9mgGvzXIog2pwj9O
ocadXzv6Q4J35MCm/2iQffDgzXcF4KP3fkxiVuTZ5MBbGeeJyT6tbNxjKD+gSNABnm9YfYPQcZxr
6TJ3Hug5IzZ/uP0/GJNqq1IWeyW2+wdwjeFDYsyCLVr26752YurPXXKylO1uShuVYqY1DyZIoUdF
xfowM7gXPfuBj7JnrV42fbbBRMcFrhv2xe7DhPHSXzJP2xfK/falAMUMnMNPNklWTAeZeSMhVDiT
lTPgC7vdx5y9xHhLUkmdkKXAyQ/DEBh+17r3VGmAhliV++DfIY1kjO9WWsO+AnO5GdzXo/9KH6bB
i0p+apXGNgypznqBFEfEnA/fbMw8dWI7Xt2ZvrlWIk5f8BU9AsY4ZqyarlRCiaPWmmtWpwIfI3qO
200JVov51wiXSk75so2b/i3auD0lj16H8qDkh+zH6Cjy8kOv30ng1vvJ3BhEPi6QI5ln0yoWpvTC
52KCpKdp7mqsEm0JygS5sF411AQNC2G29gYki4NtTOen6wG/S2wxXhidsP0UZ/xu+VnTnWwXT/1n
WWtHr2zuh2BEJ2JpLiqMAjKQTw7bYHVbFLK0zIYOJ9OkGUc1VM+aFhzQB4yHfrScIxZvLr5Z85fF
ZbIe6nidKTs4qE471qWfbW+3/v5DVEO+QkWtWI12MGcpn94PNTB7b1aGpAbTpYn08NxOTX+SElG6
ZcozMqIntj3EDQpXbmrs/kuDM+25LycdlV3j3dm0otaFhdTaNkpWW/OPfgrKGZc6onyixaPaqL06
E41wY+z8DcEd7TWpMMlk7bgpSogakebSUHQqr1/1Mbm/IYWuJbGJ8WbQDfEELS3cUgBYgaNkLJsP
s5yPzgZ8/NespJMptE4N+FCxWznvehu8DiIqrhXuy5NdIBK83R+wdFt0BlNAOmgPiIrrk98Q8c0l
ZH4Z1iEqXfZ6ofab2kLshzgX+8JXYo8tfmYXGR6BleFJdG12Lshxxiga9wuZGj3G1IbJETnWGmhl
ctb5ZDKRNUdjqBKcvWhyaILG+0ARbkLWCeybiEEtCzpznzumyfDDDzKCkSajJQW6DCsnpQCxrmo5
vRbMeAT6Dc3RUggzPa67NVYD1FoR0hOPjebsPJiOtx+xT0D56BYASOcn621FwFwXTa9IxpBJOe02
MFCyIkjnsId23DV61j4ri8zSUWTtlhyu5pkYngD5sLZr0pxc7FAwiQR26x40OKxLvAcRPBQXp2sT
fhBJOiyqWMu3uWG903PAmTf/mEoXkXptfsGdQC9fmTnRLzpGA1exM+VTmwHGPtDx9qVRk/ndDhQ9
KxX+0lBeETabPIYmnX07JMllENhJhil76chqpohSPdxuVQp+WamCp6l3nGNcdGeLpOi6KKgFFuLP
2PP64Dhgg6hMP9HOb3YtJVCn0uLF5IfGGmu/ROFRWxmUScIK2NpgyTWN5lvLVkVXhOt+vjhtoEwZ
PwP8+mHjbsYxZp2BxvFTFVI70nBqXwF0Sj15rWDjnqDk/Ab+hMDPlL+VXRl7okEAS9qIIfY1NEi/
aC+dFMXFRWITGRb04+wFnSZqZbsR91G3CbE28HUbbDFyYzxE/5u9M0luHEq76148R8VDDww8Yd9L
VC9NEFIqhR54AB7ahXhD3pgPmBWV5Yrf4fDcEwZJ9SIIfM2959K+O67WXpxaJVvIgd2mzrOf2unH
r6SYfgFU7B/rwP8FYBMoTTx1L7j60VZ5aXS6Pews4yVh27G2St4te7PL7dciNRZUWf3ZcQWSBl7J
s5pK6xzH4TdCLv7QzoqZRRrjPz/go8I7NgAGb08ZUZUvGxS/G1FoGu1OjeQjd/NNN07aVRaOvx0T
dASiFThNY0cQRCcR0WWqfgaPOdw7WXkMVVg/+44RbntboIuQKAZ53dOdBZjn7naTGH1zV6copG8f
IBudDfOA+UCqKqNEynSypEbzPuxbZ9mT2YkYtY1P0ZTGJ0em1jbBXMRVpElep7j/saUTnDzGuWGd
lydR2eXJRtz/5+b2nCzudSJayV1jnDB33n84xe+5k5rbsOlBnWZxZSym7GeSBKHafqIfFK6O/agr
a6e5UXIXava0anK3fzFTyUJNp+53xw4DOJsphLX0U5zv0/aU6Rm4OKc3NipPn0mk07bgeZyTZROd
O4WsmkSv4SWv9aMqfls5k4nA8WbMDf1j7MkAJWrmHw0w3sdaqHgL5vD19lTW19uKidZyLPV83Zpu
gUOsY+sVeopNmAipLmIkSZ6LuWQa225v+KH5fHs4eE9hFxsHNnnxY6W3b70h4k/Wa3JpiNE7G51M
7vtAW3ngEoJpeKyxMWxr9Oan243FLLNdJEP6mk12drR6Bmu9kfiHHHXoQ2d71Ukfxdskna5Y6u4A
3ZG3yJrl/1Mow+ajDD6NphOrYUJDn6nMfjSSjyrS2wcvtS30pPYdrfDONKX/aTOHSDF8vkD+cLeg
EgiYQBFOynbjLekcp8vtxol0jzxkF3e9xqawCMZjNbL3cqPWwdBP1urUsfHPDa8/dqSTPgUxJA83
qOb4WgDBo8EFJqouMpHZUUdQsoMUwoTNf87tpH3UPDoYU5QvRh3096w37qA++hQ0wbvNMv9M8Fm0
6CZVvIB0Go+mmbrolxyMEOSy7B2DttpCvLTOTdPHHhCAbNREOxFRAxSwMHHZsPbb1HoFC7kPq2fR
tjuXa9H19ojD/qEmHQpmA2wWICucOd2+p5oY2oqInmJmMcEI7bo+WzuDX5wZ78hjQsrGxuw2kVOF
x9ST9UsTsBptWvmKhlzaHfk6elKfc9OuzhWQq3Ozud2/PVsn+tZBkXooXCs8503o4Y5tQWGyHKU1
TwlCSPlL0zpcxomBR8V2dMDscwSrCKw3OYs+ATkwJlVWyuIyYEyMh3sN4CDaSGz6naemT6Rz0dry
BajOQKYLGUzhGXjfqfW1cVdCKWQwEqMPj9ZyTIt9U1g1Ua4lDv/R+rLqDDX45IVPJcyVZd4f67yO
70JHj8EtcFObUG1NzTkSGr9SWsR82nbFXafgOdRAxcIOXfHG1GW4ZMPiIHaHqpbmTvnqI9CHaO3n
m9GPh0PRRDhosj+3E1egqpkGuDOzlL6W/SYipewxmwkFMHrEL954CxAP2Y9WjZyYR3cN9cXbmw0L
zojX/YD+iDRJbGqrquzbbYGu1w3VHWNZktnSjCJRuNs6z9/sqPHfi4nNRFaz6GQwXT7JSJy6bPqS
JGftIqIg+2BiXaMX5YsSAWkvTfeAoW0uvWfQzjGrKA2rJoatmoVZuNflVByb2iPtSA1fObvIHXNC
m3wwO24OyvDulVPld92/bvRtQr96soQxnepQ/fsNtN6JU914qpQwtpbde4fBsIk1sLKVIyhtvBpD
dD3U9iMjA+NQ0mgtQqlZIBcKfye6Fq+UOX42ZA/9tqFFqNjGgjN4APNkX/8ysyZHSKTpL3FARBjz
MygEBil+UMmuWdqTBzEY3T53/PjiR4g/Mo3LnorST1KwIDvrYlw3jMz3Y6aeOAOYHwajgGU5kRLa
MTh/qLz0o1WB8eHZvBeTFJQUqdzTdazFDwUe07a+eXbK4jt1u/HDjbGV5FGj3kP2AUgPB/nGXNBY
lImZvXJuC8lMHpOXQOUAOiMogtkYZDsZ5p9WlwTfuoNtpymbDy2z05UeKv1CgLWB4has9EQT8gQb
lZ2tncRflQnF28foP43162gH1Q5YrgOivSw/mBorMgg+7cj11mLGk+Wcyh0LhghJf8mumshQwgWd
PXYJQD1fxmsSBcd95sNsGFyXNA7lvfo1yTZ2CWZLTLHYCgF08jYeTP0hZH6ZjvYa3YAHyTUe72mH
2qPtxuOpdkvtnGo2A/GSZUZTUHgiXcXeYncv+Pr1lTFk+N4q3cGjY6xnXwKRXIP10M4pP6Vw642E
Yvhm+PR1USNJJR9cuJKWfRJOap8qI6HRtN3x2Yn7Faxa7Y346GEnGVmuWSdpb81Uf3lDY9+TraXd
45v+uD1NtW+uHV7nnaXS8J0/Y51UsUDaEtsnGJSIoudvFhOcthw6dj6gEAPU5y1wUb4re5d8HxV1
ur79TCYgLB8r4d75VRBcA+tHiHzXZNKDzcl4pYix3BR9Y259z99Ns0SmQT4zsZ8FLWM2hKoxQsGG
/cOogNMFiK/3fBBzQ/w56Kq9s1I81rQh6tjXZr9IcKOuobDspUehB1megODxxAiYlFaFmkS3GUMN
jJb3sYyrbWgVyU7TlL3i4A63NWFjC8B8UIYi72CRr7HsbUmGV0i0TdT86knL3jEpx7fAaO9dMzGY
mGmf3NO5QVvRcfWw1s7384gnHoJpa5DtNU/Ly2+jK7iATpqxUoXkxVXBtYjMixzx/dFMO6vBwVmF
EhpNZsYBHu6GpjC3BK4BLgvuhsk4Ze0c/pRJIs1qqe5CNYolDoIPCOjdshbVNogN46FtpdxlQamx
FbDaTZDB6psQwN4RI8dyrjSAUjojMaaOerjdJP0ssIv9YF+75DODh5UXpTj4M2SaR71qJaJpDrdk
Mr9pk9l9FtWuD+KMUE6CSK1KeyVTRCwZrMcPoLzTjba3CxVeiIvtt01AVmL/FSdTfug5exExpMBa
XWn6ip3XQ/zwcpg3ZqTnW/Qir4Gr2w8totOHYNLIbuCg3SW8oA/ToNtLqaMap6A9RWH6c3vamz8f
zDCLqEed9JUpGrqtzcRoTXEVs2AsfpvES86Tsx0+0edet9dp7uHu9INv22ivYQVoJJEkeA+9Nbf5
nUHORgXlZCiTs5vl47Fx3QAZVqq/TIad0CDyqzpTcy5za+YmR5+Fze82eFBnVYjQfUoNe5FzjV2b
cWGd7fnmdo+zEyYvMHe0BdDNh0Yaq3AS6hKlo1hD0kmWDEzpxn2SwFvtJ0fygt02+fQSRvupbmzi
gQtdr+MmaSQw4b7kfxcGcINC2VxqSOvMc4O9zIBIWxwgK+Zgl4mI0kNUuoAvLR07kwHssB3Sx6C7
71WQHHQzwleSG/cRs+PX1N84eCpWcS2nO8eT39iL3ntqyEM+kuZJ24Nh2dMeuWacwm5ytywJjR11
CSOdsjUf7fsZ7CM7ZCZNyIwMi0l3oNAHDW6QuGml9edkE6llJXjEMOP1uLkwRU73AUYl6kfXe+ws
F2A18T4i9aNnytRqWRdx+dK0abAI8lhemmh4Ax6tUqJz0t6NngKPuF/HnKKT1+YYWKRbLBt6zJda
6vaiHc34rR7IoLTtMNtbNuo4WgougdW00AzlnKI8ni1GSKMqaijtvogcutkinQe6c2ZYzC8cA6Jm
/fNZFN1O0iVdYiR1iyZuy3vyJZZ0h9i3LmjTxgOGVjcCrStWuts/0El4+zCFLhjPNxnyNECTcjt6
lKF16USgYMv6XJjDa+w1wbba+bhhD4OrPwkt9a65VmFWCvVx05Gl52GtPxNT2d0H7DAIVCXBnd0V
SNTeu948MtIZ0zXHxwc7EpDLpplce5xSVzow+oge1GHe83pMfUbUFj2u21rWhs8QJ6t17kaG/SsQ
+5I62HxOTRPqYCeLa6cJwuf5uRAYeSi6yLyvGD1jaNxg3VerWY7AyUVN1hIgL3hV43G0KrGpSKJa
5qm26TMRXdsduyV7IYwQFpHleucAFLnIsuwaSnzQoHNqupU2vXZJNWxrkxh0KSG7YcPpt0GDcazq
U3ZTbrUiLMO4TNbwXQVddmB1RACO8noHEn59dSCRLPVK8UUhBiam5M11KCvQ6R0n+N4Y5UbiW1oV
9PZXgBisgv26IdpcQoxs+11YWmAza1vyi0zaigldtpZsM4oBMBZupQrftVWt2SKQuzk/vH1um7gI
tfaQ41p8Zn11BdzqoPsCWJ3B3Ij0CLiWidmhVCmB1i0R2hMrpJD28VIQm3WxxmmJTjG7EhfIDrFz
7tguDed46s+JzJGykNnDxO/XIBPsBpYwL27drzW31Anx48YrHevYA75o6+Hk3P4lEK6bvbCqTwGB
DEkkHS/W3ninMI+lLFfQbfHqSX3k6hIlLw358MeoN/odw5SR5LNUYzfHje9kxUkN9aUHEHFC9Lmr
rPR3V+QRgam1xkQXkhLnOTjHYlMnwcUzM30zRKQCBGVYXiMYE3cRlpLEE8XVt7V9F5FiVxII7JTJ
keQXdWrlsOisLljQgZBAnJb2tRhExbcCIRX81juQfo7nI+MM+OebSd+QjzKfhGa/IKLbKywX3pNa
6+0nLYjQ0n11tWFTJpyDilIXtQMuDCob9BQDoOD5XeoWW+R4wdXt+NXLrsTg1wkDVeLez83pRF73
CVIFPu8Rs1evIEY2dvDLSS1keRUhugzz48FwrmnisXE2mnbRpbF7vT1XGQEcGK/Z1p2Flr1uvlpR
GYfbe3WybWNN6Watbg+N2d6WV1smkvByW6KPC16fzo/vu54ORZWdvxvnM0E+uyc7+soH/Cv5JrSd
TVhJNqu4q8ODVvrlRxZY36GrOZ/e4D8rv+1/Gfl4AXaT/7ZDd6fiMvgxdWMVTC2EHIyPHJQlglHr
zcNmi5XIuNZSNDwN0Ykp/oh4MM2ZEyIWyfX6ZPhB/F3EyaM/2u0XJ8PPrrCdD70vUk62NuGTMyhk
sGvrNZ2IlSWEQ76YgUbgiZdht9JwAvWm6h9jKO0r3MT5Q8xEb4VM2L8vpSPWGPKNu6FL6w1agf5C
xh16lzxS5zApMGZWomLJgiYAgzWJgxHyCVqy6uA3zciuD0d+4HfDMRBTvwPhO50s19K3yrDndClS
QRw7dS42YuQNknXtLqRq4OD3iqvTo6+0yCF4gPgAJC1M3ccasuvS7cvimaAEuF9xo6MgRmptWCJ9
0xKuYOgP9XefLdwCYmHx2fUoA1M0yUHImbKuhu+BZHQhvOKnc6DGKBzii3hOTJc52+bY2yU+3olF
NK35r3ApyoNxoRtkdCy8Qqztoup+4MAezGawvnHv3suxjn8RlfRaTHr76RgUqbUS7rvTIZuVVYQ0
RWM67Fqp+8IsPWOWLRQOSp86TdDtg2zKVq7sjIeaiepKRV5zNSezWUNJy+6BkcfwQmMNZ91gAwBy
nbMtmBtp9TyFtjS4xpxMjkVtlPuoKgyWQjiuNJgR+2IssyOJae5ugqZ/ijHSbvu8Kc+TiR5t1Oz6
UkVFi/K3He6SgmYjKirrHvtSDB/ODLGXIqDBZF49NhE5hMrQjSfTzBQRV1r8kgPoxWQYjWCGy2HB
+TZ6b2f1FAkV4kNW05fIgvyrVMlTZSLRkk12bqxy/N2zj5WRZLzsBgEbACdBezW+/vm/k+dEnYBe
FKEUxwNVPSCYgTMl8802Z5Poqd+EGJ8jK0avbrhPMSHYXz3vK5xn3ceosRrECuq/WXM6Wam76tUK
DQ2QuB88t9IgPFQCdu8Bcsxy+vzR6FIiVbvEvxqiT9d50Ir7Bu/tuvBNddcWDERaosouAs/Btqll
RrymjHdlEsSnKqNVssc2PjZcfPas6pMDiDb7wMg7349xaB8rVEg7kFfOqa4SDPXsg85g/UwqLjO+
8zkdb3pPlPconqt1Lp2ecHXDWJUjmmCYAylxcWn2hMJuYislhuc2YCXAwEB7seg6F5Vndm8ky0vm
HV34MXJYh54+fSZh9hpzEvjlaNNd2bj+t1UZ+zKyIQ0Q+ho0JXkNOkbCEDsFhmZv+eff7zuMnYJZ
DKdztXcVxAyfK2NP9PUPbcWxdfrmu1b+1S8K46u0gncX7fVnrQ0wAiO9f6+NSS16rwmZ9qCZ6Oq2
f8ElXC5VT2Y2mCCLTY+kOEXrseLk0zzg7PdX0TAlVy47w9rqkSK4HvidLksPXaRFYIxUdIQN8s97
tsJWbCjXXP597nbPaTxww38/u5m/5N8+8vfTS23sSM38+33/9x/TMKTZTJZ+/fMd/37d7de5PQyg
N6OT7hIKe5IDqmIMjxgt/nnj/utenuQFtB544ZXkogzj8JK1jJ/kGB1Ndst3mdCbU9hbm9sj9MVA
quArFsfMm05GGLV3E5LcC9l9KvTdO3iRmBUSju02Gd27MImRM8sh0uZJDujc+UkPWnJs0wsXIjuo
KPiOqGK1RZVo2aUa5DpiqE2gpMi5rJbymnmpyWUZqqVZEz5sgk4GpuperSz8BYE9XxvKRnNCgxYV
8lm4hXPqJUaR20NEhNjFSvvpNtP1s6Q5cWQHl9wjDDvyvOcU0NGlGfrvunOxrOpTc1Sz8VlVPRSl
uqpfPYl1RKDDVvqMdgpb8VYB/tEto17BfHR2Tc/7yinSct2MqUD0XpkHLh1rI7LHH2AeLSv0xkQh
Jw3MAEnVT2sDToijIoJCJOdvVp9vA3JsELCEEhM+Ww3QD7gkXar7HCUxgddMTZr588saV5tyn1FR
5QtF9bjTaYZoHNWxa5LvENGC1SLPjRRGEhtQ+VqDCL/0Kp8qeDDSdUBGwVIv8hjBVXbRTMu/WPNp
n1zrYlfWnGyoNYnUCCu17NwY26XRNRQ7GKt1mQLjdNK9FpLWgtYUq4i1HtrcWNR4PteA4CUKTCEP
VUcufDQ0CPSLS6xFJAzYX7rWXUjPeQwzwLzV6Ae4dRuC/gjwYMvK5Eq/2swPHmL3q6COWRNIQW9O
0sFDWKElqtHKT04BTNeoX9FfqWUBb503WvnGxIkJWl9Uq2ZwDlwacIcT/LFwZTHtCEJc8+4NFnom
y2UI292P4uY06u6bEzT2lsQ04AEesyV2J3Xh9qfO76GxoYpeFENWkfQgAXS0ebFLmdK0Y5Qfb9At
3XuVaSIPNirYowVUgAzuSl9UliJc2SaLOg3GaZfYKetiRvitDd4m89kWZ2Iu7Ru+p2kB7LfRvqXw
hMyq/5BDui460pj1Plil6bMbO/3vbIIXEjX9Rzo1ahP68AwiXDvgmX25jJj3LhhOr6ehfzTlo2h0
/w4PybTpbQ+QVMO+EyrTtmwhFToNJKH2o5h6JuiN+ZTJnyC2Plw1TUvTnZxtVbQHtKfrdCr2sm3L
V8vsulUuSmujV+MDEhr90TPkWnPIsfHa9F3BUVtrVB+1aKGDV1oLGSPMeT/6PSlddvnVpu6GBN4t
QVL5A2+Q5qBZs0PjSUyB+ToU6Qra0tplOfJlOZGAlVyGFxilycUULJFRANVfRuivSdNqwOS6SDxU
se1jo931MRrGAPx4pybvI6z0HouWNq1UbsLwIZPyARPpQTr+3k9s9VmKueRBSXxv0cievIKioQ1G
sA4upplBaAcBhePZrIWGUDqoNn2DPFY6c8hqw2RlYnHSNnc5Cql9jMfmOYzDy+1jsY7foKjJwSpL
VJqtYsBY1U9lIrT3coYLVm5nX8061Y6aTzKsMVbqs8jrbWqKF2EVFFx29gsB2/SRETe3aInEyvvA
e5+0ltwglmkyja3n0fkVouKnD4NcySuDv4nqw2BY88PRT1ayHvzy0P43YaYo8MBluTnrk/mCqyL5
4nXO+GsuTppWKxkNqvoeIvTd5FCd+FP6PNRQAMICwE7j2R/hQJlvZwzAPMsbNkRb5AfUNCBi5nu9
jerdI8icEf38+O/Nf3zOf3zdv33J7Vv8/bBep+EWwedZuWRwFAPIN4YpIGfnm95qQxAC/3p8u2e2
YXm43SMfdSQgIvUg5/h5BOuGUp7wGjM8kj6nKGuy8dBp3nBITVesNOlDgS/t+qDaivQD1SlnVYuQ
nO2HOjMF4cu6RWK6rCAnMpQaHy0w7QfTmcDuhmPMbddk1UEm6ldq84MHyFMAyLhIHey2hoFwu1to
OriO+cn//Ehr2//F5//bs3/uAo56lIZeEe3WDYeJAcaM0tlXgj9JthbnWaeTh9u9No74ff6L5/5+
CmXvmvav2sn5f9PAZTxMY9UsWkLNV6LjWkFhRFbFwiZA82DON38eC1/Uh1Ak9UHLUj4rGUvqoJDA
nbAlkR1ZOjik2//m9kShG7RX5mYYw4CknVAxDzSbg5fY0UokESSJLt1bfVKvo77FtcI3v/2wafTr
QzRVnBwDZZ9vh4dsYgBm87FWUrMdSDJrOS8feQVWECpJO0cn61u8T1w7+fNfuv2riLMYDuraM8jj
gkRAhK+He7gNEaCNw9/06jYinCV0xxEuv64OXuNSclTBwko1n/wOklSJYboOhL4s3YwKUjVs24yO
vZuDPGpXmAC+5sjtsjHAjrvswOJE+IfS3XoucAARiQoSRFXg1OHmdk8NBU1jOO7QZ7Tk2UFLJU2Z
HO7b3duTKhyDXVVe3RK+Hyrvb6ybmErb7qu1tZgUlAqqetWmW7/M851RkeOZeHI3WP70aSbu+yT0
58quUWCVfXwaNaA4Ygia9850NzbKuV/dTHCtUXc+6LNwYHB2ofCctR6l7rU2GXwRqSED22QhCLPf
sT0S8RwfbXHfjghIk/HN1LP9BH98JUdNnErm5sAboWpz2JqrtsqDc0pPsRyFGf5qERiowPq09cFZ
MnlcpJoTnts8Hk4UTmjtM5KFZApsts3IXMzIm9PAPXt2Xr9XXuctU82ozj52gTtIVFgA8BuEfTW8
ZzJcebUIFqPX+XdYB7d1XMy5E/EaQV+zdrX+JU1wpAxWsMvG+qwQ4i97N6l+1TNRgbWfn/st9Q78
xAgxz1oQvbAy5yP2dtiy5/f+P1H6N5gINf5fUAE6hOX/Myngf/6PRv2u69/xr+jfaQHzF/2BBeju
P3RQAawoHdMU2P75yB9YgP8PG4y08FHsusIHOA1G4J+wAMv/h9BdAWTacOALeC6oafpGFf33/2Y5
/zBdTzD01AEqCleY/2+sAHvmm/zln7iCxbHPz4Ai4Nu+Zbr/wbpIwpjBCGy2ZRBiIxIYCDeyG6C4
sWIog3w4DkMC8fHVGLjaBOO4D0dmBzZzpw6qj+M4uzIrKwp/GzkcVPkR5Y6ZR9bWktjWM2b8HgpQ
122Is2FuudRZShJ3AlAFZXYonAeMzMRK2sZLa2dPgogMheiPAFoGZL0Cb9ozSMF8umjZeZMjGl+B
6pE0MXKRNQzeY3F7GsP+M/DIWjL6gpqnSz/o2yfq6ipZHj2BdpnIdbQOXs2exCeEI2fintZMSzAr
a4GqcVzCri/b1yyHwIoT7sczdLVKnFDtVXlXWJSjTqFTG7INna0GNgTbhW/CRfRlMtvJIOPjWo92
pDDFC98/IFOaCU7PzVrqXvzQW92i8O+ivGKn7TsExETImBnvRuhez42cHshnPDtOBN4nf8mLKtjq
YfoGt45/lnqzHBboGjWl7SRU1zZyMRZpqKY0ZxNjwWca/TiEqM3csS62aVit8iD40p2OVUrdn2ys
qkvNxK6qkAytNLoYhtXlSlFIrQnAJlald/yV06PNLwhQXllIOGQXEelL5gN2Va6SbVzs4j5dJb5L
0AoA1iWBM+FJ5cHWGrMejVwyn+Fm86Q3XjuR66uYyXIcoV7J1XeRjXJpK+3HBNW10Gm9EA6kZCWO
fo//qjRIPKKYLlTioXgrsDMm6MLTPFkh0lzZfjss6yBNl3UNDi8DMLs2h0OVBAiEOmPa+2zvTXTF
RDl4JGeBISIsA4cKiJylp0Z/0TkhlrCm0XaCyVJt8J1IpDMmDcfSmLCKi/alssC8do0iCYg5bVHQ
ADutP1z0KHkaAv+BYPUHN1KQ0sm0ZW2I3zTFNzTtQsNa+J3L7lYDh+CO0JC60MWTWrAhmoID9vRw
13AuWrgaK3KhfJ9lfL1ighEtS9OL1kiGfweGP9KkV3M3jR2REqxBOyCXijilpUoJg9P465mBdvY8
0rgX5sD8yEgZabNym3ezeIMJ9ehapT/7U/IauQ15mUGsrzFUTwUpKR5AvcQc5oa6jjaUitl+hAQ+
uOFMF1fmoaJnXqZGBxMw4/BcGMaEl6hcpX3mv0cx2+o2ofNLS2zJVj4uRgeGlo2bf8MbZ1nIKll1
jCRXVVLzC3XhJicYm8iUcKF5o74OWw9jiN2TtDPAEiSnictdxDuneRrBIbeGuoJ69bZ6mqyUnkF/
YhZpGIXND+p2pgMkbKrEOsEtxu4EMCVWxfsSpvKSCeGwKLOaojAm3whiFFOHPjgSI2Sx/syatXA8
ckgIc296nP5GOiOd6Ws9fN5jIB+GqY5eHYH8kpdv5eRxuq1FfAVXAb5SkVnlT+hF5/QsXivwZNZu
CDEDyJarN+U5c228yeugM7cpCwckQqm5LjkNOnZowJED6oZvvV1UMVTmIkjfmkz/jKCqr+HPf2cx
3RB6JHc5MHbipUBDYfqHxNcaBi4UcYlDgek54WboQAvX1UPHfJIyjViz1MWQmbyyRdymdZLspRF9
I9o4dhU4v4mJyxL7P0vhjsCgMHkyNMQOklMDdEJkrbHnXPTcEptW9SsPFcGq8NmbOTHx2KUZcFXg
beR5BGyNafIZJCo7GOPS0CHtV728EMm5dJNAO9Lsbvgj+73R6Hf4g3yz4yjTWK/otU92iuokUIro
FRgE4IfUpG4NMDqaw2cbeD5BhKiNvDJ8xeJ10NmiM0KOHoYWSkSqhzFo3GVgywNDi2MhDAaMJO9N
bR1vmo7ZSVkxkolkX6xuevohqI/Cg1osOEl73gzLQKlqVxhc3MKrl1lsEs6looMTRfbOLRLy70z9
HLhg/xrLfQXqRtxdycyqVhUR0zLfT6TNoXVoQULuINLPmwj9jO/CXHk0yWc9v6sxL6xYabPFRc9U
Y073qI63IkCAGgtED3bWvMTOq13XZB2hBTNFVew7lW7jzFdEHYanaiTLyUgste6LcNWa9gOJcj+C
TccqVrEO6gJFn0XKbO7rmAG0rxJLKnnYnEpJHNSlDQHdbjiQ/PaeEdl8ZGUHQUIOS5aRJn+8QyPN
gMxO7hzIGQzzd4EGas8N7MdenTxyFQ8qGTlcDQOlujuslUpsjiH0k36h+AWM2TwysIjI6nFTIZs0
bI1BunCTDft9XX2Y9N7stdxwD3wigniT3/F28LZDYP6QVoH/WdPfoxS5FqsNYp/lNa4nHJ146n0z
YUk89lsKn20KOXMFesODh8GV224gwXbdWxxbIOQ6Yp/M2CZcXWPFFMA/jGnOWI6JaMWJg1KE7J4g
8RZFK8Bmv/ftsEc+vNNLjWEOS7umRWPgtiTjtCT/MowkZjorn4VeAxMtOAqiOH6IyiI5jBqkZluP
WhI0tioPG6KyQKJzsOpMj+Jcx1HVk1o5TIjqw/uwShRRMis9b58tGWjkSaZbBwqYaTdiFVQsX1M6
z0XUVfnGknTqYTocRgRtcNWfqbJSLXkdA0b0Pa9ARB0hha6tI33WCdufpp0NCy9oP91GgMfzToPn
NrRP2q6v3H0de/vMVGs0y59dZJyaQsNd0EQnKOqvY53ggu5iviz19rJTLgGNUFzL4oJSrEXioB+L
mHNAH2C8swHBpKMnGQwEnJMsGtHOaJPlONwNRsugTLFYZUKfch5csQwLdyorN13v3IO7JFMv9ghi
H91tFY01L5BnbAYiFgoEA/WgZ2smIhiIWyPea50LVJDFeh0i5Q5c70W8ek4W7zrUzDvfIYeaPOMA
3SHJv1GyIn7wpSbkb5PkWYCDc2SMh9KgCRk9ySR+nWbFfTjSlAaz6k3nF4/Jo6Al/jG67jEM+36D
LelZkNG07gX5FWl3HydqWrZw+AG3929Tn3trMzXRV1ZSncee6LYsD+21pUfjaeIAY2AzMb0BJdrb
TCHMhPclYx5xQuXl7Ew9D880v8c6g97jkFlX1ZHcpGHeU29k5LNGjII1jfC6DJB5OOQG2/qSnXeC
RK7j9EAToZ0rssExt7dLxwBsGslZNxWa/kMQpEurtRQNdviiCvGsmMPlYYiUZu+rItkkfaaRHtAs
ClPJ/TDHhA2snDJmzgey5hETlPKpbKjgZe351JHEnno++WUt5+BVRqSeJNkSiOCLH/bf2hCeADPN
8nB92w0I/yIn4wIyFeYxYVW6qBxvuhgWmmYNpJgm8m2RIxD/X+ydx3LjWpRlvwgVAC7slLB0oigp
ZXKCkEnBe4+vr4XuqIoadXTPe/Am6R5Fgvces/faQcSHc+ujHhfECtC6LfMAuHfcF8d+7P7FjXUh
ZhLrPbqSQ2Z8lmiSQ7OPntVkjohPzLFLGSHgV/2QdfqbLKX4O8fqUVdUzdEbpXbFtlFsVJiHixB/
wVtdYUXIWNof5E7bo7+mwI4xqtr1dMN7jg1gyK+Q0ETKIMja9ti8vtUcCWWpny9KR2egcLyV5RJa
Wrr6sjhXXO6HWDKRinByRDAzHCXu8WrJWgBcwhmoyYQiEyCmLZyOGeJWlskMo0At0cYgorXM7jvX
8MZJ2wZQg1YhNUzUIfxWiYI/RCfXBFlyZt6wF8QSkHEUXp5m1Kd9vA4R9oR+Jj6S3R1KakOCn6lx
7qGVZ0lheT0Fssc3JXPmKXmv5aNRWpU/9FCqtKr7zZiHsfJa8qNpVZjnFvVXV0jBQCCzHoYuvxgx
R18+ypzLrL2KmG92RUCLgNLpTeb6Lk8l7CQrcsyxvkl9MrIg28CrY26zZ/C7KR7jYX8XWEyclJQ4
XpyOQVxV/tyK70HSX7BS4Cwveb2mZL9p2fCVt9yGsxKKdplDUUa/e53dtcNvUUkJZ41GUlytFi7B
RjhA7XAUEQBpTa183cqetqGJQnWWKeVq3gPNelVbsqOryDiZa4yAvZno2JTnFbsUhmxkdcS8PebS
71gNf5c2hi3OQ2dymosGXVGJ/2NZA6u8FMz2wiUZLryd9dmqqqDsVN4loX1KdMieYVtHM4s1v5+1
m1rGTwIVVDx1haP086dlb79WtGClRgZVoHc7wCNVGPlRgSODm2m1CqcV1INQkxGu91B2DYltfLsK
LgmG55MUKlBavXVUTiOYUyS37XEiGzbI0AvBU/gj9TgkwFp1B+k65SMy9w6UKNtaz57AUOKsfeop
fdx4aG5JIqxwVpOwNkyu4A79vPwhSoNXA5fJnXBe7hjdfwvr+lApbd5zBaC3imbOJR8FnWFjpIdy
BctH8MDorI38NCr2fNZpa+N+nPzKbJyorLbjEmc/HZr/gzmrk7eYCfFmq/Ru6ckNdSxHaadxFaFT
LRnrQ61iUDfgXEAym4PIZPPKphYkRwQwx2k4MBwoqoy0SLpkq7luyMetvCOeG3O7Z+oW6QYE8+LM
dHsU5WzSOpq3rjMO20pXnE1yfu4MsADquPysSVcHxqQCG9XzMwFLvrqLq3oq/BshS0rMQljJpBeE
YMBO0gwauVi+R9N6YNHz2HcaeQLbOCwnIRElV8S1clHNlBM0mp9QAv6xhvpbdDB+EgBbh5HjLJpQ
jZCU3endc1fw5bFK67s2O6qC4o+0DZw3/fhKGZMDaaFyQI+TuIZJlAvkSBCMi7lf8NZxxtHnStty
GxE516kcBZYmPiXaDIFoDQoO9EBFImyu9LuCDxWIKiuT9caclf0uIIRDrzP2l+vmoAKZcOo4ys4Y
7JjE01mVhNzurJhQ0nuMGFXDZLlqkOPmSBfIGz10Qh0B2lnPRmSTEom4nVKOFFIl/1CE0RzHJimJ
/nqRZk2E8SCeVRYXMfGRrimW0hvQF/ScEqG09KdEbpRrssAaLqWH+JqZDS+nmipPhvOFvbhxZgT1
fnra8C3xRYdUl27KdVgNxIs0jqiN2djl+bVNuwEdn4GzW2+P8k8MGdaPM0xZieoRfxgaiZS5QjEL
D4dJ5lX7h2LgsN/jB/bDmhreypGZUc7kmELZQM7NVW66sxiMW1bjqpJz8y1nLo48WZG5KJOVpaWs
HDQzUzy2rF5FxeUnFcLSRlwgYl5Epr7aK5XUysimG6nFJ8CJ1CT2hV4EZ21NYocUhxb/bTrhENGG
Tp8lMCB/obGiixmLF/FpBPictBom6i6l5Oa+O6h0eBM5N3mxEBbTSug75u59W0A8NUtKmCHMbZlF
xWL5ko7l0I6usdH/9tJw1YgO57tGbC1YkgCpMSqHCZF2eyymBSbwfupr20gTRLo4jpP3OOUjTqNo
daYZLqcpV8dslc6FYX+OxXjFFNI77bKcxoKXjBQgYdx5UJXurTzWOO44y6x/CBlJOIgbT6PRA/nM
0KXU7KBoiCixSY9rdHs698pClkhN2DPYPMfc7dhtr4a093/G7YF+MURqQrjKlnKPT+bdwFbVc1xB
wJJKf+va20wBzHyeShjhnkqg9uJ2idT5LZlLjNX40QCkk37UTQe9UpC4IT6zi+orz9XFTVAnkxOn
PFf3TPA41WaG93/wE0m+73Sv0NaIn63YX05xtfojd1y0Ij6lSezB1ZDv1nXFGTaCH9kmn5NtfOr6
cRbjX4us3aoa/xi0IVRq6Smrse6zaEi3PTST1KcRX+dh5orPFQPajUBuIoufkkaK3iTdhnfmRWww
sCLJ2QKHFDuCzCJl0iy64uXLQnvF7WF4+kDEUMKzRKNFnhms0Wri5E0IZjUkmH6SPh80Pb/xvNpu
aaHjxxObsCsIeil7X/vkdzWQYBAb/lNG6RtiTTY5lv4raeZJYvy2ZMp7bhObVBCqgM6Ure2yJ7Uv
DRtV4nN1dBpkExeAS8r0bDWEMMRT+zAlgA5brZqRG/ZJAGDIPBRcsPJIAhBSnieTdcZh2ACM5swL
7aaZoNBFzrZUfiwViDR0sIjaQn2SGbJjDgpGIDO+VRadXIMI6zBBFCN5hL1JZ4FwBQ80xUXmNJb8
mS1R7PLIMJhAfUZqgSarL6aEuXCuOQA6jbytAU8HBJwzinoibFciMXI9OepbetYn+17Ui3LS7Pk7
f1SLqnoXFFVG8iQYR7kNuxq3TcrncbA96vv8OK74gWZOBtXSQH3iJIktMq+QkTK5iJvNq/ocp1P/
FivZ3SDZ2p0tqyYvFy1bwryZiw4thj1RfhJ6m01FdQJR+Xfc+DPb+I2J6lWdSOWGQDIy22uV/etp
JD+mWT2DhvnSRvzqRs57UianMXltjYssIjlYW8RTQt9D0Hv9Ktu/S5EapLOr780u2iuw2tVmy2Zp
4NmziEdTJ1h4i+RpPFRkvhM7nHHMmSbraCuDgp7sQpRhVJxImnc4/pFvMeQosEq8nC7gw3dVpd5x
RhyzaB2QoB5FbvyAQZOSHuO3pDD7G9ORqYSO73Gez0PM6xMYcRUtIxeahZ+T1803vrbxkKKIcsg+
n6khfvJ4a7DciCclJs1aa8bfFuaIS5wWmV2mHszVekJ23gbKJKND3PZAI0vnX8wqb9Gll2QT19jE
A9cUCiWe/bPGwpusqQiwOlIqRkuY5hwCZiLP96LrIDFkPT7CWnu3GC882MQ/DKm2kFdhQAqzoSAx
Guz1qT2VOGr7wSh4n6s72d0fS9f+NZjRS68t6ZjSjCto5yH0WNk31M3SAEYnjh6yKPsTw2EhDB7G
KC+CGfh7PGIqNq0vEo0+4iWjNYBunBuv00AsQSoTK1Xo6YWMqXs/ihaTLCocG/tuJS3kLQtify1O
Y4o8vq2z+tU1/yKCmjCDsSsoZdguCGFGPflDVgfsnTnXUFB8jAmKzU2VSfHBiNUL0ILxNMeMLpQ7
yJaflnl9qakKWsb0sc6CQdou6yQ/JV3kAy9463d17US0tLOBm1oUBTdBFx93f0NbzVwOmDB5Xtj4
DNV8JsVAesFsVrqlXgg+HZbRxgu5vPCcV9Pvs5Y8hqT/Wy46/YOJ1aO26WxK5QRWczuTXHbiOuVk
mPE35ymUyRyMBo7HSa7gKeATlhU1vUswcvSdNFztn6+u2hx+ywMDis2xtnLPRjAPECGvuZCe1BLY
UMRxQkZ9eVzQwGWjfreel1oZ9+na5263mZX1r56tWIth1uRJsDuV7Qr6l20/z+z0YT08wrEIG5Xu
n0pUjFqQM7qpc9061EaLi8dN7fjffv5s7W9RK143Y4ezBQ0pc5ejrnRnlTtLEfYNKdkXqtKXWe5I
ZFMGH/cfthMdaiSK3cP0ACze19Goo7Gsn4eKtIQpiyc3xoeWhHPB3nqIGXjI5W9hrTmwX+OSDuQL
0GkWl9TiR52HEFGgfAML9xFNtsU+WladvBc4x7g/VKYpzxUq2Y3JWiBW1FK885JYsT/AKD2u9s3Q
xtlNMgN1c90Rn1Uzn4opbloGvwdCF//bNYzBn6tkI19OrI+IGZ0Z/dAxl8s/G7blJ6vSnjo9hjyj
Do8tQ/ITfLXtgLOpChJze0AMYzJYNz9UeRkBeihBpyfXqhLwWi0WIoiJPubBM1o94GAhYbGoxbkk
zlKX15fOnMRbhNYShvOIP4s3ox/JG5uT56iFTmR3+s1EG7fVqnYZtfFx6UfDs1W04X2L0rC0swBf
KAPFQ19HzBDZNZDj85Vo7W+NZv0w9ktYRvMb4EfXasQ/FFm+DXH7MLZKDIoleSA6D3vMloFjy5XL
tgwfBE1c87kUXhEvfzcruoBNp1CRmhs+1pCZhsLEk61dp3UO87U1tJIcdW+93PqeQQ1gsaBRqskr
Mz3aR6YvS2Unj83CEYO2dQgZaoOYJ0GDge5Tix9ozGpXl1EObPk5pmljAWvYHgot3e1x8ngJIYTs
RjUoL+z4cO6j8cPSCjyDEDXWqyKcZWJMpe6PVkifKysPZSz/SZF5lFYRFqTawlFPMATPMz52aqqm
eJeOAkiYh2lNdzeL9KtyKhg187xObLu+nlVDM89STi1Xi/mEFc0bKlDb4Cb32kizuScXdwaxBEqH
oTCX0eOUAf2j+RIf2Xgxx9hD/1zecR4R57nwd2MWv6IgGVG3kqu5Gk/FKHVePUAVbhBEe2OL6ikf
mEsq0m811p+2vKoh6HknKWqb8V3eXrRymmiptD+RPBiMZjIr1EocEW0CEkYY6rdocc6lxaoGSEiJ
4TSX/qbI6AO3lJjhUiEbTRmp2PoePU0FpBT7qisfwKhWh8ZgQ7vN7XQkfvTTpn7H6hwoig3piaH8
OKWAU4leGbm9aQ2yN5XR+mEWaEoswi84Vwh8jPF/Is9pdiJ636GYp9y+YMWvePL10tezGnxYkx5R
74eDDhqws/lJuKskWID7OAGdu5XLYVIrWqixqIfa6bdtlD5ElnVMrehF0a03PQbK0TWMgNXsxv7s
MI5x+USayEPZcZp0y3zizO9ca1J0l3HtZ2XM+sXQqmutJbeSz9RLlS5jlRy/twPpmm2kHSJbwo8Y
P5BntqP1+wvtZXpMYdNARNM/ZpAEh25Eco/NiNzk4pPvjumqI1fKrIg7+oIfDaw1z2p1A6sygPFD
26t2p2p3wxnGxU76yTWkigf8bzyXTKkEKwLMwN9V2qke8EQOJsjfTqWkz+g0enAtCY/Z2JDFUY/c
PGR56LuxQ5dLV7OXICueWFe82YO6oaBn5GZuscoSjbE3dnU0rRL216ZiWJuUdelEbJPokCmTuKWL
A3JJlYhPuFgc+qECV0rtl/5eJsk/+94lNzueXqqU/kLOs798F6Zdr/wspRC/th5kzqLfJV2if+EZ
RbBk4SRcubgm+W1ChYhUmGFozPaArFab7qEu2LD3mLPmD4wJim/p+TvuRIaZNuUZBFXgmZV5I/vm
nV0i+QuKfBFF+jTq2eiNI4baVt0geKzykRHjeplEXNC0Ni0Lxkg82rjgrEX66GzOCTzYFdxRGbd/
n9xlJtiP6UyxlyvlCuEjp7dNftN5+ztEKElmS/w11HK87OCiQxrjGho33dvgfrqsdNIDE5H+OHNJ
Lry9BPR9b9Aew8KeLjDbdNy88G2SRrzbPBm9VrwmBCM6qT23LqSu3otTABIWdgfNYiVvjrJLkOSh
k2T20djuD1kSfwgiqSxGFT1Kd+vWpzojY7IW3GRdAc+3P5VMKZZpqKWFhiEUcxwjvQQaeYRkG8lX
y0WXRICujti8cg+2A1Utq+mibpIzwtQXQhEJdO3onaMV8PW2LVRdoJ5NIn+1jMYTxZ1vFR95bsrH
ohVZMOYNpCaJ9XZFJKs82hjy6T0TZmYQOLDuAG98EZmiOLw+gF1ELdXfXTy+VAmVLJVO7fJZKMx4
Zd3ZbPm5N6iye8C7xKkxwwV/xzYEOABRsQgk/5fg1ag7F8GctQdz/tk6xo4tuWfLWmDEy5LaQ5/C
kAM47fDT4/WYx6lmPkJh1bRL6uUlyTvtwNgdcT9zI6sb2FQWxyhvjEBd2KrvcvSYUyUbZCQl6fPa
jltgZH1AM6iGXIX6VHpyZ+SupsXnVb/DrcG31pFg1VU9OYe7p5ZCbgOMAMxXtSG3FzF0U8XuT0Un
KcECupD5fBNKuG+WRULgJ2GJjLWGunckYTvRWYmvlXTKZTi3tYXMRhS7MkJj8piAV0fc0nzbZaq7
iTYZzIYQFJE0yjx5F4kzWO0VKN/DvnvME1eLNCpghJUzK9ypBx/eAEA5RJryNufRcGjQI/jpEheO
qa+VK+X/BkOZ8T0CeJ7ar2jjmVzq7V6z4jkQT61cl3y92wN+kOmcLMWZEhgBQWo8pbb4N0W5xR5L
OanDqdoynBMFoXLbrkMYypZ2vYjLm1WZPwh6yMmI3lIJYp80SicLV+kBe6vmt+Nx6HoLOAsjYzFt
Ews6u0FBsxj8aPFtVaPk2JawpzuqoiWhvBn5SmbgEaGqsXvehZvjkjrNviDHYH7YGDJhbOfMadcv
u1acRCF0UNqLkmJeLlslfW+kmHumoPJK0I3BKFDpKiVUinl7xrGo8aTZCe/9Ru7HmhPvjCFD9SrI
un2LFW1zsnqYrzOLMteeWM7m5foVR8vbZA6Tp9plmDTN6NUZuYGLKo94NRboBYUYITwpDdRfCpu+
vndaAhAcxfKma2lAqjCakQmhTpOZKqGBHFP4SHmOIJPhAGA7BPle9G8Jt4FrRRlbzt1DXl5rZ5W0
5lnfGADnMaGzjPTUhaeAnPthYIsp0kJiDG+8xyVbzqLp0ADsAAedpqapUM7E6pgelvHTZnPjdkW+
8nR2yHNj6qq+MFxQQXDL5qbyWpWZ9pMd9f1z3f5ZGglgWYJBPdu8Bj1Z3NxWq9SDURp/mVkRbxw1
TIMFhXaeqX62Rj9lp2Fhsec/eYK/bw9wbFmLTM1G6WKxPc/ylQ8np4VIknfV0LuzWXDjg6fR4cEE
g06CHh0+DHpod+v0qhTR4NAOEyW68IhnSqof0UeczKDaZMqxGJw0iCAGxIP11Bvdk1DSc5abREBw
t3oa6homgSbnlN8mErbUzr7aNQNKA21VEjf3eWhYUClMeugUmLDU2aMdSUQ/sO5zUpOtoGALKdUa
2XgSmAL2qoUr23EF2Ql6JcMupsWd23kpooqnLMupcDXlqhqSD+fbdqYtA+ib8jEj9AtSU71P6dwx
wRgZoMDcUjiAlLo954DuY6B/zoqIHAC0DjBgLZ5aVTdcq90+U7Vag6RKCMwrL8ky6w9oDLUKWjsO
/+d5tOcLe9QjukpiyoyMvHLBNKbLQDCqkrZfdaSPcvARX2o50TB7/SCfcm04xzXlA4qKfU2ZTZ6l
RIhO6K/MUuKp2L9CmsJETdJzJJmEgNml+RrNfXOQIou6RarPclw8N038uxK64dTlhNVIaUwnGlGR
8MFakTr/RaX1LUndJ0RiwMKopr0473Z6RP0pI/patER4atygDNT/YfDCAFSrePWj4t4jVw46HqKc
+55JvnY1l99aY4hKyYuafJDYpNbt6ncZ+KrFIB4Wkk3CnOY06Ut9i4q0PhgWH35Wo10un9ZpCnK7
8GEDfC0adpUpTV+aHl0o9arDuTG55ECdWj15TQlhOefZgwxzEMElLJdCiXw1M7QHlbXKIVZT5TzL
E1VbP+keIoe/RIu7bHDJIK/tBb81g+WIUIsBmoLNaXyoG+IjDa3j5jWaP2pL/w5e+nnsxtCMSU9B
nMk6Vsy2lyvIXMYRv0DpG3ZTPUyRgcaTFiKAruz1qoAilvMZWEqinvMW3kpjiFMm37FZcrzpBTOi
JjaDxOjPrYoOf+FFupE1by7LAW5fO+9RRLDVZWpPZmiqEblKsZqBsjiP3H6ThpguGkbYoIma0fsg
aF9kfm1DCytTQgLOkTW3HvBeKw8wmpjDVyJUMUR7k8Foj9jQ2i21+E9FSoYBRJQ4qQAXPfqhUS7R
0GF/sjblAnGZhxY7OFlgbKRTndZPqERiC7exLMSeg/gw2uKkowFG+vW9yrKExHwJ5EqLTg3Fm2n4
OLNagzwrqajeVIU5MirL3or7Y0/ACmJHX7WiEnGT8cYTANE1335gpD2SJfPT7tD9goy942KeG87d
K82ZpLmFPJshKhmZ+mBnQZg89QldosqiTtHIti3L8m1OMcpZG5tyS9NRX7KFHvKL1TUHaoLJZWty
k1T2axDhLr3FssUaGY4XVRjF2VcGmoHRqBZU9Up1nilAZ3NBLdO48P3sYzoz+FxAf01VYqMcpc9w
OiZCbg8+1yv2ZmHMcAfH7JKMbum9ukOebFqk/gHUvatIzLZkbY/m2oQr3wdQ7SvHh4ynQzxMDa03
uo19qWV+woCkBtvQK7DkpZcu5S9yOUapwmsibfgY7PSTAel8TrqngrmzTvC0P2yJhZHPBNCjCU8a
uca1KEbnZ2R2INtna00wD5bWo9mo17XFypEpMMw20ipW/RoV22NL8HCwGYpASktfjZxh9Jo4OfWJ
GB1pW/8U1tx5EzUaF66a9z68wtRNzc8mJ8QcQfJpZu4diKjVaSrV2e0b9rSDUV9AhHaHue1zb5Sd
JV4+pnR7LmoJVpGC3FsCIaBI8+QP3OkZ3VhgKlrpIa499A2+i33Nata9YyAXASLVIhniOsOUNr5g
Lg82YHiHGa+dS/l317m/XZkRNKuH9BzZCVEXqPZCYNehqRdfQ76XpMYyOIsdZU5CGeeomrmxhBo2
VwPYtbA+djvqHJsgeqmb7qVt/u6/UWQgxPJp/AdGFStuDdApUedXe0MdsqWxO1QQQLeCC6PBn4J6
Ed0kbHPLKh2lFv+Q0m4BwEYEM+ZnplAiMK+ujmwfEdFpxeAauyrISuwH5uMObLocR75AW8/q0egc
tdsCYaTYKMkf3s8bt+ZJBXuoXPp6VQ5DCWokbweegrIvmGyJKwnKnbBYZFSFK8ksPre1b/wYtfRh
jORX0tjAImFvhIFXHcUKiRS1veZP6h7A0sTXwuoLf4ayHKUoXLcYNnGvqWem6zWKUFUwW9DJDSpT
6sv+AUgdm5bIjLjxT/mSnTXLeI4BzldE764Dy4EIiw87bex/iEtDtB/8cKXawJyXARlKVkDhbKKi
LH5SJSjULj8Oi+ZrOjmA7bYsgVWFM6boQ26P5gFTheTLphIu1SQHIhteIO1wULRZ2KBVBLw/zocJ
utpel3NAtK6dyP15hbUamq1+yvSMnTkFKJwbW3UJEeWJUAu/m4ZnfcEoC65g8IW+8pngDKjbDrbu
NL2hwQpJVHe3vuKIWDvmtorLblORvvPKaI+tGr8WadXdI346nZxaiSmyo+YyqzzL/iR0SXUbaeIS
UMr+1EfCWyv2kxNSC39QH+rcjC88vvdKz1X6eIMo7NX2CfwhI5GoogO7he+IXF+PXpzYdMNor5Sz
SCEyDBKzyB3EI2xnbJqNwbBiP9ogXCC1btnIfGfmkzaVf4ehUAM9rtjkS/eRT9BF9rnBfI9Wl++6
alhhWtDZmsC6CD6ovdguNa7NCOVIeUwFGrLOPJbR1DyM5dRgB5GSIIZSg90q9m2jHmjHiicuMbBB
WG/XuDlipjuRGnEYluwdCteMaMfiKmtXNvOMdg9LJhuuWgyvQ0pTgjJi5S5Z/JqtST0iImt09a5o
e8g8+GKW3m8jminTHq9iZYW6F9KM3o23cZcHbN1xsUeSEOBlakJVQ/YV+CcJOCRrnd3LLLjhjPaD
PuNHLprmiP2sz2T1T1SxhE5L4rjzenPtcWQTDY3P4xKhItDAClvlZgAwq9dwjpEPLjKYbhpI7Pls
otjdkddT5SYDUPu5kki4bNojfZ3CS5p/EDwjCCNzcbUYmjISqvraV1cVd0s+n2ehPzZS5RUgQAHf
vwj0MwelX5QHc6Ay3A07VFUdJIltQLy0S3xAqD52KI8dFRiSYzDxKHVOpgHZZZzNf4e84ywVKLjQ
+R4kVm2RkLTHrIFLsag6U4BIcFBV/bNcjW+d/p0nCeOLeJH8uvjMrXifW7RBk/eX1MbImJKsVGLl
A10efylyfonqJPfoFL5KCzDfjLHX6Jc8YEPUMmIqsEXmzGq2fCdmYqZ2cxVVOIkh3aE01I9xQi0b
IYk3aqFzlvytk41VGk4D1HsIbodthQBjRehIiXo0Wlcw8ScrRD13259RYCgBctQxin6YB6v0cXoQ
A6cgWK+sf9k8JuR/0UZvGzKYRLULd5AgEJCG4rKAB9hV/0hrVdHwNalL3so+zd1Ul4h6sBqFtu4M
Q8K2BHgG4Axd/0q1pIacgeCZLMT1XM+i64l7B27CLVfQq6deEu9Z88r2oo6730gsrMpmtXHqdPpm
iKV7BdBooM67X6D7ZP8NWsH+xIhr3OeqPFrTBsw93XONx/wLhhNyEin50Je7nGjqkeE3thguW66U
M09Yc2N4+moI411V1VtqtR/pjkbPwT7CLVeVAAInvLy3eMaCFaW0ScB/gPVoTpranT9n6Mftla1H
1M/LlcYhoW1NU+NqRrLl2CU8piWtJ1fn4o708tgyZQCfnYU5IvFl7nmqc7PydOaU7rDZSUh/Vvk2
zRBT9YoHshkepJKCDIoqWjSrjUH7CPJhxQKanvBAh3knA9ipB4BqQvsrDN5d0tLYECB9xzWyBARX
8sXeBlBPq9Bd+hOeqkJF2KfhuwRhsMEj7U2XVrhmlPRlFJrhSVXKYCVhSdba+K8UXR7AUlbXNGdy
nmsavWKr04wuuYtsgUFYu/1EnVBoKnt2tLYc4By+aUXeshSUu+s2n+Jk3bhJ8fpACiuTPtCi/fth
dcrBmKsm3FiJlxLIXLHgW6qUkaSNtUaa9KUmowj6MWUaoPeZo2fl6GgN42ShVA+wYFhP5OikRvNC
kmZ9FhlL3AmsTRC3RFXR3Cd2ljP26uzjPEPBkyu+TQtANr3Jfi0JPeI06vlF39rorPGozql5A1r0
1qpm47Wgevwx3ju7ngcny2DLxnijjCV95k7hV1DvDyMwm2IRpbdUCdNMgjAHojTVfmzP4qYwYHJ2
489cEsXV7TMlrX62WosEoa380XlIdavAvKzYtH23dVWKx1jCFxCB+yyB7qpp+mjKMwGBhv23B4hi
2wlRPUSRMeF8VYzucSnknkwbHAOx3HxruIoPWWQ+g8wKNyPPPHmWBTFUduEtkYRNI+ZWJ4uz91dZ
/5G5veeZScHacr1ocsk7Ji3k4SlxeTV/NL3xu8GAk80KJqAch90bXbnGttoeT5GGyLBY291rgZBX
li8kfSoeTRy0LrX2GUt2p8ZOCBylVUcmitgYIKtbjjPQI335EFaBl6hlrpqQyeFCkFLCQpfcpars
UyX9yKQiUIqyizbzqXqagTVZY0s5T+46tsjpcYTzHFZrQTpI9rdk6QpE4tgV5r0UieRGueFk0nzM
Ij5i1a69dEElhxeGbT9Sx3DIZpIns4lacSELE9aijZ1wIVhlklnmY25u5VHiAm6hmUogwvd9atYP
NVVilYRYkP0kL0NGIsOlgOkcqmv0HWdEOjH73aGM4FeEcYCugTRXoBY3ll3d3qGql8248onwfKjN
TWcpNpGuoBexWxRsbRRQ4gdAZeQfLFcK8D9xlz42DapbmSmVM7RALgngYHy8AyTT8qpBd+ZWqDJU
DGag1s9lJkPwNKSzgVQMExc11IKsYens5EKPRoUatzoDe810RrnGbc2//f8z0P9vjM22/H8yNgfp
V/dZDJ/d/7Q173/lf9uaJf0/hEBta5uabOpoKoX1X77m/bcMQ2C/043/sij/l7FZGP+hkAcj0BZR
uMv0xf9tbN5/SyY8XZbZMxq2oin/L8ZmW/Av/Q9fs26YQkN6v79A1L6qIe++5/+RgQ4hPtlDz34V
hiTH7di8lE/KO18ILhxrOTSu4f3kp/KUONtFCbHk1MEc5KF5ts/rP/0y/QzH5rF/qF6Ko3QrfrIf
TKhh8bKhjfqeXwcyFj+xFDrEPTitZ4eq0xzjUPPs83acfhJKVtaZDqFSbnuHn/iZPGq/oM2u+kX9
tBN3LEK6SfW1exkuUGX83iN3xy38yk2c4pi/qvfmQhF7z47Cr59UR/UInfNadoeHenStl9JLQ5ar
tl/d6vv8Z8Yci1Lhvl1wWl3G1+HYPkk3nJMnzSG/JBguRpA/6D74ZHcIc4+Icj9xjF+Suk68ygdx
ZuzyWj4xs7K/rV8UQ+zOk8mJw5EQcMyaJKoxJT8RWsX/dDh0N9vXQ/lPvNxAd9iPX+M1PbHdOcUP
yeN6guLzylt44Wf4ZdLvR0eq7ZPhAPk7VzfzAFbLL56jF7BpAS/Q6Z0XFqxe6TUX+SQuxDQ5zGYe
rJfoxNHj1Q6tzaEMSD2PfDKjknc9rE+Kb/vM4cPxGt07miKCAP+aYR4QDFG4yx1ICRdh5COL7hHa
OGTW5PSo/Pnkir43/iqUs6gcBO1HLDZO5S9nseO+/pO281puHNnW9KvsmHvsgTcnZiZi6CmSIkWV
TOkGUVWqhvceTz8fklWipO7o3udibjKQKxOQIQhkrvWb/dDNk7n9tb6npKPp844a+vO4TzbBXb4r
cL6aYSG5MRY8r/m7EH3g3xJu/a21SjYgl3ZgyL5UL9JtcrBP/IQnZ6W4M9zYtgAzbP7t0P3WOIyd
tQ3MIVSvnDlyxLv22K3tP4YDYLT2yTnD2HnSdvV9eQSkqJCuaXnhbRx+UWMGgfk2WKFSu8jXSO6t
mm/2zXBTp/OFYy6TnXKU7rk/W8qw6TFINtZKmWUHzl+g+zzzVuaOeoa8svhE1vEi/0pOZlbcwYGi
QgbxAyNvHNXnSHVv0O0q0faF+QzgeQVgQ6YutG9X0FPByH1nkbYo1j5uWnPvcErmM1Dd53CFDeeK
zf3rqv7iYSb+qKYLLzx0Nv+mlwzkxgzp8jkFm6W6lKh681sUL8kBi4tVfQQY4VFJ5hKvSKzdkEQi
P0g6/IgzxSxK9xFZJYACK8V8bixAiPUfkmrNBucP3s3QBEz0qbVNrx3q2elHtaKi0y/TDZDShVtB
fJ9rD+3dcG88oMhlU9ZMdsTYR7FvoOJb/WgW8DIeYlas800JtrZndzY34UV7O7IDkjEzMAiYhfjC
fJPwx+3nWgggJMhJUSwkaRac5OfO3EQNSQoUpBdDO5O/2sp9g0i0rOycb97XDCQSrknVUZpQ/tiy
c7kliG/kvo8xLBkN545F8BBSkwF3p2bgAOe19NNbgMjPxxcM8JaY/2EJg6hX+dRYS+Mc6As0Ep2l
vZeW4w4Yob5y+1MKI+A7K4bA3FgOdFdK4jtqkNXXft7PkiV2BnN7QTkKlrCGG8e4RJaQf2htLUzq
b5AFE/Zv2Qv7BCUlybeI3R9ooa9gqtzDdk/8E2ynur0B4/BoMuervrPUA46UyTZ5ap6CEWiEN7M3
ECVlMoJr+VDa5vzFYpeKUP5jhEWW+VhHK0d+Qh4s20BilhGoCpYktCBTjc+NszBGoHvzCMTZt9xa
DPcahY1Nd9/dW498JnO2Hf1tfWZzPFVGANyjmRMt7q2twsYMksCcmtPQvfr23nPu8Pvrnqon+U42
Zu1KVtHgXIWzmrrafAMHNH2QThSzNq/OAgWfRF7gcpcfJP2bdZARBWueiyMivbNqZbjdQfHO6Uo7
4qbdQ2h8sZqHBrBqULCYMcN5BpqW9Mt8IL88S2bWNljEcz7Tc7ccliYIAesQLgp4S3BPzs9gAu8g
4cwyhDDJE6HLcFMum/yAkKX5nZ3NLFiwTnIgM2752rHhh+3ypIFy1si8t0v2DBnUROT3D12CVSqF
f1aX7UJ6pKafoNSKTt9MxRf2WU6flWNZvyAlZNXc0PvqD4RvyBX9MMoHXNQoP2DKs9fl9aJYgtM4
Gs2i7ecP7XLZ/UiqpRnKMzjosx7JiidvfG0PSkz9e1J25zmzzKf0Pc/GOToRPR4lICAX3l2zqkmU
D21kUmGQTzzw2Y/8gDk22umjHugYNyZP0sLvDpNswz1ZWrYnqMGla2oS4U2z7Rb5vPhun+1b6jTB
oj4goUMGSf1OUx/im2HvHo15sii+w6PZ8qP4UNEFWMYwmWcIHUgb0lE8nPUXf4uAL9+yXfNdO3Ub
fYeLSYd2LwjwU7ZHFqN47oyTsjEXzUJd8bcCjFZWVr/mADqTvClZeFNglbIVq2nuVaRNggYw88aw
qa6ui3wbBjfuuGgysFdPnTr3XhtkBrEumrOOTjF1VhcRWS5rfePfcJNxN7cHnbVxOGs2weKbvfH7
mZJhHbfqzBu3PsnZTdzNyT++yuUctuH/lyXv+md2+y35Wf2v//mj/68f+PAhVOjX/+djt7r0vZ/Z
4lv97UOH1ymaFnfNT3CgP6sm5lQu9Gvmfzr4r5//yWJW1f9WpufxJxI9cEnqn/+6r799q3+m/0Lj
+l//N/lZBtG390tccaFfa1zT/LdjyRPxSnfUiwrPRbpHsdR/6w6Gh6YFhlh1zKt0j6X8WzN0SzM1
1VbUq26PYv8bNR9DwcBdtRTHUq3/zvJWmwSF3i1vYRZxdZkKpqaC2dRsleX3++Ut6i9lqnSR8bPQ
WFWmsvbQFxTHc3JrwOFN9aFDlhbyfOmsxSh6CMplVC1T7TIax9Gv0b86V1xKTP6rcxXnWwAQcuG1
ebETDckBANHXvoOm5M6amk8xQASgGy5BwIBmWvcbTx/L/bWJkbl71w30BIWJaOMUjvbk5UguayYQ
YGnqFmixQoEFLKyahf6kWvVrlNbd0SPFi4fEkhRzuEICHhx3XsxRMXCeWmjB+LXVrOJli7x57I7u
bqBGuxNHZu64u9T1zHJ27Ueuot20GFeg+u0tdYt0SE31CB0v2JK7PlasYqXotrITfd9sjlLmyt8R
Pww3Q6ine4RQs308NZhZISGDYOP804DoisYMymwf5RGAJ3GYb+BiR3sxFlPmXCLmHS49b2hXvTba
t2FVtisvd+1bfzqiitKDCkGIIFfWGeDuR4gp0gmOPt6tkg8sKW8zypE0rhTRWAXZnTztZnXdeQ18
pQSkfl54zlqr61sF96Zb4cakZAErt5bqNdqdxj2Aju7g5RVvfqh/iMYZ7TmKQjiF/twyjercyHF9
5u9oN2kA2ErERDN9V2ZOEPJCmuaRkvXOf3eSuFBsoAGDteO2I4NWYBqCiD+58feNiOWq1b8bELFW
zx9+fea2djuE7UZXuhjrrwBIuCvhD6njgFei43nfV9TZ2o5ye6h2KDBGtbZTFLW5wc2y3dhKEdwa
EP2XqT2yN+th6SGC4T9FOF/Puh6OW57iJJ6pfTwPuyp8FEfx2xHWc9iUT6PXI2uqXoSxby7xUIZk
biFN5fhug1zW1O/S1lh72OZtWgxUF+2IdpRUAWbHiSbdjGVbUKuS7XNeteWslZLwFcTKsoaxBAwT
v1Ffl4KDARNg70HtBso/uKus0Vnq58iiokTCwoibPlvlsZrd+mBHb2WrzLDLpCmszqAkXuZ4SjFQ
UmJW+N4wgiUOSWpWEVbTHwo3fgHH3oGScwrpZupiItJCBLRGqiUNFsyFzh/01i0nk7ZqBEIzJrvR
qDUWF5Gu7MI0jqiyRlm91LoRsZQpeBkPK+W7mSdkoBMjAHoumfMG93h7bUg/UBXuD2jhaLcJND07
tOLxEQu/eCYXgcd636ZeQoo4H6jdR8PJGY3+0uBAwBnB+4gHH5dK4Lh2dab2IN17XR3WSE8Hd5mb
qTN1KJMfaFFs+rDpn4yqvLVSFkDTc0Q0PPXYkkzPEdFNxMPk2ucDPLojmDirVMJ93SrJwS91Vt+W
MT57rrw3KxyEfcrn+mgET/AduqVsuOE+G0vWc47za2qbjvtQT7Knd5me00X87V/kzE9w0Ovqf/8P
AMif3i7I0qm6Y5BzM0nFqPL09nmXPLGUJGh8jMl+RmYQbwMngpSkOkF+I+UoE9QR0M+ZOPzc/zz1
Xf9Ph5/PrYaRsia1YAiko/zQFN65MFAcSdACeyB/7iaY7rgZifl4+phFg3inzjMsifZpXF/iiZr5
GsxDptjTGb1UQpeY5l1PezvjGjdQutKga/9HP6NIywMsp/R+sFkaVm3W3QWQ0PeuiUaJYdb5Ny9q
b7xe85BolwDlA4VZeaWNh8QORbXoGxBbgKZBZm/MOKoeJYmtE+n/bqzve29MT5JZG+fEbw7eYDXP
g2H4pMhNfalYdfOcthRLwOMDuDfgbpWepcyVUqGAUg7+S+uiOZDIcr9vU3u4T6LiRJXVf6lwVATE
M7rbAgz00whIQ8QbJ7RWA2v1tZtE/otSH7uht55dgLSbtil12DCEvVbf1mEePHiOXe9qwDgLt/OC
Fw2g0j/cffZHSULddCwLHUJVJ0nICodb8ePdN4aaXZmyGbyGSqQhs8GrK5Sj8UWXKcp2g8qaIXe1
czPavMqz4UWOHXMueXW1h6esnX1Pehr4wq6ULkOsBcNyQIWUMROAS5cjEZPs5BSBxdl8iou5PfAo
eP7TuddhipOnUiv5j//F5URMrkIMGJo7y9Az5MWRo5frxNhHpY2pZzZ6z7UZHoU9uOEap8LU5Scx
VfX1X1PbUX03NUPu/jWTNIq5ifLEBjJbKjk+5qWPsY0PWR49s/RkN92WrySVPh2xl+lIjnU0qrzG
/3X0cfTzPCwGVvDfOOPjPIRrgSOXyAegHiLvpWF83zi5sg01s4QM9CF+nRu5uYxWNaeaGOyi5ejC
txyGhvTLny8nYkaWHtUuBn8znSouLOKfT0sc+SxFgI/6DCY2pd8vvDzDuWIr5bOJihaQMLv77iHf
M0YetdgQ+kAQQEOFsZyTGHTKsxLgvSgZ6YMS9uFR9WX14a03Op72EATFg9omIeZE9KYx0VN5U11n
/kfn4Un47irXnwfp/vLTP/4E0ZvGPv50cZ6RxtYW9z58dRV4jHbu6SQi4AMkFvarIiaOrg3YXAa8
WEcxr/81768m+73rbv7+m2xZH18j7J00DfiPo5mK7kybno9f5N4PJNUvNek1COX7eiztO9sKw0MV
QUgS32iWBD+aVLPvWPoE7O9/x23i1Vu8HdHEgwA0TEuIH70VOO/mizjOCj9iwOSlc3bqGB4xX25l
777dZpejKSaPVYFyBSgOSEMyE6ebVwyLRtxt4khM5O1IFkWbpBJE8HJxMLvpvBh95LgzLEqLOAKs
3TopbuYsiiFByWtf1oKF6FLHje9q6qOil00zNBczeeDo2S4wXsY6ntvuYOC/in4SgDoEH4Mo+QEe
FjcoE4MzlsnL6wzTeHUNJBFsc2tp5BFqxWSRde3n2j+sBgzzz5/itNmlUiurjk1J5+OnmDfwzngG
2a+SFyuGhFJMoS7FxhBSZtyo0hfRiaJNZ+TSFwgN2X0wfGsTa4fftoeqacmq8K2bQyDhT0ObUYw6
gVXeOR7Ved43VLfVvYY9xqbKZXVvTEfaFBNHInYdzRBYW1/niaMu6M5KOgLUscAkW7raQ+coK0To
vF+NGMiQ9WRT+Dsmpoy8ZMEgMZAjs4ZmwHQe1axflxGzxUQnAun6998U88/fFIvNoW6rjm7YKnv6
j/9jz0DQUO597dXAVXJeBYGC0cjvxqwC7lTRh4HA0xTmqlYH1c01VCBuQiqw1ZZjYOi3EtbCtxGC
6KHmVwd9aABQT42IB6EeL51B0eefBsRoT76xLtVgWaNCWW+zEXXwWzlD7C1Qk2e4QMrWyIzqWPUY
CmjT0RTPdBMHUDEX4eroqGM9i8eZ+jCqmXOyrGBXdrn2oCEqd5rGCtl+N1ZNPV3vvuBGNCwzVSq2
VZeHO3EUdsOvo/jt6Dp6PfLQx95FalWu//6zQcDmT18A27JN6og2evEaDlcfPxzf8t04HOTyFbjL
WOlLK3dWaNBLICcLsFx9uxW9S8hSENcBFIwwo2aTfL/0p9liPIyC4aazyu2Q2hKG4L7Rrgcne3cZ
MSDmQvqm8pV1wOxynFDCbJS+Gmp6zvISuhcJkqHGRaj0tBMaPsVL52JQHYPIuZf9kdJHJiEMmsvh
Vg3SYmubvoYb7+RWgoTUvZakpKkr33uZrgigD+hnuQdLHJ1tDWEHHVF0gIZF8kOX5TVSXcNz0Cbu
cpQsKE6x6Z7EjLg0O0xQwVjW4nadbs9+ksKzxD3bgRGjbgKdsHkbuU7MVLgdGqiJOYIB1Z2D2Wdc
9P69Xjj+vYo+INR5u1qJ2NuMGrvlhdLDcJ72j8ZIbQqFVAhKU1fEAlRHQASx9kPpgh2n99ZP2and
iYkiJjlhuBiVsAKFycD1WonYuKao+iqVVN/ohb8EcZveNl7Pfng6stQku82N1NgpsJ0/xcUMMTid
KaZeTzKmM8vpzLfLihkiLqapQX+5rAh9Ov3jZUEo/sM72/7TzW5AwbYp0lO+55GvfXra1ya8GjzU
3R8RBVBFsRDkbsaCHbrMNt1UgKSJbmG4Cni5cFxkI3tCFIsY/jQxtH0L2MZ0diEmQWb4daHrdHFJ
0RWXtHPjGKtasgrCergNdC1XJ4W/5hbrhCkydtpwG4mwlYfuyuugr2IzU2Ck8TZO1pbsvBVH61EJ
htvL8K+rKGSRZmWZQF33lnlpN5Rc8Q3aKwhAobowHYoGBJO7SyBWTBG508v9u8nXacM04oND2KHd
FuQ5lxOhy6HbBLyALM1duVWcHaoUzu+kQTzDli47iJhoDDILWDlPc+zO2ufyUG5Nv6YocJ0jjnyn
/nUF0XVQY7n5h8ed/mnzb8mo0utsv9j/84TS7E+POw/paECHtfQ9AsqPVhjbYqmkSKJkDRZL05vl
+i6xW/Sx7RcRgPbOVPFOGRIIXtHEhBXzRUwcjcHY37Y/eJJMV71e6+P1Lz80CK0/LD5ynC/gTk9N
a519TD5PlzXDtHBgC36NeHYSnfIQAp067/lc7rD8MO4dCaoA9nj6GuF24x6YergzC6CFYrRXeuN+
OkF3eQ6IEBlXTugoQ0MRWIu1jeREzYLvTLYRXS8B4a7GSraRp2S67/4eFZn366jIvItReZr86Vwl
ktOHLOnAqOX9H+6gJicYmemlkbz2dcwjZStCYrBBangbquUfqM6mpxjJvQVQdo2/JMkgoYSah64f
K8ewrRAhVgfjWAxys7MqI4c84novlSUhou5rzyNcSw/DrbXbNyh75KV/3yJOeK9E/dLxaukoQj3u
0Cxkc3+BEiXvuKZTl07dACWT4EyhP+UcC92xj9Z0lCPlMSObEqNo8nugjxz9UEjjXEy7xsVFmhqG
3HWAXCHQXFlisRG4+rhrUfoC5cxqLsyzkyyZP+rB6p8RPklXlmIMazPPh2cXWUoTTfEzkOZ/eBBa
1HDeV1gssmKyDp/KUCzKNpr5KQfWYGJUghjtv/clmX4Z9VppYpL1xoF12l1mJDj+WrX+h9b6oH5C
ub0nbVttIgudV9EVTZt/MdOxOIuOGnDf6JblrkTXV1IDr0/jTvQaRGvu28D9I4qLBm6wlN+SW/2V
tRoGHOCBP+5EDuuSq8Ii0V/5ePlhXvV7niayWE7jLgvHWEjxjViEgX6V1hGa/Qux7so+dp0BZkBt
5SvKXsZBi7N7kdwXDYylEyKX+a3o4TgFCUqzUJTK2fhQgzKv8zNlQK+OBeqNHvbaQhwlZm9/KYZy
3015GhHXh0i/cWrX/lLbAIQ+xjXIfeshDEqEdyDJ/dNKzpiqYiwZvSzdvuKdwWdqggfTZMQ6dU0n
v/lxJWcjUlMPlZl9rwYgKanrlts6aW7DfoClCyq2PyBi1B/EURal1dYsAT5qcmXciMlTF3ercEDA
B8eG2ILcCsgmB+p6U0sdQNRwNBGLS/p73iwOzm9B8s3CRCNCaoIFFlIOVhupr9aA/h/k/VuVnCC0
8DQlw2UP1JVYkRQjOLmZGQ/pKbWiGX4L6yZx4Ty3ahT8RCOuXqRYuaEowqvn2piTN5w9NddYiwm5
DIwfOJqDCwDLu/qcteY2dctNovbakwb1fzHkuoH8haQ9QSXZY0OQn5t46M5h7e54BEaPuXW0rDHa
86tEe3EkGntEjQHxshoboVjZiFjptFSIUCtZX7bNFJ6+xKidoVn0e6Mt9ubXrthYi33321wREjNQ
ocD3r623Ve5hUv/WjG2OKFOcbJKkVjfYK1Dev45e+iiR3iumC547RLJ1NFHgS5PioE09Eap56+zk
uj+IHs+YX/E2k4PVEMrAV95iYgo1nBelGao1SPu6/B5qcjp5lJhbLTXZfiGa8zXRUkQIzGDYZUOS
PqGFcokjkJZtBz8Ml2TmfEQpUMZPTAzvdFwsYbzUD+YUN0iQwLXq3XUqWSlFpMGHK+AWvTLs2r4z
71MtCx5q+CRTwgo2reiIjJHu2/40Ijooa5Gqbd9N86BvhY6//PvVgiZT0v70leLZaCGcZWNjg7/N
9JV7VyroNWDxqDZo3xOf7wtwUXsvGiia4aoYwIlcY7pfA4tSSYRf5qQxytl884y3s8TcT10xH1Wn
dJLhbldWUd/7EBVvwhZlX9EMhjzXkW25vYbMoELAs1ABgKkZZJhprq9NvsQyag4ipnVoiBnYS65k
x+7nOaK8W6UvnC+FKclLU8up6E7dfNTLTVQj1Cq64YD0tZLl9Ux0G9tQjq2sw5ZhbuSP2RfPuJwo
IgnGFW4YWifPCX6EMvajiUnSudF7UFnTnmWYNiCfYvIUiz7Ou8Ykg8r1pdb26bxGs4ed0akRhBLv
K0pP0WPVIguiwE7Y4ZPpHsyJxh8bkfxVHr2trDTm68epqJU0O32aahToxsEeBJpY4kzhZi2YzKkp
ZNK5sHfnfhD7t6ZRJDKWKwyIPgJOt2z29K1UqrGMlD5znNbwb0GTI9TkDynCU2/nFUD41rENDqDw
/fiojfXLaDnyY2iyTNMTkmOiW+advrYiP12KbqXGwRL9Qnd9mYyaHuSottyJricVzxYiUUfTK5VH
H9FIWzN+Ni76eDqeTPeDUQSH3FSexVtMhKjN7djfBkcrc6w9qvZnnImpc4oNGZaU6E0r5JKuO7Xr
tkyMqgV5o0/7NcmVM/TXA/vGGV2ePnWDWnYB6xs+MDBS1abkPlQ7bWq8JK8oGHI0ZlHG085Bl+93
SByJaWKG6IpGrq1qh6RPtabqjvixh9OC6iIInWVB8GzCHJ0F4zCiOua5qNQefasFDOYa7m500aAX
XRQ2dCh4WNaKblanO2gM7jksw69uZX6LlMFaeKbb3zh+ljzUfoywfTu8iHgwxVXIGH8VR1ZRxTpO
g7ozlUN704mWoitqoqIaKgauZdNrrBnrDUKqW6mStYMr+5gLwK2k6E332jhvXVcGAGoUKH+IUY/c
B5jNabgs1PAwBls3L7RD6ITFEhnSdIkRuH3o2YbPsAQovpI4GIGymS6WyJ37kMOrVvqg+Iqfnr4G
kFmvqlHOvxaqfgh4s9/buu9cTh+naZ9OTxrcSaY4SyV9aQQhFuG29A7+oGUQDcPE0m4E/IGVgHKs
RoXPATDEgJHU3BhZJdqNFx2BGMJRsxBcmpYJSB1kiz5A4KwNKWCJmGEqVDCsB6fJPkxLjeeoY+eD
iKfk3OnDeSS5l80VJ5Xg6GnBytAa/152CncaLCbsg9uax79/QyifHMZIHLOFByJlyopmmAa7yo9v
CIQtcDtP2/wld/V2nrD+2skt1FmUVJTJDUkcm65h7ForRzvXN1H4F0OXCWLo0pQGavkdClsUPyfa
VBpfEtH51LW5N5diy+VmZr7OpCpeig2Z2WJQJkbDNsnuHL6qAr8g8AziqKmah9Jqgu01foVCdL8H
xXyBibhOc+TuIRyrc6amwE6j4CEK+6XVJuOzquBU7geIGWteOTyjqo48MTne28jpLtOk0WoPSS+p
c7HgYXUhr1wDCvq1CnFdCX2qaFwnf1pOfeper8x7KrhUMa4XVft2X2uhfXT6+lbUJZOgu1OkqHvS
S6NY6mFc7x0pcvaSN/iom4bJc6WVt0FFgh/JahLEeA56Z5d36UzJ6wKqImvfTpVveGvjtlgZyaaC
pIjYCF0xTQXKtM8VnBsydyhIa2PhdL2XvSF5aPNevrnczIiN95gEsMcVU0RTTze+b2YPTZfJN9f4
da645uVLIxnZ5XphNiDNO/rlnE1qdCYTPcnxGM4yd4zwLBo1CV5G+PU70XM7xT5h1CQ64hx4zepW
qx08badz/uo6fQrL4O+/QMaEGvywxFIBEzpkZQAZaVNa7tOuJeqjKnH9LH/BGS+5IS/nH2Ld8Q59
NSTziM3HApHQFErvFPyrYTEA1+9rVen5Tmw0a+fYmF57Fp2oRMZSdW1/LbpS3ygH2e3Pl01uFMk/
iwy+elvaxmZQjGDu9r3RYbbReAsN9/VFVw7mpgjBfrP1WWYB8moYM4Ms1jusa5pRe0LuE6uIKWZO
+QHExanFucVa9MZBRw/EHcE2dW3OEzBDogMVbke/s/0RVio740Ql8yBHpr8Uu2U3a/w7Ctmwir0O
kD0zEHmmgJPG6L1N3cIy7ZtuSvSIrqJB3itwHlrHeKHtc71f1KyWbs18IKtY1OQZFYSPsChDh8e3
IfYuxFAlyS9ObuubwfHGued5/iYbUkRX+145+xbCgyPJnbMXwVXrp6NwimWurR4ksWy3YELzjgwo
pcf+yfBVyiZTUxXUl0ScTd9J9LC5gTocIuNhRtYJb7qv4tFRZcigtbmUrJWy83ZNHZpbP3Xv6riv
DgKyVqtptPWd0qVYySNdNFLi3iE5Vx1E7zpDQN7EWW/XEDMCrJsmCTzg5h8BYKpS+Ycar/uPYdG1
WtU/kKoSnesjUzwfxZjbvF4fluKo0A9tZZcmhEJ0vRGZ3mvU6m7YNwKGCdF9kZUMsIwd9+T7/IB/
qhE+Ngi2zZK6yL4VSX1yYt39w6y/t+mAAoiEiFYGgvC1qpWX1HTSr16EBFBKweMmV9lQq5JmHQY1
BHxv1dYhMKpsmyrRnR2lGvKOU0wMpPa96bMGRE162oBDzJ+jrO6tr6m5Po1XmdMeuAvubM/Xf7wd
xF54iYS/D6ahWrGOkt9GO1OO7QOCH/DPu5LUYmOgWC+CjgKCc1HUbr5KOyu4C0IDHTEZz16/qWVA
gpC/kfWInJVYHPD0Ke/C4Rijo1EAYttfn38W/40V671kfnn0tdW59m1paWEBtO0Qvv/C/GcFLuz3
JjAxKsBh8mzoTnVjycikFiU1JAvFHzEjaxQg98jzHRKEQm9NV8/h7Fuw0+2Ml67tGLucneuunBrR
vTZlIa87Lfa311BjRt1aA2A+Pipl1axJeC9Jvvm3KtXIU08l+2RLIWSnfrTWraWjYp7ZIa5DBVLw
Yhh7Dh0NNz9k5+FRyCzCtQ2bd6a1moNcZ4ltXJKme2ye4UQpJTePruvzynChSFvGj3400p95pKEl
AYwPlZNhIxVl/z1CL2GmNhXyAyTFsX/MyvsMno+jquZdXNnFfRY2wVJuomglBrWgto6u5KzEoAh5
SordDwlJmP2cLskxtDIP4m/SRXVOniZ+iEMtPoxFnkJeB4+7KioZDl9COcSPKY/IukkNRRyKoGii
afhyJKsGSnYpxZfrHNHlcWtiDdKjeej6kKF6vQxu/CB87rPeObpF4hzb6ahQA2kuR2ioiYEuyvqN
W3oSSrSjNUflgMeK3Q/PqkrlrLee8lZ1d16PBE1KiqdI9HB8HLGl58ZVw7NoPOmhcQv3JJF0PtdG
2u+UoXy5jmulbi+7vFfRHuccVcaIPutDFgpWN/TreECAofPyb7WRmHDX1GwfdLJ1q+BeMudOSX78
xYzck5VVl+vPGtuzs0f+U5vyIKIXIlV87U1jrDQoOU8zM0Sqr71pbDBx3ExI4u7irAlPDZi5y/et
wMZ53ZMJvSzXBfA4rdqdqwPYc/MEjRtFejTQAcMtvf2Cimd7lpV0G6N09KinRr/Hsh2JgWlWmHfW
Oiz8fClG4xDdDb/KQRfnQAjEpdUsjk9K3bzbHLRdm61LN/z1G4SelqxrD5vPKrK1fT+q5yaxUAVL
B/SbWpNSr9LZ1Vk01Etv+zwzljXOW4YArqCH0rMLr0neT3iYSzAe0FlvVUqpqGLxCjMl9mZqlJ5y
rU2BwkrdMfS3InINX6f6ipGcxADSx/00Vcbead3mcCM2QQbFihw5dgimGf+E8tYrmfsTVSrMIM26
fjBiB8i+0oz7HtHrnYWwI44epYq24QTyQZr2xjHH9kH2rPKm9fBifYvrPWJh2Zh9T7xEO/Pymcux
5nwRmZYMnyon6PKz6KEs8KxgoXDJy6gkQTFGLeCNTmkabIgc5HnGeC26gWbW6xCxQLSUuRpyP8ON
paJBbdguAlhKFpLSdKgVu6Wxl3UqK6WlmLPOrf3vfPfuMKbwHnSNF1iuJhpEyQy1nqnCxW56jbtd
8GrF+HvxCG7uISZL6wbx2Q0opPYcI5INWYkpIXLXYNTkl7hDmGlsfcBratL+Qw5c/4vFpCVblmJr
Oi8MTfm0G9PAdXqKk8cviOjPzLZoToomVeeoVqObvEIKA5xSfRYxFHYVHvpxsxZdMTDCkv10Vi8p
myFzaunegD6YIjONTRzqEc31AGxFcqfJnrokGwUkwNLqaicaNzGKVWbI30ZJqnapZ/U4FllqtZOn
RkwRXT2tOU8cXk9+d464Tj+UX/9+8a0IcEf2rmSgWryHYP9MlHSQbJ//X1UpV36XaN1XtUXQOMHP
Y6ZN6wllasRR7se81gO5PpeBBWN7GgimRUVXGAxQB6jWloTSmAg26EIfElWz9hH0V9DkHptRUzl+
OmrVWL3E+rej//68Ti1XtYHzsahTGgCCZ75OYk1si0XX08NoJwqTohvpKHpdu2L0Ovl6bp21NhIr
HyZfux4SE7zNJLSNe8Xa21mWHTEk2CQTukM05Ou1eeLgIEoC1r+PRyc9Qumf66pcfC+jAe4qSKg7
eBrqJo/YRPq2HrEvQBcdM0LzNXJnFZ/2qxk10iyJ+/AmV3gkmzl0UBvx12dv4JEv+T3GH1M37a0v
Umald6lKMQ503q3maMlzEGfVBmscqAaiG+Jpg+PBcOjCdnjU0p9hMqbPaAKmO023pzuba8E0CBaZ
jZaJGB10VFD8tAQwKvdsJ/gNxMXkJEA7f/oNLl3d+ZLZbXrXOClGba1xm3i+sTSMMNjih6ngjGkZ
lDRyFz/KCSOLQtJ3vhxfAzvT7jV8PrZmoPirygjLF9v6LtXYin460W2Up7+//xFK+LT5JEWFfz1Y
EEOVVd0W4Kh3+f1R46kpOWbyiJZMMj7qio0FHv4POGPFiwZ3hZ2EnM/Ob4s73/N0jCPpiTiVNUjF
1z5sGjLvwMA2Xacn28EM2eP5OvLpltpgDeOO1VZDM/FcFGZ+ytDM9/A2O4tQihTOqpVSBJ2mGWJA
V517s2wADE4hC3LOvvLHB9ETTe8qSMW5ZFVaIL/LUIW3ZI2Vtc4ad1z2IVBJFpn+vJTreG8ARnia
hNVJoAwPIOm8bRGibOi3rYGFFn7yc1W3bJQQ+WZfvvLiqxzUiBjo5c77f6Sd13LjSNZunwgR8OaW
3pOiXKluEGXhvcfTn4WkuqjRTPc/E+cGgXQARRGJzL0/08gIxPNaWocOFG+dpNftkEdI9OqxEX9o
QLcNY8xphDWNEJ3T3PyuaK45z50cflyLT+xeiCjXf85K0SLKJHpte27b1o8+dwB8T2rLUi+fatm8
fIoDiOK9LkBtChTbQdRkvI4+hAxq1SvIsqHZ79vp5I9sSy9e6H7VmfvPotTU51jP7OdEdZMH2fLP
pJ2kF7Xx+70so9paGo30AkkJlQNCrVUHOvUKASe9MleHDxX/EB+NvEcp5FD4HXoceVjsRV2SY9dS
J8PaDfN2L7lSs5dQgNk7sWrDvf1TFmf3PvbUWxTZ9p18gsxqq/Sb2ybOJ3ix8938WcAoBHBCnOl+
g+gTkrGbaMjZ7HmEku/9jElpEbOskeWBop8RQTbmZskKSpuK4iDjYnRO9fxhQvTuhtIILCjxkXss
WwyY/rVbWNTD7MaOw/BK30cVHgDikCKEf7KHiygQDSTsTGT5JWuwtEeMJ9FnosXCu2WBYgph22mo
w49pb9fhkRknvPao38VZF19EKYdVTf4imGaj8CoOSUyKa4RfxfLirzo991nL50j5Ri0CQOXws3Jb
DdOh3BalPAi151AaP5TIud1KVaKqz1HkfmhrIUWhrobalZebI3LKIVog01nd9Vjl/qmDh6nN5A7O
etDExQ6BmXynZYpLus1qMLa+naP/F62TECVWi5z31i6GYdsnTXxAURY+njS4J3SZxqVEqvOaJQi7
6alfP6cG+n5uR96ib4NfIfvJH0aq8HPucTMOg3CmtwGbjqosZxZuvB70juaQIEj53fSr365Z219S
B0MQPVeS5wyWGAqzkJH+eUL9N+Yuwje2zOaRSZXJlOZP8KrIdP0UlVTr2a9deSbetV3eFHP0kVHc
FUzeyXohl+V4J169ojUJqvdWWYnfW+9jRStSf9tGzfKH/j+MF5cTA3wVhLGB29WwTwskpLCdR/Xg
X+kDZgPkns1wq85uQSw7RPBaVwM0ooOme85Lt5x7jtk962zaG8CukqSesW7NX0c7GPEizqaMLEUi
hfLS9rSBSZKi6VlA6Yu6OI6YCbwaRjYv8FtcNwYKt17tY59sV8XaaFUTP0DjKjaCA6q3MxvA82PY
Gcam8uRijbmV9Sy12jWAKrXxDF/faH2xk6ssfTMkoPkBy9yjrqXq3ndUY+lkZvuSVOaLiHL/6Yok
5XtXq3WVW1fb6V+zDqV1GJPWUbehJS+UGO5UmDX72vFZ0zWDZx9VUrBHre7s72oyXk0eyu+yVvyy
UNt/0/KkmTn4bL7CWoMSaeJv2FuQMBJHbR7jMB0WRUOQQpYQubcLXz+nqYTIg1X6J7fMZbw4dVR7
Ot3aqFLv7BzbSnAhzfotDmry3i6KDM9EyIBOkAXrps+tUx4a0tK0h/GiAgsmBdg11zTEGyQM7Pqp
KtH3TtUUbRjPQP056ZUvOFhPUhed9NUaxy/8JeUPFgBHayysX0aHQXmT+TuPpM2m6PhzWqznz0M2
FA9pXnzvQ015Uzxdxm9bKXZRBRFSwddP1Cd9ba1LsG2r3rPkN9/D3CK2/aeuOfc83NvRGdBvhSoN
UwrvB5Ja0Q+9aGZ+ETW/hsL2kKdu8ufAjb2Vakho4RSpd7Q9I1ki/eq9Rp350jlj80uKwlXTGIhJ
ZCFi6+xp5pkWNdckc1EraeR2b4FmZUL08lVT+vljlYRMl76GgE0xrpS8rPdRFmDhgAPHnsS/dTuI
okk2jjWI4S9Eg2IpHVZGUx85CTkVnW6nzjRcq8d0HwUfLiM629iqzy05i7eIgleLvpPLkysH6q4x
U3XlgVp8AvCY8sLR01+a/9aN/vgj5cU878tUflCLMd1IoW5vdMlTL5Jv8+gVVvG98sq5GJPa9u9G
lbPnHJ/lVcNPb29oMLMlBSFHBS8TwtEI9Ko4MO2YDR8DsfqYDtq0ShH1ZTM+gvx8r7rXk5V8FKXO
VSFFxEF1u8bf1omLiDsgXvgl0YAJTB6sC8hC3lPTFtWpRp5alUL/SVSZRr2rSCaf5anKdrA+wwtJ
XovG0LAT4GQkA0TRUQficSaGpnJYzSsEzKHXnbR4rM9mLdWPtR/sPQwXyL218abAUBK7P6JaUKfD
Was6uP5qWoMIo/ehWzOAtEycVy2yhk1OmC5xOlC8amGXh94AuyYOophEA/8/Aw8LwkfaxVUy74Lw
B9Rc4pWiSuqMr5rs1O91o8mDDgygWIpWVhn5/p/fJ8QZ/nWBjsi5bYPyJLXKw6ko8icATqFh/puF
qYobsU8yZsVcm++60V6bxN0eiulFPiJ6CG3zvTS13UtTm+iJRrP6jNHnp7Z7zz/XrKZr/in9GRdE
UrnuSkzQ3NYlneI2HekV5yBXLZhJ2xxOokYcBsBSaynEn+NTQ2XG7AJEoBj5U3nhlOnOjwyYDFPK
jQc8OxmluxElcdBx9FkzUUz+oX4XgUC0mznOdpN7g4JyvmXDAWycszUE7i7QwocgDZ2zqBJnUkC6
pvFGiTfGXw1Et8pVmnjDKUQVWE9G9eJNq9YhKRCOi6QC2ElqPPpKKO9ZP0SzIcF2kTjvU6DYv8Za
9Z9LpBFXQ+oqO8WNjJOuaz6IYdTx8wyvAaJRsLdq42rlSf4Y5SnCYmb2aqZdeDAmIX1R7MErMmsZ
9ars0/x1GFUMX5SdmeXNCdX9ZEFMSgV/j8f3QumM7IQHzqhUQEYrSdqylKiXbQIJdj2M4zdDzbrZ
ELX1ksi0/dzk6lUj2fojaUmh9BmUEKBB5ibWyKT/hx5EN7NF7SrqGiIPirB5TVJDTZIje+B8mSB0
+sK77CdEEfeXiuhv3VSXGGaxvnGtEmFRHYVg1YqNS4cH4i4kUrKEdGF8kXNp5fdG8gMX5PcefHp5
N5HOlpZJ+qrKUWv1k4gl+AT5JaTe4LDOXlnNAbmAOQ0ku9vfIHKuj7hRMPSHXvbQDMMoa1ZLFXzQ
KjRQ7ujU356inwgzR99LuL2zFijsq51jacWiNHoa2kDBrD5HrShw6lUKdPyIrPew6WugLEPQ+nsX
g8pNZmf2kXBjvApLJAH4jyHKoJFQHrzErFaswcejVgxwI9RM23qyNHyJet4Bee8QM3fLYw//YCbq
dbcaF5rf022auPqi/9BNjibty2kGQ8OYq9XGe7cIw9kkcn7zao9edb5CRBTKNw+5g2WMtvyhDovy
FE9euB4Eve8KyiOebP4IZOykR4wcQUY56q6qy4APqxavUZacEjMyfyRx/CuVuvLJKor8/1r6Gp+Y
BUxVjqLpqkI4TTZ06G7/igSp+whz7iYbnkHrONdSf7G1hokXuYyd0TowBpDifUuCMJ+ZUt2c267Q
HnpVQVqD+miMlu3QLXx4GHMt76Ot2IiIYlAZH4uiFXnyfRHkD85oxwdXCbqVX/b5NS6jco4stvqm
JeNDIHC5jr3NDav4XZn5N22I7VcJiieSzkqyJfnzu64reS/J+AXkTT589a30WqEY9FhO9T5g/IWn
a8PX9lCEbnbuZELvYkefRaO86sbMm4v9vogLkODqj4GaG1sztvR6bWToABcGpmBWjDcaUMiMXKWd
lu/BdKtTFqCl24MVph4LJLnvDqKMs3d38HoDmS0XW/hPDaKLibs4q+2pI7r8/TKx++daNy8CSSiw
h7Dc48NUJUEaePBzK0ZiAkMDyJfy0bbqYmnJ02ZIlnHXwL3jZx3AXMWO47dlF9fQtaUvCAogFheW
ymWErM78rxCL+zM8cMGMieF8c7fhpuHpv8ugvY7a4J0b3e02VtCn5wpawSzzzPQLxhT1yrZMjE7L
Kv3iW+Zb4+odGoVj8OhAmxXVg5PaG8QTkPiZBqUDuz9dLd2D7sv1a5BtdM1NvjhZbu7JEpdzUeyl
4RH+zTmcBIHS0kVazCievK6O952iYXA01XupdwZUVzxp9YBt8ajg95av9LpmCc5K/gB4/OPhXidb
qAfrWTk5+tDl3iCKIEW7JZwla5F21bDo1SR+cIrUWbLckHlRBu06CJPi4BVDto1YFuIy7BJ45AHF
27Np0AhJlJXstTbw5RG7piTsr3HsuPPcTqvnqMbdt1eU5ovsVzghhIOGDcGUA86zX2WOinLkokU4
GmvbAIs60wbcHSMv8GZyRhLGteofKJU/au2Yhr9bwBRbkTHrK/ICbhM9YMKkPWc2OmfMbw+ijYzO
rU2bSPF/2kQW7t/HOVGJtCcOBzf2gKMHJqBS9MQFAhNurLbDUg9y1sSRrtGJXuldnAN15RfZPDqy
t2UZ7/2Gqbj13Sx4IxaCKjca0KfYibWdjLTNKglV69EuyWIHSLP8QuGYp9/6WSqFPBvVVLraypit
axYDux6Z9JNXsN4s1Hh4ywpvHzhxfazkSFtbRPJmBD4RS0+XSaprv6W8fstILr9auPctCrsZz5qV
D5tRU/Ot5jb6KpJiH/eiOFjFfoX2Z6kER7ku4iWgr+hV6+IXdACaX6BcVk2k+3gDoNuRmwPasGHP
TFOgLeeVrfZg+XiHF4NqfLdwcmoL6AZxqnXHQNAUzD7v0Fs0UAWCryAaQAS9n+nK0KNvgI2bPBjm
pe3qtzJ3+i+tjduhlerEGicgVq3oCwSjnach7ooDvKZgLtd68KXJQuBq/DwQuaPojOWxqbzuWrp1
/dBl0aMqqjMt3iT1gCjNVCR4R+RT8n+kRtecyCfwVeSQke4gqTHAvhJNGWL5f8BWA57oEpJTZ1Fl
pVawKWPE/DNsfOMILzVyQc5axyjqXMmxtKiUpnmKTDT75LLF9MDLH0J+HShjSssoijJ/lob5ftBa
73s94uAs4Q35LI+n28JAin4wUb+4ta695rUybiZd7KUoOk6LGYbEk3Zr5c/qUs88/fM63fy3dx++
ogSIVRD8iiP/G8Nb6UYo0mYhPeGpqIBt0rT5UIztWe6SaFd1uGpDl8ye3Ixlia4m1s8cXKBX8xDf
+w7wGrdDdGJZQPcgT5/yAqHbPNPMe/dERpFKXDqG4Lq79Z0ubUxsksqt1fmNqJ2OGGrHcbyvifj+
Kmtl1zdZ9LWuWpwDaoRO9QgrhIx9B9beSnjxYI1iuZh5XxMY2R6LcjGo7ayIKCg4DUwMZuo0E+RG
EjxZ+FqoU3beR/DqKepI/k4ziGj7Uxqi8XPbNA6Ui/V/yMoAmfu8UYJxohm8eoDTyUirfILREb5x
deCE1hP2hNYiaoYof40NdwbELFoDFKv2ttzBzRSnZUM6EsX8an9rSXWsJkVlF1dkIsfBnnuJAZLU
HI8C5yLgMOLsEybmU7HrDDSjx9rUN5Cl0AZqMEfoyac9WorKotNum70iFVjPR4h8VkhrPCNVguXs
9IUn+QExBuOnGJRIAYOssFnJGnt+MQjPQh5L39aerThnqR+fVTX3fzZdt7TViqekwCHcHADDwO77
huXI+MVR6goLNNm4yvgzLrMIa4g61KUN/EN5G8mRfzSAC6z0sZN2jq+/+C4BtRiQzYEQnbMHHxqi
Dzx2TymcON6V3fDLBd5c6/xAwOOB92jD5y5yjCV+FO+DCIQHt0FsW4s/gwaBFCiR6ipjNbgNCqc7
Tdum251cVeqeZNckRQIAaN3qTrJMAXYGL2PtfUNcXDngjxPuxjx0WOwSZaxc1rJV3yPQPcUgCw2b
FKMYnFsMEnmp2bTffM5jY9HJ4DclCYXhvP1dTTj3uql79PQxCLGN0JqqcXDNLp4efUmsxEUeDa5u
VamvyBi6J1ElDqLoJPGKwHt4+FSvV6o6Rzi2XKbDNWq0Ye9PAohkQCATT2f3g6iLvDbfoIDMDGW3
7NvkxzSaAMexa2DXDAXVMsHTqnZqHtTWVJ9F69DIxqF0Hj18yrZqEmmv0eisSNKZj3Jv+YiJd4/x
RALL9MrZKElkLqRRnVzF0APK8hIbJuLvC/HUYmOWbpzBbm5F0ZqY+dZVhrWR17+NaWvWA9RfEcYx
qaIohcqxAP95dbOf2mBJh8oZrKNY4PrKKrDk4nhb86q2idOX3qrtguA0yxlME5adHKKeVvmgq1mS
scv0FsgV+Ic89BPcOcOP9SO7vj41ksepv9EkzpuuHuIBhH9Sw7GNGh9nyukTBUm+ZelvL7AGwg5+
NPgHJLjNJnVtH+vIz56l2luKfeaQNvk2IT6MX5LaPA69n69zWwtXIlHoRomGPLPuHCK+stc0vOSy
MryAPnu6gWDAemmLUZPkFWtja5e4jXS025rtZVgXX4w6unhTrLMN852ZpJhgY6UFUNwJzlhyu1tH
wsUi8Bz9GqexOrPBqvys1ZUeVb9TuA5vaXYlGJxBIvzrRJI+13xsSkEvhHjN3/ukRW29yZD7RMoB
7MuUI8LWSeQI0oqUEWaL3kq0ttAki2z4blv4zLJXd/l3zqES1Kc4sKJDY2QB2muV9dYk5bKKa+VH
kjXyzFGi8SFmkQQQEGXbGKPo56Run0SPMgnYsAbxc53Hxbqx02CrxE1xbabgm+hhITyRG+1wzJnT
FvWkN1JOh06GTCP7ibLAiXFgX4/L8LmzTG0eN1b4nPTBSVPj4iJePhklBuQX8TOe2u6lWvM+lP6M
c11+iP/89ndk69/f/xPchsyPQqLu37WQNEOqJE/uh6fR2eFm3DXbIAGT5Dh6u2jxPdoLYoQ48xqX
DZAOx2kRVq4Elqx1V02K7A/kFHj4xCb2hd7ji+PLT5EVOUuTqWo96HW4Mt2UqPAELRYg43DSuKkz
9IkKCGsBokZ7k5n1xdKdl9SO1LMoyR52wWn4FAVEbRQzdXfM2+XCSy3jDcb1Twug3EPuVNIJC2wU
xGGYnQZHKohBoLRftxXkv+angVLtW0lkDexCO7yGWoNKchlfosHrTlkICz2w7exUOpa7CZWu2uJo
jVMQCNWhKdrHXpXHQxw0X5VRbR+HIlXnYd2iWO+QVch51/10zAozJtBGkRJKm8Ktvw8lOnCJniDN
r2M+3SlO+U3haU/V3HrVB91dQwdO12aRNw++mR9joLxvcaItRF5JrtElGrrMv1hh8dBJfrjt+8Dc
uylcFHHg9QlCMSuQW5t4QhOvqv3dIRGNxBP8HueLn7kIbWpyubetoT6TEuNV2uDBpBl9sSojVz+X
zE7zzi3sld2BKJjB2ka1qYmsq+3KZw0Y3DcFwAxOpVk6c608Z8MzrDLZfvWNtP2O4Xs2K7qyWoZj
E67NUlbmzADdq2OawQzXYyynoMOXXoGMeqM9tanu/DZa6YFN8aYmO78YLBgLA7bMda3Usy7x7TVG
tM4+66t+Y9oSwtVZulQGWOwxRqoy6OrXMW36VQsubpW5DTvwtD6rOfi9CtDh9ybqLjbJ1l+knIjZ
IDHvub69gg1S7yaLH8H2o8NftMB0GFtoC/Ghx5PjQRyKAk18KQLCN1VFWNXOg8Q2lrmRKcfOGuAf
dPmX3s4vhZnmT8Bqn7BVw6zJVuTnTFJeMk+xTmqYV8fBKC8QAYD0J2HIFu5XKDfpQQ68qwOve+tZ
SaBDxM70g0QA2lmOvpm8dSZR47yRy5UoSoN5tnO2h6badqfGRBzdw3LpTZfCYFHKjb/Hj/wITNMG
/4yKmGDQ+A5nBZpNEXby62To3utFY0QQk3DN1EWUURv7KlkZ7tfu8ExmJD0XcfjM6qQ6DT32wSyf
FJw1q/ZFtpmpgYYna4IkP3nvdg+J3WpHbBw3Rqz7wRxBLQJ6OhD0qVEe3O6h7S1rl4/Rd3KM9OhQ
SNg6Abpkt3KAIu5sgDWJf1DaLnMiyy8sY5ol0Htea1MRfzFnLjtKA6NnzFeBkw/zrq7wAmlMLd3f
Ti29YZvEisvGGIPayOMFZasSTvGnvPOxQqqGC15/xtlO6jW7z6XuaD+zDptVOay/d7rRXjD5yudq
ZperMngbS4C+ITudoQmr353+2NlW91xFvnMoMMCbWUUMrSLCCLIJmdKR8HM3coftV87jfEmkJr+k
05mlK5eESX8vqkRjm1V4hnSah5suPQA3JSdJKb9HpISzyjKeykhu8XbHdFMUrcAbibxF30IpNZ/Q
Fu6uuBbN46mUZzA2A69tlr3cS4dxOoAmez+LI61dt7757V5173bv68AoJrXB3f+MtMxqD4r3d+Hm
9q4vqnBrN64DJbTHcERXvGMXBNXaL7XoRCpxWGm5VpxHu7SWToK0R9d5F4c38yZLsmSPHnG983n8
N02Q2QcNpdSVOsjjuS/qbOkC/rg2OLnNY72Tn/L4oSwNUAf2mDygax1uWr0st6Hn1OchaALiXnH5
prrpUS540qMYbIGSVl/DEntikHrJRSPtugFIJW/avInmRaZCtyOKulVMrtYZ0vTKwF/LtjTlm8nG
QpVL85edJ48Kawgs22X50mm4TBlh/luHVOYzF755LZ+w86PsYqRBs8EH72TzKK0j1e7WvQFWRrZs
Ygumr77KRvVdNZPwd2oeQWkisMDDfDHJPb9ZvoZ5QKtUV+RemlUR1+j89+XeCckJup5UXWAYNfO0
IhNQZP3cz8r4l+yzzXJS1iSmracr6IXZfhw146iCI1n4Tqd80bvhSAzEJlHpKEzZq0o2i2+Bb4zL
zpbxx9E765pW3S+4FUyUZO3ZEVfmQ1I14V4LPJT8knY4Jc60fTGM76GSe9Ay6mGj+HWzNj2WSEgW
PTSgdH84wORw4EiG65DoHQjzUl6Vadu8Ep4gQUKPYFo420WW4DxcZeAAqg1+XfHWGh1zq4xhduB/
Ga0HuTbPjl44i6Cb5Kr60NkMajAc0hw4fh847pOh69XFKvtdBDO107qZVpDuxQE1PgYI8K3JINdL
Ae7y+C4XZhcUWwH9ahA2Byli14haAf2qGnvWoGn6JMv4oMluRsi0NvZG2cZzTW+7bdMo3nK0lfQN
IsYvsi79pXCgdmSa/zOY5lwjcmZ5K+VzLNi98+DI5rYN2mHdt1F69dTOIV7ZVD/MyV4yaJRfEimL
Qg6s50LWx6WiRG/2UOaLLNWcSzIdINh3MzXkh+qakirNCAQpi7HENs93S+ciOuIpqq/tUHdm9zqU
3eC3GEws01VEt9jozQuWvFPF7WKxqaw9UA1tN77i9e4v7SxPj5JHABB+IOvnVosPTuh8tSLNOQYa
+2u/ehw1XFTVUUWw1oHlXro7y7GVYw5BZY4dJrIENaL4Tlyp27SNh3M+HQL845J0xeY42OTsFBa6
2aivyJ1+08q+x7VpMYJUZqHCbruUsPmpapzkOmLfTJexN+6kmIlal4yHnnlkIw9SuIgLU3k2Qw//
p0hKEWlMeV6V+AuYmXgx2hULLjkfDqMLeiTRDGsVmlqPHlCUrWx5wMuwaBosY+rm0cisZCPq7gcF
/+33LpWtElezgH+xGkGRsKpe7Qp/v9TSg5cWUfdFmxjaJXJ8tqhgIcBzr0NthCIAIQF8D0KQnVpM
tpn1sSs1toBEqB4T8kyzQtX7rahTEkzs2rGGVCzZl1ALrF/konBBmNeuZ189jVVyoMrfZEkadiBP
x50uwTSZuWgnB8MUmiikjoVg9EWqgvitk30A68CBJuCyTQDc34FKb5E507Cm6e1yaYKhN/yAhKSX
BAc5x2A5GFOeh1yWFoWF0ajmO+51sLqrZ3pHuNEehmOhRIAFoyBXKbMH4mlQkiVMQSSlhjZusmqC
Uls+m9kQHnviGoRC6vI5yjP75ET6E78f82kcYPNAB/+LIW5NajF3KljBLm5RtCSABUFcNIRF5Z7q
/IcomL4vLzOrw8ndKsdLhDTWTFPqHmaCNl5udah9rNXYBnsxdREN7BbQSJHQgKEm78JoLhspC+BJ
I613rOLQNPH7WazlWHe15F2loKtq8rD0uZ0yE/G7iuV2hWQ+uogGkpOSDLU7URz3KA78DJxtA9NK
Q1vkaGBwG6lJ+FAXkyNhxrTICtZ6UMYecRS+ma1RGtaDqKvtbKdG1bjJQltFYApmVxObZOFxrB3l
FE2VYjiRddIu8jAYc831vQefT70erCHeSGwtsXYeYaMNUwjhDIJ10Rqyzmsa5KaTq3BxQv2thdR3
9Nufg5aRaG2GfOXYBG7zILIwe65Yi01nSoR8zq1SlMWhtk5keXH4bIJ6SdiUFEUOE7KT4jc38qOv
mAlMiihS/cJ8j4di6HqPYFGCpR6W7tmU+VHgacLmigR8UwLebwxeLVNRHDpHBVVrOEQH4LXRpPaW
uUu7hdTF6kWrroFeQWyUTaRXXL5gJBFQTpadMt66poqn6ahIGH2NxAP0yIgXwShpD+JQ+FACWW1h
wOXJ73Vl3WAT1qvFto9L/davU5QTCT0Tc2XDWeVoDy8aS9F3dUCkBR/W7EnxzeraVd1MRgT3Sbfa
pRPJ0sO0UHebSnnVQKweCBC4t6KRJ8k8HLpwlah5WKK1iwNGjvz/GgmmmFxs9sN2wwzngK7b8awF
7Jj1/sFASWM+OPG4NhzX3kel9OKHWXTtYEjqTVk9ecNQPmWgkXKtVjA2l8onR+uMeYtGNTMsRVxY
3LWCBSeeCe7JyABVQd1yT2lo/lTGMXz1krDcBrJPRsjxolcTtsxS76pgI1phRKDd6es56BVasZlA
5TaSHmVbl6+8P4CxUN1bLbxFPzNnJhvNvSWNAAZbQ9sYGoZYqIiYMKaiCsEm0GPwwM3nhFAC/hW2
vCCuT+sgK+s84/UuRRb+ZrWPficw0aUYqzqtt86VvFnexjaAznjbE+ebOrPCq1bZCDJetEYtsT99
GItbEZgWL6yhl1eic9rF5Dd7HTnD6b6yF6XLsiEwdhvb9+7CIqG9Fp21tlYXpW+7t9bYrBr0LZJi
cxsbdCTeWlJC4k+IRl+ak2GN1pjxbAzLac8t0verJBhz7Jz2oE+CJ5z8WkXuniTFap+Ssn+BReUc
Mz3tN0ULeVPS+u7c1EjQBa0Dd0gKzFtdrXwrRvTUblUtYgUnnWSzK+fo3IbsmAGa+zu7s7uzuEZa
BjGaJ2mAFz1e2FbascQLrAXw6XjveRC/Yb39SAlOfctzX8WqTTPOiWuEm6C3d3U9Jhe8ep8bOfJe
4SOrOywsULx2eu+1jGrs5mVjWIlWwAMVNqmxsxOtmV4+JlXWXrzA1l6ab1WReBvVzzD764wSxRCz
XFTwVtdVSJITTwtkkJwcd5BlaFh/ncbTqa4khTr/0OHDqZ4o+SoaCB94xtWFhPli8uc9OrhhgzX1
XjR+bQ9unO1ESTI6/Rx6w1WUwjFFAjXtfohSyR8NfRvzwKAv/JexRDvI7snRiauG9aitXJApi9CU
tPPgyu8HXdpaUued79Us+PNd7HrPotO9PtYbZekPZIo/NeBPLc8KF7bAvbPoQjyCvQ46Zt2f27kt
G0ajVJRn+PCroKuHN3s03cVYA2oelFQ+yirhLrDTC3sy3/OH0p8HE9tdHPBVej+LNfy+dPKuiBLh
fyJalT9ncZY4y76FUPKpQXQWrV0j4Zg2XVkMg+yD/YrZVUQliL3erlphkRZXI8C9BlIxAZZhTHfI
hb0fQpYKu3g6iLN7w73fveFTv/+iy/3yI4D4aCaufx8nivc+9zv9F10+Xeo+9m8/5d/e7f4J7l0+
Xb7yJmDep+ZPd7pf5v5hPl3m3uV/+z7+9jL/fCcxTHxKpR2KVeMH1/ufIOrvxb+9xd92uTd8+iL+
90vd/4xPl7p/Yf/T3T59gv9p7D9/L397qX/+pMg7lKwOtWyOQAhLu2B6DMXhH8ofmkhFMSqN7fdR
t3KjR9ntKrfybcCHYf/xDqJSXOrjqL//RPe73vvI5J3H5b3l45X+f+/PZoatd6eHrM7vd7xd9Xaf
+30/1v7/3vd2x49/ibh7DQfCKLp2db/r/VN9qrsXP3/Qvx0iGj589PslREs8/cs/1YmG/6Luv+jy
v18KTH2zGHD4menhUJ2a3reWJYj4uSj67SQZoKcVyB1awWgZc7mw3YVkV5m6jitM/arSYUU5NYuO
/eCBiQO8coCkXu7UDM+mhWj22qWux84RzC8MOlHVjk68LxxWgbmaq2t10KyFTlJpDu9vTpoB6OVk
13YzcxO+bsLSDc7e5Ng5ubsZ/RhJ87vRm2q9D7xX3a3gXFcLUTmu4m9uUElbHcnneZok0ZqcFPEo
OcmuoDI3epHWJ8SW0qtE9OVgOPVFtIleBU/uyjHLfgEtPL2KbmqElZhPsGUnuqiuzBIpZWnKVUWH
OM/AcOkhYMHpJqLhv7y7arcXy1Bdgqj/4c7OgPKS6n73Uo0IXGp3xxEk1jAz0f44ijJmk/68j533
5nuD/qeLqUt0yXq6ZN37MDFWHEQ/589VjAKL3kyHvKvkMFq0MiQLIE7FgSghIqX38odOkW0fQV8O
6w9jQJ7+1f1DLeKKsY1fs9wh04eGPy5v5qlVAuskzmK8K9o2bY6f6lkQBQvWp/yGPg3oa//QRh5q
DX9dQ/QQh5ztLSpQZru+14mz/0fblzU3qixb/yIimIdXQJI1WZbtbrv7hehhb+axgKL49d+qxNu4
1X32uV/EvS8ElZlVyLIkqMyVayWFM96hDfKvGzst0jD32DWzfSAnmZyCb0tV8H0LvD0wk6gTQsjJ
wlvkBJXdeYudnGSns/UAeJ19pOFMpHd06qKYEnXZ21yaxsw0ClOj66F5Vk5bQACg553NugeNa489
+K2GJAlEjRR8agGhRtrOnraZV/cPPFb7h05rnIMzus9kWu2g33q2yh6C5TKUDiXgyFvbjMdAyJlk
W65BK61Guo7rxBDZlZPJoTbza1l3bEdtunQGHqjrW7/uTesuSPg86PtSL+9yTj271L0LWligHfrQ
Ay9nghruQe0NowCveVuyg9IqNs4jRe1+Oe81o1MDCo/6bpyOvabbfszGMmSZ8dY7nSuD5yK7ge7o
9WA0DGSdyOaT6UPIbec1+ePMRTv2h1BDiThNp0Zs0Bf4KXj+IZyGnLVpoFGaFa59TCQoAgqR6tey
BjuQVNJYIxJb00AazMtA39+AfvIS4PMtGR2pFor+VwsJkLB+xwaB0+hY2TEqRzIDiG/KY4oqKogr
QYtHBxCyl9CV68eFNK8hPmkZ16MatsQBasE3YD1hoI5r2FUyFGzTvsvCBFTvSQCkYAU4SJmFPPK6
a8NFdyWbJm0DmrohOYQc7ZbG5L5ZZ1KzCxuieD/ajJ9G1RpPHkeF2KdxBhb6o6vf10M9VeHiQPIJ
eIDJGb4nELdB4V4fwb8cN+G6wlBlb2vd2BK5XqTf35htNVV2ij5dB3kfodvFh/vKm4poF80Bcgja
hzsMRf7LHWm5yfAoVYMYoKcAHX7gx1VQMS2L9IWjL2xXSbE5OhTvZ4JE5dYxuUeeLzNu7DTEDnrc
Afn/yvjgzj4Sn+ia8tDEXJqpcl4PVcTehmbc+wNgIidykn2ZO6IbJ4jnbt6s05BVj8KxabVgYbs1
0XCINigOMkATOuMAAUNjXHHYF0MMZXzoK4efqqzCxjRl7T6bi3afG4WrPnILuQN1cquAYjoZmFOr
gvCAjB5QdUMe8p5MbqLXAR5GOehBmKaWgadDRH6enPkOtzntgmZW/UJnJXRA9Tkdzqtdh3TbqdQt
cBch1FMBqvW1qbGgLA/1WjKuB6T18JcA9R2mCkisF3dqeqCqfL8aRTN5yalWUJLB1dYXkHQVO43M
XK72wV4VLdAx0MXjs76fi7QFxwd0d7wBCuyjEtk/dch5JEPJv7t9xYMOTf0P0XtsajjzTSx3Xjtc
pmjBpxxrKAEMDORohceQTqriOwN8TXxxt3aKjCSQDm+2Go1V9dRCYUfOWCbTOjyRSb02cX0mPR14
zLSQVrSn5I5CbqfItdFam4L1HTPIW1ttWOiOM9kXYNarjctANIx/nf3TTtAnouXtt8TOwOthseLS
djm0fyFmuLXQ5/JMsUTX8musOs4WyjSAPih6p/iOhlsS9QwwqB6gGSbHUMKIVQO8auSlbgPyOi6A
DuSlufWAOqTqGabXBRHWCUzUyf1O6kkhX48MfAv81DokbyuVqMhb1lCV6UwAmpgGll9v8M2oYBcQ
laCDR56tjtWWSC8QHNrOztCtQHF04GBjXhzo3fg5o8I3c44i6jqBLnGzEl1CgO0EjNBYmILXaxfy
RQF9xc4tYE2GYzYbWwCOl9pT9gV9UJCDUb/EeANQLExBNcwH7UtraQBZNeJJ1Bz9eUpeoBIea1+c
SnVQ/FSjc1zMKgQQ8YGV02nVqq+6/YR87/9s1WjSwY2hKND3wcPj3uKutdOiEZ3ZwGf54A8bT6me
xi9JM+/jFtn+3s3m57qtg0kSo6F/rr7XB8hGxTIKTYt4drahMUNeL9db/ClYkry0JLry+Im8qal+
WLISFQrFWMPt658oKRSoMHg1EPTO8KiCcHw/uIm9hdiV/VmZ03u6D68RBYCf+yZ1rG3CLJAum2Cn
4n43W+2OnpPnLDWOplMFN8/KaKrEE/isqsbRyt68bzbypKz74BETbj/+8qiOgs+dUbOnXMo3GkUB
Fh2THXqVK/z+fYiiaHymw1w5ezRHN2dbgZ4dFqrvmOamj3TwAPBocmDxaARuC/3cmv3RGE0IwJSi
nHblwEf8yGLCjO//o1MWfSD1t3Y1qOggEtOrh6YfnDOFCD3i97Y779YJuj3nd/gFRVc9TUArsxX0
oE9fYpbrzvmlqetkWcQAveMlESh80qtwAMOHbHtk+RRLB6CmixDYJr415fKz4jbBBFWEJ6UI1Qw6
KvXA+JOIOz1IOYRvyTYBcXsCKuqnJ/leydTWJqiCSvXsSBMHOn2bdzaeIuWwwabv0bBeyUfhZoY+
Uq9Ey06vRuZBlNEXcIfwoxfH/CiiCSh0OqUDft4VBboW7wG3Ue27h2JoGNV93Po0BtVZutGteVzW
XGPKOhNRsM6mda1OvL2OZQkaN6XzrPIu3t2E2EzFHTX2PiVWByWVwTMP7qikwA7OKk7psI7JT5Hk
dkCV9RZJY3uNXFwUioKECLQYPCMURGvQ2XpJaBMoRvDHq1Ek9qgJWAeBTFR1Nl0cEAyG2aTlGxqO
XgLbaEyX0Z0dn4ODYnvjiHjxM0G9ZX9rr6dD0pTasau6woacChaZ3CddNPw+1uMe4KTS2XrYWV5B
at/5UTfzPQ3pkA/uo2qO2YlGbZZp18GawgoCQpdajjwzjq9ozFyntGDhOA+DdRcJNqeBN/RgGfDK
bxrav9MAHC8zviI6yP5ourzwZCZ8y9ISOKW2CwDv4dfOUZMnNAIAVxk90cHI7B4IIis6FNLmMgBV
51mBuIscolo/XKpYP7Sm9zZBHwFhsCAkSCa0opUbZx5BGyvjgb2tTmPt/L3GozUQ8C4b6nYyoB1b
EcRjIu5oOPfNADCanQY0VNzCeKyaz2VevF0NrEgt0pe2szeKPgfqpjaQtHGlbhm4RDP8ZVkcgmId
imXSltYWQMTr2NwbaJQDVz8CIhlAUTSkg5HaGXA0dRzeONYhtFvMbWLZwAh+NjQXOjnCiCGV4qLY
NIHH3gLwMew5m7eowoO63k2Tq5q6fiaa8jcvzTUhyUOxheHGTzQfzf238ykiATntErFe4f365FzX
ACgYXL4AoXug+t9aCTi88g4Ser6N5p2zq/QbdGbEIBKw+I+uz+JDJjHWPkUPduoEIjGmBzr0YE09
NxHb6F0vHiobTR5lFpU7ek2gmIYkg9WdlpGLMhpTrMnP6e1499KrK//gLZAS+zB3kHO5fOsqNbfu
UKuO0eFUoPUmb7oD4ILglgIA9nFKgiKVBX9pqdXMO9hT9Te5lqAuGjZF66abdU7M68IXY/y2DjlA
Zvx/uM567em/v55hnNXAsMBQ1haWcaqZvhsz3dr3kYHnrWIcjZNosQwevQrjVNhGdpjQAgxZSONE
Jk7eJYbCWzTlbLTeQy+JnEKRtDYNlQnqEWEbg/Cpz1uxISO5lytS+IQmpA2arzo/ddP87Ve6EcD5
+I1piDtoYmygfpeaAZIa5iFtSwvQbfzm9zFueZCYwNij33fyI08j3E3T9v3d23NNNKV7ZPmUe3xB
4os7FO52qnsDXMf/2FTpgP4dOnM6fbFXYN6BWLIMgYL566hbzZ7mk4kmaPj4hPikgBZFzicHH0v3
ZOtC2WblhH4O3pyAlWhPs2Y1pz8NyUEhAqzWdjejtfa/x9JKRRp/c2wwonX2U6MYSkBnJkAry1kl
bU2hQPzv3fvvcdCDVYAKRjLTLTY33Fg01AHjVaoUgFn5HEcmOnTJGH+Q4S4ALSgiA7RtZXzWnBjN
Z6gvm2YJjPNkGgAwZ0+GNEflkB8E9tIBDa0WrffgSFIAYJ7rF11DEh5ZIBCOymA80S9rzHimecic
5ClGs9ILDjm+tiaeY6BwYZfQe9vVjfPIIhtqkusQzSH7MQahyU5h3uKNQVZ2zWzTOoEifHqYQZNi
CWM4ggRNPEQmDixVwILdpnrojA1+vKbMzk+z+zaBZtHBNYplKo1o/mTl2cYBlCZs3LZArnMQu1pL
jWuDRqvN0CBPZloWJPWkLVLMPmhqmy0h5BBYwAczW3VodPHXEFvaAalh4wpS04OaJepZG3o3DeoX
gV6xay9dYuiVs2ZPd73heCmEtEtxyBX97yXSRLMW0OlmHdA11xdTxOD6zgCLaYBhP5K96L0+aCHx
sVuWWl8MuekFZk6xvJB1ufpF83JnX2V6DMIEbOwMuZ90U2W8A9QffVsKtvT+atTEDNwt7RcpHJhv
RIK0folZl1gdq21dBmo/mT/jewqt++kzUmgvaKhUnvtaWLt6MJu7vuyKZzD5fdcBfPzxa8CUQvCi
i5GWISogoaJPxgCRF5EBqolthHZbfhyackjB5KXgdUjem7m1DXh6D4x1wAfLOJc58EBT5L4C36pF
h1gDXTqaeMDy1TWKQJomM8/I7RpnimZTH+adwY91/3dRW+YhAcXTEZ2k+Fe1CnQq0RladyARgxU6
5tMRKSHyChlCZ3ToGJqkFs/t2E5742CPPyBpZqMvWsbRcjRGEmlAK3R7yEQMuvY4H0u0QeNgzFqi
3E0tEvYz7iPBaLWV+3dRmOURaOAGqc+0LI8MiKggdyItoEnMLbxNOgzoigMKVjHP0GpG1zoX6ACU
CulyCNYocfGSCCrGEMVavJY6dtcZ0gBnNOC9YNdZvw5lNvtanUYvwwA4kjbW4iVqU8v3ela9RA5k
B+s69qCiwBRfsdCzOxjoaELZwDtoUKdd+rTNLIuWoUZUD2Cr+TBcvdRX9z+dWxRxGjgcW/Jedn8a
A+AxRpdqeFbwnLMt2U5QPgOKXaBmeORxuyHbBMjlHC5uOaUca23TyRVMNHRtPE3vNm6nNHegT3E3
Odp2v+h59pmhxeCqjq1+4WVb+GSvytEMSxUwck+CetH+jEcz7TWa2/6AN4BBqaTMv6C7jfks9qJ7
YAHnx0bpr2SP9bLdFpFpITGGi6Ss3w4m4EQ9eDZf0q9Gkk0/+RxDrgA/a9ex6ec7qJ+0d6pZxo/Y
DgJDb1f2z/Sr3oP/hCJBbyaudgZamLcna/BNovMJmo4hKCwK9EC9y8+TEa0GxUYIpzgDjedcqlZR
AiW2cDd7P4srpErJlr6frd7lLJvq81CBHCuN7WuCp9c9PovGPR3QxG7eW1kE1UYoB/o3DhqKLLo2
TenuKXaNAM87MmEWMKdjET+C3K960roi20QqYP81Q+NYpjRNYI1O8aOfsmA2xfQ1hrrYZu7yjxFM
lkj+NYJ4ooosDco0gZporKDhowLV5g7sNiW+RYqaXCK54WCJ54SWCk6wRUQ5oc2JI7ch5I9i9Dco
qXX0wBk6hJ50kNcrXHxpiu4slKZDU4jc03yYJtdGDXg6su7cS6ldfUTC12i95lEAmLjnrqJvp7lR
PiODtUQYaPrxSwHiITtDS1SF+rAm+dahAv4NpWftCGbd/hE8iuIe3Od3RoWXHai1qLeW0HlIsXQw
1OIbKOy0I43aIZ3RUznegc+dPWBzGYxzh7JkBDE3EsrtGfJwtYHsyMx68cnRq5BaoEGPiu0w5FRC
6nJ2dUfzXdtWz2hQDIpEG5WnNBJiA9b92kanDGhx6ZDYqnpQLHkA1rzErwhOga01dbQUDN9L/Dai
UiA9FC572v/TaRVDBLJDOyz6XlsxXVP5ew2yLws1nMLCth6NC9Vfc9RX21XScwbuFup+LbQChXNH
9lvVTwqpMmM6FiIx/RksHCEFkmNdis7inO2y96VuwnL3onhaydIdKFf0LOxLK+x7u3qwmgIbTTPP
dp3eFyHTU+w01QKN84MKnVGz+86b0tvqozpDisCBArWUrSZb741zMCkTu5LjP9pUORcdfmhNXWNo
StExHgxi0kIqPK4E0UvZ8kMdM4F60Tbi/BNVLRf3wh39+/lS3jQNSNItnNNDPdjbsR4+uWkI8kvf
0qfizMU4JptcQaunU/02zGWXccWRoSvGfkej99Be9iJ38vBupxVpRHaKeI8nuykFkt7j6ZIU6n21
WxAwNZK1mg51E9kbNnazv9roTPJnnvXaA40txVgueAnRr/82r3c5moIokuctpLR47mzqNv8Ys67Y
g3hth2rUTygf2Ie2te6X94OGYL1CWzTegPUvQpVtCSOTWzmoArxPXYbkubEh4/stirvW13SubliP
XzZiF2iY8ROA+vESA1oMDKvmEwcBi9vyZJrgCaUomuTEI9gXJJX575N6lp/fSiVaqkHp26zQ7tbk
AhpSkGH288aezjSOIY+zHQVKiWRTZMzHQHRdb/Br5SyzyY2csIbKIvJvwF4bIB7K/jJRedsrlTAe
6DD3oxM6nMWb1dahvQ4lRDX2y0o1sS2GVDuXImF0QLYafKsdct7VFIHBUQqHJXZuQIz6KwV8MA+j
tgWdbRmQbV0DOTngnpjjLGuQw64076zHeNSUlxrerwcUULGdZ5PfOvDM8QOl13G/Lt56+Bo05oAP
n6ffgUEJlDBStBWkht3V0Gv0WTvmhVUQeIU4ZHeVAWSiADpkzkcThcqJACtby8Rf11qX/3UtUfev
XpppB1dPfMe22CMdMq2G4r0WDW+6Nn0NUiR99sz9oBb94ziW3sNYJjJHBS0ZHkNfNVIRvYyRuEIt
vtLeoh204zzU2MrcRq/XoxmqXJ9swpy8hwnr02hotJe0TF6mPHWuE8fjXpsbyZ6G1Lrjzc4RXWjs
TD08ZebF10w70oCCEjDTo5fRfE5l3w/ZER3t8hGoqc5CM1gwQDov1Bi+OTSDYtCB/HapdSl5KQdJ
XMhu48VofZ1cow59fnINFZ1XJ47LlJ6sbKlRtY3VBCAL4PQfknK87+ZCHMlEhwasTjuIYusgc0QY
Mo/gks8Qp1qDOOaK0x7aycwcKAlDdvuOthI53eLolA7gcIzCXtM0n7YpZKNtCZ2ttnXGjY0WMFH1
81W3HjYJGkABGQJf2AfSMDSLOvtOLaDMIOnE0O76RhhWi25jWTooMkeIC24V9E9uO1kgnfOm3KLN
IN+2spq6ekWs/5g0IGhQ0ksD9Ck5mxuYPA3J26DkuHhXmDzB6VGlTZa5N45lKenNZ3ySoW2I7Ba6
iKBp9HluwNQVaWD0d0fN+hwN+lcIMlUXcg697oMkT39uy857FHqyI3NSQojP4OjDnfTU/jzVKttX
apOH5LVipmxiL0MdTV4ggvbxcoFlycm5uQCKiR8ukLrM3YLKFKhXtLn0JyvJAwyRdqFhaQHQJzQ9
KPLxAAJP9zREIg2ZlabfWzRyzDr4TyEEZ265XtsgtajzT5PSXSkAAEoHZBexcVlnQh4w+d5q2AR7
kflazKW1hbgLPlYWWOuLqQQ/TIqP3SjBLuuBbBWEV0BvW+1Wu5d2fNsCKIk8F8TBbqbSUCEwpZyL
Pl3oRb0vLB6zFB8ma4i7xh+kPgUd7HpAoopOuwwQrF4eVjfZxBwn4cyRCCLH7RLLOk2HQjGy0KGh
d+BRfD/wYWSHsQF06d0UA410MiYQ7YX/nKLlcJzZh5i6T6dd3nvfx3iq78GVrJ87ZUsDUEND5tnG
4/hib8sd2clCZ72cw3Omn/Fss5pjCEqC0w5F1l8W/bDeav9l0RiCWGPFUtcJdHROyT0FbUCsyLV3
05R/XbYoVDiRh5v9BxqFXyH6BTytdAJfpm/TbEK2+NdYR67WJunXZQdE3mU/M7Y8BMDJPWZG2SKl
U3VPrEADn6rMaEYpWwc8wq3zLGx0poOw5m9I2LmfNPx+IoenRac567qjbgAICf0i4wnvOfcTpVd/
Kv2FdL7kHKvV3+ZEmhKdWJxCmjuvxUbjIhBljV0xMtpfe/w++yNIXC4dG0HnocbYfSXl/JU54H4A
X6QICgYuR4eLOkRFJbsAejztbVcoO91h9dXVvBY7H/RhGR7oliV5mEj5wzQy/fVmktZ3CthWzfra
d+A9cIXu7E3uiRKqE3iARH9Q52xzqzI+5910Xwi3+JEbOTop8fT2CH7NDj2miEgU1fjc8fGe8md/
inhf4z9GoInNDSp0AYfukH8CL0X5QECHYaOiuvXZEqxDA1jyTICKOlHtwwSOrQXmUDYGoJ5Qw9ga
E9irBvDt7hqjGoO6NqG2LZEQWZUui9L8PqRFBdCStChhKNDY6SyLDpoYNhlESwAtxmOK6vCHWG2r
E7QNsAOBONkyJJF64o3VYELuBAwr8nGH7NLUZWp1oiXe1yETBD0DJ1M0vM2g77cBekTjFUg+4tNs
6/mFSSG9IUmqH0MCxFTveV/FrEZhgY3WEmH16ugnAOl4QNptbZahgeo9nwo6AHapm0KDAzJygvKn
q9ECDzZkLhVsXWg2ijatr4PzQd6QYzuspxnpNVGWl7IBlyjpmg9tNgFQ9bujsxXsJaQjRkZtmZGP
Hj7F0hFnjXnSDfAQnyekqsqaqezpLb/DDafcTihQk95dGI1C/dbnL1AKLX8g06cGqSfmew34phMa
2EER9hZQjemmKxTg+ZTM3Yl+2Fpq7xxtEVlOiHRJvq1ApAiUETTmyZ0qunNM8feAfgh6lQVa7/aF
jiZ2+ssAs94YQP+/DBOYPlY7uHE2ZpEnL3+It6VdT70ayEYGLrIa9B5F3uFbKnOSNFbduPNRNrYg
aIfchddok2/aZQ/J2NZ4Yai8dD2SkEgO3Cfd0PjEsgmeFVBaKeA7pKFpm/8+qdVMgPMqcUaSqgb9
rTwo4KkEvBD6Gf38j006MsiUQRGGA/ak2hsBduNGc9tTxoS4JvJQTdaGNTXY3eWIDgD8mynDQ6e0
eOWgXgbUimkESkfwcQDZB0nk+Liasqkrj3xUv5CJDvbg1XtX1ftlJku7ZF911l+Q6BmO4P6EjNEw
5SPEQeshABG6hRoTb5Bvl0byUCSdLeE0NuPyr6pQVeBl8umELZO2aeeR+4S11Di6b/BcDg+NKYbO
6ACWNPAW5KfVDPpeADibYXib0DFIbLezesl1B1JGSu85+E1WdLxzQxdtRBu7YZYb4pmNCfKolnfV
VWC5kqkBe6itKUdyzlxV0VAJoXXyuqB/uoNodRSQ18Wt5mwL5xs6i8WzNQCcBjmAuuu6Iag75dJy
cItRZG2hO7sVlbqndfQOXx1mcbEhr84GftDQ7wo2TLwi4Diyh0xvDrQsRQAJCcI+pX2kUVqBiBJb
zvZEqyFnNYDEvhWg0bKhN2pCD8/SRmzD5kT/FKGZFQWPFDRRUCK94/gg7w3Q6J7RlY2f5i5unluQ
Y/gqhzJbjTctQsInhlwQC9U4m+6GuALgQuZUsZ3WgjRNWrDiYVjqdWL4QDPkZ9yUwNfSmGi2UUwn
zPpMC4qo/CUwcSACELXlVq1aqADLEpwiS3CRLM0VyAF549Tfk4mcNgOBjeqZfEsR5LAHEDnRfLKt
i2jWAIxuOdyTXWUKhyQNNLPQr6+duqGt7pokukazYoL6iyit4lIHkZUGjtQ5yn6UuJeDXEV6Eubh
FFow+daGdrBPRnA3I5xOl1BQV1abYUBZCvLUoee9JHUvLmsKQCgm2gKiVLmjxAE5UmZOEMJmXYgf
WOOBHIXOUPOutRcQZBQHp64r/PB5+s4sB+++6aFrUFopBBWieQ7Uzsleeu7WvjOX0bfWbe85R0Le
n+avDTZ8eFfrHh0kY/tXbpafLZ5XXwcF/1r0L4tP2A+UYVIV7DqMNRICpqWd3WSa70TsDIdW9ThU
efXfrlxP5scrW/LKStLcN6JGnqUuvqJo//HK45B/zppSDbLKHC9zWm1BYgY27tlUdmYtlG8Gx+fc
G3IdZNiduwHFv3dCz/94QB0dooI8Ux9yEJoFDmubV4sNLxK0jfl/g9oIlc45/6ZoivoSj04e6vjS
P8RFpOzQv50d0jxj56nP5o3lzfWzk0QgjE5M7TuENN5ehoaXoURx/H0wkAS8eRli9n57Ganp1r+8
jA4PNmcDz8nBMOH73HLIV6AIUT6DCra+Gj1+VuTI9FQcgOWrHFHdkwlPWyz0mDHsaEjTkxlYJRr2
xrRMR1+3wwI5FY0B6DEHKbIzm2k4Gon1FNVaecVWC8CE3nqCnoD1NMYyCQMRpCPZujiWqF/JdQWS
4ycgjMqrHb1NhyQY6omphWyCOainoTffDkye5YC/28oIdKkc2ek4I7dSGEicSg/IeaDao6l7FSyV
Iek6mBqyCyiBzCewwUJTT/1BZqiLQipGRpFODUVVsxCnplWveG6JgrRpwIcpuNmdRsmgQge9H0c8
H4MMOgX94351QBoB0ep7tJi6Td1Hd5DrHAID+bM9Fe+KHNxXYJhwQYYKnDV5wXnt7anwV+oz5Hhd
0MvaUbRZgAMzTxI/iri7q1OtM0LSe9ekEZoK7o6E3YWDnng6I68OFje/l962B3Zm4D1U10ESdpkT
41knllo5Erb6TBS25JOj1Scj1ffIX+dBYHiJbIzOQCMZYGERt8Qm78GhRI+Ay9MgGae0gU6IfFik
UjkdlmizN9Dli9L8evCEIjaiwdMvT+y7zFQMgBRS8RXArrApvPxFpF2DVj/YiZs2Tz0wWbTFYneF
ZBhzI/FV2td4TTf/wuMbx28Yci+TZGynQ5/r6BbhQ4p0G2yrN5ZxpdPPADvQbrEqyuQ+1nDj6nuO
TgvhTK+eF8XhZJT6gao7Tv0wz4K93ERxJ5O1xUOBHfxVwT9tMGwULtzUMUO3SlDglMKs3GDTtRX4
l1JZY9SxZ6Py2mQozrUwVeMJLDsbBfcbaKZYw0kpsF8jpRq90PA4pydoIpI6NpB9qQBNT9iRvH1h
HQRoKx7jODFpDTKPkBY9JSXWoCUN5MGAR8pLv0zqHApWQ/LUiLYF/Q6ASq2RJk81iPtB1uIG8wT2
2aA1RmgaRpGzbU37zZtjW01TyfSn+TKCnA4a7DYWNGnQO9A5fSP/FLYQmDu12Z7wp7CFs1y1ku5E
3llWxsmL6jiCE/Cbr176NtEwcfSPc/8UTN81/KrlJ36sUmcKKttTnpVY/HYmJv3Nxt/PbuKUDFru
E+umHaty45hMLkh35IcWOIhH0UziyRp749gMooCqIT6cHei+DexePtjpwxz9E88zcIHOY81tddPY
DhJEIDE5zizRj0Lv7RCS8IZPttXxpyFyCXrr07zVbVSzHfYJFLJvHJpcv8AdN+xdAxJfipZc6FDW
xTP6Vx0gHv8x0Rl43bwAnPLFpia9TDI2GQNtiu2CAu3X6DQB2L2wv69mQ8TpeoXSqd+u4FjAbknW
OC/Q46TY0Iw12FbKp5iXe0UByya6lzK/Lads20PlE1pyrr7vZ7W9V2WlV0lK76gOgBjISi/utOyR
IecEmYUWuq0yghwlM/caesiWSWgvHkIGcTOhzdE95Eh7Xym85kvfoBxp6WVyLKOxeYEe2WLvBFSK
IEhkbtq8a780eFbVtLp+NKoIbEWlANJY2kc5HR1Q8Tq9heTqU2wPnyFyUYfQ3sufuIp0C52RjUub
kDY6+9+JU2qkFyoV1OXTlGiBZ8yg25e/aNZuHkX/auqJOAoVmGWy5kWpBRPHL0qTGNCv2AwzSLA9
iPAoIMjbdizTdiR0MTvGvaXV6mNeTvlDyvSfZKYoN3XVXWWa4lVGqZ6zM0rgYWrFfMKzZnXULPwI
oB5vPZGtTpJwQpPj1bAM6ymDUHPoAHW9owiaYAqkO6UA7BPZ5ITRBnvrkgdw9TgFiC/fgLU7eQFc
uttHY6dvEpn6cmC3euujvca26KuM/5OdzwXUZ9vIT6ZkuM8r7m5zfaw3dZWUn0BjaNxBl9ILkqgv
P/GkQ9OyEzu+4mGYzRGSEg3oMSlYM8DnM5b8npx5k82POUjIYjw6cehshWVc68/6wNMrd3p+N+a2
qyINZ/eHBjfLwudaHO1NY6dZjI0/yaHUoLs6lvrUH5ZwyPZBbwYiVEBPtWBhmZvp3kzr4aUP7cnk
L6rCeghOTYVPw7gZJMOkAhlY6YUqaQNxBbSy0LCcoGAWW/wJlWnv6g72mcx4d8FQFAPk3uQdlnSh
glZCCOaOvI4mvkam6Ld5gf3dertFdqQQfooMCbQAPtyG6W673nyjaSObej8EkC8hBRY4Z8i8LPdq
mqgjB52CDOlkgt0de0iNb0dZZSuHqX9M52jbD0l8IdOgutA7Trqf5CPTOmm1/Tqpn+b2qA38J8X/
/05KB6DFwPaAlzYwF3lSZ7p4WQyoR8O40X4XXXxUMjxtPlVRXz9XefS3Jp+6WqdLfRcPk2fQCRrL
0P51SN41GBkrdl6HPEfHmVbEbegp+8iUncWT4c4PGMXUZzz+cWQ4VeXzwm4fAQnRA6tM9Kura2IL
WenuBCK48cAZxHI8x2UX5JeNUAFg4tPcQkhD1G333W2TPdOAt/VrwLnBTwCh0NL4DuWd5NXWHT3I
UW5blhwVSfvoVG9L8hmApYFbb0uipfwU47Ob9oy/KrU+gpoRZwI9eD50DvhrxXBNOuPS9se42phB
E+uBsDSY+jLZkjZYhLTK2XZAcdGCOHlDw27oIBQORU5SCku8mV2aUnfO73aSFrORwMDNOM/wLHh2
K8gG+zgxI9x/fEh1LCcfXf8SowLwcxjn1NjGgzGEyexE+9TzxKsDOeuB181nptXZuQBDtD9B1+OV
wtI0V/bgCIbOpun4jT56d1muR7sEzYohGpPNTcob/K+bYh5Coy6g+0Fj0ZsDaEVMczNBVAi6oPa8
MVRnByzTz8gS8Z546wG66i909m5fTWSfLW2JJ4p7MlkSMDLBjrtqvCc7mcj5X+036+Mz/uH1/Lo+
vU6PEB3va3Pd2nroattqim3iA/nPYQSRrdCHy1Dl4H1vuYvSRZV97wwnyjfAtiP/0w0gGZETlhhj
ziD0kjlQhcnwK/37UqvlfbllegZKX3sqoRAu1RDM2pKfItYEnuYWW7KRdsIA5tN7Xqi+Mergxcat
1DBjbY/SqLrgxrhbmL7F3OHsgGX+U9oabzfgrHkLW2BkMszr6+H8/1i7siVJdSX5RZixC15z37Oy
1q56wXplXwVI8PXjCqqLOn363rExmxcZCoVEVncmSBEe7mANcZ/S325jK/+12j/daHoZhPgvdvHt
t0YcjKHAdG0rB5r0Vs1uMY/tG9CeAvXD+KKX+ilrwWxBnty22p3rWh64Ek0cSpR/M8agOowacN2S
z6A57qLhQNOZyLFMPuoOYF92Pt1BX03umQjGE2gj7siblpU+nlvWlBzSuTxIBtSKHWj5LoMO5rNe
ISURsCA8UxdUf9smb+MHDYp0D/lgrQZV45pmlomqJ14uqDuOhrUDGbM+jWYyAhBGFsWORmnJCIIb
Z+qqJYcMnHy0ZAF6nawL27MTBqBF0XwEK6KlSXET1fAmB0wccnAniqV0YTVCEy8ON9Q10kgcTR2a
RX0dFY8h8kYPdjaFUsihqUH5PE/nvNaXPuvWRmtBpTBM/JusUapmKrXQSvSgnWAtgMZdD/aHf3sI
rz02Eq/6PzyAnEJYXKU8/rIGw/l9JWML+vDYs+TmGkgchFRcy0Y7Ktr9PtE2RKQ/2aZxkOqDZL9u
wALrFJqxdWobWQkTrKbIg9UnRl2kTKYuIWwIUxMJZzLNmJqPSYTWIa8PE/XI9WOiiXKEUxSilDox
y2uXpUfID7IHQIPZAzPNZ5RxNWeQxDJIltfeGvFtuabBlmn+eUDIqlWDZCqK7FKyzAQrLWansZOs
UVLfbGi6p3MDJ9Hm2zRbTYKUxhbw/viOTLrXY1MF4uctfQLZe90xgh7wgkZpDRM5uEI3+xuZRKWh
gkiwdEcfAera9cExXR0AkN+fCKQ/UP3S7snS6jlUn8ZvQRL3ewrAcRDkbse6q6YAnoit9oIX7Y0G
6UuGbCxE35PoRl+wKG1R9vHP6TyvqlXkmqBvLlJvH+M9AOyut2/9On90zKR4zLFPsmQqr2Ft4Tvu
mPbSMSO+o0EgpMedBaKEJU34mI7nVQ4S14GtPbdMLpb1QKAJEy+hFSC9I9h3wHef1kgqN0LG30CD
+9XtoO8DohF/n0dQY2RZZrxhIo3TxKHSvJWTADRTrDQ9MfeOguAbWj3skBY3FPSC35AXdhZB1WQb
D6wFAjJIX7o0tsB2miGDkSklKSXlouxA1pqf7P/0R87wbPpN1O1RuiwBYU2BVFCRvz9igBWLq6UV
I6ExD3wKFjYUCWQCrJpFjGd435fg0hDBDSpewc01kGXB9tjf9pCxvYEjADF/F6VfwvNP5GEGiXEn
u6/j4DjJMvMjV9GH/wyYcJOlo9iBG7Uk+dIatKRTN9DsU3eoexPB2w7q3UGPojd1ssNzyYWMX9ju
qduY+ioCK+xTjJMHti3/dqNXRe9AQdvP27+61Wo1AjJ/uKlzzLQa2emmWmfz+aa0WteDUblPBYAT
ECbbtmOaHqELlh1zQ7O3A1AI10iUgLGXhvfQBQhd16ZTvppx9BpHovpZJ9C7S5mMFpYEBLqJyp+d
X78OWlS85nWRQBonZQ+DiR9zpUXZFQIV73epDfn5Lq4dJ2vkwRrQH7/Vlv7OGgOlaXEEZos4Yj6Z
oQ050cr8zUaTFAWHFxqQ2PC9dYbY2wNEYsqDg5QNhHkc+4FsIf/SCru/FwZeB74D2eFmBBfW7A/p
K0AauY5damM0t6l56dsRoqWlfecM0j1YarPqAruxMdIhQRobO1Yk2yXQrv80TuLxZLSUZ7K2D5J7
3o8y1U86WE7mC+Yak8X/ffEPnzLxh+e4rd9oj0y7ZdooDz3E5nmg78kufO8aWR6wD9n42oWQHZjD
uxQGVnbbhNi57YYbqjwYxHMVQqkCUhHGKkaeEZJzyXixAq4vycHxn9O2tpdRgWL1hofZko96uBlj
x75oQNxOjeGb0cnn9rrPA4S3aIBcBOSWlgV+ZBuy9aj/W+lOHEKYruPXXoAupHVSuSkLjn+/utQQ
gOTDAZvG4QvYcxkkKh3t0KmuaW5qX7KXCuQ1R8eDel+ktKONfGTLjoPCf2RaASas6mc1WNqbuvDS
6v3CAD9uyiEI4hjILhZGZjzXXtuuoo7bV2FAWyBt4vyAhAEYHYLRX1cmVBESIyiWWQXynVDJ0xXq
qvOA9gaQB33dQNIvkbqx/s8+5EhNkoDtJFLe82J0FeVfi6L1cdyyTnTk7MtovDO18UQyZGliDndq
jE6YNNaY+Laow+nH2H+bBz4UsNxL+62BLMMCxEfRQ2QF3mbwgLERoDE8m4kfr7uaG8+l1n3NSwk1
8xg8eNjVfQfds7WQapJm/p4E8K08o6AnAbOmpj+PUk6TIKs6TWpKBLQAN9GCPj3GtaMts1EkS8Sc
0mMYSJC000gbJMP7JQ2NqY4AipOPB0sigVaosspSQyF4bEB4HVpg8ckPwKCh5by51+ykWpYVj96G
XFyZg1qvRS++9txrf6Jk6lfkOd4zyyzwMHvSvqZMT6H7xKMD/mWrczpY5prbHnswE/4SB+F2VPkj
akQ5+MDWRKgbp35mIV2cOvJgUAbqk8/HcORFw4F6rQ7F+Xbwxy1BgkoJnfK+QURvQggp+BAoWf5u
4y4YKEiUmpzJT37MJdQRrUd+/3E9p8Ee3UvbE/g3UJ6iM201R1h6W38ESzowNypIU9gABZaOC6oy
hY5WDU0KoO20nm1j4l8M7a3GsfsQe36FU7KuSfwbhqupK0XuXgeRJ6jcjX2EC0CcFKuGBsBkFyws
p4i2n7yxW141Q9afZ2eHKWLvtHr45AYh93gtnbwBF/gLCGL8My8rx1q0iAfsfSt4qUwzuAwc55YV
4Pcb1wID2eSCmqtxkcSBhqfLkK+AJ4Kowfx8kmZWgcx6TQ+mluz20NmXImvzlVDONBJkyMAtdA6A
YMIn5z8efrR6bloGyBZRlq7YDl1FjxiaBeoy6VIn4sN5iIzCSGyg+oDNUFNIA++TX9QbZbQiRyc2
UB5kVczam7aYbNMK1lDtGsi02dEir3LITRiGfRenY71z4jbbF5YzXEcIQUIjLqlfJeQemRZqPz1R
79zSZG8ty+WSJuVuUu9EZoB5xO+Gq4Ulp0m57p7piWAX7Q4xIneaFADXducnw9qEQt8iV5UKrqpU
oKaS9RJBK/9s2cIArkYd7cG1EYH+CqUHIGR898OpCcwlvKqBN0fIZ/ExWS9jsYU+GuSNkc65AjMs
r3kq6rPpQqGem7kL8R1QoOhxMxxKX79Rz1UmugJvSbbrXFWeoKbSIjRQaGG60SvA71jQFO+r+FnW
rswOkdTY8IJ4Xdg4aMrUBCHhfCvklvBpgKDZ0WpySHZBkvALB6nC2vNEvKZfVKl+VnpcPEDJzTxR
rwn89lzUHXj/MEaNX+ti7QJxsU5K/92GytVbUGre9FtEVW1xrkbrSv70UwR5PF+HkajX80Ii4HcW
ZIvPtA6Cw6DfGFiCIBMoVSrFf2Wk8S8uEnbn9BDv5gFY68nOXYctjcYwj01YyCczibbt4BmvmTCg
ZF00w5bcUqTQMwMH+2bszcN/WnY0tWrhCtBw0bJ5IIqDRbDARuusHaoGg3XujO2GWMiomyC2/qkb
qS5RlulNHazn0UAgKKEXv0K8Fp56aAodeIq/krp2hGh56XooRFCjiaM4IqMKuETV1RNgD7mi6acu
UgbxOa3adOqGg9DPYaX9nFZCxuOShMVX6oXccS59qz+zcRyf2oK3Vw06YjQWGVZ012T+hcYkkIt3
zWCBMwB3BKNGfcMGaxeAYOUp1kYNmKJhQ2N5bxr3LggDaV7ndM3D0MZLGqvGMH50818VvnlbkQDr
3gVF/yDyIgUtV9YfXUXuBNiwtUtMu4KWDviiJhdU09SW49yolxSZCQxgbGyo2xvAcBepf6EeTSqw
QV8gQNAfqUtLMq+7sTR5HBTtSdY36b2morZFFdlbbDB6yN1E1V6idv9CLkjKRBdoUOznCW3O9S0K
AYCgUItQ0+UxnxYJ87rfW4AuL8Aw4SOVXbmLpPaBZq5sW1uYmhNBZIv7K7sbg7sqK4M7VEtmuxjy
RgudfGoTZXZF1V1olBpyHg6FH7p3k1Pa4OHS4DswrZv6YErSnTTczZPmexXqNkYCCls/LZwVCq6A
IfFD3Tw6+Mf52AvkIgZam/qf3v4yHrJ1xxAEr1p9m3RZv3NRLfQQRs6PKBnz74XuI3PAyqccdGl/
c0gb9uQPZTU54MXb76oBhy61QobD0j0Dj8widqFpXxhhdWaZZr2YfDMGefxS1bK+yDgETluZu0JE
2xTA8Q2SUdbLPOm9i916gkjWOJbH6c0oTR+/kTgqUd4HeaRPTRcA8Bb1A1R+MdCodytdQeadXXDg
iS3pr8jimyb2OWlZboOsgBqeY/uQdc342uFm8sRzbAXjNmx/lIhVaaZt/+JIY1VsSF6dFkGNDPhs
nLQ7HA+x/T4YVYNiOzU9gNjNNH309OYJKY9+nWTY7TcKC+EqfARvbLwuWXehHtPBpjC2KV8agwF8
hxrtPPE+GoYol6+dEogpNfVjvu/JYqP7YDCNQWGNWAAK4XtVo5JZoFXBD+QBeXsPXFE4C/TM1N86
8UjjAbjdVqblj0eamKmJLRW3jPKxzuLhwFRZRd16xcVRV9QN3QC/06A/GSO0tsHCAX7GuhQnciOP
UQvLbduBLHYP8FG39Jy8RsZz0KbagCBLykVs6OLO6L3qAuyLBjQrUqeuqEp8PyslTvp7hhWm/g2E
gOAwz+zvjHv8SC+nron9C2TQtm2EN/2yMcN+Aya9ZjVv9dQEV2TtkUwCNH0b3bMAkkZ4lCeufAuy
ag/iHe2n4RgnCJeOrxzMAkuGev8reLO0ndPp/Q7lpUBtqknMQd1iotf7UUbldQzsYpEORXTOVFVq
GgMeLSAJNPU+7A53Cr7KRX4oLHApziQzgIVC10frGNhV9eJAAxm+Xusys5HjNwMouXb6cK7BkPbS
/aqE0b2EpgzBkQtWNL/2rRcO/q9NYgi5ISewtr7PMd3afjG+22G2E3UR37raih7M3AIwPtNBX9Uk
8UPGy+aEJ84rDY5RVJ1BUX0upJudrCHNVlDGhcCi6vod3oALuqQm0BI8wtTIIFOMMAh3KqEed03G
3vkGSFx2swdWXzLgRxdt7+tfokZqq7I2iz11U2QsoI4pnlJDHcGAs11EYIb5EiS1BLZC9/Ys8pIj
qk7dJbZDiy7l/HnMw+isa4MPAl3AACAk26600gsPpeoqN67c9LCOzohXQhMtbJAMAwprBSqb6EDd
DzdDrQawGLjRCFQwNt9Q2QGGrar86ruIqauIeaI3AkirzrtIvyhPqIhzVx8eSEmgBCARYukqj6AF
pTx5QJOo/BrW72uQhwbFOXARgSMZDyT9vkUybT3WqAGRZW3co5TeuM+4v2kQpbySRx4nFhAHvlwg
OgWeXZa44wJPm2FPzraFmmw+NMBcYSrNaNSaCEc2a7sUY76sXG0je+fVhKbWPgUd06JVzDDOGFRH
6kKkxnpyOv7eDeUQb2KUKq9kzd1dVUAwjM7qLv7qHS9FvKKDPI1Sl07rs7PdiuCIoE6yoKxWa7eg
Ck6KfhM3ngaQct4duG15Rx2orSk7lgag5JLIsNIEslPqrBlkvB2AAZpWmif8uSYiRVAlXKURtj1m
BqBblPfpnZ/ijSZHdquDAiZgCI7S9N5mU5+4kESwc7EM26xLlizK+SrR2nQz9atwVJzlsbWf+kaA
l29dFhdaoszd9G6QHc6HajLwdtP6GUpsQVInD1l8zEORnrDbeW9GLwHY589+VFb9MW+OZKcZbeBb
oFHViWrGujAFNh/7AILBDLWUVqCZC7I5agD//eWyAChqPdOA0BXC6EijAmkXxfnD6AzOo+SAyQzx
teOa80gWSxv3oI/o7rgy9ZZeL5KqY0fyKJCRWDUcSmiN1rjYUaFUktfgkKKpEaRkDyjG8hfURUms
cflf7sSsuruLAXFpkIX3u8xBpfRY58dWNbG00O+GKAdmaMyPdEXDpd1JkBNbEryNH3NCcqdx8qzG
Cnw+f17SuNb09RpSWvHWzsJ0Rbrh+1xVh1X4nqzMRhfnDgD8s5Nl6SrTTeso3fInD9LuZIjuvQkT
uzuRzfXAr+fY2ZEGR+XRga0BcbQPFxqRqKADpTN41XLtNqepxp5FR32oX/lHZbmNNAOZKE1FjdaC
olJ5UY9caeIYtdPEKaP1e615+X+uRfaPO85rmb/vSCubRWEdUYuNxyceRnWKyltC8HofXRx3zKek
xWNlHsV24nOXRpEQjzKzOduOJs7S5MEer7ZDayZA7JBtuvQAUNknhnEgGzWFW6GeWTUoMwBJ6UvU
4gQB3i7OhicN8Hsv0V6qti6/FZb34uGL8A1U0NMF8KTTxT+G9ECyZ0hlHNRwoWb+L0v8v/tAAgxV
XuDvXjud45xq6doLInrIoyzaNNCpndghLAZll6rSnUuLP/nZ9B7j0bRe/jYp8MxmYof49ySZVNZL
aNnxSRQovuxyTd5R08Ysg1bmcraMCMTdubHakKeREn3VFZtlURlbI8YZ1RXG8Glq1i21oC6Dacne
AFeHLlVQQt1BxfTu6iAytmkAIliy2chQLpqWFaAGLap1j5r6fcB49jxo47aoTYBalV23Un+2i7B8
tzMwtu1r4OuenRJnyA/77P9Pe1mjfo2yV1PiS2WvQHkJTeZhSpbVoK09dX7zOOfPst6st73jyeWc
PxNIYSIKG3ubOSnW2eFrFtrySKbJHi3LABVllHMbtSA9RVb1ON+6wwNnW9fRsJyXaYL+89I0MBjZ
tDQtpIPK+a5zzeVooEKQuyMCgxkgKZesct2l1vAcdQAyuEwjeEINe9S1POXKRn6NGUBBEQiSLa0w
zaUFPlYRYPdBQZNa9KPB9nRaaTbNa9ZxusX7hh1pEDiw+8TJulOPMv6VzBl23GojM+088OKrBhup
WWXywDO9K7MBVF2qS9sVpwiRaxNBeiSb64HgAKDwKw1ObmpdF6nwzWwrzF/zstrgfV6WJvkaglmJ
4CnOUdgG0bI9GK1pkJr2Y9mA46gwVNhVyVZz9lWLnR3tZ7wQOAjq0n6Guq7XCxQiITUxd2kUtWz4
vaQnL8Spp0cF8TaQ41e/xZEoZHp/AqE49njUZ8pIV9TEQQGJ2LTZ0tQALOt4bagp1J9XCEoQ/Ft9
c/+HfVr5002GzI8XzCvEBiGOfi9Z+GDavf7GIMTqB078Pe+SftnIxLtA8Lc9gcYD5YRD6X816jM5
OFAlXpYMnPK1rKpzAR2RFQ24WwsaU9+g7Fyv3FrEZz8K80s0AnuA1Fb83TUf+8oYv1ooSl9Bx7ZQ
2+ZgixQxYg8cwp145w5vuW7zRZxa4V1RuPaFBnAEQG2FGtBQYjcNVBr4lwMTdRSyPjAjArWioyBQ
kot7sonWAcpu6If7GpHBjRVq4hpkkXk1Gv3G1aY2QSqJeqLVoo0GxnwoAqOgJWTMPCCqsqeilrnQ
hbpQd3YOID+fBsmf7NQMSC0dnNjd/WlXy4IdWjuURrv75P9RP5OOWnREQc40+Md0VO8if6yL6ePN
9TbkBkhkcRyrbDsvawJTf048saw1Ls+ui4SOBCb/2gd4XaPQLL7nqQ/YbwnFBtn4xdKwjeqF8QZl
fKLJ3jwPKAAhiu9+CvKkwu1+dXaxStOcQT/0HsmgBKeUjC8r3wp+IXUGGHeWfpPxD9To1U921w3r
CI/GU60X5dFAdnUzejY2lSAfWIS51363zHCpjVn+Cxzcz50z2C++JhHcR+T94mq6vi9tlO4znMlu
SeH1S9Hqxttg93vhGtkvnY2HbvDrN4A2IdAF9kPW8UUk+vFBN4tkG9h1eqgZT6+2F4Urw+/FG5D0
26FKs5/6EH3psmR47oUccPo0ipNvdPYJv+xyzXpWvrAO4UDlarXjPmZedKyb2FlWYdKBAtvhx9gz
xoeWGw/g6XDeoNEMNafAbk/QD6vuQdP2jez4YxCV6WtxLkBbd2t4BCB17K00H8V1IMAML1pexOfa
iHDYt6z+W+Os3SQuvgNcA5ks5WByd9iihjJaJ2Za3KH4pbgrAxR4IeBQIV7v5HcGtNe8RZXjE4/Z
lUyo4dKQmRa+FS2kVu5CrU02QoE+8F+t3UwvixcIG4uDpd5700CAaoExKO+oF7lBec7N6DxPykq8
9YcoBonnx0IFEsYr/JiSjUYQEWyo3xcmHxYZfJF7zXciexsVH2eVdsOxzReFoyjfJuK3qSUfaj71
KxmORw6sa2d4B0jYLBwXLB5lZl0mzMIIaQwEB5INYRzCwuRnFGg80yCZ3Mg4m1b/7s+BcEeaLHSO
WuM5S6KjsMvmSxnbxr2JoNnpL/a+Lj7bE7P94mT83b8GAGhJ7BX43nzxg8S8lyGqqaZIVhH0/J3f
FUmQE3PBDUqYBCpVy8G/0DYtuCcC+w7/MOVTD0mmXYsS7k07WMaXEQ/esGPRN7zCQJ/CU+00dM54
hUq1B6IMFCSrmcjplk9SzeQlAkOhW00zycEJUARGMy0gKq5dAtFx9nsm3VNngCjSTCfy9C8c4CNy
wE4PtRfhOg8b+x4I8WSD/wz/JNIYfMMQr95Z3KqQF4gsqIV3OvSoLdCrWmb6HdJFm6FiY4iaxGgN
ji7je2KjshCI2eTZGXWx8k1hXksRatt+7NuDW7fDCXl2iI+zsr6v8ZhHeV5fvGIb8RikAPcuovux
a8AYVrFKqYrYr1zTi+XfPtvYWf/6bGGlf/pssaZBZFfVflHpViR5vuRW1B6m4izVBWq+PVDZFze1
e9SR8H0l0lQsEFkFhRyF67yG1WsrBmPAZHSRtl17MtIWSGMXOLW2bCMhZraMZIB/dTLyMsY7OnRO
o1LxkqopOp1teAixc1bJrSVZcdAACTkLt5NnuqKmS0owlAWuu5oH6jr4FnM9WOQNkxsrCa29x6ro
3htUSdsAql8gT04o8axeyGOwLRP5TesJ1T9iCT328CDxKLHmtP6nGP90SU4jnCgFwJLY2QgZ4dgP
NroBwV2HeahBCbJ1rWDF3OLtwmiBDOwBC3p0HUCk7XT8Qm6BDppTp6oQgetx1ojjtr20yq0PUcun
pv/NTeKXvy0ARYSMFeuemjzfopQbeT388jamE43bXHVFVi0T6Ia8pEWtH1LThey4NuqvuiN/Donv
3SHRLK9g00bFuvK3DN9d8o4hc6WWzbtiS/5Dwt6XLRE33o05KttBrQ2G3Y0HzNgS2cV4T0db6lZ6
kuyng68aRcVG/KmLWGa8T2odmega1aUeAVfD2OkXhtE7a7/w9ZNDaFe8JHp3g/KMu/c7Qp3mGLaI
02Sj2Z5QZAJ6iRxE1ScIdAbmJqxQVF4yKTY0To3G4q+JW5lbWZgdaljQxEXYn0telyjlzxwwyHiu
XJAxLvm7j+V23bLiHNlf5U0DHQsl+C+htJBWSN5Ca707dyIAmBD6Usu2hESjSIHmR+oel9h5tRsw
vrULD6FJuSBjo0boygNSZl/W7DrbK8ME9cc02lkrowLQUGJn4OA1fuT0Q8NPKDq3qY3fHF1G3kNl
ZQkUzhA3pwY5qkwgpPu734JfqACvP1k+zaT+mMYGNMuXtNY8B0JCCMWrxsyZtbZl5mYX0IO1Gx1c
4JfKCKyz3j0ZCu5FDZnpaoyEtXSToVjH2KkwnEEC7zSG+ZJcUrINftFAvyey1/MKTaw/4XQSgabP
64qFBlWyg68augpTpy3ApODCiPOcvyZrOzY24LvKy2E2lM75sCMfMtlO+Xs2LTn3yYe6ZZk79nIe
cQ1WrgwXgpKNQMJIFPF7kyAa2aBeHv1MejUIh8Kfky2jEXJ3GlZu+lz7RRHIT0HKNI6h8hOBPL0F
mv2Es+PnaOYfwU2a7DnhkxZrz0BBW2dTAz+gsKIBSvFDcq6HrAD3UqfdUIRmLus2MhHjycIFGCOL
HzJM1wApFsB+xBCucYLoZ5fU38rQbb80A/L2mhvp99jweOCe5Dr+H8t0j5dWDxacBtX8LF27eLni
9+AU+LdIxHCaLjWr0w5Ggz1VkdaoJFIj1LgCyKwBtHgSp8E2NlG0BzqMVwAvbxDrbB68sfJPKBZs
lmTXOpAvlk1UX9PAGu98R2L/oiZE4ApAxqh0jjbqix+9EnK6Qi+ewnJsFhKMfCdqBqHlJ101s426
nej40snMTTkCEC4KfuZuWD75QMHecy9Y6mYTAdeyatwie3JkWz4h8gp4Y9Xdk2NYZhegpLwr9Zqk
+SGLepgWgV4daFWzCL9DtWapDrR4EIk9dbPRGVfAAtlb6rZehfQgAtwb6g5xwHEaa7yVpW4KrtB4
j+yGtaRRZOK1Q12C3oJGPbePz22LHSqN6tJsrggZ3GgQW9d4UTmDvss1zRrBtpw2KMhoDi02Bwgl
5WlwxncrONOVJqov4MsWO9MonXFh1kGPAPwAJngjx8EwhzKzuqImhCrAIYjRzN2/+c3TaAa50LS5
+39far7lH0v98Qnme/zhRwOMi27fGw9BBJFlDSoh5YIu5wbEH86qtCq5gFBCdpwHWAxK+rrMf0+h
/jzsqRXnLl39eYOsRUbSYGA5/O/LRPXHB6O70CeZjPNdyeg2tV0uXNu4jV2Ms5v6EPMU6k4udElT
qip5gfJmvdesuLxrIQ3pIBV0KhRjJzXV4AAFogXVcjCtd5ugqyTdaBA1Og/qFwBsdMc3TZeiVuJj
Ls0oE6DlJDPPs33UUbs9ZngS0V3ngQH0OsIV6aXwIuzMu6h312kV+8vpjh8LI0qFwm1weAu6d9YV
OCXXRrKalqLJUfeaMRFdp6WyzqjWUazVk4uv+RcLJERbMEx0B7fTu8N0xbL+/eovNnKRns0y/LAx
j5ri42q2uWqZeVUamG01WEKXiY1fPOjd/PuqZ+CmisCkTt3ASf37zoSEtkjNa6Q8asir7aLW6Zc0
WNuef18i3pLXQj9Pk0QHpUAU8SDyBYho0fHi6lnWBTQp9Y9qdC6aq1c/7I5dIoaLAhYvSPiJxRm4
mXw92LNGPhEgnWDoocKiIxIw2WcTeZA9r8crqswX+oADQeYkdyDQs29JnLALHkhr6lGjjWBzzqz2
Rz+EKTJ9LRB5lV/zpecGYDFgeXhsMlud52v3tf24ShPj3UZXfWa7r1E0ZAu9zNnrNBpudcN/SLsu
vTmOk97Ae+2eeDseyQRxiPTWAoh/DfAsg2qeDJfk1ve3CGRMd+RFTdvwXWqV4kw9GSfprSnKl5IV
YNJQK5NJcnBWuJoZ7mdbX1rN0kv0dEsuNJB1OYouShTxkI3WjGrIiYatna7mu4ass7apBAP1vF5o
ZeaeGRJ4LcPDB07K0TvabnujafQnARdRQ6m0+rS6UYOGN5k+wvwnpDhRCrB/XWZTETR30mfRaf5k
HQvihQGaRNSk4h+MfLnbBAtNc9mnv6o2A8BITdBVkQs1/ggOEG5wY/qraFHW+xDdy/NuOd9Wbwtv
p9XArc9/ad/02kH3xJf5Hw4BUvD+d9l+/nSycPxrGb7SWtP/oS8rFXUdrlN3rOwDGDaEKqYRe2ZC
JEErc/k14e2jmeXpYwLJxgPTdSB0lR16dpZWtpcR+3CAPz2+aUFltPfyyn7qQHRHTrprGsvW1Ztz
bDnaSnPKfNFBgO+hl8azaIfiLFTPrfxxA6wImJNr33hoXNnceSC9ar3UeCBTb4DaK8zD+Eg22YfV
Lo9LfTlNcMzwQRqboOsMMHECood9dZ/saXFw4qYHREWMBXVpgo8vi+Ya8kamfkQoMZN9s6XFUW2S
nxKr+EmD9HG12DgihRtep7u3lgDaLHbXtJjHUnHR7epC/tT4SfK1TJlxop7E9nAbMLMHnQj+oFGT
4Q1IlRUNkqmERObCbgJ5oG46VtaOxQjWkQt9BIHKOH18IIPGoPHi16O+ow8AWg/9EHYSR0mcqUT8
osdWfxtt1t1Vo/gRCN//Amn3YQ1FwGEXSnSjTluBdAsYzcT3T1WTQ4EPFdRfwFNogxI3b49VHwO6
Zt4mcw8Fvq6uwReCGM3y/cQNCrXdhNObsfkpUh/HvqgWn4B6VsIhJm5Y9xo+dhUGL5S/DvXiW8e7
8rFCkm3XcUj8IErrPyoHSm1jD/jN5m8agpzfEgcAyFTYv1Iru7bZYL52STtAD9Qsbq4V91uvNuUh
qN0UcYpUB2ugLR/TAcq4BQQ6v6vp0Ci1f8WYznIEg/EVDTaBleGrkekoSVB15LGngdnCSFF8lkXy
GRoV4HKGfXYTqvo88xnSiAioTW4uau/JDdUR76sNym1eLU6+B0R0AMnjATTfKO/QFvnwI2cR0KW+
+QLZ4RqgRCPfcdmmz3Vvn1hlRN9Qz5MtK8CjLx0z9XNpDEitWUP87WOmyCBGQTNLNwRs27L0lZYk
SBCFRfZMV0XoptOV+Ivtb36hbuh4blbZpzyb5lrDEcxgu09ZvSnH5gwPmjO6e0qvTaMMWbK1o9Uo
M/nI0ZEzrZLVfEd2mWSLYkRi91L1VbV1QT/wYubVxGflZp6xTi2v2QOFBHHerJz4rLCXhj1pQaBt
+tqz8vcQJ0OVGmAKzlCCR9mshPk/hH1Xc+Q41uVfmZjnZSxIgiS4sd8+pPdKpaRSSS8MlSPoQG9/
/R7cVE+qzHR3dDAIyywqkwTuPWapsfNz6frQwS5l8l/K/TxuZ0HUBns/ge0IoDJJfsomBwkXs19Q
A/KE+SmCh6C9iKdhAQxVsL91C0ZHrsYw9eYDB5uzB1Bj32Zd9yh7Sy2hUjasrsUJQmzcrfCRLK97
bHtzgoBreqBGOvQeBMNA6rqnEs02JOb7bNzs32cLbSNcda1qEPESVjIjzSzYDx16YVYnKtUsrTex
n1VzKtIBQV4Ic4b1iZc+AJu6Rw0BsTnXViJU94c5rj30gJ/n+NNV7BLer0UH7Uk58uLBSMw9aTME
cCfdJOBaLQf9o4BHX6Rj0f1dCdPuB95Pewbz1yUejt5e1qGcN2LihzrJ7U8MculX2bpW5TuoUBaL
EKi5z9QtSEt+MFm4FlbegVTvfqFfTF3DuKJEzOK+YazZN2EnFixMoi9tdsxL23/tEsiuTs0U7ViW
qgc9kNqrJIeHjgW4kB0l7jZJMY9bW+63EAEfKZv+C7Kl/bzjvjwnwjRh5jpBZdTOJ5goJ+99HTiy
tLBjVAsTydMOCr3Q/uBsMdCZja1qr1qBcAHOrq36zJZvTjPAxV2AJqQPEMVsw3UNQO/aaTiSsi2e
RA2WEdD396a1j+fMfekhta710q5/DNmMi9pF0JX+lqns4ns4y2kPrrPjM+c1hdYuzBT7V2sa2LxN
4h5eemG/adzO2DBkOu96UMLnyMtNL+UwHEhD21dQ74zy/pWVKewgwb8w+jh7VKDeg7qNs7AqYBuK
R/KjEbfvdbdWOlOM1cteVVAG4nhQgqKR7egjB26aHtyyert+Yv1PcQuIfVGPTLYbOBbET35WHPLc
8B9jCD7t8ETRv8J+fNX1KcPbwpKS71wPUik/109IZMxysy43ePwNRyz4h+PkuD38oXm+TqwimpVs
gAkBtXgymmZN6ch13o/wNTPggyB8HdTSxVudl6TjBti26r7ThxrC+sheoI6K1HCry2uvXpWB1c0J
5UZ4N+yB7z3uBlvCt93qDS+e1gzY4VlKMq03Zyvfru6RW6uXqsXTIzRM604ljrGM9Fnoju9nVPen
VgBLIZ8DrOQ6xrdnJ5A6WNWTVzxVlfpmI8r4LSrrFQJx/auZBckC+Knx1AqByJ6Z1yuVeu7cUpMx
C0RmHgQpIlCgmMoOInJY54Q7qqKDp6PIdIY0BbxciwlGtACvrmKvBVtZE+4IxEV1EACA/43tHhHI
yU++fvyq1nqxpoZtYu7gkVwYQ7LlzMBbokzggd7VIYeZjhl/C/CrEJbrvBW+jBem42QnP2FiL6e8
Xg6tasH1Bl8cbp7feJ39GPOueRQyatZBkGfbMHPglKYnox6TDcf1qHbeENqPF4E3qYXHxLiBhCBh
1OngK1UuA8+xllTsQd67uO8duO2s3SwDXHxsHiYVgNqfRNkWOQ0QDOHwcA9nkPe60jsaQbxV0l3+
ybMisPGq1Y2TTsV7SrIFIIu98YDoGu5CH4XFgrj/CVJXG+R6LbzC4PIEIcXqXiIYc62jIjUA3d5s
7LnhQQCh4531BBp4t+NWobWpBcKHFawhbkUXAoq4r/YxtkMgpIXrzxOtMA6r1k9uXYUPntOkh25M
gjkpert/1be5nR5yW9szIQK/hJZvClPCYoafrfkFehstMP9WevZad4TWC/4QqRN1D0xUEBzSj9pR
vvftJBSNbauVF2lCvLoNkMjC3nB65QzOPEM7PsMu5r2egBjQyLzWU/9JxcEyNCZwDJom2fA+kisk
OZDXExOei8iVQ90GpJAkTTdmkjWfqYdsIr6OYc43w2Irm1+l5xuDDes/lkl4HvkysGQc4W8sF9Jw
0q3hfka3tK0+FqkVEf9+S/e/jPrfWn8Ze+vc6alKYbTrKZx2/YikK6zQy/2ACMBKVab9oAAJg82x
mr7lwV0x9MF3eyp/2I4QT21qYmcZDsEBKPDqOqbNCmOpRjCV6PfGRl6tY0PmiD3pNVCrFzy9PqT+
ZM8Ze7txpm+86gJiEtushLkPB/O6d7MaBsVj+87EvvWDJwPW5l32xFnN8D3tK2jTZPYqdQAujpKy
OIIEr5aAPZWfKs/8StRGw/2Kx1by7TaGRZNcGIHz0rr4YxJrDQjjcnUr+vVQrmCPLFepF4YHZwT1
yhmeCf2e5x2s6WQwngQX/cFqsZGJysB8q5NrB3t4YIM5Q7agBEIEP4kcK0yEhXlxIBuaTBcdXaRW
uwO3k1qxV7SeqPVPYxNXInORKQioGuqEZQLWlTCgtcpB7MuWYamp6/vKhWDA2LyUrcjtH23iiQv8
aBdQuA2zexlqAkMbHaDU7fCvChziBWQ1+J1RwPVvNLzkKUzzagknqekIyle6c4vEXU9Fbp/tuHDm
nePKl85SlyzN+Q8Q+4Fv9NtvsvxruCdbwDe6xIKQP94V0EfwEYrxs4PTdAHQA8Mn+vlTvcWVu/aK
6uo+5I9Wdga3e68UjJFuhkRZIZu100qI4U4wJLo1mAWH4YdxhoINlKgKoPYRXJmVTtTvqdiM+XuR
qId4O3xsHX8uUmvMQA/7r2PzCRidUmULSNsenNpTW18vsIBGhCObKDN5pDIddJcgn9Q2TrzoYGLx
SXoGcdt/D5xcnt1+4Bc2JScSQ7BVb68BG41X1GvMpu9g6YVnrG2vvajaGm30GlL00ivX/8wF/Ypr
L1UX7qoVtb1EhBIA4aFiz5ENbTj8roN7JWvocePhfwRHBjmooJMIuvT2cQJUHOaItX1p8rqZ56Ya
Pse+/db5XvLdKhsM13koJy2xVWLJN9eH0eoQOgyGbCF+02ENbZR+RJqkM6NjYBpvqRHw64KyS8zs
kMfyjZZptEEQYLnOhN0lO1qs+RzfQZDhiyWpeZGuVzsE6dGo8KrQyl9U3wwtqB26nvdifutK9bDp
TPFi8MsZBHunNUgz2bMHe3FlCvklC0CD9qDFdopT2Z8ECNSAGjTySwxrAIdBe8PyomD988jEjKaz
yuxnhZXNERJM6ohVrzpiBxJvnMH4JOwo2ttxtAqtrHxI07g7u4kHQEsPZ9ABMZd5FTC2oVajc5pD
GIrXaysb3W81yB97LI6wa3G5ActLRMioLx0gXLdyemXcUSkqfXfx73/97//3f78O/yf8np8BIw1z
9S/VZuc8Uk39P/922b//VVyrt9/+59/cF7ZwHA4NC8eH+ojrCrR/fbsgCY7e5v+SDfTG4EZkPfA6
rx8aawEDguxbrIIQ3LSwROjW5xvb16oKYNJfmmQEDbdtvW9InSN9rr52xuK6jw17mezBWFkntMLq
HafbAGrmpCd3ktlakK4c7FL5TI5ltL66DCZR81MZPOKTBBDmtsyIEydeIBuTwSAEykR0CJPgYx11
LrN0wfAd38GeGOhZfXBUNhxtfRjiplrleOhBkemv1rRqP0NMP9s4HcOK3cncCngk0V270FjqTBPA
TYHN/v7Wc+v3W++63MU3y3GQg3b5z7ce8ni50dee+9D00bhBEjgEasqclhk3ypcqQdJELyf6CTzo
UvDqTD1ccJ5A1WaAif25V6UCY5dJ8WGenmmZDXtoYVZs7Bynli9pVFmL2E76owdLzH1ZQCdjRG7q
0wTRZ9xe95vuCv1pYLx1VxbAaSRMxwP9zMxqvGtlbO84t/DMBaXB+4fvpW//enM4Q9QXd4cDGuI6
rvPzzelFUgpA59XDdZHuFg54+Tn/hAxFfg9H2e4eVP0nehxGtTJW9Mijou4FuJa6Hwt4FVvSf0MM
uF26TqagmoYHk1Q1zBocp/lstdXR02tEvBQvKmb5s2MUsAwqenQdc76vvbM08uoMoP0KCXvnIddq
+iW0bSF3kAR7qoNkWLJuCug/UisNqKJh5WhdfkTN4FpbRRy8PTubIzgVbydPQbU/UKA8DgE0M+w+
qeZ1ABahbB7gXe88/NKXm+fatbYCzh2/LO3JYc5qHX+nG8l+bupCsJN6BD2w/GUHk0ffq97PHht9
QKSwqJwYAmAoZJHbzTpQD3eZX6hHqzWrlWFO+ZJaaXTfp9fROcR7767xRl5YbGnxJvkgLt81nn4q
m82KGkqLyX/4RnD/p2+Ew5gw8b8Dx2wPNGTP1j+nD08qPFmsEVIy4YODVxTs49hw6k3IKxPPMCo/
mX5tvdEijBvdcAidYDgZ0scSzahgBRknR3KVvbrEknns1R6WTiu/KIpZo93eIoAA4b1TxjCXSco9
DaIGKv7XuutkIUuCdV0LoGxGW6Qbr5/MPePC3NMZHxK7nKloBNoKiSK24SLe3pp/63Ot4FW7/odn
z8+PfX0zIQDlcuYK34IQne/+fDMTWTEzzVhw8YZ6RCo282cm+AtnKzJ8gL4zc9mlvnrJmbOktS71
qCoJll7PeyjcQngWacRCgHvcFZsaeQb9nK300/XDASSjY9fCyw0dqBoeHwg6mRLhtHBS8yoxIe9q
seze9JNoRsEWamCZ8d6A7EyEKAFk3Q3eqnlcFNCyCfz03gXO5e/viu/99hWzucccz7Qgucu4/ctd
wYqKh6pJ3QuDXe7R1oYZkDZJAGHTLrekiRq6cbwYivvIndLFB+nlHIYGJJdMddDPAzFWQEqepJUD
bwQObnCbRV3FBrS4s3pOUMDcgTwHrJDDvaMRg3G49trCe771ql2g0zwG68Zeh4aKIIYoRmSEGyq2
uq4XYCjJ0f6tjvoVOtR07az7Ud1YCyy1ufFSaXnvmRdO/AGPYfiKWGEMpS633FJLVMJjK6hgw0Wt
H3r7vK5hkMv9g2wt/RUYX/F1KlaxVU8b5QCooutZPrh4RiCoCNUU7Pgh2C8AxnfErKv94cHSBJIC
RGSkbrFT0iXd1o9wUEobhOVgESZDBXnn3gy2MPcuTm0TQWZ+aoK9yLzPqWqbC1XleHUtUuQwVlSk
BjMFhYqZb3//HbGc3346Pvw2fBPmAr7DsQvX7R+eQ6PP8Lob7fIipamjzuo5rqvoi+oBOgwGl52R
+YkAzwMAGPp68ksBRQzk94OXAmmlFXxToZLhudHjzyP9qmPYwIwHPzMicFyhxeL2cYWYFORqqSii
aSmLdnropAdVkVCtIu2IV+RGfoRMLKCmuogdRrMRnla50cWsgvhoKZxhQ0UQjd6npCKskJcRoGZL
YeNbToygKLDqZTS5zQfqNdjiWBlV1ZU4hEDVtE05qG5X6rWTQUgCTmDmlXoNt7n8LrCdD9TrIhzq
Zdtn7fUSdJ0RxBzgvq3Ee7Esr713LT+8SzrwXweQeF7s1oJTOGPZAQgF79EMy20gC/MFqiLNCs/U
YE3d4hj65wVyXX0jgHfqsIOgepc3b7dp7XBCBFgPp2mLNg8Rii8Odcsn4EZh3TiWnXyE5joHPgfR
usqrt2ONjABoBd4c6hfRNyyf1CybyuAp6SZrERhDeqeADd20eWdtaSanQQbwNlPPsvDiFwPIyfDJ
6oJhbsE0DsFpcJOFPlC9UzXjsnbsdm6603sdNVC/AaNsxuzrHCJaw8SqvhMhIiiKt9krBOB35AzZ
xM3eGSb/BSBGdx57owR/AvapXlOZmyFCwN60bBufQGSvIqp3daCeQGZI7hgeh/cjNkbwvIDBtZN3
j8hzhbCzC/PHPJtq2AQU3ZqKbpm227oDcJyKMGG2z3XNVnFr5/eIsJuLnKXexSrz9I6V3tocB+9C
VUMUNIvACqaVressXtZw7rh2D/pUnaxCbSlYC9MgqBum7pYCRpIyZLquGTxgozsGQjgWSwLSbS+G
Mu+jykFQL6+3dlCVPzorebPjSYDzWgdzbNP5uTTtes3T2gAeaIJcA1icqyJq88uf5kmT7ZAV5RoB
i25ZdrDEU1FxKTQbBTBIuCRrIooycpg21qnCTwp1dHBgHEB93QlPKRGVyMkP42eR54tpzMenOAFB
Q5SuiVwLduxY3XIQNHK8SLW4oZMWCxCLhl1fNRUycH3XJ8c6zst5bTL/Hvqkcm2LIoLjTD4eEgvR
eUASvQfXQqLAzaX4Ak7VMs1C/iNs/X3XICNDwwEH8O95KKM1AE3T6u+fhPavb0usGjizGV4Mrmma
eKb8/CBEGKpsrMHoYBhvIsTaB0gvEWUAclNnX7bmBlJhiIhQXQfvKNl0j1PjljC8gUq+6xXmfdwp
rAf6Mvua41sJcBl/vvUAhj9EojqINp6WWCGdlRYiq9j/dP6SRFVabWBLZ7BwhDHuPKzr7LqOsIE+
nrd8TE6tbKwzNTBkQM5/fxvMX9el+jY4DOsG/Z/r0g77w/vAGwbgvAVrT++Yds/XTFL85BmcjyHi
hTCAbU3Qy7z96NPQXvDBLn99GNCIIgXIn379soCeHTJl8fzvPzI3f1nneKYwhcBfTuDhwX/beYJp
asJoMIpP1wX9FHgVlNDD6BUx4VQH5aG2k6xLP2Drv6rpHV+ZgFL9Xh1Ct/Fazew2eoXVxq13HTfe
wolKBY2mJYU5M8+PniwHWi55uhxlDeFgpDwWKjHlxQjL9zMYIfBF34LmoUKTL0Z9duunYJH3D9tx
2j/cIiEO3unYBnNsLGzX5wzln7/O/TgNUTU5yWYMQPVy5jZMWboJVtseFpoIIHmXfuphqKsJJ32b
nAF6qz7degQGn5AfsoZZHwZwbbRAZYiGAVZOEgLTKd45YIHm8sFhWbnrdSsV6RAiETy6Q3iQnMGr
6j/jVe8k4Amb5hfW7//+O2Dp6MLP/1z8eIUHlRBueR44WT//c0G1yEZkssLNlcNlF/NrRAaxff9o
hQqJS2ioVPqQTGENHXDUd6MCpw0C1bPEhYpj2HYQ5mMewtahZa9HaDlL7BdA3f1QvrUTJ0xU//Bt
xh/J1tGAD/8Yh1n4l/i+bSHCw4X4NYrF4Oqbe5Gs12mb8F0Lu/A5kEJAsPVO+DnKfEjgAXguvApM
ST5EM6oHAshbQYsRCehIyc8+y1OYHTnuyUTO4SlDXpS6qdxR+1Ai7ELF3IEsdR33DKKOEVbLQ1Ps
kDH7ArBV/CMrTlg04o2kQhsZqUC8aKnhOSKD7YUHabPKWFkemrTzdkgi9+um4tMZ3OxwgUe59azn
6Zog+jFN7/NYBpQeXSQTi+JkhhIvEChIdicA7Y8iTPKdhV+3qcNDLRSowvY4GU8VdDdO1IuqqTi2
5bQB+/mN6qmKGukwdmWwMLHsn1+vQJW1nrI2h27WKhWuqe7DxYTXrNsxrvcf6rJOZYeGlQunL+E3
SUPoUg7IX2srrbKPddTHcKpce6B1CFj8/qlhRY09oWD+GiutchsyqCCmYI7BxdEEP1OkagG2n+Uc
4sJCuD4xA8jktUa3p3Iu8nDehGaE1e24TIPahavalIxzCCjjjeI22YPXSu848eDO5RIlXdWmgTmr
G+bAK8TJkL8J+d7g2Y9bj95hPyCC7eHRzhOsFzESiThv23iwWaY5fD0RhNMhWtA6R+rB0zLZIDaO
ALRupDo74UuEruT5eqXMH1fZOE6L6xwRVrzxFN951TqqEyjF6XFWLdTS9E1veZ0hD8p7G/6Wt0k9
c4oWIHoWa5qVT0VwitJwJxzm5HPQAeFIUQTjJmXX6zRhwA+wbnmm7jTPgLT+rIGQ5o6KgRRcs3aA
69QfgQ5lCD2N1LUONCoUobGpCvxN6FNRnW2BjoBc94n6RzyCOEdgygXdm3EIXu28jg4C2nB4xnQr
S3J+gdAjv9gTpLDgJ+EvG9eRaj4YyQyOLdk9dQHGwAaFDW6kkWXlSyvmzdrvoCZcp29pn6arYeLR
lhtW8SmdAixAvPQNCMh64Ta5tYfr6HAxuu6LWQbJG3BRWEqoxjyJ0E/usDp1Z9Sg3OFHV3rGfRTk
yWGqm3RBF0BkfC80nDHvxhOk+iBjP+BPQRdJg8e88G2orw7pOi16f11zo/gM6+35yKpgZaU1qKU+
0jhGs+/jErmHFsHAOZ4u8dZMPAaONW4ZIo9sVgwRK+cBHmKBGap7ajXdqFu42PmvqSgNH3gmGK9e
p6rwHS4RozkJv2UPMMSIVoGFQB4VS1WxO1AaN9e+zQB+NqwC8lVQ219pNq/wjDVMdp05duHmg2UM
/JLZe2q71igwITIg3q4fVRiN2mHPAqsV/cntFPsriIiANlTjpYl47Ptn1jHRGMm6NX2ONmf8YHP1
/pl7V9wBTqyun1l/HVbQNsiXdNXUAYJ98jxk0vUF9IE+N+LN/fVz/d1npkFDbfz2mcOkgmA/8m53
jRpWvZE467bytwVyc+CgtQWAHUaHpQWdjmlbAbaKnEgRec7GpxZh5GArqhS2bteeDUgdsSNCuLZp
XIieoweiehVE4jmxJYykqY5BXlQe6PRaW3QWmwFqFygjWcgILwA7eYjrEnyOCipvWIKkD+Bdpg9l
BkfK3r+nDgAN2EsGKtWSigVLrAsGU0caAgcwsehlr1ZUVwski9toDivUcZt36fx9GOatZQNcTltC
d9vq0gcWOs3daLrrW4+sHFv8M9t8Q3O1U+MfcUdUNy+LYk/9aGgVDrBjY0O9pTo1sP4w8vhlKqd2
K+wyXSCyG695Mzg7lqjsGA4VVurDIlDFViQ57K2YymapLMbvclqlyqt/jOn0FTto65PIkVyIq0AB
Ew7hu6nm2FhaTXg/BNCRUZ2VvVqmQK4YgwCYxU6nsd5ix4YQfzNlF7ryMObOLo4HdwtpwHUhXMgL
WZO3b2L53e6tEmlSA+KWrnCOEd4aK16EJth0sMwek9KfswCYB6NelhzCHClQFm8iZCdIaOv0J6I2
YsBNjgEUkJGVfzPa8GsJZ9fP7sCSOe/H4KGGPuUCNgwMtI/p/dpg8Re7X64btaG4Bx8CtDkp+09A
CYPgbAJR8NP1YNENPl9eFyt/LKBgDvXzVQUNkEWQwkJHdSYW3GNnvoGYNws6q37xa1DtJVTjNgyx
jE8+d3dlpmetfHMuJhgd2UNn3qkoQS6HRiIWGchyfAh8s9h5MJNe0oBMrScrFq+glqQwyOnrLWD6
4nHy3TO1T26MmK5Z9idZIDwPdiP8zvWVMj+E0Bf3HvGza7YDk8mqtKrgNahW14G26JZWO+U7kyHC
BZO/z9cPAtTszFC4cQk2BEcL+Zt5ricEcGmXR636NAk5bixQwVdZ07YvSTHOqINhg58H775sD/Gl
8uILmE/RpWoH5O0aq4ZzCAzEwYUC5oIaDKde+XhqPrfC5msBqdK1TAbjOef4y+trQuKuXExSpEjh
AvEDj+TyertyGKvPgHcJL64Bh5pAmwjTiCoG4geBpJdmcsP1MBXVBi4k46cph8+KvtFJBl0FCGBm
R3cyfEDwYms24ZX0hGTVUznCwSMCnmCThwlsw66Jb2S/HWgnIJ7lInWphWCowQy9B2OAOad+m1ZG
7FwKfRAp1nalHRtLen1GfocG8VW6Q319oRZZNK1z6P7MaRD16oDeHbGcPFLJHVofrhs9XsN5bq2x
zDV3YFDNPKBinlJuGPdJWOzNoAufBy/HzQHZ8xqLrCoTMCeWDUtqdbMwXRhI3W0p+Agk6Y+0EOxE
JT2jBRTFk9IzQp4OwuqIXzolrvsXWTyV8JsEKeQA7Kk4tE6H1WlXDtam99o7SzeA6wYS2YdmYyg2
eOi726mI4WEHXJY4BI711+koXbjsTMO30HzteQix77bLEATz7WQuPdnMBd6R69JmPJnDjnFtdcI+
1eCbXKaKyaOdsbv3zspAwm9os8W1bCFeCIZm2cDpRk9WK/iQsvg+jfz0gtQ4Av7S/966KdqsVmRL
q6nxNaML1Tz/2haNuQQSnS2Bd7ahxOXGz2louMvM8HMY26BY9pBkD2RSHKg42NYGGDSsovLAeVBT
scxHlTyHskImQ5t6YSGdPMMtQawrFry3xumQLKDYNG6ptWPeG89ldUdDjXA52QyMhbQszgi+PNF1
MsXLHX2oTM8PyvifPxS1Zog+0ocyoPCJxUJSroNxYgdCeV7xnrqokACfBdjJXMUCqMtVRuADMjQ0
AgTYdSePxARuE1070ZyR7uRk2bQom3CJLf0csKT4ATiQ6ckG2j1pwA6mEutzLNGgxk4lYdpbe2LJ
tZQW48EO8/5MbUHj30GvS9xRyQrZQwlpyWsJqMrndvDME7WpMPtiSie6qoYzOMwjN8L74/USrEpn
+G0EB9IGh8BqNVP+CECI/nBBm0OzwEzFnloV3vMzM+PI01Ar/N/xm0qBtG1D9uR6fjrP2LFxq2SL
1Fj+OLlevE4MZi6oGKasOYoq+OwxN8K3GD6l4Qi1MWpkDS6V27W/U7WRPw5Jl69UjBA9tfaBnR3q
EU+069gGOikifaSumYJUOQL1WLjri8q275ZwfEiRfcdEPhQYdkD/p1Vfn1Ib1gJpkpkL5Nfrk1PC
5xegHJzGEhiLEY4Nq2tlKX00lbV5jrOObxF6GGEJp+dgAIJkdva56uV2mIBRhziiejD9PjuVkTwx
wzRygEUnbNhMG3ZCutWJ6mYfjECcBVmZP1AdjK5encwCEEtXRX4P03i9ERppgtEEa8HKazx9MX4w
AZ0KJMwdqUgjrGIlk45dqMaUWOuNTpqsqE2OSX9GGOTanXr0Awyv2wKRJCoKhD0h3N9dJm94hVRO
c6DqxgCsEV/QbkfFsC45mEagC1CRDn1lPdpNmh7pSv4EekWEtxcoS/igdGDOAt4bC3xR0nPPB7a0
Wdst8aQpV6rJvQUN7HLTuPTfr//auvSnxQiyOWB5mGWKbesuSeO1JUf1QN0dhcSsxSbr/eOLkGMP
5Dz7Cfym5uCLgo8fzuHsBGVvz7bPiaeR2YbY3aroLBm8FZB8w5FK1yoYbiBtOAxrEGrfh0Pn3wZ0
fOzmUDrYymLwlikHz2EECvbcxSK7HoJaaMOFYOe3OWRmshpyd8Og3vvZftuvWg/Gfr4sokWfhOYR
+ezmCCRgtkiGVH4NthRmvrUz3v1tO43HqznD5i/NV8hyeYsSKaJ924CbT+7otyKJ6NyKoA5BfkZ3
Bk0RnbH8frq10tgasMxF5bNhK5DBuqtt8welhF0hIdFWVe6aUsJYtR1HGBFcGqxCqVcQe09jD73i
MOv91dVDyTKfujZq7n3ul/epnX4iJEwRh2LlFYW/avHqREp2NrqgVYJknK9vOlupUWUHiW1LkkSy
AArory6ksZUMslxACmdYjn2ejDPPV2foHsZbAkhd6wgm5Q5Nvbiau8HzGwCRYoACussEbhqElOXE
AdlVIM5A989+olZYjMHgGL4OadKHqyFEnK4weqhpmlbOjjLxlyayY2dbH0aoX5zDrPgyWlWyoxLV
i9Z6H0p1dGCuMSxGbNruHBtaxxHEqfejV3ePTtLWy6aU9arXRW6Y3taNw2hOrTmP/buy4jtqpKqi
6xa+zcx7KsEvB/K8Y5bv4cH+cTZmrqKwcu/hlN1cjOTYWqq/N7X9eZ8hhe4HDZtRG9W5oQEbq6hH
QEj3pzo/OTZVax26ODvdBrrjwGZU/GWgrRykxTEIfLAeYYrp/Uo0IM5UsMktIdKTwjoBogsmQlih
tzEMZe1V0Lu/nWGFvzK9AOivBtEjRNIQpdAsBMAD+rJzDlRqB8PZwxjjjUp0AOR/nMdwOl/bWQ+h
7k6Elw7xVD2YpgmixtC/7mjR1QlUt/WMjXScQ98b8uJKgKRSBQ/I6ZNF/6QYstYLLl0BCVTcPjrE
VbVPbds4UmnswaMdevMTlSqv7w5VLqZ1iszZIQolHCX1IfnPmRP57bpJyhfqkZrlew8qjmk6d3gR
w5aQN5CgBQlogmXtzIda9qkvU/+O6YZMN+QcYFYIwoKmn/f+HcjG7yPAdv0xFRboOk667TREwTYn
fs+hfjlZ9SXTMAUPj/ZNXSCMQh2ortdiQAawsNdBdW7we89fKe/oOsPcTawIYGnFT3To/QE2bPDQ
XXUwVMKGHg1SaKDzqFs4+IuDjZAa9aNWgAsfO7iybUhZS/kuLFFcsSdhLd+Exv6MGqisW40g/ArM
J/j3El5Cyu+th9tZaIxyUeg6I0QrT/yPrbd+Q+4cYHbzRfZ9+YLgLNIh+POfkHe1LiWykVRfwYMe
YbO62LAhKl8ktknZULifuhYLHkhwYsut62/DFVxq9hWg2efGgmLNBB+nZ2wkIICuzypdR2dUR63U
r+8q+Wur8Pv3sXkVVHO/l9bamGyQ5BoJkSQo8e8AQFlS1a2eznK3CY+t4PXad5LpkafB0YBJxzd9
AshkTycwhb/WeBWcfK9W5AH+Em3cyp1Rmec0wB4ior8cndb+BLMeMfYIkOBv6uoDNdiTJXf+XyME
/qWnKxXIg3ELMB72tLDyoVn3ojQf8ac01n0aqgUV0xpIYwdhmxkV6yHBNg0rhbCKrHZuG9aq7+MY
2CEM9YFwnJX45e2NxjYfaeIqLhFY1UXpYmJfIdYeIMILneBRnCEwtiykNZx8TQ5KBliEMidcdGA9
IZUdNNx+hmIYJA2TrJibfsqfDVchWmuoEjy30n6uivpldOz0HCL++fiHQYY5soXKLfeo/j9l59Ub
udGF6V9EgDncsnO31K080twQM54xizkU86/fhyV/lmEYi90bghXIjqxwzhuw1da0NGOttI1jUJc8
MdtEnYzLlhnLPbqW6+wLzSwPMxhv4uNMvqpoSZud1Tr5qmKHn+pmKUTzOM+5fTbzQNsgAzW/64gm
bYbeKe4IuQzfwKSVNp4JqpeobQ26WTC9Bz6ivQg+FXfWoKle6uL/6mVpcEFKwxVEQ7Lhm63dqzvU
Xf/Xy6riv16WXjIfq32jjcaW/GFx/TqkFnpwtX7/VVMYzOMhmKxN2zr1nWrAXaS8Qn7v73SEfd/L
gmeZeeYVlzD3WMyNs8/IfL4PrdzmK2Yp9TAxiOvOv0tRgr1NA5bnn2AmrozaNHvNm+6vK42o+LxS
dcj/vrIxC+vzSoV2wmLyca66Y4JXxQ9ZHiYEq/5scaIMm3pwXx1UOnbVMCb3baNll1abzH3guNUz
kRZyW95g/9Evfaiuyqr5oxdL8q0jGL8FVSauwia1ajjE7yDBZk+pjMQmLvLmZzL6qDyQOcsiZlSt
lu9LEjRotkhxQy5yOPlt9cGiv9g2k00sCuMl9J5m/zsLTjC1ffLnanSSwXr7KAvD20SVkzwYXWQe
fT9zj5VlkCQCf49N7zh92G6FjQ1zq6FFHz0TQm84wTVqjOplgEKwqfEIORpBVb3opKqgewbLprZF
/TLOo37rcEvkuateVA9n8o/xMucPqsptA7lJfV+cVP8lHpxDUxj5VrUSxO+uyKM9qpdSVb6Ytljt
9I+q1AkrgG+Ej4m6d5K02t7FUxlpWN6MG1sVINj6u+o7VUV7LRIHxneiWZjpJMULoavrkJfVdysB
I20j6XNufR9s7QKpQxrV9zmaUfPsbf4UeHm81/pP1V0zwCZNPgt7VUSXwau68aOy+uaIs57cq2p8
TLednRZwKQrzVJmi2ambDppzrngYX9yyg5Jn2ScwZNlTVtn49tiAu6U34E9VDRFTYcNcTTT5qe5A
GYl5gORVjtnGjdv+iIqXRoJ0Lf8/Xvx5q/XV/vMGRowLaNpVqK+sig0dzH70LF5TAzGy3qidUNWX
xrRs63i0Pru15fSPbp2f/7Oby2LppLNOvp8TZQlOEvFXknVBKD0Dv4Rusb/pOO+W6EG/6Xogbq7b
iHBZB1HWB8MhgJuxU0W3ccjDEyi4U8XIeh1it3sTVmtfpyLOSGNys8F1IBP3SBymQ+iS8/8DNvtW
N0uCEwCbLqkRBN9tCzc5rBP1J8Rahv2UddolCpr+Arnb31tJrT2mM4JvAo73d2for6a6fsmQgRqT
9lddYlExed2IQivew3UUlFevnvsTMtbzMY1kdytmDVVhrEjeSBD9LtJB/BnrR8e0eB+NYb76uT/h
RsOzp60kszRtjAPMgP7ciQW31qF0dgnany/6OlCwe59+aq5Ey5qYGH6RwzGz9Og4a2287aRpvZZJ
5x/rhiCEKs5Ayo6ZlqWfRUxOraMZyOyzOMY8pQXWZ1u9Su3XXJ/IlltlyfxKsXPSiaJbfXb2SFcf
G4wUP1vdNu6OHhGhz2tF5bHOywVWg+u1tUv2RM4G9o/ru4LeU2Abpw2frYUDkbT3dVQo19YgqJNj
bGjzZ2seRNohHgz9s3XJ0+hAih0yxnrn1iMRgiW49dnqGDg9OyaC4+pWItGtg96ho6qKzG3GYekl
sgXrteU0LgfTiTBNWV/XGMzpgH0bVK1ZnqRfd8doLl/xHpqmEJalvFcHft6/zlLr5slluvt3D9VN
QHkNSeTlB1WUNSbDpXAwTVrtIwvb9O+DpQNnVEc3Jl/LQxzFTfZNjPipqlT91CGu0p9eArJUlVSj
q6E/2RfjPl2v/+qa5sSi8pRc2FedOutM/cUssTT9urfEmfXiC+csk4gZT3WLUji3DVo5W3Vjo2Dw
CRPY4wUs68vXi0UV9iONVj1kbMj/8fpQOCQiR2W6U32/Xswzs5Pjy/ruq76PteKMdvWbeuWveyel
6W8IjBmf9/CeI8+AKrraraiDluC0IgJcsueVVfa/6jwXTheqsolVxt+nDqk09FuQHLC0YqsDsLj7
PFVduzrXQtHhx6da/i+36/LkYEYxqYX1Jef1Pm7csytSZXvWfCRGAnNnpD5rM3Rwg9EITk3Mv1wV
XSfz2DeJ6l53gvitxcNN1RuTb52aVmcZC/jq3ZBQwVwJ3BmUs/1aEA1Q9VkRTKdFTJAD1c2x5SFH
Aq6QGAgLWoNUgDrUXRrctetBFbvOafZ6BFFc1Y1NQ5KaHH8d6qZuE5lKvfvU67z7LJfbPrCWC5Ow
TWxsbXAjb9gR+GJeyUrW2aqjajESbBvX3mK99qtenQWR8ddlqvh5bRs7Z7tCc/Vnk8vDPJvaHZCG
3LeLe3WY7QTBqvWgzlRdQsJoCw663fyrAalxCIjrtapzqg2HWa+r87/qVQ91KWnyaN+yXP58xf96
MXWt0QY/CSCukTlCv/kYzXt9tUec1wO4rr8OtTJQzKGVnNxY37Wq+NVntGJ9owfaeDCll4aO4SQY
SrfxyauL/DCKOH9LouxRUUoWGaX8Lbp/9ggAo//fe0Ra023npUMeNkBBNOg7glddXN6ZurezLbx2
v6q8PEUc4av8dUVrZv3Rqpp76DHFnar/7OzNurcdChztnL7vHtCah9li49gxETsJSPe13hFbqips
Zqd7+KysS3kA0LcKuVJXrQfZ5smOPba+Vbf5bDA8/GMy1LQXfbVxWr2dJm3WN3ke9ZuvutQXnvdZ
rpR301eTYSCnGqorVeU/2lVZSrQw/nW7/+w4re9AtaiDuqNr+H/VfRV56pjYVR+/bHCE2WcQ0LYB
GZcprOO5vp9wYySzUzX6pYGboluComrpI2n227hr4VbyK+9Vpdu6qynIbKXbrEX71BrlU5PojCVm
4p38ICNcMrbZo+m/qzZVA+I0PXpEHjdfda6Dj0dSwqYzMqd9EmAFnqon1V0dcitg2a773udrqDpb
6CmiIUIezcofj0ahg4EpivyeYFx+L4l9HAUqEE1UGSP/XZ+jalF9wHJ24LEHdJzX3qoB7qSxrwYL
ybAiN8+Vkw3yJSow/HUarPACP34unGT6MAow661TdOShG0zp8hiARCnn89xAqmfhGD8gpIlBowYD
M2PrHI6FPf+CaL+BhDLGYd6PYI2sAMySjaBAnvQvWkQSb7BapDs8pLf1PEtP2rrugrtU7axpnl5q
CZg8cVHWN/zs9HknjE4JrkQIPvY8fnlRXqOlQES1qy+WY5LH9ea8Jjv0v7I6UweZyOpoSwuxpzi+
d/8+EFqD+z4xrBWJbx50X36oxq/6f/Vdpkas2Lb/vMfXpSLzhzOefDt17696dfZVt9R+cpcgm72+
g3+90ledejPZgvSyjwvh31390k4OjVsitBU78h5hWIzqvdjaT34hd226gN8vHgMPIqdWdf5LXZoP
NfZLN51E6ovsjSVcvC6/DGMRvCxRL7fEXTy+A1ptObp7i+X/zlyLweqlu2hAcNSd0qE18I0RP1Sj
g1TQU8Tjwpr7rs2cGhu2mEcd73WO0SpnSwYKLIMqq1Nk0scziNaV9zEFr0WEz3c+jVdVgsr5XJT6
ePssCZvAlj89fJZc71gslf6oSkFGhMRFN6C0vG/gz6ENj91yUwcTIOyujCwdiAJ1ZWP/1dCCqMRy
xfd3ne70Lgz/tQVRlTBmhDp+3aFBJ+CWxuJQ5glm9H/fGXJ8sCst0JcBJpzQnQp7h/aY+9ABunmw
Ky89zrYHs2yogZasB4uoyH2B9bwZsRthVUpdb8UHq10mlqeUVN80sc2wdRPo6tj7PPSYJqXadKcn
87gtiGz9RIWnMdyfLUp7Wz0rzDtLq73rPJBWUw0NbHN8O/WPYXTgcC7dbwhZ/mGWXXUuMGtABPDr
NAWefSatK5dNGpvVuTNcvLsmLTph6UDMGUKl67T1ixiAgTPDtyeCe/VLwQLn0GKFvVWtBeTC+3Ys
3ghG592mH5fQ7xP5VK9JVVRmltDxcHEc4gBTABhS2Ir0pX6WRrR8HrJy/Gfxp7a4BUK/WnwhKgQv
ZT2Llkr8o6ga/lWXr/1qv8SCVl1iLN2OscU5tsCBJiHIeMyF2HlCb2HFJumj4bQwYRrZ/JSD+xJM
uvWS9ZN9zDw72uf1EH3ToBFMQGl+NguSo+Uwd9dUL6z7iWznpmmn8jYlQpeHOIaJVoLyQg9jjE6G
zPCKlGb0YK4Hdk3NdVyJbCnh/h0YWBbpcsQ1hkbVjSn6N+Hr9KzuoQ7CTQCBx3toqeDShL3gbY6U
oW3N3626RmmTRDquUH16SAYQ4dHgiGuKjsO1agSarzJyiURQ/GoQa7GwO6BPFiZMXw2a6zT3GsBN
rylRzi2l927FEVrLovUuLsTib2P/012rIzygTv0aHCRL0IQgmOOjAdcVBaxRwx3V1e4gD9u7MS5I
/KwNqk61OgbbXMTa6QMcttmgQRhqxeLdgg6EuO/ZyU99zp9k02gvNdCuo1xsc583pfZeOtpGdZhx
2N72TWbfqSujEqiOsl7BZuSpMHTyu39ZQXROzmyXWbfUdcwbEclxHxcaDiJ/16mzNhXNZg1n7Odg
HuAQsjMa5snnj8m16uC0uXkNqhdVsCoGiLAA9HeaKu+X1859tmPdne9sGHzbr6ua9frYqodQzpF3
UA3qrURgH7DwiRGZX12xPaj4Wi/F24zn+22ojTgkoU/AuV3mg9dIb6e6+REpAtcOmHfX1v/vq5wh
aV57zJc0yxweECcaHmAjIPVh4ZNMJunuq75PShLFy+KzHaSbashyXb8jxHpSF6l6Pi+iD924hrg8
60a2mwj76LvfdEd/V6I6aXBAd8D7rcUS+X7Dr988qbnbIQBfZ8WiO0kco44gs6ybU8u/ruYbfQc9
/KcV97+5XXz/qfOnFAC9VZpGOLg4JRGGnl/SgKqhG6ZbmWf61swNwMDSv58NVNWUIlU6mIdYT/x7
VVL1a5XqFSwiOnwmfs2yAvBnu+K5ns3oUSueAAlDeVkPC5ZM27SZkr0qAhddbZSb+dCkC8KWfn8n
jW6+OUuBkCVZ9w2UquWkGhNvmve4MJc71Yrf7XQpSnx4VGtboOg1g+NSjaoKpgVQW3u+qZITEWOI
5F3E9qY0t6vfdL7aaQwASrc5gPSNKn75VX8a3ajytPaRjdZtlKe17vkT3GhjfvZ9ZDtNDSNTlrzL
swarh83E9DqvJVWlm+YbMrH5veov+csesIln1ll7+MCIHgdhE8DnZgFkCkQ2QIqZ2OiYyRV7LJaA
E6NPnT/Ousvq0U7uyUvpW97Q+IisncnCNmTcfJzaoQZcaWabuZjx29MGXAL697hzgofs7DLYPHpw
u/N5JtuaF97BJrq+973A3dtV/l6ntQZI39U2gvTkkXTsCSHg5DGIGNwNOIrffQLddodCs2HaFhoX
9nRVZ5oD3KipEXA0XX7WVBsL7NvrVfQ42BB/YpYmFEvkjCl51CPcjmVkb/3KJIqbrUjyozc9zsG6
IgqQ9o15fSQw5upsme2yeTUTWN7IZ5x5/qcQGNsfFRJ7T7VuxafYLz6CIf4h0jg4RIkRHLNII7bF
dphZMuFftLw6yZwf3BXN4MvplLY1nxX9HD/Bpth2whk5qYcaJuJeIHuQRaDPG+Olt4zvgWH6oQ4i
bGv3EdFOzQtbiwSRPgP8GeN+M4w8PUQJSjynOmy70AzRH4JAR/6cPGFoLgICEImIHaBnD+JpPckt
mY7dOPbMy3qeXiZgi6GouvuecHxMxP5X5pRIzDZWt4sro9nXnVaEow3A1MyHDbqSAJ2SD8Ptlx9d
0x/wLzzJxblZdatfAgm2lclp2AVJW4ZGMv8Z9T/aEvVl9r6/kcLmu5AfqAwe0qD8NhSAScy6h4pb
PZmg1cKxxVze1L7FZbZx2oZppemwHxP2j7x8R/drb/HNlAGmeZMnf+ssE7aO/QYboDkDOWZ3gtlL
aKcDIQNNGzfmUuYArJzvZmIuAL5ZUwZJJTZ0+IBMuqtLJti5wGyqqbNr4oKsXmLydk6GR8FU9QfQ
oj+0sSxf+ujPBgndAyS0V43oKOuE5VpPBJCKZBWcmnImj8Xb6oZ5BY/JJ1kaVJkILwCRHH/nadxe
jdnCDC1/6YfBeLW88wCCcqNF4sWAF7KtUDbYTowBRDztE/biV3uZzpXQceLKiuvY4flkQJHZLRk/
Bone4ZCAJz0n8Sloup1nYp4YVS0WOfb42BtJy+Kzaw6Ji+jgMPQPQD+2djuPoJDts1H5WqgnSQHS
rn/2loqE5Vwt2z4q27NIx1Pbg81FaonULPB1rdeP4wjHrLJLgK/gupCtJ9ufeFio1KSJuh63uAFX
hiRyr74HzBnXHNE37qHrE7QzE33jgoAUSC8clwUeg40FUGhEpXFmW+5vxl5j6R61J2LYod10MygO
/ZwGAn540yTmrpkbee4zhNNv6rSB95aH/2hbTJ2KsnKHg9T7U1UT6AIdyVXqLoZq/rxBjEdQGplh
MS3jAbJHCdvZbkOs3id0NBZ5FkFi7p1ev+lm3ZwBki88YYmPXQr7462cAZn05vybucqFJrMEj1Ks
avKsDEJmv/jsmogrlPEmqj08qHL/1xN+Th+pzwZu9pokLM2fpus9i6gPTXJ6pxiu6s5Lhz9qyc8j
guWhtl0EfGu0m8nAV+Uqkj0EtzbPEvSDMV51xUuZLM0u7wEit/3vwkOzBKCuh2xqXe8WLfFvQxud
isXXniMEfqM5uRhW/1o6XbVHueSjK3Nt50WSHw9hR9R/hnvdFQMpfBLVhqyeZTJ8j1u7Q8kwcQ+Z
S0KlHvt9NLTlhvebXYpiOgQJX0hRo9liFs5w31R8WUYuXoqRvL7ZsHWJxCFLi/1CQPnoCnlXFBXS
Pln1Otb6RqzeMPhUYhOFZxoZzWzfVdFdW6MqkfEw6sbwUEfGe2J6hGpke9HZb2z6ZRh2MBeds2Zq
gph9Zp9ygchF2zV/CqOqQjypLb39E5WeNJzsFGtymWOYGj92pWUcUeht497ZooBcefJZz8VbY+tJ
GFgTW1+/uCaeG+9ba0RfOAab2gbFyTRYJGR+9t61wRL2mT9vPHlXd3nou7MbiqDE8L2o/X1Fuufa
A1lsY9ldS6cnmoscCWJq8LA6oaNJKftXYvppKAbn3apiGFmEnG5CD45jjuaJL8+VNv8OPPSvnODD
GQvsP63xVJJ5ChNBupjJedrMDnC+ygz8DWHo6cjOKye7hppNXjSXdOwYg/3J3mOeYYb96vRp5cYb
hO4J7Gp7Z89+sE3rAe+MDHKqGNOLOgzCSS9kRy950bpQh90CGO/w7GcQLIgshYWrhX3X/plazpsz
zn+0ZkcOLLHvAGNfaliI3kwc0Xb9ZosOwjeJ2ejOK/MXZMWd68R0H3Zt3h7rWBYPxQwOT0v6R9Ev
od0X+a5gUbc1IWYhipXi8GWMYGkLd9MbOCs3prAQBPKzY1v48R22NBFqP1ZyWYLCOUWs1M4iyYxz
OlowNJNyuVRpNh5LRJDvgIZbB0OI+X5IipjFLLRW4DHNfhgxRiTXZOzqNPMeii5OdnF73/TQemzh
kkzFABLtDJbEZYPPYYL472ZFQW66TCdvbgOJd4RwXlwrwC5wEc2rlMdBc/EbKFP/tSNpv2k9p0dt
P0FjuAcGZM1YMiGRr39bGnZORjNU71pDTjTIuulUO7azhfIqw47h8n1yYPok8FreoRV3gJPBPoBT
xfWvF9Y7ExjOilC13ie37/HwFTremg7+GcRF3mMEUUKG9fGdeDobtqwZ3o0gGsIClNR74CCF5Cx+
+x5XDBHoGDbvUMgmRLWReIs164zhoHlFfzIgIOFFW1VMxWJeSw0W0ZS8L11Wb+Al2WC6427f2BOT
rG2fE5c9cRTbw7VDxPUq+ayXyW/3AM7YKzMBbeuggGqZe849a20iSsGDtrTaS5fxlY32ZnB5l0gM
ZUh5TyMayYjC9LG1RkFR8wEaBew3xkHPnWxj4wIZ3+u6JjFOkT/8ISfFjDYIHP/qmZzOvB/QE9mC
FHI3uGFZ4WBY+a1xRi+cRWbtMkLAoeUMB7PKAjzJ03G/1Ncha+ZjL9PouvBZtNS9A7P4mieReCCQ
2odoUjFltZp+QwodRb9yeXDtmQm7aucNgQTQdSh3k5hiJ6sPab+BzNDtrdUEtS/TDYz47OaOfXUK
FpxWkXbEg6Vevld9hc9ItRwaXPl2cx28AQ7e9u2YQnzh+Y8WEL9z4ws+igs2BMPhbgGt7bm7KEvi
MMoJtMoWHRzB6T5NoQyJCI0vY8wfXC27muvQHecErtyib7c92qEaOmxM3ALiAwEBtFgjZ9MHhRfq
RUUikumhSyP3aawDgupOsZe9VYdjRVCjCmJ/m2EAF0oyyzuZ1O529tvhjFCHe58KI+VPt4BbkITL
DJsBtWQJffOq9K60GkC61t2MNN1ucOb0ArejObDwd3hnN3TTmqOBYobQZHTpeFQRh6r/sL2lx4hN
OMcBKZokSQkhz56x67qoOlSxyDd2+ipdo3mI58kMiah9Z/QmwzyK+Vw64TAPdZjIWLu5teyvkztp
YUm6/l6KUWzQbOaD68E5wXqjrAjzZF37QLQbcEMP8KdqUaAsHQy0PcNAmR7NyxBRWl83siv0xj1/
ienaSbKN2CgG5zjycUwt/HuE3A9DrOXh4Os3m4DOznLnOTQ67dwF1asQrndXdtrvduKHmhzDurfr
ptzJOfslLfA7LaLiOOc8VH2b3uXDOIVaOnvhhMtAx7yPKgTTiu4WZ4y8o90c4R4kBpjSfRRhuoZ0
h/C03/Zkjxc7Ar411ckm6SdnIwX/k742i7MmBiigFoHReapO/jzgDOJXzR2aY1e9ZUtlARWxsEQ0
sdwALMuKTBTupZ0CHF0mFk9GO8gDJNtdMmlQ1hqxHAsnl0Ar65dOVo+aDuANgW158KT8MERubqzW
sHnCch6+wL4t/QRLbolPfoxr0RoT7Yck2yEHzQo+Nuatzu6jDhJxhqOkk71avktpgZVjWbDloYBD
gc/6Zpkm3If64COPSjvsvIFYBzJNU442tHRvpEqn6wTIEM0iuc/9+M1DrGY3BSZupiLfLVPsshke
+IKGQezdONJ3wsvfMASatg0hsx2Sq/ouT0ATVlqM0IpZ35UTelgyYooqXNsKPSTh9lo6eJuuSLuN
iJIDMbj8nCG96+qme2GNf4fZZYeMefpgGYZ2qHmQwmh+yAFwjEUqHiX72dgh0Wz55E0EvJKukexY
9dZkpc/Orrbi6VDUrrFNAdiEwkdONr3FYnJY3shhU4CQ3Dpe9pgE4uI6frvrkMglb13o+wE63nHx
9ADGLyInjOFQaYas2PcIvy+9WyHnleLFgJ76Ppr1nfT8NoSunO+jwGEkiUS8Q+Xpw0B3Z9f0cnw2
CsJCBeybxjSx+goCPEsthL+aKJ22mD8+81P5xFj8H4Q/873QcLqYra2Xg5GJCcqB1vdaHE1aBO3M
qADmM4m3hPgMPNeNBjYQUHvXbgaWFPvGQcG8QQkCdHjVPTU5FC6LRGBAzr+dQNDnkz2HOitpu8ca
jPHnJzIL40Wk+aMWNctm0I3oXkjrw7XJwy9DfU77TJzKmeHa1oBzVWQzau/iscuEenrBe3dr4EK3
aRoDRaQqgjoXgVPK5LkzS0BeU46mY9yEEQKrB11jzzI0Tvt5cBZQEHZVYI3kOo9RkC17OJqYYWQQ
UvtFY6c+FSlAgKA5YXnZn6dRDGd19nWIXbs/FynQKTg1zNQe4Xbw7Ye5zP0DP259tnK9PrvEu/bd
Ul1nxH7PSCIt57Rg0xbAS9qou/kdyYA+nw4NCUZkaC5EL/yQUP9VGEF7zpryrfULAiilPbbHJSnY
Igewmv18Rpa4n8+j1aNl7km8cF2jKELHQZ3FLO3ToK2GePVhmpfyzCxSsgmaop3TV29uAiqgG+KK
+xNqkfjsFna10ZIqYS/lR2d1YPnKOjTJrg5h932k6e156Vv0skbn0DIcnls9A7uYsCwNm7Z6SbPu
D9mV/ed3pc7U15QsDtrnc7T4KL/04hCtbpRqn6HO/LW4WvPxe2/bupx40xzcKRrPbvwKqalmoNsZ
SP2zuyArG3jpm1XGpbGRepOdum4h4b5sjTF7NLQgxc2eD0byzUGGEiUIVvBSRtGGQWp9A81tqOQ1
0xgukNDdJNkcFWGiR9FhyZvjKBuEFUpcEdPkNHbwEjUWa8BgJ+us3gFiHuSFveWVtF2NX4XlLxt1
Ko2kZvsbWWHSAaJEKgT690tVBmytRpt4DYZUZ4AO5lnAMd/UHjy25qe/5D+Ju/h8sxEacoPp+OyO
KeOBhQ1qIk7qt6rNqTq360EV1cFGzIO/+fpT/ldzhBH9P3qPXiD38ygILpYHox43mC1/sDnpN9JG
FW7najYCI2V2HJoiIKlDh7jG/7vyU8TS57ANWvCZwmuA3HEYQPzt518CTwkygJOhdXdR3ienXCuQ
c7/12ATu+2R4LKP6LmMcOKOSjUNaXfxATi4mUC6hafV4zC7mTaINTzhc83de1mohwGjSCXG6PEVN
UTJ2L8XeGONHj6xYVDzju/7a6r51GNYwge44xXmKkYlsW/MyG1jbHCAieM99yzMcDD54yaJ6CRQN
EvuBMoZIOYwnrXIzHh1/vooZQTbH0ySrJuKMAeINzZCfI12gy91pLKsgY134ak5owWhOuJB1DrUJ
kJZvmWEWxPYzikdlXWfnoFp+8WPjTwNo9WSPJd6aZtptE1Jk5tgF11Es1oGgcg1rbJOyhdg6raxu
egGpcWAbtRF5nYZ9Hlc3JyXjjJAVov3lAaL9siULE9ALwWdrQtkWjxvTX7J3UP/tJSpTe4MlcrmV
2tLcZQhnWEalvdUMs3tvav1Tji/RI96Z5KSdpftjysTBWzq85zv72fNEdeARKI8RcfS3qoxQTEi1
H31k1xvkaQcQoyK/ajr7HhkMuzpPxI+4Tl6JJG1w4LY/hlg8Iojq/S4E8TTmBbPU3FsesXwp47QJ
Wx3bNlu6P4nM+8QCGKM8veuPBEueSA3CcekbiFZES7ZVLLOTieL81ivs5YiK6XJYSB1sQWla20Xr
5I7l47aqx/SgN2u8IyAiVRJp7UTvXgH6Y1cohqcSPomVVslHpNUuTHCSCeZzVuvVSl5JdrrlLk9y
1D86abyXY9egTg5hkmw/eRi8WlI/DdABGsstmsvZo0izAnJrNjNI7bq5yC9NUY8XZ43ezUB9R6tt
jsHQaq9YX+9EYBFShbG3jfp8N8Vp/ApS8KfAaOrebk3txdIdDfsMfdz5fQGy0amSfd5O/kdL/LoN
fLD1MpovBD7jbW4jpzSQQT6iyL/1UXL/IYPR2niZZ9zYAVintk7kQcI9e07sDtY7mfDfLfLBTpD+
ajEkZj1tWI9Blder94h9DKxBPFpNRGhDE+Ufef0bWYGEHGlSh0vrBs+gjaN9nHgQhpsFj60lW26E
GH7NZndaZtE9j7LzH3uELZISPDNG0+0BJXCGI5X/znmzZ5Xzzsil5eFX+bNZ9VSVqqwOqvvX1V91
/3kL1ewukRrnESvTTjGRT9gfq6nx52k1YnesyupMzTdDotNJlf9x+tX+1V3VqcO/6tR9VN1sdOXW
0uspZG+Xo/1WljWT6nqqeyxhCKf+r9YabBYEa3uuAdnd4cf2V/nz0s+jmEkDao62jzPRnNWhXqfZ
0a4QH1NlW87/K6NezSpySO+q2YyfHEPncfALawOIKH5SdXXhMrqn9nhQdeqgw03XkzG6+6wq3Owh
Zhj7uqjDufFko+b/WacaSrm05HdWreP15p91qSZDwxj001cdO84NYvbWrbJzY5f4dXxwaqTGK61x
rnpt69eoCBKmvqn70frGWwEQ+dnUtem8RKLYuRgQPVbzwvYpnkMk3qqPBMTFIcUA8khiBNYy7ERM
9raGGQzboc2JpUTlvVsN8s5O84PPHHvByZMl0pLlJ5hjh4wt/6VEsvWAuMtr2ebeFfqhvtPYdjGs
xO792E0pK3z9Ppu6M2IoxQX3XoGlDkBuUFTLzgoMF9OTAv24avkhPGQn+aKDZwL692XX6h/orZVb
MbrlTl+MB9LNPVvMHpnGKps2EnXDg91WZHp0BJkME6IcS+9tNgz6a+ONAEa7bGVTEEnK8YfCgur/
MPZeS5IiS7juE2GGFrepM0ur7pm+waYVWmue/nw4sxdtddbatm/CiCCgshBBhPsvAuOvuPxpNF3D
ShlAYxdYX+bBLA8Z3LnXNEKkoByL78TypztpqgO9e/TS7Co1KSAKB6cG6vdB+ktb2+kfntXX91Lr
o2ImwzQ+tO3kgVNrw0ORJcNrHvo5NNhoOCrBMLxKW1Qw2QUc9Sg1D1fOu6jKfiFD82+HeUSqmqgk
GJTlHFJk+u9osMIXOY1XztFVxbpwt3XoO+weTKVOr9JW8d7et4r/6DXk8KfigF5i8KzNmYqJZzKd
HDdYwhMM29IWWNFLlpNBlSar6EHdpsUPGdelKRrmaa+Wmn6Wajw1xetEVHw9Q44Ftg5QSTCvAnIF
Dvocl7FziRvGVyRb/g/odu3SzMzPNf/r1v65HyH+HDikoZ/kfFvHXoveRrJxrGyyYY+CU/GAZKB5
NcZFP6eKxp20SdEXavHQLkUQK8A59WleNJ+g5vxnx9ZZS2bnUurq89YkW1PqFw9bmxtnv1SvZvZT
R97OrZv4odBJGYeY9a5bW5uttIAIau8mPRQyTGu3PKjSi6IDhml1VMfj0sQMRc3aj4BA0NFnznCS
qhYWGW4IHbxrx2o+Qt9fQD5LrHDpHA1hdonDEFD1Uh3CrsQxGJwJUk2svUL7w/BS8G2FSYR5qZok
1S96A3K/HTr7Y8zr4RIqzNhkbzo2yaWty+kQmHDl+9Z2bn7NpMROiM6pihYikpba706fswTzwi9S
szIteVvyBFKLXN9+N0wLlaQ2e5GmoguYTWTlfC9VEFPmHg/Hvyt0Hg76WHnvVtQrSIJFytHyPPdd
Y2p0UXMmdVItkHpBf41JjnQ2GC6eYTDcyU4fRMf7V53Hut8Pk8F7VZbP6nLSpGW623pefi8dsSVm
Tjd1OCNhXLiTtoEvzzFsUKHyWN97UdlDouGTN8qHTb5Nru74hDuXNE7bQxfZG7Y+X5y0OYVOn4L9
DKJzjlrIezC8lGWdnTwFY+h0WHQvB/uNIIFF8lfrjgWorA8l6YlOperXLkj4uk959mFp48Q8n1EO
05iUubjh3M0RdGd0RNOPXhlJtnj+F+SgseAYEX/2OvMstaoc6nfHuDI6RkcbL0sHVNDN0XUP+laC
FHXuhx/NSCQrrUhJQaPRL1oeOPuQnMAS5XP2PUiXY5Sa3Ykw1hIbc5nOZ29TZ+R7U8+Ci6cfEB91
n+3FD0YKPb0YpvJk5PXXTlew4nGr6YkfjQxHMRKvTlm7KAa0yJjk8T6wS6iGOhqCqGYV/7R5/+z7
lfqOk6Egbna16flvGXGtpGKurioV12fSQBcthWyFyxzDLsyHIA/StUkb/eimGP1r3KQ/Sts1Lg02
Fo+hhT7cxBT3Lquyv5h7Nz9cM3zsx0z7hc3GKfEai8XSUzPNOybkOTnstgUuYSU7D3Hlr8GCvw7z
ehfgjfFhxs01Asj7Q8sQhlOeU2xMXnW7uEOZNz8VGnHaXInzozvEJUnv6CuTvurcuxAZwtYL0adP
2mezL2oCAXb0ow7/UYPZPnuNtqDzc/cwqcQI8zgsMM52CdqqIGPtWX+Z4yF/H7p4YRem4U2qaYXe
KKCJe5j39rPfTeShuqGCq2GMz1FtLvyyuDmBCo4vTYVGiKXkF+yeMHFI7fpC0K8+mgutnJW58crU
nz8/k4MkQXEABHWMFRL9JLXSXay3EcEbe2fqL7gOvgYzI5DBUHsKfL3A7TsH9aVo5YfutGjWZvmL
xWrto59d7aVt9JPsQ/rUu+vw0N6N9s+OwfnDDB3vLSuR58ci46O3jAkXbUyYl30jQnDEmnE1XWoq
eouvVU/kfqn1JItfc5x4pYYecPnaeMkp9Evroy0qzHbz7Cz7Os9SXxy/vqy10qxe2mG+mmqiImuh
X5IqnR+zpWjV4W6OW51wDbWya/pT7yo2Wka6/TjqmsOad8p2RHTQDJBGY9kTW3xjpim7y/TaflQH
jb3+1M5HM4p6BGuXuuySggQmNk/9o1TWU2VVY5FULQijZkN4GfqMsGQTYpjmWnUIYQjlMKkWyx8g
CWBz9AJ7JmsBnIjq2Or0nl11vnbh9L5WZY9Wl/0tspLHLO3/Mou4uGZEvB77vvq3QAHTOeIrV+0/
7RhUb3zQ+Slb39ZwNGPXjFq1A0COtMhylqglGDTqMYIBph88GYk7nsIeMqWWqsETbxIkAbufp/vF
w0japJ+LNdCTVN3KfIZxR5RhOX5rn6sG+aLaVtBlDGqmcr52CCc/hHFKkcdtDsAYiuWQliSRl7bI
ZPRECCgAzmG375mVf5R+FT5KzfMmf4FW4ki+7BzaWDkrgx2zkM67d9XO9Qcb3w8QIy2gF3pUwFJZ
HL9JJazJMaFXP99LVWuBckDGS89SLac8vvqDB3J4ORIZz+xpHqL1D0uTbU37qE6DV6lZ2UCIdUAT
RaoR3u9H21wC0cvhoW2VN7gY9k6qqe5YzzUUXKnJ72sD/ZLaWf0svz1bcF6jFSv4aS6/ewEWTbpW
HqVaYi7Po5njdiO/zc6QQYoRglpqcrbI75/TkhAviWVSa5aWq3ulauqbTbKAQPJUMVabRXNRbTJD
AeafH85YTLs4CJx/ABDf1WzhScf71Fjzb+IWXyYioX+XHXQRkvLhGz7ffOqZGu7w6CwfQXCkl7Kw
/VtrzOGd7yvRhTxkfikQ8XzSs/hLijzbz3ZyXs0Jv3bHLX/mWWFjuZyMN63E1NiNQd8Q+4l+XknE
N0TwWRhogRs/pmMeg8QJgjtSpOd4nN/tOTd2yHEC3yhT+6Gdu2LeZZXG482b2qfZkxSKbadPREOR
yPb/cVB43PcJDHR3qMinBVUP4AroORw6FY3NDhaL1453gOXna91U37HNVK6Wlk3vVlfx2I3PGn7w
X/Bd+5HP7p4EPcrdpX8K7fBX1WXJUxRH6NamjnKCpq9+Ka1YY9LanjRXtz9C+0xKLP1qzPNwMpQo
PrpKehco3g+m6+rNrKNfZlR878bQJL1TORcNxChZNhfjLITGxjpOUWCC/OCFRvJtIEmUTpYLFKki
WenwYifV6B30kPRSBRDgtSjORORjUn6Ynrd5jPkL6sRkCbSv1Rx4F8sj8wnwPT1WIfKYpgNYaQAL
3zS9f299c2F9Pw659mqozQ0ierUjCxWc1IKImIXcJYGXkXivyty8doyncfym43hivBSt7V6mrEP+
cASgXO+JMyoXTSGvBqepOsGd15EH8Y3bD6Ae6mNKBOyAvpJ9yO188ZGdr3wekdi0g7+rzK3fZp2P
Nk36k0PiHnC3ExIxpVDMMbwfvfjHlGO6OA5o52K1+HuGBlO2uocbYNDsrT5sX0jeamerssJbYOVE
5aPSPQS5anwB+fl9sOLyt4kKJrmgX1HXVZC/Q4L1RYk4xNB2OxWRuivOfcOrWmjRcwVKRWpSVFar
nSDOExxbekjhlzpIl9G78yGrvCKjogH7iy9gI44xXgxPvWaqbxOp1aOnk+uWqoWQ4mMWowW/7OxB
F74NBmTs0e7vpcmAfXB2Irs6NG6ivXm90YLyBEC01KRJMywE39o0uckBy9fnavBlZu4SXQrNX9Q+
y+5t8oG0mlH5IjU8qYJj6vpY6Cw7R1Y25Kvbm9Q8XeveIiUFIeAgSS9tOh4h197LbVg0HCAFk5IT
rwb2ossBgatMx6RKVNAI9GBWHT93OtmHZaeyFONA4E+BNHCVHoS6h5tfoAK1nTJw0xviq8n6m7No
KPaRN71NMeGOydL0t8bHGi2vw1uahXzpijb+bbc2utLMnV6d0H5Nh58lnrjvxDT3k2GNWJPkxns5
lj/CBKEJ2UeIVt0jTuldQIya77aGn6HSe8NR+uaGHtwqbGr2sndQyfRgv26dffOZ730JGKaespsX
MoOAiha9SoE4SnGsEr84Jv9p06co2wWVh3i3rUevUzCC8vI9tL/NcxpGxptbdMZbMisM+mBarlKN
Fa+7ajPwEOmiDbbxxgdscrJo7Z83pJFHVFov9nJ4FdQn4O4+guhw2yqlc16lSOKG0a4ZxqsTxM5r
izb64xgr0Mx1AGiFGcCOxpHmLJ2JCIYvaMmxpvHbfA/qtzlygcYjwOZ/z1d3v4tM8Y8w+wFGYZvy
CpdOx+Ku6daqtLVmfag1vmdSw8S0OM8VALu1qvscNWdnH+DGkzSNxkw6r4tVbD2q4E3aptm/aTkv
htTqVukvrVUX9OCPStHb01MJOORhbYIFiaPV4O0MJ4+eHZfXvEU7y550c0dul0yxMQSvUnhqeFYL
Y36U2ui7zWNUu+dCT6NkPzdLFLiunJ3sLSK+8qmlEzprkvi0tRle8stTVT56fdm8aBGssl8O3qJj
o75KwXOEgkdPtnpr883ho47U8R5FH/W1D/z4vtbsv7YOCesUlDea5ry1udiVteN60qYfEKxARmhv
jfZ0r0fxczt62SPfwOyRFPqthwRxkxpGmba6k00vDV+11myvf7TJYVZTfK9bPzhoZZUB8smdFync
miihAyEAhjptpaoA0iUXUw+HBI7qWx375ZuflITXvDg6S1sW5cQqYyDmYV6U+6ny1R3Pvn+VzqaB
R2uBSrFhAv8pVeywUobZY9BF9Vs9l68tgcIH9F7rtyJB5NYMFX+vQgfF62G4czqz5wKwMwQ+dSCR
ClJKs+s3darjpyZ2r7JTmvAZ0wjeN95Vm4bycTLHO7sOe+7nYHw05lDevLHuQAVNQfZQB+UxL4+K
OpSHpnHqg2YFM8AjvzmZiuE89AkUjbj3k8V+7IiP29fG8Av48P29X/YPVh+g2B6Sk4KX8N3v4pMV
IniQWKx0CmYAXqlVlzGyf85uDoKtvqp9AHNCCcF0q71+aJmD7BtmH7mHv5Ce7WZQwvsxUiCS+nzN
JdsHPgZ2vQkGXVWGG4iJD612onPAB4EAtwokHZBy3+t36ozWXKspBskF2Emuck5H/QvrLgYb0AuH
0lAfsy69Ykat3FddCT22H9xr1kOAM4yPuBliln8u62TQnlkfum9zZmm3iYw28Y6WYKJR7LJ8auFM
7dQRJ13UiUnfTrgBeGWf7NqZbySL4Qe1f9HCxnteRPgmSAz2VJnwHgPj3mxi9aRgjLIroi/zPL+T
ETpErVaeCrt17/oMNxgCAWxuxTSgAG8b1R2iZV9BWIy40LX9qXRCfFx13X/s85+cJrwht2Ls0H0e
9o5pkLktFO0+Y66aWaP6YqSceaiy+c5CcDYIAYlkCpaLiQ4nb0oujTbUt7rz6yP2kcOhcZzgPnXr
+aC2+tdgxD8AxFR3DGYoGupcvljAP14q3fxQ4qi6ZKg13iOTCK6Eb8oxbZz2viwKoiT6AH9r9vdB
NfX3AAkuXY0gY1sn+7wuz142etfcmKpDyryBpZUZ7gzctPZ1312sakEEBp12NAc7OQEQ/o5U0z+L
mejFJEu+52r1e+Bw3R51NiJ4PDd2owDXS9r2TqNEJwG4FloSrNg7g6+9YcO2Ub9XiT7BqzPruwGg
wVVZAh5G8yIzam2ZVjNF4THqyIOkIcIseYJkRDS06oee/dPbymOawvNFHGWfxi+gl3/PrlHdyL+p
fAmTGs019TYVlfZqwvAweexJ99r1kIC/caq9kYfRfZdXwS0YmWFkGu/vFOLLk3YlcnvD8vSWGSEr
p0eTwok+MOplgpkQQ7Wruj6H9vTdNVX3fnSTdk8osA0Jha5gB7zVyC3ZzjXoQxwhAsg0Wo5pWVEv
kZKvEAHy/RBHP5usxCU7Mi98y/sExAryVvWJC/q7TrGIGQnDk33AlKOtrGcCI/ouBl128OPmzXMb
OGZug/ubahTXsGYcjBVzPw99sy87YgJ1/oymqXrfR5F23y6FY2JY6UDCTPNdqAf+0exA6oWazgpF
cTrGXqs5Bkni7gFlnaIi+KmQeUCJIUJRiFDGj94ayi8tsuZ8tC9djo2d48Jp0gNyIOoIPdVjevwQ
NAB55hdWJO2evGdVmo/Ymmc73AA+0lgN+fOOtUCoDxPk4qfRI8Be691EVjh4RViFz2dbgVDy1Q4c
vhnfjyAvd9hmMatgUdglKhwesyV4PafByfYW9dmq/xm4foZAmQG80dVTQAxmDvDQP4czVo06hPld
p0Flan8NkAYjYL/HxgPOV9sOUWdnZ+atukdoujiqRQdCuVMwYNFUBflI9GKCwCexULpvUzW9jqHd
3BNqzPZzNyGKlrVPsJdfiTQ3Ows9+as36aBAdd+6OrZ7U/zeuymJ796sBadTxd0/jevdlxHDrNko
DGNpVV1mFJawUP02AEQ9V133De8DA06wHRyVMpkeBryK7h2Cx8VCIA5S/S113DvwDxOz7NHnCg7f
RlbtRDcC4EtxfNSNzt81BSSKLK4IVLSBSdattC6VWxU7K7HbM9D1AlCcZwG64WNwgsx8c3KSUnqB
5hbSsW+l1blEeQrtkMTxuZxa89zXlfdX6r3DZerU1v8x2/UBzjvfUm+ByCg/IqPf51YW3PQxwB+x
UpsDK3Xv0gM8O1vgQMGdkJJSfBZvHYR7xyoIeqjmgTnjgzdaw3M6oFHkUENMJjm2ZvCeZ4p9txXV
UDhr1Wbmf7VrKGLYfD1aPnNHb7DAMboZQM/K805+4Hv70EN9TWPo27Nk3ulqwKvom8bdXMekTZl9
/Exz/ZgHyXRTZ+SbEIp60eLgl7U4REHVuUe3WB5GVmd8iJdiEc8x81G7V826fRn6dnps42XkpuaV
QftSR0x1qzo9l4GjhvvU4TaCCbsqLeuPrk+ZeVjRlyTV0Tk0i2fLGO3TmEesv5fCdx9mr4OH1mrx
seleUqdJbiHLg1vqO9HBKCAAwMaO7izbfNEDA/aGN/JEYfc4gLgivhcfB6V+mTGoJLDH4qxbBM60
7CIYMHvJSEMVBpZoWovXFQjM/xRKR76oR9u08LDLMEIktfwSpMaYeS1hFvwaHGTPl0SAMutH3cfW
FcMtOBKYgXpwrIMeNNYUDBMrTp9jCY3cIyh95UEt7hpzelbDeYTa4duHEVWa/bRUkSmY9r3JzTJT
F6CZE6bwSjqkJ2cNdJFnFncgMi7DBCMFuNJjZ3YvSov/U27GyUHHRHPeC2YuXAj8FvizozNMOZyC
2X0cU01jKthlTx6puVvcVF9m4EYfeG2ANiz+CYco/VBzXGK89qdb+DzcEiVwllBBPeusdFIeKMdz
tQcpJj5hAKw85eBLbzTAsVcrpVQAe/ogBaY6N29yGlwr36M6yK9ZXDJkj51zwLAbeAgpBUBwxbwv
UEyLnMLmvbD3JkPew6BB6a0BCuC/NpyShr+H5Ij/EBNgvSRz+CVECg7x0dOEtdzBcUYI7gveCID2
IdG4u+j/pso+7evfrGvau3bIzvVY85kEFZg4WFqrCSShFh5nXV+d8O8iL42vSMijyDm+6klgXdJB
eZ0JAiz0VvVcmYvxQPxN7YxL7I0h2fqDF8/eNYysx5hU2j7VkVVq1RzhPwPEuH3nmvp0r6Xx+6iy
Sg2rABnFEMrwYtJU+ejaJA1/DyjQl1UBIsjq7mST8AbLVdqrcEQ6/e4GR3sDtusija1MLARMxmlt
wdXnad8citT2nmEBOE/q9D6D4Hs2ACPYedCcqjj5WjIxQL4yAlpZkkyV6pzqGXO+MgOgqSjnpHND
5k9GCvzFOuRBZ+yrsugvsCOK986sm8sIW2QvVT1xGvDGtYVfqNI8MF3m/2k7+6CXwc/JVqZzEafz
HcIfz/0M2Nt07eQpQMrlKWi0mswwUphO76RHq7arcwkN3AhgZygJEnMZP29hargDUsFOSJKxCHbO
PGZHVtFPBnEORvFDlj11IWCxf3L7HdOy9potmJlywdWFICyupvMULbjR2pjUK8CIcEGSSjHp0RdF
Mfxj/J8maZfu2fLa1bcy4Lp6LXS6XVaklAL0bHSQ01pdBQf/NOEIebHC97gBKeC/jU2QngLovHZr
wC0axjeEylE3xPNu1dUQjJDghjKTBYMbOyh5L4IbsqPzU0iS4/fJbYIbuCxrPjJZ5ZfIprzRVgWX
7CKbyUwECRYW/95QF6B93VZHQahUztMCKWQum92KHrh10OD14O8SRVviCLQGYLGOZFX+dpT8kKgB
Drk/zX4AxbxcuGY5o2xt+ERbS9T5KFBFaRznbMou0jNyWq4MsojBv8e3y0mklxaq0852svQgvzJB
a5oELMJni6vfOWjUsyiMON4ekvtwBcP5o1vu32hGziVHjVpywFIkcv1lM2aJTEoL4zupZll1DktF
x39m+U05uM8A74yL/En5GTgvh1E1IE7SV0evLH/KcekYwDFfbuN6h6VR8FK5T9bFWkijW9tY6t0Z
qRU8mQB9rNhfeRqg3ZKhHqd0PKp6/Y/ggaUYgFF3Nfw64qlIjmTVYGNGVDkpY7zbHCXpveK8QjX4
1sNcPHpNyB21kRA9tUnzJvfeTtyngbjPaa4NhnVriNDbY+pOequ4pQ7LvzZEs227aWCHdSDUTXCQ
2yV3Q7ZKPD6TnWzKU2CFuk9eudt5RZ/f8HX0QJ/J5lJARODZUM4VXu+MLUMyA0QA5ozVMEagf2zK
0Q6OFCCRXSO/rZtz2oOGsqOL/L2xaYhRN4e4Tb7Oo36TK7deJailu8JKp4Nca7kqSVuw/m81xFcW
DIDcEzlCtqRtfRykLoWR4hjSdCEQTUQfh+5Vbvz6aMql2Z4G2VMT+dxVYNgPcinkR+p9zfVpg0Lf
E0FnlmtV39vFNgS5y/X6mrnTzwCvjFPGbICn7k2r8hambXjKZ4jOrT696svQIZ/tLLad8xzMIIGx
49up0DlRwm3QE7KSvPj//eE/foNsYnsF2V0P9bXnevdQk8GhtDf0gwwB8n3vkBu/2ACyxtcULu96
cVc4xR9vzR+gis9X0CCNV0SwJufmZIS5Nh9jN/ymdJl63K4wg+BNd1wo3dvgovbPGSaWJ/ktvV89
pfasntBo7Od9k4X37aArwDyWcWh5reVI2fqfbV5XzggHhMlBnoQ+Tk9MYVi6LA+CPiLtZMKx3h6f
pYNdzXQw9f2ABNtFnuCxs4bLlFssS6pj7gwYH7kLuPJ//l27SK9+CFbYyw3gCgsgZXv25vjB1RcA
o1HY9SJvw/C2DMvyJEl1ayuI/iwjkqXPztF3qgHMSvrsBApjpPSXYntb/3hE103ZP1fecPEacy9P
wnoItgJn5UvbkCCQsZAFe3NGofu6veHbsyxtUg2Wp1Dt+1MDSO8cOtFJ9pnysEuP7fjPj6DU5a7J
1nqM1NfNT/ul+qltfWzLyrb/HXqwlSPBn5rXAK7cLgUeU6SA3HobhPPy4dA9iKaBzkJ10k/4UJCn
Z14gd3ywdYxBnad8bl8c5gasD+91IhazWuCxnbzkgFKGuruzFqzqPJYv+eB2J9OcmUo0unpQg4LY
TY/AzI4E70l4B1O+2EWa81Afgqh8cjAv3m68/FWprq/TVpfG7TH5dEgxpO2lx35QHkYp6mW4li09
gb5kxnCe5OrLSQrwjBOYFR673odWv5e3BFY7rbL5R+vgGn/lFiJKsm6ZcA0+Qqr72xYuRcgF62Il
vRIHhxoSL/iGMdE/oh64OzImR7nGUshtj5fpCUK5rJGn9Hs+6TcvNrKTOo93iVkiUOZ1FxlkNEbt
Fs5uiXruISyC9QtgtD8h5WdXOaHcedlipG8XNowdDT/nwXvGLM5dMct+Yr/5eJ6dcnkitsFA1VTn
ynHb79PbUTv0E8T77SqWmcNImiyfmczNrINvQRcSUgm8gL/AJRvMxD3kR6ULuTUoJwa6KKNmHVcd
M5lsgdetzpPrXCeAOeRzz9Aj0SiO7H2GY9g6u1pXUZEWFOTcdG0dhOFSP9ZGYpzk/PK7fDsar63+
NBt5e1JN40Xu6nZrZSvvuh+xMUW7sShQ+odC/u8CbRs4FPn2S32d2LE8LXGkYfkAxv+oZXYOO7/N
hwcE2c0L0LTqJqydIeqqG8/C7zLMsvX+yp3YxpjtxvCB/pVCzzQnrz5YEKSRxXAMHE4KXgKXEfyA
QuCx5JLJnZHHOlCJPVrAg/0C35D/DObSYRvRtzu5PtDLeL9dhG2vbEmX//upmKuNsJcetqFefoxU
17n4VpettXGOsP1gQoswg0x0lc6+qHgsShf5s+uUSzZx2ORVWzfJa/8Lq18/lPI7/5hlrMeWubsH
FnBPQhB7DD70Mn8lOULoWl6TuUAOZh9M5je0Vognh31yKZowVI/Sfd30ly9oBBikC9J1HidPqszo
tmJrm+aMlIOGUqQGTGyZhMm/sxUrSlLqf8xl119fziNMnIexQNetZ7sBnn6yyVLNe/R6C5JQ3135
IWZ9011dvcq0TCZ1siXFeuplWihVEkFoXgcQQLbO0mWrytZWbLdxa9v+xqdjo/yjQ6iDMYwxUwbO
DiBAfpG6vHlc8YRl/LJ//fFzqRW7SBnUP6aRcgvXJ2/+J4Bof5XHNUJJF9D0cg/CrkNyQ56U/74p
R69DFaCc5uKW6eEzFSSAKbIt4T5xQoTgIXu3HdsaUHZIsfWT6uD/GLQ6v66/fnmSV7LH9s6s85n1
YZZWT8878if/ee9ka+0lm5/rctB61j96ff4Dn49SNBIbrf2uzUjNyriyzR7k2P/WtnWRves8Wza3
Qu7HVpUtOe5/nvWP5Yz0lo6f/tR/a/t01k9/KVgGfIzm6i6E0be84ng4k6uo5nWtKi+8FIRSIGdC
I2LxvoTZtmJrmzM8QaHf0adqDTbXTjLcysm3rn/skU3fDEAIkYJfn2h5WeQ92V6W7aX6n23bYfLe
Sb//1vb/eip/zhdyfxGD9hsPLg5tTGuXubB8uLZiXclu9T9iFf+t+6e2dT2xnHb9C3KeT33WvzAk
3r2mDL/Vzgv3MjTIGlS2tm+0jCFbVba2CdnW+VPbp6r083sEA/ofWo0kQlLYEPl4Ocm9M72VR3jd
lFapz4SyWVZnVXbSveJtG94BU0Eb3+rKvNDIpS4jP3OhgIiSlVnuGjryA6ud9zI8EP1HkrVBGfhf
uto6aNgqMQQZXYpyhoSJ+Nvhvw2326PgyKJ/67M9Blvbp8dFqrJ3DJqUkIUL02tQZ/PQOXo672X9
mwAwIFyUjO9BO0Sn9Y2Xi7IV67C61eVy/c+q7NheXakGBFL+Hb6l/ukM0jZnCdgJLeE12gb7dWK9
7pf7sx3Z4FXC4i27WgRGjCVC8sfKcesmx0ohE4OtKluf+skgurX98Y/Lnk+HDF6lHGfjAVTgcw2V
AtcA6UGk3NBAciwfrhJHvPZNhi4/S7LsIlemTPo8u8yqs2syx7rIy77d0fXd/yOY+cdUYesqW3J7
o6Inord2WoNcuYPoiRFHyKToaGUPs1eSjkHNRZse5RVd45TyBIyzHjd/yYv8b1SrVoMj1tmkThqS
g3meXRMkgmGJQ1qTom7IVu62um8FCvpnobUrF91hZ7YwIGNA3iIflq4FZ1P374SzbZEAiFS0a+Sq
yn2pM6hMelW8lzE8E+GT68sNnltEd9o1nvnp8stF/eMWrUvX9arLmkU219c8Ijk5e+Z0lKssf3Yr
5AdsVbmwn9rWVZ3s+Uzm3HrK7u1f0sNQ39tY6+2wMcQqLsj9L10Rj2cDIcCjDmOWKtQzBEiLKz6T
7LV0cmeGg0zPstfzgHnqSYJ3Ux28RVp21pZzqEmdPZRB3e6k19xl40WZS/Og9hkgvWEodk3Eqy6F
l7nm3vYAeGpgiu7TxD2pUWjlRySDMFxmZX8kKglqeHKujR40T3CyyDUjGgvxPHNwL4rV+9Qf3xdE
+2uADOwr/Jv6gGrciCoHVWnLEDzKEtIT9YgKRGxX6WvsOSgLmt3DFKOF4ABbOOnk9s+e5c/PadX8
gO946U2t/DLmJq5aqf8tL5mS1/jA3/xABSmeNe+9N1v/eETryez6AQkHrUUdZxh2QVPXX+sZTC9L
8vJDV1N7j6IO8KoI2S61WGwBTELJc25V6Dep6qFCIhhlqBIcN0aM1eO47CGUhJnAgKNAmGjnprDL
x3lKqkfZkiIrCgfdszxHWJggvFXEwaGskB/yp+Fvk+TZuVUXKb9MrQzsSFDiOCwB4J3rs3KLixjV
axXCp+FjJKqiYHhoswJMkNcOrIebwr2B1CC95hFsb1H9mvopeh6WAqJL9OyryTdkNZWrNJUZJt3o
LqLKVSB8Zlhka5zguUEN+1klE/qcKpq2n8YxYAXBjtj2gFalNtcyx1IUD9ndNAzdo5Z03tO8FHUG
bM/m2YJdTY9tR6hn6V4rHVzRBrIz5oTZ3Djq6ML4v6Ykmh/XGmgOlH8dnrnt+CqyvCdUZqJ9FbY7
dE+No6NZ5mGamhyNN8D0haGZN9sB6gysVTvotp60O6zgkcHAAbz0wvK+gmp33yzFVuX5PCcFMdQB
aSMbblqp3/LZTI29ZhraTYpiCv5PY9FXyn7yYLl7YUqwGVGD994HMOraY/93MuR/GaTSwYVD9+fd
MuEzg0wErVBUqMT08y/SnV/DPNH/npoEtAKCOO/BmAG7RgfradbIJVtTYt1Vbt7f9D5uL2kaF4/c
Ag3Kf6u+NqPCw5Wl5oNq9O81qkEPbpQ8DXbVQH1V6te4J3HkIPZ4lKrsIBX6gfx6fqzHXY9xx25a
usdaiilfDJZrOY4MNk2OAu2WMePwx8FW/s1JZ/NOTlU3pvboeOEFchhOnRmyaCc+ONVh+wVtkPwO
wzlZz1sbc/vUdO0xV5G12ftYLPdB9oZR4UzQvmhYK9vmHUSL5hXuef9I6PgqNYx221dM6yBDZSNi
TUsPaXOM8vNBifuuuuhx4RoIUBvaDxGLZVOBQXePflp/Xw+ElcsUtRPZ4aBkcUUGMwHNxqXQTaU9
I7ap7aUqlydL1eVT5YAJW66PPY4AXaplohef7fH3+u+kSe6f7aKGc7ZcP1SnQeRlk4c/Pc/MOJgo
p8imFFUww3Df6vK0jS0Skv8fY+e1HKnSpdEnIgJvbinKG1W1vG4ItdTCe8/TzyJ1/lHPiZmIuSEg
SagSKiBz72+v769GsVvs6Sju8IY7hDMo8ILBRdeFpUJZ8VBS65e6DsJdbw4BjPeweivLjdgfD2G9
SVWoTdUsWQSsJRu3cOKB+yaIglO3LIYE7omt+du/dvR9ip3MU+Cb8ZoShvhYjhkehstCrIk2nVk2
lg0mRLVYiRr8Bv+PjuKQ794/R3cj5oD/n0NSe0BfISvbf5+m7Qogt7fxUspEA1f/+nait/iQqSjV
5pS2Sx0FaUfdaKmAhUh5jpZFDmDiLDYn34dYGPkDxetyTHB92V3KkMvdn05iDQe9Iy++jjwyB8c2
UZWwrBw8MSZJOlhPBlJ8yFJi778OFZvig1uoozsLEPj3oeLT/joiU/V1VyLQ+PeO5VtNZUyx420u
zJcUe1KUS7OdHtupSo/2GCE4USBvdhl5RplsxTopQuVeLsPhZKv17zxU5PvBLOR7NawvHQ/YC7lp
Kl2ADvL26zX4X1bdqkcTacmTnXEqkjnlOYVm8BRV0jP1yMGd2KmXwdkvYvMq9qEUXqcU1P3Kl55j
/ZQMiv6g+FHxqCR70YV3TnYvNw3ll5ewTqdTHyjpeVwWwP3UwdWTmlWzmV2e2ajxlk3Rh0JTEjm+
/UdOBtxLbWKXVC6lT5lTw9FWtHYlNrW+GXYarqleqRsQ8V3T6Ppf2FiBLjJGdR1RUPnU9NgiyNTr
bZf6yiekYKVnZr6+G7HMvJbm+ICEpns1yvfZbuxnQ7LbQ1ZGoJNMtXttZoQUsmXkVyA6sHTD/iuw
zPYVyZbqzTEu4mbjPyiIz2DYtgN6T9bisF3PWMNSL/yfJsoi/9n5rzbVsFDFZvOpHJx6jV9bCWHO
Kh4yyTAPTdpNMLf74kGlYvoX1u+u2CkhY3tAgfFMJa98Fk2m35BfsIdyKzZHaBJ7xZmSldisY1u/
zmTpxJY4YzfIZxnWm0pF9DGYZnQJhRFqxxpWDGXRtQ+FzczPBN3jzkOLB9YTtOy68gfrIPb0re+s
dWUw+N3hdjL7PHkAxkRPvVz1K2p8ooPYtCLZRKYQ9UexaWJEhA+k6p/E5ixN7zbv/IvYmvrsyvM6
v2ox+h5/DHZhNEi3NGvlc+RTRhz62FUNeXVF6LMGO9HfSqd9TOJWPiJWGG6q2nKrxFDlq8Q+iQ6i
HS7ippTq7CKaxEKHchSZFDDUnYrhaoF7bGYGN9E9phztmuu3pik2dmdXGBbWazDm5dGcrOIYdRTL
LbDg8ijJLJqussHMypMXOz3QcTNq7kLFwgp8Mh4ghKWvslE5a7iZ5U5sUqODpF4tnkp9BEmp9WgJ
lm5KP/kuTD9UNfmIu7LcIhSv0ldU1NmWcnxro5L7eDUN7ZjbknGvh5l1LhMDgcXSrZ3kPxNqyT2v
NuXMsE7BjYg1e1nMSuqviOA16Hf/0/bTRawZUvun6lVl+78dr7YIYDozvqvHubmMUoVcurBB36Hq
0nkT/cll/1EfB/OpsUb4QLlanLJQMyEbVymKuGF+7iv7JrqOWnqqI815qZtc9uw6Ns5p6WDAUtfQ
UuDCPlKO9CEBv1rHxcpGNnSSS24qe4zfOwWBmKHZzZ2jd8FBMq1kG6WhfA9VpXbF6a35RS6d5qMj
b4SMSI/hME7ajphtCXW3NG6OCXOc290CbKnkbpLVBWRcGFWnkmfqySxDr/fV+FADJ/9nx3cfsbv8
aaWOBPEzGH9PngM59sT+EN3jSZwttmwazYpywsrS99+bYrfqKMm44daOvnsGinoz9MTYyuZA7fbP
KQxLP5rIyw9WaEjrVClUbKkGa2eg993jddOcFE23NmaSTdcJHxevb+XmkbtRRvpjW2+MnW+weaSv
xnmwh4Qh6VgYm9u92Rb6BzWJwCJ1nvP8+rhps8SiSCWY13VV1ZdYbeudrlXDIbJbA3dfv8SWoLPg
YyFW5cFHZaZagsXye/81DsbHJNKlPxJKy+8PynIFVFxhfE7p8B5KkvWimE0G7ViZ70MTNjhDlOCO
Emp7my1QcVny02OfxsaWcEB6Z1MKhMa5MYif8SAz/Tl85QH8RvGh9KkG+CCjTmKEzSA8CWz9TwYZ
We36hwBrjqb91XdoluEUNw9Oy5yw6yvlDt1GhzwHhyXqriyP4Jrv71RVw4NqtBakgZziFqd02VGs
WVZNChAEwrlLwLrgX/NLsQbnIU+dF2WKpbPeOw7XAHxvHab1QWx2GuS53Iq7vRr3gKkUxmX7rkTq
VjS28xhQkO5WQyif+6r0H6N6flWNQL2IrXlRgFuqcSe6Oop1jBTDv4qtsA+2bVqmv/RC9R/9mVxi
YTT3pWZZj/529DPrNeZVuW1Hud1a7RC8Feq2HmrzrUSRhWVOVe+GYChesLlb9UZk/2IeecLkobjU
vgQ8P6B4o+tDxf1uW3ZEBRlnnHWXSpZxC+xo4iYCvKZF2h9hd2gAUwutoHv86dBoteZVZmdsBiwF
L92y4IcxeQ3eyJ7YFDtI2BaXZsZtC8vqI2InPjnoKtQNGI66xO6Ki7YsTFC8R1vSzrlVzb+IArx0
ZTS9TdEi9Gip54ADBXIvVV/ieZjexjoyVuPSHi3t/7O/DXLpp79v+5wHedqqCWyAb/85/0/7/3X+
/9lffK5aDVRuO/paz414NTBhv5XDVN9US1e35tIGLqO+iR05k9/vNtEFUGRzK5e2fx3LmxOcleRs
Y5V3olgYS7WlUzXyhl9G9k+bjH20k+ubn25i5xg7jlvX1BsE5Z2UtQYFk9R8jUo9BGuLe93r4dh4
2agUd2Ix6vy/iv5JdZWmWqthIp+CikI8HlJiA0K7fGqXhdg0NYmi++/trPJ6pmuwHv+zV7T/bIoj
RBtsu2MeIWj7afo+0892ykNvHu27ksv13mP/AZHMeU2oZ+JHVeZ7x6eWVB2tX5PZO+8aADqihc5w
Z9g2hqMJvJUilSOyr1QTU3i8b0ppo6nO/AyRYdh2nFUAT58oy9qLzwgz5Hx91RpnnLCdi98pJLqW
c2Necady1R7RjRi4DmjaRm3a8aDWIczuxXBHOOp8m+sYYUFxLpMvsUMseljdaxuRFZXovbXXU70E
rtP6t8xKpBuA6M5Tdw42Ysk8w3TRYMcAIbd0lyEIdTHxWG+lKuu3TP7A4mtfld6+gRgZnqMYJ/ik
a/u7qOmVnRy32d4fU/0SBiqeGFI5P6Vh+oXoMPvi4BA7+IOk69CxsP694Sez1cYuuFRF09yKZaHJ
DA/DAlzi0kFTl1KkBsmG0ZYXJaUuHmSyvB6coruI/qIbBk9rTCMnDNCA0ySLJzuSebxk++QWAOvA
V61Jr0CHMIgwMEbTOnnc4INWX4ygS7YVpTXnJKOoQhv1+WTZKIupjjePVjZE+wKU8dHRI2NP2KM4
ONM8HLJqHPeSHJXHTCsw9vH76JQ0PoinwbJPSTnh9VoTJIm6xN/EbSvjwCDXG9spRgpdgS4DgOqv
5CfKdRpb3c2H9gQ3GO0gTxzUQFXf388dVj+YO48PkQEeudPdvgsJSgWF/NiQg16Fo6w9jbYNyxvu
6TPeM71bRdN49vGhAkGdp141hREkLPhxvJso+PDT+XfS2GsfP7IXstcNXJtoqbWfo3u0pF+RKc+/
pUT7TeCX8nIjIFAe2Ooma3k5+4O+7Zcz2DH+HejASiweRiZU5gSkE4nJ7wJdotrp7w5aA6aA2XCE
jTpea4zUFxr/DHStPjvG1IFC5g5gZlTuskYBJAO8b7zE0FoYlI+7XJeiB19yrIulUE0rjOBDvafk
zvCHXZ8O04tuMndSlODBLrhTlCkvwAbI40uEAHAdlEO/E0epcbKvtUE55JYyeMQSiwMVQTFT1UUZ
bDgYcvit+92kTwARRRex9lejuewRjf/e89N9zASfkA/4OY9oqyqbOjQSeKsMx8CLUbZYObZS99Rh
YHkYfTkDX8ElyeBtE7ccqPRYNiHaOeupLfC5XDZVfaJoSTeKvdj001pxqU6MXUweKJIzLSYFy0LN
Q/yeSn0qj6OTVDhYsCYWP33EmmjDaZzejYpEachRY/0/jpsBRpUUqP+Pc4vNvz7awkdgz0jI/avt
5xDx+WNUzocsfWmmMHzgmeu7RWwZe9WntqLPtXvZsfytNoTSas75N1tOEV/NqtiJLXGQrjn3bZc5
Z8OQdqCL5ovTNZQUtnn73I9W5WqDFby3gfRAQZHzqSvKJrd5HMABXwVKrkZ0AMrbZfEXwYw76CDx
7yqqY147Tfuy2N2vEqMrz8S5jzIQ9zOFAtU5V6pwA850dhNdrs4/O8ReBlj/9NOx5ClaayV3T0hk
cG5eziAOER1/NntztFxrqMlZ/veH/OvU0phQL6T6TykaVYCZy4f8nEBspoO8I/kVHzx7kKxTNwYY
EGEdiuOL1IeUkKjWVYfkeE3N5emrFCgM9ND+bqPSF0ul1N5ZhArOloxxSSyD+v/eXNpw6h7O0bIQ
bUgwlTW+aGRBlr0/O0Q/0VbVcrbRB1wBxGZravk6AgvjdfFEeL+qf0cULjiFXL8qwUT5W19OT1bJ
pL2eGv8+n/PeQyrW39QuhoZpjdmdrQFViYG4nSejH3YFqloIjhGafWyr9kbqwARZnuKDJUeXPJWr
TcZc9yrD2iViQPQ6NWqJwHqRPfLtwhUxb/s5MSGgGLOuv+Ep+uI3qflRGv5BJpAZQMKhrimpE4bS
j0XZmuD7CDKQ0Oi+xsk5+XlefGhN/C7pRKl5WiKgRzVkGD1uWDqoBQOkZzZnw6NfDw1McyYQYu9o
heUxzCgFFHtzLDxPfj83rtgbp2GG5yVMObF3as30Ukv6W7KciYxHfpfW1b3YF+s2MSdAS4zJo7uy
laVLjJMQ64ExR3diTSzkLHidVbna/zSJNdxQQy/Gx+f7qJ+9spVZ25hElCvarCYEN2k31J0CB139
9Pv5HHnIzo1emAd/Vuk7x7hSUYl0PyZOSYrIJ3mipMrRsTvlKFNHRc16pGzTGVSM2CEWow01aCUt
fWpJmqrNzzGKL32UcwnZ7r9P81cXw4qpIRMn/zlbj03Hqrem0vs+r9jtpzEf8VfP2ZSkFXZYuqeZ
DoVgy+mloaZEkArWvw4UO74/UnzBMJP9jaPrT99tmvgGPx8+OQk/Qd/q5H0Ttt7/+jf99P7nvMpn
FsBt+P4Oy1UQa3992eXLfX8nsef7Q7syu4sBu1IqvjVaWz4WSzfRwddrwjxiVewRi0lcfrGq2x3o
huG3Q0boLHXDhtEGdmpjc26SqFrVGFgEEaVmQZO/G0UzwdBD09jLezP0563ldH+Q5U5eClhRjj56
NcE6Ujfxo3DggzlDtw/T9rPOfGfDmOlogzCNKjXyFHNaULbOhylhkR13rlTzIAc0q4PDtx1ijA3u
VnadPDHP3FGE96g3veP23HZwPaaH2q8QF3ePSjByMsr8IGInl15uTlZM/WWF6omAzjolulXo6ntY
DCeJrOdUYIk4gWAol4RfIZF0SKj33VFHzDTVSY6RpNzqNpGucsyUt8TP6Fr5R52xCPZyS9Mw9pRJ
pcn5u03BxMWdiyHb/xwVEMnzshrkEr6p0lXsoAbtvZ2puKranlLO+b6p7ptUH64DA6HWqmGh50zJ
hxnJCPCymC8SPEolJis45GB7UHUWZId2dEdKTXUHvaGRXnplxAFsWUypf6sH6viz4mgFg4Hqn0VB
tHhFjdm4UQtYY6Ith8CwnXFZI2D6n7ZuZiAB0lTdVrjoFbbh32XLAhyFU1rVtTXBNaUtXJyRMcx1
XhZRqpU7e7ImV2zyBNGuMTQKCoaa76af9sbUnyOj1Q6iyZYqFS7ZOGMX2hRr0SYWmuqrpIlgNoou
f+2AmKdNzfcHi2ZDLcjvTkW+Fx8s2vxwcE2n1bx2qslYL19S7IwSOT8aJgDCpckgrH6xLMkbgjC+
FeW6oCD42ipKdCNn/jVGlb8fFO0MiDw9jZhVXcXCnmH9g7UyNj9t6dTnmLhB5k9kKZYoafQ1PK+7
Q2IkxpVgv/F9bBeZ67nwcT8K2wYXLZtJm5/iMTQbpb393sYhqdrURaqv0PmyPywN9bgMnuPGvpsd
Rgf9XJErqjr96jiJdGdEx2DZ0KL4n8Vo1K8dUcvDpKfLtJB6H9z/EGb89BsTKEfpzKNXnMiSCxPv
iuiK4V13KYvJ+/5FzWUUoDVuXajIzV1RZ8FNJ0h2U+PivvSD8Si6iQVDMtXFFqjciU3RV4Gy7hkV
ynFxlGijoiKlJCE5M4cbV44cONc015wrXO75oGndW+DXUEKWdtXKepykYtePbSr/RTcImHsy9+FZ
9GDkd5UjRTtGM7+/YoranRQ45pViUeuKg1i1VkIbL4Nxtq5ih9IC95RLkjNiU+wAmKJfqpQBI84b
EuTYsCWVrGmrPuL5m/TG6advSOwUM7PG2qZqFW/sCcUEOMvwVlIN4WHPkqw1CzLaymorf6M5GuRw
+C03UM/RTW8bakO1hPjBSDzU1lJMhRYvE7Fg7DLjloWbpzqPjDbKADs8CbMQfyH1+YCH/1lbNuHr
PectXn54azjo7xZrFR9z6INYw645I399aJcqoW6RMIo1sRiEUHJZMKlFOCkaQdd2W0cl4z3GAF+K
6SH8Fl4tOm+ZYXf9IqszYZaWWexS+PCzYIxMqYPYzkTVQ69nz/pSeNQtlTT18hXwJqLyyBT1R0YF
2A0aJEEBuLsHsVCrdpwxOKoX/sZ/r6qp8xElKgyMJgf7KHb3/UyFqFiNwc6A/E9i0hyA80naQdn7
vmL2hAVJAmcktk1SiOIqfu8G9nJcojJb2CfYHVBhRvmCvpYmTaLErvszdfqnDy0iLartiP2XZyj3
Ab6Oh6LrXywu6zHCDmzTKvpbOOnOelxUtQmnKZwjT5xsLf7en6st1sR/gBxWuNYDrpWES9pR7lSv
TgJ912LUdjC1otybTBKSKq5dSe62g24+pvzVhjFSoU9Rh8x/mJ+AUjMmtwHSz5LhxTVFzEtRWr4o
rq3lnyXWMqAN6wosCO/dXjk0kC2CyiTRpZWQ+JJ0PP11YShR5rqZTgNC0VJWkpT5xPsJuFWh8aFn
obTWjFMx1OOhCc3he6Hp0Xjw1eXKZdNbpqjVgZLf6uDkFdBxsZrbTq+sxaqwXhVrYpFYfoXayYGG
sWjni8WOpdQqCnQYdPyvP6zSsfJ9lAECWGpElz9TLMQf/LPZZRpkGQXfTH+pYZoXjaK4HIWoORWr
7UzAK8+syfv5z4jf6c+mWHOUAXsrCnh5eBdwAlloi+zvZ2F0erjtdOOYLNp78TsQi2jZHEhxbOao
OYmm0jcwdwhsRiPC1qAXjgam1PP/7YviV6o0Ne6jWk4N2FI19r1qdeqwT4B8USTPNV34EJWOjYFY
iM04gkKsRNJXzZByOGIM2bpzY/W4okjxeLTswtOw6WqLcXKDDGvdEH9qT7YrZjGq7G+J/Xw66fig
lAtYl/EIvrEFhnOU0k+kztdq1lM3mpyzogpdGGUkSucyPJloYc6B363ItzfuMGWXTOEVkTuV4TlQ
Vo9y1a54ZJSk0IksllW3BzewTG1n+Ub1vbqbBxyETBtPWuu5rdt8o5OEQcXe9XixNMEmajGi1HNX
6jPyI8gEPV64PDTiO11VzNWkTNLal1psYXp1A/sfPN38qOnpPi9L4ndYEkWN/loNFZ6FU7oBvxSt
DQr9irY7hUEtu7wcqUwOi8JrKMgIuxPgV/QkMSldSSb1GsQEVailWgFlizZDtXhEtxoqXEIUJKdX
c6kO+BvbjVeCqGhsYo39+NVYXBi7d7BK4fi5d07BlMSrCIMtP49luKZYlEYK4epeBnyrxdDxMc2s
+q/YpyJbRkm1GmfD3vqwbqSy3bVqyEWAQxfpJldaD6kVbwYdXczw5NhL6BIjSMZjzafFq3t5tigK
7BjL3OfJVpMmCoEl9P7dIG0ZUcwr8o9vDJ7DtT1Rv19KZgKbCJmOPTP21KnNscGjId/kDw9yZ9ol
9m0EgbQj4ymfENPinmHjwCDn/KNLqnSpme8CgMF2YMt4bXU6zCmqnkLpq/XxlqnH8/ILUmOzPafh
/Mdg5ypveFFWTLIly78UavdRZdCRVG7RlTL0mDVNA/nG0MIxR451j4DoqUgaHHBN6sSo4PZSwgma
TlH4nMjpymwXpAisZXdU22ef94UH5dXFlxl/0IwUjs1nmZUTwYSY+xWqnAmil3HuKmmTBY1/myCu
z5X9u0xx1Qvk4H3qpU1rMxEclN5bBoC9qYVHtHIbwwk/JTisbjHiTayM84tTEbAgAKlIfywsEuEa
adFeU4jkObF8g7hgr7Qp9fywf5gUe4MRLvKRECmWpMtkW5khSclHUindZq7GzpvCtNxI9lMo5blr
xJm/rtOc+EyfbwxTKk5zyAmHlshgpCh3wRi3oCmnfSe/M/MPV85k9euuvm8SrFpr/LqI569Np3xV
2h48C4AkW8P0uO2fUORqwI7icIWLZ+YyGlRWM/xV18Ew1W2nMXNjK9wZuiS7PcguM9afAIlVOiJJ
MF8p46NK9vIY9xUbYqisdDtFCwz2Tc+B07/7QVUDdSo+4/llVhPga2n4gTg38xr1EQvFxx69JFkX
aKnD0QGZuuQ22rGzPWJt49RZhMwQAZu++kX4BoSJ+RoPxqUYSdqnzklX6ZYpw1mTGf3zTI/XPa7D
bdmc/LnDQDafttjzmrjL5uFu+o1zNvHqhyTv3pQOQ3m5na56zMi/mxdcb0EgEGt0En06T+gcyGSH
ZhiwYcBvYlUXHUCw+L3nIrl1iSmwpEn7cmSQFepKtWq3XHvZSy0C/lgKHLVyU2eGf8PbsF2T2olX
Y2U9mmPmaXnHg0ACQ5umL3jcp57ikPBu6jZymyZ7Ri9KkWPLHHpMIvySUG+aNUbCi08syuhx3Ujp
EzD/G+g0222eexMCXRUl1N0PeztSPwsp+cwi9aOpNMwCa8j8MnMoItzbfOimjZ2RLIgUtOx2io4o
nIIXhSjomAH7G6biXo6rS7UEqvJpScT+0RoL64WBLxwilW163YV7V69HyVzKncu7PozdqDCJlixC
3SoY94XCSyFDI2QC74P1wlPTDFaxsq+z6M5CiOGWaXHJkuIr06x9VZnvTcTEa9SvoZ1mni6nO4Qq
xIP8Fr+Wwaeu3h4OLW5mAahqr0KBvu60GCLP0CeeKeFGr0rt5EpGPnq+Jn3YkI1Cv0eIHmlrHVMp
tbXM7TTWD9i8kYbO9C1RgK0xE8kM88d8lDc6rt4bOzTRD6NZiQx+ZlLx4shFfOhXQWgvDLFfvRZC
G0+fprlNPfgzD2E9fxSj+awW0603V2pmVhszGM8zaM7EhDzX4D+pmOa5AGNtFw2cwUIlo6Y3+8T3
kWmb2yGSPDvC6/51iso3J0gfzLI7jSaaRnl4Ctt016DBSUZ+E3HbbECygabpTyHgQARtgNHq1PCS
khm4VHtazf0JVd5Id1VTDARxJ5hx8KGBBuBdERhvUzu+4U2duVYqPTY2IJs2Ul+bLPkYwOlp1fhK
fdkfZLvoYrXt3Ef7Ts8eJsrIV6lc/Co74OURHKY+QVHN9bjXMRHbFqQB0PxpxI6aeUsCEphasw+6
7oanER6CNvHxobX+NHoDmoI3LB7bWL3nOshfAMqupA9YXso52Kb0pLb5LQHN4yrzYKx1x9mOprN/
zRoAfdCG9sVotPD2E8TyE/KIEB9N3NiPmGIUF+qGkfBZYNNV7sjSJ7JDVLg1PuSsPSXy8NLxpZj6
PUeIMCB9pk9OLR158t0jLivdrrO49MFFwZm+MNRtGw+7sfA3za4Z8k3DZeEhwcyf3OHoktuLGP8P
oICt8hIRpdq1+KnJDcZio3NKClifnZaQT8k3Q8TdO9j+nzTFQjlBn5aP9bPZtSfVaa+dna7wc7iV
bfBmZMwbKSHDumFIXy1q6uGTFv2K1AwuDzrWnzO/DTICYONzhg21MjCiGde2JiMw7rY684y9w2y5
yC5Yj9aMAyKZWBW3S/dstgSV59QeXTg8d2k8Nm5lQQSUdQRHWhY8FGb6p2zH2s3adPAqp8MxkqLD
OpT3vez8sjQGkVMIOTsP+qPWMMouO/+ta7nv5k7dmMC8raY/a0TvIKckHog7U0rJhlY+KFG0UyB3
n2EQInQKCKFpxA7rXuMiW1xGLE9mHuhK5nWq5VDwb9tuHw+Zl903GYyoPpHkjarBbGjq6BcG8K0P
254XHCPJm/Mpj113UgCRMRszdrbfPkj6BHbT6d70FtL4JEXoXrq3unE2QQ9StInwKHYSx0sJEdQk
OFKE8V4uS9w8DMIqPV5VARGBTpYzItbJLpt7e4/J5LMVAe/hDd715afSMjaeBm7PAr5OHJ10qcBh
boChGPNzqaJfCo8fj+okVE3498xRdQqi4guT0dDVlY60kvboNzZGJflvBXKdPddUSSg4gvmRjT9n
fu6C6mgyWAza/NI7JA3xFwF1daaA6Imx9pNN0mJlBItXhDp+TAYzgMTux4vt8KoxJy+xu8VhkLe5
iYFU3MBRrZ4TteLuGFZmPct3Rp+NDMbTxNVtxmBmim4jiL564tnt0SgWQpYxwnsbh0ejGNaKaowM
rDDNiCzYDmZ3lYax3EdSctUCBuR40uaqkW81IlNVNQ8MaMN+S5G21piZR0Do0QyD3/CtYKcmaPZC
peIO4EcjfRH0e4+KZO+b2ogzcEu28pKVYMxA3Otuitp2NxtB7TUQMZ0hXsWzca47B21q98eQDlgt
nyKMWXOC0AAf0d4l5ZpSxmvc6/pGzqtXIAuHLp8hPhcLovmt0jGuHh2FYv0ifCx1i5EQGiibIIFb
yQHjziICM4kEPbe3iJYMrCGtYRWbFPeYE1UhxnvcgYDshwnPdlPd6Nr0oMrmqYq5A0OucKJjKkFW
8o9h+b2XthCHs3WomNvIHN/m8YBy5jFFkeriC1KtM4XrhJX4hUoMZCMz83WTWqV2WkLwxrMEmW/R
tq2gh7yozVFSNiaGR65jSPd6oW96ALfLQ6pw4aBSCjUhoN4udDncPxIebJJ2BB342ofab9WUpo2v
9sCSKSGFaMj0NE3B2zEiNBx+/YVE7QADE2wTQ+pXGOO3UQgjKdG+NLPNXXMk3G9ATeK5SQjRAC+o
yrfIllWocpaX4HLqSg6/EstQ3wm4/MFDuTz2CVlrlcT9hFVRoiq/APZlHlIZCig1xZOTwlgOWEfE
iD1VJbFvJ1vdgEurjOPOUnqbcUBcrkDNNdBT2pdYqcBRt0cp4tdW1LrbpOVjnOaUI5kHwJjeXDB+
HloHV1+CFK6ZhtsBx3GonfPFRMJe6p+T4nyU2Rx7CNlKfqbdzcqHV6sZPiCJ7uZpWpmq8laMkQEt
eQDRS/GFP9YGfJIhX5EHkUv9vk+sW9fYlGXE2bm3OxIolUwi23mNjRZH+0x78NtfnS6D6oYhioMY
jjuy5XtjmJ9TQz/pismtG7T4OZHHqGXrrmTW0Rf54IWRfMVw5FHtccV0unwThNOv0Dd6tIDWjYQK
Bi6xD7N5frGdX7YpIRJRFxZf1o6rto0ZYDPABF8XeLFaeBMUW2zO3b7uyDeEW6nMz3n6CDbPIdnp
7/hNruoy1NZjrDAT6xW6qlG+llRTW9mHJgDYSdAP7QLe4E6H5iS31kMlv0hpSqqlU7f+CHNv9DHD
S8GgVVa3Cvr2I6yQ3hvanvFFk6cMMAbLNRhVMvsa7uRkz0jagDqc4lIVOSul6E0+Bj+E1JFWPtrc
vNKUlW3Hn5MVvoTkKaepy1ZSDxswdtRpb03PhR6la1/dpjoJ6Zw6VGpQg7WJD0yhdy9JHiwRamb+
fsx/zTHrFS8EciW1QqQVvzppG1NEOpnJ4zjy9jZw9d6UA0OO3mxJEzakh0NMoh3LgaH8Wfp4ZCRh
eWmDcKNhJLJxpvFYJurvVKJgN4whvy+8oar9QJH0SEK82EhoVNyKO37tSBZzQ4dbaRiaSz5tHCjA
00S4HT1X5flJAJ2toCywohIhJasVN9T+pT6xkCj6LPz0JFsSUPO4xFnIN0g9Rc0uBLDhIlqy3LpQ
PwcN7FT6qJhWvg0K5c1SpJ01j8RPHNQ8WvlZFKBO4XV/wpt5Z0Q9bCo1vMwghyH7JskKN1goBPNd
HWLheh15m3IrUnCYvyOJQfrdf+FvefEdLJYjnlEKRudZbz05ynicamAkcObwktfqu77W33P+WSBR
blHiqFtpsVwOy+mUGjLU9yjvNlHEPE1m7F+WwxP3KDIQRPXL49Bc18G05Tiy4F0A+DbcYyv0mCiq
5OGAtX2ikNR3h8pHPfTpjM+VrT0T236wso7RJsJUY0ZxhnU1pRPHNHGYpvKI8jUGvNybiGyJ9VY1
8ppX2VTfKgUtVYZmgoDtr4KL5+b/Rdd5LcfJrG37iKgiNGl3ZpigiQrWyN6hJEsmhybD0f8X2Ov1
Wu9X/w41QMMkaLqfO/XGo5ImlAyF8daBW2pB321I/5n9VNzgFJriJZisvZYyQBcBoXz0TowAcNpj
DuvoeLfK1oBojJMwBaubGwaP5Rcdrw/y06OsHMLuMRXM1KwKPU3cE4si1LewIqhh1AvyoPoXDEjT
LRyuW2x3J2AFhH5KehFp0GyYBJ762bl1NJ619yB33u22fq1VLszEfCX74lm38o0IyCkkAhgXcIJk
x4e64m5B1gVDfF8b6lvbmB+K3VFXhulWG2TXxSrFmJjnvz1FBoqJ7iDbSyLxAacDgAY3mzdr3/15
8uoowWnCqRBL7VOiWxOFu/pnKYettJXXlEjilR0a/bovGHirJmwGn6uFUUybFy5ScaGuTJE+FH7z
kQskFGE7YUoJ/alqn+1UHI3Mqte60jKmyqHfqxhUD7GibMScz9u6mocUnCj6uPgZZuEe44qHKgq3
amJ+hk5FnaoCBSRJlSjFaKeP5SWxCBStZHooOyJTW7X0YIW/J1oNXVQnoduMvDgBeI4b+G9+jnGw
6fERjm14taMcknB/yhUNfydLC1eIHv3eePIbJBS+/2vKlRedKKHBKsIXJfmBZ2JuTvpaCVTYWL1+
GfEe2xiN9tNum4PuRs9FD7KOAvCz8ecfO0x/jFp3T3J01aQt4H5V8J2j/jIm/bmIoef5wTtDiHeC
VcOVXXRbsxx/tOWsy1N5kCuZCyNwKvAe12HbMTafK5XDDhQv3BgjpVk10gmA16kmhD9ck0SKpM5P
WUqcUmE+ZU4vQNCV71PQn1SJhbSbn3W6cGE7u6YonHXWY3KXN17UR29RWon1L2mWP00j/fDLEq6l
XjxmuDU2dkbnYlWkLZkN9njHKe89n/x4WE5otbXyiM7oWVc6yOkof1FZ7MceW8KQbNA4VinqtXnH
1QjnfBLGRgVTxYMrQAuS92t13UxDTFJilGynwD6ioHy3hPyRTtO1w+cLWM06c4fcrQS3NqXduHkB
B9MJdnoVr+2+hXCskBYVTxfESw+41k47aRqeib0Bzx+NPMp07ejcXd2kdnsyHXDRhwY+OC0m63yp
0nCfBpvijU09ZWUwouMqzs9G+tqKZEOA6q0Km7ewAwKfL8FpJGIKYom6DSwuFPQTlyn1d1TE33y7
uVC5vfoY5TNLQIeWSs0jheiYiuy5CfXv2WAJJnohw1r0VI6Ly5NoeDDm0fNCFQhUijIUj8s9s7Fn
QrXfyib+yez3BRVoc8A2n0zlyd+ge3kzy1NV+t8ZHsDHCBmi+BTqTwpATqURttKOZuI5mb6HZURZ
Lx4NhgwyIB9SORV2qVyYa96HjNru1Npb8rLzTWFaPXP6wd1mE1Y0k0iTfV6d80IBIOAEnpMoP5n3
rka0ECLynf0wKegmMywrCckKBid46KKeSSPOCWD7yrqMTWKLR3M31pn2oKQgWBIlAkiEzUTNCVXk
GdpuHF15QB4XraqRDKZBM7InZawxjbeTeres/t6GDX3MfVmn/sZGwoERf6nzrGoIG7ezgiyDOf1p
eHNEhBk3ARaWPYxr6Y6HwkaSjsjph0UdWRPwT22jVfZ8n+2kMVBthU+lDxN7pjavU1rVu44RetXz
DOsqCpBR80y+8HvbpLOyi6fPpPQHoXXuzvZ/2WR2rsdUe4dHxrOmhu4WqyIg5zj9rrQYqhYGQ3ur
17783OGmYYSd+f6HEYt2TYnI2WAbIFwDE2c15ztZdEuOfIj6ecgWKsfQhsPn2z9DV//Z1dC3Rzph
v/UPODFjkE7FqnH1u5tg+m1uy1E5y/ntohmBMSzoUz3O967zin8etoc5yRJTvu7G+DSp1lNWXstY
dKs47Z/zAPQ5dZxDVQpKmvY10VGT285nNZiY+AfyNprpYzxDB66SUTYcqqNQg35dVwZ3hEsKPKqy
B/Ix8o0M5ACG32wYXPfc1sYh7wSBOiazt70RhAKzCZgdqoUjgWaXeKImho1DY1B5sVleq7h7G7I5
aHGIu51vZL/6aKrPDU4bAeVt1WSmbAQuD9jRAB8wDM8N1bdotM9u8EuvDTDZijw0hwlnGTk53WP8
nPWvvhHhLuQwRwsDI1ghsV4NDV4OQzGsHTdm7myb/QpMdRdHqnZPXHprvGOZ3VJiGTLyobToKFqq
L1YnLsyxXyw1u9eZk3pKJSKIFsEbHiNI2B19h5pJXUP0oBucSYc2sUNUDilSteu57Ol1OmJ1nf9Y
n9HWSSEY0kySHUGmHKUfDbCwrepY7xNK/qynVOl3gCtYqCBxB3Hvm4E5nELukpOnzjqxLA1FU/ei
pRgCqgaWL11RQquiYGWWn0ks8X7J+306UmfWUtM96OLQZE27GgOAqXqi+GTbyXtLkY+nTaGsckgP
dVqEhyDu5gG0/t1E4rKiWhlgdzJUNzXLAFZ086OYoSf/h6TCstYShbFrc6qpWUKTrR4CpIEtg5FH
3+KqzAuKna2K7qS7dOjr1nBUSs/NTVzSR2APa06saSUVv2hqe/AyLhicEZJdFeJSwfBuNVRJ+yjJ
TN/UxBvNhvxH6vLnwJTrtKVuM+CoofWUNRlLlYe4kzh+8EQIpfDXso3Uc9Or24wx5Wq0UU5HE4nl
Qr26pTB2Qm3lFofIwyRje2UluRfqBLZMAQ+HIBD1safenjgQ3ONkeLVySKZq8w3UjP8/n6D+UJH1
ozp+SAvK6sxb8amNLaJXui1eDLhIyDw6NTb4qawo2pfGoCCKxQ8ydTNvagwexn39hkWPl5vz+LNA
Gjd1BzOhJ02j4jW3JmNv6wVsZlGMD6KeMaEKOg3xG3D47KRiXJuSJ452wxMhl4XSCwTYNYVAbjSm
WZb5mqVVtra13F9juZLD5UT1WsZrIttyDKDmW/KaDrxFMnILG2llroUQc56CPJkivjcWv62vNdY+
jhIITNz2yHxeK4tvLE3eEj0RlZjAolsDkrGc7m66JsTiJDth9Tkcg+JRpYTCFZWvfP4VL0xq7L7r
iuke762V45agkQ7UmVGWDdbjWU5ZrOOg2wsm7sQLZ0SstiLfARYbeMRs3e5chIS3oJV9Vy3RPGW6
73XxeDd6VJed3X2rfbSe0ICqXU4QDV10cx2iiUbKL0FKEGWd4KM0rHZjO+1DAIZK4dDVMUYJRsrm
VvmJfzM/0RjfOrVVCJ92UMB0DrEbOcIEWcKn1anQ6YSNtCRs5lzJpo/dGjcSqv/yLMaG7mbI9QNG
JcXEsMLkmhOl9jkE5ruq/+qG6RPrGcItMAo35W2qLRVnHJ86tP+O+RZHC93aqikKCiBD3GtqRCbU
PZS+u/RgzBYpPnHYeXWofHcr4XitVhG4FiXFGeTP9tLJIR1PgOkAe61VjZEO8xzEvYxYmdfuMPYR
azwxkg2P7UNs+OOD5atgG0x9RA4lxw6KYavgBQ8P+blRUnVbOTc8LhgYquNrN2j7qVapCg/Vt6YD
EbH6Zq0Heb0eeldjoJhOfPrgHNbN99QCIjN+6V10c5jtMwnmqdh1A1QjpgPtAAAdugpj9n2Fbvwa
kEeiFIRZE+606Wvlsyq670ZArlfqn5MWbqVoP3uHgn4ZU4KHXfnSUBQg783F9ze3KH4Y3zqf6WGM
e4OHQOddmdVroT0eB5vogiyOHxVR4p5vjlxyU1msCqgoG61jzmfPnvh1mX+pRv/RdCojFqvfa/Q9
u9l0uy/SD7gbpFfifgrey8xYt6snvlHMVRXGlF/MdBdigQvZcJMo8T5TCXSufOMmazd+KGqubUNu
An7k1Vi60AMBwTXpml7Y9P2ldDwD9uzGGQRpG+37OBZXnrAxo2BjJUrkc1WRwwMpt2M8C3Yb5h2E
tkGQn8rPGJEVU4X4WVddfx1KSq9hYUa8onCSBkV7zS2UucpPau39DyXYg76qWDuJS1cDs01D/tO2
Z28WwdSoqiHWdfwrmjrtAneqr9G8MKm+ZTBpH5ZNViqJMqLyUCYW37aeI2j8YZ9Bf4STq9OXEqzu
KC4u/lU3bkpJP+yX2kvcRjHXgXqvsZfYaLpurwNj71iWuRGTew+iUKByo6Zd1FnvVT4TmaxHBxGv
qqGQBznUL51dTjs9NiKvq9LLAGUM7Bh0zqhSuePmIdjYaRN8hAewWpA4hnD0saj0samgOuwZVd1e
utJ5SnN+0HxKV1mpVZfGbUoyvLcOD32nxJOlAd7Adexa+SNFfsqMTTh89K2Gi7gNLB+32qthwSws
6x+lxMkFRRdDocxzK/uagYhtyknUawatno90sANixTNnDtrov+Jq3PhW1xBf+JBU7bDF+Bvmon9x
p+AcWMxVmJZtE70M172SUI/R+geN/AEGOcMXXS7mUbZz04zqUbYJZRgreE1H8E/BcynAQbpSxl8D
+cGxb2iXyDS6TZNnwVZJSUaQmvPLNuFoZs3r0HT+SmCDvLZHdW3XI/2zMX2KwdlXBjHZ8S/b4gKd
svSnHNDWqnbD2E8hxCgfg2NvlN+qBDJFw8Wl1y/oOI5uBcMn8EPPjypcPFp9Zbvi56w4YSCOO0nt
6sba1+2TDvM6BX/xusA6uFB+HhAqftPmmPGgVEDbC34AW3zWKWJLdEQFxdft4DuY2sTpi2uBU+s2
GUV4gTxYxXjtDNADU/jfwxsMFHqVtd9PXqtD3e+q89gm6Q5axmHs/CtxIUhfqEUk2gBVx+acwTje
s9z8qqbhLER7ZZSKbXF4THxacHUqEILqbSJaru55dAaOcrXiUDCcrTMqJ8Zems1BG8hBz4ZnZZy0
cwsXSIcHvC2ifVYxxG1c40tPjHaVW/VdKZqJOlfCw4DfTUeZKSE9VU54bMDSqLm966JpThphsXHo
jFuladxNPRVrV4RcLdFjijPDOqCvL6odtkoHOJM8yhNVR99f/kgt4sT8wSBxWvkKzPY9EclHU4UT
V7++6yX/i4gILyRvfWtN9Y/AoAgZx7OcPgZBM8h40gsnWAssyqgwgNia/Mxd1W0hPtHDPsRN/I3/
/8n+qMrK3QTUCyjTUvSvXXWl9EyrzOBrqIenWre/yrS5O2P9DArhr/VYwSffJjjLxVFK+kwHhDaz
d8BRFVKDLQElm8gDZ9Vmk2TKr4I6275xxCjtQ/N7Zy1zeGIzmpU3yPOZqaUbYncO3WBh/vAwGuPO
5g7Kg2KX0XH7lvJmtNEvzM1yKs9y2BUqtDbk72H1ldv1nZwpqtF5cZViq/k8OenTcVd295nocD/O
P/TEgZs+eK0TQalTRUkuA7rTco6fUUYIdr72aetfAJqOF07ueYCStsk1rBGgXkdShdPrhg+DOWmr
OArPZaGQWmlkJwu1WpLLbNeMpupBmzMZXfTrNrd2Wj8EuI2VkggW+aRzYhzWuP0T8VAxKQ1QdJLu
GCK8dmVDD78by/grLORsOtUcjFzhe5PKKSyqOAxvmYTNGWhj/6pNoXuksrEearLHHTPSvMHOX8Ky
uhktQRDYVPMxok2fwXV1qJaj9zbPVsJUSAKXr6NRJbjKSE546j1C/8b0byhBrAZAjIFwJ5hTO9ko
pdeX12ZStWOedds+V4KNTBiUlfW+yDXGrdSEozzi3xtyzwmnc5TRAfmhzD21bB4Ch+D2QCV2AcaR
5iq156YKcuXuLR0qr+pqhgBNcFM0Bv19XnwGAHoyJozSDZRoo4z6u9XIq1Cbfeamo9dojHfTJrGo
BxmIhVIcWfz+1gTGRymOgUGvSU6gDRz2y4XjUAgTmXvnfpGR8k7xS0jnFQRlNxADh6blaDApDQOG
EUOgXxGsXMNevUZ9C9tDO5RBmm01ygNWZt0G3Z2pPAxHS0mQ4gjXtaz0ez1ELzAsGY7iQ2U2HUKN
3Lrkk/HsG/GToE/ZOna7S6pp55bag8+THLHoui0AyIim9OKYaiSJnXFUrXQ5GBtolKw5AYOdEl5M
nVE1R8sdFeFu7LSt3TSMSig2umQWrEolPYmh+vTj7jOpwSriaaXJp1S2LTcNkj+/eNND6zMazK+2
K/Dr1zeGmpY7zO/By0aMFSSzdiv8oCQLYF/mFcUz5WoU00to2q+xPexV3TjIkKGq0ugn7HeQewg4
Oi0PRLN22tXplyYUT6olDwysITpXbE3JE1btP6oc28DkQxiCHLbkQFH30bKpxKVNcZ98d1ONk9iF
jfbNJYdVSvd72M6M+Cg8KT1ECoh2pEBkw8nMyD0tdArcmfNNxcWt9YsrhkcdzKvuWXbUYpoAMWxh
W2eEYwTa+eVThpBh5U7jKW/dTTSZpCjRBMTkZOCTAszqbE2nejLM7L2qySpTVBuvfQhpavfiCsrL
houswHSe+0ZjwGZu6HJBoPFIgIYrviUEdCI3wV7MNKr3XG03CixVSWroEOlXS7PJDMU3MKbm3pb+
fn7kgQvcpzwxVyLM0aYj9fGl+SiN+mJWg7MGa2TaTWjdSpHGLW2t2svh9PQOzMehOeotaHAAnFIp
P3FyIOqR2uqqr3CQhJeq2/y1PXh5mmrMS+0DJXj6xkgrea5Nu1ZrXzOVEhiuSLMifacg7K5di0EJ
A8UetcoMA+InFWE7oQYjxQFGv379Qzratq3EqbVt/FBKkiET+mwMLeyCgmbbnPtSNGetiNozBYgJ
WK9X9tBH+lWtlMMhq0X5FAsleWJaPb9eNhQ1+kd8inhsWj5ekH4YaOvKVOvdn900VIbOI9ZQXpdN
0AHAIUzx/e9J4j6I6cedwTOnunyiDiOfoIs9lyrmHcsmg3jXi3TV/e8Gc6uUANMtnzbc/D0RhXRU
+r2uHJZ2kK2Hx0ESXz+fdVmgLdmHCCqBrflky7baqps1DDsTG5f/bEsjZ61h6nNdWuDdNcJ2iSlo
m0l/FUP3Z8Hc7tERef/wr+2CsQFWOj2A1n/aa9LCxUKcwEn1y9/NKdFqlwCG0XLSZXtajERPheaN
uci21KV/i8n0fJE+xKmi7JuHZdVyi2TOgJu8aIjbF7cK0qMuqSXmQd/y5GicRzIQ1inym2ad28O5
V+l8l0PHyq3XAWS9w7Iap268Q9ggNr9PHPj9iaxCimbz21YprnOJ9rvp8laOW95BXcR5eac+IrJx
8p2AggTN+1Zme6bTynpZjVCenntX/5ZJhc+hqldDavXzch6NIyllVPK0nMjMIfXJ3PW3y94mNtcj
nF5UNWnxuCzMVFbbpOLWwiorDNetVeB10Wf1etkNo7l45A2jfUUGM7343CaLphDWFaDW3/Mk9Tgw
H8h3FCn0bdMY0ZUSe7gt+iG9AcHPzIGyfMSizt4UQdQ9JVhqbmpcFZ7HSlprH/XNC2Ovah30Vvra
UH3jvjP7ezjhZ2enpv2WD2a+SpW2+CGq8otQWeSSVX53ujj7OZQ5ssHY+MwniOypU/xqBkYUGZgK
CEex7tSSjmNSb/7AiGZVnahWQcnNcKERVgz9gGhihjsdradiF4KFfAFEHI1mkp9pZT/aMPw/oj7+
7uRh9a4yJ2D0VrvfdbDbVRKn4zYqA6JRXE0+EiaPr2Zq0wXNgcvLtiApkVROCoOfTsrHZYcWaDad
hF96y+qyo4ooDsVBqjDc4VS/25XB4FlQzDbLajOfoLB1x+sGB0e9f96DrOcC+jQ4mtnLIlxPla1u
FUPDhXhus5zfBRPcDdLsfn/UZUde++0ur8G0libL+QdFheffheD9hYTPhiJ9P3UJcZFAoFfSgrJ9
K82YSNAyPHObKV6jDPEzJgbRutLM5keWKhfdLPsAjPhxcvzwl8zMdwje7r23dIcI5AbZbG+nVFVc
eVTywjjaeu9smbx23P+ZDi5udG+9372ZBVYuoemhHuAPmpLpMbdL6/tg6cU6CPrpydWiYutaGXY7
Wd09wO53dqQ2+1diTeuNIRP1FUZhjGFSeJNq8pRPun4xygyjBcPqgSbAAtsklBcuHICioEguCVOn
nYHXwjlJRLprJS4paQ7AlSX9eE5Mo9kZOayCXAD+t0LLzlo76jucbYKz5urWjhvFPiUJQoCCDpe7
7CGHdLIrkfbvDTMOHxmNMKTTbOtnkD7gK2F9NszDV3UTjE9L08icFKoy/2k6dPW/mhrInJ9UMr53
XWPS+7bJM+yp+ET22a738TbFbZlyxrKNgueuk2Ufej1xoZuyUkH9/P4x02uSlWN/8vRo6h+XBfGy
9trATmK7rGpzO61DiRsYpbkr6doI7o6pZePqExz0SA6/jwtjisqO7lcPgOCfE2l+GFVR6Yfrf2tK
F9sbdErMBp19QYoKHMseMTC6hEcDV+ENpJ3BW7b1heM/MrqHo4/jJpgQ7ZZtdm9s+hF7pmWtD/3s
gkXZfllbToQ+zd3HpOdBZ+Ycy8IUpk9wM/fQ323wOSugXEs/tP+0A//Y6FjbXZdNpevkWLpV+6Ii
Qn1I02aj6j3sCgoozVaJBf8dcZChhxoRPaYyJdSy9Ppq81iACDBvpDaZrH+v17LCgI867u+WyyrG
+ZSa5sXfUyw7CjNorhaQOp7TDjYwfX3V/FHdL4X7XEn5EFyY/5+NgWmpe0WjxL8cuDRcFssOdKjA
wfPB01RCH09c6xDME1AZVsalo/5zDTIJrQXXwB9UDWtAHrO46SVGFeaEHqdoARwNO//K9cJ9jAKE
N66knr5sz2z3GbsP9dmdh7tSIotRwpb2eXEsSlyhzJG0aX/Mpbdsb0NmRH1b3kFxbMyJBuJVY6DL
zCRyVgt75VjbXE2r5WUzklyaDx1W5qZyXDZVccLeZf33y2Xr3/2di3AtzZRf/9q+rP5rm6k72iGT
idc71FDJvRqPoT7+Wahq/Ri1fNdJwBfPQtt802LEB2qZlD8A7T5NUVrvip2/NprWHIRliJ2jxaHn
ZgauH3jAv4pCAz5D4ZHrDv1poOHLVKXRncRLQo3pMGFlKF5tjEcHly1/jI0NrHD6v3y4jFJmX2OJ
qWdb62+BWaswSAuHGXuvPPT3va512IqqQPcrtTeCvZ/lTK0bpF2Onr2XrvadfHLlCcPs4pjr2AxG
9gQhYWi3MivTe6cCoo1Kqm0VJFw/LH/NCTKvvXdVUD5oskq3KgKxQ9EG2aszjgeKkfm71hsFqiff
P2ZhFz/5Ivi1vN2kO/yDciiudpF1Fz8AZRjmA+bPAYMSTCuGG5hbgdhhJ/kRY0l6XhZGPrRnKVro
taaDxYHCLF1CkDwbeiSG1dIGLef8Epo2Gjhx/LP6zymW5llZ3rMsLfZ/T50a0IKF0jVeK5EGDMN0
wLfFvSxreYIAze6wvV9W4woWC/TUQ+/UFxtAsDnUVEBgh6nRupBKdR87cNU4F/K7PYFbR0Navxdp
dofm0f8kovncMh79qjsLSVYekGBfTKvCQSawUpjIz+VoN0Dfkg0wZJxAzHL7DJ14g055NpcrbInD
nK6Vq4ho6d2y+ndHkioZOcjwLDvK3dfoVemIETcwpD45VijdbV1C8e0Hqz6ERvuwrC2LpYk5t1tW
5awuEn1AvayxH6NBVQ65g64rQ6XOLL3DREFHfLWJ5t1Lm0rx1XWaUhOtTJM2PFZ/MqVXHn4fomvp
utID8/q7Mf/TRSNZwqxM+xHBECf55z1+H9/7WcWVxXvUUAqOQ9n023UDD/spSLL8yZ+nHJFawdX5
Z5tTt80moQQGdQdLOJQr+q1SHeck9bg6oWW5Myc2X1RkVfiNWbeytrGUjeGT21yIp2Wniav9Bh5I
uVdLeIJNZ5S73IbvmjZG8C3yC9srO8wR9HhAR4W8k/CcDqnbkFkvUwrLxi0C5WsLvuZ/5R1DUqNq
zJeMc3kQZJPTYBrhpoxTBEQwBZ6pZnoD57oZpmE+T5VP4dTWmWEismNujqm7IZp4tey1DZDOsbH9
E/A8BqNRlF7K2qouNow1IPQq+pB29lDlsflaGaWNpiLADmTKonupUECYG9j/eyRYak1R3Qk/4Iv8
PtKix1qXY63fwJaouNsyfelTFEoYeEaPse/jG6U1BRBJau/60dKPMc8I6DBZC6IdFyf6t2Y3Zqp9
Efw+np0kxmOREn8XqYr9MsyWRfjxrqQUzq5u/WlcZXMGQ2uP2hmoM6VwievWvCmHwX8u58Xvdk0l
CrItlD9HLHuacSQhuRc+EYSI28G4PRiJ7ZNltOFzaeFZEWH05i2ry4IGwrbaJ0b2swoI46G/DZZt
NNAE5UAqIP3Bd1tBMm0XHK08rc592GdekqXNqx7FP5e/WjN+RWYffsZcqxTTR4Iu5mMcrIqOYj4m
takpVLGoXydjhg96/0vkv4/J3VRb6U725xhpwUtJ0vyIpMo9as3oHoE8wbd6HUBCxnmwTXg2VKRh
sytfdv37JYNgY6O00TYdZNYSUiDQ8ZGqu6r59rg8k6M+BpgwrEzVYZnPG/4umjQiABjW68uEkNZr
BxLX62gwTkWuJ15kxsodkfy15yr8NKPuJureuKNbyIHF6//T1M/a6zJ0FeFwK93oT9N/nVVMKhnr
hUwoI77rVW58U/2qfAm6/1qJunets/TfezT3v/b8+5jSLftdXfmQUCbZkSxeqwPPWBT/AKKq8JaX
iYYhQDQvSjfGYdK5qvh2Hatknq8tL3M8aBUyVf9367KOM3z1MBmUrN1RecjN4IhkROxSoOIHUHnl
YdmO8J3i6bJRywYHX+S5NaCfm6+WVq2lteZ+aVAvW5eXy0I6JliZ3carEueMP+2XPaMW/GjdKjyO
9PO3gFtjnw4U5rRM5jc/1/Lb8opR6GsDmPrwd/vgB9reMQDul0P/ty1s0z9tG7x7V3gctNgOO8F5
WZgYfXIdZcKzZYZ3SdOi/V5e/m1Tj8Ad/26z7LZUE7OWjmCZCJph8KJg/n7M80alPj2/1BUYX8ur
ZVEHPLugJ4Wrv9s63Rnl+e96Yk3JNs7wMVsORuKIU9O/zkO5EpCmri26KweM7L/OwcDJXufjoMKv
KdFqYdfXudENI4P8FqhhfpPpaKMR942NO+rZf+/YNx0Gfn+3loZhb0Bajc1y4LLAWjm/1ftqbrls
qHv4YRZDjh06jYykmfsE3HgmDEGullWkTMWuNnBaWlZ1gWRUQat5WlYjK9rwgNRfSlfXb0kmXpbN
fYR3ayPIkIvHfLzXGlAvUwj7sOxVTPVKkub0SFC2eK7z6fep3VS0xz5uS/yUOAjEY/TwFWI+On8s
LcVNsDAV49KTq3TXfZJJ/u+nFfOnZRgWbkGShvvfT7ucMuHTZjUGzRKV/m5xQs94XGybIoAXPZul
/3ZHn/3U/67KOkSJ5kKhWfYuO6YhpWdf1lM1/55qab5f1sZMHukqkfikmufGjHWRBUbRDW+3YVNT
z/aG2h6hMoXZ2seo4FIwFCI6yTeBHyrss5bWvw+0jRDutHTmXI/oZip1dINvFjC16B8T8i9OGMgf
W2Vw7qrO24/ugOrIdW+yS77V8+bcRWdTJcDpTZs496Ex4jWF+Oi07G2smEyMMXkNNNjTjSBiZ+gV
514hGtvmVTxsl6N0vacc2cbxxVVS93WKT8tbOkqnnnB6BQGc38qPY4DcKld2y+qYjN8ncmfxsKrL
lzrwveUt3QZsTJtIvm67VH8VqMaSyDk3qQHioaqIiwmyOpOUbZ97aYK9xJrlwwsVz+OYCuyG/tk9
KHAY/h4yTdNIJ4rFvsmj1TBRnYTdcxC23TNBS5QOU8ihfsAqljcEyPTj+98WWut/62MjPS/tST2p
d0aH0HJZreYTzijufK7lmL7KzDWeIu7ONcxd047VdcjR2zMAgGpfKdytKiaZrWEFn+FjG3bFJxlO
GTzBYM4aEKhtp8ZB6N/H30yr/nANJf9MfB36iyXfDN2UXoMz4YlqpHUuJ02SgeTaP2JFbpam0gHn
03vVeZpSsuFGNeJJYlb901S63Wp5PwuRYtpZ8t0voSoqcmAwpiTmsUZU6RWR5dwhDpyXpk2sf+8c
FQ2ibml8KCo6y3co/F6ubeZR//kOCXOo39+hyBhTLd+hQjX0LcrlB/TdbuvLRGxTNZn2kAOyjY6x
x7dltauSfKOHqv5NNPWfvZMbGP+1qia63AMaZVvUzuAkhhK/quSkb9RRrS6Q4fuD1JJ6j20yPqJK
lG5sfPPexrG7Q4EWv5z6WKfK9NVIuglMyGME5Rw9uX51qalnFi2GC72Rv/eZDHf4ZWXY36V9eaIy
R2TU/Opfqy0mz8QMi2bNPIDWUvYj6ghioP0msy6pZnj+oEQnYCNnnVJ39Zbt0tHhAiF0zk+GWXhF
0xMZ8f8YO7NlN7F0W79KRV4fatM3J3bVhYQEqF99c0Ms28v0fc/Tnw+cmXbmqdixbxQCJLyEpcmc
/z/GN4KOdyhWRPCLNZo/TjB4iqGSqiUt8XqGIZ5UFS3oslXFASqeop5+HOzrUNrVdQ+RYDmwvmQ9
avVycaSBAEU/pkEFCWyf1oF2VqlvnvXlYd0M00E/zoRLrlvr/vUVUkb/iKaPAZk6j7G+L+8dCjKO
Qi3bh6TebFcAO07XpxLQ/0MUIJhsJHQWKwjdmJsn3TKTB9rp4Y/9ZWpsO0lu3qFt4Dbvv0Eb5x6G
/OUuKFXfDUAHOWaY5g/JQJOjFcT+mzKIWwDQ3YcItckG4yhdQKeSgNal0X6shOa5FqWnoE4GkDoE
ZU259aLFZKjEkpGcurIayABRJqj9U3BjjYEZOw/usJUPJ0Vu9TtteVBldItacTfFkb4QxbozEswj
/j+0lrWa1J48M634+fquaaK92LJkW/etb+tDVPhT1GXOurkeEKP6E2y9dvj5MgMlldEU2RXzpn6X
Vn5zNXth+/MFkGWYmsXT15+naRSjctoZU9/6pvVA10WjnaShj+WCE637pDYfCbuOMm/d7Atf3+dR
iRpCJBvHCrQXkyXdcbAQAaybzTSFO0g1ortuGknx1NLuumGm8h9wqO+bttNeyinAwGbdS2Osnmld
gOAPxO/IsEQnrkuWNOu+9SGK8uaE5wrbMq8V50LZ+3Ndem2fv6EFxnpu+bItiWZ8P0y5dlPlLx21
BYwzxFV4YMywvC4Hi7pI7kU1Em2R7tBu3ffjgF++KZMsHdctUIrazcq/rC9f90SaJHpMWn89T5wW
IqqIVtjVRt9jJG2btwAP1Y9zsLhArl3Nb5hfzG1t0ZmOaf1LywAUwXt9+Lnl+z+21rFqhHLx81j/
l60/37cOcn++cn0fPafhQR7oVS8D4J+v/PHvLccW4M5/eJ81Bqgfg8ELhik542xMzlri33fZ1Lvg
WJLzz/3rsx/7qpGG2YCygZf/3J3XjPSbdbuZ+69pgDCffIazn2nFeX22PjTVBFNFTjsCxP444Eti
NP6yrRqRW4hBdogHcih/nObnGfpGmHZSvLD7lvOvD+u5mBT0m9/+8V///u+v4/8NPotbkU5Bkf8D
t+KtgKfV/Os3XfrtH+WP3d63f/1moG60dEs1ZUUUMZFqks7xrx/3UR7waun/5GIb+vFYWl/FWNb0
99Ef8SssS6/erqtWfNLQdT9NGNB4vi7WqItZ41XWE5ziSC/e/GXKHC7T6GyZUGMze7Qo/R2Sda6d
y33PDQZ57fqS9cHMKnOb1+h9q40QDRYTFUIC0n0QJ+qlnjXlx0M2SxeVofVAb5hrDS1JvaDKLx1B
CrrNz9etB+i5EaBZRCCTy4iiqJa7VW4OZy3PxvP6TPnz2fIKyCk50zh0pyFLk7MvS14bdcVdGSGl
9dXply0rFz0ttKb9/3zlNevvV95QFV1XTUtTTENWTPOvVz7SJnR8QWR8q4lxPetyVlyGTkwvpFss
z3FvN/Q3lj3VTptIJkO2MYIOWR5+3x3XFtjAqvHPAs1NO1NFDeDN2NxZkVGDUGDf6OsaclKxD3H1
/bFddvXXKq070mfC5wq5/jWiG/4sys9p0nZPCqap+wQt97rX7Nr4LPlYDNfNVKKpMioC8PzlPRre
g12QNjXm/U57RmuRbmcjT4/r0bxIfjn/WP5yfkERvaGrMVr6Eqmnvt8C62j6M9Xn//lCW8r/d6F1
SeR7bqimhOVLVf96oTszN5mwBvknFZEBXgzXb73CQWZxUTVQFhj7oOWt1/jn4aEAi9rk+eHH68Km
wykMR/QQqnN9oqyDHzbhC5fpU0do5rKzNxf98PrU99XlqSH//qpS0z/7inlXFZSWB7NK2fVmO3+0
7WZqqIfPBMTsxUzuvC5TzUfNl27r8YxVDhVzucTJ6euXGrzxtunN+cNvkseRGvMjY8DfTpgiP7gX
LQWh4XZM4ZbO2njrDSM8dUN5XreABE633/f3N3KeIfD1Ze5vegXyIzIXxfbVny/hra2a/3irLKi1
PTM/cYsYlUcIOgSEfTTei371OI2SRMBbTy3JbJfPEgivhrGbOk18E6H/u4iF9B+b+hRdcjysD4pJ
SFBUaBmBqbz7P511eXutwEJYvxr/9Zfhr1mHw69FOdVRELZ/2/z3OfpaFw0KgP9e3vbny/79103e
9ftZ7Y/24y8bu7yN2umu+6yn+8+mS9s/ht/llf/bg//4XM/yOJWf//rta9HRzuRs8FXy334/tAzX
FmPIn6P7cvrfj10+Mt7mdB/tZ/aRfvz9LZ8fTfuv3wTT/KcsqciJDNFk1BctfgjD53rIkv8py7rG
7UAzDdPCOv7bP3KgZSH3AOOfJugn2VLJLiB2VeFvaPDXLIeUfxqMXYxgYEcljCfab3989t9vPT8u
9n++FcmG+NdfKjcfy9D5Owz+OFWVqcn/9ZeaDESPK4i+HLUaiWIt8fZVaBmVcLgXrO8Z6qeNaEqq
mwmIyjOQI42Zelj8n4ayMD30YZc46K7IyC/Rey5YkddaMwkJl9E33ILgXCHJvhCI/WAiMMDmHr31
Vz9gTS/FsBZkuh1J+xzndHqTvN8URot0FM2v3UmkEouIDSDKmjtjVA6Fzu9aHUx7Ho9+8pwG8mea
SeeJDkLYqbssHCIbCEcP2QpFU4XQsS7gYoY5iWej+kRUs5sGnJA6JTc/RuGt0mvotIvHZXI2Sw9x
Z6G47ppho0mSAdlx/paXowtdW9Xzr8WgvycEcNqi0y4GOwFHntz692ZJJ6loWbkMWfoiBg11k2EX
+pRIS3mmES0XX6YIG1cTbP0RmompTvdamWEYEkFUqUw5VAP+Kr0Ju0MavSPjAEmmIhBA2n12ekcg
OKTqSZPcylS/CXmD/GlpnhNCdz+NycaQqreo6Cld4AjElnrfTaLXNcrFIhLmqrIkAhoMwhBnLbNX
8buoaZBALRKXB/FRvSD2nsEngVuQOvNbR1yQUS0LxHDwzLY45wBbzFQfj139LA2mi9FEOuU6F6CK
09hGIdXaQc+KsJwVCK0aKMsYLVqjGt8lOd6ni+yoGxMHMl3hSi39+FJPJLtDqYyT8q0gX2ujN6qw
2MIH1LLoaeImD/ct9VUwLkPrCaZFAEPez5vyhDRlsf+OQPcX1b/S2MO41RPMNEJuWU/hQMO78OE0
ZvJ0Him12U1TvbaPPanHm0ayXlM1nO1Q719G2g0CxDEWIcDKskbYa7uAnCkbptw2ptGt1yGgkmok
3zIr71lhXRbFtCI5Q/5NhS+E+GIclK0Q5s5Msfkkyhbei3o/xJHlQmhoZhHPoxG/S6lBhGE/nKi6
eKDnGhuAwClRJ8Sfo/LQUePfqVkbbUEpkMttXpXwNguIMQqbFtG1HpRDQ1xoUS8OEXi/ypxtZppl
w5iFl0BsNXveV8+aTwgwDS2UZQGxl/44d6wI7dxHjVaILVg/xfqW1YQH1+G938UesicJ633phGpE
VqQUv4lQtNHIJ2fWNLdKjy4Pmh6dOg3leNtBpqBrtenV0fVbKT+o2Ew6X3wgK0iQ2yOUhzfw4Ode
JWGYRAzxgGAOvTlvlYRrZNIx1bCaxzpQqabU9snCS5OUxNpy/0hPtK/peSJxlduMKkMUuWVcv/nh
DJFAV89CWEmAGcCeqOX8kpWtjY1JtIH2CKxHXT2Az1KIaDelBuBnbXZbfDfxXS0F5rZP1Wg7RNoR
dBGkHp9egi73KS4D3JhxE6wQvHgzCtnAl47flUmMCGk0CItnxOyqlmDlMUf/dE5aOiRzAYyfvA4x
J68h+5piD9K1vnRlIzqYo/Ktp9vEV50ZRhJ24DSD/GgReit31sc8QdbIIT55Uj8wD4xRhsr12DsB
jeaSJcE2JCWX7BLRYSJXYqnwfbupjc6NCdQyu+mqB8Gzr1vjRubHZgM68m3Ll4Y90J8dWo99MIX3
LBHwfnUC2CMFAX/SU0eqjGI7ZfCqLKXf+bi1HIXpdrSIhZDVgJGwks9pNL8yDsHqIFhvYaEWsLqk
zq6nUOEX2t2DzYDHu7jhE6HbqYTe7ZYcKZOaLyu0Mt/knXiI+Iiod+ZzoITnthFZ+4USGb4Ra2Nd
HZjrF1Di8qr3Ou5HLguWYMs8FPgJqOOW4RzPPNiVOpO2ZRAIt1JMFPwGUb6XzOChi635nGaFsglG
/V4ga/0ZuyiDrlB+tsO4j2QkepalMv/rqu+15idH1vGQ4gzXD+r41S+s6VgkrmoRTCKMcsMcHrVz
zrgOj11XjgMwrMeqruFu0gClG4JpQ7qMeq4DIBrATlJO2mhamr9wn5Q3oyImLtKK1J6QT+mSou+A
kMgbcZQBEelAW0u9PnGdXX6dtZ0vrWw9m8Jtj2r+PlCAPRXIHrUYbV8v1tNeFiUIvoo22YGETq8Z
00dag9YnAZq2JRfv02CW90lYyzZTUfUkNBpl5khlMBDkZ18To1MmZ6d6TtJDaeaPUUmeWkZzS4hB
ogM6H0VKQaw6jz0/dYFq345l6G7KG8iN093cl8FG1hlaozRBWDg4QPsOBGtLmzFVdwORcxUdYz3x
FL/NtzIdf256xNxEocK9C8lyzTWqWsT1laRdo8x6CBaXdy1jkOyU524CtX8F8XgIhexOmPr7hjQN
m4hjlqpKQM/VNPgi+OUB6fWDZIAwW2jH+zKGs6DgKj5OQhi4ihGOpwWKQBgmiTR6Yj4njJu7NhNf
Kj2MbZI2JnCZ3JWl4r3wRSR94ths/YkAE3kpl9Dryt2xgklJ9/xdnWF1IK57aCWSoahefShmo+zg
j0eXuYFyDPps2KYKDlJW0dNDagbPUp7den7nZ61STDdNAiC88MoDC4MUQmxaS4J/GIUh2gOSvkRy
cCqnHpVNiz2MDr5rTbG4KfMitRvLAobl54YdC0a9wXqGbTUyMaIVs12FKAuLEH8DUdCjEldkWPMN
EfTxre4HpmvQ2gHWXAGgBBfZGiRX15qPMDGyo4l4cWNKkbgvIJqE8JoeFSIsN6z3mkvaYjGsKcZ6
+FLmjSVrzCNQxy+Kn69CVI43JmJ8CCoMujFdxjn6PuvSC7XqzovMei/0JiRHyGH1RBuvJy35ldCp
ZNtL8AVVRSv3FnyrO7IVQWKN8/iRQ3nYiL0w3FFdD060ZbFBd9p9LSTtWUwH7dZFz20zDXuIFogX
yjqBlcsNh2ou6YtJ9MhvB2xoNhWENlfvzBrVUxFYiguamoJq7MGjMg9oYiZDKp0qPmo9N1iu9Rb5
bbQZJgGayhResOV/RGV4qbuBwNkxeUwBOzUSdEPRim8acakbyQ/PdZVFO1o1ByNiSTllOMhQ7LaR
frQS0t4tKFgp9fBwdLS6fBK1GhqbfMCzn++LxNjllgYk8ZU5CQXMnDnVyN89jNq5rITtpFdfiopO
LzqvMtXDTZeUA6JaH6rjbDE1Mq8Ia68RxsE4Vr9kEr8aQcZhJc6KDRmcliyuD7uoyMBr5SzcGfVD
5zePElcjmYH+E6+YwaHditOFxYWto/vajChLNpQRoAmDL5+L4g1DJNHPUoUivhUfKcR8DkByN61S
1U7Xt3dJNXUnGcGOY7X+81zr4QkvxGkkNM2JwkcT/PBxfbAKKYB413b4JKY4sX/ZuT4NCxVx+9+f
/nhXPfM3yors/PKiH0f+/vrCj/hXZCXqDrP5bT36Y1eZEVr+y9t/2bu+qp6QH0gMusVUNQf8L80h
tsLmsG6uz+Z8/nXf314ClHrE8LS85ef71tesZ5hlkVnZ397z87T/q8ODVFR75PhkwC2ZBNBH8wN0
R8bbdnm6bv88su7DBC7Mge/VkmlgJRcI0fj5ivXZuq8j1NNDjGhp3PM2sgWWydJiiC9/nLbAMD9z
P2Jbz5a4D4ZkoPfpOGwyBD/L4k/+VtVltUuWWA9wmcQlaR3QeEF+D4YAK+QSFbKeoFv+ivWZb+kv
fdVTa5z48QFlzg5WNuKwWZ4JS/gC5DptmxRYoSQE8of1QSUJaj/09cv6T2U1djgfMeKmXv5RYYl2
WA8IadDYvQBlRKQ0eQjX8I/WKLGlaUtiSFARrbY+W4/LkBHg0i87120DT4Pbmdx2lxf/cop1+5fz
/DwODHL0mpjkKnri3J06MhhIQ6NMWg+EsQSkhehLgEmyXIDWlEKaVKWBx6/CTzos/6U15opkky+X
ed1en9VCAKJxJllq3bc+EG8C1ZNR3s7W/w61MCVbAYiBLFDuXYqn6zVYH6Llf+Tn5nqZYDnJKeFP
XZ2QWLhcuPVhPfZzc32TGpW/Hy1paIB3XbbXI+sLQR1aW1+6QFsleJr+TSqABlwASFaNSTDDej3R
4owH5YE+zYlAb5rd/lWVPiJLctFznahBb8iG8WTIYEEzuawlXdFnKQMgybAUO+f+OuUYPs1LOPQM
AdK91KHqyIubSKZRHj0biYgIFx6SQAJIGHilWnzEdyJI5zqaXEs0Hd2E9VGThKDVe1pCjgFpqxaH
fbjRgALUOUuNst8xDF5rtbIN+XuQf6czu8/UwJs02dY0Pt2CRAhMyLzp8h/pTCG63AQrI/O5vCMa
zLrKdOZSPqy6S2v45/gW43YnjA6gAT/YhV1wm3Lhta2rN9XSwK+/+iIpFSx5kZqdFFBYedE4FBjs
nP6nrmbHwiqPrh63xzFubm3HRBDjZiKqnpHFfAhWMPnLEKgHLHl43zV39psDJSS3UM2T3oyu3squ
H0tfx2x67Hz1bcCTONcfSjeSwxqeJDm5cEO7YmtmRTACNFb5fRseabKwvoZdbuCYm1pXmkB5weCY
y3EPd/uAFZglwaXHZJ4IMLNobg3CXmgK5gHGvT+bT31W3JlEzJQhWBLWj7gh+wfmwcRqzNflA6jj
c5vsoEUD7iPNYDQ84l0/k1R60BXlqbbEaw6vFJbvtsasR6ISYRvtPdW5I8gl0CWBJzYBGEZY3E1+
Lc3uXEbdVm+HrW9I8LD3sHi9sa0cEXBtGoEKUbC+EDO7UzLTjeV5jy67Vw4a4p4U6XAqyE5pVFu/
Cty+G+A6tgejLZ8DasvFHO8QT9mqBPgPOPE0XujMH6NYdtUMBJYqUVEZ73xKwWS3HyQzhalETXbk
X1fno/litolTMAvIdeMgaC8hnM5YkHeqSXsAS0srGqCwlYcELXBRlE4Cg0gIpiMrnvOkPBHw4tK3
ObaBeKuSmRS1eAdxgQ8r79oIb8xHGA1OPNFNoMvQdI5vQfwf+Y9BUsq00bIE6Br+odOMk2bm51pJ
T7kpe3oXnRNTOxbG46ROV5+ELD0wQC5Tbmii1y4NXxY4nshQ004pGHf5mKjyoSxwZZkKfuC3XICo
p8nkwKgV8Cp9PtRIOaDUtL5x7LXGNdTgHl69l3TP6vhFnhQvatqTEQWgKeR9WDL4NB2oAxwrIJKq
5iZiaGZh/7WIsDnk3O5M3Wv9p4TwRHEw+Rkw1Ryno7ZU9/r2MChUKNSjOBj3cdftEr335jh4H+X+
onEGygcHzvymjek9K+qNMg4nnyogk5ctOWF3QEIOiRqjHjftNg7uaAPsS2JLy9rrVWQno7bTpOpi
1u2zWJoE0hjITtRDDMavLNQDMXt3KHMeQMKTRQPDrnJLqip6yWiVBw4jFIvS7hZO2JTy4cMIv8+0
aeOquJOKBjHQlkvrCnz59Dm4Q3HzVoGrINzElirBLlsUw7n4HKnyWyrjX47E87DYZk2KehJpP6L/
VIXTXRFrL1aWvwGYYcHvu20xvYg9uS14DfpR3JZt4dXGeARb66YiFbqRkmOw8832KtQFrGAUhP7X
cOzBPLdPrBtcCaMSQqVDLp0MWfNCszi1eKl6IwBPSeo4tRC1xrfIGmsgSTtVPCywB6tkdI/Vx0Ro
bzK5H/F8Gn0usZg/lSwOEiowljbfBC5xIfNNEqSbEccO4EA3L3V74veGMMqFz32OhPauAxWcwHFU
lNgOq+TSjPpV7417pq83XzKfkT89qog5jSB3Uee4gSC5vkDUbyI84qHdFFV2rghEV2VE5DSXglbw
kszalYq49/3FXZMn5wki3r0h0i+BH1EI460KewqjkhfmAY1Y80IMkTunkd2FeHp9CpKaGzLlF2OA
ujMB03zPIsm8dLRJ4iFxU1NzBljGhRadhyE+Tqp+FYT8SQljquIg0Q35WGiJnculHd4r1XM04K3U
WegpGujFdK/KuEKI/UZq4JJmd0rHNwF7+JDhQpsPpbx4/WbuT+J+/YoryfMUhdcUNkyTkkoT7PhK
enJBJrrW7PQ+tlOp3c/idEb45/n95InxbGvNGwlEj3iMdpOGvYXAauTy90XUewoiiEHTbeR3XvsQ
p5ob57DU4L4VhbDNgnzn74oMzUXzQMrWEZjWfRWqZ10fnMJq3YSMCISyEJgbzJ2sy/vslC5a6SQ6
qEO+i1v/FS74NzVIXvXQOPjEJomkeGZGyne6ZOjO7ueoeIqpKCYmvD6TfOSURLljFT+KmgM3iyiy
O/OLUT8NyRVKHFGkZJQhaoLzt5Pad3wVxuBQTpMRvZMAoSvyNbfuNZr+DVk3Raffg9a7I17sMRrh
pQ4AxVokHDFdXeDhpRvALtvES8W1h+VuFi9F6W+lLMTcLZ+0aD5opnCUp/gM6HEDOrpZysJntcBa
Bb/aEDNnECBwzQrhE4wIPkZ8hFFJt7gEZFKD94ZavptzfqU5t5fSyMkTSojCXtZHz2c24TtaW5xo
gu9wURn6rgpIOKw2tNvvJWPFDXuN2h90fLuael8D55jNJT4q2aWJ6qijvBvkdEfyjw3qxGM95uoi
nQXNrlQqlyGjfpudkHmnWL6n5BCNulf05b0ClSDI0ptqPli1+RlbV7XVrkIjHhYei1mTtVRu5XLc
+enrNPobEVe+ldXImwbMweORwvSUoWAFUDToB2To3AJkL++mc1mrh2oo3xq/+mDVnKqHEQCYFhFc
6CAXWrw8jOHTbuKO5lvAQXr6uDnK+4pbfCV8sJrcLaYUYDcVkSBdmVMHHxHVu+hQHT9SqadTrjTH
bZGETpVaDqi4Pd7+bAq8LmSw6wqoTqVrzUtW5hczyO1YojlM9VyXoQMryRmZuyNng22Z0MbT+Sbv
ERO3pXanN+LRoEdTaL6X5/yhPgvnoMCw7PhGc4O7Be2W5sM0fu3i+Z5wJW+WnuME5ksoOUk3PUb6
fNJNCrPUMXUiNJRYPIYCaGHVohCgeWlQYaY09oM876iA7bET+rN6UltyGcuToQSMRwlriQHHAFlL
LIwmqty+MHoFt8baYEypIc2LMBOpYtf+NoBTN9PJGdvrMEt7aH17IZxcuhg7n7C2iAAJmQgFFeSW
kjyMmeSQWuSJQX5OKybfsA4pOD11au1ofk7gT3lNC3794dNctNdRLV9HMXwAw0K9M9zT3bNNA+BU
997Ivd0TBd6y4Km4L9bDnrSOgwbgpzejnSAyU2bkQNDnmZr0VMfTFkDDgjzjH/bd4lWiw676gSur
hqMr36nmwfjITlMcHpUYUn0L/zYYT5yQVkpwEAN+Komd5Am3T4wGENqF2gkSOg19sw8hRY6wHQZr
sNuRnhlBq2FInk6a7PiW2bNWUlObd1ls2RMEs6q7pdTys6Ta5rpga8p4xJVxBLOD4VizNSx7aYb6
uxR3CuH2YZcRFRXRhaueCm5GIySCpncESNzEGjhjDtUoHm3guXyT9BMJwke5pV2F7Z4cnIQYHmhu
e3E2mL0uNrdhXw/co5oclm/sREWJs1O/CU9pzBrFlA5mJlK27pyOPEBNYY7feAzfFHt9289xmYwH
uLebtu+dWRFJy5Ho+1R2xwfP52k/wMqWizfgXTtlVHaGedQaCBuY3BNIdr6GplLd9Bi3GY8PVCr3
i19dJfZC5w8MU7yFQ+EFZnuYUSzAKFCwIDaKdIrUeb987HTERtkVXgqCNfuMhmyPDNC3IPHLitO0
TilAQTNqNxT6h1AKX4uCMmspXtH2Hiwmt8VC12LVWCYAWED9Ely4a5txP0pA3bWGz0H43vQ4Gsa+
IvEhwi3TN/TRYuHUARnGo8JbDFugydhBQCJ/yVGt81Tj8GS+KDE+++p8NcTY6SH+KKlx8qfGSbVH
gL1ffH9+TjoyC+r6pcxu3bI8EpWHlAl811LXtjpCU6frYI0AczHrjOq1UONrEOk3XPl2DvZIITaB
fJxz0SOfHSEgNSFDe3NUFeVdqGJP31TUz2tJcXwNHOgYO4KlOHScNxDRNkrPJCrUnWRYhjHdpsLv
xqZ4FhDO1X1KPBWzpJaxnREwj3V7wcwhdNwzRznV6lGqi11fRWcN62MqAUmVJNoC+g4cgNNYjcMS
KIxkt5eR3KutWzbJQZpqZ7RkeybHPAoCB8aoA1+ehYt+Ty3AVeEh9RnpSgzNSjg9qguGShL3XZru
O1Hb5421yYZ331CcBCs9ECME7rQEcCsw/ObCuZvhaaTvaNu8QeEuhAsL49M2ysn/1qnKyIqrpkgB
8mIfl1RQySRb/vOyVrALkhQ0IgTKMiQgl+CPpbzTd4eop0Yr3IJS9tTQ4oba7sgW22tCDhhXufiD
72PVo/hDlH28xYw3kK6sUICiIVUcojyLxd36dH2ANVIccj03bbMmomFE/UkbNkMPvlkPIUVY2g8+
6QNAk8iBjEDXdmpR0JoLItmZBsNZyx9/q4b83PefqihRH340HX+IQJoWkFNNIpewEWnKJe/IbRJP
G6gO/VlAg1kTbZOAgVLrKSVJU+kxpRmdpiGkRegM50eFjTRDyjJr6Qb+1jkGrs6y6Y+az7q/11i8
k99Q26hxd61WjrSVtAuMb37XaNxYbGTDK8ZZaZOCMjwPfaw/BfCrLQGuUlhYpgdsEt1h2md3itY+
Z4VPltrElEgpxeYFyjjTNv80k2iFQyKqjoUfittM7+tXGI98MYPcOKybIc2jJNSl56ojnQbsAyb5
3qpfw9jCclKlqbe+rMV1rINhUEsYY2PYdftavLKwlq7z0L5BFTRtjNCJ14Dfg6mWMFjQhXo1ZlLa
atMjNaO7Gv4QPS2UYqPUZtdo5AIQXWV4TU++VcnaosZhcZ80KfMVvDJtMPge5oBkq5NaeirjHjRf
NzyIeZ7e0qD8EpF+tyAh+VFkQ+gomQqV1L9oGjAaqo2JI1GlSCMRGC2f8E6qMoTf0OBrSgSL3SAZ
R+FRmdpPeQBIEUqFbGda5tSS77+lhtnbOJqfh9QU3SKV5iN5egYdd5wZPsvVVirtVvZPnUqQkeLb
pc7nZuDTKHCGEqVRAiBhodbjNrDoVZ2kRZJyKEQiOE6TCJLbIYmNeHEqBZhui6VSul1JWjRPr6aJ
FmHXYukfhf00nDQwuj5rHKSr9kDxo0RVUAjcelQGDEt2ghICbiE/zEB6REM8WGJL/5LP3WueWMy3
pMwplU3eVJ9JWqY7Ex/nyicBA1kOzhm1a4nhxYmE+iDX6PoZKobtHiJZdUjju9QvaBwTpJMOXpfm
dtrzXbAEcmAacqU6TxIAQFjz1mxCwuvcppR3M/HOU8d0BRkbuTddnu9S+v/BHEJsVA5DE7oClZvI
MHezWO97eioUaykFTm7WN47xqbMap7dyKSB18/vW2uZmqpgyQUYbWU26OkC/xNrr0WTnNQE4IsR0
IfLGBBJPCUEzICFsdBVwLhu1qd1Esog9oROc7cGTcO78nTCotkaw8K4oN4oc2lvmvyW054mNaqPD
xF1V9PRKgZ1/DCSqgFFmDzK0svJJko+lcvaRDAbWAQEyfLoxYnQK92pGkW1fmPFefFzyq8PHWr/x
t3AZGtJnrFe5fuSGWDFhGSiiCeV26h7anJFdeo2jRcGi7cwACLRu7Fuwgf70jQ4rXsnQltUPnklP
zKXTmj2XQX2StYOB0KsOXjR+VwdYbm45N8dJNE85LF0FQ5fU6cSXYqtut7OFvzcD8zu23liqX0Zz
OlC3/s6CCsuIibZTsZ7Sy6CYwJ0FJ4EWMsa7RmpfmSNRX6HECDywQV3R+E+tdC25x7QgMIz6NiEL
ak1kUdl7mYyb1AXFvVWL14KLuUzzwyTioip7Q5BZBarEcCXKtkXjuMTxzXSvUJrVBv9KQalWSFXb
jLu7hGTHgoqbnr2C7uWXLdxU450Y323RH5OmYWUAuLtMth2rUAXuYh4Zj+Yko2KvjyYpXCb8wYkc
jDk03D5GYhaifC6oypqqV9B9F6eMCZxytvTiUS0UFtzQGuEfp7N4F8iDKzbHQrWWPFoP5hEdvsSz
MuslrkGXAa+OxvYcFpNbb2WTuJbA2ltjDzay2OisjEubYSZRiS0B2bCtQzdCI0MPPZtZXZMLOj/0
3ZdSdmYyCevnnsE0uFt+2hIxR0oOmZ6sR3QA4uPCG5esTYmX/eLDcJizSwr6ItlEX+GKDGQRQPbe
qaWrIcxWjjAviTfv0qfIfDPjtz75jPl9NEA/yxxAlaZdc/P/sXdmu5EjaZZ+IiZIGkkjb51O37W5
dt0QUijEfd+MfPr+GF3dXVlAD6bu5mKAghAZGaVUuDvN/uWc7/DMzOD26DjmnNHM5GXHkfqbfJKn
mRo97YmGRNs8Tqek48HVQ2LWxt3Ym2xJwAZHd61abgbTvUBvhmqzHzXw8EmyX0cNmmW/FaUWZCaL
k8yBojsE9rsNBLBdOMMQJq1uFOcmMvsbSJ1HXVZ3XtJ8niZLfyZq6AM1JvvR7raWy63I9Etl6Wem
NXBTgnFoH1sSyATcCdqPGyVIF8BtSXAPkhmbT3N6O6BlGNEjsPff1olxkEm9GwD5pjdDwUHejfcW
m/hRPtezuc2E9zQ48O84HL/DVQvsiqk7STkqjjBb/5SMYKEcHSxACzR55rSFmG5fIF/Wt4VDrqw9
yvyXJy+FmyRfHkYlLg3+wGRQPanKOmuFE285hhm25oiCHfOXoVG6TJ5msCpuo3MIFR7RAtlXbuad
/vwJp0GO03pW/VgpnhW3hgswwRQ4F8Oa+2ECF8nRKAc9WzpadNTVYxfKJ7xfOjav+dGZktvcFM4V
cGK1bwibYz1fN+9VH+Lc8donhuXYDXWwHBCPmvcsx/UKB9W4LJ0ZPctF34+zrN/jvnl0YbnvZe7+
KpM8ukYgZGBagA4oymM1x/iE4eo8tmmZPybdWVdxc/3zO7Yu+gD3lR78+Xe4Ad1LnUf3OjdKaMjm
NMvRuynBciOs4Fc0at5N52hkZ2j2Jxuor4GynFDjJQUDXv75qiNZOnezTPapmzy5GiKwTYgxawVu
Tqc/vyJw5VbYjXcYtHJS3ObjTztHbCdTR5wcI+58C5ci2VXVb/DEN8asa8hNhXmp1y9/fjVXISDJ
CP6n3VYOvb+NKHBNqpVtizYk8W74XDBZsAicpsjlKFv6kQTmsKPKzQvFZoBlQafmqxxw1GQs/v2x
mNqnEgg8F422p7Rrn/78FgXgESRKe5eSRZjW4JGFzBkYxPPxzz+amgFVS3mS85t/Wyf907+v6n6q
Cv73dw3333Xg/7vw+28y8P3valVXd//6rf4mFv9/Qx2ONOH/JA9/qqLqn5Xhf/74f0rDjb9c3XFc
z5MSETcU7/8Whut/GZYUJuYg5KQSTfZqY/kvZbjxlyFcROGewWfeMlZ1+j+U4c5fhmHphofUHEW5
bjvOv6MMNzyLv8k/25RMTwrbNVEGOKBGLV3/F2V415LBREgKoskyia+j18fXBbv3xNza9zKmxq22
VOi+xjWU2yuPHooFbh2JFgxk0TWOMbsgqxoPEpUd8XUwoIFaWXdl3+REj9EfT6O4E71jbxo3K/ed
kYm7ahGv8Sy59wBiMYDMK5ZIo3409IGYQUOyQsubU5G3+WlaD2oB6d5MYRd7xoJ1mSTTtsWVg332
lC7LthhZnqjYY9QgoJXy4+zQkVK1VTbChfjiVR3c1Sa9rqh+XyXpUxLCIi/C+4HTdz9MGdPQPP1g
0Aebm6UtUSHoyST7FZJAvQMe/qNby5/iJXXJJkhu1DCPm7Zn6j+QhcnsLkFrab+YpqL/6Uk1dE2/
UZmCR8u0koAyNqDlmpId1EUyUrOuYQMEc1SoWmPXd9flHzTda7PAvIXnncVJz2Ih+dbc5vxha9lX
KirnUDYQyfNYvgmPkJKcQrJcXW6925y6Sb4kt4YenpnQzFTQ3qeeujfwcbnfveNYLPfTzC43/qFT
2zpEJitPfxwM52V057e5LA/u3J9dHYySmOvTXKYIjeNwi7413CzCfbG1adkkRfZQEmHSls+LVjyD
br6Xprdt+pINRlJM/pwxh9eTEKLLZvaWN2de7mLFAZtZ1dZMVBcI/tKxGaRgLA2iMTawl9RGDbyA
2XRl8mqipa+ZPjHFXefMgmAhRGFczrJ+UQ35lgPcq4xk8K1rUuuYZvk8MF+WjQjcJP1hlsXaX1RH
pbD+XGIFGryt0C8T+McYuALHMfyKgXfkMnw13OLZ09Ll6LriO571m7Fwu11XQY6qTe+9kD1QpAQ9
NzkH/SoHkC6wqLS5S+bBB+aHRBc0CXvyeysz7r1KoJzo7e851XxZaPUmnkiUCcufSqChxHkqcPuB
De+1XVE5z+lkvwxWbG0pZA0YnzNhboos3KZ19/acXAEMgRcvOqJmF/1sCoRgpjY/eqO2n5bxqmNa
24Td8BWb91aONr8jFZbab2h8PIRXIMSF/2rKmBdxrk4ejLGtOVGRm3Fydh1ClUkIeiEpk6jhdnjK
Fe98lPQPyGwtXIPzsNEA7I30JkY73ydMpOXisg6y0f6RyLhty/melJFtLKDER2Yqg7Y2LrgZ0gdH
0Ej3RKAwqHCCjo0Fx0m6LREEn+ravYSt8SgS5wVRJwvkotvbbProuVyiMpeuDYj3EydJUhFzH371
P/9YEbi6N2bnrK+Tonn9YhjFP35l2xc0Rsup18d5FYuj3t6aTAZyOrp4PIGo5L9eMZdoogWo5mKf
WMr3xLRbEC2qur38+dKQZLVzKbmZcN421W2uN+914zaMcZfnrDDuU94RMPGDtm1BMoFV9hR4okEj
yypU9mE2872d4KKPLUXaZDOhxIglS5ZlSs6VIqogY4QHEYEImwyC9ZkPd06PZVj7oQCd2qJLp+Q5
tIRHnztUuec/v5qUjgxz/b2pLXd0IaQulPiIF6N7Iwgd+GY/XoDggdIG63qrywYlHMpxsgM3w6Cq
apMgeDynnoMWldB33zT0NWTMPMSrHujPF6Wcr2nspwDHGOFLfW+yIiLJoE5535QBa96RbU6XCv85
18VBA6m01SrSQU0XjRWBawjJtAoFliVp3pUByKZpCTktrU5tYwr8rASK5jnzSZBTnCNq9AlBRQ5H
ZiT+D0DLdU0CE3oEtD9RACTYXgkjt3zUgsaMsm3OBGbXalPBmL18JcjvvR7786i54SbVVdAPkcb+
/6njQ3Rx9flLCxE02UP7OmWlOuExmrhTtiaQmuM8NenJfE6Szt46yOD9eTb22Hg7vC9r/EdkNeiJ
2uEEef4RfDbOYwfBESHvDzYB0mcrd+7S0W32vMrsCwlnJ7ywOBvRyBgehQYLAGM6DSlORxiVe/JN
gdpJ+doYBSJUQ3Ynq4PgzTRCdkGW1JY/LgZxOiDK2qQ5Ro1JnkIGSrr3iCZveJbblYybm9ouM3Te
iRlQWTjlgamgC7SmfFiZj3gSH63SHJ5S565x7Bu3tuWuSJF52LCQ2VWiWJs+YyXQ+LdN/cJeAje1
ycvbkjvEShy7/OAiI4EBbU5iOlRZRgCD3VpkY87FzrJ7Ip5HMhKWnGtqrJuvSQFR1zuEdhUUnmZK
yIEi6jIIi3BHQAF/Jd39wvHA0aEB1pk0gwDlRBKzXuczQeYlkVH9DZJvL0Bv+DSZ8+LL1V+ygHKz
oAqUOdHgkSK2c1HTwVmJZ5rGYDfS7PjGNSrP9+qCN7FrPpaa89nBqMoQMzpDY4Hny35DNybE8WWM
vuKZuIR+h3K8AbyAUCbRGNLDYQLvO5W7tpbalYVpoIYGSiPANca5JUQTi+AmE9HrMgzjSXh1wIRP
Z1nPYkY4BHwU5cx0yiX/vbfcGlmi5CqpcuC0uUMF44D8jcdoyzybRQ1UuU1d4J0BtFJyYHf3iZ6n
RFLZSG5N70ZG03fvyZn7rGd6U6VvtavVZ9M26/MAuYOJF4oOmrMRUv+5nUp+iD/s9Rl8yAA/DTXh
thjWiDjH5mxerObMzNnyTU17XJahfmAQO1/1LrsZHZW+YeSRB0OMEb5AOLydnjDqiuNnghSSDVOf
gvmbO5CVwHgona1dMzIIA+OZB1213knjYqIdkucesZszMmQYq6kO2jg9ZGTtlAV4+Mwa5h0cDJdU
hOgOoC/mJuHtHY2Pe2YzD2SxI26dpO4QqdL86lh2VxD8XrMHdm3saneuV0P005j2N3Fm3ct5OgB5
Ya1Y/Fg64rQsQhQJVa68IsVGwlHPoPDrYgn6xktvy4wV6yimE4uHXT0TxQhuGG2fFk7c8IifLEm+
qlfll3pKGIYK+VwULaJoM88u1lw/M/UiiNp+MGgxGTu5LsUAo+YGyOumtkDW8zMSlTyszhEdZryl
C8HdYi/YfSpr2129Anxau+rxtf7s1FScBb63HUCcdxGHywFGEzbImiGoiDULWVH1UeIx3LI/0Fhq
1DWJJEG6sOXq0/g9dNLuWpXc+rYkM7thKqv3uRkMZfOZDdK4USUxnmWt77ox/ymyCDT/kGlMRhiN
JYRD9n7eEy4gDVVtBiLCj4klfhnhzjYR7zSaOKoEcXAsUGKgqt84mrSCOkHXbvcl8w9Uqn6v47ga
T2gWxAaXBYk/jedx5HXbEKoKwRgWkUREqh50+8ECulojUPLdeMA6rQ0dEJKkQiQ5ciNKUhZ4DWSw
xLwzZg7X27YsxZPDGKpgfxuF1pODejpyo+ZuJC5nfZH1U6qUDCquHJ7+1GeQfClnphH2YL95lSVv
ob+dU6frb+EwXN3U3OXUsLUnoBdgngh0/AUwCxnaAMk2D6yPXubGvo9yMnmW5J2UtqCcZ1IyYgrC
8imtXePeQrOz5M+jJX3Kz/IIU6S8ZZMCVqCZWYem67mDk3MsyZwpMeHnc+hu9dEhtFyU4yEV9Vdd
xfrtny+ak148s25gjTCW8zM4JTceySak2lQXBLi/JFKwQ583WBnMBvOpwFFgElus2pndQKR37Fyq
6CDb4mrO+Mt7U72n2nBHlm/M7DXlACQHxBx5L11rGnd9xu7PyHMt0CfDIOS8Kc8j3jLQiV8t/nCm
4eoXU0xo4mVHTkfb+9ms8ZBmFXtgRX4KO3xCT4ueLOh2mi/G6j8hAhcW+oS2IQMtnNRMoV1FHLTz
hs5R+briYCgIaPfc9KHQjQCd3I+Fh9RwBMfJIJINW5xrhdnFn3i+WCSn/tgMjGqi7MXSWQhqXo80
14kO3TBJ4kgUg+Zk2bRucoLfb29ih79vqc/5Vgcug5OZoQq+RF+XZbqFvovsCB2LXL/UKOHJFJ4P
dkKAcylR5Clro2b5UrjFPZY9zXAfEXDFq7nzJY7GdNOlq+y7jBmCzjWZSjwaLLWQrKQTiu0G56qd
JBx5jkv2ZrjL+19jqJe3YVheuwI9N95b3avuylwTOzZRV3O0qWwm1vxkTJl+bD2VRX5ICUDfVZSf
WiHYGnkrKHT4nTXTq1WLt8TJQefr+nOpDKjITDCxK8UhiaoWoQe+a09kVleMrDKs6oS1qsd2oGWH
WsTdXz5GCGZpOlET4mNZWr9S7QCUTlrHMncACkFh1LEmbWetfAtnhvdFav5e8iHZGpr6oo4ZcAuu
brIGdZKHR6O2w6c8VkejTTUUq/TMBflbY1m4O/zNYHw5FeTCgkKNit0CvVLSJh8ukNhrW4Ys2sf6
Lpv5lrMxMfxedFotd3L8SV1iFyS6qLrnwa6/BNaFY3qDAgwH07C21CgUg6ldFFtcXsaklG9kO71o
kMe3VX+zlDY73/XBxMdcmhb2nPkA1PqXnBIyvwYj3mrTk+hrkgxxP5V0vIc5bb4WGT4C1iKU3H13
tOLONrSM8R8klRzEWj6nt6oTd63W7TE9Ba32M8Jjxj7OgRUW2mcbi+++JTa6msznNQj1z/UQx5+r
669oSBhUw3acJOllORm+ck62yWhdqDAp0Al1VFVBfJNcJbvLpYiIqxOarjar3FrGdG2RF7+2dVRR
pFFmQRVHumx8iKk+GBOYohTlIonEVBjNYZnbtyJCkjRKNqZd+7EU1r1YWjDiLVZUkx+62FiDjqQt
1i7Fq3xMppKSBOh7n61xtqlLbWlTIs1Jexej1tp43vpXHndgmsXBQNu5qyekK5V+taspQqpFEynr
55APzHayKbSq6JcXDUxGKwQFef4QiXzeam3NSoDKLoYRNteUXjPcFHQ2So6sF5YChQaRrz1hmjpF
iQ+8m52WxqNMWrHIXQlzNCIKdelewzxGPXUL/JgQzWWRfsxiKx3uXCxVfRWPdNNREdgqYWPJRIUA
J4mopavY0nXfo9PS8XDIh6rKYdgCOSvi8jpFSC1QPsxAEYpWnAnG/sJWtHF0fNip7Zi7CaW4qVCv
jQ6e6CEBYFWwR1HzRj94hR2IEBWPHA1EHzGvj2VnZDo3XVBZGTerwyC+ilkJsv4OypwFE4XIjWbA
7sJLGQrUKS5mLfTzaJrGiU+kXgMB2JCVwxkbf8nZRJzNhGckhvlYMi84oOlFcv2gxdZtOhjTVhQ5
oIHShC1lRV1gT88pxg6kjElQ2xgEmxZJwkJStxqXC0rJI0fuLlrCR63UH/XauUco/J1pOWV21BxD
4jyZyrEzNuNXbVje8JGBAChp/UJsa5p6orQyAj3O2aD2MVp7nkzWRY+s4XYi+RaF/lGh5No4OIKC
2W3vej7WikyPoup+Y7WL8MA4b3P2bhWCgWH5zob8WcuLNCiS5ldk2o96wkmeTON9UstfIPIpnOtz
OoGnnFqZBZF5CXOKbVXoX9ZitYEXc3KihtiYGBB3ZZbvOj2O78uB568kyYWTZS+G5bRk8Wl9NNpE
zqRLhk9OgXY0Cl/chdiyxlgps+QED2u4Q0Tgdh6OD+YwufuEOkMu9mEyjXsgI1uEHB9VJCYUaeLe
y8aPLM8+pEjTzeiRg5o8L5wHS9OwTczie6VMCq/WepwoIJiy0PAX0b5YMEghlqn8iQiyhTG+j37i
K7b1tzGyf9kJI6xm0Xfp0ESgKaskmKaMRDP7sSnnR6urDglypU1fia8iRwjnuUifWHLOyfItLCaq
ae/t0thIn6vWYLgoSWYZIuDUYRauneRT5mnPi922u6FAtmMQbyLM4TQlUCHAEZ10XrZd2uKAZWwK
slwvfPhonEIxbH7JCze1RGyETHYD4iu2KOE7f5oPbuG+9jY+RBzafio5avqaMmGke6VyBRZbZl29
bcSdVZkK7yMjFLdIsTOwaGckpmZ3X5hsUso2uxkGA7WCxdWUsIkbcRyFpMkkcfgdTjUPWTkcMFvb
5GiierEJ10rprvYgEchczN6SxvBzNYS+F9diT3UB7N3Odmoe7pgvLBfMo6w4E1gkCjh8mAlGukP0
7HBhlsI06TzrnwFTRt7zfKq0zWmXdLJG+TyGs/qE/zNxHKT3JKxiWo9uGxWmW4xwa9m+sSNJPKtG
jJYcYmdbW5E8tJaOVpyB8FLiHKeyAzGqhn0BKr/teIR59TUzK46DHj06EY5rnWUZATYqFy8L+/8w
TwhaNQm2bY1m2WaDda2bl3qkyTKG3odRTqO47MPupjWt+SJieNDVqHblLPaFTaDrbKARSCaHnz9R
RJORegeYst82Hu9MFGouusT2s/egFFZO/Z5N8WmcxfdaTAf4KC96AX90pv1u8TQNTF/cZYNuL91N
ifBnL3/ByrrJeQ3Dg5qTR57PR/rnjwQa9Gaco0AAF7A7ZRBNwNw2yx9FWKy5VtPV0RBVp1N61DTn
EjUGjc3gVecoXt8mqjPc4/U2NfVL0iWvXWm/YNEvN7X+kCwo+uitmiVFR5gRPtqQWpFa8xevb+Yb
i1KbomdsP8kLlwNxQrHj+anLi7kutTU3SGLjScTIRvAHdxiEHSSNGJnWxFz8HunYnRkUukA2mvjL
K4u3FMWS5fJ0CtK9tgKzsQ8F2SeTas3vgfIVZ0XgqtY8JFXV+/xwh8a0ocsuKErmovhUlXxv6uwo
La3l6UB6PNZgWpyhZCaWfBRKTizIo25TaygjJvCoTP3jT7fqPR9y8/fIRzqcnLuyiiKS5l9KkM+b
srQvbiLsTfjghN5D5NbvfaOO8YSdT4uWR9Ndr5Nrm1HJtTAqnbhrcNFYMJ6nEV0xtbcKY9b26adG
ZuAd+mU6xDVjpNJiqrXwGGktlz84JIboEXxtAmQosF7sKY32PaAxjNP1heaIzwW98Qw10Vasd5Es
+9D032b2UJfem86RpnzDDl8Y9OPSS57qhnhzkfTwXqi/QcDHzabK1Nt6Xy+DusddBjJ2Yv669ISf
FmO7UZb1ECd5c3RcJP4JCo3FEcSoPbBkBU+gxYiKUS1OOhOgvGs2Ngu57TgmyBKgeMG4iM4Ljcum
xJG2Idko29XjeG4jy/bjNCb1yO0Z4q7xQA+ySPhPEAe+NZgcbTKjJIBkQuLmxmQLe8lrqw9PU7km
zo2vix1x08XmQ5rtXQBfm94pB3/pDCJ2U2+TT92I12j6KZJ8P445KB6XjnKKIM80VnSoDdJdZ2f8
Bub3bHkNVXrRXHvTPU0GH32I3VtjVtE+MTgtC3IQVGTkNzysKaCBm6nD0xKJtfhIEi4i1LJ+oXEF
1yCVh6n9JO3FvCFPeNNrw5tWGKu/TE8DtwFROCHY66CpogqwA0s0X1ppFv4amYrB5MkNs3gjhfiV
JWPGEmfEzucyzDEAHWUcjrrL+aDb1iafM3fruOQsq7R6Rgn8hP/6U0jes2FxbyTDZanRwQmHQYUN
qoYCMDtlysOcOkX2nvB27ommdxC6JTvPohsyQ3QHdT3vnZnVA8kbYCks0htbONVd4fdz+CmZ2g46
Q3CzgpuHZtTZyoX0D5UV3PclctR0cm+XkKM+j4dnW3N/1dHil7JZf1fW/ljycBCIjn0TtTV0j9NY
c5JxiXyAsxX+og8w4n9H2WEp6x6XX/UwocpIe5RfWmK+MEj/rGMBnmrJro3NR9WJdG1D4YvLW1aX
dkSCOIxGQLcebofUJ+aL72oywhiy6hfZkPpNdZZU+kGu5n7rNbiydHaORUWjvbQeCqthSn0zG34K
Bxo4B8YnPEPzgBSAKTppzoQLZ/O2iGv7NAi4MCk69zKL7VNVWxYPerMb7ZmHtMMAE2ZJf1wi3du1
UdcFLpNvEHPLEUOP509tVmzJqwg5fsJTUy3scjFZXRxvB8eRgFMhp6CJCwMY3xjvvZG3neHZY9tn
4cWY1HVEKM83GL5Erd1mdCR52Lm+TEs+aimPJjYTxO49XhtEKdSlEoVePWSfhLhh5V6qD4HMXUpD
388iXXwlY54jjqbO8fp9AWlmg9nkYPbcW6WBOQSy7obkHooyJqnQ1cLDIqeL2YnfYjY+mJHRQdpc
j/zwdMhqIsWtoaMSeUTTb6s39BWnWK8/IPCjOseBE3fQX5LSO1eufsl9SdTzwarzr1p3bhQo4j0h
2/vazPBW0LfEq9Fksa70bFeFYCv0Et9suusScgJWb1lY7AmexRfNwqy2LRhjcfcm2uwK66bbLRaZ
FeWsP8VqOFtI0Jm0ASW11jkVmxVIQxye0b02FPaBj/zJ4hIJEqG6rcnlFgnKnjSag8J0Xj2FBQuQ
il9wKDLCga1atqWftOFjwUMvS2dbpiBfW8EXKWvhJzaZowjKJsX+iEOAcqva1QsXoJake8fK7W1R
xj+FtoWHnAXLT/ysS870Pp5Zh2uMzxE4BAkRDr5etNvRwTBrWQx+JzpOQbQnOLTVJW7yWbJQlPYr
S8wLifm1Go89h87LMjvGBgHyepfzMMn0zL18rJfqTOV2bBtp3Vulc0qwbuB4aeBpaPlnlWSR747Z
F1iT0ke9TPc4KM/XaqS1xbKOmRubcVL/WyaW4kdiRqBa+syFsVTGZmg7OYLlaLFCGGZ5qvuhvHfZ
Lmy2Ki0wGyl5k3XTb5WG+sGxhvJcRJw2se00G9kx0A0Rb25Qq89nEFXOA1O37dj2uEdK2/JbZcXk
pZBAbC7zcejHJ2Uh/O1mH8pWtstGNL9N8kRyzAt1ebtjHMnHqaGqqzsqUo+BCVKtPsbHTQ8+dpTc
hVfQvEF5A/Vc3DCVnQ9JNx8bL/nGecLVBuKltL3fpmfMgTV3DzmuJzE79WMR1tn5/8uB/m9gkQKg
7P8Oi9wM7VB+J/8sCFr/D/+pBxL6X1zk0oRL65kW2h75X4Ig0/3L80zIoY5Jro+A/fjfciDN/Evg
q1r1OR7ASKQ/sIb/oQfSrL9Q7kgIw4w2pGfCHP63BEHC/Tu32MUIYvKthMW3ktKV9r9wi/kB0OAN
9UvpfrpZ+qVT3LJFtm7oDx+qzsv2kR29kanxaM5ZeGDdKaPuKuAZPueMMfTQuSKoFhpOu1kKdnVT
dYEQzGA5I0cKHCzL7urLqyZu5uhmQWG0bZP2q3KLYwE9qBkVq05kJsSOgIrXxMaG/L6pqkVnkT7u
HTTrG1R9L6qu7qKe/oor+24p2pMxp6afCgVai4hvfE7dDjFSDRSFZE5J0m1A6tuTAbdSdxl3CW6a
c3TQOwdhSoh4vSysbZL2Z4QeKOEBO2QEFncjnTyUQowzo8EV7w17TUBOZvPyYiqxY+/1RHu7zwQr
AroyGopyuS8dymV9MHDOOeceo/qoG4/6hKMoFrqvJryPElwl98sGick3uU4vtDbQLaD+WFa9ASaw
tVFibaeSaPaQFCaoaTbOTEdjqO+S9W5OFwqY6UQeCb9dACrsjFfa2BvJZnIr46i+6bLR2g1M9u7A
9ZFNgkmUzS3HJtVDjqfWkYyeYZEXyMdncWKHepwN+QN3nFxu032vQvfsUgkHTp4/z210WdKIv7BJ
OQR4Od7HHvBNI1bf9TcRrvZecQ+ljntlbeIcBp3wL8iA1AaEK+5sFnswLmgJU/hnhR4duTDqY22K
0xI7+pZzmZ1/Ep26poc8yC4/Txklkhwe1yyJx0EF2qgdDZc4t4lpN36ehZsm7pix6T52031ZdE/S
kN/wxO6nTsOUJOafbqYHKUr1xniEP4GkKfUCUi5/O7l28g6kcYLRT7sLs/VnLYm/6Hlup4XPVLi6
2Bwa8RzsyxY07QefpO60RFV+S+zlukW8LI58QHTKjhC4pa6V6d6zcgaP6JFBLj+3RXUnvFNoVvuE
t5Iaaqv/FFn9nMTZO5EZDBxQ3IRrVnFEN+q7MBs2Zjvtp5gg5LB3T3aCMMtcPNKbr94wO8cMu/4i
k/spNdTO7qLHBT1ICfthZ2s9hDi7OyKCnrSiPkZkIm006d1ao/uesoeIde3GNRl2wYkNFIlbGRWp
YU0vqu1QIYD5EwoZNPj58hCq9MtL6ZST9D7JQKVoWkxbE1QelkMVajqzFvJa4/yhTS0m9t3CcgvQ
OSvf/rayrE2oa9132C03caZfG8eh5kAFlfcjjsV6ecpdbPNVgQzGbruPrKrGDbqrYZOHCYtbZ1LB
GniRsIbwpepQ0Y8W6Ea6ed/s2i5IM+21KPgYctNajNM5VYBxQTWkWXbQIKqweK0l54CqItYLRGoM
DIfNsf2oU+TIP6x7OrIKQEuzfBGbuGVmXAgAhIPF5IGVoR6J9yU8ta49PHtRTPIC8/yMEt328MQs
HbAArfWt9EdpCABWvG2lotcu8RKWkY9olPqtmbPzj3B0lyxq7/rRl3WCtyG14G6Y7RlvcvhoTLdJ
IRioDm1QNjiAzQIsgXjrOzRLYZL4NskoO7QSUeAS5cmcD30eznnl3MikPTeufu/MRDqnKaMwRtmB
RwLGBiy64zdTZpwcO2NpzFgMvHjFCVDXz2NYTUGLbKpOcbRbLIrpsfDALwv92ARw3I/GIFlpYbYR
ozNqxanLw30Yq3OjkybZ6HgRZAS2KB11PIAgGMzohv3egFHZ/UlxlXlABhqidu7yEnu6MG69Bc/S
UI0eM66GTa734intBKT8Pluivdfmv520+h2WNOxlmL+yDPlIZrqetruPjZLnESCwtNKFHh2xnZkx
aVJuFfNI1O/WnOq+sOPhELUySBCx3Ii5fOtcBteghyQvwUbbt866zlmcpzoagLU0P+j5EPU4rdiI
U4ygcF81nLxs+R4US6FdPC3vpfWZFhHlpJm6e2twbq0+KTbiDFcToY/UoVLleymIMyAIOOqqp4Gi
9xB3dWAo7yfrkFhpTTWthT4HPgjT0D7h2L3FI0ZHXiRvaEAZX8RQinGZKsd44KQ59iZokrzYLfBl
Nw22mtuhiB0E4fmdlufxZjJC4D8np9HfhN6+xA2LOLSFJwaOn8kMGbiubboB9od+5kToQqxLMo4f
CsAM4VZkfTSV5aPYNQ+e+WO2eLoMHdWRcuo9qxZyKQF/LNL2lx7m0lxcZazdzQ2BdXNPXF/Svpia
TDnlE/fYDCgfVN69OpZ8MnPAF7btgRioT0WY8WEyIFDqzxHJsf5sOn4ZWtgi3COTLO9Z9/ACYjt3
mmU62At4CNrinm3efpnQ3eg8O2iOgXLSf4xE74G3QD0FCSJMP5bca5BwaQzFBkIiEfuA82jGR5S2
5kEiRsHiR0z4EmbsJhE1WXLLjCG/Z1sXGFPpPETEGY2ZipigyLVxLF+XGQ8TcETtMENF3GSL9UhY
CQrevisvVVXZG5NMKN1y8zcn/5zijIK8Y/3USHR01nyrFYw5dEAXeQp8YlqGh0ovAaCqOfCymqYv
BqdQ8vYZU3jQR3abM3arOYuevIVJjqYjtYGNbEOVyBxW2E3lu7p7V82jb0u6dO6zl8l1F1pHckLd
/2DvvHYjB7It+0W8YNDzcdKnUiUvlapeCLmiN0FPfv0stkGreJWZcwXMwwDz0ECjGp0UTRwGz9l7
7fHZlOFzZobvpGj5xK0OfxTQ02Fm0JXiE4Ekd+g4IXRp34FEEvyhUUzfzAE3FbPst5qTadvef6bR
OtI1/FDZbWhUW1TN5jMCiJLBqraLaWfywiOlh07LlqtzcPniorkp1XU+Nny+oXC4rBoCV4T0btm0
/nCTYp/Dx4xphtW9yOB4+FudrpiGTm1QgKfSt8USY6LmxfG1jS3LWw0Y3TVBILnHc4bUlzF+5eXE
qPCg1VJ7FEXM20FuRhHd9zymYEwv07B/MjU/uRlhPTHQ7UuCfQTIg8HCUWMrqr0lWXKBmWbAxsNL
cwyqjQZCJdCI1AblCsPh1c/1YD1NPfaNT4uTz8KVF/AdGEHFBtsb7mOXGWOM+IHQ1kcvxAarhwi2
inw4lAiM2xLroxGnL87Q3ESCmUrUy5rXN10dms2krcps6YyxwZ3h+1Y3cNu7evC7CcoDgc6ETkyD
OBG4vwI4az3EXFdyO3uRbzt8YQNUXt8N1XUTO9i9mcsA1FIXQY51VRs1pqjjogl7eQAUeJ+EaB06
lAErsEnBhWQDZRq+YBYZ0K4y1Q81Dvd5Ut7SsF+wb0NKyTXBhKbH7E152da8BlaRjQ3JLD3lh4YN
duE4dK9y/daMqn0F72KZI4Bh61nfK7n7WutgO4SmgMgq7+qeqOkSwtKY8PIpeI8QrwkbJCJdpEcW
0IuCN7uo3lrdW/s+fRqhMV6pPnwNHZeImodCFwczLu8Ts7yPqvxR6J7Ar0oNU23rPs1lsRHsa0SP
gZ5NN6JUvsN55+tLmgh1w+yMtPvpBdUyT/EuTBrjRZf80ogBXpqFYyzxMxxyvdoo1DPSytySM2Hg
q1jNO2VI2bSyfgtaOA9Ouw7GqLryDQKnnKQg8jljoz76CXq2fu2r/i/gw7TzG+1SM1y0VH5a7sJG
L5eNU954gZFt2GgzJwSwUeFeXCtI1/AN/azLwVgoapLvY0NcFrBaoEP/6FDOrATfGrHdWJA66myC
HIml0rxSIpDoWJMYA+c6sQNvGTN+WmvPqWuS+WoPQF3wyjWM5nX6KivHcgljT377WnzlCR09oWVR
Zr0AVv8rDPKNRqLQUmhD80O78FGIue51G8sDO41fSiv7tRHWd2iBMKp5dQvYZOqzxAeGr/2yhki8
MNrmmijGBqNxMGwJfUU9199njnxxGhzOlnYV5O0DhmB9oSDbpJLf6CWmNK+pbDZY1btb13B3rMCa
CEgfTdS/KHmnHzoQanmrkTJs8g3ZYkBhufqrNLVRcNLcNUkS1CwyfUn/4/MH/TUvKuchVhvuo+UC
Vv0j9MZjll0f8tRm/msruxzaN2pngQYgwx+eNBrYC/QczR2WKm0Z6x90jfCyQkqDJx4+ajmrMrPz
LZD967jh1rS2gXSAgD4WTKUJGC5DuA4woapK62+kx2y0oOS3+R1xAxpCDgD7/phdCRS2C10DL8y8
jGjIHinYuAbo38EfGNikjdFVObHeh6LHyJAuBUGL7MKYU8Fcwnet3BKQeJEI3tJFqC1z684pMU8U
A749kzXWmWwQaB6pCyVGyNBmhDQHtvFRhijDXdjhDo2yS7sRl1H02DUh3VHTeFJ0cggyG82QazeH
sSjDK4UiZjbJbTcA+evr3FtIraQRaVL3GsYGqCRXRiRpxCX2agyNPd44bTGgKecBFaTqtvcmpF6j
re77Dq+HHuw9ndiZeFDrBY86Q1I6tmrr7ceahOM6Kveos9KlFRRIEkX4DKVFb1W+SS2vW/e5cxM4
YOSJY7xRbefCMKyJIIh5ZJqmN2bNzLpx1qWNpoOk1JsgvLJlV61sOp1hxdtx1CRPXQIfvDk0ev3s
WzGW94Si5LgLK2T8iJ6oIYdw1RFeFSRMlVAX2EFbovB9ZN4M+Uz7k2rY0fN7i4UNZGE/Sf69usoX
ecYTUlr6vpf+Bu8wV9Osr03gzMuhXhSMU73hd8KMfDp6wV6uUZlXR/h4/KZbRCn6Ir+1cualMG7t
Wz8pECa3+0K2PxR0FnZMc3cKumnbafQ+ornsbe0tZlLMRvciLnJ2ipbP1cGnznThgRapz3yqffTd
gggGQ/5QK+clhHW1sdJn1QwgZz9K3S7WGJqvRdJsIuyOCywHPeuTdrJEVI1IHyGTH+FKVLK9I603
9j07IbJfuVu1m9wcVOYeeDN567fsxVz1YnTR0TNGwQlBZQiMZqGl1lYEBpNr5Cz4TyPrTtjiUhi8
vtvY3liiPCQdk0K9DLcl2YZrRyM3oC+wM4iY9AY7uo1Sm6iq9AdapSupVXsZRFdRHd9WERtDo3ov
27RZBsheYAdfV2V0a+CqWoow+S3r8t1kn62+WGrVLwrfuvNHa114/UOa6Zf+8M7U7R11g7oYe6ZF
vXz1AnGpaNZWbcc/STdc+90oiREoDobTXduTf6uMH9JEXHbQflyjemT6+txZ8kA+5G1Sqth4qvdQ
54Oa1nCror39xy8Ev6tYe3b08Q8Olw0W0XShlNVThEAiwz8wNugZfNdfqRJgeAXyMhyxFk1SQhNs
NXCW6U9QVHfdxREExeS3GPhONjIJX/G+UqLfNtDpIcJ7Swe7imlVFehBYNDd+JbE0ZbzTSPSZxMv
yKKGS4QL3EaoE1qkngjNuM9a87Y1Sdg0g99tPMCIiODIegVNI1E9Cr844N6/jUwOSiQoiYKNxXZk
G2OETke5SuLhYWLyBuUfA1m101F7cJTrLZ2Uov1tknTbIfpfBq55p8n2YToLxUObOW3uqoIOf9n+
qOr0NmUEi4zzIvPor1jOkxzfDD636756dGsminj/+DLiVmhxfM18bO9DmoAkkP82fMnK9nZMfG+b
BFi08F+82Fq3I5cVVv7ddL5lpRDBFV6lcfybT2B9QV1g81S4LwnWN8u/9AH98GLUuEfQ/dOC3bnN
nmIxtNEF3SwWHBOpQFGvm1r5Kc2nIZEHw0I8S/wUOnOfoibNFw/8KMNxH1KlN0k282scGIsgCK6C
oCLHxiCeoxJPvqZAKVe1iqm/sah6/dbopLWoO2K7Em6UPVnuK+sQq+mrFgRrjEBX6MnF0prI+m5O
7Eh/WQ3ta4WsmzzpWiwR+R1USnKTIIyd1CwrJmN4IhgdpVfSTW6JEX9PCaXA2V7oC8DsGCqo7nZP
6XHYmTKt8pdFv+4nT5gKhmHrpXJlxqwIvf/D5xm8k/bByCok5ohsXwaLN7PWjNfkDV+2qvqnz7O3
OC8jFBm+BesihzqPkxyUKLYfPbqvo5FwUJO3EVeiLQI+DqnFsqPT503ZAbwt8qATADOCCyNXNrzX
Xlwr+5hun02KYqdztYvYvzBcd1tW7ATsXv6GZL+BET4sUR48NQQ+LljUP3WGVAPdgbHor3kUESy2
2l2nMQBE50beB8R8ZFlex5THNH8Mi/KZ2tT32GHQgVo4Wy4GNT3IxrF/u2CQ48vGFdo1Sw3J3PR3
Noz6VHSXGsiWSet+laBWgZ79p0h6Nma9ytd+du+Yw7M0ojspmDSjyy62Gua9RFGKFbNhpJuuYdEZ
YgNUFNaTbHUSBEiFHsyoWP//ycz/yWRGMDQ5MZnJodG+ZH+leE3/j3+OZjT3v3RLYLZm7GHrhm7j
hP5niJdwGc0QneVYtm6rFlz1/4xmCPFiSqIx0MHUYyEC5X/792hGs/7LBZ+juzSzdVSbjvE/Gc3o
05/2yartCNO0bdfRdQh6fABY5jS5+ZQoWSl210S8xFDLp0HM/otWA/N9uyh/qTrmlhF6ON1WZ+Gy
fJ2btm6NYJU4OpjxgM5ysmrqRoV4gDhf7E0+nL1VHgFjpbAFnXWA309JkE0u4kcnI0fswNxfx9gt
oxJOdxzgEk/I9/0pelg82JDrB7VKMIZGeszT3YQ5FUspqvYBOpNp/0grBxuXI/QQsiF4xXBHsafT
3TkmxEmN0QXtPPx/5cZwWjCHXds5xBR0qU/RqAMbDowZkoLLNZ9iq3I7W4+Gz37Fcb3a5uMX9tza
QibXA4uOGwRDvmzfW61J3xrpKM+lOn2doZ6d3rK5GkTPOp/q+bWXGzmbGZrHHqpYA98fsrT4XenM
wfoRjWnCVlpP8H4LB9kEDugsCJlMh+AGp3Bqe9lGfp8umiiO7rXQVEIgtZBUtw5RNRrdC4geC660
Awuq6rufuepWl6YWA/BHQR+wC61cvd3Qjh1I8hri7JfbYhhF+4sTedWRnVOhcB3CCTPq28lLiEM2
uexQyxYvnVMlpBuQcZJ9mLKgVU55b4BM0Re15fAUux0vKmIJoyF5yBwjbvd9kPjIbDpPxzudQQkZ
NgywonajKr5m3BTMAMSv1Ahs7VdH6xKXPtLfYJN1dIB36ZjJfjd0UWaTY61Pvct4zOr6CQFT/qYS
L8itaizgo0nGM7e0TRk8hSJgiNNL9CjUY2zQRhwgfzPtEv6Wm46T3TlXVfEjrrPYB6kj5MZsLf++
c5mwo3S2/Z9+ZVjvij2mHyMaQJxkPArpmhPOk2vCtXi7W4qGgjo3AcVqRkyoQpd2OR0PI0Pcg1mP
RNmyghOL4MAuHgzTByNo9ULjBO0abXguZO1cqYkwGvrEBk1BZzDcB9VvB/e5l6I17rXMZVAIfhsk
c2oYcLxxLlkp+Tij6IylhfRJsNPth3JjawGQUM+zghTVjWU6T2HZeu1SlVmSHmLfDJ4zLKD2m161
JqxiP82ix4SmdL9PS4muoE/94aPpLPoei0oDQIl8FzyJt8v4Vi3+RD75qVeVoecm7CwlqfZ6TLrc
KjMH83EcNNzEwF/kizLk1S+hY8hktz7odIXMuq7Vd1h1Bdj7oa+iS6VqS3ipxD7zHZQ0fXVIO76x
t0zcEnjTZZM7pHcXdddsY1d4DEaslmgyV/p1ew0SNuvurTFqkp1EsxIeqrYq8h0uKrtktVWDXq8i
zyPIJEhNZ9w32CXa30ZC4dqrCIEG1n9CfkkS5XQD2Bckb6lJqM+NTU5iMeGhGNTdtrUvy4M3tGzH
Mn5thKOcKgxDGYo5yapFAxWtR4I0u72WhbrzS/WTLBB8YjH69LDEKKlym8L9jS5QFoa3gFeRCNNt
LX4XNFzIB/azCUIli06bmkbEsLHu0503xCH0xKFGNkm7XUudZJ9og12thrzXNeDELYxQ5N2IOlwn
67wLFRM8siNPUXpqV1cU69gL1Jx+tBp4GOjK9t7NnFy5aeMch6Jd92iyyBpNq42FSchdh5Zj/LRo
FjkbbGSat+2QMCmXZRPQcuscFuy6Nz0bGofKRmVh8EEaQKoevPSHYTtlsobPYcW7xgrzZtO4DQmm
VU2candh2nkrvTcbfltkr0pdy2LV2SFmVtDoI8QeDLEmAou0dYWPZ4/uk8GcsbwTcW40jxB8UKWi
HsKlGPqZxxmIsnwmzh77kOw0PV2TXhfiCFOQDpOzIXGkhYUfc5Iq0l8MIzHMhFRzlLuks/v7hHhT
aiAfcOGSJgjotWSAW7zshFWkP4KqHKyVHO3+V5tKPsdDRcWJ6eWl+VOthPGALbsASzup9Jg2SPC7
wikjQGcZX9FDqND+wsAVI8mWMft3g0QAD6hzXRi7gShxwihUM6SbXkmq+1b3LfyGTWdTuCtv6CYg
XqkGINqT3Fpbkgna8v/Knuz/ISyOqaINOb7d+l9Z/VLGdVh9lsL84//zLzaOo/57h4Wljv/+L/qN
Yqn/ZbLZQYCik4zt6CYboX/vqZxpL+a6mMYF4hQxRa3+D5JRUdt82lEpOOFsw9EZTf69k+oMzZId
nrZtqz1BLF2YxmOegMtjfqoOl59O+l9prJ+DwP/etf3nGNOxP+3WGFZyAsBctgzr/ehNl7eSiV+K
O2a4cxqgrc+njyO4Yl+ezEywY0RVVoSd0Wz1QS7tVplsZvhTeDlom4bsBoSjnX6np+OZhHPYRV8e
jx3v5xMrC1Vteo3j4RmKaFv2TOhOn8qx2zId8dMli3JtoKWpNFDyGQa3V33z4XP9mrUev58+wvQ3
/iec/T83ZcrJ/XSEYGih6td+u4UxFIYloypSF7wzAeTHLsyEWvr0412JAVAt+PGhIx7TNZak3/6z
iADG+jrK99hPz7b+qm9VoaVxZbrGDV7wGRk/K6k2Z359euy/uCr67Lq3jJFjzGXVFkWube0zr9Go
64XOfIGIQ8QGakTemFWoD0PEsGRVdZbvxRffuiXabJ0QVsVbMEWgkyoK3Ou2bzd9Ob7h6su3p49w
5OJpswVCzl9ehIicdkpb5ntJGPfFgALz/vSva38L5/7zTE3r8tNtN2ENaxmhw9smeA60A0jTIHtx
2205hfrelBAdWwbVo3alYfyMXp1yR7vCUW6r+qBbvzCDWajngUSf/nOOrKEpVPrzX1MxY9Do3AGP
nsiHAmcRYCjo4+O+ZgD7vWPMyqfbGKNeNYWkAqTuRA1K131VIv0qLeW5Uox0z4d4a5ypCkdunz57
QFpVEh2YdHJrt8MzHqBxUYSmc+bHjxQEffZsRHXjGl6D7lYdRjR7fUMsg9IcqpyMv9MX69ifPyuX
juK1pu7pcsvXSIn43/xNQIC9Pv3j05/51cqd1TMjhc81mngdSKkrblVPG7eZr9oPQiuxaSLQz72r
00c6dhqz4hY66JIxkyIGQ/5K/HNf1cYmhwGUf/OhmpW4OKtFpfGtvjVb8jAb+HcLrWI77fttuOz0
HqMpQd1nrtuxVTJfs60RMgosym0WwuwOlai56vhOunLTmDgc3/bWDR8aZ5bkkfKqzZYkanU+6zLS
Dcbefu36gVAuzWLipffeWq91Z2lgJnjKU0M/c3bHDjhbny2pxEWVsj51VQZ+AGBj0uj6Vld7O62K
7WIPk5nMACEjVzwi8HWHl9NPyfRQf/E8/qOF9akWEiBE69ZTrB26Up+xiRIcJB9xq6q33dfThzh2
ctOhPx0iGSxY69jYd0XQDwxWFE9T9uZoqVaEgDWsmrXvmK18HK0ag+2CPIdU7k4f+shq06a18enQ
dVDrNK9g+Oq+K3s0TD1ZrCJFGPSERKlDFi18od2cPtiRBafNlnbo1wG0pcja+Sq9m5VvOM0VuTKD
eabyHfv92YIeIVvUWtsaO0k6iNh3CByCe/5+ByLx985gtqLJo8/9uFKtHe1M9S3sdIUw6bjQ8zPb
lmNnMFvE2BX7sAKRuYuKMN5psPgutEiv/ulyOLrlOlIixGwRmfYYSIMG0l6tEEqPYhq6oP/9GSjs
7jrZvgYJMQ5nLpU4drTp3z89WmNl9HEt3GLPGWVQ5Xodh+SmzhEJ3TLZyxmtegzdR8Z7dBmQbKZ9
XEbkHpueIZfm1Ni8bJ26SRmdVYGTXtHMM4Jq71m2wUwn4L6i7fPzMX5BP+KUZ94Kx9b77PU5Kqh7
Krxj6KRiZIELxYB5+GHUDQ2nhVXWHkOT0w/TsSPNlr0wItXVgoZ+mRnWhFj1/QqRTb02DBLYTx/i
yPMkpn//dA+MzqTVw1ByX5kIscYWQga2hOTMrx87gdl6xjExlmTv9ftMHyfpNfMySUNmVeC//eYh
Zks6ryeHeeETXN9lv820Zbo74IjMfaU6c4Rjl2i2pFVZueagh1N6EZxJx3O1TUkT70x9PXaJZgs6
1DXHxY/f7ME/FOmLYox5ikQ1dmi6xz0by9tv3Wh19kIWwIByzBDDHlgbVAyof0gu21Hpzj2sRy6T
OqsdfPuZTD30dm/YcejvxpDJEns/Wtl6vj59DkeulTorGI5hlTkyYe6Eh0eOe128IvxM7tLc9u5O
H+LYWcwWN2F67Buo13urqB1treBZgpIPoSg68zSJYycx/funFTdmLZwz2Yx7kuNKXe78gmzJD8d1
Wl8u8rovVX1V5mZcv44W/NSXREpLZQILxmH86UdKXe3s0ZPh794MUpqILvamEgBcTRoBADNl3Jy+
Ekde/OqsMthDWAdu4Rp7Bdtvvk3ooHv4xcvAl3dakbkQ+GVBFNiZqnrscLNSQRcWnl8dEk3gAlBD
1x8SMleaZD1eZEgtUaOSq3zuPXfsHsyKhp0FPfMZFPOQfnF+oATi235yiUaWzzMbho73+3tXcVY8
AqVpoDjp0V5qQu/CFf9JnRtU9qjHUK85ZKW6qC7FsDp9vGNnNisnZVu1CCDKZM9PT4W2gS68al3V
qA88bZ165in++jDqBOv+/BDreFKYVtkN8HamaIsKare2tDvLQCxqeAR+fOdsVHdWU3RMwIFTW97e
sQleRbZYodpcyjjSc1AHNmTbMxtP8fXjp7qz0iLGYWAJFi4oVKxNURBsoohQqsy9lmQmF7TeSeL9
4RtwABvSqEh3Xpe1y3Sl/uVb5aof0tvG0M60h47sjDA6/n15jSZgXNGqLla9/F23+DKzUfCY8ATV
5nYi6IPO+oPO7rbInBCZLbFbfd0T7QJcggmcARojHZRnN6xfTt+Ir8ui6k7Pwaei1WsRK4bwk12r
qY/YY3AaD/25Rt+Rkjj1t//6dfbMBEiqIWMnEfJJShCqkRB1WFdqDGcqIpzJhTI6ImzGWdM1wwNT
krDfRDhLo9uCdwKoHyP1zGdVLWmlXtgBsNVyJSsVhb/I+Xg6098WU4H47996qjurUn3m2ibMRD4p
FZitA8FwQWSrjHbyuyFor3IbzHKpbQyRvPoiv1b0tkV6hBfqe7dhVreyxIS1V7rpfgRE+K4WcCpW
0lQr40z1OLYKZtWKdmekDzBtoLgE4w4u9AgRrAt3wppa603tnlnXxx6neZVqpB0nWhbhN9DrFwX+
8zS8qsS33iXqZCv+/LS6seKgCsRKn4rEKbqltMcKXvJgU3SBjlUNuUTwRJAlfe++OLM6FaPDFiR1
iH3haS5ab7sQNUmhExfg9I0/Um+dWXkylFjW46in+y4AJgnmp3TGyehq4I/3pJKLH987zqzwoIAO
MM6gfbZyy0Bbk/hELALYCEJkcsIavnm9ZuUEwrZQZGXzXQBA45Zo3e7Oj3vlTDE/8nQhQfrr9rdW
mVi0CMt9GUFQ8ryAYWklPHQWpy/Ssd+fFQE/18KhVxVU3WQIbIWFU3FRtR5Iwu/9/myVh0VTx6VM
MOmoQ+ddhV4jrLs+GTDwfu8As2Xe6WiHAf2Xe3cSHiBsjTNyGuvRHL/5uM7WN5/ARPZQqfYVQKAl
bQRC5iA/47zCHf+tc7BnaxxkElDhCDJTV4CwwjeYvI2+4m++9+uzBY0K20/CKCDmHLj5U+QWxTtl
XL07/etHxpeqPVvOpqvVXhW7zb6SNFZMiZQ5Zb8LVsP3htdM8MJIujxGVC8Rd+AnahHdNIBKTh//
yANsz1Z5oQS9GrnQtD3LbD6cLFLjG8X0w+pMFTn2+7PlrWoSOjCxT3sZ+khE1CqtX2xhRmduzvRn
fvESngJmPpf3WGGoDNOm3aOwA9EUk7TY6yK5LixEfHlxrlk4PUlfHWa2zGPMJ8xGWCVehRIKF4Yc
0+YdvkXJNNAxHZInJh0XVOEUyGaRd4l+hRKuZfN1+jYd+wNmdSDxbZF0TWrvc8sq4eKEKGhi8mA1
NQmRAhoZijwXbhVxxy3YqceBxrB6j9AL19/pv+DYjZwVitw00fOZirt31MKu9hkgw+yOlOv63Nfw
9MB/dY1nhaJK4z7susDbk9RQrpF/BxjOI2XZ6picchtjZUpA4fcee6ghfz03hWIpQ1I0BN/m4Jfz
CF+gGWur05dqqgxfnIk1qxjkGCO37Cpvb6RqtIdjQ6JIrtvkrVcV5LeyoBVivCVw8s6czZEtgTWr
IcPQIfLGt3kBgrB33uiMZtgK8iSKb4Yu74wzLeEjj4A1qxVWz9ZGWkZwUZSl7WDeUuSuxB8rzly3
Y6cxqxWwk4tK12VwgV0SHF+eYD1PCpI0RVZuT9+aY6cw/funjxe6kE6sGZF/IVI7rvcJGwKChfkm
Vs8c4Mg5mLOFCn9DprpqpRepZCM7kBOHe85+7ATOu2+dwlwGnSVNBA1ZSy8KnLHtinyBfgo0VL1z
r9Mjp2DNil0wKpkh6sTdjxKQMVrkSrvtzYLgDkOR6s9vnYU1u06R09ZKO7T93nOS8KLhub0zAys/
s+s/dptnxQr+ejrSzYHhG0f+w1ga5ofWderD6b/92AWaVSqzyxLXTIseaWSgk94aE8xRgOHsl4UX
la+nD3LkzTaJwD4/qZqHXSjsQrwnbnyR+ZNWPNFghOevUnHP7I6PnIg5K1QylpEvsyqE54MKE4JB
ZsSXucig1ahF+uv0iRw7yKw4uXQj1CRGc5qaGfjDKDf6e/aXLtFBrRmdOciRGz6nNil1X1eJmZZ7
wNhK8aQphZv8BAUqlXOdiWOnMf37p8rBEYy4ESy7PPfUlgyWvHw1AwNrHRaDb57FrDphk4okJSm6
AJIH8kHxdZhBoRul39vsm7OVnWIg1ZAx+Rdl1CeEMJuFqRxsLMnn3nxf3gaNdvPfF6kskKHqkOdv
WmRN6sLLUxOHvDuE4er0wzQ9NP/t1coBZkvPh7xNOMkQ3IxtjmoxMjx1rJdgDMfumfaqX+owJ6hY
aP6K0Qdse/qwR85r/oUxwNOrlCSIMVcHILZj9rRXbWX55yZXx35/thBB17eKreTgjMbcr3G2j2b7
W8uKaLw9fQJfVhNCD2eLsBWVHqI3bZ75fCngamkPMaLo99GL9H3g5zgUTx/ny1XCcWZbBB2fJRFs
6njB7hDDcA8fGgDICOxEU23t4fRBjp3MbCl6XTaYY+GGh84TPpFciW+U8spJmDmlOBjN3FknAd9V
31mVnNN00z6tfEQd5YjG37wjG9w+qBGh0UBq2jz65jWbr8p0SC0lN7yL3Fb5BIwNxXkJ6gHUepMY
wDi+d9G0v88CBCZRf0Q9HjB5ERCFZj360Tm9Wl6ExPTlO6+lyXP6UMee5lkVEAmz+b4R0QEYHLhR
JqYH3Crl8/d+fVYCjJR4LXVQ4oOHtwJkitMnxVK3IuxEpw9w5PGafxs4ktyNpLaMuzAdwF/IPrcY
MJp8aAE15Dur7bKsWX3vWLOFP3Vy0ghc0k2a9/a9l6CZ3uVY3+oHzzRKTMNK5KUwW793tFkV0GLX
E2LUzTvZ6cGj31nhztQNwo+CEG592rhneuNHqsD8QyGGJN07UpjvXZk6w1MekQwBEcNzSuvZaGEq
nHvfHDvQrBIgYa4BYnXqRdnx1bWI8aPBkq7tFOKYgSv8zBPhfv3WsWYVoJOloIk82O+uP7jkFRTe
OqqzHLhzZ9QfLvw16CR6/asm2HWdIw3cn75fx05vVhnaVqAZqpv4yuJZhz49JF35K1cVq4VeESbt
mYfwH+LYL96q8814Ak1aDzI/etSgj4OmhVRnutepAvDt2tTNxntjI5WFuwjrlbUqyS9xyCl1YlMH
GdkbydqrIO6RotdrhGJ5JWEnLhXA31puaVZbcjdhHW3NSlSKtcjAUKmbACrNiF+pn0CtaisEUA63
CZj4kFRZdhd5aYjJkVBbxDuQFq3uQ4U/bpVbrVrDbwsdf91hkCAAgtzqSStfKM196hKKGQKd9trw
UtqkX0frWm80piRBQPxsk1ouYMVCRGHz8b17NCt2atyB4iQ6/CrLU4URldYSAkjoE/bE8IFMiF57
O32gY2VpVvcIiYl9su/GXYosgSxaQcwI4bItvaltSvoH4MGxlgo8ltPHO1LF5x8ggTn0fWNEyaEQ
nXhIuF1P9ZDFf77367PCV5QSxhgz/YOJ6b1aubYHkS8jDuhMr+LI1TJnpY75bYp6IA4/SHExvX3t
QAPcNEwJq7ceYkH/4Cmp3f783slMf8SnHcIYgiWBhZ8cqixO3zDFk8gzyKp4Pf3zX/eICauelTmj
C0D7q11+CAatYi/V+IyZmHobEv50Ogrd3truZH3xXS9a+mOiZC8Z0FpxXXh6/51v6ikx+++T9LNe
zwE/ykMsA6NaVxVkxoNJGIJ1pgxNt/6LKjT/OrGcGv126cgrrLZkciYt27uHUG8GA8iUYle1tXEV
pdZvYjsjj22XqFYznrnExx527e+TA9ZANmWmK1DtBt/9oeDXtq8VBBPn+uzHTm5WJuIhHOAVISrQ
Tadb6oN36CM/bpctKMxFV0NOBesVP5SjG37zfs3qhVaj/00GacOp9IJXrWtDa10KRJK700/lkUtm
TC/LTw89r968b1vTv6Dgm/BcJZlTC1V2WIq+d4BZiUDFmWZaUMuD9NreucZNa/fXRMYU2ZnX67Ez
mNUIvHEI7IRZHhrTRAREaoLtXTmeEmkvp8/ga42ABt/i72tEtsToaqYeX0Q6EUZA99tmijyQ7h7/
yHhH6mu/Q2dWmdBP9XjtYTLGHV423rWbp6pc6lJCPjv9xxx5Ao1ZETEbi0x4GjwXdMO6pyrNP2Sv
VP4iTurqlfTJNy0ZYI4OhIyfPuCxyzv9+6cHpPL9oiAwRCNYKo8MztuTOdzbut987/dnu6MyY/Bt
I/I9pE1VFk/CpiwchFd1wZnt8vQcfFGQ5r4wQ+K9gEHY7xC+J1pE7INwnhwtwcSOT7sJ5aFgwwnP
JPRI6Dhzm45dtVklgkegdnZKGL2rjTB68tbqNsRREQz/vas2K0SVw168hQy1g5xT0uiLy1JdRhXM
ntO/f+TFa8zKjpqSZKdHLSGvBv1d0qssudXgTOCVLPuNrSfnZnJHLtTc6dXGzYhlhpuAIFPo1VJG
cQM51QEw2dycPpdjh5hVoDpiXzpQOQ8JsYYroidagMLqdyajmjv3ddlKjFg8KrqD9D0B5dSNujcU
/c6ZDdCxv31WenpFDxqaIO1BdAkYh5bniKgI0Z4rJ1OZ/2pxzMpJEmEnr0Nf+5AxPKtxHFT3VhOk
iixFwxp/idPEVS55p/fpNWTV1Lhicq13z6fvzHSUr44+W/umh8ifJxn+QFFn5S+8FQn4g2qMXHWn
kKadfHzvOLPVGEH0GosSOCfGHv0uj0b1UbWT+i5C4fd0+hDHbtRsQYZJZnspBP+DW6tG8Qr1pCIs
3EelvTp9gGPXarYic+KFEseHOaPjlaarTE98F0S6EEvDiqPd6YNo0xX54o7MXV505PIhquoRagUA
hYrcAsl3A4EGZNf8IhhE1R6DujABtTvgBX62RZEZ3SJx+FqWhLKphXVwq0wtgadVtegfKYIigW7Z
1xMrjB5cYvxUOvYa+q61YOlnG1vS4zOXsZ93YEEyuw1V4mhj0Zj7xO984otPn9qR6/ePM/70HusF
kMuwVqtDEScWXaAgTsLhx6iCIly3MCrb73TnaSXNHoThf3N2ZjuO6loYfiIkg40Nt5DUkJpS3V3V
ww3qEWwMmMlgnv786avenCKR6mprl9Q4npbtNXw/ALdlazUsf56BoQP8CWCOqM3sfp3vx8ZCC1br
gAnPIKOyBGi2a9yXeQkryJxBT/6Cwdl6pQQra9lNYPo0Er8/AOHkT14YvwGHF5rp4wGFWx1gvwy6
MCg9z1h3mwdDNVxVp9yjCiT2uEay9fu6ubrVQT4HKaKStndViyh8Go4liNnVUL0v2o55WllW0KMo
JLGtu/OrAYa7ydvxJ3DocQMVvQAQmPPd2Fp1p7//s+qYECUYh3bBbHUWMop6sl/qLEStdIl7yTtd
teuSPkiNS1S/m+IOUCErcYnPFtCQbYPC9/Pd2Fp0K0ONcoVKoA6qvcvgswW1ULXh8q0D+bG/YHg2
GliXXIJHHOuoIsNdBhDfcFs1djJ3c5cRfqEHGxOxLoQrALjsWwbHRCv8+BOHU7gBu9oboXxG5YUz
4LR03jCef5O//5lsBPuyCJlexQ/gkgK5K6d2YE9lS014rUbV1KAEetWlh/xWh1brtylFNMJF4e6Q
SQ917xZ1nAYwRl19gOe5HC+s3615Wa3f3m8NW/q6uQfVrPCvcSajMzEDXO1dC2tdrcZtyLMwt+Su
jlu8ozsIyP6sAgApL0z71pSsFu4kWw78cm6f5mYs/K9aK6mh1Ixj5XckJas+jsjvHS44kDYuU3/f
j//OP4C00JYNgmsP/Cd6hfhc8VJ6MVQxxSnf1hcl/bBUhX5yRcRgd8CPPj+KW2thdeZEoy27JZrm
O4jZ+ke4PkBLKSUo+dIyMEHf18jq4OlQo8QiCAEi9OSRV6KKEADkwO8PrsIZd2G+NtbbuqgNfGIA
oCfC7pamMxLYB9rFux71Z+90R6yL2qDr3UMDMQ/vLPSQykSDqKFSr6r89vr8MG08N9clbWICSLkt
JOaX2GZPezXSFJVJ8R5ylYCLZsHwvHRN8Ot8axszf2IZ/Xu+TBzbppfEv5tjkMBLWufQ3h6N+JCN
czRdmPmtSVkZgQpEoeEEPYQeIu0+8rbsQsC/xSguTPpWJ07t/rNvUPw+lFXs9fcGpDKd9CNURo3x
8u/QJB725wfqzT5QEq5W79z2tO1BOzx4gEA/TnWM6iZEAy98/U0zA7WOk0X4pwfaCdXQU1pJHS0f
EDuIwb1GFBsKTE+E0d35LvyFyfzf+YJWVlczVfqE1NM83caRXMRxrEOloXxeFq5+gIz9TCHcVbq2
+pgjZ6bnu4p4lb3NYosqOEAaiym/gb+cBQ+odR70repgfX9CHrRYTmxzpC5cTSLg4wcfaqX8u9ca
4n1CvgzveFLw2ZEneNzp8NnmcmZPRgFiPkETMWbVvYiQ4xAQT/gvPkcd6nse1+jwatJi1fI494w+
wHLC9TSiXBFwOf/CpL257CgIp/+dNIEE39AZXR6gh5p/ws+O5E00eX74OAJU+Xp+0jbWHVvdYysP
1ZWIxtnbphhL8CqdbekN0EDu0gn3tncSg7QyAbVyprQK2UXx1PpZnAopKi/YRW2ggk+IdBf0t7dM
NqK7tl60/WM9WKbj0scCiPpsHqBbrDI7jTCGEbRKvp7v98bgrv2UyLWpEWYF+DDyIZdqRkiBNmUX
30zOjBfmb2toT3//Z9OZVsYovXTqkEPLoCxyjboE0InO//6tj68uDl44jkoXbXkgdTfdIhIObY6m
aI/nv741OsF/f7rAO5gQa8BWQo1iDWm5AKwqoKGbrGU3RSMGcylisdXS6mqw+EEWQk6V3aIuPdAf
3NBP3hcuTK+OEEEboBlzvkcb43USi/x3Mvw57Kmuc30IYrM82GqJvwHOAsmy85/f6MbazUYHXVfA
spaHGaIhUMBm1v7xdGi+ZVZD0Od8I1t9WO0kKHcoZipeHmJZQE4mQvKDxg1hmj697/unzv2zYIFo
6lgWNuYwqAbsJ92U4SfwXy+x+rbG6NStfz5Pmx7183yqD3OG/1x3dEZItpvAbrpHyzPbv68Xq51B
M4A42cybQwSAererxFjlT3EY6en2fAN/XRlvnHN0tTvKEuODGtAe0FTPmyBJ2Q5EfwGYLi6Kex7F
un3waAPq6U63GuRZvKX7PHhSKszNk6BlRvYAiszLxy7spH/FO1ezP91ShsOvuIaSd4esByBJfg9I
TNDFYUTmjn6NGQjR/rUvPb94jyuIkvWznDVTZxl4vLfxAHRrGoZQn7mOZY6kh/MjtbFg13QdL1Co
ZoFWzUEPUJrGHdAEI4TflLyURLXRAF1ZD+g2+r4yzhygwDV4kEIC1fQwaEEunfBba3Z1ws+ePzp/
qfoDlAN6e4AIJoeuoYYoiZwSgm1SdRcsyEZX1p5N3PrBP+AN+NE8UD8Go+IPjhH3dH4mNvqx9pr1
IIoMHpP0UDFZf9JMQI0EvNjy6IcUwpLnG9nqwvouMccoyOdhfNtBMh68ceZftfAofHnf11fWryuy
MWtNEN2SYNHf+QhwAiSmkab3zl9/Grp/zBPU0T2klZr+EHHS3BgJMe2UuRgSGu/7/SurQSmAenGV
RVDna9WdaFnxTXBff37f11c7wRaqVYwzjltzD51XCcSLPUnxDJfSt7Ymd7UTPGS6WLJ42MuuXfoU
MRjzmfgnucPzHdhYoWsPW1ZxP5xFPR2kqP0fkNyxr6DtTb8CLxS/39fE6g4gASuJak3B92hN80ni
SfLqkxGSPWy4xKncGKW1i01xGs5qKtyBariIU+BU+joN4tg+n+/C1vdXmwBpcFM/1cty6AJ/0Xhy
uOHgCpKbC4t0axZWmwCwejP7Sy9u61L27F7kENOrd8htGuxN3cg5vHTv2+rI6e//7DZcvtXiQ5ns
wFpZP6FOHnKopM+hj/W+gVrdAoDxxmsBMvUHaAm4R8S+kGhTiLh65+dXmxl6y7QWSz0fJlLPMoWK
HVR1Yy8vLtwxtoZntZ1p3wwh6SQ7IJISPEuowbWoTqwAHnvf8Kx2s4yRhLLEMT0gL44gsVkWBTRv
qpxeKrh/080E8tzq8Ur8sLHe1FfP02zr7rErdeg1Vx13c12kbQg9vGfSodRyui5RIOQu9Wur2dUW
B4sDYlhxBUYd+Lp7Xttp7xd9kLK+d6lGfswnTSD9en4QNzbL2pUWLhScINWzg4+YKjTUVdn+zqTQ
x5qZ4j1JzhjH1YbHTaNVslbhQcis8q/ECdgOhWboSb0oKAbT960Hstr3cnBj61ixHFCAQuWuotKL
oUgd1u8DtJI13ImgzITorCOHYphKL8mhXIGiI2213p2fjI0dQ1YbPgN/QREy0ENJO7zDQBWp0AzE
75qb9zWw2vKUEmG0gEJcAyAf9BOHyn/pxEAvpc2flugbrwqy2vLxAAHIoSTBMe6RycCTamL1Ml3F
0ua0g0ZowL0MccaxgBCEnZUsnlzkqYtwxK3FvLIIUTVBmJC39NBDP+J3EUkEHaE8xqBkM3jiwjJ7
sxEceyurwIWUf1V3DjrModwuOqCcSE3N1QCE1M/z87TVxsoEICvECyPoCD5F1EHVlELHlkVpBDWf
5tZNhYCa2fmG3lxx6MzquuvHkNpjYuGHEWnA+T7OeeXtZAbe7fu+v9r6yDSDrv3g0eMy67Z5Ktys
zMEEeCBesF9bsfQ1ZKlzVSQptJ4PYFqOSNDSwlbe54Zxg4rcrlIQrHeGN/NVPUdyvo+8GBwzFJiX
GqLneA+x8cJLdGvOTkP8z20AiENtZxKyQ89NkadRQTLvmtaZjK6IpGX5ni2MGVvZiLJBMofSgTjQ
KkN23cxb/gE8sfr1fRO2shBIRFRlwTU9TAudBISoq6aDkEzb/D7//a1RWlkIWB3EAn2cBb7K+j0w
muB1VJrO10vv9Dtj9fHKDoxGdyDjseiwLAhzHpp5VF9sr8vieL4TG7tmjUoqoCza8rbDzaaf1ccm
GuIxcdA1epdLALWbq+2fVXj4VE0mDoBX6H5XN1Bb2YOCAPm893Vgte2neQQ5pSXimHsNAXRZRbne
Fyfp3fPf35jlaLXtzTzxvupUfESyePMpYKQgEBP2IpWSHLiKC8br9Gv/77TBMJ1a/2fHTYRHkJfx
42M51twH9AI5/ksJwRso89XhiOAw3WuvyX6c79TWrK82eFAQWixlDBBhBzwnaPZF6d9Cjle9i9SJ
/qy2dj9BLRKJx9HBQ3LjralG/0+Pmpw8GSCexi8M2mkK3hq01Qav+3D0AAmOjxSSVgXu+9l96+Ie
d8qOXJOldBfiSm9eBYJ4fZepJqg1RHYe7r0xnMy9cVE1lNDCpjx6iFxTzI8inKGfnEJ8SpMvi41I
k19Yfm+DCdH4qpORAyhrARn+GslUr31mxG+jGRSqdQ3QWABRsR9S+6h9bSZ+r+YOalJTV6rP85z5
PJm1pLdEiRBpSiSqrk1QLXLHB1rRC4fW6arwxhysr0lFFZF4rLG/RRZ3zTMjSwbiz8D7CbrpOTV9
q4HVhERWnHaIJOl2B7eIhEYopdBwuRRy3tikZGUlc4OMo8pE4m6xitVJgRT6xyiEki8k7j328fym
ebuRaH1bipgrURsl2KGNEOZkUHwiFmLvIHIEEPhUpLbRpTyat6N0IACvzCbj4TwPC4vubQBgObSe
J99CzwoQRsfkLpuBaggSP88ndh3KHpmPjzGVNXImtRmC7mnhbtFR0sF5bMkVqpYzeYmzvzUKK3ur
hkkKhOfsPc/BTlUpqiRJfMshINHwxBurNruw67YaWhnecIkLYZCwcC8CZnMozmbND7hb5PcSJNBL
dnerkdPf/7G7oo7GvnZtdy94H/3swbiXVwXEhL92osuCC3v4bWsbrfGW0LhvRn/ky33DEOhM6Iys
mDKqLx4eW99fGdvFCONRFS6/ldEV0saU6fqrMhZRvT+/8rcaWNkgDuFikKLVdD9SWkBAMM9yFiTQ
Oy6Z2J1vYmsiVpcphIWgcBvw6V5Cllclk4b2dZhlIXSabf0+Pwu21cpOCOSi6oBGxR86qmx86qSs
5Y/Op/ZSZsdGN9bXKQ78BJIbZJknkrSo1vNGt9gbQkAPH5a55xf8UVvNrMwDXjqB0sjZgOu0GyJk
J8NXF3dJ4YMfhyg9ULZTfmFiNg6gaI2eLBpvhHY4LR8yZCQR/Wp8347tjTd4XrzjY4QL3r6lUxEj
D3uwAJekeRllv/k8OPK6xCOZHjNT2+FPxuC+vNKdReZE0vSlz2Qaob3+kVZ5frFue2tsVnYDcMO4
J9BxOuShG3mRDkjj9MFSVywMLSpF5pa9K0YRROtb20KhBxSUM7+PFJJD0rFH9sKjdTy/NM8bG29N
sqxirb2Qtd7R60d205muKhCrLKtq/65dt76mRf04gKXhMpTSt7k62soUxbEDwWyIofeNgZrS9zW0
siA5tDZxL++6e15nyHTy5yE8AtwnRVLOxaVI8NZorWzIFORGxzFHIyLPobdYdnm0K3rZXfKS/93G
/3/bidYkmsmFEIWMq+55dm3EyGdLDSga+aJMBmVIiMjamywP6uZ7PamovUbUMCvbXYMcB2WTnvVL
bvakzLM2gbQ2D9rriLhRmnsMjZNFYpAm6RWJJyGa8NljJeFlUtUOAId7xycsQFyePJrLe19L0phd
51Q83Y4CQhQTTE0ejXWa+waCGSbrOOTpUbcWAJ9XGxPxADTXymY0jeLBQgZc9ShG2gfgyIkmAUM+
h3hVgMKd8EDnNlQPfDAcP9STZTd9kzFwm4cga1uxxx27gMJtkwG5UKSTzmV9Xw6hgzz8lBMGAkx1
uiodFO9mL+0jCZuIBEDoUH7KNeLx47VhgYaWXqSbhozXDmXN3Q0LeuId4jn23FfkUNTuPpZ9f2yi
CamqqTix4X+Nc+eGNiUZjp5fhbXt/Mgp6t+hPNcMYJkkFDrzY5HMSCDSL2PtZxEWGKvr/r7hMixu
GlsFxY0VnY/SPZnxyJ/TLCOUHzogiOuHAFp5PbR68cIOORSEly4zP5FOUPA+RZxndChu41DKMHUK
OkFbffUqDoxGOrJmVuOOAwGY9wnm0quQyYTq9p+8B7uoT6SzfRFCVkV5sfxYolYpu0RH2rB3a0xR
XAEDl8NDeUT2svgYmI68BHnu3bvcXSqUfvt1Ch3t/96SEIcNSLxYfvQqyo8aO2XHSTW+tLpmVxmk
rX/FkOG6UEu41Z/VBXNxQw211Li8g7+JdVdVUwgP9e4u8n/I2PeCCw+XrWZWx0QwTxCVCUuCF3de
f/J51883nhbMnxIRskX/PG/43n47QjH9v0NnFyAVwIwSz2wox+GToYqPexcpi3WI3aDA1V6qmEVX
neG67PYmR3Vjtz/f+FYfT4byn9ttO/p54yuSP8dsGhr5uFAvQGxHcjva6VENnBQXRnPD9IrVFXSm
riOuXtzzEAsV3FKN4PSSWAgbQI36fGf8v7kXb1hfsTpEYhmH8IY1/r3mU0V/nLIQwWdiVYT8dT+D
GqGXIDxdCZcshTUUKfss8vZ4B9buG3z3EZ7NXYH6tALMWNZCYVPZBbRYWjgJ4coZtlJ8oxSpJK8B
SJ7s8xDpKEoypApSGE/YeOCADW7AMoljOJ38RJfSzt/bzhgKaP00+MErXEXLfBhNqKrvjmAd5ztH
w8JA3a2bw1kmyGOAu2U3+AzQ+MQYIVy1m+2ERNykbZdceonqiYUACWIL1ZdB4lXZJ3EW0q6EvLCe
uNvTDPIg2U1VLb2kyexDG9zfRdBjhu6Zm1vLoUxPF5BVEXGh9fQHp5WaP3ZsrIgGkcf17XQT9J3s
CigrZXPxqCHABP5qiccyIztX/c2p9oLcV8+do5b9Up6Z5wLy3Lnl1cOkswBpdBYZ/mGQqBZJtyz1
YONQtjCVvBwR6ol96Hik8VTgH+yaIlTue05jCFzeTpWWs0szRcASwIgGzfRJ5QNvqxQMR2PiXTRD
0UXf9j0cYNntzAvkaOzA/QFMcD+NNUzpFQRgZHEih+dZfajmIFcfeDuT+L7yUd8gHnVbz4ymFKo3
U5AGoYfj5WSFK/7StBkvp6uqVLa5h251O74gF7rDsZP7SximedBDaQA5Gy0JoCzFcXNBlSl6k/tX
fkGpBGpwFB1ozN0sUWK7V1G5LK9VhKT3OeWFFv6071DvNkLMCjnp+W+GYM5EdlE39eZ+IYtogtRA
+g5+vWCpye8MBOYaprsIxRHCdDMOZFNypH7dlO3ImE26Np6Dz5wRvzzO/VyXfyXaEXZKgZgtIrIv
+hE3rF0w+IhKZhBtW1SSd5ywooByDG7w2R6mc2GorQRMOIayeR7OcbFHdoGWE34MKrbol/Mbdcvq
rK5hMSol/aCfwiOqdEkPSRtN9qwJ+tdOy0sFYFttrB5yE5uaSkBW/mizWEa/KIMqu5+gkMUr93MJ
1/8lVtdGQ2sumPPHLJoF08+wDh67kiUNNFAsiFjcVuAsXwi4bBywa3hwOZvKmlYEKMbRGdyMQvxC
UTV74UXLrhbc8jCMwVxeyD7b8i6t0cE1ymVRL1OQpzgS3iEKkHKGGwRBoGcJv2Zxo2wK/13V7Lo+
NGU6NL4BPbKpngCINV/Gnrf6wmG/1fHVKWxB0SJ509Kjq1v/m6REXqH4t9qjokAfXWODQ2iw288v
zI1Dip/m+J/jcMTu1zBH7nOu/TlKAoA2S1iInP85//2ttbI6bjX0EUuPZvXzKR78yYOvFmiZvJ54
OgYBad+TghBAs/e/vciA7KdK8/HIK1z4dygU9X84b7TFXnZIxbtw2p4m4I2zdk0Hg42wITIc7JEH
DPHaydX2tnAufJkjg8IkJYr3xVUjvjIXouJzLuZg/kxmj40g4uih3Z3e1e/CfmPAVrbCZjPtEK1f
jo0oRLGr49IBTxbgUn9hrDbmfQ3Ngh97pDUZ7bGeeT+m0FnXY6KxaX/Np3vW+cW1sXjX2N4Y3AgU
ai7+MdNmmndj21k8Qsrhks7n1vdX125VCt3XsaXHtlvEtFNYAcP1GJThJRm9rVFabXX4GkKPhjU5
MoAJXnsFA5T0GRtfEBYKvp0fpI3b9pqZJarA6NEv3VHHXP7BuW3hGxMWzBYUOd8XqCj5jELu+HGk
bXBzvsktY7pGZLFpsi0phTpKGfL5OzSr3JAn0L6dwjxB9At0g30cQonolk4WDtoEiedqfHGCqP6O
4brPdFpkXhZ+xAx3L+d/1dZsroyE5WoGcqjxj16HZ7ePemmaxkEF7/P572+YhzXxnMuMGjww3TFD
Gu1zbtsyhgjSCKx+1VrvCUqV8CCdb2qrKyv7AD+KJyenqmMLxypNPQb3P9whLnwf6iFa1/r1ddbJ
pezZMVShiBFVkfAa1ESN9Z4VnOnrd/VjXfSHdN1Z90tIjqMa+0/gKfKvYOa+08G2LvbjWWwqqBDX
zw2Kye3JcxEPyESI6Tg9oGpNFOHufDf807i/cTKsS9TIUPaLQ2L2ccmAjYr3QEAUAZIITy/q38A0
VwCAaMq0r3eGtogH3qDCb5bqyrrcgw4IB0YFHhPqI8f+whLxN2zLuqgNdp0ARCLVIzTR5qK8N7WD
H3xWYWl31gJAKfYQrOvElEhJouA27xFZcnd4HE8SwH5dGfvUTo02wV7aEjflhI3lCJFVxOFKXqUS
WizNpQX9t6DjjRFcwwXGxs9MoVv6WjPeBuQIl0c1sD08LGFHjwa8z2A4gKyG7C8xDs2pXN/k3Tjc
iaAevsKBEJk5DdoW75edW2YnNGQBXKjMPVTJZG0+Cl2RokvHbGSeu0aKl3CHEDSYrk5jLpbpkXB4
xfMEwgV8+gyXXdDvMktbNyaiHycP6UbnF8vWvJz+/s+NC/q1kQ3npv3c04bmEMfNzWfq8fCn83Jz
4WDcauNkN/5pI1bc9BHv8wdjkJGVJ8anHf0eetDLghrM7AcXbs0bdoitTOq0iIqFwSIf59AxPJlC
lwfX4ZgDDX5+sDZsKgv+2xE/ol0VjGP2gTQI+d6iHpKEIoED1+v1bqznAcCOOkaw6gK7Zau9lWEN
Ri9rWvhbH2xQto3aB90UTiLFKoGecZqHneu+BUWJpIcLq2HjdF7X57ZZrq1qlu5BR0Wh/0BlcCb+
Ti2Ud09RiFtTmBRRCYcAEvVloB50H7fehYjZX1DL/286sYaU+4CPtGHZo1q3zJkufzpowrH+zoa9
iZ98ZMFQb0+HCKysQyCQc3VLTc69AQoMXDR2BzH5Js+hQF034VODxFbV3aMABvSeGw2U9qL+KEqs
HXZLKaGmlVTN6C0fpmboDEp7SAPxlGsUwi/zM9dRPTZHk8f57K7j0cv1mHYl/v9zCUGPln8Jw16E
7f49q0qsHZAT80KIhNcGnqfsVI+NmACDQijSBhFXN3vWmrj0U8hsNou5cNK9Pc9izU7vkeQ7FHRE
JAMO25roa9YOk4DtmbHaqj3ygVHLA/yi449IEeqHJz2r4GItwF8z+tZMrzYqMmNqMs+9ewBBeJRf
+uEUjPm6ENQTdR+9oCrZVRsidCeeW6Z4HMikl41prwVqCAXcJoGt2fwwFQRxhgOCEijxSOG9nXu5
g+QuxMVtUgnwrMZUe6QTzT1O2bArj8Jzk4Kc2vl5e7usMRBrb6cdWdycxi1PImAHp+lV9v5cZLto
oU5+rRhSuKIE4eUWvwspAJVeHhtH4HW7BSu/q3No6dRLXd+YyfZy+UDBTPDlfS4gfNPvetxLZXHT
9cib/oGLa8D8Xc1CFFA+wjHFwCJJUIaez/Vrj6BVaC8sxoBtHH5CrKyOa/zGq7tiNEmO4E+A6k3f
pEp3vQ6mjxT+W4NuOWLaUuwCiBDLwCRqWRbVX0MSCDi5a9Se24YkJpzYfC1kaDtvx2IjQqMSpBWH
Tu3x4qOTf3uKENkplYBesW5nyehbP2kalRdNmsmm03sk78jpTse0gtWRbRTON6rI4fVJexYHdZnm
ho2uu4LY0jz+YJG/tAi7ZU0moRY8RmHWJQPYZyOBnYCMukhz0fvMv9VDGBNgsb3CmT2kjMf+2Uct
nvAPRecXliZTFQ7hlGISoqFIhnqw0bWtwj77ygQPcpZOsT8FX2eADRHKDMPRZvscXrrZ7eBZLMob
SPNEEA7gS6M77G1E4yp5Q2usjSrpUZ/iIIoREzfDuezNKlI3+bToPCURVfGfuegnslzRuRPlVSUm
1e0bD2g9k/YVp6LaU6x0B1/MKMMMaT2opFX9VQiw6Qw9XB9kr4cKOkSkfRhmBMLcgYe6Ycj7auDn
uEOGRd18szPcmU+Ii4P+lFSI2MGhy4J8PGqiovpAvVlEQzI1iIv5twFA3t7zzC0S+HdooPb9xPnC
avesp2Uw/i1UDFz005EMtiWV1hvyV1a3Gs8aT1uwwBvwzFF/kTUyd5+DqkBh9q4BIdB8xCES5bc0
FMjjv+kVcnCyZF4KFyJkOqjpe+YQdFEJbbiYCUYX4AyWlrMfFQ9eHrgih+OWC3eEP7wEbzuv8KyE
HF8JfbZ7eKZHfQc90SF7RR5RJXUaajLIG1YQBbdxxDIXsmSY6zECBL1uxYvmyCK7b/phNPwKldZQ
kBuIBJQ2pWDmzLtpiP28TIGC6PGdxsejLdtZlyHDDd7qchrSJi4N95JYUziaF6QcltUu76cxsLfw
OZcLnM8FxFUTuO1ItC8bNgY/GER79Y0njMy/KYSD409Zq04uEFaihuUJ4D1QHjwAK4WfcNVE5olH
fVN+YFVc2afMx8x+iEIzi+8wChOI7jnwftlPC7Bx1l0tg8VzEEAp0OYQaB4ZDtQyoUMRhc9z6yRx
1zgjJVNwmbuuVtc9JPOKGmdRz5foVpExFuwuzgpPfR8r52ooHMdNWbW3uIzGZGchkqMZYtEnLTqg
4kHNzJewz/uflQxblH9ERSvtlS5Qwb2gxhzqwUlRQQ3GJNWIsieIkpjeRAjFB56UD/MQGBLvqf83
OFD5whC+gyR71N6NuOjr7kqjXkk9TyirhBq7ptaLgB4UYBR2iR2QU/4KhSMBSAWvsO2HqxDYw6JJ
9Il/Ba4hFMDGBKgQFO8nEjRMyJWUsReZKxfgVlGnk8jkdAVzgRh/qk75NV7Cl7J2u6iEyRL7foKY
W5jIaYmXh0E3pHnsywDigkkUZ1P3qWSaZUDe9xBoPbJqRi2XkdEEI0cUYzJKuENc/9GoPONjUiGe
EyiUnxLmXrw+s7jRZXk/umsz57T8OHQDR7zAYqsWaem5sX5hyHF1V5zO07hXI6xnkFpvlPmQihk4
6U++6zVqXWqI2AyJGrCJzVUwgpv3SxRTmRf4AVRAwm8wJ2xOm1bczPRPPpCxtWmu20AkwxAgmx1P
mylEDoAZw7bfmaBg4FApTyGefMgxTFG6+BECUIMDPPIrD3Nw3JOaTmPbporOejmC02sETx2ixsKm
gYCs36HMGBKRkioPsmFIfdB8yA3w4h4ioUXA2qcQogUaqTQ6yOtfZgbQ/DpGMQwQUi03o+qSjACU
+wE7NOuWpC4cH8JdMQEo/xnJD1o8TohWmVsF9qhFugG0LcmXPpQQ5A5U5YkQ+Rc1qyEfLrzuOZaI
WkIboBmxyJwMDZbr4trypzZIEnsB661sMsQuUD72i6O6DDD/BjiW+rsCNbFor2BfQQrn2tD6BgCq
wN9BKrsSL22Xhe4qJJCnuOqGoqlZCjeAmBhOla6T8X7ucbbc4KDz2WMpGiGja4+SLPq2CMoqRDGB
FfG+DwGCGeSaT02k6h2YjKLIEmTKEVJg6nGAXsXgvPg/+yXqAcLMreoh6SkXFO5kgH6OC7hFHQCd
VWRBwr8Lh4KXDyVKVOln60JOxB4RFEwV8l9Yi8AVs/6UIwtSIKJ4x72Oujsz4g79GZM6Nr+hA+5w
Lkeuah+oMZNEiAuP9leIltrM7RtEY6bbBYrnRu/yYCiH65MSg08SIjycbHA15OEXyU0+3Vvk4bFn
BfGx+COuudTohCKrsyjRPU7hxYZVh587mW1rpzYxdCyLO69pwvqGQECx+wh4kHQvw9CXPXQKQLAq
u50/DaChJCEfCqVSWWL5BrswiDoo6VQTCtT3fnTiKWF9K6HzxLPBIoAmaxHSXcbKo1C57F3/kuez
Arl4AjD7FO4LB5a/4AwNukcOI+8j7xEPzCk/ZPUSTv4Vy3jAr1ugg8PD0jSNJ3ZwHunnBanPOqkB
E+yToBgtLiIZQkWvNQKeZY8LAYCqBMedq0O6H8LKkybBEQG3xs4y1xX/o+jMluvEtTD8RFQBAgG3
wB48O54S54bK1GIehQA9fX++OVVdpzux9wZprX+MzsNKCnly54RfkeW9blce1q5pbRVB/0Re/7fy
i1V/cLPoqj15X3/63WC9rv7tqLot6rQWXTe1577x9VpdbDN2vJu+GLwoOVfWFdGLbWbBR7FVYdv8
pwYYndsjWB0vdaiB0MDYbYK0MO+6tfE/PR5rnvdgXub1TnvTjP1hb7mdT9HEff93r6wTfBtN/CVw
rynlC2+8ySRJnMvuwCbRuyJO7pD1VsFbO4XO9O+IwrW+6trvEnnutFMH70m4rNNl2xOyt/y2OdT9
ytfSnyXn9PI5jeGkno1dieNLI1Wj6wcQlMFByIQoh/mBFI14ueNt+29bZid8LjykXtPZBmFT/+4X
77gn0PfYrnKbPXUa9Kj8hwVJ/nHyQqfs7yqcFuOUHYXoBp0f67Gs5w5VlDd+K3iLeCBWvuPxMQnQ
yNurLsLl6FOBN89DpBUdTgtjV6A6eIExC9CZsqIGy2fnqXr6Ma/IEM0pLr2jpfQ8SPqhzUTZFd5f
3+ydJ0+ECuJnTqf+IJw3c7fDKEmbkgPpfJI4vIYhR1SQoF7a/Wj4NzYcQ/JS1w15YXdkq1ozZn7j
UM5y6gID3ftA5Vt7qEuf7IF6aMsyZNgYucOMTemEq+108byl3P3r7M3GmZ6CNT7klEP7D2QX1ePu
HB/NAaXxK9l8JLT5it4n2rJtPhw5nrqlqAHVV293t5LXjOOZ7VIFYV+PWeBiJOM65X/FP0C0oF5v
tyQO7P1unch9s4GeSTRj8PWXl5qqGL291B73cpmFcRcny9UpC8/9KHc7rZS9MWy0p3VqNuFR/dsk
3nCqYjq/Jd0z1L3Y83YQlvN3cwH6h4y8zr3Vr+usPKWvAfduXSDCOwbXPmt2M7KUYt2SPfSSTAF9
AGdIgM7MzO/Cc29Xp558tHsAdkt8pXxnQK4PcsvjWtXHnptFVARdWuX2K7OaKcOgOHX81u330vqz
+Ontg9YiDaZh8IiCkr67pStM9Xacik7PXpQmtpr296HuO9+9JYq976qzDmQvBL067D8wYmNpdJtu
9REKla2rCRJ5iiX+yTHT0RGHGE5HoxEm5EHcCfw7dby5MUHfm6WIJw2XvkXEsrldbxBMJP0ijnNX
B47Tp7YAzFQ3K/hHn0bduHX0h9SiFkuuj6NSNttGrt+c0rO9Hy9twdDmpw0pVKS7Mq21i7qfB3mA
EiDaWefPo7YAupzWbUPGrEiBaxvyGQ921+1aBEMrfypBKOxj7ENFhMh63DZOUrZfApZ/sEauYfnG
8eYzG7rzGplvmK1pHMqHIQp0+1Tx3kqWrNZvHZqXl6OJJNBs5IbrZ50YU5ydOTrWjx1VYHBb1n2y
fZNR6+6neFJM/mkZBF4ElqTsOE6MfxLTxiXkxil+jtKzUUNBXjnShkQwOv4D5EerSuxrMq+jkXmB
urBtrsOydh6iI49po4KSqB3/96Rbqf44TNDyV9NzNrkZYwl+98nStlcRl72b8hk1VBle8Sa2yTtb
M09KWhfhNj1OSzgFb0wyXXLht+cIyoaAR5izWpV7SB5QrZztVjrK2/KVlMg612OiD/FvwV7HcF81
ZanPwg6T/xyu5aDiR8BJvua70fjjMr8QGuUNfjrJFko0U4uZ/O6BKN0FnbjrxVOVuevYe1U+Jut6
DA921JHz30jL/XEKnW1280Baf5nSGbWWdS+bKczwreMkWnnLR0nPSE4LzixkhgcqiJYMbCZo2TfX
AF8Ra5N9EvNi1u9TGDV8+OuyhJvIVqax6DtTULNyr0jbBuG5cPypvx38sVrvYyQH64PsrSnvFz8m
QiJdeSQi99o7nMm8T2OHLNA6QhCXvEXVOP0dwmSfH8Zg/wq/T0gLOiYCM3Zd/GvXZKfQg2RlMjSC
oxXSewCPmY8/PKIIfNFyxdxc8ih6iuyQ4k7tyZ9iCOQMuGqIj3x0yTG6jTjCjD6pxmWErUZR7lS5
dLIfSuQ6kSfd6+jZ2NYZ0j47/lbjES1nv7eTeQR62IhqE0vM9M0ixHiUSXf2lv1+3sr6qDLuDtWF
T7Urtn5624jQDb3sWLADNk/c84pUA6bvQfan1fPCyL3FO9s769kjFS4I0yY2FBg6qRkOC3LUJqUp
k/QITdwu2S679WD7JMZKVBe9xaVITo4F2W7y1Yd6ZaKeKbcQ13Wmf7DO+J3Aa1DUDuHxN/F0kTTv
5BM4I52FTVsEwn/iUFJF/ZD45R4MqarZe+5Iegz8Iq3KvUP6NOhj9Pzc+t0evQ5uXcu8Ip7b+Utc
Y8xBtvowYydTd8K+DWjgJCCAv/GWpuHqBnub7fNgkkdgfadYs62bgu1uQ0m2fTqzZz9oyQW6dBRX
J3pqpsj1Ui3OIF4OBB4rqMASJ5g+ei9xPycfodNn6B7ya+90qn7LGi0Fqbfq0Laf7qehqMeXsnFD
fWN0JOcPP3Iot3xemBj1p1f7pmXtLPrFjnkccQSdemxWXXupfG2BpldnRM1sV0gsizJIQorm8xhS
1ZQNnmaN3dhp3D3H/2x7cUs5K1V8ZolwjWRVJVf/2q9+EdzsNM1MtwrCyWdlm3Wtm4s+imhqb9sF
l/v0LA/HRK9VHSP3na2rGZ7NGhXTZ7gOe3Cks+d5UZCFHJrLY9x0u1nzWPAqnh13Co/fop+4SrNB
e1qxttbjGuR7QBPYni8zZx44Xu3uBZMnWZrmHOEmAe8aIbKOf3HEU+dndiZ4k/AnP5Bf83SyU+N9
taOH3j211m+23yX7uzx4Gj038nLhObFlwZgLKMabMFFBX5yM2dqhZxngpdEA8n3Be+sjilXu6ZDB
Jm+KKNJou0Y7Ux2X+raO+u5KV4Iow3SjZ338dMsx4iTibZvD3xvSqfb4Mp0CF+4p0gK/uydQsnbU
z9VLhr6+UV0ztfbXVhdkln0kg4T/vbrVqITJqA0qOOlk1E1CnwkxFkl5mZUbUwiEaFbRcGDqzU/Z
xp0n9PhL610mFZrlo1K4g5dsaNs2GvLkiPrg9oi37XgMHOmHvxy/KQyzkTDjXTdWvfkR857Yy04w
0dCleAVb3/LfeSSjNqot5yVnY1n310Q0gfMJDms6iqm8IJ7p8txas54cAhqDBznEchjOfhzhRUyL
Hs9OxlIw1VOGcDrWP8TeSY1qfhum4aUiSLD9txTdsXzG6CubN8K0/Srr56FeljSWprZvJfhzgmNN
7d34AdU0rF06bhMzyYEK0jKiOuFX924/Q17e6MQPmv7WONzUy+lgTk7Cs+MRzqfPKuRP9y5DaXGL
Ude5q8Br36eRvEdqTh3Xr8WFesra20+LqdcheENTGVt9mvckWX4f4ciBfHY51qN3nzlXNJm1WjR3
kxvWcXXmmvOq/4Z2F+pbwSi5Z3MoWhovkiHpvqlW+YHO+iry/F/H7s4mTaZK1UWKJaMqWMybZhG4
09mU+cPMBEHNd3SUY2AehMES85N8NuAr9gM/Fve94d8vLxORueFFBes+RinIXI13IkrGalsAuo+k
/tpgDQe9IYxwAq3l/jHH6etxSx4nt6ja26DyNFjU0KP1HU8YtaPufV0Mi0FONKYsLFJplgIAPi/u
3uj+85wH0iY81Z2sDkf1oIa1ckKYDvat5GxDr+dLj00zrpdNMapEpw1UkCvQs+WkMqa+chUgTl7s
xrdaF+t4rtn05u+hwrd5XxADtbYnIUnSEV9y1cSPXnki+uL3hpS2t1nj4vTs0riQ4PTnI4hx9afM
v0cg080Xjspaqn/LfG1Zq+CrV9kmF6x2Cc9k2a/EiHFfVy1xLImItZsOgbJJRg/bF28jG89gy9nW
Ib6xmsvyx0AWH+LvruyP4yGpe8l+4TR7Ez7BuBY92ckiOWi8HPlo6GwLiUf+5MqMUH+HhzeHwWmJ
Z6s3es2HpL8NjhooP11x5xx/valcCM21JdpUe7UWOEuf56KY3C0jL68t9gymJezkGaxym/W1smwY
JjvGbp26C9I/L0YNDumwz2k/bXNvLmJPfBqoRbMcQZFJtMC2vpljM3n2OeTzHvp81lMfeJ9mrijj
COE7Rs8dr9VXdCJQwDFqrZpfjQiDl3LCNrpfNEaAZrxJaivn7oZOvEU7z1WUeKZ5qXjs5uBOmb1Y
4xsef38HYA1lmBg6mLwjMnUmmDaEP6SHnGer7kMaiLY6SOc2iRLb8dlSa6HzbnJmO2TDTlGIw7mm
ZOtnBymqyj9Rt5vo5oy+2Rvlj5oz0gG+081gLc6gsjOJvS026zv64sKvNvHFP/wwau/NtGBuOrnV
1pV+utEJAwALVEId570qYhuVD8eyBaWXOxj4JTWD/ubq4sfcx8dSvVXozRHBkw1XiDpfpZlCnUal
ZaA4uSUQ738t8vUiSMtCee1ftmce47Rn/MBtOZtlcLZMGqfmz2gUnrMnr3AGf83pQYoopXV3moTu
DD3inbooM8vlIZrjNSjuDmefneXkV1/Ixu0Rate/RFYwRqUIaNBtpGqLW8XOHwWDkiDBCs9QVsS0
g2Bv2HFrYb22ddD6+ZREsMx5XB+HDm8I7WvXNiOcrJiQocN28i7D4c3G3DeF5/dHZrB58WaozTPA
N7OaiffG5gBMR0d0SLT6WzHr0H8RCQbvAwF3qZwbcKSaFBU/6NQUPxDuZAramCedLPQVV90+N9nY
92P3B/5lld91sKAgONdyGuSThlXivIv0ti06XQ7p6eU8yUVuU95YYIEd6BxQ46vAvQ/7m/Fol2jm
DmqmkH+DQwJfJTUCfJ2p1GJpvoeglsN44Y6wrKxVMCVyz8PBS5oXpDVkJAGSkVf+zzotGpDcQybD
VB98uUTG26Z2FvvmDr1exKWM63q5d0wwsLPalYbddDsozY6vRhCCM5xs5W3Va7IM6/qLzLe5LViR
8SCoU2CcXpJ8oMulOP4QSs998cNdu3Lzb5eS8APvQSM1nouXboMMsgdPTuW7zc/ZLcZ5ePYdqc32
4KuD4edZJ8yvzZNURiwA6DuGuyiPS6jS4QZspehBQtnhTJAtZc2oxsHbN669bxH+z8XzXGzRsv6r
CZlczTlWAajNiU0UFTcGp14SW6Tq8eEQQROql8H3QwwJSVxW9TvHobfeszGAnGXr3jvDyOm5hUH5
6s4AT8H7QO9jO2QiGNdBn7bR71EP7ZMfhPOJa3h347Qzai9uCcWddWdpVSTefXqP3WDw+7sZ6icR
aUmep5L3/Zcno8yFXBzxCN7G0pDDX2JYuatkGdsfS9/N1buCK4BiUJO0SXslgKNxy9tNL6MfvJC6
Ho2UMsTzIBbn1IXF1FPY5oRA6KOZ7HTrTZJf8WGNZDW82mnaqw6QfBHiivdKdwGLgpLVs1inqh5S
L+bnFNfSb1puybk/wGcxdwAuuaUXjtvr5NjJ/5SrWdvf2PmrtUqB2qv5fdsEd+tpSOoAL0gWJUGz
oxPRzLG++SpKZsx+MUKTSP2Tp/DYq399Qwa+gzU6WTfYvBYSJZ640OAh94Z04kCuvb2JnHCxOq8W
jFXFNzDk2WM6dcKDR9Ai16+X4bjGEe647a1wt3hxbtBwyAQOJKGM/UvXxti8jclp053STr60dd8o
mNpxDCDEoqGheOuJ+tWvbXVcZ7vf7E5XEga8xKZvI36wGfPQeVspRk2ePeXx9rgnpiZVtZ/JVpF8
6cHxrbKuI+bNKRg5Wr684trNAl5SgdWsLC2Y4aWyGlYqS8hpbOKMuIym9emBaqhX+VdhRFmPMVfU
hdfT/UCNz57RUlPa4VIOxJ80Z2KFCyfIfVIOinJjJUX9IJ8J92RFfbHJ6OjoCrnvy+J9HBq7fQM1
DUbzXK7R1upzoA1p19edt21kJydFLYJSYXTDbzDcKisZ9LKym1YfCB+N8nquSSkM1hdjAGiih8gY
W09XIXHh9C8eMAw19x7Y4Rb/mV1uueOtdAAPxGPJBB0kDUs7LZvxNTL+4tTnVjtud5zKjmY58LGt
L50ud12/VAPOfeNG/wzanKVKDbmYAtYlqkrHR6jEzQIVA3G//yqg8vjZGeWZ0DYenKThRkWAdLNo
s8isWpi5qG3oiBF2HwnZOXSUyaqqrLiGaOzV/B5x1c0iT0j+4WIptnAQN9DbeEx4Mh1hp2yBKWWx
riSIbZ+BKEbgAGUPjfyLGjnplDeGHYnCNYXGQQ1Xnwyssbktt2kIpjOrfD/aP8rTZP+hlLJe9WxX
wQSVxstsZg3bLfsWzE7LfWy21zACwUUHwltvn7ba082He0AlI2fk3YDPxUsdxCIbSq9xttNk+mnY
fpbbUYr+058xq6h8Do+h2QFc2dM4Yr7+abPfKzUAG3ep8K2mAjHsvMqlNBkEvytOTODIvC5CYUpT
JzmHcnB+qrGAonwfl00RsI9CV67RlLaAF91xU7ldifJGbyOXSz4b1bsfeArgw/LNwLQkT4f6qotC
UYnpuN3/4BqSSxRfY9+Ze/9eADNCO5yWrw1mBVw3ReVETYYvfJ79v20EfdS8B1jL0Fc0oKTqrg91
QmUwwhocXNUhCB+4eIXByoiqwbj+8TZ5a7JMt8bfwJPSOaySIrWHQbUEdRRxeT24EPm+eJmjNg6i
60Kg/JdgyHHXBJ91RyXURy2OulFZ1NKQXmQlfem7xpFfMZ1eoKEgTG4WGTfUJODqU+YNilAfUS7U
4g/nvkfF0wD+NFtyz4Z1tG0GYoJtlyux7kV/cjl2j1vN9QTRGxye5Bnbpo6bWBAKGn8P+9hPiFYs
vcR7ZLaZqi73rOmWV5cNa6w+6t2tk7uyEBMEXyVgIx6g8V0nzAeGKZZApknadB0fSaxC1LRQawa8
EJtyPxsYfEO7yqCiOA3rHmFQSmCJ45Nt1tqgcG/QijC2XhBMO2JNHeoFzZ8oYKwTpybyyulmZ44r
R9ACKniu3E8Eo9rTQrPiNC0nuDbbjdkO9Bt/a4oZhUWqdOns3d0EF9HO100lje8+0kYUFua1YG1m
HMgWaiwd800If4zXR54MM/P3+QDd43WzA5TbtQRT8qnBSBwyBXhsAZ+fjAbGxaK1tssMuBEM0nvr
qtlFZm1bvqjhFj1IELV5X0jYOdD8Tpj40VmGUT1yGnSeI7JaV50oCSSASOt/oomg0fO+EJ7gAsdv
SFZHBGIPAeJ/QzrdxPegTpF5soT+ieMnZMaXsKEULvKOjKx866rPioDSOM4MSFTz2iLLiQd+uhFH
Ui6t9Lwk5Zj3j/ca7dLUkr+HP9ZH/8Fwf1vXcbz88vugFr/Xdp6OvxO5O+2N3IOiae+IGJmdIK2w
bKjg3DZOwKlUunjD+9QDXqpeXSZnlmH6klT7EUn6wu/h4ZzlhrdSLT/LyoTNx7xPqyT/j/FQ17wi
TiUeNtCP8TL4hcs8H1bbRKrSyHWxnMZ+qMfH0s6e02CWFEn9I/BoNAJ1FO1Q3w9TgvE4aye5Fteg
0eNxT0CoO9+aqXXYyCuPvJHPhuczcE7Rurl7ktZNNQbOZat2Pt+t5ufZsx6ZIb1+DvCDODm6rtd/
ptrV9K/udh7MSxP4sNOoTYquPaOSwtic4Rnu6nfsEA2zZDsOo3yaQo+eloxWF99d872a6+7OI5Sy
v7W9KeMf3pi0wStuPsjeiwIPtf6psZ0QL6zR1Rafyt3MBjncwrz+3u6yES971VrvCgccxDQ1BM6+
QCEs0fjL0LnDrF4miJ752FbytIcssDi40rGMdvVMByPG3GzCprzlsEEOmVUTxoTwC8E2rjpBRDgi
vnQOM9rFer1f/bAViNIf4GXQySzBgtzoFN3ZGtw1sGLJelI1zt/bOCrm5ExtUnzcQ7fq5BuzRNB5
MK0e6gd2gDH2TsRnBG59M8J/lP/tDvhWjJLPjuW/0kFUfBng5/o9c9gahcGJEx3hKy7kmhSN0HHD
MeMwH/vbuhWNi7NZmXLx0oCcyuVeHlPCREIBnGI1ZRVsTRYQ3lFE+VjxWuVBs+iV4i4Ue8cNow55
EktndvvWtqtYLwtjz65v0BguB9k0taThr45GXdksMbtMfkStmNTLPliB/L+jONuYS8PhS46apxb9
iPTlqE4OXA2T6tewQ8S1Olp930S+FZl7eJqvY+wImUeaYewR/FEl3HeUh7Q2Nb+31m7jM9OLw3O1
teXQfCPXs5A7Zk+G2LulbIZtOS37lmB/Xseg7f+RS72Zn63PUJ2zjUVxdw5EAvDNLTj7HVC3P5GF
XYQQb180fheiHZSq1O9aVEhHHM5s3aWN3d39vBBsgr0dRAWldErWlqK+C/QL8CMlS28JniKY/27O
K9xDiEza1R2bO5PQMIuHRDe3HqZv+mOjpkYtfg+I7rjPiTNBcnaT60sGTLDf7T1pbJC8L/ixizLj
i17AiWBzcXCnRHWuxzfzpW5CvDUJkLiU10WtSQqRARSqOSqHzNDQNY6UMJHWUcMsA+2sqfZIWt34
q5zQPPWIH78ukniuYpWPHvPKjU8sltjPZb3r3TtBIHs91u2q5dZOLeZn79xrUqrZ3w+xtU8lN9nC
BmLC6Pc29Fzmqdfss3kGGZ3cv5QCLnxMBEMGDNSD3MbOP3GebMl5goDHoxsznTbv/BdmuTuEZAxO
HQtacmaZAlwQXGwVQj2n0zLM29hx9vJkjtXrGTsxMziPQQlIVmYLeGH/kDhuyfDZdED20Xmd1mP/
7kkAnygtNflPRdYn7QD8TYYLXmvEH8P6E5QzLndWhaCqr24QQjr62PX1zdAQ+jueqE9b7Q1T0D6U
+dg07RFeBxH6+s33IZtOjoPbM2bwxaPzwqVXHZiHEFF4miiHPbAPexK0xVvRkaPzrtlql5tD89br
FO3eVFz111XvpsW8Iig8q8il2iTHib8gl8XnyYs0fO1ga1oUUVefjmjy+u8u+ZvlazmVQ3tOfEfx
8hwAXMxn4bohTD5iRADXZAOUysryy+4aKunNr1FJ5gt3r9v2zXQzJescfFdjKeNTv5AzfsOs6lY3
6P5VG6VxMzSuunJQkpkCq7B00cNcDQ5Ei29qX8GzNH352xNfYpNs6iOxnOo+pJGlP/zVJUsHanMs
s7ZpGp7O2BZw4yloH+xDSuhwyAYzgoIdD6iO1HoW5Di1T77hY72DcVum72G8HOVjjLvpuIaoZ51H
VR198+h3i/S/D1XRi19f05Z9rps40neUDY31Q0sklPjdjtHmXo00xn0zzjiUX1txGHzfVuzMvwm7
HPil4IsLee63WB5RWtRTDNHjyqXeaYAmZ17+53tHGJ6F7JPkmUCKsvnpFDXHRiqZ4JWAKWg7FKwm
6TaRYskuzS0IYpi8haWM6oT05uboMrCWw9bIC4axetssYR3fNuxt9dsRiXp0TlZEdeSmvd/O2799
02vzmeyiWV+LDhPVtZrYu/p8ogpiIKJsBTgw+B3s5n5dEw4R+7avh+HGr0Q5/ans/BVkJGXldyEC
waZBUrXZrgnlWQy7Mz8j7aCEK5PBvnkwHyiozZodjuPvj9hbdoQQA8PVAho5zw0JaK2zek96Cv0T
64f/PUT0MLzLkc6oGl2WPxCGph0/hEMaRdwByBl4gI5q62L60UR0Aqp0aIlp+Ed4UW//yDKS8JPH
Ab+9953jnitGSJn36IT3X+NabPlQ6fXi6lG/1kjk/R+zc+z6ad3ks7vRvX1Lis/e9STUFc6/r9Vm
O1sxH14uIYuSjqJD32wy3/waSiosyOS41GMweEwX0RIilEqm0lD1zdrxdxpsnDRp0SJ1ZRmSLMwB
RKI9ihsO+aEPT3sspH87ahEur8RBqOPqgGtbooCtAlGGTIzlU/JF4nxGGzmhQY6IwlcDEeGe2HW2
8pH0z7MguKXNMKBrS6sfU8q4I4mcuu+KQ/ZjXGPxey67sHwwIJHbfFVGu/ZxaVdA2pxhz1n8vAyW
unybq6OaVU77kyxgQQRpns+zuwO9nl3DMh3e1esMSJLrUEXdS9AztK0pDA/2gFzbCo8EWVCoPecM
abrd/gwLJCklAFiAUcJWDMb9JYrjdiaW4kve1YU12zvZJmAyX6Ir5UqYb0XI0IUAmaL7Gx+l477r
einlDwxebYfintDkIIGlbTz0wi325Rvw+HX4ZGJulyMHwkeedhYl4O3z4inHLT5iCO5tf1lQ4a7D
PfpEbx7Po4vojjTIivrS8aT7fRAfxqW1aj4V4tiaf9FWsYWmZVXBqDDXgKPorGm9gkunRwWtUDL6
tMFctdJsMreeH7dy/Ba0FvAt89B6tA8eLh/3id8ysR5/R2jcZzNUy3FH8mxX2evWOly8KW6EBDmy
avphCrJCT8PSPqGOlf5/TkAKD48+KdHIY8lliOryoWEeFrCDfleY+qmQqOzn1JJB0T8ntIqRweuj
vikfMSsQ+6EDdAvjKW5cJKXpDv5EpQF0TlRfwtGG8tHldXEh75GSOR9+AmR3FzqLdn/FJE4u1aeS
NsSl7UveM+flWAMEapFqx/1Briijl3fCY5AWfhgfUgBTQAsdBYfsovHLYNAZX/M1bor1m7VFV69g
9psYya05HF3YG5RMU7XcYRLSzb9kI0lxP09eNepTRwBaYa8jmvBghMNimyMPYwo3nevAdYyTJyGm
dv6vRtjxg81YO4bCg7mUt7GdEGHl2DyT7i9tTMiqunnf3SnFWTNHP6qo6u1rFASh8jMKxTYz/aqG
ooWWC+Pa6SxmFtJ7HjdwhpZugZK2CdQ7+ivGYOy770sZi/DzqKJivG+dMdn/sUro5QYKflBDHqH6
L++7CenknyrmdotSE0q1PXtQerwKEpnxXKRqVap3iKpoVcdfFful+/dgchYu83Sx9zPPuxvye3w5
VrjFmgQ8Ak6F+luxBxd3WhpEtqpKpO1eCxQUzDhxgf7+R+s5JEKlNqQQsby3Tb1s79QOB12Tu3GC
WaCRRSOHXGJaaKZ7DWxV6z892h9PpcdaK9Lx9qMaxH9+P6NVzpN6DEV575CqYz4W+g/1QfgcjgN0
kj1UavXHAYk1ST7quforqrGnMRk/QrAjAgWg+oY8anX729XUnjyycOljjlrRNcu2XBgjp/azHU3Z
hkio0d6M95NvkXWiPkH1+FMMLLnTYz0LmoAvW0lOekz0UK3AraHn28N53729eY/rsi1fSLGLxHdn
02xgDOz1ZrYgDUrw++lbTcIpbhb0LnDvWYymwGAEEFOnFQtRPHOkBaOU6r+EAQb7wcZWGah7SCwC
Uk8uCmbxEJA+uax3nLzGFzfojyJgceHu9hvAVfE/Z+exHLmWZdlfKcs5si7kBdoqcwC4dqdTi+AE
xiAZ0Frj63t5ZFZ1PK/nwbZnFpOggkNdcc7ea3fOSnNS5btwKjP6btchhIXRVCf7NakpcAivN7ii
3xT6kNpSbSjhIWAM2f017hhqWqu4qtUp46tplrq5yFQ0GPbC74rTK19b6lTuW7uZi8k1Gqfo9yPp
flqyiFrKWaY3Y+W0NCqbXdY9x8CbBOQBPhrOZaPP6I+4o261YtOEgzkznSMwKK5xQRYSN/ycqg+q
OkbVbRIjdVE9Gg7sodkZ0QnzyCvuBqwyThcGyQJ6mqLpUEnigUi+ahyPVXBaGYBbqpOMHojSqt+y
wazbq6IOCqq8Ya+Nj4wTBXo3LaDN9zhkJ4NH0aGoOjmCCL7aIV5r/cSdFN6Paz6LGOg7MHxar6PB
KqHCI1FkbXwQGo3kYSHQNkVoe2qqpwUNPwCHlZcnpRN9JlZeMqiG5WTMFHHYcRdbAOT6CDTa6pJ4
Y0hGOa6HGczptMJVFKEZ4hGw23U/m5G5rOTILtigb2NWbLNL3GNXXdsEEWs+y3BQlLeFzctMMYt2
7npCe2u06zjFvxJ7aT81Y0LX0qK6Oiwa1SfwEXFI33CuVinj+EEBoxbsNNxXsbiuAK/BZu2CLAsS
ywM6GWvhi8NrNuerOcI8gIBM0IygpZ7TlC1njypbSBUGfmShOXugaubJtzulNvIbFk52OGwiImzZ
/nXdCP9lgWAit/wlhrQZOZoym7P4pDIaJ8l6stBgfhdJk5WZpygU2p9EEdJXZujBfMVCrqY8uZmp
uHb3KMwBA/dhkTWfZD2MdcpAA2rsQRi1gt0nVlo6VLQXIkkogIjTebRckTbmfIIOjMNmlqalQJNU
R9acLtNtbaHVr5S43dpDHcilSA2decAOCHkcVnTTSDBcaPXoD+ShgUR+8I0qNR6Ej26QHgvXM9tG
9GTV0AusoqQvPxSWGD1TGxregDAbEd2BDM1k3CxxIkf0bXOfNIpNOWk+FWdq/nV2jYGrKg9mTUR7
dWpZRQXKsyLH/RRj/5hwmTim+j1pkM6uiOGboueE+hNqb71I0eXcM23p4aaturx4DjIazj8y3TSN
6V7IdHToKhhhRGc8DOKAwq8oEHOzRlTMdKJ5U6fQTpZ1rWvZQua9Jn23CWmupneIkCj/fIxqNSTx
lg2NLZjvS1TAmdtm1NhiV81VcySs1LZShS4YLfXgo0WZdwouS7s5f46ySS/mddI6FHfuuKL+LJax
AyQZI2RJhM94hafW6XZBgLZGYzFazVZxq1Bs0XadIaR4a3GACv1AATjXD85QK5AMI82kdAvMiTHF
KABFrH1zLrTHhJhsOtuaWSv1q5OiNqUxmDkC7e6p5BqWLhrDRtK8KBieALJ2RSO2eIfUXLpCcWad
BfKMdQATdtGuo27SZjZWk61pb36ZZPa8d1psIEDNWPZ4dt/B4UKgUge6veoiHERYQKvEskaYFnD/
BndiHOdGj5kcKUgXmKeS9D1NKdgjUIUD4iRelCqj8q2mm5Yey1ktUzZXgaogDlGLKKvudbNo6sIt
8IXm1KvimczUQtpwD0LXtkXp9Dvcsbpqrhwa9TMpzbkSopm28Gbme9oChW965ozLZFXGQCi3eCpb
/I1KS7y0tQgxANUdWuA2nr7VZKgUL1HmkA/jqhNvoqTFj0OfhB3LsOUB16bUmZ/QGSIOSyoqVTS5
Db0bETTiZmypRE0xyqnMNMe28RBBd0zqUVPVhVxjYoVSu8XrbvtrB8JR0ALMx2e5jkU8KQ5iIits
06U/+GnTHkzWcibZBLRruMxj0vJ6U9jMAmdPbh3jF3sb1AGbuElzUXhhl7dj+160XZ2PD2EttbpZ
Mgkpk4HwUcvxWHQD19Q8tmGKL2BRksKmNUd/ZtGGw7q0fd8bKDlMKgJ2WhS9Z4Yo5EuiqYdsHo8d
ejdt+GFQHcmKq7LPkFAsq7aMFGVyEYex1F9ZJ+2MjwbMb7QDmCFhdItp6IM+UG5Yket112Dqo5Cv
PyWlkjrDlS5TWY17jJ1mJz3oH/3gLGgHs23cDw4Vb3JsbIQVt6Ou+HwmQriTPN0R3wD0cEUivFSi
dV/Xna55WW1Wc+YWDH1ZyRBnlyhEmQnZvt+ghZwq4zGYhW0PuaewEiMmYBliQzyBNdsuiO3ybmRb
rdNPRx9Lj/Dk4KVsjzlX10IZmJggFQGueDkMOA9+xAP9I1TPG1yMoibAl8KeiKNvEiW7bD0KOLnx
6rCYDCQmJYQNiTtDD6LkEIxKmu+Jpw2DfqGaA+3FWLGNRFm2ZPEq+QpRql2XlhdT5wxzuaStSwsx
xzaZ+w275bmje7xO0LGyJnARtCtTjZCaDeT0QNE63PnolodwpzFW+DfKpBJIiEUzppH4WTuV3Xx2
VZ6ywbn/PSDgAo/kPI9eG60OJIU/3Qmnt181bHNvQi+Ul9//9QtUlfOAbsDHNSTOYr7rxrTcpZgt
EEZJFSlK1HSh9/uDXCCQnMd0R1XpozULxV2GeuDWz4vi3joZ5kO1C1cTOqGb3x/nz4EUFBz+SFah
lNJMUzhTVKPFOuXvrJRkes+2rzO/4QOaWmpiqFAcT42FYb0atK/0L8iOFzAO7Jb+eGy1Vag1c4uu
yKZT0xel7/QU91qmpwjJqkwfXvthalrT7cKK8rfn93iSEHX1sd2QZaYjL1DcKnZQqHp5YeRyVWEJ
8lu3y1JFX5F3FA2dp6YA1SidUuqNv7P1mux5GQV06PRnJ7VACn/BqLnwWJzHwmIXy4VfK8qdDlb1
JTdRAWx1fRixi89j8ddIO/rpif+F6JP3Zm3RKkZPP9UNbcJw0iLlAYmOmX5xVy49eGeIkDAJe8nL
mDyXeI++V11q3uLCbmoPlb9je8KkPf8F8uLSa3pG9RFxhcW0nfW7ECdEs01C3/xhhrrRrX7/bF+4
I/oZTyOMgxqNS5jfT6LzH/GDJD+suh7uQyr2fxHjpJ8RFDMGNjAIo3FHowu04Yjd5q4IRu1WTaTx
xS25cB7ngdspOqsC7nd5z35yVhcsdKjWlmloDDs963vjiwf4wp0/T97G6hVKI8S3kXfZvK3gjjzD
FnA2ql2qS4TB8Re8oQu3XTvDKRq1NOdG78p7hOOw5hsNzxdtDiv9At70c/z435Qb+yfn6JeXhIBY
epioMZ81Lan8feCrBbBDFvZKWHkqAuBgAXorQ6CRTbYQe+Y/i9XoXP80YGW9YazpVhhqTL03aWPd
axUK8Oi6aANaHs29SvmGW843YUn3SdA9RJ2GnnqFOkCRHwOl+xFLvADhYoDNd8K2c2twLVToup7I
EJPidO/on/40IGWSA6vHY6nRzaZXbQx0c9hp6aK3F7lgpRK+lqOv1aXXR52JBJc/a1YVew/Lh8b/
+xflwp3/ybP75YLptSDhePLrbzlCHXjVliYDzG8nKndpI4Cz5nKlouPJvv/+eKc7/Wc36PSg/3K8
IiPTratD/U5gGf82VNW0mNj6HGJ7sK7pDgUYNLOvAMKXHrfT1385WDexholU37kLo1MJ2EGR6WWl
FQRfjGIXLp52NmDG9DJCvD/OHWDpeXQVW6g3WmPQm5gKbViFjZN//P6yXTqTs/ESHw8qXmdKvg2F
GrULzCD9+AO0gpj/4gHOBsyqAYlRxbN/p4/AUtxKBAYmMna5XzBIL8R42j9XAr/cCz8RDpHgg/no
RIUp7bUvLKZjl717pLPm7GQXbhzMiDQJk2SUjn7LepjXZD2ievAptyhYgpXN7y/npU/z8+u/fBqM
h/FYTEbwbWRuYxsuZ1wOj1DWDPk0a6x0dnjNSju+1QKAKa3bghFxVpgEWnnozFKq5d3vP8mFG6ue
jYhTzjof2ba8S5twbhCD+zPGjr7/KrT0wiP6M7/olxNFlirRnjrWY+23BPd6eZuUxY5qYZ9oC0lf
sKB3QQ3ri/nqwuutnr3end1oY6p21l0d2uw1whzBLUUN+5oSb3aVoLJo2A6Vxl9bE6mnq/rL2U1Y
++Kxl+adYbSxurKRn1LoiRGMfrEWv3R7zt5wVQlEcXIg3YXkKiOiswVtUrTGzcNfu/1n7zWthRS1
zWDe1UlkfOiFbSaeGqAXdH//9/88iNA+TzgH9SE0k7TBl5wyPuHiqJrGGlkstok7w8nGQt0aIitm
A1RSO9n3zHkG5pIBD1hw+/uPcOldE6f9xy83CVmvaZ6gP29kY7Xvs2PWa7S+RrpAC6q8CsgPP1Df
UjlMAATsA+RJposm9Es264V7eJ6AjjVC1lTqanSoYW4VL6aCiHMjO6f7KsruwirtPP+8iQnYaXGi
fp+chIoVnBu9mb4nBaaVm8akFv3F437xUp69Xk1QyyqoSyS1UEPeqGGMZBR1D21EkdKod12l3MYG
bVyr6u9qX7n//R28dHpnb5miq1OP3wDUhIFKvCdJDYP/NYudgRDTXG/m1e+Pc2HwOE8U1fDWZqDi
je9VVIrkOEiNx8Lj6W39eOFj1qlaF09NY8eLrMyN+St476UH5OwlTIgGiYFnIHBQMQrke+sk8X2a
VKHX3/7amZ3NrubgBxh0i/IdjX9kPVPSMeKdgurYqYBbpQFeOxFSPt6lMhEi+mIwvnTfzjYoIqMW
a5jm8O6I2Smuphkn3SdUl2hBrRnG9hdj5J9PMfI8ATSwBgfhqpjek8HokyXsH8P57KAECYdiLjje
PR4GdvOL31/LS4c7G07gh8+U8yfrPTDRsKwpcgYwc0RmBPKaOmQiDykhJ/P7Xzva2fzcKCpax3Fu
36nziuoh6mesYwuaXxFlX1BdPdg8e3AQc34xYv/5SyCd02n/OlrCDCnAG9YfjdQNJcSBQRuHVJlh
pMWxLAtIMJPbIL1J3jRfhcTwxV28dNyzoeVkQlHNaHLec90Ht7bO88xiYQvVyR5RvWJtcrw+4OwJ
SxnHUff/4vmeDS4+La5wnmuoOnOM53hVgz0gAY5sTdVc9mhUQLekCTrHj1HwtfXvb+uls9X/eJVH
PCBzjtzkoySDd1QWM94leTSUSMVTP+h2J8WaC95k6Ijo0NVfPLt//kZK52ykAZ0JoQLzyXucZuNI
R5JOTeImUTP3AClFgrni9+d36UBnA85k6NjeRGK9K00AxBi2rWGs6oiUHDAN5lR9cRn/vIQoz5ND
MSXNSjxH6cdsNRppe22WS3Iq6ApWLJfpF9lqe6j8KEmvUEwaxHqdonrp1//+LC8MBee5omnb+9i4
RP2JX85y7qG8dUg78Vib4tEiz48NbJw5sf3FRf3zeQKx0h8fGtnY4E/sMfqIx6DNEUCPJIVBZoAv
8fvzuXDXzkNFcdWg+GE+fZfRVAcr00Hz7DZm2GqrpLWV6IvzuHTZzoYY2rwptIhKfScRFQyey7bL
LLYBq0/rJcmIGFlHsp2b8ovDXbpsp7P9ZURjhxWYosyTzzkCbncF0k8FSZrLFDPmF4e4dOHOBhEn
rpVci4P00wrojj4ng4K8IXHCDoBNWbX+8vf358KoYZ+NGuhoaIiWcfqROXpuA5DzbZSInqCDGA8L
/KrpK4pvgVqoNobxqzDxS0fV/nj96IZnVdLI/iPu6wmugZUzqzv7HntarKyikbm8otHVtIGyEjno
kZffn+2l+3Y2htQDSjkfusgnG+VhuIU3VTT7nESFr4b+C8tZaZ8tUPqRvq7RVP677QA/TteF7yP8
mFXaDcmJuWg05lWA9VcS+Bnj6XyuoF+0tPNqU5gLZDM+vs6/dLLneZHBhGjOj5rk47QSzG4MkWTI
xfyYrusX7ZYLl/M8LhJtoULHTbYfsoSUtQ4HoQ3syPQUvskXr4F26RinR+iXV434BIQuA5Bc7PqJ
UGa3C0A8iKs2nILkZcw0DUZxdGpmjkdCiJnyfFrLMcKbDtXRsq6I15tWU1XGbX2o5Gm1gRWG/W+I
/pb44Cf0iJkBn5goUxksKEp2FTJuq23UZY1eAz/AXLJUGT0EACoYYoUuMMwhh2zPCqEXI+a/6kn/
+T7+n+CzuPlXybD553/x/3dEPWSzh+3Zf/95Fb3XRVP8aP/r9Gv/82N//KV/PhQZ/85/5A+/wR/+
94EXb+3bH/6zzFvcobfdZz3dfTZd2v7863zE00/+/37zPz5//pWHqfz8x9/eC/rgp78WREX+t39/
a/vxj7+pp7bif/769//9zeNbxu8d3ormf/3451vT8ptC/t3SDfr86Eqsn7Gaw+e/viH+LmyEAVLg
QaULy5CfY08P//E3Tfu7KZiIHeE4p9WUw7OEa//0LVX/Ox5iQzg6r6apStKV/vtT/eHG/L8b9R/0
B26KCEQAv21af/pY6ro4mwGSk3Ov7pR0W4Fe94RTjA9W0KHdtAu1eg0ADB17srvfiUwZjtGgdKwW
TgWC+MTtAkkykiCoSmlOXjcF42tUCCIjSxKFP8GY4qwTdpHouAW0cDvObAuVODS2eKUoqBnotx4g
J6iPLPmQzSUU3BAdJRWr6CAbU1R1QZEeR62Wz6Ksh51IeF51J+2P0GMs/KHz8GQBAQ3xpeJtcCPL
bO9tHvYHp0+sQx2RXIqrntajqP3kHct9sBI4t9MNxDgkvFK3dC+Xk7hiuakcUyWz7+bRtByv6Fvz
iVVvOyyCsmqejAm1Nf6x0rjXQ6mD7UlkHrogjPv7Mq2kG2utbFxBkALl8kq/1elAIe2NDbGx0Dgd
kLfZz0CP8NaFNl0CTHW+cmPFanef6k30VI1+9WoMyQntXp3EYpXcIztrEOVKc7jHm9oQ1x1VPdyL
bADyOWNqXwIWAvWX9hrK+mwOr6KiK77rCae8HKy6XRuDcFIvzhoL4PNkLIukn657W83upD87a0Ke
gCBD2zwqnaMuuwBjnjtr1jighyvVl2istbvCro0nHQgSCZmKjm6OfdXjbCvjJ62oYo97DY9OiRMu
CQndy4YMOGQCEwfbqWg8dAvONWzNIPAqmhh3CMONg2Fm2abOCHxJ1d64yosyXiG4aW8dCF7IlDM6
PaWc93oU5Icow/+zUDLwUF7U5c5djTLo2OIEwmc69kh2mQ0gepAAAJbeVtVVh/xi3QwdBGzqBNmu
TB1/gbEuO8HPqxX6tHSJqU+7CcaGlVRc03ZCL1k6J2S7sbb80XiKqim4ATQbvYLqa49wXPtjb1Z+
g+s2DrdJpWDXyWPIcPbYqk9YxpIPbo6G+mKKjeUUn8JHjcryN7S5gHPmdjm5UkuaeKXro3VjFFD8
IZdIr7Gy8D0N46IBLR/5Byk7TDgSetbpFXiNjFk/kC2I9AxrF/JcLaAtBZJwcuxxQRIH4z8GJgX/
et35q7kyw20bjcoPgZX1s5qneRtKB3G3iRgdnkFqHC3ckstZtdrVSUiHb8eK4n1qRdXOwWa2NUr6
bx4LwyJYFM00eoNj8kDoZrmgTDG8TtEcvKAH608+FufjpFq+B8hcPZDoFx+quhdIfs3+aVCUaJfg
4fsMo84Wm3gehiWt926vFEBVUE7pe1BBsDEm7Pp20Zd4LhlAv1EniDeJmarXQFvyxew36bFtw2gP
2muQawpCAWzDxg4fmznMNuiy+w30F4R7vTk0oLuZFSfqRRO5DIWaD0hwB0nLrxmuJqERsao18fVJ
HIVDoS3pJtbYC6PBKd8QM9bw8HGC3eDB0lagIsJ+wcK12Uxh1NwMmKPe+Hb13MWTv5bCUR+zqa2X
tcR8kKVVx4XCjLoUta2iO+U2IYK2rjU9NwhKtuOXpMjCb1pix3D9hyx16yyFCVR25hKNZLMYshhh
lUrXkrAEgMf11G8sUzbXtm9PR1UD5mYOQ7DHmVmlcBkr6zBr8fA5jRTW7/1ck1v9xAsEhJ/dYIKG
yNXPwdUsalmCAyfdvGfodMHedK9jY+lHWVqVybZMjjeOrVh7kHVUuUUuF63uTzcdJqqQe19PlDUb
CBcLdgjNulXhE7iSx32l2xDMXORQzlZgsLhjY50voFVUKw6ZHkpD1Z9zrUGAV0q5puMbfUJf6G+a
coofkzIuoH22kOGjsJ+Vuz5T1deZOQzXnlkjBF2mHdzItCksrLamJRcYAGequAPhm84YZmR9Vnm4
tRjersG48JzjPCk/M5ybq2Q0uqNhTy0yxaGy9rEVtAeyIVFHj2lc35INUW9r8PD35RwMG4RS8RFc
yXBdaoHx7I92rbio+fOHgrVP6HZ+Nm6mWs1XJuIyryCRgaVXMJaAwIL5kOepc9srp+xbfPNLlE4v
OF6Le5l22KZGI75Gh59tNIBir2PcEyWWIum/qufcfEeuDFJKa/EQGkp1pQa1icwuZTAq+zp+B+Iw
bHOlzbzCxw8Clbld5XCCQNiAbA4nPIzwRtqtKsNWLFVN2A9mpNp3FaSDTdfRxFOqyTmgjhermk7T
sYSNsFaLbsDCBfoOfK0sHFpCo2R7CekGZWb8USEFXzmwJ55VQ3OWfVVX9/ZsyM9Cm20gGI2vPGJ1
SpYEu9RvKaL8lVomzcLs1fyAw7+/KoLIXDWDZuzwPA42aEzbugr6SWfQNUy5HpjAvyH7QM04T9Cw
UlhD3yt8DLHL2ArXqEvM6RoMsHYks2EkJgSL4nEqqJcg01U3emAjJu31RSJZ8RolbLN4DpIN6p7w
Rm2V9LNlXVvB65ihzQJbdtjaAspwMfxIj0BqOlLAn6YHB7vwzoH1ehU2FgnPTRXeqiG0Y0TP2pby
ZXiDvEC7t4yCc+FA8B4bXMQtLuI1E3Z80Bw9uG/xfK1LEc4RHnNlftZMtX9ueInv9EHy1E5g/Gq3
6hX1FiAcSkHWD+FTnFfaTtWL+i3iHVnXcTtP3mhkvgfLHUyWzE/msphWXbxIK1/bKaFSHcO897ex
EnaHJPGrPdy1/JpiOZAVR4z6Eb6A7pXmyVjtJBn2RhyiB0MDeIQmdH6DUD9v005rmPcKnQzxQFsF
ZEy/VHFk3pBFUm8zlHq7EZw9bj4UdVA2rF5VPa1Wul2nbRMyXNL5gyCkRbCHmV0WsVdN0lhGPbNt
rEgwmGEXeGpoKE9AAOR7SMIGiRO6bh9NHHIHjEXqkkyVeavnSWcuuq4aQb1XQ/McGrCaKwjymzBV
6vKU/ZDXHoBEohjqwl9QDRF7v+3Q9hNyvAmUWD8EhWW+N53Nas9kMr2pxjrb23Ym9sxn8beohUDS
Yjoa3Kav7F0RTHC/U+lvKHZMC5ABJ8ZCH+yQTPs6kxWmHdcZHbkn5iJcWpC4UE0jUztivkwOorXq
B5tkrgfy6fstaOXuBdr/tB1YJDxDhsi35mzSDEIZzpZPx7Y+ehUFONeuoJZ7VPvawZO2b0C8j6NH
1knxUwZIeVVCoGBsoHR/U7d5vagVgn6AayBmPwVx6bRZSm3hlwbFPLwrMARxKbFqBh6R+j1eqEAc
zETHjVBknb+AlOxfW1YRPoPKmZ4rXY4PYu71B9qxGMBF4jsu+jwrRGysv/mIrzej0Txj0lrOJW0X
aBn6ooyRBnnEX6gPtkgYbksdfH6XvUVhg+DUAPJzbAMzpEJskBeu2AAIcfj3GzJcQsyPPEkn65nt
tX2ev6eT2t9KqHqPuIeoLGiGfSUa+LW47hP/UMAUvUZ6rqGT9sfv6ahET1Ec9ewligZPUEKR8hai
SnzVtiY506yMx4MRm6xkKvwLudsrURy7WtXJNcJyVng5jp5VFKhiGWhiWkZWQpJLa4Lag9Pd34Bo
8A9lT0kyg6y7gDOgYTW00XVXeIcztw77cReolnbsJe/JZIxYrjG9mFvb1glGGizLy4aOLKVBgfSc
TYjzJtVkYcZOe976eQjfgdx3MGRBdePj0NtbKKdv4liox4KLBwMBDPUSFFauepAupicoIHIfjYZy
OEHmPvJugkgdp8EScUSx1ymnLWlGaLeA1Og1iD6/t6kUVq6utuMqtwAmshQG9L8ME1W9NeiF3GAN
s9BjZtqmi3X/CbczVJa5S5VHC5fdVnaqind9ml+mXGZvc6MwzRezGXs4p9qNrXTI8aO452FyOvON
Ps+wIUNMuW1VZfxANRJfM6l1H/Zg98saq/0B26dY2/BVdthr6aJhiQft5Zv961D4JT43PPW96sAQ
wAd9w4ZLHhUAGxEkTWNeAi3w12aNhdP15Zhvit402dvJ8X1A4vUDwF54SxRR8dCSiPTRoYPydEcJ
DqViQzoNC/XNotW7MaGOPqOR0q+a0x4Kz3bho+dS5Mo3svlaAHLtXaWFMbu0zCC70eaxWZ0SRR77
oAhuQfrDHscDcVRjGJSGqRiALuA+9G2ZL9IRfxfknPm2Ahb+3gWG8STUKXztgB9+mGXdQEPoTiwE
eLVe7Vg1cDitPPn8e8ZTBnNWWdUA1pkF90CGFFb9WItX1jTqVxPcI6B66NH3WELbm8qEirnk2hjH
WVXUN5g2sRfYdvCOQBw+Z99oZMpktnLF+rE/hsRjJCsV6o7bnRj7uBcyZ2GKBJCcr2nvVdfKxRiq
BhOjhLNv5QFOWKmQKzNZ/QOjE2wqJ2y8KKjSg5HFdYUXJ7d/GEUZfszBPFuYvFSzJliksIGD1See
TVkcJ/i412RuSKxVsJc8O2XFNELW+UyAOHr2LEZ/Mfn8uh4NkgQubPDXfoencSlk4++hDk0jAPlC
HLQZGzzOnhuc4kxnaXTKubXHrH0adNZzPWFz+hUbrSblKKXYDGWYryZdj68jtq43BaEOxFpnHYb1
Gjj3kqtVL1PZRrfFmJ2SEhP2yIVQ5A/CPViZJPm409gi7CYtxF6PY2VBprzKWwbMvq319qWMfB9O
hmnd+XYXL+TIoLlAN1ns8Db118CKqo0jtG43j5FxVcAipS0+zToux0k16lWbjAWsdqVgDTYKVDGw
U74POPaliwMM6sZ0YihCvM92ptl3P0IjaOWxr3yldjWZbTiIi9jK3tDCJbB7myGhBSlrNcnrhNc2
Y1s0B6taY3xXQhM8JdES8/UJLZ9sBd35q1JJkJA5OY56F6SSdgd0p9gzZKUHiF0gnBj2lO3YTtnk
lkrTO9fGKLqVQ2HyScMl8oyZZL6HOxOybZPWo0iqYUe0AjFT5DixYE66KnitZhH/EGwavkdGhwFk
ZsfGtlw5TQhluI0qRbzQvc3usFxPNWZPype9Hjd3KNxBMrAjtgAVz4p6r+Sy4QvYWgaiU8oZ+VsL
JcqzRjP5EdP3leBim/K519XmM1Zy4yNMYnDKtmYmHx32xuuyBLZMM7++J7GMTBKYglQxjAzYdG6F
8n2aLOXKlPD3XMxZDEfkbKbvPqPpnuZOuCrrdiC6ouDmkRNApgiNi55p9DNzIrjr+iCQxzjYlXMv
ggqhebIjpIrdeIz7x0fbczLSK/M3Kw0zVohJ8C1MinY3Vm2/wM2S36U9u2hpqexwtLAMD5YW9oFb
lyEe1RluttOE7UHLNftZATb7EU+A2cmhybr7Ie9AxQ0Uz7w+qyqYIRVV+hUZfz32SVnN3yEOVdaq
nPL+EW6kCZ07KTuCNqSpPrWdTIelNurVRxdmjAZdgGUFlkhAVQIMv77j/cjHdSFZgsCTFc4mY6cD
7FYZ7zILGqmbFtTCXK0pxS3wx2aZ9C2rprgJ1GgFVtl+qYA6k5JWjEDVHH3w6lJk9KoVPbNcuN2F
6Q2RIQ46OfQZ70ym/ihpSD4bCFqqdRScsrpqWr2fFqwmfMVpWV0NY2rDoGki8A4hW74PSlnTTWH4
Q7VS1MRi1vYBGLgCA/orECjcslEVif1safbaKjpaB4AvK9zZmKoe7TwoXukZapsm761HkP2ZSxiG
3JtqQuWo0sNVGwmAEeTJzMdJGZKDpTfGK7AEyqU4bMbnWjMqDdKoLW5QN4TXeQ2sf8m2yl+S4W6q
rjro8UOKHXheDGFgKDsNNC8JkPaYHwzVdjYJBlz4ykPzAexXWcOgQ+3rzIG2ho0KYXsctMdCnRUP
BObw4s9l8tb7ob0h9UQ9WJma4ctt++4B4561RsASHuumrG5YouMmDUp99Bw4cLelavS30MW1VRQS
1OnZWpevBKDbcJEBUL4z02LejXGmkqFSVEtrlInmWkPir4ykl1AhSMDb5QmJ4zTFywcMlkXsAhM8
bWVladaLtur1JVwMAHQQGB6og9qrpKjsH2muKD9MGYlrZXSSwCUTMVilmmg/oP2KDRv+aBFZo/+q
JIa+dqyp3ZeBYq1PDr4DnFh9y4TJdGfbs3yzx7C8wTbiu1rWKR9DGbHbFl0IlQTGBq5vxbxXO12H
00WUEkll4TedqssmCOL15GvRu+VASCSNY36p6jxinEP/wwRhQIdvkmS6aufBv5OFZb1ipdTjJZZt
fdfXZv8dHIOzgILWL/wQkh6bD2zxttOmiotxGloFdtQfiVOaGwBV4NIBBb8muj0SV9vbKFQc3nQT
Jj+BcJMv7qifgdX0B3QGEcKxwCOiMTlkqTC8AFY0ZLckXM4wJ1xYKd8LxYCiRQUytbNdSFWE8BOC
gOaNNlIydGvNctYQ3/J763S2Oiw/AtPANZC/FPF7biyHjHmoZUZwHZ2tIzFiBbw14AyfxjwrbwWh
OlsfOyc3soWwxiXw15meESHJEBMdmmqyQk+tR+sbALYMa2VvkvxH+FfnQeq1r0h/a74rakH1jZRc
fYGLtdzqUF4OHdmU24lMmGT9f6k7s+XGkS3LfhGuOWbgsQiA8yRRlBjxAotQKAA45nn4+l5U3raq
but+qMeyNKNRioxMiQDcj5+z914uJluctkWKAbJfYo7kmRkGII9G4ZE6aujguZIae4Nh7/VxIWSU
DptzADpMbh7pd926MrTsIW2ruZK4S+ZdHofZaUary33lqMe5tpRdOUkMpoVTbHqpEd8o3Kn7Y6bE
+TPTA6BLZ0JrMJ8v1D9TViZr3XCdPWQE5ZWfodoyPe72Drm293lZiOohqTwI6Qtt1K4aAktTumsa
VgpVWVRsgaXQK0TrRI8vHl9YWMeAZk+2GyNDX+eNqge90Op9i8v9lKma/NDIn4CeYnT4OKKCnGJE
lW9VohV3Gz/MMUKjzvabDr8qROVr0vXsrczxmoB5ofRz6KxtSTUL18NUiMdsLjJgRoOTM4VxQEGW
JUeC1vqATNsQMLys/awZ5I54asUD7NPe8kr2Z4sqzqNI5b4zUAA7bdVucZy6QWnbyQljcbrio2Zv
TcI4AIgHx6Qb0nwTDkm0r0fNupBoz9NL6uGJFh4ToFyfySaw0S3o1tS81Uahc2sAcqfcJupmj6B2
WI+JWh5c8stvhDjDJV2wS44kO7fFL/Z5SA624eSmjyyv/ZNHRmpx8ukJe3NN05/qAvAkA05jJ2fG
VsTLmkntcWy03wjSSi8wkVTAsaZysCycBX7ajEr1MnJnvhJ9F9peMyID2KScNOUmJET2t0xaQgmX
Sj7y1tSn1TKF1pWjSxl0U2hbWxN8z0Jg+NK/E4zSv9dwwN5mqpxyNRSt8RrqRj2t2QhTSMfJ1D1s
AiNUzzbbRgQYd+RdH6Wzp5XTub6d2slubsmsZSdGXuujpu8+qe6WxTPgyICVKov5ucAq4S9zsrgE
dUfFHEzDyC6vAawhPniwX2L3qdAAIBidMcj3qafMSeiQJJppML3iakqCKCa8xENPW2Q+yN9BPNE0
inqM6B1PfggduvNIawCsEIlq/pyeLldPqyud3jwglQFjdjhQdbc1+QLMCMNNmaVudJgHeHcPFxfk
X1ERpnQbtYkMA66cvLct/OOVJFy4pObWspFzJw3p5LMkHGbZkq61KEEBm+ULUqjenAEghfOqows+
fhYF9MmNas7UCWMmpy98yXBIe/cZy5ZxITHqEFNc+2747LwuDHApS4j8/ZyEMuZry3FIrK3xelHa
Or21jUy1bAKycknfpEFjSV/m5DdSRNtGsSoqos3XpeZU+7JTOF5Ei2bvgegoV33pkjWifyth2Xc6
9Tc28fwVCVi81diMb2rkVqcBiZMbVEPLFsu/O+/1QTd/NnjT/yxNT1sQF/qVEDSqwGjZhqRr1CQj
Q3QVM+4k2OZ6t2O760+JKXD7stZIBEVsSADPcyV+kMPsfrVUtF9INx0Z9B1o5lVGK4y8KjnUX5js
B7lRcpdgKVcj5s2hQ7caclrVszCzX3IhcsIjuzM796HrHEpIFp6CifCv7RjAyRatOnH8XTaxaKxd
0fAMrY2Q8LxWWdIHv5gR6Avxyxi/jUtE/NPBFrL/WDro0pIMmI6+j6Ls8z5PGc9O/OWp7H91jEvx
Sjia3BQcaX7RdaXcZuKR/e1Fnv8okeVc4P0lAIL09nPukn5dVZaCxFyO8alhUuvH1mi99Cap8I3S
Usp1bT0x9zRy7TCMOOFyjayLbrL0Dakg/T6urIakFnLJHhYKKWYONl0lgK8XksKcQ6hZPOoENBwy
5pm+UdtOYAJYYk1UpzvhRtZxtmcU2mNngeqFrAqbslkn5Cl5GMRqPGp9OZ812fU+CXvTvOohF/hx
hd/a53PRX1Oe6tsA7YT/rga5sJEVh19Az6S4XyO7qrdJWozvnA7hR2tkum/TVIkCqfXaT4p/91rB
gtioShFt3bAdLY9xI5lWbaKDToCa9tzZWnxwq7TTrXu4kBntp6LLz2zLCGsBEsB/bWV37QBnD0eG
xw75KqwyKxxWmp/jTwdsb1u+Fo143ypV8SsGJPC2zMn4UebPviGpBSZiZIcP7cmt4ADeOnt4IIBP
Zd6TtJDn4O64cpNhBhqpFqw+UTYo/8i3/luakf+3GuT/kI9svsqn4qL9HyAZQWjx/xeM/EcWfTUE
6P9X0Qh/4d+SEfVfFISm4RLi4ZqgDfiTfzQjivMvi23EFsKxLMul2YWp5N+iEd1GTmLSshHWUzLk
mPzR/xaNOP9yLSFIqBaaMIXtqP8d0Yhlak952386BW3t+WNxSwsBqs4wHev/kqHVFf8QVbvXo+iP
bi6kvxWvwNnhXuc9oUkZS0/ndqta66ejWriUhUBj1qFUy3VvzfrKdSxoMzNP00LhQBUSHqP0Zmk5
A/5oKs+cXdY9fYxDy1nNF9yGXq/Ti5uycMczWJwVu7aDuY+xIoRdcsbi5JFA2EOazUeCNepAOqY8
8Pn9iSkLNw7YjZMIo2YbNxz7+qo7yWa7aIJ+I7U3+gKRMWUNszNWB4gDRlNs1DROz0uebDIz+x12
Il8PajUeoIyvM5FV52jWd7gE1D0k0/TUux+MFvecSds97YllnbbpvJoLk4lNkyhrdUA2Gvd5dBYQ
vKpi3OmM6zZ6V43nODdUj4hk20/KZjrV/T2aZLYbJvWsdYbfLwxzmrzWAlTZaMSeLw7ovjOhWMvK
Qs+7prEH5n5QdtA16Z/3zFCJgtTaILeGv3FkR1vmleU5r+3y/P0u0uqWEKOBwHuN/nm8PKmpHVKk
1fdHERMx9sw4YluBQUNkU6kE6HnTc2Pfw2hITnpmJOfvjz7s2aXVOm/J/2z7INObgvi2wWK5yf79
8v0lOcjElCRMUHLsAHp8J41HOQHmwHAYq7P0K9L/AKLzTSQ2yolzPTqKRD3SjM7PEymSmzRnFgAG
iVGcmu7Qw9onXdHt0/c79fmuikiWJpc4cAURgU080xQt6Ix+v/t+EVCKV445MjWEi9KhBlhW8LrD
k9tnf6RiRVsmEM2uDogzfPn+BW10SQh6QBFmqhue5PPl+93EvYF0KTp8/7z0+kh3I312E1L/iJWi
AD8i/rEN/vk64vfbQuBlm8iKX33jkrDQEKdGlPb0Qn1prF3O4U/Qbu13AOH2HWXrpgQQc0GwbfoC
3/nOoTLySORUOSR0yS/ZtJchd/C2To3v6nkL5xwwdBz1IhCQIfbCsqDpjZ1767vECAjvyk8W4pp9
4lThBojPuEdOeq9DskDzAot2l+pfBE8NX4rxR0ZmG4H1STeFLGhm2MVvprkUpsT/BW4zhXRVXFQi
E7UpvV07sIoaUY9FtBQ7S+YBSh0ZTefDiTwvOzAsN7qRx1p4jMenH0XySsLEmUY0sAhmpKR08Xsg
H70iD09/qqBj6au5FfF5qU2iXuoiCVDTExiAeL/M1Aj98ATb9PMlIabcb5mxvODgRpyaM33r3fKT
2Bgmebce9i5E3rB7TQpFvtV2uzeMxfIwo9sXoCyIjlIEI1EabukQWKdmzC2EPATkcvRACRCFcHtk
Xf52BXzfvi3+dmVxpYH0EZsTwBOLGn6yRfUyh2VNZSIqb3x+z1Fb5yhqpEGpkv6tSKRCVTDYxxB3
97NLZW/nvIJSVxW3yDXd24Cxm0nYTwfYwN8imm9MGcI3t002UwRry0Z/dxWOwHxVFAFz/eVMk7Xy
9Xb8BHw97+bYjpEIhVmQlmVx15Wc0hBG4o3jzRP2ilqOs/NfcPJvT/DMg5TC3E9n+TvTuVCFbgAz
4aC/MjEmqtOmz819lhAfSSo6NOgs+UuosJeADVuRwfvJNHLaDyE4H9eOd0XcxFulCA+9wiSp64so
qBwbgs6O7ODw2IAgAJSszT/nCf6j7LJ34OxvZk5glYUs6kUlW2kHk+DKHL8E81tMd1vk74UMowBa
W3dkNnHTMe9d9cm+zKYwt5n5XG7UxkHfEvc7pXrrlvCHC5HnEMbddehl/OKYw2m2Be5QMf5Y6hei
FYVfIuYhUDczH1LeF/s3sT3mvQ1r85ibyARVa1XG+vwQEiylu1zh3zUM/HL13PQsiJTFkf4oE1Ws
u7n8WU4qdzoPTZdXt2Ux1ks7ZH4VVZJ4qWF+R4fnVwPXBEFnsmNdj5HLyDggYLJ/jJKFwp1G6+Qw
A7qro8nVbJFkVprii6Rsd+Qawvt9/jiu0UNtgGgyg9g4McWLMORAE+X8zyTbBQeQGYtXavQKZhLB
GQDkMzMchjsEMNDtIeQ1H+vFE+Bk0f454UueF7fvX6ZnhMpnLq9FGkIUsbvpQUjRuz665UuiSGfL
PIu9TCnv6YQ6UNDzWyPliTdDpasPaEevblZcOXs7xzJvFMBQFUp/jceQuMoKOWZ0YvcDuzyQB6wP
zehByVY+LB09T5KrPMQZ2+3cDkgojSf/1InuDnHMatr1Hh+MSw/Xnj+Eey6doUTZ5Krr0e3DXSEt
4Y9t05KnnYwbJAILIuvSPKFl1C4oNV5Fw3ppiRHgJwelGeo3uSb8dCRIfJlVNT9M2iUrLMvpxiia
lpG1wmRRWbYDQNJH49BrNHVl3QFWDUj77h6G+4ysp2F6LuBNbEangp2kzZvaFcrDzRFXLqJkpjjc
6++rVo6fTq1WV6Kw1BW+rXEXNQsDomh4aaX+ZjUYXgfeBVr7m55w9qj6/EsHpYUUdDo5kWa8JjA1
JEvXQ7MH+s2ieMPppaz1548/6fm9gEb+whOzjftGP9lFcp/trn/oY1tsIK2O61DAjh8zREc9DtWw
XcZrASHmVUXoVbvp3zlhLUpl/NPFfCUS2QVxlWU+46yvOe/HF4NWY6v87OgjAjBRmMRn9fKSDnCs
wKR8/9R0FboNWVpr1+mRziYZWc5h/KsB3n115bBOncQ9u0lztfDLPhZlDDdqblarbrE4ZoFW/IC1
p6+quolOuNIf0FJMhol/BD3ZK2Xez5jElZVKSGlAe8gLXY3YLemUj05Fhloqmb4OW31dPZ+e2AWa
VZXOCbsA0XU0rrcc87KXeuzeS+sAlaP+0JqleX7uNdF0ebm1zahH1UhfASgBleDEfkogSbZzw/3M
/+GxaDHaJjodHj3D5FETXuIToP0+5WkZQC5zvNnhPpGte0dslOpF+T4QOR6QEUFAdqHdjHy0PUKS
jb0ObpQnBw3M9385HkKx0mL5J1ZVDbdFpdw1blpymKdHJlJ3N1XLjsQPOrhWbXwwiYFakkyHbjLN
PU344bmKFWLIPpJB2S8kRuzKvnHYAePsEUo5kFWXv4uWKOekNPJjGTNXA5V+nKyqeG0omj2aEcYa
cdlfoiD6YwhQyOMMovj6kg5bEmw3iZvJN6tvbk6kDy+ukmsbfWC7yIvu2A1q/zEKIXyFnXflFGL0
gYAMWOZn8xC23PamFbsHJg3w+ZbpQ3c2iHjNd2U8FEsnT60+qivi6g8yVfMDLtEc1bbj+LlIDtmT
EVBD/r7r+sLgRt/YVKo3xXpqMqX+Q+qLszPzkuaKxQKQugWj76rOH402UyrG7JFsiu6BYDx42mi/
lHjgU7H6ZY/TPvSmrrG9oWrVvamAaAqVvN4LDCYbTVIusTduzDQMb5Oi9l4x0sOk+/FTCkM+hkRv
Nyg48jWBhOvYipI3Js2Ejbc8gzGJrh82jKFUMw4kD5bekufJyZ1Jku9ZelDjTDaplxgaZ/cWuvH8
HrM+G5NcLrIRxd0tBm8w3Xc7D/XrSNF40E1nJu2Pq6WSlgUYBbqJSjfXVxOUzhrEZLoyyXwkjRsm
yKy/sk+zLg9iHyUsOrVKWWkahbnnBllIlHGHD554Pk6OHm4/Z9t/ro2ifRlWk14mdKha/d5qbwUZ
zR+skhAgO5eodIFZ4LmFuDFdqfkpfM4lekERpqTsivmtqGb3amrm0/6UJudypSnIZuGmR70zMkpo
xapj0zxnSJ1X5aBmZ8IoKyrApdqItgqDlI41g+qawRMVpJ9Ll5BxQsATGlPkS1PUQLpIj42NnDNm
xwxH54OQdYNKX3wpEWmp2vRS0ygkLnM6d63ySWhneiGl5zewKxZ74OqnuSdPEHxVulKFmQbEHbUB
6ONm28+mg6ifMXQOaiOYtUF79m0VSN6OH7GwwBFJ77FUj9Ic4sNoGF+qaqE3UfTQp1c8bmYAZAxB
xZMy0oUHzgLEGf+ceh21MDG4KAgLN0AnP27aU23r1Ws8F0dT1OOpG3K/r/VPp+2KjyKvXyKTeEod
H6xX59HPuO2Q7Y3clFVFFwYpQ7/SmbVtxWK9lxiYdpOr5n6bcqFHxAEciAO3NMjotCWnovZnrqS5
l5FIfyiq6ZE8gexfUZMrt+8X0iN/WkQXH3Oag57UUW7PXUHCsm6gYcbYdmN65xzVRf2lKeQYlJy/
NsS1/NaeIYtx28ReGalVIBOUDkRkHVx654EAx5JJvfF1rhfkwCbey8o+i974K5VpCjh5wGJs+Zda
yM8F57xV3LETGuNGx9rGYJy2np55VZknv9i+fkpVaK9E42mHLIX39BQzFW0V/ypU9AiuMO5Cr+jz
C7FJ0Jwjverrn6SqU5yK5oy2+qdWKIIjeqL5Xdqpnt61D3QYyzYxwML7bp3eJprNF2m4G6VqcUgN
Gd6AXhlfmKnfczWitVqNJ9PIuZOlh2m/OdA2X+PIs8hEJz1UDYuVKbgEBNsfE7ecvKpjHCxjlAd2
spXpyVrsIohH42hHYtlBW3rtYqX1TGV+laZ7LQj1Zica3jSOItfvlyFH+26CuvaSpzI7KaR7GUGK
AQ8jGTcTTKjMQrGYHmfpq6in9NU0lpDeajFyGcnWWhw9XyuN6lwbnnV559clntc4Oo1pv1SKuiUD
9M9kunKtUMQQ6ftsTSfaqu1Rpep1Or0YDuKlriZZsSZZGem7DwKzfSJ5Dnk9aS8NAlkaDrQKLDQc
nXaH70V25ghWxeydjzHvqmORqB0KQXsAi9YiPenRUdUhE35mIB4NMRRkqLoRn64mRTnXvSyvVVK/
d4A5tjS9eCCf17MvCSSe7QmQALL/qilnL65HxWtgDN2UejyIvH5OFxiC1WrWbwjvReY+VD/W3VgM
L1pSP/Ono2g3T0oZDBYbknS9EMgiFBWoPt1cK4f/fEF8Q/i8Om6EBTBUmcMLv4UbYIWYt5oS24R0
Pnv9Q7Mx7HF+0wcU0Y25CY3YXQt9XGG+kSf0In8yUqqRAeMKEdVh2jZq1L2i2mWpZN7D5ERuON9h
DhiSuN7XvVH989I+36V0nD2AKKo3l22/66ptZZ9Ard6GiiTmLGnOic5t173ZHEP3GpG12SpnJruf
86Lai1E3N1NtBS1NOvLofYKbe19R4Bmh0Kr3XfI8YGb6oTGnAOkvviTbDdRk2jutPIbNc2g5cABq
Y494XucHPWRpINmbleqhA1xeLXSPwUFWzOeGpNtMS8hyjs3bn2Vyc0T3ZYdMY+hVoe6yjUuSR8/u
2QRlj/T/HfHP6brDJsPuVqnHcRk2fZxiYe+KDOXwrN7qYjY3QnNmel2tx3DBXwZVf6MsCFiDxCcz
PEGzvBpfJkf9sqYUpmREuvmQcHZl9IDIoX/pGfqHtXYCod2+L9Iht98uUUzNjVjryjjvK4e1KeO5
6bqC4a+t/SwyGb9lhXXow7J8uKBgA8yT7oFqOjnjJst9gvUHzr/CDWyMNnrY4aOO46PWmfXBcOSH
I+EO01lrTlmoNkfY2nkQ5VrzIKr0qIHkW3VJ0r3MZfEjp9t6V/qh8Z8QRYPIu2ODIi1ojGJcReQU
B1wEQzHvKbLvyxx/DXV3Cvum/+R89IukBjx8g3DWzYhrA0TWLi3qxk9jF79JSPS5SuQOhPIiQ6y3
nMfnscDol25VZcCvgQoiJiS03KcBUdNiUe213hk2E4Rm3Lo1nQCRaIca/OW6dONX9E+PXgrXm+pk
T24fKBFNd8AjKypg9/GjqgYXG7Z+ROcUbRRDiFezbva5iHYV8dm+A6x5PzjWZ2e4y2agInSWwgEE
o9sbPcNBY7fueiqkbzwbOmMpsVSJYhujYT6Xadv4ZtOYxJxbnzOKomtpYvl3p+SFZz/x4Bc+qwPn
S9FTSg8aDfcUgTO5unAGLAQWRutZYVu+dnCBXDbRkyzFYcQG5ROvqAeQS6pTO5tB13DmVwuakWj/
uizVXitLP9hk7w2yyoh+RZmopbN+iGP8PKP2J4rt4ZU88Pco0ewt2WTCj8HQkXtKjzNU+tuUjx92
uIPGNq05vHeYZhx6sZG5NRrAj06eIJZ3O5VjkeQYbZY0ZV3i/3eiMq8zXkUECOkdg6T0h1DXVibU
p4lDmZnWywVUKrbMcfC1KV/PADdJULe/KEPlmvOC4hd1d4CoY/l5WLqbNCF/m8OYeYyRh9/jogp0
094mylxc3G7xbXLid0ZmbdREy8+FZr4BC8zYU4sf8PfWcVw11zpSTE+a2AF6J9oZALTP3YBbEXGK
igBt9JDgFcHYsPbUdvpqNDoqaCvbLRXjuFJSWYlUeWcztc9JM96Y450aB8ZAP6MhlS39X7U7ae1T
G4Z+JeHGC2FSbZPQeLB6v5f6ItaYFCtf7dTRIyv9nT043C2JvZdtpV8rUgCoaIpDT6ecnhxGzDxO
PaOdCE3J3Btt2pPtcDuwY3/a0zB5s9EpXhEO+Sms/hTM6VcNWCO/jtMuEDlyv6KOho3oPuWSxx59
YsWXuFyFkmZcLv3Kd+i0i/yQhdcEcoyvJFB0+5jA6EqgT+tQHmdG6Ue/ptqhzU9fKjeyQ11r9S2R
VvfU9EM6S5S9i2+WVAO5NfWjQnW/bRu18lLNoiNo/OxtuAiTk6x7qKl0qCcSsp0Gq5K2fFmUGdEo
z8aA3grNYpLW0TpPnH6dmlpFsxOe7KTzI+lAHvbIiAjyzidjM7nhDIlTC1fW4OyfgdtrO4w/XKu8
Oc48H3dSNak/WUh8vei1l3bauSMJ+3yHAscs5mucXcwR8mGlOYhEVYxc+AbxK+bupdJ/d3bYXdpq
6X0yuSvmncvZJDr1Vmu6foFeF+gTdIU+Je4yYUW+ZACjL9/vjAr3AwbTi9vAnpGhPZ+4hjkDTdlT
eLrufoEMuwcRra5yi1Dh+qxFtX2ZXGgUxdRuSSsGnz0B6DBapf/nxbGMbOVEKZtfGKMyItFgY/Yo
6IzwkTgMirXPliPfuhaGctDaJjpqgE/ZfurE1/ggD2AQyEqtFwwG41+RRs5Fk02+SuoxW9NnSQ6I
V94jPstNSvrSdo7e+KsHlOSe6prRDtOCzrY4mvY7H6kZOIAxloaRBPTh3GuG4iVJ5pBpdA4xkF7M
PsySW55zGNVLbZc3EaDBqNxir8pXUrVS1EdYFvqnnhk31b/f0UmY4Viap9BVnPM01O65KIugiaf6
+P2trKRM7chXJEy/X9NrexmyeqcCXzpg+AAWKNVz1fVMo2o3YRFF4lE8vwTeJrxlAUQe2gZfPl++
/yCWz1R0AF5rW/GctK/OVR3NHg1pcwNjVVD/IsVCSCLfwzFxDnJ+p09Qrzi1pe8GkudyAeLVxGCS
k1blj+v9yFWuOIG/LW2qbRZwz0EeJvlVJcitQTa6pS8QKP3zLpRR8k5E4Lg1SDrwiR1O3jVrbDbd
CHNlGXALT4rU3kLoqbs8+VoQp3lM8rV3nedzUypmHTTsZNeusvYwlW7dYjpeGH/haXnte/13OxnR
h64VjyJTopWtROsug+Kbkejo97bRH9LJDSSS1L+VGR1Vleq0rgtOFN2hbZV3k0yeuVCLt8XQ6V5O
03wdimVER5bUpwZ/zzYRVJcWSwPkr/ygozrELW0dx8nY2kZl49vtqrWc/45UPl47zXeOY6AYpPqb
8WGygyO9hStIEdHKH5GAMIPk2vZ4KBEhVObXaJvuamiKv2pZUuQs8G3ayLK9Kco55tZGjvlKBAPO
LOZD4QYNyUJF0/uhY/9AUXuOkSutYwNTBe7B3+27ZgCzmsWS7coipsddReqmroS10ssuPre55Zu6
KdYGHioyPRcqXtntBdrb3ajGCGLeNX7hC6LTT/xRPe6wFZU186xuKS+WDMsLAT/ZuYw+okJuJiny
veitey8N/fL9otoJB8Lyyja8y5d59omy0RCEGcu65YizAsJh1uKaFDWjacxiW83N87Or0OITYrhk
rl7iORs2LZGBm8bVez6OeTyXQPw2kzLQ3nfy1TAN/S6y65tux9qFPpj6z0tMb3ytNWgKiQPwK8Xk
EIgdU2MuV4+eaxVrS2o/gErgThuX9MJUo1iPT1bBoOBlK1z7FZmlTes84eE6hDXrpMxcZiSOtrVj
fY8y59xR+Pht04A8pjnR2s5Famlx/X6p4VJxoQzhGxBnDxx6jqLq4k1roYiO9EZcUG99RHWv7L6/
+n6pJk1cFuTkA21rnPboiNWJ5OXYvbCcp14p2ng9tQsNSf6PXYp8vq7U6SLHerpg07ROJVQQjn95
UKScjsJeoHl6viiiUs4jUiTFKJ/GEXSQMTBmoHPkGBA1cjLHvN2AN7lmEIrAoM0b+krmah7pVDS9
Y3JymrVDopRroczmVUcG50OFrQJw3ea1mtKFiaOtBWj4kZGN5LSoWlDO6exVg/1AP9kdmrT7ry/f
34MZ8fSDqtpe6yRVw5y9pI4av2ZpeA0F1Xg/Oi9MeSefCTrKI1yuPpMQhwOpVTz6BjfpbBfdebLz
8Y7KyTNEUT6KxX/G4+9xQYFZs0nNryB/eopUw71KpflwEG1FvVTuiejrrVSq35GL+XKyJvmIdLjL
pluKDQUHX9rTh2FJ40pdK290fp7TN6RXjfVqzUm9k0jufbe344fiFLXXsxwcvr9czJ8IsumidCAR
gZjEZwwd7arX5whcUZOv0wqEMR396NEI8zOPdfMyRhyXanWw9twZQdLG4Uc/ZaidlQFkFbOVj9rF
gooE2d6ZrjFeZz05RmaR7p1+2OOcd9B0oDg5OVqonQR9aBRRmUaOCGiseIbipNPhKNuk2KNGR276
/TZDhbYP8+VAkHd8a7CVbmaUs9u4He27ohWXili9tapZxg57lIZ+xBiu5jJpB/kNLwZ9+Lt5vtT0
DLD75x4ZBPqB+7O+ViFna5UP9ncOkE9xo+E9qcp5M+JZ34LEyYLJpPpS5QhRxzL6PdiZzotLI1o7
RaOdnUn7mJxc3JmWdYelM3ZTghks75Z7SIPhMkrj5fsr0Q7xzmlI/XBrqo6qmOOdSjAK8b0h03Qi
E4zR6D1YPXaA9FOhFmzjjTZb6cke1GYrETYeSBeufHSXWhBVwl0YZhoGEvzC2IdskKu85PDmZNPl
+xTc2v3Dbkp+tCRklSsJPXdbuQc9Ulz11i48dF6BXYX1Ox7ZcuVUYrpQMtQvepL/istmOwCRf2P0
qfjJoO6rNBq8xsxGn3OYzSpt4yrX2BZ1JoaOa71lgHKPGLVvVZMZ665s/+LvIi7CIRNCGKWgyWOd
FNOi8zK8p/OmIJf+SElB42KuPmH2mUcG7cpqWNpb0+xpJVZsHtkbY0k0oktMi1K9cipVgjJBoTZN
AAEJieACsTS2MtrMs0h9XZPypYgyZImNxAYtxi2HBGcVpo3qk1R9bwZAPNrYZMGcdn9cGuE0twvn
EGv6S1Zp5yWN0qON+863TIfJVKPs8OKoO8tyUm4eHXGmI9Y48GY9Fi9GjAt/Vpsb8GXNnxioB8PQ
ZMdJG/HCJUa9LrJRZUKerxBfOVuOwZXnEJPoIWCITtbzZa7xT4s+RxJU9Ye+LH8v3VCvn45HBhvG
O4P2IRiZeCpC/W07LGWaHfcrLQNWKbPfGPLVfUM8xrUYi4/I1XeLNRjHzll4YNE1oX4W20qJPnNm
TrVb42LNa88plNRXIUlz5kGdkRsLISkKHmar0hjkISv9Fuv0lQUsJxsnINwwj0I6B830HPlncD0y
O/egWyNuIUzDIQvcC9EjMWYLAE7IX6Fe+IWs9FsUdz9KU1n2WmW/Rx+2UHYOm59f4oPyO8WmKy2Z
LsxFtSWka4/OioV98FuLXQTm3doY+PwjrfuDtX25Dg/c++TCjfzV4dOYx3Fd8nwGObkv/YjtOm+L
vd3QkMt1DIkR3tiVyMebsBjsuildRk74q5hZ1hjrb1NtTv4Ycr7ryIhE2zzaxNg/N2aSlXybdKw9
54XATVjvTP1/cXVmzW1q69b+RVTRN7cSQhLqLNuJY99QWWnouwmTCfz685D9XX03Knud1NmJhGC+
4x3jGaR7e875RtmcdNeZEVtW+n7q8sco7PzUU8V2qJIlPeRVydzWNzrhTcGMS+sie6XJ5MJz716B
aFsSSXo1PTzfge2x+ffTqFzweTdj/ZKzDNlPkkil7np3j9rqAxbPv+XBGzRzp6f8q5DXkYeqPKzt
lma/TvmkRtnV8cXM5htJhhk3DWmwfGRgHYzls1hgeKU1+4We4181IVQ5GWaRuf3Buc1/m3PM38Yz
x99E9QW21NHIWAuJX5SO9md8Q6yQiloP6d9Ge3VT4sahkgS3yum1r6WMWAYh/PMIopfp5jY6QtG6
Q6LP9jra89XPjOcwsFn1lSvPQze+OJOPMkU+bVeRpmde8N69svmGV8i86ImLutckT9eiBZndpWh8
1sF93x568lTb3k67J2YV0k4YakhjXtdh0Rj960i3UTSnCQr6ou8hnpp7qmb2gU4NW+oI/Yyt6YrF
e3y4VneqeCSavUXRB97lu+PUr2zHSG7s9C59ofi9inOmrJDAgL8jeGHFVtN/YgReI78TzqUXe+JD
BiYAPP/0gIIISalMG9TJyJO/nWr0M2pygLoFKMfNqvlQTw3RzVoee4HhBLyQzdaVkEzBoWpK8mOO
hyYCVPtfpy0/qlauJ8LRIeWfKRtoqZ+DwLqUnZWgRTF8r4Ggo3TmQnX41NFNQQelb66iQ7E2TCyN
lmnvuqFdviua1tnDYO3XiuSl7iuxGWRq1gIMUnWeR8us7wMMdREsu2YnBi7aZsJ0Q4RH5kUWeRYp
Q9cgNlsN2sHuGw7EdX63eEjE5pp/ChnoEZmb46KWzxwD/KNyjHAoMFTo6Fxd8dOw7ezK+l/sswG3
YQINMFzyQcSG+ydfHPvKVRua+IKOWMKZ8wo8TYPD3lDoVmRw2wsd0KCRn8PkAQtP7dYwxKJxvuOW
ZERh/K2LkZBGwPoKtcFCjpno+PApc9+rqflF5JFHTba+OqPzlvEvptDrndv7rZ6XUNbmA2ZQ+yq4
EyzdCwA8b19zFUTzZki3Z7owW32Lj0p178Vo7nIAVlEzlW8y/chBLLEcrHajYf/tejOIa+lhJ8RN
aFRptmtVwel4RaRxh/qIq8WiX0sXYWVJ7J3sqI4bHLuZL/6KZ29sbzTQM84aeXvOzeH7UOrcGXuv
iLJ+iuxeHZlFCO40UpLP0YxoSoPxMJhjt9OcnxVa+dbFseAWnfWh2K883U3i9JcpVXfH72hw5lkI
ppH6Na1H3CNnbm4CoOf8Frp+zQb/o1q8BOWnpO1PxTmckAhnLvfRQi3Xgs5cguorS9H+S1Dfq1mk
2910eI75Uh9q30ZTX2yO/Ya1E2VQn5KZsYkypXMxFvx/rFZxmEzqkJv1Dtkz48bT4bk3kWx4Y/Wy
7A+dzGDGWSKyTIltvhqXby419b6aT601nyseAwm2WjeYH/2YA+5kT3UscL6rYTwFhouXL9Xsr5YV
SEtMbDtqgTsAroQOxvOAyAYNw4v3ffTYRgx81r2vMW5kbLk5shrQZC6e1dwFXkZ8DMXeDoCA1G11
SpqZFEf9uwi8KzAeGFjy1OGVDIu0wA05vGrrlEe9W1AqXL8OZR+7ytbYRnDOSRuOkjXXzc0J9F8u
emrpBw/L7a9ZWrGFqY5Nr66YitnlttVGhrgu/ncrJVbjOsWfNdpe00lO6EM0ZGqpV0ZVlx4LU9Mp
MMyzgxXEUtbzwa6NYue2zgPQl9T0a9rX9yxRZ+XxBkPywK5XFV9uYm6KmnhdVwt3jEkfvAGMB0FS
taSKbDDGB11nhbyib6Zzjp20ZbmvpxFwDBk6gCHOPYUekhbEnd6DeFlNUIBJqZId9oNzx9aCB/gg
b1Qgs6ol41hK3MBMghiIsQ4jh0ROZfscEivt4tUVp9fkZtYK6djhY9fIMgb2jO68ZKh3dfZd96ea
Fb0fGRY735l4yHMxWxex1IZIR1D9SVOL9pxl1+A/rvI4yI2vGsMXxmzbz/Dv9hFtS8kjMDJ5Wg1g
g81ALO6cMIdctVZoRzVo0zFF2dn5FG9f8FqvQOaS+ug5onsXcNTOa62jOQAveTe6YX3ZKBSWsHbp
2DN66obz8u8n8rZR63TL7d9vqlm8R+FwG/ftU2Oudwyz7jUrZq5EouqkdCgXjgrV5C+28niHeU5l
2291/n0WRGmVPxdHmiXzKNOzP5WVaUcjo6lvGCB80oj+WZrOcqoW7KAVea8ddCvnZHlKHVvbtJ+p
haK5Tvpx2FhztFBT1VsA1qBs8aRtKzWQnxSU40B473wznlYi/YR7u9hMBLG2ob66lRPR6bA3g9T6
pqt5fGP/tl85K1DHan5OdBSC2smKsJ1L9tTzwhSQmeZDzP1M4KSEvVbXnNoKFvMExn1KKRmHRDdr
O9BKAjAUfSa4DbEX+g+6QZ0XVmP2XvVJdrRpgzsIRm4cuWXA5YEM76rLzJBzwbsW2hNl0AJT7H6c
q+qxANlTTkHzrC9eYR01u9WDy9AER8Z01r6czh+wUdG1abjFPZ2pJ5SMNirNNDjSG7t8zsUld0XY
FkvxQyXGj7H3roUr1FUg46n8gD24fW+MHrQlsJnXnvtH2C5YilhhljFybzj5OW4ZsxZXOTdsuOow
M+bm5qmrnZTMOkBXJokDDYwQQzUp8Mewvahh0fZ2jj+N6mV27wO3K2+LOPSj39yNUf7R/SQ9t5ar
PTQze0LnmyiANYZTrnQOilMJ5XI7HTYUzod4gxp1nDsZHH08Cxf8FMPF2F4Wa/hQsiwjmSYsBTSq
CYslLkyvuDXwMyjyMZ5V6QbXnO2fYPkeYmlYTxJMSjS07bcFK/y+6rlwisXoT1aBqt/4VwfLGzvx
jczBW+fH2FStozPYKZ/etF4KwNFx6nPZNqX66i1uKNqQmBc8KqvTy2MSTJ/J6H649RC8a5P9Q4HG
v+VL/greDVu5TFmMGS3sgiT5wJOSPspMynezNiPara19tvrZkVEsffjbC2OYH7a0k4dFh/WJpKdx
NmEgv6cU0rtcPC//fuOrXOw6x+XZkrWRY6WSqnhe/v3070V1xb2EhBgDFjWIB5LWL70apzK7Xzxi
prwSXNCKvVGu0VrK4GEMsHysFlMSDdP1+2iRG0jwe5OPYAoIjOSjVdXBdHgszZ0Ghs23jJu1nALI
np/gac7WnNnfvM0HbBBIplmMG9XqHItyfE7YFCzNFh9kvBncBy30FrN6GkjS77XCapW5VXe2tl9F
Vb3gA2hZc7QvY+Opc9JOGbiXGbeaNvyoHG+JM9SyeEEji0Vp+ofMBrCnd4o3IajkvQsagp44xDaA
43CGivIzUE3zzv9QFQaVZx8T5p57PfawTZuaSCUHj8EV+m2yx+Shjw0+4giiACZMh0JTKmWTu/KL
8ZpVK8zC3D14q76FMAnZYdrOb5lXEGrT7Qa8RHEZm8B9Q+F+nkfTVD87B4dMKvtLIwNOIKN/HDaz
hmuv+gvEvgeO4OSo91iebUNlj6An3e4IbmYZE/cbFQRlO929RV3TWugX4eJF0ZaS0nY6PIirJ3px
8an4vlRgof73k4fD4Dw3MwJEOl/+veCnmi8gHquwyQGY0s6xZ3GfPI2aA4mCXrQaxfBsnEE8S1l8
FYJvSOPZ6S3Y1+gSlz4HtlSyPWUgBOzFYz/nPC7XywSI59AmJkW8Uo4vqU/e0l+1c1/XK4IEYT94
LtVmALoKfRhulLR+jmhoF7G9/Pvp3wvz57Ttn3gLmau/8SBtb23AbSdoD00KlsJEtYSpO8MZnXYH
WWP4df1CY1zQU3Xxc+eqCNlyAO6vyinnN3Msuc3k4C0ZqSJSSuP3MR2faUBt9Izb5zw0tnjWgAt2
cxEUp7qZpmz/7/dU4yIvybzuu3KsyGsJeR8dHFrbbxKkXdUvXbuvPpphWIkHZevdHpERiSwqTg38
t3//h4mMetgYqx8Gs1VGGu3QIYVY68UEKzWNrbrOxnR3hSGetmVzlDIcgttu8Gz69peuV/JFN+RL
2s1WzE3Iip3WkZE014KSdWG9Gq6XHPsUDY6Petk7tsGsOGEBZMvgNPqtgAWHhZQDw2xaWMdVU90c
MVc3KoTxkKbpL8SA8kaptgP0FQ+bDx0xd9JHoD/yaZovro2bGJdsBZFxHoiiW/61W6B2ZJXNgyrv
jbOBuXPnqVmPHVmxYvQ89bpdc6rC0OktsHh5pGBEt24bXNI0rIdVrsH3iXH7xEHHCMcMIz1m2Hvn
9e2j7ot7Uvtu/L/f1BDcrWE3gU6IvTzYAImDFYSUyHOYSQLx1Auv5mC0p2+bpENgv7KjsfblxFs0
AJm5lUae3bp1hW3TQTnoYSDQd8+LQeg9/PciUb/3Dj7aAwfD4KZE2R1dRbanGbfTl1WPp5meDoxu
izgSQh/uZTIMdw/fWLGghQl3gK5BZ+4mMuTnf39XvXZAK24ZYGcpDMCCHJ5oL8ESmKm7hFDKsqZh
/l22Fxg8xs4r3gKdCKCJsjjsuoYVZMcTb6THieHap1Ja1Ge0cucCEoTOUmEfemIUPB3HB+Mma1e/
WwVWimBPCSWOnZZYbzvLt2Ce8nBNN/c+zzSkyr5mAz8jzfnofavout9UbLOcaKu4GhV20kl9S6dl
z6pMv+maaxMd6oHCdW2w40s2sXgEcXW1ofPN7Kp/OHB8Tt5I1MeSFGLXlRk328u/n7rlRLve/ISZ
Or/2SYXjuWUPsV0lk82iwqKFKCqYfiO8nb9aTRphmYj+wJULqEAn/WZUntrlVZCeBstrY8354YFU
ezeIlH1bkw8Fk8f1srjWOkzhMBQngP3fkMjFafHg7YKBiuRIOmOX5T5Fl4yu4WIW3o1PHWSu6TJg
a8svb6iwKGtF8VXhs2sBUvs4tvNcL15dUlRL3z+h20PN6DKsc+D+wnE1rNM09uQXIEnvXK9o0RjU
dKjrUr3yLSoxfPfp3V9Ktorsas8a9KFXXY3FAcHhjkVIuyV+cfcrFvIk5JpvpEjZcLVud/Tm7mcH
2BUzlr4+MybnItGtmy7nY0mX3quT5Rlf6ufkucunB+avynuQTHryk+rxB6kl44O2eToiMrS0xkMV
GXv1RuuMiQkZ7t1U+lmUNsL7SJY3uxAvCpDUV4fYtlcSIou7mHczV/nLLLW7U540rVafuqcxoUBT
/5xMv9nN/fehWLo3PSP4VrACotSwfv93dIBvsTO6zicDiyI4czK6bourU1qJW+DKB0IiycNZpPcl
0dI7+D0FrUCsx35hoJgGs2N2mzyQeJq+x908nkYgPLsZD9MJ76J79OSsDpX63WPrPracBKNsZKrE
kvXT4Daxy+eCFaNftjDpdA7SjfPGqHDt6kOSZ6BO5yDAJ2qLEKBV9fATzmJmjVVr4NMt8M0pPR+i
BBRmsfpsgpSIsZRji5qMI6ee7pWTI+/FOr6O+lT/xCYDUN0cD02XzIcMKf/h61myHy3VXMT3zHaN
j9Vvv41ydPY0qiQsEtT81hcKTWl2AR/arYem7uKHgmQdW1XibXtCJOdivQaZMO4I4gYDX45HODiK
2XV+WoIRxcX+eIF1ZB/ohMJ2rcQIzt1PY6ZhE3lu8Pd4nP/fQRy3CxEAU73WYkUBwe17YhjggFFa
z2Bc9E/RIvdMhqvvABmtIdvMgkyRaG+Svx8+J7BU2Rw8MPq2R5li2Rkmspm1t+I2bbXvfh3YJyzD
YWqiJ/erNd4rIf/IEf5VViQ7HmD/+yQs3buQqvqjAoQmCYA/9nNPPB19Es//77/xdVU3e9KetXNQ
wG+2lvf+RkZvel2IPu6EXT51ayquOTjtUBVjFpeoMWz9UbmHwgGKxJtw0+wfUAvdGHXxjKDec+zg
OCYnOUYOsEvOwGYbGclKAizjJlpUzceMfNxKSz2ywgYwnw9YBjsP31fSnJKkc3fzkL3a8Gw/VjoH
Tr7DdxdHbo4LsWtikzTorgvs4K7Nav5ZNs19ANDw0pp8VmtmTLEkt+PzZb9C3nF3wvO7KLdaaCTb
Ic6W8wcGJSBdvs2ADCaMJxT7DUhdL4j49faY+yzHwb5wKdeviWb+GJc5O24bMZ6Rk12cdHs9svVS
l77ewtwVqSKvnP3jvyms6Ism1mfvp6HM5lT5K2N87oUsSzr+FP+clUV4DUjoJZdGcbLVbLL1LaJa
sg23PYwewSiJ5NXWMTMwn6eGMV9VkIcDpiYeWQoDr+4dAMId5sCd90DiTq3WoPHafI8hLtMiNjhu
LPOVtXEEW2N92rYDUMrCo8K8/J8v0uDMIbuI68pyOT7/1rrGCFk9JqxdiOvl6JCIWGhK+VfRkJBM
wDWaJ1d6J55nl6Sqm1hAzoJQh6rLnz5Yk1Oz5hDi4BRLuR8846gFS/5SCOW+mUn3vdCzi4aMhjvm
FvRt/cBtgGEAJIlhHIbNVp6iGEs6m5ug0A+k0G5aFlDogJaKdZIdsz1uGVsvAO+CXJnMv+cszTHF
lMYrEM2Mc13DmMKuPVjMcB28Q+7zFSAw7SOHd2cdROB+rfz+ID0aA1i2Q2BO4Upm5nxcfEc8cQ2T
FKzd8Yv2BVgh/fSXh1lkJvKow0c2xSt3T4tprcNWCxJ28d2DxZb+h2HpR/AD3S+RNBxI2oI++9V0
Iy0FFYV/eZ9pf4m0jyfYynSrtDYGYuHddBzE197PkktZsSQuXjhJRh6nF+sKRc9O4VX1t3yQ+U+q
xVwgbXXPVBIMWJn4V+ioG5x7Su3EJL/niXABWylBQJJ8hfOb0ejwhakjYf4hEK39zZJAPyS9cuHS
AkCquKcRIKua0FLm+pbgn3z2WFS4aNe3ytC9GMr3sMtpp9qxoR7OPesLkH09G+bKnY86l2YoNwsU
Zv4+JrdG7toBwk2r9LaLEd4FrRsTtGmBnrO1b+nIDq/MAFuOZp7uCdXmkWnReLKb3OT31Dr6Sevc
4M5A3e1dbFCHWYzAiIucYb0bw7YGkTbr/fBCJ3N6aZ35D2u+Hz403kM6ZPU3V6t2hruE+ayXJznA
1p2dGlBqClFBDvLqNYDgEBxjbZmudCuld5IuZQwi6lms7WvPYfnCJFBw8sQ6ozXrn7rW29cSZbdL
ps2z1x8Qnn+ybRV7nY2JB4NeVEk01OnGZoJAllZ0a1A1B2V9yIr9nLV7ffL+A8fshn1dbVBbqLn9
Aqe5EwHfNR7NmZDnyuWZj2S5n+vgqCYdz/cqvsFjfMtMoRBPTbCzXYflWd21TmhAGolYi8yNesjZ
aFXulwQsvTWemHGyuG7kaprEyLxxsK4yT+VRJTnr5WkgpcRafLGmsBbeCzbBl2ZioSKWdooaq27D
3GC/PgCrJCXUN3tjWn8UJTselKt3QEfzyRAD4MdAvXkThrnM/68rCfHh4NhpXnrvYcnHhH0eBGzz
cJzl9N1y0mRnTEpdJv5UCBYZCgOf207XC/erHKffwu65tlyUKzzd/zUZnxqOxijthwBE5gaxpPxX
05KIHF534mBEsnEArUfAeJ+V6mrAnt93fTby5FWwl3L/NAGl0SdOHC2uTSWreEiwE8KFFq/L9iL+
Nm7+VgyUYZtVN1xHdbM6jajZYmRhiwj8Bdb/uOo/RF+1n0pKLez9fIynkgKTyUvwR9oRjiz1HdfM
i2naPBpAqtwzPTHOlayTY5XL4plydAW89SpNMO2u+U8Ax6SNWZtdx5qfc1EtLBn1DuaZa0RoVjM+
veXmwyqlMTV5M0Ce4DLQXxbi7padpReUuGUPndD+YHhFCycJdjKX2f4QXvY2TW5JEEeMxC50/zA6
zlHLXeejmDPF3d73EH0b94Nl9hgubndfZyUObll3Dzpc9hbhjWiZmM/yufqlUK9e61GNpEp4ZxfL
eNXpjCHkvVa31Wb/LtrfCwwIAGg9C1vCrWrN8jAJbvgU8mPabaZAKjSBgsAOkKiOe9dHfON8ECpS
0dQ5iNBOpX3GevgGF47QZybfUjSSA7gSjK7VgBuDFm/Oog8NsvhuXRTm0bF4q3yfZcXqbzKI6R2w
FZbocI1zntu2wLDB7RNbIKcscWgmfKL6Enyuy/w+8Hi5T4NmXekqOOaQlCDhWuceK1wcZOb3XHo9
MY58K2+YgjjVIx8T5kl5PSkmjG54W0i3FvX8MS9fIML+U60iwANfVNYD8F3HW5nD7HzfrN1v28Mk
49uVgVXcLp4b2/uqS3031QqnMW/KdSvzQQBvL91YBFd8/twRpkxFxlL2dyqPmIVELne2rUMGXSvu
zD8Lj+cc7fQYymE01hgmoJz6lA+stzS356tlZMsVIJh1UDhJqBHGx0apAHiIdWsbXMyYIKuPf5HO
xqJMIWjX04HDTxPbpnCvs5ZttSCugVeOnrEu6E/sc5bj6DDRMttc/r3wlOQnqos8vFeXaiztA+5E
9oC/jaoJ7iXh0YMhSfNRr2NdKQwDPmjW/sEagetZRq1ddPksdF3Geds3F+JnCXw/3BmwAqtljB3D
AgEWFL94FPtA4xb/gqdImK46a1bkprYTj9XkxGYdJLtENgjt29+NTocNALyNeijjjVE5x5EM09k1
pu81x89n7QXqhTsR3AfxNO1GO9ME87dwzenhrdy3S2h8U0suuzZCV1Ximi+D/b+XhlkDyZJCAaGG
/CKb8SvDixdlVgF026eiQLdZdynpWftadDTJbGNzDsQd22M5oKBTfI0FEAM6GjhbQEwfVvN79Dze
qSX9Pff1ucI2jPpYfHgsHjM/OMqmAmHegdnTNTAvU4FjgnMZGyBoZmm6LVKcdNfNiK0t5EE1eWdg
NOkutWlLaNeCpBm+pWOnG9/wT3hh5Y4y7jmD70yUIwPvudQuU9ms19TyMFczPe+98g/5EbIKC6DT
GsAjZ3O17x37HGCGPnAkqPe1hQEu6/AqBGCfJx+ewdA/DUoUd23JQLNKDKkld34WINZ7Ua5qJ5zc
3/facyUxsAceeguI7KKUSTMO6qI+wHKGXFIByjdUEXtNl10MRsV74e+hhpGmcgh05U1u3ry62K1Z
/2ApEMEGYJCyHRSN7Ssz2EV+B6Yu+eiGxL/n7SSPy9zSudUVMIFWkon1tGJ+eJ813PG64ZUHBXsk
aLE481WxD16BaYixMkNEnnHqktVw7YkKVNdKjsjxsKXzcXmQUcygJPrVZoM4spFM7swLy3k0hqcL
9jnKBlA0rjM45KPlz8UA3TSV3a/RBThublgoYxDl/d9Pel98Lf06nXJxcqvEvrSGuSNwlVwbyhCi
ciX8XeikriruaR5vK94+KnQcbxjCkkOEjU4UjybZJCuzry7WYLt/lKsGh6MA/FzVoEULL+ai+a70
FK/HjFk2Z3aMJ1OHqBVVwPe2MMN4aZLqXA4DZpFg4ahCMls0aX4i9HYtgUtt1Mtsn7u49+th+WHm
2odTlcU5lTBi+wmCzjIiJiizPo5V/zdgjwqFfvzllsLcdwwhE5MCdDmJQdTxH006vaWaTzMvns2j
bzRHEtavpcOCebPCFb48Ax5xDjPOQafPCw7B1RZqRwlu+XR2PN2f0kyae9KHtg3s1O+XK8izhGZh
svMc8Td16CD931oTiMNC01VUVNqxaYkj59qgn7JDocQZMNTCtZAkBKDE7h5gr6QHi4VCb/4C0VXu
WcBhCbexvCt26GBe5lNS4lB3suFodZuWTSXgzqaKL9Rm82VcUkabwdKIqfvPKrdDsBBY3XXA6TT9
4APJ13enMXIAt8MnTSevlpP9lsWgh27iduSGJ3p0EpdA7R6o4GPCno7szCztdk8ME5wRZNiyWdSa
XvtPkOWvBwCZnTCeILbL1DwD4IiMsXIAPbUdyL1yiWlUo5gvf00pwvtpaEiycKRK9gO7bdRmVyte
WqXPu35Gwliwl+/ERcp5eiw6g7umOeNBY2e/atJ8lKjrSuxJVvrkliaLp4KJb3gyMcFgCl4WR/JF
kukj8Qpna95BKMyBXSd21HifI6e9dYxNReVXg1r9Ai62upS5/1wae9wFwlThqg1X2BpsaAlL4/Rj
X4swkORyfTPVh1Fl40NZ40Fx5caUvv3JHNeKW7EdRGzrMul8yybWsAcqyrMwp5iKHNkSVXldvGkA
cUd9a3VpkjP3VIrvxUpEsEenQ7SNeriNuBjAWFDmQurRZmlOGROpwdOUlMUbDhO2op5GFUoFC2c1
VNTb/a8h6FVUssThScjYKNXv0l2rozQDAStDZ1m3FQtpw8sisAqO+YA0M2GbwZachoFGOtY0PHSq
fzJyU2yGJXrD9mJ7zq2jW9o8EviP3UxHRdo8yAKxjXWrNDQoAGEbt5k7bRR1KucOthjE3k571N7S
3yjsNkjg1AruyXaXneCWQyXI/kummXgCIG534RiBmV7DZjRShuFRSV4Jb6LkLH0mGtaswqKFE6MC
Kf7xs5e0AtnmSAx6e/E11t3U5oAY8Z1942OOcVwwOnMq8IW0HPf8pnmmZmm+DrWO6qP/YL1XHcYg
PRt1ZVzbIOnCxuw5NLDkD93AZe0FFu/ZVCQUVdWKcBngMsOmfSdPRv0G2xLeu71QfMfpipOgUz5I
M9L6VAXGi+kZkDdEjRCw4I1dqN+JDXsILlYXvJVqYG019eccPvc+0RZ5LhxgJ4gk95G0Mp0lEIBM
s4sp9xHvqp6eYOUJ8lNOwoxaf/mGKUkSEoB2sMhh0WWtRshxP9iSfYqhc5wEoHhAsPgr29K9kOwe
3vhLXpuSPYmR41h0gfk73IoAvxUbri9BTR+TIIaO/wOj6xE2GYF3kB7OAGSsMAZaFBK+dzRmmQ9S
WX8tlBL24EQkE7KJ5si/iQjmAp3ees62O6KlGmWYNOke2EX50AJB+1GHK9McgWTJmcsDm+Vu0Ef9
xUGbD1l1MgH6U4yl2W6lu7enqT2YqyjPAxo9KGCSq0Vxhinza+4AgWBpI9Ey8ZzPck2GlPSt9JYN
0IZ5nu5Tl9tKZ3w0yYeVuF7UJTTJDW5a7+Al2odKn06jnbbHlmhB2+kOsftOhpMmxTXTgF30oKRD
m4B5TMfUae7YnKt6BswnQFw0zUD5kP6+Mq+Hq66gDePk2S9qdCDYY1aeFH++BAMcFT5acSIN4GCU
DfAQMC+Jag4A7/fZMuXfMi1/my2wLxxBEjBaWLHpC0lOnHnG/eRaZkQl7roztudw7uynLYyg4wyN
baO5o5dWRK7ml2Sq6sfmWqIHiwNiM7DRY2ELUnmojbhdAzZWdQZ8PMt+zJPFE2ktSX9zH5x92qTA
x0f45PajEsahrQhU1cHIRtk238lb7QUbyCjBhHnTnRRfpouLgZl+ZwWFfZHLJZmW5cSbfFtV9s5h
/ZXl4TtQ7m2c9rnBBXbkaFq/94IsY/Lu9b2uOWsI0dDnqnUxOzTlkNztgXiDh6u0df5zGMMWXVLR
GgAsLmZ0W+wMiaPVPM6le3AsxTRem9/+nYWrmr83VZbthujkdDol6AV934d0rBzo79Hwbtnl95n4
XoV6TuvawSUSedJbBt8+weTtoGPLll4oz7I+fuFL7u5VnbUxKZBYKsE/U7lxy0V8DEg4bn8PaGp/
vH4B5TmZ10a1sNzqDv3Jz3gWn4eU2hbFQpEBCVTY5KswWdf121RiPcG9R9TVlW6U1z7RSzjScWr7
rBjIPXm2ChmeshdfjW9Zw/N96fXvbR1sR+DSvXfWO7WYnLl6GE9p7lV8LdKPhSfIFgm2Y2HPZ8Jr
zokYEsMpESgLFf9Noyt3l064sVTGpgi9xNrZvO3vlnI4Gc1+nNncZqFUjQCFINhU3C4PWFuWM9DB
i0fFx0MUGnDkvDrxNb1BKOi/6KelvUNuTB1/+QVb06UkRiUEZcY335CUeQaLdyPSc4AYL86VDbcf
6KJ5zPXWOMyUKu7QYhEzeEPGtPIvWe1NJ6pcUc19OEeaHSvIRkejl3gHtfQ/2X1S4fanW+3y3W6d
ozOZ64740YXhLjsNkA928I/WS08b315Hln/RUZgXlILLaOcUz7IJz6ra+vKosuOE2Yosw+aKx6nu
/FNV9RD+Wm7NI/QqDpfuu05GiPW//x2XaYDVllyh08UCQsFXQ1yNZoG4N1X7hwbIK92OR0BN08tI
hPPBzfY/Z7XuRe04VNTClhpKE/47OXlDch/Whv7vqtnDfRqrdwiBVHI5rxJRe5hdgrKwI8N/U6LC
dKGtuX9z6j+Oar1vVAOSw2tmKD029xoh3fpWdpzBkAPkh4CMiOaUxW4FzVDpL+3sGURGk+6amn4b
AbxomUFa8EEevqdsowoMjcBJBAAJUkEP2QRvNQFSJ6KNqnqnSTVidP/mLxonALNM/4+68+itW2uz
9F9p1Lj5geTmJjcHNTk5KhzF4wkhyTZzzvz1/VAX6LL1XfiiCj3pgQ1LtsXDtMP7rvUs1nmldkvT
6+hE0Qc1xe6+Ufyj1meVwnTTu7RXVRD8oCf27CCMeKKxaOxkRP86m3J8v5Ff74p2aC4JpfK4Y0qh
btteEsRam54+pcH8keUl6cP8AyILe+ILCLtazIWAw5TGRQpfZ6RIk5Egp2dpffj8za8lFbfPP+bo
yQ6qsopN2lHEarLJXPoYKVA7p5Qx0eFq9ayBLe2uOHx+ndM23WGH2Qgiw9DW6v66y9mRfx6zdka4
GvPRRw8RfJ2Dh8OTimgDwfjnn/AVoQ79/LqXTazjGuSv/vpuVfTornyk/JHpa4ja+E16gbcbMJUP
lmkfAqjjE3Pv3lKNfaiCDpuhP/jLCqn1wfQd1Bd1X/HczV9//qmoTGtLdtyWikF/oNw1HD7/9Pkb
0M4oXbSWgWvIsYC8QaKjArovK917drUmuwmRICyssZYvFk78TegjRSCKWuGeRIYPNblejMD1zwQ5
pi/URWVk2C9B1vtnzSnmaTt0XszOwsNM+EmFVmvrpJV6sXMgJl4pbuu+8U/lABWG0DWK7aX+Eiva
C2Vlv2VBES3JvjFedGnSarFCqiTzl6WlfjpU/m7LsEsfHRMpU/Y2YNl5kRQmTxjgGSznL1PKa5sq
8CrGEcd8oaZDkGA07OuhT48i8OrnKHr+rEkmnWUCb8Zm81mxrCbfxU7kG4u8GMiXmi+AF4mfqqUC
Cdg3OgmHBXTd/Rh9Gb4wnxkkJuKDSfANVa3o7qzIYkHSUL4MyjR6keBv1mQT5TuWYzZ+s0HHih9Q
vHZFM2/YgNTgtXuO+sfPg4UxNvXJwRjz+aXAoLRGV6Rv8QyEetG9UJL+bib5cNslev5UzNSsuWCq
DfCSAJK5a/BnhN/Y7FBiOmz4R0S7GkkZ3eMwiF6tygd2h0KtL/PwjqXju9t23rnW2EtWIxTcTiEz
lbPJ05Lwbxw7DW/zslKPjotub/6+SRGglwNNKSoFK0t46eskBkxzQVofP78MKWXqk3gO6qZck0bq
LwE4OIuu0JxXDDkQQppIHuhPWq8JPR6+G9YmIp/O39YO7oq+ypmj+2RPESq4wVSIdxhp1pW9/2Eq
QwiKQXhtlAGkQ7fHJSl69XLAcb5sg+aIl0t/aEU03rQldCo7atRrPLFxNTShAJLY6hXvf1Zb+osd
pP2RmDaTNUbuvmroFJZlFoqTBG24REZgsvTJd3FYoHEjkNadiAYNnF7uhthv1pQ4XOKUK8adtpg2
4MSJmYfN5JMUd2dayZs5m2N75bDTqcJvqrMB57qZ/y0kCo2qcPiahuYOk+Qdq6ZxjW6Gux504TWk
JL5sU4rh1kCJ02+OwOBIgcMmCx3GvkVxCkChwl/hjmQH2miLmgZeQt4RqRDVqzyfpgPpciCXUE3c
ULzG1NaXB6/LxGuZKspEER2TSEjz1SgVAb0jnmY+4yWy64vf9toTVKxVm0Ss9gxKo6aZICYQMWGa
QaizoUaUTJt6zRPzQITBeFO5Gg1bTweJhMYqHmE9x+vPa+1PVr2acP/gGuXSp96qaorkUvfZLWvp
6qQa3aWIK61HT29WFd1EyEyuvS9tXlwHqbGjxe4Vm0S9HMNhxr66lGBL/6KygYannN+nMulvsKxk
FyxDT1gRxmsw8TqUKASRp3WIU7VGe2U2W9YT5qIkBDnESEDrf/5+WWpwQcyhPum5nz6Tj/7X9wMz
0LfVBL5TMCjEcV2SuRR+9noIjzGekTClJ0na9/LzzIyKJXtkEXFmWMJ5pqyNuAg5dzoEL4V2CfXa
W2uM4zuycJtrj8bQrkrnoAgtX5qW+9A4MQ7ZsXep0Hr21dRrUOIj72aol8XF09Xz5/cbU7NYVRjZ
IRBV9pLiCPPRAl51fVp2AS0a3yratT+NHWiwlFhZmnibLm33oSz8p5a69VEmg7sM5/9EM4B2Yl2Q
NljH50h02cX0vLMDX3/pl1I/mh3bn1753Q6r5HDNcYJrYo1l3nuqU2ntNMqh+M+CiRCq+I53JENo
JIGWFOISjt33id22ybJ7tHK6GoEXLxTZvfftdBlr4Ez0BfyFGvviFcFyC2ASBRrjj1hqbUk1wq6e
6pcK4v9rgsIDrT2FY/KwCcvgdZP4LqA26+22Eu1DntBGdijN07oa80sGY1S/CaLpwbBR6NsQMVeZ
XjaEHjFcGdFNqflg3kTU3scNA70KzHviEptVN9TfIQ7La0zNTNTcO62mIj1kmc5M3I7YqNkfhLgk
GcE3eomCoO68C4WWBlgeyJ12vnnd3DZuJ7cmjd6373GJXWvQVFt9nktFwTMurFmdA4mDWU9dI+2n
3+TJa8qEv291I1t/fpvY3buM2PUHUCcKNk4Gzz9/o8gaXr0xKZZioLfoR53zlPDxzGIKrm4g19BY
XNIgBxxRnUvFyN9ZSQsjnoYOwwaJxFE7GisDKtcrim+cHPO1N03EGcZsgyqZNskF9+HNWEBqfO11
oLq385pRW8NP8fDXt69BRKFvau3hLhAEZqYkrnS0rkkEsmGtAYnA5ge7pYhDQAatuXF1aF1QBJaY
f/Jr6WMRn2IagCmxKldNGx9SQ5aXpu+Dg2fDlmEns5sjhC3N5KkLQEcJVe10zciuvcRyo52oBlOO
L0sL41H+UNZw4sbc3gVGgN28dqfr2Hq3nojLh6atunNJD57Ikm66Ur6AbthliC+xrzwIKKuf/z7v
mxstJB+cwYyYXAqwJT5pxr/XfkGp24CDgL8sGWN9PZgZ9Qel66/YwMulR1OrC42j6QiyKzOeX9dV
ezkcCKtHsSF4k9uynlZi6CFjSvGWYRkDAjy3MXlztADLcJs/l/1z54AzyOmPHhDODbznsrm6LWpO
llggad4KXyIb0BNrtvM81l3K/iiyx3UF34ASoXnVspBVNuSPz385dvLBT0oo1Oox7fT3KAPcMqJN
z8Oq2wxafGQ3gBggHL+PUbCaHDs+dR29bo1YVyNIjrnpIfjv8xch02ETRHWzDomMWNiUw1iuQazs
RHlV40Q5IbKcHYiEjzBEreAnxgN9dN7kuomOBL7Df4iWLS17cg0JUcZnsRtGrVv7zGVyMjjzCGtG
yOuclE21Q04m1gWUMypKLMOdhBZp4LJdduscWxbin2UIF3XJUipbFBXGC00prGJM4w1uwrbj4qqc
XCBQrOLRFtPh841yYvxYSnnvBelGJdGC29TLor1Wk8lrGmsD7TTOh5tJDhgdpzlPVXqPMoS7FQZq
yTQSUvUWhBfH5VOR1c1FJXO71mCXrg+GcfXc4j7yM54x11m4EtXsjMjq2RzvjNp+tlu0iDThWbEk
GA+qam+xukXX4Nu7hE/Uz90Dywy6dTg6l3G0llnVo2Ok0sCuL6zXfTUMC+nFR99y6ADDgRgaDNDU
qlUzxCeYv8+861t0bS/YOl9AVkzorxBhudlU33hgVhZNy8onrQaohnT7M11Uy7CIKcGPDNF0e568
XCP7g0TDYYBMpEqmSUXVvZfARHG/ga4o6ycREAKkfP2hsXLeTZ0GQht7ywRzKmAZUW1HXY+3UanX
a4Q5zMBNuWUH3dMd1PV9OgJtrVkZs9XGim/1ESCc2PvGRu4GKx35HPYwYsoobqxYpiS7Id6dr7Gq
w+RaJeF7gF0A73tyQPRzthpMHbzVh2jCiOzEKCOkWlGAxN8FsBoWoI0Gf/7v1qlK8Yd65GyXSIuX
oflkNBpLb00efA9deaxa60zQbr7GgR2D6mUzK1r55HDPvbmU4dbDS9F7ORHaEecBuvwlIDIy5lYR
7ujtAqsi7rDvXsCIo2vOIMD5+BV5YecmC2FdZCabgCRqRiM5OxSG22DiNbCIqaDolmlMqQyLJn3c
b5Y08ODMpu2RwXOytYjuFRSE2niiQS82fg0NlOqRfVUaOA3l3EedFt0hJsvOgc2KPNIz91tjGM9+
HGekUrBz0RnG18SapPNgvCOfuWMIUMMqs4vXytBrZjKRnE3ujxYhOgxITiTHlaUSBmCyQTQrWNQu
ich4hd9Unf6UjcbGhIjrXRJ1RA7WOgYHK45XWZsDKNRZF1IFvuFen2gcwRuVE2aoG5f9IeIHAqMQ
xajNpGU4ioHr3hDI8zMFpnzQGvvRx698X3CRF46XnUuDscjpa3FUZW4dYb7X0NG7Qwnm+JubEiJW
6WN4MMK43jNFZasm47kvAoK906G8SztbrUd5pgjT7UBTVQ+zz5+h2+6D4sbsNN4IAFS7ykpL1vKm
vYLBfsQAUW/06DHNELrawZFYLHhN8hs1kBEGB0fx2xvPA0zrUSvfelNIJtBzQzQcjyaZVjLPzXM+
m8wc/sfZ6JkBiM/+cL1glWTmuOX5GwmysvVlEUSERPMD0OY/wNrbkcIZnkaB8Y54FPKRmDzrAByH
V2RrVoEExqm220dW+5OWaw/nw7EBFNR0ffOdyyp+2YN5WAQtsR+lZzBm6R9MEUtN0kZLapTEbbCb
dNa2Lu2DRdGlATXz5A3HaHOL3hCOcac/zoK0cF5LtIj1minBOMb+cvKs7NvU6svMof+fEjnPxQPq
NQT1odBdBmeT6hNsJI3csoVVsRFrOwYo0KI2uSEHilNcB1f7HrFV39C1B2fRIqYcMndZlRkwDU3F
bwCqdrS2IWMDAQb9lsWsF9pkxyxyMEhEAnvmQezXLmC2u5tK1e1CY3cAVhMVwjhd7LI2zmXnmyjL
+FNveaCzVh22ZBzV0G4mDRemyEJJd51pnrY5nRg723UGId7kdFtU/jTc+IGdXlWAEgZLab7Twual
Tkx345h8oJBOcm7Ve0sz6kdybZpVqDX3LPrrTU/RDU8NjNgWFW4d9m/m1M+yiIMW+wIW2PgjJyyc
rvLV8ADsUqwJ6DIQccLxeGyxQbAzLo2eESzKV1pCkdigZ3ou8StiJkamWYC+OmdBn22F7LI1CFrk
ayzUNRouW/yNSIr7+PJ5di5awXmAFFnXH7V4AH5p06MRjk4WW1+iX0mMS+ESistGAWfzPNRSvgMG
XC3JoOqOqst4qBWFhc9D4IS6b4RYKk1r7uJptO/GQv+o7Ci/CoI3KCyRHSui/ZD0BFCwLM3xX7PJ
01hUzhtzE3D24nPf/V9bxBh12FGPJm/JMiUtiz3clHDtRiz+27zuVw4MuisZ2gw5qpA3FXmCD52P
Um1+rHQDgWSfssLWjT7ZDmbhX0ktPcL8mh56mqc4a7xsm4VYpT8XVhDPd6mGxLyVEvWHAR0mABrn
qwPvtXeWyR3J0khBBs9YRd1K19IjlTpn7Xb2iVU+6uomX2GIM3ZWk+XbonJODcPncVB8wcfad+1H
mNHlYNRsicu1eEaFhhsJ4STs9xaBSO58OkvRtCQkDoZNSyIUmJG85fuak4YYKauWVsXBz0YeCINy
Tx4ge/WC8qZxop9Q+uiHF9QhNN+4TF1v4bP44VF82JFLtBnHplk2JmzrlkwMGdPU8t0KyFZHgZh5
Kay8Jdb7cNlWKGFJsv4Zt2wcKVIsRgRK2yDQsi1NNVzMPvHWUArVLMvKKAl0DZeqcxU6TcGXlLi4
44iDoW2na2tIJjiF60kJaxNn8dWOQ0xHtOUWDdljrNrs+7J3/CVwrCuOcu3gIeKp0ocpqnn+aGpR
yeKSaQX6IGkz5jUDPyhiUecETr2rtKRCuUU5JLMxesaa0WxCLvIOkEJkjLwEuNyAgVRI53XHptXF
dGvjjVoByuUzJCh8mKUEMuhJnSrALDRDcoJ+nIxt1pTvs2bc5k3IKBApSGveZSis1dCCvmmT3j0y
GzzBu8ZeY4wsZjOSYmTIlhTU0tqnSnUVYMiyksHaTEYUHGCml6B8VkrekrE9rKPSLzaFNmBTsV+R
cVyGPFvpMdQNafbxKtj7sY0QhAb4FAe0lMz2PM2dID2t4LupokAw3Cyjb6rxwKFk5H2ylUUaa6KK
iuaOGZK8gHXGMiHGZ/GtQ9+IA9Ck3xoUT7hbetFROleH3pVvHcg5Fq/Ojqb/1DsPlj+hMJi7YLnI
Z4OpXLhE5w5pdNfF0z1uvGcW3isdbLBs8m+WhY05971zN8b7qj1TWVqXBKMoAw6llbC3GeIPrJAQ
PkIfYka6VW2jbUozMijc4Y9PeXNJ9l24yDEXZpLgES3vvOqdtALijfWBkiRh7Spvdmjn0rUY5Lip
A5oTLvvp3kOoSTKOq8MmlmW16RPscl3zoTK0h9kg3tCCfx+YfQsRoVPCDkkX5S6LjmD5830QNS8C
Kf6WWwgPk/kaPTNpXWl51AgYRdflIoppKMTVdjMcSrbZvBhQgI10HE9ZNuxDg6sl5wzvYKBqHWGX
g+CpixUCNXLOTJbrnMOwKBpnLVV7zOHcTsKozlEWouXXMCUYSbKxku6SGrSbyB9bFmEI5Jky5qLo
3XUngvlj6euk7JASThCr4LTI0p3rF87rYCXv1mSfMDZTktNeWUG2XW7CsRjfGCjrRYPGaQVRYVjQ
O321kDYinfLXAOcmHuY8ZLoUS6enWKhjx6HfkxOeNW3N2tqaTp8jguZhgrXHArMeVn4/Uhu3PYPm
GS5p1LXkfU2Ft6nM9NyRZXQQ8DwZLhEzM76iQefT20WBRHS+yT468YrNRGvbqMHtaT+QB0hQ2r3P
OE+8589UAstHCXlAePwsQsOjKEcrxmdWb6/4BqplOb73oQaQO655RMkUiKW5rhv/ZxNmVLqD0VkC
T2KJp4LH1PMRd6KG2dh51ixQho+Is6b7Iowf+z7bdKCht1ZN+bgTyMIoDGpLvdFKFr9bwLEPhTuE
G4sC6ypvsIJNLOOis98ZFNjwbA52cugS4sJ61ZzYi4EZVTplPYRnq7CB8uSVDmOoiQzew7Xojkqn
GSxhvefMW5JysaF1dw41gm1dlj8qR6uWsQ+ShjilptCRjFb0LSJWsZPtItptzgBEVgR10VCwifi1
rQ8CukgwrX7Q0wTnZIBCUkP57HpyK2yxZAX6qPTsrXYIN7HEO0izVj/ZLAhKgR7SGuRG6jqrVriF
K70mu6wJ9maFPj4sPhy0J4hLcaV6IxYHT9u7pX6fu8BDfBrsFitOJxVPFRgZmuDHQo2PMQ4ByVPE
E8yc0qVAhKM6dWkc6REcL/LZDWt8BuSmkui1kKwMjd4A0xYixFfNW9rXObvVrEDmYP2QWgD5VC4K
Q9c2JlWEJRj+YymmvT8F65AfTgEVFRcTe7GExKim74kvH5Jh/I57slokGR0rtNbYTOHXU9r/EORL
LXaFo1iaQiCgV2nftIA3VZYEXETMJSW0IbKLKTJTF6XyxWKAxDwGDzJ++4m+4PQ+CnlN3PYtBnln
ef4PrUv5SQb641BwKt2THPBKoOMQK/DGWJynb8Jm2Lfm5ib8CXo++dai2X5ybYcQIMSyjVYXAPZz
f63776hFSgADOGrhblkL2QbfgLoxmUUGTzfd2tZsMbZO6YpqSL0RvYIv8Ez5aRlaboEmGMepEbg8
hmW91c022k52eihMG4qa415IilimRAUuW+hL0qjkapy8W1/ONVflXvSU8rOi884s2Yty2SChSe/M
GOt6Z89kpg3ZhYegUx90mG4LldVnSnbjPkmNIy8dknmK8LL4zr+AOweDPjA3U40NqlARBHNWmIx0
70NuDrsafF1n2u0i5K1kY6t5pyBeKx/B+6j8dGXF4JiUomSQ99opSjA8pYiI6bZk5LauuEJ40DQS
5DDSpJoad8ImmSCCYtz42Ucci2R1HyhiFz8TbP9fR/iew48qr/OfzdcM3/9fg34N509Jv4u3oHoL
fwv6nf/DX0m/Uv+XMkF7gvg3JcRvQZDuX0m//A39UmW50lFKovEjgpeNbBP853+Y9r+EMAxH2bY0
bMMQ4v8G/ZryX9KSJANLye+Wbpv/naBf+SXmVzi4fWjJKEvRSXfwhRED/PFGTKZf/+d/GP+b7qsu
4pbocqOHbSRToL3u22iTz+sBSeoggFLtpOZoDmCTQsqmJBpGH1ElwS9kL4QtqGAmUlLriZL0jUUp
QwjoRCT957pXB2d8GBCMkC2HInFwbqBkY+pMvyVjvq0sa5X24d7KNkac3JFFeo90bNOkNe50uHfI
nDVNbFsn3TkMdZnVvQqrQFyujcesyXAMRz+tZFzHPnJlJpy2rl9skIDwCuT2l/t591fs8f/K2vQu
D7OGE5e/hyH/dZVYLJu6cCzhSP33q+SGSe95qY2MuY7vsyE7sW5C+Q+B48/HEfMP+iV1+fNAhKNY
BjMSfS+Xx+jX29ENGCKZcaqVFl0r31z3yV3AgF+C88dZSmJGSfCMU/1sbMZpVIJhCcW6chm8x2Zj
i+Tqe++QpPfaNK29Dgas9hKgtUUkfbKs99ytNzmtWx8rBYpwx+juu+IfTsGYg6G/noJlmTzZBhea
/tTvp1CVXZjWORJEHL/nGPSq4V7ayaeYaf1IbW0Tu+oxVnDU7ehU5tHxz1fQ+tvD04oXvFRKOcaX
W9VHDm4P9otAnn2UqNFPx30PzfzDRkhaGqzHihwLSFVRyxNA2Ao3zejzU4vzJ2PmxahlFZmHhSHI
4gEMQzGb/jeTNa7dYoF97oKfBUl2+FLwjpjkcSbC7RbVtmBuWmbdrV2dQdJQCoXnFIyEj5UjQhpC
eII20ndl1d5CA6LKUYInNer0r4x1xk3/R/43D6qt5sv75fK7jCjzsCGV5JX+/fJDfGixOIflal4j
xAKGSEy3Zx21PVkMXXBREUQu3Gz4lPeRlhENV0i2KjqTvOGvMilufQuLRRfWb3R3zqUeP5MT80Bo
09Z2k32aF7ArbxEqJ0vwO/cVhUXk/N4yHownNhKIFaERFMWtI9NdhvuhDmNaRO5tY6rnyEThWrgb
VcwJzZY3ezr2HYB2HT4Dezbg9IMV3ekweVs3oECCY2U1Grg2qmfpyzMhkKdC04HYBRh4yLbFGWVh
knfvwwsLzJo1rBnAesqxBOfZsmcBr7F+71xvnWnGi+Ze+oIqtda8DoN52y2Cau1N1j399wv13VZO
Dy1+uoGIi7lvroXmGkDpQjbu7Zw1SPUVtopR4D6FUmQjVW3EyhTaOi1PlGojQqMZOMmEaHEnIChJ
g1n+8X0UWwKf0kVvuLdUEraJw6KLmJJHi8XKZFW3TQVZ2spudFbajt/vrXLWr8LxqrRrIMnF9csH
FzgxM8h9pXDNtPkN2/0D9ZmrQaCHrgVAt8qdQ+BAMMMku+FnV3NT50a6Kh6BNGxLmhIFCWZRq61p
06zLzmAVTwsicw5DDetfc1/Io7iRtJbIaj0GGe1vhMEVNTWXgHKnK7ZwhG7RbMZLhNyU54kMsHwT
0ZXzWk2noWBjdQgMZz+1yVrlOCSnutyrEJKEL+7HILq6FK+JrF3XgIl4QrYNcVIV7kzfmvnQpxSM
0YD7MrS68+TNkIk0Ww7aQMbV2L/EfSfWth7fWmUHy4TdfCL4q9griMb17qY8oIQnt4pSVYX6QgTl
VsOFZ5raoejlNuPPoUUXRj4gA6GUhg1Huwzme4njtAqPndCfSyH39JCgGHlrh9gOfvahal8Njxea
nNsZpiegJZPzQMwtJT1hHpoA3WjmuXcJWeu+FrBMM+/bKvk2OD+cQN1OafRTE3qyiFA20EJ5j5P8
gWjFPSPLqsfVt52Js5KbK61lrsFGKJ+dumoXaDNw5xWYBsicuxOVvRtrUoxK926YwLULsRX4UXC7
b0zNvTNwV+EEqg9m4m90H1SRVZ9FVd+Z5Xhfm/2e3PYnFBYL30ZaGRYghyZxqZkMF6qjwSDNaldG
0YnkoSsw0ceebPqt5vARSGHl+jNhk5Xdgn6v2MPrr42bWCtkO/YCzijVt5KPMs/CmoNvBaw5ISQE
P/ZYBsVM0bR6US0qBEbLusuJQ6FkkToZmVf4tAH2uyTFYdlFHrAwZW5Q4pFnNbZnw2nBinL/0mZG
U8M4wb2q6dWBo+81F8sE0UhFUc0DObYjxW6n0NU+QaEU1/aerRhFarY0KYHpgEqdPXaMNUxPk6lJ
SniN4CRt62JM4XPei6ca6BtqwRNik5RhI7060KhXYK9OnQzX6DFuAXE08j4mKrsu8+3cR1rGI/Bm
cjI+GlK0pCMIg47W2NqWVZHcRDiSx6jcu8Z4jAx8LNI+YQhbhn3Kk4m2qgusz+WNohfaDDmWSnuf
uu3Zm1WEQiC07fKdwP9LCdLZJKnam84rjnkg+O4qBbdCl5VSIxINN9Aw5UaP9tQA9iWQbt5ORYec
60x10roPsumo9ezRrQeTCrAxUv4KWxQV1rYZi1XEnk5LwsdOyQPNiwUv9SYOgnuHdR7lixdS33cZ
gNEGsLlpXRwE8TV7b00M4Tpz0Mwlef3hTHmxFb61VXq0Eo699xmDSf/a5yYviSyYbnhbbHhMdfTu
RK/USm5aW64iBWfIQHxqa+uR8amnDQwilPqWsWhruYObgyNkWAs26rNLggGpP6WWdscekKYbhWfs
aUs52vsmyB+KF8uPnvOMmxSUe4eWheHvQ+xftnjOUt7+F4OIsSLw1ti4lqkYb4tojQKQQg1FezPH
qRyH1tPkpK8kn+5KnEUugnmFVmG09nbL6XmseO1AsshqDrYbrVTTQNbOj14F1hofVmG/uuohF2B+
yYREedCgxwL/x065XdDg36D52aaZd9AK6haMNK0u97UJUg1RZPlO5/wqhLoBo/cghgJBXL7Te+3B
CrPtVvC6Bx7yFxMbFmBYgo0TZ4N7G2cXGA0yXOAdbnsD+ABEWrhUu6hE7NZ767x7JI/1hQAnerSs
FKkf3ODlfvRJmEXXz3N/E6LwAmsG58QAVSGhukCp4Q75Ir3OX8spOw2jvYlVjhLcDH+Q6Hlv+9kd
BeuFJbpb03VwyWdXC0dgxhsK50piIDfEsDalzWTJyyqnc1RTJYCnCU08yUlxpEJNCyz4Htj5PsrF
U99C0GYYM/3ugPTlDkXgRXhykZvy1ARY1I3gDcfOe45RkXXGspyHBshsO2VCIeIiu4GjZv4xgN9g
m72w4l5OdfYwWsk6GfZEfX1PKP/klfHgTx2z8XAbkdMoIhsgC69gmZxy58x9eEMNhSjSesrJDZ0d
wiEXk+7SsibmLms+qskghwfELhan0ELV/DMO9dvYz/c1Dj/GBsbGeq3vBt/tiPGBRpDtUzK1Rr3e
yLrcJfbR7y0KeOmLFqA+a/fktG+om65DBPdyCt9H1wW9ivTPDwD+yxyghdcs2p7RrFkSQcXiFSsI
Ivx0ZrqhENN0c10UhIsGDiRwleHpEa6+awxWWGZcvdUq/Bnb33XdSDaIVp5ZKJkkhyNsV+QemJYD
4faC2YN4oladvc7lHW6njzqFgQgSFtEx3G4fxHpvIYa0OrwBsUW0XoByuFNEtJHYYQy8BMhS/FED
EUUkWAoCdhwMZJIihfcLEkd/UiaRIbbzjY4UAofGpxgj3KVR+QHRA4SPBRomBKSMrE2YY3yLRwjU
xTqoGHHp03zHgLZRWkXqFtFQSCSXf95I2F/X0TPL39VtRcPFEbY+bwl/2Ri7SRgJvyJiqQ3jH6Rg
b1Al4Av0jyCON38+1Lyp+23JzqEUji/SXRCTSDlvaX45FBkELFk8qMt19c4UQOQEko282IcEAPiI
X/58NPFvZyZ1w7KFsKgtzLt+9fvh6tQRlMhYxeiNAeuPYHCVfp/5Frwis3LhGyKU57EOz70kS7zK
91VYbilKbnJn3LHv1hxnF/jDg26mtGXTDVEiu6Bz972JHcsf6a3oa6fpH2Q37sbKeEoM81nOeggN
hWCIV9sLs/s08V6cMd8nOT6aofyH/frfniKWE9sUtkHt5cvNK8KqcQqDhzofUPjJFeZHgU/MzP7p
KbG+3rr5Wv5yoPmD/HLrlPC1vrc/FX/pqrdnJE+6+vP9+rcNHYeQkttkKDH/+rKhwz6Wx2FCvkrA
8sUbqhsvAM3k+wf2DIQVTK/UoQmj+Id99PwQ/PZMUvs2LcFGUum2gH3y+4mRFK2mgmQTtEM8HwRO
0wgA4YFNh/JpZG4t3/vv37PfjvjlsUQ0qoMeQiKXlPJmHMwD1fMTesONiVvjz5fU/LciwefZUe6i
xKYb7ucm+pfbFuRBroaBY+WGcTs607BStr42qzuR0xOOydpGkm7kmPurmkaCOrezgr/Etjk8dU+F
b8Nt0WEixCuTeAjfRH2DJOnPH/JvHi3dZMlouHxOR3fnv//lMzpIxAh74TV12xcN37Vnm/9wGf5t
3Jmvgq07FBL5ZVFJ/O0IZHlB/AzAYCfhdGcSijYa6hKJx376CB/+fDJ/eyjqWnNpQkf58KUoRH8+
a80Sq/GQbPIM3pEkVfM5qeI1fNXdn4/1b8W6+bT+61jWlxeGOquBlBZIp4qqbUD646SPuy4S/3D1
/u4waDkMlwvn6gzfv1+90fIwQ0c0qkKfnk9OGCS9H4mW6M9n8zePAfVZ12Q2YhxgOvr9MLEeBIki
N3BF4uo6L9kakhH850N8Fnm/vOyGJYUulHRtl7rR78cwujEzGfjLlbScN9Dfa02Gq4Jd2AzM0pAc
YXQPwPiCzV5XTn8Hiv5b0BuH/9HHsC3H4iFxpPnlVHW3zX3f5mNAeTpD5NpMuKs77x5W3b0uaJEx
F7Ujye7Jd5iTR5fGWzv800vxNwPfb7Pjl4HP1GynMYG5rdzAwEsqbnpt2MUw4d2f7a6LvZs/n/Tf
3V5bn59JDOyO+Hrpc1v6XT5ULL+a7+hW8dv/D56fXw/w5c2jy6WjGvjrAEV9au1/eg/MfzgF+8v7
pjgpaqccwbD0Y5cnKwAGOBlAoVFYyE+2Pz36wj8HM83JA79rO0D1Z2L+O4yLG2vGuaNdfKzH8XWY
MPUBiq5fG6nfGoGxi52tysf7P190Q81D29cn3jENnYsubUPZX15eZHy1jTCJz0xgDJ3xYJkX06mP
GyjljBRjgtY7myyqUQDTNF08aTlZb1pP/5e+pWYkO9SSG8f4P+ydyXLjwLZdf8XhOa4BJNoI2wP2
PSmqLU0QqioV2kSi777eC6z7fF/jT/AEQVCUqiSCiZPn7L22d2KOicvDvgRFtYVyvhE48YlZqmp1
suLkFxlx8cIhJVZG7rky9dXM5x7Zco5+sZ2rpgLkkWGbV5B4l1AgUAQSQMhLrOEGmSJFVTXuiky/
NxWvt/J96ytaG/kn1J2LX2unCQ9oU9EoLJcZBXsu/G0AQDUPpjW7v23Fx8j2miUSgNX84+wBrXfo
ohUc3gLDvdiavx19KANCncDNvMyftYn/GsKCS5T7Z2m5Z8NKzlVpv9ma9Sap1xrF+4vPaRcy0nZP
zP6vdRqdhZbDLC62pZ+AixyfWsvcoDJH4GhcG8WFgA2tdIsT1+M9iKxLYsGqMZBVu+xkVPWZSf0F
5crWG70tEcTnBl6wztcr/bcQ48Lu0q2a97rN0zygbdEtuKGx6kS6Lt3qq5LTunWyjc8vP1n+3kqH
XSPHW6PJjW8f8zj/7LLhKQnEReuDD8zB70Go/oDwJ6KMrDDZ0T9uHUa+GDm/POltB3SGMrTQZqHB
h9dVaTdT0k+y4d4V2mxLiFCnoqKBeVl/40dCG87yz0cB4VWtLmninWiS/Z684p2w+V1O7nUmSRUm
OKK14tfeaT7RkdCI54c2sHLoceWFPNa0nRrmZXnMxi7VSkiYY/TLx0Bc259QFIjyclaujq4d0ZCH
6jg9RNiyd0RgCwDLb44ovz1caCrztL+Lyf+f/76Mxff/+u+/FFywarx/h7H6j+Nci9vE//jf//Pv
HGb11Xz9t++8ASR1+ZJ834l9+Pd//Ya/A2AGtoZgnsckzANM5Rusn38HwP4/BK5FkyrUIPKIr/KV
fw6AhfiH4VBV6AZbGFswzfm/A2DD/4ete7qgILAszxXsTP/tP3b7u8TV/+n830822cn+5/XbICjI
Fcwa+dd0+7/sdD0E60ngNDGergnvNkhbsCz681SYTWYqUMvpd6qa5qD5RnOIhX82C9cnXnRfl3ZH
+2OADOfb8jmeD8DGaGXGaHUHAl2d1k/fkww1FBPPC6Kz59EJhyfKmYsUvb/Sq0FssjCzD/QMkCba
V2DZ2dWIHZIBC7snzsD7qYteYEVigll3aNz04psY4OwFLiJWX8ZTA+LfXSXkdPgIwMwtPTMD9JhC
MZXWahww80weyA27qwyQ9e0PRTTNCy5OZykD5jEdAW0InAxk8fP9QEb0mxLjZDl5fjLT9gulinGo
WQtUEZlqNgVkx9oydhRSQCNHf9wUgk534VskuxF1vW7bqWMNDZq91MiULSrHXpqOMjeaH3RPOjzy
J33W28bToG/1CfFhamFJ0yocsE1iqo/JEGjchDN9hlZ2dXNTXpLOyLYO2qsVEeADuOKw3reV0+xT
lP0rEQLoxdT3lvsdkSu+JBbAhbFi1327okWdbbrKcW7S6s0lLJ1dVnVAFzxZLyGg056URJoY6nNM
ZPlhIaZBQpatYKxkx7z2idNo8i+4Fb+JF81vqQmgranNdTwYwS81gDoNHXQ18OyNg1BJec2sFFSg
VeIp1E+NA+csd4NdjuCK9lkKPtZPaPJKwqexkcDvkMWdlKL8QAgmlI4MziQjJHTWhgvONMUvlsFO
8yzt2yYO5aUvME1Ccr3jvbkmiqhHnLTJwiei/amXXkUretCWCbIwRTTjIcpsRGwSexQYIqK9OvIZ
MZdb64SAOhRY+Snpne7LCffMiz+93p5O+siQQjam3EE4a/ZjnL4zqCjWekTUvVIOkxPYqKBwvUt+
bWxzfPdGUIBTdB1s+7mFJ/Qsa1i9wOjPfkuTebBMNF5WSHRkpYlFkgqbhM7QOVlqjHcgAG5eX1mH
pBdguSTZeG1fs00Ctb024VZHGQl8Vuv5q8KiK1iTMD80Ub+PCn3XE9IAVzfAYcVOlFutaaCAHPN3
zXTWiLrcz/CehkW00uAgMSXLb5hn9Y2CErOK+r78UZsSg8lA4EYSucYtkMU3tGrUd7DzQfRGOi0d
/1kNX4R2N3s26Qq7/KXTmTsGesjNWWFcML07g9h6pwwr2PrAWHGm3tsyZdpcR5+Y6qNDzx3q4jpj
dyHLC9C7Mi5taP12RB3fpwJaMSggl+jlmoSHArqoTrjtLQUG53f9V8dSfDcJ+bip9NuUEVBE5b9Y
YgBxoMr6kIb6U+dWCS2DsHvJc2y72mjQRAUTbgTSnSHM9fFfmUp5Q/ZUK7EVhjF2jxZ+iZ2OtwDn
G05wHlUp8mYqHBKqe7CSHZLZx4HZf3LUpdJo5rZoOEmBPEoHLVff2mJpRWYN2C+sr3FU0blW/GL6
wozSeONkJIQVGSaMjamwtFPa4qfgOTvIbjRbMeKINnpmlAg+dPTtw+O0slGNKsyhiypxjd2gkamt
2UyzVMyfQo+sF1WapDLgDVz6QgKbLgvrUof4SEY9f20jUA4g2JB6GOQ6H0UtX9rHaWB14mwhZm9t
X25iCHztIBSO+d4nPdInM3PXxf0RvHd29po6g77LI2M+PB7VGmIzdJ9qArFzidyREKKkDuLmqChE
zC7LT74O4G0xgHnaJIGMv2CO/FYtnmyB8GOLKT84Ri4HopeeE+aVVyM0GI11UsJILZzVMCL0HURl
nAg8yvad1RagojrxGuJ/AmzwBmPaf0njlIyMQXd+1la3wQv9SjFX7eLST0+FEft74ZYXEgSaVTq1
NnC9Ui2dohEnHXXvEl9EtkSChTWh7bpLGPZyP03h2+MM2Hu781y8CI+LQ2tQ2Vk2JAqdNXHlxg05
MJ2qnglIxC2MPo9EGB3PbB9Nx4oI+YUHS3Yy+Ln1KKNbOx/E6L/3jUXeCPaUs9lAv0qV/dTpKl4N
DrY+ffCsp8eh7wxknA1OQIAJwaLO9WDLHkK7yQqMed/65a41BsB783N2DOdiGHC3GQJrN2Yreeh1
xFcVxOzB78P740y3Y8Ufwiy2lokXqNCAF+0n0zxIWja4C/iEzok8rl04m0HyI9F9ejg2mhTfVUoQ
YR+Lj9Lz1nXWF3efC3VVtv24HryEAXVh/WnK6p+fAEzb7b6P0hcvc6MTPmfRb7xkBkt4CfoAJ8jR
h2cEc5WiI323Hd2LRkT5fmzVfZS4Yf/+g9akCI7otIIp7pxR5BF0sVYozAMIX5suSt1bCF9lhdw/
ffFj3l0LYPB7nE/M7wdr/GLjYFTO1nc9//Y4APAKbpG6AUsmWHB+2izOY8dki3a/dyoHkKRNUXz1
gz1QhJBRfCodJ6pv/YRyphPCvcRGY8LWtn61snEvPp0ztJq98VN0xObkXJIrIu20t9BJeT8s6GWP
09YP3UVc+/HpcZqZIx0Mex0Kzz+5QMqfxyTLVh78U2gx85rLlXxw2xrlEDzRatma8AQt7W5xs1za
KPsPgbJfwPsP16zT0jdaSLtwypynx1k1tsjknfwlASD8mtibx7OZTDRA/yNhLMm9CUP7Z6zg1teu
0p7qTMpDXMchmWpu+iPryM1LBuunlZXk7oKBuBqY7E8s78wY528tT7oTjj+7jsSMpPPLk2YjJC5C
TPmatmnI9rvlBbcINv7Di94hdFCu3v/ITPuDkIXom5nuaihjPikxQ6o4Toad29XkXmb93er9+qXx
An+vqhYKDvjVLyMDJjR1n6ov+k1YNc6uDab+hKGVNEdtWFlhNX4YXtGwC8VuUqFf/6ih/y88L7TI
ejKa18IfVwX9M6tR04HgGOYb5DfStZ8fPg7sb/NTRVLXISLSfoCMFK8dVTHbMxi1/z2fjJJadRhm
9YbeX1VKZiUjtPCbVK1m0StVrgEthB9T7z01djs+Sasb7oBqTnZta+9VN6Cj8lNrFQ06QFAGgYSE
D+Zx8vTszY3+AKNbaZhHbwHX4LNZK3fl+1q3wYAO8nag9kDvcRO82eAvhuzbbQtWu3QqZk1UB0u3
5xrFu1EGfnt7HKq46G4lkYCLcBAJQ22+IKRtbRnJT0tNt36JMJuudtC2r3yqF6ZMxbtjBvEpBDbM
DpXT1kBrmWPn32bmIN6nYvqlO93/85tcRO3cHz5c4Jk/nNB4cXNd+2UVwbFs/ewPebPrKLaQ5Izu
nGJJ0MaCAgCQCQhZZiiAXdCkG2a1gXcRfLuDOGlhJBg2dfRQPO7+Qdq8NZHvbRtXI8ui7Ow31Q5A
JFv5My3qfBmTsXHxx7Q/O03mLB9f8DtgwoDh3ovwbDeuAF9XzunyYflKJGMHnigme3c+VXXKmKVX
H48zH/nKrUgTQgb4Gj15cr7oLhN2lIIdQCAV4YPBLfw4OiSiNSBxJPGqcXoEf1uf3NT45+Hva/7d
OXGBSAgmPty8DnLZazLaI12P/FWhy8jWEK3CNdFbhNtI074imXOuj0eZTH8TGYbZN46cazEfDCKE
FunkG/Pbl7NGd+Mn8p1d1Zfhmz62cPzCMofhGY6fXpTv+sHXXrtY8HyNfBYL/viZ1ulOQKeF3+SY
OxqW8X6qsnxDKFn5NewctE1fELKw8dnC3zHSVG9pOuwfX2YnmK1Sc5InkKfAQRMtXlTz91WjJFMD
KM3NtZrpjEj6hkXtLWljvJEwzJZN4RfkpmGVTF/NKu6eCxGePDHMaMks3qVFTOZ5AUq7yRrjl0Fm
OU4e9V4TJr7RgMNNPRmYfI7ZHTiYEUYirVc1GsG1YyT52uq96Kbw2W+innCIxynsi/j2eKR36u4H
gXd4nD0OVaVrezuNceTznY8DKa5bp4LPURklQTGdYb8BmZL7KlJqVRKb9Uaim4N3JUm2j6/q3KCX
Zhm5BzbLNzOYidpmUexhCAwEDFcpMSwCJL2MSFiZYhXd82ioryVcuxG220JHAMawlfsT6hDmF+AH
60Xitqpa6yXcYO4GaKqrg2xiLVhUfoZgqDei3d9zzQB9HhstgawExiFmzVlxxoJdkJGeyTqur/xC
+e1xMNKZuKKNNaO9KjhmUHdhqbY9kQBDcu7SOWM0M5YVoq/j46l/Pf94pM3wz7Aq4DKX4EO14iIs
BXs+IYBsPzrWJ95E9+rMV26H4lCqUtU/SJvON4SkTEcfr+jx8QgaIpmjQWnhgInF6j994fGSx8E2
SsTkiTusx4E+F+HeFcC8aHojdx4/ay6H8+ORMz96nGZo5XZmZfx9xeP1VRnDLYvF8BzW+KpqckF2
wK9YbpUt4SUi8qVYl+WMH5gDwtNr7ZXMvGN1C1MwD7oZFrhpVPYOJhNidF05Z7tL5HsHJ8qJKU01
SP9PsRVeHq8SdZ0dS9Rg4N6WCMa897Tso2UUxOaLOSc41JWbPrljlW7ivA/OBhujpTNR3btZHoGd
b/OPwW9JEyCC9VTZRvPeAzCcn4Yq4BwHQQP4ceq0AVi1OHD2ruXmHyV58SyQ6aqgZN1OsrNe6uaz
Tjr5RtRVeq8nQjnnM8gm5tUpwpfHGbqt5lyNdD6H0PAX0RibG7ZB7LGyzlhqwxRsnMc+oe7IGyGh
9b0hdQ5NI1j3pEXuVxJBljsUW5hWg+RascYnaI9ujATCm5Pfu7YVq8LEwFcFq6nInJ/xKNQKsFF4
NrnvXUZH6yEpU9qXaOe0PhGrqUlodmAsE+tcefACey7k+WAFWX1F6zzu0gD0+uM0KqaauAYl1k0Y
kM/lkqB00DNU3faU3KTU7LvmJBYkkKneF2nl3Mna7C6TZR4eZ4gIEG9BZmdXnabnHsvsuRDdl4uH
bssnMT3/6/moxfJb51OwDgk+74A+LGC6U6iO3XerRc+95xVfwsIqHGrl9GIB4wpMQhiqSHe3rQB7
IyfznZgX/Zb3XISloe/kJLT3NDfdPSb+clVkuGrrvjGXBpkmJIcrg40fvttqhoiCUySWwovp1llI
l/gocaf8Sxfl0eO5sXIPfVHIAxjr7xLD5oH3yLgT9ARvMGqIyRj15CSd6enxez1+Qygozc5V9fPj
t//X849H0iMTN5RRdup1YwDXCO7I8MMU2XeMYc0T0bOZB+0hlQME+WG8j8RXX6QzHK3OHu6PA2J8
OHbgWddhWaIqaEN/4Y+hRKlYAHQoSkAvba1Hl8chM4EjkeCpbSSX+/lx0MQc3BARZZYZSXXOfLuF
3oVayPAZfS+6YD0a7MjLOfrSNRQabNVq2zrD7TI9XsGgHQYZaHPggUN7ts/Ar4pzWvjNuQFnRNhL
SX7B4yESoH0uhvDweGVhmLP/vNmGLt0Fd47CKB3N/Xt4nOoy6REeBvkX0SukR/3HlzxeXLeEkFg9
dwJrTsAlIiQ+kA9+f5yRZIgL7vGwRQJWTRZwsflltBD6bQIEG1aY5iwbN2oOttdN75FTHN3W7O+m
2Rt3Rxk0XuLpPQhYxaZe2svHqYnwa9XOVnEr9T8a0cKTxOi/iTvwao9TFWnd2YvDjzh15Us6H5oe
sWLbJnezFjtLuiRa67CkZImxU8+N8EXDworSDb+wBw2Dziv5fh01xrhoK9oN3fiT9W8iy+cX9nb5
AiSC5NJq0JdQ15K3LjPLXVUB8hdBlaI/ktpGb8FN9bUW7vOYXCXTZKLYoBBuJ1FsKnnAoKlfci+l
Thz8D9f98IZILhCsZmuZOz/4e6Gan8mj7HnLY+jYw1JIE0e8B4kmC5DHdc2wYs/qbOD7YBYoRw/j
fDI3n0N1gwxM/sqQmPuk7oN9Cu0AEM1ihHnJSEYTSC2JM7X9onp66OzSrO8PhGstNFhc52QHmdE6
l6hXpl53tiIx3yRYyYV0C3dnigBlbi7ytZ8xBhs0n0mexj882caytcYP3Qr+OBBJl3aRfUoAZ2lb
L+PQM3Zll9dwPCVeCyW2hUOfwOzA3uUUdQsRtBXMDsTqdSaS40CAMvQ+F7E9O/nUyV7jpMj2LpsP
o0qCk9+IH4VpQ4WzIcJPgT+de/9nTgrIq118g9qQH5CXyiO7fzANyJ6XRMXWh8by+o3eWMbWNSTh
TlIOR0nfL0nfG0H9W6E03FZhuupV4hwj75LmrXuhEP0Da4q7UFt2ZAGyha17wTe176i4Xl17jPcZ
PVAbf/8lUr9jzwwukQ/FoavBn9NAzW68wfIWNiT/TGVas7cPVq4DCq+uyms8h5YmvmUuB8d86w3T
XzdVtXILrQOS4WWHhlbkgoDWKiflle5Ata5bKJNxc1F5Nswm/IuQ/NCyLE+Fsp7twpy2MmZ/GWck
kZgNRHfwH89gvd4wjcS3yhYaqnyX5clCoxjIZEcnN2V6GpwhHNOFHYjrKWq6gK3hbfVy+ILXbT/Z
VpJgrM2egO2BjfLfUbBCrEm7U+WV1i3RfGze/ZueKp3mWDAesOGz2dCHgJ5B+qcoh+yE14VWFFgm
YnyhsEnh4df1LwiJkrXXpwMXPZEzfsHMJvgWvRnv9VQHPkrshea249Kb2Nmpmjuoq4foufnRvr43
8ILvez1jhcVUbeniqCbyPoqSGHdV/rBc57cUIBig+e+COB22AO7QgtIJkoHZb4IaZORYvlQ9l1Ps
6PLSZ+JJ1rEkrctNllnVvKUJWmszKTemo8UwuF1mplQbe24PgIt9cdXUdznU3s611BtdxEVfIK7v
uVGxH69g+PvuD9k0+q0L4W5MKhhWjiqzC3sVARawiIytFAkzlmXrT8a1trL02umHGDDcojGmflWN
8TGh/lhofQQhHpk3HTMhqWDyfOc00ZptZL0yMyc4hnNKoQdzoWYp6NLk2hCKQpNGwWIrYvXaW/3P
AA/wwk+mI2OGkIlQgC0PqxcUvuaEad5cjLHzIxzZlRpRWC2NvN8abY3NOHLSBfhxtax7bVWJPl+i
SruMNH3PdF8QnSRUiiGxgk5MNEVibJrcPsaqXvWmL/ckBvHPInYmhaHc01Rg5hP2eAr4i/ll+sSs
T9swc16Wvk3QJG2JpWfN6CCgh31S/qw7ikJMI9OL6qdXuuHpJSUV+0WLKx0zibUy9TjdpUY/XPTE
vFmYo1ll1IkhOs3TrSB40grq+MnAe4PPgwGaleZ7qsODCJry7NklqgLo3tfBJwOXsZjdcGUx1qTf
0KAETtQ5GeofxNHHfBQwyg80sWPPvUkbyIpRaNvWp2HmONqBQvPeDHu9IKq8bdSmqiaqKWvaGIPz
J9NnAxlOfniJerX3GMN1FV4Q0+HDFvfLIC2NbRduahTP0PzCkLKJyK8p1OqDpCjm4157qNLFhvmY
mF0Bx6h1urud4HtqpNvuPRLgtqrOPNCH1vNQp8N18q053A7QofLlqnRIQSPGwKTxGz5ZECmj0FnT
NHwBoI4VfvQ3mgqMTVaMIQnw2tIx6UlQL35FA9D4XJQgIM1y6RPqtmlAkm/7GO+t6J5EgAkiobwo
kuzdj3XgRU4IuaXr907sdueEIeiGDQ2KgvKHHvdkfE2leB6slxIA/IEQG33VdKHxrghGndJdLUhn
dVPsU17WGztiml97lOVbc3KMVY9XcQmBQD+kNSaX1ps2rWYGPyiLFkFQQkmEOuWM8ZOJNe3YNy6D
0xEupdM+qYkwM5JHp702kipVhjZlsC73KFqP/FWvuqUPsE8if+VpebbhlhKQquFvkhzdxzTfMdra
P1hFYWyLupyWPezN3Ln2JMuZNhP7IqM0hSa1LCVOkVZvp1U5OODgbP2JgPAMWYwDCucFvPlPg/vu
oulYmZOSerOxf0w0NCTAjUUTFsF2vueEaJQzSOm7PsR0mOaGC6Ks0BZcGToUn/SP5bPrCXrzu+/B
BVW+5yzDijCeOgh/+AGy8KHtdnk1EBKYGD8DKMMQF/vXbrRCwBF/OqeBle5n7iLMxE5HLHQyjTmI
PJQk22b7SG98In6AhtUMw89MD+HUDsN4Gy0BazXHymcx2ahq7Y2hiheOJQDuFOSHHZ5iIu/+JAM3
NxegZUoY56rOomHjaCzjGSIr08w/qsEK35tW/CQD8+5H3/UEGyAthmd4tzD5MVXkGtQXwl/1bZK6
5tuokT9rDt899sk9MUrmy9iZ8O56SDaG01fbMAnjN6GxVdUm1e/i+TRoU5wipbMuua1zIeTXLIjl
bXT1eD0C9N+CdOleugR3xFjCcTeO4LcJWZqUsQIGBco6St+qwoBSN775DM+PdaQnbza9M8ZviX4O
JA4kVRJN4aZtcXE0mELesAlpkzGibY1LAUyMFXbKirUbCX35eJJImvlj7cc7Nb/GCBLjYhdiT+Qk
0XCslpqF17yugO42zIhn6jgNVu/Crqg8SZXPjgtdLDLNPsfhAN2CacYh9Lrh8HgUuDyCWod41UI5
1NcDHGo3AniqTGAQRHtm8TNuCrLcXIkBWjLngUXx5DWFXOKjIb9mwp6SkpUBfestQXOElFtnmd5n
Vr1M/eSITZBBoomvQZEP14k3Ru/xsfSKDB+CgpzBFXtVXvOn8tIJz53NhM8sjk5ZQq5WHUVBGIOY
Vx1RfiFGuMGYfpEm4BXeh9WWNzP1gKbpGHD1EeuKbrE0hspsj4+DXWvtMYGptFAD8CO8ZSR6as51
PJmCiKEevOliBAp7yEPfP6iat1fUg1zFgTuePWIFFkGaXqkS6P0Lrb8+uuSPRw2NUy4yTB1BgTrE
qcXVKrLouSinS9ly966KiZQyN4CoC7Ellf41HYkBmNJ59G56rzTjxhMp4/HcSlC0rhi8iAh60x4B
q/nEMzUZqXay3bkekCLPUc90ZN8tq+s2o+/g5xxBfXX6SFemsLa59ACMRk5/8MPAJO8C+C1OL5jf
rdFuRjsJN6lwv0N44WnYA052IatN34qeJ7PW2l2ammGtK/isZKbX26YzPvGJb1NY3Us+VcMua0+2
DJOdDSNUF3bAhLpi9SdtzpFl+Syz9IgL4omZPLz3j8LFgDGUHRWPSBZNxGAs1iDM0DFbDQXGUl9i
JAwviS1uk4bWDLvz3gtd8reHOFrqwc8ktdutBzxtWSZBjTdP01du68CWcn4lsZTn0mN43UXVAHil
+SV6vV4GYXlOQ/dZzX2bAI6Ti71w0YaTtwy4XxzBsq76YDRvY+xS+Wv+PjSrtyjoe5IUFclQYtI3
w6DxlPUBkjrcxa72BNgHIUOUvNdGcxYxAQURKW6l1xdrAyFcKdtnQVI2IcnaG65ibZFHhre2nWwv
KpEdIZneu4qVBXhQzm2mXxqDa2wGhtEsqbG8yE7bxTY0qiLUZhJuUd1SnDldkf9Qo47RsxMvtl3J
i8icbde6w56pKKaikaxo292FecHozR1eR4KZTkSAY2sOFPm+bBxXsmyOvW2znzEtor9793sw++Bq
DBI9QLfqbDUsrbScrr0G2slMsWeyCFkqhFFqxq+YFuSNwSaiSsfZ14rihFwZ9Jw4sA30o4wZHJ/k
FG0SO4ew2U1tcoNSEEo3urPvZf/ua+2zno3JKowY9g0hulGVtu7OHsY3YguQl9rTbzZwJ65fcXR6
6mPXiJH52MlPPzPBg1rGHbIa/4F+QXMdql1nsa/CvM/WV9CnFnh3JiCeVBNn9GcbB8ruHWs6okpP
s9fNmB11ItMDe3yFdz6sM2F/u6ZHzGrKtsFm8EwqWADEyzFuIrF+GSPe/57lGmhcJlDDcmul870L
w5S2fRXPAMeNC+5jBWXaZSfkus+uab4NRNTQlbR+1YEFZKnBaRIgZEgLdQhtXb/PI7Kt5xsnoy19
2kj1e2poxjp3WEFJX8q3jRMeTNX5lMrau+LCi3G0bOpWPw4NQIM4S3syiedOkGjdjZ5p9L0iNFOp
Q21IapdcMqFtFkpQ3w5Q2ccwzy6szQRrAy1fJAQ9QqEqq1WX4mwuYdFS2HgbDxbui+2OX35btb/a
EjxV9K2bg3Z1wPDH3UWzmDOWVt4vShOirrDA7ruevYX0Wa1IQbNewd79qOO4oVIH8JlmKQMgs/oY
XYYxtDGrkwHf6uwmkEaEl7wbjV2iIo5OJns4bK/NUkb6nNeRd3tN7+UqNUL4q4njo3Rx6nUTKPVB
EXWUWRK9SNf8LBsIbhLWofIK92JqPamDY6VvNEeJlzHxUHLlY/3ml+a5iUegEO2TDo3kTmjXuLbD
AbpT6i4hJH1PddE/ZTWQNsoM/Rcp4uuxM0BNlxARumZphiayuHxkKRSj8cz7RMckSrPfHSmhelwY
p9ql3Igw1W+6NK32aTiUy0iGYm+41tX0DEhdAeIXV2++iaJ4nvzEW/XE9GxjEsS2MYv3fpQABMwh
aBeDVnzERPcscEYZqvR+lC2Kbt4EvyK3TxfRSScBpgBEuCbHGNr2uIaVIqCSdstSG0paYw0RoiZ5
eD65cVXPDomlR097e8t+Th2o/Nj6Z5qhDoAkFL7/F3B4xAwVlyrXoVGBNKPt6kZwmNxmH0DYBQ0q
iVyYE3RQiyHrr1pydf4+pLcZU8SSB6CTAVMaeE97hj16cSzo1lQkfpi9/jvpxuQ84eX2rcjflHN4
GvAX4fbjCyHp1Va3EZlpoFOzwhhBv1NRBmNw5RZLMLBoe8isWK3HUkNj82+Hxg0rwCyuviSL1V+2
zpaFW61tLQz3Rlx61Ht59zQ38H44eTfcMNHBZ4MBCY2hZIhX9gwx5pSPEvoy3kDqMsX4ehrd4a1B
IT8UbfmJnc1f1w7J1you34o2UTfcuhfFpsZmXLe32BxVBkWRlxM6ZcK8Y1ufnYzJJRa8cOhK0tkk
bjmgnWkC7HdxmxqdY76OeLM6bc2Yqlgj6TOfvNSmVKJm0sK1g56aJQ55vAUSfOE63UD0oSA5FCzq
wncZyQYTC7yNPL3pxW9/1HduZbtPPtTOU8RbntH02geV4d0AZ0vuNTC0kyTvd2w1+QOUQ3r3GKfd
WWmcZcoEaNsGVrnsBs/fRHniX6MKoze4JdINZNijLpTO7XFQsntBDIrSwfZvljbe60gDuxcPdwdJ
w96XzgmreL6O07MkbaDTyyPiJYob9ppEjKJG1YHG6rQMwRdJeOZISQDFw7cJq2NNm8CiY07R0Z8z
8jhN+Ox2q/VPeZch02NDtQWPtqUnVF69Mn1GiMmvm6Db2NHlR6bAKCGmAboycg13jZd+BrleXawC
Fdj8fkZC9OtE17e0XYms8XXrVRpMxeoi+tKSjmFP3lwjPERHiHwmUkD7U6lZ8mXByDcA3ldecwx9
rUeG8zNJzJFtlj9txwJzbc9QJp/NvZ5y/4jUv3TBzD90ImtVFF618thqRRAr1lFTHoGODos8NLh1
g8te0h1PmMomP3O3cbeGFmjP+mR8AWrzTsoYteeJJsEa9apYx8LTKcbCYWnngXYK3eGzC0yvWnbf
0ZRA2hg+/g9757HdurJl2X+pPt4AAgHXqEaRoBcpR+lI6mAcHQPvfXx9TlAv69x3x8vM+oDqcNCA
HkBE7L3WXKmdmqeMOSeZDe1HjDTBr4mBs1OWuVLy8+NMGQkeI2HdmZGJ2a/Crc19MQFxLysjhfEx
J7uw7dpVlYcwsgFmaDKw1nlePzptV3zravNHOwB30+vxHM7FXeWY1RM0TH05WEXBirBCyTf2Juj9
DyMjaLHJuoBaL0bgyWQqEim2lCTP+7phm3hQ5K/YGqJTmBh3lRDpiwaYQ4tdkg1LWDpiYD0S9t4m
Fsgqutli1cFCHd0M44OuW+nGJqRiNfW9sy5k2p/1nrOprOtP+tp0PFvtR6Xs6cIybWVMj0HI+oWC
/js98H4viA/yQObTvIU6qqrupAh3uWgVJ5Wi1dlVqXBw4NfUbDhFNu2w0wr7ai2N4KQZN1T0XzI3
F1vbrOpLQdDLxdCyelueBkpXK70JO5vqov0WmT0NABUal9Sk/+NgBFnRUrRXkSjme84FNKwtKNbA
qq3J6S6TnXcXmk4EWuQNFLKMqUQsGmbw/bAujESyqtxTsWSWH5X6mrnpT6/u57OTg5YA0rS23Wbw
ZcZ4YkzaewzEbR27lXmJ7YU6MqUgUcjOtrd9/zoxfLaT6tdtb4A4JMtwLj7JvexQLshVM5vijpAY
dYFL1mx7dP2rRWLPSiPQv8dpxV8oGh0JmfoYOMN93YIXPp/16rnWK6AwGWzQpQs8iuikUmeTfptF
PF+EreRF1YG8OIvmc4IQDUM3Gn3CTkYohiircyt5ZjlFhXtsOEatkVi3wHnsNJvpHBn3wBdqagJ2
126GzkG0Onv9QTflN6PM04vTTtVdwcmGvC19Zw6IDmmDbnOatOj9oiVmuX8Po/a3nlfDLjIFCJim
6w/I7zgvN1BCUeSMkDIPhUbjvJJps2EJEDJsVadEcTKBSQNhqtuj/uxe3ZBgztmq36wA9Wsz88nq
lpYvtbHu2Fcd0bFtXTxqIjOPLWh1mccpkhUo4AmzklNfg5JxGtqtTEplmxs7N0zVmvzQbB138Ueq
pfWzyRnRiRrQG9ZwHBxnAkSBUIZluftSuSQqKyupfo90U8hEkox6W0/Qee1i+7fT1M0r6F7X1zMC
Dzpi4BKsY4QJFO6mzMVjh0FxxzStpxU0QfzXvs9WD+fOENSAkYvJDkkMp77vkckUMizSGRbeVPmO
l/Tnkox6s9HlLiLg6mC1ibqUqAf8DtD9Nw2DbMc0VZcEOmVB75xsF0y1qnQ/JaV+BGLLXyuPmhv9
1GYqYSY0mdELCU1ohuoUMU4sApCxXfuyCJKrGYvC9yQnYJTEILPcvDhpzpRcJ8sj5cTV+FaVWPDW
lPQUEmw/743qqAb3Ka2zB8XJSbJSuk/iJjwkQYe4eDJ9FKjysXJ6ok1H8vjKcS42luw+AhYZceBN
FzIt9iFZgpucECv6Lmb33BenSi+NQ2DRUbLMD6N+1Ptqfra6xHiMdMMXcTZdEcKQctZSQ61SF9iS
/SCo7ph4by+djJ1ngxm1j5E92bESjI8xvwXNd9s89TnTwYnv6eRa8FAV8fgYhkiZAF0g1XYuJYVh
vw7zXa2PD5xtJF3GFeheEHFk0CZmnJ+0VmjPTE7Ya5G/ra0QTY5qXBaIWbhzqOZupoF4YZcJ+byg
D1VC9RA81lNYlt0VJYMdlcMzKpV031fjx1y0iE5sOmIyJsvUJuty6C+pG5QPtBzuKj17n2LncVx+
PDOWzrVzzRRrgev6WF+cq+do4xFEx0bXsrfZaI/LFPze0nR03Wjzxta6zp4mr3BT76ZM9xDckNna
SPJpvbGBF0x+Ll7HepcR+V0hLX023dnbcQyMgWD+BtcmYp97zmWDDQ1VFSic+b1OhOmDhfYgw3bz
C7I83R3GNQVQAtqXzSnbEuW+7GykgNNYZTg5elasbZVIDV9ab/QHEW/odgsexPPtxjYveey8OOOp
GimFuFUS7JkZlmc7mNFHs2ZVAQiYmRn5tWtp4+X4BTcNjtKrXeXVSTZM8EpFfZlzL0snOvJjXnaH
RiYh/s2Dg/66W4e6xhprEJTqir2Vu+YhDlvA9tadEuT2gvq5poI1XIlWdJZbBw3rVpMzeDGvUte5
T4qLqhK0gdxCCklv26T+TXZLEOvX24WihMMyZbzMCLlbz6Bh6IZ+NiDVFprFEOvUyJB7KDp6SjBi
WhKDBCrnufDm8SwK4hDmjJyYNj2npElvahKltg4ToedO+4nMvX0ySryENjDiwzzUHOGvqpm9izdV
2ZWKQ+Yz8vzOSoIODDjH1OyvwrPJSq0nh3Q8PnackulBFi3T/bT0Z6e09mL5TMHwGrJG2yqdSFx6
eAUpgE7B5G7U4wy+0tQ9q/iHGAt+DQdg0WhV7WPrChBBWnuW0b1AYUEXqau30YTIuo7zK2s5GDkx
PyJ5G9nVDRf5e4rHE1ck6kiPYiujBolg4dnoK7oeAQilXFcaCtCJXAwcFPvOK8R5zoC72HX8aOkx
qLNcPWhaDsCmDH0cnCPiY3VB3JhfB0fbG5m6U/bYXxjf3hk7nHMUk5Jtmt6DPar5penuIdEcG/S4
92NX9Ne0ZhaA3pn1jqv6azFBYnM8DFvSE368+EesjMUz/yZ+ZtZcGgmhdmKop0K0fl6a2t6aKf/g
wBoegkLt87FsL3NsPGNpmK4GSot1VFa/owLiCVjsU1vnzT213aPsI7rvICNSDfeJcNp8X2U9d2X5
A8qE/t52aM/j0U9WpK1K3CI82LRy1XcW9RuXMGXo79YVWGyH7ga7g5vn1tWWLpiVCNWFrUe6z2mO
0diopzsEj7BSl2cEoXrKxuKz1BpapQoBI0OMdrWm1r5vGXcRhG4T4WpXLUy1Z5y5LRKb6+0CYf9G
KyrjMbRaaGxoanaOZE4Ul7CBajL1MgZPGlT8LWE5AebJO/Ui6AuSg112TPHV7naXMlvmVRNtK6NT
b1KM7l1rxzbnrOwgO5rgKMLzF2mTVKePnE0t6PWr230piZ6gv+Nf5OM9w9ujOFqAvatch5F96GNG
c/eC8F9/iGKqwC2pTNJ9xwgTvtw+oF0oP8Ws83T7htLOHrOCfICaNDOVQxdJxEB6WG/Eu6YjloUs
j/zIVDJ8mSpMeURwEwyQgSjUQxWvdCMMfJiGzB8n5lpWz1Koacdwr/euuSqL8VRErn6VzMmoxbME
bKAerVUUOnuWgPVp1qtzuMgCc46crpqofsSl95gAJKcojIutIpAVPbt9XwtxL6a7uU/na1lQeykh
PXsx2tiamaZfsO/u4sDcOEMTPyWDal/aqL8ztalhrwy7F/xwLxkQ6YsTdt1LVCG2jjw9P9827XPA
0kO9RLws22KQR64tne54ezS1MD3XWYlMZHluuHzTwLW03e2Fay+oN5TnSIBZHqWgXm7NmQX/7bnD
CAOur0Ff3l45KciroK9fYBDgI2ZzrQ55VtGUXd43Njr32E5ki95uungQ7zQ7gum+bFwzTJwdV/z4
+lCGU93bRv31Xb2qDx6yQBy+PlLOqnPyIv92C+fleKVBowGnn4C5Iumo2uvtoY5DOKCu+nS7FVHY
iaLCfri9QR4kzxCKs/vbLbM2fwZ9pH/9Xlgj2pXWgwK8PVE2pHaKnBTX20+AeReBRFWMh9tTAxDE
fkGdcX/7CYY4Sza5aee726NLXi48fhxqt0fB1WrboJdEai2/SE2E0l4n19a/vbLoKqoZshRrNCSv
yEu6+9Ezw31TkyTKmXHELVAZi1wh3U1jO7xOtMvWhTtbB/SfBZUDsvTQCoBqTZsauZTqX9yBdVLm
ugeq32ILtx2708Q0346JTb3dnFhhr9DTuKcgQO8Z6RM9Av4RXJ9hfqdr7fBiMIqu+jqgSLzcNGuP
+amVFMdqmjcz6sOnctS+d850itokOX6dygzifkenDIm+41jvmNZgMLkWSUsDqxquZZVn94T/ISIx
dYeSP9g1EJKA7RR7F/xZ7QlfqK9M6h55ScSxlGH5OGX23nObaGN05N+UrIwjigd+pFLEBh3iwggY
8U5vUNOOmdCPLqWtTUEYMNHQtvGC0LelsRTtFJV2KrXeN1D6/RXmClDA5UzJVIdMFubVr5ZNqS0M
G213u8n2cs2Qu9Snkkci1Of7JON4dqmcegpp+NfOMHLwGIjFYD2wT5cNMXadnt3h7wfCCr11Ywzz
L41opRViXZY1zURHTRK4Bojtlz4xYKJ5XutDlB9JZBUvMDYAPTBtOKpspFDd4dsmWPBXoRe06xbJ
q2XkFEmqIgctR1wF+u1orTpZn7yCIh0lme/aAoZ3vbTdjYAgnLjVD3mRYIer2X6oP9y8QUW4pKNS
P/FOs0b1spP47ChIo2Yk847qi/VSE5hRuZIYkJEwyp4deBUPc3DpT4ZIfPbJipmdewUpLDfpIDnV
jjASqMS7jN70czvjIJSzz90eUWZNOZFB7dXLdehPyvoBlE/s5nCyVlNGrLkM4nPc8v650CEGVrK+
mwuvO3gZe3xXV8FLTLz2bia8w2qsMwKnM2E34XscFZvJSUhNbXhyGiPXj0pipiolxHqWOdMzJktV
WIcbZzmgmDlORJsHiKZh9urtuG8nB9WnMcHUtFCbkRWXrqs5+e0uUZdTx3q0n8i4zDXO+almxq/g
ZeiABgxx0ZD89kjN89Vgo2lYYqa7xOxZRIvjbOOsK63xzSWUGgl6cDfr6lrxXjNajceKKS1v9cIB
5V1aMd+3E3VRYnWllhRPBGWyg6GiQDyGbC8m+TlJXbXA3EgEdc1hN6XD3qQx90JMtftoePGuKgCY
TPbwnMVNfM7seqR3Ou4Nb44ftHKafWUTXQaFFwO59RunSfoKmgBiCC5NGiUyfXXtOtlEqXFKzU4j
ZSjLXu1Kb7ZzikPEXI6RZh6TTV/aagfo1l0Mo8S3TShCXCqUhyjq8lc60cRfNd8Ue3SHgXbvdFr0
mFvdvuoJv5j7vDznlj4SPhyT9ulOP7HcOrHurjXD/R40E03E5Z1Z5Z7rhuCt2xsDEvDzBCtJhB51
14ZEGZcgsxLiuzAA637hEHsG2MPZj3bAX0G/2yVBy6heS7LzMIfFhCzMjH9D/Vq3cr6g1/20pbHR
Pe9bhL313OWUGSxAX0xgVrqjxteRrOQiJZ0c8Uzii+WuTgqS8nrGdcJzc9iVxIv12aw2TTcxXyvQ
dsTLCRzhm73xXNfehjT2X7XYA3FrEIFMGEf5anrNuzvihWgp37pj/kTgxfhiTtMP1Rr2uYlVhCF4
1i5Akf2gjY524A73Hii668weQsfARor7apsOPfIuuB+WoSFHk3FOaoAEcaf1rwE+RUYVlhcIOk1K
N9ZwVWMiH9BQ7Warbf8/OeSLAPI/kEPALf3X3JD/U4Rl9p2kiBtL5PDzf/8vNv8nNUT+g8AIw3DZ
CwgdMHQe+aKGGMY/INHqjucJCyfm7ZF/UkM0SaIEC0hdt+mNCkmr4f9iQzg6/qFL8S/P+xsn5L/j
hkhnSYb4g1BydVfStxbw86SUDm6vv4GyGJ5lT9Nw61hTtm5n2SKwEDlNspL9r89BzkuXOX+FDgux
yEdmSovODRWcypxPFjFBa6s31Rq2zVJrqPNTxUIHQbhBoZq7bheE1+Unp1WyXNEeFjSRgVgXabWE
9oG9Kc02OuVh/WsatXHjahLYm62CjnpvzLKmRc1R21c7iHsOkf+8AJODS1cgQ9LduDrKqkBIEaKy
zlZf14ex+c+76xGIlddMJNkU5nysh34+jtYsNtQVfyTgE4/S7a1jxLJzseRbWodQFd/ZgIiitgn0
6klpxJgzOBDEk2Hp2+qRBeRU7SKgz3xYU23jTYD+Yd2euyFhUZ3mtJAnY8sUczbp9RArZ5Jsutab
/H4mJm0VsLadSXBflyZRrjKTnzgNX7swhahdlMAuk+nBjfTvY5/f1+MCWO7PYSdemwS+BtWf0Y/N
/KAtRX0P6kdKMhfRVB4yLyIv6Zuld7o1jWQnlh9egm3b7I80w0kUWpul5kBizS4DwvpwLAA562/m
MMOMcVGohPTsnKe2osDwOTs03Sovemni8MnLaXBLwq1WmijQBpAClU7Q2+ehULtqtj8Ll6wKvFXF
Wl8I5VodUr2hr0uUqK+5Zgw62+nXFZpAyEvhZ06ELqjmaF2nliRIAPAeCfaUGwKYcWVU+AOlxACU
nN8FbXKobQQXidro8dBtUmVemPW/aHZ9LBGPrQ3MOkoaWwQUvwdpMMfTXYe8jSVUNuAUr9z8VbaU
68foqrT8BejNWx+G8POZ9HrmdLY1/eDNycOAfE/Y5AWGGYgUFBbZamize+jp90Ge/kqm4rtTs2ye
9LvJlq+6Q+bCyLfE/3k3B0WElx6DUDUdh6j1Np5ofmmududMLZZtehhl0yDg9RDDpCQoAqvfpll7
JlErIs5oidVKBcJY365ALDQ68BuDVVbDhENnuR/hH6Xl3yx15Iws8jD+wNYf4HGrk3Whux+27hSP
duZXpdh49fhZs1CeC+VtADQbvvIcjFKZd9JHb61GIF9huYmU4MdSqtxowy5JWLcxBXlTNX/uzAZF
+NaXih29wOOEqy47phnG5kgecKui6LJBaeque2bHs4sghX+jB+Dodfhviyi5EiB3qLdq86gegwTL
/9CurcSRp2gks77IESfynczPpIfhotvjxZVWhH6JqnJYc9HYGZUUvX+kz7cZ5kiDBUMNV8au9MMh
/LSTTG2dKg4PqCufTe+KWKn7HWfaayAIbnbCvD3ZxrZCxbmNbBczOOHGCOf0raX3KOLAJjG3McsD
FQdE/dE6ZLG+md0PK5bi+RZ4OGeWL6dgjwIBf3NPA30c9G+2DAnSQqg3aQCbY/KSd3JK8EK0+s7q
s2hjsnRgRE6r3bTod6jkfUOMDlfPEuU2t+Ngt3z2VaCTPjKP2ONHJBtE1VF9kMmw9sRSQ0MQrxvB
s9Un2UG495Y1UCmfeQJi0pWbNs392FCEzpmw0FeO92LM3rtadgdcFj/p2R8S3TVRXiNPV049EdPd
pbjHdfFG9dInESffDL2xm8dh9EWRuO9xjWynGNMXZTF3MQsJBS3qIMnJqdm6HJkxPwI7MnogN4n2
iH9eHFdZb0Dt/NZu9gh2U9+iKbwK5okkhdL4HafEEKKO+e3hUeAXVxZzyLl+IFmT0M1kOHb9A/ly
faQJ+m3E8iFdCi5opebMvZBVr7E+guCo/da0uYI+c4orwjUDEBITHhzo+hHqP8q1923svsEbQeuF
8nMbOnVznYmfWKksqH95FInR0P9g1k4kWlhpj04RUCW20ifD0LQ14BnGLYyTlOgh22mnvMzb716r
TJZ67O6o6aI7I8IXFFl0g9CdfrQScRk9qeIIEjBD4qsxfxb9IanpEPajPe4o/LOeI3vyEjS0u5q+
tr93ycCiJqcw1kzFRp9Mwtnk9K5maOtDVLUkBJgHVZrFY5OikUlNce9oYUulWzT7tO+SZ7eL4gs4
pYtnoGjKwfX4A4PMGaBefp57xkRXBUAr+nFahXWHyJu+8RK9AasEyHhtVFsRI5kndJcwHHQDGNz7
S0+9a+9U3a6qrWCtckts+8XVEWdds64YONdxr8R6GEjICWLEEaG1yN2wkMrcYOTUYzTgg9jIWb0D
UD2JmZoysTGRxYcvBXqfv0yy/slA+yvzTP4rjdbVAf66hmmzeGX2BF93oUP+Ba0rGJMTuv33bQBp
O6ym8KB34l0P+GiipRwM0h031Y+oHe973l02gbkFqDBzPqlsgRSi2FpV8eqlbnIKQEqtRnIDt71Q
P1xCDZHBCQq2VvMxmcEuHfC22Q78vpKcrDD+Jbu5P49ujyeDamfLEpd9eGr4ZbBykIuZ16Hnh3OY
PMSVmiCOYBPOXac6DAlkys5R81PImucpkBTYRxCUK4Rh086IS/44Yov+Jw66bvwrEpXuAKVvaVjk
kHGaJ3f9bzM9LYAdJd3h0wtNxhIFwj70Hmlj5ytGDo7LPmfGx2+9AmhDlPakPaqyvIZ5thTuv0MV
7/xJNqVvmsW6blh2C7rKdZcAtQLMU1RkL3ptzeo2ktsoHbbDvA3J/DAcIwUFlx3dkaTovMaz5aKv
0ZzC3CVW88PzuhN9eIrFmU0sY1P3KGrajZmJ56FLnmY4IX6tf+dkg7Wrbl7SkSlCr+Jn85A7Mjx7
DnaJwJx/lGYT75ypv2CFeJhSBimWcJ/YSEmpWdnY7VaW0zCiR9q24WThiKjbUjM6Iz2+KCRvB7KQ
gFc3WygpUHS06Wefm/qxryFJuJCRqLTy+aXTbvvmpBF0sPLc+jFMhm8VTVa01eOv2Y59Eogx5IQU
soeM7nhGnzUZcXb10VksWQlGi8ukTKr3sv+tm33j80uDBU4fCqINiXEk+hbwmTH9CCzrp9U3zjqp
jJdp9IIjlK8ncAtkDJo/AMyVnj9bI/FE3ngyyTG5lFQJ1knvzpshKAQxuqRFXpCCgZVr0XXm0VTp
WB867lwuxl6MR0cLDs6Q1f984GubSmHWC4rs7vYKM7oYps59j/oNfNiu10U2oThLZuyMJmfOuabL
Wy8vacPlIeOm/Ly9we1DfX2I5cEMRwOZsfd/+RxfV+0ww2zQzofbs77eDvYYbCHNGNgTZHz5eg+6
7+T6NkTa3bb889K3bcja04+5Vh7K2xe9faCvqx6dqVq3w6/vc3uuTU/fHzzbXSd6hmEwqF/h6Gt7
mAflZQin8nK7/+tm2z0jwKkPt1u3+29b3G7mQj7EHpPHP9v/2azz8svsQHm/3XW7UMSucowZ2mkW
ZXMcHfEujFyS2WoUq7aeyjW9/rWee+dA06iy9tSn0iH+1Rr05Mql+prhZ5gR3z7TzQH5hwzfDrol
fZ7E6yG1ST8qDIalaa+ygcpHRgxYDpqxR747hHKPhr5vmDGHlfGkdWWzc2Nh4Eqek3Xqird8lFR2
YLFtSfTR2pRJDiXevIrwXJpky2gkDPfGyZK0F0hdG/GkdnvLYCjvEV6sK2PKduUwkNscNt9TWn5J
LYFSaIEkn2ZyfJqhiIrkAb5N6RtZW26DEYJhGie+1XzLkuHFknnm51rxqNr6Dtz4b0w/kCu+UW0l
Fkfep8ylN26LCsyNM3WuOvmaibVe5tNDr9UZRLsEfas+ooxpcpxKYkM9pn9oUYgRNjatSoN2Rjz1
n13DijQhOZnoqSgU0KlNJqs1TjZ9cEcfTNNvO3+avXzwPWy5nGVK088MkHQizonOpUNQjRB63XGa
/DTCrYbNhaIz/t0oyO9cUulwdGpQgIkhaoqU6YUiPqbjFOIE8Om0ARiIbNbCQvgKVOakSiAVA07j
QbxZRXHuKrNjnwDAUowvmhOf+1wjCFmXb0t27MbRaCmmHmgQyvcbLQd9WNZ4wg1BsgxuKHDUGi4T
OlGfhvIuAvucXNh1aiI3xzI/QSHeDxEHFD1TVzqTn9jVJ2xHDxEteogqKR4Z6J/tJjCe4/olEG3+
3ibTu5QERDlpwe5hMZUNiHxyGlAjpUN5tQldF5cejb/C0xBGouSnh0i5byZCFSSb9O2wJ9MudKeV
lYOtqYJm9vNzp5azZEBbYAqCdD00HXLG2QDTHPTo3SMOEzm/pjiZVomX/1aia45NHxyg3G0E1L19
1zXhyeSsjRRsNTV2ea1YicJSgEXpUHGHXqO5ZIzkbfc+Zc6ObNyrY87F2s5oNeQdLT5pzL+qFi87
6voJO1KC8BEBoG9Z52rRcOJise4BWuC4lRxoFClesEAnZTvQsR07YPiq8fU6fmeoMykehk/AfKxt
PHpvKhD3oY6eTuGAWhd1Cmd4bqf1QBdvDSoGfRKoCdNYM5boLzEAP+xxftib6TGYGErjcnwwDejH
hlvcu7HtF4Xz4Yj7qpZytTgPqMZCMMk0XAP3aEhSmHktc8803KR20PrlQMK7QLUrYvrJDVr5sZUw
r8fiEbO/QNSzLjUWmX3WfbJMAncZleNOD5BmKaAxqzSStP5ZnGDaey6z4mfUI3CfOr3wG9yceCyg
nYYwTMBQDj/D0WRKVsYhsocaSdcQHzF3iXUV9CjCkGfJht9mRMs5T+dqRIgbapSFZ3EnJjkQ1E5M
Bb1LZBfecGcnRMEFwBrwhwfHLHOLo9V05de1283WEibqwb2BT+2IHN1ZFa75ltX2ux2Z5YlyE9S9
sT3iD6GHAHCvPIqlaqSVdnn0lEIVHlVc/Xr8dvX20G3L27Xb5l9b3m7/2ebrztvjfzZPb2/05zW+
nh6On5S6+02i1cXxdtG7BuSuso2L49fVFCzBXx+6bWUmoNnXf3nCf3NvgSQQEevyDn952v/bc//y
BDT8aNBaBKNGXhzdOMiPOrvQse8E05fb7UoVvNPtcXgm3Hu7+mf7r8f/vumfl/qvN789cnu7v7/a
v739l3e/vfq/e/qf+6bW2U6VS4iiaxbHaLmIs9QhaHX5fn+5arSthh94uRfHQqbWUtnuAUB+Z4zN
cdIi5G7Ltb62miMQZS4AM6LRWa7e7rw9bGTSNjZ/ew4Tcbb8s9HtOdXtztvVPy98u/b3h//ymn95
j3/7xrc7nZmYrpWcDMvY/Pm4t2t/v/PrpSelrRu83KR2EuH93FPbBljjvDlo33zLmMXKTJunieWT
r0u6nmbZcaYVdz1JW0i7XRPre2auPe2URZVDlB4CIicm+gsYfKObrKt+ZBXFGKcEWzPmDnlQAIwJ
zCptqnyGYjmUOHO2DfuPXBkvjmBqOTbRNkR8vUKoia80N3fKQaGiEg0Cn4YaLnxIy6w+Ugp4H91m
2nb4HFk/q6ubyJ0dRWvbjNs17LGM8dJpVlPQ/TZa0R5h+1wiMEUTHV5APAbdTSYXWT0qFMPDaknx
BOZancyAkAN4tzmTYwqSRlB+BE4JrCNXa6xQLGFw8m3tOWl5q3QT0gX2Z8SHK30ptrRRpq/DsPO7
bsj4kcankt77JnF/0AzmBOvUdJdRxsva+T0M5ltZmjRsrZrG7HfTFvF6Du15VwVOSuSTF1MlFmDQ
sn1Qt5hL3NxPqOXuwUR/U0Zx4mULc/DtNPbH8FHG1s90GD8yhm8f5zRf3nwtNGVQIW3KDX7qaZV7
gLPdrr/PRTZvPY+awehpRyTJuAwd41epq7sUx3hk6z/K1vNQI3q/TK//0UXBg0nRThAIb0YwFbTI
tjY6ISXrnLVZJ9HSa1aX72IcdFmACCMxNPrmceIwrAwf9mJNFb0jj65iCLP04WDoKaaBboE/GLRH
LYzGlMnXnu7IA6Suh45p0yIAzlkdkB6YJG58dKdhPy6JIth89B14CgxIS2SA0q3TXEBbgN7CjPLC
tubOwc89t4vnYozo/y42WOIUAiTLQCxRIZuo/nS1Vulo42aVOKhBK+4QdwPDJdIWUTBJlvyM5D8K
+r6Ui/MBerPXAzG5i1GB5gWN9LTFgjm7cb0hPx4fJhQyhKMwSuyc3noi0p86EumVwEpFeY5SDtPJ
FaJIOgHfQEPhk0/1eZuaOm2QrAGT2y1SSKTTWbCtMqgnjZoQXEcueLH5Mc2Jktfm2d7McfSRwLRQ
UX/SEu3ByZ3pDnij71Y4RetW2du47R4Vjju+ewvdXFRAhXQeVF0Pe5K9PgmS/FH2absK9XP2M9WA
QZrwLFdGFoCKz3+WpfWrQt2zj9rwPrStpykNh1XNaA48U8YrINTsn2l0gcBhYUqJ9pZFoLOtdzs9
coJ14jQUUdNuTZ712iOc15G4v0W1Gec034jZ0emYMALB0othfks9c8CTq90E8/cB6ScxvInYGzia
swB+Zw1xUcuhHalq7dqpvtf0FrJ2Kd4HIUF12KcypGLB0YnrPynY2Zhyr/QqQjffmxK5aEghjtne
xhq0HEJRz5o3Wsg9KQCkmioNUxAI3pn7aWe0bsdBPRP0jQ0qwMPQjobvmeVblEWn2HzvWZ3QrfbK
deAa7BosKZSTMRULx62SMWzT+j6orcQH0r/Gy6RA4E/DCv1Zt2uFmvmROat6GU6/oKOaT6ZfwCE6
eMneNvN40xFouTIVoF0seYOgEyPQR241fbE0MfM1PxdD4/r2Knmg9JURsee2U3JYVOw094hz1VtJ
DQ9NTqTb9BrkNzQYdPPkIxqq4GJNFIrTwiNfThuHNZO34S7jj+pq9yhyuBKFVeO/Q4i/aRICQauq
uxvH0NwK0/CxJAD8Qk5KRmYA/pITlGRq6I+mzPy2lDjEAecCQ1sQbIvw0Y6of9mJfsD78IjMQq6G
UCu2iewl5iKsENJrORErOa0N3HdIllnJMoCOp8AOkIyDgFv1RfxNM6mAeN6EVv6pj6dkxxyb5jpW
m5XZEQ492RTfgrlzjnHD2ixCC1SHi7lH2zOMfaBx6B/cLH6HUJP7VadNgAMRkFAMWueFlj3rKW2X
UnY1ZtSaFlGQ5jsn1FDqlAI3T8FKyLQQT3t18onqa10CVkNNGZX3TAiHo5VWD0Gq+CPd0HvWhfXe
6g99nLXb1Brznd2ZSGTelJLPBg4CoF14lXRprEVV529O+XORwpnWmF07ETzVdqetYIEueJhYg+4Q
YTnr0uRMoLYVjtW2TI3zfxB1ZkuNM+kWfSJFaE7p1pblETCYqbhRFFBonlJTSk9/luiO0xdNUHTx
F9iSMvPbe6896pW+w3zqAv+oFaTmmCIFG9j1MYKjYw3OJ5RgYiV9r1E8k6Ljmi9LXFphpLDLl83S
7El2BlPLNRBp8er+9Hm5uikQZpuHMWINbrAug5/ufUcpCUbP6zCVpXHgtlp3XAS516UumnCwq71d
YmC0C5yW8Yse1/apmONLZPrVXq0P/MrAZ9ThdXZtt0J/06B0+4hf5KCzgAX8YGY8sBrNfF3TwVtV
a6cYNtDG1BDVaC23N7FhP1H6e86zmsBZlbWBACO68YEZ5Fk/sX212dUk1tOiN9iB0BcMB8/JUK5J
JlN/0KRxWzp1gaMVU6hT/kkK4tmLwBdkqBOepTgoy2l+H980yTrWwVu6MVi5Q4Zt9sYUfeqmCeSc
Hr8RrpMW2/GujRWP57yMsJnxQzta/jgkyUPu/EuUgN+WT8Q1DecN6j70CIIRx6Rpd5FggF+V0Vc+
mKHVOOVhaBE1axvKRKVxhbXYUC6Va5ib8sgUrn3Q7PFElzgeRlnQCpCP5dkuivGoGKimXuKEJdTv
sU2ILjs0yrrZiQp2fjEDXhGR2AMveRTmprzwr3nnwvdu5cS/WLkcznkW4tjCThihxSaczWZfLlhj
/W+XW1+VZn2VlpHsRhjE25ZSDJeQ2tGZvZc4ZX1jYMj5X3lFIB1c9Ma0NOFY53tXg90/RjBTjHaE
TEI/Gda3eJtLwKGD+2dCzr4QTH1e8jEOQOZ/Mcz8Q0XEP1m1VWC10VVvDA9BW1hbryiNE33ULOlw
cEFU+SeE4g4vGZCYQT2qjCSR6ZVwPdjAsp73oZa133lBOwFV8IENNm8r+6UNBsmUoK9pkHWQkyMt
LHyM9jLpAiuNII3W5hMlyUE1tOYmXlR2rrsSSUQmGo42oBajifFzKnDEw0XWF/EqIu4ep5/cI1fz
yzCZqC7aFAf4l+4HU4qNPhbn3IbJIpqk3Cb2lPIj6c9+QamzkVrtobORnCb2V4b49kA14eQcq61j
qOHs5NkUWK6AHWJ67waNbNzWA7S+vFBAZoVPolHDazpfaWcumIEzvkowY2wZ4MJxL5l2JLM4WH7J
+T23D1lS3KRO2bmrf3jkccC8tB1R7XCIs2bHWm0HoBzSwhohfzjxjtUvAyoTWjrtvSpK33TtXiS+
dkhs7asQXg+8kbPOOiThVE4plD6BiJoq3uwCjMR+Vo827VrbrqG1S3cNJ7D8GNOXBKLRGzddA90k
cCYKPBCQKhIavUI1hWUBQtzKp4vmmYqtsQzyU1qym0gY4G2qjmwVkKh8A4nsDloNq2TD7ocQpon3
wbXPsU200hzGk2S0BBpgvvI4bs/D6iMAhdFsRjknG0V507b84PIbeLdAqRDAwU+p1BIuPkXcRavo
U2Gfk88x5wuD7ukO7W2nF9jP44+U2JBV0D2gL94pXQp9M5t66GJW9S3rhYgZjgi1jzl0hq45smxQ
EMn4PqhqgJEZk0S0f0MLU6N5YNGp9wm2dpw3bDU4TGyKpoXKBGekbsd3j3tQGT1DwfUBOvXNg5OZ
j3mOEGfr4qb53aWa3QvSMhWkatoPC30UMRlzhNOKtD++00yIlzhOfyK9pg3RyAAN4oJ1Sw2c1LRl
Ys3SqfcgoZTDSc6t/6ZD/ZfgmaBx0td3Lr/blmTtk7TTh9mUT0QPR+BtdXFqp10JXXYjy6WgKAiT
iQXzhQ3iT9PZr9TGs395dR3gFnDBIGRKgiSWeIuS8nN2xT4dmpv0F2enNcXfGLbYAFQfWNmGgeQq
M/+JlR8HppX+g3J3b3WEWkQ6Z+FI6t2NMSYX0z0AoO/WRO52hEZI2HglrvbGdpzSN5oPBO513cNL
maKgBfa0zdSAP9Rgxg0y/7X2q5arXAAwsPEGa3QZmm7YYVmSxhuiBLnbdiQ91+l3ac/ecB4UHc69
BdnqkrEF4trB5qJmB6hkcVcnS/yYTs52rAYVUlBhBnE0hi7D6dM0949VMbwPC/hKz4HU6BXfyree
BskQTxozchBeRh+JoKom5wdX02aeS3h5HIOq3v6w7OlNEKEHIaRt5LUvbH9H5TgkGWO5MyAZYmAH
tAYJYTO1VnPyKOLJxehs3Md8oJzbdij1HhwsWLW+yz1RYgv4/W6QiJ4IUzM7DnbHkakqx4MxY0/J
NdmFLlaCHdT6McLrPIn5YDRHfCKkrHxgmqCy1EQjkUGqEA4/Ac7eHC7apwG9AvhZ6Mh8ORF2tHdt
N3xxWP2iogKcWQ4XL4r9a5YV6AZL/GBlOtQG/E3JigJqC0rAh3+dkm0oNRoQ5DgoCv9YepIsOWMY
Dp3S18MBJhVsJofthNu99APDUvo2jnRYhFOkv3eJQrbTrAFt0PXQuHBfRX13BwGFo5jzOJetCjTb
i1ieudaneFi9Ns3BHGntiZkJQ21wBopCDMG29BxHQ7sj/8Vz0Yrook+RPStRXVAcnIAmCtqgHRk2
8L7T1p53vabDwWYF20yua+5x0FY6gkgBoSVwEuO5p1F0T7vknyrp0kA4B20EnB6n39iDPh2BGXnU
qqdmnWGOowoxoxpaVsPUI20vYnZPg07cuct8OlJsdN+FKhJ3+U7ID3YY/oNU05tthCCJdR3CkGow
/hk9rp2FRi0XvhJPgHrXehnd8HTYMr7myvbKzXBHAx5DbpEku8F0tN2QGCqce/u9zhgxMzr4gX18
aARMNVwnVC+A6cB5wskaiinrEDv2ZW23MqxT3aQ2u6Vi2OJtuThLcszmQQvGrD/nJgR2jv0MhKrj
nKNpTBMyU1oXJvFx3EP96vOzau+SucO4w8ONvF/r+W6IEVvXeQUhmz+xnlkH5Rj0e5U8v83xZcmr
a1UvH6bLvqbtZs4BPwyCJV3FzKpsZ5WoyYInA1esOefZvmtQhlM2obU+wQ/NraODnB84ein2hYOm
1U1TdLCKZ7uGsL4wQbeE9J9i/T2un2SmYeVgiMO+zfoWOLg42jNKbGF3AfP+SkEgNLOZPPLM7HZK
Gwjrlx4nO/UhB4ssn9Lf8rj5C7sCf9p9Otdfizlg6hhFziZafzXcMQ+1UtwkxH+ErxGzVDrW99Du
Nh7ukd2Yl0vIvwZn82i/qiZ/7yKK3glxsDCNsK5mYFZ2ism9RdSWfx1jMgNLjsvW4PyCY6J/LNHB
2PFyHVnRX/SenEOfeRPdcVTisZyao6IOnIDoPU0zq/szfsL1EXoOrghg27hfyvxBAhPfpFELw3Nm
JDm3OSsIHVXJ+L70Lq/Z0s8EnD3ejnXznnEHVm5fgv0R30wzdkgUnApNMjtSO6h6uZZT/wV54UBH
23E2cOf44K2SutwiuOzH9SnuDNjmS4L7lhE9eK7rBbBCv9Dxm+1c/8yuu4TjWF+imbt5QrwPs6K9
6yBPx66xaezmldQJ3g4iiRx4vTF6T1eSOfaZru0BlOBE2+kUlnE2arP6UcBQJ25ubeDhbSfIUqel
CRYFKLcy99JwnmGNAoobAH0Jsz7gGdpU2TJtdUxI23RabnrchOyusRm1NLMv6sdeZmIMPJXLRavD
WHVfQzq/WWsQgnqzgslQtnaiuzgAmULVlFlmM3ESLzZe6sXXT78fyAYZ//mM8Z1O06R/MzyLzBed
fwwfZgO8ksHGQ2netiGDtm36XAKq6g9xnsD8S1D2N6rikFsjE/HU44u8NkxbXeiO26yktoYim3Ve
mYPRy6ajx02BI670ll36O2SPITFtikXhumjFrR0Bk5Ehv0chjDe+lhinIaWKJW7dPf+rT5aPQCN1
hyuwmWYUPQ13beavAs7v/+WizK0/kneWkUj2taMNxKJNpB0a19BRNez6ecX31Y4RRC6hc5nkvK+1
Oriryu4mURN2HeQBXttD1f626K2wPZPKTn7GETk+TQVSUgMPaAkd0NaABu2MzWaab9rJrHdNRKNw
wWaXXYK71dI2PWgM/3CbVMyEqooDnXS7oz7ML7E7LFfiI/HcX+gEcYMonZPDbMcnXUE6puclM2pA
4MC1eTO1cQsFYR3Z64jNmt3tEhcy8IR1a1tPhQp9OPintvCHE05gl6HavLY2DBe2toh+CipPK5kg
UYFI1XTa/IlNxW1heBQizE5fMV8SLQYxbAt1C22XflI2/ACGTkUPzhYiNk7ltcHR87ecRJ8Lb3xP
M5aZOMsCT+pZQLsIpS+zrgLmsTvDM16W1gxEJVA0jXdvagPNNIOet2Dv0AL/+9/+/eDxwP7vv/X7
Z3YU8qRN0z4m+L4ffhWV9UMctZKxXXNSMTYJKudWBcMzGFHU9jcnsvvfr//+/W79+yaxyr3boNSa
a2CNKw/zruHvqsO4amo4A6qT+v/Pfr9WGs6xVabYe3bDZCMtKqC2Pj9N28lTpOn//ez3aw51Y9u0
ccQmtdK9oac2Vzi0qUxZxxrfb+Bn9t8u1Z8Ud8UGMA7NG6KtgyVtfaAPE7Vnw2dLY32wkv5OcW9Q
kNE7EcmQadqUkXM/wiu4A0LEo7HAGpx1+k34TH5jH99GRq0bo4ozawpPfVUC+UzbcJjKT12a/xxF
NyBpL2a02GnHtgn63IJPkXzwAhIpnW9xIlcZImYOIv45MbYawLKvsahvWyDxN3u5L6V1nYaFGUvy
SpXFg+GPt166F0uvvnHw8c0plky/wmfL2QM0TEBfMxJhcxBxvTBjU7fcrM6JnPC7ctX5tfrjE0ba
jXpHLWFmPLTtAO56yblhEZ21jtCaL68NuLMxTzi54j9baHcb4vQ56UnFC41GCebBPdOEPTw6wsjd
zqkokGGISXvjeM0ggCTdeJ6ilvoZXrZdPEXUccAoN9sN0zZ7Txzvxxise69LTxTyNIFfJne5QdVn
CsUMYGn8TWad9aeqdnT+vqdITUrLTnqjHXzVovb7eEsWl507WV9b/OmGCMtK3Omn3w+Ew4wjWLin
rtAfKG6Rq7s0cr9qfYwvszn9oy2APFNtPida8jVZzq3C/7Hts94IE3GNnfx7QV7bNZZ10ErOqXH1
bozrSUoT5sbAgbZtF+8uydqE5YT41CSDDgder7W33i4fljzRAgdsSu6AphaAYkLpxoyplbO1vPLB
McebNpl36/8WK3+RNpBY+6dEdz40VbJv8FwzaLYW/G0cu80ZCrSwOdB4tFirYXrsNK7ZyfIBEeH9
Kjx4O1E/BnnWVQyvnDteLDZh+Ah4iFPx1TAKSjid2bkdzlV/9jXlH5pZ/GG6FckGQ7KstCtQWWPP
zhjdvZKYnZZ5yve5N2IxTaF8K3V0TSatTDxigE32DjjYsAF+R6ngfPHH6omuhG1hrmQr5mx518IT
L1hPVHMU3DrsBgvJPygLDO6mAN5mjWDbrKpqTr9//M/XcNjpu98vpgVzTKN1/8WtB3mru+lRQT00
cLedaMcfWweY6qf5qcJatFeDdclagCPRAqVVZOmFmo+5jo8azgaSHtmWRunTUjXXWjb9rk/YTLdl
9neRKZ947WvW4EXJO1D+FOGdbJneJJHoEquw43b05MFzMYvkK1lxAKDBGB2pIHGYn+SFfqVp7a4Z
6Q6c2UQl1fjd4OPHZ0pBWqPTDNZmd7Hwfxwf0NVopzfBAjpm2je+fH44x37zdAK8LnBZbH/uxh2o
JVvwkNCYmFIFlV/ociJATxF2sHi2cfYzxTaoZvuPm0pcBrvF4OqJlPua0EFac2eYVbQtaYUjQbAQ
ah/nP1ohxheNlH3JIB1MESrWPDNs+d+y5fVluu9boO2IWfh0LV62gTPYFsALu4SRTsvEfBzFCgjz
nRcGhwMSSj9up1F94l+CPZtU/ilLqDAG3G7gFQ0Bc6Z7nlN7Ky/u3XIej7M5M06o4nDUGd8hwNK2
cs9T0ydMwe7TgTadRQaJhKi/JnamHSeLzihsx3cEAY8Vhkvux4ygEYLsZRDIZjDuTxnkeYcJv8Ze
52jkJw49+tFsgPgze1oA+fkACa3WDSNjfGR+7+8Xw/g3e7SoiIw+ZYx9rAIO0mhF/ahvaMixurGw
ZHMm03UcS71PDKZhJ9HP9bwpHO9f03gon1RiTDkCYSkNcGeL9ccVY1i75HKSqfQek8Xewy53NxZ9
48dscj57v3nRPPuAMMSuzXK23nRkr3ZJqMGjAZN+4Ll5MVL2C2mifysHrwPLV3+TuXnFf3NSgPzg
+pMB1hEjunl4p5oYBhxtBGyxdUo5eQeTIT+6osF2zVBhWYJELP8qZ7rRVtztoK9hDZm+y/FPXEb/
3AnCrDUz7AdRC3XnO4KX7JcW1MOl/Ch386I/FrH/WrZIoT7KiF39pQgN/XdiZuORdsrTf2QiTyBO
tr0vV6b5/SxrbU98fNMmFSBc0jidWx7GUl1amwFJhUK1kbV1Sfv6WLmkBUAG1ZgCTKSPstPXomPw
c1r1wJOizpablok7xBKQ/+vRR3zaGOD0WNtniXumdO+8uPaFsiVGOhKwv+wCFw8+uZnk246tz5qk
6lhX/VaDI74hKx62A1niIRUu0njYtI7F6XR+61zumGi6Zf70XkuXKdMYMv/hCO8/osdQ65pOt9rp
H0acEhb3ViAK/9W31dX1u5AVdefX0aPu5k8coCTzFYZLNO6Zoj4pYfZc1BoNsmX8JNFVJKMK34Th
9xG16pEHVwFFwSVXsmE2RXLPZA8rnW6rx48TKtpOlE4XjD3nWhlrxI7sEyRSGAXt3logbaKGkyio
PjNgJ27rX2wzuSEN8bLesT99WArnPE4Z+/8Rhru7KeHRb2KB6cIulxs9ZuxmvAKXX3cGSx+mjvW3
XJtJh6Hvd6Pn842I2hquAX4g9sotR+6ywQW3prBaoOmyR2tG3Ej1MK/9o2+4IUn0fusPMIYFWWzP
JfgOMBqFgKSvm+EAzh16uzDjc8E61fvk3DpqKFtKvqiDhmlZJghimfwUuS62XU3Hma79Gy0DwW9l
+BE2ulJS81mDYuS/SESbW1dsrJmCVadyVyPHhDZQPxBev3LLMXeZmO9Kh3d+6D/SKWM9jYe9bQ7v
fe5+VapydxZVNbu2515SMk3JKDLVomn1NM/WvoDLs3e6hq1UTqhgolsu1lnXDJwXs/fV5AjEE7kG
LIIfsOpIGEWcJXPGWHPtYlxtLjG2wDC3TdRUVrWG6cXOyjDdxOIn9zlY60Po9yNtRUCLOss4JYhj
c0qiz6+HaK/Ziuo8fToR9DvUUEYqxqYbIk/ZwYrxGkckmYkRPETT0YzEbRbV92CCytf78r1XiEEr
U0uaAwnIhNxkRzSNbdbVH0hz0ymTSm8JDE0wa6Wn2GAXmywN352xlutaEuTEzghBvfgmQ9J5dA8x
8zbomHg1WU8W7ro/qS4hVWv/aknphkc7t/JXMJlT7xbPvGALiow/TseblRHt0YxXYRtfExLtlBLq
40Cm6DogFuAVZ6vUMDaoaS3WiNAMeKzIDO2fBpg3poADRZ7tZ1w5/xZAJlr8w9r91wU4DQFqY8zZ
A1f1JSm5uYt8fPKKq2vibp3zTkMmJYMD3NiNzR/deXTAODHfjsU2uvqLeMrQePHEaI967XE9VSqM
8vagmdm17OYH26wUjDQsEUx3WlQqNA3mXrhYsl0zxgfDNMJeK589ajaKTvsrPBVtGh9xdnCfFDW9
vult5ghgE8apfZOr93rJP2Y/+UZTZ0TgX7qG1NEn+dx+676O64EDHIZ7P/sYcThIsNGnEBqZg5GY
37bsPBFhtUNkAFpQOrgtfYrgmHO1lDaqFoEj0rDMosOx50lUgYlfKa8bWEDLxYvXXZ1+oE7rVbMa
+wxQfk+yj7en5cEj6uiWJ+VDT+3jFvVBX7dK5PsN/CSLYS+BR8UgmkcGUM5w7lw6d2BKaJfcchhI
PsAUCtbjjauIojXPGom47dKxB5z6ea9QStwkizYaZK8wlclzBkREUg/q9OMj0Yy9HCgIn4yT4h6J
JVkd3yPgP04lcXqWZzGWP8wRXmlU+GHL869JTC4TW/2dNbEDWgYSlq2ZW1joJDkikEoa7Bk8GcqZ
H9P32NHJXJ2j+WPO3I/Ubd+nUn6MU7ewq+YFyiPiJIklDpmMHldCbZKJfwWkrbBHMWde9WHhLNnM
ff2iYJBuRn9PfUMRMvU5QFTCoxPhv5no8G7fhCzCQUPByhif+l5/Kmq+w9IH9njf6UhBmCjluZHZ
Uy+Lk61AZlBSjOGCtXVomqeWoRwjPoOjQhWKaZS7KKo+7arfs8XrdllrXgEzFxvSds815/HWEfYu
jfKXSasAec0f3KLjgSTVPOuPskpb9nX+l58il4mBpMtyX1j8xE3VRwct7sPVzS0SzH5Z6NrNQ+VB
mFzJjXaNIcImRhMSVDoYHezW2mCC4kTRl8HDr9O9L7lAnmhI4XWMhagkJM2RqZ90yKAm8Xp1ZvMw
l+knusO1LIYTYOx3Yo07poyMjkT6MvKgQ9me7nUGNutrFSfWBUfIv8p3MfefEwKnAfs2ewObx589
qJI0CUnVvpg5qW14o/sBQ2DgLMW3iTiNT6A5WMSa7c5/t6Lkw4vLT8cwHqaGfVdCylkxFFrwpfdu
sl9fSkPOtznuut3akqwaSpntVYiY4xfbZ/FkEwqhfS9bfhsG3WcLExcTt1fU9g4PH3bsuH5ZJhjb
A2483rmwY9IJ2axvkXCNmO0K6XNrFI+Na516i8J3f9o2rRnqeAMi1V/oraC6zmtvv3fhuHC1mxlT
f9186zFc0lcGkGfY9Y7x3vqF9iAxTbbaxJPOfVyS5KXL/DtomvpOjkyOnKg+20hy+Gb7nBQ3g7Ku
KnbOgshAJ+4P4Y/znMGj42THcb9X2LIImqsKnJvefsjOsdB/oVLDj1kUNpNOaX9cW2HNcrKLgrNB
aEzMDPzb+YQrej51mdfhhTR+lko2YE6TFbNkNeffD2k1MBUZmGLhIkoYEVSo3SZCRK88XPjUyULh
MUmBtsDcbGneYwEFRj916dkdjfTcjBF9HWVNrtVtSRBq7Yk9FxfP76e/EyjSVxs20qTBXBuGTZed
LIaMBcsgNUpmqx8ihw4Pp3c0quv4bMzYiRhxc2QTCYRoVker0nlO+S0tHGw4AVeOTE0WnslHZuhE
nQRelt8pWc/tjfzFh98/mrGH5jNFVFsPmYd10RUnAjes0VNG/2yHRT5zcj6MkcJtt6C6r18zZYH6
//vp79+xM0sEmcOGjj3IVlfVemEN5U5bnc+/H5qSuMoGItZ//5zSXKsDdwASq87e6nRJeg5R3drl
Ovr5OU0ylo/fT/uyeGJ5Jg3o4OLH+4N5/3cKF0eHkaryaxYRNPJM7479pFT0DZrCItY2Uky/Vvmp
RNuJPv4LJDq6//3Q9CqCXOC0e9oQX5t42koFQnLGUEYg2n6yJHLGMByrvqjP3KRsbqVXnX//yH7y
knSFeez6STtLLQ6s2Mvgy4NhgLGX7fzMdy7KcPEftvICC+ba9P3njDRvekN9IruU3RLaWygDIJvQ
AU3Dzbyim+Q3eORX3cY06P/FxdlhVUQ+Agyw13vdP4n13S107XlOeUhMNKrN9vdQDetVPoeLNKs/
mVXusd6IDz9pzK3Xe1+WpxLckYKhlF2S46/DdmyDqCGg1aC2BSoBXp4l4tUwFpiBNad4EUeMKZPe
2aVVlwHPEPdea23bOPd2s6zscGh4f021amaF3pymBa7Y5vdT1/FWYEaxG3TIyv/7KxCsG+QWi5ED
G3LuThrD/T4OgW/DMiNH1nkGxhXQ90Nj3NUdHoZkkNbu922Olga9p+ahadVU6goufjtt4+OsUHwz
F3NYE+FksbCsbJzmWsaLZHLC5JhZmItRcQd1GKWEaE84dS3O/bXOVcr8JK2UYlJ4EKSk351xmOgO
zr/imFnbDPfZARy8IRqzHj3Ax9IeuUNam+6N+YHKAP85ktQBRiLzTzHby3SKODhn6RMZz11S+PPe
TalpElW1LRLyc4oh8YaSQCa5VfazeCnt2m11yIV3x1uuHypunKRp8OGYRR+aypkCn30uRfdX4du8
KJIXADgv24zxzKxswrrDQW/S0+5aNBFbRze6TPHCrS8GeV/T2YYPpLSD0WSmZvAEb6IlvluQw84C
IlLbLt2pi+eL5NB81GKqk6i6ZITjCpKk8ZvI6+htmut33UTIins4qbahwSVaPPrvGvKTcSbBcnv7
uKitW95jYSvZAGwwUh4Er/ajU+IW0Nv2Crf4T5O9TWVbn6bW8R+JpH37XZOfNHYyNa3IJwy9zaio
v4mZBbQQv/d4N/WTw7RBdxnMlqrx6SZg0IcUC3bWzwnuWd0D42L65XggsDM8yMnA5GzrGMXIZOwt
M31TafVIGczHGtJOFSKglSls74X5xJZc24JQcEJd9eN+aly1MTCU++BAy/xz4GweKFcnttivqfvG
ae5SDSrazBTwQCETcALJUa5d0g+rVE9L5Nh3Qz95R7hs3CdluYLbYMQP87dI7PZtoGP52LXw3HO8
S0TX+hfOKubZ9LCaMIPrX3wWaHANz7NnfsgVfIF5sX8q4cDnaxtfuX7Al3c03TpiWKhqEC5UZOE3
u9Q1ocvYau8sb9JOSM1aUFRyIlLnpw+MfK7QWyj/cq82/vGz0kilw4xLQweCB5ZYTM5z72p7pBke
Ndb8mS/4UZsycvedTbpyAorvQeR9irhq8OE3B0V+OOb6YuRb6s1XtyhQMXtZJsaP3XXvcVrzHZqr
bwuGABemCDtldv1BW/Bjug2Wm4kL97m07HsgJN6RQ+vJ88Et65b91WfW14yMRM5AXbN66S75MN/a
IvfPVORyI/IaFLn5yjmEWo3KhINPccMj+ZC3FrrcsZlrh2evywhrjnOQ2AQxDN3Lnny2SL+EAtbK
d78km5q7nBJFZz1Hi/ZYtyjF8Zz3PB4RfaLevugJVgC/8/Vn9MRvE6sv1wlZytQH1xlP9OwlF+Jx
3Z1KT+WcWww+NXlucXvL0okeI81Yzp3LU2IZITir+X3p/LupKbMzT4oNxGJKX134C0pvuyvdasnW
kRQVaJTcbhJd6q+1bu7ge9NKWCzsTg2sZJw/mNKsReFsG9N7zAAbz7SsS1GvFqIkOQ1yfMLF9W/o
MnmpPdJxWjXnG/1MuD0LRq+kFbTy4OfYXUUamHaEtFoeIsG9NRvJE2drA34O+DhLJ3nOWlpvBuWl
R3uNSXitFBe945aocw5Zbc11Po3ulzO7+d1IwhLIGwVKRI6vXjdybOpJpcvoQ2vM/LrEmClzE83E
0hkRJD5+kJZhpjavuXl4bWT3Y/T1erzMmfVAp16+rUy93fuNf0Clz19NV3xkkoOySt27Ce2Sn3lA
chttyqbT7yyGAzJ2X5w24p2DHTFM4reslpCP+hTxpijz53bJzqTNmVAIMd63vD0HzoeA7T0Aeh46
wH3uHBevjl4r12WNjTH+2n3jvtUDInlrdfUWjyyhhyGnujqNqY5ltB1omMGoG9fe5oEJFX5m1DFL
MIYtUiLK2PQTfp2gGWxsac1wUZi5qnKIQtBOhGY5Uj34tXspE+KbmilMMlbKvHiSLH/vEV3xEvLy
vQN+tlkrLTUPQccRSPd9x69OyAAqTvGdOkI/m45thVQHfIMAS+9lr9J7h4FIAvc7a+P5HoejGwqO
liFjEYovaXcdSkswDVBIIAAq8IL3u2xxWVP0uxxAMgVMsb9paAM45FSJ4k4HM6L13sXFsrgZq6nc
NXp56cjHML620kPfZP5OrJM7iX9om2dsjS2AgEbqDLtunIzrVO01o5LB7wc5m/R21kmo47ie6FTj
qRJ4X0MzGG9uXHFQ8sCKOMNXl82nYkEq7DvKWefqjnREfVyMwf0e3foOSGlAPKK8/L6/pu43AUH9
DfsAm3ntxJxLQOyamZgHXOTcSs4rpp4XGf9xhJfsSjId2zLT3kqaQfZRl+7TmnrpIW7SjYjoHcbG
llO/5QPbLaLPtnuOgdQcMB3zS8HzCVrD/tGZ45wssy0CTLjW/NEoKyTod9eNTnIx27nblUPDbahX
h4GqDOLMOD+7Imff2PhB6yC84gXWcPBV1KiaULUaBBTJMGCyTHEj/nJLKgMqkDP5+0pkGQ9eshuD
Ob5VRm2+CIbl5EPsCRrRf0pdbR+4pWVr2pbZPCljZTVPGKBwF8rcOekD3k3Ic+ZuanUjdJLG2tdp
T2mSw4RJKyY3XNIZJ241PecRYXFpTc67nxWPpcgcSJ50qtRt3R5SiTKaEfjIHPcvGiYsZepHXEgU
jWVqgcXhfyaGG4g6lQcdk2rlVzeTqrXNkLnu88CdywwfZ2lpzLt0QYPyBwx0ylr2GjsCJFzjwYec
dtLyaT+vb5+ZdXAIhhktkJPt4G5SiCV/UYtuFOzO8fLXRmnZtX7WH2x+IQboyVMe9fRZoTQEpLmt
kw3Cbcsd2J3opfavDg+DwXO7c6KPH1OePo6918FzkOVl6YmaaQxnSbRo+EI7e+3/woprRW99NiiS
aZww/4+98+hunMmy7V/p1XPUgkdgSu8lyn7SBEupVMIEfMD/+t7gV1WZL8u9nveEi04SRYKIuPee
s08y+vc6fG6m19UiQEqwswMopbI36p1AIIu5HC0roBNsLxiSvICFuJLzr+rR4w/COzARVFslzGPT
ihK5afYw9UOCtweZR9DbKL7rmkIZO3nSBOEDEYWI1ZJgiR+VRgfdiZ2PmT9msUF1UYVvQWAyDjQX
pj+O8LVovHsNLW1P+YCJknIf0Vdjd63vDJqtKxOgB0eNROAEGGplB2lNoEMz7JlZa1dJ+tGGgKiD
Mr4VpV7+MM3yTQbVK4Jv7bGv7CdCI8Ivq882md2QtEo7/2z38tMnpIXgSoz7Tja2lzSJQULxpi3w
jxtbg57OQyQmNuuqiL+76TWsZPvVTTj3+3lNVsp/0BT7lb6qxVFPSndT06Ja8tM/+NLWJ98iSRo3
O/byAa/4VCTRntDke9xiG6v1vHurEW8uTSbslY4FdySU9w5z4SQdg1XN7unIFsI5g5TqVxlqAHbH
vX1vufcJi9JbX+WSSTMdSnavDCR8iOsYZ5ad4ZdMZBHVJjJddrz5m67nU2AXaN87DH2ZIym4u7n5
5TL8I34X4QWVs7VsSlQ8pjEdCi16nTrQYUXd+DvVZN8zOuTwJTRibS1iw+Iq85doKQY2US1cij5w
/tAN1pvQt2kpe8V4rEX5Q84RooUHTk0w/WMWZd5HotnoeLs2aqzN9W3VLQe51oTxw00azj7iQJPi
DSWPxC0eo2JptAMbeIgBZv6ahWhzSqxli7zK9HU+9vf1mHsHok6A5PoMj4dxeEiwJK1uJ2SQu3cC
8/Jm6qFRdLAQV8go2SnlnNrK4mtKa21VQMeKOeF2zdAdSBwgsrFq74KAk08ZslgQwPRCQdSdah/b
VY5pFAqIRbZB82SWEP9Qy9HNkYh0aBugeHWQ/s4ZolSrCYbWDvw4Djfi31De2ciy9MAz9o5unSip
xEvgv8uWooK9bbRHqU+bjGNFqSZhKsoyERPWugWvk5+jB9EzqsOmU5Pq/KycDOI+7t6VPhXGQxA5
8XGcpf2GYRbn5iPrAWAEib90HMteYJcAGOT0Typz2HhqRf1clNFR6IWHDBbNsCYGm26Vkd+HywzD
KPJ5ViXb37qy9+6DYrrTRkZoBWqSpG7Tx3jsBNPP6CH26+YMuug5Hzpgl2b7wOwKfHuAVAZe/7TF
BfYqpJbf884sQ29GRY4NKc9eyk2T8QTjhH2rHJfcnj0a8AKfHlHHRoO0KMCdN7+jBKi5zsUIDSD/
ZZ6chMEcqnHLuVfh2o9ur2ZLV7wlfbRdlQTFLNsocEnOlQG0Blfbm/QpF90AX61X4duojQGW6+E4
RtZwn/MbJKZPhEaRsQ8LbT/ZY7v2S1O9Vc5DAIvoGueMN9RQf/f6PDyqnOKM5kBUsS6Xpok6QdTl
juj0jZnqbCRb+VnLJDgGcUQHhyiaRZ4hO1TI/pZw36DXtFmPJ1T/USW6/iCJ90MJfUd2gSDgd+Qz
wfcLQyLD/FvAFa++koYjAg9H9pWXIT3KMkLVOloc7DRHMjkhP9cNhOt4HTfIfw+6ZRZbU68Z9RSX
ktyQBxs+09pMhl1CcxLy5mNRMFcLvTo+5STt4H4vH4Q5a8ybDLM/k3rsyUy1lLzklvGjrSbSTq2u
WzH4wGGS8z0qB/RcHRmYeyfRv7ALtufB7689yrNAlcHGysZd4oUwP32W4dIbvJ2OGJh0SKO+NgI9
cmFUOVnnU7msTArIXsdcj6rJZh6m2G4m2bTS4HNR6R70JIgfIIA9lrot1sRP76F5gIORA4j6htzs
xoY8lrOnDRg79ngkoAKVuMcRvK3G1k2XVHYBP0S/nhS7nFMEQOowuWPMgOcUcTqa5/hYsKbu3fIq
K8K++XqgrigqvimT+kppyq1sy2jWgTx1YWxviliSomna5yJxABWFGY4SZmYVWkJ0qctIJ1CUkG44
McXOIqWws/C54MwCsdKan/4wlCglpxdLSxGc+3QJWw1FAK6GihGo7awYD6L1jkzIf/l7WhAEj21r
7xbZvZ4pAk01b1sae/KIoCp7xM5paAmL6dRmk33t1Iy+jqj9PaKaki46hU7w2Axmtffb9DJIKKb9
hPG/aES0p9+C4wGH+aIdq+BuKkMHpW8M8atF5sXGbFmI6EdA7g0aXwY3F9e1jVWptUzDpH6ic2Cu
G2G4CzsmyrJry42TMwEDI25uiAQRy7SUONA0+iCIHemLEVYb1e9UM9XaH3Z9P576Eh9qVtOaqhD2
UwBkbBMOw1zHsWz3KkhPUNb0dYMC0miVgZfQeq/IhzwGA5+lBdB3b5M0YztFB0A8aM+yLCy45rDd
6ER3pxgJzmmQ8cUa6nF3u+UX2xzh2zHwKPhhxuFyoqGlmFi3aICJ8933UyL4tPCk+yoYN42s6vlH
g7XnBsYiBB24GkubDqsfwSsF3UrobXxvAqDa2IJMDgcc6sWKw3AVhWO9A/t2F5niNfZFem5N/4Jd
qTy54NToKRHWbLo21VeVns3oo+fLcm16+xG9zt0wjM8A15JLAb4saJK5Y/JSZpN8yqUW3Wv5sHZN
QlrLSD1OaTpcu3k1Jf9OjjdLYQISzaW+Bdi+VrlvP9hdfxQ1Wu4xmfZVDlogYKS8A4xLIRLFa0ux
ZEpcWFpT40vpq/dC80n3qr0GBq1nc/bz5UkmHn71ytgnsuw2kxGBFtbnGAQhd9JC49M22nocqU5M
w/2sdXrfeLjIE2OBXpJUnm1SC42n747W0R2NsyRs9mi1J+KW4YAhpSE2ZZUbkY4IzaUoTyP8gJ2i
CpUjMrOy/mL+CTK4UN7a6GKF29Ji6hk4G78vMI+SJO0yqSybkq4W9X9XgaYoSwzfMUmx10hjwMyn
efa7coO3HyRo/ZCm/VaSLY2hbZ1Zebl1R4qp3EMt1BhQ/Np0PGXECS3K3i03g1M+NFVvbEzXD9Yt
p2J0oPo+9mm9xZA/xyaZVolIH7yCmMgO65+TBN+iSVcXq26hHKQdMR7UY0kcnmOr+COkW8Hfjet1
ZyU9zFUTXyo4q9gx+42cDJIusGog5vbie90u9LPmMRaZdLiyjHocIHxNlG4gQallG/TjkSq9orCx
0Td1THVTxpnrNPdOzJ31LYGS2MDzAR8VOuVrquP4HIKeaRJoMYiJDJMBlYFX/ogqY2sRDHO0XDZg
0nG1le2zESLfCSQWbrl1w0x0UVgN4TKOuMAF0LeGhhU3CsgVCwSW+zSeRdgUKMdiBMfaVWTp9Sj3
3Ak66BgnCJBcnPN1u6+BYp0qAhtORF+0zLbmAbyJetnMXELqRbZhcbP/SB7ius3Xmk2hlTW+DQCV
fSUJCvMywMqoXCYGOe/6AWj8gohkOWvzqaPRkrK3wguoDIyaCsLk0mBZIsjMeS6lli4haPmbOHke
RKPulFEvSicEEdy1DM6hd9McpeFRy+eczGy0ZPjO0U6v6sFCQp4T0TQ5Xo9TOCdJcExfSGL9BI/H
LBaHjjAYr2QOY2s9y055w9kuqg1r3yJARjkUp9dWr18mo3lLLYoepiMiyQ5DQli36IM3vyco00vq
+OKXGZk8oXFnogRDdOfY726Gz9gjrIQARJUxBhqtGTB9FzGIuLNR9YvYq6+mCCB6ZlW8zu2xYbEh
NeDozRcyrpK9YwpM3+pNsojvxCT1CwzL6eIxoDK7MNiSypKWC+Ja8EhPEyfyWItObpY9d/j3QIoW
8cnySUnvnCtTRTC98wXzEPvPa8xEQ/QLM6ui17125bJjRAUVwD0Q7U54rHlRhz44c9EqR5XX7uK0
uvpZyH/WlD/0sItWBS1WgBaAYCNHwzOpIKEEjhzOGJvJr9aLJ71khFKkPzJ/zvgra4EbJuMwY//I
F6gCuAWHFT2UVizI+gS/UQ97Xyrj3vQg4s2/Ksg2tH3TI+v+uxtXn/UYB5uqNtiSBgFh8EvH1LRz
13ox7FCrIqiOLUegqUM2gWaRSoRbx5heQaSEp2zKLxntxt2katzO84WH9HnF5KkgCMdJjrcLT/e/
91WoM9sI+gMD+mlX8w6FohsOvIx9Pk6r0GZTF82xrrJ8LeMA3KMWb4E62ZuSfD6wJszBepvSMwuR
wNYPcrwTg8+MJ6DHFCgQFmGLLw2R8zGN8Z8Zrtq6bfEt0ZN3VCH0PmjmdaTXr4YimGM4xGpy6XzG
zLCivKqW7uAwFXdWaWPVG20C8AI7Oonxblahhm0X5cNi3sS5tv0RgdwkcvGl7G1/pQvUmnaPMb1C
6aS7eHaHxqF/x+kHkr6FAbLp+2rj2Ot+aj8TVWNfKrYVaXPYnbIXmu+oRgpkABm88kVNIiSxJAh1
tFOQemAwwAcuCfEsBzAp1BY70yA6ToTuQUVs8kvJu1Pon2lAdZb05GR4DfVke/IiRKAlPpiJ8Sdx
tgEiMO+9JikZ+42Gz/RNk3q2bXV3U1mi5hyCqC22/ILj37yUcXdWgQUpOCXApuZ7bfZvlcAdW9r4
u5GpsIlNyLL01LeR0GAlU/oI/KU+tN8qtOMLNG/lYiKhr0YjA8XVOzSj8cZR5Kx5eVtHiq9Y1QxA
3eo96BDvch6AK10ekfiUpHx+OmH8nCZiWHv7wqVpnnV8IJH7ZPc5WF8bOFPguGw+gl1ReO+Bb+NS
LqMnzdOf6DthkVbQM0KUKG3lPWjwOVnFA7w9AyDruwmREeUK2JNZ/+msI3oaSJQu+Wwuarwa1gSJ
PWPds8PkFBenAIPsVlDE5Ax0tehAinyzABi1rBDmi8BBrwQjIxDMHQmiPjbRPXksu9Z/HX0MTCE2
4kXrsusctIcEGvqDTV27nIi8XYaTBBvkvfiTBhgifkGuPi3s0b4HZHaPhWQL7OYPf8yPSiKN1VMy
q0rvHST9smo0sRQeg2qL5Ki4RX9rYIVUuHeTGKMzCBLGdDiOUVZ/GFrLaWDqV72sJkQw+Odj4xoS
JuPawKsGoaM49KN1Yn7HMIYaMIYExCTixPnpLk0DDgm9J8xX1kvXbra2bT7XGbvM/DiZsY09z2KF
nwHuYb2txvLqOAgriqzcay1KKngEiwlmMMifBmYYnWdTobBnn/OUuzuIGx+DMeDXaehUi+qtLQxU
RYjgCVUP1kWNXk0306dGC17dtHwlG/KtzpMHksUI4aadIvDCI2Fjopo46SoFRkFdAuhA+4MIqh+z
GsVIP7200Td97y3LJDyPACd3DZJ0a7ABzqpwXSj3bLqy2CWFfhj68DOV1ofKMAfJMDlphJ/mvfuI
IRZFSta/IprZMTB+6cLxUcKnFXj+hWQ/5ZUeJVUF10NEz2IAJtLXGP3MeXbqQhVK3oZGJCul8CcP
lJ11HuiLYXbWUWy/KvLiATAYh0qK56wACaXjFzEmRVw0WtcIwftmmKo3pucPdTFspfQxEwpEeaHn
EBbARtae5ek+pgsFEIkBNhrT6kddFh+j32/diopgNPRXjw4L2jJ9anZQpYJdyGkxjdCOROSZNxNs
pAwyj+3/8BoiPhMDFH87oIMaGBPEiTpZVbRxHFA1oS3usbmFS1KwtkYDNyWI6hBNi3yWtRLLOmJ6
MqXqNDpUOb5lkmiV3OWJSW4kg3sZmzuRgD8rQsR1SDTstR/iJ4kxGiEmLN8bd9hVyhxWRVrfZQDh
/CJm7kKDbB08hG4z7rIyfsphO1H5oyT0q5EPAoQydjyHjronQTZ4dV9vNQe9Q0bfed04xYcXOXTS
lqQPlJ7H3ILQe4QlFH/eVWSIStMW63MGyISKkuqMIKK8RPkXmpxFtfGrH4gJcdsNJLxulfkq24oq
W3UxsrtOMLSmScC+1F8PReJdseSuh4ZopqyT6ckOZizdVDyplFViiL7UqA0HW7Hw6xHeQHy1WOl5
M0K/4R9N78KgxrbScW4mhmCDEHZdZtmjaYnqqvSYXkjdrEXE0FzLPxrnXi+0/tXg4Ekd+o3YDb9a
2HNJT6eiteYtxVdX8U2owMBaYcEZGB2LYigM9LPijLtVRlUt9MpFNWm1Rys0n1LDf4AWxgdCaxB0
mnMKdCU2RjmmK96YAcawPhT727zSMIyXREWY6JhhMzAwDZCjbmOQthEYX0DdmUIX4zwSXtB6nQTl
uHzqdbTTfS2eS+delPYb7bpgnU28l6HJ7n8iqMAY5d1AYCdnXfzxkwFzOqGRSNmqJo54mSPk0TnF
GvYFCXPVko3JSvEpKz4n+mUXmcuKQj9PwBmvO5cNF/2IZ91ng59kwUtBtgfCyvoqAvMB5wzibhce
i9PfMY58k3U6wokHDVaF37uQhqMYOVgbPAlV+zX5i7qCyKQpfVo7TEEJliBCLkJhXXbZN6RIfCkG
45oQ4lJ05T6ccDjRLrMPar64XZtQ/ODo1N6IhXTW3uxoTGa7JXve+lAQ6Eqg2nwVECBXfz50uyZu
LsjbBbuwoZx1HQkc0GCGgd6u5b3x12u3+367+c+e8vO+25PRWOSHnz/2232k/8DQmXIC4SdCHhG+
/noRh+avN2+P3u6T/+8DP58nSUxjUZp/TXa7+vOhn7/7n93325//7Sn/y197e3m//MzPF554TvTX
1/fzL/55529/8ufP/Pxn/+VT/vwNtyf+y+f89v///K23B0RMCnIaqe/Y074GfwjWoxOveyShuzob
mAZm8N9JAVkmVv0q0rrYtONYLxvTNVejvr4dYrcLpwZOQM5dshqz7/TEhl2TqV1vFf2hST/4ehXY
M0GtmNIfDkGL97gyqnU1WC8pFeohV5G16VvtASLHVymmaKMKNkntRNdoYB6+JFoQlGCdc/Lz4fjF
ZXH4eRGnxF1PIsJwoEty9Op4p2jPsNstEN5CPmn9dJta6Ubo0FvAHwZssbxLbcpHbbDGjdPXrDVZ
7m7bura36R+D7dk7J9JXUWemW7T75y5uq0Pfy6uPGx0EByo7e7ax63mW7+IMUMBg/MESkG3yREPy
SRLn2rqd69y5mQoCpM4YaGDEPNhYj/b0gShccbNr84UTBS1DSjejQxs0h2C6hlpkAXJDn6e/3748
k+P89QsKp4mei67hW6qBS7FVwPs4zVZIlB2EZN2uWgYUAwcXtGibb3EZYBH2dFSDkc8ylJgdWUbY
HEfSihjnvzAOptkpkV2AY/FLSixRoinTodT3GTCX4S22GiROMtkEuVMvYrpX5JpGlfYyYQxZ0qy/
b1vYW02JO6JLtnBt+PTabKYysZUFzsKS2J0yoyeudD5STMJXtCn5qFDWzFXIKaaWWxsaqb/1uW/b
dtulTYaxZy/1YBcQbbRo4sk+9Ue3jLGE+CH1UXbsAa4e5Lz180CurFABMzYxqM9Yg/MMqSqgMMan
0fDUZAXaQc3sl0RSnI23oAs/HHzIyPPFpxemy9Qm85oFnelX4IhVaUYZSsvujoOxW9ngcmXdOyfb
aF/CYTZ50qfeC2v4MeCm4s0hbrJmDU6TQ+AkFA9a9C3t7GdjSN5p+b7jY6HoZtIg+4ZmPDRRAukr
zrhwZxgwxMuwQTGkDOPeIrvEcONdqXcPrjG+Tu7wPdKL1wSsZ9KxuM7bEhChLxWUbjMl4NoWiDrz
7lVmySmR+aWYqif67tYJiME5bLsVqqtklZlM9/UkR6WEphiADJARGlfJXh3TPIzWLm7VZU5GT+L4
DDhz59PsgXN1gtKYCu7o5RtUXSN4gIHZlNOLQy8lNVY4FmtL+JcAUOaiKii9EvPV1YJ0JZGELDVr
QMPdXSkssKqY5V6X5nOvkWOqqfzewRdZRd5XQPNRlum4KPFHrWNiL6cEOixyS/AtmfNYk+ewLU3O
Kr22Tt3sWvfsXbsWrxMj+B1uN9ycQbPWautDA65Hx+3BTeo7o++ix+SLIJ1XU0twA3bqUdigTgOJ
lgbTmmQL0IlnZ4wbPnz/q7CgXFXPiHkOUjdeC5P9L66TD3CsJCBU3Vui8/V2EXyCe0CU7mMGJAYG
MT7kLw9EEl2mS8K2ZZ4PuWsXbMVSF+HL2Jj6WunRVjkoY0ESueweo42pFEO0lBccBvaBRs5JNsV3
i91GRIfXsVcmexE8M4dGd+hStpycMb5unZJPHJvqBG1+GRMWV3QxALfw3pUNoJnxGJafGScg0udG
Qk+b/pANqNzDeLgQIzzbg0AD08dY2fUQ0SQfYhomFskLYMLG6ZyU7Kg9UEXlwCsJrWKZ4gKBiiLf
Rj6SZYrcQhj6xSj9U0lSckHWyehTofClCLemptB8yjvlju6SGufiO7kGRKGzlwGiOyY0PWOX7psu
7HRvdN6rHKNrFH24bnxHA4ZkYyxaUJB7En6MKAeuM+yL1t4HsXlNgshi4yDu0py0gai2l4Mq79ht
HXz825Ta+XM1Du8DHFx03fZBIsKHrEVkoRG/hlqwtBsawLpSl6ZO1oXefNYRk5OGA4RdHyBpZaTQ
ZkRzssbhVVWZe2h8cCbMeFOAiXRewRdh2czMj2kK8l2GOnBhzu5vOzW+dFJ9V+y3p2uR+W/TvN3t
KOVXxBCd/AgFRwqEVRen2vwe2P5rCcruztTLs0Q8stAjY+uTFsdHni6xn+xgocr9NEYvTQwwayjf
hIPrqieXi5Uj20yOfEfXqAH6Gc+csbOWDSumpGPrW29kRU9LULeqeytDgghZxpEghZ+tCWKO6uq1
jV0EIduuIdbAhqK9EPnEVOcySiTEYPpYFO17L2o+1NxPr8fsk1HKN1FYP3S3xL479y8j6R0wQO6i
3H2tuvHFV87JnZXVpcI4UJjl5zQRgFPjG8CjsDOKvN10YwWJIzUWqTufLgsCF3I6B0kYE27hehn+
h2mNAIIir8qvA4EK6MyPmWO9ugFCPcOumORXr0bRkDGhVyBtguDoiJc2sZ+s0Y6ADrYPDsNY4Nnu
d9+eYcEYeP1eUr0YyQd40WzHRI+Zv34mz2g1VCiyjcm28D+yOSDWFznISSq+TCyb17j2jzvVlfk1
EtRYzUDHuJuY3uQpSSZTcocDN8TM4B2sLrw0Qm7DNl41JVP92geL6o53mR4RBlHZMTKeHzKK8Hlx
yA15AEFhDiqiTUZcOAAkJ09nmdVD6DQm8DjKErOODhU6YazV6bZWAVjWFqoj5nqYkb23sEPvq4gI
hDCxqoxxPW5V9aliiiMWy0shvBQPcLSJsuEZAz641RRERxL8aAfb2TGe3FV1fLQ78QOqrNi1Rrev
g2gzMg9iXnTrRlvZ/+XM/n/lzBouqV3/OmkW98RH9i2Wv2bN3n7kz7RZW/+LsDxHAB+0cDzrhvu3
tFlL/wstXHA3thCO6fDof//X39JmDf0vNv1yw3d1X3fx2vySNmu6fxGucGfbp+taunD8//5fpM0a
vyW2GableYZnuw5zIuHb3m8RZCGKW6VyJCYc9Zzju/pkYre/s5PyC71OtDXw20Gxi8wLo7to2RV4
T6VL+axmjl1bQcaqEpKtYaBgTI4P2DEvv7yf/yRUzuSN+DUPd36JxG96Dm+IR1Saw1v4a6gc2fGt
XZg06NyxZaqnHH9jTgHqISuaHkGHJ82rXXpyPj1ZSy2K3QPbns9iUIqRuTs9+kFtrNPUlnT9jQTL
F5vaChrlenJHiVbYnQ5TP73/h1dNjPA/vGrf9HSd1GAIrr+/6iiIMCX02BO9IaqWFsqAdWyI4l0R
OMMJr/iWuVbFDIGICt2GME5IUGK5zlWnv8am0jOuVab8jWCmUElaa4EePWrooPDLUD0Yo/PodTSa
HMimeW+vJkWqjWcWP0y0RYjnIntnW+gU3ZEl6t//a7//Z5YjTMPwDXq/Ov/Y7/+Zzts5xCVhl6Pb
6XtdAyk+2saFNJd2LaGDHJy2T/ZhoxHB4Gz//d82fgtHNvjjrtAdYZiOyRBhTm/+9WAoG9hqcV2O
SB0sEq/IOEGc92y7Grsw0VobLTaKdQywnSy9tQUAhRRuevFsIbHONP/hnTDnPMNfoprnV+MhAbGE
4BuEEPz3V0MnEmOcA7s4LIeN6qePHmbJmfOAtUkbhSLV6ZpThnhx4YeoCXUYHOiElQt1yX5K3FG8
Oq7/Le7nysr6HgejfY3NEg7y2BGXOOrEAmox7vu50vgP7+Q/ee1857H8WD6mK0/89trNSOJzwnq7
0JB6bYHnBW5ibAs3RxvSK3wY2NpHSvhVZJI4HOGS3XVeaO8bWnL/4X10/uG1+C4aA9v2hGUI7x9y
I6dWBoi2PY8tYmMDA7ApGCUkTEtDWKSXcBRHW540f5YqecUKYhLfFiKbGYTF0I6J/hnWeGGK8+2C
LxYdjFTb9YkwjnOQT9fHx9uNBq/S0XPjHO28JPjoxqHXy+chUeYfuOYQGBLjbFaiPmV+3zb4m+nF
pel0N6msWoaxmR5ClEzUUGR62lrjPIpKPhZjj0il6YJLWyfOCcLxMqLJCH+2AG+lRf2zqJNuX/kR
DhW7SUmzDdHBxZKoMtdPkuO//2zJgPw9WlKYRHA6rq7buiVcx2UF+fV7kjtuAxMY8RO63S8nCts9
Sg8GXNjR5IzBRwWxq6WVn4sJLvIYfevMgdRHleP5auaroYGsblGNRXM0Xbc53q79/kg4Msb2GRsx
RuWJyk7PuuYNO060/UmF2l8vKqNNAMDMt7MAuAfvFDPF+TnF7ZH278+8Pef2iDOLdFtEK0GhLDqm
f/uFt/t/e9rtZo9UadWgxkaZ7l0mvSZaIFOnbF41KIHCrXSxEmRO8+ikiXsuRPvmI8Q8hmY5Xkvp
P+bm2Qj3luYAqsgSwtaQua6CxHoa+hHnDcbNrQrzve8yHhh7zTxMMYbIsTEYLZB1DtVh2mKIsK55
bMKEjbuKgwDRDCJ747F6MnATblJtzJlDRSZyH5QTBwJXlk1fZZ8yrJc+1KWgCI1TEA0vaozGTaaE
9xxYyWvjTvJ7Eo33ccPsuxrCNzQw/tFIKMxEAdndUp65YythLZH/sjF26MTEYx/tooE+MoB84pRD
BnowTtMnAGUs6lFXfCedcIdEZheVWfoSrjVTZ6bvzUIsIuMMUsrJYGHobk/1Se9xCvYBIJo2BfXk
dNkz8TLpORvoKA6MBml8PGUdYaJW1qrnSjL5Vujh7hVIcqy3+KyVWyLIy3HXNnCg08Az9ykBrrQX
s1LqSz3R3JegiMcNFs4Z35kwtjHzU6XZ1Z7ZO5GQ4XQWHt9QEoYF9bdFj0h506YojXSlS8X2uxfq
QajwubRz5lTp0OEpt7V3HDkvKH+Lx9DW1bHrCFcuXfifAQ6kdaDPffzBproURkcK58i4JJ+cj8Q1
LlPlts9O4ImdnwNs1SxhvGG+Q4rNE2xarkw97OYIMd2jz0Nbw/9GarPz4rUjnthWxxCBfPslDxj5
Z1qCtHG+GSliRFMnFhSt3DQHMssL4OuX202yOdfosqdH2qtAqUMT6KfNql/6kGZtdgIs8pyOCw/m
NON4Xi2PhmL89VHWPGIG5iffLiJKCN1EnupJ7+SbIS3bicQdq0PWXFl68OBYRfAQa9Pj3K043+4K
/AphM/QwfFo84/ZT6BS+c5qwjre7NGLtjn4GIfN2kw8EgXyrkUubD+TuEZ2+TpSh3afzRT9If2Mw
KFoWZFrfSzMMr+it0gOS5++3Z9zuj1WJT2ys1rdbt/tvv8OlwmXEmt39vL+L8tfewokFW45UdnZ1
18TMkisofH3hQ9/cVdGY/HlfUZpiaSIi3dyewqqWXO287dcoScdVpIMoWpo4C7d6LYhIvt3O2tzd
U1PGYHF1udFFj4vf1pIHDdUYamUjWKZdLR9u9xUtmVEoIUeUsTzl9kDciFVPKtSdWbMvKVreDzWa
xq6NW8hIEqdv3cX1I5MlRrnm4+2ePKCRYPmeZL3gPmkrf28SWAN0iOff7hthnxAT8XC7MXgh+C26
zmUtz0iMknuiFidOywaWnar4zILUhV5i+gdNlREnX8s9ug3cCTkmb7mlxIvmxsmaI7I5C3NMji1q
yo3u075DTwFaztLll0X4k6nbX1OkIxoIGufJrYwYAk6L74XhPd4yD2E00xw97ryPyIRFXMEbuNZO
XLGYZChxmtD7gAiCRMmN3rUOkhjUj2yPOdd/KvLh+udPlkG4HG2L2XGZx2fgkeEa0Hf2gMQXKns0
sSsgB37aKWLDcf8iHAWtvDed2r+rqafvsEf5dwW9XjrkabmyC87DbptohywlP7urBBRJTNpPoHzp
AaUNYF6a4t49Ti39ElYhENA5y5gT7t4tK1h6ccJxFMqgX8YmB5QuzGdIdsO1YUb685YT9btOoblA
/8QiYU8mqa+NT/COrN7qUf9qQnCzBgKri1bo4zYT+ehtMElaJ06xLDlmyIRc6RevL62TP1/EwP52
TZq91fPfDIEHoD1NHluthX9Jc2XIFG5sLqopt+48oWbScn31p1fZO9l9ji8jrfPxbGUzoUfHQxJm
pXGhY6hhdpVi2VmBfrldEKitX0bWpW1hoJ58D0QfXW8XEzGr16bRdmlilGfgvn+9v7GCH7E+vhn9
0CzJJ8PMkTLatjqHSyWA2blqipCPiuw57/L7SMr+7nZrajAAFm2nnW43iU+HR2U45qEdHb5KFkFl
LjNZPxEVnlTdfSrDbksMUPSmArTT5Kki1+mBPBz7+NGwNHG8XVh/v+Y6drmdrOj5dr8elyyUf3/Q
j4ZDPECIh9aYHvGuIHqV+VTQs1Es91IpFFpk7IFtOOiYYC6UUt3ldo1hfXKaJ2ikyPx6/+1B8C/J
/5B1XsuNK9uW/SJEwAP5Su8lkZR9QUhVpYT3Cff1d4Cn457u6IfNECmptkQBmSvXmnPMLZF0tyxt
txxRC2dqb/R6mltFyUNklbcCSPlWRf4vxFi6WlK3JNnLmF/CFBwLteEth4+/IrI33cK3D28qluvQ
r8pvrVMJTj43GpYcZzqsrkNz1B3jRPFRfttC25SZ/2kmBSHdHgrQ2nbDG1HYnDo6OLFVZaCMLugW
g8hD4TiV3jzPmC7CxY8G+iVZePTnz4+HprCAW8kseRXaWD0nIxpknA9wkPwIBbE3Tet6mvxT5ZU0
ROePSMiZDkPurQDtmG2ruHh9eXaQfYAxnT/0cHlQfhOdUUJti0mEOTx+PwO8bKOP2cZyEhBIVWd9
Jkph1UCNRnmTHAO7z1aP1w1KGbRE0MXBYJpPfAkGzqyZjpMcyTYajehZlOFbE3fqIFIkkwvXddND
mRunORoRbTCS/qxsvLPVmt5ZaoKQLBOee1BWVPTZHOvhOHBJnDWMA+NdSYZYqfAAhiZHwxyTVyvr
4Wvr5hb9Sv/rIynOfQqDzGvf6jwrQKZpJXBsblSIIAUO+UsnUE1bMucdtuoTx54PrBgtulIAa3Xm
ynNPc/FCyChpIYa9DUvsCo/3xSnT8OYH5c4dBbjY+cpoE4PpLHL4zHF8sCzolDCL1ymCYcDmMKuv
gyIy+fGQZ/dIBG+JKKd7lfB/5HJfP55prTnd0zHfAITbaIReHGs38J7dYfKeC1H8lhmcAknrYhem
ttjJ0hmP8fzREKHGjlvkO3CKL70ny2shMm9fp3qzIE27vMJwVARCMpQ2xgCvO849xKS5j3wRuHqv
KnubQ9J6fjzAHE2YW6XcEiZYaxcS9jazKu9FJQR0eDQ4N3bXVs81FjMZGqfofx9iBrg0y3Xm3SCN
lqRQhit3qkf82B4GPjhGkOzmGytyzXgbFs6v4ZDagIpIIYyuXH3jB0V1BKD7hJWfhCMUIASH2Ruj
R7ZWoY0/ZXGhzuTgiJXy2Bv6kCgqAsyKDaC7F80f9UVBcbDtC7di5Mo171GXY5nTuouKUF6XdfNE
5hEW0TzJvwwzexP4EP6FuHqkS5JlUlrO3hTMLMY69s+g0Z0XWmjfseEnX3ml0YWeMuTMLvnwTWf1
h1HvT6JQxRf+FkIUBPHw+ZTbbwE+8cfrFtRe0ivkhC69CT9D/blvr3LqwfA16XPcecZXFM9+3qls
73kvozUgE+0yGm4KecJTh3Dy0xMefncTmuZ3VzU+5eYEK74JxDElsOaAK4IMML/vzrnZFTgH6uqF
MTkeJTM0X/X21FcIM31lhPeB2Q+TwMG8NIp5QDEM+aHUMkWMQ6EjD0ibF85G6CfR97yntowXpEG/
QUMP7pEdIT5WNOapDDsdRQj7RLTKIbT96xvz6hA/853R58cqHKLlsV2F6HExVBZ2WOYqC7B+AC/w
Xxk6StAFqdqrFE/nXw8nOTi44Z2xgEvqF3/h2GrpnJnpCxP9WeKJqt/wqvTl8dDWkGOT1qy2ioaS
XKpUlSttxNXfBYJhU023R+R2fQnGqLnQXej3k5iu/vzs8dJ/HzJmL+uE5Iak4kYY8nBgE+WhDkiY
GqppP9VgqaK6hRKNk/hzsCDdJVX0U6OQ5HYzm1PZV+Wz7jCmFQghB2dSe9VG/eWxDUHs6S8c6d9M
A92ocMtm+1iFokZnUGbiK2moJageeFrNT2VWQZ8M5XAhCAyD7+y8HNoPsy68X3cIr67q9a/SB3NF
nSWvWtDx4+MtTfJxuNk9QuzHR4/X0DD1t8dHQ6RFHLwZIbpWN62N2MgufoEYITOq5EDiWn2yNctB
5915szUP24ehRW9JQcRDG/DrOko/Rr2FkowoNdPtHn8+ddGy9GZZsn2v4hTLN4OVhas9ly2TdujK
HEzQVEs2KGTHw0ZlWfyPLeResdu8D5UClEeHgnns1J9cvwYWYE7Ru215d/pQxaGth2ET1/o1dQzr
tVJy2FLG9ruAzfyuDPuniVX4p/ScT9ts+7s+WUAEyDjdUi+Ur7aZgFrjC+ySXo5jTuWtKxu5d9wR
HL3bJscKfwBsCRXQ2rVaNj23eY3cBp2XOX4RvEJ0w2zweLye1uo/rydl+X9//f++Hor/79+RrFfb
tsvUhliF/tD7zPCIZwheK43ObEhXljG+H7yWVuOQrcpo//FZstG0bdGaD6pX8DoxANi2sVmtH58d
AqPfiMynsTz/U20QuGsxYjpJXRM5TNpPdypZsZsok2GaxBPtBKGdG8t8+8+zUVR3BlGPJ48vLwCe
43pQFybI070ZkGMmXlruH19RR6rbJLEUS21AsFeHzhUZpXPFUpRy/HyhQnKug9ZlW7BcmMT/9wvA
W18kv+L58eVtBCiZSVoz56I412x+KE0Mf3o1iaWtAfqLaqu9eYU1HdwKefLj6ePBKvSjRivlYnSx
uuUFAOeOvi48VL6hYfK3zQQSbGWNiMi76hLR0H0eROs9AzkuYA/Wyd6gnv7Pa8KlQnS4wtcRphCa
Jwmj1scX9hgpjLg+l1Nbn0e2cPQpCv88q+z34xOPhwgyYqf50alxpXW2o/hkS456hk1ojeMxoNWx
SKwd4BxHb34gBjY+GnnW70yHJdDujV1fR/JrCiK5aWXIRJW40U9apxpk1k9OivkOwE210aNM+5Sp
sdG6AMU8G2TQl+PqcXEaRCt1oZ58VLVp7gbdQywwX7QFiof/vh6kRrahDzt9/b9fj+jhk8B42uLt
1L6i+bE3Q+d361bPeFpmztaxcYsOmVSvozH5u2lCWfb4bMyvc6hsOpSP7zU7s1trISl6/KArxcL4
U5gHlrrq2/GZN7CYWQevH4IXy0Xb+vgCpbSvgELs5oRTt3esCqdHjVQcbzT9x9D59tvOvsANaN7a
nnGqlUZXSRDZkx00hyC0312hlXyzHgKbZMZtKS37JlB6jS8rWbal8HYGnI677aVXd2jOo9n44BGS
6YYgvYR/lYSogMmNySMwgdLgWgMA/hjlmKcoyat9G0p3XxVufGoM+PSl5cLjyIvfx/Gtd+ybQywC
1UT6Qjqf+yfMIqim7I/qzdUzJto9fgALUfugDc1LPmb1BUPutn8L0R1/1qDNDmYijRW97PTTSNBW
6X3cPamZq5wWtgeqxxTsZBEFvDYMh040OqbwzHyudY+eeO3XH2OQvFs2LVXaoIvBtPVfV+oYVMtD
CtTn3tUqXHHgAL5otfKDZXDjJn5+T1Urn50m+3m8DLWu24ZZiTcGd9kyVpU8OEbIdWwhxhmEcn4A
6914w6rXULDP4mj7pimW3nwTb4kbR/kfLZ9e2O2hZNqt3PbRUN/igL9mpcpm7wRJfStFvJtyCjQ5
4LIPvN55G7V4WhdMFtdZgnCY49BXTAOF2MPuxw4qEpRi5INZITmPqJG4SdZW1EGwm49dDnmgcqJ8
25WMDAlQwqJAKubOsbXoKFrrZLnJe1AJ6z2ee/j4jJxniasJfXIYHZAVvGWhJlbB4fHXtIChkNcW
SwT7NFHnQcdSVUlyNAXjP41R2Zk0+oWWTFCYYhxKlArNKdWQOMGusS8mYXUbj0J25Xak01AAnUSS
hoR/0obVMOYE1iUJHfMYGlq2rp2dHyoEErHtrJsIbTSX7PhsoSzYBUN/hgS3d6uWcpn0zsEVRCE1
6T6Z7fUY+CYYory16itsCLgq2nS46G4NnB9rFsdQ+4KHFMJ5St+C0J9dx/jgk/slXId99Fzh+mzc
CYT+DMMKctfZTIHMFkVErJhhNADvvdR56i1lX6KOeUjrHvOsvBnRZJ66OmN1UFqDu9KFrYopr6/M
5sgZztpLb4BQ6BQJLJEoPfWt9dZHSmxZW+I7oirAU9ZLJOPjoDreGCLDxqVq4fJHFvnGec7Iap76
1EPs7VkhVymJGOfHA4ypE6BJZCw9lF1H5O5GDJxlnKZ+qdtBR/LJsmmxge+zyAUEG7v9q6PKV9zc
ZCVWzjlx4+YJbg1vnq7VxDPydP5k1ePknmJkGfT+ogS0njJQcFLa/lD8sUqXBGqVmAdWJifdeVs1
Sbny5FwNoztf6r0geFj1T07h8L2Nfmq8XB3LrCKXChIZFJLYeZpo6iw1b1Z7Dqj1PIlbtQY6pzTc
Aen4NnpTc8xCGBOFzyoEt2zcFX5kr5NAeZuGHYgpGvue1bR7T+9eHSvJjzZjy6oPp3WuF2LTJLqL
wm56Ux1m87TugN36HDkThZas9UvzAFqAFpxe3cM4qy4VXR6nVs4VuLIBZiM4FZpn3QlR4jDDHYTY
O2qv47+AVfMKUzo46QGWw6LvMJ9NQfcT++3K7nMPQ4O7i8I6WaKdXz1a2I4O4MmrIRIkXbbuRRqf
+ik8yxGBUesAP6hFQGosiDlXC68srd5zVao7YTgOOrwWS7QjuJkBB20wgB0xcoRnU8DpKMdrRpoj
Mn2uh9zvz1jNtx7JiG/sFPzMWi3kzpAX34T35XfXMAPYxk+LJViG5bAfPffNmekphVuCh2sJQEbQ
Va+nhDa0pvvA08gBgjUN8sfhEu1KcuBKVd8RWqJfw0qK/6zytwVxZSswUv/C3vPOc5+PLpHJfL0E
hWM50b2cao+ewq9rOIgJNVFttZzVg4myuU0a5lL0pY0TpwdksSSYMTo2oGSWtE3nsV47DVuNwfNF
FMbfzAZ+MTjaeHHGkaBpaT/PZrLRCMxjpaX+sYGK1QyqeRI9sicOdIjxJv29mahMepHNCD+1MxPA
MXHquKfaM77LMG/Q/xLYkQBd430a6L1EZVJCl9c5GVu1d8wb64Pe+njUpUOuZ25XmORxC5L+DXEi
V2+eVdJG9Lj7OcOxIHj5c0kX6mAkSjxlsVNu4JL7W80AZ+Q5CX5OJNbHIkvHlZlVNBrrZ8iaRG5F
Tf8uE2JbeROewJhaa8PLtV3ke8N5mv4UCt5z5shkH2uldyHD/l/iPMDuDvNCDde9nJBIj2P7GvUi
3JqixESaBuNF4oRdCYvblij5euuUIjgOIEHXTUxcZ6lSHMmZTaoDRuko0TmLj/Id0VB5MWW7bFVp
PXOVMYHUANERuvSa4gbbpFm5JHjFvE280xPZEcwXp2wdZmcygPHp6lW+1UNG1GNqT+sJPuHajyjx
vJ7REW3kfkceB6AKh5BInL4RzshcsbKmh65H+RDoqtyWTgXvGlGKlRF1GFuQAvqYVLUsgloUssHi
Aq7uTUe2JwOznTaRlkGKcnlw6d+3Rdjvga48d12wG0ZQ6nj2nY1Vy0uUELwlghLzTA2cNZmsa9rm
/zRNL+k1gKr3De9OyjjK7DH/pKyAd9TTV6whTxRFgg0e1zeCuHPoC+JDqjmVjQQi3PHAvmWMDtSe
hcsyJPmpSXk3wvmXcN1EnlRZ3jW/qHbVVH89tty6duO1tOIDuwfhIsIwt3YFJiYLAbx23hwlqA05
fb4v9yfwh+klZyw8YzMDcEaLoPGq66Sbl5cu6+t7h1AIDwCtYaGBP7fxTn7pQ6Ot3YHrD5G9zp5u
ZydssiuSCB3e5ya+ViDv1kK6kDzN6iJ1+zB4MFmY1KwKVXL2SFpg+xbaZTpoOvQj/Q2rBcAUj+24
VKW9zSLT3E5AhW4FFmvkPZiRwSrRWjfAvVgcqrcZJdPWDPnzNcZADR00X9kcSGAIi9aNF7zqtoS+
GnjfvlapK67uT22eYJCzQ5ZDRStqdHCvR9GmZUi8NYO0PSHvR/Gve9qWQxF0rZrqL6jTesMBg9A/
z0Gnguxaa5DYo7joGDWPAf7DZvzQhuiJxjIXMfXIzjBy7RJP5N3NHfYuZsbb9kn83Pk/5chgMiin
YmtM4Z8kNb5RgP2yIVp3vdEQKaDxQU8gCVw13EsEzYjQrWlrJyl9xV6Ajasyex2HPgtclnMTpPVz
NMZy65OaUStBfU2s1tJMMmtTDNTXMFhBw1HwKb57XXkTfJsEHWxl22gwaqd8ITb7lcnS1hPJLqDK
QMpzHEw4gNTo5QcYhwF3hvkUDuR9V35frAqzAVOmjkMNxJOuKXJPANdNW7qveGcxIUhkW3kAIYD9
DD+frrsLjCDN2mQsfonqvl1nRFET3Je09wk2yNYoS3aTvHytimAx1Kq7Pq41pfXlBjoPuaBE866N
zjevoZmY17aVS3tCbu0WzWuQBg1pSca68SuaNMkPp5RmP3JrXcIk6lcjUSYYwZOT3ybPRY8nOawg
CiGmj9+iXEAQiFeWiMNn9sroOqCNgR9AUF/hszqypa8kLvwPjHrE6ymrvQC8SJCsCmj4EsphlfUs
uyw5YdJcVWWFt4CEncELL2NDEFWrAXSti2PYmtqtQhW9JjcE1ybmQSNAm0N5wXUFMnKJS+/IBeGv
wzKJdtJxk0tLatdOT+kBkGmMqGfEtSfhXujy6nrauNAsiBmqJPpRxnnwTU8iq6Tz1RcXKpRpwSXb
vIZ2IM8PuzpO1vrsBeZPO2xdcuI2Ifj5DrLCceqde4B6cNc4/rvqXTJxgYTTNs3WSQO9dUz8nqsy
Vbh7av8dBtgJoXfDWFIPrybgfkcwWgtpTNsTuWNJYrx0PWKmzjaKv6C3oAxYCQslkWKShZDMHGEc
9QR+kQ55L4HSURXt1dOaTWvXAJ16lzadNYh3NAjfJIuY59GfE42AMe0aG1WAnwIW4Q9Hg3bgH66a
k2kH1rqGurcKNSNee6VwV9h0JBusDwc5cgk9d6jfSe5IeGmJNftqcOTa00Uv+YMDUrBMozi5KQya
Sh9OLC6vvonrig7Plxrgiw7FsVd0zohbJ0uLsQXcGRLHWlKrNTNah0m4zW31j4kxREI/AZrP9r8h
7P2IBg73BonJUB8NJmVWAgsMhz48lIGE1mVuDVd21xhbbcre1RLvG9Qz+puVO0njYN273VveM8PP
CUm7Olm/nWaGU6m85rty+/dMVNUfm7ZN01UbM2wwm9b/UgI5N7aQ/iHMyIAIGL2ixEPnRirAJ5Rb
k9ZWgfvEsF58gyOqM5NXpBwOCsXHEorLS4zb7DixXK20mHNT0WEW7fJPPWWI6bJ+iDzIbmnMSbAT
QAzJcdCo6f/l+bAChRc/WxT2YLVmSFJOfhLvGNUtsTKIFuqhlBjarpXhR1e9sWvqWs1e6vxchHmn
z8jpCVPQ401O53ETdsSAgbIjNme807FJzqnpRihykzfSGMXGMmBERLOKdxhCTKrATGk3D8a+1gg/
UyQrvZatXNdVoZ0hXYYayRYJ5/DVRPRP0cUTCnhz23rDNZ9MG15gqLFP0ShoJ+qUxiq0dTjyUmp9
oMDUVsQSEP2WCos4BQcCQZaGF935Y+X/CCAj1w6Q9jMR5L9OIl9jSOwnPD3k0QxRsfF9OnnIkt0f
9rfQKkCDZ9iUaorjNb66bTcNapkovjKBErTwLGieUnMJyQsNQklk/yEEaUy67u2sXGdOpmUv8SSL
rxS1wLIboJ7ZDecAowPko+bDc155lyYM/E3BXQQRdgTKURCR4wfbuKw7RoN5vy8CyAKSW99yjA9b
rWlcwZByWnXUo7dG8+TTaE7shL529pHnb9WAHwLtK0mOsX0KW4W3OS0iLNiQ1wp7rwc596Qd7ia3
vxTIeTlgVFvmSRgEin7dZliZ44GJ1TjBp6gLWgO9sOlZV2V7dnpgGRxJCa8o+00vvfiopTk/VHQ1
GvmO4+y9EC6i12LapX37pnUMh5LWeO/0rlixa4y3ErYyBTC8GwaULJR2f8aEYuGHcdyV56q/qGyL
VdRgnQOwC0jFjfZEyEAjqIKrakEQaHG7KykTP6bEXhLTFPUuXgtXr5YRKzqsseQ95yrdMsPCPmbJ
L0JCe4jY/B540RqQeiQ3jssphOHSxYxFu47s1Zh+zALrDXrTfi19R67GPkeVqb1aEPMEJv7dmFSA
CFySWYQT/Ni1KNZDkKyNfHpD0KGW/uTeB9STGzdtPmE0mDRbyy+jrlnaOAgMBK4ifZbx0gDxYsGx
uaQGgpQC2410OcAHQ4wqAfMpdfTWJt1ymUVfxeCmp9Il/MBr0dsybebgYqf6GgCIueh07a9RkX+C
SrtZKJMRd2fCtfGQ0OYoew42kIcYLw/bSbURDVxQOQ0o5hhHEcJIKHzu3EZX201hOxwMl1RMSo8j
R0rgM4O9CUcPHFcJLFNUb72leysV/CJ2vqftcLJQGm847N7EZJi7k0cUZsjPcp8TKiO/e4rG0DxQ
+BJdbsFrtiT7C628QlHwJ6321OQYSFTR3frKy0ilLoHC9ahkRTgyVJKn3hvMhac7T47vt2vAp3dP
r3aArRmSr9NeFysXoltXf1eB/dkZurlqegUa/S7BZJizWDIn9KnoUF+yNI3HUg/+ErTzpxqiXyl+
AkM2+zTwbwSMRudcB2rhOdFSpARh1BrS94ap5Grw5UfIVBj0Q8GGCw7Kr/RyhaAR2nDodriNdAnr
jkzSDks+4G9znwQ0PgxoLTohVrs00ppbybH3ZB1GK6M8wbCw9zuQJpNX/FSQgSchSHMM7eTau6kk
fhMEflsGW0c568yu77QVX10Fy68T0UZZTbLtFKCGSX5yjKog/xi09KmJFolAfg+xZp2MSbcSpuje
x/jkNG3/NgSgVnJE2yt7GL6pIwi+Avi/VIZ+wPFvMgNmx+x+E0k0ri2tl7hvCQvlPw2CQZZO5qFh
JXmapGUuaEwMp2DPKYy+RqeOFaPtdT4UhKxusUYWC7vwYCDAHSq0F5/d6pIp5REaiWoNGldIQykX
mzDM4hWsrWZFagoKsRZHaN349hLnRLVyIAsvRPacksoBTMTnuAnp/JeYany5/gS7FMae+mwabGGg
SMITVyF05i585+iqs+ANq1nbsNQmzGgNdPRE9K9FUU8HVU0nk858UNMBKqTmHIRTyyPBbiTWYAoz
PGKLzYICa47/zBV6VoNewTJrykVR9+W+iIKDl7gLz9VvtDE/RptD1FB695wAR4HYgLG0gqphM77i
9qeWHOh1CAJNuhQ1gyHtt1zBwyAoiI6yaq7aOGMUOX06fYBSs3tqHAK9MKxnSxemgRGTyWG9k+OQ
00mjWarWpRFxraLsR0o3R8Mh+aymjIFCB64XfNd7UJ+DgLG66YnwkGdZtCavNN83sZsRLUDIjiim
c+3E5SmkdOl646kzANS4DmfDqJMbTBwBSd+r0UJA0Y57Wi9shD71HZ2d9IQygMpXuZdcRRs/916y
1O6fCgTuQ+EXy6EAfqgnMzVG+8bjtsi5N3e4RDjk0RBw4qlYETX0PJvlOEq4J5zROwQnAamQUvUF
Z/l9zIoAeSj0IIOxwrMcgKaK0EsWFt1AeEGh/TRNnTi6XXDXsaeXRcLvZjQ6cz707L3D3wuDo+WQ
BEV7MLVJ/M4Az+CjbI7KHMmCmige8o6/b/1j+GodEmCzCgQ2b7ZJS4avVRWCczLSbj4G/Or9yOoe
RfglCpKuQXA1tTUto/apSmZuDP7+0AVHjFJ76zazsXVgoDjAi2sHhNcpLYAgKp+K/OYNcFM93dD3
ntj7JfyXhltlYWjtRxBNRyLEoOPnPRKSiGsAP+qxrch9snwABADoAGq1KO8yw+dWBPqRFZwGo/EZ
Fwy0fGb/S9RqqzrRNnaVbYIosndSWTvPkxxXx8F+17HRcvgzD6S/BRyzS7lmAJDTf0/WgwhbmAfI
msKk2zTZMKxsHjfw3kDDd6BflT6fUgTZHN2E0QC58iIb6BVC4YCF5AMYrPnfRuJctyAf4qAhLtwj
Qrc5t1XkHGzueAa37dHl8ADn5xkcWAuzGQyjUwR79siS6Bf/I58jPLmhmfcQUc0xvniTKeHZSEHC
gIKC8M9urxD0RabxE+VPmVtF+155R0G4cQbfygkblzOtBsAmhTwLFgy/6viqVSeT7eQ0bHOGfeEI
XwW1fgT1acTaketPhI5RLuhIlCKRnWlCwJ5vRLiwIQtn0vnFvP8icqSfKvm2bXj/dDH3cMDxVDU3
Ha997SDpbUOOfqU9rDVKxMWkfo3QfAktTNxVqf/WcS63HcjG+VdikLaWJJiyPfwtZHqixXnOyEvt
EnGg7Y7sa8rumVn/hOyOVFT+ifKuWuD1JqNZsQnX2Qre/2/YVVwkbY09S0IHrBHETsSnjrjLesM7
Zj1RYAMyiFUTRHeU1AfCauKEyBBRqh+sJb/8dQmubltGByzGUONWFUQESmqYguZ89WVosxe2Aao8
AkjkOfECXe9n6dTxVvPTy7bIegOmPGG4qqqIBDxQ6fnxTuB/IQTgjXv+AzoZgomgf8rbf04a7Ikx
brc9HpdFrKIvhotMH02xFQJfEtoZ5xBZ5NAP2kjNGlB9PV57PChD22DTwDDuh59W1REvD7sGbAQJ
5y8x4qt9aQFX01TjsO5kzkFTwj4QLoBXP6jV2hPEbA19iAYDi61SmDuAvjFqtRB/csXEoaVBzSaH
rtK2IzR2XHxdcKCyDg51GPuLSJZ4DAVEYcVwHTTcMM+D+n3d1gC4S+efMWS05EKGEuy2Y0yjsFvi
Am7bFnRmSlKIA5q/oVPeZvxzHnSQhaEK6xAR4XCIbZM8+aSjSoqrNQx4uCIjsWKN0/dn5VnxbsQo
TIqzIQGW4uSwMSu8mPMD8kfiYPp89tEUYmUqKglwfu0zw/Ilop+fGJD4RWL1J3ZVi3AHcQaN9fal
IzyQLf2qG1q5HpzRW5tWU92E5Hup9R4Dsa2d4XTQlE7POLbfw1q/1XBLOU4Q8pdw0HFT2gTJqG6P
B0ky3pzP+1k3DIDBb3c3H90mOj8MKsbo4jlAjbHx4bs+ZR4JGr1KmQKMNeos3Vm0cTpnCQXvkw8j
hZmFQKAJV9gaTYIlJ4BXif3j1+AcVcqxx6z1p8eDb89buSPUin7PO+Ga6PBdoPS5b3/oAwhQpKXP
WOgScl3sGKNygMvAy47dGbyBf6mtkCzzQWD8SHVOWZm8Jai1oUhm5TPRMQgBk+sc3bzTbQY6vam0
VfkSDEw8MyxZM09uQOHoGpzI6f3aBR3JCWRxNzrfgOGtp8674NDl/tGncVOJ4slD5MahM3mvzUld
WifVN2DPEK/7NfxQc7rB9CcoypX+RtnNhzdB02jTvyHzQ7gdxW2MouiSBN101iEL6kyQO1M99YIu
Lf8q2udOoi3VIapU3YE3Z8nvNe0FDasjtImaRh9JNHWQXILarkmDT0iBINnFCOzmFGX5G5lS9m4y
qIWl78mtTdPsSf7BRNcf09EnDjehildkkASWry9sP32Nht9yIKAb+ctlyrX6MpBnUAz7rs9LQMvF
a4lK7kwYGyR391qkBsiRBBqGE+3MDk5VbcXEzhFZ+5m44zsyLRz8dm0f8iACXVXE2R6YC0V5ZhwS
xjqg0gYWbqdUNAffJ1GiVUs0HzJa+TvqOK5shIGXMRvDjefmxC9/pkbsA1kwp6tDc2/VaAkZigEh
np2is9Zk0n9ONaY7zF3R9MyqrgQJ49JCu3Toa0c76BrzibFgHhd5/Xgw832OUpY53aVvpX0JIQH7
rd9s3JrLo4hAvFqo517Ggq4+MY/EGFVqCx3T+XAsSuhemiwvCRsr50gDPpKylmUTF9/xPCmM3GcD
t9HaSkk9QsXtwkQkOdBJuVINT7rbpB1tqnRPO2YRA3G2z/SlIytJxtqfKSVTqpdlss+K6Yqo+13H
E/XXd7xF/yPpDX955fDaI11korEKjcj8akQjFv5IJI2fV6yWqUbMEOLXfeyZiOA0ubFaeyKSh6Ry
om3wMQUQAVkuuTFV9WqDVdDgxZ/0SP7DplleyXFBg5VZ+9jX9Z0Hcn8xNoRNWaX1h8nBqg3G5CqK
smRwSA5rNKAqReBONG0Y0kQs+rem1//0rZH92upCLoD4W3oleBQvQsjaG7TfIIyuiczOT0ZUucde
d5BgFJ3PSJ+ldVBR9tdGXqloNSRoW1rxkTIDe8/jwoWGB6c1nC5US3Shhor+eirqncNYmf+Dz9y+
ydqzS/NxHWed/eaF8kvLG+cff83lZAXOAVagvsi1Cml0B2OBYvnoREBwNIr5EDv1SjcgmemeRbrl
HJv5ePjvU85E+dqBSLIkSe4Hn4/cDAE2CYd+yiJLB+MuU7L/4k67Glgt74HKfgqFI+HxzMhi8OxQ
PunvB/cCadSdftu0Ma0el8/8FLzpcKCmd5lv8TSHnZLg5DmHdXBGQw2mpdXcrYvCRGdfe/rvA9es
wYmWAlVj8vR4ncye//MVBaHRF6XdfRLTqmrAjVb+iHLedsOYV3ou5hxy854pzqdmA6wZJ/jlqSmL
kwkP/JTPH5U1FlorBdMFybxfGR0NDLCzFot7bImjFfkkVDsDitX5aatkgLkt5NMMCMURuRT7zkDU
4vzZev5sNFtPug7Hje3EIFkJhAJNClAAAqX1MnnztFaqP0OrxMEfxRclZHjEB7hEqYGYfXDsnbYv
oaEW3sYS9c1GwdIxkiQyQP8N3Pwo9OlPyv29yARZ9FVfnxiVzSdEJvsQ27Nwzm/Cb1YMPef3gFBQ
RkYNMgxEJOWmG+InMfY3ze6i8/A/HJ3XcqTIFkW/iIiExL4WlFeVSiq51gvRMo33kJivn8U8XMX0
RNweSQWZx+y9dic3Sza/uW6LyDmqkCK61YMWE3ZLwAf6Qpl9SU27miV4UGToOFV9VBnhdjLnE+f7
6BNcFG/FOoAIY8Esfx105ckrvPC1ceHUBgLhI6c5r34JXTQfrsGMjVFmVT4hQMggs8qN52m4MicH
A0r0OkYQdZtYu/XLpUv5i0ljSVnpcqcu/XxydaTjU8z0Nyy9B4tfesweEPnQSzsmy9EtWMLlZfNT
GfRFAkwvORnUOiRSVZn2LCfj2HOFWmy5/Zo1HnaE5Mda9ImEMv1REOAUGDbM0aaiK637B90Rfpop
XkHF/MAzA6av9D9tdxlHWQSCY6XF0NLaQJU88EXDyDoPx/O87TKNB8usLgy2M7gr+iPSjJ2rA+aZ
rKNyqj8GsTS+bJCpsKAi187EfRt5Aau2ypdVnfiGYUx7ZJsCVK9kBoo1qNYBjPOOPBd4A8ahRn3H
j49UmNwfghXIgAl45t+ssUe6VpvP6zm+ZJSWoXZJcsigNdEqvscSACmG90j+73M7cdcKUoA3IYKy
IwqkLXpym8Uz0dsYIbiPW0SjU1+SnutevBEZm8uF3utS35qtbcHnxUHN4HKsw3M6EjYxLDTxvM4A
YmqIptAYXsfWXHCewZtpXcTXMQsDrTe/F2PeITebA+bOFrNURLqQNtfvB8zb4GYP49AeKojLoG7C
+8RaMdRX+JeJji+b8xOUFwImSt1jqM0wYogPhr0+TFn+ZoSUChBps1lAliC5XhPDDZTrVipx6q35
WlbVla7fsDI66TSPtgu1WZI9Yqr+SzKfn+jJj5mEj5KYnU2TDoxs2tUfV3LdC/NjqolFTJxt35oj
JXeI1J7PpOXVI5wMklsPSQpIOZkGzj7WVQFclaFoEgM8DxPpO2vpgheJDdOAA5H9MgjTr84keyBs
YB7PxhE1Cx0yqxONiGpUSONmaA667DH/t+bsT7AHhfmgEPUGCTLEAsgaZxwl0GjEeybwR6WXdNZd
1G319aoAwoDHYerOli1DsOxNgYxX///x2+aKUZ671ioIMfYY8wK7a3MiXrJtTjmZrTinTNo7er1F
o1Esa/0jEfJpjHCw1jhKNlM2H/UaydtAgGbA+MMYnaesJQ42aVOAWHnzr3Q85ovdg53Md2kyCpKZ
9pqO+Sc7p+Q4IKv+v3Y2M7iDBBEzXYt/YeAzlEwBw6mE+m0J+TDTx2llMipFoNRqpABlljwVK30x
WzmMxfqlQz4SyDqpNt5kE/wSea8EoLOOSlo6DgODQUl6vcXPmqYOB072VDoaBk3nx8CQOJVsTOpK
LXuqBvY3y5gGIxuRQhgY0iX6EC3r/LmBXFYUNBO6DlPaw5LmRiRbFEY0bk1b7dvZ+Jhd5CCmYNBK
ddpv7QVqqJWN34OeqBNG2n8Vm3Ezb4bznCzvTdh/sXANXOkBOl5J77zm8BBbhTLH+NK0Zmcrkhl1
cNJL2XPqh27ODDv/KQ2rO7sEtup6WAbcOuy52ps2srYpnZ71iZMexiIm4PiVTmQIXLEov5ifegw7
omLsw8Swh+Tqi4ygcax2h4jfOFbEjkCa/Feoud+nFUoEFX0wY34hR4tERZml9EgTLbRyvU22rvHx
wgEUlvXR4VvaCulB2fQQ3dAgsYSLTXa+jS4O7kTPM7rVoRDteyGs1KeWolhk6lanRzSvSERynZgq
5wWsSKBwmPmpy1Zv0jnRJ6hpTphctAnVX5VAsZ+RRvAcAZ90KU4ixC6gAuWU99uYpz8Q8cI6A8cZ
XGq8wfUm0URzBMY3FkaDjJAtIVOaas7FgUguZ2MTux5pJKR6Kt+WvfGG35Ltg/VdJ2iTxMJ2Wc3P
JgJR4AmtPwwhQSisl4xqekb7cx5yhHidE+6m3vnmLeN2FA1D2w5h/HjPJ6r5hVeA05kzQjeMzwpR
ADt3MgBbvvm2Z8kbIsMDs8zryGcpayLoc8RhdsKv2ADEmFPfF0O/AJEUsJyNHsJ9S2U7RAymuPao
A2GVutp72I/IOUoK4mwsnxeU0hs2G+Ne7yqb3h1OghHX/xK+5ROLfUYQxX0wwMwVziFiSbwjyPUk
vKHm5V25e9mYHJ24PJqKYgtFhfCThIzGHLFoyE2KuzSImsU6phZxg41WPjmuM+w9mNEVn3Cp/4Iu
C3qjDKyQxW8Xd9opWfHKlo2+ZrKK8wL8gd1EfXTjFo+hLRkpHIk34MBoOpCeMR8LGXZxfIFhuKIL
05nXudlpjvE5oufDNgrY2BXRXidoQLOL55Ji9wASIeCw5HO1wz5A64faYzOM4qEuxvHgjiQO98vY
7fJvbvHnKMrov9C9BKVDHxV5dym6/Nrl40fidvnJaeu1Qnro3fEkbebphlW+tpkip2EmU9zpXgeY
/alusd9uLC6XMt90kpR27lPiQI0HkXfJpVOWPzbdU1yUFLhD6YLEw0mirU2AHY+BGkUBom35LPmV
Uotz2CgdfbkL4Lsv4eFbZbLHQpv4/BffmXV29OBhAZUmYrZBE0VFUCEXgwG+MDakq+3MOyzB3q8s
/TMMiQO3zZr74zoh7wzyNXzXnfdhSUJp/qiT64VinP5ad9VPBNeUZzb0hTsHgphMBHu3oibcxoWH
saXtuokQNWAkTxWB0ftQU4dxmcITw0jGfwYWLpJQ9KBkDH6Xzn4eqRIhvGtbAldTAtuIcGP3aLYu
G4DJZITe7kAi54dBL+91Iv/K3qKcMY30kMGEYAzcoprbGa2rDiZeN3TV26UPya5eK2nH3ltdmB7r
MeJ1Hf81AluNJEBuv9S4TeVbauKvwgCyY0c8HrPeIUbEarhu5ciU2Ot2aGO/R6Yh1EOAeCFY3NCb
SV5qZt4Rv5pdqDBspVZzTMlAW+rubynzu7BJJeCH9StjeqIA/zGU1hy4rHeD53h7ejPmNcnfouou
KX7HjemoatOUFjb2onieXWB1y1IxQajJ1GTOl25H94OF4x/ga9PQwA6fu5e6ds59VbNm5pok69VE
6mw3m6jtb85oL0GefbHd3mmGi9Y+Nv84HVbKdsGNHWWq3JhR/lxCrKR0kvrBtVH6zYrXztIw69O1
oby7J0laHdEFbBtwKBBSiTZYLaGr0h5pWDnu22Z5IyHzn5iOlPIftNioAAYR1F22MBnmI6+Xjp9F
ZYDPCcS2Bu3SGiNLMzhrCBO4xiwKtRX5vcNcdJRLSBdm89akxiv7eXMTW9FfeIaWH08dG52Ochif
89HodhZt4ElP1i4hQkTjfRZ6jXDC814cm/Gv7rEwT5tnXRkfCz8aaY0pVQI/voasnxyo+o7PrvUN
5mg7G9uqmE2mdPniAv5c1LZyt/UoLqZK30gfjX1Q9osbMlsyV8efTjPVJy0PgfCrvn/KWyjRpkV1
x0QUAYNaJAImBKHZ+zxizAVfwc2SCi1QjcMDICjdYToOc2jfijgTjOihBpBTpWm3kmzxU1cRfYfg
l3IxAj868NiTE8WNly5A/u2ckKSq3UNc1RmLKhxjtX5Tgv+0vmp9sfadchN2MCOejRLPzOHqs1VL
j5cY19bMMytNNr1ewi3IzL3iCGg28XgzJtYis+NSwOIdDMxFPFqa/muMCAUqaXkkz1u7KdVQ3kTZ
4+LZGZWkBQqzA5Ojh4RQwbiuassJWJtJP1s4LxSfU7poP4n0VvlahniVwbRvcQLvnThFo9dJgguf
dLyIh0qTtznRzmApd460fihoKYsZP2+hT557LWOpKgXrTy/CB7Lo/7SZDKawIjnZlnrQjCMPEemm
7iqRSnTzM9ei93aq0FJnZE1IaR96OtOdPnrfhmiuS68h3hiadLcQcsZaLIKuPS+PaLXAT2hDcbG8
CTFRbjQbaaC+H1W2BGAYfNEu/zI3craeKY+O/VF3BGSNnssUw1lDVW1T+RlGbtcY3INFtLcJXrex
NecsRybwXmjn2xv/kr1dhPMxBfCiiwTaAgnpG7lQMYZSflreaD4S/cM3lQ/szyiqdZHeTVsSmpQ6
z6xcz9z/9b4UDcsPFMrAQtrsJe+6S6UZVFSeph2ExVnRpOV1qdsN4I2HFInlV1Sja1t6wsXGITpN
cEYAbbIVGzqC0sRyJDMuP5v8BwGbkL+oBZodN0FoAz2n0veNKUelYdkvKHjIc8hDguXJsZGtdjCB
gpqQUbcEcQBdIPXuSTHnReFSuLsx52+pE/uLFeKjq0Yau9QknqRxKcJidzt2tenbI/eTlxklKp9V
VMTGW3AGOZlrvYbaM99AGyxQs1j51EHf/0Y6sAet8cK9KpsnNav3WImLF4XzQfZnHSMEmcGKa8Bm
16N7ScW42OZ4qcvPpFD9ZSyGBgdW4vnAHShPy0ke+ZT6ukcOp3nLrswhpjrriIlwI+6vnoYYKV8U
5QShaN5zp6X/FmTxSqONNnH3+fWg7RbXmxFW2m6gu7iPsooxZ1GswdBswxrp2H7NVnhjwgCrGpyn
ywENMYv3nNKoVQynY9qt7t2yWFR4zgPot8to6cjqNAr8adzpzDoNSS566QGhipOFiCMbg9iQXOaZ
tOF1KpAWwBGcOv/q+qbYJ3r2NpM4fYh5dJPW6UmQy+8GfT+L5friuvChyWNYtgzxW+RvWcQIQ71k
mL19ExUSaHq26QQImpsMVkDBzAV433wzgQZvmpkyw4bL7UujO7kFoaX6QD/RtgbKwTk6EeJAHiHy
QD+WVLr8frOZoR1XJRp3Fk5GZh5TRlLWavFsTe3cr6bP//+0eNp0KRLrARl39ezMZbutJcE+KRrl
hsn4LrfOaCq/U/cOG9m4wdSOn9mEpEeuMxrieaZTyqL+CBMvfjJqgn9QsL+1OTt7oU/yeey0ICPv
4dHskCDZE7kutHjhE+jz30yTVEH9+KXXpOFO3WDuSnLUZNOPkPQtXD1xeTVI+RVV4j21GArvfYHC
RdihuZ9jUkDTKSGxZuK0cb2EFU/vPYaQzF8SvR9emHjj2odypC/iTAGmrq5MEE2li0Cx0bqATTDl
q9kxMXsgq8s6J7BZrAXdtFvmDr8+MSX7Nur66/9fBPSGHSs4xd7nUjrKvRUj5KKxoddCVQgiIMry
Y1wEfSRfMmt5wv1J9upQ6Hwkmv06fudRUVyWRnV8g+029uBpMXBHF5eiSMRM3YDrucYp6KY2Fr/e
qM+3cjnqZfjgmBkyqYTsY23yorfFpB9pQe48/P/HSmHpUgXSO9pTwmPsFKBijzRHgMjYNDiOeMpM
+yq8srya3utQaYfSCj3IhArC/NB5VzGaF3AaMz7XATncLO5Wv8RHJM/UuXRqpjdGbxrlPg0p56mV
oa4bOo00p0p7G+3oiylo8VgODfOYJDePlYAUFzPjTQ3woglYBXxNCBDoRI3n0AubYwzInJAwX1NW
fDXYze+zAtKmnSp5ndwrkfPu5f8/9CKTUNlSwFyRSHapaxaXoUW5Vk7uic/XnNmKEVbgkq4yO49w
Gp+p/TKimcIcLaw6RRPlIMOVci3SuidnKB7tcWYIqafdUwclf2dT8rPv6nep7XnEe/r9BIQraS4u
ViDmnra5dXCLuS3lgzUtF5s697HInehgJjgt/v8nZH/4XizY45sqz4uTK6FXYFTZo+RdH642fkzW
L/XMzBP5AlAcC3WjIo77/v+XkhF5sTR/RtxYJ89touf/v4ys5LXQu7Qjv/ISgMtubpv5hnl3V1dD
ekDTz+WP0bnhBp5apwxYBNnLs1wfgHgB8OH0nHRc8t0t12Nsmy7haDk1vjc4fif78sWbTPVcpMKX
EyNajPpj17U33SzMl0UvD8T8kkY5MOvQO6+494q+houffUh71E25DYkHMaoCGqpzyJIIQGHBaDmq
JUT9sLrIRicQtMWvXCtUnGPLZNqUxmkIE0VOOO6Qchp2qYeRcgBwwHKBAK48hGWU6p9ZMrFpnyzS
O82Q13Nb4wI8lGb/rlFvI8yUj30GUg/kTKPNsHGqY8//UrT4YatYicwKU3nCq9DkX2Uo1ZEYjACT
yRbuzBhkFoq/WDf86ocdHHo767GxFelGbUY8ldJfJ1LkOzCChZf8IVJU90l1tPftGrZocG5HQwco
qfjqw6y+kLH95hASTno8U/Uu9zBFteFx7RKNVUiTF+ZNxgjXBoX+uFBMPufE1Q9WdMT0kJyFOo1c
qoe8rND+2upkh4J6Ai2t49RPsqheUYSRs+00TuDGHkNxNQUKei5/Q52e5sQgfCXqwQ0XKlhv/g2O
VCO13k08tR/O+CQ97YAX6BbSGt0g5v9avKZsQJtTglZ1Z9b2T1tQNMyKgqboKdo8ncARa4YVxUDV
oTA+GQ4jZmzx3bbMfrW6xkZRMfoZkhhy0cCOV+vg86GY5x///0KF25IzVb45pXCZt01FgKeH7AF0
cP9/Sdf/f8sahpHvfFakEmM9A4HQn+NO/nS62QUV9tk6dT10tXQ962bR6TAg2KshOkraBxaJhmj7
fdySVV3b7uxXNjFseWR8j6FLzy5wozQh5wGE3BNDMdBzBvJJg7RAik+mW2Aiel8hZFUSJ3DrdOZ5
WOaXhuSunVcVqOHOwIdGqL/z/FTWxa+bjssuI9eFRAyB4XwIksH+qeT02Va4DvryixDCyR+NR2SK
FMK4LbHEk+k09oZfZzQ9sOkd8JtOOP4rrZgZFdnkzXxc9Hpm31JcUZH/m0aGGm0RK1yuZKVATmQ8
t7JxK9Qqe8WCM5klsamDnVIXY+4hKWXaE+om8H8Ceg+dCb2HNI5MJt8wwKc4XRCZOMWeWjGoevXj
wsbwNdtln6fvlo6RvFl1GovlVbMVfdHR8igPqL5oyk/hSHsbM5vtyTLoyRYMPdvZ9V2E4cCR1Ums
dLuKFqlf5WodsahAu7Nmn+o6vWIh1KVqrXmrj51OfE+7pvCQqGWWwB9iy+8Kqfy8mF5aHBVcwca3
QIHy4Dl0tLHWeduqLz8jIg0hH1hQFJKODDhmTb7S8aLil0Xx1ZCZ+f+S3iSXYorSu24b31ByT2CQ
Djq5EASmZsgTvIfKCzl9cS4FwntCJvdMr9BKWlB0kWxOEx5Rl7eDcYzkx1FX1gy3yJj1jSHyl4IR
zNC5CVPqWfh2VJABPNzquroZC9eHGJDFmkxpJ+8tb8d11GAxkN1h/0q3RcdSwhvbM0ioXwv73arh
+MaZeLejON6k7mwe47yl/WksZnBO/BhaJPABHsBZ2GUjJM1pgbCI4A/ZjsccbnymQeZDCRFo8Zb5
jQqZuLW/KdFG23TVSf3/JRxH04dhkvt24yE+3LtFbpy0nChDK6zumJzsk4nxYxsa3a0siNsTAGht
Otf9VMiD2zBCQAN7LVTH087QfZOObXdY/jgTaQaZPuJBYzOt19+1lU4nzCYsAYR4oGlDCGSNu8gl
Ihdf3bTp54Hk7dTZ4QlFqzc46OjuZth322ayvlPH+udEdJI+7IUzc12SFGxh7ApjilmWdXyo03up
5w8dI4JdGcnhwrDhrUICtQfZHW+XNlpeM9O08KQz8qTm/SOcRj/EKStrjl1lYaUJFRtiIjCVi9wx
iciRRfR/UYaJeowgwg0y2yYeDt0SEQtkt8xDtS5ljMbf4/FQGXZpnqXJqoBJPBqMdaEUVQGaXPNo
pZRIuXG32XgTHdGi4azMA3J810dFxEPVYTElHTJWUEUrdlgZ8O/tCn/LNFs9xBYBTRzmZqyD2g1B
2UwoeJHYRU+Lx/YPV/PJqbpvCdKLHFtCfLiOuedluR9WR5dW9ms8feduBwMpvKGzZ7cSg7jbkla3
j9V8RN506KV5TwgZCsidpSdw3jwDVb0RQtVMG4TSifcsAFJmHkVoPujqBYrotAPtehgr46uy9S8H
pNhYQ+jC1BAMLR2B2TDYJUXiIy3wHc0Cq1Q+VNt40h81ZY+b2ome4BH/lfOCidRqwADaNMtieisw
hJ+nQp0YqqOtY4OQu8MHmTzkxut2/2E59cHL3O6QjY67yyuJM5PagAV4cdCyZtu7CBkVhfypbkTQ
q/4dIVP/UuH3fwpzK2DIrB01pGGMv7jH7apIDtx/hDMKB5eo0E9VGVs7UkXJIrIccXatcd5TlN0T
9vMIg5Hrj05uAvuMKcMT59kb6oUMcUY+DaaITH8dhuhvijj/abKmMKgzbW+vGYXhNJM7u7wjukwC
q2TXIkIjwZmVXx1DiDvS1mAgiTpIk/7kWI3Gag39nFMZ/7A9+GDD1ryqWgU5S+rJTL/GzB4DuvU3
RoLZsWfr4istf8aDQREdu4exg2Zg4piiFdRkUJS18KO8+Btj4INChuREryLsQzQ8ehP/hHUyQB5A
DaKmhOVuizZotvNXQIfsXkbyUMJouDIOilAgQ231bGjfqr4x3JGHKJ1+iiKmZWlFvxPkJ4L06q6O
k4U+FvqSbptlfmRr9zbBg7J4V2+xf+3F+5ybjk5/kGSiGyPr+cXYjFit0rcFjU8/j7eRJqmoLUD1
NW491xLvBtSTvYSBIdnbMYPFPNzpGXVDxxK86n6MIv3EQWg8WPyNfUp/ZbryuRE9wTAkQG2qztqH
FcNCPJjo94sCnTcKcIsSSQ8fuQmPXZf9mTRgMkjE0UhY7p+4nd/ypL5YlX6rjTw8FBUnbL3YW7r0
i8D6vYmN/ttEDb1dmpucqmErzYLGMLXCQznNLC/mjVEv5taFaMPaP7kbguVUnrnGBhOb1MzIZ/tF
ZvtKYexK++Ri/eVISj0+n6sd695WcxzMvdSx88TTAN9sRzQvmv8EjTIk2dWsZDBR1v9kOOagyXZf
ZolbHl/VRsRhsgfZixNm8EebyFKcVCNnIEMy2YR70yUWM5PBIt2Y/jZMfZNHXcz8Pa5yLVaeEeYq
+ujVamFHZrRLtQGehfuQ20m/y0MsVzxsXySEsiZwv0MgOkGllY9LhfxiQe2JpWprEDa1meywwygm
ATZzJrKIM5vHOLYfDWxtWzzYL/YkCWdN2zLQ8y2fJl6jxqq3g3SyrcPAzlFst9Mhzc4Fg4V60W9g
YYaDU3Ono2NrsOkaH/jLjUuPysH36m/PA++VriQqXI+kht4NtK/qRy31jwUtWWUmtr/a+VsxaQkb
0W6I6kD1YN2TSMoHrVqus6n4bliMAdwGqnkdnB/ZFOU+bO0fKzGf4ulJWetINquBVgwGn1nzbCfx
3zyzG+Tud5GU+FBK9Q0uY/7MajarBdrPMnnQ7Mw+WguHEDoDq9e8Y6MM4Fc10gKCCAjQzRYPvx9R
UU0OD8Ua5ZY0eT+JyESJ4VL5WUNUPSHBWO40oqNeYELSI6WxwbRnM+KTjBOWrhVZRuxT0q3XrDvK
jCpPhzW6Ia+dhPtdl05ZgExrF7Y9zJlsybeKUxjDInOFsiQ0d5aEqZV1d8YLw7oRPCqyqyCvqx8X
dszNIC+9Ayq4ImbwPOM3YKUZXzChZs8RFFs2hoWz9Ield/6YkZdfJcJ2fMXzY5gpuS2N5W/qRYsP
4/DP9Nft4MSKlf4TA/9xIVLifcMCnPf5B9T0Bm3ij95nBzdcadqzbu+ipN5740mnp9nF+XA1OhIR
qMM8tHeYe9jfk5hxstzs1IV0EYvFyVGlB9tuP/RlBDqp1Ze6z3DyQ5/onOpOWQfzBgqq7azy/sn5
VTOAojmMwHZ8NROyhK4ybqpQzXZuR5KfdYG8FBOnWBh9O4vmN/3UE+rkkjabsdEv9RRIj5qLwxDR
0c+w6jcydHFf1hq3VcSf+oFDDvStU0CsEFYmt1PUULCtQ59YfkDZPbZ2foYI8zB06EftOUdY2UQ+
0P9bAkXojwv1LHOK1wrlP1ASl6M11ZFgUZ4PMaLh6rc1U6gl+l2mI6cM42oNx3YuiKbMvYqLwTZB
8pvONcVhCXNFq7b6wkmpQylTgIuKiVRWFn9xofRTHLJeEShBllRqG3hAFC1D8VMPxnpUmYrdIyaB
Pp5I3CPWBJUxxkWSRR8ZQXikxlUHZXTNQ9rXV7Yb/wagk2gPUELA6H5jtZ0BIBt2zsAGikMbqPj6
T1h+6z3z6bsopmEz1+PvBDUqcEecuFrDJW64sD6nt87UDH6v7kORxXi5mlEGGcmMXcjzG0VOvKuq
WxPhnoOkdxmGnJVDWv5NR6LpW16d2kDm7IVUCzjg6y0l9y5v4qd+UfZry8tnTsa+hv8V9cnfHr0s
a2GgV4z7OLO2DTPFfaey7jC7IYvFmi1wbZ4xNtS8MyMKaACrR/Lo3G2U/EmEnuII0jHkUP+WhBp2
wOdvcGSQ5GdVUGoSRJb3Kh68PCyCiBjKQEuG6nEwvLVIsE+IgcZDHLP8rYsMSQ5CrSItg3JiOGZZ
jIUb27ti9iFEvidRycUFhncJk3lRHBXLrrwb+WGsJxTI+T5kwkD+ZWA54XONHYo3udqLxThApzc3
NR8nyzmkfCHGQfYvlr2hgX9KEpb0RblzCsQo2ODEJjP0hLqOartYKhOqQUl7Jsp/mLn5BcwCp2xJ
7zZagkf2piXZfUnbXzwEu0QZ3zIaTytUouswzGdjepn6qQMkO6W3rA3pGevsMZvpY8uebCCE7y/R
7J0gAyCPPqvlOMkx2/MczRvZJbvaVssm9jB8gmB5sbP2GTpiyvonmJEN7yuaRc803h0yk9akezSd
vUbxJkkRX2ZcGnaUNHtp44TvPfthhoYkOeQfTKcB7JAt32MSP7o2zIrYdV40rUa/IvTVofPF9fIl
VX2d23mb1jhLlcteCmj8yV7Sq105Eo5yvU/z+gy3V/7pzH+M8FEO1bb0LY0pIcWIZIpsYggKs0en
Fsm712rFOWM/pHCmbpxoLk+tBT21GdoTgV8RaC3Y/MiZhx3Jcm8zH5Rb9H97WTW7OdUctl3eDZ8y
CZC6fc5M/Ai4f9ReiZqMXf6v6RoEj7GBXY+3PCCNl5ztmL//9SXL/iiaXT+2XXAW8mGsCibBIaAQ
iwWVHzr1Hd6y9RBnzckwIMES+wuFAxl+UgsmJ4wf8r45eFFJX8jVlIe8PDxBKMtyM6U0MbNNHULn
KFT43uR8yBOQ10ScSC3Ee+tkL9Os0yZisPa7mV/KYnK5lLjncq0gRzjUP1niPiW8rS92CFmuKrTb
ELfXetScx3Ih8EfVHNaLcHG1drGzYTbv3EKdUiW0dvnShBtHI/iiK40fOAE8vpZTvuWk8PiikL99
VlnMYTJsdet8ORworTgPZEPfNagCcLRVVQ/lLNALYS8gHISHNZ+nfT3lR9dlXzcwdMJBysIJU/zn
PGPPbSZYtXlbX3s4RAGo71PZCnOfYJ/Kx6gnjdPZDmhGA311imuyPbv5k4Fu3tcVFURnLgRZRLj5
pigp2Bhq+t1OgDSCH9Rz6jmBT2HUuvfcQ0WXdJ5Az1J+jKw0sxYBdUMjoLmWtxHQrLIx/NNU9IBD
gVYPbc/WLWW1x+4xIbLjhbJdvX5Hgv2lUjQDo2tjDOhJAakS+SIKG5lFqJ3tzjbvZDDmgYxw2oSr
s3qQaJnbQaRHpbBzVl0ljshwfmUHLI3MHN4ztGV7CNDm3u2SV4vqFgCR2R3Cwc0f9ClcE0rcCv12
+pvHznRqjOk3S3kaQ6dILnbcCww0yzYcQLzoRtjuirYydxZ4ZhYg4MA9s06fwTLyVukkT+jgQE3h
owoZjoIBA6wbRbNT6Ksive2oLdCkmstcfjbS/DcSUHoubGsCk5W9sukYDqNWtweTBpRVgjpNKdpC
JJKlJ9hAWiM5iRvsSOmnuzh/M/lbjn/x4LyWhOT+YbTC1I6PG/Y38TKlgBkf5Rgm8jMwY04j+MZE
TujXIS03EG15yQoWpgU5H/teIynXGMRrr6rvlDbunrTlezFoNpM1zr62DYEKccRQQz0YuaweI4fy
bVoG7aFng8YdTL1mk8v8mjY/KHsU84VKbJOpsAkNBtrOv6nAU6PPyMilNk2iBUr9STR1fukS/IBt
OyfPLlrupkNBFyVHz+OkcmDkEXMDjwb41rvWr7JNi4MBjdM9ynSGoP+yhgHtZKfNYTHr9xCW6aYf
uoLpEBwO4cXNY1hB33DpaB5D6CHbVT/NbpgtaF+mh85AbpBbCGhhwU5Bg+Th7Lr7bOLBKnU7vsKW
Ho5jXUboI8GR8BQrZlG78MuQy1ucQGW3LGzBueeFzB7b1pdJneyzods5UGZ7poFMeKEtGVGyAL+P
KBMePQeRM30vRv8M3yfTkAhzWc4Q0pzw5WX9hlupJkelm57W6/FJpfN3PDXmCdaDdmKP+12Vbs2a
r4h3nmwvNsSdswdHCtOAfkW8LUm4rZ+hLWpBqcgQYECosY5SzWHwjM+GGus8g9zj1fkcie7ZS+UO
T4h49NOylD+4Bw+4il32D+pZ98aBp+BL2gRXp+ayw2YcIfKUx9bJiD0I16qqs89ay5pcWjFD4Fnq
N3BSMwOtWxZhvhS6KYIB3kxnYZZcn26UPvH80paZfrbyKZgmGzN46+wwFyA7LUXI+PrM38gUBho8
8zb2+yd9GGZSi6k3EbwOW6Oa1RZeDCWgGw+7xZn/uMBNz5pVbGuB+5zp24PTp/E1Q5ZdD9V8FiYw
zTE1Tv+xd17LlSPbtf2VE+dZaAEJIAEo7tHD9p7cdEXyBVF08B4J9/V3oLqP1FVStK7eb0QHo9h0
2wCZudaac8xRYXj1USIv235w6VCbjE/r4LnWEYp30Hwvju80O3hDEwri8jlOmeU17QDXIUYpTKYB
HiJhryb3xKGtW3aRfIyjKMMpwxl/Zpq3GoHAdf4eplVGVgYfDCcRB2/CyArcKI4oGwi3GJgjUSo3
FkW4ZuBxCwtUJHXn3LTNSBWdwbZkJc3uQ2WqfSBvppjzVGKX3qUrRqLnHOMlA5G/AbnpbsFQBGt3
XpqF2Ot0Dl/4pNWbDMVrYR2dF9i28lB6yOSLydt77bhVnX/b+3ARgGUjIUvRvzYM0qCcIQ+SNqtK
EDwiQfY3PW4GpxHuMdMtlGkxTQSOQ/lJmw5JYc0CJ6rwIXhofJtANaD6J3IklgpkyI2UlIwRuLzS
KfTnqaFLOYpkFYXWOakxBmecPi9NmX2jM0EQR1Ki/i2/qGUPLaQnlC+mAWpJZwpiEfngVJvC8a2T
HYY2Esp5MuvUx0GvXawsrlyUJufjuCkevSyYT5qMOVzP3pv9jR1bFuyTTWhV1VYn9NMKabQ5wgBd
ZbowmOjZJgOxKhaFzNTEa5dEFdpP2YOlTFylecpbksbtXuMVqGY+azBDXxMrJpJqvCEzLNgALl3T
jgUxAG13mdnWHhou8I6Rl4fJ0CJJumznga4CP+gfCYCOlzTvcoAIMbQ4Te6lb2wyE1kjbdU3Q5r3
kWbV21rh08bfiYeGPsvoG3s5OBwBs/JOK6h0PT0nVCLqg5MgwaNq2bsLfI8r+kG1ouGuhdO2LS2O
TRl2oAbSQIhGnjNCte5M/xOjyE5T9bQZkIaVPIRVT/W06DgJoZkrSucZS+MJUdcsf6ChmAfFLvAd
HkXazz5mos5OWonMHwyiRJiTP0WRHm37pJi7P9QOLq69ZVB4T3oF2EifdQHDfgBDszeCDXTl6GCE
cllUvrMj6G5jQ8YFB0lhKKkiRRKe8lR/Hke7WaI8/+oH7xITpnGQkf8A74enFbg3sV68xJ6Yk3yw
KCQo2teD+5wSCoWYdmmE4JuKpN8qANNxi2zRgH6K0jVYy1iHoeCWkOcxCYIZhphRmIxzYptnUwuH
QhZF8CkMvzVmIKj+E7Wz5XieFHc5yY8QQ1S9DYb0vokzg8IwcFYDXqAEPsiVfWseBA2bEQsDTh25
RqqoDpbufwmDeCNln3Cl+Zsg5uUGmLtx2vA1GKOnkhFi6LXVTaKosgq/FnvDCJ1Nb/USc6giX5Um
Nvp5iIh6W0cMW+ilhaQoMVZf+AqExlhyQ9tu+z1AIkGPiOw4AvLONbR4BzSVh3f3OisFV462HxM3
2kpN14klKXD5My9ZFM5Dgjhkkdft55AjgkIwvBITB86+T+6zGUqczB+aCi4EzAhOv6VRbWcIJbCV
at/Y4YGWonFC3w8Gt+RMiDTiVAeOc9Eo27iMULiHB1x0kF2MGyMQyZ4hQ4nvRnJ4oPF5A1WAqKE0
1ZaiY/DQ4s6n8dY4B92oyp2IfEZFrDbJe6mzZFJgrJOM91MNjCswpV0T445Ud53OPXv/IMfu1Goc
lvOsZYXnBcJ6hFYRhhzqtbDv9noGkzbJI4y/SYQfw4/UIa11dahl7Gw5C+z5Lp+EvqEndWnyt7oX
H+GxjKuJky8jqxY3e9ehgKZpHJrlp1YAtoNOPR5A5EMunz/Qn0/WyNeZbA/W90DTD77eP7s9L4o9
MuwJ2MXauDyYRYGoPYoeBnukqetzLgaSg5NnZuT0gUtzE86QCx7fLT+FAkBOFcHuOuF1yO1BvwY6
zZZRBE9uO6yrxjIOtkyyrYVThn0vSTeDjpzQQelGHrS5DzpBNncGACJ0ZlQE7UI9wGSlmjmSdJxy
RK/Y7Y2WjDhz8D304qPqDr//UwUm8q08pjnITbcpwa5gS7xmHp382oTGFYdoZfXEGw71qDgKDzCa
GMK1B6CD9QqS/0Qz0XcPdqUb638JRvz2GLRhhTbJxVWThv69T/adlg3PiFLpbzfyoUDne2HY0y4U
AvrntvLpDxMmtfvxaVdNFFTFRTNb3Atabu60XFzqbpx2gZtKEAqRBsz8nx9iW6tB0sh8Defsz1/4
8S2CDuNqxKwx9WDjmVAfpaG6m3EG68PZ4x3H2rb78UWPEv738Nt/fR/+Lfgs/giVbn7kYr8XJXTL
IGx/+fTfH4qM//7P/DP/8T0//8S/n6P3mlLnq/3L79p+Fpfv2Wfz6zf99Jv56388utX39vtPn2Cl
idrxqj7r8e6zUWn7zzzv+Tv/X7/4t88fv+VhLD//8XfYxTmCjLvPICryPyeTC2H/KUl2/v1//Nz8
BP7x94c6yqOP7x9/U/nH3x6Kt+9B8V9++vN70/7j75rUf7M8wzEdU9rI6iHG/TPYXJPGb56pG6ZO
+KzrCiBy/5Fsbhi/IZqmoWjT9PY8T+dLDR3P8B9/J/Nct4Tneo6pu6YFrOF/k2v+c0a1TZq5w+OC
AuhJlABIsn+OvzW4z2w90ryldGkq1hWBCXa9kGb0lGbZq844cdGBpBcOKLc/vWJ/XFl/y1V2W0R5
2/C4f05U//1PSw/hBsW2dJ1fE6prGTWDBrt1yZrIgO0+csBzGYO9s4bqHlHfQz7VyH/wIKcWNEl2
SczTMgV7zLQA3XG3RyELQFzd/vUDc4w58/c/06ptqZum4ZBU7TJZ0xlf/vKi1FUM/JhG5bJR6Dti
bbwGVRFskBSmOy/T10ZEXVkwmkxKi/Gd5jzbSnyfgvLeAOy5og3XLnAXuhTsDj2dplpJs/siCZmT
sWQeFDvjsq0Cf7GrbJOJtigUiwKnL5HVdFrPBTCCLLirjfbYWinRQ3HA4MKHrdWmN1EY0Jpmyle8
t/aAbWaStw7hcQj2GPYBFePweFFeIBYlazGRaT0iIm3aJ6hw7NY7O159MQt7Z0J18Kv4zfCK+4EO
SgFfJAmb52HQnxxPXFGDYYSLvS1TLUZHS11P3jqnmK1p1qNIceYw7DpV03hDfh6bl8OJMFHWSmo5
1l26pX3enqtSXi0ZfSCLzBd1T4fLCeaMrFkMg12FsNQnn3aMlQOlApCyI8L4BC0gBVAxhADt851p
4xGisl5II301G+O9NKZV1iFb8UzIRbHF4IrwJAy9UVDz6wl+WHqG4tRwhNELzLq0mQlPzrYl9hWT
HKKJpgsvXmse25i5gRWn60BWACaTeBmYsxY3QJyc2YofxZjYBF8F0pCFeKvSiikx1X1dIaGbGBeQ
iTdDg2YcXQ1ZMQy8+ZSqxC5jp1KhQadIV+fE48dBza8dm5iHmAhI5F2YUfyR31qolG2KPV2Ga0aj
B3o2Augyo8J2ONq12Wytsl7KDmNoHcADburkEjwhqQpXGdvskm5CjJsNpCX7oL9VOIx4p3DOQu7p
QyCfGksg8nKMDzj/Z5QbZl3NurYIFvKk/d6EKWkqDIsq3Jl0Qbql33CHdQW0lkaa+0I1B0XxhPw8
OIuuESckYecs6elYsOYBwtG5uonbWdktw2nNNnnfAe2Pdov6lvxCsBzLxFgHBu4yeSwtsevl+NTU
DTNzN/yyefdVnTJ8ooBlPI93P42qdakhhjQYdtYVAitgtRBIW7LkZIdjNdFWTlEGV0lQ+roMASLa
ZRZjkW0usZjAxXnNineUxqZTIqfM6A4OsGOC9B5W6DbIeFXSqEdP7KSAUD+NdngfBvuEH+euxFC4
T2WKoJADOMpLZnCpukdzHHOkLb2NP74Qh0y04ywS0GXQXChi0W4K9yJNke1MvBBuQxA0nl53RBel
R+a5nrQbgsY3jkjf2+kSe1yXsF1G7ksU+xNTtLDjh0SYvc4XNL3Yg493tvBjLjr72jCe5NhqfkaU
ZtQHkOwmax/4U75NOZmt49YGARHRbunsxyarn1v8fgy+HIIEgiO03VVb0nsjCKBYAYPIF6F0ngOl
8UurDGNYDLagE2NLz7G8rcmHW6zcAmsauRWZuBYx9Zz0uHWTlgZm+JJRuizx6nGpGCzJJDvdB1bL
k2ybVe4PTyTvQGXWnv2a24EMP9yWJqP6uD3i9zqTdkTlEPGInaK47/WEAb7a22wSzKvCudRSK73z
ObLpt0GnXUm3v7VzWie6ypaBkSD4Mpe51j4wsLoYDh29iQmkbn5VZv7QWgDAqo4bveq1dSxRTeJn
wZbvPmAnxzZZmRuHcRDL0oMGkl/0fIs7X5th3l+qieNdY179Ln5tetbOPupuJY6Vnoafgem2A6dJ
/lC2ljkrByj8W9q7my6vm5UZEn9jxDnw1+IZvtrTWMqLaCEgxCMLA3tFGsUfkV4iHGYWwbBgPdrs
d4PzApj3WDDTXRRt8BZb4pD27hNnU31FntNj22QOGjlcsY2y76YyIO3hk+l3t5AtzzPS3w3TOeRG
/ewnvMkuxOd4ipaDz5JWtCi8o/HE3gL2dVz2ZnXoZh2xf1MY0bc84yKNerb4wJQgiORlEFfL5e32
XWurbB1bTVs/uzSk0MOSzoL0sJvsW0fgsALRRI9vnhRpGINq/g5FHFyLe6gOr46I38a0oilcrx28
f2C8lnnlPibto+9Q6CYq/HB9dsJgCN/KES6Hg5XBIbi3nuiTAhB4TUMoLAkbpeP6M18wfiVn1jby
1x9/mQpdbZrK53bI4E2H4PYGs9nF+Kscq2b2VcevBohWzufkcgQSTZt4osBZiAHJoQG7GUaTrD3m
IUQbYrJDr5/AlyQAhe0KNTx3K42r28GW2Kmg1IS8thguqVi66HFw2NI7RopVZWjrrhqhfPjp2wwv
cZUcoTWxPU1V9vpjty9tGq6jYgYafnVzMdKRUCUEMwbgOyMAfhc7g4tsb2K6wlHnActet5zsau7l
8z63CUSTkRgcJFJJHX+QpPfh9xMjYg2UIojaZSyit0rR4Y/sax+7Fxj/1JVmWCOyaI9V0u666jy2
HFWiSwDkRbYayPoCg6EVrPt++PKJ98BD4aFtHrSHzgk/Eq+47Qr8A171ncEepB3BCjB1irG/FXxl
NnKyML40VStW/fyD/Q8mZXHbdKySnUJkLdCfeNfc6tyVKF2WAlffoguelmIKTWyU3osZDYyDaIAF
aXeaZoJtqTAaoSujjQctxq1PjRKb2CxuNZSS0RTSOcvj+yJD7R6FYLWcWqChVceSFXo9Jr23fCnS
gnNiwYtVNfP+zi4iDczEhpad4GSs0djhNQjCj6YNv0qpzuRkri0aYDC+34U739hB4y2HGlRADFpR
rBPJzH8+GvUkVs+rIGtpND4MgTznQXeOaAMvJUhSHltGzgxUk77mFcEo+0pSxi2QbDJmOQNU+dUq
d04O7kU23/FTEhtICGVB3ImW35WSHWdywnJNHwbRXbelymX1yPV1WmrjZvRuSHRqD6KBeq7i09Tk
9wV9sV3dT4CxIcuGCWtQ3FlLl1Y8/yiyJdU8sPWPWRvjYPImywz5Z+RAsCO+xsYcltySVrvu+vQO
b8mjKyxeiv4sqvw1m+5iyKeYdLGs5zENvORERxh2GDpQlCPYkN2weXDLaV/Vkbvvx5rYpmjcsjIc
ophs2xwWe68dOIE+JYTjRRXTKTVP3EO7FQtU+t2OSfC7GU8kGHq0/P3uEmQIdDgrYpLOFyW0VXoq
oEsMzfuuAnR3DbwZRj/3IKPSN3s0rikgHDplJHzZ/ke2b1IYQAwH8u1UA3FNawx2ZcNOx9q3aG3O
gjQaWB9uGVy1y7jlbrQKQqtSzjvwagH49yuvR7WE4OSt8Tze2YGjUlY7r9AiH/660vi1BIJZ49jC
Nh1HEAtr6tYvhYago2R4qoZOx1NdTqzA7Q+ejcm9Vts3YmIwQ1dxPjIaVXqLMQMhe41gxm4PV4d2
BKoW5yH0UXz/9SMT7q8l0I9HRu3jmpJZiWH+XBd6yIpau1Aal9G3uui/1VPwIZ2RqAuMQAXhSglH
9oWXPKgw/ooT9RwB9l1hovo+QgsXBYlYFhJPbpv8VKI/WrkKlXXLPh5xilAqfrWtylzQgOc8XkDN
8Fx9KXq0b4Yx/N7E+KmH8edK8799MhawXQN2oSFcORfB79/vojyY69J/0ZTu2gYmr6UgBghH4LAo
dXdvsKavasXxlXueuTnjZvsGwxCycUy5NQ1CwzrWlTzqPm2wMSMuiq0yGdilbDg1to5GIZs1jm7x
jCZcWfirS0/dKp2W1pSfOhP7wV+/LYb+37wtZFa4jktTgHj2X55Jj4JLh1xMV3kwCQv09KcJ1Pqy
k0jg5dVBZ7EyMLUvPfDrnqm9/PWf/y91MRcFBblpWDQf6GrMF82fXkc3wijqKXrag9aeLQozlLmX
v/4T8xX/U+nNn3BMjizCmVsb3tw0+NOfGFU50iYPCMUY7G1aW5dO1w7IkML/6QI3f2k/zPcef8LS
hWMKXk7X+OUvMXdlMSSzA8MN++swPhn2YzEOL0nXnadUO+AuRHLGPu0wC1j0AmhBSuLzyo3Qk1d0
u42U6yGFpoWHJ982TiCXCPSfZOjfp2O15Q7iOFuHH1pqXUuDC70o7CM62+X8FySn33Dk1E/v8ODI
cGmCEVwoJ/lKmxul27chHGsHHxgtyvgmlz4BX+zqUF7hKNdyMynqGjak58gBPkqEl4Dc3ixyB//h
UFd7nSyLULN3NF4ZT1FdrQjr/dLuCZFjQjRnksRvUo+fjBzVYHEv/RDX2kDfUwvohKPnv2mUS/GQ
nwjUuh+75CsIwq8cZp6V+ifMa880TffJZ+925x+NGpPsu5aDERuG/+CYJVelmXKoGx9RURuReg5V
vmQOKJZIyTcum0QVxkdLVRAaKQsS7SBNc5uZzFrNMvias1UCP19K0rQofcGhoVZY63312rjlLX60
feaRJtXLSwn5FYVecd8oisq5SLFR57DyJLckz21dS6PbYoCepXNyKabqHsg48wZMQ+xX3dpULaDO
QzUnMvSgz5Ji3TMCWCSd+0BTP503DJhFQX3TDM+YlPDumkvXeerj5GG+B1rJXi/leInc5OjZHHbJ
vRHLPMrvkSBYTvgZV/lpqniDYK+Au0RUlaCZJLJqrRXWdbSYNGTBl1+QYQafGMVe9RxU6hyW2mc+
AI9pg/HRslCPG+osrBh7Gex5S+7beHoqp+gj1FCjtc4qxT5smcGbzzGe6fDebNkXPCa7yJ6/KOS/
Y4ewfEQWXGgVfhO6zRz4StTIcLeCksl5RAkQx2TsUY2g2tWXYQegtKULESqmMl3xPMXG1ezitzzi
JGgQ88PghoIqKsb1hHsON0dJAyW9TXG9E7T3AJlpB0t5DipnA7G3Qjd66MzOQ2zwY2HKnSUyVlTd
poKkdM06RtsotugWVdEHsTWBm78qvcWMXz+RupoD2Ku2dlXsk47qBR38hfSKNzH0wDMM6p8i+ah1
xJRJeNES8zG1SEBFuP778vH/++L/U1+cJf9f/9x2/6ktvvjkqv6pEc63/94HN39ji8V47MIAZSeW
c3+9/5w75PpvrMP2/CVX2KCWhCX+sw0ufrMAj1js21KnFW7RPP+jDS5/w/NneLpucxYxXGmL/00b
XJj2z5ubIzwehcmv1CkgbYfH+fN+EDOBqwvsN6YdjEc77iBZRpy0sadNFwKPX2KTSJJm9nHHcOKJ
6CapKnN3nRV7e8sRD1Wipn1uoIZc6HUKKinn+rQH61FWQXC26QtymMDgNKNDBr2xTgRyTFPgEbHI
B+TiC8SZwPN83QP2PG01/nEY9T64ZP70SZgE+jW05wfbsdjeJ/sUiNKmG9c9U0Qb2x+f/fj/CQLF
Reta+tpWNWkmmf3iCcPYpLThj1avIebWnefe7S/9lC7jZooPXm742EbnBBYOoc1aF8NjOCXpyqV1
sAiRM+GSxFdtJ/U5IpZihQtkWnVkWhxjyi+crhh1KQIKgrpQgarW2zfhFOzoXEdHpwte6AU1Wz8T
8TnUy+IQ/ujj8FkP13gx6JKcqwZzCbJDjLmlzMixDbVVZgCqrQkenBzitN2YqFpcnCjMku9jaUcH
M3MOJZ2rQ7cv2k2UeeFKJ3/zFAv9oI3WXZsLmmIwa9ehfarNst1YXXJro8bEVBR6aMucbwU5YPsA
2RjvjO8/gNxEaTvFq9EmRi11531zhH5IsB9g+/sixTbktxU+q1WUMprVzO7dzsN14yKztngHl3bD
rNguvbeW2SasVNT2nRluoyr+gtq0K1y43plEtDR6pwAR5kobbEW50dx0ttG/TCMgBSP4SCr5VRT9
dYTZyWT4PbJBY8YVjroUc9AC2nS+Vm5AMt6QVEsDGfiCaQ3hDtYssnH2cibsyAkxTtJmW0OY2bFS
BWBEGS0wqcJ/92E8hmOpDloYvkDWf6gzNYdkkKwYVdneqnxcVeltktLe8sqQGsqmQT+QPVmG0dZ2
r5GZi2MEAKgLjHtnJMmvjuQBgJK5HdPw3MjmbMtqmYl2O1R+T5iMa910ibNR+k5OgbEGRdqiq2nF
kSTNY2UPGohtG/9OZ59/fNA870WMg8QY0+orSmFakkdrtmVlQXajgtzit7sj0r13IL7GRjjBs6Av
cGSoHh+LabhrUGRtbKJwD6XfkJxjN+SZdPCqpip/kiA8N2kZfNh1xjabZW+EghkN9XQ/D/z1apQH
J0AnHijCm8tibrWGMNrML/yz7iFyEBtN5s7UGB0U8PcW0I77pZMHI1QKhg3I4KcAJ1VlP+bxjxmO
RSpW9cgwElV4BWPQ5FkR1nO0Z31TbPekWzH3IP0lPA9QD6pK1w85WN0Twgi4KmYpVlXuZiA3eGHN
KacJI+t+a9vyg+g1BzkEhv4oQGiSbeEmcDOJUC3r0npKhvSZR+1j9O35P4P1wDhYxwCP+xKvx7Yz
Zn9hK/yZEbkuowb7VIfQOIdeTaREep0gWK8bTyBCT3BlG4RH15UPCqpLITx3GTZiODzR0P1oWpB8
A2E4WvZ6HJwrTakbSwGFc7SefpfdrG24ebStH3JRI2QBR1bp/lLYL/iM0ClMW0PpsIa8cac3EFN1
J7BZc4pZg4FP0AGfO5UTjWyPd1IvZ6ZeOaC/xzMM4BL9v8hfesu440xKK8EpXlua2DgRxEKPfcJa
MnCBtdZWmxgxExN0loIy7JZNm+VLd8RcEkOJJv+VwEEDY6UeqmIF8ZA/r+e7qYn2RVPO5F2szmkb
lAuYi2pZjejK6SYCyMFhlxjyayCPa4VC3CV8znmuytzeuiMwyUx09PN/MIBh7SmqbOKM7E1RGpvc
Bt6ZNNyfsZLIWUeagERQYrQj/NtIkxkWt3cs/xr2+ZlTNVZut3zOXK2D91rN1CPadjgrc3/rJyGY
0ITkqEz5pHlnwRs+kWKBqVseNqhQ0FFUU79OzOy+gzC5UGczLB3cqN39ZHg8HP2SBg2hhpb01rAx
8bTAqy4k4wIOX9wkeMw7AQU4qee2CmlCtkqeGQtFsAJx/dio4qNsuKkJJCXvZQhR1+KjHOZSiCY9
RgsEK12SvAa1ieqItNEuB7ATGhqWhTZ7S7IIayra4ll6uhR1usMOOe4lqyKH4aj7mgOES67RKOv9
ZZQMK9KhONnDrdkXpnnvjrSaw9ZZDnZZ80a1B5uEqDD3n6xasFTK6Z4cHbYjH9NHXITGfWPILYNh
FCEDqrdhmqcUlq/R1X1z657ayI7uCqtEcCODuzHhl0hayGNFS10vb/pw7tMY0V0WsUklDvZwB5RR
7cDKnaur3PWJaQwuaMZ2dNwFA6JiT3BPDwspZGcrH8GM5NReLkGk+IyNgk2VRhoJLEgGTTX0hyiT
LOFajB4rAQrXdEyW6aEmY4Scarwte5xbXCFHNRCrFEJEMeOAbEifLrMCFn2yoGcvSqvZ9n0R7JtM
24x9hUM1QRVakDIZO+CxESfCsi7XMJj9llN66TTdNo/sk6Moh3hVeNfG4WxjH+pFKs+xmZyqobxL
QoSxcQryPO+qGIvCHEIj+wfLpZ8dCIhSMk7Sb3bQbdMmZrqRfejtgE+3A7btxYG3sK3OW7iiMtcS
ZrRZRVyNblhsYyHblePNHkAkbcHkM8ExgaQYztZo56FqkD0RQEyrOLspAcwdAwXEQeOqnzxomTG4
uZs4xZ1eT+41fM+AMGwyXdFNTl06hX02LZuGumd25GGeAK/lvFedKlcZPBswHuMx83C3gRPwPTda
GyloNDcc77J+Poy9ZwOEvki33pkQyH3klw81/glHc74z8VMol0Gzy/JShu53uwzOMcYsIAckbEBu
waM/KKxyVpiuvd7aCLAUtI4jazmI+KrFaty0TgUvtL0NoVVsBJzbTaKLR1zoA7rh4ZvesDXgF0UO
743gZyNVrZP40xTRbZ1Z5tKw+3KbsdfhfK4/vTKINgYaMxoE7gVRD0LiKd1Z/hSvWetI1DEKGntp
8F6iWGbYn6bbtGMk4oZ6um9wO7aVfUI0cms2XnydYh1N+SS7zYiIPS7nyX6XFWtrljKaEUQMN8qI
BZHLXjWAHKiN2ZOY1CWKu3XGg7qwnPXxaBk6YtOIpXyspzfAdo+k1GC6S+yXMCVm1+p/YOyKK9mt
7jnOtTnGS38i2uc+82dvpm+9MRcItnY/ULLS6HfgoC8wAIGMLMR+cpJDTXDe1oIA0aQQ2gYqjzVJ
Vkeu6J1WAyeo3epahcaV0vMbXgvG+v7rTO9bFiGJpg543coydkNSviZA9PuRGSMnbGYfc0+lIAlO
cJ6ZEv1ADAlAcvCHsgi26NU9vK9AfXvi0XIBIKTIu/AhbN1L5eKjtHSJcQdR9x77or6IapLgBHr9
EibHUqsmsTWrfN/U6s2Yas7GBsGDzGv8Og6uRhzxE31KYqUpl0bPyUOHVdyXAYLFqd/w3E7FpKJd
MnO6MKvHPOiCvPa1o7P3mN25H6hbJC2GiMX3qrLo1tfKW9YeceOr9lIEPUp2n2xms7I+QwJUyS8C
4KExqPZrYrV6i9BoT2Cri9uHyuPexEJUEFQ4yatZgT3RXPaQVgXn0EF/7SKw53SxshP3rlEhiVLg
fIsQC/GmMTQBNLw6DKoZN6WPscKtn+CmMuSFSGb47dVV/kcsnJXvD+i5R/UWmog+REiEHAFFniqL
Yxbg7sur6jGN8qNI6BFRNq3N2gGaQCaolWAhcDtAlokTRWtL9IzDTX9WIIEY7/hi6GpsB0Pkrmts
W/k4bX08QGBv0bUo+k6EarRoJ3h5kRBYIYIETpUrbvRPkAW3SNZJe2Jj8+oSrCgPZpta9VumtelB
s0H/YyjwQrwtlEZLobxxZbUVA2ysYStZY4snfxdg3BDjFXf2kSwg/pKPArnKOw7Du6voOfZkBa+M
TG05FXyL3ImAIQM6Vk1xwGT8uXGiZBkWPGG8cEORyCXAWwebFaBU38eKnoWEDPQhHpoMYg3BedU0
3Y64wjZ+fhc1xMqETU+AG6shmKca+cP02Nra+BHIW8VWmwgtfo89X9Cd4bCAB2rl6UmwFnNelhp1
HKAx4E8EnsjJXDksPVGe40DVj36IE3EUefNakSwgy9w4R7BKF3R5p21N0XoZKa9OXjiuUDZ/lU3W
7TgCyEvYOfIS//jQIpZP8TEtM3N8QYaaXn58GEMGB0Ij35piFwQd4bwbK0MGZZEbpoldrTEt1tIy
vhKZtHM7cccbHa1KNAQUMM7ECSbvD2NcnXLZf0Mlsi1BuxYNFqiuzcqbwYaK5McbKlz0Rhqhik7k
39ZjS20cJ1+DZlOVyf5NIU3ZBOYWItMDlosT4c10OQFJFAxzjJAJVF21FzK4jVVoC+bVccHksHSe
pT4Am7Wxg1vWMS0neXQJO8Sd1zJGg5iTphOGXHTTXAYA7J45YJxVGmYb2fsPEYnIUPWJfh0hxghn
bbSlfY0Ex5iaSRo+fLHn+Sc+9Fu2uX5Z9jlci3EiUK0YOBIPG4m9iXBdZ28UIyPy7qDy8TxgLoV3
ru1lzWCxwQmzEykki5zm+T6FS+yCHudV7hb0mU+uNQ4rbpgSSx6qHwPLbObtRDGDrlEY7cAjPlfp
eOPIeFdaeo/uo37sW45Ng96iobCe6PiIOz1XwNLT5uCSmCGApnFRqWhdtsOsm2vXaJFodOvw03R2
9804VmqOSi4pfLu12zbvJdv1sZ38CZ+hA0XgxUXrcEQrTrqv3Tyb/lVitWvKY4WMICOtqx2I8my6
voB632/K0M54rmDc29hYkNvLJQ4jeGiD6Khsjy672bzWs3m3XymVVUjPOGo0ODQ2rhmvwtEbjhjm
yUWGxB0ykKE2cLeBV3jUNTZ0Joc4G4QIJEtxHtYyNIAQEZGFBWwZOPu0rS4l/XNDf8tBdpwqxsjg
G0o4X2S6bJPAq9dS9XgQpf4x5iPJ4AVZoaOkHim5E5l2whyznauHc1uz+i15AwyeK2tvBgMTFeah
UsskIVX6MaED4VXJI+f4kDunAwEQDPSWSQJThkeYFWTodZMSQGzRinITsOipKje1Y1arqbvr0r6/
Dk7eU+1Sa/mVbSz7sRkWmcUvv6iqOLgcQ7OCrkQYnjKXOOGKTa4PEmbr07i2a14Q1SY3Y6G/AGNo
9x4Hj7XeUNqEebPhEREk5QWc5L0UcMHkHJ3GeS3DatxFdPOX/njvmc2h977bEd9alSy4bpmuxo7w
OxEzJksF4YKuBfLa4P21k9fYmLlnxXBww4B9rRZfsRG+Ti57dvHWRPPRwqgBiL6VDNEXjI9YclP/
0fDlKYkLhGnji234J+XVdyIbcGtBjfLgoS1il1ib8d1tFWHz3R6qKMKhWQoWqQ6UM8OBNRBIfACB
h/PXd0+9X2GCtqpd0fLOB6Fx6mhr/1/mzmw3ciTLtr9yf4AJzsOrz6PkrjHCXwgpFOJkHIyjkV/f
i8qLuhHZnVlooC/Q9RBAZaYU7hzMjp2z99qrjDHY0nOy80ia6V4LDAeNnxZsNa7sKben74WqaczD
UNqUE9j9xOnJ0yC61AUryTx9g76uxAtMCygZKRXcAE3M1DibEWPqolPypZqT5DRJ9Z1O9O8kSRCj
1R2IYvEWGKVSoKfWkcI0X4PVO1hUJzjghr3M9GeeEM18K0cMdp7VPuPy7ZfMXe/6jFhhhmTZlF6L
0Qc/E8bl0tGLxzEksqWtGfnbjwHBJRCsRVpC2k31lOOoYJKA4WIx0Fab7FNXp1dVytP8dDIUeeFt
+ukoAtxjpILUYa5DcI3e8eZYaX+cPwJWXHhbKGd9+Ce2obamNrQrRDgLrs6nZ1f3KaFpiT8+jHa3
EX30Kh3aMbJz7vpCnCNSt9IYWBqUq/ca8bFgBtSp8RJoziK2LORZSPTIlSQobiA8YFDqmHCOk1hb
KT/QQdDnM3vGN/KnVVnWygpJbHVa/Wc4WEvRecOihPS1wBeQLYsGTeuYWvgO4SA6enNuZXNwY2+r
w2xMix9j7bywJWxtAiJ2g1U/DMp9JO9Uf62GmNK2bu4ju6nvQ03WmxKm6h1WcZqKw66F6eQY0VUf
vQtNirNBD3OZ2xpGKRRLqzoxLlFZig3gR5xaBW58Dt7fQtKq7rwRJ/5YGdazi7JnCf920edBeQdx
+xXTEIWM3ukbkoyiTTlg9kaWRMtMvE78UtRjvYVErejPYQZ8bDCf8awTLhZqDtCxsQKCNdzpbTZi
fe8PQfS9M8lazWV1HIPPDM6KkZb2aUx+gMW0wIr3GO7V21Toyc6rwwcUnUZnJoRbkrAQdJzCgZSb
xrFOKWqC2u0YyPUPgQxXEkrZNjH7B0U7V8uQ+qq5NxQMLuh6DSTf8ElsCtmI2kohMTMrltUoSJ4w
Cy/8onnFcEWG0HyE8WlGhBFOUcrZsDUejNa8kcGXL8wxQ0HtcIRUB1O/wxF17EqT+LsiQHBt+Y/d
RKlc0xxzSvoxKg6JDGcGBvLje+7vYU2QyDK1DzkmkCX0OLgQmEFxp6x5HHaMGEZ4UsV5hFUQjNE1
aBry1QWatRpdOJmA2mIEA7yIgV3NhtRGtA9eiSrJ19TR5JWQPGkE/XDWhvTz2I02S5c23SZ18YYO
m6jNztMfQfPTtPsJShaYTH5n2N+7LsuBiPJzbWk+lEhkBB6fqn2M6FcZuCgWaU2wr5eLjdPIinl5
Umw5n3/ozkMlpckhY7rXahjufH8Jz5bv6Rkj5LigmEM4kP5ZP7Ag7CaV3E2D8WlpzSEfzEcasuuI
G5KaAA3YxG+FNJ9zHfUloYX0pxlONLazskazXysTk6db73oA120JA9Ec5IdvPM8UR2ATb2k9bhtG
rInjMufWWAoBTnt4chAmghSyyIMIOFYxDacm6LaejF7BVX+bE5R8UlBSz3rEo/TuG2g6kPPZIdqQ
XD9ilz97h9T/ZmUvtvRb5pfxwxRCIHBEeR5N1taMFRLoUC6hmozvuoF+yJVIKD8iJjBGxGElxZII
gT0+NbW5bip6SLro7zwpl1ELLqI25UOjh5epktxM4gAwmz/DRn0f6ufOGIYjfllqyJThtL1CQ6kt
Wzv48AkkHkmyTdLhGfATXrJsB/h94Ut2Ojzxxy6tj1FbsOOMc9yfBcEsHG9aXnc8VXCYOlJdpu4B
5rDJKaqIlwZtWIvetSF8qnKXKAgkYHmUBdtAn2WIGgQsr0V8NhyaqiGuE8v1dtLzo5uWr1AnKSZq
KGQy2jW0Kxa+YGkYSRDp0VFkU8NsNrj0ZGTC1X7VmgjefHAdO1+tEEqxR9jmk0gJF6ItkmhQEgKl
LlPONBd+xS6cOlz+gHV9rHtsBxYDF/OGQ/uxZ4687v2StVLjIcruzQxDWsFgaalcKKZEMk+zqbua
IgL34Anya9rr4BDS0gWPBmrjNnWPExRmhP0ecjAo2ZqjnpPWXus49JcJXgEsoa1xmIMEelJprD7a
D5Be1lkzZJscLsTChlFNHiSGyh8EFGNXzFj0Nbd8SIW5siVelaL1HlFtovNzncfaLldpnRCKZREd
1nXRsVZExM+wO8eB6+qBOwrColwOtXikofUwxca6iwvssPPuj5B31ff6o/SjD5n64NfAyZYosQrb
brFro7uPFNkvYT3jHQSJjQxT9ypHkVsAqjfiDnOI22zTtLgRGbPmBK0RljXd4//mxB/FNyNClkKc
IJr8QBzKQO0M8601rHpbam2+ltjzzYnHKtE4W0DnmmyF3n3M+nXfvA7d3GiP3VNudNu2GTjdp6Br
sLAvOhMMVkLffQ4PAUVNlkOxC4BhQ5HqSBPwMmHc9735TB+yHcCqp7rbXgj+WbrNWHNepjuA1y1i
D8GgmbgGjT3VwaJICY1KyJvSImMfgOG46iG+a+sHku127xJDziyMVzMC4s5BwITYESZeeDQ73vjM
TD7NIdE3Rjst/VoZZ5Jl3qZWIJrkoLkWHbz4kZ3QjO36ITbCb0URytchXlNw03BJ+QB1hKt76vNb
LSwbBHIBhRqsD7gFc+IdFd9FMLQblP/oLxg/HCFzVH2tDs2F4AG01aM+LeGsWEASaw4yDAYWplUS
NtC0LTswfeTOYn4yzFQscolQ7WvXocMubMviOa789NRFWQdyxaFWtZuTmtKThcwej8EMStOYwelJ
yKF2FD7zhXbDrztwu/HfyyC9CyuwtAXVNw13i3gQRgwP0A3yhQWE6DFq88+0ix7ccdhVcWZfWo3+
mhcQNt0BLth4Ba7ReLDa7USmQtc46t0h0mrZZTUjc0fjJSYfnLO0vzU5stDEiO6ZnfNBbHqceW6C
ZQ+KM6IgXJR0n52erlgTVEe2eXzZkBXrUs7QDKh6Vd/WOx327CZOARI0fvcK9z0/NIqRVxPHz7VO
hzOvRHimNpjT+wZv1xEIBQggO+u+oBKcuupqaCyIjW0vmRZDW3FpxomOoThBBP7KHj4gxdV3ABtN
aET85s6U6ti0pIP3TXlqCzrBjkl16Gt8SkN8a8w83TQBHnmGbB+xGZz71mnBATTptjTlBd6/w3yU
P8pc53gN+dSMiKXuYlhVUUDv3xQ+WFQRiy0SvHNj+9Uh9nHmCArqhelO6tx4OIrLpNdJnYFQYYn+
4JuM4RJqg2Wj5StkoRwAYaZtSibGfdVr3LKq2Mig7VaxFiAlz6zHCsv0ogumBtrXc6HRVJoQ5jg0
+mMfY0o+Jkc52DZrKMMYdvybDw1m5RllsNRCppOhRhKEUyiq4UkNHF+wW8AApXeR0AFQF9eu6yWj
+Qmat3hSGqjvTCEaDIp7bst4ZxURYVA9XaYMQNiKANgcBbj/PjiwE4I83AB9n9bVkMykDGyANJVg
JKvytask1gIeT4VlHrFGC+Gl5ARcO7XNNJP4EWOwhp2D22sDP5ElXzUkuRLCFJgjPWE4hUMtq5do
pjRm1fCWZ9ACRLwV88qLWxzXjOucE/ee6Xb3NAiF+E1jUOtcDcW5O0ETzfQSv3SKvysWpraRrfsu
JY1Zcj9hGCXlA7wdHplEAkvC0G8T1uTXWJFREcPlRVrA+lxn7QFRYEYjw6PEJkQbuEi7bVPrZBnG
cAhqRF3KLZ21qWdHu5kKjktVvEyQWmxRYN+LMUmP0vWu0tWHDcTmauOaWJxm6zjeIgmtklOLk43N
TlY6E3nGp3FC6LzxPJKCS1R1EeyhMkZtyEgpK9SBCe1rGMYhreHxvZ4amOTiqekijdmGWneaH6J7
749GZ33vhaB0qvKtMwGMq8woWxHUvdbz6C4esFlMmhmRzQz1v0yYvwQW40nvM2nM+WiNSxl/4KYO
3PGQFi5CFiCgpHCu5MzZAh8PyMKrOMCVbnmgudpPS5xhwFNEOq20TLd2Peu+64KcHQxsWGUqeQlo
Lay0BmF5XDr1gSPhsObk9A5WsTx8/UFcmAnkiDg8v4yWlseMLpkDdvNBoy80TYjcqxCTWh4DIySQ
KG78w9cfZtszOBPNCmjXt4q821XrMG2JinzTKx0No6rTo5dU9Aq+/j9QJWl26aHNFdNOZdjblnoE
b6btHAFMM+iHebsYkPAuM71AIGOxbdS8btjGFLVzgjNSmWQ1h5hhrU4blj4jLZeyX5rrvCW0Gy1I
s+DtI+JKPQuH/LBKlN+T8Gxq5yyzEvpNMJBGI2sgXpYg60cdkCOgR+cgdbUjM9zeGk2Mh37+ozTt
7s8/XKI91bRv9H7cIRedAASc1BwKrc8Z0QI9Mml7o3vE5lVv6Z5yvHVpBhygllkHmydmLQyfBDoZ
Bjv0JdvCobtkJ+4L4YtoYt3TNMx/X0qf0W0R+VRqlhTUK8eiN1qpLr3Kyji5HbyKwCjRwCdEeub6
pcIDnzkcQhC05KeYaZRej5faTjaTzxrVojmYIo3Qiri+VjM8Dor202CjWZl898VzSbA04oSLL2c1
E6nO9lgeTAvxIZxkIDFLA3Z6VFOM65XH2Vixzwfykjv1+9RGCvGvwp8R7QxtfDQsdiEtHI+TRdcr
VX3BaSd5qGp/OykpWcrcN7DitI3zyrcQSVkvonSfZattWEx/0lKxmPkTXZHbPwONEz2jLIy2Jdw5
w/zwS8Y4g5guepleDGxjVmzRPmLiMObQEpntzDiJRZRrP5ok3gsPpWtpBt9D5gnMqmHZRqN+9nzr
A5T0tHegfKnOf8VizBHxfWiwT6eBs5WlX1MeMvKAcaRlbwC29pnienpJ+mlR9eZZcKVqfNYVALg0
IhNRdF8tmnBfetVLiJljRQQPm2yeENJMbr1REZ1CdefF3QPC6G3qM0d0mJzQglLryITKBbsxspgJ
Z1S+Igx3YLjuVTB9o9rVG++HylDP1AzzZ6EB5HCLknCcLpaVIZ8Rz3m1i/PsalElLazGfdE1oJxF
zBNS8DYAXjz4AyZSPe+PCvad1wFmMNyXIdAfcdYy+SLLPf6EkbureXNowe2LDk1NEJzbIniLDGYO
juYfJeGLzkvjy0NepnwDSta1GXB6ib1vuXTqRWKV7s7WsndCs6pjlqHVwvK5Mks2pbG8hzL74KWj
s3ai2F9mfGdtCQVNLIF19ztswBB9INI65N6OxERXigjm0Z9LYoFMCwtY2lkvHnl5zLFxKraWsx66
GV51TvyhXYaPem9/Aj3ajxVvmY9uAx0PvK2YiYS06XnSArqFfkSlCih8G44XtwfhYfjRU9qjS6zL
+MFJcmeNPfPoEVFmMfnhsntE3nJzDNfiu0DxpuobV0LSeCmHZiUrXv0vbej/tIb276gRv+Eo/hZA
8b+QLfFlavh7Ee0R2ET9q4j267//U0XrGH+4pm8bXgAw4V8KWkf/w3MM2OF4WyBNQJL4l4DWdP8w
fB3WAmZHy8QAww81f3IkTPsPqNiB5Xuua3vEev+3BLTGLI/9f8YN+BawKgKD/9me7+NkQsT7q3HD
rCSCpSBsVmGHLAYgfwFCeVEHb5mOv53RycHotW/2xWyxzOBFI/M245w6jOAUNEzpVYQ+vuzXvG4v
jPgxDRfdvwE7GPNn+O0zOrrj+q4N4MHhA//V1ARVyEj1DOqLP2pP40h4QEzj9y5QrLNw3vfpZN8l
HjoUdASASRXLSr76RRB9+fMv+9WLNFtk/voRvPkm2Ybhm94sg/71MtlZ29M50+uVNEgM0Fx08P5T
08PkMePwqZ5dx6VK/u+r9vcOqL+Imy3P4amA9cEc3nVd3DW//7VVaqf+VIXAmUS9ym3yYNJ80xUu
ckOEdWSkZZzPYsteI9Na+Z6xcCu1r9IX6rSlDe1nKjXk0BDA6+wVoee68JOdsrWbD9gp8fJ2Bb/g
390tW59NZr9fLETjFr44z9Z909Lni/mLGWgqFHxCPJcrx5c1TsP2hCkhurUWyNpJt92LPQk2ZaDH
y7FoZlekVHdkJRjIp8bilRfie2+mzs/eWZdiFxfMpmrC2RCvUS6YiKnEfhL9mkjFo9Xk59KHipUM
d9qcZj2SnepMSLnwno7lFrnxncsgx0ycW6VX+9LF4NaofSFyhII0FpF75tXGiKxdSJSG6wK2HDcT
k1WL6eVEegTraxUsegLiVKXtWkaYftPtTadcE2W5tmm3clI/ESuDnajYEhq8C7XpDJH8ZNvdfiLu
Oc30HQKM1fjZJOQOuhFap/HOUBRU3nYaYRBXjH8HYx2y/Rqd3EiSgbTHqIkfIFicAEEfrSikOiPP
IhGbQKCjo7/t+Pcy6HdxNwAxQ+QGaRk9cfk0GQhSkDlaE8I9vXgCibqpLBrLdR0tCFmYmNrQMmoe
9VqRL5GDNHD3XhveOqPBh1mgOKOL1rUIE40t5fnKMxUgP2/fDcZjxSikNWPOuvJuhDwScbrUkuqp
8qedlOO7Hbq70sypPWiv0fMOBYLZjM7OQSvZVjW6gLROlm2cnMPBxumEtkjjsAmZb0rVXupik6Bh
9EjtLJzvYj481uEdNL0NrP1ZxkoYp/Xg0HAJhLkodfreJEImnEd76v/AuDdRt9W0rYKtl5CvPlpb
FK/PudGv7S55ldLaqrh/jmV1bpFjrFPvYoVlS9OAlSPiUYAentz1qsGBQssU8duPyEy3fl3f4rLL
cPNKc6V6D7PpdB1y9twkSdxlWyb1wdWY2IuQ3jutVxCLTaXdccang+ZsMmwH2Iw3NV/QRZmNeMV4
1tvgTlTjM5qba1yLHx0KDK+hvTK6D5lQ19oHOTpf5UHPXz1kK1nBkCrJ7XkkefZcrpXtnjXnBpdh
jZCZXA77XIz84uz7kAfgb6eLCJmYRf5EETV1Lf2rn4KzJKeZTdO8+CmWCQf9Fgxvt/3UZqpD5G+R
VR8HwOC5hwg68XeVAx7Ptbl3PafJRecwLSza8hTiByIG9C1yTPJjJ5+qV6/WtDzKTZnB+u4m7EkW
cuAOFkm48Q2175zhOscpOVnEYF1fDciIOgPnV7Iz3XifWAme4ezSOE8OuQl+Nu38xt+0DeYBidlL
93buOBJ6ge7SGml8jMRXgyIqc7V3044E1XxlGdTMLI1Yq9G98eqJ7hop54HJ4CFsxQWN+VG29lZP
4XrhlfLxBRJ6LbzTnLZYJidzQDuJ8sTGRdwSKROTk4iucx805CnHAR0Zscond1XI7tqJca8JkC+J
jkM8Z0YnmRLP8tBXI06hn1cHhCI08sDaV+OxbklWs6tFNZavkeC4oVwPZV6xSpmKVO5L63/Ypbtq
Ej46YDXf6dY1SpH5Ho1GuMmY2uGHxavHVNaq8rtmC7N107oZjg91DZUCNylg1m1HDylJ6WxtkKyV
Ny37gO4kErFSrdLM3sxNoXZ8GUgAYXJvdvZuCMIHFt0HWYhPDGkO4fT2x+CXV6NlfpulkOs9hlxW
ztMXOf5raNePVmtd9RaRKFmt/orD90/iJLiPX7YxiVR+ooYu4BaGQRIuiCZm5EcW0VDopwmuXVyk
+5QkHJo332ZPb+YTScoZslnC/nmjTfQYFg1nyLZfWc5A2HTEhH9kI3BU8ekZYLBlbp216t6v7R+u
OW4UcE26FPfjZFk0dWGktEyxyWgolY36QjxiR18bBMmluVomVrMpbJR46M49Lz3YeMkXhGG/JrNI
swWKStOnJy8Dyc9LowmN+aW4q/JuEYFMAGp1tTJ1xG/QAQiAoGLhlNQzFv5oRz7bjZy8pGM9kCYh
ygUhDH6VJfsxQPEw+e3anBqTzoJH7HBCVq4XW7eaw4qk2LdWpQBCY3zT8/zAiR4BS4qicuDqtQIp
mCnbHRGY8AYCH4w3oNyvVw/g5qsmam4i5lQO9wz08XAL+9TmxhMiW2AR4saRE7hAuVfIFmRdvnhN
dYPbt4Em8ljk2TeJ+MztHdytOgwcqBHgYOlOUfPRTo5i83sU0c4o3ZmMIWhJRu7MS6huToo3sdXK
2zjlN78XqGzexig+iNmIaZJTtkh7POQZmnp6f8m9FjRX/BYYWQQaTj2n7xg8+WX6ib2VNjdT6DEp
znXYAq/sBwKkD72MP5m6/WxaYBuZBypbSz67WSeF5oK1zclWpUtKZW7DHs+OKLnLFXOBAM0PAxOP
WODC40TObEvmAGRJaBPlZ1asBywB0AOAlmDeX8bhBNuk5dp6PNYCI9MiLWh1B4xfc0d8WqnrMHvi
svQ1319ZwGVIHdGwURKrzvqYEM3gQdZ102gdTaWxMoBHLZNCPVNi3Itmqpddor2YErsk1rVX3p53
qZAmhS1lmgMnIKFUMxCsL5pufECz/8NrbUARkFhSp882psPEH19R0YOzUGPyiUS9J+OVm+54LM4G
ut1l73AFa57KsJzOfgo/d4AItmCUkiAHaXByzsmjJNNQf9kswKBoGyJ32qG4gLlgSSWx2KCWjwxW
eiZhtwI+9MIOiBcx/Q+QRaco41+j+AiYRySIAYpTWXFAcIPpufCL701OCthAghgelS1BgLuGRo0w
vQ/mJXjzwvxWhPm59gNUnF5+gaf+rQMGgzR9ZwXqGygvE9Cx+2FX/aVq0n1Bzs9kx0+6zQ2kLtnQ
G0q2iK/OWvgpFS1Xxn23PA8eE96dyJqZNnDwgpErgh+Eclm71q79WXWM9hDLcxfkMyS1HS/eMrGn
bIX371SmGUVQgFqlAPvI0T8vxMnuw3olWOzcut73wtva6A1XHo/X2JEBOVBWrwT5JKkqUPgTYGCl
7PVxbg/kNwzvNFqhebQ0kdWEJFQveRgz7Hq+j0kDWUZlYX7pMcXZ7C6OlbwNFcq9AX68tPkEFeN1
AicevGF4M+znrMw+v95PfI5Pkzku9KEkRIEnQFPEk0PB2n05cYv5IPR1GZKOa/H1NPcDMSxR8YC/
CDotF8YMuW7SsPaVah91uyT0KvvEUHKxoXV55XCEI8roKgjnR2lhxWRT5G46kqjoP7XDh+cGxUrO
6EHSIx97DzhsHa8M9L4EdZ56neAlzFw5POWl45HRVWasKAbRj1VQ7mVSNlu3k0dLwkvX+h66GeW9
W6gnw7nZKduXK3QKMHQ6y76v/FVUZusa1x9jQEHjj2wtBAbwvWNkTHStP1s0cwP8d7/HOlyX+SU0
QwqSKnWXHAoOCEPKsqObBft56/bjCl/rfC4Sn40PMUb4rOA8G9P8+uCnBDVSvQXGnO1FgS6Dsae8
5zJbA3SWgnQ7u4wuRi+e6eY4y6kGohJ4wSWZVEbhCmOJye2RK/QIvzzZhn2RbEt94vdzmYN5Icbd
SNYJZjAYV17Pv2nTMl+Vib5259d4cKzDONbvcvD4EgZaO58c7xDGPnMS/ym0Y4xbTXbTC1Kt9NSF
vKcXl9DPPyNOqHguOae0a5KbkHgh6QiEMtf2OD/8SUixj0PIA9gUEMFcxmi96SdXa5B0QCGZVuoa
H5ZclJnvW7PxgmL9UdrqzHj/ABjGdunHh+FPvUo+ZxYc01OkahyAwBhTiLhI5jxDYQiQVzS1iDSN
8Ykok2Fl2CZ1RXD/lQBcjO6TmboXRZWVufkFgzkvbcQPJ9h/uOI3TSOJnLe4Vd5TqWa+R6t/nR6w
ub71lT1HIQJ8r9mudNt+Rmh/NwT3o+D7z9k37EfiouXsK1Z10fGaW3QKeG0E5kjkI+xGIbgFmNTC
c590XBILm7QF22W6a2RoBBhxZqxtRB/gA/L6D7qPLEIsM6nBa5GPMepNtAk5J4J1LpJPEDdPPXo7
vR2XXQx1D1ijznbFWUCeNMGndHhUYFfcePFRNwqurimcp5zJbiOTl6/nQ8DHIaAp+aSPtAOsdqPX
i47STT/nl5Py7SZleD+/rKHFhurVz+R13ZFP+2Qm4vRFjpx/2gqSx65kKJLe5rvUBuJEkunN7jmq
1A13Ff12MMMA4Gn/eYGjls/V+E/z6kA2/FMWUdKz8kOZM4E+aTupo31R70lZpcuuZPXPSKRjoknM
WMzlirFgzxenGZv7II+vX1f4Cw9n9Pm+0OUuHxu25+zNZIFbmXqCMCvayGHakY37/LXcfv2MVwXA
14M/n3UiRU+MVDCz8p0KLs38/tjcQ5+1oe60py5kQzaIFBZ6eaEBgsZ3XsAanqesvNXAxRbzfdFS
qDeaRltgzrRz32OPzYqz7k2C39JS/qtC3mbjt5WCrbRmI3aH+jBmvDEU4iUstGNBpyEpqrMZdm95
/kj1hETdx1aJn+PEReVYLeny+/1bYEXuCr5IsiA2Ok6D1yqbXmNT33x9g6+vIgLcS2RJO+kBV+yc
I17cKjq4tOTtjxREMY9FzyMsabKbzntC7EM1Lx9fK4UWFTfkzIvcsg9TypDN+NDFeJPUl7bRfisn
61JHmGuZAOQWdU9C+fX1QgwOa838ZpbERjfxmkUGT0uYnWBAMjw3jZ1f9Cdmi01RnyZt3NWTxXh4
E4Nna/x2yXrL97IPsco7pITEccG+SFGnCGY4NqEOgwcs0IU0pOUafKCpOg+J9WlIjIqauQ7c7ie2
jCcrdokAcK9TYKwNmhZtc5oS3jaIWjenkpc0iD7ZHxBXNAtjNNf0F9a+Y27mLRrB9i1yxGmuFU1f
W9tOY6EsJYuZc8tc4fbJ+DkZ/cHJj/P7/1UYEUz8SSgen0++kFf/lMOYFk7wOoIXQYDWXBn2MUHE
l1UR4oFgGeX6UE879DasAdQ2MWtlXrP6zFvfUKa3HEyG4+IXz+S15TGaQSC0UYg4FCcdV0Gk9ffJ
fn5YU2Bx0RRw58QNOTYLcD3fDo93YKQvvMAFQWxoaZpvgL1QdvYcTermB0F4OAONfB8jF8ogmOSm
sZaGfBscVi7CFO2QPXrjB9ObPzVX0SCpwJ3WCwKUsjXAz9u8ppbc/omPY9UEb5Nw9rVm6BIOPjBC
SLeX+d2Y39oM9Mk6avhpRV+HJyBUzb0n1IPPaJnHrc7zU5cET/PrUgTdkenRdV5cCmzUrqJE+frN
SVpc5lWvruf7wCaXOTuaN7b2zfSKW0awXlbtFDpR5WsvX893EMKMjbDPkJu0IT9llyZVtdYDjSkM
C/J8B6eOtKa5GC2L8QezSChWEPC4/jGPSVn2uzJ3bshC8fDicnMsOtQltsyxqt+xjSI8Aey5uEtT
96dmUSLG0ebrfU9GzWRZLyEycVItJDpy7hYSqtUozXgTMlDEZ9PsDRGIpRFj2IQhixnVPWGzIB2k
vMzXQzXZp1N7d2xNq0EP12MZP4Nv/ax0gcCNfXwiwzXsuutXZ3oaWMHcwT1GZf88X6CvB2TeTVT0
GgqgwNIcZ3KZ/OgHttLOn32bRPNp4wgGp2DPDxxUIpB62FBKYkZ7A49I0LiLWOep0oPqMTaMqx3x
dCk1ZZv5362GPH7jvA0MHWlXIclPEYVaa06EQ3CCzCKxcQF11ceFEgVuplk3o3x1LK14JOfbJQZD
R73buS81AF9M5XyOStPWRKRnEEPn+Rc6wzw79RqHJiJ1AordfFxr7AXLzpheMotdsI2L7N5rMW2g
i+fQ6DfbEYKaNe/2Ai4RayiW4XnVxtA0bkdagYjzg2RnaS2km1i8EWrLWZfQQjKkW3qIip3JxOuY
hIE8pJ1+lQg0vNTUEIYQ2RfCNU2+p9KVhxYfObnCXbtUw1CTFJghk3HQuxr07ZX0+ucR45mD3vMH
wqTv2LDcsFDf9Fon9aUxjSdCEjTwTxdT67OrBNlM8EpA6g1t4J1FCtlRT4jNmYbiZ9c51jn3cneL
C+IDPK59HuZ/pNwTTujo/PVPpO8c9cHBwORVUPwLfCmbf55XGPNA4i89eIYHoJcYVnie7s5Esl96
8KHme0mTENs1d2ZFLzYVPADbDTd6TMIVkkpWevb2AywpFB3hxkNLHMutNphnB7nv/5eR4d9OA3+b
Gf7dYPF/4chwhpf9/cSQAqX4mfyf1VvdNUCc3vJfp4fzj/45PDQMZ4bK29Y8/voNwcPQ7g+dqZTu
ux7ZeoHJeKgo65k27wCbd2w94F/YbCPQeP41QORndGYywOkZ+X39wv8OgccA5fPrg0YwoG6ZMH1m
2o/PfGweYf3yoE2VxhNlDNR43hv89U1kjO85iRz0ZoOnNnFrPGIQY/WxXJoeKdtYU/Qu0LfAFpjL
x8VqmogoDNLbL5fy8p8Hdv/lx4K2b7qWw/zM/gsmLhdxlodhku+1pjgGVnG03PzI2mEstLT6N8PB
r+nfLy/b1zWwdLgwtsnknSv/+zWQDXalOO9yrO3ha2wjPFDmiVh2BhmZh3rBvRIVi7lXHfBE8u5h
g+WCCPJBmx9QmQncNfD9Otpn76SvFM24jzT8AI2rfdT+Z9AX4aLyo5FmovViUqIu/vla/XXAOn9+
j2vFY+Haug6z+ffP7wU0sFAZi31mBD9gdU8Lsx3fRZ+T+oP9fIf9ZO/PsUc1wY4ge6vtHGv1zx/i
v7hhv32Gv3CciCO2jFGOYj/Isl4GcDNs5V+RQuGE9/3rP/9lv0MEeVl+/8LeX1bHzhhBmNWG2Mfx
8K4qeVc02ltc7LvJ+xAEdP3z3+Z8TTx/f0DAV8LnIDfB4335a2ZCpbUqip1AmwcOJZALoKkMsZds
YxYW3HTHJLtfVWOVo+BkDMhRvNlnXZuunDIY131UVHf5kK1j+j+40dXFSZP4KIMiPTUOKuZAD54L
M4MdWWbjaqYlcLIEPcGsaJP6iFQL/jJ4190ikeraDUnzDAUJN0gTPSCoRI/p03CcVEo4ZGjbV7sf
7lxxoLEm94OHuiS00m0RmT8KPGhMx/TsJbGDeyAw3QLnwdUhw4hMpD0AQ3UHnv67wjrTlnd2E6Cn
jloyg2sSjPPp1S51KCw9YdZ20YCPjoBelGQ6LdNJHYp4hDBimNVlmMp6jbHXwraE3pQQQhrCTbYu
JmfPWKYhXZu0rRgihXL8U9WNs3S3eqOrRT5N1tz0kIBfRzLVMvIPTmnpRobVbYoZvXSTAUYqhsQU
DeRh7THVL2psL7ARio9sqPqN7da3UquazRBPxAjmQO2Y9N2Jr+SghBSvIPuO1DddKHyOeg+qyaR1
tEqxKVdVfK/8/+DuPHYjZ9Zs+0Q8oDfT9N4oZWtCSCqJ3gWDQfP0vfij0d3nDhq4wB3diQYlVVUq
k2R8Zu+1mS6XqLggYpQPG5HlCju4zYKsOdhZuTPN/EMvp70f4fVI7LUGdGmbj+27bzSCeRbhPbYj
jpkFcIr1NeNZxyFsy9vh7GrXgxeaG06LGZL/glSLlYoBdMjH7IBDgXy+AJm7XoMtsRqwOTJcSber
X71OdauJbKNF67EGLrQ5ijrCPTIx6+vaJydmUOoSjTw5pHqZ4lQy9zs2VfYhQDjOcmB43q9ln/yC
yOBh5P6NRXPJ252e68PSY7Eq+w3Usz9IvRyqx0KdnVxtSP3R2HHpcI3kE2mPmCm7AA8IK6BFw67P
MrONQIa55Lf1tl7Yr2ukj2mHIbB0EFYWDRwOLx3Wvpu8xbViIVf2f0SXuVtUt+9phcsgioO//E4j
FmFoUCU57CA4Bhcbh/Xc/3qOJHKhTKptQZhfEhDdiGj/7uYYHwq7e87a+u4LLVrZGBoww5Rrg/3f
crDFThDxINlcIgOe+wxDZxOgSgNoB2ttpu3+KeQmmM+8JrJO5JZ+YUB5sQoTAb/zoupyjbghXrYv
RV5h7mKS5drxOw+5i8+GINJqe1lbrbHQPcboHjhYPQ86Ctjks4nyN8yuXwiA62VeP0fxRGuIyJ8p
Y2DKow6lVoQZOSborFsbfYg9FeGx7J2rFftI4B2/XduCF4TN+US6dn3umv75pCe6favDNwKH8kdj
GhfErxjmdCZYIKQ+Syt4swsTbJpyO4SULENGhffAz/64pf0yCWxs8NfeGt4FRob+AW/7A2oV2Bkb
MWZfRu+zfcojcXfkKrSy7qp3bb1it62WiRGBPUYmnRvpuKjbgcraexvQtbRaN6wqEdp7oxVL6I/j
eox9/X20/+rte1x6zgfKHG2jVIZ0vTXI9g6HD2uwV0FMCHOUlM+RUT75EVPQKnDEhU0jfHgDYJmn
BEA0c7YmwWea7NTF56TkIVEOJQmkXlR320Qzij+OnM6umPaQgI2PPi8vdsI8ckrq+OxrtCIOn+si
t81pWw5TtC0NBCFa45GOTQwvyDgkqCAwXpi5Ws6mlF1yqUKjXMX9KDfEyXtgbfBW5VBXclPpe5kU
xdOEcJmpCArS2uSR0ev1La7Yx5KE+Y2OvrmEZkziLOe9Zahfxko6AdsmAgnm3pmKbm0J3CkwEuSE
fnwQvAEopufwhtRwyVyAQORWOqZDQZPdZuMvpUaCYAu5UJo5sykMNXTLsbsSOSOYouakNXuYFn3D
HN/SGLyQbw2BGcA+w6UV9AjG4UVz9wpwAXEZ+GsiCX8Ley/8EHGzVQI484txRdweS0xysqy03GFt
Ds20edLTVD/n2fTphu3DH4AujMSrWQ70tfkBOEVTx/LAW+cAT9ie3CbpvjANCfZzsEEgfJdxeeBd
YB24JupoDc9HDxAA7Rk98qzXF0igyOxhwe3C9o3tbKfV5mupIWjQNfbTriJyjqgmjh/i2yJ1YRfl
HLpRO1oZySOQOuZFnXM3k3nvFhGlBni/mt7Lwa1ZgKftuimtp6YNryo0xoUczC/pozrGDgIvWLFC
QXZaGrMRvnov6/rKsRVsG1uBcA/dY4ocoTKhNGCSCqK+XCFdWgw9SLA5ad6sE5QJ1Qw91TG1hnV9
AuyGsmekP8xd1piTMleWBy/MiunZM7L5lsIuZpTq8O6H5btT1fN6sz5ULYttPvWqtlbJDJxJ2pp/
gzpHTWiSEI12jY9qaXpngpMSXJrvZc2BEdkx0RXEdWr01TD8OZ0a7w2k70TAydoZgs+iLnnWT9ew
V85exyEZTsYGB/PP/14usb6g3vz3csn2gTgajmVaLk+0+fv/o6fAmJoPQVdl3AkAuCTSYE6L8CnB
HBPmpXl3iHqFnOuy7cSDIG3/3ddZyiehefFc8yqrfzbLKj53KesREUC7iXlSFkWZXZyG5Y1rfLRu
bN4a23uEXOnm7NeDSNie1BgcvVHUC9uMOG1RhbNOjJqdZ2ALrq0AaYumNiGmhdiLy+WkhWRm6xFL
62jDhYKzqMeyFXqPcoZGtuPR4GYi0HdfhF6/o10f4Y+0b15LyQI2+K9XvYcpQ86hycmewLF1zFwF
fllnMmzE1CCN9hyxQvObnJxIytZlEMRvtoTl2Sdfo6b1LMTiGrV+f7NK40GO6Y6Z+LpIxTbQ/Vnt
02E5QDdAXAJA+ndHde3aUsWlY4jr9tmTZZbXYFBqb+rBp2/m5wzn5qlJbUrAGDBfxhlmt/2NROTK
DoH1ZNpeNsDW8ihlKtX7uCYd74oavl8S2GtF4iznk5hQ7mtcMEVFFb7DnYV1T0fhRR02g62cqNx2
gAw24wBC1WeU21cQo1MtwcUOFc0v7F+3x7Hn47EGDMPMDBiBgbIs0tt6R716g+1BDACQPa6Wc5RT
kHXmbKJ1zlZYIB4aB2BLFfEpjd2R+QPqqEu1dePt/PBDK9Sf+b/JavtIENUCf9HO9aiyi3qL/H9L
8No3xwUjU4dQmSb708tmixfaXxEY3ZksMiJqgDykbCJ2tl+p9Oh00XuIE9SRyaWpo3cmkSfVIjwX
JFkv9BgwefZ3iuEwmt3BN+RWE+5byUKiJV1w0cRDu47YouaBu8OQ9gJpVG/Dm+lMZGKB+ifZ2LlL
T23JJCnWohi/+pHiMHNb9kM9lpqGN8CarXoFKs+FOaZ/JoVrEoCUk/sveth+YfpLAVnqX4xjL1HE
HREq1n3c3rsmRTSEjJ5VWtgtukZds+BQ0wpU3WzPqr7pSoGTxh4ImWH6wqD9N4rBfA+xy6fNCK+Y
yCLDazcaFptHh9ylPLB/UgdJRvOPgmnsluGg+pVtfGd8eJFhiEtfiWcNQ99CVwxQhzgAEjg9ga5k
Woc6dSOLG7pYAefHgmndtndHDeOi7Ae1bVy11xvsBVr0RgFgorw/0YfvWshia9PEV+umqIPJZV/m
EWvHok9ulKYunzIvtI/SS9S6t7FoPHbsqCfNNnytei9ckbh3DnFVDi2/VVITKsaq4F3XPHy8s1Eu
tlEq8S2BBIHrtn3kfvtE5d6d2LHSSnj90R+dZIUr9k+uoyF0zJ+yYX3Vlv6yiriZ6rT8yLpLm8mM
O5JFCdLmva7XxtmTZyCQuDAT3VsQJ4JppAhQ9NfJFyRd4k9q61YyQ7GDbtXSlgzKfZ7KNJlT4Rli
50s9sA+0z8kmVDXNTHnQSC7hvX2qGYmu9EGG7L6z79aDPdoEzvqfB/f/a2fA/3djPv9/HfNtP7+6
f6Nrzz/+n6M9+1+OztQoYHjy76M9/19u4KIYAJ5Nqovu+cyv/nO0Z/6LeZurM79jX+6b/MB/jfY0
618sCA3jHya3b7kcf/83sz3LduZByH+fxL7ucX/hOtJ9cDfEwf2fOZPjlKayB+BvjLAQawd+q4sY
GxbeZdgzgM+Ok3w2h6A/tYmJtzPOr3hUBkSKcG79GnFNlUXTqtY9yjzAGdqoH8xJVY8u9va1Atcc
yxq5HyYCEyhYbRlHqBHxprFwWBJrptYB4DNUIIbGLv276GESoixeRigXzlqv3WvJ8izwrffcY3Mn
48HZBFDYNkR+WKvSa7xjlZIzaFiYggsrWQOIRbwsAxxKYjhbc86MaQ/AOzXtEHb9OcmKYJ1Dmwjq
2ltNgp4Fh5+GWLK6Fh4sIvrz4aqk/tKQW7jEJUno+lRYK9ycNaxEJE9Wg+BZNDZPQLv6ZfSzjDz9
Muq+dkG2Bwe6T919FpMFC6bJtDraRUCtYOmmatsTwx05xVNmt4/UkngbdSYGWQhvuIcQTKMy7pwu
yN7quH7m+X9z5uBNM7JfLecNiiWLePRoawllbYyRxM0DEV6aRN3rp5cuzbadlVvnmpXPbBPz0ZzG
2ZLt4RG+5FMuSutZGlayKnR32DiS5Z40e+g76KlrDON+kUsImvo71VmyIY0X8Wzmv/iTy78LUKfx
zWojI5kh4uH3p/aOTrUmIHoXz22kHSIkD3lPnRA0IFBFl+ZnZ4w+szH+9jJHP9p1eAkiwDF+aAgE
7TbHWpe/YaXWMcS7S185RChne9Orh9VgU0vRAU6bZDZBIZVD3Al4bRhVtW7JkoAQhn6Q5RDIW1eM
31XR6l+y3UdIeg5xMwAmIdBmPWpNdkD0xqdbvyU2aTgSQE2TGfoaEJknArHvMnKX4QhPTeu9Ku7W
jRWxM+tU+srlWbz0RVKsu4iDjFjtemeXEMNGf9A3IFKTbQff3PYxsFLIGhuceVwZPR13VsilrUxt
pXfdj13rxiGjga+m4lBS+m0p+OkyDJI5/DRKd2DqeiexF07RlJsB+eEJyES7bGxz5RidWDdWhcnZ
SE6S9W3RGeqZZisCkpExh0qnR+BYx7SpNrYBAjjPratAdpllzp+AohU6KkT5wd96WHmACcfXcs4i
gxKir1O7PgqQoIAv3PihxXgapaNohj0RE8ISAdZSZbAzhpMvcPu3bP0uI/TqgcP3uStUt/SQqe+Y
UCTPmbCJ5/GnYx/iVSxEvBWp/q0Jw7/VEPRv05Pqu+DoVG+uG507JJCbyKH9ArwJ2Ljsy22VkvKm
ORgVCmfjlrSlkqFJkWFLn8a/VZ38dUdN7nrr0Lp+B/DX0A45VNJROd4ha/UTonqdQUN5n3IXmnre
X4l9g+pl/TN3u1cB7g6tcdBm4JIkl5VMoRSQmILASRgGKTDCnF4nBmtr3cVEQke/6kzIK0OmTzgZ
JyDcUp7hTGszaZSiZgqAI2TViglau2kVkoMRmdNBVCkvL5rERsue+s6KzmMU7ZLO9teEPesLPA7e
vjfql1DHJptgkV62dfiDWPa397ryluTehy5Sc4e9xF5KBPYL6j5mxH77blW2dcwFllxABGxZfzwy
ABGTZAwDZb+Feh3Dgujvhl8Ux5GZchXQ+3UqfwULAYS5nZH7xlJPE1LtetJrNHNTJYH9qhKjJboT
/BeYNliPnbsxC6eC2UczYUjwlqOD6F+2Z5un4N136k/uWTwekVXyduCAVUHantEjMaAg6bWu4s0I
qQxqpHFlamGsKkffN274U+bR0kcijMjUFFuCtN8I3YlW0Aj/lhVN36hxVLSIUca4qdYUfejIx7lD
SZz7iEh6bJNjUa+hNBeoNLKWfxTzVlK8kSmF0ilheush7DSMjCvcIoVlhvAnxilEnrTB9qbRNue4
48sgXI1wG3j1p0mWe1MVhB12pLWn1ckvRX4YCl8dokju0lbE10K2F1xR9VbjkcvIyXGKwz9fYmJ0
2MkGa4rvB28OK3G/acUBkwYqMmIf8cHOX5LOQHkgJ7ESmstwKpYfI4yjxPkVQt2NsY73go4Pr3uA
NSXZdIbxR+riL4DR8RbrmPdYWwf07ma4TGWC3aAPF1Imz92AqBbxqrMB61vtpyOsz4Aqk3z6vK1x
A4Oj4DL3Pzlt+YV4Yh7ddgwXVZAeMjoHzNNutfOlVa+Ur/3Ve65Inh+IUEpUCE5ufrPAsa6jUVa7
2Gp/YoTqqAxMAmvlYwqJsyCn9jG02H1Cx3VOslK40qPsl5SocE2OzU7TEBiqTAyQKwG0SCf+qStt
2nQIAma3Gx8X0xEwPjVvbDR0d0cIi4rfeo1cSO9dlu5d8itWLCgYhGfKWPhyOrpgnHciG+1TGXj7
kJgegnoJ1mM9NyctuNvB4E3LrdA99Og9s3/ieRvj1wfhV8qGul7tQ53Rp4OMZh9p1qbHuY69CvYo
gG9t1k7/jp1oz3WrPpi+HCFtGxAWKm3Z5Y1aF0fUkj1v8oTMooSYpmK0t2p8gIC/2GairZjjoaj3
TReqBmDkLKzvSuUGVKuOoijEIIzbeBmSILZTRoOpjZssVsYxn5GesKzBLfgW5iobs03XkYVQgBYA
ddZhhCm1dZh+eAMCflM3kt3YYz1uRzyE3DjJ1tNa9OQaQFmzGfu1r7kcMT4drcbmZWv6cgfyJ9uV
bhfeAJjP02D9koCcu05Ng/Jdd85B7tUI1KfFpOcD3xvDjWk3pKQ0iF1SDQKmgnLb1geRZhCHYLau
ur5n7tyhMcR8xXDLzM4gy40FSw0HdrrCheDKU6D3r14zVPuQvQ0oQCYmI/MONqHu0Ri6R9Z6TwjD
OPsa3+UcGPuDWSAXngNa08b6C8uIVMhaY/huj9uB4UQeK0T6rQ9Rb1h1U+8tUTbZi7x1mSvUUQ92
Ly7Qgm+jhiok9ESx6adWX+nMZ9302YM9BO4WxOU4SvOkz1+C/CkbYnkImUvVdbd3aPnKMB1uOFWe
vdHpQT3W3TydZLKKw6iA/zafYD0K9fwyNE5whwSmTdafICM1bHSMe6lZP1oGiQBDWAdrylkCtouO
IIAgbERgrSnfVnHlnzGHp9u8UhttcuWftEfENST9KpRZwLFgm+ciBbAlVJVuSB51t6417uwen6+D
LByaWT5ueMcPrij7D3uK29Xg43dq5BzK6bdQJBpn06/BzIQb1oD5vdFMf4lP5pSi7n5pec7a+Hms
vLe/YTHS5SQXPfRSNNPTmRQOGJOKMU3IlAc7SbtscWaZItqHCTGDGlwj4DUlMFmepshi3fWkiuaW
w6L3QfWCDlQr3VPWi2HCg06mla1x0vhFSKxZ0JGgVTUvLWkE1iRhJmZmcwCNwPQuqXBmWNlMVxSk
7AJ48wuACcXAO6daOJCelD2WDnJiHA0VXcaN2FvTGw3/3wQOGVQSezO/sGVlipcSRHcGxQbpHwV4
pfUP8mWrQxKj0yqYJDhBj9sEDCS4QdZU7PAWVp5/K+FMKz3dB4pJGLmA3c3XgLNkGaJwPDZBwxw7
nIEfITZOWIi4LG/WRPk01NV19HN7pzfGVgyYKJsEjsKcOj+xjjch+TKoLD2EV76+9wrFqjGQ5yzV
IIUGCp+cLZ0d3nJyADAoLMOyzo9ubDevpsbzzqgMe2YryR1FSLt2ibiQDreqpTh/PUhusu1eXS34
hsCK3tt8qIE3ULKtJkNl6WMBMFptRBkF1Bir1bg1/MF4z8m2DmVIbmir47l1QQV2/DXXz8QmmZwr
D/eMhAHAe1Ywnruo3o/U2PsqCr+qsfoog5T73WFT1bR0NtTkQUUPFQI8go9AjE/a84SmDBt3nbUZ
OHSRT6QWn0ACUA4y66bvtfyQ4wocOlXvtcp5bdz6CdGv9Z2o+BbBUNzCtKhWbqZfiA7wDcKJyWL5
kBpmhKAUzR3t2gewxvzDKutprTs+FlM/nx/Lk74chuQlEvHdhc9Cz6TAhCI8i6PCItxJvJoY1i6i
T1c5tY5qu2yfT2ZzbER6DUocsQO7X077qQThTe4F+66DhSp2WdZyWBPPwxKzOYGnALccixS/mH6G
g/YmjARvmvDB7vYLcy6B2S2DeslLuCEbBghk+hTxq13NYUx80Gx0QXsVEJTyQQcjN3NEfaecLnnv
XevMfTNdQrGUxRi2gKOxzJvxVKkJbTdWilXylFtkiLdR89l2QrG0zp57Be4Fv9urIQmdSfzaZ2xl
vdk5DuEUM2rWcJsQW8t8Ne+uhijkQevg/tQ2Cv1JPwroAkvXltUKhxh68qE9pxAn8WWO59jM6jVY
SaBDUbjOMn899MBAlH2KgeNvSIt9pXBHYMAy8uRHNOlpbMNizGCi+aEbol6YvHXYCNZ0QMq3iPo2
Tlh/aEGo7lBwTbMYLjq3Sy9HdHckNa28KRl5OvqThbbT8CEItPKIFmQ/qCZg4scfwSkKl16dR6up
zMTRmL9M8DvMKWjP5WYqpnAjjQI3VGQLlDysFYOJ4N8ei+2yFQjtogJLlSeLL98iIYn+w7zjReyw
L46rMgn1pQ2b65xHHFIJLrNtHxjcd2GoH8eRlEpI/uu6kBTW3WDcoXTL0p0OdtVjkrbKQ6rLs+kM
1r6IH8RBoZJpxjdYS8+6R5yJljjRjgTv4E5MxEnvcSIVuY4svBxf5Dj8ieQQLLNJF3vhhPkuiJuL
rlEGx3FGk5z7kEOGEage667DmPl3xOFL8jQZSlTlc5t2JAVeAo+LI/czsGJToZ50BMmHgkMvt/xf
O4MtOTQoNXKeCwuM2Cak6AqSUpUKVgnRJnNam8QkTy7MH1cY+k5PvecgMOThny+GCm91X9ythFlv
ChAgwHAZKArP3gR80MT3GiG5XTJUQWB/1d1SrduKeoFYQrUEhcNqMI2HUxYz9DAquGpoob0tYD4e
usn0YnIhb+K4mfB2mNHCvjntWD2x2AyQm0C8N2r4MQ2eG7eap0XK2MJCmwWlhbGoE0uAFGK3SbrG
pzlQ2LoieGJV+GvUzPnDmAo1h/21i6upYno/Ldjfj0s/BdbTeehOA/3HDbJPX6h61aYThg0s51Cy
X3gTJibz/IyVau6dENXXtp6Mvc1lwCcXjfWxNJt6JcysWupjku/DKlyHI+zZsTbVxjPGk27dx6lR
qzgn5ACB8pPThyyGYR8U+BEcwZ1W1PoL/NlNJdDAlFqGQBa4wBT2P7z2cpu07l5kTN/Cot63hEDg
U3aHVdgwxxuiU2Aa+UMYT5rCU0UQ0LdUwUfhMDxPbfonexbYNZO9sCq0L0EclTtAgmDeVHQ186Pv
k0Gd6AmltvLZ0NDCiCD+1OzgtR7mNlAl0XrQroTrAJr1gA2y+hvMMlj7eXEdY+PqGUutq8ilnnjn
Per8yeJ5k0zvvGaTk2t42IWy11Off5ey/5pMXjnlYDpm755fwDcUz55P2G9n8zliLAPnKVw1W7sJ
LggpHmBB7RVGaP7cu2bkRSyYV5IsY+eblrAwnNNeuS06d9vgiszLN1LEyU9JGIMYAx+da6GMd8Y3
i5yDhGiaTLXH+VUJNwmWsOkXyL4vQHl2vTAaVIHFi5/56cYTVkDEyXBIRP9rsVr4jcxtiYlTwT9W
IZp8oQyFzKU014iiyX3BDhtbrLil4NxHoky60Lmu+2aTAe8zzOYCX5+Nxz/xAWToaT+JkOhEiA1d
Om54azXHuTeetQ6SSjuV+q8nx19O1Qr9N81D2c7PWxDkyp1eZDXdwA3qa3D0ivggJA05iKQs5ub1
XNLe2MurKV7qLRkpmVudi3pIdmHh/rEDLk7q4opNz5tXedtUf0oCb9p3iUQljjv+OCVqo4oRg5sH
UUqJ4bPNHzqJJj5ZI0YOVNMqouPg4elXzb0qtJfSk+IWyapc5okuFiodjilLvVOSOIfBlA82NCxe
TO2OxqGXZJqaE16eKmBV4+m087TfylXA/AaAg3kKXMrrFqWN49IpSL5owOQJtvXrBJECvVp3FaRf
dTY82oCqGJioSVaefS19aKjCxJ+fIgWJ879ayv3PPS4R0WmCKWB49DTNJSkDD+foElgyxAmJbXO6
zhBgPwWwbjiPqYow2QreUZAkA2udnR1HEzyU7NcDh7LWh7tysPE4qt2Mo6tjxzCOUzfemALkiPr0
t2hA9+8zJQJA8p5OzQ+OqRd8xwBTzPZPgQ1gtLeDZZFTixZjwKJgS6R4aBoYJ5UhYT6Ng9kinQOM
AnnIje6DgQEyQWubkRdLWG8UL33D+Jip2k2mbfPEfC9sPAnVlIEsEILCtkH8xmGYlv0IA7l4pMN4
12Lvijlxbad82jNhbpCQegXeIwPSL5OoOJbTdtB5QHSKLEIn6yKkMRnvOkdUMNrWWgPx2CIvwg/i
fxZACrCc/al+Csm0JojQy3FgsyQ4S3OQ6zDiB6cu30x68CFD4LdG0b67tkfmdpDdQVSgdNDTpT8y
iK17/7dt62btkgBo58FFNd3PNGo0phocavroazCZrBZ1Vt3jl6PrXD8E3yPiCt4Z5ByKIlrBz1d7
D6HTwondQxaNAwMz0EPgIa79CFGtpq9i5/0V92jrCwxr0v8wR4fXgNp5KEjpymIeWWgqOCVOsXYT
aZ6sIa6yQA27p6gT3F/hsy7m2GjGSq6ujVuBqiHKh+7iB+ErFwexzBEqGKF/FIHGzVk4R3N2YAqT
+7HKtwhID1nORaKC8TXRqWXDLDy6qJcSjCA07EsPhiwpbvUTYsTdrLSMtQEXh87ylJlY2XlEh3Y3
J/GpvYp+VZnlZ5+We7yeE3736Lec0YhtQD4lRo2SBTAZqslnQjqR0NIXPGPvxMqeayIomHLJEkgT
o0pu7D92Dv8sSmkUxorptoFvRDYE1RVU3Z6XEGPECRqH6T5OUe7gx0UudWd8jme8m1Yt1Aa6dpb3
a1djLY0SA/eYBXhGPDTsootYnZjBSCodhql19GLnw0/E7mQxdBz/DJH2qZQ3lGZ3S/AHuOmwPfUu
8gPeHAMVKvWmeWhaSWNl259tXx1k82QRugHMsnyvbPHZcAmsKZarFZ6WA7mWbzCpfsYxsFHiDDed
Knvt+JC5bXvlkItjp/CYzUxcpugcuc3NmP9jZPoMcaBcAF1wnHUWYWLWo/zQfZt9seuzdOemGkHb
RNOlhBEM+Q4xHqYNIRaeKW8J9QRZfKixDoVhbka880gktBsbc+LT8G/Psd4spmWBxFe1DB+UFyVY
dggAmNQJd+BrNUynNM+uHKevsQdfxQzp/ct94Y4PXbPutgNJqqi6RTuMv0b+M+N1kaQVBzc3km1N
mW1m8g3O+Kaq+cgiAJNLgij53MZNG3qo/QxxBIZ3iu2o54kjYDnbTOAScDWFX7C/qu71JC8MOMaV
nguWNr69pStArN/0jxhhfR57TNDy93qQ3sJtyhff5HxrzPwQ9ILMJSuBskm+N+UVagjHXTVOsUvN
/MVH5kkBkNUWAxfYEexMv8cR3F7c5VxIobtKlPGqDTE8yp5BKhMjpPDhplMzjirR+bB1QPGNoa0T
c+CFTxCS8Bx/lS2TiTR70iIzIqfcDqC0VofMYtajtOzQW/ETaONl3GXRcuz1B255vgMoIqeOSRPs
du5qGuxXtxZbXvWLazOnMhvx8BE9Sqt7RB4CWJx+DCQzkoN5KmK4PbhR90Ww1BFK/FeQi9OoqQcA
rGDRKm/CBdmSMOXaG11vKNh8eeH5OpFzEBndyR3ttVtXpzH17mOMfC4v/3pvidReQ2HcRjODxgj1
bSZtrppZQyK1I5fcEUPDgcIDxW5RYMuvur8Mk5Cn6USmw/Qfb4X8nmr834oVbJnkX8T0Ya3z0Obl
fyDt/CAXPSUddaJw9l5tpTDLOVWsot27gVyXJTWjw7LCtsddAeQ77JFUk/fyMpLz4OuEkZvDyZ7l
FgV221Ifl9X8yLGF/+3n5uc/mZUqOzgVFV0TEwOCns5QrI0ziLUzjEe29Ra6MEcvSTIrMGHveud/
R2wI/fym3H5WQdMf9PWpqM105XPztY7EQB2sPPipWpB5C30MTmab3awut9BHs+rDC4FaJvNXrVKv
Vuf9FKV6ZKp4Gd0ddRE6pHaVyvFEU6dJRIrsfrF61S6stuhQkm9EQvC1DYzXKu8flhU+m0Z76BO8
0VH8Is1ih53vfTCqHR0zRKPRP8w/XCfBT+hrz5YH+Tb1CPAI85MmwrtR17vCRHJVR19MWB6gJJOl
0+c/IOGZ3feETIyBhtF58ndgJGM4LFsrCU5+W2w9mxASExX2Wo+pUDSuQJbJtIbwUwi+xvftCHMZ
e+43GXF7K6Dchm8LzYaJ0TCHOUYMnlKAxIu2V4hW4KBm03NiZTfYQ5whgv98qpn26nl6HV0OyYTa
uLHZcepbw/a/NeCvS2Y4QGuc8RXxYoq8n/n83rGtl8j13rD776t5hp1nL1WK89Y2qn1h5RzAA0R6
fWBfV/4hTJB7uqJvkjkRKrl+S5vxMUljZdM3tbpJKqsKWJHZO85fpDkpV6ps5JF13Q0fX8WA7yJZ
UMD+uQEV+xa4h9YDaWeGQivWdnDkEgJqfBis/Sa0P1yHl+wNoMdIn3xNg5GyIzh3MwFpLk76GmkO
2JQNlpk9ygFykGqtWjtmBReW3nKecbh+yYox4kmVDhwbMgXYlp3g0+00Xx7jeUeRu+/sFN9L1b5T
PMst0Nn9SJg00cHbeNLuRkOgcdLyzjdGhOEjX1s1YXsZjokVm7H3CMZPDHRc1jtaplVdcX+F7iw+
yH/JyP2q8BfJyT/7/UcP11laI0wjl0xdVrUHu8GVzkBtDj2NHfQQ9LWnOhUXhgfnqHLOpfFN2lab
OfCJqu5YWtZxTMsNHege4hPCO/2Kd+OWY7jguYc7V6aHuhwfaVc1DPR/vOkpI//PatXGURBpvGAN
GutURgQze726462tFp41EbBmxH+1QRzSRrvWPLDJGIYjQxGAq/elZWhZK5xJNfFlEyI2zLbzhcum
OnoJi/7ms45dlDmFbye7hx6IflmGuG3m4jkq92H+0af6q42q0jOS32lsHxWxxwsj4cNqWY96tbkY
kfMsK6eE85YT+FFUC7s1vgMUjAl3Oub0g2ipw7v+ZBB8MdrNre+TUzn8qBA/j3MDkfLQiug/2DuP
5ciVLcv+SlvN8QxaDGoSAqEjqNUERjKZ0ModgAP4+lrgLbNXXbOe94RJMqkiAnD3c87eaz/nTbuL
rPjBZw5IY5PO/AA6vSSeZ/Zp9Ajj2sv0Kyud7yn231TSX5oKw+YIDjivbXkHIlnfOZFZrv3Zvhhu
92Om1kno7mXANE6QDL9/NTDW2TBnOvMyPBYlIsSsUB/gfM9M7Tb0KVb56L4yi3uK0ZTN2ietXWQQ
Cp9B0t31dLnroXmrlkXGcnHkqvyjLfQHkdD3iucXk3BWxjgvgKUJz/ITtmWYV172MVlMdDp1nAei
teo6egdvSXVMKhKqHMBR7mUcne9OYaxO1SlNc2sHRsZje3nnlFhvPAuAXoP1hQhKLVgbVQ+yXoDR
G97jKtjAt6C/hlo8tlAoWMMbR3WI7TykIXI+7RaruK32/cRPnC3WwzQ+azt8iH+aybjvnfxW+v6n
UUQY5xPas+ki/qG936i9H6SAmGIOuTScd3A8Ni4yeb3tGPr3Gp4CU4b4MC9N6v70cfS3IG5Ocziu
t4UP7m5Knwc9uBB5P4OE0GcuzFoaVFaDR1/Iasa9azuvsfNFa+yFoRqglVmNm6r/A+87rLiGvTG9
FZk97LyJqWBKHsM8CaqhAQomri+7n9ZD2Qz0Wsa9RvbnJugHZ516S2mUBgFDGo4y/j1G44MxsGlN
VQJ8p3mU5GaudEtdET+gOgbcH7tGDzOI8YdjJvXRjdywBHu+o/V/HRz8ypOGAjGDelZZFXJCMsu4
5HtIyQWn80ZQLWAV3nkkBjOyp9vgWbjoZhalEe1jZRe/iVnIxeZ62NVR8qXyabyZf0ZTSgpiQbhj
4h+jKSCpxKAJ2tQ7emifZbctaUojUgcAIk3CSVVGE6080qf/bjCEQbH0LgJwxX4asucRWIDRBn/p
nMFMgvu8MjSFmlTHddpEv7IJH1ZQEUeb0sC2FdzaHq0WnQB8NhVwIlej/WN1uyBqoAXQyHHa4Um5
/V2JVGBdT8u21mAqpw2wXmRzDAIh2M/u1pmyG+dCiEgMFllFKq94cw1nlw6Iryp97aJSEp2BY4f8
X8v9AUmNxKTDfqUj3LE0AnE4Z4/ZcpEXbLlAB6tTNVEjmRrNjXbexGl21xKN3Br5DtY/Zx59p2kM
qJ26BjKl6t3QcFA0p2D1bjwIjB9rItpLJP4Sy7mjXouUQ3qUUpuhO8l0TBzuU4TeZ67oKDCmu9fd
7CFguG+XnVi9BvOSGGkAebH6u9HPDgU11BBzhDJ05k5+SuqNDKjl9egcuylbfYam5PdQE7XNW+sP
D4vzb645zY09C7+S01bCVxUv1midK2N+1Gm7Y9XglxfzxrQ2RERXK86Fh2qwv7WhPDoRG2dat4+u
N9zpmuFuzF5/NxXpUt2E3LVgZFfMt9TqfsCxvwRkLLo8WjMgDVaarwZ41cLsnHAYeyxIXDn9dcwR
a5t1ae9cbneyWIgON3Ze59khdLAnqG+MB50PQuasHYQ3ZCkUGhkGm0x7xQjxYi0FPrbLBzrHa0Na
ITqSIPxd/zT0eQWIvyHq7kizdjccUCbqLWutbJVvMGj5KxKkeshJjtP+tTmGcjyWJ5pFvABz94ie
xZuH40R7A6fLoiaADhYvaJXUW5FL+NloS83gyHuIPAtRwyAvl5lPVnOL0b5dETKuKMQQc/jOj2ij
h9z69jgerX2OigiwK0JYCVIuzb9LDtdaDFO6YbbI5jywj1mIDmhevbTFgPzQrL1VlzdH3VS7tJnJ
vIFQVRYIWVAc6AIdNfbCRx/WD5FQnUVKVlFHYdpShqnYp2JHKydBcw70/S1icjbL94H448yERlJE
2ZLOMC5Zvhw2KG8UJ1vaidva7Dg4NNE3hsKP2pmBN1F01e7cYyUwdi2L+k4U/imoHOcUpAZrl+0O
awxepTx2BN6CifB7efz9WDOys0P3bKqoqe1Agk1J7SMKioQuoJkosE6seKk3norS1DecxD08iBPR
YJo6twF7gS3y+Vjk3XxEO58ihiRoB4Ms0itkMsunq1i3D8S4ipSTBTw0A0fZbCyJDAwhvApxuNZS
M+g+S1Jq45CYk05ukZV9QnLytp1XLszRpuqPgVMionSttykQS/xJNa4M0zlV4N53ivLp9xH9vsmG
HLYL4eBGU+p7aZhbb3nI/35TT0Rp/n6IRJDOcA3zJMFQRlvK0cHSjQkgmSXwIGKtX978vkcI4rhW
tbT3mrg6g90coyxpobcNzfHfHxbsjInMmj3nX9T/0MeaJCPDDfpxleQcou163uCFSUEU9RAls51j
gdHHuM0ItyMEa0XJfEzKkubhTLJcKsfvKKG/bND+xk50H80c1plGEri3IygyNIUGz8NioP/75t8f
4l0H8OmllG09HTeVdvSd+8UgRBPPp0jtlpND3DUfisJi+/u5zMk5x/z+x++783WcF9rn8vUoZOvj
72f//SGOKW4f1T1O9fQZSChCeaF2iREI5kJccf+8B+QM15kQWLWKgA6m8YcyCBnXGNdMMJc39vIg
kglU3YBTjNvLKo6kPdIoQ6sLyXs7lf7abuomnBL7xynpEtVGfsNmxdnHHOujWN64SwqKmWBPl1sY
uTfdRLlKpiYMuGPrpfSDbbxnDpKmFBLJOKdfUaF/zy4Djnoc3zotWnPfVFTm6GnrxARnPVMhdawd
KeIxAI/JSzyIhzyxMuyn5Vc0i7OIxZai6FhKeYZf8GMMvTgaHW4/latrpLww/gnIu1h1JnzmFG8g
mxWvvmOPTJhcxhcVn27HjJZ/ie22q+7G3EBnLZDP4VwKidP70mmQYOtzug0RTcys3BzdJBoQPzsN
gAqeGJkO68OoeVqoxTTXfUnXqFLttjcjeUYqAajGhtUY+Em772gw+o06+Hjc6XH18sbgckn+nBlu
AYIxtJvp2817HWihoM7bjGhWVrWv2h1t2/zOVP1xdKZQE9I/+AzlVrmO4kFL4m2E3QppL4DCXnOt
g6Gxk5QNJHAxM4WXZUE7xeclQDDoBrWLGmd67S1RYsznrEVU+cAUwyaJ3tZpVL9FRWpf2dp7BMZ9
vy09DSeO9pVFYzaGimpya3amd8H4+4SolpOrda8EvB3EZCQ/atCG/W/uCxJPz4NdSGKPtYpEiL6i
GK++aA4yGpuZ4Ca1aE64GcO20KxDXsXGWTPtgzeOJCTreLWb3Afi6SFTmnX5p4RuuUpkXYZGlLWQ
oPR3Qb7EsWj6d0Mnf2e2xptXd7QzOV6wh3j30s/tq5UtfQXbU0+uxjlpFM6xaQiElIPN5zXp/BnE
SAMZbO6mjZGLeFn7wQ2xa8fuhUQEApX6wj601bx3rD6BKLwgp5213Y/mCYHQvK2dg2Zm/qNFCpwX
jdB+Aiwt3oydZWJseIDFQ+6py8Alx7sYlzK9x2RHUW4iOphEFl8Fdt044Pgz6PbZ6fuDQgNJOiFx
dmrQ+oOXI7sb3Z3fEXSDxhTv1FwE5wplGoNwelLGbz6zZn4XEipirmhNzlp2IsSYmSFKKhrmsXnf
N4Qc2V6+w4oeh0LyFS6D11WtJnGvC/sgpVfdRhNDrsY0jro7x1uuOU9VUNbbwSpoXGqsKjAQ6mua
9kvouA6IyojSE0Y8Rvs831WW3cFfevu9JqYZ94JBMbsvk/m+KpA7Z2NdPpFO9ULyi4PQnfAj+kLV
ytLSb+Cv7Xta1ceWvMsboV/W0W3cIuJBmjrpirbcxAgbQreEZkoQL6+kmX5oyv5iYJetK6D9MGkJ
OoEtvGfhQKysrBrzHRfYUAenZnmgCe4ABqwCBTTCTTYE60QB5h41p/IxIsTGrQcruTPApWwahvW1
EM6m9+rq4vRINTTUlU5iIl/I6het60MZ2yVh7mW6M8Epb3pGqWcyzBcFY/wAVH1kDSGexXRAW001
HKNCZnjCtQFXYJpZz5DDKxo0/bTHM2M8/f6x0aLPiPqt8knN/n0mI5PtpKVUI2HJP3RIfqDn+fKP
7wIiBDZcX4bagdTQ6WBtqpKdBToqSmrtovDF+6WLrWz5KMNhdrBSea0lwWDdnHlbJ6URT+KLfyb+
GsCpWeRnOQ53bWCRPcVnYOzO6ySQAngHv1JZPXqh1pTLgWcMvZSyXSbS3PZ5T3egaw6GI4Kb6EaJ
qIJ6ge5kffp9YyCd+ueHzPTjMVLPEZYd0sbJUtgYJZQ1PTLasxE1nAR90Ae2JI0G+mTQepw7GXG/
wLarQ1+7DLNNLnk5cjUo7AR5qtAhTkZynNoC05rdwS0NmgdzSD8nFrfRqtd5P9bXrPfWWW+haVC4
4prkbWzS9IycHXa9vTbtwDrEEZY7orcQR/jW2SJI5IwDJ0y8zjrXDifjqbWCC2kQ0aFSNmfJ5WaU
5EcsW8pxTHyKKgmAS5SBu5kq/a7GmGF2LisZK3Wca/bVycVWyM7fpBICj+vIB4b0L7IlANlTbrKF
iPLNuHE+8woBj+XtbqYLfCC9LN2lIoPlZozUTb+LWBDblwTJwGt+75lAxhls9KB6MqL+KhR4qaAP
OU4/Sd3BIMH8Tq73XvZ6QpfA+s5MBadx6hjuF6IBgOobJ7szGoDCGSuCMY48wUA54zEJfz+V5DK4
8+fqBQ/8JUqDZN+nHNMdq7YOjgrSnZRFtjHztr4u6Pm+4C/mgf10YriVmSXv45gu4++Dr5zhYEBY
3Q7NTJSpnl4tnTioGqFJprfPvWr+9uj6TQFOJRpj+0C2H/YBw+C+zp1wDDxzRRwbgUYV5ZA9lc3a
82z/kE9YPaa6yjYB5v2BdLF33SHTtY/k1UBgtlL1GNwGZX0Hhj0cgrYMbuYw0ON10HouMip8Xpu0
uMW1331L0LoEKhXtYyLLcjdO3U+CgBABnumGTdv2O7PpOYcktCGb5Y7uMR+4HSPEpKuTu7aQaJmi
2N3ZwyQv42Q9jrgk4iKf3iw5paGl6aD+ZcfJx45fNGKn2jhXd8XsPnlpbYbk5HZnv62D/e/z746B
xYmW6mZM3VMwccP/br1+RoLyYENhsTvUin3gPOpdO98qo/bPZsw3BR2/bVocpqm1HIQQL99bOH+P
hOLgurHmbZKxjyH6vPoAzPFgan/wGute/hYP+PGbriRNQWT1Zpz9/DYgZzIic9wrzW3DbF5qYDTD
GmGGa9J83APXDX3YEXG/cihZId5YB5bH4TSh4Vz1zkSYicrvUdAglCmUv+kQUNPyTY72zJ3TFV6y
8YpguOoc184s4Pkxbf3P34+EJrww9ePqojwIKPhPYU/O3gbbkneXSV2y0yVTqNz4s7J183PiHZWX
/7wTa6W3sgtN5+Qyh4ja4bTIoAuVRMjODgkWpY2okIa6OP77vSW3gMsaY28bq73m1eYl0qcqTPzS
2kbKNMA7RmJJe+So5nnjhVxWRlgtRt/aSzFvW6SW5Mju9uMIV3jJemgZwKTksO3iUrxWbv3pUaaK
zjGe3KHFg7YUlErq5F1KXAxEP5ZcP83fbKu3RfQgSocMHcMZjqMCLaC88gWqCoF1DLp63Uzf5jFB
b84sD3B1KOrJPkRVrIUyZ7IKvRA2oap6Ym24h40OQ0Klkyq+RkI/bpEo/6icaZgGthChHe/F+vBa
O/Qu5rHpdg4L2lmLu13VqmBTmRMmyWUPybjbuH0hDCNtojXud/lOwhI9eXVYoSq6Rj5+F+KI0i8t
ac7zVFUvht17uN7tPWmQXgiKZfqwvLPedOo9CYpoJ5tJrecg//Ap8F+YTTxoanQ/XOoar/deRa7a
F3paUBO09pOM3zKEnuLfxgLQDn7L8hs+60bYHkftTHsWBS0fVM/D1cQf4bp5f4R/rG8RQrkfStFf
j8uXusTorGMBtDNAFz5ubQi/NVr9yDce4imvWfUh6ved8Q3/gt1k5AiHqvGtX85xiBjumQ584JRJ
NrGYjEckS8mG9GCYJhyaT/HyH+kYoGbTCZ33onwIZ0enskX9sRogZeOJHh4Tn64APQYbc1h0syWt
sEhDSoLv2qOsMawTh/8KlE2b7aba+HSNbaEDgxyQ2wa9U4S/9wot1o7DWRq6Wk/P3UpHnG+cMAbN
f03zEc+6tN4RGCYf1Vqrs+GtSzEfxVMfkg9QvInR9vCx2d6+tsvmFpnpBZHxhytN949jcemIInhP
4vF9NuXXLGp1Yz6l76t5rAg31bXQ6Zka0M0geVdX1eMAuRWrQqmxS0YxPEd2Dy1rMSm02nmuINvO
eaWePOZV9KQrnyhR/cOnlNi1wCxPY92nGxlJpEvRkkThxm0oxijZm4l4RZdkbTSM6OyZRgPbHz8C
u+tj7KeXlKjT3T9bGLvHyXUuvT7Jv01ff9IShOZvddO+d4yAVqJwLy6Nnl2LnJhLDOTSKL13Rgj3
uadGXjQFCiPO3YOheOWcAub4/zeqVx0jpqep+fnP//iu+6oT08NPnNb/l/McL/n/QLFsSKz7Pz+/
33f9LPm+S111P9VPLOr/SaL8/aZ//Oqm/i8LoyrOc2pr33Zwnqsf2f3nfxj+v2w2ZIRQnk7Oq00i
2H+71W3rXw76OC8ILL4JygYsl/9OsrONf/m2p5OIbFiGxQDf/X8xqxue+b9yx0yg/0xTDWiP/CWe
6f4vhGDUDapIDUYPOMEeNaKeCWmElQVZT38dRkKbUSwaGhFCkftS2f3eT5r7oIApy5KGpwLBY3Np
Ob5zStdvzQJZy1q9Jh9iWgJfnxG47BzXosrM6n3sJxrFKxJOzdmmA9KDQktf/WTY9jZrTlxnz12P
QUYBZ1lZBErMWutiwbQfseaizGyZv6AHRt6uqVNdNs9tgabbbenScO5KyuwNlo+PNo4SxcnvCEa4
H2T5EwSAVxQds7XSA2LV6ghffc14q/4sOPQsJF2gFOWRkodhBqbuVepjsJDvhNNxCJwzQBctUpc0
OvoMulZt7r9HEM1tIU/5IN6AJD3KAgxz+U65/kRezMLMHdrTkiOF/zsbWIxox0Bq3MTtkJ4zt85X
uK2TE5rX17irohcA04w3QAXejMWP32KJvHT4jPZRUz1OBsyrRj4laf6hieq5DQiOycU7FbpLi0Xv
NzbqspVra7u5fSKhlSgFJ3AR2Q8xIwfj3p7MZ2b+xgqYBX5FKbNbgapIp7SI+oBoJCNKtgnB8isH
ofKCqodmOfjvUxc0IVC7B6OZRyaDL5b75bnZuPHsAvu+07Bs08IIWgJKsEJRWacPGl9lDP4qHR25
uBDx4c6QOUhdnVbQ4Qw41nRgogdn9j7TjhARR14SHxVMbBMDgUJvFZQc8VOn2kSTy6ErKr6T+dVN
S30dt0i3GjKe8Piuu3z8Y6noJLt5Mco4O+k6QKFS/N6DNIKDVd8yQcpvYf/MQAC20N7wK3WXKhlD
WUL6N5N8yxnzLXCrY4z6YT0Vr2UGz15FIA7jPD4k9l8HTvORCWu1n03cKx0aJB0RTO8Fnx6YrslF
UxpHL0CtxVp3uz+NYd2CTnLMgvFnB9GfAcsTk9IY0EjePbfUSGPK7jMUTbxprYqUdnqKyfhUIw31
3OCaY9sVssKOVJKAN1+CMfq0CovkuBm9U3MJMgNHQcbcLrP1fWb3p56xxlpOJgYh6wS05GDO8c3i
zEIOkfE9IIQZjepdcz1Y3M1MtpVSYSzjC8e6U9MWb76JzLasy0/bvZCOR4SLtLtNLD3UAhpKav4Y
GOmPdLCPlG8kGDUtmqXKGxlKfuiJeSdyns0U0Mq+a4g15/rfdr35mtGyEZIE+0CdjDxUU0THl9wk
G1U9OouYuObxx7d1kpye5xYyYNsamHm8U4IkwqZhK+Z7E2YCeLrVWJqvVo6ENo/ehan9RQuXorhF
rEB+POk8zwTUHGo9Wjwz3SalMUEop3tnuHW3nU0ubJm7f/LpW9oVfd9OoigYrv6E+AgJ6mTOn8bA
UzUhh++IXiZVlG43Po70lSePMChElgJxJ65WVOtf0Ee3RVV9lrhM6H+anzKJi03QwAVUQqxN5dHu
j2g4c1XnAdd4Qn6WA9AQSdptGL1Xtz7pAbrv/hyg/GQ+enT0MaTEDjuvOnoOseQ1qhhFe9oNdn4Q
X+38Wk+4WIl7Lwp728ZxaGN39j2OWVa8hUq3RfC84eVDAEBMw8y8KcawEWxic9qr5s50J+wT8TP9
p22TDmc5lYvkem1qI4L56jB4JJW/RH4UlmNHEDYBxJZ+BMq4Wb7TUPbWZ3LvDc6GnKQtpKSdmmmy
GfcZae32QOdGuxko8qz3RZKWV2Ln9XLD77dxzWaIsvQK27nOeFYjKntn9jUaYJVe+5gwTsqtKg2O
5JLuGbLd9OFg++MextdRVfWJGKxQL6q93bC+VXbY4c9cnpNlYApSYrMoNdE4XnuqjKiP1sIQu+XH
eYG1jfuqWRkdWTYWSaOZfYOqeuo158xYhQwyNK1leQkGlN7ky2ebOL9D+rW1aZRxm28yB1GEWR+m
ut5CqT0U9rQi5YVgAuYgSNsrfS8ytRU5G0gThzMC8+XZinzMYlgRl38HLfnsa3XV4m0n34ZWP8Uj
+tU4JnCQgCNfbTVwF6MbUYPLHXCAnZ+9KiC1eavC5XnNJP9N8bI8z1OgcOvRmCKO0GeKEYhorSdi
aya3mjIbMtWe6cjN7QJvlWMBbXUmtVPzndRLlGJOsoIXX5OKfooVQJFot4b2Zx53yo0urUPFRuFw
ifM3HStpIsSlZSWi94Yqr5kRpfTPtVW8WUo9W0X3sXws8vqtcKc7TbdukWu94jx/5FVZOyB6RVde
OhJoEK3e5Xr80JEvIor2hKeVHfJc++417pOn2YX2ydAVOfezVwVoL60j1EYWmeJODPqxdNGDJkxD
xuF5Itc5ZxEtLNiXaLqgbb4T4XIn5uFZ88w7Y07OMTFnEk/FHGesMllJeiI+YuNVN6KLOX4Jl0us
03d+Kj+6qfgKSPuGfEoXN74fQ7p+bwyJ73H2e97w0LvGScMrMlnjg8XP0Ibo0cKCKHPt6nynU4x4
Xu6MkUGkoR8zKTcNuFPLsDnP3FeB2GY2yaCSkjgnWqTR9+2soKAEZxeD7FQebT/bmbJ/oABC/80t
Laytbhc739d3VZPeZ01AWMnwMMc2i2j8EsTVlp7pNojxJoNaQaB3KoXaTqgWh4RGbHPT5+pHfyc3
76HI/GvVwB9rp0/bVg8FWuGm+9Ty5NW03XchGUOqVL8r9TdQeF3enVqtungtLjFnU1/iZjqyVT+U
3ghFIrtf7hnXkNAx7Z+Iyw5m3inRjbvWGvdATk/g/1Prses4cLjGxffMr6Id/6qx30QZPZdmfvFE
8poHxbG0+4/CNu6QSgSxdlZWdSFsBK6tQ9MileeAGYLBxQ0GdMd0fC+aeGu32kYM8prN+htt5DT4
NLsd9FFgn+QfUbzhdS37Q92qbcuT0k3aw9RMFwFexG79XREvhhAk+nFZn1qvuvQel7WXxrfRZvy6
0PqKYfybFxFqLTyIQygMHBynEceyznBjsvtHhhP3sT6/NXN0UGaGPn72DppX7FWyFwXxRcL6sqm5
88x86hKNx8Q9Fw3ksbiZog9n4YnqH9LE5IDsI+qIkUximmB4zmnAKhMKYi//aptnhXvJqKsjragb
y/gMVtZ0OHZ4JqwaGl9JsI9lcwPgtJWNPMvowS4/LSWNDZC8Z0OkD2mf303C3cODY4Hk2QMSp0tc
MLl1ygNx1fBsTnN+p2r3oHWPbGPnMh0JePWvvs3LjYBJOo9sgM+F1J5rd3jGfnnfVB2ry1+ZaOgQ
0HkXzPMS7xxk3jMLyCNzhfvBI1K0ASNnRo/Z7D8mwfRq+oxfzCK0k/lAb+6PlZV3o2LtmO11PsX4
bPGTVKTnbJvmm2KF9nBrfqqUI6TTEQ8zt0toYr4z5JOJTx4gZYRGjLmHiJNzQXbc4rkU9uQvtosz
5v2L7O9Vv8/r5E8ygVyvJyhIlksc2pLiWUdswxKPPhNmtETjdOqsCLbNopAaeabmA4IW2mhiX8XO
vR7xVXUNJBewbzj7zQOqXjRIcDpW3IFIM4z1lCGx5cytcwlUzGfTeS+q1kSiwllHG6GJ4HPLMdIX
UwvXJ0HjEKMK2GjC1+iAgl3Q2vM4FNk6cIXGkIs+ooAhMjjtmYO1OlcqRzXejPPGAva10bmUBHZF
YMnkHDtkq2D6r9WAPMy5IRh+7534QZaoBpDqRitTPI8gMNHY6gEDbGvrxUG0dvRibzvqWboV9jNu
ka4qr1VNTzWbXZ95UrYn2W/VlEwFIHJuFsfruUO9kdCLHeHehvQ/ytDGpAA0uFpTeG0Hjw2ZQMt8
hW8rpqgYPiP6sKnFGV2HbUbzN+bPqEGO+f0abzU6Fn2rV/JbOuiqB6TNGK6uRJnESGL6dzG7pPaa
Yt4FvMyZ7k97vwb7OOvtZ6AKjhVBcRn7RRwF7aGU1nZkU0djmux1enujNwBe6FvkV9xtxZdpYSAg
OtoIhx5Rr70ezPYli8haGpIfPdKzjedqK6LFaZayLSel493NXo74VpuLUAvM8px3cXUmE9pgDsYq
lS0TdQRM+I27v6lNcJzAJXtTAdEvPJJxpVCW7pqGQQX5ljWvr9oy95WHbHTHvRgx+FOUpGg8S/Af
xoQHsiGqBpBXvy5bfKxwSNeWxRoqxsYk4rjYN4LcJi+Cj4P/b+vOGNjtGnl2NmbEs1gmXCk3X1s8
1o1AKqy3gzqnxoPbtGjAMSOvcncc9jSS7G2dGSJ0MHqEQI0hhjP7W01RP2CCnHA8ZXO3LoMvreFS
tFDjRbI/Fb6UR1/CgNJKzJRBmgEssLkWtUqh7+M4sCo8ItSzeLqvvSJCboqOvoihDOsKgITKmfSR
7qwrqbYMuBH/5Bh6UxjmVp3/iVVAOA60St+YITpPfrvvc//QmrimHOM+KPVx48Br2sRBQL0E33PI
4+d5oJtgDdoK0h02gwAQXWpCdPY7ZleB3u10F4MEFaF1lyXQt5jr7jtG8odIHHJzpqpiAWLeko9x
yYI7QEN1K7mDrV6VPn1rGOhI9KvPfqiP3pwroGcoyHAil5t2aC6cK/8GpIijiaZNmg6vovcwqFg/
w5Aln4AvCz8KDnhlgXePqCyyiAIVzXkcemPtnFWeTrsiSH9YU6cbr0ZF6UNecn9w+8w/isn1jgKJ
xT/vNb7fHwwMpYb0U15+krHJjB8eJwKuul6Z6wrON5lCdAOCTJtO5VTdWbTzuUgQMVhLXyWKk+HF
qUQYJI3JRRIbECjy4TEr7tzSNw9cx4C5rPqrwRf36AVXB3N/G5TsY27+rdV+/RJL8kJNcUu4No/D
aLOgTbrzkNYCYkMZ63BQZwS+gQX9N3CyBzpaZFJDBU4XDYZMahiGvf4dz+j/lmSRrsa5UdboUEqi
304T6i9GnwBF6sS6uEauHqi4YHKVEXP0dg6DqoWmZ2NWgh6upX1z75s/oIW0e340+AvWjH03qpam
D5WNu0S25mR4Jq/KbFCbeMl3FdAhdhzjBXnp+NOa81oO84trZYdpTtdk4sakPyMgwA7OvCXf65YJ
sCTwOQmUK1nLD5fNAVo3p/QdNp+PpCl/OOtgbSHNryxeGjs9cnuHNQ1exHpMcgPjXtl4+gWeRgkv
eBguE9yKlSWcvQdvyGs8NNhHH/3DKpDBE8QQBIZlHJZew/nA8ae1puDamWSF1YIfoKMZ62Bo9cT9
RlO1cxrtO/K0YwrEA17YjwGrbY2hgN/dFxvEJIpVEG1FJLpshf4S5ZU1I9iVHDn77VBOZyfgrplZ
Uohi9EM1B3v3o1V+WNTpX5AfH5BBXuV8gSqD+vFPUKR/RCPe2Di2dsUwxvYOrSgei3E/TNHHRCox
GIpsbZT0HbQp5qea8VM0jzctIh0OI3+c9Q1hHeoJCQe29Q5i/K/p0pguZGF9lY65g+TL4CdYVpWd
G1rphWYUWR/RUXf011buCjLNhG9dbU8QM2oc0X7+6e3somO29DT0W0aEYcCY98yeiWUcCV2TuPuZ
IqwCkfxVBcJ3NtX71Iueln+tCJNyFz8Uxb1dp1+40zm5VR2pyjlRvy2hbRX3+DpP3WvkFeiVJKel
3eysrHEKS2pPR6fX2Xw1DV/lVeKtRDxqiGdF+kDXe080Yh4DzQuVYe9EF1x851Yq7pogcyRSVhzH
aBQ3WfZdo5gpXJDk9jy/ODCTmBwsRIjio6i7vVlK8tUcmqnZ1G1jkXyZs3NIJYXwb9gfKKraN68G
yazrGpk1Gc3TEop+KPVaknzyXLQ0dmbmU3LmOamQrK5FNRBx5+NVMXGEggZONoPEBzJOOdwuZN5p
2+6EB+FJNzgV28Xj3AeHQU8fk9RjGpSQa9tzqOHFUClJElnxZRXRdnmkXlDd5al4FKV4U4XYI+r8
Y0wuHAQIHXmlHXvPpmKn0Wn6T6PQjgNPVQ8JZuXXbujVtPbq4ctItNNQ/hd7Z7YbORJt11/xD8QF
GZxfcx6lTM2lF6KkKnGeGcHh671YvrAvDBiw391AC62qlpRikhFxztl7bfuQmvquoYpI7rlAHtxG
bN2BjhSj8Astgu+g4lfC7P01DM6WydqPx/+hB65N6bhIEdA/IVNd/tsnqqTAous9gr3eNdOpbN27
4RcsPDhz4x7nReI4B+zGVHL+743fDVdiYvoEYX9fc1JU6dOwcN6DbAsA4Foq64415KEv21OG8qaN
7BX0hmY18lpLGT2ki+kWxh+p7cw33W1QvFg8z3i70f9U8MqZQIELh1kSk6FZ3nqHVw2ZKsbaoQ8i
J+mcDPpquDa+J1ZV4RxTXFLsJvEhhhtFNAym+8I9dti2aWs3FOvexsje+754DuFvcEZ/RAX2ERnc
ZaUonqvKumOO4TDbL71+P3hWERcnNFHO9Yb3wmhdIyEHnh80LtLjrfChVI8jr68eIbK61GBVfRL+
+IVsDyQLfsy65msSWARrFOr40Hb1zGV38BlO/k7Y5cUyB8zabYMDlGvlNhtkWiBIKKWmGNMLII+H
tu4/JnICXaGjrWWVb6ORP9JP25Pr4MvTQK6r9DDiC31tuPBdTMx4Xy6em2Bj4H7Gr4+rmhTEWDik
sLb2xgz+WiphBNCQ1+3HX91XURlMNoCb0+CNRfIVjf5DYuVbu5/fcDIjKl/pVv4CM7ID+PPWB7BY
RXBa4hzRgd4t8OsRnbrG4T6d3Oyr61hdrVhfz0hnEXgn1ilP23WNCzYtlzfUmZ5oN+CVzi9auw8q
LJ9bad/ZD58DJFRKqV3ux5tyZk0zqt8+CcGQ1ghGYcyS9s1HaKhkb6js6wdKHqBbigJbMAmX94Kb
OTfQ8jkl1z7q5N23ia0xa0XArPrl+W/Nu1kGx4JQWjwfQ7XhuIK9OUv+5Grca0esoZgd8zA6t1MN
E4GZMwmNI1aWLqROH/2FDmdVN2vBjSfDm0dDocHouFyMnkboSOJCW8TMA9K25iznbNt+fp678tlW
1gHiFJsIjzhsg6oS37rn7p3G/GIhKVBk5SDLvfZpQcSIGJGaJ190eQuLesWzhjcdf7uqzXZex2Js
DRgyiuEcmt1RY0+mcRavoCk0yH3Y1xxTX8TLNNkwQ6pnchh3TSe2pFPtf0ck5sQwwhpaEX42v1UV
lr/QPS63bCWjr2k2AZyxXWJ/g3gwrGuSSmrLPdaR/5K09n7ZvnFbX6FlHoZ/4Doqj8lnxRT6WEAX
dyLyVwsatwbfKolKfPIWSNv+6pImifWWdX6MpneOwzyTBGUMqvsYQe4RhcA4reHubfoNgRtPiZxv
mogjmpOgMEYUqYSjMEIjYZQ7oAS06gheKGJZFmobUEZGH3Fl09+hk0WBZW659R8hMWQbrbNLm7ov
bhoNi63d4/AUa04g5TqaCRe3x644YJCAeRB2N60PSUQSU1bDGxZzCd+U6TVCFEbzPJtbvHDxZpBA
VTiV/f3/8+X/m/nyMvf9P+cdPv2t1VeeZP/tXOG6/q8j5uXr/pOIDvgcHDopVYYpbcc0/9eI2fwP
M+CQYpiIBDzPsZju/ueM2foPz7BIsAssn38cvv5/zpgFQYjS5/HypTR8yZc6/y9DZtsPljzD/0pE
95dgEpRrlvMvkfF/zyYxcXMQvlbvhIRyEJmGuIeafBb4K+73mL6SZNr+dZcEafJX2hfcQJRwk0qp
E8MPSzgMlq2c8plODgwn1t1GW7syu6RNUD+wo2ZcHExLWjwM6eA/GNtsokMbBIlck+5uHYJo36lb
nWIb8i0WdtpCN2bCztGPPWNtGOMPKC/aBIn9g1qaqSzCeaIjoEf4eX8gfW6jZezySghMV8kBD1fG
jFgMDFQQWzU2tVRm1Ps2C8RaR+587gI/e8VgfCza0f8F5nzAoCn3tQ8VnjplY6Nz/GBto3Aq0HH6
LZm6mOTtU+BBIx+rP/UYqaMS5S988smh8A107m128T2zpbufYRkarZmac3yWnBJGvIudF70AqMwf
IKdcM7NDCWcM2AIaDLizYWxVCcIawxKD3aoJ921NKktRinxjVt07E2hID6qt9zPoLmSJOQRM3LIE
r46nOBn03nRBzTRoV9GHpl+jNt4t0TNBUb6mYg8PwZQ7mxBVuJvY8nn2P+NJkTwV0xCrOLVIQuMK
h35HjmcWRmhi7nCywEWMmapZQb5zzJ2LEP0cSJId41y89XHa/8jgRYzNs6ib6JiQNAVQOf2yp5gJ
SOPQbRkazo5usK3M4d64aNtErUiuXD54ADg4fLnDQ8IxQOSe9VUUdIujgfGLnXr2WTE/SQ2LKfMw
3wmaqoizWLVlN794mpUTPEzIfhpmsA1WyvD960Tv5LVK0E/ZR8jB8SZ04+IUlYbHwXye95iUPzqy
vIIo/9Ni1hblHXeNSwHTfjZl9AmgeBe5BOpiU0Fg3UJbWOzlUV1gwiCULUD35bZOtDYp4tn6YBTE
DFaFpmQklKq7mYqWssHg0xFc19gEJjwvcDpk83ZEW5GTC8gEMzE29bJQG6QTD1kXkRf8R1r8yFDD
gLM7LgDe9udq+G4igaf40JLnfA+lRf1KwpNbTme8UfiEh+p9yoPN0v2xxURUDrZ4PKGeYjPC4fDo
cWSuCIdidvQcNFOGLRNqEKniq6GmXwArAx5RhxFPf0y6+BHoIDokrLkNAT55Ktv0dQDK63TuWwJC
Net/41X6YthyQz8wb0inR9kPsTWT6JTd8Ntr099B3N2Dis5ReqK+fasceCd1gKS+sPmxcnbvLBst
s+Ox/6UL44IgcQ8oBxuIvTq41MoKaFmaYrzGoR3P3JVeu5/zvt74LlHL2nl0g+ugkzcntl4pwP40
vXt3GXJsjOQX3a/nhK14j8fqQpOo3RlV3D/lzkNOd2zlRO0JZhGg17LbDH31F6UpV7EbO9AYYjsN
7ptNEhPdfJi9DpPEiho+jBYuxOweG4qtzEvGPVI9JlrGW44Kwo5pdjeB++AKya4dQRrSZjvteGRM
jG/wmWLAm25Gk79m4WGAR9yEEDCl8ng8MgOjp5BA5Sna/jVJiZMtJHxLw3KwoXH+iSEpEh1AlFMA
KjkpSmrIqj0OdkGzvOzeu4orhUQOH6I53oIIZGkgxveopdzyYzS9FTJS7g8fuhFzMhQCK5WZh47l
UZVbrZKf2phrhH/g0kt7OJrTfB97NLgpqQsgPyn4mc0i5++/qZ/VgIdaOcOHG6JuiJIGG23NX7fe
T944P1Weym1reoeuz15SwCwwDuuTWuDwThCR8TmfZhv0jKW/ima8MXXhelBFcgyWfyKZsohV8Vd7
Ab9GbGZecVjNu3e7++ZQNb2a7njtaUvSLTGgRJBpzlnaWnrEX5mDE7yO1MHTQDddCe7ftptnHgNn
B17meZ4ntffH+hZ2w95Wwye94Zu2i1cvEuE+jjBO91F3GIyMwbxxTB1d7ZRfk27pyWShRPuLOgpv
KfGKSVOHay5cfe6YGM+tM+6rCBsvGgixTvAQ4sBqnhxvIlzdTmgG2IoCuV4m7eZN8N7RYSPfbhpN
gEtGv64UhF0Mce0eIzj+4ln/dKGR7JqmIg6zv5SZY+LJrz5K28eDPObBfq5D9WwiL/KHhU4B6daO
MUpHZv17ihELdTJ7hUOzQW4z72SIRbFLWL30eKpbP9qYWPN6SyMhZSw1pzD6qtmJn3R4iuF+503x
qnVNe3lo8LDY9yRwPsknFNvB6f+UPeKgLrTsSxW0zMhEcfdgiK2zzqbbIMKbPbUdXSXyS2AZrtNS
JCdfh9jkiFL0gbuA/3h2iL9A7c6JuHXB0ovkNnioxzxcNjthqvuI5ndbRA6m1okilJjWpaIVB94W
ezN6LDqFb56IUqLMjgG50i6igb02aG6t3AT4VFk72wmjpq4JCkiYyI9QGIWwYU/Q8YRhAGgrUdG6
iD1aqu67KQNC7or4QTgEO5hN+CC7qfoqiUJcmSXJoonDLNCNgp+2Awaed9EHk1dqm7DPr+qrEObw
VBBuEcIiGglxLzzCNodOrwb/r2o+jIJ5L5oPI3dmaIPd2Ym58zujOXoo2g+kntymHumXJ/RmNr0t
yNJDLcExcnT87ACP7jPNZwvXg7vpbETG1tNLwOJjYLKmAocHugr+IXJJj5ym3thavrW36Pjseyhb
h34qjrMd7qYuJ4pgRi8eGsT0QeZ4C2hYbQiF04e5Tv7mYZ1BM9EBcbRgk3QmgalOX50sdzAqvpOg
pMu90ZP6kGE8bJgFDpu5D/bEOjtbw7W9Vcc7erMr9PT5HNCYs0mb2xMEH59nq26PETNQ5BFgMRXd
Rm8+yaR8StP0mfNhAkSPNJ3Y0LxhXvBhNYl38AZ5cgk8OSHhuzeayUgR9qcxwYXdTBBxmuhsCDT/
dPaaS3SAQYpqDEHYzh3DDw/46TbzloZQbn/iea8RD+rHJklIYBHkxMjQ3JP3s+/hOjN1NnjMk9zf
1CYAw5h341rBwBtJ9sDOGRAnVlTP/M7XoZYZUYwzbqzY25Q6QwIpyuw84mRonWA7EoLN/hCtXJo5
cd5v3JYwiJScmS0Hko7bhLzpBufs3IpbLE5ktJg7YZCJ5bhzy+QmbtZd13jHJJif8/QTm4tcZ81s
rGSUNuhGwOeEUwsYLOMZbAouHaj9fosrweJv4VmY1tSe5KRe0sT/DZOQjNIQmy5SCTZ93zp67cAr
iAlXUawyejIgpZSKFpUgjRk+RTbT6kktmgGywTelCE1LrwBSPU575F4UJLNEk/hsEY7uAhE9Ut/3
m7JDQIg0T+xrus2Dj52aaVrWx7/KqSxWTpdSOEwt7Acb4XTGKTM1goPTQl1QIwGoscG+WYaPHUcC
7tAG4htWFfStqb9yDRv5g4tqZR7VoVdF8pRPZosQ1SVZM8tKujgOU3dWP4ZoKX35MtksJuHrPxpS
njqvBoSBE+r7lV0puUIJ/D7r5XL0hbvK/GrkQi4qSLT0TYSrLAkZaXcj9k9CCFeh7IZDSTuR+NBU
H/PBeZmtC1VGuPE1tNCirZ9a6YpD4dq/7UB/sKc0yL3Z9aoJVGnCAtSjojovCZRCpfCqgQuDSEcI
m5trj/vmKmqLmdgCRB3DUAOtatH7E8p7nvL0C1pXtsUJ04CYtO5kHrtYiDo6w6Pca9oSwDHQ6YEg
zzxqhA6Igd2J4pwjdWmXdx09WrmmKWlvPU+wbsg/JmvAJgdipuuCxJqJe94JzKOvpHGWKnptzT4+
wUxgconsSefyuTYJeObnrPxWTJsxyPZQPqaHSi7u6zZONqiigEhB485i07pG8TA8Ibq4FJ3hMNDT
T5mYwkM8xr91EB4kT8E2mUobZClwwDLx9F4yDO0wQQIxZI7rEea2MwKy5My0VdSRcie0kiebiJr1
5FN19O228tWAUQUw5JxE31NncEVTH/uqjRmPJuMP7V3g8mH9QlrZQnDL0s2IfbIaQ3Wmlf08zqS0
zGlA/CKvUNbVqiUR9Jn78s1O4bm61XjPlxDxqi4TEAhRi4oFKeiioku9OX2RIvMe4ta8zii15iL3
nv99SP1vy2lgfbn+k2jJmUwsDIONnt+nKAfOHaCfiIpwvkwlvcw0BP2dNMiBYzZkGgLPNWfeRxal
7hwmi5gWz51Xyp3BH91gLiD3Kxfh4lK9xMYRAjtRL1ZQPYSOKYEuEseg1fQ6pOop9zymtm5F31pT
CiMIH3Z5XV615QyPZQgVwJfRdS7WjdlPJx16jxoH8CP3f2+aDNFrn8l0Ndwh2D04RXa0K+CTQz1b
hwyVh4+y74TTu0YSIJo9TXlktb3AiOFwmX046fuqNsfHqRUvFYJO4F4jW0bYXOtcSsAWcUwnX0UH
27ZzwEaNILmDQrQQ7psGA0IbLLhanLG4C4BZpn4ybTOTbcuyJ6aTsC/23ZQ+N/y2p38fLAK8CdC1
T9B7HwaYsheh2ZQHk65zUppb3RI/XE4YMfIBzDZW1DjqE8pdOZ9HRuo6cM4iHoBaRPUVlMrP3In+
7rrtrlJ+vOsnMmhQq2wTVcE/85OIdALs2nlKO4JAJb3pO1vd/n0YxuI5N/xXUkD/5gF9O9IO4k2N
vmgD/2wmi5QPQ1EgoIC3ubIYEeyBGtITnofhIuZ+QC4bMV3zhT6lywfLZftOnVHi4EmTi0ne6aZW
IgD6aPgnlZC8lC9ETVxdix1YP1KT13OcviuXsJvSIpyFqCg0/ZzF7DS1wE9OxbM8YTF9aCfVPRkI
/VFyyWBlKM4YvR8mb0nlMM8jDQt/1e9BAUU2PAGDGo320Qa5DsF7QYCF/ZIyQnBRGRswazTMqFi4
IRY/d2uWzEgXDHTNsKhPRfE7aBFkA4BSe8ti369YHI5WOwH7dCUGB3co14nOHxrR2XeiNwtWCPJe
AX01J9W+hbkXfRjdrrUT9yM3ugR23Fsy0DjXXhi+ir5Dp+lRJf371HZssSuMeUQCw9+2fV3uwmxY
a8jsGzv2u1cGdgkYWlkQFKa7126CtFm3ExD55dPUStQRUc3MSyqopvX0aJZAJ5vMupInussaXo0d
cuKl2kOfF5K6HCRt8Iq8xjsiSRjXtSCfLwe4xdhTEG1V+XoXC+bFJa0FTLHAkcpcwLbhOtAYMBcK
mNm/+P4UbzCzkBsXqOcRkAP74Zq6Zbp3c5wcCFUpurrYVyQzgaox0FqH7q0g2+2STXm1QeY8rIyS
fpRD50rFqYl1c6T+H+JqP1FWdZqi0xzoQlmoYLd92XDiHh0aQRW4JKlg15pdJXBhyrcxdioU52V3
rJyC/nM+K/Jb7N+jDb7IGaNTs9Wlqs9MbS8l4iA2ipnNzQntNWbEhtEZI3RzIiylC5PnSqvs00KV
PJXcQvPsN5vAFlcTdMg+6+iPTdHExtWaEDcM/UpyFaYKq/Q++2K+14H54PfGvJkK3lriXdkR4J28
xE0NAyNFO4K345n2I9izsvhCHA6GOqEjB0MZntnOd6j1Ymv2Hi2nfbLN6NTP3h3IOU3F7K9d34ah
0T/e3H+4P8KazAcD3olu2uSSEVoGd1gxDk4RUgoLeqBfxi+O7Zc/EdHZtKy6ve+Sv9d7BDS6Tv0y
5eMtEdO0s8cmQKXeTeirDWOfx+ndcnKykiI/OOhI73kb6WyWiX5QU/aG91DCwUTZjk0KtzJYjH+r
ZGhYW5+o2pNcUhcysEKnsOshlEfGRseCgBQULZkK42vOn4DitLedDzwEXE56Dh3lMfUILnHFoGMI
SkwvhBNiTVrEIED4e1LeRpmysKDcvDaYG9d2YTkA0KpDX6D5kc0TfLP4Ytlhdxwx9GtTTphpEAOH
eX2x0YQfsmaRGdeTZBPu9YVN0qVHGaJchduxIhxrIMdNNFD68A87jnikT+Zecp8TXmcziwt9QieA
AW5B7ofM0cbx0kT+tvxjVEZ1106uwb/ilVBqjg8TIJFN1eJeUPoptgj6aQpUG930YBjYGAqacN81
vF97LrYujK0JuP7JDEhQFqi/Dc5pXzmmCBbg7rdeEjMNu4ZDB4VjN5ps/fUM5crp/WtKZMTZtSO5
yTDaohywvwMDVC4NEbHXgsCyUJ87ctP5UUu0bUpg25AAu1BudmsJMjyI7LELaVfQfvgZDRQZ3WSu
zT4Tq7geaXIx1t+anX2RbIRfcWq/1fMl8UZ6YVbt3DVDaBdveZLiWQbhuQqR5xw7QaOLHvLJjlPj
BMhNtsN8pHIli8/byD5/qJn9rSwPDq6lajrqjXvkkFidqEmIQsE2WlMwgMb+9ok9u4Ux1LTSpAU0
eySkOI3trzxopONISzZEbWSHBm3PrDmHi8+eLlx8YAY8rOZmkKtw9t4tUl7W/zJL+k6qi1TdscUG
uZmshl/UQ2FW+qwlppiIDzYdSB09LTHmk/626gF1K9jSEVHVG11E+yJza/TfQNswm5FIeGjcOvyV
8rT0lcFJPcrvPUD2i9nG875LiRrxothC2zfnF1h+l0iT+l7H51r71gtX048/knIe9jQYYJul0KI7
qFwcQyxTiZXXsVVJSqbea9sD4ZLATuxmp6aJ7D4izG+GJA+lloS/Wt2L2Ye8bpnU22AOdpGHIyYE
BpSZ2fjIU7y3+t5eM1V5d1r8CMPvMBlgtDUDxCif338KNCH03r2M+ZO8ia68xpZ6MfZ29oyuuWSc
mPh9fLOzJN+pSD4mywE2NMFAmPEnSQvlPgDjZ3lZcQ7SaVOIfjjW5IPredZEg3NEBFZ7yzuJxNHv
aNiVnKRck9rOjYw/4cw6a6kCgYsq73EhKfsJANqZnkfuT06JEiUFoTGO8WBZE6pjMqOqJGwPsWN8
90Rf7dOkPBuZybl/QUjIptnCSbF3sBd2cSXVOTOLY2rKvSojhWU/h4rcIXcibQh5oquLHSg0IJQJ
ibnFhEAfrtHetJyHUXBeHTWC91j9jGP349RNuC7JtF8Fsat3CSnuaSuuYcXJYB6MF/yJ4cwkgG5/
ubdE+MhABVmvJDwk0NEfCeoyCzKEkXJGTUEJAz0E6YNhKmwh3UXT1t6PY3yuuqQ8/fvQIMBcYc1k
yqTzO2HUI/l3ojwGLLdTAedOxZRGsS332eitDBP2WyrTch23HOMVaMtcYCojsAohGPJOdEzRd1wq
sCtJs5dJy2nBp5l1Hds6OZgJtaLZ0IyVoxutkQrqNf1qqh4QAth8qI2RxOMwcXqsiUX+TkepOVB6
oup4JOlmuPvMfiqjbzedSRiCyyS5NRIC0TC6rDAVEfeL98EuRtZ8zrKyJ8o7y0mOtJ0NwovXAvzG
tgmaD6fisOUHxIunbkbQa1nCRMvmm6FbwtyV95YRRsOjS4fRrXKAmnPo7zOfGEwxKuTMOcmwKeno
yQBQ3Z0ad10NlOQjikIgK0hNnCQLH2xn6WJgLmEdab8Jv4toqVh/aWNMJjJJAgLbXdtWxBui9CEG
hxVo2UewMA4GpzyVe4jO8+iN4ZtLumjjByikYtKbHA+SMZM5RvhFfXXkUyvKmidz/mrK+ur7ZDuN
bHbrwfd+Jrbb45irT2DB8IrZvN0QtcEUQQ7nvOIXjtiNY1hvVNHfLfRZ9F1S4zZIyWZonQsr+J7T
4ivOzOk85/EvzZlvK0vQl4a8dqizgJdCe8ldhBA8oQTMBBNn5LxIYKDTyXGK9jWJDQ58pmyYFv4O
rfp3BysJWWxW4XJKkQwB7doJgtZxtdjvLXv9VXjRH12PzUmX1c/yL8xkcYQB3zJk5AIg955DJJeh
vAofTWTOewW008d1VcCrzkWQbjqv4u2YXwsPxVIAM2M1Vs1ZVNLc27N+6BlOvvQ9h9L+eU6RO6dz
s0mcBL5+BOtjZjGWMUciTrtU/fbRpWUSdtq5DvnEeTWCIcr9M1tslDUCkDx273mKyN0Y7HhbKGAD
NQEDbIjLaUGd/Q6oCnizEPiCdw1o0MQDJv3KC4xtoOfXf69L5M0xXWrAeBaXsLMYHrcpuF0yyI7Z
GFbbMSF1ocbCl5JqN5uoOk0u44pjxAvHt1s/t8+N0G85yZ61jA3MwlBqMoRxcJ4hEKktv+i8G1Li
FJ1UnkVP47kTfNYm8tBK9WZJH7X5FKPjsWho19W29Wg5TcsmoUzcaOlbNjU8ktWLS2o4qpursyhm
lD++xw6JFMnVLukZt0F9cxIX/2cak3UncTTOnlqDfclZ1OjVe/sMizmMDKRmGAzHIPlT5fOHCNx9
1ddqp+zgU+VolkSAxTJuis88jX5IbzD3QB1fstB32Cxd2ogDucmZG98Kmwwrl5t7FM5fGYGqDBwc
jK18MuBgu8i+OOBwWg69Y58TGVt5zS0vEJvTToNeabPhG6p/93GnhAKyyNhhvzIgL4CIyXdDxSmG
oOtPS2g0VqYH8k3iY+kwHAST/9IhpTnzhtcmIbI2AZPwieSW0o78Myxgnv4fJhhMVlphHvam3Vih
hzEjdhoITo7RL+MjQucws70ZbfIqbxUYwo1BhuhOdc3etJFr2413qibYIhZVb5zmW3YAMhEyn1Qv
IeFnMn8QbAqO1VnrrNhZblZvRiMBZOyJ+RhPNWQmc6/0jHUhptXqaZzLkL7Kcy/9Gs3lsCsYJuJ9
+VDAE7eGoDccQ0XJH/02+YUre5Emkr7Gv15qXiInKncpob9Z6coLYee3qva2o0H7H5jrviPgkZnv
gLY2JTl0mmnaUOX1yVxuZFHkB6vzPiOJfaGyquOI4tT2/T+xM3xACVlllvBoPLtfnHHLvWEJMiEN
dcnstMHEgk26oc9KD+Zsox3cjDp2ePKT9AwYFbNPg08jmON91LivDcZ3kLUTbOXUT7fJvoqXcA6O
/RSJXYApvAlIVKcIFyybb76ZKYSex8CLXxrTDC80RjmwTyPGT1LfuoEbS7pg3iDKnWSX/NjoJ+CM
GvGpnTPvgi1+fnRdoihsDHIIUJmzZ8imMcu68UH7ZX3ml/hkGP6CSQY0SPGpC8I1bUI07kpziqTK
W7fdjAnQCr/nigdmGjFnTFnanWwvlTtA/ubKFfRYbZuoH/ocTmr/SXIUiHQkb/TsV6FjvABsi8kV
ScJtF/vABg34Qjp4w8LvHqOGwk7b4UNd+O4WnMwJwvKtTdTjCHgT/WRLSndC85js1/CgSam12q/E
Kw4kZFUbxh/HvEa9PpAowA5Ec6zLmYSAEXRtKoqU8GYct+lFiHeql3sW8BAuSQFDsUvHKHlyattd
eZRPohk/At19pFP4nSZwZm1Gz6mrjhliQCWDv5PweVSb8aHDOctZMiqt9YzDcg0bkNYakZtrj32F
ySwjdte2iq1vPs8BAxxsigykVttCE2tEFKEiGIAzKT7MNsaZO7oMHMDE1hDaj02IV7rLISrCf2U9
d8RmnvgeDZ1NWyrsQlU4XIH6HMuSiCOM8/FaCwOVq+/m2yhBqsbse4Et0Diq0FAMVk86HR0EX7VP
orKII6nHbgeq1qSGzZt1OyXPJU6BjfxmlWO+19M3IdaqeYCVy9Y1W18mDK8pT34bYfNrQMRzZC9F
k2mZn0UTiINiFGYr3zo7MllmDilpK6HlICuArZAZiUKXx/Exnwmls9LpOPocFvMRNUKVRWRdZCaJ
B/3SU2rIUU/DxtpKGxAxFNcMgh6ZH3ks1ixSCSFb9bCN9Iz/AX+KIJwIrcDcnsiF2HFbqZNw6bPU
nrM44Ch1SlM+0Y3hPcATu/JMfB+CAxbgsn3qzNkTT+C28E55Os5vtls8maYktZPMuHR5MwjywrmR
ZwGUO9oIijnYyezUI6YJVCVlAbi46mmOzUNy/vch78f5RACMS4cX5QOCGKZI65D89g6iaauLpcmE
ZkAQkVh4qE9LhmHOWKdbvhnRaEWC3ZLt+bVLcDzXFsvCQHUJYIEkQDt4RfmV31TnHCXTQ2Yn0R+q
F5Y1Bl/HOkgezZwk14cKLfc7UGnnQYavGiflpNzpMe5xaqA/2jgzFpyuqDlLAy556xWHs4ggK/z3
fCqVHPe9MRTbf5/iGXCIqxz/lDlEcuUtTMpofHD94WsZArD9Z9Zxsm3xOpKKR/KhS/pzO3zYHOIs
6XnH2Au+R0O9wxbgG5kl1hXMR75hvBnmMO9Dk99P+JwAwsH1rgDM9RuM+TNP8HQvU1O/dfMuTGqO
NKY5bLNx6Kngs+RWTvi/ejQWPHzai/ZxgKDIY5ywj+L2bWAM0tTDS93Z33USv8SCcAt3Gr56C8sY
PZ6meulemQuQCFsHDOHmv6Zp3vx2MU1nZ0KPeXKypW0YZP+CF0Kdb0eLU+VQMl1unO6xb8sdyT/2
Ee7IumslMWIFs5Cs09k6ihD0lutATr/D5mQ1ubcuR5NpJu/vTN1D2vbeLNn5XHq20ThC0ps0KjJy
Osz50lbwHQIHd0GjiO5W9jErGLUynuXUtspDPzt0LYs5tVF5kMGwDms/2g1sU8yuOaakFevFzApZ
ZB9zmhxI/CrXLtp6S8Gy62tjQ3Vf7CGcFKsqa37Rn/wUWXEiC4GoFYNB/ECKj6/T7ICL8SUVf0vq
GQbnAPeDqX2KavuIKJtoqQCWnw/rvo9+JRnxBqrZwiq21nQL64cMdG0uEe620TP4Bji0dkaKctx8
CIzewAhbyPcBwOw2fQbOQg3YLdOZiO2Z/umavE4iTfAWrQnpeakt+282L6yGEIgkEBQAwumRQ3ID
GtwlFrefiV6V/UY21VlG/pfszS9DEhQ55ua2ra2tElCz/PaF1UZtiQoQTbANJdLDzuacXowzE9e8
3qWle03xTGFiVWfo939r4LirsfH+Rmlg4d1JQCj6XOZAzRjTa1T7cYQQEJpxVL41pUMSVmKscytX
dOk9WrIC5UTjU8uRoHN0HPsXF4Y6pWuTVUCoNZqM+UrhFgyhdaoSeK5WxNh+Lq382pnD4zALizGa
+qAh95vDAtoESA7Y1BMfF7zDOkEiwcRTRUbAyvSaQ4TurdVUDM7ki10QNfaZBmuySml5cJ5+sBzy
ZzC0MjXKF82KO+wMW9o8nNa6zCyGtkVi7QxV93urw7/qwdng0qMSlGRyxCQTkDI0DStNL71pJlSc
DgIOLDakd7n151yXn6Mk4ITZM1rw+FG6eFnHqtr8d8rObEluJcuuv9LWz0IJDsco666HCMQ85BA5
8gWWTGZingcH8PVaYJXUda9MVZJZVRiTN8kEIwD34+fsvXakyXzbWXXwQD6MD/+12afWcD8pZ5n3
RuQRlk+lDAHjFem1t5p2ZxiFvSZ4yVsbcsEkpvoXOAVjrZf9m2NS/Wp9cNAH+2oMXAJZChhJ5/LX
QKWRaN0j1QQuo+AyaxmT/8Cbnppcbnu8zYUTSp+JcuGjIalJ0Awek5IqLKLNVylMhAm0/rIyhivt
hgjGJLd+F3DnxlQK/WJ2ps548RzyIgqNGDCScdBDMKh9mHI0k2Y1/Gg4DhI/0X6E+9SkYYJGk0iC
bG3ouAnSxL6CSd2oRP6MUDRJY4GXhrL1M816stxf4Do0v+8CexdYzs3qzHPmgJLLUHlBaLtyhn82
pPWodAJvGlSSTNti/na4Bpx3mLzCOXB/EVR9rfTw3MS5XFEddVujcgCLow7jfGuudjNMAXbLQt+4
GmUInf0lMCgjnTwE5MclZYO2ZhRrX5VAud/qDKVldxPe0jCmrZswz8W2jTuUXsha6fZJCT6xyM7e
WJOX8BH1g4NoMwoULAoPTqR7AGJK/S0IMuz8vYVgIQ1/cirjQbWKY2HGl1zt49j2GyFfhlLthtzI
nsOUk2h1iw2BoiN8LMt1gqvJt3vIuiAf64wwiCSnaRWmUXxUA4WUayExkQ4chS4msJyYpSTpP4cJ
nTGaF3rdhXhNM52k9g7ScVXgBa22ecqMvNLJAbGd+d6ZHp3EfHJ6lV6mkTQCeMjkYFKbOXCh0bKx
yJvEa7thjcqh/OZfQbWfYASqSz5fqZ9VQGwUDwP7fife+kkfN8QAVat5pEnQjptRETeXEVeWdSEo
8qxbxQWnNisn0VTzSPaMDyUm+7UKqOBLvE0r6nkofM0bnQuPOX1yJxOLMaQM/TyL6QWYOQNXVIxW
SxO8RpSDx/6GDAshIdpho9453WjuBnd6g6uAOjFGEite6Ml8svxfzHKKdwlJFMREPcNojM1h7Xjt
IQrLx+C7CfnXFDL+1t2eYGsYf53U3rTcy88gQZ8yaV9mbzglJn10FHb+8m8RBqpeyiUZIozksM2o
j6i6EQUlRReETlPfloiqDJaUVQPk+WxzAMSU6jox3QZFdQuNzGcffwm0+T4doNYUcMoE8xHaaeWD
J59z9PMrT82kVjEVydhx6pSuoa0eyVxYGrPREbqbsXLHDAh+u60qxvo83K/S2bYldM1RxQzmtc3Z
qJhOZGFeHbo2BvI5yfvALSNm/yF8jQaldihD7bEKSADp0vYGseBNFjkWZeOT5De4oDrKSHLkEKO1
m0GY1j4KoqceIzIdjofeSNKtKDFFkbwaAjp3TtheTb/Xm25dz6OxjyLqlREiihbLnSCBTiA9srz8
DXVWAsHBw5XpXVtPYi3moxHGECHQJ3f69wtawHDNVLhaK4tuy+QGx6Zv+4PbAI8OTYsghWD2cyNA
ArUkNvx+4Q0YEbzFMRYnSelCwIgvVXWC6n+npMCnp4Fj5/xaHoOKF1vMcYa6p2LuGI0U8n2x7bix
tsAuTlPblUe9yYia+f3L3wEJfUFWp40Sx291zTh2aUrpCYXQh05g+lTyNyY5jwpEwTHrs7+/TMuX
+cxlVa5L1ZJo484Js2uKsAZwjsrWcqoXLLXmFAfEDT5NaSiW6CaEJsXRE9i1CpfzWOJOv0ZvMjZB
tAyyQW5iOJrORF1sOrnYPfttQoSYPT+G0xdig3rTxeoWetERaxngBzqmIxFks63fJbRZZqLJYi0D
rm2cLFQjzZJdRr8uF59aYV3cqL6gy77OBJ11Nr1Xh+izKjBelsR3lTjHir0PSxX5QgO4EQeOqm1f
wtHDpt/87AMcxoSr1UvKmgZSDczw3vidvwZOqntDtsT9LFlIU4LaGmraOGNkZmCxWGej9zAYJWs6
x15C3nIv63Y5J1qPm9SW8o1bGs0NV2yn+6JKzpgXn7jxTLpO8XNdwxagufWCPGtnGiXi/Iq0OeIT
WJISQmIKWW9VF/meRCu25KaN80XqAyUs52SplqmRyX2xnBCbYQswfS2Iu0uQg4988DT8LgWosE1C
MJ7LQZqYv7WpX0kTBWBS6fctQXqdhvNFLdl6ISF7EppDo7PgSOL3EG4yt1c3gKP3siPyIySoLwuo
o3BT/JCl2suK0QZV12GJtAlNRGujfCpGFPI95SqttFeTPRMvzKErIKx+oGcCdM8VJ4JTskGOoD7o
u8bc0ZE+jUvMoF5Fd1rEBpcvEYTCIIMykul9Mj915LOCnCGRB5IFnb4K90hjk8TJkd1hJGx4hBwa
UQYflcFlWrBoCvS6eqwt+2txRRf6liYYdkizjIhOtM19mmV8cs7ZsHYAN3ioc2ePT5RIsSUkQSzJ
iiZ5jJ4L4ihIm1tIUiO35t0YFHswRA8I2JhfYoMraXrRNHsCGfPVeOJFD51jEcO0WjJzZg8AWUPD
K4yey3xhgTdHk/RIRaNy+eacVMmcdEmPlEnSOPCtLJ1SsOGrWPrSUGfHatnIsfuxOMvyOQO5YJBe
qVvjy0yaZTEyi+BExy25RF2KNr2fyb5MLPKBuO/RN3p+Ggy3liUuW+Iyh+o8DY25YrE2WPbvtbTb
zuRrkury5jm0BKKBuURLBmeDurZF0l2VyLhSUjor0jrJWFksoUdIKWBVCNqV5Hr+zhSebYT8ERVp
y0wgN8azQxYo5yC/H+NnbwkJ7Yt28YDsaeae8yVGdNKWzjSZv0vAKOCKZFNbh2kR3vfI9yqySD1s
54brPhT8Xh5nP3t6NdJrSNII+PV0DzAFZvSyFZ3jqfkVk+LN+C+Gj08KakIaaqudIGOxmnK+0mzV
rGrw/FA15/uIJFX7dSBVdcQ8AOrnYdIqQFPWpmzUmcMzGtE1C+G1LaPwXOlymxasBW4r5o0KyDKx
7e7mZlAlguGnY8SnmOVkibgNWowxusOhlPmfGfO49wQoedyBeV7d6sRlamXEz/T6dtNovtA7isHD
RJS4TY5ifkS0PzXTLVyiaJ0pR9+lPSRDciSTDjk/n+Nozx5HPMa2U5w8Qp95rhvrJ65NJnQGobcV
mnYwQgyB48VN5Oogk2wn2LZLXO4c/HAqhpURObohebqZVyruNWTqFnOWhMxdDLwKuWhKve/HVIIV
iqEoppSGEUnT2F1L5hUrVxHku0TcostEfTgRy9hyVk6ztzQCcO6xRzgD/4oItQC+6p2rYYHBATsh
1O6uIiwfMrKE69q+KNPALfq3mGHaV0uaZC0aInMdiiIyiROyiUHoYt9zB/h1fbPlLPZakmNsLYHG
DcmHlsuHWomvthHfw0x/AxDAmlPcA131G72Mg4E3qzWmlaOGl5js5IIM5bnVX7RpODPkXfUsiztC
HKE1LsHL5D4QsRk8JUskM3Eb9HsRJRDVnJHZnJPdzPD3xzR92EZ3Xzf03ZeIZ8I29txytBZz36HN
PJIFbZArmX+nfGitqWhS2gBjgB8RDbHESKMpQ6xmtvcD2ZzR0FyZ+nM4p6xFlNKZ2tp12nCz5LPW
DZuoVbsA0KpXZ5BHF8y5H+ti2Ki6/whIuCa4NPX7mnAgxmeN8zGBnId+IY+M4Nh0J/IyAo4Mhsl5
wFh+8EiWttYM7LP1QS0h2wi5MHkE81fHEwszetXZqjsI89y0qBGk6m5eIBHmRh/WQhPoIWQUISt7
swtJ+HYpzmkeBw9D9REuEeAhbnhjMQRoMr0LnZIJTYQROg7WrMqoTmuWFXYI3gHSxYslZpwWOPrV
JXrcIyeTaOk30GfPsacfTEVEeYNthP/mOmzyvzOFZyf+dlLWnBHoRlnWH1OKCzln3hybCq2Yc4Ej
T2RsC78VBBs9GG57ay9E82jXDK1m8tTrXOxrYW0DSzvV4PHXPcnryUIDMcliT8hkr5HgGj0idcu2
T32I9qx3jHdFjntvsUQ4JLtr6dhftTwBYorksSj7a5pPxMCTB691zaUlH95cguI1q443Xf1ASPQ5
lDQFsRvdOtf+TPv8h1jC5lv3vVvC50Nlvgf6z3IJpQfWtyiYMsS8bJIQjtChot/Hh8Rypg+otsm3
Bzd5HHPvjXklPH9dJ2Jv+hkQLX6wXPOZUcSd4aGn14KUbNR4/FKRdl1C4vVyqDelcr+dSejrXOg4
rvCqF0H+MIEK8imr33DiMwvUvfepz2hvhKhLDcjrXn9xcyU4jLVvWdfhGPhKqh+ZwTl3JiSvifnG
gJa5O5lyw7CdcBYDqyBZHqtu0DTm3ZWBy6Wbd47LqcFE9MrsBuU7RS36Z1EO65ROcBA5d/E4PTh6
fhsEoXVDRsBUQNCJaKv7cuDjzsyFzxobb1WqYYIUJ0eI98xjV0nkQCJ9LXcWlQsWgnfReRBWE3NL
61vbNEXQ04kiZVZ2aAuUHmy8pNgrKcNvNQFCSYnBMdof00JQdYrneK6/dNW+uV3xjNdNX8EKeLW5
ZcEKTfdOA7hvsvVHcwBAbAETm8cHOxgExXT6LaNwXqvR9OBvHbQ6w8pTok0ntOBWrJVHPFFOAORK
gTADLoC33qo4WNlsaay4FPqjRipo76AGSayFV5T9ctDQwvWBpYS3T0uNu6gUWwt8ByYjZSMCDX1V
t3d2jzpRG0tIzgROmLnG9mkihNJih3ct2WZjCkTQHrC/ehubYRCNdPbwfmCrN1MNcS90f73WCK1O
fW9sbogu0ItbwXkehtNosquGOQqO2Yybe0Zpz/SGHjykj8qCXNElqEdtZMVu9txaj4nVfyCiEHfJ
0FnrgqSJQJjxKZj5tCPPmQ+x/miXELBCIV679Fgmmr43hPzRY13ep3FxwUBBwD1JEojUiH8vRvuS
dcGvaN7MrB9+U6P8ocOub6pqvO/t+dkB8ejgzTqrrOeYXCBI1nCjNel3EJfauXHkpm1768Gz3ft0
st110sAPjrWvwEqJv1hcgkSmVm551SfQIRz+tkuOZbYYD9n0LzGKHxVP8bHR4d0sPocW/S2DQ3CK
c1zaoFLWZk+x2aff9dh9a4vcue+9Y2qKZNtG+NIaUfuFavc0468lS31NctK67cabTm1cKd5B/LVd
9grQuj+x2/DgLwbnpi3JSrDT15rlOLV2WqQzMDXs1C/0dJtEHX1rz7ZY2a27ebTI93Vi9zAuTsw6
Hc5DLAbfKEJiTDkQrwYD5Vah3aTUcGZRAOSI1mmj+43V/ZRO/FlGFXpLrqpOKbcjxvZR0DJWiWDR
BSjoGuhwtliPkbhzmOiAa+DpFfCjZG7vdDO/Cp08cVfz0YlE2wTFjWww23gV8HNhXyI9ZhJnoNcX
2Ynn+s4EK7G2enBbRpmwT9TUjMzJ8pNkrTB0asJ28N5Rln0GeHhQ+T+6hshuKjx7eIBQhInRbytU
b7YFV5uLhjdmH7xIK3ZToL6iwDzlWgqPphH52ppBm47GM7RUyn+ywHzHHSkkAoB95WOYwZqzoU/5
afswED85iWFArRDo+z7zgPvF2QFaHF2yKav8KCirU0ATTd+6Qc25qZAvKBftB8uTSLeQ9/KYPnuu
Qo+kV9lZL+oKe3v8kWfTl5Xy8VJAHEvItAw8KamJlPcJPStxrWmNr1c8/33YfueEmz6SxrAohD8G
I5B+1jLHRGDC6XigfhiQcNkavLYggs8DEf+IKYhdJ5m9jYkT8BEwHWwsuARs/1gimi095edUcD4Q
Q+vs9JJM6iSyu32eROOZyPOOokWSTYoNYTXbxYDUwY3vXMQftAgWkXXEkXjrDlzr6NG/MwciN7vy
oVT5gz4E964nuuPvF+K2nqxG6HvxFVusai0yAKQ6EboksOUkRZs7iR5pk5K/TCu3hQXFeGidSvc7
Y/w9W2Z7tOcca4ubLhP2hlv56i45lGVfPeVWkPtY6Nn03YckZfqXjkuaSOYiCoa5QHUYALGO6muN
zn8P3bU5aEvh3k7jDymK6ZmD72FW2N5psJ1H4kwegtgK9zO0QoA6w5OsAarI3Dhn0U1Yo2ThIkYN
gBLNUBRuPXNJr4bul4EPbHKIimYYb2JaZhGTtlOI3oottSdLeZAjaGdRXTBN6pzhR38wkRTaiQ5M
B6viabCTnwpu3wpy90IzHTxgX4zdMnI5aY/x5BL9BtYmn0Fob8XstZdJEbZZpM1pWl7sKoPgkqJv
hdXqXgkI8FjKooM7th2ZOvyW17mzpLEQo3HCF+AP3UR/DhMMzcTx2kiyVYLhwQyqd8g92ykJexDI
jb6Ks87ZpMssfRK4yQZvpqKwkHRBXu/PVQ6Df2lxdK0zbx2Y445dI05yNpNG126CJxAaKQP8aQJa
O0Nptcf2YiZqZZnkAdY1wYs4sk5eNnw4iKE43njt0S3bu1bQNnThAa0bAWNQZvG2SeVrhB31ilJQ
p41SvgxDB8HZTp/QpQ1+2xcfuCStVXxv05DwFf1ecJSKNrdDsGnfjgfMsfPVk/J1nKy7lKyrq5nT
1qjcAd2eQRdbQzWjAsiXskToFebRC2EHKe0nYk+Kd+W2OgNm8oUGtbIbFFW1iGEqF/prUOg0qhqg
y6VNgkV1rkjdWDUlCsQZDviae+wYBMw0dNVB95YQBEmVs/f1EN1VqqtPTU2fbTTTTaHHfi57hkpV
9dKROYXvGyEislO/RrC0DrFeelX4bFUDtrmSPllKFiDbRzJji3fSd+zF75WtVQ+RQ99mbMp3JI4W
RdzOribGRtS3Ki7cXTxqd+h75acti8eGfppXFdUhMsJNGXDsm+14G9eJs54TOSGVa7IREwO/NU97
bUL96EZojvMxxExd4nryqjLB/1e92o3KOVEQU5Dk72bj/IxD4Cr9VByEMU8XGc8bk0QCbiiJtSqo
t0PBcAAs2jVs9XLndQEncZrZOuvCGzvGxMaazTsdbOGbM6IgX4ibxIE2NX+sqfWbUYuLXTmfVa11
LwVsQA39wx0qGw7b5rou7GaTkge3r7LGvOCc5vgH1ekFXW92ikaM2Kk1E9fjZBYSnjqjperghQh5
2iVZyLZy9YN0C8eXFs+Lnht+WXNS5C145sjEsDPSd1MYyH3W5Xcw9eiK37c47/0msNw7TdJdqkUC
hd4EKjrGJ7dRPz1T9ffRyIxed/aNBuvVUfFnS/nBVo6tPokcel+KIKllqJhEYMADjsGVpm6pQMLB
8QWXlDdeVNA9s8NhCCIxchuP4SZLoy82Pf21DW6i55ktMG5vC4+himOULcc7PBNeroUgLeAnNPon
UqbmgYMQVqzJO7VrA+kxqWQd4Cy32NZzWT/PXv/i5UF9s6BAYFsF1GgYJ8FB9XlAOLH0Tuc9Wmx9
yOt7rSXlzu4V2tBCHUJNC6hEUUH1QQAPiqxICYK7rNJx6zTIDkgzfI5BJLgwMtejGOJra35BYDY/
AQ3uW2mvNbcsUFxM5zpDda+YE+IjjYKt8hcN6HZqmmM9RzxWDmB91f3WoVvDO/ndOJWDEaMv47iw
nWljNCM+JRxWJERxoO+CcDNEvXHpB9fdi3RAaJFB8iWw74cV0xDzrHgneloYbRL5gFCQ0nQsiu4c
ntLGWg9629PPUBxXsTPNgGSraCg5fokfLWhwo/Me0ja59oOxfAw0H+CqXNt4dPFl0OtxJ0tR3c1P
ZZBAlWDTw3py0AoD22aENTF7FOAZz/Py0nYI51xjKHZO8iSMcj3S3vA1p8m37O0O08JdYZLiGVUh
MmGFzmvoocH2Ni0Bs/GTfBRgiuhXiwSH9DDujNnhwN7TMUoBhRFaN65kzozeQy/W1K5NnKDRbLLW
eTRGulvonE/xBDqgCMS0MXIke/VYHgIdYpvdnduEekFzqqUUbQTUs/SilZ23MgwkGYA7xDrvMPQU
fWscwq46GtngkP6YaAghV9KsueWnCXqvDqVg9uYVLrkKLoTFYaAGzYe+8U64+lWR18ZS0Qf3cCzS
vXQ7GDeq2dm0S3xPA+rMrq02zImttau1OWTJMt4RVm/TY118ijpGFngaiOmTd0/hGicohKlpLmq2
Lw4P3HZyV7pyPTpmecyzLF7FgzjVFjQZhXdfG+aE4x0akoEYc0Dt/bsaMnEDQPDAT1W3AC87CQIh
TTH2bH+xLcqAPhmW7YUqgKUYd5kRBMw5KSDTYSNkwrB6UKiXTXJ9vPY9VlGLmSz9hhmp4aZw6H8U
3bBh2L+1ZaMjj5lZeZEdd3V/bjWSK9X0jXfHW5vTxPBZ2MfOZIWOa2tnanR7RdLSOqIPhOoZhGM6
mdhL7GLvdfPJTBl/KvREEPGp88Hew6CvSt/19BfAcnI/hWP/0LdVirhJDw6OokIFpE2fD3o1OG/t
lx2S29GnzYipZ3CPGok2pOIGG0LDvjnAsDdYNjhiImjXXRjfpiC33vPuFlgGCghJNqoXVF+Acct9
YxfyLlPzp4ObB6nhEgSoYBH1rvbLYbbkBwGFZxrkzF67GGAisn2TouZE/384zp31EUlA7mOPTl0b
h6UT1aK2ZxRllwdJ0DBsdpLW2i5+ol/AuuSGRyq5gIhx3j3P4E3rY5hAllf+6tP5RzhF2yH0oBkh
e9Ehfx6GunvgCUWAD0esfm81W+wm9Nl+0gu6/HXbHLXlxQxnevy/v27qtIOI6xDlNLvuBt8JJZSV
Y0zlJXQ6ZqCWjrrYmOorTaToToGIF8M8HF3Ki2PX5WdqARa7gL9Fyw7jdJ5/g9kLL2AcxHF+6si7
1iAQbz0E0LRrU5KbF/mEvpkcyuAcfqZwreQHsgWE+Ph0UlSczPvzdVFtehRNJ5uJeCbNB4Kd0bWW
8d7OmY/rY2oeqQNPTUFlRBDzr9nFPjKP9evQoPijZQJTGFpsHblfJWr2oYDfzyZ4Z0tz9GUQRdtQ
O46o6NeJZjUXFS5mHG8sfEzLGU7w4qPUguTB1GsiJKcz5o7lTs2Bk4NwPUU9TbYBSHwdkTOqYtHS
4vDMl5Sk1AwCkkgQrFtizeSIPkPVcAEDiGQv0v0ZMJDh5vmpjiB4GT3RrXanduh4fRqQzCYm9wsk
0TFlWGGUpjyFLg18N4a32tOqjJGxr+cmYYCcOe+D02Mu0/PvhjRTzK/dOiiYw1HLPXdF4/AkVmTv
sTttaiPYmXoXXhoL7EcLNKJMGNil4XBsUJqsqEUZl0cpRVg0e5dhUj7DOo0lo7s4CMU3KiVZojO0
JeQMqgrEgO2kd4zAjflF0wRcrhFFYp1jNRwGmGuz4QHIpPzAPtAjhnroJJLPCR8gKq+ecRvxvxU7
JpRF/QBf90xSCIqVpnq23VY7ui0SaLM/xqhQmGHGv6bpV5aGeHE8sFNFCuw9y60tGppDkYBSLVQB
bJMSWDORFXRtP20tO0Tl8NqrHsD2I4YU/T5ohHtfJ/pnljcRxl5zI4GRnJLGPKI0j59Audk4MmHW
EBQRPY0R54B2aq+40IyVPp7ToSCKognLp9SBD9xaA3LzyGKkz7p2IxQuuhEKdUonKP95EtqrsHKi
O7scNnE7ujv4gzH2/g0LyI9az0mzlHcl6tQ106DtmBknXcnpNlK8RXg6bwam+yckkL6t2vhcG8XG
M8sGWYnwqznBJhhhZfIkRD6TNRjVLTu3Ge8Zj7J3edOEUquPdsxqjzqq71I14tgazVfIUumnJsTx
EaHnPEKeos8utkum37pDwIFJjAAed9Rx9Zce1q+w2nco1VZDHucbz6ryZ6K+XwySiFa97rjbqW6d
F4Bz6y41P+gNNFhe0UYM+obzpQMlg45AV1Wv1nfcxykDJUryrm4wnEa1fsQVqWpv/mka7vgZNHjC
gwhfoku/cCsklhD4BpTLHjcxXeItWKhpK3KknT37na+7+zSaAhQD9rortPlcJskrSjgm6ihOOV5Q
hMgquNqppZ+SKfo0p/Cj7pPs4tKw81NVLdxPHV+edmzzJy8KzUdsNtopspHej3qYPk2tKpFt4lpK
2bnaTDrPhqtwPpfx1uint9aGth9UVePPpto6naEe7U7uC90et70gl4BiWT4FVcjMzAS6sij/e2g5
EKnoWqCihAST7lhwk2tDy4MpReDPkcWCY7PhDwZFSMibZFqvMjRfbDFa+3GK7+uoerJ7L30NjXza
j0v5HUjMyXpa7FloGfKb7S2y8keAp36DWm43mbZHukJP7eblhywaQHEn9iGzo2Y96652BQ4JHwBk
g1l+S04HnGM4Qpkm9KV4VExzsgWs/9uyKx1MEen0bC4JfkEMZiAy8jspas1nb0PLAXHQz0kmSJC0
ot5Tl0rTjqy+xbqZYQKhfh/BR7u+nLAxWJxANlbY/1KEfuyTMXIwBTuGj+x2RLhLeAl0kQgN6yDf
YFUek8EDLp85l0FnQEcEypvu/YTzru1HyXjH66thU0nOyo1pQZggROQkpndU8gY9Kzho2RxzBdYh
UEl5I+h+MVqvhI2U3TRR1TkVbby0pDARU8z5MkvucKT1oPQ4tyOmQLiTnrI9vJThOoRkpbkFu4te
XfQBexS5w93KqJT4KRP9gWJ+fm7HYEF0ECNW9+0m9rzpLbLbx7JnoC/6zkL+CoBDU3pIwJhVbhtH
V89uYIF+1OpNTzrzxmWUzZxn+CXZRFFujXdtKHE6e1nzmEw74BoYsxkcPk5S8nHBXDsGYrA3QdMY
PHKdvM8Dky6E282XMAE0pVXPaRKrL7dG/ifzTLyopgWrZIzVHba7aQ8pgHZ0SwhaGHTOXRJiEKMN
UH4kEKVydJ5fgRp/lDRGX7JSJ6KC3vFIJPpd2ZnDbhpC+2SWc34cjNDZ92U5nKV7ziiOjio3PB/m
8vQD58pRQEp/7pAUr9xKWadWOvbOckrsE72qt1Zty10fGWTnWO34hFYgBhDsxqciwAdHq42mi4nO
REsAYFvKAF9s35Sd1z6yt3hXNR2VttYDfFLOpU2BoyHbI6wr64enNnfBTrIfvTtp+17P2Yujy/C5
Nqv3lmr7JiJ8hcvzZsxYVowm7D8gk/PYmh/NWDKdYNc4BrY53gJPe8PiED39Rt/+98/xf4Rf5f3f
iLHtX/+Drz9LLOExY6c/ffnXpzLnf/+x/Jn//T1//BN/vcSfDcSY7+6fftfuq1wSXNs/f9Mf/mZ+
+t+vbgl+/cMXm99w34f+qyE0Fk9x9/sq+Hcs3/n/+h//HiX7ryJoxT9lBN/ir6b5+LfzV1nAXP76
fV2HX//578xj/hciWBP6XwzXNCS9PSyZZJ2A6P1bDK0m5F+kbupYD3TPtFGL/BckWBB9Swusi/7z
3+2/eNCAhecxqPRs3ZPu/w8TWNh/IAJbDrxhHcwkVGLbE6ZnQh+uPj8e4yJsScb9b3WAxMYQLs0+
j3liidoCQOkTQRbpBh8emWEdotRgBj4daKAm8v3Y/XSyGv5EKxBqOY8N+JXj/vf99Yfb69+KPr8v
oXQuP4f35x84xb+vyuBt4BeOYQvTJHf3H68KtHKbNrk6OGwSB0lL3ogj6l+tu8vGuF/zRxmu0/Ei
lHSKV4YoNSgi0HbSgK5XwMH8n1+PIf50PRaXYsFNQNJsmfx/eRf/4V0SLolzc1ZBAlarCbv2fai3
WOGt4mZjgDfzTlvPOMCMiM793IpgC8+jcyRjBbIuLkwHHsFRppi6awPzNzr5ySy+CWe5G0J9fEZV
/K8umPvjD2+gBYZPmjrMaMcSBp/uHy84EHok3RlZFxni69y2LjFG5E3QkXwrMhZsB8Rlko0fHdbu
tZEj4O67cYviQ992DYSD1JRHDLmXOCdDN07LaksH4TMuKCoHR7v/52/vEm38X1Rq3lkuFjuJa1nc
+IJ3+Y8X25XwMp3A2BNHnHHwMVfMuV0AzqujFAjWwxj82ji+/fMfKpa/9f/4qbbB9gmV23b1P91j
AhmZ4Kr2bu9YJ3QMu7oOMKbmsNwZvdHPrruPitwxSktm4Ily7xxjm+hweP/Fhcg/3+2WvnxIEJU9
y3MdZ8GG/+PdNU/S0Jq5QEXuONshntWBIHjoo0N6sBAA7ozWui8KWzv/fhkw8ut0kFZFgjC5DXXA
WBG4J4fRwziKXWx5444DIHo2z2WowcA8EYyHsRGQYs3kUUCHbjW2ZYTGSFlNymrQi1c1jeU1R7XS
eMVBw51PmCnM0V41xm7WtMfUoq+GpvfF0+RLK8RLOThqB5J0vtJkx9Bqr4kOarde7uI8zGlaRfFZ
d6NfgyGac0wXqa0GEp8H5YEItdOdUu6PwJLNvuzDqzKb/khF0e1a1/3hSgdKLMlJdDO7rd7VW8HP
cgb9c0iHksSW8JDp8DDSWaN00qFVz0hI4okzeM+4hZYM0XS6gZYyKTaWNHFsxIKsxNhy2e11kIr2
MD6U0o2OmtH9Sp3P1sOyYOcQWYVh3/Ojv5OmpnCsHsk1Qm9S9sNhxCQTk5mhQvWIHl6uXDOkCumi
BXZrvKEXmvZSqOjOjal18iBqwdbp+qXXyhUynOAuIxX1Dh9bg58GyI4Nb2YVCzKZ4ro37ycmRzuS
V9xVPrnNvbDWXhqUj8oYTSy2XeyPOAx8u45auizp/EAPiWoSHVBFQXU0GoaThoW5L68r2hoCxX2m
xjsIolBqOo/xCw/237Lo/+8LNZf758dI6FCqpMPm4Uib8fkfb16TOgNlcLYTE+JtEoVOlsI2DI4W
N5zhoeLIEIWl4QjwDNNpsHDTjF9aw0IKEMRcldYk8X57nHaHx0CLqy3HLHPVuBUdr5kOCIkIM3TY
ukh+tZk5Q1zSTmEOXYlQuxadHi3TYFcz7CMXA1xEjAYy4niPFJWBBcv6EfYJBqNyuCXV/A1DVCl8
xMNYYkExXsA3YmFbouvYcAIAvep/sncmS5Uj65Z+lzvXKTWubnAnu29hs4GAYCILAlDfuEtyNU9f
n/JeszplNSireU0wyzwniR0gebP+tb71TiIL92f7oOuKh98EaQSDWDcthaRhvw7b8YH6DEiIY/KI
zabxYak2ZnemxSVbUcEm12EYfF8zL4wRbFATSVisA4eplumio4TtX9ukyS2s6KbwGoPrUPqQctHE
VFW8ghf6W3rmc+98dKn8SNXLyL680kb62I/DAYrRyrG6M5PwCKq32Huy0+usB65WvPBB3BXH+1VQ
5a8u9mCszBwLZ9N7Lg37yuuLMjpAlQdX8O2EIfja8KsWhJEDWCNrR3hnfAVQ8tL64k5DvzdjwTxn
/oMF8Tkw5UEEol8b3pUONqC06JYIdshGuloGEdjE8+EdqitObvz/7oIU0XQqkxnmM0xMNQ0417iD
76VLDgRgLRB9qr7TIDz6CN+VuZvA/BzcXp0sdVXKYBI0We9zbi71ekc3C9ttkLNtjWnCgNreo26H
XMJhN4Fw/nRnCzxdsvHhkKZEtJjzRVdnZoYY+fNDZ5CzqZKto7R/SezBO9puy7A+e5Gy+ECvoq6n
nt5zK6q2SI+0P3kBj2aarVlYsHGaJGr6+gBzhBAE1yI7f/YzcoDQXL6yHoJGRV9bjnjvjDAYU4nb
B8ajsyEL5cEZ+JMMLAEwO31wfjG3OZNHcI5h+sYB2XFSbxEefmbGu8wCl9zIDP4hYfKB6z0cCpaH
Kd5PAEbb2Xx2cPgZNc25XVbvXcf85TqMDymInx4KfDWqlTtJwrWBSffKEe5kJOp3C+OPBAZ/QBB4
yba7BIxjW27oTHXS+lQEn+6EODz4iiSojzEOCxV/sjkaq5hV96jAx6yspYcaladDQkwDTacR1Qej
YCIwLM/NMhTZQ8niclYAyuAiA2O+ZVx2AiHN31XOCiNiRXNEX9HY50U5bndjZwnri3KFeiVlcnON
QG/LUrBSw05rqsp9bzNAaQhZvwKl5CWIR/RZsJx9j6GdJNm0i2YILnkBIThWXOTCK7zbH4ceycsc
k36BElKH5R4AlrG38+lX7UXDprdYOWhio8VU7whyviU17i43JeSeDOMfC2B3iq4LioBDbt+bz+Qa
fyMnjM8J826C0Ze0GOx9aAUHiPkVSYj0Y56+lhP2wWPGwAgixC1M3rxtcxwJbI1E0WBHEUSFDu9l
06MjivRsghLZNPnwO+8G+5gBctyCAKIgcK7HSxtjrCkwdWZCxHSb+TDyPRLdxkCpfJJeR4fPnwfR
r8LVvHlBuO2offXzgVUupQRiItzmU8fohn60jxd4Q+5bjDQr5+rhCTDJ6ezVKDWDd4xPwtLkcmfC
p/1MPGcIzkxKyZuqKNgCYHszY2PeF47TbgsreRCZ80Qt+rgyhdHThDOQvqPsIbW658Hn3xhlx/m4
sntscLG/yyMfhcaE5jXDvnCr9MMzcSug1ZWgvKkNRgFhhvNJVG6V+Tmsqnp8L2LX3Btmeo1J9S9b
NwK20exm00lOBa1WBT7vx5T9d3xrC2p4lJ8Bl4LriUui4Jzu8/djjPIU1fZzn2XRmnprinYq12c0
fy0qfmBhXd4RXhjF+KyOOW10cWn7F2yhWEPnkKhHfQlLnFWaDZqJsP0V9PGOUybGupzxcNgCMZTB
+NjIhpUZF4aKR2SOGSgyhNlCTe9MU9dkds8Qp388toGdl57cCmyaSH4cnqViXNZF2wHpLIOGYHrx
4Nsuvr0Y3AijkdCjMZVJP0oTDqD+IqzptQVnSa7+EcrPay+tmxvP9rpx/3gmrvJidJK9v9ROccLt
GNNoxLnuc1Lue0PHkK4VgTUxnGKhG5qIPsy1U4CFpLbj7tfK2cE2py/AcO1b7JGijTjOTRqAiqWn
5SARsHkm8y3K8GKnmCGWbXwF+XujpvC1ELjKNSTXfSlJ3ds4E93BwSVZmyvDGqkPVAcYyp9OJL8z
hSdzZk0u9cU11CEw4+JSIJxxTnR3gZK/K+JRacwPRVhDBm8CFgK77Ab0T8nsjlNZjONsnbRvtsaV
jmmbrgAb8a2he8ENJL/GamW6+qFo3G4DEXLc+tO4jGJtqhErhzKakoihYTJpy5lRigVwT5Xsgj6i
l6KvaD6d39UMGCjEJb+Cj/EckUdaFBfAic571aDkeBOh3ymhEqECU1zlYbOVPXKii5Sz7jToRXTQ
l1pPBT0T5HVlV7+GKV2jOq3vVoyPOomJDlPgtdVF6WBaxDRPG3ITTsvf7xnL1N3ovH7bqEcEwM8p
ZenKG2iOkH32otJLP7V1T+WK6llCE2ZAr6Dvr+vM3vRTxFCVwwXKXfOE76fZdipgejWJ6+R7OAEh
T+3IYbTY0/niAeVcD6J8z6ugOJdo0DyOBvo5bqsqxdOKh+F3ZXbeHrhKTKvGQ5wzAcqXkh7eIdCO
JOptguKuXNsZuQk9FL+pOoYY4/cnHLWAIqxtCWlZDv2L4LaOlo/7wYyDQzWCLBjJFDS6PkQNRnjG
Hu2Fnf4pbfVPmulgUwaz3KkIoAl1ntAuc15g6H69RzU3C9XVGHahUzZrLGLBfhp9a22U9rtWA7UA
JdR9DcIYrAF2wSQ+xebEDMlkK1KRubKMcleh6PPsX6FS/6AoQlITaj0VLKF9lZcb1JFNO/i3UBRs
P4+WXOK+CSZWiwYiHfT7iQIZv1JfoueMoBpEvDAe/ngDNkERf2O2qg+pWjrl8MK5AR2VFnaVLiTx
3szlVxez0sYsKrZjPrPqDie5FDEk8Kp51G2SqruAD4lGSWEGf15FAZF479i23USW9MSbO+HGUFPo
Prchf69quD+k0eSvalML2+bgIHYWF4e1AoR/hbm16w1F3g4S5XTNLGldRhkuVI+lSmj+W5XjVY14
/H2mTB65VWzqeBIdXKeqZE5QKCPYTGZ+TTqFnkHfXRj3kuzexAnGBM6ct/SuTpRoM/940UuLz9Q6
zZ1P3hF3YBkxmq/R1/pZ+HBJUOcbkHvz2Z1icVKTT1+3wZSJIyOz+dhoXuahe3iZg+Lgz764p7Mh
r9Rv/y3a/GS0FupUR+SDMftZ2LlJKw8ZQj/rYecl6dHnILaBHo5rlcq2rWOAAwA5YM0TpYBRK/Y2
TTjbpLKe6U8wkvaEHx5SJl5u0GTN0RySiUl1Gh4C9BAsoPD8RKOggiiBjdRzh+bott8o+pqpVq9P
PIF/Cwv+NsxR4rWVeWqXL5FhvgX1BG3LVC/lgDEDCyuzmQZQwRSzCNuWc8JxQ0BXjOGm8yzsJcsX
WbThJsxxok6Wu2oV2VQLy/l6hNtbhk7HbBGsxz8zco2BGAeznWz/+UeKPrKjSHt6zchDxpMLywDt
/yoUubAEpvze9ud9x5BmjSl+q1PuG4U5/4l42ID6NONBupnFXoA9uKVWoV3+qRyg+KYygLYTQzw0
cHweUkjOtOdBgZLpxg/FLdTdvmNYfGMRoaCkGL5KftqU4gxUXmM8DXQJEqTiN9ECX9yOGWUVrdUP
OLqxVmRW+WK0GKv5vuy6w1Y5JoWvOn5o+4Sfhdvi01y+xFP4krjVpgFuZXQddEejLheuZPkAT+RZ
FwnOVjYXul1evUz4154RsONhGyxB+xnGdNBFA5bH4dluIwsR7O4Llqy8APMKFYRL6cg0EB+Fgecf
v7JVXpMx+K0HRWehc2ua/O5k4saafg0AXeClnb6qmd1UYGpMJQ68CtCYLt12N/vJQ0SR62YMqNw1
xmMEsqqZYxAF2VJLUj56XHQ2pBk20cw8rljKgS2KGydSWU48qj3clQ0TTAU330KgKHS+cXhcurH9
sIb4TLSc8MKkdw1oItxS4YEdi56vqcA2gh8/qBR8DWyYnqm3ICN3secfBccQM7Te4pSzS4Tf1feY
Yy7f3qlYxPBuXvzEunFMJPBvPeXSvuFKplwseBSKHcxz5GczJR/km0nkd39Ng/RCPwA1KGm3tQp+
RyE6TTj68Fw8E2MW6d4AWk9Z21hWJo7zrg2Keirjq88Fk6HsBVPnrvKCR6ZsLxiH+yZBFsELWNDC
uEXM3EQ9XG7LfPUlISUydN4YhCun7nk7euaibM8MG3lOWFo3aS3g5Uzea2i/B0TxMPp1K6aHo+/B
6CNgbc1cb2M23slYGkMbeewjw+eXNz47InwHovVuZtYvK6i5cit8cno3NAHSIMRv1xyPgcH/27dC
SRDFOYiJnQLF5Rndk+wgRfdcyXsuiDw9mUsHXRI3v5WTvAgINvSa10vE2fqiC+MTCt63Icx3KyTD
UnXA/NIQMQdWUjG2T0Ly9qqJGZQlTG7V43oGVe5m12ku4ThJ82LBGFjFI/67kmhDMjMsDWrrStPP
PciDgbpR9dF477URQgPt/Ps44X3XPSWb+QKLxmHvhnhCUY2vsFu6JavD9zj2JYFHZUf3NvKf6mAE
2EKPQhBF52FSvIagV9Kco73VGuMWi+MlQgOa/Lp+SvFzOMRmDoBGEQKYxl4iVQ/7voS5QFC7GeNu
IzIY8e1gCfa+ZMvI7Dhgpj/HPtJCaU2CUiUEPc3VjKBlH1xLRpPcmIjnSfWJCBQAcMPGUc/iQxv4
sIMoowigT08g9z9GWpGOiYbAE3c0t0TiCWowTYFd3HEOqAFp1uPixRIfc5WzDsy1eMXEacnCPNFL
oxhV8gYJOqiEUIzZVPw3rP2lgTDc+blYmx6GAzMxIBl3/nM82A+Lz2PtcC/uq99ZkdRXyzZeu5yF
1VAtzTtzkK/xUvoNduReeeZGztW9ULFLYGE5+rNrD7S3htQbyYqEXuRAKM4TbvoFx762AcxRKlGz
QmGpQHICB8XJr/Y59sJ7C1YmWeUVY+K78o3s1ujsda54eByDpwJVduvgBbiU5zKU6d7NwDW6A6GX
eZmdh1XVHtre/VbABvG+uefEL1NCZBjss7gcD2EryP8NANncaIpJvVe4YxwcB4o3QFSzPlAf/wRI
iRbVrqeEB1JqHedfbfvQZq+1jf9JYuOjpWI71P248YE8U14l71HW7PnrO3uPnxQcHHx2Sc2SXiY1
0DnHLLeMqNSKeCC46qkZbzMwcN6D3N+CdV91zYSiR6kQwpz7149jZ6sNmyCgIasdDcw8hBTvjen8
N8zpOrHaAtwU7tNtaIO7zQaE89zEZOvoYl0N/WPWjZSPw3mE2nuJpeYykJEGUFl6TVtv23ddfQ6G
W89p9QF2EMqaIS/lpht6f1+HlNN3A1zGvIiGbaAxtGVcLncyisaDNWPWhDV2yJiub+cmEwetqBd0
8ji7Am/5pkFs67g1KKmBpUP5PZYkmd9DvLTuMOi9VB6u2YkXuHaehjmegN/1b5WvWybiIRuYF23i
UbsbF8InhFj9ElsBDpnWfi8L7V7hMlxL2f7FJsBwJWLAV3EhR5pBT6/yapN0Pd7IDgN2JRkyB2R+
jMa6g1srnruo/AR8mFN+NMlNY075abaL58kIxhNj+rcENO4KKbg4KDveW8D28jE/02FBlVtp1efe
Cz7sQv2yB9w3QSXGba78Cec59lAPR/fO1+MbKL5pSwO6PtncnzDzBLfErDOGfcXvOE/rvW/QGqTZ
nHeQR/n4Ely6UQd7C939NNj1U2y706rlxd5OBbY9o8//GA7oQSqE/IMD8eNY+z5w47jcToHfP7gC
8Byx4ackMlAN1SUYZvfgDqcwKfRD7DY70z25Hd+d7YaCPM7OcMbCs+fG3KFp4LsiirTES8IHlc+/
dTNegJoXaWPuB8+tHx0cgVxFuTAQb6mPts1AzWGXJ4HG4drJHJj1GVkQWgEOhZlQf9nbv6RQAYek
lPJIL9lMI3965dLgEv5o+TBiQTtVvpxPGfWe/fK0GJm3fPtqRz8L2R6R7cn4HMpGyBuqM7FjkKRM
UIMYVaD1dLDTpmrWyCG/DM7Y+zBbHJMVXYae4MWUHSUlufJ2JnCQUzOq7i41qqGiYnGXQIFWhHoZ
JobsUwjsWWIvHRfzN7ifaF81E8HMgStoxoVjPzZc0HRMMwmjbbqnSsaIo29idU0TuRuJ2D8loAMZ
HzRPKtM4lkpgt9X4aFF4LEyHtEwSyKOk7nHt+clXLuz4Y87onWlHvatMyshNGME0U3MTIcJ1QlPs
tazO35GEJO33eD5opUWM6h21UaV1E9I5eiIKwYzBgSEvjzTM/hQ42bwbtUapzOp8X+a/JzxsR4qt
VqODBzsNjZKhQJ/uMeUPoUe8Nhu8XVIQ6xgwc9RaSabk9TOFR+bZVbVE9gwe9JSygS/Dn7R7wBg4
b/Mhmnc0r5qMOdVEYpvE1KEU+9FTzW5MGNq2KXODbCy42EUlEYe+2TUkZhHPTnow+JI6D2Y4lgcf
Yx4vavcqjBtVIAL/k07uJjyuXTlidR9qY+sDlsYO1KjDUr0hu4n71h+I0s6ll/rsAPh8bNs7JO+7
zKoPkkQ4UTrO9jXbcpncRqfXWJDY5NucOWkANbWU48bWlncY4+E3lSIYnBPT2ZtEreDMbfPIyg8e
+BNmj/gWzUpYmyiOx+e+smf6KctTIM3g3jbFd8zqcDQ5NGxl7XRkSYl8hUbiHfqEtrHcNLlI9MY6
a34okqTkM4EPqAxC7F4TMgY02i3Y5ekUBP6hIbWUcIs5N6Y/PnQF1VUsdphHCQR6VAzcEjcWLzF2
IngQwbprC1biYkCblmQUysoEpzbzCyjGS+hCafOd6e/gMTKBtg+GQRubiWX+OJIgY3FNjbNhD+Gy
Q+FR02B1uzb8Uzqp+axf+UsnAWD9jkj0ag59cMMBR+CyvRHcbX93/FEB0wZUWvJT3kC+YZSLH8kI
O5xf8dmlsXIEePAoWtghIzEo7QIM9FKIWh0qFS/jK5ejWu//mBLBLxbTcAGHc3VBz7oerbO99r4i
G7xG4/ZyU+NfPro5LXiWkCuicxMqSudcWvDMNSCU3POLRzbqS1GEBxoRCWTQkMHNpYwfSv3d2iW4
ShdIa5kVl1nO7q7v01VZG18BlvJrvXBHh5zXwHPTB29fsgldLBPsilUo+dSH4mtURF56a5BbY6bk
LBwHjeGNjUFlZvZi+HsGSXfOPVTdOzBFbLjgJGaeVRsBwxppOigUZwoz7g66fItD58zzQSyQFNlQ
zXgio8lYVQUUrcqsTh29nlsEMuOIWMni2Wv/JEuv20Rc/paEOmCWlh084vbaV459zg7V7PM3tYP9
SABvA9wWdYPvKstTFuXdBj77NjbN+pzVOqX/GArO1AOaDDoaeNzi3PLrBkzhx6cpG88FlEzSBOyB
1NnvUppJ9nZcvTlc71ZNB15QGTBr04h9KwJK6UjzA3CK86rQDjlGyZ80XzCDgZOTQBxwMXdseFXD
9EsrCjxV+zdtBYnbSHCimo09ydvwmAR5s+s9WhiMsWLaIXDU+mLRSW3trVHRiGekc3mjoQ6ie0WS
x8CSStbGlRe3Gz6zyPoifNruptwB/UHYU6uOXaRJuaBMztHom8fcbqpNS93vxkkY+sjclJeB6SUX
J+OYlu6+yUrvLmvzV9DE+WMenfryiBnZ2Duqvhez3V1szQFsiuqLpwb5OA1zsGkJu22iAmtyaApa
BtzcvdEU5VDQiY+yQQ6wWnCnQR3p+5jJ4T4NxPfDQT02yhm2hLZqWEFGfBqEv4hLuXUHKGXdIVE4
FC2m7B3LPzIksx95ZLZuOJslZ/BpBoDE8ppw2rkms3pIW1Ip7WHuWzQ4gnHP1jILClNz/q9/19tg
WKYFYMj8n0/rOeNLTgz/Zg4TNZVqfBFuZhyjBTJCD1Ts6DfH9bBj+pBo4rnRbxYZyf0486n/+V9J
WXRr2gI5JKUehuQIBH0chs/0E2Q/S46qleabGEpcIIs4KuvyqTRXRHz6Z0UEypkKgeUUsnkrMla2
+uDURvqctZKV1pzP/1hV/r/v7//q+8P18D/+3Vf43+6+xbj4n//x/F19x3+K/93yx3/x/aft/vM/
DMv6F5axIEDINR3foX/wf1n+/H8xocWMzu4UOqFwsQZVtVp8fpb3Lxx5nh0KM0RjNB1cU/9tAbRs
jIK+7SMSe36IFdD+f7IALha/fzdCOZ7wMLdRfOf6phl4iz3r38xtLW0klqGNJ9eCG2dZ6esoOeWo
JQE2eDaFnZrSGjmIQwf5/5BbZk+SF1t/lbmEQQA80iZ1xfwwOkIQLWKVyVrf2v3bT/T2Xx/n3y2B
Tvh/2KQcn58PkXWfH8diN1lsVP/2OY2BxXowkktC3UJqt7cuSlHpZPYbwc249pL2zKKtVyHl8k0M
6SxEKd8E9As8Q/xomNUHESQQ58Xizn1IuuKr6L14Jwv7VYnyNe3QPaAFc98ocQbU1MZKJnaquJGS
x4pDvcFJYOlfjW4GpD3ZUATYvoiiIzm58D1pNh1S3FNskOfFtZIKn5TR5Jwdk+bPcK7ENiJ1vKte
mQQvTCX1WJOp3tczipM1+rtuqNp96zEMjdL8nDUlXiIvPqUin8gSMe/UhakPFGY919EtHhxsIEF9
zN2CTyMwepuus1nKHof7PLA9tbFI4RL2HEFwsZAwbb7MJRpZKghNQVxW2672aG8M5ieatJ6cHJMb
eZWvwhu7i5MiGKauBJSCczytGNEyWiyv1ijgGEeAVAaKs9JEfUTh8DRjidx3Xrp3BBJaQGX0Lgss
72yZP6qAflTHlyYid2VzA9EN0JBoEWnwX+e7yB4fkyEv93Tajad/vngJeb2B7pIdwti6BRm3j7ql
oCIK/YcuCd9z3z3lgUEvU5UWHIjjre3xIUtOOamhz8Oii5VYElZ17L0DdUmWh+SvhK6GjD/CQmMs
QbkJzQWIGE1LGSviEvVyp6DkERAG58Gsll8y8jexi+UPEq9ycLEgSWE5EM3PlM4fTkGybl2wqa60
1eG16UHBZ23y6TWVsxUzpDcaeDld3qzIMijXVAcKibGm9D+Wq79jnBrhHL0bJG6ZivoPOKLCddZV
j0dzbA+eJ9EYsukz7cILwUuxRiYgdud+LEn7Tqbg2Lm4LpCyC6D4ftcO4c3mkFFGE5p7qiAKy9ew
uGpIjgeT9rCVXcsAXi6+E5fzAVwbKq/9cu0rfGxDCxpgVol66GqSjciBNFaE6yJmwI+761fSc3tN
45ek9BGI7ezT474ZQYUQJUxf6sIOOrGpsAnVGxzVLTgMOHOkLTJVvYGrsFxVHSnrxgykQq4hImOz
jjHBAYhsA5NBtc8lHcoZWPkTrfSINTiwKGIN/1Rlb2wwiz2zHhAhzBImrLTUuP2bHJabZz4He1i4
iLdetc6t5D230ekmCMdMdvCJZQ/CqB6UP3zX03i34xGqvdVaJ6+7X5eHgPqb85TbdO4kwN8m+ekb
VJJOtJc1faTWoiXZZDvyJynGnRdU0zbgJodlj9zV1OysdKkV6MddENunsEKHxYlHRWfxXXY4+/vC
uzr+J/bFA/iejzE0P8uOaTFQFAZVIRUGugObbUywQtoctaP49NJpZwRi6YunWiepHoJI3d3X1CF8
S7/Hj0edeWY1b7Y1vkHPeuly/ddl6N8n/hZYc70WoXlP1XRilC+3JjDcyqVgZTbHy+C2rx0D31Xf
Zr+JaGJzi9K3gk7qyQTwVmnesWhURy/l2+Q2LBZO3au+MREKOngyfSW3Zedd3EFP3KGh26UHDq81
Qsw87JQIn6UU39pNo51eWgda6o2A8JJgxrUmaUehP2eAS2cnJzai/KoL7yspnsjtF9vBzH5VDRR9
pbN0lce0W0mspkt/4ApZ5rdYwJy6/zHtqtnTq3jxTFIWsJH1WoIJD/uQ4hGvhzRX7kKMiI/UJF5q
GR5jEGozaeCAgMhhCKdiw1R41/pU6gSR4GwYweZwAFGw126SGmAmgxafnmhg4fI+DlSRtgw9y3zm
phhFQMqF/1aJ/NTL/Ak+k8tQHyr7INxjz05Ak3NVetukrh5J3Y6nMZrPVCOUHQ9U5Psz3ibzXcTH
kHoqqJKYID3jww69/han9Dc1oU8BB1c2xncxY5UGs01gfeNTWsuEVsnc92j2CMud6bfuqjJHsR7c
4q8N0Xk3jS7Nibe05UYFAeCPy0EUZk78BU1cHiqCRHU6PDYla9OcHyYkNpZMRO2Z3Nc8/QkE6q8b
4moH0DGu8Clz+TO5dqky/i6rbB9VGFlQzhkv2MWxsbc9z/R1troNjRwonarfKjmcu9B3N1OESDy3
MKEN+5hD5SHAzXb5XNCDhv/FgdtAo9o8isU1MvL69GqTBnG4TjStwnqYbhwlLqNGE3CTqN8NWl2j
2HH2dPZaJ99+DWGgn21ptts576w1VrO17YXVvliKrBBfpRfDs4u5GwI/3aTbgG51rAm9z4SZ4HyP
lZmXK9l41hKXDnFJiIZqDrdiBOnGISbIECCeOUcUHrJpwFYhcRkHx2F08lvTiWjTJq5YZwgauvHW
UzZl+yxinJHH2Kyjtm0fm1AvtevRV+SwXzp+sFV5GL061XhgAkRiAeMQGAD03cXoASx47ucGr+uY
k1Ke3U0SFtxVypKXt/wIpb4hWL5F3OK31J0THw1HLkB4HrvK4p7oNlunjxcoJ7eDHvYGXEkMU74w
3hnDMNS3fcxgKYudy4tjFhBD5gy041KhLQa8wZ6R/YJd8StnkikGPLm5PfTbVqKCB0NxCGpqNe0B
/LmXosnlftqePZ0WD6Q8PpWk/JBnExVO0IzVMR2DtfuNh5zW6xZiTwdMinTzPoVQTKY/ehgU+oFJ
trzGULYi3XSf2Nnvs5TxIUswgrQVBCEbaTwHNaEAg22t7sYprn365wvNMnrbh3IjUxzOw5jBk44p
j/TkF4xSuEb9TQYXN6RvQzDXcjHL98sH6g9RJcJ9lCJdLO9kH7ZA69TEaaQTxzmkFlIrclk17srx
U0URdjkzfVQjpVJ02PunPhsvjqnh8uW/bIh53JSR+4P6rEjzZsZP6EbjyaBKA+DwSxqVf4zGe/RQ
XYZK4mozIO4Lbp56st9x6nCcGOEmmHI6BAq8FmwW6zqR8AJU5bv06Flp9AxXLWcZQOuUFodJbD6y
30aTBsTQuDcio+ktXLlqLLZ1zYBMdIgwo3mKnYQCHdPeyDI4xVZCbTn/sedTZ5r7yY3wh9xxgx5W
Zj37W5uUZJEMjBQwerrl+MeAnkjSubi5ynkavdLYeHDxS5L0q6RvCZUhb0FJ9GPkkf4b9yTSmcsT
MIfQVPsyoTTQ8V888ETjo+vJNyf1fzGkJmOXVEf6AP+GaXQZx4mKDQfowKxy0uw5I9+ZC8fQ/tDb
qLV+HCoNZoZN1Zq9eNuU3peDMYbRzxUNp8MlwQB2MDn+Mju+DTGbzAhCZnYn9eT07TPcEvsQOB6N
KXl4MFVgPAajZ+3KAbKqVfXMazKB/AaIHf4GDX4tAXiIAbYKPjtZcY41yoa8KKWhQySaZ2b9gL46
HGJdd6/o3QicZtVkDnCnWmrQ8dkp5dtCoo3rtc5THsOrZECIu4MiJRevU9FS1JHG4Z/UHGkiEB9w
au1rYFKaymyH4mpMO2tXQrTTxgTNmkB7CPr8SHkVhRB1RCsbBQcR/lL6XGW8nVM+UYK1kqhoUkOm
RU7ow6VTGwpVNhBpTfmt1J4AJZQ9G31crSuompYZ7hWUQVggLr3tE3MAwqeMMYNiA4mF3kM/6oii
b8it/mU+Kg51Gkzw0LDB4ZJlUFTxA2qHTdHQ58B/6bQeggqV6XjF5qMTUeKQtJVB+8nwRyc5jROs
Ajy7f1n0BToG7JlRx1toH++jpF3on3/tu+ZXgnGDafRjqVlTuW/4DKCCz4xgiVvr8qWKxh9GDCvl
WEfFuo/Z+FQvTAWzScGgZX640VkNKKUNu60r7uD8SCw3lCBWbfZkFBHHREa82654mWqqIYA7ES5Z
LEmca8SGzAbi1AD+tuzJIBlp/tfqyPbnayWCmthIcWqkG7yVMT9YfO4O+N6ttrFzZnkUrU2YjbyW
aHUz2JyAdDRheJoioZM31Lkgn7N91sQIw/YwBBzG6c4N6IjP9trEaaF05+24h66Fx+/BYFnU+LJX
Bigy92wBC+P2t85U++F7BmikJtkWoVlvMRnRH2994HM84x93T0B/G85rfoal2H+1ShNTZoQJ2Gcs
Nc3Dq+K8B2H22KL/bUCTtVRTEPxqzEdMONO15NqXUCzTNBChJtyvabKgMSuSEpH/q0oCVjOBmc4k
sRs9mNihruZUla8JHGEeoW5xPbskmlPvF/Xh1axIl/lgxl1Z/w6lLB/UyJ3XZrQnw6LGkwZAGfB2
9jwlP+14TbxEnEIcG6ZBC6O7dBniZst9/REM5rB3puDS6BQJOPOozQAxMBHmTaqXhhduTbtltday
pA2J8cOVDTA/eQU1JiW1gLc4IgM9dM5fy4Kl2HD+tdP5pTL+5DjsUbPlTwOqHGSj8cTYbhuXq3ib
YPq/qhIKukw4pFGRJTaFWNprMua3SnUhJMSfrpHVCSrWqwDBAlIFG/+g88XKUqFdghoik8L0flVb
TKCiaHEAoBaue6ePMMZoZy/iE/Hh6T128zstjY8YYSCQtmOxp6BkzQ80OGGjxxPBFI1TEH/rzH6t
u4jWo2whukQblA5NYlth38AQsPY0134WuWkbv7Kqjk8UsHCC8zVW0vZZZPpDARRqR8/et2iN9sAH
MRhYxXqFVPI79Uectu7wyJXlYk8EQ92u2vHK/O7/J0/ntRwns0bRJ6KKhoaG20lMnlEYBd9QlmyR
c+bpz8Ln1LlR+Q+WLQk67G/vtUcenzRpqKhuIWzUunGAlRasq8Y6YtNWZ/zQVmGBWZjtaB3SQeED
ivSteleQPLNF8T5mYvDCkki2ARAtwklwMXDsrHI6/9q8welEZy0l6HkWMeuh7chzNVBYPY2UXJ7y
GuxhvXdasgIwHjxJ7oqfktZuaFmodnNDP64E19R27Xdupiceib+aTaR/ZmkdqHdl0hyDBOePBuA/
7mpqJ1cQIbLV1MtTB4YOaStqn+LlucTsyVUPxK/dvMWcdbTOekuqjG+kA56BrB2TSqNkiAF10Y6S
J0iG5prFyRvm+CmGB7zD8rnhfDZvqY40SIVVtAYOvzlfOGu7E0gdsUYiA9wjNw1yrDmGPSxXkiK2
Sf1BDLkTBP6jUtVuZTh3h9Iybkkn6UweiHAybIEOh/0vzC4z82WO3kyy3ZL4mYJZ63PoKFTYMWem
rg7DJW1KWfKrbd2fLM9gaHN4zW3zraj7h5NrNzwO/G+Q2WaNCc1cfjclhpQs9TdaHuAOsYd9A0V9
pcnoFzUib/mUTmuoJShY1Ayski461KAJuZlRB5z3KttGTnIqCkxJaYFbEi+JcdaD7svHAyFzLLkd
+yUtktNfJmIL6He0dwQA9qNh/yniZvTcpApWVlocu20Fu38qT009zts09k8uehlT7r0GQzs3k6NM
4lVusx2K1N7OLe9B2PbfrcVlbmYYtjL7ul9xoZc72QeeMh0I4C4bSO87DBQt2k9Nbc9wor6Tx4cr
KtMbEbFxb0A+5B5VZxleUXZiZ6Djo9J2pGJ/JlkuVVn2TNjJRHsczB/6q4kRCHmKTUU4kU0WG7S1
hPncFZ1tWLYWySlaBi/0C+La6m959dW27R8JFw6enOkFekFmBOiwTz6sgFbrl9E5NsC0hPULu1NP
4IhKHAZwReK8hr3xBYOeWBHtmSSChhdHhifk0mSN1AwT0hHPhQCmaPKK4ZL7KqKE5wCnNHhe7KnO
FJz8Ru0izbiCb8dLMyB9sbuzT5fBtKbuhgmNW8Inn8BB6DaqWy3G+32ySvcsLKuFhs5zwODd3IiY
4NgC08DuCzB3Sdq510GBmQrpcMX92b9mc4jbThkAVKNXGe5D5Jl1Tgk3pBD1OeRtsZ/IAZBIppUm
4agPxZGy5onWDXAQ835UNUmIM32tb6UExJIIQgd0JR/HTlabkD44FvUf+u7A904SHvWoeVGVvwva
+mbRHeLeOkmI0is9qU+ExUEJD227TNYWkLJxMuLu0FG+roHcIwSyxenH62RPZCJOXRQ/taM+E6fN
6JmKsnCLnLxjbKfhSkQ57Ajmjr3935LZwc/GTWpTXVV3qMGuwdZeUi25oQBzIh1lNUa706o2gPSV
E1gRtyqtzszcNq2w3kNj69qcjQEccyuPCWsHGr3tGUNFa+b+ZtjmTZcoymn66hvyl5uB2Bah9a5V
tF0MwVewdB6DKPsdMN2qiCH1OPQp7h7Yn+XSTTnxNEIAJgYL3N592HbyHDu8LjjRaqvhdlJJj5/5
bpbhhRH4jp08/YggFoNYWge8d39ssJoO207Hvl2aDv4OfhbUXSTbbFpa28w73eQc1PBmjrGMvLw3
NqaWpdco04hrstRiNvjtmMM7XJdo1VogQAMfc0WsYbjON5VTf09a/kRvD5a61vyRnXkzquY3G7k4
U2j7KRv32XIJCKEkYFbojS3e5ISlilSH06NgZS3Nm3+NZQBnJONjzmDfN1F5GyrExIx0mdmghQW2
Za+yJjzVQWndIM+MrvZLibK4B0qRjGAJSOtHHXL4JxAq1iZS6bzBlnvKgBq9wERmVODiK9BNUlQs
Zf1gLGKyPHC0P2EH5h5vpME+UsUHhRXkOC1UxSRItnEjf1cDLiA9fjACxoGYO98Urv/KJvHXzxY9
ysq/mJibuOgFTt353dWWvFVuFTSr8/DA+0At9clzTDoQhDr4RBXBEFTiiqi1API5e1gM1AabaI0t
qmN4XddvFmdMH7K9F9CMyoHaNZ7a7MeJ3eukiI4ZI+LmaHW4LAN3P/sg95ql3ZVLBRt0x/XTMgGl
NSOLtHGr7VSjPc3ir9c/YNhozwixYwxCu9BNtEvSsh0jDeR2RDHZ7Ioxem8zF4uLXtHjq+FIjqJj
ZFFbK9W2tJIeZl3ldfAEyWSNIRRg9yQB73Ehd+1DVgcfvm1cx8rsNspAPlmK8cZEbfCAXepJfmeT
wbWyhcyoYMPZHb0omllQAtQ99wNtEZgfy7Vt6F8jqLf1QGUCzCNvKqarMMY1Z0ve1GCbO3m0a+fp
1ZDV02wkAfVrQNza0nltmhiGksNdpGiSS0B0h7PWUpvo7gmBrI1WNSdAtp5SI++3YXtyzL6odwpI
0bU37LZmCWcJKwVBf2pwWw6HkazlKQjT6II38w1H1NXtEGh6lwXcJoEEG/ea+oW6otpuR1weXDQV
F6mu+h2nzEnq6BWjWc6FFphjbRi3WFflluyDBIDp7NyUwLVhUeTlVA6mafNUR2HoxT0G5HBqfrCt
QWGe0VSNYtdoit25k+RglVGvi9EC4jSYN9qPzKvfBVCYNP3ed4T862D+npSMtjk+G2PIqhsnIcaC
/j7W+x9WWyezeghjqKV2BgqsaKp611UD0qDvReTnV+OpT7Tv3qKoWi3W8wkzJ9tbeRjq/EsSmNlL
zfIg4UDsNE+i9wnIlv57V52pC1tKh+Q5mB1rleXTpQSFTqWd1myYgRgbl9DlPLffcSFoOg3bA6Ul
DxyOLu/AXnR2R+7YvDnx5HIXTl9Cjep1V1P7uaLPPWm+w3m4pD0OM4400bqFPBClPVQyfmRx21yT
snlPmD0IxkkcFIGUIOOtoCQ+gdAgqIN5jZTgH8ZYEOhmbYBdgN09aVD2sWzDIaaPzgJyERVGx4nB
x2fCksTQH9HZjHdaAft6pnSJqk5OopOR+jtVljUJsY44hQALXQzIGNz8/Lw+T3n+LAXeWyCF46qR
XX+DYOwRyGo25shrrKnxuwLpyXpvTXtzlN92qwmsO8ZW78AitFH04rq0aolA7MA6grto+ItQMoW4
v05sWvD2UZ4aG5Lqkmd8+A7uqE7ipFHzsVIae5ubEVDr/LTc2qDDBnt4raggwOJKSFnroXMHlGpo
KQwJlZAJG8BvpdMJoH1vhs+hJpoNCvUzjklC5uJPkVP4PZP9Kq0YhZyMeaLMJ6PhlBvReRHaHciM
t8rubwrOYcflYZZxdI4qEnPEgHAc8fqdcM3xTjcDQPE4NE+NwvET6RQP1IKWtsBWx2ApNlhXpuHe
MpToWxDkm97N6os9+sW+Ny52hNjQuPP4WsS6e090d8faO726MgrufpieB/SaRuuGx1xpCoCe/BWH
9fwesGriO8RbieJD1idris8xNQgZWNNvMNY+aQ89POU0PDwLp/0m16cpwZwPHlhBM+bFlmG/w20G
qH4AUIwuUn/l3Zc7Vbewl/1TMTbTXffTbz+01YeZ93Ib2nq5L5feLxtU5HnU99LP1KfV25OHSFd4
g1mFjxhwT2p4ApfBl0ZGZ0N1UYZ/LKuujCnAZaus2OtaDTIkek5y1fwYlv85tKp4x90H09j05cHu
yxc31f29qPLqQNGQe3H5OWxlUoavVagIy1fWgKAxBWcmKUD9RrALFNfsVCDfkU7lbSjAQRK3oFyE
uVqvXNykXWet24KqAwoXoYPRv4y4RKLE6TVcVHXLjCGhNbcw0j/GEFQPzK/ThtQvqyqc14c+UngR
x4PnYEfaJNZAMUCclM9m5rXScflq6mjL4ogzUvo0cDN62jmWVbxkbIxe3UkoX3X6nQdhvZeZdnMb
tHKmaWeEutvggD6eqPnsJqc/BgF35sS/qHaODlRj0CnVC0+fTfMgMvJhjN649zq/OszlXJmiw8Ax
/6lpkVjYWvM2zffNi+X8CM1K1sT97F1vxQuahAh6I347nH6QhHSc+hkTmtBlZ3b4oZJIZoSU2e/m
HPJiaskPmr6LtW0ZnHLv3rZ16c04imwH60DlOC9i4P4gKnXoiDauGXy2qyoQFC7mDPKj6N6gE2eG
Bua/ZfFJ2siGYCacY6kIkix+o87lIFsC58b1LQ7wFeYtiaXfgc29q5VF+pyXyVUPP+vWlq8u1XS7
znReEyAz2zCIFckxtSIFaK2tsQ2ublg8eGoLL+kt9G0ecoAdAPiTroV/2OmXsZbDNkzCi8HN6ZzM
4bQBdHeMAdu+QXE7BW27nsJaHoxyKeBqrByfavOnaoJTs4QBBqqfdlWlLSgIdVByjs9AseEwWZu4
xUZvsaimzjbCXHBJDL4Y8AGP2mmehziqLprsz1EcDvhOx4eB/2IHt8dmmZcfVkLBOjc6L5Pzgw6o
ySNG+FDcZrEER67XJhABjNRN14pQx8p26xjEPHexjAiEo31Pzi+pIydNXRkTMa4eJkCEPbXrIWyl
Kd+34jSQ9uaOyJEgGXL3Zeh36Cn1biKgRmkygMhaAUlG0q5LO/RwxA7YOu3Xsh6pEDT8X+YgmivL
AWOrlI7hsHIxdg5MM7TK7TCe9ebJruIGnBHJwuqzCYcO95qRe1kc3Y2hOkeRcLfMPKK1mdESqYC4
ED5eEYTiKthRhkiFwZFJheA7QfdMxte4HRBFuSIA+plsdJt/dvlMoIqlub/Bth/ujQZjM+VqUAxN
DJ8TJx2uT6sMwAuYi9Hhbkmf8GwXzXYZ0ouQyiSD79u2G2HPMkzjwAaAwwYYmxvRXi+Z/lNTccsF
J1m705/jLMoPEwefKA8pmYyxwdrpMmTscVBwwmLE+2xRS360x+4zHQHupZl+Z0k2tgx9wSo4+bFD
cLSazqEHy1EJOXDzkuVs/Sb9Q0hQKVocUUva0Ui+QMdMVpWTjyshm2dmiPwIAxassi0oG+2D4sjV
SdsNboN7mH+KHQox/n0QTH/hQGq8fZiIHzqJTNsJGCy1YiB4CrSE4m6uPS6AFZFHaxXSwiuqtjoA
HiAPq/81BcEcsAqmSvyDJD17nMmqHIMIm2wBmZ1joWMdo3m2joARynVr8jR3FbFWi+ERA/8pfDMS
O9xhoSagUi9/7r8/fMD2fdSd3iPNaPGa9JknTP8kKVE8Mif/DfUFL7r11WJ+9Fyg9XJ29yBcYcNN
RBBCLeZZIAm6jrIh3EaDEqc0UycocnzB7DEEb9pyr+v0ManS5/rSp9dKGODRmbkCdA0viZprr9Sr
S9eWoG20IXoyzIFM07SF5xrsmmnJg3b6m0449yja0t1a9KA3XIPAj7KR4/bKJn+bDksrkDKGfedk
+iOzLhWHF9S9vGCK5fqsctMrf9WdrIQ8EKQrz5HGANedRmNnC/HT+iyFqNXyyXX99zIzXgoaJW4m
guaby4i+jx4WyfF9Y7u/68xhsJNG50SnUlSrjyEtPRf4A+ky0HpWghLaNqDYR8+W42xAKItlPFfg
PJtMvSlHsoNN0P0trhF+gVqk3A5nCZ6yBU26s23mN3UiLyjNk6fX82fRW1zsRFUdGI+AJQATz5jd
KLeGVVlbQx4CTMKrgZIAr5OAW1vDcg5R7DyD6SjBe2wZ4X1ZRbLrKaS+tn7uwWMfN3ZuKLaXur+o
Uv9xS1yAA9gszaE96R+ag+SkX1ynLG63iYw55WuUFs+5f3QppV0BeQuQ+ofXzjTjjUwSeRjC8C5r
gy0dXR0GxNpqyS9Ct2LXJZQKNTf0jAqNbEbU8awpM7edwmNryPmY92ZwpgGY+RZQLfw+A8nUpj71
TD12aeHDo5mEtouDRm5jukmw3QT73qI6yyZDCnEKw44wNZoBnRzKAFyMtQ0L7Gib3NE6Dtz5xMjX
F643+S6L37P0MdUz7/5bapSTNCpGCgqb8F4FgNdyIzXJtLjIzJ2Fhb7nHlS1ItuBEJZbEEp2WP6d
THzQWKfZ0TiC5Iw8nrRiOgdpWl17ni0CP+QhQx2Z046e4lG7i2SwdoERi1vqnKs43k9CBEe9Q7CO
G5JPXZw8Ijxkx3Ypm8RWBWSHFwuTH7ZDQ/MpWmFnWRe+RH2C7S5MdifCO88ROiMmdcpt+I7vDHB/
l6ECnZqhS0zsqGXfmfcJk5NFKGRthWq8Z6V2puDbP4iehCvR03HdjjxUahk36piQ3Yiqwzgxd2rE
UlZ1tAr15aO3HCpVAn8/BJZ/sC0Lacex/SPxzW9UrGuFqQZV1ucWTxUTX9+6TpzyzYCe5KRFemmi
B+kfEiXZduku8O85FO/Cuhqj3ZD2RvBy6vo6peFidYzRLwMOgU5hhF6bFRlHJPXWpLSLNiGMm3gy
gNeDDllNbZyvZRr/GgPW25ZGP4a3DKvp1m3DgLursKJNr9jWQmIJVHJQnQms+6BEjVN9cqKdThBf
W0rNYBWwuC1mjrxyWT41LxTGSeo2pRLNFbdCfSS4vo98f94zrpUnu3hSqf4lM9meKRsBjuTgtQsh
WDOE3mILtrzYnJ5TjZtdBlkQ+lOTX3KSqlQvvxd86ze6/0c2gtiliSDCBL64FG3HAle0t55b8G7A
cuhZRM+3gIBpPTaMa7kA2RvXoMXE+EntkixT7mt76DKeUcYc63X9YCSpJOaIl93Oym6fMZZ0FZ3Z
BakngGd7mmvLA4Z9SpYY461dfvIcGPHRNGFE44tY2EYdArhd0i7jylVlkKTrS5pMJZ8zxhjiBaZS
DxRuBCCaApu+1/YDjQjc92132w3ppuiCBkCDrp0bYT0XGVdDkXErMR2HZsjiqa/AG3V2zACcAZ3j
L75ivg2HCpih4eYXYIfh27NrQfCIG4tHSkc7ivrUWqlZNNC6vwkqZlBMO37SyDwNNjCJZR4WcHDz
1fjVGw/HpW7Fgg3Jrk+QiHsGt08j/KZZKf4KJLZSNrvmDH/qdWCEwDKhlycV1q9RzQLrEP6px8bf
pEUlDww2GS1O/oaXMFrnWihAfGX2hWM7oyRwzZHVvZl5C5aq82yrZjOW8S+llVQpDPinAjTaKvop
x0ltOcRCWouY7HM0ofY8f2Su/1PMFfCJgI0wYpaHysMdwdFnOPWjBCcj3yOT2ZIhrH1cRAzIEuej
aaV4GTsEzppzamz0qAK+HNe0wNhe7FJf31m3ghGDp7u5c5umtmSpiD+sto139KijObH9SxdSuFtC
ErWa506GLNSKyFswiXUiU3SPkB+spQWkg7DZ2RHb69A9RWYjDn2j/ZZzsTAFalhNsvTykUBvA4ko
CXhbLMyRdcysbPaLt6qfy0vshNc8Y1xlj4pyKFgCNALruCzQo9k09AZaZ9Tzu8nrwIH5UMoojlFi
vqRNBgKlxVYViyf6pop9O0V/Ru2sh/N41WxWlnb5S7AEzyeRx0xhhHGgmg9L2fJhxgkz7v/90iaG
7ldwFTKuh8idZBM7TjP7NODPsvmrUmldR0tjRRUul9B6LbQPcujbCHPDlAbfvlP5a1lrFac9G6SI
ru5aSNosLt/7Giep/RWN9affmNPR0rv/fcB10tN20sIni52a4nB+BrUzxHs/KRdGFKUooXA5WCwf
iiprjv7gosbaPnyYhJTwlnYFf+eY4Q3V/pX2sdCrKphS9BHsQY/UC3/kf78dFWAZfQ0jcw7+nVaB
mnL+/7/8+8cCSva+jIKdOQcFExT3GdcZcyy0Js19Fz7ezCJIMaM0GItgj//qNIxWCotCOc1nq6Gl
LPaZP/rZw82mhulDupZAHVdmXDFaNjhSRN8m+mdKEw2zjbUxRsemkm9Ot9RZticzT3v6FGmACYnO
G+HHZJJEsqOuPTj93aQsd5emAz24RVlh70jRZyjeOpsyX8FjwGdnOhezY7AXlDnb1jR/MTsR+8nB
U4Fc0e7UwH7pAA/bErFngNVUr5qb2cwbCU7GgbxSbdifuqQadv+NOBYKn405Ym5iPd9AJNlRiwP/
rPv0zYETP1WTqu3Re5Rp8n5qnHx868KUlH75fmdnP6U5MituCmLlfewFg2AvWCpZs67+2zOBcAld
zNwZvFz0T6FuUbCCGaKQY7cp7NzD2eN6wgAvaKdmci2V+HFVFux9pz6XJvQN8C7asS7vPYWjKCZW
7LG6cYKbWSqEYQhuBpPcMWeDSRlYV6vm8jpwoB47yOdZMG/MGB8gzMk1Kka69dfTOgudz6q0iweI
IIq5lx1AWMmZZoMKXqWJfapKLGQGWIGtKP3ndsQrQO8iZaaE4iZ3qyXlB31e+gq2F6iMqPSmqJQX
q3yyxjjzMOo88gjxMiFLQi0PCf6AenGtUA8/NT6m/u7kgjlpGXdPkpDyjkKcfzf/3yITzXOSon90
JayeMvDqZHgOTfo/7Gw59VEklWraZ5jGJPkMFkfCa+Yhy+igRjBheLdsglO3yXkbuHEm3Zqq5nbT
DfO9E4qzl2LhSfK+OueFhisC/qW++GhguseryIX6HPXlvebvQz8BsUt3X9oQOqA0ssDBjmpFk+2C
Ghf9lAxXzWA/tUowqQElrgvpCdvwR1AKvv8Sbqc9TG9tp5nHqHPPYSyTw0RdQH4qW5RPV0S3KmaX
UVLieimqbR8jILdNHMCKLPkSYPlaRTPvgpHLHeUT4LIo6osilEfIsqQlInbYoQg4sSgCLv4yAlHU
qfRI2z1mdjyJ/KxK8MdFp3m0s8xeWU+gfshFc+XmUy1fcG4jCOeygkXAq7JykmcJl5HPgB9VV619
H4Psc8ZL0STTO1mFIqknFM5V3KJJYUWNQSPluH2xg6yMXrsgeYeea45/mGumMCX+6DoFNpzEq40T
tfuipCUA1P0OPZ/PY9y6gaQpWasnrMRfdjUnN3LtJAl07MqhdjdK5xNT4UxCIPtduGVyzKpivUgL
SZEb+6JPsazZ3Tt0lIRLavCVdqpgvRJkQiST5tJOnnROdCtMh/mFKld3rQ2/+p78kN6x7+F6tzW3
2DbsFCEqxwbvcMr/stxgHSxUZnYunUgexKy9ZNgftD7GB0NtHk4vdYdgRO1y2lSnYgIFB217w1nz
c2Yks6qjkZGTsEhsxxlsTTQ6V9zoM0gYMlXncAFCTJoGM9Rt4yPzt7M98mB1FAzSWgSnmenODnma
ZNHYPkWVBueBrGuORLEZUhdyihw2ZM9SEtLEOV0cYiSY9V1uwLJhEti7v32Z80J0mFBIgm9Tkv5M
Y8zfriK6lPj4j3r3r+x4o3t9PAlOLmhRg7zCgekJa6Q/0DUijymDuVA37LWVcfGMLDSRIu5uy1Uo
zGPIfY0sNoT1qds2IX+k7HMUXe78RORX19j8+11GyFeU1uVKOdSNp4KrlIoUeiJPdSMGTnzxDJwo
/6XNpJkKg/M4JxY61UyE4hZaDUJDRw+SMDZY9wGdtbwAuK0FUiwdkzb0lcH+IARVHalvEGvVw4Fp
Zop1iGMd7CrrtqQsQDJm2XsVwOKmreyXkAtsF5fvWtOPhabJszeabFj49UXONVZvNSY73E1JNOMZ
D5aIQuKPwbkIn60egAq2MrgHxgLc6MwXrQ+e8yH6azMsg66OUQIJCK/ovsM2sKW11d2qjqlvSW3R
YGBNHmNC29lsHHwmb3DAZAQ5rMP1az4VGN43dIH4Ht2zJ6xQBXwkLgWDyTI4fYRaQrCAKe/WKvA6
+xFOGmjZ29jIk62kHi9uSnc1VMdag3YwDMHKofH0uQxeprZbC0pVGTR36TMaVxkvPYvnXlT1uej8
Qy2Md9PMuYXjwkVK+lukGqW1E9kqVzFzbXQ9PKQMcfsBrEvTmkg0NV0Ovg+12Y6+nZpqZmxs9AtS
QsGEKH4q54FmgSZMqKfDvOmglYehCVLBvJi6cefPMu1kPJddjdtwmD6ipasQp1pxcoXzhHOpPnQB
jY3M6p6NijgC5WzlWhVJuKkWJ2YUBACB6CPbuHF3sua+RBSJ/ywFMtxLfZh1LBdh2LZc68wnPVvu
1AuZ0S8FZ7wo3zpT/m3W9r1DHz25Sbztpq6grc96GcD0rRAsPcT88dIYzcXI5LvEnLwHR07TqTGR
fxC3Jexl20LbjGQIdRLgmHCSRxB2lHPRMryqNKyzgeGci4F7tIhJTGRAiLdZtKkko2kaLWmIn7I7
aBJ3p7lhz3OFN7XSrFdTKpiTvquvZ6xTum3N91BEoYf/+1yZ7HH8HYNjFaaSa/U11XkmW1pzt0OI
zHhstIrvI93iPu1Ad6lTQWMaIKBHG1MvHrXRdS+ksJHPfaA/hC42PLMFEnR9E8p9cYzJ2s/9vOMV
Upsm4dkCp/eoiXIcEXHRBDI2x+Aw8i3teIhLfCgsmOYJz/m40myWTNpfYGlxEecBYrSi7IZLiD6J
gyvVDwZF+qTwm+F+43MUZu+F/Y9wRHFuO5rinTB6wVXy6ZdFtxcF5NIFUuLoSHy2ij0sHpDEJaCw
oN6aYH04CkEOp1oQcXXZeKaqvyo/YIGMQIMGcRKciW+RCeW0xeQbXbFkX45LjbXIJJEH+HNlOs16
xvylrJIzgD64XO1tXiEXN9dcIt+NGFq521bOVqcbAsO9CHkTeLMsH9OlXBSKmQ125evOL1EP/aW0
nyZ2gJ2MWPjkKFpO72awpurvs9WkWvkivRvxYFBNW8itebUslZ3d+sy9Ak4qFqe8DRqvdMfHRNwS
0IMZHeM6ebMnJreNrcyt69Tla6tf4NqVAkKVjrUCcdtMdlWTXPtxmFF40ds43RYnWDksmjHcCLug
y9WwjPFJA/5Y0lhcVprD1Q+QexsBlczB2UR5Hu+oXfO0wf6lO1W2brPqs8aScgKbS2EtMGLbPViD
sNdB9Us1Y7udlfU3dVt7VWSw3Yh6yj0DJMIJOZiAXkeRJ0aN2xMMJ/1UC/ehpKRyGSdgaIVboSEa
GfUrKNR13zGNq09JOlJ+Ofb4GMmYunUSHyrdqEBPUTtEeqQsW/fYT5xfE3P6INZXP/UavfCJ8mk3
nhcPY3xql9MGpiRmegFvZTfjL2FXXaOdl0czsNRmRo5heM+hOpQm/m+z9goT+09kdiy/tfePGCOs
nHI63VnG9pbcWdJs+R7LbQBdY+UbfeNRkb7HUfqSMRTyGjM7ZIynD7oZzMchh61exgFaSYp531+a
ItsPrSPjSHPzYqng+wTSgajJQhGXXsI19iybRG5VLk5BEH6QSqcCkiZsr28VwQoOOGzxWXoS1HGe
/v3KlJi02XnglvFcVQ2Hmmi62qz9mzxAqSyjrL9gWV6X/OvIisJnGbr3uD1S6jx4fkNvNFP+2G5P
2K3sB8lIZ0276toya3c/zG68pzKeNqb8b5ISSqDHlQ0iUO+Brxp62Ya91OdkZ4n8dfhpGF3DLuof
E3vopjYY7dqd+11EVcokvpHnMrrbvfVlZUiDBYNlRJDwqbHEHdXaP9FlHj5Zba0fbM38LClVmCtQ
nHao0BXK4aTnqc5RGXNhmPXimCrE3NbRDqEZ+Gc9Sd8qs3waBiKMs9Q2A7rIBjPcV27RWl4yWrCD
pU0LeMxlwkGN3wDdibgPYlUYteTPQprWdfdiinOXMFclvfvGCRa8Zup8RGgq2A1x98aBdof6A4hO
N2/ANecbHnyEMig5xL27bM0l/zmkzRYHvv9RJ8uL0EiQ04n7SIyJgEM4r3XVcGakQUBr6ze2MR6/
w6z0VwsomBnY8krHBhooXkhPS0K+YBHZmEtYc6uo2IWjdNdVPL/raSouKLp4pIkRKRFyrEnacgue
mTJrfugTfVZ04Gb6MzPa04B4cnQC/7JI0Bq7wmfeCgVHl83dAKWzDltDexkNI0IRZwnHx7/jt2ym
Xr32+KIoxLW9fKAjhPxAdmwT68okD9v5GO5xobzrFkkOwgdnxYvUWvyGlA7UxhzJGjvWWwZj+Ji2
k3HsM3QRrozJCqDGeEgZ0CW2YRwzO3uxS/Pa2E/BVP8Ug/NC1qTlre/z0NjTCemu3DhwSAqzdazn
uvzou8Zief79bwQYWVDre+gs83oYiDuM88xgM0Ug/fdf/n3wDWJTUOLek0UTGpu24N7toAn9+2Wc
pNlGhgQvjKFFQUpTggdjwyIbq99WlT0GrKXHLubAjfUzWP/7Tf8+078P0fI5c40I/OQw3Y/azzoP
yRhl/nE0pqcRqQsne4yYqYEGLGdj78byuRpGF02DnyE9E4rIgW26RL6rF9PWB6L2eceQe/mOO259
wlcAFZ+L335qfk+WiTafWiR95SPHi6xvCYfyjPb2Pl+Epn8fBtXxqf/9MoEy2qfFKeORZPgO8vv0
78PsLysyPoEihR832fVHaGNsakQLD7ImQcNKxBqDg+mkmyWJt7g9FGHk8drFK7/HLlhhqpKK0lUd
/X/Qsc6JTq7Njr5ciSd5LdXcoGhT06ooZSjVo+unvczHkO7tfk8ZQAP/haaeQA89GpaiLT60c7m0
tWgxOEm9yAnUkBrkKfrAIXAfufGuNbd59iebyEsjdw0lMPQD49caaHFkT12JZcG0Hd1AkoMbpQgW
Ijr9FZIdR5f9EUvlaqKUZuWQ/mEGtmmjfD9FmPWsDFI4wulEtc1qFgQDOYxy5wo5AtLFu0RL6zKi
f49BVFISTeirkqDCoE6wRMfqOaLsl687uDS9doAGlkKLJXwQia73xi541Cmzm5j8G/e5x6wcPHTJ
axaln0mJtEd3rutG8WboQ+IhQ/wf9s6st3Fca9e/SBsSNd/GdmwnTiWpSk25EWro1jzP+vXnYfrD
t2NZx0LXuT1Ao9BA7d00KXJxca13uOe3vRB8YKAl33KkFAFQkFIm8tXoJvzvNB6zLlhXG3xvoHkq
7evJ2RUdLwId1/fWRHxiMKdHu9S/GRpMlAatT5Or9rZUTfWAcumXQOkw/QwQrCopMSPbau7pEz2b
iQ3a1vg2ONWPyq6sbW+TMk2J+jRN3ueB3mOc6sWBF1lFntNBfo8AfgF1+EYLvKPb5u8RaVRvQxu5
IBXQnlFi7THRkzD69sbN0y9R51PecorPbiB96bLfhtnArOXGr+ARaGZQ3jTIF9RAEnZVTRXDBztx
K5z8aA7Zi9lb+S53fOtOc8IXzFRrhIBhhZVF0gBH3Ywx/bO8yP1jCjRDgyMB+IX6djvQ2aeppEz1
SaMVfCthPfvK9zHgmyhLdwjyBwH3DSaIESxPq/7cuLV/UEQJt9qFtaArX9KJmxKhcfT7fP23Eiju
wejwbsG656S2VXUcvHpfCuwOph5BuSDbWIn1nPmOd1SxkLdsOIVQ7ZODWQHWAHW9KXww56G19f3o
wyBwoY17utJvkiz/Xw3oZSxQ9fmVI/0nPQX9MM/ea/toFgI+/3c1oIcfyV+/w+6vy//PP3pAtv4f
21I1XXN009Xt/xUDssV/LFe4Nuo2prCpXqPT8z9aQPZ/iDAmvkGqjWkc6gj8VZ2/2QEq6n9sVaOn
jsG8aZiaZan/Tg3o3M/JNhjfYHh+ikAKyLZmVndkFSXFjlDd4h+3b/LnrG7B6X9CjwZxKiRUcmgT
xcFM2hWBH03+h/8rQ/TPwLqq8RhjlhZwiHN5nywmTGRdo25b45s7oF6upiczQOjX5RWLE09bK1vK
q+iHQIPBvUyhCayBLxwHXl2NT7BfM7daWgpdNSywuyZLLFf9veBQpqpiqoDibvk6oPfR8QavPpEc
ZQhBOIiriRSAwBDcpU/vNsyC2JFYHNkQhgamTLdxHDsfGTBPXRjg8LYiR5dWoKFmY7yo7MSY/0h6
57On/O1o5oNGz5D3zy4Txp1lJYe2aO5BrX+zjfFBMrPUYtsMPH/XLOvODfv++VTYfam6CjZU5wY8
/3mK7pJH+VQvHaqYSGSrA3LT4kHFZTces1OrhLsJrd7ri/K2AeYbxFT5HlAxVKGaM50qFKp7m26u
uo2dAVkKSHNdt8vHp8T4Bn8NyYbutjb3rjf8o3r2673Z6XvpqbWBrdnOtFzFDTsVe5yim/aTKGhv
JDhR2t8sk+IkfpR9MXxAt+5lcIPd9UlfHAoHVyUTsSSNV7VtiZk1oIjypENbetqGBl5UYwQoFlPn
CV2kXLn9fxtqttutphRO1DAU6FoaeyQlMYX4CmgNlnfXhyLGnR91ZsWZEZYBBERGnPP90xXqNKgh
tvNDmEMMjzE3T7eJnpyuD6Od23ayT8/HcWYfDuMMHbCKj7294d8gSLSJzOQQTu39RB3eFwN6kbQN
/AouxIiyi/vp+vgXx0QOL3TDMGzTpJw3W1HTMAq4anBmHG3v0Dm1AMbzXN371rDN3miN7SZ1jMP1
UbVzY8v/mfW7YWerG4BRhBOcEzxk6wRm3LTNb1p6iRXYCIntFVgTGRqIyNDetGuHRU7q7JTKSeuq
rlnEB103Z2tuRbrSmzrf1rO/4Y4CYlOnDz986IUCG1nZFRZd6OyHk75Gf/n4io9YuTh6fbQ5voaN
e7XW3jf+Wihf/BSGjWOuiXuS5s5/FdsRFUt2Ag/5jh5rgww6bIVDTbkL36e7cjhqKomdItUj0Mdx
DeOOmh8JKuwJM33qHPMh2iuhpHt9Xvlei7+NG1znAsfLex7X3GD0/S7gxpVfSv+e5l8zOhxQqvcC
FHwIntFEAs02Ngpv5BZtqMmrN2Pe30DUgLTJM8tGB+I3fJ+V4COWdpJwUNozSS5cd34ltwp9cEfn
GhqhAQ1eR4cP36Lpiw95PnewFBHuCcm+Fzb1x3wcH3y40JCnlYrXNblnah5GkZ04pp/F/dh0j9OU
oJF+ffmWVo+yv6aZOrR3FCLOYwk4iwn911TFOhs0P3I+sYOlG+aLFWRnuUp2LB50Y21DYdN8sc0N
kjENw+a3BOx8WHRcR38MWRq/co9UMB+T1PsEFWfX1tGG18dJuN3Or4M7tAdhC08f4AM+6K73JVrb
20sLQMlWqOiruKbhyl/6ThYRJLqHMkY3bQsITQO1RJSUPvJyuA8d7VcY/og9qTLx5fqqX96JHHML
ZiiAd64mm6TzbNRU1eMKHC/CrLQywPvohffiElWx+3z0fGzc0cRHVZIWSvO4MvTSrrQBx1nkH8hf
2rMJdxgyaZHmTvCEAuo2w309vgB1oS1DdLHdYxfxnK3p4mU7+QsMgMB/8gs027HA08lseRbYSwvX
PTvwpq2DS4UNtCJPx70iwo8GTpXwnMRwX2nUsxg9fhzxYF8Zf2nz2YJwhioBibI2W4EEM+wCj/hp
O43poTmOX0SVHBroH0MucZrDBxcJBg81hQEtmi6XqGY0O7Nq7UvIszWP9RQ7eHy4GrFrvvWMgKcv
RRV1a3j+HonEOxoBB3tSTo4WfFRy71QnyckN0tMAXXNlDaTa58XYEAw48/DWhT0794Wt9qbUddki
/L8pMbwASa4bHZjh9j5GnNL1qqNptzthezv4acIqqJ8oKzth6exBlDfQ7JXSpPOt6KRFRYeCD0HD
F/5DuCsccQcInNIbwBp+iYPbTjZsr89dJn3zqfMUFKrOcdccwzw/e2pmDr2rkKmVYGRlTioQ1ceT
6yDfIr0SriSGmvzvXYzHUedZqPEaMWfbPYi0QCSKThLqS1LSTQUvy24wlPKAZTgvXQCK2wSxdOgx
EuJ+OwnffUE49Ekv1n7KUkbnmI5t8OEJevPXaaYHuDq42rQdDGtjA0AJ06e6EA9O7X/Exu5R7YcP
bfwSt9lp9KLj9XXXlvacw4YXXDj8qVrnC4/orQKd0pq2qewQg25AWvfopL8mVJlLMfxCWhR3mxEL
5gnna+UH7noIhqx8/aXQy9F3eOnrDq8hR/7KdwE/QjdomExj2CrlNrLSrQlNwKUaFqPUUwtofKSa
6jjsMzW9WVkAOcHZTjgbehZ46OGN9ZiSvsLk3MmUNsoD2IbgWb0nI9UfBGSTLvMfQi1EgfRn0bQv
DRq3heRkR+4nQ1utGiycQJZCqKTYmq0Sj88XI3YE7akeNuLbA2mI7uAoHKrKeECTY+tpzqcaCC5e
zHd2jHV9WNMeiQ81vrPeiASP2e7hhT1nGr8NifQJkeOVFVsIkQbazoKzw8+0rNnvi5Som1JKctsa
EOEIRbltEnqIE5ZGwd9ImlndUygozrerl8TiyA5D6pT3Ne7K85XxRx2gO3RwlBGCj1aMrCZiQZpS
38ejdWfjpuzZzebvoap/XZ/yUtZocCPwWQxbNU1jNmURhCCXE8lmSXndgd+pILD2RX/rQ7QfIuug
QHBEgX1rIodR+zSBu8caiR0fLZdQlY94NFQkXK75OXXKR9p3LZhyngXXf+fSO8mkDsdhRnbf5d/O
F0hxe168rQemBg2ICjBJRiNJLbVXV42/x5ONC7LN4BoUISi8hg1yYljbvwvb10QUXDiC/rS8Ss9/
w1QXE1B80qjGYD1UKFRx+Nxl3sFDq9AZKXF7QupCraWv8hvMDrIpzwzTVg1QGrODrCUC4L9F0liC
DBGQTtUftWbc4eZCIYmeFGBxypQgSFAtGbEZzFazuIVYSklNpo8uyfvF/a3Xde+ZQcEhrRDhbpND
n6KoWirwFBPkSe+FgQ6eCfvK0g8Z74xxCD8qfrsS0sXiz3DJnOmB27CNZyFd5JMWuI7JhYIkgoH+
s6WZYL8qVBcCc9g4ktkJ2LFDzTiO/B9omm4SG1BV0d07WvTa+rgc1S3MAXpH2BKr7m8lw6hJCAXk
y+iiebuScizdxrLcq1Eqplgq5smfSXE2i3WV7aL7n0q3P9WmuQNGjxd9b/224vFBmT5HMSoVQxC6
iCHtA3xjYiNFXuBDoliblWO0cCeYmmbpKhK5Go+Q2VaKzBirbJetpGUQYCs6XBZaknEMlVtDQ6FR
yh+gFQHcw6N0J/TBh+w1wGHDQkYhTIyHJsNNN6z/ZIezuwwOOKSTi7u6j9DSNH0QzRHKiTcwyVDr
MuLD5DjS4PMWWApmYvzIyS+eswR4pB8ffDX9e2V1FnInyg1AZailU7mf14DiHIRaObLNgzI9lMBD
Hb14sjP3xfIAH32KJtRqJ6WDF1b8iGIH54bp5MY6kDn/22CuxTyZqc2PvaCwz9vBIkLPb6OkDT3h
xtw+dlg9WRFe65PzO2jsDfydGxluMO74dX0FlobUeSPLYjbV4vmQTe3YfSwmZA0Qh6ltdSurtmmP
lBaCMtgN84vWPv1CkmjqhsW6O4I8+a0s+C5Bqgr0z1p/4ALS7G8033bALw7IjOzrgne6Xz16pfLs
ax6e9ax+7fhrR1Ru+fky69yBuD6o1JrsWdUWtv2kNRU/oM6AX8Sx/3VAiE2Tr+VYOdlmfEB/6hkt
PXxzFWqC7b4dAowEtefh+/XVX7pfaAs5qiULrheHM8810Y2Dgp8NnePC3ZYqiuB28owplTuiZeNs
KSrdXh9zqexqUvDUNIOHmfzq55eaCMUITZeLNST/cqf6UUNcF+j4jV7afzsoKZjkQVJ9P/GG/crY
S9HIUu2355hrWRdPcxzkG2sCyRc58db/u5cd66a7r5v+vrPNQwATxqZTQseETCzYdQ0qGg3qpoh3
DLpzXyhPKz9oaTPCdrRNCrM6b8TZDe+7VpX1rkYpvYvuQDV+nET9iH/ZfkgqvGjqxwwCWDGmx0zE
By2cPlwf/3ID8EykkySbhpYNXPr8W6CBoQ6Fz3rkJewG9sGU3Jm+98nrg+8/YkTawmIt5b3MLRgS
MARx13XcixknVoDFcQREqcnrH4I+5k2N4nlm3VcgeJ36zix82u4KitH6PVXhUyhWc9+ln2Bw+rgk
hU7HVO6SdxEASs2A4koyUpjQDzLy6sPXPm2QFJ4g61FwZt0HfCCk+LlhfkHSant92ReeivJNYhnC
oYXKJTS7FSdfrzBPliYZDnJtJLt23xz/qevGB/lCM1DDgt1c/C7RCUstHYzzeHP9R1zWCYRKVmPS
NrIJRPMaXaba06S6OWbhKWw7pCjw93qGxXFTF+MORuZK2Ls8egK+Pe9iqhKywS234rtFb+Neq0m1
Bx6kVMaGBBThsC97CZ9Zq7usDGXMDlWn5n6A9AUWdBEfEM+vqHhqgC+rZn97fQ0XPyTIYogXJFs8
Z2ZDQXCC9CgYSkOIXjjVM7Kct10FeAXbSeoPfqNu1BrVNpRZbyIoPtvcfI0q64Pie6/Xf8vSWYbP
CmoAUUWHys/5AlNNSMkL0WXNwvyUufWxmlB/dMRD8LHoXvE83aFouFbjWzhKJE8qVV4ec9Q85d+/
+6p1XtvDlBTDtg7726ZjI+nINtfKqTS6HbpGt1UTHjrla8H2VQsAqqP3+fq0LzMIQgnNEZRqZBxV
Z/sq55WuNak5bNsdlJd9RM4YxN968bXh+nLG1RlfPgkYj6KmTYLNnxLt8X7GANoqRKFxIfSQ7c3s
AC8ND71cKm1/4VwJyEm/He3sNnadl8pykL7OoBmsdbsXvjW/gvcIE6aVNm+92HWH/meu9Fu7VHbg
gD8mXX8Pj32rIcMCmfDGHMPv9NYerq/1QsggYGqO7ESRPM2T+axsmwF6Zr81KYdAPQH/ZG4qvYVe
mQE39lci1NIsqYtwR7Dilj0vFXS56401ToDbEQZSyIMTmZNdayFRr7GT0vucnq1Wxms31OWdLGQG
DJCHphGlxNmZnrKCEgXivNuOnlE7vFgDbhFRjFoUfKkbGCuQdz5mIYX8+g+CpODdq+IGpuouYNTz
zQUs02jqHCqWFZJti+TUe9hQt/i/BvFK+3tpcRGCdiV2gPfZvK+YidqFIuL1W4l7zHUExTk5qhoe
Ia/dRhgwB7002RxWMo6liAlYAS0DHWsynoWzq6/CCEfLXQTtXeMvrwMRWcMqKMtdEOSvIc2A3P4B
F3GLkMs+SBE30sCzaM7L9Y28FDRATMiYRWPiIgkBBhr6Ri6Q+U8QSMrR4zT1hxBvCFw6Nhg9QAVf
K6osrrcBpEGeWHlmzz8tbhXlkCG7vO1JfX16s4VZb+L2OTKQZ5dSY/q2SNqVS3ch2YZlQ3XRcBBG
YGvNNhTWwHpPIx5LETdFHs0L0R6uD55ot7GCthYv3bjY+L57SjoygFDUx3+/0BYZJjkfW0xI1Nr7
aNl2NqxnwUKPXndAXYJracyCWxgoW+t+6PWVs7sUoKgrumRWYCsu4uKkm3VTOS0BCvnWEsJeHIkH
W/2MNRUaTGvv5YVaO6trsrYWVx9N/1kiaZmBo7Ymhi3WMO6d0j6Uf+FE8YMabjsO+GSS5LjPvSVW
bvqL3YtxpMlVz9Z1VesNCni2qKhB2sjQ0NRGJ6UM0dKOet6Kzb30tWnyfkff6/pnvJzp25CO4WA3
xCae9zawgA9bvRzVLbCI4kak1V7Jh3s3Tz6Apt8WjnXyyglbpsFD32tYg8poF9+V4YmGvNslaIe7
53wbqWWoBlZPeUBRyw3Sud/LD67bQBbkMt4UMOfHof7pOs6Tgz1oqnz11Pi3UcLc1NFSdEfzPkyG
rwIu8/VleXuenT3l5e8i9cCbUQPxNi9f1IoVY3YvwPAIF7sq5ZPS7se2OeBLpG4MpUIWRjRQzMIC
8j74di3aZCJ6RNbJufkaJPgPf0m6BD/x4Fm46i9b9aTTWfMQ2fohpIXnqdx0k6ujTB4bd9hPQwWy
77LUR/sZFvX12SwtMlaSfGTqMJrmziIUoq1GnwDu39YR6iMxqJEUwyTcuwfUH82iX4tNy+MhwEEC
Kctfs9PTGJU1qkgiI7iHuEnV34bTjzz4JLvlskmaafVR74YPWfKShNEOafJdD3SggnyUDP6LZTlf
EM9eyXAu66d8UXJnlexGApWEDOPvElo/HGu7RR8Sa+mXEkkRrNyj9MSvv0e0NhH9vvHbWyPX7yxP
f8j63YDdjgbGcq1uepFmyt+h08DncQ6kcR64lc4cG3ivoApD7aQhAF3U6QOOQz8JpoiPjHCkunvX
DL/XrfO5q0HaJCpmPivhW8hsdr7BwTCoDmUC0Bzzc683bddrpsRyYpXgwHgp8+hkjreFiiS50PzP
be9DQ0B6CuoT2lDPhcW9TSEeC6IdtgUfFB4guMRtLdv92PHqH1TrY++PDz8igP2VSRulc1YyGyFT
iNmPltgH7liW7xJ9Yg5pUSgha0cd4d5nD92Yofk5MMKvVV1Tao0zWCg6DT+atBuLzngYoWNmGvUx
IKdv0CcVA5JmRfpq8pdV3qIDMECEUOxdNSGY4CXKk9txeVJVv34EL7tOQAUcWEVcmNTMiXez7Qf3
xTESGoIGQvVwQr/b2k7RigcT8qPexN+RKTgWeJC4Axy9UH2pjFXsjoyl56tnq8B3JXSA8gQPjPOf
AIvSNe3ckfU55bNouLDT4cZrqyO2SD/rxEH3+NTrpyEL70v0L5pgrUArB5j/AAlXJ5yiDnXRfbI6
oeipTocwHI1PDmi7KTvBhf0Q91/Rg9vVuAwowxai8+/ri395rZIPcvhJ0DS52efxKLBrQ+2YeCCM
h7qhExkop9j62ZjSBQHC1LgKQV2cKqAsSrDQrS7aXE0fl11mRDT4AvGrEcMJ3/tnw8uegjH/Xqjo
DfSPvWkcRukScH22C1uN6TIu242gb87vVM8vvBFsIEq9vve74e4y1HqDOXaJ4g6oLYDLbSvwiI2f
8W8Q8OV/8xj+sfIjFheA3JSTavOp55utjOK2d1IXqbkB/rCHtpWXnMYG0f4HL8BhLoYAdm8W8cfr
48pPOd9iXHKAYzQbjNa8SzYqmmLqno1mbEUUpa3YCHuX2j+AAtxeH2khcyIvABoDBZkM8aLFM+IR
j/wIOT8Cq/GNXYP/sN3iZ2Y85tYI0hSZJQWluuB71oXfr499ecEyNARRZKlJU/R5pd3HmH5oJg6S
byZbKOM7vyGt0P5WpdxPaa3k3vJmvFhTl9sc1BE35/xhp5ioUBguIR41572kI5SUrNO6vXcH7yRb
eaR2D+1aAWrp0BKvqOmzhS9fcnoWDZM2cWgjL6f3qv3KFPEDpidx9kuB/GNd3EZ9/S0YkoM1KFt/
8HZNDxxt6EiwnoVWP0IqmTat6q6cr6XFd3ld02rS6YDOqwixUmetEffgB2gw9H3z2PfigMSjSf7c
tmtlqaXFB1XBZWdRPCBLPg/aQaeP4ZDRR7Pz/gjyhzT9ofCKW8TqD4CVbmJ0NkpwL9c32FIMoanL
i0BICDsl/fNhB3azqirsMMuI7qawOaKPuh1GjAJCU5I/nK8DCqAIFVAqmsontYmp54crh3npiIFg
IV0iSZEnbTb5lB5d6TUqLYUq+GTiSFr5r9oYPKdjdGvrt2oWIBth4X5liZX2pbaw7lQBTaIXlXxs
OsX5AqBoG6Z1BAXdCONN36GGhuHFAAuqRn7O1Q+JNfyME++rxLp7afKal81fAw4EVuPyjaZTUEe4
0Jona3iS9JyVz3NRyZIgAIo7wBc0DOTn+JEc3NGUuexBAGAH9HLwHPur44aD8908DjBk01C5EbjF
4SIzgm5xw+31X7BwCEBv6DySabaBSZxdqWol6tHK0dpBfO9Daju/+5j++nTLPYv9i7KyERaiOjc3
hQ5gnyqI+dluLDtvMHQi7NY3rM+miZlDjLIf1ndIp66VseSHnUU72kcUc2R4hTkwGysA4NzXGmM1
2lOhw74GaOljUF2g2ZBboJshouqJjSXTZ2CXTryWJS1tPPhwLnEd8h/gsfONFxVhntY+b0sk8Q4B
ZW4E0fdTwi5D0iOuBwxoblGhWZn2wvcUjGiZwARQipwjWo0BqYowGYdtSdHXgz7dtNNei8y7okMU
BSz79e2zMEkBgp5KIcUr8Kyzgz04DnZCBfyxIa0fTW3bm58wSb11/f5+EN89qS07uSuvh6Vo8kat
o4nCPxd7VvFrYIxlO2yDyH9oNe/kB8qL0vW4/KGAffS0j1YCtBKpn5s/mC1sASrdXBeuM3t/W1nf
YTJFL0nHWHlqvw1odiNnNPjGocCROoA08WcpKNVu2DjwOEj3520jz8AfSNHZSH6CzeJ09OrgpWu7
HfT1Y3yssFGZUE8ltF+f7MK9LagjATLj/HBnzSJDj4CujlAdN0cf3QW6fqdTTEfn4ZM2QdiOpYmc
ubK+y18WwIUjuTQUOGatG8SD07Aa8CePRXSHw9+e8V5C9OZxRN5UDcS9yLjVw9+xHjz/wWzfjTyb
7aCrKVa/BOKIByiSGg4duhxl78REyQQbSxTHrg+4dFB5x6ikYrLDOw9Pg2+nntXT4ja7nipKe4f4
3605YVlrcTHpK2n8QuClpu8AIgBUAWRydk7DsdJC1ZaIFlS68wHEHphOhKu9ut1fn9fbdpzFXcqA
DsxAx+FDzntC4RCYmYBNtG0wvVAxl93AdZt2RhTthyrssdga7zwN8XVUOk8m6tSWIu4QD4cBWnU4
+hR/D8V0Yxa5s8Mu0MEI+183yciBQQyCdiNMEipnN0NnanFmjixGJPQ78u896PO9R7kEbjBiXGt9
hcVdLZFEtOVAEdvzINlFE1Y3Ek7kR/5taKanSc1eoz5DLOo0WDRmg9t6+jJJV5nr32LpCNNt5u7h
5YYB56xQIJy0tFHnIMNFiVeWoQfCBo4CW9sqd6HS39bwrK4PuXQhmKwvUEyD8og722jdhEyhh6Hn
Vu/6GzECiSn2dkYfdnwdhoKCyXRALv4P5mlBO4eqqVHqndcF/DIoR2wiGdTPbzQnOcRG8ZjoKnLv
3sZphw82H/j6PBc/qgQqUQWyjMsSVlU2lVeanN8mBhUdQ0ekzqK0FGOGr5qPhWwE1c6u2MjOytBL
Sww4C9wvdXbeVbOvOmUt0raTOxCm4r3VgFM1ZXtM2khjwhR9m1Cr9MyVjsZSAKGHAl8OWQGKjfP4
WNSdHYUM2hXhnSz8kl3doMqy/YMWK9uHlwrU0zfS4jyFGaY2ahOdofocbDOIqgzNYZ9ai6i9lai/
uJQMRIEBiiSIw/McLan6PhpGDoiECiBgdSja/l6+REcVoxMHK/XCR7V4LQ1eepXh7vjfccX5uH6R
qlMiLY/06JTk3xWrwfrPQVj5cTQ4NinQ0ux+hO6bPkr+4fWtuxQVQAdQ7iA/vmSfNRFOhY5Kgbrs
UJ2L+l3d4M8T5aeg/SgmGgt0Wq+PuHxYAH9IptkCLKHrYm/qWm5X9IpgcmshclY+mhTVY9L7x8DW
jzD0d7WXvepYkv7J4IBBIHDz7CAqnS/2FNcCL7yKqmEPhzq6zQN0bbJpHx9TJ0F6uL+JHiCarjzt
LmkUchvTrQE4DM/polCMJSLmehkIskIXKCzx+B0ne0KpOtvq5YOCYdaNaMWDmYpfJt0KxCOPyFRu
ZedibDM85FAD7frkocc80enrCPO0Afk2Gw0xHZVLo11j4i7tC3hJFFbZFnBeZusUlCX2dBCPtraN
dLCv4lKabrup34dV9mTaWyHWiJiLI9I1lLhqW7bBz7+MD5rddVsxIAjk32qTh12jcWjIBMzu1WDw
LFyjLSxlXVTMXT4MzXYujPMR0SCrsVmriZ0wLzEm/IDC89Ye7Zcg1A7e6iZYnCCCLIgnmaAI5z0i
B4nzvjdQcjJCLAqa9uhW2Qm3yEd8eZBu9a1yJc9bnB8njLFojcHfOZ9f1Ux4uCTMr3IfKs/diLRF
vZGVnB4T3Bevn6yl6ElCib6JVL25gOhTvI6gArFhggD+otYcK+JYZP2oawEU51FNbQQB1y7epUHl
5pSNbhpI89vB85ok8tuKL2hCSxf+x6AKt2qs4hSDUnPm3qSVeFagIf37uTpUC/mKtD0IYucLi1rq
WNcBw6ZjuAvL+FkB8hL0416y5LM4eYVYYqXeSqhevCiAshFK6LXQ5Jtdu9MY4SevMWzY4ndf7yIU
r6dPmoAxCEsd8iJdjy5BUdRCrXz4g7TKJaEykImV7/vZnDPUeyPcWodt8aufzNve8AkFLjVqsJMx
ls/DGit/6du6gEJo1dPaveg3F2liiMbwmC2g2wqhywLJLWrSparfpcpn7GExtP2j9JxSlMqriH1l
zbNH4BvwoH1gmdrYHCMBxQWUcZpDAQ0SVD8xnE6SV835K52Sf99DJlN+N7Q8zu962XFaN8qI9DrD
wCjEf5KjOo77gEib4Bgc+dbOQCeHPEj3j7Hi7yKod9c39iUASWbrJOugBmH/XAhGOWYnVD/Qmb46
MYx+Z3rpkee2/RpLhgWZbfW5mfwnZZV9vZgWUICX9CMpVTVPKkejaqCJgQzFEjfOW9RNhi/Ygn0t
q/IIIOMuAxLs5i4auqH5dWXaMtLPn6kumHq6ifoSMqjQSAwmH+jH6H3KxuxJsotk6odm6Wet+Eo/
9zEKNp7+e5jCDcfz9xjW8BGqlT2wcEUQqSX26q2GNs9OxjrAj7AZgEKbdCFqGjNpdsrwYSrRqQ2l
g0C5hsFayOUZkn6+7K1BnZQ/6d2uU/ExL8GukGCTbwyxd3KxJGo+YEJ2WFlked3MFpniJxQS2XFS
L4QWEh+f3rSiUqfaUEWxvcD27MaoEV1F8sRXir0Y0AJG3CBpo5V1vYQxknepUtRR9p0o2s2ueoR7
IWcVGrM0vE2ZmndAz26G5q4v1L+GwXlxx9956CM6GnwELfXcdMWt5/y8vgCLK00RRKKipMbJ7Hy7
VqRNVLkAX2vBNwR13OQh7+IPhqL/fX2gxV0ke7ToahjcjbN7okkdTRksYlhuIOavUJBVO9wDtDHe
1k1EiQXvK90CQHh92HnAljAImd7wp8Raz2/FBPV4xxtFh1yIupfVDc8C95Jg1GTHCNtG+xHhJpUU
6/qwF9fiP+PadOWxy6AsOktzUtVsHQNz6q1opEAofHl04X10vo0SIJSFvA5OMPsaWH8ISTqozbXN
NY8e8gc4lFa4lRGRwUHh/AhVag8vstO7rYU3Rp1/yDGIwuRuE6MWZUYv1jErYzxqQGiheI07BU4L
zxYoguvrMP/qb7+CXwB6kw12UWqrQlUouFV029Lqdwoo4YQrolLrY133R600b0sqL9eHvIjZb2NC
jHEsnlK8qGYzR7W2dnOMjrZRHN5JzOpobrTYv6ePtEnUgxN95rvc2Nq/TcD+GdeljMUxUuFynK/4
NFY0KQUrPiBkgWkuere8GHUNwyLvgxTzcxCh4q20vz7f+Ql+GxbmFZvcooj21l58Fyt7r/Sx4Mj7
Leqdd1LOsM3qx6b+GbRi7Z0qZ/A+WMqhKETA7GSkyxKLiMJcL5MR1ReRbl2E5iO0xJFdeJGU01z8
znv1Po1RbTKqR72vT3G5Wrudx+t/fgLEf429TSSZLbLSxFWljz1GI7/9uD/IgStB1qWpL6L9JAoL
cV7jQQ++XF/ki1j9Ni4lSvpVOjm9OQtfbFMDSWBQwX7s30RYYfVJSaMuQbz/+xS5e9oFGxUBR5P+
uVV1O0qlG94HK6d6KZrxMvzfXzGL1vgXdUEk6v6NVP/GZiinfR73xxwLRx9IhhTtk9C5ldkvrjrl
CVJBcu2L4B3D+cZXqurxwKXzARBV6oZVgwHMp7nN0/ieHhfOhcNeTbKVTbcwZYT3JTqaLsRlbUQt
lLqPTUCbpjrcVA3KmOEG0X794FovZhTckLis1ILkIs52OSNKHBcQLkBss+RjsuuYjDDAxmcEVDUZ
D33Lm0rBQQC/lHAtXC2OhsKQpTGk4c4f4C3Jn+IVdB2kKOKADHJgoNmRnUr1C/YKK7FicTFBg+pU
1kCnzZssbSiKwPcJja1oj/IJUzb+brDDDSAE5D+RO/XKb1jurFzCcwQoh4d0jsSd9ykqYvMsWssd
enilwi0AQjfWzGOda3y4duV0LEV+8Buy8CwhkG/Kt+/TxkjRGntSrQ5PWP/2jZaBgk5ph3dxxMPU
BBmGr1elKExZWbl1FlcWmSYDzMACz8gboykvYvef4O+1r1IgKsnTE5y1lMnGDjyCcE1Qc+F2pYPB
LY+wB/W7ed9VcX2lA/zX45WtbuEl3zXhi221R3hNEjuLp/zaCsu78+JsyEoKg0I+12fl6JRsNveq
uN82eofVT34j4WAo/WM0cGoMxLi1vRT1DLnp7bglwUKEMkfg3V4BeC7O/N3vmF0DAy4sMbXAf1gT
WfZNH74EuJxFzZch2/bRattXX5r3W1vBROrhog4YZRWJusUpNSOMqagD4gGykVDueKNo5lOuBJsm
SPeRAa4UWSqvSj7jE7C2+gv3L3Bu+s5S5uASqNYVON/CFem2TRTuM8wGPMfcBJmFhbmynTAR8SIF
g9I34eISIlL7B9k0PwD+EcBe1eE5yDK9yzVIaeHNdKRzNiwRX+kR4ODxXW9U7WuIZGxCDp9hn3z9
9lk6WhJKD/pHFtTm0cMpfKPMprbb6lqzkQ/CgBeDsx91Rk8BDz/E/bQSJy9axDJiIZANJMtEnZJM
8nyikyhrFbl3Llo7x72Yt1h1KCOBrn+PicDLUH2inL/BrcdO7CMqfDeqNezRhNgFtnPjVw9ONW0h
Ka3s+otKyNvPgqFKNg3qFrja+c9y0hQYZmh2WEFBLHCOpXhso3sDMfsC15CBF436KhmNUhPp+kdY
OnD6f0ee86HVPNISKyS5lV1TSXIv/b+88GcgXn0KfEq1GmkWUg4+AK1vlx69eXELB5kWIvsy8H4J
jYPe30vdsbbn+dTv3CbAS+ErWi83bbpGn1y6j6k1GVIuyZJsofMlNhI/7Ku067ZBC4IbSS0J8ghJ
qSqv+ajF3u31dV0czjJQaOJEy3fS+XBeGyGePzQ40HKUdQV7OGTXXPFs4iJftGv18MXRoPyawElJ
5eev0tivUtEi5blNMW5VGvTITHGH/hTgYZIPzf14fXJLJ1fuVSC78o95uLDHMhdYrbNdO7rPEG9l
L2NsvkMYuFHgTeDjvSsw1bw+6uIpAfwvwxRBkrhxvqZRW1eK2WsdWK9bX3/xED4JfruByTNX2XEr
obC3V439ULsr0ILFBARvJVAb4LVhqM5eCa3nVijQcT57lbq7ZhwiDz04qg1T5J3016GutkZjbEpn
TURg4XiSllMvA0OK6LUqM7B3gZn8xtCzGiVAX2Q3salgvxnc1WoJwEG7aWrjTjIAri/zwl7im1IE
50kgJbbllfluSKdsQkeU0GxNrdy0MIdEFe2C5hQrFgbVa3ffwlYCBM3NC74MjOw8IGe+gYFNZuKk
qtCEC8Chy/QCozqpk6XvaZZtWi1ZmeLioOja8OBCV4Uk/XyKmCOmowvaa/tg281OhBRLUDbyecpX
A8qESnn7+/qaLm0gWmJvvQwaclQSzkes7P/D2Xntxo206/qKCDCHUzY7qCXLlizJtk6IcWLOmVe/
ntLC3r+azS3u+TEYYAYGXM1i8asvvKGfRzKbHkzRTW/+FJDfkKtECwvEuJ5i+amzhiNor/9mWai9
jFHgGVwFWz/Qe20M+GLkngjEFFyAGvwhvRvjb1J6y7DKFaNHy/zXvX1uNPQeGSApNlyhK31TJ7Zb
qbWJSIo6e0I3u/Y9deiPtA9upvjOxkXF+dH21bFNtsgGa3GCukPI3nPLy1exF+Voe85lXq9QrhHJ
bJ8YlCXfHCnbw7CHmzZSaT7FoAhRJ/33gV+nkUI71FIBey2RmlKrjWqtJ4TiOtkrWn7mhr1FTLlX
gcgkWyI9qweL7qsNrUIwJZfXmp0ETjyGJfUJjOIycDw7ALENI0rBFiz5DbFDiabjPGzym8WJXVQM
YmJviRvHEHzjyxNtTFj7wPGFjV9IeweT1GQWThrRGWiDy8xe6HkLIUARpCxU3P6Lkw0GFxwU4Cue
f3EX0LMYTRysONkaVu/ceNEA4osE3gi/gTFBcg/L3TjARtfYaCOstYz090uLmP0uQKq5yYYDScU5
GXE2zOAc+8fQFa7RIKvcVucR+zhQdnZx6MhwtO5Wh7O38fgr9Rq/gVk0LiMrIuKT01WVrmecMuSo
TCQCCik/9tFBR0RbjyJwPV6YnQXCxIzNs1nZz13h39jY/n78Q9YiqRDSRvWDVjydysu9UKB/9aVe
dF4a9w+F1R9s6sZxOtnOvBPyzVGF6YRUbj3+ShIJrJ5OAPR6unbLAnnUtCTFJbxDClA9Y2qFh3M6
/i2a3NMdzFb47OWwvZmTrTAusrbFoeeo0/w3hHABrY/LxwXalIBT6zov7owTls2nGgJpZX4NAvMU
RW7Lmf8nM7HqbdJTho3Yx5u99rFfLL84eVpbKFVsYqszJcZZLgFHQyNxgODJmAEOn6eOS6xr3ArU
2sbKK+eNlcUkSfSHtSVCJykdqxwaGmYRwIMyh+zJRTnDFan2QhQNt6rDIEkHQGv7qHwavmbSgzRv
scLFYVruvpj10AyHtIJ30eXup1EfzXXsd94Y/2Pbf8PU3GUZDYnN6CL28WohVUik04VhiLjYZzsa
5MSRxs6TeM1CHN73o3ODQJNqha74qAw+s40dXjtaCmQpFewyX9MSlS3ltUxGEveeU4Z7Y8SdE2kZ
GOCnfrKfhu/jzsLjLdfdIY5P5G9fN5Zf+aKQXNGow6lZnCtjHjtB2zdN+ZATadij9x5MzmNRNDCc
K8Sp0Ie2a/5D0nB1NDcXX4kiAFzIFiA4UJYv6wms6GCn9Cxe9eH3sOkPnRT/GKP8waqcR4EebpMc
S0kMcKX8i++0t1nm3Cm1hTOpQrsaj7WivQ0dvd5p3SOifVvh5jolpgcHyQQygqjors5DFehDX/uN
Z/IasFW00CtNmvDo45fQhSFGnsbXvs1ffR9ujWl/xcqIP/tVpvN9G0gvIvwyYtkoSq4PKWmzEFti
RASVcFnzyVC9s1FTG68ufnQEgSEcDigSBdmraiXnOEu2YsDqgmBHwamIpuSSIjHg+1g7ytgI+YNI
+WF97RvDFchGI3/o1Z2QqCP58Gbs42glOKg00DYSKWYcnboAKAX348apvQ5LonT4z09aXj+MsyN/
GBrhvggp2HR1taP2RX6gwtEZf6usqW4o/R8DjCbM73GIIgightTMThu/5Pr7ATQsmuHcAYzsrgCF
yayUZqvUiGFg2Id8dVN2uxiTXbtBcyVC0qcobxo/2hNEDxtrX6diYm0NjKsoZvj3Mi62+WxKbavW
Xpp/NuQvXX+HIoFiH+pIITdAXC28y6M/eH1vnIjrzxYFano5JJ7Q1K8aeAHobz2d29pznNi1kCOt
C7pjNc/ff66EY1BAKTc8bDzt9TFkVcZ1XEeMHa681cCAmUqjZ7Vn40grvNVajLpLYOGDdki0k+HP
rqXjxcMp+D+kgwFBB81pdnZPOK8gIgThXmu3rqcVbADtAcGaB7gF6nIJgdRxq7U1P6g9ieSzymgm
h/grY5s09sFZFD4mYV2si6P86W1KY/3Y2JzrD4ICBjQVrG7C1NVcfmolY1IjB5IvsK6ohWdxjpEp
KV7FT8mQveiVBMkZw/Xp5Is8SUC7pHxTJ01U0Jc3qAHMFfs5AhPJubFIlJykboem0movlhmrNk91
+g+C1wxYsdIUouCB2xKyvsbJXnd+cHo+3obreM3qREQqbYMAsUQ2qXKX+mVi115oAiyjsYma6Fjf
W1ruRkAlPl7sDXdw9azIgHOBAekCbnT5+aVyEpRTFDUc/fqNj1HoTKJAr9nBdBSv31HO0qc6oK1R
o6adnhQrvUNHfSsYXqdHBuREAVKgKceMc/E7bGPSi2KCf/gaJvMXCVpvgYJDbQFsRrFTOA0JFIED
P0qkMBYazr0v7fuUYVbn/d3YFJGLLTaFX0H/SCBWcbtZHAA7N7LET4LK0+hoA0V2m3sFmGiWvtjB
H6tMsNqt3JRqsbwJOkT0O1d1403Tj+ukii159ytELHlXqg29xP07UX803d2UJiB0X/vpkZP5tUZS
N3+obaCekuFJeuxlfbNxDFfio6C+AeDAbgUBDPGxvlt9yn1l7hWrhNFd70TLRw9x5mKMlkXGTkXT
mYQPc+Xnj7d+dVWdIZ6J7BQdNbEn71bNpiDOi9YoPcyR0xGlHV6+EAETjj41BEcJyVrMXj9edKUo
pt1CY4sFxRxrCUuyy14Cn0Dss63v1Sn4GSVeFJ4dbIujukR47Dd20cn8mGA61inWxkavfYKgwWhF
cB9BfF6WJ9w/RiBpJbevDQKMumR8MvRXcQWIenBqmN6V2JykrwOD+MlE7lUomVO0/Re7wFkH9EcU
vr4BBkDjkRan9RuQRgzx2n6XcwvDO9kJ9WABEhMXpHAgRUfeK9HIjOutRvlbN3H58cGvYZCkcyNd
CUTFTpqbzhjVXqHoWHidS25JgMz5lzL+bEHmN/2TNfwqEskFp4ka7UuSNLtsum9fTWk3aJZbRU9l
OgJ82XpTK5c3qbTw9wD1S5ASadS7wznqWSrZUKg9h8FEM7+qx9lWGHO+krbWKKBtvI+Vi0AkiIIQ
SJ7CVXS5HCN0aSiVovKGvvqMpzfjCRlocVpbP9VJ/zXPBmaO/3tHixwh4yZq1JxyY9xLiXWXFRNJ
lU/XZFC2ftpKwvhGbmYPKS2oKi5/Wm63pZyNauXV2nwcBtwk+UZF41uKaJgWAd7dkHB6dzC3uORX
OmaQkcQQFO0w4LHChO5yaaWrrHlU54rOfuvOT3EBga/kJqBLOyHnJgrPUReycvHOoaMhDmvcoK8X
Bjd5+bjxilb2QbRpRZ4A2IH69/LHjM4E0rIyS28Kxv2Qfp2b0U0V9Wzr030X0NsDfRRV+Z1pbBFG
r3hS7IOYOKDPLEQarmhHdTFhCdUSn1Ur9eAjowh5TnFCCjHAAGogTFNljGmxGPEEeIdG984qwNWM
j5qZ7E2STAut6u6nFJhelva3dTW4dI+2gsrKvU5EEbwoUkqhi365Q6S3jQpRrvQcyC7MuFytGdww
ABFgf2k7aT/pON9IhSdH971Z30wThPmIRigOpTETo0nXtjqgK1nmxS8SV9C7r9iMRnTBJ5srBkav
MFnHssROz7nzalL9tNCoRMATe8VnPZmvDcmnUvw35xgSEHhB8FyU3ctzXMtxpvkRt3tbf5/LB6n1
kv5VaOA1RJKxb3fiJIu3JqC4lZRijUMeFNLGULZKsLV3RFcKRRXOMVClxSclD36WxHJYea2ecOs6
zzVJb5zm90X3GQ+aG3mMvolfMvXGroteBY7G9vM3KwPBuQw2++Pis1lcAVBmuYsJtJB3lkYSkxEN
4VwkfOMIBLfRLrNhsaSqzxzkiDAcst/I6Zp/e9OJXCzk040qbSXO0yKnOiP0UoYsu1kd6bcypHzV
QkG413VGwoZbQfVA6navJ5oXbvKk1lIQLhbk6WgL6xAgRU3y7lQ2umlKs6aVb4ZejvWPFTQ7Adkd
MIoqa3NnlykaC3dDWBxspbphN3d1vUFWXgGYwEGnBQBSGNP1q9jaZ3ONBqlTeKUM6T0+hl3sVe40
E0qB3zXmUw3DhqHALjFJy/RuLwDEQuPBjzGdjH6XWXej+O3WbbPyxfKzBOMEV5Nrrd2G2SbE04Av
Nm9vWuuZbuMZgX18TrgNHbp7dCnaMvLG7rnX1TfaE/Mcdzvorr0lgbvhUAoEwRVjvkaYZpSSuvQw
Qd1pbbuTrOzYHKc6ORV6uy+7xxKoTY6rV4KlVMSsfcuDfK1O5ycwnuSw4HGmLQ6KOhcjyX5aerra
u3WenUSmNmNSO1ZoUcExMyOJulQ6RHV3L+yWS4gMH197K/GCNicsTPJ0MU8Qf/7urDoF7c4yj0pP
LgQSpXvzpR+lZqdOWxi3lU/xYqlFoqEVveVbKUs53bc6CD4JwI2QP3aGYJ8HBMT52799NjwcmHzy
GeCySk/s8tkStbMmqJuFJ9pgggaqKtIBFXHM9Ta+tutdFCuJ+A91WABtLleKel3Oesso3mwqAGeK
+R9s750Ub31Aqyu9qa5TzEE5WR4ZqUySou0KLyeIhKp6nmZw/3Tn9WGrebEy5eGpRAeJ+RYaXUuT
zlQv9bTJp8Ib0NYkH2vG4Ggb6bkEjuZzaYiBLrN8t7Ak9+M3t7n04liaY4TkTDcUXtPUbwzeuaD5
XoOPk/8xRt1ttNQtFGcXEDI2lhbH8PLC4qlhtAhfMty3jMUOV6URK31VFjiOV82hnWhXWZWbjcCZ
b63Y2Sv2/dAek7q/NzBDF7gmO8pOWUa3ESfJjetrJUQwzxSwbe4wIOpLJwdZAt80YNDqAdZoR3Sl
2+xOio4dquSiotRLyUsNZFUEvKrCuHpzHCSaNcvtoJkskGrQCficLo92UqSt7Xc+H9H41aF5XU18
sdwgcfKkRylQWIZD0BNLotXQbam3rJ12/K/EVSqO4RKUY4R6UWZoUnt1wheskxJTp9JNdGU+sI33
Lt7r8kFBrZM4CbA84/zFgyahM6igMdGzplzm1EvNWfCZGoy/6cqIRNJH8blWiFb2TqEiGuMNMMHV
46oaeEDqMMGAoTxdhJGJKwBSFVCcpA/2IZssGgeM8BUKgI+f9qorJlZCAAB7DFjy2rJFZ6ZWV2ix
mXuNIR+xJvmiB3j7qFsQhasWEMsItRRQIQo6Q8t2iDwyrBszlhlHZpVhfhOZ9i5FuaqXnTsBiqnQ
DtPiLczjdWEp1qUPhKgoruJXd/vQBGVYNVbuZZJ+NvdF2TAh7naRKe1DUm+JtruKo0+VxjtkmM5D
2N2Swe9DtcOJe2tafnXviR8Dax71T/CX6PNcHiwphEZmSlLu5cEXB5ZYTrAOclTE3Sx7+P9Isdbe
7fv1Ftden1GoBI7PwzePCG66Np8niAmv8qejnPDUfKpW07pOtn+ra8VgLIz2TrLXio1jdp1k8ey0
v0FHwB/gFCzu/EorCvRdieNGrLvCjCXPWV1r4wdlmgv8y9KTNaWnOYUaUvbKl6kPb1MZvfwi3tI6
Xfu4DGI6jVjOPSfj8jXUcZ3TjuLmjKlYmzzaCxvbkG+9L/SNx95Yatn2B/sy6Yj2FhxtXDqaeNcx
gBK97ngzH1DW12IEhUAxjZRlgVPliDvFTV3QO0AfLsMMhoPV5vk/8oQggp5/jZLqkcCCla32klqt
vfO/J9P0PQPdP4fSzjLDjf7/1QUq3jmurHQKBDrJXtwYoeI7xpxzZcmSsRPQpK6Lf0yd9XsusFbH
4unjULZ+xph6iE6n0BlZrNeFTR53fcwlofKZd9G+bBFkxqENTYN9xcUxFHS5OXuO8zXvgn1voi+0
BR+9vqh5agS46N6A9CPdXFwfEQQc0zdJGyTpVTCt/PrQjLMroriN0JCJmpKf5W5g3Bkj8grK141d
uGpfIePG8BVqEhLD1x6mTRIVBjaVBRjk7qZEiWRsLN+dixgQnn+v+587hmC1r3lBOL98vPZ1mxdc
JRI2aFWxOONQcUbfFREqYxSp6P3Ma+pfuMbQuiSzBy0xBcNBlfpDLLhCcndIISkJhhTNGKD3e0Fl
zPsONBjTID5Eul+nvnrNAtMthj8f/8ZrLObbb0TzDvi0OJiLGUhCg3rMMQTwRItTqILKDkxD8CRS
Qyde0nfCzFXwdnUjwfJmKySsnQ8LkVlh+Q6Kmu/jco/SuajspmWPxugZayhXNDmF9Vs8d4cEdoOK
+B5i58fAD4+y/SDV2eHjHRCfwUV+wwYwBCKLpFIhCGqXP6ANkykpDYsfoFU7ZpIPOtaJGvZNHy+z
+qDv11lstDpFgdyKdegxlPOAUhOkmoHxwuDTNEx2jYNHduQ6KUFetBuUrft29VWL1gcjUBNf6iUJ
UQPxEIalzpyF8V61L9J9px1adP5am3SOZnKY/R7M2TWzLSfhlWDMpAuKNERStnmJQqxaQ+8NPPWo
a5WDPISnNDG8ljwkr5ON3udKVsF8HTlnoaDJVGHxzSF2PZmEJOJ6JH8WLfuAzgkVGp871z3tjCjf
WPHtsl6eIJtukoC+oQGkLt7s7M+TFVZY6ahVsUPHmK5rsrN6hGnQVoyBvqq0VsWcWVfwLA58GifR
WUDKQT2LEX+ko2uub9RrKykm+/CfH7WI/rMeFhRAHDefLlIzdrtmegr5pEd8Yd5gp6jlO9XGotf1
KR/T+1UXu68lZWbMYisKOXcNG8AR5fj8Tcm+J/7kwoF147l07XZD2nh9XTJJNHroGF2he5I8UbAF
RnKgkl9zxTiZlKCCLqAPmMIymPD1l94O4bxsYUpWYzx8FyQXaf6D6Fjss1nrnRlIrDwzQw/Y4ByL
bPwXfHJpR4FVTBBvh3ZnTaj1yBQTtbJr4xsTStVb2QQPuA/1kwH0oYl6BFjpijO4+Dj4XHmh2+K9
vPuVi/ei6m2c6JokTA//YapXyCd1VOkSoKcWgYNgiOQbqtfeqFPhZonMzPNlF4whMkP+3rckAV4d
pb9FdivOrOApz/FGdrSWsPETddQq6BEzIxYf9rvLspygPXZGlHulsHFjM2fQsnaifjIxARXldARS
pUtTTwCFhNeLQDBNI1+WxpfHgCiPpI268/+xbULakh4D8+LFtmV6hrOdneSe/YzB9lE3GVsAvRzI
KEFSiR8oPm1Z6w+Yecl+5aXw/2aZ69oMjzQWXcHRCypzVxv3lZH8aG2alYPs79V248sTv+QyBlmY
P3H6MfwRbYFFDJJLrbISU4tINe5oL3u6Xhx07bfubFFzruMrCyFyDd1JEcLwi9dUSfk44gIbeVYq
I8vbeTKOe2GMLmbN0GDeDb61cXhXToZQwmd8RKuFp1uSL43YtDsmJZj4mNmnCNhepJpeH1bHoJoi
17f8l7jU7+2o+5rU+YNDO6TNh5NchTvpacoVfH+26HwrIV80/rC4oSmCysySRKLmTTiGScZPshjm
TfI+KcPjNJcvdq8/pKN0MuXklIbINSG0o6huo9T/+GHwNVDlX4Hq+hMtOnsr1155NbQTUOfg2gNn
tJzUVkjuFIM2RPB1IzfELrCTs50yPrZV6xnZXpe2Flx9MwLjShHL6wF7fvnNdr01dnEfRx7BBcbf
7GY2Dpv0/bD8MmPQRLFPiyM89uCcWsvY66I9ahr9bxDkND4C7aAEn6yh38q1rnM6lAcNFOCFKAHy
rYug3FFKSKohhchmlGe50b/Fivyrr761Qb4v4vYpqqqDnBVnnE+DafgDHveHgzISHgu/kAr+OPau
bZIwbxQmjgJRsUTFgwRqUPyknJRnTmZY32dSc+RAt26GwXFY7vTS5l5Mkp2pfHuu4uJmVmPZbWKm
DaGdHykct4ChK4EN6hPi2jRgkLqkF7R4cUxYBvSDkQ8t+ptURmNWqPdV6rc6QcilTQK+7awGNNqq
bjjd6f38XXdwvymUfC/F3c1Q+58b/abR7BeTcrqWAVNLGnU17Ad6nokK2nkLgL9yvMF3Q8AWXs0A
AxYvte/lUe4Dm99cancdHvd9NT9Pin8eVADpkfarmqyzkml/HT18SKv0pD0g3Xnb1jnD+Ol329Tp
rpiGEKabcdx4xysHjt8GwAkiH8XMW5bw7vKKurbNEsQRvN5X7opI/fRYyep9EozPkFS+aQ7UJ9Sg
8Frz1BGrhzj6kek3g1z9QTp5qzV+1ZmmvyckiRDUZXQGuu3y3abIYEZSg2zcnDrPURM+otD5IgzS
muazVWt3cpwioo+Yn+w/CqjVxlaIv35xE72dKzB1QFyvEnDVSB05L2OcEOTMQ5QISSQmzCouGwwP
k+ivhXJOFHJrKvFhqgLqnuSuttufnRFusfava392gi6iZVB3UIAsOn40V2GQtAGytagmoON819vt
TWOGj/Gcf5F1WgBOeG+HdN7ySXrZ2Afxl1/tg8OMSGBcSSAWdWUAlEpmQoF6H/JQFhbxAnHaqLhD
JN2BTCzE+2OqnyLjmGvaxktY+VRAfevgC4WJzNV0H8vN2JQyq4cPTFUXpHdzMbhOjm9LPO0HiIjN
pkX8SnVJBU8fATY9PV192Ueky13KBcrx3kjTQOiiJDlekBhAq8HkVg48VusguhmcylMmbTzwSnXN
6gCURJJr4eazSEs6PTP/183VwdDFtf2yhuVg9W7fIebbTfiidSZSu3hTKHL1j5wJsYic+f+0EQmu
yy7Rx8DTnF6TQJssAmvfxKNkZObg2X7xBajLwxC2nuzn+8CuzyrdN2CeAP6NeuOWucZK8dUzuGCc
ICAulLiXXz0dHK2WJXt4AzrNNilmUuzL7FNCVzfAogNEy98mjL6qHVmp6Ty2M2qmBsObsP2Tl+pO
CtJd3qgRn0KPP2z8UqX9T0Mb74Wo1sefxtrpdLAnFDKTQi5oEcgVqepmW3LwNa6piYgOQxSfewQl
UoxW0fU04mQjJl63Xtmcdysu8hTgKFoN7AIZLR2AL523jlUD85cNKFyk4//6+bg7AXLQToNkvGz7
ma0pjVGG0GKM22Gh6udCxz8zc+F4HxXTudOJxR+vuHb835DlTLQpVq5chds4mwelRbczaH5qiCH1
icLVHkHv7M/ZqxKQdqXqZ6ssbnu9eGRu9vfjHyA2cBHsgHEzGka1BZcFWbyAd/efLcHnVnMUNeci
OpOb3QYG4B2rPKVWcfh4qZXTQ5EIcgrGF5ji5aQ/q/JmTieUwa0i3gnFBSyq9p0peUldfcF5oI62
UMMrNT4EWszZyN3oEpLrXj6drI5z2I/srgNjKWUkZFU3eWLnuz5A0xFVdiUwTkXxM0iSlhRDehmR
Ztvh3OJywt2Rbu9c4uARmRqt1c71M93Y10XQuoH9599vDoI9JCKipXo14AvzqStRdhk8C2sLDspJ
6bVPFa2HoEnOFr32zNk0o1z5uMgj4TRoKAqoVwPioHcySTKJPKU+HymZ76pWP5dj4iZ+egj1LSXo
lSEmbwNojii8WHLJLA/lFovfvCfB0F7y2DrkanszqO1BQxmqmPr76MYYns1sV+TyLsXXWpFkd4oo
vGGgb0TdtUvvjVhN51yIfi79W9rSltG7TkekmWN0qIv7VHtpgvRhtG+wpACdqu4r3To6UvsTY5l/
X/OT3ZBtmm/NziWRAMMpIygsMoxCic9ClmOW8Outb/RmiyhxZZUnJrRvetTgssi+rcWQsBz7qGiE
FLGV5F+carytTX1f2/WzaHZIdn9QnfgxVqKTNoY3atF/Ktvgs8ENqyeHIi2erMa/byCgtfHvUk43
UEZrB/Ddj7MXdy7QzjDP/QEp3SHah3Z38KMIVK0EYh4F/zzeSCvF9bSMdbYwLES2mAR7yessi4I+
VYXWTCbFb3hR39J3kM43mk9rIZV2B5gLRGShDC0ymrhOy6oZkQyk6zZZOrOYlnkpEAzGsx8Hja2V
Fi8X+YYwi1uyRcEVFSwwx8RF2UDa2tjYurXY/e6ZlgPgJKAmGEpW6gv46CiKDQqivFoPmIPOGpz8
CeXWjx9uZQyKc4VoVInyG97dInjrWclkMkG7TeBXRAevUOOdoXSHWHWOFRwC++84velL5hMgGu7m
akvmZfXE0B8RUry0N5e6SENEzubEyDGJCBwASR+Vbr/tJrX2HQBo/b/LLE5M1xV5i/cyDHX6zl34
p0tewEPRQz1Em8OklTxXaItALUWdFED14pursyDsWwu9HDHjEGB8i6FRWkkHSfvUthPzXB/RkX+v
h0ocImlEu0aBT3vFnXI6NAbGHtWaKOtvdbxqxW52U3erRfmrFLWeE+Q7qdfPam8/bRykle0FOk78
AyjBP8ssAAq8X/uRySMLUQm4BAwpBcW1T3Hn7J7RSXqMy791kj40zvAts/QOmo47ROMfSZpu6Ui9
hHryPVTtjdpn5VWQZtJdElA45PrF5/0u90Ln2qrykYI7ZcCWO9ODLd2lyC5UsfGE7bYV+25T9Rt3
z/WRFuBpUmoFuQnqa7FZ7xZN/I4uTIwIler0B916UYn1U/7v54YMk2CrURfCWEPH5HIVI5ZHX9L1
DrjjYzc8Oi2yg/K3RN+Y4F2/WZYBCct5EvXrss0/SRpoX1XpPBAJbiPVbln8YhRbjp+qcuuRVkZV
og1IzDFFmQqo7fKZClspB3uuUMme4ns5rckPu7vR8RE1/N1ZNM4Kx22jFxXgxscH+DrMszCde8QB
aNWiWHa5cK5Z1ej3CAJ1pe+aEjCr2XH19JButhdX9lMYjDqkJiyjLGf6vZyrQa8iRlIoN/HoAwj8
3hQPDMbqLNs4h9c3CmY9SKICDxRjvyUWty5ysOGzQ42dOLB9fmsZvtyD5NrdKcoqbLO2lFbWFsR8
HIEFOitASxZfGw12tZkTFhyTVzv4PJo/gtCDqCj8beKXj9/Y2llRESfmsd7oV/ICIqc5s47xk92i
Ufz9tfYfnO531p6T5FDhnookW/fj4wWvQwkHkq4FER1SCDKcl0cklFJSb8BQnl79jsbHDqkqGa8A
/+Tn8MLDv42/keSsnBRBNBAfgiYKK/GD3oWR2OjbNDMDpJrihsk8wuajwCr5R22+gY368dOtpAJo
L6DLT5fW0kmaF59eNUlOWdZIfynYKOdOcszNCCn1+mRmFHXxwR/puBvGfjbs2yzq7sdPvf7lv/kN
EK7J6gSadRlr2ky2MzVARiaMHof2rh/9Y5jJRyvyj4aaubOTHOTSOshTclu7zHDULYDEShiAcsmc
UHSpUCJYHGBdog9Zx3Hn1XnuVunPtnwJq8eZmebHT7r2asVh4p6gOmJWdvlqc73WlMqfUZ6q7V3Q
ZDe19qyYySHLi0PRfP14sZUCBegiLxVkC/3HK5iZP+bRaGQaCjW1tVOhCgbKw+iP7tw8mNWXbNZQ
2P5R2DQlgh8wj/M52w/5sFftXypvYDgNzg9djTYi7kp5yK8i6iIZJDjmyywpGYy8SzB780bjt1IM
j9AuDlnw206sW98Z0RltbmdYwJL9MtGJ+3hLVgLVxdqL/R+CqSmViSCc5mIc2R6tvmE+/ay05WGE
6RGkW+iP9RXRHKU9w4B4ye/yrbmsOp+RMA6qbs20iPrdjQp0Y/s7o8HCvZA3Nnh9RVC0yHqgfbVM
rLVat3sHYqinh8ORFzx3z7jKHnsEkjNkNfzxz8d7uhIf2dP/rLcIIFMc141ZIy82p0SKXtthJgdE
b0aHOd4Xv0M6+2P+z8drrl0CtJMx2ETWRyFFWcTIlqR3hgpLuFfxE9N+ZqV2I/vJzqh/SZp2GEw0
E2fAI+ppY2FxQi4LXURcRaotBCoFjvbyC9ZToP8SKpGeSgopAyEaSxnq1d90YOpeIjSV9gx8CVGp
hUvmVndj7d1qb/1EUTVdYcbUJm1i2sSsXsaumb7kynPofAPG2qb3sbZ1dle6SjwsDUVIJQgWgaK4
fNi87m0rV/PO68vPDlogA8V9o7yG2j4tbrLx6Oc8rBnu1P57TRf/qCX3k3azseNr54t3ja48gpwk
iIsdHxItlmF2dJ41fqlVZRc1Ec7D8N1eEtXHCkv35PLRNBG77t3Ul8UPgoGjIDtWuubJ7mo3gCGX
TRvHfu3KQHqMkQa/jcnrYm9S/EgDvyQNiZQnUVkkccesWgGvuiU5vhoxob4jHkwqTua/qCuVUAry
nhEmDq+/or8Cpo/UdpzAzKSbzsCuaL1MfhyHjeJupcXL6ycnAK9LHxP94svX70RqE40Bt2LY77oC
f0uCBwyikzrc5Oa5+9H9MsCvFUdJfqXFWEQH8hTnyWGCL59D09uq6dTVLSdPFyI9JGPLGUIdJYaZ
6xGVT3zOe8VVgi9Q7DASehr8l0a9A+TophoOKKe+fZ6H10A6dNV3v/iEQWcnP5Tdw0tfZO44Hszs
KJetq0X3+rTZF1z9SGk4gzdBSpbE6nLbJEhDEjqjnadmt2PgIS/dFTPuA+FdmsunyPqiQo1qnJ+m
Mx96WM6pfdsgzeZjEYgoaXmwN9EWYsWroEWPUoHCSkW8rD1a6isdcSHSGzFbHrQ7c6zuRsI1rm6N
m8fZjSzfB8pzDU4mNjI3lrJzmqauOTsbF/BquskRFnUrkifoJ19uThOqZkrJwuYEKE4GjScHA3O4
xyTM3LxoXKyaPUNKdjZXZafUrnYug40v9yoJo0uJnjF3sRC8peq8/An4rTMYyqbWs3Ud3APr5kQM
PdnJTAg2qujr5xWLIeZEL4JggdvJ5WJT0DZBhd6Yl4eeRBNN+eY0fyr/7Eyuku4bsGmha2ENrTMK
kzc2++2qv3jvi8W1y8VVzOUDTEh4UuXcRQ9PVuIKgnftDeHX2fo0hztatrua3ZYOKBBE8qfB3pep
q6UPsr2bT5Ma4zX7o42HnRW4lkqB5aNbW+zyn2oS7iI7huGonCB3HNTwSzl/rtqnxHno5NTtdLSb
K9XtiydZy1ycOnaYOO/yMN1pc7lTpgcl2wfWPrV/6J3sVqTaBhqIg+YGWM1hJ1C5ZniA8B30vzGy
co3EQvkJNR63i5kdntrscwM66OO75uqqYb+IsYJwDhPpqg2Bq0AmRXnbYmnxLJhQQiU4nzywBIzK
0YYgzmXm/uM1r8eUkI1JJRjUk0PBOFickFSSujiWkAMUHUqB9heiSyA03BL8Jv2yInmNETOZgh+h
sVF4rTwvsymemNk4GprOYuk8S5zJKew3cURFCwTTX3f+SpruWjtmFl2yBVcSN9XiQF4suDiQcl5T
uEdO4xVkEhEMcrPFDg2KcM7/BxKOFnwWWHoLEb6Nbb6KgWKb0QgV/R6yCHlxiTppkHOP8qylEblW
cJsVposw7U4AsoW2nKz+Tdl8w0w9ZUCFTwhPjcO+2spnVvf83e9YlCC1PJZOofE7/BlYLyaeGlJv
5dDvJxlxIWnE13T2yo2Q94ZdW248IBBRgDhcnsuYNzWaXOWR2Xp99aNtvtbOqU2e/HQ36V8l+2h3
f3rSV6qvuI0849j4rl/tlfGQVEdg2oIgZm01qa5vc14ITRUBzKVnxE25CE5OOTuobdA0Gg9KfbKs
kzPdmjUyF9/LkzRzybtJ4EKFpGOetZ5m39eyV0Su/a3Q7oyjNSBOtat+G8PO8R+19Obj8/JWhl7t
2H9+3lsF8q4LU9R4GPQRbZ849Kp5b2QHfNbqL3G6qz/XE7och7Haxzbf5V12J4OhaXS+2Nu5OM35
zV3euImGhKLXyvtQAQGwOwEAcIYHxdqIH2+w2qsfSqxCNxBYFfzJy33M4jj1Z4V9VCZ9b7NrIWJR
MGZe8FL8HQdw7u0xu3FkLAAtxWM+uR8H9SZ1ugKqTf0duTsXexO38//WcXKcy2/oau2rnkzfkD4n
5l9DhqhgnVLGqOanMqqY4XuRbJ/soTgZKar0KOZRCWB5oDqH3M9PAIhuLOOBHGAnqa9tPzML+Y6W
YlM+J5X+JZLlA3C3BGvTqEtPraT8g+mp0LZXhUvhS5x41WTeht1znD+Z5k0cksYZn/TsiHa7m0h3
oVTtO3DvvvwlkP922peIgwy+I8FKOxUPUp0LCpPCmp/DIjmkWn2jpQB5EF7mQvr4mJhrYUV5S5KB
XtDRWIRQw/GD8X84O6/muLE0Tf+VjrqavUAPvNmY6gsk0jPpRUq8QcjCe49fv89h12wrTTCnJ6Jb
UQpKOgCO+8xrxkLlyhBPuWq+BvvqwRhWJdpQ3I77uNvMYH2h0qkbxQTWRmdmOYwLPUDiZQEjo1J3
SrNwuvst7idynLihgr5V/oMFvjSMVUTQXW/ZfdqDcmjfstXUcjYtHa7nX+aNfyNJt3B44nFR6+ig
eBR7VGNdxvuyvfPtFcpo6aNyW62c+7AEZdy9wFXv4/WVj3AW8YqtDOCbyFbgG0/3il5JQ6BVeutN
XbHMP3f5vY1W4rfgTvrSsEs6C0vVrz6VpZFF9ZDZe6XeKvpSTzcVWJDu1mq3hvkSFp9TZ1VFLdy2
RdN4+li6Jc3rai3lyylQF3VOGaMFwrF1wjsVqvaseMQzs76CMY1BwktorKxGcxHMDZ7Alhh3Vvxj
GPZ5dxs4i+xTVn5RnWGRKNWqCm4NH7uqhCOQVhCIlTvNX4+o/qlB4BXdDwCMN1Fwrd1w6UOBzgCI
ihQx5YOTOuMkq4VvqwPRIGQsKnJsyWApTAjcvHkDQ3zl0rs0HG0wYm36USRNJ5lIkmlKLFk5petw
XHK5F525ERYHifVLi+mLJdfA78aF+x20E7Q22l80JU+ie6dPQmmQ09YrIfNN5ZuQaxFKtx+vt2uj
nJx4I/4dFZ1HqiAhp4/u3Mzj26TU14KVs3STVU1kBE+VQst54SFDoy8oUwFV7D6VsP8duD8zx+hI
aVpJxn02PzvBXS8I6FzjygRpaRxuAXks9ZpErr3WMb8UKVLPJUJE5AJWy6mitwNFNjZyxLPJwjlc
BtXeSaig5va3NP4c9qpHUhn4ilc5ysJvHz7+6OclN7QfuGZoTAjWCWfd8T3jEzSbYaxRcxgqV8Ru
AqUoiPmq/8sHJJGGyKoBJyjqp49HvhAxUf8BSo7xJgI9p4uqG5ysj2MKtXZEGIzIoIq+TKLlCxNy
avHD8YzuWif34svSZGLnMMsUGk+WWDJ1GXFU3EAdws41/CRYYcIvRMSqQutQlLvYAtivtVcW96VZ
pnJA0Z4DVTZo9R5/58guZhmHAF43eS2NH6nkTs0n8Z2t+Flu7+wQVpcEhhJnNSm5Vjy+kBu/g3QB
hqAQcOaAY06GOVKgR4TY8d2kv0tFlQmFQKN/M6zq2qteSAeg3VJhwiHzXfz5+FVLlJ/tJIYAEAO9
t+pso1YrQ5mxhb4TBLumQUXRgp2K/urHS+rS/AqTH0JPXAvolp5E4WliOUPnWLWH0tTC7N+EKrwl
MODhC4fJu1KO8iaEcq6MK8KBk2DtaNyTcAEvYrWDMUkGjtT8UP9o9RtlWDvGG9arrj/jmct3j7KF
4PEFWEV8PPyFg1NIW9F/4jyj336SA7WDUg8FFVF60Oa2nfRNOXzxx+jaS4oVevqSaCGRTOuCZ3RK
BMuTKOcUaTkp9JepezSoiCZksGGce73erfD+WZnIJ6vtndAWz4Ng1Y62a8qPH7/thdoLQAz2EL1b
sk4qp8fLK5UgpigTen4mZYUYeR4ddUmjfi2I1u3mQRTdesOtHbTObfIwQ/KGa9Kx52cXj4BLhOB8
EBmdtuINvyis1NZLTzCpNEQTBQmgyiBDRsR9aF50ZbSb0yvU3/NdfDzqSZiBY3CdREKeNC2zDQYG
yBWgq65vwCnfVGV+f+U7n29jwfIGjEIZnMvhvX79W6qk2EmWhQlMTx9beUyJ3bpWFn0Dwy+18VFY
1A0uUrgjh4RXV4bWzpYa0abAqUBzplVxqoJkdGPDaUW7cHZ2JqpaMcArdBM6NbvJS9SShfk1uDKd
JRiDyBQ64uZ8zTX5PMw6eojTbZWUURnGRlh7shxgRYkSbmRsZOg8Kr7r/gz+65qX4XlnBh4F0jTY
JyCaQh1T7PTfPnnVV22uKVPlVUqxTAJAg6bsxVq7tSppKcSvSiHMK2FzYehuoUpeN+T3bZpuQgwk
tWs85Qu5vGB+ovLKShdtzpNjjbhnSOpwrLzeCOlHFG7bx963FHRvjtZZ0AAyJD0OkNE2+pVwfhL3
qNALNrGyw/nHy7K7AVhRh26wPaL9YGoALe+KDpu30gXJ6lEn+njpvIu5H59SPCpYaaT2UXWk3nf8
CbPBtidlalE/HeMlHD0UNiCsU3gQAvSODTlTD9waSRrV7pbB3LmpfC/8IqJt3n3V59uOK8Nun8ce
C8VuFwcogUBtENWbOgx3ZoIroFptJbu+dryKY+vswWnGCbQEecSpanmFo6TaW6ik5smbTzRvonE3
IASNRKsQrjCb9Yxy58Bzpd21mPjCVqd2bstke0Iq6/TeRA2/MyWtYt1xjokgUMi3JLOxKMu1mqHs
oGFLmHcrs7lypF06zI9GPllieBF2tHPryosmLHTQFBCCKEI4Roxu6Ts74+2JQvldhBmPCoXf+vHx
kjlvxInuiQDMAuy/oFbUmVottXVfetoAdUykA4A8c2dYFV2ykSkm6tTS22RaJ6hXGM9XRj//9oyO
fxgwGQG1PiV59EmRF1ascqpL5qqZN8a9NAs/zXgRJ4fO32Crt27KfvXxsOeH2/Go4rL/7aRJG4iZ
5qSU9BCY5e7Q/GSLKEazTYvE66wrsPUL0e/xcCcHG7DgUSs1XnJWQxe4jDuFiKPgCY8ebo8kL+tM
6H8GCdPsfxK4pY9f9/Icv4ct8NhNkFHH71vF+YyJtozUK7lrEz+rwUpOMi9N7QV87tBI3+1pe8W/
kakaXxlcfMzjrc3b/zb4SY7VRlMMO3FmgdFtUUBToK+QaQfHp7edSVRJOM3FNOMbsEsbfRNmaI5j
yZlX147HCxEyjwIcDI4DECLttDxrBTge9+0k5LKTBejwbv5UzD3SePlmiITV+nOYNRyF1yBS51k3
cA4VnXc4U/R4T81j6bUAapxRBJuDal3PP+fQcStAmfCErpR4L6xsUjuRTqNpKOLV45kOrQJx1LhF
Cwy7ITWqF1OlY1NO16tcU9jcJfO3K9N7fnJzQSIzRF+YYAUZsuMRzdIKKiwKCkgF48ogDoGguR77
2xE/XHOqXWOkDkYjPVwVvf3p48EvvK3A1lJzIhw+l6zPal/JAC3kHmY/mzLtDqHvorAU4ls9FNGv
sf758XgXljItJSaSdj1MqNPeUqaraaBldu7JRL/yhLRRUF+5wt9n6GS7ABeE5oKMLujBM2gIV0Js
5+jZSfq4mjTUoGPjEObGAVLfakpfUUHZIOkNvdX+JMRZzcx+isaG2mTxzdH7H1USzLSeTN3zE9ML
HNzB7NvATr4kBkIE3byaQufZH/pvHcYwi6aKN4bR166NJKMHDmcVxVKA8Ib60IffP/565wIJGh1B
UXsi0EMI8pQ8qGFUDYUMiTYJUNHcZpvQD57qKtqZQ7+v07tp6F1bQTV4zG4EA0YcitBU1o3Z7kvy
C0ttrnztc78S8UjA29mXaLtSUjxevTFa3ADzUK2bApYrpet0JNKeclcbuIVRR4P0hZ4DXaw4B+Jf
uEIwMZvUdSBftXW7cBcePctJaufroRoqsI7Q8CDOHQnYivBLg6qBGaY3pt/uA07FCGd4O7gKx7m0
sgVjhR3MrwD7jr8DYStSA2lUeC3yYFMWrPR8WA0Y8ZTSRnSMhZOS/qUIDKJc7f2IzsdyNcvBtQkR
Ic/p8qehB5RSodZkGid3ZTHC4Z2nKQcZBYnR2NPipHSeoGxlvKuolWbvzqZMPQELEUSLxnFzZZVe
egLOMh01Q4GlOAUPB3OqzGNTIJQn31nk8gqaT0I8f0KLFnmPhY/NgjEGy9QK1urGwO/h4we4cFlw
ssD0E/RykJNiqn4LTpRMjwwtMdiNIc1jDU493pcxuUIbl1eGurj8STRRbRTKoGeigKEU5501ZDkW
QSYyXv1SdW7KksYacTadDJHRNDrGbnJEJyx1R+Me7K07qF//3VemhAN8RUfn+Z1mefzKQy2VLapK
ueer8tayw7WDGLvWBNxiV9bXee0CQVwqJ0KzAlrpaQ10LuXYamP4M74uu+lk30IpOzjWj9TfN6hT
ylp8P/TZvw+YYVSuf0PBxgftwZM7kuuadluroFVnwy3Wx/UcVnuaSJm067Jo5+T1Inf6dZxnS7+N
DppkbKNuuPLqF45fVhMQfCEFA53rNL8uksDK+xmqpDQqXpf/iBtjSzqE97m0yo2aTiK7fXq0lXSr
zckSuSdJkdedPSMENm+KKHv9eNYvhGPwl9lhcPVoIIEfOJ72HM1vKZdRD3GabkeQ4aGJAydRf69I
NzWOSYilWQYKYZO8/njs803G0MKiUQiHcBOdnLXRVBdWOavAJFjeg0KU4txbVYhUW3T/8UiXVhyb
C34n6jt4oInj5rft3JRagNMlrbEobLboIbzm1vQLy2Sva3rJbS07Wg5zca2He/nb/jasdjwsnbpQ
ToQGJHiYiipFucvU5Haw6wT4Qe31TnPjy8F+sHWW27j6+J3PZbM4uGinEIEKjP5ZOh8baqwaNXpt
Zbut2nKbTcU3gPsryc+/h/20MVjk8SFRwy8KjmwU9vZ1Ud/MpuJOblq+dUX2+PETnUeKgipvi9AD
oRzu++PPEadNrUwRJ3k41jtl2jsd8kApbiiUpnu54IoxrpytF+f9txHFz3+b92JoDLMqAeKo1S3q
sM+Slb5I9ffBB2KdxoegJvKx/lc76l+Dnlbtugm0VzHzmo3pRdDho2xaTwnN3ylYS1a56KNo1cbh
wXaCK697ecpZ6NyZNEu5vo7ft08Sw/L7EPxPOq7NAtpF095UGSiTyMbnx9wlWb5K1XrRlAWmpLZr
WZOnlS9gNn7gXn9L1vKkFcaVo/ddk/M4nhDKyGxzmoscwacb3TbGxJd8OHajId0EUR+6CehU37wP
SqdclHmTr+cIqEiBuj3hX1Q528q/qeF6OWrgzXXwGgUm9uZ+0ZK+Fp+auTNxc0q3qH39mGNpManN
HRSij5frhYv5XdCZVp0gA+DCcPw17SrRMZKnV+8AkR7tT2XntvY6AHdrZTR3hm/l2N5aCpqN+wRz
y5gGbRo63648xXlud/wUJ/dWmLQFVFTyK5hbS+bL/dw8+AZY5QRaFdqyVjQvYz29lYP42gly6YAW
lQp4uHQ00HM+/gCJNdppVWAFULlNUa/TwPjVyRMNyqC4C7p0O2jOapDtpRw0FC3GV192VqGykZpP
igaFLb9yflw8T8XVifG0kPQ+rQaPSt4A0kfJtk6B2zFYmgBzVrNwXQWcXk75nNbO/dDZIU2X8N9l
z4nSGCoESKHYWLme5oSTHjlm2BESBvK0rm1ZcvWy2c1Gu3KS5lazi/BKrHDpuESLQKGMLGwzT2Xj
VHmwtNrW6G2N2h1GXavC7J58wzjgGbiRpumxCfLtx4tNZBinG/X3IU9uZPAimjVR5Udflb0Xh6tO
yRZBbi1RMlmhenTlk14oyolyI3xqYdDrkPIcLzAa32PZOApV+MDYIurtzgj4yr2yDwnsQY/VXtIU
Lu4wv2osjpMpBYQWDtfSff086UOynQ4D9FlW+llfsdWmIVNxLvEMNC9TrVtbUnzoC0DUgxltUo0k
sMuIy9KXro02cRl+mbTulXIq/pF0/0JJ+V7JFMsj2mF+rVdeUqXA3+35xUqrlaW1Nr4C0efY+Dyq
IInKbtVPw+dcG+EjZzZYUH26KS2AaFYTPqdprIFSyun4jPVNHOvrNBsWWplujNK4R9V4dD+e9HM1
Kxg4ouDPzcytcSYi5+MGOAxjKhKQ8O0QzdaLHWdrs3GQQJftzrV84G329CXu270SDJukU5e9Gmyb
MJ3BfevNIn4s2wwRGKIqX6kWm2wINvI4XIkXxXFztDpBLyACwnkEgkFAKI5XS4+icRVViOFq6os+
B7iJta5UNMuPP8f5KSOGoRKOsJOwpHr/+W9BQ2MMioFDVOJNVrNL2hbAH8gY6Bxa2j/mWHDFKsyV
OTk0ivJ0ZeyzE5exaRzxgmx4MpWTEKkOW7nKJpCKoYZBbjztYzXZjan1OcqVO8PIDjYMB4Lm/VTY
C0lAirXkUI39HcnMJrR8GmFhd+Wzn+cs4qFoC1Ftw0uBS/z4u6t9FtRSEyZeGqe7qLmd6LnLPaKV
nb2MfWg7c7fN/epm0h3XkQY3dSiYTeN9Ks9wEKYSgJN1RdvkLLAjW4NFwZUkgFRn0hRpzQ/k2oo9
MOgAr2e3GtVXXIGe2tD2ylC+z7L5pfd/XZkecR6drkBZcLI4KTgmTuMrP5pLVUqU2Ju0ad3IDbJm
yeMcandpXsN/l5vP+TdJqZZhlvwKpuqbqQVfJ7y+5uiau8zZ5cCcoKIPp8AkaSOLOp6TKO1a3S55
EmtwvKrutq2m3iHM7cpdtajmZNf4/pUwTvyTZy8PvZi4kjSaoOh4SNX3w77P+eY+5CMSUr+oV1nf
rhI73pjOtc1+6QWBSAk2M7qasD2OR4tVe86jXo69RHnL6MCPVUvb+8Vp7/qvQ/vzysSeBVnvS1xU
BUSKyC1/PJrVZGloShK+13KzjM36RlLHta3RiwjN+xm+q+XLC6oHuAXMe3SvrtUdz482qtnorEH+
pIzOFXw8fl4qBglqGXsjbe1iLpeSf28M8pWj7fx0gakguP+EULA8tZNRxskxSnWkgy6XL135WNrk
vvMBG57Vlc95dqGyPUFPcPYD1QEQdHKMybWkh2ghRhgsFm5NbzuTXurBd20MUCDat0vrvvXDK6Oe
rxgGFZLMBpGE8M86/oaF0sdGIVuRl5tA05tGaG+6spRt0CPbZ7rlyv6VCO18RzAifB7wqFD7zyp3
U65FchFEbMJq3oqWsaSWD6o/rzIzOmS9f+WivnAzAbEi2iGN4no44903KCgWRurHgO1FIoS+vSnv
cWa7rwZrOXEit061dPQ6AJlhvFyZU7EFjre/YFUARGeLCNHRk9xyRvOyS2ozRvXQ9zKg8rov38kJ
PfNqvgltFeB0s9K1eR+piTtXHfjNLvlfHPtC4wBWEWvrjCQtR30e5DLPEE6VW3PKTXb3ZKfmrRXZ
SzyGviXO+JDUV8LUi5eNQYCEm619btJZdKoWsntjr8l/GX69jPLxRVHHhziz8fsdH7FDvg2v0i8u
fG4wsWxSApFzylgIBtWwfV61q+2Vkjre2M8vNoloJvGJ9e6TFX+7MsNig5zMsCgdEPGwgdDLEMfH
b4FP6CSE3RUgHmq3u6RzDug6xyKgQNlB32pt/zzJzXqA4hMkv3qZK0AJh4e8vna5n7fKCYG43zmN
adPyRCdpAVKWWdjGcAQzNJ10eXyoZ/OHWSQHSRsewl7Gyli/Zdl9GpX46+hcM+m6PL4pkPSUaamN
npyTqt1wLQ1crnNSLgxjXhjFBumbVe9Wvr8uSxwnkRc2cQcD6Xptk5/HGHSp6YiR3xIEnh0qmePE
NfRZLj7CzyEZH8rkxsEEMjLTgxJod0pkrzI19NrOWrJDDrLfuOhwrKTwqqLGpQUhejAse1LfM7sg
QzJKKywmwh152qA5mJfhhrLTrYrYcK0126STgeXZyzCvboLCeZkBE5dkix+vy3O6OMvBAmzJLkBn
mxvleF02IerxQSj0vud6qaXTPTZ5XokmovDqTaJp02TzU+KbX7TKBlXcV6va3Jf2QqsCTy+w2ZC/
G6n8pqs5Sv2Gtkj4J7p5vnJKvDfZT7cPsREcZGHVwD10/JhTFWVot/mhZ1bOXRUZD1E23DeqedsH
420IajEZ1AA0e+gZuSJj1Glga08jxC2c+rvdyKBSij1ZAT6fZXPXS+XtEJWPcZYfcqdZ4aqznEZm
+85p/UdJKX7qnW+505TtFRMJFhvkaxbqzya331LqkttcrShU0UKzI+eapd6Fq5Y+LXr2tAyAc5++
qkJdtTRbrAgEDrQYgBUH1dLA06quofJHbgvo+ONFcOGq5cKDc4IanAPz5CSiCHAMyHObjLwrfk5F
8mByMlV1/EiaeD/M1pU6yIWUhyUHrRpvI8izqHgdz2WqD0kCZRbjjUB76NPmq+WMXjt3m0LrEeqH
gRZ3+rqFohFgYVdM+fPYqrAXKgWGMtKoCSuzxivj449w4SKias7TCBYMMcDJR4gKv4htCzuQRJFY
P29JVu6krF52Fepffb30IQ/W10hYF7cfLAkkAKmQiOTn+FuoUpjWIzY5XhMNO6n0fyF8Dewy+9xn
Zs2sT2+dNrvqaO5qO1u1/rhoQ3OZ4bUQtN1G/F9LdDjPlWoKSCG9TTrGBc5Xkvfx59HEk5zuQIql
lHB42HMdhyFvm5DCYeT1061sDfc2vWkn9uuFPynyXkvfqGB+squ2ObSVD4uydj5NFoKYtQH7pnOg
qQYSOrJJ6VnO8zh34TLsJB9gS8SfkWEeFRY88UiDZyWhM5/bQugSD4bE17KdM8fQI9v5h5VNqylX
N0X1+vH7Xdp1DrQCITcM0P6UaVxFSa2gjcwe4N1CrgbPSOZXPctekq7Yw/TmshzM1ceDXgo66Q3+
a9STRAz79kprijHyoLZjrnWP8PwOpJ4/lovBQZcDZ0ervHKWXroDfx/zZMnF0hyjPoVoxCSnhyiR
SKCDK6Gk2MFna8UgixWiWUQ8J5cKevJNZQe8loLGSqAqb0WbLWw/f/Tb+toFduHwEj1WNADQzkNg
9mSsvKm7RJrI7uapvpnC8WHypX095Aks3tRezuV8b6uVvapq+aseOHcaqi+a4SZpsuqKceNo5aOG
OQl+Uqq2xHjjIbSqaFEVTr+UC3VdN8VLvevRUog93KI0PbzyAscLT7BYNOTGkRWjGiZa9ifnTpFP
01S1pHMRF81TJD3hDAXHXVkQOizs2Lqyj43juON8PHEO/haI9rlvlKPtU37NGiio8ycQ1DdDUFIu
BVWmShUgznkvz1HuOj5g77zoH80SYrkPqTzCrSqQg8deDh80cmqkbtdx8GnoJm9Eb0ao9cd4pnUh
sK0wBFQzebi1WXO/9LV+b5f4R8TgxmcVqJP9FIyvk1W/mmP4Jb5tW9nrpGEdBemXQW9vM7NVvKJB
/cKU++d+0H3syMm+mrz+2gHV72rsJzNzl5GA9g1P23fXVAv1s7lBCpuoCKNBAHhcxyc31YwMCNxt
J/Kc3FmVVbiyosEDkI+A0SK37vhQy3HuYT7X+zJUbkJNv31uwTV0Q3k3yJiK51b3yZAnnHizhzHA
VJ00uYpJ60IN6qv5VAbTXYxZaFS7+grH5kWnUAqlLzCNvyZu/Uzah1J+CNt6r/j5QcNEbJqcPd47
nlLJXlNa66rY9kjTw/LbDJOymtTNqE2Lj8+p4/3MmhEOz4I/SGYMkuO0gqKPsd45EmsmmAFbBkjQ
TQ+Z/MPufnw8zkm1/J8D0V997woKnaaT81DDdKpPVJL+uYGEsdMVaxHic2PlzaqUo0dnuplU+67F
86O2nSdTSt4cyMdvo30r9V6apRgwaLvKtzW30BAvGRQgdtcsGE5al//9kARLHJPIM5zW6qqk1c15
TEiUwW3LcftqNtVTllKPHdEL1n3ICGbq6t3thAAkMN88WflyeetL1RVg/0n08NeTCD9WhHFAFp2e
s3WhZoDqc5E8+4RGwyHL66dZql+reDgMxXyjdtZuDJydZJf3/VA9Gop6p6nFYtKeQCm46qCusPTY
ZnZ5iHX1Rh3DnaLABfp4Wk+uub+e03m3kaC0AErk+MwxjVSy6PeSdk2HSN8p9re63lXWtjN+doCS
COvD/vnjMd+dsf51B52PeZIxaGUgjZ0YU86JZqPyNi+MtfM9LYqVLPUH8Mk4apVqvk850qO0AgtU
3obz46wcRsAEaorHja+skgLecHSoUa9p9F9GoqJzON5D1/j4cd8rPCePS52L4ApNZsoDpxUgsGBB
XvhMZVWN95JerRp6vUb5NOjlz0w29qWj3+p5sLVgD0yT5goKB+SutTbY26zTDl37ls4vxVCjNWDd
apPyilVMN6kLpe92vd6iqKXuif3JIlrI9x3aQAmdyDe5ML6oWncvJ8HCDLKFNjqQM4K1HUwbtTZv
9Sh1Z8LySvIK+0s9LBoJUqsiLY0Ob4Sk3BlT6onfg2pfKtmLZEu4TitLdaByF6y0ukTOq/MU5M4A
Cq21JnmQ6/qx6qoHwS6bB+uLOvf3wRB+Cab0qYgRTdCGN6e/lnWc3XuQn0WDGdctYc142mK29cSv
J5P1UA0zdug3jrSYgb0O3VKrbiKo0MV8H2cIVDzLBSI6+T+P0P/8Pv7f4Gdx/8+pbP7xX/z+e1FO
dRSE7clv/3GIvtdFU/xq/0v8tf//x47/0j/WP4vbr9nP5sM/9Fxk/O/0jxz9s4z+19N5X9uvR79Z
5m3UTg/dz3p6/Nl0afv+CLyH+JP/0x/+7ef7v/I8lT///ON70eWt+NeCqMj/+OtH2x9//qETj/3n
7//8Xz8Tr/jnH/sCiMff/sN73P+f07/082vT/vmHpvwd4CRVM05aHYyLQJMPP8VPFPXvZJA0E+mY
QBVF9PqPv+VF3YZ//mH8HbqNTAqHJhQIc+p8f/ytKTrxI3Tc/i5YQCS5KC2TzxjqH//9dEeT+K9J
/VveZfcFClINg4rz/ijYBa4ArwgeHWw0/LFJjU5qt+EQj22oAovIWqiSfqk37mhxV9ZZCLq4pr2L
60q0ldq5dqVK240RUJwmLaaVg7vqOE6KR4X3u4PzjKuYiGfFFq1f2tYAZKUqB8xVSEjXNPrC9wlY
zS4odkY7wWGSELpxHOkubbp1B4QQqwjLoCyf1JPbO3njBXqQLM3OzmDfD9PKgHxjpLYBJhOgdZLm
6Loncrl7/2Vq0gqBs+CuHGDmJ1GD0p48PSSxhvJLGnwNstpcFur8U50mMtOgq3aD+CtUawYQvHXv
TVLqk5iVHgyNcmUVAFoIKKso34UG/iVGsNNKqdplivrXLxGwUI1Cy6bP08Qdpy5fNu2Mg0E0bIy5
IfdOktBVxlZL3WmY8x06gHoT9juUBfAKCXNa1OVQp26QxfpKlzitxMdxJGBXob19/00clcXu/b/C
OrlD8FpZFRR4dlUmU+azUCK0WqXfSnQ36z7bzEm7snJ53Flj9oXSGBbH7aAv4NostMS8VwPzRSkg
6snB13hKJ0DDdbXAr8iF7IqQahzprpaUpeAl+x7yVa9D46N/YkvVIqwfJ0CUyzlTlkmibiNUhe9R
s63GXNr6Y7vvSwFiM7o7u21LF0BtsQma2brR0NDMu1/43cAMtSTVW4MEu6+SyF/wKhKyrabmtrVD
/7hNIfKRKhdGp+6mpv08ZdbDHFjJPfLhtWzdOmgo+uFWyyLJrQdopXKdOus4VXueDw2fTPkCXZKL
UkmW2VBZa6VH/KdTf/ozYhqBCS85edrUVq+/lOZQLMxuJKFv0no5pOWyHJsfxKhATYrBWNPa/gyI
6r5vy8ztkLVzAaqViFT5rQsZY1xMXm/q04LCQbu3sJyhaBy5vRKG69qX04VUBajQJE9mWCKl7bTq
sgvlbVO1FaAODGKTUPfaxpmek7rUFhnOiKWTIKszoMxCv2R8Ta0HexqR3gmVr6VR1ouOkgkaEW6X
N9oqnbdKHExbJyiXslx+rnvje54ptpun1RejweV5DobtUEybniNgAZXRcoc4g6MyNYtMA8NgVK9m
oCOPY8rwK5ruVpLqbW0aHRT1MllM6TguZh+Ut1ETmsb1Hin+ecZ9qZMqmhxYyaWJOYO1j9fVQO20
0aZySYVnBn02zFooTCi90Gq4tLvbWDxEUKs3LXxo16ptoTlnvAxmo22GVtv5DXHOlPjFEvEYN66d
aWM2Uew2GmTWvOp7tJSMp9Robyemwy4CaSP3ebVKRkBAqfFW1tEDqZwip7oXdR0BhpFsgNk0wEhV
f18a8rfQl360sYWDZoPle9jrN37ZBzvLwWjASUNtbZb+W2lFFEvLRDoEOiUMaCVwOoZaX8kYeW+7
yU+WQfziROEnNfHzPT5P2mIw9Tu7owISVfZto0wHYNz4xIABcx17TG6qVPHXiVmsulBHFIn6nzIP
G3BwwMoVrKjSsn6VJ2oMDa2kdVqwEuVwwNSCg7Se4QAW3Zaz8Um1gQdpKW9XGd+toqkFZpkKVlGt
01i/UYfe3nRW/slGH3ndSn26pJjgdVoIkj0kI7FD59DYfegpNXJGUhZ7UVz8rAOitRkHkbEsky0H
curWrfFkOAUQ89oBXJ4bXqaNdBbL0Z16e9328Ju4wkauhl0aVMomltqbWLFCVOotcz9NJYTsHSWJ
9IYISl2Cfvglj4Ajs14Fz67oC3ksA49YHXnQRvvUpN2yL512Mxhs7gE+r2+Me6qs9mJVznK5pLHB
10FwaJ828p0zk4vKcWyiubxQcsPckKAess7+bicDftQ5Sr1dHzzPmlHywLq/9hH+lENKsn3YvSWt
9j2Y122kos6lqK96EdSgNvInSAIOmmB6BxaX6oXK5VM06JupfXtAtRZbFfu2KPvws0IPF6bEGrUz
az0o44spN/cot+F/hRjwHCTTfpbixyzInvN0VpZBka/mCqZSAS3dk+222UQlCpVFrL9yp1QbX65X
sZMHSP8ZS0nDx8pX+mkhd5zFUV/pUAX5FrmnppG9sBQ/WATF/C1VfnbF97m337Sgkhd23wDFb9tt
lw5PkT0XS718lKnEa4mD8XpVLJzIf6ojCdnPUvuOZfDkgomfFmAqo12aN48SjsjKGCyooqNpIKJI
aEBvflq9Il3CYdH/9H0qoIOjIBHpI0/TC0lOH/qhW0yRvhI3YKZJayDtsjdgZC4Hbb+N7cJT5gx/
3VaWaM7A2gEdpMe5vYLLtqIxEy6cQVpl2A6OkHEXioMiWUHzxhis76PWfx8U6UVNFG3VoCMiHmUY
kxc716ut0hzMQCsI30skzq142zs1On3x5EmURBZyqkneCKd+tvsvVm/96ONA3pQNlmBJfS9HFGE6
g+qZWXbTTkUXvlKbfS0B3Jua3PZ8LlAVFu7B3yG3+v+YOrPmKJn3778iqmh2TmGYfbIboyeUJgo0
NDvN8uqfz3j/q37PSUqNxskEmuv6ruZBOuJTdfaaMEcV1Mgp52gDukay/VGU9nDlp38PyTGjVijS
d9dBJpa9llG9kDJryekzrNRvOfqQhVsxJhedWRb2dRPQintUZCwrZji+GKg8IlnVpJ1O4kOn5Lpl
2GEkR75c7H7fLsZu69RvbaRZws4U40lK7Gm66qlLCRObOoK3XBkpF8VVGLYPYiPdLLCb79OMEVGh
B/OrstlXXf5o62V8ytKAgH4U1GU5h3sLhUZkOihewn7r8Ddy78tGPFgtWZXkIrytY0mTgB1Ue2dO
iWo03mRFmp5KG3MvvJaAEY/kWduIwQ2qs90JfpzBwHNjWJd4rvVfCUWKjdoA7nGf1yFbk9QgGSVI
uea7wjmYuhdc64GT/LvK7me84O1I0l21Wc5jmxJ70Tb3RKjshUmzOTVt/an7Mdin5faaroYZN4uJ
45LHcIH2OtIDielD4P9VRW1F3pBWUavEyMbXRF3WiCNiRonPOwo4VHxjm/Z+GhBi4dpvhCvUZ7Kv
O2XNF7dfmqTgUI+K1hh2RYYG3dNaxX0R/qGvo6IxZjrOdXOTRv3G9d7fh5MDuo+PqaJ+UKo1HhuB
exGEkbD4dWymaDNLIxomvh+9ghdufuPv1DA+eYWYd7a7uPtV2s2tDIPv5UzS3KIz0LzgtA4ChXz1
ghC+3Qk9cqoq0my7hgTAxvkJYXPkKFJHFV7SgOftZu0kWZvnILwHuaMYhyk5eUaBWJPo7Do/StuS
F6/6jaUxH8iU79LJitM5/Ji7kOur2pLBzdp4W8muo0wiY66c6nichw88CypOfZHttNjuwSuDmSDv
3d25qks5lwxrq0cS9DonAQL1o1i4SYzZSgyEzIAUlYrzT7vOUw4K7QAO5upsyagN3oyqidI6ZDlf
KJ4XxrOEkOG6W7O4H+vY9qf94BVDNBn2FnfMUfX6sag5TBpjZn8EXGSTJ0IhJsihI2h6XePUm9Iz
QvIyATMkAWlCg9TDYbVjNGzEP9cUtB9oTs/6/mLP+ve2bPttY0OaGTvjoJbBrmIatGV9ciru7tnI
KVZeVBbXoyeTSkPZpjRTtUHn76gimBK5PJmaBOJlWaa9mCxCOskmDCoKYfNxPw5tilsZ5MONxklP
H545MoO5zq1z1HRd2+GQe04dk6ZqMmS2b7mlufbLmiTpjN4iv1zkPhjTYu+7P715uozGc9l9E7M1
nZvNqGNEqUQtB896RAQ4a7faz2m/L+zSvBRyuaqsdo99J0QUbL2Ikay/DJuKcLQut8WcP7fAVo9N
M/2eRqslRNwU31LzpkeclYsuvYdQUAeVb1ZL5kxZYnno7UObpuLY+bjW/N4ozkPZngKL5NLWR3tY
zXO39zq9cVFRx+xlDXeHvOZA73aw+KdizD/cWYtH7VUiysfZ2tkbxSUF6wNDdEV0s5I6crStDms/
+fsNeVFa1OUnLd5RKttvhpDL7zEkoY4f4h4zlXds2pDUbWl8z4V2n7ORHpTgmIIWH8c6ZGNY0pxe
hbR4ydQ4HrjH2cCCeOlC88Fx8RWwYwwvyGB+qBKWYOqZarSTdEpd/Npok8HIBZkYhXr0jTy/aCN8
gxOlA6CfvjKM/o+Trm61F/yhb7d7sMNDunnbY1PoP3eJeFj24TXsfbSM3qQPfifGA79lLs3YpbTm
1KnNP47TWrvOJbNY5NR8qb4+Og6Dm5r0+rxWD7Ny5etc/542zY+o2R440/XZuVeeBgsWG0LtSgiH
P50PxZqOoZ9A1XtXlKRzRyKuKlk8Gzf+94f/Ptj3T69zqJGtB4VzNQ//+9x//2pYZ+/a5KV/1Vtn
xes817vQ1tSc/fvDf5/+378ZRRZePPPNUrL/v7/RBm6HM6RzGA+ggf//f/zff9x7orgsRhP/9zf/
fbFFWPz7AqEF0KhW/30b/3vF/37136voBABB6of//RXz3//779P/9/KDeotCf7KT/73S/73w/16m
tfbLaZHb6b/X8+/T//1rT+qWU0y0+39f8n/vxb/fegbsVze4Njxolb+Oxg+Z5WnSbsN3u/M/0mle
Hxw+H6OPdxJhBcXZdNdbLuYjbpYZLisNHkKaKBJp5sWhkX1ctJX55itW1czR674zPHksMlKjFeGk
S+09TxOZt36zQ179bVuQ/eZhVT+MbEHNULXPajJ/DvnYxRkMTjybXfj870PqZLHMFjwLjRU+2zoN
biQunf59zpiMLGKQ6DgLA1b/0EGi6Y3qVXqzfJnbF9fZYnvufyGZECftNuFrNpg/dVn9noO8PSKK
cL+ldc6Mgy/+v9/eAz2k5qlHU/Z4AOru3zRdFsd0PSs2x3iQWr1ndmncowX8nUGMxG5KWaIyQ4pL
3S8SFaG9vczVQ8vp9DzNDcNtt2H7zxf7WQ7labCbNelm5cQlCY7UMDWPjBEXZxyCJ7vwcFhidj4W
5WC+ux0tVPQV6Ks9gmCnnt8cnMb5ZWiE2+MwGUTtKPFelj4pgVugzuS/mnWafofZO9SVd7ZaP3wM
DOTBgHqSph37sEKsxXSliZO/ypHDY54iCLrmabGm7YbydAJtSZ+6dijeJxxvk5lvf+fafIYKYeFz
HOPmG9WzJDb5b0iUATpjoj4peThtnvfBYhXlbSN+FYvIEuwZ+JTlbJwBhP6aIRbSwV+6z7HvH0O0
ULtQL/6etzqMRQukzgCCzggpyidxoZSoFj8UTonZ6YJ49Zl0zFX2J5VK47AtQjx7GY83r3Uo4PBx
tLmp+aALqf942XhAnfgzYLM7tkKAKrXU9jkpk2C3Bs/14LTHcTC8aHRsi4nX0d/vdOPqkdAsut5M
mpAvWhW5fl+68pCbYfeMv/eTjO7igN+Ek7y2k3qpr2XTNI/KyNXJGh1Ov9ZqXu2ySkHpPIqeneL3
rIy3dizKYy5JQGZsRojW588QxaeGQt1otep0tyHwRvwF6qgmd0I2vljX0nA+yqCfaC+G2iH156vc
zClRQ56WEe4aVpF/EyCNbOtuNlGz+FOHr8CwpjiVc/AQ3D9sod9fC34W/VjRJZEbvMtV2FzF4BGC
KzDz1G5bX2S6dXDO9ziLtfogdic71LrcLhbumMu/X4XSB0pQZTR1nPWQTs1jXlt/lAuaQd9D/iDM
MX8wJ30WzIsYfuqr6b52jilvwoi9e3BN6uZsxzj16d9koRtGc9ihcXvrRtQFYyjm58Uz85gW4fdl
46rKDYO1fmJSz4Xsr6Odfy+rzbmsA7EjMhcPY5/7PO7HON3WFvZlQHFWBjR/rs1tbt3sFZEZcdeZ
40WqWD8nS7aXxevyF7t37LjzS3koGzVf+5lecJJQnqRGJG9sw0cJXpUMC4zy7MjmuG7afrpH2BA1
y7QvHajrrdCoIDzPfpoJfImDAHbVbnJA2rl+2NyVfVviXH3QW5DYCpB2qqWV9B4qaHdM2ytrL1l4
lvvdosLvXNBvoCKViUOzIpBaDKHvYeDfNW03kbGO+blNp/C1mvWdRmoMxoI6fWUVPYV+7ial2Vu4
89ntjGEM9701rLcmpwspLS5GXstL3y1e4mcsh1Umf054kvZGt3bnbTVeZ0mIkq75C2VfkjNvV+3O
ChsqEgFgL7UfqMNibS/h1hqIaPjw71f5TD2Y6OwpGVvfONfml3Zy1sQqaA4dANttUs284+GAeVgh
8y5ywzsI9loTHJTrr2QNtQWaRpSxNkA85QvWeUl/YOuqEpGH8paW9qfrLACZAeJHv8W3AwxZj7J7
KUvOT0ygA303s7srZwdPV5Yfh9Hi0qiX5YF6PMLZpfpWDevfgISbbhC3aiAjhar2BK75i+1ufphT
zJHphL1ALkZ4nWixuSIUyY+12J7z1tvO8v5BIeACdCJLXoPkwt/5e7vQ1WXCxHpZCXY+8/OLiOS2
LtbWFoc61z+URz3o/RdmL5z7oHyopm642vbv1RXzjasxLhZfPfgMVoSj5MR5bRgl5QdZesG5De+5
baL+MQ31Mey8zwA3vJFJFYekdheFvUR+W+RPqdksoB1TSKAkjcmyeOxt3qrym3ARbfqKmzmHjDZS
juTh1vh6TMZOfzMqeMneVW+mbHLCBABuTLf7uUnzXLHfrL71ublcWLM2LXLHpwh8ijCRe8ZiR3e3
oU95RaetGz4XaEAbu8ExPoNBZxOkhSy+VFB+Uw2IeRpORPBgkRY/qxQQKPIszFWNOz6GoPasFfne
bt0TcQICq4xuMEGw7ayKlPf+uE3Na20ldQhD7A+RJ9+DXPegwPi0yu1pAUfezJ2tWW39gvD0vg3C
SIZVnHslKUbzx/1/LwmB8RpYWzmQYFHlcV32bMjFw7iGT4Pf2DujBPbxJ5eDZGUjcLhIUJHGpECQ
QW8+hWw0IE88nj1i2/vNIf16uNii+PBsFLKdNon758lkjp51ETo9WS6FqaJi2llNqBRb1Ilos9O4
LY+uHl492f1kTXjN8Ixu07QA/4dWZCzuybJmf2fL7mQFNPLogffJkFF/nylZyKlJXcH5K10/+16d
mCDLD6k/XZr7UzdzOrAu13kHW+zjrHvzJnEFDZ6u9yaLobBxevrOn7n2yzirCDGgttOMMggLbGgd
aKUbvgG+DUmjXlWqLILhrb/FMJ+X3uBwrk/mRqVosch314HOfkN/Gj7qrg4T0R1Sb1lfiLkhm6Fn
j8Z3ugagT50XXDfp4/u1b1X1HBp2spSzS0yiQaSbmqmyXZrvoVl4+DLIlPQz9VzmDV2LgQSwa01O
5RkVw3ZhrJ7jHu/KjvvNyOzlqptuvU5dYDE5/fSUH88TFQLhvPQvVdkfsyCHcChdeTC8+nF0x9PG
l+rp1UTtZLCUiXRKinvnEa7sDPY8JtgZeslmgisXoAzzs+MRbXH8XBu9XXm1CEECXtXMYD719R5C
EoSpcakQMsqDwUPZtbflrdaHiZdz7rIl6Wv3XW5ZBbgL0lCF1jP2A2NZvjtS5UcBug5Q4/zuRud1
ZZEz8iRTdDzMrGc7V2gRly3lK40PqMl9RaKJ9AvwmPTzzkUl6qW1Z3VIeZa0XglaE9CdUkL6Ruzo
W91eBWm7Owtt605q88fmZK8YYwmCbGf2VL+qTylfLyYFABMtswPA2bmXQfhduoLUpPuuaRROstmq
/p67SsRYbfRZBQEQoG04pw1h/cLf25WLqu7xV2StO1kecyBlJ1F2n0ZZTE9cOtZpSJ0/0Ho4LQnr
PlpAWi+baf+l4ObW4EZKCkPvU91al9YiyBs4HNiBmfIy2r2MLNino9e1F1GgO0pLMgi1r+db1rH0
V5KY6Grp5wfOXWxhuMjiosnTfVtuxcGdO9KJ+luQIjFMhaj4KQc801s17pkWqI4rhLnjkRHMK20a
4eBHPC0J9BEvzVr9zFbeyB9VOn85heOSgeGf+6z/QYDycO0ny6Anq6frYsuvY2a03PZTC6kxq8gt
EFhllWXBXnXdXgs6jLy2OE6VHr9rHQnRnWggSp8nZb87Smbn2utOs8ozTq9tH2abS35DyH1swyUP
K+RpQNLRzlo7sBC/0ufRIRCjnwKuIPSPMVKE4jGbexkTGLPEgZ8Xx/YOcXJqQ0VGVUC69yi57YLu
SbCGR60prEOw4RsvpS/3yjDchPGFrolql6eDFXsdN5XkIRb1IO8U9MivMW9eKgPXVNmtTrz17l9s
Tb9Gj2LjBlmNp3knu7Z9c4L1JnL1a3DDD8tQ104GQIANFnGVlnu7m26Zp+W+r+oXvyMz0Slx6zRF
8cpFAWnmlu3NksVnk1vvRvW49eSg5AwmkFVBQqRfHjfbEiJprlBRFvhozSW8paL+Sjf7RwgIkZv2
B4C2dY9gJtLan5v92I18ZZip88hUIt0lOFlqrq4rF3zcmaSYMsWXiMuM8IRNlY22ajpe6tidTSM7
za47Haq6fW30+CLBFrclqM9qrH6p3kZjSN2BaenLYk5PM1E5+4nCg7gx2RLCqkoq18pjNQj6JraN
Ki+dh3R5D7SIFwzapQifm3uCv7ZqlOgjnIpTf20NHNuIEIEaOtwZQat2y2A8dWZpxhtoY9g778bY
/Z79fIo8ATUpBuOUB14C7VRE9Xz3u47OZ04roZsPXWQ25VkamhfDYD0AlxH8zch/WhbObKvANjDJ
MEBdMb3atWiAEwt1tbfC2AfVrl15aiirSdQKteDbZIZPq7tnqbR3QVj8ymzzUE7rwbby0+RnBidO
xvsdND9wWxGCgIoiMtcUjdBKGFij5B4kkVkq/5sWiqxJ5kIgVEixIgjrNTKc/hvo4nJUncnDtlFr
AnlLChFWvgcsdOUDp5qxcwbXjDO0DBY3IX8YhNS9mFWaRf/+4r8P/z5hVcMQ++OMRLba0su8kgUd
aNnRO07euSnDV6Qw07GuaSoyKzgbyHczXH+5pSwTC2x4zIdyv6SVuzNW/ds2yBM0BkEM6fDET9S5
oN2qw8XeYa4YUBik32lv0uXi323lR69OqVQpEDSo+Te5wGtMaYYbhQ1A/uS4zc4keCE1DBV7+VQd
9EJmnJd7oLaKJ2yaJk5dNpGdZfync/fJBoKJrciZrdD08szv8wuJWO+FnJpHSYD8gRURtZeOzUH9
NJgmo4LYKqJ4VZnYm6fjtunXB+BKfSbE91q29B0GXX+g+Ogb0XH2sepZH4zVeLSLxTnIYnKO0zD0
L60wkdqGPCZbJqLBsfNHCSyt1Br8mXv1ofp5exkD59ZuRbgzB/vHnDGxzy2Ok2ETZye1Xx3FrRtK
ArQQMNdNFu6DiRGaUHTcl8MjZxMKvTG9rGl4xaz2u24suZ9bhyOub56E91V2d3qnhauGs77QW9Mk
qJkY6OyV0W7KL7JVnwoqjPUUJ9PwPvcBjZ0p1XVrW3zBsJBIXn8bxu5jMRnau77Kz6Md5jD657Jj
k5NL8JQt6qeDHbf1xN5JR7BxpBQDIL/woqC/9k3zkUNS5S29r/c8oM4Ifljyw0/tRxKs/iobhDW9
Zxh53IxNSbHYazF4aSxzOqlsbQ3kjA6vcwFRUqfVfgzsn6UkjYLHJeOWPSZbt/6EggCRcf8YTf0y
CB8Tiv2lYFxgBhYyz7Q8zU6OoFuU+2Ah0D/ohkh3BUVPKEE8Xey7sHn25vV9dexjMW9I1lbsFn5d
J/Irt6e9I80rQRluZPTFARctTx+6isqQsQD8ZBTmu0d4aNK6HvrwnBANI32pKvuP5J7bTa7z6YnM
3fVODImCUdpzeh7e1pMavKt0WVyJEXug0oKA8O33MHLIkre/RLDAe9JmRwQQS5kgDGv2dZ80o7dd
58NSrX/6wIL5XASx0YRKIl+khNH9YlNcdlnfEra8zSdrzk7VvFj79v4l+fE9AvR8FNqC+7fgiShu
qQ4V+1UsbFLNg78d2wIMC3iAx3ez1lMFTEK4Oa7SiQACm7tvKMNjuYagcsq5FmmvXlam2NatUEqr
eTpg2SP+715QlXrf2xWJUNYCGBqtL6CZxWOlgOpn6X/zFMYIxXFlnQsScWI1tcY7ccY/mnD1/6wD
evS7UIjEhfWRcKAF1QH2O0Es0amwa1CJySwQ0Sis7jljhpvl1tXUqY7BZJ6Mptm+2tF/TvVWfw8M
f0uQmWP76RubuvZyuIZCpuDG/vTm+Kjmhg0qTIxvq5Ol+9X2/JPwq+lJ5JuKUS20X3rnr4768m06
5CriMVXGCVMLaSdGNRoX7dQBPL/7S7UEq6zOsNzgUi+o+9OvYelfkVU136mLHBLu3vE6rrl7DVHZ
9DOWs37Ry8VLGUIzGF4vX+0vf2ZaNd1KvmbVWQblHWlBgjM6wTNS06id55NGC/c16PTL2Tz3LR8M
oJI+8062E0wYx/lh2a1ov9g6cdp+h5B4HgJGvKYcxPuabsChtMa8KuFkie0O2VOz5s7edaitdBtX
xMPS6H0e2PmubA72pH5XjQmvxAn6sIxGfexXWBRXq+3DEOz8uImnR9gXL1mCwUdtscznwYwV+1tn
9Fge7XY66i0f9gb0wc9gCpjXS/mhhsynjxt408D6MfUSMXSBFk5m6pj5cH39Ui10S7KFrIrXVrTT
OevkcO674ijM8tkY12OaTqgZO+PXNshTsT0w0V3Idpdna8RA54zzAU0QGau6v9UdEABwUNQF/XBc
evXQo4uc03uO2kLRYzax65PRY6wuLSMijUaN7Y+4nycLvO3m+Ju6Zn5PNVlZcL0W1ltZ1j/QPRcX
0QaXMBucs1Gil9SOOARqeBuFPEjlDNdKFRgKZxtFYnNYvH6Ji649kvt8rrwMsVj6tqyuES++Dm/B
oBa2T+uzEUJF0N5v0zYVDJhIhknMN66LHO7z6YYMjynyGm6pkwxO+LPph+qujDpQ1eU8dnQo1IN/
0qb7pL3tj8is87a0v7btpEX3c9LOWS3ICSZEM9WAuBu4ieJrkJ5Q53tX5HzXofOqbRQQLrg+8ebs
lhNIasLTknp45stI+AMxRov9AYgaoisbZ582OYfxaa4zsStrBhBjw9s01sHTvw/BqMij72DPp6a9
OL3TPW8CisGpkqDQM5pSuLTNsQ7IDNdzima66hQ4aBYmVbF0D579NleOeexd+dBoyGRjUjyGaqzB
6/arskR+6VdKIXyFF6Je3O9D5lnX0EHHExa3tCiQDUrqoTKrF88ibX9IUGz6l5kySnQx8+BsV5ri
095r9w4k5M5puwqJbf61jj/CtOsTAT0Zv3jj1DGTG+9TJsStqZ7spTJOXumSEaWj3HKNky7mb+ZW
MeSUteCuKNykL/z1MQ/m/tZ4Swzb7l/QHe4EK+cu8OolKWsbe6NFZ+Q8o9VoiFzfox2gesjaFQ2i
hbwOd9Pmgb8h16izARsdtMvUB1HFQHrIFzGcg0NrquoJnL2I+H3UNdqPHfznu9l4ILrra0279XX1
IMFMWN6dJryj6Lo8RkcYUqg7XZmnoeSFuwHs2MOMHK04tflG7WdDEd44L4k7z6+q0Q0lkpDWBkYs
kdKdiKHpGAj1DQnYd180FPLJHrEcJNr0ns0VW59HkIf2iUQdHYwCTrcSvSQIcK9JVeRp8dawBkwr
5PeycdQKTrrHYsGHA7b0mFfO2zSrvR4Q7/WZCbWXxa1jT2fbGx6tOhvPqj10GPDiIrx2waIPbxpR
CKUyLu8Ako9yeEtr+0O2QXqdeqzHVMOFsauzZJ5XVii4gkaxYgC+s2egloM9Hg/WxBiXjnNSiiXd
Yavd+NUuzJsvo0/da+UbF7VOvNGldk+qXo6FF6DOsquNjW4FLgE5OpNx/ru3bHcnKruKg/mQcahE
1WTe6sl7orl+P/X9QgEkClCw0xjjm3UexvJPniHqJBV6TmaGuVr50z1VmGAzyL3b/z5Yy5DulQOE
0hucDYtLZkk2ptmjR/J3q2rv4ontU47GPWVjbhOntCO9za+jyuu4XFof1xt1df7f5i4DrGqkGF3b
oQAxqWhpJpM418E/rym+Masd+F2NwtKZf6RgQrhGGdn80uPUV+kFzWKbWMS/ZXBdrK+89xKiz174
b+uhCY4+ZafomSHnm+JFFuWXEYg+0VqtqBfksykVlKHpL7S294++S7hkKrnEpsI7WvK3R5BuO9Tl
S13kY5QSItA3Y4xr/EYiDCG3OfdBili17zQpgu1s7GhusRKv6Cl77wYkCiCr/XhJV7eJl0ISQl6H
rxJIbq/CdYhg7pUH5G42o30x0/c5MMXN2yx+pJphr3u5gwEDwP26me7erZoqdumj7Jh24sVEb7Kh
5M296YeTZt4u7NQuWHWdINW8951UcWbWE1DSh8QIclbwbH7INTpA8t+WOT0V4Bl3r423m+459CVC
wKLwyiMpzwdzFoTObt1dc4WsioIRSj/n6uQUfnDF7PQb1diXmedhlAGGIszvnxhjcPRNvhFNwbs1
oClQqN6Lu/fUqOsbk3vHVfgsdXDLQ8VQWKbvuB6mqF+7dx+H/mOR/ymhOolsYKoe/PAGnvabZmT7
VQ3F1WklFIXI/GjJzGuYAVTbudHu8/FPp/I11nOv0STjoV9sYjd7dLN9o76rkNayNvzhbjiKzLZu
OGTKF7edhpi9dUAmI/I7GmMZS59sFoOmW7PmKhbSLC9C1hcVO26XYkco7jiUOnXS/ubl80fpAp50
yHMMt4964knPdC7hBz+K1H1V/vgNKumryp3iaAP9IBppE+B3gM+hgVkZnltdnhgOSngV8VRl4yXP
tyqa6QCA1ArOGZGNdEdlVuwjXwEN7ZDcGltkL+KjKDUtPoB83D1Mxlb7revJb+t9ykxbEvu4O5bH
xavQn2RwMguJdfeZ77hoNlzhNDFPFRkZknDBDGn4UhUlWtBFoBMIjoaUe1/27iksHTgN3hGnI2lC
3+MppIUBo3f6gysRrmfIwZf8haeCTWqs+BmiBvS74N2tC5NGV+t5DvOerdfZMQ+/lN3S70g5OrV2
t0Wf7dpeBtx5x4XFFXn7QacD+DldE27P8wChJ6SXF6IoKcYDqPsvnlQoGb3u72LRtNMvFLiWios2
K14Y5w4Iu15Zc9/9wqbAvWtjECGY8vq2ZB4wgi2nyMqDWAdKHQYR2tE3B4kkCok/DMLJ5j7jRUD9
BNIfQ7R4rKGMUdV2Lgws1ZkajqpA9OTAGqPUbNO9FSCqgsx+T3v33Z8L/WLriScNGNTyl+vU3EsL
ThQhjgMD7bJZNWakvfE92Nwlyc37AZCR19HPw0Mm1G+xgIEuC6elsjuMRchblcUrsuziueudvwIC
Pm5BVhHw81CwrEciigU3WIeovqs/nJn499Zp2sjDwYFIzSIVe0V5W+l7HbVLNHfv7VWr2eK22OvH
LM6LNthv6eaDnNm48oAU6s5hztdfmiMlwmZEfe6G+2A26ofMK3xOQf/VrYcsnjLDhtfa9n1BJa4Z
NDSFdCg2fKKegFvtY9DOT4bX8mgr6nfp1HfxSpnIdqOdwt9OBbH8h0ESFORHSLhrFCvZi4GBHolv
PTAOEMA1Vni4tyH4PjgW7iarppb9Xt1GXXCQQtU06gnsSpK5DiljyaS3pIg71G5xxU8o9mtSKPMV
GTyPgNhn0osQZtPgg566vENvBV8xy733tetHKn1p80lrAqgKFwX0aiMw8EfvMV2sB1MicAw8Urmo
p+H5gjHRyo5yztJd0PY3r2zOKqNsAuEwj1Bw48gOsp9pOqPJ7rtzn9qJp0MRiSkIoyZoq0NZPQwd
Z2xtsZ+zEZ5cw/zRlBg4ec7tDF/s+6E/6vuNmYYmUH+nvvuaM61wzaSerF096o9O+Hq/yPk4vVkp
mBmxR+duXT/+fXeF62jEsiUKer/6ICj5tvGcjcoRiArreQCmWW98j7Y57vGUeHsD9C/Rjb0XxvpJ
OhgC1P7cgD1dw/nkhIfaeLX7lG9t4DQMi/HsuxMOgSBsjgEMYdzL4tYxq93GWVtxvd362UCkZEvS
fGfoYAdRIojTS9b/P5LOazlWJFvDT0REYhNui/JOXrtaN4QskHhI7NOfr+ZczExET/duqQoy1/pt
9sxpyRetW6Bo7e7vvgOD9lwWfmiEDl8SXZMSjqZYviNHMr8N6oMFQzM4kWnU2dm2icxg9RibOTiV
UZ71Ur1Pdn9IB94YhPJ7tqEE55Abh3lrPSMA+BSozxZYvm52LqNGk1S7wynIH0srwNEc4WNTHlkd
tWWcqmHaTQACK4Fj48G5z/zWsgYagEuvtwRLvVk5Hu5luBEgVZwm/lVtZz2gZsYDYJgSHgObuuGc
AhM0sXGWxxkqbeMIUKa63Nj+MUVV5hQQsZZ94y8XqF8ib5uK9sCK+Z3QnTQ7Wx+J5ybAvLzqUKGE
tpeCABfM0B5KMCN9H2wVbOOY1lcLm9CqNsmGKApq175TDAQIdJ0VLP459+zDOGTzOuNKRo1hyCoK
8zRq+HJgHBZhbuqifZmNgz33ztqIpxfH6sZtTKQJFTMXup9eCPFg8gcBJ7DS2MeF/eM4S4vRBwF5
mZxVBR5q4Xe1u9JZJ4nzUAT6He/fo25Rh5lV360Hgy6yNJloQcmeadRV4YRczCnrB2vqr0Qs3Jpy
vqqm67d5VB/7NM2JU4mwSdmvOWsJ8rNXP4t+3breoMi0tnSe7Ra7mVaORviRbxsnkBcz4C80vXly
SWVEweNbYSBaBOxZdWpZqvdtLh4IEtgDGGCyCPxvVtFwXKzrVBMDp9z3Rc3vg8kxOhPBzxlzdLzk
5NQ0tWMxxpgcqRPuL3Pbg5OucNOAOXLKR5zLQCfWWYnh0LmcFIkwflGtezvtrTjXvpPE33YT4nkM
yqamNEExPd39SdfxEVpEU2Y/IjIy3Y0DU2yO/nuEqrkf6IKiV8c6OMVyzarsWQQZenUTaoD6JLGt
yc9MfmIedNabBGuEeLGd2UM+C5QYd+PaKaPfyOK2MYXNO+0FB3oDWUNnPw81YQ+bWqI98534lnrD
juqShj0FUSGNO/sOkA0OvGM9QWQ3IZMqPTq0k/pCVeg1yI157//mvUWMwf0DcAv7ISFYqmPH2QU2
0oZ4mA4y5v2hpHlvlj0vAOrm3POhUtQjAn6smEFyAMPF2lLx92fcEZici1WbWjR5YNTx+wjSssMt
2lZneSvi4SaasTouuuajbeozgpNrAIm1CgbcbVyDO9upnf1QdMsOkX+X8LEsAR6QeaG33izKo2Q8
IIqtOM/FdDRLRhJY55R/U4DKzeNkGEuWeqsw+RQ1FH3mPHW1mjZmnr0USiAutJxdeVdGSLfkcBpH
hAUI1mddfmdRf+sIB+GgxTk0ypy0DATkti6uqB+6cDKz/4Zs/BydKjjUYKsiDz6rfHzispWhvsNG
Jk8IaMK/zAcATj37P8puXpTT9qsU5D4yb6OWnAnt9BAIYwkXqW0++uDo4NXAfMZGYRG4cpgVn56a
lcnT0lKcvHTPgDXRNquXW0FF0j4jFIrmNmAHBVtnaPFt4FRbdV3/x0DyzVIHDjYdFSFdD/G0A7Xe
ZJJOygQD70bnRrbvVYxxVM96v4wmVEM9kfth+PGDg9KoUQgpG3Y+NsZzbPyVRh+g5URtacjCIZ2Y
0a2W9mEpSkWOjU9oMYJyg1jG09hbO5NY/3PS+EeSgRvwirDStAt4rXhbUIzg2DAER3Cwb9S0n0sX
FawMvt2AoBfPnv9mJb+pZfnIU5KAWmu4VEJxwoO8hUY6bRQDtRVgfgG8XTVmGR2G6VMHDlETqVGv
JhenlNuhmLanl9RJ+bt7nuHoVFTc8noBqpFqfJnunZaIRqGYUMXUijCj+M2d6+McM2jHzX+Vyfno
Njgr/ak8zIV4HM3qldyGXcyUA8HYv/REElr5QkGS2d+4eVm+vTAPioco8J89J/4iztugCyLZOMa+
MdMzItFPyeXfUceN7Cp/U3K+6SYjSXv6ln1ozcsqGXnV8fr8FsyEIIQPPnt5iC1mVyf9aXKbI7Th
E8rE/UBdlRPxSfgdHy6wreMMkLcXa6asgG8zGEpGp11W5AidevVf3Yp/mDmfNSs0W/HWCeKfnocw
Tu+3M+CMuWlrfl+njl6ly+WZRO6WqK958b4z2d+yJroYVrX3eEdXAGSnzlWYZYTxlEzBt4/CHzEz
Qhkvxpi5pD9KzY+LwXUVw1yK6cW07JrFDEpPZ3QqLGEbVe9On/8uUmza3EggkpZHqSCqZL6NChyi
bjmdZ9HsmOiepRhDM8cmC1SyiluvWisTl4HGzTwvnG8slA0WpnVc4elyh0fFvuZEirzqgXQ6dK4+
7W14qzeW0QEtjuVhkR7CrcA79INxiaQ4I6TY+5K6GAOE8X4I+9lXV8/IYOQDXCMFqRZ0I3b6hMcK
P3u+8gLeuqj2f2VUP8+1iZy6XEIfYU3lAj4EmnwpfXZ0HkKDvfSssJkFyqyybuWQfNFGI6PyIq9G
4pLzJ/xPP6PmwORUh8hM1pGLf9sLuu+a8vL4eSlOnhQXFC6hm+8BKm891WQkg0Ib8LZqZmLcxTGc
Sne0Na8HgNS6sg1jtXg9hEEsNqS1QH3GydtUMM20iDUJXTo6H7MvPsb3CA8eh4NDlnZ/dN34Jx6r
QwbT6MX+xSUqLaQQ4mQ73QdyGcwtjHymFBGbc81B3SIkquuQzORz4+SPCmqpid13FLgvJAXsUymI
F7KaHZKnbWl7b4tTPOSNZM3AQuI6/Dn2rB7kgtrIioFItHWbNUN/IpZN0X4UM6/HANYeykH/6Omh
juXvQBwAQTEM8SzJYZsv/0hpHsnPGG6tlb1NnnPKjPKW0NdANvGmzpHDeJzlJR2YJGxUB1Ijjnke
fcsWVNTQJ8O9TXiltVscOkwiURn6KQqSvLgrZYxvUcAQdgIqM4/zdePVD5rIYy5Xbq0oxzgcXJbB
2M1aBEeeLjPRJz8eTpC3mLYjzDSTtR5L9W6K4hX3DKWj9osc1MOS0zdbRB6QoLuOcv+b+7BJY14T
7hkOrd8y928VDkEAD3s3DSivQVZH0LJkGM+mMj6JKy43UZN+ESTHUOAOzP7N0QHNztLlX7Golj6x
oAg50vdTFrzbS7lrCBar+winQxQ8FTp9i63yH4nGHkL3BHSs/Evc7gRbhtoUbh67NkoZDqR9V3f/
uUXLAMc01JDbir/mnoM3kmc5QNmeGjE/Gshb8Vm8NxaH7ni/9Itlfk84FugDAvWKzmPfNaHT9y8I
F45JNgFQiPyiu/cpLQ6+T0pFM8kHNuOL3cZlWAXTS9Sb7wiEo1Ujyvem2mKuR7c8V7u5q3E6BZd4
iPZZ5SehSpt97t3TlwABuUP/6TndYH+/NbWxSuNIg8SR1JlVD6PGlJVfS5s6VBlH38IcHpsy+mgz
kgU8viGjCd590mCdXt+sJHmxA0EvNbdFq17HGeWFMxdvpeX9qvHHt+Lr5LNqutmPk0dBWOQ8MoGB
uXzq7tavdzZv7hNqGGUOjJKFgikwC8Rf74iM7AjCE4IE36Fvv/cj5pjJ9LDL6ugieZAMjaPWyKbH
OZJP9VjZCFa2C70kfFLFm++NLqycCNvGNXEKcNB5Rr817OAJed2z2wHKxnokKIhANV3Z75Ts3J3L
2ZaH6H9fk1GT12QJvrAqQaDPsbZKJ+8d0/SvK7gcDOboPhieSsKKRp1fLZX/JS0o2mvnL39ZPhir
Zpxe9B8qOvNIa8eL3b2V2fxq5pqrNG0fo+DTm7nQRZECdvu41uu9FBAm/UAI+oB01gJADu+nmkf8
GDjA/SVyyuQ6T1LzCNG2wzlshWkGFU8iwgHikkN9p+9oiC6y/FABsgjnsRYYCCmPbtsatN/2/1m2
cazSae2bfPnDgqVT2Ry1hIK8KCs2sfyV/7Kk23VY+dDzh25U83N2kj2qOegAWpvPvHRAsPt0Z6r+
x8H2g6a26zc8BZsUzM0CqHZIyFdbeLgCvNq4GM70OCmkUVbK959PIDh29twl5TFvMGmM9E93BfoW
QgTfDJ1v7T5eZU2GtIOFszC4angKkyX6KswJaZ7Fp0uCMV7SFx6vXSYIM8Rsfq0c+yWPeeuWGkxs
zl89nSD7sDUK4fOcdrvYJybPHIqPulBfoxe9BtJ/bwhACJ23LuEVqfLpuJQ62qJlhHfD510kjDrm
QlFXJY3XGPlRMhV7q+f165tiy8sagnkQqrDk0NqS0xPqLhdvPePVrpXpc8saPCLvucsW4dDRAlq1
2EqLH1Gp9IPSdIIr8jHMTfnsWstLXsi3NHgrK/SQTmfdehI2dmowjylJOJasPrQvqq2ZLpfI8qBF
vDsd3XENLtEGEe8VYP+pSdMv7URXg5+9GviCNANQydQWEgRVA91zLbRkAmu2xmjWJ2uI75PqxAT0
UkKhX5TLN20MBaWo1j4C+9WT+10LOYYTZWboF1Y27uwVpdqv1NSUVr+qs+Bl8WAsZw95rKerB3x3
8Bca3bSB8N6yDx0HWRyzYGA7WOXRfE666dc1jHNfGt91ox6yzv7tsL17TXZCDKxQKTLANrjIDWQd
MZkwierob7aCNziZal3a9xUj6vSFX/KienqRojq+hKrST/bIYSzUgCi55X4lsBVR1/xoa9hrhQ8e
fJOvsBCaDkbjOWBaspWsEBH0WyGwQlsTyafdAtjMIEAnqk1Xs+msstGU25JOBVRb7sGRVbPOU9Do
IkHHERBJrCTSKEB2kJo+3Qoz+ey8jihmL3uJSudvtkh1GwRNwXbK1sg/goYnM85jnf94yQdIyx0U
mX7RNRASdYvNCaOHeIENfxnRUM91n6+6pr1YwyvcB7y7n2VrVQhywGJ0cAr1S5SDG08XYZeYT/ka
F0egHWjMHXpS4tKW6Dbk+Xh0AXDMBeN0oQ+S3IB137Om+LP96y1Awp6nDwR3hgvfa56KM7VvCCUJ
wl9PsFVizK4yryI8bZ3cYbjcOx09EVPX/jlptopl/ZEb8R9Y4Z3MHEE9ayLytY/E1/Rui1tNqHW2
TuZ419H8Q+tB99ldH5RlNU+9sGmghYpdDb4bNhpDR4D6NM/epIfGQ4zmGoAmDU1cPesYhbqZ2u+1
lDUSclIwyz5aRW31sTxT2SERd/HuzTkpBFHe3+zK4PfLRrrIGcwjUg74V4P7ZdxRoGpdjnQpHe+U
+y8+i6PdklWAm/DspKiZkpJQ3+INf+8KFay/9QiNmmT92mR86aD39irD7bjK7geWuOOeE7LTle4A
6pzXkdxdp/RgqCfyCHZJHTykXtDvzPvhAcmGjN36NnX54eVwqbPeYuh/d3VOO3tZ+fwGmtZlhUHd
gHmLq/s95F+tnMmn99fAQOUGNsBcea0bigaoSPXN49yMjz0oUZGYwTV37GenscDLhhT1QFQc7Owp
dr+ErwPcQQEfPJCuQuF5j5S8RGfZesbTaKe/bllviIxlZLg7e7LaWCcaswIkmdlIZs/Csh4z3X2l
GbasGfUh9iB0qdKHaLHhragOCsHhV/xWNrgzIF+naINGYHQizASTAGYIj6oBbEWAjJP3AdoE/pk0
JYGjNl97n7zVxB6vXZn9+oV+QTbpgRQSk1ewFLJ/JDVnanAXTMSLQtykvvzYJdAijjnS/Zube7cq
Zgkru+BTLORWEbmzpgD3sTJs2p3nrRYuyJuyOCp7rGaZargUW9jWutgRzUMqAto3LPSW2ZWHkmUm
iVBHZ069Q8Rw0SbsL5bjdzIxJxzzBNgW73AyYAnakiWcdQ98rrxNY9Du1aPZ3JeyOo08RY/WEO3s
KniK8TsRQCSW0CHWNqTw9MlI/MeGPoow9gdIcDtCdDFtk16+j7nb7PVE+dQC4cGHRULRGTUnewgG
xNBM/IhP9Aw2Zv5Hd/E+Be1/G0p+74hTSaad8VCDKcXEOOiaBBeRwM4oA86lbZ7HbKbkLyLggKBP
vueZfIDUPhcMOit+DlwGI4SAYyJ9yODoLUBrxw3egat5AUwZH1WctusY0DetX5fINzlEnHozZ8Gb
1Tj+VUkcpNzRKzuKBvqexpcKGAcHbwbLBDaUCT4k6SLAEliCUTeoF2dJP/O+PpHncOl7pooo0kd3
mMCaJyQ0mgtIDGqTdvt6VOxtzyPYoWfb9yV6yg8GOYYK8Mi37/BCjh0l0oShAYHSP9eGo+zPhmOc
6oWhMphDni4FWmGdU7d/GTziDYCKSdF2j5nRTZuCYUDOWYa5U8QH7IzJmtJo6PBOPY8DpqF8HlkE
WvSzPnfPTqFzHZv+pXUTc+sObw0ej0dK1P+VAI0prGZolejeFtDWmJHpOZMZiHDV6Z3sns0oKIm/
xxC/sFevyHtARI0jfiVIMxs97o/SK/Gyxp29ztr0r0+SfeLNE8GJEYELU4cRqiX9ysOa4JGuYrbF
Q0c622pMMvvoLhgAAgKUY0+7m2GGj1UZBu5oxhOOtBvTDRdQ05ylP/lUcTPi5QYsUYaHZhn+M41g
IxLMT5kWMTjI/QbqvTB25eOU2OsODgd3jCZoiGK9ppRr11cHNaEj7uqg2WJDfl5ipwBWTgxY33uS
fiXAs71qx650KZhqK/JcQlV3EUhG+pt6nbM1I+rki+ECvDuWwNAyA/C0EFCupswMbex0KBjd5oSl
ZGtHsMLTjxnX7n7op1tpoHzlrVmj/vBPygWPSZUXbOp7gHyjs81Ue2g8ko2RSf63Jqka8VU/BAhN
y4Jk5KWeEYLaKK8YcxIEUpv23+LX7m4s+nbrxQTnpD+DMYwHt08DtEk2CjkL+3Aj1T9KXP5Qpby6
k5Oxk8JR6GpqcPbgEEVO1VdBGBVmt+lhIZ3WDZ610PYmq8+zTCniqA7FHfSkSvmnC3Z3H4JrVvfm
5FJcZgZj21quVcdvbXjipdf251zqW7lMTuhSM4gLdvf/E7xXiQ3eW3YVk/dbuO26sz+7Fr1HNgMO
6HR8MRH0M35FGLk/cYaPBxR9JHOa84/WGNuBPqLuHqDE0b4i3YHgTkhKvPq33ChuqEZmKzIP3chR
OtydZC5pMKNDIcNd/MoOUEw8z232NsBV7KdRUC81O8/KYrp2TJSkFauuaNLjUuthb3vM4SVeQKOw
L72scn7MUu89jsgtZrOrSx3fWs1kIZEVxjge7TwpHTKvIP/pC2DKcvokBHbZpjj2Y1Jo1h1oPMgz
ixFps62DdW3qY3RIMfWio8kLPUHBbUi2XCd53DNy3Gfo3mH5H6e/ts/f57tguC0iua5rBx+AWfwn
l6e6RuIwqoWtre5I6tGnfpafXj7ffO6WlfkXxEylxBN8zTOf3tDNO88iNaGJOZojL5brNPJ/40m9
JigR14Eet34CGp+MIIF4fishf+N2qXYVuwS3MW+WiTAXqR8xGtlJzomJ76DzVxXYHwGIDpYNYxjG
rekjxvH9/kzDCxDw/1LM/6qJiScpIuIjkuY4JU9CMhPWBRq3ZZB60yJzDwcp/xo3/vZk++4V6JfS
OzVljE8GbrLQ8/N9O7Ywl0NJLqsNAiSidRZNoA1lrTfBwhvzVC9zuanHek3aqbwwsm5VM7+pBU+q
gUN5rNpNObd83kd/AOLMcAdgnvRBG5clA8T99Jl96jreWq5FBQ8YXN9GcyiD+X0axnyb98umWaCW
A5BlCE4SCinSTAE7Mw8VaNeSqQOFkhBrxD+GrfhqdS3epsY/5WNPnnr9kfkGoV2NzdtU+MY5zwJ4
1BEjyNB9uZHdMCPifx/cQpLuNy0rOu7IczNQPAXtfxIFqREgSEfBvoQpWb0kH6wdaojfDNSMKFqI
O+ahneqjwJ666XpeA0th9W81FZt5jcLB/28aybHxelYr+LFwQJS2mtOhOmaciwOCsNBUtOzZVDBG
QExJyfqgWpufenSB4TgT7phN5o1vhNC0x9Hvfmuf9j179G511BnklEt0gGmwstpb0sWbzCYhzRqs
fQ3NWCNPYape7PUAULfjXpiJijCQ4VUYb7pql7j4S2KXpb8rl/0s+p0liEYUdfOByOka2aQWRxqG
Xzucm+JuiB0F7Bl617EX+dYz/Q8oanutiNxekc3xlnrTzUbEsXNmi4z7vfCmr4RGk5VXlv/UqL5a
FClCLONZk9FG8Nen8iayQIPuqDR/bDQ623i01H6J3N+I1Tts7+H2hrML6DxdGdjgTRpr6OY0idmR
erpiMc72sykQLsQmPWL2A6O83seY5nNNDEWXkx6fZbzrtTs9gHaNCIzyLyFyLCpvQXc1I/Fp8Pqe
cfntBuUXHCL+XfYijroTX2RiQkWobCH+I2W5QjJIQoLalQ4wecZkA2osPCMG11INfD4RmmQ1PKrW
fCHM7M43loehIziTbc7OQPeXwlrF+Vs8EORFFqu5XebkQ3TEMPWxb6xpCtzLO2fEXtSulgzHQjZ7
70iFj1BOwc6BvwhtNoTS+MGK/905/3rV4d3Olue66vCyOJXmu17C0mwISnL6Uypo6qFX7ExJ1T1I
ZUC1Uvn9jva+BzzK90CYipCvwnnPWlj2OxbenoylebZh53bCfeoZqj0eE+EBHGEEqUM/rw7JVCbH
KoovgrmGnDC+qc6wn+Yh+WlLLOZNf2epqPpcBYgAOTvYFGsr+iIET226oGepQq8HNX7v3rTeYbxB
/9JHJOh4/iusLyQShZRaQD5JgVTKnityaZz9LJlLBow06HfiL1vyeTpGbm5GlIb0CiBORunL+sXP
2oh61zFfEESR/BItEa8rIzrljQEUqdlPfJiNKb0TbsPinoGG9THqdXEeU30jSYAsTyv5AxA5EgUv
N4NgqPLYqQoHs3jbC5thmPTaLML9k1ZnFbOP4q6ATJnRtmNo2k9SfFqqeWlS9Ubf60JYEmgV956z
Zr2uxNMk/fKBtukgLE9OKhCW+OP7nAPGpO4jtR4K1wRHE+DPegjQ0pElu6+sql/XMaphyjkO7oCp
mScQIfNUMOm1VzPApFBKfh1rQh3DEJOAa+ED8gBObeED55PspTNFjjiPwDRKYxsEIJRtMA77Mc+X
nY/ObdN7/V9SYaHPuXZDR/oD4vGepw+N8Dq7p9ktdvkh4zxGwZ6KXWqJHeYilmyFYZ6WnH1Kk3XI
I24ODRyNSp+Hpp5OVOui6F6PbHHHCHTS/vLHxrl2dXtw4sDbAt7FeBdQ5vuZ2iQmr1ythm/HmL6Y
zs0Po/LCZjKPnppdbpp5JBOzeuYiS1e2h9dQ1WWzsWfjlqvmoWGhX+dD+pwqMnuRW67N+/clEGdF
sCC9OVX7oRteB7sj7dQey13cmKcYyeVRxh7GgTI5gE9LtpG2R+ZD8LETtmAKqwW3CXsyO2UZ/6Sj
sezdql03M/RAvHAnFVW/SaIg2HlGYm0S90Gr3A5L21G7YoiRYxBNBzGQ1Rt5b/pAQjhxTao/u17r
cu6ObjLXyIzLaRtHEMp8JmXSvk5OkT0PC4AM4sXrSGQqhpwcqN7PX/rAnnYueTdDtpeQJ6ics2Q3
jeYC4eOw6Aa0jpm2v3eIXdy3bbqs3Iwm565PdpgsepJuSfqzemda17x4BLQnkg4Wvr/F9zFkYClx
cMsWROFj4Z9w7ZQzcSnp9Z5ksJoZU+FIRrrcMbUjm3Y3+dgspLMtX01M0KW5Y9tON7ZD9oHfJT+V
hdtB5J+5Yz51SpDfKdqUGIiftEeyWNu+F95t6aamlDZNtkWblmfDRTpUEfTXT8Ulwg9OyNbwgip7
hbCjeeUko0SGGHyiUo8tyY/rNqnRQomSZ8tnyhXNhXlYopyRycF58NpE3KV5WHlQkoUBTrCUu3kV
1JWAEcZFPTvn2Lzm6n4EKutqk12xy9xsWA/6LA29HRC/7LpYvZW4nVbWyC/IX8VHLIlxIuq2o7Yi
152+9qi85rwr2QINtSGqEy3xWxKIA01ufAw146ypJ0TcmZkDxiLOHz4R7uk91u4UIa0iYUJO7VZk
80uPMBv6Q/thol1zIxx3CCcNnOVYFXqB8T0YcueEgs6Shd6Vy12dWrQ3hC44LVu0tGJEN3XX5qRs
rwRAXifY3q2CNQ4llcDHus9WPggWxwWTGTA258JN9fUnG7S9Um4u13ECwKaqJcRH+k6W+ykqR4Wr
K7c29VUDYByQq7Vlm11MP366z518DcJ/sIyL6pZmb6MoyFs+M4EB8EhW+01iKgJLRH4ZI7HFJMw4
XWZOEQ5xvE+ciuQYLPBL9IPQyT4r86P31XAYPCCOpP4dZyT7nejKByezfqYFNKkE/J5h/Ps0Jmaz
QSdiz69DPV7rQSbA/Om4w8zz5OAg2/UJQoZOTMR5HR1N2nnbOz9R1xzqngq4xTc6DIEYMRbE2ZGA
D6oYIKVCLJ3MC2Nr/UhCFqwfyqiw9fuDGGZv0/eRcxBBWYcExcZ05pyrlFhgG6g4n7snS8oJhCv4
1Pf4O7gNU1M0urRGu07ueVtgX+dyrCwefQVHPS47q5fN7u6NYUtuOgzn+qEmdnU9GU9Dj1e+IUIR
OmrKicSJNc6r3xg3l2p9uJo3ehrIExind8OljbKvGjcEFeAuXcx547tvSaY56fDxI7E34O/S2T8s
ya1ryn5vVpkPxj49kf4e7FK/+U807XualP4uzTWunNHepkrsCxOX3MKkB4+ozh3h6avG5nvMranZ
5L0knLlPHlqqWfZxWnv8nwvhq5JEixbVcVVY88mc6+2UtX9y4KqtW0l2NOlEMDsbpyVmgbQN0vBF
R0gBrBr+i3tC5/IDWhEd2p5aIn9uSjrlHIxFaeFs0QL0OVi69Jbh7BZLtp3NACin7rlxBws6jYJy
HWSvc5k92FI0B8KE7jocbtqi1mLfE7W0KixW/vxE9o57IVx8NZTKOUDRRh2JCNjY4rAq4uucGYSE
mvUajRMRd/qFdH1kNGJ8tZfhilqPI7BqTr4k8QKtnLPuizeSjMWmNhD6gF7UK1mYaNmTpKP/LvBX
0oqsyxw9UVRZ4vhigpn09zAkxkH1+d///kOs1lFC9SNt7i+Zg/1orHhx/MLecjWjH/UiMmGaoAyj
vPxMRlABMm88E1uJH3vNm3uH5ypFKovU5OB0CYtzI/BMFszYnZ0TEtRdClLGwe+IZcandWPCIP2L
cb5I5LdU1smxwe+RsD6icga3ydunoHPZDevZ2KIm2DTJ8tjUZP97eMSYVhCbivaDLHp9qFL3j/dN
hkKrMWyG8kJS/VdjlNjQrOeFVsALIQRrM0G2gJPbXnuzS+vDNPsbRgUf/JGxGNMHGmwfEXKdDWfD
wxWG45p5wCzOls2Rh3rHClESaEP8VpMVI7aovqM7Pl1JLwUCcIOrRegmowpASoVaLfS8HF6yINLS
ZrvtSwet6YLQOGvsGQTa9ndQkUjFCVEApWPBqNBqZhzxG5VPj1aRTAxhQYI5eHbDIM+wNI7EhtZZ
tcGM/5Z1ZHncyfBYRh+YW7ZxhStrQkfUSCIMxFRgJ5l8nOIRUXgQXnddR0tVOS0KkzPQx5k8ZIw0
UMX7TKb/UsTuCB6Q9wZBNm+Lw6AZHov6aiVAv9HI74wwm5jzCJtC4IF0b7SH1scaCQdTOUyL2XcX
ZQZfGoSM1xe7ce2hgevV8BgMXCHlwB8ukr7adxL6ujd3lk/SK7AJgfuor4MBeioLqokNWz2NPunh
3sILMbpucfzffxVOfJIQ6Tu7bTDMDP02iT1a4QrSoXsYGGSKFBdwXLpu8N3pfGASgiayjOhBzaLc
BQQygslDzI7ilfSHVdqyA3Oa+ok3bHlHS2ReBEqPU/dHdcmfaecXhFrRsfbtq5WJHQbwbi3cqg6V
icOeYLuCLXbGlQGMscarg/fN8PTabs1dV+YHrXR/KnoDTZEGpGzw6baEV1Jq4RO1VZ66zqyQpYnv
Elf4vuD6ue8p6GZccWX2Lej8uFsNqbKbk7jY4rKjq6TPn2RBxkSfV2Dy9fTTdPg2RQmX4TEXhS7d
PNvBzB8LiBs8j4SyVCxohZ0DQBK0TplRfvInpCCkIXH8Gv+hd117kko7tKAPlS2zbUrC06Mskt3I
0HfXOkBg17gpiZ87o2i2V/noPrnM9awN1YruD5gcUK9t/J+eFvaoNv7X2hUUj6t3me+OD0VjbKom
Jvvsnlnt+dVmkh5amvjV9G3AsqrOt343iscI1C2sjKmBUiWKoSBzKfJTnkzyb1urwY+RcedIq9kH
suIJBX1CFLxrBuOfccx5hl5dyziSbxPakz7HSZOfy4YYLL+L002tvJnwHjWcYQ2eErKFcAHR6GHJ
4D/tzPuZ3VpwGFuGqNetEW0rBJFrK5od7AlTmCeQ44Ps5lX8f1ydWU/jWrhtf9GS7LXcvqaP0xAI
UBQvFlDgvu/9688wW/cc6b5EgHbtKhJ7+WvmHDPSNdRmnbOOpSzYXPc+cm189b0FwrrDR8TBviCy
/P4Rw2y0dmebgCeerlJBOk0W+DSHYEOfA2YU1hoH2nLdYeIScKowN7LesyFGZjoRBT4brxUaqxzP
SPbVMpkTaX8Hi0ruXFOgHK6so+xKbR2zFcAeg25dzvG1khvTQqXFhBjvsrYNSohzmlVrXmNVO1fE
5XGgvQ5jad/MqafvLAADlSaJigglkTcFsfGqR5X41BrjbAOo5H+xEExabDFlM+kAVe1jZ2Q/te/g
80weMDFEh9YiQmQBBCo28yc1+zps9YoOpepOdlH+A1MjMNriQE0C+cX0y9xEta2TLOpnp1azUDqV
JdKgpS7TwDbz1+F8g7p2mfXywywt1hfuKD7qTryXA5CFyWbBVDnaazCnW6Rxa/Znw5dm4iMQ43CN
qKLQomfb1I76p8D5inIr3WR+HR4C2eINRwwELaIoHucPhDVb7iscIsvibNAMiZpMoj7BbUy/zOzX
mq0zseEPIomdu9XN1bPTagPLevRuYWWa3HCuyfaO54g+UzFrDkpbEntxcHROcR4byH99O53cedhJ
w2+Oia6HZ716KketwuVRHFSG2K00oI4x1W8ujLM6xr4aeV6umR5tsvhWwlqTFzSh6gw48x1IymZn
74NoATI6EMMMURpMcGeOey28ZD2FmABvJC1rZhzWHJy47rxM08uLFhuul01yGyRd+oCtK99GrD1j
M1v0POy7/CJ6zW3VXeexYqrE3ULP4+I6AMbDHPqxY0y2L3hk7AtF08GUE6531mNab8vnMen+NWWU
eHk/EJbOw9sl9uQHCgCbLxZLfjDoF5s5LywJNqm1SxXdKB1pAPR9diY0Hcztuh/Dfwg0Pf7GTggd
/tHAMR6r8im1CvtB6xHEzZwqJTrnoJy4JRr3oGbsrstSXyYTPAi4WK4FyCFKTfsZPUnG6GWEQBT2
M2IN7Vqm2HBq03qfjHAxteX9yzKSoMpZ1vY57VFuwfgWLp5jsB9RxnyVAvNhKIPkHW3vHWlKcIxb
qBiOoy84BstgpNexxKgZ/RsoEuI0LU9gDhlag60dH6paftQh9wTMzGGtmYu8Euf3yu+11xEk5LFr
sgj/sRYfefoSt+Qy8QRoMNAkM7NKchxKGBxeis7K976OCCQrLM3T5ZzA1GONxKyIajkoNr6CxmP7
xg2nRro3mHMuishsXxffTmSBpBxmcqNmXIGpdkzTsbtnubZy/DbclEXZPifWaK18w5w2EJa5jlUy
b2JA5RdXIi4umTHvRGGDmSxVeQSF6W5yrR7R7Ec2NEffeQmMCCKI0y0yO3apjmqDN6hGu6rWL6GB
28kSAEuqMD3qYcTkcUBo0g5R89KmLYso+KPMafhW6UO2ZTEa7YOyb16IkMBUjkm2B4W+iwGav2C3
GreFw0f7+61GrBSdamrtf7/FOYf3xH8J5yQ6cuqa8Fh3cuZf0/moswTKRRLb16Ok2LIYuj5Genxt
ZpruymqT0zzXchfYcjrOOs1y6pQd8vMANo02ZB/Y+Pcz2bY/COwwrplbF1/5ezhi0rOrdt45w1K5
UXVs1KSqO7daCpkvQ0k8Yggjdgq1aGw3H1rjHCKpPBP0zqsz6QzMRuwBDm/KRqDcfwJgfM2OIVSf
+9D5iF8Em98gj/7E7VReO2oDuhMt+qOaXZ8lPURkQBQL0ckfmnq3tNZeO9BJmRkqJmSa4VlUjdzU
KeLIPFW9Vy4v2LSclT8jlZ5mPFdC65Ag5nW/d7q6YH6asRFIrfn6+1LEFYKTTMI9cdlKoMH/ThgU
EhFwbxqju/2+dEHcbwBfpSyBUxCUgkS/qQzKI9qfLeIqf21EMqSego/mzu3j7FY/pS9JliC5QaZk
KjLm0hyIJ0HQoqMqIVWZ8DUg4FlHO8t3IfN9kmeiYwwBkRm/Ss5aEVyzLjO82qoOlUon7/eFidXd
H/hlJM4iFPNFiu0vmrachpANCyopxC+XTuFJSoX1ypHKzilNBYoeTsnWzYKDm1OG6H0jQTiWlwBw
3D7Hrb4Ha/mcl/r4gLGV2sfExoMan8UdbTXWPaPad3WwCBqK1otj3qtyVgdVmNBOs+TYO8GVvc7w
iJH1pdHZSIwJK/8uemCa+FBxzHo9rUXUBpfZJDoUpvpDOaaXOIuHne0y32ld4XqjJVlSB82T1MLp
BVgnZlJqG3BpxRVPCPIm35iP7kzVSIlYkE+01RKKL4UagaJ9Jc0Bk76qmxOjz/KhUdZdF71nkWQR
rBRaWCo5UCWjNp9TridKMDc44lv5E9GGr+PBLLc8kZynuYYt23xh4LZQBy8v1bBPJ3SKnWVdWRDG
z0YzHuh9E/aLyPwMww+90ebRzxEMvc6ITm0UvKLDG+7cZAVSoyfR6eUBs6H+4KbuHctwx8N0IYNS
wMJ+zalj8mfNgjlEWPtPm2LDDDCmrHjMaxvRup9cBoy68oJ0khZAVDXcDY00j1im0lNMxkwVdNcm
oPBVgzR3wpXZOWkqdB1mx3Zn7vdhXRqYiSNjTdyhAKXnHnBcvJMa5x9G2T51fWMepKafiywZnhK/
UpcgnK4B2XlrHW3OxsiGAdv5PJElETP/s8BnJOhBazEdjdzU76qo9xZ4uhxmsJflhFzmrXYC1XCs
JpwkHeLyPXSUswaLbQOx4p9w3YdJ8kFOJmyqvPJRW01qCyoqO4kecGWFQ2SPRCDTAP0ZQXuxc53n
Bh5uoU8QlIX2KHW2rGNDlBx/yWec+ulJD+uQI9Pvty7cs21QKfDN5L1fxhRdRVtq/PLgUGI9vDqs
+03UJ6eoZRHFlOlbOfSKmNWrdTG0b10uP3o5iYMEO8aABYJmgt+YIK2wVM8zuOKjHZbLXD0ZDjoo
4FXj40KC7r5n+oBHAEOaVQ02Chqkq8McsVJP+TWL0vpjTNhdO1C+DU9Dr7TkS4tmm/EP8wArZ/tR
lLTkRWyBliYZlgQ0IAjNmJ7CfKzXI47IJ5BUh6nO1GJORP4qBHPEeNSgfrEBd1pEDfX80Pr0xhgW
9K1L4glACEoNplSEREu18UPOVzcLnzGQZJQiIvg7bAZihdauUscao+nethIOayNtiUkR1z7Q1G4I
3Pccct62BloW44R7JhbpYqdeMQTiElkDXJuxTg9uR7cOf4u9fXtg133yW4bnGUEZihNlU7TyaP9+
6kSBLEI5HPM9aK2meTajqvaSArtdswjVwwhWc1QwFHPafNGtZwoqG1MMn7IRFxlOt3wxPIf6X7Tb
90SE9rF2HYaQ48BKsaD+zkOm+twtSRWIm0WgrXTEupMIauk90m0UmiNRgcw8o/xBqJGt9ZSeA7Cd
W7gctcgTNumJtQKzvomM2SCITSbLm3Sps+LO3ZSxknVm/DaWF9nIMdKaNt7ohY31m86o6+by1AGp
Ub6+H0XqkEaEldgNuoe6RC5ISfKu+T0OpSKwtqA436TpOrskQ5hMZperVecmBNJlVgHQI/04RbCG
c+RjdT/2h2ooHydDWp6Cj29Ukc3K0H1rNR2OjCJqvlwmPnme3lWUP/X27M09NtCpw2PQ6BtwjfUR
Mk94yg44aJqtAqSKoNe9LUijWyMdm02QDRRV+VhKFYFHfshlMnVv0D4CYeNQtL4wLeHOmj410rUP
xtCu+kG5RBQAtNFK1Jcy6NFg89jCWv5KDgMchyIg58ms6KOAmpUBC1arFod6lKQzZuZ+0mcUPqXC
zew4H8kEz87REUn5j4pGF3WjviUH7jTjhop7jA6LyXEf9u77fz6VyT0Iw9kS7DFsqog1rqhueRHO
By1qjrpGBFKcgcQ2XBBpuqBo1v5mxlvvfLMco/DQ8ZFndLuYgXM9xHmvD0/95+S36YVzGy12E7w1
TTpe7cD9iU1U8dQaCDUF8GnVTMWnrHx4DWz/EX9dzZzlZDU7f/zAvfHcZnsuxLxRHbd3rdmfhFzh
G0vG7VCWHmtzjgiTlFL2p06BVCgYIJ3jllmhGFA8OC9dpXn0VpjO6Hg3beIfsJUvjijQmnlg9rTU
fbWNQZwopWu7AFM4AL3wxvB5Z7cO096OUFMoIvelFvNHDuBkoAqWMvKGkop39BuPRAfsjYnm35xM
3uHmUhKL5LHIoOs5eWecWQgKSqD6Xxz1YmvV6t035aOIiarhiEWmkby4k7+bdW9wW86ruhg9kSUf
Y836SobGd0VC1WYYvWTRD0uy0vYOpJxdDQ5a66IXC+oLR1r+YYKBWZeIwLZU4mv0Yn9VMuFGi31n
PwtMFGGTvVHV6D9dco6oif4Trhtm8yNNqCMxp9W+ZPW5DVLoRoCa9M2MFWkdsIJNXf3GNKfZZIVB
qJgRvVs2iT2lUz3FYbwY64imKmFDr7TaHPctWqyhi8pTXAG4MBA6hHEBIcat2BfUPWhjiPxIp8pi
lzTHoqLXC/Xq0M6YwMTILTQPyUtSLYb49p1qd9/MOYr+GqoufR/+PnOnjOpuyqJHoBrghwi6Q2wy
ruhk9dlOqPLZMW3iTsMrCSIchMhwSTV9fDFcPGPln9qJCepBqOMpD3LkB6crRd40/6vSHBQM/Tyj
+P7mKy5nFHz9zJXkxOuWWDD4irUXWRNPjjZ5rnSYfSlRDSEJJ339U6YV48YAk5glUmg05vCGukhd
XETwovoCMZ1zUKCCjZgADfgWz4RpPc5lf2RSC2OnZRhb6+JbhttG+8mM+VBREI+4TdeGcj6WWE9I
W6wqwrpi5yRG7pYF26SPN0tj1YZ1MsQ4WP7hjlqKd2ZWQIqzo9+akOPNxt66+X4uopSwVYOGUa8Z
abfF2o/qFzOSJZG6+HUZUx8xJzB6tMlUTVuJM7OnJIpFNG/LJSizjIjspb9jjsN7ZQrJSsG1rkGG
onesB1rH6bXBF8d0ZtxDnaBZnq1jBglmKNoYCqrkltK5aWNSxAbrtTbFNmlGbii+W0ET+FZthP+k
n85uX3qZj0ohM6+wA9on18JSkCggBnnb7d2muevRX7sCSFK31mNm5f/0ynwJzOQ1Kq59azMRzx60
tC03uV3vo7k42jYCZuZpvU+wFxCd4ygMZvbgQEwItq5+Ztr6F1sa5CQQuI/MLNltIyzbGDEaaC21
XhPPL+BhUBw8OnX8MVv+F9usm95Z5NYvA/SeJ92sxlsThp+aj+cUe0xjvQYxdtk6fhFm9AS/7TVq
Ukjcf+c++9GS9i3Im0dycBCngpQJGTYTqpw8wqcDPGYO97INjxhuPYlQycHGwSRVP9c69hGh3aSy
GKW4m2wowI0qmns28SQMXCkPKBKI0iFg6FAHWHCGL2MO72aDiET0ebtWCqOOEf0bE5A5usYxnA7E
QejwkXDlMp4hu3gVJCetRZMS6TjrLEGso84SVBIIuLILrSE8HtVQELGsdFR6ljEC1qjWgzVzZI+1
IZIIOzku8laefuWqkvyVRcsEcaCNZlvwPqnivWyVtfXzR2CBdydI/wmQu7Ezv6E8YbFa7MVEHGiK
r3oDTE+1frHXB3fNb33CyWswKyHGe85nl+SU9DFU7aeOBsgKgAUOxCBE1nuhZxjMggWUFUTvGoch
QEVE2+bVHQKUfNOqwRvhwq83ag1BCY+KbFOSFLojo4KHAftxp6ku1iJJg+1GMavyLXXqutYz5rex
OM2pfzZ98miryd3OhVd3SI+xSqF9yvns6dqcRTXZpNprY0/nfrQuueC8V/6/AdkPad4Po8IShgQb
U7PNE4u9xo0s3Js1zEcKaPCKGVpnVJDQkd4UtomqEncIih9iSl6JvwSwG3JozA4e5AGjAh7A6Kef
tJ22mAgTWAi+VXmpmbw4Sr+Saddup3ACbMHMH3HNMXO56bnxH/PMyTa5lex8l4aCZonPvaZkRmHJ
kxz3Tdr4H22OhNevFVhBa2Z+kgTAPDjHaw1hRUZ4gNIoy4ml6tlBqc8oJ7M26RlsiRJIFyP9q2ki
LEC+74A6Cp6yzn3mWStXL2HI6t9WaPyDs7CbjezZ6tax9sY1y9atRAID37u3bJDsEYZoihWvhHKx
M0VKbCQmuJ44PrNCRFlEnEs8mkhLwnwcVEjMYoXtVjFL7Ae0XkOkvSYdLCDL3BQTEeWAFpj23nIV
mRszZVmameHrMOqfXTKzfK6bbI3V9GbpyzuN1N5GjMEucaLoAZS7BAePsKCDgv9TjID44mLFWIdb
c1ZwCJ265l/DrEUjk53CnXqdTBUe40jx2KxtLGQJkO570lQNgZcUUNktABszJZALAXmn0FAbuSXV
mjNo9EkZRXRLFe9ExMgjOUdWuHz5+9IMNZia5eX/fvbfV76pVnkXhKwVl2x3ix7As9pnoRBYixBI
nImL27NK8HzO8jIMYthmRf5NylF4cvw4WcowHMkzJCnSpFhM6HEU78bRoMWUGv1KCp6tQqWxah0E
EVbWTOuiVNOpYBdrDpO5Bdn2XjWk5qoEr2nUkYMRDstI16L5J2yi2WVKk9uUmn89Gba6cHwz7hfq
pUfV+xfWlLXpjSjf511/zR24tINjQz1ZvkKXauynIN4W+AaubQLYlhC87GssWfdb6YtDMvZf1VIZ
4RF/wDkGRjpPjqEq3Hf2sOapxnhQxvOHXo/0DWEW7Xzl8LYneX7DCkXkvNVqu99vE8f4aKeihl0H
QwytxXPV+OdqDsY3hDY1ri5DlysWdYKwNsfjCma8w2SB/ifXDmBUGIIpzBwUCW+91P0/cx/98VXK
oDNj42Hzh1XocMXKmbmq3XjCJismD7pTCtviMiLfBNKgb/26MZZ8L1Q2mVlfFxrZKhUxmNyAt0a1
zU0nTWcXKuTXeTSeejNBY86jMA9ieSkEwW5q9iTisw1OPkjmU8dXEUSJSWqH2HbYu1f5YXKiA7Ei
P8aCK8bPhqEgJGkVQe/axKtMmoU77ZEXbkn3eVJ5a+5FO+58o2EtEc/EuZix/0xQXwLHl2CuKd0u
tXY0OxZSUurJYKr7DbuiNTGFXwjThoOSfxjtzY8Vdsp7VSfewMMFvEpl76y2DnYBiD+48TvLSeyV
RpG+yXS7RqN5symDGY3xDnWYeVYRY1uPx3BwtGILb0JAFlJB0URMFc79JSU36Grs4A3auBJ6y8XU
x4OoHX0zzIDA8uCjnC20ZLP86iFfbvKQksA0nRLQGC+MNHnJ4QYMFcupJKA1+f2ZnUpU+CSnMf1I
OmNXFZWzbVKDuap7rbI+XlX5TGq2ZP7kBsD+RxhqGxC0r0Mog33RhTpxIQhfmHdvqqbcTQQNobzx
IWvg7qBj+XLCUmJEcex3JPH7qZb5357jRirDvEYF6Wt+dgUlsDLtcLEd+55Tua5XuExMkb8wzvGB
RXwlrJA2qPBeM7v9pyba4phebVdKvEQBC12N+uWuO13hjYSTpOHwKabpJoP23PZBvg1hDZ/z0QDN
VA8gGAKHnaUIqM0GARsilUdIH2fCMCBd1Q5hcn1XnH6/bbsjpjaK/cJ6mpS56My44vUFCzgNrx2N
zr5oR/+a4l7478Vqgw80MGKLLXAVTXb5ZEGyhB0sjY3JSARgGxyTXZ2N2S1ggkwJPW8LVfa7Jkuf
8pjkihX9C4tazZ22Qcv9rpEEsmKbM8GHrbJTR6qJo3KqvT739KYRCfUI3/++pKOWbZOFo69zh0Qm
03gV46bDi1V4/fLy+9X/vfz+DKwgZubeR9ipFWSgjUMMNUqg7KjgIHrQ6hwPLzmI7JgM+0yF8Cab
0K68UMZonexFT2qgWxWonI8xgQ+Tq/C2lssH+vtipb3vwWs/TpYh9jGWqGPHpR40jPhWLkuDcyIr
DfkzWwrKH2bPXcViIvFAl5q4xLB9xOPIsYHYAg+yWXutPmA0CIraw1GI6QZ1sUtA3WmGZ0ymdW/m
iDfkFYo3HKVJ9usM5+M6xBSAopg9W9PmGpxkgTqhQqk+sVI6QWes/nuBTS1Rr9MN96Hxgz2/3Sam
vUhtZwbjYzJ7OjyfPVHgZ9MYE+SE4u804vubTeQ5g1hXpJNiO3sfeAgwJEV1ypqMfQIifUtr+VGd
n6ZZ/0ld4llRpqVg3smijKls1AIkTif+Jeh44TkzMEFWd5nCEGiz9ahVYthV7U8JROyhMfW3Hv2u
iDuAQOFuln/02AZxNfO+1giF1sqp7tGcoawhRzFR7TFN9J1CwcSoYN0W0os7hPOKAsFUXlMhQMtH
zAz1juBIZvzu9zRQ8sxB8TIoyBU1c1CWkmBnfdjt+amq+GiywmUEcBj6DtFU7bP3pLp3SRZKWAhH
MfhvavD7WBo3hDP7CdWXPeaMzyU54MZ41AbzwQ2yT+mH76ohcWfyUUcUBzvmfWtdstiEpQChjnup
mC1SAb+A0EE/x0AkZWvh41sJppBR8ClzIZaWgf9NxNbZcVovwdzc2R10vAW9OAcvbOEwGw/z1tA0
hKa9Z6rpNv7CMMqHhDjZVdjFL1E8/ugF+LUa36lVmgKPmX+oNedLS0zEqf5XrmO30ZoBNk3gHoIe
eapxQwW9D5AF2RZ2QqN8IKNwrtPdKMsf2653cIj9Q9jyFsblVSFwCHsKwa60WVwQwTFO2mPl7wYr
7A/wAt4HDWKSjF64TgihJ4Mksc1nOCs8lSp5y21SUXmO7V0//8TRyn4Bhrqp9JcShSnogBJRGhUc
TIVgZaDUCu3YS8vwyclqTrjR32n/DI23zlze5uW9iuKWgGv2LRb/5sCu/gzDVbjmk0tPuuLhf6iz
KIVdsCdZiAta52MAbEjbIN8bYG+R1cY7Ybvf5Zg8RbX/GCj7wGHAc6zikhwGuvJAFu8gCd6qSb3L
5J0694TSh9G6iS08xiS2GcISaTHwVTNVDElS7YYBBfcFuUBh1n/oERdH1StcEvEP+4tXizZ1Grja
wY4/m40IsCrSC6gIfTPgiqqzWOQGtOTtI3XNFe2/V6XiHgs92FmxYGJaVid0EnuV61xtJp8qHxAu
SXh53Ef4Q8r2IUY5NKTibHLpr3TdvCRlrLOXp8icdGOmLcV3zeSJDoK8PXqGoiUoJXuwCv8uXI1H
mNYxuPS1va9KBM8ZIXTULnbATCMKNQBCvEEZ6cFdywVoKoAFPpZO5pl8GhiBl+mTfx000JaujnNH
Z96qQqTJFfHRWOYAmvkr0fH3s7tYaLVYbjVAXvfpOcmjdv2CzgEmq3vuBbS+EeANB/y7kt2baKo9
+dwMb1p3pYO76SfnCdXAprBMDN0i/LRLsW8EOYtS34G6OEwNtphKFhLzKv9YAkd3si63SmJKzMgH
sI3w5ibVwcEQgH8EJrBDxiK+YjLQ7Sf3VgGTXJOxw7BmfrSy+SeoxBGyHKpD5HWmdMClgcZP+qfW
MkISYLSzBpdKNZLgZv9cz85HBN5hkl8iw3ulVZ+cah1ifv9PFaNtGgec+OXS6aPT8MyCBbTP4o7Q
wZUwkR6TucsB0LOCjucvuwDEpI4O+tdV4Ot/ScFy5DkHO84jDIToQtpLWMtntvNtZeVb779NAf8t
6/JwQ8TpkrlBqmSj87vKFyB5QAUF+suYB7CrUIhrtST9ZjrMPa6JsGYCI+KN02F9DvpbQ2FODc1N
KgxGxFa5qArHcKtQM/eSPz3aDI58+w5GlnbogRTjLxkgHhxVFR+yxOKXGI1TAY1MDdrg+cb47hRc
LSPVPoF2zs6aOjBABrLptn/IFiAPBxZqz5+Z+TkKipA0SJ6ABicx88Z2Z2bleSysnwyDHm+IWE0m
42sjz98dvEb7gsPPnZyvpNZdMDKsHdsnh5A8zGUg5RKscUws8SfbIX8pCSUD6xIcz362nqOGsNkq
tLZNYn0tVx6RDvuQWRuoof69w8aMrkvn0cOBbSX6bUiqh8hhY5ojqJYTpmT2Ga2xRFdioV7le4Yf
n6ILbnm6yCCcCe0zH1JTCESRpCkA6fy0Mt5QA+3sZEIhruf+vTfvAC/fhKLkjDn41jD0qLiX/6My
+hvaa6bxdXBwOtw6cau3a0e3aLF8upxxFx+UcGCCLfJiWoKHFHiDWw0L/8Ta+IL4TTUCyu4cd992
bUupzfEYmuojg+zCA1pz0mTx21dsA+a7wNYK0DPnlIEnpmC+xEYC8MFCsZw+5BdzdNmxSIZilXuO
aA5jAugnRUUn58pTXbVv/IKAG8NjObbpWhx4Vmbi/QTcvG30W8m6Zl3PEhu0XpyYaCxop6HZMGsp
+8fKeRdc6lWLFt95nvAaCRNmLJGLC1Su8Hz2wat+whth9bjBkie7Cp4Upoko7qB3M9tN3Vd7rtB5
OShpzPZBui3PeMCAVEqPPRCR3O0hrVivkUuOqT/ca0vbtsH0B0G/2voh3hfkuWVHQF8FRY65Kmli
BaO/PCMSNVCfsRP+M3WDuRjJ9zGIbbFo7qggzy6pqHjZWSKJfZAYdyC6ls8J59rgV2Ibwt987xjR
CkwWafhZxmADVMJmz5T7is1VZhU4UopjLoxznWdApAAXr7psPNdWdnADrqiJzNeFBTHBHtl32vX3
WJkh65rK9uLo23UY2OSD/lqHPbmR8sNJm11awfVJAvd1nLVHqFhx8o68nZmbcA/xGP+L0QOkI1Ij
cxAkA/rfKeG6w7/Sp9CrLKthooP9fZbfwQT9KccOXxPKYKdHiDE5hHGaMsBkYvAQGNQs8kaJaXTi
1nF1IAFJkXtVIm/NfUIuNZg0/dX4D3A/5W2Vv8yNC7LGBOAlXegcx6UeLgN2uO2gDo1bvkSD+SlF
VR0rFWADmWFtDpnzmFuMwUx42TLW/+Y1OIHB6HFG9QuM37SOZWB9h2E6YT5H6WwbpsagTRvZiVf7
QcPT5eg8niGBxTBTmO8guNxYsQN7naBVb9L179nQ3b2r94/WOFq70gjZmkmfrLuJz8lSoMHK1ps7
6CcoBT5FkpyI37C9LHKIYAQ+Qj40YnMFe9xokDW4jn7plTgGRiyOZJ/dIp8uytKCcsufX8nFwOs+
pCYUkSZsGoaglAKuDre4s/qjTUea9PG+zcdoXzpzvKPAX5CdDwgTXG8I/XzX9+Mnpl8o4WYFus41
Xzq7DtetGUponMNGpxBuBfPH2GYpD/o13JZ0JFDRMyRlY1jiIwFBt5PBmG2D0N+wpOhfZl/7W0O/
2nQ1XvosFutoYh2NJhK/En0NglEwkmY02Oc2zZkRmBrjhiSSJ4TP+YZiPlo3dXYmbC8i2JR+vQLP
I0rsK73VF2sKxo1jGn8qzS+Z6QkEsjyunOROQGgCeiCgTgzTi10CTBgD6pgCAFCQ9/+GHlWEboHp
jUFdUZKxtemBR4/cpjzIQgexSRoihIWrqc/tOkOpDKL9yeiTe6ahQ21mZxeVgE+rrH1V5a/TP/7g
zUf6WiISyLP6lrpEhM9QpUh+XedTQQTrIXL0JDpbDkOHMd+3qXmOw9relzOihaVvdqr+B19uQnNG
7p1q7lBvF/uA+82YL9zIPGfw0Rulp9tsbH5f5v/96vfb/+8/qdIARmjNYzkqHPwZ/MbFsWPvHzc8
0buShXQiZwCOaOja9KkWQMJtCgZk+aB2jW0f8iaakv1Dp43jMURPFTs0mzXEr2Qf5TWFKdOXNpH6
Hsu0uAHTjo8LBmqy/7I6cxlhtSczMXZNyFA8KoubL7RtyLKRKCcOKulaFycdc5b5bb8ZO5JB7G4/
qJD46yhHdNgNj4WjJDZYAwgiiYI2z3UuFaws5IaAceoi3FklNvqCsiMyXzFLvASjvMSVcTFkf6eu
h0Guk12Eyi7PdWqGAGJGC4BCIDzfmFrx0Inq3nBF1dDJjdqlo8YVaDX+RTIaXfsC5TDmfm0d5qyP
cEdVSh00fMi4S5N/kX3reLTuitYG6qzMO4jeL4y2z2kJDGCWw3ep9QHINffLL0DHtEcZScjj41PQ
x/rRDRqW6MtL3fnMgAr/7zzusP/RmALjWiNtf3BkcMRa6EFKvooIMEjZEpOAEKQqOIR7jArY92J4
J+FF13MQnW7soam+9mH7kw6DsRfLCtt9CCbklyMH2baYEaq4YjgFzuR1sHoQKD0hoGK16LQc9MCq
8ftgj5TAhlhLRi0pjUH0rHXmE3UGYpQxfksJ/4T5c5sWBG7DTolgjIRk++6MKuJh0Jru5s8Ymv1i
/OsmbAbcedyjUT/5icbuqQDcoKqDdOSxaGCmzQzVa7M66ktoyIL9NbT8X1db5zGa2KQ1D0kbv47d
fJCVeSv8q4NzDxhBcQd08GoFes/985N0MSsyhYC8yTTW1zU7jndoGmgi5r7cBDElTL/s7ODh6hSz
flx+AqfeYWlg7JFBa5ZmDU2qqFahG20cl41bPso7+3ucaAEDOiJ484s0bZRuuLXM5Xk6cPiuND8W
HsPvYlO6n06IzSV3OyA0fs9PWjBsfoHVpo60Jz82PsrJzwl4HdUR2AWIzAhbmx/vrcRdkMkolHzN
rT1h6ox1fr80oxR4bN1BBfNde5/q5rFbRqmtqHLvd6j6+9Xvz9zDEDgurBZ8GoW0x5NZmhfplNHe
Ah/L/boMm0JjvJrC+jewKCWGmRlU97+DqFFUoC2nmgHz//t5QFrJ3h+GPamE6XAym6ny9NjwujrJ
97YOtwjab1NZb7i54M3IjXT0FwprpLuImpBqgxD8H8bObDdyJM3Sr5LI62E1SaORtEFXXfhCX7S4
tpAUuiEUkoL7vhn59PNRWdPd1YMZDFAlhFIKD8ndSfuXc77TSuA2YFt2aVo+yHp+Fbn1ZBMcwf2W
lRwxqxkmiM33Y9uZQf9XEt8C0Y4TM4nbvZZAt6uqkKQXJ/VPn7B1EhFqySvUE04X+ajAG9CjNJVA
tyeXLBrFZmXNZ6YG1UEVawz4uJnWDPMO2seg9wjsOUMdUliXlglxyeNtLW6OHXL6uTJORDzHRx1n
7o6d0jU5SJOZLndC9T+s1u1Oaxb9xp1SMpWMBlg9V9hRg9rTmbPCqnFv4g2l+4rIjUf1t0raMObT
mnihcYgTj83TSKOeol5gLgKILY6uF6R1ieHDxQUB2mhRB7LR3J10pY/MTW7CMPJZ8pMKvuLQkbBY
e2K663PZ9z2ZICpJDr3Pvpbi9fz9gQes//qTs36fwui2hXYPRG/99PvDf37f96dmp11e/OpQo4w6
U9lHm8YIMfAuBJk03mNcOLit/2NM25AufO7WD9//7fvT7z+h/gQVOuvT92eCA+CvbxPfc94BrFZS
2Eik0tWbs35oMJKdq/XD96clpm2i/YAZVe7kwXPTwMZ6vE1VF+MHa6F7jQsDi9ma/noQZz0e1fpI
pi+qIBrU4xTVbLqmrrDO7K3Nvz54kfUjgQe9jinWOmFjlS5kCuLL4Zfgs8d8ZEJvml+MqfvIF6MK
Qp/mdpmTYNb0+DYZWy3MwiUieGpaHhcLPhOLF2Y82N1dwOYO1BkCE4EYMvh8irU4EAuE5nCXuPZw
bqiZLG66xI8tL3Va3eNfNkUTxNr39vFSsHr6Dcya/xj7r4qgvsj1bpouueO5eTYjWuVW75O8uVky
4oeMmb/gyeI6ycwlcJ0vZ8ZrJ8flI6ssf2ct0V3ODNQZVHIYNBmTfm0f+ilf0XTn79/D6+vTWPVH
9tYffa3vRAilz7HlOQ3nwDAwV0byMxW8xYVYSAvDeb0TuOmZP84c3ta47eNX3RPjwJTjHcEjUz2P
MqvBM0SZxLo3RxTmSd7aZH8GNYEo96HP9dbcqtlQ4A7IXhjEvQAFx+kg+h7MQea/t0XHWQR4Y6ra
+9lmTopxYeHd2xJE0byXbXfPIL/bpbyYm3gZD1AFzmGLrN7y41fxjNvxxPBgysAkm4nX7iPv9wAK
6Ba4sL83FtveLLF81HBcA3bLz+SnZGejxVmTqPyD0xvd9z2oyHdfmy/NAIJxsPVbFRc+9rDhttV1
h93bju/jIj3g3/mArQ/AtW2wrbfE4PniM3YhZBBRNBwa/95YXm2vhUa2LONWVPlVKx8p6YBMSxpe
xyy8g+N7DH0zcSpNenGCpeMjUrSggCd2AC6T70m82bKPINUkc2ggl6S9rqPfGIh2lmvzxhDTW7nG
MRbtj0rhasB8SyhmKo6Fv/xMW+Oqj/DFlxWF5tQhdErcAaMABeL3IjsKITfGrDXRTq7ZLBlpmcmK
t3dQltlqXZ/3V4hNiPte4pOal2u20wMrSqCcKrWxR5GorJDRdrimYNxQJjnJSK9UE3/lUYPmCPdH
RQwEm2yif5zXPmbe1Nvok1oPr5xlhCLob+rex2WoIUzM3UtjGDRtBX6HmtHiTGYlqqi12oYrNGFF
3MAaYNBrIb/PKqfYKac6lN3wKZp2PnE4s3GAZqYkO14BjU2PKSqrSZVBBj+4ngJ8caydVP7geIo6
xbB/9QzHrTq+deVxWcPYq6j4GY+meVDu/KQbIydUjhDzvDiOxF0fgKmLTQ0ehZpsnveKgV1kNgE7
ey4yiHm7wiuBq1Yhudiw4jFy4m6K62Y/RcD1eu/I/ZhRTJImRzFyMWPgrY9N6rP7LwnbcnzGxH5G
hyLvDYcL0Laam3JM5W6M8R34NGcbFKUJ4BIyIJwksLXE6hLxQG73QzDPYPPArNSijA16kQR56kZX
S0pc61BxCAJRwguTYx7Nh69GHfNs3eDx+2KAMM9mtUQXUWQQnL27uqFr0wmi7Ki3PxLRfoxk8AEJ
YIuUZIFpExIJXbrHxgn16d50Jt6xEJK3SJdPPgkTULjivVmfXHthkEigHBG1Ta7oenpmDrERk106
hcMxTCrBEZycqhUUTLSIjXeHXSGRCqyICmGhmpLrTdm1mbFd4Lvjh5W/J9qB8xKBNIGkdokdIpxm
X984Pl4q7Wu1H2/JyGMKI7u91w0vqW+92XXHm2JmGNEy9S0n+dtHiZMo9TKyEN5OGXOoSYkHL//0
NaFUdEQjjSwuO93ey0QhTGI4JDzwOkO5ckUn+o14ie7D/AYNRrthZEVGX4jvKr7qO0DOekDdzV2Y
ELLOhBFtCrB8kwcv86VD/0HijxtQO98ztg0my34sVYlPW0TPlRWx0LbmjJ3cNnYsjJOkam0sUXNH
suW818hqZfeSukR4eMZroox8b0zzp8yJ/p6Xtes+uMmcBvZaXpQAEiy4tMakIlwg+qeFJhpFA4Az
sTU87y6s83eRgm0lAfoR7uhhsKpfo/BemtYlNqhi2mVimhyeHMdDUtU5z6qof08CjpBW3U47HVA5
prwb4kTh3ORnZPjUWnb7MJrZBdjfg0T3gLxSmSx6C499VfVeEm3iaMl0FpwNGwqDXJtpKwsSbQCf
IZrsvDRIx2ZXyOx3PMsf1ljicRnRlxj1QgaGJUETTIcWRS0qC58wpuFamN4jIM78yknt+7GvL27n
uMfJ6qu9Z1d3ZTO+InMhh4gNCn5wFsO1tWNBygEOfudARX9RpWUEpY87v51ghhakaPuIGKTNmh7T
TBZQ6x48No6+ED/kQLwpl9tsxOxQYu9sDnCvurSn93kjoeHM+DzcS4vlEFoJ1KeSWMN64aZV91x3
Wq/eNxiSo0VinzSsfpe/TclsoqeEcplOU70ZVi7jYgPoNMrpLp5XjPAwngFzEuMj2cxU2uNNcuYN
V8c0rp0SN3PELX9xLXabUcMKv0BflJ41ycMhQ2G8s954nefjWymCIijqst/XkvbZhZLYOctwKnqL
oXO5s4HkrI9D3nzdA7iCIblFaJv5U30Aj5tslwn2VcFa85BUzFfobk1mR6AXI8f44Co3jpl1O1Th
s21ayU7gz+CiRhdpkgCV6xHF3N7pSRErclXtG1RAANcOmQvady7eyplT3fCTx0nYx5a0V44J7zgV
Guapxh4WecAcHQ+tNWFPsHZr885IwqPfYSros1zv7WGY6R7ZhLEgeE1jyJNOliKsQwR+VRFngbSN
aWXdfY6U8lctiV5mQrvq5+ChwtJ8ipyJfoodB/uGqt8tY37V2ysuwktvddJFu6Jm2yWN6ociwfNU
Th0E10o+LxyNzNUNQm/gD8LdvoQdFFzm+ihLlgonslPgVLbLnZOZD8Bi9aOTQUSKl/65RA0USJbZ
PY8YGpTBad3sBLp3SFOEcmK1O4Rp89mKPvClNW8sH54NnFu2gPq+qTDGd6RbM6tRZ9GxxxBZlrL2
pSr2ZluwOQCwgGWAvApgLkPYfLVT+TOU2cecjRFjveppDFV0PeU/TR/sR4XyioGZirf0FONhCFdl
IFTGocoOJsu+gIEi/m/t57veJM7WYKC1cWafbCTpn2qr2A4Giz1sMTEWiba6kzHzpkZ9atUuCAA4
JIn12ZGyTVUO93lhOQkYy9vNVfy0mIm6yrr+eoLnF4A5tY8FOutlcrigIqRzYe5de0w9i0m+uoiy
AiToW7rX8QRgvEAhB78LGw1LmkafBy9uLySWT9QIzazFNYwkhoKezQ7Lh2Pr+RENGb4jzAKfmFeX
fbtmc5chE2OLAVtvSYTiJuF4KbJwv/pNrX3Jo/LenzjQSnQEmGF5dheum30rbFAMAyewbdMaeb+8
rqoP3tBi5OnCx5CPm+ElLzjM0QpHpOhY+gzhLiJw5lqr4icsjegwd/qaCcKj78yXviAmHvys5nLx
b2ezlgyXzYe+d1TQURedmfpwH8sBJrSA9v2KqX1ql1eT4z6ETiQJISA3u5oFz7QXXc0dP7SqJQ5C
YBlA6iARQaZdSNLCi2Fwy3NccPfrDbRg3zKZIC+VjfA9m+lfo4pc+ie4GdFRkGTOnqtEJpHX3DrB
AjW6xKacRDylnNigsOZj7vqf8CHSK0Mw53RttBo56hNWRnJrIxtEcmWuJSTVd+fCph8XqGyyE0Ht
OT9qRl+ino2t7bETsQf5SxF+SBZ2ezI6c1vqnI0bg7/NtOW6gDKj7JscDUNAAdBWQ3pTt3WCHwdG
hsPyNnClZvuNNz0lMviJULNt6XzaShSvTkVgjZvxY9SZfzLwZY7FT9dwgEOgBhvMFoC7cdcV/s+0
6NWjbdnYydP2bvTa8Vz4bXWZfNY6DMyJ4Mp/eUR3bpY1BqpgP8DIC7KpobLikMzcI6q0aI4DAkSi
sY380TX0dprBawLJ4U8l2EcvT35OczTcgdMmI+CIUATiTYw5LMYkU4y2d+71OiDoTUAaBvRkc+5g
uyQrbPTBx3C1ogdznuHsJTc4FRRZ2AdbXnkIm2HACfNYX0+ZwtbQTWwAEKduEodkSCJfy2AeXQdp
13QPQ9MkHiHGzur587GCY9jkNpQjjfctkuuWBkLAbrUruXWGEd2pCkhTA/nQaAjJsKbaN6CGq5T1
lIOx1HOnmX6EEl36Ck0W6SqOMV53A12m2cFDJ6U62xSYuJGcPvA9VAWO+0LeDtGMOP2qVrMKCjk6
1wY7BEO1qfOVReDAaYZLua0wsu66/os2vgZlnW6LpZPkWhcYq4HGS94mh7zAyOiBuu5jZYBXR5rQ
T31QhR1pCdWwVTyxEI2IpQzjm9pNz8TnYnZOHLIhJjyVY3ZuGwXQE8YpPx5Ciy4nccAdR8VdJR+P
7JjRQmT5UbesMiU9cDmTembhANjEmWEcPVCZyi9uo9E6UnCZB6MANdSYxXnEBeYv5NQ7yZbuYzlJ
EV8ZBhQ1egA4zGF4BEF4TSr2PdzjX7XbpOQjQbvrm/qKTdJsu/LUsZos6vAelXoSWCZKk0HxqoUd
wmidt8eS0XAQJga3Q5X/6Dpz2FqJy+Axmzgyq5WcI3A4YQfE6Xk0R59poYQfZ0VkAoAipP5rUQGr
e42RZpcM4y9LldBxXUdg0MmW7KDa+rlqehW03ig3NosphZLSsy+FkzAuTVoFHz76UO302rHGHeHO
Ur2Ez8OMeSByzafRBO0waL2CMPV8sGB2GClDPHu9dZPN+TynD4RDsUhl+MBAAO2d6i/M9PEZ9BYa
taW81wxRrgbrKVriisSRiYG89QN0SrtLVpq3YVmMMAlShwPnP0cOftJ+0RcK92xbj/DrJmjEpTmf
OsM5JnXzHIf608WgkMcGwG/M7bPDeHPSgIuy7H2cLDLlTLKLhdmQyhZCW86xVSToGAgkw8yeNt7J
6yTS3JzlioH2L3Lul4JddsVeSsEeYaHDbQBQx5sWX6EPOiOJntKkflU9z0SZmRd7WbM7eRWpYepH
6RdsNlHyb7QRfRH0dZn21mzPJwKAVIBW+UdbWtmR8XAMdcMPKoQPe8gf+7BAFWcC+Q0qmP2YCU4w
HZYAa+xbY2X3rJB3XuLJra+5wqxCYqao/Lt2JP6KiI3remYnqr0ZRiY3Ar6sd3Vi4BNErbUn6QXl
Kv0QxEBuCd6K5EFTZAv26fnvuSXBUXhr3z4iaByjoCoQ+0+KELSmpPLml+C4KPfMMMSWyLFnY2KG
Z6QFSCwWSHp0h7PDaovcKSjhcj2ZkiLBqZbeYVoldVCHD0WTnnRTUPciI265XrJ+AuFvFWpFJYcI
Up0DtW4ds9Zdoh1kwfaAnPdXCf5wXxnXXuVgJ4tmi0APBJWFuhUpWdrOLJNdy7qDO4IgIlUam9gu
oj0qf0KdIm4SczYFMwOySZopTjF23kXbTsclpuaj/1gGLlQXQjny4ivUezeDjLOdKtlBC4TSrU1i
J+GqN7q6aRJj2EUl54brggLounXZP98ORv4Jow5QAHJ1x7iv7fGNJHQjGDlPiUtqvpU4XUImwEh0
WhcVzS6ur1eRYcQ9dPIhsLmZ+5K50S/VI5wKG+8dXSKccIcVXBZbatPRv9K1s92jH0uyhVBlbg4L
9bQx9ddo1Va1NVbzdH2zevRPtSLgwGJ/PAJEqda96iy7KChHdUOabX80dIZjd/mJ9g76D0g/5gIR
BsghCrpQF1dRnN0giyTkTDTDfqzVK4WKe9RhQoal/RqycU4pCYPGIYxJa85OAp5mlMvahAI9SN6B
c0mMm8FoLqHW0SVHrkMHhPv7Axs3tlYDwZjiBkSvGqIO5/xz9MdS5lGAuQz0QQg/kI4E8mABW2id
5melfeeoFq0L4/QDCJkd9hYWUaxeNt3UR5s2jx5kodNLSlcYyxkOv15ei3U+5ozkJ5Ro1Fe6C9c5
SfDHvnZvm3m6gTNgbQ2EDInvsTsXK74gRGcOx4z9t7HH1EoLKFkyCXyWxBzB98ohG5jEpre43fFY
Zdgci/kQY1adi/0yEBrTrUFOlT3HhJXXhMUw2gR65ENqu9Eo7jfFMECpAnC+66DM1u7KUGmeigXY
it3nv1vZvuBsP6Uu05I2jY0tbOl9rrWJEHJ+mQT3L98RJ8hBv2KgnSpB/Ia9NZcTtE8CGVPGcre8
634Mg/vZYY3aMYjcTxJAem4VjHV829rWEycfjX5kos1OJfxAEWk66txPkDbAeaLf/YH+D36lXFc8
nto5RpGfCvEGfPiuotgJojp8f1WuBCZTxs21xpFWrQDwOk3OORIkFBT3duP/SDL9Go+IHXHdyU1b
T2gYJHPFVMoHS0yMnox1dc4soKloazMGIluj8BA8TTI6TBKJo5028kBGzBMXHqUtQQt1iMAkTYqL
EFfuGpcgjcE+6GjhFprtRE5ssGYNBwvXR+kwdIdqye8ZmmL/QdrwrVBHz0fxIUFU5JZBNW7b0ZWe
tdxGE1EEdjddm4UcTkykQt2MwRxTaHr2doRwvWe0eBNntBsTC0MvYVDUMsg9xkWPVNQQP6l8l6u8
fuvytdxcynHvZPdRxSQq1fcktPm83SRaDfMdI/InJuSXImHaQr+OYmlOXgbggsfIG4/ELUTb0F/c
MwPHTS/ao6mt/JZct8DyNe2XU99FEW34hBl2Bw3W3Rd2Ue+ScfZ2lvSu+H93DO1BH5cGp6WKycga
y4d5BeY7sWGA4kRjguDoEGF02cSCW3wXjb/ykvqwJ8KriLA5CseVq2rg7Dso9+C3skA2d0lr1MEo
9acNfauJGcGRijcD86C2XzrUtETIpaeRWCAcF7vWwQGe+5PiemUKqFBMC+zLIzuj7fS7MOi6B/DC
guuDjkvtuqngbWmwOuvOHRQR3scEAvhm/ZyzteRAGt39ysDglrMKG/MERuEvifj6yc9AWEjnR1d2
xVGY8ndm4o6XePy1hRGRHLwTceQiihj5xOEzqaPskHCcozE7pUNrb1MDvJTlW/OJ+SNZSvrkOvS5
IeSSvTdDeO8ALxu+co+5qVhWM6hMTfREbof2zcjR6FXsiTAthQGmgB+xZ/5UhfehTf+mbcSdtUzv
bp6B1McWR1NofVk2RR0MAza8Dpaf5lZ7QEvrHoKaUeP4qLlCxxRMYYMvEAjyueOoClwwExuTk6DM
cuZrWRIegBS9xqbzEHUw4UwdBSOrITmA57BC4EcMjP291WGxDC/EybICcRDEd2Z7EyXemwDRDYNF
XsiA+sTXdk2o9b3JLjioZ7Z7/mRfDbxLWKcs1WbOmZHO9KZOg8XfadlaYbUmUfgEGS7ZVIoqB7GV
57AErmwquLKbmB9RTCqjDY/kLgEzDt9bnyQib9ZfyIiaPZq1rTl2J9vOKtLIhnoTa8kPiFn3MER1
eoli69dccJHKanmPLbaVYd6frJn1rsUoHX/7PGJw4U/fHwrqmjNSIFT0JXcxNOpmriHCIIT09MEw
c4zTLKN2o6eCmVnNTZFcmCn4B79mTGbVbMeJDZu3edPoQ2jMl7HmrklCiXdMWvOXxbF0MCuIEF3X
XhB5p6Rq2yLwppZVYcQw0B0Kfw0Mc45R7SL4HbmDxBW8fc4CfFlzfEEbfSeJU0b7ABuv8f2gXPB3
Sa2rA6rU98w1xaFC4WrjmYwHntW59w4svN8thUwo9SeSCFxgTLKZP62hAFpTis9U5xda0CsDfejG
a1N9RYxFc5pE8WK0i3U2HY4X1Ec/EE+qLTNh2J1xm9xmWF+aHmSI1PP8YPysHBHtDHO2jzrh2bty
4D7u+oLY4qSvbxJer6BplmLfqAJiDmaruChv0/wQCyCXqqY1tGzH2EslT2afPChjIHZjNUWBgKDb
WKrfccpPW1Z6W7pjtm/LC17yB5364a62X2Q1QwiM6ttIIbOQAobpWNmfRd5a29gnsVxw1RmDkrum
597R2rm1yaz5QLihLzCnArjB18LEtmmiN9tzPtkgwtYpKKVrIz00Mc+bWgkBlkB5Z9vWnS3J4Cxs
l5SN/gNa77Kf8U9NEyIC22weyBjRtPBINmdt/ALhkbDcSWGFNnZ6XUvkQvBs9iw6CUHLTWPL803x
QYge6yuLFbabxNfg2pB1A3pfUszY4wDwY3SZQ+OTBFlgRsesT27bwXvs6nDFDoEl8dn9JG0VlL31
09cN9FyAVphW/A1LtuKgqpjAgog33TA3jAiL9Ng1sX3BAZyM0r2sQQeQ6dyjEFRCWXGa/fDaLEvJ
u47LzzRT8Ce+c5HImanzkFOcmD+BvvQWOPUITLdo6R66gf3d+pLB4l9I3KZVQioA/jHVt5gpl4rh
NEVkxwjMUUTDsVbs0x1WDNbU31mt4UvRWsdsbl5Tlh4LohlUrvletnBBJof9PvKHDZN9hsoG3YYu
/ZMHO9qtEEbJadqPvblcGNev/oqh/oEw+a1NxCkBj//gOOKmactXtFLxNmQYjHiWIM6GnngvEbrZ
+nVYev+I1w3oYIpAudKUmxFhz7bxQJSVeTdTrCgp6wAD3S9hZ5ADAW6cISw6W7RF+Bxi6wI75fd4
a4ou2bO55NLBvgCG0kTxBuAF2BEcNZ40rBqI+bnQGkkAdeseZGEjZWMzz5H16AsH17u1cxWW09DK
EWwuWXqQbesFAAJRMJUVa/up8W7sVfcvRgfq2xiWvIeSrwkUAQ2AQ1hcmcxEP5EOihMd/bowmNux
MO5bdawIZqBzM069G5PReXFXFTpPi93rb7k0mBwF2kOW+bmLHA6wQl+1lbWq9rKtFcN8MLv+CG9X
7+DQkbKRgti1BRhUv3EfRgBqHfLkI0FvaIuIQMFET0dGsgL5btxhq6TlhiCGQLsipuETW7RRn8LF
ysAapT24gvCyyX2zk64IFmAkO7uxbplYqX0STD1GJwLMwXm5NRBlFMSQa66HnlVqRKTfDjPDT4Tp
/GPzQJTuys7kfu03BfEtWguGRweweOCyON+ORhlSEPfzMeLVPbSsmCq9HPq4DA8E1h7jIUSJ5C7N
DunDERvHI/PUmQYMRDkOBJwAE90Dy43N1LOe5Zq9J3WzIGCAgcXkppfWz+xtRxQyQwfmYeSgyiBy
BI6BhnPQYTiPU+kNGypM+qJ6ixFoUjkFE9t15hG/XTeB5De5j6Y5fGlJi1xp1FbGA7NO2G51/AyH
hZq19F5neIW7ZV1zellDqUwtEogaR/7CWvRgkkRB0PQV3Vd5UpN7vUYQUNm48NH8vTkr+xxi1t6I
urqlBiJQBQfY1hyKd7vB2956RHFO9nS2yunFvgGPMR7AR7Pky5BuOx7weKVvctxpeyATBm4GMk3r
nEA7xDgCFPB2QZ1J+Q9vaVnKB1M64WHemoWb7AZN8QzmxDtPC241kqWDVH5q8BvANfDHmCECF/bM
26Kbzl7H2FtK12M+aSItxm2BK8EQUfpU5vbTjB2e+PjsZGQhl5BtfmSzQOh81P18kxKVsC3TVV6o
GFQVAMqEy4ykxiYx1HDQclN/kdZCugmrg4jShXHDMsGCMKd9PnBZRpa9yelYjZIufbFyY+cZE2IC
biZWhgdVBKOT3iw5Vzvycw6aenm2yAktpwx4t5jObcatwrOdZ+5v0TbuzL1XhsAyy8eG3Sos6xZR
dOsAw+Q+Pqv8dYJ/ucuiG2W5H8oED+hU807K8ULD35CKw9tzGb1doapnW5Kf5xsmGwGbYXvcw9Br
iRV07G4XKRR13Pge2lYhlocLVzEoyBIipbBb0Jz58jKM/HZ1z9Cq6Vs2sOXtFOK/oaUBzgMwakhJ
WXarvclgBwWfSWDFHrwHUbRQaHpUG22UIhj2EVC2CYf7uGptXSp9YXzKxkhApA+fFIy7uccbPjOs
38H7P9rn9ffMcxsSTv4sYIZu1Ip/L2L0yln7gpKS3rpKPmwUS1ZXfeBrCGALRKS5xNdDF8rdApql
tZbrbmzliYXzMpFnRqCwPRP8jkPhVGGeFahFgrjhGWHk+Qi80tonE/wRP+ou2hAfAiQxbJf8w8oB
LiRu+bpKVZXjcDV2krE/skrbmdALtANBZyFuCgVuMogkA4KErGN459x04sx0d/2I6sew8l9lyvZl
Cj2DGypruUnRIcGfotfyFD79Cv3bn3/82z/+/d8+9P+Mviow2XNUld0//p3PP6p6bpMo7v/bp/+4
ST6QvlS/+++/9h/f9q9/6R9PVcH//p/f8n99oPXH+Y/H5Z//54+3e+/f/+WTfdlzR7sfvtr54QuS
fP/9M/CLrN/5//vFP76+H+Vprr/+/udHNZT9+mhRUpV//vNLp8+//2mZ4vuZ+uuJWh//n1+8fS/4
e8f3pE/+j+//eu/6v/9peNbfXIo46UkHmCeWVvvPP6avv77k/A1lOzUJvbBnOSR8/vkHBP0+/vuf
tvk305dC+JLX2Wa55v35R1cN65cs/28msgFEIwJwJB/Un//7N/+Xl/A/X9I/ShLPK6KEOh5Y/flH
/dcrvf5mUkollCSfyLFMhvOOa/H1j/cHODJ8t/U/QF3MqPZjj0lSAgeSo+giK3vfG9kO/6k8SjUT
UjZHgbdcybTimjcg4Ep9h6WPAb/z5bliPLguCyg9xVSTJfEF656VcUwZEPa+ElwkDch4gWHCRNx0
TWiB5N5Rd+7NfPKR903i9F9egH/+mv/117K89SX6b78Y3YuJf0bxuwlhuf/6i7WZX0HOAQnBlXpT
wmUvUPJekTZP/xFNNrKoB8uEnYAcM9DprO56fnBrTDhuS/fVrmrGoCZ92NSibzEVQWgEwJKmXORA
xSZFBVsQ1mAra0NY4gK5v/lKEsrb1pHMLcxRMDgV1jpzPRU1bKxJVd595vSfBf4INTvFvdcfuIGI
U12H8dZoWRmVa8y5HGuEVt+AtehHrqi2BsMCUOjcjN5b77qXuKImGGtxqX1WCBSrIu/ek9jBrmXd
FqL6Qhu1owY62KG191BV+/lbOJlXaeydSs8m+vQRUlBAgOGDjOQNcqFfVmVcGtE/sJTdLPNwa7f5
vU9vO6I+mWyPzsq4uOVaZLjeqXOL59GqHxQngUVopm9Eq3LbPk36EebxU+3ytXJ6VJCNCjjuDtwB
DNmjdZV0zWr0/u2YzCYr1FhW/4HfeotAD19mLe/hIdqEH33WIOjaUP00+/q55bWzlowxuK5+9fQY
22ookOuPbOKn1t8Bfd9FFnMMe4FH1kP9RuOE2YGU7fsq7K8rN7zB1/u7q/uf85I/sBO7hsj5Mx7O
eSpvihJdl5vACbWuQ3B06ei9RH7IEkY4ZyszzmOP1MmdCevo46HYETZnBZdGM7kkw0b1AjPpmN23
8SQQ3YTvTiKvFKUYdkkMya6+SgCVzC3zHN/lNSo0PMfZaNFfoSAhNHUlgoWv0v+VSYUqVBAIrc+u
/9tOF7gBi/PB0u5Gx9YNM/YnJ3JewtB87Of8Zynt6w6xt4ihhPUJtf7MIRpmcsGQLQI41p5JyknS
UdI66AAB5h45sQi9oHH3PMEKE0RXKMTeMstq6yzmp6q6j5QBfAvteV9DZkP4a53wV4FLcZHdgmtk
FhASEp43xC5mLHCazLsnxZcpUoqFbLLFWYmUCZ4CyWyLfrX+V7uGQQm0uOJWGaA0Y7bfOzSOiExp
yXey6U+NOdQUATU4/IHE9p4oblgpP5C8GDxHxbxrW5fJXC+tJ8NrzJsREQIeFHmFick5jWL+8gRT
7WENaAuLTG0Mg9g2f16/o6YfLISvj7HZX3lpyR6lcx9rva6Al6y+cRxejET4J1ZdR2L8jryU8rjO
ShXwzyP67XcffslhitFW50Zr7Id4eRh7VrlJrt80AtLDwBR46yDA5Gmsr72MkZ8tKn+nFnefFLCN
v39Bf4CU2sR45YuOrkEOlDTYrg4I3s5JOD+NU3nuYhiJbWE9T0iRxMRSuLbIl85SdcioSwarJWh9
MH/iQ4S+idFkayO13pZDNu+duBWbxRKKrhXptSbdHtHdGzk65YGhIYW6Ic6G/wU2KLyqI8F9mnuN
aHllJ+dR+1m0j+2lQntd7+3JfgqjuL6kmNLzqld7kj28fTYuBqE5vn8gAqna4b5l6k1UJ9lYisSg
nnp6SZmE++sqnrAJvXfJIydwAHYLuCF0juu5Rqqf85qGDTpFhkJAY77mgbNmVPzjTVOmJwI5ik03
rEAirBAM4+DhTIilg3HmzS5MpbFezvrOR+kBJscOWMp89H1pnKoxvoWM1u0oyW6bUPnXFg9QpPN9
ZCFN9ekGr01lEwlhSaaKNSSq8WaAtnkoHOrMqAaG5Cs6I8igzAzYPlbNulsXt2zHXoopTg7kVhDO
Rkw6k1g46eSed/S4Q9xfFTUj4azJ0ytSPLss2nGe8g6sop0bw3PL01QEadE6OwBWjF1xPBKxIOs2
ZZhpfngNUrNk4Ogs2uEarwpj6LTa+47ZskUPETpM+LFsF5xugvth+V/Uncly3EiXpV+lXgBpABxw
ODZt1ox54DyJ2sBIisQ8z3j6+qCsv1oMqUjLrlp050KWMklEAAGf7j3nO85ZAvcBMxdq9cZAbAjN
uawTdDYYC3VrnlR8EoHoVmHk7MSrhPWK321YlKZQdGTpaQ8pM1IaXYYzJpr4JWKu37S6ojfrI9iw
i2JOW3yEy4rvbIrIVwqfiqaBnpiiL0GGbG16QKGmpq5Sp5WMUo1JMOi3CGDbB719KXrhPTIACb2y
SOjr9CIh9WXUHjvDI46wREDtzZTVKulX5jDXZbwwvo1bVd3U3e7nbyRaodIz472rtG9AM34qGDZ5
4sI+iny8nmb2nQC44EBCuIORw95BhNeuAmk395aMrnU8XK5OB7gqgmeykMJlgywHRhQfwG29WzNV
ByQWsCSBwaVTQm/zLmNFj+h6kwotCLQoTU6jWuvAFMDfJPxyrWX2o4OeCrwfbWAml6Xn11d50V0k
seYtgcpUmOcnqtJX2IdQWYZoUUok8xRt7WNTRt9jGqE1ra+GLJp+XsJQw1Nrbxv4435MJWasjujK
kAPKGhmjmVwGNKCuBUYCzVbP1ELWAFhxtwiTDK+M69k0RokCQF4qqtmYkj2xGUVzSVcP6108oRwu
dxpoIVCELT+S+Mch4mRjlyTh6EHBPbDiB0QRKGIu6N2EMbkYmbbRLslLJXU6ru/awOzWTmi+mn03
a++t/HIdyqo/IvumKF8NaztKiE4iUaOvsa4Y5YsbpA8CIefGdSjmtJ4OI7V0d4qAK6zL8Cuj/MKx
qbB4unVpiZpYJyaa5RQjB8wnUc8+gN2AHhLCKIggD/tXJECkA764mhhpFiafFZQkov1cd6nN00Un
2ksj8Z/DMLrrfHMT1/UP4bBltc2rsR0pz9TTzhSms6iCnI4NUPQhaS5kYlXLoqyXVQZhcnQoBzeg
RLfkIaxsLTxHE7FPwO1L033ty/G+7vtr2kLXSgEYoUdzaRQp0tyOYl8Z9zuzs78FrnuIQvlOyVPx
+ZFhdZPdLTMCqrHyL6Rd7Ua/bhdt0L8NobYdqfupFjpJU2Dl05z7lnofWefsd6byvC/5kxZM2Sqt
ghs7aN4aomm+m+ZIzrrqd/ZY3bta+DCW8lrzm41Zjk+9H+8pjJFYsaicweTULHFLYoGBG3qRk/Wo
DQmTl1bcqF5usT+ELguURhKcr7kvCSdLdmlIQJBr7nOfnE6i7GlHa7eT61/SyNiTdb3NKvAPVlFf
qDSlYhSn30uNh5bF9rHNrVf42OmKvLnJQgQdDHTjk27aGoH5SOYmos3qqgi767G310Rkox6ZtprZ
kjs3QXSNk3fN8p46f1ZuNNpbhx8IZ8+Z1LHHYFC4Rs+1N8R9OtwnU7m2rY79g5cQ2E7kihTrIaHB
W3n6K/OzOPjDXeiHa8CABKUPsNgzhFIlacZwt2DJVZ17m5plv/IcTjoTWo/MoEkXYN4BW7m0wnHA
eMWrGIdbh4J5Paa3pDE9e446phEEBlsm50o4a/IZt2rSHvQIVq1R7EIDV1BArIachrvAgzJfNT8Q
9Ist7eutCxCpEHp4YYT0p8lFglNAy035eKFKDLqG+UMWpAoECW8DWlTIBhlvKh1NSzRqY1roWEsb
H44ZW9gUOw+0sWkna3suehUVL6WVUWk1GkKMxomqeupaGtid8TzU6nsaWcWFCbXzrGMDRHV69iXR
QrCgKicYojbVJK4Lq8e+h8aGmxcSrUxTvBs2SsTWzR7amsfab3EJ35eKhhfsWmJz1pHXf8sJiWXW
BNpXog5WIwBcnCjsD1Icwnw+gupWjWnHCyDzVCVrDc9gjDUdthd5lu9lAQKCvWOCFrMYSjag9XhG
pMczzWbk7QXbfLhdJEc67EAG/RV4PYjMhHyssb4fRPNuFuIVE92mhjh/RnU1GaJ0ZRj4C5vewWuA
DAM1aZsdoyq9qzsnWbDolGddxYEYBA1hvbtI979pDPdUV2ScxRjEGpcknq0Vo45Lqy2x5HR84mjg
FyCOWp3dqrSnD0foU4PJSE8oY7qsCGeYoDG9+KOCTZxjgWke/e5J2oB24HOGZ2WEuapgXWjVSA6E
hYpIOTGHkumyalxGUTnjdesXLNr2grQvmEdEa9GcupbGzDc5N53qiR9ym6fJw8DsANYYtY0McFlg
7YKtr6OHuWuNZjaX6z9at9s7JepdSJbUFEHREa0F44cR1GCRpgiBLi4VJEtPrNr9cXTs92JIS04G
agnCRbGj7p6hMyEJHC1xpmsuYrdNgLrpyFqMEr50Vk1dHmo/hknm3lYCStlQlMe+pLwtu9JcDRb6
ktx4bAmkWbfcB62bSJ2NJXHb+qz0izX56kdpdjR5Y9ahXb0Z3pCczzZ/2FhiZwWCIhgjDwrOmsyj
7gAm5Flr+oUJk4Z+APhTP25QGZv6JtA8rDW86xte/mlbV+4dzDlYKDX0o46fj6f4aawyCr8DrTa/
8O+yHPR0hUZjoWLtZgopzteSbceUF7O1pOZFj6m5ZSElhYkc2qJLEXEk3RWK12ndxDhNzbzUkc/a
1Wb09POyGAp6kvWiLcBfDoZzD28hW7VptmvK5Ftr0QQt5o+Yh+EOEnGyKNzpcfTVi5yTgRsvugX9
V2ygznL8ZkYfO9+5EPPQqavaw7g77mgxMApx+a8sqyQ7HW3mOmnUynMLcyVz7R3OY7Qkh2U6h3hP
adKgwckjBbB2AyNTbGoK/mdYUW7Tymn2dNAXVmLAAMAJsCzvx4HFrvRvAd8MDIFGvwgyKhRan2zM
AGGNmafzDO/tM3OClyWf0Lxnx8AsbzrfXqKv55+C6LWydDin0bNChxqccwJgWCx8tghMoRj+SINN
dvTckYvjWEBgr+hmZXAniyoGo5IvUqIGD5yWUX/adrPLahLX6bRq/HFLUAT1gXqwln5oP+tqQvjg
Hr0wTQ9C3vmiAWhPgZpijUdGfX3hQGpdTQGEMV1lMCpSe1+STrOwS+QyWg+pzwJiuqwmZxsDY6Yo
7grU+HpyoLDSm1Z8rqf05H1JrIargbvN4Y3CzhoXEsw7bv6gnEVpALf18xos9TZHSHRHhsxt1zOa
4jzlRAUdZx16Ook9otu3bY4UzINLjM2tOvZ9c8shM7keY7zLXrULHOsRFRQZp3wJspqyY5qRVF5x
6pydzIuBBVMJjd3lxFgKOLMtPWAVpK+ahIg0OWdGIb19VBaXNpLvRQIzdmUmDCfmzmcXEf1qEjJb
jvbIjsvItpXmWPgpw+3Pa6DdYlwQkpG4SqFRRnyGT386GtadV2AIVHoZrILO2ga15exChylMYG8Q
6zbOg0vOHBLhLOJIndoZNqz4fGrji8kZCC/D9Erx36R9nDnnNiCALQ/bPSDk/MkKbnsQtRBndEjn
xI/Wsn2tWGOXg+6Bj/CJ7QsLcZ5neoND3CDrKGPhERHWaVNCJ7j30/AOeV54Q8KGKsRF1NjnP5+M
RZXmrNM9xIB+Yu1KOky6pYxDQdVi1WsAsaPWRFMtWiKOmqtuPgI2RVjuYk/xNhqVvp1iWnIFDRlm
jGHrSmsgDK3A3z65146mtjoh0Ff4zEgCHodhg77rImzD8VtnEI0uUWhHPWDE+cB+HwX5iiLJTZZ6
2n0mewpayXhtWrW6i5xg2/VkbhhpeLQqi9xQzzsIZ7ryxuKmpk3ClMdbRRRhtNQD66g7FsgLQemW
vW52VF12DN1k3FQj/6eqbmurGvx/kF6kM6DSRD4daLXA9cB0l2q8OQJgvJ8UMG9ZD1DDLepUQph2
UneDuemldR15RHiHd8ISy5aCzDIcqssJ6t92qmhHlmFnHm0BgsVB/GlaSCwrzrcOAj7d6dIjNPh5
UubwQSftLmezgC/GfGD5RoWjynLVmn41p408aWY5rXErnEe5Ua/cEHsqqjQ6RI5ClVeze8lEx3Yu
jW/gNdx1UfRclEZIcEH5aGSsgyYh8UunZnbmJHfXexSjGoJ1WLmT91a008K3OBXqLvCEpvmO4SO5
CrL6jIG1Bnxm7QuUxxl8/mVtmsgXNEvDHcMRX5u0HgvAYG7SEV5pTQboOtTjpzwo6EuG2T1o3POw
lfA13KNNGLiS0XiRdZggeTU6ZOLALhpd+AuNYhU1bXnpldOTjTxjzfzw3huEgYRlV6G5tm2C7TNM
NE3zhif2Xg0cErVKnEetMW1/vs0TTdmmEtteOOe1jfioyXmhofQR9hpWUIvCY44R+ToLNWMHG4mk
zoANUph+88HA7eD2PAh6XvtItOdeV/vHghWjGBDD2kCcmMMoYFAZB15xa6DJv8llHJ3FE1E3g+nv
da28HOIYQ+wwfbc1J76IETyOTcyD6eB5lqRL3YbEohkOoiLM0pvOstRam2wmONq1GrC3yCa/g3kE
bCQyqdaD5hWJNN1MY8dygEUPSzrfIt5CUMrUNV1rmmHlpIqPc/JV0DPRoSlC9j2LeJjf3rF7OBRD
W7aelEGPRQHpt32ymjjeWwRzI3z3WPoSiGOgE0rTEPsmBMndxvI2O6ikRQ1pZNYuZgoOoD1dR0FR
7c3Y25dpCX8mj9oN5tdhUVCy2XSxcq60rHsbjereQilzJKypXis99C/Vq9fqFmrwqj4nEOmbhoeB
BR8fSiRQHqOQpsAT5VcicElSAnBfTJG1BpnXbBnGV0YFCCGvHICP0t8HPTzUkWNnLUmlNhLFgCd5
OYnUBdx4ecGOy9znnfQvczd092VZkcLK5mLyRlrqFgW4jtOBZ+vmQW/EPu46a5MgQCA4PCL2qkgv
WEdLkPR5cJNyT2DF1mPvDwdNshmUOFIwzEzu1m4phsAUJJhGHUJnxfwu4VrxQodhYO4V54eEBPGL
ceRww27hGm3s5RTLReSm/OsMBGtWFE8osetLHSfWetBRhUmnBXkjvAeNWubSQUJXQvNECq21ENfc
XEeIoSzoZY1zLhLQeLmsiu3YT+XBS5tvY1AxezbpHqoGofPTXqX+VUOzDqNRRoyiFV6EwV2shuqg
76fo2JZUPJCie2cp7Io9GqRVUXXBvpHVPk80+1Z5I/uAMJzW5JPcJH3mH0kbDShRlMUTIg9YSthE
4M/AAO187btH7tdK2j94A3BGNEcAY9UG16u3HLUcAKyHNTugF9KQP+RB9lhLD9F9BlHOYOUIVQDa
IWkuEUzbRzQ6h2wiGaudLDr67uACRJ0v21fZVguiZllalOr4+K9WKNWtuRNsR49UXMcjPMdtGPTW
ljzz9tDMgkcnu2YfKI/2gESwl7gU+/6uDpMKdnaQ7XTNxOICJJwtBEfgoUuSCymDdWgFzqXRAhqA
I4xux0M2pjLrPa27cq0qTBdsJZttQYRsJebTgoF7iNOXLbDGL3rPowUOJsdzk00o6etwwFl6Dbsr
Gg54UhDpn5m+cGZj+6uaE1hTHQkiUuz4rDcCB4BjFOw7vHBMNQdXY8JLqu49MCFOyAElThSWzxoI
87hz83XESWcNyEdhcRur7cSCRhAofjHqttvGbO4FgZ2ECvgAXniRo0o90HaF79SKOzoNcuFQK1gN
GtWEyezkGgrGok+pKRhQrw62oxVYaA0AP81jXvhIgfXwHGjBrueUuncSaop1bYcc6b7Hhe8SE51r
hyLrtolfSwQNPfx9YCbUpR0QaHbc7gbNAG3FYSEvAHqxvoWrDIPudmA4oDGxGzGt3MS7L0rqDCiU
OLX70NpsvL0iR2wK38Cq43Y/aCCmMDctNZ/U5E65CgCCz7HIy6oNU15AMptFiiKVEM4dDhKXl7HN
/B1sCurTCEtCLxPf2LEk14brT/d4Bfe+QgcfG3GCJJlAzUy1qybmcEfGbkD+r/tk5yBTSnCiejmq
o85pPzVYH1uNANkuhCUlKQ9MYp1Y1O066G76qDaNazxobkMlP3jXi+7VNCVZaUk3IjZBue74HpNp
pszzjPv7vE8s1O9dYsAgtACkYyBoNe2PXWIzl34pCkmW01i6G4Ojh4WW2JPJAWjYuDJIdVkCjWX1
xEW+6PE2rLuq2atI4w4aZ5nM7scogSSjQZUcBCp7urtePW0LSQqNpbfY+kkbIIUDfBLsG4FBB/IH
vmc1PLYeOEW739gjtV+HYXoA1blKfOoXiRkhv9SyWy/dDmPpHdzA2H9+8/K09y913YHUZdtCtxzb
NtEf/Nr7rxVlfDJi1aovkbkXI+QxuAM54ZpIyONtwBEHpTP49criswTveDLLAq0mS6BZocpVUtsm
Qekcowg9KwkWLy69802pi+eGJt+FmzMgMsW/cpmWYzdd+CbTuppgO/qNuPKq6lB6PQdfOtum95bl
IVxF5ct9kf6YqFm8Qm2+Mi+ryRa4QRGA+T6i1bif5JKsFIognpgOzsgOqh8DtZIpmheQ+tm53zT7
jt9ehGn75LCdXKpYfwFn1pyXqa1tRjOdznFYLpE5RldYu60L2bwze7IrsWJynaCyDmsj9PIjxoS1
jEeA2pCI7enq8+/A+PmG/SrAkDpDTziSw4D5BwFG4E5u2IU8Yb20Xmo3vzeEyV5bsMv1AxjQUQLA
Mch3EiZ7UXqXpge1Lgr8F2vihFup9L0TXbxsR7qJ7O5XVoch31bo1PRxH8/bwVqfQHFSoNr0WgvG
FzD/iGbqzh06WiAAOJdF4VDtMJzb2uwJnhCqWde6zX5NL4ZjXPbLpJC8Jb2tlkMev8K2shA2NM80
dW7bWg8ukq7fa60dL/1e9UtpA7ymT77CYDmuBftffSg9vpBE2xupWrU9IyIoICHFtBNknqkb30ep
OJooktNILKMJBxTWi2iTCPMpDRrkk5K2GbCKQ0qrFgduKW89euq0t8WCn4LbhmjvpWbdsSHYs7tZ
ZZ4rKXoMLaXzzMdcSVW0mRCQW7lmEL9jvxpSzSpWazqaQfniR9LaiXH6XvP+HjTsPxAkjHZnwrk7
G7Mp35gtNVDmy3OaQAYqgHsfASispnHVR2OGK0KQb2Lycmc5ZEUtIsglzvtxjydyTyxt+wQHMDAY
ygqs3aYS03WDbeIADeKiCtqd14FvHloyfmhXqVWZDv0KpCEewNrOsfXyxraYcoa2eWyG+OrnMQYU
4XObOcnq51v5j5Re/x0N168Srv+1ectnnVR9Kgf7f1DoZRpMkUji/guh12374/mDMOzn3/9b6CXU
X8qSivAD5lLwGzZ6o791XqbxlzJJMEV2x+jnIMyf/EvmZf6l8x/4G0dYStKq+0+Zl/qL3wrpuqiz
DMdQjv1PZF7zTP5/JhmHnwSlEe03rEPDtQxnXgZ/UXlZqUahBb8CZfhuG8VqrVLv+pdH8QfJ1ayn
Or2E5bqzkg3hoq6fXAKnvibMKiWUPU8h/KIooiLJGV9eN3VqsGmyIrdZfH5NVHCn12RfZOgKT5SF
Kg5t3a+31SICrjipzI68bh0O+s5QtEcpVWSDjR/ti7n6D3doOgqtnAs5xjbn7/HXq6HsQCIwF4Bn
c7RHl2wqHmsnhUZrf3Fff76SpSCNst2V4mRhLvtwGl3afmc0/abmUIPe8jnxmFb7xYX+8ADRGEqi
uuAnWOCuP97SJAPq2AHvhVVmtxzAXhIMsKYb72KKWUCTzj//vj7utngNLZu3z7UQ5rHlEOrkCU6V
b4FAxnvQm9eGNayxta66jMZeihIpJzAiPHx+wXn79uGltNjUGa5kEDncpn7ygoxhMjXkFKEZKKyt
5zzqI+aSL1/D329L6vPQ15FiIJ0wTp5ikRt8iIIMBJeGLfIzmeYIcGVF9mZzlTQwgt4+v63fvjZs
j4qJg1nDwip/+t4D300oZQNzMChFK3FdkdmMinLhoLwxNPnFS/Lb5GHJ+f50x7V03pLT97426eH0
NH/OBj1eWOANZjrf5zc0z7OnX5TUHfbh3I7Cb3jyxqvAzEMEcLDeyJEM4vxYGji7ulB7TKbiBhzI
Icsxg3SWvpky1OVzt82gk4q6fyovEyu/bjnqOOTi0dtfxsm3zz/fbwNyfgRK8R6ZFhO4c/LxNPK0
gVzzCHyOqQbqiTKFUmeYWxOp9+eX+sN3Kw2dlDHmfclCcjKPNnGFuscBnhp0GmAvhGQOio0qvwnB
MRWxtvn8cn/6cg0mGYNf+JLVyQgRQd0xXNG3+JAqak5nBvlTn1/i94fH2EMEbahZseyaJ5cotDY2
NTqpNKWNSx8EOZsajpvjzq31L+7m51D7OODna3GasQTxZiinP05oZUII/ERYw5lJqtpas5M32Iyo
a0NBdAUGiVXXDfeIfOmqmNmbzGx9/fnNGrNg+vQTOLbDEV2alsX3//ET5KYbJmZhkJIRVA9Tbb76
ZdbtRBkbOzuNcNz6M8DwlkXxeyGR1WVRntx8/hl+n48c25Us9kqfR+3PQ+8vq31uGRZhwDzwGPA5
Sz5qt0Hd4wgBjErCSDIBRzDbh88v+vtU6ziAkiwdyToz/Om3XIU2bUzDwl0a6veOr70bHPy6kgPl
59f5fXw4DquiwQiR4BpOlywrcG0PQxZEt/zHaCKqw2jsjd/g+IORLb4YjH/6Ntm2Idt3DHpMQpy8
TwgF4qTQsVdOWY5cwLZeJiTPC6vDJ9fV0VsNeafQIxo41jeoQedKGdt/fr88UZ1JQbnmb0sY7cN2
qAZkNQTQr2wOKtRECMFt9RJyqHzMyMlbfn7FP4xXXhrTch3QVmw+T5YzxyhNTYJMpjDXo253s0un
MJ71tn+NCjxBn1/sT09YCcHaYrgkPLI/+DhesikCvIMY48wBKCQOFswBvFniloQ1oE4Dqtph1ZBA
38bqPgnMu88v/4e3Ft8FqyjlH4bL6QYhK814ZPrjrSV6ReJ4RLxhul9MgH+8iM253TUM1o/T8Sh8
3TBilnHUGxb61mefXUhGD+af3wqDnmXDlQYj8eRr07D5Nr3u8bW5VyOaxvQt976a3Oaf8XFyUzqO
M4X4FYW4ME6+LOSCVUZZmC/LiI8mvawzlASbTj5r9nkN3d0yWvqIolq7sAg+v73fJzUubZFtIvHR
GLD5P74ndNECYKghddzR3FTaSEvkR0sQWFD+gKu5aIf3z6/3+46E6+GzEeaMpaLR+fF6auysuong
d8ZsrHoMdJ3wNp3xUmvZXoXkPUtjXTrlzedX/cNwYMrmIIgniBMNa/LHy+aG6GOvRIIz6uXKiPoH
c5TnrY8lUANqQCwJzMQXMw33EMnIFIq/mPB+f1W5PPMqpqB5r3c6HuCp+aPGsQRb3n1j5Yvafwmo
q39+k396tMzh0jAIMRIcqD7eI7Ak384K3iLyB3rTx8aREF7ywxwiJBUIavBzm9NXg/AP7w/Xmw87
PFlBUf3jRZO2x0KncuesyNS5EGRxT9TnAahE/YUXYh0NnS8G5B82I67kWbIAS6FL9gMfL1mTpRDX
86a2wTBf1jH98ua+6gFbeqB1evfSYqqhfb4f2bt+/ojngfhxoLqUdhmiDveruPGPly4bE7BnC2KT
FMCrdLZMFikRJv8XF3EtBofEDKNOl2JkUF5bzaerMCWxEsTecxDXF59f4/cXktO2aUjXoTwKxe1k
PKQAGFicZ74BHa39gDEIaEIPTtyjAfWPtzDztXhFaDEZ2O/mhfHXfZNWI/meH1rXF81ZJsv6GtV3
ee03YeR/8ex+38ZwRxxMhTnXfznnf7wWnetMGH6Fzs8Or+3JutFnbEfoTpvMa98lsS1fDLqfL/jp
K/HrFU82pkT/FmOXQyEaYMCsYuY9oNMUfne+nzbEq4YN++UpWZFMP60JfAuftQIwN1bcns1yR9qR
TaIJTrrmfCo9eK+hEnedRiG5Lzvj9fOv/U9jx5EcB222eqxpp9vJnIJwhe6DQOvQ/6EamsEBvSA0
Oa+hG+LLipEFpHMaGhYOz0keP788EtmTATSXzCw2BYT/8j7Q/f/4/TR65Ihs1O/GrqsT+BKJo8C3
AeHWoSTHP1MdcyA+OEaq2GufdLbb7qZDw2wdZK5SAyqLnyt6bhSvrCvWxowFU4mgfZ9KCvwumkPd
tueMI0dz70dDtDRug1DmJCA5QWvBpRz4T9FJBvshw4UNm9eMbwklgABCnZmsQQ3qdEqzIh2dbnrQ
7YQG4SovgziMVk5SivzBMKphuuj6lNCCHSQWOy2/majcgIk40zAC0k+aqprd+mSTKLkoKsPlB+K9
wkaEFR1UPGFElpXmgrZvHNlvpdOMOAzQVgKUr4JiFB2N7KK0pl1nhhORUl0+GGO3Ngo/pqXXNe0I
AxZObkipIjXdFCcafEYYKmHZ46CA0uqiGoGZz2+GOC/aJ9cXBXYeYmUc0GJB7OKzi0IDf3RZoQ67
jKN2Ei8N6YTZWuvy3OjPRl+z+qsiGjqX/IQgldg4qiC2jJeu1yHKLjSaEoQZNiWopB8dBafhAute
YB7QcZf8QSkmbGYRJye2Ft4wleau7ZBiU3PoHHzTZ7nwhvbWqRtq9+CERnLJAqycESmeoiZpAvmP
hTMQ+6CcIHNQmZSLjCSg8WjmnkJiI7UweeiFbYQUvpAjg4whzlmh0NPiorYfzYRCUgsXoZyK27Jt
Y3e6yKYJoQmoUssBk0SAkB4vpxZrINgcwEpTSJdk5LOeVQb2jxc9FUO6tkypyaVq7AJNN5lTTvsq
6fBVd21XFaRgNaQFpDBWkZMkF5kT4Hs4s8fYTw9V6NTikCepnZ83KrTHdRe3qX8h2TLU5y0RhETx
EfVrlBAKoOZlPKk8dx/KovKmK9W1owcDpdTMSxCBukLYE2EcacCipxsi60V6LH0RpQddL7Ho4Jas
ymRXqCHvn0c+SH0uJzAb0LEoBm3HFKBDoiMQLZEWe7n9JvLIjeuzzq6a6T2xx4IMkgwH5bplOwwr
ANLeG2X40CORtK2TFx0HDn9FtwyIv2eQSuTwprXpFCwHopoQqkCKiFYgA8bi4JBd1FzQRLPETWv1
fEN5FhwUFAsDbyNmPxB7yhjn0FQsh/ZSiLzCSiRCLM0lBUCaNvivirOCmO4ZoaUjjn/SiI8MWlS4
icSHdZalDaUPsBU0RV+02spKf9fTuRf4l84GCk/dBKWqdOt6vJVlE3BYOui16B1z2aWFP4fnsiah
k9fqfma6oZmui8eyjMPwunXTSn1PuhrjMwKyBp/uhB9EHj3ZGu5SwHYwDnUWp4jRq0gq0ng6gzTo
0cH7tpZYHv11oXFEeygqNdx6CE/qHR29JryyPM1Eg290dQ9kNYA/14HOwt5qU4BMx/kQHoSZMT1W
uq2rd7a2oyKpBEkDNpNC1obxrnVmOTAlUsMDUgkNcqaDVUNorUlAdiht26nQgzuzZ/RqEYLom6Al
Pl0Dl2S54geS2pac1BQqSH/dJaGZP1InzDvYbI10wzsDg6LMz7EdSNPbstFT6ZuM4saEMh8HYbfr
leX1qI+FXV1E9WiE14GS2Yh0yk7ymre4NtpjJHUNzWM5aeTPJg558HVV9pyzA1FmlPsjRArd3wWr
/+lO2/9PPbRZRvBf99Ae3qo3HLF+8/Zv/7t6fgnr1+Dt31ZpWD03b78yFMz5x/zdWrPlX2yi2c1S
g0H2+3Mf/XdrzTb+ApLAUek/umczXOFfrTX5l+4oGhv8Sw72HBz/s7VmmvTWKOVQ0DEsCg8UCf/V
8rv6e8P0N/XizwQF43SHStVC0Qyip6GsuSh1sstHVewWTqTlS4W9E5x4SUNIEPHk2tfC8rrthHYf
N/YcTJM+EuqDZbFX9Y3fAHXFGtKtEcZfJwU89V+e63980A8MhNNK5PzBrJlXQ91eKtc92c7Oa62d
ey6yAJHgNQvtbmvI2LsykumSwX+Dj/CRLs2hiKrgiPboRkNU+UUD5vSo9/Mz8EzmwjmlX/3kM5S5
KRP2Q8UyY10qmvRQypzZPMROXYUv5E8bOyMl6aZGcLL7/P7/dGnKoPZcCuaMoubv7ZfdPNJKafUp
wvCsnM2Jrd+vhN2Nm7GyceGNB8JxtDO2G9eOW37VdzLEyfaRAiycIerQdENd+gUn2/uq1Apc3SZb
ug6A4lg+AfZfYtchvRU/FppVplDi7IyZNkmNrfP6IzKQdsUeb0lewFd7/9Pd7PxxJDtaRsQ8IE6/
BmcSIu5HMhJ73VDbNrAu7CKiAF/WxjlRnJtEwaLIBPCLjsyeRu8RMdVQmciU/eKt/P1bmbvDSJmo
edEu008Oph14rB4qSb1MasNZyF7nQJ5W5cUUsBbION5NjeUsddHem9JLv3gO89v26xGIx0BvSZI6
CWwW0c38rf3ySpCvDp5UkcxRWaMGplm89LLWd3CV/XWf5u0XZ9fTM95checdoBlhc4LhVfx4Oc/H
bJ7pgBhyH4Gt3+f1OrKL19bUH8xuPHqQk76QdP0815/coaSBxrTmcvrXf+JefrlDeLcOQLWuXRqC
bffEYRePKzigSGREkSisPiK+6aSAgeabxxyUeI5aZZNqmkHUNlgjso4uPx+H5h+euqKwO590FNXP
0yN8kgeCtJSIEAn6JqSNa/WhL01+SSNif7NIbaNi2MQ2LH1ZxtdSccyMVf0A1SW8Sce8wpzWq6ui
h4liuxwGVKLpIHMhTLYagcR1ZOloo1S17W6iZGaE9k5mrGRbt0ubv/757YjfhrakLqfTNqdazXD6
+ee/POLKtEvMjERsFG6LnNWJt3Eg471osQbPm7llZcz+xEE8BsH03S2etIwk5VYlwS5sILfCHqNK
az6wgZ1jYFO83JwIGkeVZ1brXJbUX8+1qXb3cwuEUgQeYUA8D64bA7RK9Jm11VIG1HzyAfoSZEM+
UdDyentVxfnq85u1flvcqCi7zBxSB15E//NkxHB2gyGKIRv/HojZws+wRwRpvp4yDcacaWffh/n/
prJZ2djJDi8V5oL9YE4PaTkEt0MW5qtaElYxZsx4cJ7vOHinhzjbV/43E6Lkxp2Cm5IAmi3tYTId
ggT7mHmnjToBfF1YrJNUtosQu/5SEnYbGNJfG8RQ41EdXShnuMyDrAdKb8toFRR9sLbBbyzsCc6v
UY0/prDeO3Gef2vx18Lusb54HU7Lig4Cg7n+RVXapFjx8wH+8jaguKPuFftkBBG/sS4Gh8rwfDcO
yIKVYYU4t3M+D4Ec/hfjSvw2vXBpYQmmF04w868fpxe6Jj5nhqrB/hYhdB6DN3vSLxFepIfC0877
rAtWDWrKTTw1w8IYMXmRBxUtg1oCFnT8dtnYibvRYFovu1kDm8sZ8kTiNxwEygZ+wDxiYnHFKai2
HD2CdRn+O3Vntt22kmXbHyrUQBPoXkkC7NU3ll8wLMlGG+gC/dffCbnuPSeddTNHPdaLhi1LNAkS
ETv2XmsuPOerp2A2xmfHjkaOsISYaJo2BCXaX6j/uTgCRTyOvZOfa4/dJPM4kyKbm3cdvL9/8wFd
K7x/XNIxetPMtbkjV4GT80db12HfQ+k+d9x11oD95dFwCQlLRSPCXAEbWOjBQdsmOAIQpQpL7FY7
JYmrYRPMd//6bjH++R0hqoM7hdnvOgLV/1jwleeOWZM79BEmwMEiLR6iomzuirBUr3Kt8JYkJ1Kh
lwPncu1nZNb50U7i74NJKimCEXCMhRaadooX28XQ8a+f3j+twyhMTVrBPpUqn1d7ffZ/+6jOrsA9
BNV/l1vFET40+wPu9iBPAJtCoCj/3Z3xzwslFwJl9VoDWYji/nhroqLATB6xCPszrKpUO9Jacu9j
WDn3pQ4DNcFJtR3SNEcZncLoKUvQ/5Zyd3AawS/5inFnnx8Gz31J9W4nJe0OmBvN1d1BZgWErpn1
tSmjY1L17TWNbGtPXfet7Jh7qTgTgT06xF5FNtHNcAiR1IzrFhRfx56VmnHSjS2MIOEjdD+m0zGK
RP5iVQKCF3x+Sb/0djSdh64tpuNgtM7xywXB9rI8y6keN7bykXKnjmAjSy+cP9M3LKjsggI8n4yP
k+XX0EnsZi/m+KaBmYALjrAltej1m7tGdCfxfGdM4yUd6vIRy1AwIZveWzl/wmdkB5H5TMti3HnE
ST2y7cPazfTh0RF5sS3bqMc6R9x7K2J5TCx730V+e8/WFRBlXZ8Xl055THbKv3lbvzqv/1BiUNPg
PuPcxOgGkcEfH3LpIOYYk27c4cMlUKkeJewS1OoA9Is1MyEOdS8+uT44tQJEAAMr09ki2N2pRTPD
AfTxNUfTgk2DObbmzn4IC6xcPTnJhzWdsnKNhu6S4W6kmbf/17fAKqj8Y7lg1muuoy0KUCqydTn5
2z0g6MUbRK+Dw0gWcYugj+oze+g6oV+MPsbTpnvt0bPVp2agJbcH13hW8t2qCz3dUEJjTCfWrydW
+DTBX4rr2jgC4XG2cU0eAbaz/NjOujxkyWc5e9pFeaO2dSaszcaCrcb0cAfmFdmB/+Zl/Te3GpIw
19ctSk22hD9eVjF1oHTqcdzFTXZrNIRZM9Jucr3cT6b7OSFZ25iFdfTAhD3HyXIp3PxnJSP9tnXl
0cXBzac5H7akXi24nfGwpj2B635zTQf/u4/t+DXJrffGTMrtv37mxu/p9z9+nli9V/kcexjnAfOP
TjujI+ENEbsRzavs2KZduVdepsN2anCD1r79MuEkZPnGDTjZRCTacwxrNRFpQOPJUeONwQkQlIO6
WQybPCthvTlT1h4ML7sBh8Nsn7YSJz1TUl+OJNJB/SkJ5easrr0DCEjhkFVoq+b4FpGZR8bgDFx6
vovXW9vPSEDRyQ13gJfW6fwzdrSTq6kImWQgmvyXN2VAt4bodbCaFzE2xsazo5+i8N+RO0JnG8xP
CGBZGI0WsYd+8wtwOriLJKbci7qfGWnSKFyzXRt1AucIDk0ySMXQxFuzKu6tRa3gnyGoyhy+kn+0
+FQyUQiB9nsHeyhfCQDCk+N4OVad+Un6yr+6vX4GQ4RdeZoDKOEgFuvyvtcgq85CH3eJbu9GRvUb
arpfsdbkgSwgSVSwMJyxuEYqeSqWIQU8mK3BXFReNXwpuZrKHVs/Vk6Zb4q3GezfTR8/NYDYbyxJ
vHun3YLwQpljCgj0LUtPlwMow6EPzRwXdbCsCY3Sq96WyGyCjgycbeGkZEFL7gp/2mczJjWNUDpv
DpxJqVNZuWlozugMhEV8h9UYGD+gslat/Unvjjc7704oklcLb25v7Abq3Bize2jVHHAjdlssCATD
6GpPK505RNaDMLPqEw3iw2Jn1M0gaO3YaQ+0Sfet6FlGRaLTGgbc1sBXUhnki9GQcls8sYMICFNu
sV+0/KiwCNPhr0heAaflywqaonPjLSs4UvGpM/I3aP12+Skzz9x4sM43hQBjNTg9kXXk6PJZDDOE
UjLFj6ogHpjS2uQ0rrCiwdqzKRv1qI4DnFJyUzeMP/QUGkLnE41nNheLsR0EOEZ04P8jI8ZVN5K9
xlRgpTpHwWSXlymmeiPtBx/FFndFGrgD4OyxffCtyQnwTfzS5umR+R25qQWepMV78JIGRvkAzgI2
9Q+JJe/AvPClZEwphTkDBGv73VQz7kmW+1bXBMlhqb8bTXmqfLUdqMcIuhoSAiOH7+PsE9Pk1fhy
SVHSQbUfSJyy4io9VxnM8nEm1NbPAMTPxP8C7cu3jqr2Isk8QHl1tMsd0qUmPJ5t6Q7bCi7TYrE8
KRwQlxpxm0jIiWpsfreqaz5MNkbfzHzMY9iFeU0Oz/og5dwkhzYjGtGvx+UAHoxb3tCAwoCK6GTn
3rTrFys2H+dB/4bhDG4mturblaJFoFEzG4CTUuO9UCUxEc6vWq9d+B0ZHIKZNVf0ENhJOJItO0Rb
LVQwE6m3pksgjV1sDTylQcZ4cFEcGA1p4YE2K387uF630UtYWJN/9QAB7gb3lPXWL6Yfr1qjsU36
QV2BeJsKqNlUSu1WjuxO5n3pyrCFIY0xvT9IBrobWF/trm29euMP9Wu/lIL0L6BfTtR8tDmZz+RK
S5JvCREAR5RAeXe4TRoLlniZcP383jguIIE3setrpKlXm25YyBNUvEtOB94MF0+VxjmxBkAS2uhk
KnZ6oeZ0wzHtx2T7z2OtDZuitmtuQcLgYmnEB3Pon0Jyuoizjfp+U02QKb2+uzRO96KV5qcr1VM3
03cSKZYXjFobp2eGSMkA5FgY1XYarYlo59OsNesn+Ya0rXib2zXBaHV/9ATRdgNxzh1TVJoDNBRK
RVON9HLumIXOQcQQCb5UQv8eUAo3EzEifp2FWEZfNOz+QaFRihY+l8Dqe2NryuxUganqDAhUc8YD
jqzUQ2y8dGgbycJUJAUQt1Y0SborZvcWPNlbpyeB1NCvQfvjeCQ3cz1V24q05Z5pxWaxSxIlakIs
a/8+G+2bbFrTDK0SsB2jT0TeGb7pLGxUfS6y+E15A3VJpdqNSaQi/uHvKSDyPPfx/KYQWmc9B1hC
7qaplke5RN9bBaTGwbm+ibqP1h1mvK/EZdYOjmMTyxuBfFutI4zVkE9LVkSbMuelFtFyrpz6l21p
apvGr/FiJxtrZt44g6gGk2dg/Mfx3yVTByDNTTf4kk5dsm9T/JyODaM7z7t7SC84sqPsp9lHn4x7
OhyS99bsz0TwJQyABp7vBIyizLbu6A6MtW0Man5/cUsXhIjkDoZc4XTui2KEx2YrnKBtgVyTHsjg
t82H3WRrXFOU9GNMMwAEU4GZy0vL77GkL1DZLQHkGArR2FQwWORAUYxHh/XGvWqtcYZwl+FhjvDx
dhW8j+K7IloOl9n00I/OsFH2iFt4xAevnInwE+5rO3+p5L3VWe91VF3XrBjdxe1lzMSMudGW0Sdm
M5t8x0n+6vvUCnEhkNKuip1VW/FG9yrmgvA387K8QVoPki1lWXwlfAEVUPc4Tam7S2WZ8YX8w8jk
8+/mzPXSi98TFEn+uSCSzGOW6xONavz0iNvYTFb/5C7jzqzNO2AxuIpzEcwjavy25a3TvOI2Q/u8
w1mdk/4bCD0/5d10mPjgGCgsFda6uiDsQ1tIQCtJ5i5JNtla/s+Cc/3kJpyxiC0bVn4PbnuCT9pm
Y46Y8Kc1rFW3e+6nhrUTNBgHKA2+Rw51hlhIIwZ3LLEGRHZUbFv7xfSh67v27dToL+tP5OakiLXW
Saz29Tdm4JTVp4GX4E5r6uwC2i8iKh67HEmUnTOQnIMCJjbsIF73o3Z8HHtiAzEdbsyeOJ6B/c9g
Gg//yIRPt1VV9iYVorEut8ddO5fHXKSPYuleJoKl3GIi471cPsCrk9lg96/Rye+1Y46ed1rDCgdp
wtbKjb3Tj5fJJhAgysVMBAnoYPGLD8l3fF9oxjOzA5JFwh/o9g15vVxj4kIbWx1I8YmAd073osNp
ws0Hn8LdLnri79gSP1wSH7UVC6sP7Du+enZLxZlVmu11xCZ9IP3wxrQy7/z1pfO8ZyUMuf/6m0L6
yCIR07mpEa05SaafVGwAh8vdeLcC/uj/LCcWZ1vfVHETh/Ay4EI5iCy6RT0xndEuZVqQhjXTCu7W
UrAaghhb9D6ucPfb5cHsbZucVyJPST5h4XOdJ53rBMEfnEXmAwZ0ptuGYBt7ZIYP6G+Jv1EN/TIM
lR7BQJB3lfRamCpz2CTcKrsvzJmLZmfnNlMRRJTg16hz31agwabhHBtkFqbTChvkja0Ne86S0U4O
FD9Jacsw56iYaqxUVW/JU+K6QTYCw5TmqIVuchtr6Q/fy91zS9gFa7H7s8OZcbYIgjv5eJTxuJEx
slAABjk4DvjSW4PZ8K40U3FavMINtcx9RO04XLyXKfaGqyPTR2XPzmOzTBkJmYW5ZTf9bksv3rvd
QWSGBY2jFDfEpuy8pk63rqyTsJWY8JEvysWRl0w65VVTsrz6LYfvBt1OOHjdTWZU474SY5BmXnG2
IBTFkFAv+dgfMRtzcmY8CvIgLo8E3EF4LFYYFDfxhiMDpKgR+6/jHLWEMirX8DAwWXLuSqu5FQkf
7hYgYRi747LXeiMOtfgezdxPNY3uBWXN9GTC0QWPMYdl0xf7Kq70y0iUF3nIfF/Xq4QZPMyRhC35
bMYAU6O527ayUPedjC4M9Z7qDv922XfjU6vGsIjHNUYsOeujhtVVeO+CwFWysvR9HOXe62rHnhB4
bt1Frw4SlMaNPx/KZBlOQKi8YAGYB/gHeqOMqrPRLGVAH4MAhDTpLiahsoN56udKwIYzkoPFKQpk
jFntJxZ4Oy4jYuTa74ap6aTCyGez4qCTD+NbbFhn34HdV9fZW2aARCTOo9nkNgsv2N6I2NIqBJFB
xGpPIERip4RuwAFFB4Cjr8/Y+saaRN/hLYKh62VsRV3O7qeTFl+24PkKvfmVA7ZXdaECjZs5yBgn
UsKOx6Q3GGhCyX/ROSfkxriz9KOE5HBA1zU/x/V8Y0YLKaAAM49YKIOsq2ibxlJ59wMdyi3B7dXG
krl9zwy2Zw+Jfign8m5VCzPWr53+GKPK3mUoc7e6caNV/XCgwwpBfa47Uhr97tK2Obw4cH5TlMQn
EqYKBq7sIHC25x0iJ1AM82Kd+Mjfi9ExjsoimmQF8jxpyYA1OiJBw2680DRGlE1NR4mRDKyMrFMP
GRUxGpHJoHEf2+cxBl2OzAl0n5Umd05tpeDwI+fB7SyGhjmKiskay7Oj1zUpWS7CmRaEQ4RXaiwz
GTYNx8C26ohUrlPjqanKfQ2HgD62qgOodCPQq3reUfef6oYUOAo3/7vF0WORy4/Cj+9bU2u2CrI0
qbx596YQIrWeP7xW1a2qZHeSfetSLxndE2fPQC4QgqRNsAFT8q3uONoFjQ26toFyaCAwHFnkreyH
+kJvS9wl7nloMCTqbZXdL9XsQm1xNw0b+LMjoCKP8OM1hyAdc9KrLWyCa0OA307VC5ymqeqw/zHm
7X1lHeY81NQnTYv2Iqb0pKvBOXYKbE3WAF11KNIucHtEkDroWqo5u8J+LYJmWBYytDvzumhstDDv
XBAuqQXODa4vaBDAt4t67GdOSkA6OMim2ZkRh4s9rNUYMvFuCvgNRps/cP0SMEWks7nm0oeFuYhr
P+mfmcvYZV58fStdP30mKT19Nor+R41QiXYI6ACqwUPXzdGjHKYPSub6oUSfEY4uYfGwMeOjYcPj
mVf0XYbP8jpIVQXGABqpKwb7JKy2D+bKaTCykw8TeSrsbeIKujSXH3YZXZt4gmRuRe6+jLUZ1gFL
gKrW4GA9o7KAzAaeOW/DDIrv7RgpSvJaHV2ytO+IhbrMCUnERltaz+itho2ZkKrcgqEfh9n74RDu
tPFKeac6J1+7Dlm4PlYQMwHdmZMhbosFiJtuOyTIIe69Ga3qxtRc8yShqe+WNM+OedOeGl/0QV8X
zEaT9XhsA0jlYR16rq4FXt5njJp3PWjy8aETHHeUpWmXOZYfKFIeMjsbbsmwGU2ylRLRnTjkvlcV
bR4ACP5j7RBIbXPJWWRG4f2IsPjflYuowpxUycOMXiHvSRjNZ886+MRPhyUKxjUnRguFVhisj4De
VA1ozimNB+Le3Occn9veGiLOEnN9S5yQc+obP7ks1o8qXqqwmgumZINnhxZ27C0+xCBuiSDXyCw7
1KVo76i29C3HHtijMUG6ArvHpqJMueSxOW1Nk/M6ywWlSFcyqxTDmngZs51W9n3ion8b5dLupEnm
bzIAEfV6K9ragnhpFOnLGWngCD6/sXc6O8weKMs753IoVH3ihB75QGHdM0qCYkvdH4EmV0R1F/2T
Mt2q2cYQlWd6iKHvL88k24HzN7rujEp1Ptb2MF06d2IrtrhT6V4fwKn3YNismPRGGoQpdXpodSD4
h8oq3rpm+WwHGW8MjXXJtPwRNnQ53qVLH5/J0n3y02O8zPqD2/TdobDbnBljP9CI6MfAdz3/zje7
h6gt2L5g2wRIRZNtXY2s11Mj9gMVYG5ndwsJAZ35bObTsEuM+j1z+/zqLhuNlCAQt0tzYTQYZlOZ
wVbJZWiTosVryGSP3XY4OrNsbt2YaGCLbNYwj0awJKO2/4JgNoSdX77+VIn5vnMQG8XRIq8OSbqE
shHQK9G9cfz0Iea19OlBFKfnwY121noPdPaoruVr40FDT0lxTTy7PC6qsQ7xlEEspW7b2iTSR5Zf
3pUzjXpQ9bxGPuTs5OmxT5f66ldjWE2vdMMvLQjW20UlivaB2UKCQlbr9L520kZW83TYUK4ti3ep
0Ppt0cHSczMga+O355CYMzI1YrIAhNTP5iyJkSLBJUBj/V7HY34hhZrEUj/b+naZvw2aeYqd0vnM
oRiaVCcLFNrj4MHd0xEeXps1msPrnirK7inrk8BpZpLeZg/1a0EMItpVQjAizbizUmgonpdeFiNT
fIR3JZXXqaq5/qWd7OPJgf9udyBXajjkRL7SDjHFRCsd1zx59P4B0nlLok3TIuHHFDgnyZMYnmLu
/jtH+dn9rNZUl3YlQSOwcBbrEwO0ChgPtZtRkQPjLQlHTeYVWNM9JySxqHmZp1OVxeNp0BMPEpR4
EOx5Twmajr4fTLCHHFH03DBu0c9vi9VLYyzKfuxJlR5lk1xcYr7Rb8/W3ZAyAB0gTnoi08J6NDVG
wRxhXMFLNMEMbKOF6sqfCRwuh+eJCNpL1nfPDmflZ62pKaHIjT06htxpfC9EVImSSTb3THI+OVSD
KW9FgrZJhEpEr0BFLzIXE923EdTP14hv0ONzSRjpjkbPvkupKqp06vcggUHzqwukTgtsi00XQZXR
qShymniGm5wHnLxnyWGRD08SurkSry2nwCHSXtyij45QlpfbEun5rYiHMGon+6yAOnvFNNxFvuhC
p085WY9DcR4mUZynpLnVU788Vb2YbhbldQdNdQ8E9u2TgqQtoyg5lZfTEGZWY+6MdVg7D5FxiEjd
3tGqccJab3uijebuOKTJi1+CvAFCofPpSHEZz712O08DCRngw+6pbF+EqS4mGcEbSZxaiKTpro85
2PLwMbcNGDHaaNqxXRAgaWpIrqWGPPtxTqYf3Sy1vY6K+yga8IUjtufdhHp9M8hRnPKk9va2of0Y
8YERJ2GPd9owdntSAjME3OrO7Ik1qSdTv2UIf+KUGt8u5viRFH1xpnqc79noS3Ci3HrNXZo635w0
AqDcCnr4pb4fbT86lon+NozUCIVYWZ2Cca0FSeJQV4y4E012t1ibBUZcuGg9RQOdXokaJ44TUBVt
UNIGPjGTXraE/iV7LUsFmTHF/RrJtRNLQ5sk33ydcJOsYgCi6WlQoQTlPWLQa5h0JJb+ZJ4HL06O
9LuynetZxsM8ETeU0h7xWZas6nPsSvapzOz3cWvcaiRRnZc2+aE43e07wKabZBzaYOhHlEIoExi/
6+1d5zk/KnuqDp5f9HubojEY2vxlXDcKbaGxTAUa3ST2Y+ReIe77p8Fmjp04y/Xry9r/CbPabk5E
pN7Hje4fp2bMjsQBHSd6f2SKC68+fX3BP9Kc/Hg0NpUuhj0jijsFrOCXvmaeN0v60bUuzG+XxCQH
shL0V8c/J00J8ZbdipLNHR4jZt1MN/L0w+YyAFQdf5VTfNdCb3rTW+arpTC6u3GMCnoP2XJMpnG8
mdY0IRez/EtVau8wgfk/meVAHqDfQ3+1ZxLybMPUDexZ6dfF1JsTEmo6YF3X3RPy1W1rWjHfCYg6
fz1j5SR7Dm3ihzlChxTT2D8MOVYWNiuStSCxXuZ0FoGJJ+FJlAkWKiHUZ8vw7uvXAZA/c6ZIvnnW
TPLNUCGzRjdwKIzYO6TcPLdf//D1I3GSvPTrVVIEcUCjIzaLIAzsG+3yNNO0IhWlFhy4+Y8tb/BD
mDTdw9fT+nqCdpLtv64SsU1nmu3jd5esqS0y8I5MKF6iJIrq9PWykwr69oKe/jlOs5y2uBI/2zz4
esbrdfPXCzgLcvnspphuUETNxyKT8uDoTXf3dfFzd67e1ve1zF84yjv01+Pp8vsLbawLC0zeQxYG
pgXScroQO/0pa4rpBP9Dv/n6wa9/+OtXvv4EMTMKqkkgE1sf8OsBfj/W10//9YC//5ndYsH4+9cj
ff3pb//H149ZYiJVclEIP76e1tc30/Vpfv3p949DhqUF0bqPfz3YXz/y58vJXO8Q9a46/rfPan3B
v3+DPma2K5DmMST6v5ei9jMuzV+P/fUQYAuKE5H0wR/f/9sT/NuzLszvVumX+z+f1t9+2pp0g7QZ
iLG/f+/r7fnjJf/1SlfNEinplBzr2/bX9/94Nm7iGyzftlpjbf7rnf3bxf7r95TTUaQwQ//rW19/
+vP97FC47P4jE/hxSg1Quj7DHc3Rc940jOFY/APpVrCrxwc5uCt+uCkOeUtXpNPGjJESf00WbdvO
03gY1a9KuRTINMw3rV7aF5uTN1EeenNbqGE5xQlN1gqK5m95yP/I0PC/yK0g0Cf//80KZ7hlbf8P
yK/1F37bEgznPw0fPZWPtNWCDbOKLn7bErz/RGMFrwHXIr19cCRIGv7LlmBYqy0BRgbiExRiEF7+
ny2BoEigIexanqkDuDDR7v4PbAlwvf5UowEb4ESOgdFBgu6hlv1HrYuOsWtqZiQ3sXfFoRfKxi4C
JVICm6wlJ7Fm8gOi4RdQNiNEligf0amJoCD+kQKONOtEvLM0vwPBPHPYgtG60HyLGU+IWjZbkoLI
bZNM+1kuCxjuTBPFT1nFT32Valt8iPB+fYPpoUm4HzMjjFhi1boXjwixlxOjxSAerZRgteabLnJy
pB0QkSp+lKZXbAtLbBcp6hvLYngdMUQNsjysu5iVlmDB1KU3iaIuqcWxHusHnKTJthJy2uTaT/rb
T/6Q5YepQkuuw7amxkX7XEjQgPP3Om/e4pHbAZa+3Pckq4hedYHrYaWc+nLrEVeYL/JbE5WHNKtG
5BMmdRcBJsD5SWlnItlrZXnwAPYjLuGw7ktv43YO8UB+OIhj29N1BgsLJp0z6KYiZSl1v/X5MiND
EXS2fTfADYKeq7ERJhAr5NESNYhBEaBYt1pzisz5R7VFJDJuuV2Z3sk1TpZSjkYbjOcuto/JWIUp
Q2rKBUYBtkWmHjE7OKEeF1feCWC8m54zxLZFiOm2Hrwk446w3Z9jWfsHWuth+2w11VMJKbuqTo5c
3n3Ym2FRZU9F6n6kcNhHb3qIWya1Yib2rF7YQd14z7QTA+h4bj2j+jaN4jj3HBfbBcZvtOpIRCwo
9pp9kpivTF5qZLB6xBRR6ehjl71rDk/wRdOLyUk+M4YPMVv1DvnGLibBgNmyH9/5SRZwjF8VB4p2
NpVf5zKyEsNnvDTr1Uh2tqb9kH6MiXJIrQtXipERXZ+m2ppO+tahueEd0d574b6m0sEA2locimHg
oFmeicsgwlv90updMWL4XpqFM3EN6pTuPNHANafmnTdX5mmayteEDHvQqLz8bLYhhWhME0u6jAKr
Xd/XxPaAMZsi72zYiRlWCJ+R7BXHaqr6jZXpRWCa2THCphT0HkLUeKLPPRnxLmufJpnQbxrc6zLn
n1ljbL1Egtvk4beFvtN8+eDVcTjIkjZReST++kw8ddl6gVA12ScjAOz2eYmXr172tnPad/LZzrKv
jp1VHGrL4uCIh7U6YaZFQuCCs00YMaOjDNt8fuxyBtF2mllBhB05YMLiQGNB6Ub0BEKsTd5MMLfD
wbazNYPrtkmLkOolI1mpnABTGmKvWnBYNXnmKc7wY6Vx4HWA8AuI1MpN6N+RgcLxeCi2cnHJNZPa
eyWyZyeKOVN2JOPY8GHL2CLai3UiEnfmEpNhUB8LVwSDz5iLlg+JqiIid8q9SWempy4JSkrLT8Rf
8SvZOjzcLLzv+cUlQ3IgK6EfNH3fr8VplMiT6PhbokZ/PxFbWQ1PpdfdA90vH2y3OGTScjjWEqoz
mQhv21ztuINMyJ+0b0lQm6p23JX5UwVoOVtD9LQmOSWWSZHeZWE34FbAtpi65s/aYgI5rO7csZlI
mPJ9FlBeo0gZKTtQn5F2mQMx6lCqOg7q1rs3vnmqumM6e+2yXn/gNIg+Zsw/mmi4M2u7JCHD8lZ0
qggEjugTjVR0W69g5kqq8/Hs1e0ZEL97LZgU15TUeDX7Xxiwdw538Qlr2rWwXSRFhcXAUl7jNjUD
gbqeYAobHFbKmzlKGM6aQYZSpU8W9nOKeCDE5iPTCwK3Na370ZH/VECAvyCoUUG8aab8yWhc+1un
uG5WnLME9SRWeJ57VjkSqLwW93qutTcq1xv64qeqac/x4jnniVyoAF5fenJ89aBbyRxi4WZmRL86
BI9cHeUAqlwrStY54u6o3bSjW9LQG3PRXyupyjAu5uG+VI9T4pOWUnEHe35qH+1VVizdUd+vaHkj
4i5K67ZjbN9Z34uleMkHE3F7RBSFsPQbbf6Isg9oc/kbIZjPHBqM3YjEAydftY8cxZ29dKSH1c27
oCtBZm3v3BYJ6T+5Hud3Rea/NHsD9UyoxsQ5YFJ5lq7zomv1d+alfuDo7dlaaqIsAB2GmejkHaYz
Lh4JXYfSW1IwyJZxqxvlp6b1LzO6/B3xM93emtGwu8t9JkS8mRZk/MyHtqZqnC2njm/oKraAfRFP
Ay4OpHowvFvHozc8cQzaqIo1phyna2v2HDxr/CauUO2+9fdF7z/FZFngPX7I4Wpwl7oZK6Pz2iRX
2T4X/SpZwXpDNvCui92f7uIXOyciMA0WOQy8TazExtPWTS5TgZpIM3fN8QAsM4wgymzg1bKHyfih
HIkfy4xPYMPrL/wStfFAGzLZY9T9NSfyIWuBUDhyesalcCRj+hcz73EzpXXBTHi50K7cRYgsO2KR
tMIlDRiXxVamw6NXsCY2UH9VVx4sx7xl1BEak/ZRJf2ysQv5rLfZZ+d/T6zkOV18zN7OdPES51ce
ezsHn0n7mU/eW6ul3zRmfNExks2D0ghgobetR2TES+hDRyIm/Oo0TNXeJrwOdartAvqHheO72oOp
kT9Up6ZO3J/2niOPDMmaFhsZV/fuEG/cuZiwNnEx/KW87VpnV5WYJSiOHgpMTUVcfCSC+jsyQ0EL
OcTiep2+jPZ3rlc7IVGvpHZmxrF5yOP6FCXj+9rlKPCRnTTpvHP2CAttfLSlyartTN90onjTDDS3
O3RbNGVXpcCyq+VEkNM32gLBnKsPxxvYWWmkt+PgMN3E2dxw0Qml72mSdKgZo2qTsTJvaLn8stbs
C/6dzULvmbEW6jRkJW+P4D2iXf6YNPiQVGLf9hFxqa11O8zlbY5wHPRdd278nv2j+mFUDMcwoteb
Zh4DzaOPaEf1R6MDpR4BLewMvTuZXWECjnC2XUsdaXZoJbvIJA1NjNd45m+Fgghd+3TXu2wpw2rw
hq1t5O/oamX5kVvzo5Dpu5Vx53X1s1cBwzbgC2wH4wHh7IeO+mrf3I9MM/Yz0aEbH5G2zbZMh1Kd
iil5xniQ7a04w6mjXvzUYDxN0gZfTvkS/fQE9qpsVt8khjNMW/PhSzOAsBE1LhSSzoXB0KPrnhf7
+2DHHz51hv2jYi/bCSuKWTXgbvN8/HYoNsCwM3I67H2m6I208/ytw49fKVYFHEbbUhunmxKzCnP+
HdI5iwKrel309FvbsLfH2ArslsHQkMhni66645mAb50f5twedadSgRz49Og2Pd8+fnUmJGyS7I3R
cL7PJa/JRCRViuVusujCWPd2NX3j1gxMYia2MqpPNlPkHWGBw55yqdvMdhrKWN7mJRsXwszvo3Nj
DN9iK7rUPjUsDUIZkqv8nGv+u67XNHfdGXl8dfBtiopNzKrMm2G8d432IfI0xBDsUAdAFNdrl+Zg
jE8hsMvxh04r7/9wdGbNjSJpFP1FRLAvrwLtki3vKr0Q5XaZZIeEZPv1c5iH7piJ6XG7JMj8lnvP
DRdVchH774ZTfGmZ+1dlTFy9Rv/uRH3DGmFughHuh3vpZpeVkKYTqqp5TKTBYybV9ApaIN5XXuNs
Uk27IV/18FfULGrd5Y+ym1M+E4DYe/NNcs2GCXon3yrOckC22jX621IEEVYi9Ipe++xqpYn+j4ca
jTWLgZFkFxKZbSsdzwaZORvDp2S02XIzwosZc/o3prM8p9XRIlaUJRbqQyOlOU/gmfAZEaNn/Zsc
/TTllnZciI0yu+a7MbJy30/Wy6iMuyI0mUyHlDvcgJS5Wfx8ryznzuDExkhK7S3bA0Qk7YIa9Ugw
IgPLqan2qZlne72iiG9hovooqtvpQyn9pe6X9JTF1SMz0MQwoYvDbqRtmMpjYZBJMpoz5iOv3miC
QmrUK+JKxnG/1BQaZN6QcmzBmZeEdRVSb/ZaTR2c9gSKByPvD8iIf3mm22dmlaFppd5BrpNPJxc1
nkb9P7ZN/bO2sHEnHHbE/1cQFwIMRe0IBICpwCD/JDs8Uon1PFeYXYJlxEDTGFum3u62L2vk28nY
Yp/1nte/UsdCSNNPPsdcnJ+LJDnPnrA2JnviTVkkr1BCoHmti966f54Hak4znr1Npa36R37Jhboc
3kTxb+m0i8gVN6yaGPnEiMTNCXh+YtxjCssosFeStAI3FzDSBTETziQvn9FS9umsyKpJOi7Q5ml6
H2SC/qNLobN3sbapJk66ZRh2RYr8N5uI3czFAJV2YsANfNvstD7q9fphahwgFfahkIzdftK+xJCR
864Yzvtvs5w/F5MviKVdudOeC5d8BuUM5zZX0Mti94LubNtlpvfqNCA0ZNNsUA3cic95OJPPtqW7
DEDAbp1Oo1UxBQAnq4dz7asDusld35G7ji391UyM6lWZYw6jZQbwEeCzMALjlLnIrdvZq6Ik6UOG
kQVexqa68TNiVzxSsoQPicuKvmrlzerrZyi1COcMOCWBV98rEnL6NKVAbg6KyyYktjWIpkqwYqti
ZNqbzGwjmZV84n1zKlsPHa7eiU+rqQKWb0Oy83TrRffPS82fOi7p+ufaox43KrWjfngrKgJe+qpy
mQwU7ApjH4tBE6u3eFDBKUiLiz3Hl5r0WebOyzpXAKqksvJDFQc5GLTWcB12NaFhISY4hf55yHd5
qmPbER0ZO0jASPMk1Z5WzOjMIzbk9x6aI619+lbXVRABnynCWp8P2mAsW2qwh2MjF4YZw9NJukJr
cm2x/LhxXIu+I/vEkTPpZYnLANuNGq8Xx8bEjTG8pmn72i6iv8pifJ27+dOYJpqijB/XFNXL5Jef
7SDcbbWqKDILMbsmwcWw4kMzK4uvQSNb21ldc81IBqoyuDYWFvItO0OJqxYJ5PPsZMm5Yf8JaEpc
apk41wA1mmnWt8BqP5qey6n0CYQEynmt8gmfyhL/URIN+xB/kqS7pwQutq4wbmQBi4Pe1GHlWzHh
UcWD0Mpn0bukMfj7uNaeekZgmN2s7cRONyLHT9vH0zA/2yuQF7chp80bo5T4UCUZaUcN/hYIPZuU
WmCvcejZASKcQUSxxwet3AKldc7LzXPjujwJXsV6FRn4BE2K7tB67ublktnz3ZRYWGR3bX2njuA7
no041s/J2B+mrN/5U044XrWbbS2PSkG2RcoH5BbFLehsD2xWEZDW2OancbB4dHlpWvnf1PbaU5Yn
P4H1r2P3NRbNcfK65hBPLbdYYp6GRJ3ZjXWEZ3jVbrqPgUaKknSac49cKG+83zxD2MUWiQy2klsT
g9ItL42bUhl6yBNGWbEZqQsRRmQ/ZBq1jII+a74PjPMvCRTYqLSz+izR/a+FMjrL8zyPFzFYgo8N
xd4AEU2f/ox2+zx6i8tllLJcm571cTi7yDZZ03YRMyzyu31JQYNSAlrZXRL26BWJw71bPwoGJbRT
QRUm/bhzcpa09UhV0GfT2agwy5HR/T006tQtcpe32U+jZa/9AIybVSFS43zXSUTotaMm7o/qrxn2
ji7OnZPf1DQccpNzGCXPHnaUueNN5X/XnXzPJkS30n/ehGnWCR5yVdwrpOX0yvIuY/+yZJSiiM4+
Og35BrAR5l0T5YJ+6z2azkIRthlb0UDqi1F73qkYx/R5tmp3ixp7PciTHcExyabOuBJnsgEyXyPJ
2VWk1vjmyRyTPdCj6QisZDnUQWNhGwrFjPYyyT1ypQmdNzyX+YtWXIa0L6+oCs2XAYLfy2J/EO6H
z7PuQ5W2D1DklNZSbksHTVGpVf9IX7ulJIeBTZfOVqn/LGLpUd9y3EFc0M+dn0TGKidfav0lQXBw
ilvUxfoMe3RwemqT1jMPWdeDANUKogSDcyzT4aNIM3XA/cWhAqRgN0mNJM0RxfaUcfwkRv23KVGj
8QXEEfd4jagcs+JK1rI7F2OGh7B3pZ9gHT3hZY6f3LyNn9BjPhdeH02eJnaco0eJvvo4dfJvq4wW
Z6uTILqruUFNGjJnqXS0r3sx2sVtLsutDnKGZGle31ZD3U0RR7mSVBFIMeB9mGXggpE5ipUCYzRB
1GP67TrLffJoopN8ODfKLcPJS399GVzX0E5iRJ2waNN7UC7lNtY08tjL+Km0yQ0kOQfNfEshWRUs
K+P4XzMQhmk4acgVwbuocn3rxbW9yViezB0OXIXofpOX2K0HqyH2EFcSR9Cr8DCdEPiqhbNvfpdG
VzEqDT2NMWFNmmKYTCR1k3GbUK9n5UxHnZESLpdzWbRUHfoUh3rTPmr3VjRAPpCS7ZK4e66JGwtH
UN+hxUwDV4t3GoVAIZ1giFNo11vlMn7tZrmp6pLzb7ApVGZ+xcTx3+gOr4kxpmFe8lFqeUwu85g+
uXHxHBtEBC3lcQ6y9tiNzbNf7YBIk0McxOB+mh9WPgeD6VHWLpj+wdBU070e62ObgpuxFV8tSKsN
+czZvNVoIrSETaMWH11pHntixtd5iiJI1fgKYArGbfFTUMueLJSiCWBD+my6cR1ObNZ7h5HQ2p0e
k1tGHWUm/sgb3aYnT5XMDmrEc+PKloxdMhfz7mVeOpOJxGS/9Fg/ukyFtlXhtdJoCIuYup1/23Lp
4agxwkIgMl90YVVhZ/NJifZlbpjl+aK+6mmJog78oJuPHU9awztQi4+ujuM/lSPZ89u0ayWRdLES
h8BmEIGp8ZFpEliCNV5t2S1sV3umMAxvdH/CZzVdalG+YdAEEqBnHz7SxG1lBe1LP6IzE7hoJ384
pEn7jEZvRBTav+uVhgg44b+Ns/s5O6DgYgPIkTfDC/fEW9d3344qf622745ZcvGM6s6XpBDLhGjv
3D2uqmNgjYfBdW4F/ycS69y9Zq1NmhpDWVOcUJoeyzoYoqB4T2Pk3p1OMWZOUeZ37YsjaNcS8E2s
csJWd86GK59dgViDk3ZpbcTweRLlmnbE9MrVW+g8t9lM511YUV00F6zXw143Uid0zq6sfhhN0SPY
3m7OS5uhIhoh38gJF6THF7acMJgonF5l9QAsOwLuoN7oeaVEMIEBsVw7GjTvMQUdagPBi2UF2OG8
3py2jWXwla9+xkCUGoK+cscn+2Qzm4tUM1ydpP2jZiDPWtB8VxaGEq33Ho3DSEKmrdraC3gNYa5Z
nyR2V3F8ghHJNoYZb2Nq8r/AXLaD1r7iOEv2dUVAG7QGKsYpO0tH+6E3cjZEve6MgTvUoR7dieGW
mVT+2pBbbx75Sqnrog+jNekhU74ru4u8pPjJgNWA2FiY9JnDqcbhPVDIO74+oOFK3DfC3nB+FFdX
FMXRKTWSKWOgWwCWJ3Qbdh6Cq6FwceC4QzjPaVm/vNGYKPDbc+YkP8nwzecvz6poziadXNRJzKcl
1s+9Y8XysxyKJ63p9DMAfyBNEyMDF5R/43jETVmzDwlleFFpVR392Xgh69GnCaSIIGdt20Cjwh/Z
ffHoMEOX2HiytLd2JRbMlQfk4WPnWo0ZMZLn1jh4ShaaHMniiHKdprXPp384tOdwEvpHP+06VZ7m
xs9ObICI9kWYH84BNmzvA3sUkOPxxa+6FRKKcNZsEXYvOcPcLoBWbU/r9GIxd0nVzrht2i3ZSMNJ
Dvr7iE4qTCXhznFQ4s2wkp3gd6NUsNCeV7xtdeOh+7UiXeMZnxLxhIP4yQYMfHGc+JN2Mg3ZaIFK
1clXzqQNursyKYdfGE+TqylmL1IVEZqkXB/5eoajrbhQA972TTevV1rPrHRo1x5J/5Er4HRohn09
6f7GTSWMmUy7UKf+lPYs9o4Z/Mv8+OzybQLXZBxYEwJsJ0ux6exk3k6pvBZ9p7aewls0z2xeBy9y
V2XtGEjQii1wlYwXnER3Nqepsa8mikO3zSoOaBXvYCqR22hEZcdhli/TR4z0ZDNpsMH9rBsO7Tx0
NNsFibufpAViJeX928QeLjOf/UiaYRj2TKvY/5qjbuJzjEERBHkWqoOZe4zDDSdqFvdmST1MmRaF
ciDIaFrsB3mHLTO8VS4RcJAtkPh9z1gtcPyFI/3sBjOpemy4OlucfE6zqbb1r5YjAJ2FpWMAGRif
H6T2n+YMCC0F6KICevtWm3EeKJghDIzy3UIi1c5atYmVaXmRXdG0605qRZior5nQ9sIt/0x46hZS
iqK+4iqEBMxAin+Ode8fa5XaGV5b7FoUcFHDlFJHfP7imUwb0cW6tNxOslm1uxstq78gINe43Nvt
YPj1UQW3SfNNrE3pOfaWJ5EaXCM5ztqCcmSNbquiSqOhMet1L+d7CkfPkEbC0y4JoOSoUgGp47ve
8eDC4t4bqvQLSGyxtSWfCFaV7Yh8vO8ozgujJEA46/dDHa+GaZT+UOeYLvbl1tNTDUsdUw3fnL6q
nrA3YwTJ0tX2S4o21iQTcrN4BTNeNkki0TZZoMW7suxbIlJ79pYSx/DwEFnOpzGSqleRd31NPFTW
qbkTMGk2eJI4U2UjOH2mH3gGtx61CWMWi3Fd7J2TiSsSc/y+dbS3uQzGaFi37pIn+UA3tC9sY4ed
Ro9ijVG3g5p1Q+urR4UFo21a7Ya+Vp+WZfIvzhMzipfCWxDeDdrFdUu1h2xqbGvwVZ0ujyUpdmv7
fUyC4UKl1B3o9iZWYtp9sO2nJGNRuZhkwM8Ac8NlYTJpQxap85HWaVKEwJbuezUab2Khj0JQnvAZ
h9UkcrT59QfD3IJMWuZHLemJ/nBMdUuy2ZsQCeflJ7eMx78L6xM6QN6ZqfqpoYruRIz5ByzGhj8D
Gmcwhcc4OeHIQTyLl9qXvdgazLPIEgSW4ZntoXVJqmC20DMj8suDL4e92//JRgOXWjxctfLooZLe
N6k7b31Bz5H3UBksDZWrENugEyQ1WPlt6JaRQahiEWCII0jAw+Sn9GZlKfexMX9mejqHQPGWCOtA
AxyQtRHr81NrAUH3x2CJRsxArnHvvAkvtLlW3Oo8OFkRyQ5T+hyoOwK5vuFPNKSeHvbUneAoSSAU
wecgi39uWUEktLG0C686rZ6dUe91Tu76nKOQZzJW3TP1VtY4Qpq5ZQuLAJPvhZlc2xxFU7LfZd1f
6DdicQqMp70duppTU/QyPiyIsUUj4vp7nckc36yIt4PJooG115+xMcoD49KNyjQkIwIVqzPy1QlJ
W/GIbe9ttsXBdtJjOjzXmKz0Kt01DXi7WZ5UZ56YpEeaf4LWumE+zXhzGHkmKBXL5uam3sOWNLTB
ziX/2Y887KUbxZggNVfdBptPxj6RsLR7Trg4Y4XlbkLmra0aV1jzyt4ZU206fmCauQuXpwWidaQS
99rODneK+q8cl++aeo1Jlv2uWplsgTL8TmWBHNa8rFPWTnlPdvPTxn5KbzSeoLghc07bL6abYUdQ
fVDj4orN4in2Gp9F5fJ/uSsf764rhvugQ+oeCnTp1anj7GH2/5eq5gXdyFFN/WFdW6YAjTd2OZ+U
CG6rWjeYnSHKMi4tjEOynW9W2asozuYTbwRI8FeJisH9RJnRsuiuLY56sdOnqyOGVzepP9Lewy46
vlr+Ed1HvQnq7pVibyuEQl4fNK9cW7/p2Gth0Ztvcf9dYy4T+r9kfmcSYYY6oXJhl9pPeXsm/eAJ
iN4GAA3GcbZaeVixA6UREO/MZ1RoQkHVCSTi3GY8UcRvWcJ/aJsZ6HzMZqXU1TeN0HDpi2DLguBG
cMSxm7JviME5HTc+wzJ+q+d+bxQMlr1Jy4iYpgLJ3+aWc0wjLYipOzWPYJCgybbdKjT96x7yAXiZ
ubR3ki0bFKDhOxDoRyvot4tAwdvHHQJd4Gae8x+cildZaDBLHJfjhpZzJ+vDkDoc+BYWZJfHLHPL
mzWLcMlhBSV9cAcP/pk62kGYq4HfOHUdQ/aWoRBwRvZoM7ZROPYOUDVylE3ZbnWpH6ln+TZV8eAH
P+rZvqO9oLLunywPtenMjLuzi6d5xVqb6bchzrOlngcLy78JVByc/N5Oxl9ma++8fCzesDkNwQjL
nJD5UrtNPGO6mDmRmTbGv53QdNyVxPDO/rNw01cCJB9EeM9Ug7wRAiYQRjFKLz//TW39KItXQWAF
h3/56JGOFIP402I7l4kVDmQjG5qQ0FZGAgQAeoYG9bQDO4W5cbHlGgOXwhtoMCd30DP0FnVwI52w
zth8QVACkE9UdmeP+iZHPx5gkVw/Edu7T2bxtyux1gAF30p4gptkMK9qQIoADgXRDO+kbkABKUpQ
ulRIVObcBOaPS81R8vMS19rHLcgbJgQonwuC41L6MWqsrckkD9dIILfwnTsmnXhHUP9+dIV4N1bi
SIUCO0zxrPgg+qulHzYBUw8zC26GVQxgbNSlr8uvzJX7ZUW3lYt2oxxHaQ1nJxc481XP0TTFf0S3
fAwM6ti7rjiK5lda/ZGz7pwKh0ZCR7Efx7fc8ZiNO1QjRcJ16FX8eO2/9lp79U72Zcv8xWP7x7u0
Mdse4ohWPUP3NtAsdxd00Q9z9au4i/8TJ/1e14EQFQ0ntict/mDM7kD0dHX9G8jgObHzo9GqZ6VN
NbwE4xNOo81sZB421ho4x10E5LwFVptj463Ld+A/3TPsuKNA1vpnMShNfXnjK2H1UcL4YnjI7H5m
7uwOV9GBsmXbeXZb+cj4OYd+ZpPSV8Enly6Yh+UtUSPTw9qatuqpclMTbzJlSRbQ+w+s/7tlusbc
Ikkc3yuPiEh/1P8G4/xEyHsaxfn/UT+pfsDifaAa1DFfqR79VHKGiTFj/PeLrUFqEYvLXenH7p5Z
An6GuHpuFPrA7lq2A2hzHwlH4R/8dbY+tT9MVwfIvDOvK5Ric4LdbmGcK8fuRo7M/xkuEDGM/u5Y
6ZenEEcVpkCN9BfGEBJvDWBlkvqhZ+WnpKAJ7rk7XIupSo2latYpoPv5O4hTZwOr978kWAGR7pzs
Ymz3pdSLEEMxsrDgMQuzDamcu837YGbeTlbHNWmhYmLjO/lbtaTiiEfnilqn3lmmYOTrt0wTj35Q
1agR3GLXVc6zVzqEOiAb2dhu/xfEXr4R3op/4WehXZMtMs1u9q/AA7o9M102E4wQlQZmKmOcOaXA
WYyuptebrw6D4rDsF/MYo2NjsEO4ARL9vHxJRjRhnRhZkGvmf42of3L2OJnPL6IPvE61E9qp+bc1
DIM2J39P9Rr/gLstjFy+O2azK1X+kClwqXIJ/kJe5fxQ1m7onN8Cmbzmtl96rX+4SXyaKqSUKUKE
C3qC1d6UfARZ/YZuepUQ8f6DVFmNQAB+k+TGHfdh0cpw2WJK0BBe+IQtb1LLU7sAICYn+yo6SthU
WGfVU1VgsbXDjreRo9LUOgiGGgIvP6GrQgWK15aHWCP4yhHshdesjnW6pIkRWEv8MuLEzblakljJ
nQFLMC75glXZbxSwuS1aOCYoCK4srJXtshRhkurHRde/2SB+p4tNt2jgmHIwGAHpMY7SJV3aYaGw
6YPWuHZGd9CT/tsg6XK/+GMfOv0CVmnJPj1m3KzLwwJN3eTHAQJa9ZFh8eemGQAw8mrMkn9Gl+2f
ZhaMSVVtnWqd25wWqSnwvgL4ei0qIbjozZ+qWi2xBG6dGkjdW70SP5mW7W13Cva+Sv415Sg3eql+
9dR9skhQwodhohCsWPMmJqJShDRoh7JzSYxIgS1e+LoPHGEqo0K366gJ9L1raQUIo56xbSIjQmVu
YJMptda/1R7me9XNiGLc9575UM0EZVcApH2CtVceM2XfJAvmMG3xquqtexKAFz0t+yKeAulhbtQb
SQecDY0ZxYN5d/3OOLASSuCiXhd/tq5Gs+g7x4uhgOEeKiV2T1ZSZKgGcCNGKBCIe+B5Bv5/bFY+
jIQiDJp5KjT/ikUouM5yCa6YWV+6VAP3SGrEhjv1IPwJ32OvH1VDeV9gFiOYtGVxXBgHHmh4R0X3
K/3lZsZnCGyvnmw+WmbWYWmGbiU/Bj9/8QD6HKDvPmoD37f0BkboVkcSzvht9itfYoG8Gxemz6PZ
XzzzKU+8u5MGtzgDfAyPy7KSsOx6CN9WVCILRauEMb+k/8z/W4R751O4tLr7jZjwZNF30xx++x2c
IqBBO+z9IgpG7Xf23TbKkA+OExLDZFwwHRvFEJo9O80miUyXODibvwnN+Q104we6O0Q6u4552Jo/
eYadL/Pd7wagRTA2bEfq+MNX8cEKtGPisuAglcvnnc/Bf+r9MZ+br4SapzJpk4YCwVO396fiLNA7
RKLOnF0db11P+4yVa11fBit76VCqJ8rgV/DFDr0cJUVj/7TFKoVAqL0b3O6dhJIXI1MsZyEqh41G
VVIM720y/CzayruJkzQMTCZwjhm2RfZGLs9+JlRCV9lRYzhK/IPzmwbj1fEhUsMuehFBcEpa78nw
93BEZTCdbY9i3tBMCJwFeAeJ8jUWeMArH5bxsFHVQO4XpB8E5fTuFnizBKSO+Z5Tnm0yQHuMFO6o
6ZE4Hhc3x9kh5nPrsCH8bKvlQ7jrkLVjfdoYwWvjdYAZmpOy0ieEms9qwevWWjFxVeZdX9vUZhmM
MIvzMI3ZwBbxfIYQ+pX42hVgxAdo2hGxvGUyhopfTFd9CF+pbQVaye0zbdWHnUbtOx4h2VqQDnwU
YIcucM99IR/pMO1s9qtE/0RJyuEHJu9IrgyvDw2EBgWxmOI3x+3ucVocPAqIso7vRWxuZaNFZVBe
4pyOPMOjAHhx5ThArSNBeY7Z29gejb1CoLdNnR7XLsI6CzGyZ/Cme4Vxb6fzQIlF9tg9XeXZsJYS
9WIGox65Ojv+lrVg2RzLbHxO/Rqli/niJNoHcykSxMr0KR+TEI8bwwUiuLfwygBEo1bmggDA9J8/
suj0CMDa2BTyhQ02WR8CzOhV8GsDMuub4Afhf3bV8XhD1QkHjVVKQ7RK6M4/ojA5EkV3SKU8gdtI
DTqIjsOkaEo2Z0TtEKT54ebLGDJcfOgaq3HrZJnxPa363wRFDZIBsFyDz3zfOnSNO4TxIE+d8JuD
NteonRLtT9q9K2XeepLF0KOrcH3umRwxd9VnDhn6N8qO0im/e+6qrVdZR3wb7lZjTgiJUN7s3DRY
7ebnYS6uWC7FHg3wU7/y4DlYKsXXs1DDmV2Sbm1Ba5JIwg+x0OpxDeS19HgOwcaB+qljiHJWsCdf
nPlYjK4QEME2RWx/qlxaZ6S3B0KqMuwmR3gFX9LIfvP4MevmHFUuPnXh6L+O+DULh13SAJQhQ3sX
e91DB3y2iRt4hXxXACGqKM0wttY/GQuoyyCfIKW0+9iZ74GetRR+9rduMhyv3Rr7hv3qDM0rLKCv
Csw8iF4HRsjg8lKwtQoZoIOySFsPCQYUBmZhdOOku0cWIbZRHFsbXtUemy7t71AzBuCSGbdzZlYR
sUjQHOf+l5IPYVqull3cFAM3undLLedQFK137BSDkLG2winhMUuMPtt78ZdOXM/B6pSLbmTaAW7z
geMWCJiDlbHHWEYnhe2gYOv5iq4UqBuPe9aEdrkcVV15kPM07SykqMO+6i+CPJ0tGXyEEUnxbjUI
lKw2CzYBCrI9UUyCySUwYCf2tr3Cgc9b+fATZw+3m0EpbWtSIvwHSVxdKyP/wqHegGMef/3BiDfK
ACDbUAHbPVNhH/c9BMEaQwDaxylIPpdSh0cj29tYEmy49CjQRFVDKE36zaBkuy/t9ERAFxPslnK4
C0YOlOyo+4P3OqIDDNjx275cR6xC26xUiSkB6MF4TGSqfnYnk11kMUZ9qZGKMbaHInnB/lDuF6//
GcBsR70yHkC2vsfU9Jh59EhYTCZ/DF0srf9GTf/cN8nFLay/uXKm7YQEKFzhlFOqu6es9KH1Zfdk
kD+la919DHVE29noHiVic+c2D0FEP6TCyqg2JlFj2275GvKmhL05nJX071XKKD8T9NVj/kkEBLrA
Rn5UjoKxiBUGyJc4WbJ6KyXURQcEaq7EHz5fZwMdTqdJ4h/MXJSkSbGfwAmsuuca7eBadSastCJG
WYfS8LrNMi8n3V9e6dHhKbKbpUi7KEIuIn+FAbE65nOXx1EGzUlr/XPpxeU+cedHlg/I+3T/hERz
U7SQZhp0eBtZ+efM7Ka984FIGvul/OPlTIybqd2RQ6Ll3SX3GnRxxMGFo0kPZ4jAB8ShbUVn/xcE
w95yi3ETxzwWrab4DUXwNVXxFt7rOjhxr97Y93tpVlisnA9b9cnBIcgMtgsGe6YCF9PVqKM1etzU
cZiftQE9JMpD3LvsOBztYTROE1nM5kNlted4yl7zVKaXOhH/EI78rWvrrgKXGR/pTGZy7ePifcqr
HhBW63I7t5cpABVV8oBsXM5ULiKZKG8/VDE+IT8qteF7BJ6JsnT+woWGAcSJ620DZ9EwBLae1GBt
leLKKgqxrX3UXfrg0FXb8ECRTTbbth9u0A9epUGeWFdgEGuDQAs7haxhbO0VCxs0Wwtlm1styaWu
Bn5Z5g+SH1ogIouwwa+0tvmCqjIctXQ5SD5BMiHnQ+8htx8Rn6C/giKn9OxVNYyw/rj1UF7skh1+
q62cVcf8a5vznWw9j9WIEVXmTKcJqTBk9sdqKliVYBwESJSYgmWFvllZRsqDdJ3aHoYBpycKIO84
KPtIy7PxbM0AAmGUbBHd/cu65GRKLz+61R+Be+3JMeonBarElKOzD0r6TYoAInx+k9q4omjn+dVH
46VNPMm8reEvj0CGjovdIkfuMBoC8fm07j9lnt1AyDAARIFRNy++ghYCPekVRuxVueOJd6TeM/Pv
jxU7/f4aJFi6B+3T6qzPlLyJUEv8LeiqLRk11dYlDyyaCHvY0xeQaykkNBegDdrgn6tSm7YCJWDx
imrbDcudX2ngwRqDHp7BjMRKlaJCdLP3Ie24G+ewqKaP2rb6HffG13x2vPLH6wgGZFNeRYEOM3KK
bQj2SRq5qhQo6OgrEzdF3hNXm9FpBS+H/eq6V1k3FzIiUJ4gXWE8x8PiTJazMWqJbZCfVlo+zjb2
7Ii24k0+2DxkLhYCobdQG63WCmuGkg2HI+IIBty8sWjxn2XszccqKF4Bymy5TB+6MjbDALwnTVm5
SRVfl3q8lfPwbTnup5upB5E/EPwqdRuAsEkKR5v56uRhvDSm5tlTxjZJINM0WlxEZSW+Pbs9II70
Qkt3ETcP/t3KJ4rK6s0ASYHnwn9rK/iRy5hHXQt+2ajEownqZFcW9usoihPhjD/V6L/JoI6RbJ0I
C3UjVfDqzkjQMnAprtafx3GcokBjpFEzYAsgxSE+ACvbZd9D4qyqQX3toJpdmlD/ajQX/dgd54Qb
JPOr7DSMqonaMj7DJzGOLlv9jbDtW4a7k4vJe889BEISvVsNgwHsJUtMMIhjVZPCnWEkYTCD4Kua
bJRlf13KUkwBeRm1BUicnIvGk9q/1nDcvem5PFXesLMt5MdFqj2ZTcw0EZVTmLCm2wqjPi6J/zZk
MUVl0f+4E4M0B6CiXyK7xuri7Mu5fO8syDJt+8Fac9gOTBer3lhgtppZ2HoYhDju1rgs9482Lilb
8F9jbH490wbj86YIk93PYH42Ze8fjAEt8GAIN/Tq7Llf9tzdbK+y53QECBgH03W07G3ezgy9xCi2
xCzuQIKCSvbMC3J4Z7MKHsdW/nVL/28jYvTRcfZh8m6UPMvMZym8+xJshuU+6dbYhSBdUFVw+MQB
lyJNY57CdDIR9Eqw56p88jKLRk/xDXbaM5lHX/+j7jx2I2fWbPsud3x5QDKCZBC4PUlvpExJKVea
EDJV9J4MmqfvxTp9uoEeNNDDOxFU/18lk0kGP7P32r5I9qkfTBemgXg30RxvCz/dIcgm/bBL2SCx
0/cn5e1KNsdzHoBlcaon1/PK7bK22lSlvHkawyTc0i/Jnb6bqvzSN2iWrNn8mNCabzTCDzCYZ/re
j4Jtv56gTznW0kKO8hT31qdiEnVfopIcRDiyKjQ2QcTEB/2L38dwg6HUbqIakJk3xquuzybIWybd
/KJcTlS/NmyYvh47HhXY71bVvSirYRLO+nsVzm8Yni6VnvjcjVBntzwA5opgVTBW81om6ppb2ud9
bqu9NaHbsBnIqeUGaItsXwjU2rNk4MRcHVPIqusUxkYLpxk8XhduhbdxKL2QULO9dhDHS78AjC1G
+8EI52+wiwDoiqDepySTy3b4kijb2Poycojaknwl6MjhQMBpNJgDhEDxHBOh1LP5H4c6uqRxBOO4
tkAoh/aT9ZgsEDCk419kEZN2oO8iD3E5agxEN9GdBm6Laj2kYO+7PYGQ3EPTPH7KUr0PVqC2g/FI
uxsxZB4U286u2PS23LYZa75swtnthcl5YHOzTTQRGtYyjG/T4sI88H0atEkT291XCjcXuTVIRLvF
kducJhSRGLFqWpTEvKUQmwKPDZBltIjYPCYOiOLWgQp/u2l5N6pmWklKEpBZH6xnH6siewC7hLnD
FSNny6VFu4sYgD7LS44R+KMVWY/n2RmGHTAQSNtjAMHYmQxsqtExWPi7fuynNErZ1unr6UokQJkc
gtAz1gQ4OWtQR/0Frf29U5vV0UwalvxRI3Zlb/+e68k9hZpNSmBa7mauPZht5hb/nrmvc8iuKdZu
XCnvonLUWaHxgc0W+JsEnv/aCkdw/VOG9kdQGmDt7PBkYNsrDtTd8b7rbdTFyZs2EwJ4PPJ72b/l
QfzugmJczzxnmJo9dZis85HhdVyE0HtnrPiCTR99ulJH0mN/aY/HUhK0p9z3PrsW6EnQ+8yliz81
Jgk813KdS9mgtZD3Qd/9ga6ZnPsh3hcumQCYS5i8SrkH9bhpR66SKR3ua5hymynVDxrE77YlZeyQ
g73YW31/JcBYMBCmP+ZpYmywzQYoYyz4RxFyDdI1Gl4BdLKXxCRdfB64c1J7dlZlq47aYf7bIeHf
MAzE9zPxXs4mgsVu0NwpcP8zhAKFTpJVXFucDm7HdCM8yQloDLu6JhhQrjN020ZZnTNa4oMzkAFj
OaCGEue3JpxmNyOuygwkwUM0R2eaW54nOYF11ixeyzRhj00oxGoOW+7g2b1rE9DDGORvgSz+uIyS
EVPmz5X4JQeqr7E2xS6UrPbhIepTbVEZTnmyJsEyX4Mw/gkn2D/W4qnoWn8Hzovv5nn5VtbS26Mx
43edWQyZAXd26qsEI1tAlqtrt5t0GndmOLz2MuKns7P0WC64bidvUQJ0zoOr3WmnE//bwBW+NSyE
EVOUOKhhsy+QbgE7zpJBE5DPqCvr8zQgk5Ok9+1bVBxklfVbckWAvTZK36KoOv3JdcEznL/llUiN
kGh91bIiMeTZ9np/ZUoaSHr7DzIH/yB7ZwCX4bMy6HEv7gRexVQVF16cZWtpOb/CPvuZI8z3RWF9
gOrewLAaGRDz1AUal3ZodapkvrcG6wpVsUDkuYEdSvZrCS02jJ2tc2LAZe1rkyoskNGnEvVXaqhw
OzSo0mcYiIO4jmSLrRF4OVs04+EKSBFuLuF+QNc8cJGfy7EuTo6cDpYRtzgtbb1Nh9mlARXttlcI
Xjrn1YeFsXXL2tgOCCGSOUn3iAog4wfB1Y+N0xgF7hZq1btK2MGkBhLmCvXHW+eMSAwdA9/+zN3W
end+hyLagjV8duP8xw3bJ6bB6FFS3reB6UdoEhJUQl0EhJB69rky0mdUr+86DhGQNSE+/pIBYUm3
QsCGTcNiVpvWuE8GLMO82jTeECxcUet9JFjQOJ64jDbfc4ird1PzaB8JwVpeqI7Dhub7xRn1uQgB
e/CPiFsxiWecHZKeq8jCmuAA/+2B6krAqRywCH5GPBzQn5tNCH/cp46uevzWpbKHNRYPd4H89Pux
879Lv/7xLDR5tQDrJ2K9KZzgqQhcnxY/eC68Ir8b5vPc+e5KhP1TbWWvKAuYl1rOsbDH7pSgKPFS
yzh7dnwrZL6eeHL1Vq7pkdUZ7sCa9dEJxl/KZEUWuMrc+8A/Wj1NaziFmzYsz7WiXgwKZPRGWnzA
w/1pExSvead7pEBoqaZwvs0joWBlkCuIBruGuDtg0Yt1Mv0IK4SWGU/BtEmgS+ZnD3QX63WUvrNi
HYumgsJrXHLITEgcNCWbucnvTVqfETWY1VQg8FB1RQp5PMC4vMmZGatWw4Id9oNR7csEz7Bw43k9
Nvm19uofu8DUMGJt4iSD1es55sGLy3ZdR3AOE4PrNZ7m4pRFMDbrGXI6E63sPLN979AuqlLMu3C4
1yob2H1WB2mNzoH26mZnGmBTsay8mEwM4R/XxdJLBGtB0ee+Fqambx8JZzEDg71bRkgY4mxcypG1
6wcoggFXuDSmBxcTTmowsh/dVwpXbGXOq+dXknaW+aNm1x+hVmGjqrx1bdXy0tf4790JwiRZFgy7
7V1ezMk+NG1+R0yFpEQwd/UtBy8hSReV+5pE2aNz6gOuHID1BBedOEEw91ankFnSLewa/JYpZox+
BJRpEc8Q5He8ZrumRiVgxglzQL2lP0ZsD6FzZS2bunDSH4WeScyRGS8RgiM7fRGopFGZ7Qe9pJ/G
MxvzTHBM5ea171wPlbT/wp0b32TnGiggZvxnmJHCKaoQRFvPOdu5deBHX62Fkid/CVOMJqYiGiXE
Baoz7177zpcPYhICj+eND7nMvlBHwTqs/4R5hLLDHW9W5Z+GFv4NmknKcCgPJR749Zhy2OYCS3UQ
Y0mKY9TRqMGGDviCcsQhx8KIUn042LHHoBM1OuJ69mIJFgAbPpx0p9cuiP84hXyFQ3MnklKx+54r
khvc3SyoDGEono0uJRkLG/HUfTLOGK5Qja0DKQErk1/gIaLohAJAhHlDpnFWik3n+eZBqEfXJrJG
peafcfQOzWwQIxU0nAvJ8F63fnUwu+aReYFCABnfu5OZHWLhb2rV0ZWZ010XlMcyMMkiadibtwqM
lTVae/yKtAA8N8gZz/wLj0t/Y+TBuC5zefUSTsKSgf96LM+VGX2EBDCm7thASp83SWTFuyYXgqSX
+aoaFJ1tS7eTUrbGSDFqVCwgM3gQ9PB822nk5OSc6zBZrcmoYixXM5y028g+l85XIdG/QH7YeagS
Ti0xhlHgNCD3t+BS7P00ptdlhJo7rbNPp0aekW0BBq+gds2te2YN4/HEXskBdUNYheENizGyIZOM
oIgpUWVa9z6AUGwL/CVpM9YdqofKV6+ZpSnoo+M4DzeGeC0o8/aUwr80xEud5ZgA/sRwedul8S+y
+pgv1u3SvQalt6Rwbo3WfuCt/pzISSpcYCq1hl5T+xki/5pgxEj2+8JPvqYw4MVHzkDNQa/ntxgU
rUHtjGpERl17yRndD/+zZwlpRfrTZ2jXGdwCMV/An21jA+s0QpiegV0ZB9AhI2hlydAdTWVyrG14
pUnXUdEb6ELJVvhx04+6q24jnv4n0ECCcTykiNxwuWCZPQf11O6GAUa5Y5rvTpM9ZA2tYEH1vjMN
3dKm5iRRuDSiZWQbW1xd8dbCbDLniLRZ4K9zn9GSZ48BSjnkKM34nERs3Gdnv9x83RhvvBSeChYh
hASH2Q+hoRMaqSfYaMflPp5UN2B7ZUNlAQIa2vkhneg024GxCQ7pYWXnLQe/0Z+zPnyZc6oK35xw
mkeceYUCc9qay9rKBF66vQ1iRDbMjdGJaER03hprc+KK9yoqSlO2H1UYvwtGLpBSd515WE6HAkg3
YM1wneXyzfepCGHW/GD7BB2R4MJJHNHAInFHdkg4Ng0E0mHLgJWim3fqUAYpK1xrCs5O3u9yShNz
iexcvmouJmTyXP7WMNwoY4tVnWOO7NeN5SJ6rAl6y2zAWNH03Qbx3iPZcj3biy1+Tp/DPqpQvjbv
yvI2GF8vNvybMUtfYnrhSIMfweU687IipgVkgsd630Xy2Rv5Nhon/QiatQ8w1FT5ngexsZlyFzdK
XxyigfW/Q0aHF8U/ni5fEun+aUbjd7JMy0cK4HNpmhyHddLeEfbQrHLdoVIqFepcE1FtOt37PX0s
JxqaH6ANdWFckQm028F5xUBxbEIkbL3J26DEjxfAoW9dHPlMq0OPIYrVw6+KnNfwV0FiQlxX77Nf
7rm2lx2HMDZKt9VDYnXu1s58BFp+vCsbq30U1by3KlIQPYdjtzGCu9Bor7MVLSk4bGB7mv0V8ltG
mPPWsestYiUmxkNYHkw6P4eefeW4Zwlb06t+jZVCz2owvEkBhvrRW54gbYL2vGX9/ap1jqiZOnH0
EXV7Z1YpH0lobYtIvAIufBljSYPHOHJN68cdXr8mLA4ZQuDgz6nvhpC2fOgdPBBW9Ixtd2v1WlJK
63rvCbRy44ToyKysTVo/tr156g0z2GnF/EEYUXf1kXxGgcWJh2xoYCZ4dB0WA+BWp45gILM2o/uZ
zOOV9nryaZaYCavt1d4SDBZjd0hOadZw4zGo7zheM1Fw56QtQ3dPWmtwUvGDamIkAlQgmmnIGgMX
6QUomwneUOqhbIXNIAu/BuGRDPAJheucpgROZa5L6X0KrG2/kS/ueItrdK9c+1M6fqpOlHs7huYm
BJmcOsGIv2w5PPY/+4Hc2pOdD0+jZWCzKttpVfZYawM93WVJw3wDjxAdogvrKEY/7mHn/7Kn+ElO
NePpHtRdx2CRg5UUJ9aKCTteP70udTWi1t9jhADE5TFqJVjM6tygEiX3BpWWWqSK3Qvw1A/HiKEb
ZKd8SA/RFOOL6zyWLQIzLg9ZUHa/TNbh7OdZVsjsOA0B4gEL00lP/0KZgJa/ZlHFADi4VTZVeW6E
/rHifWmlyczJxNAVFPqUEt1EnzSjA1o+yQa5WTYCgArGl7FRCVZG+lXcv4/mshDiTTx4M/OoKov6
UxWPW9uH1S8qyiQ3DutTS9HnufG+mSiPL5npvRIJXZ7BjBXrUwclnCgGQ27NRFw70pJX7GdxN8uv
2jO+iSfj65XOK1wvZOoJqjLMUrnlqos1sZ0CW9xGU4rqt34GRMKZ5vJr+qpg8J4Eyb6cpscaYcIm
dUXMJd7hiyzJ+nLnc2MjS25KgHBOyc7FcLw/laT9UxX++rl4c7VN2mTEiEN1eh/r5CEMWKkNOW5I
6YgLjSwsHrRgSEoRKqM4f68USTydbxCLUY0F8hakNzzjkUMlx5w4BoSMf2yPUnUSipdfq3tzzrj6
scnDV7BXTTU+9PLbjGjsPNKs2biyOwq6E2lHd0ITHpKTgbYO2ZUzxiS0+GpUDATlfCeD8ZZ2bFXG
PLnrpMy2pfVQzZjGa59T1XTMV0OZ8W5s0aiNw4sf6u1oRJdxdIH/O8WOVRBatOSmpgiBJR4WkOjI
G+JSMm3veZgxU4dw3xPLilDNaBjMFWlarF5MCyUJ3hJzXSnxGUIx4OVJcJb5Wm7GASUc9AEeRXnj
czZDVKlAJhR4y7bBbBmryUYIMyHIj+cq3TCMQdnBko0wrr1pjsPKClkSynFKVsIJ8A0V8uDgVtnP
tnfRA22BV1rxETvrcGqEfFQGsq8+EGCY6+bmNNLZMFIdN1XcoNQbdLVru2W171Vsjd2AGW/Kzt6Q
8bVzW+dcI5OMbUQ6JH7qZ5Hl7eMsym0yhwlWqm6i6oSAyYiFGZtXfLXtLOEtVeoO0rt6BBUMjmI0
HtpmfNcKE55lgGvrOSlRENjnQOXW3TRHyPMDxBrRzFgbtAsTNwN4oztopj06YCEA53zvTQ3SW+S6
vwKvRNbQlC3CptA9RJ7vsmOa8UW09dECXZRvvD76M4Q6xdqDiLOQwKqmyrqr4kS8TDoDoIZBnqGW
OM7dpMEwF846iOGBZHN7EeWoHutKPEWka71aJAzZbi3fhHBPbujm90bifxoJjg9qOdiUjSKt1g0Q
wQ1Jty5Kjb/Xyv/E5kA0J8bYfiIkkyTaZjVLct3idowT8iUBuHletkGBYb84k/U61Jk1rguXNBIY
Bc4tgThwZMzMpLI7+EKP29BgtO0GXXSfhA01ZxhtHc+ofkUB79gswnt2D/IgtX5oBnKgJVpzA1II
4lhkzkYT3BX1EmbdtvVXSdm9BGJ1RNpKqBCPo+tC5xjagfS5RrJskKne1bgzoI8YvCUkMpHgZDCC
5shgD88UZGUxklsB2CHsYLA50AmkBkEvSCNI3UPSBYrALflQqVI9mTJoL3EC67qwLRarMTN2UbSn
KkIqPGClOYms/CRTp3ks0ELg8KyvCGC/rYwimfqQPlzZ9TXm+bNGQqU3gNewSYl5yww1PGLE8zcd
AoKjo72v3vBCcjlg45h1Ye5aFIlk55EaE0YWAyI+LMreqUnOHiYoQMCFf0n//lqZz4Ieane4hTdo
37taqK2fkwSXj1gFR+YBt7TVM/umRVQMakxONxdKPKJsdKZ1/Bo0vXGp4hKM5AyIxgnUZfAxwrl2
TmCKyVN0Kp+UC8eo05QacXzAdIGzqOwOhInIi1jAQDKu3kyia/ZZ0MuLYRdoYLvqzWqcW1dSNhE/
+DSTL3mxbOabKrayfYb26c1uxeM4dXdGnTSHMTPyBwIq4ZMUFzsaBQtS3qlqwHAwJ8rbuwpLDsm7
TB5+d1NqvIzShIWCUnY7unjus6Cen9DuPVGvTS8ScBL4psgKT0L5zjmfTU4HE5lEx4r45MDGZSrE
AEe2qrnm3swClySpr7BprlERbgQajLckxKWSTsn86sTcPkHUJrc4ABrExMS/Fr3p7LRsLsrNh7On
CqpSr2k+TL87EJPb/56cZu85HpdlkV26XOtnZLLO2jWM4SDpOtpw9K/BMHiP5MwYxlQ//v1DL9Dh
wSO+ln7+HLWpvnHg61srMKfB2zoOYGNUmU7IKv/1wUqoS5LslKaa5GsRpdcQRc4BV9rIJglQka3D
e4ef+hiZ3Hd/bz5HkpYCwP2MKlhcDB928D/vldarjwVnAKZGF47PlHgeGXas0vJ4erDDcryronkv
MXKGm46FA677DB30tsJed3G9xUdQONWdAaAuG2H58LDMfRhs/+1TZsjnpGxdft6K0YJadSPbF99U
v2aDnjQRIw/DhDrZIwfqqW+qdFXetDZgWrrzQmhHJNoX11AhqM0RyqpY2hsjGR6SFixfvnjavfnb
py61kVZaNBQrzyGuiKwDJM1LGOPMxE+qY0ACGd7U6BkB/SVj1g1XdiMK9WggsYY5wkPMZPBF8ZFb
e6IL+rUe+G+gjJZBTEs619itSDXvDtW8DKBS6KihDBCAel8DSkiuTKgrIsRG1YEIjEwAcQWoB/YF
nLXZYS7gRzgS1To6mmjHnpneACdulrjPLE05QNJ40XV9Rs6TTSd+jrXx0ivM7K/YOHaaJs80ujcv
pOgHautXF9OH2KKKQNId/RmCOHwrCgabpdhyaeQH8p+RQ3fLfLEJ4hc5LnpbdLu2Z7dErAVg68L8
wDyV+wSsiOoHNrf9tP/7L1SIm3Mx2RWnv3/OJMhfkmgPkNaWBkI2BJ1ZZDEwFHNOOB9QTRFQoCNG
6nNaIkLpsOY4KejFtis5RhUDTukuQW7WuPmv//H3s39++Ktvz4IPFzLEcc6hq8my7I/wM03mD047
UaJGHrj/5TNrMjg6Ks21icv21NeMcQxUEtnq76ccRkwPP7D8x4QCkzzXseEZnFjt3anZUzlXR637
PxvlSFrCSIniRCVRnGyWJ/uktvfD6BHIBfGuctidxE39MRrY+1Mqq4lOC8HJoRf9LXOpEkdGhLwY
KWGT1bkMyWMJ7XrfGOTqESJnoSiBNUtCk41tv+6x8MC/DHboofZiASikxzDUt1QC6Fn+HdPpfb5A
F5Nq/mXZA/hbNkxji9QnJCQmj7JXSF9sGBA4eyDmd7WegKRNtiZnCc2BsNGSltXBa+Has9pkKpb/
FH1405b6TRTvMQ0QU80lG6wwKWPIXek9CySS5BL3o3H7x6xtmAxyIRc0uoy/ALJg4zR6fFt0qp9F
Np7wcmODvwU8EJHzdmdpagS1c/cnH+f7oVnXbLJhn1gp6bMCT281rbjW0IwE3UOq2DcYHXnS4fw6
kVyzi2a5s3tK1jJ9sidiEmZXog96L5AbD+bICrd2Kb5o77zc+cgBZfEkeMGmzbms9kSo0ELO0dVi
mrgn9B5Mcn9BqdqPfbNJ7c7ZmfG8a+w3xr/DCoj0vSotdHfmayQ6Et7n65C1O+wRCAQj6wOsLEcT
213H0w9QNm+Wy3h9DstTknnfMDKPXoQ7wBIbZGO4dtm7EmYNTBDoYOncifcGroVupy1yln6F0lfC
1Na/amMk8qR+d6IGZ29SML3GdkGFHt4XHgBoS8UlU0a+apRHsJyRH6nkaPcPjgUdSyEjX+UoXzBq
0AmelMqe2Js/0j4zrUqdD+niwwl3ZtTvvIWN4xBzOmTzG6/6vZdD1ILPGJOa91TywEVZ01ftuyer
Pb0IdYNB2HgBbtcA1Rr7DABK9t1h9pDC07YQTucTLUSQVOf3OWXAPST4+wYoBkoYeo3R6Q4DHPav
hCB34f5GdvBgkG40xflxcZuvUXc5hJQ2Zfnuh4iApj2INr2SE/oW4W1bVjtFxgfdsQWD6cwBZ6Jd
GlDzDiTiyFo/g1eFXhBUX6Mrun3mMqgsiDOZAEfHpHRunNi4BsGdmREkjKmDaCKgRyxZkUma5Fat
NJ0MoimeB2bt/xmqislN8lIPzNzjBmhzyT4MlvcPSSyncoAO21I6liUyTjs073ArjoptOhQPT+l9
YOK5MWb/xBObJYndstz/0Wxvr3T1X9Nc6j3S/xLUF456Th06TJuxQVVfCgcVrltoHHbGAJCwa56w
qEPTn8aehorI4SQh3qyMK1ouS1GsOOLeMfxLj9+ATTHT+rouT6AEh1VYEqIc9j3dBAobpXrMCarh
HL4B54MBU5cskZvsGKhH7VmvSYyBOmIKQJibpq1wQ5Tbcjw0mjS0oUS3H80PSpNYNzX4gINoh2rT
2KQJUBn2CVcyK16gV+Hu+plnlF5RxQMQ1tdrWH7XmXpz9Dge0Lq0G5kpQqSWB5YRZndQEQfTvzfd
9KXK+PkC0HqraIQw6MKUyTz1O7DITfe6Xd0b1RpJIHM0B6Y+fp148Pd+CEmdcEPmzUtBBQqLqcGS
Shpd+UpfmVKftpVfWeY/ukP/0xxBq1BJp9duqtErDge0dy0LKeeTIo3jPKiPTjq9Sw5UNfebeYr5
cUDTmen0q5t2UW3OWwiEPt4TrnJXsJ0gw6Tc1OavquErum0j9rVzrgjQWg+j81216l4vGCYHL0zh
NpB1w49Jp0wOuuFEPhhD6/yjrtVmmhYExOQe9GC9Bjq/LkegMeMhLe2nke2kl5hYev/K1qv3XFQn
XNQP7oBotaX0GWbj00jPvkOor6/erLZCaqcY+lCFWdNHlBX4Tav+1ufIilMcCUykZxjMnoX+qFP3
IqYJcrvfaefed1jt4RbNaAOapHuwSpbfRaHvQlffuz0uhtz57vCxtY11KdChmnmpeZr4uypx916d
AnwX4RP+l/3cxy9LWoHZCxA8xKX+1kN8x2v+4OTVgbvirm7b92FhzSTm3ViErDfld0/Vt2jSCodt
JVWova5MhPNYP8isp131oIlMU3sTyvgtBgr23n4N5l8m4bpBV4DKN7dpN0CA7SAaZC6GEvY0K5qi
B+N5cLTNvcsVg/QFnwdy8FJX+7byvm3Hf55jLsBUgclr8Qe0/jWJqCes6McVc7ieQzgAhu4e/chk
c7FwFYvZ+kkk+x3FNoTjRFgnaebpcUKaEEfRxkzS8tgkqqEI8nB9KhGicXPzS5sY475kLrW1B7LD
YmHXpxHp0z8/hMsfo0k/sce4YeBfhv1FtxkNqkazx9BXK7Q+XQEZ92+BNC6FFDIgzuq/nzp4zkb2
2rsUZYYXEUwYJh3gRdgw7JNImjzJ5UMcYDbXAudTKJAW1jW5rwEcqQRbgrT4sQqzp31AsHr6+yGz
kaN0vFes9SgN0zigaGkByE0qOOGURPUk0UwB4lzzSX36+8G00Ymlra8RGjnXvDIuA44SbqVk26Tl
e9NqQn+xUtS12IOuPvm2+13No33ozAY+YOPITaMZgcNc3pilQKtoA5bpjMdu2XOFQfTcW5JuO6cV
jOp3ZaIZpLgDguyI7xmjLFXmu8i7my+oCkibMJ7YzKSrOGW0FkwkB0baF8DgkkUPh6fIxrH1bmQc
p22IuBeOvu3tYBK8YYVntshpRAbltWV0xQwyOiUd8WyUD08VCC6KWXCw1Z0aZg8RObtAJV7sPi4f
TYU1uuDZnuDF942ZGbd8nWemg8k4RGvPi49u5v9CgG7YSXQXFCkuHQ6wEJHODrUMYlx4G1R3s/TJ
OWSIwcKRC8zOj64v7saZcbWkZ+aoPY+Dunda/zlYXFhkOaK5S6geVH9OAuN3G9qEBfxYKIvB8x8j
qbHnE0AdvBQ+nObSifdRJ+/dYfq2hPXKQPfHoTry+gFpSi33GJb3hnFo4h5TcNPf5kLQuonkMNrR
xIQJ6DBU3LXkWsd3BuyNIWc0Nv7OGLv3ieaKt5qTkIfQVmaYIZsxPmIF87eNjSuE36XHl5N3YX2I
ouLFj9gX5u3I+q/Zw1VmPzVyUQYGozlO1o0O+G0mYd5VpXuB6o9IpMcMS5Dqn9Yq3rySjotHCpxv
vw25wDhcyHwZR0pxtx/Se3BNz+705Hi8IybVQK+AE1ttzYLuVc51iwFDQjE0BV+Kgt4rjJGWf/h2
M8RGo0zQT3vtXaUctdG6PBpJFJ+wOBTM0ikFDX1weodBzjAgRYYgBb2YffamH5vb0N0lfpy/NOO4
ry3xCrEVWztbwfievHZ2uXwDmYZf/UQ7CMyqB8iILNWK843GEMOjHcEYyWZOOH94jJ2QtCMestDl
lJViH4htjTnUWtSoYrpGr6o4E6gV9K3MJCUm25s5bNxLqg3wfVTrDlD/CbcS2h7FSIkNLeozc2s0
rN/OeMIXUQXaGYvRV23gw6hjwNSlGd5Vibw47Y8V90+zMJG0Z91n39A/GDV3ujb9rSWcp1CKFyfh
2zHFS70aj3En73zHu3W4SfZdgWmw637YQT+7SKk2ts2PFDYG+yHxNcmQ0YR7CWaKH4TXoUpZwEgW
bhICc/1ZMzpa4Qr/GHP6siB7BNq7d+dikzr8xaoHyDI42esMGhHLPjl7DVeiQ6UWTQh8pRUOFz1J
aNZYcbKxZjpXlvvCojHCdn+aDaPYeFVOsz6YR9HKXRD40/NEQu9OGcF9OQ03nOFPSQ5KsG5+OsNK
cWNTEMyan5kYSxe8EXaL/h14BmIG3/7d64gxosEe07J5x9hutXurSC+FIBLUGMrnII7exsFLlgjy
B8YGzcEBs9Y6Ne5PQwAzGAl6YTxzkdG16VLqNLvmcVkVHyirPybFFkY4/AhVDQawX4r1ZZRF1I+1
UTYFSDJPLRYS5pstL/TcV2RS5DHIuJTXR1gC5yRlbsMyD0WEsS9zcjpsZxxQxhuXWDUbd8bdguJK
nuWkjJ2OiSUwIh7SXn0AQ8EEtuqASDiO5mVWROimrINlz1QDGYJZfsJCe9czrXpjDfhnRXbPwUtA
QZxTsQ6BOAFVL0aaxogCRNSYohJBdyod+UsZ7RGUJ/JjzbJbmTYIQ/C8m8QkJ4kB29XIXwfd+szr
aFVTBOFONz6CJiZzwI7BCcWs3Iba+11OsCyQaP3umv5MxV6v/2aJ/a+i0p4XZEb+/5Z/811WU8PM
tvub+vVff7qPv5n9l3+6//Fv/X+UuYbE6n8KXbv73ZZdVBKztgSBTseff/s/f//FP1PXbP8f0nU8
x7c9D6qz5/wrdM32/mHajilMS7iWqYRPstp/hK4ZtvqHg10A2oDneY7ik/9MXYOy8A8XDoGjXGyq
0pTif5O6ZoH8IlWtpMksi+UnVWxsLNf0LdMhqoHlrCAVrvr+fEJV3fKL/N+46SbocF7AlofoyjCH
PDAuRn3XRTXGiq5Z1V2pN9g2qw2CWOQOya+kC10SrBffKwsUy9whEP+cLSYtbl4buyyKbnbNehm4
MPaNCHxa3KfHujUvs18fFfxubNsgz8qacSKxnDRQHJ+toeOjdpMrUBZ3J1iRcduauIR4rEeoD7U5
vJmpUhs2LzxBJ/feLkUNHSBWbIHAWCNYR71t4vRjCbgJdd8+4Jnk6exDtQw6TM2Rylibp/ro6WJv
N2O4Ur8Gs8ZTtgTBEMt4Mpnio3ADJofg68kvrFtXkFIaF2TGxrA21ilUBaTZPPwsjQN4CLYmqeM5
4/QWlNrg2uPOTg7D1D3VEYqSSB1FigytKztjBRqy3ZhVvITZ8dRibZfsplxTEpgfU9W5DxxFHCFp
Xq08YdikOdkFh3J+ylWqybsknkV7IXqq7gsIQLsHnZm1Sm9Bw2zIen1ysVYeEx5G7J8eCWD+BSbD
2QSmesAF8+J0/87emSzHjWxb9lfK3hxZaByA+6AmwWgZwU6kRFITGCkx0QOOvvn6Woi8ZSUxVaTV
/A1u2lUmqUAA8O6cvdfGJ12Xxp2NICiWHkD2ES7QHF2rynr0eW45SPa+wJafNVa3n2b9OLDgZNz7
iqtcVT7V8ZA61I5j0RJBC7gyp9cJdMpViDySuP5qdCHb38geqF0vqVq63DstyxJJc8iC+i7f2pqT
ZE+JVrAEtGtP3ktWw7XdE/ZaGumefDNi0Adb0ltaWWZCBymilqh6/OBj6a1hm3f45tmO6WXPi0Jo
h2G8JniZwz5JfpDQs+uR3dAKzW3Pz9YR8qtpiYGlMok+NV7MYcmryszN6E7pN+BiVhldoWw0DGww
saMNHE+jean9mrCt8ZhM8hTm83CrE/fkmiVQ7TpPqOuBLZuD9mrw2d563ZywFdDiNlK7kCe7ch2J
eJ4iAVaL9ug5+N4a19gK0sNWhGVgAPKat6idGqwwnFE619uXI92tKG4eKd2Ham63KlP+RUP/QKQG
DL2eVKCMpGNZTluzMf+efLXua/Q6qV4MAhlibnD0LEIwobIs5EXAhu5a4Q9jCQ9x/Upt0sLAp+F1
14Y5dTvPmBjlfWizJt7GXQOhOKO0EoXWjtCtC4si1QWbNPjfEzorrzOQtipFUcchyKXNwrVO3Wff
cx/yjoBhrIUXU0yDPNR6q9khX+gJdhueXXmFqpJh6ZIJ3+YHnDDkaSTPTVxNxzSP994SLzDH7U3Z
9AdnoGpVDz9dG4sRbM2vSkIgn+3BvejEgLYTdR56//EZXQs6p2zKqUjPEklY9L1AnjeD0OUgg7io
hGMjexTnNoabnC00BVR5SEbxvbCD6JIMX1oCl1UIfyULN3VM0pztDB6QF3FfOtMD4oBjXaprj30L
Mvdx2kr3KY+Ftc84dJWR560lbTHaBOJrW2X9cV7kXa3f/7BDzKV1dRhFznfwXb2rbW/VR86idM0Q
AMx4SBgB46YR9BapVjqQqetaXdZC0m31kX2S0tt6YtghDb73zCt6HfCa7+25cLcMXKcNnN2YU7V3
aAZTcaGSm1IALEq9ASFBnTqMT5gR1nbdPmZyuPJHqUlidzFUyyFDzmCfQhiqe7qRK1sgIqxBOaAG
TJ6sITcvXS/+LspZH4yy/+lZ/tYkqoe++7ENjR++Tk9eXx7NWRwL2hS+QTY2y9YbHlaz3yt6qXoS
F1U6mjsrNihpzi4zkbZz6Hnh906Ldjc1ZFxq31+KmetxjO013whcjBzv8mZ4HFrcph7o4tLG1p5U
aXoYKZ9IEj6VgIPrlNZ4Ukl3ZxKxgj6osLfu7IwUV2e8BkGBonfxzDs/hePALFgI4K2jbttMDLcB
cV1JRQm1iSqxaO73CIQZCIQXLGvNbdek2DsiEEsJqxXcKXtr0TNlTvN3/phPK+bSb2nhId8APUPY
2K4pEWgW5fRmd/JuatqbgI6b0yf5E24hJCujWpBxw6bzUxQv7A0PPk9tbOLrUnjsXYHxXviVYWzQ
4A/Oz1oNCRXpqIGS5UDKRklbNF65Hab0qp7bble3Pg3q8hB2E2Owrp7NKSMugSCXgdgGp+hvWjd9
RXu1TvErvI5IWKS1i+vi1RiwdiYRVUtvqduFKegrp6Y4HaML1/ZzphXmvCqH1tYgtFBsqIsI+mMb
HDUZIvsanXrRGk850lWa4LnPGHI1keaSgwXSirJHZ115jbVVuXHVfSWuxEChWdU77aXhdUyZYTXo
CHts9gOdLGew3Lu0LXljjAALwVXQtJnHbg/ZfCMNh0c/V9Uqt8Z7Uu3hJNsDIF7wKy5OX5QJmli3
ezGVT37e4OQSKrhnJHLWJE2h67onmnf3oMjzvYofTI25VIbFrcxmpqUG8dFQ0v5rrUuwV6FIHi1v
OjB5kgBuxZzt2aNvs9egxh8ElgLiIbXsUB7opBLJ58JKztEXw4Tx6RzQZjHRai5GtTwd7XUz8pBb
6b6VTVpu0gRcNWwlpDwollalDGmlgG4gM37jOEm9HnR2UETRcdRedMM+m4SwDXdW6DWrBqNo2UQU
GElQGGCyCc5ha3yNb4JJaeVCEtjaqGwBXtOSidsj2lJPToAFApywY/kN4utRcOcpVKQdKe7J97ad
Hpah1JbDG9uwn6UiE1XBFXMHY1VnYCp9/n7qfB0dla55IYPW2XS2/xJRHlblQUW92DhT8uyPaCIE
aa6urA9O4K1j36Y1iuY1IxhkRmdXFgnNA2/eVhRdLxJ14bdWetAUtUwFX8bwh/o4WNkGp/ymYRsi
bIU41LT+lq61ZlYEPlVbP615l3eze2EgkWamoQLjwBQRc0ZKah3PWOSYTbDa0De/ce2o4T44/UU7
Zy+mibjJCemD1/51LdsvQdvgok+AJ+ZddU9t6dlNUI5GTgbxd+KgCwkBmWNA6mKd3nTuD7tDCoX6
mlnaz09qRFwICyTh9o74Czhoebn6HvYSCoDHszW/OLmPN0prysnFdQQZaD+109+EPOLx7WnKxYP1
NehgEtVJiZdS35RBK45+135rMAdVuQPcOGDeGR6ieoCWWyQvSQ90BAghMzyRmmttmrfUHL6obLhy
BNwSHBPgumvxbSH50T5e9Yk4qF1VxXhIwXLgd/4bAPUxMuCspXF/nVXp1ynR5AAQ5ojdv5SA3+iM
0zshvqFs4rsEZ4zltwwGk3Z6p9KDCSSINhQH9ghC39QZBxU7D7pCPqywJSjEhskJiuODnhZzgqfp
iuutbWh3DwrvS9G7NAv0HQEoT7G85ClaqzKrrkYgYKx2T0QLgjKKF5NFZF+IoQcgPdsv+KR+iKq9
4ly7dJAwKVCy3lhKmutpMGFpaMqr8bYzr5OhuYJOgzh4tN/sbLxwOrZfLAanuQlI2xFHGxTOyraq
RzAkd9pBtegG9s4gQnEz6ZrcI5radfm3Nz7WQTDCNEypDZXjDhsV94GclDSFejZQCqchDPrPKZmZ
V7kDxhUAHqiMQn4z0/EHpJPm0grSv/sWLFbeM88D5VpzHOTdoaxCt0ceB+hU5BfBcEx0vwq3g8xe
otajF+fqH3M//czK1wpezMWUOem1F5o7+FAmPIzA3Hd9+933C6gfICOcXlSQMxpSiKr8DU9s5/eb
oPVfW+wB8TB+n5oaeUzaPI/ySEDIHjffC7USOKFI8pgnkVF7XnJtWgNWL4FHMcqTcDOpLyFaxE3Z
B/W6pF5MhuMdWmPsQeX0MwmxzFOKrfEsrOMCExr18Oc6Ma99fSvNakKbmQIUjaiyLmLsoqlxGBTJ
RWCjZV6ONOtiZBtF7OdKCZRlbek8h2bFDRfwDiTtAdcv6o00uyvbnG/rClMmfrKKDo6+d9vcv2D/
+9BXCuSQ3cdbBJG3ODrcTWkXR3SYe6+51OGwQxnDkSbBZeMBU41gne2mBOdpPt87jXkfduibo66s
L5RjQQ5N2GBQv7EglJp2eBOMw0NsB8+Dqy5b2VJPCuTjRFNs5Uj2bW1uvi6SG+R1m6zDPJ/bNNjF
RG+6X+RiDovPRfaNaI4fQUmslpSs1T0Qg9JPvvsu0nOn/9s00x1A8Xrz3CiW0xExg9OZVwxnkioT
9yvhLPBXKX3mi/rJLGzUvkjBddn+UDkZIVYD5eWmQ4VG0zCiVW0MNCb0vQiAeCT+UZpfrD58yqcy
PLhEOAGYydcTR7qOw7JBCl+SZOLW8NgiuCRtt7PP40oFJ+0QggZ1zVVmqLciYolpLb/A4fNM8E65
QYhxU+aqxFBmX7aitK/IwqDdoTFTLO3GNJuv5JiDik9M5oEOvjozPNZANMB1DF4496Ickz9rQTXh
GC26+eTXRbcwBk/QAF4nxKZXwsqnh7KtV43vUvRNQgUae5HO9MVtPHtbPUAoHRhGA1zhnWypSjjK
+lZEMLrN/o0YCp4FimW2KhBAKcMdoHRPB1Jt9TrBDgfYeuLIXu6J9yk3NQYSzPKV2fW3bg1gIqUu
sevpTmc3OpyOhiHFwWvjCg4WTHR885vRTvyriSmkzdsXRBaIvFx50ZLeZKQGFVc3ucQZDALyUFbF
Q0M7qDHCVyMB1VDU6hCyOykS+rQWblKg4z8HNU/4+oprLxopS2BSvihEtku5/rXvhuMF0VUnU3hQ
61grVxW785UX+U/qDUXibYEpk4cLuqOqN4njP4YZEtl1pE7s915iJ/wZjWxSXHMhhhViF2jvjpCS
DigNknTYR1RMUQkQ3vYIcs/BdazktqeDdjWKwgBdR34UVHFNNmMGmTCj8ux01hfpoCNqfmJ+x55g
tnKb+PU1tVyQAzD4InodY468E48PDtDqHpo92s+ALZ0NkAlhzluaAr+dHN841sOVVR5lVNyFjvxa
2P11l1CazQEBtAVFVzIxf7QWwjetAA0r4WL6hFQaRvKUu63kBK1woLU3llicxPDE+lLwOPTD4JU4
QGzz0h+QN0YxWYAB9kCQNuqY6BoCYPpKkmKYN8kpIf8P9tL0OIbhd3ZYP85KS06sa5Tz1QVE4jV0
JuwpFtlcdlve1+hnNgGainxpgow2dlLfnPwTXN7y4FB4yqVHkIiaf9T2zN8/DV9NhKs0ysmYISJh
fWWGTJhO6H4hywS+VmisY6eAYjsOR9PWzYlMHagM3U4XHsJpjdnWue79xtpRnWG7mDCgge/WW5C9
h9bpOClQiHcGAu+ol7trA/Wb0Uz1IdBIO6gMwaIcAQJVNp5oDQFJ5S9a52CPgKFUpDLZeXhEgIfM
PVp6y04o/ruk/E8V+GHSb//rv36UNLLr6ctbGJfFrwVilyrs/zzXzcO3cv3SvvyneHz9kvNrxzIv
67d//cI/BWUh/nIRo9q/V5OF85dtS+UxFTvKF1R0/2812bL+cjzXshVNeWm7lqIGjcWnjf7XfxmW
/ZewTc8zTUvCbpZUof/PZd3+UyVu3v35f0BTvEWe31IetoX/rprseNh3hXBNWoSOcjzxezW5z825
9AyPJngUxLTsDPLNk0cInJfNAK5sVoimC0qcHSeB1IbvpOeU00rwzHnidhoE+Ygt9UdUYK8ulP/M
xLHMYvlA+58sBpdcPI2x3Zp+dIqOiaGRxRKrQcU2RSNs4kOahyM2roYwbsQwYcQ/sulb7AjykYOZ
+IIC/w01C2HKV09Ey9nGZQMXwjTyUy7MLtPXFIQquDF+Wo/mY+jZpK7yOQb8zhXhtPckh1+19A6j
iaPZ+d+Otn9YfpM9SKoim9Imn3v+z61xLFV0JM6ELXXOXzlyqL5oMUSTfbpUipkuYHcanM7hnKXO
xtb5pUro3Fn2yGFJgsQs6ms0zDdjwKklrkhrHKdrO/DosPvXyw9wqiAXkH8prZZwj+W7jF4j12JO
r5oRyvz5C9mOQB46Pc+Sv3eUy9bP5fyL3Ovn8pec//Y8699sZMcFqCucDsAUEIhM4Dq48EToJcv+
dgyzV8+vUJTgNF2llomB3Xjw2f23cWdytyVZokn0qmb9U3nJPVXw18ab+oumaeV6dLt201nRa9Ib
GHxS0JNyuKGhtRFj+Op53GLPruW6rtD0JKBYa5sYyMLQpDvQjFXa7MFLmlwczeBh+Zadqy6STtRL
dZMO7jA+aYKq2Kqrhy7pe5C/cCGIcFgTUMDjOvuMYB+myYyA3pITdhJ+L9MDwVMEXhBKEF142651
aA42a2N0HHY7vMvAjV/PH4EJ8maozYdkeU1E252kGXFOgWbBRxqI2rADb3rJqzwQEIl+2nuTyt/l
XsuKk2Fd5ubQiU8wk5bKucyT4MEIw3nrT9gKCaNdFct70qAOWd6M60q7j3i18L1zY3PpXkdG/Aqp
+/zeXC+JgnZIG1SH/NI/v0lFMBxIBmyQmJ9vGHvFqzDkaTHIJFQUvAJ9kz70JF5ozlptL4yNgVCS
ukX/6rUB0uaOvDkpL2GpMpRZYjACIj5N2qeMTummUNVajxP9TXMiTYYy9fIXn2+3qJ2/OZJG1Xwi
vQzaVs4gOV9XuiyNCBmBorCP4mqNkqE8eznuYmt7/pEARZSo42ZDlsUDOrt29cs0+p/56tf5ib7d
b70upkE6qrYwbZ8wA99/1+vyPU6q6J5Yz1wmmSD3DnToeE6GfDh//sefxpT770/zONFJz7IQqr2b
Cy1i2pzGghNrTYzcgXETHrMU+GerB4qp8sro/Yflpfn4Y5nNP/zY5b//0tAb06lpEBXxJaV/4J6/
xgF6uZbR/sndtJw/fZJPy9Bz+Z/5/gsOeZFWcVu41MyZifrggZhRBnbwMJV+TDqObjfZzOhXDIOB
qCT2b1TK2eVj8/z4O1s0S//1pT2UUa6kUghOdLnUX770oJs6ZENI0RyOSu+1Byx/l6pn2l6uh4Zd
s0qq4mRZ4d/Qhvq0IdpQPC5XB3hqX+OJBE+NGHb8lpt19dmNet9jXd67X6/u3ZswpokRjuZCxEih
s+DwTjUHuvNSViUk47DAkY5J00JPOwG27bPPd/50Ab6gOmRRFSGV5N3tUbOvHWJUCBNsvENT0+Ls
U7hGY0PzKViGabLMLjzMn/Eik+7VqVHyJ9JdpiwOOEt3gXNd4fyNj+SBhjWvsHrGVs4UlUDNth+s
VpL0qJ2VMWlgvQQhZrB9WR5YSEbjmRAocmzgeJgNBitWymJZJpZVPuHMMXT6BmTVtZF3ziosmKab
gavLK0LLPUKdgPUXPkB3KosNYI9NF1k86HC4PS8plkIbai5DbFlqrESipBieS83PkgbkcNlgKBsI
omEnbkQBlF1Bx15m0WG5B8v/6dKXVgAJX74qoYlsE1zvGi/8VmbWi8YWtiwdtX7DQfSFmJodUCPE
U8tilY79w+xmN1g+HqrxzQ7oWWYcsKmWBZspL7fp0B44qW2Q01yjJn81Q5JlbItGDjPreemZ/XTe
TjN/TM+3zD0C7PwRIQCDgs4NXj5meYnPOyojZM8SlhgGKrSNy57DX15c2KXw7l354KltJ1iGFYF7
LVPLP9sbl4iiwn4capcUCb7veS05z+2x4ikVzfLbNOHZOl7881usIV6FOYyn9PFIta1lkv1VcMBg
YJAyEUtfKYRX7+Ynia9tHl2fiOJlJ9j1lLwbJ7ybJX/SKfqahKa+DrkkbcqDJ5NXH0tZFJRPMDFY
67kV8TxT5DLwpPLCLDcBMu6tKOL7yfHmfR+zuQS+wVu9jP2bsDGfGmhHPbY0POg9mYMKOzGW4mmK
X2HTMTdAzVq1Zn4t+FVjue3Lry4bTyCER9PQ+5JkeDe2rsOUHUi5qAXxenp54q+WSa/Ps9d2pulq
54Tz9QyotuLdct3xuzLRKlRo/vmRbLnby9+MlBmcNGgG+FmHkeXnvGOs6ZowgS2vfsNLSEH5Li+y
p7znVa4H9kFlRthF2RyZAmMarXzDafQQikZPw7h1IovdDk9XLtOeAWTBKN1tbcFfquuH87vu6rdB
0AVwUwDqpvxy3pNgU3MoIXyBn8FAj9mplUo9TKb7YC6PZNmD1A5vZ0aJv96WtkuAAB+PEuHBX1D/
bQ/N1O9OIlxWOZA/u/NgtDHWLLPFULJt89q7gStZOTl7jolHaww/tENK6nnI65rb0g3ye0PN8PwH
nTC15P34UNTR5fnf4ANPeDd3FBKPvSZbBMjY6zLr4HGlfMCOMlXhT2ipq9g0XpyZ+rK6LwoGHD9j
TEOxcw04l1NzKKDQGIJwPmQhbJnAczIONXhSzWfWPZjcWUU3BU5ckYE/Oe9iFAWeC3d8al1mxPMw
LW0QBUuTRlsGijZOxkGVvIplokiXuS0Vyz9o8RE5QsDMMpDGuEcP0t60SG44TQgGKT9NY535rmRz
KOt+E5rWm+cYPBmWa914D+eRHTsjwo35rY2GU26jXUOJ9Np2PCqVJd/q2rmv/egV1z+75/JSVrS9
k2USyodv5Bu8DBYHovN9IPe5oIN43tD2S0YGra0Lw8M3XdPgDXgvkFXzMM5j/r+FY5+c8m2W2f/3
KX/1UoTZy8+35kf0a2lg+aV/TvrK/svzHc7mti+pSTnLTDq8NS2qLYl2TDqO6/oWp37T47/8Rztm
e395jqWgHYKoQ1/ssAf+z2HfNv9yfTRehIS5LsZT+//nqG/9vqWgxKBQi7Hz43MWccZ5mv9lx5WH
NooQQ9HZ8oju40T7NU28Vc6s6kxEXKogEdvCHMnJgqnNMZMNxC936/afFePXzfy77adPNQP1HOsI
MB9p4XrmJvy65yPNHjN4UYT7KZAYsiy1yeM6umubGiwdrYKpmIi+MqRBdY38OWjr/dpxfOjVjQts
1jJeP76g3/eg/1wP99yypENEoDhf7y93xOYk21FoDPe21OUWTiMWthgNZ2qhefP9V1NwIOs6oOof
f671e9Hl/MEcaRyXI7zJA/eWC/vlg4seepH27HhPdTgpt0FeDwc1C2MdkSZNhk3+4ECGCgZqirFD
fmU/PNUBWDm/xIIGYOvejZLj1HX91/tPruzdLZHcDQSrEK8syc6T9+T3K3NTMQ8ZjeG9NfRfZSSY
eQehLjzqZTSZG30gaPlHM+xR84KADSkPtc53zJecxWF7X6frwcN3gn5OXmlxbF1Lbj++Quf3Q5rP
FdqO5VqCu+gjXBbLa/7LvUsHWpKdZ1X7aujfPL+rgPjjZXfJADmE2t6XwRwfWT8oteJnUq52bv0g
7ihbQF75ZhvlI1ZZf1eleG1UfUfkQ7tn6KDIirzhZPQYJyUBOnZLYwQ+xbhpqxRMgus+QTMpKgAk
vaQ9PGsoJl5p7BWR8yfCpnhTdF9ee3oftD2puFZV49zyzfukdZ3PXqB3Y/l8E2zbZNrARmJb5rub
EJcuytbM5CZI+p9BhaWK7c5UveDi67ctimSZAcAIpH4m615cfvwMrN9PrD4FQ4dxI4VjK5vgJfvd
jjAf7SJEjJHt+wIquhV/h3Jz6w+eeVO59KnGok52cYaRw/MliFd68QAlL9VQpjD9/HbPxX2ZZXbz
8WV5718NLsuk8u9BcXIsS7yfX/LOL4GlBem+biGHl7PnH8IymQFDr9jyTEDWjoOo20vbDhbHMJFF
fUAonm4jfz8BE6JMaRIIibvfn9DSZxGhwMqMT37Q3FRWuMXOmRJ38pxKa41bHu0TwYoO/doJIc4Q
Tre1yMn6EzXmm2Enu7TeCq3mqzHXT1mE72bQzgkab0TehzPtctl81ZGHXav0gq1MaE1A3/QutVO+
jhM4zH62K2Kykr1Z+QTRyXkLpVHc9kESbcJC0ynw4U+lc0ALOEeOIB2awYgnxGYeqBRmyQBh03Vu
HNO3luYMSTpwiPd6gmGU95ABB9S8AYnRV1mSNAcrb+3Nx4/EYS385exwHq2S2rLlgh/EquK+m/Jx
b8i2b7tmH2mdbC3Zj3By7N2sO8Ldw2YX1Ym+1uCCiwmPQoHd6Is3ExfdFBap3pHYD2YzEQBAxEYR
gxlRAJMMs6MX6ODaHKZXn9CJi6Z4KpzE3UlY3U/xAvAGWwloOHx2TXfniE7t7QzRC9oNoJXVF5sy
z/rjb3ouRf3fU9J5TJBYJyyG5TKzv5/TddtaFOHjfJ8q57H3SflmKOALCsRXh/g0XjVMuhW4XvBo
GoSDo9QJJYMgxDh4iGYikOAPElULxWLtG9N4KeNhRu3kU7gNPZRgTabBTAsMfAao5Arm84U3N1e0
5YqjF1HkHoujQD6IUaElfMKLyAkPYnxydAYt17idIQ3cx6jONh4IE06gHTn0CK0Je1g85fjbhGog
IeFehLuOWqKbyDMEkxDU8m6gPIcvy0TLUCXykDYufffa8b4RHIFgHA+fTZvjxazLk+PXkmpuVl+T
khJdWNUgrr3W2OtY97cJ7yqi5+yaHL772qDf28YDZuFJq21i014dpToJdzT3KfXSGv/yx4/p94Li
f54SmA2OsUxhvny38hr9AADAiLJ9iHaUWsh04XXwwEzwg9DzvP3Hn/aHCckymZ1tLANKsAP7fa0i
QdMHDVlm+wqpPuyrPt8YKQJ5P+jTbeDhcJnJqLviSoM1zIvP9hnvthn/TNOutJb13LE82/r94/2x
qXix+HgnL8Orsfo2TBhuLIfgQQEMT5Kb9PH3td9vH5aFwfKEh8qfmohpv/vC9J0VTeoi32ewqE4z
1jU3rQE7olymaY78pB/D4UTSgLeKIrCTnH7lthSdcUE/jHFpqP283nmDVV/qdNjmHgmgdrvAvtPi
NtFetLFRqK0nNepnAHzuFwryzKYmiSyBEiMG5+GTR/jHtc7lS/kOxA2PPdHvN9EYSLvpzVTvO4LJ
2pZh4pEzu0poql2SHw0ZIwMIm8Bi8SOGbhlCVqo6XAaFlV0R82tsw3ohyhVd9cnkai3P792UQyqI
5wnFemf+q5xr517q2UtsmxM5d45hnPzBOInGhNqniAr2ZH5c7bOJ8HlDItf7+Flby1bw/ad70lvO
JZZrq/edQxpkFaJTGylXVQdXXYd2i0SbI0+BhJV2l3PIMHOXB61Qc1fyMkR4SKoDSPxaK0SkMWft
jy/pvO94f0k+BSzPVy67PvFu90qINDLRgS1YUagFvt5sEzZrJHtJeeH2T3Lq5CkOb7p69K8YuEge
/Sy4ihISDTOIV4NeZ5Wz1YF1OYcDKWlL+ECF0/qUduwPQ20eW2eeThq1Jo6Nr10dfLKF+eNN9dnf
IjfxXYsK8O9v29wQHNtLF5Z2ZHqck0zKmy0gDhdmTUY/DypSOIiOgm1dXooCrJ5nT6Rd1Q2Rr0SB
rIhguvv4rv7xmpSHu9M2lffvJoxkl2FWQMH2tW/4K8PxqUk2iAz7wij3ZdtJbg0hc5lJFWvQ7nKE
gzoOBo7zjRLZXT2YF/ZsyE9W3D/NNQqXFo0aiffKejcwtdUEMh1kufeLmOlzbKK1LnD/9mx68vqx
6LKnYPCrT84ff/hUeznGWuxtKMzb73beuXJqd5FRcwLSXyfSc0++R5aPg9wKRGTCRhE0kxESsfLJ
U/jDZG6bTES2JYSl1PtWGOb63tAAQ/bd8GpI6ZxMDQACH7C4tPCDoYer0y37pp227GplEy1DMgua
FMEZJQzhI1omCLGQtRVBf/VWG8lnE8IfVjsWefZ6gjoxJ7R3t6Ym7hH7d1ujlWpug0YTOGRhmDU5
1F6QuqL2OdlyD6KB8WQW7a4zmE/tdj6MfX8cssI5QT+6TktLHogiJAHVprxW5iRgDYb38vHd/MM2
wBaOq9j+4bBDSfH7MDOYveHCFPU+SwG2TFiHIjJvpjOcnWbJxx/2roB+3nSwBEsse8qz0Xe9e1MR
7URtm4b1vpY0wTswJvtiMCLkPddR4T/EqXEjyzsy4pwtvY/xkBtLQmzXf/KA3D+8Qg5FKcvmkMS2
5Lx6/3J0Ll3aPBj4yr2KKDNg1fvKBW/scphuMt4lWDB49SeAF7yBT/0wVDsd1D5KtvapmvT4bSwz
iA/1zzGjZtyjZ7xOm4ryhcQmHjlRtRXzvGD/GnuPfgNulYxPvWVd+mWUXOVmGEJJRDWR432luIsm
W7U4smRaEAxmp/aXkjCKJZHmNV4sOJklVl7vBfwAxIVsOeimTewfaDaobDYv7ahgI5MqsRUjaW1F
HF+lgnW3RlSz4UCzshGbY7nTlYF0U2+VqxiY4GQIW4o/2SX88c5KYfvKprgHruX392keRAUG1MDZ
jz5vy/+z15YFam8aGsiOeblL5iL95BR+3r69W+2wKdHZ4mMdCoXv1ooymjjbT4tfT4bTaz3hiwiC
QN9XuLC2WP9INsEV5lD9oE8JCgAz+X5O4PDOKBS61poOsca1ZDewRcYo+4ZwGD8GEoxlcaOaX9nl
CYHex4PhT3eKK1aLdZUik1oOjL+8g4Cx2aT4bQFogP1ujnbh5HQ62ORI/zDVhMNFUov5kzf/Xbf5
PAIx7QqBDdfxl/LA75/qpFh22AsDlUuBCncUkNYI+IgtVdMTYTxIDIrrKZL5Jq/wk8wer3+rn93M
jB9HE3eH0wXZZaE51Jdzc2k7tEvTPPc/m+P/sKWi2Ub6hG8p/997TWVw0B9NP9/7gXahY333RNUd
02yKaLkuq75BjJGgY+kqneLOKB9KXYz3/dw9mGyir6zP+/R/vCQOL+y/oW077ytNs4iwqGQBetfW
eoRJYl06qrprcoUdZyoyDMdIjJ2eipiYg2cW4SeJIHYvXL0VcQn1xLn95AVantX7157KJF5qBhwC
73ezaUjPPM9mr9wHDnDemuzyzTxWxRffaGEdW0hn+k4gvApwPIrM83+0FS94I/cZuIWfhdqlOele
Y92eWodSDKkn9qVWgbPvFYUqLLHXLRiafeZg+kN1QoCwQ74f3w6pS8+egur2V9JBSHSeWVNVsGO3
iwnN9e2L2fL1uozTcZMB0MZCN4l9ZpHLkFRzs58zi0IYcFm0O6nYjjaFZc8mCiePI6JdojhFNJo/
WnbJYT0ACMOpmXDySlNQI0iAGWS4VDguNmFAOIIVSus4lrsGo96NW+BTHT3S4QQVuIu6ETjp3Ny+
wWlzOVmwyQtvunEs3Act/oWLtBivSeoYDn1mE9HmVsl+ivJHcrU/OxK+L/ovh1DUj4u8kGOCab2f
pRzPbPAFmiVDb7Q3qvYuhStALdfxRrbmsA4qk4O4EM9pCNWOssUKUXx7GWadgz44sz5ZjP+wf1s2
10wD+AEUFanfZwKfUr+c7BTjUAE+FPfut2qgSQ1IP6TreY1U/Ycy0/STXeMftkYurzq7VPoGnMjf
zT+TWbUFRMFsX5DvBeRlviOjBq6Ivqk9ddO26Dt8w8JfhVjvk0nF/fc3RjBKQdHiQAGBwHy3TORx
aMAqDOp9VC2+2xZ3Q6WgtNKf3VbZ9NxnLFnxnL6IpkvW9eyuFF3iyzGjc+qG1Dkj3aRb01Tdmiwb
M8q/Z8pUdGz87NpmH8PiYjY7XS2ausAzX0ILIrcIx+LLlJYkpWZQWNCU9d/IyRqcH24VX3iaWnpI
ktkerh+ZcITKb5RFLr1MPczXIoGEWAWPblLne3pWK7Bt9m065rfevJCRCKRYxR12TRIHNqk2DfaK
bnVq4kE/UkpYotxzs+RnrASXgG2IlV0cilIOsFicnx9PR+f39/fpSLDnpT5g2ib7ovfqiEpMjTtR
7d8bvfdYT11NhSU56EgZe85MIzAEAlFNi2w89idun99BIC93ZSzEWpbgx5vGHzZ1UdM/qACWRmZF
4baRx4yvC/vZPKRWYFyI1rUpnnT+1p4oIBH2G26dQJ+oLnEak8338X/zdR69sSNLmP1FBOjNtqpY
vuT9hlBLukwmbdIkza+fw7caYIBZvLfobtwrlWFGRnxxjpPjRBjg7pbsnuMHhXEPc7SIaIsKdnwT
p+xY3YKo52fFaTANQvf015hmm2QFxcyaqIeiIjU+lesa1zoZb0nYLYdxdQr//18yjx7F//MMDzwC
zgHDQNOhdbieOv9XFYDPpU/SFFSplXGzDbKoeQAyyvZNhJygfI4mL3uqLXJX2VLyNFPN2RyidZdA
t69R8jlHEdlGDIKO9kZWFXyPncmkJjAkkqM7Wt1dSka1BMuU+zTa53H6lOFZ4EdgJEO7MRq9NxLC
Fw8M4AUriuq181D/1bSV7gtVRTGbW4z22+JXYv11SwVPsAm4xYbtpQmSYxRYQcwwQm6KOtoV9ujH
I+vCoR5iWkK3Ipvmy2CWX84Y4k5jT28AasEuX7Jj3e4GJ4yzoXDLA1DCOJi7lzZaFkK2+asyi5ep
dh6YRT1Fk0ljtFGx2yj7KawCqHglTLiQLBgR2s7AzDQY70kTptekGf+leG3JaUf7voL8H7rIaYVD
z8oi0bTJ4STAzPxrDLbJHZO9jCpTI1q5BvmnD53CnDC3rVx0X2XHTpJfHaX/1LHHv9UDH5DfNgJ2
n07tv7kwflAvxYaXgDgt/jWB+KfTvt2OnE3kYUkutazO2obNLplseWoYfb2F8H5VTYT1ls3UKo2L
MmT13HpOEBD2E8vb9pg8As0HtVf1SSy4S29703kGXwXGuUA03LR0zTv/1QkB/qXjIuIFvoZEihXr
YQk2wZ/jcoljZFizNH/BvzqBmOqgzvcerGLci2V454asgTcEOJZoCGmWUDOHLjHXukAdoqwszvz6
oHmCbUeWxOkLjx9pMANMDv8ENcc1q+1Xav24t8RFJ4ux60L2YxPTd3a+pjfvm/5vptmsA4yBZzk3
1qAb1gTbsdlBpLnUGgoLAheluLGqcdey0sMWzDYz1tgP0O7dmKxMUHbOw7Jl623xbnnPpptvm6yX
q5+uG5azPWWXPAiXbcCFCOYDe1YOUvCeCOWQZzCd4EM2qR3XRcruNctBD2PxELV5e51S3Z/S3r+O
MmPLzUcxt+6XhIVnP8xedF3SsjqDPSXrWrIVh9HJjkt/IDQgjDNO9AYHGBo2Yf3D2RxdbTmzTOUo
vFeG1JeJHsPR0dEZC4lzCCv1DrsK0ROJA1a2WfPvHLvAUmy9qN6siNVFOyBr/c6axh+nbj6GRnhs
6tv1jpIT2j7osW0zG+amKQdWyDJxnAH2DpBYmgHnPUu53AVL9eu2uBHg8MLJfhwn0zhiPEWxOOs2
nsQmDTJ1F4VfNslRZmHhHZ/udOvRmqIx2cx8zHBpODo4hIV/SPAfpQ61nlw4adAHI2nE152xOUpG
+c5peDdTAwjyHLAEyWLV7L4UflRtSRjCdizkIXIU08W+9Q56Qh4+C/euVt2DbGm+O6396KfDXxCq
a9FNd6qfPy0R3RlWi7EoTWtkcW/UqfteydfAYYm3KACZW3wAge4crCDT+yTFJ1B2ZAPKo0jtb6aB
2Wks5qNtf+Ridk6aPXJhy2HTGnSmrEz8lDOu28BhZb7m18CnHLchPskAbVwAxC6dB54OuIvmDoF7
V7B6HjT3ULP21JZE8PGobE0XkuTqVLI6Vh2DgtZpRa6Nus5zGyA7ReFv2JtjHysLbvRngVwrFCoW
352oDx4KEHV7s8zuh5s/2RII0TLurM586SVOBDcwAO0ifOCAZb2NaPDGM5MTio76liMZt5v14710
V9/Xd1nXfjhTeCxxFC5axE4BBblTw4/lo+EiHnBpJuNKyUVE0h/piK7v0qIfEjJmBOSgQVbyB4zq
RMQZcZgwH0W2F8LB3Yl+LYDgKiq9D5ri7NnG1XL/iyaOFp7Z/7U2T2TZlWKvdU/skeYRVmwoqUnR
fc6OfbVNhpF+DX42cb1N39qQL5MJJDW1kcZezhIl7ahjSnePuqW++WWexRyEQC87tz2bQn/MUGnJ
nB88l3crs+q/yPN+JkBtwZI9cDQ9uCFIDu5pr6wHNFjBZt51Vur9yL7rFqam3NHKHaC3l6VlCQ0v
zkYv+a9EXsNyEFtidSO3lqdPthblqV+oB1rFImMEV8ktnnPHf+EmvZ2V9ZCOjG0HCvdZI9rj8gQC
mDgvLWhhwt5gJwq18M9iItsZQ4RXoq5fuDpJeCIe31D8tVvJ3GBnjj66GFsftZdvi3BydsH6yWsC
5JcAKHGklFetGo6EOTqta3W12zicOuyamxn3zC5vIRk6f7Pv/ih3eKeCfUHZwGu/PufAe9YG7ojR
5MTACXBlOgrGObcRZpSXrp9OyHygO9dPLr019hYfxaDhCnoZ4Wqu8C3AVDaxxcvc1lvo2rCc+Sys
r3SdWPwXzjsLWj1OM41Ikf3+ZijfuLysWWV5yRp7w4rlK25XDb/A//Gt7MhDgLDx1L54Hu+h4VRf
2Rzs2ya40QX6GiN5aCOSKCU/eTObF9jRm1EBI5HJgCv+0s6gPcXUfSVu9z4bwCu6mr3tSHwuOaeM
fJBcSjdOkz9PI8tWbmOevEDeeVBwYR0oOq7M/XCo0qXlJJhipfyj20zo7+xfFfh77ZQ44WBh9Vkk
yDo5aOtyusoW/1XCM3y8a5clvJL7d/j0UghoRE4lXCe2LgtxyJz8WAGlvbrMMH2L2dcsh6Pb2Te2
7t8Ga3zle8ia2CwOup2uuFCBNpiPnrUcO1ii0wrTcFI0RhVe5ZFCrrE4KcECdaYcwD+4h2lJV2dD
exOuM7Ask2/hX0EPx5kCFco4uHb+JmrsdIxH/K0aiXS6xmPq92wSl8+TFu8DU8EYFjYIIA9brGUq
wGCTibnEDjehNf66eXBRS7Tz0GdJP4UrjuOU/OoAD1VA7k58fEHAK1Z+hGR2BArLExCiJki1rOjA
V3bH7NecSFLkScDtaT6PFX223OrHQ4MsbhOOJ6MAkwLkl/8W/FYT9hQDU3DO2+Iw2JBAPZtnJhDR
EnkDyJZ+2A5BBfzApw9chuGXG702uA62gcvOPcV0f0gWgQEUN6Ql7pKwfYepqrZq4m3M5ncu2U8E
tZMtcF110D39Umua0m2e8Ai2omXT92W7zzvgsb4CwZrXFxksZ5giaAf7/QiNmKHd/F9fADYRFWSh
sGkRKna63UE2jTBMUYJjTcQGtBQn2QR/Q5sV2wFxzcYbp+1YmRRbeeCwp5ucag2VpgoD0u8eBGrY
WCtXWeyHkCdsF2XjbrVm3VIWza+z90qLGI/JeKvzBT8S54sQM++VX40HrQk3pVUMfJ9qjVfnZDoU
B4AVqRCmAd20iW16yuOsM+rt5I8l34TkYSwTsQICINuyE52vha+yOmjSWOptE55pPoFBSFP50Fb4
s5yysTZRiJl2os5CblTdmtIcL2tx1bNpjuaQJ5EmgkOJQzHmhKoB2cbmiqMAynqt/UQTbdzRzExj
u+moAVR08Hu5Uw0lNZTOhnPTPPldnoP2qBidFcgGwUh4TU7oBwqDQQzT0tB2khUPLQGHcvf4Kvz0
oVcLq/88vMf5QP6tvbRIaBVf2yrVXx6N58sCKZiTlnMy6siNmMmBZPx0ZHf6NyMKHnZYr8eebU0/
eM/FeunSRK+d1Lmbc+NXTUm8pM5/af0FDWjfmrCVm7567ore2thG9eTLck9Hjarae2PpucSt+wqH
9rHPZhErzzgNffEZ6W85UCgZbfMq7MlEsF7iUDjLmZ+NSU/NnzliMBH3MplOQVRDAsJhScRsQ7X8
hyrXdMr2Imiax+mDLb4nF+cXk5mB0Zr5wnvqgi1lFe03GRPqOsBJXWXHHretCCk9XBfKZwl2wB2p
XdvFRogryBGF4QffHt6QS9uIMyvAl35ojd1SS0oPYPOE+1ezJk8wg2B9Y77Qv6a6lM7XgObYUeNH
ESZP0vF+BwvODmH2nd1yME2u95uZuHGTCpJEeTF9I2adNkbucqyluk8JQ64evs80xNzbuXeTwdb3
qhytluwnsapXXs678X+tkG7n53XPxol6gnzAs1xVQPUWGOTR0Lkbp5C3rAjtzZJoaDE9UvvCYXzk
2BjLqj/gQCW79cggwWuf5yR90B3PMtozQF/GWHUYAjtB7Mu33jrpPpqpcbAb6kjfGJ7N0qgOoe7G
OM+wYzS5SS8uPMOpoISkFtl0WcKPR0NDN+fQMF7n+jAlwb0ijc/0VzBPBPNVNfe6Wlkky284JWdz
zk4RKJWdrnEActXfUxTcuhR6nVUb7wu6N5zw9a718v/QaD4vI5SgJWCOETW/M8DHJfWdrR9yNBjR
Z+KNxUklrH3lIjKRsQGhsKunxQmD3RCWSJV48MY6l0GMr1VV1bJvpgVAQnQIAVZQwm5zn39oRfhO
0aaDdOO20PdsegagiKYgv1uEa2+zYFlR39k2U74RAQXp0DKRZKbBFN4vfvVMlO3kDx1mACIshSVu
ThP+G9w+202SGPE9C98NXRQYZc2E3aYBYtOCgtkOhL1yp70a3PVy7R/ZGsa5V6s4IpyAPbLDqohp
R3YRxJvIgQ4kJZ2schIXf/L2Tue9Lynfk2a1so6qOVXsLxTVkVyWdQh67qDGRo/dnzu4304BdKOB
4VxY2UsY8UfXMwaeBDzIOPC94VnXPvcJrLQugUztSf/dqrKz0XsvuQ0ED9BOuLH0zEyt9X+Mxftt
Szid7CHMGxjFfxIdXS1NYzcsyty12UARBZKpwtnam0hGYZGyDt/tT4aBk2swFF36xjilYEu5cRfM
/niij2lLMRiE9S2RznysOwm6kkOxLT45LvfLUj97FYK1yds2mQuCR1KAWN3QoyTY62Z5I77k7eii
cXnlabKp7Yz9VR5KFiseUci9tpf6NXcHdIDu/E1fNzuk+bw32KbdlANS3tnfmln/VLb2rfTcMS4S
tsx0vgxH5XlPUTnswAUlO57w/SGn7BDNtGVLM67y6Ftxjdylal3jtYbHBiD0JqDl1Exc0tA2HAnj
was2gLKgIIytlKRT64eswFnvWe+ne/9awa2iYuR6HeTixxfqj7lJS0iqob6D0lz2zr4PzZcZBx3S
aJv42MxiTpNAzUuiz1GN17Hh1qTXUS7NG2zyZV1yDqJmAWyyMwpv2Uo4b1vVyeepBsDagUHfVBO/
E1DkbNOm8ikgaXW32NVHXrbBJgo8tc3wlHHIJjxfkK+CQ4YhhWyoghnaDvbf4vg5+3huQVbdueec
IzZa7NKwAIrPTHct1KkIwNAPQotDi3KGLCCct4oioONCtWMwPe4YH3n7xED3FHZ3SeqNdx7kuI0o
dL2V9IWZARTvWTL8sy1evqmaDkaGgznNJJC6EVdMDiu9JCqwd+m5pRJAwJAh7Vg9avyly8PA05rr
ubOb++WmszmWYARpm/Idsxrxa0lYddziEfNlHXFRgpuHfLpyC2rOjaseiqXBvN1xX2M7s75zRPls
w1B+yuof3bNj5bagplIcoYvnledV/1GZKwALcNHWAYzAFhg6CI2kBQjgc4UxbWcaI9yclKRbBlOL
h3BxAd+6KRMuhDLwnwWtIzpQNnDRjoyv52haMNwDUYk9CWx8FBZAVbO8kackFXTIAMPHkQ7D57kf
DqY9+TvcCNuRHfZn8P3bClXIc8YnRFoOZT5xrFWdgneXbry2z9ImE8XYDqBAaf2KLP1PLdbjiL93
b1m1vDcboj6iEgfoDmrzVWT2afaW99Y4hvXZgtX3Ggb9HKfc9/ZoWwFggfx2+ZxtQmk9wiT9CnkW
7fOZwnPo0VjX6bQPeHA1I0twgTWfu46qRwSficpeBNumSYXjzBgBpMqRPRAYj5h9WphSoXK8mOlw
tUR4USe27XTp32mT94Fs6l9oNGer0tEmymaOqbY4JobnXota8VqLUcRBmbePfsf2X2imZ5vq7joh
/gUxECuwfFuzTV3aus6HYaIGsosSMUlHPmWQn5HhdNt6mS9SYOUl5fnCF2+6G4sXHbHsnq+Jq0lE
r0tg0lCOTqWUDOp6/5HedbFn3pZhNhUZ3N/kVYzqLWDgDNiYhiPYXXYerYpQtPyqLR72nlMMW9W7
cC0Citq6oNhtxxuhWOvYJE0G7/ZOV3l/EJV8Icc7gVyllAgbC3QNN3YISuBsM7kXM81YF77lritI
s7kpyyVuh0k9Ih0e2HovUof7TMVNOFp5buyQedqdCRezD5ib4iGMZsaEUPAHfFJbshNiy/Jcz8Ah
QlTsNk8Nxg3YgqkNqjcZt8XU+5Ax1LvAFVEm7n4IAOwMlLiZ44PVW8MFnkzOba/pYTCVSNmm6KbZ
uYqBEB5N6jUMb/nHSfLhIOkUPfEIjqUJXp3xp3GaTvSMMFhBk8Rv9orh8b6eGsxU+jOhVn4OgS1t
ILvcTT0kKjfnUknz1nKGa61ZXPHs2b2JwkRkPaV74BssnGP0Hdm7p4lj8EiI8BeBIczK7IMrgNpP
5P/LtEOb2TTfYHF5mNvJTLYs4oMDjCIL0cy6+H+YjzTE2sHDj9b8NtrFumtJyVlMwZYo094jmnHm
iXFmrubEU269LMtyJJT1YoLOFd1Z0gs6pNxb8PVyH0tjnfqPVGWkFNyxuoRtcTNp6WYZt1u+3lig
uL07Cp9Gl10qIhv0aCc+RG2KUFqK7tqL6YyFYG7oMbUr86ghv4Py3v9ANDU/YxDPXEmvSVVvEXuN
PJSp05firbG1e3UHojir5F5XBGy7EGRw4JyDsPiw1bSfqV4TrEFFkwHMqJbDUgzFsQ+WhHqqZSHH
De4HbrhBbewT00yQqMKS1OA1uShvXMNbaXjL1q6L8mjNDq0yj2rGDeav1hIiRmEIWA8/mm3Ttfcy
KGQUgs9qoBKe5v5N1z2YYZNGp+88KOtCdv1rKrSBIUDfJ5956cp9SyBmb0F2fsiMfIC44v4pNguY
0RRUd6tND4nI1iAHvoVIWNKfik2HT7VtIbeblXdMaagrDQE9GPhuR2b61tT0PzrdoJhUPY7FMD/q
wQ5vkRyTbe/PC090lZ5Y1OJsY17NTSzlGuImZzlGR5XyV4TL+Ol2fnaRZbj3haQfua70z+nS7Utb
3aVJ+zYPcedlw2NWB+8NkOlNMtb3tp/oc4t8Sk/B61yC5ZxC1DuC5eZTp9SO5AFsb2HD+2Y7oDVY
3HOUAJSWmHHQAW0fyNw6kaTdl1+GPMClZYlHoHf2tjYGiGTs7yKvzC/cxw9RAXub0xwVnYfTgz80
qin14VreUjugN4oMzgt7lofHmoNPLHvQ43e1ZqBto6ZlI4w6XNvJcezq99TyyktVkiZjXGm0LeiR
3G62YTXEWZu2e69zq+1oIKegaNqlERcdCnTzYRjhMkoEYwvxhEue99bJTFYcMdG5vTeF/gZ8aUee
dPI3dTZ9m0X5x3A73Jvt4p/WGXIgjejmW4m+FkxRWNPv9ghCv4dgtm6ezZKjMlfeX0bNRpbEPPjM
wcre6m7ZKLpbW/roHKI5bnl3mGbtfazph3ay6NqB1ifaumKngSOuokAVNpgzGXYx1ngMJnX1imYv
6HQG1pSedbTOwqA0bhm9jOeMX+YgXO9h9ls88R17ywEfRJolkX/qK7+LdQbABlcrPQyuZv2wVHeG
WFcoBk5Sipi36LYIPWHTlXhXoJW1PMHWRY4mRtnyMCTNsB+mqY0HBLKVpoO48FXOScWytu28YL3+
bgPER6E9Uhglkuswc9NQQ8cJ7+H8uLEHTzawfQHeAPJpkd1jzZ1PjpECRR4wW0s6j2HhtHuAntOu
JTCdedW/RGTVrhgkreaRNrCw5+tS4mw1goQ9D7ICRlhPsSlGfV0aKjDWFa6ThRvSGMRmYfH+IXQ4
TccBZnG9WPveRQqT+cLZp5ISbWkD2lD4ZmLYt9ON8d10qyrv2ewCro1AVi3fr+7/93+4BMBKHfpi
EjFLYIrHO0bSZbSe0hAikxqWDyYf5c2L6LgpUXoAqyReODr2fetA6zT6autbuKQcn8QcMaSVGk8Z
z72AMeMSvoBrWxVeClR9h5pNIglYtDXv55qZOfcmrzSiM94uBqCDkWxrDiPydj9qYeYLQZyKCNA1
CeMDF7ciHhHkEdZnHNXaNA2durROjCx3BqzoqG6cE4XUVonJ37cuuPvEbNWe9xzyBO05Y/BeM6YB
jKmMZzba90DKnDMzIvu1/XW7FsGRP8FfBY8cswXZ2eG5LnrG4Pl0U3K5FBEePtMVAcfdYj+Ys/gq
y3FLyRbs56AbLgYPvgVLwrkJ1kH26LGU7r/zWedsCtujPSj6VQshMDIE22I3OvXTZIYzbr+2QoDN
oZiodaFe5bxSlXFwiuifCU2LMv+g6+FGzNO7Js6jpvl3QPI9bMPIhYRoJO3BdXI6XgoElqjmL2o1
gLCUy07b/vALwFI2JM6Gpj2N+fAmabSfpaxgaZJw0iNZYsOkmEndyaXvopwzyeMz2N67DKgAcphV
wqOrfWJHnGgkLKkB1WVwMKl1dU4vQ/LX0vrJDPsqGQk02fIoy+qfzVmwSTth70qYzvVcXOipPblK
oKfu4EplFhp20/1iTrBNTTnvvJILazj6b/4kalaJd0HVp89pgKYcaK29H9v57LsY5bBNxNxC2VEN
3jKklsyxXIhQdHXwlIKOl9bL2CR2nLrRB8HBWKXRFGeyBv288Mv0lVz2nkGl2VY5YQQs602P3IJ0
Udx3ABZ75kDokZdjODj3pWCvwOoHSSOf4JELX4G0JgKOyPlNNd6OnuIfAmywK2v/w+JTt5mpSbeB
GACpM/rpqnLYln52MjObSalqPoPgpZhdigejgsBQG2chosegGKaD9FDwVkuyA7ByCyRbtQSl522b
8+FKqdoNWT3XJHa7UJ0tO3oicLKFUBrcdcMfKNbfMGGE+1nAVMlkeCthg9L1dW64RO/w8tJAqRhR
FDxZuDDEkXSvrbG88+YtW2caP+wle2pz1GWSliF+ImfejFR+gpZMOS5ns1dPVcNcv2Se166JPgyC
b61TnjlTovOM7iN3cIO6xYvMbEXxK+xN08ob0dsn00/1Y9EwlrWrw8g6KWTsbl7Xt6ttK8MgZg4G
nLjgNl/VFtdBcGrRxKWjqN71Yv7JqbjrlM3lDDYtSXQ63Q7IPcOydt3Ez5PpOruCjY/iOrjnp28W
HAFOcQyC1Dxn6wOaGeGVeZSIOxcKthTtO9o0/xi62VUw/fE6Kke1MoHqxXttU3tjM6i7aAr0einv
dOZdbCH1s9NnD8n4KNtp3tI/ZAe2WV51zohIq/mx49hqBYGvriy2DdAMfG3Xitntpgrgw4pgvM4V
OWJivPSKu9j3+QsdlFF49ZrPsbHfE1/SqQrC33ZOYm3bw9m1xzbuacjpSo3nOTPfRmdc/3TvgSxo
GtduckkH6okkSF5wLmB/T4DYF9awF212KJx///vx+O5Dy+XBxLkcPQwV0YqlgQHDFInldB+uH5VG
ZACob5bsGc+sh2TrcQZYbOiQT7CkWxCO8ntxFi4llQE4xoF67oSMH93GPOR58MmkjAGTnxxVgupD
vqQsDMYisZmV1Ei+bD8mkcFdmX3dtPgxJ/mdkCz+MIszRW9JAtylezjwrbK4NZNFQDESLkG20+T/
evuTox1fSKD/JUXUXxx4P47CR2DSxnMQIo58eUqF20rz5k6T4v7VvKKMtUm4AQlLPK86tKhickaU
DOZ1U96cPv1MwpLtb1uexeKdKmOgY6zoiRTfeMEupV/92VnuXdpRYEBQ6bkoCsR/TfhNH3Ppm2Ij
3Y9KG9G+K7F3LG32RO+oo6XAF6Rxs9+q6DHa05KlJUDIx61Y1AhZ4KTZtR3ov5neSAdxQBBHhU2x
m59lNoFu9Ys/J3DbQ5nWJJpHM3bW+eJi/TQho3vPcx94jb1NWz6Pib53dUXbhk2aAuc2NWZw8Bvr
HW0Dks3slrT9n5CrT8ws/hhoPZTezLxvBTXWNYVyMSdM9atnQ9rLbvb8uKydv8mI2W6tUPDu3Uhx
U6j1qWrMxwITSBquhtS0fSFB98oiOWvbrcflVdFqmfwtjdfvssAa6NjVC51N+DeQYxJ7Wl1x1Tni
zk5G6yMrX6Ap8y+KD55oX5pMEecNCB+kHAevgwPd8H3F0vXPsr5Mi+s+ihkGwRMxArOiltYGvCLH
OrtEnmabTdwO69It07PajZ3LIAtgolHpW+F1B5UU/6RcY36NGY95bcPnTd9luCBN52ZC+wPyd2ST
tlJsaaWtBMSvpngleTPhrhkoeYrvrMmEVj6G5fAceNned74VE4zLNEBICAngRFGx6cb+wx0p5VFC
NDwAgIJrTUuJQTgVrB8EZA5pGDPC5vaw5Me8xfrZWbzWY9fEkNRBWTKHLHO5XeTymQViB0BfPyxU
soUh9I7w+YOS0rrzbOskavs4zdzBdRpg3KOcOnvqwu4CzB3FjnuuB5LOEicr2iy0clXyXEYJwyj3
Q2sDU82zNm0+qoTRqM5giBAVGWfzUDspRG6ve3JsxtOy6AUPqhCQhVC4hJhaj32U7BeEQluTq15u
CMbSQc4Ij53ZCYwDu3ZAUtck2oC7Zpeaxs3DmO56UnD7st0d9oPtMq7M8dyF/BPCZlo1T6rgw8G7
ycXqTbvkiYqo1NcG7TBDdWYuS5/wuBQk5tKKQJANMV5AJCH3EmMA3vo5MzwjM/wNgVweIlUe7rpF
0z1koWcTJhHJAvVJB+HAsQr+UjNR9/IFWONSfieJf/TWGE8dvcnmjKmc2OXLXOBA73rHwywiSHXU
2ZGdwuUQSPu5qs0LHdqtNqfvBr0doof8q58IQIiJUpxlCmYn2nhuFsLr0TCcw7r4rqd2tWmVr54a
XuB/hrGSK4rTdv8K13z2VmRU0GdfjtXvMpAoB6tsa6Kf9sF1Z97XLn3UunhrGx9dQKqmTe6j4OvD
AQA46pnUoHNHwEusrFF/fgXRxlXEX9qT63U/XZ6CraHD3wykZKMHENLZLkpm+2JrmxdU97umyV56
9Cx23t7o/vCZ1zJ2oEPUQejSyUMOQhOj3DvIzV1OOXY+9L2S/R0H+4VlKBo0AbPgxeRLMUrQ84P6
m90IUp1d3nqLMIzXO5DwFRIJMfU8cnJKYj/6UoKxXQZ5ihDZ9NqOUbYDCmp4jncg+s53okDDhu2X
3QMeE3aSt7HJ7XmfiZangUldL3AWojrFiYUGAix2uUlp3PENfi+8Y+MTkpiH3qPIqvZd5f4biePJ
WT+7PSfPMudMjPtXx5ljJBfkCOkRsMVI63gNFDrb9X9MuNqNjRLsjCmdgtj6MdmfVbojHeiTsZEc
CSQog2cP2qlwfHlOWaWA235RAI6P3cSnp7wGlOOcd+pBQ/vYmTA2JPGb56yw7jgrd1VP+jaghy24
U5WlvDlL+CFG690gF0IpWFAiNP/ZE/fKnqGj6hZq88BHvYEJgeOPavVGAqZGGDJe2iGfztZ05gsL
U0vydhoGy2lC82S3Ev/LTkg9u9BC3buU23GWPNpBTyAsoOHZGAZNjeDNxXIB0ks8Fh495dlOqTVf
GrXcNdK4sAyya2R0N8zOkysT8hsq2RtiPbeG4CqKHFwDyuWJ+XjRwSoYXM5G28zJgaArs1VFTKX9
LYgTbhLWpPFC8iwZQCDsjUZw0Y6CPkaovUXj/ccmIntvTt/FRdi8SlfgSqKNug1rfDIZnW+bV4XD
rOFr7ottmeQH+kKghwvxQ7wcMF+vFNq5nFSvEf56BvF5xwh2U8bfzpc6O9n2X5BbFFjVYG++s7x3
TkojMPdbKMs/FYVy2NaU+yY2lKiKVR3aUPU8I25kuWt0R5ePuLHJKvQmkssIBFDtdURr36zyS290
/BO4yicmYiWNAH4ityie3dSjy1RYXFtLNH8VQPnK6C5m347xxOchB4roCni563GaAHYfmTCb3Z27
iDXxOX1pZ76PaveYoQosEpwSOv0F/uIz+Uc9PUKIJEuCIUy2XzrQX27HECcoXwvKk/UlGXc5gtFu
cV/gvxNjCnJnY/Ylsbo0eGg7iKeFwfDHdwcejubNXUGUVaIBQVh678joV80oCpVNUUm2r67pGnWu
z2Cr3Hid9yEa9ppVk6DFMs9F6h7ohqXQLpHHEummuI6nqPnyRP4QOFxNizn6kSMff3PVCdtk2wlU
w9kq5/vUXl7J1s7Y3suXmUgnvvmdh+aZ6AWNCIt1xraitd4UO9edDoNn19uOtmpgQPWtiw9NMU4T
cuQ9tTaEUKAhe2a1rWid7z2ds9RWHVjYvlp+e6un0GKQl36YoGoaw/m1OiZ/lmREaUZpuGMI3NTj
szNMHBZ62IIO/+21/lImx01jXXzDhRUSXWnFQPdr6ZBrb7fYONBdXGVci7Ahpo+FwEWZ1mgEK+2A
KSZNNRc0DRfaOZWHZ8yc2+UofX7ngFhnl2LtkTRG+r5/mXOanx5rC2u13qN6Nez6/5B0HsuNI1sQ
/SJEVMFjS4LeybsNolstwRZ8wX39O5y3UfRMzEgtkqi6JvOkwxQLPZMTO692tMldmRNwSMxPxq5Z
k9HhqvnBLbm2HY1hoMh6bsVcoc2b4kcjQxqEBudGBUaio12/NZrAQmKc39vE+raK/r3JMUGYBtE6
SRDQxnXlzPltDeADGDWa6SXOk4ol1XLtkiijdyWShuv1ty0aXBnReMDLQkECmGBLzPrZUe5em8iB
M5bN5+i+dcMDU7vFgYUP5wX314E8kveSreqqafV2QsPWWIjy7cr9lwdMv4yef2WQvuAnrbxmwYB5
o58+uuWckDSFsg4+4yJN8DIepxKTu7mx8PQ49aWfur8p/s11u01Sx8KzQGKxGXucvXke4hffOrPP
AI/rdYNR4APa1Ua1ebYVuqxD6kFeiQS8sy+mbV8z6HPt3bg070NrliE4XPjczN/ywZ93MAPWQ8R+
Yn7j/fbIWTHdcPASXERx+W1njrWzXBBqM1LxrS/Lc23ok+1GLnVUdkR7fp1SNLkRQb81NBZiWvyt
s2pQ1O1wCdG09eIkgnlfWuiY+2EmToEESj20z5Y07zJZSc28EP5W5e0ar9iAEoWYobaQmym2+fss
/HBORpnraT/xPqyNhZcVoKYPIp0ErpiYDYyhA1zRwQtJSNom5bufWNOumhGVODKibERvJ/LyyywD
L6woXvnLolKRQ7rR6q48QVdYeXgNomB4NdRv5jfmVnjiXVX2pqjqYBVVGRh8skT6LDcY9xrXobOe
WxG9KmLj0Yw3EzXl8Dtr+61qmHoGbfuLUXZderw/tNVrt4XvZdGQTkwU9sSS7BnI84LlSMlKRiKr
pal/yfH8RCdwys2FpNKRoY+cyeNK6LSlSN1DJJCl1nFQh3JM5mOxgIUfilelzI8iEeOxfa1ejAGH
hpHhqS7vY5sYnj628GhNbwyRx0PolwI5PdkDgvdhnJ7Mqq3P2fRZaGKeYzZ3q2aRn73ZLtDbZwIs
F//vUDI3B9jJAeZE7HWiDAfK0mbrrjW37WjeloT3uOntH1t0LHhR6W6tKaUPVlcU5T00hwmUQLU8
o9wsMHWFDNXuG/QI0UVkkc/GBshlcNmkzi+JzhAyiHmnEoK2qswwz13Ct3S07Qb9q9jz7HMs0AhJ
3nuLihaMxJHIK2MrsVivPZEdLZY4T5TA35gr4hVx1tUeSQfUrc5AQlckTAZXLRa/jSIMalHBp5Hn
3zkviJ4MdYilxTdMmRmOGnvn3Fv7OebOaUWst7MOXtk5HMX4nI2j5EyknTDKj6q3CTQSS7tWaQ44
ZnzozcWClYbIuWNutK2wxZmOW25SfQf9d9WPnr0ZJL19oKJhzwoNnbDWe2aYOoglYJI9tq+pSpiR
Etjeu+z4GprM1PhSIkzFAqHMa+edURCRaLF6Muvl0PaOTZsrPrx8+KD3RZ/TRGptIDTYLwm4qZFB
oBLNISoWfDYI4eHLNl9JVn66S96swAI4a5kV71rUbuiquGbIaRjUMlwGo9WQwqffzahEPVe6fF+5
AxdA5e8mZVhaj6md318w+62Y5r+0jQhfu9rf8pKfDUZeJ2HZv3RyWzdAD9ezlBrte6xru0v76h7G
ukn7+ewmy+/o4toIHEUYDiNY3Eev8Him9aLBhnnKZjYn4VBlzz3pK26J7A1KHTUxICGHmOQ1IVCg
r/mmoStKInDrkthv1/wo2Y3aFo2vFu0ryVAfS5KcPaL8Qmx8O5RUH5GsPp2oi2AmGusaHaKF1XS9
4HHclF03hsRqbhLrj2mqmdwL82vUztM4TfldAcrPl9SWk4cucZr3USKeUr93DvU0McfrzwQdeSss
LgLSXBKKuruJajbWsmE/5Cw8YXHl5eiw8uxYi+lFlshIZSTfPEKZu55ff3KxTbGBeGF6uqs71tbG
0AC6HZxDQrJBOmu18iekN1ZMZpxnVa9u3u1hLhWbqQgQHZwGy7xgcW12PBxzuJQum1IrP7ay2XQj
uwxXhmbKwCBD0YkD4eDUy7+iuD9VOEGqIqVOjXS/783xq4hfwBV8236HcWboszWG3aMtmJcliIfO
Wqjofg8Q1T50V8O/Jmhet2yqqu3Uzv9woPcIcjmj9Km1nIvIjAIrDJMiuPHpPpN0y/BP0k1j8aqz
Q3LDoKx+BizTL+UCl3FpmAp49sBKN/WQpo7LrvF4+vRMVTy1X5PucLRWjAF1ZIx3HgCYY0dy4/l8
RIFbvpa+vgShFpSwEKr9gw0t7aTYa+XREp1IV4II2ORACAVZpEGxl1PVre2mX85WHofVFNgb/ML/
PH8kOzZPLkPMzr6tAmejGRNDPptYJRklq0vcZDiPlpHO2P8e4Tpv3FxcfHYnqwTKK5BjBgREXHCp
cv3unDgmtlWT9Vz3EcYzBWi18S4iSapNnwmKt2QQJ5Rje5EjC5gDdZgN50dGlEyFzfmcki4XETKB
kCjZMCVt2U2g684VxOSgKSDd4BhKaoMGKybv26uIJjItg2LDJpwsCh4Ky/l00vtsT137Gt0yEcsf
iCh/YzbTbJs4tQeF/Yl16q4D7cWcGUVZ68ltHSPIYG5k6KUlWZmEjalyzng0n5p7cYiK44uMNGht
uOBZJ6tT/aR1Fx/U/ePi5OKa91x4uaQotEdDbQoxIaQMZDiCw8Hjry6RzXWTLkyRUnt99+uSFpXH
RrfWQ8FOdk4/qsIqd8s0ofFqxIX0knYVxB7vWvBIBYGPFsSVbrmPvSnD26HwGlbdHjPUwHCrPFCJ
0yF005/SJoAyQ4rO/PEYdc4Ljid7YxfqMfbGj16xy2KUVgK27rlnVRu2ZbAtDCRAnbCo2rqOYcpL
7Vxhab5po6aFI8M86lnzWuWVuPiC/WVOr2KwpibZgzW/TD4S04QPxRqyRP4fCn+75OlnN2LymSY+
48g/olvet69JHTwOueuE2lL4zS6N51864nBqXCQOioa+U7faTK64eDFX+0KEzZAHREkvHB3ZQfW8
4GnhfZuo/BkpzCwxx6RdV7XNpNcdSfeRZNY4PrUSKezTrjftPRooAJdgCMqYvjtZgr8d6Q54kUiC
NHN71RFCX/JAEGZjkseGipIEIjtEcqmobu+1hMCJkXpPJHN+BAhh15AwiC43y83YNxdk5RiZgWEz
XjcZQprRCQG+2HSlJViW8/gLDxtqjUS5SMhjMbhfeJywZfPWIZDNwtlrb5SKP6WVFIe0f9cmPs7J
YtJCT3/fxH6qFNt1AjU56/X3gJ42N0YqZO+zmKbvoK7hhyi5n8v6W6T3wKCMzYQyi5+JzDds3+xN
qzKH7gi4wRx25hJteiJsJy5+fvtBMBUcHrq9SAy1Shv9GjcKmiV9ljXcDFo7Z/JuZtwdRnrEu3D9
kcvrUUUunulkm/Q9CniqYlpjlyxDpwGj4pjxriyxy/fLJzw6Phz8cjQjL6OTXovahODqGu+ueSDZ
BRurjeSlstRvni5IW/R8GbqgPUlr+h4IgCWaqGLS3P8QFEtNZDF3WopvrCFqk9NArkvFEp/ov2Pm
aBfwXzBstOa1nS4G8nV+dOCug5SbiPaa8EkGnoaKCM59pvFwWXGCRSJqOCyC+CFzpLNGmMFc6G4O
4MhOJ2fvNGygClXeoqZ8KCZH7L3uHy7biF83G3GCCP0BUwIhjOD24+xHnMd/JLzmPHbJsyGomVuO
OIJh0zDWuEIsBlfDHIezrRkdGH9JJv8wFOODNJ1emgAUjHC+Utt7KtHIs1BEX6/mH6VpoZ3i5EZH
5dATDWWI7ZsPHkb8VSOST5u94srULR4jG+dfYp1iwjnpeT/dwH3Qrgt1JzjMbvxvmWmPmcQ6pWrJ
RM9ObuCt2yknVTDpN2bj0nwXBD+PD67bHCP8Pav7R4eJ2bgrAqRrFp9j5qbhZPTeZsIJsur0dG8W
owa59PzPbkyBOgv1bZISBF63IUvjeO1OcPZhSev8DUVZzpoh/dUJyTBiQWTsEC0eI6yd0xveVjbe
jP3iCJCf0lw7aGxnhOi2vxPKe+pR5m4tEwRuc1eAIAA140WuxnlcmYP6NxJozDCnZP1MfgW6gi2u
Dzl+cG+s+qBnzo9PIbHHZitQzDNW/8W//SuNXW0JpLDuXULnXCIEkEQnlF/4jB4nlzl5hCRmrF6a
yHUBtNz3Ui2elcbwcjSpeIMDA6mQWXU/VTvKEHHLXlAmhiY0GzjjZIq02fzUHHDiDQBiF0RcgXy2
4vq1+DO4RJtWFRNQp+MYG1oHzzEjqWL2rjIeSaGwosd5Lj+aJbrxKRpC2le1IdQbmX9TrgOTeneI
G1wGJZkAJvvccekPuUBnwGQz43OCNGK6Sz8SWR1c4f3kE1LHeuAEdUc0Kdrf3rkgmGobmmedoOZP
/qT9gp/Jn4lAGB/HoE1CqpFrUxmfU+P+kCsFIKCSOSYKHfameGzdBTNvTXq0a2/bhJdjwYoTN5Jp
0qg3Y4cqfDEJmOFJtx/RBDxGFS/hwKM6JxyjsqkOfj9dJ0yKvFVBeaEFHFh9eIaHBXjS7KTpP21v
/Bc5DQ2Fbn1+7YvRGi9TF+XbZFqw/9UPwknY0RgMg7LgI02r9jShRs86FpB9S58o/vRu/pP4LLwm
eyskUJ7lz4zDSpsXznpvO8AkoHN1EnzJLTcRn8Gg4QkvLEIhMsdHtebOYAW+M0aHq7lJ3jC3Mp9k
A3//0Z5rvtWldx6dztvMnAbrKQ4eRtivSK8OXkJLkATwwmQXnLjZEkxXyV9S88oQvEhsIfzhRDh1
uaq3TsE21yR5zGnLfd+Jq3YtrG7lqwedB/l6h+eFITgrQqbYHRpRT/R/M3pOXCavnoC62jrmG+Tq
fW72fVj0QLp5Qxacl9u257ekvdvjK17xe48bJx8uaGwIV7kTUTpn32rW/7afwz1rXutBNmGFh4W6
cnoHjsxr4S8SicFaNdQKw9g/+l2dbOw7MUTdZ0xmSfvi96kISfeOmYXh84txuKuAlOSEpaHtPlbW
5BAdXFurTvYxBU3woRi4rXwni/FU7Fjfpzu0qeA68JkijDLXPsLLmUZcGSjnzRJTTwkJwq0uZp3+
5tX8g2z/qmxMPnGxRjHeXftBPxVddvNLl0IL11zA87yyTKlWNn5u5Er3xx3h8phua6+gLbX6ZsOv
h+nEQZBmVezs50szB0dfqHrHQAfK0yryl01UxT9zxF7Yi6c3O03CqsW/qFANjHO24zh6KEhPK/3h
iqo+RPt4S432PXe8XVypYoc/hXWcxd+/o6ClfUl3wgLcM+R7y6iRnneVs+k8rCJNTrYqqcxsdUgA
BwKya8ei3ZCVDhA868NmroL9YFK0QPrFByYjoMspDhnXAZWnlBEG7LTBrpSrurQgOptOtkmaf4O7
/PHZWbdl9iMts13R9iAQcuBa+g3PBjhMir0WL8fsJet27JMN1JDA482QyHVDuncFDZI2oHbsH9nn
SIAz98OdMdKivGt3AgvjtULrTh7hwHXrZ5sZCL4yoIdZccmOuEAWNHdLdCh0fm2wwIZszc6ElGHk
MtSlqk1EXK6fHMfWHp6SAiuuwaqBbjDYGI3odrBDDnUDuyComyAk2O7Gfs14W0bFaLNR770allcL
YQ9HhiIyFfGBOW4Mxmhbs+vf0yw7GqmKPgLSTFWzy3VkH+ejX4T5c2tZ7Z8i8x9SrbJT9HeAdoFj
GWsochl5GB3WzbZxm6D91cpATFRGxQZjzxaVVnzWDWGOIAyOdudI5CEJwfVOdq20KmAosJJL8NqC
o3lPNKhBXnhCjVzjZjlMumVV3mIL5qmvh+TOAlM7RkpL3rL1SrmBigWNRDKRXYxHFaJ8jDpcyvqA
O/0vmv2Av5PzSq8OUYZVc94IxSum7UPmPErp1OcYc1ioSSCA0ulnJ8ctXnqHFn1Ct6+q/AZujX+Y
pqe2LMcXiHbuGv4fKZR2jlQ/dbuTl7gXQedzRni1rpzYuBQBNQ+jU+vUNn041fqvBUxxirCg+YqJ
fjsocSXdtl0heOJSjDHm42HI18iMF0K8aSmMZX7V4+MdYZNn9vsC1v6ZEQEW5TE4q0bxabeNHQ7T
NGxBL4ZGn0+7hA30ZJrLeiZh+VxJ+zselb03rFyi8Yzsc4UCaKV8+8Fqoaa8J27cPbJMSTaNWQwb
UiZgvGhRPCdI5svcwZSQBuXTRFvcFKAtHOkGJ3Nil+o1Ey9B1yWnSipO0vElpYu5FYtnXzExHA1N
GCmP4Wlh1FbIaF+wyYaSjyZaR+iMcVfqhxZ/MdYwFlcYk/5k2XSznWECmT6qcFRIfO50ZehDUeh1
DEyQf7Nssa2rS2gaZQizLTRAVyQVEROo6NvXX07D6WAE/bGij1xVXR0chA9CC/VkvMmrgr27243X
0nVe0raMzkqm3dqLE+LYWQ8BdaNnW8BizZ7P9+xshmodks2udXadw2AiIfOCLeT8AZ7kIUh1cQr6
fm1FDHKM64g7uMrluCPPPgjtIvse1PKoFRmPWcU536ekf0aztUmRUrcTmKfE5yNpGt58iF2QjCxu
ga/9AtBqjm7JbFdTKe5kNSmU+NNHW0XZzcGvtp2csoOLUBX+xvLLfo97Fs2z6TVP9K3MXW2wv6R5
/4VPMnI8B/51uxj3/HUsyyUkp8wurTVEoW6nAn0PSAgw95kfcKPeIhMVyCDs88h78RCpiHFFIstw
ru7uB58TNkpjexM3Zx57MdLc5fNkPAQlhizRtachT65UYdG1iM4pOIEzjLD8lFJs8/66eyywoRTJ
VzQW90B590psA4QLB8SiGqxfUdCJpEK/WaIdTon86GeCWZUc9XtugVfIRYS1l4m8F9GTCLO/9FZD
zmaCVtg0+4MbZPRnVX0sK0dfht6eHp0yoZ4B7ZVMlONtQJeJc5ZdfT1CaLBZUZbCHs5D7e25Ds2L
HP3uCQv6Ae3UkdC0tbXI6otUwLX36fnfeI/smzCgEkCOk/thzPIbA8Zs9KuNk7YBW++JJ7V0/hEF
0OwDixw76venyCnL84joBoZEs1aMNt8CowYB1xkLMe35vHPGxbv5gg8kDBgJcGaZwqHtfgZbvrNw
9w9O0Vah9Jmyp85dGJ8h9FpQZNdIXPy5jm/Izf71USl3pptf6n6Jb978rzUN8WhUMix1YtH9MmdI
Ki1PrUHOj6IEXi3q7umqqkeGg/9mZRVPkxHTpQXzgLFoRNxsbo08xi/VZy91AKWlCToE4QbYAO5O
bpxjmf+oJc/2FH7EaXlGec2XU3x3tPpOjxCG+ndVWvF4DbL6lBvDG+usYZ/69k5kKjiadw9jgESc
ji1bW8WC5AA6cE9R1/CR2/3m/bQq23vIefav7sbx5IqUkrj3vV0VMdpLLGO8qSb5FW7bX0bHEi8Q
HvCfLCQlIsHc3ymbBwfS0YrRJfWi27JitNR8kAb8rlksRNbRLQ1OgUGQfWnoRshlbQQw65yhfjhk
tnVz65AwseRp9son/DEIR1EzU5LnOwJ8KK//P9Rk2HcXpMouxqZLqJk02XkznLpiPlRb3wcYDVxg
JHbDeE3vq9TFb1p0cNxlfW+Lc+/fOg+UC6QpyLnpY+8Nwe2/z4okqvXwn5PT0Q5KLOPV7PgDSI0/
3EhbiCk+QW2GtWX9/de0OKtkL/XBTL3xKCx0lEkyMpmvUJbOCfJYi1soiIsDou+CKnS5766m+UgO
0DZG64TOx3qrsD8t4i5AAev8rBFVD4P1FM+e+U1pVJv1cLRrWJkClhiIOD7bix0sf0Ac38HBsWa3
r366AEt+OwAYclvZPhZz9tYs5apaBJwyNvNrt9afmTW9ZzrCCVl5z6OfOMdlQZrgjt8oEQmhREkm
2bGsULjnm6yQ3WEZs/0ilXPEryx3/Wh9TlmLpc+rjlQMC5Gd4nnUmPxk41Rnz2f0Kkez3/h2/G5O
sFytigGSqVhbKaxSHugQrF5jR2g9yq0+Z4yyKDfbZYnhw1mpX5KhRpFaRT3jKNWiH5uD039fMKVu
xgrkvxnE1murGejlxZCeVVQd68LEM2igw1BL1G6GiQQcIbqan1K7h9xgHxdlNlrT3kTa2AfTcZAH
E3XKPnJT1nd3HooI8LJWkFnQEDOhNS0k6kyKX90iQ5M5pQ+66yUsXYNxiCw/pmL0d7b/r3e5WlCv
gM0zg4dgbB1MBeRdNcxB57J3wSFhlmn4//Y5sZB9YdQgovPPudXGQ1NzeEZTdNZD+exGy12YO9ng
TFNitMVDCjotToglN/vy2/cncShlDEKFuetAqiZpthWLfJh4VsxEvmxZ6BGBtQuYLl/nzmxQ5fnT
ye1ZYdlDfOoStNdNL4vjYDa/nNm6GPJXW1fJtpzoT3o7OE6x/LEDlPasmJx1FBCca/cT49bqOkX+
8JCjD8WZvWuCjM30jGcXRiGiFuT+MXk7+6RxvqI+VgyrhbgkyK/Jo9rKAt+r7yA4QbCdFES6YNEK
Zsh+rb5rh8oT4iifN/yWiyCcpuSrl9674bGEgeqNRzGmqO9jv7mpYXgH2EeH4GzJYRv+egE6HDQt
xYvC6knjK+OjK6pzpmkm4k65j3Z/ZLuMwa7NzkoP3+44/ikLQKFMkgluFatp6IeXkXp2btppxFQp
X3RdugSXOdZZj8Mp69DNA5wdgcxo66UYjg1jarQKHTIrOS63yOfOxbYvN46dgiiUrRl6EUEGGCTR
5U/CvZV4q9YTbpNsIFt9bkwDXarrn2hI/0pQI2Olg0M5NfTk2rhHBBnJn85HKYNOjec98S4dsiwQ
O1+Jit7KngBKW/vDoXBYBUrPRfvvk1ZRWJw8bgD+dvJ2EzpQtFSNwsOXr3rrUcwLeSIOg26/dd0d
Edibfu6dcGBgeR1z60GNqf1M5hXr2HE5V3FHWbgcVON5YbDI6aF3/GprAkZE4ICEy8u/LGqF6wKs
nKrO0W8O8H5cFHCJOi7hFYKn2yiQ7lbz/RwfhvHo4wejloqPgUy2wGEexjFBUJLNVxbCTIVanC1G
5LZnlmvH1jXckLK3OfoNNFHTUfcMedrbdKZQxTPSnHWWVjtL8mPtWjJ17ZriDNaDAHPuvR30BEQ0
k1U/AEtrHqYcd60Xm89SI+uwM5wPOo3SE/Q7bs95tlAj5OKEplED15QPw1Cpo1U+5uVcnWJxt3E1
+r7A73fCVtPKWMoe4fKLl5Bx1+fosLzC/XIq4kd11h3Bdoczw/aDiwdiUZk60QrzcRHFu/BgBDh5
vidHpkQOz1LgXjy4S3mklRcHSMrW1tbqj5JOcSb2Wh6MUe6GkQ0nyCUWkO5EylSN/wxn57QqShQy
VnDWGr6c00fXNODBQ+RB3B7+uAsNlR+2QaxZN8glrC3CCGmkcAo2NBe990db6TOjIb1dEjI4WT9d
sLQ+OraoXigrcdPKM9IYRBR1ieiq1PV+6uvXUhMw584BJ56MklNS1f9STPHQeCBoDBOGitzyHhkY
xEflik+2CExSRXLO5qJ5cU1sA8jiq1mM+8JQRzWAu57i+jpH8up3vfs95+cCJauZLyyU44ut+u40
LP0DxmzoEKP5zixwXzLoyvF4Mv8H6Nu6zmHyxhthZqeqyQ7LHDS7mIp3jffQo4M4WWxD+aBo8yjk
sM9MqR8VRWrvyeeuGJyjnPODpWli5GhheE/is8od8H0DVYaaVPfoIj3Ax66RaUSY9+oAJoIRbDRn
BFipYL7898UycyOk6ev3dr53FcC2yYX2BMg4OToq5llVjF2yZHxxoxbMRXeoMpDdopXzxY1Fhns5
begFWR00DbKoyJrPWMd3Zo5czXfj+VpYYjhIXmAb3SK+JYdH2azSy39forbdRYU7HihE1DkrF5RQ
GZZ4PJYE/GTeQSn89mpW89rX8cTovXjA3hCddKZfhdtZ5ygdLjMc9r3NqHZPZMKvsDtvV0xksiwG
ls5eZM0bg1suQu+k4zr40rqZVzH/R+qpU9TfhcVsYLd3Oj0EZqjFNVEUU0NlOd6HzQAKNmhAmczb
vjx3DtmLc1EfzVq1jIbho9rYw/FkAUQ0KDbxSI/rlL1h0s7nCKnFMMZViM6Z7F9ZBbughKETxcGL
DWv1OTfkBjf4B7IBEKQ4r46tD+bEW5GyJK7SYLoz+r65mhfi+yIEoRw+9O3u3RQ/2MehiPInOVkx
KMmhY+AF+MAGYjg7/OdU5DGTZou0icbItngbknDK7Re3cl9mfNnrZLbjY3pv/sVYnYJWpoAJhNwq
G++0qeo49Kf2FLhjFa8grqXJMVOkla5KyD5eAd0u9TpxoGxtwrsS1CmXzeLYL0swzs/+TJ/MLtl9
8DrM91GrDxFK5Z32p/mjE/kLkRzy0TVPWHq6Y9TAHmX61+xzlwMqqadhbbeox7ibJiRoEjuzGyRH
hsMxVitg3QG+hw8h0bZM3JvoYQg8ZDjx0CtcSGHtp1fVTMlzN+oRBByo386aUR4HyHSZlv6j45f7
QGDp6RxdhmaTvTL8R3FHYPkbcfPGhW+xN53qF4dbvgXodhccVNO1KG8MmJsQIjcPUjYsbahdgQTX
vbtAnILU5hHGAHKk49ykmCLtuycA8/hWzKxnhiV6H4t74muTkCajcJKaHV+E503vNLp8w2qTDHa/
M7NJvdislMaEj1YleHFzzbanqD0UnHEGi0dLWK33kIsKJ1bs99WFGgAx+66tejQZAFcQuA/L1zDb
WNaIXpckaibM9879fEfkzGhZMsTNEXvsDQFpZIbOfR6WiROvNczJY1TEpDZMsBGw0h6XCOMhknMi
TKIWL23wOCeW/KzrbTe47VewjC0OBkFwiVV1Xy2gLR/HvSeh02RA29ZJBrYotqYJX6t0vjCxg0Ek
tVssUJjMBYzSpFPGVE5lkuTlJojBavcD/1mTt80nIFx9cDy4KROhehYtB1ett9AMNEjLfdYSWvL4
9cZEVVZHPyY5Gx5cdiYCk3soEg9VfFE8zKWqb+TEiMc4treMUbaBE9Uv8djTdd91Zw2626zxsicD
y0RpRhlMLra1/QuCP/MTgv2Jlbv3IpXxZmvxHphG94CECXoKnp+yM71DX6EslVGQneoOeGfsEDDr
TM1lKSzj9S6CW/e2/9POnrgEwaDDrHQIA5ESOOGonxUeE+pRbr05M65pmnBIdNl5GjOcpojBr77g
WpR+i5pvwU5m45Zfvh3TlGsJM+lzbPFbp9xDaV7BWSKIddOCG1hjtEBpkUXzmwlhBFVUZ8jk9t+X
YA7eIokmmA2sCE1BUh6X695A0Uol44egBdlsIV045iwQbhFobxJxo8M4EpODu4l09x41hMEaeFMP
+XggXuTgs4F64qlgQkLzxLqIhXsVICBkhb/rLXiHhub5GOgED+4MfcYcflAodc91AqePfdMxtlMz
tMe6+STFgJ2d74Gl600qRHxOzaj9Y5cuBiDqH+05xd80ScmMuKOOPG2Ne5eMoW1dZbg3O6PZpEb9
jzFHdxxzv96g3RseYjBFGwfT1g4dCJb/3Kxe+fjD43VeZksZm8nlYZy0nnjOk/wgi8p+lDiIVplp
BzsER+bFBLY02FVwEv7RsmeLsHBEmYs574PUQZblc4fGhnVJrP6PQ/jQC/sz3C3NfJ6XMgitWQYH
2kpstZP7d848ayvi8ckbedlMt2FYqDDWeoP+694HOm0JAMLPiAVwZrBxHiyQdd+o6aHzLpapmtOA
Sho1K5VDwpQNuc8rhfS3wkmzaxVVIsQFySb2ljY2IDfQQaHZipvdMJamaGBLS4pO/6f/SZ0RQTnN
3qOnp4PLcvoyACZaie6hSkxYSoaL9kLCu+q69BGSxLw36xItEG5gGtWrnGOoYF1DN+KQiCoBTVVJ
8OPYpfs0cAgjGGP7iKRnJdoIdBNl53YR/XBNzW48ySF5KKvsXxHDXZ9tnwqFjhmL4IxwoBWbDDlo
6FjpQVU1k/us4xJGFWA1NhvUyd+hlxxRkxYkzy4q3lap3hNAigLPyop5+x+HHz9Xc+5hE7GHw8qJ
ZuFY+8QLzxENIH7Jp1Jnr46YgpcAeSij+damXO4023xTIKCQiNcgX6IPmZishRjG7vo0bNxem5gP
KGH2nK5J2PFPDMLrX7Av2alHjrJytZm8MEuSeOvBJwqZX33Piei7ErXF777R7OH+q3F8E4AAMbGs
3cRinYy2Qf10/xPw3nc9dtl+u3ic6KMEbm0Y3FeiAImhsUQeBWU7RUPElgjv4pCiZzEd1hJ5BOo2
gF0n2+qCo6Q7BpbJ2ykOUBPUk2lVxHLY/c0EEYrBDl/rYqV7LZpr/TvU2d9+gpfs/Y+xM9uRG8my
7a8U9M5qTmZGNjrrwecxwmOW9EKEQiHO82xffxd1q7uqsoG6F0g4Mga5XHSn2bFz9l7bjRAYWc3Z
GGas5byUUyGHHd3bQ1gZ7VcxIKUztAP1X7CaVmFfnPq82NplP9yiMTbw+CeYx1HjxA4MTEOftA2D
xo9KtbYqHZzKgH5u64KjIX9Sn8JeYXLVdH07L6Fn2dANTrDT2dQI70WD1KSbyndGCMUFhUq9M2iM
XmJum3NimmJnD031iAX96OX1jw48y0edX1OW/GfTlA8gV+P7yQq+ByhBjwRdvBll1eFc6tpjArp/
MwxwEeKmUfQk4CKIxmzvesuvH5Tt/ETBbj2bQXskXKTcOUUtt3HZec/D56yFPKgoi1eWUbyURa9f
kB3gHCu7qzbScidbHf4/Alas/511ogQHLUnGk0M2n/+nrBMunmGanlcchI09sHYXFlxF8z5t7HpT
d/Obp0Po0W74iFOfqlG3XxPq4XW/FKk+RoALh2am4FWmgIZhBuxR3QwWXBXW9t9JFP/xMf1n+Fne
/m9MR/u3/+Lrj7LiWBFG3Z++/Ns1/mjKtvzV/dfyx/7n1/71D/1t/1nevdMe/Le/9Fzm/PfnX/mX
p+Vv//ur27x37//yxbbo4m5+6Nl2Hz/bPut+vwT+Hctv/v/+8C+fv5/lea4+//jyAcq0W56NdPbi
y99/dPz5xxfbIQTmP/75+f/+w+Xf+MeXZ6IC888ibrv3//3HPt/b7o8vUv6V/G8bNIbgUbI8fPnL
+Ln8RNh/XSjtxNw5nuWRsUe2R1E2XfTHF9f+K8GcggQG5LwouKT95S9t2S8/csRfLZe0JGBLBAdI
15Rf/vvl/cvb+I+39S9Fn99IVO7aP778+TPoCNfypPJdwVNZnuv8KSOqHj3c5SLwtzMNnE1Lx2ql
bdTFigbqfZAUeASnq11YxmEGn7rKpiq8WA1QqEwHMGQJbaUvM+9Uk3sbk4E8Kr4FnddHP2vbNg7/
dHH//ur/+dX+OTX396tFFIS6QgnPZLX71zQU2hRFnwKL2koReHujAAPit/aeDnW7IYWNKUoefhsE
Ag4WbtSecVJcLJPU5wCNftNCdbY9iUzcHIk+n+OXeqbRy5g9uVh0DXfzWDwnfiVxFqaAq2HpTJyU
5/wwlP6NnZDIjYEa4d//o/6ci+MI9hrLWrIyLZs0M+tPb0HqmbPXV6PY4oOAzzB2Q7cqx+x7OIls
nyzzuIQwB7RbYCYrO+YgaU4B205I5JplJ7vYGTCMV609Hicgyayw7dkN0vfEQQNHTIV9F2UAdqoC
KikciOLg2fhowc/4NxmjaYybHsghpgUm5mfREfvnY2fyowjcbkklwUty7YMpwJpN5UCdXMzrnvzu
jaUn/2Dm8uQnwKRiSzw3eh42Q1BPDNBVBbISocXc31HCf0ObUm7+/ZUTyl7e8H/KFHKkMrlBGHKi
XZCm5fxpCa1yc7AaH4SqnqBWOi3KViMH2RsqFF1mqg4DWoa7fGytraMqsr+B5q5nlcM5Lpxv2Yjk
JiF5NxyyBkGDgEwjz0yO1cXibLnJJFfMQn+HhDTfmt64CzEIQdOHItRqaw2jA2rRBgptvNdEt+Nq
dLEmtS4GXjUkCV3tsENgF5w7siR2Yp4xa/chXSKvPTkj1NV+2jo5JT7/PI8+Fgwy3IPfYoRaGSdF
b0Qot8hswmjMCTOr6LEs32MoxjLYjSdaghLR49QX4w1IcAUlRGSbPgJ74tOLk14XQmFdlOn1+DrX
ehsLaIh1EBW70mm3SZ/pM8FmMXoZCR84+6WMBIZHmdlYFyd7JYewPdAY4HMEBGdLAKCMKMNAnCaY
8JGYmfNVIC0L6/gc1I8m+COUxfSEcR9/Vg5PTDUQ7WJfm1tpD1cpQQr00fi9dqphM3tcw7l1FK0K
PCBGXO46D6eR4dXZDmrlukT5VkT9LzdqH8QSd+CX/qpgAmmb8b1fcA97Wh4pPB91RywUhk4c+JFJ
BweewdrGwbh1ha4PpXbrTV8sxSChy7kIQMIyfnasuj/RKTvxWYd8RsC7UQY3YWIaLQYEql5NHivo
J3NDQN8+CPonMdeYc8KMs3D67CeQBAljaisTzW5HN2G2rQNb6zqxuDwN5vI2LZxtF9ffwoR2QpQG
W2hZ/Wo0W3fjck6nq4OwO23U9KBiAw+LQKYFEC2oVfxAtw/jqTWPB4D4w10aaRZplIr5hDXZN3Bt
DKZ4gjIEkSUzXhkDOuvQCrF2Kv1GK348sCrf0Jyc4e9NB8uVtGji4bEpw7OqAN6wgsBZLo64Xphi
Leh9UwzjHk4NhZMpjFMbYfISe3tqmktMHAWaV/uxbVW09Shbdl0eH/VkoRD2nX3udAMj05kGlm/I
UxYROWQrDKxRPlgngka8LQAE6jaTzybkrhMQ4wSJSX0MVaeuhRl+y3U1YW+Lkztd5sG5yRI8kk24
DyZ0uuac1nddHFaw5+eEdblJ0vVE9k3vhdnOrskw5DQJOk4h3sMS5g7lHsZnz5bgZbuc59/3tO4d
7aptIwK5qXz0iF4I2z+fUpBXuEjBJxMLMVrHxmwOXUJaSt1khPgUVbhQJVLyaSZVb+1aPSsneKuY
bt+NgvVBDypn6oeyy80DwAOxE299gJZUkzWe8rD80JGe7lom6Md+9J56p+0PQee8+aOjz3bxWqu+
ROTokOBWo9MtbXBq9oj632PX2JAaGSIjj/WureIbYmHs4nm7cyW2taGg6ZtF4d605TW32ltTQmPv
5IsRT9m2iaLsEDMHRa/h9ug1yOOkVf81683uktbB1UgvcVske2wd4R47oNq01nymDR1vSPfAV2zg
ncoNEzO+mDcOQ6V17sNp7ND9xVYGFq0inULTT+JW9xdyDaAHRC90l1IkpqFxLpgqMV63vgGM7dA6
xocqtOiwuRNhILQKFif8QNd+5+v6w/NNEC+Gy99iJGtXqfmbUcTvanYwGHjRjBYLsFjJ6zHdpLv1
FnI3s+HwyOo+nlU2X6i3MCtVgCAco/1lmz4owaolILywDkXQ0IxUPLtVyviOw2TNQDuPsY4zdCpU
Qfo8bY5e5dX7NJBOH/ELdtxarwamgtJfwlCXZno1db/SDDkP3N+JrUIQZZGWoFBqMlPTrstOvBmL
uQ3B5ewy+Y6DF7m4nx2XWVQ+i5Uxhc02jzRBTwYQrGSYi0u0PLQRedVx6hwsPY6XyXTNk7SrTeeF
H9KygqsDAU8OIJsDOnjnQNP6SdQy01KgjaZGP5TZZN0cjBtKS2SoOX4e7ER4n2MmvUlhxF9jUSNB
cq+4Z8RtQiF6b1u4tVrfj+Ho6vJhIId8BZVD308s2ndhh3POBQl+MQtRbZj8w226uZyvLWFPl98Z
WL3vfu1o+h/EyFMi//vHA8gr7N213EUu73Rg0VLze/cXIx732ULVs3Ub8hUjhInPWjXpUTcDC3E6
gnqc+Ax0czjcjSj/pGiqZyQEJAPZAp4GTQtnZJOg+2Ht5+Ic52HHFMHEzWQBUEtdEW0FNuZ166lp
P8F1xndZ05Lz6vnkShgMlIfXpvUuRWV9hA7snnAOXwXS32ttueQSdEDDTcKDmvCdz1lxTo4mp81V
6k8RHQv50ZYGore6/d7X+7iVztWbxYeZGXKXEoeAnsGuT7//7/fDEBfRjmXwRQjY2SpvsJriH2cR
N5NDigmqdqP4MCWef6g6wQrvkbYUO0SoOX7svHkhExtjjt9yy37xy/LUaHrsWVWNUE/iV98Nvokx
Hw6okRb2qDz9fsgjolXKaBBrklfUtq9rvfHNNjgkXVS+DXULFLoL74tkaF8s/6RqXLt0mpifDDld
jHA7VRRFsEJgAc6MvHuAj+UILhI9KDkjNT3jyN5pdNhmUSfXzs01tooZdKgYawRzVXQhJTkpe/FS
5+ZVoa0+M3eyNzV9xg00izVzEsSvcquH2TtPy0PuY2+o6gnqCi3ta9vOR4qIgDEdfaNouS9bvt3p
or0hNnyjap3pDiHYa8t309XVrkEcx22I51i24L8sgzPNiNBjCuNv8LvJo4oJDmtUotYu9RL9iFnv
gp53FXbKvFGCuS49Ulq0THcElhHM3hc7yEg/chzvgDAugt6uqIwEqjA0uZUdkDdk9oRCp3qfxCxm
loetKWdati2T3MbpydVThofiJp79FRhRrI0WbFSmlbZjwvwcqmcX4Q/ACZI8LS8/53AOmP5+Ey1J
bgiofiDNcXB3Bws+S0uGj8FPnaJ5GFVyaB2kzPMw/5xis9piiVGrIJUYv+B495wsr0VjlCsSMVo6
oBHcU1Wegzlu7+CvzoD4SRQrM+LMFP4oZnKMjSywAgpyL15mdlQ54CRG+7zHX7xjxFffED+Wu0wM
+R1aD2s/hvRzJlpahDDF3YklzNijPCW/ozTXM5jIQ9gRwGnjPWrs4sYlhEhQd9Qc2nzipDOecqsH
rzMK3LD4tJiV3bfJZ5NgwencdqS1eBomYV+T1Iuvy5w9JE2PxtJIIE7Guc6aGtC3U4VcDQ2zp94n
M3Qf8PvCE95l2eS9fA91Fh5qo3wlDsu9s5WFoqZzq/NUhB95RKM+D2u8naqul8y7YBPFA0iaucDR
5hOuTtwVg/Ky/dl5D9rJsKQk4lrhbiTv5bXpmaI3ur1FdXiwzPQH46J0NyrBvcrgSqll6cbsHjTi
6iszYnZm9+dikiwA0zisDEeAry2XeKHQhbUTe1evcn/R+EIl6vf3XYuBNhLsZkWMv62QD5bnZQ+t
e5dXvDfTMGZICMcXVsZBuc6W06rgJsOTONocLwYv3jM2tnZmK6bj6HQNss7yIVxGrarghI9UDABO
d53H3jzl7QhQjpwcGPj2vfSaDkQVSJDAt3+azPbpF+LXg402bb1Be0D++mzdgGvDjQ14YHbn/NKn
+pJVCx3cb+5wa9ur1GYj07SFNUB3Xj3+8okYo6o8ElGWQsvYRgKQtgWFyHe51IU3nkaITswQ3efK
JwyqCKMbKUwpKAq5DKAa3EOufU66sd9ZDQDRZGqc+zHs9joRbwwLs5c5cG4xpsoVO2VDout+NA2O
DAgcWmosljniQfyEExn23shAYS36/Ds6pK8+74Sof8yldxVlTbrFmLAqtbcQtMLa5vKi9M+9i5Ac
eRoUnLvRddzrvDxobLocmkCo2CWAjQocxgRec6sgEZ7NHOSzQWz2mGIOU0Tx3H4/BKgKiVey7pci
KZ+sS+JUZ81J/CEsjfra6v6cr81Ads9FRg9iFvMnB9XHVk/dfaRD6wVpwstoEhyYeQOxaCXgwdR0
7+mIo27I+/IVWtvGie+JWfSe+zEGC94ARJUuUYq5Yf2YOOy486C/dWMER6cy30rJLY6HwrtzOEhu
Rqbh34GwbFVlqZ9Jl/8iTiV6sYyZc/HssJhmyyF2qK2bmVqC5nmUfLjQfcA8u0ONt5V9Ys20LL82
TXJW3jCw00HzKmxfwQ3X7j4JQf51ocOJa6rNC3fOuVb5fBq84R3Ptn5QfiW20SJA07l+9eohPgrS
5lmGh+B+cLP3gJgVaWD/bXokWzdsINWaStg/etBgzqRZ2CtjoZoMi+GzQ1rxjHuuB0qQr0j2RL2r
C4TvRjMt2DjUTI7tAP115TOaPlqtYfbZedZX/KbJW848dhuPrPhi7sGl2WhujKLfQ+Tx3sZh8Hcj
+JDdHM/7CP3hk2ulpNNJEJBtYk8ndm6CPtpgvp9AsBFYjDS+s6cDQAF/1/scBdwAQEwp5+CrMwb3
vCsTZldMq0ixuF5C+ovv9+usb+QJds/+FPt3tcMBMu/DXSKmF1WFFDl2fPCqYS8nAMlz7BJcO45P
46CnM1lxIJPT9hVdL9QE0AVeSmRZMapDL+cSfcB3yZDjLYO2ikZRc3wsSI+yMJNd88D/RDt+7RoL
JY2rjFtl9a9zcsd7Y7yVHu0OYHXRQeVMEUPtLWNCDtpdWz1hUSabE4b4hmuH74010mmMiRteGTsU
WCHBNa6J0aFuMFyV52GA8yzVpaadsQt0be/TEIlgJ0VJCoy8i2vHvrl4clCFG+8pAZWP81jdyx5L
Ag6xHr028waTKoAhEMb5+FW5yMYMqgmpA/u7CCBTo4H5yD0bT2JVaXoLfbruBMEzU1514DoHxvuD
oq+R4a/2wyUgqILaAooiweqFlREv/bhGK2q/Jql+0S0T6j5JXoNRpXdRa/5gQ2Ge7mbF2jMswijp
1q5bdvZjlIbI9xiCUKHDIioYsh+xkekXczrNk8rp4EmEQ8FcPuaheeyTfdF6/otk0vZksEejQOSr
0RCPgx/iYKtWYG6LF1jh/VXlTNotrZO3PiCMMIgxMNGSSt/ijKW4VpB2fv/UMc2fkfaMu98/nBXW
DCN5RQp+17tOd3ENcTENTGJDLVBqz/h2nIWzEHA/I061iJhbvsRcWe/NjLSA7o0j3vwWBNAgZuz4
1KKDpnA1DzUqmScHHPGjZY3X379FOHd8qtk8NmMf67c085h4g8k4/v5DrVM+Z4YSLCn5+Owx8v79
WzAFvXM6COCa0j3gtndeR2/6UdT6gOC3enXH9hXMBsdn5a/HZLC3eDMOAEpgB3adsy3MYWOLCrhP
bGNcwiQ4qS7Y+y5YxJlU4l3VczO7S56EfU+VSdMvMgiqGJJh1ZsQ3U0JY1oVkH+dgFJB2fTNaJEF
x9mLUHPQpWWYbQKYmGL7xjCsoHxK2bhtUINGBpUnCDGbDvCmkTWswSgaOy8TN6xs+Trm1AUswyYn
CKiP56fButfEQXi9eypbkyoTKQ+/BQCil3DrBZLRXcVn2k7xrlK17CGesNTEyjp32l/pJk3vKq++
5kq+Jm4Z7ochSKm8G2Pby0vXJVDSlG+jx1AAxczYuc2NDSBNgEKNmKd1TqEOsqagsZv02tuUApx/
SCKf2+/aT0GGhuVLVFAeprylq7GEJEHNlh1L7ehrG47wGMoL/PhvkRvWGNfM773io+0VhrOBjQYR
ZwpwOXPnIZkE12EIuHK0mTHRGruw7Y9ZglM6PVkjBArVQCyQ0afRyZ9mXRMO02PCD13nXTfBQ9rL
HJB9eUyCMKDl1BxmSD1nJ0rzkwFPsBwkojGd15uk7xjrUqaTG4dyjEy4zc73QCjS9Hmwp2M7Wvm+
6iQa0viKK5ghaw8cPOzT8Gzg8EtmiDEghNgq7IbiwXrPKwW7BIdRR0Gzsf3WWYuEoCYv8vsVjE97
FUSgBRd2hKH1c4JAc9s34St9kAcRNaACsuBTtRB+JzpyHp909k64QFggO4xtubHrIb/Ak0jvUtei
I6EbuZkt1qVZ3JXYPboq+tZm47riXTeoMGmWohRmQrOmYtarovDai07zu9Ir9mU3WuBCsP0BmsLu
h711lnH3HNvGzeu+WXXsnFN8/N1Qgm6LEuesNWe2Ii83aY4rogvkV3tiHSkCkAZaDv4+tRsXmd3U
4RqtD5Uh3ml0jjsjJAYNDdC+zGG7Tw1056ZLKzL24s8wq4zNUnhGtH+gi+0ZWmDi0OxTZWGdnJSS
YcLOQyKk7q4OURpJNzfYu+xgUxF/vG6QwawMvJDHLKUQwMNa7Mxu05A6B3jHuhhekuwqk9M9UzBY
XihObSCSsTDsXdjZT0Ps48RLnGsD63EtBNoYjcIYTHPOa0Wt0IR4ZY0aLVuWE+uSWrm1QgH0XHoK
xwDdky4aEZ0Y5HcmstK0xJ0zEvdPulV3RmEDVfO9fUVLNpbNY4lJal3NrTwPlXfGOdqvTJX98JV6
CXFA7kNff+8ozOhoiTwJdpb1gpw0OkwFNmLQWQYgjZmNZCROFBwcKWLsYKtSXfCi1DAb6dGWKEcP
Y6HgeZdM4mzwMsGG5ikbWoK7No2ry1hWHiIfjq8tKa3ZElFW80LruLlmMc/n2REpdxz7EgezjX3C
6rDxDO76mVYs7PHwqz/MUBsdsiFcNVG4WNMBSOlO2+50kLrjU20QjeoYd6D4UUU20wkzNcwLB/iv
m54JT5rGi5dRUrN9YK21hkPnNvmhmiXTALXgcGeyfItWdZceCTbUFK4d/QhbEa04NiPw0jF9GK20
OzGjvRe+nwIA7cJzkBAxS4eyBr9zVuipj4IVM2sLCVRseDEgGO5J3nvNaCSi/fG4neYEmUrpvRIo
QizlHGG+vBd0HI6lxcEhouny3NDaRX0EibLP7+DWP3a5J26q6ogfVM73iuVhO2KTOILcg1Iyv6Cj
uKGlgi9hQVbPhb2ze6L0ouVbIunpr7EVsZn7oQoef9dA6MHW6B3GJ4haKz4dw0OSopPOmS6ciL3a
jHGFy2uBVaMahPbnS45uHINEZb1baiAt3iJEkLfqRCxZtwpB7BJj1sIFYTpoSueHRat23UQWBFhZ
Bscam6dsNAdmW5I7kHo2pqLmNhXlRYIm3GGBrY6yljSCHRyoqLCHdUZ5TAKC95lTuYyox7bNkic6
vnhk8KynhCDRfuYECGgEwN2cxNvKVd8NJ1B3xsC/3CyAnFfTK8VTcy9zxLWeopoYU2FcjTF6G3r3
gp4VELUFXGFKqlVN5jeBVRBPGpf8GgPPl1N+61JcNuBoNqJU4gTcm7NT47x74EXUWCN6C9YzavKN
M9YfUVPvRxfgRl3RbfZYhtf1iKS5LR1gV81VS31zXKT4ssPdnycOaYZF/aJ69NdB/yGW5CWlkHWa
LWOIvuud0yycqzBlfmqLcV/UGbVrlgVbVdM8MabHWACwSTpNjKJ+YobEZoht6DwjJ0THPj7FwLfO
tKnJ4az0QfTuMSZDZ9Ow8Z5dtG4NJ9+rJ5jkcFbTW9dlDMRMyopqdbF9KGhxRnqzW6rtkH8dbAtL
RIEFrrA2pNMW+7x38y3Dh30LxHZjWa2FyNwkR8OqvH0CmX2jAwOiu8Nmj99v3ta9TrcwcYcnTMHk
GrojUW3dpVJ9SjwTPVjt3dk50emGLSw6l+wkRIxsrGSsOS7jbQpK88n35Ims3eTQg78Kgx57/aTv
23ygTDNB3+oJsHzD5KosxYkeFA26dlswckdnmtuFd2wBW05oiQ+pJe9CH5HfZPVEbRDeuTFH85bl
wIqqjnzHhEOiQLiDAyjC69eEAQnU7ifwVpAA3jO+cNpsVvnRDf4dbnkqCJTdPtCijY9ydD2UNOmd
jiQ113hunOg1DEdksRN9Lsgr6zivaMhn0tkIGCGzWxoIXPtxL9072cCR9SQ6AF/QKZLPddNmFyog
iFwD/RljJJfLoQ13tr2aqinaZ3E+fyPdiExxb5PNTv8U2s1dgNpuPari0yVk6CQtjjxUDBY9/5Yo
UJq13MHNnmynZzE289Y/Ob4rn2oM97OsmM+Bmkr0VILnab/HnS95YdDYmJWtTRvD0aCNR17/q+nF
r0aafItoF0EAHx44EGIW683+lAe0IzPGlb5ID0YUPQ6ywLi5UO1MQVCjnASqito4jM5H7wK1HvR8
GKng1whdVx0qymMzdwA2q/rAYAmLsixvKHFpjM7VA9OKvduC9YIktu1AD69cf2x3Qg/vaemo3Qi6
khBCu11XnOcPLn7FLF5Ii0gBawdcTkjAyCZIBFEE+C+GrNiBkaNQycYtGz9YRNHGB8NInhIFNEdm
FbHsHvnlyFtfZrDmz7Uik1ZCXGvGHj28sgDUMRvc+zhP8QuyBCSUcnAc40vmvJDj5qz6oXxHKxI+
UMN+HbUfPkZOKFcNt4o3Fv7VWKLuhLezxBWnf7x1Vetv7dw6GUaN9GDJJhBJe0XvRXS3P4tN5Hm3
DiE/axwadMM3dxjWunUfQnorUXQgBXiYBempvS0XIhP2n5bJCMAvAGGRpq+cGE12DmL50hrQFjMu
gZ31ivZvCQbLCRJEB/RNI6yqggFgaOjvJZ2XV9ABbPPmEaU5ArcsLQ7N1DsbYyqpqCuS81K3S+gv
EyM9KE7fYiQezp2mKymGw7b8rGH0+MuAWBLhRkxfjsMBMNXebC2CIjXEP62j+ZiQd3izQCqsi4ns
BcUp8hgpG71q0vxSdbfWiHAOlJnlmc9pXVMzNtBddv0YuBsLFoFXWs8tw8l9HxbPnoofEVoBIXbA
StCrQ8DZAi/q6e1/yAnhKaYrnOt+/sNA9tNMqt0xbkhXpe2+tgw+V2Hs4plgolJ65oWAv/ZQZPrO
n4iNhinoLZXKe82w9ziP3ldM/9HWSwbgOUS3w0e8j6aqOpK3cWvYsQ+DfwvDbLqMWDwPMyuZ6zKm
Eaips7HtN97AYahznKsPeP1IexlmKA2Hg7DHp7BcMggav4AdE5hX9JtDqpIrLXqxxetsgx4N52Pq
q6PAqrDzXAG3EO/tzQ/qPVoXfZ+E7IB0jfM+Hh9QordbZ2C4NRcBoAEa8Db59MwbXqnaKAgb8BhG
0//EYufvR5mAOgls0p7Egohl/wgzuVWlMezjIQLgi0aLmqV4VEcmHvXVBZbQeo4Ex35ocvfcS4UK
yL2xaFy9DLeMnxoLiApMRU6tfg4jfzf1muItN0+GG9B+NzZZHUYn6nrClTNln62qDNeM3XkDxvk7
DlLoSPa51CQaaw4cDuZ7mC/RwbGrW+UACUpypbZtg0Ap19F17PFijQpiHBYvdrsSQI5uEUg18XCq
ZpZwDwLWys8Dde0XtTlacbpNbAgT4YQHUj56+UGf9geh7YLvLZ8ozKt+tACiEbGuHbCZXL9dOGpx
qdVSkpPRRFmQIB+ypq2ubHQcRbfJI/VYxn6E+xuWbdDGmJzla79YwZGxg8TI3X7XVM3BE5LF3pkE
2Uv1V98KeA9HubVj6NyE1oNYAFCbp8ytwdHuTGu2DunSlW4LmMSlatN9F+vmzoQUcZfL8hf0rWEf
SS5W7STDpqOwiksNC7INzEdp2TjAxg82Qz5bSfDuBZaPIZ5OSZRNdLCY6YPDtWqm88vfJIf06htl
upoWV1ZmkEFf+HycWu8Htnv6jK3d79qWQ+no31qDoYLf7yejvRQFOQjYXL11Tx50SKitCr+H4/QJ
0qVfwYHdWVivOFuWqOM5mJwTY37WGsRiN2bXqSFmpgRdtplZzdZxIi89KLz1stOuA+2+TMmA+xLW
T9/H912NOTwUw4FtTKI1xhnnTtlOkihw7Hv7QfQbd07tvdv1ZL4PmCRlQ0QNk3BfpjcYO5gXLftR
izjaV17Xs4jIn3lTmYC3o6+GzoxzgNkzbGIKaGtp/yRIwg1Zs2kA90G+85T6YYykiqtVG3qbpM6l
jaPzTF91k1UkZ9vstbusmLuVmuLPYJ7tpWGNra7wDxPeWspE8s3YpV1Mu+uMxRz7UsY0xTA55pVS
H/GEMezAKlADiiJRSIHs0nGytqt6hoZWPcdBjUMfR8saRnR2HCAgkCrpopLXh7Q1GbpwM+xJVu6f
I/c+ZFtAATydRnp8J44bu5oG4FlJtHeJGVKUWNzUBKdulQ1+mEuDD1g8ypb+E6yTO6ViuR8Ij92b
AX50VjlyzDsopUzh8zC8iXo4lyobrkqEzT3kGLj1GEJGQK20rLLhtQV7H236oL5zSWFxYZ2uadx/
s5m8gIsZrfP8+1uYNv0xRFZNZKhnyycLitO+ZPwBs5Dshsq5KVbEkAPOSnZzux2tnyBS8GO1PRFq
FK/s7s12mpPj2NlHhU1uHTiWwgDIwCYdrLcQNfgTBfGDJH9igL54BMGEyiJqo9tezQbbchatZDI4
HEi9fTsUwcmYUUx45bgT9ccw+0C+Wu860ffG4RDj3yvb59n2a57f6+CXBuWdROHEuCddIeIiU7hI
7gEPMCa20e64MThYElF+hhU2IpUkyOnaPfGHw6VGooUedY2U3M20t8ayT8KhRt3EWZzuRuYQpsew
u/fhjyDy72z5WpFhD4Yt2gN6uVehQnXAUoUnC/VHiyeGyKl67Rp8VvIi30+yfXGUV2x7bT4afm7u
c0ZXIRtjWgUglb2CM32MMgKVmrh2HLkOSWNimcIPuuXc/kH7lVZfep9GRfbqUoquCvucxnn6TEDA
kx3EW1ipzmHWwEND64g/7SvRg+5ZMJsB2Au0O06OndM9g9lgiaFzQlIGrW4T3Jk7tTvHGQ6hcM17
4dnqxLD+h7IC3HF4rp22Y3kZi7euqM4+9H+O2qTA6JRThI5PdpjFe7LVExaoeO9gcpr1nG3zIB/W
8+DMzP2ylzT21RUXKUxJSl5V0DPCZQsdIk/drQ5baFgjNM+ctOxzPZEvWTpBvfGFhfJgeahIPlt1
ppXAIUqwulQLOhfO29nPFpx25l+mFDZrWcwhzuqqO0xhv+9qWXAyCvx1XNuXus2ZLQZMu9y++s5L
9ZZb3x567xDAAvbS0T2TVemew9IG6kUYAZkO5hm6zC9VkZ8gLVoa6Mx+VShnzqMOq3O/PHhlvpsX
hUgF1vo4VPt/3OHaRmVDu8SgdVEEcbBLKrJ+7YpdxerT4+ii6w10/nOuTaaQTXydrZ+JWTIdJ/dn
QABy/sfDPBFrhWt3z1UGVNAB3KJE5V0sXwljhbZiiPjMkCE+D5JQx1kGhChn5P3kcfKLrEBzOwQz
TQ3HUdvM/T8sncdy48gWRL8IEQAKprCl96ToJGqDkGnBe4+vfwcTb6Pp7uloSRRRJm/myWpJO/mI
SWzaOI1ip3q4OtswphbANuCLa2AI4pZ23jAqoc6xrtgMH2tHB+rsuO3S9TBwYy7aAmTZFby3lm3h
U+AI5v/AInahrLfY6BBw5wAWjIWkQRe9I0WvHNxXbWa/nYbw4WtUfLuqCoJUg5sWeaugqW9qSGN0
ZyA5JxN6rid0EeLImQs4wmNOm5dUU/yfHBozq/qrWu+naATBNVu/alxyyNflu8If6HgBNbloik++
/mSewUzbtuH4MIdyMod6KJGhdi0Nq9jmOiy3JKjyhTL4wdGu9fzUMRREj/Dh3BK6qcI0O/cjkjIZ
2jb/LjKVMnrly05s8x8sPzZuSIRuFdvbDEPzVuqetQhb81aWTX+NDHZwcdM0TmVDRXYz9atyZuVW
8tMwqEppx1T7/p8eZxQZvpysPaO1Ii8LgncGs4wV/ItwJZLknbFAeSzIJFIRBBnZzax3uIDHIqZm
M29V5TCU2vTCkSRsGJaDiaiKdQkpYJXE4Q5W+FVRvfIkRHoeGUlfoBgXdr5TicezqSnerPSTDj0U
uIhwasGoITbh7aAnBJ7Z4evUgmPHZYjvx8WxlAlCdFwhYiYkuktAC5bZUaunyVnqAcPCMLUHYwzU
rMtYvfGXZ5rzBbzoQlcRWD0HkpWM/A0j7LWniWhB1x8hNsF9dNQwAlta1a1SX8Ku7AvkaM+DeCXL
5Oi54VvZGclKISe0UypmAo2b9fOwgyXqZR0lrRpE4LgC6dIaSsBQgQsVwvBXr3f6XgEMkTvCvRk+
b07cnUjb4lTUkN6lBkyTl08zEPpG5PZNMhJpjofgJMn6Xs3BGa6+iacBK/2ZOtiPAoQ7GcaSOvac
lji166HSMTRcasE5DOLuRHrsU/qZ9fA7BY5Xqv4IhyqBPhFPNyadyws/B6EJ8Ai2AiF3yB2W1iec
rcdhiWqPVdYUU6eq7qz5gu1FZ/B/SayobBwMLfOQ3tpGZwzRkGRal56pLAgpm5vaAcsiNSObt1Wo
YsOW/qE0gEmhACbrYQwXowVLyckwmtjRh7Ru+Fh77vaPUh3OFR0VmxYxt+zoZ5e2rexAfpSttxB5
Cam/8g6FO+pMPBDeNYJsiopMIDwalOweA5kDDdLtEndndFSJS2cY5h5r5w4VfwQOiwSUKYjD3OMZ
dBXimOf03PleQV9QHb0LVyvWPCLWofQj+2C0t9JAlE83UTgV8LUNFzCvlJgwqoK8ouznFmXAh4R6
w0ofq11sa/khnD4Qzl/7JSHschQUDQnUVd4hByrXHyMPzzYTXbToZTYs3DYGcOcX1lqafN2JYhyq
KGt2Pq/KsdGebQoWPTHKd+ooKUaJbPhCidJfipLluMEzvks5hmK26diOkXa5YRnztKHySQk5hWdD
Se93XdBVkY50RDtcelr/5NOlSh9ScB1ztTtRTr8OdFugSXTVcqT/hWCxcnIcYn1+pF+jvpg7rejP
/32wp1919ra3qLqqWJ95Jjmo4g90VvCWsPL0dru2a/sJNbQ7m4NRHgfgNzix53pR+p95hBvab4uE
gRbn4p61cqYrjfc5EqXFZepi8ZPuKmgtcSh0QEu0noNdGcW307gAbwk343PYMduflpgsXvWZDXXC
hZJWd+WzD7cUiMxiRjwvgWMda17XLsFL2UTihbXHr3QhExJsaEjnZBrIbFcxIlsGziOWqn+PcnnM
spY3SG697C6GQwKfeB12vrfoGWnvDd+dBxrGfJpOQM3r3MAqBQQ3LIaZoEQkbJrhPeXrnLV6LE5u
Ug4XalWnKf5+MBH0uRSR4Ry16MIxx5mViTX5J51xSVDsQcGHf+qQfzFZtDf0nICEb2ZhRTTW9E+X
D9XHEeB31DWYeLVPRHmozkryI0YS6lkLVM936n6bUyBl8kAjLZkvVsEhHPP04cFh4goFfr40zK0e
Vz3yrPsgAY80QJKI4T+LrU+PX+xU2cLLLWNfTWFtls52aQqgAUbhgSKkYOVe8yehBc2JUTH5WUsu
DBWjpauPyNOl/9Rk92w0Q72VdvIzdni2YK3FZ1+bkLj62mYYfK1KLPbo3OYJvdyzrPrFwlosxFjX
uGjCfG00/pO8D1JsDjIsKhtx1RSjmVPOoyydTgLN8XQ63fRhVbVKePLKXe1zmi88pmhjz1hJshWt
2Yrg94KJprzQZYbCNMzX2FvLqJlD8B5etYdPghIKEBHDQqjkIyq1Jlplet1rKgqrRjsl1lzphxia
3RIKYL7U6D5adJg+D0bt0uUewKebR+w510wJzauH33GVDoDrhE4/TTKqxwCP3VwbjXLL2oYZppX+
luQGPgXPW2e2RoqnJS6elTqvhqBQCUAWomKGRVDFVlwGprlqK5kcA/PQMPwOIy/4YkIx8mR12ln1
22CXiGRcwZqgeQfPiR4xdRqbn9TDLAVi9W5mgb3O8YtSOQCKbLTyO/vpvuFF2+S+JuFQhAVyMY9h
HvCdcjmpL/990IwioXgFE4HSVzGwgMaCCkKk2RPUAkQ9/Zoy5ASu1gZFEA2o0g47CFmfrcy7B/W5
1bEKi3VLjcnO0ziJV5qDhWICHoJS+kyCWiFFXDtHp9B3nN7jazJ9wIG1UHU9+sw5hI7slTxt7TfS
mLvrwGNoXFVwcw/WKa21J5FOzs/asKX3o1jA7NWWQYRqn+kFT0ef6+csH6eOc1oXg/yUITDPM4ce
oNEJiIAMkpMLOLbOwCbQBv0zJk0MuV8mmwB/5hs8biJEJdGSuHf2juHpzyI6e06lbsYW34sWuKfR
6uKzS2zvrYO1wg1GA7PW4xisCzVYG25I+Mrq300I4vxjWKWCm6+q7zA2IUjjpLsoBDNp0jVZvlIq
MRAGuKYpJ99127emGdu3PPvIuJgASCBbhiNi2NWW98c5NKAMVtXWcULuqfRpOCIFF84DmGoHajKV
fcik7eAnwTF1B26+ivTeWq333jwpcDGNdXemXpNo3ygx3hSj3QJ7ejOpNJh5uJdVlnnMFlBFEH+q
ZaTYdN35Jk8FHbOW2DWiyVcdIBbA8Xhz/vsQGVxjGu6rVBPRVB2b2Z1cfgTHEjx+DsNbFiB6+ZAt
4dLINzfmkXLd/GBQdnV1VBjHLkfvk9qqxrNxO7gPXbizbYo/tVqlrblq154ZDRcMZuiMhCD3KSOj
qfxzyQTX2lgGbRh053Lvc9O3XBc+AzyOI4i2+r6gP2ahmXwzJXbAVe317Btunu1zZDImqpq5SA1b
P6bZKirlyZpO3hGrSc0t4ssM4n0+JCPnSw3lY2TEiLVzThV68YSEGOiZfEDBmNAHPmT+FNoOT66+
jT2b4iSKr9TIM86tgN5HPw/PEzjNDXMK+sNJZaxVy+v3djE+RdwoR9odjJlstgFGh9PYieE06PKr
GjSx0xHKt9GAiYyeOaxfGRHVQEm6M9Po9pyOUNPHkbYoNeiSI9X1n4L0Itm/yGJ1Ed0xLFd2kZt7
EQ0SNkS7zsY2IwJf8m7CmoHzX9W3ETfZfasxqauCYNxYVdCsG1s7saymn4VqH3V1bM5VV9jbkFDm
rBkKc1VYEBIT6TlnzyIt6Nf5vsy5SrdW06Nc9r8uPQvLXqcbQi3IpiIBvgeLCPQiGlBgLuj8VfYE
P1f96HLHFdA8m4ww69hk/tqIvXfCq3yHinYUKbh5NRnHS+VHI00cQv0MBneDvtZ+JbFp4sAqljke
Qx50i6fBpRYuWkD/Zxg4EGiYQGXhAMsxasx3Kws3zgBHoerubesMJ12rq8vQyEczpGji8DqWlA+a
OysyOuzDTrE1StDibtlbR1x3fCarw1BQmcaK0ay/CWJVJdDFxcAc1OraZ3yxSME/mBBugmPgDPpW
xlUjk0DIrJshGk5uXV0ddLg52yBgKXWHZmVkNL6x11/y/BQ20V/nKfauj62joVNTEITi0cGqhPzy
RSOkxScsTmRc5al1KRypQ7daG5O3VyNtZbP/MFBscypULG+JkqfNVJ1zknSIzMZcLz5lStdDwp35
LJRGPevSgEQmu3cHnfjbI1A7KywlvwlZRVsYh5OPI30KxsOUWIz9Wer0xvQmhtF4xBKj1xZlpAV3
aBndaGf8a1rdP+R104eL/35ZS8UHXZAxzuJcgr0gXqV2Xe8CgixH2gkDZiXNm2li+2iMslp4sj1m
clRP/iAoGhkmu0I75/I4XvXIDI8YoklXKgbGmlK+lQKF12iiqVaHv2mlg3PwsvrhoFBDYCK6FDmH
AkZl7GevUK2tk92WA49p7OzcHMSXKNRbUmpUhFtgk/774LUk5sq5lQQZwAw9W3WJ4W5ZNZQ3zYcv
32Wh8l3H+kwDe5IqDKO7XN9yHZFv1G0DsiduZaUWBctAJXngGmNDjcS9Tf384PvutZDjPdIN96ar
GeBope9x5gC8sWnfe2t7XNWSfZZqr0tLht0jhbAlaYMXA0NPxZzOUPkeuyTAeBFGVNx7ENspe50V
Li9fPqrGseZCOatr9xKlpEyQyppF5Jg99b7eKrLK6qyWpfFm1I/eD2mbThT30/IdnmIvCB9NwMam
hxpdTtJIZ6VQowNGRG0RmlQiOs0Frnl4jdsyunpK/AmF3FgjyZ0FpU+h9c5MspoAe+laYmO982yq
C15FbVXoHlAho9UfDYvjhoXEvFtcR6ZldOUJWJ5JoYPjqN7aAGyX67vHzIQ/awlEyAEm9QcHui1W
4ubmY51f2XFcnURjfpW2qxyTtO3P1DkRGHNaawcAAgnMzlhZ4Nh8Ks6Z8MeNjrKNqZLONfWqPY1h
oTxxlOL4Q4tGDso5SU5ln/Q1ktHP9oFrEnn3x+BJIRjvIAUpMk6KrV7lyYnmHehheTFTVHHwXLTt
LNWTvVplh5Hk/MVwaM5rwivlnTQ6pi8HK1YhtH/OaEvKm5sDqkd8zDWFWS4fZkJ31ZPq2ObJKkz8
oaB/NiGXMM0Ks9vUiF4XnbqhQtLbEYrID61iiS12iHqFQ8C5/PdBbWl2DOMtkWWDTOKhUtEkGkrO
yJFgjBtQ2aCnkQqDAoSPcUxOeeVswOAnR5N876orIwjgwfAc8OasKxNKXcGtlIMq63kewO8mU3Yh
Y75pcts4+pPADF2UcKjOfUxLYC9pYPhmET+pZdvUwW6wxwNnD2dt8izuYqrbwAzIVehqj4Y71VZp
9eSeQ4m283ZAuGVQnHcZrD1Iul4lJmEzrU4Oja9m0LRrh2zAutRBZBduZYMi+BtbzdwKDQdKl6uk
Kixdp+OCyt5Z1VnFktoOgnwFNbQ+p+W1C/d7PhZwC4aerp/CWfkF0ypRjfpO2sLaANjDveJZO5w3
9VwrgRQlGdNEU569sjvrkV9tmQJlV8MG/M79CweuyM+Dow+zFPFl5urYG3NP9++tl+wb/JpzRkc+
bCNdP4gYjHDGe4ubLIFG06hvAxx0hptZw+mglacy0oprZlk3WJr+JVSHJ0Wq1jmFfYZWziAlnaRL
V2VCXppggaow+RlwArOHGOGmbFpUaDwneEXKk1IUH+TexCYXgNJQDc7A0EZUC9IuqgVjB5o1zYsB
8EFfV4p9YtJBU4YoAAxy1gpMzJ0MGmVnTR8KJ+ckN0XEsYQfRrowDi7iZB3o1g76DxdrW1AFFCkn
s27dE/+PGnC6ugMK1qj7FqfRjqCt4zWt9J7amOmDxr1wP0Y4VNSchzvKAhhbWcyGg80oZzJxpK/W
OnatGZBMQfksZG1x3B6zjZnhwIjTpr7WNOawqVI0TzOHClQHyGNsRePJZCBJxLS+68DIFpoi8ikz
Vd/BuHn4jwaG+Jqz9FrDZUhtDvGC0WCxykYpEMdNse31gTYthJPeZ8eAeT3sSwtXO6U+t5EC70Oo
dU/P1cp17PPWSjXzoTKWPVAt+f8P+vTbUmk2Y9Eomyyx2Tz+Cz1SmA7ROE3PFeN/cAnzpBrkpyOb
dZZfWimIMvC9zGBovaumtnFzPLnwL3eoPs6cYB6TTaWhXM7zfmMTKl3DXNUGzz9zE7QhFBNEZIes
tX1PkdsjI+B7HShMr6h6GWEezYKyhU+uU+gEN+e91vUN95p5H7l/QIgaeu6mPjayhf/9FVQqzJlF
8i8CCu5+UJU2UYnyhg3kGgnZHJWCCSBBm27u+2Y+E1Ogtc/vYZc8B4ab3KbknEREPoMMTqGGL2Yy
xSY76NbGBTBYKO7P5EczouiQJu5LZt7ZmmI6Sp8sqT/1Eeed90Abl4QnyS8NAxUZ/fhqmuIwYAnf
BihGyLXxMvZ53HqG/rOWN80pQCpI2azwpsyr2v8gBHgWevHiJM1Bx+MkWSzr2tzogfXZFs6jKa0j
wt6u6vJFiH7LWXA9lKhYqq39+bK+Eax6pUxZUDQm3INyd+382qv6xm1zhRur26xjDVN2p5nLlmkS
dtKHzRLB2kpgXjwNVzv6Q3dHr0VCtH9l4fZbz9QpPUw67vo5haUq9sOlkVr8qk1x6hufTftmd9aX
aNFCysJrZxTcx7jbCLEFg7XojYMWNcg55jXR4m0dTYM3FBCnpyPS/wZbyeaWkjAs02zTIQLMzELH
pfJRldV3DAUdOCbxa83d8oR6M5jmPzqIIKPP34fc6demYXCw8u2H5nPy6qV3Fp5y7jpo9LqbY3TQ
v0K7e/lo11yJWAXYRXaDNN6DlsE7Xgw+waS2lWhGq8wdftJeiq3NCGdhGdRDpX3FWb9vLx0i9Yql
+2zFDdbzKFd3bTRMtP7wow5JqathwPmw7LJFEzJCMpm5kvbTrlGU/3MgGUZV6lw0y/YZaHOqibiq
hGqQ3UaVmrJqOZCxfePCyICKuetLA0qwEH3jztNRfTIT9TZMcKNlNHqLIG7iSZnjLRUkXKELs4GJ
IA9xT1y9LauM0bW3DFLtM693tsEJ2vOoLuhRv5n7aMjwKUWlrc8EPGjeFY/SSXaHWc51UBtBljS2
cUlSb+Vo8S9aD6Fia/gTfvVFaJDtgD/lfs0Yi6Ld0WnPoc/hb/oD1ZBYOw2sUS4PFkWeXE5a3C7w
CP4lQfJhwkQgdbLnXQgf0sEoq3NUK3FAZcOjj+LbgDRQMIxpCoD/XKv0ANL+gDhUUjswEzNiHduo
yG4ANW7AFeYe5tROxfCEK/KdTZ35BYLE8Kc24gA/4mEYcIlZWU3spf/9E37OXTtI42uIfZ5qnmuh
MIEhdP3nm+VuADsFi++O0xuQY/sX6/aaaSk38IwJTUM8M4loMRvqbA5skre/ai+jgBoYF467DrJu
Nv66VXFlxhLPTQtUdPqhFcNnMGIc1oX90jVlT5EVheXdti/cV17ogE5SYAhOctHJFs+ge/wDhvCu
U9qVSI3g/vBtcc7kaKpvjTZZR1B1uR/1VBTXYoEX7juM9S+l6X7zwLhyGubGWtwll3nEtJYVVJEb
YTafsez3ooxOFV3H89hUXl1lbx3hTRXVJvkaL7iTSOKalUPSSeNV5Wlf/HuN84/73j/gNlfgk8gL
9tIppiU69IIZcNsHZIALu/JSduqp8GyWTbmKJU8qOAaE+xv0J8gfBsj4aB8r5sPSlF83Tz8bHeq+
BiQ71KAdRbsea5aVm99plt6F/0mgYI+B9OHmxq/rt++Gr6zipCbzWZ0o+Xghgm65sG5LAem411VY
IXb/ilzrzwdWwIW33Ez1Dsjb6sL3h5ApW703e+dp1FPCmYtmVk41ENzrxkamc58jWRDT3perv4HH
SHYwunXbybM8ATLE0E6yb+bzBM8ltYNMbEghwpMF08uQwI4vZl9umjE/SE6Ms//+WT+kbEMUeLWt
GstDmv2O+VubTIXQUfGX9cNPFmwB/JezxiHw7NoVnQXZBqaYNx88m+tzujPkrS6pXVVrWg6c7o+o
8ZmjztUNBwUftvoChhlCBOyT9ARK6APqBp6Ehs61AcHHZ65frhvNXvWBzXVTxTnL+Tvdhnm9TzKF
rH29DitvP5oqzhBxUcxdWqQHLlxwOhDE/I+yfCnuuMDJu1S5k4WWdS4Jr7ky3paRPBhxuwiZG+Y6
s/7hodesII7IPqqn0jUnS2XOElpkeex4z4DLn8uS4hv2M7BOtJdKdqXMrOqZKeMXvcdvY8J0oBh/
SdQhGJihv4T68yNH/YFK+U1/UUnRMHfruNYmUyM6QUUaAJAI5ibn4uNVn0WJ3+Mv9u+pNlXlgJAA
Yaowm5VDDJvK3RU27JWcgKasyM1bNOZ1TbLTjOQrTFjW63g56urdLI0jwkCmud6M/mQ6qtP0GmBj
4lVKVWUDgOhJ3miYhY78GtuNVob0OBnpVFNCrggD3VdIH1ZLvWAnbr+R2u3sHsxJOLw8VZxgzdQz
yfy575gSGiCO057EHPDWGpNirrGU/wdxmGcmIftY3cRm/SnS8gEf/NsasCwInFqVHtyUkLe/U/25
tvOljjjvSxtccf1gbnBxIBaXYfZuByfIbVSIRvw3/hB4kp8Yv84lcMwqs0+1Wt9ykiN16bIMhp9+
3kJ78PdxAMpNi670emF74/Zi1NVNkplZmPmDqp6LhZuTTOG9FzZZ8vasGwRbvVpcOfZ8T7zipC54
sIdbHi5K4WN66z8JUHpEh9dFnH6OCf2pAR68uZ2W2xBkQBG3kifMuXFmeqCTsb8IKuEsmzuvq95q
WjDyUbtXGG1cBXqxH12iZFzDpvl0Qu2haxDBUICsiiuVAytpBkT+bRi5Jpn9q9RN3hux+9G9hY5x
LxzzV2DmmgWtYH2d0O3ixzLPwg+3NOr9qB72zK4qSy5nww7zPiGZDI18SDknqw7dqEEN7xqlQ9H1
f9LsgZ+hr82ctP9S/Xmuti9kEgyC0vjNiufolW+sU3cz0Y61yYNop/emt5+j2z6Raj61Qd1V2rDJ
UblnhoVmmXFQrII/UyQcqvz4rZUJB5bpCSrFy6uou0Vl5EQyE2P/5evmxmkBy2S69+Z7oE1UvsJI
OWtN/Tko4CNUpfikJawVuNFcHbyfHeTnhPGBVSsf5KdboBG8YnEwtZFaKXcB3sm2buw1NV7nSfBD
QIAzofLDKPwNzrisPnvfIZ3kXCnN2CtsMCN88XlY4jnGndPY8buGIAnlt4IDhrnUa72z01cXqwwn
HsuW4rmXnthoVk5794W10PXhYMGAYmylPyuLl76ELZDTZpuxhrLm22DbCY2EJo+kp45L9GGGFgT6
QYyExEh0ht3VAwHkSzHrr5KeBjTZ7xET2Vjkf43CUbsbcYkz+lhjqGS1KiMgEUE+C+C3po7xA1T7
V1Oso8pi0g/dqeQ6zZuGPhs6Y0RgENGM8iMByHnZ5nuyITujKR5d0X97ZrFqQvJ1csTWUFO6ENQc
+E1ms4mB2oJT4EpD3hHB+BrEhJctL56loHbpWp8ZY+3x13CaeslfWUgiggJTJZeLip3cS9IPFW8p
5nAyl2rUHOI2Xpe1xtEXvqpKZH2OjAo8EExsiu6flJIDqci/geuvi1EVVC3H/MSjcts50OEKzNiM
MvI5cZOfCGZTB1hpNqD7giHhSlPb7Y9mr5tKcEhTnL8Ye83MzXgwVBu+UPPPyROey1A5hxT1+ikg
ahvEwkxtfn0Vk0gbZF9M+yC5OMWmItiVNkScNN3DuW3RleyTUFc0fvJW86tNPnR0HAWUSHQdUr4N
gtwDOXj1Psj2z9f5ey3pIAgVct13U5dX6OezjlLGWRdbez/+9go8NOO0TEyfuXcaYrXKrfOJi7qj
+Vu7f7JlbRoxeJAXJ+ZVNiYzQCKKntHtMEjc+4i0ZdKTuc4T8atUMSpkv1Twoc1EmX04GXXp2X/G
zVGdhUZl8A/7b25TXDHUU95a8qk6vEmo7VGtDtNP+9sV+Wl05ZdjP5kpvOrM4RmA74UE3s2EQlmd
Eahk0UM4l8HJHCcXunqOyRQtdM9merNRW4ZVhsQ1aCoNOj6/wfnh0qjtZ4yjpcTwg2dI6tqektJv
LfWu7lDimOOmUPjJFgsBkHVfpZdx8N4ylgTf6q5KXj11yQbZ9zaWjnehOJiNllbo3dyixzucOAeF
nYnkz07PhieIulXHqZ46zE0FkNIwm0cx8qm1oX3WOD9UsyPmodV0rKvJq8ekXrdgHtr0I1eycM5d
hmpSrd6Q4OZJ1fM9/o1vGM/EiRsXHhqnqbaOP4HtHy37Xx72h8ZJ/opeXImJfzRNe4+i4uKZ5M5d
Zz3VetFJieyFObU16IFM7kOHFyfNifYNvCkG80kdmunWzzD3TzonfM9aE0otPOti4asl4mMgmiTG
vxSUshW1d2wl/1QLYqAM5Ek2Lk8a+UPiLLnDoJHJJolWRcflC/RbU8J9OAZvuo03MP8QPm/NzKRi
I6jBJDl0aWPcmpEsDziu9OD1+REgp8zognxGbvwkrzx4d4WvvtadK1gsOu8E01FPLnK8oviqF83A
cjDImtl6w7DuNwDeYoftStV5IJMB63CWnUHWQ3hodsawhQWIExx4HhlNztD2s5Ly1evRjcwR7kGz
2dq6dZEhQx98ZECfOuc7YNlpzRrPPTwBsH3pl23Un9QY8YaJD7XdH8fOOTX2sNGoMyTO+8aLuY9g
z6Ck1R+RX9ytuL54dMyLO3LvmSPCj+5QVkEil32EvtAo/rNGbiN+9WlKN5vlvDMo257RcHWJIcaA
fTibTfaV0XNVYlucuaJcawaPiZmGA65Jsub0u9KiTAmKbaHB69UWoCGE6rqnfHlK4rYCoKBnB5sy
exA4eS+zMJ0STHtD56dQ1bCHklBZDSZwHLMu80UrgjWGmqueWkcnJ4BQ0MpOn98QkYTBItOotEV2
Ec0G5jksKfGV3p5BxaHvCxJ3bvQP66gaaEsnk0gZ9tYCcxrgLRr8/EIk9hP74MEkyli14UFt1Fsh
h7UxxZHCjdqLwwgvzdWyNcmgWTRxU/iUgeRSX48HFQYSFIiLrq9klD164pqcUDZ2n257UuMQbQ+o
+6+oYMOrGtYqeQ1yftkme8lpxhZ0EDZMikCLKHOGPcVMiJGSYt/aWX1AVAjDrUsUv0vMW1/235hb
9qZOCKE2wxmYqWEm8+DksEINVknRqCGwiFCpGWFBrae3sFfDsOvIYqrY3efjtFLBDGbVs++xHdTz
QbAW9la2yzr5p2LCYs1ma1LDqYFKhRlTmea8UMoMUMTKEkCTSoHYj5rL0Ix+XqpUmZwr8//+NOvY
ZS1375XkagArfIjBIbNWM03MSZ0qU7QWkyCJVyv60FVqGfHkDFb8VTpspFWR/I2D9kQeAgPwTX3D
iaKenWmXb7AR1l1892PaB4ppkAw1RHN3og4fvIQ+D5hxb2wW8dgX20Aqp3r46NT4XSTyirHvYGje
E+zTKvSyU5jWX4nHYEdpm0/NJX3oFu5cWqgHWz8fDpoLta8R4T+/VN6MuPsMVHeVtdNArBQFbag4
hFusJgFySCA4EfiB/GmyjZXW+CWqq0ZuzHJWk3V5VBpc6fW7mPxWnaJ9RA2NMbq7LJPgpWbGXSbK
t6kb/8JUvVhZ8VbnE7WK+WmlrT1rkEvmdCtFt1cccdej7OtZzU3X97VkI4OKqHm1C/6ThvK5Hxk/
gp+qHLtvQ5NXP9UurmWeesu/lNFvVnln0E8jOh6P6GgYH1gJOw/7AiamDqoBRRut5616IG7zPF4P
ibNAqlrlsmc7KBDCiacwTC/vsWuxVsCWAldM8kcNz03XPEoyR1zsqkvaNsuUo/tQn7uQeGxf7BIv
XkJrC+Yjois5IUABef1u4ZwmOQ4kpcc4BltSIEMctJ6m8zBR1kynfLQQ5VKr1S+GEJqOeG7SeOek
cmXZ3i00hvuSk+49arJD4KmrRHhf8EJnrZRbV77KpnpGPjPO3ANfoNjuM4TTlMfqXz5xMETCZNRs
ipuj7QmvvFKL/T5Jv43RYXPI/F0HfAKLEvxnCyeNx0W7v2QX6CtHf9TeQI68lzTTO7VxaaKXq1Bl
WtX7PqM7I2LaHGj9W8iOZFlsmTXD7mHER86N+OEg4Mdp/xMxRqHbdloYXIEak1yTcCSEq0Z/fZdv
LJuKJJejreq+O3V4bCt3nzBeV0KkEQQ0XRg/jq9cBiJLehwfeXQ5RotHQBohNJUD9VZ/dtehp34z
tPin1pB+k+nlQMGees4vqcIS0kTFM9CXQ8yWBjqLiHrZ/2Ub9vV3uDPvwVQI3mjrtmqRiodla6JF
WFcMM7tY/1f5/tZMyr2jhW+CCWsP1dFw+0vakwvj1mSiq86NHBBSlrH0VVn/N01UhEx+CnglIK84
VMV+uTJLipDrlnwuPMmDCH8axX6EYfbVGOLod+30M/gqCIVmwK46HA6apdAEAZoTd1mBBhpn+4ou
FDsECeip5Z9pK+8j4ZU471c92CFAFzeEhivY5BegarVIDnWkvf+PufNYklzZsuu/cExcAxzCHRMO
IoDQkVrWBJaZlQWtNb6+F/Jde92vjaRZGwfsCSzy3qqsEAj34+fsvXZM9tBG08w3N7qBO/w6Ns6t
6PpnQE3lJnN0OJHBSYre2ffOymFT3Pnu1GR3Rfy7avENA4eayUUmSUzTyK1MswBmRo2nXTf/FHaN
KWye9m4jm2fkcN99gHZdw9B1qYZuV9Zl+Sshl8GrvtkPmPKtqSa646DBX4aRFBDH2FGst7AKqpjG
YZpSt9sJMdsYwLMRDpoRPTA9qHZa/hn1oXZIhoGptpScg0AIlWn+NKmgPkxmuK1KdJd6YzQ3hHYW
2xA0Jsf+oYmafRODOcryXviBeUgsbhuXfDCHG/b0c8nzTPzjkdG5mV8GCKcaY2xO7Ab1aQypOTue
ylZ3m2U75nzbqRgniVUJKflUe5YWaWexXtA2BOeWvXBrzqmzRZLWn5spHc4/j+hvgqkTC66mKWOL
KTt5sn5ZwGrObbV2+EKRzDuMKR+GYBnSXW3nTnON50LW53Co6nOQZRjp//3nGjoRSZ7QgVriIp3Z
votiQODZcFF9ejsawasOagc592Zg3IbwuIXsXC5yY6b7ssX7sCSjthELC5WDLEtPEFgZKfpgKX+P
WnghPubdtMjKQhRIokw/o99eulsbijk+GVRCLlotWlZddBtA+rEJljrTYMTc7CBazCZzW2ZpsNPd
+kL88WsYkrJppHRiG/2lF+6L7IBFufYjGqwM6RBWXaEXrzlIR4bOGCWFu2q9I+OatJ8BgAnPbeKU
c53zXZEDFqA2RImb0hIAmQrPTKXOp61JwmGQJW6S+g9+GqLMcvO+UMujDiU1NuA89XBQCmNrddYx
NZLWmxPLB7FO0I5m7+alq7F78KW1Fu03krpPbpyW0qXcoRnpD11UAe8YDFpGw1q2V7DbJLPHwnRu
FrYSKrtPNPCPUObfRhPqInSrX04OUWbun/BdI9AedahTBRth5iKQQnxrTRzVEnKT4P/FtI/iIyPA
r7bu71THCMkcp37rd8SX6kgRIrCrkELua6tk/oKdN8HyC9n8vWr53q7smrgFVMdTcgtBK6nQH5A1
5ziJjsIMPyFwZ56j0QJd0P/gLw/OweR6Dibt3c/naug9nluVXYyqeCzThbbCCWaGghACo6SLfkcu
yb9zpx1qdPqL2ewCjZMoDFEUr4L2KnuBNc+XSnnkVm6aqX6li35j1VctsCUOeeNSs3niK6K2we6J
vnIdEErl20H4RNjhsDFkcNLt6QXwYr0hE+lmjt2XonWeqnF8N7LgGWBL5gut3Ecdb9/SUwOaE5Bv
urk0qhhPR3REtKD/1YTfaoFqaLjJa90W0nMmpLYjleEm7h3YVKCPGDkd8a3SmYvEe2ZaVDDQqglT
2gawHzytad4ynRdHvrHRv2fpDAY0WbM36RW03Z9SGxPPGPRdJ2qKyHypsNKF16rEPiI2Ep6dP7ru
SKGqefQ2O09W3wkcQE7aGE6qnPeSrn0cGET/wX5yI7bFuiapiNbIVsddgRExxHzUUUfr2jWIljun
eE4i8HPLGniH4CzNKozsvAseGzxZzPBx0O8Nu64jT0hlMIZIk/yqwtQf63AN5nZOae1zcH1NxoHj
L1hfREDpERnfk4GQaTvGuylhtppi2Yb9c0gyjF4WPo/SYZiiE2ltiSTx5ELeLvhsWqqogo9lFF2U
lZxxPT+2OYx0SArwoXXObzJjMhdLhq9ohhRAy8It35Fvrt79wKNA+6rc7ktVPQ3GuoD4NJ0ZCWow
m2j9KGkdElEeR3xZYDqZw9MX75hor1MAFm68MEgZ8FCZX1jtJ0Z9QK8irUXiMrkLiYf6joYJMQ62
iwOjLRp6AVdtLmDAIKp8R36xdUwjfjb7dyzd7WFZK3hkUPtkgvMYZdC26AH5wIXTk3CXL1km+i6Z
imVr5RyVLFQZw6adzXCn2jvAOUynk8zalpQaHtlRW4rmHBQMsgmX6JQtQqd2NyHk3aRFTRA9wWg3
9PaQZMmQ2AS3RNwdQjY0+2Uv4iU5Si16bpfSumaJjvdTN88I1Fg/c2ef4zPxp5rgB2tlgEw02fy5
/2leKKCMeuoZ4fypRenwPpeHpi0gszGWNUuHPYD8hYOWkhWNb+XFgHy2Jat0PkO/J8q1KH7NjHjP
Tm9/EXGFIlbjTDdIVNfhYZElCXyCgDFDETrnmn0N/4BNlV3P9CrdYjgT9xlVt1Gs+TjFtUpETkc0
Rwi6/uiMieE5nXP/P9Z8ob+jjv7OwPlPyUv/6cf/9b9PT/qXTKb/t6ym/45BTI7+80bxKv8OevqX
ICa/HT+6uIj/Jbtp/Sv/CGEyxV/gjIRDz0vqhiHXGKR/hDCZOklLlkGWkGVZSliChJm/Q5igGf3F
n2TSKxwFd8NRZEHByl5TmDiw/WUauFKVY0jbNqVh/FdimGxBCtR/CLLBTUfvT0nlsJHzW219zQr7
+niIi3BNbfqfcrQhFKQ6dnfs3aSwLXSjR57KThaQZpFGkaTekEiHBuNem/p7+mbQkBBF+9iGbohL
yvZMhHCCZqAt6ilPkW2p26yxkE/3Qh6UhtA27BKC35rPnPCms8by39V1dJrjx8bWtBNmHvPc3c7h
apLslYQyNyItXsbd2GrTMahSceSA72M0XQcu7q9Su9EBU27ZQa1LAPYWixv1o2tMe6cs7EOUPcyo
3c4arvDzQL9rmoYS6AnaXkdeg3aZdzpb6cipUrW3jHeQ3IZ4mBirGYikM3hEU3ulW//CckHVToIG
kwW6vNAVAIAIhqWwCA0EsD0sspNV0+0Cm8P6W3KqHCG+jOJUT9bHBIB/IyyTqbiZ4WlYL3j85tMS
ysTPhvYbQTQ73GBuZYnQAMMqdYDdrZtGQvHgBHtpkmMbjyykdREei6KRewYx/cnVcVkLFMgAeQtF
3iNmF4PzDgLEEtVDqv+wfkKvJGj60GsAdGaHjlIFp4Ix7aSTaEDIommsKl9fb618iznXr0k72WRf
mWFEFzMO9oZRV4dm1Tf2Kfk/+NowQEYYOyU8VT/AP3yrtSF8f42KNUoC2oOtcQsczYMyEp2qpjok
NB6nTN2srlhV2fBCso4SxaiNS0d+JytdfSzG5qnHELE3bEIbMLin6Keq8opMubyC7n80FzZ85BIe
k2PmDE33neFwYnQAKoHGVyzLbC8JtSOAFOC40o7Qoui3kJ5wr0iUb+Ww03hLr2anE2Kpr4OTCndr
lEJ77ewZ44IowK/xFpqmfl8GCNkMjTzNDhdAkz1yOPSM0jJ8VnlEufTcgmrM3uO49IcicfxqmSkN
s3C34uccp+ofFR9fDu9LLWCWYrzOS4EwbiRs4CpFduji7Dtym/rNGAjYSyr1jCiE6ASyR2nAx2AM
R+c9pObV19/aSCl2jgJQ3hX5g8uo1+tcBMy2/WUU+XUOsBsICBk31YSFo04EMcr51PjCLfY9d05u
lA91tt7uTP84SjDUbTrzpm0t8KWRe8A8u9dEOKALB1kfMdYakzuEs/AT8ml4rwS6wqFbbiJpQPyY
Hk1WMAQnHQ2G6ZlRyxU9jeN3Jm9tGqMMRC0z1bQDZ9d+nRb8L7YCv05Exn3oUoZEbWpviQE8u7oF
2pQqpTPbnH0RpVQ5J2s0YnMLgkbCizdP9uISVxCB3KPbdEWqALdbEm9AwA0vQ0JfHVABmOkQ/y6s
ioWIoNxwbiVSU/1N12VwIJT2kANeIIsD2HFv3+VNsXJp8ruMhaXSsMv1Nta81Jl3tSprj+730gbV
NS6eGwuJthoqMAJm3BzcxPmeB2a1mmOLk4ihvSh33KYdBe+s9JfFKr+MXG98NNCLVxEDvke6/yde
FqzmwSxftmPK0W2KZwO4hNyJyXWeK1dVVKK/DAtxQK/GJ/SnjAFbmZA+O50taL5GvTVNS76W9AQE
8BgvGEfx2HRo1tyRGXdZEvgJ6XSDafABIgdfMtt6zdejBRzITQczaS+NBIYwhqxDFMF5anrA86r+
I9xM3LoALQju4vjSquDAv8zge7G9DoUAUST9qwllkEOhs0NQiY88W7qjroondM6+rKzhkrkcuvI5
OONZJUo7EDnc40bbOYxBNgErzsjGQBjrIaHNsssG9wDxGNaoYqh0oHnhucrMzq3xymAxAIVzl5ez
e+bwax57Mzxw+nA9kngZrsLOLtrmKvI+OXWqfxzUSHWtLVdop9eQTdhjpsk9ltr7rsLsWJEJtAHu
O+3MGYB/Ju2EMGB/cBqNETpuDN0s3qBGlOtqQeiuSmNP1uI9waPrKxs4T9n+WaaYWTNtSVKz6l3A
8NCqRYkFm7ZK1kDWjbDXGvQfGTrG4YGTKEm1TmockiD+jHJ32MaVyrdMTj2MvuST5CdLKnWg3wQm
1a7ZeJf4ouZ59OnJA9vJXD45UhPKPjpGAQ4kvRwQdcikuneSGXaXWI3WY04EAYm1nLKBggWSU2KK
qQ4Z7r2FP7LVAZk5GI4P40iwRk7fXRQSkeuatQ5R2nxEgM95oeluaZ+Q7ashr49R2qU9mUQWCqIC
DyuMmYWZwq5smFxSzNR+yAblBxHCNvRhSvvC5Wrv5FyM9z+X1frmpnTmCEz6URqIirOKNTGCDPOJ
Fh2ZUmam7qtuoYgQIbKwBsJIAsB5ssZnvWTWOPVXvlziIqrywAoy3KMaQkDLAfuoBcF+CcKQW+1P
xeoIyQJcU1oaHyl9IdKObwcV7NHXtnQL5aels90CRXhLbTRSdiCJoV9nH7PWtydCatZhaMF4cNrF
i/PGEZ4jjEtGUiuY/o8p0HXbSY8JVdHKQkRMVoZEP/ZkSMNb3gR125wWu7hrEZdyZgU70KNsPzlD
Of4jtfX/TwH+fyzT/ztW4Nb/tQJ/pjP/++Nf6u/1L/xdf9t/6SbVt1LKNRzdsMm4/Ef9Ldy/bGkK
y1WGo3C7msY/62/rL8FSK1xqb5MTpnTlv5ffxl+WsnTL5bcJB3uC/V+pvoUp+Ff+pfwGwuoI0IxK
J+vKpbL/T+X3wlPIkuDB6UEnUL41x4UuTlPm31qpI4mzSAclACjx8t79kqtpzxHVq1CD/UKaxNns
KlRhOIkW4FehfcajfCtN9clJ9jD18EkNTR1N6aLRwWG3yV35ZA6neEFvVc3Glij3j7GzDjNVTabl
96LOnrKO7duSveWHAqlMoz4ih9Zt0dQ7XRd/0kUMW7fpzwMSDa3+yvL4pSowYUbG4GztzriOc6I2
jln9HoYj4tBPM8s/lcvXQyZMDxwOPUiOxi+CgTi1l9jW+RcfAJzcO3rkIkAhZwI/OH+6fBA5kCOD
Fl0ppodishhmQfvqu8+ypSILRXZ1W1jUuRveJ2Al38yC2Be6EblOtDRaYEZQWAV7rcFaotXHQEYL
DWLEpfbzSO8JD8eO2Kzvmr+L18dg3tqhCwEPfcOxLQIRoJ8yfZg3rm5DarbQFjcIpNu4pWoMGdZg
Dtw6mtt7RDO2HnjdX6Jfvox6uRuHma62o15RmdAGGrv7PkW/GTWNQ+uVpXDo2t/CYryOWN0zJrSm
qzJBSz7BVkkGEWG7S6Ab9RO7ZKSKO2mBNWC4Rjfo2y7MN1onij/GaSXIHjMGe6i6NyjiALEEW60w
H2cCWYpLbTCFH6Lq1LqIBsbhezQw9vYCz7qLm7iQl4kXMod0VspsuU6dVW0NuAyHZKp+1aH7zrFU
wJQarlYSg50T7i8CvBYiHGuMGPONwwGT2Cd78iz8SZGMcbwUCFgbwj3Z1Bd3L2z3eB3mrjrFCTUR
NyUnR9RTyrTulJGPW8eYnyTnF88k20Zb9Cfa39Gp642vUjCPCEqyFjEiXGvZjZesDx8FTsyT9c8L
WgMgZlh0Ns3Sxb5ekjWlM6E0G/Gat+A+UqzSiVbB4u+Ufi6pdQ6BRSpFORQn9AWELa5eNHS3pJGy
nCci+Y+Xn//2s87HE+WOaTLilSlIvbZhro80oChp1k4BtuzQhfpVQIsGLxEvRXUy5nInnTklCNRF
HgvUqTyZcQUNZH0kZlLHLfxNWet0J4BW/enn0c+lqNHSLPP0o1yKzjMlDBNqiTaonetTbVVc1vag
VoKLDEVtbIJV9eouUY4Xe3yIVLzQwP65AoHn/GDp99zshjdky8VCaS7quT1Pt3IJypNe8GzTUAAd
IkWXzKGUxJLOwHmz3NtZzKfAhAYLFuCdye7RGpbXuBpIVFxCkuzIZudeN5nP5kPnJZVR7Sajff15
pj8XBCuM2n6e9M/PFmQKzzZG9LigIT2XEDWW5I8hRa2CTp9kKHBHSZCf1PoZuUZenH5+TC0MVvWK
WUtyS+yJSL0F6754FoUqggksZ33F+sYsczjBakn6+0xhJmmbVV+fcHJuu/I0rJefRz+XkEOMX1Z4
jYkZ+IJLG2IujsKtWFEEMgTq3nfpn7KLWl8nq+DUhPgsfh4tDhCpYMao1cxPbVoNeC1sjq9hOJ6A
/O1wV4oD/MHvIOsXgBtdd/q5kAUEKx3FxbBox8hgEP9zmdff/u8/prrZemWJgN3R6xY9QNSedDLk
OSLU2BcYP29Tg/a2m9BjTpRZnKL18vPo59aeiO87mUS1IcbT7ftoEAotCPGZThrcE6GSb02EBhg7
mcF180eSBtaeMwxJqSLe/ZRHWlzOR8NB9i+DXW+NICFUd1xILqyDRPhxj9KjW+RdqBkK4pYJ5XZu
4NXnxAWQ6kaggY3JL9AnRDQqQXQzQymaBpejAHDr1kWG8HMP/9wTppZPR/oQj1UETcmStnn6eRQC
V/E7aHmbHlMUzu1GbQv94ix2v28cZEcmqXxoqtbrXKQjsKKAh0YBX0wzWqZKLYING3n/KRRM0tyY
XYj3seIvcZI4ReMGGwhSDrsqyJ2geKNud3oN1CMSb09ml4hRGVyreNilQhdHxsbXoa43eoX1qdND
5AWhkV3H9SKLvve1CII6FpmbrmOGJCRmmUK3cOLc2V1h3UhH7G0sWMcZ4wJRU7N+hGNHdAO5JkGq
jlWnkw82sX5GMGq2FdbqLUYJ37DxsePOlFiC+PBUi5ghFmSduiREHR0e3ubIzFQJZ/XnpzSN1cEV
yOyQoNwvhvknLFZcWveYJewYmiKzSreKPRlx877REdyXMux3dmVYvm3gRTMr92MwR9CHGJDVyHvU
TWeyQ48DPCumE1rhayUfTGtV8XuAYMbLkJoeEVIQNtRO15Gtixg4b1xI76yUcaOtntOJnbFrASYP
CZrCFdtoyBdz4eRSWg4SMCRWHIeohNJwuiNRQDvPmQJ5hOe9ZAWHpaL9CpscS6zg/GU7t0scT0d8
lr+bIHs2pwA+Z81sxzLQcy2L3rIZISpN12iaRZe3IeToTaopcekG26ONcOrSDMJGh8xATjXgasI+
igh5EWYZUnYYhRj+te5qnK2Z6FE72zHge3kYF4IAndL+rWtk4CGhmruRD22R2sEwNfVKhUSKLz6M
en7qM/oIE6Sac0U0jxOdW7agTWCwK5rihcxL+Ee9i3vKxXkaDg9jxL4KBgkJbXqwGHsf1txs3apR
L+Vp7mXMH/W8nThQy1vZkqooXHTdWHkJwYEL13Ja1HFh2hO2f30AnoSSZdNP8apqMzT2Sz+0BpLD
VXRtbGK3F9vAawcQrMPgVcD7wGbKjIgoxykcyLDXGfsWgTTPknkuZvLBJlDlGnd1/iQ4JSZmd8wH
aBAsvUyrrVYdGLD9rhhQzbFZHqfO3utJNt1iLTd3aBhY6DHTec7omlsNSr6mc48UXeoNDb3aqLMv
5CmeVF9LAFMxFqVpQu7GvYl7SfyJgQj6JsDrs1avqh2U+K2kizIEPWVXQDPDLPuL1YzzNgUegUQW
OHqn5YDcisDeOb17G9SOyWg+AZEYFuN20Ed2uTkk3g/xxHGuTKazC7zZKHpwW/VtEGTFOd8etppq
vtKgJJF8+S0Lm5i2QOvOmouK2UjbcA+MlQl6Lg+sgEixzfq41J2DV/cd3mGzpUmF9YQSh47hfKu3
OCv1uSdOACPAQofGKctropnP1Ryn/kRH433NkEyzsHoQ48ENmcoWhERt8z5zPaLpLJjLZM1Ni1Ud
piD/YxHxiwgMEa4eZFerIeYtLl7KqBmPPP1LmgYjtwCtdsHXEJ9ZrDXoGgjRTKMO86j54oB/hTSb
fiWNPFdS0cqgrMfDPqj9wPn/ruvVGqiZc0yPsUfUaN5FiBTY7rKL5kbfsiUejNiuwYeeebE78zxo
RH9KywAbpwzGo8Txan2MxCXd0Wc79cKsd3Nq/4YP8FTHb7wF9u3UYVimG/bSVB2i4zp7tdq4JG7J
IgOt4BAC17O9/lzCePj70c+PQeIOx1GCQvjnfzdlQVEoGsPL4oSo+E5DwQ/6e8jbP3OY9Q/5GI8c
5JHZE8AGHOSe0i0+smG8JUPzFCMWuQZ1dRIG7jfwjXfT5HyiUQsOoCMeRLre/Qz3rul6oWkxASTK
e5wNZACfcrdlQV9COswhKpN9M0qyFcJQoq7QvhS90Y2ycUmk3VfvjObrkLbfA6CY20aYb60qn3R6
htdMUc/ZTnGrLPWVTUVzMBM8PUGzQD0t0ZrFSIBMY7rYfAHHVNCjt0LJFyuEmQHjw4uc/Ewd6xt5
dMTfjh2BRXrTOvKzMpNPkh/2RpY96FPwOjkQhoFILJV7Lyt0X2DDNnyvxa8a2fUGMPVw14duetNr
NJVVmohfAf24jZnE680c8VYv1nT6uWhyIHJQd/+wP4NpwtF4QYeUlWTC2y2ZJ25REG7d4itaQ8/M
evg91jCakk4/8Xu4259DvS3OrtPd06y6jdL5fezo3SmxDJumou+ct4jjNYFbslpPYmqhBiIPbdLI
twJTPdO6WSSOMZkG1wRPQtv3aK8LmBFwma85ms6LwTeZptDeyXMf3NLHgkT4JpVZe+zD7KEKGbiX
WoAcNdffXEYM+4X926ePVvImBewT+l7PxvsB1Gs0RM9ua6c7/PGjVxTZ92ga7xqZnyck8Ojo5gk3
fQrUZUF6tyGMO2lvJd49zzWI56rS0abjilwYfuBJqxeA9LU5Eb9mMiuOaFKX4IzcDIw0LghvpNba
CoM01oS8FErb9FGGzXIrpA3EoXS5PTJkOq2D2FPhv2qQaCxNFN+kRQyMqLEOdVOduXW/BKryPfMW
yqwsVfgdy2djZOycVQjUezQajpWbJ0XWut9DTjTwaRA6HB5ovX5azDD9mvexboML/WiONWsh4Si6
knpXnptaIx5KMKay89EfY9M+1Ly8M3zgfZrZhAHWqrnEpoJvlxFs4+JK7elWjgshJxVZGJpq54OG
QvpcW+E5ApWdRjHzsdEXiiSWqdWDYxqwClJ99sWyOrmQWjFs6EEUqKsl4LclDFtBtiO+LU+8i6Qv
19ig7cCEGom8Up+7HnEWPKLY7rUbmip3Td5uJvtQ2Ul8dVr9uIIjJ7561hFLYXuUPeShVtAvLnum
ZiVsxq22DtN0rIKNs0xo8dxjLcNvomYOIY7KngiSpuLOEuHjiJCE1mxxxG5ebMpipTzSH2/N5kaE
rOBgXM6lVq3C2ELuqIdWw5m4N4X8tdiR2tPg1RE+FTsR8SIpAOdKThxV5E2Yzg9hXh0hrpFDyMq+
TfM5BG9iHybCfTxhETgzJPM1azTW7E4n/e2usFBiORNig7IUAoseh+6R/xW2mGYJj6v2Zta9k1b6
zes3PYEJ7OLGBzBZ5mkoUPoUKU4zqYdfrgXdSWfEqoGERwmzsBoY9GP4rmet5peyts8uFs+tBqhq
G5oxUZDxmxTj/MFfoGwrHqY+R4RBYp1ex98FIJpLTWuMXxrcZPKrwhVOyH0+1fbFtgRmgSGlTpN4
ljT50gU22WAJXWtb+M3QiMNSkfASNrqn2fKXEaPQqQMGhCUCKJA+WpBjVZ1UxD3L7KzJ3Z2ltcig
eKq18ycGaXoLnhi4XMgKl9agk+OUsdQYaS/GkP7GjO28ZBmQeXojR7Qnq69BraL2Pn8W1UQBPl6U
5saXms3Aa0YMKiuWuBb1eBapUZL23Gy0qpr/xGEBCU+kH8jYiHe0sEgykRrLStvS2LTvFY/8qWvd
a+a0w6Gwnem0tPl4slGsSgVfCMncBlrHdmzW2W2Q3sulsP0ipCLMzYnOU9/fqGSke+2SciXdmUbC
2B5TNUznQVFkmo3bn/F7LHOqDgVya+wdE+LPeZ4OPXYH24ktvBDdwRiJK6PeazZZSMpe31J3sYAz
4+ioqgbhngxZaHtekn4JFwmoejSBNMzTRzENC2aDkaSH8QIj3T7/XMLa+PuRzQDDqwcyB7KFLnoz
KpIm5+rCrPtPsUS9h1um1Jt2P2TdV7dCfOPQBzVRnIgM8NW4GOefiyxYzauI5cPVU5jznE22TpJe
XUeCN08Krw6r1qtNHfAihJh8TW1eUvcUJTRHCtL5Nq4atduZVe4C/tL0LDKrPqdNPTfRTqMjeDYz
dxNZ4+MyFwcHw9xZVrK9r1P7xa4X+y2ItXZHzsy4r6fMfnPc/kJxa2/SoTL2LURSX5UpAVhDiA7e
8DDQT7d1Fc/wI7nYRfCmgD36giDwaFrhScO7ZQb2UQ5x5zclH/gMW2qzRNTPOCs/Jhksp6Anvq5i
+fONroJHspS7boSXmI6u4TdCRl7QdNF2SNl8xhQO7yzFcB4E4NjWsdabZfrjEr1wwt4S0+lVU+4R
p5PRXER2aJZF+7gswivqJHyuili7yXobEiTfVmbZa+I5rZR9VWs9HpdaHCOr/5AIwvBt2SMZVMUR
g3/2pjs9ZfGIeKF2E4+w+EMzU1mAg0OWEUFVxwL2Jdu1tq87LHjdb9k41bXJv+LI0S4xmxU1p3nv
yNHBPM7423koVHfBXXFT6SXhalQ7e8gMH13vVB7k3z95GdwI8VqmqgfosUoQd2aR6mgooEA3JaPn
POA4l5R0FeS9vU5pUyyARRgGW5IfmyOm3C5HMU3YaurPUX8cUeT5bhC/V73Dt5iza5822pa46g8O
+tVpHF6R/gJ5EuMuCLRD4yoE2dlvfHwJaj2drLhAT65G0iTXuo1/k0XqHBWhR0kLWNSQ6skFKu0X
MoWQntT3cVcifE0dkEf1pR5HDzDYsIkGgLdWXd7hFoZcIO0PUozvVfgtpHKvhnnIQw25Z0cqAp6e
pUHlsYzVA/kvZ22E5l4RQJFrj1MZX1VLHBW1n2YUX5YbbCDh+VaFP653tfkylCHuyJwOTmzfze7Q
3aX9mJKP6VkzvAfDfrPCPvIGh8XZXbdGa0rRKeg6OIiJ8CsX17fd+2Xez4A3vgw3fLZLXPYLwojZ
VuV9lHY0qsrKQzBveitSf06Tp7gA9Wy4VBENHbayyhz2e0IfRpeQimhcj8yQvPDB1ifLdBW0ZWeB
NrzpMdi8TDYx2mDfGnoQkgPg0r0uUQxVCC3gFlMae1JIu8BRdG/HcjgIK5+8ypLN0Z5b+1XTNNo1
St2TTWo/oJI5tTJ6rFBZXafEaTfSdhzfHqzqVK0N2Z9HPxdXidWbebDalLYvgTUbLZhu24x9FCA1
yVzAD0o6W3flCE685FeVAmdZxLhqv6wpGUA5G5JEM0YUxwQCtwFRNhmYDgxg7SRHsyKHI5Rmp24w
Dnzja3IYnk2CokSZH3IAonhTnRtAweVeJvIlzt8rvcmYeMNss6PuXhJr6leyvM41+gD6YjmN+pyP
WxMYyhbXm/BxZ7U2eIayPh261D5ty9vEUneKtko/4FamO0XOmbgGcT4+0OF6zAkUiee822P7RaqT
jFfpgjkQQ52cxzFRD6PJzbTCIZHVma/Kpcas1GFKwxaBl85t0Uc4WYzSt8bxscXsTC4HRC2wd/RO
YuguLepHeym2tkKSulUzWeutpp4cAl63cgXGFjmsxaXl5eMmeRxC+3do3Fi8bMT5g9xiiaBtgkQZ
9F16p+9wOtN9zWW2T2fmKdq8XcIUM0SAQqVbnENYoN+up9BDb5qy8JMKCGEjNDWs3gib8S2MgZ86
0eRHLv7zhfKqsWN5ttDKotNprmY5zrdVqiyfODBjq1sRX2+nezaYth/pSjk2z0hMmXYssruOKNYr
a+qL3VGI3esduzQmDBJouvcMebhZ0UU3o5CzAqvhbuq9obUIE01dOOAhJU8cDS96UL1rRmMgFBhQ
9cdx5c0u322r2DWhI0DJQx/NGWJoZQNJb63D4+zD6FIYrlPIHdDTXODAflNS7nI8eAJJUN90ZPnA
6Gg9oVbfoDGfisHYTzMxSCS8jrdYdH2+B7w/bX2fG8VZd1OyhxZk//xmefdzaWaKmEWnPnEc3eum
as0bnpOzo9H3N08yMd6qli0/i6F1RPNqxxx1028SKzsT6zf4CWlJoDnFo7GI6i5qw52Y63UtZTgS
ZC3akKyHezUdugETCwQZTR7NpP3geZ7ICP3udcQ/oHAqHN3wwa1btxr2xZql2FjuL7UElg9KJL+U
lJrbkUSm1aWnXdxl7P1u6WnuFQLYCE78xRXsTyTnjXJwGXnaHLfn4Kly4nvyOU61AWCuHifItvW+
mkfzlNMuMc2oo5uc7tuufwpsgLkLgBNb6hbzI/c8dTI+A7t9j8BsgFrXXjSHrE6+qTknVITvTlbf
IR9Mt61BjvdsQ7rA64JGDf8Usr6BnHU6XdSmDTRF1fwbe2ey3DiWZulXaes90nAxY9EbgjMpiSIl
Sq4NTHJJwMUMXMxP3x+iqqu6y6wXve9FRppnRHrISeAO/znnO2rvIIvkdUOndd88lCn+jgIkzo5R
J6ZpubCk3dPkPxY4HIZa+6RktgsShypzkT9rdL+UWqOOtYNizDQKlN1yQh7JeGoLGXuig4pq93zf
NkmNkWM+5WTLqZ+K3L3Wpsm7yxA2TJr+o5tjte3Nqttjtqoes16caKOIOd0dBWV+FCbkzqarku4p
MbAeZZY1vRcdDcK+bRZ7aVrtI864fNW4yVfKqu9P8Vr3Y6p4dax8hANA2doOYCU3ji6GxsEqJRl6
q1U/Q6cL9TtdbZhWa/u5rovxDdh6Vn07dHEHrj52l0Yz7UPbgWqK4s5+8Uz3OymT5lvE/UEVCGG2
ggEPur7QQ3czeAfdsuWtSAlbgts2v/FyrqSOBNo3OedoMS9DQ5okXNM6s1C1Z9NEgUY8K988Vd1a
VYfftTBP8CXGB24d3QLO+mwIbLM0JNqJJDZ5qhbkjU3HLUnZMjCrKv+eg0ryg1duh1mTUflF1pNL
ZNX2Keao2hdc6taywKVJ373Yii5iqTvNOdPxQ3VQdjfKB1wHNrR4E439PHvW9N1k40WPqDVrG1Oc
7RjU0MiTBzBHycNkRsnOlso7YBD2nv6xugllj09dEbJn4xMY8sT9mZL4T0idwl26jRtYtn7syKEk
3nZwrFdK6Ej6ivkJSwKzW6HlezGNwClD502zMOm04K21qOK19ZFiZwp7krDJrybWXmU4C9Afo1Ra
8mVN1dTx9kO6rSXMLYak7FyqPjQjrTed98sUcT3WzG0dx8p2psEwoA6ncWWX8bvlx5ytCwjROLc4
wmnsOv0hymBoIpaNKAbfA2NmJoM035U9ZHZ7pB6l7X9YIFpnPud8g+Detpy4yXrwrXLb7LbV8lum
VV2tSUZ+JYn/WVr5YyH8fIWKe8Y5fXEdqwHdbTCcQzYXkb2mZeMvCAyqHpT+w9j6qotuL3z+NDJO
SUU0012VH8oxJdFTDtca8hPyCDfwAv5JO50js9v2n1YsKccY+MDiYf7hVr6f8uHuePmzwwVFuJxH
Xcm9dOJ45PElhBTMbS34tE4sD1o3OusiMUuyR+Y36JLznGdXLzd/Rtd8MO3+g41pA1KeYnsfSblq
xAc/y7a0kYPGUkFlM+gsjNnea8JwgfuMCHhrPYgFRjptgH4TMavm355Dg5m8N5r3p4so0coi8vfM
Vwo3e6cxoidxqtX+s961p8FW25LcoqnYhKL0g/kbhw20JL07Vg5py9r1omM20XHctPU7/jqEyYzF
X4L8KCbePqZUjaHuUWFcMpMfQk/+IsYcJ8HlFA+uWlsh59LI8k94Peni9US2rZpvauTLS4QHe3Z7
fOqJ/8VqfG5EG56wmW+rrsQkjo/R7bJTo2hiRe71CF2scceyb4XmTWsIPGISDawJJmLqw+qKaHev
EvOh69P5OoTJe95L76dfkj9s5U98MwzuGjKhOGxXNG41Vy3LrX1jVhYFvP5TVcsJwLRp7oHFvOpA
lDyn0h95ds5h7eH/dqIJtipn/hES9+af1gdXlLAgveSjId7kk0HrK/C9Nd0ZT3NFut+R8clg/8Ed
iScTa8i0cl2O+lEEs6cgITXUBF+hHsrYAArZJYD9KWaj1I0LvDcttCWAgdVgge9uB7YWoWMGjb98
K6/5DUIdtPOA4bt1V3Z1ihvvrWsk8lunTHRUYsy1dcrjyxzyRzY0Bk44G7+GkC4mhSd4K7A/WmmS
bmZ/+sQqWK1nKMcFj+8cth2JZufmMxtAyUN9tFCIV4ZdkSeIGzp7bQb8KDfJo5UM//4Xj8pZBpm9
vfu3v4FZEC3S5vxhV4ouof/4p//522NBK4aRA36SYzru3aF6pfQYa2Bl4asdReNwmGKE2uXx74xW
CK8g2dYdCq83+WvlYRPS44ETYpf/0Srs2Xnhoh0a8SHpqMYxMOD68tPzmIO1GD84C6QQLojNLhTJ
DczIAC7EbKC0u4XMz2R5WPZjdTMYnKzxVWOnIezJoOPAQCINMovTUzxvCHRuREkIIWZQF9mU+1ri
bzKraO2ygMB5sDe25x9sxjEgmWgpDNv6y2ssFFf/udJTPRDKv5BBJb0xyBirfLum+wpgkFV8V4sx
qjNoQU4J/tJP8lxKK2LQTs/XJDwvEDUXsLBD3hpNZF0vwygG4nBD+Sb9l4PXbAe9u3iyO1mTtu5i
mmKgrn3qo1ccQVQvxK2rLYvbgHljh48ERAMUsTgroQckFYJ0ZPqHXMPCKwcW2THxfPTPITtLe/Sg
KvbrSMetQ0sNxMimLrd57YO9QSJcZ7l4B7vInVz88UXxPY/+AwApuphMTKMFv1ylLhqYjYNsoyQ8
o6mpH8PsqYiNu0jkX9Mm6TjRjLoqpLyZaQcWkp7nAJjZdWirhGVAPZA+2ZKQA0WhTIiRNSdJGyE2
zj9Nb6L7qXqxgSBTJavEHpcP2KLkEyHlV58RtRAzjCdQ3lfqCL4Li+/MhJezwj++zXG+zTWCGd22
6JKxn51AbFHSVxTbKm5A1of+2qIJqYCMRZdnC3AR0vS6gewy+8zmGWAtcBlCabnjp0cwTVXe+hu9
d/MdCAnSLpyxBWXOgWOP18htr4khIWJM74I7ZuDDCtvAKOdomZgZYCx2jls5zA/JYPzoxbwdzBYP
Smmc0HuYEMVG/pqU+lE3jD/0VvJ9dfLa1HQ9qsoH0N+iymDTPI66/DNb3XpoupAGyBe9kJB7IbWC
tJdkbOtNmttrExBJkOAvAQTDI/v/k2ygkdvpZap+/sd//0v/TNtM159IlsX/bou1iX6R+Pu/BNk+
fvh/fWafv8S8P+m7/hv//LfrT9V9gYD7r7/Lv3lrSaJZjgkPxHd02xVkS/+Xt1ZY/7LYCnx6Ez2C
bZ79n9k2If5F5sJ2sLqa2GhNgSH336Ntxr8M0Owc2XV7yaHh7ft/8da6umf+H95aglHCMPgRFtev
0IVj/hdv7TA6vWPW2Y7+g30yYyIqeyLgPkbb1HCRjlKVAeXZurlEZIZv8tzF9Eomor+DFvQeXBec
VigBvQLZmHdKM+6uFRPgGMKDHLj40uXylo3Rd5Pi2uGAit1pencmbSB3T0qlZp25a1FrEk8g2OEM
8xeAtPExZ3bpljOhZHP+Vj2/kUfB+D3uCE2Q3B93//xymGo/qITsDv/8Uo/ZVEHzLDnhtKKz1X2u
MWw+zVPzajT3cRjsR9wi6dsHbxj3Zjt9avV8OvTImQGv4Td/PlJLrnMYKz+7pJIfrWmmgK7gbtVq
FejbWQapP4avrZOLYFauvckqLDpVujhsl6t9CnHdhRwHcQKtQY3JTivXGcU0Y6u7xEuW2Fq4tTNn
PpoTTMB//gKLmyE4EwOkTfawsRqe8pIhVKW7+s5vay4pBXsIjU3lIczyJ0MYApl7IZqM871wMYEB
17Tn9AotKhLY8z0Rk3MRGJ/6OBnWs2VdQ/Qm1ILEOzccaTmsut3RCdNtyg50bIwSPc4ACxuF+mGS
sELipJfMkLQgc80EsjiQFxMDKWC20YSn6k9BRpfvWkXUrZURcmhF+xdQiqFfz9N8sH1XHNIK4pQ3
UTLUetlAOonziJ4v0wvqcdaDmVmnsBcbtoTo0JfWB4M6hClctwe9bf/UZvpJ7oObn7S+SpwIrsya
R7pfbc5dgJ273wZ40bpfqF5NVQecnUm2uMSbZ9NBChvbK9i/7gTtC/WfrkEe1poCDwxNccE5zHOy
TbcE4ioYRwHR9RQ4NuiwknoyExkoqLRqM03xsKaYWVvTB8zX6rNRUUG1go9UHjqNOW6MaGQ2sbmp
VPQYJgM66QJ8Vv7TAzyqiETIxAx27YqbbZlkfjpEQNOBz+8zHuJkweCz4DcLhtgKBve5Uc0p5RUY
NQ8bieH/eAOPSTkcytC4FxGdcTTq/PV69Q6ajlfJWJHoIs1IDemVCBHPFpZW375PdXyd2/dMjskZ
a/FhovqIojJXR0SZs50z0DAF9VM7VMY9TrQDkzB0Njffz85XIu1dFy0XQI9CPafAspVV3DMLrX+a
s/RSUiJV5p6zafToySpB5rhsiAdgPHcalaCGjf6hZC65YXzJ7hiZL81CLantC7TdZXxuffuJGVg8
YZK0IPVvXN+smVunYzNNmchn0vXOpd8xw7+k6xltxgSAQNiszaxxnru8pORQyz+M3n7KjepFlfmH
Gw4V0XSJQJx39prLxYJEpNGKeJdYc2t64jetO9zcuhcfLTFQdJ5lv3Men/Lcjbep7WERT62EIdE0
btG6VhXf8tlz4xdyYO5Cbe+9u8X4NIDbht/Lp4HMBNuUQZXmI3yIdxy+kg3IWmoxpnpCssQYOnMr
XfiVae+TwUHXOA09MycK0Ma1B0T7VNGtGScQQywez7QZKFajAUA35mLnzP5Xyju7wqzIyXV4Nz2P
S7hFr0R50ETVB4ZCsAUhs6c1gcu43918gMereRB0RQKpb0QK3qxrdoM+zLii8PPU6SVhvT9Lfm7N
igp63MVZL9vTxH8Kc863biP/sDji6Zvxiqxb4VP/KPt3IIyPPcadOKQdgJ+5PJkDzA1iggCTIhul
xN/5OUYoTqc6dsOiQdeoqrWugEGgFiU11b+QC+g8M35ZMyDR+UwgogScRoOhkAagNX5b96hb0ZYZ
EOoUjarFlOVrcVFzChNd3KMR35gFmoEZqHyj03Y/lJCOXBxDW+hYa5MxM0XvRbTRhuIwk8ELwnbG
gd8a8Is9GqxKJOZOEQTxXvC4dit4N3RLIYwaGqxNswo/+pLkh9dOGeYMLEOD6q8+0vjW9ZtHeB9v
o6VjXEwSBkl51weRg9vJacS5S4+t2VFGlXpkIGb3Hve0EOaYFrtsuLWW95MNPOoGOWGK+ORFbwVF
FkBRWbBpW6eHPZKzgJgqf1un/JjLjqxzBoGtZfZatFW3DX3AjdmMxSb7djMk7ETDmc5BtzhgPMNO
1RG5mtyOpaxoMT7H/aL2TAGU7IvJveIhfogWZbv1xjer10beyvhRhvlTXdaYqLh628m9QmqdQCMy
v0O85vIUJkVQTLgeOcnoq9ro7rU09o3GYIUJ7zKONE800jFfbcQM5IwCq9mh7gYIhz07QdbXWJWg
QjKeusdWe0tH66JZ4Yuuc6OeBK3Bkv2FbVc9DQRqEqICG4KX88FvkizwlWlgc0LTZMq9ppuOeZQh
dl4/vxaur9N/TuLQ63hDRhdGXMqoRVmkvIcCPpyQ57JhD+5ykocDDSppEvMyxg70xhCjwkxfLfgz
4TKV6LMJg8CpYBDV95T8EIDW92EYxoAqcGlaro4iW6RPnZ++tHqJs7Y3LmHFOzyTnF45+ZxuPWfu
z32mL9Lxituwtc0o31z7U12sVQdcnyhPePDn79HnLu/3NAOSAKU8tGs2mAoH/UiknYWV4QNbNLla
OIdZ2P6O+P8spU10sTiKx9UInM4iIyxZoVWo1XuvTp5ipfnQqcx6Q94ehICrGSuqWc8aIA9SIjRK
wA7az4a1raVw9hOupZ2ut3fZtH+YLfkM+gkzkNmhabTv9kX/LjCHHfxQS2FaaV4gU0Rwn2jQLKYN
SydsT9LCvABGQnfqePcNKzpOr2njjZeYCXw1/aSgDTa+HLMNVKtlLeKS6M/PNVvBOu3ap7Go1bUC
HBmYnVvv2mHmp0j8ANohPWtYVGnR6wK9odPaaKlRmbOXbu7Fa1j7n6brslJP6pky2FVUMS8q3aY4
8wuMv1VgOGiIuoHzSquHw0D8KgCqgoLNyxDRSuQk7PmFSWGQDno1mskc2cbAMC5r1y240hUs5oOZ
ud+RVY7rDGa50keKTeXZ8qdoZyT2c+FWw85nXLht0omuXv0FHRmugF1GWHjVEz4A1H9AxECvPQ4a
TxH3UAYHP4xgYPGinxDr/OzSyTyPTfyT0wZIQO2BM+TercnDWklF1IxOHMJXlctSi0CNM/5dJUZ/
jE3wO4kD+ZSYC70zjyanhieNMzoIeflsSpE+cICvMMsdsksvSNJ2jZ4EOM8QIty7FusgshQnO541
cs24fWFefEafMcLkHg9FGKQ2c46WYE5ht+JoknNB4xi8rbBV9xgLir16DvxEnof1MIRcyllAOXZw
QIvY+Lt218dUknSUF6jpbmFyFz3pM1YsfBMDhW7uONG4UCRiq1f6TVNWs+35SDdOSbZ0nrHRJN/d
zDk/Ro9bx7lgttUwRonIahAKoseRBLpLL1K0XMbVsEwMnQc8T+2jTmV42rLUMghhr2+3YiD7lHtt
u2qi5BVsXMRS2m8T8+zFjEmavE92UjMfqzqyLoP2SAmvpLQX5hUqn1RY4SpnYCBHX3ElFcOQMNMD
6zmsEslax3lC1+nCY3Cv2VjzTb9B0k5UAZHGxOgZUz+A2yvy/fqlXTiu8XRjcofDoXapNfcWq6Z9
6ByeX1MRuh7tK4F9VghqSabEotsr/2kn6LVNotsAosTznH0WUFN2roq/DXZEZpn8AeMDHYR0Adri
qyI+w0sw26D3YXD7uCFZgceNuzTFATa1qcUlPEEmm08S2bQtV3GB+KXPHs0Bg6C/NnZ5E1KARDa5
kGpCP9Sk1Z3NWgAvSeV73cgZ32tX7ztheozoY+yqVF8Og5iDbhnJOyIBqRv26X6JDZsj5u/sRvWN
s4ZwysM5NqCkJJ4WK0+vkM9exiHaaT5Gq4F8ihVPi+l9Ukfyl0mY/AqFbuyQFuTKlvJxKrxsWU+M
M+d6slNJZnIReLK12NhEoe/vMm4f2hSyA0IAXWU5GcS6IO7ty+8Z+zG6Y07am8K2LLGsoO4gNIQw
CVd4vMYiPjiRc4TGMh21SpxafqRdx7ez7VT/0oqx3PthwdzcSDY6iSGlV8UabxRnPXmFrdZAqW6e
jEl7l1VRbwyHKaedG5LS9PKqhmkI7GTCPTmKY4gPN5W6+DC18atM+r+RAFs+YhzelCkXQ8mHYka+
s8XPe3CH2no0M5q4uTZl3rGQdMnTpVVXoBASedXZbze+oC0tIj+aWv2+reljsHv5Ey9DVin1HbD1
aDOZxUdS8bmQ6sT8J2jXMV2vx1hicqopJcA5p/t1C8enICmbd7U/9HuCqgnfr7ugC5wnlSbZWqRw
xwzde2VVwDQ6yqDPO/r0QmcGhBeOeESRKlHoqI4B263NWAetvtkzuLMwecCvM8puDfp93/nGyNsl
12pC2JtNeoZj+zICT161GN1NqddBfprl6HNZ8oons9Sfp31O3dh6cHgooqie+bSSV5HUt8HVYTjn
aN2IDs++4lwuI3KHQpbnJeGFIsjY1jYDQhNxQHceFySdLwWZcaNqDlZ9+psm6DfR0L8DdsnP8VmI
VZ379rkVE0Rtjwurx2oZUHwbFFp46oCErGc3/mmko/bUne5yHVR/xE61MmXU8MGVmzJRHK1HSj08
lXy5vjYQcUHbGrHSknylwaLkKOdGS6N9j17s0a4+1dkUYBe+RLN1IZvNIQ3TF2WBIGf5SHOr5kkx
wq+k4K7BpLlY4TTnwelQF0Dgx2vqC76RcZ8Z0OeoBpBLijB6gNQbH92sPNDYVgX6wM9q23LXCvNC
rtGolbUL5/panxra5pJGDVuVW/dwKCme6CHxWTwCxEm7naZ1GNs9u4Yv4Jxj3eC1jCz2GVGfLSpi
Rqtsd2WpJizR81IDhz/PeiOJ9VcvtG8MoMQjQhBgpr+bRH1MJucOfr8AFTMyEF9MfGEpWGTiaLMM
9zemTOnLyAym56AarfFVK/k8NQcvNiZbNwebAsuMYh/Ib424eXl3Gec62jDNqIG88D+b6sNOXWbJ
i1rmMKphjeZlXs60SUqny9KwrpT+NYxY4CbXW1NmkJ8TX9FLGMVnPdQ/PQWJ9nXWM8JO5Rczf8ZK
ZMzSiCQTBrWM/QcYtJYiMw11S1P0Ux6JFqUEII9ZmumeofKI0MdDpduc5pra2JFScWDa5vYOnEUe
RV3Qm97PEIfJvjPpHa87+I1p3hJrnckTffL61vjW/AH32ZL4yL/quUK9hgQyU5rYQ5KYoERwUNw5
hf7uzdorptR0JR1prqHcfQwMQngWiBslkXEodLKQcWu5a59hlW8SHCht+ThX9Qcp0IQloKf8op/3
miXpfMZsknQ4qPSsXPuOtrbmhjN0pKgRXPyg5ZA269KjGt4z9145MYKi4q6z30uJh6p1o6AMlfZg
DM47NarhtvfUjxOGhItx9s6iv0yO/C7ZaNf97HubzMujDTXfLPZ07eqJeu8KVZJ0rcnZ9CXebvpp
jF4wV+F0zLvWbeG+e1k1cICkHmrZioC6zIhIgDWSaayOmM5WtfStgFk7HqlXJk7s+Nh7JodeIz8b
tpSnMM5q/vSaeNDG5WtsWJo6GxdilcNXtEJOkHOvvop+sHdp6p+y3NPYIs0mSDzN28zVRwx3nLon
/yRUI0mlOI9xxZ6E4QwFwiB4haenZ1sIc74t82TwQY/u+D4Zmr6Bar0Z+iHbOv50p5NmwpYcQyxC
CkUm3eoxy2v4mSz0S9FIn5pysJa6Zg1BdSZZojZVu9wtmnFfhCW/vf5axPmWvLr70LaYKFsLPrz9
bLt7BcJo4zmMt0iOhwB0rL3DFnFQA3uOl1FX0A1BNAISWIofRlstZqI7GsRfV4S/xbR4m7uY+yJ/
hXeIsuQrUkLNkeKfEMCkzzKwSPEkC/KYQVk6D+cqwdgyp/g/S62GwEKpVnnFi+KxJxRiM6Sn3GKd
cYWaA8A4m4oK3xVyZrljPPrjU7I9AMz1uOlS3zxuuXEZ68jMXqSp/XQqp+fJQ6FBxQrJeEy7yeZe
VM4JpFaYzPw0OlI4sqv+3mXhp5H3p65Stz6ZOcNX/Jv4YFyR/ykrim4gjkIpXuwMNCjevWH8VR2E
LV3x726nFACijnCZhmpDLChGdrK79dRFwGqpIgk0c3ygwbnbUhRwZj/i4q9qFgD0P3vRBess3kyC
O7TrujiZsShylSf355NEbHMaBMfuUZplvoVz0+4ZnDDni+wHzFCvTTHo64Lrzd5zGED3aYGpyu3Z
0HkhhXMVqc24Gj/nvp/z15zxpOGqwJW8CL21ZvK+PM4kXwZBUMQIxaFuT6mWv3Px4oBHkgRBZF1G
6MrhzMdnVqSU6ElIxfRthmCbVOINB/E3rROqn50c6Fgx3bKpQZvCTr1q4U/pdrPOlp67Uja/pt/p
mwrYDEbHHVlNFuzKsMBY9O8t/3Do6LdCjcyhRvEIpioIm1F/EFGL2Omro5fukem/M1ly6CM26UpQ
DBXtuRiBTaTFKyMY8vJ4M/yu9IMeKY2ziCrHGr0sGtkrgHvFsfPSFdFv5SZvishaQEoxXFmd9INO
64dDLL9tGt04xjRbniB7V8MPNjC4ULZGZs3ewXfFTwGAZx9yncKb+jxgKV8nNMitI5LIruau67pN
N6VXbeOEE5S0FyI5/Sensp3XuYZqyl34XY8qe5/547fB9scfuiLtczK6hOWLwnGhcetz0oI+gCL2
edZY7PoHPUz/xI6ytmYof2SluPwOGdRqqk+gSDz0swNMfih1Bu31RsCGJn9t5dtSOVfdoWlejhOG
G49ETA2Vlldi7VrWsiH3jKFNngj3knMNDfj5f9kPyP3H7ArU22wiGrt0D5V5ZFpeTnwgBEP2IlJn
PLQjkfIS8ACNPod+fEsWbganO0AjimMVW0PQx6l5bEomSTGFHV7DjRHbDfOdDvhdj/abUoaWAU4m
lcUgl76Mvh/NNbZmbWcprqIgMVaWxj6i6QV3d0VztmORDyWBVG5M6zq2c7vTReUvl2bt2hvuLiep
tpE+IRvcObs0nt+kJvWL8F5x4HB/rbub5I3BmDXs+Ikw1kPYXZWDlq55A9F9xZIw5oUeqaU4aLpK
D8bM0x/N3KRM5+g5ZXTuHAYednerhIEtxkn2jHewO06XpIvPFjGOvJQqsHTqSVuZ42Vqj15tYCFI
rJALxx88LnD2TOrWezWsGRoOoC6wGVK8sbGJOJHbBlnajxCBw/bYd1q+cTX5MMbNaciyTwiVN7WI
dQVuV74AXB1Fydmmyap0AzidA+hwA1k+rEdthjUM+iv3pP/otJwGorDiihQj0IsXiz4KTFTNOs3S
+KgGfHFWGr0ppSE5hWXGBAjWnANnZANpMjOSxbMizXMLO3xSWAVCzO70gDJ2bOorvRMM9n0ezVgZ
mzLj5mtVmyI2tae6FnLrIn5Iy4teMa7s+8kTf6boQY+p5agnRwtkwjiL3+IcKToMeWte1Hi1HEa+
vuXfcUPj740eSpOKm4bhXBBJ70LDzzMiAtmpjHoci/d7NdfaM1bSHRlx6zJ3gMzRkPBZ8iHpkAnb
puPPxnKyVZZ88m9eV94ZBwEiYjpqaffYpXQdf+YjAMyd6Cq5xwnClYFgmuMqNiC6/3y0kLHYVU2z
yZKa22PHUtok5ELHxOC1oBjexb8VcqxuIOmDu12arPzPKopA58ze+0BVr4lddKWDZWm87Ati18U2
qVn3NejOoscEBh1nV2JBLpgn6U1/o9T6p0T0XTtd/BpH5mL2qotdFPNhDc7HiOEe4DWuMOKwCRZx
CotEQn2IlbdYpIkBcmXf481ifmhbTJpMWA1ZuKsqVvCxy3YxLIcgadXXnBvGRa9dxviUa3JuYyeu
NOYiC8434nZfVJvelD9O42jP/pkSb+tBYrgxBQcjAWkiBXxNk/hfI32ewvyAyIwGVkPYSS3zSg2w
j3na+zvWw0V29WWu3WZvN3YQokysxp7+mqqDAJQN59DwHjX4l67LqIK/BLVRDaukQX/0GXnu9NG+
i6lFBWMVaIsPfCR/QU5RGUnJeh1ldJLn2tMJ5wUVavirOK9ScZRZL0qdhrnhx13w4onGpUkpsjfU
SJuosmDj/Fi9TKQdkfy8bURdSSTKVy4Me1PiQYzosUmHiruvOgKF/yHAp+dMzQwT/NFUM2KTGpKA
gZvH0pZhPIJgLH/9rHsfMx0ad4iLKGcJPU3Xzqs/pmzCvkw7mwixtVWtfbdSk9jyQjXWuF4rKlK4
GRkwIvNXUSKrSOPYmIzaW+SXIXUhdmQsB47u05uU868ecPQQVnUfmZiayKfbVDjvJros7ka1BUko
A7fK3CDVol9uUR/cr9A92KsVYTmnnPc+O/HOyUpgkUP6yMoZ5CbFN4aHAGxb4lzU2s3BdUWXSneY
QveuN84PA04I1EOmrztxsC2KUjNCM7CrhmMs4z9TKAVYDabfs+3jUuZEoGfVYYjmhxLrk5/M5ymK
f2XOOJ27bwp20oH63L80NSztZmTI3sbXTGtRvYxbRKgU1/x71d8GC7vn4PlbOXxEUfltxZ12Ljm2
uyY3iHnKyFh0prHNpfsbhvmNy1yJkTn95E8rtwI4VLB86bE/5SeDuo2KOz5UhQ7uD/4Ad+INVI3n
UpfAoYiX87Uac6QnnFABpxwY8jrF9GO3nUuSGqHdX1DSyX+05FqBoqe1obbWYkoX2XQpnIbDfsg3
5qKVzEtnoVb2z9sulkBUXMKWOYNI32gfEgceWII6uo6i6J7JmRsY2uw8inNcE0n1Iv1Wj9RrOXih
mIAfvNT54ez4BKXwb1uGWOS7nzyczq0/8kS0wzui5FPBkFxq+gVJbS0c9Pu6rp9qm3MOrFPWn0q7
zexA+NKUpkGyWCpAOZyAFqD3yaX/aLT/5j1QEN/cs/A+aTpfYwM0/4FhXuRNa0bx3nE5WvPfm6EB
Icun9dq2lI+7Pejeyh7h1XKI5iS3qpCUmf984Q9juG48tpyYNlap3nPI+gBBxMPo6g8VOI9trpqP
pMsvaY+zFMDDzlbGu1uRz5b1ver9VzwIt1S4QHwzPAdcKWQiPzTsphtR6VvmEH88bhMMknJr1Ruk
1V15bcd53qX6a8govu77UzZDVYQuvhjZM6DM+VZ0fIUZkiv8TdYP/8XWbVARwGZWJZhoRHSE4pRW
I8uAZ8xjvjJfmd81ged6994JX4SdfcG/+Yg9BlazVLvYokIJ5xudVFtKU19QBSi2jng0LPMWlcaj
AqQM8lnbacVLzBuHB2G+ZUtlQzSHXynd0suKlZdVsUnq9MVgaw7bbAtN77XJ8ZwWiyRt0w7kDdmR
nowrmBHGs1wCREL6KrTGS9dzDY84VsgtaN9mK9JvqaZVpKuNIyc6zjX+IKMzfHNY3glgfYF2++cI
byeE05X74Je5gWI4B8tzj2l8V47VWx9V4lC0nLDMgV1xhnLJVRHCDSeRnIT+VDtvRZ5lzD6pbOFy
NOrOxSIqCLbyEONXgs63bIdY8uuDxB+8CmGqwMPM243kxL/DuvGI8efU+LAipsCIxaJWMgtlRtn2
Oc0iOmpn41V7zXMe5lx+TSUXPkPxgLWXOMZoVKbTi6Ve/Wy6KXa6IyDbWsy3JOMQ0Hjz7y1qbHAu
tfwd5uRxTgrG2P1zSKra0juMh67zgwfkniN1k7EzwVsTQXKbBPULWOCqG85FlHKsy9AvZvtOsxUX
2HY4OYqqkkhLr66tPdcMGhqX162ubcG5CvlZZ9pT2+XrtHRXRt4WQcw8gO55Zjp1iTqKpLyoP7VF
9Oh3ct7ndkJvRPZGwwqmUY9hWmtB4E/+J0fnteQoskXRLyICEv8q76VSOVW9EF0OT+Ih+fpZzMPc
uWM6plqCzGP2XtvX/yY/+vFgsJpsKmOcI0vwA7C+CCVuoBABks5galsVR7Cw05+BVZwrwks8/OTC
+bUc+dorpL1V8oIP8zA5FG0iS56l1z+I8mFQ5gNkNolRyZJlWQSf89yGMegPth+EpjfpQif0wupq
TOoWhXz7Zaktkr582JCM9fCRF/OjxTu6SuNql+HaXUY9iN3KPyNO25lOuc1bwS+Tm1Iv3thQMFjo
jDcZ6/iKKd1x755jTjLaJMprtv5UAUVTnOOUG8Kt6oPZQcHtyPWxYWUn0oGcpm6BHN6GIS+3/39N
Rp68sVqeRwG3LD1NG5utz6JFwYwXvULThtfByuuRLU3z4ebFDss1IgAGQ+aqkNMptBvEE3+VnYJH
8H0Hj271HujpaxD4T7Lj2VCIENw63w6p/2aMzQ4/VY4clpkwl8I7zLuVN1QH1yY+xzY5d6v4K+fG
nHNx/rUkxVuAl4iuYhbk8Jsyt0PBkZyY9oPR8K8yMKrFNKI6lVDmfccmL5HGtk4z5KfTsxqevyGu
D13PYVgnbxleHLeiwnFQZbP8Ps5vEYmqTuX7B80Od0bqn7sge41dsbPzKGT5VV5N3tVVKvvjlPPI
pIn2nRIh4sZErfjFsra8ZWPne79t927xoU89tuHmgMb8x1IlXYvc537ASaQa9o6MBxB4r9uA40Ir
HsqxyIrLGU6px9in4IZG451ZNX5D6HtdGmN9CAnD9PghBkw5TD0Z/0LCrD/R9+L/4yFSrXiQXBku
nKlg75JcLUufl9AVZwkXrKYT8hz6r1UXwDqvtugQ3YVONIVbc0LVvBCVsYmd5OYE+slsS6he9dF0
8IKjxOPg0ToS/TCsC6v5nOfhfsmGtHL8s6eKlQaTifL6W0bdIdXYRwjCmeSLqtWnfDBzOYia+Osh
5wsNo1cQqhOfn7Ges5kWhUnaq0+CyhQyTtFkcxAapmNYRTg7KnaaHGu56o9VXzMh2eUoRoCEns0e
s0V4JxvIb759u52FNfi+KoOz1k2LFUqnf5MZhOuo9y9NAGtM5sNjarELJKI+twWrCMd4hqewlGZ9
mrhPCzu9N5F+MlgNxxmlXR81d1z6v67vcEkCkSfDjLcswFCb2IJNhb/KQQyWCpGSl36VMen1s8yP
2JJElzvN1U89V0vUAlnFYcROiI9J46BziPD0GN1wbi0zFEJmkJAvQvGCMvTGuPtMffE/J9Ohp2aZ
kSHBw5slEf1jhqJKB561c5grKKhno15trWI8+SAicR3lmz6wqLuNW5Np1JSuvra77Jdwibee/QOa
n4EYKzRWTGQwyz6j9ZxxxzSc6maW2Q8iQ/zSKTwv3URVVYQ/sYjurY1Ky0SoX2m01oGQO4IMzonb
PVTpfzvjOqTe2mD6ucoxfK1KLgedYB2InZGN8d2mQUVlWuXccg6eicG+y1p/R+Dx0YCWWYAwMOsC
SRYpvAaLwuocSvVhN8ab29hnq2PO20lCFaxuFwzm02BXB5QzR1Lgt5xHzlLHHJgHw7qtgl/fnXQ+
agUbAK8GYU5kPPfUe4GWURGgW+qZLrsOocToY0xtF2nRum5gErLX/hKRdh9teR10F32Jjm6jexC7
iFO9xwphdc9D01I+dta2N+TLmOs3T5N7C20dSkbIgaH1USH8Z7ZRH/oxfgX7f4fpzt8Yj7h1AIxJ
9cxSH/AfC/sFQ24U8tj1KGEGkrL8vLj4cmCVEiMzK33oB0n4Fc+aYsx+vDVzpH0P9SVTzMYlWoCK
Gx231pnkRuSzhLYqe/4+jD+eH5ZH6I8r/BHrqlc7vKq7yU6NVVHj4la6eA1HZZ/RHaJHhPbl+Qdb
NsYptMyta2b9ccincw/iaKmBqFpbemLtY7iDATXjUYYxIdVa5zMN/KPPb06C5fKyTG4m+TqG5oWY
ivg21WDAIWtVu2uT0FzyTM6bn2xaQysHydoppGrbWA75lU2g1gTdQdPz77rp/gL8gZRy+neW0Ge7
DHKSeeyZdeA0knLCC8z4CCvLvTPgasdq7pcTcmONVsPAFmPWNs1+XFu5zwYL7IinU+/W9XjtWx5h
33jM10KByoYEIfHMC/PR2LOnzhbvLEyWWPkZexsxaCAKFkbw7iqrpms4wElNBm9L5zPNbtZmAZXi
O8rISBlGABLeGG4SQB6bJhk/ks4I3lz3jJbQJFmEZsp1rkVKykEi/f7qdM3OcGV0BzHX0StiMdUf
We7yOfq4r7mFtyUMkBVbLWq78qAC1poTpKPz4NL6oyBfd/NU0M9efKyqG5taFAJENIsrn5OGSYNO
vNjBYSPIuMnfVu0k4XJa0P0UQ4widP/hj2FOvmWtGMNf8M5XyVb7UNrRtnKJUuKrXqeTLS86Cicy
L4lpAwQGcfHSXLDAjeRa8QBKzv7c1Me5pPY2SdQCYkZtGwZOhJ8Oj2KriPyAZLTp6dzJRbxGZg/c
q4OiiN0LOGtNRHphT+X2WkfBB7GpxD6nX1DtyAY3h1vGMmmd+q+JwdGFYPTRhCbXAuL0vhRg3V23
WYWk5y7KWkNr4JPKadD2hfk/SFQ2E3HnB0s4TJcB3YOL3k5HWoL+O/tkE3kfpAvWg/IMZmTI58oF
2SQn/H/6MvBmP1zUnUrH7LeUeQvlkE2LToyJultc9VA/TXHnMy5uFzJ4ZtqEyRolIKApZ2ckIxjs
OP3hz1sZ5STDMl9yAjTLDWSulO3JKpDReXAumklVEgqEV+ZM3yOzuVhH7PBcxD4ANp/0fNAYe2jW
NgYxUPpGtw7j8jpmbJqQC95R3Ox9iS2yZiPHEvKQQDVZd830gC67k4DDFm3qr92M3SBeIuoF5Q2r
2rW/RZNZ2zC2SYRlo64FRr2KW39TeZW6AUVAw1ez17YZ1GMXWqMe/YnT5kBQ2hdAYDiQXv1aSIsU
8mg2fBHqjbBNjW3A4YtBqZ2IJ+u0J2Nst5Ehil3dXlxOV7g1vGR30X14KLM5Wkm67tlqBZn/FZWk
Bttd9K8Ns5EdPMGngH6hc3o2R23zIRxzWI91fhwQluccoxnqPvSiPF5qgFvrAZBgoLry5bubMdnj
h/9Gn0iCps47rdDDhUr/IJYIrLejQZAwwmVa5vZJKzzOiTmrxlZsT2yBmNNCEGcI+5dBDnktrdz7
OXudGvDohiiek0pgtSWN+ztN1D2EMiw4Em5O5LAcY9sFUJJPJqjJIUiKrzYjeJkO6p/tJGCZbecF
xYy/VDpaJMXKZebbIQCIgY0tIHfyN33+oy3SzgoTJraOAak/QAHaxi9lryCVHhqWhk4aFSe2dMtg
OPIb9tZdRNMXZ2zeKiSI9Ag9nN1qIuRgHhiiRAziAwyaYVOYEWVwDRk6HUg4zDJk5qKYcdKQWKAf
0OZFnB2ZFuBdvboRko86mPSlP3X2lqTNdBGCTar96pKzT8WVSlPVIabA4DPnu1hXEcd0ExSQqK7/
BlPb96mbsJeaNzap8bQ2RXQxIwbsYQOspsgEGg01oMNAFhJF5rItoLtwLIXpVO96UTSrvCoPrVLa
OrhNfoByKGHioM3tH/stZjntMo5Rilj2a+5ocpfao9xU5rOPPB6whPczTaV+GybUQRo5R0sUqd3e
gTNCczNtWHmiXITUkReEm3rlhYUtn29sIlXM4xdiWq1F0nw4qJCYJwC7qYMYP/XkMTRuYASJ9HXQ
vG5h9UN00MZT4FQYJxShIxKJL/WEVcN7L2pQgmy0csAKRR7ai6707iTJEUDRZ2+Ojzw1o5LKvehe
Kf4jcG6OmQEIGlmyxSHC8/TaoKKoGdo6ifhQ8MWmQEP6PtHAG+mgoO/qgHDS+E8RuzjLYfhsS+4a
46TK/uEasPcCw/vwM+q8SbJlSP0PWbufdVJeldR+s4wxIeOXa1/F+y5gOGdBZpdh58DYaxm94ZBK
9GArEyZnpQGPWwS/U1j91AUDg7hAty1ahxmN2R3Bb/ltSNmAXEujbYqlTcaL8DfDZNMQofo3KzB0
dZu9YgxwVlbiLuueQlWlxtGuwIyLrrc3cWQ+9zHDu9KSHt8QeXdF0HELae8ChUansZp2p7njekWD
oi2dlgVZ1TkXS2K59EEvqBBy4dQh2jNQf6cMxUyNBJEMaQ5x69ajpkcDx7xRispKRQajc2xBFomk
fU/6WZCSi2hyI0lNd/etBT2WCxXrV8LPPKDfn3hBIaJpxtEgtmnKWRllBfE8k8TR2wjcjnzjNzHD
znvP/pWKBjtsWBRSh9/chkQzOH6IiUGZ2Ma4j0FOgHehKcJIsaymdmO5GFtCx8YyUJZco7zpDfD+
PJHlgoXtOB7hUNsn10GJVBa/NkQjxBx+u7Yrkp8IQHHXhYumqHcTsdaH8BnfyI4Z8VPf9S9cOczL
IwOjSZ3sFN6FsqAXt2P9C3eYuVI5SZLmlJFD1XgAbeCsUaL9DvLZ15tHgs0cpm/zExlEqqZitobO
c80mZWtOCBjaUdRLDtnvRYK0wKsJ7Gq5RLWquif8OoIO1oFE0c7q7jMYHhAVx0PPHi10i1fPw7lk
yndLY13vZegIHHV0AvvXCqVNPsxszfYfLryhUsI/icBj+kwrmcpZizEPaWQJIurJUnNkZy3D5sqq
4Gh5R2wkKIUA5ZJ0UUK+p3FmpcFk+tfTu3gjE6Yt1qj6jVOehI1wuefxsypcK2XifRSed7MM8Lat
xbVSsxVoZOKtqqhAt5Qyh5ya6qC31iZEermEiHrucrJyCzGcU6ex1/Tx4yL8DeP4JxX1Z+ns+z76
a+b6zdSyTw/A7oqUsYoTWIkBMXvPELZQN7L0HGqXEqcH8kjI71gE4/otm1CMwddZdFaCFx2Jh8j0
ibSz6Mc2EDFn3daNUJVppfZrKc9ek0mzqgQOOHbooBu/ABmgS4ETzIDtiT4YUfRb0CP2ZXIpTOQm
VTwhOkqfEhpZ3P3F6zhS3+gc8SRO7w2fPsMusy8vZxvU1ebIj8VgIpbTw05IEfGR61tp8Fsx7Fzk
k6bwgg3bycLkDAHpPuLasgkYYOoxWtmnj3AutmG70povekq7WnDa0/wyrtOcfEW9yWrSrLZM1x+S
Rc5am/N+vYc5gob0XBNRVozugYxmTpKMDynHOASAaGsZTAsQLGFX1BZ9eI45oRdRE9zjOlu7RvGp
0WrixP8J7LrYeC7ivsqxGfK+N7j6F/iTN6pjrTX3+HnpYDxRGsNZzqAWV9WiEsndItMbhMNPUA0g
hfGgwKeGWIUykQHHJy9SuvViopOVBToi/Kvb5Kue9JPMQ9iKau/I8c2N3YdVx9YKfBr8Lx5UZevx
IazIFzfrZ9N1d5NGJYlUfk2K+4gRxT2TMcEgtuouqObXIIzufTxkq3AU6MeabI1WWSx0g9eSt2pl
WPabBzWWHWiBHBv6bKlAVZGbztaLJaHHUbZM+wZ4dttmiJ+S7WAWLv1L81508ba3MRFWGAabaTdU
uC7TgrXbiO+ibvR8SdsM5YAGMTGCY4tNFdsU4ad+xWLBgasSMVYd5ycBiHgwTs3KDKdHEqFhaiip
yjyHSKV67COBdfYwkWc1HKm0QLnkwBHO4wPOeXiktfthmUD/OxCsrqVBarOcO2PYL8ePdjNDN/r/
VbCCj7JmIVZnPwhh7l0qVtF4ySodPuv8mncNpvdEC7JdlnJKGSWuj7T4lpSqJypkvgELEpHCV8Sg
EtDOxVQ1E2a97bY86s9Gw9wp8Ax4i2xHGW57QEzXXvkaR7LYxB17sVjYjP6UGa1qxUI+xMYpiTBb
Nla5tbq8X1BX2su8YMxUJ9dp/kodiZqU6wTNvGIms1TWlC1zt3SOZtX4S6wb+woQwlNWGP9MafVM
tm1E5tZWgIRmuM/MPke85XthvLXnxEwCT3boIhZylNlKmyd1qBRfoLVrB7N0zw3tQjTkw7aN1JOr
eQfTLhykah0lNrzgdcXDkmpmcCLTHXdgr750fDI5RqSVV7Lmtn3mKdbQvqNjp2LEzrqpQkbFpb/Q
2uqQ0YIti6Q84nBwUeY21rVA4DeakJ6skq1Kqp8Qe/DPM06d0p8dBzl7UxYo/K4dbjwokKvBDZkC
WLTFGlGIqQBdWLL2X+khw9OqNZfRYPyODuCoifkJw+tm1zcBT4rNjlTznQYVmvVbxKW20WKPVGDh
xHiCxLOGBsBLc+YfUXrhcN+yTXjyU458Vebm2iVD85xaNs0INw1eJtoAWcCZSzNS3CzjmAXmdzRG
h77nDcjG9CkqgmjNJns1kLlAgEyysbTo18kR24QuV5OpBWDDMTCU6LCBXzzHYXgxaj951j31Z8aw
imr0yZD9sExDuOND9Ie14gxbVBr9hW6xxGwEDIUchxF2tcmyLwp1Euzb4WInzDZp87Udu+xjgy1g
SRizWGYBL5gc94XNRc3E94noyXztpA6lNYQwmU/mWg7euHL43pf0bvGmlRJM6nSv+sHcQG4LkAGz
yi5qcxO3mFhL4+I20rra4TFxY32DUOY9mWpYkBbk6rRUu1JM9aGdWL/uBzjcP5xmbfFsNqiKBj99
JdaPEh+0BywfSb1sJIVgCRMaazubngrqjD2DduCHObkpiimiqYZ9b6u9QBJKch0dTZggFsvmzRAX
zhLz5AvR6WgXQFpbQqIEEtO+G1tklnW+rBr1mjWMLzDLhFeMON3is4i9f+UAaCQW3N+G+AxtxrOm
wYlq2yZdAMBxUhbGdeI4jCTxxjvGqikJtPCDkIUC/142f6R8mWfNk/Eqj9FcN75+9zv/PRMu2r0g
YvEkvHm0mC4nvf6T6QgjNZ02MjYTImH0Z19m7Pc0F/xL+lXBQ775+R5+rr3NAm9LjF6/hONLniBx
n2Y1PoEeegvN2asX46TgI9FrtvdkjuRrrR2zE4N6tp3Ok1L4qhFF1on2mUfzKeTGzhpK1JdrkpzU
xzhKhE5aUNWuOoGT0kVTtZVciaYXnPsAp0STKhtFeQzVoxm+3GHSt4bO1F/Dgsj6ilQDuEj6P2hL
7RFle7g0ag2MaptyxEQOc+Qec6HAA+t7RKeMHKvLwg91JCl0fEbOJ4YWZKtZqKwgsG75fbTk61XY
YCvkm1UrVqVpNFuVEOPYGp3Y0NhYG33mxZnxtFXsGGLNuZs1xV2Afifoy6duEIc2E1+sNH30VqnA
fGGtxiH3yQoXz3zYKSsQGDpdaTz5UGCPynXOXWyAQ+xP0dDfRCiTbdeZH7yd4BPNct/VhL7HpD1J
h54TvgvrIBAsUCC9feWV+s7t1K2ycmvZd7a9JaWyaEyieMxcvCEcvHgpqQlGZCVn4w+93rqs3HHb
VRU6175aJKrZDyJ5L8eWGUGIB3d0s1d/MEjGxOg0ieI6+haK6JIiaF5ssL2SmLxdpjUsfYdep3Dy
pjkxREiAu8yrQVrSZOBnW/NdUdLaJI9r+r5ioHIkrHk1ZN5bzSRv20vu7YTtV4suobbYMnjAAAwo
lStsmVi0XR1GUk9Jb6Hi8gt/M+WDs5NDe28wZPAtSpwZItLXsNulkaNwkrxbqJuQXcV1cI2m5NPt
0Yk6RnBnuI5bUefQaTIKPPzMxkpzd62u7KOW628hkLim58MdWWhM2qMUkLNMJDp1vfn/l9nOOQzT
8W6WPLXNWvWSiXGKHgPo3w3YHZdd/dH1QjtI5gxWW+2E7aZLW3RQwptmDk3gLHRIZ+jUa5OSYeel
ZBV5gmKmL/I/JpY8HEzOfQzrKKAosjL9mUNm31cH8KrBzZx+dWJG3LrVDoNRwLdLCbou+Tmg6Ow7
HdpHnY7jRohDOBVfGTKPZdnxsxrNqCMZWek1uHzkDd2qNhjVIFTguilsbqF8J/Qc2YaKWZf23qIN
lHMPa/VavtCN2q8sT3kbrIVIYo5ub/BPHQLs0///L+5HGtRM3///VzrgNojhuuOf7Pl/uOG5wanT
QhWhPURV84FDuG1j640qCNaAncFMAGoJBVp8cBk/4Zcv70l1SCtyi2IEj3Mn2z0lUf3Oy94h/Y1z
gro979Gj06u99KGNbgoqPECz51bW0kyVhxfGviM/2qT99CxwUs7IY/cuSAbtaMw+XAdFYmEH0LUS
Fq+dcDlMM+2MQv6WGE31EvnSOKD7h5vlsT+Owm7EPd58VaUiTdB6IRXJeIoRN91iQ/6rHVr1OFYj
6FfW6n4LgzNiYm6XY7prkoCyGLFEg8D6hKQ/cVJ1SSI7WCuv2Jpsfa8JUD+pJeSBBAw+u4hOuxXp
qqnJ63DBZbfUzIduZhsLDH/SYg8ls3IF1iGhSFHGiQS1E5ahBx5Sf8FWU786UUDeubynKixPfTig
tlQ/JRpx/Ga8tKl36NBunjysulzN1QAxoPU2YzoxISWJKvJwZDDPNMeRdoSKM2z7cE8iXUNDOml3
SIQHz2ZHgMjv5OWTsbL8ql6xotowayATtatehV/Rv7TWo9NGLlq6yyV6pfhaaEZwKJVFuBf5jaee
worGhvVGWMdf/qyrdE20waND5YEVDcW/6z+z5I8XTuORDMxUTTVkBDL0PLQud3iGIpRmGbtP51sI
8iHeEVz7oIbJtnXKulwHX4xQo0gulQAT1hCdGlSKgbmiY4vM8GQFusfDYt9NEirWURXsGZ07s1Ys
2RTM8ljgkyXYhrQBhOG6gMXGpmv4zekEJGRVtA90Ah+rkauTu2bFXLHXsfwblbMajBqGqgoPQwtg
Eagplgtg+o06xUV1HpG+db6/sgPt0ta5wy9loDRB/wdkEs9JfmJZBgCD9cTek/g2otRsgm3lI9cD
iZLVbrvOI/Kqo24DxZNNSJ3cvBycWG5RQZvYnwUzqAV8Q1SmDKQK9K+0DKLZgueTSLVYEKQ3GrGQ
jRkHOBCj2ZxGvB8JiCsRcXs5BKXvJPSSsDprUjCXJpOCPbuxrAlBSan9V5z6Na5WYy1Kz9yztBzw
/MNlTPT4m+gp2lrff+vXjvKnrQ8qcgGSJ1oSciaWsXSfvDFlwGSD73em9KAbzq3RHbGScZHA3nj0
GMhbj4vTaO4R+stdUmj/pCKWUx8jkCbybyQ5UGKupfoW26gcR1RB/FVdMLvsMQ7X4blMQ+xHBUgh
trb7POw3esIuPJzjK6xMe2LorQxCfhvrW8NfP39Qd6/lQM2H6sIkyVq4LbHTQcONFhUsIER579q8
hj5j7nu92KSB31JXNOD1OnR6gmoaacZgy7/5eXO6AWIwRgHLi4utJVtGyAJqOUzqjYGsVFTFSzNk
gGzrApDzcAx87Vx09rT7FxEqu5rIix/zWS6IWX2dhzghQ+9NzqtNLHvEaqUaFlxyntIOeQXMl8Kj
9+xbiIA5jIQ2Y+cPA/2R1mwf5WcFwmKleketLGneUNlDHRhIETCkfB3zDOGlhuoi9HeYs5KlXVnv
vek99zgJ8ACdzY72WlTqD/kMSUjur2XaYKh6Ce5xcL9lP7PcM32B4Pzb8niY0A7NGavem3bPfe8H
ANuw5RY6Ax+8FLBYd0EXvElO9Y20vhIPG7XTkcMVyfanGx3etijVeSpXwgEML5uKty7Cy83BvXL7
7ssKG2fbleEla6XYGSL55xLpVVi6/4wCXIZXB6vfrmRMuLIr92PMLkEhvrVUbTsk4cvBNJ9y3V/p
8+eR4G7Gu1+k6zpwN2Oc7Ds3sfBhVuYBfcUh8FW2swx8JCBeSZbL8Q9Os12sGXaR15CwTZy6lpsX
nTdgW2dqE7l8uBZdtGJyifR0+vGAJKNUo90Pz91EByps9Ze0bb9D//2tmkdo8DTM7z5aXwYBTvmm
pugfI5ZnNImEJ7UG1bVxU+KNI+Gfz2Rr2QGYravkJ52i90LDImWFZ6yUHWos3DyY1eZ/ONbBo/eT
fe87YqMlNonx9bTXXVCxVsDuuGkW87ekNHx7RZ8f/EltSxYB5DpmK7x0UBt5b4kOYdgW2G/hgLnR
asWudHPsgkyf7MG7pD13sd+Pn5ZhAR6xFZ5GN1+HRXyISqQHORih6jfVm6tWYfdnpIUHW2Y+zph4
U1btbUDw0YS4J7UJn76B0p+RwFPX9fdIMcIpI3fnToR6l66Hhw4nbxO4SNJs6zsuQWW7mX/GaXC0
swuXCWPcsO/XkMGWs42/M2tEYj+e2b9WULCXtsvIgLCNBD5r3XZi0Rv2P/Dje+TdpPKU5DfxmaXY
79ZOdZ7mgpRy+TaZA+YUt16bvX10oChEIXp/hIliFeg5imwooOkAhGG0S7Sg7R1H21Uy2mS7kf9U
wpa8INkJX8rPoHm0rwN1k9tnrw2qLZvwcFw3/ldVldfWNdYRReGYhJzghYU0NfxneWLcqgZ/l679
tmb4RLv4VYT9ax8cA+tWhtXNbE2ycIeBrRYvBTVdAkGkzr/CCZVr35/02fvaoIf1jfYkUjjKiLbf
SZhrliU/r8B/uaha+62GFAlYx/s3J5NhTPkkKZ1DNYftCgONINbd2FFoj089KsKiQ1EvTS3B1Bnt
26Bilxrrl9FzccEPX6gu8rtecmFo4iPDHXEtA5R8xjT91DTl8+GLozh3j7oFNJY9BHVOCZ3VmQjy
RSAeFLGP1dBN9qH8UBNDBwdemOlrF0P1+0SlTy0fLF/poTZKa9s13SPR5hXOdFd+rq+GrsBxH0+3
TiWXTKm3zJ2YUEbGJSidZdT50clV3T4rsqfQROXLdJE1DH34GHwHfuzh3Kh51qv76Frm3lJigrny
V2LtQi87hjurUU+mBLPZJ8Mj6iy1jad06w5Ws0pB9jRVf2t88SlE+pW4cEdyB0BShHhiCv+sFKB9
5SM7DhgzHLxvS8lrr7RLjvm7jP2dB/+MMFhy4qLpkzbcT51PJ66wVU28+DB5lPeGJ/rFM6qlX7uv
BoV0GIkHxSWlYh7sORwBoHXyYCTJNUm7l6FkLUQwb7f1k4czhr/1lN1ZIB6qbrBWsa6VW/A9wOK0
6sw0gIZtjDDLZezdgqz4aEz/V6AtsZ0Ytb1pvzN6ObG3IwZX+JdxjD8aq4IHiwMoHjDAVdmly2e/
LzXoIq67SzXbRTw5bPPJvRqxxliOSb5+H6z0pyM6IY2zk16RmgUfGN2enNkF4FWb8bVyir+s55Xh
bGYuEexDs37nD0IA/AbcQNzdJXrcRVRGYtWZwa4lL29hW6AFheZ4S8d2WnjGBoCQsMAWZHy1ObEJ
PCxzDxr0FDRoJNgqdlLkWKA78odq1ubpC7HKn2PHQ4tS6qUujGc31jaSQY+JEHjZiP5uh2a/StiX
AJf9FxHGtU7y8aSsCGrEvHm2XX9dKA1HjFX8TTUWoMEtGX8jVl9AUkSaZypG6oH328kWuzLL9VkE
SIpe+i6D1yEY3jNN3ke/eMW5dcmz5rOLUWQiiqLiyV/drCeULbUfOUMWlieC8KsQTprARBAzQIjH
djMZ2Wuet5uePDatDM5M/9EEJKzSLGBq3viYEKvuqjz+C+eDnWeXWGrk91X1ETYsclMxTeuaMS9u
/e3IKoyZMb6RWvskKa6BYoUFPNbLB58WlTLfXIzqrSvwQZfmuIvj4CNSSzVM3ovwc3M1j77QJlB5
Vn1MwRvWwRZllKIMBJJseRirRxJAJDp2rWo/NOhq6w4QmS0qZqAhqZG1uwuZbsO6PRjCIfINO6VK
mekXAJcOCGJ+J2clGtlQOiUvmjVvuiRqDtqBYqxIwwl2UT3mh1rt88jCjkn8ipkg+nArdnIR/U2G
YgyzkMnADt2LIbC3DhZbaJPMNpbv8clJTkMD4c4gxFUzBX5nagtWF8atRsXOz1P+uQYBZfgFAKJP
4lo5KMx1jdvfQw7DvoNrwKh+o02JZ7S3o2wdeIxMkomEPG/gecpQJpHauay7yUCYQ/AGqtMymt4m
OCua91zbXbLxXf97xHCTd9R0CvJXoWlvAA6OrLpuVbDR4bAzT2mBuQU9OZKDc4BZnSM9atWBHFnu
sW4pSj6dsfaibdp6n9BC7QXr8V0UtF8+CEza+ey50UK49q53MiPj4RfdeBnw+thOX27kBMJGIbFX
Ah2n3sPFpCNIcpoEw5kZJlwQGVbjlTc71gD5r3VuYL9AKaMTr9XykHr2mW+NzWo0XKcKV13fsyiy
iuzbZ8II+IhyEh0erODnjCykKMSm5tX2i2/JSwT71+GZQmiB9b6Ipl084nHE+/084C8BzaLuEBJS
mgTCcmUSn5JOiJ3ptS9xbMLLZqXBGQ3zuEk4stx8kzjBuGT5S7Xvj6Q6SHl0kkEefabLiOlgTRi/
d2bjL8Ugf1RRz52Zc3ZCAuhI8VvYE5m5TcA9b0LIDGNmolZn/tP19M5ZDBQpeAoRWKRAa9LIeGcV
fxgSoqPNEDOvct+scNyl87GlER4r+ZJ8myVAg9PKVtXDM0mgnBoHtFor5jDp+NfzrU/d0ndGd0mG
12bSxdKCspb46q5H6mBPNYnnNZY4W1y7HHKbM9DJZAa69iC7p1ZabrsZJfdru8Mzsz5rryf9xpjG
7gCMwcX7Bl3ey8/g/H/NaTrkFaMADH2bUdKdtLH+PjVHl0N36Q71dRoR5RlFfGGh/sc3QAE2JORO
FpdMIzBacz7g9y94edbMG9QmM5HZi7i7IGWmTPqPsjPbjR3JsuyvFPK5mU0aaaQRqKwH+Ty7XLNe
CElX4jzP/LZ+6x/rRWUhu7IaKFQDETdCV3LJRXea2Tln77XdYJWK6tFpCSrokfAtDBeSD7J6uD77
yMDBFsr46MriaLEWoFPVqZ26axWHNxM/MFXOo+7IXT3QZgLOdSdceomI1Lcgl759f3icjALyhr0O
7HHPgQwrukPtnztbrC/Q57Hobnx7/HEQXUC26d+8wkDFpLN39iM3T+kuuU9f/YiFa5g+Ihu5fOSj
mtSIPY7b4NCqNl3C7EcrXIlPeiXcFh0naaf/7LXguVmB02Ut6iPm4+ljX5l/2sK90XrYmxq/HVnn
aNMb/w+yPVMAUBkJEYKYVTIS7hBbVQdnzvMU6pnrRcp6DY58vGOicQSl+5S31MJU12ONoA/gEEBU
KsHaEVer1fdO2v6BevuoB91zRBAc5gJ/B3KSVx+cW9Bt25in61YkrCI5qM9Rpa8zK+BNMPvfdGae
eqZeSCxa8VrfB1Opo8XqHt2gwkxtSDwwNu7cwrLPjJIeaoNkkJQwrlZ3X5AuGvTxUyi08apMgJ15
0SFo4pME9EKUyLQdbUxsTmzOXImtaGAbtFMW7eLu23Sqfm2Uw34QAaYhllgACY85Ry92ysA5zqfa
ZoStMZBLSTueDp4tN5mK2hWlPRb26JPUW7ZUcJ5b3ABnz/CPiO1fIWtdo4j5q1tYHlce2TN9AjQb
d007XByE4FJ3v0wrgOA+LwtB8pMYSIC9r6G8Qny94S5Cxdlw3Cn6+CUSvFuj/iev4C4xVN+2Y/Mz
GeT62DSuJdMjYjhI78rwh0vdY4wS8YaPsEslFt/HMEcUzSTEScMooJwgb22pHCcPZw9hKt9jX2/K
0KfyHT8Ixjsws0DN59qEafOqqTzfB8CTQ88hNOTXGjO9BRPhW54z3vuEzEO94MiRykesCqNZMQNK
0KpZDUY6hka2Vv6R4p6kPnm0HfVOSOuNbGQkDije7YJpnutDsa62Wl585Ryqobod8N9+Epizaa2Q
gDNx4C26MEmIC2jGhq0+8uNmicIc2oWyUh+wIVssDfp3oL/pmYTIWhOqxImcgiUA+R/QycxoF1FP
jx4/qiLcbMShrmf3vkS8NJTbgObngrS/XZbxfiE28Or39osVfoxz1LL0dhm7R5nGx5IRbMBzNZn8
rmXRnHvWtrFEK5TefE7vADhCbk2ceoTOzlTJIysf2u589t7W480WPB8AeG2N070h2Q26VbUYGeGh
YOtj9I2/L0DbcqepRqwmvaNyorDSRMHimgJI6LyXMQHe0BuMxivR6gtFSq+biG0KfN9MaFbLJc0l
8lY5B9qIoJsUEB6uYMCtNQNaFMdUCYSWoG/R7nU/hOFDb7+lFAW60GJ6zcjbTqAPcFlurec+sqDZ
m4GtC81UuiBx79uWzY/3KxlDKaEJAhUiGkALUL9o4AJti3boLQaNSFdsl3RU6EhmZycGknVO3vnw
wHKHcDGzvkaNrmOPn77iqveBS2Ke5QEtgsPhhGW4MaLkcahxaroz0INuGSO+/t3SpmAFcOobLx1N
SwGRn4KiGI8CVDU9PqhqLqbJUsSXqANCAQ7cIaS29QBntKPOWdyJqwdbg87pDfojygsAR2aLVVpL
eKGLHoQWLBI7cL6ENiN6J+tFk0gBPd8xV51G3n0oxvFAUtyd5+oWNFlSF8OcHVDzo0+TQKqDaKqb
kSs6aQ2w0DGVZAlZdbWCf4/4MoYYm4L9W0IBorQW95M+bjsnNoBS8cy5lo1ZvFols5TC0oCBlyks
gwm3ah48OZaDj2uezKgRVAUICVvDSi/eI8f12Fb7hRkBvOBkCEO0wFSFidT0QaYwKqfgUbA+XfyP
7nRsdGvZZN7JqPyXtrNObo8EuB7Co9dmqHapu6rOfGp65CP0Wy9pL0HTwC3X/LduTOkAZE9pgN5L
SviLyJJJPczDJ12n/T+QI4YxGAA9/uEuaNFTqR0NqXCBlBUWua1hvSKqgkB6ZamtYAMiB9HaANaL
N/bwoEfBoeoYnzBcm2RPc5S9oJ6OpccZp9Ch5/X9E2LkK2Ka5wmwJaHj2osbcLTmlIgJUFbHkVcl
Q7/tCnvr+eHKcNpnh6ZU3Wi7anKNs04gaUKbyA6QbRjwA4+Dw+BgrM2HOEJYqcvsqTXK+wKES0eu
udVxj5KJ+2gPGM17H4UPb16mfrE4BiFVkH4ikrMPL+yyKdDWPuPFzHg/CYM7vGDvcSftO5TDsQgL
wPHTa6pFN/yXJSo8YI+i32FcXxMJFRZWsOzM6l13wndzSE4cKe4c92BXsIQ6cGZpRaQS5uHEtK5V
hnzCwntYGFBLpecSi3KhEUhvViLRCaOy3kQVyBx03MYZecsNtssuNKiAmHjWuXzDg4R0ACsABPCn
CsUCPvLwJ6ffxd4yH/VQ45bG16jYyCLeMGoe+nexiUX2M/T0w1SkOxpYNwusSUIwzyrptUdQPX8y
bVwS9EuOdcXtWdafxVQPy0mxo3j5I9GxKEAM7VHNo9cSka4CD9a59XnSMUzEgmW+ETVnqah7EmZ+
scuGHrJlIV8er70uviOaWvvGe2nqnFwhC4FqS44bnFt7NdjBNvYDZIWF94yX/7sC5yemgMHEagRD
sdWERnz7HlkyQJZYn/mow52wXHFqZ4i0LD7L1GEf0Zr7URO7ibDuIgh2fmycZsCtll6ctnwVJDZC
lWXPZrZiw2MHtmEyASDhiiwzwmaH8BIZs34BB0nX2qdOD26eF50woRhMeYIbpeYIh0VjZ8obsPQN
BiYXzFFH7hk5LzvYHPLOQJNRDX28HZx12tlvRdflG08FuyQvL2iuIKk42gGcKKBsbBCQjNVy/tEW
mtSiZterO//MafBChsWhadyPukmvuWWRI4agM7BTmBs5gmljyZn1rGE0c4r8oHUagstgeMBbfhVJ
cEnMfW7g5iOR6rvnt3PCCpFdg0OxcB7wNJ+06tOqZnek1vvg5OKLGTpPJXn1mQYLdJowuHgfCeLz
ITNN3ivj3tWQs5Udnc2wgLTTOt92OxULxIfAEo7urDwVQl0EE1lD+c16LKazHGwaPOiYm0BrNi2N
O7q3ub1OiRqsOoBgXUwLgi3ZjJxXBlkkLLjFZx+W76NOry1LwEbXZvQDfu6pUWDk5nDlSkSgxzEX
+yEGS3ToHJEDtKy6C4+XKAya6E1A66oI16qmR8cJDwql1A/lUOxoFpVrfvROl6hjZV+y0nQXf1TV
luZlQ68mles+GXYaMuM7vZnZ/v7Z7mW3TN3gyTSp8G0dXmhGIZfWJuboGOJax4xdxiT4RvLs6DCH
oowzJblO619vegiPtCc+rPaK7wjPMPrr/oVTKnQgJ3yRtv48GsMzMo3X2M+WZBOArzAre92myHxF
pB/qMtlng0eQk6KlNrO+0JJQXjVoRWNSl/qkRSwgIyzR0WdECwvnUHUJBVPNAWhWUDCqKHqia4vp
3uYeXLoOAIhJad9qRLQGh9Qewx9VcNSg/bEgBq88sC0c8sjC+Kx9JMzbCDaylypqNm44Ya0y0Z8Y
+JBdm+Nqx84ewnJ6xOO+KqXi7Ed3N66Cgy9IxAy/UyKrF30mrn4ek+YOHUAvonfPynZpyf6F7bmX
A7+QEfurwddXA/kbgsbdXRaKi/JaXBmZ1jJJ9L9ApN8DxkSo8pmQ4qAp2nhVHg53Y/iZlMUf7ENc
kLH/48b9YWryjTYbRFoZ/OnTdAsoRC0cQO/Jj4o1uVOpkhsyS1qqYuIv8LaTFMjWjOSHXZKACA8e
Lr0j+VrQnl7JHsB7P+xjo+3WcCicTc2oM/YZ5Nd9u3Uy54Z5K54rDlTFg70Ki4Th+TTnCpZyXFMY
FYzyOhTdKxXU6YoFrg9pk9SF5S5k0W+7tLf2KcmAvpuF24T82zKMkWe2VBO1vOuq3+oAvYsbaRUD
KBsRdSFB4/WXJpZf0zxhHZrXEhgsxFf6bWZOByTTmcFBzmQhBkjLpGCbSyD3CioPLIVTA9GPDRl7
TwyXG64eWLEX1G4uYY50G3tDbY6CfjU+LmIdCmlcHKRjXhhXZ1RKaaarDajLE+cR0L3DoY/M70r2
V6Axz6J1HzuIwwGZUyhnaRe4WrrEQB4SATlgxHBQo8zAHsC/a4wv050gwAUnFbKGX4vmlxeV7xoi
sDZBcR1gaYVmtNMTXRDkEK76EO8l4N9h0ZVMMGlDeHY9Ax/JJm/mQ93QTh+E13GOKZ09OuhHzcGC
qRqk6V20xZ/jcqreK1Dmh9EmgxRR9z6c0Dx2ygP4LJ2rh2XuIahYZcy4+K6E0a2nFhxxj/lJqeYg
bIyXBhPI+QL6ivC74a2Ny2XRYnF3Ca5fEqB31Gevs1L0C7RVK+yMKBUbRkxY3PtefGe5T06Fv7g2
sPfHTkzLjLuct1ULARnhxdWNi+vML7qLVOlS2Nt01VrrB2zU0cr7AvusDS7rWc+NbO3Y9KEcKEyK
2t+b2wKMOootWutdjAyzyL/RTHwlFmnqpfpEFuuQcy04NxPRappK7YpkZJKTRVfUB1thwhexYQWh
Ok3WxPBAGYCzGNdb6iD90CXiwAGXmmUqT94Unbqyf63G6Vg5xsUYCnBgdUFShZNdpU2HI8dH0BUx
0pLkQi2OyUUxsApxPsFCKY002QzMpVuiEwG2RljIEKpuKZ8RlN+ZDuEyrRWPF9CG2qYZJ7r2vVgh
lrW3aeOeI6E2PuMkV6YXwQqTK3ZofUB1ish3O1K9pnWerAZJzmisnj1mSySCENCK+j6r0Tp5MMGb
CtW5MssnQ+TXoic4CTL4KTH64JiTlMGD/cOglxdzinYlFyhsNKC5IcFLBrxlV3LxKxsMC4ChlyhF
Ycf7p5yb5eXSmZMg7Jxy3R3jZzdO7iNF0cVA2VyUxELBQLyNulmfRi27WdGNc+PSsJOA/YoUFolR
R8OpvW6wNy1B16a5dqkEwjkj66DxGhzbLTamsY7ep6bD358P2zyXCYbEgPaV4T/wWxPr2rWPg6vv
TI5ljM+ZdaYwLWOhKtRjBK97OVFGNlFQ/kQRO0BSWptaj3aaRBJTJE9gi2bmmf/Qt1H61NMb5qB9
9MbE3SPLah98XWirrgC3wVZlrwoT2aCWRg9QJVpwiWyiqc9YjOkZGKPp0E3g1xnrrxmR41kzNP+5
zWbjdA3mIiRyUyMNCqkBufUU4Ag9vUlwpmhiwgckVASmvzx0Ldv0FYEbepMYjAld/stUFVcr98p1
WWnZdpR18E6lBhfjym0Cv4HGQYl8dNm51JGuoxt77lb6hQ2qeVHEGw8G0M2WQ3rDILfLQ201+wu2
TQYVcL5palIH144hm2sYHSlqwH8ypUnM8pVIGWREJX3kuHQ4OlZk28njaBbNIij4rYve3kQo/p1k
rRk438qgfy4t+6FR9X1jBmCZIu0lOkctPDQxFzBBnL57MTd9D7YcOwOG1IgixhcohRQsJaXadToQ
gmHUNr5xQixQjMt209xgrZzTgvKn5nS4nU/ymRseBn+hCtof6BQFJ3IS0l2ZtUtNfzUGNABUC/Wm
bwfsZLPviK7i0UoBoyDz51TE7qvpFjg1QEgDHVrkJDh0VbgUOVYs6vSbEaIPhaxLZ9T3Dzi2kgMq
NmTKknaQ1biX+d8uZ95L2QEn2qo5RUE1LGqK9SEboNf45gWmK0mRnG0y+k9387wHUWxIeJN8pIc1
rL3p2JLXd6kd/Qv5KLZMOhh7g7MsfUTs1JFu0SMGcxL3RGfWIRNexZKM3KTYZGWFvrbk/K1zWjUd
ZluN6jbWhGHFMUCDhpCwex2o/gCXi+lBstOn+hJmsw/ZYA0LMQdlzRSyROv3UTk8pZNKqWLA3mWf
gYijjYcYYBN3KRehBqMTOt6xZHbuz7LW2YfTFuYrqdeb7CdQLJcWI/4C+a+FawXHwX2iqzkKNf1k
zSAFDqurm+FGtPTvQddgmVDpDVXIJcWLW2E4nRFNO5o6d0WqrhToMIuA+qPj4/jbuiVnIknciJnF
d5WkEFdJCJEKUXxJb8Pz8ktp0CfiHobpMT4gMQp588YHPyHpaWR5LFR/rUMIYyJjcmzTY+yYM5cR
bUeOiNfUKSSaR5CHWjrcyhSD3gS1lTRslBmEyi/ECV5Wto50evNVkF/R930iCeW8FdkfukxeevU4
tqmkd4UBw8r6D42bfrybCgf1fWor5FKYBsw4ZMAO6Nw3PjULJpOStY5IGU1XFjrjftIhr5fOJ6Xv
k9+16ZqONWo+ujNB+NrRoI7Ue5TRNUj89DIawXr00fDrjeS1R7C8bJmLYyBCwOFOoNKG17C+N2xO
5RZyAr/cUBDh14yt974FdCYHUPr+yyQhdXBQxPpqM3uE0rzTlf0BuELsgJS2AYS2Eu6RsGizALI9
jHr4OrT5ix8V5o6Y8WWKzDDV+uFscWOxEwXbWpWspv2rVnF+C5S56UsvWgTEK9DIwAzDqm+Co7lg
Q/DpIHwMJfG83ucwyfemrVcDQ887w+erbHceYUTtKSyGbUqOJ2iL+tWxermKJu87CPb4onk/hACF
Hbd+Fj7HZZMzFLq9J6eo90nJ7ROUyXb0STHuMl3bFPe6DLRNGttfrXHTfZ4PdxDzpQSA8pS+m7DB
InOc8SNf4doyYnjeeCdqYhHXuUt4VlzzzLQhmm1Q/alGDwtmg4/oNaSQWeyFgcYeKTd4VqxcS5ow
eKC94gtHFGpo1rkBNe6dnktzGQFecTEUiaBBtg8lqx2zS1nIixDMUAN58cuWsbjbPzBUhbgTwf+F
t7dnKSd7RPVAzhukSa3yf0IbGQQtjzu/b3gbJbhV/ZIjWx2Xd+WMilJBzjxKddchrr86D5OM1b5a
NgVBH9EqdU/YfWe/+HBV/Loi11+tVJAYovUPduCu4eB9ok/s9oGP3MUYPyMqB9Y4fdpFs9vcVsyn
OHG6tXfSpXMyPVLRMk+seQwrYvJFsYcAHkqRGZAzXjpLBZupyEJIkfzQO5taJcF966XoGMlFNtZe
p33moZgBKhmTUwdwYsvSHEvu2nYJ1nmSeFzdfE9UtuJIADyDGHg5riqNMUac3wKx8zBqauFrHdhv
tfqCZhVRfjiB/dPbw5FqGK+2GTzV7vvv4TWZqVMoUPVB+2KxWQtbXKom29YGHEg9im9J2D2UE1rP
qBfwW9Jsx6+76KjdCUw6un6KonM+J0upfaddsJPp8JRNGsgZunBko/9wZwYbszBujvaDBRmGcWT8
IaR3jbLppmHWx6MjUXsKe22Lnn4M+C4srByJNXetVSg8rXkYg2rLTqDuhOmyRtsI4gK3Vv1M05cw
9eqJEKFJM1/8HMYOAmF8sYW45TRyYdU/asbG1JNqPkTiwAzScj+Z3YnMAtqSFm/BcILUIIdL6984
qVsraqsJ1bi/GLOcQ0qClT5EUtlM/gqGnI9f+17QMQHmmTWbobbVEvf982Rkfxy4JJdUTeGy6OZI
jzZHZmPRFYqdJFiLqVBLqVcHOdKMn7TiPXHsZ0hKT1WPEh86BQzsTRy5zxEJPlfEJ+kddiv7YiZJ
fF8W5ac+YcbFw1acHeaBXc+KagWRscQK+eTHefzmRl/e+GVZpn6m3j5GnTAw8FFpjI35HhQVi6eX
NYtsSi6JA1+GNRn6qUtHjMnUTG5zseHUD6gwu/ssnZEasdWe7Mxyt71u0IlpsBATSgxmnVgbOuH5
Di01Fp0cu/xkBuMM5LpZhhMyLIfIpI3KPrB7H6JhX8V6uZ5irTpHhXVfxWj8HIWsrA3ylYDwsIA7
K+ftgPId/9aPGeDqjTnWH2ur35ea1nzoZutwSKkEN+hokSY9mIR9Ov6qS4k8akl8XOYBKe6g/snl
wNW3iqv0lCRs6pLRosLkiAiRlL2xW3pibH/yvLvEwgWv6Tsnp6gAlIMvNXC+jS+uqluSgcJ+39qJ
tUp0U+2NQpJq5GEL6uOvSmiwNKNWp3HOo+v86vRvnCA+S0SZW6Ob962c6PMOUi5KJzQ3jEBpinTl
0LOyTfUdefUuoGL5rTPZlJ5FTYK43TcFctJgjwUAbfjgs3I/9jm33ExeNOKYWXgqsCHF9bJnMlYL
LluYmjaAgGRrM+27EfV0H+Ydj4KL07sbs9HIUw1SXCuYMpuOj1qWUjuCL9gzUlsSU9G7iAxTsMuK
dn7v4De0RYfO4FKhZLobpI6r28XpUFjmin7bDsgBlOur8ARxkRlwJ2n4l5D98m4ctG1mRU9lqn0m
+D8Y2+NdDxug7hUe9DWsr+1gA9PJNObTo9Hs8lrg1WkhPVeGtZFmhv1w5MUMvWht+N4FH1W048da
eOJdtyDhhVCD0YON2yZrQejlCncclWUNqYJspYfBxHXPCKx18HIHs2wjA04MDy03zVtt4vIFyJdD
AZBp8RlOyJ78yaL+KZ56kkQsj05XpVaSyEhfO1BX7FB6f8Qp1BE3vTFni3tuIidI+2VYGotxjP+M
nXNCzuosTe+hha2w9J3qmALOuhPtqFZpEe4cshNIdQCq6jjJLishmrMvi3U7AMbXQxQVenYWnuag
5cUtGSgogSgPi4hNCvhwsEnS5CWWGmFkhIMXVFfEmyzEgM9lhN6CXgHZebEkFO7Hnn1ThnwbhxFs
58TJLxGAYCznBez5Zx2mCs1P+EYcQpyzgBIdtCT9xTySEm5w/NI+PEJ8tRFSUm91f+yG9pSmomVi
ifoepsu9Ina3BTx6ZSWAFBeDZ6BcWhJj8GXo+joWGdIr0T3mA3yMoNbX6F7gDicD2a/69OIAXMpN
BtLGJKFbtSb8lEi/63sLA53Bmjv0h9+46v/597zqa56MPgXgb371V16MVegHzX/68N8e85R//nV+
zD++5p8f8W8nnA95nf80/+VXbb7z80f6Xf/nL/qn78xP//dnt/xoPv7pg3kg2Yz37XdFEHfdJs1/
zN3+737yX77/O7Hewvwvc70f//f/quLv8D9GeP8+4u8Z3pb1V/BhmLBsi7UNN+A/MryF/KvtoPty
FSgfZSG9+cu/gBBsgr/9xRJ/NehvgE8CICB1Rxn/yPA25V+VIVGG2sqR/z/x3ZJvX/z9Nd79+dtf
MEebmMpdS+FxlkIZ5hzu/fVxCzO//ttfjP/BPta1jmm3i0q5OPBL5Chj4+wTz8aAiAUZC20RFx81
SdtEdLoFUW6dBaWBQyAHU53mRaRDkTf9gnMnea3qKQ/PATENx7Bgp1ISiz9amUHs9Zg3pqHHn2Kw
rHUKc2yP6vVQgtUAzst0Gus/DSsC9Bbd4BUPetquagVHBagZg76kGa6V44+nYG4O6CkljNmR4h00
8v73kzOxI0mnalXk5U/vuvl9qCWwbLBGGDiBDmMsOtgZUhFDxtTVZxzqUpzjE/BY43T9M+vj0++9
8k+3yr9k0KGx6jRcL8HN9/9cX1BGnCAN27AIcLfVP19fTlX46kvZwSPoaIENUJ7TuPbOlRDe2aRs
RrRFV0Nr+08GHMnZ6GzxFHT9J+pdSNE2momG6OGqD4NrAR56I8pUHYII3UWdGVBB6jhJj5M4/j4Q
CoD1WPonUWXm0yCeFVPvQzh4wO/d0HyxguGaQai/L8aQBKkB5BUXS+x+H/v7YepmNXvIurbUcD9N
BOAm+TD/n87L4OnykMTh3jaIH4yL595OkcwnbbQ1LD98sIo43fkYQcxc1he5bu2UcX1WvOBGjk9Q
4ZjbepgtamFgspo6NN5z5KOg7/FsjqRfjiox19bY2k85uto4DohtS9ataTpnG1TOOZDEuENuspka
d1AydYhuCkfYaxOhss3xzEKNdcPXsFR70aplgHR755HVOtDz6uNNXlZE3/SWNy4p1DnY9t2LNEF2
9qYI978f5t7ALt0P92YAWcEyAfZ2mBBOpZwi8P3p9M78dy0VY3lYNME2sNx4NyGw2PjZ5veXJVZL
nDFB7jJa5H7rMIKWVUIzuA72WWfxPo8YJ5JNQQ/fb4O3yKrKLSubvZLMg980Gm0EQYfjUo5azJbc
6dhwrDnfpz6ESEEZ+nLR7IHKAuXBGXi8d8WMtyhayzpBCXlDgtwdTSzDK/YEsRHNJOu1js9yAXOy
WmaOo+9/X8rJoq/m0MF2c1/77sf4KdJL9taB1q7TUIVppnMajOFBKEdsoARhBZn/QPhToO3PMT06
FO4BQZFNVeYnN/DlEdKeLAvrjPy6PzaYBTEY1Iu+wYv/m9Ll6XDP7vLSyrdt7X8M2njEVqJ2Qeiy
7YPg2YTNQCuX+Afm9Vg2e6eEgsdHWkJRNCDHQMtbA5/xEL/qfYTGXjIbmtyheJM0VhYAiYNTlZhn
X3PfJpVXZ9NL6svQOsihtOTc6YzNO0iZ0WL4MgP4YMjSF1VhFqe6HI5RX5UnZDrp1k1nZR0GEcpi
WMwOCaRHP5B/Or0yD7mdvEx9ynypbbfCi4pjaXVEUvruQxwXuy6p/ojCbTahURGoUE3yMvrljYC8
j3LAYa4pnsRgj92776i5O33Xybw8UQU0N2G4ajdHbmTjtzPVr7J0gwdravDHsMFAwnWfgCRUz8Dy
YMLlZniARBds0shF/2sGDzCtnoyiv3kVcteiy09q/gPy1HiwQiSrIs0JyuEI12L039WqS3amQqJZ
FblztYfJuQ4SzU4NaOmuthiEBNDAbCt3ToRd9Kt+QuOcNYN3LqLKOAfNXTF/EJb6OhF6d6psz7m2
xiiY8MOS//2GhGvAePE1Z43eNFwkQQBeITP8x0JyoRlnk1kAzOg45MO70n332iWUJ1M2qA3nWHVl
o3Gv+Hyq1YgIdfl//440DndbC6ivv19iZsBUB3inh84r0yXiL3ODbCh7RFNP4jOWf7rkTvpIPqJz
hXyy/v0kVplgk5OLvMA9PAc1xsk7/dB//7+//92g6YtpohiUeCGRKdY/jRmekthx3rS84TgOwGT7
9xUZQh56h0oMkLZF+5Ym+QqPbb9xK5yx5KqaTzJOjV0UQkLVkhiM+VAVtziW+aKa2nTTSLQYuQ+u
LWe5JBdZvQR2Ma3ImtG3MulYQgYrIrsDDyWUaf5o++xNeY3cDyFuwlYTG5PcosZXZzrtq961nhh8
ZZi9y6euPtDCxwhRTK91ru4jKzylHqUTE/aSQCEATweilBgtjZugfC6N7GaQm+Ra0WJy+CuciFOA
NRh/Gki2bUeszcx+cYS2KbV4XybvDGBOg5685C721MxVBFdly9Sutu0g1q6fLZRpr4hl3GuCPrz7
IciSajykaHwrcgEYzLCw9BQMOhZzuLMRBET6Q6tYB5YuAka+BGhoyFJ9okSkWIvEZMeif5qwwucj
goB8p/fprgrTe2aiq84mgzn0cFFk9Io1954gsp0n3SVNo6aXF5ZT6ihn086hxq3HyAmpWeHcEp/Y
ba8/0e/dIrGaqETSoWT67bBfjidDSIgBJGUDcIlzbRUFi662KFqcVRUEmyb3cX1SdasaEx2eV7yR
bdCT6u0e5os4X4jJ0a5mnC9agtpazz+0DoPzKV/OAES4ns0bQaZrMbxKCF52+KzTCsftgN6EVnxI
dlOZQwItlrGG/J0wv5aFK0nVGh7kGgLD5EF9NPojqJyNOeCyj6xNiLitnzr4lHzOhHIHuq+Q5cox
/V0xmmus7Ag+rNM0WBdPK1CV1yu9jJ9t35jjPk81cVWxPhybgMQLajufqrICA2KUPao8Ao6d4aCN
yXOVq3NHRqY2UVeSAQYZbO2XWM7GljhIQpIYETlXEZKzOwQrGIKT6O7IBDggTYWS+IcibdfxdkHs
f3RzeKMQz2y0uJaZ3odMlVApsuYtLaLOxg7ttqYQmE+bXIi1YUCtmGNmfQcBab1qfB0cF0Nlx1Xv
UIVWdBhWuoPqtrSStQP2QzC+Lo1kFcDdTdVONuG5dnlPZhP4OL45ZwDfcQGhV4sh6A+m310EUNmk
8FfKxGHWqVtZ7VAarhkTlx8BHN0oUScbNgnwKppyBdw/Dtb42Bfzz0S7fdeazjYey+Xg1VsTL59H
Akvv/zTM0ULl7UjBOhY51tvWXcFXQCumO9pXiR9VYVtQAsmGrPZ6UWw09GIhv1UgFI107Rr68hnR
32n+LuFjNUWbzmtBNdyIV+MqcymdedXz71tUFa0rzz2Zjo2f0X2BYaVhGY413K20XaN5Mq49dMWf
slbbADdkCYTNA4Fc1eHMOeZVHU9Z0zzXunnwmDGT5LXnmS9RCHLGXflNug9pflRsox5a7i636b/U
K9x7p1jlRwYwu9RuMKHpp8AlrpOpheSGbkljsoB/mPZ4sQhVFkOzn/9b6+oYDhYv3lyonNJMQYMP
TnAnsPgEqzk1rkOrWPFSzq9xLc96gWjZDon8xDdVoxHEc0TSVpcWbIBIjJhsm5j/YzJVy1D+Prle
ALXphn0B9wUD4fO8FqbueM4pLOrXwBBLk5OqUkw3nPQ+JoWtBaYy9sadWGdo7wMxnvu5QWasxhE+
hPE1r2fJgd3t3upJ+JrcXSfSI/nArGJk0oPOw832yKGNrgIs0DG+GnG31O1pPZjFml7xVUpsErH7
asoJfFWEnpGj5itNg1U5xVD3Rg5O8t6AeIm+ejOVOSPv8QSwCdRb9gqEhMMFJ9Ceh+XWVQuAGA6F
9sVGiwZ0eKt975wBFKsT+8kr81Vq6FuFFqsJ2wuLxCJNMXrjJdYmbhyAyIMy14x61sLpLpIF088+
TBqHCH1vA5Hxy8z0zgyOl33nndpIe8yZKON2LMIjMyRYYM5S17Br4jrHkgEhmyvVjqdo6G84noGJ
mIA9GIlWdHwHa3qWwNliwziY9LTFZG79TL7Jzj6l4v8Qdh47kiNtln0iAtSkbV3r8NBiQ0SkoCaN
ZtRPP4eJWfTfM+gGCo7MElnuHiTtE/ee267tdmMjOwtLTLuUNYvNzHzPiJ9aFU36NXfY4AjW5TFP
ZtA0vQoHOE3+GEWQ8wSjzIAvcwjafTCy2HQQ+vqOfQsJvPDaju/K/8hURAJC3l1A3X22XL++KT+q
CUUFPjUSSE6BDp81jBC0tGjzvxz9GMXiHSEe3MMEbX9zVY0Pcxavgt8ABKnODPmwU5fxJ0C2V9NY
aPlIcohi23uG5L92v2sr/oCtdCWztUSEjwraFYz13RfDTngi9ociWtDvLPaxxvoTSw4Uq68SQ101
uQSusUlSMfMzOw65SO1H/KgbMLYlXCDxh1r/EhWoxPz+y+vSbT8hqPMo68CqXhNj/kqznWPyLTuG
z9efP/6xG3FpTP/Hr/B7Oeyi6Iwuhuvs5NTudTk/uhi+VkY1M512j2Flcro82iy6kOix9x8C/2cY
o2c93kYX0U9qvLidvkfKeuqGQ6p94p0wCSTg0SXTb+U2yE77D1+hwBob+aSAiZeg47IA9+1U/ZGV
/VXPH9NsvSFGJU5CKRZ/8UUl5jeD2r3vDm9OECIYiuorGriX1g93c5Lt8pT8ng4wg563FmaVqXa+
6yD+RhB/qcCKOyyi4lTvZ2A02bwNuKjY9ztnFv0fJhchfviG2/GWNOp5TMWnD3qaBVF1Sn83NXJw
6e0qSe44J5yiza6dt7zifnfFkz1kN6O+aTt8ciZUZ2jHgiT73efzqVPRXzPHsWhwuNbZnZk69as8
pTwPa8ozTUp4JjqKFIvF3Ytn6seM/VmFyqOJxZPH828I5iPouOXuTGfzlRp348L1wvf+24Hbib31
TcCmWhktKjznpqX9riEMohBMihWxX/ys0ViD2AVlebSz8T3N5EcT9k9cM29tLT8tg3p8SFZoD37P
o7y5RoxTodUHnxuf/cdCeEL1l48PtBGHlAWikZ3t6Mua/K9O+Cdydn8PGi9OH8038l69dYMXXDXp
YUZWyGoVOflDOEcoJxrjd0v9sHJ/t04B9CEnAXEKYa0V5q9awVIjkQrNJHkhBD3sC2dG1YZjRyYX
Qpv3gwVvInb2FI6jdcqn0WZ0VD2kmQAztzAdhHFIp31tkHQb584PGgskb+SP+yikcwjtMWpGqrH8
XEC6mu1Fyd3VD7LE5NzQgO1lgK5QDGhwXHMtA5J/u9AytjPIeoOSYGWS1qfdg0xSbn/xTlrugbhr
2naSIgFwb2Zz/MHvvkPvQCrQvG3z8HNyHGyKDodrjbwy+BaGRvnsbTxIzw3llgrCI9JwEJVAjbtz
zVO/tyZCDNp9lo0b0bevMcl5/di8+3H/aFT7qXDuFtneafQVxCTisa7tzWsJcerglzUHF6GFPHCu
6RhemzjEQW41IIUER5lBMPc4ynNf8eicTeJ5pFmM26ZkxQE3EAwhfyuAtoqbmtkEz84dmtlnTnYY
OLpESD/6v3IB4whEBJGNFCaDbZPr7uwrEgejUuKgG0kuiBNiuNirYwuN+/2cO1dbBo+q2tdTdp8V
NL4RP3qZd19j9ez23l6E1kNthgen1CBihxiJe4fqcz4TSXlkxPHYBtXjSPO+rzL2cL312gO0Cktu
hAhucoauWuHUycOUU+aJpeMpjo3bjGAa5R6oRPLaxaFxo61lZH+1hzMTSjXSI44Uun23IXq2WLRW
6QUI1Tozgke7bA5ciWevip+6tH9AwgevVZ2TmL010GN2x1QEsHhwldTdW9/Br45wcg7BXpbBe0PA
L034Dg0CfoFX0J6slKKNl3tbq/hZUpfMSV5TxOhr14uugo4nGqhKKYtXy7ZMDunRdV5VXG41HLVZ
/hSD2iAT2Qo2ZFUeAE7qSScaNxapXRrTSoEPbrR5/DA9/ejSaW20tFWmJpMjqvaBtHHhLtTnlNV0
R2BeizVV8mzfVoP70DOMWaFY+6SJJd207Mn/40fYVAwEjBjSd/DUIyKwPKw2RnbxMfpHyJzsUe+H
Sz6S5d0k3ms4gvXvCavqy5uYcTaY0uaoeWKyxjFL/oURP5BfvmtC/zk26geGu7ssJfCgFFc2X/sR
A40T/XU590soJ4idMOSfuHVR71fVzbTc7TgOO1ENB1w4EH/9RzeId7VU24wCELb730pGGCLqK3Wn
qb5rI3wbLXaPZXRqav1nsEgT6x24+8ValDHnmH/CfU80TIbDDyXeqlq6L9O4ZCHxyF1+hMy5Ic/h
JUjABRTeGoOGMSoSLJ2LlOkvw4eVbBCxAfGjSFi9lzlClDR+gDpIMFB7kl2yjwpz70F/TqPiTT7q
9GeQxWb8gzL2lLB7az3n4Al5aAPyN3nQfAIEYolsw5TyyHqYr5MbHYfQpzOUW3QiwCJ5KCuAwcJ/
QgRxIjNgRj/PqG8I4h8fohaGT6zhuv0LpuhpKglMdsL3qs/5vTx64GAdz7rDq+ChXUtS+Ey6JEw9
E/VlrsN9CAt2NJFFNuHfXF795TSKkAvIfYThCYvnQUg2cdE/sQMmwQThm9zmzpPs/L2dTn9Sy7vh
6z4rKFwamaSbgKewvDvplOeosHd93d4hDL6CwbowkURW0tIgccOZyWU2eTLack8r9NH2v0C0YSKL
dnOMJUrilugyhjnhWmX5T6/tjXLLbT83BwWlZXbjUyGLq7ZQJgbQbyue2paER1Hb74sb2c0poIW8
JEXYH6y5/umXdrIPN6OrdhpjZZQNG9wp0yXxfQiNyMQ25BTuCq8FvWJa1SZHPe2WRK9E405pcc7S
EGFiJx+c3mXVn64K56uzi19jyLPTZx1oW28eIKEhNkndrY+T91urGCbf9NA10XmuAUO4I89+/y8/
Rb7kkunlzNZTVT+D9x2Mn9KMNipwf4dGe9YAdYHLInWLdqU7ffRD9qwFAqfGw/RfuLtpZmQfY+7E
mBuFESEerIqD9p0g4U3c0SaPgoEFgbXCH4mkBceHCjZ3yhfyvE+wIXejshhiORESt2Jr9aBHumeR
YJKRjneVENuxU2+EgZ0kdu4Df2rAcJk7FX0kU2+MgjD8VwhNG/veCdqB4iXyvyv7xF8Nwp4xdg8x
nqI13pM3LyvZbo67ekBhOxyqqcdgmxwn0z0Q8g2/lLwLw4UDZBHT4uHxMNuNSsQhNeZT2gLLLobr
XGA8VtYXbkUXV031NzLxmFL2nondXMUGeIkFX5gwauSIPhXYotaQH8JanDpshCs1Iq8vaGyR2VOK
sCAGJWdf8kUfSI0bYXEg24KsZHnk+fDctkgoQ+8Ucg/VNdzAKTlpMz6kBDZaEYm/gbUPIJig/Ht0
awvVIlqh3sk2DuOningDq4q2MoOwjibBU2G1s2txA8mGNmc3qQxEeVFyhtr3nGlAYOmbVSIsHCqe
vdic7Z+xCQj4QeBYjS/lUrYFYvpuunFDWNLTHIJp6dyXYf7T0Cq7WfI51KSjRNGWgStNvsaYwnS3
yLCbYhOwUciuPCR4et/Zl0mNe9MXL3Gb7qnlv6shuiCHu7Ec2YOwdo+aRmJdIMTtjPlJkSolpMTG
mG2z/E+HkDoG6BFk9OOGvR0ljS7THrcPXz1YQqvIOSB7Wjs93vd1jWeXBY35h+zfS9rbIeezv45A
bYL53KgZFW4fEkVgfLs9vZ+Lp9JPyovqxVdarkJy0K3WOuCkuhk4LpyA5WUPgmhliuaq1YOewyO+
UdwpGer68DlnHJiyKdoKp1zpEncIrLfEnLB3gIWc+EAekDOEQn54ds1jUsPnsOxdwkTAY6ApFeE+
2DLs9TimZxoLohFCjOESuKx3mGW9DTrMSSHa3aIVd/JS8M0jZGvh2GHtmvzFeLLwlbDRDsY9sylS
K5ZnnrzagD+C2uBCrbeENoAHf8YXjxG5hfvbbYLuyVTbPL3ojPS+qN7qjkzttEUmqS9B+1XAfCDJ
B8LmBvtbaXnb4Fde/8bDdsKdnQyPNPDruWTAayIKtI6YIMowPpjVp2G9mNkrYo2ejx78jmxBTEwC
WdekjkdhgCpcILzPLMS/R19NJx7Fs0mYKvb+ULGTKqiHg+9hDp4zJ4AuhlOep91CXpkSEPZEF5J1
Hj9nxBIOmCtoAv30rKO3EihqVQXXnnoLzwmzv5kd7aG8cC6WGvTW0J1CIs4SlBbIo9sS/zA4uyQA
xxPjZaVCaOOtnzAobTFeVV84b93mKKJz5ro3ha05aP/ALkNpV6EtmoKbGRyFBSE7/5tmwGBdVKKo
br3zSIZ84DlHlwiYMv/yMPzO0rgxzbUD/2S3LRFj4zZB0KaIUGCCRHCMsk9hcLBSffR5ihQIRhLj
XbnOhV6MCgDx3WAaP6Gc74v2eTx0C/iVYVVkrE3Hu0GbZOFu7olS2WNlRVCHQcH3d0MF0dLMH3JQ
jkmRHUOLhVTJ9K/EPYWgzm6fsnLBNvHjn6xpPTCymyxqlwm7PDAiW8PNl+Ey8nP3fjxdHCjvzLMZ
LtXtyY7JOmRSN/SeOGDGB+EBxmQXDwbXdu7cawf1WENANOSCiwP6nkU0+e2dHT0my4ti7m173aOf
9eG6nKXYVOSuXRQ1A4Uprl0uxSl4KHFoscZTp06m2PBngzKVcWbNwuUyqjw520TMOz6+DQG355qz
WDn2qNaJN1Des2kR9AnmG3y2a9xAJpuXgE0Ja5GJMhCPD1qw6I8enAujzndhxNPBSHP3hlDT2huB
/svaciKpBGu8QmB9/vdb5ZgYpEstqfr4p/9eGuF9pZ337itLPWaDV94DEEN9Q7IE289qJG4CqcfD
v5d0SIK1k0PNryzlnTs0jaKIrffCQoLu0eE/dPmF+xvqcJpaF+HawBOinL099PmEvKvIfLJwwGwz
mTdbggDMJ6n8p2qaGjhS8EGrxp6+9IyIYp65NjyJc1dGc3wtJg4Nrw7dnSuhrpZSFTfRRt4zwSLn
eIjiz6B/hcceHY0AkIpHj6vWPtZC32KxPkYtvbyGUWghHCcNXv2I/LeLnpt54lgwWAz9bRiU8enf
ryrGuvvYJlJCBewCVsOy4zYkfF27fJGtwEA3uXrJxxq2jRnar1KeYZ97L2HcMcNSlTqns9ihMkw/
jHjc/G8yi/+PyEL4jhWaniPM0LP/U2QBMCIBCxZ0ayOCZNw5KWeuJ4q3ICNczCV3aNXq8W8sI/OH
oVAlVX5xpB9f5n2g0E9FHgtGu7iXPULCaIH4Z622mN0m9otFI7/7X95u8P+8XeHgD+XZb1vsq51F
k/NfNDe5McM0NAdz3Tgx6rBhXscDtmGjRWUbk+5jEs9w94Y0uuXdstr2lXzIHVbjBTnmZ39u6dYn
mfOc303kOD9W5FYRFbbgumoIiX5YRGfECZvBDXBysnPeJlUmHv69zFn7p7Re/+dPZP2/KiLhmrbp
B2YgUDnZ7n9+ohiPS1ovcSd07eFFIwd4UJq3WdfGbbTYJji1Qf0f1MxafZmeDC9QwHOG17wsmUUE
PmhiYYJ+nsa700qx/1/e36Ji+k+VE3eWFwQe9CPXt/69///yjfex8HrDJkch54fN7Hfst5XDt+1k
A1qmfGb+kVrMzYN/hon+ZTanZl/w7d3+vcR9tP2f35GNdus/3xFflem4rmc5XuhZ3nKN/Jd3ZCWk
m4llPuppa9h2Fvy3rsKM49n9fKnkgcVe95KRnUKfd4JHYR/jBI1yGRc5RcsADsY9Kae4xX4+Xj2W
u6pjiOGJxnzzGnKxVDYET//ze/Yt87+/a2/pSBx+vrYTBKFj/jc1U03UCGU/C7kBhfU7A+p1Mlvz
xYjRUrsNK2oLfxnXNMbzEcEEHspwPmrZHdE2YX/GFlIjKG0TzHqprs1daEWsQ7Q6CaZfSdQFTFfK
O0kFZKua0HpCBQWL8AhdInSN0ZZkDYebhpuwzr35NrsWUcmi3yB1fNcVqeB9afnElR80iGBtM44r
ZCSJG68ea0KMn3kSr9GiYdjoWjaKmb42I1actkXPMxPRi/A5Y5NXuJsBoubK8PrPPka6nFmwVHzy
6LDL/k5l/FXEc4sxR7Gt0mAFZ0pidnucr8JluuTESOyLNawsLIoR/AE1OB+qHEb8PV0How4Pp4Mi
WXYxxHvCGG3qp3Ji9C6gjAHAw4zYNme/9f6APT+AZ11y12dj62UcrW2PmLRH1CQr909kiefUqKwT
8+enwJFfRjhC2GsqJMzms0sI6yEIB4QfxIn24x/bwpejDNcn15M2G5A28/nLhFlT2ebDVC0+JJrT
spo+h17S2npvk23F+xH7JEY9yKYhEYv5TPRd7DDImqO3wgBGWfnvfScuYAyJO9KI3JTZrK0hF/Rh
DCYiYidP9KCbpmY0UcPmWPkVbSupWQym+yW9IAK6AN5ed9gv8wm79HC1bffRLU7A966lNxBXbU2f
rWBhFtF/9OTxOGVg78YFBsDByWCpmtaVIZ97VfyxJEJp2m65HgaqGYxNzPXVNiojJLKCTOwkS15j
+q22Z/3b4lJkjWFdamhhZYMIpC177KwEqm0LGLvJPJzzHj0DMwqcuBmbVHq+MreY4UQeUA3f/oJm
UqH/tQ7LLRpF9KvDEEOJWKKORPfK2ySJhFsWiMRCtqWQXs/6OaxQ8BISxbLDqEg+zUkkKi5FDBCm
kQohnuNH6ymjLclrsS+ZldDdimMc5MlhMiaBJvOgZFQc89p+o5j5K0OJlLmjIcdLauI9HQkzKl/U
mGR72W77Oo8/e0QT1j4LuShwWQYntwNRv8gkXCfcdSbbBD/QrxMtFlKbiUGvfa5r8sY6/9WZgEjD
ZNinzZ1QX/KelF+8+WTdeWX3HWfinsolkRO5WWhE34H8sNV4dOBTxU5xDHTymsd+traCgJFrj5Eo
9O/kj2dHbbKCJMu4vCmmzFs8Ehpc2x1hqfU4git48pRP4kSbz4fHaqxC+ltehnQKby5rg0intyKL
jI07B6CQCynWcqiDc5hiFSXMSB6qPgmfpZexDGvcC9V6iCTb+GbJa2yllchNq/IDGNan3hpZjyf4
Q3Rs/CByfCHB8NEIy0vnFurW0/UO2IhvCfbpVdYSnFeM5n2u0k/A0e0enOret7xfbuhbENH6d4Vj
5oTuaYfbkOgrdIVG7D2VMalEUKbBUcTeGYDQJqj0Hy0xXbL4/tvlApKQP9vrxnS/pYMHyWF4K2L/
AKivXHkkkAGHAGmiG+/uuvWj4QImk7AbTmxiwowqEBFntzNmZ4mkEOrGv3DSOWeLCOeJ+G+1N8eA
sJlU71TSx9dEY6bAMO3sCFXMLyaBlIl2wZwLCBCClNbOMy8lNITWwpNed9ZwU8g2Nyarlc4k7NzR
tl6Y58ndSdRdmtDrrXFCT5Rj5TNGpo82WsEA0evaMEpJ9EvyAsvQvLQZz9/AqEiMjIQH9A9ccf4W
xJA9auSbKFWD/MigConbEkig6l092ZLrX1/wlOenmIbPM63puanO5uwcEYuS0MGtc3c0Yr68ac6j
3fYoY1wSiwvjyy7j4Ax59tkIc/vBeB5YmO5q6FHbJrChEfTYU3FsErBD0cQkn+ZdmqiGctlvWiqr
EaS44Wi8H6WN3TDqXxkibePxFXQRh5lndQi4hvBeZThBjDp/dv30WRShPg/wCK+kb+1w/S2e4llc
tAWOGbKlmQR/JewzxFSjd2Q4xnyj1nvANqDPkSP0DaREd7R7EAxxe6aT3qUN3qHING+alIYb9Fun
QeU34XzbAwkGTD0AGXCY9FQ9O6Cg2FRNFO8CfE/XLKdlF23yYoLbkqlRX+omO0sznO8+3Xfio9Dy
DAaPJEA99S3G24RSqQ4xw3dNeUtU+NM6Lg5dvKxHmzsKTdAtlRJuRELaQm+PLzWSxx2TVVhrk/bX
Dh79m8AcC+NhPBaGazAIil50mVdPJoIgjHv1xmJuQDgm6Q6eAU0Kqz4qo6q9japLjh45OVqJHn2N
nih4UX5AyMNl151Gv3I5WeLgNqNX2yFqAr+I2nrtzg2x9YPdnjLlAR6KyNxqhgPffnL595IIdOFI
Lm5QHzXpIDi1dZUPt4RUtAWc8zm3sffA8dthjK9RoneoJoM5/4BK9RP1OaP7FjlC1GfIakGVekZm
bqwIwLalyaErpiS6GaHf7zpOkZUeQ3H+vy8PYb6aMtkfCxuZBWsattmlRv7l0w+WDImCtL9JabUH
d/bLrcB7yOpgEhcZwkiJe/NDLSryiF34GmtIy+KI7Uvp2CfI1zg765QRSSa7czdzxru+R0ZRRCoB
swQIBsDl87ZcwjrPDLpZz4ZxPJyx1bpoLzwWc8HsHdKofM7T7FOXut236esskQL5VfGa2X29RSKH
psuC+dPmtrVzavNNap8cYbrUk5+zwWsEGdyJA9K0H2f12kr3KcDSwejUIyfbcK1zaotfIIG6C0Pn
DQ0oJ7PjnNp46VYdP9n1GDshGiCkgOkNxo6IMBte3tYsNWNu8lRYQ8IAixM53oSHaCYE4Eo+iz5L
1KpMZVR+tS1JOg4LQh1Bh7WLAqwIYr/QJ5UhBYrfRIV3BG6/spUd37OE/YhbJvqc0EOxLN3kojvW
iTPvvZHAo8FFfmaP0EEdqdJNNLH5GVy6cWB/6KtTg0HJ7JE4JNnXxV7Zs9e5ByOyD4vn9EpnmXMM
Da0eS7qzIVmQ8phEj7ldnG3ywR+GnOFO5zTTtsguvctQ32rUE/fizTLj8MSi/7sTmJ7r6tSGMNB6
1//VFgt9T+gFBWxu42JGNqUkmbtmrq5ude4nh0Kqle2hwiuAUeHBSmBIDZlxDWMi0IEHnKoEkb+H
v3KZklpL8upmNuzomOfFi/ZgCqQGtUwXmN22mUSyM2p4qL5fu4chQQUArWq6EonT+I8svIqLlgwe
A+qojWMxppEldZrbJPGN6o8sIt+7tLj2D8jIk564HWl3HYNAyKpNe6tUqJ4mm4qJwvFjCpYUC/NX
N6ECi3t7YwCjoijhmUl1ADUzu82Ks0J0iKqDGX1sE3gux8vRKcLqNJR0Tay/8hr1VBBvDPI8Id3a
9WnUuN7/vfz7LYymcicm9V4ESX7594JNoV0N1Lw7sHtL/jNRdW44vftmZz0GSB43cxsYAJTKzYwB
bD8TNTxlw64H1XdOp/gxdVWI6lWbJx/mtuHO+qQhnYCbjYA9CCMHnGXlt74AHz+nmNwoHaZVa8K5
tDVgWnN5+fcrxjb5rZzCEUrTYhozmeoUswGgw3fFM1TO75p892JukW36pCwL9j+7TLiLH9F+dJx5
0w0lY1aOpZiAyBVpDeWGuIZzW7aSZC6CQSO/2pMajoSrJDmHk9TbxSTKcszAHQb/OMfGez9i8Q0N
Cfu5sfqTV1XXucESV0zI9iZH/LKD+bnMwYi5/mOUdhc9N7Rt2QMAlPVg5A+otYeVjx5in6Tuu192
ZyMZX3PSW+PaZ2BdPXkNsIlRGn89sod1N9f7NCAEl+WrzBH1WsX4RN72R26guzabE+p+sNAcb9sC
LdhiEt6rCFQSOuyV17MOQE1crHMHWK7hEcE01+csI1sdbxz3F1u8ik2IscgUQuzTVubvG6Q9BHqy
F4xQipJfj2SIeAK5EmyKiB8zea4Begjm+MWbu20q8vdmhrlOcY2/M/qr+8bcDj7ctz4untPa/WUn
BmGgZBwmiP4IlEvxfMRXhxniRmCLEhoXSgCTru4mBiM03+uRd5sQNuI14M+aW5o/N9MMqQ1e7I4Z
KSojC5X2cudoD5QUsxlkFtHWoyGE6GFTmKfogMccm3pGdDbzXca4zXgwEN+t42nYuXjLVj5Rkqvu
O2uL6TgMEuF1QTZSUf5APm+2DsxDygPj7JHjDqoM6zLpJsT8jGvK5nZXx49tr1AqOMinetZUMkN2
YDPctSDLMOEgxX5s4g1cUjtj9WdGbNoJO7Ax8zozfqC2ZaOTjmuOJUVEH0QHIyw+nabZ+RpFmGMw
A6BqvvehQ36NAtsbMA4tma0c6qjdxdp9Tofp3GQHv7ZZcTXIDwl1rlad7n+qVM/HRud7yGV/szq/
D11c783hF53e05Az4AxK/Uq2zsO/x1IOt2WFk4BjjM2Vmy6RkHl+LwKRg+seboITk9Sxaqsbq96Z
XAZ7TgL+MOKGk6xZGZ0EKCsiesTwguXn96wUllcD0iK5g9cQBti4kDSEWtKi6+FCHQylC1CTk7Yw
rGSiyDtRt1jaKENC/ZMLVsDUKzthKE5F7d/anGG4Q8wHRWhHPjPPps6sQI3bAVQq8UYCaIZck7sA
e+kMlXh8Uh5W7LJPr7VKv6Q7mNvC7RG3kcfe8DfxbSELbF6iEIKj6aM+KzqCfPioBfmSOIbibxsx
OGlyJEp0Wn9UTNIhc0ft3jcQY0yhsM6xaB+7rKzPdep5ax8rwRp4w1awfeei6caDibF87U7DM2EM
NSq+nPVqhWiXBwWxWlG5lx5mjYJKP0xinBF2/OkRIbmt5g6RA2Q+usFwxVE9HkbbuloTWYqabDvC
u61j68mPKUXgOlXNvPbw0GrWSENyKMvfkfKrl8o11nbYPgBXxQXgj3jJm/FPmeavVUNYOovxMo4e
AWfH6LWji9/bwbkSiQPXfvZ2fv4xyHBgVbHH4W+9RrNYh3X4mo9Teu4V0LzQkX+GEFEg5wzXp4Iw
QZvBSO8Vg8XZVI3e1gHBx009407qGBeQaPXmVvds7F9z1UmOWUjsnWKQVDbKWhsTimYXuhF4ZzJo
RI+5R79NpnY2ghlrnaqR0UFHlGQ9lIfCql7KfP7F7J9En9J1SRMc2eKss0T8DjjXmY0Y2yHJfopq
iA/YAuBWqPkQzu1jBaJuA6BLEGfgJ2ippnXTBnIT4YHDrIgEDdg/TTa3FcoI2rYEk8xUWdU28bur
CkhjrkwZ7oVPSxpUfn1vEMX9+4XRYD2Hv0v6SYIOb4YqkPrpa+f3zsG0/W+S6CH5tuWvmueYl47m
ESRqQs4ubVGiWxaELjxJkGMcVpgWiuY5AB8LcrC+QPS51SP6MnQvJeAFlxBw561U6g5GXa7zrPtr
EISwLuvqKBNYmOWiTy6clsFI0j0KaC3rYmzzvTFwhbLUeWpeGtexdrEDA8VqmLs3sYHqwYnJF2Yb
lWr31ljG7zDPj2h+TmXpfxMxzlwPDjefU5yUiyqD1mRr2yznCpQXAyYgZeQX3Pntm2JnGbiszBDj
CLu8kTl3dBqjvCK92RFpL4zXzKpgkYzNp7XU0xkLPqqFZTPJDDGP7e42odj0dNGeBsIBrdr9K9CF
QXleRnmMAOQ/YAcGx42n2QfR3j/T5kXrZsiAw/KlhiPLyjLaUgIdZIWM38aQzA6XMFJdfknITfc0
nX853UjLmf0uSPc7pSQ9e1M3P5S9tGAsJOWu7Hu4FaF3qaPuIcrL+iqLeIOLeVwJObHkjdXJFoij
7DIA5RZcJZfJvsj6Q+AwZPC99gkSF2JMOVKUWeS7M7pha+Z3am2XKt31Wl9sYl+4kek35/nZVGjU
VfiIsD08uEz8wnL6QVFGE+eLaD8zuGVskexSL7nHYb6TzBs2SLqZBXnZn1YiLM3Svj0bbQBc0fS2
vs1sxe0o/KMkfMGQyP+eZ5anwQZHVgJNCruQDJyrEZXeywCeb+HVlMu1n3K+vlki2riy7VaDHajX
IY5fcFspGd6Cxuh5Ds+YXTtnP+ImLL3waJrNjMxvfusy6FjYeRFFjwgaGtwbroGqIcXCAjnzk3l1
fp38/Fz5xnCU/xqT8YCf4TWSi9J9yhccVVoh67cF8rwAigeb/9n5VRmFuOR8LRaiNXRYirGDp+Mj
X4fNYV+S+qqvIVqDLTbqnJYFGhap75eEYClIeaOmR6OEbxZqle/F13r01c6tLrkyyz20vXJnQ35l
q7tRJE5i3+yOU9C9ACN8NOU5qLBDtIOgcS/C/LhkGBn+puiHo0iC/loCnd8MHtIAJkhb0IfUwehS
ijiDqpxnb04HONjQrVgxG/khimRcp0YO9Xe8E3cSbYXHz2biJrObkAWZO++zCFZCrKXaRNJF3WO/
pQWszuxvIrCQjF5wRFF1njn2Dlam6N2BbQzx/OwYGwi++/QfxTtd0pLSDyWMx3jGLmEVj0Vv5VvN
BsUlxjXog6/WGRpIsHW+RNhRpUzISUKaHoVeZbRHVLfOY9QzfYqxQ0s94j1AABlo5DODX+mt9C2K
m7GDhTpaiDqifiKNUG4IcnxzbbpijtUfeGjD0YHYKRp9ao14S/Wv7qXzjB+eCVpLHtlsCSx3hNoV
yc2Y0SGABGx2aepcHR6xLLy9m2r936XfFPD75S3Kerp4BCjrti6AJuvUBb84HV0X4qhFJGtaWuWR
JQ1E3Syzn7IEGq3JEAKfDVGwdO9hi3Q4aKyNLAJyVFp1t/yh39JT40tlAAc+8WE0wj9zJqsT1vFP
Sz6W7rIXuQCKDNakj3wV4D46BsmplXoPoeDDVMXw5IH32cwJz6gA69/aMbvFMU7FmVzhrH2My1T0
Atf7CY/medBtsJKMBm8IrekaYYM2yFzxTtTbpoe9bYgUsXUhX3tKjnU6ZdYeq/QL2QRHDl0uVyN6
yLAIbuYud/b/h6jzWI4byaLoFyECLgHkluUdi95tEJIowruESQBfPweliehNRbOnpSFZhcxn7j3X
VvN3mijryUwwJE3oP1ocggzekPl2pUU9EZFLQZLNXRbAzNJkQOycpAFor8mMrBDWWmlHbqhreSht
/Oc55ppsDtp6m43q0BrsrUAApGtvJCzA9RMBjb6r2PqEn1JxM2JFXaP51V2xhUzKVera77qO//Q+
fXzQGxTkDgPq3tVvdU4QierGr46PP0veADFpVA0EunLhrLzqOSXWnYVfMmyaptxX0vwJnOAzGrqz
0/OraCQnNvVRelCh7B/sFLhMDlRpyZFDBBCNcmuTTrfCwkr0dpZckng0rzZMQNspTtHI0kcue4GI
o6rMqnpfDeBiw9E9k5/ZrlhfvSaRxRjmrQKweWmH/j1o61cfRz30lNhABq8jeTT7a9wmsCsByJBW
u+pE3H8qikV0mvmzLp0LtmAk+DHO5MayQkJQ0D2W6dlCrc/cDh89KopTHYaIa1xEUzZWia0raryG
7PU1oy0UFwxazHSkAVuIZXlDUyE1FkcqPua9hgxJX/JXWTGoVVZvh0S9E3MOTwYaNEGQgs1rAG6J
y51BDLPScXiwSRm1RuKxp3LjFn9QT+6TPuKhHBbMerZrHKZqDqD1tOvgAdFJWRPIuTaPti3ubRzB
kMAgGNypwtxKQVM1I5sew+RUS7nCFcs8toFaM/mfHh/mU0VPxKbeKwmWHtAzzjf5Mdh/L36UbV2c
sQKY6yXAJK6xSQt4euM0Tbt8ZgDPYC/yTLFrj4zcCczOlN7MjKeywD5KtysfGr86ReAS05Lz3WjU
xuo6SNJGucIKXO+z1l+yss1gY3kFBtxiQtQKimkG3oQ1sDqmTTxsei842AFOrXoS9bHlpsGubGE+
yhumaA2g88yEuEwiEOHH/OKcZE8XUqygtIOuM+N3O3I24PdOfT4cRhuWZV2/zSL0ed9BbLcZ8536
arLLXOXSWmRIhHq72X0F857xnlNtIpJTVl2OVTcM+rWHVi1Kw/6cD92IKmwVL8l9vsCxFTfIYJ2S
H4p9VLSxPSiR0jT9rTtmb7nJIKHyMhzx0Xul5J+pQw5N7PMaf6BD/AvQWgMQ0abMWFjmilk+m05Z
DAQoBDs87fD3wg4HCoGEXvxSOwZDAy3uYwJCt6bgc9zPI5wzfoEp+MlwTLoNv8kfr7WLHVHy47ZJ
mY6osj2zoagf/EVPrXjS6hpJMIodhsfxEiilwm0bPDIjurcixhaKOZOk1B2H9EJ8c7o1jWpcs7Dq
Nrrx0axk3OxwXVcoNZotBbC78SdnXpnwuHeU68SL1dOnQCWQeUJfBq1eKpGyDbZzxoZz9GGVxmdl
kjqlo8bZdGcNLhfQEpaS6LNuwbN1l2mqKEygH3ZinI5REbz0jR+j5CDsqDOYbBCF5bxE9G3MYrx3
2ybFzRmUja8Iz4ibRUCBp9ndpiwNGbiW7+xPrt6I3cqerxNDjCPeTH1X+NljadnGa1zgpUiZkGrT
bQ9trnc+oer3EqPMapjtCRmiyClq2fZVtgfzK93rzmhWc0xWIlPMfZ17L07KwpZYqFXHk7QeDfao
Q7GkfgYYjyF3+ndxHaQbK/J+hGB93ehmFU52uSsrv3kgw8tjUd++se4L92Gdh1dd1j7Z1aQFwvDv
U3/n5KH1gQBu2jXiIDKj2ctWhyz0pr9jp5Jjf7EEabkFtDCaEvdxRj0XCfXZVsregZoAiD8kH7Xf
HhoWKoPzKSXUbRe1L59LA70kz2dIex+3sErcnKFYMplrkhw2dhCa4M7Sa4Xo2kW2OCLfXC2CoTQs
DoamkR/xTqLePMslSiDIMG4aafw25T6ZNy5t6AsV1TpwSZkB906CUcol22fRBzlZ4zU1MtyzI1lS
Y5Pu4PQ8BmG6Qd03rTjQDEFdNXfwREV/HCLaGY9AiNH9bO30bURUZ8VDtgloaO6Kyf3w0MQ1XUVk
zRADuDZzNt+YKX1wpSQqRajheDLnlqGe1w0vVLob32ZjmhjqMUrNRypEogDYb4P+Kv/4kz9gLLkt
UPnl822tIxry6ugGKTt2naa8WeZP2Fv5SZYAqsXArnN0FAmfaLqhv/nuyU7MQxs4zadBSilndo+k
8NFBPn7n6XDB+fFOavL1iC6ucDDlb13Imc9iI103yr+WkH+gsWlvZVbySVhk0GqDakH4nU36nkjA
FruHdGREw9Zju5CU2as9hq74bN3uuSJFb9d3vJW+BhzvAAwrgaXYdv8wYdTPmUGt48m8r1KWorIr
cUcKgq84kgkvo0sZWc7WaLNXTkEYwBxCjJCGsexnUWCOLqDLhj0PSFFYDl3ev2QwR3eUiKB8aK9G
B0m6d8W3Q4zDWvjYJ3GlU3vk1sq+ji10+KL5aEcirhp3HPir2xNnXcz0Pemxi/0EGe9r3KXlsZrC
Z3uMf9EjvNrCFpTl1lEHBms1yfsRb9i0mNtpkH9jw9tNVTkxeqsZ1bk18WP1tWRvtu3cfJ3PeCPz
uNzCA9p12fA9NwAs8pjpjx2M32OE+Q9RlJ3gkrJHBlQ1P54ikqGVWoIQia6zzbNZkXQFkCnbtUgZ
gjnAgF1SxUCYQMAb/hRz9svmLAFp4m/nUcX0hxGdlz3fmx3clV5PbwznNsRZ7pnOy3XD7zTH3OqZ
MTtbSO5Mg4nzGDivJaBRxN8GEkPlLbkN8cYy9cFj7cHyZGP1Fs1IFn9KUsX4fFpmsO18tTMs2OlI
oFbwB8Kg+6wVg2NkMHNvvmtynO6IrOa2jMaj033UdnPAcDP7mlgWtC5wWZQYNGhRD2CCBfaw+/Iz
52fS6lNW5ntT6w9JCnVn/WKJVbsEfHgWAUFVKJ/IV2eo412ISe7wLxXF2jIWyqvVJe8yQXxs2Fvt
wGl3hEfWIu1L+emiNtoUrKrROeF59TBm54FNHrQyMfA41IiayS2qFsYA/bbugxXIUnyHxtnW4mQT
iXPHoGrLAYnsC4qExwhhE6aUWtVucucvP3emtcPDXXoh7gkgx3beIBY1AiDVyVZZ5QMu/ntSZJZz
RsA5aqwew4+1UCC7htuQqicm4nVKzHrPBQ3reqJAj6wEK5jLhsd4NFT3U+ZNsangVhPIAJXdCY+u
d3TktYqY3pBSfw5jI9uaLcWnsPDhenDMHUpOMxf0YOgoFwAoI02Tz0NtsRQJvWk3+/S+MsJrYJ1Q
W20l4a6sGp7QPp+bnO6lxMK99mrcxML97lHPYGqjZnVHdzdk8d8iSP/a2vjqFEuh2K/WJbBAKLL4
pfQ4/y6Ju2XO8GVWRbUm+eyIzO47n5HXuaH7jfp+H7rWV1s5L36NjqytTgsxIZ3/knb+HM9vsRbv
tTN1G88qWJn/4KSr8KGjBp3bv3QPtF5LQG0GDd3nfSpgfL9VJJdAgy3usbpYQCpXyveIciu6F5M1
yWpu+nYdxB7hoFHK9gHAkuQjZE/WZkhd+B+sHKbaRbrXkfnqKov0E8CLPWSwJqOB8XTxVdk+Om4b
/RTdzFU5wDJHAZAlIZqJByE75hWtyAi4dBcNaokZbB7CAmdSRDY8H4qIlKA7ofhGUjV8xyDKebyR
hgMZe6ri6KMROI7qVvw2y0GyVCCv0uqhKrgVIvx8+O5KU23Dsf8gfqykf2z/iLB+0DNGYL8j5MIG
j9P13THmXSKp2iKqofq7mOjX1PcsOYDCgIcHOWxq776hz/YqPr/tks6Bl+TDMTQeBX59CHhx36qU
p4P4ugnN0mkq9GOh6DyU7i593XAwlek+8FgDtSF1f0GHiTNjwlGVXmcdXlUl+61Kmc+kk3yvipo3
2C4Nnk5vnxWQktH58GwjIwa5hR5huvMdbhzaoGODGpazotckyKIvtwnV5j1IzSsB5PkmsdAQCS+0
diIgnFbZK3PODtzLRHebX+FA4gLp9LA/4aky7iBFK037bKOVij6pCXAGAZHzMPkxLqoRyBBTwAIz
9rXLVNgsDiNmikgVwTnoXyKPT07fIQSa0RQ2OMjYGnW/w6j+C8b5hIjpozdzjQeWW4uP9WEug0uJ
T/fON4O9zXOkEM7YlnfpXWfvyPxX2rw7U8ixSfjAAoqgcGPXFyFSKQYW/2kONKC0wUj5lJiW+4XV
2dsqkBpNUPSrlA0zHCpFH6U08xuvQsCZmA9NGJ+YKg67Mp/z52BdamHtg9Q6IZoKSU1EUSDbZpMZ
5pX0HPwhsCs24PQWrShR2MOWwrEiW47vJ8qND2YeTWs6azMbBp7YdJOF43sR+1+4EzppsmnmP2Rv
35BWRFp3iP1UcrHdZfH0Gwv1n7AKv9LJa89egQw2qWdgbJtJaXqQJOEJkib01Hm8WlPybWcIK1A+
MEeLsGba1JJI0Nq7ANPPcjqmuvsUlvwdjt5DWu2zJmN9NLpAvgKeilrX3yQz0fSsmsgZDp7O3+2J
N7lpuebhM6GKfWQqDRq815C6CX2lOIP7DDbBJQeqCSJ+kq4TcIO7eBv60YOP/Iws8atOGRV2DHoF
33KNO27VkSdiRkOyVgIrF8CDe681x2ORuaS++FiE8GA+OZiPIga83FqVRV3keqx9BIRJQMZcvBFF
ARXeyg7/yCg+mKJLAP8Y37SW3zqAg+VG2OyjnL+tDw1cQQvyrASl3krjruWIvpOG/DXK7mVAVwG0
AbSxS9kFQ8zbSBBOqeUc9NxC/1HsGuoqOIY6/9ONPhPV7gNv4Ifdhu8RRfRrU8i/OVMIzCZEvbfy
IyH0dBXMLjPijGRhKyQYLLj4oZp2zPHTlafrfVqF32wnvsomv6BGX7NZIAUI1YLHMMhs6pKJ9kL7
LT8KjGCJ65AXaMX8WW880mI9Jv2xGv2drsVeMdIBlduss+XHLTzi/NzEPcEJ3jXgl6CwTNiK/Gck
U2QLr7jZ2A8X5gg+7hi5Cm6nxQxeRZwjuURLuc5Q6R3jn7C0Cfp0m55nA/VqKZ7sUFAjp1e41Gd4
QxFzjwMxlYzyu4paAY73KhDVFlMS4g8ijcMk+NNL1uJLc8auqVj4RbL9MRYhT1AuMDd4S9QN9TYg
oEuDVtyBFL6Ue5OwgIXqlu1miJhuc2Z7+iuNjcvgRr9abuM183SmdV7z4SihlnPtS04wpZ3hp1lc
8tHZLDk/6vxvPx4Kg+JDkSR0ZztMfNIiB8/v85B68+MYAXfU3bRSTv9rtG11TUiwICDiK6OgoGzT
1So0J3HIKKoJNh7vHtxkMfpW667/pkLey0z90pqrOH1LELIcCPJm4Oq2DD4iFg5zQESsSS+WFXW8
6YkOzaPpFdT/ckV9DDLC0Myofo1gbZ2whGPKGIBPip9FF3Z7KZp83YpNLUxwNiG6rdJyNqMYSYnr
LOa2bUxxbRzryfohbINarwN7mnr31BzzynCjs58wDZ6YufdVBci9dD+roIeqZlgrC73XXSyCrSrj
dyDKjEYG5oqGAIpWZKS4wnhezW7+wbuzjatw2iagBRpTv6bp/Jk381Og9Y+FbXrBX/cxfqtl0Oui
llhHVv7JGheqTUhu3Ux7SljSvNYN4ez2+JoWBoxQKNc5IPsVenLBdogjXPIAccOFLIh7ue1d+085
2XC2imCEL9BQrHJUjnRda9PEFzsiYSEzLL/PzFk8L1+5Ekwon8Dx2JauegQL8hygZRtgASHfc3J1
qdvyWRuh9x0Tp0yQdbHCRK13keyXbTYvsXGuUu1cIwYfld9bL1qr/Nqb3fNAQKa111HcXm92rcAC
LpRL3JQSfQSwufFTtNlbTyDWTyK+VYPft+AjNSCdfCw5aZHRQQ8xEGBPnSUvqVEEAwgT5Nco1IzL
fy8eDKA64yi3ZXGPexztoSvy34MsI/L1ZPS7DQzKvyuGq4oZI0Z+Ui4W43ST/hra4AgWe3pH53Cx
WnRpXtP2G980MRVWtcUyJUleGzmQ5hRXJ3QowZWB07jhWa7WgOj4aFooaaMuy+DlVs0mHh0GyFl4
Z9dJgYBG33dlxkDcsaPHyPRYLC8GunZx1lEBPozAMxcniDpGUuWPXlGw8puhGQJx/22DeWhrGb6S
/RitGSeS5jbQMjiVngvYC8XFipkfL9/AbHjWy+SR67eBTyrl9FG3q5YhGWfb/JRkXMEi0ONDMoHL
xvrlnaIU01/S2fPhny+K+FdUWuFQnqkp6ZVt8ggHnzgG/2+oSGHrvIFrbwDKlnaD+Tv3vPDJiNMe
aBB+W5cKDIIS7x0JVA/AIxzaTP/vhJ/xLnUL5xJmHQEw3Wjv5oK7HF25vIrkpWpLrNMjOepMe0bj
1cIVsS08G+ZLwbQmD0M4jMzGXUjJ9Ti1u1JKxtmdZbzNHFB3MzGxZ9+pLo6dBGD9kF+abTOhEojG
jVEPmgVTZTec4hVvlQEbI1iwqw3cK6678AVbOXuZuXih4aOiV9m4BswuV3FsFHRSLzxR/iVdMK/A
8vRdroujgrgIkR9v4e3FN5chBuK/rYVL7p46rl+NHJs3Gx20STwOXnSUdWK9JGbDNYELd+tNZC+2
QXuctKvOpvNk50H/rEA4lqPpAiJagUZRz0640bQIT7cvOgLn1sygvzO7Vzjzo7cc3TI80zed6+nD
A9TaBpY4BfHAW+zZIa4ILvhj69t/b28P+z0bMxy2kv2UBstgrCrO+fQF2M/GW969Oa0DEj5GJSWd
ndPHzRPW2aah2owRegEuCMHPeBKAUmSdbmjTUvCREqo8toYJ7K6nQApIZJH4HGmfqlScppZft8nK
0/DSq610eqVF6Hb/PnPO2FYbSxenwpVnZ+7lg+P2T56sfvIJlDQgHKR6Ddr49yIzHxjvTI+k+KBb
NGTwWhIMPIw4NUfPuL+9q4kFo5XK9mUwenXu+yFA1s+Qqm0yfVZT2Nx15YHS41c9lfPr3LFvzQj5
ilAmfFTk7abW8NqXBBQKVJIxdG32aujJFcgwV5rFyzSKeX37oMQWJeRksZ6JS8xnLbanGsWNiu0N
3hO5C+k8H9CL+OvBRx0S18PvTjfFHz8W7+Qnb1Qzpvuoc+1dVbdUN7q9Tri91oK8K0jK/rwfzEKi
2UhLPveRqc6jm7/LsZ2ApwIPoJXxtqRiV0+pblF9dC+B7dbPjT1z+MUBXK0bQtlsGMPhFQmIk5Uz
R49jrR32xUWXkNGWxt3FsVx77Rt9vrdz8C2OdvyTSq1fFeT9sxrxEyPTBJigxoj4LOSpYWvwueeF
PSApRMJ4t3y7PQVOx9hr+SdSLu5bgkpxAUTkzzojeUh2LmFlBizzeSXukE5fq7g551RPBHSWe10G
9X4YCkrYyV/nUlCLTONLhMQNDiLgmdQwLZptjpDINR+HnL04lLzL7aUTGKsHh5EbTmB59VjyXxpN
3kmETMXRcf3KIrtGwKR2kBw1Ni7rOKXwKnyvnJ/HLJkPii0JAwsfa0Tcopxxyr8a4hgn4RNjrPwU
YEO+yxwfvZ2jfk0Z+I5CCMwdsXOPS6Q9p7l6aYIaZ4HXGp+kGjD28seHYVK/0slR59Trqm3qRyQL
p4IBWCyIOmqrBG1qXFeXDEzzSsx+SZ7xQGflZz6ARiWgsxrNZg6RXjSqTh+4Bc1Hvv83u58spnV9
sqtpgR/pLhbHPxhfyIJgbW1yeg3hTvtcYgPIu1w8B0kCIDAHBedlAzqSFJ2qlbawGanaGWs1+0BJ
m9RxVnl9EUYQxM3hglMtPKmG9HnfYpeiZYdxoUbBa1DG3w1zU5x65C4kVs3FKWPGuA1b8g5XaYRv
q1icobeXrMfr5/QszAqVwVlYnoW8tlYEua57AXPg9l8ZbhtfCsYYjR0C37bQE1iO0T7dXpKZzhgS
N489MtzYtF/TZhmwsonZFwTFGX31JhTFW+TH1SH1QCV5SdYcc5PKzXYnc+tGvYWrHN4qRkX5OCFB
KHWc7AxvrmGV880NcJiOjLKe0zqYzsIuj2bZ6MeMyNgbcjokuO9gxSVkpk5ynffhG3JGxMJJi0Yr
iQ+Rk1u/kRqBI0reHM8nmVKKjQ6zfu8N6XiIvP6h6YLyvpfql7UAJbweSEEdHpxxPk5R8tcI7OhQ
m7U+onodH0i0QyE/83MWfvAxDegjLcAAsXD/vQRj+ejkXXUtzMTd0RJ+ap9EIg+94WerARpYxvR7
njymQGgOlT847w5JdHdzVetzocBjD8a5NdzzYIIhFcAh7/3lJdLFa5wE8Y79lzz6jZTH2z+ZnSmP
tVXn+ykk6jDqm5PJVOvfSzmST25mefwTSIbEAWNP7e8taX45xKxuWgX9PEf4f7Lpl+FLe+fbi5q0
d2Zydf1nMy7yed7/d6hQAvtrL8fUxoxqIBbE0Pc+LKrjv8sEQGqBynlfhIT53gWhSk8+sWb0vZOR
HtH12Bs8GA6gPdc5scJ0TrcvCWtJdqz0mI2U9VksLxhp8w5lK9LLuIC5yObjAvKMvfHS8CGICs52
xpRGQLI9pzjB0F2acIG9MWi3cWmMO+02a7P3t3k1j5wyNfFXfjCey0kuESxgphsEg5hc7GkzcFxv
jAnNryfaJwpaH2Xl5vYF853uKR6Gdt9EhDzU7niopd8BTqf4bMwZ467D9oLHueXJLsrNrRSuBn65
dfeUYBl8loyf/LBN3xGF5wDsioGWxkvfqyAHMEadvLNyVkROe8+ovrsn/rG7v31phCFE4ba41h3f
ZOawFrm9a/SU1eW/l3//jtxJD/st2zCTZFZG2D1IhP08J9fc1R1r9KVsmukPLhxuVK/Nxu0Hl9WE
K5xV4SDJN5fKAyUcaoUiZZ1NqILgWn6tRv19A0VURv8AVLjZdUXtvfkFLOZ8wRJEvsdKocc+m0t+
ZFTZc5GpLWPT5Bj0EVVwpZmzpklJyneYfPPHQasGLO8WUfQ6X6IlisVxlJH3emfkDRtBB0hTo9pr
FkzcTG58n4KoAx0SmccKCRCLwadmRiNmhLZ6qIJFRtnk7tVyt7cvSOSqKYqMr6asWEIQMrUQjM3P
ys/Oc1Nv0y4s7q0lcAKLBWeOHTyyTSyOaQwjfBAWPJouKOj1/RHH7iz3NTHg29Yuw63p5OOz6bE3
9r00PsQR2geRQpvTAJn8qLuCYeMOC3IsHU7KEibz+pfEI5CqDGzk3Cx1rEHVu38njzXwqRvXQRfH
lywyEdQ3XbLHEe6u8SuUW9Eo4xJqy7gYvoaxnKs/XUuXIqkjXvqpkRvXCvKzLViBlIngHDKpN8gO
O7qJ/lOFRz+b0sdbxVmRI7ZjsgP33aZ9Hnnnbje27ziwwAb0dCV7SpDW/EgLxOaJSdAmaHAfMxXQ
xM6CWV/bzAE3cxNKIjbbKNpbQpwSFN5sPPJqPwL9TnPfOpeLcT3N3Whbapw69fIl9x6Ktdl5DZU6
6b6Xe5nbASBXEjnuEIrJdQxi74SzWlQoH+yFLVwUG3sY4cinoYewZIZDx8aYGLNRIsePnPG31y7K
8mlAE7tU/E43m4fQzb/t0omuqO+5XZc3PjW7P6UprrbbGkvaEjW2t/ZR8zMoj1mkdCDJM8Sjrlfx
KxinAAbp7QcWHSKA29GKqf7/R6sdOh+DGbrgwSnx2TyQLxG1JE0EAQzrGH+YFd0TSzOfb/WAjyUE
fR0Nw42nEuA62RCsI4kANOEGJUrpLVF4D2bd7y3HA/fZLjR4ehFEUj8sAKM9snXMbVbm7qKoIMsy
jq3qXLbjZqp6b0c8ys9/tSCaMQrCrn9LCYPYl0wGzyGAoT63G8xqnd1vKwRud2rBboSzG55swNUb
CbwW+NCAPD+uM76piJaaDmvX8nE+jm5Adp1brv0MxscdQPBAdCy+UzYKsTuwsCTG9m7AZrVL4MfQ
Y/YPVk4qa1XwNsRzHF18zHMigVEaT/GXVpqdcZHAqsFDJMeKxEsu4HU/Bh9+4cM4a8d71+LhG8u8
+3KMZj0E+ZEa23oZmGg+pnW/YRTchVI9sljDwhYpghnnaUNwi/dpTFa0UZ0AZJR6h56ZyyNaRjDn
DbdSo/DldKBgc/z6QcaezJKRA/5FoXKTidxVC+9VMI69Q5L4p2U2JhKkLXcVChZIkzZPxI36YVBw
p6S+KoTBDdWthRmYkad3YBd4Cm5jCzapTKotsibZjMIN6Q5uoHuU8LF9cjOshH2HI6yoG5zWjHqW
25+eIe5eZ/iDAq/j//8UU4mPMSvLh7bhf8Pzi8h41TdeuW/iylzdvm0rYK0e9cLFZg5rgqCdi2Z0
ufrX3sFtIKN+qdNnZ4wWgf0haTlBhZt4638fe9zaJHkN4pi58v8NdZa3NJ9pcbjdKR2/mE1FJEHk
orHDSVdjMnlQCRIvOxk+0qIVXFihPJKAND8O9mObk1PNgiCgFR8RFCyBSPiRhpW3NP7AQcS6Y5NE
45WGmwioFKG4eOxdF71M3MYPvhPAZQvzezQ61T1p08Ldu62sj1MZjxcPRybwxqXEVXP2nkTq9d/j
HOlEH4gaQbBXu/swtP3XoYZKg5Xr3x3fW5VYjak57AzbEJsSYspmCH13azEzIxdDtUfGJmdPBNW+
7Sl0b2051oc513AVh0duNPWY0I1g7GAl29bt41S4n0Yq43Ppap4R1YpLjhEKyA8Jm5HLMx4l6uDr
mb2MhYcvIl7klnkU2MMz0CfWBAMfpaDKjprnbZX5oXNPS4h0N27tY5TM7rsoGRrL6VCXeXGxK1yb
Vg8bAN3hSXCPEqjEcGvq+MPMFBg6M0YZiLE53ZoLowjP/+4lL6SkJ+xmMzYDIea12S479vytdcf3
aUgZWHg6eNQyRwLDvXx7kYOHAWoiQULm/tt/5Yc9uex/ZhATLYThc0SGPeqAEQn07XSfsaSthzJm
hexzEsWe9RHH/fDs5dnDv7fO1vi1qFr/q19nF7smkuhKnUXN2NTtzXO//OW3F0UwyZ1fl+nGgyNz
Vn1PVQcugiVdjQdr+Xeh2zr7OMkfMs7lK5MPUKqdqgkHZBTh9AHJLQwduMFDvjlp4t90EeXg5iVX
qvCpP4zaJx0zSfQWRM1VlTj47CrKniKEsS29cpAP5ZvpUV7GRdfhihoopr3WPzAgOkH1fi+B9B19
sFbBneEE3cGfWNgArwVVVZ6LCbSEO5K2/a/ITpGuRRMfWSWMFwN45dGsmvyNQx8y2eI7NxqCPE0F
FyWM2LG2s/sZDmaZQ9oKTbXSRXbwsp7Fa9Nd0oYFQz4p51zUvrWRrI4WENoT8v7f5Nh0V21bIWxd
q/hqAa4BDGt5l7P5pSJIKRXSuLSu/CoXvlnQ0wvdBowUiaQ1hY11Ajh7vnX2PanltyKHrYreJK4X
7SwUQPuZ2c6KjynnZZEZDGwiKm9PDPckSJU7URkK/y1fmktIwJBO95HoB4QpJGyopHXuR0+QyFW2
cjdWFZs1xxGnzkivxhJb2ESVvJSBZT95ZvNc23iclKB4Z/yD+FSY+r4drD/QIaZzpMunJDHTp9iQ
FzWDtq3MAShM2OJRXzYFbWPDV8doEUPb8u8SMo7ueociX80dE6B11WhIKyBGqAzS9hjXJMotH0Iq
V/IFtDA5NqCzQCxmp8GDEw9/o9pw8YtFmv1lEoCfliOWdlaAhD5xnc9eDwgtXZBwC2ouoarGsx16
m9vn0hYSe4yXHVHYhXsFC2xVFSMlS+idPCghO0MqRDoBRHFCca2NTQN8NqYiWLuNZOvnEthWuZRF
pZijw+15didVgdMLKa3yPD+IVO1m4ATHVGvzjIlbQd2hDqqEyg59j83HrWMcwMtU2vIR3VVWC9Mg
H1nFu/EX+dc5idNgrHEK2izm4Zbdpq5hQCDJFA2ITgLzLOMUUViayyPLinnbE099R8nnEb9h9ytm
0OOHoH5clba/0WAKNs7Uu/dGVP2xm6nhKuBXY6FYnEvR7FDdqJ1FP366z1zcmgxjOI+iB8cU05Mr
YrboCgLVwIoa90hK2Xs7REs9ZxtDw/VnRD0+iPZPbDjlvpusHmsEllQ1GOJYAV0wuma6EsuBv+GW
EWiZBHghKMou6VB80cwXT4FhfmbZaGxF4avjrGgf/Di8eJ04IDotXkBU44zun9mqPpWO06x4UuXa
0UH7RHoBFJHYGC6xGvQ92+CnASLQrrv9fxWh2a3ZqAc7GAcOBupx3OscAFShQwrDOSUMfFzURPMy
0OmX+c7tnwI7pTSxvYdozDDc5UmDoR46DoIPG0LyiJOGcGLSRsKZpQPzae5djjjfKfZw++WaaINh
3S7tVZeOv25jEntCxklBaCwF4dzxI+X2edQ23tNlLsWsQt/d/kOR+/lDTvDIVBpf/qB4ZjSjoShF
gPrvAlM1D4RumHK4VbzEEXmVyci/qFdJ37x2jmBm6WLzr2qbGJgmvjJEJaWmSKYHvGMOVlZC0nzm
zOvaBSBvBO46XMCJaWybm8FpBPotug67IrYBfpKLeKKsICpMiHpiU9rnZMLeq6wXd8lJE8IJd3aU
D+vGuMSUMj95UP0OOwoLCs5gN5JjVDpYmjvIF/sQ+8pBml52J/j28O1XbBwZjm60K9UO7yMHtRkd
LTNuTjXMg4N0YJhol6cm5ehBX2bkPvjbJYVuxleEw1xmYIYc8byk97Jxw33qfweIARncYg0ueYh3
ph93RzZiiLajBrie9FngLQVGGk7F2Sn//4s1u9D8C5oPK1tpnQbOFToZB7EW0IGDMbRvhi7m30Za
qKemclBbLA0RUq3/MXZey5Ej2Zb9lbZ6R18ADuEYu9UPoSW1yMwXGMlMQmuNr5/lyJrprOqxW2PW
ltYsksEIAK7O2Xtt/dR4u6K3VRvZju+Fko1oVu6tJ4K49mxZ3qppAERRjcee8sEuGxGXS8ozG3bi
BfF1nf2SJmzma49zoGuVoEKo4m8dH/EfHZZ+L0sKDm7tK/RBXD1Mkf/YjxlngZF+hfQRyaU9rJQQ
t5VXZQeCxca71HPKm87P+8fBFnsHj+zBUKse+uvu2Lj2KSYE9EIBTdyVQ0cjyGTXj+1qY0dkyRjR
c19X3j4f3FVRW4rEnk6rDHzIUbDa0Z41L5Y0i3WRR9Gtq8EsLoiWs1WBp3bxdLBA+kcZvDH1AphS
L9Ugdzq5RLPzPT1WUVCgAItv5gy6TE/4w2QxB6fIFPKuicoeXJH7hUpv+lzTWdHsGL1UOHBaIKiH
resMeBkb99IKGV2ULGERdgcNb6im1+AGVZMX1/FWCzT7TD5vcTM52Xcjd6aD6DM88+qS4t+v6Ig7
nzhs8QgxCXFLgKtHdafvQjtvrl6L44DuUI9pIy7PXtF8NTQq37LSR9JMHeZTwdm4nKNjXjrUy2zz
KPJsZAimJ5Sh4mjkaHmxtc3P3YSgH27+2bct59ZwPJCegKW1uAHM7FQgctV7Koh1RzPBCYCTh7i6
OKA3s1rdyHVO1mPhig2CZZCrWX7GRDKfpReUW4IWLhW6bExdGH7Z7b62RfMxBIN9SgXxExpoS0Ap
9XidMMMqtiGprV0GnxN2WoutxYR5nGTk2VtIq8IBX9LSMw1akezbgIOi2SjhOzFuqjq21MRc3x4O
+vCYOP3D1IXg/HtKp2f1pdE8kIss0PuOI2qtrkMaXpfAcvomPToly4o9dC8V5WwlIPGQxqasy4YB
SjuzEYbzTJ+qpvAg5+v+sdKos6ijzQCi99rPhKZqFZEPDGkTv3ZLz78HwmqTpxUkpna0TJX7bNLG
Ay7AN9KAyYThLoR+U2pRvV66FCWbfdgKRXMCsX7Pfixbo0Lwr6TYStzBtnUtZrDT+AsvTiEs3FSs
dGNBjYLO0rkXgXm2QaJtgzJLD0lLtmHRzZDegqK7bdhdvJguE1trJ83a6UJCTZD6En4IoFWX4SOs
cOaZHSSf+HtZYaMu7DHes/fBPiSbdI/VlrWrkflqFkyjRj1TIAjHjvjsJCN+QDv1sczueiVTyTXr
A6QXR0rSn6WppQBdfGiJqQ+xQo7JYZTJA5J/5IeSHzKUUTJuszvSbw9DUqZfqs7eo+cMCKzSnlF+
rzUp3XOIjP/CvEElPXxvOPJCyBovbB+Q8/ndaY4LJNsgleJAb8+TFg6bwKqt1dSKB7fw5T7P5j0i
zPQKX4wEM+3Wp0JGwSx+zA0ZvrtynVs6WIJk1q4mTRIk5d+VPGUPqD65YMh8hOqvnwAYPngZ7hi9
eAYjUNwRvNkcXLNPNmOuPF8BNEZwryt8jCMFVBOgK3oMANB+RR2MPbEG2ykJkZPGZUHLWI2yqhjD
g6NaGW02nvLM09lm6NM2rGzOKTYWPy8sNJzuB6MX/Tm3OHO3VODqkfHjPzSqp9MUBmuobl6AgsnN
pG5THOuf/+aqVmZ7sHp0DEldfcUxiCV6cI31bFjUsszR4u6bYl/lHed1tmgSg+px7GgwT6PxLZWo
wSkXT1/sKey2rXRhkKnHqixz/Qa1BNVQPupUuU8L0hip1Wm2kQTJrPLpC2XlWajmqO3Gw4lNMW07
96aHqUC480Adrj/1vQwvel9+dWay61GfucA9KIy2beVs465srsvmrk/N9q4DxGfJwH8sErJNR3Ye
u2iqLDznLClWAn8kINP+0JbmG5doWyET6KrReDSw9h8HzrDYGDRvDSii2jYzRApYXPGldkbw2X4y
UylFdS515OIcSNJ1nfYTqbptjHiU00ejuYeuAGjZ6s5dQm3iKgbkZcsFwJ7nPoLA6dYyGHc+9bcv
cCVU2jA56MZhOelZSIwuXlq3dE7Z35jDi+VD/3OyCM71KCn7sq/W9EluMmQD61Zrm5PfNK+xTUyn
6TXfApteJpMMkUqpkNcgG7q9jQnc1uCr1ctObwpxylKGwhBN5Ze6uPOze55GdXpiFVSb7h8Db6xm
ROO7Wy7KMAxMrXUxDafODO/1OdwPuqnfzK7fX+OoOP8sUsyEw8tR25eKhQu7uvk6eMGLPn3UdfzV
GOFZLGcHpnL/lKXdfKA4hVxknuy90L4P4Chvxnijz5LNT07tn8MxfgPRxnRc0vJ+SOG+SQQHdFfw
T7ZKQRCPc3AO55EKrhIGalGTPFn5/BpqJFOjn6gJshg49g8m55tlcu1Il5uRBNukjfqVePWAjagn
VK85NdLuPePr19F+HrTUz94Q8SEK7SmmO8UbCJ8tlVl35VXVba3ioZU6xHBJnVzuX43B3xUmmdOE
Ze+t+QGOD7MjCzTHQ6aQjuwbCRDqrsEE9kAFkJfFBLcvbLwmqMLm80C1dJ/MA6Bcgq+2eM3sVZNG
8MxnxLPQoNnwq+OXbrB/p/RMUTP1K2qh42PQwpjw1KShWYlHEghqAuECbsIoJ6gEzEI5Tr07N8ho
DRWaWPWteaIZVmwn1y+PKZgfNIE1LTi1r04kdP94IvFAE35+cuaPQBN4+JXGBijhBvuv9hTCBlyb
Pf71yu0fMiAHt2HknApieJJV/F7ncrhiB4tWc41mjIIPuzR00eugnLIdnFDsMJ2EVVayJ8PWON5V
SMl63QifTJMdHaKha2gD6ULABZA+1b1VVTG/SCsDsIlqE7ifN16aoH8vGxQYFh38c9zH2lnox47Q
vR3NLH27zKSqCqiNbXoXElcSRMBUrG4TKRlA33EcL8Ih3UdK8zGQdTJ38fguHWyFk3yagDkib7dv
I5/ek65r9aEceu4rdYRNP+bhDrMdfmU13hFnHBA3poS0JooKhO7A7uTemWEIdoM+7XyZGahBn8wu
pXycmMCssBZGFAGkA3OaQ/dqwcNT/sGLtRxiA0kum2MU3m3uYj8fBHWrgKc7yDxaFkq5HuK8PA81
pTCqtlRBjcDtd3ZQvxD7MB+0oQe0Tz8fALB/jsJuH1vFqUc6ZB2UhLExecb7efZu9RG0T5cQBhQB
fLcD0D6BgSLew2JzKLRExQ6DW1CjxSr7u8EYxjOM2H6n43Fc1eQKOmE87hpK0dn6Ncgwg9htOt4H
TtoilQMcn1b6CbbpuzEE6W1kc8s0WkXqie6qIiKPih5vXeZfClQcB7dQV60ZPHVwRSAzEh4ODOMI
iG14wuQRbOqm/+YyA2zyZHzJo1nbTyaO3bSF1anlDuhS9SgvC1kAV3XXc4JYFouEKiCWW4pTbdWB
AZZf53nghghUYi8prWC1adF71Lb0E8RPDUsh4/kizOlslLP3UvqvLtKxXT3p3UZ1MpcCGdXF16XY
OHvkKGakNBCTSqgX3aByS0GIGbcn9hb7rk5UOrzUJAHhW4ZMtEtTKE8QN8mR1Mox9mKyLPCXxyEl
axz7xc5Z7HPge/VVhpcnKKZvnmLwefVuObpok8pTqNh3LmUfTizureW6D60LaQP68TrW6xsX/csR
32R9wS+2GVWjoxqAsua6eOa8iJBvOQW1PJTe0I3n5XY3wkw3S5SB9j1ObSS7eUxR2qHWYEXhztUb
/2A6Gs7IWBavbH05n3lNfGxNEvDSyLP3rt2SqqcBPBhTZ+ObnXfWxTcB3pqKO8AisH/5yQPp41vm
xL67AVS2IObdKUiQjKl6hE5YiRejjJ+IkaQAV+2r1PV3VRaB1GJe0jyPw7UbeddAEI4yUQikpdHn
Z9IY6lUHgjKfcu/nMdWWrnlHOQNTYsDmexwBZ7FEawgSDzR+tWvtIVmmfjzq9R5FeXJXRjVsFjjw
R8blRLJZ8MjyV6lNRHRu7fltEEX4OIOjvJ9GWIGCtKDjz7JH3tUOsOihIgClyHckNJUvQsWKY1Fa
0fONLhbO6J8NmsQii0PLB26WHAGLwxUoZ0nV2BYVwL2qemxqQ7VYS/RanFcNeBC3SIhg6ZABeOn9
6bMY8m4LTqJ6gNT8bGez/jqTip70iNFBXTP/pv6bzcauH53+WoLMvUaJAO1ioIDRbOMmJUd36J86
1J1f5h6C4YhYa7WIX7gTT96ITGeobepIo2DnYRjPsqPkQMsNw5eHui+ObOB8qitHBeIGSzDiQ51K
m1qB6fDtvTQebocGW1czjf4TxQMU7APGdE4b2VL5s43gNESd93MzQV/Ru0IURFD0ODAeNrlffvmZ
EbBsNlxTbYVF3T7Avl6R4OmtYzLaV12j2RfD9OJNNAt73VNt3yUWcL10cttTUaY1aV8smSgMQZoD
FDjWug4HrKBccXLqSLxykupYLJIjHxoJQxSU82Fox/LGlt5LpA1fEDJvUQWk91BC5dlffqoqKotF
jg3OnFSPoRyeg6AmToqhDPsiXafqZDt2qQPEoBmPI+510ff0y9mAIC5h9zSiijvkjYH+qbNxQuDP
jwi2PBYzYfDUcvSjxHq+JsR3j4o7uS2bOLymBNaADNrW4zg9TEZ1gUQanO0O9VbZDiTfql1wjimu
RBq646WG01y8kYxCigoReXqUgYvrZH9iD5NygD1qaKYn9VS3oJd6a0fQY/vQxOYNWbrOsbKofDlY
oGn0sKq1qQNiJriJaNHeUn5CMK1WijoI6bMMYqs6Grc53rwNcmSMbdpn6hgajLC5ue0ZqVXr+Kc+
Ra8jdOu9qGyCwloU0yLWgy9l1lGiIG9Bs72Xygrnkw9chrgF0E6LcNJlj7nhUPk9lQg+G6rBT7nQ
PgeavNALnO+eeynS+8aci9eiI+09bJrn2oMvncymeO1KiW5/bHHqEWVD4C8r0rJtWOZHzaOhPBdh
trVDqb0kjaCSb4ZkWqiapiiq/QKhxlMCT9tX3HXV2akEmz8vwJ7PepscpIXEbznqNEaJOSuTBnJ6
Pl9q+jWYTFxaEXYzcqS2eecmm8nXmfHV0c8ws7eaz3DMUQjlDE8jSaYNeSTVVw+97OpKwaZ4QFSO
KMkuhu3PbUORah4NgwFCjtEe65r0zGDoASf73m6WsFBydma75WGra/feC3p0YgC9nwajylbYmm9b
ANaIaliHTFyyu1l1x4vI+b5cHaemvJwimXmwBvCIrc0mcNHHUtqBCqcqQY6CsyF7dDfLfN3Elcmp
ThVqCy+icWG34hkVOyByAgopuRg3TaC5R+R4PQVGfFN48tSZBZUdeQZFRA1KDt5OJy5x5ZgpwTtj
Tk5DE+a3yIGnrY708pyUd7UW2g9JSBfdbeWNYbYwCd2PWqUfwokJ11mNfXdwSKKKPBVHghPWzNr7
iLbDYenEIlg71tW9p413jTrh1VH1Yoz5hR1X+dUsST/ENIJsu8o4qQHcre3Ef8ZzSHt/9E/UD3Fi
DW53aiaYOdFUwO7HuXOAZ0LCkJ198fGM6SQLtR4qnKp3sUngpcR9XE7fXEESGAJqIjzHVYw/cD/M
PZinmPJlocg9Nsh34Uu6nn24m7NAW3dGbd0NdY9fr6xoRbGLCu7LJ8/0QafUUJN6B4pOXylHTPko
YGp9CBWXh7CFYtCQsQtzs/i0PApzF5VnR9CaN+YxvR0pF6zGIrpUTWP98bwPc6idqEhC/fEBBDsc
9v9YqlF6ZuuZ21qB3cHQt2wdWL8z5DACDVBJSxmqIaPCcuk8eBPV8SEeT3rQIauOSuCeNgip5RGh
+FgcQ3DUbdiXcMKdL86cJg+lZ8cPnTfeqxo6sRPFJa0r/9jKkOuQG4+9LvrXQF+1Uxbe+fG9FmTR
bTfj6EuT2b1EVnuYy1IAPkROA5W6f8Qh0tCAwqGWAlFYLU/5z+mNBjAKZiQzLCJPM8nB5I+PxyGx
YnIu660whvB2+SdCUdm60Muh6Fmgocdw16LH3Y1zS96XWxbHgXDSjYf7CNHkdFnOGUXlH/JCq650
yzhz6fDn7CywjlZN37Bv+vDZAOpElApvgtSPZcdmm5oHwaylcjHlxSay/HSP31GYdfslrgjyCicL
AUGv9fteQ3tORDUsOheiaz4o40kWJtlrmBd3XhcmrzJvdpGBar6MYvGclAnYCdLE142Bvgir6isu
gmxTWXRwMk/eRx4NnqWiZHkePdsAxRHKLA4G0KdF4OvHiZWZVyS0Ou+xfLJJBL+KzbIAlp8Ta2u5
c3PIIyQxa8Sk2fRc94EJ986+wxOiL9J9REg3mg+22mjEw4jk4kDrNT4owzshMgbZ9vq85RDQwvfX
5EOQttcW3DwSL0yVsP1AFUwWFZxOhKTCZ4730jjBtpsc/dC45bPjSeNqF0Io/IrrnoZkvDe6NLqp
u/q91chutGVYPIwmZT7PA0Re002mQvM+RSMWGnd+WGY2nFEhYdtkh09WC2R/oFIURh7o+UiU1z+O
ba5rnqZGvnjeELyShzdij5csqw380kkFYhltw1ETR9UxY/LmOIGAuPZovwGnjatDg9jrbCTGtRDQ
0iuysQO/7w/wCj4pwennCDfCtsa5s6lVFyHmNJW4eLlsU1LwnANBYb9/YsbUFGrV7i+6V9ZrZDRU
2L0pAt47Hhl07CzHMO02VmZOl59jb5ERHdqUjoDXlSFsOQSZOefBNeX5+ZJA0aAMoesPY+yHp7zL
X0lzCI9+Fb/zacJHpETtqo8N81w5bvniUm/ejtqIrr1nL6B3bbrVzZg8ajnZj05zl6odXzl63UmT
4c4e6uhBZjPMEee73esEXhRNc++GWb3Vsui7xLH6wMpPd1Do6R4yCetqXhCZGUEoyPWBPo09gcDo
M/LypsbdxE01n5EXwtqYQ+Awc/ZhecV7EBF5BtgTJfek9+NqbLL63FWJdYlb/WwMJMti6qvfJa3e
LEw/RVK5r6CHOSvFzg930l9Ux2E3uoADs6i8J1wIFN0VIVLPuYoLlaM03xg1KwFOawAZ4DfWhuoJ
Yq1JrvCPlTa0rynKtihT9VR4T36VmQfY7C7asMQ5I9yCn1Gn8hWcGIJlKwi/6Z2WnTwDOlDfGdk2
6TulV7JAzxRRcaWOHm8ynQY+4yB+GL36SSqwSl9nxtYazf5SYxLZOZb/4NZORv0QqkWXacFlSH/o
fcSROBwoM/x8iKUL/RaNCN6goH8WdM/PosQHMYc5HuC2uka939+mTQSRLNfmP7YetYZEdGnZ4Xui
StqF+R4/K+RSKk3HlLd56Ez0oJ1uRl/MQVKKSrPkSijz/AqvgDInO2eO55teuT+GoLs4bWnTNsca
kiR0yxDtPOou9pACIemT9PQciin1rrYPLAQshXuTBzhS1Fd9luWXPMGNwNHUfilQkW4ciy4jOKjo
4M5ogsBOv1vSJaJoqbc4oXVZcv3MCDEnaFU9TTiw5NGjHnXy0QowuoacifI6+aLZyXgNFdzfxNMh
QjrNgaDOL7quOGShnLd17mtAZhgQy/EpbvIAE0xBHExGkvKom+O1p/MFCClDGbIUIfz0LVnkhK0N
U2Pw0rPVZeJQxHV3FnKvTx0xD6r6yPws6BWDaFIbe+JLh7oEitKMbG/77hCJTr+1Le9lpoUKA4os
JQPvAR5msBVa1z0lqI1IpK/m1yDxQDDws+BvODuOgYbis0F84wU5ks1G7OjmG1+TiHJsl+mXKWi/
zkqHOAj4ZIGtidPoNv0TDpa3FnnmFmgwZny7017GwT0FNNwf+q5cI7PHXlW35j0rPQztIqW7njUR
oK7+5OPC4jnvSB6oC3Pr86K9042odrJjsmy1DS9yN0VdJA+m68W3XlbjeYnTL8136m3jNUWQ8bMO
AxEUW0tW2FeKA1AZ20I7GjTkNlASib1Eb7zzlPsvdO0CHkjPipTU5jYIg+CBheGd7RhG/ob0ZqIk
DmmSXjtqmWdbVeFiM/mE72ox8wzGZkynh6VRObeRd5OmxVdaL8NFG1ya5fMW9sF8ZA9pwQLvnSM5
5uMRH/q4yucDRQKaEiXd87rP+v1SQobEv+07nU5gCnC1bcd+76buuC6KJFxHY158DFGJjibMXvyu
+VLSsF3ZvZncxVKLrpjfnLViYVnvAZEiOctbQa+R2JJKVIC80uYlrpu7UG/Q5aqvUh2CrxjTkzWZ
1ZZJMWWRJrBRK/RHfyyMZ+RAhGfQz4Nrl+3oq7vH2giDNYXL/NlNT0lKdD1JyejjxL1KM0BbSQ8y
qN+gAt5OGo6Mbta5TNhZSnQpfAYMj55tFwikqB/UFLJiA+pVV6VQQ3r7waJ2s6U4osC3MBhU0m2b
yXaPFQ48M/r4OEQd49/b2pBuaK/VODQ6okvqwrmZM7MnPbd7NEjbwfoBGVer3dfKgwJQ58QYzRyi
8euyVrngGyXEFoACyTka2815SZz7r4/xfwU/irufCX3Nv/6brz+KcqqjIGz/8uW/noqM//23+p3/
+zN//o1/XaMPTl7FZ/s//tT+R3Hzlv1o/vpDf3pl/vof727z1r796YttTjDJdN/9qKeHH02Xtsu7
4HOon/z//eY/fiyv8jSVP37/7aPo8la9WhAV+W9/fOv4/fffbNIA/+vXl//je+r9//7b+a38x8uP
+vuPv/7KD0Rzv/8GguefjuO4tod30+P/eLza8OPnt+x/0tCUfAtdoG26gqDGnKki/P03w/2nqTt4
lgx0PTbs59/+0RQAWfiO9U+pe6DMTFs3pDB0+7f/897+dAv/fUv/kXfZXYGRtfn9N9PQf/s1+tBm
CybZVOiWpVuG5RDayfd/iT7MLQ2qndEEag7VVmlPtTCdd0PXyHWzDeFRdg467pTmnrSDT8Yw+NWu
OuZjQcHMmAROqXuO+2DYe71f506L+qZyj4xzc4WKbd1LwQkQAKDZcpIsRIvao7zvQD8CBiDZTUcK
SaEUPaTmkK8RrSeX3B83P8oM+ZuIGrkZNJpEDe38VXspIv2taltCiCeaAE0efx+K82DWOxk57tqo
kApihA7IyzHObe09Acvp1+acH6wSY3Vd0j6VxV2kuV9xYJ09QU5PWnnTVurTwQC1v3KhUA0WbdW4
959oL3zXbNYyRdkyJXYAbNs1alaz3aKuReoVQTOkZAU0N5dPAmf4KuNdUKxDnvNeDM1zITHLEllC
sO1WpNp4oCGpIuryYx1CrbGcJ1KejqMmn6BkIfprSZkm5BSwEASUiX/KATeC8aaX6T4vW4GjQz7F
uvbWT/yk1+NXrmjWmnRsPVSqEAAx3hs0+bmcIiSxecQZAjBZx8BbH/o5cWlPogxCVPmcdmLbOu7W
bPjgZc3r0BDCCOiS/w1mbN1J9zgoGa1hcQc4MW0F1HZ2u9/UX1j+sPoR3jNa0/7ZS41tPqp3w4Vf
/izmNtQ5iKrrYNtM6fsUh+/CpMNWlAqPxV/tKt748u6qyr5Z/upN8R3mzcFQPzcSZrOD6ddDeeEi
d6x3ptsRo6xuFaXPd5eqnXoz6tWJjeP+qUtNvxhpZgWzyNaeXcN9QpjzXpbNuW78i+cmTM46HpRs
HdvR+0AQtQWAluoqO1qgImvFJTXBLjXMtrofPIcojZlJ3tMRz/lcJDQ0QpSnOve+mPsG4WX03qb4
eoIip4BJNlpSWi+Zh/SKKyGkd8SqQ7ta1ERHlxF+F1BfgcXtrskt11x5AA16nuv86zRLqlVd8zeZ
vIb9H8Mc3QizhmEbhlDDXGWJ/jLM7XQM+i4SxO5+OJVNBQTf3orNaswAdY/2hwdPrZE8HOQzM2C6
5H3Mpo0t+vvJqhjpagjm0BYUFWdsJQ5k0r9XDo2qJOZEy9WXqXvjjPW801teYSpc4sgZQlkMA7/M
viYWz/LyHwoum5EC4dOo9PKULm8l8vm2GkMo/u9TZ7hfHsc04xp5sXwuWhY5yaMCerZZFeQpoCA+
athxIHxx8dUsYiU8SXqCUoSnb/l4nntDI5ZfGt1XmBWrn0NFReEu9yVNaCCbQP19DmwDiGCNQUJv
931G5D87yXvil9/694w8btsmocE4qDdYQJeVpNWWNdgBi4ugOUO7Vc/h8hirVy7VO40DcsojcdBh
gyz/QY3I5RdmykbQ8SiPLKNl+Vxg+W6CUHuybicZ/hwaScQITv1t7tjNSo2zxLCP1WRf2hrzncZr
qCGj3tLyuMPs2Ko/0dbBbnbFEddSPB3tgVGkXiWdo3f1IuREvfUxnZHZ/gFfT90A6k5o1ktwidyZ
ARqEa1QMdzWS5WA8Qtmn+P3NqoAxxuouqoc04pFffj4JuQfqVbySX2LbjrvAuqBTYh8R3cEKhxhP
FR0Awd880/afY45ZuSTPtPQ8h5QByxHWXx5pFMr4rKby00xN2n8yOQSDq8BkXHv17uYPZyzBmJqw
eXP7zUEADxVNHmf17nNmFKMaN06n01WLeHowRjzBX37PmV7hXB6XKVvnCerpB/+c1o6ho0EkcolE
DU6ZHsOT44Itz2gquFhosM7NVMDRcG4i9ZxWHH+z3j5a1YjQSLjAddFChURWahnoKOHzM2X2MEXy
JotFv44q70wcoMmdwAlYo06KfBXfou6Lr5YN9XD9sln5Y0Pw6wbAsP+6/ktM2q7leoL5Qdhqs/Pr
xNAWgV6UVvBJ34/xGQKYy0bwJeqrCNDCqo3niLNgsTNFgASX/7z8Y9XZnWbDFmrV9Z5oZq3/5o2p
P/zvlGh1ez3DMQ1Tx/LvGLb7lxjxdg6GxujcH3Xr3eSmTbwwY41Q0aexl8tTH+RcvjlinplyeKPD
yEK1vDf1mLcJozRIvru5OJQM6b95c95/XjaPvZf0oLgL1+Kd/vmy4dcSAz3yH74X3iARP5EzCiC7
YqmFOE/djRnSNGYw7s4udcQA3ZfNjJoyqxHtit7Ma5eVZZkhlydTVZpMtdR3EaPdKNEKVIB2Q40M
dEscc5snIpX2TZfy63aeHARNB9fhmWgjeVx2LnmVvTNw1309XajY3y1twExtGUD5SbIWtE+jpsHc
dW8VgKY0Mnc2j2MJu3dFM7enl8g/rv/QkpO6tiz2dH4aH+La3tGJQo6P2c3XtDc1uJoy+iZCd+2W
GC4tRDuRo4aCVpx00Rx/7gJDGt7NAGOdQbcUg53JOS5PSqZdamzwgB3UfVNLC8L/dyh7cqOVLI2h
RyesgqKzjK2GUalmZapo+Yr7upLM28sVHmKLRCo176Qu5b8VeKKN2gyQRiU3amIkqKLdEjN3Q9X4
VciYOS5gRSHAlwgyDF9t2vN9flBzuu8tpUzqmfD91bYr1OyPDO/D8lqNFm/NJP9eTfrBqCdVnZNP
pQKUU7OAgftEh0is1J8OMDhgPcczpuWAH9Qcmg4faQV8ftn4eAMVRSZHQDxrv03AZHHd1KdTs32s
RnurRw/9MKD51F6Wz7bs7cKYW63+wLIHVPNSqY3atm8GGATdg1YSEuEzqWHAJmsXC2Vbutflz+Ot
ZRS3nP4TaoAlHSzWTt4twHm4nuVbKUG0E2uy6TW18oMuoCsGlcLRtmJokffkCJi0xNtM+YiHf2bX
3TkkE2kGUTi9cdSMjrx2nok+Ll7FXAUrP2DPncDBJWawabdo+rDRYb1Tu57JeMd78DhEwt5OoXmX
qt2A2j+xpMb0b9CiYodZeyWHib8Zs7r31xnF020PtRolcTg17vL9X/ZAhu9OIaDVDynLp8SAl5Pm
N1rL4BwFz8tQIAMIcvh4PthPAVADPycncfPbUIriLC3tOVNHpMiDrIMjfe1Z83Ag5n4PPpXKLp+j
VlsLtwE2WEzelpkcUGcyQCwiVL6ll7+NmTVWug3bdnJeorw5kQoYrCNiELuk97aZnX7aevTZugXK
KZ2YV81zV4kOaFwryYCSGVJpwmHZndpfJ6aFwtadvdALJJS4z/3h1vO1dC2N0D6Ydg8uggZaNh4W
uXlN5tg+CZ3NTI8Qs1ZUH/Qy+pxqzMlZ0oN76HDYAP/qk2EdBEl7MyX6DmkLF0FOw0qUHZrcdPE3
xZ8u7NA8b56FW0Z7URQfWZqzKwmTzwEZ7iY3UajMF7OwUSPEH3ObMVupV5ma5NNJfAg7w+PgfpW+
GFe2jyYAYfXaFa23FV5B+Sg2QZYnnzlw8q2ohr01osYzgowyTblvmwrbQanf+YPKdLdT/YBtESlM
21+drtn9zYOjzuF/Xoo8w/R0V3cQiNuGEH9ZisBZlEWvd++RM0Pvg3NgqU9dy0pbz95YfrWTioTj
Kb7KCtWHXoUPo+QQnQXXqJAGi1UvKIjpX7XIfAzSEbXvmB+LCUgR2RPiaBn7rP7wXSbpBkjUltkW
kAoUPJvDdmABbqgjoEgVdHUCu+QmNQ2ia6v+hNb1Bzi7u8wy+s3UX2bL2ep9Qjo5EILtOHjnsQqf
G8d8xYqIxDbhl6so/zrDoU6qfF0m1kDIuaSgHcf3vTSizQzQdoPYBnKxpmG704Mb1G1yA1JWw8+F
G84/hQZqGowgRHqwPq1nLTSO85Z4HHs7fnoZQEV2BnwWI2noU901alTMcNdXEUp5m7jFfaMArC7c
d2J90u1EyuUqAAyowpGeNdArNFshxarnZXkuQj7KluSrW/LWhjF9DLv0Uz0dbSPe6dkQR4VOtmCU
cGaBnoYfO4BouVseIBAysYNkdNJ/6MVMx4O2hV/UL6UXIwkK6PN5fc4pD+BEMwEF1X28wQVsGack
8aSg78GeY4UQdOUwua0BSmWIBMybaqrBM6m0bdU7nNRlC5Poq7CBIOKyBl+hjw8G5fVNMPkO6tzg
Ov7wNemS8cJtaF0Evn/znP7HnsQzpGvbqmKE+QuPzZ/3JD1OIaAW80eojsq5fIe9Sf3FZiui9rzL
YrAc1UFgIIxojWsFEUKfd40yYLiI9G3t7m/eEnWqv44c6TKxO5ato3HR1cj6ZcqlvYFnPB4/DHXW
l4RlrLB17ycxHeiT7qO6/FRbWpstExDln5twdR6NqG/8z+/E+n+MYY9jsWl6eHyouqnF4Zd3wuX2
0A+1H8teiDP47OhPvhWijpNjxKao/do6xZdML74Wk16Dn2AiZVlc69gU11UGhZmZ9KVxxw/8WPu6
c8Sa0BUEkemn5qnEsOxeD9qHMaKFCXX4tRVkyS1PPgrota9Fn8Be6sNis+dopZHmSGlrVq+epiCn
JA+Q4JHBOutsJpMlSM12sXpW7FpxT9P5ufmbbaz8zyfGNKD9IABzhGPp4i+72Bp4bfy/2TuzHLmV
LNtOJSdAgWbsf93pXXj0ikbSDxEKSca+76dTX+/jjSIn9hZdqrpS5A3FuxeFQhVQCWQiJUU43emk
8dg5e69tjkCII3MNFy3epyE24aQO1abPp2gnGLTSEhDM8ugse5vQI79T68xN45BoI0zcuUbZn5MM
2n8/Y7XduMclRg9TKus58n92OQjtrTnuaLoziiMCEMuajcNRTc21SgoeHwzEmWM2H92+vwTcQeZl
7sCxbu1vy3mblImmyZSXA6q7fS7NeqW7ghAvtbRlME/7A8OLHaMqoueDdCOKy9MC5lSJB2e3fF9r
2OI6FNk+yV1kalYPwcSgW9f4LXRt3gZa+Ioc+ZSIma1DBPg21poN0QwsZARaUcph/C+bR+KWWBzc
Vr8YE43Yq3IiybGSCYxdFe0yO9M2MrVwCPd3A4aY0y2edX20O32ndGkxJ7IekM9F9HmAq3QRRxB4
wN23XDW/v+DR5P/LvWdITM6GZFkQNJlfdHYjy+IxNblPGTM40oxYGesZNYBuBOtTtdEqjryUGx2l
5vr0Pqr4Li37dttWcBargN8bSn1YJQ1IftcrV7IQN8jdbzOXi6GHnkFUCsukWP7n9AIsmHRz0cQa
4/IcWQonXYsfkzK0d0SCwJbekyDEeIkIC8EUNOn5/t0ZFakdwXH38OlZ+DEw7qiNOYXJAfHac4sU
dRW0ZD8KAd1RaGzwS7PbT61OTBexSGU6WOdeNa46RH+H0My3ddhV21YM+xnX4rYOgDKiS+bcpwRR
5cs0URj5brJ59FnVBKcETji7brQFc+1rUucebiJkUKlzEac8/iIPuxI2/SRl2U7LrN7T430KbRCm
+jjJjePY69P5GHv7y5x5tBqmCBUAP+jFlbgsk4GQC2cJN0cnCZ0kWFmVWkDOxONCLv1+HYdgalfF
cByMp8h1Cz8mBX0N3bdFVM7VWzWqWrP92CG59diPxBylN66ILax8JZH7nH6qX+pXkeTv62nax7g5
2NYVxxbQ597tCpdC5LzU0WQHy6c8PWOZvvN51PhILg6V4cTv92Yzcc+h2z098MpAPqj6Qkf8c/qN
cTlxqVaeKzP4OKYRl4D5aBAfs5u1HpUcZyruNIVyBvEKD+qkQmisRTrY1unLkHaaf1rdTq+1PMw1
h7ISBwwmYvZoqmLl82RR7sD0X+cDMp88uSxxTQGjLwo/jJ9PClDUd5SBFtcFzp8L+vH2Koq53RbX
3GCY1IogYFZkQX9bOuNUH83N6TYQAYTHfhQfbY2LO44LbZ0PfK8khRZg3Eir+v2teGqu/tLKIJ9D
twRdAvpUBljTX589IeIIzPH60/gha5khzF4k8fEyxc01qESNiXsnTEzCmrXoPUzC67BA3tt41Idc
QZ9lMvOc0SO5hJKkXPv0bNanrQZX5Rxb8aGSmb5WGdbT5ZauUh5WZYyvvdT5Ygspz8O5+zi41Udl
egMASB5tAe7QsEGwncF8SK3gea6w3JUmlgytIPR6WXcJ8jgwHMlWfbjkEy0r+lLQnx5xp6/u9Air
zfis6IbneU7493rAh8Uqv1xEeDU4s57H6MNiE3maKZ9epd9o4UwCiyGe29O+J6RCTJGmr3XgjGtB
IXPEsRwaz5Yiuu10CZrK/gyrG7J4zWqVUxTnDWr/034CACmVcQlryvzAEg1vjB85fYf/O/x8Y/gp
DS7W16ef7//5b8U/6OT+8//8o8u//OO6/uf/zZ+j8uvPw9DTS3yfhjrvuAEAgC0TUdPVTZtn1vdh
qM2/SOF6/D156iazyD9moe8AYeuG57lIICxHWLyjH8NQTX+nC0wZHv+RBr+JR9H9K/NQWni/PDUZ
hbKzh/mFXsbQke0t7/DnOhErEgaOpgP/nRF0ioMQssBRn8lSbsd7d+pQ5EA4NUewZU4/XdsSE5Cd
h3dT7LB6VQZBf0K/MUxiLNhs7yThyWPsQIWu85Jgizxn4e6fzSK7QFKUo3ar2BzE7OyUaZwhybhl
THWpAnPeTLS5QuFxA2NFKkf8pYN3Y59ZTZAftJrYqXwebnMPQIK7T/rhE2kxrBP2WdsPiMaIVmJY
0o2rsHNJMGYxhSO6swCJrWpZLZmTzmNK7OW2gJWYDBZvk4lCruh0aVbBh8NDtXXD+j5dbqYyLya/
7H2+w/ene9tA/eQb3mXm2ddjCAc2KSeaQnH1XJk8qpatV8cj2LBHhly52JTaROk0xX6ZAEr1kvSr
qZzWhyeC8RZJiKqJiDFr8d6tKpBWMekOJHLaNO8B+1/ZiJ0wpMOOYPmXdvJkVewWhBuQUV7z8eDw
k7wRUeLwjLwK8pB+SnVgVh3AWKJ9rRmChgNKcV2KN+usf7liTIG1Eu2jAQ5Z6u6LPc6UNAAIluTI
5AEWNS3KrE9piLms56mxxUHJs1ZhYQFLToCYvY5rx1oj6+QsJdRNCZyltTtpD6XmxjviPL+3a08n
tU6kSZ8pIZ/SbUiHCbXr1HTP2woNlyYrUtX79v679aKJDsW0PCLyaNp0ggkv5Nxq2PTTF6/MHhMH
/qg1aFuFQ3Q1jt0e+65BuDw9FjxZ5NO0AaE9lOV6QLByzrMHn1W7qUPxkf7uBXxGbxfPSeBL9wMl
XMpG3Hcwv/hVR8qhbNW2bdp6Pbcp2cwk5KURF+jSZ/Ri5xhg1BcEOhKEXSVr0R5j83zKI5MBYwjC
tEuo3BZhGKYcdOYlfGDZ+8EYfCXp+qoQ+OWKvCHESpeHqplgmwkeL93Iq/fcTIiPnjtc12w2j6He
Huy6+tRFKFkXjVzbwO8Lq+WFW+cKn9KFi49/LV1k5qGhnuhu8LSMMG4l07dSxePO6bY2DoozSkiU
0lVDVgHJaBpiUqTx3S1fSckudtq6NlsHo/wywoU7ZsQabrzCegpM01u3LtkqrkEofDipyc+i6Js5
pCMEM/EJIXQBA0L7VFMAI1bgypVEuBcl0V10Cy95rziqiWmkQ90/6zq3wdCn7qaMwtQ3yOQVNrc2
MEJwPBStp+ukqwhTcxxjHdu0ntuI/oyTjrdmU/iB21QHrZmObsYDXmmkOeh59hgLO9sjk1owQ+1X
aYIPT3NOKtEfaxt0ND1D8Ce2rn9p9JI9zeLTTSxqetFA+mk1SG8p4vYBX2+sgUDpwuKThwJ2W2kW
/vAAbgcxf97GVfKDPeRnPz1k/mxqtcz2/qioXN1BLUMr17ZMi90NEucXq3Tv9qlyP45ZfgFQAaiI
5lB/OlSo5GdNBRG2qfaehaLDOx5+O908/1sP/P+IoVjqfvqqFrHVL2qos6f8HxdP09dfBFSn3/kh
h3LeeexHhWe5tmealqvzzf2QQ3nvdFpFDHQXnYLUhWAi+EMO5Yh3wtYJ7l1k4DyhdRoVP0oAR3/n
SjpMpmMb6KHY5/6V57/h8HF+urJOL8/jn5oFUb9luy9bInTJWhgI7gzbqPqiaaRxztFgrL06vmhA
/vmdhxyq0cd1zbCPKYeOsagN0QEPj0ZKErc0L+qczUS9mACb7FNQ1kToVFuW7KsqmV2oGfOGh5Zv
9XOGxBiRbmjeMjKBtQWnc93p03GeLrM0vYTt9i3x0utA5Z/g3aSYP2B8X6JAv5NqvI21llCW5Fst
48uMlg3Tk/cC990qLrszHKjfAo9nbuKaIC0hzXQNbnrTmHVcmzySLAwWRfVs7kTrQcAfb12tOQNF
hKUGC4rZFfjtQVKiCrYwZMXaBXbajTK6W8ai3ODIh6BepbdaLN+PQYv+G9ZRnNLlC6CtH1B/GpvI
WFADwk532djxtNZwGaWOdaEH4bAp+jJc5woRE2SR8iItFbvOHFlNoaCbtgnPSCWnR0BNG320oYW6
4wenNNutFaDaIEV3y0e9aBsC+XJQCvxV8jlUX4GF+batvvX18JhYENWtIr8FvrIeLUDFI+Y2Tdru
es7CbGfl2UMu8Ep6NIIkyI7DyQqRuZCmI2O8t8ZgOmcwMJ3b9W05E4Ps1oSkVrXYECBLbA6Ooc00
Y3iHEQJAZ5kv1nl+HAKR7602g6nJsMKL5w+FYX1hoIZp0ZDXACIdf0jBgJmIFuJWm/eth5g68HBO
mV8kZwJjcvZJ1l3lp917TRDuXbORL1r+B0ILGN9jA/t3FXrxpSUBiUfsyqz+jh2YP88of9nak6U9
PqbtRGhpFZ4jtWPn5KKa7/IOemD0XE7FeUsoqSgv8L08mj1BvamrnpHInWMOXHapWGA6c5V4D24G
F1ChtGPsPPSPMpFsN0P8MGMxQic2K7rMSUHPZ9NLYk/FZFpY0nLpzzVjmX5Mj1ETD/4Uqdt2ZIXO
TGiedocmfzE7xw7632VjSentQ6PzGRb7RO49G73E4Krr14YISGU1z2CngTORtJ36BJWz6sWl7fVE
rhs9pRfXXlbIaAN07wIbj75F2FXA1SFVLnLpuhC2u8Fpa6GOR+dz3sbUu0Nlvycat/e1jI8Sm0SX
OwVxdw0Es1nEzr4Y462t9NtW2c4hBZJuVXRxJ917MK3gkXSmfj3rqCfnuHzQJfCc2buLJZd2FaMq
pNi6aWx+pmSuqPdXDguCROBB7HyNUhAf/S4Omk2Zig+akX2KZ+ZaWUt3WpjqrHSIVAufAsHvJ4R2
+fFQbGbdlQzBGadpUXeLPgDvhrC2y3/HyCDCCRaHEQEvSjtsPJKlBYixh78OZHOWyrOhuOnNWZw5
4PCPZuzuXQzP2By7ZqdbYDsxuW0sCJpdq745QU7oaYvgPr02O/XszXwugsqx1g/u+1PPpspAJOQ1
aFmr4huZdfM6r/Rwhb6eW48CiVYtw/+YWisnh7sB2bQJ7J5+ah8+UVoZW0ARSx83DrynXlL8GkbN
+Ncs7wBSZMjrxnClOfp1W1OA6KF+X2m9TjolK9tkdufcx7dlpWxwENpXCF/7UBHlFYgjVZMLZZlZ
PsnBuDGfPDVGpKZwvsgPeB8Rz4JZZjX14GWmIK+oyEgjhRSKM4zeMIw8bGYxVJAkhSk+ngmwUT50
WVqAMXUsT4gzwH97EwTcIIHz0t9AoMLsjkyPMX9KarLYp5aUyHC51/T0k8dYgeUeeXWYf9AyFBYo
3u7xJsInwvbxX1ud/DdUYfM8FtQKv2lFlPUTBi7tkDdf01/qjx+/+r0CEYJWg2MsW3tKR2bw/9GC
EEK888Si5qE0QSAg5X/UH/wL7YmlH/BDc03V8KP+sN8Z0kHWjQANWTaMPOOv1B/LR/qp/NCkMBct
lmu8aDskGHRdIzGqg6dBlDHuMgEWbvIgRXr+rDxfGSguuq3A1gh60//pRP1JOb28+B/V9B8HfTEw
jFHy4r5dzJy2uwtJ7ckEwKlJ3BMC4YvZ9Mc4+Yx37a2p4K9i1D+O90Jr1lkyTevE1AgomTCC2fhN
bH+cjV3InyXdX6ROK7MRvmUFu7/3EV9MuLKws8ZB87QDd9xRzdYxHsxdZxOKHcw7UhCOujfsROq+
cbhXv8elvPxpzNhYCuuQW3vETAc7rIO+tErfGD4EivmwbK6HyfLd8kPl7HRNPfz+M4rXzuuLDkRl
ZBrQ+9KD9xV/dhObLlB9VjFF5zO7RriRETmgxeOSUfr7I7524bxoaKcVoeMWGoNDmcqnAEdMA1gt
0q1dglu1yEhk0YDKBNZbZ/XXVssfFw535s9nFW89ewnuP3pFHemPEfFUD+7ELC8mQ1CzKCbEns44
Wdx+3Kmz3DVvRvVhCBCqG/G1ghNpEN5EV+2NG+fVr/nF/pPQYlEP5uQeQLaTMfPBLW2/Ch4alEA8
6HBaopjINX8EslIV5lunYfk+/+x+fTHRk/08hTOuBlTAV4JGO0ifez30jgy1fK3TdvW3BrD2KBgM
mQ19eO4u22SnERtvfO+vfW75YpnKcdC0hjG7B56Cu0yaPkBHhk3t1tY0v7Icv23FTqbuegjybcLb
+v31dpJV/sknly9WqkJJlmAjDs+iyvZdj7q+bG7gemDY78nbuRpR/rncxSVWRiZz9xmbBCVHDPDt
dTV5LDDijVPwyqUonV8vxb7KhWegvzoAkveXNWzuAJySYTqQOM09L6s3v+5Xbmv5Yu1Kc2FrslbO
Ic6cq7oMjiD0/KADLx9j5yrCzbKG9YN1TfrNW0vJcgf/2Yl+sX7RVRKRW/fOAdzDbsLYVuXuEXL1
U2Z2x4WQsKwpxqQ2y5lFIHesOdOaab1xdsVrx3+xlOmR3rp0Agyitap7e6BDGKTbkt0Tl7nl3mFK
9gsuM/pRyI+noxPOR4tL7/eX2SvLmnyxrNUJEicxwjjCFInt2vBd93q5txyIySnf7xDqq9S6/P3B
Xv2oLxY1NrOW0w4p1JkAMu0UfjDUbllHWoH41u9jm5wf9SB141iMACzY2rXdWwv4qzfyiwXMnkE6
zGIgtQOMXU99zddt1WofIdq1CAgum2sY18fKtf23753Xzu+L9WtxmBW6M7cHNpD4mkCJ6+NO680d
FgGfoAICDeUq4gH9986weLFa6aDewlRX0yHpbgfKGRNQx8ChlELfMn4O3HDVR/JYGzM68nrdtjmp
4PYbF9Nyl/7JnSReLFlZkfepbCRNBS4kIgJ2smN34c7RA6aFz3/zE75YjZh46F5F2/xUwc2Tx04X
cXKA9U4hP7AQVrNEnGc9OKg7y2gwENeb3x/6lXXwpQAeEkaXNKUdn/WuR2Kt9PWoPxLmzeUyHUv+
3HEP/f5Qr90pJw/DT0WVaWR9Y1h1fJYfSiLi0qa+19qQQXRHdDpzNlKo6/TaElyztiSx6Mw7vHHk
V5bgZSr5c+FBoIwkp0ILDrZZkD7FWLB0wTYaZG264CbKozkfe+smL27fOOAr69/pFPz8UWvUaLae
gV7Od6w6FtLB0qJ84StdFQWBbdOqiW7DaoHoq73jOH/3HL9YjWLT8ABVEYtBdRVXHzxcS66m+8s5
Xpa/cMYpWN6ikCSIclUj4OVWfuPYrywLpzXqp8/cLUljVpIHBxFUn5dtSO4CKDTAMQaOHynnWFDl
tbXxxrLw2pX7YhVCty5bWrnBAVnuaX8l2AJM9ZXyxtNFixTjjQ/2WmH+UnFeh4OBUb7jaVqfNVb+
HMBszWRwnwM9p2Rfm2VxBuqle3NHJ5av609WndN4+6dzmdqZmCIz0Q56POyKLPHTADV6Pa8E8edO
CcMWfTiOnhbzvTZm53m2f+PKfWUHq79YinoLim/Vuu6h/ACm5yth9APKEnsVPNYXARk28epvHuhF
WWR4WuTlldYcCFDYucWuraOD1YuVIuyaJtv1UDlHh01QTUczQGP8xmFfO7MvKiMxeTWh311H8U1/
cNyj9faXmJQopMJm/zx/y+Jg3RJn0tkzaJ+/e9wXS9A4NzXZG5449EF71CKUcMOt6zFUJG2lFUSy
UdoGk3MVcDas2MY0jH33jc/8yvKnvyiICn1I3RajEKNlVElEK7nWnckxOtXcu1iYMReuSjIYJdnF
f/OQy+n/6QJOzEpVllsVh2nceFfdZXrVPoZMCh4oed86p6cK+s/ukhfVzwydFAW6Sg4wlWjKHYP0
LJV3uf6Rk7poVZEqdxsXm2yvxvWIhN3D7hGByLPh9UElADOU401GL4EuvmwhD0njnIXxMgPgfRMm
6q0FZLm4/uyNvlyrjKGqEpAqh26pyVgGHQGZggdCID+FQUQqBYlH9SeYVwSAsxloy+uMZN6J9bl9
c8vzSrHoeC/qKDFknkq1SR5gHKyclpwVE9BMi6iSuNnrxawiArr6bLPdRSup/7j+/svEV/8N25kI
cn+6If5ljnrxBPIlKX6WUZ1+48cUVX+HGkrHWIBSyhTgrxZLyo8xKugIwT8xCMXxLZDzcqAfY1TD
Yvq6yFSQwZvLLopH4o82ptTfOQ6CbfqYqKgYsMq/0sZkZPbLBct6hyiJV0Hzz858sen+ehvz5iqM
2e0zTv5WLuGOaTqlAkHtDAbpKuikM3t+nzpkhuwmqDZE7maq7+nSGA3AqmntCBd8IpGmhvek660z
HezJC+RZp/XMPZNOjc19B5lofEiHzhn22QQwOyM8qBfVzWCg2v1C6d/KLRgZmZ5ZYZh368hy8j4i
5w0l7GK9G5Ld5MVdv7eJddpWqilgPdelOSIUHtpxC4nDjfCB2RGQIj2if6RkQQ6vZqekVmyI4fA+
AxAt9D1UgCkulslM49grbxiNuEYPkrheRnypXLhcaDmFfpVOFTxJVhJDH9ZaEUOCr7zGQP1jZAOa
kqQDfYEb/8MwKsveZ1rZ6JvRbA2Fh2Qu3idObGEORe97M5A+mq5sPPI9kfNWH60Hox7mTdA72nVs
LYGDSZK35/1s5XcSIOJTMpQpXkqk6PiLhKh3Mrbqel0yoEAtRijaeVhqxb0rWhFz0Li5iPSiZdSC
DUztOkyW/CFzCLD23pekpuVISESeXsLWJ5YqmdJI7V1cmUxZhAQTvY2VEYEyrix+f530FvKxVMth
JWyMINEIcetlNPLurUbMl/nMxMav5yGNDlwgJhvvsamcMzPwivDYutPYI9XHt/MFM0LlPiP8gGXg
R7Y39h7Q4wWOI/QYyFmaMdRjFgPdcDNGRKxeYlQNxJU1FI52RtPbKT702BSY8htMWc8ru4Pz69lj
y4CV8jDcjJVXqzUJ2F19Fjp1GoLEUHlt3jqDDqBnrqNOuy5MQzl3tdu2DjNIM44u5kZhrmMYvrim
ga4kwS1W89h+1JKh11ZDD+fHx55j6ddOHm8HyRi5hy4Zn5l9KxJk+mku9x7ZL9O11hJGvq/yhIuY
aAYgblyTk4uQCUOHTXauss+hj7HaamKYH62sC/ozV4fMggleVY8aycKY60Imog3gfa4N73H2jMha
RWGjWvLIYORegbIDaj7XdWkcrKnkFrLyWs8JMwdgMKJpMBjhgn0njcdFrswtrDQ119A1LEwBVjho
83MShzZJmbadGdYdhvJOPvdBIsRNNafTkYXozMJ72TRowdsZFaQYytJHJF+gtErijoA7QgKSI8gR
Jr997ibJfshBmm5LeIs6cogpijZSjGmwlaX0ElRT0A0R3EeSjqMXVYj/tBmk0solcUuHexcUZFig
OHbreCIjSBtN0o/RBCxaCDfLFF9tEEPAW3mjQV5E2uttPa+L2SQ0CcOlU/UQLohLKI6xO471rpVZ
cm9pY/+okXAVMq9OZxEcbeU53VMjaPm7IGTGebjKLTNjxCwJw722SymyNasMQ8Yxz5pkrzd9RTVj
NIVjczwdiO2wzp0paVGBQktNDoBwK91vxrAysGcPSEhDDQb9vi6jaL6irtWLXRh35jz7UYCm4ovK
86rfeR4abXxvuUINqjGAb/kAIKq+deXQdhuvMsL2zjBr/Gq90QJlXxkoqvMjgng9uspN+uS3hl2W
IXGBZW1T2SDcDsnVhqVWrWOl5g6+bZ6bUq3Nvhn1ixCfIx5uoU15ApnFykeb3PsubkY8JKVrb3XX
dtDTh6QQbhLMp9OdMhXdQk9LS6AULTmGDM4j24AVtAbpH5LAM+V1KQ40Flwxby2904vcF2KQ/SVk
6znct51Qpk+EjBHfVJOggYOUx+Np8GbF++sGHNyAZwvTQHJs2LxPw3pRIjKnMYdGqqeYxDxmwvUk
jlmdDuqc6fjUPc0FLLWnwE5U7mfcxvCQt1aoPITCgZ3hSDyME/QbkBtB1OA+GuIy2Re5yuWXxm0L
oiI7rCkwFvL2BDRTQQdARBuFmZGMN7qc2WoymLOshkCLcbT5dakTOgbYK3KdNoO3E3f1+FGnN6L0
XVZSo/UPVoJSmf1IOuV9i4Wqdq1u2MImMeWZKRMDza7lBV32yS3a5KlOwuJzGuuVRvNNFkO7KrRc
r89Ry2oxagjVjE261vqIkTXy2XpSK90eNXWISNQLz/BUmFyXMYLefaq62Ybu7djVsZFRiW6kVujA
1nU2p/VnGbkF0o26mBcpdDe7SfdF8M6ThWEQWoT29sTz3qKUmD7iYdQmrgciZr8WYen1kDPdPL/B
d6Z1iApGrpBgnQzwaL8CaGm0b1VA+AZaKjUMGn2Dqb3UZ2+oH0FmAzAgksKM7xtbpxsmhi5De4u3
f7nOc5SwjTeACcHvEiXy/TAFibMiNiQpD24eOPpFQ9qGuoN3K8onZDtLSjLaxHIzQ2v3LryBDdim
9SwC89Z6Nkv9bhg6unEENKnwepadUZyXYczyW1b5rD0MzhTM8wpvfLTrc69DZ21WbUrySeSSNkuQ
RxvX6vPkStf94LVe8UUb8Ix931v9Z5fT/4MQbVSrv1EG+IRgArdpo5/L6eVXvlfTpvGOKHl9GSCB
G1lq33+vpU1BUbzYCtiO/TuYTeJGQBZIRxpcGuxeXuZHCS2oynXPI0zHwPPqWYb4KyX00i75Y8fn
LPpDxAgGsCZLoJ0zlwL7p32wyOpAcxYO8cLWsQCt4p7j/xS2ge5suFz0Uj+dk+vvL/0zCUb+2rj5
cUSHoQO1u25hC/31iAaOYnii0GcYtE2bqBnkd0ubTbRkbqSRr3nDSjidn9QS8yQKnDlDId1rWQpy
U93CdJbrqbQvm5nAWYMw0FlN28kjNVcX6tsJzfL7t/zrrnh5xw67DJwhElMIBv0XnSBX19gdFwPv
Bh6GkUFQ8szLkXfw+8N45ssDmRwKSj7fq8TFxSF/PTVN4kWhXAIvQJhTOghyge1dF2j3rRmbmJaw
kWUk/q17Gfttcc4eoNzgqNbX1DjsWKpdJyfk60b6RWMlJzcmOCOyycI6j7xpVnm7i4jTxE5eXGmT
h/woLLJ9kO1MnOSbdqjPM4sEdG9EhY6k3akWAF93Y4FyXk995qxKo9tVVN1rh0VjXUnM9Wwt1p2G
XWKKP8qwJavOmLeysNudxDdCIiG8uFy2Z+aQV4Cf53FVwOe8UGQZkuiI+3MYJBlPZOg1QfyM0F9s
Ek8ccxhrfmNXn7AwZmx3NA3uVths40DX1kaNyKA2aFnPxXaAOLW3S0SnIc9oiqolxN49o3Q9zDWC
wlrCk4tdeGJuLoJnzQbMHSQ3Wctn8UDUn/KBrEJlV7U89wpjnYbBcN2JFix6D/E59rDFKFX1K00n
Tla5c3EGTHzThDjWAMMgzJUCEoWDEKKZgxvZE8nT5p/aCTZnVUnwZ24zYCa0w12YffZidZ03tTqY
LlIGae6JqlU+NaK+dqvnTIboAKMhBvup+UXWFOukSuTOpVV/QYVfE09W4npx5KZwKb2snPpsyBpz
FVjlpRkwtaw0nnydZVzUYXIdyUCDN2A8qMB6ovr9oueg2MzsutUqQmMSzdp3pr6mTW1ehGWTH7DH
XiwhAIBydlqmax/DStvHDtoZ0mMjX48nsUs08tF1Ld8H0AotrdRumlxzrlSIBcZoE/Ux1QYghIGX
HRpShT4oQb4wJpqHlO3Z0faI9rSWH7OI21pnSWOdk26q34dTiDthUh+jTIF6QwHFO+fXibz4pNuR
uuHJal0neQeEj79OAayyetTj/nRMW40IOufuojaziWsFeF6rjxsbst8arG5F8ADxHlX1BQoWHT/i
y0n2KIjesS5PmBoPQxAezvGutapHI1AbQ5twxmpyBNF2ZfWZuTFngO7ID+/KaX5ImXFpaleT/LeS
BgNT2DXVKovcY9OpZHVa1nj+70lQ+aZwWBVF9r6OcRPZTefHVS4JXUQvEfQFXMpCJ7WVVY0zuK1z
dZ4Z3H6LN9IdrUsxlhVbKX7OzYj2IopvLYJsE3M4rwLvg737m9ViZe0TJsk4cqHOgU+sw5nk5BQH
7mKSUuCwV5OLkwV0UR06eIOFcZZYNgEUOll+kcD3w54GS7xtr6O6t/aTjZhVH7fRnIyrBBQrC0ol
v0N92tJ8jxS3xkDD2wYn9ESq6fbkZJFEj2wtdyh8rTL3nbW2nHFpA6hvhWXKlcich9O5XkBEXWIs
A1pQkGN08uDTfmZfDKCHVJ2VasPzJHZujAIny7Lgn74orFnc5enQMLoWO0pzwczGuzrJRCf4n1FD
TWsYnLPOSr+fxTpbjL4tb+n093H7uWy1r6d3+/0vyk6u82YpB9mQBBWDoe4bgZOEsgBLEpw0s+Zr
HvWJJMTgAU7B5ZL4iGrUOj0gm3KUe67r1em81eM5p52UBmN5o6H+kDriyrT7+3LUD25IGvPpyyiq
e1UGn/g0n0/UFGPOHd/28tRPAu0wj1qyZ+l7HsfCXW7lc4kawlcVF29pweSy9ZKkIfT9hE8AYqYp
SnDoOPBH7Ynlh2vZpuw8OaNSswTaHHNNCCxLUKDaozthBXKXS57NGOtFuAXg8CkBPpxotFY1IsCA
CBhrgq4gAS1UTnOIClZ7sr1SthNByEFlt2D7AcyFqrgZdHQqBPINTEaTuPdl0Le7JKWPU3C3jLl9
x4hkeX6mnBHLHR/tRN6wM9tmJa+e+k0YL6FqWIMc+7bLoN2LSAzrPqtvnFE7V2V0xYRiQ21z3pM+
42vpOdlx1j5pBgcNoaJTkBkfh8zt9zkut3UEbd7WxJmXT+e9SpHmRBbEZqDqtgBtZo7pN8I51drD
ihYMYo+GlmIkVT1Rct77pATRoIBdsQiU2xNy4HSKw1J+SYfhYNbDtlnQ08pdQEV1/xFK3HkcNRVG
oMVPid9y1Xbo/wfpB+Atd+O4Y18hsTItruh7MyjoajTu53Ai4gmw+7mChkbJhVu7Mpgo2VW5nVPt
cFpIApsiCS7sh0ILWLzC29OrnA5H0MctoQG3OKu4laHRweihPGrOo8hljGxH5plBG2RrJW2FhA2a
uaXAhtrwmUyAJF3Sfc6T+xIQ7YmLNo8kIFYFWsWyQa2Qw+2EXHGumdVB1OHXuCwXYkh2daIKKZWf
mUn3DNCHp0wb3p7+tusi0qh0HcuCE68MxP5b3flwcg/KaV2MZNmcbF6qhIsYa2K9LJN0cwgssaab
UzKXZ7H+DOmwHcr+OI5kOY36AAK0HT7Ftf6xbzw42gsiSov7faY6RKt6R9RArlt7MwYZXipF/Bvf
KMGv6XWjuucEk+rWsQg11PVPdqKp99owH0Cvg5KLMQYSPmpsR3Vd1Zf4arZFK6odLs7arxe4CtUI
KvthYBIi5XlLd9aPc+mu4JVtbe7+ddwRnTIYc7gi7DXa0YZ6kGPFncVK6MvCmdekFF6VTeqdd5+G
oHjUsU+c8BcyU5vB4AfotpMlYfcslrRm6ILCTGrm+ErARCPI1TzLwq+mXXBV0IehwIKQ68SLy4bC
dDSqM+Euz4CG7a3R1ufD/+PuzHbkRrIt+0VMcDSSQKMfnE6f3WPwmF+IUEjiTOM8Pfef9Y/1YlZd
QIpUSyjgvnSjgERlIpV0upNmx87Ze6+ck7Wd0bAOYlpTAaGlxmKu+3vhspf3TGrZx+iat8tCrCfs
kOmyDM7wir34kZyi90CqZKallgE+tSadY/l3IJbhvl+WeI02YtMP7q6L6fHVIkbqQsKFlXP7Ogmj
2DUhMpLR4Zd0zA+gB/cMNlEN6tU5VxvCy7sWrgqZNH//5xK1eEEKnG7sTnfxpbyaBvskn92fBj6W
QsKDoofW5u9teSIPg2hy2mqdvsakkO2UVL8PYyXAjxgD/YJ9eHUCczxNkEjt2RyuZhM7Gwwe0zqk
GIX50EX169z0Fo2HCHJCnMXUlMgeMmMUp9hozVOuN88s4qA9KmuPA2hfhM2GBnh9JgMGR6SCWHqs
5dmd21cNI5MgAb9vSZeqo+9jUGXrehwfq8i2tqId9jIrJI1z5nrWQy5USMxsCSGt0HU1LL6C4Gun
N/DiKgIC9fRIJ/iGQyPZUTMJKY19qHODPX+Cb1qFO7pzxPh0gr9o9bFrrKtRFZhlWjIRSNF5cFo4
V7iY+OM1FWVHq4W2aTd6qbbAdKJNIoytin/oVD2QKB9ubIictpAKvEB6dqoKHbqOz60z5L4aBpeo
Ll8VJzS2us3OYLsc2YIhAwcAXTTueJpdk/6UJLbYYOHapxw+bOa1Uk7TfUBWboQdd8gTQibD2K8y
udjdIdGQzb9xR1grra6Sh/httob8mPc8urT8fGqvgkMijefUDs9qFdQQr+fs6nbxC3far8FSl5DM
xnUw1Pw7w1EN5kc9aDo/HWy6/YKcfB3XyCVgK/EdKZx7zfFEZuEliWFAQSJDnJ3022JgW8BX0hS1
PIiFHTeGMU0l1Y4uAxSBM24ne1WV5MAwcDrPKa6w0cW8og17bDZMUjq+eAMnbZhsuxqHkOhB1Nk6
LriCVLH7YVrAsnWcEvpSaivFyIo9dBsiL+yxOGjkVXPH5MT2EYtS1prWRhMkAuU8o41qxK9ubD47
XfydLjJgyvnCqUlbB71ak9vGkcrucsLe5EgyuRErTFja730c3Rci3Qki1b2mMb4NYQG6IBquCnaj
MpqUlVZbYL1nEa6rxiCIl6BJ8pRSexcWQ3VQ7Bd3Ket1A41B42jOlQUPXDG2Y6nOxiGbk/2cTvqF
5XkLCeZCkQIRWQTaJui2o4NZOaj6cQ1FDHp9xQnCtWA2Ftq0M/N8XOw4YjOBS/Y42J+T1JgecPUn
wTJSNt27XnY0vrbwGlovIoxtRcG1ce1A3pphTOILQycWxwD7ZLsNNKPd2Vr6FM6DsiVEa41JnroB
56SfB5LRTejCpiRHaFXF7Z5GZHTIm+BJTKmzV/MKGEcB1bSwT6qOsLx3AMH0WvIKTilHXu6O2OiB
/erDcGOWQ7OBqbofE6W76Ze/GIDeDmIcLwMgWw7Njc5ZKRDHjIZ/MDc2xvOyP5huS1nVd4dKNzs4
7WrtjYotPPBW3jjr6b4xsumgIYHC2hUeBOOAI/l3nANCu5e7YuwP1kDATj+6uES7llBntdSObqOq
0B5p5maBxtnbesmr8FxbGp4zJGT9pFyGIWO1HJ6McPHEOzRWQCvugMStC7M/RVGw4S13dvTeYYRJ
RCf2rN1k4PsuVfO9qRvn0DTfFSypWloBWMpGDKqESXTzmHNacMlI7dl33OLx727If3f38P87DISg
Q/d/dx/97/+FVbX92fe8/Il/tRgN8RfABioJIAtLt8qhm/evcb1u/kWr0LQd9HVLk8mi9fRf03rt
LygFJJLwh5Yx/g+mZx2nEplCpNgZmIXoBv9HrcZlFv9Dq1EXpsa4Q6WfaQvWyc9tNCsLSrWWRM5V
fnbbHucVrjdvem63P3whv2gw/iwJsNEBEL2qClV3gWCAMvokZIp7y6EkJC6tKacveBKMk5ZGj7E6
3uF4fYQz5943eZL+YZLzp6surb0f+qgqkCzWbq46MJk9xSXKSdl3uDKJiFZJPy7Mr0pOgNXv7/VT
w/Af9/qpM8l5CXvAwFXrKicLi9R64D/NtO4YCfzhUsvX9tOvt3ytNuu8pZuL/31pJP9wg2PMgUBV
WUJSDqoLWSYYNrl0gvv//I44tyE7cRmViL9bpD9cxppNClYTEpkV5vYXCox+WzLT3M05edK/v9Sv
fjJb17khEkUZ330SPTnWwIS76PnJ5pr4mACLLBSLInouOjhRZTCOJwKGsjO1//T2+0v/6su0l4gB
HeksDsBPU785TlvITzUUd86eZGs49kHWk/uH+IrlJ/n0k/H826CpLMckueBTO1nYoIz4x4k3T1cl
fVDES+bpd5Pxr5X6J17Pjx39XzyEi5THsmzLQoJjfrqZsB0ao++5TBCdTe04V096df399/WnSzAN
+fHhyxXNCBuAsDAyF79vvjJkvDRl/vAS/+kyn74wBuMm4GTuZKov6DBXuYOIZ/xTTtvnH5+BgqER
8EQgJuooZgs/30wygW4SqYHzWxJaMrmbamr+8H0t7/2Pv/xyCV5ToQncpATuf1oXQGtpReNMqRc2
0VbrQmWjZdRQTsH8MnHlH56zzwv731eD2qybhFkZqrW8aD+8s3qadmlSYGW3QJOdoqIY/LwMg+9D
nmpYp2nwJ9CJ9/1sIF0i+j+++/3T8avrW8LBuWtzgv/HF5pzvgTtxvh7ae5Pqnwn/aPd58P0rnmN
vMvDrNkJO/kTGeLz+rHc9pITxi7D24UM5efbbqm/2iZuU6+sM5dJFKKBepUJxXzXXAkbyExGQBoY
1+n5yXj9+3v+/KguF2eBJKiMndRhq//54jb8sYAGaOplfeYD1eQcRtNAd4LT76/zqyfJZYVkiWQ8
aBB78tNvq7lz76YjD6tuL52BNDHQkhOC3H80tsaALkzSKN78/pq/+GItg9/RJJyFhLTFOv3j88S0
B7lOpeSeI/XaXoc0RHEIcBIotrWpqJoXVhGW/5HYxdKb07Dr/d9/gM8LJ1+uxd7D4JWvlyri05dr
2UZu0zUt6A5mBFQ2cObR1dFhGxka9PK+6dB0rXDxD4X3+yv/Ym0AN8LNk9+oUSl9uvVEw5zKYS7x
GIQoN/QEpe/qZbP/z6+C+Vu3CDZaXtpP9yeSyLRLRlMAeEguit+j6PvvL/CLpxPxoBBERLMEERX9
8y/YqQhLVLQ+3pwJd6PFEqqEGFFh6DTnfn+pXzygy0hW1QnlIyfK/lSXKIPWoVhRwJzQFD23hoL8
aYi65n02IM9uEqk3fyhRfn1FFlXc/S6xNsvN/7DcARoMjLyIqIQkvUzCvcjahtB+1HuDyjavuz+8
Dr94Jnj7xLLY8D/tcwhVqtu1ARAjgTFTbouMEWVe581//MijMSC2x+apIwHR+rQpaQEBPnPH9Bh+
E8S/zax0K929DwipoOX1h4v9845MFaIJ6l0CGCnAPj0e0Ho0jTyAhGKZzpUp7iE8/uFL++ePxCVM
AspNXqZFpfzpR6qHZuwq+tctoe25nvoj+iqpFsc6/1Pp/8+7YQvQhc7O51oav9HPl6pQx6EkDhNP
NWfAXHqiyQ/OyqH5h1v6x7JItWAgIaEAt6jD3U9vrTr2lS3jJEI/GCbaatB0yFFd4wdjuh/SYW24
TNlt5eP375e2/PI/1RJIQxDBYgAl4plYzU/fZJqyoU+wjz2luOnbu6gwDlJLL1pv7sY+OBFFvXXE
W6bPf9jVP9kAbJS3XBiNqW1RJVMxfXoko7DsprHgwnb5GjU3WcBcRZRHQGlVeAnN2kubu4xRicvg
5A/3vDyAn+/ZIUBM5cjDM/T5noU+t33gEudUrulywfDU14SEH+JdvLoZV9/MlbPqxEe9OjCE+8Pa
/I+9h7telmZej0VzYn+qKvqAfBy2fpKkBHmNo7HL6ZaWVQS9jou5zfb3t/qPh/fT5T5V1iWoXYZV
sIq7Uj8yet1y/PrDCk082qebMjADIPfnladaWTaFT4/ukEXmaJWk4I8akdSi0mcNQoSKZCcx1d5e
aL5zi8AiUd1NO9Jt9dFuMuXU9IFpLulubLQMYgyYRbNWuQxEQoE2YxQine+tSvnSVeahIv/M1+02
/CqNlIzm0O52sJvtswgMeyEiWzhzkwXWOgh6jNBLDQcmWVgbX3NlEisppvfCLB9R1l1TXIdc9lX0
mP3Nr8H8kFuEcE2DP5nFmXgYpqKswyWY1FK/S8HWEovgfhFNBQIYBFMTHpng+qZuEx5BcldZby0S
OipQ47rsfJuUyznZhcZjxUzMytNtb1V+ZMtj0wN6r2HAmFetL3ZDUB/MiIG4BicVgmK2t2Cra2Cb
C0O7i+p63ZnKxgFbJ4R6ThUG+3pOMlnkd7HcyNEw6TC20osiYpgqRuhOtAvsp66YT5MlTwOEu3KI
L2KyEb5YObabjqY7uShrCVzZY7l5CNp8l9Hnt0pqhSReNQAwqSq2izp7avpL0SByiJFeP7TiI1Yi
2IPJo0Jvcy+b8cMdrQ+LnZ9h413uYMO2iMky9Z01hxlffX2C8LI1YnubiORKKtSzJkA2BqUHttDT
+1cDNUCBLNtuyR3HOWkP1UYZmesPBrGRCJKteG0nqSfU4IBMdjWaw8kovyeK4sduSUFcZBvTzbFq
tP4kEFFFLQfHAqnHYxC1dGMJR3eSdaBNZ61rvXjwxowOPKMtiA0oj2If0cfsPkYW3u37gTQtkq2r
sysOnbEzuIcEKD0hOjqVaLAyOpwexOQFnl69RwkMqcGPplOEEGraSnfVNMCrdtoykQFuYFZrpAnI
VbdBTn6ZsPw2fC7ir2N2qyTbmU9grjXGgJ2WPEy5ejDzkixOhhB2uo0sEvBj9P79s51rXlmRjSlD
hACR57inGi1cCsVsC3GA9r1N/n94mJsH5PerBAuCCka5gOPyECrZsQS41zcvUr0bLW3N96qZ34eg
XwVu6RHWZ/IsIPVVT1kX7MnGeMxbxlTWeVZuTXfXlvdBFK11cWf1krS/W7u7z+abrrKIG1Y2Wewi
D4imddyXRLmeido86ELZG/pjMn6fBTQQRBqa9mUu91kwr5EX6VG7rmbp5cNTaV3THgfFxhJgjgo8
Fo9Jb2/M9Gzqj7P5KId9M44PVnQzzhiKiepbG7Y/Tw91iRxMTddCP+fhfuDU66LT7SR6G9gyQXfQ
wv5GszN+YNHsHXTzSVKQJrgZyDTJp30WvwZobdQZ8y4W14PT3pJCiB/5cVSPkfPFRsRrvCvaCmMN
nLDlZG0eWas5fzbuM34Drq8TkeLckKS06uqT6HoyWoEt83cq7hdrQ2Zw6ABmQ9Fj7a18A7gix8hi
PmjVynpgLJpF772Fjvqct5dRBzfvGTgoSG1d8YaP1slsipXSf1MHxEdVsFAL3OBDc7ubyiI4s2T8
pDpPidaig5LQ4cxh3mQdqHWC7GC19LcTLSi/bspiG8AWWLVGi26qmuGUNbuxJm0kabcNIrtKb9bY
qb72C8TA5s0FQrYa+2lk0iK2gx3tutR66mbTQ3Z/sCJnsTUGd64ib/KsutEz3jipirsZem4VuZc+
UPoVhPh0tXxggfOgau3DUEwHYzZPhFk/io5xmBrs0Hlpnj4yRh7DrdryRDKgrPv63SzHgOXqwIKy
j5UKbu1bp1s+57N9U7i7pLnIAAtUt8+c+WCQT8cvL+dD3N2YDnZkxvYPNAhCJikK74R2bzsbpzsN
+J2YpJgBZ4naV/tN5j7CX1KHYxBt8mxjvacg6u5GAt5G6RfRrkDtl7NMp0iVPjA+o1M8lsW5SJlZ
+7F159RPwHuUdpe+y2QDcwh0kEbvlE7FJFLGgwRhwmlkryJJPxl35ughvyzCyzyQd/LoyJ3SrBUm
sXLTRYx4UI81jOSRnSX5tA2NduM4ryLOvoRhe7WG/hL231o+RqnpOEqnld5Ud9o0nHUknmBpboxW
lh5wDnL1mLE3o7VRpD3RnohfIKht+ky9tua0hpGxuDMgR/Bskv7YP3bIj9rJhziyc/JypVZnObwY
6VOavgbaXWOexfi1lNtUoKjctWjOl8Xutp/9mMVR6W/64XGceMgrrzBTP2BPHJxnAo/xZbjZ15x2
kYtNPP3auXcmOcvRyEbzUEcHgn3j8JjGGE+PWTExIx3II3wNnReAFWR4dAlalqHm8fyOqHByQH5t
Z9NnRwPr124qMjvDZ04ByLDuARCZxkVprqUOFINMYWtDfm/geNnwnUorEHIt6+rWDZ/RaW0iJrfN
/DRoF9OtceOFR7r3MGidUyGxk5lskkrTPxTF2HolXCEGuemXTOs2zVCsa7xPemLQBNPLBXrGyN44
D0nsa/1TGMfrLm5eEQtYfPoQDZXtZICZ4ZNUr9gDfY0EmDa905NpZzPg5bmVA6mskkEjcUgH7A5I
ByavaRG+yauFJhWDoc/Y5zEolSfdCi8gKu+FRuTYu6rdGOZ5arEvjdZOWyS/5eOSA9gV5VoR0407
RIemSh7J7L1NdPeYuPl+mu7alnX8qsUo4tJH124vtbS35aRdTTxL7EdvQCnXcUt4fA2nuxb7cbZZ
aQUa1vdc3xkOTe3gUkzXkXGxbdxUWuMBovB7cghsNgKOflnI70c4eZ597a1xDd2L5wp5RHFuUJCq
O1tZWUTyBCQ9V+u8oyrKr6aCBnuIN3b11swXrXwcjLMo3oOckFhCPWNdbEpkaNAdEA7KS62hDMZK
NllfbBVymOLyw8c+pVCbvwTdl9rqT1S/26w6zc4mUa5D8OoyuJmY43ZjjTxhXk04OybVvMF1AUhy
DHezo+2nVN6JaTokGlJpm+oqH9bknL91TLmH6IxdZK32sIaM5oZ56Y4OFZPdcpdEA+s54PIUvNHC
AHGsa9cEaC7QZHEmXqst0fJhHbzVYqjWDH/JcEvR92r7ThUEQFKr8I2B/P7amIdW30/awWzVNdAX
YxhXThwfcWRvowreTskCMWm+ZlaHaEqvxky1S5+szrN9PhavYrbLlZ33J92y7iPzyamuyqyhHUk3
GupjtSMv0w7va2fYDsL81kUIuA6yPM4Z0g5lodSYmynWz0owbLtI3aOwImRvbwVnBRFiKyNEys1b
Iu/Cgfz/6Ij775px+u6mZRNofaR8XaV5lBOrwXoxIiBYDMLxSKGGFeXd2Di+ZsesK4946DdSaR6n
0NhgKHgvhm9zhpyKSHEMZ6r+rhubyK7uIydEDtxfELodacQcMvVCumeGD8joon06IspV3blb5ayi
elWsA9civizr3xwHpQoZr/fT8N7X3b4zT2rgG+x2+NsICbGI7FEhCVHTcKCYFT6ZXrqbsg8mv20j
8dAN7OqWmINN3czEkZkk0lguysdwrJ0rXakebGNdnK0UjZgg7ROvVebe9HYuyfsMpm3e2sciMY6q
jHV/Rhfiz6mVr2wLpHUFJAXD49qt9as6q2cnackwiuJ1PJl+LPJ8y6lho9fhUzllXuJkvp4XTylf
hg33XdqolmryeFLltmmzi4EaA2+rcJ6c2B12GCppAaL3WdyB+mnUeEBs5YbHkBex1QnCdc59iZ5h
DIFnjreVCRHGSU6102ABfAg7Mv9NesImOfGbNn4amkMxnhP0cIB8Y7Vct/Me9xV17NnVOSNptGEK
ZlCJPJojEael+RxoqJUmoEhUa7VxO3bBcdaF10aP8yINgckTF9pqLm3Oc/Jey+ANNe+W9U2WuyDr
T+EY+mqxaxp6tZO9jrQcYULn9fYjDBsgEKUX5I2H/mq9sIgU59ZRHLLqwd0nKh3D0msnjh/utMp5
niZ3Z4ieLYfTYqm/hDLZjgQz5JP+wCv7nGf1BrklLhTXvXPd4iZTTWqXfuWG8ksd9b6QBesXloNg
2yH+l6S4Rkro14686VQIcOy8ingrLLSjyXmCgtqngTfR7FVSZ113Jwe4Bu1miVNPKreGXa9ttzwn
1lPCKtr35ipDyyICNmBOJgHnA5SqUj0EZXvKhdiVKnq6ShxQdU0p297NiJRrrG+JbWQWkd5wAF8R
COwp9QdJukhHun0cM/1sQz+ChWmg0DPxj+dxuk3CgOMMAx0hrhjz0MonFRqx7NDFaf0+zsoX/Cu3
SiVQOFaml5sVNt+IjnyxYTH385QnIJCbbJyxKfKbiHx+qIvpewjN2nwky1CmR925dSfcy+yRFhaA
JKT4+VpSx+qUYjwRjohutNBCE+se3NKXLBVpWm/gzU4hZ4h4u2zzU3gtsntpqjt+hwHlLW7FlYn7
lHVy4PyKRyS7EeGLqb9AURXhbR/e6bQ2k7gnUS/8CDKsoZR/eRj5WQiTq4LGdx4tamUOw1W2hcC5
Lop9OG8TA49LtmOUfDY5ohRO5Y0d/UUSaKzhPErkWuElrfdEhqvVHWcxM9/FrSdyuWqWTs5zhlSJ
jGzHhXznNQjyYthC+Dz3evYw2Eho9hoFqlF5E0We1RHE0pO8sksI3MjsEb5apPkzRn1Oiw1hVDoG
jRdODVJZW+2BdLPGyUHWlYh9ivNkfx15siCgrIP6ro8CX3f4mr6X2I+1Bp+GKPm6TR+Ns1eHE54f
oCsRLIrbRPETZd8LTmUcW9EdcfQTG7f2OvgajEFY65C0QngLpsc50Pwo+ho7XqUxrLgEwcusfNX6
G31aOdHWnnDnXOrcJTD73WYBbkYvib8qEobKxeBoqszPdebBV1rZlLbjMS3ivRsdnPpWDS5t0q0g
mK3M/r7tnokx2jCMPyI/PzIJvE9gSmKiKDixFnR4WiR91dMg1IMC1iIwcR+QDZRfB5oxmTsd0nZX
d+9EI5egdYgqMvSHGvsIBuQAxVcTvE1C2VU1TVT0Kcx/gFYt+6NFH4CklgmTMWTEyIPPyolx9uL5
kUbKPMNATjnb4xxgRHGGv3dolUNMHPNcPTQh69aCuIVqce3Iggcnw+E9zEnOBzQY4BkKiHgwOXty
QnI5mQNoHZbUuI013CXT7cB7MjjHUdSopv22ox6i+llPhNc31mHMdRr01PMJprDcuCCtOeLG5SPe
Swdd8Eieg8EMu0MDmD8OJKokaf0wqxV69Mm3AAsDdAMd/1CqB0viAZqI+C5a3zbbtYHbOHawblTm
hggEICunMUSwpm0Ju/QTnuqkYzfGbzoZMHf0oylvavcQGuVZ1z7S4GxUgA1LCiMwZH2agS7qu305
YtAugo9Sab+POD3knO8VtWAJwbZRzq8jQeR1Gh/NrvCZKrFyCwxH8UWhg6+qnZcCV6FPQwNDoEzn
qO8iD3X2vUreBHzu5tLV+aGvnlv9zjWmVRWG+0xWmySGAXRu6uaWco1bnPxxttZGGl5rmWDuqY55
FtLeglFkLG+L5TVOZvtkEo+eVSuc5AJcNp1G/e+SCLqBtV5tOkckpxYvHzcdz34ek/WwylX032be
0hsbAiayoxFYXzqX2svXJzFBXuCgdpeJyXhFCkl/oMFr76yk1gcPmtPbaPB00K+BU70NOo00hX+4
Gfr3QY+0Ly0W59jDQEcM/lSF6n1ZKNawmieJzQC7f8aCPUN7Kdq89oZ02Ze45+J2CuOB3XtEoj/x
/5hjGr2K2jBKj7GTzIKNXCHNNavMeoPOWNKhIzrfHiXtDqTtKBqBdstdE+t0IgHBv1mQBo5OattH
dGZju4rVsNphM80elXgkrKmJzPKaj0Le0p2VcjUUcX3TBKLb9Qya78lJLA/dgOUMoaVl+LJqhq0S
1pVf4V58wj4+0c3Sjccm7/SHwdG6jzy3i2+dG2jdNR5YTrwg1CZnq8xF+sUJ4/JQR2V0z7SPlPRQ
qbN3rejQhM9RR11TkW6wUTsF2r3MtW0b87uuiIIhtLYfUw3qM78iUBuHiXLm1tWrsONmOzf0HYeJ
GXQj2+JF9L16aSzuKSxkvwsMx7nWPSkPsUWrlYwd4jJCVJe096xgXHSY7Z20wO8VioInxDZi8ZrQ
RD2Bclzo8nFeXCy3qV06fpDMVRCUOLPwLC4k4mSI6MCyNAFM6teGaQ4fRT1xKB460kxWeRvTGe+z
QT7FvQn/Qp2GSmIBrbuDSgwAFVtm3JH/UgEPzsfbHI/WmxPoI8kaMTbGNnONbzlGV5qo7eB2576Z
rWRTzkPCo09kQ7MedbZR5DykU+WKpDLSQw21Z5cU/WWSDgub3bbafZVqxrnTltw+xXTKtT5y5C/r
Kb0T1E6HjrBechuM9AYEqs2rP5F4JeEv020cDE/Y7KKzojdvYaupV1UfqnenCaJTVCc2fX4pccYU
mTo8NdVcL/4deIT96KjbmR4WbVaTpTkf1O4hsMfMR1Fbv9kDmqqENLGAYsAZ77E0/r0JRvVFgUL9
dbTIpnZlNZwNgicWwYg0WTI7AJbjSrPkaoZqndhFltO2BQmHV67iIIFdD9p0UmF9ZWyBpmxr6hEH
fQTgkEJQoc/Fvs0yLVoHcULoTW+FfeADYMZY0uO2K/cVjt/1lNu14/VzvVzTTtzkQDGXl6+51svm
auFwLg5pPqScnCnY9SvBCZXBcp0v4HdUGOWZwIocklaV9BUB/5OVnAarbpozIatwS9AjIMetuq4L
fMFM0jmKAdbkg0ZgSo1nIC04VcgpScVpHNrZ3nTZlIyvsaE3wz5FHVn6tow4qrdIisYtgRr2fZUX
+nSyu4BKopoLdiGyc/HzhinV+4lYillszJL4th0p0WV20ZI5qjbhiIXOC3S2iDXnDiG3Rh0Jeirq
OJo5SSt17Ny4fQagBVUqAco4RolvSdu2Tm6HUCG+ngrItFHVA/mLdFqiaSx3qRWp7pEAyXsoa/yw
Zog+BOOXHIbKd6hT9GOlmGO966vQ7VcJTY+X0IqzdOXGsQ3KF8WUve66EQZWhaagZqeDL4JLWeSY
YCzA1kejjEiVcLCCaKvG6qzqEEdQJJMVyZDxpUE+Km9z8nAqEh96M6jek7KwC7/tkaTS0uunbJ3g
wrYuOC8CdY9/2apvNLMh8tIKVSE93qcMdmQixiUasc/blxx3E8MV3crS4E3nDwfmikVppn4kF5M+
pNKW7PvTyDGZY4BsRzpAsqCRSYJGMVBNF2QzPUWtdMuSxpZh63TfrY5ICET+5SgZSCFJaz9E4YyC
1GGQEAqDtCJMPoY0Zk+TejoMOGZFHRM6NEfDYwYx9jyLYMT849jkiODgbT2NbCY8yM00TsdaKapI
A+Zm9ba/BGsszlf9mhRTOTHeSRvDt5bF45oIOO/QMnAmh/SKbeVkKu78YsZRzvkwRART34W62oV7
qZfx+DF0lSjPNizBYE3ylb049Bo7f+/KYab41I2R+Z/rLOwUXMx6O+Mg4MtE/2o0ov82pGNNFlSe
c9DW0tGy72Y5ZsVWt3rDgnYwz7Z9Kmens96zcXKbt1If8/S2q/icXkaDQj2GMid0PiisDrQ9J+L8
BWSwJp5EO/c46RU741hoxM0oD20VNf1Zr6bSPVSV28Uf9jQ2MbFDS3zVxs6CqXqU+B/rbeBkWMg3
KtmumLxinns4ipHAdTGzE0enxHXopvVBUKu917V5a30Ef6NIZ8K4u1dt6njqVnwqt+A1jsyENiWL
ufJcIO7jMBXWqnWZiMlPtsQ9t9rBIF8p32ZKj5YfSbQJGrsVSlAjFFb6Z4mIBGZxboXF0Y2DiVMi
Y9yo5OhYSDxXjh/Ooy4qBoilrravjuxCK/9omfRHeNN1pmwVCIKZ856IcRSy1mepklu2l2ihniiY
hagfDAA5ml1b/5Ic/ne7A/4fyhZBCPPD5P4fSX2n+Mu3On7/MVrk7z/x76Q++y8mZxqxILpqLZJS
BA3/ldMHU8RFw6Bq1AwgUZeEj38r/52/LPQqrqobaJAROiw6t3+HjJh/GYsAjooDyT5gNcQm//N/
/KQIbj79/Y8KYaAmPysqiPlQgaqqDpIKYdgIuz+JprIi1/S4n5EZNPp9Y8eEfQ15hp1FgkaWzOdZ
md1Vjy3HG1QH1qKg5UHpiARA68CXNoCvRTl4sn/rYnHmhsBxzvi34kKXzA+y+7Gvk1Vnj+qKTLx+
E6Y6Al4JjrIOv5Fr+q7pko5LaF9FMh+iGee5FusZJ67pVSnRTpaJvQ1T9pHb1awj+m3j7i0xTmFM
dF4TxrR51PgWM9aIJc/iXBX3b6F1aRHygUusOjjzIegL9ZTY+XOHRcnQqyO7PmGA7CFNW1P2lCaD
YlpLG3qFKlEcntbjLQuHFaaJt05EESLS6NHVu10wu3eyU76NbkXvWvFytbqBHIZJU0akb2Od5+Yp
/vNolVjjJamck5YoEQx5+Jz5BMCAWlqBbrVmHgfPUUTPgSyHfat9INWg6171+7Ctt2OwHo3sUS80
qndZbyG8E0xaWrtZ06+yrNl7Ivr0bf1mqWygtaa/92AtjbmnSAz8sJX8xxHmrghyXjx40cuUQQ8r
mxyIWTGvGEVspTY9hS5VvVpZfjfNpyjLvxqNbFYDmAWvb6tjmxbbXE4DQb5NtCpTm2gyY9rMRnXU
qpw5SLGP1O5NsX1BnpcXuhUwlZn0xq65acK7/8PdefS2knXr+a8YntdF5TDwpCKjSIkUxcNJQelU
zrl+/X3YbRi4Bjww4JHRX3/ocySRVFXtvdd61xvUPjkN1XpBEowUgrwrB+6HuzwiCZART+KGeYQp
t/s6SzfEncleKZfUKHPuTr31WUYms0Zz2eOGd+HsjOk0ByLWnpp/KQIqjub1ID3xnlRT9vNkEkY6
z6JXglcOQVfVV4rmGBzN+kwl5Z5R1+X5YdZg7LUywGSaIZq2MMcoSh6ecpyD3CqvKm4ODjUDqnFq
ggw0L0bOls7i0wZPZvo2agDWLTCSJDwwDAQ3V16brq5tK2SAzpijNsoIRgg2dOQVuTAVsEPB6a6s
fofM1SR1W9Q9Sr8IqSpm13JMUcABusFw75VQ15mWG4QFO6+VOHNKieyQrpVBvJSZeWNZ/sZW71B5
Pm0GFgNuG87H83AyQCatqeQZNEhMKOriRRKyLVYhgL3mu97QgeIda+dmDCK8TNdj2GADEwvmkbLN
HVtpL/fYTISr8VmJ0SmOlVs15L9Cgm0m6C0uKKBtZpL9zGqOJ42p/q0SjBPzCFOrGLY8kIsQR4x8
8ep7StwsJ8qKx9iY9LgM2nIghZmI8zAcPFgpk9+U40W1+IFJENhp9N7GJw+HgwgDopqji2TY9/xZ
YDeqfl1lT25SrxtrrzM6f5qin2IF0DWHkCjUPHeNsttj+YEyN9/obS7bHcPx1iizrQEfGy4OcGYk
2EU3J+wZTUf/N9yspZJ2NNHMxfMzSxLno1y7Zb3y9C/RLjz2O7GIt4bQvotWvZuWZtPUKbeQXsJZ
8vGStjJuDSlQVmXSeTM4sxoKZNmMNVcOavyatbJ874eY6mjO3hFJXugnz3AIvwdKDmfSLVteo7fn
F8eOjFx8P21zJNFkij6o9+/Qm09ECk8uND/PgK3ryLIwoaIcL1o3ml4rte+RUpwKlbT7TqJVDdWM
+YR5ANzBSbGoApql76VpgzatNXcy08ot+iZAwOo/beaCNaz/WOTE+iF0FKp8uzHV3hsMcyQNEM4B
Im9SmdbIH1SX8O3QGbKbngt7aJwYCaTmx7owkzen8WGEZuvEy0AOjGKdIG8HFvO+oFko94x4Pq7M
i8pCE30wbsCLZd5r3bbMp+KQTsUftZawMYqmt2Fg+CwQMkw9dOzwY21l46CM3UWN6tVpBcFyMAC/
hKJ5WFr5QBNk1/rKuCQczrNApF/Sy79zi3+P3h7aaPSMHMsjzfpj5ulrFooMaQ8JNSM2MQyq4YIp
Tj2qV7mwNqi05l0XLheyFXs7nqxgLrHksDDAXI1NPA2bTlMvnYT4RAgVv5mXT9xRtU2vrRiQUQFi
/9ia7UOopDMBNHeDDpFRQrrBN2Am7W9uPT38i3f+rqZiZPpp+MaiM3brwCXrFl8lQfwMteaU4uft
jJ2i+MNcdX5c9YkdVeOLitUjvVId6A01/9zF56q5tvmrgC+gPp4aXTdsqwg/l2X05bniGJtiDE0z
APEOtXZShX/6ZT7UpciqiQ2nXIyNOOiA05JyxtvxuBDI6bXjblKV71gIS5CYNhiNp69uijEATqaY
HEpg9XQuVT4QaifLfltVr3Iic76Ol3GVj4lQw1rpjG1VVTKnWGQFgjE4yMkVd60z0pijBqA0wi7H
GD9ROMYXGpFt1gp2Npc/9EjkI4rlgwi0XwmTR1B881opjAj/uaBtpZxbLX0YMmZGAgASmNgIVNP5
i1m9dDznji7JJHmMcBHqMXms67oXU7eNQZliw2SzEbDPKoRLnjO9os96YbqCzhZNtCovn1a7Bq0s
HykzblOY0mu1EFzMEeJnq13kPndlKTpJ2nhZx/A4A3Q4fSmu7vO8mQLVmTrkUNhsQFscHVlg0Qna
4Wljpcd95yWy0OwBan6Tdf3tOkzUxicFC6xZt6jzG/GyDljzTxJXWMKFleHM5KkibCaDDIGhZviR
yHhiitkJTfDZor8vYJTAc4bL10V/80QVNnSAtLzJ+jZUIkpr9UO3ihhVPrCPUq6uOS/AV8uNdItx
M+n5qSzaSwvJ0JHwDZnqjV4B2DWA8l2agtubt66E8yVkgiMM4g9R05meGc4wjLSfScIwg2duWCGQ
NpyNtNWe2Ys3Q+CxzipcLbPoiYKRqqnlORsv/hiDzKGrlu8ZvGig9PJdmrDKsirqlWo0X9khTnPM
PC3umHmNNfRArCMRAa6ahxPBocNbhh1VpHJroSSt+BcwZK1cwntTNhFqxBDiC5FrMBI0+WaaKzOD
lewOBdMcXajtpq3uYBQRnZG1h3c/AnpBjIsW/avG8BQBQfbWSB0cKwwy88addLhD+HrG7iIznzSB
OIg2vj91/PSJlInmsE8i6doLTCNF5Wyw3luIPUC86ptgyo6lzzdxpISQEyyGLeoAeQ0xdRLnPU/i
t55OpT11iafo4cfz3BjylRyT+QI9l+FJfmpaAJ5oFDegKIbbZtK9JKY0qa3jRLompJb2Of+dOUPZ
xq22eIsnTXD1ZbhjYjHYGfQhGJhIwmFEFmV+kZn7O0ysT/lkbOYw28wZITi12WzwmQCj45ZUw7yr
kW1J1IMRcdu2/lwulZ58yGn3k1tWoCHEMUd2QwJVtZcx5gEQJvkXmukhrLV91X/JtfbLdBKbqlUv
9rK870q9dDPFH9VYdcyl0FDCK6CWYvyu98qfcRgiX42GU19rQSKmf3B+DmiToCZvcZ5t3y1C4pUU
K6C8305tqgWMiV0QeLds23LTiMkuncd9HkZvMS4zTh62s6Onpd11ioPdSOqmsfBmiEbIVJoRAbYQ
dm3VGDX0B20RdnUYa0+uKK2E0eF7YzGk6rD2p+2An6dN+7Fuvtqle8xjMmziXgdoTvdmG7VB0hof
dDzOYtUooyirxBxGjsZBojX4v2iCFIhrbx1r/OJkCSMTFbhGZGCVQdvBtClTQDqhEUk11UKURjxv
aHT8Po29CI8YHEs1uLG9L5Rs/ZlkfUdGmjhJf65lpXKf9RWMS20HC9tJQSmdAldiLzJso+wtAlC7
TaGy+qbR+lODD8GIY4i1KsZurmjnLpWmQTJko5QEhruqdBCGXd9y03sdfFkpi59G3pWavBnFGpqF
/GvIw17v3AkX7HWA/4QXT1PCn0uokKchoeWQQjeX0rdkeDcS671J55KBIjHUpbw6pD03lIUj83aG
WKsCE2FOPrR2u1jGjdVl4HWuwC+VPtZSI1aapgU6aLZ+SxNFAWeS0rRgtJpTYssD7bg6iRMTEQiM
gaJvpKIz3cFo7pPg6UV/RpYRO/FYfImVMjkDw5nMNG5KbkDuVNlE8pWChC7s/flGrToQz9q9x/9E
GarXWKvf+zD7+mcPHtXlLC/y+4AfDkRp6FpJsdUV3rqVIbBqJSdFHa20KOEtjdcz9O3D+qeai9PK
kZwO0zkvrGPH8g3xjrHLau29nFgf5gH31cDrcxHWrRgdB5MqD10FphGQ2oxdjzHzTjY5JopS3dD6
lGSR4SIfPcWjMSN6/n45oKlf7Znta6DCy16zYdCOFv7azEG1wMJvH2nP31aIt43GrtmGQJukCVKM
MA9hrBmp1nfX1O9m1F5MqVoIkP6LDnz1MBLpwQJSSqkkdkdVvsAPhv1cfvVL9NMw/wEMMH+LSDwu
6bopJvzw53mBT95EfoQXoZmVOuAcZs3CSG+1whggOBLrLZ0ci+EuyembqHAMZVRpEZtUOl+iBOvj
aKg4A9LVDBgPTE7BJ3PWSTwiO4gBXFcoGxVYoxEJx7p+zj6oc6u+fh/TeN/jge6mOUIjtLU/jLJ5
3KOys41Zz3EyNR7KXu27t5w4jU+zLr60usF2b76mmQpTiN4M7u3EYaI68dOfTMb/XIilS6bJE7wS
+Sxqw6WP4XoPTFFrjSkjoRjVJpW+BE07xxZ74yTwhNLRybaKL36kX8WYGzQo00PteEjwKQyM0SfB
EE/9HH//SWnDbVqHTDv0AoID1pJJsb6EOkW71nEBpJVLoczqbdJiEounlaB0MfbJGhjsZVWxaWzm
95xG7ZSb+aZs5gYbMD3A7K1hMNuNvoGdSm/OnzQbkyf34zHSmHTJ0E50fwxN4T5YsBST6izj4n/q
DI6PviGOuYfPwXdP6YCROfFXzizCLtEg6B/lcZuFSX2PSdxmh49/miy6VjXZfEkMJSHRRCbkk/Y6
qMzhY4iqFd78ULlrC4fo/Mcae29VOgbMi27s9H6g2FaH1NwtDRqUCPnuKiQnJXx+VLM5tuJGiWGw
dsoaqNMEZg5vuP4pMCaDk1S/i1mNmaDmSrP6GYVrtpMlDVs/mXMaT7QRBsA5ybAgE3L5lqV4XUxE
I1UzM/5BsfxoZPhpCFO8jRWiC9ghx4GELZWhm5fnTFmXhylE3cNUY4xwF1eoygIRSx65gtR/QeCF
YyJCihYv2RozPrcY7TWYkxPEVO0ivforWZehTs9oZHB9EWa3EY2TMYaQQm0j0wQ/0ULRZlwM3yqp
X6exvcGeE7ZNVJ+6NKJfnjmqimFyshCASQS7riaqHa7MiSQBJi4NpVQSEsUidI5ANCYOPFWQL2bp
hxXhhcmESWXWkEwqLwO3K1chzYuHSY7ecF7/O3Bg1WJ8YJy8W9en7oXM7qWkT6rMZluZyuiq0Wen
WlcDjmfWJO+t0sKAmxyzeJ5nVfGmTvDnxbi65514mUZEQhntWG84bQf3MNRZSxbzxAgPb38OmTpn
aLNbgYFZu0Is7aVXsalFJtwIYCPMfTbmel5yBoAltHi3FfNnQHCdOaZAwQgh7BsDsthVMaiyzU77
maSNCNGRERmCDOtSjP2BeA4yyRsn0vN1s4ZcrnYu/SLtT4vUQ41apyVozDPGPpAo66ATICovY/Nt
SFjr0AOH4DHNbtTk7honM4WfvO5qKQGh6YZhN1gcF33ZBeXS+Wu3Gu6zs1Us2L/qZ4hL8xaHt094
bRa2oP064G2k9ZsGXkMBy/44NdIzZGhyYqVdbEkVbkqZ4G4aAYeEFh5qqXxbJ078tkn9WQsHu03W
yhVTyLSV+aYbOLexzb+tqwSFuNGOiG3vI41yvWjkoSNriaHH9soUQI/6lhflnFv1VSiLxaFOv+Wj
jKORkmzW/EOW+mhTSqLbAtM8b6WoIWRo0jIwtIFz0ep3PbNJJw2ZAan5+7PJVLIsYwxRlT7WHOlm
ELTInXJolWY1eYBqBk5ZRBMtChBNVs0byKG4oIIyQ++oToZe/p3T8VwbzXZa9XRXM4pk64nZJNcn
frOKt0jUMrtVDnOcVZ7eWavTzeoXxGrDqTuT+keazkocKlsLezsVD9p2Kj/yYYYiVwjGM/BF+kg6
lGptSkeUz35uSjjsKdY7TgwZvtVPwzje28uAgNtIOqA0OI8VmbpFgkFggeP7KJ9nbOB2sVJtZn1d
vVYFKkrhFMW6gFdxXEIq039nc4ThhZGn38dYYEv5tgOfg5Olb9pe3xPLBjeUCgBLe1RX9XoY6HOj
FUNYrK5gixZ1uNGIgWCNw3KO6oIwBLLAxSy9jdoxlaWzlc93SxoEP5SjIMyQ3wy6/CKGkYIoS8Rc
r+LoHzvWugTlqJS+6lKBKhPBjASJCR2BXcpLpIch9Be56/5MHZIWA86cPTESDwa8L/CMWnk0k57l
ROJ5sBq4qvGvJNDlkMoFVa9RgiUXY5J/hzPhkxxb/amvzBdFXW/YF8peQzChkMofiowRzciDkJF5
3RbT5CCWBh1L2y2erD9DbFylBX4tjEyIJDW2d3S5beF3hD5wr8I/rLZ3PRz9MQP2nnwlJQ4we6Io
vclAPJesgKE4UPYKoW19SztdCrgNo67AOXjuWepZajD1DSvQ0yqc/bKqNhFqKsbXsBjVeZ/mQ+1a
5osUslDqBt19CYUZFoTg9bSAzrGVgfMkge0nxSrSzWaB+TRilnR47WoZZ2ymE5p0qMJU/i6ePJ75
NS6MPSEvhVNyL2UMGZx4tf6oK06jYfJQ0qaHattsu7a6sXqELZzJCiaIY7RdMEbtK66HbJNd9dHr
2UHr2OaJ8wFA42HucmOy20YaoUdvrRp+Y1pojaM2wwU723yvrZWySdsWBrNSbxRrZDezBPK5at2P
egDrciWJogAOQr/7JaYYtoK1mR2Y+9oU9wG6ib1k5Yc+Fbd0XLog074EeH1O2MiWh7V2bmCOGjft
SeQQstcuucVh8VuokroR5e4lmSWdJzs/hgv4C5wsssB6iKxy1uOzBFEs7Lj3UTNVTt/BmH4yTDuF
ybhuDEdT6TVaGN2J85EamHKoVwdid8VF9iTkxvCg1S8BJlqsDqcaUlMUSqo7mNob6lMed1ni1GDO
BSmQ01QlZcqR5mw/rZx9Ylvv9FrCa1hNK6fV42SPmj9IfquuuaCuYXrRMbol0BQ3UIZgxg88i5B+
rfPFdb2PcrEbKn4FK3bj4bEAOSZjt1UT6ftnrNJ3rZ7OfSOd2ToSHJDFNxHT8HHAV72VtcGRhPwh
NuaxGRAKwxHYyB2luCIUR9K4/k4jtDFj9KQaN249ZTaR6blXpvd1VjAujJecqGViOAgcUfy6Mnfy
IlTukPV3eWmOwgiEjDv2spHqdXVKnH5EOfmoqIl3U8s3ilm+i3IRESMWL7lBQytEBVrV4acf3phf
/yoD21G0kv8UzsWtLEOCthr4QDq6j9jMXwG+HgUbOz7aoelNoI3D0D7ShuZngvYcTD1fE4z5EGn5
SZKWFUyOHXsi8xL7CXcaKQwKTGK5fLozDfNP+gzhEWF+OzkepDKHm8ukiYJKm0+G1nTO2iQvWp7+
CC2UBvCvgkjDJ6M/cWth2ELhGRh6PClcICCAOMu25/M6vZXvdRX3wTjp9oKRNpsEOmK8amel438Q
fup+OkpaeVrmSoP6qR8J9diks9l40zy8zCPCAENXvtOJQiULgWQzFldjsPpIF6EyWuoPINttAloI
6Sn6m3H2gDAL04HgYIClEBlH2k/ylmjsPzA9U3fVzHiPAdmpx3yf7vASmvXk9Y4oz0+NbttKWyY2
1PYCxBZgqM2y/JC//Yi1vPTi2tjoeiUHUn+gka4dZqkzsH/1Z6iXC5eNHT8aK18zOhSGw6dVaLVn
IZe0Bzn9wDe4JHQGOS6HeDVpkzvo443s0TAYC7kIkrA7idFGFUMRLKJCpnUUSY45iIUp8IjVXg5K
6BM0Tq1OAI1jchp2RtwcxrTVb+YEW6vX1HuhZ0sgtzgfCvLoNR0ahbrjRI3Xn3IOfV1TssAaysKN
1dLY6pAW6hzbH1aJWe7icm3yE1w+1pYKy1VlIhGoNZhM31L+teGCdmzo7zWjEkzJ3LhANGjw9MBi
Ereq2ANnVktInS0yckpz2e8xI+U+fxW6Vu7MGWygq8izZowjxZ6OeMYXR1RmzNPwKtZ2eTE073A2
nbHETBpfbNKs5hdJpc/u++UmtibFj0COBQrMblgui2b+JmQEBFOziVQKXeYUpZ3jq5xI4MoJFrt+
+lzyLXpgSbuNEOHQT7KuiSpFvQTHSapNxK7R59K3Osa0huwulQYzCRcMtzGBJmtV3I7lcJ0761to
hdSrl+QySbZumPjkDxA+iZQonrhpJeMIUEQKvVOS/xV1tfRqY7y3KbPbuskfaRlfC5XOpQaERR4B
FGG42vg8h6PlhT2jQNfEtqSwlljc9xHD0Zz6T0T1SwZO60cKCQ1KLQW5KjBHMhTXypUOadmWJOTJ
ExbpPlZG4mgxO1m9W9ZI3IRCJPqUjR0GnjLj1UaYQANbYSPkw5tSIKODWeBVest8HJI0VoFxkMRT
7Uht/14o/R3ke9NCG9YKSku0qmgE6WjQ2hwVU2XlI9ci6PXShNNnVvDcdTXsma4AceS5STNtb5Fh
gA6ezkNOjZ8WnXOhmr+sEHJ3CsJ3ikI6lqN6gVsE/bmrOzuLkneoG4CXqBpwZ60a0jRMSAmRKQdZ
y31O2VOiCHLnPG1WIzv1mLZS1V6HpHmMyqPUxYtQCd/KQFlMHeRkKltYLdgmkXaYnPAKs9V9dxnL
fMZInHusOzB9oWCrkefFuf6rlBzL7RPpk6Ju3xi0OEqH/X58Ik+D0qubXwoCg540jTvcsvxJFj9Q
eHtYQHcvPGf4+t4zI0MgNZhEVCOuZFgp3laxdCtKNSQ2TLinv2s1Xqy1m/xVM3ZCtq+g1OeStBlG
tAoKxt/liC0LVzwYKnYO2j0VErKZh3vRpNBK5uhHX1sGSlHGEHE5Cgq7Wl2QczGaSIva8Y2nZl9q
i7IJY/466pjuxuVPzHyOD4IblqWiTCva89hqxBSEBUqMKRv2kfBkO8lgm2XjQ4U+KOY6XJG9lI3F
SH9BMNwSeFeMBvXW2nHqsZLfLVgAqwHCTQ5W+8tYkHAxVMTYuQqEJpwyUX9Vpck4ZLJA7tyiiu4y
YdU9ZBPSCHKqAiu1jmItzjQYcL9wLEIMvM7Mv/X40kZx+W7kWOD0sOEJNrc4pKbsSrOZXeFzfa6s
WAS4WXZNq7DyGkuofTm3smuiN58LSUGQXcYfbGLbyz//V0GmJ/1rPfzzp17o2k1vMQcjVc1v8Q59
Z4MdHZVsyaOktPormRE/8cD715U2bJqmBSbQlPE8KY25z/NVxs3flHeVDEGDZD0VmD0tAYQRs4T4
M7tWSReBmjzEoryRDkM5HorFyg/p0v+ZphK/7RD6Tsq4eiPnnLOV3BtbLoaE+mpqLlEHo0OMyzPz
JC+y8ikgcKbxUk1q3MhC9FDG5RIMfQzdgnneMWnDTSt2/On5V/3zv56mEVUk64cBa69//76uEQCL
fcRMNYY5OghIgEkYe1NCc7O2WfHyz5+oeRaSBpjshLAhfFUTfxhQSUdx0i4JIT3MNjj+CemygqhQ
Qpw1pu7GBmR6xMTpPokplFHSR9qgRQo1C5GgFH1CoFFceOXDbdTlQ8Xz/FzlstTsxT7ejbJRoEtE
nJfq60OK6g7kqOj28qrgxKxGSqCY8cXq4YJq8ag6/YCzgdLjE0KI3lOeX1S+sTYh88GXfOGajm2m
bwckhpiG0znlwP+Mr8Ta7gqzhfET5VslSsRAC5XPIhIYUxMEwoNYyb6kxhz+4rrvGaYHoSq2ftf3
o2dK3baCQxs8KfvBOGHljuBG3tbJ1PsGHt4xXux/l0Lfdx0aqydAdaKWMuy4DskmzOpDOZizi8JE
PC16vS1SBZylVsQbzg4FgieJlHAdPQc0V/Fi5kd51tpHVwgHK5x/ZitVz0tntWfDDK8FOQZzWisf
sTm9LyLFGgTaxK9FvfG609guIZD1msDk+EhlU7jm4fg6CFNxmvJ7CJWJCaDVHktmmztYVQ5MLoMG
ILKV9tmWhovAXRm/pXno+bG9mVs707QoFHNyry3EDcAp5gmkxIDPiKEYol7RjWpjOehmtzq47YI+
SCkG1FpFyz9kcHJWUg3CMZ5dTReMDdc9xzeZCaMpVP6Cq4EDUk6vZ2RTkIed5WF3N+PswNyX7V29
MNzng63xWyRAh0jNREa6De02KtIfWrMeIhg1dlRfIrbvXC2tAHDYHXVm+EtDUhBXekbSii7gOmmt
K+nxHjaBdCh7rAaMPmYWgrpklgX5JQpb69wpReFlWGm5lhhZZyFpwu0qxxCR5ixzM0MTGM6jdh/p
BTcEBzKE0ANNHp1qxvtfeuYCTHIvuFECB6tI4PIpn0jjur9DUj/Rhcbuyogdgo3uZRhyXC/asEBC
I8OYEZN1H8fWVlU+SznS6dbW+FUf2F4TTYUJhNvTvLTkWMEzPWuDNGyLViVESp8u3CTrDCQSHaFs
EB7bvxD0I10tIRUuur6L+R3ryog+4wixU86kK6oj+VSGCK2RKxAesPRZkPVgpuMzKVHhmBpj1g75
rorbgT+fhiqLg1QUaFr0/tXM1eQwNusd2oJOtrBo4c0dyb4qt5xL+aLupLACyJSaj38/iAqyFo9V
HTA6d3AIEw+ALxFcOd1yZ1MpcXVIHm3H8BAno5lEwDTL/AH45KUfGhCX5Ys5hrBnqcGNyZjCP69B
XCoTnoCarU+Md2E01K8pIFYCzfOEggpXi5BxR2e021Gu2FoMK9+oEp2xJtn1WApvtVrRGA8cUUa2
+qGHOp0JPGXfbjH/lGsqXPXQKTTYCCQvl4C3MkBKMX7VJB/Dnn7O3LI/WUqfnoVruDeRulFWz+es
w2Hzn4/YS336ryPX/2u+7/93buDQZSWIr5iA/Z89wa9D+fXftmX3m5f/hR78v370X46wpv0HDs46
vo/YDssEW2GZ9y9HmK9IRJDyPrIu4jz2fLv/SRGW9f+QYdTrli4puoojG1/qKg7W//Hfn19SAPye
HGF+HKLw/w1FWNLM/82yT8G7VZPwmVPRVyqibin/1UevQ4xfpiE73l5yU9ey/evdt4/u6fHo7De8
I+3ZBUL3fkgmdCN/cl5pc86KLfgsD2ex4e3wDwM1D8TsRjhITkrSY1MGpDDZs6+5f1MHPp1zm7zJ
u+rB/Q5nhny9eCtsqg0SMBdVuAsB379pLkyka+1Cf3Ui96d0EBrZvas7sw811xtdyWVKzstG/u3e
2NfVFezE/qKysZmZ2JH7ens1+Pz+abBNjyRl+zV1Lu97wHz7kdm3v7O3e7Fl+/bysth3wFeHQA2X
V1p9cDbneCJmi9/l0bvkJ7hsGLzs4B0H3ln3BB/21SZ3eLWbZr/CurD3lntfNig8A7ezH693/jNz
9/cjhGq++XGEjOZcT6dfyf7+w6e1Zzt42263jf1l7rS7csec5xvcpr4Td7CNHAd81Mb2wt4g2bXv
x+v2YdivF/f1fnQX23mxL4V9vxV87OMpdu53y3ZPGCXbdy6Qe9rD7+FLfs8Hf5zO24dln7h9FRes
sR9fvujQ1POq2QYHeL7R4o6Vh8g+i55gf/EasnNMbMBDz78LtmBfVWe1+fH7F8c1P+FH9ptl86qz
X9inr+PdP532pyvha/yzOfnb64Nb8qjs4wmUzi63VXBiHmsvvG+0OjwYTIAKTL1o65mXXKWtsI8P
4iuf91sM9Ed7x5gmd8STyEThVEO/oPxw1DM8IfVP3ds43OxDXjTxCg/PI8fyK5tff/tYt5U9OPv7
nqAlO3aukf37ttrXL9ETPSR0qzN5o9/stav34pn2R+7wJg6fy6vonXEG8FZ3IIPNwcFHGTzGdiHO
QYr9+TM4t7jEvMkbE7f9o27Fn96C/Ws/VXIb9nI7CkAQf8wtTl1OfEq5sc9rY9nX4Hv0lGC1e480
qeDpt0/stOP9wkhyVxc0mOt8/oZ/7Mw2V7DjTp3BBuyXM8ZmdunsXj6ujbMdHYxvXyZf3babJMgC
fYvcxIPq5cHqsM0DOt0/zyxnv3JSP/Kg4vqjPdrPV02OQLoeZErv+vyLa7AtnCKojogotzHf/1s5
4MvuFW80+w1qos1DERRby9E83U0c+STcSOM+J0f9T5jaORSb92ti19vOvurONrJtzJPsztnWtmk7
tAp2z17hFM7bW2//EqPI6/1GXujyravNDTLs4z2x37anYLTZOFjoNyoxx318XU/PhTHbkf38iHzW
9Xkb3d/O/RjtrerwltxmSEFO4nxDguNRPD4fueOJB5JFFQjOxyGxH89LApXJe9Odb50P9B2cud7X
N5yd3Ibr3wSn/ZHH+u0NRrV9ZHNDOcN/qe4bJaL9p/dG5/yLpdjzzd9++cOZz8NVMt3vbxy9vTO2
QfYbdal9Lu2PiivV7w0H6asHFMgPnZ9X/99ffbbfRjv4BM53MFB0Dh/fb8/npfznJ9/4EbtwPiLn
nawb+xz9s+5N3vilt0P7gO2XrXkBPrdOEvzJ7dn5RGa9bVw6STvE28BNv4qRMcNmDHmCUn47LsPp
Di3R5prMNlaZp8n1iGZjP3lBeWpbTr/nQRn38WX+kD2u5xf4LDs514A1fT9x9WDbOXCP7XP2Xh3X
TX56um7iJ8FGodnsCMAVXN3n7eHWMA3mVjM6CNiiwBAdHt/c/jWCD5W3o1N1pJ3htV5pvysBX+Df
j9YOEud6xgOSCyHbHy9cYvwTbbLC7T+C+/fvYfGV/+Tu3JZTx5Y1/So7+l4VSEJIiui9L3QEccYY
DDcKfEASAiF0hut+s36x/uSqvcuTVdjdM/ZVL6/yxBhrSGNk5sjMkfn/5ma9BqmrtZbtFLZrgHCY
8EZZQAGYJ4euO4eTbgs0I1O1PEpmzI09+sA64TgZxtN++G6i5b6xJnVnvIq8vb6Zo4IRBevILnHG
cBfmU49fvNUWBWJMvGy+bUbuB482s9s7tTPzYK7M4ZNpmLUxWbvGLjD7s/XaC43G7ho7Lm9sKHPm
AW+mbId2P+Li77n9Pswcazt8TxmpNN7BTXJCYz+E+pw3iLswPexEZ7YmoJhM8A4GNLW6q+sKmC/P
H2MSXcViszP3q+MzXEZ1/yk1NpPnq/E+eePU2CqtnbffD1urXLI9qcb7e2089ee1tab22pTZOC+2
JQzaRyUfaryTiTM2T3MAxYyj2zEkC/4o+zl9Tlza/al63cq2bEdIu2Y8Z0ZtJawOSWZLMfljcl0m
D0s1ss3WBgKKYY6MyWTo2SPjw7b75npSmDt2RJg2eaYnjvE8T/ZgTGQC9zuzst9jlvhg9IlDHcGq
nXVtTfo1v837JJ6M53LYNeCi4yOrObXtzFBm7WnzseCsRDH2WArVGI73iTnfD1fz4XjovGy3c88z
bHPeT833aWyM35n7OazhxsvLisprYy8Ze8872hH3cUVsyp6t9dNnYZm9dbb0Q0iqcfiI4emhoWFO
4QianE6BZnGPYxAV3MNOMPOx0gfPBIixm9u4F90BnEoaXRxqvTYU3e6l8WHbfNTTeHN9uW7OFDds
uy/NOJpKVJwd7PcVwAnGe8ki+aDZBk7/2vfZxGIgKox0m83Vj8YF8cTV+hRrUS9qTFLjuYf2fkDW
xFcr5zcbAmAe4WZKPJQZmL1W8nY4Ycz1OyubWjgGk5jFS21CUuO5v0pcWE+svpWY69oY7ktjHFiF
e7Vqw1uPRvbNeKuMkTc33YXtPY1CY9i3NqZtu2jIyJx5k7415L4xz+9zTmYQW8pf+/oAIcOnYtlS
q9W7i51a28oCe8Fg6ltnEIpBA2gt3Dzubchq9d+/ONezP1GAvzazyR3xDhL501NVVRGXWKPWnTrF
Xz1VGjmPYakE+I+dsUj1xEIMhjAtHXurc7hWU1yTwyJxdOe2LG34EpElUEos6ju3CtAZVCRZ2hwM
hQG9b8m1T3klW3OG+rcmAFoIw/HdBmnFWUHUC6zhpt24Q+s8FvsZ2j6s3hsHX9WTjdo+e+lbM00d
9pEVr/u+k9octTuVia2P7Pz5dLTVoXob6VTasD8DmmJ1bHp8BlE/XU4bp901okWX08Z+6xOU9mvr
1LQmtjDkYbk4zOQXybu61ShxqIExk0FjMftubStW45CstDr7xtqebWW4zVCTcWC8LCk6wt9qXW02
A8woe9kH4Mm6MW63+OnH9NWZbgdQzWLNl8vWhTphRXAbp9Pp1nGGY2c8Hk8H0/HZcNpvY3ZbLI19
Y8Chw/7Jkp+8jhnyNNPp63Tb409xYfAT8TBzwzWM6di5GPwuMJzBtHVuwPYxl6/Oy4n99my8Xu3p
djpdvizZj52lO2UcBnUWfGNjHAwWr69sY2fDYl/Kx4Pp9tZfbpcOplwY5iAX9q+Lnq2PfCDJ8Ps0
ZqMNT0q+tpCxmomDh+j6Dp0Rc5LFK5IQVcdM2cwGbGB8faxnU4ZcMMhgPCZeGODLDpzlwHgzbPyP
kTF1Rjy982I508Gg3YwW/GsPcOVxfNoP4mN+OipTGWe7GK1exi8viD+uiTSucCpoIXMFDuPn4tbv
g8Vl6A5CYrmhhTcj2emmXogWi5Kz+66a2RPdKoaEI/Y6ft1qpr871gaF1Be6lTMQs9Ar33x62l+c
ZlbPHXbvK8Ig8x2YbJOa7pHwTvkHyZZxOI+mZ80AOXV9cio3NHZX43nDDuJFpr6iopfCpf6qNOYE
ZfsMs2I/T2zPXky8Mxacs4LFZQD+jBnaibuH1ZHYDF44C9Y8o2tetynUtuyYG22VbeLhbak60jOM
saOoj1F2crOeKMxziHQdrcHUwQuvXWbcOTqDyBtAQYiSHZzpounjTOI+hEgrPhW1T/gTbMgkmHCo
XPBRXyscETN3fKdVwY/Wfe5aMr3Ng/Zd/G5hJ+wK4001VVux38Kr0Rmw0nx08LFYnlCiKcL7Mp06
rwPcQEITgfUJGS00t1sQgpD+3HC2TOaC+GzZBr54QigBQeTQYXediiwnMjl4dcZTPGjRGKMDK4K3
7evCXV5MLjtevg5PxjuhmkOoNUCnUDSiKIZeMhv2CqHl+fAq3YXxQYhE8Oddn2M7N5fcRGVxk1u0
Z0xpEXfrREbrPPRftmM2NVSljbkW7TMtpoztOA5b4bAVSnxqIs7pgqu2js8iNF/R8lfC3Bfn5cVB
2QfLheH17dnAcZav2+nKagOz5XS5XaH0YzSQ9wkT+MJMODj1r7JF5Kyj4NtpK98LvB53wlM5TN7F
ZGXc6TI0j1Y7lfQHf7rP265Jzg4VGnyMHccijCag5JYuPHar+E2fYUJUxmlj4dx4XRBsLAYuazR4
3fJn2B1UbLNASEAEM2Rryc+g8bFAGI0Bc0P43y4b2+KIJ8VkGtuEuL/99GAZbmSL4m9npm10Gx5f
cx3x2fZ3hLcmEfJrDR4zStpeMOI/4GgsEeELnQ+ArHBFq/5lXAxKewjmZrvmxEGmODy3RrwhNnhz
fYuyEOfwkkE4Q0V4Y4KY/noi/juPhci5YGpLKycK3lL+E9FHZ0RbTl1k0aQnNgJsd03ZJcXyJ2US
8BEgsxX4P7CjVIJQOvHcQmG9997rmbDDVLAhRSb4Kf3eU+mUhKW6IaQm5bUvudMssqGyADvKeBm8
Ll9Ztnb12qd1R8CC4bpt3AESsWxN74xMw1vgzdZuYmx2bhtnvtns/6nh2cbCZeYHfMaduaPUGKEJ
i8VivV6/bdzRyOU1Dn0bkS0GHzP3YLWfHcwWLsHVbPTGC+IUB38Bt0EgtDS4xtsMAWmDqwW302or
+us+2ZMbjoZrcLHFkgXGuKvmgKn9YDFVEwFbuxPziXjXJdxdfgzaQJC/HE1G/I+oDLQ2wzW5xY0x
cN2BO2jDJNuNEE/eWCxGtutuJvj/7sgzd6ONN1pyA7OR636MbObFXj8/Pdmj9cb2RgtjM+LlZOPN
NpTUGUwH7wimy6QYbPy4uPaCMQjYQhuPlDyMucPfXSAnI3vSH1oTXuzN0WSCwzQaLRLD29sTwo/N
85G9IzFsXFLLmm/4gLle2/3Nxt555minGa7By8mzbU74DPZ4Zru2wfiCG80m3Rdhvl6PCNgmI2Ie
d2JM7M3OXLv2aFZalW3f7M3Isycbw5iYfUDHmZbnm70euTNbYKKN0eQGmXVkxjMSHMyPxqV3k0lj
E6Lwf75tDtw775gzYur2b9ZELkDtG723BC2fEbbdmBK3HLXuD2Em12z/rJUrrX0y/tp/i2bZZA3s
BA9qb9oEAM7SgrhpdiFktYkevA1XdPjVxqspE7DX2GfWn9ikxz3PeH/EeBuXH1nWnpX0VZPYukLU
CL7c1vsdJYbBn9sjt/VU2QPeEN2Ticqi87Y7efvgEUiTGG8N2REK0ogOKzxkKmAsBOaD5AN5AvSI
4UfPXmLucVCH8/580j7RjvCD20h5pAn+8myDPKfkhIg0dyzu7O2D0QatD7YkpYPmvy26LN2EajPT
LmxWMmE+dh5BLNNQOherMdez2mkfbQHyGJ5jZ0Bzp0Hc+iZgmA5sgg2bxcFqrVDorGezmWJjpewn
b/5s8yDM+IbryyY/oXYe94sfqeOGjAhFN8+tkVrbRPJPT33Pnq0Ng0h5g+zPZq21pezBjO2Lux4h
oZHj2U++Oafl2WAyR21iijkNnTfbfEZWXVSwdTvt9pdEuqIxmBxwEGxvNhhMl4MFYmOzAvbbgi0g
MKZMxcJBuezZAjHZiAg7d7zJmAKWgElE2p6ZW9fbPE9iy0M2n9YbZyQZ2J11+0FOxVCoM1EMf83i
M/+E/uvjcIGyD9a7DfPoru31yfz4AJvbHL0VWAbBDsY2jo9l2ujw5nnk4cNsNpLjM55veM9nC/Jo
5BfTozn1INVNAJEkyrSIUW8UJtnBBovI3CJuJS4Nd54au01h2Pw72dEQYN1cYbVg+Vh8JNY3mOmK
yeTGydOwp7quy57nPgc81M7TCdHaxUNAziYZlzYRsmAbZkYjo+m3IhybmEiu4bprb3Id9p8iJzB3
iul1jGs/+YxxPZlsAQ0SLS14z1BW1BZp7KUnry4oPnaAphT24jgEdHyikBmh9t9UaftbFguNaPBm
0zyPJPAIzU42d9gzsn98nQY8WAlXF7W9xoxjM6OdG5kZes5nCYalnGoOKB1LwuGRsA/7xS5eJqtk
mA6TYYTQdq1kiB6iR9Q/G8+CJRAFQqpO9Ec0jRJJ/Wublzwwh3wJqPTV4jagNeADra08TwOr396e
6mosFQlDNHCEnPPc86vhBaa327TXCAhNQ4MIzCRqX3EuoBrWOxvpVHyutnReXDNPjbxymsxHxhvF
T8bOzRBW18XUtNma0nqaW0OLS1ZYSW8/745Jr5yJREn2z0OM9j62QuMFVF5zeCT/djD1ERnrNkJx
XvFlCI0Yk2M/E/92zgmEbLxUpIBXtYlnvFdJnaQMaW6wg21aIxn4847HAYdXkbl8OdscBTvbm0MC
s25j38ziUEQz31d6bQZPLUC3U5AFez54nSFE7ja9WOYenuNt6goW5UAcP8wmGKbCsgTr2h9SA3U1
qufMzacHL0T/3Q4QqLqTPWe99k4+oBilfJokiUcDVC9ysmBQldax4Q0kzNmH5DnaDAILR0uT2z9P
OT1+6hhHO51Tyc6I+6N9cNvP0m3oiDOyLeN+p8+Q0TQb05xoRVb+lG1paibwbbOGT+26Zwj+CBfQ
IfkkD879lwtZnJq8WzsrKStANEqY2XV9EwxDZrqvDt77+4jfPAlk1t5X+/4zBmEO0iyLzlxglhib
46AXKpZGfA0pPSTUoLYXQXoiLT5hBL7kQd6vOdDZP9EuMewYFE/0i/GVHn5DH8BTj42gL3nQShHu
kUV/FJFfm3ut+vEYBMeFNiPZOcX/ikGnmHdJBNS73BYsuuPGyrR6KSzanApHHzyRCGgnhsFqDrj6
helBfM5EHPvFIpsUkzb1sgLxepUuDzJSphB0Ijfg9xOCreCs5JE4e5nimr+/DIHuNzwUHgf+5jQk
vtsQDZOuGkQ/pKdwzAVji58+FRBERH8/RLTGHc/qLNSl9cSJh6uZL7Uxfy85oGjzR+0hGB0kxntl
rVaMbuT9PclGGC08mG365F+93jPQK6LZoZDOFEYcVmmoGbPHnWeI95kzK6azvdjT+/D9fc/FgFs3
9hxvGe9Dzt+Q3vFKGYTufK9b6GX7YcoF22xPm9sDDZib+PNmWHA7GHbHt00N28nBFDearVrqFCi+
EUd/4UB8b8BMXeZAUbwGa310GBHCxhTfvyhPwfoCzMvVPNEUcGWG8t0htJTlaQVSNedt/c5CX8I8
cibm9MdSZihPXeJPnOACCCGbEuosAOKLSmH6BocU7+h94Gkd0IldgSNCurQt0mIj1boOj26fg0TL
RzqQRVOwmCwEU54pVuEwIf3QLRzAezmJlNwADFMwjChsvA6E4O0o/Eku9d9wjN5e4u2cArwXgA/w
H//zr0u2OFS//GDDBFBc5+VHdl185OWx+E8YqPaT/7e//LePz6ssr+nHv/+Pt3OZFO3VKA/55QC7
B4bU41Pv//2/LuWOuoxodwzKKPnYfT37bv/0z1NvUfxDhjhP4pRaAsteU/jNX6fef/REDr11DT61
LjxjLZ/aX6fe8h8q7wLF35M6mqh3dKC5/jr1FoDTUjsciMOLTXGSCpTV/9Ox97+cercVTtDGdRRZ
gkS39wmc9YVN8KIGpa6erya4OyOaqWNI7jXwieVkkVdKd0TJsElCXjvn7OgVEgRMTyGmG6VovKpT
PJWnjtqvgvDg+tTGqudzalbhga12lp/B+uf0HgvaqPqg1EOMAEgIxgVQOTcvQLq8kYKMAbL1xZiS
sZz8dNY9Dy7JcR9C2OrFMgqQSdAINGXTP3a0kyNqB2UB/iXMZdqM2kfjeAQ7R6tr0VFPieb2KH08
+OCEALRCN20WU+DUxNQmqVNN9uVFA200yBIyXTJiItrZSQBR4HzTNUMVe+dBKCQZqOH0mPU6dijm
El2XcuJGtytQU+HJhjeQUlQR+CcpD21waZVhmkE4AqzK802mC1YIAg+UOoJ2gVYGjmwl+RIN/NDI
j6cPoU6AiS/VRdX0psmlIGxth6hC4KU7JYfwclMbdMmcB2oWYHliSTTk44ljpWsJBrd4noMduEq7
VeimaecMMmLEDiFeE1vIOVCmeCIZNd3iWa3LtUS1ads8dB5KBx+KlUPYV1LwD7uqQDde1ykqkO5B
rCStf1t+Xi1NrB6AnK4P8CMsLYoyLCIJX+rkc0AaX2LvoNGFfQiCVVGm6bqhZAz8EGV4OOVgoS9Y
x3yaiRKiE++rWoa45FI892hRAvOjQ/1PO09Cz3+lR6t2wBYBlD249UMxazEyFlkshS/dbH6L9a6j
l0Jpd4+jI0j5k/Siz3pNKg8rKZdN2gxPZlwF4xRI90TJn6Vb2ThVCOJvAqKGbmd6qIG1rWxjTQel
5HKkq/kQcxgkpd0+FYxslUpXcyPaWyw9rZUh2JU0mhy7I+0gUsJwjjv2qQeID3hEFRAYF0DYgsQ+
hfVHcdJvM9pv+/Tl+BYqnJuR6FMZkp4c6gbPA11bSVkmzb7YlX9I+IttOv8LG6DcYeUghFV77b8i
BSq/pvtvlOgkJfXvn7cbqRkWG2qlqDpo8xwMyAHw/V5FFbRFK3TxLF8ukhkc6BP8/jaogvmX+1BF
gO2otlEo1qGU59f70KA0OItqbLaA/7FyfgWEmW26KRbgx6zCQIqMAtxj4M5k3K9Qot+Eptem0vFz
VcFMm+alilXqCI+dt+stej0o5/5J8S/kf+BzyNQIMAvfO8LNkp/p1zySwc3Zlk6TCyA/npD2IG9p
vxUdivlqwAa6J80Hb6f7EfTK1OmFuimduhSUnQFXgAALxAgIAwrYIODSPZl1cM68DGQFj4aWzDsK
AMMafvwBaJxs1kAZABrWo0c9oNbRO15Ouff5Ko8pCNby07A5g4MkVk8hdUSAnMZnT267O6L21d8/
1jf14DXTz3eToiVo+3z5+dHqVlFjkqfb9PMXn+/Jkqm1DSCHGlRz9Vj2vI4KHupJO/TlTLh4ZXvX
n6/+/lGSCyf0Ix0HSb8dYQdR5h0t5ocwxu+A9K65SG25eyHQwph4ekE7k3HIZTKAflexq07snikO
luk1csS4vIECGrdURHQfHRMgNcAhii8NqxlkaT9O675+CGmxr7qpJ6pV6v3947GZdONOt6+qoJTV
p4TuiPbb5ytdaaEBmnBwDJSOFyU13849pBgCYiCZZJjdkqDwPl/9/S3uyrYE/E+/jg8fSUVaUdPK
nJJYvp3hvTjEYCammTqU6oQzqrLGhzr3XoCgihzACOhUVk96xwxCXbXrqtolwjUHewII3luvAHYs
vt4Smu4vHCQBFG742U30kt5BBO/hSoxQv5yDDsh1cXEDjcLHjwRnjhpSX/Yk/M/2bSWLqdHXIaXA
9I660rWAEyqg9PgGaqB+jq/U+FcIX1gPLn5KFWsiRV0PtO2XCG5Let/ifZYdR59PlLbToGR6TblF
+4ROAOQ2Y4oAwSdY4PyoDa/qEdcskEXXFwFo1s8VPT830KMNYE7K/bGnpANQcV2wpTU3z0oIZypK
iwAGnxTSBh70UdnKu6oFCPfny6aVKaDGA4smO8DU8uvFK+Cw8T5f0TtmIFHdMKALrWDVroLUGQjS
9kDnFHLUyvvntzov/np1VMTGOnV7Fzo2UYm/fxEcC9IEtQCOx1EFrlHornz2/fB2UzwaFsAbBGab
qqgyFWmaOwDe0tzcElRdr2rXSQdghvKB9ueu0tBhVauO3rBPBV2FVvXuse/3fBfIxHyopj26nCPf
zv3o+fMvhDwErbwbxifKqaCAFxlIEoXVVf7QE79rizo7GA09k4byuYtqaLdsXevUwdDwrYWrU/3U
g4BNSgpheCwWcSntbjCB3TS4Sk+H3lIDs8NXALSuaUByRHTb6iT5yayux34Jprt1TVQ6BzotDU9a
AzyyUwKJ5lQ4cwCGfg2BbrZhrj/S1gjuJt0gIFw1wNnncW4rVUqCqMYbEKOoJFEOpJcYnBQwHnkv
uGo+Ta7anJbCkxbDga41kyASnnzpFFjnLjW4ndwSTyoC2yUtpFCoLl1oMQAU69kvNVdXb2+JTpoU
2CngC+uZDiOmpZ4ErAcgTmqZTE+Hk2/XvdugroSznT5VLaOh1qO5CTA86sMCLLsgiy3qmrApG532
Nw2cnVSzlAZoi2vQ4Bn1SjtqbqmFZ8BGiadDL7M67wEhiBW6niAvCEWq8MS8O1GhkQrUaw7QgEJ5
Vevd5OWBaCYA3qhTlYqdAHEDsF4mWrEodm1ajW4ZDkVAvd5Fy2ijObiFelSGYQdwGuDB6K/IRnh+
11AcSzfIigAdliyZZp1ZtqU1FcdHla79LOuQf1IFjiKzq0mbPoU0XWjrujg17DNvtXQhpXyRiJiv
tFLrtwEw2ZHb3IRnIaf78Jad3z9vl0cTh/lFdeIk3GjRQedOepZ4k86DYxg8JzgI9vVWchikwyRX
6Sox3KXF3QuKwyAo+rTjaaBF0rlVlMLNUkU4IOqWYzEAiMI6UZBe6akyFPDBhCgDk1QHNuoE90hw
ircXwT/ZlzC6WdVZ4aT/VPVeEhpu874cJbTplylbXaj13LhLHqB3PPE4Z4BA807jXU7HeJSc9Ccp
0g8gigRAvgeno5UnEDqjLPR2i3ZxBkldKjg11UQhWvde0mvPPWU+REo+jmYBhy/dhYlq0qBCNYHY
ayxQI4efc/X5VucI2GVeFftuuOvJEnJER0M/OoyOeXMAGBX/tSFYP53l4SEIS9DkLqWXHcO5EtJS
otdnV6kTmmEVUe3rIPXYFXu/iHxmp2YtUqDSyGvYnIt+UK4vTa56OV6GfyVe0SoATGRlWAMWb9Pf
pkfy3OdISabP2WvaN7XuSQIeKASKCpzzWMmQOy0jy8HvIkHm1K8jSYML6H5GL9PWtGjU4zCjdYbC
mEbpKzqIG3FweVPothPP4Ywmm/JWiEx7NusAAz7VgstzqnCwHR16lFRItQEm0BOt0NRTNms1rAsr
DK4ERSU8ry3JYUsG0T3Lm27oH+iWJQTIq964020guuuOlSa99K/Ej4C4dNm9z+didAMvQM0zGEoC
heolQRUc4DcgpqNrVF6qB2DKDj07OPZiO4U5QMsUyA9qOTSbbvhaHjogX7KpwOMtWsdDkcyiDlgN
l+bgCmKim7Ah789Kl9PpMHJC5QKqPipkameSt8K7jlmOYQCf0GcJb2WZeeDmfRzzfJRfCu8SZD/Q
t0u/OqJaR5XgvRc7ba24Kmkqld//ln6JWWO56d7Sy3uuCFQniXulERqnG43DvKMMq2oWpRp1L/Qm
Rn7as8/qed85p7lRhruapqD6QodKIZSSqUSdl0MEjE4M5MUlxEe4ZAG8hOcWiZTw49N//m/IfXxN
ffzH/3ctBKB7fwk0/gVYfLmL6t0veZfPP/greyJJf3Q6JEdUGUxvUVOB7f4zeyKKyh+0C+g6zPCy
SojEIH/3DMgazOXtl4wt0b70DHT+aFMwvQ4EKdCEt8Tq/5k/+isQ+w5W/FdWcUESaUjQpG57/a/i
B/JhIfai03Fcz33JJfrPLOixnr7Mwj9EfS0l+d9B398Xv2OdbyJf9yMfhgZ6vcLaUKiuLt0aINM3
vIjvh/iVe/2/hlDv4rhuUjdXP+H+hWIuCOuiGn9/XfHX+rS/L9w+0xe9zHSwVA6A4IxvoSVA6H2C
RNgQGujGnZxTKNLeifWbQ7Vr82Wo4yUKuuwaxzEgyGd4QHOIa4zwFS+ZwyKdslz5h8m6i8L/fqi2
beTLSM0lUgSt5qFIVDTLagafqkLyYlps6f7b5q/fP9CjNbnDp5f87NgtTjzPFYdOTibCZfL9hcXW
KP6DQKl32QN6A1VJThOkdR9DviabESkhQ15IXZujctB9Psr+90O18vNPI9010DQaoERwmx/H4M6Q
2isnvY20zDqD207ZfD+C+OsO8PditA/5ZTHiC5xU8oEhgl3zlrzF++4+nwuLtuJJdLW3Yiz+MNKj
Z7nTceGM9x1dGSjOjHyVLYVFZ3rhVNI9T79/lEcLfqfnNGuewYljgFCRgAKc150fDMijObpP0/g6
LbHH/Hwcc+HzRCbkpJ8I/CxOTPfXJXTqB8Xy18EPz/Fr99R/rUjvTufPYOTcDrcqHt+iEWBNOKCZ
maAq9W3x/US1GvAPUtW703TAwpTKj6LjGLiZxA0qugcBPu2QIAL87feGuFPxU5jLvtoNGSLg9FDf
nlRbF/zfvPidZuuXs9rphNy/qk9jf5TH9KFkmfH9nT8yub077c47da8L6iM69yYczaYiiWUAcvam
zuFC7P3wCA82vJ78q9aFB1kALjrGrr9VS/C29v6L/pubUe9Oowu5qCAEOxzHxbUHLlMFT+X1+MOG
9EDH2ubBr9aic4ziWC649lF/i28TyV9+P+uPZP5Od8GhFGAWCo7jQx1QfqoLogEkkw7LXdvX1Zyc
74d54Aq0R0dfb18HbSCBX+4IdYEpLjHaMC6RP+WcvJf9sLKPhrjT3uRyE05wX7WuAFnXIRhSM51q
iF3xwwqID5ZAudPeKj1HYafV3pJG+Em+S2fCIpcNeUuDxkbrm77dPf2gCw9MNgdjv0xXIWRJoH4a
in3XFia9kbJPxzpF0d+vxgMlUO70uPD/8/Ill7/1D6ueE86/v/SjSWrf/7Kr+adufFFg1xpfxO5b
CrIYmM8/yNADUVXuVBf2xWstQkE2ztiUFWFJl6uj6YCBUr35ezd/p8AkBQrxGojx+JIDwwgAEOmC
76/8aCdT7vQ3rH3pelRvVDIIoHVLyino9y76ZQPdMueF14tIQgis9B6EDtaxe6RzLck4+y4BMjsf
SU6Kyc3/6V4e+LbS3WMC1Hk+ZvXtMNboYJp0nm/gEFxMYd48YwF+T8Sku+e9wBiRh0CVjxKoSqU4
o9G2xWSSQbePg+JJzmio+X5qHwizdGfB9KIbpZysqgCoFG55iSe3OP0AZdm96aCHKskPgv3IvNwN
0+VorQBZCdmglY/s4kvwTHaCwwaS5t8/SKt9/+AddO9sZMkSA4Six2PtJrj5MRtcDruwPv9w9Qf3
33JXfVVMTgUzATy8eNykkXtudqU884V9ru1uTc9CPH+wwo9ijDaY/TpODvydBrb5cZxSUwN7TZdj
LUNXjfLNf2lxxkiuaT+s/AOD0L2zkqofpmUiiKcxhNbi4HSM7DKOEo4Oa/NWSr87ce1yfbFocIjm
4GIyShdAY6PUbBCV41nnYsOM/P3CP7CZ3Tub2QVCuaoSRiiLVVgAQNb8ma/5hUTsa5/Vw8W4M5lJ
r/bhfuTKV5AtDM7yex8nAI/I4XOYdzR7AhUDPyz8I+m9MyqQ2+S+nFxwrKQCguud0BsW2g/P8WiC
7ozJ7XARLgeVzaQAxe522qvXPznwHk7QIwm6U2oVJOLsFJ9OY/XUwodTnkQ+s+vp1fL7lX1wfflf
VDq8Qf99ZGWzA6cjXiaBcUjDs/STzXg0wJ1WhxCOZL2ojMdFQ4Up5EJmChSqcDlOlERaff8Qj8Lu
Ngn2VQNkEQOrHaJ4LFF8BBJgGl4XIJqVCzUI6fSFH9K8wUrWz3UQ50u2Frv0ixt4MJrQF4OqHn5/
Hw+kQLpTkwsHB91udjqMe5EG+xJQ7qM21Bl8f/UH8vuZqP2i5mkESw/g9LDHwHZN6WnhR9ZFlDnh
wmAGPxjhB36d3C7jl0ESIasPkLrGgANDCWV16PqjxpgsCT1+gG6kPwzz4FnkO5MF1tU5rFtno5BW
wQWA5EHV/WERHl36bhFuR5CL6lo4cFZDl6Q+r+X3c/n0/RI82MnlO2sVQn0LJn5yHhc+6cKWEdjt
FvXJDQR90zko1L62pL/fj/XoOe7MVRFnp7RRTudxJ7/6r4kWdrABRTBV6lP3hyEeBbTyndm6amLB
ESoCCyBIllmHyuSgAYQ9YIZLwfNLDuN+WPBHcnVnxxSZGpngxkgV1dGVm703uXkAWpqjxcisPn5r
yu7L69JLJ0xP0hH9C2sKvNyTCipX+UPu5cETSHeGLI6KWLv0WuWmogL4RgCBOaADupLS5a4R/vAI
j0a5s2Q1p2qCWDHKaaVwDgs0/NXyRStIaDUwqRX9vYm60/JjUly6xyTDv/Ynx3JWyF7V/SkF2q7o
PziJUivPXyyIL3Vhv+OcdawcK0PO58dopTZD4VrZcf4SaDfrIoNDef5h432gJWI7j19Ggx8ouFXH
qK0NqYxIhl2hpmX8uv+teRLv1pyKEVk6qvJtJNUAYl7gxOxKK7XWfliG9jL/MFXi3WJrUOWmGQVX
o0D04sQ+Uw8BPAgsRwDL3qzfe4S7pc7yOuAsXmxGYb4s8qdIfbsFP8jqo9u/W+let2yCg8ClW/JI
0KkloASNZKFRCdj5YYYe7KifmY4vy9tUqsahPjNUxdtjOoibn+zRowvfWfIO5R/yOeHCDTUxRfxU
XJffz3c7r/+0ptKvAlkqlQi4MZMCJUxHdq6i1fMNqqd+7+p3Blvoyb1Dpwnop7mM49iVGvILLkCy
31/9kTLdGWkYHBoQ5ZgUn1P7fBpQFHB4+61Ld+70VKborCoAvhtdgZbuULcVwxqbnqof3OQHd965
U9RT4p+7JUUWo2s5EvAxKZTRm5ffu/U7La3EOobArGxGYrztkBKkeCioV7937TvtzCu/e25k7lvL
KFaJBeOqEcNlP+j+A3elc6egqi93k0Zp0J5aZbvq6NtCPbliqk9BLYVo47z+/ike+RH3RbNydg5v
0g3E295VArjhAOCi3OtNA0oEeup5VMnyxI8uZJz9ypK6WfiD//Lo+e6UWFPL7AY39HXUySiGkT0f
+qo4oI/GfxZi6YdBHiXGOncaHWVKrzmXjBLKcQSretSl7qxXWbcM9+IWUhXk38Ds7aVhPPGvYTD6
P5xd127jSpT8IgLM4ZVRoqhoWbbnhbA9M8w58+u36N0F7L5qEZhXA2ar0+kT6lTlSgf+1sgXjQJ5
TCOG9tvKMf8Ky+5YF5a4/4qSqYUcdpMHKBSznZMa+EE5GsePqlLF/QCpzV81MgsWNEUkC+DW+A0y
kgE027PIFGs+hsAwX9lVG4IfUgUoOwV4bBOmM9z8flbNlq/HNyDWgRkPY+kIqOps+knZgF26YE0o
KVUQXBwCF4q/7A72c7SFQpv3EA9T30S+kkF7w5TZSySA9juaNcVTM6QroUqatRcga3hb8cXsolRx
8ffxybv/BAk8cTflnh+hERjwXsBfo/ij6d8F1U77RVgRTYH55fEolMQ6mBV/GvU21yaAfxnO00Da
qiugfjvIICnSoFX5yprFNjglx38r7Aqk/wQxkhy4W4wlgLc5jhwglnWu2WUQvumbHacCmJhzK88J
zWwSBl9gJ+A6U+jGKFBdmNl3AXS16rxi8ilRuaARNp+ZJ3BlD/PsVdxoiAP486ZnMLCDW1+xU/aN
nSq7852F7RaizCA5WLGplJwSmlN+7tY08m3JMNCgqqZjxEcWNAXGFM0g3CLHcS7lbc/8hnwcwKcr
Tii3nIP/XkvAYX6OWLJaCcVHjIhabHbIr+oZVsj3tDPwxR7nMg56Go7M1V/zsZfrfm884jwyqsRn
o4/xgsN0i0+QfTEhzoK+ovfkWDqPDz1tTsTj4eOp0Lqpn7wJxUhDWtQBgkkqIb4HQvgq48+Ph/nK
t9+by+KhfXPxqg4K9h1AvJ7yFFxi9PZeh7/ibTxXpnSIwA2JRlObO01uvod0Fph/zXy/FqtQrAdJ
QjqXbTkmLIYeve6S2sFW3jSnNWeK8igKS1/Z94lJoBFmgzFmvYkDSn9oztB9N1KQnXciqPXa2NKi
7uwz459sGp4eLyZtQsTzoMlqJWmMNntsDkBo1H7Egyo5UCECl2gozbtgKIEUakbtn+yHoBH2I8j7
pC5qkM+3fGwzPn8UEsXLRnHlCN43T4JKGBCV7XIwSyd47QCsyPuD1o+GL6yVY78YvO6cPJWwExwn
axyX4vOQqDKT3bG3GW9CQ690SPb9VrIBITWyLSQGQKrDWgjOwKs3GofK1BztXNlPGbq0J+upNtQD
aN9gwXaM/XgfaRMn7EnOKDI8mxh3j0WjUdd/QBD+0EzZP/n5oPP9eTJlJWL9vE4nT+1lc+Szv63f
HOqoXPFSaL+esBw1GN0laOhO3tB5A0iSUuYgQmXu8dJQjrhKmItmVIcwDoPZK0LNieFc1NVTJodQ
TwL5Dn/MxbfH49AmQfiWTdsUeMAYRFqQyRG0X00AJu5h+/jjNKOnErZBUyE23M2YBZrjdhIIG/fp
jtskuy4y8hO3gX7lu/oJu/Qsv7T74Yn3ms3jkSlWnYRTjlOR97MUw0I0nzPXmuiAxMv7WoTjigmi
mT2VsAkTTm7Y8Jha04D8gWdNBa2ANZR45L9Bde0rSHs+x+NKtL1YgjtXmERXFj6njKoGA9TPID7x
VRtdSEO8kzXwcjVm2f6GxLH1TyunENYiqoFtVqp6huJNHli5OoIj2o/lbRmXowtVjWklaOMoJ08h
Lv/Q4NjNUT9D4uYyFLsUPRFl987gqEP2DqwS/taHjqEGplHR5b2IBVGfGBiPJ/lVk763oIRp6KG4
FaoaPELZgVzLLd/WXgO+VzANPmnPIH91VbsEjiTc+xazjVdGpXlsC/L4+1MJg1Tkfl/gHRlT0W4g
IeIw8YTabJxB8KbTZJD1d5AxbMrA0aIUeubQanCUtBwuK/NervWdeZOlG7HT1Djv4HVHh3aLDjIz
vZae6mYG9OmN7AqNGUfUFReO/ja4lgYDFm5lbcOXm3Fv7OU3ffOAoEEu9/WwePx2smEtENr2luYw
W2llgK+qyr0BCGvj18rAawkGQG0sOEQ3wa4ukMlzc2da+Aq2s529pyduB4KhG7OXT+C7fgbB0U1z
fT08BEYCCtVgrzjQa31aK29Qbi4Jv4DIgJbV0M7woHJlKMoxK/6OGXiOuxPffMj1q5xOKxeXcp9I
+AWUH32lbCGpGKCOxaHWr2R/akVaeY++YsA7i0tmoH1FyjM2ljmvuqFnJTp0B/9W7eNjUoHEubvW
m8ab3Whb69HfZsNvSpe3A6cz2+fQYVfec8pakmnqcRxqoFDxEwogeEypbkDV0/Kvcw7omqYGTg4t
rCxGHFmO8e3xhRHvnlmIBvw8symTsKOoCjhSg/qShIUVpf1KRPC1cndWlARRRxoC3ByCs15nBBsW
d22wym0OktIM7F3gDXjnDCBHjdoY9JUbQgtVv7qxv13BpmOyFo1by3scbEJw2o8gVtIc9LC5YBC2
H68ZLUwkW2lGNe1QDccTMrnDAVTyYPNezAsUmyzO+suAkCgERc/KYBSrohCxQBWwgE7GKpxnm40M
5r2zeysz+ReICqx4MbSnXiGeerkvW431oY7T8G9DfO3lX7EE4GS74zmQkWbnFL2Mg7hy0YTFWt05
FiTUOldyjRFUSJTV9miqYP2FfqQJkhgQAs8mBB9BCSmDTtE3Wx0M6ttUl7ey6STbCARTpYtXC+y6
6Upk8vUu3PsxhDfAaxDtReMfkoJeY7XecGn2lQNtxHwXg2BO28uv1Sne5FZpdDrvoJgHRpyFBenx
5lLXgvARtKEHJDbH5qIT8RdrqW+fzXYwt5D0u9mZq+xiOwVr1QgCatCKgejI4M1Pzmgdxew+kg/I
Fv9+/EOW8e4tA2EG4h7qu6OEPcm697nYQuXK6KVjh0JyChXfx2Ms37o3BuEcJHGlJEEoQIMJbsD4
p8iPXLQv/T//9vXFwH27+VOuMiLUkCavFUDHJF+nFhzpzYmZ16AONOeGBHQXnK9y0EzHGsWzC1qH
YyDJZlqjMQ7BM9qPs53KAnKT8fVtntpPmZH+LQ4j0d6SPIfZuFyYtEQdn8kQRPcF/8aEkJx6vHiU
p5XEfFcaGkNVDZ35beRl4ZlnKqPh/ZWPU141mbAuOatBnDhlUI1ie9+uBLyufacKXlOzkE1s/H48
RGjXh+g4Moh9H+Urd/v+eeNJbErmS4hfJfgLVTdCMLvotm2T2G052FWGhNTjlbt/cXgykS/5fhYk
ysx5srtQ1s7ncV+shHhfcIf/XhieJRZOiwB1StKG83g3+FU4sjvbouFPhvYUbHxzekucad/te102
K9DRXpjzvBChAWC/k+1i0xlxtQpn+ELs/ve3cGQO2I+VXuTK5bdMengKniYjPSaubCqv2Xv/wr+i
nqaCTDfYg7pWM9Donpig8eiUlWX+coHujU/Y6ZoTE0gRQqgwO2ivOagWgTbxMOLNBwt0uqs835Ys
0fah6FoYa6m/+5uLZvSfNiXiyhRJG0w6iQeDq9yo388lUpnqpYxXXD6ax0L2K9SDJicJZBA96Dc8
5duP2DxNnz0oJyGruOYV3Z+HIBGLF82oXM3LGAMI4lpTw0ENTThhIGGNQIhdQushfH58H2gvGtm7
wIAASklYxANfKj566Nw4O9gsKki8AfY2sJpmFqQyOKTeENiDbbYE/3prPo9W6XBGsw31p8e/hHJk
wN3xc/fKKoqLSVgik+PsLaJRolEewc8Moj9+C5E1Y9gq5+pU7uO1vo1lPf97SME+9HNEkJKVbb2M
CEb9y/R3RjK/hOLOaeGvrUAxm4FLbqHGq9cGXHzAewMSjx40/8K+R3ufp4FJ/jo+gVXshfkjg95/
nzBIZz5eSVoygeyHUGpmDOoew8RbEZIyHpIZDvijtmDv3keinoLOGTxCiKq304mzwC2ZfayMTFtR
/ueKQviakbMRI/dmYmWuZvNW4aR2aaMb35lNGZIz4QUq3zvRrLzWCPctgjHpNDm/gOFbOdKU90si
HHBe5jsYYfyGWfgTdcdR9hheA+LtqMROP20Kpltx9SmvsETY+0KrZRECj5xXRs8yRMmLYdeDCezx
UtLcFxL0HySykoyij7OivbPNH2i3W4MEl3M++dI+0z64DL53wxpQn18bcvnhd44n2QnQMn468Esy
Rjj6z5C+eOc2UDsBIcVhrSXjK2i4NwRhosFzVxVzDdMGjQlb2CRuBUkF+EdgS/YdCDapeCREQ3bx
PMP0aE4YQCwgN8F85YY4PpDuMH2wzSJnC2Uz/BfM4kIzzEEvapFSeRfg+bdOauDVPYKo9ZA6eNo8
kORCC8BRLW2bOgt1ZGihXG2ttfdRXlsI9v089nOa1Im4HLkatrP3IE/hzDAlibPIkvmmtq8P0Ul8
rRfRBkcGpVVkr5yS+06TIBImDD1DSDIs6ZzgVrwPF3CF/B09iM0/sZ/FFc0i9nzrntI/j0ej3G6y
HcGH1iUbihgMGXRdqy5dWxhQW/eLjwwkG3U3rR1E2kBEZi5iKqEtZQxUjZtM2ALf73NnpX6KOTvp
occeODVQ0WyP3vv0MAUXFUG9sOXaLSttqnhtW2lxtkhYM3h4BVss5roBH00NbQLtUt6EzOSseB+t
PPa0DSSsVZlG4C1cLoQCPjCujH5FgDM3RWIKvfb6eNso7oRI2ClOG8dAXKYxZE/leJOZp8nHJfJ3
4bSWkaDYXLKdQcjA5NVLGAJETnZ6rBzORtLc6p4D6wVhMESVRJu1ObfZrZ3Fr4zXHUsiLGfnWwDZ
Tk2sykv2trXrhZd4tlVE2yBTtuptZmUXkPsYgQ1uPUPaCFCkqK0YrxDe9vqdNwtwi7NHaT/uUFoE
e5fJrmznF4b03s8iDNzAs//3+kAZW1/evMaB2bpGBrjKYaaQBTUZ+3do/dPWkunAWIMqs1ZjEUAC
tqTpwFS/5kXQTr9AmpYuAiljuXxbOxTKgcttP66NrN8mk6w3IiCtl6Rdi2hpB4jwjHqmTOd8cVlk
V/LmHcqjVryZ98oaUmT50fe2hbAomdBzCJnxfdURoMoYbBTorwAP7QJKBAbt3A0hLfR4TyhgMUCV
f55MUYjmNv5fJwiqmzZADjcoNbqQG/FK6EGhccQSoSatQxnmtkjWjX8Lzz92duaNVuts0I61BVOZ
w9so4VrDJtwGtrJyUWnLTFgbfmA7sOMuy3DmzCs0T45ghASB9OOZ03LyAmFpAr+Z1Hp5IABnQvx7
vSzyEpADgW4DcoWcfUwMoBOhBMfDt26sWwDK5rWePypYbJnzN4PACiVSE4sNAlW7lR0StzC20tni
oYH3tLZ+XzO5c47IbgRZhZi3vIRmLaTRJIjB8g57Hs3Iilu93gyQo1AsGflAqINCUGbRRvnz9hyY
iQ2GjR1Y8arN46WmPBskhF0bpVSONOiN8/JT2hxa4CD835EWrdgVynX5yqR/W8t5jvNoFPD5ORZ1
nldBcvk8cGu9abSvL3//9nVpbJs2gPabx0gXtf4VsacKvDmPF4aShQE938+PB0qOZv8eH5c+owt/
4LaCzWOjtnGk+1Z+FXhdvkp79SjqwTPygXAmS4RDhwr30Gr3hc04jBuvZAK/1uvOcfnCtn6bqRDF
88x0WMfhL/hI9ojGhNf4FENI0oF+Q/lXcEvwzkOM/fJ49rQg+itt8W1ApQ/SiBuXjftkXuerBJA9
aja/Y7t874GkOZaZGc76tBWehq34Ub08HpYgLft/ghThK4j5NizAuOkcqVj0Y/9UXNqlCNc8pxAm
zbbzX80NnnKnl3V+V1gJWk1RAK2O5fNa4o0WKn29YN9Gb5k4UeqvLef0DMPsg0tpJ3vxiX1F+zp3
ezxJyqklofRSX6Cu04qcpygfXAUhFuUTbXsrx5b2ccKbKeI5GCcFHwcsxUqu0crGCMupv3MAWcId
SadGZJQJ34V+wNdZ4NlNBFbMQ4i2nZ126Xedw+14cBgx++jEmOK5/mx24a/yjEcIzeyyLUk2+9q6
2b4+jpa/E9fKC1/u572ftpi2b7uW5nIAJhT8NBwYL4w9EUTZPmCc0S3Y8afsVyXqKPobw5F98V8U
t0X7V3mLttJlGDbgwQJX9AwKWjD/GNF+/Cvc0kYvXfWjhGLkiwwJ2F14XgNu0cw+S1qsvhnaWBA4
D+J4r6ndI23J67PvJBL6hjZzuWEQgSKzsmGgDVpecrjwpR68geA86KxpJ1hNBR0LlP0ndKdAxs6M
jsLp8bGkeZxkE8CsMaFYNahCT1a0kaFUE0LiMbUlx0em+Y9gNMcFyrn28NAgVCzhSTFT1KhjieEW
lYsI8e1shzZ4aW3ZPJWQoekhU6OZstubMLfQI308S1pOi+wGqAYwrY8FhgVPsNtCXhBpY32pPM6o
Oobv7+/sZtHMWRymcmVM2p0knKWaLyppSHFA2+wtB+VQVIV2uuquUF5wslqgDHFV+gMy5FVpcLZs
QFn8NyRMmIt2yHfamTf7fe9kZt2uzObrzfnvfePJkkAphyzXDciOc5+iCPpZk/kAx3j91Lp852Sf
0BOZofCyYngoYAJwWf683eMAZYRmwmi13ZuTlWxiWOR2038wlrj9jC9L5jh1+B1zbVfj9fsbxpP5
/xS0InOpYEkHfroGAX8rO+FPBVr2rK+eqjA/SEPjcGp4EIcKNKHzJWtiK6jbfZxMl1gRVzpW7+8s
StI/py4zbVd0UYuczAy16ACdSxKng7JRl9Hf+/g6UMBqvEYYJDEbQlD1dJwnOpPVHMYdt4ufAuTI
OFe2WyeG9tNurTBHufI8CCV/WOpILFp0M2Kw3i7ccVMfM7dyYxPQ40O/63etVZjDUd1AfMgF0dGw
QyFrZZqLUbl3ZgljM7eMHPsFdhQNIMfivXKH5+CsWOm7+jrf+l/JymmlHRz+5wTnMMgHQc0RFvED
9C/grxdw4Is17Ozy2N6bBWFIxp5n+Iop4e8C3wVYIRM/qdpN490+XmPVoR4IIvTqmVHOuBBj1CcB
jVKAtiL0DH4pl3wzuvyn8K5Cx1FchQ5SVoyEiENEA1zHVQHrFZwlsMZLbWQK3NpNXg7WnQUjEeLy
zPeMHC4XmTmoSN32/RqaheIgg1j351ZDiWOMJQnrNBgM1MQrazbRiWWnqDJNUBaKzDcF2tsjVLYe
H+HF3t2bCmEMyiFuoorBQmm64DGHCKKWzMm//NvHCSugdSC+8idMBlK9UO29tnrlrbUAU/I/PIn4
FlWmk1IWHweJsjkdoHSux5vR4vG6P/711BGI2y0GfjBNy8+vIJfV6IED4ewtsDyOurI+lMQ8T+K9
AfBoqmzZbYg/HWov3YbQtFXN2dDgp8hALiEUQ0FeZ3flc7pJTPZlzWGhTo649BNcb5C4s8vk/HOy
WQxlhHzTuB9WjBbtZBE3HqRQAOeMHPaH4wFnH9JMB/q/0gtFgJSynDfHQcqkV1YWtc3Khi2//c5h
JjPJItPP3FT0cMLOyUV4Qc1GL/cQhDjz+u/HQ1DsCplIntpc6dkGIyzXEvWLlV9OCVB5MlvMK5Wm
lj2+y9m33sYE9u21cuJLtJc+gHTZFl64KbaZjferdgIjPnCrWTEKZOCL+fl7oNOAWb9IQ/gDSanG
Bjvzh7gNngVJcNpRtAcfx88XTIlBYrJBQWWuPR9P0eP1pB1DEqmvRMowVD4AL5JgacW1cIDhySW9
3I3QH9yFK4kOyraRIP0xF+aiZDCKMJQWxIzcolS3JRg7Hs+Cdo9JbH6V8GPiA82DG4zE6XBut5kr
vIybzky82mo35WYya0Ny0/ccAQDrKNe1jB8lvOIVwoBXNSiOquUeF7fZS34JJiStUlvZz47/BMUB
VBQRgh5aJ3pbo8Sk5DN4EpafsKUazsue9WNlDlNgTuB7ZmbIWXNnvvKK5BJqL0UWG8L8/HiBKbaE
hP4mjNYEyggPr5ugXBKy+iAwVhJfuCo3eyAKNWj4PR6JdlIIm+8PYj9ky0iMho1kGj2Vf3Go6T3+
OsVxIJG+fNbGSefj6wrz0fe3WBFWPkw9BoQ5T6shTdRiwDGw5sbqX5Uj7yaXFvjoZDufgWt6ag8N
VD3eC/vxVGgRFInyHYNRiYMOI442e+tu3SFwhQPylqZkFV7sMqbwKQOEk19Yc41LlpJDB/X8T++o
kOaqSoZ4Wb899yHtB3TXxXqwDc9+pje2amseOq5XsFSUQ0eyKk9Sj0oSi8EmqwKNpS5ZEtAqf9Zy
oZSzIBOeXhErjcrEKVJqmm9HNWuHWroS4VEOsUzYBLAoJx3EAvFpodBTrdO15EUYz483/n6NhpeX
Qb/lxXw5GKF0xbBe3xkacnbwUNxi20ZGcVpbedrvX5bs2xAaxANVkD+jUxvqfe10m6C8EmVr3jsl
3CGBtxw/95FUY3XQV/MMJZp9tRqK0p4zEluraEnEMPPybU+5+F7/UniFzX4Ef9d6kykpe57E1nIB
O4VlheWfj+PRf++3A7i4T/LzcAnQTaxzzpjooJAEiZb88XjDaetFOHJsn4hsxWFOqFMMf9On3vVT
Y02vgPJxEq8oBjU7hgk+Lp+7Q3hDno55e/yzKdeXRCkqQTx3LIsvt9vF63zmHIhCfaxS1VGuLwlM
9CWuKFPInHl8/uQLn2mxRqFMOfwkzjBWuTRkSvzuxho/0l24GlpSvGMSTiiD/w6MiBHnsbfwKmxa
eCeLHBAQvgl0kB8vOu14SsTVnZq5CmuQHQFhhxQ+AP9gCfF/syel0Wd3BhHIJ1pBmpfBHVx5bVDa
ThNvdtHIndKAdc8T5aQ0Mz82k77az83wJJTNpfZbQ+7Bj/GPM+R/Gie5gWQsBFsXVz3YgJTLhfDO
udxFyGe3BvPG7tpz66xSHtPuB/mu1xoXSzleiXArWtWzslNex23i8qUOFaN04ZoLd9UxHTYq0hBr
vQkUE08iB8OSn0WQ5sAJUhlD7lq7rxOrH64+M+t1K+kjZNXa/vp4QZdH6V7QRrzpWS5WYjehdiGW
hy6y++atZAVoLY3m4+9Tqv7Qivm5YShdqQN6z+E8AmwDdnWXdxIkef1rues81FaNyQrt1g0P8mbY
dBsGAuSauShfSyuWiGIqxGVvvz1neRZoGaiIYOPa2uh73lgl1/9iZLy3eMRLX2Q9hAsTfBriWUBC
S+jyidz2mp+UHUBOrnQGNvEIRTwZur8Gi24n2Y7MEHAcoFdu6q6BqLeyXasZ0OZJeAYKIzRamU6I
gtJCV3EaE2nFoaH0VUGs+ecStgxIqwplBGTYQzewDaaK4gIdQoAX691gj3p5hbODrIl8Gv8Gb+N7
dGxio741K0Usyi0UCQtTVp2vNM3Aef5goigxaUbbXYIYGnsrYQdt6Qij0rFVK7UZli5pn1ux0Jvx
8/Hpp/1ywn5MjMzUGoOFU+tPINihrnVVxc0wb7V083gE2v36qu1+O95ZGbQzX0swiKb4DG2+Zxai
h45/El4WkhuUiNCzPAFbJm4g9li68ZK/cH7l8E/WEtiUJ5PkXx18JJvipVQrRBlko702fWHytfeY
8rqQcKlk6udCzvFxhVGtSSneQWUFKU3eyVXVlKN6N2vcvwHw+a9r/m0p+4BTGXZEMF+iywDsb6ds
w5/Qnizv2ufVdtPlTN2xGSQKqstVKWyXZIWca2cpkkEjUEPKcPzD1skBOom8ngRZpQdJfeSmyamY
yM5G7d9uEsnFCqa3eGQHDA6K9fqJlQwfKnsfnbJyjygngcQ/RSAp4xkVDEhM/EvoIXyFgky30rdA
c+55wo7PcsxLuYiPD/FW8s3suXcFl7PgikOUb2V9KK/h1yX7dgKYXFEC1EZZL5sCq5WS35Ui2mCO
246auIZBoi0SYafjnGMzVkzgCCZoocneoGats8NaRm+xiXeOF0mZ4NdNJc0xKgqAoFnNpdtn+z+t
jt5sU930+3DtqtCGIUxyN6Yxo4B8HkW/3lZ0SE1vuU22jW3fRp5DO6XGY/NGq8h85fy+7Qiv1m0o
FiEyK+AjM/DyiLd8p3oRWoiXLJtmRM5shVYCsYA35d88BpIFQamUIWp4pB4gUo2e/YOqXB7Phrb1
RCzXgbPLB9EjC3ULCHFqvxkkCEJp5YJQHrGvTNG3lRr4kpGhAINc7vjCMK95+PT4R9OgAV9b8+3D
08QiXs9RrB8g6626yd4HSxtEbKBzbrAv2mlaWR2K3/uVXPs2TtrMmlQuXYmsUT/J7p/ehQiyEzuP
p0FZexK0WIcyE7ED3vigh25rJi2q2l44rNUQqKtEXOu86plWk/HrASp3Sg/9Jzvh0BtAkC99JXhz
H0/ji3HwzgUnEYzg3UVr44IfyLe81TiJy1iBBY79N9EEwMZhY73e8VvFCZ5SJ35WTsw21PQJQZG2
ffwLKDbyawG+bVOWplo085goz6a7Np6MZkTWs9OelExeGYJWFCGBioPI8kt1bgFkiy6sJCYp6h6k
54DNl9YGoV0YwjmrZylRlREryWwa3f8aCOLVLqDX4CaYzOS4BpGgPV1ff/+2ZICdAKewTKdDw2Jj
VMbS0wSCSmPt3aL4mST6sJ9FKZzaGVcniixOPYxspvMQIRg0qwOy8/HGU+4nSec7MzNkyngM0jbW
Ei/qMwrW0ak+Zy+PB6BcURKOKBVFz0CdHrY+dVMkHPvqT1g9P/427X6yRKwWallbTRw+XpW7NjsW
HPBpzGcsPvuAGMnBgS/ckr9m00ZBl16TvD4ellabIrGBWhE0LCwbdqbWuSPX6SgQQbvbzDb1Fui4
HSpTVgdnbJPfAL5121vtJNc1hDFtQYm4rRDGcBoCuHtpuW/n31ox6XJ8fTwz2rcJD6CqeTGKCkys
5/9K8t9OAeJ9XLua/H0vhsTzTX4UZOWAj89P0K7eFQfeis4O50iSDkC09S8z4EgkVh6pWa8slddS
2YgMAGfMCdpAK5flftzCkRCsFIKBQxgtVhKtDtUBVx5a0UhRPf7p968iR2KuGE3m20zF13u7exeB
clxA6qy3xjJK8bo4koOzm8O5AE0yfv1gqpIdbTh0xuopq0OCb0QWg9/UsSmD5s9JTsyyJ9NKOEvJ
YHLaciK+mcoiiUNESBg53fZo+myc3ouv0S6zVFNyVJtLdfVz8pQVf59SuOM04g1o5uD/nCY10UNe
H265rT7JJjppoSRizm5rKFd0BaNVZC1gp1TR0Eb+c4ajwrD+tJAftK/ZrQIoD2TRn7IJzflta7G7
xF4joKIg8zgShsXnLRsVPNZy/ARNR1qbHIrRocFbgSMeU5sx4hu6rDEzbZ9cE3Q84Vmy1h69+68r
R6K08jllx3yBnEEXUm+HWa/KtZwi7dPLK/jtjMSN2NSxvHy6+C0HPFS71rL0lEwXR5JwJpAdHGMR
4VPu8e/INeHsv7Sfgp2xeun1p2ofPWPhLEihnQqPrzfQD05d6Y33ppWy5/2XHMTRP+fGVGIZdSqM
Ui/LejZdO0U0mPQpQuOJopiPrQcFQsCR4K0gRDTLQ8IbMDfontn9bj43tmCUTuOuNfvf9xIhSfxz
HhMwNWEhYwjtGIJarfGElStLMawkaIuR5KqP20L0wjk3+iI4lGlpxAAZ8nmwlyTBU+fLyjItv/W/
rjanEsaBz+eGjccZ5DYiqnuV5uTjbDMCtC8hNgsOzUIadSg/biblT46ndarnjRiMzuPRaQtImAlI
D/ABp4AGuRAEG3w+hoqOizFs9bTlVnA5HMXP5kj8zzBICrKHDQLStPY3qS+DxhIVAacI+tzUpKEE
2DUMZZfvEfN1RfSpqIGyqQq/2aRtkJt1p9TGPCIdlwpTcpDD2QtVSbYqoWL1jusrPefC3gw6Nbf6
iEOXH9OHdlMmsl42SW4ESqiZyFWjaUIKNTcdw8pokwhsNymjOKIsdU48FMqmTgT4tfNU2lHCCWfQ
+PsvSe/z2xDX9Vcc+rMBBIb/PE5VpQ85LOp8nhkttudaAydmNAZGVsWpGbQpKMB5Vt2yrC9umAIq
o+2QSw7YGiY9G8oYRfVOMtiJD5wyHmrDD9tsO/hjYKtFX++zAjVxnm+m53Qckp0sKuWTlvWCHo11
8RqWc+vgZ47gremaPx3SCJYfi5lTwx0AyDsEWAZoYmHDqHkD0YKRt1hGKcGhVQyWWOKlZeWCMfy5
zqwhrkObr9HFjkUBqXGiZTabt8EmKvsMmgAaaOqCaNiNadrvmFxSdUUCv/nYJqwx+51sFWqg6lqJ
35ZOBbTnGWHYQwEttKuki49syKcbsa35rSwyhdWO5biJy268iihxG1oVRwY3w8dvwfvgttkA+Fkc
KysH777vyJGAsLZLx0Ra6vS8UhpB/WcaQAQfrxEEUG4OCQeLpxxHaynhdu1nHMi6mG8SzemZz8cX
kxLNcSTmqy8Fbq7G5fsXSGRj3Z0RYX6+x5HnV/JrtAUiXoFEjMFEtoAkOu2Qxm9t/anF/2Y/STBX
JxZK10Gt1hP3aAgy2QFJA95M/hEYzJGkjVDjAmkrhxc0eAepDGP1xijpgfHMrZVHKQ8AieJSYqUO
Jh4DxNVxFA12vIInUg+Z3Kj9gxyfH+8yxcMmiRo5v+v9eoSXVvJQLGgMqTrWYmkk5VsqcLqg7PK2
XwkVqAeKMPWBypZNDkPsjVGnc8zbNG3n5sTXh1KKDJZp7DFQTYX/pzwh6NR/vsz+kEV1k45gURoS
S/M9gVuliKHcPBKzFbFCVI0JSJKZne/yf/MryoKuYkx2eqg33Lm45on+FD8/3iGKF0giuOaMkdU2
wDzkEsltHLIWvQCPP025fiSCa6gZTdWSZvZSGYRanWjmwTlLXx9/nJKJ4EgIFxMpVdJKoIlkkSfk
TObCbXIw1fS3ahuiBs6slAJok1jW7ZuXHORpygk1hlHbSzYcpyIwUvShr0yCcj9IGNckC1qRNssk
zrIbv6kOso17bsuZidvv0mO2RzDBgBYs+y3u1nxj2o7zP2fUc400pSg2emLLseaQKYJZx+iiejwl
2noR3p4KIYU8nXCeokC9ThnedZU1o0xc2Q7ajycuuaok7awIA1RdBKE/SFDysEd/8FfiZsqPJ9FF
/oCsrJJoxT6ZhV4fGn4nCe1vhu1WUnO0wIhEiiWwI2WjVdD0KWrxtzDWkVXieJltv8gu1lpvR2LT
OpATU/+Hsy9tjhRX0/0rJ/o7ZwRCCN2YPh9YcnWmtyq7XF8Il10GBEggxPrr75Punplu3+7jGxPV
UR0u25kkSK/e5Vki1FDegRfUPWRQ4tkXI0ByHQlM5GMGHrt940bhWkGmjk7Vpmx6kEL16kWgjdq0
ZEGdFiZUd/40E1i1hmDWfrJo/yY8fcSkCcjQFNqp6VVDpynOiwsWxObmhGzE2enR/4xM+Tc13Edw
mt+grCNZR9FqbJ3vQbhMcT3LfJMrY+/72mm2bSM+Oz3+7slfPuwftvkQLqO7lpZeBV3X7BooMEWk
8nkEv8ruf1eKfESVDa4nJVGOOgVDMOwCaLhtZTk5sVcuftqG5DMjrb+JKR+V6YylwRpwzq58CWNx
7vNujwql+UYszDbHQocq6nqX3c1VDtCQreXrv9/5f/e+H+KKUmpa+MCBHcvb4J6bqr9eSl/C4LMI
qtuxF/nXshP9VSiWBbNOaz8do15iy19UmOxDzOn8giw19dwjIRMY+IR65rTA5SuPSqaLG3eCrxi8
wwVa1MxAvSQqqN/9DFcA8ePOxQH4ST/xbwjU7kfMGXFWKKTADvBo8faRbfV9G8DMQPf0VZhxP1ww
p3gmulcHbaBmNzQQMKvy17KpNw0KwUGLBvkXkkm1PkwdeaEFaXZS9J9BkP6mFv8oeDcVCBN50dEj
RnZOlgyrIGPam5zbCMKqwS7wfMnTnhUkxD8E8LqsK2pBiiDGXgXUJ18xF59uJ9gT7AuNxxn53Kf7
wansc1OJLITlbQ4YdcAd++SXy1LB2KCGt6seA5mqIew/U9D9myj0ERA3m7D2qrVdroa1CYZoruSS
emxu77OidK4Haj5rZr0bbf/F6vqIfBvbCrhYWM0BrFxcXSfNIbuYCEQ/kod+V9mIbKGoTqJHJwZe
7JWb6DBF9wNU9MptGefbtzx+QcpwwijpM4ja36U+H6XwqlytDRcTVJcjEv9YH2eo8l1042+nCGII
yb/fzu+7568+94f9XISO1zs8p1d6bR2Q+Jrg6Jd9BVMaUd3p1YFT1owlVHU0xkQIgRNJcCMSPXRX
q2ZJLth3h0ia1MUCvzobQkhAooE6BhVPpO6+uvQyvreo1F3DDnDxg6YB0WBQBT1w39K7z9R4y/ho
YXpXQs6oKo7VWH0TjYSNO01ovmznIU/bbHhral5GRiwdIttYJaycyihvDLjnttk5wcIiOuYyXltx
opDxcbpVnto1eCuyjsed8j5D7rjsvfn3V3ftcsD84SDpQz8PrfWg6A3fj3gFuWcvmBxJxNdO/FDM
BCrK0TFIgmqUGP4VeWhiKj15txYwx1TDDGf3dWlu2kqEUYfZh49WjGTjYbTevG6XUmUAsPIhaNKh
gOYWOhQFeu5KzGNcykHYiNIKlEvX6/EpMyXGNh2CaXpxmg4GtktmN02fQ62Y46BbigJ2FI6ab4ZO
enNSeeirRNyZPQ/9GRwgd1m9ODuBl3qCc9/FaLMQ38ZqJVu9Mm/L4dmaR8gHzE9W5x1chDzykhsB
VHaLBYDsALLSiaKIihtnnVqSmtqd74oKBpLwOQFZU0JTfV4qwbdl0Q+PwBD6Xiphob6zuBYnbqka
fuLodKq0XfMSPpuYkT3CzmC8sj7svDvmm5usd4+zo7HWSldEoeirnZ49tmtWVUcMumTADE6+ghZz
2LdJBxv4M3E5v80NDB8dhQvH/vZuC+KYJlpdra+Mp+pt6/pkC5FsyMuZGrx7dCrh+ak6xMNGwGwE
EKRNblRz1+p8uFtQOQ0Rm7Lh7Ds10GAQYELrbmKqOBvho2lF1TxEEj4WT11dz8dBunnqLN0Ef895
SCbJw6OAde8TpRkI0isPIGyeMbDKW+ByJqwhH05nMRbTE8mASp+06ND2g+K5v5ib0vjXop9hbR/W
frRUvolzn16NPtzcV2Uh5VgHgCRzqWIn8MKITuJU62yKaTmyq6CaPMjqyyp8uWhKQEzMIeY4jASi
UYHT+E9cODm0QGH6eScMf/VZ+730GvCWlBFR5qglnrNKRI3qnp0+MCPoOrDHKifMgESrb3zRL8c5
KFQCfZEiGr0GSKROqP2AJsRuhltKF/GxnDc+l2EsZf9aKUccyoAJuKNBaprmBd26OGPSDuSdaB76
ZkvwJJ+yofJviEOgn+VWTZRnwAQW9DxZDgjPdN93Qx07TJzaqX7tGT97cl5uir6FG1rV+IdxIE9K
rV7sX+YfrJTzbrHsdaE5kj/eXbtkhI8FfN8ih0n3znSFG49yvIRB5zsNWLvvFsITE4hbt8S26xte
xcMif9RVe5OXHUkWS8leT4Ccq6DuN37tthv/gkKnQX9uOziJQzcSzO/efek6OaSZxnlZi+WkifhG
Oj3j2Wt/Pw7uLXxOXpWkh7JGqGuL9Y2FE+R8Bvd7XwavpM3UzmmDB2AM6H62HURqakuiNQdBwpoC
0uecV2mNO4YhFX3oVxAaxr4okzEfbvJMn12nbBElEU5kmz13U7dElDRmIyRp40JmHUr49UmZuU2E
0+5yd7yllocb9JkBJO58O26pmM5tZu6dYnzwqT/H4VTdZEENEb5BymdIu4G8KqobHrgPC8/uK6e8
D+TSxlNGi7TGw4yXkS7bqvSLU8uaJnXYGO5rPR+QltCoBZpsv3guBGw9cxCr9Td1xvz9gppzF1Ta
SVeaT3ETQn7T5PPwwoFHvV6cCipMrgtia4Oj81G5I4kzL3+us6478oUWp6EKn+sSNPKhoAe4rldn
XXF2UmXvxFXOqw2jpNi0HrvjQV7ej1mBQN5WWVKV4bEohh9FVj/Ua/ZNwM4qcW1xw/0+O8+i6I7+
NMIIFPfn2MnL8iDduO0GRuAtaPLrdc75o1H9jVXNSRUI6X7pLF/hfoUus+ug7DHOl6Bun7xswYw6
K79PIXksG70+uO5a/Riact65pr2yTt/CD2QJscN8i7VWm5amMijBxQ/rOy1yEul15Ic5I6CfrhNO
4xL2rxH1hiJa1nBjDbyxGmSjJZ3sTTiF1V46Cvbtg/eYO0Yf18Vlz6XKuRMZuFdEpQSik/DmWA2U
42yHcogH77piSboVKpw6eM7Heow7DgF8udwPzO5MTyCOWsVZByhylcV0dpeNwsAkYplAFOByvXdl
NiT9IJaUkDDfNN18f8Gtxmr0D/46HqU/bryJyniadJvWHOvU779CQMVuFe9N3AqFpah4OksoQvDp
lPv5TtckYd2aHwLTBy9hPc1ADXsI2UbCjivr4qbUQxtpZXE4WWcbTI3Bp5zfFNMGBm9rm5qFXXNe
35IglDhhl0QWQTKNXdL3GPqpPlblEtPeXpdriAlPsEKaEQOcg28AsQ3W2K/kdV3oq9zOVyV2CHdR
mXB/+lYOaCPOTrerJlgXlLkPTujUgUhi2m/GWTJ4hZaYBc3QpW9NpGvvDLR6/zCO/CIplNtdn2X0
sQqdk9cukEakQTpAwnddQFiSgBjCQHxTaJ5WzRxNM3YlDuCqkCd85KOpKSyB6BSVdX7GynjSM4Fq
X9buEBe+VA5kwyRMIqrAPepOHZ28P4wdAmaoHi65XB3km0z4c1pMRG0bkoEeVbrIDHmWmplrTF6q
TYfOojbj1lCLjRX6wY2cpzVFenTEfaHbWppN6bSpV4uDM9Y7mG2mAKym4VDeYIRz0Fg4Za/SJWAH
lkPiec3PRk3npYSubE4SMpc0zYthJw0I+JAGjUzpTgkl3qml0wzR4iKItHXmaOQ9ibJeVtB0yLpz
O2eQg4IvXYw20r4OAYYV7rWHtkbk5Ot27Ero7QSwdS92TQ8p7dbAUKHfZ20YQbp423fmffi0CUdx
XkRlE8mzTRMiBE11iUlmMV/nU96ndGhu/GC96eBVskaaVm20zOwBPGAWd0P/Y1k7da7GCQyoIWjz
SBInjwVA5mMU+uEVGWQXI4koMJoCS6qsaxMNg7scWWUB5vAcTGfC5V712kTFZAVmuMxPLiDsb2L2
oYxLQxz5WsotmbO9UxbpGC7ddp78JiGud1ROtYNJwZLwqqpxeyjQ4Rg8X6q3LimEgxiJLS/Xnm55
F9y61rvjIkvaRkEFh62HjutiM1w4rtk4fOPd8oRavIRzpRliNZWnBqrLeqxTzBDLrzhToDUn8Ua5
6dfIb6cK4pfjbZlX96ujKlhpTxmPoDu5WwNQQQGC6DekwlblVkCtrl2QycFi7UTkQLejcPtHrw7E
plAwNCgRD7wc0vte5sWOWyFrkU3/FV7t89duXbd1Nm9yh9RPju8MW4a+Ulx0xI3h2AbVoNEHemNE
NKTadDeVCyRT7rGXvoevGg22fBz3/aQeM5+fSiffmWXFhxhB6GdCFruCYxaJ5ZY2bb/pssw5lErt
UcO42yp053Nm3ftiKs5UBcD1a9ntWz/LUG9LPw4dg53CMRtBpeQZm9a95x6kM/BX5oEqN3i03w3Z
uh9ViJQs37lNc7POcoyatgF4CMd0sMBSMLMFoveS+kXwoDN6HQZzEwuAS6uwfViCIJ5b/4U27CWf
MO5vi0XFg4s00EwKTYAwk1HAi1tZrF98VW8WT6awg+r3zPbgX+ViREKN7Ccs1fcVa7BSubMtWA9Z
F0qmdPb6OTXBlCeMuk2qp4YmaillKl2O2ekjYHQv47qeyDidzTgkqmo2tegADKmGF1LIQ71kZydr
j2utTy4+rOjdtJfzXebCRghlwz1zRBkXC86EtcBBamJi2duiaXfKAz/JimxJlpxa2ClD5mMu9xCt
dPYkE/UeHVB/T0ECURLu3P3QkCRHBn2iQ50n1jWvbAbRcvASKdlGy9xLHQIhxHrcrNpLhg5rmxvV
3uuwZzeOaJMsYOeiRXaYo2MPkgkMd8GiUFMsBRZoX9fhvrJ9F2mQUKCkDZqqTflcIZvqysgLJiR4
2k8WA6ZlHxxCw76Aeb1GrpRFPI32LP3+5NZYkB3D017zIsate6QWubwtgbQTPIcvLNATRASxW8nt
avHmeDJ3aB8jKJAR6d30w7SK70qMyiPeZ/TA0fsDAgJ8ugZaaWek0Ne+bmNT9kfaVLfGma6EojbW
q9qurngpPfs2Ov2Wl17EBn5AEfoWquYnwgrshGX3bdW13RaLc+PO/OtAgGTPJ70RdkxgPJk0A41V
nscgVCSshx2icOLVuikdYTycF6+5yE4AxMaVqmgUDHPU9ByS8/16bov2R9XU6IvLBS7GADGw0dyG
la2inPpDknlQkWkhTlm1/k9dNPAEAzjLBNQ9oiLe+TRsIjHYO93XO4jB3I+8PrtFE3NIWrLeJLUj
Xyo+oajqTp4w3/2hu5Yoq5a1qQGa5bgIcEpCgQAnQSEVQVZC6FWNN6ofsTFAD9m4S0cjQ+sv4zr8
CGG5fR0WwQ86ezNgcABGBB66HFrc+UZ7sFnw/WQuipuKrGcespMbuKfJQt8/V8HGp8qmmYuaSTD3
0AIfQh3TRm3t33hVjrmlRE6Js09731s2nZy5OjW0vZ1GhZkaidXyw2BJNJbeFuPPhgJ+DSAmpd9t
+QLSwa1yn1n208nGNWpRDAni7L0O5EP1cxjDa+VkD9o0r7Ju0dWv4HEny+s8cGsgBRcIYRQakYLA
qLX37sauWxKvzTKsDob6NawwVQ2dBcg0vkPcjsu6r2OjZeJTDpWvqWhj7YkjOJ6w6vNX77AqzPj7
1ac3c7iu1wMaIXf+5cjumu8V6kDldmmn3HQlZFs46GfU5BaIGRTqsHSyIYzuAzdCLnvm9Su6kw9l
S07hMiczLV+9tb8tG/Rc2j6xM0aDZnltFbDK2qZNGdywimM6MlfbClVYJmBBvbj2MFFygEwDkORN
sFMjSeasTrjtNlgX8WzzFI1sNGdRvJHq2u/obu67ra84hG8XsQ2qAvUJsrWSIHLRumLbebETINBY
4t50WEcZVXKN1rC38WjMVqsHPgH2k99Na65OMsTeJWiZYZlcl0SfiqpKc5JtKJSaIjjyxkuIYlRD
bdSddZR1aqta5DbOVySnO+uyKmnpHXRzgbZ3q7Qallc3m5E+BenIyu+LyZ6nHIXvDHERum5Z/crx
P+XQmNX0CecWKtO8+U6z4bUZ2JNZh4dA0AeA7WPqeF8UcNeJNMMhyNCK0t0tNGumvI39rLjO5XKj
bRY5wUBi1yKLKgq02hVCSvcQ4OjV9M348qtXhPekKSJpVSLbhzG/k8345ptv/fC1bz0ghh8nccNk
iWrv2zK+VsxGs4EXr/fFGFi0hqAAA1zRLrcDFCfLrzIvok6HcYsyfikEdiPQrHb4Waz0JS/D06Se
IZV0WFArh+Mr6LxntzUJW4oT9+pnjRINBnX8qlrUeQbNC6zz8McKXuQmn6ajj+c1LZAP9M9V7jUJ
R3XeobXTm2MZ8J3re/CZ9H/k9G0NdvVov+jqa6m8b4ZrDBzQ6PI6vKCX2BCyZ71IGH6fkDsqbi91
PhuujVvFiNv7wEIQT4N6hWjl/XSCA6cshas4EFwDjPM0munutTYb6m4VGc/lEKj9vC5JPlqajhVA
tpBRHIs81etZL3e9d5qgHWBAA8dDyAsAi+0BTutxB5Hu/s3JvmjvNmtVAmWVJIesrtTHfvL3esQ1
1oCR9V946ce0sWnl/QyqdZdPToTXz7H4iigzyMTYzeVTjuLkoDJfyD3cTJOxDnfGvPHRQLoVKWMI
R1g2+vE0j9chCrzBs8cQiNmiffZlZyIoEu+9MNjnwZJM3G5pBU8JNFia9qXrq5h57M0EwRYS5rtS
eFtGH32Y1RWZRbo5J6s/pahBWQuKjqzjeoFI5lTdinA8mIbhVHQXYMLQVJb7ErPIptEbj2MBB9C9
QRgDOA5lag2bSIYGmaTbPpyOvenvh6WPTDFD0Hd2dpln9x7nzyPaeAgpm3ni55FhOddr5KAIa2dY
XqK1MvlPbg2V4gnQFv6tLF+0n6WEsi8aqj6teUWJgc07xVkdHHqTPQbgFNsVrGv06WfnKnPcb65F
5Wge5uZZ8/LkwZmkWILE0q9Zi2WU4eaTAtl0qe87Ds+dRiDBRPis7VXeeQ9LuXxvqw2F52rbbaCD
mFr/4HT6m8y8YUNRg+c2Q1uZYeExmsXoFW2bHBDV7Ha0kEonc0hw7BYPDnD8KKKb2zK4pnN7Nw4D
6PY+i5ccE/CmOWtZ81g5DANLN0jVaLEkimC8WnFHD5gJYN41j5FZTDKQBYo6w8EWP70BFGaWFw8K
iyeDAnckZguVewqHC+mnNsziOnvxCapuAsMlhI+wj9c1iwb0+AAgCNByGhs8GAwOuhowpayGUYN7
npqLS1OZ+lONlnkX0R7SPaVO1eSnsExMPBhQeatOZjztAvTDMLgJPKAGkfGuw0U4esOaEGJFIcVi
UJsA1zHp6dZxWvAXrtA+lEqnSwYp+aFBJ2OINENSTsm2qvhO5c8wmt8ilUs1u+FNi89AYuL+nKk8
BaLcdqrdwT7ya6C2sFc8TeWcorGc+NUVI2OcDds+905OhjVjbOyPLzIQN6I+VOXDzJ5RxKJNoE7M
MUhwC1WDENLE5dQnRQf/VdhQsiZoN7KBSBVHSERY7EvgL3PSbb2sPGnvUFSvbXaS4Bqsqsx3vb3h
oQvk+r7lfaLK8wLF9r64zhACemA4IYXcDhFUGKJQr8Cw4TSb+hdRypdZLV9xNDxxhjRWwUNtEd3j
qMsrgXtLSxZbb401Qd00IzeSqDNyX6HVSL6iWGoSoHPguEabI0fbD4+zHBLPbdGzz5+ET+NSm4fK
38hL00UWr44q0YIAqkF2D85wPSjzmrkNFqCtzwBanWbAieLCoszL96WoIer36jJUp2730BI3tbUT
RHnupNZZDrk/44JJcxSDwiRGbTFhQUQE+wHPsSA031J7F7SYZn4JnWe343t4yqSlv5wl15irDCdW
FqhyhDx2Rr4Za46kDJ5b2wh0eHW2a7zwYSzfxmz8pj2Cdlv9LetRO7nAszm58wWqm1+NB4WHwb3P
JnUgwtzN0+TfeUSA9XEzdofRxzEyhFte7ReUyl19yNBszy52DegsdjuvnWMefPHW+xXbmnhpCAa1
k6ltbiH6lCsSLVOwwfL96oQcqf4gR3N3YSptLQyxUci7ZFOJ3vvWyqViSO4DrZNqXRnbjx6q0FjA
OxXacGUZvjXtENgr5Nbjddfz6WYpRwBNeMHqx7DqiufSd9A1KZWlkddTsckqp92Eq/WexExuutxx
Hjkt6FdFFmKjkJeZRosZffG8V176yUDyr6f8H+UzUOPZVmDEezWbL914Iua2DD+BKf4NquijNAax
a0VY0NOrnOUHZdcvwJ48/O+u+gM2YehzWcMpFNQGNF/gnICCYZWriBtN1G+T2v94mf9P/hNMiHrJ
ter/9Z/4+kW3iynzwn748l+n8sXoXr/Z/7z82n//2J9/6V9fdIP/Pv7In34DL/z7GyfP9vlPX6TK
lhaZ1k+z3P3sh9q+vzou8fKT/7/f/MfP91f5srQ/f/3lRQ/KXl4tx1D0l9+/tX/99ZcLYPQ//vjy
v3/v/Nzg11JTWvPz+eMv/Hzu7a+/+PSfLlzioEcrWChClHu//GP6efkODf6JrzgnUNkGnce/IGSU
BgP+11/c8J/odgVBGKBmBo/Jx/v3enj/lvdPygQLCH4gBCAXXIz/urA/PZr/eVT/UOjpaWyK/tdf
PhCPOYVkue8GHIMK6nEKIOSf58SyGCjBjAQ+34UEqh+J5tXCCCY0ott2nPLbymfQwlmqBH7xr7US
RQqUFRKAoOw2Uwg+3zwhpocCBWtpygNbe4ywxHYIAswTW9Hv1QJ7EJqr1Gswr6GNvmGq/2QvftB6
ff8YgUuFH1BKBPfekTB/GHfDrriZuqAN0LuvluuyQhEHXtvq6T2GHzDwbglM7Xs1HT2Gw7PX7ll2
7dbU1Rq7wtBEl2wAv/arzya9Hzpg7euF873oXieEuNQPOCaJWtIYL1l+AsT6gJ/47eJxK6kH+U/8
zT4gHIQNZ+HBkzqaF+KeeevhMBLye+n26G5XGDKgSaso9DMX7vKNP/XPuLnldkSRKIlQn3CV3kVY
/gcy8H45IeEE4hsB/pCPRmMFdeBqXRR+RDu012ckEdOYLQfluC9c2n3odjP6V8O2Q8806DC+riVD
FzDAX13vRMh584r391AaAHOCO+cJ/tuJdQYvzkLoE+PuevG0DCM4JPiALZA6u5moKXFyZFOAFqyD
PpdLQw65p67gNCeONmCfLJgPjMTfPiR2XiAEF6DYf0QgWZX3EvgEP+LN2h2nbPzeFmKIS+68rWRi
yVAP7caI9VgWGskZt3dsXick3KN3B9XAxIAnv3fQUY+nqvvxh+jx+yb946b8AB3/7eKE8LEa0Pd1
yUflFW6g9w89WIaWdC0T4rD4/Va9LwhMTGE1FbbboC/2npDXw1jaz1bkZcV9WAKC+ALgVdcXvvgo
3tBpUmSePzG09YKrQgOwTltUuWGh0qCdvVh3yxTJHnPucBzr3x7uiIkmxgufaoX8+TB8vxloNeFZ
MSbcS7j6c4TSTdvaSaM5sIBBdPSaSqUKljxDG6grpneAjeu9bBYAaESdonvSJkSiJ/a+5eeQZptp
KT67P3/GrV2uiSOoA0SMy0Ej7yNDvzVYzbSDC4zla70deZiqwj1DlOK5IT0yvJayI2hNR4yRUcM7
1iazXYuoXNGqVy7bfLZe/ox1/O16MKwKAABiHi7pwq74Q/gLdZt7aHKDmsHtlHJiU+N3QzT4M/rb
131vN9rHBbZFaWLUYXmMT9ge644ie3K7DLA1BDlDGwSVEHvSGS8zkxqKNugbbUHP4psFZc9mcdX3
Drw8tJXiAjPuPV26eKKdOfQrKuaqWqGrrRBBPbQeAkZY1MwHOcrwdl6M3nO0aGNpWeJksorQY2TH
GeCSzp8aXG+GTjatnK1dyCNZxohr1Lkz9Y9uj7KsQ732vvSAmXJ3fV2VyeopfKwwOGZuf+fX+pmi
wLFTuVONhMj7JeRPBLWF9Wcwv/TE0al27MaDCFMiMN9/D6JLYc6Eva3wfzm2ZSC2LDxzurwogMGO
g+rSqm/bLdfSSXQV7G1d56lbuQ0G/eUj5S2qLG3SsqjVnZlhSOWwoYvzGUP5SoYvQYZb+r5tqb9m
uzGMA3HJ/iuAORYaerGxq9oXbRve0inzNpO/CUaO88p2OIZ6D5tM+ceqaLqd8NrvXAu6sSxz4lqB
6tkEnySHf3EScZC0WYBkgIHJ+1Gfq4QoudcQaIa/n0ST6a+czIO7Tx1ouBj2aeGGDear/MAWss2z
xtz0VdvEyxzcjrT9BB36FzEaVxMiNhPOhWAfkde8C8eBjTnMVGb0c+kU3uERvMmGmWheKx0Jypwt
x37TPW7zUnRO3Cv0eb4Mke9rtW8Hu0ZTHYSf7rf/Jzxyj7DL3ketzbyPtF6RaTpC9B9la8XDvcxE
rOnkxQSzxijIxHc3W+6UADKOlHbDFqX3/37D/8V29xCfQ8E4CtTw/TH+Ybtbh4y/JQzykldl+YUf
sK4oxuS92zbVlrnSjcPRePH7Cv33b/5Xi4RSnEye77mEeB9lx4omL5feQ7CZXZJHq8FEjAXZm4+x
c9wqd0LhmZ0GP+ySijd803b8AchYIscfGvjCT7IV953i9uezCnnrBYOPpAXP4yODTOh+BnjN+T1d
KWkAOrexkJQy2Q9b1PPGK4SByPnootelymvd/Fjhzvi+K8ESaOMs0If+cpyTujo77uykHcMh854Q
51N/halBE2stIPqds31VOfB7vrwBnaGtOWWOv3t/rQHciaNLaYmw20I7W2fsWHPAfzyNQxGDMpG2
Dl2SVQlAJpdiifmywrGWO+1TWFTllk/VQ4mgp2TW3AhLmsOAVhTaLeDCIe1Nw8IQpOkFGkaKwkTK
5VO6IJu6KlmeNOHypRHGexpVteWErMf3QBwM8k1kTh1rGdaJH0DTL+gxuM8HvRwGicxG0/wAgNHW
jnl56nP4V08a3TsOLTvpHMOmLW7fr7jqGRKiLt85Gc7iOevap7yA0a0ijx5Sqdvs/xJ2XjtyG9sa
fiICDMV022TnMHmk0Q2hZOZYjPX052PLwNmWDVsXgmYkdfeQrKq1/rRo/ROO793YWghiERI2tZXs
7uWzihwksR5iTj1W77P0OT7iA+kz9THHebvpeM4uqbME98NcM08d3OQhLndlNxo3BCfuDHxsOa0M
RuOV2jPZRkJ5QWynp2UspxA1ZL71Igut5Lrtp52v32bGeZkbkST925zWgW30vETfxZv7i3r4ODZe
M9nnPtJeDL2qgxTlYVb3/VvN29RltDVJXNnN8EZT21n77GgCmALwTW52QYxpQKMX73VKU+PM4qYs
duu8VNcadeROq3wNDWDNuHJ/IGMDtVMwFNmw0+ZqCLN28MLGzL50DSSXHg8nm+N7k4ArBBLAaSvy
VnFQIwjtMvmmqmy41tOPez1eO6a9VdrPxqyW/RQV1bYYI/2Uexmz6Q3/1AwakoWGSs3sh3fd7erb
UFF2tKbxH5bD33zm96pD6IZwDdsSluP8bp0tcDxprTQFhLhiOP3qIog11hHAIPep39RG5wB4J2hK
4x5cdm0B8qxkgE1kG/+1J68Axm/bgLBszzJMl0ZW/O4T9lFQRYlCXVMJFTpVUj1gptEPcc+0IqMu
yZW4r7v1TK0bxw3NYfjamab9X/vR30tnl43Zdemd6Cv+1szpw+RBgdFQ3+9WZ/ac7z4Dqw34Abvc
QB04oWoQjdO+Pd0vCbR+wCCx/3K+/dPxydFJfcqBvrb2vxWFrernrp2VvRnWC9/4K/Xoqzm4N+OA
AkdLymwTzaBAY+nBskT2cdKgfVSHfKa3O6Ly6PKqxd51f2JEf4GI/tLi/P0yeYAeNpcIcnPFM/5a
sYrSjqeBoKtfpWfFSNH9/QbFqMFA30kAnLSGSgrb/Gw2p3stpCdAlDUX898PNPdvTw6ojG4LGy+z
8Ly74eJ/TlMryfpoqfgo9TJ74eyn/h7lgL/vxsIiJoFT9H6b/v1NfwuMWRcPaJALwOPYYsVx1hbj
f97V7a3e8hOATIKs8oPm28WVaI/mg4ABayds71m33R8ohtK94+vfTTNHweL0nOhtdFspEHgC8R8m
8n94YnwuBMiSTmdjW79nKLX2nDWz8AFXpy8z2pxTKhhpWXBK5dkYdqlvHevUTPdxhoZQSkIVph/R
sNToiFUTxu3Uc872wX1b/ffL9Q+ghC+o5U18PGA8fwN45hbkeiqFtbFmKS/ZXD1L/WgYRgk44DIG
1G0RdS0DEQwzojMl42Bcl7pAF9brqoUlGJkRX2bf3CFFRxotQ2jMAkswrMwg9BR+mz5IpROURmtq
+6p48Xo//exCAGVZn8IZQyFVeYFZQWNAhlvYNRlQVfDvP+c/FFf8nD6/DDYzB377r49FwqNGuwgf
VDfNJ6Nwf7hliuCnVPZZbyoyf6N42iAaMgJpT1ZQ5vZ7144JRNrMJFDh/sfa+MfrTlUFErnChACV
f/08+TAOYrQmrvvoXcZkIfd/3U3qEXJapZG270rjXdGEoQviXGrUUfftARKMs9dI0LMzDSkCr/CK
YK2lcHhXh85I9pNabRLI1uvIIyYJanbp3AcrAplDzjC7Oh7OOP9cFMO3XpuYo76uhCGC+/RtOLF/
v+p/r6dBDpmNRSgMYIv1e6OBU1WWvuZiS4CVwFrhojnrUBqh6c37eHfvBUuVjUfCM1///a3XTfiv
xxbgBtOSPQe8FyT4t/td+24XZWkODrVCekx5q5Aa00bc39NFfR7qTurAaVb/CTv+/tYWgCkPmG+5
rocX8W/RAUNF15U4YlObmALiGe4xQozmlenPKOIYv7fbOoaMAErdDLKyqI9Fazw1mc2g8BUbXBIk
eLGr/K3U268eIuDN1Cj3P9CW39L27iAUXK4QXB6HTfNvYzqaakAxJkBbWp122nLlvnMXavpptpEW
z/LaS0PfVAsl2/1jLRNrJC2ScyQfGrPdy8ldgq5gxgfow0Nn5y+Nu/T71tPT7WjE+zwECPuv8gj2
fnWB/+/NtQzbp4vXHfZ5jrrfYSK5aORadwjKEtMst5W85lrhnbsIDVwlRm1ndUnY52O8W97zQasu
VoZkh6A5gmPCtuOoNpVnBI2osp2hrxymaJZw1jMEFOgXlN/p7HL2izC6sxgc9E967YVrjZ7nOB5l
aW27SLqnCP0wI/6CJlIPtqflZ9/+Ec3c7z5JfrYdZ4lvMeshW96GUeDmtt1Xcmaqgpp48eZjl9Ae
yHl+I+6nCJMu+SOeiOBZ5LNtNvskmz4Ad66LFluBi0R9YxeZvJax3EmJSnVs7WNn1ZfClJ+woIjL
PLjOBbkr6YUdGIrK2MsWOdrBMPUf8eqAMU4dFWVYM1iMJKF8flmm5quOxODioLp4GcfGAHzINNRd
4lmCkR7s3goZ7vrgZXFzWQoyUr2OypiUzv3SEqLZsmXkcRM/YBOYvzcVUQOsrcB0XPE4UB5jbXCf
Y7fogju+mDNnWln4UAr8g1NMm4W8XrZ+d85y7XttYhOp4zYP3RWrafKqCyqr9Y96jmQ275t+qyEI
fqzat9Fv7PO9rqltQoEWN375hQblife01+qhRK00/GRs9/t91ZsZJgcNZDdI0vl6/4/4GGbgL/2N
kJQSINq39nXNc6JM5yFx9R91a3mnkqdsk3XlH302vqUOfplppXPAD/JDjyFS2OOEO7RN90WSjiGa
UDZU7aLhRzkkK81Q5tOpwuK2U5HODjiINATT0g+md7HdpN7aVlN8Xj/m5NbVtqzjdKMj19jcvxRp
R7OYM051LeOkZEiIKu1x38dUtv6U2ad4QoLUWi+Cyc5vsd2JbS2VGcZ2wyjIOeaZS0eEGlN/ZR3L
QoyfigbbYY2kZOxUdIuFOZ9G9b2Jku6ixR2J6iTQ0InqL/T/3XH04929k5yLxgxs3zxYcq6e7jvY
/YI7ps6ADyNytks27n2chuc7NNL01s1eRn9bZZy5+YwQ4t435zoclYNCN2hcTx6XaD4TILbRkv7S
eYp5LIb1plzkjJ1+mMFjt7XJQzQN8SZaynJHs4WeHJnc2SBkrM0SUIT1t9ZgxJaX69q+WEuUTg7e
rjbgYkWyyqVjkrGXtI1DrynjnZwwG5YaIwTZprc9mPyF6Ji1AswDCjVMFL7C/GpUcygrgwplkRbZ
5uY33UfYq/mG/R7D1MXw91hs0p/J6J/jeNmI2ZJPXpWWl6LNv4uyfxBgN7eyqz4cN0dvukRPvg/A
keqPsxVb4eycjdQyDmk2pvuqWxzCu6yHezWaLm0XFCBkmwHRLzYc/kVmeR9pYQn2LA6yRecp8mPr
zYTe3sD4FJw3znKM7dHZxbnW3Zi/W7eA+NJsl4A5pD9itdZqMZVX7ZAQvJgVcwHKvd2Ezdp2WxUz
5KQmSSvwmUaUehgOc4mAO+qyS5rVW7wllsslE2ryd5ZTfa5qztZetdisqjLIxXy4L3PlLkeg3HjH
y3y3Pb0/DWhyLc11QlfEw0Uvqu8VI29QgEpEtnd0T0twWfnA06on7lvvc7XXgYL396dmWIwAN4ix
Nyu7Ih0tl4fatK/kryUHOcug0F2x5/j5KCOLCfGeDkrc+P6OEbv7CC9K5CXHNNWz51HU7zIWbC51
+4eJDhMFDajRLIpA2dhnDLMlld9ieipF6f2v/BhiM/P1VbLtk/M2Zu8ueR1Hq0v10NWmFryIUCWp
1UlQlirf1W5R70BRTCqP09R36c1b9vHcMMc9Sa6TgScU50J3EnzuzFDRcU57dUgeHBeDZ62lRWDV
atfBE6J/zXYcqOXZmY80C/jUZOJevEWcTT8dHzX7YSi8/FLr86rSkWpbL0V5m/FF3L/KKl0+JgJV
DqbTAJ9q+pI1Bz1HSosZctrPZsRacry903Q8T/C8UAIvkxmniJbKgSakmHYxztGgshW5pvOCoSfW
eITmnM76J/EATI70103DTuujh/6h7+xyZ6at2kVTp45MzSn2SIWLfTrUKkgHuoM2z7GLwrdqKTKd
sbZxEWUxanV9lhfhDV/AbYK6atKXCRXQRiCECjoz2np6CxVu9/XFUuBu5VL459R7V4Q/5ZldIIqi
4lJZLoMmc4Cq4lM/MGl3FmIV5Bs3Zj6dssXwHpmIVdtBUpZEgicEgYtoWq5W9XlUXbrXFrZWRKLp
RrWQ/zKqzvd9bmUejnVMo1Anw3HB1ROi1By2smcUjzXmASN4tY1h4ZVs6sPY1vbh3ty2Rn6J8VmH
i6Y8mKCpDLSlURcr0h8Ng0Vd2BHmWeZfjoXE/JWN4wYJ1bwpBBvuvVht0xo/RTqdvJLbpM39tetG
dF51kW+zSj3pKs1DQVDlG6l2LzGTG4+xScbExNpaRCJfyNjNWM1QvpX8pqy3Uc1bixS7V+ULMxji
1aXrNkTMWSoP07gRodNxfmoL/ZEN7Dz3jbGjgTJ3g2v/vO/9cZfmgdEp4yVGeVZlHzB0TT+Ik1rP
CYIj8s1o5H/cV5CMkjDC0YkygBebsvP9FQTH0KSrb4VdjFtyfrwXmvmzL/XvutSaVy2rzEti2OXj
MO3u5UDXGgYLTk9OmkYkja/ZZ5vUwNDxkm230joplWuOF/bB4ACeNVb1Sr7dCZf755hcmqm5BASN
rx4aG5QMMj/WuvEpkj0k1Qo9j6N3sguhBWNRa6xaRITrbtnYuPuQw9X1jJY4ttjrJeZIIEV7l+h8
BHZZY9S4yy0OncZZdsBYPhmEmhu4KyBakFCyBZkJFFmsne4+oWnBILZ035Rh5tsk8odtNgOnl46s
dpFKL1CK+cHIvORXxxLTnEF/GkydvWPwXKOD3fQRmYnDI3qwPjRKARY8L9rNtLqbrZ472ulfrLIp
6PGYz7VsBjln29ZFENxP0+GOxN+LiSWfffwQ1histQhnBcSehxVpLXZURvphRC2WZ3XDO9jq16vG
TfY+D8L9dT+TYUzOlKG3Lhnng0X7v5aoeyB+LHkYQm73OgxIBvpIqJ1VVMum0cLG6UNtvfz3U6DJ
xbTpR3VU2BnLUsw7bk917BW5w45Yzp1rZQcPNOR+a2Umj7qTOaHgwQ+V12snW85hy3C6rXT6Caef
54Rk/Xydi2Gf24u85TJ/9SvE/RHCSYgGywpoAEpsWNoNmdCurhcC5+NFhYmNzVKJP3H09VJG+XzM
BESLD6MqkRcFggyNd7ebQ7dufxS2MLAkIBol+bBAbKHelxpvcLxwGqNtwd/J078+kiPFf6A19mdh
zN0xHrE9tGRGBUMnwO098SWT7rNUo75Lnfnr/b/khB0suerRia5ktM8WXaDP3JAHKjGSjEzyXSlT
OkYMxI3r7qiAv3lmBCtNxOM+NfPqkVQHWkkazvsrGl5fnis3xkDFjhItOYFI2ED2ppPTGSWZxEht
dXtEAun+flu8TMdjdSTkgRzHapmPRgLNsSAAfOqRI87au2+myU0k1nlKxuGaWtnjjIno1hkPNC75
NWskjcwYXbwVdLnzCdgTmf4LGkPAYlIE90exVUUcmBrzIGw8o5OnJYFX5Vc55YfZz6tbYrk9VEO7
R4I/nfSsXiuGKESN9kXMfnli4CsUHcRYNvfLxm3NaavmeqTM9IcNidJExC7xp6nNXoBf7KNIZ/fP
Mk8b4umQJxGPkkvcCQKcZDACQGb5oL9FNHBRXXQnZWPuprrBrJgXlIqZecAJKCg4uvWsa4sj/qHn
sRnr2yjkZ6eN9LVFesbjnLz0TdbcSh+nh445jiPhdm+9VTTjnEqhsTviioJJ4N6qRvcYe/N0sqPo
cj+DaCr0sCrK/dS2JMMSGHrUktQO7yxtY6jurCXdYanGz03vebuoNZF4Ymbdp1MOBVQ3VN6ryGTs
53Qvor6lACUJoI5wyy0r7z06dtjOYwKL3+8gSEgSMV/rGZQIK2MRaq4cH3FonmN7/s4iGXf3D69N
dnKEh7o/KvksTvTQ/aaBUzzc3w4KFWRz6STliz3h7avOzWjUQSbNx7GH2lxrz6Yepo0ViXo3O6Ad
yB6+zbY9vsZEusSzv02KrHokQSUP169mGbtXpuxyvmvm1vBMZ3evEw3PaoJ5Tp2z7eDltYmMwgC/
Q1WD5ac3SC9aU8Yiqvbt/aN7ycDgj4kApLKvorDPiMi0rUl7Lyd+BDND696W+S4f9EfK8+I0uZp9
Whb/Gml5fctz6zb6bnOiBhiNtjl1dvdQFwh9pzQ+DuU4vppTSfyy/n3Rv5Ddgd973VDvR3tDTRr0
Sv5SBHhjj4gFK5ohn+4k61gPTwQTbWOsQfv7xhDb6L1tU8uDe6+N7tS5poV/vDfkmSM/Mz8QKYUx
bu///H4mxR31VzkV3daK8njbaTy6MLLPd9gTZOXPDUmq8mHSlu80VxXFII8I7nePpbNv6JgdCS5J
4EketGZxuV83ytb9OGj27v5WrC5Jyy7znTFm2q720mYjRXbCs3vR0b6fpzrCXe0l33N2vnCSiQc3
jIMWqbGzvXe6xMoV+8QaPqRuPwPOGbf7VbBS8+egU9B4kGSbXI/QeZQ0FzorARrT/Kh7/Im2nR41
d75gysW1SyQPum5YGFdVxFiUzimtE4vIjtgjfAHSuYqfY9rWwDdLmE7qTOU41mOXs1XbaXkED0O6
LmgR1/3wKtuCqkEdKkfaCB/WrN8VLCPVhD7OBDxkPG8n3xasPWfCyDCRmmX8xfZq/xBREK85MwHN
BlnyfgvqWRvaDjEo4S6tKc9uPtpYZ3GtJxitMkANEpKH9NDkQ7oxxLSc0579Xh8zmNGJOWQFgymy
pXtQIknP1Wh8Vd2SPxACEm10b/lqjb1BFxU7twoLQJ/ZalNqq6trTLOwbDv5GjVfCweExkcDe0GW
AqlglNZJ4aMQqWueDUqpXWG3z+TftgevwR3bTpLY5Yq8hIgWg3bC/cgXfdN1VrfFva3tWzNpDqUx
Bh6TqE99hEaC3OLPZkrX7Gmxd9B07oRuUdqaOGNO9G8fbeMOT/Fc7IVtfkpXJVOi3JTNtQsk7eYh
LWdM7WupQynZl2JH69r+qiFqIpovGbaejTQoin6Veg6mHb0VXynA6iM3Q52Gabhpc8lYSYCGV0oy
3e9L9Op9/JT6brlTletcdV1i5RBlfCaWxkLFDw7fWacGn1zYL8a+HeMrz3h+Q2ppXB0XaRL6xddS
JM1rhpnEKtr5WSyN9agbbVjHcXYxwwjHRe2OOghYurzlSDW6btl0Mk+epXS/jS6ESNKkoPfta5LL
/jbhdNPmubhIVnGTWVsqfXObJNFx6rz0WiQFbVj26ug1iz9JjSA2iWaaXAhYL5U4U5Y/MiN90NqC
KCATCdRgfsrdi0K3cCUX/VQ6HYqxuIpweeM9aqoY1BbvlGWMy97HvEs08HfWVb1xEXbB/m8nX0tY
NynQZ4r5WA65txVdRpeiKMcXM70Y0zfH4lNq/VzTuy3FflimnzY/JbfFv+mq/G6mlbNmFM1BPTMu
kgvOAKGqTs5Vo8XnrJX2vtHVu0rHdTlEb6W5Kc0Od0rhvjU0kZs6Hen7fYxuBcsegwsbqWgOgxcf
MsX4GdsQj8rpPMoBS3/tq+TJMeS8IUuT2p+dmoNpk+nlVggAkKJJxC4po2FrmhGZEzDJNr3OvkEA
HySOP2+z9EiSOIEqWUe3yzxFNHWkyotkJCldgH0ChDBOfMRrFQ/dsZVWctaPnlzRzVYn0akra0YL
9Z9r7ljg5q238zS6TMLQPntRqwNFpK9+1qudOY8+d6q4TiJoGS99dJMq8OA2oW+il06TzH7FiBJ7
1hY3/w+yIl6XWHNPmV95p2T97f7lZGI9qzVXC+aF51F15tlSpf6MLmare6P1cP8qGwArc7x2qYyu
nTWeF+9KyDq+s240Q4sGlJZm/DwlA529W9WhU0on6LSGTZOpxKoDee6JikBhXoZQ8GITWeayyVLO
O9KJhly+4kfB6NWcPYukB1z5PpUB/93Ov5nxh9XJp45TMl5bxaSvh31fQAILZyDdBVtZQdLrNtd7
4uxzdSpbWYZjx6A8x3ynNiOd9ctcFt1O9GAGRLlshk5j/+opJlMSXHa6ynZCYvxyo/xtSoch8HDm
b6N+Pnukp28rQCbc8yDmdvbsTuQGQhzDP/v62g0+j3pMgesKLayY7VtYJc7Rqsof9CnQU8w4YiBY
zinJ547IxDCMlLmnumRMaL3QLjCCa6OJObkMPIW5PfaElViPvuybbZmjLVn69lgwheY8zDeLsetn
vateU8ZpbfArFrts+TGNmGItpMdtHqXk8+g/xiz+1Ajrk8VGkxdK48DMgsxSuHUNl216mLMgn46V
RbKDLjJ0nuRCBPmonwrTDFt3II1lmbqjKPOY3VH3zsrL3ny9bK4pdd/sW6FLsh/1F3kQShdbejV0
VDQMRYbySX3FvofiRrT2xm3Y6F3d9jZelMwXIdKr5+wnfXLwZ89V4JJ5RM/9Mkfxo4okE4pVuy/b
0xA5yxX99zsOlwh9v+eGNltgG+P6lgLKRvM+p/yMQV97lB6NCzFGuNicLq89YVnIfcyXyTe++27h
7CaLjADfq3+a+B5DRP27dPHMY2nhOW+z90xiBS9k/W6K+EeUYTeIDUgOdIbLA/J/0isq7dbrnrfv
FAvZaIH9+UTnee57SikccaZtPUyOB20aYWOrkkMMV3xlmuJ3L/mGpDS/LOrsJDnOfrN3D42RDJuI
mIMx1ofTyVmy7uyo6aws1T14cfsxiMElXUXwJGE3bSYPtzSombKb8WCrIvSMUYSofL/50RBd2278
pL2KziP4JDemwB/gS3NvlmFJbkIIfVc/+Lq8xozZ2JPpgtu1gkbyv84LsvC6/mnbk3YYGIdChEpG
S9jdOkDacBp6C7kVUxo438g7YAzwUspAU8elsPsveoTGkMyw16KkhWwzvdtY5N2kQ8Oz0FTqSChh
vSvnJdBSHAVOwnxc377VTcTUZoqEJ0fMYK4JExCUXw3bEc91yNRO63EgnPis99NDsn6Vxq31KKhQ
zr1NSUivO3UfkzmcXDwZgagiSa/O8W7absg5NSDvdaNQL1tj5/n7xDeat1HX4nDqc3i9bOwDufB3
0dBOnLkjlF4b/SE1DrjO2aR+MrwBUR97DSVxbku80KMp3judXLkI4+9uKVrtqWm7PcvaOnHYPrkT
+RFTmTCcomiT15GkpxAd0nVwfjaCpq/JRufRUIX76JlTd51ib3//Vk4U7M41nS4QvmMFM3t+SMbL
1lzs9CzUGf3+I7lyxuPMhdx0qjF3RpmGWiL6oHHQNlsDe7CFmO7iN7Hz0sQ7rSi0A3N74o1Apbip
40Kya5bDS4mjOXAYb0J8VFeHGgKjLUaKIYj4494lOSQ1Q+IT3CuZSvqKAn0hhjDfN9EnGZG24AwR
ehh8k86ivzvK/GohFLtmHVel6ggGYYxctUEiUh8ZRp/eBr3XD3Uj3jinx5NLzlLRO+SjDnIa+Em4
XWCf3+LWyTirGdJWSvMw12s8lanO7c4TvXm6/1Zoc3JEcxgi7+t2tsTla6StvLru5Oz9evysOxNM
VV7ieYP3Wv+cIf/dlgvRGOS8Jhd/II1RKNVvHcrks9PW6UYuvhb2DchBYc7nCfFmXEw+dSM5Gn3L
c0TGFo+Jc/Q78kMrUkmJaInlldh9eR0Z2ULQ1IKIsHdAbdujGZfaUVzEiMzZg4+D5iqc4wgGh8fX
eynJ+gJMTC1dENCUX/W+brfWnJqHtHiuNB3LpbPHmDVq5ZuGr6XK0ierJGbGd9pjP3XPxkNiOuck
rUALYMbp4aqnpfM+jd2ch1GcfG4HwiLarEwJ43WKMOcHHgC1ferMmjyPLMlfSVXBqR99WbIoBpry
AnMiuGc458RkhElRu9iec8z4NtqBWG0zs08CUXrTjijDMdSVdWsF6hHhMC9wUvl07stKIyiM3Wgp
k2SlFUkqp4YmuIgqvTSfnbL58IHbwaCgbnzibWbTenAyLeX4by84Z939MqAKzE0EQjjCYabGwEnE
h0gKY9driD0rjYQEv+fT2ZFHIY4niqzDGQ3OrP2IWvXhI95zUBCRHLyKSBGqVjJZdr7XcECPSbqp
SpC/UVhfBiuJT7AeL74+PpL0Mxyiwbq4ZYmf37CivT4OXzPm+G1sxTnmZPKB/hXw13S3sYNGsrW9
bwBtb1jRQY7ymgIJ0RXkJNEEkOsv+lw8Ji5xhq3cTXbmvqf4sP3xGTAyQjoQvU5zypSOuqWtEv0X
d3aI5SE7XuTkJmf9d8I3iW+DNnS1oSO83fw0e/4XvY+esZWNAYFUu67PsPiK0B1srNMdVo8MA7qX
M9WlLkjg5diCJyTbTnJMaFVDwA8AltPn2c7OBvxiPX5B/uCn1IaeTqFLRU+G39QHmpkeFS4KQf4K
ol+v2w50xaTEjcfeGcMJ0E/KT6KbvkqAlKD2l+c66+jxTIN4JiJHXfq2pD6YcfzR4xALCX15q9P0
FQnfc1EnT3WVfy4buw9pc3/m1powskP582RpVbaxlK+91S6hTiqBXnMd4BQ9HGZzk+aEOZFzCGDn
eVkwZCeLj5PEIBDK/0z+1Id0cjAWkT+kaJ7V1Gdnw29yHso67PtkDOpS+6YbmRmSzHEhB+LLghoL
0Qo0zDoNp0o/tDL/hI/52aeIQ8ixDBsn9dH5YMPay6rGreyTqqaZ7kmLQAUltPum8yZkwM3yw1vC
VDHTrsgf68h/Kd3xR5s5P9qyaAPRs4/HJTrJLMIiiMiRkobtL1ZPrblMz8iDxUG3V5ePwkkSVK6F
jHxa+iNChumZvsd4TBpc1di7Svog4vrmnrJhdsvp+f5Pksz8jpZzxK3Dt6J6yG+tn57vr37/FqL5
cWvMHpNj729BAA35PZq43v/Wr4ls1g3jy693sCvCEurBF7tfXw8JY/lK2Tz+enU/t45tAQb9/y9f
zWslreXT4f49g07rWXphlibOcV4IZostFnZB7mk4DI8mMNI8yx+thY3dtuaDN7IRzRTsbMTfB9Yd
w3j2tdf8iEO/6sBWvPynr5qNEWMC9Ap10A3/LAhMW1Cu9NNn09W/IYLct2toCHL1D5XGT9Xkk1FA
NEbtcNejCGyt07JPba9dWgsEtzBM9PApYFauFvSzBGJ19R/ECn0qE1sLtT5nRogqHlyi1ibT8g5k
IhCWEs9fmLilbdkg3cnPQ9N18rN388AhF4Imbq7vPrqzPd8q05eblqrVMI2rMfcJARvPEdnJxJos
O7x4imvxLm+tzuk9K5Jyy0dHq31ap2gORitac3XQOorojK7GcMAqIjenEiNpkCBlniTwBLhhsoIZ
/QXqLsYaLCo+ONr8RRHDs09frAVFioYxsC8YmDZ1rrZDgd2GpQGZLM+tNxMO2JxSNX5q3dzEd0vw
EURuuIz4RCvSNgrTJQ4S1aaTkIviZSS5NUr/gyjHIMo6lJcbTaKOSJIW81ZNmhRazkuR9m7YF9/q
pPA3cU6n1CcMYFCR2GtextLxxiOUR7kf7Iq4kVWIqKO8tigSGStn/tRL1ABdNGCrGMqXNi8S+FjG
XyrsVcg3YoJI9HwjrPRKjX+YhP84pXV5qLt6T3peDeHQfySSNdo4w1XV8aMUkyD4DtWNZ5iniqie
qvIY29VwHMuGvdbqgUTLxQalKE4WgweebCs/2oSqbmLKmrwfvkY0BI3ECwEuCMNgDI+2Sjlps5qq
fjK3uUjxgOkK14iGx6Iui/VYo80a62+I4YhAm91s27gIrRZP2zctucHK6rmOsfZlHONvmdZq26TP
Vk8Q7TjjHDdN3ZPZ7NPx5HH5zCG01QiCQEeU9qSJ2dEpzgF/Mv9JxyjNJsbdxqx1iuty3k5dy7yh
6oGD3Xspeos0G5fiD3dMAGc2UsObz9rI2BieSRLRIPbsQSc+SKFlLOZXhzC/oI2YbjK2CSlEVdbS
PxJyhS1itJ8I0f4cMWf50l8oe0mLLRwSCb3+TSdJMgTCG9vyu66Nahunxp7M2oem96eg0LRQdnYd
Nkwm+T/qzmM5cmTp0k+E36DFNplakEyKIlkbGFkCWms8/XyIZBVYnLrd9zebzfQiDOHhEUAXMxMR
7uccb10CDtAgqQ3i2ucupFYaAVaqQOSgFccHiZBhmJtsUyatcsRl2U4Q0febIV9R5s5bB4EKhicG
IGioq5iSjU467DV5lBccyV5G/pGLiLcKOr0QSZB8W/DOgLcN6ZGCKUjy9IS84l5fqX5vAblA4qIJ
Ednt+uLc+v2L2yKv0RT1qXMSZU0eENxKN1rs0kcUwmqbwBPpu3FCb/gWUTZt0HdQcw65LPHLkUfG
VVpY9VuOMlD0PLqau/Ia56fjHKsCUeZUxV1HtHExybH5o0Ngr/e+6yhE58aOKDXgPwMVFhl8wgKZ
jC8S1H7+FtLO8a16qZbdNZKPCLYWOoG7GExEDOAXRSFekTLSGuDWSZ9IEOBAloRhdBsM8avt8NMC
u0hduHxeJqFOG/0NNCVD9vVbXaPATCIn8EKC+LkoyBFDHgRGkJ7Be3N0TnjnoqvxiFbnFlrNT1VD
gKdNODWUHdEJYBUKOn5l8hIVwRdFk37A1FIR9eGJih81IILorHuheycnxAazRD4jT/CqhBa4D6vs
lq6FUFLTGe5VS6nPHD4+Z08LvcuYr4RcJ8cUiUMl8quFVFoG0uoj4W5Peuurw2CQqjWSunsxO/TL
EX9iF2pL0p4876qLxvCrFVc/oKZBh0bDV8rj8uDppnJteA7Vu/UUIRh6LffcQdBlH8ue0Q3U6qoZ
qcGb9ht+YgF0EjOhjHX0I2zaa7up613XAOhxR3NYJTpSGlmGtIycpZuOreJgJDs165ydGtsBtRtl
tmxxtrJKMjFEO71tM/0+xoF6CIPg3rfV6zpGAHw0kOUNVI3klnFnau0rjFSkcNT+XI9oHVfBLUrV
40J1UmddRl8SoLccyRSKS7iEoyr4tBy0eBspLnKGHBwXfMOIIgU+YeWkO8QeGZAyA1CMBuddGkP1
CnkNDHH9GGhg7RO3u4UvNq5Kb5MmHA0JaHiItLMuVXbkReKPL64NUrbIXzs2Kmmfk6RTFL7Tkvsi
AftRpuSzNKyT7GdI5rDjV+5KNr0nzZcI4xXED7v7khRCHzoEBCC/rSNteGCTvGoCGWpVXlZLs1WV
raTwhgHDnq8Q5CVlnaCFr8PnRmxpaVe+e297pntfa9NrY+wHOFq1e+8NFpJLEJmX1tQFdhfdhrK9
kYleLqqCxFQ/fYRSmTqOWoP8ZZKr5nFQnCdF86p70SDq8b1wJe+ojnJ5Hza9tvUD/k3FoGpV1X2J
FCgpYPNWePiV1K7kFgUb4eFJZXur2+5S9JAZr+5NlwQlXDBpK2xxUGkH/L2FWE3YaqPjVNFGp8us
3jE3pgHqVnRFoyqPnizHd+8OcLd8ateSYDWTZaWn2cGTzdeaQMmDAzwCVEZpb9xytB4kr3hWhzL5
NjlkXVU8KJWSbNGj/S8cFD35sIKTOK/tdAtVspO/3gIEjy6P+d8c6tG8PIN4yL+s8KfD/JBNOnSr
ukfamJ+X/MY3+6estwsOV35zjMElAR1Vyy92hQI8XAeFRAGj/G2ALJh6tGrHvPzS5hOs1Q7dtRi1
HS9Z8kX2d2lnsFm1u5hUX7zz9TJFmrC51ttgoIKzTXTEHKqfmZKuVU7PklWryIiy1AgSfAFgzSxN
MnSEmtA9jgi6EBTdekPSfFe68NEIzeI10gzyeegkP5speCUPrv9jYxgG+VHbv8+B5ywTXUIgSXfD
NdCx+ro3+Giak36fJlO1s4nb9rH2Fe/QNoQhKNfaPiqgTo8pxLSFGHVATJ94JUJvnZyJyubXhaa/
OGXQPpbu2N4YpXwWPdkKtds+CA5ZUpM/KOUaXUq9v0acoL+OLBI/YCdgBuommnXCKJoc1mySNC8K
h4Mv/KT6qf9iWLmzS0xw2EVUFi9mPyU1uqy8Jcas35Lb/y7s/M9KS3h34w6R2+JFfZJBQr7I7At3
dVEiOBA7+WWyMozlbZ+xCW0SK0QHdQmE0rnj/7pbNbJC0YC6T7ao9hNecCbgXKo+Ru1wUEGaVNS8
lsYa4HGVttwueE7iMb4fC5TtQgu01nQMcVV2Vl4Qr+KWH8fB6JJD+KNSqTFi9377kGbRWjUQhMjj
LN4DkFm1CUt7YHodOdpSeXi466keuQiNpWoW+VRxwCF0qad8G7MnT9XYNVAgbmXCFVUsMleu7Wkb
r8xfRs+9MDz/V0pOf9do+kPU6b8Te9r8yCa5pOr/A7knDYLQf5Z7Orymr9//UHua/C9qT5Kh/o+J
0hMMa5k8GAx5hi5yT5IykafeBZ5sVKF0gvk6RDudKxN+5LvAk678D/svCN0GlCQGjP+NvpP+J7lR
t1WUfDQ4c7oBlI//PqunoP3vDVFin+3QiscvbW1Le5OqJ9et12fX5aTti0pTtpltXuL4yqJDjPky
IhxZhWqEja2eUIhQgOi3w1dpwkkaUP9uejmJb/42kGtxiRR+mV9pka4cPKd5b0S3M+GxLIxp5NMw
2F5jXejq82wvtN5bFVXu77oJs9RMTd4l0B6QftuILqmY8l/4b6JK3UzhEf9+GvgbZIIgvxmyM/FY
P9A0jbwzg04f9bPpOWd0Wv0TiV6QzmRYjQqg6jLWHe8kmkbh3y2IKK4G5ScA7qMr0CVQK8486Ydr
EyhTPP2bM8Kt8fXcv5cq116rrWzukcftT1ZSw4MgNLb1QjsHJgAq/ZA7OZfUPygO7J/5k9TTpeiL
cdFYlk/alELUn/1GXfWWWqUBI9YyEJWeWdy5XpgiTJ2HpyyXCgINcfglhR0Q1DrCzPmjj9z393o6
zIZpNNyXWg55GYbav1DuJgW1D9wo/mH5bINRgVRoqCpB6U8fTNPwvVGnjObZLqTHmjqzh0at20M1
NeIqDqjl4smE2cVob6ntYfb7m22eSwC8PLikga3seynb6mNvl2hS/Oq1U0+Kku9sXbXL2NRLygrE
LBLQIFgl/V5t2FIP5KfXZV8a904qN8e2N76NSJ5QJ32wtqgqajc6soYc2NGuMqGJ2EdvKChdNz08
+10CRBVk78PcXIyB4slXkZKTdSfaR9JWik7oqhjnUc++p3KnEMpkQ9loNnym1jZXNdGsx1aFPVET
Uvjhf20iSf4BAATNymIYHmS9DNZVqLoHLwEv9OH37fbycf/I1hZUwD++BfDpDcRYZANGm2Lan/5Y
RoAKp1S1+blCrw4talQf5PuqVb76IQCK0JZfAOorDwb/H5subUPkwPzu4Z8cQr0JrweZED3hQP79
tKBZ+2pX3YRTo7txdaPpbGoLTv3r2VbYlrzLi+Y2MSOC+kmWHahCOgk+cjRKsj4jY6Cql+48iiaE
SRkHotRKU99K0rHXpfBOMC1s0Kc7QnJg2ifihRiAFUEpbX7fV7NN6rI3raZIjzC56Ejc2tGV5ftp
uXBSWKOc982DuHLlEWPzuz8Pl1V9x66m25h+Xf+r8MBEFf34R4JAqisUIFY0ng3S4Se+/1iWitGN
RXdvmY8EmtjduCoASSukjEce2WC1p6bn71dd+h8uzT4Oj1R0yA6Dc6uLTp80/fqv8/hY3w9ZJG9q
qUF14vfSf19fB09/ZbD2lRgXi/PLb7L5Eo9CupwHimoj30Rm/6WqB3fbKa52bFynPEuNXB5rcuR5
N5TnbjI5v0y+EbbIh05dYFY3Bhn2s3ATppZJYglh+nMd4UrA/bK0AY/wCF9qohhrNln4SB/OlOMD
Y++3b6JnjtVwDoPUp8wWxwG7JEh21RtRtXGCurq6zODjtysrYKhVJHNWHhXD2mlScm8Snpc2mTVu
G44Bh77SOoe6hJzxktqSlsngQ+mXKvCCZhiD0vfkG18r5ZtCCyuExTzvYpsHMrVPrni3tigG4xwE
AwfZeIAO7nURAcDkYzPbsjqmDBLn+tk0+862bFqk8oihLxpQiAuz5Ls5O/qlnvzbZ1f7/DZQVGSn
DJMPrW5A9P28TYkKleo2RZHf5xV6Ym+FLB38odJRK1X1o7gitvexKwYGAqdNM5QUx8NNNEEITmsx
z804RyJ0ZnwwfVouVNG/BAw2yTV1po0SOmvJXlttQi/TKTMUuyc0eJ7rSjIeGkl17qjriDDeYJCE
xzQm49oMquwsTI4+kViQSDyKLvskC4wSf3rRtYldr/Wm7FZAAcwHOe31nVcgLyRWag0NaI0rT6QQ
Sw3MTVRMGgxTI65EI5E52Zdxa+zLQY7ShbicR8SVsAnHeZ5YRidunC7mJeZ5n5aRAtKSPj/7l/Xn
tVSxgpin1Fa/0RPo147lt/cxVDSpN+CMiB7stiXSL+padOsuSq61Ir8RPbSl23vyk4T3Y78nrW/S
lYcpJCOj+TGNIiN+35LN35HPIsHRaq8VrNMtvBHwKjbFvCgy8KRC7EPpGgfR5F6qntKp8QlRbfVK
ehb2oS6ZJItW70COBSkRs3meuBLzxFUB/fef359saj7/NmsyeoEqCoV8zHX1824njBoK35ladT8Y
o0UBUsk51Tni2Lz8SMW32jJ3Zec028WVaOReRTXGNkA8T7PmRsx3cr/ZyJJJtZzfo2Jg7lq+vKKU
SHn4ZBd3HEsKyJhQqJfzhNkP7fYRaX5qOf5+YHE1PyxMn2QRmcM/PB162e9PJxae54qlpqcz8wZo
0u/nn2/WBsiKoKj3/nRi6vx0UKFHsHGwWaZ/yb6A4dbAioH9/boLY8V6tcCIr6i2VuxJH0T3bda+
jcSkXuUYVgSRDesWJH9wtHUkmayxapGRKvuVZXl1v05ihM15rzsgzLIsYNseOFtp7HedeC866hAc
L57sUIJjk/urwvOsnSnrSvwkbFJQdQsKdFUrUnlF8G0I0GW0EiILud+V0llS3HIlD4jWDoVRbCuv
fCPvkVxX2Zhcw0OEIjl1B1/ud4USnGeTsNewSK5rN7L2VWVshQnBOtL74tKJnfSouOAB/7JkRVLt
RDEwMTYvO9/Y6578sIhOeW/p67Qs4VdW+nByimY4uXyZTlDGqBDUFvG6yMYy34iR3qt/yL0xblz4
pgMKDAkBk0gdbuxapxTKNDmug/FkWyiZLONmWEmd6h8scBS/vPV8k7m6dwqDeEpLqZTO+5evIjui
P7+LFucuzcKM4DLsJ07pjH840gHaATim294TBD0oy8a6rYLgUS1TjeZD59eI0prqI51IU/xHgJHa
Y0mGVcyBYLqqLCpa2k2cwW8zlpVKQUSIoHW8dKmyB8pwotPUZipGRY/Arn+fKYSQZ4+oai8eYlC4
ddoQAzVDbkd0xR0yxLOSZp3z2T30fJQPuZvHzdqmWNf7pQ+En0B7skONlbi7bZN8aiVP3g0TDKB1
RnvRhiqCdJnbhmzLhnJLTpB+K0F8dKpz7HTlQTNQZ7EKMrRe2uRPXe46GzhJgMEsL3+Ce2ldKR5k
VjEaV8bdIAUKHPqSrFRLjRUyqcmV7WfxzksU655sZLJzKJV6GQUR7t5JzUmMCX8noxJKDlZi3+kT
xTLgfiqKGldskOKbIcyRypDAa3pZuZfKoiJGL/qK9ZdLMVQqXbkXV0NgoGcl+pfLbloFOjBTxaVY
NQL5DPFncJZtJyVbuSDPV6mZfltMzRDJRAYzjaK3jnYrmoQyMnmhWysqfGVIr0FxMTzb32UxPFgn
G6o1dK/wjFZoRsGXtH/MHISyuVfztSubh7z3nR82Jaaimt2vleveRmnam8D0qrNVKuW5qrzqKJf9
jegBPKvOqaWWwuT99tIoMHTUmPjJ9HuirtbasRiH+ppgIVmEqkjgltjhadAVh/xi1z4rTXQyK9X8
HpnSXUj482l2LSbXFNgaMoRu++yRFE8tVIlKtkFhakfXiPjd5m1SnczOLikbkpibMq5fRW+2VxSz
bMngLDpzDC6uxPA7CoZPU4WfHvc/+9QpQTGBvYIxOEjLvgUk3GZSdmWmunNt5lTw03Jweh30gTew
2/zGlPXXzORraAxms0+TJLhzQspd+kbavplUlSazmz3EmuVu7axBPbuunacMARHhMK/dRiYPllNL
7B/XLiSwuU0cpBRjg7dchxa8KZ3oV2NHI8rpvEnY6ytviJ8TD4zfoDYg9xZ2DkqKpnMTRRMSXXaD
69QdhlVpeOo+AXK5p4T8+5WwiabltZAs/ubTUzlnN5bdjZ246koAw6hu7lNEzTh3FSBNYapq5Vy2
SXAthTLIMQrErOqAqtaiWyCRd+30cAcjBrO8G/ed6QLbCGSwkxzWiiFW95nkOdmyCQLl2GulcoT7
N16Gk0RT95euGFZirTHBudikuhkRtsvwZY0OBO1Wolbhm5LVSwg9ylcDjNwSJlBNGTBnPJYc7pZR
o3QvuUJBS9Dz3yWXw5SR9c19CPwfPQp/3ELRbu4aO2HLPrn8uRqc7BoRS0AiXkRJXK8x2pfK4WBZ
tN2J6rr5Jm6rLUl1/41dCWoTtuGeZK6u2bhRfI5D/BspE7Igfk89r1LagDjsN86oHs3aUU6VVtfH
QZOvi6SmLibaJMoJPPzWzbzsTBgEjumYeDc6kjaWUr6b0Gmobk2IpdN4H9T8njXdFhlbyrr6pMEJ
8qUAL6cr0Ujks696zw+Xw4iG6DwguoZjfVNJF24Cq7YIySZUskq1BLUJzTppU5P7ccPLebo8kV6G
azZ5iqHZSUxEK58YGYWD3+cIRyNND1VRPw0g81Apyt9CI0MGBRndGz+2kQik9PtGGmT9PpCmUoxm
an6P20l3EV8vg8I5+wYQXdZNVNykfrbvU78/iYYf4P4UUm59WAyEdffTqLCJUeqx9CdfjLap6e2H
LrnMRRQ+HhZJ54bDQoy4fX4ZMQKEKuRO3RigrveFbxV7tyEyfSUuOTrmykoMiUYGhkX5SOGq5+/+
8/AH94unJznFqmqoGENIpIaKEdeADCiybRlxvRfdKGvC28BEj2kaFE0ZV+hzFJ551aBzhNyzDzTG
p6yRWvFejW3VfonVkFq8BEEpeZIGD21cn3pqi79osBN6l1x+DNcMOE31GFpUdINz+1VPbaAMPkCQ
EU2We7Uu7oVdQRDmKoadeqTae3gH+e+bMfnLOaofli2ZJ9fuKJKGnP9CzXvzK9oRxKHHJL3pQzu8
SfiFXbDdu8tRK7ZbNIMMyct38gB8QPPcozuZrAxg39wVV8IW6RvTSaqLl5gt/EUze0EAuYs8udwK
u5OV2sFMxpUDMwWWRxm8uVK7LUrSXEFjDhtD790N+gTDF8t390FSbjoyXSagZUKOT27hoK8Oarrn
reOvolZRVpJkGmvPmcQ5IOgiqfiqyhS6DAM9RPfATL5ERblTqyx5RY3hXqqLkxV139Iq5UFqRb/r
uyw+On370pa+cceJzbjzQOIDv278dYkMgJEXZrkgYCAdpBHonGg838EoLn0JAHJSsAl3fg9/dgyE
OxpN5SbWi2+hb46LVh2jrS3LqQtQWVH5btvmwodHQsHldIATDzbH9INqJbybDKbUxXtsE3VDOTeg
49SpdBfajUHtBD+75iGcq4gty1J0FQsd2MoeyFA0MiD0TyPjNCx8SpekdBuWN8LDSvJYZv/5x1op
GoRoDkxT8pY9mvC8GPnZF9BpZ4dWxdqk1CUorQBcNZosty3xSYpTS+ScwXy88Ku4rjuB48LDtQyK
d7vZsejL+i5voZjaoeTtwPlUSGHW0tlXrrTUkOMr3grNNiko4ygG/zYBQLh0ht/JK0I+9b2zTcy+
PqaVVR/HUaMmrqMBu5m6YkA0hRs1l+48EE8uSmwGbEDAC82riIG529km1CjRV4zsAP3KgW3/a73Z
T0yr1WbVtUN+Kg351s6JCJJN5C9vuXyOtQzBpYYj361tITAOXk6+KsexXZlRGG6dBEA+JU6e/cxv
bxUpCR480PMuMqtPiR7Je5PyuKBp8bILo1zmMIx3YjTw64PrR/odwGD1DAHgVq80+YtiEB4zXOLX
JPPem7ytvysKkeMmC82LHZYeLyvhl6bw69fCmwcm7q0X36k3XK/lwb1P1KbY+M0YNpxYWW8cc7da
O3727iKW0QDKbcNiRHJiAP9laV/zAJV7RAyoNTHqxCd1tTQp6KZ2S9TwyI54SUFMz27ewoCXuRjt
UYEGMph/zcrufe5lucuomNFk9g30wBByHPoESqB6u1ZBNGjqiaZzgv5yFSbmP9j8aVS4jJxdiO/y
G7RU1Bp5/mkE1lSYkPMvGLpcR5m1L5rS3IatNVK2PJaPtuJ/ofabvhG92a5Og59spQeyE76Bsp4H
Wr2Rj/M0cSVs5gCMybBCdfVfOGeRRMlBVaPI53TfTzcf6hw0aqmufdC3vOziEP6VD8NAHeNT0sjy
Xac4j4Xhg28vQOvBJLT2iafqiBWNV6j4xzuIQm9Kxf6Jbel7NzfiHtoTUf4bahleXACNdZQ38dXq
xtBBxUzT/mYTQjlAOKqbKA7YU3N0X5tQoWCox/XlezKUxcApjf8b2Q/2duHCtagTqb+t8u7BkmPv
IL5OohFTy7Z4nypsCLjLx55diJiEEpmxifwWpSoOpavQNutNbrXa06j3AT+yOmBst8m/NNVzOZlt
KdGOgWZSpKAMtKd5kuiiY/tpEvNUp1D2kTeS2M0qrzjYSuoHu7bQv/c50uGe0pDnvYz0Q3EQV6Jp
jApWqFP3S/vPgdn5Mllq8uLgtzSXybqTrxDfaa80I9XRk4yMLTAt4yEFV0eF5FRe+aFhPGiBO+x0
Tc+vRDcPfO1kefaL8IUrotyVUBxF7+JAbpYCF935slhH/TkT9WIkAFj7/8WtqNns2bXCkTOVLk3h
D+9XxA2us8jRdx9Mv900qajQuqgpVPjbJq6EsxGx30xsD12ZX+saje+OC9EP8vCy8Dw6T/2W+El/
lYNcRB1QltSFNjT6tTdmztEiI1SOhnbdJK5HOebpchyR0Okyr1kJv8uUKLId0k0UYZnmCj/ReGGk
X5sBm6EoqZrVp4G2HD7cQ/i66MZe5s/3EQOInn/11Dq81oA1kICmWN3lw6r+dGXKO0qFH96griRy
O9oTGXIC+a5mrYQXL5O/TfKKsENarPtR9uxkg8prH5RB10+W3j8FpdE+9OiuPEAKbbQyvHTKrnpr
KAIND4QhNu/ZMiQGsxFdlaDYVqx1GW2by1qiJxZkrTjUwwdxryRq38jbIyqsOhvkpgtjr/DYlK9C
ccyKzG5pQK9VpYfG0vmh8Ltql9cNVGvoiytFGhEY0fzosdVLc20YgLxjXwkfLc5427ardHSK6cp2
0x6UEH6W6Eq+laOe3zyJqeBR2jNRxbXo2V7oPfZr4SduZDbBus9RQqUgxn60Ou9Wb+Dj1LJy9u1M
OYcA949OFl3Lk0nY4SD4e9XyqH/6240fA/izup1dCVtkkOJIR3eP4pO9HMGCw39jhyRP+6JBVREo
SpyTMDV1lh8VL/wixkQjJtkBioGiy2e8uiN/dwgQZD4NTeecIKIHnbMIKbl51abQFywT0Sbw8+iv
TV2exP/YtRHlqKYUO/IZ/1JPQP0k9KsTmbWgy+vIsOsK5HbrU2S2JAlsxmFXfgm8clghWoqMadM8
l4gfbbO0L9cZBKCvOWd/S7OaZ1cyu62hFOU6lKPxK3DWBSUz3/1n+5/+xbRO62XD15r39yd/sf7v
+4r1KcDy7j+tb+UWYsE2EfkMvcyjH0JDbk0ve85TyNxd7PQ7akCkzz3Z7LC344fEDPobylF4U22I
9NlVomEdJlT7ELPUMX+1OrW4baHa3vt1v++nxbSOcJU+8MEVXcmgpEPfAY+0OWc+OeVWTPanAkqd
R3EjsXQ+9OWSDb68Bq5u79l4SSfRFHlmHqIqJsf0yyTJIDbREqffDdFXvwurreh9GFD5Q6xGpQYd
GmnvS1HCj1x+ypkApDCbVWPMt+CZkidDJlIDpya4JhiXPnHY5QQ09o+xCeenVfI7YVbbsKIYdqpd
SUCpnpI4H1eB7VHybVqD8C/liBM/AprDaBlFy0j/HpWtctCRKAO2XtvptWiQy57SGsoog0LQF8bU
sSZUW6AlhbbUF4HmxtfAbSnt97cJeUM0qij1n2hgwc3hhUgNkY70DFKOjQQhkeMYeQh1IpVZt35i
WGzUXe+klkBZJ1PY2Ph51UDqP0EyUHSHJiOkXMocuAdfokhtbd0Kb7F+3pr1arbN9xDLCz/P7f1T
0Ba72SQmTPcJxo5SKOLxLveBUHl5FuFsWQ2s1Lq8DgkyIZ5bIuc4lsd0ugKG3qKhMPVjc2gQdSAF
svVxnH3mKcJ2cf69TEN9mq0s55cJH9ab/VIjiSlyjlqLn1GaRa2gXMguSuGmkudAx/UIHNvo5QfR
pIjRXK7aNmHkQ3/yubiLmcJdn9boU3ntSK2+/WQXHiNHkOW/pIr0PxXS+T2iAB/ERrbDkO6o3vnp
9ygw/Br15d59fIc92Vn4ZoylxbaeNIDIDASDJK9y3eXN9js14OTUYRmk/stsEle5+sPhE3Qzm822
41glVjQcQln6UUDNwrFqNnoWpUsBREuawr4NHGeJfAMiLoGZJQsXcsuBDJdx/zfn2rHRTp2cY6f8
6AyrEfiBvCOASPpigtSIJijUaM87890mYDYl8Ks9ojOA1SfUzSeb6IoBMVf4iaX+ZpvnintQzQ/g
IQo7yyaFcq74+tUwxSkh9BG4DKdopejbsp1emSRIVqI7DjGlXXqnukz54B3rHYhp4e6klM8hmqYh
jTgt9OcdxNqXiZ/ucFlCGNUpcirmsQycY1ahws5X1W3etFCCQlWn1bFufaL2lqsBaKeRUSa/ztC+
XZOVJnE52WIVvtnlsumLywwgghD/9SbzNqHZDVCJlcDeTAsmeaHuDbG+0/neZl7nsliJThSMslEp
q22MDuOVgTDDvWgyuTgaRV5ei57wUCX93aPQTf++JbDyyQNiz/0/f1806//KrBr8G5sKaGOgnQ4R
zD8zq6PdBWGDutmj6bg/jMSoWyBNPUIceaf5y3TMKKCpmNlKiizrAJnNOojhhvrnxA9mT0SK3Hro
Djo6GSWCCywxTM2lLyaKJS59QigkNQhHLS73EUOBmbbtRJh7v0cc6T8Hm5qeYyGr/nJ+AlA0v+4x
e8s+OQzKVCxSgiFg+YhrUXnG3AyxGx0RcYr4c5XvV59srjRAjyuzkcIpOAu/tKVY7oiEz4LAl3xw
fzcquJ98LfotmOd1P/nMw+JKl9RRuvKlXD6wW20LMDNdV7ATma79rDj5KC9uLkanAxIhZgl/vxvj
ve6ijgWO+hT3uQ0NNWxfygQAq5KV8jEpZe2hhpbfp2nzMpIoWscaKqSiG6KBjnaT81j6knZAgeNI
UOe2RzPrQBHv20xrqAo4FpRgGYBESx1Z4wVS1rTCmg2djq5sBaT1YvgwJhyqaa6Rq/XC8MDBqU6J
hoBYS9yDjDdLzf35VuJK+IhR0f2wYkUWynDHFHYdN/iPfvO0T/cQA8J2+V8QKwijl0ckfK3qp+hd
RsXl5X/tg+HiYLkIRreNuwYAtKS0ufUathQobamcCPmL8J+uooXWt7b1SrbiVaWo1/2QpMW+MuHY
cjxMjoXnlxupj97MJrF3vuynt9I4NVKGlrCmw+6cbPNAE6dvoe9aF99EqVJCiR6lO2SLsu6Dmlx8
xcC0rpNN5KEBPlms19Z5iALrzP/OzstD6SR6YZjXt4XrIUpg1CEcKV49duA8C/9wmuQQSAP4a1ZX
YoIYyF12AGivSQhJ/lpXa9FYaLy02/Har2+UML3ScjU+2XVF+aO60TaBMn5VJtNsJ4STfOgWsuZf
KWmermY/4dxZKN8sxFJhRDLfsgAyTEvNfmIwawYoW93Az+yy/BmBniSHa1DoCKzejW9X9l1BufRt
UBJwSsQox5Hb1Ak7VKV0+w7UobFTGyi1wlk0hgyLMbXBMYmuO/YEP9v6m5iQOZ59N2HgYdrq1U54
OORkTqHWnuY1KoQ12U5CaJYsHiIY9OqWvDXVsOiJRk+pxMuxMFxrLHf2lGPiq/U+1tx6T70T+PFz
X1zNzb/4iGHhfVln7n9aYu6Kq//op2jxsxJTWOFvbggmvj/1KAVv0G31dTbBO0UjKbkBQNuLKf86
GXupfmr8gbIXf7p4JaVTFr6KdzVK1Y46s0Rif60yL/XJhq48mhlDIy/nAXHLuTvP1YvnTuW8LO4y
my+3Fn2+v/bKLyGyi+7sGEno1Nlylm1SqYpXiOLmG1UgifThvVvojUK0AKgUwnTxTdmM8Y1O+YFj
g3iS6Al7UcTG/p9f1VRx/gyCInGmWDI7RBmyEQWA/nxVg63RiXTmw2NKZcidhLJJmRjqi8XTXLVJ
mp3dImk3clJRJhKW80n3ZXn60vQPNsn0BYdN7ZsP8zYPdf2nHutXsvctiUEG69rSqGJz7wZJcvCj
lqzO4JEnFpfCKNw+daW24bdeGMXwPFvYpJB1WDl3AgqPNeiSFhMESjRtBGFpaQkIlGT4zdqzFWpu
NP0bKDC212Jkds+Fz2wc9PGcxa28ES6AeT3IHCW5xKy894062V+iz5NguwhhT3a1VBMgG5hEI8LY
v/1nk7j6bRfriCV+2+d1UhEjH+r6PpzuKTyEr5g12cl9J3t09ykKZErAmbMiPYhGSn9dfbKFQe1k
iyiWaFFPwl3XyCOOara8GCPJtBnKx/eV/t6/+Iq1xSrC33ZaZ6ez0/m4/O9HEi6XW042B8nllds7
qNp5WXDofMm/NPBus4wYD31ICr8u5/HUSV/rtovWs6kOQAx+WkaMfrI1YlGUb/8NykvJqc9fHYuq
xBosP4CEqgzJ78+vTlIqeuOPmvdoJmYzuA/DqAJsM+MK+nwmZ6e6LDL0u9rHxh1yIM0pCmfCFtVd
t8lK59tYFcW7sxuFfs+Wr3+U8jLfigV8ixqvegh3qK1cgyAowMMrBNiov4pQwnUSVe51Pl3lShBv
0V8NFxXa/9pCGMWwRd3x/0PZlTXJiTPbX0QEINbX2vfq1dsLYY9tdiGxw6+/R0m7qamxZ777opBy
E9VdBUjKPKcF6sOZRvdhyG5y8e0+29URzA2rBxZ14V+TLmDnoNLZ2dB5CNIb9leaGsPpRkQmHo4l
t+DtAWrVWFhnks2+JAtBkLxIAC24nhVTUBrn/HvhRYCfoXmKZkQWYO84b1HxDiqAJpeLY4Cio62n
43TCt6oIGNCWAIJaNn7qg+BBAvbqh9HJDbLxhq9cx3mVifqcx7KKgy2wRoe9k8VvTmk8AvA38B5q
ZvyVZgBhYeqoEekLgaEXp7DBESRJOjpepK4XjXyVhxqOn5Ut2YAm0wF5gzq+BPYa3vF4VK5ar+/F
whJDdQS/+fDWNdWYhFqG0zXqzTIkDq2dUOd7Uo61Wx2pN8Wi8T+6d6YUESjIl4qBlPvGZZ4KoIoA
AQrBc5DpmUAioyOwZYUTCCTC4wkdtOKCV9CRrepIgjI314Gm7FmZsSBz0uOzAQNcIbK3oftYA4Ng
jw2oFAAN2DC+mKHtrLA3w5bBACD2bexp+j5I5XUaohw6ulTAjBvywT3SaHIG7MKQyBwZwWoDvwNp
NErh/HJVctED5HGQHMgIoZThOm/DPceSDvU+tdoQKFMXKDtqDIDPcp04gbMykxzYGvO4M9ISX5tK
X4Vt/yUBRstTDPLCk46jLNDBoYQVkOpfkF1bAgc/M0+pgX+y7obDFx40N/ZYndzYg03yRx8Cwh4g
qthFdBj4jgvbRTIPYEcHt3lreFBIsNWocad17jouACdDwzvDeWi6NSBfShzR3dmlwhAg51AT9HWG
t19s+q8n4c00pNf7EhX6bR1s5kuZZ5hl2EhE+p/1Gox6vuFeWT6EmlniLT8t9sB5TBYu0k0mGWnj
LLsEgHQ7Ns7YAPM3y4AMkeIsjOw0gFaj0t/dC8/Sr5NJ7af4hw/mAFJgRA4CNLUuwzOqYbYhcFl2
NteMNXCqbWDri+GLX7FPKErWn4KctThTBcQNUJknuaZ741PIIZ/tXdiDkH6c7Bv8TgE4fZDCqi5c
c4IPRbrzkejxETiC+IbFgBECowj7iGITscG3Ktmivt76iORTPJcAh/zuRFZO6Lw5cbtmO6GZ9Q6H
7IsRiPFYxlv2VbDY+zzqwMcpXD94BGOzs9H1csDjLrSPWHGDhwYAKU/S1wW4nAPvcyD7va3VSLcs
HPs5LMIvHe4eSLSCKMuxBYKj93DtqiEqxPhVJvExixxt5dTCA3ZSUZ5zM5DntmYt0K0tgJ/EQD1d
kdBOAB/HOmnszCD6NnqNt88H4QESVy3+ErX4mxeK02oRiz+ymxeFZAt8iVtb0qpFpfW+AJ3cGZL6
yZbWo3Pw98Uq7oGYX3u3a3UN4/d4tEilZehdPLIoJZAxapHzNVjkcYtWTWg4GXr7cujeJJZT4B48
pgmSQapA6EsNfyvFO/+m58KDfh7/KQJFdAJspOAvj1ctLHXzvwLWvYLWsD/OZYSzyHBw71FD12bd
cSpFVMNOOcxD8tcsVaj4J18DOB4AWK1TnMMVhbeL3aw9dzpSbt+rVAFGxLcRUGaXVH5KCqQip0DK
xEkFyahJMg9YuDgVnkS/As1OfwzUC+RX1Qn7gRNG/VBEqXvBpjY2yvzE+xKH/Vo3Guc7EKN/8qYL
XxlytDexmxiTaQTU4dlUQ00zmQLK+tY0Gxr3UiGrC1CKw11UMg2QDbqhC4jjGBhNfQEeDrWEoOXA
mAMPJa90Y01LhBTVOe6SVgY3q4ebxcbvuxQP8MCAjXoPNS1LaJlC8fK5C0CkasEEbnS2ib9rUIxI
0eztZ2rwXv6hQWb+Oa0z+zn3nGQzMhwtkzLnDrgFI+PGHrh5H3wRV+dk7+0tVUqRljh0Znr9YJqG
9xpbH3EaLD46yAm9BB62+ckI0O35rnYBNBOpaoyyY0AHaoBF04NF96Pn8NdMxw5NZBfe65h9Ip+x
699CNJrR7CvUGoGPEXD8rLN+1n69w1Zj/xXJ3yGAOjPrqSoAG2jmNXChROlhT75vNjovtCetAgDU
2Lj21xLu/i/3AEwQ9+7MG40Nb8B8r2HHIg274GAYEoA0vPKKXRnIBr9Uzh8m4bsNimKBTZghzZHs
qrIBKU68AO4T8QZyfHsvvWsgbwYsgrnOxksnrE8s0lHnrXRqNFnm9aSjETNxHB6a0RXA5sv7JEgQ
KYL+EApKeqRcxtnEbDN+8vAuILGFP6VTkhlZkBIIscvYZRZyx7ERXi7dGg8fJB+guB9J5JaxNszP
Xt8iTQjvmY4dBj+y8i898pPvQH3RkWfblqD1scwN/gjRsbG04pz5AzisRu/GR9TfMlml3xPl07QF
zmhlA6gN3Paj8aEM03ztWxHfZOrb1zltfsbt/yPQdS0g8kGEPVDkRNX+pVPf2JgHQI3hxZt9HWST
fYwc+FUXjOaa6cgQ1mT60qnvFWATwkMjRbCkKh/fbDmKLNx4R1qQV3PAdlnambRN991GxfTrewiS
2liqH/CmAWZhFdEoXb6OgAW4wzfrue09DQBnNsOCqWVnjqOgVZciIbrpgdGNLXQISW30iXWuAH6L
AhZ3R3ISkZKa3Ai8g0S63J18to3NzlnVoPBczjNO89BYRUfBiLtrrQGMLWKQL3rlLVNs2kQL1QvL
tLjvabr+JsOh+1tPZ6g2abrmC5IbqqOhGpxtVEeX11gQ0HjqkrRrQbKHMwEYaKJb2oUOChk1omYO
8XsXMtI1DbjYcSY2UuZyFyr0BHzY6iqdxt8WPmDlcBReXVssLUCvjd6sIDvymBVtXrx5zKGQIO1v
STEb380xG8+haPJ5XmYALdFMLMDpGQBFxK83a9zktbsdtC0Q/Wr2WscxaQz6yQMq4hU+oxoUagCf
WaN88qQHviGPRrxx1x07ACy2uGSgyrwETm7sh3p4IISYWU490Ft855Vo9ynW6CFK8t/haVqRhCsr
sPQ16Kj4Yoahubeh8Z16aMonqzAMK/qr6AE+Hsl6PCTvDRBrx4PdVQcBrqUtslxr0JsrLdlNYxNI
W5MLWc/quzBk9/sQPcgz88XsTqY0TIHxukbdYLP1bTBaljiE2mZuqj1WuR08emYK+Hw9OdMo6o3q
AQSCCzIAJon2iCT47yEKlrKviRlfcOMA0K36xhFoB0F1FAmg57pY4dopxQzfMSsKDQDq4LTEF9JF
wedk3StG7xuhAOTgjmzm2KCnAKC+iZseuNUY0jPBJOcPLmB50LDQyveBMyJNq3DPJEfuAw6VaSx0
J13oIpVbMr5RV347+ZFM1D9tj3dfDN3Y2InwP+XIZV63esNU1qD5oJfAHqHUdc8xN7lwvRsLGxS3
/25BMRiIW0CihLfMElARSIQB66cPwhTL7rxDa9pvvbEJACc2j0lNhneygHcDX5CaGlPFoV5YKA2N
py5JUVkEGOoaiM8300YxKuduxu+XcSMjGwpxM+XNZd5MR1ZzQ1ccyBbETZn4SHJgp/9txkmopr2J
CNBGrUbma9o0BQoDu1Sidj4WoMfQnPYgfXdDsmBwBJKUG3nGXoALOFo+LMH7bpxtBRAg7MKANlnK
FoSsJG+UssOGAEDhuwBVSLYNdtYEx/dkPHXD3LMBkmS4i7tYNKQGIDR4cccJBTjCVETVUASamHFt
CTiLfG+PjeQLL2ucAzXNOLTrPk8jpDQyYECZeWstqTvbpMgcMnYkZMroZlx4nkA4lJLj/6iCTvHb
GGvDoQzK7NEtnfJQcasElgmaIB9OtgG+JRJxuyofa5TdNXXjnmhEcmVV/VNEjqORoAhVOSqr2fE9
/CRCJdK+LZCmgLJM/ZIGZguieVQwiDEEvaaL+soFCjPBpZesLd3OLqOV6eaCK62X9kiAHtJkCapj
CMmFwnhl/hRGtrUn1ynKaOTd3vCrF/KdwpCxjoU3CuDSYnMzHerBnDNyTCcRuVD4pmnFGlDR+lIa
IxCeCmbvGLYeD7Wm3rXqdgBbuum24qCrZhqz1vrVJRWNyYuG1CBXIke+RgfGAPW/c+n/XyL3CqzP
bARa6wAgXfrfDmUI4aS6NbvtUwxqOrKefHT8Bqav06wn2c2UNO59YwAUWNEsb7LhgV50cpk4kSik
ciPQHT2CcA6vIJRID1xmcJCbtr7yqUbFGFh+8uEylaygCiM7tRle13SUNyOl1tUeAKEZPgKdKtiA
krlGXi1k1FgtEmMNmfykUaHMNNw8zxm2G8lpNjWtL9yV1nW2rEGHx+zcPM6WUguBNOxxsSMzUuj4
PazoWig+KcYo1/54LWXcAnRzKMfpOkBPDp4xcsM1WEbYn4LcYzs9qYEQLYAIe2hQj2wtrdCyD45q
RpDOgnhLdX3HFhbQ0AHOcuNAqmnMUYKK9Mz8I8kGCjpp7kNNOpLOzc1UNP90KXRVZHQzKV1EWZag
indTsKtE4CPvY/m5Bg3QIsDN5gogYTzxa/+V5JkEmHYz+mxXjbr4zPnPXorxYyhLByiVYN0clXer
vG3QLk/ehqm9knlXGSPe6Z6MIeDL2tFAioazs+5YUlcPTLVDgrFIsTmStzX0gxLOGj+zzG0+6Jcb
lzoGRMZytrn3ngJlfvQDD+gMWFW084JpJsU8doa4xL1AzThP+z7jzZXKIarWYKYG57FgOHdQdRSA
X1M1kxKLeRzSbUnGVd3GbELDuZlNhJTwncd3NhLYhQsgYWErWwWkxtcblH9MLc0wq+Y4NvBN1kkY
VduyRN48snpwiBRxE3WjfhWBrjgYQXXLWLKa9Mwwkqvjx93Ogxfw9LGBj+IprBjBKrM0oxJaEabX
KnHAm8bbYTeaQGWcnDPkOPso7NvzrBYFjgdcnNRZqKQ6ApmoWTkayiAmISr2YNB6Mos2gownl6nV
7QYsFZNl3VXxUU+77yw3vXXaY6eTminCZPNPrynCJKcIrQOme8843E5/6zxdxHRBdMUplherUUtH
lADVuMNt/NHuH0bN5WDkxGFB3KsvQJV+bpOgOZCSmiABkntflsnKA+dJALT/gquqhm00DCjLVB5u
V8f4m2ao/lzraYVznTrJ12GKsuGxs8oTNR521U+qkvMkSyB840GI7qRR1lqZoci4i0EdPftQz6hb
5PBO7soyqmD5+0DvIafgug96VnUVgBxhaz8JW+05LgDgTnmFyAq0Lq5qaAgMwo2DEwgk5iGhkUTU
AMIx3zRdEi1nW1KQXSWcDVb+1hEVLD98D1Q0tnr/Bn6Ue6ae40gwVHl9sZkVJr27m1J0BzOJ9tir
xHt6pd7ipy75DBV+uCSUStMDFFpqcac9gyA8OZcGkAZVTsWoO8YjDyMcKejste0T49GU8Y4wXQLU
0T1aGBF0S5hgpHSz37vlu5+X20dUvq5zTcQ4jEGC9YEa22veen0OFK5ZJiIFxUVCsgEYOBjkcEi1
NF3WgIIH6AlnHqAiEusHrMkwIlE51m+9WYZ73kfP8JKd1kbVmSzuzBouzRWSgnvUG8H/ZopRFJ/K
AvVxxqKsrScrAfkHYFv8l9gAYrpW5ePBKoGk0QPmDs8ppn1hupi2dmfbrASimY6668mWGx2A5dxj
HrfVg6wT7dCKRl8HARefvY6hdAwQkAD59Bf/alF4g78AMsCfY8wWce3gJZyQ4DpUWGBJopn4y8U4
wVFgnjQMsUYF5VJrvjaZYPfaWseW2WxcquFsTNp5SJFLBQXq6KiomX3T76Ofm5v5Z0DfdlThVXj0
59PP4+4HZMcAk4slMPrvfkFVHNUHlqeXxOuTCzIuHVWvEObJN5bm9Q68EihlUMPcretd5PgosrAH
wGUo7RsGrypnUCZSlS/cycjNpjqJLm/7hcO1ekOgCgN2JzcsGMFqaaCu6tAMqDLUBdBoJhyGDEiM
XuU/Yz/SWxV96uzoBAzZQy++6XoPVZKEL4mNol91fFYmUQT6TqQJ0fBPTr0GelZshIH3w2r5s4sN
dNqykWbCnysQu+I0BDXeRYscLsMGeXrnOHikWbF2zgcLdIOp4464ZfX1ztC7zySjZjbJlHEPem+w
E6fHyWG2s4WPLFAJHpxZNvuC9yLY6717mtxGpmX7KvevDMVfpxi0IKcmrqMTDSdZhoPM2tKrBR6l
twrSzsa/80UuyWOhcWv7R1fymiejcEgU97Y9ax5+G1JdBJn9zjW1wWCX4M6znrXzJWq1AwYEvQDA
oaysFXMSZ6uru6hl9xZYgzx7SlQjLQ0NBXo1DymNbTb+f/lmPHYOuZb94MxNqx/cMc1D3pcesAOz
Epljo727kVUosUR6Ix4FI84gCnZoW9Sn1si2gVsUi3A5oBBiCQimevw8YJ9gjJNzELpmv6oZXqNy
ZKpvuN7q58RB8tqiGzL9TGMvBVqQhV0XEoGkeJzkNMz9DHsM9mTe+EAqmbqkBMVit2eFg8opBLvz
pGEZg3NV4SUtYgA+LiNWOyuqlb8po6fy+LmZS/BFNQBk1GhQExUDRvZ3JlOYqO/NPZfYdTD78ayH
HOfvSDUGL18ZXRO3f0JSbnTgY5dj60TJxhRYJL4TinWpGdGVZNQUre1svUwrsAh/t9YY/iRRix3E
LHDCXWq1T2FTRofZjaJ4lWsvCzMHqQ54vlctNlKQ7OzmL2Jwn3EWFl9ohJpxEKpJpDLTsHAKa48f
XbisWJO/WD2rH8FDvzK8xkXWZIUD8L+7iqEtt2TbNuGtK+odG3Il5fvMA2hvLl7H+Qv2wZrVnbuO
h900M1PuZY9q/veZQeXoblIt/9J66XCkxoqbtx4NC9MFU8jfZTQ0evMve7TE5o+uYSBUWtd75Dl8
GYDK79+zPNl9qpoHOiTUYTggRQK+6j+h7sZYmDZYJsrXUUb+CpDVbB+FASqpfiHxGLjDTpg8JAv5
OFlMUDuzHT0pSIs3ieMEwUMyMokVYk/rSjC3IVVnbIsO78BNhE9K6htzsvSxrwKKwbAATQ8c51lI
SzLphdmaJVkBPkFc66yYYs0R7j/Ae0AywTrpLcLvZiKTeRKaqaYT0BCPTuDAPrYAI8Z+GTv7iW4+
uqoBlWCwNwCftBBN9RJLR5UZpsjyAG1zjKdcgdLUK40Kw29OwNZ5BugajuqbyO42lZ3lwJr85ZBh
uoWdsGBHHqT4QxAyAOWSt8ONvdsiq6zd9pXWLGy1cDPVAo8aGWYeQGvtrft3OZkxVdDUIgdnto8D
mV45apZBgmaVu1lBDqiLB/GEJdzVHI4U8/xMAFICBMViQwqycw0U+KiLaMe0tYDUpRapOd6lMzU5
2c0TzZMD4CDW8AoCTCuac7ahnmMh4RCHFQ2KX/CZkX6YHEYsl7emZ4NmOw8b89AVhZsD3FM9VtQY
Z7ygZFNNb9iDf8RWLLreyPeo/AOdnOmgbpVaMprNDWcYl9EAILdhkEBV55q9LXXjgUY5ls3YZlWK
mDc2+I1UlxqU3bEdYPP2N4oEy/FJSyYJj4IjyVJy7uLABNlgtO7eo5BdFoQAFvqtCxDErEPSxHgu
YeIpzGSopso6F8lB85h6ZWe6R/dmDiDeDvFqNMMeTLMDtiopi6YdwmbRMx7itfdXFg12RQof+1ZD
tx/AsRJpdZs8A0kEHNY1mNLaFORhkznl0SCDA/uyqJFmvcPEpQf8oudpIZinFRx5BpgIw6o1gJC7
Hj9pDOk2K+pOUkNrL1XjiJ1Tjvw05C0H/OvcLWQJslfAJ94GKVUkMqJA1JtlqB27MJT8725Ec1iL
hSGW2+/XRs65Ix+80QlBhwZEJOQzIBuWx3p45vbxRhRTqqyQ7BxHUb7JQmGAsSo0hxV5UNOZoDYc
ZJZtA2VopJazDmvgRLklqGE9I2WnBG8sUw/QdU+B1uS7WZSCi0asBOf1SXqfPY+tdS31sLsPqOVu
wJZqbmQg5lPDcey8R91CSdkw+nxFMmr8zumXQdmK7SzzePVFplF5tFoNUKBDGy90b6geyMLJgBgm
XHs/2ze1XeyNse+muUhhdzWo6SphreZrws54CgaMKNyRSegATTwIrZMEltIxH7VmlzjejkaFEtl9
z8SCdWlz1PhQH0lDDSMNdQcnscSCumTkFeDB8XFksibHWTEP70PQmJqbafGtqHfq0PBmLqDTRv/x
JEYJ5N+Txj3DtB1fdz3mg5QbTCx3SeO9jYMmYUrzuQGOEVgL9Ye2HYLvWGDtYvDNh4t2xKYyio1j
pPbvQzPRk0XfXFyXgUk6lXxVB23w00n0fe6V5nfBzUfgb3bfWNl+MyxTgCKU/yi6ml90gC9hOR6k
SEhpQ8DpohrbS1v+hMNS/lQGYlz4Usq9rufFEymaHuTzgLyfBkhGOZgetrRnJ8fDG1IMxqJNihTo
hd0ItksbM3gsLfk1sz1xNIGAlSzTcBfineNx0plOdUq0AXxi4gIUyxhghXAxWh1J8EXeLIUzusky
cm1Q1Ae1uanBUfuIjUbtUebFV8fN5LErS77RO1GuYuX7z/g4enia5vZM9y2uYz5Lc3QfyGUOT7PT
HOqqeQcI8BT4wDLZ8CCx8e4S2OpEwmHAXNOtFgXcbvRaNFa1quI62EZGAZDgcOCbkuFIkIZp1je7
zgui1QCA5tdeMkBHBo6JhTaMwwbvoPqofdJ0Neqz9hEY5xvSUeNdap15L9QPJADRi/zQ9AKErF0P
ynrbAtkxGlsWwBocM7wt2yX+mU2Oez9pihLEj0scSkCfdm2p70iHVFj7YIq88tZkNnXTsf2KHGx/
PcWbLH/NNvvdTOnpZsyxf6SmJzGyzLP/+mVM2Oc3vBWu54K3wrdcUFZYNioq7n4akRPoFRKf6g9G
i7Phrk29I/CUPqIiKNxGGV4kAhMgZ98Go3e2YRw9eJVpL3F4Ua5jS4+egYWbXtwWL4lq1LMC5c4g
pAVtot3vSOYpC+QUTxaGFcbPwJwGSgNIvHdBpBfHt/r+YQnmC+8SSPdnBaDEj4CoZ7u8wiKZhtj+
rFaa1cg9YL+QeJd2SCBPjauRevYH6S1J6pi1dxlMY4qQ6gbbuS7W1aSkCN6Yy30mgKZTIR112oRp
A+xLg1vdXU57NDTOjdad3n8bU1EyNSFbl0i/XlQKNg8Q2ccc3HQfwRcPCOioAdlEkriPqDJ5s8gN
VGAxEzzvlX5oFCSWNeD93hTypykScEvgK7ISIXCCtEBBDdpDZIJNXNUqK0ytXjWCl2wvkvrew8zx
MjuRwYy1L7caN7Rr62vipKf5viy14EoNycHa6wC0EiT0JAObvTZpA/VFTYrwNMs9JJUc8LD7BAZ0
7dq0rQkWuzxHVZfMtq2dOEtuuvKJpal80lPwkVqtbu+RwCGfZAymxqAwLkOm5Q8oQXCRaZc024Ab
SDrMJX9Ahh6QG53oRBazvE57FyzSstmSWQZKRkCH2qDdQc7YKqlMQOwUIjvxOuIAfPadT2VX71vf
S74PAGZcDGMdvwCTeNzWlgIUikGai7sB9hyVSeon4KB1qq8Uzcwr/+yYQ3YCtgJfgyLT+SQQLQVc
1XdW+cBgKKL4JbM1oITm8rvBqi+txrNrP47GhxhfkTzOteeiYuHLaFjLosmND6F/MqseSy8XOffx
gG+gajrV8E6hKsaomaBRz72LNnpvFqmZJijIbbLdpEX+OgMLNbbtRIxTXQpAmliLXpBh4R0IvMLE
8ZPeAzd2hrIQcQvujLRkgC51QvAdgzV2I+1sWBpxqsaaDSrjPDhNw/cwfmW550kWZKW3aBybbeew
JQcpKErztibwVB/DALn0SILQv8Yp37gaiLXGKHnkrRw+VR04hGVbh9caxAB7IOP7CmPh3gkkQcEP
J8oea2tAvULpGM42GfjPSrByT/iuYQucJ1AtzFCuvYss677CTSVusDu8dPGdW6R45cMXMtv4PLOu
+AdZ14rz7Aj2oAuwc6yrrBw2yXsg/25qM6yXs4K0AFcC4mcGjtI5CCnq2t4NAMU5zXLkvdgnHCdu
yGAO1ElA1GktaOxnWzIxCssAbmXvgqf51xWSIjDqJw+QWPjp/bpM3M/6i+19vYutR7h9JTEKzEJR
A2SU1FHZ9Cug+6iCm1/+9PFH6f0oWZnt7+R6ssNpItan7+ZCi7ODUeUfZhFFkJnTrUPX82/+UKRo
HWBHtJZ0trPH9CG9dhVnnTzPnxG4zeaxSJBTqT72LGdlqCM9OcxuglMMFK9nS1lU4/1/Ycz1oydy
A7xOv/6Aua/ObopyNf+lADaabGQGOijUHJpnL/C/6g1eVfIyAu0IyaLOQLf8hETO7kySLqrM82Rh
gx9vh/q9TyTDWss8m9gQHVYjeKvAiNzGq8mfHEn/x4nmEMErTUaC6RrUxVGPJiyZ+2kO2Iumw+tQ
hNueL9KzjLFduuDGhwiklCcSMWRExtsBnPV74dTnFIdb9SqJw/Scg866Q4IZ2CzAHgbCjFlFempc
/M4XZWrra2TUAbpx1lCvdcMj0sf7/TQzVoLAgiINM3KGp1g1jbLAX+J05YfjW9mWbvr0IBh7b23g
0OXaqOcAb0ELZj3IcpQHIcXnJNXqh8Qv3hrdHh+4J2qcVv6S9y1LUTDlYneEzJQi8zV2zYFUqiRd
iBx9UMPXD4EAjYEfI71lVtBMhV1+nichBzVTE46Y6X3y0PdRzqpmomikiEoXkJsFjoMjQG84fjE+
ZbE/PCEzqV+zICzwd8W6kGRh1O99rCYuNOLYpDgA+iQHzzMcqOlDO8frUSN35AV+s+5RuI+zAbI8
wi0wMsLVLMM52kejicEer+JoJark8iJ9oRFdkIgB3odVARIv32dKPL4YuErvUaLWts0dshWRPqOG
5NVJZBP7PMoPJEsDN7z2ZredY8yfcf7cbjvswTd++xlzrIlvPmNg6/mS+YbckZeWy/4RN+15YmGY
4VZLo+jmM/aJfvMZzcgyT7LdA/ddus2xLP6y3WfHRCJCoKCbkeiEbZ2yaINp7HhZACMMy7Qf41Ve
vBjMiY4oysEezWRNjg3i7UxW2enZNsaXCsdgAxbeD5FiNarxO0MOPrJJaeg7o37NtHiXKwakQPEm
4WnYLwxmiwMNwcZu77PasUAqHvtiqefu2hCpeNBChNOBJI8COhMwnMqXwnki3ZGSZqBwTft2QVWH
jX6qLQ8dZN+6URZuqcB8Kj+P34XdgMrKtRG2b0YThGva2HJRTCUIRjugSv7SeVa05S4YW1wOKvJa
r3dV1GKbRImoSUGRfTMkMw+lDHfy7N2BvMAHhmi+vDED7HzSLciNpkibM44WtaEDBmcMPh/PSw6E
nlUk+rizHNEuaQjmOeMJX8hQcTqSBGhobBFIPTkANxEAWj7oue7sY/5EptTElkBttYr/O/tAdsYT
7C0FxjXFj0DTQtfjOVFy8pIE/MJWgIVcZthLxxIonUCJpoussZs+sh6CAzWdMk7tZljIuBlXt0b/
7PMoAg+98r3VzcGmiSLdxaQJtYCp+obHIIpxXPBGgXHLPNopsn3MKjKnRn/vkYy0ZHc3ZH4BUmpm
IANfefzOjhT/Pgfwl54GmdZbmrayB0suyO1/uAyyExXKZjNh7ueP8bsZfyejKWodyUh1cvgfPsRs
UooMv4bpIyds3GU+dsf++28ZhsXG1Gu5HxWglaGaSoFUhWqhixyEQx2wYUciUt6ZkaIiyKrZNw48
uUV57cukfQ83R6EeTTGbzOGDxK8XvDSr9aSl8P/uTLEsHTlgen6dr+TuaucpqGehvmI1jJW3iY1o
a9ceEAwUlinKiuXRNMT3G+BSs0VBJzDANrOM1eE2xT7875wKmWtLzU7AXQ7SrzNXjWVr3bmogZZp
WKCHUCOUS/ZnsxutbsWsateZ4ytQDJKHRC+SBwBgibyT2EBN5WMKuteHGImfakBiMXTZozyW7yYk
rbulXzD/gezAlSs3dotnk8UaBydg1rjI1Y2NmlT1QlOCNPh3amk6uL+V6u7pJizZACAa+LxO7G28
Ku8/jlG1N9zC+FYnAwCusYS7jkOiHauosFd1xcW3OluQQacDzRI88DVYiVh5Ra4P0pA0W/82OGDX
MmT+SeB5Cawxu973eZA/o9zpJ3nGaf4tMwP7GZtp4Z7m5prV0dwOY/+Ym/cxiNkzc54b6GpvcwMN
u7xWOMZbGnUVX10XqcdhCUBnbIJ/BXU0zmvKur1mUqYHy+CoV6948eJ0ZroIU9SPGp052aISmwFQ
M36z1Vy7XLZ68ERZCEELYLkxTt0dDTNsfa2KsEJt+VgDo1Zp5+FQRTjveDeefZEh1l7qXguAsl8U
q8rn4ZdeB5iEx0xAXjrZpTIyD8lpkDMARi4qrpcXz/Pax1bL/5JKjts5CL2A3HzEuj9/BawGNiUg
l37trdsksncZdlY/49iIxBbIlrY4CgDFqoPCOqCyyGUyWvbFRy3+yiqwxPLixr5UvONsgXSw8lwg
oWEakiZT1hZDBQeYgDUcvytD0jQouzty3zhQQLKbtIEFKLbAYMYWsP/CA3666+2wt/R1ilVyQAwP
TvkiaxPEiyGWfb0wwqNYega2XJo6rp+MOrZ3bSX8BQ2pAXZGAI7q1Nz5urRWeeKaq9qPzH3VRsOS
/jEFkHX3jRpStsg8pP8TDeswvzXuA0Bnz76knY0pFGlBx23u/wffKsxWXRtZjyZOkHad7SVbbClV
n9o+WOXg2/iK2uN0ZUe9fhqjAttHwHXFkSUUmi0+ur3jP/d2Zu0FgFfWZla4X+IBOXHQFx3YvoOs
C8Fkx/OnpGfrIg4vQNsZvui2i5fxoWJAUjPTR5dXwINXYAcFTzno1+I3hZnh+IUUdRjyycMLsQvF
UJMA4hEmWAT0Y52B3gXUuNSjxqzLfiXqAhy07wowHv7DbjJO+5+xNPwpEpn9LuZk6x9jv49OZBVU
BU5dST43wPfQtgBYeLFiv0YaICjfLOSkuKjH6oBnGRg7XiPLZ6GnjX+NiyFf210pVmVs+1dqUvzQ
r6PGHrtRuIdZXgXSOLZ6eyIRuVMv4yDkxqaoCYLV5FqXnWJgllJfaBHOTEyH++nSbs4SCFXYBU34
E2o2QWtlorx+GiqZEzZs5SSjv55lHd4C3U42J1udk9gij69IXN/MBqEWo3Q6aZtlBy7ZPU58w6Vl
y/6Iqw+QhZmYn2snAiFQCJKv6v84+7LmtnEuyl+EKu4gX7Vbki05dtYXVifpcCdIghv46+fg0jEV
dfc3U/OCAu4CyolEEnc5R1jd1ZMt8mmjaX5NKrPYIMCXnlLTrD6VIduQ3JicdK/iqtxX2r/BAZxF
5fCpSEp2zHsbEGBazr04RrMZCDuAzewAg8oQK5FqPusGWOL5BCRHUShxMbsyOEUmR/1F7dvfXNcF
qF9T/Pj/szD1HvYfe7Tjc1sjP0d8VJnboDgpR0ktch+apcqJpq8+d92doVeGn//637Us/6RQNXCm
t7kBxCXb9oBcdpcmqArHBlqNm7100t4VKB5aW2M5fvJY5OziXMQ7FynnT0KCczIEUOyBtL0D6Owm
N/FyqrVhWH8RwOq5kFJM1iZU0fAipiF89YpoNYsHiWN7Wl3JZcLj9FyyEbRnlT988HHuQVkhGByz
2kGkeTSPeJjGLzTUTt2vw8rNQE8DWeAk1lOAOButyImjymnNcKc5qCgYN71ZgfPszxNSZyL3hhII
tVsUdOBBoFzIzaJu6IWBjkvDFBXbKcKxxgiy+tRGXX3q9UDLKqjANdEr9+rYZrVfTGi22JEbyYbO
Sw5MWcfF9s4MvLHYk9S+sq94kLxtvNi9XVZ/DIfXO593/ABUPJRlLheiz5wZXrKrrGS6oGFousQm
noWOF4udZyRduo2Z+BtQxiluvTBZ7KYRiAVOo85WHvJ1OxjhFkxlDY6CzCzOCsmGqRvcXQ1AjzMN
Tux/wMFHo+FG7jrR7ZY4O/tHFrjG3s7KkxIdc0CSgdZJRJyKEHDgsBmoB5OkpYlE0OreQEXg5TyQ
lBxGRNdlX3gvjS2TR2Ry/ypR4/vq1E7+GoBbYDSi6gOJRIefmO34xbFHx95rVPug0ADehT348dXU
Q8XjFqHjpl0P4xhfaYiGMrmyxH8WUxKiv94sfVCR9fERVR9f78xQN8cA4Nxd/i8/R/sOBc038bFQ
AswdA/ls4N3cYWNPSqAlHl3AL0AA7M5IgaG+3pYPAfLUSPeL4eyhirZb0ZqnJabCAV9I7AAFYjGi
WWyMw3m28bXn7G57B2A0yQdaLfLFd74A7dqGqEW5vyptu5jT7P1zVgO6uiIXbeax7//iIgxec8NU
u8Ktp6PBAv/JRtpiA1T/8JvMAVctQZCZwtQxRpTT177aIaX9ZmowAS53Owu/mUWzHcLC+4maqMQt
DH3c4ZsFICfrw/QabGfAGw3jSrPSTZ3ZkpaEiZP3OJe8WfYEnLNYhSx4eot99GD727IyrUAwh8wn
Da4VPwpkGZ9o5blTj3YeT8wWsc6S1oyd7ywEC8U6VRXYa/9FS1dA3CoTwEH5x+7kKxwNQOH5GfCe
Pjrgv8jWEdgOjoEd4UnI4ugDN9roQ1ZEfJs29rSKAwBe9CCxzSdA/IVJiRI0vSQ2WzFGUzOvb6Z4
F0iSTQMQWtAXiSOZj4DtMZ9pOg/JKNdBhmYcWnar//3Nty3+D7J6N0Do1Aq4haoOE2QVfwIADrkv
JEAnqxfHFP4xdIWDdnBlbrK4LVEpmFkXGjpTTOcy8HYxyCUvs5lZsXAviqld2Wkvsu3I02HTu6iv
I5cw7N6cUXRfouVYdodlQ9LqC6FS6x8XijIcFN/dyYkuBgz+dkXLxvuedk1/pjpHqofsqlicMvB7
35RgohoLdyhddGmWTknapXZy5myk9bv2plTUnlIAtNsWiIV1O6QNPj3UD+gp6jm9o9ADzXxPN0qS
pjCAWmfE/o12or5IdJl6x5aaLclxlpK7opbLZc9sEh+jFGXsSJELgIZgUGOgkfWddhcaMUtnjbBA
8yRUcCCTjoxHzgadWhePlRH9PTgCnIOs3w+Jm+MROoqnVg9zs4Xu2NDKNk0Aeq3llggRSmgBqjKU
aKDkYTDtqVbAzvEgGkYpH2lZ+Oka8aLgdQQm57ONaANIRFBggLv1sRgAvURWtAcbpDHvkcrsdo9p
ysAWbAevFUffw4xAZ48g/2o0IDkNBDle5XGzBb0tEk5ascCQe3WrwEjzDktOatMNnXUYSoCtod58
q2rwbo+dB7Q/Ulfve99tRktySfWl7nYFuCwuRTY3Q+OA0hJZcfBXNw/0F1cq/Jr0uX2JXGZ9wq2S
/lnQo+Y+RY0E4rQuw5gMnCUM6bgbZPaKC2tjiQCI/y2a+vKrG+aoIq+q9tUAkQMiIUN2jVPGdgZP
5Rl1e+5DbPrZwwDUhsccL1I7oA9Hz3Yv6k0+le1Hp+osfOGz5ltm8tcWnHd/R22Dnnqkw1ZjEAKf
pUt+BSjdQiHMOUHb7InSxEUaIYrdoIRpTgoD0NpZ4QeWPlDi2OW1/9wVgI0AISg5JH0vDzgRpQhf
/CYJBXriDxzfbbDDjlzse6HUhuh1YsdPUBQs1Ya4eCqrvV2WVsN3VpAU+z4c5GtYAScVwZsfYel/
wbnAeXVFHe7N0c8OfxoM1VdgD9mnhqggDQ4OR3DcJ492+v1GBC5h8TSisXHldCgmdNPvfRShPUkZ
JYij1XfSp0CxxL8N2BTpfgAu10AC+JRuHYkuw54pXGn9WznfK27qwaEAatub13KfISckPByATE6A
RsjYtEtwLEdSCrxHKwAClWdwvoqzh07iGpmHY0aKTNuQtjSMaAvuPw8vG8je4mBfjGAgQP0S+U1t
7xuPNPVbcC2FhrPjDkqKYuYZH0v8064K4Ze/toEni1/9WKWojimnj2lvyy3odovH3K18sM2lbGcW
Dorc8A8OcEAbfRWNrHcEFWo1KMFz+3M0aVLDBVy0wQ1p05i1uzZHhII3fTVszQIofaikBjWspVGD
lmHSCD+0RHBtWiUAV97U9ji9Gf6rz43+ZkqbeF3zS9p8ABhi/gvF7BNoEwD/fDKAX5vsbBbnJxb2
6KfSQhpIJuO24Wua1jQFPv4FALkgZe0CdPvW3S/imlEsSKxdmTG0sPrgGju35ZoJ2RZ4ldKy2SiW
mMqxilAQ2q6Q0tYa0s/+vp+wh6IBBL4HVtlbTSAqHOlLdCRrCryUWPRyGv85l5OPw0akefCCxj4y
00pAm8pRVogmGOAu5XkNgnutztNyL9OkP/pg7sS3WvgFjmVmtkFlpv3o6+pflFlwtaK10YHPyEhi
BPjk2OxLYfenPOo2+dD5CrXpqPKdp3HFbZwh3GA1r1MyCLRBAF7eVeiZ5QonxXhtq3i4dI0cLjQz
XCCrTi5yIrQM8GjyVqwrf0W+Cg9khyY5wECXrrr2qjGPswlZo6h2B3SeETDiv/cjOQP9b6fU0yJu
CzzC6upH4ln9zdWtJijPqHkBJPYYrcw2q1eU10rzuHpyEnGlVBfl07q4eDHTxnucE2WD6W2BwKu2
tBQc8GlNXF/JlJze7UmUg2JkGyo+gusLyTOy1/t7RF1j5+IF8Ilve2fve8+JNtD44k3b8ervFkut
tTJVv44DNiIihU4MGoaoP04InTzOK+ArP3kNivO1AbVaMFF6eyBv1ah6+O30XxvVAjxr5IVy1Hkj
vM56Gxunw20XRgdzHF2UhwMdhQYtCtvSfSR0FMJW0aKqDpxHppyfuNnh02lEldRge19bLsAsf+5n
q3rb2R3AnDWZQ15leL/NETmmwwINtTSAVhrWs4jwM0muu/zWEoi2O9ZP3F+ZIiweM5A+0k6LP+1Z
a7sZM5T2Q9xz13o2E1vA2L9dcvEjE70V7TKfUJaPdment5rC6OMgnKcgrfoTz7pt3ZUAXRIKZBK5
5VcrtxcBwBJQ/n6y0xC4czSdpeREa+05joBrmhU3Tm+7mP6DgZz6ydXkovhqIjsf5v5+cPohxsHj
99qwBqTAZa2pRU28K6IsjO9nYex257FwwKRSZR9zy+2OVLFYtAaKGhXoyAYfdPW6xBHsgW91jrmP
F3n8ntlc4rgoUrM5RNLsz4vIdwGmYHf8L9rDUWiWWXWW1a4D5tc7uoxVGjgSgYEDdM14grRIfZ9p
1nlywIcDd7LfG9mKFK414HhN6nnqCNzYnNROdiSU3QCESs84NHqbZS+a3cmU08pdqLdOAL2BgGc6
oP3WQf/u1s55evLLoLhybuKDAT3mRzJk2/xPC0+E7WFSdXw2AH6zsq2C/6yilzAN5Q87s0vACaY2
7kQViu6jwgHoh88/NKk7APzU9t5NUalfIv6/awNk3IJV3NZ8I91dqmT7fay53IStGT0CuzJ5Cirh
r+1IFT/+MAC8MBqdPPPyVrIAylwLd4ts+oK8HPjRmvincCq+q2w22p+rOPsJegG+810EgDc2t+VG
CaNek3EYOoBfePcjQ1oVmiMNRH+/tf0y1TsWOVe7Id1OKVdo5C2mK82K6CeQmKoLLWhArB/NrLyR
+0hbzaZBnx2GOMWjQLtP3ThdlRfIq/th2YrMzaQbUDw0ycNi6Sc825cog8TBIweGpwEASDTWoClV
X6Du+gZJmxxRatRT9w99Mo5owkDWkmuuNRoQWnmbTYGfV6tFc6fuJ/Oq39T3d3Ja3vsuuy77kSwM
crWxMmGuWckfcX9Jzz3eycKVY5nGOh5qwAQBEiZcmePEAV1Xeqt57SCk8YQKGJymtfnIbfsqY9z2
9Ra0omHZZt4WIB1v23Q281DnjY5fQ2MM9mhPb3SfOuGItn+sfLT4ebqjnfBHM+/Nklbaj/fyZZR9
f4ilgxt2m6CJVs8Afqoe0wY4jWGPCh9SkIy0NLAGdhkSTZu2rbv1ssGdXRkVLjItfNgsvssGvV+B
IKj87GUS9bhhaR2kK4oP7mAUH1Acu0abSn4lEaiI7FPaAawsdldV6m2BE+5fGkReX3Q2e19MiGp5
NljGGjsB1Vjlbz2n9S8kWizIgWTveywW5dC+7fFuQXv821XI4n9epeoQ4bbEUKH30hBPvIu/Oijj
OtCqR04QsBdaga7FWdGYHIianeXvxNQZa1A8mpubY8l8HJFtbgCg2zU388HETUHm4idpkTxNTerv
o7jdxxaa4UBC6qQb5DfCLSvc6CuSgrsMjF4fgS+Ex2/pMP0ji7+CMttej2U4nnrllZ9FCtxLLR+i
tALQf5TO7uY0JaumGYA6MDneM/e7j7RtMeTZzgVq6p683q/CLQdcRqUPeF199d4GPfL0x1VITlfB
4XlrBcEDMplfp6LLPoR9kgFALWDbDkfYDS1nxRSjjc8YgdevTVCXfnWGODi3/g8AibtXko5dZoFt
pPgao94Kcb33feb1GOXdKq4r48EbWm/LAqSVMxlfC8bN17LtkqPngzEZd9fyr9QccSMJo69qNHpE
3cNp34W28wXh9hUZGEBW3AJ0pzzmoute3aB4dtOw+AuoW9O66KrqkUXmiO842HVJoRiI0CbfcK5J
AFAYp8+2tkCUoZ5k+defH8NEQG1Lcv0xdIz7XAzDsHP86Jjmw3Th+G97cYOh3ZRoad3Py8GIwZjr
yhUtQZQQ4r30Jeap+4EkDUiK11lRtw+0lCimOiDEM6xpWWWJ84wT47wikXKBJG8YAMM23ZU7DNmT
rQease6nCqLwTAu8376JLQHoEDYCp0kNzsMiJzMaZG8AVcsbgGuvbe/8GXrT14nsg82iWOxYgXd2
xYBXt+yMqt4RqVUTMLLcs34tF1pMGH6PRyVR8E2fLvaUMf85LK/jp2S/WCZAQ3iU4QxHWKpSPgD6
DSR2oECK18vacX6A0KBFT7qoGN7WWM7NXc+6Bq9bGi7J7UewH5iNsyEhDU4qfXMX4MydiXSL9iEU
yOK19ROLwu2geX5D7uAgqeX8D3nkQ0720ka4flSI7GgnoOuob9xTI5IVcnzwy3bejOSL0/tFSpzd
Trmr6n2iy3wdu3qQrmeee10uTKIxlPUWJ8Z2k+jKYpINcV0/jRHu8+kE7BySJZUykdcFwfW81Ma8
GPCWrJJsBc5mE/w9eld9jTgbzfNiJ5Oy3qIIBdfQn4KGoDHqJ4BmIdcFkRtNE74+KBeKjcEDgHb/
N9pwkYJw++C587wX4SVoRYn5tLMrXu3ZBKtCdI+AmDSRGp0AZZ60j0EGZHG6f8uiGA/dWIq1qUzk
DVBY8Zi0PHuiO/m9NlbVvbZ3G9Bcj4Fu0v+9cy2Ds1OK/BwMXbs1J/SC9xogXGnkcJol5dc2jOJL
l4xv4roHde9iSlZRrqJtPnG+7oLWAHuGSkAqh4aGYYV7/bOD16qDp2nngraYkv1oIhjhO4gJarsb
Y55MX9uu9HY53hdmRGcRcRC99AgcPLiRuXEJ25nQmG+mPUt/AuLa3CGg1J8Bqt+fjVqYO8PrIrzp
Ig5PilG1YTuv/bBoy03mOZ/SolZ7chkT4INFDxXvQBtaOD+AFzAAEwrU8kQeb3IlT0Oe425hgepJ
Bv4B72LDtdXDiG/YPjY8EFrpJSmQyirxcrlaJDQLEPFdmVls7RcFth0OgYmng4eb677NHPQhjPnG
LDm4JMokXeHXJFOQdm3axI+zFWrDzUnmkKAwEjl39Hk3iF/6Ysg1+zXfN15r/d1k1XkMAvEzr5zn
umf+dzGWX5wSaPSi4X87Q1N+80xkWdveDvBtBHpWEym5DlkW7oagTV999H5TUJRWE8ojJEq5Pr7r
KH66rN512vL/za9JkpUnS3lCusmuv08xkskSISmAPwCvVxPHxDhorevCix6n0g5JnvXBmxzgBPF/
yn2Asy77uA6734f2N6MA1EJjumdOcqE6J1d1KX6qyYUKqLhe/amLguhCQD1kqVeLX2ZmFyqespSb
XrUuHwf7bKKvdz0B1WCtmJmBcXsoV+iJbL7jdn3K8gTYtF28BUsXWtwmdF/2ojB/FAGapZyp/oKn
XrVmzB1eGPADVlEOusIh+WCbrf8la8ZgzYq8utpOUwJPVamHNve7pwGptU3aptMnEZZ/e3ju/EJX
VRj3v9y2+IWTevepDwO+QbtX8RQ94+uOl6/Rta8GGoPXhbC8z9JTf+mb9S9w06GkD1mCPOueJ7ez
gcHn1msO+MkPU9/0u9QJijNw8lEbjZ/nzT6uk/LPQTm872P2I/apEY0xeWftpqSdDnGHikrwKfGv
0TDkID/CLNWyCESqXxftMvvfdnfa/9yP7FBNh+7D3gOZseMDzEkEOYoYAFEWhebtctE2Ghqtadw3
LS0XLasVGsQyPwSROFhCHhC3b451A+QFOv2iJhF4hRm+9kj774mwkwYE/D+isJCdFg5Pr3uMxozh
hqyJQj2re+TtdJpXGoSgAEDfg0zQ73TjE5nmNmoYstzaixTC4PmaLudpN1L0ff6xA+DBzXYJP9Pl
yKfxoh51veP8cVrgrT6YSmQrezSdi/E1wvfs4psAjiWB7+WaAtj93qQ9KoNJ1pX4/iGZrzZFLFkG
+nnxSwEQ8mFsmzDbvu3BpzThq3f/2XRxHRhKyLypfcBflJ1ocHTg3KNwegRilhOtF/UUeQi0hwBA
NCdhH0ix2JWt9I/SXpF4Nr2zWHai2bI7bXIn6wE3ifBI21+9uN5QAAZf6mSVNtH4mgzc3QV9Wh8j
xy8vyK3wdT6N7V8xqzcUgSlaF5ADfBpeRZagKwwkrSICiAPSYyJDOS2muSrQFlZGyBw6jTerSUZa
8KNmZ5p1kaYNW9ZxYh5LpDjQuGl+Keuim2eRXb3NEj0bxGh+oRnZkRa0YuaXO7tllzKpjuBS+smB
YrUuCsvC6zjDs5eiMyEFdJwoZutuYNYc0JmjPEieoJouQsKVm2C+Uy16bkUBGBxXL0nmVI4HOp2P
JKmBtjSLjboJUIUGMi5SDMjK164pH8knyBHOjH32tg95jV7C9T60SPryFZUA4yt7JnaQIef5qh5A
rJPUzNv2QMQ4F2nLTkZhxoAVcdRrVSJl0Qem+Td7rjTl3eLTjDnfoplZHssBHGO6DgTk0BPYZj3+
QMsJD+Hz5OOerXSBB3Bdb7UA0wDvLM8vxNNuF/0rnufmCWR4YC3qWnxn9HJhiy+N6UZEThJWpuEY
J1dW8plMtVXd9reiP/fiMst3dWyam7wDImIDjLkpj+prjWgOrfDCPa8Iq9Mvm3nlaozPPy3fV6R7
t0TGx9+kloieZFNdjalLXnnrgqM3RON7EBfTNy1vRZK8BmXyKfbjfD8CWeRJMPk2qA5JaURjAXI2
RMwAy+tvjed66N4GLcp6kS3OTCZokXbTYtaSAuXvAU5UIA7b5TILVos17glv10O51rBTwR9XElkq
H9AH/VLwInwqLVOukzF1t/OyHUEJqRVOMriHMJI/7uS0rPA8jhH3OkduVKGsOxgPGiDhCvpmvMMn
rF3REvczdaVZnlyCHu1pJIldiJWNr4NUiAwtporl40FqdzK5UeANNcry7RtBTtXmH1PNBTFTPCDy
9yTcMjjGWjYR7YMLWeODyOWGGuJdBshpHzAE5jfXQmc2+KhO3HPlBxraIECL89ADo+pdZjvik5+X
AkFzpNr/dCKRZdpvThLfg5MsPZQsbASS0euyQpUA/nMs5zxPecoAzlCU/fpGCFg1QO8FaNLC26lz
Tt4HNmXPVl7KAxmboHyelXdL0+wZOLaDHcnJfb7a3XbLxROL4XOR5c3noAsg/fMc4LS4yyt3BPZa
ZPg+qk5dd8NsL9g5CGa+CpDUHKtcgmBDLy3TzT5kIGcaRQnMvVo2XzoWdI9mOpSvtju5G8WnW1cV
ohuQXEHEMF2zTv7sHaM5Ky77V58ra5ONebGnZWf0qAd0pEJIG1obIBtPbWw904oGo/wrZGHyghIn
6PFei+7u35uVtfO2WSqj/vXfNjO9CWFgxnC8m1CQM5kuqhTwzTC6GJVldWgEj7TOHWQwXT8094FT
IyL8rqCZYAHbqRo3/RvnyTWxBZcIl/AoOM07kr4zUWwz8LbYhbyJEOIBi4VSEkwGbgIQSlYWKOLz
0ZAIoLLs0fZBB79y9NRJnA+JBfRtOaAGBw19kLW6zxoPaufkhjVK5rGKBtPuj14LgCseW/WqQnnt
IxlXcdEke8ewENJNI1CV02XmK0z1oGlvOmfXjKI5TkVm9ccGCEQPXeQ+LNear41XoWKbdGa4SkuA
yJqNe7EqXUOLFqhuZQaGJokAJSsNpDG0mhc/O6S4Tz2YOTtwqGgPPZDZskQpR7yKGhxzwYYIw2Wr
joO/UXBxRGF7sU+Hiq2ciCPWqIc0GvJr2PnnyvB0KflvEUPT5X5Aj/OKLBaHEPxiTpsGx0Ukst44
pDEIjfu4KG725X70rUrz5Bjmnu2jyQJYG4Olfln6MlGhZY0Cia3j+uVDXw6Ov8rxynvsgEFC29N+
9AH8KGpW/oh6SlqSokBB8kn56nnKMmxFMr/liOMgT71fNigiyU5B6p7a1kvWk8r7PeWJq6HBnRbQ
eHMsLAT8yQVIp6CU7XG7Ja1eki2liz3AFZPDbEFLFTizBZnRHsuW73u4g3rNrND4NNiInfbSiT/x
PkPvpNMZV1mObIdwd3QWpeyPidGXBxeADU9W1pbbQfr8Bbl4xBIM5nzVvH7g/By+ZUUmVp4vx52Z
pM510KmXuErcvRkpJDUpH9MJpODdsts2dWy3W2OoHjlXxXnWmj5IuWgHgNYhe8MEvCsG1GczxKnL
VqO9Q+JVXm4GC2/zqsvDXRRMSN+q8Yvn1wO4NuIeFUIIreCzdGda0oxkjRc8CgA4oVMz8luU98Bu
npLhqJ17kcQHoy4/LG43JoWshpNAfYhEnhaBItSXGdIQVyNrga3c8fi70bivKVAKX7ssKB7Spu12
fVv3X80oBgmM2NR1Ejz3dVy+Dl185j6Szw5QKF+TwvEQAjPFgZSFAu6QatEtlY4CheMqjq92gQ1p
pR3e3cnebicgu9ZZdYgRekcQHkW4dcpPPorEPyBD4F/T1P5kTWb2JW5Tc990KdvSEmzacpWBQfyp
t0ZARvT2ytFmAlUcJ5sjak2v6+g8QG+iFeMKNlo/ztzxTj3utNe+qXvUPWX+Y8QAmkwyAaC8K/Df
EImUiPrTkhSK4f4EJKNvhbYYWR0/NHn6jelCTyrmjKoEnDYulY1ak/KOuP03zpoqQckqykHoXjPE
wsqpkg46KeBK6tlJoRYk2M7b0I6LAc1oqGnTf79KqWzELUA0mz2OVNzEXPy69ZBGY3Ia3pd5zwFp
ZJU9bk1QpCxJT3UqavCpk3Xi/Z5miDrvm7H6zP3UPwggw28yDR9lRV4HIkxEzxO9RCbnr3aS3aUS
QfS5/MQ8KT5HfYzWSTP9mzxYZPCbDcqKgURcb0BaZfB5g8gBQXKINv/1pJtBUmq5YKOV76eAP6Px
uz5JPZCWhjvZ7EEafIFw7FgsZ6Heq0FB9yKfXXjmHIHh6e9ju2+9tY+boVgFaoxPro2o51SN5nYW
1gJ5s12u+vzN4NZjnpPfbOGPQFowgCC2B07b6U22bE7qW+m8Oyo14xPtMq+5/iDLp5HgAMeLEmxu
/ElNa9LMjiQk75AuOv8JnWdIb10gEBaniH72Gl+ri43x6ivLA8/I+DRz5JAsdAF8ARCY0yyTCnC8
CQCqNq12I9//chtK6ZzIgmxHxn3EYT2O7k1cjIbAZ95pdKenRUS2+qrkjuYQ4wQuw/meSLc+CkHT
na9F97htgLD7Tk5KClLTjBzcyp12Lk/iOWS9KMh3WS6+adv9hUBhtp/KEm3md9dYts9wJ3tAeTNq
on7fxWcPuu6dW+Z1IBYuEJxcNlj+oDuZgw5c0FYf7j5dKD18nsWLLtHwGpBoyBDOD5OwGncS5VTn
VqcgpigZL753mPMLqBdC200QdhsUAWdgt8I7N+BQ7AEP54egE9BSzmIxIb/KSdnalWBfo4dXjB62
VQHeqz0taaAnXQj49lUWZAjJ66ef4C4/9WXNV6Y3XLwgmoBq6xWXZfBZihKN2Aj3i4xmypMjCsbA
T7YoBlCcXswpLbdjkoUA/8SStKSoOhzyAg+A6XceOapWUE5dfryTgwbbPU+l2ix7sAHP95WXPjtT
VD3RtlNysqshvzhR1YAmLdzkYRdeQLAWXmgWdq3aIlHI1soYpgL0G8YL/uLpuNhVsp5OTR2cY/uz
k7fTyI+1RBTQi1sw4ISA6HpcBrNzgW9h5gxZeryd7UkDUGb/EKFIIizcN+NYuBGS0lX/tgYA2Jsf
efhT96MaAEZomkCCBNOVva3iiD+ga60697iNuw+O14szrb2iZWuUL5pr1PeK86LoTAbnZU3qQFrt
0bGNdRVNXb5BTVS5cb2qWPd9gBhiKBWyOijGOnUT0KQPNKUhSGzjIZVIB2rDloUwpOliQjPUp/3e
wu6zmq8X/WLuDAyaFPQaKLZyHshktr5xJ+mE5wb6YvUnIvfZCjSa2YmEajKuKvbwpCHD5RIM5aTB
gdbzXxXhlcZEvdy+4HhRYUY94PA6et6JBmak/jG3PpOySboGrUD4UaLjVJtIK/o9nXW5EYpdZFu/
SO32agLuj7acfGc7lPgPstOsPrt60AeTeejwyugn1XC8k9eoyb4xmx20bEQZ7Sry/I5ON+e7PYEQ
9Nh1YXbweeGcJHq1ARtm4mwXg1XrBLYPnLSj4UgKGhY7WhaoV6tRkAi/O7WTCzQzqaZek4L2m7e+
M1ycyWZZNvg+5wiaoO35j091swt5kJ7cChQMbCYzPzsRiq37fFBfEvSbbpKyHY9Jl6gvVv1ZMpF/
ToEHdw7yJkcfBMQIT71ZcfxszxPwI9bSx/uy28j4K4iIBgAtAm4hLHjzwgVyslrudECAQE886EL0
sijE2eWVegGJdP2UIyi1Apt09DVXudhkGWhseNwZXzJrFtcNS469G44bsgIQfQPqBadaj2Ffg3fE
lWelho9TWKKzpk8BpKwHktOQx+3tkmRGiDdyfR5fzP7T1qut+NS04AbRl6KBrkDX+jdZX47poZvS
5//c8u4jiRG05wga9qtFARaDclPkeP2dXipAhR+jvkxPNDR9iHttN6QnmhWjtA8eSLlIGXa/zWjZ
hXUrUAYP4Z0byf7NZbFLmSPfnEcgWR/cKpkvcrffskwVClsZGMaM1giO/dAER5opvaRZg7sigMX0
ep7e6cmH18Gtt4Ew0io1a3tzpyBjy8ab+mq5INncLedL/bf5jZ6PQOIwqqjcor4fYN5IA6+EJnDr
qa8A8Jd4Z2aaO46kMQoF5tms/9d1qXdqaxtA0OSeUU9DZGoyOHKg/QJQdRwH75Azjgg2N8aHTgL3
yJMuQGVA+hY9tv6Ak9q7ZjYkjSXA/wYC5mn2IRkNoEuEIi/DbJ8kKl2lLRqrIzxVV+i8TPy9ycRD
3aIXsA16G82sTvgPNa/zD20coo4pU+jNbGS/S/TRfHmnQTVBslbgPprP7IuiNIZojTZbY1bkrURZ
duL4Ie60tb0TkZAnD5xDG3BZfak1RDTiXahXyQs80GtN0q6XpOAoYkH7vefv3IxBphV4AnwL66k5
0YrkcjyHbZ080yLNlHO26vAyNgydWVOZggu5moAHqb3JBGTv7cYKg3TeNukrgYpuVYL0wLiEgN4A
uDy6F/Cf0G+HzPO3tUYVc6IC2B528MIEcMdI9G4vtIEr2a09gtiAZ1QgTdGbvdvzJGyeaEX2lo3/
7HyYLyH4aNElVFYBBoIHwyV1lUSkFYzrtmr9jTNmNqqshsk80QCYAOuEQOywblnhrRfFjaFsbHBf
k+pGujgZ6As/2X2A7qVEAUOwqQAUS8TrraZs74HRu3LyoEJjkAu4e3RjzQTvtESW1zuH1QstyH6x
olkYgwEW3xOg0Nrhj6mZ2I7Sh5RdpEFSTnFJQxY6IcnDEXTazDksWcjZbvETcbc3uOIAvGnRgFAz
5Og8FB+hGGbM+tPNdLTHehNnwf+h7Eu249aVZf/ljS/XIgGwG7xJ9a1KjS3ZmnDZsjc7sO/59S+Q
lMVybR+fdydYQGYCKEklEk1GhLbA8qw96uEgzRP10vOxX+LgP8aJK4hgsJxScguQmvKOOAAALSBV
jeDejsHOTE4hIUq0muOoBuwSEiw++qJDXuHXVqdxssEJa59tC5C7n2M9v0vSsgJZWAJOJ5wpAZ85
1OuOc3ARM6veaVlzXQvrsJls/kftJm74vW9nNNhSpO23YtTzlZZwDytwHSePbgPVAb1zf2uXljo4
kimS9ig+bPkSiDtXsQ/mNo5YS9wiUksretxyRUGynpq2idPBEbyfoPlA1kjoI9szk83eV7SIKahJ
D43l1wtqUg+QiEL5CbsFTzEdhhrWnTQcRXR6Mw0nFXFiNvbQzrDx2ymqSNsjqehLCVS3DUXMyAUl
aOkuE1no60ER0eiqIEdf6BvgVizQZJnvpo/+FDDb5zHIUY9YebzL3Lh90R6SvHxH4MrUH6FskSXP
QWeWWwK/3mBjqUmOuRvZVK9B96vtjf0Kjktxtq2fWyRZ7WgQ1y6eWTmUW/JNsVSdR2E+lkZJ1ePQ
/wowJyVTuT3+niBwVFyB6qjt3KLlJuTc7KOaGihNC38/IeqmGFvh8yBYhzNvpTj5dxC+zW/lFBwG
JhgD96W2zkyX3UDwC1kYHbIEg8ecVAKRLzisfdf4Jy978aoqOPoUrxEX/+BE1/wU6/2wMgcz3WPv
wB+DXiSTgHtdlhe/D/rnsbaKjdaV26LI8+VMXzmRrOBC8J3O0gpLa1UHEjTUv9O23JBdznEelITW
Bp7ay9a1wcxeu86mqJ30TpBYH1VtEbYLYbTvHqRNAJenYmwFOQ9LkC+FokeGAVS0SOMqxmP2ZPXm
W6C0tiZNreKldJn7SA2WAM7B/MI+UBMImmaD9Dq5zgzwgWRt5u+kApMVuV1t6gHYOWQG4PzC18FJ
kZfdmjFR47rMKc9//8tZ5r/+chCfAKYYylSOi8sVxSvy9g0EmX71f/+P8T9FaGcRLrnBsJ0x59Rp
uJiBEmAOBWhuv+SJBlAQgDw8rkCD6jDIJeiZBSpV20E6cGU/BsjOR8awlztHZLI+NpSjwEbfObZm
9RDEzL93A6SeU42VIxAZBKUCWfe9owpymMh7EiCTcVucyS48iXk6u0yX5LTqIcZvoghfTLCc4D5O
NcH1qh0KiGN7ahC7qXB0BG2jBanDgi+k3tptqy0cUocFaYt9idr9JB2rrtR9dYGuZ2YL1GtY76Yw
6lZ1+IOAMwL8+0FYWRdbm7rNfZnqZqZFvbPbXGnP1tCb//tfxdXdf/1ZXEs4OmQ9HdsFU+/NP5SD
4ysNwqH+U1pH7S5UO3y7KVFU0NNdTlXVnj1mpPZ5cbYn52ynpnCzPlvM3aAhhzbIelFO9dk3TZEZ
oDeIuI4EtY/Jr3tRvKk+wp9H4Y4rww0F5Mg734ZaOf0EgCWIvQPdy2Rk3qXC/edDHLbfYhkXX5uu
S9asRDY1NQPcJHugku+4nx70ThtWZIZuSwwEbKBd/FLIuXdUsGQN1pt8X9rI1fFcbO9xo28sxsB3
t8TvPNFA13661wYHS2uVhz07QHiPk8LUOM32jAukitdutSIbFVo5gm2wwSW9kSADnGzTPC6S8+c4
iav8fTJiITEzW5M31au9Y7r6abYXap48gbrJTG3dMq+gecBzg3noc/a4Dl8Mbfo+T108QfuquPMN
nEQqfpVvIbOfFArkkxPH1T7BWcVGN5zktYreyF+bQKAZ3vDQmPheKfIZXxVVmbAlc3RzS7bYZ/Ki
Ikidg0yFisBX9j1C030wjdbNrh/jcRGbTgsaCSUgw5ufmGK4n+RjcE539t3hTnRKkMaRg7bFE4ME
rLVJl0YkPqhFUy3bTJoySlim1tg/0aDxA4nEkP3XsJOF4/kfhf0dydOQCXmE70NPEyM99WEeeh7n
96HJjr15ZEgQA4ctxDwsKjWBlF7oPUB0tA73dRgap8k0uZta6CcqsE4MTl2xp0ZugtwFe0G2tp1Q
njogo4IQXHpYSmNNTCZVMz9qNzYPxwdHtwL/ya+oOYBsomkheUpVKoYyrw9JXS21jrmQiu/01xIU
JqE3lK95045LXFTwe1mEya7SwC/qACZ/8cFdugL8QX7BbcsnY8gBtE3DegOVDbntAIQA64JufR6r
zNoAq6SvEyewPw8aazaAznmTtzLBiVprQ77RPATjos9cl7nQN9TX03BtP5hdvzLBNsOkn5x5zuS5
joQABlVVyTjWwllW2DyueFBA/fwjsChjBFK7cbwthGrig668c8hUU906O693PDGfZicNV48dfx8E
qfhgKC+XzdsAZZ51jcORix5VHvReUuMlG1MN17Qtv1ARD6y54CJ9CqDYBgnx+9EW33jFXGtBYaMU
cg22mHR1ZawbXIlqQRXvKAaju2fJAZqIE6j5pn5/kHaafuatdiA0TDL4zgqpmz2IcPT0c4JjFI4t
3RHwpWzlVtW4GnjiHrPAs+4rpJIsqq4Pv/v9+EUfc+QANLq+B+gu2oxtk7y6LbLvVQD1HPFTTz21
Ae8s5JGGyL3tv0AF1Zl6BtgPbkKG54PqSQHUM2+iZiNABQkhYrxtk0oD4CjP982QBPdU8BxZyDa4
0cpKVumaA8oBmlQQ5M8hVMPeRB0wGnd4sGKkqgrS7QD5OohejeBwnWIy/Xs5SrZvFacamWQhu2Nt
eWcyTZ9CRqa5BHuIjYTMX3Geb8dYNojSZzsrA5NqOVqatrRqRz+WhjRAdYdjqAV44oDGypWBrOS3
8mgds67Zz6Yp+rY99SYrDSFT+dgohmwyjRCsWyOXBQskG0whXBWFlTvLAYo9y9mGlPfqSMWfbLqi
FUEKzbH0bW8L3NCQT+NRj3nQ0cYR6mz7+3jknYNp3ptmHI1fYryVTnke4ek3WtIARZGjn7CSjQ5J
4q6pRXbeDfrkJJuuwqjWGFF8AAXX2jP7RRhsHAn9iBx7mWMfx8FUI5ulHFRjrhdmixv3n7rc2Gwg
6rJFbjrFMhwMY0luGpHGGm09wq4finG45KyPVLhKxg60wYYC4cNIbU0Z5+YcjfP1GAkwUbyiOCDH
+CEHleYrdj9vPAi6p4p7+E8AXBS82UXyBdp6yMAUONJyBaTkpERSWjhYjxbSwLfRGEtIu3n8XjhI
3I6yrn3rtXvDaKwfFFojWeAq1LZzMYXGMrgNZTEYgCJIjCWMywXOBkI81SEdzAekIFEtB8H9Wusz
bXnjGIDH3FuF/YliQbAJFWIKYe4LIM7eeTINYXdnBc146MGyfDUDhc4zJA1u1WYb1WgGObifZvv8
uTALAxPpmXy2KVPIj/7+MyRV4C+9FPpumyKH+gcIpc4Kb3sgciNiRhoUPRLVPGlPztk0h0GTdXJS
6Gyn2N+HJWcuQYtCtQ/nxL00d/0YcjbNXVWvcfD8Q6sjgxb3iMkJLz0g9TWk3GSKXLgT9gXYtvhT
ZYcFUG1gSyA7eI0ueV/3Z9zRuUsi7/QjleBB1ds2sXRe8XxS2/FsfS3ATAsg4i9+0ZnOk2wT76dj
NfFemNHaj1umf6Z+JVD1C+hlROFe8OA7slv6OFzWIU4naDnTIxHt5BvaUiJ7+jCtf2gpNHvtKtSb
heO6U8y0hKo+Vkc0QuzU2pa3uQNtsKDa9FHOX1JQDCyQOVecw5HxlxFHr7j+fgmdCn8LpC2CUwpR
DiTFt3/qRF5cwfypk6c6MTXTKLBub5yuQ2r2L9b3CpmVB8vL1j3pV5DDMxQJPHlMAG8idZIQu0Xj
b22c+IMGCmThlYWFVhg1B6pRUcUa/g3nNtUiFVhCqA64pGjcZm5kb6nfZLuqUvjNkAnr68PtuFN7
KqdR5q5V5TC5uO0x++PAwTl/kLqrJK68u5Kzey1n4DetPJMvyAZaU0Bwcp5MIWSbHCCqOPZZf5hN
fXXQEqhhIL+g9pajzdpjljMPZ7ZguQMaPMpXlu93x4KM5O9VkMy9yluSywhSc8WGoL3jSbdNgyzw
F8zIscnSPEDH8nGJ/xRQvQmgyJnH7BDZ8fdOkAGibUK+KeYQych9y9t7oZccRtO8Lv5kqwDFBRLD
eI+j5tyNHDc2F6sf5GDgiOjGQd1u5phDpjkydvI0U9uAzLw8RCwqDxxHkJDcVe2pWgV2cciwgJAL
CphDqTnbbK2O9SW59UCP3qvTIBR1O8hVFGvdbZdpJnIVbP8evI3ZHudk/qKhtZOykSPmEd4EBURA
S1rbKYej5cAph8bCojVbrRwJN8G0VoO6jQYAGB0nNd04HvxAhCdfasjYwLXyBedWF+zsja9myQYk
BGrJQ1337bZMZH/Qh1iewU46rg0w632KbAvPjjQ136BCgJcaAH1C755Y6/9TIXl3B0ge0kkbGzdQ
AEG9jbKN9lOTPDhr/halQ3Fti0C5W5ppv4/cbsTFlcIzuE714pRQuKdeZAqxs7vUsvo8mqX23p9s
bts8VeGQHCiWCijDVFAF4g9lYteTPSvSw99PfJipTnSuZDdxdsZtw0WmpnBBquiQdvzVQZwMwrQv
8Qt9sIrnNoriO12kxSEMgPwO86p8jEvoTNggvf6O21qAKqG1J33vuSry5sXpY0gO6zFWv6neLmKQ
9Z9EqI/twksBXY5N+Uo2Kq5ipmqhf23M8cnDJh6o0cD9hvsqyGVrxjO2/MEus6xqi7Ws89K0CbYZ
OGTQcTu3xBbGO6Witi8OqDAWacKVxma2jWNItS8j0x4Ojj8OB54VwwEytKzdWapNRiqQ5u2AjbW+
tDZP37sg3bhI8GZAYJN4pbmmgewK96pLt4MKfdgJ6Co0TXVMy/qu4JZ2MXCmja1EzcMVQCYttOxN
L1mXibEcPc86Qx5QQ9amxDfe7bIdXrDVYgqBWjeI93wcStA4FGMUHojywRLeJDVHnoOSadO9tl3n
0RAuDYcbZyrIMcVkSL1eiMKrNrN7jqFaWfj45E52vLFT0+3r5FB21p7GJBMVkhTrgBjX13nRaziA
xeQ3MWTLGHLycYwDOKMKKdvO2Ndd/MOxFUN/V5vYeJdQdBvrfiPxyP0U+F62iCDG+RMJRnaYND8A
POIQhYT+dAa0tyaXo45XoYvNfb8A1AD3f1nnrG3b4y14brQKDDp5fVaJ/GvcI2VLNx/rsx9zPdm6
+E3sgPT47HVQ2DxoEE48BcZhao1x9iMMg6+FG8Y4FWJQlHGj4VLlgMl4bR8+hDqYpVyu6bgWqOKV
15j5J3D2tUsJlpJnYTUgnyrd8ayZrbUZNK/eNinj4Fs1hl1vhPkRhLLWHrJd7h4KyckxsiJj12Ty
p89aKNWPXnaYCz1NgVQEF6W+no34+kfZbm5TDYch/bikKnW6cc82AbipnOZJhRfJxey6Hegq9Kp6
1Wuq3nabB7z65FN1dl193vmjXs1yVY3o56WuVxNeBVxVaax5lrgcw/df1Wy8mvqq59WP9ccPNI8M
4JSz//vjVbB/8aPjcsNgtukK6NC5FtN/v+eIrKQzoYtRPtqtUImcWnzX45DhrrI16P+ASHDVqqbZ
5zVbmUUqN3YPhU08rkd9QZHkL8wo32mt8Z1GEEXWsJWbGOIwWkiXBS4TQqRq7C4VSD9KXFDgrLvO
/CkACLrTmbi3qzI4MNXSwljg0gm1Okv6rXSGAlnLHv7VyEMxObPuGe5JDpODbF5b91trxPIosxuk
3n8M3WTP4Edwo+RslOOqs4z46+Dm1jory/FQgkHpIYvBCDPq3H/zw+hghyEDyQCUg33hGXu8mopH
37ezKSIb/Hss3bLn0uIpqGNkhLMuViMbQ+wHG8dxRIM1F0SXpeXxcNZYCKBEbx3JSXYQf4KdFoIh
7dldC1GC/JXsFNFGLvIh7I014rFihLx3V7hKA9HvUDUbXOuDJg1ynHxhR662bV0/UXf9AFmqBe1c
uOFr1UrrTJbyI4BGSpOx2cyhVCtGaILSaNOUZLT0r/MgUOf5rBveJ6fIxZ3Ek+/ODi5F1ztnS1lm
M7jhkQOegVrryqbiKW6opk40AhVAy4m7AUS3q0h1Ipvg8Zd6SOWenGRCR+itO2dqQBfaOcRhdqQW
zeiXIASj8IZ7GluQp+S3s9FnotnUcmSajULJ8esjBoHXAa2axDEyJn1cMY0ynmg749T5njRthvMN
kHK6fpM/QIKVGlSA7BBsTT0oDmdbXoMzwjBGHIT/h3FCgM8uZYgzTsVsYwOwAonJO9OwmjscXLd3
RanXe1bbTw002Y0FeakwyjxdxwIoJYrD/uaX29BdLCcDM4As+a+xgrrCBZDjyLWJC9UjNGEV12Dt
RuXK8EHcSc2JLzBR1IHUNnIwbVSmBKWnip44BDPlnqpkpcLC2/Qq8mogQ2/BVSSq7RxME9DYbQOE
FhJkJYhG+SttknFiBaKxcrpUIMvNTpv23GQrsRz+CCXzvOHOwDufrRJ3weXPYIwM7Of7rNZPtgQL
l8zfU8AoGWwcbPNE72+P9ebCzUvIlvMkBhgODhDHrNsiB0fnUBUA8o/6kfLlCzznD5llf6HWlFfP
XfY1Q/opTnlEUQJFjxTtT3JJdaYMYRa8GHJwzobldZ+8CoR5ZiWHXVrEuxwHehdRIAVdj5J7BtJZ
UHNB4AjiXbHYmAnUHKsIkpG4+uWscx7IMug924JxaVxSs1ABUhhfWSvDE5mYkVYnlgQvdjDyZJmL
RixbNjZb8gLbZaw5VO6XiaMFWw5WtSlb3VVZ53Pq+ZTHXut4dGqpubvNTKd89HmEuR85qJhGELp8
MELf3KVu+I07SK+JlSir3UFW2MjBxkrNUNlKc1h2SZzf90kPzdnWzPageOILcpItKaBjV0dZvwex
oIYlex8sZCOLAxVd2LzXzKrPJM4if7XnmOgjeu7SYO2E0wzluXHPMfMIjunkh7GP2HqwRbp3Mg8Q
pEGvlz4lBAQFoMdX7aqskm0juxoEFSphYG5n3VA+CMVSMI8BxpnyoeJFjLUh1No0CcGMxho/g6gZ
Z7GtM4L0T6Sv4Zg8QsOlfkqkUZ5Eovj3lB0f6x8NuoMPfupGdyXWsAuy1xaulCR2MheITGBHUDTI
7wYo/XXA3wHoKLc769LSHgrmfxNBl57+vgYxcK96u8fDfb5l4U7f0S1ui1ulCsNSnBKWbB77ssJ1
mW1rh1wVPRNeupjaDSCRAEVsEnfQDmQSgESni9v21GfyTfXBjEHg/dGNarJ10Hfy01SNIfp5/Jsu
02g0KfW+bZOH+vx7dhq9K5pvECuoNxq0Jza+V/oLzWkMMPeC6/W9mqS5fyYrFY2bQW5diOewZLip
EUr61ACjp3+mam1l6Bkkkbsdk+iOusi88cuHqXeO6+bBajdTolVb7J2E98c6SZC18qtFeVk4KH01
mzDBZjMx1iApyHbcL4cvfVMe8jLTn0CflV3aAP8EZKew8iNs0KoDA27lCcuh6zDO4qXQdRwB01M0
FsCluEV+EuphG6mk20AVWgdiemWH1GK1Y8h8B4EFvvlZDDFm7tj+oqbUGWqDS9xfTP8oc5vC6T/D
YPl7H2qSg2xIrfIX9L80j01jUZMcRQJpuKH7ydjQbkwc2j2FZZM9xDgqaLkFLpKgq/WVCWbCDalk
xcprJB1SL0N4I+Wlvr6NW7W4qI8mK/wnzuNwN/RQ36Smx5iPLITqmNUWXuoqoh+CZmd3LF+Sk2x2
G94lJtfOZALWxdzh7QW1EhqyE8seWBQjMdJlbqf9C1Ku2NpvAJj1c6N/gaYurihk1NwJC+cj+PKs
s9Hfc+QXfQHQUW5Y1KcHtwzLB1DKjfir4ivx/xchfSvYDZWmn1IkV8TVkHyJwMm4ZnkLqFPkVCcA
qMo1YMftS5jpD0KRKjsym0JDowrWaS+vQ/HMnkJzRaqsQhuQCQ+8eUGes7GxrLILlmE6iOVtO+gz
QIKD/KBhcbYEezl7YINvbX1mjyCscGLA05NkBcr8+CsuIM65ZYufLSiEC9YUr2wQYpmbWXgfadzd
NZXZ7IxQ8Xf5TrusAP7/Jh1nU5Z1srNwRLLyS2A9AmYGUKlJjXxvyWRHNlNhqqjGVY2aOiGwyEiF
1frfOSQDNhRCph5JBaDOBwMv9LYAuAIP375Rz3fiqek9/ZeNvv5zm9wUSDbwdMaQlXScc2g3OFRc
t6YOErzOU1+BWl6gMcifQF+/Z+p/2o/sYpdp+YiUBLf/guQBoH268CpMqDAv/C0MihZIQxzCtY8X
527QQTITctv+bIvM3FkMR5+jnjmfQ1D34lfS9ysweDifa00aW6wNvVUxGM5nvYa6TZNn1Zr66nGs
b8yqtdbUN/VLwC0gMLQhb5JhGVIVCVTRVF/TwtLWRULulrxA6lmroQMrMjVLF4SVlo68M+m2+Zrn
prasoxrXqyJUyQrqppUZ+q9qPiYKzKsuXDPNgCCzp+0onAKnPrfdqR0pBF0E9AyuOMHOHqm0aPlR
hJynG9yrBItBJU2Tg1cAD121yQj8TbUgsSuiPOJpt2mZaVyoBcm3ZltAqmIZ9z3oJpW3/vD2ygtx
RvdKIisL203RQ8tp7s9VBM6b8Vz6GF1yx3+q4u66/+/zk+BWKEJzkwMj6GT6FvmJzUvQpkjWAa8I
7ijH+qWQZ9P3quekGIdL0mvfyFoLUPqwyBIragKlG4GwLbL2U59wfOzbxrsf08r6JMA+TSPHrr0M
ar/K4n1iQsRBKfikKkGZiqyKcNtmQ6NpdmAfCJouamttDZIviuxZ9h6Z2AHovj7GoSaFzDa/MCGB
JrEkGkrxlZBgCYNGQZR46ZaajtM8Zo0iPzQ7815FEarMBffwVVRgVVPUEDjmPeRxprEoyolwMBC6
7vDlI+pjrF4h1GhGiqLmv6Ooc+oEl37otpZK25+/aPT1+pOtTZB1y8sYCk4f30r6kk7fVzJW9NWd
/Y5rNzhKxLuFhp0iQ8klsA2xtegARHhCpvgj8tf5OQv08QksAdj+BYm1Imc92uZ9m46roAHmFfjQ
RgdHLN7D5O0CZPRhu+Uvu0AlffC4QO6YhCKgGsoEtfxqBGZgS8FFbJqnxOq+TkOpaas8FmfTSv/z
tJNTRTS4rLma2k4daPINmjb9EDSDmr7NQCVv5nFzoK5/+gxtPn6leGjRj/OP73R5eJf5bN8oHEZf
2c2RapVq/t3WBSAywQITMGbV7X/V909z5BX+D/I4Sdc3k1sEF6EuhdMjwVKrgUO1Iyyb7Dq8xzlZ
8IhDgKdEONaXUU91XMeN+bbPHNDyFGmMra3LN7GNR6iOzekjFcg7hjK3CKNdHUZIAqmK4MBB8H/O
xRg8lgFECAVkaEvVIhNOgbAnjD0BnnEMIsNWA6wvD1euv0sjCyydZltsRRfZb3lb/8xw1fFlSKoM
12LO8KS5+BypTIsLr81+GwBcc+wMwDn7EUiSGvkxd46FF0cj6+SxMrFnbpLSfo56Haochh99H3v3
VEJLw1/8t/kyLxufwiSM13VYlKvQbMDArMgovGrEY4+qUMx4Aw+n3LiWnR+pIDvVeBr8ipvdVLM/
oqexKh726xzcI7gBE0sjC+S9xaC27UN9Yoecvvy+STlbNkVWvULhcY+3nfszK8ZTUYr+q2XjYino
fejz4Xhmr48d9Gz1wN+WXbrBhT2Ei1VhKNBIa2psHTe1jXXTb44xDl9BAGjjDuuXvew87/T7GJ46
hAzcOl91Sl1PgingPKiaIyEalzfiB27IIUxPNgoJXGPc6tL+ITsvgsTaR7cqx5mIWSnABbqqCPI1
bYGweXQXuZQ0MM0128N+AKB2Hl19EgpJbQMwo4/PQz1Smnse4aNb7JXgzcK2d0AOMyZSH8Mdutw8
fAwwjRfrTrossaRY+g6UunRLvOQ1CET1yPTu7bbLLz5wEdQiO7613j0zu41rQPwHfG+2tsCOJUQu
H2N7iqPCwnNtyXVIodRVihiZJsUGGwZ7OceE3TDu+1GLwJuF2cjBIFJ9dj13M7VofGanCyPq6wtN
Th+jkMGLGY3+cQpzqmEndAjFxB1kBRet7cm7VDxCGF3iO+JfF1qf7hunGY83dicG5CyPONZXqkNq
NjoYEuxcrrLWBR/Ixyg0KLK5rE3ph9ZidoCor9vWiSfOo4Hs6DEV0Z3URXcOslhbRnXMv+vihytK
77W0jGxtl15yBGEIg5x5xBZDZ7DvSNU9RVVrPsueJ1sP3Gi4rUqzTzpvvwZqhEwrwdzcS2i29FG3
B7YeBPl1K7+AIX+bD8U/2JQ8cjAk3YdFI+6j1uqXY8XGja+aZOt7Y9jKEQchbW+KewrWjKI9F1G8
pRY3kbBrdBy0s7L1DoA+vReDy81UAai8A3nEh5uarBz8bTiI+5tuSPT9D6OMIZD1QCRilqvqNFiK
O2+cbP3WlTw9daJq0vsPEe6eNxSn8+ynM8p+7XtDewA8qT3YqoDSJbYGVIWMBqrkj6hKUdQmP9Xm
7lPM7J6jrzzTmFczzTNTz9uJ5uGoZvHxJ/RvLQ/cu6Gw1jP4d8ILd7UUCxO3upMnVUjiK9BwLFz/
PMdMSGIyBkYO7PB/9s8TUY3G4B/zzF5jBFurgJDCsqgBtsgHfPug7RzsZWZEWx7pybPtgsbKj5K3
v0YM2iiniCEvPwu8gnZF7II0YKjaV8N2H5nTtk+RX3tHFzzYK6SEtK98rJ4roTuPfoGttm2W5pLs
eSxfhyoqHqEW6ZwqS+uXNM5oVT8y0+YPsQfK+xSiv5PdyEwwZiepfBiM8SugTckCTJ7lgQr7o/Yn
m52KBt8fFRPH+dt/OQk0rH8dBArLYQLQXLBA45PdqDVHQB253tC4D1gN1Ce3rKIztIaiM9VAYPVe
S5AbKqFMuyP7fwxj2ZscStDZqSGkzqtu4SQsAi80BspkWR3qAvcNqjXbb0YzALLeZpXxzxQGUc5u
QSFzN8OK9FWagnfzxjE3qWaob28SjPr66rNA3CpdIhkuXzk9y7cc0PrVJDUA8e911KsXOqv7Rwn9
zsIwj1QYvtbtEy1fG0rFnkySlO6pGidmAiKSD1cW+vUxNFacI51oUeX+cJR12uGboqpUBFkTbFND
+zS2+buJ7IUntoFphIcS6xIQAHGzONeariFDOJtaZOo1oLFWOVZ1wAKXP/GWb7YSentn8laNDkJK
anMIDUFMGUJi04B9FpfbKAIBhzfkb0Od5JdWJtnLjtt+/hLjdXeJPPbWdWP2IurU31ugcIfoFZwF
ZwCLtmmwp2bJ/wt207BvIYAMpwLM0nUDBVKPbq/G3V5PmhAJoA8SjLyLpmpqCxmFaXQwdfE5jyP9
MtmQtRRs+yID2V8IBu91HcT6yo4sY5UaYbd3YmBggSYQclia4Nu9h8qqdQnx6E09A+caLfJHNK3H
1Y9yUpFpPLznXgfCxha47Q8795CEIyM8ecg2BhD4XuDOp1okQ1js5sAyT/jJ43zrJWoOC0jKRRYz
MIVgKY8sjvTZ90PUMid7Bk49WiYgin4OAhfXYnZfPWPl9cPl5YoYkqcTqTbJVyZSgqBm6JYTdXKv
bFDj09Ya3V7gUjBfCVZCvIdOrboyeO9D4xDn8my7GQeYNW1NcchOMZetlRRrK036c5EhCbixvWKF
S9/ufFVkXT81KQSHc8VKqB4UQn3HDlf7i7o23kdw7djqrsahjqB4+q1jq2N5WqrBvUrzl5prJFW4
LbDJAG8ECCBwyuMtOp6BigqplhcNewUUvbsTuBEkOxVkD/IM/22lvpdMc8TC8dLwZBjuz8AQwJVo
ebQTMdPBaljqdxl2xXdOFvKjF42bGzs1PYEfEXzd7Yo6UFGrrlTzmQFkue4d9Q4YPqikhEA2Bh54
ZoNBg+Rj5mwC5EwuUjtFUxUJFI5GJaWgnScrVa9cOM0DL3qIJAQydhEbFlkHpJyGVObHqoD+BYj0
+gNSVo3H1mnlXTuAfbWKx2RZ1qCwr1wA4qe2JYtlLfz2nvp2PQ4PC1DaL4oixiWlZOV/SR20//Uy
YQw8rDpH8qBjMce8eZngPAA8Hmli3pvD0IMnt4UozokUP12vrlYMGbc4MQfrRVYyE2KraYTlJBgv
yNYKf5MizRQZ/3xA56hv9waup/YkGUnSlTXnHFRw/RtJS5KdagBEg0RQ9wKoxI0Wx4kgxELAag16
FQOcjZsi6r5fMaZMRCpEweIoMDrVqJjIVeb2HJNi7wuiWCTWhVp0Pyo1uFDT7lhYxPeGavlokY+Z
Nf+sWcGFhXo0+VSrEsLcOnY0LrXYcvGM0jpIV5dIzUjKaF1aov+UpjZb4AlYf8vM4jQ2ODEF/zDk
ecL2H/BYvPAUwieejrtLLIWaR83w4s3Y59rJCMto9/eVgbjF/TLGLMexLBfQXyhO2Td/S/CYAPdV
e+1DajW4zlkEPVQt+9ZYe07UQGpB2vvEd0tIR6blReZ8XBlmIp9dU5ML163yH4bTLFuotvgLDtLc
rA+Hb0GWWQtW9taTb+C82Rj077YNFSLdiZB277ochKFRg8fO0Fkn/PtUxSpOA3wr/OwgrCxHQqmd
WKcpCFT6LWgacf6ode63LBRrGcvsq99wvO6j2ju4TKvucZeKND0NZ+R53LerKde+VKh9nMP0pyLY
XKXfc/v5779Fzv79ShO24DpO501bB17uBj7t+r0/lqUIH6oIDFVVAWLXxu4fvSxB4rXp1xe3a/pj
Jce3warfTEvwf8DsnIGeIIneasePXnIPW29PVPGlK3R3ZyW6t+udKrroTt6vLCjCvvw/yr5sO1Kc
6faJWIsZcUvOk52eysMNy1XVxSQBYhR6+n8T6a50u/vrPueGhUIhkU6TIEXs2HvEUHzdYRSAGWcb
m+yH4dn9q5WGoCTo0nAnm8B+GcJ171f9Kx+rdBcOsl+RV8HVUzfaHAseGyKsNnSQhPLVTeKmiOVX
pkbdQ1Yvy7AuHwUkPG/qur9rx1A8OrkSj5KZq04ZyR21fG5yBHqdftfPHiEeyZsAkZ0lDTB0BaGX
qr2jyWhA4M0QbHA0QT8Fz+0Zq2R6VXMjUDyF6n3ngiUibJGV1uVyrJj5CTlEHQaYquYBLNtMEx53
vucVd1gZFHcFN5cKb3/oqTGVLGRRnHMOlDh18r4v7kQC/QvTRowG2zS4GGEeRzaK5jb53E0+fjCg
pDAOi7XT6ilBtEIjqRKzWZ8APnQ5m4GQhoVODwqCeR6GNdc2Tivwcs0+dMHJbOI9eE5eLp8m1V19
akWDYsNenT9Iy4uCbd1aIt3RVFiJ9Db4xC0vvqnnFpmuh3+yXcb+HoZysPjgMx4fnMw015VvBFHO
7fApq4aFW9dga1PM2ZngWVp20Ft+ySaAeipUy5/IrU7BCDTbU2E6O0hV4JYQan+FABFA6IL1cQNg
rm1jfKde0Oh2/jqIswIV7vVzldk/A6z67soeGumWW/ULqjqd7Q4QeP9kF13yj/Y4gHqDBbX6BZGZ
Erep6WTQyUiK2wuPKtiWUOM21HP1A1Zk0VQ04VanrEL1w9wm2lRDAGvjQgHpYgvStELYvMmWKG/9
CfEp46UcnSN0Fas/DEPfgOB5fBE5B02v1wEM17IUi3yvW5eZNB8TZRcRqIuxYbTttz4bg6eQ91XU
xEP4Y2TZUrXprCTUptAGy8L3JATMWYupeOQIRq6auLJPndmCbHWI1TYMWXabA+u/ZKNf7UTQvIgS
QEYIcPuHfGYwpDOysaRC4e5oOsBR/9nhC7tGRGoecjklT2p/mmeC6r0/+TWesr8dGwlAJrAsi5w2
Nem8BWrauGyg44hTOnQlBACLyke1qdmU6bI13WfwxHbrTGtvr3rm7TPJ/T01iwoCbdG1nRsW2sPs
dPH8PSalHjJeu6nZeR3CcO1ra5Xh1po3I7H2fhSNKG9pL/Iz47F4zhAyuw1DkITMHvboQIg9a9WS
NjNOwaYloOXGZafDMB5MQOJj/OS7JYJ6qr6NqwIx8pPrQ1Np2Pt2BlWUBLXtdHBNzwKOWiYf7WKu
kirrCkbqr794Xkd+6b520BTUvE6rq3ha/PubKHT/9iZyGNBE8+oM9CimHX55oYcgC0f2Ox/u0iyR
KAKQPphloHT/HSQnSzkLxyinfOxEED5rWUzLXHsGhBHtDV5gCUr1cXCZfKvAcbQLuP1hIrvXopKq
tcdy+aWD93WyR9Do/oudQXTnFrJKSxVCIoPm6DJz5aT2FgAYbPMq1AfFIHN5gf53vx6BgdpQswjU
c2i14dl18v6+DMybNGzky5ACNaC50CtqyrTpIgZA+I3dJ8MTHp1QgIdbC2Wh/dQXYEecPPkiFerw
i7r2D9Tr5YsaS9vnrk970MimmyHHDVwuM6bu8izPN8qeIM4CCgPzkIvhJgfz3llAgPxy6CFoFvlW
P26lX/EwEtYY7kCf+51cLrY0cN9YU2cgjJldCkhUblHA1EV8nus6Iff6UyCrYmsx8zEbfMC0UuM+
893m1BU1B/qFB69GhshtHYDTArHu6a7IvXfHTtlrgmKtZYAKsf2o8ThiYDKRWgevIM3y1izu1oCf
jAvfBoHQkIBPqJsPdJZwVLz4lh42XzrImXoHZII2NOLLBKgaEpHIM4ShmWvtMlvfdHP1Jb5j69jP
tBXUvJwNtQ90ulmtrjbqaGc/OqOD4kptbSi2tKsC5ML3Y67lPVZ71S4OIenL+gnkoqofh0VjCntz
aXtiWLASKnjkDdDrsK3EGQyA0DQDLhfUu4EDTEmXlgcrabztpTl0bnVsEDkAj+/sRG06C2OOWh8m
ocIVyJnmd+6+eKZWr7eyTnUUOpaxilM+vigv2BDAp9CWjY3gkN5JmQ97nZtNNIQgRcHiAv/B3Ahu
QHlvIWKDMAEkcbLvTPFNygGFR96z2bQA02xDVfJvVaOP5KCHRKDYHPqw15GZmeQPqGnD/jPBJmhw
0l9W276UA49fYj404Fb0nPsmAP0gQAvDyelYszNZwneIK7onV2hn1YGD42EIwFzojVK+ZohHyAGb
Did8HLU9bSogjXYAKS69XpcvTQLAi66baYNqyfalQOrSY2b/PqC8Z2lWljiYaWMBBoV4ayP6d1Vp
JzIBGEXMIxkWeP9inTajtrq8Tu0lc1V+Ezag2wWeep8NPCwPKDXrGoQDqC9rZWIvO1edAwYos5eC
agKSZUaILEYmkMcybjWEld8HCBAuRsfub1obJOutANoWRWH2e2BM5zK2jUeOAtHdoKty7Rmh+Rbk
R8Nr7fecAQISd4sSMEGwEOF3daHtD4Y8WTU2b6MURCH9mXr4AJHhNz9u8kORtvAfytLfOtpCWRZe
v4sRO48Rgl8b7F31HLgN2v0EdfL2p5mCOdMAG+2it4oO7Bs99x+oHxsxuPa+OLdaJJFAZtRXGRLH
uec9mqX+WXPGoSDG/UcA/9SiTlixu3Qi07sCyiRcQVTGf7QcJnZl24yLcHb2MqM6aWXhTYdW4DbF
vQ86ARpJJuBD/v1KLMTTnuYy/9eVaLYMzKb/60oXBw7I0O+/CcJOPz3UpXDHN9d2Da1Sdz4YgCpe
zmLQb4IqdW7T4dK+OmmUQn5yr6ZFP7XZJwuN+uQFktDFhTEsb7xHH5jKVTXL+WJrgyqDIvnWySDZ
/9XOM8d4Ulix/ZO9Bffo3qnTcmU1yQ/cokaU+hLKEyzGrLHxUnXY54Vtpo75bAczJBSH2+wVXEzT
P9nTaVD3LRBfF/8e2xcLSVPA68zUTRYCa/IoMwEw7SE6C3IfO+Fry7UQD6K2Nfb9sR9LvNzoNCGl
k05x1M5W9ZpsTlnwj26ufUziNRkYqbPP4y4d5E6HxomblYSYEarIoZ1CtosPSaFcrih0+g7F7mJz
+Szk2SAGi4uhWmRTtvH9BSqEN1OboO6oIWAR2ejAZxjStfnJxrNNMhrtTkB8BVyPb22VN9irhe0L
gxySxiYRZTHSvcGTr4rI7nbCWTFb5lthNt1L2ATYUSNa1nXtcEYm/h0R8+6lsoG7iC03XtMgOegX
riYfGrh2fW9N/m3dtxnw/125rnKuD3Rg+ThtR/wkqJVKpHKLXgC9rSC+DFhxDQNZwWyENhudj4Fk
LGUIvqnBKJaXQWRkTgtee5oPb/F64wGYOI1Ryfibpa361mtHC+lDaCOBGsBJVgNYZhfcLAUEI9F9
PWALF2Kv1taQ02ndZJVUg7XMu3oAhULrJasRtbuLCnywy3jOSxZAcW4kK48MOBV3FULjde9AecVd
UTeK0VDeZHy1DrxOHsmBBjAVINwjdLeKu9DbmEE73JmB+wtqAOqN86RZmJPRnYhjoi+bajkCGbP0
U9bcTip4k15vfAOCL9uzFpIZ1OxQfb8C3AC1EBBK/NY7oA2IKxeV/LOzp/ntEJbibtJZ+AQJXG92
ognLxHujFk3omaW/oKaN/P5lQmoaNcjboE0d0aRkmietUDFzp9QQPpXuDV35r59yDLFqo0m/fEpq
Qn40//QpTQeFJIA9XiZ0URws6+T5r58yS3W8KDIxQCUJ2/O87H6MBddr2rHTHp/sdPYfNiW/Dr2O
xzMXOjmeh4xBWE3gjACyvbckkI69QmHOlLgHLlUKDNCfvQYfZ9E/kRvLhVsO9esY+O5OtnGwlEUj
X/O+/gU4DN7G2TSd8zr+wwCp72vd83CJhaGzo+YWj8aPoUOcY386D8V24JfXc3UG/dS4A9VrvcUX
YO2vBw0M8r6Wg+evyIifJPjx6TTtzKqBINKf/pYFiFDcISxqDpkDgoR2ERrgzYPCLJAmZVQh9Htg
s7RL0eJncMTTH1zsyrSSdcJRjiKnsNyoMmhuUVFYbkH2iXsihVBwhCx9e1tLIbcjB6dFOpfuK83R
Uymv2wItX3wYaTR55yhaw8M4jy6ONIUaAw3qgBSiqSOCW3Vh3/Gyls9jPwIFC7HozLf8VW66fAeN
l0/2XANtBfgG3/mzXWMPi03v9MZnO/n3fib3gMKwiNhGO+CjM9twdsRHeiUgnfC4QxZ+phH57UJ8
pE4BYnuHd1g5RKjaAdP7EsTV1gaIcn/JcostsRbqzl3qdGeUQbanmRYvDjMI0lMH6yC00AjL3HKn
BSVgZvFmGbQQscxUfexEJfCGmk+HugMfjY8cHdncqUS3xNe6/OSZxtMRZdt6S92V9lGdMA/+6j0w
3i8QCC6XSRngCtT/6ZQG0XCrAhHAZH93jc4D3myaFq6e+i01dTDVqLz2zIiaZeUjA8He/MDr7r/4
YzXtPZhD8OGfCpUtAPaXyE5pyLXveDjp26RwDTASp7eVE+pbMtGBuQDZMtR/RFcbuWjbB6gHJFxL
6rgOw9MxjnDbhuurTcyTqtJ66kFJur/O1KnKvLVBWwGF7uTmOlGT+eyYITR+NdFZEjgcStvOz+vU
ZPd8xDW11XQLauoMSD8IeuFxPClvusxCPXRBZ5ihC53bb8lGc9EnrKdsF4Bk9XidnpnCuEmx+/r9
tZAn90FOlLnTp2+KpjagqbNBJlKDiAM1m2aThPtccICTUGDw7mtrN4wZRBvBGLXo20T/zGojixwD
7BBWAIniAACgc8pQkDC2BsjtkHs4tnYn16mNZEnFRrmoZKZfzd65l+00JsjjRqgAysD14oNhIq/9
F1QoTiAQsLy7Ia/stT8GUNqtB6hDqbrbGIClnFVTZMsSWy2rdtVGDNCwce0xtyI6bZXY+CGvDp9s
xewzgYTarEv3QG7NzPREdoS967UJPQbsKvUiZGAcRgJpikTdGq8W995i1Vk/dN7uq2DSSYRABOJP
0oVoc/KrA80BOGuGdB+DB/xHPJRvITZubx3Y9ICCT+2bBrWH5lzkGxhlDVRF1kcdleiSsaBwu2Xe
GIWW+0CiltibD31lev+RG3Sdv9GKeOAT8X0Q8rpBCMnfL5mQtHPz3NJyOBcmgkr2XG5e92CqiCsJ
Dr7eLNimL7Nt2jnDoZM9dKyu3THXqYO0aGsdsdNaQn4QhMhtPS5Vbg4P6ejz+8l6xRZ7eOjjcnjo
EIdZeE0xbKlpWco72G0Izpm51wdH/APoR0FHmYYnGlVUNVvnrfkNcfE8IlNVCnFvey/UoOtMrfo8
a4onwZJbKJ5OuSOPVdfJLmqxDjwyBBaOdJbPPaEo7nOviDfUuvjREGqTXzDWb1U6NLgpjGldcxC2
1dhovtqOC+AGb5+R/Oj3rTAnhOmZ9ZoY0w/PavidI1N5O2nspdyxt15zNTqLBooAB5QT8qfCKbc0
D01rAka6iYenoNyPdmHoda7B0T7lbnk0DITuG6iit2BBsk5ko0OJ9Shu3LlecXa+jKMeGlxWjtFG
8+iyCHvIZ87T1nkZbHUAmc+JK0gcIrQxVV0fIRpgnI2m9w5Vgv8idTDxPdFA4NpZm66d0nN2oZs7
D/8wsLUc7+BNHYKVtTO+heOPMAsjT+rshuC1ciZrBw1HuB0DYEKvkFvqAJ8p2Ao5Q4z6NxaXOv46
CXX6YR9/naRxvOJQseLNwbpSodLmudcAWePdj/33/C6f7cNsH2c7+4v96g/GnE/+9uiaz7VGTNoI
uLHiQ3iZ5+pP8/vCTfGxBdKAnleLZeKWG5F6E2iUvMBaUz34RbZ87kndcdpRrXfRDSAA7R1E/pKj
m7L6uVXptFbcsXdlWqf3InHaKFOe+PHbIwxQbUAeMfad96UF0nryALvUEUGQf5mjcvJlovgxj8Ng
RwsgQG6hYzmvj4QqvwFkGuxGyxjS1dzks5siheffLp9sJAr9e9hF+plh47CK8diHyoLnpcXyoq0G
odB6mQMbu0pIe40bUtxK954Kw0lqrc+UOMezWzq78U55J5AxJSjSz8MJJDzddDNVYWc8yNJPtijV
C7EY1LWxZ389uCw4oTit3Vztbgl+GtBnJSihRTnc3pccxIftPm3mKlIi5kzCufJ0Lj/1iQSUjNSm
M1adxmnwT5D+iR2ruGm059zkeDWBgCNM3GVgN8WSjHQAGxF6oL/iDU1xk+Qg7yA7Um3g8pgHcGfY
Dn2Gq//OGtIWwpocD3kcpIWb6HJOZuEZAnnWMVj9+5ZjqkHn2AyowUwtPgPFp6Zfasf0kWnLpAeC
RLSlMUDg0Y6NCIhIUNmCKB41jIOKNDPYyi4qSDNRm7qGaWpOdIZnYX9goVpk1Esd4Gr+6KUmYOz3
jR8fWFoA3ZXNP/z5UDrDXIgSj+YCMOZ4SUbHr7KboQ5xyKMRbzU8/z0eZblbNAtQ/oB9EJt90k+x
tFuieKrqNtQ0AbI52PgJRik0R+5j5xTHvGvAcYIa0OsBsUS5LGOvWCTG7+6Od6gTlRqLY/Kk9uVM
u/McpXg0hqTZhKCX20/ItVsVQoIBJD8S52hOnX0sxwyYLjpF7KFaVtLSCxvawEDCX/ubyrGPElDJ
qI4Hc/WpH/RMf46veHYfpFO5/dRNAz+1kTSJRnA3H7hHYPv5EqgMtS8fhq4I7a9+n4QukkS/p758
ygFErZtg9F+/jKBmTX8I8i/Jyi6bZDG1ACY5jm9HINa2bungmH18yhs36lRtX0xkLwI72UmBpdm1
o5ld/K6tVrpCtRsztesDPgRjUIZWlE0DCJjmmQFyl9G/Z8+C4CtM1mcQpIcys+37rml9hckq7hd2
C+DDGXXYKLiApOOtA3zKdvTYiHWvDymeUofLwm3zbyJELpqD/+yPBAJ2wN7+mob+2bX85MW2Er4c
ezwBEyctFrxAJNudOn7KZ+5J5YA4uw2/mYp1N70K8KOczd7o5kC2T9WamjQo++ODI7PdSQB7n6ZA
HrqMB+cGactri/rSAXy+c1/FrHSNRRWAqXNNOB3C1n7FsmDYZU7l7+NOqAOiY2DfRkUxQsw9OPF9
8OsVVpf/rKo/ANGuv1vKDaGeUE83mQ4nFDM40wpwQeMZ9/NxCFn+00gaYLQM/7F3psfJT0t1h1qD
cedZE+gtMyCDYiYsQFC1eQzL0Dx+aYI2SP8HoMn+Cmhy/YBZiKQ7PuABrk28TJ9o7WJL4RbHuuJR
oSYPNNHWMR1H+Yq1hFr3oUadisrkq9k5q6Q0rSe/n/gRakbjwhjgFszICQ6IzGkKTRT4YrhX612g
hC2/m0mDtaxC+UagnOXgDvaTcI/gWG1fkZLdI+pbP4UqG/e89KG9pC32H/enZVtfblA3CMAABbEc
kDpYoWN+YZWC/rCfVHGfPAZ1s3L67LFnToZ6+bJ7SExni5hO8NyDV2Nv9y4ADpBdfE5AurrsIOuw
p96MZbusmeSDaoFTN1GnRV6N7vR2ikHC8tiDmOXcOlocE6h2L83MTL87gY4q4bqvQZXINRDe7U4l
4HUzMvmNHCoTOzoHQmJn8NOLZcfB5V6rYmmaorp3mF/etzxNtkFlVourDfugfOGbA2SlZxfqmIZ8
EboWP9s8bTZp0FqQHwRNHIjif5BDxcsJBdCVFYVQzDiGTGb2GvlZtQbDbxrhgTR2EZgvnkGDCwxI
yfxXkCitsOxFxN4EvXxgQ3jIayb2zTdRsT3by8HVKxZ2/U4Jj+9lqlBBqfbF/MOcdJXjdsDej5qB
1ZTrcKr5hkhhZdKCH8oH7QCEqPxvYHvz8IJ+nsATeLDxx8aq+B6EkDxdpQ6gqfHMi5n58Y8xLMr7
tGzPmQVKHg+EIVFdF+Zjqw22HKqpuW1QsLEx0iDc9zrTh0SO9SYQmThbhXFIbMAWkkbmx3Fa9qY3
HHu/HY90Buj7xxnZUHSFSJ9rg7w6FB2KBcH3/e/PTSgt/+2+ZPjJzTUGJh6cf4MRtop3U1WJ9BFZ
aXEouWefAqff1iQlRc0pB91TGkM5Ki5z5yTabiuUaO8KcB/eJkm1AHB6OFeCqVVVucM5KfA/ozOy
feptfYjBNQNbdLYIH3jVrdwZCALC+umooZwe2XOzBaXApgVick29fTvVCxmAVYp6J7M/COGKe1Qh
IN85AbQZC2vfZrZ107h++sCLsdjWVT8sfKdPH9KmnI6+ZN9jWUZ8MMVT3Df+HbeSI+K9xrfChLhy
AWHyiJrca/uNDdqcFTUbRLdBYphp6NTCOc3GP2RpuGC+RmueEdoTbM/ygOtvY43w010NsFu3q+KZ
zqnuV/RGAFyvWDBPs4NPd9jYLoCtFU/jlAW3XeO/k5evWuyu50Ge1UUaOmfdrg1Gtzgh1/5QuiCM
S2KQpEKoT+6xj4KslmVXLxZ+/s7UgLDCtIHJQPAF0j1B/VJpYEjMeGzXJhtQ/eBhb3KA+JJ3sIYM
aKFWVzV4CUBdG1uhSJfX/qq0fth5DeyvFQ7NoUu8DRSBUEEz/9fDLGjugoK9WyKAMstvU6y8d9Ts
YHlNBBWlYV+aNIjcfpsm5QJ3TepAU8nAH1sP066GXiDoSHEFctZJierEaVYhny9YAZy77sFBAZG1
CroFbPgZGp6MprZInkyAMyCPxJtTn6T9HgF/tYFSRHnXxOkErb+MvRY9v2Gitn6hogx4kbT8UQjg
vANhxJA3qI2Vi30OoBCKH0o8ptcaed57L5DI5uP+fefS2xW5GzynfrnHf9k9pR33Tn0d4GxuKrMM
IuyjwxXZ/ATI2ASy4Vgws5WvHevFV7lEGC93Zr7Z8V79qmOk/qBm4v0EqdBCO6P/3kjPBgWHq26d
VGR7fDgIICMl+Ei+ZZrLSAY26FNGtzma86FuWN9Fg9EjnIGHUZOb+YZaFxeNJOxYJoW6ixkEIMHI
Zq+VcPol/VLo92F3YmE2kp1RnivvOrrfoN2iP7ZqqBpcxZoPp+teDewgzRr1WeOCdm1yuslHz1n1
SII+pxLyHfPN6BbYW9mhUUH+oAb9VFszwMvtqtywRDbry3U8LzN3wVBAySZBHWoH1q1lIrm+F0hF
uIZ8pDc1d19rJq4NEC3IR1o4wY16IMHZHn0h5h9MFgZvoXEPMgwwQ7cpZDeUlr9cFxtsjerqMCi/
eaLv370GuNK4yPkrj7/19tHptL8IZVFv/Rg8C0o08dqS8Bn7XH+rrKxfVp5l3456yrdW6RR7yENm
J4Qu2Sob4u6hr1ADAV2h7L1FJG++u+qBF3d1ljtPKRdgo/qzNZnFvhKhCW0QjbfDnL2wQUK0YnGS
LrO56cxb8muHZjxd4n2CBMcw79iv3uRIQzjqn7JcqtWIpMUeAmvgXpzPEjk0Sz3T1FEYgpjlrkRz
l6hEbx78AvqSZGfcLhf4A93IGPFIH/ox2Y1JYL7+CtmoX5U5ZjtbinFlpLX1WnB5p50qe2hZZp5A
AAh2gdmZN0m68KZKnRAY4w94MEDdC/6QtlUrxusiCorEAz4XEdvUTuuF1qhNa9U3wyv9n2kL+RJL
JskDEKP2Zhimaudjr1VWZncwcpdDGCQJTkkOQA6dkW2cbdlsozOyZQzScYCn3/0/+P77nMYoP1+R
5jNy45sQKbDrM+Ghn03jbQapxEtrpjN0U2lvixJKjWSjA9hX0qU1swpcbco1zs4saAroN4D6ZVaD
0RDBYoWqgxjbxC1wkcnWLhz9KLrwtR2l+PGfDhz4OpTsRn5p5z8Rsd2lEiF0UNwAEmEFxdGuRHwy
E1kupzzv3g0IwA6GyH8GDVIvGqusu7IawVMwAiOuRJU9hgJVkq2TurddbHqR1XQeNh5IrmSirJ7K
NHHwuHSLHTVN6HgvoX89bDIrqZ8Ej3M8vHmypl5X+HoDsTl7Sb1+DMmYAUHcRZmhkL8SfozkD16F
NdbU+M2pCflDVX0Hi2k0xML/CaVUIJ3jwn+oAC3cKNCo7cg3LEAmHgBa+MW3BoL2Qc6+w+wbhjJY
//tayv+6B0X43PGgr+VZjPmhZ86cbp82MH1nZWaY9vbD5d2G5Numhojf2vT69FEiOxqBpL74Y8p/
oN6l+QHNAXzhpVvdqQKIYuS2UXAilbzLZZcvgj7ofrDm7TIECH0o1BXGgyc6tgYJY7t38Oq4cZku
llnX5G9saLfka0zl7YQf7XeVQaiHNax5sJTlbava2BaWBf0GMD2aoAV9h+LI42BZ5WNcowQhxDZx
RXYbap7cKt/HfkrxJiyHXR8GRxBlpocxVu4KTFf52XCbj7Npto2JkZ3LwnVX03yWxK+V7SB73Nn5
ikhkcO/2URM0NTIdnvtoixYqXlAdz0ZEV8lNp2b/H8vb8K97Ss8KUdwB3RUTW0vHxBbsC6bWRtYL
+hUV0PvAGiPD6O8B+/f3dGb9PrvaOnwEkFGV23/yvbpdx/9/2YAFRdoA7PbJXPl0UfQM5wInapPu
Zp/zx6ns4vUXO3mQ7TKM2hfVTjq99tM0FyXPebKhMGMQFP95EU4yoheJzz757oV514H0sDSTZYlc
3r7+66HAimE/tgw5/7mja7WHPdNvH+pBga4Pwvynq/nLKOogG50BhAkRz2v7f467urDRBQn5rG5N
gdSCFe0qB1Pb4qJz7UuUPwVleiob8R9UjHNR1V92SB72RdAD9gMHsQnb8s2vdPuu0jar3CY4l5aD
cK5aloMnfuZljCISL5EggeTeFnqnxVbFXnVv+4CVgvAezyg83IQUPyc9gPvOPRGeLely7Bqa3jwL
9N1kcZoi7Qmgm1ElwETw/KODG5DJoI4UeuWAM8TjGakC3dZRLgpzB+qTFqwsojWRbqmCs6d0cHbb
km3TBqz1V5tsOuOUTXoFsG5vROQHvbW1a3PnRC06BBARiuxJWkBHx8GZxnPU8a902rMluTjzJZze
CC6XIBv5DcFwl8ycoJpb68Kw2EOSpMY5bFIgOpXzPBRWsB0NsLVTMzdSDaFWFe+p+fdBKMbpopKz
H1c2QogTTkHhnVE4xo9VMLxARgJoTDDVIDyL8I/E2mwpXUD+gKkOXgq5GFF09DqBugLkLipbUfAI
1cI/AJEIz1UsxBlZMZQWzUElGj1zbIAa33GXTSinU+UZwNWVdf7kYMEZCR8I0RG6V6A6cH+xJrzz
uyJ/1ZYBIj5huWcISbqbQQqx71nyMRxxz4/hOmju80Kc0hIZGpCR3FlmmNypLOBPeWFB7xjmrBum
E/JPTXTZ+DqZt5EaKgXU2wSJC+JfFIVSbxd3d848x/DnHAAtRHE2hiiv9Pwiyp3eXA7WADjXjCTH
WgyIbCGD6maUNW4aVyZLD5iKzUXmF6UdYKICPfMsSwtFL/GogA+L1OR0x9bpUUyGWjGgvHm5JheO
UPlB4FEFyUo4gzqhe7CxuZkb5C+TCtFhlOLuYtIRbl02rvtcFZc4XjCAXjBsAfWUPDjaRlku6F8R
eAlfQCPNOI561I/4S3b0D27wSNvMhd4bigrOw11zcG/SSu0J7k6I+CafM03JJJdXgHwaZyVknp7p
ayAHRzJ5+VYuuHlBYPXS/Rg6NlBQ8HU77AyvUJAPwMF203Ivtdj1fv9hIvs4N4s0w/ftdxC3cRHb
R3WG3tAXYZViQBIQIHj6SprGSO9cMCpRizzcWN2ZTHU31KLhIguny3Ax9MOuwXYiCtmw0izci74a
HkJo2N4WEjI3MnWml9oInBXAq3zrzfViEB47lDXrHyqg6G9TGUO4yS30i4A82f90S2SKCvp5eDPP
hu0Gn+IYd1LqJGJdoYLp4PVSskUe11CmMMekhhosTr+2WzdL64gGXE6xtHgq+sm5THKx0ciiHqB8
R6efBlHbL0H54oOtafL8k/bBdg86eLYOOuTgvPlAZ3YNDne/q9heWcXmagdvLbQQuynpFqKN8xX5
IWeNXAyNA6hdnZw5IYHZVZDBTi7Udr3WW/bI6SwCQKv0MivSCkouSm3iWPy8UpTLDCEiUDuCy3Fe
+lPH2JtlJFu72F/pzVu1cQQf7sjSxnF++F/z9MnPTsfNc2Br/M4N0zoUrG6+tSiaBvhAvs6ImG0R
KrH25ibizLduZ2QPUK0oISJgW9E4BfXrdTjDKvEBEj6bpC//EEUwAZgMsdA6GYHknUQBmVIbqdVr
m87IZx4BgTi9Jj+yF5bvR6CjnJajjexCYcTxA511dWNczprfZ3VapDsd++DxSopymzet3GCF4jzj
xtmQ6qQf2vYCIH3zpGrNbnqtOfjVEK/2pHt0+rYA7JSJy0jw5TrPafGoFPhl5k//5e+4NqnXnvxs
q0J94rq290DW2vswA5XYompKLDx4gcyhHuIMsTn0X4xe7KKLfK0Z4Xhpfwz4PQ1zcpC6qf8j7cu2
5MSBbb+ItRgFvCY5k1mzXXa/sOzuNgIxD2L4+rsVlItytvucvve+aClCIUHZVYAUO/bu/iL6G+La
aZC134A+tt2vlDhEqnNj9jx9sF2opGoA1I99XF6paUH6sfTI7M0WqsyTvN74b2JtVQbBUYe1R2HI
x/le09pHp5bdw9BOZSCcwQLHuYherDY60GO066P84DV9tKenrV+YgDCy/gUc+uk1hzrc8hRepyfu
EL2gNuPAo2+FZ4xPOMy2Prn4LtCq7FP70WhUogsjwjSzTz/DLLv7MlbeDtARVB7b3ufMnfJHA6iU
JxwDTFBHhGwMmdRU2tQEXpdFKtfbPZEPk0aG4w2gQJGXG+wokFWCk/+Ufy71gT+jiEJcEvK7Jo7K
M6vbxviKBxku0DKXBtLGLZ6BI855o7jaxmZcBZoy9SnRDkPh3UNOGSHkozi7zX6xc/M1wgY4pAha
dFlOLX/jW64GAiEUbYIVbzOjpPeIPMkUUtOIGYwzq20SA81qa8b0FjkBebZP2Pw3Da7+ZQU/KgMc
S39DbhYij0XfPcku6Z4mANE3fuqUZzJ73S0fbFRIkkUNdD3qw80si7V/CA7IsL4Z8CIHVEMk4sCQ
LNsBY+hu6iIRzp1hDftEG4ez1jXddEYGfgean+oxZYX3rDD2SK9Yn94tUzJzsUCSjZ/4o7WO/d/N
K/taR9ZJA3eJbiZfXChYcku+dqmRXzMOcgZyt4AC7wB3hpKxinJm/wmahv0jdk7yiYnuSlH4aPWO
utNpSMIgClQ6CZACHLoKb0vbeiVfbS16WxrVV9mzqU1jOLG8uxtUAx3kCCX40DfO4lo38GWu3uTS
a+9KqIHURlyelHyhefA7pLcaN71SxBIcxVkfTr6/L2aAYbfL3Hp2cdhuJBC95LoJuOUILmlDM4Os
nw1cQK1N1y/A0bJcernC+wUpJB8aho89Szvgs+8QxzHDAV2ePNZ8eHZQtYwaTc8/+kbkbCejtV8H
S+pBBXGSM3QFrdcKPIo0CZqpyWMhTbBqfmHYFxyNzj26HqqK8T86eaHExntp8BfjI9M8zyiiU86Y
uqw2LwC8lG9z1vDbNRa7iLgf2Mk4guwGa9Ca1LOyHKjOdfo68n5XywXXEOoty1J3GW+k24U66sv8
7M6PbO2wkkIlqnya6KNufDRw43ufX6uCb4qgBmjVp9hLQc3pWtaDN1ZVAN6H+ECmCXTLQxmzEsnR
ToBXCCHUGOlUXH0/OSLLB+o98sWeeTLN3LuMLn4JN36ZvS1Fq9QQyQgnlN87fmntew59Cxnz9FHW
dYJiWKqs9hpUEhhgtlCNnzM7BFJgiSC/Uh+4szP8Y6tJ1JA/Sf6s59i5X90y0S724I+X1VXpUAQF
kBCQdrU8DUx9AXmvlFeH9bp6VTtbSAWWO1TM13Fgqft1ZmBm1rXofvFX125WnxhSJ0wT9rj+WLJ0
UVnUodor7V6jasi+mj0qiUxuIUGpTNZXgc6H+bNRlXbYAd8VeMpfdZ23QVZovDrYZ7xUWIL8Yu7E
oYYI2Z6m82oAzWnlPqPuwcVGjNkb8qOskAV2bA+nSkYbzRqHew3HifcoHW0C8Afl+2jw4Hsf6ECA
tzFkrR1owFOj1KsG65NTQKp2jSV/wpAXgf7J5cYPsSeIifl3qzuek/7a20ovEbexXFfdCx4pcejX
3Z05mv3VtEA1gkp4UKW2HxvyuUpTngY8a9sXgx3+LrT8zUxvAqKi9+r9uuwahsJSo7296oB8yKHh
89ebS9yYE82lVXOkxLaQmmRAo+Lex7n1zhy1AqMNIg4getMN0UlQQ+wSM8qt26yc7la/3qDiGHWB
M/4w9PGBuCQE0r6383MbmR5oiBXgajbYhQNnBmT/JOL9YGT9Jp4mMNqYZsMuoPB6a8Y4r+UmrY3T
iFLyEw3Q7CV6sWWNepVu+E584trsW084pyCDQ3vvuW2cZmeiwGFHvnasbNA9LQHkKfoZmgGmpu8o
3sYz+alG5auiLK90kK5lseg2ZTdC1sqLxDEZQW9l602G5xkw9xCOwNcvIBTQokKTq7h6bpDAH7Rq
T76WAcOIfRomx2oyRFNg4zQ1Ab2siV3+pgX60o5yEa6N+atJA34kRVi37Evfx+1+da2zjMgHel6F
rT7q/etyNGMNprm8gwSP2wM32uoFvngktGFAuiMPvQsmEewagE+QGirjwfFaBIXTNo9tYTeP0Gd8
85FJA+Trmj0Yf45N4l5nCE6fDdWUkQUuf+pSY40C/LKJVUfnpbsOLaGFGzNs+ibvbYEPUdPcNwe1
PM3BU9w89nq7zx0btTV4p+K31rEuAHrh4I26VZKA6qNOtEd8h1eg0UiAUfLAD7ZZuio8nsDHwJAo
Pafg+HdkhtEUe5C9OeD4gUqHqOm4B92w3js2JkOFEfmozIgKkH4NIT+5XIidHIyEPfkaxyZomg1k
02sDNJgwqVcqk3q/M//DNGvMjRzUEcNrH5XPsrCMY4fN2p3nDdq2MfTqE1B+eI5A7OVP02rw1gDH
10amOSrap/G75gHXOjnSeBkct9wZPXh0/T6voCvUesdJK8AXp1ZC7Vj1CYJf4AHMSogWS7xcIMxg
X6pufGtQWW/uktadNuSjURdgt2pLdqECO5BybJopc/Y65NNRCpi6NvA6tVdtx16R0IMtiiwaoCXG
tkoQ+Ovii1ODzvgRaCCQ7wNbYerbror1C89jGWrtj6JAhQDkkeGiRu/KFDzCfG9oeGAnUfXmX+KE
skF5hCkcGXQfNFZn8jmQ+ErOtILAMUqE0RNk6u2mPycdx94XdbjDGZtxUB44RdcdW8gwn4FOiSwo
SkwqQI39w0uOfu5dI6SAdZk1foBiohFQJGiaRTB5yGj3dtGCasJvlkYO5l03o+jsxk9mhmOoAiqG
1zWe/I6TdhfP7oMbP5kQa0SKKrGeFquFvlwpbVD6B/jEL65cm7sRiqlAcp20cpIhConugX0cDlFa
ydBTDfWsBmW7e4Au+o82jUP04L7tUf/k6EkVgS8ScyiQFoyR/oyCdSEagfSJD8L0nxP9DEwpG4pZ
ujSTIj3DBUeRm3XLGyDqsGdF1fEdvQrmnjfHmQ3gibBKwJnU+8OxtbC1pjwYIkgtR3EvwdCXi4M2
1TVAYlw+Z7yanyb8fuYM54XkyfCJmNgtKCuUCWnq9AI0/F9kATaDsKpGuh0fSYsFDO+yIJk4+x9D
1G19kRG0dABj4ih3BvekU4Bd0lINmdQMMcgSPBUyoupp2C4jij2SRkaB7+GJaCjXJdaJ69rr6HqB
dYVxVI+CZW11JxQzqUuvKwjd+DJ2lnEgkhNvTMDMhq+slcDkhs+E2E4olo/gFVWxq4tmkblwnyje
FDLfY8lPSwr82Z3fjlBZDy7uMmlfcOoDHOPscQBxIj8c7ah6dt3qpSCeg3d/aUzVs4p3TQdEFiNH
ORtDQp7NZdBV9qFpsYXBUh1on9CzB9HjV1ozq81qU29x0vg6h8x5smroFesoRX9fjAbYOFpv61Rq
hIYX52qTk8KFNRpHTzOXe1r9t7dDd7ss44z4q9B9y/abIDVqA32oC8i4Bz5aNWRSAxxdEOm1flpd
1ItT6DIv08huU6sObcsq35xkr3NoVVpfLdj2Aws0/YuGB/tnf/J3uV44X10ZWftay40DmQnkh/LS
tl5bLY/PTofCafJPZvZ5xnfoU6unMfRgsasgf1GU4H+Ads7Vcw3ziZfxi+mk7KvrASDRqnfFYBh3
HkhX7qo5Nu6STv+rcgp5jPEcdIG3LoyzBTlCpiIWX8/sDoWOxYTdP9NNaBL9XCENjIjPb2F2Yeq7
mWk4M1NzcXSIHBZ1O9QJNKkxnvMB53Ebui7QdhO0m/o/Z8WQ2usdCAqRJ3MvUnOSMAF/czgJswJl
yrtNziIt8fVJXWpoeIkkGzuKOkiTScE//usa60JWjJM1Swd4voDkez9r00bgVGwH4FsZAB0SgQ95
QJUHY+bXocAnW9Tq1lUI35pQCc31MIGOBkXUc2lfqUch1JNT/rYUmdQU1WNifk5A//nUyfau4lN2
BQInfapak9+j9mhHY9TUeHsdiwmMgauvnXoWdJzzw+r7dSEQYA9Xo2AHIN5AiCSQugKAORykL0Im
kbsJqNtr0VRuqEvjXt+IcPYBnXOm3N9OuaPjIG/42Pxf+ZCQeJtL07rzNEV497+v+B8Wq6A6kwN2
hpug1cDsfGZNIa+d2/X7kicoGRMRe+yivt8k6QyW91aAnscZXvOy6Pcs0k1QChk4/zIhQQlaXH5O
2li+iCgq9jGUHndJ48As4yTE3mrc0KgOtpRHH5LIIygrXqhJOvuErEP6QPG60QBqZmIvTYMOPhOW
1Vrhd6c4j0CUVXTgqHFRxx3OGiTmqLeaABD0kHpLkh35TNdsQ101BSRJRZ1c28mB6rNqGJSnkEN/
qrwOuTlyNWm2wa6VXRafFM0JpS7W2bcqfN15BQqxXCMJBZi/r5li4aemH6FLDIqOM/lLxda/DvLC
gwZ76xtBAjbDuHf591ZMPOBxW9x72VhfCxTRBXheJt9BzLMrIED8pS8KvKeZkEcwKgJpKKY7CnAT
bIhoZgQkb+Lr9bVSRc2lhMBaO2Tf8C1a3vGJl3eT6rlWOZ3eUsFA/zjapuvB8Q26XtDQqP+NCz79
wRfDFcmMn03+YbbFM1laAldHJDcfAofJq4LYmuX2w1DUjfUxLdOnUiWiqUljADXH1mEHSk6vA9ST
RvO35zXiuFiKCW2ZpWfVndW63zpN9MtgqlwOqJOhTIfUfcumCS/N1D8Xjtu+SMdylSg92021bF8A
uQcBbcKnDY1musce8agJJp7NXQAM5p1Xmel9VJTdC9Sux8AaXe9IsbqTyUMNzPEWSUmcudT8FAOW
W2/mlpshSVHe2rxxsxMO/kFhDc3KNW4GFfGbkCWN2H6FonYm+CUqdYH3aifLF1PUqmIEsr+qpO26
Njn4Nhazx2FrCCrEJWL138ZKkHBJYR9yG78Ovwv7D9eyO2QkQY4CWcrZGTf2XCc7S/1YVES5NuQD
Nyb+Ych5E0NmrVYw1QoUolX0zwgGHOALR0j3JXrzKpDOABEic/1L28roUhQOMv5tvhubwYYW5ZxF
l6ULZo/oQrYwoNakJf7Z9/DlvKXJb+He/DcEN8VhMWnFZVhNpp7hcSuo47rc0oJuZFQXHVQjvjmU
G1TuiLDDtqsEbRMe1mbvpCE5DTUyURA5aThz5r+NUriq4geP/98u8WG1pUuxCai5t6hnzvZQZ/xM
pS41N32USNf5hXeFhpdV+1moimSZj7/1/yae1inf18msuTnVIBQEJfC4VRmHTyg1cpBLGrZEof1u
EYV2Ps3LGFFok/XrPCAnblZZ56mx7KA18bxeY72iGl1j1fVX632M7sYFUESaBQjFeVVvLaH1m7St
3QileXUe9qoxnCJN993E83DU5zykntdnDkoH3oOgEzodkOO+Mhpw2xkYszVcBwMLymTHcut1Q3st
LdnvBTAFQHXn7ZV81Btb1l6p105xE2oNNoJqAlMN9dwaSsLLNL2eQwvSGafFt65CvQaKyDjZQgHl
zcB6DboNN/eRtle3sQ7QDLrm+200PhiuZNWjdGnW7bPROrV+pK5FXb/3bTCmd9Wbl4aY1BKgzZzG
PrvZCKgadZ1Zb0BPCOqEYCy9MaCpXqM5UBJRqywL6p4hNqiodTaxzosH6Yn8mDcTGJanyvMWJ6p+
wTSmgbADvEEPFIfH8VscmdTQKG9Ay+CZPFz9tKbv9VjTaItlPo2q2BxZtjCacWlyYX/48/oqNpKz
623e49b5rPKzo+EYckNXXQfeY1f/uqbAA3tnKiUrbWMKs9kNVCkPumH8AhRutZNLIX2kTgY+2JNK
m4xZtAVsZIcfZwrtpJ9C6i3mOEMRah3RDJAIGTVkzolpV9SKt1c1ZP7ORyGDPX1aKH/fY2+mkknz
aTkRs/4Ayie/T0+iirONBmYk7L3Y1SsaDsgN/9h88A1+fOKWt0TY6Qz9FMh74dmMv07Hcp7LvNQf
QNS6o+ptajyzFJsmKcxw8Q0SOi/4REEFM9QGNNJIRF1m7Wm5ql9vrkgsmlDOAjTcVNUl4hlg3+j7
Ol5VUIprcbPYVU6RZm8HXpT3BeTWDmxs+otnps0pEU108qRmhUba2YfJAEesBCHrrvTL4dGUJrAB
Re6+8MQDF6E3yC+lLZJNkaf990mKu24azB8d9BNNdxyBOxw+M01p6ulxfjYGffyz1sbvuucOX6Hf
bm0K0FeAAc31A457eOLV1O3W2wLqr7/I0a2X2wLhNoj+7OzttsDn7AF8aKKGCdQyp1w07Mk2VC39
YF6gEMOeusRiT7XSxjEqVDRmOR7bThqbj3n6QmMUleJ8ZCfAsbWjABqw63ELksv0gSJiVEodNbts
A7oI+bgzfDJbFMVQPL5lvfPsAstAa1BEr4Tl2QhVNzK7HkKQCU5X16s4hRdvozKBVJC63clozEff
fEYyfEK5wQRuDHCc8ldzirAPT/VHrlgudA6aVBkh0Y53Pig+NGjBv0fYvcwCVJ75+8HLJDDqEFfB
8bnfXKhXQhwOsI5aC8hEfr5dBta4HmV5/wttswE8+S0+2AXoHyhhy8Yg9BhuMOb4rQO7KjYID42T
QgsYBeamlw0bybPsG4v9hxnCyj9YDf7XOfU4cILz1vTz5O/I1b/IOtO/ItvobWq/t17cRs7bfrab
h7z2XADkUZQm+IRcE4RuT6YXiDrlRwJAAqe6SasseXWTNA8zzuIt+ZtGR75AMPtugooClCazZ0L6
6GXk7ozW7I4JDpNyBrlSG+zmX30UcHY4LvzeN3Oy1QCoxt/7VN6PqZMEjRrIzTkEXGz+XIDADHsl
/WxkIPsBkIQhldoV965m3adawV68se5eZB5kyiCPtPkFx7nRfdm6zouftE/9MG+GmhcvTI+zu6ys
nsnqlcuczC1yu80jngX5yyASIDIYN0+N1RUvc5Z1Bx117lua4Ipm2qdTk4TZ7JR3mW0NwBQ7+Y7h
49/a+poo78C7PgSZclr5/K30ih+tsHneb3KvAcX8JLWN3jX60SRsknOqUQr7VCnckR1Z7JjWlbfR
FVKJGop3ilk/djoHlqkOKyMvn/IZhyoTUoBO7gaoOkwBNRY4llN8qdSQGQvFlwr0BPaijYluIacf
fdmj8lAFzmqARm/m/au5LEXTaD3UQv/w9b97Q5FfQUnRdEr3bPga+9CsPuTMGejp/qcQmvsf4v5D
iAfmlgM2sJf/ELtetp3x2t4s9q93erNMPVwghmqdXaPrQjC7diH1qBHMhNKXaqhHvmqy/X3W5p9W
183UdeBmKsXhdY/D1nVlJwbdi2v8JZOUK+5OlHaAxATVdGio9//jayp/a4EH/1S73T+Wg6ALA7tw
OuwMVx+Cpuf+H1Liq6cco797xiGJ0JRfPdSeb+XYj/f2aOQnPF6rY6Yn7KGY+rt8aC/CkXsIkIB+
K6mAfK41Rc/Ej/6ssXQTc/y+98qDsSUKOlz7qgaRtZWxsAD3O8QYnKcs5vJ77UzfJjzw/vALDs79
PhJPEBIY9xFS9BCP+tm4lSyvnoiT6/j1xrua1Ou1TAsGPMa2Hu/4uKGZHMos4+ZtPiO/DYLOQHSt
wZCYGDjbgWcPZXZC089UZySLJ4YNwyto5+qLju/TgNwU5dneD3zhsqUWzXBjL4gsVFIIVbiGYuVo
K/E/fnDarvqkjSAREHbu75C1LD8ZrmscerBNLHPbkr3VsdFcsP2mONFOIdGo5ho+TpUi28V5h5oL
IowED0b2RzEX/p+24dxDAjF5FQ7P9jOKKM847fLwdLUrcLPY3p/GtJ/iQvzZy9EOqk46d1WrQ5sO
XJNbnHUFeHGOeK2C/NLX8d7Bwan/gPxgfsc9vltdECvzwcPHd00h8juKosFI74V6+Y6n1af1gAP6
GT4ioCPrP1BcXuOtzExWBBRHyylq79Av2cs61UtZ9cDTgyM86OTgxNPEcQu2LeN8lb5t44NvHtod
vo/A6q+c1PRaMYzbrnbAFwqNhe1U53hGeXLAB7+b9fvbSNBBvnDmG8clEOUR2wY1OSHF2aD3vJqV
bh+l4zB1tN4N5dbhW45K7S/QZ8Mvr9n14HZvlAK55QRZ0ouQTJZvfVbyL7rF3XAqqx5oywpyBQ0D
y0gixbkdUCCM93mJ+sxIgDIJZas2bjvuJutbAZregDl+f7/G1lX/Fst5Yby23DgtJAuQeEi3bQbZ
Yl+VuptAw59HAJDFVZ+qy+gN3xLI/kFcEo1bdG+NjLWPJo1SHIX8zqQBCmGacE4JanDHHqQDIIGL
xEUybJS94nOuiJ4zHPoic666jRKPp4isGEEUDZjw6Ppgetponp8+8shNt/7gxVdqmABX3Naw9Gpv
exL4s3bq4kNVi+jEZesBUQUlO8AmBSgEzU6GKAisI9BBoOutQt0f7Kr0zJ3u4l5p0hJE4x9sFGf3
SK3OSJIZZiNRFiHcS89RH2blqPT44PTtzoWmFIY1aUIjBEck7OC5kXkyTP+Z0MbYgnRPtYvKpybq
jV1P73og8a89qm+vFBL7w3RREyz6cFiDaXTS8IVaNMZ5xYEPosZBrwDJVmqU0QcRV0KJU5xZgoIF
gLpy3NQSeNLGYwHy+WVYqeKLtSGfSQUYvxtGfd9bdOT2EJwpZxQnqxXWYGQ7wgGf14cb/+2iubr6
h2mJnu+zYRAPRQfKbwkJrAodbYAilg3aAfzPLx0Ofbgf7zFqaHCZ8ZqDV8ut9560vc2CqJTNj1TY
YE1ahTpp4AZSeYO8fJ8bQ994TxaBNj+sguQ+4HfYchh39qzVZxwMjCE1lSXGMEutN3MqAQoTFd/d
+MmkCRR7Y64rNZAwqDc07ACWPkoN8kDqYshBvF2CzN/51hBWTUFssvLcqr+1tAflWOoCMk9mof4I
J5mAYY7spTvWxg+z7uSefPpoHr02GY5coq70g3oe2cDP1CFILt509H7nMwfkpdxPv4tcJzaW3+9G
5nR4bKB+YS1REODE33VKwvRmgMzVByKeXZvGFk4ufpmviRQv9kStUqP8aFllnYuUUQNBtbxj+s4b
MiMAlA1av8JoL1MVmXsriv4m19qAZqy9rCb1HDWhrTS+Q7kAMO1qkXVgNW/mzkBrgLAzRrGcWoAu
uwaTj8x1IMZOagN6un5XFLW2TfvZPTeoKz0Zg5B7k9cSHyFN6Eg3+7PJsRsBu6L32Bc+O0We3++x
EZSvpluFrarypwgA64fj2x+QUUAG5B0wTFDhBTX8r4BhSQDiG9wxoYgJhtwK3uxAd+qFkYz90Md5
WEimi7I4sBG+j0Q4/zsNYGtaQ2gGNQA0F4fSty2w1Y0sMA1Q/nepj+/uCUqCqMlxXvGjXC3bTP5q
/fF7B1b/F47ilINtFcMJkq3ZY2ZnwOmqCFv7uwcI8TuOHqKAdTioSYY2OpuxlNuy4PmnqXK1o+kb
dkBmClrGsE0dE+zDevbJFMl4nar4LxqEWmH20HrIYKmZftwlz73FQN3Y5Z/IVUZXLbPAIqCB8lmw
6MXBeeU1UaWMdjXiK2TI8kOniiC93NdO3BAg1FajQw4qITbLAK9BCM0oZGKFfe1eIk29XTCKg+zf
bIIeggGmRfLZ++ONJdP3AP6i6jEkE8fjhGwgjgJ+VpRpLUodNDdy9+Sjho32PaAj0YWshOf1felp
H8rQbhaiMGh8RR8WGvD15yw6BmChKQAuL+ZNYoriAZzmPja9LLofZNqEi4lTpAg4y/otpjEljnNV
jOPnYB2viO+zkfJ1yobpy4C6f+BMs5ey0Z27WYxAQSl/W+rtTpvaGaztMKefYdytnDvej3/gNFuG
Va/jM0vU5V1iR9jX56l1zkbnRH6biwQ6F8J/bSHXGPasgLqkUUJAUtXPpo5r7nMpu4U4Slec/8J1
zIU4qknFqQJJ25M/ivq5MPID1dFKlAiCfKr1l6JbWoMnZrcflcKy5Ys0SH2bnw0Un+Ert8y3K4UK
M9rhUDT95yiycSBF9CkL5St1jQp8NhPw9TyDUgUE0cYHasaiBGN4BwoFMT1wBw25oWQLTvYOpwkf
QlFNeUABT4KTrZ9xJnLQ97a9TCK344D7tvGHO7ea+0sLHSUtmboz+O/6C7nwX4Lffg9/Aqnn4wFO
Nk4k5oPeFZ/JuolbfTRASwlNJkHROThdVevZ8YjUMA0v3XWO34vlFv4Rs16GLq+l2Wdae7kvusV1
Ge6+gAu45hGwzlWhQ9q1eEj0WlyhGNk9denEr5NjP0g9Q/mTaqJ4qHdl0rQ7Mhlz2qecVw+OHb9N
MoF3u3JmLpOaFAzRzJf+ZlAn8dQ46jieehXOeaFP695ZA1Kx5I81K4WaEoWMVlkv8zjYS37pvk9a
V4y8VsneRvj6U8t+mEIxa+BA69IlhGBAGeXW4YNv6VI4CnRxM+vMHol0ZPwjJO1Fd8J2HtVYlrAC
A5vPxYT4iAWhG4xaKtdH5jpKwf+Pc0FJ5KLWrTyagOrsRsqFpIrKCKUNoEdVzoUimKiEs7ZF/QdK
13YrA/E6QNFcTSbfvw5UqpKinUGKliBV16ACbQAQc0dlpPnVRLELiLtYu2s0oZ+dvpBPFo4OUcSa
JN9jT0s3QDvjeKLF+9lp+PvEMTPcb0kZd8vEEsXiD1brvejaIS1bSOuWKMEYUjcetmTLiR+mLp/O
sx4jnY1S3B6IctU1W/5XwmIdNYbKl/ma3HK1BHRZUQuZyGK3BC7O98WNGSy5snWbgK61XnWNK4Bm
ReU+fpxy1nEpdcZzYIP/dw8BqpAay4+A9k+FrHYiRcawYUJHYgmKCKFDQ9Q1Obh39h0IwpMO1NyL
SfNRcDRrwboeG3Ts+vSyqnYMcNwNjSzONUgCQxt+WMRPEkzCmdShxGHQkQI/XJfCyanXqdwP4/zH
yJEdNBUmjHp9ggTg6jMBQZldU5zItfpXU6r5q/m7EPL9hzi6C3VF6K3+44p5FZdIGKurOXaTBL3D
0x3qSPUry782qKZYSJ8txaNPpgG2FAgj+JAsU6PrAE3y7S+rhxW6ZkLspA0gKIVaTt6BySG1T0Tf
Rw2x9bnvlH6r7yaETJS4bM3KtZb5PWDlCxHgGisqp99mtvSPqPiGoKExPzVIGFx1HS/GzNLMrxC+
4gHYIiely6w9tX3yRP45d+qdGJrmNOWxBjL+A7m9epBHtwPdUw6My1eQsIUJdgwvInblBb+JOJen
VZt+2OBELb73cEb0OKcWkE24Gg5XUZnD3AGV2E3yiqKnJd4bo+7QQhpqX6pldfDUIfuVfhZzlKFe
vs22c4k/Z82pQP8omnw/VYm29Sa3eI7sBghxezFGoyif7Y5D+V6r7T0FcHwi3qNE7djac/lMLmFm
Iih6zTuSaaRiuLgW+0oWNYXdpdA5nJuQlpxnyzuVDhhHabQch/qhKvEFmflfCw+U0jORsPAWZPQQ
j6j2i+0mKETLzQYMq2aBrERX4asFR0+PxLHSgX9ZjC6/J7KVWJEQg2R1pWlRizN9ms80Tn4hoA+i
gMR78i0ML+oiJlA/weqjC+HxuM1wWOpUqGgQ0RyFoAuKQjI7Y1ZSx9TS0DLOfLHTGn0GZ8TPOTcT
yTStbjroTvwiuwnZRNVALsvBYQ1gLKDTaHcMhMVvvthOwaG9jFsKtN1r3StN1LlvoxyLxi1oN258
rfe3bT7YZw9vlqWZUd1/zrEXKcBdhi6NUIxfgjZzcX4Y/9BNIKdhBetSHrSFUAfAXrlue1vGAUtt
8nu7GTNgOt3sOquGeqsJnV0bhHfALlFcJZk1bKjLwXTm6VF+Xga06ChrMzqty62LUA9AP+gN9OJe
TzMoMatrJd6zGfvF5Sby5poUvy5LvRQMu2MBWWvTY928af3JBWpksI/I+34iy7FL9zo4uo3MYz7+
iBi+ddxM9m/BNOyBf5NmLMGNmK74CgRNQ/cEKEm1oeRtpjvXvs68zwV37L3O+/5EEVXcV6DsxF72
PcIuJnvvlubHCNoP43Pgmqa2e7uGriF/6owHOrPPXJNt3UZvT2RCtmlr2HP7qY5T58oUZTf5IVfD
UIPvgfBY7Td06ELfhEnl920c/P9bmK1Wo+m02q8XHca4Wy4KbsC3i673Rouri1JYoyGpYHnQRRBt
Nm4io5we08ngIHKt8Efq1O6r6/inLhE5TstxCDhmPlRt3yNYBu6mOo+9LQGVG7MAEwXD4d6KQB5N
nJJD/Rc8kArZTE0EpnO9sKCKo+DN0wiZlUFPv6wBOf6p/peFRjNDbXgH6j8HIuqnXNcVNx9km5hq
ehFw6bbP5JFjXgSaBoZIEm1a40mniUKMcomXnRHyOJuPYu47JW9ibVv8BN9k+Y1+VxiQJEEC/dG7
fwnQcm0KuN28BTBsuEvwwPj1AOAAUgJPlgPinA70rH+W3nxmbaO9evGs7YRTGme9KJuHOYduI0VA
eiCYehE9QWj1IbPS9FJZYD+iO6YfRUvLg8QH8gO5gMCF/jIQPnseQYAsRv5/5wpU0kZuboe8B736
ZrXJSY3lDBEYkHtjs/qop3VqCnV/Nw+yIA6+JqGDB0IBSA0CgWL+8Me2OZJC0CITpFSE/FxLTzkb
vpALeF+VqHcj6841nB/YKTRH0hVaJIbiqhAUbGaQgsEnTrynpzbkK/DMX5/sH+yygSpvmtzRC2J5
xLfQPv/HC2Iwo2vvDP65MqwAzOP8boV1sUlwFKG6FkgctJ+4MBUHjqwYVQnK15QQXkPKrcbbP+jx
ptTv2gi6Fikbkr3R8AoU2m4vroU/7uNBtufFl3aovG8hIDcIcC0sPuCxs72GrTAgY9bD/0z5iBzo
P9jhfMszdN1yfdfUdf+W193mHQisxi6+lxLAxMLVJITXgQnLTZbvOnXun1uxpu0Z2Ezx4vDN4P+Q
9mVLbuPKtl/ECBKcX0nNUs22q+0Xxm7vbs7zCH79XUjIBVldfe49cR+MAHIAWZJMAonMtVyNNxsT
7GQI9y9Mu8gu6W3LQhpkYk+hFPoMy/ZF86qaypL3lCZAKQEqV+BfUwfG2U43OMvNQ+VxN4FMRbib
y+/A5ml5yUOM2n28qdfy+13PMqfqe9Ij9F2BOuBe27fV25JWxY5piXbWVitC+kjTTbtWkJ2QsNEa
pB/kcUBaJachNZaxPPVtyZ4ZB6Fevv6YWz/ZW4Nj7m3N97671hbRHzvgSY9tmNWgllmkjlH+WFK9
AtTFeCWJ6WApCFBghOeEQemBpC1PSjOg3LRZEI9Y4/iXzeMUsJlFA9jbRXdDDQfAWxK2ZZc+AfMz
fcLxobFPkDKLBzFk0rroivRB78eQZIvvIxhV5IADQhbNIzWoqbbCFTD+W6THNCxAuP+qQeElQqbu
eF5JQda63/NjXndvUoavjj+SB2JoUYhCMHdzP40HWIQiz5EJk7QgPtSa/gA45fhx8ptr02FjF409
Dl4hSWNsSXECja7YlwYisLdpmuSY5MiVx8L4aza08wloGN4GZ+H8h7W4J73X66/ANZtP6Qw8QGJC
EvLJxwq5x/H/vhMfr2cJOkPUfJxwFgpiPx0U6QikASJPaJu4i15qNge6HWmvDAUbejWzYzS4fOPG
eho6DaoQdlkKwBAHCyA6HUuMBgdjZtWZAMwYUJwriiYGb8aFmjQCYXOs9YdiHctQK0r7mAhK5mVM
Z+BC9MOOhtyI1wNz8bXWc29/YTqfL6gFRkaWGAJOsXpZNF3aain8Cz4GPc51X8lgZtkfU6NHDzQZ
XapsBvB+6e5DK+CdqeF+vGabEQe+jr3JUX8b9kAweEKmwvDkMZw4AWPlRCKdzRz3DZTAc1OCNEyY
2QkD7LNo6qzlZxw1nEhUjXjCLUNaHiJfDxNRX1PmSLHSeWE8NbHBUQm4VlsgyDrgrgR1g+NaemDM
BWqnkFb3Hk3menEEEL5bAcR8rYAibyDzsQ49c7nR2kJLvvoCejxg5y/v+LjXCyGFK19vZjPeuhYL
NKMq8j2qbAE8Nvnu1o4YTnEGAWhFDcK99UNd8xqZx4iekTZurHSfOjZgM7Jk3btVClgqLdO/RaV9
ckVdi45ivjBh7fyoRwtq7NJuCakShvfGwVl49T4OZYks+Gndyb1JKjYs9Cqixio05LH1oH3ZmoN4
fNLWxTT5owvW3YONg7Qj0gwfVGEOdxjOrKkMB1Tt2OfbpdSq8pxmznMQrIkynlac0K4JfjzjCCCG
HmXhT6Z4eFCvaVMcpcfTzrWLypJaUoyoQI48ZHopW5JHRgcgGAd1xzRUTVJXFgDbcAkRdT4mNXD8
onUaWB1qDOBlPVFFiGau9R1wi5zjhKKWy0SMEkLeGN1cAeAD3dItp61damugbHwil1Bj5L2B35Np
oFlHAGyzgJLvzbRThJqZDqwLjKix7OHPvvfWCzKFsQSM7HVXpd1/k7H86qYT3rJOn+rY4FFLtbCQ
aSbO4/Q+B8bbWEUXT8MvIDOr5auBMi5EFfTlK86Vrr1VyAYkrZ6GnHk7VRin6uSKeFkBhyFK6pR6
MkdgUi8avkuhuKmtsyOgoV3NlSeK3fFTsNh2NVIw5WSgGFvTZNpmFehvirVvGerZhFCo2zX/ASxM
50Ci3ALffIBq6uKSRNZGmVEvQpWAkeGCH2Vffdm9NXPdHTIhGunhRVr1K/wwkb819dsjuxn1Lt04
AcW5ctkJlB3sVIreOGpOCdYqdHvVJf2Q5CbOHYdP9GtK3EVilpuunOtmWjVNXVZPcepou/sr3biT
NbC9TxMmOkS/0wcRhxBooPTL6PKvSP139kpEPWqIb4hcpZbP97YJBwyInZQgMdQARawBtu6xXyoc
/uQ/egAEfWXzPD7jM/tCUhyo+kfs5mPAazn1e7taxTb12uJAWt0Fd/GMAnVEc5Fa7vuvDGx0QYLl
Ava32BbTBlluhoFcDqymDAwDYgtNWmXH7BU7DxSlgPSzyrdJ1uERVFJsNnqqCKuk/X0IOjoRuY2e
WIaKyFAYD65TBL7h2PlDkyFL2onS2jvGeA7gZMkptlcGQdBcJKtAaAtnDmZYwu0gUA+C8SDK4cRK
+i3LajzWSH3FAAGiImaCioTUKOgPJdPt2Qtmo+q3kp1YTS7HKDm+nUcKaSKsc1HiZuPkm9t5jIwL
rp0619WQgIEeybosfdcaa0C+IeQ4j7taLMyKKgB7/NPN4q1WIfEQljddNbeaYxq6BP/Lif0X7yVU
TokFJ5LotpnB52NVDToynMV6VDVSyHLnVY/zDpTmYx+YCW+2CpLvDn9PKRQm32cmc4/UqhyxxXQE
YGGv2V80Y6ouS87LYBDDMkv85yZ19w1YoKawmP5CBn3zptscmdJW/C3tgN9Plj23UpxzayBqFo4g
3mm3ACte8c7onC9mlvcH2wJve5Gt/Cl3kmO6cGAjIGVvfkj1HEmTadrsUIkKBAbRIHsr4zioQLfL
8TojNVlT4/RThrJx42uMoMHZ1RFGBbie8TVyzf+4PQNmhD3vtcXOfrCsbzZItG8e/RqBgNYb3lsQ
/IoiWAfVG+ip5kZmcj+cczsO7RhU4DeKf/MFnuztVJ9dgzsR/vupy31mo64ETryf13KRrka9Lj4P
UPeKfQZO+Jswm8f5ofSG8iU9SW6dJgYEwJr8iEbWbBcgvJynerCfLIPnoWl2qIjU8iYcRgCsFgJb
FaUq7MD7EkyqAm5VNNSjZvUy3gdqTG7MsJHG+MvjM7c7WZPFzznwpp7icq7OLQgIQ+a01jtwjuJt
5Fb6QQPJxHvHy2/mnBsIa2j1FzCs4fb75GkEfcA+FwCWXuECGVP0qOmBrLRZTDZJjEwJhUlwlwrp
UvlJ9ajt2eIih+9jqhtETb1wUsREUCeTzPzZS88jUkZfGrC0v/yS0MDum/5lwDmssCHJLAz51YsG
JPZLV9n8No+feV/9yepiJnYdeLPno/9ElLHztDZn7vJHQ4iUHAS8bBNVjbUZsctG9UDsP9QsHkCb
szpAurfMo4/VMlLIAahIh6Y09FHhgB3kYH4duF5JLR24ktYp8qs2Q51X4wO2pmQAw1waEMYbiRfK
DQMyXI5tzwFSR/xRmmAdByCE/cQWw5KNxZIXVBqDtuBD7oN98MFqkpCslHwZKn+f8xyIZcJdKbIx
sUOe9ua29yrnwGrtjyEyWbJzoy47e2Vtl18Xh3UhoBRxLzRuiqIKuRtVeX4AOUCLYld9PC2e5RaB
kQLUcC6iervEDtLG7CgOAL8F0OJFS45RZyPh2AakWJQvyfs8gGzXjM1p44khw6NmW1cMJUdulrxn
DeCLvDopH2ioLXhUI93rzQR39NsMKtwOFBap8SUxUPMPGLiJbeoMaZ1difLjaXKT0Bfx/24x/PUw
iPMAERLHCqTLvC11cWOOKa1IL01JlVHUn7pW7JaBZ1nplgv/EbEwb0tTkzoBWg0yuppsGzkzFnZt
xeNzAlYZJ7zvemTgF258lt0WiV1HF2f/n1syS3v3eerW5qsWLxVwHxKkLlUxgp+rPmkhluJ1vhlc
ZoYo1TTPjf7K+wSIWKvpPDlg8voxY0mN2GW7IuihtzvwsQwXBqaSE2qH132E/eizXoJSsIzX+V3L
p586Erz+wjxO2SLF1d0MKairUtAJGiJjQIxmJE+qEWc5yt8AUaKLUpgUpzYH3COAgsWQqmXANGIF
qEVLjySzkD314oFss2+MpxXxpwIrQpyOJ3iP172pnaiRY1LdjEcLGeiB1FnMYeGU49dGVgMiaGdl
r2TkrhQ1SJaPXp4ArmBXRUC9LHRj1wuuQOZl49ZMwK68avb07RP5HE3Rkxvn7T6npNREYILyNbLP
QIezzzS80dB4rXZDCQgaMkuj6o1bMSqVPuxJ/qnnL/cRgZGbC9jG/NqDxNhxwQKd6AGQv51LbNb0
Hxi0Ur5uN8ClgNC21z1Yc/wjWzILzGS5E58MrdpRFXTTTOOet+ajY3jXwmgA3ZVnauq1ceqA7EhN
QhpSj2TJAgpVfBfwobpo6lHjTXYSuktbJZtuqYAcHPgdzzbZkqVnatq5v/buZNHiJGdQx+HovK0b
tHfmpC+YjuxzOwK4upjnxlB6+l32R42KWEE+wD0fHA4lVvQoj7ujDjfypdgl3jJLhXr0z032d5ot
4HMUXOOo0/SfynI1HsQcpTaehqzDCkigLSDa3j30fdQtiOhiDCC8jdXjhXYjIxvSmrNXh2sKRt2h
Bhl9MMwtHEk/aV5xcM3inQw5A8cwDgL+o9JrFycGrNE6VgvAQZ5jYwSeEeXqKhPKz/UQez9TTzUk
ky74/7IbhjI9Apv4Lj+JBDLxqGsi77T49xlPlEvEIvdPgOv8RMmrd6amcIZr716WajagG1Axruyq
343/3Zem16cTnuAooBOjO1ub+8U2jupRPjXof7h8MsinBP2/L8UDxaBnCxl0u1mb/JN6HJABmd4+
W2T/7pHixuCj6gqckwIBFrFvKsKWXcdiqEWsrCPJ/LzMUOFAhdv0qXoT0nEqh/0ENyjfeyXYJxW5
V6brbWgg6LF3VnCCkSIpnIMJPrxHEiWr4z9UUXdC1GHKQ5oEZKlhY4KLzRSkmCiABnt67kX7WeQl
AnFenLoazgNpgX0G6phh+uppo/VcmtprLBIiDQtcBDz3UJfotdm2zsw4Hp80G8QgFHSckvln2yLk
RYFHH5QsNtB3hhuZik0K+dAjeKZE1PuQU7iSRNSIuZW9cqoYAmRpdzKdyd7RefbdoTYdW9fcXS++
u787aSedOuZunSHZYW8HAPnfj+WVHSl81DgHdMHYSNOj1bvf8M/4kuW1tcVSIt05YhijdBsQsXMT
krZPrP7R4MALdkfjywTawi8c1CzCkiSL4zyDzNV/JOdy5GnIQct5TLxBf+4NcEi1Cd5Aoz5vqYA1
Q3rwxctiUApiz9qHQw+8xUh/o3LWfsxwita24GsUlbAIjmU7u+xOmdPoW5lTKvn7HODCB2VicwAa
orgd92c/qIzUxJqlghJQ/dZujoVuivP8CCRtSatth2JGWY43RBsSJroL/FLqjpkVAfQBli2I4WRv
xZGhtlWam4lICHT45Th3nuRlUOQMijfiTlajQn/TeICkJ0UlNkbUo0anjZEaE7MDkjBuXUjrjoWz
8QDosHGzrvKOVjQi1S1mwNsXtJiVSO5vUlbaDzilbXZYDORBS1yZpHdsB6GVCY9YqdIBcAakAeE6
19w3duRVazwP5NgRfMVWjOMGniOpF/uc+OzSUg8QbVjqqTHzEbYJpI7EZLCA9O+s/0DanXOKaeGo
/BzhLN3IAZRufyEJI93FEegod/TAmegpk2YvRmlbJ58SP28Ulh41Yde45S7zzemcDDHggJexe6PG
z9OvhT2VDzTqueft+y4yQxoyYTYhGmWYq/tCIhAgJ9u+RRWiNqQ4iALD8xMIGHakXA0HsUzkFgZj
wpojyeiiOsLEbOK7GBFHRHwTa7nwyHesnT05qDe1EJUbcs9CqBqaKqm0ahMPGWgedMB6CdmNoh1H
FAsbCb9UTTSCuCPpNiTrihinZeA7d5G2/gc4ap991E29Dks3vZTW9Ibal/oPvE+c/aAB7ykv1wor
BRP/taKpfdSWQf9aJzOWLvCuW5+DuhdgGzTEDg8bhWRNznKYdEGaes23vOD2Q7Sgdotmiy2Os/44
rg40FLeATHlw5bp83cWWgypD0VTNjOKjCaX24HxzpEJD8ADnJgUKoXsHZ3nCJHMskwXS2syaTV1H
C7aiGYRqnrU3Altfkge3LJicmpRlXE070FC5wTi4mbtB0brxOGrlG19nA88HMaKp7L6vjmudvtOF
SEFTMfBucjY+1da4baM0ezAbfNeGaCKUnJ6WQnsh0QxqcXBYekhxHPAu2Sg76llj/efUGfyYAmn1
aUQM+Qkw3tMjQw4FGSi5Nvjrfk565MsIWzVRBuLO0IsSY6eMSftxc0m0PC6oBD6YEevOgF+8Nojh
iwyjjzH1lI2xIPjngVhAiZQtyXA4dTvfnR1p72Q0Qdx6+OpQAgju5F8TfGZn2fZ0rDuwK4riD623
7W0+iZRMCv2qsQwUAwDRBuN4DpJegV9NPuDJ+oeM7AastjZaNvUvZExzKV/+cT0l+5/ny5ATGeIE
E2Ve4IZ22A2NFhFqObbZnOMl2hFxFgG2SWIxUmSWtpNmgnFMMXBN4PxVXsqVer8raUrDiw9L5zcn
dZpYVzOIwyodYfLfTxixYmpH4JGBj60x2EFp5YkjjVEQfuvMmgllR6QRfsg/Ygcc63XjhmRO7P4N
Rtu+BVhh5j/MqduCoGyKgOMjAAYyASZAvbTRPSBI8QtAv2/lpKSm9DIgBdy5KTVNRc4ki1DAFETR
gNSij2soY0dcXA1NAiGg8b9eHmVK2oyjMGV146WmuruNzy4+eIuPymmGRPPfb0MZu+tigJvw9zu/
G6o7Nfz8ec3rca/mI1v1aZCCZDV9iv+qzsXXYOFrII8VCBjYuvWBNQF+cRD7RzNdAF9KY40NFqA7
hZSam7FBVtJW60Y9LLnZh8zCoR8K1KOrgxw7Yu4o0wCVKt1I4C5Ok+yoqy6OZV27CMpR4SJnly7c
arEv5Yu7jUr8eN1qfWyzdfpiGh4PATTo4jeJIc9RmMZYC3ZDMcwL1l/A0ZICrEqbvlipn70hEE86
asRk3TSAzEqiIc1cwDaMtflCzepE7zqSjs9KlAnWbTvOnjSumS+z07bPGftb6V2sg7BuLZ6VqBu0
7rgOPpAhY/06MwP27A7bLhSsiXnIGFhg06acPR+Hl7gDUlie5wSAHpgOJAP5QQtqR4o0+mAk5SiR
aRHzS8E15+FVLcdjlVpnM7IQAAPCWhuoMQlTNplnP1k0aIpNUzf9+UZEJtQYYgbqSWMyWnls7a/x
IsP3zSCuv9nd6mOBV2PdgXwKcLAs9oLkyno2AgfcbFts372LlTt1c/KAi7EDpEaMqipmlG+FIb31
FfiXGoguNoCrA6g8B8nPJcFb9eINzNuWo8A00LSrTGmrucymgAzjeAWWg2siJQZpU1NARhlyG5qN
5U/1BZnrNIPUdiiLD0xrcbYjrWEnD3+LHk8gFherV1rdAgChFTmyjhmgULHcGgPK5eSamfTRkCZH
rDQem6KOno0Bp45dU8qRNa7RM+/xCG51hoI8YUGNaSCzxvCxzlay3GeoE20tIyQ3z/X8Z1db8hOb
s79IRLbWhJ+9zbRQjsQVqBcP+daZSvbrVwzeJS9Q77lyAR7vOGAhS689es+5ixGHhoZngXpv2h+y
lINwYcp9G8eqtg3iyt4BIVdadQGNzdRAd7G1i1+JBQYNSTOJagmtY2bgI4dw5xS8ep7A3IoyqsHd
4QgX2YpWMwHGf1dlzPhum3MbOqnRvzqz0e9WXvcX3x7NU9M0+l7vev2IDFweOou+p7wcmZzTlna4
lqaOaljk6oBxsn8y6vXGIkUEPFyEBTl8WMS9k4fDCiRrlcrhsDlGXpfI/KB0EF+PUmT95POObK6Z
HyJR5MYyMyMAw1r8Uc2DXcwCam2qvAZwBAsNUFOdvXm9NvaSA75UjbnLxjMStcnM/LC98TJx2q6l
xFG6IFt3Ow4WWA3S1LgMNsg19XI5kYgaEBkgX0A0muUiI4vsGhAKHhtjOt3IZBdYnuV+bpDw+4JN
239oB1zWIDsrY3508Tu2H0j2uyIu4nR4XQRamDAGqgc4Lkd8Z72O4jR7TrYgEQBBq9sNR/KUm3ED
2ZuTD8aQm3pPJOdgF5kOyAB1wQciq0VHH3yfVekvqDdeNRSJuvp08VHjeJ6N5DdZXM8X0kZDNOEh
gYZ6KygqUV1kzRsagu4RX64ybJOvvO7qS7O4zbjxsToKshQ8vJoA2ymwmQTF0QwiMiPWH6LKFoul
Rt8BVc0BFbWRPjLXdPGu84qfTbfH/43uT5RBD+DA5Pa+ZkOKiQC33WC5yUGH1AJ522j2GXKpkAkI
VG7SxjWArAOOkuADeKZeUxriE7yqyQZ12QYQumJrQwofBBiHayIDtixINxYwWC5SLI7Unb0FIS4E
ppYgYcDClmNS5UjaLLFxH0AA14+7eKoyMGijifCTB/S01dcBjcexjRycjZT6cdSdgNRRVODoqxMv
dNlVnvwpsgEPQgmGVevOlyLaXhMNRc6h09sVEiqEgud48Lplf5uM+EtB7hLSY4mKHviFrblPkKHi
eEV0NgCgsmNxmQVJ4iPLmoSdyFO4H0crEhVIk8cIBpEPDZVCOd/J5FyzafFNYrOuWd9QciVYZLr6
zU/Yznbz8pSm3L/YxtB2KCJA15AQu4JqoGFse6MBSQubgtFw1q2uDwxcimbaSv/YxHJr7FE9KKag
pkQgOnDdsd5SMF9G72XgnoL9svsPnWZE0R6fzukfRmK1ZhQLx2mb6K6deRL5xAeVxeGLz0oNsRW1
ALCOkC0psMjHJ02Jx3bTokuWNJYZIsK7Th0LrHMrC+8Uyrh0gYxgXxPciOsBYJB/Wjk2FxozkPR2
mwBH+lxPfy450IZv9aSpQOuLWBKOHekJ7bo4MjK58Yd8IMun9l2CHj3PW7t/xw563quntHrO38n8
3Ahnd8JhWIET5J7NwGZojWYzd3FXBSSk5n871gWqnHL/v81hCKw5MqJbyOfmgPgftiaRNp4VC8od
pwpp/x9kY9nzsMkzQ5KyEMGKcqPe/0qG9/d1PsnNIpheyqJE3HewjxT+VMFSHgGusvHsYasUQLb6
FVD9NHhKsdV7jbW0oJ3qRr7zqqk4+nnjnV3RtI7m3jSfydIUuYGowgNu0L8Z/8/zTV66mzq3BxD0
r4stICZZStb+OVf5ayuIkGrRUM9lwPmkXuMzkItbzA2VDCXlYD+6M9QLZH9OUXwkOTU0n0GcSjQG
zUl7BIvhSU1FvQJY9LtuLEYUmAOqvWebVBzJVnaH9doNMpCH98/c5dm2IA0ZyS6BA+Ulgum39mKS
9MNJTXQzsfRBijyqLxPkcjnpWuC1CBz2HnAmv7GCpYIgrCn89codRmMiBZvq92opAR8h2MWk3033
Uz/Sk7O9VtwOFbkYMKLGExiWUMDON6mPLH4CHSe4cQkd3vkCmZwE1MyEOI6UxQk0E9QnMbkBsk3b
zovzk0QEOk5yaa3s5MwoH0zSnZL+Y06nyB69GkfO6p5oTuWyiJfusyZOgLFFw9kvdePWrK5dGlOD
/AIQkpAmAnrtmcbxomvbakl/3tlVNQPijBKWwBrdX1FJDNN6doEQ8jQOqffYg/1UDFrLB7Ae9bwy
2s0Ttg6kMHxHd4OswOGfW4B4iYRlBC4gY1jtHv9PHKsB6nsNXJ+4mTZ0c1njxslO/kl+hyz8gG5X
3ZD6k6h38xfLP5HM83JhSB/FpGRUIm3xuvR2SwSQtSk/T+BYABV82qNq2crxTkQVttToS78MF5KS
paUlxZmnQF0NSQjCGiSSg11u7VDwDHrk+VxaEQdrMpZwftLhfw8t0pw4Gvd1AeJ3KVRLPFr6teXi
AP4u87f3jjRuvf8Mfb1etLpowxUljpsUdV7nRZzt5p49IaL+MaYeNebYgXvHBxCyUKqG3FbheydT
w8pZqi0IQlEu+WEHLm6ccLkDUnsdfZq2RaY7JdJ8WySduoX3DsCIanqmBSAKiQbkITSCpAf7cirL
z1rLAiEcuLWxZgOuJwm9NMrPecYAIDPaiLOnOeB1cXAhDTMyJCHChkBi4ebVcASt9jbiICj0ABB7
AIPy8035yiyqwxRI3O8mSk4eOsHDoQa432f5Zm2H8vtaTae6Np3/IjfzG6uM+dtk5PZ2shx2Boi5
/pBMXAcRHgCuUUtayb1WjTPkGgVTHDGyrjyq/ddijfrFQGhFL6ruksSMbSxUzX0rkuJvhgSSv5sW
2PRAdsPn+KPX5um9HKtuk4/D9DQslYGFP7BFu7VMQHRUb+JlAuveJ+RgAKSeH1qcX4dTYghiPmyG
Ud3zi0CMXFrmzFJ9r/gg+mpKbQ7pIjThp1cSF1H3IS/8MQENaRa6DxpKUjJ5C8KwEhdRajmD4DFT
c6n7oFtVvmRCMmWitHd/F10oFR+ZUtxf7eMzUTOr+aTxxx9MQ6WlSQHvbxxXBxvFj79KXUx+DS39
bR8Xuvlu1FzqVm8+LTWR+mOBDA0ao06AnX4gcsTILUElGjJohShXCBoSTIPwNmRX6mR/Ah71FWmD
/O7AQYDUghM9BxlygE15WCdQmiL7G0WHAsSgnVg77WhsU2XQ7zb/UJNl7HsPhphHupAM9Z8oYaQ5
f7dBNl10dkFoBAoTX5aHyHqQGTVHBX9dGDbeqkJkFeI+ati+dMYyuK8zKboSAHi5i8gR+ZvgidZ1
DgwLs/UXgAY0BZY4wNCW93Pzh1GXGjJqS6Sx0L3FWYaKKOqSeizzVx38NbvIQAGfLaCVmVjRU+9O
pmX2gKREYQNg2XE/2AOSzjBSdjREoth1Khr+/8gsUHJuOkSesM1crjnJgKbVTgn/kyQy5VgTSmXR
AUSlv/GIC2TO5D0oBeK4K5GI/5HfjDP25HIzh5mBoWJu8LmagvypS7t27y/JizdFglZFsEfJLqlv
pPOEQl68JyNt6wOqOEinrYW076ekAVRHHJelFbh1871BvfmRZKSlJopYvXFQbLq5U2TrsBxKxKQC
ZUw9zRQ1StcrGIA3zjynbZKXpUzXLeGhajHo3IKi9n/qiGbtSLb07ngeBdoq9e5kAHqGh/TzGlAh
L9zCkYTPEX/vZmQacaSCb2ns2ma0X/tpTLZrAUafe/39eOrHarf2LP4arX20dY2xPVhz034HgjAo
RDhAImq9OVcoDAuryWy/gyFkRh2TqT92IJl+BUzqKw4WvUfXa5eZ77S5LtZviAK6+6qwynNm+xsd
gfIjjSpgByHTRih4iQL12WZuHUiVEM5CSBqS4bAjwrrI0ZfDGI97OSSNVrXVWWP5L29yvJldA1Ss
i/o4zLlaDXjNWxeAT3ezFxpCPHQ1OTPpU7qmNKW7W2s8Htc+LrfyImLOm+mlq7pnMpJ3Jv9EcVH1
F4rPI8Py+iinSMwU5+s9FijaNCB/WIKIEthvIfBE/dxPkdKd1DvSUEMKENthp1O6CXD1BBipUvel
kwYN+LB20oY0XRb90Xamu1MxYOpRxBdJ5nhMRT2eXR8RYxUKvokd1ynHT0qpyFx53ynUBT6bNgJf
WdDo8bLRffBKKvJHYPv/1ZqmtiX5PYeksiP1na8aUo/IJKknJl3FA+BOrpgslS3JcKiNJE+lVn4k
8/XsrZvr+OLltvUGhoMWqQVds5+p/LK0jbNZVoBC7vKiE7kqW/w39U9TZLwYyBZ/0JN2iwp5rd72
IxCW/DjBjoXwFJy1lepEMPNQUwpSHGWnTcimCpCrPIFSrAsNnqxG958c+JM+QLpO8lmQeevbzRBE
Um/gqMBhlpY+E1LwZAGwMFCgwRJTGITEkN7jC8sx+IWOXuVXBwVxTD2rrH9MqHBDXR7qUUdUGPza
sgEmLdqkXjZv7vZytqU/F2zVTkoONBDzHCVYBwj3Nm27HZuQTROXOCI0KNpsisAzK+fl1GVvJNeJ
UAGl604GuFNkV5cxOC3mSNRMsVzbFGDjCalSKqm75YF6sqQq6QTgq1BTsdVNnZUsvvrdmwqwyJu0
iVuU4XXbqnVTs9NM8Iu26/IIgILh2REN0+pmMzV83BoWih6CmIF6D0BXyJTIhmdqyDhKgQXYG1N/
VIrcnSykpReWOCSELxnGqQeIBx3IMw4CIhQVEc1iWUBDz4DSRzJt4T12wOaffmq0Jw8I0oekRa40
kpI4EtQG8JM25Rog/gGIS2eon1PQswhgS8/WqgggLJkeTIDFAqUALIpoAuTluLA9iuexoRWyJTbi
rakjidxE4tZD6g7ugwcegq0rsBU4cFFX8H7YQCXq8PX1WdZcmqTAUB+cOpyBE/KgZXnAgQKeBijE
v/aEbAZX2DO+6wybRMAcD8S5Gc9lgY0pxqrxF6dzAeIMIalXFLkELPbKjZJ9au2leJwCUrY78YKB
e5xr854Bs/crDbF6m/fG5ABvUWhRtrrcDElr8rX72vxUk+eigpluonSjMlz7ypM3luCjxFpY3CPZ
3N1ZSeXN5Pjp3zkPIFYF9cUit1xqWU87htnDGxUAz8+f7R9IVkVghwL7+fPn7Mu//OXOwQUO0Dr7
x7Ec3MfJNN1HizDyQK0QDmJIMtL6XtY9IN8iILlyoKEPpDERddd2pIjtfjIBV1MaB9tO/3tnTHPO
MQ4l8hkIseLSvEboxwfW937iaYvnEIjfrBIpkghXJY842y30IBJd3Ud1dlN/S9IiebRN35qRgIzs
yGbNjyTzUfdwdcC62AqtltsbErr+OhgbNXWJ5VmI1U0V0mdMGyT5qcxxA3SLyX+/+/Dldoq0HrT0
cat9lTI2+qQGHLYmLcisEaDBScMuYAlyz+DIAVWbDsjkBCl4sWioNxmDvqtYiv+sQmsMzfyo7HQg
5oTF0PjICYCCPJTWT+qTiSXnieRq4jHv152RlRPKo0wUF4MMcRAHtsShLY9IxFBiAtD4w+5GdtOV
3r/mommytUY1Bjn37fUidT7jhIrzpWfhULn5oWs04PNmXvk8iIZ6gOf6HsVZcaIRKrurZwsZ1wfW
piC5/zAjxby03zWOF92YLuUziRo/BcS0sF2N5kvEnfgon+KqhHbpkHvZ1665VW8CeqBTQ893MjGG
xBIMGrN8WZCiki+UOUb11Vpd1VehuAKZqwvQkK6Ct/rT2nhPuaZhgcU8gPBHs18HcpyADuMhb0y2
BrUGTqimds6Z3sESZamAMBFqj7UJYOrMYUNDUkgXc5zzs10Nu9vJ6DqpieNqnnTr/mY27k6oW/D/
TpsftJK5WVY1tNKh5Y9F3Nw36x+ypXHsRvhhTT9vTOwMQagWeaCoTyoGHZHcpXGC3EPst6Ynfibe
DYlo5gUcGNlQ70GqB9y4Dzn1SKab8ZOO43IdyaHexc8GFqYCWDYWzTgBZya3uhLQ1xiaOK29UXQu
tucko2YC1dJT5871QSloFvJVikpDvrD0u5ufrAHJ+Mcc5SCQBSx8vBnmzkImGhpw01vAZTWrc6//
QzkCnu/ci4ZssXtEdjKNSaPjLCAA2k2+I7UyVEO3duGixtSjRnO7cbtacS8nVAplLJ1jn/8XXDj2
dnaj9UQNPvsZoVUxBuD3VAISB4TTs8vQNVO2ii/nl8FVBVNLb/tg6lDMeaOWTqOcWvjTrMqJplPD
m8uTRrrfX/7OfqQbI1dq3GgHtPPmFAkOS1cyXyIR5+QLvsybsc2KZQ/6vrOUeXfm5E4+1CM19ZTC
ykGShtNozItFDTAmqCulygl57qhUtNgXldSW1X4cVjWygTklxv17GpvUU2LcvNrdqWpn/K6RF0cu
KmHu0wS6mSavbXcEuGhxBvDEO2/wwkSOynTRBfszMT1TQ3TP1CNFBFiZU9fy8E7+me3/oezLtuPG
lWx/5azz3FzNeejVfR9ynpWSbEuuFy6V7SLBeSaBr78bQVlIZ7vOPfcFhRgAspwUCSAi9qbphtj0
V6DA0RZ/O+fd2I/bASlEcUIVaaf1QOhLfXbCyfY4bahrT1lyanPrBNakbueyYmSy1pUt9VbwlUDh
CVhT5RhujC3CedLdQywhWY1GlAGwK0gATGUJ7VFN5wR4nsEjsmC5URt7e7SMBdJcQ2C7jDhfQxKf
tfIqFA7M8t0rKDY+ZablnW7eW/RWomEoU7OW6sVFPRDseee5F3++GarcaGir5xbSFOA7X5ZehvO1
36+obmT2QOQRBxX4cGh4mS7rmGvnwitum3FM7IMrmp3SO30cigXJjTM+YpdQ7X83tOk0Y9Uw4SK9
55c5yRmIJpaaOPvw4Ax5DAvL0x81lOjs1dD5sp2clNX97aSnBvUPOIg0gWmTuaZ5QMWdeZgMFAqi
dhDd2ZRHPTByHKv11hxbjZ1X52vTd1oL8GlwIjP1bsb4U68HR2Wa/VFBu4jqNg5qMFAbFuosIhCQ
R9gwHWtnWAM+pkT2Ipq684sLiR9GclV66pERiF7rOz3NQUZ8SGbj3XANbGaLye8bZJl6i9QK2DXu
/OipACP9yXX4g87K+GlWibLbcq0F74D0oEZjk8AGAoiKCAq++zHXuPLYsMAmDbc2TatrYIwLNSg1
eLgfkxQbeqtJ0yVw2qq12fIcwDA/JzF7fK1R5uPsaRwZjNhbeGaZXIdh0PEuSYtxAG23THpECuVp
kOQBGs6ydoVePJLE26yyNmS1iFWgttt2OcZJi3Prn0McbRj8s+VPGwuFivvZcR7T+axY8capN20Y
gaUid7yrgRr+a9mhnAYUWu2adLOhHvOd5mAdrHSlbSYAVUj2SjUFnQd8DQeFnJO4kJ5UJiBaQT1n
NftIXsYD4pUxAmdPPhn6OGV4KXTTNspBnrJQpQ6mtCBYNm3J8cbscP2XMbomIpT7fGg7OfFdVQVZ
1Wx0mXlKshg5tpg35RdyBvJRs/70LnGXdNeOoU9gdfu1bkMOvJ2x6ha+FrXIVPoAPMMRDUi98U4m
6DJlAPK1dS5MnEL8ipBGIoqqn1F4FO5JKsWIs3JA2CEPEQj+a1KmWiF27ZzDbma9AxjYCOteu7wE
nesfbAmVhwz6EWTTop51hQOikAXy2WY/u06CA42i5jd6Un3MS/6kUvOSbhbpioBLBIrSEadj5RG8
i/oDNQGyyR/6DfWNsHvXWuDAOvrBdFGOZDSHuN8CbxvHGB8zCDnKHXuBr4lhru4MLSrV8B5K+FbN
TiM0HPpVAB49IsJdn5vOX3GrjJ+FViHfrezHA4mtDtjffBi/x7YeP5MKaJRIg9PMW48sF9/JCMKf
6Lk1kTBDc9CouCmd44cHuTVlfO1QLVoBBGQABtzeyfAuoqYOzfee0rGhiYHZgRQd0rUfLnfOZR0W
m4qVQKD9mE9NKjpbEnUzIFp7yO2ksWoq5afGIlR+c3timl7ec/0zFvV7AM3jW0EfDNkksgEjBKDF
SAkebHxrwgpJjuCVnyUyOEhjw1f/Y6Cap5TfKDKQ7mayVs2LOGJtLe9cadCN03yh3HtgDSjlQM1r
HXSUURzi6mdP6QxAjKwaowcvj3RRhsbtg3xWkuXO/P+lU7PSsHSIwn9ragNMAqMWI4m4AggHQz50
zMIvdu52+3LQ9XXutJeuqqsTeFNOhI3j+eN0/ZAA5jhLBKMTR3hPZzny5Ew2luV+roMFbtDRHUy2
D0AyR6qb8tmqtd5SUETW6ZFhZ4wkM7znIh3gU5VW7klSX2T6GBv24CAVvUbK2s8vu/rQfxhJdTf8
b6fVQ7HH36nW7cMoaLe24KgKko0xoD5IyIbEJJp+THFmrEnSccQw60kkNxpA4r+hi+ysBqKKnP79
QhZkGqjmUVc3HSxPBJCBQPA0IXcHlCFBloXA9bGNeMWlrtMt8CMhTuEdqeFuX26DNv+sVMhnNOPV
PAN1lSktUJAkop6vlO7GfWy40W3oOkhbX9WWj7NpHRDvKUNizgxbQhgkCrvkBqfkDupE+agh1BuC
cFdYXrkjD1LdDSUdwZ7Ud1ApashvfT6mJuvdHTS9i4pdy34j+BbPGrCwpC41BbCnPM5OJJSVXw2o
nnXd09ztraZZTQWqw9QI6t1Pw0BTWWKfo9zuPYwJPAW/m4ouVzviuZSke21QpWfeDwi6iuhrhWId
trVskQL+EI0Z83hlDnq0KnGgcw4yYwKyr1/yETQDGJh709fGRCoeeatxZFS6V1Zg7UXKm3lIDkXP
weCFlcSy9Oz6MDZMc18y0OmWaSBOLMa7gztd/1lYCE4iUBz+AOofdiLZj4z57cKJg+xTJfxy0wLA
GRn2ereNJiaAnahlKOEBONQaPD0ZkK5zE7BHHbjGgYH75pY2oMCQLg9Gh6jx1rMsvUMnQZ6uXSar
PG3DC/Lkwwv1mJag2AoJbBvStWXlgH2zwjqsKAEpqBxnSw+gq7zpL42cYFbRDBriMZtZpmn5iBUj
zTAr1TyMr8GsB/5meR90IcYBlr6qmmDr6i07gSqtBYU5itUMII6cJvZyvw2lHWSK0kJEnSYbCLgj
trRqC9qbvMCeMeYLr4lQRiFXFrQW6Mt2m2IR80AqHGaJbap7zlItL2Kg22RFC/pbuZQgDzUHjZJz
JNKDpMYvgAYsr2JYkl9QIIJ2lwCX9Mw4mEAxIT2lzlFiHDXK91c35YEdcwowJBRw9MEAbC2wOm+Q
utGj2pk5ApW9k7/RNasGWJUzjbsMuCHbonJ2LhfGgZp2EsE0y7pVIbuwa30DAKyMAUnhw0v5k/nG
c+6SnUzKk3qBNVb+USmtGt8VYCRF3jYy3R0NsYTtLtwaqL4q9uPzgncnJavAFgCNkP5Jljlq1PIq
XWcG0jvmMNGQg+d6aMIVQARxouHl4UU1FUIJ54S/koYXBep/+YQ8eLOrtS0pWxc0Ros+AWUl0OPC
RRjllz4sDq4EdaQGgVz3RrzTdRk+sf/ahUbwpAOyo5r1bhoS7Y9rDmHW7LXKmwf87fRZhMKiZirB
MiRP/MAnYx8aeUMkmliZFQtloR6ZyZFEapgcrESyIqkFg5Xj3Th9wEn24Oh/KI+7qRqu44RQ3Y3T
vjkWjuAoQ1dVVbmGucg4sjnm6qu56KqdandrevV3yteddbO9bZDk3IgejElUy9UBNgEUQYgnVwSM
Mmh9g6O+MgbMUIkjhhGFnytS2gme9A3iU2ARl9SpiZZ5xsaTRaWzF40CTp23uPGf5+trvklNLKfH
CrgPQKTOUSaG6FNW1sMllrEpEg1TB3U21ohr0pFV+Vl698RaU4Al9OdQ6vEcoCa9Ec1TKiPNoS7Y
N26ETMQy34IJ1D0NaVYEmybxfDCy8q1Ik75eoRLHPc1dt0rFoubMWhuTa1WXUQKs6SC/DmM+IT8D
76qF0YGWmsbQlA3rUILOh6ebn65PhOGv1Y9880zdmJyAfXWFQPZSje/akn70eZK7h+JmzPyAlQ4g
qI2IB6tGoqXYWQHYFZc3Pxzf9TazSBbXTacT9UIJs0JiFuX4mJUZiEg+dOTS5Nh+zTNGDFAyNfuD
PAzg6faoI8eV1Ii6Q51VF+qTluNzphd7XSLoxHjrdInWHebnhJ4DwGGjNDKBpUUS2uHmMeFyCMkp
bmcdg2g7BG8jChn1LloiF4ZtOQ/bJWLAkDWEE/bAPAL7OMkmawwZwX8ajaCNloMx9pcidFaRZSWP
VtMmj2MUJ49Ngv+lyriOrOkjoEHqW4Ch62eykavuj6/hpIeH2aMfdI5vts53NAc1SGpHwDdop818
rQZ7iHWDZIn5Yhp+iUsYBwuzMsEQhVoHnJx6DdLlInARSp3XtTBIkXqkq2ocfHCLH+/cyKjLUV1m
T9sx1f/82znIkI4iXDBdvzhJ3uPfQUPmnjWxcqWlE7gE72Sepd991ovT5Nb9tRXV2ZRYpkJKU9Ng
aQd2yDY0ZpvbxPopxb8oqCuNfptm+HPuAzywW88XTfCQtQZS2SKQBWhcyHJe+4SEcX+HdS6w30OJ
+k0N0nz0kwiTbBOO4AkGJUSzsOrK2gWUJQJo6GxrAc5mqZEM2O7uIbdePDYBs9p1cfY5xPanvPSb
taLDneoJNUjT8EAqx2TuKcPBJknEq1uYk72x+g57CcmrS43rOB7eCC4yCEwDiw6eVZseeXXXTqZM
sVHvsMaGSDokRkXXfPCe83jEB1/qSdXb4HyMXOMTuc4qaSyRr7C0tAGfxTZI/YXwnfAhXZLDME3x
VdNYdk5Ys+4sszx4fXXWKzy3VpDdNmESNZsBoLCLO4Mh/YwAAL0MWF5rZSUDiaC/ebEsM9zRxP7k
dTezd/a5cXT9fK+WNwPql7PlgsIxQ/E5T5kHTubOewRK0mZA7e+FJD0X4iEEry1QabpkycIIUdhe
+07+buN4j70xRFts9GRcBMPJ0HUgha3Ssd8UOPpP8KcN5iSe6cmBhoAvAfsG13PWYTLg+2lbtXOg
ZvJjYL8K4QB/Fj3SNZX/F7K8prWp3FCnBOx26aeGUe9u7J1ILmoaNfZvp/L1zMcePk8BjhvUgFqk
EhvVjOOwBGlCv2dpifppMgSFYwc7KstxcbJZLkhrU7dskYxt9sWXaES+ctEyFDPJ4u25Wpu61DQ4
YkxCxLeoiptU2CKWZ2zw61WPKpRFjeKjgG+tCIXL+Hqx+qvXT0CC0oFD3Aq9+hrk1Q8gwhhXgTfl
dczDv0ht6I67ivrR3TullX0d1oGv53tksyB3AqQyq7IpJE2Lbb0AmP7sDCJ9CmpuPFldeezC2npJ
04aBYhUws45X1p8DkCIKNzNOPPP1Eyoq9blHOi81x6MefFM2M2zqdRAYBiia2uJqVi9IiwbfjsxV
DAUa03La9STwOiMdNdjf/LDE6GwrgHHtYz6A5cKOsOtEgwIS0MMoeSrG2QW8RDCkH46/cVEq6iUG
i89NPLzPTDONKDMXFUBMALDQyaaXWAoOoS6QPHfdsfmraSS9JFXy9pKegzzVGNIViFVKzufrPDYC
8DRSSsq1ZTbAfRU2VittgPIGE38xwHjnbnVJA+AVAIGZXAzp5yL+ssZO0VxrMmcRYBm58VzUnT6s
8/JAC3bAwkw4VBX5Nu+m27V+DKLBrRj1aTEv9G+W99Ql96EqFnowPWpAqAA3JbB/NS8AP7E5bgkE
mFQMVeObKhHtikQytFn6rcfB15q3PF4PVtlu+rQwXoBxdzB5A1rAcUB4TXjWYx4n4f7/7QGQmXJp
64bY2qltHKkRbWzOvX+t6wV7RtC/vhlqhNo3W/N1wOGy96qpXwussI3/Yg7D9IUPob0Gl7R1jHzj
x1wiG4QOO4y1rEI2AVSIvZR7Ug3KvvAbco6jnAlVBSfRguocqjsPIGff6qyRIV8naottH+sT8Ea0
6coBh7JtI8dddFIkA+g2iivQKUiItLoMkYGBqGoRB8kOaOOfEBV8Nj/QxAendJHqoaHG/UNHvXi0
EfgzNQcw7j+hx6nXF92yBJXTGfRNAIb26gA4khm7DiSKMF5YDRLXmYjL0wQI4lPhdCUiAvEqlSrS
Iw2pyFY3XWyzvIUOUspV0AUwkWtSpRpAm1yjAVvDgETAGECHvYT0nnvy1X8jSkOdhfHKa21/di4b
AVBD8nbqMkGWwK9TNFIkna+bgKzt5ZSDawcgopPdG21NU6kBeg5UjXeQIjcEdied7c3njn8Ln6zO
Ce+OFtWZoFZiAZ1qYb38nfPYmEu/z+rXNkFkImiNlyCz3XFVMhZv8igcgSxU8eMdDUWTClSvFqAs
Rs2QEyxmmTxFjUrwDWI/Aty6Oj+YbvY9yHn4jAT8bqdz29i2fpx/HsLySxIl+TfU1X9nU/j3Digx
ANpw5myLcNgOTo8aHNtI4lM7mCiykb0o8lOkFn3IpNQb8LmmntWv7wwT62LAw6Ihv4lmJHlIsb9A
5vB2aNt+N8T+wR91nM3VYEqeQ/qzTIH9OXpP0Xyt1jtrSV0EC4C3QN05O2DuyghQp8ucgnnY0CG/
YzT0EEuUjwFztzc6Y9fnIZY/UT88Aw8RuBwgpQepPLAnWzGA5Dy112R0p9p6CCxnS8Yohn+R2uCu
xTN/IF0RGN6+bH0LRyewulhymVW8vtlThwl24sJFxskJL1wDxDd+/DkeNsQ8QEJfboh34KdFlxju
PwWyuAJYCwUD56JXdChYQnYf2sozLMCEIwoTBQBToTInKnDKcHSc7IehTdelsMKFgRogEMGBxBfg
1N7zIBAHc1A2s3AkPjeJXCKE9zxGnE1aqek+espAfkGfAVT8Xw+h+Zkd75uiHJDhGfHXxE9xINuU
F4bQ66X1kbgAmJLCPkoDQEIRMq9BdzmbR2wqjxkMKZgdtlUQpQsPSLNHK/tBZa6q6nVGDlJoQz/d
bsCFyEjDCH+IRBwODHI2y1tWWDqd75M1esHPGt//LjykSVvt3QSd1OAI8bGzlxwo5gRywG+iSwCY
KnEyFKRFkXRrR7fyvVIplIsgM2VJV8kH8N78Mox0TeDoSz2w7KABlsoUS0SF5lFImEirr97GHhm+
Hs6546UbtbdiIvo3gwsXrFN4HpYfznUBiEoQjjRqfGWm7DHMUOXFzP0QAFyZd335h2n9iHsv/pML
sE2brPaOPRJerr2O3OHSauM/xzD6GgNz4dnGWf0+eKyboUdmFnjH8i5JriYOjDO8aZ5JpQnjL6ds
QbYiVR3KsjYjggVIKISoAUxZ+ZMH6+0b/1bTw40TIivMB4/Scax5u/am6GUcvObUpob+JLy2OLE8
fS2dgOfL3qqcZYiklK0RxcZTDPyFJ8QkyDbaDLBRstKeRlIDSPQXyw2mZenXO09WP4FI2jhST4k6
j1A1aBvO+s6gROU8sqw8xGBwokxwnINwREo/JaYHYoyfUlNUU4nUE/lnEVVLwtKklA6V15FE9sK1
AK6tMkqUW9RYi6HNdEk2wEHyAARvIYKHQTYmgBQAfawdXAmbQPoJ57/H0NSOpFL6OtJDcLD144p0
AXf1rQBR6PSY6oF5QL2Yt2ZGph984LFdJzO0F51w82+hG28bvWzPfo9X9kyzAJ7jbhW6YIElsgTi
UvgdtQJZlQsvDLHsUmSPKVSgiGCASO5s/NI4XJewS6bmrfrWBL/uB12pQgVSuhk5SMl+4r6PUwBB
1ANGrswjHPS90zjJNQq6jUj04RlH48OzAByTRGYO95PUuT4yzp3UFYvZKnVs6rY2iGQfSJWbSHTH
emhak5h1jYPXcFPtuhgH1G2oP1EzBE23AWfcuOriUs+XhVFfKlQ4noeyNp562wLCtN2wmxF1YOZL
A4hWO5oAG6n4Uc7JHWEsW1//GvmjufJiSzuycEyvzpS7ixFlEn9qYYxwnd1+0fIECwZRsR0g6Y3P
SdldyQE0gGIR67V9LeygP7aZiNaF7sd/tii0lTPQ1HxiwWpqe4F/pz+1jLHr/G6Jgre/lVjwVmcd
u/I+xjsK4wyr+9MHWsOmrcCmCQjXEidRclFEMjUuDyf/BFCVi8gda0u6uu8ohbNZt6FdvGTjJ+L4
jqxYHGLXYgBXCfir53nZsi+89jSBUf7F9m+8mOPDq2f81YxRHaa8uuozqZF1yw+VHSezlyjSd688
AHuRp+ebyRADKJAZytXrKX4OTcu8VD0/6F6UxataIttj60mb0HnbOug53+p99qa2qPcbXXIRUXnj
QntXkGljfadFp1gSXiA+gzOM7IGESrJfGBWIWhFiBT6ddFAGvWpRZYazjm3qZYa3CJN6kaDskZdI
nTGGtcoNvkv/FajjRYn79PUuhZgGpKjSxKUSFK+R7OV5AEDKKQK6NBCNF3dz3bhrIl7ikM090Dg1
NwIxxQrFcFiOZtW4cKKeXQEm5iN83ddL7trJG+iOXlqRV89hDpatwnANpDNAn/Jymwy+88VHqsXO
BCbPJgMz9pvol74Y9D+AvOdsOt2rdqAhsl5wSrIiOxgB2VrDIfFhKJr00+h3TzSfHeUAjx3y/Fw0
tnvVRg3rHXkhU29R4xw57Iri2UORDwB5EghcO1XFX/OudddAHGW7wE7Fq1frR1OE1XPd2dMD6qIR
346tdzfejGxH4q9ueuY82k2+whpgg0NJ51M/xdUFBwb9zGHPQsRPo7GI9vSI2nADraiBJNyhXNnM
0p7dovkSF8J5qzyQKwd2Zj2M7ZifeYBXKRmcONt1TZe8+LUItjkwzbc8cIOXaLLX5JBULEUNZCVO
AFZpr3aJADLnqfOGLN83hgLrZ9NK2kPrIpxOeheliEjOeYtyzV1XTuXtO7vWnp2p+xIi0B4X+JpP
YKJ76mwxLSsfaensg+Cep+lRH8GBQKquiPtLhRdSkpjg0SgaBMMH/L7LFPTHKQL3mCAHgfHNBDgl
+3cmoOnDrmsvzM42rcSgZh3W1bnPj8hKL8+9VJGeRGqSGuWgnTeVS6WjnvLjImtOkw7u3mblh+F4
UItMUK175YrWm9R8uHjEreoS26panX744BxvOpR2/FeUuji2/ViI05KcEacPrclpDU5mJVJv9lEr
+CgL2XLwpnilHGmc7Yag3ZrjP6YGSAOvQL1w5Lf1OpYVNbasqElkz5EGTwPjFBlIR1ZlGGWBDemU
AUkc7yMi5slUzyTFrqy1SyT+UYGQaaXeMgHd4SHVGv/atCmqW+WZkjnhhGfUjNe0jIP17zxit9lW
KIR9tTQXFcxMa1ZhaJtbcMDsxzYVIBkeQm2V+rG3joGjmWNNXK1yz4+vTZ0aT0NZsD1va+SNkDdS
IWvk8vTlIept/SnSkuki54p4gThWVbQbXx7WquPc+Uw3Ma2NMeHkOvywenEHRCPlyJ3i4vbIdyOV
b4/JsphwIOraCNEzSVZKPRsPT4eIkVKDuAEZHW2e81WP1fZyQgWRQLTk5zCMQAUdYkyS0hSUyiin
JeMwNe8jGmkhMxncXLy+bx+wbjdW+D3sCyEkIefGWsWOlq6wPf4Jm0SQSIi+NAwYwuQ2Yyql0tl3
0mxFypsRcOZOmM3OxsiSy3tBdF7vu9bst9iBY+GWiKuf28Ff3fjm+ZEjk4yHNaqtp+9Ae3pzfEN7
bVD4vMy7MfoUYZkHenFXPDgZwyairxzUe6ftQQeVw06YFcog8sZfD2k5bJw6R/A0NUAfIjlEAGTl
7ystXCsV6amZbG/qFjdyNwh8RPOzUhHyMo2NdZSFIeNtQkk5suyjTGcX3Hn2uddSsEU54+ukJe3e
sxt31U/N+KoD7Rkw0Ik46+Ad+uxPCLVKt9xzwEKU+KCJ0PLptfQDlCBqdoPzO1S67UO3DJclUBfO
SYkkWZ3hZde3BlCpkPvrZ0W6D/UGZR3kQo2WRDj8r1Nr2bqtPWxpHPA15cvd1VfxaF5KO/hSx3jf
+z2+mqasZc4E3q0kGrLSWYlkLaVzKJ116Xw3lqxxmq6A2YJIbuUB/mFuY2S9/OyPbvnRz8He4eom
cmGC3jhSY8mjXyUq3e040n4Mnq/xv+zklDTY8vA4PcZFZJ2NacD5oR7F28AAAApWRVBS40sI3AzJ
kZ0xK5SWUi7SCqQmGYL3oPL9zchu9HD2iUpzfCx/TkkpHTk23xzZ9aBtdwB5RpdRLqgmZuvIRtnP
6ITl0gN6HqIKYO7Iqnh4SGQz9ojmBxEwjMlADSp+hociBYp4XPn97m4E48lrgs/+/m5AhNC4X2Bj
rOagnjY2m5Dx8URSmyCwuWBeunBxJHBRvoVpIEMIGTgdk6j5ssEZGSB6sZ6dRdKFWS5xeqWSzDfe
WMB1HujoP9iyIj0oQCCJ2CGRZ5GhN4PnfoibE6lQfZ2sAhYBn6ZxvbVlI5gEUJ7yjLgIXqbUVY3R
61sj08qDUlHPk+/gWZfot7OQIZDWtNgxnOE8BeGAv32tQURYbuywfxn2eY61DOg0QcYTBMPKQDnn
lfZ+Og7v127sgR0AJK7PthEVD7kI9vHQg232biq9qof9UJrBopvw55GnprvN23CHHKD4GSSL8bPd
uTjGAV/PtrZdpPu3OXvINH/24NFXVMK5GbCnwhBAfhU4w0B+EwK3SXeROl/q4YnkIsPv1wfRsCbR
BEOqtiEzxyJ4haPdekmiX8QY6MmBarRXTt9sW2t2KiWRkhkD08Svl5blFh9TJKfknZ5sRw9VObyM
tTldsY3AmlWO2SvrMnwrhsyyL9jz2RcnyP9CQlm7I0np82Fie/w1fNWN1r6YsgnBC3uOai//Unr9
lxRBL6QBLSbixix963ODlcFr2GliaZqMPwI4I8D/XCiOfeKM4AootE2DkY8oM8Z+l5fWazG1X6Y4
ruU8QzO5X4VmPtORAvIRXmp7DDckqUYxO5KuCgp3poi8c6m74H68i+zUHpCqtJVzEXgaF/N2r0m0
RdEgtYQsaguIQzpvGYIIRtJwtA+mjXRIB+diilkNxanGCdTE29wEZIXW5P52poXgqI+PwNK6AsT6
8MnlqXFOcv6qlyzslviCZG7xidgkkN0BxJeyOtO4QFi/n2bwJZdUE2R7L23HHTNisUXsqfls9g34
Q1PEDbTkh5Ha7vPs4A74jLg44tOtZGsEzTfiefcoPYRI4YntnRqyfPiRqkVy2ErkjYOvQV3WMSg3
EvtqyaYw+A8bADz70bOsK+nDvvRXFRPaSul4iU9mYOGXxeGBFi70PNSvPuqYMWj0bGjszriZyHeA
szlhBQFmaFN4606w4DCajn+gXvMbUbmQHyAo30eoYWXSLprY0vfK1xubF8Rt6w224zqSbX+9hPKj
KyqRend3QWPv/CYQwC2soSmXrgRY7FpEsfLCdze2FMGbNs4NWUmnXPCbAe+mkYiAypFx4GXSDDSk
7US7xw8LMpLJFzuuVXyvNw7yS4JuWLeBDiI7G6sYy8riP73E3PVeBOpaO0C+nW8430CdDN6mybM+
17jTVZAF2oVmAnQo32dDAqqKoBjWJpLfLkGc5Tt687thkCD5W3ymNz81pc2rjVOGzWpmUPRkKjNo
ypGS5sRjupxia2FprLySt9UWqZrASAC3pgFn2NEAcOV2oL/D/3Rc8PG8IngNam4AT6LK+8PsM++S
apHxBOr2vrbiZ2oqbAPXTmKb6wTpTM9Yg7YPVfFWFpmL1SjWPasuBKr8LHMHoOwT4JoO4A2FHdiJ
C5664YPPmPbIPdyF3wnU/dfhY9Kb4aNfgnu3sBCVIZEMgcjFKmudYE2j7MZLHlAjqSMlD3HX+BQG
XnbEdvhklU770E79e1P6TrYO8nQT9aVx8mqfr4Yg8d+m8bEd6/xbAKB33HHRXwI7BA2DiXvPY+QG
Gl5WbybPx2veDbBBDb3GXar0NcCLIZZMOWnUFEjMCARv9rUYrXcDuG3zORPOHLmxwc/xRa9NrCNM
74h6D5nolXXe0cVNDfvCBSo1yTa4R1a8N9pl2SITeRhQ1umFf1RWijMPIfMIiaaPeg1oVvfAMTtH
WfIdxMrN53oIm40muI/j8gpYemOdrVwvGv8osmGjJaH7Xbo6tlvPrmwoBXLEEueAyNZwGRNgErgA
fn2pJj3dBikvNpkwrRcR4ARFiDI5kxW/Zl4E7hc1KNWd8ipEFaMQWQLuAXcuqBa92Q1HnAOdciBq
ImP/Q9dJuL5ZvvWf+xMQDI5xDk48y2+c04i/sSVLRP6tTj973DffTIEle8mK6TQmxnTJgIm1rAFT
v9HTGHDFMiYUSEhzZyhxEySHMlpEPdCLggB8MqalMvgUUVIy9e6nqOqIbwxRf8O/SoyidMDoqIZ0
gQTBjdrMX+Eb/G4lQ6Kzx3jo4p3hJxxh/95BUAeIJKeeV6CcqpF1QDqsm94N1BPkTd2S46uSOykY
xwcGoLC6QPxSMscjRtI8ykzUWWdLfnmlw9I42XeGi3CW8iFz6efaxSkiZDWF0zMwm/imGkMENtM0
OWu1X4OxSWNfEjf50ciaE838NNha+71CDdoCuVj8GYQ8fGNORXFMU8SVkdv/2dTG9swR+FO3lsXF
rFJ3RqrK9fcBlm2Xf/7jP//Pf3+b/iv6UV7LjEdl8Y+iz6/4ebv2f/5p6P4//1HN+v33//knUhnB
y2MHno//WqAAt6X929sTKyLp/h9x1jRF0ZXWJUfm65agdghWx7CyjW6gxlGpCHlHiTP6DgNPC97l
Gy/t2AzIQx53YD9DEADg1bBNZPeF6clxgXPAEFlc4nOannDGjJ+ZuiBxSJEXBh8SqQHVRbrsU/2R
cdtelohXvoGjfIl/fvc7B3/QIq+06pOGGNRGb53sYOa8e7DsFO8EE/BvRP2jOTjdx14v2s2MeiRj
ZxntMopeKnlm4MNKJlxELot3RI7Hw7UIVvP3L4nSZFNpug7OiAoJiSQ3UuZu7owrJEtrpxQvNxRd
Pha+bz6yGFToDfceSLJyNj0MXb/0IgQMlgMg3Y4oG/+k/K0xdXbgWUTJN7nkbZxvcjcsVzQBNeAY
SlbmNLWb9uM6OgjNF2bsRft5albYTwA5y040tW7Y7DIGDAhVQfxM8YWhLi8ZVrJnkpJKN8D2g9CF
F47l8l8/aZ7+vx40ZJf6yBdwA9szTMv99UFrMifiaRSIi+6Z0ZF4lNxmquKZfGlmVypR3ccYjldm
M5hnjkDSLfpZjgejjFe/+uiiCtsNajLxdiMIQx2f133Hu2gRcjO/EqIhGdJu+gboMGuPcAHomjgz
1hwP1UaLFnnCvT8L+SEzO7s6x6CuPweGhXtB4iXSG53NjPHtxD27uPW+nFCStY0sINNFrW+vOqCH
byzgGqHaq060JUWbgAqKlHQKLTV2BkZRnj+4GcIsswQ8YbFtoqw+gTi0vnQmkgVpMyd3b6VV1EuQ
jHbz9u3DQ+dGXi6zuIXV/r+cfVdz47jW7S9CFUEwvlJZlizHttsvrO7pOcyZYPr1d2HTY2p0Zvp8
dV9YCBuQbEkkgL1C9NkbmB+//6jw07/9rGDwg5uBAODDhfKorfqvbgpdx4YiM5zhHrBMfzVMzsl2
dfasV41zmhyjXJVdwL9jEyo8UHfLeymS8snS2Su1+yGLN1MhpgNOCfX3kB2NXvLvoPT1+zHS/Q1F
Wdh+WlVqbwLZtHsjLZtLDtzJRiVaV1SN3am5hOoiE3HdUYKZd5YTMsg1j1exeuL6cL7b5EEZ7Me4
FG99BF1CF2CbvLHKV01Cq1FFjfXA4BWDQb6c3nnQtKAGJ4BPabjvrJmo3RUteQvXwQls6Gbrhjsn
n2v9dymZv2rsXlwipw4PcJzDvx+72QfOK3DHqmn6KMLoUKqbf5GbJ2PMNzEL0d87zZNrhYlXOC0/
UpW7o3EZsg4Ho8Cjr2onC3Ygs/iwdCrZgcU2Tswj/X0s/finKkCPN/kZodCrFlWglq+uXJuWGHTt
eJ5Wd7RbXC60b8RJhL2Gc0+xog6BW832998ewzZuvz3CsoBQgI2C0PFUoUfO1bdn1BM7CUIzvmdA
3K0qyzHOpj7iJ+XCe7kV/NegCEnURJ3UTtU81rI7EWqbm3aq0iXsu3Zty4LN8/5TXMuTw6CBUVKo
V16G0iuMA0yC7IS/3bTTe7BzpzvGZbAzZewchbpoGXJjYP5Y9nFgA4rUNReplepUgsaEc1zabmNo
uqWbSiAb7gOwe/dpHz7j56RvP1/vX6e6ehPLXDdT374yBdK7m2en8OV9ZxCYzdRrL+1XccurLNMs
bQOLXq2ubbY+PrqjmyQwhKMiXWJ4Jx2xvdOOSxuVbtqQXR+gqKCmoMtVnaaY63YVQaGpxTHUP83x
T230MgADYpV+0x1CpM6rWJ1vuQt8Ay/8P4G5QzrSnb61aQ09CqPsz9Yw2UfAMeHpZ7PoGWkA6CQC
MfCHsk5JW8P/k5f8B3RTp2+W0/81SC1SqnLotm1pn7GGT6FFytN8ZefNBP4LDuxYzsL7pDfPnO7n
o+otZPLZm3VlRL3IFIfPNGCS4fV4iogwXkNCbts7SbQdAKs42bpIV0UH6ew6wlN80BPYb3Gpv0gp
ADkqq+9YH0a7RICz3Y92+V3Prb01cP5Cw0cH2AZThS3DXfzNNBxZrBAmy9jXzUA7zjR3DVNx/K1f
GLsZc0c9Dte3lZ3LdWcU6bvWdPd2o1u/kGh95Czp3wwI82z63GihKZ07p0yIcJM1evruDu0SWsWw
rGhD59WpSuPebWwI8rTQ/VS11PYFhJYmHBZaI9dWAMVXG4qjHrqAPgZOOkbctE/wGl9pYz1t9B5Y
fDYG7ZzlWjJnS4Krt0ysSDMsSlSSbM6fUVwngMSTfvw5lkbcJMfUWDxhYMDBwh1ZBSYZA3GSih3S
a63HzWDTtFF8pLaidEF9o47SntgBzw0L3iyTWwJ4oxjFlVnxI5VMVaXS0iEV/7gj/jEVKdog2jAF
gUoNBvEyUlZp6Y1uA4C1O3VbO2v/MNWqq+L952XqIrgqUV3DGV/tSWV+ufQPRQpkQwZ8TK4YFHRp
FDWiJr4F1QdA1jzd16xNouArSyAYhOwQ4OB9/ovpj48cLG4s3Dhmr8RM/UPmfxqPP3voPwU8Cl/F
rUKFdbK4y9v081L5LpSllzp1j7oCq1Ij1WHuom+wEIy8uef/Z455NquptzHTRHJ2sjLFsTGEaJnr
ug84K+2PHOvTzcgB5gBSY0cAaoqo8Ft50B3I8VCEBgFNr6zzbA1kgHmC5Oqhdzt5oBpdXNW+VEEm
lMcqqIFzBVOwNIIC/BBt2IxCVpVHWidWJMe7uU7FsDLzcktFumTIc2tVIbYQj5XFgdpoNipFfqkg
42p2E+K+OGa12lPeYFMeN8DKPFLP8jo0BsfUNQB+PYtXdc+LA8EsR0gIHCobHuKE0qS2ftuYvvZM
ZVPD7o7CHSVwDg7UdXjQdM3K8tNyBdlo19I92XW/Ji7wSliv74iiGE2QH6MqV0hn0RjZplW9k6pS
rx6nxY4YjGPmZ9Am138zdgmmsY6pH4sgdbwaNN+7RH3PDJzIwz0aWXwwflSrVk45UmPgIa6onoJd
CT6X6qJLrGfdpg9MJAlVJLX1eRQkW6rTpEv0PMTvu/Xvl2Zc47dLM8MBC1DXLfg2cldYaul2tTSz
tZBZOJbQz4Bvxe3B+a7F78KuVgu69AaUuoBN/zUEuWF2UJOEOn61rQ/vYL+74GypOHda2oL/7Lin
xO0fMzm0T9Qk9bLYmLKRG6pSxz8Myv3xkQLo0qhBthq0TPQ1qDe6ysOCPZ23faUB9bkidX7S/i+D
kwRk06cw9HAfrg7UyHXc9OOh60COyxwWbP7LxgNPGxf3y2NPph4Eh88JCU9FHb5qW9uISzzQcuTr
EueXUdpYERTjWxFARkGHJsijgMj3NglkcGqgSQh/zNbYxZMwLx327gCxcus1GMYaKbje+SktiEvj
EDkAwt7x3H7nYodxB5ogDFqXXGQaJ+7aaLBDDAszGLwlQTnXWx05XzUwgvn2779A7n9tDA3HMixH
szRug/ui35wWxX7RVvjpdufAhehPIMDw9aqpAue1SFdCBKiyKoMLte3kkP0C4wRK3yWM1NLMWFMj
XRh+mRqOlyZ/DePWZuUXXGxsU0xYJEHHz6MEViyhoSzzaVpRFbavwAypC0UvHfgntBcKWToojkYs
U4XKuksrzfzDbwokPcFEee4jBntlJ4LRmGWBQAVS1srXTPDPsncoIpR7E2m7VaOOX+WXZQqVqA08
k2RnseKZrFSW9n+KvQpJfX3b9d3kxeMYrcYm006lZTjfGvGnpXB/KbxJj7mNjF072sM7RdVhr51A
xHG/mfmfhoqqRkDmAhMJOYrCVkzJmmIuisJc1LxE0SCai0Nr6/T7bwY3zNtbC1LFFhfcNmwHfvT8
5sxAh2CkDF1Dno2pcVaTUtamSxhzWApa0MhZ2qiUjcMKEizxfTj4sJmgOI6n3FUcdmDZg12POJBq
4nvpRMGhl0bjFWWaPeO3Tml2Sp872EmvIj22dtQGbL52srv4Y868T1b9xmrBThTbckjwpPj41xRb
51X1nJ/myD4M3JWsazHPI7HEOzVx+91JAKBcjVH27thQjaZ5NKlPu0pvGVRu7HpdjEZzaCCXDmAz
dw+jzZJvOGfZFZU+fvQyvG4vQY+idrfMr9tVfKwl04efjt+Z2Ty3pnEP6nn7hH2o/+Dw4i3CcdG7
1djFTqkPblPeVu8iMM6foKhYGICNBb8KiDacCXejalMQ+GcC5Xz1mVOrv37VCJLzVfsaBwnBq1lo
zq9xUFvwz1TLg3h+hSwBsDMIAGJVU/3b4BThv3t79Ga/3gJFfr29yWlWQy5BCEttU9nO66UNw1iH
XVjXZ3BiNsvnALsqHN215XOuWZ9tS+9SojjWNeJ//Bbc26NOdajumLbNcavE8Yd581OQPcD5Qdan
59IGY4y3HZb5lIGa01KQLtvpRjvBCOGv/JRwK2TJzeHEphoZCLBPVhDNsl4YC5Izfll/BrFpvhij
4z+21rC2eWq9uOoCWjc8OcbsiQJcu/oj1qzqPNcGkM472RYHCkXqE5jGkAdbqnI9GTe60X+HTknq
Qc1QPMpcise6abLdEDLAalUbXdqwctdJbcvN0sakn6zG0LZ3pml+xgHi+0uXrnmUwsZBMyCtu9QP
ynsalTV59lhgGaRehVpwEledAdq8W2YQXRocl3eUmGYIiEKQHycNVNCiacwHUO16dVYa4zQ8n36M
Evi9xk/f3DiK9nUXFbuq1PT31NdWFACXbH09mGAdDDhqeRIOvjbUQVPazoqxEAfRXu6n9uF/3BXF
7V1R57qlabohDMMAN0BTX5WrBVfVRcEAEyZ2Ck2oqS8kEhNZPhO5ntmwemlfyCQ3bbDnbteOE4DC
AhabF2bBdCXnupB5wgLmBJprjHPv0kGasXoGSwQau3QIgHC4Rz1mlLaggTYPLSGXCw3IpyQGVqpR
RQPo1q1rBKNH3QyHjMmOirCbPvh6EBzx3rqj5mI9kBWsfC+hAbUqIjPfFrK7L3Dr/hWY9U1BdQ1x
2fyapvama0DLpLr+FoOcSOoJc6j29cZyq/JCcq0OrRyqNbXMFWqvNxzL9MvfWoBYi71GU8CFwm1X
uaK+Z0rrii75ZPFTDKWjltSscC4LZZLE1n9WBbP3V3FqmA2Q86bjoVxNDtDIvK75po9AghLjYdGx
icpSth7JI5GuzXJR7M6pL7edwgv4ZR0+mz389LC8A8xV1eBYsfdxzoNfsrRAR4Uzc5rCyrAHhr/2
qEiXXDVSyXEmiF7E0trcdnTj8++/4Ja4eerr3MYNzrTAXONCmLeZAquZoOZnAwyQBwVOiEBof+0L
472MdatZPcGFKn2JoIn0InMOLq0Zm3etkNlLEpdAO8aVCb0TVDUGRwpgMDMAniwQK6SrFDFbHCrE
qeYCDpJUO0ri0AW27MkprOI7WsdTmofatbI4gMiQDI9aGvs7M5KsLZWUziZkv4YWtyXc/X4EZoz0
LtDHIC5+VakXG/Yf7VeSOPkrYs4HUwRUiB8j7PnmPAx0gTjQmUgpUebGETk/9W76NtCZXyckh+tY
99kbtwM/SfRWLig3v/8UcLL+Xx+Di9+0q3Pucugf/1dyzRKmgyU/Tkq6xJhAQ4Qy+bQKkq4JoYuo
VWDoBObwRzVq8X2NLfWznmYbaLXC1gcQpGdWhgJbMdkh+1Jh6RLxaVO4gfMU5+DMD7ktYFHQOE9J
ybpTgsUU5C+7fDW5VQw3RFffU3CuQXYQSj/7LqmGfFV3Y7Yu88DfTr5mP5WpMLeAatvajynKtUdj
6totBPDkfop8rGYhntEgf/kRhmWLo+gBJ+N1P76DS+al2KPN7Ut8ijOepf3v8TRPLpNfvQMDDeKz
avAa3hk4GVqZxGVd6tSdZ1DsMzvdh4/vUJ6CGBdzzGEoNVm4xKw/FEW6oybqXML0FDdNIL4Rp0cg
bzvSSe6K3tSAZsRFgExzLwvtpayL7tCncbkzc4FtahBMreemWnNyqDi0abyTY/1jrsLj6bGYqmA7
ppD29xhOFI755GpHbBdQMlw0Uv2qeBU6F68C5mFqgmWqeSj1hI2EwUsF1GRZ8bsokt+7MRTbNm6h
46SPDFfqARiS313V53A1hkq1gExDjxvXZq7S8HkSGJRClqv0fv/Vt24fsFC0M0wH6QkbSy5D028e
sIA2dNxMwXeohzycgJgEBw+uaSVcfrnxGn+VijH8bFtK/xpXGAY+m8jvHnP/BfuG9PuUgZPnRp2+
TaZ+/HCq18Ia0u9cNUdId29ZKKpzl+RQdC8CHz5rDnYbpdF+MzoN0CyQAv0ujI4cm4R1rJiEeu38
dCJTT86pVo0Xc8LtcxX4sLy0WVCfgwwG1S6X4sGHBv19B00BZDrx0m5RQoga4vQPEkStqw4aAS+u
zxGjAUlTGgFUdeYFHTomqP7MI3z43H+kcYypkN74/WfiuiqXfw0qsXTBXc2xcU5gcsuxbo4JWlPr
emEV43lMge7RYcSNc7LIKe7oMiZpCUcqXNIWqCGPiiOXmyGHnxKFsEyWdxY8nj7HXdXnaDWaIpdq
4/vt1vBZ6GVKfzNCXndT2FVxiQdeXKjU2rDqK0I/Xd90TNC+24YldtDUkagVA5UgYAigLLbiOF79
a6pUzReOfnSMxfC8zE4RLnxuT7mYtldzqJEWNs/3Mtst4TQNjan7fJVBOh0O2Qm/i/NhuK/KLELW
qcCTysqA2VJtqd6kuoddSwUANyBpGUcaqshG8WswI6+ODQOmS/mz1nfWe2kCIQN7Erjo9aBdNLAC
3PDAv0O+txHrui4+4r4Hn9vCHWj3D1VkWMY93FaxMgTwZMVGuE+FWcl3g6trWF9aGtQ0FevbanuI
1sNicSeFDkEffNMAOrvMEVAO4TtZTpqXDT5iacDXqMmR066FHNn9NMsPCPGHTQw2GDbgKGjk+ZrA
RNCfxika4Y2ovnTPUKVUSGvLsCuTHjQxJwiYQg4VEjNusXaIFzePcuzqrkRy9HuTde5KB8b3bOuA
byEDVa+7aBp+Sn1NWGWpAjQVAMde/8DjwLkjxCdsJu0tmBp4KA4K2bVgQWeA6ATfUwDZkTFWQFq6
XAWGX92LiRt0MjFPbKSgx8M0bZWrfEcQhG8snGAJQDVjQpO6SEoMzSEgY+71IL24g7Cf0jqPYFED
UsOY48E8jGm1Gap+2ox97DxRiD69CTy+vcg09sIU5rPvGGzdFCBQVFDyeQ6R7Dz1ZfMBAS04ieYd
Up95JNdxZVk4WQFhL0ohvgdJhuk4WN0DNYUufIW8MrPbo+HyR9z6JuTxbKjGxdJ9WkZRaZRODO2w
5OWmXTbwFAH97/VqSogNgOzROt/oRUsy0KpxwznINH+ntnkS9b5gVNQdtMT4boYB1KSaBhAdg1c/
OsUeXMKAJE4PjuH/dCs32KUwLvBMldFrFJ8NbgrgzTEfgCNmrW7aKYLakmjMV50LDUebqHHUGCq6
XcdhkanGUvBV7zzYaj/HUTANA1TKXkFgLwdXOIKEQpP/FIEJM4lMaq9t2A1rpHXYpR/ksBu6GD7G
BfawkBardjEyoLDHHJq10frBt8rpYf2Vl/xnaul7iABFoSer2EvSnv3p5uI96SP3fcyHemUlWXUP
IiRkG6EyXfh6fZCjeCPFaLos1I3RzbYa0gQnau8aH8q+NUTHVixv683C3Ji7DVkfbN98m+OW+dQs
uew+ZzGTbVntKKet4QkEBqntz1XbdNz7Cdhe6jQoTV5Z1xFWnfv3QSIPS16cfUVQ29/nqBUtptTL
XyacRHB2kdwB/4tjeKCdtUSAeZfZ6dxGMGi7G+AWD4MXz+hGByKZSreyF/oGjJn0yJyMn9w2hXjl
3O0r4UrVnQ3QzkqhEK7Z2Zk3yg47yfToTsQ4/yH3kayG/2fcWCeisxY+nAx7FsVYjoIKSxfqiHWI
mIcBEvRT3+MQ/JMV+1djQb8BPYdGvhJSndVTl31kr/lvohnBX12Ue/8S6cUpk5s7b9Fg1rurcbMW
64iBXA2cowHtzTwYz0HupYvCpzaBKmMV5i9SXeyKv4WxPpwFlp8vrYFDfab1YM2INn+peZodNd5C
EkLFtqkMn6o2AsQTnTTg78NZBCpFFACer/fpxofo0F46w/gOtaRtKgftxZdac4+nQAtZLrRzFeao
sF5Vm9rcRm6ivYBRvcpE2p+gvQkBAY2N7zgDSJWqnLsP02SeMVYzlpb/OSO10wtTGMuAtkqhAYvj
se4ljkJFMS/fODODc4LTAs+wg/JND/x6Z8vO2lDVrkS38mNgRKjqJO4Zqjn6I81RZMGamkczhmKD
mkP/miMqsP2tmbWu0oKB74OTBzqDkAUUO/DQn5uWdhzEiRX3QZWmtvlcYsgAXzPN9G2uTjCAr6we
+ss4ebyU4pD5Znef17YG++FguHeSST8GmsT5MLOs9DK2+C6D3Dns9AZIg3Va9DHI2l2wwboCriyh
hCZfZwcXuujgOO/LhqVelYWFv3ayEf9Jfd85/WeE22QgWueJ9QPqb8FhrtJYWKvxNbBBeMiq6C7K
wnnSmMn+0OEmT2FLO1Wn9j+JERvAyMDHsgZ3YwfjJSxHAhiRH8BlfelAvbv3WVLczx1u3JWrTneQ
tAaG+Mq63ARIxZclFA8JXHxjZz5bl1MXDfyKppreVHe14ztHdyOgCHtFX6ef52crHl7NZaBfrQsJ
5b68zNx0+l1ba7jOQds1Ml+DpmDrurUAdgd0fQy9qDEkADSD2Ds8kucxVxlRhmQlHWiIWHYrC9Tv
bUIZzJw3c8xy8AHhwWmHAxjYCSgMfaJg9jdC+IXT30EMqT4syvdUagFZUnyNI+RyH8EiG18K8A+f
YpnAvAu1TprjS2/GZz9N+gs1Wa0erLShDoAxQacPdOgGSzVrQ71TXCNP2ea/SjMpIHeTdN+bbsRa
29SCu6KQ7rfOLFatOXbf44K5uxaZ4y2FxU5wwj05eEksmZ6RGE/mMOY20WpouxK7O996TnJoWub4
ApeabR+TNJZPQcVfu1GDRBO4WU8aDqjOtmafUtx0nnJ1YVWlbYrOjDZLm643T3pgmieKSB2wR3L4
HwP7edfrmvk62Fr74vDvVOkgKfgcgjBANROfyTMwpVBND63XKOT+E3Bd6znSabon3JHwy/atF+wC
qwTaHhE4CCWLsDV1ihwi5zqY3rSHTDQkagPcwi6tzabLmMEkwy+E84pdxesi8VAECZ5GJDbW21Dt
9vckBwFHghaLXl6JHYARkwcVygfk3PNvccFjpBeAUYURMXsy2zbxCHeS+NaDAMDyWwA1tzmiHNPg
uWqr/3OEehXfhCuenmjlZgR1zYPyswbT7gY2Q10LGaBw6LdmMgRgK+IhvkYCadx04RA/GGEGamLo
xA/yMDQtu1ArXYrcFRtNx6L7cyIVP8ZwRI0qiLOr2hwX++aOQYvYk/j1FJsxtr6nMg2PNO0cZ8XF
sefW2xxRRqnwsp7BSgJs3M+32Ncd5EbVBJAW+XyLc50dCxmxyzIdcAtiUw8akoI0gFntrlBvSk+H
YB10drVjRfdhczyqSliXv6qaVlVXtSRkzX2T6fqrYQ5zX+N34rUwmn8a99UH1abCi2J2kKaN71zb
/4zdDnsAVYNhfbB3fHC/qTqYxbfMQaqoHje5j4O6UalGdU0BfXW/LnedoiOP5ojfkcteXMpl1uH0
M2my+tSqzjhIPyece3tjE7kGJiq1fpVDFHJnlbiPJNY4q4wueqNOE2PhXEYnUiSl9kpAy0ErtHBD
IqTUNnXpcMes/oHClvav4anPQELMyn7rDH0CJ/qJfe8n/bO0tN2UyikMPiYoyM0jnLq52Flz106l
AS/gUf8Grg68KdjwBE4rTm2GN7tO9W/q0f9QhtqzVDEQGBJ3KTQ/PMuK83Ma8mYDbHf9VOjDCRLa
xhvs6OzDGAbYkSptYzY56Zr7gGlRFbWTFQ/yKas70HChz21oUemviBM14C/3X4OuBbQgdPzVzJ6q
RZ7sRxuimjiiAjtEa8+WemO95gKKZYVPllGy11juqDUOaxNKJuxCtQYa36dQgNtP1VTrtH2JG/Ka
qm2Q8Q3++cU8NDdLZDiiUjvaZu3smYVNJrR0dOGBwIAFRQORhwFC3i7Y3dMAgR6YI1K1FoN7H+ru
n1HiDnvc88C9gqnJsXMhq9XXTX8R4FtfYtA3d6UGy2qp2paOER8hTMehZrq0USmt+mbNIQK6vulw
tL5ejU6bbqlj6RVGpxSacZhAL0kd9GrI3P10E1kdqD2y7OnsuNO0McfvPoBa+G7b+YlKDRzeWo+K
gURP6CKx4hl+lqz45I5QukYjddMlpm4qdpmJg7m8Y2uhFYCTQiS7cSpzT7WgHxNoOql7N9XFYLt3
wRR4keqg3hTqaf8DyKXb7u0Jm3Cx23U003RNF7ypmxM223FDoy/H6KzVxeDNKKoevpZY4OXbBTPV
FpDcr7T+niBTI+iWyqnrYwnI/mUQoETWtkVyHAYCQbb2U5B3F51tnJUg8xX+sbRQaQn1oWzveBTm
hn/YTbmKTWhQjXp4CVo7eCkdSNFOAxQB4G4dviBXpUE2fwR4QPVOhus/A/ShuqgB4q842mCNcaRw
zWlS3NNi/LkqHE4b7n3VWmeq0Sh4AZ87d0qB4hDc64M4gJEBvvJmn/vHGkr0rw08TNfYIEf7VlVh
RQrGtQFhPQrm8LXfi3w0V1QdNKAMImsAF1EFl41eXaY8fphjG+BHYFLp4QYS9CuZ4imGHOoTvczE
s1eT+f09hXYcv1k89pM7mscKLa+BYgtgOxMs6JVmCh6pwXr8e5V6gSPT515W29fBoKRfV/9pbFVA
vSDpYFPua1jaw/7nOegr886N7PoRB2LNo2oys9C8S7CreKT2UtPnJrdt1nmZgMuk21B7g2yHe+kD
mKY7anWeSPcyqUsYFbDhGJz/UMDSjr1aB5lyP9tSxzzJ1/glOGygrjFMmlzPsFAHMJukjz9IvpOa
wCw7sqYuLgQUTZoRwOnUbLdLPOASH1Sr6pg/ihakQnUOZxFvnZg9xFH3O+DFU8jFgiGsTt8oKG+5
u+2w91nJIswupizVF6cYPxpoHeLfJ8cLFBWzS5tG3MsVpqfFoejcQSMiiNtfjYB3+wioWmbhDC7U
dqS7i+MNLLbcF1Bc9Nc2v6r81UNhFdtT2F9jhiZ6AsbAhb8OoOCj2Ys3Ho/FsUpwAERGPNgQFHtd
NGZyjiftnR7/tDIAG3jLLM2/UC0H3WhDF6pSh4qgJQAtEsBM4Djl0cIjVakEgj0QhbRo+JqOXgEy
gp/TUXCEL/rF8XHfMPFLtsIOv8qQOwfZWukKTw7nxY6r6ZyJ4QfVRJdBQ9LQJqj22v4hYmP00rFO
wwJLAXhU1Uiy8hJicZGXEjjBZIrOqYANgEA+5oUFerkes6zfdRWLXqYavhExyLUeDRVJlp/GcVhD
iq64C0JAhqqyhwMKi0uqjr6OUxaW59nu9/kPTlnvv+U/bMvmLrLikJTRgbe9SUqJMi45Ti/wkA5Y
eRQ6ti5OyX65PtuyvoMACzRTBwncoeIxg1BuQG1gEmBsYUP8B24PPwzmBh+Gge8Xclvmt0aLcdKQ
M/N57Ni0zoGzeiyrLtiWTiPv48GfIN9vxXh4V/IQVFNw5K7R3cEZIt53g2Zg95nL7chY8QAAbLAR
ddiuAEkGsgDLzZVdD92bA/gycDF6+dNMgzN0UcfAK+ST1pYRdAb7YFO5GdwVLHA3hFpycV+R/+zm
FSnvYp34Y/E4tl2+japyOrOC8X048Abpyh76KtPAd0YQM0gCIRGhJ1h1p60IDpZp6nfgeLse92v9
mzHY0d4WLcPaCtVBA7A7kYMJj1tUYXkPuiwOze6o6rrim1FW+oVqsSM9qI0aL1bdJc91GG+pORB1
eT+Bezq/QF/wIzxGjeqnaRqQP/FaHZqGSDkjzyQTyDQoUJx0Y9MrrKm6IxBa81XtQxy74pDx2fez
Rzlkw1s69KCxyAk0FjtyTjqsiTZAZCbvSA7ccy6tXzjgegTsoX/zsSvYdJB+PUHDwj5ZUcrXQsE/
+7rf6VmVP4yJlj0I0GFArxhhiW3hHAAs4OyBudBZFfBJ2VGVgr/iYlHJncb8CMZf8bBhOfJ5ugnn
HqoakNIAxwk4+KWXYPGOVkO/h0XJiZ47ocFWIijDZ6pJLFOXmjUF6xIuOndOohlAZyazNG9i4GmH
DbAD6e0+Pw2NsNbDkOU/NP5/johLpwMxtnT/aY5Ym4z/gZQQ/BabZ7nAIyBlLCwOEoZjq9TlFSBL
80GSZhUmrkUPVclFWIHEF6KEJ5vYieWsxdDoEGSYVRaoe5ZgoEGcCy2H5gW0F6hOI7HDl1Bo+hJr
AIk8WrXAh699EWh3jrpgQzndURUYMIDWqUiN1J0AT7C2cguaXyrQEi5iqLgMvJlnGewarIKmSRqA
qo7jnAkkcY+wtjISwJhHSbenKrQF84chGcVRxVUUZ6Vj/kBxPU6Q93MjxUBr52XG6EaAh6+cXm0R
/PE/BFQdRFOvdB60Z6jHAnmT9HP7GCHbQO0TN/tHFU+AV97y63YVDwTtR4iF+N4qc35m9cDPVFIy
QOdQbtxhzK6a4VA74TA1crtDmNX3FBowH4aHwn4AvOxxsKLBBlawdS4ZsqVrGwoIa6rSpZRNtg/Y
eAd/9/wFqaxpjcOpFCfjPao68n2x67teWInsRWCzB7kIc2WpWBoAjN8rjkCt8zI8qZx0R/FjGrID
NEs/h/MQhx8OaFMHWXcwzJBwzYDY2zpLZXOngREwIjmOVVRUmy1EXIw3CusGl40eS7g/egK7UCyE
obxPg+lyFYRl6jwZtdFcSxzN6lT6G7VzzW4OLDBOWlfwEsrWrLlbLiIu26uqSVVtqHBoqK+XMCpR
7ByhJrkZSiG3r0ExYRM4GzNPQq/Lda30loEt1RsWo5Umpq4xCrGogZUCdq/yKUkcAUqH1nmVo8mn
Rl1gX1SsNHtK9lSljkLCPaMNn2iQcnPYl8L0vUkPurkNDiUGUA9TcqB4ZkLp3mzmPqcCMjy2xb3A
ahT+M03zI9HF0TeNOvAcDXvF3JW/Ag0ITAn7jG+Bbg6gU0fdJarcYj9hEbzD294HFrYkwGkpaHjB
PjSQwSf1NChK/z+u7jsvWZ1N2xxrWGx7ENoLh62syvI/oBqzoQeHAzuSFgnTui/FKxQuxnutdt47
o9NfrQTK1VhHvC99g2u+V5qjvzK9hMTCX5H/ME5F4vEMfloT7gLbQDLHjsZzDIlUkBkhs0dtS4ep
eqnqQOIZBoc+xLLARsNeTQ2WAXM2VV3XG8YzZwtMnH2s8qoH7RI0Wg3KLt+alv9om9L/U0alFyaG
8YcLhUEQRYro2RfWJe/619CBWqg3MokVg7qEXDTHaEAi27stUj8Id80xof55UBW088hl+FUMFSNI
gPx+pWfePk1szTAsHZQY1+I2WO83fKputEyIKznNqYU9nNCd8JhzGXmzxgjVi2n4q15lWFaXqn9E
nuiRhEVEGg17UGO9WhfBzA522Gjfd7UNJ8oU3GEDvteQ7XerFYt6F2tHBhrsqjXM7bIzgtBN6CUJ
Y3hEg0OX+XEEnbekn7dSgA4UD/+PsvPabhzXwvQTcS3mcKssy7ItyaFcN1wVuplz5tPPB8inVOU+
02fmhkvYAChbEklg7z+gFcpGyT4acU31RDiJfVJCxOxg2kyZUV4JRe5NI/FGMPKx8cOprtk3sake
/v2z/EdKwyE7D/DA0GxHxeVE+/Rk1lHJ0RDiy+4/dN20BP2n6zPMDbj0ci/zN6gteO5imlGdcfvp
4yklH13UV+7swUFe41GKLvlu6N8nPNAWUvoh0JNkM5UNWTEh2NR4BroxbAEfJq+fX/85KUOcZzmE
Y7EbBCTU1yGfD0pQ7EuhICRjVqPU15jVICMkOwLjj3GdmHuLtaVeIwUW4p0GMdptN45DPtILsjPY
zuAhr0Z3EfD5vGd5AobMcF0qrW11Hqr5Vca7LLVWZCfzO6vJijevK5dD59vvWiP+MXKaW9lU1Zld
rBW9eaFa3UVgwlZyung7NdPSc5+E4fXt5Pg6xSVKvl3mg7/99y+WB8mnZJWj2shaeq5mGRBY/qEx
lPSVbToQy++9eljMnrn80NyJ9ehxpCkVeuTl4P1fQvzwlldhHjlCnENeQ3ImV078KEbI1lCBC+d7
PrCcLu7QIk82OoivL8i572z2QT8MFW8F2w2qUzzWjCgaoemVf7FD9TSHVXMaygjLBT3cyR8OzGuV
q3bmHeMSqXdsJDDQNJO9bKKi9tskLYh3haEoC9jy7Sb2BSL7z0OjwUVayCDm0dnOaofjfxt3i1Vq
fgScadpfKUINi0h43cS2aeyqfP4iWzcCvubghhOKTtZcX/CEKB5k6DZMzpzpvMZ94zQCElm43YO0
23DnTuBglfqB6ppxr5bGuKpQxPg+J9cBDXDnZWhX9UPoQJz5twG2X5X72fNWEdQINdv9+6/qHxhD
x9CQE7KkzohpGtan20VO/qadXC08YLxDPW0xRP1d1iXaa2s6CzdWu2cnKeaLH+ursDTU12HCjFWv
8u9+XKmvbT16gBVydFDEHC+DBeo6SY3ZLGOnKvNXvEO8u57RgtmsWvOI5Q5zxcZT9X318dfbqb6z
MkbMTm8g9agY55WHjvL6Fks93X5EnU1Gbrj1VNV/Hyo75NBmWMpKbz8g0miZ0FC5fEqsUXITd8e+
VBt4t+AS7Mp8b3vuYfHA/0JhTkZRmTAfgp5c9IAXxxtQbm03a+g6y970z1OUjnY9RaeN8hSaOHFk
qh+nkHPUxlGvpwgEOuL2VyRu/fes+sH+hoeCLvekuzagIAmUukGoQk9PeTiZGJkLzNWtQw+T/5GI
ccVv4Pc8jMNz2QUNb3iaratAhf/c7NlVaNpzOTd35JvggYgUaic2/Oj7sLkX+dbmzyZ41I9eK1eN
3wY3tfndUxEDikszX7eqmm4C37MunuIj8W8mb1C4rQsyedYFZZWjY7VIQYoQNpsf42VnAnz3GLfR
m2z9Gp+zzHi4nrCqByyCJvS6C7vT8Cfwo50ksuipAlhrNL62aLk81uIg40adNzIuW4OVlg9eHy2N
1s03zqAnl2pmO5PEOlwpEBuAkv2/swndEBXbFb8X5jNZ4lx0JXHXid2Tmugc9Y4CbbfNcEIQt0NE
Xewpfjey6ZxjKPh3k34Nizj7a+QmvLCMJn5N4c+uUg95L6zdgn1oO8oTVhdf2lJxUBnw440aqc62
6EfnSwojTcnH5DmIbeV/fOXGZ0KKq8FANR3T0m3d+ycePBkHU5tzKlRu75IGmpRjp8FSSMNWXU+5
q+DbSex28Duh8WZGP28h+Uoh5b/SIU6shmJ6HfA1+qv3fHx3KfwvvLJZtbHt/5xq7asftOG7PrJC
Ab9sXuYIk7Gma5LHWnGtbd+N6SFsy/gwhUZG8h/IZPE/7oWkFT/90KHbGqrDD9CAfsvi6dMPPbGM
npRoUR9MWIP3UDWcXQeqdd8GRfAwupZYnWvts+KRyUWjJ/6uYlpXVWVHXqyMV9TMlB95Bm1Ib8AT
6oairtSuqR5zu6x30+S6GPI41RFOnQm6oZsvI3fMRZTppCpn8lXyTGHH5gF37r/mIgtR6rHc1ymw
ypXBR/yk6oOz1fu4vyMZp8N9i7KN3XTW2U8wBvMBxH51He3Ryiyk23TlqXf98G8vzb6HoWq9YTPm
L+UpInT560euxB57h3HaFrCdlzfLMUWv/iXWCFcyOViOK6MMwK2F3Rk0f3dZ1SGIinGoz2AUrbnW
T76Z1GebW/k+UfFJlX3hOLkP6UgWjK+yfA2pdACRnvpvfAaPVQ/ua6F5L74WOfxOJsrojdv/RG34
m1/xO2E7HS1d6kQPaOXHyzCLvt4Wj0XTA0DQk69yKSnXjn+G8gTsWYGc/zYI62VRqfwW/3wVGwn0
xrGoIP9ovPqtd82+DSyMXg/NWW4jRQvB799ask9uKvNiXptipNxU/prXiC2m6JPzZF9J6/9t3q+z
/JonzwKVwdt7nTGu62iaDo6mjIcyV9PF3JX6NRZAhsVe9T8HOe7WlK9krE8R9Cavuxsw2KmgHHC+
Ih1TpDp6fX0dN1U/XdWZ9qoz5mcH4tk2CsOGLALNfvbyc4LK4DJ053YnY62IcQksPD0rn2SI/FB5
iMzmh2x1QQwTQNXULQp3pEMC7DRE5koedJmski8bSozbjjwxGyyR50pn9ajKbtnutBC4+tREeCmI
BNftHPJVkMCOQ6Ap2prQzvak1kknggU+2pCcDmicW3dWHV75gEWfBNO+7Up1U07oFySegUuT05b7
ySgQGgvc9Njl5SU08X9IDTe43EbIWCZGACi+yPHywH3nv54jdooHsl4vnRVF3w2jWTnxaH7B/tva
DK5p7cpaS15KPz/JASEOaYtRI2mfxw5agkobrTDYDb9XWruCpmZ+ySLdZk+DegyLDxiRQedvSLkV
rCJpamYQXTKwF26dAUEXIe6KHyNkp4z9OUKeYzKtYgX4vH6oVfsCZhR1DS0ihRi39VMMnmZpjob7
HXcuUhQI/7oNfGN4OiXma+PH2HIKrfuxzXZRWo/LyWFNbqbtTikC5a/SNEGK+tV767Xhasyt6bGB
m7KnCljtdK/EKU9MGsSkFnIbPpDt2QbwzBeTJM+Fku3V3La+9HbqbxNrDDc1SUbEE+ev06w4aJvb
5clVzDcZhhqngGnE+gFjqUcvHZapUTknPVbsU1tYzl1ZWD9rlAdjxCtq8Ppoifpu7O5DGGjvCU4p
OupfmTnvNQ10coo5xbta6z+LtDSelLJvyBf0ZLzEMOTXrZWB9OMeZmHE5HxO+rd/X81r5udMioso
jcW16TmWjjTNZ9FA3/LxKdS1+NB6vYG0gzYIJ4owXWNuhiAKZau1G47uDzvxk0VtNvqr2kL4D7Rk
fDK8EFadYTYHf+45kMTYCiPup9ZMsQ2YKbPpWfNidhQIUY7Pl5BMmhenn/sD9Wd1kYhm5QDFra0h
Xnh50L60ajc+sO5+k1PdvM2fCjc4ypmKaSknv/VgUDKxU0P3kg8/W6o5qyYMnVU5GgVMEw7dHJSH
PhpIfN3aehbBa7q1Fau9V+1kqBG0CHtt2QvViy4as6fW1rMtTABlIWO3g57Ud0Ybl9SSGCsPv43F
dP2hSpV33LO8RVxHUHyyVg83YRL7C6qW6sSyclJWVws5hMGNQ8X9VrrCSVnIm8WAbMrDTGXloEAu
v4XkhE9j5TALd9WVNaaqsvBrzX2aNOPYFFpx77J2UDCLwyEJOoKLdopo20AM1tw3po85jt8pu0pJ
8K/p+DsXQVFqR3LyG3my6xw2h8vAMaYHTw28J9mBynO0UKPcAJR1Nlv4BKpEJwxkcFt7OF/d6mQs
h02zsjI0+34LdsMAJdhWyBwIPIPAOQDdv869hWS88oWtd+zo/0MlV+5Ift+xuKzjWMCiCqxTQv6H
QNMAIy4w2ik+OFkGB7oimUwKOWOfGlZooebRuRNE8UIRds850nGhN6+upGfs1Jnx79el+XkHBbNS
Q/9V9ahoq3jAflpYxpFllSTIUC5y1PR+AuLAT5WDfHVrZkUljK5KUmyilztNt/Hcsqa8PuGnAIn8
ocYiW7ZuB9fuTlkUYlctRslDDGV1WceUb6PMINM8KHa5y+EcLaIe55Sk8ijgpkKHrm5HfeclEDVL
iJobybWSPqjy1Y1gZZrqf4YIDX/Z+9tBxIbQOP/75yY+nE9Lcs9BIckmo6m5FsvRz59c0/gjPKO2
ustt1r8W91Jr7dvqcGwETJTdSbCQzTYDGWrUyBAbNmnzVkBDc6yVFwlc0FUNw36BeFp4LOKWQr2R
Hdy8Do8yRAEOBLds25lyVpPRPYWl720nvc/XtdUpr7o6oeiAlfxeNhVHTRaJOcECF70pPiel59bP
VVPOZ/S0d3boKmRDVbgtBXdG2XSjHypWfjszrNNl3ECQsJGKfiyAZUxOA12itvpnLrJlFHbKSQ4I
+rLB3KXqD7ITGjBquGk7bmTvrCUaDK0MXYlcWUBQLN7g5fmbmuL+RpImHN/Ol13MzVz2sne4i8q0
PgdJbl7M3FlLLgW3M8wiRUIEN2DjEEKQXKJXoZg/KHz+jIcSpwsPU7RJEvLrtzit7bPkFxmIiKx7
H5HfqjNWdpuGAkf8GtiGDhYqD5/CYmAxNRnBe5HDJZkAwe0BJobvCvR/vc/it6aPtENZ69pSTidz
EC6LrI5YkHXpCxjUDX6HYmOoBLt+8LlcBwAp5oATwqxk/q6LhhQFcbSor/JkWpO8u1OZ3V2x/kh+
RovYduNFrXjlFnLKBKjAPKlYtp7VKdCflHb8KsNYlvUbM0rhhQmecZ/ZJyMKIhatjAq78esgJjuZ
2W/kubpw2vokndljCfZVk5pLRZiNh8KPXG9XpsmPSTZQyU5X5tDXW9lUmik/AnN9SVQbj6KxU74N
g9He+8LqvNPUtWWjqj1PMbtjIetQlVHxYMfaGaFDrn7fVVY95dpTIhQhVK+Q+5957w05dKGm7LfT
gONJ5E4PiqXk6LVHo4mK7/Dqz9b4JA8KtpBPRWLv8FVy76/DssgAIN+G0zod8T8qjMiKAhb/1avD
fneT+xhFYa9rvw919FfhxckJYxVcReC+LMyxcd5NFWXJwISx3Rppe3Gj5gknQec98jXEmWq/22dj
1CPH/CJPE8WFt1UMe9zIZmDw6Xua+9ICJjskjokfxgRzLeRGuSB54GlkgitvM3j5j2szaMsQz0mk
Y4pFG7TaXutCGHlpOPGI1rRno+u9XeT78xJPVe3ZbUL1qBfeu2yZo9dewvJFiRkpI1x29zhi6I9y
smWm1iLNq/nuOjyzaiz1+qVJkXWtYhl/LgVVQoOEUqNaf5Qh1Q7G+1wtnkmHqQhSJ1qwlhM8u8Ju
0jFfg8nqF2QNeJcgjx5LfaZmlaLXIDucIjAeJ+i+j2pj/N6hixmKghnVpxm3jlqcKhESD01crnWv
Drs9RlDbMHHcTVDGxUNRqP94Ff/qHe2058Mu7OQ4AbtesoQnx+83rzAPcNiqdOSQkjo4kLOnBEZa
ky840dgpleFPR/kLMrf/V0hdoO+TjzlGAQGfylzAIq428UNtmGO5KpZh5m1O0iY/+qnx7waf9HDr
Us6BVe/sFbe24YBhsNoI05TWDRFMsMe32wizDOyTGvmfR9TW3K/Bx/9dj/gShfqAiYdlOu2ma0iK
ONp0AbGnPSaQXo6dXeMM01nqexM03Hm6cjhO7Iouhj8/KX2O3rqfT2sbL5ldOND0VjjrjO+6YsR7
VwPOKyez+Tqhkx5cBmV8GkBibNLG6OAbefYl0PjKK8cyftrpUX5MaQNQjbWC9ZJ5IR5hw8geLlTb
A8Wo1TROu5pfD/s7sqC9ODRYnGHcaj3JkNdVxQoYbrOVmU5AaNNhctDCsAbth+M58doEPbi48o8L
YzfawtxshJusaqQ7HHKTuytV2UdnA4mBneWhBghQH2WoX1Yg13YXjAKtK5xDcLOE0WQM6aZt54a/
Z4jnV7iWwB8ETErxzxomq89SHTQ3Lno3fTSi+uIPtXBGU/Xqe9kMRoVjkZPOr1FXlK95Bn/H6ozw
CLPOeKsLJOQC87XPrfHB7pH6lGEHpRVEsJJsMxjDyF8d4i1icIuzy2l6yHJNX0Fzi1eyaYqYfCUP
rTk9DYnn7dU0El44ojd0M/+uDqK7a6yG0ra34AjvNN/SWP2yl45C/bmlVvDcKUNGhcDrNmobQ7qy
EQgUAxqswFcO7Oj7ArbMUw+ndxxjnsZK1V2GbOjW8NTYKHf+uNN0JxLqjsM95BMVr7q2OFWNgp0B
vkivyAdnPOcxap8FQS9ucszlgH+5Zhb/HaTKq4Jo97uZxukySwtWX9PoA5pi0RAl5cB6UFF2wFT6
Z7WB9zooibWSvehF5jjOR8lC9iZK5Z2DnsSWmNqLQ+gYT31AhQONqAF/WbK4HbetY5Jah7Svk/Mk
7IFNBWJr1aAmIJvXDheXczlBxuRBn9HLogb0IFtjiguhqw3RgrolaroAGEjmB9VzqpnoEEEw9ctZ
3zl5gROtIJiaWvtXYb1poeVf3Nz21hkKQfckovw7Ng74ZNeadQJvWS/Nomi+xnl3j/+L+bcGT6ar
s/DHAEh/oZiBeadF9g9Laa2L871giXuRr71gSJdA/rO9I7r6aBz2UVugqyma5aB2S7VTRpRl8PAa
HL1fliX70NsiWC54zbrDmc1FyTbI4TcHJTRxvJc/XkXEBiCnAAxiYLXy1W3cn72RWZsLM+ybrVM1
5q5Nlcebt498JX18pK0PaobGvnasXZBhmxbVNRjOsYYzlhjZH+3eb5x1Y/DeHnars3d0oZoevYFd
N3Tt4Ggnc9GsIhRo9rXtHPES+aH5cf02WvOz0arFpeDzPiQs3FZXYSB+JerA7X5uNeqwmRausISN
9wMwhCWglsDjZ1CEX80OwuzLWOnfZsdv2wtC2bg6eV2GkA3VeyOY2t1cusYCSwPQ850BVgsnGgP1
SbqvqdpbTJoHyTlyjDyFG2GCFggj8iq2geILVLlXUYU2LIgEhmuFOxsXulXtZ+Yha1eZ8DoqxR2t
EzewT03ZcYuVIzDWXOv3DV7u6IEPyosHGFxqIFkNYsd9ZAR3A5iyW9yfkEi+xd0w38mP7Dbes5BC
abg1ozH5KIVUAx/hDLca9jIkZVV/xUcKsHsZ0hFD2qgip4RyWEzyoQ0w4NGTk2bp3/p4qt4x7UvX
dRrU+0RmnZrNkGJfwZo4u3MVdV6NYhSb5Hgxwvqpa3T3rVorSXdryVOXxt/IhCHkWrO5UCWwdWyN
hZaF/UHi5WWvbPKlIP8sBt96UzF4EnMNgcGXzcGv26XP97GUC9O4aRCjTUKqYWKdOlNvOciFqWwW
Kshze38VOEM4Nl0UeeYd0oBkXF0ggBJVCEGgbGsdZnGQTXko86pctJM3r1PgBvXi1iMHyilpwCM3
zgqTlaFRqjV7Lgxn3yyQP0fFUxYOaNCVnbFklNgEGJ5HM4pjaLCBcbZtiuECo9BHTXwnQEArOQr1
lGpVxtUTbjvZeLoulRLVFfZcc34sSZOv4S7qzwC42oWq9N6PLkyXNk+zvw3wWWppju9th23m2Fjx
ibL7uIW20mEUXXzDK9kiUY7nAQAyLOKme1udou9VNA0rqhVCszwq8fz5z4CmvI/iIf4+m80fA/Tk
PM42dxXPyxG5KPLnMOkf5a9SNfAR+C9xrUeehN9NcWh0vigxXv7qNaXpVqHLk6bw3bnRoZS50f2g
DAeyz8jPi4KPrASJkJEW0POlB9Sv5izgWYnVeA9XJbou6/Lj6GdsYailfkf2e6EKNB/E5BZUYFdc
OkUZtjDJu71XBvluCjIb9rxV21jutZpp3ZVu/vuTXU+HTd6o+uH2sJfP/oQNEPLUxauMG4Hxn8c+
VFp9yaM8Xcsz5U5acQM2p4W8/7hzz/IOx9L1rXL0KSZvRPavcbIpB3+OscREVwa+cwH4aT9XyjcW
os3jVZMiE7HJcP9rbBB6KzdRi7gq1K1vXPqcX07vevH3loUqWDf7pzWNSOSMs3cJ7DbZmokgUtq6
+YhHwLy03HJv9ZbxlIHjWeVT1T7BgeYpaidIrKB1eweER2FLOiWPSgozoYAb8owIkIPy+NR+bQv9
VEdiCa1ZH2uSvAkOndnH37uJ/ywMB+dlnNPX0TcR5xrTbish8mGLC0WDs89WrgxlU/bKteGtKQH0
Tex9DP7/mns7s3yj29zwzz9Dvi8foftwXXg2JA0B/zWo9QjYBNAK3CxNfcyPUMc+ISmukIuRzM4S
FPa4kqgMD+zLYTLbXdMo1vOskTKruvI0W5P13NioxeSuN953ojOekfzp21ndySZa3tykx3Jcy8Fe
H5h70y/R/xNztSHzjmnLHVy02jh3z6k/LuRM+VbConmAn/vhPWw7z57YzgcWO3n5yk3tb2VvpndO
X7Lrt9RaWSeV4i19mQWwjWQ6Yq63aXrVugO3ZC0zq4H7J1ZemWPYkHbz4qjYTfQ68Ff1LuogpOTs
fZrYq+unx8P+1EyDDQco4GZoOI59F/q8Q6LP8SUv2mA5uE60Lkq37ElkMjL1jqaNrEIZjFvsLpIn
zE+aFdah+StVukIoXVQ/UHveDIBQIJJ00coBhPqz8EY0F0M9eYsrJVhZ+NU+jU4fbkXR4jBoRnSQ
53R7fL0bxXPucz+BY22TdRrdTt9rFZkcKu3zBTJChUQHF4yGTWaoF8Mp82Z/abXawUGq48GscHLT
9bJEg47cl3RxkwfNxGBVsMGUsKxevMTe132QnyQLfVARKYRhdZJM80Ezr30IaFebqIXTgVJlsE5t
KzvMgamfbNvIF7JIV3vuT/hL/tlogvLOcQaqyW5bflM0/Bwo/6kNBB1UdU5G0WrXSwpFCdahoil/
+LI5TSpN8fi9NeUlhQKiu1LDttoUMabZAmgpnRGryD75BrKZN59Enk0wcKbw/urOKIaKkAazCNKv
9zFRhOREUoblY61FL50Cwc+26yFc6k0Rb9mT/dGOuEsslJ7qmRJv82Yi/5ZPHy9+RX5/oRSqF7Nk
RgbAnI+kYHGi0UGCKWrwIP9c+dfIEHngh0CuIX2NEaJ5+x/R8iPh5QYedT9UyOYKfWAymc4KA0t7
3QYI08+Dhu2cns4rUjLWcJ1sCuhpE9frOeiH6zvKk4pQDSf9OupXSE68fUBhVK1lKBRfU6WooF2r
ccl2y3jjEYHlIdnBnWwiUvVCFs9+8nF6hMCbbmQYu4nosEqhzDy2tib+2uQ8A4w7T9xbd4CBXGHB
mZzlIUXYddnBztncYkDun6Iwd4D9MisP4+JRG0mDcBkAfg51ZTlSSNhm1RhePOxxH9FPFWkyKBYy
59MV6QmGNT/4uWx2meCvShJr54wfsRvN1YhrklOjFIpsWOoYCuY/MwlaShz1exs/yTRUPWbWNZyN
af0O31uG5WiSea5MAajQmSNN+9kInnNXYmGs1s1BCZTsG/QZj1TZNCKx1vDdsQs/lp4X3nlFlO3M
yJ4fK0ftVybqsK+NgFD1imU/6GryN3ws82FClI+EmO9sZbPPfIwLAkVR9/rgXsyJ6p7skIfZN9NV
mqjPbuHNJ69OlijYJ2w00YuGjVp5d9cdpDZ4296y3OuWEdnJYHXNhLCf2UjgrJY43s7Gknchm/Jg
p/NH7AZZD/P6IyYhu+S80bhPunBXq6YFPpGif+VZ8VkefDVeIQ6oPl5bCqJZTWieZAvru+TcDqRo
xwHVzlvMyNGPqbgMUqqimyhuseYVB+jrH696SPdBZB0jE+QOIhl06pDmtq6HEc5tbOpFdPclhYBc
nMoy43GZDqlYyQo5szxPx/sYilAp1NCmxhgwp2/Kb7FZBXupYdYUJeOyMFfXTgQyTwaTZLI3vVVp
O8+J4p1ZsmjRZrW+uH1RX0Z8240STZ2U7dLFiNiC+STr1rKzcnyUTVRlLTvlJADI0dJqjGgvRyDa
aKCFLFYvv06Zuf6rPoJnt8UbKOJN+XruiyqHE6xH6sJBLGBVhW3tLCtS5AenCbr23lDC9ODm+L9S
TSUqDzIoJxlFCfnO8fMk2YEkUfcpevEZLMg02tRR1q4jEyPV2aT2mFj+X2VmvVmmCpLUGu2VUsbB
QxuoKJH1DhkuV+nPbhYCNGzJZ9hDuewE5cOcnDe9zYu3qoIeKCfl5s4mOToZsLIanNGe4pFahDyo
HdddoaLYSUT2mewq11mKAo5L0uC3oRpSsn5Raw+3U4Rp4K1DZ4CiJsb6gQVIWsvwDALMfCl6BDEF
AnRMx99av/okHHTSzZ8sg1jVd1w+TdLrz3CZZ2TGp/g4Ynd4NysFUmmmMpysIuqWWlbnXzNNvy/U
QPtbBaUAMdP6rsIGW8A7BigXpelmruICO4q+OwTdYGziDiDlWLvh0jP14VtjlTvfsecXHGnenN7t
lkXN2ovcs3Uxizi+Q7UX6T3RlIc2Obmeop9l4zY+KBXzoovxkUZ2QvbOhndpdDU7gqZez03iP5pC
Wc8qAExoaYj5qmhK8byK+s2AIfajDPkpILMmzkJqGcJz9L/0VqL36m8nzt7MPZX8ovmWkrbd1Amg
0KyevnjZrP/Ea+euJJv9XgBsWbhAaBYGZc9d7fRoD+b1S5L5xlOgVMlzHeAPKsIN9ucHxe+HpV1H
xpsb2v6KXJ/F4wCuM7WmiqUKEOQ3iAVkFbR64E6buztpbGelX4pycN5qJdfuuJhAcQq/u2rAXD5r
3eaRu6V5AgP9ZlvlFzzY3zwzmb8UNoQE/EbOnQ+sAlr2zwrbri/e6GT4xMKy7ouwWaSZ0W7m/iHT
Q/ss764Ue9FYMWt9J5uZE4QYFszmYjBC61IUtnVhfD5sqGlXx0RnDXvX9Gm2SpomXugpGFz5T6ol
bAUFINhWfgQlCdFF1eXqg2UN6ms0P8gwVUwf/SEmQeHZODxAh2njzffsqJ8qvYfziTBd/mSa1bRw
2AbtUpg3kGZciO9ijOBELDFUsa4C6pES25Cx1GF7g6TzYbiHLvwAtAf6WO6vhZnarvlFgLNAUSv6
PscKZKZAKc6lR6kuMyljyQxzsFD8PPieKly96I/rd6Qy67OcGOjUG508j/ZN7dbnMxl9qlGiLgWQ
xthBzwdlK6tQZjV4i5Z11c62ZutkhRtL8mzMkmSa3x+v+biSZmFOw1HuZme7M1flPE+wPrMCf0AO
8hWb5WQZGZGxvsUqINK/9VpOQeJHzLh1yMFyriN6ZYc8UGD4GHfrvZ1ZtcO90ZNEiYrhi6t3XEF+
jAleYAKjius4ujR+Ndwnpbk0a61bKJlZXwHp2WyaC8QWqU4IfLpTu+j1iV5575LNW68c/P8wF/lN
8GW3KmrIzb1LQay5cscVolyyHIBJb2R5VY7rXFfZD3gmyxauSQkuc80pzoWLUplnqDXP7ri8WiG7
KqoiCTZf9WwZD3lB2SftFByhmsz5D9tFEl/GjhKfW1D5V0bLH/dj4dTQdoqeLM0YJ68SydRkc4t5
O5hF2fS6gl9v2boHDX3ZK+Kp0TOMf9N22ulaje52W76Xeo43DP5GC9vVyrMsKiMxbyzA6kAVFKk8
9PDtjTew1JW9XDb7qKGUIqU+HUPvVjm2MUup9SljvhD5lAdXvIpsM941jnGapsondeOhp1zaj52f
eWzYIPvc4lWvV/1GBn11LDaJryXz66gXj11e+UgxY1BgBNwfS1+719kKXNwaT2Bs21BdME1KCoFi
wWnxo6Nki8DqzLaOAEtJRsiNQVI21Z24Pu8tp8p3pttHi08JYplDlrHCdb9Q3Yq3t9zybezYWkAK
SV6uwHb3j0PofCS8fZbjjzXfxvV6c1giWRs77hxyAoj7WyVeVHWpvkxJ2Z3aWi1PzdC+ynBJQnsF
F2IXdxNyeWprZJfGDfonr0g3ttQZjkO0q4vJsUWtlecdd8VtbUftSuvYJSIS61jO/kuGQNBLXcSs
cbgfR5k34pKcGWh502wzboUjDPOjRtkDZVv0/JKiio6lWixLbYTuq5ZZ8OjpjvJQ+tOLC5xnfwsh
hBg8+o7Tr7hQh5UcJntlhzHMLLy14cUEsgPSRAyWQwZUjeTbyLEgNwIypRzYNFiLzk4t6IY0r9Ma
0S5Ez2/BX3+kPGnOT69DYMdOSvdQ2opzmNPWOZzky1tQNv9b7NMQ07J1LkrUvW4d7q9T32KfzscK
fdyxq7+PesdfoCxsfkgdXzNOqWpmKCJ4a5lTusau6SY5PowM89p1DUp2j5xDvX4dCqHk65xbxur2
PqS6pw0C3uqi6UeNVcwQbCEc2GdukbByyrr7AVqNzBLrShsJErWa8Uzz0S5ti9w4Ro2WgZ1kXVhX
ZfAGNWynaLMF7K9MnzM9XknI05yl/tHkFrSQzXoyvF2ckYuWzbFqk3XVe2xmBD4q77OJRE9s3yd1
6NwF+BmvA8TRDvLgqgiKB06WIK5Px2AHyIjI4PXldVCakvaXL51xqg6IGXxMv3a7nbbRxyJY8fA1
oUT9Z+PktF2ygig0b+Q2SXZ0enNu4F7fy1CYBCbQX3t5m9QOLIDkiWYzPEVAUe7lUzGISWKgmpYt
FVPUsG7tTtarZLtMCwpimN08sHlZyQRxWHfTVsZv+WI5FvXJbClP/en8sibm1jE5cMr1WzKzGruH
qt6E0L1JcCSWtp8V7++xrqana6xxkNILlRR1fDAI8jBZ80MoLHfjukQKIZVHyxqTZZJ57XoQOgrX
IDc3JBXEQc/aZUgK+iBb14nXgTqmpb3mfpOtIAIUYmT/h7HzWo4bWdb1EyEC3ty2d2waURKlG4TM
Gnjv8fTnQ7aGzZm99o5zg0BVZYEi1Y2qyvxNH6zbnPTIQ4O17qoOXGub2U4UbqPeHm1rY6ooEv8T
WCBggpwV/DSoNfJR1Og+hOS6UhwKS/sLmPO0x5bM39e8tL+gQnIKOif8qSLUsg71ariq/hhcjakf
115SRT+pix+g/+dfi6yIydl4T7bmh+yBEIrCxsV7MpSICsvgvUrX1B/awktepcdJsisAgelRhgCD
d6t+yNSzDFoqp+oswcVQRhvLrncYHcxbGdUa7HIqdBDXMlrxgrpgdR2ubg82jkAmSt95nsdR2Y52
1lxguWBiFJhPZV+OZ0Rb0DcCR3sZ3cXHWNp9xePqpXDJcrhPlATYCq646l7arsqp1iqM0kAOmNyd
gdLPqia1f5zczvqSo02+UviQA2ShGffdIQ/U8UXhP+Yz/1nsYOmuo3h6dMbijWSh9SXxGu/UxaDR
ZDAMs3RfVq21lWbUdeUmiNTk6IZIySVxzHFRTXYJ7jFbwaS0aINc0dMG3wJeJVgofX44fanbbrHg
qLqzGTX4RcKX/8CCX5qcEtcAKevzvd8ORaZuGa2yMNnOIK/ZZ/89N+ut8mio47kHGU71JuqmP7e9
m0wUCsf2AIzsKK0WpnJxvMWwSz3f0tjG3I27wA6aZ99N4n1b9hzgm4Bk5r0NOsK4+p6xVpbKuZTP
5ZIZaXzCaH1/L6tLf5da/rrsA38zk3B4bME0mwNnr3WEa+kpMPE6SDrdf5aLq/vGtmhKcxO994Up
Kfi+qdWDhMhAW4WnuJ+p0i9hcVzYhy5r/4Nm1TboTPVFLkrAyRqj3gwQhTtn60nx9yNlu6uM+pXl
HR0t6Vf3GW0KuAz9A7SMq0R7GSZIuEPRbeNAj89RrH2WPdmdcv2BbS2dvJcuThY3h3/FWZ3lbsF7
VCu18Ejf6O5YbWol1dd3VWUAeIx0uvN2A1oXmJ0eK9NzH53F0aKOQs75szmsraUpfTLquuFfUASL
472fxB38n9hbSwCLLeUNdbyiZKZxTs3La6406Wmo1ZYjeJu82Amyy2PZzT/VKdzkxej/x8umz56W
W49DPxlrObjJxlAHWraJzR6VABVo6X3gGFKefZoq76IBOCFB5VkHsx3MK65r3mZy8/5zSsF5NaLb
9ktDJw3gLpon6CfuqbI3PztFx8O7y8ZXpYuwna4hFpqx1WBWGM5oKLLtilEuFKStVfLXRA/rlkpA
zwLJf2Tb1iB4RioEoMyHo+6Xan5yVaNbuxpbrw4t5vyEhRVr7UAFXR3fpBGyQl2GJnJWVUYqB/VK
vQVkjvtsXvYth4vc79ZZGwNIWjrHCoblRr3f1kPhnOUinfAsDn4VKQfpuj1Nbm8Tb7cBCTE9mh9s
hCbr1YeHWRn2pN0Y1ht9ycIi4NavA1ayraRipU/uogzbUH0c163kbm8p2zr9pcc6WtFWN2ydsZm+
uV2AQm6Y/2J9CNZl6qZPoP+S83+JGJ00WOvJmD4tpMuzr8/2Wq/a/DoiuPBU16nComYEoKdoykUd
0RjSEuNFj2Lz1iX9c++vdM0j3/zeT9J9XMGQ6A4SURXJVU8Wu7RFmH5MHix1SG4C9dIjFzed7VWl
1NrO5rPobRCQNfaUbsrVnOejt2mz8fvt0BMjEg4rpmSHZXInBRAl+C9tu5/87W1D0nGE2ySt/3li
ObgtLdjSl9nmtspkHsrGY/c7VDHj7hE8WGkq+0ugRke+usaJ/VFtbOSczjvtqC59mjIH2uqeFdAJ
5s1lnO6H/VlClhnylMjIKuOWR3h/8v3Y/88n3X6EocAi1fnRRZnha8+qr4PMQWkvTK/GgPMh8kXN
bdWH43RSq976EuKvslf7Tt97fRp97Z3k2E0u6lB69Wz4tn6NkuztlpzsB/0aG/GHVs46OFHVOxhe
0MPxrdAij82w2aqYfa5q3YYfkJRGdZnyxxvuYXSstR/NbCvFBy3lfXFrYz+FAVX3Pn7DRFiW/ide
EBMQnoonX7+6hjnjHiBXOR/LcdkMc2+PlPerdHVdPW8pj+T8SZBejQCdolkBAVf+Ifc+aQrkQvrw
jUAL6x2jYbW2sZI++Qfc5zpNh9aaOAXOOFydWhzk9kkaDTs5I4KM/57NLgB4frGXoPSesykFo3xD
ZhQ6x+wa6IHwESrSngeIgAunD9CYNmv6FVTx87C0pGtSfgeur7xIg5c82KS5KG/0hzRMzE1YZ8le
WXRZaq2/uHNM+h7dzA8LBCKL1kOM57GsA/eFI/DQkbMH3mL/GmiblxhJ1YF156UwU/t5dM2n0Omj
N1q44/kTqZTWi97swmIBzhv3sijhfs2wqouit0pptEvU6tTJljl91EJjiAL1IKOU9Fk5ebJfvt7q
aK0zmMmD07xhKavscV7WXi2j/waULfvF1+T7AFDkdYbiesDIbMZxo/uRLzswzU+L1dhy+pYNWUcV
JnE08wUQmPPaTST6l12b5cPaTiL3m8xBn804Dc7c3HZtehWGe6P13Nuujcwa8p+lXh55/QZs/zq4
Vqj/8qEGYdAN7AvGgBRmu2AVsihPruh3f+mXlp8i/qgnKdpUSr7sjap9ZBbhswymSMOuiqKuL9JM
SIevB2xWD/Igw1GGxT4MJlpeYL+bggqR16HOdnsVjA7eV+8vV8hr6k5xqSbd36JGFdaXiP99EFnm
073fKVxqrI31IF3ylm56w9mwxhcP4Vz9yOLc2IM7KB7YBiUJZ168Nkbd/CoR/jLgiwf8yEFxw67K
WYd9+sPncLC/DUigXPqEY28QO1+RikU99PYEmRyExY/QSRtSwhlw5iCD7K+bU36sfMDq4F2XQ5tv
5s8DNEnsapdz4mimzzXIHbbzlNRdj6K0V7lnVM7xnW8Wj9jbLYCBcquMIzO6oEDnjksnFrL3mEnH
itmJWLvcPj3Xrjo/4hPj7b0syw5Fk9avnjP9QO4u+xUa81s9tbgbg7pfgAMfAkSmpirHNz9N85fB
y5Jt7pgYaiwXuZvgdPLW06LwAUZhPGX9BXJVgPvAb+oHZKLz8U3LlWrr+uBFTY3PT+GUyUbRUv2H
BzOgLLX4N87sIDy9UnsmOZAc7UJFij1XSjIJyl+61/lPkQ+y0HOCLwFKpp+AHKcXq0X0XY11VIg5
tSbYYTZIZvL+GqzxRCHwKn3ITuE0+35xuuESdRV2pO9dEtZ6SrPxCkS9ZcBApgcyxd42uwqTqTz5
lUY/epwmfmvV8i0b/fiTolGjCLDVOGqUP55wnUA1zAVnXdn9Ay5b5ScY90dveWnkGLwcdRQENtIk
7V6j7OjrZ2lW/Y847qcvORoHDz63cNCYBMkAxxPMcvYShRTcV9votacwsdlAOPNXPy57ijZKh1IO
d1Qc+tsdwg9fB9U1dtJviTr+PcTDdahcKcXUn7NwSM5dhPdhkJWHSgSrUW+zVjDE/9HOSStsoh7o
cTeY0Px7T1sJpjM0wvlsWQsafoGH3psCD5VgGa2ywGCfE30WfnuMMULMdo0jLaTyZJj6o1+Qe5dB
uYR/R0jLRI3taBvqn4gwbbtDMsbAj4L5p5tUw9mxreZFCXvzqkbWvlPT9kW6gALUu6q02829b5lU
dvamb77qi91Ab3bfSOGkTxD77desybGqx3YgVXIERDHEWSutaXw1Yc5t9XCEIRlqzj4uxmbHN7NA
SaYNd5qK3t3Nwi+AroHXyNK7ZCZAIBMkhtByF8MzsLEC2dcxbm4jgqVfkP+Z9zj6DltpFssrucqs
9ihNuwLvgIrbdL0Fu9MqJBv+Cushepk65aT5ffC15gRy4fVlrTx/PmhV/8s3EgVPD/iP3eSpG6Xw
/L0QHnslQlVLmgsdUprjrBmrWVdxgjuXVfpy33DJHYLmuJ4M1ryTDZwpXoX3kYjUAbVxijlpHea7
rsi1c5Vt5jkYfti+P255q7SnIkaBxEujv2SzZhpIIKtR4D5jVhudMQOLt3nPRr3GccQl66DG6pfO
yrSrgskrNTPP+GpTkt8Pbk7dTkAzZYLg3DT4F2kyye5Ldxf5DVSB5USmhIpxjVE/ktb9kOYvbseF
xZbp1rcU1mJthDVCBdFHTvloBxZruYA7hmRjYt5wIwfYnpKvdTsIj131o0Qvbl9ij/SgqLU/4wrE
Lfnydt3XfbrtEkN5kD69MHCNKan7HdAY+PqnuUTfYxQn2dpZN5yxzAx2rhP00NU6DJG8kkyn3Kqk
sIBhc+mXkf/WN3RUHFJzevlXbClPkU4/u5RV7QLNxy8cownKIpNKdj2Lk4ut41wY6ycsimFAWhWO
a71jXWI9yZ/KfFhV+TBdpZVKl1LoW9sqg430td60ZJF6lsKOvG3RBNV5lETtvS2dSTDzO8ntLSiq
jTVvlxYYPHMCDcrPCmThn2dIZ5XsqmwaH8vOUVZl0WQfKqi6nlQXSjInOZbLOZxE2oAYu+OtZLHH
9DPHK/JyX7yl+97sgi7fBGhVre8Dt/U+RHjpb3CzZ+bRtqvU8d+A8mgBot8vN9D5DWUu+POkLvlA
LBPB+po5dbM+jLcpB2ynWDmDNSHVl0TbjxtW2bX2CTjIOnWjrTTvFwcNEsXp/bOK4oCzypLcOqll
/DKHSf2AIRFnXXVcTrjjk6e1v7XJcY93H5lWwfcjddDalTAw+tNT0pgOtih/Zs6D3R9NYF7eXivc
5FtgFyQM56jYJgHbGMcPv+aZq+2BENh7f3DML4qfngS5mLEBWwN6wIjHHpPrNGKsJYIkapIc2fjO
WyWMk70b9+25M2Z13U7O+BY2bHQh5Q3nQdH7N8waLKV4xZNjX+rR8OSN8F8Xam2ikFnNB3DDwsed
Pe1pKPLiZfHlYqlOZ96HiL5+Ubz2J4Jk7R7Vg3ov5gIX0+6G7/bSqVdNvRdjgW/SmY1Y71Q+/Fpt
sNoHGNEKTDmwDkgjNWx+AfiEY1t/tlt1dwM9IAa/H9TIuDWrvDg7XR1/gn9zqyFknHrQ3DJPUjGI
7cp/dq738sLYmP2JLUYMbppVeA3zAD/Xwq23Et8Y5ognvVhZRVSAMLOwTzMJ33uBVO7u50EppEqz
WlI8IZqmghG7/0idj9wGcJEKqpnKhwws+DB/AYpJF2l+7dEKws19kkDM5EE9zgobXYCuicuZqAqH
JvmCtXbwAuXjtnaH87SLwQs+yrJdV0a3d4LAW9/W9GWxj/+XCNkJVGORXtg0XG5w4xx/7tKbnrpJ
T1+mJHuWbpsK0r7FpG43FGheLOz1jQh4TIvQNlQXo8Map48BlUjPvAibKA1eF9KXsXjnrqY+JMH4
JVjImq4fRdu8yvSjCnTzresf5g6qZ62E3aFEi3gnzcLqL1WSR6/6hJmZl1mwmJfZHWhgOC9qfe3Y
Rb0sTy3Db3ndZlii84relUpdHtrAYX8J228vfo2d06uImyJPJU1zLMpnvcWjp3TgbgMzenEx8biK
m2NrtedByCTohRpYuuBhYnvueCxiDomWztKb6lO6rZYm+hzTWe/ieiWjWqXGLyWHMxmUSx0jq8PJ
/VFafBDA0yKcpc+GdunadDqnjm9c3aok5RZWsK+K+C/psvQZNIItA1b2DffT8Djh64O/g/IaBFFR
fYbHXa39fdmV03fA19V+6MxubyRG993fB6yi36llVftZRe5OekloBf1/ZoSt7dLxml3RRs4zbF7E
YP06eIrTojxYUQGsUOXP33HWuKDsxBZ+TIJd06jwBZeB3m6Gi9wBOIBzIO3bbWXXp9TR46OtDwFK
88vs+xxULYxscSgYwth5VjvjtyBqnMTPV64bIErm1vmZ92ywFQyO5e4Mdyh+AJ7WtrFlFKcGAOmp
t9DZRjccOd8FQI4E7KqNqvrn2OojRKXUf5zM0Tz6WH/sYc0YnyS27K5+h4ekr1q4GSSZe9EyG4vO
bFhj3TFeLHQrLsZysWe0nXeN67croH1Ac1orbK6ph/ubFrK96a1+7NGwgJimenjWKXOqX9iz20gu
KCABnObMBh+jLhkwyqk5W8vFr41TRH5yH/lkv9auX8fnQpk1F7szbi0/bNHCrJP60PQotOKjeiZH
jbiN3Fpe2rF4zXV7pBT6IXtvaE53njR9dUvjJ4tPYqiVZPTl9n347pFITZ5jpLRTOItZMCNB5pnh
ATjEW2ZYFUYmf1845TbjStqTR9k27anYWP3HEMyd69uMqp2ytRuzt/ww7f4sOFjZLqOO0Dkp+m0x
gGBE4ACCGxWGpGZSHAVk00lmOfWy/CCB0ukv8OEbRGeJVlU3PxpLplpG5TIMXX6okY9ZyYAeWsca
oPdpUtX+OiwXNzBiMuqlt00R8LjeB+TOD4tT0nBalcEwVLA0XMJaVbHPloIGw9KSfomXZqexRs0B
IlTSlAG3CvlahtD8ahBvj3D8v+AvgdJeU4ePcpH+3IIcXeIfBFbunwOqWhyspMTmeBmQYLkz4jK7
Wvk1x7PNvA1KvzPlB/iemBOmxuFfeVw5QqSd+pZSkThISy73M0cXTG/Y4Ln7sSSD8Gp6Uba+ZVLw
h312GyfZBLMVXZWkDC6J65dbUmLzG1/zk9v40W+t48gEWLR4pYiKsWHcxJgCTPpz5436SkIQASUL
o80/5GkkYut1O/vFvggcbYP6kvJZm2Ocx5su/l2F1hpqNBWaFhgVfrfGDzMDBF/ZhvIJzQlsB4p6
IiGiGkdl9FgaSyN7TNViXuCLxyBkvxfnmnsWSkg7CVQw+tjs3BoYynJWk2BofB+bc62Nqyq1+hPS
WNo6sOCJYRu3FrYKwEPON1YXvtp+EO0DYDAnXg/RSQ+oLk5jRjmo686WjUGtsVzkztX67JzOHPLz
ZLhWXf+nXwbrzkh3tUrtQpr3UZkfaOgGNNSid/fR+1Pef2DNcbNjX/7JtrGYaZy2O+KBEXyra1Qs
kuFrxjJ+9rvGXku3xbuCPYRXP8AItl6Bm+ytRQLGG3GkAQgOqmuZ7abRq9Kq4UtToXVhOvinOkuY
VSCW4E7ho+RDJLlxz4z8f/RJSK7PytEpbRSNSaXc8iRD9xzOsUYlDRqJ1fCBLsYTFR323HbMnpE9
QLr7VzJZL9x1knbaw70/TxHZW6qTsoMPLGVH8a46zUncVRs3qZ1DEboPfZICMoePCi+qXnhReYee
opWW4+4WqVs2GnYjEhioZU5Pld0+k8xpz0Ltkkue58lWx7t3c+d8UUPOLiamHTLpRvQqmGouU6Xv
PlXD3GETJ7wDOJ/9mSaj97jlp7ZqeSiRnDkLp670Q6Rp46R8kGb93hTiUeIlf0al+WF04QyLm859
rgSrmV08CEvpHpxoZbed1YnfbvEGdtkSK3249RYDYGvzoRHu8W3CGNyNKdGReOD4npja+X6Zm1D/
2ORfAULgPSYrSBlh//5rlgF17qNN3lQOhECVGsVzqI/+yYTBvEEHZPoeB8OD2iE03cR1vZej6r9O
rnL4DRckk4zKxW6ydNu2Hqpr7wO9HJXvbQmUyW1tIBED2hahSkQH6sVnDds6/8Ah4lla0i+ma9K8
R/RG+zyNYB5W9wGJU2bdP/TW+PzBsE1CqgnD1jB1jmSDXgWtbi+4dZY7vhhN0pKIo0nGFvtZp3qV
llyQZqQ0MmOULbPaog0flmfcI+QZ6IL8eYZELM+4/5T7M+4/ZXkG5BTnPJXmf9RcC1691P1sA4J4
wBUufI0qCPZTP1c7GYzAyp6xCcEXaRmVPgWkZkFt40W6PE656zmN5mO/RNSo35ExA5Yro1VYNE/V
Ynr4Ph1uyL6xoAcuLO202vpWHv6FTAR1JyzMv6ixZlKkbtVroUwlxy5vAmRUzo98GanEepn2NZ7n
bx4pw5OJFEj1swkgGaZUuw3nq1uYpLdcf/peGVTx5ynBZR3N03aOURObB6R66HcUn/60Kc8qsiB8
pNEM0Aw/3wkmLI3hfRqahnOuYMzIg/2jLeOuPXhrwZaZefASmk68Ac0yWiu/ysbTVAbPpl/wxemj
nldc6T/xO6ifByflpFzbxjpt6uin7Vm893v7q4KV6j4duuKQxVb4hZPsgwS0gPvXnISxH8NyB+Oe
4Oi0MFRc/pseuhCDMsSxnG3qevUXN56/DlPr/O4M+xibRfPNUbpp4y+hmp3N56nzP4SKVug/Q1ky
o1NH7qPgQ3lxi7bcqn6pvQ2QIBKtjX+7jhHAOu7yV8Tnhr3rz9ERlpH5DEIHJaQlpEzcVRo64498
tlK2P0N4ZSMYkit6a8w8X1PHAaxn9cV3pQm9M2Ld40umuuVDWCmPFiv/i3Qp2DFsSseOdn9PyLdA
8NRHGQW5iLRMAfy86NWcE9xoKSuqr8ZBhk3Dzjl//LhNVTwtBFmFTY0MBi2aKg016h0q+9Ghm/UM
VIEWPzZ1zzshSXv10jYoaC99mD/05m1Y9fCBrLwcG+MmUngX8hEOjd7c94iK/omJMlVlt1fxkbpP
lB+j9EhzKBjthAjTXVxVhS5MhuloTwmy5YPGuXzJLiWtWW6q3B62ir+gDnOV/aoLvNyvgvzRLzEQ
jL2ifULxKeTr4nU4PtGcYDM9IZKj71F1BXwtzfeBBK9rBS4NTp5L2NIfqBG6tBnMk9h1ISSqfIAu
uWOd5Em3uL4B3djkLuD6vvPSXTW5/klTZ//UoQoFC35po5v+MKR1w+7kvS8yqj+BEi1xH4YrKofK
Vobul8I3VGvtNUm+fIFSODkRO/sycVScr3XLPdmB3ieXECaZz4d8z8se63lSGCQiWOjXkx4D0FUM
50HuIs32UWGaP937U3OAdx7yxnhocSleZWk27u0kN+ZNvHRq2nSbIq0PA4PihivL84e9jMgTh46T
kF1QxyZ5FiOMss6KscP/PRwfbj1pbgy3NhCP3OkepmUslWgZk0sPhJExmXfvdeeu5LzobVs3RfBU
sSiyYhX/0ipVgDDQzihgJAGcQz7YD5QIlvLSVtT+U1mP9mIvo76oKAydi9H50YQIf6w5aEzgRpt2
Hw8byeRI/ga/UHdv4Mq0kqRPKX5qKII8Tm3XniWkXXI/Vte6+ywP1Q9yrvKUJbYt0z+xkNjP/C7e
w9gmDQ5gdnKSf4xuDdqVSs4xbnz1RboGC8YZq44Ju5B/7oBGyouJJVVil1hxLl2BA6DEBdK6us+i
DPurMX/n7UwBR0/957oJ37x2Ur+R3PA31mCjYjZ1xVsWfy76QPvWNxrv1AZyEqaT2jeSHIgtptVr
PpbzRYuMdi2zfaOgTgJX7pqn3ePoosYwrG5oOXK1fDADxz1xhFZW2sJtgUb5pyk+i/emjN6DxZTR
ifBATOsZMmY5G/ssbVVK0x2Ib7hjPxSz2bIS+v9R4glx8zl/K4MA0ZAhpfqW9NZxRCVlXcwAJWbO
Kqd+tOqHKIFnHPSW82qnRbNKdC/+jWTAyjEL86841p6cQam+5ZqnrStsriBUOere8dDGd6wGPr4T
dCdWPuUYpGb777sEvN6prwPl+H/HsV0qdgMyU7h1a/UzKsiw+36OAups/XRphGU5PrDfN9jxB41l
IF6FUjGYr9Ot6HW7Nq176bA8/oBnst7ZT1riX8plxv1Ae8NDLQMpK87OS73lf8svw8/wFnehHlh/
pSGGqlS4f1hoE697q6te2iKyd2poNWfIsvklr5Rsp5Hb+jT7rrVSTTJMy3QH7POWilO+U21IH79x
VX+x8aMoZs862rk/QeijmSJwuUopBFzZ3dXIai/44qVKdr9oQ/cpaB3A90t/mZr+LvNMd+0EoDws
oHy3Tfm9Kdt9aVZJGD2I7MC9+WGUIvSD7P5ltC/Uv/5wYRtHod7tZJ6/zV3TOzkpNJaD3KZLe5hG
NCjk1s9i909UgG7OKSk5LMXG/DxgRpJD2qZvsEL/BGjD3hXD8MkZZsQblos5Jmzy5VY13T+d92Hp
GxTjm162OkYef09r7QiWvhlgtlizKzmhA4JvqTe35zFp7cdKSaGAj1b2K3I4JKiVefUc/ScwXO3R
NRUkIF1IZzbkRBswK53DwNEtSGx3V4+l/ih9crHm4OranMmtquR7U4+KfrXtZ4lq30NRIoY4bM7f
77NlsLUcyouV/VJ0NQnSv2FfSYuHSp60lxvcTJpLRIatc1sgfgNPCwTocpHT5u3g6ac5hbQ+3knf
PSQvqYyt7m2koeF7weTZSmCFCDYl4slDEswHF+mmhXnSVZiGbl5k2yHxa2Tlk3h7d6sGO+I99vN8
ystcOaMrBCEnxrHvYGqBCc2S1+9/MhycBsFwh35ZVqthgW/L5UP7w60MOYVenMZF9mkEtuMNw6Yw
/fjn4iPRK0BTLBc8JdYHFazUpDliiJzvR03XXs2+/y0RjgMjCLH4txxEyjYvC53MZ95dHU1T1prO
Vl+xFIBpTpqv4biVF8jt9Vc7WRyeYGgZg3aKM/4S0vyfURE0gjekUv9ERYuUrERRl6suYI7lWdLt
D5Z2wm0kRFCfR9+jqu4phcZ2TKIhflEAWGF1oIU/3RwAjk11nT1qNJ9QEGm3fdJaP+rPapBEPw0j
QR5YN9yTOW/qiNM+9FtocU7cwddbmHdyiZQWYnaqeNt7Hzk2GHpLtPQh0QsuUQLjPvW3fpE4+7Hw
P/+v2uZ5rwL19uEf3nXN5Q4h1+DhppAeVWjGSEy8oIq6IajPBrLpiDulxgBMiPx0uHOW/DQwc/LT
pmSppSOUNHZUgmPHaNLZYECLxr1krJMleX2b4OgalNpY14FRV7l+QURwr/SdetBqfQJSu6TLEYgi
R96BOkMrqUajsbbsA+wy9jfj9MZCFB9n1CW3gYpAoVcleIW1eXpFD3a8jo1HjsLo9+GA/L1ohogk
yL3vrlXSWv6fOAmR4Huc9Emw9E0cEsj+LWCxe8z9+fdnxQM2hmXW6hQT0S8SYphwyOZEizdtDkVb
mjJwI49Vuqo+RD/voWblZ6vRCrJdN3HchfYV22cXI46Vr1jt1gYifJY+uZOLil9Ws5NbI9L4+t3D
Az0v6pUMaV6Ydouk2n/YplS7cKmcyyWRSrncIkLH9GnRdAPx+cqiUeH5SuCHmLrxiblPlzuZInfv
825TOAT8+TFONv4qRpYOToF8fuWjjCiWc1rwB/IRl67bqHND3S4ffBgUzimD+HT73N/G+WI1ZOHx
q3GMtjn3PQmAj7ejbTyXkZfvdTSDzhJjhFmhX+RWC+3sFIzRzGZjcmqPv0qYNau618PLELWo67zf
ueyDFah0x3/1xzLjHnefG3t8bqthSSW+P+UepwTkHJFj+YdYRT4jBbKIV6hp00W7WHG8nd4oL8W7
oMUHrQv0ogjnIDiue1khQ74Rm38zdDoMos7kvm/cHCHoJAK87DT8MgYAr1vpdLGj2P5Rb4e6Xq4b
BZpBG/T5QQqVqBVa+9DAm0SaQzGlDyQif1pz1r8GpR+/ciaUIbkolfbVG2bzQVryrMhXXlVXM7Zd
Hytf7apYxyDNv8OajnfjZOHfCR4TIwp9D9nUWkXLoTOMZzC9MadRXlrqVfr65UiqgITY4Ig8bCM5
jc7LaTTjNJog2ItL+XLYLTutAzxLtMyb3h/tsYJjSWAd9VEzH+XCL2Cvyr7ng7L0OVplPs5tYD16
vrk1vQoNgvfYFJmNc2uO53uX3BkpKTCn77B8XmKByJQYZ1n9BhYeEEkQX/oaHbhpgybP+CCXNg6s
S15qPSdiPVqJHDxV6v5gAEwmI4AtXZ9p2Sa2x+kozdj0vo5dFjxFTtx8UYpTuLjT1W7Wgbxzqui7
7UbkGjO0maeEYm5v9GDavY6dmtk6rLdcpjr+a4hS4yQt6S8nb53kLqe4ZRJqgM6VjMO2sawWPzEd
9kqoFciaLdNlAjXjcRfpyC7KDLftKVomocXRP+3D6ljn6IOt8HvGLH253NoGfHJLgUEOpDJPNzJy
u03msGCHXZk7qwp/JxhLckhZ+iKCdmaZ66xaaEsAAliyr6L2GuhWtWlixNPufXe3A9GHlZBqCZnt
jM+YO76EZM9OsQsLVSS9wSV+BqeSfgqKObxkmBgi5Yg+93t/6iCz9V/6UdkKL2GbXMsxQFXNgazb
ufpWxGDvArGNVFalbXq+hpsa654CAj7Y3yNlts8mfAN5wCUXpHKWFk6mB25Sb9dmzveGmWBsRaMH
tgEVi9T8KX2i09OLyE/tg+01J/1i15W+icvJPGEj8KsIvPJHaJW3m/jvm/eh5QYvsOqH9OhW/t1y
vpf+8NAuCMW0rtunpSVoxvwfrfexDHrm2ufvdLwBFYx8/EtBHR8f0kXZq4hRo51i802wDJFr47GZ
H0RtMdaRXARa09ULg9xPAeu/iyv+3S0xEi0BpPslehwG8qf/8wES2YzgE5wi/6tOZnauJhRE1yzT
g9qXuHBo03SWO9MIGL3F4DaRKmvpbvLEPBSDAl2FcJ3JZEpS3Fax2/vzwA8TJeh+uT9d+iDYIUaa
vU1+W58i1EA3UkxrIx2QYYWEdodH4yddLR+kPxwzBYxQEvIRoeZmGs6l8RHC5/TfX2t7pI6/9CdB
X2+MuWpPCCUrb7+l0wj5F1Pk3qMMH0NcZGPLXhorC4tzyAJq+Vron6U7n6CEJNCfb7+v/ENvv5jc
3v4s91/k9qfREO5fOwa/kAT1KDNttarJV9kQDe1qHsz6YsSNq+0Mr/qsTLW6d8OouaQlpxMb5Xz2
+TtUUKxPuCOjdW54zgr0jHXEpdv8NNUQ1HPHLtcy2kYQHLpyS0Lf9uo1glQIgF8mBMYvmuWba99v
rHVtqKgGvw/cm2kezM0KZ5X54ATaKcDP2F6X+RSc/69bF9F80MxDXKzA+c+nudtKl730y508Qu4q
HeFTNDqRBprR5P7Df2miHQg65SKVRqlARkZvH9ES/26aA0csGegNF9nJoDS2t84iiZ/MssXQFjRu
tUGhd5XHmzzDp2lGCsNchQg3P8bz+JNfPTg2Y5o+VsvF4qv0qKn/j7IzW25bydb0q1TUdSMa83Ci
T19wJkVKFDXZvkHYko15nhJ4+v6QVJneuysq4twgkJkrIUoCgcy1/qFGT8GaLefnptNaYLULfEzW
CWA+ChUONeAxNnAFNv33v02mrGCDyUHvMQHAv5Cj8jKV8JbyE8guUjZ79CzUo+Hp4Z1R2LONhXbu
RaH5C9c3V53ih/etbKb5lC7LpEy3RearZxMRxDMSUhZYRnZ+/TxPTk5z179HTuezS84ty/Z76gzl
QYbJg0v+Yw2PRFvd+qinXj8FKJmZM+W9iqZGq9cz8m08V21qdBPS8pvsxXDld69h68W3REXXV/Z2
ZTTHTnqvPGJlXi+aAoGXRgz6t7KvT60TgGUoEO7HTTb72UegEECh+q95p5erOHaVh8juPbzuuvoQ
1qpzdPQa3AXOA0/ySmbDijLt06qJQMyCpA7nkkmCTc3GVNz0me1NOlvDWB9tMS3zbrK+DworBS+L
xUMzi+5Gcf+jFWwUa1tHEdW0QfEZUfmYFh3iRxEKV3NBENcVpN3mCNn8HSFbctKQGOqqyaNzgynK
9dFQKv6r2U7ZI1+/4TFKwuujQW/xRqgj1drIjbIo7Vczq/LHCHjo36JQrrJwP8J9IYtTVmPzszzM
gouW5A1aLbRklzE/1imeXLrer//oz3oUsJoBs4FhNhUcx8AeVoPdiRP6wuLkZWi45pFNwhPFyTUu
QyLEYM957AKjuO5PbhuQPzYkcWbhmiQ3I9fTLJnNWihrLzyc4xcj3Pdz7ZK3UyHQraWMqJn0ZJB5
1846o2bdJYgkhNMWB1Wxzg3N2g2zVncsvmtCGG+ROxkHu9cKAFD4yYU27xA3aUsKiJrzGJkAfGY/
uTaxQAkMyrNhg68wyBM9Jvqs5OOSAtSywH9U+ZWvuqcpCkX+9IHowmdk7KWfkSgLAV81yTpKzAkO
FW6rfjTTSifdcLryHq4UB+11sJv8hJcazAjJhLjyH7TX0I9yXFBwyEN07yQxBar5LS6c6sFlL+Ev
SrfiPcF6a3uFKChdYIG3mvN2V63aOFa2yH2CwvDs9CjZS+DxcacieXGJzFTbZ/YwbWCUZW8ka452
abHnlE5dqBqQFyyKtwxC8RFCh3rhRiiOfeG8BZIQjxmLtUQeodnKUdtSp8uHPJUHErYVCKrEWfZN
QukiUas30jQwIWvlGJsALhbJMOVLXHumtackxX3vdc5yUPtZWINab04i5wzbMbzXDDNayrVf0k6f
AzrVjvuBtfPSrM0IU9hZT7aoUN/Pfe2JSk25QIba+WgHkv5F2v5QYNAt+yijAhmE5r7QpmIbsdZb
wcqcVlo+DHemKsqVfLyYSfWoB4bzJPtb9jckfSg4/+4HY3lCWax+d800fyuLXsn3rUORylHb/ARY
GuG0Wc6PTFx+EjU4MFk26MeFhXDMPUAR/05heStxXH+He82DgQvrfCbC3JBe0eCVBxQlMhSu1sPM
rVIbSrJG7pUYoebxTpSpvWuMBl4w0nNoyFDrear9EnmvQWj3jmvbp9KgNKq0kH8xYtxaXdG9YWfR
b2s0kOZ7p3l1DCCtxZSfwR0Mi35MixXcdhOouq29adV7M6lo1XmNtcsCMVLFo2mgqUTC2H0sZhGp
2u+rhSYiwODz7CZCmMiCCvNJ2o0goUBR6XbXLKtq5Z/tK+mXx/dn+4943VC7nZ4NxlK05YggZAwW
A0j6qtfRnnO6ItgkTm1vRgw3X41YowzBm3gvR8kxJCi359ZJjjqxuTP6pLxkg2MjtL2TQZCunLNW
VQ+yZdjRCKY6pOo3Xz/ra3KsKdq7ObyIznI6bBu87El9B6DaP/XzwcyRt9TRqdrKZl+7E8js4pts
ySluE705phrgokY8EKZ+GyOzuIoKz9jh/kUVdK7DVUYBfSIJq6Ws18k+WYcbPBvIAhrxt35FCbXN
nAK92jLKWDmaJwBv51jZlac+mNtqZPPP33wJcv6lysWIMSt4BjyG42vTjvCEonIgQOTn/r1VNq+y
BEGF0r93lfJVlivc0PPkmKxWWHOkQ6REH/2befNVZKRfQFy1qI9tIjXbyuWjXDT6Cor1jh3GR7nM
DP0w2Hq5ECs5yqo0PU/G26BjKTwLKctDiaz1ydeG7S3hZ6PHJ7uu+T68IDyszPutX3so2CRFukv1
4s2fmWlpaA67vhUxKEh4a1YIhLwJtZrMJ00Ismuzifrn3Iz6s4WlRBV9ZfHj/3SHnwnQjY9MwW0p
nKzyCTs8YxOBY79jA4TSW2DNzhVp8+rb5bsXj9PKDexmiSx4AXwV99ZY1+ytI0VnwI//pS3H03m8
S3W+whV0kX/RX6e6LxaSkFeFXXPBQ4WnTzmeZFetFMgrxvqTJPDJQzBXXklDogs78/yuh//hpDKk
2CgkG1cNH7xi4uNksbOOm87du1LvQO/cdvXJ0O0BcW+c2GN3V7QVwJVRebHgUMv8r+3a5h5VnXHV
jKxZMGOIptc6BB2YkhhaSfkTKU93Fd7rxxU1WtyWbcPawqR/ss3COUWzQJc8gzflnNqKh39YtuP6
bwMyZKDOgn+Ts5KtPMOlLhWIhKSjaa9D5NnWkkAh/YU9c4PgSAPCB76FVmq7hnLhQcMwbVzcIGIi
9/deUEYHCfqa5Kg8lVAy0gCA+8VfRq9XmEfkPHmpwYnVtYntK6t9h5eUqoDld6o+049G/y54uSMi
T+aTlQWLeUOezonSViuQAmST0QDa1BZNAD0860d9db2ZZFt4hr4qAHCr29v49WYakv7+KniRCQ/u
iYaQR9C3yl08aeqmS8zgouI9ChfXaL4OhnuJpWo0f7+ksNRfvtN/VZEm/pKGOfzuOgoeU+zztmJw
hp2w9PdJdE+tRFI1doO5CM3r99CKdeuu04enqFSWU6tfdQSueFDB32vB/5Jnq9xnuUoc3eNce91w
XfvSBMsWVjs1AuMG4MugeR6EUN+6Fc9P441inY5nRt4BKfGMN0xw1U1kNMZGjtYuNltmaAEbsTow
2maJpkLnRSjHmdgNzHbTpjaGd3aLc6z878u+vo7jhWEDk5dNQ3U+Q2RTHuRVtkCJh502qYm6rUP7
2+SJ4hP1ym+ikf9KllWSiVWVImSFRnUbbCUJXB5uI7c+eTZIirg81ToMEhA7hsYUaQd9cPZxCBfL
cY2fuqIek8oOPvIECAwMTpBmyY8+VfRvdpWjMdDnydc6gAo/taDGtAaoEYyx+DXwkfITJLafh1L3
lnaXQtXUWW6kKTuqKeSxmJXiXvOs7J4CGOXXOjC/p727TbMZzQcRP+pq9XvvsS7Xs8a+AFwSm4oP
fFeMPOPtmpKwtDxrlS7ZK7rYST0y2SUP2ewedDNFu8bOZkIybjCNbN+nyU5qmsmuShlfw8Htoc50
/dMIVbZLsJ32ZmtHCE/J2g99UAJzE0Z5/JCG/cGnjIDwFqhpSskKudPM7p/Q86v3vjYXlecrlWRB
2Ccas8sHkFftN9D1BnkNKkevFjEYvI3p5l9vsFd59kdcwn3VIr4xvZIxMeYdnhc6gEiV8FFu6ZIe
uTz4atwO845Q9ukIV+ruFD7KLm5UJAYzXn1ycERQ/QjB9hVJ1fw5cvKJtBO8+T7ifeXquNmOrFkk
HyrHmWUJRqLaG56aPUfgX7diMrKVog7KRq/sYlkogVfA+4q0IxK7G38KgsO1z0/rp7wfjAdnURpm
gfBPZmGhYVMOnNdwtqH9yqtiAN1oTOfBsn7KbqplHk9pR98beRE+91W1/ZsNsRVpMG2CCQ7vXLeW
B+Rw+nsRJtjiWp9dsj8rA33T1Ua65J/fA1GbLWocckZHKQN2dddy1RqHGdJsS6kSFlgRT3E7zxcd
4g7Uz2HWl0V96iYnOPMUDM/1fDCLyFuaFuACOSD75GgEtl6d0R1zvLyEHag8IAxw/H+7RlKoP0Th
aXs5UQ4a+vCCJJ+x03qYOIWLg5+sy1wPmYUsxiyhIQ+J3TgAS5z9rUue3Wo/sjlY+q/av0AZznfX
HZ4WJtM2D4S7uCLMNTFG59xc2RiNNWs0YhCAnKN7p9l+WnYabGDAXefW09AE9lMUfmkbf7jInjQf
BOiKZtjJsaAc84NSuiTCAxCW1z0U2Odpc4N85NHI7X9rS6jHH+CQtslfKToF21uILrBbxvom3UtD
PHQgLaDoT4jZolcTFAGWfKF6lGO574jVWE7NVo5GLqr1UTgitwtw/Fmx1Op+jLTr1HrU6kXWzFho
EZhLdCRyijezJ4tNTmOfucnPEF2MZk0qB0B+rJyuf0OMM9fphLZpXWg29WeAOimYx3MZlPV9DGv9
BueR/Sq/CRw0Yj1UQf6IJRPyR6w/m+PeYsdS/ALiDfwYiSmjuIeLLbbKqBQsD0npan723gSiOtdm
3F3AUT7I7qiOP6Mk7kGfyj+jDP1BdodUKXxE71Zh1RjI+gjvoPt4kLK8NcBPlM2SjHf5LWjMY5Zg
3Nf2w8rQlfg9LNyJL0cUPmdJ567xIiyW9Yi6JGq27cVGtXEfdl4zW000F3kQvFxZdfTqFs4IXqux
CzES5etzPKPZO9s2r/U2O2YjHpvTtJNFN1k/kzW4DuCqQL/r1j2ZfoA/cv8mg279ReSkaw3zqtVt
oMdq+19FzarxIcSVhbvyQVUsUUDCAHHAY+F6pkXjPQ6xl9RCLvfWLwd19iF3Prd5aM4ODLJPHmIX
zmjn6L/Y23YPuQNSsbRhdZFnehNqP92RnkmWeHCUb5VAF9RWIsw27KZ4gyHnLpzUzI5yNJjMjaeN
8WOXoslprdLCT9YyRTMN4YcVVv5e8j8kp2SCfbmxHM9aXu9IN1DsE7yN6wQZkgqclxVkizE7xkwq
t33nJM8ipXBPQ6Ch3xRP7mmcz0g8uH+OxuYr+aZgiUm9+QUlkpX0u/FZq66CWrhHoVX6g+uTuZd0
c6FgDFhrycvg4obhN621CYBoL+2+dfbg6MxloDT+1g94QfJaaI8DVsry3SrfmVE0vaBEl59ky5j9
lzUBr1C+X43ZnZlPIMfkwcXwCniWdDUZEtLvtRVu+7wzHtv5YLtejkG2au+DiTfossnMYwPc93Rt
esqeMqB/lrFWwcvDt4aNnF4A7XycyjC4szTx4zM8mv2sSVsuta5le0BOalxrNbLR/jhfPVV8dSk/
gZxtV/3baOgYUMwlyowE2dJpy2B9q07KmuSteQtxnYTEpxwBakMlQNY7Xa3RVuNU6XOSrTeqtzAd
HlkjkJGuxwMm2uWvSWu/t6VAA6kyfWT5ExMRsHLGKuDHGdlVRvkVQkmeG+UFim+1LDsHlJRXHLVp
qHEaJM1rs6iyttPo/L2iPQ5FtEoCHoLyO3U7wF15ZptYHWSX/KY6AX9Nw/+QPRR4EDEMakz99Mkr
FrKzdpTV4PmIYRkC1lU++d6uT+uTMesgIuda9Yvr6XXYwJSy535AFWQOh0FOlS5GMTsonfDBmMJ6
oSilvjUQcHwY0OkzF9OIolVsKLjHzZ3XwPnMoPp7UPT88Y9gedpYCD1OSXu6xTquYu0a13mRkCYJ
YYqzwF0O1JyXuYQ8IfAV38lhebjCmiTC6TbnD1jULfzaKa8pw7MG+W5+se84CH/Ych8fkfVFwVd8
qPMuP0bjEpEmcg33AvsQOXCNS/4V51ZTtDNU8TH8lgduuVlOGoXzkxIZHyaQxq0cjKW2sDwdIz09
tq26uMX+bb4TYnlllTluYb8vPMbhXkNn79g4vfKAg4l8Rt34aV1YiUVp+eXuNtCwutiW4BYWsq9z
vOmhSk7yXi9gk2DnNV58KrTWwagVmlp3qXFvLrZ2mGvHf/7jf//f//Mu/iv4WZyLlBd+/o+8y84F
4vXNf//Ttv75j/Lavf/4739auueynXEsXUdNyzVNXWX8/fsFhRyitf8FKFoUUZCnB7Dd2dqKEih0
Ll/yOTcqM+gyc27A0CVdrT8JnF4aPRXPOm/vPa5h7hqb9em7PFCudNekKLR9nNfjs2fVyOvMlFZN
S1H4L8d7zQcfXg8CaVwzVr+jfnoRotN3ejLZ8NkGaA0H9PPMA4J2d6VDXg/78tlVAJ/wBdb0/sbO
VUXH6i8PjqhDbihpU0bCHfeaoQuEj11ABQNcy6MerMTcjFLkllScIpzCipekImIcKzgkI/rowMrS
LXCH5NoXjdHJVrj/ZURRTfa9wPn4NgkEabaTF0pTnOf/83/D1f/63zBU1UOanWyN5VqGxv/jr/+N
NDFIu4C7OKQJOJ/RCupz6tY1BUOtWeG2W65lnzzgH6Gdyia+dqEjB2urA36tm028ouKKvktaDQ/w
afrrAUOOHKxowXsXYDXiLmk4gFLutO0YDU20bpvqA93e1afMR+k27r3SimAZqmSXEcWC3nhrU2ig
gjUFzUM9n8kBvSI/IPvc3AGI0LV468nO6+zSanUUA7apZfhQkdkwXreYOYoZU/G54VRa3vWpZnxu
OJELjEEd1QcZKieNZsOmM+yMg3wFwqlo9rdLXvu4ZFp79lm25CW7QsQb2UTPL35Asei6Z5XXlZcE
K21cf4y8pKcrPhpvbHp1vkC7//yv1lxv/mf+8dXjxafZqkMZT7NMT7Xsv/2z1aFI+Vr2+kZ0pIZ8
Cnx7rW0C9oDUEGzSVN+hrq+aPk5/2lb8MzHb7iU2Q3gYVYYER5FqJxd8zEpxx+HLlOb3o2N+TNMQ
I26Hh8LIBu4NJd5ojZ5StpNN0+EvF7KdYaXDqBGaqxyvj6dSG7SLCYZGdoeNWR3NAWVV9NBhoIls
2jfjN2SQ7BfNFf25iwzk+dTyDaslf28MEMPieY0XKiX66qmaQDdktOyjN1156pCIeJK+J5ry0Ioh
vMge5GLRKRNTQKowyws2TtdBVVTZLgxAdXh6mlA+/tdBlOKt6rV86ybwmILSja+DBmoNzeLWlsNy
GjrDSFUZgbOurMJamJo33edeYy4bNyxehjHLltlkua88RXTU0tIJ2WEywSUi29+UdnhXKR3+KDL1
qcM+6aMs/btQ9aNf1Ks2uipiGFAO5a/AzDE7pgQn1Oy1VdN6gULv8OYiOgEIvYOFUygXKOx72Y2I
aghcQXlVrebY9/1QbC17gtfkZ9p+7sunnqWPDuV7Abk72XTdVik1/x3FQlZc6RQ/AiX1djGabTvV
5eXgVoYKkw1PWk1DADD7/0JdkcULWzNBtszx4JH+Fu+EEGTkpXXggzs9bD8v/ZdQ+MvWc9C579FU
q8cw68a1SknrRcmNXwWW1j+t4RWN2/yj6HhHx6maPgGS7BflFL2I0OB95+jevg7a5Lmw0GGJJoMC
k5mmzz3q0/dgRB5UE9l9DILCXYNF+bmkgLbUqbVtG9EBg1KG4/yyupMtRwtHa1GW/dHOWmNLNuNr
mirqK+Xo7xZefD9txP3dOjTf87owUKzsoiczrtxNp2bOISzQ/7dsihH5PAmh++/OPIli4qIUw+ek
IejtVdqiICbTkglCOAg/5qdrCxzt3gsn3JXmVOdfI/QEKftIqc6joWjHlOLAtdz2u3mtxoVtCTaN
yj7K1QLESakr/X0RaeWjyfZT23ZKn4EArBy+G6r94CMWddc72VF2pUZfs+lIm3FNVthbRp1i81zj
IINzhzs0zVJkcYa0cRaDUgcHvYMzAcXjUUq1D25xUK2A7dLcpShQQkIePnJMdpkByg2NSxLoNkkb
PXNdB52xkn1qm64SYSDa2HQn1fStB30+yLNKb22+e42x5M2k7YQGJko+CfAa1VaNcPB8K+vwydXD
6tGI0MOZnxXykNqptvI81lRyQoAC0KMPXfUWIa+RFYW17jPwq5727KJWcaiEjci1bLZt9tCL5qHh
Fu2WWPZ2lZU8yzHTTl462KT3suXUiGWi/b9vfa06d3Hpr9Wg0lb50KKFBbO4Raik1PfXdpt/tabE
PY+mEpPJN6e7uLe+Xsduc+VoijTo5TZf9lGSGR9g9C5UYHvj6No/hoKPHMMsuLRJVG1bbBsO02TM
uttko3LMid6mynqVNyjaiUv196TMUKuLn4K3QQXgodKz7N4uFfT4fPMiD5kbF/hk5wi6WF19r3Vp
8hq68bJDdPSpEVX4CtqiG5PXLFTUp0Frl8YckmN8/zhhdyEnqGQGH2zeE0B2kRSDNo+7ZYmIyASt
WTZLVpd3dZl8yJaYIwYLn5W4qYK72GKnjHvapnWpKwt0Ih9ZZ8RLLFScdyvey2eXyNFZNGqrv+ST
rmxlqN3Z4TW0wJz33Zt2XQtnxvSdp2YWJ4GnE0KGcbutxGXmFBuA3WjdVWZSjt6aGWzpP4PnuTDK
T2kU2Hd1D+okY6f01TD8ZMkjGJeHqKyf4jw7y35FE8O6dnMIGFTnv2LVhEJSvFaLAhEe+OXLagzr
76JQdljx6b8qjEDQf7W+N0mlLHJRORfh1ePGErF+58yloU7g+BEF6S7yrXRn5arxYrp+v2J/lu2k
5jeQwmEl6vFzNCX7tMrZBMAj0ZPVmOPUAp7eeBF5luwU0f/Z9OZmrbr6S2G1n6O3ppxboiT9VJS8
HIfQvTMQJ4bkHoIJRor2a9RX26Aaxg8QKT9HP3WefS+0N1FRsFWoa7LZHTmNDHrUj3j4KSP1FCGZ
qWCHkMNF3npNg9iUWVYHoUeYCHZRuyznpuwLqMBfz/5zX0kibApEt2SVYeO4SM1dRSEq2E7zqWvZ
1XLIBWaSjQhJmaTRSZ7JQ0aifu2Mrb5Sh5n4pcNhU/Piy1Bhi4I7UL9uS6344pBdXsxu26csq6NX
w0BVbA4LUEI4pE3vLvsx+YoCR6s8DVWpbSzUJBeObolvyIO57LrV4V4v1QKOLwNS2k+l8ok6hfI5
AOinWkh5PzlwmyEHPMtdJJOZPYYsuS9Axvcsztx72fJBF+78oI+XsikPStO+snR8HXnML+ow+yVF
0KREmkQTy8PghsBIOoxFZ4U02dVEyblwyJmqiqmsFdXRn+GmF4tUte2f4WrUCv+nZUGziXrTfVaV
XqyNaGNmhX32es+E/BwqX1Dgvmjd4PzyxEeFmcKHbbvpouZv9aIIB08Dt8vvC8MSex3jCgDG3cHK
8uwUBaHLmjSbvoCGPV7xNUNJPalI3tCkr5ZaZB+MsIQ2VpT5+9QXu3YkD88b7FSaA3ltMxnOY5n6
33pNUxc+BlovBZ5nq5H1yDkTYJr0Vn/DK704y0PdV6jAplW9vPXJswkJ1SkDwHDrF1anrXMK1Kvq
93w5akZ3aEoPD9jaYUsNXgrf8CZdsNrXl5pSwkH2vPRHpg7GHeo/08WPIIIoZvQ4GfZ0kV2qQOvP
0oN+I5tyoIpwJsW946zNYXXc2DvLBDfaGGGPQBjPoayjyFjG6lkdvPHO8ymwxhSpfoTPoZX3PyIR
WSvFcJ27UFTleTDRjxoAbf5QB/skfFs91GlTbczYR5VaqgldT0G04h87Qo7/mwyzFGS+aRRdh6Vw
0VV4yEiDZBco+V2H8Ms6p/iGv3jlLMcU9tWUlPPm8HebejOFAgeUT0VSd5GhZn3sCjt+Q00NQ6LU
u+TeqD41CLry7ovf0McJTk6PaLlsOolGhqZJm3U+5skbToKk3QDwo4dPsG4Y37DI6R/koGORFRMK
q5s4fMzBdC5UrI9e8kYVIP+V4pywONuOQsexKdfSA/Q7dZf2JVq3sW2tNXVsL9kUqvixZOKtV6lN
q2NTvitmvouFM3IDpmwKy2EWV8ke9FErv9tZKhYijMyXqFGK1VD0znmysIdWhkE9ThO6W0Pghnv+
c90pLljEQ36xH+PQdpbC8PZVVzUIIobNMcjU5ijPbgfHx4wdlZZq0Xg9fhJYOrQrbH/zVc9+S932
rHev7bJTC4qWc5DsxDU7X9VzJzuG9tjU6XOglvxtfNW5qKFnX3rkDKJsYCNDgu8yOUYPhS35JVvy
0MIsBJdJqVPGx3nU3vtGeo1XlMK5DFgpAawV0RaaBuwztxSHJq7GlVqpxSFXzf6L1eySGQXaWHqx
90Sbr3uJFS2i74jO5I9OjCdmK6xx46PAvmDvUHzVBOu9zgYLLMBZf4nQqp+7J6QvcYhCmeDaVNtf
Qe/3535SDJ5K9YfL0uCr3WXkM5q43wdtU3ztrTUwDPVLbtQI1oE7XMnu2sd71uwdjUydOj4WyfAl
6VT8AoU7HF0k8dZT2Gu7jK34F99H/Zq02wtfLyx6Eo9lUjVZXwbHxfzbQXQLSpX9ZYSm5QbFl6pX
izsX6CqSBHQ3PljFzgSjFiUACkWupGsfWd1Xwcv+tURR4NGeKnwH6TJDJz7q7K0WsolwQrzLwyK4
ToiaCK1HXv24BBMs42ySg9vGqVpQGdOXKAzFXSx07q/5kFT5Ig+64jzMzCW7wyYmRFHxFlDW1CGc
Erzwrc/HTWczun02u4mzltFAGyLdQ91RXkUGwmf5VaD1cpAt2R+a9SrXcWhoTYzIjdAe8pUfFANI
VxtxS9gL2npM02Fh2rrIEZv3+6OWk3XYoJu206xJoEdP36T5o3I9lXP8GGikHJFXk2cDZeY4YwcT
uaI7BxmEhFEJh2+GlUVLfunwPhg0/5xrJl5h84ATcZM5mgKMqwn7R0jyv1D5GL65WdktdV9JTrVb
Ko91pP+4XmgWzVKzJ3x50tCd7vscKJMTo26aTWK6r6mx6Qt5Gpft6wwJ2P/Rh/e7ddDdAH4oc2Go
YpON61u4shzdXMlpgdG7G68GzSxFjzSsHLQmCx+kYtLvLtVygoer1+2Mx1ODzyjZNVmNRkINaCN0
14LleKMt9GYCAeWm5VOtWumdoSPR5jpaTCnDKl41xULvRQY7ebODt9MunbBLSsSldMRpsv4sR7PS
CVBFqZJ1aLTFUxbG6cU0L9dQEDI/onF4Q42kvP7kzKi7ezNCeHb+wfIKdVF+fpjrBbUou34Y2ZSH
Iq7/+EB1GjQ7IFhY980/Ul7prx+qc7pj0AanKfSSM+KT2IWrJosH0lmgPQAu/u7vGm1YouBfbm4D
bjhW91HhLmSY7E9TNYYh484ZZB6Jla4jzgrrgE0MTfLx2YlSxgVT9p5Uac2yk3xQtJOjYEv9B8ym
IKi0d0U+1IcMvZkFAK9kbaEmYO6zqhbrMA6dbUf1euUXYbSR6gfyIFI/XVUI4P7Rl3oaiqE4BG2K
0KaIiGxubYp60xp182q3+lPlBNGHGWlU9qOc7Ar6vRnLnYPnxtEZeATr6jli4BcqC/Vdayw8yPS2
w6WUJIeNF8wmsnXltYiNcx0PSFFa7ptFVvKlR+x7Y2d1vdEj41whjgbsvcQxDwXuL3lkndGd8n/W
Rr1R8lZ8H2wQszpLikctrfztmGbjXk6KfWz2Un2avqRMkv5kOPJuwGuOf0zKjMjfDvOkHBb9wxCp
kEXmSb9/kjPCE1q1o5l+hfStrXUlQX1D57teAZhDvzbJ3gc83v9zxEgEIgT//howQtJ3RLuu14Bx
sprsID351VeRKtlZHnR4HecKasCqgJiwzrQES22z78IHwuKpY70v47Iw85b4G2PF195bnXBXZtGm
r0qaRYtc0bSfcXrIctP4ZWnuW2sV/ps1qTA8TbAJGmW5naZU/V7Odn7P9ubZqprqv2d7LgDakbQH
jz+c1jrbWUikfF5GoDUmIz1rAX6ZckCyfEqhcs+iYyyLZ0oXW+vQGeJlK0Gv+qWJ0NBJ9E1oNclO
1drkq+u+yC1LLVjAFPkMDBud5Kv9Z/dfouU+RkbHg2Yvhqb62gWtZe55nubHdj6YxSxN5DmsSZti
JnZ4bJgCHh+s75L0osWNsbVEbm2reYc6acW7o/IE781ef0FG5o+WTisBAUzViJ3uHClbYd2J91x5
8tiKPBiGVr548Iwn9hBvQZDo2DeMxbXZDWmyBhwodnIU5vhLkg7UGlBpe9K7fNvrnv0WGdp4QH7B
XnZpTN5S2NpymD+vpOxIto48qG3U7lrNQLhDm+UeS8Nuru0bt0cv8wZWLqtXK+hi0oepRYLLi6G2
FGhrWuaT7LLHsQA0k5V38RyhZj0So3+dAN55BZ8db0orrBHJaJJVVSD0aIbqdAz8sIe7gUCRvK/b
7GkwUus75fJp1WKIBXu46e+5AXhjhNlXNP1nwAYQXNIWAIUNT2xkylKHWfWI7voixp24WN5GXVWP
1jZwz60Gp5CdVCe2CMSVX6pueKaQVT+KTFUeXcc/C7Msv4Ay8La9olhrGaWzPVr04GzvGxzlFyns
sbthNFZy0M4tZa86brVq5ismqUIBoFPIisxN59HjYvBy5nCyhIcSI7/roWLxlC9uba2wP0cwS2cH
WBnZms2/c7jNy5vQJSMk7vUciSG01Ow9moD1pWcH9OhlFx+m70X2pOAHd7lTxEvZlANTGEAFyiN9
J/vkIS820G+Qok5gnGRuNy6HrCqC5YSu0R4JZDx/UWh9lIfBhZ455NVD7AZlQJaoGR50ncWXbKI/
V2wo9hVL1WyslRFZsBP1yBSLuPTakzxURd6dplEV28DzPmSXX07t6Y84x4+ju6ICWjHHypCUXM4+
hg4RF5p7YKc4oQuX+O5BHtzfZ38fkeGhPaZLdIWgys+Bsk+eXaPHqDO2AXpeRlBEd4Bgozt59u+a
/6M+L+4hozlWvLpdD04I4HKgREo2Did5ICUxnIoZVFJSReU5665vg97vMNk3qhgLzR73Ml7OBE+H
4Jw8VYcqPqJms5CxcupgBb8RNVkAz1wYtQY0wFSPwf/j68yWG0W6dn1FRDAmcIrQbEmey64Toqq6
ijGZ56vfD9j9ubv/iH1CkAOyJCMy11rvYMyB39URVnkxQE/RxGrn2XGPbIeia5yvE8gPhh8TzMro
SUUbDhT2PGgvBDbyMVaV9MFsHkN0A1PEO1R5DFSherqJjmHCul9i+7GPp8bYOp0dvSFPB8qsdtHC
I5H6Dduqhh/mWx1qyV2hL8nKqIzf+iJxSHPl0XFtBt14lymwyjqKwA9Dqj1ZspWvjfk9MEaKwjl1
GVGjLbE2LUyvhBd0yhv6Oxrmv0yxB2e4gQ5lslEeFcoc57W19gMxlVcD55/V6CaOqwhMOvJ4a7Or
HccvVcc6sFE1KEGqzy4ghPsCVdPCVn1typxr1xeI5yB1HkApax5rNIpJDwGm82PknvRFE+sfMEgp
DPX8kNb9t65XLHDjQ/g4qwHgnxYgjBM+5nEWPmLoEyH6J/9ax4dlUtWl2a534FGsM9aBKLm62kOZ
2C9kLMt7Rx/C12J8WlFqOuZa10YtMrK7FDQntS0OE0LY27XpLomIKDWsD0jb8hK2UEETAfXb4rZS
+GZnam9KOn7snmB47Qxl6n+MDf7PVjwXD9g/K3tCsPEY60Z8S/93Ee51HxcV0/hxkUFaJ2fntSwA
64oh0TPR3Ug+rC0jG2K/BZZKPZQ1BXX+/KyaWemtF6x9eR3/44IJNEGL30l66Uz50obJL7kIjtRp
0G+E3iaX0OysB1JZf5WVPn1H7A7jIAW+Xd+Y6kMXGb/X+Xqr1ZvQoLw1463zUDnYHa4DkYptTzk2
40WLy3KxTYhAxAXmJcodd6ethgLLIccB27U76oyLl8BX/9psrGLoocXlrY/7ABZ7/54TU5OHDT7A
4xASo9nl9SSeNMdPcOjoaD+nuX1VR1O+dYNY8kbslCsNDUOnH9SjjBV5DbFcBWKQBC+yAyztzE7z
u1XZIJvmn39fbddm9HE1RqP/vLpvwxo3em3y1yQMwuLFNUav9gqOVt8o2MP4fddDJVnTMVUbiW1r
aL9alEc2UxXYNwizEDMkBA82TJTUjYh1Wm/KZ3e0rhN2GtU4kI7FYjuLXO29Xi6c25lCoG1/Xhh1
U3/vJoSto+MW5wLnuE298leiKeKdQK4dSEEfP/Z+K35q6euWvo/9Id/wR3MdxGHMPYZmMmxFvq1i
x74XoobBluD289XqHB8giXOfjrJ5QMWheaBnMrpvzRCXtwKi943YQnpGWE9vpObgMIqBQG9pdgE2
I2Ten9ZpQUHVsDBNpMfQD96ESOAgJ6i/WJLvNjKm4W4tgxj/bq6jKKIPd2Oah1vd6FgBpPmKaVT6
Qr2XnSX4kEOaJ9FzmRu/VtNAOc6vRqV/TtAVAVw3NraKFTYPFbWs+6l9EosG41dPHz19EPjWcVrr
UKN1wd4YJsVzYpvpgsRQ3Ef5IVu+CUvtP/vKuMwPazP437y1T49VslfVFek95zHusHouKX6vLWSx
8SYeY5bAFoHFjTU473Mg5d06qttNCTFeJ52LWS4oOXbOvTppx7W5bqTXJo6f0+aruY7mYvcBPzcM
/d6KdJA7/JmzXXeHZkHvrF3rWeTWylmG7YFMbbsQMise1Ul0KFlkDrEIxmdXK76vxsVFhqNn687P
6wR1iGI4o+C+CPM+JmRa8F45w+eE9RWiQU+9xXfk7v/OGpUqOhB1fr4MLtrfVwPS/73M14T1jTSy
/q4bsnwishK7GgtQHKGzOTijxkpkplvgNQTbr/PamY76rsQM8/if/nVw7fu4bG0Hjr7H7lSHLCg1
7UGTrXWBWqF4xtjY76ULmFPqeEm5PdL/bC3fBlLy/3+AkK66zn/AeabtupoNJs+wgIWpQnf+DQeL
VTcXQiutI2vdfIiQY503ribzU0P0MX2cZvwbqJksvSRO+2MJjk7Tu3BnIue61cbKfW6iYKmNzCAE
VGGS3KMvavPirhnL3KMi5T5L/FDIGFqnzkYEdyM9rBKc53VmPMdnW8PKSF8mojSaw60DqL0OIqdh
UZlyzMPapHaibElKKdt1cjwi5uyEzruNitcmKCbxbImJ0KUly742DYuyFyjHXdXjGLt24SnrtUWU
YXzHfBxeX1GFL65rC0PEaBPrZnLqugkUMqnykxm643EkseVHCGgdugGUkpsUlc9XBHuuhYUsa9bt
Yk7cj1E9dAU43648rpPn0thoDjYLBQoFx66d25cemUVYIKWk4EzTVTHD431lwPZl+wI+I9xFQ4cU
3TKqZ12wK+RQEffQVIzFyj5MRz/R1BgMLio5ZP2Si70c2Csnl1mo7mlyO39tIYzw2b9O++ojOERX
OiWccOzid1eoGKsuBxEX5cfZV5+m6fdjbNuHry4STrgWLIe1D3EYUHw8g0hg/GtgHVWmIIbLFtcn
0hjW8aMvQG7IDTFan630KYbVccmzMABJD3dgZyS4yK6d/xj5ag9QY1xbhOBXue7r8PEKhlzk3szu
Xhv1z9G5cCAwh+gM67NUHyeY05VZPK6NlIfdforMabM21WVCJqpfGnK/57VrrbsVVvpgLcLHa1cO
N80HFk3Rfelr2yi6L/rSL7nByHbeRCuTuzAahkfSUdlxlq0JbY3mekhNHXRRbcdH9IKGRyEI6KRc
vGT/ngGRHqI1azmMb/rcZVocl7+tccYzcOnSMYK7VvikrK31dUaoXlvbTort2gedlBRxabk7WcwX
G0rzRcZl9xhh73IHXexlbZWOCswLQzwQ8VDx1771AD382EP8ua6tFjj+2U3rn+v8tQsB49Lnu341
0oGikeo033vzL2XojLdRCWdcPmTrSfgU3O06zIbKUV8yezR85Ecjv3Pkd6sulBPuUfneLtIR/Zuu
RHIi6jbarN3HAzsFxZjJlrW1+t5r8UVzpPsUo3KPnvf8Y1YwR6vBvPJHhnkLd7E/jGMTQdXKMXwZ
2xM5BLSux+Sg5qG4hFaQYLUsVFTVe/tau8ZLUcO+clpCDJc34WpNdmxQq9+6AxjhoZb7SpjNnZJf
0CmWS7jl9sicaryjQRy0LNmlRpkekspK9lWRwb8LJ6+c5tgDZiYe1ACfO0NVxlMexVQkHe21ssf2
B6JsPF9KU71ik2kBqgnZBzlluDftWtu2Y2beUjlvykkPH9cDtCj1OANy4MX/7gNpmW7r0qqBYP7d
N7h4SUZKFhzxbow+rg0bgxRDlt2v01SgbHdUt29fF6mVMvDswSf866IUuPVG0+xkv/ZN6AzcBZF7
7k0wGp7RTNWJkihy12u7WJAXa3s9CAXLl3DCZw8Nicz7OOrYQ5w0SF+nVOk1dbu29d4sT+sZJBOm
zst4s1619n5eqpajF0jqP+tKtC5SYRKgJrkc1r6v5lfff+Yl61q2Dn+cfo1/vQQ/Vvtzwfs4lbJH
ikLzLPySTmPTfh7iENHddDkkthVl3tpeh9fO9eyr72sgjWvoyl/D/32Jr6s/Z6JwuK+MetwgSO0N
oeU8KAgGPcVZf4QX9hfwwfmm9ihCm32o+w0gn12vyeBpziS+x2Rxflvm7zIcAT0MGEvxFIfSGnbm
oXSb8gAFx3zoB4n/Tdymf+XOITG05Hclxx52eyCflLZs9oWWmUdDyXQg2ahzOAB9fyST7c8qhgmW
G3eka2rsZ1CDOWOimb2gJ3600JN9j7I+3jlhDepvwDSBC6gXh0n4onX8Mrsm+dlSB3zRe7m1TWlQ
7sza93ROt2NnKi9DM1eHWLG8drSHs0B5+YzsJhbf5laX7XR0s3wpuZLxIFGZ+4ao3YOl58d4Toxj
F0LtAkNWnUthvC2gh/XBnix5R4dA0A9eWD2nvRQtWgmKFr8nNQU7vtDHJC4PEVoDV9KmyB6bGRrs
87TPS+xmHTn7k9I220ouhfGyhc4MuGxvhKFKAQzENPdNepwUKLg2QHhoTE6G+2HyqNRadzAndjhB
QqIfDLb4ibzmIVm8RqMxGu66FCgm68pGKpgAaJP9ew6TB9NVTGoIycYc0pcMitoPQqxtEjqNR1o6
uxZlOFzxwqQkt/iGFo5yDuIuf0XaoDjkKHfsZ5sQvgfI5tbU1Z24+1WCSfBGp+4fDIUCXzYl4y4J
cGcGcXBNB7e6g4aR+zLIzQ0axfUZeefsTZ22PAW1zSy5YVCKcH0rAtJf6cW+qcb8nDkUs+2quBEr
Yr7Whtmm0Q3T1ygl3XrNdP0R1SFXlP7QCGPfxaZ7Fbr6Bu4P1lmLiEqFPPExoVy2iUL9L1uM6QlJ
AWQEzCeHxxhWHfmpT8BTK6W6YOrC8lgYhoP6T1yRYirVg1DkyRwqbdOI0nPjrPVdPa/8ApG0qy3i
7CTY0CVY0ypt5bmqADc2OsG3rkLmp5Wu/ZQcY/aVCAOQ569dNieWJN0bA/3EZHw/JdOL0VX5U360
hvihbwWWehBZURMFnxORd9qJtGYrPyvOtpbswib9hiWZcgqMhuqOHIH2lfKHlNClEzch/anWd10y
PugigTvxoKCD701yinncp92drm7CIDkGv7sEY94G/6DTeqjcOvMnDDOmwkk86LDtqSpRdaykC2E/
Tw+WYu5qM9PFVqRVtyl78a4ywdYR/x6iJ3ZCLY7dY3FaD7oblx9na1MpRXFyl8PaxBk64TH+v9n/
Gc7I0FHzHzyDmPJUL84ghHZT/tFu8uJnZP20K4v7ILI3OFLop0Jm+mk2I4sQnf1tFr2g5hV4AJa/
ox+PuSNPEUDBmIa50+jOm/UU1POL0KNyF5UjvLZEGCd7MgcfeaAR/NsxSGPXK6KeDMmA5H8ilX1s
UWL3XIdXKOpykyQdq34NhrhykJ5Dc3eyIcq6CMFteMYDNOLxbiSUqUf5IAaV+1v1VH1Kj3Utcm0z
ZvLVljYmBss7cNytcNXyOLUvVZmPJzccxpOyHHAgz6oIpZWiz0/BcljXmvUM3mu07yZSmJ4IFc0f
BvQO1GToTiSBsH1Yznqr/1XWxTOau8Kr1JRvoFqWWLJy1n5iRcAqouY2H4LdHKdXxAqVU73YvayH
IIZIqGQmaf8UPY9mOloxH2z9/2lm9WqB5t3iVZKfhmnOT2yAOiXrT42em0fTAuAhNEmMZlPN640u
35pqB/8RIaFT4crvRtFY21xNJooZOJjukip/DTW3PvErvRbLF2uOylkkWPd00z61XXu/frAILYJN
XkrwH/ivnuKqnU9WC0ec9DlqAU55Il9RndjLO3s7idmQ5OopXZwjZF12H1/T5wvxNa1nWV71H2cp
Cm/H1iDuCyDuAcfX5SYsHDCkaj3vGmE9GIVEJSN0kc1Uoua0Hhy1ak5dGsFRqhOwlZA0vLIovLBt
m5OMg+/ouz/UFXjAMqzaDfo/Pii0s1N3nho4Z80aT2EsH5MKFJoBDuTYh/WpyknLa7b1XgsluCRj
P2/aJH8oEjmiY6z9RCcSecNmOEvKteg/hgjhiNyB7YGclACSkKrtY5U2oS8EOyKstJtdjJDcJkxt
Kq+VCX0e3CTgxddJD+QOUmfia65db0MLFVolHkIiP9MPlZIfnJnt8sD5kSokwC3RPk1FOfpjGTpc
4gabWtcjD4vobBcR2YvZHJ4im+rqOPWg0JcE2FJcTS2BRaINnRxcHc5HdouLR2J708IIay19qyGW
uoMgC9qKsMrnR4WOtFNbB7DI6q5xWzYHFm7PkRuxSMgHQJ+44qhDD2N6tA4QkG5u6GMdHMJu4Teh
Bfm4h2Fs8KdHHZ0IPk8SzeQ7R80LeeJjFabzKTv2MmSZZHCfpSGCTJmr7MM4ux8Tqz04or0TAd6h
aVQeE9asUxzE+04mLV9lb29EgGlShnmAhwC/3NZzgVe3ruBuoITXNJa4xNe1uuXZKrYY0QHzsrNX
nGDUrUggFyVKhY75GIqHGMvlwdWxqERkZZs64as0uwbD5toL7Xa8stjd+A3V5zzCbM7u75Zl1bM7
911F+8KPKelscgdr1Jpdt++oNtVKTfveOxLCaFtHJ4DbG6sWE0ZoDazUPk63dtd2vhtW1zqKj3lk
gBBwzRuWUJCFCteEZZPpG6cBSt5lzZ7fJ4pkTfGgFyUMhbrZ8s+aD8KR1j4T/XYc9AYWjFl7FJG4
qSWGq1HM/1VJMFk3uOV04ziTPNwRTFyX3f9dE6OWkE1jcdSMntCgV6lVshtP5wnofsdCT2VjM5SI
mVjw48+ZGv9Jpk6C1V+40j2adORlsREx8VJQIQwD1cXlKGXxc4dbmE62Zykz/FbQ73dZd9/MiPmr
JZ+/ndK/rLLKt5qjGBfFwueLDMwf10xgy2f1C8HUeW501PqsJtgOjnpLkhjdPXfe64p7MbOo2KRa
654sDch7qcEcTRNnl6JjeG3dyxhqIcpxUfxk52NA+JNZB0fpbZ8ckgXlp71PTAcVD+IzXWBvq8Xo
G0ZLItsNgksmNKR3SZFdq6pWbrOFQj7QXr2oppOSdfPeVMrvRYFdMI7L9f0wvBRZhnrrgL8cGz5t
yz5q2NS1dSeyyDogYYmuk1b/Gie2KzGpkTOr0TXJrOowjTeEMizPaodqX1t2chaZSnk8uthu31AS
TO/qvnRu0YjOrFG3yb4dQCQZ5OC9JEjtSzWrPPXnTvgIT2gI+7OjGnrp+KEr9U3bGaWnAYDbjaXr
oYpgP8I40kDJF37vSntZuK1Nl2KCXfUorocV1jWkthC1ArMH8QqBoc5a3lRyjfr8noILyiJh0Gw1
HY2n1OU+kYLSpJLGIaU+W6DxckIdgY+PdvBcOdFGmU1q+xHFZd0hLaeZvT+X7uuU6izRSD7sw7nc
YYjzXYfu5Qd4ObN+gAotyji7FSNYQ/DQm1AdW/5eDsw/t0rctoEjIPaTbgZSN5tpsMfTILV7Pezq
nWR5vkk3h1VhwRhiEYjuw7B4wcbmDoGLa0d6+YpW1ISdAIW+ctgFTu8+mFa/zybWn0pWxlaoGKbW
VSxvkzIZnjt2y+dhK5pXYtrVavEE8L/ZOkbV+YXS/Uhz2e6Eg/FpLEFcGCFuHmmEKIRh4uAriZz4
RxDsB7M6gFUqULko8ZduBriGqfMyF6by7CbKPTjps46O5IXUR7/T1YQASDTDVYvanZOW2jlaWl0b
D1chjeGqKqF1EuguD2nOjDgC7cwTYpPB+JylAkHJ1a9xNOtXCXvNbyAYb9YmD+3TOCUNMsO4U2vz
XL2FJvjqtqyat7IcBq8zuu5tbHiXrjD6N3K6PcDJcHwLWbM9eIywIYlIvNjp1DctnzrgDhQ33Tnt
ALT2xlvTidZbbug3ExsKDEdq+w24VOMhGeK8sf0g+ikDyx9bDclDk9xMCdr/jXiHO6putW9JMwN6
Nczo2yIc6hmB7F/LKELlMx2clzpWAHZid1R31YvI43HTqq31HHW5sbHGsHyOJU/lSVA3s90gP4xN
A+d3ENYjFDgiQNMMQWBc9ARosFaD0LY0YGVzbes3VwzVLtRhg8JGRII7rqeLm8TmPsna6a6w6+Fg
Ygh3JsteHVu70U4dsHy0fDATcwAPwK9ygoMyZThiiCQ7TENlnFrAlFspBd72ln2ER2j7KKvyllQe
i0Pe4K8aq4SxcfeQTeq+CBt5D0K7PrSIQCz8Dwu2df5cp9i4JHP5rQjj2gckpG4KDDmz3DyL2LzD
S0AjCtJ+9Y3xCmr3Ty4w30VrmE1wdUzZPwAClv5YwaYYCcS7iB/4HA2fhz5VTjnvBQNwx/WpnN5Z
bjTua3t6RaNk8K1ALM+90dzFQ9tvy0xWZ6IT7KKhV2i2Nh5yJAU2I8ofnmPgJj9h9LWxl1AisYzh
aA7y0XTfHVvVX3Jl+h31ROYm92ukHDolTG51lhNMuPZbAD3RKy2re3FCmF8B0IF9X1e7JCSlq9Q6
sHPFIBhv2msfD84udHPds8WEURL5216/kzrVELS/VfYx6ZsGftyvXHm0XHLrRs8DNZZRtJOIBSHC
Ez9OlNs9LYteS7uBeOAZwwzepjuVsaIdIiV+YOHyBzMZN9rUIi+r1n8QW9NEXYANaf+QkB1YzVtQ
bmocexivWic5a/12zrsc18X6HOl2ui8C7Y3e+zFFeQPLoidLUe4yG0vmEvykwibwo2ozLFFjVryQ
ACCkRASGhKBDCjTf1X0W73XzXS+kseP5+Fz1eH7qMhkuHTc8ZUdshJEm3NtdnZ6lAVB1KHFbTcTw
MmaV2IdB0CJW3X9Xm4KUAl60s4h49o1Bf4lJDYigQWMD1uuWKv27tFr4QEb3EgZTDMLDy2Z4fl0d
kB+JWZmUstwWrYbrqc3CX3W/UyrmWzCoVDsKET03zq7KsIsp1N5F0DonVDOvc4mtqCniUxK5833B
Tlok/S9FR3RAc1K0aILO04T9JPWfo03SjFo4O86xe3+wo8z5y4WTliBbCpIV4kQenoJGSyE6jbj4
DbP7gIqLOLX69LuecmOfDssXEjv1bbLR99g0MUlPlLxuoRvruyGfm1ODOwmgOQSuhiVXIKtmIFVE
ikLisp6Ksb6pusoNHrvEHeVEyJGX+AACqO6ObIT7/bQOryM1pCecmpqE+WvHxwv8Y2x9FV2qJzOW
017Yf9IqqI99p1A3qZ2NCg3lZOBliR431DStVMUBSexNCTt9UyLmpEWJ2BvTNqWI9RgF4pqhGrSJ
2w4YV44a1Uj58QXqKqrYPZwl/LWHFmq4kuY8LEELkb/ZK7mwf4UJtX9MiVgIitkXc0EOP0BbN0bY
TSUJ5aWNQZxfDucyav2u7+4pr5XYyLdwUDUApsLoHrpZGsBDShMiWbuNwmMUpjVhLj5RU2pWngrV
dGvKFMtjMEEIJ0SPRcZ6lZVXBTewyRXtoTQtAwWOOvCDIHrGptXd6Pap7XvtpcueVVA5fpqE9bUr
ht8mNV8MYavkUKkR5TON9W0G2oSjwRaqprEpRmAOijJdAxfV0bJuXuKgpjIX/AmGPH9Wg/4H8V2H
5GCzm8Jg0bDjt1iW6VUg3nzEFivcuEJs+0B9Jw5H7U5287azA4LdxvmOP1B2mBXUrI2kp3RkBLMn
Kzv0ENvmvqpfU1OExE/N73pAcN5O5merTHdp/lYVkfkjqNqLqCsEbFG6ktO3UMrCQ2UQM5upeEQj
v9vZsf1ojNm3Isf3MW7e01F7Cbr2d56xT+3CH2o8/XHiOmdH4XZUDsKQulysnvEKurlWfGyqbq+K
bv6BcC7CjFh66VmP51HlFS2pFCXXqp1WGe02sXJ4+PFfLb4KFK6K9jL06NFINUsAC1ao97jDVoub
xlf0E3UEmeLNJq3gT7NgsywbIgFCb+p935F5486NbezPMjCo6HzBQWb30QPZcGfbJrYOvqvtgOGw
NTleJ+fvGV8MBpPEI919URnubpRldB+MpgVi7lq4wo8JnN/sZjxaYgg8E+LcHsWzF8WR8W2hke6T
QGGJat0D6WgX/9bwh2LL90I1wmMeBMVjWKe/UHgZPUfD3VI3lPNPmwcE2we7OIWU+jzEODFQc/ts
44w84A/sutNjmprXwWHnVZBS2xSY1JBSyAHHqgY/CWRhK6PM/VgZJI9/AqoY/M1uJuXiq7qJ9ndh
jtf1zGhJt9ow0tShgFcS1D0Unjp+wLHwGDalfRBCKJsiKZWrUfBRbRSmLYSouYUz41rFk3WhLJV7
bJCUV3cCMGdl6bzsl5RXY1ahq4ciO+hWE90rSZFANI0EwmRupt2ARTfkVVzS2mEy11sxtfwlzAnb
J5AEqPdl3V0bBtR40rlF2qIAifQpfI8BfZH20UXteQqbc5bdOYmAwgOVdVPYc3CBs++3IkLlqhqS
3ypEMXbrEbk/DbEhvA1iE0LhYq0cTRSkyF8oqMwmlreCdepQ1ucphc20MpoL16nOHVr23orsURMS
1V+T19G1yYZyYyUYPmQkcpfCcI/YeFhLP1ajYSfHwL0Jrfg8DAF6B6BWvrp1Q8PmZQY5hjX16uH4
ObVWsLpMJmgraCSixNfplArJFPKAhI8O32F6axDgpLTm3KYaXmI9IQuxdK+zhMMWAkeEj1kOYdZt
biznUbf6y9ot2EPaLpW/FI4c5i/1A7s9EFEDik5Zmp7ZfRJ32rWKej4o2XUQMHrzsHYtM0gXoRm+
NpfXMFL9CGU/Yqm27Pv1oMvfFTYENzQGWUNU/icgBuLT1wRpG4k/E3Zt2XIBUjEzZ9xHoxYi5LBc
QmEVZwFEJtZL8nIufZGkFJJE8sauanoq26k+qaRdPsSctOBSo2P43Y6mZlehLHbUrHDCFaq/cO/N
P6JJHUgLqeYl15r2hp267a0DkEjenLK5dCOAjslFRzZrUuqTAJz3ipt863s32s+JSpFoBDEZ5FH+
asT122r3kcSg+Gazfy/wOvZhEHd3WfCNBx98HFQFNkJ0MDITPKwpB7S7LDPt6zoa4iF6sbLmkupB
h/8pBP695qpo2S/6DCYin1dQPM+9KnwFeOZjtSCnCkTr1tbKK1haU53qjysD4X8zPzFWwjdx+fST
1rihJ6eRuoj084dw7Wy1+EFIQztPupYfPjuX8f+I3SajiI+Lg8jqOQhaV5w/PAlxMGj2pNCf1gH4
hwU5RthS5w+LwmKOoYN/WPJVg2PffSjjaXa+iZraOH8Khf3dRKEOVW1h75r6YNuOex+gSboz9Fnb
uEtzPUBTS09TIX9/dYUxwlyQxDcocZgKSi3Mxctra9elBKz595Vjo0aek3fWkUp6cK+S+b+fHTJ1
OMqVCAQzbx1Ip8EhFiYN8yMxIIGUkRwfUhnrl2HuW1+SQfX1qE5u2mIRv56NsYH4pTNV3n8GJjHn
d6mV7db+4cMqfrm2IQavcuBE64ug24b3fLCYxOdqGJNeY8rXQRFq65fwR7yuG3+vmpP5OFvb0umb
/QruHSd99CoYOJd1tIqCjbCV/rmYG/XB6ZIrJtTFt5R8/ynsa4AxIHaJ4txpW8DP31UDgparnUGb
kzqNLYU93+JugDQsHpWmFV/WJt/Pnd6p3cPamlgexfCqZb32UAEbWTubti4uSYOWwOqoQEA0HI0m
Cv1uTNTXaMp7knxU2ExH/NJdBIll01f8Q8GvIDQln9NokuBn0P/TS+Txh8h4Kwrwuutc1ZnJJnWx
s1vnWob8vLRfZJDXSwktPy/te+vj0mQs5LPdWoISsm3vPuaSNYEIX1OEXIrGld1hWBuE6c11xlux
tNwy1p5nuUVjMv5oyFx94RGVXdchDs2mgBhyXC/WOyBV09Cq23U0zqP0BKdR8aIOJl5IivBmG811
qIbsTUotAv7bOvwgwvYOOGO9neax/1ZypzlIevz176nC0T+n9qpT/WfqMHVXrbxW6SGOSuBzXVjd
g6MTwIWKv9RFpdmapxCj+mw6Dh1EsO6PxGfkveyRv8rZ0/jrpPXiANu4eziu4h7z1X9cDM90Oq7T
auJQC3Xkr6vX19RhgHvr1VZNxq6vUmUTjIDUGgVBEC0O3HsnUrrNEFBfrmZ9LxbP81E3ru5cxO81
6g4Lt6a5qdhreLhFUkdZdIrVfiA5Mg/6Zm1OUokfLYx/1hbPEeupT4cRyfsZHneoUMJN7Gx+TbMb
lLPmJlyjOpihmsFa1dF0WzuhmcDqQiTXM9DH/Zg41SZmDUPLGg7J0Qu7PL6rB1c+K0OmbtukVbZr
M280+MohKBg9GeUzYjTOkwP9YWmsE8ySLB31vrspb5qTpaK9DetmfmtDNt5NbeqndYEWUJybtv3G
SlIBxGv1e5XoPtdm5Qpg33hJ+uSV1UqBuUtrGcOmSrnGONkcKywC/TC18L62gt/VPL/roxawtTcC
svu9yQqWqaepmaM9bhTmozUhz5spXfPL4CGj5c192awmTcl4b9p+yFM39XLdjwZKkxSaSdfKjxOl
X3pKSiH/Z46KWcGubF003O1BPfQNqfdmYblhB6Me1KqU/uTm5fnjT5lC9DxQ/tQGSaJVlXw2w5+w
5sLL2pU7FIVIl4DxW37IulC105iJGRY2FywEpkfUerAfihaZwPZ7rC20eNnkd27ahveNzNBKL6Lm
59g5CKlE2Wthdc6eAru1F61bvuYyv5DTbH42NjCA3FScW5PV1V1LgOxXptud8x4qwEqUQTS/PzRa
9th3kgy5Xf4ZrPxQ6HX1RyVf9u+TZc7aM3Iy2NDFFUxq7m08qXyJZOCxWDZglP78qkQCr1WpKaRA
xLz1Npj6RPjJEHXHtfnvadDPPqeNzZseu9+G1hqirYrzNmn+GVWwcSBXohABL6oJK4p/PbPb0PZN
TUVyBkkHn+pBfUQq8v9xdl5bbuvYun4ijsEcbpWzKrqqfMPhsMycM5/+fICqLa/Vvffpc25oYgJQ
SbJIAnP+wcPOKNcf/3HG2/uMGflQHl0MhR8CJdjM7LueGuEYKVoNZrFPUEt06OU6bkq4sWKUh7En
9mym88Kix0KQEIRNIdgXYT2dshDcjSGcl1rXV3ZSPlvTcbaLlISsdj+DUekg255JCW2kzHakovyf
KKqRnHM1RBxbOq228Mu2zcR9B+UHmE952UaALMD0Addo1Z0yjGx1QpcS+wje/IRwVLygLG2X03Rp
ofkAf+NMHtjXjBu7RG3E/B27944NnEaVLdlWxkp80G4vYIy9fTaiE6Z1OsokA6oQURA9ZXM5HVuc
rKuWbHE9UKwG79wvpINnKfw92yC3DsBrYHk0/kUebs6eShlfanOeDvex8kyd53E1iae9bAJl8nad
UyAuWrj+Y240G21gA9iJVkTF+4LJCoVAWvIAYaXcGzaJsHsMbFWOrCEHOUt2uKRsFmqeVWiSMBfp
h/Tq9PnaHQpyXL1x5e2qTzMyW/u27ClghoWaLZuuY89VD8q+LyrtKTWR+UGQZ9fK3hCG+DrTFRxM
2MZmS/F6iR721wT4dqrgNNt3zglM7VUZZwfeQo6BrabAC04iQAiiKTtGTKmY6MdrK+3wq1VC38On
A7Z9gDEgRUzTR67EHE9ytCdey35M2eDeXjLKI2MJayLZQBFVita5DGbPVWMl/3OLtQ/gBXIp8tkR
KVN0Kgr8OraJ4oSrpkA0o2FNuHJGlBpWDiI11BUxE8h0v7odRpysecr2x3t8oALQr8pSGNF4RsFX
w+C2mCho3Of5Zu1sy0z/eg/Js9vLxGvb3IR1HTy0+l/3/ZmMYF942551TRA8ZNmvNEfidDnnCNha
doCtG+gNpV3rGlo/VjgoK6mFi3rinpyjv8PGYyZvr+NplLTVpjEnDEpFM4l8RLcjrbqUmh68Te4G
8VvjzYA1c7JGp95OLaIeUrqLB/bL7UZwM5ILrLG9ZKn7iie3jWWmHT5bljXt+3Q0FpUwNwRxwLVP
tmqlmUH0PJO6XsXBkG0jwe2NajN6QLt3HUkyry20WmAlffYaVRw/+PxC5dg0RfWm94zuD4YjcKt+
owWQNCTDsRE0R3kmD/LeXmcfGdbja4Vc92HUDP3cpq4CzwohzSwLv0reUgtWh3Va/yMZejIDkW8/
xeTNtkjEHdsm9lcBd/dnE6HI/RgAVUsEBXoUTLfWWObABJ9lhDx+vrTZ/e6zGeWPIjC+kNDDpXv8
Hhsj4qh8vnOTI+ZTU6ynLDdlP1LWhU4w/TGgb2flbAZUi9R6ap8adCdw5TLJmwZBn+yzSwcd+Tq7
JptHUAg/EhLKcD/Cr6gqlmtyTv0RMkW4UkasuXzEglidaPVzyKJ+5802pd1Js1+nznoq5zE5uS17
cOnBqztdL5TF1K106ZWH/9QhY5mFyiIVcnvj5h76mobaLkJ1EttkmjImz+RBEQ7waWCqAM1z7vYU
s77EAo/u2P8ypEpUbamUUfQgXazGvmsPkQOaS46QMadCr8YSsHLF8T8C05i++n16qZtweFGCLDrC
WhtXEA7nr2GV3+KuAIgkjfIZdxnfivG2iGciHqOeus+cFikLL4gXgMCcS5ko9RczfYM0Y7yFQ2Sh
EIAgq5Mq8EP1Hnc51Pm2lmiqo/eolkE+fyHnYa8w5IOOJu1eEBJ+xhzFS9EOqsmctx0MxT1oGg9g
jDK2AVVd1z5BipvJ6pUI1lr6twLXwKe6yZw/4m2m3uKRyvyhB5du5zYSxp63RA1e/XAVzBrF6lof
WrCOwfA1MyrEYfRieDA7td9Ndq3ssLDEZsCx+OsGKjGJHTdXEF72IXOtC1LbA54YI7KlBsIHMkbh
jQW00ZQoXahJBE+tVH4a/LLaF8dorSd9YJHWde2NXQowQz1OqhIv5fY0zfx6U8+dyXfFPpTSH8pz
eZqdZNPJ3I1m1d4Zc8hnjWvx1JRevJJOhEg6sHKiJJsnlJQQUKTQVAzBq1o4j25SRd9VfbQXqjNa
Vy0tok+mWBjm0y7QW2PNJggZbgfXgKWamuUCTRhlr6lu/CQPtXeyVAP4VF0kT53nl0db67/LLhmy
nFaUOqCcSLO8UEc4B2+jkDvMmD3ImPTfg1TzXdMqF+4JkiteghBvNE5kM1BZGc4upYhSxcvqFpsL
uAJhFB0KFd5zkGjW4/1szkp3FY6l9RiwhF3N6Ckf4im7RJqVIZrijetSd+IV5Oz8IdaTz4MHJaBU
Avsi40KSdql7tY9gFyvSKE60x6lHtCBMjWrjm57x5glgvLjj3Eekwfg5wihq8y0pitsInSLLomjU
Y5/loK0lY9z+48hOethoXpYAZe7UEzLfjaOStfLxapyNKdgHXf9Rz5ZxQVnTvMR5SQfebn8hHdPt
qqg1diQy/kIfpj83GLK0tqEU61RR+qXLLgq1AqxWMmHL0mqxttAytA/jGsaYYxgPOPKZD7o4TD52
KXHJY7mN0L5GrwjgTKfXMDIYJw9RW/mb3DURgxEzZMxXRhPmen5ITR8YJHIUbC99Ur1bV2gPkn3i
3WIQusgm1T/JmNQjlLKFZTO2a1LT01LGdHTxzcw2q+9J335zI3w0lIjvIx2m9wDtMAS+Mn8lmwoV
a5JRJvd2K0SgdlaKQ6Njb1gjDLeE4IB3TdPgEh35OCBKSx8KFhQFqt7d3brrcVpESPFl8LPhUuve
Wq4RlLhvHu+xe9a2EOOaXsBKZdp2HoWChWjf1xZyXl/W7qpVNfdB3rs0T7lY0+ycTXEnK7zBhEtZ
cj3Ju9lkhVfZK8eGYWnuWr9FdxaYAvgUCrClV59CEy6wPGSimYDAWyKEOazuHaOdNbchWj/O675D
HWDQhw5prGnd+V79GCYKJYTbLTOsImrHjWUAhQ4oeXpl/jIXhr2BQ+msDLEfp6xQnae6+ejERr4R
h6yaF1bTlCj4MT7UNAM6oL2N9U6BvQPuP0SY4GGe088zGYtFbBSxeLCKzQgE8UfVgAluvDE8WMJh
GOOg6gQA/SPD0/jZsdrLYKl42g0D90w8yKazSqGhH5SAn5oPAhRW8aYSW3sN51WkVsJxI0Vh700p
CgvF31lPI3VNr4Vv0WNWSnWif+yE0jC7KcSWENlZyWYMV/wZyQAqHSkCa4Iq/+mlaIK68Np07vDw
4qKywLytKFRpJ/kglo9k2zDppu7/F0tPZ0Ge7Vukze61UsLkFYDTTRzBsktsRSYMETzhqNdR+Ftb
ika1U2glYLx8m9Rq3f/TpCnItWNfiw9YIfgi15YBUKK9bErhV2VMPpuyN5z+1kwql/SCmJvoCsio
IP6S1Wa1Kl00EzPB0bYLfLujev6iKpYDPwnciTJG2cbU5mCfKewuvdKon4qRBI3mobxq4oH2vWCL
ySMGx50STqhiIptnFU/exMrAEx0e5FWlVkBVkJSf0Xu+qKH2Lt9h0c/qxZkhkUNReEUP/J99ODW+
h/WIA0rkUMy0GqovJaREs8yh6svF/BAGgNznXt1LDS45psdj7z/GXFHIkUPC3m63/QDOESv7SEON
Oauu5DjcqzSwl2dJRBI7j8Hm/aMDT8VzhzjJ8R4vQJodzSneZWhmyFyqzKBaRnNAcZeygkjbxgnI
MlS+h51M1Ma62+3A8RhLOWFSOu2aTcZhzpPygKL3sNTSBHl0Owj3ltJaz7mva3v2LejLUXB+Lgrb
ekbptFSzCmkgIjy3v8cA9wJ0Cb5H9hJUYvYjHBAIVaPcO1PgTs9pPFQrJ6eO0srff6vzHesDecCy
is5UNpHtoiWXsjLeJuotLkOjvFz/HpPD5KzfryHHDiCrbi+EjM4aHM4D6FqQu1H+Y2Abvhittqbw
OQRHfpvzOjOV6kOM6F3jesuJ1Vq7hpU2nuUhKurxHIiDbJL73sYW8PMRDOjCBESOCOKhbDIQKUJZ
rxf3Qx+UXDhMD2ZTNjfvWyJu5kwPreiWA4kYlbtFnIE0MTQnVkgdyL9b/kUtS2PnQMtcyPSMzMLI
w2j5UHXi7uBP3ps2TOGxNEno5ZF3uT9PdCdd+RTHL/LxIQ8RNKnUaj5Dcujvibftqmg2enNo9Rpg
WqaMD2NdTQ96U0APBFOxkTF70KYHaAfQb5KW7ZwYdyvbOiBrMN1UL3r9fZzwjohCFuyVqr1SoSkO
7KuitcxBibjW5Z/xxEmjNQzr+evfx8t4xir/AYxcvEhC9dSmofk8Br12ViZw8zLrbSsmCn2ek54Q
gNNfVRaWt6R5TQ0bsZtxI7Pgc0XeS0lVxIaBU7YVimervjkA1govt5bVirygjaa4ItZCmLQ/3W7V
jdq+onqsPiKZibPS/YxMOMLm1XrEh4aM5DQs51FT36M0/9BiPf5l9x9qlwqIBzC5PI2Nb4MOgiMd
Lful6QplVfSef1EUsHrj7MUCaWBQTw0qsOk9QBIXpusvPkzCfq2wk3Mzz0DVes36Enqxv8HGAlK8
bKpJsvI6t9nLXnNw0FrOXP1clYX1RWDfy6z2nno31F96rFLkJJCq2TULrK9yDvyn+aCWfbe04G1c
vBCtRifzL2xlq1U/4I/V6D6AeRlUWxTc46S+ypY8oOVHGk3McI3xWMW9crjHTfyIKUiDk6jBylvA
xjeYpXrXKsJNUp4FobGIJjZ997jVGs4ON6B4IWPAQ72rJg7yRSq3ppYRRA+kp6eKZaDAnihpurtL
DWfqMZlc9Ti6WrVFz/+9rl2EuqbBrE+xkkKp6JWuPnWBd+tOBoqSKxkzYwi7mwA0x2qa+hL5kNWg
q+ahU3wSkXGvJsfbaSpOh95LjvJMHqwBSPPy1g7GmStYDLpFcSfAVdo8+LPN2529YyVq+/IZAgwu
bpzo8d8jt0dO+auPpvjx5r7OYNmST5X/y3SFYv0uSloMGpo6vHopgrTxTOVWNmtFC0kq0gGJpjzE
Jrgcc7aCHWWRBebR5TmfBzy/bnOLpAE0pM/b+zTZkaroUtphtsRAaQSIro4P8mCEZJ8HFKJacZ+4
x60u2FP8cE6BIhAfQYBC5H2qHCynOnHyRc6axK1Inv2e6lDBQUItQSdSTnVbbdoXXHEs6zyDlLji
UDWI4/2tqWjF1S8iauJ0Wq1mPvHOEZTy1IAia2k+FeKAa0JXskqXo1ygczgghPpS9slRIPieoQi4
J9lS0aA/qnoHhFHMlrMSa/qVwZAk9WDuBymzVztw81pkjKR8EinJ9Bn9KNknI5hVQAP6/xmf9oMP
wzYadw6AnbU9DNZGF2I3tu9OkFrKP5v3XjlY9qpisCsG33vvc7U6Z4nk6uCRKsPaWHOrv/5j7r15
/7thAFK60p1tLLLVVaqyB2yxv5bpaGdy8k3bQrUsBnPKgOb7p8Zr3LMr5BTM2LIOCYLbC0Mmq0uv
ipfI70y7AfXdR9P5bhh5vtNcKlJSMVKbvqJxpLx3SfBnOAq/dVmuvN9HSzXKIPz2j9EyPPbfYF74
t9Fm6BprNAz5RQud59gt3uDoPFWlJ9SJouo1gB8gw3aX6GdkX6tF25XlG9hwZzv5XoP1UFe8KVlo
L2+vkX11ajzdTEStYqQ0+LW3JkwLqzXjC3YdOEYMmvVqzqxaEbsv/rLSZ6nymWv6ax+E9XsVJeS7
yyF5UMjA7moSwnvn92zt92y7HPO/3PE5Twvzl5gdI0b2HgekGefSSR4yaGu7ocf/V84ONGiOfls+
a9aAX44fgmF0/PHD0TBhMnX1rwbWHrda9PJHTKNmrfZ+cif7qqAb+t6OGB0NKkCfwaKI0ZDoumhm
rmxRQfcOrQkmy4mNeYudZ3tV2WatmjZJX5LpzQNmtoi1Nv6JisAC0KvyzYmUYCWynpe8182j6prd
OinD4t1026Pb+MANMatCo2p8QdKm3Fa438Fexk4kBk0AFDKJ9zYwa2p2ZXiME+xIBNIp1SLnAUyw
/jAeIi8FtTR5LWG9fAmduTjeYsjy9su54WKRvbeZJromxYB4SCLnVSPsIjtAzxKLWiUyvwae9kue
pIZ5OwGT8ktTVeOrOPmvx4jps5j1t9f59+m/x6hTtu6NMHiyfKdHXS181+KBPTMalS8NuywkvOMn
2bITWEKxY+cHU4/zFzLILBugi61cf+zPAM6TlZFg0SRMQgq37559B5KmuCPElO2ef/dRbL71SSye
7NOYJ1u/5yG/AT5ljIqjlVWYofqkkEBTmK/23Fzkpmwu/XBZ4ixxTSivnAtkypYBWoTfVdRHyM00
X5AsW8yCfZgWI3iLguRrLM5Az36eyZjsleOQPfhfeu+vQlIH8lI4tfsJ0jiaHNpH7zkkTPWo3pnR
oH00xmMVq+17GCrm3p/4y3JUNXVvuDNG5CX0/hKk0BBlnMJNg4plrZ90PPJecGs+Dh5e4mlaa0/e
gM2eXXTNg6XXCrKDuYq1gVp+BKWGKgj+Tk3RK2tkeue115X1TtaYqXfsh5pEa4+rwLXqq+xWig6B
1t2GyYq1GMYy23iebexzagRPbsNmD3HoxM2WqhIaAoZZbAu0nv/ns/99nJtq6hF306XTGMWWXMZ/
/0qNimFjiEgRsoHNtcFXZNmgtrYp2gZrrRSG4qKZ8LOQEIsgzPqt/Px62D4ovVI9YULdPSCu+N3V
3PZkVNQ5DbXRTnB1v8sCjyziBBiqhpoBZVDUfErBbDVAmGxkuQfxxm4RArbaQlUAqmmq+UaW2SRa
VZ6Bvi4u0Hxs/DC6P3ulP6UcpzXmeupRFxZWWp5mkTVWrGQ8y7ajkANQ4YltUqcgIYp/1S41veAs
DwVW7WdSJUs18FCk+R0fSHDvNKOmshE1p1ksRiu5Li3iXa9o9lGG5EFr+77F7FANVk7Rjsj7ADXF
pK1+NjW+M9IY6O1VevmgdWELvaR2viuQX3rFt3/207Oe60/ye4U9TG7Mi6fb1xxZ2pXtXPdU9ECK
IAv8qHRsMHO7EzQw8NLe5l6Db2Jd+BBpv2ThXRbtVVj/+sJX62RZ2QWY2fJfRfz7mJz7ZD4V3kmW
6jHya1a+mthby+9f9c4xvsx1ra/BODrHoORWNESNQWFdV96BoR37PMq+aS7SoSXMHWQes6VVWM3V
HSJnemlfrApDdCDqAFxNWw22DZKjSykZKMUDZSyt8nHZT+EGmn93Uqe5sM5JX0EileUdVBGgvLEj
2BlzVrOk9zDLFofBr7vrbP7IRjj6tzi6qF9yfXTh0RfmbZQqVp1GAaTsHmva2N0VFLuL6pfUvFP1
gZ+7kVjhLgybEiYlAnmGOMhu2REJOLkKx2pZIpW5lb5eTadrO90A/j4JpKmMlV7P4zHSKNNIqCr4
44cMb+qTHBJh2XYdHKRDxAQchYCeSyAR6nTt9ba9n+Z6EuTHeP5SRfu6TbwGR+Zk2s9NvsZlqEey
cWaj0mqnDFLEqUac+TSlcEm1znvBMWvYwmYcm4WMySG2hFdktR/txs55nmSSRlcc/eAaE7IfQsna
sxLjYNnDFZvq5lrpWOHEWoJMzHJ0sFeV34T4xnyEZm+igTIkvysR9yrEx+6h3+P/GY9AL9qkg5d4
YvCt+30zXxJfUO14E79b4j2MoxIv8AEaUIMCiqM9yIxNHFGfHUMKGTbF+n+1qAI066gQ2XmWLFfb
Ro9A6TJ8oUQzy9L2CLDkePvkqj9BuAj9vdTsxhzt4QZbyPT+LHMwnQYnICQVtstlFtHzTWoErdPv
PgEDor/VwDjJ/Az/VUjp93UorIGQZwtbiJbydIznZOUaPUg+0eOUfXGWZ/eDjAE8Vj3SaGKQCud5
83mRN6H3IYO310RRBXVrFw8DGfzHy8mmJ/6Eisl4SMIUk/Z//dWpq+p9BP0h2moY6E6xph4GWx/1
vTCoWOeFTqX7IUf7inzs738HHgSiPX3++7vfRf8NcRzej74jVe3ekOp9BkoyynJvdQOikxRwdn2g
NWQ5WOPJgcjue2evNdc3OHsgOgIgOBNljzMezqz8vNkUUsoaxleo6y5xwbRXQGr04Zutp18j3Rk2
nd72x3ZM+iNszQqj7yoroQeVuMYMs4YOLvrB8ux+UHwKq7Yz7e6h/zRMxgAA9eDCpviGRJJIIr3w
ubUDkF3K5v2Q51PLsyFa30MSuoRyg39JmwIqTB0jBQV+qQtMe4+kBSgHn/+F2MS03qwg1NmTj9ex
3lK/a71f2FuTZwnnOly7maKusm7EpAjpOtUY7Wuvpu3TbODIrOZzspCdMuYlJuQV18UAXgypJvUd
DyuX+vTsdcMNo6oH/tryodlYhprjPIRugUzDdSFgsgyV8HNu4AwYuOUpHIaKxJgCRtnAzc4PJn9h
2Y61lQ/kAEXoXTUnb/cH9f15/PfOe7wa6o1P4evQQ868MUQMRNvOOl4Zn/wRUmpn2auKLS1p7j97
O9G8z5W9aBg9z0HZftOxyIA+CedcLr9YfZM2C6anUUG8Mojin/GEUW3dD+MxGNk6nPohTi4WboJL
Vop7r8D+U218iKXR+NEJ+K2rOwa+hxAggsZvd2rczg+Yb82kT0P1q5jkD/1R08hAy/zq4DvzeQwV
WMYiC/I7NRu66ffRRylJhuQhiMVSOpsxtTHK4ZJ4wyoq8VelQvlJSxkoq1gWfiNybTDqCiYQjVtc
DKe5DZOfMhjiAKng+d+GKeWoXSoBuPTRpXTGR/nIiUcMvqfI/ylb8pCQcl13pVBEFmaVMlbjsrpw
VD07fDpemuvSxD7Gh6J+SyXLDxGH+VsWZ/ohlNmhDIGl9eySwL5/zjgylFNhovonvhKznryVrzju
Sj7DYcBdgUhgPsglf3tg5x70Ipf860aOkE/twozCHSgc4/aYl7FBY1FYI/B4XxHorVuijajpVJ9r
LZm3PXIlF/AZ1LPSHmxLDCwrmXpvm1buX/LB0PXTrqbMfpSt2zqgjcc/YnIZAPuzXg4mm4rHGmIh
BIiFYdYunkKDvZ9snmg8a/s3t2jQwQcQ8J9G4GHXv0Fc+WNE0wgdUatFqUusaKJYcU+Fpu6NKGFJ
Iz9mPse7JkWD+/4xywycktcB6bzH4MaEW8vxsYMRS5+EZ91+dmN4w0r7fRjy+lWfyLDDNKcc0jX1
ldotGD+sH8iiTQv4WePPqXH5hdkt7CYMXEm/ufaOr3R8bPkPuw0Rjplq7v2QLz3ouig6uHATDDtY
FEn0nukIOuJl1x5qLsiDXQXNxsFBFGm+rH/pw348ZnhyLap47l9qtLef5gAL1CLy26WftqdGa6dr
YyUe5Hx1Wtkmv7YgNtPHGo7bodMAp+SxWsG0bHeyToQM/eeIVoxo/rsRSZdV6Bh0f7yGN5ftWsUp
bgnmItm6WpwucxuOC2BZv74q8Uc3OTDikglarB/G5u7W28GmXplVssn0gjReaxpvCkqhyziwo5Pu
peabSfEpm4rudQKafiWb9kOOKoLS21pGxyQ+Ah9tOuKQyJKuCPARkKd2r/Czx+YJjovwFkA7Y9NH
gpsuxMbVQvFWXVAi/CKad/yyVCFPNctD4Coxl/eOugPibJE0W/mOl628AYYwJvZ7xxo8AN2gSCA7
5wHrRsxwICkLQRDMcLBcRHIwN18Nrev3aGSgcu8E5duQg7wppnTahXlXvqkxuDgtMtSL7A0t6Jvz
8AXeonvtTfu9cyN8ajA/WKgVPqG2EnrfLF8/mFaGl2o2fExemv5qtPkdkznrfW6jjpWn2T6FbGA2
AGnDs5tr9t7NVXUX9cMAhcRIVyosgxify4100ZImWXqac1cVMbQPWCPmQfPZHkRNTw6UMRu7ids8
GfPtAT0JXe82EirRpmBS9NZiIe24/mmOZv80VXqwgk6rLBGKsHt2u5lykt2Zjpo40qPLSXW/ogTn
XO+H2qqTlT1g4SJjbsfOCvxCeMIYXjvex6FiPh/zuEVsjvlpaoeLwnfnRl/6MaokgdrH584u1xVZ
mSuiR9ZVng1DnWzZxbpCZO4z5pV6f6hj6+cUWUsdCelXshm4iMyRiV6VN753ExKpZm+pe1MIs3uo
CCL89fwJ3hGVYlk/loVlI9a3XArBg2xZWqSu8IrxNrKoXI8gxjMl/iVL0lg4fqM65pw1cZBnaqu+
+5nX7kLyf+2WHXq4Uxvve+S0nyNatZo2SHWx9/SaYZewhWTBOECysIuJavagbSMwmedbE2158rZF
Ua/kmBw9hwe7bnHWybDOzn2HJzACdWNoZx/5lFkIHszjsU4G+0s5oqKZNNkHJNppNw+I+Zg6hhqU
n8YFdJ1mNxtMnZoA0iYypPWtTaaSn5GvG8+mr31MpqV/GfP51Wl0LNf7+MgFGHwkia+vEsAhZ2tM
nePs5zrVG1S2VM8wPTxI7UoBSzZ21WoMsWQuWuPQ5bUBCAta74nbRLIOOoOytxxj6rV9gjkzbLkV
ztAEVOSQdDOC6F28sG78zF7c8xWknBP0/QBLn3z1ZbJQDnPiNQpb/d5OuY62s6NGICUSbGvMwjnf
gtAhMBVnzCaBIrQoq244SxOPgUvUNOo3YAfRJenInMtwqUIc03qn38imnBRqTb20+tFdys1T7lSK
6y1G/k82ZNu6/Zxqzym3+Oe05ospTORQBED3q10ZzxPukH/EG/Gc/vv4mZ3wKu29W3xCrSjOt3ri
Q+6Xu9xU7IHz3wfUv8XWVx5hbkB4wWxjAz8NuV27f+2grBx8NMdW8k9prb8fnHl4RaGy+iMuxofU
RAR2ujnnNZt2wzcfLccNn0tz2ss7e2t6UOc6B9AoNfw39KN79pzsMuwyTR4/QVZoxYMi0qwUbhYO
Mm0EoFoxHdR00oaC1gBY9ob5k93yYKe5BVA+06vvfun4+wrtg5WTZcPWEwIHc4hP+VRb4EITB/5U
6aaPCf6SrdFB/ROhVKsokrH2keNVtJr1ujykJApO/3zGyDbCbBoJoBq1TV+JN6reKMshqvUL+qFI
LmoxaWnLAGCidMMOOi22zmNtPadWOz75LlcVjRni/CFR9R+5YwbnqCua5VTjMCib90NC8f8sm/jb
oukBtnGLstMAUcDlm7DYmm8qKkl7ajJvzhilXChVvLUFbC5XwvxB9Rw2MgIDXCj6987uVHTxgXxI
kOj9UKctiI3a+XYPyTMMcsYz2hvj2TZSVAxN8zYCJZDn0LTxcyuzfas108cIK24FtNg9N13PNlND
TT/K1eyLb6rvmMjZP6lYUdgIT7rSvGmG0jxVY91SWgx+FUGcHmWowNLt2o75ZhYDZMi2fHUTJ0q2
ysPOQLJuaNbBWCa4SljBUuJhy1nFdS6e7D0eVc0pQuTAXRj5TwWxcK3WnEe2Hs6+ipxuM48Nvoxp
eZTIdeBk3cIWxQEk3LjDBuElyRtIooHxWqs6onm0DCr2txbyTj+MEKme0Z8Q3JKAn4bd7GJU42MY
6vrTFAHzdXNd4IpBq6GGua8R0AJYTDMau2ilpW50kBeAmGRNFmoVpove8BAC3Js9uziyoTrdHILJ
evFOw/CELE927WSGb9A2SEUKXTu+PfkN6Y4/LQ1PGbf3r9UqRyDK7vwgQ4j9BIcgQe5wauKK1C0Y
nRznEZDTVrUeJqf8UJr5w1OM9jGsNf3q8CRYyDjaieiD+2F7aGM7f2/6szOU1YfjvvQ6Htdhmkzv
qcFbVyCJnKH7+q/IY93iVlKZe2oMaDTEzmos1PqSj+Bjv8jbSoA4hUQ/KFHhsE1D/gIUhIxIZESs
ad5mnuJw+Y+OvERhqa/Veic7dM8Pdr7lmwcdfbUxqF5l/cZKl+FEQ+6L6UHvsnpFknK+aBpwF5H5
ts1HLXDxqeLSK7aDgUtJo1XaQ1NVqVDTzf6qsXrIAvOXqgyvNr+89xG9FWQn9fTBQ6tp1xqmsccj
IL4MKbYvmHQo1zFHk8pCGeNMYbU5lUP1yvYQUVbFDP3V3NTWuscW70keNLIKdhLb5yzvSEG4frhz
I0tPziA5tK2ZuY/QNdSr/EXGqf3Iz08l18pvUPTJFpA372nW5nUwZJva4s4/OQqWwyNrSy3J7UOO
OtRGN8P8FdLSz8HP7J9i6GA22bIIE7v6jsFPsu9JhV0KLf5iVWVwa+H6WlxkfBSdVh1+8akX7mU8
AUasLezkZ22Yb7U3OaRiOBg8Q2FRitMB0OIUqHzPPEBlp5v23QzASa1WOp6pqwKtms0NjnSj4TlJ
/QU39WoVeSyB5H+k005/Nu+9sqBnYMe37MfgpOcJH/dvvyBUuo0V4F1Ug/7ekevlpfeC+niPN7lb
H8VreFNdbKoZU7u+s4zzKA5ZXSoom8YULFI4JH/EbmMaJ9sFk/IhO+QhkTPkKbIQ+TKPnXLd1f3n
C0ZbzMlBBYWGNX93Osvc+ULhKOwbFCbF5RiFDuZQngprpXHDVzWctjJO+p6iFR5eG9lEqesQ50n9
ggdBepbTayf4chMQ8MrgrA566HxMoffsAVEq8V4+Jn5ZHNmiB0gXuSpA374DisBKPQK9Sn9L+qBc
yNM/2rcJf/R5rqovDKMsdkhquldHaR/k7zIJO/cK5O1Bw4TxNMZDhngfYnZZVpbnZszZCdX10q0s
6wVnzeaxdGYUwqFoTFWgHmxSakvDVcs3H0XgdYvFw1ZO6n7pHeCC+SgxzLHuWQ9VAhnS7ynxdpP1
8Lsv8Av71uIV2JFo4WUooY62tZIckE83SDxoB1DgFjq3Y/AUZ9kllTy0ypn3hg9U2evm5sGtUHYw
Zzzt3hU0TxsUBS/+bI0PsZ313MLDD8VMpgcZusWTbtuwJTyHFNRucT5qvOJuTz4IAZDzrUYTDvlB
6/0dxl7KuzUn6TrO4+LkIYh6RqG+XJkUm79ZJgK5YQaUoIU35xm8U3Yj7o7HobY1LAXXiMxFWc3U
o5+uq+xYXfn72zKodQxvzWLOP7R5+NxOqP+t9R71JcNsy90fW9WI3OxoHv8Pa+fV3DiPpeFfxCrm
cKtoWZJz7BtWuwNzzvz1+wByW/48vTM7VXvDIoADUu6WSOCcN8wtG6PLctRhglq5dTBixKg1Nb6S
jyhqdPFBLaZn+YiSXYWqQYIi13p6kml2XB2HrjnUsX5Bgs14beeoI3HVBFdu4dV7ZmOwA+HxCfPD
V7kR+AitQM+ioh69hza+H2xGIwmf0Jo/h3p95RxmI/klV0QYVAenZZFjKlew8J2L80pJLpcmW4Oe
MiWw6z8YK6XyUAV+ci05LJK1UjtGvXYmrwClC6+lzLUrRWndi9rXgcw5QYVUM4ZM67BxwM2Vg9Jf
In30bRr4Xw3Drr+ffD2+d4EPZnYPyCDs78W7dZnOkbuVTS9RcRacgu+yJec0RfM0xVN8lJO8zG8R
m8viFeVMFfuYWV2Tlw6O7QzHhawF7p2i5CoPckCekbYLD3aWweiavGnhW7H+s18HYp1lxhWif73h
3pYmHFbXA0Q1q1jSpSnLInPI03VSg1LHVegBhlDw4x8nmHmEsoedxunELSvn2Uqzbdnhzc7TxrpN
3BZ4IF7r68Fvw7caHm/X4qBgUfe3WFJc6hbiqp05/pLjcqKNPtaybPT0GqHencPa8M4Jhu5eE9Kp
8vc/8y4ssYVZKHZTPHezgHx1iBXI0SJF3tRuMx4AYxQ9Fqq5bnPwSJDwYJ6F27rHI9cYWu9VD0/d
KjKsWzVJ37uJnhUfozZfG5BBe2zEk4O9QvdAQyogyEZkoqQJS6KPdTki+eh/GoFfI02JV9HtiWdu
dQVAOhtCDjap39wUwYWEHc6Vo/MoAwAISBetzQe3aX8jkDx9tzSfDMz43GCmdDFTPTwWA2j17URf
x+soIXn+MIFNgjEZFkeJUpNNdJuLo0SpzTXiYnKUvam+6eIkW5kW9k2DrnZ7B0/Z+yxWbiruqTxE
dXdqaokzfpNhhfemzmBg5hKNWZF85b/qlQqv9hBFPVaLehdfhLWKeKPfjhe2qY23A3wguaOQh9RL
rJVeWeWmFvxahKMnsrzvEbUJAzcXEbk9lSg1sg8JneoBvef81jDRJmmMqDmy3oofbBepYSEWgsOK
uWm6tN02M1iS0LY2LqseiCp9d4izGvm63m7QGhIJ5ULXrsCwhfeJyR7A95HnOhnxTo2yCmpMYeRo
JEYDhVHp4ZsabnA/N8F6ruzkZrKbfJf45LyfqNQnF2GKWIyh4lZwgqQWiP1Rs6DtSNqSbCOf+qc9
9+aqm1FphgvuAoCEixuUClqnGcpOsikhkBZ2R/gM3MuezCsRtBTxsYi3NGwhzvEyxG3/Gm9kebKI
QuxAa2Hh2juGvlLyZiZh4U395oShLpIhIi0qarxapBzmNJ8OuAXK/W2ueulFSWVrGYntrtE6ObwM
5yB3wHLP6+QzriRVeiPjLcwCWbCY9oWNtO2egvIrAksCQ6xWD3GFl61XgKBForHBg3FK6nWuavPS
bljLnT6CntkzNAxWKTLDiI4TjDkEAHjirQK28Mh5afWtiwjJVZ86AtrG51b86NSUgzJMRiiZtaph
Sm9ro4a7LxaWY40hhZeZxjqKPHIzH+tLecavKN/7ngmXnXXnacl5mjY1Oz2ZbSp8TYT8GP+a7RRA
G56bcWOiiE45m75Ph2JABSz3mlPIeWAaUbha8P03DmZqvvkZtW5ZEymsoD3BILpIQ7xfDMiav5ND
GIXDSafjR8MpWlZL5LAniqdywNMw2fpVuGmF0zGWN9cogJjbwYL6IP/DWux1r+IiuoHv4qBu6ZQb
lASt03+dArJzmYVTuRuSMbiZQkxEhmn6GaoKMutiDR+h6G+s9DxDrPk5isFKvYFJnGBasMkP+YKs
YpUi8pc8wIlFKocbaoqn4XNyQEZX2awuXWTGTtuDKVTqfc9rU972044BVxZWBBHiN/KjuOYC65QY
W3lEgd28UjamjbAcuqpii+2MP8A9sdnF3FOz4CgHlf2E4kywHtMm3g2IEK5jobsjIVlp6gZHMLer
oSpRYJBNRalXMiIF7O+6mdCOjcwreRiq/ndO+uLi3KWCjboKpjDeQa18kf15psEhsGth6Bsc3SoL
j/IMca95bWYIR5375ICpW9GyLMtpk+ZBttej/uX8nW4yZOsQgnuJxA8hQqcckqrkZEOY4der9O4e
ZcuEenpBEchHe3dkN//LRly8GP1fkQUlTx3c5HEwcmutF0ZzUDWgoo3pzdisowmgGROCFq4dnzBj
HrJRxzmunySgTMLIfNzTshw1D4iy4yLtSnuT3yOAH4L1LbrrbIjeTDMSS/Uw3aGU0a9kswWps8qD
0r2QTcdXfjruFF3LVn4/exZehDItMvcIQ7U2wjyZoWN+JnST5qIw0Je7MYwhqZeV0E7KtD66lMpK
lBHzZRfqG1VAxyRbQTIa5NnpUFm4aCvRg+w/hym6X6+NvKoheBXNFZ7261Mh40szDeqLwfSyZZ81
wT0PlHhJyWD6hnTecWrCBtLrEC4cYFO/ZmP8nfLTeMY4vYDoqkQUeFpni7hpe2kknol/Gk5peqlk
G3uof6Vd7qU7OyN1mlj1916fxuH7DDAehSjYkQJdwTLy/XBuFtFEoli2c3/CVYQdxt/iZJ/erVFQ
CI7yOWWLhxWUc50HYOku5IPp/ACTo7IZeIG+xgziPeQ80Fioh2jmdVBNxdqHKrtCiTY/cZ7lWRxd
K5FTXp+7eQx9DlVm4v+EdlZafQpt0+gGDOgVpqjTbdIr6mZwrfygzMN0Gaqtz3sbS4SuLfQVJd7+
se+HbjGzIntrecSfyEW+pS0MOy9RuB1/uPjLPddDZS672sUtgKQgng6VvQzBF7wpCHOkA0nIGvDh
xo96f6cXunnHppg9tYiAz/QDlfzhPvHKbuf5MwLQeme8dCa1EREwxTBO8egor9DB04+OzbMMOLly
cHloHhWBCzofuva1a6bscO6RZ59CYXWt8B0bl+c+slQrh5rgTVQ35abzAKtYdj7f93g73nhodAJn
nu8H1Znuy8bq2Xlq46Vs2qUS7nTWNqACw7ZaGv2Tpg/1nRw0xV5kTMl2yyarNh5ws/V2CvVbdDoV
+EdysHZYk7VZsAfQi3klCa8rJLwQdo7iFn1g/KvhppL0Fq1ZiziIkHgeuos5SX7K/tNBzsIwp1jO
c2KyqlLzywLM1MIu2AK6utddd/wiVzBs+mfErEEhBdbvNFlaipr/RoUc8Rh/fvI8UycRVJtXwPTw
dY/Vfn1Kf82kI3N/lQgnK2+oXITZQdvGnje9UJBHNB5nzn3cRdOLG68zETU5WK6fokS3Sabkn1FK
VCmfr/URNfdIectr/bljHYUrP4PnqEwrN0M6dx5j864r4niLXjKUA9GcAQvd9TDVcYSdj1Hf03Im
jNU0u1zgWQNbXMHDHA9cXd8FYjgMhv5K69tLOf80o2gw8YFjt0lRsmTGtBp6PHBOPOqxAPVS9pjm
JONIDj8m3yOk3wss3eUSGOg++jQoccvhVAyHfvg+TMYHFqWY7U4Y3cR6ddtj5aohdNdCqxwoSX6p
BYD33dt2a+2+vNrPtQBsRvZlrls7uV6QYVWsDJcjijp/K1skmnEz97Z6UeMGNixkCLAXXBTkhv1j
WA7ocVFg8yEqInIUocrT5ImE8J8Z+K6ixM7OHK3aZD8H6HSfTmW7FJ3yrHvFdVK5lOemEqanXlvJ
iT9HyeEvMbIZKD3ktjR5zTKvPv1pQ5//MmJUwakPvqcf/vYniyyFmvb5aZL8Q875CjlhyHJ0oJ0J
JcgyEO5MqgsqISh2XaSHewBR7wfsORhF9iEIN+fe2q00fGtF6ClADgnFmMzB8NMorW0jgFDLbs6f
VLOwQWm3zu2URBx81MZZLJ4aEd/b2LUuT+H+GOQ7ZKrRtBfxsTiojUHqqo30lZwhB4JAyZeOuE1f
Kf2FXyrCOAfcgnA80Ju9k7dYxLi9jzS0a7RgfERvZicBTi2Kt/46Ysl4SBbUgIaVnzTldZsYFZiQ
OPtRU/rP41L/NgC5Ws9x5kJHoHTqAS3eFYa+qFQvvsXS1ABkhL3U5n19rwzfkS9Inv2kL3e9sDCR
EjcqPvNOMGaLijLHJh8cH0xNnTkX+pRezmVPLVRzrfUUJbjPjdialTX2doVt84V15MKv7fgmDi6y
D7zQjYUwERGJBBauCSaR0LLJHcS+zuqsWsvcgRyhcR75E/ZnDhxAUiBJblC+6gU3tB0XErsr6dTV
BF90iBAi900Bzxg/YuSwZGLbev4v85AgwTrcaO59UnoPduC86FOd/fCmAr33qnnIeuoXYKi8bdEU
wcIqQOxR94ouwehhB9dO7vOUW7x3yBHk6GMsXNsabv9zRGdlj00dt1hcds31ScNnhL/U96BCXC0E
xCylf0QforrK4UucKvpyjNq3odqwuQe9v8m1MjiEylgcWFQ76z6plQfDgEeC/bn/y8LJWzN+GaOL
SqdWqQ+pmDOFc3BAi6c4+IPpAJX2/QfYEu9zusOXOfI+3oDnZOxGTxoP+CMYVW2NfgcGn6II0I0e
RQB0cw1ynbTnIf8Vjgl7M9HyERiZFnIem/n8MBWYx3zEyv5TiOkPV6iA7jy3v9C0zv6Z6NZrgRAQ
mptauGkqtdp3xhDiDQBKg1qt+SpCq3yeF36a/aYy5zU4Lzt9u0XZdVrztsZuQkNJh6difR/X1vdc
c8O3Enf5xTBq5S1Wu8M+QJ1xJdNxkXZDacD6FjfGaxT3JrglbbpQfYRlIvFSxPWsJI2BkwISTfFD
7pE/VOJmF6iOCSWV8htvLKTgG82pVnZYsRS1J/Op7cBCg/xGmbAI0FVMpwxxRXCHySrRyZrPkYL+
LwNtZyUH4di2nN3S2oeaed8YfnQ3QPe7Jo2Pewsq/q9DiGFP5U/dTjbt8tXXyZMFVY4meorUJE+U
8DUcSGq6ltEco9g1HvDJ2cp+NOp4DiYem2hxMXETFxTUAtF0+6Iuen8vD7ab+ohCm+/Naoph+HQ6
5lofITWojWjljuNi4JOvp9Lv7hseHZftiJOcbOqz3rOQwysmSJQrMCv9vVaUGRZ0mOnIQeyCSMpZ
9lIOyklJrwdYiinFzjc7djBmNfJVmjHIc3rnTqmGZAe9ItyGVdI82TVbkCpvHntXHy4b4V4n9AtL
cXBtP7rkgZHyqnDtWzmQqwoYcQ89C83Xm3gZCpFCRF/C7amdudrPpOicS1/KGYp5iDcvzTZWr+VV
UDzTr4a42AxKV2x6aLKXuEn9bKMk+4HjwFPoF/mj2VfatrV5csTx7N/XRvG3gGrMuou8JzOpOckm
NbGFheb3K/J98JMeWEiz92Hyp8ZbNIB974JIfxwabFiDjC9EzHtrW7a5jvTHGB+QV4crYgzN7QzZ
HLCarj+jk/ITsYLhqhQVH/k8DvtubcRed9ITtaYB9YShu43HRzT1I6x+9AJkdeo+97a9k38UTBR2
wilyyH2Oswirs/ygChSCCzupUEPjRrbyyvJ2bmQjji8GAXO0dwg0jMuxDNXtuQ+zwK+zLENvFnKC
DLNGGz8g1i//66w+p6QDIbgRcFIKyOcZp7a4Rz11e54W/gFwZHg/FN68sTwYM+qQsmDE84ofk8NX
j/0AiJBY3YTkUljACkjIyCiZvOC20dYDCclnq2ffEaoDTkmddwhdRK16oSQ1pypFMSNNcLTkAWEQ
ZqTh+ClM9suwLkPygert9FIBkJVhgZa8X238uJojriabIqwEb76YgRcffZM9fCorkLwwnm0KRpvR
QUQLPB5bASUUNrxucK1hX/Do6+lS9ltJ3+wnBIWWScgqv20nbaVPZbGToyN/TIVa5Z09jeat7Y/A
YriYHlN3hfQVrGWznKmHK27t72Uz6H/jWVuBX+ED+YG1KnXHXtQxasxzkMUvqKkh7WDWTxPCaleI
crdIBVbRSz0iXpv3xbRFTiJ60d3kVVPM/sbJXepFZbKT3a1WTbtsxMlFTqqCES5h6Y97OfrPa6tx
wZJd3LPJrM/XRmb/tXPa/iZpi+Fv19bFJ+hnwVP8uHaXv6gDOTbDOMyOEaLQwkFV2/czo+Q54hiK
FDELr7Ixx7NRBiKC4a9SI0HYT0QjsMqInD26abOLuu4W5m10ZWptp63kFDhBC2UIzcNgVtYFQq5P
EaqfyHwqKeVD5JJ6tbbwFmrL/EIpSnb/fqutZIzlWe5RP3QYsWd7Q3Nf8cxC7kFMl4fk48yc7XRF
5iXPzHGTC+ml0GXt0jvhrWMO2q2ZKvfsntFFChtkEkpckiSkk9ralyg5WUapqNujg+qYy5Rn1qVb
1T/zwYq/i5Pyz4lJqkD2yJM57H7KE+3PiQj+r2L+0y3kBUGXHvk3ZYmooIWlDOV0wQJgfCny8SLN
2+ihy0QFSovKheyXYb6B0IDN4umFl8tF6KfxAzi1fwnzxNVkmNp3n8KqXmHTFCIrfb7ax02nCbX6
8Z9Xcz21XcubWpS5VqWCfXEYYUSWTPAbZCFLNi2zVQ6yzJXyeDmNSrmF86gUcpgU+/91rvwY8kby
ytTFlcP5vucPeb6vHB0+PsYUtf0WXqGzTCwXzITnHa14MK9VxTav5Vnc4IXiJ+aIUYsY6LvIWVSe
ri7yuR23MlCXnU1drVK7bo7nyf/Xi4q7BUVqXp8v3OYJRrbynh8XPvX9NxeV81OAdadP++miGkhi
1Qk/f9rQQHEgMJTTP8Ep9uuf//HvIi/q2uq4lR/8/Df/uwt/un/u29na6FZSAL8Pk+eujFVsC5Hf
U1w8dMl2hlvZhAwH4COrca4chBxf2fq3ZUR9RCjxyYhCDz9Nx+7zX6a7Vf55emMXS3mxj+k4kMyL
Mm7UY9CRxLQFyDkxvmfzFP2gSso2FkVqNCNd6IQYOG5Lv0/uA8rOfwlN7OY9dLTh48jQSat+JcOw
NJ0ofTQK01ynM9QPvFjdPcA/4Ke41T3MIvdW19PAjmTR8rD/VaAHRU+WbVuWRwtNlDVmcTDK3l/q
g4m5mKiDWHUPdw41QBOn13sZJvudwMJmR9EpmfbYtXSosu7l2flg4IFAzdF9DzkPfAmWTd81ymXm
gAWkCjwcE7+G8RB4bygMNwij/GnGwLkL8KsOfn+9Mq8LKgpoiKQghqJ8EnaQwyWLR+veR0kMqBwO
3KYQc0NAMr0jKQ8Z+TcaifEDFOD2oVae5LZbNkrlSW7IC1Rq/zmSTJ/Cvs6RaAC+f/86Ry40TdNo
HtTmWV7azgN34ykOuvfT038z8a+fCX8wfRmOOHmqalcs5dsJwwJliay/eSnfYYh5siDrn4GhZQfP
nfh2CrZCWJqfozTtCKe2f2b78h6lzvVb2s45KDg1QsBy1Hae6lv38eC/UFAK3zoVyNZsDC5Kp5DZ
pxnxPil+Gxe/RtUtvo1iInxMbdcgfnDvhu6LHAfJ8nliHFTo4Ygr9vlvOXEABbuJjKdmtvrLJvEx
M0dbCdyMBrHK4pU5+k/yG6xE3s+2DJInSgTVWneH5MhuCYvOv8ypxidpTfExpxdz2jBPjmNVZHun
NeaNXlw0pqJvWHRUuAm51r7PelPIJyDnXvMbC6mqvaYqUi5QUIKFVy/KsvDF9+mlRE/gBZt5c9mr
XXZrzHGynRN8kI1MiK+C5UV5XJ299WwKX8hxTK4bZ9Qogg/xj9LcSSSXEqXxMorH6YZlv7fr0JXd
ZNg7Pdql9yIjNEu/LgyQmmX3Xckn4yYRTLe5xJANKwCKt7RkfxEWGBPMvFZLtWWZruAzuTFTzV/K
YXmwVYPqfabc1jIkjp9HG2NvQBHx0WgKe1f1gXpBqWO6sjwzXbtO3Dw0E7Y4Iai97wgPHYta7M8S
9vGmqf4ui+nJ6ZP4dZq0epmC7L8LDP4328zFrKTr6438bctDbpcjQrP81J3izYry9lCiwLZTWUAs
ApIS7f00ofrvXSs9qbw35EkLVOoFj1fq2sZxt400d947kumLGl65cbpYwQdzNq8oK2sotUbBPq4B
R05d+1gHQCQTRx8vYhTN7g1X+4VARnETJMm0LPR+CbWV8t4/zwpzQgEoSDo8Y8XZP0dZLtLHJvJ9
9J9xhdrweHLxSxWzvsaGzIrl/H9e8+sd/7e4oDxkTqBWbwCsU4gupnrH2xyRvWYYUTemaVtZdz0W
+Nyn2IEu/Wru1xFr6vXQJLTxSts2bAKvZfBQBWh2qSQW6yrR7hDqyrYGQqvrkhoLwojfSe556yIx
+l2YheWjPltHGDbNd8tNEJhHtupow0e8we+pW8iBNONhO412d5vji3oobazP5ZUUp9yBAm/QIy+t
i7Yy+02TOsY301y1FSA+NGOq7WjzzoHE90gGFgmFtPopIfF5qDnbIrPmtWSM2E0Qiv1depD4eTGp
ATFVhFT1kI2aWY2dzoKyhh8d0zfKvgAs66fRxGmo27gaODt9XKu12wD5AbeOI8Funn0bzwCK2LCR
UZxp/OoebzKMcapfuZ3YP7RAOVZVwxO+MvmJ9QYohQmIa5x6LCUCFU+peD8aJSgQ3/aW+EHWV9Yc
gNkngbXubKN6Lc1wm2ex82PWFSgTTjnfOTOqxeyjtG2s1dUDXt6/rDn2b5wwQ+Y4htWh69ZbE9Tk
nb3affADPV0PVVNe6WqQ7nRXCXaDPXbsTO1obeV69GiVBjay/JP8UGYfu86Bira4UpPm87v4e4QB
B6pqTbLUjd4mUTWGV0U4oYNpjvZ3i62vyyPziSp5d2HNI3aIQeO8hJSjzAsvO0ro7TCWxoNnH6Va
sGwAY5MjM4JqYuRTWHaUAN3xfeQfc3TImDDEeCImI9oopdWtKbXor6TVV5KdMdRVuKyw8Lz5zxFz
VOR7kPV12CIctcAfFrOQHMPoAKvMgX8TBDE2Lpd+meBCbJIBXpOWmy1Qxmw8RaTVsFersHyuMLPf
kGLrWLGN2p1iKOl7RGHftnnpPmI/3m2TlqypVpv+vRvkP0436ebXNpyHB41i7kUDSHGLMLqztAR7
EJDfTWY44V3gpM1tawwP1G7LF1VDSozkBG9T0dTg6y2GPPGuMje0HmoSvLK/0CtnNyhaC4PEKl9Q
LaCExBrtIEe9lwI9v5dOAwxSqbjEh65XvHSWlKtrx52cA51sow9K9cA2sbxWXDSFsbXOHgttNCFN
Fshm3/IWXRd4WOJ/ytmsD5yFuf2pL04a7NhLpOLOhTp8r8tVVkw8Kj5KY7LwJZv2WISHrnvQoCYd
Kn0miZdnD91YQlgRXYCZW+ou4vQccm7KM1fBybqD17b6MpCqxYC2OibbGN3CC8mrctwjYj3umyQY
95YL2/DUGdXZstJ0dycHziFyxilOjjhyynn8HA5y1EXSIRhWn64tT7008RYoLk6rqNKsPQ8Vay/P
zodzXxLGjyRuqSNadV4v/hZy7msa/09MawWnedM4/mzhb77UWHJV+Bp+K9JMvS7N21gZwdeUhrnL
kcI8wbTmLsOAPsnwBwPidS7lyjPZJyJsUFcHWc+V/fLw7h3wZ/Q88LVs7N28szYt30h35ISMk9I9
LpdY8rSuujr3dfCHIL0r3/UPQXw52Ggbb1SSk7K+7IEvlPBAbtrd3AsBYTK3m8ZFxRqaVJ9uKWlV
i1M7msLiSnPq4mr8GJF9sNEDDZdCvbiSc2IT+8lTZwjLdx13aKzjLnPtN1344jpDvFZbpC7Grhtw
Y0sgD4NherZ860ai1uH7XiOg9B7aJgPOHCEJbQeO6F9Ca02xl+x14c36aQPwfGiurdCylk6MW/xZ
6Pmk70zKi1wBA+fgLwPyAmkRz8umnxJE9EErSpzPADRsOQ/gbuEGgkyUnWe4oqU349IOKoCUfwE4
yr7zFc5XlXChwZnGPXvElVmm3TYfAZ5qrp3fwfPJ7xJot/i3KTbvsqy4c5M+v6vnt8YOvBvZqAbP
uqwyLC0cS0deX6e4DnQ+dNdD2SnJkkr+vZ0Zw0FeLgLceQUdbiNb8gLnu6bA3ddVD+n8rOAvpf3P
Ta8QGD/PjJdnaX852qBCmWV+dxl6tQfbVjLW6976gfdGumsDw154eaptpLZvh73LSfPXChpzi6xS
uTiL/sqzU1x3tNQhOYWeu02wrQvKU/JlNwJSXSaThpG2MDaTTa9um518SZrD/D56bkYiuMlVa+fo
Yunn11ighOMvcE9vqdEmL1HmaMtpzsxbT2sFbpV0gF+77aXu4wUcYjWIJpVt4ovWlY+4HA6LeRqL
t6nGYFODSbwoa8oGaYSfj4Sy98ACnKZ/SOeyW+tdhpRIE/SA1ik+QNOnRiVGNXhwN51S89Nl8DSB
pHjnN9NpulYFAwVKmJxZGGY3ugKXpsorlJztERpfgbNlnfsX4HLmpWwCj9OOuqW9ylanl91965LJ
IDJINO2hMHr0jFX9+hSdAJ/N/X66jMSg3oXVum5Gcx1REZASChYuCcvSaetL2cQS4tZQveAWo6Ds
MXZm3mPoLlR9PB+7gsrJOMzFcx5X1tabw37d8/44GEP9Ow+BUMmDUbjtbszYNvaoDJz7048I2SdH
ES7FVlP1/XU9VzyXPmbIgS/N8zRAdCTnYfSvvsTJkPONHBvkzSIbtVcfKsD2/FnONz9fVF7q1GxA
l+QNMt3iI//7W1jir+1gsiFp2uFnBxqkUWr7IZtye9kZk3bRN4pFYkWtNzr2N2sV9upDECn6LudZ
sJRNuPruUdHtF9nCndG+S3p1IWe2YroagKIP3OpWBii+D2LJtKdDNFvoB5b8a1TKVB+BrK8x7MNo
ccrCm04cEgBXq9kMtZVsygEZos/9xnTB6p0nhBrUa0qtkNvERU6HERm0us1bTFDi/EL2ySsVf26o
O+G6P7kYjEl7QGQqWp7KpZ6LGRtVpXF9apcebyHW1d7FuX7aqNoBRDiCZqKaSmYhu0VG4BSfK+jN
VbF+L4uzMiBo0M8jTY9MqaUrV1CMluyN64MEtqKbLCS9yX5ctpV7Eu+Wo3rbo50oT08x8vQjUEJj
azn5NCDAtEGCv4YzB+aqH8243IA6QLmhDS4NI8A0tymDad+Zc1Ru5CnQ3WkfKhokesTHSKghSLqB
6rktXBd616TwTEBxxbKxmC8QMqniRQGtNkKoBAh736KPee4bEW48j57P/i9x/V/miusNAQgMaZEc
JDpqq2zbgrLQXr+cFU2iv46qmS3mSv+X0VH0zWL038fJURIW73Ff7nG+79e4CA22AiF+kauUOiCj
1a6wNYios5OvxHs9WcHqRrtSNJu8gf3TOZjbh11WL0Wwk+vhrVQVOQfLy0FRfg+Wo3r7jQVXd1Nq
5k7H1/sprofxCubGj9KdmqcI77u9ak9oEonBCBe8naq5KWRPRlM7cSjJa85ajuaehW1fZiMGIIK7
cRaYgLC8ZElZP+WxAsJTHQMe22I0bu9MNHlvZGtocije1ngfek77CF5H9hZ5a9/6qOZ0k+vBo0XK
RjHqaKPkUXegQJvtMTbDIYlC5Z0aFexpjNb4hs7O3jEG87fR9escbdo3SPRYO5F3ujetLlo3wZ0Q
y8PCPMgPuYYGiWjpCiIq4AvgH8t2POktFd0pXp+aQkFFng2j4lw2kbE9ZZcCZZhW7TQgGDdoMPfQ
jsZTr7syoxmZzhldx2jphsa95yQ2CDWtCjekD1iGyrWWr8y/M1XzLlnrtAv2mcleOpBYalFs6mGu
17IZtEqPVejwe8ZpA0qTtdcyv7yX3iXzdG1D0P5ueywdoqq0H+PMGFeNZ1jXYdma8D0161IpuuBg
hWD1W90soGVV7rItnPG5Sv1fA/K5P5ugWLqesGbQnGHrl639MAwsqV13gnczFTuZR/FS/QYB2/EW
5dLyfs71i7BDnmB23QGaA7BZmYuRk3KciZMa2G29DKsU5/aygeHd6s6xmwL3eG4WbrXwE7s9zJVi
zuAaiaviIFgnljEs6zAf1kmhugsMy+qDH6g/jSjAuW+cMb332Q8fbHk62XqJcXJarVOHz1GPzhGA
D3cTZ0Ud9LP4B+Zd4wUNdGo6bTXlhRM20Mo9vriIJzhL37W/2W01XobN7N8WVE6uhsYEbVUpt7Ir
7D3nYoY6sTADxb+VA07aeSs9aNhviz55KCu7WiQ+MLiRuk4sDBNXWRXX1wHS28tM5VteTyQyg/JX
g0ftorN7+1FLsNquqja5MtCK3MWNxQYuJD+7Ct25enFL59Fy3fx3XwN+3ykxlE1UBmf0K9SRfCpa
YqWFXZ5mxeFt48dYUpFNQHoKYDFosXOokwYKP9NYuciSPsSL9E8oVzUUN32IzHlaJIU/bKICP6Z+
rDMVil20RInk3saiDQMTtV7rlTYdW2osSJ111hbQrMFbN7GWvk+qF9LrLTwq87eC8LAfKe3PVFBS
krystk2ldSv8ySr28bjSOrVbQ4LF8l6mbzLNvlMd/tpzRIDMyqcIy3TvWv6zHvNBZ+mGL8j2E0+I
qgB8D3aJ6D7i20Ba+DnXHAMJokpZtWGKJ9SYWQ9dH/G7EgKOyKQaR74eh0zoP8quxlC0FRLqy1Dz
gjWUyPHOKOrpLlQU0g6OdZRdoCu7vWu0P/kiFhmaVqg72a7XbGWsDEGFXWt5rctGEE/VhaGj8S+b
8qCAW0WhEWN5Ocnr6/jawZbhHJHXcFbNKg5Pn0Pv3OdYACSAlfagge30ytKU6qqBnbjsrSh6C3xl
p6IN8QQNwt4WvaVvefUFz6kLpFUEyJmDDzi4VceFxy/+Q79Unp0PUusU3SJrOdt+tToPfBJfJa1q
HPRy67e2sgG3iTNxHn1yGi3xskEosOgupUx1g0DXBQRIdSkZRQ1+OncxfIssoADUA+NDyQkZFaRd
AOjjTL7VRbPEnXTt8zzhkYasynlUagfIUVRsSNd+BMtmkjXFlmQolrxucXTVWf8pTnLQtvIkCLLg
Pk9scm+LiA2Hba2KbnafDNOmto4y5nF2o/oASide91ETvzbgIQYFdv0Y457uaNQ+W903tqBQ7Iuy
zpM7u8fsToawK8WjfXYecp21jWHo7ir6H8rOY0luZFnTTwQzaLFNrUqzimIDY7PZ0Frj6e8HzzrM
ah7OzJ0NDBHhgcwikUCE+y+oPXw2PMfYTIE1HaQ5tZB5OoiYd9L0zHbLc1d9KXS9evHMhv8lTXmb
8X68i/F9X0nTN/vmIJesDf5533VsI8MdLjaEBbCAavdkp1l7zgYX58YOVXlFBwurK98sZEa28aBE
ZDKr/MU0vL9KBBm+pPg1oG3dfYlxtafUpLaPw3LorBoJRrc83/rNvM5ZO8c61Api5dCPkfuQFLtb
j5yNaYxcYgXH8zaQUhI56XP5Je/0acM/drvWA82Z81Vaa9if1AFwfjzasfIIzWhfIOU9TDtwqdZK
lIARSpnOgVO8SmvS4ubp3131YiOjDPM1Slr/nqjHpNnXvyYpixPhVI7qfRa/O1ojq/ecT7p/FJHZ
m+as683+psqQCJKBpihx9ktt4HSpE/4eXGa2fp/N3+OQhLuhnq+CAPIyAyBXZxuWpAlSNbvEHf7B
U80+665nnevlrKlBrK4+nMpQNAz22ac6eCjM5k66AgXIqDWwmgkTFXvfqMuOqAMgHBPTDGxeNeob
WX37RTrmtgvQpMSWbhgzFh54t43hxqzLYmVis3pO2LyjCvGvM6yt3/sA2PzX6G1G4KdINqoT6Nw/
xA3lY1+bEaVHAv7vofKBt7jfvo58YGBYXxA2GE+F3yh3cqg85Is0pZ2wXwVWchu4NsORFWNSALD8
NeO3OF6neFzqd7dujMaddY3TGU+Iqo4V4AVlRaF2qs5yFgdziefh0r6e3sYxQ2jXRmwZ1zky4KYk
iFdyKodJj9xDVGiHdp69h7I363uYDKsQjma2TXE93E3RgDezVngPEiJn4YjYJxKsxuE20CTddW6/
XOnWLxcpnTpf/zaQ9TXYqOUiMiBXr/qUrAWK1s6sfq0crBLjrCkPSR2WWzFSnBOlWDdxpJ5FmM6z
sk2opPYnw4RB/4dJEuU7wF/49f4fJwVWbT6VtvuTOgo2Ba6HegnVnBEL8m8x7IqNZzvVna6OxqVG
14ZfXqh9NUZvp85d/HdY8+DoI3wANMTBD4nqICgOn+O5NBKQpJrToBOSzcduwLJlWB6RdZOZDzk6
7qtRnxcZo/6uC+z0TdVLHxi4p++ttp/eLM8+S0AbZOE6zaLuoQon+6LqRcYiO6n+Qq5olfOh3yiz
K9sJistRG8bghcflT5lpLVRCq5rV57YvcG4dWwv96qT/ZiLbIxEku2q0LhmE6Y1OUBF+ikfr6oCR
a9F40HSsX6oFRDfruG3pLhwse1DDT11iHqRfwiYDHytrgeqprgbqrsN9xredQK72W5hIGmvL1f4d
pqfZFxanmEKze3lIJoTl1GrsNziJQb+QpPKtU5LKkou+DRgA2hHzI2d9S1J7MSbSWQUZ3lRRveWn
Mu0Lqzb2VRran6PO2JLun78rPupNHYSti6oo5ZMVZsUqbCb1O1UgBAkKFHI73UTDGETcRmZMHe7u
/Ca/UJysULc5RY7lo2Bi66+QKrxrU2S8bs2rMpTBrsuzPP+qhT02cXPqh5cGd69VF7vZo51O+eOc
oGcNpvs1SevpdOs3cEk8SCz/rejHjf+Ku/Z1uvEeM2TVBIXMiLb+aIG7V6HiFLx7LrdmjOmeNL3I
4U27HJIxa564uddmWmcPEKmdJxbs1rGcoEhZaQdLKyVzvLO8vNoEbdrF67kAMojzQ7m/tpVK/64M
+GEiHuE8seBynjIseMcqDB/lgrDNq3tkk/YypvEk2hZB5e8Lrd2rRTn/s5yMqXU96f9z8t9D0qP2
xnYeh+jqNCn3RhaOxZF93Xe5IWZxQ/jVJxEYiuLezWd8iJPgoXW4hbzif9EPNAXIh+fU1+KF1B4i
3V9exdqj1CSu228pbaQQK46+Pj/aPSXuVb3oNMzKOOyCvtDW/ZBNK9XB0Ci1wvQ1jEuU2YCxiyFy
jVzM1RDZ1tXtGPon+yT7lQqryk1vO+qd32ntHYYkbE2jLvxRH5G/a1fvL48CFsIhBsBTrLwoy85A
f5bKZNSiQ7J0BkmfneWApfP7mTQ/DH+Yfgu3tXDemQ2QuHBS7lCo5iWGHaRyN3ukXYK8VHYy4tpY
GmycRQQ2yOAsSMw1XMYL39DuqJxL49pjuKsAQZRHH4UqJHWceyEghABRz7bV/bhxEmrUmzf8W3U7
iZiDsTy5XXavl2gkoZePbsVSxkAF7T/NhfyWRfN7U9B2t6Yg5D4E/5qbL4ZTam7mqJ1GKZlOqENp
BaOxLOYp3WiRX2ARwG9whxeevkoqSj8tmDT7aE55eaEQnACJnwNvh4TFX9emvoyg75TaR3Tf0Bzw
873jVs4uCiLr1Zl9KkBgMDK9e+1r13mNvdDegSYyjnC/06eI/71VvOA5cviNHiiC70HboIPTatmd
Bn0RRaZx3AToGn9rx2ZNj/2jnFpc630tf6qGTD+6xujs5tIaj0MLJaTq8m82iYO/7bY4DLZvf60V
xCkcyE5ojarluelIhSGc6b3+CgXodA3tTPPPoYZfXq8aWu+hzRLaDer7VUt7/HDVlFQVexCQDsU8
XhzEfA6sAJ4RVfXyTbT0yYAcRrUcL6i2jpfMNrZaM8KUWbr0IIFe+fvplCyul1E2bmTyn651neiy
az1gh7NG3Q7b+X41uUG6GA0aryn+JmwZu+TSL67Ft1ExOJbRsjOSC5uI9+DRL+NN76B2t/zQFJCP
AMdSMzv7y69ROnNzGFdOySbw1pfIj1OG5SAjv837EANevl/hZx92R7fUjX25wKYSCDR7N6tZPHam
+nw9mID17Ha+SAsvCOXcGMm3Kyhr6oEAdro27WUU5fziGZFJuZj0pHmGkGmVKWvEO9QMBGL6Wv/7
ahVXu0K6bleTC5TdBDE9XseC/yrYWO9a98lNhnpfF1X7mNZoV0SRO75NBtxcL6yMH3HVblspAtqh
vbGtKvhb8zFirUvdelPDIkWcXVUf89zJ9lai9ufS8MozZYJ63zo2zI+xwMCQrcaDHKp0cnCe7fPt
rS8onfCh8BR3b8eIJ/82wN2k83xlG/3rIjJBmpqXvoS27R+lJf3tFB4KIDWnLLGfQmgpzbqrgoMe
Ae4ZK8RA5jY12QV51QE2cvTJ05X4ODt2uZbRzneqJ31u2bDX8adImaJP/qR8ySK7ABhKfDzx5TE6
q3cy2FnueNZLvnfSmQ1GaCEAza5/uQ6CXobj46vwTZnamXqw120qztJ0ehSEUeh7klYdRl+TRbg9
omK189N0fprIO2wQx0VbnJTxykYk4Rtr5U9o8Mw/Hc1bA1OCU5SF0UpLB/+ftKsfyjLTv8+VWa0K
BHHecEzTwZ/70zNrz3HrqbVxjwWHjZw5Knu1O8+ngXX2YfB85y5YPjk24Dj1Scj+UKHIafSlc49k
urmvDLPD0I6Ur9kDmjRby7zLCjPeYfveP/VhnG7cptNe2yRBb9/tqm9OMb8Gzdz99MscGd6A79qO
fyeeEgUrRTXvJ620v6OPysJGT8LPMbiHdRlr+rN8cpGBeFW0TN905MaMTcnKHAkPXpBq053r1gsf
rZ7isTIkPgVzI/hqRoVNZgaOel62PfD9+WDhlPw1UwoVHZgCrZUlLEcaTFWt6rmv8+4BejCLzKUf
jJazyfRYPTrLrNHirtbsz+1CajO0ELxS2hlr4a1NBYJXkzbo5yK08y82LsMLzc3x+uKs9aWxFhKc
RPUQEaEj5cUXCwPfX1HUzIy1sNluUXItN7sy6MAWFuDniUKPUt2H3ZhyTwIHySvVWhexxf/NstyW
Q7+smuyJbN1tQIKDZcZtYJKlmHSWf7hMDDv4DJ//UXYTtpU4q8HBGwMoYfJWICci/X5nO8fG9gdU
w7EMQdSxxbA36D+ZHvtVz8ieYRT3n4YshOyqqtpZBh0d8GjgWtpOoAAotfVHtC6RqFim1mbWPph2
fieDQaEoBxRytDXLO+ea98pNv9v7tTNvJQ02pjzUU1+bjtKsFf1n1SfWvbSMtFgpTZixkFOdpxnC
riTYhqoLL2VoIrlW2FT3K8di+ZW3YfWqxa8+1bdgNYTTQ4ti3TcN7+h129TaswZxYNeY5XDRkAI8
ocyr7vkD20ejneNNzfLgs9EHfztZln9xSG/hkEMmCQ33NcmcuelXrq62mz6GEWUHU7RSCq9DBS/K
dpSXiouDANCZhK2zq/GieJ5x36GCViqI8pYnTzfNfxw9RtLQbf/iotbK60pl68y2Cje6dHdZSVpb
diwUJbCZGIvsUDWxeZHdiQxInIPizjWukM3LNOeHULfg9C27GNn31CPG33noHtseQxJRGXNEhKzm
pbD7Y2dXx+7qGiTxt8ih5gbxlLw95RACHzo0C/9te6EXiDcgnkp2d7HCMJCUO8Xx8DXCPvXg9mzt
uspALrCOo5d5ni595JX30lVrxntEaC7CGFGlXhpzeh81Qi849Lptnp0wsnBvSrS3rCv6Q20ZpPZL
Q33Lp0rdRrjV7GW0C8mnO4bZn2Q0i8p/UIdo72WwxPMmiI3gxUiQ1Y2Un9crFE3GHqN4ubY0XuJo
SfBpKvU4p8aiHTmQ/qR4WbqWNPatKWlsR+PTZFTS2B+akuT+w9ws5vcnSe4PwaHK0nq5VLKMygfl
2HjvQ76Kk4X2OVcoT0h1LsNFYAt+NzlISU+Ls+9J43gPqlpFr07NqmPR2He9kq1fGAc7QEXm5z52
zgBiB4ouY/msjot302h89qMSl63AzTcWtZ/PjuskCPOb/rGtoxO2plANVePo2FbzDCu8fU7zMN75
c6LBXaVPDrYZfFUj1TtLS7VsBJaZlOb8CPOie1Rcf/r2qdXT8VuoDAgdGka9n7L0PNsF/uk4hqBu
1VqfbLyAVpU1ej95G6F2NqVDvrLKwPkUwbHbJvmcXlC3Ti6LmqE7zQ9T6nTbrASiMoglnrTLEImg
66a0jP10n6Rhubbt/Akn8u5eRA6HAiPkqeVZLE0r9tpj7inpWkT2cmw9n3xb35Yxb3iUFsunxFuo
xyamm+4vh8ub1+W8AC00AWcEs6FtXctB0erWKafksUgVy2nOyvAadLuGo+IjYGKgjXhnsR3j0vis
82Bc+4U6n6UZpcUGSSHr01CiQK725VcrSszPrmqUBy/wDtPkvlCVPMULT0SsjeQsmqd9GHf13a0/
UwGeeEZdf3BFKk3V3/m1AmdtmS8HGBXmpY+Lk5thxRbGSwpn0a+komNunNA2diIqZ3ZIdTaT9yNz
XbhaaM9hBQItUUpDt1iZqs4U7JZYGZSuEEW5wLWNB8+opscrtiOZWu8iSQQz8+z9PDfN6vpfHNra
e1uGOwMIH6pMf4tqPDSzdEt1prpqfqcOBN5VbccvNa//U6M7NMMsjS4atmoyo4os76Euagh3jVkf
+i+1lyswfAb/iQKLdubN82UoXP8J1Jj/1COvuYP7aq2lT2IBB6HGWdj5XvrkgN7ea+C1IYIFXGgK
VePJ/xYGiO9eJdfRlEnWYVfxn1JrAwsCzorJHfbxcoY6zfuZ9N1GwfLEiFEmztlv2Xg1c91uyfg7
jzU2Bo8OLhHUtXudBT191NQZqNToLqiKo3QhAtIqvLjw6O509f4ascQaJUw715qb462vNOsRs3Ce
xhj74awKGTqu7zLDqjB5UGvkEpY2xTP91LOR/dAnMZXEVEH8ydVRvJS+uiqacXWNDArX3Nyuaxm4
bldIIakdW2NTSZUHb2TH2A5V9sPHkC/pVOtrmWc4T/0hQhmwExki+xrRqNwBIYvOp66Lv3qRrrxV
Np5tXpwjww2r6TTpAXB4vSteKgOaq1dgGOEhL5JNzs+q0tmnDceVVpru1ZJAlOKNmqWnUrvwcOS+
kk5PjbWVZVkzhDDk5+WekoHr7Ostd5sp4xJ5m93obo/wkF+/6UG2qZBV+pxqbnRsfAyHOy9e5KFE
tpRtTAldL0TUpgWwupliM7+AryZjjEbkqskr5Eyl88O4xGM3RUqlCvamrQ9HCblGNxaQ+MQKQVM6
7VkO5gifZTXbsVmupCNTEVW2jcXEWjptCbiGXc+DYmrP5pB0549jMjliG1IWenD8GB8VHSpnoETa
81Cz8V1UjjYC2U6A5aCQjrSXA55bQN3SLyDuplf3GZCW82/9EqGZaAYtM2XwNr0dscZQLO/vwOu0
s5FgIiVnf2pKn1I6lHLltEw8bxOH3CAyT0kHHIYm/5E3b38eeZucWyB51zPpa5aB2+if+jTdwWqj
GHe/xaronOjksMbKJkOstodkBlXN2jJ/6MzBOOisGi+W27sX1AkLf1e2IJYyXL7WVmuFKF/aw3TE
cdMiE5BP0c/MVWPE9/QvQqfkXbfGyi77Yc0LFowf0zOAbliM5jyc6np27+CiuRtsLXJ+R2a+KT0r
fp5b7If8uVJ3c8OKfF0WwbPSGDNfIcX8EIOTh6qEa7rEykELBvsAXtlaSRMHZncT9oD7UbjkGTzW
DyAxjNfKGl7YnNcP+rLoWcakJWMwLD+0fo1J5DLPrJy7vh9TAJjGcHfjLNz4DYjC/AxmdYRXQ4Qc
bnp10lwi2hoePklFf5fobnBMneaex4/+WqsqxjlBfV8vSadoLvPHX2Nl4sQX7AGgXZCktXQciTvV
KajutaivSmfu5MqdXiflfiRvCUuG5m3Akryuigub1eRo2DN47ZLTJgrYUR9Fv2nQN2Vktd+7eZy2
oe3UJw/rjmdlUH/KuJctAs9Bbj8FMDfPeBJG23KA7IOLhbl2UCE8j66LpnjcPMgB68jmQfrZnpyv
ylwy8KtPIm4TKgVOFhInGKQg2JpjfPql0tDl8Sq75Qal6Tj2MYlUYGxBpj2W6G4MIcaGrRroeyce
PZShiULte9k2ddxiegwxWv1GJg1hkrzVz3JpG3nuQzd288ZaCqRFb5wBgZjnyvRwlli6PPS7Tq7u
I2RDlxy6pT5aB2qP55FCKf9XLBlkdW2yzV6BYi22caAAwYyixZKstb7OmfEpS63pn7p6Y0NH+a6a
rQPrVOuvIcyo6bZT+zYOwZIKc91Hw+Q1MRR9dimasD6VDtAfirDavVy77KNoPdlhPj6NTtg+ILPp
HwIMZrYDT8RvZMzXVFW1z9wj/qFUHLZ6ujV+U+iPizq5Q5rtS9didNUsBzmTg9Mrqy51lZMYYEnX
aHYqiqNUxqZaTXfy14cIkXus4u7kj5d/u9KvhmMUDT+kCz8hFdUJK9XWZRIpW+mUg2lN48qOslcD
KOBD3QQb10nTu2jRUpYurBIAok3+AYVK09n01vAI8ZMNAVtPB2hwNOwVDdQfKdsad8VdNA4WJsUq
WZqsHb561Krwl/yCLkh0akwfzelM6b82Rvi3Ng7Ko6rWqFbUHav7JRylzHTjTEF0RpHdfLPtaY12
9vCV/I25n9Fv2sn0ImxOeq12n8xKMS6QqKq1TEfGlmca9l93RadEL7qP8exyWflSSu7OaKfbOrcY
1mCL1vIaVzS8uRYFJznALJ2xj3wWU6UxzpVDEiW4KPwK+NOk2blOkig/VnD0cPP3SXIhx5kpN/es
6HUv/qzg6Hhu4r56ZhH3My2y5nvXOTiad5r6gGOHe+dx068bdkbf46R/TtWm+gRHPDmVVdRvZYI1
/1B8gMtAwIJ91GvZAfB88znv0p3Ms8Jo3KjoTJzDFq75jIbjQVwp0bC2KRHEFqWvf9lVVisHXZbH
KW6qy7VkjB8nvo7Ly1ddDrHjnz2AsCdpBarrXBoUscI8Zq3j5c52GgJ8oJZmLavrLLW/d56qHaWP
R5j34Op6emem7Va6pmWZxHaWTfZs4OilIAAlX1IOkj6wu+nZSRTlJN/2+hcEQXFIEA00EApIQ/NV
KDNF4AcPv1r1XIQPUWW/CtlGWngLXFtDNocSOYP+wC+uytF41RuFym+hT+iJFOYXSVd1dQWCnQLT
RXJZfuxpG89E9lNGLWq4hxYL82umq8TW4d4ugSMvJBk5kHtsMyd5ybo5ONtF2K9aUEGk3hR2UX2B
Ql9JWkkGpAkQonpJnO7ONCZe4rNav9hjHVILhRUigxKW7EuEshGx4wp2ULSb2cMfS8KdIp7uvWa8
3K4nH1nElO8U9GaHKMwejYQs95CbM2LZifdJS6z8GMe400lzkeO+oGNNZn4ZNcfKfWz08iAtOXjm
3rHwzJMGtdJ7ZKnnB2lZttNimFWzulomW/oUbfy2AyS5NOWDp3FvmV96N0eme1YTdd8X+GYsuHdA
lHWs7h2o5VtzjOs11r8my63CRhCnUU78tKleQEwqEEDLcLzpGuQbWlhiStXATO2rDGMQrzgPC76O
F/ijrzruo6O1+VsN5zstlLdisuBHjtYXafXZXJwMq9fX0uy6cHFMJft2jV0uGI31BVm9/r4P5/I+
V7DFRNyr2bZ2DMQxzrEUDI0RgX0OXhl2OwsrK+TWounRaqPpTqfIR/2IlQ4EAHIbgFd4CNCE/vfe
lFRRVyv/1TQj7T34t7kSLKN9HlsYupn1lq1tdoeebnrX+FZ659a1eZnUjXRLz22sWwKkj/s+2WmY
tq9k9Ldr3OIAuGXoDff67re4QW1A4yvDPgsVp2etbMczFL6p2bcaRRIp+1/zL7fOD+ATPbSbPRX+
eXmAdiFbYmQLhNFRdo6Pd8h2sPzwbpizFqO691Y+qrW0KtVLENYYtyXSrXcQutyN41jzlyGfL9ZS
bk1z7aWrmuhz7nrD1q21+FIo2bRpXPNnv1ivubo5bLE3h2O0NMXYKI7r5yZ3rIt0GVDd7oLQuJcx
zw2xAxK3naboPjcKWNcOH7TZ8dS3Air/HQXndNXpg/pWVhmZM0Uz1zLaNYa13Ffhzg5q7a1SDQxN
G0c5yGgZzryFZ3e+jMulZi15CLzMe5TBLDl4ae++/vq4HlYhj/RT5noBuohD+bn76emD8pZOfv9A
Rum7uYj2zxamjLHadhtpKpOpwZouQby3WvHZ6YafjqU4R8rZyrYcU3vjFAOlx9nMEYTuNJvl3lT2
qxB5Wzad+BHirEg2Ngjsjd4dDfJ6QP0ziEQDJhhnK+qgCwXxyN5kOXW8FtOVlkya52kUyEr9s5iz
Xs1bwbTWW9juNkmM5fNkaETKnQWiUuK/ai/q2J112UtuwZ1we7SLNFh/yB7IqRwmsgdnVt4raRkq
ehd7OU2U6q8JdOH1KtL1ITtBcQsYz1W32Obhs2nx0H1SR9d86jLMkDNd1Xdl2oAbt5ucPL+XOMdr
O3PSU9fO2p1E913ZwChYBzUo57VTToiZFc7dNTRvgcOULXVkiZUDklfFzrPyAlNOPs3O3L9QL/k+
ei2JmhBfdJR77mIv7Vj+hbwW1SDTD1qXuI8SErhGsI34inj5Ws5jsBwWQsthqE18UZeryEDnzv5i
Qbm9dUm/FrIw3fpUpj63U1zt4AyE/DnV/IRD57DSArR+wzw9SUQWV9WO32NwAuAwPyUqBi7k1vP/
n4gwg50QZWy4LVfj3lWdTepoAFuux8mMoqOlaC8f0C7XU34J+yI3gvMV7SIwltTukZAy4ZMpxY7H
fvrJNkCjWUg//WwjUtyF/7MtLBTSm7x7ZW0KvMcnd49YmXaua6vYBUWcfeKZ/T7JRhy2Nf2fXg17
rcxUTMfZXW2DypwvQ6m9T9IVKztbMEmuTH3ktMpdRoL6xtH/ncevLfR/4fvjr5nVqwR5fn6ByoWn
Wr3xw9J663oo0aahBD91pJL5RyZPDoDiUpW1+831FGU1eUH5kve8LQDhoE6X+kjsu0NwwAbVeZAr
wQfCeyRo1VMMQPlUhtr3cpjqJ2E3p0sXgirXLrHylqilS1oSKl16hzVVw60sXVOW/5WPuE/CENlJ
oiqXZFdvKfo25/6m7sQC7to5J9G3OG2d4y33NZT8pW2e7gKvPhW2rw8AAO0IyOdVmwNvteSAmfFe
S/v5O+/dCOf1fr5Emak/OgM0VxmIkiiE6O8nz24TkVuqVQPpC2akPk7nEEu/ZAPqZjlE5kM92dHn
lp2ChgbVqm2KGPNzo3+s5/4orNN+oZ4WOPOQxn6RHruqXlJKeffCQ50SdEKgU9cnGawGhACqzHR2
MjHqnOiA3zpg0YUQy9PXPZsZimsyFzmOfOt4MbZqsfujiZToeE1b/6L8p631of/6HmwM/dp3xdMJ
zJInxo92mj/lCkQmpw3DOzlEkfKlqgprf+tiGRXeTYmG4ElegJxBDwBMhVp46JTf7OIKQ9lZXZud
ksVQTvp7p/hp+zzOhtlVt3OheRsUVuJnOWQtD7skieOTs2R3pC81DlYTtE/SmAItPYeD9eM2ZzKH
Vwd6R/hPgkrCahCTLqXUPmsQDV8iPaVCAL0GQbSSBZxplQAeOx5Tphq+wEM1MLNNOjJ/y2g6VZBJ
DBs1CcqerdjdspbLgFwWLiorI+q0Tm/9nRqXajEEGqs+WLVWZ76qTjRsQQk4F9WFy6MXQbfLwhaw
ZeTfoxmnb9K4nnb62ME/6urkwZ6Bki0tORRpYqy6jgqHNB0j9k4wHMuVNGWWZuuPSpM4d9LVW2G3
dysXvP1yEaWNamzXjpPfzc+zZtcvrlqRvin1bRfo015cJ3PXevQzZXhK56Si0jgfxHXSb5PxpLUU
rKRZpXD16kW69v85yU3h6k1Lmeg2KafqzKtK19YVOvu45IJ/EPdpFNCi46CnOSD4Gm9qr2leIG3b
M0o4v8cOTR8dZ1QS1wFOCS9daElsHJukgTybJyHircpGBbVX5Y9AFN1tjP7iDjZFz8MXr5TExTBk
L6yj1MBLPK3towzYYUs98cY/ov6Y7RRonqsPIx9O+danoiEf6mfWfy57+yy1xqzTcEdVyba1AkzA
YZ9+uOLdjey1n0P7sRyQJ/WNZCfdllvE58wPx7XA4NMp9jd2A9nh1yS11jETzTGo0+b490kS5aao
ZsmkyKy0dar24zl0ANBrI4Kv2J6Qyi+Tl3rh52V5ZhwMSq1PPYxj1lSEILuw0ihs/uWpg7FuMBN+
KPSI57de5DsDhtVb33uvgxI0f/NuJnfXTZ+9EYPfpG70cxkZmNSCf9rE+BV9Xz6Yqlx3cEpe6E6W
wGHyymxraer4NvUJxgMVQG19zJHIs7F4yRq1P8no3KMAZEaBfyejlRqcGk93n2TQ3pfT2CLzXSfP
rMWPEmJWTXIfxmhtOcvl56zRTrnPlk2myIeHnaqvKzM/mG5qfCt95NQXU0rX6n4mFJZfCzdHxcV3
jFOn4D8VQ7jd/Aodptb52yfUIWvyx1AnVz9c9VdoPHTvV1X6YdHJsz9cNUf7V9eT8hkji2Knt7my
JyuJhzWoVT2MyjewVMYZW3UDo8Gh+polHVndMEzv0cTJXjAAepD42/RwIAw1+j9Or+3xfbphWqlM
l8v6ngPXKoES3hSbvB3fNUZEOMQzOhcjz/RFWo3umwZIFkKiyoC10Q1nGWjtGZLSWLR4UE/8Antp
vwfiyIdqwsuHyTLn1xV++0gdV9JNABru+l3MDOrfTMV/FY8z1fTIbFHX+/00GYthhRWtuZHxTFOC
s5zNuv5+duv7MFuGPRdNgff3FbjZTeXm033iBx42zNpWWreDBUT+HjZuuU1tY+IJRSxYYX5DcupU
sCetKTxyP033H6bFPsIe7kCmGaiUvIf9EY0aD6WJnTRlQFDrGNJ/HLi+l/OGvYmXwjD6sF+VTjcy
/d3tsnIJd7n2/2JAgiOecqOXKedM96s7JWWFVIb6SVpyyNWC8uoyKIdmCnps0lRz89tAbqrVnfQl
XPiApPILMlHUY9sCps1KJvcFViuTG6O2uFS9bodb/WuwC8pct/YtBuYp0tJhXF8nK3XV7GBqIx2z
WNHKagL5pMXEZ1lYZDn/S7URkvCQBYh05oqTwdepG2yvtdS/zuz9IjmZQ7+DbNtQpsMXRsxhrhYw
PtSsUM3Ck1P1mX6R4auZzHW8LqP7Doo17mGpHgL1z2M2nhGmGQaZzTNALc9e+x29MlQhUVLGuD10
XeUDB1nCJVAnV3ksxnpljUNr7yS7bioNap9IHewk4w46eupWThOpwJ6XxPstKO1tgsLcKXDsrb+n
lZIgU2NgVhZ77IbnVn+9NUXaWpqZB4lRXzgtt1GRtr41r/6uUQhqPSePgqRmkbvPUFvTN/fZtofm
Tcuc7jluq31pxs0befgY62zvy3VMtZcvYqr8GQzO6CccU2oiJK6Y2QQG6IRxZJW0jJYjGRdFH/q9
jJaJy7PPmVg6LKO5gQlQGPrdRUZhk7whn9gjMMbgIkEvXyw2Cu8418rwLsolNdioa5DbjPxke20u
wlzvGl3LiFOa7yNlpIEC5S997/xdyOs2IoVfudofLyQjM1nO9dUzS4lh3uNqberfPdV9mmwbKEzt
lhtjQldSmnCSzMessdxDjBLNyliaMqCmage3/4c0bqFYob4BX3VO0jXOFuaJNh4zFhm+A9Be/2wP
rn/WrRIBRSMegEeQBIOYPmKEvPSh+nlUrfJv1F/WAuRRlVw5s7lD/GUB8KQz4p1Oz+YOiR7jc26P
f5WWZjy0alu+LpOGqm3W9tiWL1apbnx3LL5XYJXXGsJuy+IBWB4V4p3OnvSTGrvhCtsed1HgIGSy
O3KmuLng/9s8w9RhV4koZQSzfFtUQ3/oJwznGwSSurBMP9e9Ep/j2A430i/TExg0uRPriDc3i+Jy
OAbIUFvIrWF7i5iZk85vvmfb932ln2K10DgB7OcPWnLQogR6u6Rvf436oMpe0OpNDv/D2HntyK1r
6/qJBCiH28rVFTq6HW4EL89p5Zz19Psj1dPy9Fl748CAIJKDqm63SiLH+MMsRmVwYI0NS4+RFi/k
MI6hOL0r9QD/n5Olh6GwET2/xwwApfd9quBEkinjE8malBKIrwGPhjzCvh7WVzLHX7pQHZ/cys/8
TQ06PTb0+Cb7rIrSBfCXS09ebu/4hsoC5p8q41IsM1H5ZHF7Xvtjnhg3iJIYAVOGXPsdv9tNYIlm
LNmDDrmuLDGTQxuwe0/zsUL9RZ03jYC0/JcIYaP47ONjsUZoJkrgehpqCPtm1a2v0T74RQyVhM/E
L/w92kb6wi5d2aFWHPxQo3Y6SxKp7KdyPwGLycN7bBZ/Rb0+f2fjCoGqrIonI+iVaxArzpY61vzd
H4bzmJQj+ssYvBhG6h1qy6m/uvq4kQFKiJ11GdXhhVSL+qIF8WMn92wgbUBoV1X3qvnVdylVAJm9
YYmvZM9lTBnMN9Gia4WGwaC8JE6of9PNwNuX/eidkTI/Lj72qUH9nLLTsEVyIv2adUD4pTIz2UKz
NL2fVp196TOz+dK0CEhkZHeekdhIwLRZsNz1zr7EKnYxnefZi8JzOSZovBYz2ouUnF/zUa93ipXY
h1DsR02kxZ4qVao2V7c0Htp9Z1knOMxduPVGf745yIhAUYT7B93mvzbdVj8MvGY+JYBFEST25yMA
mORbjpRUggk36dGUpTWan7KbmzGk7vPtj2hxj1JhfVUgoG6HrH5UrRD/89HvPKAdPNSXtmmyF8MM
qz+tAIw4KPY6TnCPsqsZreAmLpCpsbJJFF09epOePQXC7RPI2pvb8ZVNtSZfuhK970/ugEKcP+ZU
JPl2JkAnUNURL/qYFCBONMpeNtcB2YxQgEMjy9MOQ9mEjzGLmw22RVCPdQoFRgaUSTbdCpdsJdGn
K14UxufM/Gsm2/Du5dretgOrQQwo0pB7hz45TgmQE+x1jrJpqf1HXy76fBESNepeJ9e3G4TzbTso
Ptwr9AXcxDJfZR+yorXSuC+ypx5cHqQFu0SrCJ+0vg+vcMHqBxu4GZIR5fTNsuOHNh7CY2NS5Xtv
BhQkdBXfV0AM0xEh2wgNWF3dzkbcfw3r5CnNAvPnGEdbPfT8H/7Yoc/VhOZbpZTj3rdhmhiOGW3z
psWj0yzvsWrjMkZpItkEvtFcPCfsX4PWtE5DpRZbvwQZvR2Ajw6g7Z/TzO5foX4aO89yYPyFsFGG
EJ0QcSkfL/HN4MOFXMkDkR24e9xohq0kBsiBhWkw2c4+cEa+TbzDb5k3blFS57XVZJAuIb77l9/a
tepTVrCTo+yTB6v08MpKuEH00n/0ZovHaWeVD6E1fwusZHpy+pIHrjtoh5C0001GLGE1O5Y4zV2s
Zokb7Eg/xqaKZ7Ee9BenR6Va3I/yNpS3Z2yyjkn0xCGB/8+tCeasu2RN/igj1n431tRNDLJ3ubPl
wGBayWXST16kPZBXD26VLuwnM6FOO4LAoxyrd8OZPP+D7JOHRIz+t5CBWuEVRDpLxZhyvVrcFw6L
hnzUFZzepu/C/0DQ0Q5lpJdCESf4hOy8h78RCdoYsea3fhLsoNx+D0WLamT64kJLkmMyXh9/mGhh
vzbhoLw5U/qYo+v/KIecBqmDXEedWYarJvV2e8g9AP9cS9WgsdpClE+OTnYWntzMKXfKSCbyQ1Bk
nuoQ5aQcwwYFL5ZdrPbBroJqfEPx31gOCKbgb6e42R0fiuksB/xGNW5rnBsCmjUq9WGJXecGbXFs
c+siC6hqqZIGcnwePKIi64zxsc5aUBmq4/DINYFd0z1GrX6b+77YyOaMNvMp6rAZkM10BKypjHkO
SCPT7pYNtsav2mIj1/csc5GnSckDTjbE56W5LvB/a/+2P1hO4QbhGqxbFyyjkqs8mGk0NRt3rCgE
tS2CZ7Ith2beSFQ6e9fcV7FjHj0thSyH699F2m2FEYwl0D7xRjYHBx4gouXOuX9w53HG2Dsx73Fe
BsamwFEFoBLvG9kZxIzU7ObvQCuK22KaPZLaYQ9U+g4mbs5zKKSEJ1FLkGexrCXI9nIqe2upDwxu
fzyKOTqlut0HUzkOQxAWPO9yTD7fa5RDjo5fevtUNHFhTnf+lFXniS/xOwbxuahTzTfZ7Bu86EBL
vZQuohBegyeomDTZdfUYROE3GQTNHi108QEhonDnAqTzwQMOhO1Ild/0BuXYbdTUFkyA7rNE1imD
Ve76yO9OPawzVF/8j+Y6WtR6dwIcGmzzpOJlMHm1fZILu0i/oqmiPy7LumHQgi1fwPoo13AfCzmn
P1l1123khF4sB+UAU2MrMfg6idUfOIBgW85JDYusKpCpYfV98knkbhy5YnR5Kj1O0yW3ax5kfUM1
FvdynAK7nZVNyVGamZv64JIfAY9gSDtz6h/4LxTB3lHTgKl9dBL8ZQxCxUfInyL/WUOhfVo+xCjI
ljsWlubyx5Q/8Dpr+UExBuVh+YPvZbn8HjIq6G2LAmxoLr+5nE5pLDp5VvOcmt05hojEC1vI4ElF
PCl5hx/DJoHydi3g2f+jjycC2dwru0hxh60BluUUOZ1BNrVUEAWL0gAKmqGU50bgItem/HPlnWMu
oxInuTbl6Bps8wr97Prut86rHDQ6moNvmdhrGFZyKIfZ/w84RtZzwIggksMfqm2zuaNMG531yo3P
RTdUdz108SqITe8taB2g0rjXnXU/BQttwxw3Eze+Seiob6sJT7g0uUm0qByVzVlgLwKH0TXYCtRn
iJPYfjfWI4Lt9TPbxG9y19OSqQC0EWRneyirr4P9QB2PdxsKoMNOdpV4b24MO7bPupK6e61z+uII
vwsT3IyyN5v2iTk+3MGpxrdG3ljyLkiHHZK18cdtgLONS+Epn3+7jRVQwGzKmKbVwT5UC7jnoO+z
cGdVTnJKJrDwvMZ1ZLVYvyAdNg88NCsdNA1qSQjiddfa1G+gHdpDBEJ/2c2oUQoUkFw6FFO/8k9L
O8676A5WnIQuKMulT06Em3SJpu+ZELCQUhaT0X2eOkClsgWkunnOgupzPsbVZZHDcGqQaKLpK1p6
RhxOBbCD0Azg7tbdZUqpbiRi4E/wAMgj9Hjczpj37oAKaVRXpzYsQIX7NbYkma6o+x4Fu5ek8dUX
B8Ku5vZ4h4jWUPIEUwwdJb8CuMi2Detuw5NaOQcUQV6i3HTu4no5VvQ7Zxhw9NjhnQDALXHUJzYH
cMa0/k0eoMAe+lj1nmTLMS19o8Su+iCbwaRae7Ot/L1s5nXVPczGzHfYC4c3vWmaQzw05oOOKdwj
699gO4ZkuoGGJWCc6ZMHAIv6vojUYatpWvzYxDZuKywzh3MfdZ9l3xocKEp3z2re5pbNO31IHoFV
jw/LJPID2jXB9k6iivpxNB8KSwkW1piEB8nmAjJq7N9Hm383O9Es0Uze5oZTXhNfS+Z36pnaHoU7
3vWKT24F3R2hZuQ7h1JoLq2HTgg0JWBsDgDKet5djCpqTYlfnpqDat+s+289slvOktdUJ/g62kBx
AzIzeKAs8W9RaHs3LKp0HEwq6uJyRHamikJQnSCFASnsYpRzq/J1IryNwmEHhEgBdtN7t/U6ctRU
WbryRkaHjNjfLiVPK7+tNqFDhlg25dypbE62YjRHc/Jg1DkNspDUEWyzzc6NZfu7Whgt+QP4nQGF
hQfdbNmzTWO0POuXB3jadlv+UN1dfvPlQU28ga9FOR6W91jkBR2PV6q3UZh//pDRZxtk3UpTy7Zg
cvNTJ0BK8gCpkuTP/JzmXfuSVE6B2L4OP1sEJFTsrlXXu5RE5/BcTZbyYrVtInJB2Y9A0Z9m8H3v
VpHHxwLh7DT33KMStc0tZh+8n1LbBIdh2UI5pf9uN93D8pzWYzyRs7D5q8GJBfYu1whbVfjUG81j
l/LlGhKV2oOtYHvvoIpVJTFWxSrWwanXgQ+1XChkdeo+ZBQkjt3gq89w8Vq8W73s22BEN7mDatGw
KEzyIpYOLgzM4Fd1aJu9kgT8bk423VzdG06BOdfXGXjO3NWHqc0M1sSgxUXBZDmTTTnwR1/p2wra
V/yB1oFKqX3+8uIKch5FZdrrZddrDyUf65vpaR2Ul9HUQX1wmp9lgLFxJhyPO+FuPPdee8ymAR3c
f/X3wch6UoYUfibkBrM3Jw6im9mn/XkmQ82SkBKL7JOHgv3gTZ6lsWdgOTh8la3f4tYQZaCamqgV
2ih/XGa9lhV4zs7W+4K8HR+8DvzR1KbW2HaOUu7WATUYoq2ZZOaOqoQPEiBCRx0fITQvdFQLdM98
kAPyoMJSQAhfHmWHJQLlGU+Y4lIhl+1O9haedr+1VDbQBfbjAAWEis6q0SHP/nehDjmM7N+H9Mc6
b51C6jvaliGYVLsqt2bBvR40aIYKOl9A8vfZdM6xkqD5OkPViywzv2ix/122ZH+oq+pBR95vJ/vk
Yc7SdgtMZALIynVkXwZvUF4aS75g47iAFKaDZfnuAyyC+uKXlIL1mc0A2zrzLn2uPMA8WIokw8GS
I6Tto+usqwBWL52F3UkV382SFMCCL87Vn+PYsZoVLPtU1wcY0H67IJM135lPmY4JixyllFvcdU9Z
ZsaCwx/1Ny2yjF1fFu4Ov67+bttWf0ftcribsfm341r5SXaZon8ZFGFpuS9tLVgi14k9C5yTOpZf
5BU0n38bOcmn9LezsznZrddQunesU1jRiz3UdlJKBEIMLItzC72QvPFP2qSBASnUhvSr4W4N41ku
JPvC3LIBTl7llsHnppQtv1fcjakFJv/Fo95W2wDNYcguw+gtp9Tx0diSvctpE+v6XvVqFI3XKMqM
zYWl53QyeqPYrjD0Ltf7Q46twtbIADmsA3qOuVJYVrc27F57Db6dLCsOrQPNZoKzqob6Ip229muV
4V2VSFv6ZTFQFhJ/9cuuth5ReC2BtK2l2p51rwNVBzewzL+v/VNPNQWozrhf+2SIjkYN4B7l69rv
uSSIcC7R+F4JfCw68zqyaXny1fbwSc5qd7yVmmNezFkx9n46zqiUpu8mWcS/RKgA+/wWOviJdQGi
+RGKBtl7WRi2DA1AVh/4ZpT9O4Z7caUVV4k1k4g0+DTH0ans27+7TIUlgkSeyX5L9ZaotevXxBWk
JrrkxDnFTiWs+3I/jcBRN5MyVudRVe+rBQpA4/EmFcRkn5fY1bmzJu5m6sTLLHkqD1UV1efRH+61
0BRb+xPsMS7wAHdKrafqxi/68D6z69q1Rtn93umKEVcxw1PUp38t0QjtCBdlIczlt/C5ifCAEN3D
KEVQVE4Qh9ZLv2gsg09rf+xn/aEUWYGxC4rb3Jagm5RiOzWk13eyz0tiYfoJVGHbWFWEKgCBS2dW
88LZFBOipiqTAj1Pk6Mcl4chAOkO8QY9dXi5t3XgY7ZZead88KHeBNskCpIb+ebkVvbhSOX3Vzt2
MRmDIFFsWq9MbnJgtEIYCvK073IhpwVDa5lYi6ApT/J2p4tvEdIFZz+FE7Rc0pWnSiN+z399LLoP
dVbUDz2F6Mukztmlm8LsIpvyTPaxREEP6r/F4J1B/txowT1zgWg0iJOn6xV0V3ORdzdzil02guXz
oF3UvunuRQrHccjS5D8N8FK38aO/rNyz0fBRy2fqJM2ZRG5+tPVCf4uc9C8ZYef+pdSz5AtS5CjR
sAaSOY9R6FUhi4NPF3tq/d9NVTRBYXyMeob7EWzYdX9GKVTnOxy5erzXQJ0/uIhhHcu8HIDnpVTZ
IiP4pg7OzbJISUetsrXRG/vRJtqIf3hevlUYlu+nLvWu+lQBFFiu1xh1ue1VgKpuKnZTMRq6UmpX
9rGhqtBxEDvNUcQoFe1Fl1cENjUoAdmXyxg5h/QRVumL2KpFeXKbek2o7KhJ6hsQgcpBF7ufyK/Y
G4mzCf3DfeJH7keggdzoSdWnHyzyP0JknFo0+i3qM2CAVm9uZJ88xOxWs7bPL7IVzTr00ya1920L
rW4EU3Xtooj1RtGesYPB1OVXl4yQgxiTZJTFXzLWPIfMs8zdPJJn2Jodyp+mNj6XgnUzNp0wTABT
CXX8G/QjfRs5QfVUtXhpDirCB37XYFsSRc42SCP3KylURPYC/2/Qersgma75rNQ4dUNMDYt6vHV9
hYKhZLHGaHVFZd6IL90/fTJQHpRBf5dzV8brMne5TIYQiriyOpfcbbDLthKHIREbQ1J94D9lHzsG
h9U7/DnQHCukY23KM/X3qN+QHWsY2nfrdeRnRAkyqdGgz3tPFs1G8Pxndiw2uw1+4U4NtwlJwIts
rb8HKNv5AU7zj8i8RrpevDdVHz2ZefM5i93ic0K+/BwAmNmBsC0+282ogMTNIUiLZmc18UZnX3KX
TSe8sTiKKa85ygZNVqTwrMg6Sq0mbbKwjKjtF57hyqNfZj9ldw+b8TD+ikKW6LcobYh/i7JbssCR
501feAHewCR/XKszgp9S/2m5lj6qh9LwMSuqjOytwJh1Z2ZhfGy9KkOBzA8foqxwAZQz2neV8+xh
wigHA9GVuu2765DDKau/W2AWxyLJh2MHE/ytMedg0wvl8mkM0ZyJtS+Q1cv9PFfhtdCCCMhYy3+U
PU7foS0soUgFoBia5Obz1JvAQLvGZ6EmFmNu3KebStS9YGsCpg4Rz51SfFrdHKXg4meAziLOqv1z
kYThfhy8j7P519k6up4hUTQ8j6Da9/8fccUECoLX8NHPzFL/7I7xlqrQBJYR7LeKBMQ2Rs/oa69l
LwtO3quOszP2P/Oh+VYrmLHpoe+CqwjcpxK9d3yzoZFiDRChW8h1CkWtNmYmbHpbzDk2dQ+M97Gz
X5cic88O2TK7FtXQpLl2Xtd8Ql7owMoe487B7I69WesHF3jcVwFaaisveIvQpr7ZtU+xS/Sr6cxb
faoq4LTFcDawTXmep/yqF5X1briRekWRXQgMG+Tdp2I4oWsKOlg0sfmE9aIUxlEGT9VAldbGsUWO
BuX4kvdh9yQHTf3Q8Yd/b/oCuyo3fENWWr2a/eQWrAT689g7vIhyT73ahjl3lMhB+851rVTtroC8
NP0VJGO9D1T1VNS5fmgN2Hyph6UWBDBtEyVO9mZr1vhS5dlGDkppHGgw362ADKvs0jxwh/UcsAM3
g0NfNtWXjK2bW/fTN3C4LCV83bqQG2kem3Fiu+X6wcGAaLJfCDhjSpKZZOrrqiUi6Tml1VNy/6Uv
QmLskCOE+PC7YIgMtPps2CZ9amCfY4GUEwc5z0991jAUVi126diY7oqhsd4MW1Mug5WWmFJY1lte
N/MTcoEn2VIiujCfLqJufpU9aha/qTiBAhpnSNcQS3HssHiQ19J60pE1voEH2ZSf1IYRdCes7Kgo
xrmt7ifKxatJU4KnZ8aGC+xckaXzAbpbfQVG5SKcJtSB8M4V9WIxPro1KuGiUwbFChyZgyraslPv
4o+YZc4amac2iZ45OeKtl1zSXu9bKt6czgH3I6BA7az3ZXwylZymHJEHL7dM76SZunNSKc6HVTdf
4HhgMC5PoSTD7NN6fLTjrD7/Ofxb5HI6RI7C63GaNkvbH4z5glbDpGzlqV9hf4GJ1zm3ftleGkNe
hLsirQG7NTqKeqLkRZW1DBcjTdmWhyVSntY9xDWzmeONJNrIPjRP3eaAdME/hIgAFveCQeuUeD65
U/JNIsX+EA7RG3WSgwu2bB39NbDCz9bBMHOnUxrn3xYrSXlhGecpOqYuWct9gJoV+CCW/WqH/if5
MyXZu03Kd6fpbsaomY9qG1iPMNVykk/lfYnQnSQ4YPk+bdcQV6vMx/VSqB1sgVnsrDljSz/q0YNJ
jmHjTUr/5gxO+hQX81kOyq5uLPauZzfPVTz3b15gIxPjQaySg9OQjfsC/YJDN6rDvdchnpm2kA/z
knAvS934pxZ3oK8kE8SZlV6DMYL2sw3G3HmULiu9ByxmKCcPoTD0waT9SuCV6Czqnn5aQuTAxsu6
4eHDBmJyQu3cY2YsVcfihIR6ESTuVjYNOxl3cRHUy6jap0++PWjPRaToz2YpuDfOP/rOfojIg5Bi
NPsQmSOh7yyb/dxOGPFBDB0g+6OzjRR0mO+lFPQSOkF/AYg/fXFDpDoNzfLJRRL2xxVFGB5I05dV
WLrUEAEyYpvvGyrr2aBUN9MyrFdsvRJI1lSPJM2i7xDGRCVmGQwEm8J2h/eyK+ubDJDxYAAB0Apa
BhIG5t2bhxuSzNar7NImEieeFm6agkuHAmfBd3t6gkpooqmHio4vkBjyYKqac+6S6O+1S56hd7Rr
zM6/yZa8RsknbS1HsC/E1eQA7nvO2WqUv2SXDPs13ZhIzC8fjChyoZX1AmNG+MlGvxBOqAQkLzjk
Fc2slkl1nfTPvyGTV4BzIqDOCNqgoO/X2XGZu2Kdk4wCbMmNAUSKrG+SXyNt1i5F6aFIkoq0sOZd
EtElx6UXqFfM4OBlm0HVrQ5W/R9eGdplKZb5bv32R7MzIJEuo9WQv3WGk5zT0dCfmw4WTinA8LK2
WFbcXY0T/atZw9uRpUYZLEdlqbEWwXIuaoT+i6phgQy4DYAFBTVUG6Lom0ihwLyIzZvajNq0m+w2
Z3UcVOzgGVEQu582y5ys8beo4Goy7bLMyVhZbcOsRgT4XEbFq8wgJX0HQSdN4sPCq17bMhclY+RZ
bk/1ll1X9BEo23KiHF4zV9CoAbzJ1JGdkp0tXYpBi/yQlCPyVcu9+pqbPyAWdUikYNHgqS+C0nsy
pCyRaeGutsxDi+0McO9BpnZkMidtWgN+ZNmd1nRPFY8ffaEVs+3UbHF3dWF3UkzRbn6Nd5pNe73G
n+2F55ghImaHnnEoLRZIZeu++x0+s/IQkg2/K4rr3Cc9fGxMrX7Amg4d1Az4233CaGXvauSnZbDs
k2dNQXI1Go/rdHm2XLdBvIWtYn1IKpKKIFb4MPnRqJO99173mA2qOYS7piwNjOqsoCThlxYX/lrF
RZ6th8r3wo/hP2Jqu2Yk6LXkoRcii+IKa4gRYZKmN+lVvpvWF1TXOq+qGhTn35yR5agYMEjinD9A
1gK4/WsAZ7h/ZqyXUgBFyBnyvYjuQHGqdYCDQ6H5uJInEb7LXfpprtCIIo92dzq0+OdU1V+wottq
fahhDJefRYb2TUZWDfnBZM6eZQskzudsLOtlHoYi6IQjI3ORgxhADSjroNkor9pZobNze0QF5KhS
IWDvCVyUbOom6tCJieJuIX+gqELwSq/ZHYqm/HHrGdXl0J3RfIryK3wnkEbIscWXzjegGmT+/E+H
24z/8aEVHn4L0nw1viztJdLzeeNusUKLyXGp1dbRc/NataN5NVOM+SKKOIVoaYrGrwV++p9TGaOD
v0c3uo32srlOnpoy6jdrpxdXW8AGwUV2LaNrtKIC9VM8jdv/6EwkKT3s166ho/aIx/n9crb2mU0N
n8lJMYqOc7ze/tdAOdnsLxT4cDASVxoQGjlPSjOh1t8hLGVZ55Ak/4QsRIIvg2UPy+HXqK/xGqNG
xUAsA0GCXmCkX3lAGM0BsdAGVksRvrr2f/Qi1p4lPLfUuvygwtzcyTF58MofqgiQDbRhPwJkfKD1
n+yQbG+7Exzxzfpbt3ix7MwuwxdO/HeAskX0eP2vkIGu+M3k2ay7Gx19g4e1f5mxtrUh2NVBlrwM
tqtNJ2/qq3Obz8+9IrhvRnNPpzr7kmY4A0Za4F0dJ2ivblvU+2LGy7JEiKxHG2dr4Dt+K13Leukn
+xUBZ+crpdYATMzsngf4/p8xqNo08+x8zYpuPGZUSsAdEGaDq/NyzG66TNMe4EhjUi/CokL7Vlio
T6J3SyJTR+lIxkPljFFaTIYb9jm7yQID3vvRZaHW/HbajV64LRXEcmTnAq0D3xz/Hrr0sgAa98mg
KifDxEhwgIdwMETRXFHbn66q+49aWDsv5IhurtfVz42D2uktcCMfJk1mX+cMdANwLxjy0xi/NlHu
bgxPLfYYI875g4q38GFBJ/T+RPVrND6r+maCWPk5dpIYpSLcbEm4Gp+NtnIPHUhVUtc0g8EYNraG
O9AQW5TUeLnvp9gQvHtSumHnYj0VIwSGvZyLkXuwSUr+vyaP9AKCXpumqms+zgz2fWfEj56TBqeY
0s2DFrrWBfxecvTBiguWSb1DfNP5hEBHi+KyrcANy60dxGiLtUhP9rTSyH4h4YIjmDyVh7jRK/ZI
frRb++ScyPGMTVW53dbHKPppSDT93vMkWtGy8mxQ/XA34CHJ3v4fGG2vVfp9QKRadq2QWWWKo99i
0QY2zxX4g5PUnwsKHJO9cLqugnVTJJTtzA6XnQmpeVzre1vdyfGo8oFEhs7PPzTuZDOd42yfTTUO
rCscRII/PBT1tmC8u71sysMSM3VhIaCB31u7MXsSOYBJQlvf+gK+kVaApWP20FKgVB7yz2nuq09r
hwV0Zap6hYwGcqhS8RSBh3kb+uq0zDOFJipAR/ugh30Hp4am7MvMtLokjvIqu+RU+IbfMjNGligL
QI2HrvI+IEN/mKeuOchmp4OzrnoUGGTTbbRPRuZHT7LlvSC4bL4nftU9ZVr3Wlud8h43o/cgr4dY
CmplIaL6yfA8N736Q5wURbCcjP9Pz/8REwxN+yUihza7ARr8cfVuAwDcG9Dlr6k15Fc3icCHAcb6
1Ljhj8FDxt+Au4wSePWfLqcsPht+gK1RD50wmPWT33QoABdKszXRZv5ecmeHVdL9HdX+t9rNu7vR
gbqeXDbhsatn330Y35g7GdajYrOLUiMH0AhGgN/VwP7kg59H4apHj8IV5jt1mn+fInM3AiX7bFNd
PFlgZI8Vag9fTetJXrBWVGdvzvlwRq17/BSHkNvEB5WqEaB+Und4IFbjs+0ByfaQiHpLgvHc2oZ9
CkO72UzpyFa26UD7dIq5l39OeU/Ivy6b7kMed+Zt+VuLe8WKhg6hvFE/rX11mAR7c6IKr8rL1b8u
b80zhR4/Oi/+Q2utMR5gebmzdpSVw7V/KTOK0WEi0SpHg858BHZV7JpALW9TGo77OC3MN6fAzk/V
4+CvjAwjDyTz59ykT0HpdV8N3VS3OYunZ2oVIJ/5ijx0tplsE0PTH03LzzZhb7pvAeiefezN2TWr
suiK2I2yd1VHfyvciipwVTl/BztkjLJPqJ3cPZE09EU2cW7RrYpILu7dNiWH6LuZtoygqE7bkZGd
EEMRQetE8kQ9XMrKPApZn7U0N3l2cm5HFdYSZbe11lbOJaWsNU6OrDGyiQHsP8W8tcInR3IKchsA
D1+HsQ22EnwhYRgZX6Hd5OYh31ELdl1elPiFozz3IGMkmqNKVDCadvIku8aoaW4TSTkc8xzMVHjf
nHj9BPhBlMlRMbXqnhdq3v+lxIr+zcj0fo+lYggbazKe5KGEt3nTs/xYIyG3dMn+1JkeKlZ410io
acsu28RIGe8JpMvEdDlQeUl7lJfkUYZ5CDy0YPQdd1O6w56MeHtD4Cp7moSu/zD5zaEn17rtojF7
Wgf+HSsHVQNwoI85y1aGaX0OXVFJ5isii4IzYv9VCPWcQTFLROWU/piHfX82mrF6SlyS7inKgy+q
o732Q+091F6j5xun8iA1NKPj79VW/edUBiy9MmCJbUmGUiCN+53slEGV79fWFivw4pwi+9KGCfA9
rbL8a+m+wqvybrijebcxwCt3Zwhx1UnjpZ87JW4R9VgNp9movshAj+I0EAxxgbF2L0HdRhjvibh0
GqK9ZfCfJGNmiJS8v/LxQbFy9VBDaRWLlOFr3kdog8bZjxE5LDTB8+zJQQ8CP9JALmOWCAmesx3t
94gSTPDGAAYfOn30JXLMTihqezese4d310OTgW5e9GiHa+jbua0XffF7a9pV3tid5ailG2fureq1
Szv1qTPjL0URRV9w6dKOpeNC3bYwYvwQZNSiy+A0wWNd6cnVrUd3Z7IT/t6DtZOCTApUN3bFITxP
nh976Y1XdxFw3di580vjqxQHn7sBLKwmGMiqlfwx1iqtc/+/5uHNMRw01uI4ADrFPTSDxzaIXPJ3
Y3G39ay4y3559u/BIPNCYEEiRAwgm+OeWzFrnTo0mXYax/Srk6NEM2glcu6gIzyBiQiNGFsrcYZo
Ksy8JvR2fwzI4GgouiNWSMlmnbFeRfx+1yT7e+3hhug1kszpy1y35RkFtWJX1n5xxrkRkcwkmR/D
JtePc1PGl3Lq20uilt1xxBcczUNEcFV+k09qjMW2O/XD9zLOb9iQCDnZ9wpzjWBTW8ljmavBd4zp
9I0NAv6tN+G3gE1mT1xvet3XHpdDo+qP+MpNO0XvzN0fAwkIcCgV5FMixTNsyGUi2o33xgB+b+kL
et+4uqiwonCqPzrqjE1BotTRSX6S7JyM7Ad4nHILeBoImhIl3d3n52pz8750pb6LIEeTlrs4Cmbs
WGgiCD8hFo0OHMvjdAIeJsA0mu7/AAqu86wXraFgN7e+8LCS+GEkYJlkl5ywvghjM/3sBkl1lGn7
0NB/Rhpmw7JFApB1sTxdD3+Ka8V581G5c9qXWsgAWVhPFmlkf89slayHYg3Pputaxwl11bM9d84d
AGzDHtCtvwyt8ow7lI9Vtm+eA8BQeTP0PxS0s8UGqHrTPQwQe0yorqrX6w/YS8EwSf32mSQ7agyI
Jn4NshxZQNP4GeMCgPj2S1qP+m2Q9hN9pG3+aDZVmB89Vc/IKCCoHpOeP7XikS6fy7EwpWw085N8
wK+P9TVWDqyxqD19kq21X8YmET6SboT30k3zkU9CHQBfmiyct04FjUo2HW2Oro0T/C1bEyywV9jr
L22sTrfez/tXw8riowM9HGV5Bns7H1/iYBlz4UJtZyCfRyU17EeMwXarPq7fWDAmJ9vbUuNXU3gh
wtGvTtSHaqzbl7l/n6ywvSdzgNiw6Ucn0rb4FIc6oDnRtw7YLHg2dVV/9LXirMqN6H9I+64lSXG1
2yciApBAcJuk91l2qm+IagfCCRBG8PT/QtnT9NTu3jHn7BsCGZQkZIL0fctsYzh+L+bOeFl4YaqO
GrrUCseFi0/06Y54+gBn0sAmOUa4c3F4xz8NGj+FAMQK88liobPuhpsaYGOO6WIQBYMS71MJYMKj
g7zeU9TDxtQfE/Oguyqa+iArGNZE97FXsIp1VvqmuGb3wtyx2+uS3gAAY21DF99qvsWDsfblEEFB
wMHbY/cLIBE4VLBoLYC57qjFOIVy1oJMMEWNZbSYYskOEUoGI45+3Fc0NwMPYpAb6ELAO4hBUTi3
anUFo7t5MEvK9w2L8K9KTRT9gV7KEGoYvAHgagbG6X/qqP/HTiOrNbIbPexLfv6v79NX3aSPdCxI
VqcOqIJT0tgc2+/KafqjzhBDtrZeJR4V9wRznYr0AHotSFlTvrkWEL+ywoPI3PSGFNCyhRsaUEEs
C5d5EQOy9BMbO6Nks+FBCds5acgsAkvxptM6Y5jKEgtkrmyyJNFk3/xoh834qCuMzEyD1pOQuZ3a
Q84xv5m621B3AuV9SkRPryU2barGK6BxucpS5ZzoIPDO0lV6k8HDearXhQg+znfoQO3j31RGw2He
jF0J4lhC1EHUrahAHUTZ7WuIdpdir/vpqvkIvecrE5mk8txLwg8tiyvgQCE+3gIxBUuYIv4rLvJP
AIf1uM4/6FOU1Q+K5v1b7E0MvDBKH1Q9DOvOiiEu37T80PjdtqkoXcDkHGJD0yYDaeZsdCxc17y0
7g26TrcKxxvOLZyHODyZl7qq8R1ExpCJ3wjqF1tQg2Cx5cj6JkIKp+Meeet76kSX07r8u5zUfbHX
ZVYBQRXkU39dlhNLqaIdnEZkVK0HEykU6nThm/RKiHlCjzHJur2PDMInJSddEshlX5UYLfjYwVDZ
oCO//vMgNSk/TgfliOl9GqeD/N8cpKDODauEpIEyKSLgtW3YZ0TqgqqE/4lpFwjbJ1hEQoQhOoG4
hDXhtGn9DIBtN0q3c10EeCIEi+p+qev0AA4oWrvOAau7mtaTus4qJotRhiSChIUCiLTY6D29iXIC
y0a3whvDMn80WCoyAWf4u4iY4qQ83E9OLzhWN+gu8yilk2eLhgLYOdd9GKWUPYRFygY8/78Hngdh
Ue+BRnuca/Q487lWtZHuOBmvH+rTHov/sUySXTXdUepOoBRwXe732wvVr0WCxUzf1+1Z923tbwPp
sxtAid2+BAF2cffLDF1o1nHaMXAn4bfp2qq+EkMFd//LHpzCdU8lW84GmqBy7SGUWJ6xmDYfsJbZ
EZE5uztEQoMn7giMaikgRXRHVtR9jVCBb21Hi0NjKvetRWI1Nqxkm+E8b8aeDGfBVpUv+Fl31W26
egRWaJNUIIvM/TmsD20AzjEc93PgY6bj52Y9gorXeri5Wu8Jq/51uA8fNg8JVP4V/4lkf88sJZ7P
dgYnDx+yUzoXBTDoQ6Y7TNmtOT3VptRYRbGfB3M6a269Z6vmsk6N8ak3aUNjpT9It7I6gOh3eDXc
8LOb9db+nmub5EeRAv+iq3RKT2+mqkbCgOmeoYOAxr04A7pBGzaYdc2jIrqMBoufaY/VKTL97MAt
wZ/TGsbOBAyZnW5lyVitoqSma12EMztyP8pylrqzNSKRbbBaBLq1B4EMECz8XKNpqK7uDeAuHKST
UarizHosnU+66T4YHFX8Ee8cXaqofNBnlVlAsyNA+arw6wKJp4q/UtKbQGtMRXjY8uN9F/ZM2IVy
4VHvQYuSHyEG0iCODcCkcD5bMXH3oBP/2JCp6IxtVQCAi0rTN1xIvXrlj3JfR/V/7uqu96P0AL8t
z5+k+1iApgSQfe4QhPj7FJj+YF1mbDBhBVkvGiOMjqlEztqnKj7ORT7VleOQggxoq2tn9d7mQxck
HTO5uPfRQ+hjmCIJ3FhgDTINrQ/RjR+G1nVzg+6HSNHnlHhkPdeXCNbK+1mWeTeuPSuHhiiQNPsE
Roh7vfe74v9S92Hk/z5U/KfTyGQcpov5BP/7MGne433yuz5/PBvfLsE6HYarPur+cfdhQAP4x0f/
2va74T6e6q/9f2nTh94/4Zda/en3T4SLGJi9uuI/zunff+6vn66H0YfKtIWfwTz23DLXfTyrX0f6
Hz4/zwB6+HiDfin/8rG/7OrT+n25tkc8r1hYYUnKi305bfRe7zj5x+Lvuuh+E55sr/f+eOzcZe73
4dP+ONS/OPbDUPOZzp/2x+E/HPsvPu3/fag/XpfWMG4Q6Ibo+XTp/3i2c8P/fLYG3FRSMBX+caf/
xZf+4zWFux8iYP/2mszDzNfkd8f+f16PPw71x0/77fWYz3K+8n8c+o9d5oYPl3seyoUmGU8jiLq0
sL3zFgMmEOcBq+fA6SW8R4ErtwA7RGU8oWO6FnT7VOT+SnfUdXNr3yXgOkytc8N9BCBZ0UIcIG6n
YSDW/GNAXYyg1BNAag9uEmMJxwpZLyuizJMRFeqYisiA/AQb3jwkuJuC288+DIYBnzPJpZs2Pne9
Y5IxKN+jpDccNHYs+vNhU0TJpKokDfd+RDQAzJbS1rr31h31IYhBICspyv08gGv00QVSzh/G9ckI
BbUMPqCh8qMXKS13UfRje6h6Er8gBVwhn1y4x0RV8YvrDV+g1gxPoalUJBBzAO3wokvAwUM5EIQi
XSrJiAgUNIP0qFH2aPY+XwjoE6zLupqMpiCGtf9ll4ZRbQcK8KEftd28q/si/CEhJpdAMIYDVwhw
uAOdZqhMLD03NDbhX5HXkpccZs7IC5WPnZlGr6rxvH0cJ/CBrwmEjEIsr4nKm7VulaXqAp4a1l63
2oo/KyTUrm7oAn+BpKY1pUMFJF4XOdDt7yC2fYH4kvUQmwlU1GM+eSEU/TsrVIDUBN/kNTywQqL6
C4OC7QUmDHveFfTgm6XNV8SAtACkZs5zjxLCMGdpvesaFx1cyDl3/qFpYIg6jVN2k44wQt1bWHr4
JwQmX0LAIOAqZfZPIYSBDMGfGCIPMLk7ItjA1hSm5xfXp8DuNdDRGxGQYbFwn2F0ZkOssc9hEIii
6yIcDZkogIqmYhV74Qawc3sJaXnn2XVgkwmDlvBHK3QlN2OUFiAFoTNR0NHNgcJd6c7FAK4MJJSc
H63DWK2TTvG17lyMoA9YUGhZ686UUrKCioF9bwUMtV1ZfhdBEtbEyKaVrTJIgGx0ZyEqf0kH09ro
r0AQ1IKfkhFt9ciZ7cslls1yq4+lBNhs0Tlk6xpw7XKqGBF/nC58m7riWCKe8Oq7cG3xsMwci9R4
9A0HFolTdUzLU0IVcrbjmLySXvKtk1bZSrfGJqzmDajP73QrJPS+gm0Tnqko+5PfhGezU8mSeVYI
A3CjfmpB1tx6pIfwzlQUpLHORe5dDTXUT6St5VM35EGUiPQhqY0XCqjZATS1cUNFKoKuoQpOdD1s
ybui36e+W8ByLP8CLcD0oQFMfJNP4PnMLsHa40OfrIHxh86K71ivXQptpNHO66MutoTCtgGvRDp5
6ISDeBLgkpYMAO9SGuLJMVMohkIEYZ+lYGbh/xKuK6FcQP/IechqCi0im94IML67zoW4kq6LQTG+
MTPq1lUEjW5dpzcihx5Vk/oICE3H6n52hag8kuMZhGwxlG6wa/8iu848cj+JJ4ezh5H0kLawwLpI
2d5uOX7OoasQXPYFtgxq/we90U0cf917sTHz90HCliwGMImPME90kip+BEQbqz8m25dMCaQ+YHr5
SbTiDTJLEOoZHDjwSNGsmogOa2QWKrBm9vPGTqWEf/VU2YTyR0uIOPUibaEfp4ioz1H3tY279ARX
9zdV+/nGraGcNvKQAgFqL2PI8FiefYTh43hNHLXkrZtts0HWGyaa6IalvxPYRkmvIjPPBXinyxi4
7E2XufuaStBsgZMISCrHbeuJfUYbdnNrh92MFHBme0TcV9dZgkIKE4+chYyH5GZZbJNAZ/CU4wKr
Pgt30JA0IIeHTU2jamOwKF9ARcE4Mcft1ipp5QKoq6aB3jY4KvddIZBlLrsuXTVQBjm2E9tF7+k+
HmLEq8Ys0qCLEU+yAHooenrJC25edQ1CDJOhScyAhkMH3VD7poIIIdSldR1lVor0XAHziikjruiX
AraQ59n23m3gK8aBeVnqOr0pCr+4EvYMX/X04iGNdS1IUMAk/MlL6VMCOYRzlTX1cz/BQB0Q0k6G
jOpnaOmB6Q0OECSDsDgPRSRuvlWLG5YdmyEx3JMHSQNgASCniD/dwyQA+VCy0V6y0jSW8ZQNHEtV
7NIIGAwa83aS+10ASlivwtpzAy+K+oPXJPusUt6t9XwFtkRsr0LJs7fOSP9qKqO/xUONSwnhUmRB
63xhGQYyRgUZoEg5vNM+bDcOwDIPyAHH1Fx20eh+8wz3CvseyG/kU8awJpCxt6naZR5CELRJikdd
B2zXqbMrqCGWeAdmqSi2hFfj0RwMukFaJPFjYDlyh1zbWogltBH5C5O9XMCpTgK5I08d68mi9uwe
iZCBHfXGlPAInIt6jwqWbxGVfiyqFjLouq5zpsSfS9QyIw5bD3AlC0CoHo6DB6/vyLfhCMms7C94
MgV+ahQBBG3ZNq1c6xneY8myJxDUiKjh3MLMCGASNe47d7pCNdzgVpWR5QujTZ6HeIpSI71r10p9
d4bmnbit/SoiH3i7JuNbyLYUaxeAYVddYIWqLjHmXzvaNAqG6rG1FGVKAhfq9SeS1+F+kBCsH+0j
hHwhhuKVj9ykq86QwC0M7ifakezojIhUhhFsh5goi5MCSXHVd/34ajSwc7A2eJPYxqIoiH9ly9RR
7lXvgxXrXyvHugpDucDRohSFNfok1F8AUUw3c91Qs3IVWdJa6qN0g5WM5lZZULec66CQVy5Be3wr
TayUSwCznsMs+5bx1vrm+PViFK1E+rP3F6CiFA8th8ip8k14vduIxInOAIUv9eGkWhRvBcw7Sz+h
1w7ZkKuXsW+DZxVvTWtFK5t2/Y7WHbIHZYPHWShA6O2Kh4Y59KluPWCrgH5jndecG0wrILoNNJ3T
c/DN00YsdWsRws08Hit7Y/RNdrIr5Sw6QDclhcSm2+0tq5HXDAJCT6MAa9PljgI2iXnbuK+ilQdE
yFKZjXtR0JHcmGMi4FLsu3BpA8moUXJr9VJsWCXyWwxqIcTciuhLHrn7quja1zSrEcvLab8zi3x4
8Ho8HnUPkw83J+r9ZzNuYPoCUtGWW2X0BGngz5kPWT2Wd8MZlvPJKpNtcrAc6d4aj2G2CRG7z7ns
v/m0Zw8dPGEwm4QIeW261XtRrhkc0hYWnAyfSD+cIr+3/rKcwloOI3FO+NWLA6STirVXcADnY0jm
RQJWV6VQQS5Z+rkApWdSVpBXL4EaB1P1ocwagWB+0q7LzpIPbkxKiE017G2I3esoYxAFcvdkuXny
fXTkZzC/7NeRedGyR+rnmtjwn2fSMDdQbIOABodOY4zki9GmILMTC/AzUp+hWl5+78gkT29CQm1w
oFJV5o+WWbvfnNRZMUasd+H3VQDHqPxmukmyNR1W7UphZ6u2bNOgCfFDtVuHbicG0pXXLQkaq5Cw
klIARwCchikfFGqz+g33ki955DfwwK7rXdthNGANQRKonQp/+lsKibEnsB8Z5A84BOGqRqwsaEFc
bDGEUPMX3jEqwHPMcef2BYjxeOBWQJn20RXa1YCrW1gtJXC3vlSpM6x9Dvn4KHTrTRXW0YnZZb6F
wbt/8EWa7Nw49vZVyb+7LmRjTGUcJ6wr1BRsCL+X1U6XdL3e9FOPuVsbu+9pSrrNXDV3i6OuXfmp
wktWMucpt4ugGvP+oZhK8J58J7E9nHqnhZFVbNcBAQxsp4veYB6Qzvs82jQ/w9utvMIDJQpaIfON
LmZGW14zG/hWlyLEPvXQVboRGX1gBo02BCghq4AxhiBRwaNuWQ19s0gl8Y497/rnjj6qNpHfQcAL
8EICmIS/WcLTKlyQj0AG7zomzeeit4CN8snXFurZLG+gdZ04l1wOV9HH/j7qzw6I+YGZuA/Ci2Au
iLygF3Qwl59gb8Ar51PtfReviiHIo7Fcw+u03TkE8AKhvOrFZj50LwiQubroq6JbKYk1c2wztWCY
VdxskCxuHoh1i85yht1cJ8b0c6sY249D2N90fUrjm+PWAuwMvKSDXrFtBoXBk26E9+5XyPXmgNYW
EJ7vZfeSQRhkr6B0GMDhWGIFnzz3XQaX9nB4Dpkoll4sP2loJBTOLIg1GbCR0GW9AUANlWUcbcqY
wJQeXXS9xlrCttHbWX57qsw2PhADaG0jxLMXsxq1cOyuP7OyMB7Cwb3gP52/iRbKv7C7AdxlKvqt
vwoxKxX0aLg5x2wqUcNu5NEDrCyKY+x/E3mSHLqEFkfl1FcrKeWpiCwGj1MLXHXLfDZrP7u0on4q
XUiG9F55Hfvyr44N1kk4wjqB/OqsEsOogzaKk1uYkoeyMq1DP5X0JhkyfD+v22u4lQc7M1hxTziu
Mmv3jmXDkNYR4C1kDPcTlsTMwT++SftrDdv6z1bp8UUE449LEbZ/tZy466FoFX4DGX0dMgk/xcE/
hA4vVlUV7ilN1TbFyuEgHIdtZAMDOZUiFsCQPypzjy2jLt/6jX9LhPC/A+LTmQ4oh1EPzgXIlV+U
R7CyBgzo1QUTMOiQY9q4+BwgQ6CJa4W0/UwL99WoIdEFqf1FUQpI5UbwC7GtdnxnoXmReEA+eH4I
aSkHb9gF1H0B8RyqKOjECO6uQFBxUppYGZ4rAdEY4ERHzPoQiRBpUV75f40Ejrj2uhC8+250/arA
+jNaGOKdZhfwtJ2D3vSKuwf4VONBlFQ31UPCfGz6OLDBLvmS5mSZhoP9FrnlyYXOPNZeELoH5z/c
jJnnvgIGAwJ2V7+7JcNK3YJlbtUO5GGo6s8gjoZbzOWsbSzkIgs7/hUOF/2i42W05jbH9Wyr7lGp
+lPGa4BIgbR8DEfbgP4UrH/xrNmBExNu4TUlzjBiLVfAxUBCTCZXYlbQB7Dj4ZXkgCj6RPpvbVV/
bYD7+Zwn3Y2PDDymKrfPJod9jV9x49y5TQ4ptuyrSBvnjXBeY7Ed+vsUPgJXFsdPHjSJ4dBnvdSx
a10A73vRpaqvJCYfWbMobTFlFOvLjCXiJsRQuSyS9ZBj1mwOcKfKY/OppMpbmNxvDi3MO5ZNETpw
qRHhupCgcAgY2S2h+KXWU5p2J6YUp/9VwTr5BtXL0CHsLCLXX6SIZa39gmHSgke1vMyVzlQM49Zd
Ii1aLlxI+sF+DCp6IE7BfbqFdG8H+JpZ9Z+AHHXfgbm470w1P5sEG51/9jFT5b4zdIYejQrg2VCc
la3iBf5vAtgRl13zin7p27B6M80kXkW2VDttZQWSvltDyWxBu5gu8RUQ4SFAR8Hougt3MawJLrUC
QQjiffHnGKtCMVT+s+u7FWjvNN9U3PNfcx+Me1nzzwig0QC+Wt2pBnOjrpdacVjLEOs9rUJskN49
FuLlQ/XcFZOnABppkLjv+MKPJz8PO0KIphvkSk2m5V7OOH6aWbYbUjO/2nlVXFPuwG03rd51D6xw
J+p77AGtCHpisY5IBH4GjIOuYWVbCF6O1SYu/OExrGpY10+yZQqugnY+iM+YaIIkiuh5P4rXwUeA
y2cccTcWla+pnSfLMCrpTrdSs30xZIPlJ8+Sl6y/6drQrqpz6kFjOGwFcB+Q3Gh2fgPUGli0xbLL
Ccgpk4YmaBj0C1CdmAjilg4GXlxGaGQbnKh40Jua0M3QJdZZlwqbyzUspLdZDDsw33HxU4T53ic7
2hpG3LyPjg34GbGsnROH/lOZdheInTfvQK+pAOSW/uQNETuOQ86Xkdekb0xEaw1sti1wrCwAheDi
Rxj+XZCn/WeP0cFPtOfC2YN8+Gwb3D6AO0mWgsj4c2a8ghDQfyKUGysQUN0d5B2LVc1bZ1GDPonF
WuEEHWysHwVkEG8DZGGp0TiPLWswpSfynQgHgEC7rla5UYDkjG+5GAiIPmVmlpgLeNDr0iRfmcp1
JeO9BYWE8+j78qV04wMgKeqGpXrzktNLERXVM0OQ8xH/MJAqUOvaaXgZw+GxLHAVIjfrlnakKpjO
m3m5aCxDbDqvcg7wZi7A/4QFFNgoD3pj+ZCqkAlksjA37NLAA1VzGVUqW7sjzDF1n6r3gGs0ofM1
HdYPVnudBok72LfDwxIWDD/5WI4JQOTotREuEThaegNUXbIPU//tbsnRuhdDJAJ05BiX3HD4K09D
WGVAsPVV1xU2PK0/7OnWQri/9jMEeD7CKxb2YPzFtWsjqenB8PvkAjimg9hlmqxiMCnWZBItGPsk
Pk19gdBIgtLu07Wj2R7znEWTQ1iGCRiX1At0g2HaCBVgKmeoJdB53YPeY4js3vf8n3u/a4Vi8onp
v0gXmZg6soULbcKveYGgnRmm7iN0u/PNUGIBV7oUjrcjRDHYyMXnqS8Y5xTrwsmhwwAFhrQUGHNC
gLhu3fEC+eEez1WoGvUOZKzo1FD/s0EfYXPzknTJS8wagIp4Qp45tMM2uihz237GesfeVALZdPAF
lyPcq/cGMLRXo4nLQJRW8jX75pSEfnHAnoCbPJYdzcjtPQcyb+0xYr6E6fhgRJBrImH/XIx4XMiG
dtB1aeUqzL1nXpmsBEMyhqW5YZL0VBRJfCZZKS+4N+3OqKNPnRmipKumTYSlwo57/JOuyuOq3MYU
7gL4XeKPGZVfYFfAT6nF6cEuRItY5bV3W3XimmoLSpo6wfMGZaBH9hDydXP82TYxjLMg5IZYeg1G
bWA1WCCu8fAY9wPQkt1EGOE2RKBp6VePzOLdxo7gEJSDvH9NJlCdN4Be1BtDAdECPLxBE7SfS7tj
y76g1kY7oQ2QLF6aDL7c2utMt6qpszl1rqfOUgIib6eKX3wRyquM7K1iEkInk+JprkJ4wWbZjdeQ
M8UvdvKsqtheNwL1DDiuROZAtza9X+xHWUJlazrU75DFgUJtIMOOPOedka2bTGZw7MBdh/Bivh6j
ulwJJ1vAJRPPK791DuBawiFzKupnmGlEa2hx91ddlUedXKaxhx8pm7RnBKhBppXIm9nRJV529nlW
0puqoigj55L5/TWN0sB0wSxFqKZ4Upir3RIC61uNOiZZ+GI0nnmiE+6Y4ge4LCWJN7qoXJ7u9aGG
gvJcAXbtIgaDCNHiMT2ahEJdeC7npBmXwONA/mBqnhs4yUsQRiCjbTJ4dcgkGQ4OAmjPjoWHMDSR
EbsgOQxQkfAsWRl/HaPvFhPGtwzkQVIYsIhrGmBiSVSfyMCjQ8aAxHJkXD7mIkWSdHSjr7L/3sgS
und/H0PzMV/B07s+mbUgO57eutCvb1jWlQF8YeTm/qTXZcsHIq6Zmn3KFKYlo1oSOeRLk7p8rRGo
eoOkHeSVpPmjTmNLdb8eqKv1ON0O3S8UWFraRDr4gyF3GhgGsKBF2IiniAJ/qvf4z7251eiRlaCJ
idAquHRN33qX0hE+Zk9R9zmjDMEEab8kDfhTY8sFptBu/dzWIULu6KAYjPSgERjdVNoLRIbgizc4
nOC1t9YdaGgPUIYrjD1lT8Nkqw0WOBIcZAcvw/xe0NXITSRbIiiSTFOvuWtDqbdIeJltdAN08uHa
l8EXsyQM5iHGg56v6guN2+kdSAda6nRddb2u4pI93C+9LjrooRvpZAnuhw07hGA1pIQd9VyI+zTe
h77lB7poMylWEkIGWz0JIgoe0nQAB1S3eu33nEbWs1X543Voncc8M7pd4XMwv7MeqmNgFQhE2+EZ
HP7cyxsTiZeaHHS93szddDFPUgggyaIK5gZIQmYbwsdsoYVwozbsTkhwLu6GqLpOa+LiXcmR/4bU
sa6bG7wYwTYXiPlgrkPQ1tz1SfIuoOtp+Quz8S60QXRFQ9E1Ql0D1jmIenv4RZ51lW7U9XqvB7UC
8j2ggfwi//zzCN0lt0VMFnPvauqtxyJdsa4n+prWXVRhVu0J5KJnSUddn2p/LmivAf8NNhtwnwDK
Irj7FfoC40bBo3XT0ki90nbc3MOSgJwHEU+dU9HW9MxIC1R7acHHiEXHESiyFzMek60/ghhIO3+N
CZJ54K3wtsXQmweji/5jD0tob/u7fpETHRv9rh4gNaVumHxDs0ccDQE9JD0hYVNeInSGcKcnJC4v
6TYKLRno1t5gUJ/z1QXmWx60zPCuwHQSpPipqF8doBC2WGOiqF8sqki6QErYLJAs5hMFBfB/A7bL
0HJLjvojHG4a68zHs0W3Er/KrtzMN7SM6MVBMuyugDrQU9xI6/hDABVFAxiHo260M0iAD9BY2yBS
IB9avwG5KvNjqKmhCAWn5kGkNyT26puuSZtmep9D3V63GXkOoVrfhdRcBlfgjL5J5PDFqrOnRYiX
RztN+i/c0VhbvGjBSEWChKUhlMQbSl4Fj6GCxrunyiQgmDvdaxNW5JX1k8BgRpJV1KJXXTctIoo9
qT7fX+kIrZuQOOBteLtXF4Rc8soePlVYpi7D3K8OYwv767hKrqZwDtUPHdds0i9wRr84W2FrbCo2
uOsESeBPHnwge3hMu6ok63w43t0Nkw7uMC2EzZI6d44+GKpLkST+s6BQPWpxAnAIf9LCSnCKQi6E
JvfS1KZLttOQ5589tcjSXPq7zbYcCosYiAhpByYyuCpQOYw0K+rCgLIV7NzWELWalMb1psds9UcP
MDhhUQn9n1bSew990DyGPoAZkO/5OcaQUnJVNrKHFugCIAyleyOxrKeay3EVGqpYIwBiQS1iqHaA
hshAt7qlSs9dFz7HKfqa8Ed8sthKN+nuTV1ezI5ll3tvC9o0BFrNezMMonjSJYLf4qJhKtsyHV+o
HFBjrdaUa2ci4JFpU01q1n3sqQMmVIEuVZOE9X1vatTdEMdTB5Dof/SY6tOKtwtewAp34KUXVHEF
NXoTVnsdA2Bg8Op3yMqNJycqzO3Q+0/tkJknXcXAVlBLJ058SO0lDp43A6grVTcFDMob3GEGUBVL
08xP+g8wDsI4YoZ1079/XQXFN2iX2sj7zH+a3xyEtMj9P6R7+bC8XIWmalZ2gdBs8N8OiMNRPsyf
Mn/yz4NYKrqtrPAA6vKi3FMwQffS7cq9LhLThuV0wWWAdAKFWbPCBFEOxcrFL2/pwD1tVcZQEkGg
NhCgV+arHv/ABZOk29pK2QzBSD6eDf/bvUTokB+9vtuZCMKtIzvH6U9vdP321i9/h1v5osprXOyf
Darv23OHB4buQTMIKHHXT9YtcltXpVS0xo/NCkYTWY16yOOrbhiIc4VLKz9Yg8/PIkfevRv41ZOJ
sfNNCCJygumxmuoksvmWn/tBBwWeoLKl8PbQVkDuLRfNOjKhJ7tMSGie8olCwkVyYJhEQMqBFAsn
wlp9mZkVOUoTsr9gq4UdzPj6N4FH05GCfLx0owz54xICPsghMERw0+qsNwYMKO97TWNvWASOoT14
KgATuz4PhYOIShyCIsNLCEUyLOeWIG/V5yaCZw7ISBCx7oxxGau6erRlBZvn0CyfDZskQURp/Soc
rAQx0W1OacbjIG5gzJAA9gboR4sfMh1g+e5B3hOBIySTwk8DDIOWPbXKF6OEm0Ilv4ROOF5JQ82N
B6GMNSBt3sIbaXtKffaYuiAQS1WWmwIhomUh0yCOxADOJDZpbqm1yWF6rutgPKUe8lA9ZSIxkZOC
zWoFIi43EmANzaaWF8ztyyhhxQr2D+2Ke0a6rAyC1WbIk/smrv21Yl14HEJ4nzs+/LlMqKjv9SYD
gBh6nbk4ReD9Lc02V1DicfyXCqGQhZXW+cmOivAlsfINhFYjMBvxCA79eKl7RRSRlQ5sxwURMH+M
LCV2nRjEvZWCsAMXpkRh+oAx6tTyFqxX1SK3MztgVl7sI4jV76E39WNvrtMNiZjI2bqZ2YDSAcOE
7nqje84HznVzF70Haf0CkEQ2rFq7+zQQ5SLUxjGKqNx/7iILhVPxONC144Se1mXdVe/pOmNoQPR9
BuW42dg+L/d+pbqd25RPJPTt9Xz6PI1VUA/QpWoEQIjKOFB7svgCfGHfT0B/MkHB3dH5Kiy3BHgj
dha+ExkBHhbN9MRo9pX0EOSby4l0IUlRFPmuB9QBYV44CNYmctiaHqAH7Uc7kX9Z09DIxCFr3ACD
si+t4SyR0Qe8tFrVNG4hutYmW5ZgXpcIYD8CZyzAGXCjEsxfWAsU9zuiL52+xHpz7xQ2Nm7JfV9X
6/5zV6wL3a0y4BqWdkW+lRNOebCcPN/qCyjwaG1Aq8QN6FskfWFqOl12aEQUcLUqSHUdyKnnLXIE
U/18+fXN1HX3WzQ3zy1znd6bN/q+zMUP/Vpu4p43sRtuKWQZ4GGBdD5u8NzN0L8KXW6BKhruJ50B
+TkEyOxUUKXJOmBYccbzZj53XRe1rffjQF3WV2burfc+HPKh+MsXn4+zuhonDztCrFxT9ZRQ4o0r
/QtomJ2NQQde/xKyGohCNY7K/o+xM+uSk8m681/p1ddmmTEAL3++SHKuqqxZeqUblt6SxDzP/Ho/
BGpldVlt+4YigoCkIIg4cc7Ze+/k68LZnZ+vL/palHXXN3otKkpJQtr1hcsjH89zHXebl0CmokAv
yKtRS5UQa1tA/8GmJkZHf86UZvZkBSNR+2vXzEhtRpnlZepxC47F2WLsPteE7+mcy67coDxbvS9n
EZTQXQsdqXw/18f17jNfd9enm9di17v+ztbfJgdjvw+YtZdNvDwPY/mdPxX/VCfPkAfkadeirMMj
9utS6kBwWFWGn33i3q5fqvwm5aZbBgK5Z0vQjizLD/lPbf5UB5UEr+V65OMvyCPysusvTBm5gXUV
e2Ta4QVa/u3rO5UfsXyxH+quRbn34bQ/1f3HS10v/+G00LUrXDZBv4mWMTJS0Zz8tbuU+6UHyTHz
3ZGSRXUKtwWHpixjV54qy+tF5JV+nz6RboGa2+9Kuaf31XxouvQoL17BGLqdjZ0C3eX6PcvPVA5d
10nhQ931S762+1NdoS3IDdkVZcPrZWTdtXi9jOzS16LcW7/4a+WHn7pe5k+/1Gs6jIHBa2q0sDEv
s+k6+n3clee+q1xn4o+1ssG7VnL32iiMqn5eB/JBjrHvfku2+nhVLK/81Ptv10HDWpLCrsVkGVjk
6CLrZFHu/f+2k+fK0xIz3c6x3hzXYfV66+uwLu/v/9iV7yOSI7ncDUh1IoHn2/VByKlG9u1OQ/nH
6AG/q0FAZ5ZDWEpArb2Rg4QsZ6QtLgmUv4e4CqWRrn29Dq3yWn8cbpeJ+vqhySYf2l2/MXkgDlyF
+PakrpP8h+/4w7l+puDFUs/rzYv8bSrV4rQY77MHeQiMdgOBC31O9yaOFvZRsf+XsfbOPAilgSFv
5LqRd20HMarixk4Q3NjLh3Ed+WXxQ50unyLZa9I4a8JQ3clvNpe7DunRRxPv10EZza8Tie2zJ60t
VIQU4H7LVy+b+273MoSwqkaN884GXe9evsem15RfpmYqDdD1nUoDVO6unfn6phtkeRW/E0fZaSDr
S7fKnE+Qh/5+IvI/Xl+lrHxX/v0ayecz6nk8XTvT2sd+27zy8vJnr71V7sk6efRPRVn3p0ulemNC
m7I1l7W9vDnZtE2KvwKyYVkzVNt1uDUqVngQC7hk8bKES/ppA33Kj26x7uRIJPdQjXhfLMIs24lM
+xkYenVOOryQZOZVZx9GzaMf4Wm46ysH9p2QGIymzHAm9NXx3ZSGVczsdp0l5dQ4FnEye0NRAHIl
jrAh++Dt+mDkntw0Ftn/Rt7uG/2+i0HvX+dohUTmPZmKF9lQGS1ti24v6yDg1Fx6mZVTsgqPDVAn
GLnINUYoIYrEU9W4QMnH6iDHnLlOMWUKEOS7nkcme6/8sl2rYzKahWCd3wVfFFjrkOAss03XNNZW
NtEauP2hQWQCXjdmze+3o7aVT1JusIXgzrBP8i7lm1mHqgmBXFjznGdZV8WRu8HF8iCs6XsIqubE
eR9eTDooGTHx7/ITT4twp8V9y424njrqZ/mZ1G53TDpcRPM83mAoZXjldNQ3i7+ZMZId7kbY5JfX
fb0/hbznHSQX39BDeiW5Q9k1SEbMXosMxSlWcdehCZZuoLL9MrqusbOaqTpj6Jk7OsBf8ubfrepW
w/pd7fqpSXP72r+HxqmWVAk8C79ttutT1OyEyEjbHuXntT6yZW0p+7a8yIcxaP2+ZeWHU0qFsG1Y
Qo/IWnxC7AnJG2mY+vm+MGGHRh2L2CHiUgzyoL822eB0+2ksH83exA9Eliiw/aM1ZI8EzjYaXDZZ
4N+KOPGyuX0U2UMRufZO/moCpecScdxAl74PStbd9CA6y/JxQSu1sawS4T79qBQNy5PUPJlhbayL
1HUVu1oW8kOU3/nVOPhQZ8jVgmyz7n44Lov/2cBYz5HdgPDtXk0K/9BEwx4Umb0ul/6j9SGMGt7t
vDmsA63BY0z/qtvQOlz7ai5Mj5yh4SiriKgzn8gxZd2VtbIs9+RGBAqNAhQssB+HvanPkG+g52M2
1u46cKxmsOy9v01uvRD1KanHAn1avB+//RCym4yxCDYd0t6gZtJ3H+B1FJUf5WrPuLMaHxlTcC9a
npuF41H2SBJgJqAGugfRhH/QtHQvPz/5xom0bfQ+co6y67VzvzaQv53idNvmRT2vpqK8sw+/+6e6
sHOX0Gx02/bMzF45CnVPFtf9OpzVQ7+Hu/JB3ra8mmiC4pC1v9wp8or22Ki4kMKvephr885WZqL5
6WGGJ1kefzfDy/teJ8r165Gz2vo5yf/Q0proPD+L2ty2tVIcr56PrDf0bTdr+eadQazqKGCWppmv
3fpdF3y3K2/eTPJiG7RGJzYNLHDHIrOZJMg52KcxvVDO8XL92+j41BSi2UEZ7cFdtqe4f67mSBzS
xtwbuY1tKnuT3aQhwJsW6vT2b79eNEiqSodtfllZyy9C/jAylTOBH5Lxrt1PdqyPXbQZuqes8LfI
0x7nOlyQd//yWr17gusTXSZ/uSefokqi96YZW/Rzfw9bZldM26KKGPZ+WwpkI517M/vMSI8vCIa1
xSSychEdRxIK0I9kFJZr0HVXGnqjGQrCDcs13u3OfomToPIjhPyiowmj5Va2lj04DCoerSy3kMgv
qLfVxJG/927QuX71NebeNhsDfX1I8tE0YdRuy1yH3lqu6i0cCVOVnHrQcrNnxvq41wlgy8/VyNpn
y4xJhFnn/gEXAtoUX9+ZXBPpa7ukg/0Ln/MkPJdAMK5eveFhCBTBlv/w16PqvrVzDUOutEFlt5SP
mbs6h3DvL4oCbne4Pn9XI5AUL/PdtW61Zdvl/4IcUV99ILlWfbfg896l+NlOeXYvu4TsDYo7zXzW
gzfMgISO6LeQDcSIJH9ZjHa0C22YHt99NXJ33RTWJtUr+5gtPQaPnLurUL85ldAXLwasUqsHQwMM
NE643ZGdN9e1v2VnoClDFatsGeTk65B7eg0rI4T1v0fS9abksbXTaIk67+SurJQb+dbknkEs2/N/
OG1mP5ZdsSUC/gWVJH1d1DmRmZOuppQDSaGmj/rW8C+fnd21yqGxy073Bqgo5ZNZLTs5HpkVietH
ubs6KuXLX3dHpwnOlvl366fD6brWQ/EAQ8wU1ebDInBqfUhZ5xQWTW1+Bv+Z7YJ02qQiI+0Ol1Ko
/jTDl5GA53E6WMt7hNqHJALZT+Swtb5imzzcTXLTmYv7QdqAix81XTb5spkhwdtFQfpJVsmNWd30
qAGcZPM8fHBdbjldrOBx+SJFWyM2kb2q87c+vB3rex0I6DbO931p3vetQWaLQljVtsmNaLTR0wQw
F4yFIK2OJvng0G6GG7Om8wgCfTsWW91GqTW0M8kmvDcckdx3s2Gc4Fl9CBYlrijO54OvRN9JZhPb
XOmVrVvBBhyQmIQz324ItQfFC9ypltea9a9iWRLMgovI8KLA2oLLT89x54RHwzCUg/CjDHgtgYpi
dozHrqxL5suIAOpSRGnnc6Rb9V6fow0iof7DPL3MBlp5OXl/D1lKupPqZjZqPITfemXigiTmufsI
yOJzMv1syJt+KPtSPFgtfUVJ6w7odgRTsxO5nxogrFuyblVGOGWz6oFWgU+XmsChKgFQzHa6Raf6
Jmfx0KiQq+iwAESKapKnYF2ceHa50W3kjuFu7oyjEtTx19L8PBuhekD2V2yTQXnSkgCOOAXcjNFs
87w0PovwSw9yqFnsYRSUkApYgprI2hL4/9kM2QH6S7Deff3TQFZO8WIN05ZMyy0Jn/MWSrPAq9K4
2s7TXkv0+aw68aeoGwE1ZUgiweeubuq4GPbCNOPbXkO5etH0yRXBt1qISx4Em3JicOyEA5m/FbcH
DWnEbRqXBsLFQX7KZ+2F+zHOI2kFZ9cn9Mj3V/g9CMxMbkmFU8AFWS4CazW/J8GIcjOkJCZXs957
YrmCvIwtWzvt9zkHqYBke/rqFt/GEmDO5A72a9RUnyy9BT/axtl9O4xkSIazcxHDlHtmZDW76wS/
LqMgwU+2M+gHr4Nc1e7K/AKXmzcEPASUf2/05ZUaC2FFYIfpVs7bnem7XiaMyROdO17SUPM9H7rI
rbMUVUN9AJ1QkuKjn5QMLXhUDwl3Rfq0Q+RH95oEWBbQhY5s4lLb6zkckjOyDdUhd9NN6nQaeplJ
d8zKHgr6aEy2QZeIrT3XwEzVaIOCb3C5bjqwV2c3z0hS4+1WJjEz1qcL5uxu8i0NGR643HqlfkQI
AhxfPRrIlHmwd0ee7lrhpnXEo9vl8Q3RFX9DWi6Z1EoPHsFuEnzbj36rxaA7xhg6xEs7kG27biZT
oBZbPMSpbqG0FX1q+xTh7La0NpWTnRI7QQQgsNFFRaGEtHolvDhl0D7OZt0+NnG963tI6WTJyEft
NhuMU1bWyW2ybFIbWvx6epgL4DymO5KLG/wgNyR/nOfkWBf2eB4TbffDglOUhDLnFOu9cQMhfnWE
bH8zjlXhAQkOEWC2mIOI3Ownhw7lQI6xNf1y3CjVbF2suj8IO2tO9VCQVMbEdyP3rpvSj0AKGclO
dGinDuO4cSCrfPAptb5qbmvbKuDjdV4KxILIZEgvrlXUXu3ArmvNiXvUKrXZQkEItNHKgnNo9F5Q
OspbUrhnB+XRCcqOVm39NwjuE1IQajAzxdSahziOD0ZRgNK1OuevOImetQINTWUOelTrGoJ6NlwD
AxIWECyX6qatQqjEFxJ8JS+tIxp8hKpg8vPaIg8I1k0QEEYlapVCCc5pF3h5Pn+tW83fpCnggnCA
urQyn02rLl/AwwJKdwGhlrzGrBPBzvZ9Y1N23dfeL1AzSpOvSh3vVDFWUHBEuAWSLuLfdm/LuPtm
RkUEY4aPsoxPXxKCmHuUi9NYQSxMFy1OSaY3yBS5T2HW3k/d1B47QH7egMTBLSi3p6onCK0o7iYm
zn8Rmqpsso6sWFC9Cy0A4zReE9WzEIJtE8X2EkF1ZBD4rEHktj9aLfM0Fnyg00gXi33n0C52QAOV
MKGFBSJBEsTRqYDAueS7wIqHmKfZIgmZqMa2DMKNG0P5qXU2oKGlM5IH2m10SHs9Uu/dzVwFT5Xe
TQc3a+uNKMhl0dHCTXLbIijO49Py7JWc+gxqeZTvrG2bJS2qUOMjrtbRtMVdY/owFTYAeuDUjja6
bo2eZZJ81mR3thGXn0KlfdOAs934lM1XzF/uFQ2+in+38hnM6laBe7ZRBrLEwUoFeuDvknxDWGCT
K6a1k1rQs/EvjegepGKnjzAo1I3XJyarwKTcdkOPwzQrGLKTwvY6Bdi3AiCgTyt9Y6qa9aAF4rPr
mtZZaSrrAbXxn70aN3tbmOgaJp5RReaxzvAmxNH3AUZm5DGyz6Ia6qM1PWSmo+1NFEg8wl98pmQ8
b0AcGedSn3WvVR/Ssmw9hkPnNu20v6N+gg2ii0le85t0V9RF/Cpmn/UG4X/8GBoBMc0obzWBfnWq
OSfSWPFZGFNwtkFj3aqaUiEhD9Ox1gNXmoG1ZLiFdO1pWuhsuq6+jEWlPeVjUJ9Jzf2ZQBBRWN4I
/OrQCeWiZd+qWqivEOtOpzArqq3QlOGQaDgfrbYXd/ayyc3use6qm8IP9VNTh6A6En0ip0/9uywD
GxiPZuy6nGA7pJ0btU4IlJMkd2M10EBYSkzqZh15FZr3XmpA1GoUuevxLYPItcS30BJ/F36Q7hM3
13au5gx7I26PsygLz+rNECzeMJLs0VZbJxvdU1aXh6bGKqsB8bESOyrQut9irPperE8PqRhbFLGT
Dr1wzd2pMQwpwKzbW5sv8Vgp4rXtq+pRhApuoVHfpsBsdsqAutfc6p8TxFuZ2SZyJ00y3Yw6aXb0
g/o8tCI5Brmx0/GMKoGl79xUfy7Gfr7REYXapNaoPqYBcVa/0G/zGoEHa1YGehiid2k5hGdb/w4d
sXJprdRn3ajCvZGoI7NA/xnYLJjeyDmTWo4Gwu9N7JRzjelJ5eTCmcR1AJXPL3n0yR+mfmM0sbrP
/MC4tSZUWZtpyDwnuVPDxn2Y+8fSJCe3AeZAci1eG0Qntn3FG5pHo9tjUqT51EJob6CRhrbwHugV
MTsL1ak+dJ4dbNdCwSEaNdDL6MZr2iPY3vWDc1pkL7fkEyh04vRUGOpFqe16m1ZKubFQyuHtBMdI
9caaz25GAG2rlcaNpYbWjrQeD3w/sp+1HR0Kol5dU4xAE7SfgzuY+7TrlDPiUNNWixyoRJtlmI31
bJO5X0mQ8BozJ1KC3v0269EPVitGxLGoT2iFgG5Cowvr6JigJOalVvGsNfG0zfDM2m71d6yZ0AgB
Utm4ZX+noBdWGz5YYVF9Tk2VIHSe3tZl49wheeegbJW0+7CBGwfdLtIp1aEk72lXBaS5TUF254w1
AOvaHMrzNBivVh323Ik5AvUX5WUmx/gUTjYp9FbWPGuaqJ8T7F410+N7WdVjr0HPjfyxPNiXyfDk
W5D8hD1MDW6seEHjjLioONPKpvlO0eonc+zqZ3KfjJ07BVhULiCNQMuTfVEqaJogQ1GNnX9iROOH
yZRf8vGVm24Y1UsT+yT1OxX0VLy+rWws6wxtK0bDJRkUFBpEyY9Gq9QnxyqJ+rYpj9xqWgg4qjjc
tkH99yhy+LVHN7uIqrfVzagGSGEU8dO7Orlrp+l8NsLiLEvyND5yNJrEdIusFqGLfugPAB3UJ6G2
45O9lftyYwUNPLoDrrtrXaWJv7rAj29dcrieqkgdoR8dXq8Nhr4NtmkNAde1TnT770ilkzzekwPv
qKp/1t3kB0QMwROJUMFThyr2PgGPvb3WGXUFeK0hcS/X04hMsNo5DL7TXOQZc2HMF2ytgyzJTdsM
eJUn3aS/OsGTcJytbufRQ19Dx6ELIznpYFyeCj817jox3cuS3DQW3LYVqIOjLKp5PF3GmZtc2ut6
FTy3HaAFFJjtg6wDTdDdA2E4YMUvLWg2VSgpgcEt1haVltUPjYmC2XoNWpCA3W3NAa1vWZfmSrXN
M8XfVd3PUunsJwCh9pPb9ePOyaIGsXf0ZsjIH9HXUcJH2STKYObNmbA9tdXJMSf/9rbJMXMFmW5P
ejMQzEH/bCMbr5thWEjEc/9YBmCui854HnT0ljECes9eiqOdRc9lfFAHYTwn2DPP6lwHHlIY3Uk2
GFhEneJZQbx7aS+bwJ6S+C4L3mA0T5nQoyeldPOzNkF/kCZ19BQvm3JJLa3NrMBTRVFunJAVakVa
5RmPWJkgKwOVBoD7XjULj4RC86VEvMXLDB2Lsc6NF4y5YWdpKIDKozwg97hA673CnY2XIBHFXTGW
b7ItEkfjk1+F67Fk+K7yWKY5rJD0Fslt3sY/ExgbAEjX4bn27eaeEJf+PMZhtgsBsqYIn3jxVHbP
jTUk94rNgn8pyY1bLKqZfjmsdX5gGgBYWXv4OnpkzrJp9WIP9jt+WM9CHGnHAD3t5EEVWd6HCp33
6yU7Nxcb8km1k6xD1Ws6hwu7vzxB1vk9AP8QBNfawiE8kCNTuZPF0YzKx9EH7bbcZY505n2mREe9
c2NPQJ936jRTfS5bUuJVg4VZ7STaMy4v7Xl06Vu90T7KKhEJhNZnkR3kCf4o+tveGP/GKNKeZVUa
u3dmyYchS45uCxKYlH4ni5HgYalVv6uK+FjptXbnms3wZA4jTB+l/oXJcXiSm9mJUYaxWm2ZMH/V
la7jzYUWPawtpsIhrkCevUEs4BDbENCFHRLVmuaHP4z+TjKmFJP6N8Bs4xMPwNkqZp5czMqC4i/U
tAMw7PZRaVGZK1rd/TpV4cmc5/InytXnMVeiu8GN3/yFi9nFzL61l42obH9TgSq+NwziJlVVNM9d
GX+ZSoXHFhgzvTyHiqMSW8WNwm0ONPmSbKSLIKxh8Ri1rNqrillvTCtTjk7t5aN+qXoNMrk6co/2
c9dlO1f5Sp6ieY/cYk2AFqD5KLTiU2O6J77NYG/7SrWxIXboc+3JdiCoaN+aFEmnAZYuyKFt3B+h
85j3kL+YrlFCDR24R/Vz3pA4HKjbCdHkZ/71fa2J6KFgfJwT/YkEz2kL+NZl6eiOd9ZcabtksmAK
mWPPCY3ka58MYj/UMe6GIif8atk7VJU1RBzxubZjaN4YYEWNOvoxdLp6Dkr7zWmSm7lwo50+zyBo
9Cr9HIiD6ujYdohlFXiBPTeu1E9qaiv7MI5sYr5Zct9GyncQj7DJVBFMfzY5luEb34b+qfDHB7Or
Xk0tm16KJlXQUqz+LsdMPSWLCATrSVQ2UZE8aXYLZRnUaBijnb6JkyR+yIGMkbOt+t/c4ewLAdVD
n2brRkM4uFJGeMWict5Iczo16hx5DMKF0Ti/DCa8hjbir8mYxxc0d2IsRJHvtFZr9kdIRqPvNuQe
nlpG4j6HJGMJAAvMtvK7MYXjp2aynxLLCr5rWfwptxzkpTL4v4CWEHkwq/BGq0b/bPd1eqzNsbxA
1V4QQYGGEzs0eNYyK/ciEoC/uLbyavfl/FODeMZelI9yPyXsDDcB6u7TZojL9NWpJnM7R2FzhElA
21gsDRBkrZr6DPUgplmgIkqSlGgKhn7/0PVd+9L6on2ZFoiYyPonWUr1nCVpqM43sjjqWrkr9bLb
y+KAeNgpBSGw6dq8e0nEMqGBH71ercqVfaLb1oNsr0W2QKLWKuHq46csM8n24RCPO1l0wY/eoK/B
2nE5GtZM/ZY1wV1ESW7QGbs45oALbamifQtGAIJ6WRTtACSPnPatLCKFM98GePB/Xc3OzGUGk8fk
/Vml/XkWuX4n790fRLztCb6vLaasZhXuTngplp8qmC8uqZW/ylLbT8E2NJN0E0x+eN+jrHZP0kKy
yeI2x+tAndzEva9ttSkg5aMWynYCTY+uoRrcIw4M5z4MqveKquRnuzIfPtTLYggS1ern6bZvcRJs
ZF3Qt1gqJLbv5fkDsR9y7N141/WVe5nGSj3UI37HxrDp0LJSbtCW2/QqH/a1CgeheylIqPfaMbbX
C8ij8oABMP6Upv1fqNJf1LrsWVjphUEEPRSXNpxeJkedT+/qJjBKe1a0EA4sTXK9FhetCTnFJrnB
xu6+XYusTlAqyobwuEw/BIEayyOto2L1tZxjNEV/wZ8vC3ID+Q8HoSRBYG5qCbjIsjykT1N2E4FI
0jNdXMxls16K5OJsM+iafZCVHfx84NObfh9X6XyB6VY/g1ZD4pSSrNJr/Rj01vwwhtMJiGUFz85g
vgLZxw7q1LWEnN8Bq89/bEPXfE2seF/NoniSLWst283pOK+laKq2TTS7a6kkExe1quJZtkQJfFPP
9fQc+aX12uksHM3OXY+l9XfdZ3E6u5ZzAx1Q+Vpm2t4OR+0xHZziVQGL3SVxcy+PQUEKRxna2Xd1
WmZ7MyHcYDr1U4HWb29tIp08RUM45HYqSUMYgAB1GtjbqC+f4xlVuyacjSdy2lkxxOri+pzqI1QV
uQffP/2frpeyuDvqPX6VqdeCjeEgdGSURXVyu4kp0FDFAwgk7dYamztjwU8nkxOchxHuTlnUikKH
VkZgrFmkecSIC44Q1XgwKzrbkNTRQwKN2UGZvtZxHb0F2H8ePGXNgwuz4AY8fwIJoV0e+IA+OQ2c
goUS57tSmzsvzxZwS57flODFYVuCGyR+rrTOeqN/nFhUWa+9iU8hAB8bponymQR/cH5olc5jl0f4
lKdNfHF0xww2PQqRtaOrPxJFuXN9o37L3PivStKQTehmNRlyfThWjSPCWG+IlzxZgR7BOlwl5Aho
yX1g+MadW9Kxl6p42cg9R42NA0CQeOOD9IJVyX8GwbVRxsY9oGY9v4xF+9C7VfEtJpYIIibTNgbk
Sp6dKi1selp7q+u1vZ0NG9Jiu5rIGlQivPP1Z1u495l/EFlSkxHDJkJUCmzStsgVBdEtI/fCPntO
J8AuRYn8eGp2+05zyl3G2OcF/TAc1TywvVLEOsQhRb2vR0Rrh9wPX/M+0Y5CB74vpj5BLKM6pFkX
7YRxKsuhfoFYijmmg7QSitVHWWpd/1OnjO1F2CJ9nSJooUAjAdheiokSdp6pjdNpnPBAtgGj55Cq
n/2kNw75nHWvOmQeu8YQFrmRg3hOoNTF2bGsmGty1PvHLNLTF30MokNg9+lOpM3+n//47//rf76N
/yP4UcDNOgVF/o+8W3KD8rb5r38a5j//Ua7Vp+//9U8LK94EiWobiEvammrry/G3b09RHtBa+2/E
mcFaxGF07Ozpc6qKs6QyrWbV4Qnqo79hcikQzV3KYxDmt0sbPSq+BNbMvFZW2mPAwL8tslld92Rd
YWY+aRQcDdHb402iOirbQVYIJzBY55VtZ1o4dkr4b1maWdlR8uvIDcYDRkfWPMkWjSM2/49/XDX+
/T/HvWbbjmMamg0Luumq6r//52jOGPWIGNgxKlWI1sANERD0d5qOQlZO+oSDcugyoPlkU6xlwpW4
G4dnzC3r0mH1M5jwPj2B4OhuLbuR0ty66ry1o+5fbeoG9dgxxjVt5CUiOcgmHhk4h0MPK8vL5CZf
fUOZ34w5e0kD132FjcTdG0rXQ1IYiMcscGBEdjoEm1ucPnrYfMHTiaOni40bp3DR23LJKgSCNr85
g9cOU/QGOzhhsbrLL7o/NreFaTkYsFb9tTLibWDya0nQCPBDg/LAC09JOKnao+mmz0aWBmfDSGPs
fTZYlTEEAQyk3Tg7Oye2o7VOHh31iK+rA6heE0EyN7IyLBTj3LXW3VqXj5DRtr2un+BC64meJrAo
EOsllVdHVdmIhgacScX0smz0ECV0AbRQlmawX3fCGoGE6/4jGRz+I6Rq3bFJoSpdLzI6cKcilGXv
rhex6H0bTa3j9cJpVVUgrliBA+ojCKcF036maxrbPNbKS5bm5WZI9PKQWVV5KZe6NosZk0pH/Ajb
KD6ureURs40/+3bnHtdzlzPkabIo0FpWBmGdZNV6EbmrFfZJI35/VoXBhWWdvIqrG58KER0sGCfR
LfbDxcHya6OLIrooA7R2EU6N/YcDshgGbb8LKlgcZVGecW1nwsl/ygb98qH+WuygeyeLwbz90+mD
mMKNlSGxKU+wOx0IZBgID97X4U5u8JPCWhxmN4EwzAEOlnC8HvCXA9eqfPDjaWPdgWycc/WrUmTj
ty6qLJJEy/FeI0vxrq4A2cgDczZf6sTJX21G4RMBALykkGR+ywipLCc6GiYzflsiw2l3STJGYCQL
2TC07EwblKq1FJ04duBEiQKBpEKA0ztIbDCLyzlqld8bYKBPqHjqrBWW5lakVpfwIC8nK9ZjPlGI
kylapNqWRvIaeQCNAzx8zka27pssZZoskvA1Sdv4ueyPtq7eV6SzIGFYWI9YHuZjYhxLU4vWQpxn
7p2Bi1oe6pZGoufjS2zIheU5ss7smR3g7hCeLMoDZmjj74WkbH+t09N82CjmkK/XkxcttQDQPHDo
608MIHlqQr+o5ViPJYJrd2XQn1sRnZNpgL1F0X1BHmM4keIzO14UV8aq+SD3oJObNwI/2SEqQhrK
ShdFWNZ55u1aZ0Pxc0sg+iAPrnUoW5TMzrAprT8gDzXooHtpA8+jLEplCblXpf2LMib1Kgwh67N5
wNPTH0FWu1BNY5Tcl6zxTkYPWbCsq4L27v8+ReiO+2GK0JnVXM00bMtl17T0f58iGO912y6ZrBvV
FYhqp4KczBFC3PIv/4SExHDWUuE/mArJme1QZW+mCqvtOEx/1XCk4/WZ37fAOhj/KrOw2eQ1Dngp
kgyKHUoJhyxxFZ8e/LstNt5yVMoky6Nzl+AEWfSVr41du67v+bQenFkhXz0aImYix4o8ZDyXMRZp
Z8i+9Ud8G/ojkSaf0K2SHWVdGNWfoqHWb0ZH/J2kg38uzFR/XDcqOViNEV9kSTaXe/I6WtJygBb4
gMQDVkZ5Qz63fWO4YQfFcyxIPFG0ZU4kft9MKpXr7lIOUpvKPx2ZUIKY9fcNllbyyvNyeXmSLMo9
WSeLHUHGne8TMpEH5C9g8zHPvvux/3QtSx8e+zxRD9frrXf38Rav/wdkKc2xNbSb622tp1ybyPsi
WYalWaCdY1f4d+PAmnTU7OyLUxSCgG8+3Big0yHpI6BOUsFWuBPBFl+NbxzY7G4i38BLIXflxmK0
Iga2HLpu5hC2cDxVlZcq0a8D10uMrm2E+w9HrJ68T3INiCtX2fggeuNtwno4Tcg0+Btb1+p94uuq
ZysK5dlMpwvIo43owWe3zl+kYZRH9HrHPR7y6avV/0g6xV6rnSHJtwJFykOmDSSkzlliEloeFfc2
GqoCthgUl2UxXurk3tpSlKV/ixAtFFsk/t7ISaWxq+8hEA+U3JZ5Zp02Oj2aWNvpP3zIjH8d+T0N
RZbReDVZQ16F3XUwWts99EacfhaOfeimwvwmXJuUqUwP7npohx+q2GF6h1XzG37FL4Oj9c9gXQFH
1e24k/V8pUE31N8sx8flB8HgKTXM5CVRstckm4PdXOP3R1QHPh0lIZBCoAl2Lts3Lmulw5d1A3T0
IOtUMZuXVmrQTpFKTgx57XtZKQ9XsfvFGFi9pxtz/SPJxcta8WF8bhYlxsI9okdR3+lWXu9ZISaP
DPjlFrnU5rXoMpLDOz35KrLqU0KK249yTMlLi6DpIIeXMK+iXXD7qDt7LDDlXFW/rHWZaeqY48Qx
GP1v2q76dYCAug43Nwor7tzS+2Q7WSnPw6nxFvxvxs5suXUs266/UpHvKKNvIlx+ANiKFEWql14Q
ko6Evgf2BvDsP/OPeYAnb6WrfMPXERmKpAhROiSwsddac46ZMIPC/hid0vQ4LQysKAZIGJKprqd0
OgLDQl6+PCxLIeKgrZLtzHp9uuLLYu7U+zCNhPLwG5ileWCnmHCe01lO72gA6CCRwn0w+JHH5ftD
nfz5/bSrztel/r/9Sx3UXeuir6qe6IDB0/nXh/9j+12dPorv7r8vP/XPo/7toMeq4L//5yG3yVdb
ddVP/+9H/cvr8tv//OtWH/3HvzwAZpv002X4bqf7b7oB/X/Uc8uR/79P/u37+iqPU/39jz++EOL0
y6tFSVX+8edTS/3nUBT9s1xcXv7P55Y34h9//K//2cdJVSff/9fPfH90/T/+MJ2/e66tOR4jEldF
hqn98Tf5vTxj6H/3PI/egaN6uu5amv3H3zAg9DE1pfl37qkq6T6arhuaaVp//K2DncNTxt9NVTc1
z1UtS7cdg2L1P/7pf5ayvz+z/7y0tXSV3/J/FLcIcRzPIcnb8Gxb5VI3/63EA8gkJDyq2I+HfN4Y
7lPTxmcraRpORkCsU4LOPyd1RBdNv7fs9EQfaTw3on3N4BD7qS2HbT32r1VlOaeCMUBA3fxkWb+M
Uc++tN7d2VQ7Pw2BGJkW07uJzZ/BFsAtFoVljURg9J5U2RcJON4wULIsvqCXQC+i98Na1wh5KvNR
e5yFl+212haBO2faYzI2yq3u1S/XR31tiJOXJvtoqDeoA73PwaXDExInERfS2jvhExkXQ1CIId6Q
GzCzE7be+lS4T/nM3aW1tEMp3W+bttaTkFV+q+i0xc3lodF24mjkGiEr/Mz1hz0Ejge16tTfR7RZ
PCHVJstZa8pD8xPJZqAcLkhu0XPnZtR7xcexTo61LL1znIiLmpsBziZwF0WxkgbTBTXX1lAR+7tK
INWzvOL2qgK6in+cpHwRSfhTNl20datIPqgmEGSlY53q25y2HWRbbyiKG+5CPzqvu5ZWs2QT4OSH
JlQHfZT8MNxTDv2SRW83Q48jsBQBZeh4VyX9rl2+X5TfTdJGxBMtB3kqST4lGGCwPDcOo8uTl+kb
SxhyqwrvLmwhLcONNNaZN38bsxYHjJPMne7x62sL9W4+G1vIcu4pyc2jaMN3L+0Qo4DOvstdfZ31
2rQpmB6uNUKn/HQJZzZc6kxD7pzYYEpS09MB9/hQa9athOS66qCOAvTR8yATIIeUAnI9sSG6SgCB
WytfxWjHN8iY96nclXMF1SuhdJ2SAwKk13aeu3WalupKSUfip1MIDh6Tgl4ioEuJP46k+uVEGYYK
DRwVrsRAkCExzsmNN7t3jivzfeT6tkVVBUnvHaLVbZ6RiFJ+u5FDYZ8+m5heDq1HX1EBmByMunfU
4xhUzWzSkWuULYLuW9B39Y58oQv3L7i0dnJvGS3yPdjnIPlo99Epr7XyVwRXpgcd75fjZsomdtC4
p0S55qIcsyK7zWIrwQwLeLkHihLV3XrwGOiYafxSmOKVK11bG8O0NvqUXE5P9202zhv0CrCLKt5m
10Z1Ju3KDx0BoDanajFtajWtKwJuD+veQdkLkBb4uVR+9GZtNwjnIY3fpTaxPbOn3lTdj22CrErt
7rGimcfg+2EE0oCTjmCZBpRwQZsnKYZftouyNHXOuljcQmSXuUD080pBXp5nweQ8pF55NOzyh9yf
YoNk5gYS5tYoFCUISYuImLmvHEN5gM3jlRQ9LjjHRTqcwSBl4IrQoTbcPZk+jxXZRn7rWfxrQmMz
EuI51d17VlRv6KTThum4+7j8ZDmr9NHzXaiVOyQymf1YVdJbW2yfoqZaZcMI/hgZpOI8E11ghV+O
5e4066vu2SWpodQ2TatwEhQF4saiXLvCeyDHRrNdy8+aedUpTFhLN6dnXjawXQr1qVOb116pCQnP
1WdAx37BHgvZL3bOuUAaOeiuT1TNeySSbFW15V3RWn1QCiBWWq3egbg6A3TYF3m7QDYLbT0h7m8d
sdYN9ah5sRq0yuSTAx7SWpNGwGXqYSU1a79K+4W+gDN4YoqWiFe5oN60ObtrBRIaOftot85Tjkh4
TH/VqbFxFSy7QuxI8drWrfvdzOYDXb/DlPUHrWy27uR9RuqtTRBLpCDBzolk0DS0Nql0v4omuUfG
89Q704OuiMM0hl+CjdvS2y/GmQhlTFNzzW/uPQyt1niWTOrz6LMb50878s6CkTr9ee8zUdgq9+FT
vZCN6/wHPviz7ES3DY2JsiTONopsNqUdIV/PbmsnJiqu3qtknE+mQCXi2GQtmnNQqPZ7bP3UswXM
xR0eplG+J9q+AsvOmWpG27JDcQ8VP7Dbft50+CHu9Ho57IFTbQ1qi85klTS43yWkKpfYDzef+43n
Tu/1AMpK0evx25VPo1RWTs7154GFmZ3pveyGKqC/kK4R9ZorYRGsUzB46D0ZhM6YwK/MfuMzUtDO
O1PgMoRrSRd8Gc/KMOxX/ZLJkZttfVM3r7M6F4dhbkhPYXgwx0O5K+uYF8de5zOLqf00N5y1YWfj
0RlZlUPdYaJCbhJgta2dhq/13NLulM3a6nv+tJlKJrXTtUjFvJsARPstKgN8du5Np3XNKjSR/IZ2
80rIeRwg3OsDNRlejJh3TPTJS1TXtCjjRL+nvNfX6diN66T56pPYva/je0S4+loNm2jVqj2K05h7
oZmRfqkmD6M9nobqq3ErZSNwJuhjs4Jm2Ptca/WNDszsRsHxgMYZba+EOBwOapCWsttH6FOsqLYC
OokkCSQqtU1eK+uhH/og7WS0klo9rsKcQXo09TlEzTSkZV2e6rBFdpAWTQAJMVt3kkCDVhVwloc5
X3stm47IirU9DYyNkxS/vEL2B0I7V4B2pl2TEAuDMORJZjLoqtzxDSXjfmB3ddDc250yn0qqtEOc
McAKS9a5dm3NxmvmxjSFluNDscBV9Jlflep+hkuZtbfd6rjMwmr+SZJwnRYzBpKwRpKBn3+N6jK9
AURs76wQkaY9uCvLdNTX0exgKpkIHDpyHXQI2S91rSWrMYudfWu53aGcFQSX1fzLDXPm1ErlAdka
XvSYXIfa6LpjuWxrgD0/Gq7JmBTH9VPVcFtwpyU+cHnoEs1S0JEnXgmgnp18aVbjXuwJ1ebQzfXO
JNxhNAStJnWuL/OAlcKLWdqmqVknXU0MTtIo57zTlHNsRd+25eY3rCnZmd8+RJ6D5miKtozoiXfw
DMmrLt+0VXIRRkuYJGCVgH7NtWGSLaeb7XBnTdpxGgRXRFI5xLhLfbiTeDqsnLHC9RERZ/FhzKaj
Nzanuq5sPKgaRtYC0jBZWdHBXr5c/+/6pS6niOOz+MCtMF15COtYJPX4MMQKX9I+PlwfWp3LlTuZ
2gV0qEKi0XLI8uz1uL8elsokaEX+289dn8fr+OeLXZ/+/Yp//eT1/7QeLITZwzD96yX++jUDeiyg
5xOlt+reZfmMSsIN00sSlh4iwrK/76sFuq9pxkPf6iYjWz19Yh9aMYBw5HPujoST4pB4FdgP2BSk
45vwFp9O2gLXreJ3pOH6ZymUC2OO/tcY9odKDukPcMNNnoSoiOwuD0p2B4lfZ0fhtB57+JhtrAWj
e2SMOgD8in2VWAUJCfyHvvdeOk34K/G0u0RXyi/Rli+RyNSPRG9+ktBjM5Vxa4YYLF+BKuhM1dLo
ZTlN0DDE0xO72XnhPeWPNcGyJMYW9n0N5HxVWPl4cQkOWOO0qs5jLeCCp0mKzIYgXNuNwtuSFuSW
qY1zbMiB2dltDU287ot9ntmEi6AIu+lay97nk5EcmiwDVybL9Ng5MtllYOJvO/4R2yLxqhNnh9yk
WjLcYaa010Vmq+ew0yFJp8K7hBYLjqqHxYMcMiWI7XZ6HAx7CNidKk8yshU/SurhRUKrYVoRegQC
GOhyo1m8R9n8lYxW8skd+zH3RoPdhnnrcLp/q+CRvdrMI3/WqFTqcvFe9J90xu3U9/zfb7+tvKDg
yZZwNiXIM4uEMgJAt25nTt95Vt5Sabpf1Zw/ul5Xfvah9rno/d7Z9JFuTPTsG/qkETCymF6WsC5/
GLsUsmDTA2JLjEdivjyEQUbzEEt0U7Th4vuM1L41gXPmuexcYx0Rnnc3qewwMSF3J5rsxVamenU7
WXm0E70o6Hd3zg7oaX5w7N5EliUgA6ZSB8cQVvvU02i3UqPvUHsZR26s+EoFOxKd0nrjyB6vA0E4
G/xx+XkevW4dyxKpXoWcySgc/b6yyS21lCp+5PJHPoa96KkZWfoVZXSe8TEZBDYO7au9zP4Nmbhv
9ggdwsky8eHKmBs2q1tatmeQ6davDqepltrip0PvBlezjhdkCvK6OE2xCqx/v+8JfmtFh2KdONDt
dRkjTWDioCKJ//EUbxFOjmSMorNEavgJwePNs5zyw9Iw3BSt0N64ijrMDUn+6kbYlOfS0p5jwZ1V
KbXyCRQ0K0EtnQdLYU+KXnFEN507K20oq4sZGWLdWXF01mp67k0jWMKH3Ntg9dZvOWP0rWHM8xGJ
gtyFBJge5iLu93GuTTdaKZsbArRVzBhWfbBoqO5UNPZHKYfFLdX2tykhY9s5VKj7opZ+GuS7O9lF
Gst66J1RqEdrAUf+PjGjfhUxJn1QjNYJNDG59KKQa7RR0zyrYnZ9THbmixrR7xxkWb/FIxvieS6d
d1ibHzUu8M+2yB9CtOq/irY/srOyv9Ou3I6WPVHzCAh/NOwSFuV7gnRpGVQfjGYIQ9CblNwBRSfd
kyIuTszwZ+k4ODi5v+EUM4cK5VeGLC6Ci/hBh/lXKtv6nZP6JiJf1xEPeFc2thyLjZRJel8KULCz
0sSroUIqLGVBlSI81JAm6a+evR3Q9fhsf43SdS/6LN0LNzk2SzRr0DLyUKiNTou0++yEafiZ221b
dN5rRBx0RkId1Eieuh2DEd2+gFjob72WDyIz33pKjLEv9XUxTUxEkJL4da4cYTnNR1fZW2IB+IoK
FrkoETsvg+DKKbda6MRc8eOrZSIOYcCg7ZSGCtXKbplfWHdd9qkqYXzplWFxM2kYKJsmucSTF8wT
mnTiKjq2VmazdlyvWOsiEucs/KYahcHDpA8Gj3Uh2MnbSAKJ0MOMPoskXhzAs1Fd9VsZh9+hpezR
tJYESBHEXRTJHQ7s6jLF5kRdm2sbfAonyBlmwp/uetyQlRGysizJOWrNjPjLZjcmbXgcxvYU2nl5
7PpMOV+/OG3Pcil1uetx9Ry4Xz032hSuVawvIITgdQ7YvxUtS3bIO9iDaVp9r6Fj18zmI7Hnbu8o
w6wQvToexyXPqLLNQ+JWaDKWL24r14WpGqepTu09SO8vpah2Wc3ckSYri4+N8lPYd04zNEfLc/KL
NSHHqd3wFEtdPakdZGhsApu6RwDgUmz7iRaXfHYyxUYJLssELN4Usrlkzjis7L3gU1gnXHUXzcya
i4XCcNVYfADXh9Uo67uG7agzI2YhVUUBLcix8TKvL6cBac6y61pCGdwBeX7lqN2FkXC8GvUl11jU
yc2EMoM2Sd1dlAjGtt70hElCOAjYK5NtK6E7XN+Slr3ojWqOvyZdoZMNKrCVGSHy3XIR9KrcNjXe
+c5AaS+Zbm2x9mQX1UjafVxjOdJyNGcKhTY9RvdW06Nsh8gLeDMSFTW+EM29acn/IRm64aPXH+a4
8jZ9P5uBugx6r1/sjk8xRSS8IfJDI1f43Iu6vGgGfg6p0MG4PsyXHCJnNJ4cTI7reXnHLDJ60Nqo
R7RGJi30jE2DzI+ldAjUkmSB6loZBxyRXmLDSC+oYBvWofG9Ye+6tv55+eo2jFbFxiSvZ84WsIyA
N2CGt4wHV2NEhwqrRbzSlIzMJEd7DBW3vMHYjOQM79P4QjrfbUd4JwZLnEC+W1ZIJJDppVkuLhQB
4qJFAlK+I+8JicYZTYkatKyRCz335DHO17iYofkvIcGwFqzaPlWl2OXC/rCSqn2NE6r3MUWDUGVL
pCRq0uhS5Q2KskiukyJJ/cjobXxcDXcnW95aVk52AnesfTfSyxJsa147Omh+H4Xzc1w7RPgOBc1M
Y46PiguhPJdO/DiQNhnkIXqe8VUpEuQdQxb6XZkgMJddE2iZFz8ZhXcjTfJUk8ZxH3hjioVdgTRy
6lilo4OFHJD9Cu2SrP2QOsk0IC4m3naD8XnUhqtGhNxHaTDZZ3fxg4QQv30G9foOh7+znXRxDF3l
gVsqEviJHNvRwsoRD+abg1o6bev5zjGVYsVNLtFN5UUr9LNuEPgz9iE1kjg3w5g9FK2urVvD1FZU
COwl9RTFVsPNoJ9WTV6OqxiLVecht6OE7E5xKLcj7/FyelDMaHG8SsfSIftGI90+RVKWpB+lVHJY
DMpP5njgQrC61zkRTUk2qQTlqv1p6moUxl7hBiQW5kE9O92a9c68xUhs3l7/r1QTqrmMCnuIFryY
67XrytKsgFP1A2Vl5desV7cxVGhVt9JdMWTac+9gLnDzYjqkY5XeJkmT+4YldOhk5GNktdevYvg7
oE+6S1W4v7rGdOgdmOss0p6KotuZPUHj7Gm/M/jnvm30lOPxSGiQlCuIFw+G+uU5mnWfITq9T6Ls
Z8y1I3LJxleBsAXXb8cTCRTKrODDjULzXlmOr434xVz+Vq/gvfMkknYldkqW6UuUdn0wujpNvLm4
GdlwuuaxSAe5tcs+OkU3gzNmG1qsyT3paGqQm43ykowGxUaSb8VYNrt2LN+z2fhFlh8cjGZAI8q3
D0OfTcEsjPrEIhX5ZsJwNpNG53uR3d9fv/T2tG8rgJwMfcVKNeb2TqG5uZKROeAcqZSVGOp6pzAo
vacjt63rQgStmbzHPQxHpa37OzsHaVoMc7ieZv0Yi/AuanAoEvW9FV20s00j31btlK8mG/FYx/qN
6xI5vHEyOBEvA0NHdVZIdjQJ/o4i2Cr2tAM7ndjEO7XeuHI5DfckvpMwHMbkmmUOth86eP7CdH5T
SEBcRZAAdrnzVWDFfJQqO1XZhiDqQdTddBQtJAUCBwEIt23lbNEcE+mOcxA5ZjgyqGnpI1UVuyeX
6W2AP3A66vQae3v0B6odASpmTXeMwPHE6g+sUQp+BXNAtB5/Iuk4cK6Wb1ka0lgNyx8jDRVoKnF/
S+nZLxSQeyehWUhtwduPwnUIIdpkirUbFk4LaZhqFibBCDQlDq2PfjKe02Ub1MXZWQyWcVs3XE4W
dapi1aexgJhol/NMj6XvMO45ZN8VNXWewOiiFuFt3mT6ti66KpgU+msImFZh7SQEe32yv5wDfbKi
VaqTYuxah7RLSexIo3NSfCapHW81IipXbcPIaZjotYq+fDdE/tzPyxaKzPVK19JVZiaqr3oWRlXX
XUuc3Dcwi1hdpwKbbjaarHD0TAurUji1J3keab4a3dGbtfyuMT33LlbEe1EyDkvC5MJntXKjIvwy
wH/7Sm+4lAzQy7Pc2gu9dtkj7jVOcL+p2QyP+ZwAgqg2aUtKPNTClyxUFbrScYd8iSn6XIQFCT3V
O9Z+qBCVykfGxIhV76uM2XhAEtHXWkQ4VYUDSTZ2wgRLjH7VM7qLpx4/9zJfMIVEaz33eAGmjRH3
KTvGN6EgsHAVosZseFRlWhMtF9ouDbF+OwswMzbt9KAaLkZeoDMjes2v2w2EaCYcdn2sGhJaQ2Uj
h6jYORoTPiLX7preIuTAUbqtkpDxGnqzhc48Dm+iBTgQp7/CCWdqYZAezBIhyScISshG66E64l1Y
lZFkWVRU6de0gINCQ/K5aJQJ9ipQiuIIeRpEEcAAAW85jwWeRtBldT7e6lkTgvuTq777obxwb9ru
B9N5clKdWbtrvGraZ1F078nC3SVxCHZQHGtolGrW7HTXwWYZNVnQyudR5otgIr6TaNYVkDI+fTP0
9O6rZ5HCSm6hHxcMQRzyeA+jNwriij3arHKqDrjKbyJhVDtrZNUiH91Bn5kWMXd93e/EMAFPDLN9
TQL3pDjsx6RKvaSbw01EpXJjsajPKtYKWHHOEbMQ6WahfXCbTt/S1yqZRI4nPmnuxqky3E3Ll6If
91Ytuw08mbuM3J41u91pGQyVhzQr3hBpLSdOwnAJdgFyrMClxDxPUe/uCyN6yfC73rRJv7eHlBt8
lEf7YRgsJLFht7ZVgZY8AVeUmMpWKMWz3ilMDbnDZ7gWVpMlfK6YaGN5dX3OZLvJJ5XWAq3joN47
vend1rZyIUKB6sn6MtR0fnTC4tYWvRVMNvk1lS3GYxurO05WE+aUbZBXTXjtoJFrwkQtxMG1Zckl
mXeqiW/t5UlDL2fMrs6NPadd6xpwijzgKS2CkDzxHvQ5ZdqcN8zu6jfpmM3NrNGBKAwHhFXqLOYt
Bb8OXPyDF+k4VAlNGovpocqm4Zzl9rc9071JcyD7WXpvlvLH0gsOI9o6IADSWZvsAH2d6Z1vexrc
k/DUq7Nzl1X5Ty3sF/aj6Rvd4zcLTy5TIMXi8jbnfd8JolqGgqJ1sAkSiDmTZqcv95Q6iPzbMuNe
hQ0gdV15r2ClYG0kTwMBeOqrGpnIM4sVNxYrDMu9rnly36TRR9k6G5eall6P6peCTQCnknML4io5
5WqhBROzvhWDl+rG1kHhlVwzHaAIpZq3c6/FGwgmpIcXTrqaKhv/8zS3Zybe+EgKr15ygq2Vhr1l
r3lq/Ga8UOHjOBvSeS8sS1m1y8N4Er9MwnfPMevn7x++fr+0c2tlO7W3d+Myfsve9WrwnvFpvDU1
UienH0/XL0VljqewT6ES5ZG9yh1BH2159vqEygBhXxf4nKYkOWhOapzp5Ysnu1UvXTgLRtI8Yt/3
lnV9fRLgDp7SBaEVghy8vT6sbKX3OUniY6E44om2Jg3nWIsO12dN1akDBwky0XB4Y6K56k+tGaab
0lTUc6OhZfdSN37gH2wRQxdrT07p4Wep7P41N5a8wtRuPnSZPuFTHn61Y7jL5gwXCfZO32lt7iZ4
p+oZLQBOTHPJd9W/DVZ3xr0bxZ66H8cdIGYkAHjFADSnLWMSTnJqa2bPlUSgng0i3ntexDhiiV9H
PhFuZN0Cf53r9jm1zWxtzKqGIoNnVYQpgPyoPyxNb58Lg6FpSlvseH02sceXEg7KHQStJhCEiRFE
OrlbvdMKxn5RA+PN/hgw9n5FcfOqtLMD4rl1t4YCZe6/PMCiTn2MbeXDmIjE/k9eQS6/gpCrvw7Q
zcJ5/OtvYDH7/Tf86yv8lwdc/8gQz+tff2SPTAsyg13QxXH7jTq29ko3ou4hVtX83tCerg+uXxxL
EOUy0uu5PrRUkd0Olvx9hOF03YMs2XnisjcO1yMU3Pg7J6T7oi6v+Pun3BDoTysoTviWJmjrJIvj
mc+mRX7h2ecuj1bXV7sekSzecUbOxu56RBsq0dE13F/XJ69fZs17KWudqczAqdkKdzj0yG3p2dIn
g/qTMVDjs0vYYLl6Hz64c5Wv4FfMW3t5aJDZejMYI/2YyA4fgL6FD+awshxC+prIlYcocnrEfybl
dV6N9DAGbVelRbca8qFdew4WHCkfHcUgAi2l76hkzWPj9Q9axG0zVj5VET5LGLxoJlrW/e+ssKYN
XKhq71x64b5paKwpNxBLRinDP7P4UFzy7uP5rQe65cddBIeLKxFRJZAZYbHn96Y1U/Hz5MAHAjjy
BDjbr3IUG5Pe3XdVb8H+xTdaR4U8lNiqrUbWa8SH7Ke1MN8hf6e0ziyftCgcj4qm+eXQUdNmzwap
uRs3QmjRdwkJTcOq1cdLUkCMcgzx0QjrnkGNcWBcrPlDDoqQu0yWMLDkmyLOPYYvY4RPG+mkmxO6
OEDWMnI34W4pgVlbxX7sufeotOsgEnDPM4tHZban9TgAGEMh0++5kk+pkn2r5jCuBZlAlPlbMbNJ
pTLBLMwa4fYoBJ12NsiQlBrmSjzoeU7I+fLIAQVycCf2Jg4DE6OvvyOyhN+FkazzUFduFHellpJc
LB92s3yDVUA7qeNzVj7jZWfYom5gWsMpNON5c1CyHAEDAZacMS9UOpKYlk9WJfhMwTBNkd7KlZ46
jT+64iOuCvWCdTSwQHrez9llqDal2nyzkUbJkm8smfyoc/YcWtVbnawLSCNBJ/eyiJA8GnPIrm78
YXO4K0bxZHmqWKWkffl0ENsMbAnGE8sH5/GqI1zwzXFqyZrSjR01jRfifXbAiiEb6V2IqJ4XjiAM
8o8szc59JpvAQJjhD4Zfqmrvdy2EVDxhqe+2U0DseBeUXovjmRiv2tbYZ9keqIrU8xXDeVbhDvoj
59cKRCb/cou3Xl+VjvfFZTP5nYLZA9wGFcNk7vtmAh/L/WvwftighOv2Lc9cn7HJ8Dkvs+ncSSF4
ETcKUt3k1kdZQyYxOrimBlbSuwfLW4IcZifo7b5ag2TRNqjsbqEew8KJxzcVV/dFpNEdTV7mtFWH
J29g1lKEbRAbKteRp1qodsQGtQEEoyGWfkM+Kbnz8U6L5JsD2scPy+mmSJSt1GhSR9EaZhWtosYh
KJyCcc3wJPSxyPmo83q2H9rCIsHIrc6PcYyrOzZWY5rFm8q1mbaA7EGcxZAJHpRaqkSJUZD1cFx4
25s7RsZbbAyIO7T0q26D2fPUlTu3T8hacBZasepbNwVwvmM/Fa99mlkXjZ006i0sryvZkL1sC3Jw
p4qPesjHx4oAW98e1G2ex1s8FWA8MUfxj1TvYY4JX63CwNEQhNVSpfCgLf9QeycJXnINRY4LqwDp
VhLjprWcMF3sXEz2DwZSmhuDuGoU+a3re0Jbu156j2KV9TGsofYCeQSgJoOkT/UgUxplDSruYxDu
e2nUEawRzHbEwy3hi9URBX66Npw+XSFH+5xGhjtOiSO4tKzNmDK96FKn3jWCEm3sya7VOY1GvTur
WgNtt6M9o0Amd216ZjC6QB6imm7SfdpN00VMOLR0APfwz4k5TNJwXXKtrlHHU0/lK6ZmN13RTPQY
2DeTJ3lu7OE26eyFMta8QfmqUP+UcC2ozkbTO7eKtrOM5NZR6XtOGANUhxRdhTRgzlxwr91QPHQh
fBitkAlzDv3bLLhtxCMIJ4/rTVikd1oxYcu9K+AQRtBTVWM7xB6dvKw12dmwPg75Z5EQ5T2o8zGs
ULMkpEP7UY9fu/MVggOQTEDznNUfGmyIxWKbQ6C9rQvd2VQEzs+i459LGbrKO/vMBk7fpjOcrfqm
dUe6AogbtOSUgGcBxLkwItRs8h16mObEp50+iHoato4yvgNFskSlBiyx4E+NcmQSgJ7bjvn0paBR
rjjYBHTbkMd0OmZmeFD6pN5II3yOHZaWJs+8gIZG7pq/bCv8UY9i4E5XzMxix00xTxTZ8b01E4qn
69pt24esDl63YBfHE+mvZ/oTycmjzeud6NlkB1d62SqfUGepyjqO6Eg73XI+GO6OJYL1N78DoFkE
Zcy2GuztS5cDRIXHWJJFsEmSaF1oeue3hjf4EPWOnZK+KGGvrBa7LjA0bpLSm1dqEl2KUb4lwBf8
OZ+3hgP2xJ5eZwunTLnXNO/QMGnb6ZF4D0Htx272TQSbG8S0YepfZdhuw6L+DPOvqWhosAmYH7Yx
7lpDxv40dr+MHGc4eadakqIvApM8TSMwAc209q6+GitdoWVeyHva/oJsNCch3LmL6P1qUvpEC+p7
D8fuvYJi68zaFoAbAeu9yJ83EJBorl0fL7mmtUJb53qwPmt0VF33+PulRl0HEqS3Yn199vrrQLYc
wijLGFvy6qMhxYGhw5dc/pTrtzxpwuay+2gBnPAbNRX521ho5+shTo3OGZWoimN7+WshMIb+goba
XV/dSLTpomPfAPp6O6WcRFZUxJsIQQkGd0TTqf0LCPqvOvQeiHdAqb9wuVdDPf3qXLDPaGtjP1K4
PCPDufGYUvt9WfV+pZre1kk8iVdOZ3wXESjYO+V9VGYvYZm8RTbIkRFrJJPOAIPoO1j2o6bxideF
8ol0XARzUa1QRGcr1NTpIY1rP6Sdege8aGWV+Rsz/NckAtPlDqvQ3jMBSYFdlz2zCi8JxKhzw1z1
DvoNlUnNc+3UB3P2lCdTQdpn2fbFNTbq/2bvPJYbV7Ys+kX5Ai4TwJQAPSlKlNcEoZKB9x5f34t1
O+K9HvSg5z1R1L2lUpVEMPOYvdfuym8TnTTAzs4vtfytKlGeJN21iuMnN3We+zknuSEM36e22kEs
OUQWSZCLq2+qpLlW7nztogy5ZTN+du0rKR/M0qi+TAw04LJXrX7TSwmkqORc7kMz3rvj2HlREVAw
wxAMYkytKiGBtyD1/PYLuwP/5WrsCBUY0VXdYipkeRDp6XuInJaJHj83s80417vOc3qJ9hR7o2hj
ZF7LpoxLBOWVc2UY/2G0xquDRAC0TbBuJ0Nj4F9/WX1zcsLmW4R0+zhLPhaSnz2rcJgOj8FTzydv
XYbPKkMxaagXRZ59rU1euyT37WJbjzYbCL/tDfr7GETkFNfbvhieK+n8EZIykT9lAyat1lEimwsO
+D9wRFFjuM1njCF0i+4wYHQHmNeEth1odBUyfAwKlq5NoX8kGeh3zCP0uQ4eu7KN5o1FLCl+gtmz
zXhAV5744GPfq0l8B+NEkatpJoerk3vyJuQqhcNmnhwMT0Ysa+3IekdDOPB0zGydoAUxp6DOSuyt
MOuTfVtGZVKHUgOg9zYdjUKUkHbOkIBrmUHOsKqnaqXlMl7PmRt6yIcyv8efSaBAOh6lyilT2DDA
AtTvoEQOfjjrMCO1KkJLC8KMXbdHFuqFh9le8RU0fziajAXXMWdQnN9mveMH0ShilUbpU6+T6uAY
xZNlRh5KeO7lzFdZwni8aQo/14LXpGlTANbyVRnFAxMh6LNcU2uCMo7yLLvqClMHP1qPoiiJHxhW
HsFtPxfGtq3QTFa5l5o6kQ1TdtZaNzv1RvuJPaG+F+O46U1ZnINwIew8be+DYa6uVDCJhKHk8H+F
Spr7IQ7LE3XvidHuZjCFfbHJC35E5JHx8HfbbAYZ3FvWb0I/9WAzENLS7FJAU9IW/pbI7ndiLH8c
ZXX+PC7W7ZZOnxxO+VZBNWqoqOtHo0iWY7hgaaDRcFUsPDtEXWgmPH7glVdDWKWbwsGb4M7OI26j
SEP6HKYVe/m8XWe0JnureUi7SWyAMUgGn+7LCK0pqZKvpDTKo3SwfrSjDiKUtek+xDdyb+kE3riq
HDZDErkeQExnkxtOfeZG3Zdt+lYuBYaAUGygSxTHeB4exDShV5bZE2uP9E5Cc3hiIc0lovCkTfFs
eUNdW9u0Petp9pw0wEfipfbz9hwQiPPQmUXwkDhTcQT/+Clo4bZhZeu+MFhicBJyV6FyXLUAweHV
6+YONtRjXzgxcCLpcQaZt5n17KeprvwK+A10jRpVbkj6TBo6lxJDwLZE/ERLEJR3efoJt7LEvGEm
u0oGxr0+y0/ZZTGrj6LfVWP+kTKTbl1EOF2WTAzjk3hjN9Kiy8ibu5QDohw4ZxpLE7uxyNqnOCs4
y7h31AxYIKDw9BCdLbwQldpV6XyMW2DrQsSWP8oX9qcMBpL0vQKgcPjnA16jjd63DzZjI68h88GX
TaP5+dTkHn+XnyAe20Pfw3Rb6+Eun4fYAxLIeN9k34ZrncSvgvwbJtPokWfgruCXYRkCI5tE6pVx
Shsmay628urGLLQQaE8MLe+0ODsaBep6Osd4YGngTFwdpiqfl4wB5cCdsTJsfK0MEXmcYB9ORZqx
oUn3Xaen69olDcKO+FS0Tr+UwXQgEh3dODD7jdyHRcbwUBLWJyiBqUuT9Kjq6ZwbTb5XTXlBblxc
ax2JsxHS3IyGe4BBXZ7HhdCrdiiSzaxIIyhH1aLWmSveHhZk38A9LzHw/9qEGGfemK+TqTwr0DlD
ZLrFGLhgpgCR6dq47zC05Go89U3zGue2XOP5eO1i87yE4yFzdVaImdLQbbEHkcF0cVv7ueYEujEZ
3bcJu9IqJJx3VQGtBHOKNKiO3Fdt0o5jrWleHwTGbpLow6acco6Gjec2Lo1tqtSCHYpJdqi9hoyX
V3VgRafSLT9ui4uHiaLlknXYrvS0unMC1FeQH5z1QHK8H2XzhfCp9qlW5jGo3ge0K69lxg6APXLD
YnO0/TRMRqSbDgVGg3kQzAZC+SA0vMR1By7/8jsYeP8UlrwAOyU89MkUTYlAJmed2oRrq1DdJp2H
6S0YCRyOm+WFZladljVdvckPxLSfW1gZW8ulJsdyfR+bhfBis+fsL2nH6QXbo454pJweSQroqXtT
sXaAdgcZx8oicZs1TUhxnRLbi9qRTjxTo8866SWNHONSJBlLUD1/0ccOTZGt/oRTt+/GhI65YuIw
4I7nbynfYt1l5DfV5ynizTs5mobEHF9vMiD8QVtoCdZ8bhpudBdSc1jbGv2lna5dHDvbsR2/GFHc
B6k+XamUdVTnAXjCrv3JE7T/sq6DbSRZcxlS3U6N4DCGzwnZK5BqyN2GRsNDXOgzzZodbXMzuAym
9tuOaesrEw6nctJvFfWTF1XzaxvyDjo4mHroMgHB63b/Co7e3LS5rQ7GBLGEi34C1i3EoVySJx1g
CHWZftLyhCGQFWydGOouoOyIXtNqt7iF2XCPHPwB2idPA8V0sorlIRep9lKkkq1iK2/0IjqYrvsd
DZKnpdTXxYQ3p2d8fg4s99naWIwcXxcKy33b2/hW8uRi1NWuESMLatV4k8lMHHpz9IIMkRFkIP/w
idT9yLXySRMw5CxrDYYJ2y+b5xbdXTMGZ4ZrzGNMUW8FEfYrSbN14RwLLrCjm4OdK8D0+UVjFuLp
E5cWvjGMAUEgfWPU8qvG2imaFu0wZtmeKuM5GhqNMVYE8LbQPeLQ/6hpeXDJwXUl0eX1wxI5y95J
td4LmuZaOzd3oxDHXCzVGZpz59nx/Cx70FhGVAbUqrwto9yykcqLe17Qnw5W+aEs0HpFDG/qPkHE
hP5yJctxuyxi8G2H4EMWtKeltm3fFq+RkOFDgJ+3pAtJKcmkyYOedwMbo37wTTFUm9lEXLbokLrt
RtzrPW9nXN6k5N2+kaHGp0WDT2jgKQH9MvX5Ts+DhWzz3OcK/c3z4qtv7OYZKuDvPBrqbGpm4Mfp
0QwS680t2d0Iwt67ZrDuk6h+nufyCuXC9hoKO3eqrF1qRcbaWZLOG+vuqTZcfWXDLnyCIPkIqvuf
biWXtziJlNhtBR77Ff7enaPaCDnrPbhhyALTHJ3TSefbI6qKhzY+mHX5jvhc3md6dNcYUIPksnTv
FLFemg8PbQ9PLTMZN7FgUutQF6XX9pFxCijiV8k4Er0Qv1jooC9may0vRu6sCLQnnSR1jUc4ir9Z
78iP0il+UW/Eh7xgf8Ww4NiE2l0Ih+INOtV8ilW3dxp32BKvKI/0dT6GofxBM1hX9UwxIt1hC36r
S3uzuzfD6tdS1bnJZ8rTyqn3A2sm10IIU1kFBWk0vrV6fS4XJNBdwLpVdyTAsrasyEJigVMlFSIr
fA9OXXiZZJck7VluC1WE12xh8omXLt5gFroAJFMIBqerZmUskGIjLe67TmMGBBJ9p5XQ2SblRFSK
E8r2UXdXsoI4FIvBSxuxM5taMCx3ky3yWNpEI/mOl6pbJ8K5d2/NyaCpaJ2mk+mPST4cY23o/UHD
gRlO2sE1gispXPOx0zquQv089IyrDWkfMidL7tCl9RutRpGRN4u+auuZtUUr+mNiMD0GFLUr33t+
fFteWvrmdogP7Vi8WvaI7tp0/GHpa990Z9joHcEP+Si2ek0i+d/CeHHycJtr3IFAuSzfNtGQc3w4
PuNIxDlhc2eFkM3CgJs97SKxxb37uEhzAI8+Gte8QkMLM84kze3MhKhdx9G4+Baul1UmQAR11xY4
08nqguqEqaE62e4S4uGjRioKJz/+8yGc6BKEau3yNmer13VN1tVcZsU/v48Es90sc/YaVEglRxaA
nuEYy9HWuwUsBRakKR5sL6IYQF9ngzdleXILExIkmTAXtJCa+5rjhJ5RWI5fYuLhqxCbMUC8OA3A
/r0cLJwXTkOjexWd1mFkXECmY00DwwyUKhph9dESWbW2Z56qaShhhTeM0XgTyMOcKMNfXER3Y98P
BxS2w+HvlwEQ1/pzM9mrfJlqdrv2dpmxD4a8R6ZmUD6CSfQt0nJ5ZyfttWviHfr8986MiIYnVme0
2lXZ12c5DcX7vOBoq88U1PmxjqL3BKAyFy1kBpdYgxGtotdyo3lVmu9b68shMWY7V8UTWKgPPJdk
GLrzSo+1LzOoLa9MeCGaoxFxLetl/DEF4q6Y04d8kJlnmXXOSJlXWJuAAzfIK3pr3ZvzL09rR9UN
4jT0wI++0L7s+pp/oV1+hYpvRO/cz7nuH1Jefxyb4wxg5RZV5jKHw+5ixQGynyA9jab1O5ci8OLI
uEtcs9iVGCMgrT0Ust8LHSMiFbnX59lXYo/s4aNgjS6pZSgXYbbB49KVyxrxScPLEV2ZEwC9dUvG
V/mDwT9aNleEAU+V+VTFDu5a4IsrN5YPY+L8wVD8UJBkejOkTyR8dLj76po7A9n5PGyper5cy0X+
57KKWVTWAKrntrUXBtS1/hj041rpAVguoV2sufhTAWFibs/YyBjZpzkmk+3wvmyau8mMu20CRmJt
E6iC+PrSlih3B+R2qURH3WBGVBoSoSGx9J1ptA/ZEB6wzALwCJ27RD30wERWacvMCiYeUveEN7mj
44LpwFHNnERG+dPEqJTg1lcAqOPb9si46T/6ZDOG067CRrkWCJcsNFwrpiclIQwvRg/a0SYNBN32
KmnV9aYsArWSpFuktlBbCiYI+rjqtMHxamt8QXC61V3jhWCBHFzxZUghbqZ9/FywV0CddonS+Kmt
+9inrD83c/WgkQ29Kk1EjCb/sMImy4RR2mNogfapraVcDbl10jJ+FEUWmWsE0W+C2thBUJFYyFAs
/ctZiJULxQO+6Y1tt/vaCp4d25Xr1hlaDMXqHtlSfIhq0XkiTP28YDBflc+pNZ/aRHRn5uLkyOmf
CRkPQht2ZWl/hRalVtqnWylry1e5/VVqybhSVrQ3A6P2tZw6h/JwBw7lM0so9DiHKcCcO2CI6F5I
J5Umenae0VVCmkZtWRzOIn4kIOG0DP26NggvDWG30ajFFPULGy+2VWUx7mHBCxY4Wunm7DKmY8pk
GkPJ8DhTAlFhcBAGILm8abZfAtxyqTBJC0UJ1/TM+xeI6LHdPSqM0I6RPTeigDUjr45c1O2WS3hQ
CD7PIlpQSfU1NdYlq3hjGBZq9X64KUKNF5G5e4Aum45jY1O2ztsoU823cngMpqH1PmKfRyTaB0dX
r/VoobKP8B/0x17jHnTbYBN14kXMDGpUhpG61vZqZoLc5PeJit+FpTmbxG6fWVp66OxfsiIi0qUj
WRdsoM52AFSwVTV/dOZ5ELMeNJfmlG0K+kjzSyR9TTU/VEwVxxdQEUDlWe2u2qhJj0Og7ipwkgGG
YdHf9WlImpKGY74Rds7KeHlMhkrHy1Wt45F9kKDbFDp6zr4fEe102FKatvAzvShuJnjKqUrD2NSy
8xM/BjL+Fq7z7WdMyTWy/ERQN8L0x0VNA24nd4MGu8nFwhfAYMRDsYH3+LwsfXxEsk2CEL2rPdEo
MywvvUp/zyEPUinYBe7i7kk6p94cj42msG2Iu2Gguo6lV6QJS26h7po6eWxn9tuOzZEW6vfKQX6k
6VT2pb4CdD94UT3/YQYyXtK8NjdsBfS1YWW7eBb5OWvNrWvYr9z3kOw51dgyr7SaV1h/xtT6Xobp
3izI2wmqcpdkNkdi0O5IXzMHdK6WhYpQCPurc2ZegOmhjNk9VSFw2aT+dYPo29CKrSRszXNDdkBh
4FeL+1Rr+sVtJByQ9knK4X4U4qVvUKyj0PD9SS1vc6MxUqOu562SfXPDo5BnkGWcDKTJRDDt4TgQ
NtUI/HboLm3nHCIM4xE943pmDTPj0Akc80xAwb6PxTkj0Iec+T+B1R5REL/0rkOI0JlHRnndgmnf
ZRPgsXHewImpWc0m2MVgsOvxtO87Y2VY2JWUjo8/xLUXl9glnAmTvsDLP+JhRRmiGzzrccGrptIr
yV39wk8ZUVlMvPTUtDiMBuq+WwtQM9KIgzOt0odb0Y4PS3fR5vgaz0g2Bsc5L4T6RDCOgGX8yUXz
1kFsqJT5Bo4CZ5V5aobmjH+RGWmfXTSB/E1WhF40DhNLJEJkgZi+22nPAxqmonLPWNfuCBNc6eEN
f5nsgobMlancW7elSjRA8xM7ler3rtF+5N0HLrddFzXPkrCp2FA/Qy1BeEWWn5YczRz2V9tGgDua
zPQDZ36VbLqQqE0WmV4W/45JD7/FXPymuniRtY2AwXjWZ5FAASWiL4BAi/G7fKwlvbZjndG+fzgZ
iYGEHoSyP3QQBZjYX/T+PUCAs0S8oGEkGPwUB8OK2SgZROEmfXpnztkerTqz04JtvirrS62m+3z5
KkO42UOtvxCCSsjBkrLU005dwafeJmhDEz+NXXqfwojxTYt/1JwaOWlHGOvd0iM99jlkAO/NTeD6
Av3oNN5kkDyh8xixkAr8rHPPt7dxmOgnOxiPSTZvwoxbPE++AZ3tZzI8Vown+Zcn0mfE7UuqdC2y
XkkIxWw+bbqWIRH3ytmMSPsdDbwcWrC8ktd1xq/WYilnJF9p78nQHhMd+Tr0lKKUxSrW4qvSQAYj
AwkI2FkvSXi1Q79iiCJU9Ie5eLLG4vQ7xOdcsB5uUlBnfS7etcYgKQeb08pYhr3l6rueGxhyCl6E
ym1Lfyzvo9lkRdeRmCFfEAF/wyA9xIoIM0dMDxOP3NTW+84AJBQWV86z0bdlhCAutN9De9ziyDE9
hpaFP+viQUXTY9ZZP7rbfxRjgYaEfDdcBYwK0v5cN6ZvacuVZbPW8raOIlwwRhfd9X3+65K+UzfN
aqRk85BlnoQGHn+Ckx7Oxkdmm58t3xoD22qLQHLVzjK45zrxRDXsnKDfLojFWSsMK7xMbMMHNWCo
p/ZKQShwyWFIWDzHrgueGjz+c/DgkkeGFKYghhCdzALLZptTsFIeWR5CG+Y9+Fiynsc7uzl/3J09
dmioZhSMoU4UH8mWQ5tt3KVA64/g1f5xuIV0I1WHquSwpnu2Ns84qouzuJWjbvpdphVLwEzC87if
GcEmkr1pDLQ9B++B5DDeMDL0RYhUkOPCQKbVcOVuVMxm3kFn045oAhm4nZZu+DABGdxqJR303TDr
KIOanqg73g+9dH5NvtpNv0gwXc1aPilvqVOBsZZmMJ2GNNW8SoVbtSREGk/uW3px7MxZYU/97kT1
USIm5qHdZVEGwMESbzOktLWaeP9L/RXq7R3aje/QJbLRMHCRFrxRZoyewuUAp2BlYml+5oE94tvX
dksDbMAyapRi7Ke8nBRjZ3JMP/weO4sBpSz3Jky3CXNR2v4uINGRuZAV0Lr+iPdj7HRG3CameZA8
dRLDjcixu2mYv/IZWEuH89mfRPk0DWzbDYcKYkxmKj6eM6cHPWs4H11WAcNw/SCyf4JIfzTc8Jdp
IpvS4hK7+W/ZRM9NEN5hssNayCC9RpS2na0l9MJq4UlNVsBq5UHD+a214XIoOU68vsUAJ+difLAM
ALK2Vepkx6WpT7TrDGsvYxWGwsQatXUVV74zuGpf1iMxHkNOw17HR5kRpYZG9zIM/AB6nj7mIqsy
xo3WDhcBs2s1uMtbh3SUbihjeOiwE5rfAuJSse9cEs196/X0sLTAxos2kVuz+k0CeWGs1+wDmhAG
Y5sx0p6zniV2+kKKyzViCspNttz303wcY2vdFe7nLei3D6djGFNx95Z9kTVmIAN+eFeGz3Nj3FZk
pzw6zaDnfWZHp5mDIWun+2ipLlU3+hjlXvtw8CtSHofRYCv+2+jJS5+akiwgZqfWzTLj/nJNb4D/
UxCbBHMkiS6ghyWf7NT/AB3hwRTaMWfRXg0zwGTuc7bWZ/LcWV8gM0y7YBewyG8sZ611jX7MKk6R
oGJ6i7KOkb9QDdGv2PcLZ15BiF71tkXqq40bsjRyd93g1fIloYBGGjDYjidnHxYBTm2mS2acnHql
fgjoPZSOvh7KK5O7+reUeJ6X+TyMusC8ovG9A2R0cvtMqYoCy3ZXnQXTIi++dfiDLH6/TMZe86Bx
S0XMW0LjSSRxewjmMFtXRgFvx2HvEUY9yXARQJ28fRyHka2fBNRg9fqj7ha+re8XNSyI+Pq3IqEI
TEbgEoSA4FmuDygpX7L6NOj5BsA8LCmNjSTaztQfYs53qCGrknwl8HEBQUdY3JtkeJS99mGyAPSY
gbjVsSBvw0/RWstuPjjdp8ro7kp3uke9WG0zBoAMELPNyF9HW9jRR8MxchCe0UIbKwjjLxq+Z4+c
BDRbxrmu5bPZcCo7dEheYhA8mZZvoWI3MTJJYzsqIWKqPZ0MXOrauo5ju/B3U2VmWfDlGiBF3JR0
bY8fjLMvbyPpuDmNy7LVLaa1GHA+zd54Uql50WMzvbmJHuyJya4CfRPmJVPNoN8YVb0hd3M3IDvZ
h23RbaVV/DGBdS+V86Wj5zNdjF+91gveqmgWW4z9O5iSENeE+RjOrubdmCZaOLoekCYw6MQdbUfb
hMLEbrfhlIuWZNiG6OuIzoR40MA7LtixxM2HiaVE1SSsZOqk2/J2zFM8TVr3MyFRXuziu+mqvdIJ
acjL6G6o5D3d1Vm4w6bqO3fdh4SEDbewE9JGRs4wFu97YxQ7ETgk3UU20tC3QKaXyKJ8NF+KWL0t
MZlDQxi229qhhbP+LOomnosSFLQVnXb36Ibmc8F81wvy5cM2sr2h6WDwg7h9TyVlrulmHRIpFa+d
tki3/ECRYWnNeyjMYpurNMCsy+eSl7OfyTx/IgpInZAV35Z3pnqrq5VeCO5vjZ13sAjp52H9nsWH
eLTDNd/GWzbU1l0VlXftTLqrMVks7cfePCiTPwvoMDrKUPtIkMaDvDIaMifIQNVKyz05KEP2PKTX
qAUS3/CNdb0RPzil+nYdWEuFtanz56IQVxJRC8q2zouzwL6ty1cgSA6T2b0uTgXqpNaIEidZWBJI
qgs32sIM4NyE9b6xK4KzazuGiWXdhBIkLXRG7G6itjJ92RAGTNyQYyifUFiIRo7yNeSos0FobNyM
N8AQBxZSWTmNpF8E+jrLQ08Q6nIMZYBTNCQvHp9+28zboKEdrkrzcdEUWt7Crkmic+xNr6mrcrNr
k0THMet26CqKjZVYf5A/tX6UCEYhI8c4MjPmoILAwJZhuXV7hMqLUwVkX034g8SUgMTSizXOoeug
DHbEqAggQbVs7eKWyi/9wEiacx/G3EnWk9Fy8Bgh0RxON7yly7WIGgRrUvML+Qgo5UGL+QS2luRP
C3dNpXwmV0DtRgBVKpgoqaY/DMtzP5q0iwrPect4YqA0yCjSbU3FG5Nxo94m5drtB3pUc7C8rhHk
D0DXz5bHRpXARBIKQw6/XOdOH+z90hXI85LnTi++ZK32bkIvkmsEw6WL72a05mlxqfPoalPJHaPg
Ggx2vjOqcGfkzcXM1Ms0oLSIJ93GgceR1BJY2vE1WFQPfh0yWtTGgxx4Fzej5ZNsxgG+tPPNl8ZW
Hypb5zStj4PyOQ51w5MmUgelG4hu34OpCjZNkX0Qca9AKYSeXdGCaVp9iDXIhkxjeo8U+VvgPUv9
cECyMyGvbTtmNouRc+Om5r5NSUdu2dKsG2LlHI1Zap6bDwlmWQzx+E+ieuT5SM1nAoFoEPQyhfuQ
3KFqMw56rr0hQVdrIrvc2es7HJBNDFC/UPkb0VKECJQdk+Oi9iF9Q2c0SRNfOBkPg1D1IYc9wDsn
GX2OKJMgc1FQHFWsNxLXAP4yL2uNEIbH0W3x7SBuFcZHMjVn0DoLEUz1cz+a0a+yw0+6ovSNBbbl
wfTBU38MkuhrrqoPcCYFghRchFqXZTv44pAekKlNMQqNAX22gi6EVVb8yAjnNQ7UK1L8jONSrpAa
8uZCu/JGwkzoRXAingk9YUoW/WjUAQ+MzKFLxNAGsvm+yd23pel/GbhiSBV2e0BAQwPHpmr2O1RM
7JFdL4uM7vD3g6KNc7NjNr1BGyNdl/PDylE/3sQVLAPTao3VyGZK2Ex+yxsX5Bc1oG62h1n0fIDH
fvj7n//+ADD2u8Gysf73/9Jun/b3c1kC79rW0HAeFBIB7CiPf3+FIjbdkXpBxGCRggMZw2jN/vCL
se9yyLWuJaqbXdQhrLvlAEFpORRj88prk2z+/le8ALIBmkKpOQEpSIwHd8YhY7Jj2jg1NXKfyODc
D/NekF21YxTLpCS27uOAIEi4Kexc4+E7Mo5jN/FeV+7BzABB2P1DJtvrRPYixlCdN2M67warf0OX
Cwnmhwox2HVGkG5iS/EDB6NXZQ0tTqk+RfmM25QEbxTeFGtJ8MoaBsEbkOdtxOzYb25p43Qk0pbu
fqIu4gAZDppLFDQokWQTmgmHQmhaKFfPWj7Yz8BO1wnah49YWPwKh/m+6J3+VcM7wl2D4ADRQNbs
CktX6zaHKdoMBUM0u7oTiSseWwY2p/mmFg7yNPpIuJKZMo/zvVMYajMn+DyExGLlNnNEXAnJijYy
PKUgGGDtXld8sb3FUJahqb137WknNCTCdZj9wPSD/pjWL4YtAC21TNdrCwNXGjDhK3XzjRS4eW8U
w3cp8QE3IcvErG6ydW9Ma7vXylWRApIF867uRsIQVn08Gh9BhgovTML+XvIuuEvHFsm+AOsBH6Pe
TremOSUD6oFp5HDOZ27Jv39MmNG3XZhIrObKWUk1l2u0Z/o/v9mp6m2ISvwxLpmYQwyfU1VGdZct
PdyAT+ZHCDEz0KlAobZ2hNehXSIqZDSfQ5ppG7IxWEpAkOB46DZW1Ncbw2gfs+qUuqwNcMRb4GKH
S2JM0asaLUrSNCUXPlB4E4MEX7YdXGTuEG3Xj35yw2vGDay47pbU2zElN0KumGmKwZw38sduzUvP
WwK5CbMX+zSgNDmqGI6MNdJzal3/GTEij9oyApaorTOqBqRTtzEq5sKAraedVMPx76/+/cEo+2f8
HtVGVtImNWA4aVIeIoKyktE81g7z44qf6clsxIVYxM7X0GNgGLRNNp5Rsy5mpIeW80NmZeN3i+J8
YS2zWLdljhHEKCc5JWIb1CvNhk8fiyF4jCm7TRwb+C4abc1bhkAnZmZbOI3VZUzKxzkavlODg17v
GQcvEYOHyUIP6fhBwE4ipIPhcKa07lCsjDoZUvlwYI8PvKoYEJVr+o7jlYPqhiqsh/6JixMmKtiU
OAwD5Kz1wSELkldVaa9S7MJNHSFjcxByHijFSI8mooFFSTUeTDeE1wBTofByJziTe0T3lMdXzdXA
48w0S+U3t5SfxlO/M2tXfxzbyTrM0u5WBVGzGuq3vdZn9T4Uryw2ttI17qNUNZSugPtCGnLE1msM
nv2ahLSvOmeys7Aa4YECl6mBe1luVg68a6uSTlImH5rpfotqcQgGOzh9dHaEYR/0GcOTNsufJmgu
LVR8FeKHG6iQnV5fJZHIN8sUyz2GTNRhxbAe3egpKWwCd8Zlfl5Kpi2J6RtqfAzjKds2PQPhjHFa
kc3FDvWXts3j6SMOluDIuKXeuSmSrHmUhzwKe7+7STyGmZO8ZXdpKLIi4tgbJYzrvF+n9bwmZnYT
R/KdpMX3MUM4l6DxK9sg2ARFouFs4QPEGwtKR++QNM+lszTeHCR7Bpmhb7HmIKgIT5MmyNAe7Pp+
qTmYRY+PC9VNQV6KGlbFkrIMzbFtmfG8iSQRuthJv+yKh47RHPCIf1JD/hvW/j845F/l/6Pk/1Lm
byh5QwJy/99Z8q8/bZeUzfdnkX0W3//JoP/7B/8BypvyXxJdhA2NzVK2bd/Sykb+4C237F+Ooxvs
uyzLNpRURLH8N1Ae1ryUxLOQwKLrytA1UlxaBOA3oLz+L9iZUtLhWOwRdUP+n4DyOjz7/+TJw0vi
y0tpc68pRCOuze//R1jaFDp140YOrWuS1H+63pa7njYLX9DS2Nu4tZBWxU7YbWHOL4/kOqV7pD3i
046V2PVaarNQVc2pr1n46WMqINUuxbZrRXiupAuysa/7+VJUmeFgdLRNtj2qXeRK1SEisLxOcfSn
YjroFG7ciwV+y2kBAhfMPzDUCn+Zc9guTYO9Usln1GNgAUsX6pWZfbpp/DkP/Q+q3HeRwRRGHMuK
7OjWzhlt5qZxkmtblPemNT2macwODx44eMPpv6g7r93ImTXLPhEbDAZN8DYd00opb24ImSp6TwbN
08/KmkFjeoC+6MsBDgT8B4JKYpLBz+y9NniatCnPWa32Q2ic0nF4mer02cwHtjqxQwIvTzssv9Bl
3YnmrKqiV+Gog+7Ni56ju6rDPVURAV/UdKVxJD6FwFeGzIb+Rl1YvBXMbMSbUji9lX/AOaw3iMEZ
H/f3wsEOaKX1V02a+mBjXMbi7I9q58SIZAlTXYWp91iU9Vks2G3I9JuN5J5g9LNnzu9JPD2Wqj+5
xE8zot9ZGprHWH7nQ03rme5Q6J1RziIU5xjJEolMniksLmoU/iHrJk9jj3Ux/EIVgU36YM99YJc/
ifxS7nscI5XNFLkgBlX6sIdNECxjhHDaxH9NaFhBRLSNY6Vyn7jrV3J0mL72vNQyoqn93VIOZwfe
GG7Yu6LuLA5Xpvl17XzPyj3DSyAWKTw1iWaHqOnWZ2eT2PwT2t4istuFNvK7VL5MxDWzqpqgH2U7
iq19j5k18+bDkHn7JCneQXA/xsp/TtLh0BXLdz133JXp0WeAaqvpMGbz0cnyjVUaX0lmvv8jXyU3
hDsuz8E+aE9tEy9FBjO8JkO4IacuyKr53iuM3Rw2wehEhyGCdWV0HWiyQZx7dFNDQR2NvQw7cQrV
hZphCMw8PcZs4MwaXhCkAizKVYI0pU8+4trcQ7kI3DZ8gKXJGrcXR0fFxxpK9KqenB+ShfAeaGLA
F381GtGD5zOrMixnvzjGhyfN53bC6l01F8NAFmNO9GSuhrec0UcCmYreHTPf6drEy+R8DxUqcdbd
uyY3aOVt6Oc0Z3qY/iyhc0dF/dgt7mV0ig+QHfs+aZ9hmDFezqsPUTKFaPJ7JeSRvvkTyyexVtr/
GNzpEOXhA2v0fhVb1TmK2mM3dPTO1SGsgE9lxW8rZq6UTSdDX/jZesPdpFp83C5Lo8Wz1RrQ7ANC
nWvcMpzwKqyDGBLXxSh/EewH/tR9QTE9CTA8HjIlZozTcxZBXZ2i3kUeWp9hil4HG2xUV2koyTjq
GckwTHGal6VEBbFAZ/Ly/YJhwbXyqyT/Z814LoUqZskd7tLwUpthvFE8eg83Qe+DzzLuYGkXK3Q4
pA81R/iRjKoS0X+Z34e3tF4QkCcsEGoPV6t86GSk12U1AYKGxbFzp7i/C8EA7gG2QJIDJVHcNZPj
3Xe3zlHEzWNVjRlnlUuKKLdFVbrDGSDzVwQsum7NdAsY2kDpAF4d6TgVLGtM2txQruu+CKKCElO0
FqN+1fXMTDEhpgVCJVRDD7btomuMih9ZsV/P8HAnRftDsiAjaSIZUJNY9FKl/Ihm5y0yMBTiwfiG
rRHfGB2cfUn0lYnU2IFSP4Ht/uYYY7lu9F9+yaxdGdGwLQzVr4QyH27sL8Sz40Ha7sWis7wpEPhw
/GI+VtoQW1NEX6bffFaTHbS9POFW2Bm5/M6K6En7xT5W0eOU+k8mbl4QxgyacOvaJjd06kHtZxeF
MNk3x42UBIdVxPwgKOLwdeTIHlj2WNhjNBFLWjp7nfSPeDkRKBRnXpd3TMle3Wnas+nAqd76AIit
+IdzGBGZMvFwsg9b9SK6Gi7Kj4qksgAU9LIe65uDd9HQDKIM3dhyqlKTGVEz1uINPhmCd7veqxEN
cBMbHtz2IkPGUt3LGlnYnDsUygZ20LpJ7oaoRZMY2juIAc9eZTRAh8ZvImGwOyt+SuJm7dkZHP2t
U7O58YndGyHH3DYzoe29abyWOYeHr7LkEy7K06gQLa0c7ppVooRaI1MvAldW83qMrBEeGU3GPJi/
kBeqDYlb3p0qlvakpcf9WmqsgsIRu8KUDX0l0tamrt0Ayu+9b6fHdAD6nIYV6qJq2DntDB0t+WsY
wAYiAXXHuEsGs964jrhzTOPRw2xxyBfr6OCsaT3K6rHCqDXF2Q9JcKhI8AwCQbOijaimO6bFf8mU
L65gAna95T7McFAsf0EHVqW7FOrllqt2Di3JsrrKsNQV1W83lA+wHayTLuLqBQRa8ZX5TXWyfWKO
FVXvGtiswl7iJtXOgl/4K1MxP6M+RA7KwxEQcTEf06mZ/+LwZ7zPMJf5eFfBhmJtzkugyMhqCRvv
dbHYhoYej/S/su9/VB//txFJ/yV5iaAl/vf/QYrSLTfwv698g/ir/Pq/C97bt//velf8x79YQW47
KaVjue5/BigZ8j+oW8lCoqp1HAVzUP1nwSvEfyBF5v3oKd/Gt3ErU/9PwWv/h2czXvV9qmGKZet/
lqBkKfe/JihR6UpojIpfRVB8S0/9PwlKHcNuWxtfgMbbZ86uYxP6iklDVAZxI2juivmSDopsIneY
gpgUYmNmYMUAV1hzGDSyBmPbKGwXhX0QVumfc1UHRltwTjnptPNyH0IQcWbnSvUQmFV153dQH8Dx
W9F8TUR1U5sm3VnH1g44pRUMyr+49Tzfwd8m+SAcweyNDMPbrkefHZp1IDId1MC9/gUZe0iPi0w1
5yHd57wFhYEEU9D8bnNbdEcLuEDS/fz7zSw2fg+jPUVrZTElwLqZnOD9NmsKX6+aOlAZZXlky2cB
skDOBuPaWvsTBxRpmcZlTvKLnKPs2JRld0CE9o1AAOV8iysirFT3W01y2oE+ZuUE53pf+UuyW6yM
aWFT3tJN+XNmr9aH8QbLjizhBNmNjTAMGIYTviNxu49uqVirRZ6L7gpN5omJn8G3zUHXkoLC7hJN
LuO2RkA8WFJTP/WV7I/S18TGsLtm1Fjcxe2mntL2id0TLAaGeiiGYAACHV0EOUFFfpqIozqRufoh
XY+oFAcvUug4p+hGRvfnhaN6dvvtwqU6t31JoGha3w1Lmb2XkX6QCLl0FRf3RiiidYF3BMgK2U5D
Otq7qNp6gkkH+p0HkEXQKgzb36GU9A+Uwq9GTezH1JTh0W5JSuCKfZBWeddneO5HLZkcsdSxSunf
kZkocSBioTXrgY3wHCX3HfrE+1wWYMWzm6baIp9nTMC0j5Y6QdN3d3SIwb8bpUbc+Np26Akw2RCh
h1t/O/kRNGoPzWQM8m2d9ePyLBIs/Us4bEWFGna6xdvWdR6t587UO9dLxNGYihdDpn5g+C2mo3l0
z/++5DHvLKb8xzBpScvIE6QJpX5iWlYfjQ4nSFwZ97xFjaPp5c49//hpLEqGQmPMBnYon/kd2DJj
xjr3jX+3ZHqGcDew1cb1ucGkwPAkCVsWHurNzEeFCsTofok7UbxfwDJaD87Czgwn0CUzsxcWRt07
lLJ1hAqptKbhUox5fSBOg51JNOqLJLYknqcvu6mHiwsGZd3lpr0nbX2qfo0SIfG/R7+0sBH2uCpY
aw4JqAqaJNE4V2xV8yFEsIUkLykvZo0psk9ZzKH4+nc9kC2754FFrwc7fFifTA/LhSf77oR+SW6W
ZAG/cZtghtQdh1hNu3//Rbu7rLTEaiBcwFxxXR/y2m/P5N6058pgVsZzzJJ9SZgrRROyDDbLzq4z
qxcb00tD7XTUskRjzi52VYWo9GscwP9yig1WDDVX1BYU7U7Rvqq8Rv+azM1zazYsU+siYJ0MOK8S
8Ak0G6TE9puVoEDcRIuGXlzMLcqedrLukZa/M8BA9QF0/yTh87FaHdILBeWPR4uFvXzMtpkKo9cQ
MzFxWPgjNJ61UzF17caZHdRUjESQdkbWC/jx+N1pyGrz7exMZ7zcm2XiYBs106AM6+xkz25NqJk8
YMp5ILxhhrbr/6FQWOkMHxU5db8wVg6e4c0AvLKLbwB9Ln3c6SNgWOwDoKTGro+33J8wZzphb5qG
oVmZ9U3QiaHlGnZIJ5LnXGc//q25bABaoyTf6F4/y4WfLZsSlIDNFSwdMt8IF2JnFzO57d2HpnPn
k1EhEFWdOR0Tx4Un1BTRtpF4UfKaRU/ejX/8yYM0UZTfK+SAlJT9UF6H2TuGRKfgE5LVMXcYv86L
OyE8xNOPLXujEnsKGlIuzQbNL0OPFQhb1GXD5K9RvYYMhlm5+zr7rpMsWmsj/4oBOjP0HBi3lu6x
a+D4FdNwAEt6grZ0UOmpMRtSpUYExvXskgedQTBxGh/d7lQEWKvEKidlDVsh5fU/jEVs+nBTh61j
IyAc3T7DUI+Tr+DUQ3OnqIWHDYIGbH7eRC//opnKOE22LQ2SOeO/ng03EN1pAHUfAGIIZYrbczWN
7IqbKnpInb3yEGF2Es9ClfJFlS7sUJM5afgUl6AfUDmAPF0SMptc5i9T9cIy/i2Hp3zzD89kzWKL
5pZ0iBDedm13ZP/n7GnOyHznt0J/53iQJmDdrJwCZScT61NLsodRE0xVFBU2hzZ7FHH33utl3NRs
OmjbDUZTRSCq99IXG8ZfjwaIjblbnvJiebQt99GfpsCs8hDkdvHSsI4ZMUAFZBdcnDr/VjNbNlLY
FAKhpPRPc8zowypKPJC88M36k7SpI+z7d0IekCs1UYVCVFY7G9s8vyYUtgYd2cpL7c8BjqWByIpH
ziBZQwfF6FV4klitVaJbyx6igMd+rhRs4CDKMcQB0T17IOwXmaJpyBnZtH6CFK79tCFbr/Ko/JK0
RoyXjGS9AKVY9fFgbjs3S7al16Xb2J7wQhZqt+TxPR/ANxb+Duvm9Nj1WXhmb/s0VdwY1PlxkFg0
UjmSrq1hc5d6/s6uDFCg2Oxw8oR4+yY+274uNpZobpF8EDQz0jhAZOBtUK6/w/7dHwRV+qp1lL5k
ProtwvGOrVE7R0181CAAKg4AeY4qb+ZN6ubTyvZIVJmyztpjG/7C1lzthnD8qyYzxTGO2g7JLFfQ
vCmVm+5cTHDqVVtH2/rkjWphGZr/yDx1OZVbyW+1BlIYQvUEJdXhthvAQnX1bTwW4YJtuXUQLmWP
DZKFVZLUX+xYXzlF5Hpqo1MUVw+GR8rWqALrj2kyTWRcIaHwZp/e6PBfWh0TEgLcnjcvujOqnZD3
FPBixf5wWbuG+pnq8UUOJZggIuiAKmDNMYf4qMc5RqDkuJuwW9qgcJCZlW67neA8w92S0RxtI9f3
QVILbLfzcm3qOcDyiop2iOZNBGV5Liz3yDbQXCmvdAKVFfVxJrwF0jQ3u1siazLo5DA8rMIuvNge
QmGzXL5m0T+zFn3xFMSKYs6w+XV87CirMP2RpCQBtqQezbuRT6Q56WyrpPzxQ/Z1daKfIwRVEVI7
Gvfmm/Gks81QK4PnJdsF53g5ElrmFT5TY2N4z3nolRVaSOvar0am69IYBflDOP/MhE1nLME/TfBl
7vA2+Ze5vZKalF84GTbN2Hkra54iQu3dzSQQfDtVePSq7pFgCvsA2PYF+dxvIzqHcU6018IVaHw9
j0+3RhvIOzAfl7/kj+u9Y6KYMFp5Be06rH3AkwiyA3uKUb84gMMM/TbdQujd8ZmY0bdRoJMbaxzc
WUqpgReHS5gi/MSMwKH8AFLyAMOZn+TEa0Mqxo3pdIqrnmq4vUUzYs7GUIBPlSu7wcLAU5W65ma8
7ZY0+OSwLcF/t3myjXmkvSed4fYYMocJAIdikrBjm22badrtMwPGq28ScnOxYV73y3V022NNuIgy
4obzmw65ZTTKWxBFJaCGZynig+VAyiJmYmJRCjPAPhMY8T7bRrQWDod6Y8/mhoybCCRH48f1eeg0
67OUandOXw2SyAsv6reGr9QKZCayfREeohpEmi7BduuZoAPwk/dJlH4BS8dlk6Uoz/Umt20Nq6Zr
jl2OGCxrSG97lDCW0PwvT8lI0vvQTJRJ9YcXEs9034FzXLUj9I+IsbybvTKFR1o1uvfjAEVuyX79
qvfXXh5/TTUWvb5nsewNcC7KCQWyaJPPkXaFj2tZlf0iXpVttGeibg5z5X0sRfHV8xJZt1yQrQcd
Ga10T/PTWvsEYJssS+uQ5ZC5GqXWdkv2p91Ax3MU4138Ne8xr4vGT791j9liI6ESwwU5humG77q3
wtsL0COrhS0K1pBKPkNe3GIBZ74LDifGhDJX1HLN6J1z2ilzmSaaKFDWZSe+DZMadggJiMTrTaWg
T+6srr7xQCHIDYr5q5HZW8KdP/NC5aRliU4w1VmNRX3i8Vi2qVRn6TOzCsGtVHp+9OzGXWV1+eRN
NhYWWwRLPG6XmSjCkjhTVF6fjBuf0LE/DUdHJC8RHeji56+UsuulydMdwFJg1DhoRKsD21kuosBc
3Z0ztyPAdpa/+chs2wUr5M8M3Mr2KyZ+Y0O+KrK6kfcWTtVsbczJdE6xX6G8jxGf+OG6miXaED3t
2iX5AvEGgs66hLpegpQXRcLrMRfLrpevmE0ZbOMgHi3KOiNP7DtKSPQzzqvZZ812NARZcZvBTp5S
l7A9VIa6rMnwa4y7QdiQ3iM2D0k2MY+DaNDZJgKgyNuzYObFgMN460Yef6DB0B+PbgNHcVM1RM10
RAP1+bWMh/FpyM0vp8XkG8O58MWc70kvuqWyEv+31H8radHWK/p4ruFAEbMCpcq4K+Go90wHrVi7
sE0Y72vPof7M0gD5lQyo3ELiTsXtJfJemz3QydgMCDY4ozyZ18Qtswb2ur01Acmaa+83A1KNQIBJ
oeVmL6Zrv2vUw1WbXUoLnuYMGXhoEVPx5/sF2T/AhJnDWxNi5/sq6xjxgdHkkyHxkDXciD0mDc8u
IpjBqaj4XeeN2XaetECmsGRbYHWx8xBPKDFwMMnFydJTc4fapO4xeHaRfCBcFOHOMvqjTkwLiB1q
qabcFYj1EKXl7Q6k2Usixmdr8KnFyGXNPB9if3h7O7QYt0pqEM+ldp/b8VfD+18VUNvKfLgOlfxO
RY6hBDVf05lPsXKeuK7HnjS0LcnW0bZrlptlAiyi5f34hXx3TPebpBxakj66kvNQrUk45keWgbbJ
z6ugwVKauk8idLnDkpQ1IQ+iduyXWcMGMY/SonWHrvwZZvrTRGFSR3LcsPX5JGKc/B5xNcPW2adc
lIFSoAiJkAnDb21NDhQsRJZ2w9vbnPtr1EZv9GB704xetBnOK0f1n3MWH61hwcYfmiQq2i8tCc/d
0sXXIst3ooF1UnUj3WeYbaIpbLc4Eb793PcutnFGgZxvNROqDQGPJ1IwsJ/5P4meriLhHRZbzlOZ
ND9RUVBPWeFL1ZcfTiHvl+zDW9R7JGY2P5H+kzIcB4e+XlR771W8glHqIkQvzE87AYonwYjOT/Fg
gITq41cR5x0PNF6kaH6OjFitmlLuJcCAVaSX99SK3xLTqTehipCqVPgEjHw/jPMv1uNr2ltPth3h
s512oy4OM1pnEyNl24pkLRQ1WcxWRIqQR8Z/kQLGVTSDiPIIwQHtxNNGrsEdqxiUxdeqnxGiwqo6
DHV0LqMoPZvj90R+GgyTlZFhdp/T5ZvdNqWS4PGMGSwo9idEp+7yprxA2tHceozlapiUrhtBarJv
auem2zoOxYcrRLgpJ84TmxASrODOViBmxAyIHGafudnb4JpPYoLJom1cpez3d47JaqqZuafj5tsy
bOJ358ecLaddtQE+10dc7eoWj5Ij3yRz8fa+ts3ulzVjtYsWb2fKSm7cKWG8yCCcdAU0goxF7zNe
qATy4hUGiWPDcy6vxEfhKjGGNyAe7drOlbeNzORs3OYwYqpWKq3G9cACe3bpW5gp4NgnTkJbmybT
mxlkE5epxP2oeYXO1jFCmAXxuXyomXLGEsTN4Cc/EcTN0INBtnj1SwnCwK1GRmCd9ZiTnDv5gDR0
Msh9Z7C+RTWXQB9dUWPfw3EkkUbKDs1KhZV2sjaJZHkkH8o3lDosEke9vrGxB6CCadRumX48mIV9
vT0a6OfqbchpYBj9OxUkQhxjkyknQA4PYHgkUUvMnxDL9+3SNquupqPC6vCmYsTO9Gz3NjcZ0iTY
KdwFZ8+L33pJpKFmdy1aWMOpts+lN6ODzkEojx7xPETANw0W577Z87Ox4mbMy9i5lOYL1JabZV/+
GoUBwAzD1FgAcOyMv2EYbztCM3ItSD2N75y0Dap4YUZDBBX/NlC4UH0UY71i1/u0oLCozAjWr8Ds
b5MYGk3P9YAjQI3g3+qy+GlZGleW/W5WpBvgKzmYpbOt5CW1kHqJ2H9FzvS+jA764HaZgjbjyQyH
bNq6GH1W2YVArATCf/1tV91LwsmCYvT8L0OsWzivF8FwOZ97dBC6vscqeqt40uYxpViyQzZbemIm
t6TONrYkRXhFtXs7lUsEYobvswtvUyMo4unQOOFz4sNgiwoquYqfqFM5bCxj+kZGkWzK1PpjzJwl
i1G+s2v0WLJLkgBz9lOZZx/qiXxv4SB/avrqxeeFaTu7fKyf2MnChut9dmTTkzlAZUPt11FQjxaf
fAKuLWRbhssZaCSh85N473zrZTZpNm3pvDM5fivN6U/lcTcTQ7ixEdMbC/dpOgHkyV6WDosKu3Mg
aAQDUOjWj1VuyF3mNvcx7/kQ+unA+hYkMOnD6sdLSJvW4SkPy3pbUhKD8yxXM+M8FPdipJfS+Q7x
8I0BaLBsRIa/UoAQMCfGu8ULsZXwiq6ueLlepYmlrSo9fCXjWZf6FlCMPXFs7WN4+9JCYBBemWLp
bm5uSE5yAWy7MskuSlzSBcwQOVinkmNPXcSokjDZYfR2jjYCb67mDVxUEoRl/NouOegzDPlRwsFq
ew1CeGwBycibD3iuvbtRlFpsdyWhbaFKH7xikDd602mOmEv5hvueSIXNxG5/k7rc9XgWj6LtnpR0
gXjrplq5gz2giSVqUM5pvKa9EEg3A0n7t5KsA6ioOHeziSqpKejf5kdm+DHzX3zwbo7Ub4wRpRCs
EGT1dJoRrsnq7BBXVFXqi1n5E7QdmHa0T2336/SQN42IP9ERNPBR3F5LVx8HD3Nry36vlcsd2k/A
DTOcuAIpkfbGloWGfJeqfRrtdZSh0p5HDufJI98uHw9lUb/Yiputc66+50LnguzI+pEEZiOAlgHB
F0cIUTIUj0jr5hFXTUj5SZdL6mc7fBgT6t6mtQI/Ds9xk9+J7pZbS2rSpSdMmvQ40sUY1W2h8z9k
XCiddwp+HOCWkPgGVO6uUMTMtqStiZ3Ne20Xp9C0SOD58Zp2wRT1j3lDz4rxbku2Y7HLoc0utl+Q
BUAvIeDhbMjooKd0yPxAzYzEGj3spsVRupY1wqSYw8N2mJhm07XPewmyGUAZeNqgaRtGZUN1y/qo
PuNqFkGcRK+N99cG371hg1IBjGck7ICyPxFI+YQn7kfCjD3BU0fqXKMzLQwniML5bjDU3s6tcm0S
VJXXR3PCyECO18lWHMWqWw6DYLyd4qicusrbLnF/SKwOc17MDE0yw2V0Sw+3tYb2M8vVMxFSW7CP
nDvd9GnBxjBNjuScFKVqPKGruS6SCI/Y0veq4Siu31x/AS+bRlu/6SXmnvjWGZDmFcc51UvU7Uht
ugXscQFFjfOyPKainY65tbcNIEWcqW/RyBingpQAW90OiB9Ibp488humrAzkUOO3TI9WRjhgRw6u
acoHDKR/KLRKSFJECmK1KLBbE5ZK1pwr8/updc39OMkfQfLXSuKZDbNx2jYpSR/OQKRRCXFQV4xy
ciIbEdohf6Gbi/bC/ZC+MwSTXo4eS47T0JV/hpGp/0zzwCu5ajdLN86HsqX4gvP7l13fUeEXP9R0
IOCmoLnm3vMsI+cwmMbBsPuz5RQa3RO1UlGGL1Cy+h0myuE40N4eQY7gzavTvz6/8wp5+dnEnxw4
eIv7PKZAi6G0Lg/J2vNdAyh99McyR0D/Welvda2bs+E6muOo/EQPj1E6G+y1x1ZvrcRwM055P9iY
HcDP4G8bz3kT3HSABpxLa2NOYQ6Ps9Hr7st5fp2j+UtMa4neexVJE0ZCOnx3FQymJvexj+nyueu7
3xn03wqtBvl+5ryZbC/eaGcsN+3s9NfUtmGdRuTF6Djb5WkcIP1PSdOt3wruklXjOHw7mZNNVPfH
NmPsEoMhXQPHG7dDy092jOI978pol6Jshrmj6mMSseo0HQFEr83QTXdkYGcokkIyRrOYk47lhd0v
3TH1S3W0nFEdZTOeezd6GGJSW+LcvWRpPx47nBhYo4sB17dVHaPzv/93quWdlnNH/nIDcr+8OikZ
NCLH+8TGIbAIit9GPqriwX8jgxmSTNh+YSPdJextNzLLn1EHUhXH1rqtfU3jM5pHewyvxKksO6kj
qi0P7aRJNtCAD2CrIA2uGjtllcoWFkuQGW4xGr4ONSj6G++c9bU4/vvi5EHnhXqbtygckurUhMZb
z5Kd7K4ocPrurkzjPojDmjGGa07b1KF0IFl+h/LzBe42BmoRqThonPYakZIb0D/dVwiuehh0jKGj
TbnYySous3bvJ92OLS97csWYcDT4lBa7eUuwNQY10SHgNk/zAkprgOUQN19F45OyMMd/4so8d6H5
BhYbBH6fPg1OR9oV6FCi95j0d2X8ogs8ZHbafBRt8WHbNNC1iM2jBfYzYfHrV6y/JPkegRDthibg
mfUho16RPvqMM2dGCOsFs8pGqWpdDTftd8X7sSKBA+UrLIgJmGw6PuZD1m+rltnRwGomGMgfXIP2
/SvSYScnWd97rVNvzSI/pi5ALl9kX7bEjjnQp9QCgHNiGgDDw7c+pdnGDvCibrbpMlY/VRGWq6rI
P9JxZjET1e8qswHYaJteHwzWaE4X1I3xQzW5IHXzvdHm+1xlr0s0YbFvGYs61Ob2kL23NuT6+sZL
aOIu3lBRu7vJokGLwmfWJ3ieWndbt9ZHMbQ+TUMNb9YtltXM0pcVTd1tcjgQPlGayUiqBiXtLg71
jUUHJ9focnudGgvLeUNfp5Qox0QXfDCjOe9tWX/3s5kEriefabLrjW8VSGitXzKGnD3CLqAnTGAx
+ctV3vd4041D6IpL6FrfljsvUFBIQAIvx42/H0HEbnjE3hJ7ju9GTLqrQiMCzUtoXMZTqfu9o2aQ
ohHvNpi9Swjua1Qw/HO0b9iMyj8RSFdkWqMOkppYVJdEUSAgnMskWMYKcsYyXTrSdCGgx2xHPIXH
cjXjeP1tSnGZ9a2JLFWwYNfDp+NBPpnIBKvRwilYUq1osPaD9/dgR5G9eekYEvQj8s4+l3fdyBgL
bSLebDJmNlNtnIB8+wgcQnj3QO/WQ5xgNNGJeKngVDgZ9noXJkrF3HVcWucuUcNOlOGjSw7dJdKh
Zt+0XHpqWjvhYghX38Wu/MYB9uoo4rg1ZujBjN9wmdXL6O/N3FPwiugGnCko8B2u8tuIoB2+M8fu
1gS4E4vV1sU+0YyARwkI3sHWnz/mpjljRD0lHplvQN3QGiICgd7crZsEcpOZx+4qlQ5DJgGMpaEi
Dz20Mq7HHVSB6RsYVbRRuc/bRp/Q6+ynlBhTT5a/DcjOwCp7tLE6fvEYNF8LTaVQ+TmQehsKV9V3
b2E4ik3dsQoXfuEd+pZJ0SCOLmLj2p/Ib9DIY/ChwMHzKE8SRZtrSwyTMku+hd39tgkqRA3Ygk/Y
Pik3CfGgagSj7t4b+gYcekl+AP7bibyjoxyyP4Z3C5k3XtvCCR9MzknSMRZU5CgM0qYPPCx4mIIB
RSNoYr9T8Uco1h6FMwbhT5GxzIXud2z6G2+NR470ETJgmqTh2PbEC4DbXZreglj0kKEyBmozdKho
WcLvqEzfPTUzWu4OWQkSo81ZUyeiYTRT73xO8XXH3vtWFvHhvDaGz+4iRVvZNQKsHEgce9FYBunS
1y0YZKjyZJfOcrgrbO4Zu6HPaS3J8oGJ4FxPew7Q9KKAebPZs9j2F0J4W7exrrepuZiJn8hpmJiq
8PPGjgkI/Ho+MT5fM9d7PzZ+W0sFtkdCjgPLmgUAk9awBK4Cl8wmORQgAdGifBP3uY6Pua7pajku
CLeHQWn+mmCutr7yECHQLxsNbQBt+sjuAV2O2DmN+TnF8ZEy9ENb9k96G5M0qT0SFJmpnSm69zQF
6z4a9clyvU9Pk7Vgkl6D24jRBsmGBEfIG+7GTQ9GFaJ/TsEcMI7lpRZjgbXCvbNkZJN6sHUi/ahG
nssyn16w0cdruDjg73oojZVxCb2x4P1U/8EPz7FMTqiCYbuZNUNv82mUPPEwhEfiAasfAhvbII2j
H23G9z3kgLxhyGSXROAaMzkmzB1LUk1KHp4yPyWYz1cyKnwYhGZQdU7M71ps5wSg9ewy7JEa+VRv
w5gqb8MgMOGXf1/KuvMuEI5eSxraiMoGQ+8pTUr8mFKrjduke7Px+ku7HAEzsmczgWcIo5w37TAd
Fgq2yzQt0a7HUUjkAGt5k1SF3jOyrdE02wW31rnLjWE3ROlGuvXfuAmXI1m46wREyZH3t7d2DNY2
2TI8uGaG+SpVj3kfEbK0DFfDh+jRd/CNHKZJvKbWsygfW28ggyf3rE3rlNVrVt3jrfDRkjGggz/q
9Pd2TSqy7ASSXM2ix12ZVk+4aDGvISnkR+JEf/DZYV1Tf1wb4oU1zO4mBbta0pxrKKzXsoeLw5l1
zYQdWKhG7YkXnMoYEHfNfVjEybbPXNZJNYO57HMypherz2G2gNz4X5ydyW7kSpqlX6XReyZI42Ak
0F0Ln2e5xpC0ITRyno2kkU/fn0cWUFm1aHQ1kBmIiHuvFOHuNPuHc76zMVK8y9DHr2lOdThDnUCc
ZKzm36kTayfrxksEKyztE57c2z44MeN5h1a8f5huI2aSIhjmz2FzRGs77tp+IHdBeGvRmu9scEoS
mwT9iIU8z8PhMSaRSWM206eaRL36rsWLA2S46nS1LnmwcbCGC/JocPqiSyEIrP5xk/ipTDjAA6AD
Z3S7B9pySDQVW3eoijwbGTZravNIxXctWzQAGYgYEz54w9T/CbrMvW/69sDfH0vn3LPMrPX9FMIj
EAgfmcVJJIBjYtM7zLgjs4SJQjDYT7CXbhZBtZOO+zH4uXFEsm8c//7MdQaWc6ZTfPrSCfdIuWAP
MhyZHjO4ulvZ/g5oLQ6CNCzOasVyFlcRCxMaaGHiSvGT+tXt8JW3kSJDAJb2abZcrKg6qHfpOF/M
XrK6VfQpWcU2CDPLzKboUmE4X8hM9jBB2NREjv4h1zXDs8z1HtjWA5MB4jnHyKWc95xH8E5XjpiE
FHKtDtR663TmRYuzhq06BblWWbAxRQdI3lsxodTbXJHK0aoYPz2KKjus+z+Yl9q1UcHyl6gbdlBp
gIdmjGqq39CUX3OVInFO7SuCjfg43WCobp3YrxSd05rrqd9F2hSvsZy2vq6GJzfrXBRi8iuPWb7W
qNFpfOp9OLEOaTykU9Vj0bvmY3bbjjm3P9c1NgfiUJPqxUAbTZVf7XQnX2QVcQnO1knYjKiMTeB5
9pZwu2EjsGcd/UftMLiVOtlpOBJ4Vhpj45iT4IDDiBWiU2uy+NMQ1XU0izO+//uArRHZmICQYKfe
0UpHRzwD0TEtBrHIEOCurblotn7bw9FLwuLGLynuEjUXd8JnlIXY6TG7/ervb1lzGSLBAb9b4kEx
Bo/Zv+u0S3AcB1zOy25wq/U0ZN+so5m2TTdxltlToTSTh6eXesj2TXPt4ONY0tQd0BOhEBFAqkab
nI0IBiJCBkLClLgfJ6t/ThVt3DCC/CB9J2a7mXkvYwW3H3TTgfagZ3CP9HRkNnD2WCND4u6LtSsJ
sUfQS2OGJAkLpnWOwkyBnDfYp3QdLQCHSwj6fG05ylyOZOZ2bj+t50FWgBLFRXJaTg4uVCSS6TkF
wlNmQ/VkcwhAqJQbUszKQ0wYciuaY5yex4rRowuggOCMSh9F1iECSgDIz5o5spm2h8I1Hwy09cvK
t1/sZhf2nKMNAC7owcm2Je5oQRAermd26NhNrGjvZG1+hiWZnzuyJjok3Zx+M1Atm+mOHIcNMt5H
lR1dxUQXshHRPBVLjLSzl5KjbgjSYQ2T5y13o50h4j2a6kVGxNgyYx10KOtzV/t/rCD5k6a0sBWf
J11WEE1Tx1yFIHHWGur1Ac9kskTBArJyUOFyJPAi0W/Mgpd14/AXxCaxiLkKmMWAZ87pvskGo3QZ
m0MZEK7Q+PU6yo2PrNoH8MUoEshAaE3d7Yhp+SDh+xPFY017EJ9aEb3iVSn3yNRHMJK33tztzyRP
9WcD19KGwjBfciOtow7RYBRrtFkSkk0SOe6awWZUilcC47KtPSXBmg3Db4vAZUIHi9kjRZEz2hcg
AyhnkPCGZJEKhjb0uiYi0XcS7Lx1A6gzkzV/z5x+LQ7nbO1hsLdiCCRWNO81yhzEPpD9+bBPyTPO
GOO29jyGFsa7GzQh73m/+oZCGLPgpmzBahNT1yq58oZwXDmZffRCxn+jBt4V8XmQnQNPLMH1HHM4
97g7mM1NSbdNo/Bs4JZYhZO4VkZ2F0UBPnQ678wNb2AtkrAG+aL6fN8OylhnLYGEEL3ysxP39xhR
/vjoNVctH67gISHXGeMyDKq4b49ROxxrR5z+9pUo5x4hz+xtM37Ac392yj6mCGV8ZiNY8aCITjjd
Ow8r1DidZNwG6NFa1prKQn1IHE4FLNZq4oemYrFsovNl6LlKKv9cCf9jYiK3NAYa57J/0VH66uq7
Tj4HBYkHEWruQ+fln3JI1pT2S5LLQd3myiBahcmVkeOsLnmWCJbFfC4YQNc/KggZVjEZ8Fy8T3ae
v7CUiLYNyom0H8hh7OcT2LJH4L9YK0N1lE3YrH1JkKPmuBwESl33thiv/lQR2/RUucjVWngWGcKP
Nat9YKrM+ylQPG8RGiDKggh3ZTS+Djj5N5XLdKgE7CJSh7Dr0cD4ZiGYxrLZ9Nsxc4M7lKocSo11
ownGM9Mv10dESyZeqbmwC60uf3+QbhjvK9t+cblQ//lbRZ+ST69mH5UnVMo0mDQgSLH6+ys40vL8
92dxwqL5788cKABLxMjMdCYG9hCM4GqlhgMoJcORLnx5ymRoX3IHy2+NnTH3xHwpYk8TmBCzCr/9
8j9+SBp1cRIgG0HWwF+MQDfHE3gox+/YFZIWsx571z7//WFA/S5zRtrKY/Tltq68Dy1yulzOdC+Z
HwwOxXtuN7GbRWgslbWJuXo4knD5U+g3yyIl+Iy+0DmnamACmP6pxqm976aIVj8u9oMPuieIv8I5
Lq/IhtdJFq/dJALNSuDCW9xnT808qQu8dzwihmdjHS0viRi7O084/x82ItxB/O+/GoT+k4fo/81p
tP2pLh/FT/dfv9TN1PT1Lyb/fzc5rT7Ux7/9/Xejn+r2C7q0RE33/U87Pfx0PBD/9r/4L/+b//B/
/Pz9Kk9T/fO//+dX1Zfq9tWipCr/1TxkmVhw/i9mI2C6P//JbfT3P/in3ciQ//AcyyS9zw9oBT3T
xrL/T3+9Ybn/MKXJP8BeH3gWteN/+I3EPzyJsT4IHNPycSVhe/93v5H8hxXYLiWSjU8I45H93/HX
O16Av/9fDPauBJ8TOBjs5c3oz4LP5p//i8G+Z+SBa8Nbp6YdrxIRfGUOtCK746FvTJyj2ARYwLSg
szLjWk0ZOXwlR08XdnSmg31vkF9aEr16YrLE5CUUDxGQjo0/Nh/Y6wlKoCXmgETBm/8y32NlppFx
xdUrqq8Qm07xIAuoOn4LYsVuV77OnvF1PGPEe6qGj9q3YSk13V6XuBWs1mGrSeFq34QJtRlj1FjA
H/4dRPQQIW+2cudoTb15TBs03xN8YXb4mYkYKsWch1CCNaQ+loPRgZAMuVbq52Iy5UK53V09arab
XrvtPPTAfoGizkVXvWBl8+j5zV3e1gYcNfWSp+29zUr2CloUChE4k+2EcGCOHpMpuJvbbFoZiBhF
iaO4eQIj+otW7dAkFlkVmc1Ico65g2zxyFaerjnZQ8b49ECLrtJcF+fYm1ddjXK9HLp3p7XeXQXk
kL80pEJ/ZZeUSYm98Y0x3mNLvB3wJMxoFDZGQI5WnqpjVMC5b1LEJOReXcmtPkROkBH1560cLB4H
oZ0Px6VKwaCZyva56ELSxNxvTa0KJWLfWuGM/M4ALLeL7KI9t7Y+2zK7M9CfYRYKGQOn/oGqa0A4
P3nyMNmdv/AH5JlR/s1SjBEEHotFEafDrjCcs8aoeR9jmIReQApA7U7HOoueLBF/M+vh7QrpnSxY
wDCDz6PZYG3IQbIOKbxX0upvNw1JH77OrXMmYwvdq/8OpQ5wH/0d4iCmErewLWD8ObfZNjRu2Ka8
ehlG992RHiLjiUGF2ZfsqiUdjzRWqQvHn/XwaUwA88PJejSSW32Z0y/VZrZFo4JrvLRegwQlThVz
5XUoPBchdiHm3aa6Vn3+zIUJWmZCdqid/tcOICqGRM/AZGYeFj21NkMzXLVLTCEZme3+QQvKwloT
T1xWzEoUOoGM4DYET+ae1iTadhnFj49N+Imw8ZcuJQtrcC/mSEZGA41vFQZmfvJVDJYBizg7j3xl
Qa5m8o4xeY4pQ/HT9oyjrGHl6KbZlplmVKl4wq9RVUdYwyHHCoC1Sz4cQV/TOmV1QKTzeE2AAML7
+GpImUYd8pWMxc1KznTb6N2t0YV4q1B99ir8Jsppvo1CM1gAdCUmORZjawrstD4UG97Hw2hWb7El
8cK7CMRHpB1XQCIrUHcUkR5/RKvPjiZbUrhH2AQ1Y605BQzFCGLVmZSncogurkP3kBMmyUqk2FsZ
yU8ZtWkgmse4CEizcaAg8lgkhn6J5xYYliSyqPQYfWX2Uwokd+N0iM9HMK1CPJFniuvYao9Yjs4y
QM0BsoeXjnCwlMKJ8UE15zcHOTHNlh0i74zxP5rAsCJnjJluNSwmcobFQnfLRBZfteERTDYwEa5i
zB2QPtGNp/w5+jF/9SqNPL/z35To0RQg/kFJZL7Jjq0WVq9kn8RnwaOQsHYnqwd7HSPARyzeRxgF
dW0/FybwwfwQRqgOisLlhZXBqqqDk0T/s1IB8UyhOT5LQ5zNwSCqoWBCb4YAJmAbL1MdeWvZfnUK
xGne5NGBFegBlwRragDkASuY5RDNBH3L+tuLxmtRB8Y+Yr0NF66+bT0z0KVrb0AyBbMedXiBDKxH
fr+yO/mD65m9QYTN3I2waWXiIyGOZ2VxMyw5p6+iy0nxltmBlA2M1SWDOfyr6yAu6Bda3v/SQ0Bt
Sfaqo35jXegvIUf9Tr2ud0XBJig7xu5kXXRtPamh+xGqeuHAgdwfgKJgkAbGknYgaPT35DfskeSw
/hQlJojM5g+b1enJQn00O8adHmEdUenuka4xx4WjjimedBfcT57zFKhi01vothK4Uh0S0SAnrdoZ
WPCmZ8ebiXeJ9wQFb0qRIADMN62Dnt+cIKHgUFuR4bIgwSteMpK5wJJ/bz2uGBrn0QIgNmAHWobm
dEf6ziGw7VMxN1dGQ8+mKS+9AiBF9kjqg8jORHDNe+DG4yjuDHvVJAVnHHMSO2EqFd43N4sGArht
NrHsoA/IN2ZznabiDmnsu2IyQzZn+J6q8C1oZLGU4qUjIWhx47t3UfPMbngl++7ZGHu5DkW9h95w
X3tiXLjI0W5M/qPRtfGGcEr2eOZ8rVe1rfWSH75FbfzoGvkRB98uoaBnhZTtHNWFC2zTP3Ob70dV
n8dSReve6a49QjhyCYM/WRXZ2w5SPAaT7YgzOMsF8Tdm1izKoFZbP8O8w7Ouknkdlea+sqoP4om2
9sC7l1LYU0+/1B0b43pKl8lwteISxxxEstJw0h2N65Nje6ei7zZykPGa8Nt7XCWMxFijQtOfSa4Z
5Qd632c2etAEMvdqzjeiOGW+0ROj3bMNoOm9pkSjIgiB/gGOhwhSUIK2tbgx2AtnurPmvlgMAYt5
Bhvtwqm8tRHyGINUlgs0TC9VPHUHK2tewQhs5qYWz5Vdvo+V6E+CYPOwvUVuCIPFUE7YS+LCKFGh
+QDYItoUtXM7yJkHhac0+DBm9xflaE8SCI6BystfQQ/xAsicfZD3lU8ooZjo/XR+94UeaAdhluVX
P4y7IbBA0G9DpxIbRrbRenT8Oz1ZDDHdkEAoy0KcswoqTZy9dSOm+MVL0qoT4G12HC7KR4rRVXuz
WZiagkOKu0QT4zx31WNoTPZO2v5L5gzbIMvxalm9u7Gy3lqNdbuvtOR4U8298vJnr4GvHpj+czcH
HzJKtkPg+svZHet7K2i3DiK0ZRlJY+v3d0glzx0GJWwR7NVnKwsPOsAvAU52g3J6WkAa6XTrb+v4
BD/iRZXfvh9S9+TmL3ynm16eIxW7ddRHD91o8kwjjNMhrECMWYnvfTXhO3ouYz3PN0wT88ONHEEs
x61zUp+NwfxJNCchyVUNce04qVxaXgnKmCS31vBLaqSCwkZnKA+LfFvNFqLDZFsyeEF9FVwdxHUw
/Geb74g5JZudQ9nPBT5Nleykf0jBEC6xTkA89aP+nE1Os1ElM/OsflexD79XpptZpQlv1cRDmPTv
jnUOqtp58SMHzYIoj9HsLhOPSDJpwIRr+EZ4ugiuh1ln7SyysoDd8vu2GT70f9e01gCEhG0wfsZq
O3XVm914CmqoyFa4dRB/VSjPBYkks2C54LS/tRf8BLe47UxdfdceNppYGpRFFrs5eZttkkQGl2ec
8HnKwJ94O9I1OYYjb6uP2qD7McQkl2K4H1oQn6qPgoMTRJc2kSvfgdJXwVoikoN3DlHkffSTcfWu
mYFkIFbgm4acj14TWSvCf6G32OMPMaP5ElPMqXXwAJhyHveoBt9jVihLVdvFEqZPQLTOtO0VYPiw
xGCiKNogQD2Yfbt3kvTALIb+3cp/2LYzoHNzpl8d5C3J9K4Ust3iZ9g4DqNcEr7specqBBFG85tl
6bcoZL/M7XJdpoQFzQl79taCcOT6h1ABe3FK8LxGdJpu8xdUL7G/7dIQ2WOj2qWF+nVg/bTQk8lV
wJLHc+ufrEVIQgwYOJW0IhDJQ2Lkqmenm09zgD7c8u5lZzxGBXKzL8Po7nrnrdbzvjQL1kUzHZrf
8IKZ4Q+kMYJVSSNcBqbzyHX/Kxk8tqG7scOZ8kN0mzxQvDQ6e/czV59saZi4EONXF9XHomtVtYuM
jvrE5bsxMPjOCmbGEwQS1t8mzQYgmQYpB1LO8R6+LC8DouRcB0dku+4BZTdFuiSk0fXv0qK/2oOB
rrnDnuLhBZEOBpY+Mp7dzlt2TcZZ6303bD3m21VsDYwsaYk//qb+dt1XG4zQLfQtVEox2McexUM9
euglQ6RV2VAgC+RjhVYuvfTJri7p+5qb6csja4rszG5eNgYyqsD86mN5mnNiANzwtbrpIro22MG3
Zj038GXb6W5U7czVwDQQv/yw4M7d1MogbMe96OGVIpyVH4+68dT5vFIAO81VPtrBInTf0CpQShXj
Q2uVF/Dwb0HHpp+YdCMeaTcvlRgZaSKVdn9Fg/aS5dvSzKMPOryPNHxidc6uEoLpSDEcluLIx/Ng
Nd7Bbf16HwnvXYXFSs9wzxtpgRgKy6fRSf/0dvWgMnkN6pFAHYzyEOZ4ndqMmA7Y7UUourV2YblJ
804L9N+TzPdJwSqqQIdE1aBWQT//AqZDgJnsKHhQ2evwaQ4NMtwgUpfqqOOIUGqXZFGmzkU9/GjC
dqpPPfHAZtq7WIOHRXd+nlLzZXRQX9uMzrg1PLIjp+xVFz00A8Iorc5uEAE2O3aZJmoeilVKzDnr
GJnWn7S8xGPk8IzCGvg3lZdk7bqY1rqxf1TmnNlBWYiHWLF5OFOpnneR9yWjYl/dTvYYUcMAE3+s
+u/QetIu/WiU1s8CM2gQBxMzxnxXu7TTprJpMHpWA3GyIdLQoVBBdqA0I+Bq7zkub3RONoYB5T3I
npJS/DHKecncehWbN8v4EH04PrKBOLxvreqxVOMd1IBncculI47stUcasZTO8GISMMCmZT8Ewxt5
ivkXpc5HcyONcO6vKj7iG6RjtDO2tHlh1IshUu+iZfQ4lmRvxUiisXoRpxBq+StGzBMi24dzpHYe
67Ml/0eo6BJ6NsXENzRoJFKbk8dibxLhWggC4w7kxpGnRlwIcSmXIYJzdF4538PDp6+BgMBdxeUX
dOsa1AE+rzxbYTwjqWmyuKLSZsOAo17Sm0ZrkiD4N+h51+HEZLMZ8q1ft/rkh+0hCQkeULkgLZAs
+iOM9JWbE4/mtdwbPaLCbSxDuleXOWxZD/bBkBiYE97Rzk4IGMdtVKMDcTNua1bW74msdx66x4UZ
6LWQFVpTimiYMoyNEnUfod05WkirlzbS+Lx216Ieoxt89Hcsm3BfOng3bUzAi9sQHoIVHWzCB8ds
tg6V/t7JkxXJjO8V8zdu25IPaMyz3d/7pXpoUBly68Z7XETPZmBhfcM8v4SLciYu/ssL8Pd5jKbX
jktOmzdxBbHar9ZuOvwhg3UROGS7DuVpkDehE/KmBoQxrrox2FqQU/MGUAJpkwZDe6fceYl8gGwD
OsweeMTMmh6k3tsZl3boBXeRUe56qyjv89ZrFoGbfWctWDQgI7eFFTbxfvDvI+SuXWfdtcI4EZDx
yH2w8eKJXY9F+l4rwmqf2QkpjC4JYg1FUpGsqhbsq2e+4aJ4aP15k/c8RiwHJ9DBEydZH54s1/MO
Jjr/IurYZDtsrAakh7igrX1Z3pumJS9t6jIIG7OQdgtQ1wTlda5ad6tLfz29+dgB7tAnOh43fF+H
79KhRDVZ6GGgBAg8C97u0upf8TAgqY3iix9/iX6fS3ZpOCP2BTfwklnpk+7nmxoCMrovw2ID1Bb2
GR6J9JbD4yBtnxMtcTkYGEBY0rFVzQh/z9MVVsGPsU2qV4182lzVrNiuSGLo/lVLbRTeRmHwtvhe
fREbOIq8lK9qCAAQibEhVSdbJM34yY565Rgje9iOkGI//O2LruGGwZzUghtrymGnezZgNR4QYYRb
bnIowTkhf9y5fz2C4VQ+JXxulmKGe5t1JlHr8S5V1QqlOvAl8TXH0w/0PE65fB1C14HKX/6x2nPX
1ddpOc9Ny1yM8Wg2Pc9N+IvLkyScAYnMyo5GEr8Yz25xO23z2Eo3kr8veUvhCW7CrpyNFF2Rcy8H
+xUr+tqYBh9/nnyViGnngQ2S4wPzsFpe/kY9D7d4ZIQrgDNQDAvjTrUDCzsKiUWR+gUTi+GxzZiT
4g9Yeow9Vy6Z82Y7spNqSOz1IUkhYICwpqonku6CrVMExEZK9xb+bj2iGKPKmsqfkKy6rgVG3Nbx
Gx3P0rNMlocdWHmCzpYKPa5gzghfnVZN42bFh4LK0FaLaoyJDS/Gi9MkO98diKwwxbiUE8+r9FNz
k2YhgCOln/A7/xZDsdUZFgpIxj/Cpi9AtqsAaCYW1Yxn1NjBS+ZJqQNjhzBTnEkgXZ1zRLIg3RHI
8yEKjqY3Ix5BILG1QfnRWnzierymWbGpypVGfLiLnReJeRwG99KVbbvNvf7gZSTt6JH0WUCR/Uo2
Gmal425rkj7d2bkykEZOJ8oH1+z3WdGRHEcYzUIzc+wd7EtwvKlRFzodL9q9Oe3FI0CMnTMNJpq3
7M0QuAbcDk+wQ86A4z4GLK93mamatQHj1eIDbftiOffY6/OeJbgDbx66qRcnX7Mzj5sBrpRBaEFK
gTER0hUWb8OEY6NgN+y46khEDw86MjuUSta1VdFGZO23KIOHwVW0GymZW0WeQu+i1m9b9EvElRwL
lDotz9CKtIsJ1lYHCCe7RmYv1th4iLjrGGiFt7yKOFy1goQLfLWOnblQcMgc0jVuiRmpZV4REV0W
GMWnnLoBPTXxtl1HvDSKL8LfWG8mJomtXvqdqW87gaaBCBFQSTeEC6Uf0lDFp9ku9qAVGLd6ZbCK
R/mbR11zHX2Dp53BwzJmfE7FI5tF4WbHSE3rvLeQn4buK44TIkCssVla4Ip6WAGeHji9sxTofhzJ
g11kw55I9sBf0foQT+R29spPR//CwTRtkg5bA1n3Ds0sP9iuxEzh6nApmsybVlwnYqP8Bqlfa15V
ERwpsAPIQaTzRpFoFymQQ9xdNopDarvIG4s10x8Mf4OxFyzPebW5te3UwaUD/r4nufHUpIwoZnXV
jbdpkppuidS+EJohfeHVnYJr4D25I0wrB91rGtE+trN6zgnki3rrMIHrX4Uad+8s7K0CHrawyKBz
1nFgvxm+MWNcxnno5/bZ9f0HERs+3PcI9L7XPfXWdKxK5psB+byMVK3daOTGViefpYPJdZBMuE3h
3xvzN3ciARUyX2q3PLS9MHiZKRqABg+5SwhLECGUgYjZ+s0D8pCdFdXvBQ8Ls7C7sUGQZt5YlV1X
sq1+dkbaldaZYEOwsyhtlNA1LH+e7KCaPwtLq8WN7VIaZIxQFq1d4UKrE/tI17+dgfCvlzbOZ86i
KkBzSyGbsPCRxYrugGIPJd4pLTaaLDhn1C0pA71zGtX0FhLFJUBeQt1NV6APfrOgAkfKrLqxb9wk
izsglX9aquQ+UX8aotnJpcN6kKA0Z7jYMJjEBxOcg5CLRFf1tsmzcWGhGlhk4NA22YRiwrMa584H
VOJwrqHHvwWJeOVZEa24bFAoLOiQSbbIHxyzvfeSlxxYKEAkZWBN5FqKVMQZ0czsozQTvTq8ixPj
FLj3gxI1EnuADYzH7aE+B2bioYeqPiBKPYU9uUY+PjEvjdJF7ZgxRlvSZjWV2aDnpauw9hzbzJ9P
zVDCegmcjeVnf+A1XwBLg4ygjTUTSZjbrSYa9rFGqFd1Hdb3rDzbucK/NnGKyj/4bZX5gCklWnmi
hBdhMkOLyCboUWKq2eK2RHoRYqTWRvanaNKJSxtvCHEOK9GQXlnM5qL3rMtsbXvp3ngDj4HNxAPq
CDAodSHBDdqaJg7V7x6yFg3W4KmfQtaszuqxJ4hj3mDOZu4nn5h4baVSd5Zfre1MsVViMhiZDsJt
eB8U3eqjVt4uX8dKYzW7oUlxcCMC7ST4ZQZlQ8/+r6bOc9qdSrD9qj54FS7i1im9NGz1rMkG5QBs
x2TjwOUFVecwRSyJ8krdGyWlVtrOLyRLcuze+Y73CLLsNw87dtV2claW+141tH0af5wTKsLUjXHH
4nVtDCLnNG9vi6nsotjIQopIXjzrpVTqK0mbmdwe701LzpSO5mM96HwXcgh0dMTraJYguGxjabsF
YiwvOsBr/DE72EYT5CJMdf3dxLkfwC9dogZ9MJ2Xck45hoAlFTUVR14D+iOnqTgyEkMHOuVPrazO
Opj/sCFl16Hjx8hLWdSMMCM04CcXCyK57Smf7ILWMn8X5KY5ZXAx1fTrRMz4Aq0e/Bhane3+aCyh
U8Njyoi1D2ZzKUpWILXfFwfUcwOkyIxPiTDZn8JSW2IZwI6R2JBfJe8LSu6Dbft4IzsRbbidiHlc
OM34PctxHeB7XaQWL72oFONrtgo2j/1qaEogE0oqpuALAjjDc+6XwNdahBWJ4GiYiR5z47ewRifj
h7G5TZ3sx7WZ0w5+8jj7mN2GtgQuB7JK941YscJ+rGq9aVDYoe6DvAI9qDQKKtVyOJfyLOrpMykY
EQCFhpTXCZ4Xbb8XyOyMLEEKVRwpVR7LOk52XErksMTBLbLlYCXe11wzemONgTA9tNd6EO/gL8hZ
I7ndYpQcFz1mpRhyCYtHi9g3TEYMMwY0+WlZXJLWPMYqwYN5KUuyKGtwEBZ7B3xr19xkg8Zc1TST
g89MBmvr88ARphIW5FFKTFINLHpZr5WrX1rJkGls89VYjLSRGVFjNdS7cAXHbOdZCVheAM71iFMb
VP8TkSG8SW7+Ekbqj3gybMtch4g7CaY8uS7aeK9ERTTwUZ8z9D1e89CRhz4W7N1cMR4k5Hlm4M5S
N2QAhs4IeSq0PznWm1H/5H3/mZuCu/44NPOnhEmTkn4NG8VcGZg1DnX5igoyAY+I3jPEBMXyGcsZ
Zp2BVJnCbUC2DVvd9t9zVZ1TIDed7Pv9kEIRhoLUAA8ETjbQTMZyK8kP/JvhXnaQvF3XvWNjT1HH
SEpqVt9XbRAFmpcYLeps+MR9A7cVgTFGcTLZgktkuvgg4YduMFS+z177eJvCq3GsL82QXkrtH4l0
W5LcrW9Ffc0oNN6kFTUjueXhUoXc/20Ng08IGttfInr4xhZvjKuZL3rBvo1buaBfwrdOqgDDFhpK
o35IO3CkNEGPrZdjpJSss/uYLZDnwcMopiNcakxjfHz7kNsLKeUwQhEXid50OBcJ7cOlEgQR1WYV
s6gtt/7A1yp8Ikb84JqlDmgnq9qp5rtHSohS+0kl+ZVix1zqzHu3PA1iqm0PJNKH68nlUz1EbwTD
Hcyq+gNQNafFylxGaBZK9jB7tuf+pt9nOtWy6/b84WUWAa1z+2uC5luWfv1gEf6TWy5Erj74pCHY
oaR6K5CMhrNJjyHLL3GzJTlg4oCDGYjvh2bXNnFxE6a8BFC46VHNb+z4IC5G68DK7TKXFKxmb8BU
KzEP1H5CI035huNMnLKyfPOa6qh6ByuEb4bb9NY+pD6hANpMLrXnfrY50kZbxidGUibvCc+pQYej
7XVDtYT/n8g7r3TJEmzyw2yXG9qdaLAOjYe6tahvAjhu7mmqsh1HyvMwxnRuKvuuZ2lswrxtj2B8
PhiEIwBg3OlAP8JU9GAY5leYQoisMz4XSYyYZ6h7JBGEe8bVD77IR51D4R/74KRrGqBcDLfoRDqZ
MV1JK77nEUe8iGtJpTyGHizIUts06sBFe1ZLCwGTEsIQwxN0Ppr6IjZ+UlHc/IlvVcl6zzOoPkCJ
HcIBcHztqI2Mgp7wyRJHB7V3FmimqOYyzhibDGb/hzDtkzvmZxbIn5mHlZwI39VQc/zGoWpWpnQv
3ZDMuxlZRyfozLGoG8Kp19KZL0iTjhxdfFnRfjK67vBSFs+e2X6HzvCM9XDE/kOSYudOv7WL8R7H
uSIyG1Psr9nZajNXOGcb41xo709jkhqWVf5+zMebSPfsz267FijqOMajZI3W8DDm1al8sdKCEA2A
ahsmLzc8fmlu0MRCccmIVQ60XHaicpe6szYi5swJRdCtdEWDI72xe0lUx67dy96NVL9GjjF/uUDx
RjO4l32q0RPHe5bo20JqayMln7LR0vHBSW5WkJ77BGbS2LVERpI2OqW4joK/xAXysXYFi8VtmLXu
UkWM4qPaitZxT1PvQvCvEuyVVl1vZ1fwV49Ut08jvQmi/DMgw2zBrR0gCGDB3DYKTHAP1W3gzkA5
bfZOfdINnrFYAswtih+QZryedmEt2ePApijR8c4yfWJ8DPQR/+NkVy+guEze8uq7zMZnv2Hk03r0
n9x1/4e8M1mSG0m766vItMdv7nAADiykRcxjRuScyQ2MySQxzzOeXgfVLVO11PrNtNai05rFqiQz
AuH+Dfeeq/VDY6a0lgXl1dTSfwBhcw81vK4oA3Xjta9Jvmw6qlXt0dVXhQbjdvcGdrFlZL/KZPxZ
RIsyzVmV6ULrdftnaYdblsz7ABHSYJFkMZTV9yiCqyxaMr04wcLWu2CtXH4gZ6AiHnk+iDoA7XgO
8mzrRoR1RkGUbYspOuR2AGuV+L/UNRh4awJjQu+j9cHaG23XU7N65Z5Iw/VoeIxjwtkAJiDG0z8Q
rEOS7Zkk3OYSrA/qCcFCEcte1fsOQggGWwwIz4n/w07+AK9xzokya6bLFIgknu57MQV73+3g1Bc/
hhRdmR86AVRItQXwm10nzNLrmICGqSNJU5eM70ogcZd6aL8ZjeYHfpLHzJ0fQ0dwnsPM2+Z1Xa/k
1JpISMrvjmkgmt8OAWtgRUcxLFFNCnzA1RY268wJcnHSxB8Ip4548FGWzffAdp5126Dr6hAcORm6
cPg8wSn3ue99G/caNBS7RoZtMgEpOdhWJbLdvTZrcivgVBSvRhrPu7ELkSuHiLlmX55jS3N6B8wy
ebCLuRg4uTK5NYHRWGb1aQtVv+QLxr8JP4q4I58kRGKkW2Uv59JdVQjdZ6pVdt6ZgRWVRTROqiF5
ndz5tQRusJNm9D2OsXPAhvASIv7a+kaGw3lBdpeTVXLaaXc10syWAXunTAVfWDmMq9DB51i6fP5V
dW+Vd00RNq0nE9l8GMQPDX1Uhb7GTUAzsLK4jMzZDpqhNBqS6l4ELk6i1HmsUfDCusVJWNu3yW/2
sqvro/bbi90DqAzAYx2GQH3PKbZdfwJ4bTXemwHPQXMp04KRC0QmTvPKkXogOLJz53Wc8O8aznxq
ggA+EjZeU5IxFojmUvdS0LtdAgcXmtm32TZHMF+WRXCcMWPvGE7XJdyJNsqRAfBu7WwzeLFwEZyk
FMVW1umLybs+eHO4axqPsLclupXmeW3aYQVnpwE+X1H2MBpqivzbZ8yER+uVzk4S8hy/DWjSUGhF
CHCIZpPdLgbstYEuIXaCaQ51WM8noidAmjMkG3oU5TmZgWmmygN+hb2Y/VeRivuoFZBvTX5kW5U/
i8z6cFJGwGPxmEph76fQ3iMJybf00IhVu+ktcka0BzgNdmXTXiyT9Yrhio9CdfPNn53nmQTCql/2
CBZ3bCR9cXKxdfjO9DBKAzAebQ+OcJ7AOGRSIJSzjtOPEUfGmj37SznE0NqpDWh/KOnJAp4lKZVR
+jnYyYvQ7q9Q1K+GKPhnXb1NzeiVMMF+n2Y1xYrJkIbsqRN4L6Tt2Dyn6skHxzQP+jxUsI9KYIeq
Qtjl1WW0tWeqs2bZIYQ3V804+1j8O0smi8e7h9Ubik2UsRLND0pHLIPgaDK5Q8/KNSOs/lRO5Utn
f4OuHcAt4DSeMshZYQcGtTEsKIcxeEEMmKtmCNE9qZ0xMaMP/OZpQoBGNml1zyE6BfF4wz/ANw3A
ybUtxXfo+Rfwk4BARbgvK23uupJTaMq7gw3cBBnReKgC+7WripMDpdnqe3alUYY4zM9HJkbsj+tB
EFEL1IEp6saZqgdzuaAZQjGFCKO9WviKCmKDVZb12UXdtJ657dHRt905cszuTNX8YTUCQzGFC2tx
cFEo2s5/fckbqwFa2qcFHmt8FVlzGjVn1uqv//vXF2xAzqGy+vAqnJtKsvgE/OfNmMd6LwJWizqR
FLPNCNhW1dfB6L9rcjgR8Las9BbAqoWjtA2GnRkEn9z2QHiiBUFghb88r7a2flN9DZkkAHo8Oq1j
HTJCdwDwYxrLsyDZxla9swfq1CzNzNvARbrNGtPFLkr9HNbM2+VIayE/IgcTdziHPjyJcWOiSNyG
SfIeInARZIluYuF/zO5zjD321PvB45zMiydxbRQ95M3E/va76rObWuLn3QaCCxolxFvvo929Y20d
OPYcpBt1+qsWCjACwuzQneIDQMjnkcP7ECAJ6/yYMVaNSipHC7SZkNSsrSx6ZdW2gaonN/7soYgL
rc+gEX/6ZSdlmC5HDaKjLMYc3Q1P6Bc/oA5vA6v96RNuiZMsZRDnYkXuxHxRhJdjpmfwZOBjC+wa
te07ay967UEQT4PU0uyusTYtNOHhN6/lFBjkMljTEUVYaVVMSZuax78e3/pxvJUxKtdlR8OKJPg9
NBCOZtmjUJuQ37JZWHHn600YyG4TF/rSlj40RqQa+TwUe5mFLHjt4tx1KJ9RrK9BI3507Lk34xh8
kHdPLxGPZ0VYzoo3wu10vo7dkKPWsJknetwk/EF445IHmA4Oo/ASWUPgrAZiK0UJHZVvLAhP5Q83
mPz3qr3MLQ5vsLR5yTQ6CwHEQeL+kyNJMufmOauXMrpDwKgLXM+hNSAET9WmKSTSPmnABurdY2P/
6A27fyj676jqsodZe/45Uvoiiw7ZhAc0qtopN7MfsFMfXKcAMpvwsUqnKD47PfsyQT+4ZRs8b2cf
QYs/N++qzuY9TUd+NYJyl87efAw0EUx+F3UolEFf8rYgmwCRr1pq0lHhwU4BboO3Iqit18bJRcFf
xRhz44aI34lGri4t7yFlM0j4hvujqLn1Uoh+qNuKr8y0TgvinJRBwk5rApqLydhmFtHtMVltQ/au
huyLguMdTODVX2gP0dAduyF4YDHm4n5kZlCjg6xz+zSm7ieozZ3t6wv4X29j6O7GiXwIa/+lzgrF
XwwBczH/Upm1LZCdwef3f0xp/wOj3Kkhz3pmFlErIrWn0CMDbOhOkHTyFeFiPs9Le2ON/Z0r/RxU
3xVH2oaQVBzyJUnh5py9h+NC87TLp6yuHyWYs3VoZDes3sR2j90fQDVIE7v6lhbyj6Q9g6LI+Tja
5q3WJVFmRAOCUWBe3Mzf6OGTg5ry57w2us3QWVu2LfXTLPJDmM71thtI7p4EdJ7oMLFVsQ3hw2/T
u8bpYahEBadP0pzHWU73ajxbXvSYdgq8usPQKvGD33U4/igcIHuCFac9ZnKvwF8DMZmrvRnWoFDA
goqaqDjKg6e5zqdLZ23aQVNF1Jo7HFuBB6tIJiHRBUsMORsnYGEsEhO65KF2CN2Sv7EJPyHey/b4
vIJ9Sawa8zU33VkBqvIQD0bqVxIETHiVWfeirbB8ywU4rrlx0SUogRx4dsRJlkxz+ZzGT1lYHkQw
DwfWILDzQ+HfU8e5EqWxq+YHszIJLG7tgxh0tmvmbjjBMi5WbQ/YyuAIAemJE3xuD94UPZho4fai
45NjtldWNfqUsT+aLYBdkSMJoCH7tQzoPfw2IGthGU+OuAS3CWGUuynAvo+K4WQz6P9yEeQkfWd/
Briqd3yy7WM26eK5rfVraZCrEg4vLCDNx6zoNgnJFesgZskIhkw9mXFRb6SMJWGK/DKKNrD2jMuI
zgQnvE7fIhOyczjwdMVFYJ8sqwFZxBN0iETPa1Ci7rHHuduarTnuh8i335hiESheVv42zPQF1+xG
2cxiZ5+3rcoziUIIyWbgvimMZlcvTVCe9VwO3rQ1ZmQ9aVzuepOPW5uXdxP15lGUU3JCIM6sOdTo
36LuRsNvbqH6ZVv44SDk7Lx9ZAGcbskly58nEiIZgVUBd1LMvHVSP+G6rtFB/slhtNzbObhnuY3k
kQbzaSA+NvUvXVdiMG7Jk4lUiSQrNZ/tqIRFGNv2S+BjwhVW8lqr1H8ZmbQ0PuubgBptN49evIc9
Ssi1GuzHwW3RHXstDEJrD4z9rPp6POseTlSdAoo1OvG7CqbiGQUEd7nPwL8o7GSji+aeoHN8qKCT
E1odvgzSZwBfq0VBX6CyBJC/A5CULXac9okoxU2v7H2eRf1rT21eCw8no3/NnLS/BnlbYGrCjiDG
/i5yQMQCJbtM8nrNX453tzcdgADVo9cNEypKeP7RYOhd3TdYQkqIwnEzfIfse88BmIfSvM5zqu/l
kLIVji0YCHn+oPkMHLqxyzZNN1PXRWrcemXkHAz+G7YZsbDXnYdnAZmvdZSWp46ibSh87Hknaci3
2ezpTYTVM5rSV6+IShj4DovcyQ7OnWV+Q1wK8ApYv7GD+ntzZv5Voewhx8FsHusW3KVwTr2TH6GO
xUceEbHJLRiQLBZRqCugc0GF2k13/AiyxShZ+3G/DgGynwuMTcjF23aHicQjZiGsr4sb0q+LZ6ac
muiUm2gJwuoUO8KsCIiJGZalTwjq2soFOqKUPB8s+O4xjr7jOn/RiOsT9sRxWD5Hy55MODgv4n4B
lBDjCQCn/Ag6qAAhbqoAeCplmuWv2NoU1wqs58WMqPEA89Dt6/y1LHBApEa1Ya9bA1xumJ9XAK58
nLBEBo7Ww9AEGjgy90tAiiSXnNgFVc8cCNHbJlLGt8s3Qp6mlql8P69DRK2OlmDxPfNgS4RzeWfL
YzuqDYie/Bkyk3X0PXb9ee0aIIsFGqaoIfKbcmYjwmF6Nt3wscW48aPKB3tZu+9K0ZU7cyk80BFk
YEmTmRlfjjGnat5gpY23jHLipnLvY2JuU5TO+C7qSp8YmvIYmSau6kEZTEZnhF8Jw0qubRRGZvcQ
a/mSFBYboML2WGY21oMkSXxrdMm1KwIfhlP2MrG62pP5rS/8+fl24llfI3YyTkGtFLEQHfPRIWIi
YIXeTko3XQ1OnDwzNpoPETOTdey737ap25csNn6xtLR+DVyMKMS8ty5jOseSCfnw4L9nsXmHRuJ9
izM6vXtMjssTUE6WrtiphdKUZ+30GNjhnq4SzHzqyr0VVW+hNikvB+MxCppmI5eW0Q1UdGrdpOcm
ouRFYfoUlixbaEeSY0zUGkBfsA9WqGECjRWkLyroLJTz1bCrG1yrrmqdfUDa9n5sqhcIcEg6RhXd
ElN/V11fHfUSYhrFaXMnkpN8BEPtA/grp1mPoMgZLqF244OZE0gbNu7BKeEq8UQzbx40XFinJIim
opaL50WbJUooxH2AqiRvyPOwdE4tVswHmjzaLzQAdSSh4k4u3AsurHpeiB4NEy1bjPcWblkbVS6w
WHD94WSl+9ak3WzdcfroDONjctiA0ZHG9yyC5peEb2EYPlQu0RMQGtUrAbwk3tsP+Wx725h1yW6A
CPwyeHd44eaZIwZdsAdCvhpa0gzwKe3KbtBXPQyPY5AjOMViuJ3mgB84tZ1LklSfCrXWpolIgFAj
E6Cua+/BANmkm8KAZVmgzmYGo4i+VaJFvmiIwlcHX8YsmYaOhp3uOkv5IBgSE1IKlsyg4eyv431v
wIs2S0Wnl++NXFxUVrwGZc9KogOsHY12tCH0PToX6qj8tLk1NgNe9lvzunDa4BrXf9QIrwE0wm9G
fVc7oEwxa8k8vyQuCMITqhgkbKIIwCBypZjZ1lCkMNQDdzsjGAjYQfRmhHVx7eRnjLPQ9qYJRID5
YDT6GeeltREidYiOt9YNhiSsjPYriRW/Csny0rOQl8HoWTsDH02B1eKUV6/+XECGzxPkrIb1wypG
HgpY6Ru3DbA2TahQ50A/WsG48uZebXHQyWOmJFhlVPJlgfhq7gWVLBk/4FjXokb7HPjtl9sSUWpG
Dvooy73GEwxBBtyskxLL2hR+HbOH5rSeZ/foqwiKhm2tBnCC69ZK2002DrvO9n8adTHsaSsyshPw
C9ZWYxw4QID8iOLRtPozu7xL2KUTfe1M9KkNPrif6gft+v55tspDTjxZ7evH3AmefUWsdyk9cJkT
kEiyka3+anlM/Ogtp3WRwDPsqBqm2aPu0U/BQLAOMcLg8H9o7KSbeKpZNaurnFhI+6N3tCCZb2xf
sH8LzQshKC74jvSag0dj2VEyOO5tCisLmNgaY+tjVcL3mDFztVa1Fl5uIppXH+lAVKmovuJYfvdZ
0a7sRd2We/GL19WfRgQiPlxM0pBxkYAJScXNcqLxxHMwt8nGxF6hfIxpTFpcclewSVZ85Et35BOz
ZN9RTyYVMBz1NvbTh2V5H3E1PncO//ZYVscZISGGJCpDgk8Oue8HeANAUOBoWGSVLkFuvvkBauqV
wO72FjYUCXFoexszcT6IXiMpqbNB6wAQowp+cCuxsKzRVlcXByEKcjyb4er01ZaA9UuMB23zUjju
LVfs58ryktvuNfLDq6fo55VJW4kkWO+UAeEZVhxBDT7myFEf0BaZyOLdhyJDvuK3pEl0Lbwa95cX
TWrTRuQUqeqLITK2D9e9TWP2nFbmvR7VY9+ZO9bad4K6L2DrGAQXzU01iFk7vo+lUM27pfUeQD0J
oRy2GWYf0W+HKqPm42ofE9pJH3QzemN7TV9z8Ox62rVTvytKzXM/BOdmbH6QQ0TRDt+Ob28Qno5D
vjeZYgXMhuIpkStLqoNkubvqsBaYXrqx7dhD4VbcmpijEbP21oghQU9HLyCxtgNXvOll/KAtA5fT
BL3RzBA2pzgmZqBiypTfqBjatePMVwA096pMntg+3oeh5jsYnylxJiEyqLkOnjwYpEY0Ys2QPCzt
d9754y7p0NWk5q5uiaVBTLpCd4zR1+jVGe6az85kYllyZSfWWLA5YgTGG+XAzynm7OGvL7MUI640
3Dey2Ay28VLWyn3460sTIqiLMeTSd2Eq6kBbDgx9OdxXkcxerDycN7XshjPwHfRZnuT1zYuCLDBo
nHkMqMU3BvButPAI+lA3NzNALmSR2Kb3vefcBwAoG9ZRf6KCbq4LpwPsL0S5TmiTH8PGGi2cvDfO
eINMZUOk4ldcXePBp5QhpMz8WbPf4DIst6OOrLWfyL23ZKUXBltu36jma8DWho9wHpHP0p/hw8XH
Gc0B1yMrI1kzeP3rl8iW8lOFBwPmTcwYgR08z2tF8LjNlB8qClQkb6NGf6C944tXK16aBQ5TmuST
WxPodkN2XDFOYeyyIXh0nZbgZVBwWaPemwV62y1fwiENSGYad3yCf80TvFggUkAOm982heixsnDg
qpIxPbsQB1+i9oDIlRUwzKKaTirysIwsG1oDDqojKmCo+yCXz4gZo23kNxYjdF5uaIumwTth2wY4
NjMioM6ZnI1GF3p0Yjhe7MXWykwYThew99oKAGYjjWPSLLmqyS82WtXVmbX1NLnp4Xka2gfs0uUL
QQsLg5iwZ9KbouXHtpjwYArwIoTtOgs3vKU9TVT5nVcdlmoWDUh7y6euFgAMjfkln2q9ixuokSJt
kK1PA1VXV+1HCxNXgFphFMk1wYG3qfAar+PSXpGJxTxDmKwj9DJNGp0zVuGrNf8KfSAAxJATSk3c
x2W8kmkZblujfsvJgKtA4lxFkMxrEz1xbpnm818BcG8UBOGxy+GHGYj1FFf5g1EgsQ0r4GGsmezW
+uCvfsMr19glY8R0lyEl2BEryJkfBYfIx17oDidzmp4LzvbQUi48yPi78XD/WhKwJA4pCh8xn8I6
/uOyVDqo4Lc9sMR1g+FnVXKIWTjb8T8W345Ojnrh6NRcFkaQ/BEVMN22Qxy21A/6riEcZCUSxzFF
nQo4aZ0J1LdRG/wZuuiKtxy1SbFzjFByhYlsY8zTtQ2DE406SV0A4+qB4QjZO5wJGbCoUcv1coXs
XZWVa7Ym/ugCZnW4hAu7x31gkaOGHJ4w0k3qzrAEY8iMYdP/IT/0keS0hisdxWcp8+IAKDwbYfnb
InAPZu7QLvjTzimbF1TGjzK35BZjZKeRSyPYYV0afxKPTREpbBwMrfggo9Pb9iT0uiycjRiMYzEO
D3lz13nmUEm3nzUJb+uwhB3oWjitRmb7aPrS81AnHxUd+NrwcBaBzUV2PcUgwiqa9MpxrSs4+DPh
q+UWJ/WjWXnUt5NPMmTMblRojZ3c20QgDdbst2xnkE8KmBXGVSi5ACfHCNiFMv2fMrjpTnRb34mf
MNo+p2S2teV5Dph/aMc398Ao862FZHgluMDiIHtyI8gKJTkSeaHLVdFya8hsemn6gErTh0fGFi6H
WOCV26xF0hTGCFcnosqycoj2spAfsg42DMTbbUq4kB0hauol9HfKsQ/HLY6GgbOFTm1eMadlLzhy
xREjT14DrXauApiv5nhwJgRcYqzGbVLCHZqZEfs8XRZZzTX5Q2yj9XVoU/QkPUCwoHk3Wstf89tc
m6WHVBDx2gYc3ErJgdorcMv1jNjaJSW5LiEzCNoBkankQvTSYR5YRM+QyeolarNCjp992chu4gj1
kw+TRVU1ZrZpAtWgv+qp9vZlhrEcX9KrHoh0WtL8HCoasyPCtI5GdqlstewI4/9Uozg1MncboilB
ooKgWhq/863DMGYXWfET1w7CZdYqP+i7yxUI2OFUB+VrG6ZA18yPKKq/7KZ9I/4RjMCCJhiBKe/Z
fTmrwv5pBTMutXq+A1t5ZS13E/j8i3Z4NYfu4sl2bzZA0/L4q9Tlqc8cuVXKot+KH2JgbwTtzTjl
EbXguUBhF/6xIOERQHGy1cLTqOw/fh/C3wTZ6/UfmOiifkmuqtBa1SW2bFzoq8robzZI5L0BWnE1
RC2b+NrYKvTU9VRZq3GB+jPmuWhcfXfNVWmkpr7ExPH6BR/HwVpWEkX2xBO0QNMfBmqxlXBqb2X6
ObkInfU8dOGTg1tt33c0kz6NM1m0RQm0t2BVN0/vgPIq1tWJRPMKHugkYoPZf2S7+B0thLnRNQls
wO/F+BHppF+7YAzFlHzZmMwm7OAdpolVlOQIFX0Z/egznAZJ+IMMXObCc653waJX08GEJSDM+71j
98+Mec91LPXa9bMeoV2DkjgFHoMkLpQ42ESZif1oDO+0Xx5T+YFYkNQ/5w4mI69xr0MkxaYfnX7T
G8yFkHQhte5I4Ajsa5IRFzAICCWWp/19nwVr08ToYoxETSt/+lMinE09XjA7m3Dy+2+oIbD8pyHb
WmO4pdrRFEj1+9QxuIMbpldTwsklUGYbyCQ3anB+DT3Tu6Ih47sF2JXL8qBC5wotwl4JO7/xGF3N
Bt2V2dxxdd9Zjaz0UJPqI9uzk6FLHYGzhh2ZkwH5rEfkdsem43HWGQs3rx2OI0PPeJq2VT5lBDJy
rKdu+j1V0YNK2bHa5nyDCx0u0zAqa4MNvNNC4ijcJTt3/C5gf6SUuUwYFbWBDZOlGvTRx4Yp5DST
m5refD1erJkxA+Y3Jpgd42WIfT+KOn6MleUy1uH34LP8CNz00QZqyTAtXs1DNh9NXbwVY+mv2EOz
eTfH36XzJJ3hWyMnYP9HKeDEwM2BqLAMOA19Um4KJBAnAhzetYyvIYtuJNZInjUFG+F4zdXHl2ua
/IvS8U49n4rdSHu2Toiw2ELPV3DUPohh3Tp5jMhNYbacyCQIaEKZVP2xlJFdO0D7Bd/TUR5bONS9
EKR/kNsMgnSi5sB8tm4K86kPIC+R93FnZnIfyHwDVSt/xX1znBG24cyXKTP4xa6RF6d5nj9c1G2q
CSAZTP63mz1nOIJxoCwMP4FMoYFT81swZqqot86uFaOuLmXGHrs8FYmZs5GKzlYb2GtrcqDcC5qv
zJQCwySbx9a1nwxidjZAIF4Dq7vFk7eaK/0VOks8tmWZKI2pXVwSVmSn5mPTIDtLTPto6w5qE84I
Lcxy0zTiajDEXHtNDKkBEBK7GXQfdFokxmbuJiNLfhVM8XUyR2IY3erB13SjaZb8zuPgbdaoiYOq
voVDw3Ay2fmzy5xHl9k6gRXdTw1HZ/GGAv7dTxUsLFV8MCrPEcQtcrr20k7jV5sl7NFzcpANTPAO
Y8Zd7Rl30+vLPbqS8hDV9c2aC3WIQ5GeVdU9o3bjeinBW1jewdC4TYRkjtYXy6zNIZJ2wI6N/e/i
9wbwChFstFE8Itdl6I6RZgwIQ0mMY10XbxhGoQeQeTD40Q819/tg9j6lwUGXtQxaFutnO9JXhP2j
j5HaFvKXjMSlRkpXs9JviscyG4/xSL6XoSUMUhv0lnKEXm3LIMH4WTDXCphaFJUJ0BXrEpbHW18i
VkS9dyaWsIAmJdjxFLTm4y5LGLNTtIPBse4Mn0323o7a2qS1YG0gP+CpnyG7Sm501XI16mIbs9HY
mrG/gP93SGQPtt/DxI9f4UZ+EoWMpQY7vsGnzo9EudchBclYnttQv9he+C156/1lsmBIgf1rdDYd
btutibRRq/k9sn0eUgPNlTW/NYX70Le3mRUNk//uPuVsDu1KUUcUw0EYbCL7uLwu/2t6/IiA1MDI
VAO3dQwlpk8TDnMrJM6mQUEhm+Yz1/WzA9AmHEDyGEtZETBtKbh6gZTLLzrOM5CfnLFgMa95Xfcz
aNB165gPXoJj1jPBf8nOYN3NXWPKe2df5yR+g3fsIl4rl9RaUrwt3ssgK/2D6yd7Y29Z1O2OxPkx
XyQqXoQvw70UMGoZzhK87BzqYeJtoOghluY6lWmFGJtMySFXv8cwfaRDha8LWDmPet4hopK3gSoO
cDz8U13fZUZ+TAI5a9MV3tmJsjsAi0uTIc/RZAUy1OYilzjkClV5r2FEJgXArx2UVPiQBY7TTr63
LQ+zXbZ8LJL0Hc7b11iE+5hWkhzYarinKEmFrPU68eRX5YA788jX2KIVoEhZrDfTm8nAYtNxWUBT
6uZ7EU0x2VoluKz23ofpnxyocd3oaCuKkTJCTIfJqsghNS0+zJqrdnB5EIKa2t/1A3KxZHwovC7f
sdXigGA04ljpK1D6a9MS8Fd57QkqbXbAZLtPfMriheKnACmTgbDpUpjSxvTutLgXw5DksLh7i20m
WWPcvGCIuc+u+atRwz4g0iAb+KCktfu7jtGFdtNHXtnXaUbM03b2k81Qd900/hPSPnhI8zKVQMZG
5777q3KLib3mjiDdw2DIqeN4w877XUIWZIM1oPlBEp7p3LhGwD9sYncOrH3fXOBDwAC8JP5polA6
FgT6gs02/P6M4ABs6NTsAHw0bKy7D+Yz3amQESWDCTme/mDV2SaDrxk8lksEKFUGVsGk/ZWkjgUo
vdzb7ngu3fswD9N+XIbRMPlu1ZjvJp/6m8E0mybEMSwA75ldX4DhP7fzWljVsLfag5Dmt4KUs/qL
SflPPOa9QGJZ5M1fEMxff8Nn/p2m+d//v4R32gAt/+/wzuvPqWjb3/+C+1z+i3/QOy37P5QQtvaE
loJ5qmn+T3gnvyOkS6njMM1cCIL/i91pSOCdEk6A51jaNqWn+X7/hHcaUv2HEEKZnge/QypL6/8X
fKcCHvo3eKdrKoBwjlSeA12UK0nyt/g7vFNy3VVFiLHHg/hkV+82sD+8Mfro4hpo+6Rnyz499UP6
Fls01D6S8AQPAwSTdm1+DlmUrVbYVgfDOXVVsyMAkQT3/YQo3uynvQO8KMwCbKHVzCr0lUoEjE2S
/Qmn+FGa9sVq4nPklo+Ffoyc7tff3oh/PrD/Je8yzqO8bf7bf1Xu//HDuSgpLCLyHMuDkrr8/t/I
pC2rEzf2Bxet4HToxV1YuIpEdgmj+NHH+bk0aTPMTLaPmFKH+scUzHimq5csgYxex5DOSGvB/Z2F
uFotDmYSif27BJrhEjEnyTau7WfPPGtQSG26i0hixAq2USK9qZK1XFecJoIeK424umAw6az/85/Q
+3c/oKbA9mwtLew+//oDVjXJEwipmPVzscdmdA8nfXSo3CblceNY+zIt7lxr4T/Ogn/wb//NK2vC
r/3fHhvXsRXRASakJui08l//YBKQZNnQ0q+keisCoqTa/Fw3/pm8H9yhb0Dm1hGpOgWObncGdJjj
+s+Ca2aEe4KNoQXVJxOmlds9DFZPFPTzf/66OP/27+cqzxUWHz7XWpi1f3vnR4/aZU4I1il0t7Wb
8YNWZ5+J09ASxjdNF7a359EZH8SIByMKd662mXwlezwfZk+2Wx9sCyZdMce3YkQ3peRbOcdBQaBo
qw8yAx/5qYDfMK5DH1EimI0RPsQwYkr1Uk3eA+IED7wZFtr2Exk0FotuPEGfeZd9fG7imAEA/DBw
HnVjnXpTnxHLbfWF1e1OPBSlelLLGhvSxc4Rzk8zyt7rLLvFQLClr3ctKxrLGB48J72J6PM/f/Es
/a9E3+VQcB2WcZJTi0OBY+FfXz3hMlzFa+Gx6Kse7FY/6pDPPYtqI+mu5lJoWV+dsB6NPno1vfxX
HPo/vMn6IPH2JgMaxfIlE+GrLXa2PR9noTdzKC9tYn4BkjwQVYCCF1rK4nxxrB9JI/dw29zUOvjl
jGK4W8UC4L1rM14b8JNMZ2sk668lfM8JX4TcZDhPuyZmwBKgkpxfQqf/GSeLxzA7g6VtRp0vdQGr
Cw9xzyK2S2fGzfExTzm6hPHpdu4uKL68gZgYSX5M2F+HqkCtZu+auHwYCS1rnOg54VH1W2NvX0Sg
D44oL54FzyQNj1nwaQRMZBqIOX55x268epKF820zq2IrAXoCaFWMMQ+IOCoY6KvdsSr6o9eBzcRC
LvD6iQJ4YXJy4h5pL5A3R361Q8qvFyHleNA5plVh7MvmilbwhkYDrWG0qz404PkmLHZFHF7/B3vn
seS2EqXpd+k9OuDNojf0JFjeqKQNoiTdgvceTz8f1RPTFC5BRHM9oY2CCmUizTnpfsMd3ratyrsS
hqsS6EvDBOWu8VrmYJ/i93YiWFuYGXgPp5tNAEXTlTLYf/nB47G543m8M9Jl7Fu7PIWJ6/cPAdRC
M2KfcuLTVtL+n6HN7pSguOdSbNvyWKNWaExUOW4Cvsnux/m0gI5AMDf8J4GXz06OEZsCIyCvxJJr
Ei9NeffQl0IrHdPctKOOKyi21g1Gj7HLg/npTYfLe8FJH/zWfUOcbGVFx66pDzH0FnQuITW4wH2V
zUnz5BG8EbQxY6+1w3ugu19Jbewc2OzcHp6uK17lBlMKrXgJOs4UQ/Zi6OGa8/zWaAYQUZr45BjY
HpccpYTgt9Hoe4/8Y1hYFEjWKwDrb4XES776BMeDA565DTvvt450bd9LGxjBIMzi4wBsAX0y4xWF
nvsT5cmAJ5EN4W9ssz6GzlkPsvnan7IuN1jGYOyb8lut6veqU99pEvaRcvaY9vHR6tx7rknRs9kH
H9lakpgjKHHIiIFZmh1YXBwFFcStmojn2HRMJWFd5GCXMIfCO7WP9fvgdPs6xOiUvmW4NUmV+aoW
/k/MWV9y8IUGCjth0r9HJQ8edO8GWZ0de+21IHSrckD1YxDfq17dAWb/KRio0lo6gZi/IIC6dmvv
p6zmTzA9d3IIJs7yfwY8wCZKvEbH8qeICFUuc5kbOp+uY75meo1oBWKuvfRU5FxvWVp573pIo+rF
roHdqYXIMmWRt43N9KUwlfuWQ9Cgh2/NZ1szH5OTpF5urDsLWyFkcQTw/GifLQbrS8/zf2I5fQGS
9J4IA56JrsDEZV01wbeLPDQK4XNr66Hws4OsLRTqU9dFxzpq70AU3kNFeylj9b34R9ehCWWFLC1a
20V4w6q+mb71hDvlyve4dsM7oRk4VkRJ/pH63m8vZXcDM+kt0Ip6Y8TNjutOu9XMV+A9X2iOhSt8
RcE5GDtRTR+jsuWmWbIbP/qB4vNRT7X7GLpwqO2LJH1B9Rqmjiy+hz32g5a8Fdntc6O/F07OHwbW
fjBf2Eqo7LOCQfYXXKN/8WQYbrwy+ekUgAjZtvgDPEjYJjJ2myYcTqtZGDk+8nmSuEsH1TLDAjxq
8HwXAEMWB7ArnrTGuf2lKIsdfgjxopTVJxn92FQOvjRR34iZ/tqVMs8Q2k80/fZtKO+F6oQZT/AS
D4WDGAmofpNhUKNPlz40quBd0bVtbbY7roNQtcCHTXkesDuCprPxoA6kCMEoRfYSqd9KI4DWVNx1
+P61aQQfU4e9CxXPr95VKd5pbrOXJf9bigJgUyNOqyIeAUhkAer5W584X2CsVpWRP/EufFc6IBfv
Oil9ztwckkLRL+JP3Y/YrgoPUp++Ggq2FzruGmjALk46P63p3xdKiHynhQqgvBG1YOe3OWms3/qe
/4SJzbKLvqMSu+swASlk8WC12BwhnuxrzW5QsD7Uoie5seyTY3Uj1cu8lI5a7N1lvrlrnBCn362D
xZMOpKRG90twulc50h95ND/gLL25vkJLiPf/a/vFwUHSdVZq3gNHG1seZVrgdw08Sw69Tvlutuiw
NOAoetg7w0rmlIjKHvekLpaK4Bm4tKqeVPFnK7yqpbfMXM4zHHn+/9nw9bqxA/oQZyN3cpX4v4YQ
J2eK//qPR8+P/CzD3eEvO4g//+u/z4eSrP8n1ElECiTkNHRV5Pz13+YOHMX+05J54jUtyWQTK3IG
TE4WW//1H7L4n5ZyOtHobNF0wzg7HqocHNnwWpaoMD+YHdb/5nT49z5QkNmdqIYiaadD49nuuUXJ
J6sRSjkibuizCdbZ6QQYGJz1xYVDxFTpo725ieqm6ztWfyxKAKuJgR6B6iruzNHo74Pt/3w73Xb+
7S4x0PqF1x9bCa3eokww3C4imKVGUK6uN0CaasHo2CX2vuc6Ug45MlV576g44L8IaAXdhSJkURys
oM44gWlDh5E+Uk3BFFdSoTi0AbCwiHT5bIpayPuzBLPif3c0+5+GjzbtKFwWpuFn7REX5e6jyS1t
NYR4CnKZiNYdvJ4NEgJYCJhxusnyXvzE2zBYOYGuYgcc9c19G2XDq8OlBFfQnkbWqNPoXdbSCsS3
4YCN65iTW7U0rdfr/TjVjadD3Nk0C2vXE9y6bDCChi7eNmDu46bKZ5Ll6Qbjvy+z9r//6z/+X3+o
p7PzWeme7wDjM/MGU/A8+BWZKbAxtENXRpR596rntOvrrZD+PnP+T0WjZJyqsRIrXkVFcmV9d1RE
ybTMFV/BIgKGlkJRY6RNwfpRFQ4X6hUgToQkOunrev0TE149rRVn7ZQbiKoCnulHWTpY7rHR7Mp4
vF70xACpp649KxoGThiHbAeOcPGWugn3AtLz9aKnvvr0+1nRlWRVfuzy1Wr9nHeHXrwvhN31oqcG
/tSas6Jdx8OcN2HgFf95GH6XKHV15S8fkuj18qd6ZZRhjC7mkhv5n2MCYAceSZ4qq+sln24FL87Z
UWJxpGJwQFk1xyhErcX0HnMFJSeu26sYiEuUL9XAvzsZWlRodRlo8Rrs2aGmrWoeh9qMeyDJ3LZc
XEuI5Eal+jS4MTA6zt88el3/xqnWj9KMA6oLGBStT+MXL/pwtc/r5Z6i5VK4jpJBYjVdgQdScaxO
EnvLDLMLBZWXWvjQZBSIeAtLLH5oKxQc1CLW0+31eifaI43a0yi8RIMrN+0QVEYW+Tu3MmcmykST
/iSMs4k4oIWPaJ1M0fDH3NyClcU9Uf3JOXALnHBZKS83tUEcpTodgRsYoxVnAcAfmwHIBVhdrKlv
K32U33jDKHU9o/TWcDz2y+bJE738db3wiTwgjrJXUCtAvwrDsLW6OPCo9A4xaa2GyfG24kcZjHtr
ScL01bBVI39AvxHCtfUkZKl9W/GjLIbuTysnmMbaSapysdXg0a12nGJ70dXvr1cxkc3E07w9m0RW
5BSKmPkGWpO/EmjfVYdyivdRGu3megVTIzBKZzz4O2pQa1ispu19WQqwG6C451Z2W/nKaHIWXQYp
BYnFoy/00rbQHRTFXFPZInZc7q83YSpv/nkIOOuk0gEg4SRlekTPEcoxEm4hXNwStGaeIfwGOwIU
NsmyC42Tm7ycbls8L/Y54I67Do7EY44u9cJhu7CBlcC9zeChTwXFN38UlTa20xYijag7xdrhLp/3
aJwnjlmDy9HyegumBmGU+GE6mL4XOJodNVhwBlDE0KzIQHZfL34iE40vdAMxR21kSHTbS3jMlo34
wzzh9x3nGfz1S18qJnT9YmbXMDVjR5kcV5OKmxzaojlWtnKL+hfUyGc5EftllbmH6y26nLZ5APk7
LMqhsbh7oZJG18W1ZEK0qAQ48LeVPkp5ks/tt5lSeqXKWKS7SB6E3L1cL1w6DeqFpU4Z5TxXqSoB
ikx0dDyWdKNr082Q5EjJsFX3vqeD037vxTK/A1ICs9iyAo4KlghibMFFhvlgWZ0yEziXe1FSTkN4
Fjc4aLpWriXRUczBkKqDkB68SjRvy45/3h7PSve5b8bRDWUuRMmaA0QXbd8pqoo8qpDtZvrylKUu
9eUoPeJ4HIqhkNECK0C8s3UCwV36kSHuUUYLYTkihR4vkDnArCfAHLbFjxPoCa5q7wjNDHdGJMkH
dDnqr+sfJE916SidxlUGXwJFhyOaOOGPxK0h+kBcS/+RjTz6wT+hZVGzjfZSv9lg6QpU3BpQEVUL
5d3R2AqrylD+A1ofrfteFDy0S/CXOJnZKNq3qs5QdvKyULNdy1SeUrFwPhK9UA9exlMAjMKqn1l3
/myA/t2zojWapUJptaaVubpN3Go1WhIGPGcE5z7i/LWTts17u/dvuhEQrdE0LMugRVaecPOB5wMh
UYfVEGBFeH1ILo+IaP1rkRZRQslpiJ7laGMESIprgtCurpd+OduJ1mgCJrHgtrHLfT3O05ABsZrG
EMUoFpYs8jpsmjMLxOVGSMopl5zFkhYWbVYBkD+2xnDvR9gJGcnr9RYop8T875EGVfB32Zw6HBU7
uvRYrfq1tvkpLeot1hDrdPlPs/h2PN4ry8+3Fx4d1qiPLeTFy+/f9UyzJta9P5901izIUArPt3GK
zBRI0ihH+cRcpLCsrjdNPjXhQtPk0TJhZjzReHVBty27VbTJt2SEjbo2NujYLc0VKPdFu2+2zba4
Y/BW7sykOMXIpWpH6wehY+B4n7EfQSBEPFb+sVO5nsbPZfh9vWWXpx3P8H+PWdJ3INc1NTmKVb6r
1egxToNPLbEezRaC+fU6pInkerKXPZ90Set3VcWsO8bqoH22g5ZvGz1DYNIZhJ0GpekjQhnmKPUI
x7TwS9hJmIpdSYijNgVWqchxxT+uf8vERJFHQcyzV6VYELeO+JsccfkrFihPAiFpNreVf4q7s4no
ORxpqzQLMQirJRABVQl+UI7WdVo36+tVTA3ZaGVwNbPADpcqouJBwUpPaL68FC3CuZPC6VMvTbpR
inAl0xqw3guPTVGpqL6i5afU+sxcmCp8lCNqU8SDT43Do1ngJqNHsn5XCH120wIA9Onv3tczEYOH
htIz/a1Du0aubrwOlkYJIOLwJLk1JddCmywjtcbuBy7FwpTTua6ZGFdpFOyiKIRpJVOFJgYbCfkT
ieVa9kDW8zZ609T58x50PjtBbKfwcsJjq/Ur/IKXShevq+KxrW/bs49hYI2p6XppRuGxdO/qglfV
EkymzEtkIq+uN2FiAknjANZ0sYQtmBxNM30aDGknRPGNRZ+qPOsdMJGOInZdcHSTLAMrIyWbKq3V
mbk5NbyjsO2s1tXrzkNLWQAMPHgot0Xhnku373rgJTcO8Ch2tcgv2ZxkbLH0/jFq5BcHZyNwouqb
YCJseMsQiNaoJaKFNRTXE4Zt4c6sm+4zxvNzyLDL+Vm0Rg0IihA3BD8HxxRigZvA5HNTeS2xum+v
f/xUBaMEJMcDageIodjc6z+1vvKWC/BtozK+8UA5SkGGLAW9nDq6jXgHpjRoJ0KuDO6uf/wpFfw7
NUPB+HuGIscQwGwRdDsgLch1g0V3se16Z9XAoMswvFL7f67XNNFN45fhPg1at+blEGG846Bxj4O0
CtZgM8etqdJHuw4Ur6BfNIZupx5M6FJBpT1tQEN23Icvb2vAKQzPgrkJlAyuj6UDJ2THicrl0ijA
LDVA7W6r4NS2swqEKusHIaENg6i9O0X+0dXa51BydXe9/Mv5QjRH2cgrYzfTSKd2ZPzWseRsa3HN
OXvBE9qNXTSK4xCpPV1sGGNDKj5l2VG+S2nuv+qo9MzUcHn/KpqjaFYt1GpAzNOGANI2JrYRSnhy
DNJLXSEoNpO3p2oZhXTr4fjjydw8Cmav4pCIsgrioAc8NtCHWNeCI8ycZU9hdin8RrFdcvUQSLof
HHld3GeqsY0jFMt7PDaREQ8Q401xt0KcrpuZAhNPgjwg/D3H3Njr0OmAVsSpHoyzvBrwcK6xGJTq
YBuiRAiNdCmo7tbTgpnOnAhNY7QLqZy6SXAo7W0t6e9Br+FfXO0g5M+k39PsvdCFoM7/ipq+Dp0o
9CnelfZp9ZAJ79ej5c/6f6ngUbzHRtCksnD67oW2YcVY+evnRxPqbbl3FuIi2gYzc3qqBaO4N3oj
cV0LewIpeqghdAgzt1x/9nmXWnCq8CyhSEWQI5NDC8w748G971ZBvmrkJfTIxa/gvl/JGyRqu6Wy
Bl00cxqa7LVRCsAVI+xknh7sfB0+60usgpeo6izhly9hs67FFRpw6+sjNNVvo1xQlzgv6QC5uZrO
XgBqvXZ9+XZb0aMEkEhyYWotQyJ3wn2lF1+6A/j1etlT8TCK+dATS6PhqtQuervFUSIzPzr4W9cL
nwpwfRTgbaILeEMDsIUBV31nRcyKRe6rxp3COeaeKY00gYgSQ4HACY4qqA3l6DLPpLOJpumjUA+L
tNcdK+xhOLoPap69NU3x0iBnOdO6iRHXR7GeidC/K8TF7KEIdrmmoJda3DaZ9FG0o0iglAHCdnZu
1OlLiZLdvjD6ubu4qQ8/ddhZJIZmLCuI6HZ2iN1XJf9E/nlmNk2VfPr9rGRHkQzEx/UOQi1eq/6P
WP28PpMm1kB9FMhNKaIxAerfljJh3w3YKeUZ4ushmic92t95W84M6lRFozDGwVfhBM+kMblStqxf
sYmectysChFT1DadeW+dqmUU0YB6IyGpIsvOTs4wSrZQHLvHubeJYdc5M7vQiR3WH/LH2WA0GLkZ
btMgPAuSFVGqQ1umG9XBLPO247CojcIbcS6MWESEMcXw0Am2j8ajhEBIOrdBmJhO2jiCjZT36LKk
fAeh/V9yduM81UahKxpFgkIDBXf6z4hnI5iU1+fpxKOVeKKrnUcAk7/GyoOJmmk6XvbODq+zndPH
+yzAYzXa4hOwkWWQPDHc8SR4UZz3mZondm9jNKLcqG0Ezauz2wMSYY/5fbtNt8azszFfjO3AqooD
ziJYR1tt32+v1zk1PqNwV0GgJAOqiLbRfav6oxm9zZR7ioMLe4UTUfCvXkTAruLFjQy1qFbNCq2Z
xUe0jxfp4uF1/bz3Fz+jTfLQLbbH75/9SloeC/ZAn4+ntf10Vw3/eO1vhJW5vnFXNGaQtUaeoMJA
5zriQ1/Dx/59vaUTa5Q2SgSS3CLdgYkgerXaUkNEx3fY8M4sgH9ePS5142hxxzWZ5SOhdBzglh/1
AquFFSJbW+938OjuEB3q7+F32f4bk+ShPDaf6iZeoWlke+tgLa0xyF4geX/b2jAGGpoFanyOeZos
8UZsbD14vd6FE9fv4pi+KFiD5ZTc2NjDg/GSPAo/4zsD07R+ox3ko7xLZi4nJib7GECY5w28aoHv
j5T3HNx9rMzkjKmCRykD074TqoHvRxgZQG41zFzVTHbMaJ1vvCbBYoWC4fh8wX5o79K7ctWsra/y
1bTTlzl4z1QDTr+fLTSVgC8A62NnB8V3FGjl9vH6yE6VO8oC0ChKSS8oN/TzZelja5Z2M5Nx4sVL
VEfrPLqhglnqlC3synW3EhbaLuUsIiz/YQWml6q1yRMejJAFZq9LcSYiJxA4ojqKdz0JtabEhNvG
iW+Z7LO9uXV39TZahQd/jb7msly1q47Yq/fmLlln23bu+HXqtAu5QB3lgsjTY1FwqRnUGz6fq2Cj
78W9u2cXteDQQiNvGrQxjslT3aKTU+rpzVVbHqpuZjZPTIYxdqnOw6BDR7ezS6hvCWLqTvFy/Ysn
9kljnEmfS34minyxp6C/hZSa9tFxTkkwXLpewZ+HwAt9P8aP4IguC0PItze/3HdwDovThFNW9b2/
c7Y/8oW/cNeYwS/rVfelHLR+oR3aI9Ysd+VMivnzjnPpC0apIIRQZWblqY37Chr6Gs7CRl9i4Lrq
FtLWuHMetEP8G/n+TbKNZ6bcBMZDVEZ5AdNrxezKtrNrpUA/uShlAxZO4x8jHGb2A2A6fPuQ7/pW
aEK3aZra2HduWW/EXrVWKionGx9NuTvFV7M9si8hf4sQ443kFo6ykxxlTwEsGsf4JPRyxDZXQWuw
aOAGFlrm33gROn7z0erEy1xPQf3dvxOkzwI1He/39YkxMafHjz3xYCaJnkokTq/+iGP33gm99fWi
J8gX4p/fz5KyCN9dRtyceI8Wwkf22N6Fb/K+f0D28BB+jw7+SzOHdZ44zfxZf86qkp040gcYsTYO
sCvfzdD+NNal+8MQFKxVrJkEMJWy/2y5z6rxT4Iefi92drpOv3DP6RB2cRf9G+zVZ+tHcl/u8w0k
x5X21B2aNRPFDmb2uZOdOUrbWH66QTrQQuVB+yhe1XfxDpag7Wyqd/+38Q4fUfp+fdwmNoRjMDR7
AT3u5ZpUwaTDXBRIt5yjk+PoM235s9RcSgWnBeKsG8Wk7nmiIxW0y2GDl+hCOGqnFYE//bpftku8
eJfBvlqlJCpjUa61Vb1Q2Hrj1ruIuHfEAGhXHepf1o/gXv+FctgpYS29tXPjCjJampWmqtQET0Y7
Nr7l3Bq1cwVPXQeOETyZLzRChPIWq6/w0BwBUj3Fb+YRxYFHps7Bf+D+aSbjTozjGLGjDFWF6eEp
4UoK5Hpv4SDkHIO3vT5NpvZ2Y8RO7TTQt1Oykr71d82reBe84GKxNz/MXfrAg7o3N10ubxtk8+/Z
knct7GNgT3YYewCSq1XNte31Nkx00Rib04uml2Bu0NkaNoDeSYZWeeoxvbxe+kRuHYNyZHRjJMuh
dCdAD9pL1i3aJdeLnlpNxygbBzYYnhHkbecNIet1fQf778HZO0fB4vzZrIWteJRXCSdtlNn75+u1
TnXXqaFncev3mVnkHQ1qkaERxLdY+Ez7mfuoqc4a5QReDTG2wRnATsR7b/jVxbPzdOJW4s9G+Oyr
+7LHYEgmaUPmOsjrCFxZsBKekZ5cp8d4D8F4E9wZ+3xtrm8jHol/1o+zKnOhrjv0uVmOUGYd4uTQ
FLMkttO0v5A8xwgcUXeFCulZyl4NH/4nwgQHrEs3ki3cG2vhLt27j95zcZ8cnLkTw2kILtT4L2RO
qunY9TA09bJcQ9xeaXa26fbWJnhAaHaVra076dDzkJHc9bv4AaU1uvP6jPtzNrhU9yj4jVh2Wlmk
7g95+UNaBKvXH3fhgh3s3U//sPmZLjb+4tlbcWRCAG8JrZv9o7j4wiCIK5gv+/0pWs7dbp2S/6VP
Oe09zgYVL6QGpxQ6vntQHvpDtkefkVqbpfgA2+DXTIMvVzImCLWK6OHwS1wnGkHs4RkfzWxeJgJM
HPVk52bREGAyaIP1X7bcHkTh79u+edQxGKUNRpid0oK464oXJ/m4Xu7UoeVEuT7vcUONm0bHkIs7
uHihOQ/dplqh2rBXVvHaXYfLdoPLwn32Fe653PxER+lZZhaeLhhvXHvEUyY8G/PS07HB9geGQwk2
VffA2WEmg58658JsGrOFPG8oMQphOCIMV5U4QfvOQr/hMcCLo0M243oX/jkiXKpmlFbbPhB606ML
vWO30bfaB3ZyO/dgHrEA3uT7eq8twwdrdb22qSl2ipyz3sJxCs2JmkzrpwEDpufrVhU+byt7tP/F
t91PZa0n+hCo7dQnLfp5W8GjW4nOxGLO6xhiHcux+l4dblnQEIE7LUdnnYF2lakrKR8cy1v8ds1s
Dhx2cRWm4FEgu8IQp2HFB+f9Z9sdRFxog5nz8sUBpOhRJFsw48uy55uzDL6v1D6gPTuHUZ767FEw
a/AerTSk7BItDuVTk+6G9vWGIeSzR1E64JLYDBI90urYe7jePk+6mcVv6qtPPXU2ikLsyVEaM6Ul
FR8c5VssPKTK222fPYpNpeVJsXG6DttBLsVT5TeiQLcsI/TIKBIxEJNky6Cz/RRjCzWsXkohmrkT
neqScSTypJR3JimlSIo3PQx3oM83WjQHP50qfhyPbdIGZkOv9LgAr4wYb5xeTNVNnWdzHL6JaT4G
+WWxoHMRWZ16x/zeYTctYYx0fUwv3uTJ0KD/ni9mhN6TnBSKneXomL+gobQQjV91MxdFU58+jlAe
oZs6SGrK151DqYbl2lfcuePpVOmjGK0EpdP1rq6xZbf2mKkdLVSirnfMVNGn4T4LpCoV/YTX8woI
mWn8DtLEe46iPLwt2Y6hfE1sDGUylJWdSzluB7UuLnlUrWZW0YtrNYM6DlQ99NJk4NuRuFZWrSKD
Hhcsf5l1Hg4TXvDDjJJ+c72fLrO5qGwUun2F5VrR9R4HIX0hD1yRQ7SRUJ+Njejgih4i2eXW9NpV
aeAUos0E9WS1o6h2S7kr1L7ySP31DnM9ALtIE8WI1ClYHgTGfRBb2wjzZffLlavdTGOnenYU7CJ3
6kUahp6NEKAlLPFhlpxdIPfo+qfIe37zay1ftTG+J6vQB+SyrlDe/e5aUvvbLTFIX7aW6jcYoArt
IcUY4rvSu02F57ve3pu4E86k04mcNEYJWo3Uio45SLbmBo+SaDyXFi98eNte74aJ2BgjAmXVaJJC
rCW7UJSVrvsHvTZn1q+JDh6jAYEyW1VYp5JdyZW3VP1k4/TNNvaKLQ60HGD0YGYbNdVF49QhORhd
NUVhS/4nBNilhKrHLDFwqhWj5IEIXCipoSrZYuqLuKS6FsIG3g/VaqUdGApgBkUprq4PxkQGHyM+
ICXkwaAw1kl6J6j+CjMutOb+6ed4pxMd9S/gR9ArQoHynh3k2CIgyy21P5PGnElVU1Pp9PtZmg2U
KomkIi9snorvIpzufDd5u94xpyXsX0cJdg/jLJgMeZNKFh/e5Tg5niRbJalZRMiEZ4KOtbCs/0L1
7f16bVMNGaVB0ch8q3JMyW4HZ9VV6iu6/zNTdaroUaoLqtgymyIqbKVXv3Ix7HelG3Tb2757lNHq
0HcSYAaSHSXYqyhhxhFVVv3l9dInJucYzdh5TqVFFpnCSrKXJivdpaijihd7L5Z2EzEBGcnRFgb9
elMokHe3A6VOd61nDnvUxYQ7C+WFmWZMjMAYt9hhMTd0sSXaWJqI6LIa8d5KxTnVr6nSx6koQ8Af
QwLJNkX5DqNHjl/lt+v9P5GI9FEiGsLOZPooIkU/GE6BWiOPI979oH0vrWzmEDYRZ/qpWWch7Dli
TGGaaNch7qdagOmwX6HRkEufSuBjh+4hqJlF6tNtTRqFdVpgAy8N5KOu7e6csvcXshTtQ73bFq33
bIkomVyvaCLx6aOITswWT9xEk2xVBJxu1i9xLP+2vH5m5z016qOodsskq72olewwHdat50AZuAlm
S0SMYjqohDSC6VLYqRQc09pE3reeueCc6JQxfrHp+7j2LJlOqeSl3OcvVehta9+9hRInW2MsYNZ4
ToZPXGX7ftribBrjAtjGemNHcSruPMOPZ9ox0ftj6F8DFXHo3EKynVJ+65zgaNXaTDxcfmiiEaOA
KIXALEtQnkAl2bIEco1nFrZl+idaR/UaQAa0cEfEJj7v+9+R74lr7B+rtRg3GMKnmrYudWu4bVka
wwKzvkgYr4SdCCwUfPT0HG8eSZvJixOhP8b4cfcblEbYi7YfqrsCeu3QQe/0cSRZBAFbBVQneKPy
5x6VpwZtFDKppwQcrevKrpz8e2jIz1FeDDNNmSp7FDNNJZl9phaV3fbOvVqWrwaIiuuJZKLoMYyv
RP7YE1sntz0/wXU4X/TDHPZ6Yn0dA/nwXtIsK+erRQxb4IWIOg71jmWshLBzDljUzAHLJuJ+DOXT
Vd2L25wDK5yN1yTED8oJum+uac7d/E61ZLQIKm3vq0WX0/+d8GNwv/eY5/hyvjfl23ZR6mgp1CKD
fSCi+XagZ9iWD7C19c31AZ7qnNPAn62AQeGWvTEwCqGor2INk1sOLzj/Jjd++mjJC3FfUrGDquwm
wekrtaTvYKPimWVuanaOljnRxa4vwxHeVkMBt285Y49m1s/Xe2ZqVEcRyyspoVoTsaWjihjp4Qtd
d3Voe2UWraVydgs1NQKj6K0yC+P0rqlsQ2vkk4GXs4AriVC4hNfR9aZMVDFG6VWW4tdizvwRRd/W
G3GTZe19XtxEhkKdd7SLjVw1LpqG4pv8QWvei37u+n1ifMdYvUbJxNrkRMpls9IsHLPrHzu5noNn
TpU+ClsDg0RkwBUJ7pu1FkMMcxVnZi8wVfRpIM6iqmgktdGLTrTLUPpSjA67L88vZtL9xMQcA+2k
EFtsT4krkBS6uTRiRGwFH9MHLWprvJALd2YzMNWIUejiaYBCXNEUdm1K8kKy0E+XvV6bid2pOTmK
XauRzcztai4xjGrNtZspfbmJOlP4xOI+hv4oSQaH2TJzuxhwWRjcZWh+xGq7SMp47ShfRfnjemBN
ddEodoEzlkOm67mdRKawwgKtWlvYbK2ulz7RRWPUT9N7RWbKcm67xkeZoMGf2X37fr3sy9hk2RpD
fXzdais3Z3fVtGW8dwnabtmHjrcMNSNZa45abnRT6L/KuBfugwFX1aQoQBdKuMU8KnqjPvYyfJBl
GHjZoWqtdiOogowea9w8pLrV10vX6sRgUamtZGHoYoYqVoiS7M4M8cXOkTCn/jvE+jqA2qsJw0Hx
GnHVnYxRVDctUfIv51RQL2MQqWO0BIR57QihVTj7ylDFNeOsPStdJuN8i5Vm7+e48A4sPp2Q+otE
i74cpwOMqu/qfnhUm+e8tKQdJB39TVEckV2ZgoFsJMZvVW/hHYKh3jrJgmGGsXBxzkvq+GWubIyM
K1NTOJSV3/5gR2htNd1sf1pKVT/VnRQ8ax4mzksStfdxfRJNjcFo+luSXJp56LYH0yx3sa6u9Ao/
aEtcXy/+YnTRotGzbptkaMW6WXOQuIZZignIw64rot310i9TlCn+1JFnSToU2igStLQ54MMd3kV9
HLYLvW/0Te+19RdqeOmqkpPqOQkz5cPBxOGbFhT6ulOb8FDHhrmrJTg8Hupna18X8Kr0zH6BBmZo
512s/L7+lZe7GP/cvz/SMuu6jLu4OeAc2C91tSltIazClS7lc+vJ1MQ5df9ZP+SOFXtDl5YHVi1x
nZnth1P3z5VVPfftSdEqb5b+oM2R8eTT8vGvu026fbSsSI3lsdB6ru04WtNjiJyXHs6gQf9l5kPc
Lh29Sr6q3sTo2w2k8HuBo/Fj62KfVLsqkvUeas4V1gD1qu7NHNfsRC3+8Su/3pkQLVFBsXACVoPy
u9zH5do0c/VXrRvDrzTX6zk17YmZaY62DsBw9HoQ5eLgqorygMUGjIohyn5dH/PLRGpJNU+T4XxE
hkRl3Jn42AphjOhoxrJyu99qmfKkp2AiV2q7bhAOimb+qpRkZkm4/C5FtaOJgPxKgReLlR/USP3l
Zc6yzcVN22DfVsu/BtwPsE3JYN1VsbfIY7laB42fra63+eKmhrpHs6LRPdnqYZcejFJbBAMmtP5D
gJlqIdUzNVy8T6SG0YKhZTILhVvgPR+APNWNt6xLs11dYOgNA/iH2nTe5npbpmoaLRtx0UdW6Dj4
SekZRPdBkV+ksMH8s5NZN2S0imOla75fr2yi48b3u31UlUWlqfmBh++lA6M4itSl4mIyOzMtJjLQ
mJ2Ow2lgxAhtHaJinw9vQ4y3VTY37BOFj8ETvTzkkY6J0MExrHXuYF3jxAZdFikz24SJ7rFGYwGF
L0E2VqsPIW5ruAs12WrIZOG+zyt3pwP1n6lnIiNYo6VQK8whjNqW2cVTBP7Uh2oIn28a4TGEwg8y
yWuMujnoeqCuw76igyRtWNRD0GJ25Ahv1+uZaMIYT9EpcMb0Oq8P0aBBe+Fp5UHilXjmNDEx0uZo
Ieswc9f8SC8OSRXU275Q0pWrCv6qNvCguN6AqSpGY5B2vf9/OLuy3UhxKPpFSBgM2K9Qe2XvdJLu
F6tXMJjNZv/6OZmnDBMKqZ5aqo4MeL2+9yyEtro5TU76ECTNrRn5riLm9+XmF87JeWW6RwFdmhFb
VJOzo07zKiqlbsIKTmvCs38OHn+aWLuSYn+PcT45Jed1alLLjrm2bE6smfq7pkiTh6ZE+Q+8lPEm
Gf16X0Be46/bUP0skO9b6cKFOTCvYQuWKwHvenNKTNdtnCkekSwb/17Xge9r9MOx1kFOuTUN/O2k
1cKdPs8KOFVDZhye7y6VP7kvs03Gu5U0+dJwvc+SD08jY15bpR3Up9I1Gez8IB3se/HtZOD8NgXf
pm66yVO9cuFfmHr/mkd+eJiduWSEQ7M+wWbrxeudoxIxcpqev7ncdUvtz47HlHeKGGLrk19YMKvv
Farlue7jjZu52Rr3beHcCmYnZD7QuK9ZpU9NBUq48fa4Yu25pFs1PhGt1giSS3NstiXnWnm+sVh9
cmNLR1Axh2167Dxc7qilxmd7ALFrmdstBsIfk+LOhWPGk+9NbGUrXhiGeU240F1pJorDNqGaQavU
/q1hRxyNKouuev15QXhoDHfyxsbxobp4EwCeF6k4WZtFC50zL6l6MW87bqFzyNAfLWXtPD9Y2a+W
mn7//cMCaFEjQjrfqU+mre9LmT2jpHJlp8/mPsvg5YPNsD6NSD/4AL6Ek7Jfcz6sBSELO8W8Wjqq
BH5fChFObRj8Ps0dqu95VHZ8J20AXLPhS0PXjsGlfppN/jRJLYhoIMbWbfItSMHP7OM1+s1S27O5
byqkkieCMci7vgh7L85DIkoeXjU1/1c+TSppe62lT5bNw2JoNipbO3UWltUcB2Q7pmlhL4+Nh+uX
OHB/xHn6mAuxtqoWgsA5DigfAlK3faFPtm7v64B2R1LGAB0Rd5cm8ZqFwcI0mheA25jlNclw4DRj
Koswk6X1MI6V9Vc67pRsPJhePQylVYpdURd65Uxd6rr33z+su0opACIzoU+GPNb+K+oruXq+POBL
Tc+WdFUhGqQVQeA/GXJI+KhCnsZmE2gpt5cfsTBj5yXetMEGJ5CrPbW2PJR8ephU+ee6pmeHGemH
unRcT5+g/3xIIdUcNgTXyusan6/i0YUmY2IwYQNYfAbwA4NJbC5WWl/q+Nk6HnOQcUiK/cjO6h9D
AqKZXe9Kza6SpSV0XtS1Rtigao7lBizkoxMo2MKkxZMn/ZU5uRBHzCu7fi8yYrnoHRrXHYTrrZcO
KjB06oMwhcD0YNh1Ude8stv0tRv0jmpOVjpyuEEY+Cfz2CLhWGrn7fJQLwzG3O6tzUULv2EERWMR
VPs0H+mWdxK+x1LFK4jqhe1pXt5NkNPUvNX5yfHye2tgEOnwGQv9Pv8B5Ly1Ehn9e2H/5Eoxt3+3
bBnXjqYwmffd4lDUPTvUMGWWUGXQbbYbae+4W9yhWFRNovtFOsm2MSwBbxqI9n+3a4ufsrhUVlik
qfObecx+rJlbRINT9Id+oO4jharBmWVW+curRhS9TFDZMqwbF26Wkxlae1fGkkS0tKDaxHxI/GpV
6VsXHr8RYKDFISMOCrmapOYAxob8Q6lUYA7Q9K1MZIqVZjr72JcJE7AB8c1eCk2n0MfoP5OsH38F
cIFBprj1p3PCiH+E03C2p5xYKqyk6b/mMVw0Cr8Jth2ryi99RYaH2B5h3dxX1saHW2SUBT10Kioz
nQoLfPQ4SXts3QJMMchRwMdXm+qrj1zShhp4izQBsc+U+HTllrywIc4rnlIOiZNUqT6lsDV/yByW
bdvCOCtB2sLCnCuTjDbpae5gLvujXexpP8Hd3R/6rzJtoRMOw4uTbY1rFloLD6OzsC1u+s4tjK9O
acfKXTym2a8RRRI74k4JZ/H0XUqRNP3+umU62+7t0anyoQmCo6xj+LGcePm3uDLFNpfxAbaadj3I
AkjAKO9+CKzxrSJWjoxy1sAy2SYr3/C58AQ25tnGb3qAKcfMD45lznaDtGCqXJ97+JqIqT6MyWlK
hgeN9YnkpZGw9hbTTrZfWugQX+7EhSGb4wRQEe/dARaxJxgmqJ9lMTb3ourbjWfBCTzhtf/CSg/q
Bpef9rl6HoFj839jl0I5lME5MT+lNdKycUanfTCWTZRPnbhPRSPvu7L0Tm1J2aF/lzY0Ftd71BCT
Xc2GYHP5NT5dciiEvnfGhwjKo8Zus9qMZ9nm9y7P91W1Zt+41PT7hv+haYukvJlYBcElWaVgPvkA
jkzeGv7883w93vz9yPrQvG3xQqFOixJu2QbwkxLFMzxXKx6y0a6fOAngeTm28F6Coa1lhQDeVChd
csW2CSoiK5P234zU/44VvMX7x394i0bpGKWEYjqLoB8HHMIy8MMmM3LcCBN7FChC/RcEs+ynH7sG
snQBqXYFqqo3Xj92B2fSQ+j0drcdVNCeWDX8YVwHt32gB4ipWzQs/YRGMifNbT/48segrexHm0BR
1gq84XvsAzUgp6AYQ+W1FYyZUiQU4EReArPwrl5towp98pGOh6oQabeFLfzHvm3yF1iZ5De1w+0N
oFXZK7Xz7NAlBkyBtu43VKVy26UWVIwkV/k+J/kryoGwNAKkeudUlbOHZKuHe5yy4bdOqyiver7v
8eE7Ix0RjVOqN4VpcJo4hkZ24+UbWjbFEwoCqRs6uYL+HnTjb4uW811v2c7RQ2llr7PRhVFJ2Z/T
0pSPqE2wrS6nPo7ALwTXt0o8NUZVlRfVsa5HC9xOIx8hp4s7h184HsHlrNO/Li+OT6MfDO5sE0+o
GtpmMO65Dew3t9I/smF8y+3yy+XmP4180Pxs1+ad3zWZ7N0zRGn/kjSGHDg5G2p/g+3fyvJe+oJZ
qN7ZE7wLBXfOoFL+JU4Gn8KxvYe29lW3bnzDbNNWpgRK3RrdMwvi56bAtPO9NdrqQv/M5SD0FGsv
xTl6Hof0jxFmCyPGt7rrfwUNXYkJPj90HPiq/3f95sobhsko90wdld/A29zd6ritN6VdgN7vdMNB
p6Q5QKBoOJbG7h8SngcbLav8O9IB9RvTZDyBk+3urpoTc00kON4kjkQG7+xYoNOOFeC4Q6j813wN
P73QqXPdB848SCVmg3t2bGdj8pc2+U1YGglwDC5/wafHKPaPWY9mRkzgjpT6nMQkeLSGXj8MbiGP
AwFWOsylFBuvpGtsz08rBRi/+flFbNNAyH88l6zfmvEHmCpnpfwoc19amW51L8HPrLeXP23hRJvL
o0nZNJ2bYEIGhZLfgURP3jqHrAk1LKzVuUJaV1KEvtgcz1YhztwR90Va/vIDd81QZqmrZkdVAv3l
ookrjHxcgLSQFL0XDnnJtxUvpj0N3G4juySJeO20oWj88UpW679w+w9nJJzlPVIBvng2cYPw1GH8
tbal9R3OIW7kTZL/RXZozadiqRdnm2ov6FhI0Thnl3Rmk46k/sq5Ho9d7TkrN9alR8w21ZTCI5bl
mAapGJHo+pO1Hq6rf6+aY3P341pJNgL5754NgemS0/R+9O5OsrI4l1b/++8fhoK7viaomGsgKbwh
DPwCDFDv2RodD7YwzePlT1jon7mWiRg0BCAzUDRS9jVjNAyKlxh34MuNL6zBuZxJPMD6VLk4KH1M
ZuiJ01vYH6uVxv9FkX4SztmzE59Xvp3Ebm3DesIKlROZW1gFq13+6L3W3+FHKLItN5FnIvKzOftH
ukEMdXR27hYKpjBhLp+KdpMlofxSfMU/+qvsIRK0pj24NHizqS106peTJ3DlHmESm/j9gdldE7p+
8DwYvXIHX9gl5qg/mwQ9ink5AhF1IG2xRx4xooUTdu2d1X3N8/ZLtubUujRPZrFD0UHjMJYAYdIk
geki6x5AR3+KY71mJfn5XGFzCF2cwVsA36LPg7jNyAstDtfMQTbHzqW8aAPf5vW548B1po73g/Tx
SqLq8+OTzSFvRT1Vdqa8HqWYyYm3Qd80z8ak+iUn3NwMAwjVvCnylfvL50PA5jarMXZf0lS4Zzut
/7fS2S+SNCdgzq7jX7I5LBPoPRc+2g2gyN2XoklC3qxsZEtD+/77h41MeSDW6tbU2MiajbSd/ZhP
VzY92wOAksnh7xbDSGVonSgZxW8nsa2VHWZpeGdr2BcNM5XJ6jNyxGHzZrO3yb0fhNr0vy/Pzc83
CTaH/OTI0hgvV/V5muCfskWG8BlWRgci3Cu7Z7ZqWW4HpDUSqRlbRnVabBJAoC+/+/vg/X/3hYTT
fweVJuPgKFU4Z8b78evo+PKgfNdZS/AsTPY5xEcqSTPFGvesaKC+EMnT2xIIzTOsgKfrwg8ojPz3
E8a4nliQ4RPcltx5tTjJmN8yuYZSXOqh2fkNEp1mJS0dCLPn/Taf2jKSA1tz31rqoPffPyyqkXo5
snragTp0nYVd0NVnY3p3W4C/ceUQv3/Yh0ektSRqUqlz1hBYiNqmhE5E3a/ZoC11z2zpxg6AVUOL
1g3VX5Lceart/ro9fw6gnGxQcaHlTEGI76KMwlIJxZzrpv0snrREWqXGxVurpBsPCYx2dtVgeyvR
2FKfzNZrabnUwODOOdd1qncNlEJ3Hpdk5d0XpswcFiZpKtPEgbWdHPHqxRjsGis4+RnAWpc7Z+kB
s+ukrXvf0o4GLf09EuZu2Dl5FNtr4eR7M59sOXPIV6Egr67Bkzn7fWD2fVq+Ng2/5RyaiFVSheUI
4/W++nndt8xWbzUCzRL4DjrLy4ujKV21026fbKnK17SwF0Y7mC3hZEi9tkvQXTz+MUH92l/LV3+O
XHfYHOSVg/7X9lUFNS5t6WNnumFXp4DebjKWxPuU8+RrFQTd+DQ5zvQEYgxvI2g8DXST9dw1YYpL
04bAChFcBgW/9b6Aqo7uKXavoCLt0W8SvmfG1d9zyCkM4Vib/lsasKkNkcQS5fbyGCx00NxdqfEp
xMJt3z3XMS/vWOsPkPZp6XW7xP/ANB1KI5OFXYLha49BQbtnn4xiTZRr4XCfK6OAMiaCOrbcc2eD
ccGcCKb1YWBBvdqsZcQW+mcOg+uh4lM0fULP3jAd+8E7yPI6RhcLZvtcDlR4DI1lCgvJm2CMQzDb
D5atVxhAn19cWDDb55BLhQNIktNzkdLQh0PuYLVhmpCwGgCueMhq4HbKNe7twq40h8I5ruPgTMTD
kvRrXf2k1A99+e3yDF0Y5DkKbgRlaogpuqm2asj7U2KHbV0/unK8h93Y38sPWRjmOXC+8WrHh9ot
Pdtq2o5qOKYlP15ueqlvZrtcTZN8Sm2oMtTC2wXkp5X0SGGsKRcstf7++4cAIrfSKnaI8f4d5oLA
eq2FAjhfO8+W+uX99w/NyzHwA4iv0XPuvgvTNd+tjj9d1y+z6c+6MpviGCsrb5tDkDZkM/Du1srM
Wi506d1nK6ByNCkEjvtzU9yy4pkm17FV2Rz8VvkWUjoCb27scu9VUHx268ju2t3ljlm4E80BcK20
poHYlXdO1PcyD6K2gzlQ8YvwBKTk647eOQhOU6DO4DrnnCE9eN/4wZblDd9q5VbX3aTn+DeQ4Tyn
9Tz3nPfpiQfsD/Pq37CBXUnLLEz7uewJz4gBP6xzkHq+B4IlsswYVmvmWUuNzyY9h4KUi8jZO8PN
Oax7O6zGPEzqdiVGXJiXc5wbaLa5BUti1HFS77e2/WMrzZW97vx3uTKP4DKRBjgQe+dQ1/Auz+v0
zh3Tlb14aWrO1mzqUxsAZGSTlS0eOzo9qsL6WXD/ONZVZAAyXemipefMlm5qCHgHyL1BntAbN4Wk
p1HaD6UDM2KrHIooK62V5PXC6TKHv8U80JyUvXfu44m9jNwr4QPUJRs2KrUBA67YXl7UC4M+h8G1
foxbnkAgSjM3j6gerQgUiIfLjX8+Yf05JqXInbxDJ3XnLvit2bMpvifXSfxifP87o2A0TnTJ3O5s
gvOU3jPr+fIrf94f/v/QJWCLQzwY7eYNEsX533oNe77QF3MciS86LlrX6c7TmG5rK9m6PsTznbVD
Zan59xn74UB0u5iYLEbz2tUw/P7aZUcI5a9M+6XGZ6FC6hLG4h6Nt+JLMd7U4r5PV9CRnzsyYUt8
f+aHF0d0AyF6o+uzC/QMdvqAPEjdTg9OQpIXv6L0O1zT6bbnSf6gII4T2UnV3dksLQ4adwQg93QA
MmaVWFHTFfAkgDXSZiQNvYH5vAYFWdCD6GvvjnVpf9TJ2G5oOjhNCF2+NZfypf55n0wfvmFihrjA
xHVnyDmEpobKBS6qdO3cXWp9li1pCBRG2JB0Zw52/DhFPj8EnVm5t39+sUaW7r+vPoJ34mvlt2dl
4hqgEpi/9lVphUFQnaQqUNpyBQ6bodtcXl9LHzNbt7lLtS58p0XZue9DQI/uUiHTCHZ6KyfwwgfN
9ShI10ETpwXSZzK+fkQqHbp1ZiDJsWVB85031fRQDcbBfYNV7M9VHzWXqag9yQAdrMRJ2RrHfROW
bhyi8LOy/D4/C/w5+EsbQnjPa4C/IFuQhKWWags0avzOtRz3nknVSoS39KDZOh/qukDioxvP+ahl
KAhHGbix3bAW6RukG1YuHksj9D41PqwWD/bbTkPH6Ty2RNzKhrObuGH1m4TLdxn1bp1v/QT2OJEY
jH+dUKY/B4DxZDC1q6k6l1bu7ZQh01YZpR6tJs92XMX1Vfq6/hyLNKa2fjeHG88ZafbcEm2YF7EV
prn46TPsVqUAzPfyrFs4qua4pHaKc8s0SpwoBEseusqZcFNBJfNy6wsLdW5Zk7S8t+phxKSDe83G
a5HF0Fr43wCzIdd+wWwzcOHhAJEEdFYMQdcTIUm1n8pxDfS38AVzXBLO27S2Rt2ec5S2+hBMHXD4
WkvcTjQfv1zupQUtQn8OTBr6KSNsgKBJPkL0wphdN6VJZLtOJFW1SWV9GoCjC5xu72I1kcTHEfRg
rLVU5cIcmONqhlIAH1JqccopGAWtlE5U4LS8/HH/3rr+n3WFCMx/V+rglqmTazmcST+5Muz8YYxq
RYKNUoP75inCNs0kh72S2tkSr5+gMNGMyBZNIt7Wbg9fe/HihYKGDm1D3bk0Un/TkToREdm4rca6
KEIPTrNbSOSzqINs+07Fati/a24+aeM2Z2Cs2u0gtvBF6O4QCxf7pFHNz0xA6ycfu2Jja0sdNfwv
Dn0Lm6WoqKvqLZaUfGtllj5Ccse78TOLggzdZ69DKuKbxJtAR1WF9vcOKw30WlAo2ya1tm98M/AA
NAC/fYQ3aXHsSNxBXNW3xRtARXzXQLvmfipFtSYf8/mNwp+jiVqS+XYz1Oo81eKsWkjIKLs9BE4M
2iODlgUEZVZO+qWp8v77h23XErqsHYLFBihJ85DUlb/HlUn9vTxXllqfBSlG+OXYur51In4rwwBk
g9Aibbqy1S0t5VmUwmMz6QpSjKck/6qDL9reyrVC7NKLz66OEKp2BaMxcP7M6/ap9opjAovf39d1
y2yHqywXBcBYxud2pJugDiKoV6/0ycKLzxGCDnOHOFC2deIW2/quf8YvKwt/qen3k/vDVNGgPFdU
Qv2mgnZ+5fUbJdqV9O/71vHJljLHTelkYsOQBhRYD/vb0OQPY0FPcY/rrZcxvdI1C4tq7hNlTVOT
Wa6Aym2TQpoGsLlBTDB7BRLJDcrHKS5XTvt/Q7DPPud9wn7oqR7Zngk8O332TdNvS7AAsBEmzEZK
O3DEqQwG/RK4A/+rSgH5FrhFb6ECGTyhAOSEOoGzbAqm7baueZKEIPVUJLJkXf+th2K8t3Xm/hEO
BQKhr0E54H3W3OdCUjs0gLbaZ54T7y4ZOdaZmwVdF9UMwrcrnbg0CWZTF5kye5xc1p8RbnZbvy3j
TS6p2lxeGJ+vaLCu/9txQZcXsOHt+akLDpV4BH158l4vN7304u+/fxiTKdFQACrQ+9RpIZabd3ee
laRXvTdup/9tnClRS6CBsvOQ+2LDhzI+2qRJt8UwZis3mKX3n212fikJlFR0htw2O6mE3MHLdi3i
+rzb/TlsTKtSd7W0rFMRj21Ylg38aLgHYmVAE3+tFvz58vPmuKs2yBphQZLvTMsYns42Uzsh4/RL
qfLpBAJCdmAyHg+XR/vzL/LmQCy/12BIa95DclaEjboFiDnkuMBebv3zu4o3B16hbuoXYOphuCcH
1rNWoUI68JtAx0AeusNPqYUIKTUrV6PPh977Hw5LBn1H/aA/y7j9I6V1To1Y0zRbavv99w/Loh5b
OsR9w09qGHZuUG0pXUvGLY3BbFEMrqUMoxVkZx0kn2D1yvUvQPZXxmBpOs3WQ1xwbwjcAHPWKb/E
VvLbKronEbxIqKn1rdNuLw/1Uv/MAgHi+rwKKkCBhjrYu1m3sVB5uK7p2VYqKi58mmh+ap2CRmXM
to5V5SuNL3T+HI2lZC/61ELygVYT4OL1hhAnaqofl199qfVZKGBlfTUyJ23PEBiMXEhlxnm76fKf
17X+PuQf5qQfxEWlTSdO4BLfiE7+6bJ8j1TadUL93lwCD0JwBDQjbA5yyOoNlrf6KiywAlZm5sKU
mUvgicFiARw9xClWzkllJALHYSVaX+r32WrNfCgajhIa46KiEaQytqr84tfXVcG8uZBdxixHjy2W
VFn9tpALtdnRdq7jGnlzCFZBeYedXmVnNxkiQKVQ2Wf7y/NlqcNnazR2WVvKgKZnPx62oOk/uF3y
eF3TszXaBrKGlj+6hELh+pZwOWGhkrUd8vOw15vjrzJLZlmTjuIU2C/V+JdnftQ0LwmkWC+/Pahc
WDL/j0S9uRZXlfqFKI1Iz6T1ybEqRrMpmXCjVPXxI+BGT2wc7TAZiq+C1mVUIo2+Ncop9o5TiT2H
g9aNbXRRhpZXpQd4p70mY+xGiWu9DNBxProVGJMqs29oMcJ0fUpyBKFYScIdvQ38uP/WKSqRHtWP
ZeyWx9RXyVkkI9tA1d5BlRI8hti4P5IUSg5B0f2kfawjL+Xem9vY1SarGxX1qeuHQeopWHoXZR0W
DQSMYPeLpGdNHX+LP4K3UEOLEHTtP5OPdGioZaKikvEqhHYeXFMnXW+ckQ/RADGQLc5vExYjBCoR
+ciTkuWwTy39F/JLKmw7luy0KcTOcw3QagHodvDo9qMClL88SloqYPXUDf1Tzo33NFiWlUcdE0UX
9tkYqGi0AI0BGDPzQm/i41eTmdxErelBjoRzgmUQkAAdsqk7y7vXqPkjM+x4yDVoP+2fKTCnKpxc
L/iWjQXk+FtPBm9l0JAoSTP+BvpfjYSF8r9rOLdnIW9lv3HfrR8abo6ZldkhjZG9hIJIsBMIFDZ9
Y9pnVsInjlc17BBgHRPleTOwEK4tkB22mXSDTWvi/lvWGoxiatdhk+d0iOAeKN+M9OxbQhv/rBWi
qTSFcGM4xgTO0nXS/2qDXu8tw4cD9Xxvn9RjcsxhVnZI1aS3HYfavOVZwxFEveloEh3c+34p7iZc
VWJgY1Lf3HjQI9g01B37ULudtcuFXYVZMI6PuGVUYQuPth1PTLnrPONGjnFfYYAsIy9nPFIeKis8
rgW0ICYOAQWhb4Ti9ab1MkCshtzgBiY7OIAQ17L3nuxgyCaZ3yeRzuk4broyTs2WExKkO2ga82wH
JQeIKLWFUDdidKfjBIOHGtWj0n8N+iLZJywvn5AeYGe7acHAqrBukxTKu5GSvvvT+EFx4ImvHr2p
fGdoTW51zBNUysIag7U1iRGbfijikwBl7IvfDs1j2w3srp0gzNc6yj3ojuc6LJyuAJEF1nruCzTh
6CP0kB21CYiXAA/qDbsgBfeP8PzgGfgB+5zxJ08E1S9IBrXdxh8DEeWN98svJmC2mkodexvTN4yd
trsHZ1DvhWFqmwQO32YOUIyVktkLCbpsAswPZpdBBz9jBIfseahAwdC4Xn4LunGioYE7wjYB8qDZ
AvRXHV1B3X1isRaEaKGmF5bDF43WFqjFSiV0Y9mqBCPSySJvECXY0O0jjPLoSRM33zmex6IeEvCY
DzBWi7ew8nNfNMLqwzQBvIzMSxVB2Ribe5Z9jyHY7FXsbuhRVunrERLs0qpOjFrNXkKVB3VOKHWX
Q2KODmjWkVcHLCKQ09g0wq/QqdVzkgUSI2BB1GXMbkVPxV5XfhpiEX/lCXNPifDA0Snzpxp06z2x
LX8TdBIhjlSv6JT+K4RCvBPB2t0MwfiWxKUb5m1fhsBzv8J5qwgBZLZ/tmVtv4A6fIs8WBdZQSk3
zQAZWjtFFWjAlrrrC2gIeDaSwBIKTBFzpB91KQBj/dTpvywb8b9BFt8EU+pjp2yzt8snw9LJ8/77
hxArH1BjHjOcPAoXbfsmhwY0IfdOs4aKXghU5khWzhubtpCWPoGwdijIMIScmF+VNzxffv+l9meB
kNsXXpklHvSq83yMAvg7hszT4mCXq+XthQvGHK7Z1LkH+23HOtXtz8ZvwphY21zmUIJHxr5au18s
KCF4c8im8d1E5caTZxzeYs9ax9nAeM4OLVbg1iRBdAhxWMuvfNIw53ZNt7fACd+AQNM/Xe7LhfBp
jqL2awqPx0niJiXJt0q4zrubGFuJWD/vRfpvYPJholWCon4T1+zkV92ROsUf9Vp6VlQM9V5CL2Yl
0Pl8OkAV57/T2bKqKrBLMp090j5ME2oPwsYZ5fhXhYF0LpHb8FpVGbR7Tn3mPE05rBKyNR+3hVef
X9RS3ES6DKi9E9b/LmbFHcKXfdOqldzBUvOzm9pYFtBZKPDmtddBRiyBrAN4OXCMuzx3yL9KT/+P
MOmcMyOyyU6VU4rTVNUerFnd9r7vxh3HlALcLe8iEnPnrvcglTGpcXrNOvjFWK0SO42A6GuJstt+
cpv6J+9psM3cXm9zHTibNqPNDZW+gJRnhyM9FkkWIj/l4xQsRVg7hTkB6oOjx/fbfR8M+QZlfHrs
gqyW0DqS/FBmffdcCZntS9uyH3F7Rxq2sf0/1JnEnV2l+Y50KX+OJyIiXpbuvs5IuUHutjsXDoyF
tEGo5zZwD4kRGEeUQdPSFrDMDCDAEUemGdQZpgoMlbzW2qseC9htIBWWxSY9CbS6TxAoHhGsPeMO
aJ1YEfBNnFUWhKccvkF9gf5wIWEQhxl4yXtIhIg3p0ddIEhs7ysRSt0PCsr8Ka7bd8S1NUidfnIz
+R5CbHjvuPty8NWXfiL6rk+rPmQsUZshJcOroQ59e3eAuPPjBCo7cWkVB5aMGQJYv7uvC16HMJLz
7izelk+BanCJr+pmemaUTsVGaBtiV/Co3ovanZ7oKKG9VRPnLifCOQWj+mnVlSBh75PqznGt/JCC
yfTiNKS89Qs4aYQBPC23bWeSKGhRGiZ5PR2VY4mNEVa6sRze3galxU0Iky6+M7EKbiDWkEcZRFI2
gzXAzamCMalHZbZlKu9RORri/OCmpDqDb5Nu5IirgkC0gfAS0wcymG2Y2TKJUETkx6YFV2FsYbfY
NLre8rwkkdfK+g78fPsmLtmLFJYHlUlGkxuotxggiHC3KE3ATmPQ+tt+qiQCdeOuZc4X1CroHFQz
BWOvm8IM57hIySlxvOZOubjzFI3d3HmsjG9Ym73PitS74UAbn4rE8MjJ2vEmbgXbxGmdbP24WqM7
fB4D0HkaxHVtwLc6SKPZ2Bo8R0Wu+mMjTZeRr5c3h6W95/33D3u/ZUE1okT4eMqK6dUv8i90Ku9h
iPHluuZnMQCv+iYrCfIsrXrNXVAp6junW9vYlt59lrw0UJFKvQ6Ny/wVskChzl8S+nr5xRfO/P/p
+UMRACSNjDJsYPk9WNT3RGdlWMjxG5THupCAl2Ozcls35bah6ZHV4rDy5M/PejrPBwSQA4KGAOEn
4VTJGcDD7LXkRfJcJrqRYZIQXEBU5UQ5g4KJkPBFKUWKSvo/nF1Hk5y8Fv1FVIkkiS3Qkclje2xv
KPvZBpGDSPr177RXY31DU9WrqZqFWki6V+GeYFqwu5DM/QZluXFX2yK+qazh6IePGsV9iw8Y5zEu
w4J4h2rZEqRbmUKmnXGJW6jJLpl3Fjn0lGjp147ArZJtbH1rQ6mtbjw5AYvLlHe2hRs4kEiIzS05
1ku564M9VWdrAcCVAspQeecpm+BQaczzboKIdkCWjgU4JzgH4i7TuTc6eobict9ufNLaiGmLHm7O
Td851Dtf4KKWLMJEfVE3SqQ4+klXugOICH3unYu6Tz7Hg3TvXbvKfyVNmW6s77UP0M6BcU5QXJpm
DveRz8JMjwqPHLm3VfZZa117DCTzYE7MTuMzqqp4oSn8VA0ADG6pFK8clXVaEk/yuK45AH3xSLJn
oSR0ZbtcvMA4xwPjbmYHFtP5y/VMsLLEdJ4SQPxOOpcTUlDqtAGDW8tJJjGekVAiN44TafMDIDeO
P3j0V1fZW0O4EjQ6cyknfOzaCgVeteQk7Gg67dIOL4HXP2qtdS3igdtOmzqpvXM1qzDBM5Mfu3hy
uN74yuzrCuRZaUCE5jL79RSHELn101ztDDu5sfnLN73bLIkyyKyg4xOlJUsOeazysBuLZT9myt74
ibXh0cJbOf1o5WrhZ0fZO2YxPIlV++uDs9a09W/vl9isUEjEBYx6uxHrGLK82W2VA4dqQZ2RSpm1
h27PSXyoFSrftfPttm5rEZ0YuRC0w0bsqXQHAvoz7byNpi9r7oMcrtOuUhzeWm/ETssVSs8FIAeE
BpQ8JFsY+ZX1qBOvUqEg2MYRwYLh7C4uNBCvdXdVlm/M6doXXPLUuxXZZjkudoR4ZxfgVIabUO29
2PFrm964HnXWlc0qs09BAoqSyyub2xjLvu0ccbo+t3/Bch/NwGXg3vWfW73pFoLws9l5RsAMw3pw
k9wObdilhSpjP9rB6e7czpVhldA46EFxBQPJscLYiMWhxt3imKMqEio6k/B6py7X7o/6pEW5YZE0
nae0BH4WQo2NUfBnd66b//WDCzIksepHeywtPGjDtmjjJ9fWiRb1vOvBOXYhWZv11k5aaodHrbBV
zuH6F63sWq4e+YUwigXtIy3C3svKhb/AHTq32gB58vPcxtbGd1yG6KOh09KA4yXN3HJMZ9NAx3oR
v1hfbRFH15a6lgcWq3QtQ8FRIm6Mpgqauh2fgdhtfzS1XYuAdMCdXx+ulV/SdYwhXtrGs9Vk0QIN
zEI6n4RrJKDa06eaiGJjTlaGSmfPoLY2pb3IVDSl4wA69fwz7ZKtouJa45f/vwsryFxYXU5lFo3F
+L8l9gKRdTceQG1trXZ23zFoRIIEUO8sQHDNOvcdq9tCAK6Egk6fs/s68SDQixu4Y7cHt8zMHRAA
CsjkzQPOyvzqzDnUvQifeo73TutTTeF+NPvYXipri/Wx9glaUnYTc+BTofgZujchb5s707a/GHO9
5Vu81v7lu97NbjvapmtCIB0C/r1PLEgkEn+bMraydv4+Ir5rvcELhjdTANiqqt1PFLVgbvy6KbAc
bVlC62N2jHlEtifdG0dJKknTyGqzzzDP3birrs2ttjpjRC6pCabTVW9pjVJWR/0WZSMqyg0c7Nr4
6Mk0KxWFkDw/j163M7tm381blK61prX0qWJPwJMXOcHsDegOsf4PeKRv18d+ZQ/QaZf5Iqa8olg0
nHkw4FVjcaTZiIJCboInLxQyHWZkf/3HVlaozsXkKKR309Dxc5lCoJgxyEUr+5upsi2Tp5Vp1jmZ
YqzMFucQHKxs8AoBtlma5UeSLghma8vOaOUc8B+x/LLos54hiXrtsbZhh52j4B0fEqsGv8mLumze
2G9Wpl23k14KHstxGbEV2P1FcdH8iUeLDTmolTukre2aE2uVCSJ+FtXQQc58QzTzV6G6HoIRhoRc
N8/Z/dhXSwQnw/an5S5yA2C9st50Nl8lks7qWQ7d7m5Mn1AoaE499K330hWpP1uzd+yrvPt003r7
+5z7LmfBpMzLJiAZ4Y1jHYsFpcwyaQ+qmJ5ua1/LKk4xzF5L0D7K+kDEdHiFg0z11uVpZTH/FbB/
1/sUtgmDbSJaJMQOy/rHxH8k7h3Ptk5OK9Gokxy7vHVT20lVNObGN6gT/0Sd/q1cxMZMr3RfJzmi
clIl9oLm8bIf1knqV82rm9AA8hK768O/EonW5ZffDVAPtcaOd2KJmMGKJ2pNnuXnbmxDkFzJMCNF
/qWLK/dNFJPNN94p1gbt8v93vwmjBA4EFdbvRHDBX+Y9yeznpLptweqkRlE1BvUcSBGDxfuwdEVE
4uKnaW8J6K5kFJ3LCAazA25pYkfJAJ8UcBnLoHTNrUruWuvaDui6xZyXlcnPqBolQVKiilh2Odtf
n+yVjKXTF0eWQoZDjSLKGvcOpk15iIKUklNgi2erFJ8zcDP9MaZbqs1rE61lyHS2FphvKBEpCPuP
yEwBjqAvKq6sjQ9aiQ+dzaiMNG8cA5NBcYbdYRrGO+5myh+TtD2UpI83omRl4HRCo2EkOVxowZ82
8s9NVQVd/i2xXi3ylJMHc3hcxBY9c+2DtPMt1KuFmmqcEOPxh1uCC96WYS+rQDhbnN+VFabTFwH8
Bd8mT1Rkl1kAyYy9J7qN2VhrWotrc8oSFg/Uiha5YB0RC28mafLt+tr9OFHx/zhGzd3UgsE8RHKU
J0vawF5OEfwlvlpzC5xS/DbHW0qMK/xVrjtHFV1J4hTUj8iFHNQJAEu1K/OS7rzKzo4E8KVTIulw
zLPSuq+LxgyZDd8ji8P3ezEG+3MCw5CNA8zHIcT1KwPnNAdYMhsjvIUj23zryj8SrKjrY/rxhKG0
/W8idnlGFJvzMZphlTTV0M3xkvB602v91rZ1VbCl8xj6LSt+ypbpwJkBxbetV52Pj0Dc0fIknXNV
Vhz6p6ML2caUjTVcysb80C5m+X2ZSQ4Sq5hvlJ3R7g6VzDNg5wQUW4YChh7344K3++6XZ79dH6u1
adDSpNU3ANZxaFl0fH4oIXbbJVuJa6Vp/bZg1JKTGtt5lNBmCNTY4I3HGMbX6x3/OFvxv0rk7zby
cRhVXaCCEqXtp5TcZVN5IE7h2267sYr+Rtx/X724fhlZMlh+Z6lwotyjQwBR3fSUjo5177aGOsLX
ArDXzKzCts+NQ92Phe/G2ReY2HWhBK7oOXYhQpSNThcIChgL/gfZjouTHRhSyxcgDatT4nbk1MX1
EHoDkE0cXMjd4ki+B8XT8V1awgWG5Rnw0kUB3XLjC0i35NQDqTT1yEKiJd9KRr5nzUL2zInvlCkw
gXlOjmU7/1YJ+Cel136Zyhj+JXaTgBgVV/vMaqZwHultpR908t9IrvFCF7fwYYporB5oAadrtQXc
WFtCl8l/N8k5UULBW8GJYuCOUrkcF5Spr6+ftaa1DWMs6eXShKaF2dylE5iow5htvFasta0lIKts
4D3bI6iq2KV+pqYqcL3q+XrH13YIHcwy1WRKpyZxIUGYd3unAsPfrw3eBzaAQXdDSvogY633klKS
PEmjMfaJFEZIaCM/83k08Npubrnsrn2plp5aw8GJLU7dCIo1NLBpIXwab0l3rH6plpzmtIXcpcS+
S+xcBpOr5HNdpuVLLsEIyahnLMBLLsk9L2x2KEvG9wJu4GeGsvx9axTKALQ3rzYOASsJR7/5Wnyu
DLgfQ6KUDaeBARJH1fCqOhECTtTftivqd7qed2SYJteJnBHMyVl9ivHSe33drEyVfp9rqOMOKMcg
YRamtfNYUoTjciMNl+t3Oe45F3aGCZnnhBvIQaV3B6BhsnMNqFXc9gFaxKpejlRAFzdii/1Y5MPd
NNYbu+zKiUG/t9V1bLqdh7Hhc48VTKDEbLBfWTm/XO/6ypFBv7h5NhgLhShLaBoIhGPSjDuH5On9
xaXgCHpdvK8Zl1siq2szrR1QKhyE+WQgKCkDSLId4AJ7oxStfouTdYwsOcC4kjVjkKQiXC5/xdae
uzYPWsADY1M0MDKv4E4ASgDMjgguhTUwONenYWVg9CsbRDDqjDUIYewrdsAXGyjGGX4Ct7V+uT28
26zMQjAU4y6LCKKNX2FJ135TIr7N4IrrwjIxQHG1TDDydTL+Nuo6JDM9F5flsyw3PYFz/XoGqDvc
UUtZRVnev5kJPOccaFreNjha8MoLx8RtkNgm4Fn3oimMEJ7m0+l66yvrRn8orGBB53G4/kUXq6wU
QMo6hyGsu0V4Xkn9f/endzPLcsv1SBlDIjnvYbL3wKBjR7xjemP60V8KQbhtYwlWU2Q4qT8kv5Pi
e6K2pFpWLq9/kZDvOk9gd9hDGgHq0Tz3hz7znYYFTvbdNKMlL0LCtsi3a5OgBW+DEzks02cWxfD+
6Wt6RN3Dr/otuZy/Vm4fnMd1fZWL37tUBpRKGl4CHlz7HTk07HJuAz68JiDPfaHM8uFvGVxfVSvT
rjuyVbifzk4HeVccsF/NossgIyeOroQZsfCG27ZlXX+lGgqg3xWStcfNO0f2dyAdPl3v/0q601VX
wN10YieVLDItENZGLzDBeLqtaS2ci2rOLcg1LtGQV/OOlfC+KFtIGFxvfe3gp5tVLTjN9l6RVhHw
ImPgmel8bzheHdYK9p4DJKTAm81lONpGYvpQth6fCsrdu6Th2SOVPfzrTBwQNlLXx+ua8cvwvgug
2APXlJoThWQQyGVILsQG/VW+Xv/WjxcZ05nfHKXwyb60vhTpYbDv8+UhY6+t3GIBfbwIoG3/b+9l
OeWimNF+PsLSz21APfh1vedrLWtn/96Dnc1coWUITAXEmE6ZMR9vaZrroi5pBihpNRIzAgHzZ6c4
lMrHrdLZSj4k2oBUbIG8yoTrE+wenqvBDVqbHobMeyDCfEzL5dFY6KfbPkMboZHMYkaAuBEyYVQl
1YmbzkbTKydKoiVbAWhR7w3KjKzmSzU9uNLy2+RFkDe4b4TXe7+y7nVFoLrO4nghDQMlpngslR37
rMzOPLFvDCxdlsbIQZA3SmlGsdH4y8D9BQqkBfiQ1/v/8RAxXYjGkYNRg1pvRjzt4KWRfhWuOCXV
hWAvDkZJN+4OK2GgK9IsZkMYAd8+aiFRkrTtoSi8jTBYm4HL/99lnlm4LRh8OFG6PUii5Qm8SF+4
G6e9tcYv3/Ou8cqsRpEaMY1iUTyVPH1Adab147TdOJOtjYv9b/tdiUp6AXJyJMYicPPhkBtbjvRr
TWshDLq8IwT4jZHdQWfxW4OL/vUls5KMdTIjhOfGMilJGc3Or9p5tQcvUOkfZWw9la21r0XtAs50
Dp4Wakb9i7COtOW+al8gAXG9+ytTqhMaC+CVq8FgNEp57DfjrxgbFayjb2v8kk/frReiKmuJB5Av
c7Md/UaJNCwyPuwbchtrhOl8RpJN5tTHNYkaO0t8apPfSZ38ssEm2Jjevyi8/x4hmc67kqK0G7du
y8hz7fqROU56gKKmPOUZpSFwiAD795k4gVzefvJquYRLX+Q5NHdlfChzzkLhDkXIR1JctBr65WjL
hEP/t7N/TUvRh4p5Ylc4KXmtuEm+QJND/qSm0dgBRDO6z2PlJS8OFLW/iiyHuqSXOW+915ADVMzM
R2Pyln2+9AAlemlBPsUZhTP6XHF2W02UcW35MaeDiko7UpBAIfcwws+qD5Ls0/X1sRKUuqLKQOWU
XLQJcJD9WbLPk7shSL5C2WI6cSrN+gJqZayMTI8B52on5r3smffS1PBKYfBYK3fFlELFZBgHEmSk
761giV0ZJPPQbZHSVm4fTGdLSQdExWEom6gAQvVXV9fOXjYQOW2G6bcyWggMAuVctUHnEfI49ZA5
8k01ABV+fXRXMoeubISqDGRl3ZxEU1EwbJZMPbtpnoWKd9me52V725ajM7cGy+ZE5IUVmZUoMZjS
3auibwLYlW+hyNYWyiV7vUsk4NlZi1suoCI31fd6TO9y2m/dQdfavvz/XdulO8ZKxaA550n5nXrp
T0zkxpVnJbnqogRW50zM7bgLa78hKLHSPNvxSft20/zqDC1njM3BZmi9NvqgMEFLNqEEA/tMM93o
/9rQaIfRGkcJ1i2xjHroqIjafmVettH5lZOWbiFVOS1hzPZkZLGxgZFdeapsswgg7RzFDfKcsVX7
WPkhnacl3d6jnbU0WJ2GfT8NIyoAXcmLryoR9lPhdMUOQkLplm7iypD9h0gyOGlj97SJ2mFJce9s
EGn8xouZTiKhi6ovyJEGispZpMzkxNNsI1ms9fsyfO+ioE8dM4tJ0UTQnOGQtYE+EuvR++tLdaV1
nb/mGc1MOaqWkaKlubdaQwR0rMVtfddpanPbzFCtwXtIrX5k1nkwNso3K+FLL4n13Zg0jLeJEPYQ
WRBIOam68576JbXxUsDVRhiYa5uETlSzII/BmIG7ZSvNJEwWgz7FksAXgDN+EtxZfk3lTL7F2cV6
u/ZgKO9Pwo2fKtPA08Jo2A9WquhhGd0aOgUKDtKdp5IA4vzzoVGjCjGxF5md0lLHTCQcOlKTU+1F
mnJoR09wvzE8VBWyMgsLG6pckDVKfhRSLDvTq/qDyBXeAKea0xfXs6r96FXUR4GwfZ3H2d13DoSN
1OKwgxgVdJKIAgmaV3IfD81wGmexnHqcXyGT2w1hxwHmr+eJPUBnpjpZKJYEZcbVuWvn4kxhv3ZE
trF8J2+GsCjlRT03M34Xmfzi1uP0bW5kcoBKoh0sbm3t44mWZ2ehOTRX4Ed0B534OUzdcdz3EDDf
8cQcd4TNwwOTQzsGTZazB2k2/avT2blvDg66X5bVTro1bhzV+JCQ754ip8QQcUgm1z303oV71Baq
AUiAxnfcTP4MWZs8OGpyRQh5/T6cB0C5JG37AHTAGA69g/Na5UP9nOYTXv3GBrJfgW1N9Eef8GRn
ZKP41OZFV/t2R8UCzmM37+wybUg4EkgHl9SZIQJG4eEjIRLseHn5BJ2IjIaxo/okNJiXb2GnV8JS
p3SJCT4Atisg0QAD1x0XstvjyGLdhAZluo+WMcsKuGmc/pd0AenBqPazQf+oMQWQK8Uj3PXUshak
l297F6RGn1VO1rA6mu3RDKAPnYH6XnhBNkA947af0K6lkC2Q4PjyIWJqIkeYBHL4VefWfqlbtvHu
unJW080sPQe6bLg9DFELpacwdwovcqAY99JbDr+T0yJ/Xv+UlRnX2ZlstqmAjHkT1TUEOg1KQnAS
/9zWtnZV4NTwlhzQiAiGNBZcGjjqKbMjwuute5jPD+5hrjbPSwH5kx5Qkch0sJ8yWmUn0zLBjM0a
KxSNc4hlYu5sbzGBpdniXa9lZ91PLVkkXFv6xopiN/ceEtnTHZ0HGwmsIKcxaY3Zt3vghwhmK2D1
ONOAuGO6tfJWpkun68F2ZChF5zaRS6pPnU2PyzBuLOq1prWzXWsDnjhB8DeaGvM7rGJ/mcLZmKqV
kHS1hdDXDfCGklxskL1HRbxX48LBhq7c9ZWw0rzOC1M5U7gQkymCSCJE/AYBs3sk2wW012TaUuZf
+xHt6QJDU5eOwjeoxHJ2BWsJVGnK/Gmyq+5w/TtWZkCHiNYuMARuZlqRJ9NyT5lqD1lNvI0j19oH
6IcXOUtFJ9jpmanzSLJlDzFPQEDNjeS+1vzl/+/SLoUXGgVHCSaJ2XyfUuvRbXC6lvP328bmMmbv
mp9m0o5jHJsRivl2zXfdkNw46loyr0zIL5GFmxEcuWAg1UE+yYbM5cZutDan1r/9Rq1JqsVM+4i5
eRXA28xD5rDSjffRlV1C9+LjfLYSrjwE1pTOfpUmv2WWfm169xcBZ+i2kdeCtywsS+Ka0UWlIL+b
Atspr81f19v+i0n6IInr+M4Bd+BKthh8mXR1uDAMPkCO6ctQ9CpwrJo6QQcbqVAYbf2UpUN519NJ
PHCvmO/d3FGhkedNaFpDd07ThO4GwUsoq/LpZIisCEijWt9o+xqC+Jybge0M8nvu1NPeUBmobt4y
pr6zmG4w4P1gR2Q7vV7/spV514GfidnaSYmVFc2mKUI8ZMNZMt2ED6+1rl3OmkmVmHvHijqVPTVx
87OihtxYsX/5Xx/NiZYoOguadl6prGgmGUDbNbR53yDOZ/6eba6OLY63D/NSjY9u5SZB3Lb/U9Cq
DROnJ8+GUE7YV9L63c9NC6PU2n3tUth12DaDlttFiNOZxHzfkQmn6yonvz1rYD5lgBT0JCOnoZvg
r4p1ECAVunYAwjtg3f3ijnv49+Ybl6y/rtcffaKWrKrBG42SqD4y5vbBhXjWFKi+xhtx03H7VErL
eAZOZvhDO5aXfmHn/T1gb+R7FzfsroBe2oHlVbaD4Bd0lUyZH+Bb6X5zEXz3DV6N9k2X2ufKW+K9
CTJ6HvR4lo6k5ZTfpMrKMOlBJbFxyXkkaTUE7SBlVJpiOqhkaUKjHlTu55PlBMLiOObXZbOj8EE8
cbd1fFkXc+S0eXbG03PzxEmafcnzzo6qaUkeRQpQLxfUDE27Ss+Sj+oz7PmyYIwtAglVt/W59Loj
X7r8RNOkus8zHh8L1xkCQvL8VNuQE7M84X6BEF+PqZmSXZGVbXXwOrglg/I0T9BZG5YioDBueHOG
jnB4pJZDdpol7Pjghz6gJiHT2vNNQb6YMy5XtwXVJRzebQJA/FSlmQ59NPbj/0arv3djftubpU5d
l9hsAWYypshphhejn8Me0ziV4vl6z9fOjTrgVo5DXzR9A30YOnKAZgS7S9xp+VpmgHdBAs9spgM0
7J3n1oCuG3hylfc5w2O1tbvegbWMoZ3uYqTErvRgQtFUQ8hSupNw7LitaW2D8DostBHYrAjKjtm+
rnDrIrF5G2Pe0hUXvNbLSrwxQPiaQkIXpLIBxr85ue3Ga+laC3gYcC0nKWpUGEXQLZBDKJaNA/XH
m7OlswvmafIyICidM8RkQogn36XA3LvTeYjFxsiv1KIsfdWqoXaXuCynyI1TL2pIJn3a1PGRV1Nz
UWSHFHnbXkjceHB7UKkzwRVgmNkrW0zy5hEuDZ9XlL5MhuPsKZ27AzbDwdzVeAaQB5zkqh+pWKhx
YjPcV2Cumt3HnCVgE2XZbvZ69s2DL+ddD63LwwT2+J8Gcg+/peyM3eDCWxJqVOP/ZJKVMI6zvbs0
hhOp6Anb2GQ/PnNaelAlRDm2h9R1TsTXrv9j2vs6aTZyzVrbWsDAm5nPRYm2CwplvfibSCEWtikh
eDn+/XcDsnTudSnEnFUE8paopRlPbrFAchOvOfWBpjjYzgPeRuTYFWfXkfWBlIjZuedA+I7c+F+N
BHtT/R6ipf8mVNULB5vLJbgAmvVjj59Kb37I7eomXIOlQ9HNmVpNAY3RCDKgMljw6u4XAuyjWxKP
paPROSTpY2icxud2hIo0RE2sXWaX9f566ysLQEejQyy9lMJTzhmI9NAaaz+rgM0gL9db/zgfW9bl
V99tZRcTBdMs+jqiSwJXVnt6w8Fhd73tlcSjI9F7G+iAYoSHKODurT/N8hPL3TMx2ihr3S2k8uWo
+cEK1uHoC49b5l6Gp7Wfi44GTUV3cf29W37UpPx0/UPWBukSPe8GyTOzoSk6UUdtN1mPjCdJqGC5
sTFMaxOsRXjKBy838xwCEXgDX6DUMU8/Cbxdr/f98i7w0fhouyKfIAxVQ+E0gkdCjEqc6qBL5Arh
C1BLjhJeAMGQGfZz6cW3yY9YOjQ9zyrT9phqos7BOaO52DY2GzvNyljpBGJT2sagZs+BqG33nM72
58Ho8Ehtb9zBV45Hlo5MHzjcOse8qaPO+hPXxTGV3bktxxA1Rn9kDZTUL0pITAag8l+fn5Ug0YHq
Qwu79osz8rmpTWybbdNU997UehCpbpq3fLG2lFvWhu7y/3eL2I2rQlgzm6OCJcdhSj4ttdljFZCN
h5eVINFx68oDgmZkGU4w81KfaVWbp6rcuPuv9V17G2lSM7OER53zUDd7PLbedfApp8uWCfraHGjx
PcadOXl2h6sRnqKcvH6GR54V0MEOmtjYyuNr46OFeTtVSaxaa46Muj3FxDjmNhS7b1tEWpD3Hmo/
giOFwOY4sOFG1QNtE09wxclvS4E6YN3M58JNIGlwZgLARpAfEn92kpebuq+D06dlrB2oty6go4H2
OvXC9qtuqHF3IwFcyLcgQytbhQ5Pz13R8rrI4TpduJEVTy+tyn7QRQaoAL+2Nf98/WtWJlqHqk8p
2LZJ3y8RxJcPnYPTUuaG15teWahEi2GoneZefNmIqkp8mef4iAeEi7TyC3xEbrst6HB1BxYy8PmG
3PEiYH8CACugSd/aNC38EZf+65+xNkJaOOe5pSS1sVynVj20tNmhDrqRwdea1kK5Kc0pTd12ipJs
eIRhzz1X7Pm2XmsBbEJD3vTArMN7h8pfVMeafUbibmNqPy4jQRDz3/Tc1ZU7Ae0fn5sMiETLhnR3
2I/fGlaifntK03s7ExvD/3EcmDoYmhtsIUuNQ78Hg3ffcJbuV+8JFjamLaBnX433FApIX28ZNVMH
RksrwVN2gvtLppYn2aQpNDMhNHq98Y8HDc8Q/w4aDmKWHOK5gV7skh5bkT7Q3j5LVj7aAz2WCsDD
sTsLWW8l2o83IlMHSMOcopisS6J1WE+fhFjawhdwUglGL3X/XP+oj4Pc1H06+4UYC/e6JZpc+uIl
8lnE/QtV4jwM7cZ9aO0zLtHz7iyg8tHobIVsLtJseEiKOPPhw1YGsY3y//WvWPsJLcaNAqz0WrlZ
NMRvXX9Q/Yu5VW1Ya1qLcU5nlnVxi1lPylBa09FZYMuWzPvrPV8bfy3OC9nAZZCi5+CDKAAxReNL
q/3E83rx2byl17X2K1q8SwZTNDeDDrQsOhZyC+SvuvXmHe9aYwfJuHIjIa4Mlo6jnuiwgD7u0rM9
F7sksf9X8OK7a2TlTfuFyS/3jndLqZxGgadxMBOS4s0avs8sPbiV5Y/d1pn844xu/gdJLbjlmTg7
nTvvkefunvTj7vpErw3NZWredb2hw1CQ3nbOdpsEDQUIBg/PfD8yd6Ms9vHdC3qX//7AGOdpmw/S
OeM4Ob5yiBjcZ465PNqd7YQozECRNK2IAAmL/rjtk7TAtuDSo0Z7wP1IfrUpHm8ApBgsb2Ou1wZM
i+mLpCrKJrjDU1NNvsmMOYCtbR1gk1IbaWNttrXY7keXLASCpBETxV2TkDeI9W7te2vd1wJ7zryK
gy3tnieZfpJifIHNyy+gVTe6vlLNMXVIOulIzsGOcs/5yIfjDNGjcMTJdl/D6vF1nGxx39tjc/AA
ez7mg1cERU9N+NPb7Xf4ENovVoeLZWxIcqZzbB4Lk1WPcDtgx7mcs0c5E7gIDcX84OYAMcthmQMj
i9VjbdDm1OVw2FYsbY58LpMX+P6RY8yW+nEqSn7nzCgkq9zlvtHT+B7W7tA+BlTobkSNba+A+95z
OI9/xtMrHAt7b9wVTTUdIJDo+lW5uLteVDLop4IGOH1aVZCMwoHNHEt3jPP+HFem89pyNYW9WIaj
AYxgCCCtG7r2JPaOnIYoM8rYX2CD7I8OHD+9BIUeLxV5EE9t9bkSU/cWTyY71hVJw9GjzR6S3nNo
eU63B0OTh2pIhr0zy2V3PVRWErCObBKmLGTZx/YZgKAzgVQCpydLOTsLRarrv7Cy3nRMU2PAI5V3
Np5eFHS8IH1+4tImPu9QObj+CyvfoPMUsqF2csEFvGvSCV6LuY86QoD1BRfBp+u/sHJW1AkLshuI
k2GdnkG4IBFOJkOYx6n1DRvIfMy6YT6xZiIbU7IS/DovYYGvb+pKWFnDymV5pF1V+Wk3bXmYrWRj
nQ7QirhTZZnYZ+aKbBerJg0blf+hMflk9OPZGJsMEFT4ZF0fubWPuayKd7tLPI/SmCYAl3u+hFx+
mvA111teWVe6r4uCkRmMHTo8eebKC/vSMe5pzuRe1nIL1Lb2E1qmB5LNG5bBlBGOinMAeaHqVC9s
DON22OLCrIwP1Q5AVTW1cYzbfYSavH1fwoEsqDu32th6/z5g//fd09RJCKWS8KZtiIwAwDuI4/xa
n+XjdG8e4RoWsGAMVACg5B3dF0c88T2SY3UYjgDRbSzltQHU9xqDJQYTaRNVs1v5tWm8CsM+122x
v74GVkZPpynkXSppWbQwl5vnQ403jMnZsg1aaVonJixLw5vYo3XkTPYnh5XPqrA26jwr2USH25vj
NNUtNel5ot6pKdjBo6E5iR2zi1NKj9eHZuUR19Rh99xlPS8XCgc2aY13Ls0Mv+PpvMtxMA1TmOfC
QYxyn4+GsWNgxu0I7A03fnwlI+vQ/IxXAi9KbR+JureiqnNhWNtWGf0MYGj9h0ElcONcv/ZDl4X3
Lr3Uk1k6/+fsvJoc5bkt/IuoIkpwS3Bsu5M7zY1qIkEECYFA/Pqz/F3N6zNuV/VtVzUYUNjae+1n
nYEvOD/AtJkMqRKPBqSZVt5iPl85XJPz+PjrDgPspfkID/qdCqDfT6I2COHoU7Qp7/1uHQnlZWiH
hfnuQL2forH0jSe7Nv4u1h5oT7QX9bO9rwI/SqWg8Accx1tb5rXRcdkIoyiUdSYS7m6R7DQgvIgR
02Yt8v7xxMyx4ezV6rztiHpIBsnW641B6eKt/WM9umyRkVFJaCNMt3coT2njWpmeeisxkd9uZtsN
67gFwe1eNRXL3IYRmIWrJusX31/DulkGN/aOKzMwOP/9r49aydJDjKDsfdCiBcOME1xlQph9j6Y6
O5vVPOsbeqv2dGURvJTxa8i2WmIjAAKFCsizMEHAmMAoO/38nV67/MUU4B6SOwQZuZ0XRSdisxe/
wik696evrbGXym5KhetOQ+ABEe/CCJySMQ0KcQuPdu3XXwxzF9Jw1aODd1/4ld6SpgxhwiAKyASn
W+e1K+2mzqVMWzCN+n5hyG6eZTpYa592saIi0b1aldSHREqkbkEfapS4BsVvVIKuLE3Bxd63VK7r
FLYb7eDTKRO4qOd3Sx46GeIWs+bCveVPcu0+FxEEvNDhFuWN8NkumX1ccri1O13gb3xtzSvt9+zG
gnRlzlzqulkOPVZjYxzoYuyGeOZ8SqGR4k+GNF0C/xLUWdxR38jNXXmqS+uPMlRNDf/pbo8k7X4q
GfqUwl9uMH93muDpSxPnUuA9LFAJDqGDKqfokFUcs0iTgzWpG3vglZF9if216xmmhjOOC3ndbKEi
SzscaSPHvnGsurI/XKJ8O7Cva07PrfUBSSpv2elhuNGffe3S57//tTrirBE6Sy3ZDtY6LFY5SPEY
X7fcGq5sqP7FjDcFOozQKYkZb+vgCN8JubekeRdFK9ahY4LUK6N6JdDzsNZzV3xtNl4ifj2gsJWk
cw82RrtiJcpqJR0fdDT/DIBT+nxA/XuG0Ev9jtu6eb4MZto70J5mUW6m+0CWHdr+558oM7t5DI8q
fSO0//dHopdinoExv1/YucSTVwJ+7aPzoqlp3j5/lH8PXtjX/XcIiEZbeilCCBQtVb/CI6dcjTjm
NrENRM2NKX7tCc5T/69h5qB5h4XCXvZ2OSVjWKTwF70xOa79/PPf/7o0aX0RUM/AwtwtElhpnZvN
+K2c9bXffTE9fEe5U5Hj4ssYnHg+o5f4iw1FlzIeyzJ5DfI0nP+WrTfMcQejuK990HNA9tcbUaPo
/IngyqBkTN13gFui6fT5pf+9VNNLgiS0hCMNyABvgbL41hl9DAskuWBRfFd0Tfb5Pa7ww6h7scuV
nuTKl6rfF3mJY8Qy1308wbukSMIqAli1UT4UMJbJavyCNdT4UQrI/gCxOisyVdk6dX31/vmPuTK6
LpU90vUtGpYc5AZsGlT7SWeVKVL+X3zWS3lPzgffChcoh1B1CaAcD5pttATdunWLHL7eIJEXgEX/
4b2agLiS9ppUEJ3mjRzi0LbzDWR35sYmdmWsXyqBTGuPlTeUNto3lwSuUGvfuRVXXnuLl9O/cXVk
dYUN5M+jW1SxY90FMCH/2ic63/Sv4U5s1+RWlduw7TAn1Mky06qTQuL288tfey0XS0BInNr1Ayb3
Lnd37egBurjMVfr5xf+9QdJLNmWDLREYa2vZC6LQTE5RWn0SjbfyzGm2KNg0c1rf0jlc+wgXywLY
WTlR8O7Yu3Df5eobgoh4bG7Mk2tv6SICtgVco7kiMKAj0V3X8QcRRV/sK/7fufavD4xu+yVHJzui
q6FAX2k+RQdY/9BdQeZbZNwrP/9S7APnSIhYgajec0hNWcnjXnY3pvi1S4f/HZ7L5HREKPx6J2pk
PAeeEy/hzbbUKx/1UuHTwdgYGlCH7wmUGnGP7KioiI/sT/Xy+Qi9suJfanvmSs4AH9kcjW7OuvPV
yqvou7doPA6MBj+/x7VXdH64vz6wJWSHRiQPFmuTlUK9ntS3yv7Xfv35jn9dOUKmOHIN9quiHq0Y
g5QnJYypUBmq0JxOyqfPH+DabS7iXBJRR5ZiQXij4bEEM+0e1pdmemZGRFkb2CDkfX6jK+dbesk/
VK5TlSR0JAoTDv22iBm9PkMOnAIxDYy157lrX5aCAiIfop8rn4IMDew8Q1HNuhFdXxtxFzMdnXtd
2DLgIxZTpKUNj/sQRmX6ltPQlcD6UhW0gOkIIa0179nkreEVvx5wkHeH7rsibSYDTW68yX8/BrmU
BNEwQitLjvu0oko6O0/c/AdUWl/aNMilBggFQ78JbA/0QnQXBbx7ZgG90Y/7v6LH/8+rYWz9d0zj
awsTDARdP6w0v5xBRX3iLq1CQ9wAp1pQb8MPWFZH8FkUZMYaj25pP0GvTbFXHoiWOOD1SAYHQxGs
GKPLzpBqymQ0sUPeIaiIqQsERQuDwAQGgeVLBY1ws67RyHT0Ha2gxM9tdM61ZuOgoyqrKtc/1CX8
0ZjP2Icve/aE3LPKWrj+bXUtmzgHHG3j6RkGsbY3pgNVUR73wwLK0NwENJG6Y3USOsP0CvyatRn7
onu0uOo3kIax1ELjHdgonXiKNKp9chAn0UR5JhQ1kD517FV7ut9CTFImKsISIqqouJPCtlMXNgMb
mATyX7RyxxUKCNFuIBHYFyHOu0lkd2oddkJswC4wByJodc/O51XBZ+/7TGtfxV7Dll1dF9LEfkOV
iKH/aJ8/n85XBuFlrVGZfORWgA7FJXhqgikO5Ctk9l8b4Ze1RTG0oJdGwLACbD6kXRn8hom8tTJV
Hd24w5XMMt7bf4cicDA2Hz2sBWFUPisvl2lNy43ox0f0XazR35U1fb0GwP5X4Vrul07D5FItBphF
t7RsRE9Fo97cmr5xUHZuPNG/dyK4vf33gXrj9E4gghmeFVDIkF7NMTKFN2butYtf7hJLh+VrxMUX
0oJhRNZWMay/NJAi97+/261IXmp3gVc1OF514JmU+N2Q+O3XWurI/2NrFtZULh4WNNnI74i7nAN6
KKFYmOfwZz5DK/v5c1x5RZcVa0bsCSVxLfcNek3r3n7LS/Pn80v/e48m0cWpUtm+a5WDD15tWNuJ
K0VadIJs5p4FGc7fD1+6y6X4zLEdiTZrnBbqHpUFWAH3lpI7LWSw9y33a4gwcilBcySxnOn8uZey
WXEoou3mlj/WlSXpUnw2hSgUoeYNKENBukyJ8AFsSCtmM6yBvvaKLhaNwUi0YNUwGwEsclybaDx5
lR7vGrChIH6ZyY0M3bUHOf/9r9CvKb0wxysHJ3/okrYje0mgNTL0xip07fIXK0XVBEEnzhOiF9Gx
hLwtljp4hYz41lJ07QYXq4V0keGLSuPsOXvzyRRbOLWV/svn3+Df505yyRWvmNPZjoeNRy72mKLW
qLPFlO4qlxGByXcPEkcJI9jQNOMQl0CB/fr8vtce6iJ4hGrSssI8cMC4reDZOmQkVHHkeTfCrmuX
v5jjkM4Qp5Az2lrQMzpDxgo2WCy8/Mblr61O57f515CqHaDNJbp091NFvXgM+vFOFHS+EVhfWaDo
+aH+unoOnrCtBQYsr6Yk5z/L0Yk7nFyQL/n85V/7+RdD1qXACHjnIUvzObErlaCR7cabufbbLwZr
3SlwcTWYznPp3/cmBAWf/4bmroX7Gfn4/Odf+biX+pZyDgHyVeeepWECbm+OTQ02XfW1kfk/ieNf
b79wWVT0Oa6ulzZxWji0+K8amI2v/faLgemi4hFEFsW+VhUVnA05ewSRTSUwXg9upO+uvJ7/J2Jh
0FsQ7D+wCqD12o30mEnbn9a9q4fV509x5StfilnUooKgXODh1M5+JsslyW0nraSfOOWtMfq/bOM/
TjeXUpZiyHXQ5/AJcazR3zq9LFdF2Off2rIrfrSajY9WDzmN6achmXkfZrymUF9HUWHvwrP86Gxa
GPu2Wl6YHFr4zHOU5KZ5/pKgh1zKXdzBYsYFOnPPxQOEuzGv1k6E3nr9e7wxVv59AiaXGMq6czRS
dbiDHPK30Whn2/R5lNQdFaDx5OMjt74a714qXgovoM509i8ZuLazWroiERYAJ5+Pl2tD8mJVQNUN
A9Kz5V7UpotnIK3XyHG+SZi437jDlXwIudS0BnDrG3BxZ69Q2Ydxb7ukPUHc6M4dSSNWt7E99+62
qj2RToTloPKaMOnnwnv6/BmvLKqXkldWduVIBLKqUN+NSdhSGaNQfkv4eO3qF+uG57WW600zwsna
zROLqkd5E3R4TkD+Y6ZdyoKImYwnOEVVeaKPtow2flXuWtY/TRRZlzr8g3L8jWDp2q0ucqCVU7rG
7UvsPEtPVoMXAgzaD1A9T8bJBrcZT2GO8bd49nKjrn1l6F2qfoDnsjoaIcApwiUtZrrVhK0k1Naf
f3Xn2vXPS+Rf20VuRznyDdLfQyQTblUZNO+O3Vb3oVOqHYykzYvTkw8T9SXQe0Y3sVM10bEtiv5Q
84g+VrNxNwaGynHPPPfG4ePKaLnEfIY1RyEEfiv7wNJpX3mpd1OCcO0Lnm/51/O2oagrxDswuSLm
wR8GJ6t6nXIKdTcr6U/plGtt3Wr6vPZyL9YNy8vRnwzEMrqT7XvTaGDjyy03X5yylxqhdgqqPkcv
8l7WKlwPoQt7zaBvvrZJXmqBqFX6ENud3W+gU4TbYT/ylIdBkDlda3YRIqVbhghXNopLuGPbCzi3
doh2PfvBzGGsO54AHBPX4RtX/MYKe2VMXUqB+DA0vXS0s2+4lfRiQqrRubEqnMPmfyxAl7qfzna9
vvVwwmFhuUfdFnagkiW2LDLeFfCUsW0w6Qzz4yr64un2UgcU+gQeaojhz7KNcjuOkz/HC4ncd+WN
tyomV0bvpRhI2bKzrbCBmaYz6bcFXhIr5iu206C2vX2+/Hj+/04F/3p557v/PSEXHXhiEct+ckiR
1cbJXyVZ/G0buHytdWUyXvF6T/iUfwxlBT2Koc0HuiCjjLVS9zGBpfHKgnji1MKld+s1i9XEwTLO
36JcVVve8f5+DEgtEN31zn2wkPlumSB/yC1m4ezemENt+mhD56BZaZuzk1foce3OfbluEOqmOu9U
AoZ1eCJRl6+qsBd3DLWQXYiO5cx3iymmTh0eW17MW0PtrkjsaRTAljXMSSrYURxgO9in7dzUacmN
eRBmUIB5kGiQSeH7zq7w+wliKHTC6lBBP9FIdzn6JtRH5rX6dxjlziusiTqkoUvnaXQmGSZyymsS
Lw1ExPAnYxuJrqMH1GHHjYBLY2ZI77wPHhNrF+7MOHHD4HzpVPQUzE5TJoyQFl1IdmjlWalEl4XG
lDGq8DzxWYHthkzQ5Cm4gXZRIbbAsoXphBLUC2upfinwqtecDeVT2TcdB1CgclPhe+Av+KjzNhNN
67Z7xmr6G0XnfN3a/esZBHGsg3rv9j24imj3jWfkT7LaUuI4LWGXMtUmJSu2XV5sx8JKllrrbTuW
4gUcR5MVYgTm2cchuyaKpXXNlxWV1g+LQw0eLZ0EMao7eRYyFyCKPS0RzWAHDCs+0Q0r0Fx/B6r/
09fd8gxsEt/glssut1EnGO2Qr8PKPVjz+D1gNWD1Qj+7SwiyuP9iR3xZz4bc9a6CMRRx2lhX4gDU
wary6jUN1SOY5LC2hklwXEfIB/Cm/ibm3k9Y3zKcLWb4jnuCrnmkjpqCqAWzJrWhDrxrHPRH3Q1a
dWNCS+G+GTQd7DTYiImqXdDEbA3IatDihDuXMS05PTmdgdF3Hd3PlR1886gQq3aph5TxqN5LEYUx
oPvW+T2NgIXWTdKiJQtuUP2UFNQb2nQSha7ifB5GkMatmnhnNCbIlZAVr0LTFbsJLWzrFr26W1n0
sIitbZ2hDjtv7HxxU1YA1aOYrHEY4XKTz6LZ2W3Xb9ELYmezzxATwNzlFRxwbeLBuNZaqR5GL53n
bhgrWdxDuwgn8k6qJ4Q3Ydo0TQRRcx1mXu/WBx6W+iFso3ctkfm1uOgTB27mpvRenIp7aTtVJ0fy
zHL4riucl3mGUH/i/E8H9eXJk04I69wQdGCP/DFdu7MU+xa2sLTsCwJQpA7rQ17OO+7lqxy4045i
b0bZ6YQedcS9VY1inWk3vmfjN1KWVbLZ2KL9QC7poLSXmoKtUUQ5tsbsi4bskO04+FX+VHjR95mU
z4MdPfDC1Gk/mY0ofKAczbxk2oNNT6+KIw4+B8M6GBaJ73YzZ3OrnoHrv1vc/H0a9bpcKOixFvjD
bbtD6SeKofm+G9BViJronV/We8gMt6MXbHvR2rFH87QP+Fuez4AluiRhOailVmE91bl1QHC2Ddny
BBbbPR3Iq+eGqxFMi7pxHu3CrFpa/Zm09Vh688YqvXufWs+d58+JY7ODVvTBWtiKOfnD6JQ8nShS
OL1THJrQ2/G63XR5t2Jzvukatu4XgxoT1hugztiwofCrmAX7VbX8W+7wlxJVN77UDxjf2TLhXzp3
u4BbD/dzNEFgsYpJYCnslRjcDVs1Wh7H2v2FhpB92cBPc56KlbE5iWe7LxJKFYurgkA8NJg8HXiU
2mb6Iez5zvLnQ9f2O69UdYJXn+AdnNwwP6jFKRPT0ocZ8V2zNG/AJyCtw/s3YqyXJrDeHSEOc4hV
kXurggbfmGiPVeDI2B/C341rnqvZOUEEjWO5j3FLhzATXf+Qg2GZB2ZlRcFdF6ClTuXOB6yDo8Qz
Vp1IK8DJP0rLyGxCS8GBT6W9bp/Chq4rGFPDsYdssNFu3dY6Dnb54C7iDVwstBXY00/U/dpEE3lE
zh/qU/PWNeiqFWJ+qCf14FTRI5+/w2iriaUMH6bWWRWu2Oiqvlva4Mib/I5EMzyS8RSmsXkc5uSl
8eUhqMOXIvcOIeBeMcpQiWrRGGy4/xa5WicdCX9Rz9tP1D22wD2nXRg823L8M8/klGPlKBvCE3RJ
fkS+uEONHuI5f7rv/PAJtF/4IbXPkHjPcaWCdTVJ2NuP99xrXgrLeYhkuFoijOGQvYP0erc0/J5Y
8Egq7PadLSC6kuWBTO3BW9qtxA4Mm02UzH2xsvHLik61sRn6e+bqzQy1VIHu3CgwbwBKuElUhmsR
wfChkeXPUct7p22PDdP1nVu0WCa6EaQdE9Bj4NFhR4JCrvzC0ygoL3JFcmYnY18/wwn3dSg5snPz
cnQKF9T5TuxdSMoKv37TEZexLKMhdbl6DDB9jOJt1v4QmniPIdpTN5RX7mbKQ3elkC/bzJQem7O9
ECM6Tw0sYp0FlYKBD2Zj+NSsqwFmtQ0xFXaBs8jfowuabQncnJg5wOTsOTC+ib3W/k0ajDw7N/CZ
aso6Dqh7b3vDs1D5xrHgiOZJUN3rysRq6neBiwEdVekQVMnUDG+aiB3zuR8vIkB5XPRl4tFg3Q89
UoU9XrRVV+uiWh4tPS9JaQ+vi91CdFnf901+Qs71zZjqNEItbOiQ+Q1fDW2Jva35CNoO/N2peTeN
fFgoZHEeJA+lFoduQbqnG4o8rSLQYAenOgS5zKqRlrFHxjVw/lu+wIgEMobNpNpNFIS/qQxSrOvu
ynN9HleC79FdXuzLs05ZLFtJy2PJnYxDPbB2KxsuSHy+L1qsQKEutj5rAU1e8DID78lvadZb1m8E
e6BkGPkiePke5csp91zrfrQDiuFlhthqgge0zG1yT95FEiuu7BH6hVV1B9rakrVA6+wQd2Fjr15A
hn/oF7proJKf5vJFlWGb2LlzJBgM+eysStTWMUnlN1jFvlCIOyER2GhpfYhJpIhZEAd6bZ6FcCXZ
OVRuPKnWhZj2c15v6pwcvJxWcRD1u8md9shun/ioHzWKY+DWFHXWjW55dlKl8Vh4K6ZggWLXL30l
d1U7GCBnBPtWT9b0qw9V+yH6fDWOpomNhOrBjawjr6J1G5AVa/I95Nhvc8dgyCI5Qx86JmffRgtg
iHRD87E8FcpG+zPqA8hNTmcccetlJgixYkRVcJztoYsDuILFtQ3XhMpVNLbCiCAACXdcOc/WHDhb
2ULLRQx1H/Jc9Q+OqJaEuT7ktxXGPCwOwGlT9pzUBSQZaCu34mlxf8IVA8346GcHPxmw/GBURbKM
0yuzJY1DoT5cwGnKqHHjkfR1WsE6PJ1La0jcDnO9rlibOv2ACMbC8PKrBVuoqI+2zza2Ny9x0ZEo
RoP0EntlL2Iuom3edR+LN/UZzDq/szz8bWv33MlumixsrSUeBhfdh2zC4g+/QUFRW4dA/7EvsNT5
xfgWePx19DBkNCZTlIP7M3rFA3wLplXTEHRQeZreQT6OkSXIhxU1p9bAlxKngyguavLgOaW3Z7nj
veO4I0YEigBDa4JPN5pdULcvRVctce27eDKZf4xCZVxoZAVVIiH0cyCCWcYiE064IeFyFzVRZnN8
64oVMWK9bBF1SpSK6ahWfMJcQ50vbmoHIaRKvdxLtOXHLWn+TM4CF5tu3AXAHhBjXoNpWUfu9BaQ
HNQty7xUmtxFI2TqHTlakXMY+ZJg6V9HhXOA0viFNixIEe/tQ6+HWU+ApzF1t4Y5HTx9RixyYROY
WBZ1GffEfhtYoeLgHMDwoYYgB56RXm3ZseqDrCiW+2lRIFrj+yQyr/P4fCItGf0RefV3dwLKh00m
G+E78dEtpAOPpazSaarIagbtKYW+h2wZ1/7vWRVWDIxtvhXSGjYG9cM1VfOwNVZO016Fag8Xd+y9
geTtg83M8Hu2/aJODL7RKmxssvJDO38pCVor08kacTIUY7+xwkHeMThQ7zW3gLbp2gEnsGhZjzbw
TAjh3V1j8NACa2ACj4wplpOp1oibg+eKdt0R1vHjWoEjvqFQhG8sO8ciq6sulSZvNosczBqkOyKT
sTwnhEEZOi1jnW+bIAyf+Wya53zgczJMbEpra7TSUNVdGnau/RIsfvHM/EllhLXdO5ML3ZOpDpak
ABLpGxLnLCkG16wWtJWsoMcDKLHRA5LNA+tPFIzfO69y7QOljp0KZGswv1CKFsGoD+ASwgAb0PsD
sE0F6MrcO0mE90dEOmIlTb984HRF7rHrFAwcMm0fHGBngAlYZKLc0cRa2W6C4zSIlt5o3SGebdOg
n8YYvcthQhzggGNrjIIMtpnIfnIaPY94X/6cz7uxxXfNLd4/G39s3IQicwQbJji038mI8fsSNYhN
1Vbd3RAOLc5I4eCsHAyiB4QV6BAandAkjlsU28CXwwOMFrxtAYp6FJe1W56sAvO+xGkJSBOBA55Q
9GDsQmlANEYbwrAgx8lKM3TTkrLZVTpg6exzvm4EBHjcFdOunkid5nPAkp5FyEAolLSI5ZJVKKxw
s+CMtPIno8DuKvuMR1Kf0FX6PejgjBlOpfWs4CaF4hpswjSl5g4R9ZJCZEpipZEWDdAz8GTQrP4S
5BBNWpQPa6zb8Lcwnc7yUORH6hJo4qhcYqpD9Ny4Tfike3d8zrvBRfxU2Hjlut1P+Vz+qEcPfa21
EGunaTmMzh3YRJ1nHXmIbM9d4ioHlQieKAKXKzo3GeeiTEbo42Kf4jXMZ+NDrKtFq+J2mKykgYQn
9orZeZ7qIXhH6AYFn4hGhAWF6N4DTzWHAuuEWoyL6cvuo4DdzzT/IX3rtQSuP4tc/q1o2mlFumYC
5EEcgZJ/8Sa6dkEJX8o5wVfZTC1xk3lAI3AQNe29pSaZ+LNzzmD4U4o0tkxQIdq05148DKvYGuiB
WoNck3Z0tp3oD3btoWeYBjCP6MN9Du4SQhVv+k56OOQiT9EnTUe6Y2sBL+nmy5K6qsKOaIsBxP8x
6Tv71JXR96Xp+4T4QZ6NBB5lsw9QEJ8gY0VOZcY+Wb1HGl0gJgfEOzTfe46ZaaLMqKlLC4qUy9wv
D1E7g4yl1M9RlcVZO09W2ixgSNf1sbDnb6WL0xyOhglTDebJOJRJpXMspi1KmSa0PhptprjSnU5K
qo+unQ8pEBqPgK5t7AYw79JxOUSA7D73i3Qow+2AVRaV7xPCuz1TXpojekgQs720cMVEe7O3xKpk
35RXrtquWQV1nRk9vfWjdbJH/mHUgpOSCJB4Q/O83kAl/k7yLlUSapXFThcULuLWZ/eEoL2Feghu
lmG5G4n37tXmO6dmI5dyP0v+CLeAx9rgtC6sczAuoRlBJ35M5vAhAAUEzSKjPo0Nm+57nEvypG77
YZ8vU5t5ISiHEU7pVh4ekJ4OVzWp2iP4Er9wCrF+oOY+pW1V87u699EU75l2Ba9b+xH7n9xZwaS3
nSb0XtTduEGRFlMbzxpbLSBMQcn0I6lLkmLZ/6mdeT3Cab7wEZ5os1nmIlGdvQIo5/fU2o/EJuvA
JjxuxwWxNqkOvQVDJ1FGJ6GKN1vXR+QidmbpN7MnUf/XY5MFtvN7suu1P5crI/hDKcIlsyvXJHWZ
Hx0fSCKEb4fWx1DUjtzaYOWlnt8g2aiRcq77IYoB2WIxG5Fp9gBxXTu5wgdxhjuFSCTTLXbopcLB
2ZE1Wcme2wmwmlOKfBCQqSVCGHexnGUVeaJ7ARTeP9Aup1nRylcIVKN4Dumhp+G3vMR891gvY221
3eM0QfkKmE0QQ1ESxEooOw2i6Vvf8TLuUK1C7gl+mNXWrsQJNpbfBcu/NyT6Yc/IHEJTiWSUEK9W
I3/6umCHYXK7xEczcKAblYQiXMHl9tFqrefI8cd48oEI5HmyRNA2KDI10MZIfIZx4/ZYIYpalZmQ
5dY2/vtY00095ZNIRm28X1Vopq3rE7BCxpKSWEg/jBvGsbYH0qPgXPuDirX2uzsLR7kd3AgHlFhJ
+xrYsD/v84btS/AXU1bPw1tbemixQGCD/MtgHbqx4Udsf+2GMseGsUfJR6RRtDWe0TQVqCXEUmce
gu0HCeMIZKqwQIxVCUyL0dWrpnf9V2ea8iVDm5FGqiosOoAel+A0+iWDR7dy2TEQfPETMJjMz6qp
x4+ma+if0Qqq7+hybPuERrw414PEiXHWbogWLG29mtwrWct1xLR/CkBVPCDbVR+0V1kppYRB1Ax9
AdBvsImMz0dWGg/SXk6LESNU69otM6e0SpMUBZH5ara5lSJo919mN0ASswzMnx7EnNT36PzOR1k/
e7ptWIJQ0r0HUrVw4ry0+F1njfIF8QZyDlDnYXwUdvMdmAHHR+6q4T+XchSJQeZ96829RDbEk/cE
rVAbW03W7xbH/aQPmsiNO5jdb93J6uGbEs7fig4rlI2Go6z1qfdcV5bagpMYgsoMBbtONct9ZNWD
gNobTuuxgoW2FZijshh4QvaAGGOuq/7ZInIzIgh7RdpFlilXslkbMIdOrRsqO+6gO350FezZ066v
SYrd0F/hGe2UOL115xfoskysMuJom0D8hZ8ETOcrRSlh5bQ9ORboEBniYSncNm6EPz/OPTeoN7rs
t+JUfm96cXYyRByUBg78Y/+PszNpbhvZlvAfeogACvMWAyeRmiXL3iBsy8Y8FoYCfv37uOur27Ij
7s7d7iZIAFV1TmaeTKsS657KlHRvZ0i0UKHxv6nbAdhK1rQjOZ5anCpWn6c7s5oqHLD8eg1qndHq
Kbf7G3IG7cNiJEnoyt64eNNQnjuOqB+tQnQpshbbClUo5hGa5rKO2XbQMFTi0Y7efqjQMTYdKrGx
JHuo5KiLe2XO9ytSqNDK0Srobt6HZeZ4eyGlf7EWbf2+GAPtDU7iNb5cqzbstDpvH3rPF7G1uLMT
TolXPiz+wAm7lgQH9LIR931fE3TJdhdUfSPawEkc8tAndyA9vumO6zRoTxR62z5rKDiXutleqPG9
t9lk0AwhJlW8X6Qqmsbai/pMS/dJg5Bm3KZm31e2eubl9d+k1LPHreg68nT4BrtSqNQNUt1DwG8U
xXQDnqy9pfbgvs2bqaLc6hYIJyka9lGxTLE22BlpSYV6F8hjuYFZ97h4pk/zp9wwkznVXS63Y0nw
xW1lDA1hI4vvvbkdmeFbvq4nI+37L7lshp9dp+eHlsHZPf5iy17viDZqQBR2XmJNJ71zqkuCUp3i
WHj5ztV1L06MITvYSzqfs8ywDnnD6aDnOpUj3fM+M5U6K5fY+MDzcvFi6NPyfVzH5ntCFcOfcC8L
C0fOTxNX3M/l6u6akXCloKps74uVDdleegYQgd74hwwtyJcqz8qT1nfbc0l8mhFMhGGStlS6hsLd
gLrssWWswMDJqsibwBISI4erG9cUCJWQ/8Ng+bfaXV+8zcTVvy3NL53Sf/XQZdGYaZ57TTH1nwjC
9IG6evqEpdAWb7fYlnYzDNbV+KeWVZQsMn1ftCL/qidquOuNcnxee6YpgmwZf4g67XdeS56ILcuK
pFbRB7pTeNE4M/jptL77rVoXmEOpdWseSzzu7TvPyefxSQBjZl+zQcuzOBsb0F1Vz08+M1BgS1dg
hFlAhpH8ijglheeLA+LJoEjmxarTpixq/cY4JsIYeW+5EUBVSVLdWNW1PoSeCmCmtBffM1Q46bN7
kn0/1KG5ND3vY8WIW1OYd0nHthFqSWfhYrmojVOjciczwKhP/WAvXC8ezeVu9qcfnuEMUT2YQ9zh
MxFgP0+yp11imhS2qZmTApQBlmpeeT/Nsn4rzMW61atRu/GyxbyuNnGnEaCyK0ap7jNSX4pg3uza
oY4tYCI1LX2UZTqH+jiImEX2rDiRD3Yi3lW63mxe/daTvxjlM6ifz7BbOFTGvhzbeyUhhmbzYLvz
OTU34GxiCmS+fJ2Vti9rCq2kPrA9S5LizedNtTMoQ3mred10Kbtsw1uEKR1gjQet9+sI5d8bbBve
hdqNzq8INmvKo2yZmtCv2m+Wkr8sizJ6TrIyQIZytcNJfk++UwELuTuv6dyYVGM6fWsswFV1Ku7K
r2n3HZuNt2yiRm9SAIaKueNFBkJkZ31gMvYqTjLtbYgLZ7lPVOaxOcwkABsCeY9Nt9rN3m41nWNW
usCKKYK9dLK+JfhTBXljDIEn3RsDSJdOj7HXSenvlTPTHuAsHtab/y2lDaT7SNhPkcCFNHycIq2W
hGtqfOnqag3a2SLcN8uojPvX2bNOG6FvDMBNc8Ta/AElVwWpD99Re4dZFAgDPY6HtGvyYNsmYgEy
AihqfckCvR1+Kk5VBN0JPlrsNCBhWR3gDCgCu0zmw6pNL77bZnvdSkvwOetYp+UjWcsXKxUXJkd+
DCMSMGJGnB2Nf7gm041lzXoWOJscdhWyyQNPN73flsy/N9PCPhrkeh0c1I6BxnBX2JvNg0wz/zxR
+MQi08q9mwHTWoZ1nxduJA1mGFIsRyJmtc5WDdSVWCnpVTmfYDn+T10ZbqhoMyOSM3eTv2H6tOmn
7EoFc8TGcvXbEE7agcCUMqo16Fm7bt5p1unv502HR1tWuA+w8RVcLBiZMpA6fpqV67y3mbhjHmy6
cVThP6eJTGJP75ugtMZXtycgsEJgUFT5z9XXnF1hwIS3MjeCQp9qeHXiAKpVK5AaQrE2devdjVs1
HR1/xqLK9eegTftf/K9l4HdWESCcLZHxGVMsFfewt6ZiZ5RDzpa52cTaGO5OGrYWdtlqh+a4FDGn
/KlSkpDWTX+avNKNC7vwL9IzAWft8i6dnJdmLcaD3irz2DTqS9IjmYLinSL4EDvKhd1RBQDK5sKY
mRbRMcAZgPByv6tjQ3XPosx1oALsxD3e4DjLhSRnsG1iKfqG/O7Ko20eLtjg+ruSxjZQibQeOMUi
K699YtvIdmpFRi52rSA+Ok8FUMnnYmthrXXeSjGJhMDHRCL/1Kqb0WynIDMQJxTW5h6crPjWZcNp
he7YdyZTn33nZgenTgWcaWpHHcEtYaGz0kZf+eGSdXvm85aQAdGvPWF3wWxua7D5HaTluqgYyw+w
ItyZKFGqn1gNMKFnyAcPm9aYldQ8+RvsoCOHHzwiDU8l7I1yR/+qLHlFslwzbM32p3ON7OkLsnil
rB5FOb0wfWEFOdRZuGZuGzmdgtDPJhFWyQSgrlD3pEzlToCVsWWb3I/Nhd2lQHmhOSqZmknan3Sr
Z3tr3jY8/2hDzQlIwPfuGeH75o1l3JmedkhIbIoLvwMBkpD+EOxbNNcQBKJUfqy87SsGJPV5w0nl
mIp0/KG5zEIWrleEbIXFSU8s+n4d3wBe6iaUnvpCQY7bkRgxqnbtJWoLeWdg08FR2N71xZaBNbGu
ki2DwDc6ey+s8ZLopE6aemuwnKh6685wWbr6d0qi9rJq5XSf02GE0kD+Avr0WmsscMuRIyqo5b1D
IHnbNsW6r3SwsHbyz/OQbfyX7u9ZpdbdnFIrmaIwaTpzWvUVyqofTB3ah0dNzh0dwziPkT22Q6iw
+w1smk32nesO4aR0bK0+71eUL/HmNj/qJHdC3pxvwnfH8+jX820FOprXZR0V2vTbFR1visOL1UwD
TYE8dsN8yVhoHB2Mb1RsKPBXonltWpjm2jJwux/Tl2y2LpNYW8IdU/Bpy/q1OM3NZvH1FtU8m+O0
86qaUAef8MOEEx9E5aXOCGpdt1ILStv+ya344VSsaM+jAc/z+mfXbPskLUPDKn8VjQM22Guv3Tbg
nFDPEHtKvPvGGudjt8TmrLJ9aXW39lxxTX3aaZP9oKfJTbVg+15VXb5zlBKRQzFABHcN82KwyDGr
/r2a4+9MbeeemKvIarwRuUBnlirox9z4BQs/0q7rfpEFoh0E0tUkbQJtsY2YTxB3LeHYu5Vw1WCu
E3r6jbpcY0Rxrzup0e4YIuFcNSWyJ/aPQa0BYXVFHrnlZpypMImTYR5nhwPp+IypynbO09Y9yMHK
9hSzaSx9i7ztMpPfXYHZo74t3im3q/FpLevp1LdUYdRPiUlWX7+4pyGfvC6UPR7oCpvsX9o0jGPk
tIgGmCHjNF97WYR4ujA7i9c/XkkUdLTe43tD3v0Szq6VfmNtDLsVY+XkqQDWB+wq8uowKnv7NjYJ
nMNsy+noG6KvohqPXLwSxRrAp447pDQ/i8x2bxZh11E36eLiVrV+dmop3r2ibx6AvmTsOQUqoMGs
f0DzLodpbVU8lF4fO+NqHAygnqMokjUoqQojADN/N1ptwhOWJmajfuK+pVqvDhCVZbhhuLdn/HHc
uYz+75eiM9/VMG+nfCiyu02T0x6sIjmhwzK/bpwFP3NvzX5PgwnhMi5drBZNHCbltYdca6wnlbG3
61fHb9kgcgn8XswIwSZFeWfINKwlLtSR52waDF3SHxqiVGE+EAaUQVfnPaIIlz8mZFDtqivaxm/S
dq6f15fJS4c1KLAPK4h79dLbQfOzKHFzuTOkFF/7Bkc7Ukt9M/SHnpjSotseIY6rIrhulsBsvS32
pjYwcov2HZBKzZYZkLtbx5a+oparh8lcA93oPF6CvKHkqdb0ZDaG/U3DLjsPdVtbLwhcjLAe/ezJ
JyULdxDrt5/V42/e0jUAUMaGJAUgSXpLD/xcAO1WC1N1WQJ/VzjXUmTWd6ZXT29OnWRhZcplN4K7
Pftl2uzcwkTGl+XFxZ+98klRZV+Yv7feaMQtPJVlHjIG3uyrxdPO6H2LPZoEP9SzNjI5ME18A3Eu
ttc1WhF+3QFHafDftmMd5qUVr07vQEtKDDStCxoD/wqiq5ptB3SjviI7jG6zwnJAT5kcZ98Fd5Bb
FduFmvepSaFkgFtEiyB3NRjLzD2myeIfrVp2P7XBkvFaTGwUld6/CnfuHkaRiWNr+dOrpRZ1X7qg
6u5syN2UDKCb2KAs4Tp11h4/9JY6f85ip+t7MLhrLs4yOTMecW1Cgq9ZvE9rSaqqqRvn0jDkc+0t
WaR4R+NibcWhVc0QyWk2An8bD3Jur1MMJBlgKZCFWtWoGLXR+kSViDaxc4fxgGcQ4PKauqEDQnDb
lRwwQe+a2W/iKrPDht5JBamLctE2dX5VXot7Z1ACKCJNdwS/aWdvJaeBof2xeHZsZ8IEMB/2HgX/
EYfnJcxTVEeYNC23znWI2VwTsc+n0X7CxDON57UcYsceG8r8bviG0trgWPDrW3vNREx3Uu3IWBSB
Z84FJ8+E0A7dUMBgYBIR3LLB8vXVwc+3dmchrfiOe2dzESs9N0s9vWnANnYW17xH6yXZhr0laBeO
uakVA3nUI/66npvPYT1vFaKUTH0jkAUnA7XYQQewG2We1REBrIFApfY8RGVqzXbACqV83iydbY0+
47vXF3ha+SA73ZrVaTjSOSLuW7XQSNGnQwgNU6z8zNt1lerCpsZMFDlVftxYdeemT4tHc7QsChlG
+PJi9iCYx+oky3yN/ExZd7Q3EikAsnOLHKuvPjKLG8z0nXDGRwRHc4ytZ0KnaEIgjbZpzn4AGrHT
ZuuQPdA5l7eqrgs/cty0DrNyVHFR2ctRFdMQcuO5rcvS7IHXEPeU5bR32a9ufKslUSxT3d52h/Zb
XUNAGhiVnA0LkWTgjll+l7u06bpvj0dR+upllSmjM7iL1Bc8J6cfqyjskBleIyS72QBLqxJiFGeg
cZSCgMZXPatOzu5KrSEqA28HPzJn8j6sgTWc+A8af7HkTVgkHXu4AdZNiZu25RUeNd/zukI0gnFn
nxQPhT/veUUiduwCOao89Kb+Mmh6XELOtc52DR2Naw+rdgSAW1pGZjmf0hIKuxpjr7IRHHanas53
PtGeyVqe+0zv93qhxdS+6c4bKGNUYd76I5u0q2uME+ZUdbzH9+Y8Wphgcd/WnIAi/ahZJlo7N78T
iWD54SJbpiZjHZp5W3bVfbboYVbrT+jzHlcd5qMb7/m2lF9Dd+trw4hCKbeOdp1WEdnr3i4v/Nua
oZgbl40sXghzPVZQyKQhZK/An/syzy9lby9hgjzONLOLsGojaPXky7yMO930hkgtwFrwiTGP5IKs
Nz0mFiMHGwyhjxYOOtc8ONS+yD/DzmpfCLHWz4upGachlelOL2eDLcUv6SFL76XCOuM+Neb5ZPTa
wvIS2atXmUYSefPavzMpZNzYVWHapOl2SoGXoAaG/yi9e7fp7RjlohFQsJGVNqZTOCJihj7ovJ/+
1V0lMbcO3zSsSDAeITgenZ67N1232o1dap1qi/BsIVw3rOtE2xd8lyi1AfF0DPKjpEbQkhnwklW/
GrCxjqcORLOpEGzD2mFR1OGVhtjVpIE5r329cM6WJshsUT6Lcf3W2RlA1VVEh2zdeUnMqXvybKFu
+w05wtAO/jGnZD/Ns7OeZJ0hpgT/jg2DYnsmivYrRPV0TD0XfbvmVj8g1+WNS/Qv+QPFOITDkJlH
A6EbCKK17iR42Z3lSX4MfWCQsuXg1Nt5cU9PbUCQrtN+yyuHmsjaIGCdKgvXXMx70emUmQ7m0wcD
UxTUlfRFASTDMD9UzMS8+yy8hyI3Bohlpz7nk0CD4szl9ypX7mPdiunG9+sKH1J3bCPRprUZ5MXo
UuZ5WuUG9SCtyBlS1qDbbNrFLk0X2QvGhmtj1BA06cWDcAjyadtOPsPfD67bWRHOkCP5AfUrNrfE
orXzPRbKj50roT08f96I6rJRcTdON+wG5M7s89PGRjC3Jy2HSArUtqpH0K1yv+ZbxWTm2qBXakHL
kP1HuFBrHM7QcdJX3h3nmp6FjrDaS5PTAEhRljdej7+VNa9TmGc1sCKNFdbm7ajdNqYcfnkczyiA
pmRvdVV3NC1ZOMGEwAZvnyS/HSqv2SE1boPFG5NvYyZvStKg9qD4fo65YLG8oNIs3oXYSqxSRgYE
8ByLSnNKCZF2fw+ZfOS7FYfcar7lflsD9lb+eeUFuetN6XAbTEQukcZtZ3DbXV/BmO5zy11OtT/R
CcipPWyD1p+87TqP6ni0RpmXUuVZU5yWSxWrclE7HAzx9NtmvA0X8kcKx6+Om4cVONpgE3HXlnFi
I98VIs2e2Ud6VAFrfzTa1Dj5I1+WTrmP86XpXqdG6vFirOqEnW971Fb16s6+vatpDTDyElWIzvIZ
qB6pvUcV6+t6jRf4VfSx2ckDEvD5ri9V83sVaLnKYnRCwuuWaHBtb980rR95GaMmDRVo6MgaoU6W
2rvCxPDIzFcr3PRlvTL2zpOGHysKfxt5rA3VL2k1pqmgs247EchyLW/b0jDDUco+tOfJBtC0TCCG
rYdtvw6Uq5Qwl9Zt8nhhkuTax/o/+7x3gbnLX1Su1A+DsIejctb5bMkOSQKQyxN0IGLR7mpmsFX1
QbMmJ9DmJTn5dp3du9XmMS41kIwAVvY6kEr76A6WftANr7h0P8GDnZ1gGpb4EgAPJxPmeYBffLSn
VAVj193YeMXAKK0VmwDMvmZmEBo6CfYjeRvx0rvlzdKi3SqN+mJY6/g0FguygG4xHtNrUW4XqK30
mhVur8YL0sBdK/pHbZNEXq8PTuM+dLWz33wFTFFVpxLdtLF1L72GkhuI6Fa6js5EpdkelKPrMYk0
UEdXKpZOw4gd6Z9Madzb02KAYiW/l97f1dymgFiZNHD1K5o5mntevsdKy57Z2yGNoPvmMm/Zbanv
J2nal9Svt3i0kALi2D1fTEVVY1rbofE0RI6dfaDqI/ZH2dnBdMandFYJmkY28aQuvLB01bPbmb/S
unmatfImXa8zLJAlG0zfdaeDxt/GB8ewnYikn+xgIJJnql9rrvND0J25cuKJxY7oSjyk6LSN2ont
q6uU6EQRbU71VR8Ba3MNwMOF3wvWHJogLWCthGDdTE8abGWQFGO2m0xRxf1awAY0BPaAYZmBYabf
+2mcgDHwIl+KJolR58KDs2z7yW+CxfRUbJoEg6O9WbB/GsFx7RlcFP3Y29SMY6xykQWg01/1piHe
w7XrcB6uhNuQNfumhJwtpZ3sZttPQRVddFINwy2GQ2Y6KxlxPofXZcFj5+BK5Ak9U1gHuoH24Dbm
/Wi4SJFRGHAzvUuCkB2laaqdpyzJd3XqIWGHoAzyvPwixrEHhDBfNZkfLDDlU+KJL0WO5qU31ncp
xu+23uO8UYPKmMh7YuoUh0CbhlNb1PND4dbPSeu8peSTB207IyEV7tES6e2mrRwB2JLejmpo4lLh
aJPrPAYbb+fAWXwrXq+lVyqZQHQKBJMDxc6py0YtQJHwO6nIHZhQK0ZoPDcKBeymR4m6dinz26TA
r4P5aZRKs9mHUOZUU8jEUEXkXmCo4aGx0qd8SW41zf6WTfnDVuItMRfJWXQEUlbs3fxChKDXOSKb
eYezN9ruHaX8bWdpyPLLt63sv7In9eBJAwlViZJnnPQqSvflcapQf4oyUQdhUqzQbqs73sivxVTE
mMk/y2xDQeI8m4N962/sGyxQ1KAEqw5rcxxT54hq40k07hkpCV9HgrhOJUyuULKISlV8RZp2QN1o
RmKxm6jN5ttC9lABVAo739fBS/PluJnbNUdOIXUrB3obYFShdZTbPMUY5pg+2xviwVQ/e5UUqCRU
9o11KveFM/1GB75bFu91xa8YYiq70yx72SF3KQJBBxfUpvXCi/Di4e1+qHT1ZMBNJW4Gfywd4lS3
ZxTHSQx7ETmTgS7Z8LBqg2FYfPt10JtLMiKD7lq+YmJU2Y6pMN55t/l15fHCvkw3fmjKuZjcWVNZ
BMsyFqEvsqcl1U+p4ewzY4ocob2IEeG+0+4cpAgW+FfobvX3TstistZiWmQ2tpIJnbF1X7IVfX/l
cWAnyHQQ7vNPvXdXM6eGrEZRV1TdvcP8XsJUwjrqO33SX7ktS1gY9puv0n3mywNzWdCm1hH9I/uA
vr61RoLWdO7GcMamn1o9uQyTj0Zxa/ctJN4JYpmyQyIDdlGD3CCUfYGMBIpVD3LIv21OuYYzIzos
/Oq3PqE7mHUTGLKvXmFr79yVwRDdBHhMe8kMTpWdWObvgzHvlaGuBzoSZQ45BoCcNGpsZI4VUtS4
EA4UeE//3HW4j0lhYCiwMufTUttWqzmESApwL2gVAPdUa5ei6Dg7Sx6W5d0hyR/Bx5wvw4y8DUfK
+aJrrbpLFhv6JZtk7FpSO2aeAE2ofR2tyDTumnpkw6k9/wcKGeOQJyOKqx6NPvZDp3nhHkvf7eLN
F1+0vgD/Tab25K/wlCUo7rHugF6M1dx2Mtdh7rr+l2PUixXUfpXcaVvOek+BL6RZoYumbBtZ8pOt
3ckBJM0o1HhhuuJxqQt4WR/KD9nXa1EL8uzhs47CrJrTkBjfcFiiQtgSEXkkx9Gi9QrjACriqdVQ
I3XQDTvV6/0O8PxLYZY7ScE3dttl62g2esRHwl0fTNX9Mn0rsjReMH0b8GPNxPOqGTsPedN+XaRx
Al/Rz8222qfNoCJtZjAjgW1bDFBohk2yTrGB3ld08mps99S77bGv14eqgSKUCXWdqZhiy7XptjbM
E0l1jMrP7S98wGgE0/R5GqwfQgP1KzHPCyZXrTtRspvo2viV1O8kEnDhYTb0AmVOXoS4f6FxtOV3
shfAdHMgVpn45h67Adh09Qz6XoYryYQBLBBlnIKS7tC97UAYoinblrAuqxJXDNglxipShLtpd/Ib
8wittDJdgRmQtwlnP8I/7TTGG/LEuJN2/sPYPNhNd6Nc0wcNiASJnU8y+e+sW64IN4Ovqb8QJFmk
Q5wqpmV75YGgTQDIKZRkaOkGqs+m0h6WnD9Mcl820/1aKed+Ya4nqDNLD6/D+BEJ9PPeZ8zgubWI
t9D1wolbxsMDW2jnlCGvlYpGcxYRrYrBNae3SSbtEww/nNt2zi0Qge3SmupBB+I9OaV883Df19zs
mK34EWuA0wiTVVLFTlrc4I+eRjp8FZuYhhrBc57ZKx8r33rM9NY+8UwabKPMX5Ow39auLyKQ9Dtl
mK81uMgO5uV3k24UsTXrGul93rZPNFb3pWecPR90v2VLDFrS2tMBCzgHXDwQxTjzcIavTMbxDDqk
U15phLpBD7np231RtoARXX6mpbiMg75G0hJHBDu/3WXBmbL9BYGKJH/mOOvz4Snzxy6oW+pkY8kP
yP3wP6/tG32a30HRr2NBqQXOkj66Ggy926mXdOanFu1+dSzijnljSwccQbtsjvfVlbDPxHkC2UgN
bh5Faqrp50JXD01NuauL9rxO6qSVcwP5DOZuuD5ZupRHjQb3siQFAPao433rvhv59LW5PkGRQEQx
mCxW6yGvkJotYjwYLJJw2LQn0ep3o2s8Izx5VqQZA1KvaE/H01UeGRhtf7Nt4rxuazik+QmrknOj
GoPhJ/cwgfUw4n4xnKvGvzoZmXkimPgV4yAkAdNyo/czqFlTo0wDOrK6Mg1Enz8V4/bOeOSztFrm
uBp1OyXOT+n4L4RCUuf77W3q6G3oJsSWVinAiXudnrkdXFFG6/Xcql03DUsTslw08E7eRPTlRlZK
MC4N2nvMee3HHknEblbWctAK1wga05GvpNV1d11aMOSFqgrZG+7n+ko2UGvbdYyFM72tRKM+ogZ8
hdKQZ8cpjDuS+prf2tBO4EqU0wwrXy+tOqM6V5tb3gtO/59avfWPxkKxZatae5fzNO/SboHOq3nB
rLZxYm1O4EbHBlBYltllMplq1rWGQWoMjprj3NvTUaLi3rk5DvRw7a6222bsYBxzqJsYOLrJmPoN
5K1qr4PG1CsAzvnjBrt2VWenu7nvzJCRQHUrdRd6trCY2Nr0YWQ4vlxtLrH+NtacWsYy6pu26IzT
/5lmjXEUT+iGShY8SZ0QFD2kdn/E1//1z04Jn9lXfPAtKd2yr1wPM6W19h0EWHa2V8SN/MXr47NP
/2BUkm/F0BTTxqczXZg201uxMP7852/+ibvHf6WYNCmDrTopDsLelhunGLyTpOMI1oLZfCIQ18CZ
Wv0v+RyfeFaYH3z5GGLVi/UaA2PpV6mwF8JUM96V/8XS6t/vE55S/2lWAalq657Z+Ccwp8iSp+uZ
8ue79O9fHB3qf34y4yazpxgAuZm6HJqDfbaRYZM+/fnT/931xv4vTzXlb9bgM/u6+d99ZG/SexCO
iH0G4IwqfWik9ZeH/dmFrv/+H24eaSvadrhCE5nA1ozGJ7VvxRQDagXz+DOXf/k9nzyHj+Zqc6OB
GWXcra1dS3gSX6c1evnzvfrssz84IiEc8tAmb+PNVX5uoduvcz/680d/8pD/yxFNL7uRnXG8qUcn
25WT7T/rIJKIB7Xh558v8dkDuP6qfzwAQRZLPSjcoQUlXFBPjYpmqX9f2cVGqHunsF/qEXr1z1e7
3pP/Nm+xHfM/r6bNtudaloORXqUdad5eclIFlxofonH7i1viZ5cQ/3mJbNBzoxs3DfzxlhJoZva6
yjEd/PHnX/DZI/mwom2G70xUiGSUd+YbTgsPuePce6P2v7mf2h+zUkcjQXiB+dBN5luvqYfzRoaO
KWCX+ouP3yf356P72QT/2Fo69wfLMam/WX2/n4tfdmHv/nyDPlkOH9MPsWeAZNF8xuabsrvd5LLF
Gs34/n/79Ouh8Y/X1WkcFwFU4Z8014gmWR099b9lGdj29Yb946OhIBZrQFV1UxEMvNVWoNPr1UUV
9dXfUhLF9SX8l/f/o1FZXjGAyJlf3Jh6n1y8YpwYcuxqJgU2RK2MRK4RccvJyzbKqYrMCfwKcUJ+
xzzQfBzIcQSic+q3Jk/qU9s6fVR4JpyNXeORO+ldfTRnv3hUsu32BdBOCCss3v585//dtMr+aO81
wkoVvqaSU2s5iCdaZtSm1ZV035C5kVu06qL5tP+17BHGWfXW/mXP+OyF+nDSsQO1qWe7HNHYE5zy
xcXXzqytv7xQn6znjzZf3eQhLcEe6OQzTJpfYRdMXkDtM/MvF/jk6380+1rsnhGdeUEEhqt+NBuO
OmV0lfGfn8onn/4xuFKmwygRZCQnHFzNMDFqbCCZIQn//OnXVfVvr+uH7bqdPQOtPc/c3u45Ily0
dEvzYvnfKutvKaWf3H/7w3bN6OeUKNP0Tr2GCg2HuqtmDEWCjgPJ/3aP/sv7DJMEXsqZN9dZ96ah
7pO1fv7zDfrk21sf9owhN0eMMMm8b1yoIqmHBThL8bcgg09u/8f4Q8uyPXJUUv+0gQahHyxutxLo
0Swiero4q7u//IpPjgTr+nL9Y+cza5JDEyyiTmkxPq6auFjaynB68wUB819MyT+7xIc3Keud1spy
z6Nj7YpIVrM3BQ4dJD2qCwk8ZXRsf34kn6yIj+0D7mHbWAj3aibxKsQ5M//yCz773A8HP4WRmwuX
F3UDjwqT1hYPzIHlhz9/688e9YdNThK9JNxCYjNpAn+N7+V8aabvTfZWOub/to+a1439/zk7j+XG
dS2KfhGrGMA0lahgydnudrcnrI7MOYJf/5Z65MtnSlUatutekAIJEDjYe+0PT9lV1MkH3+kf7Ny5
U0frUOG9Pn/3C31jzFbxGQ56SDW6c7D19uS+1/BZtX+ua/vUYx9uW3dGxddsHTslZrL10GbFmx9r
zu/zrTsLI9iYjWBUcLmuMLyOrj0a91EzlF/a3qyp2aKj5LM8pAefk+a9z1nQa6RhNkp9BYMGNJJ1
2pEenVArWynWOGxyvD8PZqLACyOTysbtp5eeqqrUB0dnGL7jyNO3SRkj8uHEl/Ncux01PC1SecVL
Nd2WrlaTK+iWCGPr4EiZhOIyC3+c6e24FRhw7/XJly/ZUCQNETV2sgtRxm5EN7y1MtFf+o5468ZU
u2MwDNU3gKgKmJDB4WhoLHOiZwrNDG9RhVEbN4dk07VQUsZRcQ8Nh60/OUUW+HQMU7stidil3EMZ
OFDEd0fgKHCzsH4zO9U6uJM+ojxK7U0RshFEyqlusgZmriuH6GYwCvDzKTI/lggtHj0Z7CctwFan
DeUNZjdlrxhFzG7P7soNm2PrVlhGi9dG4B1utPpWpAE+6khrkHlSsKE/Mjw2O8F5yDYQiX7nAGRq
vPMvwMKrq86+P9KvTL8sC/cwULINEgedmXphVCy9Wqe/f3hzqy7MxVRx9uv0uokstlEIJzH/or9Q
LjBKl65w+lEfroAwXnMsg0QJ/Fp7HRymCPtda1/afi70jTGbtGMIaCWv73gc9cJAWwrOMB6wP53v
+aWbn/W8Goe2g1LLORTyvZVfDYSrrXg53/bSnc8m66ToOpyXvg/tp/smq/FYjvqFtIKl257N1H3S
uLAV0Z77/puKtCNG34WU4LpOmcfrdqGZcVYuxVGPO3B/cBCn1nz0Q+wCV/XMPFI3H2VfwtZmvZWl
d9Auf8aQsK5rejZT51GbByqn9Ies7BCW+rnrZZxNXtkzs4m6LTUj1JBrH6L4Ji6+5emfCdLddXc+
G6lFXWvJwBnOIS5Ha1WIYfBUF7nAda3PRqlWjrIRqu8cILVjL4vHd3vorwsBNedpukUlEEfDrzw4
bCvXokerqPvdhiOa1+vufjZM0URpeNlqViZimu5Cq0Z9h8H8x/nW/+W9frLF0Gcj1R44fY27HnN5
10Q7pn/3hnMa+ZqaDcrFAI0hhTvgU5WT36Js1ZAdC2Wr2biKKzfMdoh0tK1lotImutJp9tTWsw0l
ZEyphAlcWokvDPp5Mm9d5ZPDvXVHtuTZCqITNkoTSWcZO4/nO2Jhez3P261dWDOA2bKjL4kXNH0/
fIGOFf6ykOrsVGQLz25s1Y/FVDp3UzHk7XUvpzrr/7HHcObGk8sWzwGRWW6U3L6U9Lyw6J9n/CpD
aXLqYfqHDmKYbzfh1lebLTyxN2BL5uZ8xy08Gm026wCbBZrDSemh93+eNLI12KE0uTDZLyzLtdmk
E8RqNGCMEUcfrU+ipU+NI+8K190OkEHklG7P/4aFz9U/2P6H77jV4rNl684gbv1+nZKLfNNABrmw
SlhqfTb/6HBGw6HmR2jQJ1IiDbXJutA/S094tkLA19X0k8U33JGo6lRduS9YM2BHrnovY6lwYX5e
esazOQh7SiPxDMJbiLQRl1AZrDI9/Z0r8s/5B7D0O2ajgGV9MfKwnYPesSmCooSUz80g1AT9H598
6vNX0U5rhE8mu39///CcibOP03zAE2EV6b4EgrByW4CubU+1WlY7Smy4kmJEzBzb5tWliu9C780z
fklx78dOZ8USxPqDAQna8JH52cnm/K9aeL3U2eYvnloM8m7OkgXKoHOKfOBRXSqHLzU+G91WkHY6
4bvOAWQNIh89W1mVfinGcanx+ehu8dujwmDB4rsbS/RPbjzenO+UpT4//f3Dk7YR3KVAtZyDOCkF
61sFjuTw67q2Tz/nQ9uhbocmWhOep96iko05Iy/3jRyuOyBQZ2PaSFrgraNwDzB2G69QZbkeY8wp
ZmYE9+NQgjO+7nfMVtLxiPZpGg3/oLcGu1JtbzSOZ5rThd/x+dMV86BbmKccptg8gi5315GDWFBc
yur9fLoQ85RbXY1GjKixc1BZ1z1bTjAdKnh2t21TqXsnHnzvfA8t/YTZ2+/WMJGdkY9z5mSwqQE9
udqFUbv0E2bvvumO0pS+6h5E/yVm+9KxekzRFHEgcd29z0aABd50qmOdC9QQ532Jteq6PYxwZwOg
V4PeqcDxHzD2ODfI4uRLaCrhhaH7b3v7/7O0cGcDwA4tc1ITyHZWWqjPDsXpuwBexSpG/XlrdoqN
ZCQHsz6IcE3WgcUXWwXTFAp/2oS9ZnqMUDyQiqLu4xhPRhfaGUeRFPfqvMrXrY6hiHzBL05tSgC4
uMx6BYZEGAXKqs8ZB6apwkbFaeKZnbA8dOLJfYVxd19EvvuedAESsqjJ1Oi6R+XMvn6pZVZTIl3n
gGvQudFRIXuBL+SFNcLCS+zMhnnBdjYLYJEeikw+T9DgG9x7V71j9qykaSYovBsEUoSotONNrpTB
flQM47oJ5F/01od5lkTIRrNTPg+DUW3cXveSYbiwoPnXxifv2HwlMEFM0wY0NEeRDf5PqKvZd9Ry
wZfUyhJY/4Wjs5IlnuKFXFhw7Y6zAbYFeipWr5MtiPmqQA+DKK4C5pawbOVrgtWD2AK/urDmXJhe
5ouClDZ13aHvMOACwQF7c2cOP7rp0p768++rUGczo66nddwYyXQMdFNHtz7dlCCuOzH8OP9mLd3/
bHqsJa6LQimo9jspvvVk9Aq/2moWtg3kERde36WLzKbIfAinGnOePFqw0m6sARBwp6Sso40ct6pj
hRcexsIIVE9///AiR42V5QAlnQO0KgiJ+FxZcmKKO99VS63PpkvXwrZW4Ec+4LE5ZrDHOQt7O9/0
0lPW/3vjKA1pmnFxZIqSXlUj28U5EaxV5L0XnoF2us1PRuJ8Ayw6G7mzlNR+UnbaTjC0N23sqjsl
zfKVq3FW0hJY6REXYWxrVzE8lQib7ej3AzTZHEu54cf1ha5ceiFmU2WgFG3f5el0rImyxM+jgfVJ
x2BloVyqouzpml41/m9hNBVBWqm820rnHx2sMb2efcPVcGHa/Fd6+v8exXny36dWVCZUBpOSusAI
s2eTlsECsUlhqIUpAamp1m3Sjfmzn4bWBr4JadpK1d6VUDVwKYKIcmwMtoHdGDsOL/xf0CzlOtdK
0EpJVow7pMvxLb4rdW8XuUY4lyIZObpoau3Cc/j8lTbmSesBpypx7fvymBnxgdDvQzA2r9d1/umS
H8ZiPKVGT67PBEHK3feAxA2f9GfNuFCD/XzEGPO1i/DrUGmVkXSsE0XKGcdxkxWl7SllaL6c/wUL
3y7Dnc29vWGQMmOxsA5bLGqQEGQngClDgOoBrfsKYWxOlHlRCk7dhPiMpILA4AsX/3wLbbiziVl3
MBMVtSMJe1ee6o5Yg0z1v6FJEes8x83lWqW/Y49YY55LyBeApX3VEa0x1wdpVRv7RZ7kx1NCTfNF
wQ7f2DXAtxFrRnFhYbDw/OYCoTYaR9DnpX2Ad1wfwLhqHjrvwos18Lrnu3DhEu5sUo0M1ToV/E4e
qO6txI24dUG6roWFk+L8FT6fxgx3tp50oxIWSME7botfsvlS4gqEDh+ZFz5nSz9gNkuGoyJsJGby
GLn3fnoTiGdygq6683mKfQfY07Qaxz5onHWJ6MUgTKo37gb/gohg4dbn+fVFb0Pa5ON1LDSgZjZZ
KEDf4PJe1/HzDHurbMiKHk1MTNjo4MCtWgdgsZas2L1c10Gz4QcHh2AAwt0OKKfXSbmTGNY1B9vk
hQ5amHn/HdN/mB59SeF7aHm2QHRuZRzjfL1UjV5qejbzNoWAFNZ3LOf7/qU6AY9Tchqu65bT4uLD
bScaDN+ypOO70ynmySIZALCYbi379boLzAct4b12anBCFbU25tB01Zo4iMzX2P16/gJLb+ZszAZT
XapKbNkHpDOPVWjgh3Q8TWjXTZ7zTaAVOcZUlMF0jKGoDOnRSF8m6wFgFTSAP+d/wcKsM98MFoPm
uEZLFxkV0Te/iX3D6Uuh2P1+vv2F98eeLWui9rQyK3jGAKa9YSIAXJi7800v3frsi2rBhDJqAO4H
AuFWPqKNPjBX2Om8XPl7/goLj9c+XfnDC2pruQ9qlMebWvZ74Axfi8h+mHxSh863v9Q5p+t+aB+F
I4sBaGeHQoeKozugdmOcrdc1Phu5aEtYo5eGfcBMA3y4jFJ4NTiYr2t9NnYbJcaDEOtUP1Q80gDN
BtO90PTSc52N2hw/fW0AET8IHXu68r1Qgbb4t11y4VO+1P5s0EoBV7Tr2Xop8bvJybUmvvnlQxIE
F+5/6anOv7Sm38VByJQZBfLBtZu907UXnunCCzl3mAzqMLgZn6cDS9QDhjCg4eUfuw9/X/VQrdlg
jVs37rIgR+YAOlearmePzYWpbKFT5l6SMAAu0dcR70sByQbhl7NpyvGSRPx0g59snqzZQEVjwwFs
Zw/HJNWn71ZfRE8aIgpPoZjy7eRH+4E7qj9Y+gTc7XxfLbxFc5eJ1iUQytVhOqro9dP8ZiIPQg+P
sNcvVACXftNs/JpV1eqCQ81j5r4l0/hggYefCI20oSefXLhZo3nnf8rS3nNuMDlNFCeLNJV5pcTJ
0o3jOooJdQz9AVD6iVguVCvdxboSPPV5mB+JDo5ugwrD79DHZEIoWvptDIDEELHSrXt16jYyFS6A
cCu/rYfI3aS90u96lXS4UYZgEnJyvM7f/dKbNZsuND9yRBD19sF1TfUhhv4LBMsft+dbX3rMs8nC
iMIm0UWcH2H6ZynaRv2tdLSVqF7Ot780omeTxRBFrFFGfHvAm0Yszua2jzRCPPJLhaaFC8ydK3ob
mh00IHkc7V8RGBI2gTIsLwyChbNZY+5baZQxS/Jek8cmTZ4USQZd92Q7JCITBRkHACi2IE6d9NJC
euFZm7NPPunldUxMRn4Mk2LAYo8t2obmceEMY6n1098/fI6RpFZaAyf3MMIx21ZW4Oyl0TUXWtf/
KdA/maXM2Tez8jNpak7dH3U3rD3TiEg8JvpREuA2Kn/qxlII/6Tu6GXwH4g6VEZSQSatvkkxvL+7
YgqPJNtP46TvMjN9n4jouGtsxdi5hGmQSes03THK4UCQMIkA8QSZxQcfGWULJSxtkhLAhFHcQ3Md
bwtfDXZIbZ3vLmgfgjCS5DWxSLiwXGBvUaWX23hICE+EwflgWZXmQ9KOQCyx4uVeTD9bF2kwvvqK
Uv5EYfaddOT2K7gfI1/XZCsABuqH6S9HPtEtSSPqPcnJ/Vo4QLFlp6a3nSBptEGBsmr0MSHg2IR8
ZBDpWhdGCVjZgePWKfHeIrplb8v6l5aRNWS3CfxSfYLSoeq/yWg5gUeaAr5+kdx0ufLe2eR99IU9
bonO0V4mXXnz+0psSLXI/xa5z9RZKwURyO74QHYm/87kdJIPFUSrdnQiWMsR9rRUfsCtjwEuJCCC
Qb55mYt7fcJiveEkWXoZviGkwKqzTqdweMEm/p5aHTIs3W7uRDjo0PmtzFPyLr+pp8hdpxKQlU2w
Dcxiizy0MvsdmmngASpvSSGAu6IFU7JpjPafw58l21AIRFmmnh9SsBHFyatqoX3oUXVAuZfuQygL
6t6wdFXiuWJwTbEBoGgQudfC1EAAnf4QidV6htmIfpUOJBrCIozx6ZSi3odFJd/iAP2w0RvmjUUe
CtZ3vdoqLdS/VQGhYjuppvssBLz3lROK5iFRcGiLuvIf+pQAzqHuug1ph9k9kKhvrT3ImzEq869A
uLVtMSTNc4URcwcgZCjhB6fjz2QgVmBllg7pGQKWma4bycYf0+mdSIq/JOgUj2YdAM+OkHWtEIwa
G8s2+w3IXYetYQ3BVPrTVggEZZWD2g3r8Wg/BhB97tWyL1+q3BTN1rRKPLdDaP4EBjsC3U787Fhi
B/ueRcR7FrFNhlHRaPsirr+lgAYPbVn4jwI5c76bjHB4kKRYeEF56vCx5S3p0+Z2iLVoqwSgzRzV
50igg4NIzF667iFstLjYJWLzYYrbx9DJ0u8k0w43iTnosNE7vVmDuieeoYhI4I6bHxwfklNK1kKc
ofrOW4wk/hDXmygR2i5FmuyQVtEIuBYNcRNlBxTVc2NXe215fzj3HCH4RWAI1bU+6OngkXX7HFNE
Jl83q72OAeqV9gvBMsrOrX0MQpLkbsLJCsIH06L8GvvRa1aq7bBq46BMiF5tbPgjGXJI9CNkGdf2
I5PsG6yPCUhq2AQPU1aaXh8qEw9zslQwPrUP4FG4Veg1DSFZnkgCEK3nv4yL35bZpzEKy671J75c
LnoWr4qkumNNBy+NStZNB05t7Ypo3PVh4O/9Vi+fMhzLFxZfC19NY/YpIKR1ShNDUFGJ31kEQyUA
uQJW7PxPW1hUzCXiLYqmuAxD+1CiI7yDsQ+B6EQTypExP/uk/Hrnr/P5r9Cd2dJIQcJE5KPIj03m
r8h4B31NeE/+7ZrWjbkJreXrKwoKHqg4kLEVQXOfGvoXjl+uc7nhoPjv97ivJ/jfJsIvmXZbKwm8
SiWpoEsv1A8WFthzE2MWGmY4yQrgbjEc1EIW+7ZNAL6R56hbBlFiEC9VBVHC+e5autzp7x9WFxOe
vT6Pa46pFIsyyOh8ixXy3vCFHvTEPgJU3idqd+H9XVjKzN17kVnicZAA3ZXcZOhb041SpU/nf8hS
26e3+sMPKfLMyqcYHQ/wVQB7LsjdTqeieV3rp3f5Q+t9DwZUEAMPm6bdFxCOY7++slNmgzqR2mTk
cqTemBT1jQbZmIh4aE7nb/y0Bv1kdSdmq7uhsYfGSjmGzIhaLQBsG6AN/Q6mcVOCoZEX+kdb2q3N
vXrAN6zm5ANB/Ui+YazljceiTXpG1hokRUvMRX0XbKaKHKu1YhER4EgIUHHXmXsOyYkBskPjWwzR
xQO1B7BbS0hyB9e4qdQ8XJvww/dK1iVeXEOfVyLT3wQtrCFSPKLpgW9yvxJD7nu9MVpHdEoRWzpR
38AoJOTbjvLbxrIamNmu/zr5Tv+ASLPaq33ZvnYEFjxLvSk9ZGDkh7gQlzJsRLtoouyl2lW0xhA3
EPGlNB50l58+1jh4XHl8w1eV97h2yYRytWHTUuE+pmz7trJuiNcplGmT6E1+YD2TbMNkVNYRoZFf
mzwPN2lajdsCbu3Ozjr/RuOU8sby7eRGCTJardFu38chyLIudYOf7YRTflUiNvnTJlpyI4BWgfXl
9lvDdgiQ94twGxWi3+p2NhKVMqVfVSCs26zrVLJz2PF2tRayxkzUVzIEAs8OM/MpbPTmOQDTuUn6
0iUwsc7fOsv9q2jw8PQTFlUhAYGjN2ghIGsJFTyh5lt3UAkDyo21qQbZjXRK6y2Sdv2j8tXwq+30
fJDjgEWKVB/C9FQ/JExrm5odiQRN/IfUIm2fhkO2z4WL1idriJU2nPwx0SNJslkrSWM2tI066vKF
EDOetyYB0UWsEkme5zDt/Nj4fMqAsfrfQd1OidZNxVSQ6cHbGoamA7ZkGK46/tDnZfKIqgJnlwNT
hvaQT3fZ9Ov8XS98Pue1cQCkNQofIz8K49XxnykSjvaFE9nPJwtOB/7bIQSAZ36VptaBKtJ7Vgfp
qlCHVcp+DTZU9CeJlAuz0qe/QXPmkp+iIowgxvl/tISxw7oIXU7/4tjt/nwXffpgaX72LZC5ktam
G2LxqCbnRWidDt62K/wLpVrjX5ni/2ZVLjD7HCCmrZIeoOGxpjT5UhuWdQ89rCpXlCgRxmX90K/0
ujV2TUVJblUXQ7PNdd39DvNSf2lNELi3WED6Q9u56kMhjOh5cCtfeFoijR8nflfpdWIK2B+FaiLW
mkKeyFBV+pfCTNR87WhOxZq+mtZtXo8vZQOZ13P7oKpXrl62DTsvNSRuMSMaNS0rsPYo4PtnuFjB
U+naLO/tbiJRo5IqmfZQpRrgkprL7qVRo21ZZuFWETni/0io7+lkOu+Y77KvfW42bym//DeB1sXX
OuuUrzWGdjgFY9+t+sxtthM2Q4+S8IjjR8kOBnqQW2e0SzywsXlvT6W4ZWWTOUBju3j0spFz1I1s
CVHLa92FtWa6hiCi0TwxYbXa+luZRnJozALKqeybW6ALxOa6OZTnFRDrlqvWxhfHD9VnTmMxG9m6
5um1E+0JSv9GvnVFiG7S/yExmOTpVri7Gmj6Y5ZML3ZqvQ2G7BG2kcw21q5ckX7VHNXAUDw96G5U
F7BddwI2+haxdz4dwT9ThbSi0FrVrmFsiUtI8e/mTLRxcZ+qBF2bU8CnSHmawKttLHd4VkM7XI2Z
Wm/tIDbuNBLjiIkobmySUVBC1ZpXkq+7Rm/qeKqmZmtH998tK9VJodKijZ+eUh0T4HiyyYrNRIAW
AWslHTwZb1SYi1PMBW6uSSG61iFdURj3k3DkLo8jf5VldeUFhivXpJxKEkaARfP/9CtS5kkl0IJh
21VVtqkV53cuS3M1QrY8/UDlz8SZB+EAtlgPbnSIRkEy3xiaq7hBv1/YYb/OsVefPoAN/PHEjO71
0DZuOCB8TKse0i7hdjvLURySxbTfvmJn77EdBgc3BUlfZiPnqlUNKz2CCwyXikczFhbkDl7T+ykX
xT6PRL8jL+hPnAl1F7TxPYqKh6wcCFxwlaewTcg2I74ODJ3Id3oAtrY1g2QHsRS8sZ3ZmLMx+zjw
L28d3XRJ+nQH6I6xafUHYnzSDfvXkVvPnuGf3/E4mnXhyOKOE1TyBGn6rdCUFysxxr3MlObRTtR0
5YbA/pWiQ08wqv6vpALFJl22/olDBmqvjt9QNZFbmjrsOyaMIURax6s8O6UYGFXB5W1ENnGHucYN
q/pJMQ2CnAlPWLcWQRNNn8KpIe1uHwpFwbsiyN7URONJ0eIlGkcAh6H1lid8l/2oN1aE+301Ck4Z
pSGDZ5nZREO41XRgdUdKdJAlu9olsBVhsOZVZvrW9ETPQLQkhyMq0peYKYhKAgE4mRO2ZDs2JEoz
2xeV/6y4RbOnHAc9M43xgUryANw8KNaaWX7Fb/3dSiprT02rW40WVXSiUSj9mKV9J6Wf35A3hcAP
z+6mrgUgPsuu1F07ZUSZJKYNNdNsbsdKE1+ZpyvSOuHk5KOSPRFoKTyzjknR8KmCkHdQb3MNDKEp
g8fWauJqlZVMIQnrndPbbxSHpOqjO6eo4w0WJvFzoBRLKlSfrIWmhSv+C+iek8zvOiMafuRlOW3z
NEkPoU2EHORZfbrTZBY/NQJ7zTqzUmtctYHWMeZ1Y5fLzvU6Y6r2ij0QqxWT6aDzm+OE3BKmcXut
U6TZOj0S9rqvlV/ScdOHtASuK6lyHIY6hiMsRrNGTwVA8EUMdZoTrun09xElONz8IF4fSPyIX0ZN
L0HMukmxi1rHJzhoCr+2o4KhvkgpU/ZMecxG7a4VPE/DokbbsF0AdE4QY7OqSl19zSadDEZVN/a9
aSs/GiscWwg/uvGa1WZprXoxonfPG6cFd66l5SZ0oL+Dq1TAqzaWSmqN6ZK3KcSpmhH0j0YLcnRl
cOgcrAs9LskO9QfQqUPjnnKn48B4CMPMfae+q/285htuz8VhjVGLSUZJBrj4fqK+p1JFPN/yp6sc
EJ+zj3dct4U2NclwJARtbY+k6YT1KtfefeK+SvF2/iKfL0Hsua9BichJGE+BsIRD7IasgbXM1H5h
t3Vax/z/8sOeKwM7whfbKoy6o6w7e5cNyvBaEeq40ZIuJL6+qy4s05Z+xKxSk4wpgC4qrsc4aPak
FX43TxyH8x209Btmi++QMr6WV1l5bPXhl5GIr0NZH+y0/zaF8srbn5XqOA5IYqmdnoFsb0O/fXWK
/vf5u1/ombm4zCKpWLUJMD0qU2Xsa0ORAG2JJTjf+tLy+HTVD9WGEZUdx+gwRnUt8Mh63Nd+eFcq
1z1WZ+4KU+IwdptczY6djWnF7B5US17QrH7eL84cweHg06ZUEtB0qewUtuyJfolTutQpsxcmakaF
GRxXdVLHL61q3/bx8FKb8TX1I5b0s5eFZPjMsCkwHJlqb8kO23ZTtjv/OJde9Zm1JZhU5kyzGSgZ
v5+SpIV8rAawuUQDnb/A511jz1XaugKutg+G7Nir4i+nYtjaLfv3YHfP17V/mkk/vI9U7AjyU532
aJhFdTeMMnn1m8Q/9qWVXLVlQzr530uUui1JafXbYyON3YDKmQTsL+fv/vN30p4rKQlky1uzdyFv
NsRdAnUOWekQWHG+9dND/GQudk4P/UPfBK7w22mIBlr/6Ud/9c54rYXLYls+1CW5zeAF2mbanL/Y
woOeSypDjCtEIwW8SWPtr3XqhpsMoMB2gJR91Qi2ndncowM+GjsOeo6h4HyW/JBGvfAWLT0H4789
pXV+KmVFy/EwrALOsHTjyies/7dl8t8VCgoGE73o2nWjVQoRwXp5odMX1gvzMpHQNWkV5ZQeVT8X
awjzLwH8dV9PXoiOv89hVV94lZY6aDYFEfRI9FlUdkfynFQPqlTI1iHurvsazutGis8Svgns/piJ
Zu2H6Ylq7l31Ws7rRkmp1oAWRQ+vhHy52tkRoLEaITCfb36hX+zZ9BMUhIu51AGPZWxM4Lpg7bcm
WKnzrS+Mqbmccpj6Eiw5rVvWix98afxtRDTX+bYXZn77dM0Pk0PdSkI9Cp4op7AvQ0okga5vwyr9
S/DQ9+suceq0D5eIDKUa6iDujyQiBvDajEed/KessXpPCy6BOZaewGzokkskQpJ4+6M2xRvVGI9F
YD2ev//TBP/J/GnPxm7UaU2kU7M6jlpDuJS6rZz+uQmm3UQZQ9FsjMHUIc9fa+lnzJYQTmLJspZc
q9cfq7TaNKT8XtfybOimrjEkIaSaIxHq2KNPBsMSj9uFAaAv3PhcYZkog5UQ090cS1b+d2ZF2q0m
+lRd95TA3sbIVtdd90RUdgnjv7fychW7Tv0QVK1J6jwVP22t5AHIzyRJ212QK9SjuogkirIfkh8R
6/yHXm2h5veqRSgrw4zKA5G00YEA2cymRGgWF6ahhSExV3M20nItmVg9oqEcx00jCET3f/R9s1Hw
4l31NOayzmbUjKFnBBzN4N7OD2H8+7p2T7/pw1ibIgtfoS37I2ZlGGp/ybe+8I1ZmITmuk1CJpxS
VmZ/rNpbk+fkj0fL+HHdXZ9eqg937WBjD0jO6tlJ/xn17wgqrmt3NikAG0tLo236Yy6rleu/tcrX
8w0vvSKzKUGz1drJ27o+2si5SzIupCxXkV8KsYrsxoJJVtRXvimzGQHzETFMSscTHX+U/e8Gu8f5
37A0YmcTQlUHMiarvEffcxcXyToML9nKFlqeSyfdusYXb7X9UVTsf/poo+r1dWu/uW7SCLF5qyZN
y/bXqD0544UHunTLsw+4G/lE2EW022kPpfaF+KoLvbwwbOY+vjAqK+FOdX90O9f/Qta7fZRlo+z7
SL+Kga7Z/+fiK0PF7iJm9nSovFb7rvo/z78hS/c+G5ZNahtSk3mK9W0K9qESUZ1VQvXn0OnaJWv9
UsfPhmguiONzU401n0tgha/tQlleEI4uDNK5zsZITT4jou+RIL/r2deolevI5kT6+Xzv/IOlfbIu
mMtsIsMlE7ZmAGlZZ+97Ytl3UVYlm0kllqiHagPe08gGlGlauhYpcTWl7CPPFFl5o2kTRxh6mXtT
gBNS5CpZSH6ZKWsMh85atS1x37RSXtkVs7Gu5wWhprrCEiZ3TmGy6ZhvitLsgDTV4UvWleZVNQp7
rg3S8iErRcTmI238CdXEoHNS27be+S5feKJzunkRi9w1JubzOvEJZgHOt9Kqimz7lijy3A2NC1v9
hRXfXAVk+pHsLBn7h2yK0ckp/kqtm8PYV7dTnk+rfBwJfRqTC+tj9/P15f9hvdHLwR8kd6MOingb
aMC9W603vgdGVNy3APkPVdAO4SpSs5akJV+58AIv9eZp2H/46krFCqnQ8yvzKN8RhbXWNcQQsb3n
xHBz/oEtzCBz1vcYppwA6mZy7BANccos/HLnmF12NzSieT9/jYUZZK4fskaSvbNs4mvTBhvOH7cc
eV1Y1S41rf+3hzQZRxmUGiZvkU5rn1G095u+v9A5S63PvuyF202q6p9a14fXyJW3hda/nu8TLJIL
L9VsxGcViKtEUID3yzo8wqrxb1F2hy/tGJisZ/FG5sLPbjiMZGYUqvia13Xz00ntyOfEW5Q9Ga0n
34ZrBt2dbziBNwSWf4u5ZthUiGjJXKgSYtsb59i5CefpTRjsToaYfkX/O7d9W0uO3IKG5EhOiYjF
qqpfMWu8ck3c0nAz+g7rArt2VgN6/du4lcptLmtjGyRF8EgWafsku8x+nDpTfc/HKelRstp2sho1
BW5XW8jvYeHWj20ZmRv41sPXUNcIEJZ14bwVwPXW5TSqu2kaiB9UmrDeB0OAQXN03Gwj0M7fV2FZ
7sOxGH+Evtq9UHlzj7lahY+SOdEbsmmkQAAfL/WD/MGXrcPhXtTTlvTvCp3iVlD1YwP407CRGXPO
m+dxsssqM1qHsv6RB2XzFOWDtrELp/wh+qra+LHRbeEcR5tUb/1dXiTuo1O2ynF0KkR7yM1vuh4Z
P/3dgHnSku3YTuItrMLgBzVCju6IaPbqMSAupCj9bdPD0dIGv0bNxSEOp7SFh35x2AaRRqShUvNe
GUm5LurJXeux4HkOuhtvBn2SG3+IauIaS3MT+2X6gi4/WxMgFa4DzqW5sBLfdPGpEAOwdt1nevQl
9LVi07uG/uhGtr61/dHxcqIgNqlSlhtD7b/Fbl/sDCL/vDELAXGFVvOoQl47xGMYPwwaUZ8O+QgY
N5LKc+LufXCG9qGFRcpEXhi/HVxu39rEr36Tj1JtylR2BieN3aVt6sJ8NEfH61ESxLZDlaAM6ifN
dHdlHr5W6f84O48mSXUsCv8iIkBCgLaYtGW7XHdtiLYChBUS7tfPyVnVMJWVERnxVt2vlSBk7z33
O96FGf053sXx6eoYOcze7MH9FXGg0ZYsdK0+SEZRwwhyGf2tU1E7xoEBJm+Bqe98ZygeyOAvWw4d
wqMqWHALCJi5cKQ9s7yvCfzICAMb32FdHHryRODWihpZfptl/d0wXwLqftqfhP539fmwhQjZQn/T
FwCA+G6o5XNjaAST7a8XsU/XRzS+WsJEbhgy165/gIMGrL2rfNlLml0l8CJ03T2QRpVDCQnPUUGs
4vjvGpZ/nf37qkdfjzNPwrldt5ZzhIfoXufkMPqXkkyfnhbw3Ksh1jAalAZ5pmPL1a51pqMrrW1V
w0zV0LuuNzH84GHMPl84Cp35wmvHAsRk7X6EOfkR+K5Iln60wLTGqfwLO+y55k9//mEAYR22/LnF
Vxh7mnAwvAMqYbor5kt0kDODiK62cBtJSpxCg+bY+ml7kK7OEwMtWnzdd15t4X4ApSPqKMjRwgK+
6XHphZhkzi9cds91zmoCtD3PTQr511EznP6cIeq9f6bswquefQ1/L5xWuWXrV0ffQ63TbNlWJJRy
L3xYcubh1+h3FBEhqgMPnOM46WLjFvCS6fxSRqoz8hU+tOIfZCZ/ufJOvCMYi3ZBSeGgOaRxAzf7
CNuiu5tbD9U91MrvmGiDvceyPM5RWPOnwuYaDg6oYnNQzQ9shjdtFaQyQnhAnPRJ/MJB6txbrIaP
a9smsCbYUDhdcOvrEuU/1nYe5DUBKkLXPHKtPdX6DGb2EJNsupT+nMr8z9ef99yTrwYP8peSgwVZ
H1MYy+rmPcvGSOX/rmp8zQ93/Aa5XLtEjqnVv6zWSQ89YRYsxNh1Nkp0TfPWqm+CVATOEb4dNlQ8
81+kQC6REs4sCmS1hrau8LxgREVvungQW077ZpEXVoRz3X7ajT8saHZFPOjTTsM+fTDlHXe/51fW
Df13pn1o2pohvoNzdQVFBywaIqukVkStxe7DemmdCxf4c89/6rIPP6IUbMQDk2NHL70Q2J0wg+LO
Q1nq1wPnXM/T/21+kDOqea1GQRpentwGAVu76bJKPl3V/BrPPvj2IvUA2lRpRrZBoVKw0R27FNc8
0zdrPrscBubWFUBtHlLmHuy3hxz20tPfr5/9XOunP//Q87NwCxiq4Nlb77eBHX3q/gnSqxK3BCYt
/9v4Qso0597QHZGmmTctoKuJDVXAhcX+03gJWl991QrftLSRdoCPyMHTv3Xfb3BtDnv9rEyNSpjf
X/fQpyda/MxqMS4Xr0FBPqYtwYUgzU1U6iYa3Z+MvH39A+dKJ9cQ1j6DjyHLUb5YK1/HLXatDZv7
aYNzVRnlObTW5RSUCR+rHI5fTrbBqTS/sBecOditIa0l4M7KaWdg511cpy07aStkwOmOynpTUJ7M
OATMzrev3/TMYFvzWFnJaun6rDvWtS/CgTEdaWu8gSP0lQvhmsnazRBP+93sHZYJDlbQCU/boG9R
hcD7/MJae2YxWddo8HJ0bCso1REhph/Gnt8rc0kzc2aoreszAl85aQo4ytEfnwJocmTuQxfrhydh
7ddf4NzDr6a7VQdDuQikuij8v4B5iSd+KYF5ZiStCayaFVpXZaaOaZ8WTzN4ewn4jGzTMB6KpZg2
Xtbpw1RM/rZpW+dCac7nL0TWGohlphmE/CialSMNJ+jy7f7CtDz3PqvlpYfBqD/D6/jYe99zyw6D
Jrtl0PPCFd1ZgK1qm0TJX9d9ltUa41IzMT8bceCT4q7m5VtW95e0Fucm3eq2kKUGie9U+Qd/etL+
7ZC+iUsai3NNr057EFgo30MZPLbt9iGT6YMY1KsUV+kxUQV0+jIf9iaaubBghcvcgfq/J/uxuJRH
/fyxyVoW6HluLgOGdp1+H+j7UdzZl8qGzzW9OuPNZQWQikFxm2jn0O86iK7qqCMXhsnn6wNZa79L
xP76ztczVKR3vf9Q9wI3kfcseP16FJ57+NOff+hvUfIcGkYzHxtYZAKqkNeoWbhQzXvqgP9LW+Fb
nubvh7aLUqIoigzAzU4vBUFAdfhTjhVsq5/soI2/fv4za8Fa/u2ANODhYqyOWsx/ldv947XcfN30
ua5ZTVAapGNd6co7kNzfGVr/cpbyTjbzVedfsqaJIlnbe+AFQyZDPX+fybF54IzNAOT73c/r3mA1
VzOBuDX2+fnIbB7mcOxoOTKFZX7VxkLWwu+qRn2Gjeqgg276Z+j7D6gzfPj6yc+M+rUEVrWOlhAn
YSFG5UbctSjg81kq4tKp6xgY5Quf+MzoWcthZ1W3nHg5Rn82vyKC87IwO/n6Dc41fXqzD4O/qRxD
C46+z4PsbrSBGCmlc4nqdGZorrWvHfFdAMSxKIj6bzO8y3II60s37nNdf3qhDw8OApJl1W3twXgK
TIpMzP9cZ3wuSsDuPau7KthHgtVG6xk1Wx1FcXyrPYZKw5ZvyoKCV+JMXnzVB1hrGR2/VX1KPHbQ
ZZsldQ3/NBTrXIJ2nemltZrReIXvCJj3HFDGBXiNiG15g0q03rq0sJ35xP7qMzAjzewEWDw18VC1
J0N/AooItZlf98655lcfIEdRnVhcpz4G/I6zl1T87Nl1q85axVilo7Z7iaZLFLMND838VKiXr5/6
zKTyV+cabkyhxgwrjir8h8aRzxTuaF83fa5DVmtlgXKbTHEbh0oYINe/yvaOzK9fN+2ddoxPNsK1
ZLFvjY+EYgVOTm3Yj9ImqB/rLe9RViOIU60AVMCrvXvmFoAqFG0aiwUUU/jBoCRrmcBIBF+Je7kD
QsTEIs9AkDhMQG+ygcnYMbm4p0q3P4cqxV/QGn+RK7imByR/b7zA3S+eVBsUekIr3zR11BPLiitF
dFgMUqCsD4XP9oLcgVeXgBw0jYdyQRkkolf948iFSfy8beGblPkhhX9bBNoXIOFmybb4P/gLtbI6
LG3t7VSeQU6JO14Ny1a3BybBhmq+VSZDiTOdlpAHzYNL1WNZzb9Tzxnf69Se/rS+44wnfTdNTNmA
xwF/1sgG+P5SbP7Mx10LLVO/EpCDlt0R7p1ByNvUR66P5klBswsR9DMjcy2zbHAhJEteeIeapU2E
jPUYWtwur1vL1vRMGgw5/suw3mftnXTZi1NYz18PznMPfuqyD8t9CsYWYwxNd3IiyQTy1E7mS37d
MuOdfvVD67p2nZl1qoHNg3cPZs9P3nQ3vct+f/3w577rahVzmJVrVwPSgOmDMuh/Nv+dIZJ4XeOn
2fzh2aH1FahrG1CCoD0bOLm8Pfas5NGcFmT79U+c6/zVetZ2AU5lldOgeiir7gOZTkXYp87y6+vm
P4+WEW+1pnm1vTidq5tjBfHoRsxOv2nMZGDvNUx/JgPTj272830J/d2fr3/xzAutBZkzJ2qRPGiP
YuhS6BSaJYRf2YX7xLnGT6/54YNIOqeI1KftMS35k3G7Ozr3F0IKZ7bzNbaST02Z0hYDKUdydhZv
i8pjZ37M9YXz7Jmr0FqcKaAkn/2GtcfJIwB4uwEK1gebjBtuXLH3g3m+c+xWDdcN3bVQU8IJE5qb
pkNKxr9xq3nbNa0OJzZd+Mxn5h07faEPX2LkwZDZBcXpx8v2NYFzGBtedT5fmBbnems9rVVLUpVb
Lpw4cnXISKHioMHVqLMAVq/9wU1I0RdPXw/Zc++ymuaAG9S51eNdAHKPJueFw1tAeJfuSOdaX83w
uSsJfF5wTqSiAVKDjfyeED3cF8yZLoRzz02L1SwHb1qZZWHuwVvEwcz2rqRXydIIWYssPcUVUIY+
O+SoUwgtAUgkvIGum85rjSXXnstF3TegJyHcrfrWgqcDoBtXfda1snJ0fdKZrneOQWN+yjrb1gEh
4VxfuXSvtZRSBEHbCN89+GZsNoOViZCNrRVf9/Sn4fRhgk1qYWBZYt8M5NvosrANvvcAjn7d+JkB
s9ZKVtPswSFtLMDobf3fOhVLBcNWUHO+bv7MkF/LJHMbQJ4px6bWuZIkaeW6G53DE8Ql9NqfWM1Z
U3st9UaMSwPzuA5uNWr45V28ep3rn9WcbU0PlzSG1hck9Mr6oID+/7przrW8mqrw02BAkBH3gCqm
eArAJlOXiJVnen2tMgI8yhS2g+suyqmLKEeAs/Dzm9oml8zkz/3AavetoU8ls981RyiIw9rTYUvh
i5tfCmmc6Zq12qjM9aQZiLOH3lVTpObCwT0lvVTw+enDO946UQFZEayvijk9FDB2jp0J157ZE3/9
irgXRr3/38Dd/93y8BurXQuQjgo54QrOg2XuBBCnav7UnCoFIYog3YMB1+kISQlki8q1nXCZZohI
NZyZwXYi4ljlmvwI7I6aW7cYvCZ07Vb2uwpJ/joUYqjncCZF9cdmHqBPHi5P+CeE3TWOzcrQhrbj
0OcjdKODUfVONgXqx1nmRz4ySqgbggyyWjR9cqy8AeZnnJcDlAnWtuXgBrJqMfugM/YdTV13P1Yp
MCwAwW1mMO2jAgZyZafYYyXTHL71ZHqjwA5vYB1X3yle6Gcp8uB72glgaVvW8nKHC9cYSY810JAG
05sPK9a4t50OoR56Dw/Vb6BIguJs5m89nAhRuketpPezLMFrWpup5VlYNmMAhlgDpr6j0h16YQib
qQKKJav6TSdgaD0P5RzC1GXZBpLYG6To3M1ioXTPgm1qUtUVj1kTBDvLh0J0BuHGlOW3PDB/GcVe
z8R8py06hvbcD9HkAeYH0T2W2+LVGifcxHPVYYJa/ZaU2Tv3SBqO3HzPnTTYyyqdoIfNqrA+0ZGo
MlgpOu/JKclNNrlFyLJmulHER4GiVBGIVSb0TSA2bersh9lpwGZUVZJp+yWo7XerwGNAR1ltEScA
9BtEGtRNLhDiB35SwcIqzLyy2JC+ey4m8ce08h9XzQ1h3rMNvOQ2yOwbUA9eqnHeVjhugOqEMjHq
ThQ6JX1TpMwL007ZMQSwuLkX6WbRbQ1rwBKWq1B+Lc92juKQkaU3NQXK0Mm6uIF8GSjrKYTB7TMp
vAQStJhn1t7K+R9G8seqBrMa9ZJ9KGDxGps+aENQwSKOsqloYKjA7dxsM6btrhJ+GmU1Pei5GMOU
jw8aaqrtWNZP3eKaO9gXmbCyOOa9bX7woinglXdSGS8Hyy6CTS3FHIJKMW8Mggyl4O+jL2+pbMAm
78vvXAMAyL13XFt/iBLB4W7BgaKhkCP5uq9j06ZlnJLyrpqcNxmkrzZ0wpqNSRPQPik4wFwu1rQe
pf4bVsIAilYG2q5CebFPIEDUebfJHSuNrR5iMI8gjIsMGJDsA/0pJ/6vrNgPQbomsjL1FrTlnhka
hEOhbrVubtIuv0Vc5JRa8cKqnPZtPR2HgX7rc36Ebd7fSZW/SCDEnrag5pWe/hZ09k3pFvfELf9M
pfrBuH2DPjw03G0jP3PB2EVZ6t6k5olLUK8mgdMZqdMb1jY/vca/o4snQOhufhdj4Ox8t8fXC3i9
q4C8DIcyfUNYyAC0hBJ1m2g/kn7dIDng/shrcijkMoS0xCu0J6aT2/o7kttJaphOLEF+2ZX3pOS0
zTg8b413Rzi9SYu0/g3Un514bYVgKB1/q7wGob6rurCw7dsCADyMHqpCMlH8lmPD1mUJnuHgqeI6
L360JQZSkzMSLqmicQ7PaWSKfJD86HuGADQ37RbE8U1aBMfc9ssoCBhPgEQf96Xb5Ak3ssDI1g20
YbDIEBUDknyMdI/N0A/eetdq3iqrpiFXLAXanL+whS+YuWnx0+Qo9C0XYm+HocDa2mB0S9nIxOEI
jdHC4WBcCQDSnGPDxjJEURrBiOgl9NTi1bhGhEvt/R0UeRjLEZDttBJJX4LUxIR3P/uTG1uyemur
/tZArh4ucKmN2tF/YZn7G4mCOoZTO4mo8P2NA7RuNAOiFI9D+Sel455lakgWyGMj12M74BKfNXRN
EVg4/MEBBB26b7hqzONPG04PMWoiKQTSbRZq4JFjWIUftFvdYwl88ovCSYCab3BShc4Kyz22JlEm
spIGVgTEjsAIup3aqQ3rHjaLdOGg9w/6u2UpAFS7b9IzDy1BPVnNAXwrqqKI4LwqQr/onoHHYCjL
oL/baX4Vvi4wKqGaJHkQw+L+HSUeceO2QJkBfBwqFTxpCBFBhlVHGHjcUNfcTiC2ybq5CVAJEqaj
N8de4/5wzfRWz2CgjS2kmywwEUfl4WIDY1l0+B+bgj3PsI+uu/EdgIG9C/PvUFsEJqc5+ZGnVrud
5vF9EU6LQgRAUyeU6YLGJuIZ5bPALkViGRLq9fBJ6stNOgNepxe8VMO8e9QX3OPu3kVeNoOc1vF7
XaF5m8l9uyhUzwWyimdqVdiaywQ2eGDwiXpMgmn6G3CUKpCh6cPFnpaYBeKAjNY7pDBwJZ/yf9hw
EGow43HgrYsa9cGOJg5+XhgULbudW5PGvXbBPArIsu0mAK5kELG8P1rYbCMoE+4tS3obP0BZuyBm
s6TyH4NxizJA3dWdv0NMMo8wyFFO1B8ZtZ+92cfDTOSAjeEGVThuWNHm+7ws2cZzjQQk368TT7Fm
Z89WGTHiWonGwWGbVXURWZZrh3rCHt6oWkeoiv+lS3tI+h5AeRTyoAih81pgecG5SzPdbiizH2uB
QoSqUT4old5jWhckVDbIhLDT2iK3SjGuex1jo87f3WXEvqXGKaaaPZW6IuDoVRN+Tp4GRrnIu2nU
5oG2tnu0NHofJhLyvkBsDttUD0/y/g72AxmGRT49Ay18a7UIRleQ9seLIf90n35zhTm6qJS9tcfm
vluqJjSN3jOYF2KD1UHUp96vGhy5PWFOe4u/B+x1oX6Eix7ii+6Mwvw0l7FCUWUIuoHZ8NElj20f
FPdF68iEjKgIa72meTOq+u8GBiT6cBhRuQ2eCWzP8uoms/gQ6zkjmA8vnf5XVWUC+VKJIvolnLBb
Dl7xaBoWnqBasBhNrQP4YNuuH7GZ0wY+6QPAgx0+qSbxIvtHXPefEZiMJHwxdKr/GFg35HK6q9sO
vOhpC/iqE1YG+9Po06g1+i6XeayXLGFt8SzUzYgjammPW/CmvQguSUeYP2xrYPS61vkFHvCuXJxt
r4sH2suDrEkCROdhhslQqqzEIeNNqdW2cDW4dGm0dMF3V7c3KA54lxQ5Z73M8GZG8Ib4IkYiGi8p
5ixSHmwP/CXAIU7cEqtFpYqISku9weBu4zZihwMKmJ/pQ2PDZzefEqQlfuSj91gFv6HTCX0nfyhn
CxkSqHbhy3E7CHOzQBscNlBnM+M9NoVEpgKoPChtgPnzXowhPGG2F3uAQe/LMo9b0d7KlkOTTt/h
lgwYd95TnDL/ZqKoI1bjiErsY45LjkX5oXb6uKPYvQptv4MIHFXYmnqS5C0Y2MbqnkjuoSCq2rld
2sUuEjsh64AaaOeDJYGY5OnynPUTKtj6yDX1UeNwxSh9RBYiDVnQYEdCziS1KhgCu6cTRN7s3OGN
qTcy2DfukMVNBnmeLks7BH8ddbxlWnaHhjnN1u7Ypiu6EqgN7sdBR/YTam3hGGsHW9P3zpb31o2p
ZfYPWufytvJoeWgGKUNeVLemQNEIAwB6M6TDziMEy8TQ7VSZAgW9DK6A/ckI0ybHcpJUT31St+WL
8ofNUCA5iZTST8nHPXQqgBIUwS1Ew8noZnZINXpOD87BYL1vhQ106wTXDWCz47Qi8G8BPHNGbVgD
pFYkXNjR6xodRtzO2cw0aeBHA7Cs2jNf5I+jPcOkmlZllGkAM3Mfi3BHXZWQvmliGxWmYds2OFZB
dP0jaMb+uaOzH3lMwCtUtfpnbdXy3rZJ8Avjstm3AV5p6Syxz0y13EP8WNwUFrVvcjDhtoLDQHZJ
QbQLZaZpHvVAyjzyDCfaqfLgX1Jk+LzKawXdOYgVQFgnFe5pI8euT2vWpnsz9e1P2U4ctmN9Xdz1
qHAHX5aUDNEWJ7+Rpb3oB6kBoE1GG4Vz1+TWHfgV/W/syIfXV993uN+VsA5huEVYI1Yr/xIy8tOL
Opo/BW0/hKYMFMPc8RQ5ZCDXCmBKU9TsfB0e+fyWztayZ3+B/bKxM+dQAdZyWjAojuL6MW3cC2H+
T/V9uKKv4kbYjJcAFT/9UYwzorFdelykuiF2++QU/IDVoIHRcroRgl2ICnz+Rp69CiUNNLVmBnuS
Y8b+dic+fnYci+drestbU/roMJs2N0sPSz2F9Y2GmfOux0tczc+7iq2FeGNBB9ZYBpgd96/oqy2K
BnFKnUODo2sNzLBHJUTCL1+/ypkxtVbnQfiMZaWu04OXWWD3VpMXUXdpkutaX43YWVKwlJsUKlVs
I3ZrH9p82l/X9Cmf9GEy5F0HOwXQvQ6QpS/IzNcDcL70OnAKW9NZ5143o+umUEGpV5Y/j9O/6576
9Bk+PHXTEFu7A++O0PqcUji3Lm83Xzd9WmT+PwjG1oY2o5fnQkD+e6A4oFWdizCbG5ewNyPk3+A4
uwr0969/6dTFn/3SamoJFMAEk4ucftnUD0OHTaaaEsTMvi/AtXz9E5/PXra2LUgXTnDLq7sj6pSj
PGVbZuESFqgLi8OnaS5sEiutqwtJP2BiVXdUQzTfQlKRF/Ey7fzryv7ZGkUnhsrTGtvS8RQgsVzU
gqdXZVfw6KspVQcSw2bk7VHhtAajjHDJIA9bLqTkziwHa+nWArcAxHYELAVGDiuwKRKDjr7+pOea
Pn3qD0NfFhZuTaPTHZkDF40BaRBY080XzBDONX768w+NB4sQOY5L3XGhiAg0aZzBJO+6514Flx1k
XIN+wHMr+KfFaqQZ9l/cTL5u/cxAX0u2BkjNGqB9MNBHnBm6bjaxUxZt6ELcv73uJ1bTNVMUkYcM
dUEd4bhtZf0RwcobW1w7IlepFSHrRQcaKW/knjZ5mu9zy0NNRXNhoT8zV9cSrgpGggVCA2g+fdIQ
bLnp36b45lo5LnXfruqhtUgJtBlRpyiYwF29uINf0Fb2xbMXTBckCGe+8VqaIdy8Ijwl7dFCzLfo
n3CKhWj0z9fPfmbkr2lZBpaX2WLT9ijFElli0+WXTLKdc8+9Wmo4MmYodSzT/ew47s4H6UGGLgDF
32wnK+9wgEc8Ix2sqOtqeGg13Yg7mzdsGlgKvSpl2yqxAzO85bZZXlJEPy5MyDOPRU9//mGuj2Vq
lY7LyaHM56TPn/BcIerLLyQKz7V+6ucPresZVPpKpOTgBPCOSHkMJ+PdfF2K1sEd83+bNzJHQaFD
yCFA8VxekmjRsLiE9dDXo+HM1vx/pfCGlsK1J+TGq/feFSiI+DvzPhzdSzvnmeFGV4tJCbSGMDDh
OMBtMENmQwLMNP/4+uEd579lXZ8cLdZiPmW6UZhuTvfSssh3i1dOQixu7YtpEFvRZiweAc5PCgUP
Vlv7fAoRs9T7Bgz3jY0KYpAe+HxncaBYohyBrEepUGY5DtNyHBgvHmAMbW8sR+q450ueDJ7wfzDp
mzs4DFdRVln2bdYExbeJyCX0BopIjCTjgaBgcKM0budWXd5Lqp3YRXkFzDrnZYvkZrbrZ/h6FB0c
Qz2UZRehHGEBE3aD6/yFi8L8G+nyfKNQF4eojIYzZ667e5hHtHEdBLhslRJ+fjFW0uF5gM3Xg+Uo
0K3toHNC323mdzedPERAA+PHIoejdjr6PrxQuvmnrlwZtVlg/6qRK8Bhrxk2KZ38vzZZECWfPfA5
yVS3O+5rseOecjakJNXerjH4EAw7pRn6hYTwfVvuxozXCTJF6inQ3MQwNOmipfcbzG7Vb41nTXeI
4Pi/3HlWUbdos+kQv02CxTJxDY06TiMDwp3WnOd/gJ4qEumN8pYX7fLD9Uu1D6xaCZQc5/aNJiDB
4UnhsBlmijTbxqjuIev8NFakNib2ITi7y+aco4Od4ttcIp4JJ83cC3PtF/c+Csbe+67ybn1WqveO
Ii7ucDnuOMeS5LOx/7UE2fCb8LLaEgncT7dM5fPM+Qw/UMERhvM6+Etq9iCzbInQ/9WW85G+ZKVa
EmXroY9ZhQdj4yIwmuyeOrFsiQltWLUlk3UyyC2CJeoDhO0DeP1tOgsPAWWh/UJn6oVjl6d3aS1E
pBzLS5h/ymbYVf298HgeEWX5rxkGVYwqoPxuCqhqYmSxh+3oaoXADdJzAXzktkNL3XAa/ZPFJzAU
unZmeI7iq6cnrkwB9AvSoJ6LLBlO/dlPY9s8qqUJvrceBVOi74Mt4wKxnF7VSZcXrzW3yetUI1sb
1OZ5Inn14KZFjeZ9HQYMyXEFN5NbWVdLgnlxP6gCv5jrEjZspwyVBZLnTesoRGVUNcWLRlbQDR64
NL/QC/owwrTrNHboriLU2oxdZb0yoqf7BtYtMCyq09DHXH7BCMxuamtGkfggraqBBfBo1zGpehnl
vW9C16vYUzuN/A4OM+6xF1IcXW/IEq3yMkyhmgphBQGgCFGI6domSwxBmrrAT7wWCLlC88dBBRXE
gtw5MIgAc2LeTvTy/SyaAEeJvNig2Ii+aYA47gaKKGpRQdTdj5ByIyJiQk8YfuDGg/Utb7Ib24Ns
gS9TsZ3k3IT5clJPd7V/D0dUeJdYU1u9OrCcevItt3QjG4HHcgOci3c/DsDn0N5M3y1bw63EVzAk
VM5wmHUDpx0MryNsTBpUVTrNxjXIQ5sGAfagx43cmgaJiF/ewyreiDZ00qWK5Fjk22Zkejt3wZyY
GW7iIquqf7ROs4jylB1Ej/dT2gvicQrqDZFTlhTB2N8jS0uQNEBAYUbFydZrnTlBNkNFvHbGLXyq
y6TiXb6xGRY0mQZ24ltdG9WWx/azz/QG3K0gFpOwtrTrl9gfoWeYli7bLdpWvwhqzuKFVPOPHhfp
HyMoUN9s4crY74v6htvD9OCMUh7yEZm+rHTehqXTDz7vp21qIY0EVuKMjDkV+bFFTDB0nSGNUoI0
waKg70jL4J+SABw5OWxo/BY12pmLm5BPS74lU7EbuXt0kQs/KqqW+6mi3tZnjpVkBvoN5CyDbdb1
agt35FNtv5xDFAG8ZacUZQa1R1xZAyZ0ldZwfrSmPwIWaIiuZgaO18S/MY1jnJC2wfyyuHP50/Iz
G5koG3lRcApjq/Xhsua1OaytVbfHVtTvEEgQdTghNt1BbecF33gqg78NZWMUIB3x027A96nLEbkq
arkbQZd679cUOX7Ycm1ldwLT5YH9LFXTOZHb98XOtdomzjjEAcx3WWTD1Hg3VhbBilq637UeYB3R
apRMQ9KQtIMeXmSWpq/wo2/2aYZuKJSkGwYL5B5kM5jDuMgsDQwG6wsysTsnp0VMRuylHUE6YsHN
fjuB7RVnJQpiChiyxqObI8BZzyNwzvVNauPPYQp2XxRVvRMD8gTdkNEtRO4GeTXE/LJa/CY0NXHl
jm0y94pgkeX5EfXd+JfGjKGDg8ID5s2MDCCyKrRsqydhZu+U1X1TQfadWDBUA4uq2tYahYcOPmUI
cK4Do/Cl/KPmatxqW+CMDVU1xFgnCGYzRa3To1Bo8LqbTOEhs4KgyN4GugsJJSzhzWSgjcmdb6Rx
f0N18SDabge7NROypS1iiH7wb4ZpCFUwk32AO9TWstkQq2aoIw+J+mRuSJ0Q5TRhANHKFmZfOsoM
BNizKdU32Np6G1eAVofT8RgLOYEe7/AeE0mYGOVe24kT+9ZTWBVy2m9BB6fwRJFPqOde7lDlYSVF
dfIpkBJZDewSUWPp72OF3B+EWw8A2wGo3fhwBKPBs0irNuEB1P5D9Vo0aut27q96gowOaxh2XipG
HBGWv7XvdUCXBW9AzmP1zRYIK/TghdnS66SSPt9M2KqRrNW/pM7+sGGqAGg5wRCASU9ESv9JOj76
3H8iBfd3bunvxUhuA4dgF5Iw0FAVngjnmddG2cEOyRL4iXP0EOeQxUEMNMcdQaYzkMCqewj2vJSw
o+8s0Otm0dXA688NVEz9EiEL0oRLh5vrsPTvo56/p6r9D2dnshyn0m7RJyKCvplC9aVelix7Qlhu
6CHpE57+rjoj/1yjitDEceyIAwVk++XeaxtBxyS5tUlJDVI7uY8U+40joG9ycL9KXbxptlYcQmsg
n76YGAKnOamgz6m/a7uNN7ZhfwkrRjGPofdOmNL7kdk6B2oVh2HOYD8kY07nMusn2w7fstgQG+Ld
mI6UntsxSu2QarVBM1rvngWTL3PcX1PfJxQeRMGJQ3vv6SZo7nRA2uJ4v3DNs8apW4DajP0s6Eae
sgTWRobq5EvJIRmsPPjmbWL5Vmk9JEXym1wZsBoOOjSSBjXyd8Sd0NN+YyjpEFiNK1Et6bWfkJ52
pEdk9zGMnr2WgczwtPhPPoV/XAJTEQxoTGqXKMi+mS8Hhc5LPJYHwlLJZ5nDrwDcn7Foq6jm9Ppo
XQ4fdS2rtzS5H+RJhxvbGeaLAOMp1tp8MyJrCLy2hzLo9b8JtjSCOJpY6VaKHSQCvZQhPUIYxWhu
ZAMQKq6GV2Gq41YjdDVIE705KHFG6G0JBKxL9T8W5OFTyMcjik/dZVLMFPpkxX4zfC1Ut/CdkWh7
RYleJpV799QDfFvpkgAab8fpqTpuBjtMNxpapkBjKWiTuHw5YZhRRzi3EUEi+yFzOenxekJ4q5oa
SAKFyeCAsyDOsJnls2k470rjcpDuWNW2V1kkuxPCMiz3jNu59qBxzn8S6BSIcfQ638ZvFIwezuqp
kgp+o/ldmYt+q40a6kxL1Cyvkz+50VDSsaMfla5Y3B4Zmz7MQBsZSXwxtXLrYBXYzLaX+gjFvnFs
XwTKxNQ3Md5sZcsOIlEnaxcCTvwdJ160VXRLvWEMHg86E8dOaCk6nVR/xgVQbziSSIib7sbf1aiz
THBazruR8Vm7qMjbL7Agb2BB9H5ToEerrHI+a03/1U3muzSPOmzKSXZb94byXDhx9TwqmfLcujT0
JDdDP9fcZ8fU4zsHgQDCwCnZEUV8nCNLvwkvR6lZRWbn6EZ+j5BrZ4R2vuNIjmfvlUMycxjcpu17
HVfNJq+7Z5Ha9tbUUvIpdfdy1nQbFSx36rHVj8SDgKQchtc6J25PpsP3hBMXUiVajf839M4EDaWB
xTG3a4q7seIor8ru53TmxHDsGP6t6LEsweT1niyO2Ri+u7FjMw+gR6ijlPmQnVKQtcqLq5fPehYz
4fT0v75sqq3sS8u3iyrjj/adZU5+hNbrEEaYvwvR3slCYUVJwvBWVZpylxBYfzCULsIrWD23VXaW
g/Q2KLrKILbGCb0BArepIVAydsOtkqrfDaQxO9HI+6nN+kAJtZxOj4zCq7Vo17LUg3qGWX8sZRqg
V0Uu2RW3zTAQFjhr594w4qOVlWoQgW0Fc1r88mYRE8FqFUGVpTqjolbuhii0N2xnSn9sqtAXIoOe
PKJPGcrZZAhi2ld09UYQYbqVLvV7oMvi6ADt3DNHJ5tY2gwkhI76bWK8KTMtORpIu1Z0D9VRWaLV
qlm+FG6d+qzl2A+b4Q8Zlg8zSSNbTrpZbhrTfWqOeqBAuYYOQ2KpPSoJOEwLNapjuAeyNJmYRut7
W0CxTW3y6bpeG/Zi4AcVAzHesWHMO6slqzEvenc/OWnna3ClNorifIvimuzntHjrKumhJ8FWmbNX
7ZHp7SXeN5yWCG41wQaMyFI3gKxLzHVJprSE9Ib0zPZnO498L/MooccMmllp7PpE5EEPs5Q/8Jy1
ntk8mlX7zRma9r6s+uRbnhTp3rrE8MRZVTxQsxjAuRJiWQ1mz/iH/2qoENfptTQg/Ewz5nk72U/C
MY8Detx9ro/9Fi2o3PbEj2/tqaGcQl2QROXAs8pv4Tw95J07+10/sIpgzXF01OFtnKtnV6JDGIdG
fSB1u2FCFzSSRmmAC+RyW7apQkSeGJ4MkhB90SpMki5iijxkyZeZ1D3MdoZuV4nat0U7fgv1Wd1V
Y8K8xWqezkZSqGo56iULstsbmiX9KZx23QRlA9jGr7IfLwnjfN4y7LLbFJXTq0kB+CjYf/lamojt
mErkqjnSvIw8G8+04aHn3etYmTrhjlH9qIwifVZHB35vrz5P+CE2oWDxbWQKLpfGVfxEmeQBMUDj
E+hNdCoAYCqmc7Gxtew9lek32zB62FOa8zI040PTELgkJGHd9LbXgpxSFjkUI3CrmX6eVlywM8Pj
OFlfZ1fMmzkGta06SbEjb1a/0UYVe21Zx5u4isooGJMwqg65aykweNOLmFAk4eDPRYtQBkihxl7T
1J4T2RkPoBvnm1xI/T5Vx+7WjismWXawZc3+FCpwoHak1pykIdVh00tFviSDk7yRdVcc0nIodwWo
4Du1acgEE9su3QO/+eqogv6Vlf0NJCojKEke2rsG25YJ90KQyy679yJd3JSSnCDFIjtc07t8nzOb
7FKZ2fvEtaq9F48o3lXd2qotgbxD6jR3Hppx9m25iYJlwgk3m7a70xTQRL09MtKxiNi5zWViG12I
FThfnb2oK/1x7FQD9U5bUgMQEaqlWU/PSlEa920XggJTHfcUMkAcczXEQWzrl7lY6TZD0WUHR4nY
Wtoz25h2AjM6ieyrkmchfT8pIRUh3gkdE2AcbX4jrCo+FIUh9tZ00cXM+bA3vZjCWhohVHVdcwj0
KDfgZ2X9JktU8eTiH0/9qnPLV+mUCXWYZL5xtdy9m1kabSNBAmudtvGJQrX35HaTcVLyqmZ7G1Vf
mX/GwBp1yWjQxPEPqZOQVJkIy0KvHpEw6slpAKGFKHdsbb9rC/1QG0kHqrJGmpg5Q307l3n5CLi+
2pS6az+B0NBuEktmvtbb1sjCzsrudEU3+HvanYae7fFkRdrvdJgqSDsUrGz3UmyRyOgtuuU2UT2Y
XR4Mt53dpe63MAmnPQN5gZyVYpUp3JhV2FyeJiPJUfGnprCIz+3CjVl56RV7239Ysn9VYy9V5r9q
4Q6yWG8I8ZQ6hXcXxvNJde4Ulm1uKh/K8VfkTX8id3gt09ePC8ArxeVl/gzkQNuLcmymWuLsSmp0
ddrtPnfpRVl/8HIJ3SWqIVelz4mt3Fr6/PbxpVdODOxFSb8aKAUAMBVQesmlmg1X84XeZPeNTZHl
41usvZiFesYYPdZNPYe+ZQy+X2/2hZ5dUf6sXXpR0O/ruJN9xKVlcy/CBMpW+Tk11NID3SZ9rraX
k6k5eaqdhzEqqJx+8kht0TKztmHPOmviXIk7xTaoFFLPGn5/6m1biwMmt2RXQw1YnDFF+Skb6ra5
luK30laW9t3MiaBPpGmNlPjp4vAY0VEP1+yoaxdfNMSorHLODhIAkMpXeBUbMy2YP39+/FLWLr5o
gk5tNthPGAu0gm1cRS7ARUOo/P746pfv9o+Rxlq0QqR4dsuxmHdU51ndm3aVUJfG0I66qtZfpsno
rnTWlUQXy1qcVpdqyB7DrcNj2rRNuukzLTpIw6wan90CB++UIp0Hi5hRUgsaNkRYNQb2EN74NDFX
zqznHWwEnBQhZ1bmrYvy6BfryslvHIc9OcACP27H8ErHX3kvxuLXQugHuXk5LoRs5ov0W5vcuc6v
/nOhXNaSDz12wmyVXtNPTabuRzX+meTGNa/rSoNZwqFhEfR44rh2CSOJEyGKqe8GqNCPG8za1Rdn
04YXOdkU9ubJ0zCueHphBRItVTCp1DE/vsXKyKgvxpjIFeFkutp8KsMfxWizHVCu/Pi1K18e6q95
NZ0RpWazPZ9qu7jn0OXJVbLtxz967b1cbvnXpS1tqipv6vVTp0u/GW1cRpIykvbJX74YYtI27EZx
cTBSP3+2a9bO4poSZkXnsXS8p2qkEeytecesGcuvTe0pm0lN3Od2cC/+dCq2l7Q7p/ycYmjpgRea
xnpSAb3TXVaRbftiD9Xzx99g7UkWbRNumsQ6kuLn4nzOno3dPHn7tuSYOhf+ZBtXnuA/ce4/Bs2l
EX5qwdAn7uweCQApYdfaVHqUPBJB4VCatrLuMliX8q2Xkzr7WhH2vxLDSuiMWEvJda1uKQO7G5GR
9NUTTLRtobpc6Txr7VD/33YoYza/Im31k+Wk0Egee+N3nsRXWuHKqLhEqnOUrkyFZ+knVQu7XUZG
+cEr9OFeG0ZrWyRQxK/caK2jLoZfp8dgyNGUfgKThM+AJXlrKL8+biUrb2jJV09GqyyEXpMbgQKk
V17N6AcslCs/fOXi5uXf/xoG5mn2RD/l82kOc98NRTAOz814VQRyef5/tbzFKNMaZT80ZuschZJh
9TQH4xRHobzRWi9/4NxYf4yLlGy0FsHDoaxwoNk6FHB8CqO2G6bRvFedsfVlrGgHWAsart7SO3No
n22owckbq7TlcxkV413Hlvz3KHIXWylI5rsyupyehsIWt4aA4qK7Skp+qBiagB0rZy5SZO7BCtN+
G3VEX3FWZXFYW3KiN/QiYmOXGMem1ONhp+VDdvRy4iL4nUp4ZYGx9uYXIyQR2NQa2so6lRioTM67
LztHi1CNj1vNStM3F/2q1nXhTbpLoEKEf6qxRkrdqq1tCSoPT+5kXRvo3ZUvvFiQheVcRuCRtRNV
c8YX+66PlC8cB92wv8dAad/GEyy0j59p7ZUtehmeTlVmeW+cWkrujtH5cTMHIrtmm1i5/JLPUBtF
09bpqJ7maP6eZ9hMcfnulXC+Nkqs3eDyDv/qbKY9SaeCenK6HDRjzeTg0N5z2rL5+PWsfPIlnwFl
opHWk6Gf6vCrOz45aUsa+nOSPX58+ZUxbpn+YjgCh2bO5WNsvI1+V2Hs+dSV/9MV/vVePOnos4bI
4zRRzqYm43fxlRl25ZVoi/En6nRncBrsKpab/9K7jDPEuPg1Kc4hJfrqc79+0ZHdqOxMZUBm6CFx
8p3GutdKeS2dYiVFylpy7uE1OO7khNNJTuldlNwDzJz9ds62ZWjtzMbcEiZ51PT5VkfNr/cNx20/
oFJcGUVWWuySgR+Wip5zkEnvRi62VVr7h8XBt6M4zv5zL2/RpdtCUN7j2O9USOfOptAt6msj4Ep7
XWLt2WFlXhxzaTct+23FLLft5HiNE7PyZpZI+2gQWDCrSj2lrnE2wvE59qKTqRdfPvVe/tM9/tUl
xhadg1sa8oTGflPKaVdU3pVCzsqqc4mzt4tyLOnL8qSU8c0QuzgJreQJaTAEdan+bkV3bd25Mvur
l3f310MMrpk1LfPqqeKUbAij9jvyk+hGcUaAHFMTlU+epbSbOU8ba+tlRfw02kgzPvcGF12/I4e1
9UhoP2GFvRn7Aq7HNfuesda0Fl2evL0Ks304n5q5zAKEQQ7ne7WBxMYJ500aK2zu9a6XTxNC/cuT
9RuvH5Qvs0IkJeS3kEo3IozZTFXcm2Y8BU5XIbA054a489B+ddxKu6262DxWjWX/sesyO2DC126V
Ippui0aJkfIVCnF5aW6/26HqvGhJO/3gWQ0JI8D1XkbXGfZgEryfEbGbn5vCQHb87ydFg6bVjpcO
F79o75Mp8D2KszcRuVdKyf98szoHbf97/bSPVSCXlntyFc4PseDGgcaZ7uYTbYKrL0YbFRmTMaB4
PJldd1NkhEUW+hXf4j/HA11bLh6s2HVcVOyXiKqK8yzVzwrctWFzZenz7xI711+sHSZdy9VSG9Sz
Eicv0siTm7bOf3dkLA3RcBB1sVXAmrCjPyTJ5wBqZMX/78eI+zmN9LkE/5bHDxorY5HG3z/+Ev/N
X/9vZ8DzLBoSvNvEmtBMn8Juuq+NkZxtBM0bqatpkE+J/SUyLNgUrSXeoyRGQm6gwWsJCKtV4iw/
/hFr32wxPiWQbclWMbRTntrfNI/zBJgq7W7QpmsM6rU7LAahBhWxMqmedmqzqQ/cuSa3resLf9Cv
Bkn8czjnRS7GoiI30XOxkTgzilabPJHRFzecjbu6a5NjiaZtKzJLXhlU/7na52aLXcUsw2ImppZo
CZHkuybP44072UgmPAxySVIpnOgNkQ8y5lOpwdxxMSDobgh9KRLq2bDqsxahsS36nRqnu4+bwD8X
iFx+MSJkWqwnkTppJxu3IjxRa/jZl6p74l22O5uM6SsvbqUhLAuodhQ6lplUKmGjP1x0JB6Unzy5
thhZaQPLEmo0AcqIVTbXguzQuslOuqoHRZb+kOX0qkbulf6yMjgvo9Jat6NRodg8p73+bFfyNpPJ
w8ffYe3Si+FAtgBkbJPPHOtzd0POdXprxDCwP3f1RUeHz66axVBV50axbLRbw7e2z64M/CstSF90
8dnom8RJlYZfXn8rxtjdowa51Yth2OiyFlfusvaFF728kUYEfL81Tr2Dd7kD1jWk6bbM8j+YbPdK
7l6baNYa6qKHI2XozNR163OcWAF+57OiN7tMCa88x9p3XnTnmBnftlI2kVraV4de0TW/NFXvk1df
9OZu1EtWzgwUs4EuIv0eelf2vvrlCv+YrpZFuLHONCW/xA71J3MvbrIkqFvfunEORRBty4N+nx3D
e7SczV21k7fFfX9lsb7yOZakCCvJWVOq+FW9+Acssw5Rovu5SFFtiYkQZGbyAWhTiAReo6i3gqQv
X40RtfGnut0SFjFy4N3NmizPgMbOTqbtFDEcPr702ntZ9Oi5iDoPL998DjuDU/Q7kaOlulo3Xrv6
ok87zYyJEXz1OZ66Z/xFN8Sb7MYou7IxWrv8ojM7UdomeevMRH1fwtDtoElzwG/XoqVWxoplycBT
W8sNPeY0sAfexi7oyLluYxW2NQhYBDTc1TZqso8/xEqHXlYI1Chv3FHa87lOIQxpHIHq0ZVvvPYc
i948yLyECNWTS+fVD0mVBIaWcpQsw6d6gGKHqPzK4nrlGZaVAtwLTTsXBjeS86Mejy+6NK9MmSuf
elkmaJsJD+TMpTur9dGqTYDIMvR4H7/8/7rqP4alZZmglyVLc70FgJT7TrzN+23/Em3B222KwY9+
Ac0Sd9WDvMu30f18Zapee6TFVF1MHqozh3vW6netPSNUlcPnOsayYACyvA7bjEsbg8cm6ihbw0+d
KzDrtd+96NSZLMYRYZh6bvgUXXxOLRxC2ZVwibX9zBItq+cUF81L8VWZgaQQnBofBqPPHyfHMO/d
dGie0Xtat8LRE0yfTux8kTA+XgF65Q+9VK+dVq495GL6jsnF1OaSh9Ty79r8VLY/22tSmpWFzhKU
o8yDMHF3qWdZqQC13tXheZ7AUuMG+7g1/3cs96/WvOjwlt32nEPa9EM9b2PcJsX07tgWHr18sM6V
dGwPCf1kYsJ0f0WdWv+MkXqWiWhvTEP0uzR1VcEhDyQrV6+/WwmmMNBKFyaO1SNz7mWqECquFmeR
i2uQk38PHuqSwlMXQ1nY2ViehdGBkMfwOVhXusPapRd7fkhxFXYRoKxtBiZvssZjN4dXCi3//pqo
BP93bx+FkQUFl8qubJwZRK9t66+2A7+wKAYXN2NoXpMyrT3FYrxwGwmPeGQyrZLxj20P9zqc0Y9b
zL9bu7qk78x5o5RqkRsnBqUDCZ3wXbvwFpH4l4+vf8G8/P8GqXqXR/qrgJlqnYcvsfFOJnZicLtG
R3TOOHun1lHSMajyl8yKDqqKOweS+udWsaq3WB6UTg1eVWfO4BgUgm3Pta+sj/+9fVe9xeiANXMy
3MqYz/iNhentBqg/jvPlYnXu1OxQ9lca7r9nbuob//ve9MqWGFit+VxMBS4xJehgChZNfqqBJpba
p9bGqrcYLgwVBkMxsWc0C7QDbltvJyP6Njr9lfXHyqJfXabn9WovPKUctZPhgQ9Vvnpag2kHImAF
lbJo/Tqzt+RD7cjSgpGIEWQ8FliNC+9eF9XJ7dnNCi+gLBfLpxwP0seNcuXlLoP3ZNzimUkK7dRB
lYXJLNsgzaznRmtviiIT26TO3z++00rPXWbvRb0UZdGqLF4AiAJCUJONmVwNil7pvO5iXLC9GBWz
p9EYR/TO6oQhokeb9SnajK66l9v+1XdLZe5HCRaT01CS/YANPs1aCg8hvkbbX/sOi8HBmHork646
n530RcMQr8mfxvydkqnfxNfK7WtfYDEUcK43KqwO2Ii0NgU2W7X8ujM+dXLJK1oMB22p9J0iivAU
muxmtaxpgrgtr52/rX3fxSDgRGPuIsfn7NXmXLTV5JlC5SMf4FrVa+0Gi/4/aIpaG+hAzx47nA4n
JtiD4Hoo88oMuWR/CWXO+1iZ5nOHpkfvJTjre2w029q61pPX7rCY30c8hNj/JKerUO+sOftV9/k9
rrB7OcXp5lN92FnM830ZNXGm5tS4DVfZpRAdiLiJ4ytr6pU+sMSAWSUuSTSV6hnmPVRWiPAZfIjM
oQKTpWfZd1eW1yufepnlKNigwTRRnFOPsTB0x3vs8Fspo/3HL2ntMRZd2SuJuWlSvTxrWZnJTUKQ
+KZXxbyN8USBINCNrZ7h2b4ygq89zaJXq5PX1JNqsfYyOH3NzPC1I6UmsuQ10evKsLGEhWHuVSjT
s1SH1fLVsKpXjo92H7+qtd++6NVCVzWjyR3QuFUbWPlb6DC7l8Un38yiS0NsHTO9QMacxyCbxule
8/B2YfC7ssVY+dBLRphV5gpQhsxDEEhUp+34bYaN2f6TjB7wiE9FmejqEhOmT7JRoEPNZ1ch5HFO
2mhXlHm/CdWmuPIZVr7wkn/EpmscRlvQz4Zah5gZzT7YGO3K5mDlIy/DDDNdxoRal+q5j5DuElTW
7EeyHTaYybQrS8S1B7jc+q/pOU4ax0I6RkE755A00rJ9aKdPH7dR/TKB/WPdvsw0tGq3qqPYas5R
H8FkrqtG2xZah2IMxxX52Upih39YpLq/27gm6kDGxakcx/jJwrAK5jsbx13YKsbR9HpG58pUvxTj
PNa+nLPyu+P02X3khXkKOlMx982QibMuB+fPxz9/ZZW+9AmVdeZlsgWa1gxnKczph4ky/o0IEHmu
K8IytDyGMjGR3f25hfR/oah/fYu2dVqdY1XtBDHf2VxiePC+jeGmrl1xZQBfmersxbDhdTnLgZqJ
YlJV0Fyt74HtGcLnJJk2H7+1tQa1GDo6XYn50bF6VjsH87V7AityZdRYufSSy+dmttsRnF2ex7b+
wQLyh3KJU/34Z690tSWWb0yy3DBVkIITcnxwHmVxO9Tx/DzVnXZlH7P28y+D4V+ft2lcqnUpZQRM
ndWN7A01mC7sq889wOWL/3X1UGilmndKcY6b6jTZ+PqnFqc6USRX1hgrTWfpsmKLlw3dTD8UUMxV
Yxh8xx1OIlZ/VbZ+pQesvaLLv//1EGTdtEC/4A8X9XA7tskpjcPd597PYrI3xhkIgfQo9ltPY/0j
r37L7OfHl1771Zfh769fbXQC7pjONrtGB2ukyi4bwiswzbVLL/prOHhggDtcXF6UDHdNUl0AYmHx
yTaz6Kvgl4VaOIRtSUnMsRG7flfKl8oJr0wuK9P80iLS0410ocvunDjiZIqGuClmGq9gG58DOL3A
QPYff4KV7rt0h6i9WygC8OvJUeZ700YqjB3+AdX5FZ3MyndYZiQS7REmUwSsmXOQQ5m2t6ZSbD/3
0xcdN087Q8F0Is7A9Q+RG34h+uM0GOLtc5dfTPBGZ/Ze7EZUomU2f5/UcQCThWk0mNw6+vrxPda+
86LbTmptg0W8FN210t0XHthHz4DAa3aWPNr4xb8ooe09fO5mi45MyKbtZRbqbTh04imvE3KQdBP6
wxCNtzW2mE0cdf3zxzdba1eLru2Uac+HV+az3VDbigvzFcjUl9iK6yvzjkY1kmHiH6ukpdauNKvM
kRZzMqQyY5smdfdIgIMXkmseO98qx4VmQsmzgCeiCbmLlT7MybayJfEJLIlQIHbwH9ISnqQvQMPn
gV2JPkjq8pCaWQZQonmea+zyo54p5zKt+hN8h+xsxzbRRw5IndGAxwfWp9n2WfwwgqILUD6qRCFk
v0Fi2VvhecUNuVMiIEMtJYyt/WIk81NXK9+A78S7sBYPBA798hpL39RI6SEFQXnvR0LMpOtom1q1
3vTQSXyVCL5NXYYY76eTDfDGtyR2E5wfJZFrxW1cx1/SWHtVM7CGsQlTDbnlMWPvHBiW/StqpOrj
LLs1dVM7zj3whoLW7VdEovl9X53HZHq0vTzZJgrxGCXeEnNgO8yR61Nq6m3AFHYMBfzWOhx+lhe2
SjFMT1pN4np1GZLGSQ672Bjdo5nV0y08XCoy4wRWaZYgDMw6OqpjXJMpZe7npnmoeuydAihJZkY/
+9T7M86ANIy++N5QyNknjsMwp83NQSvAlzQjtM8873K/NbMi0PH8bEkUhCI05yfN7M69C9SryyLz
UJfGuRTRA7R8EoummZRDgDy+MQFCSy2FLL6s+sk+7a3PSIHskgoIQc5/laN7a2S2sXHK6XeheeZt
kaRn5GC3oaVMcCBiuQOOp2yqoUjI4lDJ6mOlAFEnVzZ1R93UKJx6k7dACQl7fs5CyHSmtLdeiSux
VvgQ5QWlSqQQ+UMZKbTVDPSJoKRspw365Nt9/oZc8Jc2j18Lo+NlzqdOpHfkdn3VBhSEiCWPJA89
QWogu1Ad/kRNYfuuqtF8U/sZGtu7N0w3/cV/hgTm+2R2j6VV3esS+UIa5lFQ9ZeAlDZ1fIQYu15R
9qYwEtgS45MRWX+IczpNhXq0M5TMA/it0Zxvy6l69sbhbejbKoiQ726xD6OYS4pXKDckRvZiM0U9
Gn77vUnSR3NQDxYHPr5t6dq2FgjF5kx5s/Mp9b0hUo9sJ4lvKrV0Y4hJ3zl5jBnae8mjFpoKoMMg
Ntr7nienEG2wLZxBTcVWxLGLd6O2TmCmwtkSO74nTLtgQ9TAiYy1lz5pzrWiYIwaeN+OC92pndST
mgAyNUtDAwM0k+bWDQJUCRXVjvVGAkfmmOXJsM8NUX1x4MgQS0d6SkFgxyGqpO5HRulBv6uqbVlb
2QY3Uhi4pSC1Jg0dQq2idEt4IphBr3snnfPn2HBorVd5uYW4ejYT79tUdQds1o4fTjF4UdMicA/4
lmkNJ73OvsbO9FimHLm2VOeTorjX+SkosVsvQGh3JEjpkFbzE6DSG9Mdv2n/RS254U3b2k2gD+l9
pbe3odGT+ejqGzPr+900uequw5vp9x24J2Xo5Y73eaY29GCMLURR11b3Vdy+hsk4njPZ64e8Hw+K
yqsGSgo4jA0kZVsAlZV6TwjhcdZgiokZzbSCaNJ340j3XdI0/ZCYGuoojoFzRN43MmqQCTAo2HLa
oxJNAup24PK0NrAHjTp5rQ4HDhxfaYrtfhbOSa1Kj9o8uOIwJPy5TWDQTqkSAWYx9RMl9hsd5E/Q
1HN1p8xW+pZNzUFkkvne5NOq0bhrTJiXQ95ZW9eM91kFSyhvzPPguqzOyJL9Ymfa0XPUh85un11F
dIGa9EcHCovPBvtrKEH18WwvkwaxUp8JCYyqMYDcf5+DiCPfx7rF8fRdK/RnLS9/SQWaq5Mdlag1
fbx3LNNU+10UWb5lrKPJjW5/tNLwTXXUOuhDco50MTiMGQYkYhDG0Ikha7Z1Mu/McbD8tmnv9Jgw
KjOu3tsIyJHSZc/ZTCt1DOKH2z79U4eG6dPantO8r3ZNhkqVQtMrnq8X54Itm1znG8EAbz3FDpiX
zb3TYpnrG/mnIHwPml/yG6+qsysmVF6VPZEPPkCOSxH8bYVm1r5oOPZx43PSKeW2pVCwLZNE2Zgu
YQCzUlAU7dNdaBOkhyr4ZLWWeeipZG6EI49hEt+kWvUKOvZejeAjZfb0O2vlb8Uc3mfZPluYGTda
Ryamm77LhMQ8LQ7bYAzdrT5HUxDFxoMy5j+GrPguAMnVClvsjsCwklOxJNV/DXN3F6rRV2wRXzTw
lrA85dlQe5LyZqMLtEpTaI8EZipzCOBATTfD4LzK1EoCzMMnK1E0P1ZkuWH69TZmWb3FLmOF1TLM
TJ1+5zF9bRuAzfs8Zlolo/FkaBImlCbgiSU9eCUTriSgwS92ZD5inJl3VZLFVBtMqOxzON1mE7OZ
NadPiiJeat1OiReKetYIVADp9afCSdBjza9JDZNqtPWXDLq4N8yPo+Y8y8gmBbTC3V+TJL7RMwh8
XheBThyayh9qhdWZJq3AHl0MIYoW2JEAvBaSKiXrJzBvw4724u0BApHyiFkMpmYeSJe/gWQlnTe3
taN0ouGW81oJRpX5KmH08HFmyC1bbOUcg93ySe5FeGNVrDzc8oFMwDJAOXiJpaW4jH0x6Ir4mHCZ
ZiwenZCI3raO9W3sdcXBGECQy9L+yaT81dCKB+zLFyIvsy9MP9JD5dc2nF/iPjM2A+m6G2fQH2eF
3Q0Eb6rU4ier7HJfaVVJZBootd7pnbMFGg25BgULqMnuQ5E33WFgBRE0KCEesiYNgbNV4qSPoefD
Fr1l/FJheCZ3ejQ+JVn9Yoo4OykW8OrQKM2TS9fcRGTjbix0UlsNlUYAJfI1dN1x9PNcowQTN9FD
44jqKM1wApNJqKAjGmBweT895l7YPv0fZ2fSHCnPbOFfRIQQYtoWNZdnd9vu3hDuCQQCDYjx199T
76ovX2MivLUjqgqhIZWZ5zkVAaqrJHl9mmrW/ixr51g3Q3OTF5IiUlHdvrGTAH+UgdhknQJYdQpk
JahZ8ifNiU36vDO3TtOMr3l97RHLSvde9U74kHVZ/Bq4zksHV62H4AqbSrqA6gNp5Xjy8hGnZ6Be
2hAmimE77uuhjEHDolA0lrLfg9Y1JnAJnG6AIDW7FB0Ge9m0NMkHv39Gg0qHMBIEwinGRgAXycdq
9GFgSpuXQcKtEGHOeKKFvDrWcfeYW3g/Qtnb7oqCuUApo41NIi4elGW3bu27x76LfheR9uEKOb0b
qL03NhaIxXSTJZ5FThoou68BAb6tdFW6D1D73TF4xl1/VJCkTh+c8gkIuLQldVIjet6nyFbta+1G
8Moz9ixzHe8B5rNbp4ZrViphDeVmU7oFoNk/FP2IUw/Si51RAQTODvwymtw1x9qR7nel+/gmgLcd
sHySQnObiZs6gFgDMsDsCOFSlAjf9e/CoeKbLCTItdJIvFciLu2hNK16dbWP1DqD7aZWXfyntghq
DJSwWNcuwJfAn2kIAC9x2uKZq6xBIU/xBPVtgDpDlu4jWk3wSneHJA3F77zXNMlqlkF2F/xgJWzT
MP/0zmVt86vgpXPvweiw9bo3WXlHgY6DQY4eCL6YfXI/GtPsgJiFzjtFOb5yYDjKxSASSErgT8DT
chvL4XvhgMkIcV8I18vJQ9VVieMwCidhwve2Mis0SPVBmUSUVfgH9ra4mEA3pnmIlCY4xylzIMup
jJtQPWJzJj4s8GRQ7KemefNj/qgquNn2mGQJMru4ZCEe30uLqZGz/j2ET+E2m4YHgyvPprL2gUHp
Ay2gPpUAgUN0ZZ9tm+U4V6tqJ4Rst7zQzyXBnSaTDij7wPTdeD5Kuk1sngIeyttsGHEKUf8nK4AF
dGw4wE8gAx9dICIBqINvWOq8kcr8HGP84qBjX9wCfUBhUeHiN2nYaLYl2YgsGq4Gkbi0dXBXySMP
UTeMIwPhjvsG8J196zZyh9ITtqyy+RbFVCZNk/2putbf41HQjuWLE7QVsC2FR8um1A5geqJxgQUd
y2RsEMNWNCwvYRdZkljC6+1YDHKTEopYFQz7TQRw92Oc9hm8j8cAs5bbyzgVHHankQZLq+fbCLvp
LXw6CRrY0TAtpWd3dtL+kUVosnUpMw/YtYEqbfpb02K/igMGtnemX0DMBsAPfWLlTksCymwP0/JK
enDBacsd3Na8Pe+GP7WHNgUCQ8OdCUB9rlvzisDFHEAlq/ZyVPEd+odrIPKBeeS2+qVAXDrC/dXb
ZAHQ7Wlnnwfdw4ybEXT/5jH77oQM/HzfxR13woXAxwO+tiDuahBnNwX8frehCyZ1XQHLEcRVnhDR
n5wRGbnaH54LFIC2wssbYAgngRfK+i3gwR08Eut6I2tAxV3g/x/yDKdTE4FbRLE1h7itwvEh37Re
iYif2xcdp4/9lD57xTgkfV18CUP/Pahw6QuBGsU1gMinGrz2KyEUzska5pRcdT9iIWUCk88YG5aE
WYAAbRmTODh1sZc/FJ4DEWYZ6KQsC5zcrfNHt+jOy6fxYEPc0ZG0v20sSmOmNn8G0t5yIuDxCrC2
BgZyW0BW/QvNvt02wohvTFtWIBwDji2rAu8VNh/JiEtA4hBi99TPOhiIMnbFD1a7jinAYAzCiDDN
QZRoFdCc6K/aAEX8vTVKg19ay10A54QEMqPrJCpeQEGEyzfvNVwRSO6/t5ngRw4h9L4x4JzCeoHv
nGkAwDvw+lsAJh34cE4D5qP7QgMvejVXdhybAnIMYFkLzHY0IgS05cHJEI2KgOW31TBoxPc4x1wc
XHvlkeZrHWQwuIcyCJb1roHRsapg7U6QFZXIqXxH3yIiIdvFUcJB+LsZVD78YH3bffVF3Ceoz+FM
90Fr2fSDHN4A+6R7imF8hj9avS2HDrh5kvO3rCngbElM8ASpfXRpjBkPJJ38pyI1+Y3w0Qg2yVL9
MXXLJ6DDAfYFvLM6gxXDk7qI2NZtgLEtkPY/Rk2sDpq20W5CVzNciJHE6LJKna/+NRcYbQcQ88nQ
O+YtJPFuAxRLgRaTeNM1JaK4zkbADyOemFyUJHr2+HHybCFpOtdiwuE+5WC/ROfewQ4dwMAYV5yM
rWbO/p03m0sx06HkIxksri19+wrb4RwxfPM+Sg7X0hD8SPsFbQT3rs0OOaLblda9pYTgLGUO4+fU
9bGfnklAytOoVH2bGgv0bi2blRrd0rBds6x/lRNajdJ4Z2wM0lG4t5w/1FX1uXTmXO0Z+YK5qQ7C
M7zA32Gd/lYpIPML9KCuvJSlku/c7MmGfpr7bYMbb1c9TlBkvVXwzN3xHBlnx63UloYaRhydq/gx
LMx4rrtR7NvCLwBWh8OP54/DwULngUs/VKAXNgn4gnvQBoIsry2O3ji6QPQtsR04uFO7APJ9brbO
ktgI5TJDkRm81Kb+SsLsAr+cNbzP0iud5azllJoahg0WjZhsSyN/K8Y199GFstxcCloWLCAS5kgX
pF2TiIP7rBp6r8MQXtT5Gn9iIcE/V3+OQmgnGEAG6dL7GLYXvL4PwWXpqhL08JVCxdIYzVYWPB5h
D4GswAXgwu/cpT+tH62sqIVK/lz1CVwmAd0IRrya3OrqIccdsgwB78U9SLFtp4bk4ym0sDnM9Z+l
S2gDi5oWUwjZczZmbzb3YRMDPO/HX7DwsufKT9CzavgyQeXjg/1fwrkIDGb2jI1w64yg4X/uS2YF
qbEA8FwTbS+OA0K169yUrH1Gyvk7dfT7x1+xMJ/orChVFqqCAVQ3XaYC/tsdTG1ORGbpa9BwuW/C
egKsXdGVTW9hYs2VocWkUou2cBTYCv+W4eY8pmtMsIXGdDpb15QA16XoFJ39WLI9xNj9mU9Ni4xJ
jjtFN97DN2nPEVPCKb0WKzXhpVlG///5YNCmEEYVJPiih1+DYdVJqfIuH5xvH7+cpc+f1ZwBQ+Ih
2vAwXqY+9FPeJUFNf0JyvFJLXfr82ULPQcoBGTpANz/gEufctMVTqKIa1+K2X6kRLnzFXCbaQDw7
gmUWnhERFPD0KfM91U6LjFKvVro5/lPW/aNsN5eESpOmuNCE8dnU5Dgg2zCR8MmvEGllZhfHTTJK
tkkNuXWvYOnMa1c2mYXpPJeLRoV1+3jgAADjwnLiUa5x7SfFSsy2sMPMtaIkdwQCR2suFkkXXHAu
qfusa8j8kOv8eHr9G4OIPsXrS/srvjFDwR3aDeQMWHV99EUVbL1q0PusA0YpGFhxJ/0B/kPOgJRK
w8SJppU4SFi6bsjgwNtFOMVZQO5zW3uWvzRQPn75+KctPPxcJTiKEQ4gsGq4RH6D6AumTlnZbJB7
O/We/+vj71iYmnOpYHW1lZAl0utcTLdEwpeIjPcpSFif+vg5aavEPYFpf5SXkaknMOK/9ZWCgUv/
yekx2/BGv3Qy7YPCCaNzvp/67kveNSg/hOaPnJyfHz/D0gyfbXA9qgp+QDqI06lf3gcZUiVNXvCV
ppSFPXuulI2omAr4BSDbICPy3KRov09cVV37+n23PxkSjc91BCVqooceRONG5WvKuqUHm+18mQTE
a3Rccu5amBFGyvzATX8lxlk4UufiWeTQaFcHlCDwRhu4ipEMO0vcuHBr3gRi5fUvjB2ZhQY+ICNM
dw0505Qim5dVdzyub7MCFWpmj1UD6gW8eTc+HXcfT4Wlp5rtFbEfNWjrERDWUrLFFRi6L9jKIXtF
QGRCtQepqLVOjIWXQ65//2tbwl27S9NhjM427HH7Z4c4pPuPn2Lpo2erxmRdGwr4FpzrsQObQE6w
kQm7NVT+0o4yWy50bDXMP0BTwsG9KTD8Sv3WqFJ//NuXPn0WDag6dvz4imKxaXcPZ+03JKUyGJgH
K1Nq6Q3P1kQpRwK4EaKZYQwg6fLib3mMTFKXHjpEIALpwU88hxv/jz405jkqoTo+U9DDt7EbNafK
5qDw9jBE/fgr/vma8RXX68dfMyhus2BQI3PPBQAVtM2+oJ68drH+5xUGn30dvr8+W2dCwGgXK0+1
8Tdb04OUYHNfn4fBuz4RrNmD4LRGE/3nQYhvm63zwUydQP0yAmPSfIW/8gElplPEG/TpbD83VrOF
nXXoUUBpA1RA2GMAgryHB+nKEbj042cLOVNeJVFyJGeg4rdwUj/FBfKGDQxhfG8lvlz6itmC9odU
OOH1bXCWosQoinpjfKCNJx/GNrlLPiWtxHuYLW03w0lIRov9NgOTy4U6qeP7QuqVCfvPtY2Pn61t
3UUZDdA3fIZpC6xFhwFdRZ33Bi3XJ79gtrhjTxe+H/XygtLF+dqnFBJko5EF+tQkmgtDKZK3VdBT
3IRcBz5SAEziLEIF93OfPlvOsKeZphHp9DNCKRSYu+IJjK+VgVnYKuaSToVGZ9mNoCLK3nvRJkSd
htbuyrAsvNa5orNxS+q2E8IM2odJ1KHmT7Jt603Jx+OyMPnnik4QutAI26Criyi7hYX2vnJ+R0B6
l8Wak/0/zwQ3jmYr2Dd5aluLzQEexq9cgHIYBZe4j+C2lp3Gbvr68YMsvYTZKq5QNPIcHy8hR6dF
Uk7qO1oH1kSFSx8+W7pdrUeLim14jgvQtOH2BHj4JyfmbNlmZdBxjfsQlm2+barhDGTnZ3ILGPnZ
gtXwNypFFYXnEb3b+9KHc60b1AV6wge5Eqj+W87txnNB5zgEXRe5JfynAvWl4166gdu3f+vqzPsd
O6R8nUhs7gGzjpOxjfWuLRzcP2MdJ72gw5lMluw1k+0DCUu0yAVDPh0dQYJHcDtRV0Pfz6vjkbVs
2MJ7nIvI4ngAHr1BB3CVD/q7jTp610oLVMPHc3Bhrc4FZBXSXk0VK/ccaeesxPAWFeGe2mllqvyb
h4LBnm1idUQMWHFQbdRV92Rl/QW+3rsRbRnHdgiLJ493OmmksnvRdaguc48+oFUrQnco3Cc/fsSF
EZxLX8MoNFXdQL7vm+YLudrRTsOKJmXpo2dxSuFWjqcrTi71iHbmC1m75yy8lbnOte2xLQx8GEHc
9MWOUv4IV0668cfu8PGYLH3B9YH+CueEVsqJAFm9UBwtsX+kKFOTYGWFLWzQ4Wxfi3QQp3bwi8tU
F+Cy57A5TbdQGKDV+ffHP3/pG2abW9uXMQs1Ky5RWO5hHg6p/bCpynajsufPfcNsj+OodtvRptOF
MLMnLsxRoyaJwj9ptXbfW3oFs61uoqRw8hF2MYXlB8gGNhTNjJHzKT2WG88lroBNtbVqUfwcfHYj
KDx20Zv3Mg3+n48H6J9XcXz+bOqb2CtgYQ0XesSifgefYAY9PCGEHnkdFvsRzWIHz4krGAd6PRU7
3QztypVtYeTmtm9lKdHPEBfu2cDurfZDdEHY6GvTrGXVlz5/tjhSK3y0FJThOei+dy3qt+huD45o
m1mj+S3EF3Nlp4sGVpbHfXDm+Vt5qZrvtcStWVwau3I/WHqC2fqA0bPX63YKzrQev1RT/Zt2LnLA
ei3Zs7D+5jJORlon8Es8gKLwlxe/roatxLlvxl8fT66FfXVuBRcXdeRGk2LnjgXP0uMHWJGuaJoX
xn4u4pS8mwga0s0lFWhDD228U8p/rk38nA9pjr7L4pNH61zSOU1hqVqauWdewrU55pXd+Wjj34VO
ZLefGif/+pB/beM4JnrpZFl47nMHdJouqSz78rmPnq3vSPKB90SHMKmAoUfgHVNK3z/+6IXZOVdy
whG4rdwhDs6Csr32HNhao1VYfEpp6cb+dVL9NSgCMhUX1rDe2dW9+QprFTT2xWMAn1/fWwlrFuan
PzvhaBPBQbwy05lCgsrQNOgP/e7jwVn66NnS9dKcdl3eTGe/SqFs6GQP1hldmzD/Ln5gcGbnWkp7
gTZZd7w4PIPqJYQl6yun0fReeX5Mtk0d6R8S9R2QrNqBiYRBT+pupnBSsAwGivseYjH6Gxc8tvPL
0X2N2gbdzxyYiZX1ubC1/K/fHrJ9Qw+sEQQNw8Ups/40lW1wlMDCPQAFnH9ui5xrQ43x0MmsKvA2
DGRorite0Qx3QB1t5T0u7DNzRajgIQpNAfPOfvfsBL8DH+7F4/dycjfgn30ueJ+rQnnLS2IrQs69
cL/zsLnLu/7iShBcPzUX2WwPGKaYapujVtTr/G6y41Nm+5WPXtgD5oZTbibRBuRO3hkYNedbbkl3
Kf0Akrm8XAsSl75itg84pZVovMT+y/r0F9omb3ylnY3C7e3j0fk3pxBKttkuACOLEujZWF+gHdMH
RiQqHo0Yih2tq+K2zYZCwAQ6hkkkg6GyQfsc6y46su4uDaWF+7opnHI7FWX4opg1EVpcg8lswJEQ
/WaytHi0UGWh3zEmWbVV7VQmtRXjZ7TuLphL/3+bzMCeRTNjMJzRP3BhTnQr5BqlemHkvdmxVHMB
dIaux3PJvFdq0VaMBt5bL3RfPh75/+ro/1P7xm+fTcxukGk59CG8S9rabDMlzBE2KfTBNHl2BBag
3ZI6bV/gRx8UGxh2oSO+osPexUFzAq8jfsQ5aXeeUOm2v2IPjUOqfRjyYtNbSk91ypq3j3/qwjYw
70eDcxhsyYa+uZTqoQy9pGLOjrg3mYLpve+u7DUL481mZ0ZdMq6IGyPjnCL/O+Yyh/KuD6FLdtek
+teR/ceIz0XCnMhUXpUiZ8GgWDN3tNeAtD0648o4LT3C7DbkVJ4T5jJEQpI2j0MKj7UOSXnSVt8+
9x6u15i/goKu0sZXHbZK27CnIup+jTz8AZMv9OLHj5Sved0snN7/OcX89TVXSSkyqhnaM6nHoXLx
vIQ28edMEuO5x4PMxsZDqmo4C/UtnVQSQTda4ub4uSGazSIoLqOmZKa5MOLdpSX6mmXwom17LNFB
bzO5hjpZGqNZCALDtirva1SKfQhAk6F2xAHYrWllV1769NlE8supqoTGi06V/ema9B6SwZVsz8Ia
mLfxoUd/5KKX49lUkA7WVZJ3L31DT6xaudgu/PZ5/14qkG8k19lTycwkDZMh0vLjSt/B0q+fbcpo
bm3RGt9BvqrugXg4jG6WoGdzF6XZyja09A3Xv/81+UGqacFChNcgLHXgm15uwuYhQmHQcdacWhZ2
03nfHsg+BEZIFkkHhh3f9o9M0luamVPW59/aCnrGj5fC0ou4/v2vJ4FCsEEjTsovrVATJACiTmA0
3+0/9+mzuCGPaYa069TAhkId/CLaD7Jc+eilVzBbwzRGjNOBGnXpeHw36TrpwrKAyiE+T1SufMfC
Vj13U/W5N5E+xXegy/QGKfy7KCiOg28+ucpmC7hgfkRdBcszUOSbfU64PWo38HZZAahECWXyykVj
4R3Pe/Rqg6As5AFHpZyUWx1KkcCCa83oZenTZ9HVZNs0VRSlwR7y0IR7AhIKQPNWoueFdTDvwVOG
BkjcYozwCva9jxv0BH2PfYQUZtc4K0fy0pdc59hfi0BDiRXlgR7Oae+xC/jK1V3od83RgffgdhqK
aeez0Xxud5o35dks69FBJHH4gCS4KyR/G6DL3vQThbLUOXxq4c2b06ag6DlHKwFcbt0bvJOzFPRz
18n/fBv/GixCHBnBFG04G1t/VaZPcMG8TQFO+twvn63rwHEjiWswv7hOtp9sdDHUWfnlSzN1dhy7
JXOM9MYBM7V8LK71rin/5HjPljJxNA/AOEHNLILarQm3YRRvPx6Qhck5bzerBaCs7qD4hdDHyH92
oCIqDJB9md5ktls50BZ2unk/ZhsLDVQMfn8eA4mrntHwvNNi+tzozDsxpUOQA0sxZSz4HFtrACe0
isuVbXThtf5Pq1wzVpaDaHhJO0gMPHZAB/3nds65PYOCC06T6ppfJE5Ipw+/REyt1H//7W+HK8v1
cf5aR5FsoS3Owvai8h561sreIOplSQxtdggQDyQxdwFv/xRurgFA5HTlTS+N1uxIRuqhghmD35+9
QMQHTxroKEtFVybr0jyarV7etgHN8woDJv9UOOth7+6sOq/8V6r9x9VsbsgA8nmIbnMwWjTaYINd
KhGydGlcJiqdehjFjuKPD7HdIYRE9FC0AIeMY+XfiL4dvsCHJE5EXE/ngMbxJjSt3dZO5x+hE8ze
e5ji7abacU8FCjuPDXf5XlvlHCMxNHbT1KWB3rzzHrPQzxMLNu4BuAR372oHhjPgueys5wZbKtzw
oYdmcicjXRxVyHfWr3+OeTzsfRFlDyOvAZOK4sCkuL3GxaEfhuotowM5FNR2ibbChaReD+mFdX32
SqA3PAodw2O9FdMeii5AEEIybt1JBocYCrOn2nrhK5isHGevgbi876HgtoU+uCQqdiF3oxNMwrvt
CE4JSDYxyCee7e2tQxT2bZKylYm1UCYjsy1wQmWK87Thl3JywgMK4ebJc3T9qEAkvQiFAXWopCh3
j+3JDHG5MuP+PZ+jebdh4wVOnlLBL9yN7w2QLWR1U7xGMP873aJ5l6GJHWGlVQFo4SphV8qMbHbQ
mmwmniceh/Vx8LlVGc2bDq2T06B24u7CBx/2WhUHSGsEIf7jI+TfsTJm1//falraIC5Ww3DWQ/a1
CfMLiuLQY8u7gdWfutBFc2MKogyUyykWfmvBNcsr5KE6lq0EgUvv+Pr3v7ZKPuWupwfaXloFOwVk
ueTWg8HTysT9954Vzd0nxolAwzxlwBqFbf9F5JCvAEXFO4iSuWhXtvulL5ltjBSOjj1GpD+n03Q1
aKbjAQditxO6LVYip/C/EOxfE3YW4OQlCFK6Yek5cEcFHB0xzkPXxOnRIjh56IF+Bj45zMv9EHn6
jwBpn5wa8Nx+TUoBVgjyyADiL23Vbw90tre8bmxzHCbJik07Wv42tlH//QoHvgx1VJYJL4JoU2ik
bB3VXikwvuw2nSHsARX/cD9KSo+h1moXAHt3k012eAAUL3iwkcsvAnP+q/LKYd+UXvYQsijb92NQ
bTUjzlvoE/ledgh0AktQ0r8+/kOdqmLXdYN9yeEuoVDCZEg8N7xs7gAqhFfDGFYH7hoQx/Lc2TOf
ltgWePFN+JgtQ1ulkJgjpboRTlAfOJ3MhY3leB+JcjjAt1T8Bl/IudfwQ30gDeBDAoywnadFvJmc
FES/kbFH12nBBpNFV0HbmzWIUXV/VxABx+EchbI9WkCqfTDa8t6BDcyuz1h1E4yt/DbAeuBAqir/
Q8eG3njCvBTW7w4NoF20bG67scy2cFkh28KZ1BYE23yvI6DP3NittpOM7rKwuQlSVQMOMb3RwQ+2
QttnIAhV0oGzcuzJAHZ4BE6YS0vQP0YrEhEAPORn8kbAmmRjsuro5tNp9PVR+O2pAnJt007TL9n7
t2i7+toYwfde4AMJBUrmtkpTAZzC4ODApM+AzFnAwTyyMSW4WVUeP1QxnK4Z9M0Bq35CgVTv60ax
TQRdXkJG/uhcQV9uDWJOkdUvaGMAKgzOOKQMi4TVsGHhSOmC5D3ia8wAoj7in6RS408omA8TNb9t
5n8LMv0AfR+YepU9If3rg27KT5Qyug1i0gJq5rzbGJ0FyMVP4L30PehcAUDkrpg2DrsC7nN9D/wf
22aOuvLJgFpgIyD3kvv7EQ13Y1+bGxKJn2BWPOm2fqg1MuatGPDvgr57nbpxpPeFIVP1VBD/3bgU
kggtdNL5V80WQa1lrL3wDzHi3gsyyEVpDzobMegHc5SDMebxOQsZBNm5k6RjjT2mC/QW7nTPkD/n
GznWJ3g7OMf+CkixVfxnGOH3xjL5FNbOd5B/h0QpexP42Xvsi6fBU8ib2a9gMr6Urf8Lxj2wGCfN
jVuHvwYC1IhPTJzkHBw5S1iLDj9yCFpwc+ooLRKfiZtU5tnWZXCsMRyNLTJwf5ajTCxzwIqsSIGI
R9/l9XjyWfnk9Eh9lOIVPcVF4rZmn+n4thLTAxnVN2BjbhsGqJ3MuvNVKwZ+VXnj5cjIRCWhu5i1
ZtuFmbcVtW+2Xs7ugCv/Efn+0xDQLypjp8YHyGhqJagU3m3QpcWmKMEphDnEqYU7MaAX97QGuMpO
t4EoziqN8ITteOQTKIzh8EVr72LreJcC6BQV41da4PghijabCvAcFtSPWTNAn4UgKmV7Ae8JSxrw
Uhq5p0rDbbkB8tySP03hvpmhqTAcpQcZo8H07cpbE0oDehLKaqHfg6aB1OtGGxAPW0pBMIsTqJGn
G5PG7T6Ix2ZLWm/LwuAZHZ6A6tQGiJIUIBnp7oTNpl1Bql9VXt3QlNxhqtabsa9CZGXYa1alWzRk
7uMSFzzpqkNqMpQ36EM0mjfZDnobRbBmahS4kyxDGweNdiOTv6Qu39EbdiiNTxMw8bbCH/ZwbCfH
yYA3ZoNLQIDALBD7WgtsFREVSGoBe2A+SZOiUo91lgfbeiBAkhbjUfnyp/bEj8kiLO1VmyfImL+n
nvu18ASkesZ1ktEd3gtgDrAus3DjQRGD0hLyMxFJEWlm433s5ieFnYJBEJxoPblHkcKbLJXpLVcx
+F/TdEIJfLwN61psBLUPqRrvHS8GLYkEL8rBBKrquH/Qo78Z6fjgkBg8shijPu7qFFggj34HUsd7
buAD/V7VHt4P7I03DS1A+On1BUz0n0M5PKUBPRSQbyinzU6tSd9aTJANH/XtgA0SJ8nwxyHiNsjo
1951UcGk6WGMEYv3SNKYwL+oNHhi1QA3+y5zN24gv/KxcsHzmQjQVaLaR70L1qJz23L3InGpuIrc
9gG8tG4oK6edy7Fv2yzcqQlX1L419xqw0q1fZaesibc8Q0ao0piIwIRg821x+sF2K5rAfTXuTcei
X5ObPQwTO2HD+VFqACUJfI+i1rzEbfiNMBijs7Q95Kz4GsNlHNkIemDRUG0a0t7DuAd914V/8hSM
B3wzHi1O502tTXcIUcME7VTjBYzeHW3yCwrV+SbX03vK+mdN4mKrR+8EltRDLDXdpLx5Q1UMIGA0
uCReFbyV1XRCSJGDmkNu0FMMd2nSkq0PLszeFuK31xQRmJg9JBsoTwEfG/92jSdA/XNugxBNT9F0
Eznpr8IBEK4jQP63RfTc+fljOeWPxsdvy1JUI8C02l5FJ0nBQawwAmZT02DtdhLpfYbZAqRR5iXh
mP/wO2jWpgYn/Bg5fYLBZxtZAZ0HrO6ma+s3ylnxxYGfViLz/h7tEW/gDeOK0p0k5tVAeYldWgew
8eGY1Qo3sI6UV+xZHW2qKX0FhgeMyQjomp5UX2ls7rJe3ooCJ5qRT7kSO7fD1a3r843i07HI/fBY
VjaDoi54D7n/JbT9oaoKZ9OgrSaxI1CPhmfpJlLuzq3SpwptQz0WcMIId5HqkXc2EHrbmKkCepH0
MAe9kqdUC16tAtcSHCc0GMdq2mPygBgxZq+Dw0CGhh96h657VOIfRwQXSrNfQQd/rtyhm653bILm
rRqv23yZivwSGSw+lUtvIzqGlAQOknwCkdlG1UH7bgAIrfeicveHZMFFNfK57q6YptzbDkN7pGWA
K3OM7hIvTwxcXza40HhJhktnX4GymWboMyUQ04uU/c4bi6Cx9W4z2ULoZhRCnbIFw0jBaXt0AnHH
NYRWPAVSqPF9WNK0/K5O9U86xnzXYjfehHGlfjOoSf2t7iGlxxxX/DktzD7sgwOwPc2m7vkdLIX3
edW+ennwpkVYbvk03Xa2f1Xw9dYBHp846ZPLqihBjP41iuJvYDP0SUrEVgbo6e0jgF6bogLtlRow
RHX8DkrlbQ1QJk+9myJAA6KxCDa49QHbY8E+gLFjt0mVXweIf2r9WKcuSNBljckRVc0hgzfdPQ3d
oAd3GdslUMR4RxoqD4BmA+dn7UV5BdFHZdKtqTHuOZLUKXoPGYiZUwdgil+bAg5tQ3o1+4KrWKEI
I0nTcvCgoTUKq8QgxEffUtgOWzQxXjGufS4PYzFVj+hkrW4p8/hTaevsttSefM419Gel4/Mn5uI2
jWpQoMBKdEKgNRloaw9iivRrRzN1Q7wCaREPAcsBjeHtQ8Hi/ldQZrHa5pK2OgG3bjq6xjUnAE1A
oyIuOhQuIRKZwKaQNLz3Jmw0mQDqGqjYsfefvcYBoBKeEM0LT/M40VMET2sxOZ27sQZzYptbNy+3
NQsKILdSUKXdZmrvUj0NOD8hT3qY8EtffW3jnx/fmxcubXOzpy7ERqlIi40ncPZ9LuDnVW9VsFZe
WriWz3vfAYeaCDp2hnNjojPAgI+G+ohl5dmX06cUAVE4uznXHEygsWDIS2OXNIAytkgxfjw4C5fy
ee973ulK8UyM54bQpIfMISdrNqBL4z67LJc86mNVw0ZblRx8tP/j7Eqa5MS57S8iAiTGLUNOZM3l
qnJvCLttIyEmgRh//Tvpt6nmK5KI3HR0V3Qohcare8+gfdRj+ULsJrze85XmlzaKoPkRyN6ZLB77
8l0i5K40coAo6eGm5pdcOaUzomkOgd+uLZ8E5weh6ENSJzdVMdylGyLRELZCwOHCwbBbCLRBV8eD
9NxGMn1lTS7pcjY04RxRWQy1QggTdv/k5X0m8Jy6TbnHcJeUOdrBWbSVFcpHufXGBR74U8m/j3a+
RVX8u32+yIIsWXNcY7kHnAuLoS2dv3CrrAtEtITtdZxyhwKPjF2LpPoOEorWb1cfkx3cndO9J/Cd
jWFpr63ZNwdouhkHvWnlA5Gy/wYas/uYdWp0A5q43aPXM5AYvCRlvS+ZCbKoUV0i8Uk4vg3BWH+y
RQclvz4LYaMuHtOOzJHTmObB0ilEyjXak30+ueLMeS92ngsQvjkO1EcKvdjBVwMGS7TW7wq76YrA
k2KIXLhtzp0Zuo4Wtikp7oFXTePZcvjBnUcRQryu93MjGw4TScddV6gsysdU+Llox5OHkPUx65m5
M8dc7gjvv2f5zA8mTaqPJMur/UAZAisoPSI925RhMZRFmJq0OnnIpIc6CnNQB4NEphq79IHBBh2q
rG6LhC5FUAPxyV3n8XEjY7mSenUWmSzaNXaNZHcJ7LqEsrx4MIX2xo0ygqHGCdX+A2STnm/brosj
Mk9NZ24kykeDbv4YnDQckAfwdQUFhOs/8HVi3HUXFRfIyZsFjBtZnLssyFVygibn46DGPZ5sT5B9
jeBYuJeJ/eP6z62cbkuPSwRABYE7Go6fkvU/JN7wL7z+S0uZ2e76T6wdEovZAfmeuUgYMdRoNbBe
kPyLdCwmf0Zq5GQre/h5/XdWVsGSI5mPA6YcEsWIG8wj66GpXJH0WS/ac6mLbyXeGvBDnjbus5Vx
W5IlCWvcGsDI4TSYr4hNQKB+AJ19o/G1y/LyhZ8y2LKH8ORQovHR03CAmIjmboPRu0vSH58nO0sM
DQj6AiRky6zcnZtCiPz6FKx1fFHVSR1pCA3HC0xlXfc4cIinuoXJo5taX1K3wG92cq0AzswB6y9I
lLOrq47c1vUlnzTJ4FJBoFt5SngDNdAmGs1045ZcGZUll7R0Z8Y8qIzGed7rO5b3vyqv3RqUv0iQ
Ly6wJeFsckFEsWAjESsYwu8kd8VJsgHyzSCd+oCmGn86LSNIb04ZLGWQsTYQJ4P3oYfFRMiHGhPz
SGllxBaYgx/ENPEMuz5fKxt/SSlKJeW8YkLGHoQY7nEMqBhq1dq5TcYnknv5bRHUkk9kTq6u54B7
xo3+aOaPXCHVOY+3rbklk2ia2Gy0YF5AZmUOaw1i/Xm10fTXUA3Xugzbp11eWvoAJ9ICxu+ob2TE
PE7O8IyywwNsckKtMW9jvCNL+t/fAVqSTMoqajhNXbRqGfvHLNkGpfWvwuEXq29JKqqhfKsppJ1j
/ak+PlR18ED18GhXwQPE3fFwj4ujDU3lzj9NzA+M3y/2+4t4ecn2ycYofq33ZrhLzhHCJa5aGz3o
OgraQIqk30k1ZRmlOvxQoCUFTWWtpGcoILGgzjL20MGN6VehrHwDo3UZyC/GYMm7tHLh9SgJYgxy
FdLsWZrzTo6/r2+itcPj8vdPq8Se6rkwTaBhBkN/6pW5LzK93digax1fxBpImmhFj1xi7JaQVnt0
1Bmp9evdXtn7Nvlvt/low1liwpln1s6fkl3MwET3qLkFVKuTYmNsVnbQkm6ZciuDK61Vx9J7STmH
vY3mN0hccP3c5050/UvWBmlxp9VIRThjh+clRdH6lydy9k5ROeH+xOBGdf03VibZWowWrgTPgmZ9
FZdsD8AD7zdefyt9X7LaSomibtXbZXw59B3ILpb3hbklerrW+GJg4HMlLIYy3KnM4ZQ1pO0QtcIV
IVGGvrFAV8ZlSUYTWTeynmpl7MnqQVbDu25sYfBWer/koU1Z0xYzw8HejeS5pd2H2yQxNA//3DSj
SwpagiPJ1FO8y+apemgl6DZK0C0Y9kqku+Sf1bSbid1ldVx2UzDPv033LFH0zZMXgaQ56Lq3xaFL
Mhq06zzSVVg+qhnacGpmVJxz093dNkSLk80bPSe/kPFjyKaQY81RGU0rlDxva31xtlWs43WmN2g9
5cKvk1z5oki2ZmBtYS42rEvIUDFm1HFikTde9d+hvbhxm6w1vXgukdGt1Uxx3ui5fJDt/JIC/bgx
KCunsrnYsvDozZkDO6rYJa8T8rJCHHporVmzu7FiVlbmUloeIooqLwf4bmtji1JA4tcymPM+Khjm
YPbTbNg4MVe+ZMnSY7AtgRt6jTtXyOqP6wDvoFKuHswKVYKi07ZElVaOiSVlD67MkHdLaB3rc/3s
lfRBzdkpcc3n66t07TMuf/90u7sMUPi8yitAZL73nnZPUYLoxD/DJN+v/8DKalry7FzISxU0w/2O
hFWHSm+fhxOcm643/hdX/0Xks6R1KafvayXGCkC0Pjkx0hRwfdGR+UHp4N5xmO4nnq2FTT6CxKmy
AHKh2q4TMo08u5oO2t+KyVwVwehW3llAafzeZGYbXu/e2uAujgBDAZxUjbKOlXeXgeU4mMFknSur
2NhNa2tjcQikZjqYbTdDVlxB0AXAq29TAY8rVmgbGK21yVscBeXQVjzVxjruQN80S7Ir82l329gs
ToIOXpyAJjl1XMvXPPteZPcMRy8QBxtLY2XsySW99Wlhd6CQg+GJw92Qwvqh9Q5cGzluV+Ras5DM
m8JYK0O0pIaNuap70eM7JriWzJMX6HJLEHklulyKunPHpTmbSzwsxGA8wVFFRL2l0X/LorVOc5ZC
nraU7cZ4rawlsjgIEqvNZ1i+lLEl9YMGMfnIaBr4JRH4W16f8bWRuvzypxlBlb5pG2CQYlmOTzOV
gJlNT7c1ffnJT02bg2YTmDphEqppB6QavNjKjXFZ6/ViD/O5gLeuMXUxhGcgRd2xf7uJF+H1fq8N
+mIDW0kPyAEHGSXJkIuGPR9ccQHa8A1hbUWwa/tgsYWT1HHrMmtkPFIKH0d+Jp52ltA916CLdf0r
1tbpYivPMFMEmigrY+LBeagCf1uvnhpaQ9NLPU9m8u/1n1mhILhLYhhIHhQJvbaLc949ecw8JRRv
a0+5YT40x4scymSOO0GL5z7ZuuZXpn8p5q7RFulwPuEYQY466koJtR4TYNHrn7QyOX+vtU/rNmt0
5mZaMQC5aQ0PvTMjXSzEBEVPzf2WePw2noO7FG8fSrv2ClGXcapoZLT6wRkhoc7pbfnFv5nBT58B
JRcnw2usi2kLw7lmgvUgRMy86PogrU3B5e+fWmdlj10yz0XM6zkoynGfp1sZsLWmF5sbbAJQI6BC
ENc9O1JuRKytbot7/urufeq1WTCIoBttAaaq2gNAvXNmcyPnRS8b64uoZ6lUrnE66qrEopyNrAtF
lovAg4tkbJd8DJpOM84Q9BsOjjPRkyPh7iQGAGjdTMCjGuZZkfQatQdZaI6KIdV+sk6HD7BnwTx7
6LogRynuRS9J995rWXaghgM8o5PoRyWSPIK1ar6T2ahHFnPq3QwyiN+M3H62HP1GdP7fA+DT2HU5
5KSb3MOM54CClEM0Zlvsq5UTd0lP84qu6IvZGOJZeyUegx3kURC6ccNdYosv5mVJSxPcGG2W65hz
YFF2w+yGCfAjcuxzoMkhgd472l4krIqgnryVXP36CHGWihtGwxpm6ig6lajiii4PgB9KRxa6YmO1
fb1HnGUADzAVoLqQ5oLDttkeHM0kQQksVnh9c691f7G5Oy3FzQ377bid+8rPgGebemhkz+OPtOs3
nmprX7DY5bAn57CnK4dYl/dF+oe6W2rYXy8mZ2mxNA1Nn6RCovPq3AH7CSMnEJq2CrFrrS9u7trw
ZEYM1cd6Vyd7JxOgYrFcWpY/ex2cJ69PwNqvLC7vsvdY6rXtEJspUHjsbNTCt8Sv642vqIw6yyhc
DnkjTeZCSy+fTznsUs+9Nqh/NEDg7prM+4CLalCHcw3QN/HgN39XKcAyr//4yrQvI3MgqwHTMNQA
nOqz2b16MEa/3vDKkC3jcp3O9eBVbR97GvIXXQMjBWKN3TGRze/rv7DW9ctu+XQANkoHlrNF13X2
Yuu/PUZu7Prlkz41XLe60WvNUMUDp2/NrP1wefdxEcC7rd+X7/nUfNKzWXdtPMcVcAITDD0Ly3u5
renFJk5qLy9t5npA1cKYruCHxth6pq+N9iIKzydvBNcCg4IkXSA6sm+bLS2Dv0fB/14JzlKTwQV3
sc6mXsVAVAHBbbUt0D1TlwYtGayAORCX6kvlhAN8R0EIKTmglgzpCcDps5ARgHq8C9Qa+hFzqPVe
Ek2Nsk7w6ExeJWJGf6IMvp06gVEmATbbZbnze2xy1+95XcDOnHrHObGcOx0Y932bU47iE8xEGfw1
gSKXacAs78ZFuzxJPGVRFzjLGPIxAAal5u9+3KIfr1wT/xP6U/ihtBlVsSnIW2I4oTfqR8PU90R4
G6+Yyxb4YqaWkX6jUZen1FCxtMsQfua+YB2M7LZ23soiW4b6BReqI1WuLt7bewi47UH1DW/aGsvo
Hobhxgy2nIobj3jRIPXu0LW822h9bVwuf/+0p7GW9Kl1kxbTCisJ0d85vH4D8PwmyCeQMf9tXsI4
xoJjporBqWqDrmmKY0o42zg1vn6a/j/18FPnGZVln8+ligdvCNPsj+r/DPUTJZCbo7fRPZ1lpF81
RWcQVQBbYH7vLJAt5mTjtP57VX21JhchAJ2EbHF4qLiN5l1z7I9gqp8Q5w93eekX39xQhrbfR+2x
v59exm/9N/Onrvz6d/qgHZPo7e36+vo6rHWW4fiQkEkQkItjJzuT7LcOWrRWv6Q9jLQhZGPoIFpu
1QdWdskyPB+I1RoWcPAx7MZ2AIlE/XAb8MhZBuddbnmgwuAImUcnzHlxhGvo7voArfX6svo+rbJ2
NmYBZzwVj6nZRAqkyceSSnrbDlkKRvCGInbNdRVTVR8yy/6wkmLeiJHIX/nOL5bYUjMCfuOQ1wdd
NpaFeaCzF3r5uSPFDhIyPqQk8OCGzsu5lN8phzX7v/UMUVE+RlCl9+ksD1VyMLnjl8UrbM4Tb9pT
9xUP0n0xvgteRaglhb18B5Dz5LH2ACpR21jnoX9JTAj0C+iOtH6T/2DyVNu23yT7Woe5NhJgTO3M
Pn1M5AiFwNpvlfQTUGEmijfvfW8euPS7HkxGgDl7UHTE6IJl8g5L8CDBvyZvNozIzbCSfzIw1nQD
TT8p8KyKAoZUu7k8jWQ+QDTEsQ4Jcx7d/nVI/wDH/gTpy8ACiVWkhzm1QckZfeGdE1Xv+uFP7e6M
cdhlEwgY5q/KhG36fEyGLNLzPPQmN8TuZ/JbUQxvJQPTxgHJ5DvEWwW/AzXEN72wHpIgraPS3Q85
jI2kX5pv+nwQ/BVkZ5Swv8s3pkF50k/rkNd+RVtfa5rQtrVgBI3tgim0wVvRktqHVkRo9/vCPZgd
uEPgUkD4p9NfcpIHU6L8rPglaVhPOvAOO6N4SRv3Un3Q4Y5HXojxamn4f7QUSrN7PjQ7Je8gUBE3
jgr08QfJjN2F0afVT7WrGp+kfpE5mLUdsw95FaQDmCX7Rh8DmcbcPla89PFr0HcE2Z07Q5iryHYq
36jvnMEnsIqsoCYBakQBl3r4c0UNWLldXgTSjBgb/Gz2O+Nna93BemOnAQRczCIcuBV2oOazVt9B
RwyeXt/q+rVuoKZsDWHNcshKlIEE7qJzEFR9N4sdL7XIbPuggR6iPMum8YvhnIz/gA3rs/JZQuni
wlKddyPYxUP+bWCxY72QzPI5cq+Ffi87fwBhme0aB18//uMOj5Zu+bBHDtzB8QkdfIgV+Uh5gll0
pyjM1O/qX2a+z4XPPmjnl96fWvtt8N96FgxWnMg+zBiNrh80f2/Fr3br4rbM8gY1a8vBhUA7GSnD
1T9GiDbfT6CZhBrMCSI1ZTSUEASOIA0A+FGSaGHZQUrThmndt9HIOHhGldjI/K0EB/oiKjfSVJRg
p/cxqlxA1ma+U1eBOW5hIv9C0b763kVo7roSaX0bL2xtHJDaMoUZzdzQg+ECGESERo0s6IXBgg4O
uDs1V86OQ+DxJydGeoSaIduXY92BzmzlL2mdeKEGsdNDUSawYh/69GmcreGbkc0qGuxe3VXQvw5I
lo4hyM70qJxWO9QTre+ZDgYkyQ36Bgg9G+FKb5R/rFYlDy2ByJqqhv6umIHN8YmrcYQxTh0ml7Vs
VJz6FlMhKd4z3Ru8ECpI1dERRO7oTNszmcbh2IPbDFXKktqNX+pz8ZZllD3Anr3cg+/U+C7Eb6Ii
TfPA6Kv2MeXgSMJDXW5VzdemcRFnQFKCw4kOzr6NPfKntOqdOAWJF3ms2r0JJOks9VZs5rVMT/Fo
rnjdBNXcIxGdnEtQrjausq8vYXuprIIVAT2ZGpokA6TpsOdtDdp3wxZS7etA0l6KqxRZqVDgwyU8
lXbiSwjS3XltA/EFq4R8ApRkccjBr/T6Nl/7lGU8QUZPt/DQi01Jkku+ngZJ4nobA7X2KYvkQsWa
iSYa4lUK3u+dY1yyxzMSx8oRTSBwkkTZ3OY/rn/K1yvLXgqtiBy8wrJv+thoHHDvq8KXtjz1ltrK
X62N1eXvn2MvU0oX2XvELx0o/0zqSQhyzk2uqYb9P2Ir7pRWqhzBbCZPin5TzgfI29dHZq3ji6PN
1jWPIxHtQWz/0XXeQMXfmN+v38r20rzNYrD/hgYK7ojO5ZFZqOTFSpkBtRLtO3xBbsv1QLjivwPv
CJiIzLT3TtS4p969198EP7KXfDRn6gVsODChVJFD0TR3ugXC5E1jviSjVaqbSgJ68cmrv4/Zi7Le
r7e7ssqXNLTKhahq1SFVq4kO7Eu5q5LiMWvHjQT2yowuSWhDYkKq5JI7GJuDy2HtjQhZju85FBKu
93+ltArG138nU9UpSVyiQZ4UBJxjibTsfnLtOciyvt0bc6ftjAmeYgQpl/u5wysB+QUaXv/xlY2w
NHVzU3ea0gx3PAj0flLWIPL+vq3lRXSSoXCoIPKkYjEiQhwazfWdUbvt3W8vmUu4g0FcSVMV26QF
j3kKmqq8cUgW97HpuBmEJ7I+dgu2hxbC3uPpxlr6+jFvL0lKAtpJNkeRHuTgpAsY0F++0Dx2EDkV
SMCrX16fATaP/LAPjq+3kclYmeMlW6lqwCjqbIyVdD+mtPS15M/1Kf4a72cvbcw02UhHA0Y3tpEM
8bshgkXlHPEHsWWFudbzxV1syGao+xY9rwsoZ8Cw3ch+Xe/6WsuLexiBRIECEtZ9boOmCBdAtZek
KjbmeeVIWrK1uW1bYLhgYHDUyeEIXEzr/nO942tNXz7o05U7sFmDOBSSaiWpILXxBD5qoN06Kos9
a0+WNcJDrIvHjoHFOR50fQxv6/fixiWETCanl0Sd+2Jr94P109sCIK08zOCQ8d8xafRCZrC16OI0
SUeIEHQDTmpPnUvatseSwUTckVl6kcwAJ4o49YNOOwoKqi7DCfXuCEKs1qv0oO9x/VvXFtfydrZS
tzQTr425ObSHEsIeO2hCbIHFVi6kJRHONstpSnB+YJIgFZQ1vsn/hdpGYI/9xlytIDvtJR2O2DVU
xxwXmBITYj7gCYowc+DZSy+iM7rV1zujBQhBeSp9VU6X7ME1Lh8dPpJIT5lz6PN2DPKBFJDVMueo
79iw41pa/rw+vit7YMn86BQOHbud05iy5juUUKHLWRbI8MjX6+2vzN/SaEsbJ+4mBHFzy+COq+Zi
QnF80m6Lg5bEOA2KkHnpXi7GKfkxG/zBtOaNMsrKgbwkw1E8o5Wuo+MOe5aFAsMbVG8xg4v94LpN
WPKtgsrKGlwS42QHDbnWwx2Z91Z3LgmLtNLMo5pA5Qov641n69o8LI5/qLZYFAA971Q0jzVwTWnn
RtdneG0FLY7/dCBiki5OI+YhsCud06wsMNuLjYfX6ga6/O6nUxpgn3YiCnOMIqAZ6iO0R8BaraOe
iBLWMkNzbr2m3RcOuDP6ZLNwgK7kLtPLMfAoBHootYd3KB1BPRFv672yFHkY02K6cWAvA/6pezZl
WQPJAAVUVxNKVu/00d14QayN7OIKITiCHUuDAzpkCeAyAxVUeGP9nFt7o+srS3xJLWuVzsfyAsxA
HbcLhiwzQ1iJ7C3LfOQUp6BpDz9qR/tzfZ2srMC/qbFPA9USXZ+bUUMyID81Q2iLjRuCXK69/82t
2f9Dy4QrvJcpNAxYflQfxXMa969GWIb5ju163w6HXXX0Tu2reYas+b4EUOP6F63Mz5KyOZWeV2eS
dUjlQzqsNkKRW0EPEcLrza8dDIvpd6YJ7jpwqoltW/fNPgmg3RWS0tmhMLq7/hNkbVIuY/ppUojI
05Ei5xhrh343Bclej1hQRPQw1uFwN8d2OAfn4Vzfq/v8UD6Rd/GQ7rZYD2vjt4g1YLtYJkPb0JPp
lTl0E0wCyec5mygkUWmxv/6Jxl/vjq/WxyKEEHj/IX6EjBAACchAjQnkDVEzI1A67Lvep4bhvjLb
LR/JKBPUJi4sZYiWWdp9Zg/yw+tnyw5mkU0P0EGS56LiDhQsbQ1XslDjwACO06ZTj/+GTVpdQIRx
8HrkSSGsBnjQ4HeNIpHloPrTc9vdCVtZ+zEv+pCDtBUWjlcHRSb1aDYML3YBGTzhvaLfF0biBszU
ysfRaZ0/tGRTDD0m+jG5LNuZNDcfoaHBYoumKOWkPZTDJo896QRViTZtTJQB3MQ9NOaofXNgph0V
LcIoqcDMV6mooK069tBF49pU7KETCBP1CeWbllad6c+6Er+8pmRhAWDe0c1GWPk1rTU8CotqPxKt
cc4Eeq3Qni3SEAGpepvbsogGOHX84qWp+RYp+2/daPX32chSSJUm8uDx0nqHBRDE9kogSYw8VScB
wTRYj9lNFjpDXh0M1/QOM/yaz5o5J3WEl2myzyXvn2WlJRGRlf3QYbTuQCPKAt1m5NkcrCZG6Q8Y
amPk+ceUQDgW9Waxa4ih7bM212JW6JCTyxWJ9REmGWzUvGOdNENEhtaK8Kqm96XqkJTXqpbCU61J
3lmXzsKHqlV+SCY21n6HAgpcVN1pjJKiGu40QsVr7blQxKR5ngM0LN+TrK4Pda28n7qXTkXMchPi
qv3ch+k8aMPGtl3ZOEtyGMgr9dh3OPHKrA4qGH6lcPXV84+NHXPZGF9smCUlDMZwlE1Y36dMzFC0
nO3eg9RcosAL4RzClmU1/zApFR+sIxpURVvwK4iEiNv131/7usW5l6H4qcYq907MdX7pWvNk9vq3
ybN+Xm9+5chbgh2H2lKyh8RyPKPcOGlPxbgxK38RNl+N2+I8w02QWo1XZDE1aAtIUzGaIsRuxwLh
dlq+tAj3ZxjAweYy6vXZgiXmhWGPsu+s+Dskww7wKEt/cl0Yre/BWLc1xXDocqRlDFdtSYusDO+S
CmylY+UCOUdPMsOmhiLrT8jug+rdOhsv9pUBXhKCnQGq59DWA8wCRXHSfkAr+aaZW1KBC9LkyTgi
ysza42g+0P4mZDBUAv97CcoKpBUFJ4gYSqqV30l4UEKMUttYFitR1pL727iqINpls/ahKCPobTl3
UM9WZVhtmVatzehlIj5d4k4NA2Y2IxWWNU+cv+RguWrV8/UxX2t7sRk1ZE8teNEiavNQUw5tqOTf
WB1amgr2KVMVhZF7XOY7o3/LxeNtXV5sQ4ZlDbcIbMPZc85poR0yIvbZVGzM59ryXoQTeUPKCmlN
FcN28q2AeqTbpxsL8a+cwFcnyOKVxjRn5FWDtgfV8tdh4vxcJ4WBq+riieHJOUW4gip15xrkxLuS
PF9EVT4gnjyGk9nAXdKSWZCJRD30TdaEeWvRMIVBwF7X6uIgZh3qwTJHOVeC2FsXU/XKuKnt52bg
R8VSCAFxt933jadQ2gQsM7fx6oDAmLtT5lTdpV2poOwpyJFAKnov+ry84yZXTy0ygICdshRammYV
le2Y3lNHWhePLdCain6AtVOr7WAcbsOHY9AB76vkARRX/YmXdIzwXBOh4aktyZyVWfpLOfm0J7KJ
FTVAkHgUpMbRUPOrC32OjcB8re3FeQHMegsyKW6Qsbkr2BuZ/r1p4S4ZCrkAvoRlIosdlNfdFNQW
2kSJZLedy//DMXYzWaUahoQb7T1v5JHpt1Gb4OTy3xPIzGCqVacjcgAQjB7mOTTzLfLoZVC/2BJL
9HttuLkOtXycEvLJRenV/imTo6C3jckSAj8UchLMRsd7nkDXvcX22mh5rd+LRZJwIb0BOOVYzfZL
3tI/UAg7MMgotMK47T5cmhXWA1g6Q0uzGL8zRSKfaWTy3oqur8a1D1jcKqPh8UprSnninpni8aCM
wOsb8mp6Nvk2O4bcMHvyVpQjbbK4YxDNO0bRDWkMSdmc+Z1XldMeODpqAUkG9PKx6ose8VFXeJBm
b/BocURSftBpUI/wtejvUmQxYk1CMahixNpXhZqOBCqvbzNi9j+89VzE6XX+VqVSCACIdFL6lsG8
Nw0W4+5ewZ/vqXS9NhgNQ9xXDmrNQJbDOoI4qouSujL3eSvKuy551cwfsPE+w7cj6ivoh4//FIUJ
KNx8MufsaEC6BfANiIOBXJSjzK5dTtCw7H+PqdxX6anxjICK1G+m1MfL986t8XMk0ICyg2s6PAIa
ENj+9SgNRfcBg+9QGzmUwvEwcY2wwjOrltm0T4UJFFD1rwB7Jit+9gDkT9lDkh2T/juZO7928Atq
3OH5FY44p+dLcl4/2sA0kYpXPs8clEWbozemwFMRDtDaJWWm3AcyfNepFvfECOBYcmxSL3IYPO7p
tHcG/g1zdywa7eSAJJtog1+ZDh5+WujNw0+pNeKuF9+dLAms7Lvr5SdrcnKg4+Z/54o+OfMQ4Ll8
yGvr5PD80ZPkmcIEYZqdZ4CNSrwwhhc7NV6h8BzJFu/VGjLLVah1ri/42Piyh1q1nu3N8gdsP4Ay
wnsvEYGj3VfkSbYA7uGvqrYCFwBCSFkL80cKDrJOCp/Wh5HERBBAraCyo0UzvW+mEgjBx67I/Mb+
rnvSF5PtczHB/GBXDfcCrzd3P0oPrhrOcc51sNLMIL8MhtjxgYcjub9gGokG3w3K7qQjD01Pogwv
YtMAUNCGwqmeBr3bBZAghDfKeWJgPAw74XCI20PemP7hVEet+E3WP+rsXI9poFhYi7iE64K4d3Lj
bvrZ5b7xPg6er+s+h66Fb57InXGo6dsUE+D9BGwKXA0C2iwwfhlD9sdoujiZXyt9rxIt4Fh/INv7
+cnj0CnZMx5pMtLpezmD7RMkbw10urOoTg7yATAtoz4DJdJrQf1ql4fimWdxA3HpPEDz+DiD+M7R
lPcjnusQAdNeFDvZcp/1WG/B/KKxaCyfJhMwsdRPnKCS9yUJ5PBUNT6U80HwizoJgwsd6tNe6bdv
zrvjaQfsAF5e6iLuDjZy6fjmdGAnQ/gC2sPGR4d/MuuBPfIKMdAbGQ/TyTLDrLMAIAhy8336o6Xj
h96O/ygL6yKHB0EhR/Bg094HUH8nCpiBPEH0NphGCPeB1GEhinF3DoCxRvmmDy9svkseDBvw0xIe
eSKLsnzY23Aq+97aAIZPgfEvg92CqA9QINxRqLLJykHu4Hs7n4T0C+dYwC+E+x6K/hoLYb2Gc8Ls
MEy+7t6X+mM3HmUKMuoZqF3PqYOcvCYQ/W8e+PDiFIeueoCNF1Z8oME4IL9XcChpA1vf58XHmJ+r
TPoNf0JJuAAkkXnAuz7Ys8+Q4fb8PA0njvhuNx9MGI9AF5fsKSiUU6SeIVKfw0IVMNZTaSAnvstk
t9fGn32/N/CRv7I6pC+WGbTioP9gM7hIUfljrMAwCOBeYf5o/iQ465pQ476D3eLee84v9A3mQRN0
EbVH1Z10+yPV7jsdOrlPY+cXKujfmAu/rnPTndUYsHQHEwK3PWr2u812sAXye/PZBr7ZvJtRL7bn
u6Y7VPNxYI1vdzAjifr6pBchaLlAOeBvlm+5+AN8FngA6Gr5SmvfUKWfISVa5vuKwAeY3495kAFE
7aqzS8egt5HKKbEzQgHv0uKS54loF3CthgToe539I+2nZGhChC0nYBgDra18yxYPtU6Ork4PrOh9
vW6DMvHwjo+n4rfWvFb1j9aBTnzynMMyZya/gUFm3S99NPyR8UAaNPCQ/oM8Hrw04GLkvNdDjiAZ
PhdZbLDfQ6X7A2pHPfk+0kMJlEhB3mkCzKagvt5Y/8fZmS3HqatR+ImoAiQhcdvQE26PieMkN1QS
J0KMQoAYnv6szlU2x+2u8q33TncjNP5a61uIUYD4ourjs1gXSleRPfeNH3nLt1Ihf0Tf1sAOlt4z
F196Sje2bk8DfRr7Kk7pF1N/Ue2xd/cS1coccnPW3JmmiFqboj6t8cuqTTjfU9RqkICLc7/cACaz
CZAigPSETej8LOXRKV9RUcTKH0FfFUF9VhcQb/dZJA1iJdTnwa02vSMODdObFD+cOqeUoe+5gGep
iGfj1pg+DoYnbk+VW2yLAaBiTJUpUjCQApIxHCum+xp4f6T24Dt/IJDvCCfxLq33cJjhoLBrvSYK
zjE6+RMKknFTHlQoYh3KbaczKFDrba22Npg3gwUef3Jvvb7ZGI88kTyPRP8wIdZxVFCRZ6iNweON
kMJ9jYONYjJZArzmZTZQvbf7LvxE0/lm9iH05Z9awSLTujdl5+97aR/7IIhgeIa4ujhxO9420Hv7
lRuHrIt6Fu5p1ZKNyf0DwWu0s/0UZN0I3rV8KtM5dro/fG628GiDm/9VARiEFBjc5gFeRlwEtgtE
AtEtNjRoEsig3K+L2x5ndOGSNlHjfhfI9GHijxJfs1LuXRzEWvtE7CMLf+bnVKOZRzDNbQfnuR/F
JrMSEuoc/7DApMu3HX904Q2R7il1qxNpQNyr2AGJP11kUvLH9aqtRBLT0H0p6yOKmiDU2y/L5Dym
FMbBSd+X9SlEQVZifqvRuJCAYQOEXQLu+xGnfmq8FMTuOBVfYEfGzQTY9oW3pWLeUwZOdQhJ/DIh
tTzHrkmArP9N5tQiPdU85f38yT3HLGNLmW167tMI3elU8nS7dMM+Lfy4Hegj9/GWDb2t6rEBbEw/
Mu/FwRBAHh2q6X+GQjwgRwbUGB3J4rYbH32v2Bpc4fOlxQAavo+ejEFxhVfDPKRT81Bo+rUWuN83
vXpQvDr1fr9FMNoNTEmvRae/Dj3MCcLcibQE/XTaLqX/WrjFIWjAfmUpJnyTeV+lsrd5Lfect3Hd
pX+GyZpICZOEJnUQBxIeWDb/GsoBrVU/kNa784CQs7nKMZGUN8haO7pVT+K8BECWSao3RapxnyKW
byGluEiogz+SIblrGay/ExlaF1Fa9U4H/Bf+YbYHlJ/tcl13e7HMw12Zwm+QhhjCul1aZIU0uF13
272tSIXKuuxhyIAee/xDhi1rzmd/6bkHK7DlKbx02niefSgJfw1wgbqh+CmxqlVcl7j7O4vMozI3
r8a3IuFO5WxBm0LQh2lQIjPBuIN25g+A6bcFYqo2ddccFAXIvKi6WwKC+hFf93sapR+5BULGQJhE
iIYs9E2GbWbsNoziSNGRuANg3PXqDlO/ePRT/FAaoNo8Lui5yFip9+Dx1VjMkJCifR03xD6F2uNb
EaZ2TwJObtGLvoB2J7e6raak8cjvTI56Y7KsezZGgivRlEPsFNgGyqBMv1aWIIDlL1ILvCM4buwv
4sm7aerkZi6AgmcmwPQzuXB026yDjwi/VeQQ1C/5AE95jnB4lGRyioV/5lO2QUjSqa3kPSvVAZfN
mNWBos1mS3czWiwWA/K0cGZ4TQUCqDAxIZApxq3CjWQEFd+KItHK8+poaDtsK1sYlaCrz73qccaY
t366G1h5GvPpMA2lA49MyJH/cg5hyX0+REuDaa/wmYRpIE8IUgY3PnXpNhzPq3+K69BWIZ8GajkE
5OBwBYwY9mCFXzyOOhwj2zLzULj1EzHpTjqsjBTiTg64PRkOoQMbPfM0ehCO9eXBsELEwyK7I10q
/sJ6rzoYpxMncOs1JF9SHHtTyZt80jjG9EF1vvfR3DyGAvQZpD6r7MYpBU20CLN9yZrsW0ZC+blA
CuxzK0BQRaBKIT2kME3Bri8prRGcV4CqR6H6BbwyuKVpBa5b01aYfQBv+IlqsP7lOOfKVED7O9a7
DgD6+YDlq7Rx5rDxx9x39TYFVRBcsZz91G13NjH57qGFsOZbZlh5jxVqeRBhNe9N43d3Pvihd20o
+KcSgrknxFil1Q/YFXSOg8YE5lujA//l/UP22+VVttZlS4QV9VyloBr5p9H5otOtHq6o296uUrFw
dbVbYzTm/oKPzrIHL/haOx+qCLO1LNsrSxIsvdPeePQ0O0/wGonx9f3WuPSTV6XVZekQhekUaQKP
9GlJ+xfhXsuav1TNWLUGxhEAgYinuJEW+zGnbD57qfysu2I3Ijb1SmHw7bcZrE3yudNN4ewMkHxj
3audz30DjFpwpTh8rgG/VQhbNQ7pejXjtgZP4MDmJvpwiIfQaETMyzqmOW6Pclgt4vffxIVLi7VP
fVz80fYUdTGCKJ44x2XqNmP+65L55CStZK+kwbDipiJXqkBvv/pg7Vq3GNhTE6A46SNDKvuWho/v
P8iFV/JXVfRPHVi6i3S5D78LtiV8Ew6Dgy0SyiJUqx8f+4ZVoc9vQaXHhAchcrDEHYyjpom88sv7
H36h266JVL4TLF4lYGjSM8BLOzPHY7at8t37n35JLv9XBfpP60Bs4bSo5EFbBR9iFyNDsP+EnKXu
1He7JjvJaxDDC333b3LuP98jPYPR7OB7ZCjutSyPBYokdqruscV+KDt+pSB66WWvBnlTgpemA1gu
jNIH1TFgHsf9Ul+riF7qo6uLJVLkVWMFdo1SwUnnOIni8oo3+lwof2Nw/31B/zSQzxqsL7gSSaZK
y6SUjj72ikEvX3denOUoPFFZk8i1TZMgNfljFKlgbVOnspSjgrrxZsxRkKxQuF/a7ibIrjzVBcBX
sPaqZ4FLjDS1vBEypQj71Hr+Laog+5ziHNRs6gbJ1VnX2Z2Xp9kdIpaY2uDmC7vVqnOSRdR8X7Q4
1XDZIuZ2Suc+7uCY+8EDtzlwOJoQfsIEykFkUS89AGs/IMDR38oaC/emdSp1ywjmycZpnAgbXfvc
5VhuoZjG7Qc1nrqimHi737G11UfQ3M5ZmRlcCMloKLGMdxFHpfn9Ufr24GFrs082TWwYw6C9qb24
14j2Cx4c9eJWnxm85+9/xaUHOH/1P92PK84KIEvDZERBFvLqTW1+V/rK1H7pw1cT5NzYZu4yHzm8
OARtJKq7fCK3JVk+dm3mrn48s0gDKWtom5ylBb30SXrtTd9ekQFfGPNraEE2Vbh/akR3UzDYsYPh
XHbzisP7zX5J27qGFqTVhDxQMEpvKlnSQwGM98+6sRTpspzs+DTyZ8jc+BbdfyHRbDsOG2/ZhbiX
hQLrc+nq8IdUDTKRSwsp0Gae8pBEoFyMdWSR5nHNknoBf8XWtqrBCQrH2AHtmm6g8tqbIoI07Dn4
xiPEEbI4mK/MGG83N1t7qBir2DwWPEy8fj5J3SJe8toadKkbrm6Z+AQdWs4CeOaseklZPW0bn30j
c/kxhw1dX9+2am7crvL4scE9RGru8+zl/W7y9i+n64tbMss0U7gkO/ao4PaLt2Npj/zHKXr/499u
cwi3/jv4caD1cmE1O/KywlUOU94+DLorv/3tDQxdq60C27nZaEZ+ZOSp9e6VaONQPi7FtYSntxdO
SlZrMrRpuVKIFk0y12WnFAJjMLARyPziusMS+4Po/gA6XIKusOBizAyzuLKxvPRgq+34VBjkR6d4
sGKeD0EPBnxGHhkOcMFYX9meXXjv61v1MUDwd88XfnTbXWt/qmXaaPnp/Zf+d+v1/zsOur5XLwSt
ayNaZBzh1ZONj5IuizqIt/YigBlt53OO4laJ3HGN7O0JNzKNkY0CMSMofhcZmCMOyJuoKg76Y9GW
dL3Zda0uQeFEGcOjTbl1q8luG5gqr6xx5+XgjQde73UDTnGjDJ1XgjAzvQVdpPzsQ3mCOJ1geepd
Xj9mdgJo4/32vfDu1jsf+BD6quxZnlRIiLqfmpH8sczrbrjLxZW58sJXrLULtAyKlJOZH83g/9Bz
+Zwa8zMM5IfcB3QN0g5BRK351LSJK6i/c/XC9qjfF8BKZN6VMXTpCc5//2fbofqRB7imL5MqQOBQ
YwC8R4IuRPvnK7L338OFye2v8P2fr3BYx4cRnrRj7Xoo+abBuO/GLv/Q1oaulQtcKhQjl7FKBuTi
Ip28zffIVLYbwas8fv8BLrWR/9828nw7uRCwcdzeA6nzGCJUGDL1KzPMhTGxLljY3hf94MkqkUvr
fSIMXD4W6Glr2hyh7IaQDWgE9vn9J7n0KlYzJhW95dLm/Kh4jstuqaeNbMZryT8X5uN1xQIddcgG
gk+HIQzXgvcpaDeO0LhffHr/5194Ef9foYDYHrqTMslGBg0bvPKYF9mW6fnKm77QPutSRb/Yukop
LqsD1K/jLB2mk8+K8UOEG7qG6xFtDXXbRSfLCPvBOBTRMCx6MxWo1b7fQBc60/qQb+c8V7UmOgnn
xdv6qRUPFRwTKOa7LfxLXl+5h4pCLfD+113YPNM1r87OhbvUusfde4kw+k1qA/WzDRv/MAYmeNSm
6B4HbGmSnOnpsaq4m2/EBBmIrOh8nBpWu1Gf8mKXj6bc28IEp7/xExVlH23z1eZEhfNYA55TJqA1
mGwzjX52pE0u7sS5FvJ+M1xq9dWoan1cYoJ1opNWuvQwE6P2dTo3P3U591+rpu8xm2r3Sg3ywhhY
1wuKDMEKwOaViZwD6JJ6H84Kmg77QPr8YxP2+jRHERSM89ycY0r1l00gXRd+iuxj9B66Ps4R2sHA
Mqs6Ebid7gAjWEh+7GDtfP9lXBjC6/OcsYSmuD5rElFqsk2pYhHN6+XKanPp089//2ctm4c8F1Ul
AX3zcAFlgelN4AL6GKuBrhFYYyq8CuURHANaX0XKd+qtHv3mym7i0m9fLWNzR7nDA1sloklrQKq4
2ebcuRZucalfrgZayzzIhaDqS7q+zx7mYXAhUUMQJFKf5it6zksPsBpnWHOXMvWdBiWSYrmbBCKZ
GpLpK2vj26OYrKFPLkTrYOzzJukmfrcQ+cfDzXEMJZKzybqCR7OL2/WP9FGyJkDBzYYgMl7niTsy
vhsaMKsnMi3xxz79/ID/9FHZSgRvzjY4DmF4r2dwPtv24f2PfnuFJ+H57/98tM4yJo2GYKd18mqT
jwuL+zmdzjuWH0jJvbIluvQt5y72z7dQ162VqrvgWIzzAQ69n1PbfwlJ9Ykau33/Qd7uSiQ8//2f
r0CIrIQbFu7lPtcl1CRtFS+jzD40gZL1lSKs0SFdsrRKtBHubW5z58BkmF/57ZeaZzWOVZcHXME+
lKgWGkeOK/1IOoVFMT+EMs0br+wl3r5/IutLRt+kVT7yrk7Kok2fkHaQbi3qFDfFMDl7qEoXAOqd
CUxo0dgf77+V8wv+//MhWXOgWnQuUBEtnkylW0cbZBTVuJ73rwyMvxutNz5/XSS27tB71Gl1gquz
6X7phIUOKbc62DDrIwyEpNWnMvOGu/GMxq+UbW4VDBWvTjYIHsE75i7QRqrysXea8YcacWKLx8EP
rs2hb1dSyLrM7LmL6tKC1QnLU7m1c+VtDTMO6JKsumVu395ZU+dbOfCBw8SWX0PqXKhEkDV0ylNB
Bzxfj7uPxrdfG1l6J5ZzaPmkWqDXg1Snhu7XBgkF3h+XBKaOXdqLHcL26kekMM+fuF7GK2vsBQAK
WTOqBq+VoyPOSwnvIQgVQcEfF1jmYm/0hth1AWydCxhWwmaYIMT2wHRtyybWU9DGzJ5Xn4ktkQ3z
4crKeWHE/V/tFfsVixqdTAYHAvF6FzCgSuipC6488aXPX89Guh6H0qQy6ZwW8r5iXsxLgJ3LnnZe
ffJsDVXf+yPswjet/fIceyOBw2yRgArp7XAzK6PQ5f192ZAeoSyT2n3oewT57/zakxTPY3CP5rIb
aU6+7SKQuSAu+fL+51+YKdbALJiVIaEaoOb30EmLjEc0PcK0eWXqu7A6iNVehhEU2KyDTx+b8jZz
p2MDOPX7P/zSR6/2MAZkRJuPtUym4jtzIXQHIvZDn7zmYukc/tYubNHkznR0YJnOVfX0/kdfaO01
Gct6YzlOM3506P0u08ew+eLRj3V9vtqsVNVchsSio7D22EIoYwB4Ljcp+/7+L7/Q3Pw8Dv5Z55Vx
9WwCvMkJa7CdoHkCh/pjH31urH8+moyqgkqqkknhyjjMQSwCZfn9j77U3qv5gEDTKR3o2ZKuzjYj
bBW0+ZZdww1dapLV0MRus+rqsJSJTyWEwiqH978cPvrT/f+2SgPMbhVM4IvQkT5gSTmN0hwH1T6/
3zIX5q81G0uJsag4GWXSpNOz9HsfHpIC5pJFaZBy62sVv0sLIl8N0wGg1H6qHedoRjIkU2YAGs38
8h5cvmkHZ0y/K3EruU2D0Nl4jcniPG8cAKUyfZihPoZivgqv3VBeeOY1IWsJqIQuNJMJcgaC32fn
5smEAluPHF6XzZIacQzYrOIWZYgNZvMwUox4W0fVy65GKQUnyUKVICRAr/oEW7g9WqKvJfz+Hahv
7KnWcC3IrNCNqqxKjCh0H6W94F1kdc1eA9UGkaqMAC0llVCAl8yP8nAqYK7yZsSFeErcKsdBkFXn
KvRx0hyIQ+nBaGJemMk7OFZqU94Ih5dHWc52y0Vbfi/KoIQ6Bqezu1IU3gsdQf0uSifdAHAsduHk
kSOMaHNMiOPtOP6/LSiF3TcNlcMnGJL1AsY8w46mCQxDpImD+pTqyD0N+u4n5wXu90vjmiNHNS2e
Mkg9sG6B14Sd2BSXk3G/67O6FzB32zzwYQh3tjk1hYEf2EC5Wew9SDXjtp4n2IAFzArz5O+LAK6U
DW/qdKMaVn7p3XKIGsglbixB+Q//d3oz1FV9rwF82A9dCl/ZGOZOBAAKfTKhw/c5eCafZzIhJlsZ
eSRyGWIqce/bOFAT97Qfbtza+L/eH2kXpolgNTEHDsA3nmzKBBbHvRtWByi/r/ToSx16NSnrpYRc
dM7LxKXNnUyL2zqcXwwE7rzuth/79avJOeOzwjqLKhljqtkt+ZJ+X6BZvXJOudQ2q/nZDYtW2JqU
iSf5Q+0vP2xmr6yH5+Z9azitZue6llUxZhnmz34Ap6AV7b6mc4gLBwSxpTw1sZFwAn6slVaTtdDp
lLojKZJSwemTkyCPCSjzVxbIC6vYmmvXibKSKZtyPIpvHzvLv7mLQ45FQ+ju/d9/qSOtZukpD5oS
7QRnlSvrctNkvd3JIHidxeSdcuZfu2O6INLDJcx/V7WKpqOAeQFfNKgCJj/jlXuv4ulDXS2Ql3uk
hMkCeKJkIVz9DGYw1Y2rxJXudqEh1xy8cWlQFwzcLBFVh7kh4Gc706TVjiIk8NrCfaFPrxl4vhw6
3wITnwASEKB0N+SxU+c8fv9NXXqE1ZBPBRssrYRMKgeGSTl2jzMMLy1QxFe2TJd+/mrAs3yGc2Np
s8QZw+IIuQbyHoap/VhXZqtRCQj4yADUx4EgvYPNEILrML9SUrvUMqsxSHMHmQMdzpaVr38I3SAx
Yky/mdG/Jiy71DKrwwzPUEoLS/z2yXF22A7sm+kazuBCveJvEMw/W2Df451GtmKeFM2MnWpgPPcG
V7tQ7UuSPutBzacSVqcvSPvE1X4nqg/dgRC6Go7cgzCz7kSejGend99JFCM58GExgdXi6/s99sLc
skboiMZFKnbNZTKnzl4GMt2gP/0EQfZuMN21Uu2liWXN09HCIdBcpCrRWQHa0jIgm2TgFkk3sGXc
phDUbHU250iCQiAHQHrjOYeEL3lwfP8pLyw3a+6O35KWEeqgJSXzYF9qO32k2dBOG6idQCuxAbIV
Wk1e3v+6C519LQWwQZ6WllOFmQxt+qJDspVZ/cFnWU0BgDeXyrdWJhIuPs/aref+6Dvk/IL5E/b2
YxMNPQ+zf/r8VEKvPbgYr/AIncIg/UkUjLjvN8+FoUpX04weej/H9SmOlGJUBw7yXCxpfy2h+EJB
dw37MRUEfWQKVNIRX2PT2EMNjO32ZjGmiHtXOBs3gzl7cMuPUZHImmImCmVE7eN1Q8mEcuawGzEF
pUpv32+uC52XnP/+z6vQHdaUBdklSQPWcch/+bUD8F8b+Q4uvKGWev9bLvTZ/0vFnYxtihrfwvQ3
AneWh/CkgXtXnuHSSXMtWdQWiSmeESpJDXzG5fe89E8CblXkUm5SUnyv+s8+4pWQPRP18wBT+3AT
IGbjY8+26sy1H5Ipy3yVZF11mKETAE4u8rxrgfGXmm7VnydPzSrrWwz3Mt2myuwoLoyc/NrJ+MJw
WQsbbW/S0R3RvbpAYd2pdtJVV7bhlz56tWgKFTg4rS4KZAWTR3wEaaGAdv+DXWq1b9U96qPCEIU5
xDl4zbKr4ADOZnllS3FpVVmrFg2jHQ8ZRnrmvwofjmlDIiSJRR5qvpmsbkNk2GYVzp/y2/v96EJz
rZWMnPtczaJUiRXT8mlYUD0Bx3txr8zs3rnZ3zgVrXV2QZWmLuFMJaH/GnpFRGd7aGr4KWWxndpm
w7nallbF1HF/ksVcKftfeqrVpnVMbdUi+FwlSDHrzcvoXksAuvTB5/Hyz8TFK4cPKkfHLSS9a8gM
xqi9ojHCq/Pfbiy66rvcA3OgYwtJsGcIv4XdND+546ieSn9EDIfLiuoX9wJpAIxEtEskShSQ/LCB
1BTWWD3sHOj01IGavn2GvcMsKNTkS4yJYnnEvo5BfU9yduqkXxzlUOiTmARgiRXuK8CekLz7pEwX
OCBy8OpX5Rf9dip5ifw7GfiHqbEpUKf+8rPqdXVf1WLIN52n6h0NdQZff7g0MWlTEATCEYAvAE/I
l57ofFvVvnweiYSnlFpoYxmE2G0XAPJTZ/2+6xtchaKv7wOYTDbhlJvdYnzxyrFYb7HLquOZOSNQ
szxVpw4p5Dchn0dYXEcJS/6MAaKHEUw1yuznRVfVvqhBQFiG2kRAuLJECVL/MpmuTtIsLkr3RXBC
FYY/DWkX/E5pAHQSdsKI8dP2ANa8jzhk7W2X0IrI5PmwrXUFHT1vm3ZLshQeBi/sUiBm6jSPSBpI
4GGAgL6FHlg/BAHHKRMQxPA3tZ5/V1feH/jnIRXzkbI3gKOw9fOA3HdzYKJFW7uhvYMMTV/ApZ+K
nPwCnW6yUeqX04NYfPsbDgeRDEjBPBqkSe6GbArtppfIj4V9GIooyrK7Qssxnt3GDlHBmJbRiFzA
x5QLCE6dLnhSU9M/FqTW3ylr6l2K4sdXqNj6MoauC/mLbV0d8rQrfoYi4wgElBQFPCBfQFLyCgQu
Fj1zt26g/agnoH5tnFFXj7g8tZHuWR0HY1HD722yDn+cNbLlXAuB35wuwzNypofnBtdgsYFb4Ihe
2g0b5TUE4Bck1m47g+yIvs6rB3j4s1eFufroNqiURn7ajBG2OvBw0V4hPBCQxvqrmvMxkjBpFJFT
e8G9B6rlsfeaLhFOUd6xsekDrIU1OgzOT3jnFZh8G9JjzkEKoAvSSNk3ww8UFJt9FuYAF3lB51nw
e7v8voGh6/MMzlUsYCYvwBBBm26aYQSfB8F/XRT6Jd3UgRlv0/AMn5h7OIVBkkgrCJYAz5i3k1eR
SADEi+0YtCcHROENn5einH7qCQgaJnvz22DtA7HJoNk2YcPkgedIJkRwcqmj2ZMW/8216U6haIQb
42a8yRaWf65gqj7B0W0e8gAWg6iraqN2c5XpH70+3/hWCBf+w8yAiqwnuLtjRUATilP7NvR0+snH
nSFwIbL+ruRoD3ntfcu7ur7vwQc7FFg0H+fGoQ8Gfol7MzvugZiJbKe+I0fdlc0uw7CK6z6fYloQ
drCN3+yp7vx7VWXusXCUjfwzZqH07IzkvDq4myzb29Ep3V1a1exOuda8iqIe48lj6SdN3RlrP7LN
fLEse/xO8W1JUfNjHaxnlY+szKUW4IsgAgSHgFgQoCIG2iRegyGzgZe/36fEgqUV8DpDPuRkw5jY
Mbx1wwGEe9f71MItuQHnodgJxFHuoP8aY9jgKAfXBEYfAC20s3XzcdgK1d1NSg2/G0+wg/T1nzbE
AUrOXTUeUlAAtrjWRnF6ouNh5DVDAoytxSPUBT5Y0w7906ZTsXeWDKgi47dDNOMG/DQOUv8Gym38
ImYy3FAIlW4Uqth7DtIkUitG+DnAaUnKptWn2h29W0hAS3Tv0o20FwID1dPAv6/TQu8clMwODBEZ
T4TO7mfKiHugeQUSTa/76quD3M7YSZHRBGzOck6/oHyXpiHsRa4AgwCXrgBt4YCSE5/eKDgEt4Nm
0t+AaQNL7DQiUX0zY/b/5qnSfQ6nqbjNlA9qhrDpi4euepthi4nTJrBUep5FsrRYVYe0dQBpmEFQ
kK7eVlVW3GmnbqMWsJ8t3rD6qkXuJnNABgSRD+1pYRLKgCKfgqgXRoGthvsQEBbKk4R58XYgLuYe
N/XIo/VDmEOKrN07QQYGjebL0YGqKx68vNvMkjQ/8J1gOeguRCU6K9n3MHOKR0YlR7eZp3lrvDb/
TMsuALguAxQK8GsnEXU7fGpyDwxHbuSuSt1ixwIJ4Bbtwi8S1a6nFtPG49mQvnfw4TseTM7tjGj1
G9WNDnhFWV5vSs77F2TdAyExqQFAFcq7XzP3ncRjuXixlax2dMjlyzjiCmdi4EpMcspvu2BMb7yC
N4fRtflhchf7HJZjdSf7LABrq2l/p0SrO5826hvVTZFggfCxikpvPxfMO6LUB2k57ftDANHz3ZDl
84+atdPOBAUwL2Ne7YXjsu8EYTT9ztHz1G6YdtPbXgzD96x19F6MudPEi0z571xxA6nWEkZV6eV3
U1FDbIt4qObRm/oQFCRwdzzdyC+uyDznYMpePKGEOd2UC2ffB2qXL2MFmoenULOrsgCMMYUgkVjB
ujTGquV5Iv0y/8rhvQJKAgEsPkFkS1hX3bawCkEtSCw9Dg7J9mnmAGzjTNTdhUGxxKPwX3MLAgfA
GLjPA8IVYQ6d8ys1WO5GPi/jZupUgYuWoQKPTOk4QGgZyBWNiLpMY9rXiBocgaP5BDQ52dWAbKLg
JfVO6jp7oSURSQU0zDGrxzyGyrLdMe6bPVxeCHr1q3aXN6Dhaexm7heopHdiHExUA+JyO1o1Dbus
Y8WDYkCrCMzTyQw49c2AG0fUL+wCeiEB5xUMqXlYQK+3ehNmqXeasVhtR9UBQEcb3WxSXFkiD/O8
zmI3AU5+52CGRO5GNPEJBA0p+jgdQg8NY0IDcpM3H/RQuLdzX4y/wHVfbrQH+6wvCdrDBPq2V9J7
8l1sIZnvpw9gm4Q+Bt/Y+b8q1S17ketpH3Q6OMxZG9xTtxvQaKI7mN7wo5xpielFYp8O0kAZG269
10EW3X3llhib/khBaOvmGou5Gr62rD/PCqwotx3qYS6Ib6U8ZW7Ad9hw5IBZZVW5nSbT0F1b8C6e
fURC++4MwFiKlaeaCErJDcsm2PRBvwfyTwNm1bNRf7W0qF3k8FoB6j1ryEM3Y5PJYEAGu2UEABm1
rmZ5RVqdvKsyBwipXpcCAp8cKyuqjNO2LJW6C1VW6K1IvWqPLZaB/LEJWnilnXkMbzTYfM4AABkE
qnGftYDidYUAaLGWAD56mV/FVWHJhOrHCFCM1thVbZZmyM5s98qP0oIXezJZdSfbIPyhfDd9hTSi
iXnhgKfik+FxgS7yIGZv2TWLqxHNTmb/vmGeuiUUx6CF5/bF73vo/yZvAe8HhlH3TqHD0MjFrP+1
zkfxyXNNmNR+aT5LZEzNaIUcqXAzVzHQ+y04AAW/GdwxrGPsk/kX13eWZqtrq74uKsVJMmBOtQ1x
0XucuVnuRbno33RwkVcEGZb3ux9scDentjk//+CcPJJjh46rPdQWIR1jWEczhFPmfGn2bMaNRmsd
siW0hs3ezeobHs5ZDAIv6DwVMJHYC/dApkmv3/iIAL8PgmlqotwbsS/q6DhV+LiF/NZVX5xKVXwO
iURQt/Q8wN86RMMRodlGdAN9lhkycm5cVAWxAywHhNgQv7qfBHH2jcFJIoO3AbfNM8+3qFnR5954
0f84O7clOXUtXb9Kx7xnNUIgpI5efUEeyco621Vl3xAuz5ogQJwFgmfbd/vF9p/utXfbTFPsqAiH
I1y2SRIdGBrjH99fF/qUoIX3WHeWeLFUXF0gT+l0H5vKf8lrZjY28emhQevzBol7+QDb2/LKFon5
ggDHKoNWSxhZwzDzC+MTUDrSjNOfiIwMyHY4DXx10SX8xVhpygKKt/CtlVN6tjsyPqh2KNDrRZwH
5DfsU6K8FMw/Fo24owSxswtTtk3LM+vai+r0hvYcw9SYCwrt4NO2vLGIBVSgyNqDpd0IoDmgTsH+
8uNtwpzuoW6t8trP++kZk8HdxVgnwPvI7ggi/3jCKYttEVMXG1417b6CYfKuxYHtrE0bbV0z+k9D
r8c7lN/tO+m6fZiLId42OJmgaJSVYCsOzsnyZQxcj8q3yhbwK8NxYoPekGpTZfm4V5NN0dYomHuM
scl/boY8BvBzUg84FIutY9zxKhKxvnDAkj3q48DGZdH0JCvlXGGyR1cZ0+IFuUvIktBTDHFgVp+E
CwA7hUXZoexZdEpF6cLL2uhNDuRTmMBl64ufWO1jXRROGgDyqo6AA0+btiLmILyGvPpJBaC4LZzO
BzKxbD71sPO+oo7T3yIaYiKgCdMkcEfQ+ewBJ9Gc0Rqt3hdHSBveARfJQAZnnazSPUifjbotUsgp
rYrbNWzVFbnlwyVexPp58kzi7q16aL93BY1fdXcBEmo9lk8VlxchVwrsHE3Q+Qm43Jicjd2Ut9Kk
EMUmVoTIk4hB7aIeshic6y/HW9LXyUG1mAVS9Gbc2ibuNkUtgXEiEFKnQNY+Me1UiNi4RjBXEAlk
ub6QnHYNjmV/qtw2D64q8vTQ+mqqEdiU9Anzb3oyvldCRSIaE218bMQ1Dtw62tQXnjVMGZOAF0kT
GuFp7L5DBcgl/qGjuwG4yX4CNKPyx7Au4gEbgBLWuR3RtzVy4BUFBC7Pqioc4O3qhgYwKW3QsANK
+ibJ0vJbnxMScGzpQKlG1ZWDlsVditdMC8SVnu5ydyJ3uY2+e5BkoadHHhge7rK/NamE41lDi3KH
9+n0LSp1eu13qXtEcda9tWE7863F7omCsQbKDbwdqIiiodwDWpfAbWWcEFlwZeEEqwjtU3jXpwRB
n03qTaZ9C7n/zJTIasuLmVyENzJAvqDV+QXGaKOFmb6ynBuo/EjT7z3RTtmmR7rFDmzWN3XgsBJt
DBJ+ohPPwz6uPVCAqwxlrcQ+9GWqjlXmjt9Q1+YBjmvKCUYK+JXrp9We9zmgpUU7fqeGAjZs0EUA
qSXJd57J4q2ZeL1vNBEHik1gn/jt+BIZBEDYJ5HAjoH+PaOzWe9AIq90AGQxO9rxBHRalrbtLYLW
cpMw4mzhH4rnira7uwJ8uARHksRyNrSN6Dcwd0CcZNiSuwH6y9T16zC3AOMBAS9LzjlqPUcC6dEx
tx39QMfanOiQRZ/qKc+QXXBZsbNL9sJNUh58NL7s6eCTrS8cekBiGoRD21JtmCQNMntdBuAyqiME
s7mX+yKKmzu4AIC6KnP5lHrKvaqyLD2WcayfkN+MN8rHLl2OyD91fYfywzCMp8o2uQlcz5VbHA8l
8AYO3+PIXW8V2m42A+2qv4TvAFPfJ5HcZzqiKL21OGXAAydDhqCP0QAOG/drt5X2val6eiNRF2w3
ST7WXxA+9/donwaWMu8StWlkn19DXNdvlXTETuPYHkI0hGxSV8RhI9tsK3nvbkqcpmDgKMpXrTl4
iwp06E915FHwdgf3s5/6BVICHvbQtoRuSqUemJZ6eoOaF5hgu1LNWXErPiK8cvZCW9kRq9tAEA2P
dJlR/Zxkkj0WCVWIkVLqb2t/sre888sr2ZnkJm19toHNo//o1WMZIjvFn+GeWd+wLIbEVgN8y4hf
frXigTxPns+ORvX4+L4GFrRxLS9A6m3a6+IS+yZ2As6r10NFFY3xkw8Y5KlCu8jnBPy/T83gVq+T
75jQ7012BJBO7mrQUK80eOYPXo4CQQ5Aa1jUozqCUwk3L12SM4Uj2k1TwFqOdjq5JaBxXDnKYNMS
dQ76mUHcAApX/hVLOroZUVHZQjEBcmbNGhzHhZ9dKTr5WD95u4/ipNplaONFom7S+75C1IiOsTdW
5VFgIW14ExeGHtzMd7e5I+sv8BHK91ZTAmTgXaCkjVXvsyGVOLRzDSn1mN/SFGCoWkv9CgdcfZ83
Pr+yGR+PiR0hGJtGF7kTTyAvjvViP4hC81uaW/LUkNFvA8TkyR7MIf9JTtBajf7IHmpdeBs1KOT9
ErtDfV2ZqbxAVXX0WOJY9ZdMCvVgqTq/w5E72QyZWz35xpZHZCidzaBIv8uQf9tHfQdzvjqNSGAL
1zu5sskuvNwqghFc2UMtoXD+kXDkugb8Oz34NZNH9L3iwRkuHgsAkbYqxloH3hGnvryICiR6O7Zj
qWd/nnpgfLAzIsm18RXld5Rkxa1dVuRK2YSebJsOIJl7VgiH4GZPCRidFfgQJw9dDTcxGTHGE2uK
kEnTX4+RzxDzmLgPsI3b26YEeUFVNd+hj9W6bmBzGPYD+kgHRu0v5ViBdC5rYGvzWP0JIrSNboUp
cz/zmoGAjETOtmu74q4Yp/gOSSjQt4Fsgfa1hbmMrVkUXBKuJKBGa+CMnWHa2l5KgPhK/ecIWtlr
AuXwQQ5dB3yRid2AxBfzakck47lhnDkBsiD5buTcPtjwyDpU/YCXb23xcVMZlDqxEkFthaXYV8ir
iufBICw2IDV+jVSiP8lBxMjEWdW11uSyvcfosuGMXFdprx/xdktw0of6cUAq5gxHUhgVZRCjd0gq
GkBJTeEcO6+swmGIcXJ3kPUW8HPZe5zg9AdAxqvdQ2eY6w7E7wKkJ2vIxAOIy8kjg/MYD7iT6cdi
bIx9Q5uqPnQCoikdsb7euIwAv+/6xSdjYV2XXa3OnEAEXiALcedpk3yyUK++rSxXhJ5vSbDuab9T
0kPau8jg/ZcXBTAj1XCoWw6tZl6RA4CX5KFBEvepyDR8W5Sjn5U1Ycgt6k5wkOyzN7Q9ygecefkR
uZr23BaIr3yd0M8piMz3yFLroIDYajtFWXSNs5w8OLyf9nnjalBxIucVIszpoHWDpOvIq9C0TbTF
iSt9SPs6PscWwlJaW3AOyIz1lA6OuZPSKvYG450cKOBY+R62wdggdVUiZK1w0EP3DWZsCl4V2yHA
9V/RQ6mBxew0+6Js37fvXIUHvCmcInoiQ1Ff+aWbvSADg64HJCArD91FY832FO+ZF2+krMJC7oW7
IRnvXwDRZ59g+NigHxoKg1dkHL1vGL74M7cLMDx5kvu3jtD6iHnhfk6J66Ivpkrok+0auL7AWToJ
Cmo/RRN4yRkamhicBp4grOflsU375AqEz+k6yQprTyt4x4yRo/7Suc2uiszN5daRURu2E4WxA9Yx
PQqA+D+V3DOPJYBaJ0wl67nXtvrctrWfBReOxz36coYjG032Z2z3agiqiU+IWSEjwzWEzndx1cg7
UQ36iwtCOEC4A/kLfXDDxqNoe3y/8rhQYnZnpdQJATA8B1B5JK190ma4t2X7xvppRaq6UKmb27xN
CVc1TPDkqWPY9HzuRbcNkpIrZVPx+0rdnF0hJEzKPG1Bc9e0Fz71xM4wmxhPY0tg0gt5lfyCDAr7
3Dg+fMKsTMI38f3HtvC9nEvt8KcKpEeYZyPGQoXYuHuUgfaCrJnpLl16Vn5UoH30zmguVfkmVKy5
o4is3r/rhcF2ZoNtcdqmPvTRp8q5uyRLPVRXjF1+bCrN8RWo8Td9pFHuJX4aMNc65jXEvdXKTFoQ
q8zZFQ3x7bpr0LnQ4cQa9DkI+WZEissarrEZtVuKJbzymBam1ZxiYQmrKhPSQHaTCfWIJHHqYWPK
2xb9CqO8mxILFgZNkdfPAHKqN5rbak1QsjD4c8RFbDs9CCAQlHAhpi0HFWFrCX/NrXTp6rO6OY64
rEpT6EkyhdbvtKIbbzBrDK6lAbp86E9LIimaTBT+5eLiUXqPqixDqpGJe23KNeH70v3P9DC2phx8
jhZLw+3+ZFYKfAlZa1lZuvZsRVdIE0/JgEFvidkgcb8vK2tlPi0sOzJb0UJYtBpR9Typ+s8JHkRE
v+K+Vy6+dN+zNT3IzlKsruSp4HSbN8Lfosu2/tiSnsMyJHpWvS7HnQtkKyDcnZo/c99b2UMvMpDf
iFLmfKk4l3mV+rhzHVVnmKCHqMR9owk+yKCS8aEdb47ikBVOGVxNcHhBxVQ0+kD6h7SpVvBVC4rA
OYqDm6iVaRQlJzQynwuJ1lO3q7+i6+N7HsV3hiQ3AAncv/9NFpaXPVu7WWYaqk0MRRVcI1AcEfxz
a1Kk63NCUS0HaRFGGAV5eP/TFmaVffn5T4s5GhBslcgrnmCte7QKdE3wfmVOLV16tojLGgRDiSTu
qVTua5x36KAVxYpya2Gl2bNFLLGbOVYDjyJH2IEi7IZ3Lyki5vcfytLVZ+s4TYoRpkkNckDRqQOv
3cUh0F3r9lh6LLN1XMCLoAb6xgorzuC44+5G0q/Iv35/386czFFpeDm5KZ6KW8WQlVysbD7pbFzZ
gH4/MZ05jMMpUhQ7kV09tenRQYpAT8PWI58jpJBqQPI/8ugdcfnwn+bjwEo1QGOSnCr1NZYFyPdI
/Nor/KEfG/HfdyJnjuWgzHfh04DZjkIMHO5wzr3Ro7GuNGoWOM9ir0YlYNrA2naEZxRyrXkpEH54
vNm9//V+P/iOuIzcT18PSgbWl1xaoc68JpQRhS2Qn6+13yyN/2wxwyFt7Fgq4lM04NjXg9pwMkh6
HWAstcY+X5oEs0VdjTGavofaCkkq0PiS6ereyqCp4BZvrtxR6UfgluyVUPCHtvd34zVb5qaERkcb
ii7WRjknweVfjuVVSGpW1WkADw5mQv4BAjfYSjnoakBI9Q2qmnrXFLBFz4bq1rJ9iDnFw5jA0a2B
v2bgIWEk2+ZcyRxQVXpqmypMTOMGrk+bwFXeQ8bTF2/qTxBnGbA43XOdyjf06m5HUhzGHobIYrIn
uDd5amVl/ThN/O57zjac8kJlniZDYco+2vnGjlyOioMeYXzjxfURp/YRNr8yPUfo3gmVaNQ1eN7e
kSgYh2SA42wsiD1OJXol70xfmC0WqxMYFveblqGB03Lka9VF2V7RNLkahy774HyebWYinTI4vRIr
nAr0ceGZ9OktHckaHWHBptqZg0iY5aObssroiUNPdzvqMQtB/0RpG7Ld227CQmqR4N6gggMujckp
jgoj2udq6NQAcYNuiVgZhZ/eCBB66dghYE78KjMorAWpSNiK/vX3AY4zx5GwqYrF2KKvGQaPwwNz
a0hKIfSAx5pKnG1uF8PKgvj9gcWZ40emTlM1ERQnMrTuktgGccnuEGNCeCboF5Toj804HBxkbd/f
rhY2lDlgxNSWh2SRFYVR95qjHl3Wt/YaCnthJ5mzQiSfYg8Z8ihUrmEnb6DlPZQ39TEu3fg4oLwT
5HW/5p36+wDOmTfpojoBYeQwRdDv9h4K5f5nm3rf0ET0OpXOHfHxhs9EtRKcLGzyfwNDOwrSFGew
0CCUvRHY/Uk7X4NXLI3IbP+FPRC3SmNHYW9N9iYuef9YpyVKdNp8DLTp/A0Zgj0iJREGJkHKM4lj
FQAJWMGoDF1dEmlqNL6uRIhL03m27amSWk3EQVigTvMgwQm4qJjv7bG5s530G2rcdxDZfEPz5sdO
CQ6fbVcuelK57flR6NP0a8qi7wOFBksMH4obnTlZpE0Ma+ATFoWFi+oMvO6gAEBalK7ERgvbzJwu
gpY2L29KLwpNc5wiBGDVV6qeseWsvIYW5u0cMULxGpomBwNfISXhZORqZB8Do6Du/GvcA3lCB58L
B08mlyEDpR4CQSgM6jVT54Vl8cOu96e4qhWsj5Cqi8I84whNkKaZEmCRRP7t/Y1w6dHMIiuHQBrQ
Kx6Fk4Ha3c2mbKemaA1nuDSws0UdNwDHeJRG4di8NhDJRw5ymnclUtXv3/3S05mFUX7PUSwrsfuB
P1VD4zLlYfIxiyVnDhrJ0GMJOURmhRaIENuSJNW2Q1tLQEbp796//YXNe84Y8W0Iqs2lcI66dYkq
s/oEidg14NtXpE8eijiooNBa+ayFRzVniAyxSiePjNghzKMAdkjUf0ry+v73WLr25fv9NElTVAUF
Oq+grZRemE3N1sTiXkixcvpbmKNstsYk+K1e2WL5QneCEtu4ycpk+/6dL0xQdvlGP935VI6e3UJo
EHZlF/K2fkmcyYVTMMdaiMBWef9Tlp7PbJF1tl2W6KnHu60trtESEEPZ79z3OTz73v+ApSc0W2eV
iaBsh6LgVAzgejrjva7clYe/dO+zJVa4RelD6wPBd/uSK4LugPacG//xYzc+e1GKvLYH4WKRTZFz
sFNvHxPx5WOXnr0SY13JzOoQUhLi7lDT2zW+XHkmC7NmDoPoSWbS7NKly/ljUr6YTu8L9gji2e79
W1/YF+a4B5gpeF5RYV/omvQmoc13WBDcoiHkGv57BycanjPafOzVOIc+pFmqaz1hhy60EwLRsENX
2oc6KB1vtmwR+hQpj2MRQifchrWTesFoTd3KjS+NwXzlFl7nxT5uHGSyTQH/xgw9L/WmHNaChoWJ
PwflUYU6OkVVP4SZCIV7cgvpTP/BZJnzN55ESXqPZlEUcsiw4aC7o9Ma4W9p9sxWbEbkJDN0e4VR
cwadIaAFtOxtAzCU2bgwF2mqNau9pTGYrV7ohQQbYTcbArx4cqzxMKj4ARDSe6+19+8vhYWdbQ6Y
GCcmgapqEbrZxQ2alK54ukYLWBjgOUPCoKWKjQX2fqcc80/Gs/g2po16jibsR+/f/dJHzF6Mrj1d
3vGYpGqCB+vFKAssTY6x+NjlZznFNIK8uSZ4OJFEVgh2Ljmkh1Ku5UWX7n62gP3MsLJsOE7/Mfta
e3qEprKGKXmJFp/3v8DC6LqXT/7p9QvhMEozDNHzQJ0H1TUnz85XzhRLl778/KdLu/Xgo06II1gL
pCyEPimczu28WdnbFmb+nNPQ5QpKZBen1Zijw7D5JrJumzk3Tvrp/QezdP3ZGiZaUSj04MuNJMXB
w4TR7l2Zw2zaJitTc+kTZmsXeqaLnt/hIfd7QNlw52kL3pRFYwx3vfIhSzNo9g7O0dWj0FGM04ty
ms/JME3PsZcDZpD6UnzsBDMXaMBuUxQTunFgKZMkG4/36feYDezp/YFYmEZzgEXvJhNvXITNZd9l
UHoNyTaPOF15iS1dfbaAO2jGagdCgxCW6rA7rpHCaUbz/f1bX3j4c2wFK53CtPUINmAvj6J95tAa
sVxs37/6wvyZUysEnwjjMDcOG+fN9x8cD67X8a1jVgqTS5e/PLGfli+Wq21XNSSDha1eAR/maBzv
mlsZsexrNJUfo1I5c9stXqG7I6UFNujyxss/5eTeH768/4CWHv9sCdtDU1t2hUtb7gNh13b1qfNW
WvyXps1s7eqKREpOzIKUWNyoVLRBazVr2pGli8/WbAQlfpeIy57s1fnWdDFADqa1Vnb8hXGdgyky
RSCQc1IrVL3cDDLaJt1rLcvASldm/cLtz0EUcJamkaM1qpAxS06wmUCTRKrXathLtz9bsAYBYRJ7
uP2okkGp8mDoH6v2c9GspUEX0NfO3PGJFZ5lo9EvCu2oqaHWRD+QI5N44/gVulWVHO1tjMa071oN
gHvmKoHytM3COrHq+6kfvJ2UEwpjllut1AAW5rFz+flPK1FmDvgUBF9Z588Thz38dW3e3l8iC+gb
Z06DMi46nVuJTURlaKIMik5Y940SHvpcB17dtWXkhmi58Z/L4qKKb0jGrhiE6zrj4ln5Dnt0a69f
iRiWxpb++kXjUmROennyzJ2gVQVcIbefCt4fyqQ5vv+Fl57lbE+IelP3PSsRmqNzLZmioIJL4TSs
0XaW5v5sX7i0CjC4/+DI22ZqWzIA2aMsW/O+Xrr6bGPwRaIYj3OE4k1ebgpj7A3jrVnZGBYezVx7
l6uimyYfUyEdrHs76b/mjXffxc7HduO5+M7vYl9OkNeHVKHPGurxtJSojPgfvPvZvgCqelKCdIQw
YWShjZJlEPdoS+Tex+bmXFWHer7VK1BjQA7QQOzizfjglgM5FXGtX/x2WvNzWhqFy89/WuwelM6l
6HAs7fykDaAbuOoSnwbc9b9+aAXMDQAdYBTt2Mckasu03+TQLASR7aAPPVNrbnML6/jHZvPTd4CI
FunC0fJDErmbKMXBF1wOO3ODynp6/0ssrIS56RVzUQ2xciFCWhZ3KvaQk1nLxywNwGwJ534Ewifj
fugLvmtIFDhGH0FyWZmnS3c+W8NCgCneYdqHtOteZN+hy3ZcYxr9sIj8TbF/rrXrLa9wSY5egKr3
o2PGYZWcDDkFZrlCURutd+SQ+T4AHG0ghbHg2eDVx8JOu36DHDvaoSU644CkU8RcF5NhK5vuwnyY
q/Q6qMAKbWFn0YWQ9zBdK59yzdh141T2A9qg/LuPzAoyV/gYMEwsU7t+COuXbetdQLRm9/6lf9Tx
/v5oyVzfE/HJU+AAwX0WROvzCAbcBgJMC20z5RgkNU/etDXae+4afsi6yMbLEY1gOq+sWwsQ508x
NE7QmuL2Qidp413rRmARWOATdBbIM61Lsr1t9XQfj4BrKT+jD21h5Euqi+ihi4h/VRfmUvdNqpsM
3jM7W4Cnk4Mhhay5baPnF5SKsR3URqaF3EU6yp67jtunjAhxbOvavoubOv5ksh6drLn0jz0VEvmQ
qe6C0sYp3VT2qZWchehEsp+9qp6SwNZD/dVLVQIMRx+Lh7yl4w1r0ZnaZ8q/Hqc6vfMb2/lk5dYE
eyYV36QormZbkkCCNlHuwrK9TZHyKgZrO0x1fcTzqzZF1KMbUzYVo4FSWt6Nvi5qNIuPw7bv6qYL
PJUMXzsi0GKrlOvuS3ORx5M8n86jDwgSmvbMzdD02T5BS+7L+6P8+4lK5qYThAPvo7TnQ0BHzmiV
Qytouy2zBF7wa3alSx8xW/8lcUSDpioY5nrmIYE5HeFyn3RFFuRijSO88BnzYrHuvN7t4tEPh6S7
byy5oebrKMg5b1dO/At75FwSyygSjwXMuEIFLVDnvwHNuinRZfP+KCxskXNJLFBNRT2hPSXEsX/Y
cTRuwZeXuduPXX32ggWlLNUi90U49tnO6UyY0Y9xhJ254rX3HU9C+o3g0mPVwaCzFUIpRg+9zdcS
jpe85d+3IWduT5dPLK5rxN5Y9EMtgiK13DNJL/2qorS2btM6UUDrrD+VQ7GGGF4abefXkCQXeYqm
eBDqYpuFeUO2ZW+ua3AMPzYgsxduwRNaFB5C8rgF+mZMeA5OxUBXJtPv14Jjz9YbAWemrEyOq6Pd
A1pb7wpcnPu+0puhSlZykZcY8++Dgv301wfEBM86GMgKdO12/r5mSXu06zQFcanUAMsBOZKoxqwE
or8fDTLXysLtuIh7IMTCph/orceAEaO6QlI7LcXK+3rhVEjmWtIMHn9qspQfJqiS4IjdcAaOS29u
bSZxOhsa56rShdlEckxu0UQMCFpbDwXYgy2PnmQzAWnbc56tpKJ+vyGQuVPcCN5cheQT3utVp3ek
4O2NR6j6YNQwP3U2dZRKp+ChVwEur8yLRdOVffL3kw+cr18nxgVNNthc8dDv+AZtvZtc3uYV2tWz
D06G2dohDSNNJApsB0yKF1QL2gfG0XkPrIGq3j6yPomYrSAb5LKmr/El0MS0YZV9P+XDysAuLJy5
BrMD5yWhjsROj1DwZYJXK9I6pd7moom/lxPpDqrM0xWJ9sLCmUspDaOWBqwMOwEpcCyPc+AXYVWG
5FqMRuUPbTeg8/064jCG9aJYY7uZsuneY+OW+Aw5UyDTzKrmZmE5zKWTsU+ATuGSh0Mq7grd3Np1
//ShsZ4rJ9OxhYiNJ5iwVXFDqUFTsb372KUv3+anQ2E85N0QQf4eqm68ReMzJNJiZWSX9qu51RnT
MKRzmpiH6YR2t03Ou2aTD2N6BO4h3oyMZWe/sAEHaGyyJ1qyvZ10dF9LMgUWcJlblzP65/vfc2ma
zdb8qHqv7nqcH/vOvsKrM0NWfpRgJcV/vf8B5LK4f/O6mYv1EFkD71gNWDWjfyAsDTJKd07WHdLq
rsm/d/E9+KHbVJffESqsvOIWvtVcwFfiSNzmJPFCKsb7yJTTpku1QdLYfGwXnsv4Cs/Bu4Rgj0/x
egscG9WYzInXZPBLt3/5+U+Tb+hpwWPESiEErt1jFitrj358yPpF5KzkVRaHZTbBU4nGTjR6sNAx
fuaA7Juw77S3aQfCITrHSot54IQMZN9MuoMxkqwfK8encCRyknj82P7jz15m4IDUrsV9N+S9X+2T
KFJBDU4mDpR0ggahXdm4L5HN76bgbJI7oDL1NZgsofEYP1oDeiVEhBC9SxKyyYkLLDEd6hc4ELph
Jyu9UlpYfMaz9x0oYCmvLTjYIARxgXxI2wQtyKyrb/F5pgiILuJbAfhSAI96SMgsvyz3lHnFI7rr
1e79BbjwVp+LBtHSRgxKtzRUxrtvBDukzriPav9QF2veuAvzda4VzABWMl4r6KW6HQD0skPYFXO+
ff8LLF39crj4aTUgpdBFg+Y0TMshqG0GTvR1bvTK1Rc6K8hcES8pb1OPZ27InKoGOAXJamvPU54C
Gq7RMLHLGTpQtirp8tBDO+JdCSAl2UPJm3VB74CuhL74qNpWhaWhycxSmNWgXxtWIPnWahtvr8c2
/tgLb65sjNoIhTssjjCtPbQF5Ja1Ayh5zQJrIb6ZixsRgzkFjNDRUFFCAWHkRkTA0OlDDcKhV31+
fzQv+8tv1iKb7TsR4HqRTly4OpnqKbF5FYyefvjYtWfbiXFBSIkvvFwfvPyddymYNCT5l/jk37+b
/4jfyrv/vsn2v/4Tf/5eVmMjY/S//frH//pUKvz6z8v/+X//ZvZPDm/lzTf11s7/0S//B9f91+du
v3XffvnDruhkB+XlWzM+vLU6735cH3d4+Zf/v3/5b28/rvJprN7++cf3EkvlcrVYlsUf//qr8M9/
/kEu1ZN///n6//rLyxf45x+7/K+34vVNFtn//l9t9/a3//n2re3++Yfl/MMVLrr0BefoE3HpJRwb
3n78Ff+HJwTaMF2KPk6g4rGEi7LpEny0/Q+fIqsgBBBsNnEvk64t9eWv3H8gawLzQTgT+p6Pndn9
4//e4i+D9D+D9m+FVnelLLoW/9vzfo1A0EKDizEfXpjcF5Q5c3sxPx+8DpiMTdp4NnKRpjsjoB9P
Q+9uW1jm3NeF9VWD9xXQtK53wHiL+5RaAHkVoBz6wPMY0m3yqKyfQBK6AGz8AN+tOPRtFyptugc+
jvueITHtMiN3AnjtXQRRxUPsAKSgEUhWiQtNCDBiQvWgo0VkJ1wEP6hwpPvUHp7RMdVtRQtA9ZTG
16SVA7grQzApr792Vd9fwyVJbzP0W29SoOquZOxH+I9lHgi8W06xNZFNCwhyPHVfIiRMA0d76TeW
PTtgXqEHuX0toP8K4KJ128uuOoEc0zzV9rW2x/2AkH83xT5o/fHdkLss7By3EsGQMr2JRk+CS8lB
imlAzvSTf/1Wdm56/vGztskDaLqzA9wR/Q3IqHs36909OC/ejgA+dW2KxFz7Cs3VyDaJYlSP9tTi
yfP+WlK3PuW+ss9OR47RBH/mbPTYtWtb9RQMiSJXnWu2TQLebjTIdGOhBnSIZaO3xErC0QXsiVlc
HwvuNediUOhftKHtx279GfTQ+qYbkBHNJxO0sZR3Cdqpbtw8/u8/UauVd2CFTlBwu12Yet0VfLLl
OfX1AWoA+xnB9qHENL0qeP2dDHH9uUEY1HkjWlvyxN7pPrbv4Yu0B/AfQ4/D4VnqxApo1qvrLn6w
6HiHk5x1TMDd3YJ6TXfT5SpTn2zxT84Oz/wzgIr9I4CrznaU6sWBv+2mysvo7sdviZez3csQS7qR
Zd3fAOjU34gmcg9ISccBXglA+ZPbzpLWuSbs7KC5Nqw9Aex4Xfj62ub5Cx+cJ3BWOnAJ0+YatPbG
BGjkQD02Tvy/cqoJcLTNQ8NhJLStYbpw5cGD5WocwRhCPW86W8nUHyNg2c5xnKlzlENkgMou3ep8
crKtQ8cT6k/RoU/d6KSSxDpJ22dF8NOfi6k/wHnyxqG2dfXjN9iWW1elomd4AzTHHz/SuWpCO+H7
1iJ9ivlhJeeud5Iz5bXYqy59Q81dHsfY/e5btCZb2KsnN37ZJzfx0+Sz/uAN09e8G52TnJp+O9SV
FWRtK4ZgFFW/K8fOCTirxJVAjeCn33SlrIM28vZ/fo4sHL+CLPlrQxvQugxtrn/8ZvVJe+1kvrWL
sgktHnyEoYQovmcuBWnLNFZ1BjGXAhIq+g14lvapGP1+542x3HXVF0HS6wk96iG6VuNdAres/8PS
eexGjixR9IsI0CXNlqZ8SWp59YaQ1BI9k97k179Tg7dpDGamXRWZGXHjxj2hJZaXcbFwnkudz0wj
STNwtV5cq2KIPaMEx9It026rRlK7OuFFw0zifFLbl74EAqBJmUZ5a5kq4Dciir5Kk6hSyRbO9vI4
4xze26PQzprI08t//+QNDhntElZ8sin9giqjX8balqGeDlVUeaLkJeYvg8HkSbOd8u6/H2RWVXem
kw5EWbMUQixodV2KLgskxI29awIm25ssRId1OljxBuoi1Bmlxk3TMbTdTPEg+ltbJl0Tc/resdru
rvZdP0iT/LwJhlGZ2qLWkEU4Ix4Hh7kU/v1m7MF+7AnfuiNAcgyMAqZRLeqgFdUcTN2Mn37a3umZ
DiTZlGFGDw0Uj11m/mhdUJAOHo89ucE50WfEcUvGJPLNEnodqoTXeV6p+Aay2ruki+ttPteFQUC2
3z1Nk7owpNTiDq5ab/fp3qyqV0FgJoGvxhQMfvJNCOxPmt7colNgN+VwSCogE0Xj83AwtbRHyK9d
wn77UsTeKL+0bmxO7cYIeJCvhne/pMV7Pb0WCLHgOkrc6ab3uWXJtRoiZqJV1ErdDMRQPLIWYoak
2UZJPxJ7WfdnVtt9cvv0Szvwqrlbcx2r9iDleFqE+GNXJM/li3V1zeIR2+ORuMIncBkZ5F/zAsD9
nE/9uSQoOygEyILB8x+HvW4MVpS05ZsgltAFZ54O+6onZXsku3+qjmYpXhMfsK1IJi5Ai5o59clF
r++nzX5IC7lGltCuKh/gDdhpYJPynU2HvtmenMHuAy21yjBd7Qc3ITJUlBZ4KrFE2uhEm1VeZD/E
rbBLski7JcjqhkC9Zj5pRhk5gzyDH+V1dsoXf+oTuMXFV2UFbiIVg8oNrE8d5BiyY5l5LlH5hP3d
wB0uk4i4Sf4aAFWMiaBkfy6vmlinoBcrmF5xpzwilVcOYXKVO8akya+95X68WVm5zxrznfQ08CQ8
A67LGwv1DPDD2IHdHWKbfHLYCV5PZuo8XSdHTNe0Xi6CrN2T4XfNcTDT9znLLprntVFRrl/5on/O
nRgObrVSI5AqjbXhmFXa5+aztN9PUESW7iRYpcHyY3jMMNwITyxIFLPKgq4jPLxe2rDO1w9sNd08
Jpze7e0KsvMQLNd60t1YCwW2SOTJciD6DeJvk80xEVJvnifeeu1C9oM6ocyNoZu0AbvbR61ID52h
fxSJD3+mM8CANBYx+NWjzRcROuOU46XiRCyfPHeZd5tmaSAAb7lNuD5KsjBGL+FESI3qWhFUeLRK
sCjsMvH4eGnHEn++z6cN4JrfUocVh9azXgnN5azxTBwqQ3/SPaMNe7O+/QVH4jZXkja9PI9W6Weh
P1zrSevOvvtbbqo54WBydzZ8ZVnO8rn0xk8OGs5We632HPG/TmLe6bMr9yNudP7qzs60R52wo5yg
y8UFxjwMu34EkZMlJVwDmRtXf+Dx3BYzjcGmhsk61fGNIRCs6aKuMgN4IrZp2tdtTv0k0/sEk9mr
xh0UgEzyd+WIXWHdjOmlGs0/dmOGmCPdgGD9LTbMkWiAZUFZbwgpKPUmdDVHj3OdLGQW1dj+1ido
EaAxo3lDi1Nz+W+chYwl+Rhja51Sx+7DlOX9QK4MLUanj0zVJFExqvq+uv2gU1hZHnS4//5Vbsv6
vkNMuCcKiPNa1R2xgi5Bl95mBgz+0rOySUKQWXKfkcgase5cxqN0/qx6TbUpHzar+ErUeCHVT4VY
400AMhyX0GsIafY4cFMFVuO1XhryBKApMjzK7X1Zg1Uo35zWulhz2cDv8V97Wx7SDbwKxdYrUJYp
TP+stu8Q36qiZhL6k9jkU985Z2DPh35d2iMW8/Io8onnMPk2XAOIVGbMz1Wp7+02t97t6RZwaEHc
MDjm3vOEkpf7MD/LQjwg+XBcdPxE+5e1hN1gAo3S7D47uLaX4nB2+lgRMfTWUdqEBAlnp6zwyF4k
2HtNY4/w/Xuj7f2dtvDu+ARMz+1iXxarjGdHjKdcg8cFw+ihc2vxZLSlIM576QMS8s3Hnlzucayq
z2XRf5YV3kJDquLRNnQ30BfTulszjah+2E5ihYdkTO6+XNSdV1XdQauK7rKYQ3dhtz3fj+1GxvLS
v0/5iP2eXYLYF7BuKmVQkJHMGfS65pws3ol69PdJ8jSmcN2hJHm4PI/l0H4ZOGf7oJezdh50Wzv/
909W73325nQgbW0+QJ2ynolwJlV4FVVck7hJmD65EdPS1tFWZSPwePVH17csbPy53pFAdxLajKTE
flmhc/ZqQ9HtLZmEpW5l94SVEdhMQZwQSAoMkQxlC0iprp9axyivytfTgGv+uSmGn8LiFK6tUju0
ucZ1TVq6bCwZE2rYXrolgYLVCD8E9RItPcn/tTN0u9kYIiczndBdOJoMDoG1Mp0YplbM+Gc5YNPu
z6TLicCp8UP5G4nS29iqw20LJmimhiXdoj0vq7nc0RDEMykVjadBG1y6nSazHXaw4oFwjF/ymctd
0rdJUEn9RW5/Z3gFu4waY/LrPC6Ne71wk0DAyYisWgQoivs653QBHEXqLJS+gnhvYrL/WdPmRFAW
xoBQpR9mF8GSbEjgYMe5drbw9lLovcMJA9RoMI5WO5qxS5A8TUzOqt3IRXPnbfeWo8tXciOsyBpI
RMnt9lEVNdHpphZl6XROEyI1CzU91GMqz2yjPbp6SViamv44Wkr+lAd2pih0/5QlVZh3iTrZHJcz
WfRjpU07XaYz2LIuJrK8jN3KpVfAmDEt0gi2VaU7cuzFdZjWI9GrW6R0j7Nl9P3roE5G545XtysO
gzV7UZk3gCx67ewBVIhl99gO2atsB/cqyvz/P8iqDydqq9gG9xoo4o4Dlbc9JWYdtyTTH29RuXZa
k7+KKh7I6kwv6QSj0UBUUW6yBqIpSMzupBZMQMwInrufB/8rh9yyd7bq280mGBfWKoLCNp9ynbq8
06M8Y0NDlSDktP5n8q16v7R3zkK11jSLB9SS7HJZrS/+4vnBnBKjVrtYWFX5oMzk4GB6D5p12o+5
lgSqaOxTJatjbU2S5rPApshXBp2Gm9Wbx+JM5NLfVWvPZZFCcjOGd1txJuVwwkl4baugH9zvZPI+
DHIwnU7/axu7XJv/gBxZghQpBeMKWfOJ50bIK2Oszfo//nrhoM0PEORW6tKZQCrTC9dRq6gWXZML
VDzqSWMHXsZT1xQWmBmM5/xP+1VkP90wguMywfoZ5RLPUpk7i4epTpg0mlvv0ZMksduZD41huFR+
Jqv+DbGw0UQoxXVjDxHtUUbt4lmxrWnnemZQ2W3LHV8gL4K9cElJ0vSpBvRIYaMtoazvXQgrUTdn
uBvejZqW3CsFVkvdgnqStTvwSK9DJZiKNXkfWu7Al08ustLevbLczYPthd2CY8ufpzIqC1+PCDLZ
Da7x0uedGWr0hwESYBvkOi4DXeozi4ZABX7NMeVDasr02PvtnqGHHfp1HWrk9QRlN3L6ZlYIEJxV
etJkhlokvCqvqUcRpOrmZ1xJk5oJ05ZJNwfeNJIwXBhpVFSWCDjfFn4Rpw70TfInYad6BWS9dXNU
DEYRtIYx75w6gZc7b+ZuxPALEsr99sfuzajRLrbsW7jNxq3avW3a3MSVMVlRUVsL5WK4Klv+8afC
oHdUdpCKnmzx9Raq44qdnyTVechI3B0hKBhjqZMEVJNDCni2SogVXLCq7cbVgBbjkgilS0HwbonZ
p2cy+2J6CZ8+oSN5Hhe6AgVByeQnNQVr855s+xyT3uO4qBeCvM3zPIm3ReUilHIg3dqd2lBng/bc
+95zN4KhUt49jrm7Npu2o+3ML0bpe3sLhhmFfPlhLca73W5uUMtG7JyWV+U/29EA5mdPgXpQS/nP
NauS/sT6bpBDGHlpayBH/7oa7Nnz5MWZJsTebXywepl3GLG8rpKXLF0ZPTTjHHuOesTdcpK58Hdm
oh4rGBS8lu1hzjZars9GbcHg+OD9qvGxmQW/PrHtnDPrvnV9Fic8dKKy7mJza1+ghfCxz/JVZcWT
dJbzBoWh7nlpUMa5GPuPNdHnfaf0Z6lnn1lj/K1dLczHsg9HId4pXBIOjxFTm5Yg7VljaCt5b48g
WQYpaYTmkSwQI4sMY03D5ImEdDNerJ9Usx6KUrxp86/o8pzb9WBX4sHx3XHv5vCltPQ810VKMwCH
07KW3dDVu9GxSeNu4PLWTvIweP13ug5ZTIFQYe6asMw2U3bI5XxXc+Ds+YWrYCtlkHHpH8pK9oHy
nJ+mY7Ip8GpEwhsgag5u2FgtaEbD3qKGbmcmJzMsM2GF0iAWx7GY+chO3KrWoQqLBYVFiMWLtNwP
10HIKPOsb1ROzkIjtwJR2q/zsK17o3YbdoyhPWEQi5cC7TKp6p8NEs+kpff25t6z0Kjxoaf/FLiP
YHMsO2SJZhH70nBuLD8eQAdnfsphyzYrXk205GOsteyc6txyODSUCGagJ6vOCK7WyovldNk5I2Jp
NxjTH2FwrBI1mcVJZULlIU8RuMYgIcOq32QgibZtS6pzQORhg48nLH0zD3sNjQT/WlwUrhYsyMdB
CuojmNHciCxJadvsNE7xV6080oksYlMMXZDPkNbc5aKmv4NShyEVfLoiZbKVXfXupC3LEBRLXJQz
o18mlZyxGzbPoLFzn45Qvm4QGYOCr6KQwxLpNg/WlhonDJRukKYQJ+dWm+haqYrIeOea83d+d+ki
IDdJuBbZA8uUzx7Art765IONxCy2uOwaPbLdmp1gC0qCXiBpcjLaKenviuCm4k3T7E8LP12ok+VF
EtkWpe3KIVxP7k608mOuzfrYYoABePnBEfxAMnlyRo6u6LyUHyDLBgvXYyCH8dcU45OHv3ar8je/
Grlf26/lloRTjvee8Von6Vm3v0Vq74RQz30xHowZzacfoXGY876vWyvQrHnXpWnEwE5NC3eiXXwm
KvtR5GZl2fIOu6fHCr+8YV5CAum6kAg9O+gWfwsF53vq2iW7nwahxvOv1C0L3sLwkfnOVdMmM2AF
ldi7zd8N9gwMGZX3RNLzZXS0x3JgpRMAtvOhpz8stSC9RVVbV2wOiNelMY92l/92dv+lctLn7PI0
KdrLsv5bVnwDuvO3aHBWLwC2EIgFFBY9aAieCGS6LYE7+OpA0t0D0oF58css5iwxbkeg18ws9Vrm
G1/yROPXXWr/8xYHs6v0wQtBIWX4uu0mTDvjK8MnFLa3Z6a1F9Kbh7M3txSpvLmYVaug60s9yFo0
4wzEWu1mcAzgO8x02AWE091kqwKdFNpknSXfTmvosSp2jW39qjV/zLV6jra6+dX6cjktmX6GiGCE
s2zPiRBPuUkc0IwtNmhBoZj9fE/CURvMnQo968IGWnrY8rzbLzxORjV+rO1rOhHz16fl06D95BjT
A9fXnKBsKoQduvKCdpfFlXOiyWe37oifNp4Iv7lqGFUI6TjMTXJdJs7IYoXzoryzoRzaESu7s5fs
MK/rGvDyGjP+cTubf2fEcSSFi66PTySmhsob4rpM78aVhXs5AoAwzBW473aAbvpaMmnekpcio/Pl
lz1n9nIxTONeAljgDmj2//1Z+9n71YhC7JtXzVv2hAff0vX7+pbO/ozNlv4DudQCSBgmTVkjHqbX
osw+nYx9Q5PtpVpZn6kxXxiGtoektg5QET9Y11yiWooPbdY+xaYIrWhQ1wQ1ubXCB42MglZmqabT
0j4OjErgyljgQsa3G75x6fUzZIpDn93upV4GHmYLBqIgd5ruqZDlwRl6dejJLifkNdYMLyb3Nq6L
9cMUMsFN/tYUhR8VObcM3vY7diWRGHnQ7E59eQXGHZOWt+C/LfTHbTLGQ9lGiW8f7VkcMLChTwE4
SP00cPUkrsC3Un6MZdh0y9lo1L6T5Z2roHaaSfqzQR4sRxsCa85v7QFwkDJaXQvfxNrHKffzTal+
Jz6rCyAxJgF8TS7T6quDZhTKluQKva5Orpg+V7s9FVX7ogYj48UeXza5oOakd3ad/mm04thrThVn
5sZ577f/3LQ5orWbB2mUsd7dTcuw0KDdOK3CCCeL7hH//q7pK59IfUXzqM2P1UrlITXoilyd4LgV
wjFE0dIEu0I6XB5Y6frksOAgavVqazf2NDdqkEG/bNHybsSFdBN/JGoHiZr0z8s95VrYtObdUA2n
vFhfys1+qjKNNrLdlV29r0BtBChQ31bafTju+MH3GFRrRm9m4kLsDS/QWviMnc8sYIJ4lyURnyoH
cvUt+0O6WJF77c/+Wn7R3NARJWBhy+SL4YYIsOIc/WSFWzVzSljEpvZlzoisuehyaEKrmz5dv3sX
GnsGDs2BLtL7ycwoupS6jq3+SQrNw+z7D71GLUzbEJIq/zmsUVLZbwiU1b6uJPtVBq3G6NzTvcf2
Vv0zUmsKHGhVWGavwq3eTetxpE7Ttu1oeRWiBbCzkHHqndG4ccrvGnamebL6nDo/dc4s61xEdmak
/LpRCbF9sel0vrfypf2TAxNgYNggkZfNv4zY02BAyhocM6rd7crOpgzV7CDtThI8aOEHQ9dEHk4g
o05OSiU7s+OemGf/zTKnF9KmD1uvvtDH3bgQRuRpswoYI8yBZnuQd6oJbdYqwolOKKqFfJfwesJG
Y1AG3eXkpE0al4N/VWWT0+0kTpi4bD4Ns0bKHNywstKCzagumUnFoYHAQnlEtGVy0uvq0bq1Knn2
3tfNECWm/DZq374vgYqkE+oruydWlIIkCwpg1Tu2Xj7zwbxTCMzezHVbOLp1ZDq/b2z/kG0aKGHd
/dvl34u38AHN5WE1vjBRBs7kvlQ1645tcergs/i5XVyljQnE6BsGlUUJpRKfYF0tgWDDB6qgM3GP
2Yc2m5/bqj32Y/fsm+sfJm/6XoEOy1/NUb6nif/qAlsM6GQvMh0ererEwD6c0pwhu3FZC/3O77wP
VuEP/NX2bgr1z3NqBgW4aka3KsNEX+nZhYrpdneLPvG3rq6gTy5uwu7F7Z4hQi6JkFgf5Wh96rmS
uxHkZyIp2upkhGbFcRl0VLVEYDFWcvnXPj9Naing1ITP3eAucx35MDOICMBLHVxj4WfwQCswSkXK
sV8v/qVR4ykbuPdrCH6h3xtPzCFB4GQHWY9RY7qft0c9s5vHDuJMJBf6gUFC81R33VLvllp8+EXx
T2trKyDW5Agm+x+iChjNNH2CBw5nneccqCBPf5mwZ6VjfmrTf03CxQrOXSTuP5sBB5Vp97qKGfic
ijY3Qe0Rb+3SQ7fKK3asDMlCTf2uBNmRvsGQpxw6id3SiktGalDXqBTc/ySJ+dMwFySSVjegdpaB
RXzOYWUBkHqdI3wETRa2bJUCQNLuUJHOlqc/tKt/X2wUwp3RJDt7ZtM375vHZFB8Jwxf3S+QMUtc
DUxV4P/oi13HEsmTyVnxsMFNrEpnJOC07YJx0TZw09azN1BJZ3ZyR7aUy1wie55Y+9ScmlfSNG82
hLfRhjG/oPKyNNd9NB1KmLaozyU3OV+NJ5YmpmA0BfdCL4lL1l5shHIjO1rG8FGrp7z1aV9NjQDA
gW0vl5HS6j04TWnuaCmM0Ky2H8d80J3xOOUpmcLKPADoDhPNf3anNN66Zt8UsO4YkTG7tbKewgqb
B59S3VCZeuqwdMQA2xsjrMFxvmXH7EgK8HUzEOXZ3HssCBwMh8VGQb2us8xO4rIM9H7j0CjM84qt
PxL2SlyGbR8hpaIsVWxdacJiUiDuzLKaDkQ9f6Y2L/jaMOvMYD3u/NEemJk3+1bV5V659k3zao+J
ZvA+bxK0eGlGHUHeEbPZ5uQZxwpNIepUfmTeiWK8vuZgKCejmnaFiRVGpZ9q82L8iSEm3oaJjogm
mL8caesSQzPCGlceOqXx/cLdDOflSaX9K/g4lAq9BobczFdo6wcBcL4mkiClgc2rjpxZT9JAGwUa
BO+l3w07a/FeepUcNm+78r//A4N+bchAD7KKD2PojnmrD+dboB8pHEFKv5GYzC8t3mjcqippuc+t
ZT/NCmhplr22c/5g3m6FnhK33NbhMIFSDdXgvG6VehyNkcu3+c1TMKCWdj+5fIFwGHXYZIwpWFEc
Y/MmkVFZFcK9zKPK4kYx0HIo4d3OcKH3GkbUjyWT4PExy9g+mTIpYT83X5bqHpNxfS7ZIt1tCNy4
o/au532sRrEG8J4DMr3hvOG77SnMbdtgga90QFhp71k1noVf/dVLzYiF13xAPtx3g89ZjFnHGMxg
3rIjYxnOE4Ox3TLdeXkS9451n/MUsaNaQHEU445cXBcHBkMyJ80xJpIRKQf3czLUW9Uu9/NNty+q
/lI5eTwJfDMrUpeaj0UxJpGHBacxEFEoPNiq2blTfzGBJ0fVJP9OdnoSzCHQG8VrY24IB/XZz4xL
tuX3WJvuiNWgBU/xXutlzr04VedWLHtVgET2QbshNARWyyrenBmvi6PDXStaN8BHUp697XYR+nhT
agR2bDNnq+WuttbXUYq3fD6yAbORgs0pvsjnUU6XMuMOqsoS7vbS2LtmgwSnxk/Qgx9diWFoRCEz
ivFD5O5IAeJ/Z232wKpnHrW65+01m7NrKwMCx38MtOPAgDUXdtl8Z9tZH7gzMlw/jKeq1HZ9Ynp/
ymm/hsNt5AyLENWMwRORkOqIBUadnMmGzOZXd0KMDMfAuEWTYgg4edehrV+M0e4ABiiuYT/5L4ML
IW95huXN+va35qKWMTTId/i1wlUTONDaatkx9KsiK29tlGw9yjqFrWdvpbIOa1x5O1/kxSG/3XCC
fGrGIddl4+OZ9TKi8GFD1RlH+GWA5Ypf3NXPlGzNiW3ga6LL8jInHk993g3RPHO36+zoqJvYpk1z
G5O/2gTjVo+Br/DbbBgJFNIMkkaxy9I+akrkZRTLYNXWrx5KMYHigaP1z6QlX3TKzpsSjdvZKT6W
bMKU5vMnnTMP4OJyrJOW3XUiC83hb97pxJHl64lA5NPGwj+uueGtMHDdtFUVN/lygqQ8hvQwTK7c
sJqxF2CL++M0dH8lyNkALf1Luo+59Is9654PiWnDju+PqutRvxssBNBcesWArqnOtYaipOYnwe3P
lM/bV6nL283DJyvj78SvQ5j7r2rqE8A9QnOM7sQMjibIz47S4pOu7ZOfL5eBEXqvu0nIaqBJ8npy
8dP3UjUruuCGQpOIDyCtx9J57Fz3k5FKF/vYEoAoY8bLG07N1sZtP09JlNB/cvd5u9KhJ968rj7R
LP91mU4ZSu+fJtt3r5nGvdlYuypxfn23XRFIMJossql2KHHz1UzT7/yGbKKWMPeJ8zo3LhfpOFdx
7q3An2EQoxNgNBkLMFLTGOuqSZkl2PGUGY/4HSBhG1b3hwlmKLFadLO6JQCMezV4H/SU5dFPyy/T
buIcTPZuKrDhJKaKoW/nodiecW45+7lbyS0t3d3WOFpEsXqUnpPEjasQWZJPYPdT1NrYBg1TO5VM
Kx3L3euV43/w70h1acONrhPPShokXVqFFmaBoE9qLfTGlfcuT8uo0rZmh/fgX5aBx0qVbHDx1Vnk
6o9p2ovIHlC1eiK5rjT97Jslp8RtXlKnvmuTZIxgK1KNQm2Y0VajwZBWNHbGL6auar+p5YM+jm82
GxAJ4Fgq/wM8NHXzkpUxBp4vFxc/801ciZrRl6FlaO9+Y1lnMKJ/GAkGLsN6F5/cqTTtF+5prtlh
usOO9Nl0+r+tY6+j04ms6rq32UOymVx1TGeDXHb+SHr6p17zg+PJ4UlPNb4HaJsMEslgEJ4Z2tvk
wrjV89jsCjLlHhofcyFuS8pMsp1ShX6E7R+iJmWDtNxdWQGB1hDMBOi9nZmKn2r0lrv/fnCniYI2
C4Zevhkb3VgDgDvwAKQ79kjzNwqWz0zxbyj6ZbcCsg4KX6idMzNagZD9z6u0N4f84zuFUhgMuwXS
cZdY6gJ8+MXQtg+aXpZ+3P75tmQaVAuS85aO37VfuDH5UW/L1j3ZlhXOffaWMVGLCC5636JpZKi+
wP9r5kXFabdqTE9R7TTbHpgoaGvcS15qlgLCrXfvMWbYd9nCaMRqKhnh2T3bMr1mrrqrKTVbSzsN
ah2OvZtc2OS76Jb60U2dA/TTb5IfzUnfcZW82ZBXC1t9Kl9cGUbsZ1OPSxxQoi/v8o6Lca1gnKKv
Mjw8qmw8CF+eScBKIqcokKSM/cwhKKTZRbQeOGLe/aI9Ohuf5LrYT8yvfutxfR/KBP/giuMmWfYs
GaClZBh/8ODQjWeiuZmbsGh29xot1maiAlfaj2FRcCg5XNPiZexYB3RJwL14aI6O3z+u0oNx0bvP
bcOUFIkd+IN+lIzrgBdDx+0zE8PV3CNAf4oVOvQstH2GwHPfmGlUr/ayL5V8zxSNLGkInzpUhbCf
sXhtBYoLnKE84NvnmpIZAqERtUnLoZfbUFd7jEe9+20xCzqaXmGHDNyZ6fn2QJ16SJZ1jk3L/tWr
QQXVVqBkyCo/E3b5iL1Z3G04kcmNspg2c5MstdUz4ecSZ1S4o7D7HDKr/Oao+pCtdlAz9sFpfK0J
tQrtvnyvvabYjSXzmmW67wz5lCZ/LM9Zw3pOP6thQdfpe0g2wHAb883jub69CdWcqsjprHd9bSgp
RmRWCzNbbgckTmQ7YsHOrj5yJlTTV51UBy/ztz34zSh1ucUTCpipfbbX/h/+gYzuV3ttyGaypuYo
23+OOuSaj305x6GR4vVmqGRf/VX/2SLH0cvAH+sbwIWQLjxOrbOYvEr1l9b3YUPJ4fU+nhvmyF3e
Htpl7eJ0Tu+XetKp48v3ztECTCUK5yRc2yCfzFeiB1/02dnhNb5bNtrEVX6Nw2uyDCimy2VT644A
QRwJzXjOekpg5pEkQT9nKWwOlR9AcHL1GMtvq2hgNzWFG8P6YL3BZM3KC2ZXvzdMCyj1OsQLJtRw
4dBr/J4XoIYd43ZWJErxMFryEfrSm2FXz1u1WoxTxBiKDApAaf+1ewCreuecGL6cTKWfFxNUiwek
GgPaLk+enXb5LHX/b1uoNjS6OoCwPaGdS2t6yHUCO2ZCJxkBeEM4uO0H1KC7tpgecwthMmEct/GZ
AH7Xo5LiN8D3y8sQGV0a+Nm7Zt/JkSFoOQ07B6Wf4s1HjMdsG5bTci8hCBgY2cO+9/GS/6eUe++c
PZepE5fS179zjPq4/ENfhULSEBXpvtJuvWt+SLPirppRDYsZQ2699F+pQQQwauriuku4sWbPAVaD
iFr2rLZ9Wz5fsmN84k+joVzQplrcQMnk/Ou78s7mziGM+sWxqaJZlxaBhe5vYgi6z+vpwRXe/Yz9
mJ0jO8y8RJzK1WcCb19WbQL9TaS3U83JaV4Zbzp1p8crVyMGhjk0luGf4xY1Ujda0aDp8lBVhFYU
RvFeaJUR63a+Xca1/Fv647Y33REnJhMjjZt8NhjsV+K3dZyn3smWsELbDlTy4zJSCLrVy6Jarz0+
ju04dR9pOt6vyzfdfNP4T4vh/LH+R92ZLTeOZGn6iVAGOAAHcEtwX0RSCyXxBqaQFNj3HU/fH9TZ
1pXRPVU2NldzkbCUGJJILO7n/Nsp2l9IVo52X73oTkaXlqQLr9CAJfDCoefJvnviCTU0URsLhpWM
S86WX1Ru3MsJSF1uiIVZDMmtV/yjzrDIllnD2zGz9kyydxZO6A1uVOqnQqQrYYiWWsH/8pKcJq+w
adIltyN0A/1itGbydbXJxrpwLT+Va0DaB4aEZTSWyfeU9uNaD6P91Fa7xogfrSYHxM+mY9MY1rkK
xo1nxM4i4OZxGybuMLFjvGMb63dZ3akLWKITHHAC59F/U7+PC+nImUoq9hBippvI+U4ZA0rsL6+b
rr3GA5tZaL8tTj8PvbXUHf8BZtzZt1VcLbXuikHfci27/kYovURT2rt5EK3Icxg33ahkfKVvaSfR
m4w6SYYqP0PZ55hwZUlz8caU1VQ636ZR/VZB7vVQOQW5ouFfC0A9GfS8ZN5Js5RO8o4CJt9AmDDB
e1aJtGy3EmnX4+iBKmcKakg107aqaODBRyKFspFrJSVqNWU0XeRH2aHWxcYM0Xca2A3G6u5wFg6Z
NIJzpDP5ORiiizal9wKRQRyM5RqZZHMaeZqWkNIaUXH7auCxStspXUWTQZ48n8iyJjRPBQyKZziX
KMWC43fRBsIZnTn3jPSxIoRWumKcdrZ0zAzJhcze9MhyncHfaNbkbWpRHgvgivqXXxlH2bfK0i4E
grKB3qRA/bGS9Uc4Op+1nQ/g68qykNlDxcpOPPyjRAe9COLhfYotl0mRv+sopKYSX0bW3fLgWA2V
vWnw57RACEoTr3ungWPXYkwRQ4jaNAZs07XxZLXn1LcU1BFDBB9UbUazL66tY9ouvfqmmpwPW7Vf
CNVUt7VMXsKmvGaDBWFc4I+IWxoxrTXXgMahGxkdWnr75iijvmUA0xOzvlXQQHEuVMiTcmhWIfgV
GuvkVbJiwuRXx2aMb5RltIas4ysdIn0kEkPn1R5xD9nl9hlEx8eihB2w2rSO1pOw1PXbFEQbxj3d
Vnb9GROoE4+gYGZofDpZ9EtLEKnnTfRWWihO+xRsBNj+d9d+2J19tBUHjsPYlVrsr1tPfSzVbB7u
KBu3EYp08bJka93udkMu2mOhZ3e1LMQLI6/XIi7fimCs90HY3YqQuS++gjLSzOVKj2sIZgftj5ha
9FvGePbZKFsISM/bGsaADAHh/kKv+nJRKmemPc5LrZa7DVqHh2myF2WiX0jlG7dlpb4ojvFBJALa
vjTJZvwiQjwsrlkahKuMvcPwzaPWjc8426NtDubJE5S5UXcpR7Bg3cZLo023IjMiN0qSo6YXm0zL
P5QU21is4osAuI6bp5yEkE2gItKBGkNBwCTuNK42jRoiWvFJ4vGc1475Sa4wy0s+wh4MTXFSq2SX
KdO32dTeou6iLRmR46JRx60zAtSI3v4u9eGL/wYXAFSdLkzBA4VvKkoaPzmQH4xlpZxAJkV0VUSx
84fWWtlt/RIwqqfxy5eGtRYMiSz44sbQMUg8x3o3Iu/eanBY8/+UIj6ryjlRwwRhLU6NHjZpE0Zs
2d6VtqlaqKpygYi4+8Zy6MU5bWHrEuFcugFcHfToLFKaEiq/LCpfsqm8mK159NNiT57puUpMGmlN
F+ick00th0NZeO9dHz5UbYQClanjKFaX08hIDEUqzr5SVpFic3XIJNM7f2cowwPazZOaEsFvUkC3
ztoMJwQSWrPwqLwqaTxPOlK8xCkXAQkMUgauAQnWz1uxLp1z4OG8mYJjpNOBMvdGd1/iBBfPYPMD
avvlTdgesDK6uaP41wYWeqk1+a3Qi28i9Z+bMtceqn2SYigc2qHYBkgNkOrZGEGGd9Uq95YP3N5E
tMEm4+RxvhurWEcRF7VhQLMUM6GcWQWlMVxUjL+0AxU7pDA+DH/E4of3N0nseCNq67uxbKTbKfyC
4vNm6fD4LX6Kbtwoyn2kDVulvCeA3jvT7y+xVXy1PgIJ2+JcxhmyDlPArUiqiHJOQC8i6CfiAPRU
rvKcwhQr2Ug8YtEgYPNXdF8nR+1fcHzT8lAbLLPCwS/noEVnG2ibpAFw27ciecwL/UW2D12hHXBe
P1nNCD+dU5eJhEuqH+O4DndZ3wWL0FffzaCs3YDh1ovSNt9H2XSQAsmbRde5SFUW4D7EzRvQIbvk
Eyj4LdJPbajdKTFVuPiyhPRHndGoaQqjyoAQ3Wt2jR0JN+Of0BQuuwqUlNBENPbB3P1kT3rRnxqt
OggNRZbo1GemYJo1wrbYL6Z16qjPTIsPQOm8JXYyRs6q3Y18tSVykqUWRhUOz/IJOheNYQwbIeJd
Ucp8KY2hcO2OHXymIsymW6pRTtgA4/gYQATCZvYmgFR4SFjFQR6maRfg8/C7sr9EtlqttJEZFUaS
cqcE9h4AjabIr8UuqLlfM1oKaqR4m7cBgmbN+vJiFSEDEvYqMTZhSkpe0Kfpeog+i7rPXUeT4pOa
JQn7SxYXzt5uUQA6yUXkdJfYSSAsnNBfMzOhyeSqatqvvEXOXY99t3R83iKLGrWJhbyLcMYGRY+Z
MHSyyXak6IG4V8mxtARhjQEC3ErVH9jTV6Ypbmgxg2cbmdgicUxl7VelurOReATc2panqhutNotl
gq9xL0257zJkprpFVxmmwrVj/zlkOHXdBifDidhHjfa3NhZACIE0dkWbvMAhNRfF7xHI4oFbFMEM
RYUhBhpNfxMDRZtWRxvbSYbNVE3cfVovnnK13FXedOzk4C0wzbLFq9Y2V1tqhhH5NV7lTd+b9zHJ
b4oS0HEkm6JX4mXVe/5y9uA61sR41LgHb2jlHbxU5Wpb6snDk0+sYpOibGy6k90wk6nkjFjtG5R7
hO02vzQUdq1nK29lL1k8PxXDWWn847ZOYQzL7kPvcnekjMRMgpVMjyWDSzk/sY1Gz86yc1YOL4hC
A3SCEahr768dozVRkgXlUgzGTWVD2xhkXLmOjBDfpdODLFLvNEqW6IJCs9MZFQD9jTDDg7OQFIh4
H/Wa0kSk7V1tJ/rW5plRUxtmAPOgKB5VnQO/gsLnwhyozgjzbW621mJscb7UQQcr2z7ZvrjYqCQB
xbSnRkz10hka3oThTgPypsjw8wWzRtaROTzPK1PtYIf7RIemN/WjOHiOdQc6SZYIAOsFDUaxAHn/
UoIoQo/D6gdRt8+T7EU2ZbXJCw3dEvnS4JGMOfP6+wQyh3VHPQnWaNcIOQF+xKlQmrwAUkGUUUfD
k+WT4hg775OenAc1eHRE+9YP4L7JvGLQRdZ91btTFSCYQaXlG78B6lZcxWKRCl/dTtG0zXz1BPvx
TTGlLQrb+WyyX6Ns0dVN6pNMQjRnaP56Lae6MqCrw+E3l3BcWX71VIcgkKH1qaQXzQAWwI6wLz3u
aWnzN5XB37Ho/YaWWCJ13dhM3GFHaM1TBBxbboD8XEewPwtnOhLTif03ZofJR4ah91mYLYUUW+Hg
WKkLIuNsay8ydZV6+hveg35pC+zaOmgu4E+ZxG9mkj6m+dSsnNKrF6oY39LUOdEMX9SRRFKNXf7d
Gi3cv8MF4vXmFNwjDcS7Ylb2wtKHjPQb4GAdnilVI6Aa9aUy+4s/qyFrL/7lkxxhVM/OgCSLq/pS
G+1bJuOt52cvjP4CaLYHZjTrarquB/OGOnwx5Tp9uBX9yiY/wPFcXXJzlbb5W0FvubTGLWrejTYH
qExaeraYT7MOY9O1zGLfDNVG9NUpmT4dWe/mP6Q4OprB6VXLtTfLApWVo3nTIkZM+K+ormJ24HKh
eQ0tCZGWrD9gAVq9Du1Z9WLKlzJ4Cabgsab17VrqmmAWl6OectXGWqptvuvb4BqOnNn2EHjTdzXl
K6vWtmNDAxN9UbukEDj1DGlTuWJxV4KzOU2HfCbNqvhpxHKrW2gJ/Lk0RdEzdM67EAhzdb3cSjLO
gT4WXtIR1Z4xzw+c1yVj3dxjlmRKkg6Z31wCKwrdmD3bkiiMAXDWnhkAIwKz1RHFhOmZ67yS0SqY
KBEZ35fMSo9OG/lpdiMfU5wkm2BSpmOiYuyInJOhaBuj9FPXwK4yJRabq2efqDWtZSpyN6isVwsd
NPDhwW8ge/subLflWN/bovwlOhOJF1tgXAv9WMNI2VaNVr+NBxT0vLMmCQ6dfqQCHma7BLt6Yu31
HpxbiYMnfWKmsp2CIbLpDG0/EBObzNYE3PQxYJka7tOqyrZ1lS7rMWZbj8xNFibNroM2t/OlLvzq
xdxNQvcW3jytOAneTUXf+HF9JpbBX5ee+i7V4MWaH2BrxLXTGoHh4pGoMgleJA7RJNODzn2Pk1h8
9x6kqX7IRzo8g4schWzkmmo+WMwUXBisjLHjbLSo/uqT5BVriUWaD0srHF69aCrUxOO+s7MXvKnI
xuxyq+k8w02RbvEhbkMUUZ6hl25bZU9gt4ve0BdRY4yLoofXBNd+o1akT63Sx5YLSn0Eh4yRH8Ac
JjwonFMksl026m+eMVhLpVW3BZv4opPJuQnV24gYrQVm1Mr6ELX2a44oHAdXhl5K+RxUXpg8djA8
FZ7suQ86gIgiUW8eTIMS9MZj6YxnWdIOq/rFLLPXMNOfKfYOPvspDHK61YBRZw/1IGAjHAkH06Gn
ADcv8S//KrRaolmOHxvZ4rVLMefQvOLbCXtXTZyDznrB5l6+yYCn0eoAVTg9VLU8kdiN0yaM1o4c
vnL4P/DSMsJCg4ylE+ilcwQCdcNeZmeY65o0R58pV52q127lKzhJ6iLe9AwxR/5bnbPOvrJFabjw
6jn2MXtRocsXiZG9TC3Sw1ShWrSQKptgwjSpdPK53EH/YY82xK216pWMJdri0lsE0v9F6Y42iQJo
EUkQAd6U16pfjVUorjqMN7y9tyqK8HurdKpQBHpfbGFes7pSXatsnuYrNCIx3IrxZg1jx8TqaanA
o8DjchIRzzW5yt8Mp0dWB9WNQ0PZVv7vAj0DkneiuGy72dr5eBmM8Fya6bIrUhUgu9r/rMFlRirt
QNltMDKX3ToOZnXLUyZNBdkn28REYgg3ajBN33U+foeTKA9lnNUr9A/nTqHRVcxlJjs3U1V+CS2t
73abKi+eB4RYS81UVTp6/2HwhidBeoKGnbGvzCeH6pcwu6pb5CI5DXV/6zrjZFfTRhfjR9jhEjd8
e8sS8xCUCfSk7zwpPc2ohTSxJPMDqcBynBfKLrzrnS7ccJgytJVKzjDy7CFO17qo4QZVABzdK+MV
VfFdybWL9Ew6Vn3Cjt/bz/hqNSx52benZncpTLGMhuwrIvjAzNqdrVvBk2p1H5XJjHDfh7IpeEL7
oMMDbxG7qvvOJsN3v6xrAkaVAqFDbUBg8jyZrGx5fkVbJij8+3vVUOongX6hVo7WCs1rpJiIOtiT
fGUWRWNq0dN9mZLznWbMl9L0i2oAA6ejtQ0CevVMpaMfh2No+PeeGBgGrM7K9cSg2s/BMNiS53sO
+NWiyTt76GjL5GqIZ41ka36odUvwA1hoFuuse/BzyOpmyOt1W+s64Dr4YevkBIWoH2pRcXoVbnSJ
LXowrXXeYmIsgZJN73fiARuhXhqQpETbnxOaUEJUuX6hGL97PQALOtzanD4J2jO3xTB+eB6LJ/nQ
i1gVTw12ah2Hg8kaMxMOfu/QTLCTVN74RALAsIcQ3uad8UxZjfudgWfsflIu24d6modQp8lVN513
O2lY2Hvw9OaYGOY2asS35uE9Fk5/YWIFNnG20aESx7SG1IuTJwLXHFeneXNFVz+VwjrG7biudEyJ
uXxrYRkWjdM85u2AMiaI3yuRpkcYbcXrDiwQ85Joquuxg94ksGYs2ZaLwjA2yiSB6KyzP3K/Sc+G
2u27O/ko1WqI7FdkquqKWVWHJr4RioBd20Dxg1VSgO2jdZpWNOmdW9AbrGpgU4dC0zbo2EeveO9V
ctiToAKnLTe4qvNlNkXmskQmz03y2WZpvmH1RP5hHXEuUbNoOiiXweYs43PWUGLVnb0i8/1J1FR5
MsyZ+uD5qyxCieqH/tnHcTgm3g2P/AEeE8tKSjNRhi/a5D920mFDRlRgafYnpr5LJ9On+UVTp1pw
lPhl3jfatahtYwlCagE7wcL60wGMqEUqLaAcku7JCCPuwMKLlnlWbEnd29tK9aKlwa4YewBc8ylp
dHVVWOKG7A15QnJhQD38Bq65faq0t8ov60VSEz02CfSYDTg90MeytLIYIVxNUgPzT9DBbLnN4T+a
wwirZMMXL9qonqcVRl+qj321J8YDTHMUq8KQz0HVIYDSgxeEh6sJ+TCoAiReiPCwU1ArA7Rzjcnf
aQtgxtRpVlWJvGWurxDM9KVNhsUU3YFuHDfEu0Bnguw+NFqHhDjlFZvpS1/nxyIUvxN05Ii04i8n
y3YO6hEakKyleUm+tcq85X149lLvA+xehT3TDoijl6Fin1oL2QcEc/tcdFBMujM4C1Je7kP3MoVd
sSSeapcV6QM+42RtThFC9Ny5sDGc54fF7nmwEyb+oKZsUDTH3xkZGytFjxFrEsXP725LaNd8opcA
r5hLB//aTfpWCyACnDkkYmYGCXvfGpqxa+KlmeXfiR+2a6gGLfTHJYmwiyQNMTXpywG6YTcmaYES
/OpYQ7XOY+euIm9ezpWgYYwEOMEQUCd7yyKeutny72pSPfYNG36gJ89V2m9S3endAqGx4sUJFH+O
jZuy3zWtg12H+yzT3lBqfTBBNpiHCD5jfKs0FKdMv2xKvVrqsTgUDlUT0k90Rki3ywp3XjS0BZsx
RnVL6Z7qfDhYvupt51+l9ENC9ZqttaoVq5ylDR3eodA4h7OIW7UXw11B0VimHnZVB8Fxk09PehOe
eSiysQROZ6ohE+qwsUK/+DbRDe1dSdMdnowtwMpBHWBZdQyveNSxgORj7w52solkfujLRLpVmEBv
tdFXM05HYAhzhTKcXIX+lucqnw8LShMk2yHBrVRzcwUEiGAoo15R6pyNVXgrMXXLGYfRQ/WjYSTD
wrPze6yAZ2WYprtefTKmwkS2bAKE5NVGy7SXXk9eeg8CtpwJvV2UjjBI2qeTF/1OyABXUZQsLVFC
TfNWsnQESFJCxsxZAVJ8eWQCwkMnKDwZuoMcUz7gWIN6thEV04GciRFmvHv+K9fsbzazK7XnVjQB
OHKAAUMz7qMPd9BZhMKMDnqotdYVyIYKI1uwaVL5xUO5R07sVlFxQEixIjTidaxGGlzvhiwNeaWO
6A36FhXy3Z6wk6l4bl1bDS+VD9jD/hq6XXPEg38fBTXi0rooUbnKI2vD9Bt1k1c98GKXEPw5wamP
wz6yjCdsMhjtHe0D9/l3khdHJUKXKSKmPTSwg/Q0VbTwZPQYAqKtskqOm0znxmpClJHdvYWrdtH0
AKAKrV0RLIMp15SOS4T+Z1RlnvsTu/dXAuDfQu0+/x+SB0/hZ5XX+e/mz+jBv6UVbv4/yid0SHL8
P+cTXogSbJFx/C2YcP6Rv4IJ5T80W0hmy1IWGbZqzPmkfwUT6to/BEAgAklTF4Y1j4b4K5jQEP/Q
DBORHRdMEGk4D4bDRTIHE+rqP1RdJc/QlKYhHEk29/9FMKH297hNU6LYsYVqC/IRdUdq6h+J5bNs
j9GgMJS+E4W7tvgadMisfDLOtWjkigE5z3ZQKyurrR+cNC8oOFtz1yLv7uriGXuVs9dkvptna60L
aY3/Jhj1Z6jqfyd18v4MjYAF1SGfEemp0P5I1ewLP8wCHaOcMsh47bdRta5VcNPy0LTCIGcksSFv
7W1XgaCb4F7XymeEtqmE14L8ir01BTuZhvlLia2OkWytK8tWroTTktiD5ZbI+fJsoin1h+Aw1eTV
MK3jATnTR5nrculFfrBLK8qmzh8boilSY6lmZbvH8vuhjtrwkEHQ3Mokuvq69JdVEOeg89oHzgAD
YGryL12v6w8V/qHO6x91up5/d4rmU/D3U2Rrhq5xi2mWaWjanL37TxG1JRy4ZYqcSCMuNrVjbB9+
DolsbIrKvN2ZfRos8Ntpbmx4yasqfbkyRT/nU1RAIkVIeg4zGHxfGw7BCCCtxYl/GFrQd7ihazEo
b7WZjIe4Fd7VUtozttfkmT72wS8UY1MPvrXoi8I7QUTSOVNCLionGI9a2IBMBRvCwuzXnnfhtsgs
D1HSW690+bhngxAkiYkJ/s8K6+vF42hCxP7TA/nXwvXP6ZvW39OH55vIFo5K7Kbh0GLp5h9J8+U4
1qkfgOvVQP/D0O7ipFaJHuz7RyIUvIcOmdVEWOWh80o0zMUUzFm/RIIhZ4kORttHB4cSnjCkh2Ig
HExrq2jOV/NPSSXPI0bbk2xqwspScU+iQWx+vtWE8RwVMSBWMwdCGlsHyaihFOupdNTrMB/Qnlko
OtVqOznFBFrbxVfEuWwCvvw9JvXFzLriCqx77BExHopBz//zgMHsry+lV9B7asbBA9t+qCZTf4Ds
Cbd9U23joMhPsWXnJ8UDZIt93aE+8N3IzuM7GnMKU7ynLmdM2w5qMRyZCrcDUqp33fzVz7cY5zgc
ixYxSmAlK72P2wOpK8RUFmV2sD3X9KKR0C/feCgsZnh7ef3v1oCfMZt/u8GlsHQhLVsTpmNZfwYP
K7FTJzy+g1vaaPIEHf0DDeuF0zIunFanwVXzZpmrdkSp0ZCIgXjqOWWqdxkAXnjkJq8RRlD/980+
axr7sZxgzVG6PKBjjuD5i/ihJtJrYaOh6sobcAlZZ7nMT6ijbbyUzKgsmel4Kow+2vzre9P+exQx
96bUkSHaqm6w4PMR/1jguimKpdYQEzf0/S/DIafmJ6vUIwFu5/s8UuoMlQ7mU9B778aY3WpNC6+K
9D6D0C73quIF159vTUiyFg6M6Obnez+HVFr0Yx3xjN6oIhbTw5sHnbXFUWAsbYxtNwo7uVYcxAYG
Yi6ss8Pjz8Hqxl2hdN1Dnw7jY5uTHVCKKVr8vEhM9fgIdtGiYAChAP2S0qkvqT+pF1l5yrJxern8
+fLnYFWYQHLLJjSiHJUHRIEhhK8uP6RjXghmCV6EUXRUN/WySiSqJMcO3+0xfte8vryqWptfUDFs
B69c+wbZTivCjmpgVunwR4pVOmX5Cwb/aFX7uthlGrN3mH6lLSZ1Sg9M1uqRkdbFWrXaR5kJ41yh
17v5Uuxb08+vUI3+rQjyVaFl5mNvFF//+hKb/8slZgmSgtuX62v9mTptO6EMVQ9JY2djWWkq6+qn
Rvycjyh8pvrNJzXi3Z8gGuGXWa+t/X8e0LzPKRIPsTCT/WBUxaHLoonwFXAHtrUr06Pt489BxKl9
1BMiztLKeQwbGySpS8S9G51mg8rZOKZdle1HetawQj9JDEa5k7WuIbY9F60jjq2U+DsoR0g/aLyt
b7U3Pxm6t2C0f+EBN77ifNdU+rYp8uzETNkO3rZYBVGt7kn5UnBJ7OPEoaIe1cnbw6L/18Eq5b/Z
77Q/RvbNjwzDUk1UhgbuGJ6ZPzLZB0UjISiHBuiHFUxsu4/SfhYOgZvtic6RyUIZu2YX6KC+mWk+
JvPB1p5hA9RrhOLxoQUDb/nNh/8+lH2zRJCKf66Rnispal7KuN/kkdRewZzBCRDl7WYne6gG8B9J
3m1YPPcdOCkzZ7FT5NHFhl5/TLUAEFxHX10Nk3XSDPymhjCuVdyWpHjYg0t/9Yqgif3F6UeyG0r1
WOpfo7TklhJqWJSZUV3r+WAKVKFtjbqehnxVNnb2oGmjv7On6qo6cXloW0NdqJrHOD1pTYtCKZCF
DOlNBMNBAfe+RAw2O0ur3YelZh5+DniLzUOiBHdzgDYoiHU/tbGukJ8FIaWLLUIt7zKORnglHXEz
ag10o5mgeR01Ik5LcSHKR1zKetAwSejxAyMuILC6zDynEPCryClastrm7IpCSR+MSul2nh8hKW2r
5KPRkrMZAFsXZpMcweD6w2SRVl8nWX7vw+GtLYbqcfCL7BQ4KmmYnpHdi6R5hvfB7AIWcf055NO4
UUldgovB67LwLPPQj7pJIKzyaTMW7fNfP8T6/3iILc2yHPYfoRMJLtT59X+qsqyJgBZcD7jtqyWO
1+Ix7aZiSy4bjm8u+AlIKTskTjQgJUNfHaRtR1EZ7wilwUA2JPU2bbLflZnS2QWMLd2SQPbqzcG3
2GW/4tBBC68Y12y85jHSHjDweF0XmvLIYLd+29RiE9K+Hn8OaRn0mO9E7WoBOUcF3oWqD6fXf/2R
ufv/7A4sCm8qL1Yv1BIOZdTfP3TpNMw+MGZr2rzXj/nzzyEhgRofiXjshaGd/MF+JzQLb2UTADFI
O91pIfWm2cXhzezV7Kh4aLvzbghvdhZKIs9nmGV+VXpzGoZhmS5DzILb4AXeRmtdcwpBJtHlvthR
gEqgXrV4cB47lcgkRVeJ+m7yYf/zJbFDwm2CALdeh85vMHTjNMxxxGNjX6rCJkwrq40VNf0mww/p
ZnXpagzh2hVTeYu66rmMfPRVYfkVeWjy/aC8Ewuxq4Pwy457ePt4XE3AS56JuQ8nZm0276PuvNVU
tG773Sj276wjm6OIc9xyEl9IPN4H0D6AiZxYVXbMdOrRDvvjR4mACLY1R1vsk6ulJ2iHpLFxch92
IQE2KpOKurO3z/ZOetPdaTJSozPCB0oUAGl2ARl4Jz5+G1vxh13qG+zqWCzMOTKhBHrLo4k1nIGk
wDD2Q2Wnzcb0lA8iLq5hj3GUuiI8KbheFpFF5qjSIB7I4yfNLNZthwTUN70bboy3SnmWsnzqRkaj
RIYJ4pg196ZKYTpl/6qg0DEVfP8RScIwA8o5sjUkTQgDcREPL5GhQFzINaDFRnTTE4gxTARJ6EDO
QUZq9FhcYzz4q8HvNqqGo5BqYMlmjF4sZDhaOeTpOq2QYeFmxIaevZY6kcACN72rJ1BuqlmO28SY
ki1jPcluZX939W4BJhduSk1fa7HiYGxto5VSmlsnQgrQtU65xu75qRIAjMXxq5TqLhzbaM20cmOt
NSkjQx7JDkFcmaDdMzsithKzVQmPJ2fCY3UC6bUi+yUTsCcOseuGGcFYZiZD/nChKiGagCrpl5WJ
UVu0qrIVHVbrLtyYnXI0PD/YZwiXMKUQmRIQcgS7o6HnI/IbYb1nYecrBv9IfvSBT2atGiMhA1qQ
XFkCVRtlpWySUT2rhfYbGkg9dAKLZhCQ80WG3COB6s8R8eEdRCApv1spCpg8muQB65wozH2A9Bto
Ul7sYiQJpiY4tyh7gpfhf8xRaDi6p9tUkf1WG2aLHYHvsyFaa8mqtzVFjZ8jSlYGzS6RNgDZHVNw
w+zmNPZHinNjGW69XD9JfbCXTaM2m2GoqudUJdu98g49QQ3nAdhgrCgweoPLWUp58gPCkwtBxog2
PZVm9qv2mQ+DAWsxsYTUCJs930FeT/pPy4xqQ2gnDP+XVjDZoG7Fpgm0RTuVCdFS8U1R1Q/F6NmL
/NckDxZjoG47Cfb7HAb4HKE2nAWeynMDSTho5GE0r61DWvdQoMWp5AaNIYZ87B3FvFHpd3Dcz8B6
1yCcCLEeiznaCEPDN4kXhEzxxvsBT5KSd9Y13ft6pZ7TMSRRU2UIqyh5mEczfxSxw/yDiRScvnSW
4BjRQvo51nTF9gG9jW5thYp26tThN9E6GPCHbHyZrbS1n/tu5bAR6i0pJsT9iL1aoUfR9PiLRDBj
32O6JxsQNL33pLXCwnZ18n62mHZbIjN+1X2SbaJoOIAYrm0va1fT2NHl+QkGKCe76+FYbol+vE2F
vKR7b9/bPIFVP2zTkicts3Wx0kAsFl3JTFwGKsgw/raVVZ/g3+ymJlt52PQ2pnwcba9aNwwJcMdR
jlvSJjo8TFXZi32ReU/5NcXQ6PrGZLt1iojXyHc4aiY376VYU/zdKD2Uk9NrymmwSO7pLJuQATd0
SJCqsUTvPbt886zKPgLBPHDBf0cJ76ue01pL8R/sncl248q2Xf/FfdyBumi4w7omRVIpZXYwlCdT
qIFAAAgU3+aef8wTOvZ959xnXw/33UGKYqoiAcSOvdeaS4M7UaP41rqXHhtq6zo1JB65FSPOf89l
FhCZgjch6HZOB71deVvsNPLg5lvljUChM75N4YXvAMZoTWMFKARUUhHrAthchSW4bl+bMHV3mYnV
JoKyo6Ox7ZJzYNyT0f1MYwfnEIqEdSQ7FL01YkMjLM5STNPGDse3VhBzMJn97FfrsyUTMuI9MFUs
DQ0sCEkY1qbpw1+GVfyGnJy/Fxm0ohlClydTcSutG1PMV02r79J0azQkF9l0L0m7qXvrWUIWgZae
PLwWNjApziJNpz25QM3WyfLfmDGTDQYv+ObuACzag1/SNfbvMEfXgcQog8X66Bjg7Hwz9BeFyJN7
6WFNwzq+7UxEsm2ChyNlJk3eYDOPtTkrN2Zu8MJZxl3zKfdgM6+GAXxsDU6+tp+GzSwkVVqxmoL8
JR11Y5+kSFCy7CyaumNKZJRrr9wxVgTsiShpiygJ28Uv059qMOTcEKE8Fnu7rk9VB6amGCp9Hci0
QqO1ErVicMAHucq9rRj0n7Hw5bVl3Jhylj9ZbL/VCoduoDzrLHGZOH2cg/gMX5Tp9Re7TIp1l2a/
BcCETQAiqs9lswRVMcKaYgOmj8Orz5ZrU1jVH1ZH6gjhZ69Wb76E1iNFdr10q+abY9Uo7OChCqeZ
zp2prXmrQ/CQzNu6oFz2dShXyJmB0ZfYz2wsCnFQsPBW7kKjLD42mnjve6wBZRP81OtuJxmLLMKs
ZH2omj+QM50UnY6FlP6I5kSBH0poYImkKCCqhhtR8qZMaYruTmUA8GEo7tByaeZ6UsV47tg9I7Ww
e1CxOJU7WGTkRxln3cHxOJTPTMdLyDkWutJd1z2aqCyS12rQ/OWYpD+RH91kqnmI+vNwjVN+VsvY
xwDM1zEoPoDBm8wWoRxWg8nM2Z/+PBhjx9LE4icKLz+5npxuGCfZgXbFqRYPupDlMcpUcSxzuziy
r3Dghfmfns6yHljIlh1/40kUNW3s6RvX9zpoV5gzWLSalcDPKu1FZ7rdliGmCmepOU2bUgUtZ6N6
R6T17uVYN30iwaERDK9d2/8IbfRdtir2qpq3uI0WrROy3xn2ZPUmgfGUtCO6CQrFgIAdOfjvjaBN
WFgH6eXukSYh9cOvhEbEwnLaCd4bCv3ATtGldgIyXzUxw6xf3KpM1yrwoY3PCx/TXdNLmOUSW1Dw
K4NG7Blcp/CbQM+tMPnKDZGETJezMEGPoZBwZQh0Gj8BWwe83ALRm3k7u0GQanr6tnZtKGIaY2hX
E4CHRH8TqbMMlDyIBtcJBHOYglX8HWzJpabxKOOp36DGIY0jgRQa/YghxKZ9eE29OUaPeqjnP4w9
dQzCgmOgx5goWwA93a8kcndaY9Mdrp7gbp9ZOwwrUo1eAwaKjGKjZd75697V4NrOsBMbUq9pMh80
PMbqArp9AllcS2ZMESK8tjRQoh0AL0w7dON/oEo6xdRdyxDt66D7cj9Oh7ajeRCxo8kbaAPxOO1J
13idppUIcH+mEG+FbbWbvMbWM/vBfSQ8xDY562kKVobQ1lqI69eWab9FTonYN58Q6oASgLllbzLB
Vp9p66pup3LtfvoMTblDMSw+fkUZ4QdLjlFR7/rO8fZjM+OLScOrdazIGASzJeWTSK0O76ZJ5BoD
+PhpDrLfZaXS1tPQBQtpwRyHwLAJCGJfKFJivuCgyyCfQG8yZqwNvrQJVboZfefK9pUqtaQ4Gtvb
NHAOKmA6uOe8jZYB202n+i0J1anPgx1yvxsoEnOddtYIiibA6BZgipyK6Zpp5tvEqLHp5M5R8bUq
ed/8vtn6WirxPtEq6FJ1cFml1o3ubrk0QIsUaOptXBm97+KxFRTyllNESPHtDsXPPtXsAi4zZ7sW
kpkx6jHEEgtbkEBP07rN0hbVB3tTbjhJDWgS7e3ajAz3oGflZrK0ZgOSmuHRKH9ZMcoRg99ukR1b
FzNrmFqXyfB0YI9JuELJZp4nl2qglIhjWRrYBSGEU3rN9m1V8ktSxiNktriOFzY2iWVPbuIqm4aX
1CmngzU1Vwy8/b4CRhCmcbCUI/Nqsh5A9UwfhYGg0Ii6c+146yZAB4jMucVjh5XNq9nboDw7uLrw
t4Zufx9HeEIqICDLfVEE/dCa8V3mI9JeFV2iLSHOtKcOXtaomlfE/msgkNMG/CtAIoYrmCdxU2T6
D0Pr8wNmMnzC4DOa0kxoUffAvkzspTM3LRy/e1V2TWsNrdSE+EpjX+Aa00eu69Ea9tZmiqZTgqLt
mIOZKkzB9dbGFyQqI9rEqV8NPpTCqPAg/0VnHE+/khHVf+EGG/j30VoMHqxqDDYMXZJvBSY+27lm
jhXdonZ4tedcl6Es1pIkLMSxdNHClwGvYYYivQCikY7WXSUwOjWEudvCzcbFKNkBe1nQ3/E17hWq
E3xvJ8Mw0ZOoveHg1gFruzbaMt3pNiQx7i87aYDLccOZLlEnK2Oolyr00Cb6zovU4u9U4Cs0ST8I
+CIuxHJeQVXsMtXgFaztqxre/JHt/fQedh75lFmqMWLsoBbZcz9hJN0oRlAOpWhbhe5rV4hb5JjT
rzzCE+Tir2418xaDj96VcXQWQqrDGLq7UT/rZhfzomrj3sNLwh835PDrp0SumtKd02jDrVsE7HAm
sWaZ+9YI+4MrjPiRgN1sDidr6UCXWiHN/sijitIcyT4y6QRIJnpPb5N34cHJQ0pNPPgQzDWM/bi8
uvg9EzmGer6B1rH/bkEDUQhzHVjYliJn+pVG4j2ygEZ7fXfq0hTEGtrR0AW8gDTtUXSI2DS935N0
8sxmFA/5GXaGvN03yeaNHdNfhdH0BmzrOTzpWVUrkwX5oLnIiZh3LSdtDhiYkOrPop9S078bNTri
rgmXfugifeqK3xElKZRvJ8JUh037j8pGjUo8yh7hEGL3sr2YN7/TBboItOoMNibGMB03SUamew3x
aNAqa0uKgYkyqqLnodhYRs4NTvXa92G32Qixg4p7nkxdf91BcKgVW6wq8rlNICDEB0LYmJLurlXe
iaLmQcROwVRNrZseE1xHq8cwuS8ysHFqXK59+AinC1xB2gNjUh8FOuhFJusVE9H0msn+FwiPhhly
dgjwiS+z2XIeIIGitsYY2H02fv9aD7U6Sj/ZtEp+xuVQbEvg+gqtdlMBI0YGTM+DWxF69ZTmBLSG
KJhBsw6arQHNbx+DjiroCGg5SMXknIbU/HlifVhj+aGJkkEDZGMUS9oqADYyMYtm2BFufMJUfGnf
3MHWlrbDm+TCruBP2BCFMq0KH3WiWUV3vTNSxOb5q2e1+kLGYgCejG8ij5VL9QD7OaFiGEUyLZKJ
01HTG1atG3UwMyzbQ9GHCBUwXbmxzdiZ/yM/TmV3CdG17YxNbxbfpX3wvAL5WYi6NtRCkD0RtVk0
eGvXfXW0WDt2Ix1qHagLz9n8qtArRVA+ilAim+5UsUr4PlNF+9sl8EhHYbSQvYUPMknn80Q7JSHB
v1xDePbRHpy0ektuls0GOzORFDdHwcBtWSu8iCXFAD6WC05lZxMnwy0qkwOxK8NK6Tq4B1oEglEU
uqbic6CWVu47bFWYbMs0zJJDm9VXMJ7v8Dcz6pHo1oYY7x1p/J6toOkkOdvG7qE3cU1NjfgvLPIf
jTZs4Ghz6tCq473OfsTxFbo9HrrMZ/cEEiAY7RWXwrfMjpD0RVhzVG6dBoz6Kz2hGDVQzWHjCNji
oWl3pvAn0xuCDkpSmGqwqIHhPMitS2535IykcXXiLpLmrBEQcMS4dc5/lnj+wiGYnSV7lWPSiF2w
N65M/Y1boHiOnpU0nmDVQW9sCpJGC3oaPCg/kqDel127E7aZ0rjIWP2q5iBqxPGqKK5TZg+b0rDZ
l7Cb/XqUDUyQG087l527NbFh7RrFitQbgTiUhvmtlIju5tGRWWT06KLkm5BWxM4tfUYeMneBwITN
CS5gPZbtOmatrmpa3u0Iosf8jY1eO/ThtO0z4rDssN5CEZRo34FkUCRbw6pEErqrfLJuM7TGsUlp
7baDtSDzZ9tXH0lPW4jfq15CvZ1lgIAW0nqVOu6HFTMBFhZafjOPyKiLzJeoJ1JD0ttgJqaWTcl0
MKWywQT8arvyrRroFhjBGBGhlN6jwqGSK/XfTRGwCNizAw1UGh3ictNPer2i/f1ajiENXuVesUkT
3VVtHDbmuyjatM2L1PXxKLOahLcY3IaW0rpQ7vdt0lTvmR79dCFnLywtv3Uegt86hy1LxMELieqf
ualTeafRe9gGazwMN6Ot+0PQZ4jaehXuisg9dU3zKzM+awgRVNDcRCwsjR7oXz+PmwUQ+XyDpYjT
e1zbOlshQU6L7NripU3i7QCOYkcIXRcd8AL4e4e8S11ZHuJIE+7dJH/kwxivIFHb9PBtbB9mIQlo
LHnlAZdAFX4ti9rBAeOBlzFc/2IP4JMwc7ITGtGKZ4ea6aJf3VD8AXfiTXK0h5EMlJBJfhY9ey8J
Ra3qtPUIu22Z+O4DRNypcJi+h37wjYWUu1ScffP6NN/DVaERqFNjh7T4vQH00MhdrBzoJtE8cOj+
KhuE83AsAK4vCPZruB9T4hhgeFzRfKS9DtBl3gymrbN1B8IZ6bhgG8WdhYVzmNp8M9m+vZZh42xK
ielt6C1UAnQnLIutfI9ApTcIG0zDagk+Az0dc4edl9R/VHlDixivwpKaGManNcll4kpjL3Not3Ue
gOnJoXwO2c5g8VpUpkJYWUN48ku8dXawoxEgiP2y5T41HGKkNaH424aPJAZ4SKN8OdEDdq3ompvm
rhtb7pN29ja7fzuVRw8dGmc/TOk+sR28H3r9vdfCYd8+LGnX53g10C9buramtn5vCngJ4yU2jFtg
mOi/gcXXkDV4MzK9Y0aTUuSg2PrNEGPBdXLquLxYLjCvgtpptkHAuk+QFnXNB/cyfjCD+ckzD2Ph
E4dIuleYPBIqksHnBHJC7px9ywUIBBqeKVpEvwyq3VSqAasjFliVHE1JhDbkz+/a/J5PzEV3zqRt
/Ub+ZDnQFi46IuIctGXT+CdZdcGWYeFnC2hA0ANcsfX6MAxq5CLB4KM1Nzg74kBOxi4PqJVKJ8Jy
7DEvH2wf/UPiEwAHIixv1TvxaYuoIpYt6M1tPO2nlI0X+bbo7r7RuqbFUTlHEwH3opfeB7yhZJUE
EcXqTJIYGH8cAtqX4CrmfIWo2UYouE0/rjZRyoihjjFbgNLaVKHuXc22WZkGtMFcW2MTmx4k2d0E
vpE6HIp7brykUZ/fvAQGGKWQRxjvwpNRiYpqQXvtd9aAYyX3lB2AoaHEb15aDKQLSDgmG2fttdAS
E1ujLRZWV38ygcB/EueryBnMW+9PBdQM77MATyJ94+pA2F10EsMBcSNcBQHw6rQGmNzT0ooGKVjL
wjcK/pDsCQ0gq5OfPZH84QP+3nZZSP9m3qxoDXntAVVnL9HgtZbx7OHtP4202ppUzItSHxgv+ezR
cTvNLFh9vIHeOOBji+4sH+2eaT3ngB2TSNkM4PNMPbw4FC4XH6fwOiqnfpmKim3MGBwRkLSwO+Gv
11F1SgxPXjS/j8nHmZGvAK7EZ5SyAhmV0564cXeLCkvHdqRy23g2dBn8gGbty1MKg0B26HoGA9Sm
qPOSPiWpfw5NdUTk6qfWV/BgxpLgxoR2XWbIS1lg7TdE2/6BvS2tali3FnlfBC86mzZg0ikdegJJ
XsqV9PX+3NddcQ9mAhxV4V1U26KtmzuDwrWaqp4eWEkOKH6/dGXy+dK4urJN9m3kKjipWX/1CdDb
tT41a5d+dEXr3NJUova1Juc4OTGGNi25fx1S5eeb2J6N8EGwj90kv4QUzHf2B8gebOIiFCk07Nyc
hh5QWW7KhDyZ0BDjS+8L69blbCWM7wpVwyGuwuQFjjzwDQrZxdCG3W5+ss/hSWpawzRGoflXkEXX
vrC1G72ufu0Ah10NNUFsWk9qoRdkzT2YD7KxuQbj/qJnjrwH1Rge+ePfi7bAokEW2yEpTP8Ren9E
gj0zQ3IBSzvC8+JocNssuz65xlqDg8PsISzPpjec9clUjwJzvS/qO3vq/hHrCO5HAeDn66E+gZk1
7QTAdOCBCuDCX2Ii6P3ySXiTfNpZ9ZkFpQ6ZrpFPHxw2OsYi2Hw9GbU1d+1oepIteNfrOHjrTaOl
IV0Xu2BS1tPpmaeqRN+EPiWonlrDtrHcYaEldvkwI95C9iLclaOmfHhmpy2tEWl4gWdSz8TSfSc7
pfo0kwyOh+8W59hRDHYmDUppGg2XIMbFQAjqbYrShgG6h9/edn9IJlzLWvo7mdn+S2kz5BiU+ytk
Rz0vOjYXzceQxz+iVFev0koMtAHeS+prxgqbd41+qiMaSzYkQtA/PcVOnR7sWatX1OZJpAX5Q9Ls
PqU0nx6hj3efCOSE/oWK+u9ixMzGlPhkW3TKba0/TKkPmM2C5qc5aIc6LutBXryUsXLL0HXJbzyC
PVrTAZKvEmbLI2OnZBjnLhnVWwVNCiXlRfegNEij6A8jKQxLozajY0vd5JZ6dEpQjq1y5+mn1lLz
KjbIVoPXS/PuOH6qi6OFDQMzQsEzLTPPWq72Uc5Lz4sSLsjYbr8VpCPU3uRwbpFrrFzGUnalreGE
hG+gAYaD7lQ+2JJPgfF/KdKK9JRUPsdemwH+Pjlq/FHr1hLxifbKS59C7w71AexDMsD3M3zQyimS
OMbkI92LvEKCVW6lgym/ciQJIrXmvIxuDhBBBZuhboMHsX53bBjeUdnBwVEAUX2aSHC7EHmYXXTq
LHKdirG9y/FrkGIy9vCrGk5l4RxqyN4ydnIEpMUy0m3/WATMPUpTKVBgcDLgF5Yolacf3H/DnZd5
GnjwVFEruzj8guIOO5PkynmGWbnvVtO7e0cgkRbtYM+Mxgsi0feUcuFCHmXJb1X424k9/7Zp6hus
BwhxMv7sG8O/fB3Kwd15wAdmpJO7Dv3fcwBHOxEwMNXez4w2gpOTcuaUPqPYwbRPCWtRQIz3hdgt
3E9Elo2g49YycHcBCx7hA31HMConqtA8UnNCd29FGFnYTSN/cW+ZVg571roALa52EnOu7xhpxS5s
6YNOQyqwYCQCh5EYj57mZXh6EvYC9SzlDYdmU3Id75PC20aitv4oSmslRjIZjEZ/y41xPDEfRASR
DtkDatPKIJgQACSHKkEnrUVvUhXli1dE9h0eJXZnbM8IWTY6Y5RDAr99Z1bND53w6KWJ1cs2qSP8
aHRfyMQhgjqYGzsTjdrGa0+lWayGqUHqqAgOzkyiBQJaMbUghov8hfLm6ui6PKeNVwQ3w7dms/hh
Bu2v4GpMvbhnrMp2n1NxVXAjbIPItnH0cjQsEjDDCLsI6xsSvlI+igK/FdEQ2TRezcwVr2Gv/dJq
tOpaOl6SgU0F4XV7/GHxKSdXOwKcfNY1uRDKcr4BXHFOtd/4l1SbuERHcZ7i5NVqmfD1WWS8EKHL
KG7C9adZWNHKISK3oMDyXaqUxLmsoxfdWTRAkO6ijBAvSGGmlwgt8l35A1mfmklmMxuUzEjic+nZ
0dlDmejn3do1oQpkVhSeBMxfenhmv3BiUNygBPRtYI3jyzTYsLqFd4H62G+qJm9PKdZETE39BkKj
dxmskuRjQmHAW95ycDJzytlEbx56j5hp20aK16oZScQx2FS+RmLurac2RMrS9o6DNEkeEooBRYOz
2R/D6Vtu61v8TMnHkgCW/myQ+0L0IwkMBlAqRkUaF2U3ZvseFsjx65CHKc0GSCV+0yOADTqU/376
0w9fu6+MscJjXM793F7nNcTRkqRYKg4aTUZAqmARBc/GbYJnVRN9U9pXe/Lvk8Etvpy6HDCcsNE8
o2Ucfd05pFZ0YTfP3rCuk5dmNzHPj3LLeKEvpp0Nvd90nWEdtCq0GOnLbxNT7m3s855bnl+si6Sj
61SXxcnXi12MvGc5TsWziIzyWNIiIzClQ4Ro29U1zDpxdbpUYN8sdmbzjItBHuHGop/Vo7e+dUai
9nDyYQb59NmI1k20KkuckGpyHEhe/6vOqXpnzxT9a00IgN1BeOkOJSN1jKwFMfAUWAfhRwiM9W7L
dwOR7Wrs4qQvXr1eV+tJC7rVYEFkqMkwmuMuZ2yD0G+sQzPiphwgfFCkECYkIGu6B/xxzo3rKlu1
dT1ssMmFBMB447qyx2bDF0THJG4IIW1b7+mqcIuoARIkV8a3aNrobkOgbeX+zgGuFkNc3Y24JZbL
L8WqH7yCPcocu9Xp40p6bsGQLVfncFi7yn8EDBvLynUes4lyiTvsI49zuoBRKU91iOil06+2MEih
kvqD/Kfo1FMgLeU7UVLORnid8QxLQhvZUtCDnZLgwNBz2eKaIL7No3On08teZmGwjiJaR6gq5MnD
v7wKQzA1E+4TPNqMnoqZXx/UKXMRP6zxZ07CvAZDDLWkBdRoFxHpvQIDXa207IbsjVm/bC9fj8yQ
fAS0l/62IQWRKMPww3ZUh/wMTo0JRH3Xx1O1RRxI+oRhCPAMQtxt9QttaHkNqBvOZJatvTmFIzIF
B8ZMy8kQEYqSSN1MhEY3f/YC+5Zzi+zurmOtJPcx7599+jRj3Xz9elBaD6hh5jWPzKdDfXwWDqBw
M52C76M3g+Ow94dFAqLNqcOXxhmLl3+vgGTGg8Dxr9YDz7E827ToEfiOiVUL89ZfVZ91FqtGhQiI
EoQvqGca/YVEsAD2TDKs7VS0x2A2QyQG2QZ6FxWgawcuonjcuwG4GAs+wIYlhXi5unToqk49bTQ0
K7H1jfhEyASMwiAXmygLK0G6BmmStBeldaQhPQs2NujuPR+1vZe1Z/Yn1U0M6RXPEnSn+aANDMPK
ATnN10M9/SkSBvWF6aljGGGzVE2zq5TvHhHlxHuZxAn55ba1HwHfHYrmh6NYrrraRWqod2W8sdP2
vcDL1aZ+cVPzIW44tyfLAIPC0AkpCz73jWXR2bTMHL2yW77mqnWOfgwHLakUwlag70MnDZI2pwXt
62w3UXLMAWaA2miCo0Sknuf72N8tL9hpnphHcDpINr6m8lPc6Kpq38oBJGEFOfwi+gl0rKqAcWVh
de/oEK/8fPA2X2eeldx8r9XOdTS8m+GQfmMkg39jACbXWm8Dwpr718G3KcZw1pibisjxPL9UYVuT
3QCzzdOqh2hrb/Hvz5//JBqGEovrz/Nc0zcd13SNfzl9SoKYdTX3Rwawb6HEiFwnZEv/VNmkfe/c
Fm4WMpxVp/N/iL3oD0XAzc006VIJbDa8YZBis0Hgi0idc+wLMqmiJLmNmHWXVqxo7tgyvGqW/bPq
8oGtCcKJOEQAJ4z3AEvhqsTri3yxuSs4cZvQqGhN10zIDfgPMb6B/b//k+cL4m8XjK+bhJQGtmdg
XPZnI+RfL5hImGacKt44QhKzBV2T326hfSYGRW2tzd1og1G4cvC8c0ol/5fX255fz7/9dOyQgc9P
xmgROPa/vt567fetqFu5qLpK0cKFhZcF4wqkmbkODYdojgGFZWOytzdCUz95pbPC459cWwqDa0Ly
NMhKSbo6YjwBw+ltSCqgXzU5FhHFzfcumuct5Jd2GWp8Etyo3/m6CE9yLD+UHv6YStFeDFMyBK0b
NKzVcLWoWt9iu9MPYV2A/9YPQAm0IwaY8GgUyEcZmaVHGhJvbMeKx79/P778Q397SXhDLJ/XAnk3
sQn6v5yCdhk0fZLoLG+j/UEi2I8Bdp0qiNarJyzVmaEdSNqZIMwzhCXt2R4+7Nxv8TN3ze7f/y7/
u3ODBoWpu0ZA1pdn/v3c4DaoQT9i4gyh99fQSCr7ZJ+pGHqS1h3dmHArz566XVWbf54Y/9+7/BzF
7//6X/6oupKhxv13lFTlX43Ips578H/2Lj/++3/79fEpk+zjP33Rn+5ly/+Hrls0v31Xp7y1Td6y
P83LhvsP+l6O4aPscWaT7j+9y5qJedkEIh/MtwKbf1lUudPM5mXNdv8R+PQaPV3XPUzPfMP/B/cy
k0rnb1e8j6LItjC96pZn0Fm13Pn5v9gy7KRh5Vb0ZBNj6A4h8p8yD8MH7euI7pB8VFHWXquodU5O
sOi14Wr7cfkcelkdpzTvVpxr44+OzyPLJMqEm8JC1zrjNukDDKPM/fH1qI9TZiksc8uEHIRdLbLf
HXXWtm8K84C3FMSy6mtyLyjOEN0RqiwL/dH6LntgkifZ381P12x2QyruJjK876oina8oGFsP2COW
dsl/02VpvWq5uYEO71MdiWdi6/Ejbywa/KqqtgaxuI9SN7QrIHcEp+F7i9REXbJqROwTxCGB5VX0
zCIUDEYfayjnfO2BUTpbm3avn9hBwRXosvrDHzyaoXDkKHwB2bh3PUqdKwDoBCbbyCQ3H8vb11bV
z4v0lAPZSsmuPkj1VlhQ0Fw59kc1eP0x0cz6EBLM2HZORrJen51KBx1t0NvxYmKqk61M3FJHB8Ee
lbPzRIDzVrdafJmc0XmmCZxyFZkeuZjSffrt8KlCVcB4dQvIvNmy0PTw7suyfO0BxIU10F4p35ta
NlcrNpurPjIQoX1hbVTQ5SvIXl/mg/7ujWLtOJW3JW3HXnqJCiBV4WPKR+H7i9xoylsxue9unZaH
rq6cnUrMj4AB4REUVn3s3Yj2hg8r9xjHkbN2DUUj0j4X3RCiw+Dgm8bVFGK4SC+yDqSCKEQL+U3r
pX0PO7gdfZP+EtMvujpkW/USr/NUg0nhT17LyEYz36p4q+LQ/97ljyJQxTr3Ih2recb03R8laUVx
0m8tzfLOXRVctTTOrsgKAzS/WrIz6WB9E5X+6g/VnUl514/qLm03fgDoJn4mPsNoUZdJwErJ3CZ9
b/Rkk4uaZN3IrL8lBhnDgCYA/84PC4ufT4cY7p1MzqQtogozefkO9nxoUAXsNJjSiDuNPnkp5dTw
KrhbfuPxjWZocSSXraVL1X30ecKopcIf/HWgcVseifMrj7o0wxXhMB31s2mvAwcomDI0RdJwD7So
68l7+svjZn6M41genL57TOAVb1+HgfSHxOuzi18X8pYr8llz9yw1d05k78HEm/1R/+chdtr+KLII
a/v80dcT//G5jviGg+b/RriQ7PM+Rjc6hcdsPmBwrhcjGLiNE8KTX+Vus83THMR/6SQbOy5s4kaZ
SPehlp1VmXwgiYYHirYAtlL1UiW1divmg5MPxU2G7KR4oOwwvKWNod0Ar+2bAj4md/Fy4aBHPTWN
9WrE9hzd5IrT16e+DrVOpfr1EWch4QST/D756dgALwpiCkSf6LdoGID9zdegI6xqpP8T/0jGKOO+
1TOC6M0Z3GIXlxA1Liif9H9+5BDevB4GQ1/WTUkF//W0P/+fzuV7l6IK/vxc3obWWuIxAvhuCfBi
DtA+9t20NjQtdymylHW26we5IRjZy/7FsbqYd20i76mjhwEtoQB5jh3H++ezwz+fHSvNP1RF9ctF
7HvJSi04m8m+T4KXXPPfgWGU63iMqwvq/AjfEsKmC1H3atlpOrmGnuThMD2nxPeObVqdIDvFl9r1
6jXNJ+7rXr9Nndj/Cb36qKbY+F4J0DbW2EdPXi0DJmzgHtjRYw1NSkB6xo/eotakcT9PXsBmLLV8
gJdQqWbXtpjCQgfWIxjAAE3IvEuqGUPGEFuJwosjhqVgqOLQQr2OKT494neAK+D3k7EVkcaAFQuz
16hnIh31dAJzH+H8uX19SpjEBkSWHR8iL0t2MDfQiU5Bcu5gEZw1JZl1BI25+nr4H0/4WW3sKkA5
4eDGf4pa6T2RBvilb/3zQ7ZjxtKJmK7buWiuaVyZ+8733tCSBStiD6yL0bUXt2rLW6YX3atFuxCZ
DiI9ezS8o6sPeJZioEFEAH2n673qkZ78BLVe4Etp2quiy3yqsbmv2ka0Hz6KrnENk02kS6bF4yn2
xluRujwkMgFTDCZLWHs6Dg7N9lhxiAxpVeuVZAba4cEm3pDt0fyhoVl3r3ebnYhK80zmhHGOhyg5
VIbJPKstAAfNn3Pnzn0V2mrNXZNp+Nfn5gP9R5DMAYtS2mtMBkVs2xvNQGgWa6Y4Z05cnRrwOTbL
9tXCaMDtvb2r2W+YWLq+YVBXriAjGaxUGj3ynvi2r2ebQFdgQsOeLb/84Rm5+9RTNd0HUv9YT53n
16cMqPu6l2RbBHKIwOeVy5lXLhu0GDtp8hq+Pud3ZKFhIiHV3gNcl3TQfPvAGbdukBV7hj7Fi40A
a0G86TnLAA0b3szfKwRE+Lyt9l8Pvw4FjqhlB1Bp+/UQH8kBuL5+UoX8JobceUfloTaJEB0OCh5O
UXkuRuN/UHUmzY0q3Rb9RUQkPUwl1De23MqeEHa5CpIekv7Xv4Xv4It3B4orqcply5CZ55y9106f
I4deOhR3xlnWj6GjnYosNokCwMQWEnV2T1KcnSQPtg+yU8OL6OV/ryPMjY41ww/m3/wtv0cRiYu5
PUH+SgkOl9pVAX6jiV8T/WMmXGXMPSO3l3cf6fl2yLpx57e+vLd6/4EGp3skRWt8xsy3F3YzHaOK
dorjmQA9RW5c21TPjo4Wl7vSA+jgDaSCQJDof7olttaBz8LwLig05V87QxzSqWLtQSgyITI0tN3v
sWpqpX8deBeqRvxs1w6CkYjOpbSrEFBHaZ6oWPJH4Sl3NZooBr0McRmaP7nlW+4OYE0JDJKEm1iJ
+HKEIMqlnMprgwjhKlNITd7yRlp1Lz5ysUVoNF9NjkEbJO7xrll6vtgHHl3D/LQLYb5mfCgb3WaU
ofeO8Yp2Ar9V0ajt77nwf0+N5Zj4+4d/363n1n5indgWNYrsCcrko+VxXq1dog7DsEE5KPgRsk71
PxZXat5k+37SvZ3hWhXqgSE8JVBBnhhPUYBJvfqalplE2trzgxY25sEoknPaRxnTqtm+a6Hz2Olt
+g9SEMJhmX0rc5JUwlH61MRAZbJSVyBG903uYCtz7BYFsDkcjTRUR7PTx0M05+3JaUuxH5toOBtD
hWYdpexl9ojxRSFLwqzpZtsScDJy4eUAZICuCxEvyGK2v0g+wsQSlQHgSe+gtCknUnhQN2nTLx9F
YlzwKAhGIhOud9QRi8rT2JWceBPhlUeTkeypr+xpa3u5fOIEn04G6dW1Usc2b803Utk4Rtb5PbOc
NWZJiN2WNd0pa3XGNaNgbNVM93wGmgSj4JXGy1rmOFpZiuwPr3qzkzD/Em1YbFri3shuuLUCLI7O
2O+PQaCMmw/RZ10yY5poqZ/dPCHabdLJTR/QOhGuPe8Rfg6nLiys9cho8cJhMQ0qs9oMdRq9Fzkx
ckTTfMPY5tIMu/KVVC5CYYmR/quZqFuNGpR5+ambPzMD42e+UP9Mix0aOvHm5NDydNIb4xTnPvr/
5Y/IzF9nHmOrwXXmbewfEHbO36nRkdFoZ+4l9Rr77GXZv1SQzqzDh79xRSAoMjFV0oNCB+y7FYio
Su1wybvnIs36PZPa/lQY8J+x46BpJSYPbnB3/X2Yl/8TKbcTFyI0XGf6NEVf/e0FIn9TZ2RDEvWG
GKDmh2Xw76Ql2nvUoquS8BafbOGF8D6WLJtepQevZ+0pEoIKyFzSDtz+7skmn4AYk869GlMyE0I1
509YGEJcC6b/6kdIFFy3jz4NkxVR+N2PSaIFrW6ggCMe/4SBJ4aLrRMK/Udq5juuueqgTFYHdut4
6SyJa2pHyckkDHobZijFoTK/qRRWsArjS59IZIDNwNjFTfoz1Mr0EvehTeKPyD+KYTg0Vk1WipF8
2yMBKPSPxm08q56ODNHnqq/7IJvBuiZWDxthYEVJCtO/lE0/3JS0f4APl59GBn2f5ao8h70zPOuN
ecMBXX72BpFPorGNIyu3eFURbpXl9XrBgcb+8IPryw6I2g1fBzc/lomZftl08gMAQKR5RXqNYin6
+e91ZYQwJx37ahE4+5ANlkt+VJZ9GUL7Ow1u/EQ68z5WJrVfmBCzVhhvbZnL01QheS5yR39r5lbs
2rKpN7/v4sb3A0tjKfp9Fz89p2b8Taffp7GwX+i6aw+/z5wW5ihJFLeM4KCeVsieg5V5aqo25zLN
3SMi8OgYO7aGuou8Cq6K7FDbhnVyY0vthUAD0ZFVvKsNW7+Udhdue59NRL2pmQ5qJgp5GjqwAZhd
m3ptZ4W+afqkfKKRIQ5xHeEuVyFt8pjE18lwqUfALBNFqRevzRT9GZQ7/JhherCxs3yUcBRAkBY5
MyG/PU8hgVApOt+7picXgCw2UyMvO49+DjkwQm+TR61xIq3MwjORZNzUD6SQhZ/gEs1NiBH0yHXr
P42V+ff3fctH2945k3xyYvQ83UQcpy81YCwCBnyRGCcwxC6wm16/1b1FXrVjh3ebahpUI8ji5pzH
JSs906V3zMnzPTaFsY57u7nFJCvuVFh3J9krgya5MtdGxWQc3v51HLxk50TZcIGJae5weetnS4vU
3u1r91QmGMi00WS80CjzELpWfZRkOh1jC+C/ZhUAJOB07tO+is7WlJd7hTh0lePfIVy0zdAx4jQZ
yTT67+nvawRP4rGwFFlbdvbsuVAvOHGxTX8Vth8+S7eYrx0oXvi6xYvpi/xFn5JtQT302NW0eSC5
E+XsrWnMhw9Fg/YYLbFOvHlvHIk5AM8/g/TqFGt3Q/rAM02fDClpBHjI7j9SPom/+dAh2S/JiKn6
OtCb0Pkp8vw7Kmr9LuGyrEuV589wx/pNPbMyptbggmzutZ0YqYntqrSP0kOPTKKBvM59Em58hb0o
HEiUsCufTE+dCtCNKxV4lNcYW8Yu27jgt9dumpu7uWJNK1rPZ9mPv0k0BLgAn+xFx3Xw+3KXRvYx
HM0tQUqLcjrrPyufOBtlNU8E2nvnaeDg3lpx+qnQmZf50VL+TjfgGO9iafSAcPwbrgjUfpPTvTi6
Ne8MQJtAD/hYz78PkZU9DoTGHfnlxnu9aWt0zmn/0Jp292As/4eRId45pglcf3ntf2+wnqKDmSKm
mP//jbrx603dMhcR4Ag4tkeP5iDypwK2TzDxjeFQ5Onvw1QBgM9YUkF7FE8GGM0rVhfmfiUr+vLS
oi7YDajOZ5/9QdUj0B9jfGJUBwfVD7Xj72uF1nbXXDMPv886WCpPzLD6DcGG1eb3L/w+lElOO95K
wYPxNTSjgeLv2ycAheGZSHmt8c+znMP/Hoo6mZqgykwYHUOTn5QC0JGhcJazcAP4PTC5zPaQFclf
vUPr5hNmfwQ1PiO9s4ivRqpwBA/nEyWAjVNP/fGYxnhoWEst4hZEu7U0jRs5fCGXMt9yg1tBDygP
o0vXH38fDDqI2X/PDfBmQVuSa4g1tjj2xH0c9SgiAoVPZrHV1seefKK4JxWVTr15wE+CJSQO4cMz
1rNn3K6Ok+Y7dH360W+Z/BnRWyx8/VQuEDtJIuFakgexQrNNvAMSNagD+0ERoQmHIPCdhb1gpRwm
BCCJyZ5ovMkXdicw4AlzvsimyTSptT/gXsDIdDfEgD2l3KC1RExUL/kwOJqPtOck8H80M2NhUHuF
JnwTKPYp7TagWNCEw7eGjscF4xborrB0vzyuylazCOPz1MMQrgSkk9xEv2o57sXqu1vbFngbG6Jk
x6k41aWiV2DfEEzaIJ37XeiTxIl8DDKa50FXzwnCscR1NGgC65h+m5qNXHP1g4UmkPNXzwG1cE4z
JTQYZQTx48XEd3MqXCKlR/ms6jo+kmBDgFoVnggC+PajlnGepgJuVXc/qjHemZnzUI8+lEHMQcHA
NHoF+SrbUU9d9ZSmHlNTEm3G7maP1e33auFeYmJD5ux7mTCxzeaY9o8nLcqPvhyAjIGnchU/pkcb
FlxK8aihgzz+9yD85lj00PJADASI6Z2VSdLoSO79YSTIpkVWubKjpW+i4PniA78DBjdrPHIyA7c2
a506jhAiVjnC3yDtHNIsfPNuCzS/lud+06dX68ELd15WPWSpAwNH/1LY27b6KKOVof0TIQ4wkLkI
fvoMGfoSDDAP/c2syr2Jn+U8dRed5vhmsoZXMk7RIjTuQTMiGO3t3G+YTt1oQ0Z79Cggd3XCgitC
DnWFGsBh4BymDXHqC9ebHtTvg9Rn4q5y/w+tnY0Wb+n+YZiwrHpT0c+iBR47274kwEbzCff1SPNK
rrY08OaP5Jy1bkd6SQsYlPlw1ifmc6Nsc2MWrscFkPLhDZRNmSf2JNNACbfkvbHp/+kcEbuQzNM5
ARmZLgmeoz/kZDWTm0z45jZFrnJjHtsEsPF7OGzM5y1962f0lPyK0FV/Ij2hnuXZsmkb48KDGu2w
h2rdMQX9sXapWJ0+YgpJ7xhRiPwWOGj3BcN7SkYZ7Q0d4AM/HTrDjC77TFiJXRvlWUsxD+tRvSXU
s30Qozxnpfrn2+o5TXGaerXxYXkpZAk9YfA5umUg6uyO34peo0MHWHMDioYE4zM7XlEisSnLEKIX
m9qiVdk5tIKxBPR6ANz24mrzZfCGlF5T92zmXXJ0CaC44AqPExP8pdcQbmOSRI0y5QC02j8BvSgU
CDlP3kPPzDjpkY8e1v2eFZaYneUBm+4+TdJ2C2WTMqNPoZkDSwK1NMMH3w4WYqcRfsk6L6JzJYbh
aHrxcI6UvsGT+7Ko9Bg4sFlM1uxsGwzkTTS+1zE/8EiNSeACn5yi+2A7WRbY/rxlgGI86Hr7r/DI
5kDzE3R9Gu/NBIvP2HG4dRCakl3ukeon7HcXiHrnVU/6gMeI3qx5qrTow2zpvnfgSp9zL3WDEnHW
XObee0z8A1yAGGALVoT00ZMISvJkfiFxDb+X/PJxGa/CrnZfHeVtW2VjenV0c70FMuG9Sc5RK8Ot
//kufKkiz3DHJU6zMduGi95880xtDKQizSwk3zqB/4eXQ5nY6L2/A+5h1MG47ntBc6drX4u6rC9Z
8lTHXR1YDpKoKgWb4IlErceQFD+R08dDKdi5j6h6t8AeiLIdun0quDhI9rpbYPr3aNYOzdBaALxC
+dPoILr6wvoCTZ0Grot1bljUpD7gDC4RKp1SGusBWBGaRfdAvdU8NHO2qeCEUIZxlkoMJwyoDIKo
JQ9g0U6UgmgR8hxuWQm+AyqFF8ga0ixhhiuLHjRUquRo00nwoQdvXBCulT+/NthBG9ABKOfnZ+SC
x7Rv52tpEN4EaOMjSdmr+uQxjRGidIXiJon6l5p0ci3y9+yL4dosKYRM7H6kBJLeltFszPTyqe1D
vGUFLCHyK6rE6A6wUZA8QHRlyOd4Z0FR0Nn2H0W/36NUxm6cPyFlqDY10/LtrLJoWbowsA3OhwUY
AqOsepPY0Y+y8l5FP0dM+Zr6rmT210F903OxX6YFBULOzrh1Z7LhcsQvbnKynap7ZkdbxctXBTew
on+MR1uWGx9v6Qd7NGAvowpGFerErWRBPz7XWP92TDy/kSeWqxix5K1iQxAZLgfSWElPSVR2IMkS
eV5nrBMXJrObMOzBKPXseO0XARck1XZzGbQ+UaiYhR/p4Gz0luFXKRgvaDbKLVfi4h6tATkuuMtt
WQmDurrGIjlb9cOiPhjc9E3zk8+O/7a6GHdU7OE2oq8QcptwHCdsTwfDjJll42AB2vQK9v1IYx4P
YXbTI/sizIyIrKHRg1JHuN/pzW5AQCkA2h0TOV48q+n29L0MtIDvg9nRAjboPae24+AphLw1RLCc
4H8sjPsKsXlN4kVlxhubGVCQtoAF+jr7MGl17pCpQezHMgdSpa0/SGPyAar6xKO1v86B5sPx/Qe3
4qRY19FrX0MugFnE2SL854Qo6stM3M00Pks4IvAtcCzqc0r1wIfD8rA3IOvRT5bHGGOiO5Cghned
q/+IeTuAJvgG7I0doiuLwCpUsq5jV+6soXozstBZuWPeBcPV7+IGyTC6tTI1Dk1T7Un/ZNZgiWxt
mepcVe6dslXt7f042vSrWGSCqRvXUd/MW5+4HIZ0eMbqjcwFZzJ4qwlwuzWRYU2QNGKnOtcjGI+h
M7i0plVYH/0Zm9MQ8VsrYux4GHvTvHpyR7SYc6gfMB3tajGMpA0w6U00i3vQMZ9lP33T6MBnEupb
GznwYSqTHU1AzlJZTaxtmoWnMK62GTCZ/Qj1LJ96Y2MmOJML2wIdhMF6Vszy5aA2rY3pwFXiITI0
AnNFcq7nzji5Nb6MpmkPoiiXSBIXVV9ZvoiaOTVNGPA+w3dqGoxtzKgPWpPw8QiabuR1Doeq7Kpj
UdwlEktoZB+sAQyebx8INEGSGJW7VMEPXcDCIbZHCBrgAmu3wUXep4SdxXYALdk6V74LcKq1Hkt8
iIDC9XWnTyOFn3MMSZ6HF1XdpO6fiep6L2RXXrOmSWCkWZcZcSvD3YavWoo7Vm7gDOTy9I4bPkC3
XeudHp/xO2eXdIxeuo6PJyutTSSOST8VzBJ1f1PAaUCzbCCBV0w6LBVu4+jVtYWGDdZ2A2rJZCcn
jz3VicLNGJLT2vfhY0gyO41r/1CDiYN15Ry9Dy0vrVMnFAZ3+FfEdX6MCEUOPKF7GG2c0vaI0pkr
Ll+8RuXEUWqpfkVCBmHsME0wu0Pk2/lzlqfFqVO4wwnKch+SBOYv2rqnlqYBdK0UVb83jjgGPD8g
fT0KsBYTV2scZVbnp98HVfzpNO7yJTKCCRsOOinzyyCJ00sQEgpK4sKwcRnUxYbMhXvbIrBLM7/d
SqhMxEjMRy901X5INXllZo7TvYnuRsOqHrf4rLWcTJC5g/boDIlx1C33UHfldMqKbOO1SXyt+u5c
Cx2YEWNLLvjqpNX6BwLGbpskDJW7khmV1Zbdpg3Z3YyOw3N97e1qA94KhITrwM85wzWVp5zmfkks
E3t+I8XeYenRkMef5PRiMNTSsi7f54liUPaMLA4XVDQgrTSc4pELpJpMlCx14QQzL61d5Zy0EFCD
ctOOyYJ56GofJWViQSpzvD+j9m34OLGKqn+SMvIurT3sxVz8SDvSj1bvdTeMxB33uficc/2MxkWe
et/47Py+5vSL3q0Em7Jqp0QLZMx93mUmWLZEv4KzZv8d/VNoNhfE1jEAK68Kcjn9qUaH8nysYdol
0x8OgeMNuvN4kwyLDmWYtngjrfFW5vmm8lW0FSncv4xKAHNdQejAA1y8LWMm70bj17slijTuLk7l
xtNzJs8gHWUld1nVNOvc98kMtr1uI4l8PZnm/KZ9c+RIuAcZUykPKkVg8ksN2I/5HJIMgLuSPaY3
3Bo4e/b+aHIa5IAgQ6KoRfz7PWGJEfSMZeW3F93Lt3MB9YORYYbAfY8ciqylNM/3ZS1RpgwveUsU
sgPmfAX/rLZhPvclKdva/CRplD7+PpQ1c3IwgzhjG2fpS7qfHQUZqnoSpLPS+UJw4R10MG7mVC59
1XmHm+QhGpx1mBc7BjL+Km67dFUqBYbpacIH8ZSH+joe6TxkmSuPjooeiQK64Ytm4NTCEOimry5J
CTbJkyfHm60NVhLi1rB148csjuPAikmM9ZbR6yf0uQLjBVVdUu1dhzisKPUP88Q2RpOEuNwVxw5s
Maa8CaO7FYsrhpHLNwl7/UE62RaYwNntXL5yDFgU7ksuCi0YDRc9dFYENNngRlj8qo2QONaKRmxH
7uDBIUkUih4xytfI5mCXRf4B5zJpOAg27Pbm25AWhCzNgDkkIqJyCIYBE2zeJ1e6POjQ3WHTJ9rP
CAiFrtMTaZr6us1AyOV1w16G660O8WKrKtuJKLbXjoEj3qsU+BYv01boKN7aOjmIrMFs34TdhosD
TJM3nJhN7FWiDcdUj4ndhPgdqKEGztgczJFmG2mxlY/3g6MDXWbhZBsovw/0SUgtS0yucILS6w5f
JFOZIFpQX3avuGPJ6SlCoKp6BhmVxLF11ApvPfRinZkZBjXE+AU9zLVQH+5ktGuv5iziNAZnYwYt
mFWnN1Be+oFrVGcCN4f7xkExBy46MWHxJa1G4nHIVV/1yFkQAiJBV2Q/9CPWNFzyE1F1wGCtrYEX
j16NxteBkqK56yIravi46tk35qsQDaN12uNs5AwbPD3ahaoIqlnd6TiGR9eHVg1JpXCG7SyMaFeh
2nc9G1qTVrKKSnEtpwqtdCh3af9RplMbSEEGseUNX2QN6xuj689RFW8Tr7pqft2eFsh7JirodWFS
BKE9kJFp8ZOF8YuRTDReAfrlGAoPISjuJS+rPLdLKpLVeatCb2DvLL0QpjMdXl+8FuVCBPWrZCMq
in181RkFB1RdBBtvkeshl41o6CXZ/CrcrFhnBMNBtuSD/n2AhrhAbBkrGRgs6O4+QtqAThLhswjD
8qiGAQ3iEBIZlf6Ivh3WNtYMMbakDKLCCicAWqQ7pfpb2SGN8JyKhloq4LqEOwkbYB0zPAS2AILG
LYfV6BELib6v3Kf2+FOEcg9os1hPcTKtcTS85qGTr8Oe4XJNEFbTjJciPTL9lQeNiQAnWziFhWmQ
3GaLgLMKdT96mqZ6Dj0BvoHFQ9A58B33o9GiXZRMPUQp0CfZO6BGAi81EibqV0+JfyEhIIYkCm/O
TS6MRl7LFvxtE5aPpqseyy7aFXTircbbwfBc0LLiTXMX+whz2xXBOPPeMuxdR8lG0wqbdkeqkkY6
yIYeXLw1xUUmUfne9v5DtmTe0zj5qJJ558v2bdA5obZ2iOs98rbTM3MOWWNYbCYbKy6rqEQ8u58n
JuEa9VDh0jbYTPQIAkQxfL62v8/SkJs0g/RSZho9V73fOvbfzOtXcQh7hW9b7EYqZurAbWSTW2Lg
3AkyrX+m+ctp1Gv6jSPCk5OS5oHS7OCNNu5VxsC4GPX94IY3gmPKdR+zNA/Te6RMWGUapAol4mzN
9RY9LtpBMu9G22PjskV9cpzys6m4Gq10RfkF/w5d07ozx3YVFlGz5Sy1S+gc9JB4jnZqPBlafsk6
U+yRXX2m8S7H/OvDsZms18GDSTA4OTsXbWzIBCusvtF2qOfysXMn4I4s4NhKadimyUjQZIZUhWDG
pm9UcEbkT3BMRi/YEvnf3i2/B2EOu1HQPTbRfWJQA8zVDJ9xFH/6c+E9z1UJQdb/AZ8G2gnREcPK
KcAbxUpLk5EWthG4A80i2MqSpb462ItPC68wdMLMPtD9uBJBpLMdF3xIUaXWoGZw8eZ+th+EA66O
qnaTRB8EPcNMg5TDdN85QrzjrhJHE2/mOiUFgfBi4XOY68E5VH9V1UVrWiJr12MESIeVpT4OHF/g
QGIbdm19esT4ptAcrVF5cMZztCHIbcB+cds8k9s3bce8UZsUlT8UCtDImVfi6OylXCMfOXsLtIhq
XVsVipaIQdBFoNp7LLVuYzfTa99pp7ys+zOKE4KVRcXCH2EOalLMg1SIVdDSqVo8xBgIq1WZYB0D
GpzukK/EK4bYT6oZiQZtvXIrYnSfAloJjEU8pWCRjC+PiPMg19Aa5Fl373SS9oppL6r8Tz5cW938
bsmY2GWie28jIz/UsiM+ktNQX1Ks2/TWj/E8vcykhoBq7uS6Se0jji0fKv30gsQW8op+5lAAGKPp
3lBA76easkuaL5jYvvHZ+0es6VBFtWY35tGB3A+wif1Xws4Ig4XyROD/t2073kYuLoSOscfgtvdC
d1gH2dc3YR/6K9MlQlaHQ9eTTYDPrCO/BUw0g4n6Dx+9tY0UxlnlNS9R4ljXqbtZPkdrQ9h7W9bR
2j5CabWLvNlonriXzcXld26pQQtcUXsb1Id/wmgk5ILiOZ8IK152NEK7sWheZNp9MokRBFyWT005
oQRp5dmgvRLYpjw3gjYjq/urV7rpdjTFXZdGeYkw3odGn6yRAXH6ZuP3phNiXbbk7iIU2oqaqJNA
pu0dAisDFw5hw4Qztdaqaj2E4x4pbwXvKqUVI0KSrObpPWm852EUH3jECLIQAwVZJDHTfhK249I9
H9l7TMhAfSM5BnaCDO6UJnxlcXAiR2GyuxvyfGqX5odQyzdVCwqPu6NVHlISc5/VS6pwVR6Jl7xg
kodW5zpACywf9CYhmIZQ72WkM/tOqs9BEd/d2YxHU1d8cJA8WNAwFonCrdUPzDLnS2F67+PA6ly3
NjvHQDtKIX2obBTmmM0PbTe30MnZ8ZQm3mMT1fgku/qIo2vdWLjfO4RX/PMIKiuASo39Yo5lfSBv
klz6Qe69uf+I7HRXW/LLc5j1jJ4GUCyGhtoTVdj6AHCt8o+tPczZuFVNwSBKIwsiAe2khyPaiZyv
FPJnCwQC29HjaJLU6EjSrwjOwILy3snEv2S68dALwlubCG/rUa/yNkiT9qfrYehPExxDUAPCQqHX
uH68Y/L0GJc0yZZpfOA0cPsN7ubBYKhS/mC/6/f63MM2xV9dHxJ0XlsrMv8OrGVU68B0Mgvb6GS8
QhP7Y/b8VWG3zwoJFpckE5MqDvHKq+gLZx6AUz/+AtkCWcyz/oTtBvfauYj6z8GpX5jN9Hx2/Y/f
5s+di7wAW80XjlzYo41462zQqbTf2lXudHfdyncyM15Qbn/NzbymZRNhRGo/NN/+k/bpI6p0kz4I
adKlfS+i7tttpycJNzYaLDIqe5fqLSQBqNPXMpofGqWdkGnMX6TyYmAb4BbFk/1gtTqldRvMQw7b
xwaKoYbCW5XZltntHfwZwuukOEePY+d85qZxR1rwMEpYM3NWMS6vEay63UNRx6A63ejRy42dG9vL
XooxWMwmcCWFgNTRMdqmxSrpQb7KGME7ESCPZkUwS2irfkcuyrjvBec8cIXg7eoogB73oqsQiiCA
jkHSK0pieTATLFpsWmkC8VZy/oUuwJDoxYvMfTtPHWew+CU3B4mUgDHM5DwndZafneQV9IW3qsFe
t2YR3lirAAAaaEelebHlCCAgzo4UG59Nbv/YUn/0OwcYTyuPGN0/KGFQicjiqXKdN6umH6F36oYn
n+q3OZBZ5F7xWex7784/eZrktp+cF7KnGc9I0MjUn9ukoqHfTKSJpjN0sNbHY2kLQqllz85H55Gc
vSODpO8BkAbjMFnSp4ELjxv63TaYr8K2+IbEcpa1T+6mLT9guAadDlcqbdN7WXHC8oezmRNdQEtM
bgajUehW2I2XBpqRxeEadDK5n4Si6uU/JJ2IL+I8e8QRzAHc3RaaVe/GQTzHHkoFpNVEXVvVNfVo
18+gI7syA02sMAjiKka5HDX6OomTZ/D3PfMqwp3jltEvcTHVqjHwVy8u+RU9J5IOfJD9tgWwSIUv
+B04aPjpRaTul5pIZUVrzY+SiZ2gO3poOvOaG85jDTVvI3TztKythYXturRJOsDi0wE1JmSwT3lN
q3xjg8wRoBBn/xk8fVA5hPjQdMIj2B/rBO9KavU3o/p0I0icTVqhFPemf2ii1vFy5fqxazLkfE57
BjOhPz4LhqMFaAjfhiZghvGSicu1pcEc34wdAPQeIZXBbJEMkOeEYjewyGmOmbxF+IgmYzxNEK+0
yMKqX2YU7Dk8Ue4VoRAY03nR1l0GkC9pWNssfBxKl68dgglmsPGWwcNrRpz8VqmbiqJ+R+4NxUfz
l5QJGvQ6xFIzfZ0dNC9cdztDsdYy5dqOoGs49UAMjmbf3Ef1i2ujTgJD9zkJM9lzyZxQddVBaJDH
47nF7pcJJKa22uc5DsSmU6fW2OW2If5wXqQxk3YrwilaroZqxGJftSUQQH+XEhW8owPfO4LvIW1e
Xc/8GGWNg1YtUCu5C8N6SfPrqhO6rUAlZnyu8xrhzaIhmhcCgE1PkZtLwohhcDyDzBBNeqr06Z2J
385rY44ey78f5mbt0ohqzT1qkn/ViLqtgPk2FgBXqQYX3eLoZPpVKldcLTVesDRwBmePXFsth9DK
GTZt4l4Lt/ybivRMga3vhjgFIO6PNDcluiE6TSsO1JTxtRmQmvuvKIad0avsVqVMcQwQAINuDwzb
knAJbd5VBJQzkJHbTpAIXPg5BMgqXgEqpm47u0jxAm+faFlyZBLArz0q4CNpPlTDftxPENTNQp3r
tqUL1BkvsPP7nW8tPbiGBOC4BqKXZhUh3RPScaB+6JK0PehKMm7c6pnD621WyGVbApVWdY6NDkux
/2gAHNcFct21raZXrWB6nVn6PsOdx57WFgFUKXEb+p0tiJOvoxl+h+cdI79EPdCpv0Ob1Iw3EeeM
VZZcM851Zo3GMq6z18a7V/YSPm1UAISQmxPcrF/amOI2Lf5GuVNAOU5LllIe8CzR/auWKeY8HjVD
uNSWgC0E3L/USdRDS30aDSbaurJ/tPsQNy5gu0DF1T2O0mI3DbWzdXpCw2J8vVs6k2s7broAe7n3
GhqGsRsnuOK/TxExSJRGMKKKltEBes+dRY3STR1Zyuhg1zE9H9jWbfhWcWjXYlxQYzecUbZCJiAC
Ey0BRjKJVuPeTp9tx1mYKYu/04jhQgLTOYHrAiNDZJ2YPJlMZ9Nq0VJ3FvM6d9WDkWnDNa2gucLj
cS7ElVQ7GRO6k9cMsbkt0YegcJgoh9cZqZ+baWieJMLxnYL0cwrLxllZg5MGs/MCxAEzgH1yvBCL
YCqfsh5nkV89Us5Fe0lKJHKB/qgkvJweLH8ROjhZavdv6yDYMZXAND12b/nQLAa5x9mMrMAhW3BE
jyARye997iowBm92xl2Sd3ERaBwOG91FDeEbjxl2wGlk7l6i7o/DUXKlsmXNRfFgxeFxzMRXBP0Q
yHX9UUV5S4spv+dI5kAQLJcCQ0Xh35wloGeKiLpxF/3n6PpFUDbZZjlgxEp8hYX72KjRWsncBlvX
LHaM1nS3zOQ+WcX/jtEM/Bhy9CrFgH0clffiNEs4d9+uIO2i2eZvjf53x46CHAd4zNzP24Tsoy2g
G8WgSF7NceDzRUVT1l2xsv6PrfPqbRy62vUvIsDNskneSlSX3OQy9g0xbqybvf/676GSnOQEAQaC
ZWtsWabItd6aFCQ9DYbiAkfFTpdG6baLyQziVfMcFOpD2V6TseXhHX84t65JC/pUdv6oRVzRRY6t
LobIjgdsQgRKhZGi/QhifR+Rs+EDMVWzKw5OGPmmhWagnx8NXRVPVmOkR9vwaAv6tr2x3ZQzD6Gr
I+nT78HA8cTfGVSJoGsB/gFg6FPbxjrprZsZo3wU10trivlaQHuZon2i1GInOS+wgfDMq/bcN9WT
lBGOSXVQ4ONWAmZRjiz+JAzBiMLl+EkAD+4F4kGzNPkxi8+mjT+j/E+uI3eoAu/T7b0exIi2IVs/
m4ieCFC20SUFf3pB7laFI3JIvDuEkuRoONPPZD/gXdulXrT0i/lZhOCYSfHbEAqELX3jxz9pY/dE
CMS6GoyclF39HC0di7apgPGjZG/ahMPqTUpaSfyEbjMkuzYhay9wDwHZSqui7Q6YsRpg/gTXQGSx
uTMqiErj3nRIWxo83KlBKMYBbaTpViPmySjuqy6LznXrvTU9lTZO1Z3tQXPJXg0vXJ3OlTYQwRQR
oDuZH5at2IaBJ9DhpmvE8JhI1LKXk/dZBZhnmxSloNOEZBe35zqr7pmpESI9aWG+mbClrMsKSHZW
5ZfbQ6pKWi5sjGsqrO8IgLpMxPekNDjI0G2RZS0vLxHIGX5WhsU6Hli2C7qUEAuvlAEzOU4ftUXm
Sih+s9Fe5ZH7HeYlL5oQuFmz+9aT+daARHDNxFg3tfOGx1SsxkpbF154GqX3WUAkES5PkL5OK7kA
G0nY/5PGw8pJWQd+CdXdDab+y8u1BhnDkumZAM1whx5xfWT+7dFLoFcgHkIm3wN5inslnCvDwLAW
+dEZmFsiSFxBCw0c/ER6p9gKq6dklAW8MTN6in8R+TOeGQbKo1Hb5JwnkpnOgiTFmRnXD0llPiCK
DDfzHySQv2UnrmncrRtBhEiOnpbSt9OAJh0tP1mqkOZFO/LaGacKxwIbP+c9G72ZmWifIdQVhIlL
8Ay1conUPqeazAYbzM9y88cUimQ/SQoyaEpp/Kqx76gjzI/BtnYbHACeRNgZfSV6la9UhBqM/uxV
rdSD203fFalHG8i1pyXwvzYe6dchqtgZtkMAJ2CL7GEM1wHpr05RPmRuRZkt5H7ZU5dRy+9iGRAD
KFGKinh1Ga7/ohxl5JT4GYlSbNCJ56XzmZf3BLf61DWeptb7gzeYNOHS4Ejtn6JC99aeEuSyadtu
tl/w6gKA5YFvEqtPlswhMsLfCTU2sy5aCwQLaHoiNuqG9p36mtoWimVnk2LPwuaDEIb8DTKKEXBF
2o9JtuaWBIF2ZQcQumOTHvu2eyiw1Ph9WbJyjR3ROAQiQTU9Z85yJaOPnNGSsQCg+Adp2aXtxjPh
sx8kDZADa/rM+/gN+wY5joEHNDh6kSBBDPtuSXRKDT6xChUe+rAU/R6lO2AnE1hogRa1jILI0jpc
jQSxoPvbof9/nVxE/wvZYQkOKlOjjhoM06ZR59J5GKZGPNGrQvQsKc77OMybOkZcxn7wXnvRszZg
HLTxCE0Yo3beci8CfG+N7q+yvNeKStFNphUno6k4WS5vk8oFWZ4EPZBjH+IbKV1qMDN1HMC7ccgk
q1FDbmNX8FOOa30HJQH0iAXWzCzVnjqCvaaZZzY+liPbbP2cDjBtxC9bFjMLGG0js/UYWjwjcKp4
3akJaJOGtahG5R+kP2nPCzBlIW+/Um0gSg/k/g/bcoENwy74MeoXXMRXNerPaojfYnAEySlTj/JX
vMvw+dZHkk7N/aSlXBtInc+K4ItggqcCvQD1F7XB0+G3aF/5/tMOZd8jgryGPGK2UVQ7DYlxpO6V
KamdxEIjoiRkL9OqaZOgdUElHCsUDsbRtdxqaT7raR8zKe7q9asMO3Gc3K+m1N5MaTmookZwc9MG
308AnrxlPZ95e0f9NSyHJwvDBFBsApqtknvFsQZCStBOTMicpoAi3bIHhs3hOOWrSbuSXg8bL8MI
Qnb2JxcvD/vuRCaM5f7ACO9Kald3aUU1WFnWuz5CTix7bO2SrSuv2veR1d6wQ6Q3zhhsJfk8m6zs
sXolKTSE9mbdK1n/sLqiDq+NnR50D5EMH0lR67bxBPrVRcRLAvf5Q7Ikq3tsO4L8fszH6dauX7wy
/DApiKbjYONE2QtayTuDKIB1yIuxiypwFhsnVjtAUxYjacfJd0fGGKrbJN00HbV7mHZVzxAVpqO5
bjG++IbREfCX2y8da806qZEGc8bsbQ9bddQ8V5jRE9zeeoCSzerRekxjQIogRyTSEfVLNnhucYKx
XoSO6Loh0KUavqyqabceimRpofCcsrbkjT8+Ra3OLsYq7QcWy2hrXTUbcgOw3qjC79zJnhiwSKxm
XO0k9EQNljOLrRIq8QculysDKZFaULFUWs+ZlbyPFtqgEaLZyOPpJDEmozmi9a8bUqq+O9gya2ca
AolthMwcen1twcQAsRmER5lqLzlw2IcI7EaneYpQ4A9m5m7TMf3j0m6AF/2Up5IjINDuSx2hEXPu
H50kEOYIpQEmDfkWXJhcKedrpH9shfct4CCH80C8OKxk0Pe+q3PxKvSQaOL0j96I52RKzh5igDKV
3VbqIO3EeTAMMixNDe+1vr12c2fx63p/XN+qeX+YEm9JUG9mq55hlZ6nJLfIEXKfy4EZybLF2sRu
WOKion1wuEw93XwpL5Q99m80CedbZRIkohAu0Phg6OGTSCwGMYSIOaH8F1szfKz17502Ayi3X0PB
3KxwG4JbMqWUkSJ9Eai6rjlHU295STt6pNnPV8JWR5UNxjEIC5ZThqYgHcTGSvIYkX+f8Pewf7ok
R96yBMnG9iMgEbFVZXYowNvmOXybRnWH3BO1JeGcJC83xKdjASksVuBC0YGW00RplRRojU6Xb3u6
jWnhZTdGRYNKBAFAgosstn0oLrnW82GTZ8uZpKAXI5OYljQW0AlxrkvT0IrHdEezjfcglb5U4oKM
pEFEJihm6JzNCBPpD1PsoPWbdklLZ6JVm77Tpe2mMqNj1PAeTMZy25URdTZqkZalf9NQu0aW94iv
o90gwVUlvz6S/OycYGZk4ssk+ds2E8CJbRjax7Cf83j0I4Njpogb8kmKBZ02z55FPJwB6LzL65qA
ByO8SAlj3ZKhkQGiEMdWXpYflc2urySDs623iMsIbVvRx4d1sZ7ndRhUcjdNBH9j/Aj8rtZinxgD
KumGrxmg7+wES5r6WMdExFFKHpEiungsJmcMfXir3k9KnnAvzJ3mqPTgVPXok1liQVM55FFWCL0y
wdah5R6VGnn4d1IW8QA5ooSOUSD0KLSw7BFpRxSek+I6ITpdGWYAap7wlu2GU+WBGlKD98iZBY1r
6GyIendXRoy6vJG1vWlyzlERUAJr/TlVyZ+80W18IuLc6oAB9l+nogWk6EPe0/ZzFJWvvL/ZrWou
tAqCMUFPVcfTeB1lSQ8C0RvQGhuubZWvfeQpuQOBmB4zJwX08jw8Bxkq1IBCPcP9IIcAtiQdp5W0
Z/cUAvuvENzeh5ssoxGU5ASbcc5ojyQ7k0FhZb5rP0ncpPCy6kfE+qc5oegVk0Z2hbo6QXkCAfmc
Z/c3mCmRLjiQN/bGdHNxxAaSrt3R8HbIEvBP9V9Op3dHJJhvXkuMo7J7tAg5vWP5YPqzNSL1Q67j
xq/w+A9RRSVsVOO6LhDfA4J0MB9/prjcB11TrVLkAd1Ip2I0xxd3KcjTnIdG/MZeV925EoOGFbjG
2hw0a0VbJGag3KCTyoqvWhDm95FEvWuKGaxrUVBn9ZW/TOe3mIJc68Hmrfw4BF79WCdpd7SS9Kmx
B/S9SbWSncML3/8t7YwO0nvgoB392V+jgbDdxEt3qmB2ALeJPjcVwhtXG1dTr+lrwwCoTEXwqhMi
zjiGISHKnY8xMvY4kz4SBq+tSnDAiKDS98Ke3io1MLyibOdAaH977zqGWroTbvjR1FpAIqW119HR
YSdieOv53Kqtz4VEnxoYsvUNV3x75XesZrUGCU5OTcEFJdeXDAWl0C7WVFXkyM1jrfrSagwW0iZF
v+CYNMaHpfI2Iv4JLptCChmi+osQJfn90Fhcz4P96GjWwXCcY2nWuydtacFRRn6z8uzzKWQTNsov
kaJzibx9R2rTzqPfdJPpFOHqceL6OFak3RFFw3qADzbyMVL6VTzQ46zmjHziP5ZhYt7T4Y6mMPzr
jOJiJOrYTsFwIfBZYW3Hxdi24hnLnVwNNn/hmiK47Sy8bckOJeCwHIfVyczxrE0S1A9kF4Wv/Kqq
7qltS3096t9cNJtNzFSD3q0nGXv2gBGlAKRuN7rl4I82xE7v0gLPiOuscHZtG6x38C9AuSRxR9b8
O1iGPI65R1+fnE/KSGDBssj1E4fBLDclOKWTni04MZyxtREjYsi6TzejkrHDtrmGuIKB62lchC5H
O6ENJCXP84UfJBYS9CnQsd9qZUtXIHvNuqxpkkqHGeTXoDwVpFKQW0PToIKR1pbSMoT6q0m159iO
74nRWGLu3Yte6T8BBFRNaeIQWjYVQzm6MuTuuVdex9KuT4n1OuEQ0/K+v3cGN92yC1PVPB/REfyd
PPIR0vq5C2a5jnKu/xMK2ra65AmVxnqB3wGNWVfMES2pyi+I+NxCEhCMhGsomdSv0As8A6Qwy77i
JE6oEKIlFrdGtM9a790FkfKN2XmF0J93hQYoD726nVSCUGfMDjrTg57G32bbI1nIDlACb63hAj5L
uUFNfukS0IzWQb+El9rdmGk8+G4TXQwU+bssmD5C0qTo9tHuM51LRiWxD0XmUla2bJhKAE5Tf0z1
5sEgOXWHrmYtFV00xCUd9LH4GVv1qNt6fLC1east+WUx2rGqB0tT5fRGyidZg3HpO26OYbMvf1VX
Nf5QoLS2h+GS9eGFrAdnFan4WSYArcZLhpP0Ka4frcDGe4N/htnY/kKuhXjLvkuGnW0vEWwgsIPY
VyWcm2Z3d2h/sWOn6cbF2rbmzFCup4LQeuUrakjWglM7F+CeQVjpJoxibCMVaB5UhE+WSq+X3M72
BNvCDTWhtcJbjGUlpLjC5FCb0GoTgwec18O6tGIDQOmeqKR+D9JN0S+RQEPwmLdjznzZnYvZePAy
hXx8GL8nU/ulT4u3ydwvwApF1x19Vq7pXiFp+m3n+D0XuPVcex9F5byTZkz6rjCNa42ZOWa7XWOu
j89QcdQvdxHVuHBEIn5vHf0NQ/jJhazDu7V28uyIsIq6csAyP1XFuKnbeEFQqMmkwg8LLjEjldgF
6fTE3L53k/hCgdGdCZ8wpymhznb13OsTiBSJblwJA0xe/PUzN/jpPWfd2T3V2VaITZG9biZjZba7
fR5G4yZvmjerq6YVHSr7hsXTxwP8rd3VFY69iVeumMSxRAl2GMZLkEZ3wZQImmGWJCs1E0mZc1YZ
XG9VThVO8mDfzVgYNCQrqkaubRHw7k/2QEOZnoNWTu6+KeyHrI7epdnfDe5rIGL4Ds6+KwuWASuu
8SGL8SmNf5h2kKca4yLrJHCDeN7HuLaAMk37JxShSUrf0cXIhvwpBkfUiBWbTb+txz/Ed1NocjYI
R8TEPr42Jksyhd5h4/mpOd/nbXxhcHrRlYJjR/gYzv0dcbt3qWHg5eIlSTqAwCzamDJigHZgO+pO
Q0SIdHzWzd8mqnnLg81HRDVlAlhgGo2fYZDPoG0k8WXboW+0dTagFU+H/Cur0zNqVyzuICI0t21F
43Is2j7KWYnyLz8bPaWdDWd335BsaEjmeFFyDFSWRZavZ5LJw3k/aV4SBPR+lNNuFFXMakD8cje2
7GGGqrBBanq1QgIYHd1i8tsx/JsZJk2iXTgQUhQSuWR3p6zvpx1tIhvOxt5GomOjl2a67yoEpHRb
bwOrOC4MmlN8Lf/MkXOj631klOGaFeJ0MRK+2kyqQ0qnv2VW94nysCTdpyXqgol+CgiUcTB25WLe
ZL1Ox2WK6z9Z4rrCiGwpu7YQmxhLeogNwjvRsBfzFyObHfGCsJ+yoakOIwviWB5jhLQPU62LDUQb
mrlhn/WYFCQBZCuHo9C1k9+549jqeOE2qhFPhoKf1mO0OxHu+Lk07U1QFzGEDO+ClARsom8wXQ82
e9HYUKqhMm3bUklyVGPwGilAtNvXIqI1sZ0sD7vdeD+x20VUJrSc2DLqIjbuFBMAKNTyHcNsy3vh
Si9ufmQMyY/J8tG/7zpV9WSY8xMa4W7972dxe2jVnzLCIA5BIQuqPbz7Jgmnbb08Jatui2Oaufnx
drchghvmW/G8ikvWgBatbt+hINWALN+g8EFgcJA32T9vQjIgTLEIfcthMZJrki/o1B2bBmee2/+9
vRq3m38/rf/63D9+5//1mNtv+e9H/6+H3D5Xo/zHibq88P/1mNtz+K+f/B+P/seP/q+v377Fv3/0
fzz8f/2E//U5eAWejxRUc1QaqcP/9cTwGKv97ZMoKpDV/fvrRuLikbrdvz0pCxZx5jT6r1/s9pFS
g/fP3xbvbNIQwfmvw+4//v8//ut//Wq3u/rth/zj+9Mppva3//+PX3MyNySN0MMoCdLohz242r0+
iJoICtZ3lcQvIdlXO2UgSLfpDtrQdNMTdffgalO3w7XwCnOesWe6+650KQ9JPzpMVOsaxRAUNSoK
8ZuCgLLAozqa6yA7JuxWs+U26wgAMxIxtvIZJhOFs02GNOZeF884JlsYlpOj29QXE0a5YutdTeyK
e1MvmFoK32s7d5darbUvcqgHpMrIBMYRCR3fqVn8UVX6dxjjX5MsGKB95ydqx/QODuGNgfpO1DEj
1hDVq3YI/XpI39KGqUG1w3dqaOLs0KdShHOLaj0R2/C7mWhJBa1pfDNr3I2Br3lnUXzi5abzRvIU
679eH7nKmBd6vn/HZmiPf8nsp9HXK8gaEF+sqV0/fKL+A5ibivvas5pD1OfJzsNwiMWh+Orhg81u
ivYESkLB9H11Z4thiwDG3oS8f0kae8BRXZIHCheVukO4xbnFrNI2n7LmTdti2l0T1j6QyNJe6pLA
Obc+dBItJEXmKC76kMpjx96LZlFFRAOeYNuxNq2Dg1HYOMP46ataynJbJehp+0aOi3EfH6PD3JXW
6LeH2XsDVZsI2jA+wzQj0rSAYSDzbOUZwO+SboZ1mH14JQRVZ8BsQNOAjDJXrwXeRL9PyOklBK0m
jnXrZubPOFt+3DrFlQKMuywafuED4pcMeQpN5rJh+BNfgYmqn3Za3A76az3dhx5F8VGEFTQQw9oz
y4dqjDDkpcCx0KPJOogfOlLF1knh9Od41NfMORESGajj2IFN7jB/9oJNNT/3KZ5hXfc+8DB+V5b2
q2Rp+ITMnSoHRajtjFAE5mCT7y92Fg4tXoheQ4ZvbCvk4TpFAAdRMQ635A/5nSxMMCCOLGHoCFzG
+EuHczyWCeG3NLVrDmpL2waQH1KYZATtAhnGSOMjIB7H1d2o0aluJtYnsXGHWQ8+SbztN6WFgjuK
P0VhG/s60by1iJd+7rJjrwd1nTsgXM+9apHr+gMKy00AKmk7rIJxRiAu8d85VYidu56qdNG/VoZf
tazcRVJre7J02S8zzzhpKd+1TWqqxeaFeelYE7V0rw/qlQX4rSUK6+AEb9CZxBWhzFgFQ3jXlE7m
5wEBJ7pmPsYRg4tFISBmBw13Mk6yk612KoLoL0j598s28c5aSZ0aLddbEtxw75AxEdYfeMZGTGPd
rug6cW/L+Ntq7HaPxZGwXEmmiRME2EmmpSOVF5e0oK9Qcu51Buc5FLRajtVMIihVrpbKvfVoZxj8
zrNk+6lAmTaqqF+dEahr1I1XPEG88vUXLliiOGJ0Itqe2AA0hIGr1k497cso0o69Zx1nZpV1NgWb
okRXTyXk9GYcUgX5MJFQvInRgbUdQgB4pW4PY0A3L2/ZMbR+hdvuUSV0lFoa+Yk/J6+H5myDBl1A
1gKjwFckjvjTWdSxUG0mfPaNyxR2VAEHWDsyvGgJTQaVYQ2HxgNEoWn8GR76jct3uRIjZzeEsPzf
GOY3/vYA51RaYa8153Pd6K1fY4xcT2A9NiU02CFD6gV4s/atVRwUUqa1YEPW9fEUFu9Gob90iOIo
UllqzDrAQUbwNNZ2hCLfp1303ROCS3qtXm/SbjpPvccrAKiuS/sFJfkGeLpC1EUtbO1295VRv1Eu
Cuk+EUSgw3zvyAwv1gkiJWXoO3PsDyyA48UeJ07mG84RwTrKiBv2CK4ZtgTN2ru5U3+1NivOLKQv
UtpP3VCyIgBCr8INIpiMvAXe8HaIxMltUi45qf3YyxJFzbg3I5rsBh3/B+wQjYNxQ/OcVDvbtuhE
+quHNHeXwPNLYKlZzGTQavFzXQ5bskDsTTkWFJjh4e2yjNZRvbv2XvZqBG20kkTc7aoU6QpN0VjN
nZceiANJF2q4oev/xpUR7kdRv+RZdpYWylcbTnQeh7+W85BIY0YMCh8zE8colcpWvUY9vejAjrIF
H8tqsRGdma2SMvE2kV4jDRj2tQaN3+gg3hQvHmw1bqtajccKgQ2HOiptW6N5ycJ3kw8/jqDElijN
iTodN4bE5g/xWgrilqzEpYx2E0jk2zC6zQEbIxUOpMSe2D8eA8964HggGc3SrrXe7W2q98JmvItl
VWC0phnbhd6ZhL5NNbVoglmVKxevfFOlXDYtbaNprrNO81ctjN8Iaxh2kdOuKCGfrNfcGGxwGlYD
Ak/A/bXkcZS2vQ9qWlojayImDicYQJZfCRbtp9rQc/q62pPKtV84LBsRF0+jcMyP96jD0yNVB7/n
lpSi9BYVk1iIDJEe0GdXdxC6D5CNK7umzaHO3KPTLTnWTCytsWi4xxfP4QKGpZ2sj/wPWMU3Hzu+
O3IhVYhD2BkDQHp8IpC3zqGcwvscaLsqDEiPjISDLKeFqoWNMGRHCmJLcwRUL99x7WIy7sMDVT2s
yhWCEKK+UJMPkXyEIDNt82UwPOiCZKYwqa3cnVuCdMgQFrfElAL2Bw6b6Y59n2cIV3Vtj0RrAgzO
1o5hSzq+BoiqkRbtPHsiI/FLmpznZfQ9QujvrUG9II2k2nKudNTPzfMkjGjT7uvJdU+0wROsqxEH
YQWIZCz140TVuZ4krXnkI0fTVDMPnmtMrhdrwmisN3G6DU10B+QmrZq5LCFKVlS8ooKbbTq2UE6F
6FlKYoXNnm5t2TFamcbRznFADDrwxZeC1Q7z6QrbArEQy885BhKqZ1BgyxSRX+nTYxpn58x6jiTS
GVfbatLU1wOUeR0HMBUkrGIccf9qRXfPAXklG2G5yLDlyxg7o9nu4hHLuDa2Z6pds0NnF5RmF+IN
86Jdx/BDViOw+ECxalp67OzhHqmCSfEvJPBYk5ZvSqJTwFNyHhVwdk+9X1KDmpUlAhJKBU00jPrg
mxlYXdmzfxLn4cIsIMpkHEl1EqX6cJPYebWduP5yQEMvNWW8L6SFPgS+NbQ7Y+8Z0R/Deu1l8mq0
V2TYQGlD8RBZKQF+NqR+Iez3oI7ORoiuPZxAgOyRUX3uNqH3STphvcq8eDglHoN0iNYnnqr3yJvP
tLORlz3NEflrCPhUQWEv4qQqBnAccxoCBm09D85HaxjvVdG/6zTr+pKK5lUca3vYb9RXFRMmB/g2
rQCmrBIbrr7EZBm+YU7MkDZCE2K7bbQt+DFz7W0xy8qRq7CeTURje9mWAMF25xjjI2CTzVadEWKe
pa/ZjE2S8yGwKcS32SXkvaS0g4dlfpEZmmKjsTFLEWIfx9Toeo/0Aq26zF3PgRHQ9IDbqv/MQ0Qx
dSgPKpuso5Q9sNXoVvcpWUbwvp31PBP4iemmsY9d5EUb9CA/kWgk8gW33vRejFDeGvOTESjsgiFE
8cCIt+XAP6YVeO86AFPg2G3tYy3Ccpt3CPSQDUWceMLgsas999TTG+O7NKLSsUKDshtpNFQOu7Kl
1Ckeh/7aQJPcM4McSsPtrxhXaS0y44vgcksjK0N2QSNgFOjNT0kmI+xs9R4uGWiK1JldY2SWfysr
vN0Ageh7wkqOurTAwBOUzxRRGC9WjCfIsVqNU0FivhRl8c+7XST6E9F9gO3YXzGdJfpFk1b/VtEa
P0n3rRzH8JLLkc0vhaMPdX0+IAMuH93Ig1LuHQ2LMXcB28pHApJKDCgxoT/L58rlBqmCsebIMFl2
uXu7aVH/+aiWAM3/3+eIspywq4kJtu9fj6tV1WAA0B8Eb7htTz7vtUkTHY1L/ylANDBv2dNhrKvp
3tJa+2rK2PGNOPpbi16sUM0NyOb04f72kTfm7/ypdJq5/7/Pd6U80rCAYNZ2tjMxeq+kLlibCd5j
GxBj/Fp3wvJz1JN7sXy1iQd3Xdo6eGPoVD5uDzZjx4zuCkQwp25xuC33xsKBuwq0FwMMkKs5myRe
d+exzKqP0oqD9wEZOmGypntksgypMG7xz2sB8Rii2YY1heG3h43pZojr6p1qWVIGwkpiGIy9LT8r
YM+u0nNQWgQzMcZNeDgOnqicSwh8udGI9bh2ls7YRS/Bx1KLUIMSvBIG/Ww7mMW15Y9iBx49BMtN
3CprY84M8B3Ojn5wmqtNp9w1oNZ1uSP1vL2WiL3wv1AlTTo5qqLCsU5DEGSnIUT40qV075lalNDQ
2jzaIrb2lSOql7CyXhuC5e6a5R4NuMjJA1ecb18kiJjAgxrwjGuQtW9VGJMDNEKoj7p7yuqx3+W6
m95XvVZtnN6ST3WGGjluYAKJC2JzjGET09h4cDw5PuXY19huHdpYg1Ky8ruoUqr5u8ZpU43z7yid
E0V/w5fJ5kn6bvUB0t8iaDUr/D04aSdC57gCMnDMVenRtA2ojIGxB6hMHcRjOVpzU7Z7zoTqZMoK
lYNwqkOgjel5TtkVtYr1MRgG5xGrifNIOIJv2VwF+5y3fFU7/WsRkxkTd847cejO1nGNaXe7mwuU
3JwrjwoDDxooo3nqUmgIWg2S4+0uuldv1039dxHVb2GWEj5tmlAjhcbukI3imVZB6lBDBJ60sxFa
xPEicp0ziLo3wO2fdaSmPOHmF98sjcyhRUm2Yz7dOqfiuuv8sMVmzemKWt/lRsmovpvdgax3B5fL
7Qty4NqIZoavkERxsiK42qEfd71dTn5KzMYmCM3x3Pcm/TBU6RKjclZiZmzp80eK5LFhlqqyiOzh
w3iI7usSVy41CndJUZWPUdT/FDappMSUu4yWpnYiQnJZwNyCMF/jpTMXcriq0IAzfV3AuOxDUScU
O2LXZrcvT0VRTncepTu+hy+Tmdajz9uNg01VWPkm7GKMC1wnEduRhLLKYq7fSujRU6EoKAsGr/xk
U/5rxKJ9MEyPM2E2cVWsSJBwVWo+uN6jqov06XYzmol9CFxI2SZB/unF5fF2A4NQHikLKo8uZACw
x5bFWy7dQ9FdM5k5wHBMPaRmstzAjp2pL786aRgcJiIDzw2/EMG47koS9Xkx3DJATKO2MXldEy65
nOUOeMDXMFi+BPDv0GDsE9Gmx3J8P9K6rlcmTKVsvyQi31dBwRebHUZGj7FGJ9x5JyhkfLH7XHB0
2gLlq8V6MLbzTisyMq6S0ThbY/knvXV6eI376o7I6gsciQ+KYzuThMyRDIJEIJ4Y7wlVusyaF+2B
pozTYOk6EEsdHCR5cqeAEmx4FlxJXTPvRMh5MHeQJ/OHLD5FaqFLL4MffvkrBeWXvoYdN4M5ur/d
kEr3zjueLbOT2iNyFnvVB0p+D2/lNI44KRFnVgTGPE4FbgQG/TVIs3OwPLu94OljO6pHedVJG1yZ
Y0pL7dBWp3K54b+faCh+c6syfCk919va2oQgLhq0Z2yfdw6z6apfTsq0c29LU89ea6+0jlEtTvWU
fzW9ltzhpKYhGov4yLDA2BLO452ml8MjJ0hjn1atidWVNm2VVY8j6eU+BBuhYLHWnFwA0RmL/QUj
ur4lY5mG7d4I71ovueq5CJ+bJtvBuncUPmIrZVqwX6e4OLBiBicjIpPCmDFxwS+zxEsH7YCCpCWb
WjuqQtZnzgXFlvAT7YkpCJd8jPyi6dP3ZCq7q4phbzKK4k9WHg/U0NBe2Wq19pxrwt7jzyNZTLe0
5xKFStaEVzHyOocDNmN6ta+aChf0i2R+uznS5EyGzqzbJzJMWeEVb6oW5e0dEYkW/QZi8JtrXVjj
XZS06D2XG30wpzss9lcqfseDV34o1m/a5w6ZKokNJfV3T1O1RyYZby+0LGhUOXSfeD0BDPoOLxHV
SiaWkBWKQ/eutnT1iKbteyhibY1jM8QXrFjBQueY5ikWu+WmQDTk6nryOA2KKARA1EYTHGZTGN+D
p1P/aGJxWT51u8FgTc6+SgVS7UGebzfZzLkvFnLe3O5GYe1tFXpxlJMU+IVB+XIrkAIMzx9uN2aE
RGMovHFfkzR9snV73lwD3uT3cw2+BwKQ7Ap05zuJU2o9JdkhrKlbN7HUUO0i24tJvAx5JwndtgkG
JIuWnI1LmRNKEZoEbh+B6jDxhnihBze8jBVvYOmZ3pZYY1ZKibNoY2Y0EwpTzk8OdOSksSwas9Kf
VFV2h24kzO72xSlFJSHHHlMujM7JMGYg+duH83I2KrqkJaXeImrb0uXd4FjpoRkrcy9rienr/yg7
s+W4kS3L/sq1fC7ccrhjbKtbDzEHY2BwEiW9wEiKwjzP+LZ+6x/rhcisqhQzTeo2S0uTRJGKQADu
x8/Ze21EfjX4UxfmcNCtYicq1vqc7JpMCQpGkmlvTFX0tLEzB9jDkeqRRzf29AOQfe9Z7xDeQH54
srvYo+UuiQnzq+ohggKwAC/R70OPlMYRVf0iKe2UxC3G5Gwew+ehMYsVMl5AiOozCzlsyPZ5iKQG
hTdplrFRnv0x20W9p055F+NWL8lUAQdhnOop/+N/cS1SCis5cjiYspPWpMAEsC7tM4/jgMZBIkQh
s6uQHq1GPFoHiiHOxS0F/tTVTy7Zzu/aNK5bmv/I1JnkGhwAUc3mxyEO7bvBKKNNqEJs4511C42j
AKsKIFkBFr/0JfwXWRgGOJSx17d2h1mvm5sW1Ky0JKt8w3YE3431aESKBr2AnOHBUAbz8SzeGzFH
kckv3Btkstq2R1F29mO5o0x67X0iYWezRr/4t7BqRt8khwiWIX32PqC4RTFjcgL0D9zH31Kloy+a
oh3T4xeeqmoB212uqsajd4Jxk910a49WtY9GjPJ9TZ4Y+D8O+tjKWtWeJlHvlZNWm94drUXWoU+l
fNRRTJ5p7zLRyCyGGQS+6zyZ+VQfq4HTqUIez3BsVVcsuYZvEjvnRivsA6A91ZDS4eIOVdb4VMsp
OnJ+fcsYwm8MItiHMc/3jhjt4yjxiGTQn7cz57e2CLCiTH0YdG1Y9lgsl01OVVfn/IJhkvIz60Y3
izduzK9pPj7H2gRWPq2jI/GoVvwaF5X3YDiGe8hpwnLsrTZOP/eKlRQ3A83JNioeiR1fJqFL191A
tTaRfxO6+8xsnEUQOEc/TaM18xvUzJn7FrQUeMlovrVZC9SB+IAuKo1DLrtzoJynOixYwg51f5qU
rR14YJN1B9BTYShsvAhfi2iIvQvKBy0ObhKBpAVkEhNwMpjamHxdGxg/ms+NXnpqS7bLt7jfBaO6
L5MAJTEi4CXh2+BDajpa0xRr68i2g1NjS2czDOihIl09T3aKALFtQBdbgD4CSfVbOXcyM7ZkoTbI
LxymEE30LWv6l9A94hMFjBwz28rKal2a1raSaEqxwV6wbNmB/bmydBtlm8sKYyAKo5V9dEyfhpXN
ASg3OPDHPgShVI+XRlGcDXTfWxys35gO3ccWUh8NlF1euXu74ZMDOfQKeGbX98Wj5dd7yiEgEDF9
d/+gWe2TYzr0ROt00abNS2g6a663BVkuxNGArZI2FdqiSRj7ksQvrIu3/Sn24cAhKauWtDC7S0mO
N8mvTpnnaw59jRqxMFu0jAfL4fYxgnFP0Piwz3j9xz6fjmUt2IQpWgONtkluYHNBLzIo5A42Q8aF
G7UHgNkbau/s4uQURhE6wMYGFl3QnjH1dHw07KQ4SSN7DbTy2PR9e0AAQZtNix9JmO6XmYWuqw7t
fFESyb7o3UnbqlY7upEoNu6Q9uswTqZTZCDtps1VrCNwGUYuT5orb0BK5NB0/FuVwObwBQQYO1vn
AVinVHPfS2I5F8C3MclEJtlIUidzC6iq7ehbRGbGZQiS1w7R+tRZEHfR/6Gy2GRj7u9l5392xT2u
9D6luPCb6oFV5mxnaAEbSdcgvg31egR3r33J8+YN3yRq69AglA2Of6nm7wFcZNX2E+qMfClbcTKG
yIIo0N7k2O6B6kwi3nbD+L0bolNfpV8dxK97p2q+oB8KmFKEb8NnTtwMP2Q3bX3FVMqzuEYxGjs6
2YzZdOZOqXi1Q4iJpRljOK+05wHtzMKvQQymwVdpjI+YJ2jt6nCg4cNFzmuhGSBEDFpWeUN71x7k
Q6s9jF5sL1y3Yr8uUN5HAWrhqSb8txi2aJYyXe56Sqae+Ky12YwXI5ThhgwMXLCR/6Snlc20gavU
d2Ssl4yfdDFdbAHa3Ghm6E7GjgbZKRBls6El+IXyzeeZZ22fBzN2g23AZZi/IU0vwp6CVabr4CjV
GNw7L0bGhYtYExeyyc+pGXyNZu50TRDAilnXipknpcj4rajHieV2ustIbcs6tm3NM8L14N4ndu6v
Uy9HT10IgOciOcsQ55RFVXY9BtP6sF9SUtrc5GjE9ZcJcTDpacNXioybFncMuRtrCRUyLN6zto5x
swO1Y0M/dDP0LfX7r56e6jurA6ARoi6zyE87o6uRyzR/Fd34DXnyWzTqrLNO8hJsxqgAWOLwHOWj
cxiqzjn0QfstCrHr0bYOV2ZjEqARGovAyL67gowpVo03BHefGpnoGKWpjpl62lA59SxesKWho4nb
etlU1TqpsOCUzJSECzM8FZxgS+2ZaMnvUuDIyptL1HNubObEDT0rvvp5fkcR/yx7HMEqAhFRe0df
FEc5dx91vP9lab4HeJchx7cnzzsPRoQGudhNPec4onFXYyDqNZMwxPcMdM2S8fsYv/Wp+SIdOhFa
LZaEh+Hgi1Cnl1r5uQm1C22jk+1UnNOcm8COSEe4i1oXsXcl76lHzF01lBtYbjcI5wJKweaxdqOj
Q5OHOl4P/FNQmo+jR/J5AME3crGOkIZwk1YpktAGsDEcdt4P85Y6vAtth/sEXLW9SdnJuP8jvF5j
3S+CMUUK1p05E0HZSIjOtL9rActH6WbuytmyQu1DG8VyiAMW+b5pYQJGS5bNvIQTqQL3OlrH1kEq
b5tsRcGgjetQ+i9+1Xe7on+MYaNA6DfgHnU4F+mVZMo4RGTflBEIqxhRMirOJ6NjWJvb+Sx+xrIK
mHLHtPLs8JgxAsWTKO5dFLpEzPQ3dup+Rb9ULi0PZLHD+JqJHf6pPj8qQGcggqGNy/xb0siYFGDv
mBk+bfWh5UkMVLIzovLOqN0vSVs+lBEO6rRh5pJhkuwy9LaAoheTKHb1lLy0oWLdC1M0db5161fL
2pu32ipk3GfDPrPdFjkxwXm+w/CPE6fJCW5rVjq3M4gNAf6sao3v2Lb1tcamRITtutOTte9gq1cN
yHQiBZcZKp89MuzCtzr05jqVFnlg1RQgELGTb0QYLwNbrqUHi65q9qZC0sqMd1sF6Rdcu4g4qnKf
hF/bwntJil6tR797ybUxWmZSQ2KXmBmhAQR3tOUeFwfIq9L9VufkP1NLts34OFrJ18KM21VVoFOM
IuLK9U9ajG7FdKj5hADZ1PCUjsCq2WOMISbOsEe5MInq3RiFt6olkYmh0eHBjo40AQ7Ch5qrMfVN
yUNkMdVyrGCEEeUq3UsFrBI9n2Dr2vsTecg9vRC2VQHut2LCR+hOvi505x0hZQGAQQKhzilTGkkm
jCM/EfAIktKfTDSV3drOUnVE5RdbhBXZQbWWJYOn+LVTRr+JmTZji0NzMRRir6nouUYr7kHP0tAO
zHrtWsPiUWv5ZSqUQWbAY97jF5N6/4DJAlY3iMEgxDAQltqDHCUjhDH/LNwHN9cKREDOUg0tPhzY
lRuTfze1podwKgFBNg4oTz9Zg65o4YyYzAIHWp66zklRGCTs0DQPkreugG8dEM28IPPBP3tlCVCu
jvEuPDmpdiqsWmcgB+eU28H3k2vzsZqLLcj+QXFOuH21z6W0F3meuZC+D1Omg4N0Teg6tftSlSyP
gYWf1i3klwq/yCoPCPTTorcQAc2N5mg+LbKR6XuVvY6UCD1MAa7pqxtwnDbjVyqE7hZFL9tzvwYW
gMia/rXW0BvM94iKU0Jsm3bbjfEpra18g4SiXkip7oUW1ISGwBudevUtOVklKRsmMT7LzECm2tfh
mc1iYcV8yA1FI0Cebu0ESbhTdHaXYNbSzzkRSmXR3eqtc2d33btgPWOmOdd3DeZn5EpG036yBlRJ
XmRvhclprAB5EzqAT9OAiVxT4zeHsnCxi6iiSnQ0pjnjrqJ9tVI4MFZ+261qwrwvtXIvTKzgdtNb
ZNsQ35CDbCixyRdoplXjOcPKDwIs3CGdXydq72SuD0fHAP1g+84rfotZ9Rvvc+x++LzSnZrCfFXF
+nPvDHdYjhDyDDSXpgQ6hG0fh7lwbwqj2eKOQzYl02UdkXtALgtAgHgQWyineOsNAFnkFa9Mx323
OLOxxJU302QciLA7ULYca19786LmgC1ybZIJ5uXdNzQNxd6wwq8IeMQNgRfcJHGwxMAb7EnPpa3d
lbtJYA93+mRrMiFDKkyhibjsRPDTMwIeJMVkeBVTsYg4yxBSQBe6gRVVuT6P7MSnTFQwCgioGZm5
GcwHP04/WXgfEvFQIHjYllH6RQs5LZWGswPsf9MACd8NpNjU2bOfIhzXvYpgBQV+sQ0UDvMKpJwx
FltozDVxGFiWK/IJ0uYtI0+MgwCCIruTT3TTqiVZmyRpgC9tM4wAMfTZpBqJKTDh0df2uddLAkbG
RxxeD7rqUWhSsdEiTnyyBj/hDbSD5sZOZHCjafrXJLb3ST0zDaWNpMfpyKBkIrAMm+nTSLsz7af7
UtI5jCfkxyaQrGwmdvbNnGLqZIvWmlC6y1nhkOjRmhzzJ71kNKyL5tsELpbB/l6Eze1YTdZK2P4O
bOV4wIn+heVwU4OujbVxYr1iZOBEzsk1WixiI97pPM43ljsyiKhBVcq826hJPeax+cVquJG6cODc
6bnuqnTcG19H7T54wEUHGg1LNYolBFB9K0cmKwGZPhlEgoRQEcLuNChqFQ+uVp8zH0KjZYPjm6aa
c5vuv7kl/YDA8/hcYXFZkgqmAgAQFT0H5YohDDAWDt/iu00GNQIyb1901ncVa2iMEQg4CY6BnO4e
mStnOIjPvVcRXUJolgiNmMs64gKxGIL2HcqNnqc/nvNcQtmskfIfMtJ/lpZymBiHNbYQwAWTpy4l
cX381IBD4iQaUO8tL4F8qibFpC6AVgYEFUAUcY691xxmWnnt5QL+oOsBsdLpOb/Zeh6ckDDzoH8a
SIskz/S1KVwX5hRiycEzXoyCDZ+ONOKZ2fLEh6xH57QyvZsWHUMXt9VBjoBRZYN9LASajbuuXQEw
s1Zmba5jN0FGLyLBBJ2uPra2IWc96AVTbrv1EL1CiBz7B0pLCTWHAYO3ltarSQbthkhUf1kNZGuh
W8l3iCwX+OH6VVQ6CDDM/MlitLmvxYzl5bneA8RYJ80iiINiW3E4xe7Fmc7lE1/7chXm2XOgN+2u
cuDbBEECRNpgRDg+e6YGyxK5CmPRlYI52qXunevF6TEGN5rq1mWoaA3VHPPMvo3vYsy1jPn2TPbv
O6JzipocPOVdRi2f4UPVa+BP/o1F4rMs7PZYdwnZP1imO2K6Noq3SKpUrha6SWZtJr4ypwHTJgnT
bDuEhHox1whS1augKDiZ2SFj52k/Fh5jhq66T0mbSOBM0m5BkasHSDqpbUsS9iT3vghgdrQuCb0M
L7BgWZs685IdjsuHQLkkxiVqKTT+dZm5N1oYkm0AHXRpf2GOQHBHhj5RNnvfofXE7UxnqZ5wKDaA
h9Ab1OwIGhSFsF8Ymq14RkS2KTLb5gwwlsvSNE6FD2kcW6eD06t91l1Ib1W876IBPHQxNyFyxkSt
Fd1WWkf0vJLH6z/cpxS0lWVwPkUAwqCn2HNu4UnEhesgeiiAyQFJYPGFJX4/FpG2yQRFi1LGiyyJ
pWypilgQPKIN94EZfaEtfCn0DgyjbIiAF2G1CG0JIWCCeorEi78e0Ub77R///p//8Tb8L/89v8zh
YHn2j6xNL3mYNfW/fpPmb/8ofv/j/bd//ebojhLCkRyjhYF3SdoWX397gTrl87f1f0Mx0cc2eopl
HJTlwQXIcY4AkromrX9GvMMpAKjoAeNaB5159DQab3LSaeoqYtVURTPTBfgb9mgg+wp2NNJdtScN
794ed0MbVbdd7NiXxjJ4k1WGx17NMonOu/3F+7B/fB8GL19Xtm6YShcmTH7nw/twxj4q0gzUO/CW
jSi6eoetu1vIIO0usGsjYLRGvpJM4e/KKH6GIIHMOK1PrrS1c+l47m5QxWsZD9o5cDZmlfvHxAof
IscZb4gzyMBEiHKN8Q3rCQZQR++1B9vKvLM+ZjAQg8Ze/fwtme5f35J0XSWV5OxlK8v48S317AdY
QdxwDdgs4sIyaU85YTDDCQ++l4hn4RvbnvKVOKBArWB/Tpy46jsYksl72JdbvbNZGtL4zKlADbpx
+z//I/WXtkAYPZV28mAljXu8/m8CQ3GkXV/j0ksGo7sFeUgTGKX943x0WpZ5YULmB9bUdSQQ9Ske
s6Ee6l1e1MuqTptLJUZ/YVDBz09T8oRMlWOWbU83jPKST4XN/UMDgml0OOwb2Ra0mqPw3OrUTklA
1tT1t3bGoj+ZCUKQJL01U+XsU994vP4uMVt/f73S//7DU1Bfn4q3nHcf+kHz4bf/+Zin/Pcf8/f8
99/58Tv+8xS+VXmdf29++re27/n5JX2vP/6lH34y//ofr2710rz88BvodGyed+17Nd6/10xD/utp
nv/m/+sX//F+/SmPY/H+r9/eAKc380/z2TB+++NL89OvK26p/14t5p//xxfnN/Cv3x7+z//+FufV
+8tfvuf9pW7mbxf/dKWwLRYPR7mOwU/j0Dl/RRr/tIRJL57FhfmSYFXJyN4L/vWbcv5p8WXlSKG7
HKBdHuQaFvz8JfVPKYQSLp1WQ0cd4v72X+/9j5Xs9w/t71c2NT/x/7OyQZrkpbm8ulkebElTiB8f
HzOGqDJpmn8ZDAZUZhVFa7Tvc7w0gD5fuTs/r08ggMW6tsECFwMsWqayMmFD1juksszc/cVgNueY
qn/DzB86IgVg79CNccdb3lV4UzUajwFWgQ0uu+/YmdtTEIJ+qwZSPGa9ixuyctpFswWO3BWKYR2h
maK7eLN8tYn1Yae5U3oK1PlPH9XfLOz637x9R0gG6oKEClvo8se3TyvAst2m8i8wp7J9q1fjQvkC
1XProXpg6lYxf5ygCUAWgm2AcyjPhno1jk31hRHnjSKgeJCEMfW2thAFymvmCMMvth993l5+/JB0
15Z8QvzH7SI/fEhNmQcNvfbkEudhtLQReG4MVDpQ53qMg2X4ZOZAbRIfGbgH8JRk1WhDofl9EgFJ
yv30YgGD27GzSLJXrOjm5xfR+HF3nO8hbhy6O1zD+RfzHf7n3TEIcQb6ss4vA+FwZ4zN+doe+ldd
kOhIzwHTKfSFFbqKI2jy4dZqugN0PeMGOhczomqGqYObM1MLv6fEfJgABIabgh2x8B9Bqa7KPns3
ahIbCMn8biXpgEIGJhO3Xrp1kQZVkVuSLLI2RfNqNDWGd4+xPhzf4r4y8T2GpFgsAQbjBUAKeVe1
DHLo8ZVbyJvaEk0JCoPJNA8U6JhMmEfufOV8//lV0n/cqK5XiT6uI21kjK5puB9utdRTM+E1Sy5Z
1emoNIIXu+7yDQUh+4SizIqBSUBSStIdkn1FXWvnn0igbTYqTuDVwn/rW4QTlh17555GzTJq5bAD
dXbv01bf/fzlyvnl/HjP0de1bUltxupkuOrHD7UWFXGWbp1dcjC+e56cVa9ZR6zZ3exPCbepR5sD
8u86HWt1oJFNY/cRR+x3nfDAXes89YUGQr1JDhOk6yGiR2RZgKaH+Rqjan1GEx2tf/6ijR/rG66x
EjYjfJO90pJKXO/UP9VpU2QzFG7y8GKr7FlLM2jeXeTc1cp4r6zSf0zpzSST5hzidabfI82JHhkw
Pqoqgeij3C+mxlHj+i0Of7TmtFLsSg/od+6WBJNn1adgSqeXvukXEFEek4J2Zz8aR23sV6T0BQf4
m/pZ4Xvypzw/RfA2mLPYx4aASHqd40SQpTebrUjtLaL0ESfkWmvroyit8Q5F5bYdHLITKoSy9aRI
3iDQlVl09YvrdF3WfvhwFVNLnNBC4iO2LefDE0sGBBDvtnFuy0Lk+0Ef9DPt4TX+G7HuR9/e6HrH
R5z1WGgYUJ39wnomoM+E+cR1+PmHps930o8vhtcBrUE3XYcW3cctKJWpVuMBq2/9Ag6H35NKV1TT
nvg1sQ8ZEZqed1PMr3OMJHR+zf8UWrA3Hb1rN7Zmv/3/v5z5qrAhSnZY9uUfb/zG1jFQaEjnR0Cc
Ye5qyN0CJCIa8vlKD0ci1Qe5ZEAol53HTUJ8CdnOKXxpl19tGw3p8M9fkpw/jg9XiDXWMEgPsueK
YL7t/3Rbe+XgQHpwhlukAvcFsLyzX0LmgFJOeamhUds6tYa9G5umqjr76OZN8SWa7/xIKxZNDKM4
xVymjyae0z6GBZ3PB+1NAygiKWy6bw1CnYZuA2rh1PzV9vWXpYTTmm6ZHJwoXPisP5w6Uu6ogj1M
3NrzAmA4s39mZoP0yc6svXQdJWW4JNQgOdEOVBuF/1Q00CHD7vEXF/IvOxWvxEKdzC7lODp+ih8v
pE5V7OSYam/jyoqOptExW7FwnlHKRDCJY3sX1pCUCulDczGyrRF0oMIKT9sWUHLy1Ohnk9h8xESZ
Q7tSi3IuHt6AfZDm67AIBuhd01nTggJJt6l2KoyMSxKoX13Svy503JrKUsibLMHB9MMdQc/NDXo8
c7d2AxLMDd1kPTXxtwlryDpksr7xkVbgP6oelHosSwvAqkdjg37Lahqz9ClTAfN4HyYpad46MtOg
X/3iWv+laFEwaXmsOW7yQqlxf7zWBILF1oia+pZXsao85NNExTW7rjTPWZwaN5yKsXDliGAxmE0B
/K4cn4Q/Jihrpy9VZYx3A4SrkUnFuqrJ3ujMzKULnxfHwKe4TAk/uT5sRqhFC6Z1YOtiLEA+MTU/
fyvzXfHh8fvhneg/vpPWKcm57AN4h6n12Q/CG92NflEdqPlqfPg3ON0brH4muFn9WgL+6RFPiPI1
iFWUt9dCpKR9iPFQSw/oSfy1749icV2N9QoKP5aral9BbIHmvjfvNVw1lwb310JUns4QxrJxO6T4
ODui/XSl33ctbda0JQW0icPoyBt6scjrAgCnIaaUzW70mZWOHVVEEkTQH6nJf34J/1r9qPlO5bCj
aJ/wNj+sAeYglCwxet26NnKHaOoPFuGOM7fyTe9Q6zkWsfPFmB4b3vvWTAm7bZKv44S/Y+i6+iZ3
kMJ73fPYkFs2tCbdTdbJOzpe5uEXL/Vvlqu5kUA1C1ZUyo+FWmcVDCXdnpda9OYB+VpygU0Lis6o
k0Prxe4q9wBqJKn7MCKEXsTCD/F170oSEX/1WubL8vG2sB1DN6lq6Dx9LK3dVscsoGWSpVPbVPrQ
7gdhJkssoHsvdU/2gG0a849kNBdPu1hW4M1DCyNIDflQTLW7q2JadMOUeVus4gsbrt1Wb0Xyqxf6
N8+I5SgTgaZFdp5rzSvvn+5fl9Ofr5GNeetbn4MCV7WQYbEZcRA2E0qs62uct4mDaPvnKYs/VSgB
7tpaMg5J27ug/OW2o/52AaIk5HCnU8h+XOypD8gcYmZ9K8FSXPIAOrHR65yTIiNdgWSr4Fh76WIK
ytc+8z8j/Hy//qmrlcjTiMtkoBbBj+xbqlatr3fCr86hF0Nenpnmekpkmc+wLJ15ri4yLaCb+b6w
i5d5L9x1oTiXRpQejKiqNpxDdoPvfm6UukDD0rCReBk/IwNMqanHX9zCf/NpmGxvgiqPSlh87PPV
DM5dzHfqFpZa8xQxyCVbBNtmRbZSN+FFF6IRm8rGfVj71atfePa5ISl0jVIeUKeNIXvKKuMX7Uf1
N9uvSQ9E0tuwOAl9LM81E916hov1FrntsewL9dTkzESsSCJLde7GAhG+SiH1hLD8LmVc0WkX0DEI
d90aWqEWRWtoNz7+oHvFt83VhIqn18Rqo4uHpGeFRw7fmj4n1+KlKuadpQ95OoSO8LWrYI9dl9fI
JlbWqJiA07eklLeIYMlt3/1EFOOubNLLzz+OuWH0l6eYvFpdubr1N+X2ZLomY9NaJ/tgIOtuLFBC
if73pU51ISZAmNUk/yBWM2irgsUX6Gk7mBVEs4daPsvBXAl+y7SR/9a3LoAMZvW4ZfsuWLdSlwfd
mODOhl62a1GS4LCbfi9RIxB5BZOnIzogXBVcsaiSh9TWsrNVRneWqTFcxo76ixPGh475fBJTtJMc
g44SUW+89x/Xg8mZdNuLectp8Qm/Eu4cgul2ox1oZ/JINUg8JoMTL1cbLR++hq3zhk+2xXlDj8kI
FBGJ9hs8lL3t5sHBT3p4GYaz7iaEE2I+m3SiX1R1jnF4LF9C3d+0ReH8alH76/1Kh02nAThvXK5u
zivMnxY1G60TgkY53SoNvGKUKPK6vMLdVgLcOw2ucqMHGBBIyJ3jjgwOUSLVz9cugq4l6DZL0FP+
FMqt7JkE/Pyucv66vvHqDMkJnTLQYDDx4dX1etHYmSFu0wRyDXhbQgsyUXzpOp886jZhjhMR7mW6
LTG6Zf7W0E1bNj1n0tQhZiKpvcPgS2/TtE3BlAKK4UxR7FWGfKeH4gIIrd5EHsGFTvysNL34MoxC
JznmGObEbwo13JYK8ahRgcFTxIHuiJO0NqTMzWpdp/hy/ZU/wPnrlJzDqNDa+jHmMT9+C2i9bEiQ
zA+cLXc2w7iNEVcn3crgil8Pe4G8aH2urbAyM8P1LWY8FS1KI25PmKrUBv8qevZHnN9eCxsdmoPY
aJyAfN0cVtdiibCB+BIG0Z3b9frGJkjpizMRd9BlTJb1Xi27gsibKhOA84yYRpBPnIxW9ChnseON
Wjjt/c7UYPfqL3qIS7OUajsKDZjz3MRwYEstIk0azPfdVRTaBZlglf+Lj1kSavCX5QOMJB0YS6cK
4LH6UEknWVfGftv/URtOxRCcYYWizaJQKr/WZL4tWrsAVJpZPOzNqFaVltI4iIvPDip0K0qK+wFP
nRf55Awr87PhsQK180FVCJ4jYh8ZfSi80WqAg0ySKOqqDEXq0BvWkqQfkG03oSGCBwcEDlctuJ1C
910qu1yzWZJCliFVIviKsWKr5/u6KF80o4ESz+kTNW/BwntpNfO2RS27T7003Y/MNA9+kzD8Lc8N
OeZ3Wuiv7b5kJuo6Ce1NREtJ1MHx02ZQhltzSIsRIAde1J6wF6L6iBLCpudbJbGRoQWhp61SDKxr
rcLoKKY4OuJjW8cVmZaiK0Z2mPIVpkzC7JNEMtJIvgUJmTmkXKnllCVy28ck20U2PtGm8t6vO4UU
I/xvjNH8fVNswrAcyS96Nd0M7oKFeEIOqyEmfJ6h0zmjB1BBiTxR1IBvTTEwnBlcoXQh6E+rHR+v
Nf4aArfX+YyT+P3FpyhhnUHjO8fv2Ncn6EjhWwOt6oQm4R3l0mb0suwJM9lNY/GT6wg6zLUplySI
3wqTUbhlo8kb4KD4A+ADW+NRlcm3xivNi1H6z7aA0KdsW79cexfShRfTCre7SKMlnisQj2l3bpxh
/AwI61MPSQKdQvuOZjncZsZE5w+6wRT5e0yU31rbJW6EZvJ65NrumxJ5t2V449Ynb34d1VqE+Lka
Ng6m62KAAWVM1XEOg45zNmEnJj9dr2moUHgT9ZFO/BnTs7ZjCAcPsbiY6RwC0Dz1ED+316W1mxr9
jD9H+mMKZc9HpNphIsk6PjGew+uzLpJw2tYuyeNmEW97w0ESYvHBJDqVzXynawzf+MHJ7InBaES1
dy4TKfdDNrxYeDwPmV8M7Jmsn80QbtGS342zKaNLUOtoRCws8rhGtedKc112m6TqbeJ6bK6r7ztb
Iz76E5VHUd+1dB0F2lGn0cUpnQ8pA6B6QrmZSjp9aKyDCG7ioJsHdUt/UcN7Pyc3pd6NnCffRUMD
B6/4RLMp/QRWGIqY4eV7NRHRgYR73SY94HQaUWcbAxI8KqIVTXTCOhDVJU0ASAaRRoi6S6bYvGdC
zMZ0nXR4Yhp9eFYYQdOAhi6SjyYOXlUamfdDUwd7LJTJOq3NTdoa5sEsxIm+A00uwRkjT4iMCWL4
T1whfw2aUNnLdG5/uoIepQ3EqGIfQb3TmDjvxJ67lMDbMgKXarQx8C3xTFBudRgQHa2vd2GBY2hD
EMMbvBk06VncERHg4YDxMHhNTXSvguGsaBBtJ0t3V958MPVJVEXn0ZS7qx2v6JMjEwX9TJQy/1T3
KHXjG/FHiFms6bF0bbSL+25K6rXmco/PbyuoG0SHPraXoYTwbZ6xkbfPMQ2QpZp7my7yqZu4AaxT
hBt/sD6T+joue2STZCUlt56vna5nToN/bmFNaly1k3uAvy12/qTvr7dapBM/mtfiEHoQ1iLTgP+F
4m2BBNve++nXvP3sogz3HT8BAk1JJkWFGbUJ9pi9myc0O2jtrn1yW1fDykm6705Zrhv4R0fSF0Aq
kbs2zSOO6wkVTAcPQVp527rQBw6n8lPA0uRo7aeA514zBC0h0LaDCYc+Yd3jXENicGTEW6jMTBVy
tAbz+ON69E6FvyVTOb3R6vRcpdmpr+ynuCyL09BbCD4HGxGlH3YMLu7ggQxJIrlXxt8/0+ujOE3F
OVUwlUpb2XelMIy7us2er18juxn1b92lxwhF+cpKw3cEe1hAWvJ4CvE6mMWdKPIQEBHXIIvj6iFL
SWjqesVgPmoEMXa80qzV1DpzqConeFteV0+n62IqQEx0Dekj17+FxexYZij9bM+cllDszIOBRot0
P/Mujt1vmNfo50X5O614CECk2GZZKPAnVOH9hMfg+hHgWHpNLfDyBUmDZ3cAJmXMTctrL5MTRrV2
/IAnwDtV2Lm4dfSd5E4CDmq9F6WZnUQuEzBExVrY1R/FYRDo4A7i+JK1zSZzjHR9fb1uQAp2U0Ge
r1L90/V27fP6UqSYkHBzfMYAV8OyJatUTpKNdByRCFrFekjbkzR5EXhUrIfW9KybTs0A0RjiaCA+
pVhnD3h0yb2AOAFGUHKgkJq5p2uLHlVcctyVy0DT9YNTgrbCiqkPyzST5O+yIk2TGHdRM7zlOXw8
IkWnDVrhV3qfPP1zi8QomxG7v+FtrrfiFL/opVMdgcMcxg6Niz+NN5XhLQhrCG8gY1f/l7LzWI7b
arvuFaEK4RzgYNo5kN1NNiVKmqAoUULOGVf/LYCT17J+q/4JqyzbYjfiE/Zeez1OivXxpGX7GsUG
OnzUiHabVbsB8NPaieEyuWTO+6KuIRljLRO1etK04UxZUR04RLw8B1bEsjNIxTaCVxsbEw9RDuVN
RvkjPu1fdSoxdMxFEgEAzkYb02GPsCW7DtpnYSIvnR/N3NyEe8u6enL4K3hsOAiI/Cewf+SSwpPF
C0FNlfZRcsJqxXHFlApAu9zZ+cTaW4NHX8eJtp2F5VgocSzNf3UECWCH0C7eFQiGt804vGboYp/R
aR+h2a4RcYtjmpXPiY9uKCy5LNFqpbw9mIpX372qAkuUOajuEbV3cqJiD9tdB5lnj1ExOpq/uKYc
QgEHb51j3e+qeDM0ALvqGHF+z0AFqQm0WGPKQRRnxcd5cSJipf38brlpvW0YDPBGO5bG6F/wh3vr
iORZ28LbWkBjv4VR1f9oRmdfWaRAplb/NOVpsGZsPp6SnNupJWFC09VBYAJyh/AcpD3OpBg9FkON
W5VjjktIl/54OJntUwYT6wGN4H6Z+aB4aKP15LbpE7E+b8trXi+Ly+gO4qKaHzwLTBiHOc+PucKj
+zn6hNJjVmdkv9x6NquymzZdfDHuugHYpZfQGH88hnjpzf/U8scFWP1HKdG30y1Sqethf9UypJVV
P/xcGo3l1pucgFCBuqi2YY0029QBAff9Nzug21HLDxmh7CuA9xvpZgr18LA8LaEhOEez0p9A0a+J
irUvRoHIVe+SR+XXoLEDtfbbfDz1lNy8q5FGiNLYMh91DpOKjctYGu8gNI2N1otgl3Eyw9ae3bgk
VMzKsa3tNnJHybLpircRXsxZBXm15bL+5GVs1sEi7pYXV9kJf4/tm8xkMFZp40dgS6kK6QBRV0Ds
YmO0bJ71pjmFhiIHVCcwtvT66Iz0d9/i7SdBiNs5iWbJxkQ6DJ/rqHV+w76GkUwhsIvw8DXIm1v7
XVHC/hTloSE/nFQ0qNI8QvGDw3PIyTo8p3VHLhYMQd45BgGwTJ99AxZe6H+VlsaWkzwPovBQRuqy
/Uo9+UMMvO28eYnmhd5h9FJ5aLSrVwcvsSKZEq3KcCNp5WaEhN54iCgf/QSbYNUezNj/OcmhONYi
TbeDtM1NbHNTFCrAR53WPjm148gWt81OywVFpjD2ggn0nR8RNDSOB+yLxgWOyJkNbblhpHQYk6B7
7n2dM9X33BV58+yqA1kVoiri1zAy0OmVhadWomc3LIpnVKnpYya8cJd56Cq9Kf6OLWsyyJzy2EVf
eo2bItQUDag6BC3syNj1g5PfiycdCtCsnuYo+hTQS4HEsJKkKRu+z7yfpRYxCQvU6Orn/aPuA7cL
ABqQumG8y0yzDljfxaowhwlq6snWreypa+5lp2ubPu1/elxDhCqBDc8lb3c3dYlcM454buyj3mMs
W1o3toT2nCXSsPUGAOePm06adyoqyC4oPA9U5u1+GSr2BpdhbUzurk6sVccCZVtkrben5CCDnjBH
Ku6ZPdVgDpZuvE8a9J/4jh08nwgfJ6eFtScm0v/aAqRgNAT7uCLDvbBM9xop99OyFzKsBOt+lPYY
ppk92FO4BdUibjru0shK+b9HAC912WJM0s37lEzf4BVSgEvSBnOgWGAq5o5jCp9DqAL7OPAjPh3h
CX7sI18df2pj8BOul3uMBzzE6cxx9AlTDzUvRzROGLejmx87KoUBDTJa1M1DDMK80u7kx+e6ZgnD
Uf7qR+YdHslrySe6tGL46QjnBdmzdmooY5DruhfhgrSMLF0/I7x+LQckv0z4EeVYouBA5xaZPOOt
UCHpYW0QXsI5qc7zfuqiaHeWXujA6/PPhvwCvmGKpX2ApAI3wjKfHc/vdrE3FZ+08FMAfEil4Wtg
4V3syaC7N6zXEGSXz0vVWLM6W/XCfTDmcgA7Q7aeTI3chnleKlnaXeJYbUBkxh8de2BFN9lk4qIH
T7DHo7PGdgTveCzxwE7jjuB7SbxG8N1VKtpnMYqeqnfZ5vqGSc5CCW23IJOedN3+uFw7jpfYaPxb
CbXOFDhGBbMYj0yVUrd+eFrS7XyZTqvcj58mFNVHEHdQxzPzC3UrlvZ5sU0kx7scg62dDNMzwIWL
I4z8FnJ9VKKb6MlnlYmM36CV9WulxfFxGT7Ai8U6E8IxxAgcEeTsQJgRWfZgBSq5cNDgrqqLVgzx
E/PyQGn6jQe6j1RN21FvWTR0tdiiQKFqCOIEsKtgzhU0cA5LjlkTFt3JTIvvpqzcay6991hIZoNz
54tB5Z5HYc3MRswOKNw1UJpYfRSnZhicXZIZ9SElaXrvReG90Pw3KeV4aemrViTUZRwAVl/LCWx7
+c2gcH3yn/tReTuS7hsYi1l3WU6hX8t1M2bjg4OoNyb90BVgwYw2/topSeYJvdO6F4K5ahviuEMJ
HKSFw/nB3EGbmRMNnz+INmN1UQ7VNYwvpabek0jFd7PNvkrdBXQxNvWeTcpjOYbGRQ/dN9R8q1YZ
+beAjInJxh3pj/ELECbiBcotrNuGXgC7IAfwojX2R7dBqNsqaoEjBtVokA0+IFdI3FOT1SaDEuNz
LurveTz5T9jdbgjHvEuXpuNWyJ5nEUz3tR8b4VssvBPIOCihcVeQAh4jMNLt773oqZFM3hxe031i
qcf56vrpSQ3+fmwAYLgyCB8JA3GOJXSaQ+yX45GvfffNptySxdLccZNma8DEg3ctE3KL4o6w4al+
D9XWqU37XTrJm837Qog4+abrX+qp2xe5Zb83k/1Wea56ym0N7btXHvRIC3cpN9V2KoJudj18YfTp
HnPUcTxRIPnWRXzgWd/iF+AiC80d8JmY6waEUhM1kK1JVN/CP0122ER7cojEx+1U1xq5KLV/lihJ
gVti3ERLlIKQAZGXD09FLIN3TFzWKvB2tRHEaIqFuEaoCVcpSJujLku6GvqbF13P3qdoTiBM3YfG
TfdZyhEVAXyiEeH+aoKTx6Sj+TmGPt/LA6IEvu+tnDVijaqPrJ3KBwCAPZq9BmVH4MLLqOYI+CG5
TKb1yxuH4pA0qAHwziRYA33iZiJjG7ZtQhK4G4GawFRZt+PwrmOTsAegaGZXuYe+N/cehTxgSJed
cGpylfyakuI2RvJTWEL0CLIYR0vjrSckWqUVrzQ7TLelqX3nwPCWYKSxKjKq5fG7k1r8WxPoWH4Y
LWVt4d2eNM8jf1FlETRxa1X34rlB33BtonYXJP2XNk+wU5tAvTrSEYnPxkblpPojryd8fONO5qGB
5RzPVh03TCqx3fAS9retR3KVimieU2AAo1E9wxMYtl3p0vnATauk+TlKXZyleF+9tL9OPl7QvAo/
lWb6qUoF84c2HsFz38qGYVRr0a0kDPv08NLpMVWEjW+qrRxQ1pU61Qo4NoJQVBM95iPLXpPVTaSJ
Vaxb4tFxWrnECjridZQJHlsjCTDv+SuJBItkRmARY0LfJLRgHSWmWifDNygpvKEb0iUnYreIBP/l
5qgNcHgNWHSERyBwhwG64OYjFWt6yQb35uTaz6ousXIZ8JZLP4U3RJwZOLl8o01s0ysk0UdCaq6C
K83t5H1gWkxMtQlKVQu5dgngSJm2hj6Ags50XwkN2qvUh84wA52BGWFzq8udinSDLkPhzxv1i4sX
fbDsn6Lvuu3oGZvBCryVh2F+o9xhZwe8swrTQKtDURYp4zSv/ghNq1h6VjQ2sbUGiv2KiPSgV+xN
NB49bluREW/mGY42yPOanHFPw68ymEiO7rxuozXE642jQ1aOuMcFnvTCyTLcq2gadC199PI5PqEi
CbSTwzEY0quvjlUQoFKEytDE1Wz8RdLpk43Qu2I7EMpjeYpkrP4lVe4vpoSMrOovtiJjJsGru6LN
g2BkIuGAYrNO0uiclx4CNKOk0lXeK6cn303d+CLD+G1yBneVupxjMqeuPoU93SpuW52aTiMUo3SH
eA14BU5qfK9r8QskyxvmqrvfAX1tbCJU9PBLBFcXC/7N5L9c5co3yc4yXjoUrTBrMrlJq2Dn9vKL
3UiSbnTTQg5dqYMKYpy5Gs76RHAEnzF9OrxyslvpkQcSyXTdz8nyjal5m/ELlUS3KwyHqPkhw/oe
331op6sxGAGIUwkWGVWZNRHxYzbGKriEFKZbqYD8hFJ8ygfCT0lPAQNQ1T+TqD42A6Z3vW5+2V2X
kV3WQRYhF7CPCBuwczJtQFrD8LyZToN3zST2qhmNJ3B5V8cKiyPZLes6g9RKVuVqMBGHK9BRXggq
RpuIeOXttfcEH9BgQHzKNfuHEUTdiUvhTbTlI2yjpDCivcOiaN/22V66BAqSpHTSG/CzTMGJqK03
3P+wZ7Ww3a9RdRML7A64xz0M9CZ5bo2dt+vJltXaVb5zhkR8hDfTxKYgAkXUBzQzK2ZsOyyzPjUw
EdAhOQorMBpfB24tDOn2Wcs0QgS9FpaUe9eGntanxnlYziRo1H+4FI+aGV47sIMrDua6cfrwoQvk
1fZZlCcZzJm0PY/ucXKi72Vg/nATg8Wcp+/r2v6BV+0nMXiJTQzYkPruS5kA3TJl4q5dG15hRAzP
U1KqE7lyX2Oisy99LjOEZ5FxyvMeUQqQAUO07rmV+SliQuG2ZrUP7ca7mWHT30BHZQCpAHeG5qGp
2+Eyad5jBE9onxAUSBAHVzHHot916YygKA3S0QWGq8JP4AwE1nswdN6xdPH2D9DQ6bPqE66/u+wb
/SU3eXrmmPBnStXJtkp1IDAQHRm0swcv678PWp5eDP1r6dk/Gq2MH+txZ7D5OTlGl+y8tCg3LvOs
A6js9FzQ+WMVuwOATQiGFMG+ljI49KLC5UB0h7JYLjhdnrPl78NNlErnFqgAsQJG6MmuvhrWBNmB
2zmZHROgozOlnpYfM60dA7HQd66TuR9/ZmTipw3D7rT8UeVlzSbspnHjm4V8WH449OwPTeEBNVee
A3WhLE+JcL9FdR48MI6dY9H0cGOTQY9jXfQMjBpw+B0xJqHTs+0bx4iRNxi9ojJZzOFr7p0cmfw8
KgjBVuwj+mQ2G933QLTdC9s2t4+f8fBrwFPQx0LHJeRXc5/9ZryjrsSdbtYACkFgZ6wDey395ds1
AySfZ5o73uTUmJ9UPrxVFQKaAliZBWBmgxe1f9TMuwHPdo9ZApfnPPlfBNfEALgHi5ZFYzAbt1NC
HxW+VhTVVrY2S0sdslAW65LMtkDVzXdSWbaA4ou9qgrAQJEzPJLwumLGbDA+xYnLxjN1s+6zGpF1
A13P+7F6amF5LL+BUePdBWiwwTWJ6pBMzZWsuYzreNzlEUnHuUL23VDZmn19Nav6eyurDuI/wJ3G
RAcurQtu7mNaMFoRMn9ZhCoF5jo7Mdkyz99i6LWfjtKqrd65AVm5PD0CT70ssmPELNajrocIgJlR
nIFtMzW231Kt05jqjydPN2/CG8Zz02cTMRy0QmTI5I8KzeeHaIZVCkiV4j6iQl/xN4Uf8z4/ZBs8
xsO3bI5Wdhn9nLKkCVjqwSzxXbg/XqK6B9vlr40Z666hxEHvgf1wIHLXWCmtvkfxBNhMgwFZGpa2
o+FiLc+CrJ2cs2xZVjH0g3lHVBMsDS1CNy+s8tS7PZv8nLQ9dnbWPLS1i2JbZtWrW6bMA4z41joQ
KOwS0YutGq6bZfXXyOLoz3Y8qAGX3kXeFBI0S2+aU6fbbbxBLpitrE4nZ4drAnWuDj8ddyNVdbJb
tjWFir/UaJVWIOvlXcs13uH1GaQKdWcj9FOWUcHbhZIgbNmT9wGem3Qk1N7OrwyNTnbjQ/wlFHIK
50omg0o9L2QIjew2XoK32U8VFOMS6KMZ2t6ub4u1ZbTdEd8E+xi7vxO4R8UFlxPRzzyonFcW5Isq
EwYpHCGgWo9qyncWxN6TkWOUpg0Odig58sfAKV/mxAsbMB+wy2ynQTd8cIgo5YjCgHVcMk6CyQT/
Fv8UQUO4Hpxl3rlcE75jNivSJ+R+CIT/9HH0glhds7S+6ROt2MLdJvb2APAkY2gpLsFOY/fAi0aW
D2HmFF/ZvQdnrRTHXmJTHGKmGY3o+30qanHwGgQA4GyI+EmHbQiv9zFNPia6BZwNYrg/EeH7udda
91IQ1rNcO1mVX61i+Eno8/BgEgffRB7YCJ4200QeISR4hI2AXkovyhksOOccIhGGE69jUluncMXq
B3bz6aMOZcAlF/BJFj7avSa4qiHZulHJfGPYZKOLhTydvhH+9imKOW2Z5g8n0LpE5c46BZN6/Kkx
vC217/zA86fEZHbmxpdR0NBy6zEED/M+Ij1DDFs0OEjKdOfJmz1Xnc1gpdY2if4wMs7ZLauw0cmt
sxElr8PscuIxIM+g7tn8JzXRHnrKPnJWEBLdidRLJyth3g0aUck3l9Uu8BCrlLW561WojgE9uOeg
qxpQ+t6DBnV61sePSPdAM85pFAuidUiJuE/QAW/rxlHczJNF0DvnklFCemDitVqWUmWpE2MBx2RR
//bUBgDMYewulwnDHhIAGLzsNZ7M7N+GaB/qw49Iyz/bqfXFNqpwWzY2/ZNTnEzGvIOhsK3OS3cH
pjEqr7IhHTTErZ/w5WmyV1ytJNMb05uVEHsaI7tx7dLeA6Wo9su3jtIa6d58lSZZ1h8c3/umaUhY
54cLZHOSgAH7P9A4pltWBsVXcso1ILZgpilZ7qNERja2zxbd5iGO+mw9BJWzxbb0veEongtz4rQN
OnmCXdp1L0RpkEzIOsgJCVdv9YrYJC/YLjsQrlMbcZdF/w/YGfnsLBHK51LXvjld9b4MtMREAKvv
5cPKFzkAiEL31rrSCRWbtRgl5oejbqUW3dbNYY619vyJFI/GZy8wf8cxAntaJy9ZXRG0UbmguFXJ
uZ/KCtA2N0pgjelOEt+741Cy1ObymG1rNTJHaMAgdaKV15mg/RmsbYTBstdgFs20cMgPWtezSfWC
s6yNA0vjnk1CyrRI6hseqeRQeIbLIHfD9/EUeizX780XLS0eCCY9Lh/dDxkP510w7nFBYeJPQ3QC
FUYnU4bGxik/8f4y7tJnYx5I/ygZlFJCkbDZaf22mPc3cBPAh8Jfi0zwX5rxIcNEjvDDhgNxbRis
Lkud0DC/aYwXNpldOvNtlxxDOJgrKB2UeaH6eN2DLH0l34kCmbExOq2sO2E2IxZSJ8ZXC7oV3gxv
x1AbriZr8WPGoBGXDgQV2KUgENjUkiIh3LL55NXxtWZqdHZrFR0cAEltoA+3RAiYh4DyVP7aFtMv
w6qZb6R2/6PLhh9NK+MHVkSr5RaeCPo6qLj8Mdix2LusIci/EfJBFqxoDfI5DG/Hgys+unb4BhNY
nrUiw3DYC/YccWquPzZcRcTzi9SCrlxZRWWjBI28dem046nslX0Na0B6y8XSmUJ/qrk98HSWL1V7
Q3lnXJLszJisvqJmC3ewzOmPTMYTuf6Q8Nr0XK9cTWXa7ivZwmmIAX/jtlAHG/TxujU7Tj9vRexn
Uf+Dc0RnBonkkPj6BULWNxuoOltvIBgjm8XBCs/QwVktTs7F9BzgLQFo43AUO9jTyUyxUDsUk9MO
TSxRKT2bz9I0fjipWW/4e/1jwt6PHOPaOaQB4zg1/oItmd70ivmrNMnoBIx96wvze6+S8MGsEZZk
pac/2HFLpbFIWfI0eUaoRq4JqGVEJr01HSa31y/G/APqmL0Knn2dUbyKg3Mf8cLwfbeD8YUcePDK
4us4sT4wq0m9QAteGSDWXlliWNsW9t3K4JbdIkcq70FFqCpRGEev5u6NyDXpk3ZT2yn98vx8Hsoq
IcUzTDaOxgFqoKpkQwmgvkdLnJdybxWtPScQ1gAvxNYRTMqQjRyGht+VottZdBHE26R9mx/Kli1J
wsri6CSnEs3YQfrgLQdVG1vHQifj541YJ3lBDDYvFjK03GylQC7uzYmNi8zpUwsHzMtALYoS8KzM
7m4EOPcsM4IQUihGnxO4TU1UF62rPy+vItPrCET2ExvI53jIyBt5jIut4w7sS/TPECJYc3j1sS8a
dvJzTWs08jGPDEhnHaiaIO8K0p/Nt8ymvLUGPT+11XgZpu4scoAjy2WLMIwlpxW+a2GnnuysnciM
Bcpje+pN9hn5QzBQ2Z29joE13FChnseZoZd7N75ojCLKWxdtbVwYLoqVQ8nHph1tO83uNqINLxx2
xQ3ff00cB6USAUIwQd1NnDYmtyAnveYavLhlIc8VIR5r5TMQ8fG3tjlwOSCbGPsgErPuQzalOZ+4
WOM9C0mfkJFiruQoIfGpsSUG5r4BjQlBq7TujaXpRxNCcG6Dz8k0DTQkA5IuNso9ghuypj20yfmJ
/LyCPUb5ednBBpaAfeUAWXRTzKJRVmvHIeRVWCLaPNmUu2umpvSVc9kjQAGcSwQLRADeRSBdzKVk
leQuPex0Uob7aumdTrQVL7AuAzlf5cR8jOrjVy3FNImBD4iGyn2RBv6qmlXK85llZ4+yRmsOxtSy
JDFhRtvinOiIQZAIXZxvSwOXk82QpGLP2o5kmrlqYZ4QzWX/2tcm79TZFW3zvKXvzM9djjEZSTvN
mAe3JXDG9JDkRNtAq5ibkydSeYgE87VvhuuBsDKy7pM0fei8LYHIZW/QbRS6TVY9N0sooccsXyDN
o+GBBuhDG+wpWyewxCzXCeqtg5Y7ALqkcPDA5dA3tGRnp0m1wVndcEfSkSaybte2kbtXzt5mxCN4
XpbmkdJCElEIsUclpe18vXut5+5rKZJLiLsHSz5aqOoRazUmQg6rw+csIiyLTOQoulwwPttEltDk
/OKYW6VFedI9V6WZHaOWmLWsY9+YMzHrPzeGbx9qRQCfw+OvzxtAvC2dXFI2cE0DL931ZeI/cgkJ
QMaoxiDJDN6RDVn/MA1IlTrFw4kHNJyViN5EupsahFqiudGpcE38qlSVwgAWVHgIpXs9E/QkInoK
dSjJnt/sOb17kAcnGRI+GkTRexyBYK9FM1yRqPgxK6HcDn74Bez2nLaZNJMARYqlk2paM+Qtqkef
hAWtG+fD4H31DIPJyADLxO6yNzsY3iezA2Dp9qdkBFpP+lyDuObiOXq1gudU78fS/2o7EzA3O974
rpMe0okrm1DJg+BW+7BP+8is6c+YV5dIB0Hzop3yAYPPQlK92Kc4QS4MNlFFiBvMdPW81JpujRXC
ZocrwLwB6ik++0ngnAdI20db9SzZjGcPo/ba6nqJ8i0wqDLwopoUEAeIXO0GdcrDooAAYZhul6eW
gZjs4EL12vilHPlU4K9YqRlrKzdYyFnMcmKSVu22vfPOQaKMUZ7BRCIOSXSMQirdwfuWWQSjhSbt
iln4OVL5OSqWMMCc+2Yamp1tJtGuMosrvSsZK4MR76o82A/o1TBBf/PKwNv8t3fgD/YMPHiOUlIZ
lgT88ZukHBQ2bU/eGNdFcRhHvnfVDRBj4tQliE2bjsZN6QwkSoMO2PT9w6I6MKrY2auEwXPvpQaa
6JXMagIUOIfC8YtXezRf2y7Qnhs9NDC6ZAxi2JhFFOmx9Rd3xp++A5Zo3bHkQjX63XLWDhWTniKe
rro5OYjbSYO1w7x49Eu6HyK5mTeDzApQyxJalj9CUGu3pHTkNCtE9lieb+5IvR2+1iD5jgdFyiPN
rPerdaKrB4fjTdNgvUptCF7HLtfXZhT9RdpvzCaYf7r7YK9AhCGJxzFwms/O+P/xl4TkJXetp6kP
02dmEUntVR69qeEgIsvIqlpAFngWJjQCIBi8CppqLIq/Ocytf3vwHbitQp+tpwYspdnB9D+fhF6X
OUkzadfCKrYjz5+rV5TgH81BHpYXNrORTYD8li6eh48LNHy7dMkGbq8Vg+STJuW7X+jbIavFq15R
AoCld7PiNWtbuNvOq1t11W7sPSL+Ai/cuvUUE/TLXZ5FeYYaz8i2PcrXo0+uBBpMp9tUUUPVn6m/
QF/MP35ZwzZd3cJ1ZDq/mae7mvjBgiiQ69IKa5moPmdswYi36QD9ZyV6lTEjd6+BbBdT8qTGwPiI
3vysnIEVzYC61pjrBQLDL1X1LQE3qmJ7mGVQzbqbPY0AFtSqdMSB5Iz6/t83r/FvW5IydF0aljO7
2W39t5PFsyGXel/b11kmitqLkHJUm26BPWKpdFTHC6XE6su6wv2Zs0SAPUeK/NyRJ3V7z2c/WJLr
f7mc/40MsZTOEAiDBlZQJa3ZWPs/F5EHgtfunVJc2UzRi6J+vpD+eJrmBn2pQZfj7UH7YaBhHONS
1QScFsMOFdOiAMzYa2/bfjpaeRCd56w6Ynbse58FP235vvRJeqPyD7AVjKr/BwPp34ZfxafWHcNS
DI5d8dvDkAmrmTTKtK4V9IIt4cwbJ8fOj/71brFTAnKLylta7t43y3YXpVG97TU2eUmIpG20Py+C
lJH/9JiZ7E+liAMCFTUyUfZLk1lJlEfE2doIEfT1h5dlaXdrIPorJzTZShneA4UYyua5r5ZOpW3p
hf/qyf/jNwUjobtY84j2+M0ylgskAUHKYqfm5bOWsHG3YzG9mxFZ1qqbLDo2vHUEjmyVW510Dbaw
bwwJhNw8XZl2Gez1oWf849hIf1qnXC/F2SKyZfpMJgf5qHrC/rRlN/PfV73174clZ0mCbcBoY/MN
fru6LBOcYqZhSsX4+qDnIcPPKkxILQbPQn4tI6S2h+xIQMa2CRsSA8ginDPIl1vC90nHiHSo70h6
5ENUJ2uVUm977ANRTBIsmiTW85SKr0VR/kLyJdkh4pfOMLLugA+QgTbPMUqBjy3HEVT3JPjO243/
/pJ/sMkrXZp4vaVuSQn/4J+30Ewe6X0tNJGlgz2kZW+/Gknsb3F2NSyjhXcW3cb0T0Ftqps/u5YD
AKSsFfeAcJF9tnF1qhpJKKdOtn00xiQooLzOWqi+f/mofzofNi5jCGI4Wx39t7tG0zuDDQ2utJAU
gV3ccsgw6XVoPhShH1FRnDTBW9gsx5b3CEt6l2zMDTjbfP2XT/KH5yEWZyldbN4gstRvXtPeLM1J
6xL8ceSjs18PfzVubT1au6K2yDdPDFIlnImAl5DhOiuvc0yhUKbH5Ult1woeI06mvxAP/vCWUTqm
Ua5WU3ddYf92fHCK4TzJeKp0DoPodJY/I6A2hnA6YAmwV8utZmTOBi+BoCLuS1AjgrtLsoseg+o9
b7Fe4juMN7nW4l8vIT8ra3g0Kz/c57r6he8XGwv10V8qqz/UJbxgHAcH1lyYAEH451UIDUIT6RDL
63LRm06BncUxfg2TcNdWg29DzFiTggy7D+bNMuMzMpr//z6zfyjxlAEWyJG2gcHZsH9701kw9ShI
bPtqi9I8O2X/mmS5q1aeXuGkodCAcsQ+J0h/ZIMenD2Fw6XuTRpxyEUawoCnjKwgrAz84zQKAUYu
AWnLkT3E7ZfUzAXOJq8n2Nm4E1lHIG/U6qfZIPaXL/KHBy+FldSpuHXX4j35zyOqVYbuzjukazJF
497SKH0i6xhRXaIdAEJAqznuCvbwwwRvfKm1c8pSFwkA6bC6s1WpSbQ6ZAVQo1q3jzxpYn0uSDnl
qMuy562TO4+idvy/nYM/fHQ+rxQUGibPpN9Lw0JYhLZajroGOuRSd9S6l7a2n5fqLwvS114F16AH
RSNGc8/6wdnFOhuG/DHvMZQsnfQHJynvDhlo3habqR0Pl/7sYG7ph9h7/u+D/W9cHsUHSD9oSfCS
Zs3bPw92M+SCEXorr4tYspNoIwU5bRDkwh2aEhbbkw3EkjkEhOvrcvECCX1MJXMxZbXW2tXH6CLC
+MiOM/7LI976N7oHrJrB00qYwgUs+xsJpW2L3J6IvLktWs3cYyGJesDaagm/3h3ptwYHaY5NTsSm
Cvt7mQWH5R3mOeNnNoj9Ywu45V7YxquJ1udEhhny0h6RJ8k6dSGHtc4EXPcoQhtoe/yqj3VfDYGt
juX4pDlEauVyvxhgYrf5QSmeraY4NmfFzbafAxch0ZNniqjuL6fmDxcTfc5sZ1a0O//imSSyF9pQ
NBFDa57DuvJfMpyWTAxMsQnQvOwDnTSkyg/OajK947L8SGLh3vzoLzAKKmYug392X3wG24YE5fB5
eJH/8zJBBduLqTaD21K/+EzHj0UKeCAH/R1ncKgYNlcWM6x4cq51ZvA+TouAiil8HAqFMQkrTGcb
8Pn02RcZ4adpvno8RtDOPhVtGSL9GDZtqX9OCrvf2ggLd8uPyUIoZzRpsOU1zrqsCZ8zwTDX6brp
wdA6NYdeAnCeF3XEx7TMVpENx4X1QpaYcSGUdlVO9ggUDctOG3bM5r2B8B2nwVXHxEFnKTPwpNBi
4JRY5kw5fU4D69vyGMzs+C0JMwYSlfGY1LlxCfx0Y5Wttnaz2sKtktTrGAC9kb+1HQ0Oqa7lapmi
6AKLVVR+ce0RD26IinYCSbOKSV18GnrnM+MU5JPR1W+G9B22+ZVEii3NXs2MNXvAImk9+RmpXbOS
P2pw2kai3EhMn+dpDpXJ+8l/SB317HcdpTJnjjUGkuQUk/KxwE+KSbgIT4jsfkm9gtHo0Zu5wXuY
9fLh//86BSE5+6ZB0ulwk/95beDkiPHhcZ0uE1gjdS+psCkSA/Nd6QPqpnhkSGOM43HZJy/PENXW
1bFDLPCXz/KHB4ZLLQh1GtYDT+DfakLfZWvLSj28DQQ8rIxstLeLd7/o9RM+ou6wfIQFBvWTzCR9
T8NN5FhsHN10ehkY526qutl5MZ5TnDjTXwrzfzNULXSHJkp3ewaR/WuK0cnayvpKAmxh+soEaO2n
NSEcKbbFtiirz8bkbYMBOX0KEZK0CNThAa+pQoRATFhTrgtlfQ8aLBxBXhjk0wVHpwMs/5fDuCBH
/nm/uzOMxIRGBhrHUr89eEfiA7qcrJJbYBNBVqb5gzb/cIzxVuvEp8+3WylzPqyoSO9FvoGVo1yb
xPaQ7DU6jxj98L8S9q0nJBa4LfDGpUBaLuilodNgm6xkB/pDR9EpR1JNnKQ1X52pF48WFr0nCUwx
dvVNbhb21rfJHP0/8s5jyW1s27ZfhApseHQJepfJNMqUOgi5gncbHl//BqA6p6RUXSkq4nVu3A5D
IKmkg1l7rTnHtMaoWrl59C5zM+dk1/KLm+tfBSXJTtVlsinvre5RR4qyKf0puKSW9jToLDP7kpre
UGpE2x3pYHbNzjHSzCTBICLtJJKGc9BRVJPv1AQHDvg0asuD1TbvFudaaeBYVaoAcU6HeKCKn0XB
MDLBYY38WZYXaRY7W3f7A1hD4RVx2tEDbLBklaV/ogH/FepDuJPxUGyZeTNVCS1JYFN/xWnPlzA0
xUOhISzViETM9RL/cYUVwnQG/dLX9LcUQK33LVOfXaqM5XbiFL2ezYxD2uzz8l6q1nB00LkTC5CT
WIccOI0xLE5uBea7H6erkSUn2QD+78Iu3pL426ziwRYvSxO57BKg9eZ9F+XkLdh1fRDm+CGtUVkO
M/UhK2siWbOEdnKEyVIMoX50pHsb1fw4xrSdR5Jvl2HH0OvvVa1lEJoGT+P0Mqk+LLDEPTV+h/mU
knhg9n6g0bNbzMYF4px1xaiRuMt+Q2olgUJ03lAtkfWUhP7RiQLrixahh5t+RwrWfl6U0VAUQGYd
sIVzW/TH81bQE01oGGlxH4QKnXA9MU6qNrIeM84Dcw6CtCpzTqo6MYzQ7oqgUlGruRg3DCsgp9li
LCwTbZcPK0o75dGdfI+J2LQj/jxfw1Va2T3Txd8cmT+v3+AiqSzgNFBV8BPmouG7vpHVpNWUKnFF
HAPunKAqzxUwtBNx5qgZBcxlE+mdV+URegTUy0ap4lzhKoUmFeyWfNbMRn8eo/D51+9Ln+vEH04Y
jFjAGDnUkK5GpfDmhBGiCU0z5sI3MIfI1ByiYHxXbi3i95hlo+ly23slKVbL8dQlkoknSQRLrbbw
zkhH3FtG+ZJyHtmqM2mF5aBg/BbUp+VZaLmyPcinEIHAjBDybX/TJoyf0wwzYGBsEVZEzGs1ABqR
fLA6A0aChQzJT6ttA60HUcooZ+n6bI0zqRd92qsCRNzq11+FeFsr0XgxbAG2WLcAIv3UIjPdPh9j
IdU7v+3DfT1HrU0JsqqayHNvMDE36mF9lQKyE8dKv3fS2vjddWZJWfj+9zAY4dnwr+k6ULL9VLDZ
aA1Ksx3bu6VJtixAytHcs3bnLfSkKlWElClN8do26FY8WlxkmZbM2hbDfp6h/qjt6NbKVSVuDWd+
N7LeERjyrek20YY+hm5wt5SDqvFaGE2zX07woc+sWFSci/y4NtY9uZarwDaHY0MlvsYHlF2Kj72v
nJaSujNDBoS2RO/tKJROeThgBkaIbiIAOzZ+doG5tmsZ2z1STuLHjKFgjk2KVKTJ7buUNayRN6Qi
d9a1661gnU/B514bh8dRs98t5JdR/UCU3xk9outlZsucPS3ea7rxWTfxG8J6K9ZqMm20Imi3i/ks
thuaHvqAaaSjXsxaM6fJWaxdm65WqDtPMkA2SZJT5o3OiF7C0Xd13ntueRQKgU99oT4v+2jmVvmW
5f9zjNQg6VxxiCKjQoPHjroMKyxDOWgMhS5LtTkOEhVQK882HbmkHBl5hvaNQWW65wNE26qNGBhV
F9VGvV7LUd+Q4/5VsZ8CXT/WiFlgPenY9OeJdVFnzDeNTd6Ai7VyO1mbVRJubVx5LIJryKIu1gJ9
6ImzKAkl6/W7mmy2ILYQ6iVdsnVmxszyVyqtbBhly+pu+VCjT+Ua5D3hI0jlspwjsGu06jGCuTgv
EwXaOGriqcR4MXzEX1VuggZFjyYzdwWQ2kP6Hx0WaYfhBLN6i3hZ3m/F9Y4CEp0wgpphJHsSpDbR
QOHjYIfiAGEb2I52r4nW2NmyeWhbuV/WyqFpPWnQzZ+66CuqEXVLIKJxwKaKoyfnnBK0Z8UoIH8O
+R0RcQWQlfSc47c75dq3ZtBfwQr3346vNzkPbzb/b8Y+zG2D/zn24fQ1jz7+EPkwP/9b5IMh/mBh
aZM0SyOX1a7JVfhb5APhDS49K67RtIJ0lQnsfyMfzD9gI8+EZMckCYKCmiXHX5EPivGHrXHqm6tX
QaYc+S3/JvPhLf1b5zzqcPp0DAoFigT1TX+EtkA3Etn6yfXBEJUvceogbKEONcz0FvlmkT6aJK03
hy7zfYM476lmNK/7dl55Cq1W399lyNMdfxdI08h/kybwphjgzc0YcJtuH6k7DFXeVDDCLmAL+SPm
vyCGfTNK/KNjY5NA62MW9H9zYdOWiujviwrtRWJwYK6p9N/4JoiS+bH4CAZCfTO8oSsGhnjGGifG
ajcR//RqEx4u6ErEEO+LnHlw6eMAyhAlROvBVDPwOq6Bly5v7OlZGgaCacpLgBMsewInIZ6B+R1D
VDWpAhUSRpqFWrsK8nFELqWILIm2hm2MJlrAkmrcG9zKQJNcq4G9Lgc9He+6vnJxpPLHMLsl6lh0
f44M3PUzvq0YmEDXolpcOTAKSy9TChF4IJ8t61XDqiwuDM9nFBzjtpfR0XttPZLvmR1ZZn90CmVr
tICgSVQA3zUErTwkpdZi9+9mUUYFGY8P5lK5eIODGG5CyRoMl9GvUVYaeld3Jz9JSmzPid0ECMEc
q9fg+YZ9J5X7jpkDxt4uZjr2wYTd0L12Bq3V6qMaKXntfq47y0JAFdduxRUnavC0arS6Rd9+Uk1d
kTO+IS6NmJIfd8Y2ZfVv3/cBfdE1Qx7knLFr5BTXZYc4T89sNAZhaBLsFsGZjvcytdFXDVnZVNi3
8wkidF8bxJNWna0Hx6rQa/MlAzNkGLuZhiKPrV44M8EDrnrDYocIZ4yEEtpyQ57dqJerzi0MyvqB
b+dIS8bFdJXGQbBqCtIFSWXULHtnZiUX6boPy+ZDXvMq5HFS8SEkhCX+xfAT/kCPOWMPwgsvXI3k
6A5wRvioMzzON9KXooXSbnY2Deihbev82nZuDrUla8Kw0jYorQYL+g9GpmAXWoEV34iJFyPpr7I3
x1diC7uAq183fnBdE8Z6Vffoa7tVYaNDck+qoqB3NWvS5ldR72Ii6BNZ60gJIUQcDWsyxktllrp9
0RoHL13OfuluLTMP4FGxKqJC6UbVwQ/Slv2d7PSq8RoVuRrrh0G17gqNFC3P6kri+9QO18UmkXmP
bmqoqgqCSNXCggyIJc+h1tc1FknX6OyboSOT3tQE3tRc23IsgI7qMxumHPDTvYy7JLhv51gRD+Al
h4umja3cJlaWjDyHQ2HPkN2KvugzK+WdHg1ash41JID7tB35O4UL7sRYWYjVqgd30A1nN+kmPsQw
kSZUVCzisNVsu5wuEEkT/0z6dSIIvcOCsBJRUUD0k6Lpn0YdVefBGjoR7RMRtw4Bbg1BOEHkjn9a
FS6Zq6apnAdEH2rjwWgtOgaaxXHlRZEFi6sNiBKgimjNVrvpaWfZp8SZ6uxz1zS8I6T6hY5xHlYJ
RISRccb7sh07myQGknk8U6SxibpP4E97Z1i5FkOriCMQK/XnJAuWJC877WrnqiWlisy+doOo2Rok
t093EQ0huZ6GNCfGwI30OdKmY7E7JUj3HzqyQCptnVWqOSlf41wzCcKYfA7k999dJf+qJr6PUpub
VT+dbm26Ra6pE1W4THy+W+u5KoMaSjeK4Wou+VqD+JqVq0MyzEBLXAa8DY+/fsUf22ffTvAzIJVp
mLBYab9p845U452bIVrBiw4IRlX6D1o9UKSN46RfmYK1n0n9CH43lZw7hG8/KBd0lcnoPJg03lxX
QBRWAvwXiMrJCDZitOyHXlG1h19/uH/6Omf9E+HKqsb6bP7w332dARG6AEMlF4GKeM7YHyE7qOPX
sfBtTy2IZf/1y/14cea7dASXZM1hfqHOEpS3F+fUadJpxGk81frMqaB9xbjA3vdEaWx+/VI/fX+8
lEGNgkxH40d7+/1JVdRNy/7L6rqEE0jj1a5i9zefZ17B//Aj8SL0XoBR6zZlx1sl0MD7FpWlhCtN
zCaRAms1i60Xc5hOVtLdRCveVcS7/PqT/bRDIsnl7xpgyZHk4tr68TfLjcSmz8WX6MsBPDJJo3Si
jRXsi4ckACwMhiA8/Pol/+F34yWdub60WI+8/d3IbkR6nPI5DTNs34Hy5Dzi64q1cbtR+92X+o8v
ZjGLn1U1Gsfdj5/PTSWJHzG/XDw0wQ4qk3hieaQeg1pNdr/+XP+wk7g6eUqGOX+Zmjq/le92/wT/
RKr3GMnbXqn3Tkysk+Vn//pFqBrpA6H6YGxFKsyPL1I5rWr5U4iaKgp19Fa9euntIfN+/VF+3is0
ThfzgcV8eN4vfnwVX2m0wMggvPhthgNSACIRHtHJZxVwId045enXr/fzr0Q/QCOLgaHujIh/c37S
G6WBQ+KGhD30ALna9yBr3uV1/pvz/c/1NcIpukYGDUlOUhzSP36upuTaSwwZh1hlKIDo0qClaWrG
8bo0+7Betf7kEwYN/WdiKd23HxTZp8WeZqvjPrkVZgwvrAySuykeusuvv4NF5vrD8U/j0bB5gwxi
ka29Pf6J71Sa0sbwixXsYqvxdpKgWvU0f44CZ0Xt4o11v+pF7sVMUuV95fyZZ8na9ouVpsNTpamj
tVm+GvN4gz95rTvx7ddv8Z9+JhNIh5gDDHi3b3aLQlRVp2EQJ29K6vJsosyYQ35445smrXGQ//uX
oxU7vxYTdJauP/5adYvuyDI5dhNWhTFADOGw/BpGbNIZxYn4zXnp5+OXaQxaQZtPSEjiMiv/7vgF
mQX5A77eyu3JrIATk+vFvz164bYjvbBnXSItw7fXEdVvohquQUwUOJznoskfZJJ8+vW3Jn76HPN+
hNhAJ+Bxnim/OZgCVcW4M3AZbvv4U1H3VwJHPbzS6yD1PRmSaoXGo2pqj8n+rCR7Z7ntOca3pobR
t+P6/3e/5n9TAOf8m/3PnZjLxy8fg4918lH+0I6Z/9O3doyp/gG9f1b6ciKy2aO/9WIMgjQ5Abrk
QDFYpcHIofVX/KYixB8usiNBjgkDTY4D/th/mjGa+QcFHf0CaOxzwIbh/KtmzLxrfHcK4qRPOAL7
PqdhjRd7KxPrO+HKJqggKk69TRqHFydnGRskRTtfp7BxOe8xjWl9F8Bh5B1YP6zaDL1GU7u1NwzV
qzFU97IlqESTySdr+N2u/abCnC9KVM3QYvmeqNnfqux1XNYotTEk9baKHjLD6C7cGieDPnrFqH+x
sO3DHUmvzO++TA258dH4gm3xXTG0x0JA7ysnFDcxgJ7vfuX7b1/R9yuJt8m/yzujMkQ5L9y5unlT
Z5iVowbmgFAiIO5kJ0dXXU2tegp1TshDpO6dAbJjOk2V14nuyQzCYauhigbaSJBpE9chpnCcjqk7
rWvoLCtDTW1Pz9WnLNHeRTPU0Km+Vrl4Tiso6XgZb0Gj3YCHJuuJosQzzPzEmI2Iv75PVogjPufi
QtrCzIWISFoodfSxsbUqVKKphwrSXGR9EiJoORXZ8VrvWQkWPrpIEko3qL2ffWFZkH9wzzrEbXvW
gI7YBWLR9k3DusU+xwM4gRD9x9pR9Es+0z76YWLF69wjZBl/U5EsrbYfd00ikCxU8ly4uUq+ra5c
JeoDO2bXLEMSRyecbvvGnfZj3XHy4kdtqlG5Yyk+YSFyNjC0P6Ez755kP61Z8lp7waL8NIzivetD
69HbMfUgsvmQvC4g6B/10sZf1Tl8XKYR8H5JCshvg4RPoDsWXvcBjLlOqDmUZ2M6YuzUVkndiq1T
mYBeGbiuFDKH4MxCkwHFQVY4psZ2yg/k30FFTQnOUh1mxM54aXV8ihKKBit2fzo4+WyXJfFwtANc
kamZ7I1sfAkNbdgSw3x29EyuRwX8Xm60p77rnqIur/a9D1apKsbr2B06HZMW6th8FU6F79mjP3iT
nl7NelTPMinFLs7ZETW1ijfSUlPPjsJ+44wWLnC8vZ5eKy0+uPo8ZOIhiMPihtb4XulTDB64hFfN
mH7K+8DgMzrJDnqBV0KQ27Fges2BmKwjezzqWoe2v+uDs2EwCJjS4f7Xx9gbESulm25isFFRX7JH
s1R5U36kRJ1XDtgEL+mQj5k08RhAMuzDeEyYFzkTNmx1GmaZIg7FKJ6DRDlNQXVj/leuXSnp8Ulg
JpRZJF2bWKMqvV4ThvNBo+N9TVvCIpwu2DCs/s3Ou4QKvtl5WdVZDJU5c9Hjnc+735UWed04SqwL
ICOiOQfoKA+5W1g7RSNL1YRnq6Kq8WIyVg9ChScQE3bi5Uz1J7QzxRBE2NwJzupgv0XzQxDUcSZq
nOa6vF5XVW+skyJcJ+b0pLYI96LZvgY3Sccv56IUIfhFJtHvRMVvrB/z74G+hoUVPgs6+NTVP34q
Q4HxocXsTUZx1TGtYkFPujU8KwDILcGZVneO1Op9XlxH/2gpLcziCW0/jTGQbph8yTv7zQXiTXLd
/Ja4GnJdJXNltpO9PQ3zhivGaWWG9KeX+L6NYd1Pk4N2ccXFdzp3PqnyofJFoVO4Gahke0Csa1mi
SAiVycMMb3pCbZlMxv2xmkDLKBqht0GMLAzro2fHhrP1XYB8mZnv4hBGLJxlf4WB7QrX9InvAzFM
0K26yK33v97/32ib5qWLxsoSrRlZcJgm3o5KrHYY5OS7XJ2FHW6dqHpKzHVN7OY+jmLXU3UgKxbK
PyvGmk0+oZch8lnRPf4M1JRMFE7mXiAfkfQTPqYTBiTKYfPr96gxu3lTQ7BwoY3BUJxFsG5STf+4
VwRqz0AgwAlgMSYBBhqkl8JsWeI3QEkoC+yjzZDiGCWafXTS8qMCFHiz3J/CdshX6RS+awpOahDZ
aQc4pXyssZaeWrtozvQS751EU069ZNJZF2PzPosMgFW1XV6DSDMe6tK9Lff7ARlrbWANe7iH7Xsn
/9p0hvESJigl9bjnaixq1Khjj8sLHPvGhPa3xYtaPzsquADoqdMmmDetEioNLWV1PQyTfKb7Hx0m
szC95VG1VLujH1qhV4uivMmi3oX02u4tUlTG0LUeYPtYD6VD67eSbb9Z7pPxYD1Y+UhLvg5uyzPk
hJEaeJbuLQ8uN26U32du1118Upf56YZxyzAtvookTK6FEuz6ICfSeN5a7loeXDbToYVqCHLAm9Tp
g51O2srg3TPQ7iHjm2njnitfc89B0UGhyTiT4rPRL0U7KeNq+adq1fckOBpUFnWwMXNVfxad3e3S
bqSD2Fnad5sYgsW+kKCa66Yx16lPNKBZluNrAlWbfKfuWcbqeKrhSvYj2XT1NNngX13qy1R3gFO7
E7EICUQVtX9NRn9tk7sIzleIcxtF4uxMjBggTY6rYqqte9gRe2VK6m2QukwNYs7cSLxkfGoGFx6w
Jj+HPgMDbbLSvQMs85Lmjb4l5GuaaeukUzVQrRlCwdUCvc0wrMQb2wEz2MdfcCaLd35mVLeuDC7C
VtR30EKVcwZDC/c3m1Gel4fYZ+IP9vLR7qLqnE9lfLOweHolKjYiw9Uq8MBxGWty94ihccfollqR
fVCbubRrIeXDbiNOyEBSPRSaecby9SrwKz+ObdU9Aol+tZzMPi9bTiTUXQji1NPnZ6jQjKAyWCoG
8w0IKTBR8004Ks6qH4Q+Y6XMR81UFRiD1CuqncOzhK/6yPOH2PSS3hAPVDLyWXBRsXViLUJDyGfF
J5a9KYrb8hg8gAcfd+fdsjU0OkKIvLssWyrSCFOqMfyFQJKQECqX5SZQNP/iVFK5NJILXUsSQ4x6
eFoR1cTt8hwTzhGVe1ztlmf//Z/d+c/ojDDjvsa+7c7aYr6eqI7PHS38V0Eiwc5HYLDFkqQ/Z1Pk
xSj88dOGrjfaJrm2Cxe6n6n9jfoSylS7LPfIYvqAsEzZj6FtXzsJI88WqbomBH6+JoHWu+ZR8TAk
k7aVk3uFC0qSncZl+sjlFtC0CSHov5v10NZgWrhRxpPsCNtJsGp9uwFmA64A0xRov944Iwhi7rU8
7EcTWG3D5ORkiZLUiAA0jIwVB9pNHHsOwpabPaNPY5JmgC5EVuTJXjuotY6iZNk0SYv0h/q2PJex
THm1AbFZy/+MVe2GCCg4YTY4VVm+rfpSf24T27yKon7BXKQ/1/OWztbyGHHp5AOwVc/PXB5r1fbb
Y//w/+bH0JManhaG2k4R5XgLNaKSIpFCJ543lxs0MKQLyXzaxnowfbtP6yIEtpnNZeq/9xHmXmAS
VR5V2lZbl0P1oUzGkDg+/7xsLTdazIwkZzm5Y9YJrruriUoQdn/TB/eaquF0Xraa+a6qlDtTJTnZ
qYIYWmuurSpn0O5iWUaRN53d+avr076/MWpVCIsDsTdvWYoG6KYvzkFnkWmN1RwxeB941OLJDY4g
Nad9N8SwN7zCdw8tcaVwt2Vyq3gFaarTJVFbsr8jGLVg9rK7NBaGsdJTJT/QK/wARTS70+lNn1tS
3bJ08k+jkyonvTWnQz6yS/uYX8N5ellgvbjXu6G5z+Z/Bae8q8v7v++dWDN4uSTuZnnS8oCSN8qx
SN3H5b/8fT8Dr+cs6ozjcv/yVFN06ratssabImRnUkby6ISV81hEmAgYNV6XLRje7rpKQKnTv7If
ER0WZ9Wv/ix6s5deNIEn5sJ8D4DReayJSFyHyON2LBM++qHpXEa40Nsam8Jmip0RHS+/nmsjPvKL
bnx2o0LbZQWewGUzQZW0r8YA3MH8ZMMc93UUKQfwVPk5ihrdI0kLNVSJ7oP1sn1OA4OwZpYbd63j
nAzdb08IW0dMvkVlgak4Y4YwrstdIK9MRGTdsGbOB8Q27s0DpvbuqVHzdtskegVUJuyfjN6vTu0Q
khw3P1oEjgk2LVsvD2Ytq3WtIIihmsy75a7lrw3FdE/KkQs7oYSkKKQVng2/D8/T/K9W1CdOLtMl
LbDLMKXCHO3KRy3Vsq2amcGmqsr6EXyycQP8s1q2lmc4WqaS3AGmo+NvPJrzpUEoxevyjOWuAa6F
ZUZkL81/Ihh1bW+hfUB9wfPRSXz1Sa4+1YN5s9pRP2dFkD90UW9fk9bZLlvLTdKX0y6VMRWtIvOH
5T6lzdjtw6wDPfWf+3SNbrOZxvewoVk6Va6/mbXcWxoW9BPDvHqCcsF1qou/LFtuO1VPpkYAIdeg
5Z4B0jnEoXSntg7LXhK3jVuClePRqAvmx4lwDkUo1MeynFpAYCQr8qVBX59v8vijyiIG3Xd/jCzZ
nxlJ8Duprd9vza4B9ks62lUDHHmxg2ua5dF1uccprOBU6s3BrDT0eoM8drHJxWDeMptJu4/qd8sG
vIMdskfl4vh+eWkN5WgCX+fsAfADBtk47AIX+V5imuMprI7GYBrvUzGuokoOx0n0oKFRAQF0NC9A
Js2LqIk7qSi+NmrfmRdtvln+Je1YPTf8T0JGDcZ6HHF1IMRLERA2XUWvtlt9JQCCpCORh8EZGF59
M9Sq45tDL2/x2UPv720zToa9FvCzO3APj7EgWKRVk+AFA/GwDVyElnB7gxdZDsBQ3Rw6OccMOYdy
8JLSJFS3lskx62vl0dArfxfNFQkkFP9RNUMyH4jarIQR3kHMtVe+0WPhKormCYNK+JCKxqM9w5YA
a1UBjODwjjNvmAhw6UtluMiqHC/DaDy7Rq+vk0po/E7K8NAAvxwikOG23p+FgMkiW8f+EOTiIdPL
8ZAHOpngDgYfLetvMe/i2o9kzGWEywJypEnNPIQcR6syXhQhN1pyTNMqvx9nQFczJ5YZbrMFZKxu
Ut7+dilSw96EHoMNKBIjMZoFMgk+IznHbqm2lN/95LmjDFkzKS6lS/lRagEodTOJDrUEyYcZNzsG
GfkIbhnHFyObCJwammxfWK7y9O0nq5u+Pc+Q3FWPT/rOzow7P5xfji6lRRi2G66durzN/fp97NfN
xe+xZ7EqIZVR714sFYBRDkYIh18abqtwjoiDlX5n9l/Szh0/sJ6F89cVESnEU39Up2AXT2WzVZHW
HaRfmjclTbsVloedqzV83bowh41Bq3G+7EuS8Z7ZsLIxIm/ZLY7LF0ZzZLrSHmIXEuZTCnXggXTG
9bLVN7p40vd2j8KpbqybP2/7tZGsIjeDtanPARAtfZRD3ikeC9X4rs26C4yEHK0svT80HZTBbWDc
g/PWN4aS01OjYr/UWfAyRSUM09ztP4wk2Ld2+GnKwRFCuCQ5mFz4lZ+H8UitxP7lgxheTzhWDpZK
boNM9GMwk3cUA7JT5kYXWwTEfPfWbcGDhuPTgD/55I+UZXmswK0h6EOD2a8RA6fl1QZQrXKq/CK+
2pzokqYW1o55H9Bz3Gr24GRPYTCYmxbX/k7Nuoflz1JBkPwaBI/xMV6s8KN0rojPp60FROxBU/uG
nkwUEFtdvJCsEF7dNN5l/WR7tugJw5nfsjtjHGTaZB5wA9KhExkdm3Kczb/o5oaJD1P6ZXRhmTOr
44jYqsGqQ3fMi7g7qL4SP6k1cgDCYjck6Jn7bhTxdkx9qM5tWb4ERU1bwqimc8gEEMEZn88FMwPo
ixYzpmYDcKsO1oSiB6h9dLaa8cFaiqWEVLVjHg9fXL7/M8aamxqE4kHkmIpkoxEdMG8iGSOyq64G
oOBE0Wg9hrS5cMtGLuIJcjCS4oyKjLDcfLbI3doJYb1IXXPvmOa6dwrRR2SWgvhbNpcHMDDFh8Ct
P5dEhzY7pXC4ICWdsg7rINtlqQBzprQKe9YcgSUK8b6XFggrMi2yrH6f++5wUhlLgj12wzOXaGfV
8SdfqFTinV5MClC7KHlBvUEoXt0OVErFM+kdE+f6AUGYGkCDNjVOcigZ72y1uap1WD6CBYASSRYK
6Bh6noT1PEHXth/c+kVtrfgJe7P7WCG4d5WT1IN9HFTxofKnec/iBnHetAlHFeCPklIodvwRQ+0Q
Bxo6+IFKMW66W5k3UarlNq4wsyz3lWJGlroybA+BCa2K62N4Z9pxdCfqqCIVh4uvrgD/ozX0GUKO
fei1U5cjobLqMPiaMobprPolTNt9KnX1XEr5UtA2P/XoZx8F+HmvV0ik7bVwjfCfzsqUrtUC+VMf
Jd6SkufbaX1e/pVwoQVSWGjkI9fvi8Lo7hmIU1OXvrpxITVChwuerFIv9hwiPSlzgw7qohvBiKXj
mSPyazDS+IaiQ4C9noP11CadSqktGU+oqUpEJ8GXm5ys5WGc9pE+BvelEGjJLfL/EC5D5NWN6pDG
trnxpcupaf7iGgbN8x7WsdbN623SwXwrbcBhLH3TtUV0KF4UuNGgw9YZMdTv4lH9FDUzMZxY2E3I
7B1jhPpY+JzIGsX+gEstOzRj35xFVrIHz3VaojWXFFJ5XZLXQpUEUJxOhakcY5SNLBvp0qtuT2sF
/4WbNvVaT610BU48vmuCMr5D/5ZvJTTMir7/yuhFSrMtKXamLg55TCUAsSN7cqRPKY6HY5U0ZD6w
Ygn2UoaPWT4OZ9OyB5b/fJV/b7ok4WjwffhbibKbIuVSFFP/ZfjPP4LS/XbP/FBgorYTqYg2keoM
92ArJ66kHbkRTfAExk2/H1UcgWaX9TufpvoabYIFkzHlUmfzG6yYAvQ7HVS7dKGCd6EAa2WS+5v5
Rr5WZGHtO0HGKn0ToM/tn2RYPbCSVs96o0XbsgKan1ckqERtAaJJE+ljrVQhoHgNfGZpbBNJBK4d
jR5VDtkDqsoBnqS47Pxubuc1BMgEBoYOReMYlsa2Sj7XMo3WAa3WE9VNSZtcq96BgQn3pqn05Opx
U6DKBWCT4f1VCZFIlWzXmL0GPhYb2mD3xX1TZh91LTz2Tky1KIoJm6U+eYZdpXcx2tI7l8XGWhsC
2vMFYCnWLg16Xsu/MHto140KJSdQhLG2oty44E/RL5Pi6Ax1GKDRQOhwNm5HYIpmQDgpjmfSHYLo
UmRBekxwyHpjY+Ary6r2qKEFZL+Vz4XAAkNOR9t9BfFUnkWv1vuYnRmzkJXspKydI0p9BUYcLbxW
OCcdfus2192AbC7jTymhAMUFbV+nWhmcBc6lrf/JampcuRUNRtMUz7HrRPsQHslh7AtgNEJVvLyC
degn1cQB6r6GZfre8QuS9LThCmZOnInY/FrRY3xlpHJBmH9XdlpEdAAXGl0WgF8TANRRMTyMttya
df2SD013HAwDpTMwwNow3AcItpsykdV7o2zFjv/b4x8RAvY2J50emFyYVu7rCPp5q0zDcEiasb1W
TbgGP04SgSzyZJux3K+gHV9iMV1E79QP2ZeJYOgHdcjuQz9PLqJRb1nIglaYxRfDzgfcolqwK1ry
0GwtTQj8mAOpS1fZDQl0/ZDT+2GU1Yjf/rmMsru21+MZO8BKb7SCo09lcL/cdHV1wSRrf0D190rD
5ZNfWfLUJj0EdSbKO2LhW/Ib/fGEBZesV6sP1nyB+ksSMpsZh2w8UMwfgrhODv1oRk9FPuzJshxe
QQmOe/xIzSaQjPLKzpj2wAEO/Gz5C1KgbDdrq/ejQ6ikkc+rKN/Rr0ZD9hnOw+Ngvh9dPzvEMHko
XXyMlSKD5kcGVXgJXAfz1BDc64MMTlWZw7Uq2uLJAhS/ys0ke2G+yw8DMtJjiGnOuQ5wqGGhGoUF
CkE7hA1BtxF2R9lkf8pCf0KR+xdv04vaaHxtHJzFocgp6oy8O49JxtqqDNZZ31Gk8Z5e3fbOiKS5
+wbJhYKOZWPSg4sEz+T1beuue0jHa1EQDaknVXGtRnxwmtmeimjYUhWHT9p8AxbhxQL8dlEJ2OKA
JN20Sex43wNC9hy/mfZZlFFS9sbANBv9cR+H627oWpj+Cgm4wuTAcYOncr7hG/4wDJ1yjjrcS9/K
Q9eQ9dawQhbbXevs8Ei4Z79szR1+fOtU/z/2zmQ3cq3Nrq9SqDkv2Bx2QJUH0ffqlVJOiJQyk80h
D8nDns/mmV/MKyJv/XlvGfYPA/bAgCcBKqRUSgoG+TV77yVeicJMzvVAWUXrU7yPMNwWhgrvBx1m
BHEx/bL1UO8n1//oSvi2twcyd0idD/1dJOb07vZQ5yQ8CwqzEvAKs40ixE4AV8iE4L2Nff9OjEW4
tZvQ5O7fu2RzItclYB5SmefEP5jpM6xLj4OTqBWelfAMgvaRXo77i+lG9wADc2yhgFaTaOoPJeSE
Q2D6/SE3Lba/NJDk2xFAhExYP2V1tWVKRU5TM5W7XpMs3mP6YLNL+iTD8XfZ2BK0eN5sxRTWwJXx
D+KlKzbMUmkIXbicrXknShkcyqAjDMC3+k1NJnzitdUl8czsYpYZQD0PNsSYoNcIAWdmdcYZOFVc
DT21ySfJ7hBF6EKimj+bTSE5R7BDzqYDhAwWimgXFfWaLdx0N5LktNAJm3q3Co43iOvk0JFa3QVN
hrPNXB+WBAGJ28pwEDUkiES4EymIG1m6zwyD/Vc89Rsh2mwNhOipmGLnIAqvWYnZ6w9D4S4IgvcP
3SwKsPIIDaYIyBO+FHORjdEqlnP97YYH7g4kVdAjTryL8PdniAFCcdRDbC3TSGK8pWqAxXZ24GYS
3NEFp8bMy/WVz3CIena1JhQxt2EvWbq1dQiNBLCUnnZo4pMNrbh/KFMWIUFpPeJpEYdJX9FoLZrS
KtXnMODNSadz6Lv5MVMpCC4rPsEDJoyMNLQiTfJz6FZPSay8A35Ba2soue0J9N/1Y7QAksOJB2Bq
b7kkHTrVldGWlK++S9VVKQt8jrapGPk9YpeFovQavcni0XhssnJ4KCKvWqaxelc1kVYqDr8MMxuZ
PoW0gjcIj314rusuuzM9Gl3GnzHTVsa9UUUcaxxYdDdRfgI6aNMiXw9DE8FEPzT8MVL/MMfCOGYt
tNVx0O1pLrOtJS3B3UiLU+gQ8uH4Y7yzYipRJODxmuCU6rETVCOBbno8rCmWSNzi0NtM6lczUffp
lPM3MEayu835bRK+/LgeDDUucieTwVKVjEXmuDIf8dC9hkn37AdyQIHtDfeAwV50l9RrNkFb4qm7
Y593w9LGmMG7DezXWBvps27EdPTj9otqR8JoCZFtQ861GvUPGclzfsyrxGZRFTMxmYLyLY8wiKIW
ejbbwb0YAZL5Duf/5WZcNaCJsSTA5LxgMY0drrdggY+zeBrqzNrFrWWtDc7vsysDJDx+U0FV8TK4
ePRNtefbywKk8kisL1Q9KAEqnRj9TG24MdtS49DFtdSbfPOReOZe9PaLZWX4iIvc3mR2Ne6MDCRF
jJtj0yklNlE0OysoD6lsjM9GNIA8jNK8hx0nFmQMZA8MjQk1nxJ5F/kNohFoTmPgTPe97V2aGZSu
CXzrbI7HYZraVyeLPlHKcFvWOYTi66wvd6P8MKWGuSgNf9uIrOAVrpc+p+O5ltMPW8bm0olatWxZ
wC16O191uMBXYdtXqyof2NQ3hnfBkpYumj5GAVBcJZDkwYGPKOsNOT/1am5bsIkDpWMty51d7YUO
Kmhh8BU6WR/91ipOzOdcPVqYfLipmal6DaUeL2YwfITJGYlG/8F5/DHWpXjW/H2JwgniParSfp9D
TVuVRfE5RHRpmMaau9tD69fxybW8cwp4zij891iNYluW/rVAqaavcwN/Sdmv2iCQkRv2SVjsyPor
vcpNWQR0TUpd0YTPBb6vjUIQuOw6/8HujOKbHsNxOYisOavZZ2fQ844jKd97jhHNLonVHe5iVqOb
TM/DXZK+e3HuPijDU4eqVRq87LXPH20F+Z1kYwRk45OMiHqdrnfh6Ircy+b7cur8b6lmwEW7aHxJ
zaJY6lLrZ2lgKHZ9L3noTM5S02uPtxZS4+tbTi54ycyW6r61uayrXhSolB0hN4nhfuq29u8Le87O
DY6kLLGStxEonRWJ7oNbN2naNWv+Kk+2VVzrA3eZeMc7dWa01k+rHBvWa3t9P3mRP35KYNh8Mjnc
+BtJMIIQMEf+anP0OMytcTKz9j2hcmN4xp4QvmZ0vD04yrFXI2PE5c0YnmsvPjXdtrGG744Rh08J
dIAd72AT60D7klew0/qmzV479we/k/Ml9tvphFnVpyCOYG3EsMAGQVReXtfFBXZBcxao9VddNooP
q31Ertt8w0fP6tnjVXc4iUS4Vfysb33vFideb0RNfY5SKA7mbRfr6gQHcVXgQt3pMv0cSA++kJsC
rbp3hh086mU9zngeSbTf4rTkhUwtRhMar2cXRfpsfgkic3gox1wvJrfQ79cxntmGPSvt/rsFAXrp
u7jA/MI7TWPGnSBfZis/J+ZhNEaAXL0W71GOAxE9q96E3YgJNPRXmbQwcL10Vua+EgAVYoFjrJeo
rLs0A2bDbE7oVqcoIyewNHehO1RHAoWAU3d6Wdld/DCT6vvYeBveOs29k+FERKGwbL1kfk9D85rX
ZMIGjcTa86W/7N0wPg7BOL3h+eM3ajiVppFpmeWfS81kQVC92p4kHXAarJNsIFIZNS9cA7hjYaa1
925do2lUq+33ZKIHADt3Jp7dfQuxZzqz8TkSurAM+7C/Z0hv7uOe8zHSqnxuPOQINYX4wrOz5AG+
5HnO3eAV+rlgTOd1+xbA32PkTdWillZDvHeSr70+oWqwAjaEsqpfgTEsRlFVb2OTeoeEkKVl0zrV
W9RfVRpy/sDR62zZFiWnEoHbRjq99Wx7U7nIWRs/WdLG0hvdBbomB13M9jaspu4zMCgKZ4T5pyQx
52Wg05+kSrY/ItdbFHbrfRS+kLC5Kyx2SUD90ybNIUuIuFGwKG8REak5t9Qdvb8GllRupTGOJGjJ
lxr2edFl+rX26EB+IWnkCLg8yightCTeIpVQmOBr7VVdI0S1dPur8s+z76bhi2PhwgRbyTH+LoL+
JS508abkTCFur8xZh6eqsdQFmghDJEJaX2UjufFw9e9yBCHc/R48MCqch+mZwqJ56Fz3kZe5kuug
fOzsYH6wbfHDBgB6oBFhc4Y3gF1FQlSLkOSCk7GEqlIBBfH0G4vb9jGbmvCQh8pd9L3xFb6F+wJm
5hRFQDHT2imeaSmykxVAIquT8ctEoqgDLurMmEEvayYmO48kcsasc3CYr8KKJlKPaWCd29nymFVO
IWoPJ2cuLmb8TZm4t+buhcW1sXdt6axuQ4rMHLB3BetZdiEx61l45xoF78fbH6uwtb7L29x9qvWe
/iw4JtfpscUYbmkop10ZtM+nybcJcavafJ/LAf1d8iOByPPoK9ActYJlUvax9U5BlRnj3TVad+FS
WbKQjp9dry0fykR/AWOAcAKy18rsrPPYC+sEUCq9D5M33nER4gB/2lYkmy/8K+u4Fl2xyq6464hO
7r2kSoNUqMo7gsDKTTkZLJfDsGJ0LswTYmjS4MwS/EIWFCh2YK9AOjiS+yNI0SaExCfzVwc5t4TK
YYnZlP69aOeY7H8ABxiZrdM8eRUYcQEX1jfUJenaHboyFADXZdLUjvZDnp9RCPTPmXb75ymcntKq
IQCZu1DOSOpsjOjD2742IBrDzmSixm5uOFE+cMPhQgquIAXCVUwExdx+sb4a1SEjAmfblNCxqj5I
jl7uIL9M8h09YPsFw/0KAQkYidbM9o1TvFKSzB/XgzIzptsBgOf5AzzK6+3g+ilcGs7RD5FoeiPy
VVe1yX1HHNKh9VJjzRpHfPGn4JjNufUJBEguiAHb+CG2mqAxx4O7Zho1fm9GHErW0A7PTNzDdZBx
/05KHZ0sORRHw7B/Bvk4riqaqO2U5taTzeWonIvuxSlU+RJekl6Ua4sb4LL0mKvsZOCog4tcPLHZ
uePALY63BznFTAnMzINQAttpdCd9YqShj7r+aRds3CJUB4e+vs5Uw7tb9cjf21o76PFXSR3KEw2M
PJVCnGySwC5WldQrRWQgrbLfPw+Fd6+bJNwRLrCTJlrOhYxb51LZ4zJMVPojid+E2Vpf+jy8t8vQ
n5aI1+E3dJcoT8UlQwGFTT+LkUD6+oENywCk2uByKsNwN1eAfZLKh3bLf/TAbA5Po9FJZ+9JP2e0
b9x1tDnvaLS9tRUgD6xcNbwbzvNV8Ye8LbfXHVK20+xgH5jKIvhC3Q0wjjCVnV0n4ZfOad+kM7T3
sk/TZ8vl2igtf4clLN/I0WNGmJnqovoRECaLh40VOvrZS0xKujTvv5JptIy0FAwC83FF5g7Tm3a6
IlECVn6md/ZYuX1WRveDqNPqWdjK3gZ+C3sknTru1XP77harJnKid4p9uRvbot2QlWO8G3MKUY9l
jxen/QWRW73zalyPkqX2O+n5i5pdUpxvUtl+DXrfIFPb4c3mXQ+TTnJ7HQl2dhM3XQUD+CdUG8k5
YzB/vn1oJp6/Q35yR0bceeiBEuSkLsYFWglBrA0aHe1SxidH0fqP4gZGSuLK2rVx0u6GLvlIBtpg
RKpTkS88ZPybeRgTtOvyniK2PZtYCH495Jnkp709WR3mxs230NwSNjp5517ziqq9EVhMbKx0fo+Y
LszOlH5Mk0TOknDbktPzwO3pVMUGaJqYeAEKhJ3ntN4jkTf1XcVyzuwDbvZRJQCPdaXeDIL6SOmm
O4H0JhGgVM7agpj0GtXAW4xBjSvPjR7Edch8e2jtLGcESNLXqrpmzYX07rb9+HtGd91btL5lstvI
g2pv+gmZ0JH/6FTFeLh9dHsIfIZYBnzG5UBiNCHbQ/Lsm078PI0/ZSeGx3wwooPFiccK3L4Af/Of
dOy2lKk2Y2vZGu/RqCHYTrG8DwUtRKxkvJoyf9wYhiEuqjP/PBquzzGYaFeIINAcUfufqM/dbekH
L7ePcse313mMO6TujYeqcubvUxns40p4P5uaPUfXQMs2zfu49qy9xQiN9bbjHpygcw/xdMUT/zq8
PhkO3olEPWvnXCfSXXNlJQZI024f5oP9PiFhf7Q869Vhuf9FFYazIhVfXjxH+DRnkHBNK4a6lNfF
itwLfUrRTJFFUejtRKrJxXGz7e0SEF2vAygAIGzK+ROFzbTp5iLHh6KNFQkp+ZNhIhf2WAG+4qmd
EArmxvvgtV9DLDGmMVjPlZ17O7clA9Som+a1rtBKSd9KwCUZ+lXXvbfKJ0asNoFPC+vaNfWdcu4q
u1g30jIflYNPUaV+uy0guO+TJE02ubD7tawbmu6Ea3Wc+sn7fzqSnp3+eg7vS0uJVvUb8tGtu9tD
7ZE9mlA+09zz3Fx1+TobuUDVATmG8RSpfWfbI8AIIlcVGRenuguG10BbZ3ntaO3qQ3viu/Is+ZR4
lb8f2bZvLBf17SA8agOlXpo+MoiC6xYTUtb7AYXLQ2Z5/sUNAQtcP6okHaMvxqVTtDVi47rZswQ8
RAb1m9tq5MQBnfaReN+V7jhzEhLgd+AKhkfDT4IHYhlvHwx+MTxqI0YqVhMLXF2/oGIxeZwdJRcd
C8FmM855xInS//mgfCc7kKs/lLsw9HazEwybtpn1lmbGfdO9d7bK1ngMy6a5m/wPfoFiU+f2VZJg
IROlgPaWOCxQ88OBaNaCUSt5IFzs3HEyDrej22XwdnR7ILHA9rNorXHb7IbKrN8qrGK3Jp2LXrX5
/bxg7ZoIZ/o6XJ8XbHwpTsDtONy01oE0caUZJtMGrnYNm8+wYs1PHAqz6+wLm/+fkWjaH6b4kXVV
Ey/qGPkSMFcUEeZ7Vtrxyp3Q5rZ69M/99eF2FBXqzyPmjBtOJ5fdq/QPddT4IMStP49+P1c7RnZQ
6VM8TPIMFEueb0e9DiTjQSgcbuXtf3/y9vzvL0uv/ypRE8iaBB/B708os8jWdkIP2jbNeAo7iNe8
XY3nOBH5vS3mYzHr+CXu/fK58LYIy71FwwxhQ4xjxGIxs+OjQcgZtBCSMAlQ2TpeXDxRiuJd0ML9
Hg0/GFtHH1cGWm8ifeI1DbcN3Mm7EBLZIlGsyBkzfrCbbZcj84ELcRE/QmWKLXoILBwAlT60Hy7G
KMu/OrST61YF84G1gb0wh5kNI7qu0+1hDM0/j+qWbvvXJ/jt1krHDJUC70K7Wx2AgzZ3aTg3d6Hb
xReXtTkzxuauLSHJ3IJ5SV+ptxOsurnL/XhBFgypOjL5GoQz3F5zH7XC+ZK1hT4Qokgn1vGhA9h5
ZVOMk7dULv2x+5D8odiYYOAq+qFfBYTtnDO8PEQ2OcXW78b4Yg/lm4kW7xl0oH4cIrF0wWs85wM7
/aiEVMV49Bi6aOBuD3GGJYd/HmBq6KcvY2IXJ3MwitOUAdc22A/enro9AF5UWGH4ihip/LqyHDbr
neUcun88hMDzikWGMPngD5XtLAmuXyTQyKAEWmEJqgJcXoQh5c/DsOrUcShhQt6OKM8Ju1MISDpG
0rftYq/dr+CNmvvKqcon4Q2HIh/VqTIt8iZr1Glsm9ioG4dIAIrv82F6G0f8K4PfsYYp43A31MyJ
UqQT5L021wtO8h9HBD/nZa/uLRV/dcpInfV19V6WsK1IJaJ7t/LpqZL72kUtIUB0NZO/0nDhVhPf
aeUrzLp029+VSnhf2zkLfLOP7lUNyKI3iuz7XL/4RjF/GCYkHsVw9uiGztK9Tul/P4zl9OnhR93e
nkqRfiu0NS9GPRPP1zBajAefnyx2f3KGLrCEItXS5purOXGdGmS7qaduDUTLWVVhbRxiJ/iJ3Af3
YuwZyzmMnReDy+YuDyODlz90toiGXMbM9jG2dP5DldbRyAL5+8Aop4N3zIjguAYjM1MKCQ+ll2fF
kxHSHfTBiZY9oLco/jxiSB+cJBOPvWN0qDeQYtWdIKebjHHXEXNHbjCHtwf/H0cm1otDw9fdniKD
jK9jbYplcdaXYgjqJz96HP2mf749zG7y1BVhc2Fv2D9ztbCW41DRMg5QT0TaywMcr/i+bSpccH5v
frYBkCchPjtnB4H4W+rJ4BUeTnWojOvEPIE82CR2C0yYxfN4/ZDAkRk7nNscVBUJGir+UOHAWcNs
l6ktOod/EuwQ/j2vNLCvHjkyO8iNwbWFN/j6+b+4/ySiqmLw+xFvcHanWa6+SGLIwBqqBxKOwlPb
2sPGUMOwEIR4bxAuTAcjGetN1yBDxBCZsNt0H5g+NmdWufETr63eT13nLQwntx784uvNE2C5kjcF
xo51aoQ7hurmE4Ya/xwn9eMchBN3P6v7or0UZYtlFa9FrNOlicbnwFULpK+LOQ6azsfYheqUiOsM
pPbm1UzK2boZSfoWSh9iM3zvJ3FQPS+BmFByxF2At9jxEe7ZHX4TJ0fnFUNabzuz2IcOCPjKu9Pc
ikiFjU8WlbQqzYtKnOeyFgOU5PQha9IMSYhhrQsopUZQNk+H26648Y0HvKswmqZ1MEweaFgkc8Yw
Xq856kkUjD51bg5XzG2z8LzuYrc2pVeQ4wSY0De3uZ1tayWa7ZW92jqMXgMHOZQLtMOb1dYmmWiV
+fXmZoT7P518cE4/ddmUP9t/u37nz7KadEo79F/+7W8f/T+Uj0Aw/F8cg6tv7bd/+aEQS06Xb8WP
f//Xp//2X7833fdv6q/xCLd/8ysewXH/wN2Nh971ndD/FQf5KyHBFn9YrG+JHSEghmVuiMP+z4QE
y/6DIEqX4HdSEpibelgSm7Jrk3//V4e0BQEsxITDhGGYLJH/nXwE3q9/MzdeIzUs8pevrlfHNflZ
rubHv7yVUbSn9A/d62ibkfPEiCCP7qpRopOQo9+yBp7iMMz3kBRMgl7DsZsd9K5Nbi7SIe3z17TV
wXvGZSlaFUk9eZ8Ndvd0PQW6b3aVw3p1YxEExy0/VRJ1XjSSHciyPFYELCK4MKIFPra6/dkQRmi8
Ky3SuF74Ou+cZhmyW8oqprhMPN2vM/AmAdjRLUdJiTGXdXMmtJjcTC37HoNwmAmPnzsgT+WolDPU
m6hDV7wtoA2c0tAN7Wfit4P6vcWqp3Z+V8/mYmjBqyw77rdMkRpx3Sx4OitbxuPsglhG2INrYmye
yEEy4hZWZWsmPhrbkhnThxMI5W7bER2cCMtgy6CiLPbCNhAbEk5rJN+IsysklFuwjhfpRkMKmRec
LvN3lOZV+ig080u075MrVlVmVYBnSlM16wYarrsxSeikkgZ6166Q2qqMMHvLdIsDHXhfXMP6hPFd
d3FpbC2vZ3NmZ21kv7JhMVFwu10znzq0DPEBiWrA/b4jNuGxCxwdnxyJL35R9UMO/9oy7fwsRxF+
jCrCWks6cZzQylZTDWq2cM0P2czMgmnrvXhHrFtIjDxIFyT1tsqBhaVeyI/mIAFa9pP/LL02ZRlc
SFzTdjm9TPY11NGcez87SFgAxaqPqrAlED+XL2XQI2hqEp2QRpTZV0a3nAS2iNor23XkJzO3u7pJ
sbAwBRg2qa1wz7BIdJ76Pq5mcNqAb86iHsLqPo/sYrxrMR5XJ9tKqDMbI9Ml5fJQM98diipdx6nr
PQ92neoVOK3WpV3BP8Jk1c9JBCGyMjx6QdmLS9z4iqwJg5s3SpFSe2fiQkWPwciqmEUHBC6Uj2Gm
gBwE17y2D0Ma6bTVUS/V3qxVb94H2iP4VUaoEYsFZme2ynjJIwWtLqjQn7aqRV+EeyjwFXTGRLp0
B0mjrFNY2CE23mJImEuseuIy0wcrihrCG9hB+tmmYCakGCLFWfEY84oXH5UiRWiZlk09tbuJH0bA
5EnlyGjed3yGjqK1MqDYcWcbP3Uxpva8wDFQI41qkz7S+QJbv+V1S8ub8JkSuIO49qVEu6WjbZ0Q
qnGKBZKPEGA9v/WG+aSdnJqYeStzfC369BrCX/A7WmlrsLpS9jwQQORZ+F9Bm3aCCSEEA+syFC1u
YRXgzuEuDGFnjyjGNxwSXOfQOLUd3f0iIesl83aTY3YVN2zyP41lwleJ9NRGeWEfk3GGDLPKPKOS
3w2HqwvMLBl7nGsZiJ/0q7aHtHiwuJn3n30f1XhBW5WU3zDnJmJvFOz4VnhmYNlbuDBQyDsGvjiw
V1hECLQk+bXVkb0wKlL8c9c0Dy46J4h9zjBAmQD0jhCuRS4AWugmBM2uK9Gmu6Y5lIlRrmpqYQwi
qAQJu4DfN6EJTQPEJs00AoBhLbZO0HR+WoXnPLodGcG7QCQ919hcZvabbXWDdZcoJwFWG4yFsW1L
u2nfGw+zM/mnk6h4ariqN1uzCRDmk8BQwY/oG5Owz370XlUzovFd+NSCvKNco/oKvjhrv2nECB4z
dyq8jayYuW7wI/vWvdmNwrnYmPZ98hlqzTWI5eRCV4Mbbhi+JtOBDLrgB1kFLGglLcj8Ese8TIxv
dEk6bwSkmGGXDcxzbBAgbZGQaOv71KECuzBhjsZLNMWAd0vTU/sgwzezyxqSYPZJT2LyKgI4XSw5
w0dzU0RTWK5NkumD/ayEl60Rjgf213gCgIGwh18RaWqMj3ZkZIAHxeQ6wXCKk3zZtqhtSHDosnQF
gim8BurgTjlQoQ3jIs5bQR6vDgbE0D7XenqkcB5OFaoMSERehdI3iFLd3JGL2He4irWdbdjEeB6L
3Io0+nH2VLW2whHocWdMTrWknYHCFQ86R4Tad0Kz7c1RfDM0L8TB70xrnRKNSSJxMRMTL3yN/lL0
b1XkWM0itQfyTGkvSEtOB0aE63yOo3JTeJKf0ZFsJHfk045yHZMaZCzc3jabTZSP8nseua11V/k1
b7ysGJHjdpYxZvuAjAqJX33GOMh/b/cfHnU3TLT6o0Wd1H33uQJc7SiKrhj/bSTPhP5l6bPkt8W9
bphTti6rjlpTT7UQm8HMrMcwLVN5tt2k+CJHl1gxSxmVtZ+oVvyVEyVS7YIUoN4ytxUOKV3F1rTH
yFqCo0diUG1YpCZyMTi+125Ltmn1Wkm7KOnuMj/BncBlf8WfyUi3fTkxQtcG3JujCcYv+qpHwze/
CSvy4/3oQ19d9O4YeYsxr3W9ytyuhTs8GGTIe1p1w52rm6he62aYw4Uz+7ZalT7Wv40n88JlEDIV
hLfmouiW1Zwkeq9zRj27jNgU8icMs9ZrwgE7c6nmgCn3UEqz3raxXw67aebusmRwirTXZJ/Rroem
aYxVM4Yeud6gwVOS60on+lHHLfoCNU8mLgr82M7RY685IgcS9XdXIZ3dunOv8nVHJpG/mbj9i+2U
cIfZ9HGs3H8SafE/SSj3weWhV3ZJMP17zfd/JaH8//cZz1NFv/BZdggypscfFIJ/6xmIQflf9Rnn
b/m3If1rk3H7B7+bDMsLbOCmHqFIpiD+8leT4dh/eDQerkkDAsKaeLb/CGEL/3CwN0LaZspBUCVH
/+gxDMv/4/q1t6btN+X3F7fg98f/orrivkxV29CW/L2vgHvueBbhg8SGEgGHTuo/0V3iye98HHkI
0ye4nE5Yls9GAOTIUSPZy0OgnuvO7e/wYCP955MphhGUYtOqEHg9fj+oqDHOlGtqLV1DL39/Ql6/
Lgly7+BYNTrzxrwQi+rgMpAGisvyQnXP3dId3kwtvF1DFbu+fZjXBqJJadUXq2489pjZBt3Z+JbI
ASQheSHwvOQ/g2IHN47YXxKT2POYtG2kGGLyIZ32f4ADG3btOBgCFrI2XpIxS49Zn5Mw1OTRKm+8
9pBdH/ImIdhjwmMlUEp2fYKJxCmHw9BmdzPtA3qFdD9k/ZfSQRgS+NmP2lCrmGJoTeQk/UCdICcI
070c8q9CGi+Zl7KbVObT1DankgFyoNVPLBRQcBD7LbopfGDqQv1tr+wKp0w7z0DXcpyksQUo1XIf
Msd5M9o6Pw0VkwnpeGyHy5wonnWtM8zTiJFsglJCqoHQ7NBo9gTFdFW4xrNIBHXco1z0nAgEcHcc
DfhkLhHpoE8KHB6iUau07fajnWxJNQJiJln8THUHMYWcsyY9h7Zez2EwLd3ckaeKOR1bhYUUbb6O
gglbdrANqOQo7ZJFKyJWnMaHTy208LujtuzyFORTwD2Fky4JhnWBJRqGUE99WPrbvFJXo+pApVMs
GxJX1gl23ZVlxN+R5vLVqHdBOJ9seDVCFYsKDgsZF1SLgqHUAhnKnRcZn2nhLL25/JbJOzMrcFQi
4XVcOaMwvytLzkSSzgiPPijGTpnd3GMjY20pJypIqHsOXBSZvzoebLECe+iOIkphL1t5mY7QeakD
y1EF0gAdKCOyvV9ET1WOJnWEZxJ0gTxBKFtUOS1FWqGkhEHnLkYP4VvPgNzP/E/LpXWdKZ68voYR
HAWMCy33ZahIwKvJEsFE60aQ15VcXTE7ph3hTYPxQlmBVJ1gf6YQiFrafkuw8jmmmFpnBkmuVcii
tx7jtQ4Qw3M9WBtDOu6tiP+PHGa20a396JNi56LKJOo9x78QYRGZRHJximmdVmLZscO2UKLhG7Ne
/SKhGs9P2eAwhedMGLuKDb0j0T/oxzCOnH3YqhA9KFZ0gB5rghvHrSirdDnZbrlMbCDthThWXUIi
XM56quutfqlr/Z4m/l6ynWHDtWld584ITPngD/W5KSVyWyOc1lFYUgUMWPgoK98J6FjORAuKKUAl
JLtzRuwyKOPMXbFFUcBJVq5lLUkGaU8pIs4Z+RsGxGllNc6dmK1xTaPwPXeaq5jAqIh2iu7n1NoP
cfjIMplMM7xyjEnYLGKpo7r77hc2ojwGBPuABLh+QhkkwiPj5xPNZr0gCaxbmS2n0cwb3bHB6AQN
Fe6INj1JHgYpwYy66Us++scg5GTqJcJQBFBYIqsHb6g2WFOStH3zU/o7uEyTicJr7N3dyJV4ybIZ
PVuSLDvbxLvAN3ZJql2XLSFheW0eSsB0a+HOuF23Ih7Ng20YFzQ/H4aPKCpKOpwQBGtgPAHm48/B
jqrp1UrQoPNDnYNpeOpGXOt+UG0YePT82IAdWF3GYkJ1ayNJEHLGDRLlK4kCejEtZ9/VCNm69SiR
moy1/Vl01dGOzJ9DkaIP6MyzTrunoQ/IW1nEh5zlLvgf3u7DWBJMFyXHRsbfrNoJD/SBnz1ZNtvU
QS1M147DSaXLkhlbucgqp1jXRUwekgt9j/YtOpogMHZWr8555oRHOPUEErv/+Kx3VdnOBgFFty8O
UZTzQqA7XBRzOaxQo6PVZzSB7LQuT4Udlyf3euSJTACtaxCsOphQ3Unt9SDRmbNd2kT45Ra++EAP
OW/CNNz0xnMVt9yn4krfTc6s725H/529M1mOW0mz9Lv03qsxOoBFbwJDTAzOFCluYKIoYp5nf/r6
greqb1ZWW+ULtKVdWpKixCEAh/v5z/kOxeM7cn4Ccd3Qw+8P/f0GcyQjNiH3QEQgKBbJrZtl40UB
WkkAtT5rA8v9VHXr6ftdYzMamghSLfp+t2PK2ZQmcWW3Numu64xnGp36y5S1H9/v9bkjHnHwIDx5
+vM4D2o3UooZ4CK9lpZqH3IGb7LUXh3Sp1KfkDBp/Lv+v7/fRamvT9nAwaMQIwxOV/eBpfdYo41y
34juqR+4BDUztk80w1A0Nth/3DR5L6rZ+uGAC+NcWY0XJE0ZyAJUllZ6/aFcu5W6BosHZqpuNw5R
Td6ARZBu+xqP3psri+ZrmALEmG3KKioCAb+mzew+rZrdRAanjvNWy/pGa2xsv4tOVpQ7JeicFivu
VHif9nS74qf/Ghft90CW9EfVpGnYxEl7IkpzxH07nZhWtvsp3opHxmuB1Zq/sWw4Ny6GU4RJTQOE
aR5n0uqgFJL2Uc+SP0kRC3wH666dupdqm43nNPZyP84ZHYoe8r81WurCtBAHrWPcyiJJj/B2sluv
7qbQo7XsiUJ2j6daZrynfNUVP4jbri+sht37+oEyvdPNavrcnPy1btTjmjAe1EpK5tJc/F7m4Tee
+/KBRIUTjQs0gXJkHGI4idzLEpdOAz9wzzALJmuJMZKngwrrTN4X4xR2CLy/5o1W5zJWerQWXMxr
YkBH5NgRitWx3wiw7Z0sGX7zYmrXa3YAbTDhHOgnQdjBZbYC7h2YvXUL6aax23Jv1kd0vo2Xn1+U
DnEvwIklTpY52KdSLYIrs2Ftp4r3UjEai8Yqce/xYtFmGVfFHuWpD2RbwDgoDfVY6Tlol3dX1upe
VVsa2UZq3KrrXmXJ2q+0EG6geTC00tcywf5vrJy3y3Uz0OuGSj8JyKoMwMujyqVJWjizIHf3QFSm
5bUaxM/BzPF/mbPVYoKmuqQo8n1b6uSjbPmYGn7XmfLSFM3LstTtc9KuTLoCrRb9bduOt926xESx
vmy3fBFsIjFnCEaeXlH5FUsZ6b7lnP5OAI7cNTJL9+aCMOY5sXWQc/ujXbLxBuMpi0hyQoDrlT/E
xW1alyvlQxmbBDyA59Vr1LGhzIdvHVZyvpd94e5wg6lwQfVifL3cLVqJhqzBupvVBZxLBpy1ecps
4K1T+ekqd9jP1vBWysRlUzFmvrEY6kl3+/2MN3w32aUWDYaabreqeHVnvFXS7u7qTm5RbEgi+c6t
Wjbzri/dXyMGswPBCw4CdBiXntR3OYaQsAZ4uBOrYDV+WA0uD52M7TN+DusweAW+mPiegCgab1Wy
NlTJE9Cz5I4w7RYNJlfqJjv3drm4k8N8rYwBQ15jy9K+LonLvb6yOWtc640+IAiHgNEfxjp+NYAK
B9+b58SkgvH7zVxaFw/h4lhaH62uXMSazXgeifzsYHGRJnGvVapL/NpWTbXLYhNRpXP7m0kZ5RFK
+U1xTXvBSJyjdMDIadLHtBvSYTqbypifZhu667C4P5MNk4Rq4+np+03mWDvXzc7LPJKENCsYrovx
hOvnNTeEeZ/YlRusqhr35C/JIK9wtRyreypT2wk1FJCwt/AkqY3Irxgf0k3fVTPu7+QKSqlZrG+p
ffqwUrqoS/5urCELpRWp1SJf2LYKFMXK7JyH5vrG7K7MM4+CRLnxJOEYdi0Coh89FnPJVoLo20AT
cpiU85kJ4G1pOeOLa7LbyrP0LeE3dLZlg3lv1ZK3VJ/7wMo0+/j9p2LCQ2hgbyamv97r/fr2/Vmy
raz9JNhzw3nU/C1p7Gi+jvLj6yg/6yJqUi2+Pu9YROWcmst5Jgh/0dDLLgLG0aUKpybNL8b1A98f
7WPwIrvvz+os3Y50l4Dc358vIa7CZbh++l+fA3QbXL7OFOb6sb/++Ptf/vvvXM3nekpN6veHyCkb
ZxebAYVqDo25lA611zff71pmidBX1H0PMEcV/veffH9OmpP3/uvvWGbu/vXp/cRtK7pxRQTlh9Su
ft0+2W68osTV8P2xClDnrUv1zPcfjE+2Hif3nYkhhARRfE6N+uqArO+/36DbIxKbTXpc6m2fJ+74
QtdR/pRljf/93lwY5rO77Ts5gtT3qgsdlfMzNc3TiwMpM/UydoqO80i/kvuUwP/YaDJ9+H5Pr5rN
F3O8HL7ftVi/j7KmYi25fu48z9tTTdAy4/i08oXZiZbjhTslC2o3dj+M5OR2an50lJb6OZMPXaPM
k5jfytXQtAKGhDdSG+dV7/1GPW1vPjWT9ZCmrDx5wmTcvJaXt/oUrYn2MTP24hTt67Z26+jDu2Yn
Fw78BwKKb+i0YCvH9DZfcJWSK5oxNLvyz2Yt4L67EnbiULPixvFpNCzayXKNvJw3HF00RjAnVMlI
i0uITcNpSq8xHb5LjTzBXhX5ccYc6DcTyi120GMn9HiHGIwRewTCsRogRHSv9etJONGqW+TL61uq
Yba9pqV3dfY8N4kZglCyfXoLCDco7Q070tdUwphYphjRuLsp7HlkySULTsPS2WHPAFHSeyrdhnqR
iiUhGZdjvHTugTV66aHbIEbKsE/0ezubCYYs2tNYn7RxeOSpc5zs5dWptM9GGB9W1sFboMV6M3TB
Tg5NlRhHC/6PmUt8o3UYlSFtkZdVoEbwI6emjnV1zLBaiTnCwX7u7KoJekgbMZOeQORGDEEGHkTh
YjHX8l/fWx8dG4yPXP1SlOW72xWotiBWsHgDk5RixqFLtNEDj6S39qtq2EQItrzTZJTwWUjHx4W6
ddbPchVv9IxfkOsv8EvfY5A3wK/CxUxKABA/wct/qhma2f2mX/uq3fbkpf277kAl7CEyGYX6A8/4
D9H7T9n2L/qwUrrW3Nn69MdwRATALsaU3Lwg/P9M2vSsGnONmF3OOxvL7iynRzuZy4PH9nuX9uat
TJ16V7ncsNZWHCtIjbCeyH63mNlYVVGEuarNaX2Pi+wzSRbBZcu0A1dfMel4oLlDRqJb0dx3f9jx
73TNueG/R5WgrNi2d4RS+abU8IaL50zPIQWH6XbGGKxzJ6aAZvXMPtrs6LWFVaCGTiXAPM1a9lga
9uhrMbS7fqzvaN8NMBN+JGPzrmRG9zlooZ0eyyVUMnnNvVb6GBj4ZVAPRy+qxVGzFZ0b2WrPtTuf
F441TKCuyL1ppIQgIzqJV9UOwWJ8VcIj114XYBS4DdvJJaHb/UHtIi0GO5uTLpyqNnd+ajK7xPg0
iRuRgbi2djHXmIjgPTpC1a8VoQrdzPa9Hn/CW3gjHnDfD+CZWNmPJbxN306eU1SrdlsmLOZ9yY/a
Qf/tFTs0AaJwc7EXF+mdMTlj6GggOV2XO6katA8DREXU4tO9epHGRt5rQHo6y+B1ooyLujbjwlX6
pRPNBJo9UyyH7ai0K/wJAypcY1X+aBp/tCVcJtEjTQHa64vfrQZEYOsiOTOSLmoShCgJZV4Gs9Lu
yuJe0/BqpdVP9rlfnUeJtN14eOoPKeWhD1f780hbFH5UtsZbjyMQ6NpL2qkny3XcENQMklu34opP
DH8TosSJO9FuvPXPfW6VZ2GOdOy2BgoAPJORFncRG90rnghAkfmL2WDLaJvtunNP5a11cPWCcG0p
PzES7SSroN8hpQW2Sg8G7JRzqWZfVeZhquq7jbrNYHPahOyAvLEbcc66ihl+P+pB5jJoZaJ0rzPZ
2Ndr+0U8aeB5wX4LswIb944/T8wfCz+XbsVMsUtDcC/rFk9X7441mlw+qWTfqmwfXIncE3D5UTTQ
ghayMI31jvFMPy0MiB+KzLpzqLOHAuAiHBqDr1lW89BXHP2UGB6LWtVsUtZuJwKrAuSk9dSGkwZW
frmcGNX1/mqUNxzUDLAjfRHVeZ9G6/KzsqvHUq+bV28ebqaVx4a7yB8aSbXZQ32cKjf0RkDTQGbA
j9VLv0/XdGY/TymGZRrHJkm6yPDubYTs2UkdzP51yVayLBBX268uV0gnymROb7hPcHB8Q7ef7ZaA
Kv7VR6J4WVBOCJnVUr+OORQAMtyB10DZ2dR0cqTR/jCIszAwBgmFb1KqN5GLc11hT3btbg2x4+AH
AxKJ9PA+8BECogCROPHjTRAMkcYek+UCl68dSh6edFwsA7c8mepowO2wYz57aFXhHTzofb43sIxW
VZH6krTnKn7kzpycFl3mgRDLnWbDZ08JfRZJIZHe1I9leCpWYGOO49UR1hUsnq7aSVBvW4evFPDo
xZKcGbareT9pZn/TNj0cIff7kh2+Sq1AtJlxnKo8yBd4LDqZYTISSFvs/JGoxXCK2xl1rdUecylf
hol+By7laK1xIG0aGonlyZ1hgTanIvOy2k56q7XDs8qsVxRcZ99PnGn6Ad9MYlLHhUrI030aTSKm
I0djKqq94aVhoh3QpGWxYo47WKm+O04H4XXrIa3BGDByPG5djlmj6N8FyVZTVYvvpvaRDgCyaR60
Gz1bWYXR7BLXJdcP+3mH/3EElXU/yO2JdE0SEo4AA5lxMeW6dnaWQE6DGXV5jWuzq7yDkM5zVUXY
mGca1I3zOmlPGsGlQ5kfnTyffZFqRdSQFEolr9KES3939QhXEOp3lgF0ymzTULlrc0Py8NWrxI+R
KSQV6J0/auur41wB8ap7rYX3jsgm/KbIntcS+mE2UYGt4RgWsxUQ+wCuYLEtKOQHiitQLNGdrWu5
BqF0cB/Lo7Mu3SH17N3BnvoehxL/MOrhDv3D2G06uxqRI3/R7U08xtrlJTeN5CQ0d5m216a88ePa
fdFzwMTVZv0E3rzec+PB0PCCfIorH2cJpp/5kLfaQwnWOqxMOCWb235Mho2WaHBGn8lwFz2fW8o3
2Rmfc1wMu0QbjwTq0r28nvKbLr1M/fDYUZeKBir8ZQUxl3g3KVZnsnNl2Pb6g9y0F4xMV/N1ScKT
NRl7zuREOkmaHf5S9H3AlN4qH1Z3CrfkqqqATy69HxU098FhjW+m7T7z3kXJQy0GD7HMOJhiAnI+
wXIeQSrqnBL1XZvu5wbBQUMzgeJCfrv2+p3g0iHQ5b3gRkNdxqjBWGVcx0/P7atd7JH9pWHnZ1EP
2kUVzi8p098m6Z1CPzdSvYtafxi2nnbYLH91Zg6VrYJNNaV3mmL3n9lc8NvQ3+FdphMulb85GdDy
fm5SKwuFJ7agc+XOWc3PVsDuTJuh9NfY5aHu1iwibQM0Vfs5LB5Si/7ez2INzEZbMd45x7zXppM1
SdiWS2EdqMK9mJujRXBmnpG00aFZ6ssU6pnr/cZv82t2+wc8S4gYLvDW7YGN9cGC20MvD1uDsnup
V3ZVQqHe5Q3aIgP1L7TjKsp0g83PfyRe6qY4WfV77/WkDzvJ3P0KqtuSeN/OPCtww0AnVxw8nDXF
uI+HcGcUxZ0rgknYtDzV2t1WIfoofpQOuhUjRqZJ4rpdht7cSIdpTITXhmmDFF8qkW4wIBEWaECB
clmjKUzUiL+YZpgMM+fU2OaxNrE18oqIBMH70M8RCxggW0Z5Pt0uF516ETK42cFiTxbWhjNFXdPs
sk8p++3SzemfxW2uqMpzu1D5MwBtQBm+vkJZVXIuvMGjn4Yd/qHA+li9H312lY5A37JwhGvfs8kt
9HXXG9NH2mhV0Jp0WlkcBcbreSq9Dgia2rh1BEqBi4+IaeEJNBTZ7SILzbjPg2luaz9FO6xH7xdy
hb2zSyR8S4OTQ2duXcLsyVAiwWb0YcF5gNlZR/6JZJvaRnUGfnLJST/sqk4VPLimNKpEfNMkWw3n
h2onc2PtIjIWZEaT0I+8pb6HAXK3ot+wgx8MEF0Tgw0TUENe30BbSPdsKjrEtuw91qdj1ZgZ0Mv0
VLOai3icTuDQ6e9zq4oEPouH0yooWRMXf8PkrJnnIK2dKuxpD/H68rZ058v39esY+HwYCLMrSTdU
DB4wrf6ltT/dzH7ZGnaAghr3EFMZ4Fd7fBmRfHaelhwNz/kwlvgZu40bEkV5aRT3qltXQ4C59TFL
Fv2iV6DBcuNoNskcUiJjcgdoBSNI7VHZxUNpqfjQW8kYEID6SDbvpcwF0jRV0Ltib2XmuK8LAayF
fe1WBJlVPG9k95D2Bieg+/stX5jh8TsC7OwmCFBtNsJKo0glzexfVdz/qTIIPO34MdiNSeSYbr61
7+j7aOAil6io8zzJYJVB7GXPGWHYkJkyMRZJ8sT+YeJ4v80WBFGz+8JhyGQnNoJ0rvaJlvFoZqkw
skQd9aV7cDTA3aU6tG6XRbamnrtu5G4okmjKk09hy+42XTo6iszfbQ//j5Nce9Q/ljz/1ZIqV7Mk
caE6oIxzTn5SwOPH/9niewc82PMLMml8MDkC39VoGUqMr5yxP8xODxlsb4E0iN5tlGzt+2b+hVkA
QVMCZepkdotsvbMtzTwCFsuC0eL1i20yA4RRSp8arQZIRnmpM7hKtoYBatVm7/T9ZuYZFksXF2Oy
HSzVnQAdE0nO4WPYguwsx8G80p+WGnm6ZuLpuBOpsEabuEyTuzbV3pR0GMb3xd6x1McU7zqZX7ZE
I+1RElU2IdgtLuTJZQ/TUERDm+ChLiJHtESsqN6+jl1/w9K/5NUmjr0yOEXmZiSm4SGptzJK7W2B
ClUdiBlDhnRMdcwY3ymLwewaHxoiCVO/cVvEXCL5tYct95K3LV3NvTa04uAkB68iOcYTO9sbE2+W
uXnCJR65sV7sJ1f7RCY4WEg+u9oYXxKIOhFaa+A6q+1r4/VlGkmiSnHncrrjyY58YOvqoul2S0eO
vHGHXsL52DtS5/DougdPVSE70e5IOvW1YBzlWfwMS2W9m3pc+oT/XwrmOxZzh32KX+4Y9/Kn2dAe
T0FYJM0hC932Kn1b6Vu/vghknbuhztP7LGWa55XlYeL4xwmxkljLlkfoD0Rt6lj52rGS86NSy1fN
0G3iTB4uyfLZO/NtluXY6VrFP8DxpKbKnNklCY6m59xXZc0STtSG1XCoSoeVYqlk6Wsy3wKXE8bA
+T2aUvJp8OOYN3JlUX1wTmaT54J95TdVztE1YrRdHVy/Ph9Wvf0tbaUBFwbRokzM0angZGD86T1Q
1QwKAg5r9gGeqw6orM+CdejeJzOhCWAdCbHzMyu9vOu8UoQLNqPAcxjFQLFBWDR2Uxcf85X2rWXy
EFY8lpTCvU2HnFT+CuO09/SLykHC6bMqANWioQIbAhJJmTmQvfrXsjCWvluWpn8zrz4UHqZgChmT
LO4caoSk2iZPAlPVVyD58qSjlUK76rSRGjhBvZ/egacj67Lz5h4jJ0JZwEQeJau+8ojcu2IGnYtP
cpmo5IOFD23F9J/0ZPgBcQT9BBc8jA3EhISJ5E2tf808K3DSyreyksGWzi/pzE6Xmr6+l+vj1VcH
nqYOQQshGE08/2z1hjnAws2s56eR4YJcsU24NvZBffqN+bHHj/6xWMlyKImhUTpsJfuKVjuc4cOv
DtP9oRz0M4vJux3bL6qldgeXyDleObqXnZx2rBs82SqO6jwSX1y3ArL1TgAT4RMMVyIrmBy4SXMM
Dn5nu0WEK4WUWaJhjsD6WUnUQ4q3af0D50j/oHtTIb6sK6YkrWhjn85WgltaGWSFzjZ/LoNtLmXU
avQUW7EJF9BLj+SO/LRsHg34rjdDM/70VvyWZuXBgyItDwWrD1fDSMOyAr6RtRA9mcjP+tCcRTHj
jfUYW8g2Sd8aMk9ZQTQO17BH5tCxiVZ2c3vgtUlAaKOe2GLF6sKoc2C/QextOnGyBeqEi4sMLegy
RN57eI8ZxAeC0oK27UxbpgMETArqNtPxDWt+HhxC/KoU/Z6EPxKly5m6W+oLhKmFQWT+tA36GHqu
HUrmaQdiRdBzqNqQbfmRVSNFC3hC1m1juj7BFJfqIcmuOGyPxjndZFygTR0TtqgRcR3Mtk6KsMXO
6jk31FsDWxpeO44iLTv5xkGmMSQ40UEdZNO9mF4I5OzKbUHGJJbDlrWqzBME6BdIw/zwM5u/jbwZ
mwoRmTNoA/aQuHG8dE8K7CsX3qMQxUbnImjXlFbR2DFn0CgqomwlC2PhKdb4sSFZ72M1M69+J/ak
KH7+XF3jv9U8XpK2fq84he00DLa+kt3C+jknvubFaWSMZ3gh2yGZtcu0za9T3T3ElFfshdaQFRn/
lIvecqWQGFsZfnriURYu1y+DyZVD3C7GkkzNWH22F+oOGgNaxxBTUC7IBAD1AeuOH3hX6u5dQ43m
XMI34RHnAsBx6IKrB9A0nBuZVyTEzl1xNsBLHXoHtC6MrFLrKv8aqTChj0buWjAYkOSBHf6VxYNY
YNt5BHowL4EGylw/0gDf7jkKILbqqU/ZAMMAxeZAMPDJRJl+DMl0s7X9buBsfIuz5px6QhyS3OHo
jBVnK9gRNauFR4RBfWAskqF7kZ+t3Hk0pbmEmpY/5UCZdkPSTX5qDzACHIs6ePnuZO1CO7vBy53U
kLcVKh+o0aC1GDz/cONrumIZGdVwWj3zQXUGfOQYk3soHHdvtMj9tkMp0uy5cu/VV1Ba87Nt7OOQ
10zhSuNrAVnRsA0NkE8KKiHsjiOEBU/MtSpgH6V5KDD1z1ldRhv++V06dXlUWznuRkZ0dpV8rsqZ
I1W4h0X0ZOnXBrq+SF5T3XovOGiEOdvVIBMMkg0jqNqBzuwMCUKM1le91UukIBPRZNqiAOvbucCQ
H86Uw+2kaX/SzRYB2D7XDBQ1Q2WHqnjo3cG8wQgZWjIe92al44ZThb5LzSsOWYnPyVSnXBUM41ca
PUHbsw0tJs5/jh7vY5YQZr1sw2RxjpPibsnRRNfKjmqTKlF9EehyQv9jooiiIOYBi14f6iuB44Sp
rOx4Xo0N7JuiRcmxsQZVrIWwFq/+Cc/nyoA/qz1if8L3B8bU6YcTJCMsPC0jbTxX96tsZmJmEHti
0RLBJqwjkys1tOdJgNsLOjIaKH4dAX4ZbaHqJBRRIe5LeKjT6JdpoYGsieX9bGkHZ9WKYOrQNXNN
BGz322BdoE2affHaEIeyZtQjjS9t2pgJ0R+GwzL0VCv5Q9bj76w5O2BjwFnIOk6+BzkY6dqc8x8N
5fa1G+pCzWFWKnfPC5U9kMk46GJmhk363bcxfj/Fgj6YctyrmGHUBvp2p83GW0zYaMU7ZEK4DkvD
eZ5UUbGFfx9UMrBEeygokzqhIDWkDsZiXvcl0TnfkQ4d2XbyK1811mbSupKcOVUeMXrHcBRrFnkM
tE5qpjuusGKORAa7f2sSl1x6BMfVXAQU1e2aVQdGOhTk7ict6FI34Wjkvan1WK75V9cpmrfrZQ+L
ZN9WouC5zMlIXknPceGFaZY3nIjyJ7iFDQCQVRwrMVKih9F1mPWDqmd2rEn5KPK53tVTPOxNeFJB
mlo/E9Nl82kYUVV8mIWuAjaG92C2yJs4dLqamsdxFy4S2biz6LvnZercoB5+2Zvx05reZJNzcY8Y
Ak1m1pzfTei+4MUAoBl+YjAnEDn7xnjuLp56H9heBdWseXsd15yO9nWIV+cTnNPDBkBSlwDRG7N8
ms32V41jTnTt8Vrtjoqjd1EP0oBSL80Mxq24n1KH6SPmiNCZa+QPMBo9+75iJggFBQGP4dwsR8OE
IgMRiFiK/sMUN06bLftMIpC49vils/X0OgM812oTxGAoPMZwV1uUhx6+ltJmiDxReh1Cu0Macv3l
B4dDnE8/1q9qLZ/qxSsOBvlrQ0OLq5aSPFiLfMO49sitvHQ6sOmUC7jX9jnxtyfCFzhBVrPjgMpL
ToQvPlXadGAf2PEQPJF6ZJ4/zQxR8JBMmTsz0LwfygpbQ4yg4srYFyiPmjt/9hZWFn4xOLjv4qbM
9o1a90XT+Qv1lUFaUGOi2sBgjQb+/746PJ9662nkyVVipwhqm22Gg4k8oKRr3nmVhjZk2Vogw9QZ
XnGysJeCkbofCILy7C6iiaFwycaHmBsgeCqqweKhhmz8hIGBXxVqpPLVVLtRQhXBDqvKQz/bviqx
G5erQa1ZH/bmRK1MjlfArTubO5jijhGumMMIc4HI2xXzo27XL4bs8h0Zr5Mz3pgzjpasK8oTeey3
fsjK286RT7nRRyTXkf4Wr4mslIHF70EtwDI5xO+aagF6aW83epkz/7sIGGuBYjLu5wNrO4CEA3Q6
uPApN2yy3+xy2M0evuHYMd67uovSNt8iewUb0gLW2BQxXCM0OrY2LY+f3XASNvBKJ+0NdOr2CGGd
oOxqV1eUBqMNj+i80MTJa3UoloC2xejBs9P/1FPgrmxiXGfat6J+yLB+7kWr7KOBX6qKMbimZfuY
Zh2nGQQuc8a9KNP66BQLFvWRBmtFWzdO2e3UNNnVYGgfoF/62P+ecpc9H2aHEz6KL+wP9E8MjYwc
bDp7Qn4rZ5KlfpS1uJlmBHaiZq+dy4AnZc7vrxNnkIzuTFEsY8iczWeKosKhxEomW4MNK4/LQQCr
wiPPAIb/PMxLcR+fupGHZ580R/DUQLv7BrOz8b4V2MA3C3J4sWIuW7zlifDNvVDdk6EnDLBM6/fA
rMGohiwAUnnWaQioYIxWJt0VtTvxKPCm92njkBmbIedyzGEjRNh4eAYQ8WPz6CRlMBfatG9YFUcu
zvBYAVtIBGnGFtDofJ1RA3GjY9PzFHQpvyba9KAoBCQ81WBJK8ew0sgtMEY5UjH6ESN7yuspcWup
nluRHmScXayVJ166cgtlrrPLEwJKG6vNvHnPhd7rYUGZ52gWR3otHJ+pJjsfnIaIKhb9286KbYok
l3ZYUqvZ6fRh7qC4jNDIPAPEgXHdmrdH2eKCyjOAIhkxauTSdWG2Aj2Gcoye6e/ynE9vJsgfv9Dt
cZ+YzZ/VpCxWTNkxcbuDKnrj1up91fdjyFi5CoZ088sNKYmXqnJxcJov1uTSlLNmh9zqql2fc56d
oGTk2cxSwgbfGRW2Wns4V3n5Ka70cDO5ni3JmvO8pC046SNcxR/DTD6TBMROi3kgF4ux7qvVDrau
/9iM5RUDJwXk6L2QrL7i2J5O4zz+3rDC7ajSHEMrlywXY7bsus14MyVtsQYNO0XDGUeOiBiarvfR
da1Zv6eCAqall5r0eGkG1cwOJ/YlD4yKcKAuasV+kVEApWV7kdqfPd2ZaKIPZZ4zibN1oA555BoT
oySyH/iTRfD/EQ7fKIZ/Ea3yCB/97/8MM/03gsO+z/78Tv/U5a/68x/zVde/9Ve8yvD+jXS2C5IL
sINr23/Hq3RSVAjF1IXbOMVdR/+b4WDp/0Zrt6W5umVokBws6//mq0zr3xwPrAO93qZt2tcg139+
d/d/RYb+p6iVwdcg94z7rT5+/p//5VAVyzfFNNi0PFMDJkHI6x8RDpYJYcACm7NL0HHK7Ao4sc3+
0Vpc9oawuMC3F2EaM2nQtwrAHMqYP2z1c2/DUfdi8hQwPOnsMNO7jg4NaudR5UuG+oe0BaXavjpq
c/5FIOqfM4jf3zS/TM49lkRddcz/+k0zvh16fWuZ/pkmhIdqAUurKoDrV6L+HzB3ZtgmtslWYrlP
XA+1k03+wUqnf9VB/v/67bmu62kuHAzTsP8pDIm8n0DPZc8LipvnBslithNaH6lRy3zbsg5OJ7+8
ZeRM6yUwtIglB7anvv7hkvuPF/Uf83Jk/f7ba+hphrQNy7KQgP7pNYzTeBmSOEsQm6AK9l0bksS5
IGfRPF8llv8/fzXd4eL7L1/PMDTP5H9XAok0NPuffv1zbCZxYVDqPOjmdNuOIel/65eYe7A2YxHq
V4GgZuj1nGsonVOyfRhaHt8oksznTecHllf1ennF9IACmp/pkgETrkPWLaGuS113Q6PcEDqphNl1
+fDZkOYBjgxjUdg0fFYqDrmsdv2aPeLhKY89jtnz2no/NM4FJ7LOkFSvNQaMYrMnrbv6/Sp5zlo9
2qhRTMo4WuYOln9aZJE+uM4NnTmodtUZ6dZvn6pKbc/L6ITkGJikuWlMAMP7MU6LFZR6hTEOsGMF
7aHOFm0XZxXHDEjmQa8ndjjE89fUNevJGB5zrr37bhn3C3b6S5zn+t7giLOta+1rmT74g5M+jYAH
+b4UnLY0Lk4COHyrlktuGfalp/g9Lo3xuNjrQYiphPJVoT6WKC8LIzsZb+q2gjtEMLDw9qVm3o48
UiNbzy6LVmihhaFwJcrSU75U9/OObSegWENzmN8kz8XcPCOzL1AD9rbVvaveqPaFY7/GBj2xZBLe
25mjqlww8noJrYVbwviOQk0DtzUWPtVxaiimjkSA0VkXfFkghbz65CSJwhiZ13f22t6DaM4IU1oD
+0Tw8e62nckdqqOJ53eVIj57fXwbNwIW4zZqp/7fCTuvJbmRJIt+EcygAuK1UiB1ZulivcAooYGA
RuDr9yBn1rabvca2ccNUNbvJIhIiwv3ecwWCSWsQxQUqCEMRCFGH9t0A7/0mUYf1saloxaH/7dwy
XkwYtBr8xiP8onnBEapfJiYwRwSKR7dR5NFYmDGylrQGow+TraVr0U4Q3RnYKbEIYFjG7VBKLyDQ
8KMwB8WfL36FfkFWjO9qDy4ojx24VlTAngF3xAetuRzsUfuwjf5NGR5zUMtc3tEF2m53kBtNoVv7
801n/t0SS2Yw9xy54IZl+J4pMDr8/ZFXla5ZJDKF/5EYsBtTUJfdcLRt5D7DQOPVsY/scpcN5Ccd
W1AARRVeoPc+jgbBeyhOXsak36eDn9yYPiamt1EMGiIOVaMPxybBBFpj8MHkYnmQNOg66rtolmev
VAnive2f/z7G8oz463vHNA1dx13sOI7t8UD/jQKm6/j4RhxWaDqacm3HJZr1J1fRb+9ru1917RI7
hj5xmZeV3nAa3bkKCHQNQQpkhz//MPY/fximeDp6EuzM/M9ZHnh/4RjlLTtLY4LwootcrVyXBSyj
sQKrRSQZ9FtM4DMiV8zlENsebhxWz5tOE71N9M8203H+mVuHyLyDV4Irkind88bivh69U5z2xncJ
CXMVIZa9RbAktMlchaPtbuCBEO6T6oxLGvs4ar06D7Ujn5uxBmNSIPBoktR6bTO6wRDcfrlWy6TG
wjsAHsfeACV08KGG4Xsp2y+4x5qb7XEK/3x6jN/82MvFx8flwpqybaxZ+Ej+fn64nicPwAGvOYN0
jlQ39/dcC61DpBkZDCu70I62rqz018YT35MJtp6P17HyqpH3AoLTohPuNaxrtZ9ZN+SgsQNJ2szV
dopwjcXGfMFARI6tKi/NAjSXjMS3Vjg/R+zQyozdH5I8l9trKp9q0HZMZTovIOsIG0B469WmUz9R
LDhXbRzdxyYvxwueju39uyzsvgq/UGe088aDih2eP8tZde5a/Mi6ErA6nAQ7/wfT6hAFR4O5HtGZ
F3SpnOd8nNhlpIrOLqiW0mu8r1YsH0vbmn9GDcyMEauPCV5nGotrw4plp08k0cMwUSeGgCQtkauJ
Bt2zd4yAJLeawtfIwGGtj8Jh76bJc6EbHDzGlDya9a0+2L+qFOKKp2G65jNBYkX+1Irk5xKVLdr1
xM8hz2cI/FBEym+kKsVT391kjsslknS6Z1/t/bJtzveEJI33oxYWxt5v7Pps8nBctwbBjbYzg+qG
Vd+xUaokqtHCDPvtPebVmGA8IoXrt21hmq9dbz9qUFSe/ZkmmMV4vNZ4OmPE5yKvjZdnLa0IaMZS
9VRljfPkdkvIkWcw7u56Infa9Al2RPMcMtDdDV4ZMjRTRBrQqr3kYb5JYmytuikbwq08sitsnuFW
ZLzGyVF3zfboWl17NJevkrF193++xFlx//Y8sqEO6Jj+ePcxpDHs5fn7l0cAf5TS0FLwGK/Ptn62
6rOjL+XWZ08/+/U51M8pzIDmHBnnBKLwvbDRt+22MM5lc66MMz98bZxVfpD7MYZSC632rOKzHp8n
/loxrpyTHZ9j+9T3p9QmG3Qpxde4lvNTnp8mdSxzUP9Hzz0SnPaf0uUR8DPuMSolvexeCs8NA9tw
bxt7x9jP3b7P9+O9TGNnnMxoy/+3xVI9o36GPWFArBo9kkoG0g1EG5RuYCaYXplm7rxpB/x9FkuN
8X6S+0HuzWmv38uvD67Yuxzrg6gP0iMTjDiZQ5Yfk3ul/ZHK6OWup+hEY3aITl1EeO5S8MJsULLz
qbyX553y+eR4zA2Xmoqz6Z2G4kx1BXF4RMudZXGuxnNZnLORRvAqG8/JeM4LWsrnuIDbew6HM2Ic
LYfce/YS39zNbmKfSB23TlU+vnjWyeA53J+aHujUcuz608DX+VKGy499slzil47Mh1iQICpCaDFI
VpFLWdaBQkslrEMyHIYC7tghCvfJveC1jd1edXsCJziOYPY55cYuJJKh20X9zgsDCr3EDHpUBi1u
0DyAg6OxiZ+Dwg0KOhmY/eh+1bvkO9BbJXbUKPfkdhvTvpc8J/dNcnDEXnIkbL0+DBB7adB7h4Z5
Sn7EhE1p2bG0jlF/zK1jH51S69iSriRPoCUtuVRFrwN8vzwxLAZZSiXzaSzOBjRT79Rz2vGTfGs5
65xyl4lOaY88COP23175FhyRv73yl1vMtT3Hd3zL8v07TfAvt5g9DwW8v1CuAOlnDyQZmM9lgRAr
nqR7NNM0vaQC7XmbxZJ4iWkgvpuuXW/IBUru2Nc2Z3YyRtJJHixVtadpmjYOzrVr6UfWusYyTfeW
1EKHn2rbCse/qhgcQldFzQXNT0MKGnG3Isfj7yJ0WQFzHs9+6mKGC0Na99Gw1cGL7XReymun0OK3
2fV5WXVp9S8bWMv9fePIuXBw+Jus5nzPdb3l1/9yLiaLDNC0a+uVPqz/U8A8qTKCl/wgPyKQHJCm
p43WsKPYRArJ9FJutkUhSMVqO5JCp7YecWTEYJGQoW39e4VIrcql8j4A3l/Sgr2XMhA0Bzp7kHul
fjD1Qe4HjhGUfuAZQXivxg9ETzZFMPgAloPMDAozcMqAFyAJHGUQD0F6r6gKyAZJqgCZHf1X5v+1
syUQnhAjA8Jet9RcbI171dE2dbDmbXJa7z3mnk1V/bdCWg3eGowdVaBKaZeiR08h3EAz1eZMvZZj
gito2kT3qnzG9xsmQ0O67aiR9u3WlluZbl/kiG10a/nsdMibYFAKiDoYkSZlwYTl9F5dE1BNE4xq
qV4F7f1Yq8AQQdoEswgKFTA0ydTyRfK/FalA1EE4BVa9lAHlOg3mOhjTpfo0AClAdYAFkLIb25FA
UUY+1dbqtxYqArY5xNq7Gyo1NjElN3AKtGqp9J29HE10dKIUGh1kfqJchy36UQTu6wT7BElTzlJx
gQGTMOhNWmw0Gupqw5KQGsLNdK+u2ZJvAZB7gsltb2cyZW3UX0uF2jYirQK1VBkkUZBysdwLu3VZ
kjgU9PdqyoDW4ogH2yBkIPCNYCINwgggxcaQHPrA6QPvXgrvLRv4MqD8e2llEPJHcIXcq3S2JMRL
Z6tYyrbbC4ElI2r1Ypt2W/akEoS7s0kcZO6bqF8qudeYoPZYc2RugH4f9RRVM0it1wwYyKugctII
HAiX5MkvFXOVAP1dgCL0pXAIb3ooPem2xc4LP0Jua/jC5rYaIT/gwNi65pb+/MRFgiOA64RLogkw
yiDAg30I9huY2QQf5oEnZdUgumOM9t+SRAKpAHvkKIKcy4cLB6ukCuJ7aeBF6gDIiFkvhRZ0SheE
98A1kgYdFwsaCW/Lk9ZDzOttkS2y2ipxyfdbqL2UHm8lzyeX/vcGgUAkNz5+Ni6TdKnWX9PkorR2
qUqt/7wq+se6f3lKOdYdOORZuuP8tu5PVTFpDdLvVbosAJYUGxlHzFB0UIqZs3a6Ojvd/3GyxNzc
v2LcwQJfL+TTbEJE8VqBbWKM3lBHhefBDJcl4lx+EDnJmt3BtVYI9ICx5oqjz95pP/FRo/p5iJpc
PaVsiuYJfzDtgOlJxEg9qojJLFgbsJHupm+xkwlH+4I6pb/1sDSfrVwdent++fOZALj0z5eXa7uW
SXIq009WiX9/YNOiAFNI7srKMZm6oKflFWuFY+AI5zVZvrv/I8SyQVQfKeKM4vg4EDtrH7xiqbA4
4FYZQig0e7fbO/lSrr8r+11k7uiMZIpcuKVcsXPivSsJJNgTSUC3Y28mB/1eYPud+UDelj0fxvxI
9flx6I+6tZQfIag9udGpqpfq/RO57q2/VF6ek+mclucWq4ncRtM5HM+as1SGYPdeUX5phgsIAA/o
7mEuXW1AQGJqp5E9I+QaBjxoNI5RvFRuH/oBfeXBLQ5+cYhx4oR75vxjQgD83uv2gr8hthRjqarf
9fVSqdp5YimHv16MfGCpyiE95VA4e9IAsntN+VHMh4G/oHcY+6PB4qYnG2MpWZ8okgntGY/pgdE8
KxxI9v6JIkqLSsozwTTRv6HLDfv3Tis3BO1eeviQQnT6F8tV8pfXNtvTMZS5LTE6adE6GrSMRUph
X+nAauuhktbz1CI5XpR3HyyB3hyme7OXzLcQPuNTlUu8C436yE2gk1bpLMYP3BDjBM5+0pV77SPz
UAqXyR/D9pdW49Fltd0FMjdPrMTakpjX7ypaIe9enW/T3v6JwfatWpKca4Ps0tAHxmqE3cZpk59V
MQzfSDvZKAcHyAQpjVyxBH1GVBvfsrzdC5uHWjea9U3qZoKYoNFYurITRB1UrjNhNy/cpg7r7vGt
olkXQjNZk7ODFatHF4NCC1mWbnWIrEqopOUsvpK4cImttzhG0tjPPWq/PHo0PbxU7Nw60lMtcVOF
NtIrTd6xtrvnlosl8ptLYyEtLke3Oqo5Lk+DOepvTWweHOyleLkKepn3CHQZO5+mFop9BA9C6YNx
7GN9QirBIa1JmZCQVzceHv9nbE7JtW/KY6yU/tzWxjvnZzyooQjpAIj9WLTGiY7684SFB0ZRK24Q
X7BT8eja50mzSA774mCN8Fvp3TTPza9Bte0aKZZxux80LCMHixZAPeMBJ+oDiYT9Lp0jK2D7o+pC
eVBi8la9HiWfqtLfdVnkly6e8JpIySN11IlDabwXjXwZoQ/No4cg9zEKfRuNVI2kMQbqteIticzk
StJFeSFuuDq7IWokaaNtJV3zp6FZ5feJCANEpbCyQkEicqr/S9v//9kh0yQTFo1IIegC/b5D7txB
cwpB1q2IlPkIuhvpwSLm9QoRfpS68R2rsc60P4UXm2v6c8riMc+yaqNMqZ17FpoJIJ6bVTxSRgEo
wh02A1zx4/8duuVbbJJMDWiBBlaYPOeV4X4aWe2sKk1TJ/R+/qOnNT9H6Z0j8ernb6F6c/O3FInb
veru3XLejXuRciCyoKg+supDXywCXyzjY5i+kElMNdMX3mY5D8mxrS7uUDXPrfBv//Lq0P+51meZ
bzNgswl+cIX320NjrHGZC1WUq4G0tcaJoc7qsxMgMyV3bcKLnE0ka2aDsbWbKT8bpZufbWM49Omt
kd6l0RvtS2wQVpdUjuLVgeE4UpnArhF/YzYe3WgLI0TSa/3a9ujyjVLKHfN3wKDCPTH6m76IkdAZ
l1+TNecjdg13Jeuqe4pc7ZOolZwVBzvX1Cw6MmPFz1BnJj47qBe1aLGJtRfb6XhNWcgHpyU9TNBL
ekLm/jx3qfXem2pXaKX+3fC+kVTjH1tvVqd6OXRVrU4FtjaYVGaxB1HOEj9LXl3Pil/96LHDnMQO
yza/mhkR4UR3XX18REgVBHkVTj+dZwE2RIfyc1ItDSuz+Kln8/TSFkkdCICwNEB4sCErjW4YAhl/
9RY2euZeDyMJB1Yv5++VXX0OXSc5gcxiEN527HBaBN/5oD6xppARo0G1WqWogSf2mFVPDLFD0NJ2
1CJ9N21Gibbuvga5H8BoknA+0vP/t0vl90WGj6KDKSIrDJfRmv7bII/fvJdoXnv6clO9U6H2Zg/j
r3iGDzYSSnVOklsFnTbIfGdcyZ6J2Z9/APP3RrjNcIENKT8CFyvvut+2pVEGasnQ+n5lwdqjESoO
pDXDFevakO612a1KMe/mVLIsrXlyebhQk5498lz5qHUJahpQSA2VwzSm/1Igyo3zd3rDLLPH6Ltm
obMLB0U6OQHpf/7J/7E844fmkeSyPBPwuO/34F9ezPHUhYNRzSQCEiOKFWmGj4ELAy8KjpPBAqUX
q7PWYyj8lz93mbv8fY5hA09lcG74pu4Y9m83d+6MoDs0/qhUiJe4jmGFlsUpzoi4qiJSYAmBuk3Z
YmSXi7mF98DGBLh1nn3z56jbcgPydWADK05kUpMJHEumbEXC6NwR0gIcwnoIs9fzDFnp3fL6J6yi
+qNgYv8IoelmplPxwdK93Oljy6AunA8Q2/ItOioU/4SZrRvBpoqFvHq6H5D0b3GFtlfgcqupld1R
eATb5H0pdwN+sBVTyanW5h/ECWNnTPLyaUACvS6LLtq26kvbI37OuyEOJoaXW2B46rPFnO1miXxT
KRC7URYrOzW9fT1p49FozPHop96bu2CnHcRU+9Iz6Os5drG1x4IuNi8Q6Nq5WOdqFCS60cWMIoKO
a4CVn4MHTUcvrLeQcOq9oSP+vf9zbuBd0hoO2EEHdFaHH+LPn6zx+1rPpM9sLboIn6c2DeHlk//L
JZUNPSYnPvYHE5v1mFT9u9M753DCJZzPRQx2AZVZEeE2bd3IvDUKj15F/NTeBfjUNCKwyzJfEf0Q
Ea9lms9//vEQjvx+zfOz6SbaWlfozv8zlbGmhtWBu1jFzWSDHNI7lZqZH8pM3zbMVxn2znhAR6sI
A4A+kCjsCFJAmdCenV9rt91FAKYP90MTT9aBXASY87q6ZiGB4JOqwyMhSSuWdE+irbDhlWH86pqM
bhK/Kk5zHhVnB0G4xwgeVAYDdTho2asJISsoCgD81VX1hTwmJhLUIjLrN+WWaIkrOkaK/ELAelkg
/UQAVsASYjal9Vqn+yjsmmNoksnL2pQNoFk06zRu7f39u/uhwahFU4XJL096kjciYhVTTJIvYcxs
30aFvK78zN3Wc1IjquTdkQqnOPWhC9zcRLpbuhNWnqk/8Fo1abAwDumd8l3L6s9OTc4qGlmd9YY7
nGJ9SUoSg/VoMnVf2bQ138vJ+564yfQjcaAd5Jr1HltiOsrMkGDLsQM7M8Jtb3loKhN9qNC1jT/W
ajXCSXvFtKkNbPKI6egQ+j/VKdc6WQjh3ulD5+hoZnpI6uqHMGg8aFVo7OwE0Voe57y+Q/6Dvi2M
gKhyjG14kDekGNtrvTZwy3iwn9JOXMkhQgBs6ceBhfjx/pVevetxDyeR9um28mo7sE1Qjf3iTaj6
jjeu1eKoaFhJDKIBsWD18XPo9Iw19kYE7ZIHQLovcCvvfeKa1npumRAFkoRuPciDjGUJI6ji1wB0
0UBaj0wgNA9aRSrn1LnZUQdBuR3z2dy5WQo4VRKZEY+uy+bCiI9G2R3tWp+uTN1QkU/p17bSsBzg
Z3rPpP1dC/vHSpNvsV9UGxIv2el0oQMJwzOOXZObx/tX0s7nhxml47t28cMpuvIRjBsNf5cyu/Y9
TidxwvQA2CyvzSc2eVssrXSJq+Taqq48pjnqVYiux1ZrsHSqJYbVKqox0MrmJ7bt7gz2Pjy0pcw3
ke3h++KtBqQ+m2vrB8kzn9HR6qKBTtnEC9ufABLWtMkS4qzXjsSOyxgPT9CN8SiykJVNcypC6vWM
cKC8Mn5cW6V6tFpVfXPDimS+dm5Y2+nxCeXwvL7/AoZC262I7nKsRzSZPorbikBzYLibCAbprtl7
6LWx6pbNdcmC2+YhLRJ/yPC5G0lyyHGcrttmVtta5O4uatjMsWkyngGe4kmqZ3JeLRqILN70YCyq
gtTUkdlRmRMJDmPGCHDILcihMlzbYhQru1HRVUMV0qlh/jnDAKl1/M3EuOtHeHbEYfS0sJ1KQpsc
vfHaWRd0aMbl/k0+mMjvS3SwsTDcy5BkbMri9DRjg7iNTNcv2dRUaB59QmVsexHxFzr9eVS0BKrT
6AH61OqVsyskHoY4hMw3NHH0MHfK2GtAeFaj7pGmHpMvRjRHfplMP1qHIVemnboOw87usUR+CosC
VE4j+p0ua3cFldpB4IM+WlZYlkfHyH+pHdIIbzMJ397LQn3EU+biVvcfRoTVIinaQNLS/0IPT8tO
WWm+Dl1hHUnG+O8hRxj80OV9C7whJzmxFE9WWnZX2yrfIm8ovjo8Xx60nCmU2w7xukmtmnU0t5zv
aQy5BFGAhqyQHD3woK0lAWCkePgIkzr/lFXup54Ik4k7iWkQnqo9cZgwv41yVUcDHFqngLloZfPZ
MVnRuw4TaaCM4ihj3vKmYGHi9ofJrY9xbSU7L3N/3T8DKZA1+XzGa9kU0SNojV2G3gEPzocuNbWK
mjraTCNZ21WmmDxF9CHNt4Hx62FaDl1Ohy/LMeXDmPJ3SakEwciop7XRhU+YFT8Ue4OL5wFD4z41
4Gk0Yk+TA28z8bxPnmpXJdT3N4JDxdo1iprJm2w/fF7JsHppECIFmEDwvpNb/5y3/X9iJS0My4yo
O40Au3UUDfPq3k4oa/fi4MS7tsJNGNVPtw6l90tkRZdIAjsaMOW+xuRT+l7McKLVze3sNtXFWA4i
g1rUyHc9HMz3cG7O6CU2mmYQ70lDKCCPBITTYH+3q678qlf91eWNfB3vWqHUQhqPqc3o/OGU5IAP
tb6CrFCm4+kOlvEkPGmJR86CqtwCrw5cvwCk2w4vlUOPIJMGTcPEQYTWDmDKjebZZg6dkpLz6FhN
/KCQ221pQ8ojrw1GmNj0t7PfFUHMMFcJdrU4GBhae/HiD1hGgvjMBvQ/QSMJRGzjU25X8yaK6SaH
ed0d+zF7x+/QLJ7AHAqkUglIuu7DSebvVjJYH0kB69zvq61osLnic4gfgdmGLIuwoaecOxySabjr
G08iv4uiXSGYkHeqdxiEOBJyWnr0CrA9GMzhey+b3iTzDqy6xj25STygZFggIEi+YnDoDiYE1qcy
7a46FOGLqS+utEmBbIfjApO75rUE0DQR8jPR6sep6YiY8sm1dTuISUM1baxW64/+RHrL3PkQjo3E
egTOAXlXoRZtcMAChEDuWtfPanlNO0I7phM9Bdf7mlndq0myLcISmuEO90tOk+6o+qY9E5yA97bC
gJUsI5+m0U8IFHEotK4OadJDFtc0jA4mdZuR728I/VuXOf4RyAfloSsWb0i1gHJRk9+6yvUPmiUN
PgmTGYTdvGETSrzUeoY8mG61ynce9cSvHxy33/QdaHDDzsZT0sx4tQWZWBP35beGLa0TkeJDuOuI
EAnbmMLt/uqExo0+TrSy8hHWlkpSzogknMiZNVSJtX0i0OolSRSPFPYgw0MmGCoYeLbWU5EwEqfL
I21yGVwBHNZpx4Mej+nRaUmYztr6FNVpdBsaW7u29iPXoPmh7Fiuc5f1ROhrN9+C527Lp4XrLAnF
DBwipNyhLzeyL9bmrHurilTcT1Qle6Mjt8rEVkei4gyKb4rYxM3s6Nup2DU9Oy59Vum1SsEIYX90
z7ERTc+uN55rD3ow2HIwarFIjzpcvlWT0ORAWgVgyuu8i634hHTTS3dTSb+4KH+MCnNaV+A9tHs9
RZo/O/hLO41XnZsweq+IBdMyWn02tGTR5oqdAAIXEdPPQ580vTtf6tmV7x5arcvMEMsL+8NoaEO8
0VprCNpJnx4s3/npSKO65JXP5dA8RX5vHP/v4LZJuOt4QKUe07zaQIIn9f41iiFLV3YDcalAbBAa
5Q9QLSFLJ8QimVd/FgNk9STWhovVDV8cgYy0tjViuaq8CEbXsm73g6cxNiB+nf1YZl7rCTimZoL7
Tf1r2sffJ5OxrTvCpkwccupjYR8srquVlP2FAAGSv7iNHzNUNOgg+m9a0bQ70WqEN2fqBjr5h2Hj
OijIO8Oz0zS7npYF2BSSwEkHKl70pqlDICjEckuMyvkE9qKoveLkJZF91owYovbkz5dOaOqBVDf7
3Gkk65ipWvn4u8oKkJw7l+ljoZvrtPnpGbHCpmmGBS+7KLohDa4Isne0gNevRUAGoERvKD9jg224
hmZuEUbVa/Rb4S5ScLGgnUvIYdlNwT5+yE28we7cdU8DIZr3kzmOMU5PVwNU50VX3mfpgwXdufNF
8T2mLZImc7WZCsXN6zXNrW8mcYyJeVMWSymCPD48zDSbqaOXlw2dtU3NSIwPmtUXW3dGE5WgW75N
VWqinNVXBum5s0q2pb/IAnq8qllXVAedaKEv/bGJ0vkS1+Q0zFM10L7mNLi/TFX7V9uHRpJhjDsJ
jPEnqyrJI1MVRCjiESpEcTtz+AEGXFyMlnFrhKMuNYlXZ/fLu8SNna/pwGIXvAq98C8JxO61JXFG
t7kBkitymtv9kKPaDo2iO9ltRcQdQpt26turBKd3HfaAG0JwxfZzX8v5Tcy4hMwangpLmVow1aBH
bRza5atWgrjTGxK+ZlUwL88ZPxDH/p9DXKfHtIu7az00cK5k2m8aw9G2i3Zkkw83OdHUf2hlv7cm
52sCF+DDH9/miJCzBwcSewSlYdND4t4QRBYeoqzJdgAviFR3FpakE5Y/LPtqJXX0Soq9WgMu7B+T
tDRxptbDuhxmf+MadBpS+IbrGssqexO81m2tF9upNZ6zpQcz6/aXuMozuDBesnWXUGq/pGsGTWlV
p5PFEC7tNowhhzcW4p+azWZwTcyz816oVm47PMLB/dtRaCkP01BcuqH2joDJXyK34Y0QGRWxkuTQ
J04zomjKv/qgQlqnaF5lNqRYHaT9oCQT/krLuQ2g9raHpIieUnMkk9t18qu6TkPmIXRyUTjFxU83
7b2g1ervRZ78auOQfUpGh3TwXaJaWPiva+yp04TsCtg3XLxGZ31oM77krjZZyOjW1bfrmsAD9qvs
32BfJrH1NNILWc+yFC+GqX1lZMa4CdJir+d5ELpFtDHR86zvSyivi3+YcUp4ZpG2JL7Z5VbMhf9c
07oaZ9m81WE63fhgYWGZzVuBYP1cT2wI77+IKtx3U2sdTUJ/txXkajg970Ua7bQs9VDD6d6hzXxA
MWrKHhxHDBcBEB97cPx9aDP9MuYRm2Rw61uE1qdm1owr0vsYTV1HCmBPrLZlsAmak5G2p3RL5K4z
0g8smfyRzUmm8/DSlA6P/4ZIaTvM22sez+0udfpiRYgOKGtLRZuk0LOPrlUPvh0/dWnenlDNxjsf
h9yPWiQpBjChQOalL/ao5HmYy2Tblp62Aq7i3gYIETdRlemBDMMftaYG7WEom/pKUMnD4A3QKGKE
aC7X1Vmrf6Up2GYnNbeu34lHiHGSGLuUDVpMIPX90NIZ3bkeFOfKCx/nmnTT5b/BDXTgE/6IsSHs
5okGgBj0VD3007wa6So+pGqA0SdrVk8ir65kyq3u6nfaLFjlmjQ7MTPgaa/Rt2A8t55T+nYZsWMr
342H54hMj2dCIld51u9LBOtvJp35VdOAADCEiWKjd4uXWnPWvmjad5mG/anWIdizCRjGRvyErePB
7fqJDJUhdJQ7z9qM6KkEy0KSKl5evTvWVWHsVFY8TjL86Yaedh1sUTxBHB+SYtoamWTv2+M/cuzu
kUc+Hmmb6xVyO7Thsuc3VoMO3I7p7BHc7Xj0rJFNzeA7eyeaMNuZYftRRgaLAu8TNXJ8ndI8Ddqa
hDhECAAgehfEEMFMW682k0c9N57GPpnfiw6AwdzUODD1ikWNo+dBIzpWZYCJrm0Mr4WtYbxLNfVq
zI0dDPgJInhVCW+QXtj4a7GzpyhSWeX4/hrcYQI1hzV2PHTPmhlCySvlSSyHKZMlS8HcfoWgoz48
bjwaHHN5m0o2FKRwqM8kTX8I4GwWv8WDbyXIImOtOedJCTB4xtmqgITWevVLN5oqYNQP7Rq3cd/V
507MGxp8AxDQ2AjcUIijMwB7kIn6UdCOCkhiHB9DLWFXkqNTSJsetYbRXxxX6y80Jua1GO38PPlQ
G8uom14IZXyCE/nSqNG+Ob7Rv7RoScxCm9/rkf3hko4wd1Zy4q2entJOZw9SAvSKp0vSDvqxiHkj
sx77HLXBPQkNPlvi6V84A8Yz0Z1x76MU7biRbWOMr7F0Y8bqyaoudTSOPmpYLDhv9tgcGxrJv7Kl
IY/7HR6c+TpNP+h0fkMd6ARwFiLjQRAteMF6UV3o2XOufLZbNMbGksUYOvgmSN0626Yo/QJdaN06
4wlwIOtUfcgEwVDnhy+xugzRVF1Sxk3nyPrajnXxnXgrwk/0ObnpxmPWAa/EQIhXXnf2NUo8Kxyi
wFosLw2GugezR6Y9gnu7tpHvkk87pAeP7fFyQTfc/h+dABEJ4I1tkkDD4YwYEersq06U5WMdoSsq
QtifRvbZ9ZV4nSL0g7UB7MCld8SJ3YiliYm17EXmo3tLMQoCYeGcuHSBj/ilhgcabN0Gh/O8AT3i
4GnPUaYqkz5r5NGRrHm9VdXt/l015t/bkjn5Yobc4Jf33mP+1QcH6DLrSxsndlbBO2g14+xr7vTO
b5Ut0Fl9bh7COgTyl9B9shvaBuh6COCMIiPg7IrnqYRC05SNfOh7AL6GsnW0Q9q8B0adntoQGcJs
AN0xugehmuK7MxCHYZQ2KNki/4hNpjL+3PbsPmuQzAo2JdeF259NpBLnSqrqkPRqlwy9x2J0hnUD
F3MzYgUhW6xCSmaJaL+cPemXDq0STmGnvK+aNmUv2lh276Frw15N6eLeb5TlQBg4r4JodP6HpPPq
ahxZo+gv0lpKpfDqbGNjk0x40QIapFIoZamkXz/bzMPlNj0904Ctqi+csw+EDOakuix/7ACLttOU
xYtNhsEmcZPvECsDYU5zudNj8F1YBJKNSR+8BXXpQeM1soPfQt8MINOJXFn3WIGbReoqARwj4/TX
Lna6ujUZ9SXxqTdy/epAh+HGXTfxR9SP031rotnASefemfyFQTqO94IVxxo63/8qAyiV8aEIZX4i
mniT+xP1Iiq6angFq9DdsUzqAMjzq1Sr9K4v1hanOW8gxwa6MmSXWRnGAxlMGYj15N5wfCpc3ZBk
4XrWiga/PmmpmiPjjQ1gCOfaFc1zYErz0dPSO+FeYV8Xy2LtMWpFc0oFa5u8+paV3OBAWYsnY76Y
YhLPPsrWTEHgL/GuPvECXi3YK1cIrslC4t8OS/EPVjO4kiZx7uc8PExZGOFeC8qro1nIdDFxO1yw
UINqgg/KwUS+EfyjpDOeBfbFTRy06lCmitPLR7nInggJBr0i7wgfh5juz2SBG8+g2SaDZ9AcKfah
6W8az+EtNgKMMue3LqRB7ob85LCefKjNuLtIgKzKz4yHMI6/bAh6B4/087Pq3WvhjlT7KfOwRTXh
MWrT8GQqK6ZMIHSDfPho201J8hyCenBjvp0kHMY9sGd+axxeDbu/DjI1jwnjGRIRQdPpASoDJ/Bb
46vwPoqk+ZznHrbdvtZ3f59awLNXTUPsjfTVA0HM5kmwJd00MQpGjk/ATMxl/z7kbrSDZeuteWFS
BAht4QJIklDCeDfsghmeUl83HzkTM0LV8viFqDgeU6fkGq9Z1ZeipVO5zZzD1mcxO9CKQ9i8IMJR
RxZwFMhkju7Y4ZebKAh3bSqmx9FOdtjt3HU3F9n7PAzs4CbwFYObHTI5jNskzeUyr93gEpsEhAya
gVTqhvGJr2Pb0pQu2rksHkcfZ0dmmOEu7xhCsdhZx0NV33XUKBGSQjtPy2PrUn4gGoB1Ucjp0jIT
XdgWAWNxZj9R3axvcK95dJtj3kzVlhAHAu5Bsz7WedAdWw5+Z5z3np8a94Xss6MW9lvRwvbIxolh
0fjx90lYj6+zHnbz4Fh3fx8Mt8N1Wpv1gdXUqQxk/u4m7jUiiKPPo7vKKPsH4K/6qidA+EHwEhVJ
u5hGIHuN1yQVCRP2sEvDmQiyamKDaxjhIYfADniGICvlFdd4hH9mVwQnjdQIp9Ez3lRkniU81H9x
Mp8n+OXCSSAIpuK3ZChxpFO6sTXj6OoEv8Fk8LYxNBAG7WG6tBBHIQx2vUd8kharI1sfPI0eoiM3
c1+7YL9qQpee6IW8VTtMKG3LFzjX+aM5m83T3Aj4Ov1MJksb1E9m5pp46EqftZvaqHEcjs6tuJY2
rUx8+yD5/TgO5DZCd7JvvTrejjrNoNjI5hQQonH0/MfMS1tkVQNkTtBwCK4dJGhpEIFgqOJd15EI
pqdmvkscaK5lEUJX4gdPIYMVzG86lpJle0hmBtG2z8VDHt3rDN0cITFvlF6Cau461zw2JvJMVeEP
IiSio56gDG4OkUfH1YLHwmnwMaRzcfR6/6N2veRJ3AqGxgsoWXs7O4gxI2awYoZYB7F3+Psguixf
dXXUrP7+jSHizVh20KbtFc4/f5cVZUxQehGuuHjeagsNcadzWrw8FIc+vlXb2Sszxfzez2/xb2Ul
FhLzw31f+vaJ9JC/MXYeIsX0cucUOZ3xgL4RdladIrpk15YuCzEt6f+RNiq/epCZs2ctNH8ZsGQX
qe96Z6R78hjPUHVqFvVET3Sa0Rx0X3y4JWOV0Nn4/Q9T++mQjtWQ3PDMW6HUvu+blTm5IIwNP71L
jOnitBbgn970dkaBUIQsvqgdJRWOE69kE+Y7U1EepXj/Lmz952Nd4MhK0KkXEayBFpTvJQmK3d8G
etAyPVikIPu1/+QAXto2xcR2mr74aMQWx5iNTsYtS07Am3QqmyiDGumuwsx+Lkiz/QwJ3InagPd1
1ROsVNfvRY/7UvFUNrwxCHaBJ7SjqCVzsfDR3/pTuDZHiEGwe2Lm/A11rqGPHgPITUnnAWCsatkt
QDDUVtVtezWTrMUs/dxl9HkEjIGD7q0L9nG5Mcwu2g2ZeEE057wmoJoWcJGCAz+jH6wrO0db7jk2
q10vxJubtuPOLvG+8yRwbJpTtYwiNXCJExXqRcPJTME1FpP/9Hd1BPTeyyQWK4te6uAom3EfMBJG
3SrckTuX4LCwCbxzrWcrJkr177OosV9JfnWO8UjwXFnH2dv/v5q8Z0s39iUMMDlPXZdt59iPHoMR
SXsCqbN3quRfn7n8bZ0+sJVRKzY26sKZ3S+Hib2306ptf9tRofAcLb/A48pr1cto2IPBJQGrU1fL
chJCi+CgGj6rx7pw2Ob7+JLdjk1fmPJMkMW5bp3MWpNGYTCKqr6afhoPInLLS20d/sabji/KY9K5
bLxLcY1C55pZjti1NubBmp/rrI7+GHr3gy7NM6kI5rnKfO8uF/LgpzyJfafMuzyXYtlkZn7NRW0u
5lRG7/YosVjLiWoYqBHqCHOr+TY3oTejOnJ7tUgH61GNrn3J6yZ6SatHaiKxrqoEIYaTyntK+m7b
jjpf/H1axjgiOzNwtxax4E8cT79a4eMIrYQcicDFddOnw3vEqzVF+fxVo8xbUnmpe6etXbixaDJn
2yKch3S/XdoLdYm4HVaytpP7Nu7OTT8M92Nas0HzuovvTzgSOlmtMjg760bb0WokHfX490HYyj1K
EKC4GurPTPfRTlcQaDw6pu2grfRVxC1UAaiax79Pa53tCBOkWR2eOpkV34FpvY6hOS6zmJyW4FaO
y3oGcwoJtRyabD+kQXHxI/3O8h0yWF2qU4BMwZvb6aHL3OnBZRALQXFphWF7r3OkGHnuF1tS9PB9
RA1U9psVIbx9kAXC4KgxOrQec3TqqpOXsuaFyoP23Oezvw9VQ+XbAAJvkbNdQsYzALUJ8EyG8T7K
/bVr+eM2mDDo2JOo111t2Y8T4RugOOkVSxUOC5Su1ocZly81YKqzZUffnirQ06P3WFnEQth5Xz27
mX+MzK4+/33WVwoxhZESbuAG5BHaSDA7u2clTrLXQmKQ3bjz5KHk50MeQ/2Kx+QwjBKnrD3NWxCY
GOFFC/czKEhI7TutMVrZ8tEt+vQxApk+OtWdPxYvnRqY1zJDhwzJ5s3IVYT9KUgOo0mLUJrm2NDt
LOq2IlgrnIOnmeXowqXn3iNjCJ7Y7Dk72SFGbeJqlyY3++Qta86BV7t0lfczdzD2BmkQc5TlnFyZ
VbIS7vKrkZsNHuS6/2LLtC+7bjEpjZf1VoNlk0pOf7/6+1BGc3yiU3kZgKlslMBuN0JRz3Jw/pn5
iIKTmYfCVdaRB/rTZ9mT01NiBJYrOe5u27u0Gu4UwpFUengObp/9/X4e+aQhZwMwa/RNjwk95g6O
n78YhDrFOAsXI+rURz35LAJ6UT3nvhzJyMS/pJQdMlb0x8eIn4osbOsYJ+MIAHrN85ydVE3oFZsw
bpiBPdZQ/fg+rHhA2SuKuuDIfA6Rnhm7D5kHln0OGATMHcvvfrzHKjNuB6eGgVUVMWxUpH1tOw/A
MgIcmH16sj1PHlrSNtjfTsaR4NN2U3kkHcdRVYH7ZWmxYSn2L6qBOBqEDu5yK6/vGOmzU+kwGgwi
1Zve78jjqeYely0f2tgm7kXju44ad0OGn9x7JVEGo8Fsy2qKzoLJVTacDISCMZkTmwB25H1uRc/o
EKqzg2AZARtTlDHRb00XDIe/dxb7+X2R8AVPCY+Z8pwcicztl7Rr8FBNnxiXtHV4e1fyzePNupsI
5D4VvmFvVclr/PdfYVjeb8VTfVe6kgmIxTBp6ZTa2f19PodsxEeXTTvpGpx7bjVds859DmDRHOIB
9Ho3ddlJ2IxX2wGKQk11UChvm1QBZOoW1CXkmKVvAY7EOCLCXc3yH676ekBbs6jE8BhyI/rwV4xu
yxKCEUK2z1TyiAb7HKMODkiorDue2xCGN0q1GtekCfA6m/37DAxKOfnroXltNYOEI2v5izaNrwJ1
RVqYtHaDOFoEbrGQmYg1QJa6R8IxhHi3h6C/aVWIeCBfo8Sr5w9vaHMOcMwg5p4BRa766cNlwAsh
lehIYxkMd0GwHr032dLsQ38ILCBs2aHqw/tu7nekw9xymH74FqH8u/dBdAdXP+neSuvD6ewLK0AO
nGRtMb+cVHwXlu+uytZVzMyE1JAIwK4/Hgo5ojS/0eu+otPc7LJq3ljkXvc5xnaFPouhcBNdBTZ8
NpETPwksi3X8VG6h0y9m2o96IgUZGYnMRiTbAVA9H7PFV+sAJ2jIrVbBQoX9th2+RTMd/L20Ctym
HL8FntAZDZ8msDcE0UgaUvBvFAR7zEzJXmb5YlrvYE92bX6wwn1kRkuzMLbI5JZyfKBn93GhB+63
+iwmFy7IqS+wrYy37NND0H1kTncMvW7Z8vJzTa+btP02m6OJFsB7JJdt5ZNeJfsOKt/TbE+rBP9l
gEjVYV3dieoUG8VSYdnuRoOKtVjeqgbt9Qff8hYhanWNRmw2p2XSsdnOGQH3qN7MCsND7eMIrzdc
HEvJ8d9l2Z2QNki7hV9BfEvUsoteI8tmE4R6s6WJv0tSzj2+dUIf4BLLfY5RHNXjsikKFnWMNSMS
4dJbvk31LC2I48Ut7gH/P5vcwGpPM3PmxewVKdn06TJNmHx6aO10vkfBZITeB5vqowNqxRnseMFc
7NMcgnU9u7QhEchnxnOpt/ToU8i7F0clnZ84QkQP0cvSG+CqS8PZeT0FoRiCF1uX+6nKLoVhr4NU
AgjjCRu58rOfjIcFKdQ9kzdykW3aMnB4AgOSs++nr0kiXQxjcsfik1W3n6OZbhGdv0wmm5b4FM/d
lgxUm9TAiOzYAnTmsqavjId2n/WgKiQ2UX6iJU4OjztNzz+oxJ7NADta7zw2vV6h7/lUAxdLqZ/z
MLbveTXWs/2VjCAbidgjJnIxjP09Wp2V1O4l6HIMT222Fnrj8cz2mXHP/VBuWi52ZZT7qjHW5YRI
FVnA6KSrWmUbpCwjLKX8IRiiA3aKrR0xjgtvI914B4T3UAHZDCO5TgMaNHTwU1Q+aSxvmAoWBXqd
FMzgDd+cETUJBLZG2+YlhBzl6aGFbU4AJtqXMjygLiw0JxYi8YPUwdZkAcHEc77G7NJZr9wVKpkX
VOC/sgRanIbOhwKqjRQOswA4AANMQxLufJPRtJgfCDwiGuwm2ueIxDa/ZZO5q4pkX3LBuOOOrd4B
QM3GwvjrptOVpTFUse7m1gtWqUHM68HwPqv8mYyzrarti7WiOiDDlgzmOFq2MWFEIvkt2wjZlbjo
gtS8MudH1nNSixMaQ8JzrP6JeUVMelIjqe1v6RCEe2xi4R9yp3iuZiQfCbJRHi30wni/wMvVKXhb
/qvUY6+SRIN+RkzeUmyQvEA4A5sN2OE1A84W8Nps5k8wy98G/M2SVZZpVKxRhjuShf7lUJkD/a7F
Z9mor3HO92HBY2nPnC2D9wsmfTMUIzE/JFmH85kV51JWPwyLUKVZ2xBMZCRfp9kgig4jT9+U35kD
V1su7MFlHVSdpQyw2LXhHQrUjWvHH0w3lrFDQFAmumGZJe1mSOty1fURyy7mdTUnMW9bCYkevm8y
kEJjN+tKNV+4uMbdMDdQQjys+IQJlDZTXpYvLRocggIWgd2uk0SdnBJ1jhGs/ajZKaHWI/hXxy6+
yFJn159tccsuB0JyuFY2CVMczuLMqt+miM6NToG4tKPhN7uQNTWU1kuMd9RK1UujhkuB1I7H/ygt
cXES4tBsWOEaD7rSzLT8+8I3f3LX32bpUzxQO0cJ4xp7MUcZKVjhXTZMu96xr1nWbL1bOJ0+o0IM
6uB3BJHsa9anbbDVnthaQ9EsAeQtegAlUabheQvr4vIQ1RY4jFL9NnzFt4QOJeKnuBh/K+2uOYWA
/vXpF5hDokS7m8JH2QcnDh9n8OIolAv2tavIqXmIiatwo33DCNB2vVVJ+lLZdmyjjXdA0JyKrAcw
Nu5kGi+CZjhMPzHBQFyM9UMa5VdPSsopzi9Lbi2nI1yuoBJlAFBk2JhxBTNpWyQG2i2/3NeV/HYT
5zjXmGAIWYu9ZZAQMBDkzySlrESf7VVWb4GEH0u4tmlKhmmcRZuy4XxyMg+7cPzgE8qT0eLFdkZu
2PBDL3iYLHNTGcF1MJtPtIJZyd4i2piR8YtP61hVzVr48UZM3kMHPVTMepcTQ2q6Yj0l1X0bGEwx
AvMQdvVSTf+E3a3c6HdyICoN+VYW4SkjBFR2YjP69dlLwqcqLTeAQc6dYM4fFSsjeLQqG+8fZpp8
KFAuNAuzsBd17b+YE/TH8r7wGHqQieDPtxi+9GhjIBlBB4OCfNRE0deVXvchD03YFwMLgemJDIz3
0XUJDRvdcy0dIv/ChEoC4m6h9nnZ0wNVtt7Z7Hi2VgvwpPLWg6SgLdi0raz4PmFC2RozX26x9MJp
FVWQbjLWG/BRXSKqdIf0tvrq0EMySVsLvAawmWwBk0B0JPY09UaM5l6I6NbUZUv4kqc4JX4i//Lo
3vsMZ2kVHir7RTpkAECra2K1rgv/NaH+VDxBDTdK1V8VVtoyNveNITcxsRGhINu8bfAxEA0hh7On
4keNgqb3y11m+A8IhhFJS5S87UaQp9UwF7aJzjEy9dGJEPkzKRGNG3HRhhBigCxlJ1M0izJjopWU
QGcf80A+tn5/F2dof4gF9xdaI7FKAKkNnTyZffzkuuhauM+xzEOfzYOfPKUMsZiSLYowY4qJZsNN
zV/tV0QBCbnum2rat8hVVnMzfhKj0yxm9l/s13x0ZZAKskcZqMPU2wyz1DJOqJCijhiELq4WkyFW
JssFBIQORWjCShrvxYLlYnLysfgWc42Rtf6XYQPA9VeeM0M+VLq8WUeda4wagYyK7EaSZ8HC2Je4
mUXWEoIZmPTLI79A2fMPX99TgWp7MbLRiyHCB4mu1k5N9kMF6DoJ+UKmnF5CsvZ2/faGgvz1muCe
8NFftFcl3DkL6qnOOb2mZWTadxZIn6w03/owfoka9WbqAAcqHGpy6AzeL+Clb1R+pVd6QqZVinOa
g66ey1QDc1THANnisqxqiTqeOX1XAjLI/qElj5fXlvHXTfP1z/Iyf6nlIaQSAueBU2dq2TwWE/Pf
xpFLUxQ1Km8az8ROljy1YspJrgsMFnot1p2cdAGMRmz5LcaZk7FGIo1r2RrxKhXN2kNvapeQm1UB
/qZu+N2m+SJ2gvcUKWq2k84rs6ChzCFuiDDcx173W6FuYEZCAeTqOD2witP2uKmsSKBJHih0x+bN
y18wAaOSmlB1F9xHY0JKhD8CizcG4rKm4DWMwZhzCE0LqyGEw0pX0nGIjKH6QsKRcfRE7OFM9lnp
BL2nYIWyrk0bZEhBOT+FJPCy6lhlNw58nl1vq2SSH6wVG+F3zRR8izj+Lecvq25fgx3PF4E5cyHG
9Icop5sVYwB6c2ShTqa2Sj8U4xeoJHvtU+lOGNTNqdk7ZnP+W8RJRHZAyS3EyOzw5UfrEHSElJkO
YrSuUzOdisZDDOgRYzR5aUKUw6oZJI+kEs5yNrqvEm1+5P7z9F3QyZcsis9//wYbY7JTjDs3Lg6l
V3z28fhYT9OxTF06Q0Z1Mg44u4yb1MFCsyOb4M2Imk3LoJ78HY5AU/xWffbOMbcDdb5HuEGJFYk7
HC8+M9lh2zjjm7bjiZmt9exj9uEfQ/e3Lfel1z4SMjsnusJyKd0Mb1eWmmDJnGkhQ7ulmVnfyo6f
b/O6hWdZ7kayrO275h/xF9VCIwDf5yimpHDuAmt6sNWzqbuZqHvwTGXwbUb0unl4sQ3zNfc1lEJs
FzD7kQh1xcEnTZmaKyYlgbWoh8ZgNIeOICH/PA0wMoeeQM0KlGkoSKjre3asp7THCikbHuyKeUnN
nLdLi71bQtHyplcDLsASuj7RCLDURFTeKpF8FVkRoxKUf2D9f4aJKJG00L+l91XZVrUYhehXjdP9
892Nx+ytYv3RZulLTjjRhqXOR4bYGaUAol7TMRCRJdwCvvM15cDPgRqkJZqE0CjiQ372PZaafZ7y
pKXVOosPskQAgkCEgEd3xmOBOMscsvvSUQ8sn+qFdNyPmOgKXbXectAsFsGciCWa+SGjUI44AArm
+EtjpNYj0uqTYHEzJ1yGGxgyHjjBRY33jvUJWE4Y+IWo7yYWFoFjjEuD6PGlEZerybKsBRBSWP1i
RWAsVg93kVVOvmHqQiMuuNaV4xDzWL9WIcWbE3VQP6NyG+XTZyHEC3tz3EPDN3WIXs5fDbtguh7c
zgA5v0zzx0yIvUCn4kAMEuQ3kxM/5hDXhcJ6U7u06nX5GSjv2gE9BPo77JyJygLZZ7pwZ+fcu6i1
ime/adf5A0miq74mS9O1koKD8blMk/dB9tfQfRhabkyveMuyGH3IAAEgJEOIxPsCNHCLIKmjxJbm
xTcEM5G23hZz+lp31sGQzNmZKwObZD3fECnY1aQKY+s5V7f/DU62tDW5ZQqkZp+wETbVp/Do31Mn
addhypk8Zcg9PAYz4IgvfSRu/qmzxUA3S+loKjd7AHeYJOP9GPirusuB0iBwRQRgCP2h8VaOYX/q
kuAQAeEXAaoC372ILl5bcb6ThnoNzbpEsj/CdsPxAck0HT/tDi/MUN5gj6ekv5lLPMFj65DgYAXh
bbKwqAvMtqLuP2QhT8pmGdIMH5yS47ros0cVeegcXURKIS3sEL0nINUYkGHi7XwSpkJc6lUS7Lza
vWTkAYICdt8azr5u+h4D4130034cHghbOekKd0fqPSWF8ZWhKTPEy2AzgHBICMEkMHrDxo9Yx0eo
r7Vm4lk3bGYb/A3UEI5+kZb5nAbzkSC4R/xUxwRj4kKbvEeClJe6mrtdGzqrykRRbKQ0qqpydyPh
qmROd/Rs3kHTdo8NOiM8RP1UmdzGTNU96T7iaoFWIh6zAIUtHE9y/5p8r3LXXkkUi8tafnuSzXw8
9+Oq0t3VK9uzGZYIirzyDVP46wCLsfAeC6pEfBeGw3vFLzTPwfRYKwe4p4z/uRYR9GVCzlEywvCB
dU6UtPFk5SyQIUszMm3faHtQlTmOoOCIV2aU77tSkhA1RKyVmnuzsF5k27/d/p8K92rUPTMlpmfC
e/JI7+h764pdax2J5Es7w4dSKbI655bciIZkhCBjpwr3/HgMi/zX4N5vipIjL+pXWtFi/H0PcYFV
k5zXGDElaR62q0/jwB1F1ikY0lI9xY2xJ6zmHIzmqXPS/RRrOo/iq6FgMLUDiQbta9etm4RKJbMI
7StKokTQzK8c6F+SIVkpx2ejKL8dXlmgnCIiB7HLMJRzaT25sjs7DmmwwM+pRwR5Jh6pbp2p2A8Q
gi1sGhzH3AU1jBAjWjqF+cMC4hA2amcgvQni9NGTNckzCWOk+ff2kLcUXrn55jQUSNOAa1pJuqv8
axzi0xhY30MqyRDqCArLevpEhAJ1u9W0XBRO4xp8NQProjuTY8iqSX1ZPSVXlD8AmN70HcMsaybA
PWSSUd6RTihnq19igEJnkybPNTHYpJ1/375GU9n/QhkRBZruQZF/+7aD/YlmRNuNsZgK8nFzokkK
p19ZCVSXIoZ2UCWIX6ldOYizf4G/lgKYLC8XwfVvresdeEHvcd3unSFWS9lHlFaj3pDzuOIR36Lo
PswzJOD4NpZzW2tRKWczM+dyzYwXPiGqvI8JBHa7pVNhlxnsXjDECk/i9pb2w4xK3UYhnp10QK4r
I/C46KD+GZgQnNFWi04IejdxJtrt18JNhqvWfrM1uzPCB7aN72xao2J14jp6CWr2DfUCg0BFDIef
/2qB6cHCH7zsmmGFyXvaIKfSBE0FdwPiWXZ0R9vTRzuN8PM64sFJmB0P5uihZ+D1ye1ILgavO+fM
2MlCYsWO9s1QoJHriJ98FZhHM/PgLesbZbkKjtEAZzszGa9VIzaHjlK2ROLjmyExRrwKaoSx3/To
EO2K3kUTlzgNtBx6jL4aVxfA3r6k5al1qVy91KIQ6zlk8+HWMxFg+FyWLj320oqbFiu6H++zPQ1O
uA6rcNw45Z0SLWxf+xS32UUkzacdD6TeouJbxR+4yF3CrMWiMQQCghHdwwgHqS1I3JCUKIGff8WF
8VD2HEWKKTOStqLqSIYvzkTHDauuddWymZfM5TxSEuR9EaSXsQf5noqaUZf7nOWBue3lCBbOnG9M
XtqrSQ8vve/ai7G06rXPivmOiPhFKwxvX5ZFdOgLM9jGxXCfzJXYJjWXiW/BHiDyGX4crJCw2GNt
oEEibW/lsw5EftjJrUBIbJp9edfW5NjcnAkD9UFY8TcZhbHXrbyLdZ9S2cUjo5OPuTS/htAduEn4
M9a0g7Nsr+uOos5N/IeAUNClOdtqmaUW8XcaaMOE60kPqMsZdmrbI3PYi39SFqyLoMRxHTPXM0N9
L0KW2Q5bjpA/m3ntZ6Rp3GqEtpRYhN78WMEbK36+uCtgaWNpmoNcGoW7LRwF/A5768J3iw+vja7o
cLHwxvMWgBPUyny8jRICVG5Vg3ovOTsh+oO+o7OqAjQTbO+qRyZX9rpvp59OkTSQsHsmBJDn28yX
QxWQpWjVR1ETLYTI6Bet26FWaiez2lnkeDYWyuPebfV60iMKekAhC7uSv2aBT6NWL84kDlTb9OIu
0WXRfE8gsrHtDHhNpYlwK5uuMbjmhc4OQ0/hoxKaLqOtHtGVImvDZVbzRoRNPr40OKG4IQbKlhtg
gboab6MHozPbxzaNlyFCfty0ogpPTgIGOmGVijickkqBaupLXEeDinaha6PCz19HBPt4R6xXj/2x
C9+AcFFj5UwQqkvYAawHUbm4mi7F7UdiXmmK2nEl8AL42turKjoyFTpZ6LSr2Y+XF2+QLfdU9tlF
08E2E6jFyaYw2ec77UOJpy1ygmN9s/7wl1vDbYrA3E30N7mr15GoKhgqmU238bgRnYyjstaHnHHC
cE6Glpi6rLiUKNBYkxz06DdowbD1JJm1Si3vDVv9VyC7X8rD91CmX/gJlgKTopSsLSTrsWHK+PbN
fz7f2xKg36HvEfspEsQcYtuWpo3HqEC16PdA0ASmzxH5B2SAS43qdNnNy5vgbPX3T6VlfTNUqxcY
L+OODVgTs2AvGr6JNgaNCJR/NseDF0vcWAgy59vlpPyYY8l6QTv6ZZZ2uoqls/ea9DOIiUsKhvc8
b3aEnR0jQk5No3lGULZ1qRMH3Z5qh+z4bH5Ns/7VbWoiHJFBs5fnDdtM6Jj1U5Nj71U6JUkiPRQM
EXkMxg8fBGeEa8B2GSr1I7bbklT2gC39cigSHEb4jBa0DWGMWdd7KpQkMNiHqDmbRGjC5y15VKy2
ebLnER8VUCcZCMXUZLy0UOwIbuaP5/tyyJ4yVby4NuJE4/YDHB0U7dy/MAoUR6/8zGcCjFo0nTgt
04dZ5Q9dZ1/BpsEDrC+zVRmL3j5WGeFyyHQwRpX4INjeeyP/ScvsrpP3bQ99uGg6/7klKZuJFPsW
NzSgVDh3Ec9cRCpJxEy1b8E9K3muSs21Gk+nTq/MNn8i8iPhW8sf2xE2XQcHrmpQLlxDQnaXOV4b
If2rGD+qWZ4dj8Bbt36ulAKnjYW76jfGOPPDGMG++/7w6Tr9B2wfer+UUUwDrm8KmBYZEP/YNnaX
1tQsyilq4Xr4t22aUQcXqgie8S7Bx5sDn6rPswtYKU7Na4OONhTWCotbB2mE6liSn+rBwKL2XRgf
bk6hV+ItYUS+yBONtJ8n26sEdZiO3tOApBPrwRlzrtw5VNStxbQI3pXLLD6V4PPjgadNTszBeXPf
Vmy1XAj0sez2mM610WNackwrfaxhZRzq0H/AqvNr1dWpC6ZvcDT4vP3ntGU9xzoHdWzv7PwEnbU7
pRKTiv8Jmv8lHQaOw9urKSwHrkKdXUl6YKfCAbAIOOEYco+4ePzqGXf2R9/HHZBrlDgR8R4kUszr
NFoTqQR7dRLRAkbQrq3Sk6AE34Bn3JZTQoQsE6W5o0cqUKnWx5zHP22wFsCJ0itwFMxANkEc3WvD
OIykBy9m33prSjzQNqvJ5CNr2zNlcLZAUMabWQYHe2SFx83N1ehtbVG8eCm6wDG9AJVZIYy4vCpl
WPSu8AibCiSg8unDYhyKYTe8ZabbrG3i0RZpUxebeJo/UDw/F6poWeTb30XACpEsJV71W9r5WFJU
kAE7VMCaRjdZl1FzBQSDrg3X3p3CEoJ619jz3AHbJSbQi4mI/I+wM9uRG0mb7LvMPQF3unO7mJuM
fc190w2RUknc951PP4fZmJm/Ug0JjQ5kVAmlyIig090+s2M9ty5CYOjD83hjK/sHMdWNRvaSXk4n
u7UtlMAaMH1UNLS1dGfe9EuEtlXlnYrmdZXYeBJC8znWEduWJHhDrPrggt0Zo642ZH2pTzUOhXIq
qGr9a2fH8X4M61Vg2xRY+84pGNyaeSAm/bZnyCKpex4S5EQi6zdToshx5+b77LuvlT7bIRNp2aWo
HpXx6HYpQbuY7UN5bKbpzi3T8Mbz6PTow3sCe4uC7D+BKPZm+csqBxIXFp9aBu2sNuqT07mvZn4b
NHyFhgL1qRZcGzhdjkXvXlLHvcn6XNGFgs8kq1giDKpgqcJg6KtSMPHRdiryzQwpibNrc+9MxK4t
bkMO5HWDogXl7Ab3OQ0SyndcbBVtKT5MDE1RUrKzCIZfVUcf24JRCsTw7JrdZRialdPzt1hekN5I
RyQ3pn1mVUX2qlV/Y7tkXGpZvZE8Yd9v9vd9Zq9oZSk2pR+8jl364JnRCTPWaY7ZdYW0qkozJ+8K
lWvl8J3BMorIGFym0uQQGSOhZGb6o+8VMWgyAIy27QAvJjAAs50endl2Vl51rcvwfqBYnHnIS0XW
a0Voiu81veMzZghyvu032DXfjGlTYX++IUtlDzXvQM3C2DqC3J+D3/sllunas70zu/BzECf7uQ2L
VZ2SZ0kBS5kGSjn5Iv9I1xZ3bJ99xed/RqavUyKfSCWwZ7eLyxyYvzpmFqtwyr6hbQBiGq5TrTq2
92RsoqF68YGy48qzc1K65ih5F2ALOoHE9IrgMSQniiUom0DMZsfZQni1uZnrgOKViFKC6USOnBrE
hFBBKg3seTFUn+A1LBqXJu7jkA7knapXBoK3U218x/PGqQRXkvfak0wPPe8Bm9XH0Dg/SvxEs6f/
Cd4jk8O0MaG7VYL0qTKp2hh3dp+8SbynCwmPUkyT/rGx+R5xg8cwHp3sdHBpM438FbwmEyBiEbOT
wrYSrOP4Nan4Zkam9xTYJVsqCIQN99fSZPQkdfdPn7svla3Y8ES0kbcg1NMeP2hCPANS4XePMb3R
6XWjq/uuH38yELkIADGAfKDrlow4VMlwutpb5vgQJzUtp8shQE/OSVRsIDt6ysiyjQ8M1AxOYaTE
8OxUGFxSK0lpNX/P2f3T18i9dSINbuzykKSKaze8D3HFTYZq5HTkxByiI+nWvTSpAEOISlJ7Ot0U
souONcPsgRPVXgTlo12lcKntNMMSBJ9qiLhbuxN1hr3Z3FQCeRCD4ZrX/pDnBU7BunxQaXH1A58x
MqCduHcKiseNNTJss5agYlf+d8/BmRWXNKlBEAzZBBeXMvGAUwQw0lVvX4uEVYVvcckmLCdjOtXh
di7Olld+G0s65iPBbn2WxQF9lHmtq6qVx2Q4a2pzM4GVJHIf/GN3+LN92Hw3XnbXVTbnzQBvIdl7
xtIWfbJjwzY+TR6E4QLcqNQSlTduxge+YywWJicYrrto1aTtt77nFlsk3JhMzXa2aFXBeMj5Xjn6
EtnWta74NQPDBhDeix8Ep5dVhubVOoBAQktXPkbrtkdRBGzGBlHqo4iiF4u+GKbKJr9myvfNwI9N
K7m94gy7z8Twk5UfokZwL6UHaihjZsFxMZjT5BgYzLQDFC9SNPHM4WuYufgBEOEB7uSFqcyeRaIg
+EGZMtNrfDYlW2G/uh3zxtjagZPdLMzBrWjs5tJSOnbTYaXayrjbFRE1y2PbJetshGAWVNch897a
SIZrPOFNtNR5W0ULM9Cd1zXwuJTI4AGoZ1bH2EBk+BR5OtnEuVjnFu+6Tz39tkkqnNau9JDKRx/3
wdxsCkQ0L4e9wGbLgODhoCeieuH6qZ9STvwnbi7b0EofDarTdhKYKR6RzrhvLB92nYxQm4hq6fJJ
IWidokoQ+s7NdJNUTchGzB72ncN3IXKKmlOf/p70Q79xlS45DCbhRoeMpoUfnxn8Fe5wzwbe26iA
Ts58zjd5H5APCeWDGepp3zZcBgRTqEPrOuzwusRhl86cb1y4yGl9m8uS6fCAuuCzuWM0R7lKZly5
uZd0osPKH5aznT/d6pzxcsxQBy43DX9WSy+ZiQnNyaKnXiNgYIO31oBsJJ0BgXOTyZ7RqgRVZhoH
tlY3IxSeG6dp81esirTtRlCi+lBj/GtDvC/TvBnC9xGr+TGRNIWx317FThlsfG+eT/ivUTGSlBOH
pz5CVciVpaf3KC2yG3Qn2gfERLRlKk62sW5lHe7ytOMrHFj+BkRfDBcrTJ9JyDHhUEmwwxHfnUcX
RAXWRD/etCUMJYAenCNagj0MaOs7aMPzTSlNtauIOB+MhqqoimHhs1vN294xr8acZr9YmbZwdfRH
PNZUbOXVcPHz5EdUd0hHIX/aNAsEbXNk1kNPyH+eYvfJyAVBGAROdcmkkTyk1Z0O6uktqNw3T703
46+K9qLzf6qQkuqNvL5BzvdJS4FXnLvxua/C7EBhFJJyUrhQ+tvopJFbsRxE1Oj5RfViOtl9EPZy
VfPfWsmyMm4/H/DRp4cwgT5G/PYGe7j9zOio3MDHomCoZQ5kV/DPy2I+5kGmz/2srTuTHDKwqQSS
8fzNaGb77MQpdsJUjisSv+r8+TDHToxVttjmvn6cmnTlQF/BZ1bNr83MOXHInRzc9MTf4HYf3h1G
7fpHs2wYKY8m9gu1FzBUAqZr8H8Ojrz1yU3cd4N3oJNrutY+2Ku8eWNDhkG/t81no3b8/efTRNFy
QOcX62E364OQ3GRMRbMjO/XW2cZWA9TWTiXyqHURU0JhsV2Ol95P41XeduWZQhbwbNo74BrCt0q8
5b1NTh5MR2c5FjCrpp9ZC/dcuOA/HW4HSIbswgep8n0MU+fGqlR/wntssbrl700FugYgSXeVs74H
eWtcAkqQsQaOyUU2wwJjDCQzB5eKp8IHj6D8t9CHgpIkqViXcQ+uOOKM3IRu8FT642M1N/nHJDDK
9y6hJLMu5qugxu6Iatoz/wrdE2kJDK+xXnqEZ7rCDOdOx1l1n5bzk7RtqAUdd2syDBTRj/UYbyzI
nNvCxHYz0uxLDRPskMJEhuhUyn4vdraYqorb2KN2xTNiyGcuErlXZd5tt/ALGZkQXy1wNnmt4+1A
iD0Uum3wy7k4MsuxWie1wmeGfX1DcqBgID4mVIMG+kdnFNlVmX56Hf7fT0HWeAc2Hf/550ql8yG3
WSKdAig/5TnORom0eR3QNBPZxv94TIf7doWtwD0lIGE2LOsLXKbu9rONvQQMLuh7zA+boWop9fPn
CPhGqHee3e0mu0YsBEszxeF44OjD1YgwwJ0fE9vCGx2A6TzLkNvayJicevJX18dQGjG95vQZreom
a+8IrZQHrnqBGeap8tviTjclgtMwwVKPn8bAcfibIlrRCn6Z0ivuRQ1sVFs0LbE68GcafBEgaTcG
p6hL1qLSeiNaq1a0NpBCOqZLTGqMrnHS8O+LkJbJLkpX/jhSvNNwpoTPzH08PsbcaE6W91GFI81+
rRU9+aiEGgsK06qBJpduxmA8vlqyYE23Rx8wNvFo9Lf8lurATViLbjuK1LmQAY5WSoJKnpMMtisM
iAoBiB8T2/4ZBumJBOK0dxR0fneESlVOeqIrbR5eLAtiuL8w7qY+OkApq9cu54HnqZgWwlz76g3S
2FSYmndu4mevGCjtRGNnFKNeKau2bqoYNkuiPRImprcvPXVvLXEXMy1oFuo5fTReP61qhhFEEiYY
GUOwiflHp74BcRhP8BvjHly74zPFkT6tPkoFR7NivD6k7aFVVbz9/HiS8UemxvDOjLK7pvCbq5ka
9KIGtnhULBpro06Ku3CgzAFLGgi0itwHPKeJTemeyX0wnydd5rvBMLGKjy8ewafHvGOMEpBN3o8a
JcUBsL5GwCc0OPi3zZj0Wz83PPx3LuiGIW02XWDhu+qM7N6sh9OI45njSM5M0HcumtvRGD0H8OMe
JrxKYJXND/ZFxrOMeH2OrA+xEMZu1KnLx8Nxxp++VeUaTKZkQv5/A6DC5msGG/7UhEs2szQfhYOd
ZW6aPYAnsqOdbe9GRPqD8nAe4h2Tkz+Q+8Vv5AGR3k/B/OyROd8Je3RO6Ab9tk7Yf5fEMlJXeSuL
wtpZN9HF1vmb3yfq0ZoSImYGSVffMzOA7GVOadZ2LsON1QPgbW/NZ46FDY1zthp3gdF7x9zVHin0
vIXEMIx3lk/FHc0wsPo4ImOKXNNLz9qyHGNrDFn3A+EN7B9TzoQqX5tBhYEUK1A4cl+zPHNjCaQG
nyk1lpqpuCaV+Yi/Ptl9hp7KHLeO9tCslrxv3zrNbQiKqzBNxDTCTKGa6l1Poy5BW7mkShlltrOD
E1/zFShS2mC9oNxZ5JmZqtp3C9lza8ueN7dFA/A8NChDhTG3nvJo2rN1hqvicLiumEUvaSS7S27z
Inb244QiPndsP3VaH6Dw1UBIawQMnMhi79iLmpbhFuqr3mKmTavBsDAWTA5jK9uR3vHzKS6mQw1v
8t6yyvHsZFV/yUURnhEgV5g8/UC0r1NvTZeghJNe9744E89Jt5VZ4H5waU4xWywwRs7wRk/hQKKY
T5ikL9XxYdefSElsgPqEL0UBQSYLYOZ0kQpezNH4xReRF7rYJIIgHc5gucR2Qtu797E8gjea5EtT
dIdqEnRX4eCuUyd5HKPbQRQgv1MHeyYqZnXO7D7fQQLl1NCAgZMxXoQELOKD9NPgwuz6sQn4WpnJ
OJ3RVIZDykYHs6JCx1h4Uxx4tq6lWIkGMK+zVsHW69Jk1eLkBdfcZS+is7BBD+1W1RaykqzHI9Fw
Y8vE+tZfQl1IdWrLuPTXJ2Opq5p9jRAlrDB5damDNcZ5ujjFupNGQC5kDLcsbueoXLDT1cjr45RU
dP4z/ZTOA7xiqwy8x0FwC8vM0nzo7em2BEbHLQo1uyugkrneVlBXvO4Fscuq4TsRF4Dz6vbDrJ3i
1lDtfg55u/r5eyBACtouufx+UvYh6oJdvVzk4eRGCGyNs9cQg+8y9wDw9TQxp7pWcHM5ihr6CE7s
IS3ZDxkDR0urRw5Pk3Z4yj0FOin6mBvRvGKoxOfZAWDLHJI+wPSnVTSeCmLHGF7Sdte3SAp63PJ7
qcsnm4Ycsc9tFyd+7mhydzIKL58/RZoPD5nDjsvoudVRfhKIIWssJdk39v+vCEpn6lgO7aTh8FkV
hrcepZalNkggG9y4xpwcRygej13eOHzTU0RZ/NZtDr0V4eZapXXN7WHyYN1Afg5G3V670jWvowbp
7XtLUI2C08eQRX3uaiYQFjiqFpH2xqaL+MFuJhIreQdCqMk6mOKSIETsZx+U354z/2NA6S68FnqJ
E+TUfy/umCjEiTucYsPiL+CU6y4PWH9TKBG9TQCEp2BF6GGeZ73D/QIFNC0+/rOeLotqGxTjIWdF
vqkieG8W6chNRzfoI+kNKBEqesksw2I4ofaaId7annRAL0YcAz90r51KinNRtJhNMKKg0laAdRYr
i1f89BPP2qm5d9du3wBRlfRPR1n1lKPWQ/pXbH2hGmAPHpLz54PUPuHtyWWQbOf9ufQnpDKGnu9z
ycyq7qS6yhJ7FKmad0p3xPuEjW7l4OFN6xKub/x5Q4yt3YCx7y4NHUrJ3aF5Ay/4Ek1x/KHdcGfT
ZLY4nh5ceAbPo40tHOrr4+ezeUlHjlHx9PkMBjXQ+Oa5rOvhpq6biqN0njGnLJk2hnn11MU5i7FD
XixEk7l3Wpsh4YKYMrxlzxSk8pLpMNqyg0pw02Uu3qzy1OvefK5RlzXK6dkL7fkyxIm4VKntrnBT
tGtkpYRhfpo8WaG46yJX/6QZfM1BlvDnvWcb00fcIa8i62wx3ZDHrUafuWxd8yYsDzmWiNOIcZ9I
VY093KxPnz+Bu2STEI3Aa/nn9AgX6t2GavcL556hzV+Ed34wAPXvuG35Rz90/Usu21cAemIhRfmX
cQhbBruFtQGLFt8CM3AO89A8TcszFyPAjaebficW1BLNJP8gAxYvljktSYnQ3sdOlLymJSgjQCfV
VbfhM5BLDp8GxPbR0M6bOyXPbKuJc2FLibQw7icpGBrEeBYzT/MymAf4ENYyo/FPbph2D+HQf7cW
U3OkawsvYyJOnw/J8pOhF4sQ1umN8lqYyzOjCsdsrL2VC/Vcp0a0nmZh7T95+0ZcxusMg/s+jelz
n8bq4EPcZHLocQFlmbUnJyLPnwcI2TJfSuiNgf8/1za3aSe9aScRn9VSzzaBDxEticYmA0slovY+
SdtkH7txvBNLtWQ6Fh+5hUl0gthx70bW68Aw8EaOln4fp3SdtBHUE7+Qx8pU/dozpfU+yhxD2tDd
y0la157vASMNt18Et25LmCO49ZopoBa2XwlmgbefD5nL+d+OPSTP3viZOJ67MXPZ3UOtq9atK2/5
Bp7ZqE5XUSWoe1RPfxcMukWKTpck0B8/t6Z56wB/oKvZmGFZGcI84iPJFvo/Sn82vTtd/ZcaYuu3
qiDbcdByhbKUaZL+/dK/wm88ZToineoJOh0GLIenCJD9TT9RiNhAuD3wqccX17cPvjuE92OvcZbU
zgMviLbMEDW/XEDdGMwjkCdgQKB8xyt3oGwgWnBVucettWhx46ygFEQbWxQJFTs4D1rG687GTOr4
MIzyuw7NhqRO0ED+W2Feo6aEbpMxG+iRDqNj2czVoULdRCBxmt00+WCCamFu7AnjtxcGhAxECGHS
7e89a1UC831T/Z7dnXg1mqk8Ty1jR7SIbvfnXgy9dOQU6RQU+eGf//2/HBNKmWsSwXS1ZZoug5t/
13ZYfYPR2s3zlR1HahU6AIGEzIh7h014F+Wc3BE1MB9mdAVZRtI9sleNqS/p84e5m80birmmvWf0
0f1gMm2TiFp720uY+Nax465ssEHbibqArS6G4mSaCXe4vo+fIcDGW+F6M6V/eGk9+tgksRu6PouA
NTMXY/SG/8DbDH5uEnH33LX08SWVfmNc6koXew75H5/Phtj04HL71SpzFlRULeQeLhFjR6q27gPC
JH9psTF/6/2xSdF7yMFQXxisWsu//x9dJ6NRVFEt6wTNNd15llU8ypjuND1jMGpCtqqxqvd6nMQp
zKr30lKXni/om9GNZ3/u3rpuOtf2qG+TiuIyq6+AXpuaWwYsgjDuJwjkVEY0w0882e63P3/g6msD
Dx+45wgptGcrcuCm/vdrjz2kBW5DmAZh3SGDPXdFyzDEZD/w+TQvyr0VBd1d5Q2ggg3X2hgk1g92
mdkbO2dUk/ckpFLQNt9wBulaYIcq8Numh9QZ7GtgJcMt3Yd6QjRlUHk/Z6K4GyIokyXmbXramQjh
BDwEM6i0WDjsqtVfPiD5Xz4gYdOnZJuWo13tfmmG6uEL5WWi2FKVet6FSToc7Mh+m6zinS/2f65t
R08PUdGPa40//xTY/nikHgYxXfKl/PObbi1v6r+vMlfa2lz6nC3bwejy7zfdhr/KqH/CGtaBmuBA
4W7hmTxM1UCeO0zD6wTw/5pTNPCfByuoqSCcGX2NpBkQ1CFyhzgBnVtTqfqVr1d/rDjLYMXnaaQs
ZuSzR77x1AYaZgztEls7zp2nmVRzSabrUaTA2UbfqK62Id9rv7Ue4K2BCvXq9Na7t1DQXpXRFFvb
NCWDl7ldNy2XO1ockPEgYwTjPYHOGa5RQYFrarzSIF0cAuAkq0Q19k4NZbcqc7clCWvY9wkw+CBq
6VThLvGXRcv6rRpbKccWkiYfy+LR+XL92UPep11So1X4st1PZdbfecvtvxvbh16k7YPR+d3OiNxD
kJrf6OXYO03aH6I8T07YqO7TReCLglBihOB2/f+fFqLoEW7Lf3LaBrk4P8qhojXWnuyTrhPvNnPx
vMCrtw5jjqur9cqEAGCQXD5/Ep2H6BJZbM1U1R+NOUZWyuOzh+b3gLDwo+YwtYuKzltDNgJeK7sn
n1wV0MPcvfMdWJJc/u0qM54TfPQZu3YjbwZ/5epT20bqucd7vDFxcUh2hpc8LtU6HWP3Lz22X5uc
tNJKsqijMmhoT+LLXXWoZz+MLSA2UGbdvaW7o+fJXwjBBnE/kux/vjZ+X0yVdhTLkUYXsV1XfFmQ
OpARCEcjYVZyhD/oLbmx3KT9UVREVyMaTx6mwQt3oW6/lS3BE7YC9cvUb+qqDF6ZRgfu3Yyd51hW
Uh0inf4okxRvWpB6h9gKvY3pVdZ9OY/JcsI8/vm1f24w/nVdK8dxLZYZIbi4hf2l5naIs8FhJNyv
vFaeB96cI4ppWOjmDjEE4FrqKVRdPi9lbHnvFDTv8nUqiu4y4d2YYw432ajrVQaxhiRZbWw1Pegb
1Fgfc+PdlArr3bcpby5n0W2qNCT9rPvkwOL6KwjHaOeE1S/RMAO3CIeshtYwV5lvMDlrOHMUtp4R
kKM7P66aE014HjdzWpC9QZ216fgvtqo3KV3kUcbMTyHMb1APtt7gDwzayNd31aKPlND7S1AHaEPC
2maN8BmXxxctLTqXQ3GJzKncDjF877ogpy+8lJKcqgfIIkGm/PkdJ5HzdSlVjA5xQrmWVkJI+8tS
mkgQd1IR8FO2vCoeGDkEHhJ5F9FGCMigS5AmOhiot+Y4uHvRTpxLiaRmudvgAM/XTByqB8cpifWU
9GRmKZaQvkKLbCo2vOU49XctlRa4ADHaB+n8WjvxfMOdz1t3OYN1cOn2EUmjvTBhcZ8CGTNZJEVg
A5oHmlHcdm2bH6y6jlgUTe+5acpHMIXdjxTfvMlQJLk2cyzfSL9EBO2r9LuJedoEqdVbi3q87HAm
FvDODc1T02d4lIaO8zIJ442EN39H9PvWbAN1g9yOnNr44iGWlrwd8dqV9Tp0G/ehK8QJ4D4EbzMw
ju5cGsdeTQE0NMZIw+BieTBc72gbnThkQzSQIssWY4SkZSlq1LyG9FM/kLmu1zPBOOULSYVF1l7T
1sT9GEncbMAM0uLOFM05dKPyWXa+fGhre8WYxz30Cp8oYbtbvBrRs6qM6mCaYcrk5oiOP+7oSuPc
G6phDyFKb4aAsbRniJLzHuHvgDXjMVIjFjoRajpn+AlbanfLCcy9QTzaG66bn8Botn+5V+vfN0iU
zUpps/AJz9Km9+97damU7Aga0RyQiSeY9PJT6Ns08BwRliA1dEO9VwDQCYT70TYBZX7TIs1t4q7y
V50KnGthWJcIVmk0ZW/BTADInT9AKE1LR1zkZPsRbAlbemMNK435M4VgeSv825FGqkzo7mxEr0r6
3h1kFdVVHm+YWBApEBRDHZnfmhhQkXOEhvZmWLQ49K6H6E5DCLahINz8+YqzljXsX2ucrbQpXMey
BYUbrvhywYkyYajCHYw9OvDnQHvT0Rh6sqnaMVZDMLx5EnuiH3YDByCwpgoP+ZWIxMmG2X92eKv3
lewG5qX9a5gGE95qoa9EN+K1oLgQ/Kz5syU3BoEYINK4tkI+ZotDz1NvH4WyXwjyGaBSuPNEQj7H
a0ZYcgv+0QDxfefP4PRimqJjwcVuSFLKVeikH4TToQkm1OpUifMQRO8EpDkFel4EikHG10SHx1Ho
/FcsO3dtYHW4/vl9+1z7v75vSpmsVcJzeNu+bFIQKGPp+0lB9BAvFutTw1YvKL5VzdJ8uEg/1pD5
h1SKk8k6f0FgOxYfA8UeCa7JmLMTtCrmT27+zAX7s4jfY8QLM7ResNGZq6Hf5l0OPaeV7g2zMlgI
ju+tSo57a5eWuKM9kKBsxDTzhnEOmmDLa697t+qG/E1BX9/U02EpeYEIKN8ie6kgIjCcRkhIdcsy
B+puM8kefEsPkNBHMcaVobKdF3nmzpfuYj6wvxex6s7STNdK28NeCDt/QWq6MxJZ3vlKwtTMz4Kd
5UPXR9cSyXb15/dZfu11ZJ/CMm9KT+CoBWz15QSbYHAXegjKlRZRfx57JzrUCZyMNvFOeRURm9Zh
hmcJpDQA9lMRTMO5a52PtIjp8Fj6o2VaRyu/SPCZEJOjsWGw96RGor/du/7bK6UYc9mwcgpjc/Xv
lYXZMGNuEAGkw8IR6FnIOCJcZV4sn+gK/xiYiZ+7KnY2aNpqA4XhUFM/duvN4tHO7W5TDH2KjB9/
AzjAFL/LcAhVvvrL9u+3zTXvp4uagtFHWULbX9Y/PyOi7LdNsYpmUHqCoyh1hSbLVFNAiCQBtyoz
8rt/+RR/PyExYbFMl/0m/5fml1WmzFtdT3CS+LuqnT8XIXokojcErE5TmoYYo7dmn5YwuACA5vNk
HvRovUMxBPPdGCaaNWH9v7yo35c+DcvQ8yxekRaO/rK96+Oirk36uFex3R46p+ouCWUph4ChwGai
Tmofym48lGncEnvQh2Hqnv/yCn4/yGqbVVdalqlcV4ovr6BtBWxk5lKrNHYAB9J4QJzZh+TEX6Wx
0u4KbTHySvoDwjm3zXB8RWfc9zY1X7RKqr9cbNbyMfx7UaOy01XCXZQ36TpfLja3wwlpphE9WmF3
Ce2+2uVJF5PPTZ33tKYQBQvkQeRRdmH89QSzVr6C/6a1ItbWJTFm5wjA+9XO+vTAGUYiQSfh1qZN
zMYkdYLJE+Lj8CC/W43sNq2M/Luxf5FWOCRorEod2PDBOMUAY/kPrZUbv9zq0jY6fIls9TabI9ii
pbmMA5ixmaw4PY9D91Yuo63PB88B95XZlolIZTsPtdt4m3gO71IU46uiPvE/ytOssLobTTecPket
nw9G1P7UbubvB9UE5798zr9fdLZkS8N9ltMXp6AvX38rURGJVgxqQT7kJzqGN2pUzYuLGfRAkce8
hrzR35hV6Z2LFvbGNGaP5mIncsMccfyNM0So/QqApysvbpd8//PrU79fnjYaIQIhK4/rcFv799Jl
5CUEw5kjQUWq7OI6xf0smm4TjhXc8LFjEN3mwbqO3H+YVnRbN1dL7JzO+24pnBtLq9/YHXsTN+v9
2wK5M9Rs3z8faCEg6TGJYv/5tC1eIlC5yiS21VLp8RC473WmuB+NUEfbsfMOUcmEJtNzdHWEc2Jz
4l6ZGv3lqy5/OwbbtjKla7tKasVd88s6aHNcQl1xIkwM2ZEFIr61/cq7DBD847uJPO7eD4pznjT+
FQrigfq85qSWPzbK+QNwwxtRRs60Y3r/l89iea//fQ2yIxMOcjdKEgSXLx3aoHeg1UAdWXVMkS+G
0XiUZZA/UbSacXWaGyPU45lLcj54gAzXFaOuNn8XGYw4SqvKczhP87kbhLriosyBIUeaDnBXX0DY
WZfFrsUExPG3OTv9LO+B2c3jt7jrZ+TqZERGiayHsXFAFgCjX4OBghnm0PnY4rT48+/6X27utmUp
dlBI/HSFfm2VrmqtG6br0cox7RXVpwwoWxM/sukYt8R7tmNXew9hBeUZf/tpDI0QkNhbkql1F5XN
mXpNdR3GlkxchsER4yKt3DJyb//8Mn/XMGzP5H+WRlEV+DSWy+d/CMIiqc246e2KDKS60CdH+qtN
HcC6I104DXhzK+7GF8YnT7QDgcGaOJ0bVfWrQPe916CD13NDbtqy8ucoUEeOW+V3InmUK2GKtvyX
1oTItwwkdKl3f3ntvy/prHTc5qXF2mM6zpfXHvvjYvwom1XG7mrrGti6yno5/orQWXcxwxzZeN1S
PdU/xP04oQk3IUbF3EPpsPEGeeLc0WixzkHsspt3UiysGCmi5ScjGIybtJHp3izN9FLlI3S63kHA
GCc2p9nDn38Z+V+UX1rtCVPZJpOh32+YzFFp9Aw8Pokwmi6umuTBD9ne4RYJV6Pn5oc61/W9gyeN
fBdkCezOh56z6DWb5LGjBvte9VV8HdkRrAC/ztxFktC9URlVOkv6s/Y+uqR9CMN+vjLln5/slMmD
a1PwxX/5VsShOkHTVaeEVO9Ni3yHKYuntl/+JKiWn+yssjehEXW7OSx+OZjq72pxrQUMjarMsbuN
wdmfzOwunmt/bSN3MNzE5uFK8zuzpO1sGPa7Nb4MXT7urapxt8qwY7I+/S4XMTXvZkI3w0Bdtiba
yH4lu6XgQ2FjdODD4K8kWTxISnXpmdgTW+w2ptsw20eSPDShiauUU0XBgA/md9Tf5bOroBUGxkaE
MlurypOPzlp0/fQol5+rPm852xXnMptTOk054FG5khyB2eaPY0XcA4A5ShGtzSBJ9QbgbP+aLxY1
lpZTgjNg49XkOgtDM+Yp/qGCe7iCTZ/OKSmMVRblC3LOqzczRQtr9krmKVzaU0gV7BAIRqwtEs61
mscP+H83/WCx7Z9CA6rpwFplhB3gByd+1g2Ylj9/237XobEqCUYMjjARC1z366VD7zjV2OR9tVn3
hyEncUSdeQXlbp0meVDtMJwOu8mr0r10komFuU/f5BJebs1MXIoRBnJC6OWmsEB+DfmQfSSomgJd
4kdQW6cUSfGXQU25iEvCzPjferqcmzKYqHUaEbzb/0PYmS23bW1b9ItQhX4DryRBgj2pzpJfUI6d
oO97fP0dgH3vjaWUVWcdFEU7iUiCwN5rzTkmZjKsIq1b5+GzgSXhjbbNsOKma1xIaFPvRlzcRHrB
MTYdZBaF7PHmh0HZTAc98UycevKAgCWCxV7HGjFhk7/D3FvsstQkSs0sh4uaJfK1LusJ7LJnf9WM
WWs7GUALobtOnPQHq/e0Q44wL1vJ8LedP7/N6scbnlDpsLLVFdwL2Ev/fnVNA72ouOeDQBLYs9mZ
0e2oxuZl8lB/paTU+WOu3vnWK/ckSmmr5vFGsORbVbH3yNaTDnyek41lxQYTA8iR+jjtW/IdCAzh
YNDuQhqho4m2CTX88y+vfVxGcHEVgtuYNbtR5XfLCBACcVJWabKuVOvvaTLEuff42OmBKYD6dAm0
tV1sK1hedztXdULih+6LYiKQ8Voj3OVFgDizKq5eOVtjusB6lIwRbaXxRjJnco7pdq5rKYQOOv/Y
h7k4hLHWPpgKTpVJTsUptYzKrRKMLX6tFsIhRsehWxfoyjdBfFk/yicdW2CO70rf//nVK//x0dEv
k2nXajKz5veDLymU1JBeDoZalDDEV2AzbdvhqbGFfgKa8KPWICixJ+b9J46bbrJyzsJyhDwBKebP
v8t/fhLc5Cx2UrrMfvH9aRTrsa3oDUDY6pxiv1zliT2+9D6aama4/ROqY4DneXKoLS6PnW+JI1kQ
L7Jno9uIQvUUl5Zxt1sFMKHwfwDhlPZmVqkELQWToyoJgOqyPS0Z1nyNonWumm/kYpzSjmZhILrw
NWllcrM1yIRxaQynNDXfCKYQ57aoyLHAe7SVyVbf+kmN7OzPL1987D7QeJh7eUuzhAvl79+ikTMj
IGkpW3stOPapYPos/FfgBMlJSwmmstg77DwD/iy//LBWi/wVuGlzlqcc5XadMAwOSClrhih8tbsa
lb2RnLkU7/VktHHmEoBjSMA/YuLVMViHLufdcNQbb4I0HrbPfY4Foy4IDlbXLGEdsv2IxfI0Fc+Z
T2Btqtj3DH/vxhCFuNSSXxyIpONq5Lfyo55q9YpIhGHr9wZL2sbKLr7e0EEGwCWTaSfVvvYCNeAt
jOunTvPIYYT+sCrzusZxpFT3UBSFa+Fh6dt6ZkrUT5oci30ML3irtrFxGOGQsSzQ3grNM3dm3JKI
OKYpna4AiR96OycK4npvpHO4hJMh6XB4AwPgeXaHN7w3X+zQ6mCqKdOjIhX6BkKW+dli7T++T/Ni
jQaJojHS1N/dcdoRpQrTKBIsCH43Cs+8Z131Q87AZGTI2HexcUsntdjV0RADWyEYTB/UO3xi7dlC
9tZm1QEQjPcwkEhF7ol9S4j/POYWJpi+VCFO8hPjnGn155PvP/aPLCxV24I7wxrzQ98AeD2IqxbW
uEacSIW7VxtYoo2178RyAeycj8LNwMHvldzYBwHstLpGI1UT8bCWJdM+zj+K+XOMO+9vxDwIpJuR
nNxKLdwchMY6GltsAiopZ53ciJ2nQV9gUMyOmrO9ARFzVHwrvqGs7Ffktw6YbtWvWphMzIBr41Dp
+MH//KLNj5d+RlViHvqjFRF47X//xg2GWRUDolxcFwDdARzN4GjpQJdBuulAglhRCX0dZTqRFxX+
U9Q39XFJgqrhMO+8EeJBK3R89nIZuGNEkMa85ZemJrxp0y2RgPVLShcimTF/pQ6HiZmeUqM7kjhY
/wwixpTBV04ixzXnqnL8/8OoZT0hy/eWhjvr27R/ayLmYaXA8df0ofXM6sJBKNW/iRAGHgme3xho
sMvXuuSh7IH4k24ENgRJZgTw9EhiQ7lOEHnuJM0GN9j5Nt1W6zzgiopi0Thy1WpOrFoALYog27JZ
U8/kKCAA4Vtch8zuxvJxAu5NoDionM/OQY23+/d9M6J79olIUzX6ae8HGZaUeSjlUL5Ys2V91CL8
v63aXbRw6JxOsFpC2QnnxWlNPMmAtoq2L49SQYSOxMcFCE+ZXG/EyzfFoOebnmBKoTiqPgA6Jr0b
ogNbIf676Saoinqbj2pwFzCYjGqKrrWK6gXfiP9IjA6MXjwndS4g8kwwp4FQf9ZR+ritmzs1Bv+z
DLQw768UcUPUbIprDD+HndxNq/4rSi3xVs7qvCC2xSEtwtlLH+85zeAGY6Q5VFZbH4S2GuoWB4vW
BmSPteKT5Zz58RqG2Mzml0OABJPaeHcjojsOJY5Uv3XZR7ugw0dbN9LwYBBQf5Q6CKZwVR+Wp3xR
wGwOTdLjkhoBXOifpcJU2GUk2lX21esAbIYQq/CmWPo/BcJVyPKJuY0Zk60UJsirCp3SoSwEnO/I
O5dxo6y0SbKvnazk5wEMyjqY0ukbrcsDeaDJi9pLstsQl7ryrPQbUejDXZsPIja/wlIOCDDqX2I5
+I7iP7saZK0QKMsAJmGnVggy54oapXpmPVdk5BxIl6mcwFRyN+u7CsW+5Z/zsPHYEcu7pMjnlUTb
fmXeGF5gOO6LyEQg7F8lxf9k8cOC68PZbyumMHTeCaQz5vuzny9hjxwLLFo9Vp2Lv5T7chWMiOmg
9fmherZiOzul2KwsIp4cfZLGvRhyQiv0sDdWMutLVb+1XQ8uvyw1d5g2WHBhfmaduVUISv2hlco3
dEUDV3Osd1Pho4C3KhUCXVs89vHGnoC4DXKrPWcmftKgteUfWl+vBiJU1nYrs3QykZAq9NnX5mzT
SgFW7qxGT51ExXtVdKWyq8sUsMcwFA81bx9dN7yjPpQm0o1cZfIYysYTAbiZDn+vIbvjxHB7TuXq
7zUmAtxlAl+c7NUbrbW/lzaiw6io9HvvMXkttZPsA0ldtd38jQjhtcUByKkplEdWJYiLvC73zjlJ
btgS/jLT2CRQwDAebAzgzGcnkhRGNzdamf4mAe8MS6GBtag4zsnslgPLKlb9/CO2YXuXMw1FUm/M
lkR1HVqRDqRAhpYIuQ8PdxU6NRTdG8OWfpsS4neIIZSnaJHhQXMwAxmwuszUV6kbJkEARF6sNnsd
G085g0MIGRHW7W7eI65NdsBX0rRRwOcq/7JKPRgklXDxaiKiIKJkNoEiIhEsYgd1ijdhomSHdoph
EddyuWXbaewGDGY7PVVCdoSly8lmn7T5EIajfRp0TgUtycZDWBndUya5plyojwMA4ifmEH+JltW/
3rptixqy/79DLSuvf77r2h8EImzKUTjSvWXYODfUf7/rBuDPolZwSuVt/szKNt1Koqsdg34qatWs
PykNCYh53r22ctUxsRim03II8gBLVnDv1Nug3upqPrbVrfNvsnKlbIKqlGt/KfVD7V+FcrGVi4/p
8labMCNoeQUQCQw4auWMDzjYOzP4JgUS/CYgOI7RVNU/GAyPXmpj4wlikz2ZpN/429+6skU6nRX9
JirpZs5lKg9a8Kg3c6lLCeMxTp+obnwK0ydf+lVT9ex5T7X+PFTPpf6cJS9Urj+n4wsVJS+VhLcB
EtmXTHqhIGqspCrteiKSYBjakB7udpDviLKyv6YpKheMba+mngRbrDnNU/u5flb+sDIS3AYRTqGa
UlXma+/GSIqhIqGN0bYrJkKZA6ngeOkgSvbpcbAPGm+SfuTYgKYOTx7mMnKm6lMtnUjnMo7EDVbF
uZ7mGuyzmV3YDVC6dfGyS5chOblaFkaiKzVhFLWvhX0t81vFhX+6DUtN083y5irKu+fxMcDjuzc8
Vu4+Oygn4T15MuG4QHVLn+om1fdq7J8kvFWQl81y7xciuPp5jAbeUHa5updQNh/kGXZ3kLqDIHXe
g5VIh2SugHAS++AlR8pKjjGKPkIi9KNZEi5+8r1TIc+lEU6RnZXsDAprhGSFoTK5UMB01eTSmpd6
12tHO76W5mXsriK+Fua1764ZgZPmNU5uVJjcov6Wi7mC/paKWyxuTXqnzOFepXd9mIt8u0Z11OGe
2Hd5uJv5Q2TfG6VTjzZxHXGrIVafpUj0pgjHs8Dux1LUEYtk0L4Ssr+D6BLfVYnJnN9W/Q6HBXml
D0b2oC2lZA+UJyCXPVjizlmG4gMzqS7uenxP+rnk+Fdlxu1nJcbNDkmZuYnlGDRXLbxJ9VXXSAS7
4nhMw2vcXOLwGjYXym9Yv11a/dy0Z45Fe67juTDkMEg3+5O+VAKTzD6iVabi6hhWxyA8MizI+kOf
HZL+YBMNFH0iD/w4LWUuzvRIQYnMYsd+r1NNfdhhVaAj71GD/DHIY8vpGrl3Bkwcj+PYVhevtnk5
ifHIJIUYsln7UfVtS/CETjA8q36FydtxeWo5EACknXXtGI6GTQq8QDYI9YIEu266B7ZVX6S23ZYK
Yr1ghI2YQI4BIJKPX4O6WptKbH2JKrZafDPD7WJEmp8XKSj6sbFMl2VZ+PPvy1z6A7M++ChwtjHg
4pUuiu66HDJsetew0/1do9bmasxfJ+YSl0orkxsGMDww8XdTL5Mv7VBX+zr9ZAD2cdoytwPRCpga
qjaNHeW7K3xN5i+iv3xtTMZTFEc2g+Npq884tLBncSWPYGGmqsT/lF2CrKtZZZJzMpLCNaTDo2oa
z5ZhxHfsbqHBEkyLW0cvWgPWMVyvAUDxFX0GqcX5J0tf5cOYl98cUaDCNBHnyIdFmIUsPW/TAcpP
G7S7ZqroqVbqc4KM2dF15LxxWpg3MlqAJ9v+i4EqEQwHInHRpQ1bkY7A3zlWW6j4uJq4OpRzksCf
b6Dqxxso6g82DgAeUJta7101kZhG5k/AjpoRhHBuInQ2fMt3WxluDlwacRlb9olMVJxeziLQJfm4
jme2NGwSiaTCV6NMq12vtDq0mY68hT49RTYqRXX03gDXXJt8+szI8nFSyFvLnV9Hq4ZUDZ397yfF
hN+YBEfAaEHrFc/Qtcmu6quIVaPXO3qtoftiEnf2TDIDcWFd1I4mQ1SrdBqs8ascttAUPbZ1uW7S
6YFF4dqGxYZ3UD/p4fzHjAq9s0IjTiBW4C1+P1ke5KkzIrXli2cKaYPaes/UQj5FpAgsRQJVSK4G
+qpZOjcXQHA/nWvwdpMHxXWXa7uAPO9+hzZaQh4d7mLAF/JcZrOtsu1YbjWCyjamttW1LeCEn1Un
OMSJ6AMnsSM0U5i7MnQNLB+FS3JcBouH0NfBDQO6fXMFxa+iN0Mx/m2MvRkckM9lemRv+0mC+aWW
WAkzZU8Vyh5AYdzsw2bv225Aohovh4YnLt3GLRR3bFwpcYmqpUZvl2i7TNv5vJB8Li/YQfCganlr
NFuQ1EBLQnL8tpTBC+FlaVvUbj+rrXfUNM0FCo+Bo9XbTyADA+vzU+w/Vi1z9wCJEs4ZJJfvGsj4
wPyprrR0HcmV57YqhErLIHqj1hISHkG6rulC9nujOWY1wECzHHdGqSM5S8V4yizJrdALo+5vSfLu
WXr9+Xurfehv8A2w59a2Ks/ireV7/a8hdJASVzZUgFmDcb43lkgI7RppjYiNCkuhXiUrS0zptlIa
FT0JyV+YIoAvdEBkJ3W+8TKUmO1XyqYpOgyLAVm6lT2Ks6Krs5nHgv3SdswjglSRnZS5+sVPSUqP
ZWMEmyStmKVaL+wO6YIqnvJo6pG26UaMXqoU2mSYGNlWBEwi//zCP0rCAYuj2UUvRE9UZ/j7+1df
TguaMghh1rTIumObRxYZpQ09HXmVhtr3CLXfFj85Av3OMTxerZXAPfvzL2H+x6Vd427E0pVB1Uel
QoIOw0qUdCahBFtZJW2IaAG3Mao57qbwD0BZ6XYxSaYlQSgjXt4t2tjomRCP7wE50T9AhBxqcmNO
tQwwtGeQTbMJXK3a6H/lhOXcUeWU13lPtuL0lI+Dz0RsrNL+ER46Es1mw42vcAqdHXVQjyds6MXF
9lsSMFOgBOO8E2uKljAQ8NZxgnQ5KBFeA9reW1Yj37REs5+ksohWGspV7O2R9yQE1qNas/P98qe6
3ERO662iJkN1ITxiL3H0u9zUItcnCGbjDZq4ToF08uWifBHo3ZU0kOdoILb/ofLAJOzcyyAyRzkt
XS6R9oNZmiP6OqIG//yBoNjmY/+t3ydUA7cSMA8EDkJ/3wEDI9y27GULmHXMOybfPls6Ap7lUaG3
d1NjvzFX0qHv2RMOSQ3NXG2yn5p9Z7uD7XLuNFuVLHiuWw3ir53NdUubi0UvsFuCNthvoocviElU
GBQAzFDuI70sQvrehuL4s2T/qGkHY6mYdMLugKyICr29psxlKHvSlMYGn4o7y+MUl/K48Leu5dF3
2nmku2i7ietlsTPrnV7vSNvMBde93cS0hXl96GJUNrh6f886SJ3EX+2pJth7xn4a9lV4sAzYsQez
POjloZsOTIFTa66Yao9BcgyJxWqPvX9KtCOF0u1nldNJK+bKp1M6nQRYHQJdwcmkZwquTATG8JOP
cFnIvfsELSRWLJm4sM0Out+/2FkdFcUIPhjJVT1cbag9l1I5BIz28HZgiYjo0t5pwuE+ya1/6k7b
xi2c+sAL4xPGsfwQmQkBa34TPkbeDz0o0zOtmvS8PJKSZDz6qmAF5sUHMw/fJMT3jyYBbptANPLD
NBrapiRMxy1ZCt6LE/ajbIX+6Atml/KW56K8jbVdukFIs0kkfXnzff0ujzDYdXuOerVak8S9+nsU
FdO1CSX5hgU4WAm70N9woiSbIksYSKVshKdwGqwNEgd91fBiYaSBlox1V2TNswpv+IyBXpwj0QjY
Prq5TSsbAAczbkCJxrfIxCWmohHeaMTIrxbvsoIfe8VkvrmTJf8PSej2LUorhuJzHyzHM4N3LDNQ
iUL5rjs1c/V7IhNUjncqk3ZkHNdrs4kFMEm7hq0BKKMOVW2LiwngXIf5Lta6/Kak0kszmen30Cq+
I9cD+6Z6vCWfrfnlD/1LFk24bbnVGLMueZk0/+vuBvlM0tNUITOJ8ER550fkDroKF5HSxXJch/uG
6CfoTeHeGufyxn0h9tAHrOiAR36oD1N9yLxDrRwg6ZfZseuPdUa7ATPTJolOU3/EqkcVRNNFp049
WfVcpX+e1BNVlOfWn6tCcbpUV3Ixm2tcSpvTAc7CO6vL0fbIujqnxQVammSvFLg1xSWSzlRdXEKF
oe+lLy6FdKaqpRrpTHXsuU0SoZyav7NUr5ypkRzG4MyEXA/OZnDWqvmY6CdvOdI+pWwFIFBVmHdB
wPrbKCJ5Xdp1fk9JbCM1fIweyWZVVxAU1dtkFF8KDQDbMUOyVJxa/2QXJ8GD6WSgErRPfOkl62Qv
paZneamhn7/xXT9X07PRnqs2z0N84fs1pzqZ59Q8N/El6uGNEgN9zuJLaJ59Ex7OXHeECpZxNpeS
osscVNqvle6sGuepOw9LjcZZE9yyz23yqwZxosrkTIBGI05oHFVkjvlcQX4avSPVe8dEmcurjlZ1
FOGRJGbTOGjs9tnkL5Xmh4m0BmkfYxjU9ka7J6kq/ILbmVoWdu7ENZfFdusWoF25W2s7Xdth3P/z
LYp1wYdbFNtXLCI6uy3BPPfdhLBUzE6XCKAjBga90nqEVUKWNlhQfwPhgdLKjc/0WdmEPe32DbED
Pt9IH36m06ZOD1i6dsbUob9JKboz1I6mz2UsJbi/604sOelSOdG8gMyWIvWq5RSTHAFRW4LP5JCM
R1WG0xis5pzOmGvgx4b8ARoXTo8YDqEDYGh2q5kTwEMAO0fSLYnG2oZiuUcN9a/qwg0Fxc3W16q9
LmUUf0Cg1wrsqKV8iO7+XKgHpWJjxZtGnqtaqpBIBdx4sZORQRtjdZhrKp2eBgrbdBIoeoc8G5pY
1Gg5QGkLnoQqbDn1UgpquZARpzNP6CyHogNDhUv5loPXktKWIi0cXXIDccqBX0oyIqVGTseYNnLG
yLFJmrU3OYb9cZPqGygs2ohHepPkm5DcvmgTedx5yOFdp5B25lSXNaD6ZMQmtsZu57kWIRIEGfK5
+psp2ejlBkw42oII1ruyAWAEZFaFCyc2uu+QzEJNS6HlG2sne4nRiNT0CRxibBknaKPDujvhExx5
ixzfIEtnLryOs92Rj4yP25irXCqbnNoAW+60hlM3czUTmaEOFFZlqRFtJg6v0GmsTRg6YHl8bS6F
dMFh09cIHDdNtukyxLUbxpZQZi0dxMO6kufjTC8Y52MmmNSRaLyxWfXFRItuom6uWt6UhKoZc+US
f8RpuRGxQ418oP187CnVqXqnXY4Dn6PKbwLhkd9qrmop2lchHzpNLMsBskRF/E1QWoSth1tTcXTF
sYWjdI4A89Y5ssKNGDeT0xdztUtNkWPZG5CSiDUyfZPoG33ckGzeNJuKAGiWAXyufLoeboO1sqf7
gamsldd298nWbWlO/L7Q0XSb4bRp4LGbLwm/L3SKsUhS8LnY/T0VN5cuB494BINHr9Kcru9Tl4yD
AOe+JTtI5LjL1Yr2Kom7z6DQ87iJJ9p0R0qa7yw52fcwCHZx57PagSSGiCa4/v8hQbu0FuLVFq9x
+5q2/GteJ/+1bF8V/1Vbigww8KcLAfWLlHwx9Zd2+qJVL5Y+l6e/CB57z1QwPtuHJLhH43OdPCfj
MxBboT9Rdc3g4CnwnyL/yZoeMYMY2aNYyhIPQT9X1D9o+r2OHwz9nmuk4wA6LvKUzOXQtB7jUSIq
I/f+jswweyb30K0AIdwYojK8b5toneBne/jzFfk/OrZIAxBd25igdHpf77b4clcD1vTmjlcmrnqB
pH85jAl5M3nCMDrvIcUMo/oiFyaJmo2hHMsyeqtsLtCEvGibnhutrICWrEltIlkmjl5HAAAbi4Sy
fRIySYVmXqmasjU8GOdRPqcH5ql8b5OJO7odH1NjkO/LUzU/rgTMSVJdA5thgkWuiYTmQFih9TgO
g7Fq2EwlXvRCwrpxJDTs34dQ2WRzmPtUKqtO7VnOkHCLpMs/VI1kPVktualJV3ENgZq2ASvrGnWR
Pldgcj45wcXH3TEzE1xdNMPQ/zCW+/0EH0zVi+Vq4gQvLe5zM+0iF/W4J/CTGux9quwnm4bXXDTC
fpYP9ddGlTkXvTCKRpiXzEcaYZRubdoL3TCp+9UKQ6cSii2tMEonF2dphdENi+K5IUYjLBh+NcI6
b0sjrFnqZyOMXljOPip028HVirkLRiWGG1HF3l96YZ7/qws2+yAgsIbZuIU1CK1JBKflkEvgWzyn
bBGAWKN0bQGBnf98loqPO1uNVucsY0HMaCPo+/3djInWbkBDFmRiYUVPaKmeasAzp9G6dWhWQN0V
42tYTWBnRLfzCWOB3GxNx+XQVgljkCju1yV8Nreywh5xKUqIOlH1b42qrAugnxt9ytudYMTD0BNT
C9+HH0EyY7H+76nl+aqqvHUOONlZ/oCgwn8GdSRMJAq3tZ3B3G/J97AIrD5mfGx41EaQR682QOZ1
Gg0vth99z2sjcqZo9B7bXiVBI5yYNhi9dfBx+yNYNm+dimEijuTsWc0k/dh2cx5vlWXPMmKls/Xd
rGmz5KUdfyWz+JvXjun3ofFOHX345wod+uK8LjJUB5I9CdcOVXgpjfqs1Gp5t+us+seQS3kV6+jJ
YwNWORKQ2imatHj680cHRePjkg+DAqowmU+Qncy7z06mVyURZl+se0Ut6BXq9FuEml+hS7W5MzEC
sDelydrPoTdckWy/VDqQpepgVqMqRNznsETnvJ367YA4QJur67e2vbVipIs7YW9J9NJjNGQ7rdpZ
41yJuYuW6gO3XUoyaLm6FIMm4rX73jVyV1uq7l1kKxhrptzNe3fI3Y787X4+hr3b5K7fu7rvFkhb
csw3bpLzVdkBGOiXCoydOuyUYoRhCdUDTjrQnTq5Gvx61U4DaFrt7HGnVrvU3BnjLjZ34VJd4DZL
VYFr5XMVgdv1LjitpmdbiX5WzV2MZUXvjvlc7M8TfGb5XBF/hRfhu1Lnar5rd67iu+BfBuQZvtv5
8wPf2FGePteEWKXcQSMwgMZvctyM0S6JduDuqdgi0HmukSCjbNu32z7YtgHN6U/GQh+t4nSnTO79
smkLRbXfE1eSRCRZV6qAmhuEgnIaEyIQpc2jwvwqg0rrkg5gPZoikrBpTOEjIxCSJPowdQ3ET4eo
RI8Rq0TXVLQBv0IIPNYmhvagIfVsFJNyDfw3m0whsJDjpRi75kSXwD8HE7ejIreDV7nv+YACQinL
RmnWngLmrpNx/kK9NK8W4sBDWTe0V+wufvat5Pv8/46GzJopkrgihyPuKWPj1co2qNhOP6hGQXQu
/YkileujbH5TZuB10ljEZPhcCKZgJDZm9LU335B+gMpq/mJSeutT6XsQGdNDHvPP6m0R3wCvSp/5
tT6OuPDT2tyOmM9i4Fha6f9qJgjiURKrlXk7Y7NzW2MMDg2uHFCA4aMBfVYOxm1Z2dOX3A8LmgUY
fIlS7hAvhjH5RRhRSs3UXDwl40se1DB4DUgpneGxkg+6sxFLpMs1mvdJF+SjnB50LitFWWeABOV+
cT/96/cO+DALcFXYmXQBWm/09fWQMu2UtLI8gAnE4z9E+yg0uweMP/ZOyZ9pK+l3UiClT/gGH10Z
CAtt5IUqVDZu6+9BLEo8THrcxxKMQ8BWSVDkZ7MIv6MHsLZGomWEZEOpDe2mdKOEJFMA4OkuHAFb
JQCo55l0pM1Z3m1M4IqYVhBbVdg4tbmPTCNk6zXZb02i363KLj6xFbKc+3AVhjTEVVjWgeOqHzqL
jZ8ldTZo/rqfPLlc+/A1kTZJ48aSSwVFeQt8M5+lEL2u0jng0GrsOwOTuOXlD3IDn1eYYismWnCr
dMI8TJ1WglXJ7U2UpRnkVp+J1cwF1OYD9qP62obTD3JMjG1Zi+ao9fRcl0et0r/mfd3szIbMp9yM
viDiGvdtTuB4USCdgt14LPPOOzZ6hxHci/qtSe40HePEBu1K22e1PMzktD7IYouoL7Ue89we8p1f
SLJDK9wgA6kwTgQWZ8ytYoZrNYjn5blxjIoNFpxgM80Y4iE30QEzUnGsoFIukeUBZh1N0o4CLbiV
ILfXftWRxIH+77Y816q5fcVIINX/+0REzwAJgiAQw2rIkWWv61lcaRVe56al6wsZloNZxCuWtKS6
TIMTRaK4yymJzLJMgGKU19zZ2vpS4b44BppS3uCWE303EGSe2NK2aZTW1b28eVI00gC73AJTZvwd
ZvRSkgnkexXGg9vbslihNdc22dgxEzWUDv4nDH1NmxG8zc7XmpzsB/jxIiHhlIvYYUCsY/iT/ph6
GvvxiGlJYiIzjSWi/mZ6GGl3JOW1qgpb02ZtYtbRq9n3YjOo9CJbpvpgQ7lNxkJ+qq3Kv2WapL7o
9jfdMNPnFB61H3qaG+t1cOhBnxyWRzR0fz0q0tLm6tuVP1XbIsXcWzaFtS+KqXeyGtZiozbdER9u
e2wBABxToORkw0z2jiiRFfyn6GuC2nnb2c24n2JWV5CAvoD+O6dBhPrf6zQGUrUHbkIf4wMpITK0
ZejHhDFXf8k287N6tC5jGCHSSbPmYrEgWX4qx3TaWCV4ETORGmY9uGpWstEo+N/0bhVUSA0l/OmN
Pz4JGSUFdMRbY6O5N82JQCCzzhm6s33K2X52Wt4fwDX1B3a8vx6p7dAfMpuTmL0rN1xe7b1riulu
tcp3Sa/1A5L78f7z+aTGUZXbp+Wn5fmRfpMVNsSY6BM6LPa7jZ2MtxDB9kFRuY+PJlJd7mx3WwiQ
5wqaAF8rvUPsd0Q1TvJEgkECoXcVzs+Gy7MBQT2JgmJr8Z4IUhF2Iy5Jmvk47n8e6m7aZpIPyiY3
aoRZzHIg/uDB1CQPZAV9R5lLG+O1gSjoohPDDlrStezS+mzLbIPyXnbtpuf1qF8mT+eNM9VmxoSL
Q1nulx9a+R9MzMZeHltdcX19Xv73CtHjyfhWjkH6LGX+lhu59VrBFyyLsN+nEqNPdpSRX9pHZPtR
t1qemnCbnZZDG34tewtCc6l3wWahiPczXL5mlJTNSV49QTV2W/w6WPOPlk3CTRnr/a4dpvLYlPmP
dibvcWZmTk0opWPO+vG+soijSctrpUP9Zjyg7rqw1JGWkLXtS1CrTcy6q8YsFLQ4QNWtQPP3DXPq
FeOM4iYTGR0mVXdhJf23ACL1UGrEiwM7q08xmWAHbHGP9LprAC8CqmgGuiWqJYC8GhvjNDCznc1/
0J1Uctd00tzOdhaFNOaU+TyXtXGFNMtn/qHQpdR8gJ1lOx1jgsYOE+l/mNJH9IcRDfH50XLAkMuq
dtQmOmXiiyWFmUuQqHG2pMo465mqHbK8e7aUZjpKhoBYyiZujRJ+OoolgNKacjLETfWlSNMvpYlV
OWjUmPapxxas0JGTDsFRy+vqIDddvtYBHWxgCRFC2nj0vBqL5BTSIVi75DJIkFDO0EhrJdKssnTa
JiFFvcV0UBg+smOgQw1AfNzBsCzoVohNPowHLSWszSOG59IVXX6R9Ni/COaWypqQ83aSCieg67T1
7Bqpad8V+0gwVkPfLdwAqNiq0xWb0NXq16El52vF1B/AvTGtB8uv5jtF0Lh5mn7X5+9CRBD9qsmL
zCURuL76RkquNCsLGvEBMgE/+ksM+t8ojfW3TjdbUhrG4KUM917BpzFaYmQ2k0w/D1LqVdLaSK21
4Duw9/0iIla2mNOfY7hIU14dIZZ5k5FccBG3xkbXMk6KtfE/zJ1Hj+RYekX/yqD3bNEbQTMLkmHT
e7MhIh0fvXn0v16HWa3RVLc0LUEbAYFCV2dVVkYE4/Ez957rp9l08hIhiKiU4jpmgO4linWsrTG6
Za9/rknwipoyWFuIG9PltILo53mZQrcnc9ld1EPkNHDW3WkMlMwst+BGmnB2qpkZbmRcZGlx0Ip+
Zrg5fHoKzZhZp2AU10U9GoRbzYhZX6VmdKxi5PLAFzZTigI96wlC08w4uYP5zk5i9caXQkZ3qDfe
1Cx13qy4BB4ZE108eOT6rakmpju45zoEuLCZiFubhPpad171IVuT9HZHPOfR0G8iGy9PbhmBjlCA
N5jgi6JQkK3//ZeaDLqztLZUBvWpvbFi432xzfrOnEzjoBmkcFWEiuxAg7pnfaI4XNT67aQhh60S
B4Ut2vM99WbsZzKd9/+8W9b/WKZ5iE74WBk2yi4qtZ8HHZW2dC5nQ0H1DfMlcvJXGHYJDoU4LBkE
W0aLVttonvqhrHn7F3nJK+vthFGyC8jz+LmYPM3fblo7RQULpe4gbOHsVNBP14U3P2gmZh0r1kgk
R+cuLvu8EZd13jh/ssn+L9RpJKmqDs43ncb/D1oE4rRst+uJlxIIgi5Fq++5NtRQBabmJhUbnv7M
AEUV8HeJgPVwzeODLsmlBW2tzRdNmr6S7toHzeDdVVJ/VaHs/klB/71N/3kI7VHRA36yDYPh0u91
fwu24chB5BRQ7rOpUPJL2yr51EQozGlCHyYzFWcjcJm9zcd3ONN18iwRlXjWJK/QI21m5h6BMTCU
WPC6bQRD6TDLiQBMiEGCTCaKsNZu42lH9osKVJ/upSgqcpySyeQjn34A9YG2bYw+dLRko3bmh+tF
cAeHdSHRpOxjdB3F+ojVMrfPRabBoeACChtHsHGo5wAJ+7JfMP4zLUmqHWbadOfa2Clmqe/w188b
rd7pCdIwR5TPwsvZpVp8lKDIAoLZ2LJ50KLpPa9ndc/q3DiaEXD2cS7BMo5gr/GE3P3zS9z+g2rL
ZRCEPRAssM2I1PzdClArc/jumVMG9aSZ96RvLsZX4lnFXWoQW+WUSXZRJ8p1X71Tdmbn37/oGm00
ceLa3h7d4brpvrKphFkhrYtp0shPwrUUMapvZys/eKMeOmteEt5wzBn4FZwqUcPc6IhKWkB3gvb7
5k3EuvZCjJp6z5yZdgIz3NvcXwuXY0TLyURaoMvfpQWJLkz+WLDn3RfcgHErh1rb1LPQLwtJ/I6h
/oB0G41LQT1ydy+cJLmHeLerqvlOFtl5pwzVUejJ9Ejw9wZGgvNQjNmLYinXiYyH+2/XyBB9kXUp
/2TWommrEPSny9xVMR04jgncDJ3zH3YtbmzGClGIgdZu4J86xvrwvh8JTFaEhu36KNrtbG4HZaua
20nZzsVuUbYGQaQdmYjrw6FxyPYFpH4W45vF3WXZHqN9ke1xm/HQUZC2e6aNBHYLCQBibzh7d0F7
vbfTg+PsY6o9Zx+lB8XZ8xDuPskOqbvnhj6FuUtVsS/dfU2cs8qUdt+re+pDLkwejoS0t/fkHrKE
IveOt+vzveftlO+Hru9EtBuG9QElo/9+DGLHw1u2ur1FLc1DdlsM53O87VjkAgDaDM1MXuikehDx
ugcRZ8X5IuuwGnbN96OsdjzgpjZ8L3srv3+1oeYt2xq7tC8Si2hZ15Qf894hMu77k/Iv79O/xp/V
9Y+3SP7t3/j9e1XPbRKL7ne//dvus7o8FZ/y39a/9fc/9fPf+dt9hX6l+Kd/5CJ5bytZfXW//1M/
fV/+9d9+uvDUnX76zabskm6+6T+xIn7KPu++fwaex/on/6df/Mvn93e5n+vPv/7yTiRAt363GID2
L799aWX0ryi8f/nHb//b19YX4q+/+JUsk8/yL3358Zf9Z7t8xmygytPvv8HnSXZ//UXzfrV1G90y
4yEuftfjsBk/v79i/cowhNES2ikHOLyJUqGs2k789RfT+hVkoQds6kfKwjqxllX//SX9V8tmDeHw
/TwAHXix/uMH/en9/M/39y8kFl1XMFskT4y76+8+m8C8NRefxDoExdxu/e5+7+hzPuk23HZjVBS6
zq8o6eubJOZYHuMSe0LzTKO2bBu7j+Du5cd5HMfboW2NC5U1aBIX0LOl9OiIm5bYdx3RdFaHeDzt
cOnVd1KZ2dPPhHl5s00SibPsG89Kb0HLsQpbY1y9IlaveIk/F+zIYlat23EimzAxjIkTq70ScoKI
7FaPjp29t15BkLMaBQPz+2627shWeWtqot4S+BKILDnOsuFOVrG2jUSth+AitgoJl48Em9S0iTgB
2qI0Qn2sr2kKF/y4Zemn7oQfKEUmMbedP6XqcEfVkm8t9G6baa7CynXXaCrbObZzS7Nb9wcr8baM
ihE0cTZfFV7yOWUJY3+SWM5bLY63CiXbj8a068cpsJoyOpikViFXPVm18Vll8dNSjzBaC4t43NUC
nX0x5LnIiA0NXdMcodhmo1/EzVEmzQlkNQSYOe4CxJ+qggpbyQknyoq2uCqqa+yMQTbF6kOhHiwF
RThReOmedLFAdSvzOishOE8Mu92B6F+opoBcmFFsdYYrvCQxjpnc3qQyeQDvb/qgiu8LJtg8c/TW
toZbqVp8gFWHdHabPdmQHTjI2ce5RjJhlX1UCap/1cly2KPofcd5ROfCym/kNAUXtqY8TSHWvJQI
KLy7STzfZA4EbSjv5CjTRW4Sj3yHCQg7rYzrBiqqOUZqUh71mE7KsD9pnSO/kO/RaMB5K2c1WKJ+
CNxm5XYpRh8SepJteRtbDkhpbnJ7Gva1TJEK1k32kGq3WjPgRmTB4xhzggbGXi3R6r0y2eKMtsbb
OEtZo0wgDAl38DHNlWKD4Yy1ZK1jiJp6wD19gOTW3rrSZrVbZ2SCOxoZUGUXoZNnowtnAZIhmS37
OLEk69RpY6Tc/KoamfIwONrOS8vJHzxGGY1oliuBcSeQ3Vc51SR0MkEJq0p2vtFPcMnXSLyU4ek5
5Nd8Ww6VSgpP5l5TNG34YPdHG2gQE9U0bJ0h952qPBmxKcIoieYzESlVKPv62jSws8EP8UycBIzq
PCmbTd73ypFdYR4obdFveY3kmVtIRivTrsZvzNR761ZxfyL1NlTcTH+xqWo2WC29JaJf8hDkKjV4
ggaBOb/JrgqsvovaZofawGczNeN93o0MDZmuiNolQY74UX+uY5tUZ4ajxmQ9uAUClVxO7m5khkJ4
r5cdXG158uL5ZALCI7htGaDw2K9E+3LayMs5dhjyZJ9sNzoSZXKbffYUDk3zZkVtfDaN16CdF8q3
oJ0sY1NbRCw4NbuNtCUfL1HSGxnP6UnDhbYoyO+NomErqLqPpDscalnXj2bv2H5qSMifOeu5XsbX
pOaqG3I9O5Jqzgu90kM2PcqNm5cvwBkOpRMtH1ax3Jok7L1RYX6SBbE3mIPcahOjkgZGryXK6qjE
JakjkQThUkYhqKs4YHb66hrJu0nAELqNWthhPPf1hdWhgrGHyM9aAE9ZrLT+MpRy6zYR3TcgYn/y
yoCzGxzl4px75FVt8nV2OiudARUir7bJ1B3LDvHWlDi+DSls0xjyxpYiw1CpfUrDeOytYt4SoFCh
x2UCY43VIX82WqU52pE2kW48T/xjDNf7r6kfydxSFS5lbz0TUrfyF/TCIRS6j7G5LAlm47ttbFG3
fgXdPYN/5te8y8HoqsM2687VKr+oCq/bz+5wQbJTAkmT+WfRVg+iSW7oT7yNFxFbVeJb7uavOZrv
HCsJ1WhhkJEP+6LN9lnrfkCASEik7p71cdqjY75LPe2WGF2G6YRJMkUQdr9czL1aMRzl6miTWzti
OjeaYPFK028gOQdthfvIEu29CvoTi7tLMEWsJH6nJnqojWw20WHFXQEUUFZH7m2BXtUh/MNntaR7
zzyf8RCJqbPSw9GoAPr37Noc8RLNnvRnfTY2y95eZi49R/Bua9oJ2mrhjw1He6RuDc4MCHKkG7qF
fZlKpENFbzCQTG6zhShJtTFYjI3Z9sAHtN7mS3JUAPTzcuX7HEgJI+80VGIu32YXE/Tqa09mDyi4
bDsMiqV2Ypp8Sgz7rAToGyoN+PPRKN5l2yTc7GKEMYWIt73Xpr5aQxqtKxmRx9TiLl3jwDKtDdsR
IrYnmusBNTDIKGK7p/FNkHTu0/cQ22z21zWFxRlDs2si3gJwWVbITmIhqGT5FGA/JjX7MBAth/BR
OKrg6Q4F6BU0N0+1Ymxls9yllrIEuVt8NZ33UdEF6Tmse9eLD6j9Jblb0clZmgvLjdCGTTnFsxJd
moLJt62wr/Hq9omgssPERPyYv7iJ+WF3GIQW+yKpeIlczupQz+QLCcwurkqyVJeJO17S1DeD2iAS
TLnAh4YE59lsD1MLPMqyiSEjzZcLGGlXZ3nlocvYUSWVPCp2R4U0HCPJ5ZUyC4bMgiCOoFm2trqO
ktSe33Wrfe69hcWh088H2OmfKpNG7BrnadNkdxKdSajrx0oB86TxaWUF1snzESxIqhNJiLovipSH
hTIfVpb3mCzztpWtG9ZFnxIwT8KtDqcvm4GrDYskb04dkabHiwjVKjpPU0OlVuBnqpqSxr955JW4
6r0cwMJovpNnSK6ZgXF9dOs95hba+sJKQ28G5Mbw6nPyyPUkAUMEfTnvJ3U84X/aD55N+dR1X3kz
gCzXrLtWbY6Ojb5PM6LZZ9Lha3P5TILUtaHWl1Ezxn5ii0fXBQIMAHK5a8oyNFtkcBIoh9CwFPRR
Nfoa17QfQbQNlqZDjcuU1J+67CHCn4tQVcgdI0kgHu1XVxuoqUt4F9RYqMOCaJGEYtky2w3oNBw2
nGSwzvNOsVSf+bgXmjkG4NTlUOoKyz6Mk75L2PK0lvHU4VQ6jr1xNrRVejTcgQG0bhwoq3YyHwkZ
iZlpq7J6VRlvzUJNtzh9P0UqWAaqn6MRG77KvHLbZoZ+LFR2+6xUzsYlrs+4A7agOrvXfP3T3tK/
g6tVtohwzKV4iSjIJsYAzboLtcmw8PVJs3ytLIOiJL3UaXVoH2VGMVo76l7JyNMzszdH0PM3RfNq
LO7e8NZo8vEjG1qsgNkaElKSTD1O9y0fO6tW3hpIGbId1gBL+94VEwJkTVsCYQHoUNXuA7jGB6qH
1K80DkDSFB9MfKTHGbCGj76lHXyre87MFYqXpniWwD0Z6V2EXwq0nGRfoSz6V+aq7k5x4FNXXLhs
4NH4ATsjnpy9+aXdRiTkUtIQf8izRQKhuKHXYhGwsdwQ55wE+A8uoLWYF/1knuHTvE4ZEpRLCR9N
XIxLbxO+WLx5sYOXm5UlBtgvpMDM1zES4DVZ7GbfUiDlmpsHldY2dBTWdQt/wKDgFqM700PHJ9il
/dZUlpsys68VVpl2tmxIgvETxEsBNDgRNKn2KueVvgKXrGuCRsQ3sYfOCr8lC7cbSyZhbXjvOcrv
vFnexg4qgKoc1MS+TEp7QWAEowXtgx9J48OFZEyl5L0tRDyLwTrGbWH4Vjx5MInEYyaXG6VZLoTF
KM1NyFNm5a2yMPATx0u2Mz78mLKy4t5S0lgNqJbsAt6lOo9kkS8PdaFfZOieK4o/n4Bpo6pZ6Y5g
5ajUR99J6zM3OsX8eALiS0pt/52s4TD79JPEYClEqis2vREffop5jwstuqm85XWIaJua8tSX7tvU
JEhL251VWK1PLZRwtIPGRjz5yil5M1eNS0YdmhfFpTaKbNZknfvaOzI5qtFrmRoTAhQMvwOZwr7W
em8WW6iQg5v6PULWTU0zgYQJBrO+iMaKEVvShUnNrXQwRR/yh7+6ZTrPGSQS1bcb18jXtuYkoDG7
VbnPb9JIOzpOTmupqgeFjXFoQcgaXRN6uRpnPPGKVIr5lGvTGJbFckeYzxlL5SGELRtqrJP32CVF
qOFPrFu+M+nfDmgzbqCxAY4Q3m7bgNIrMiqvUjJ9mrJgGB17E91DxLysE6mdgWGs4C1exRN30dRx
byeEjoVBhmxSEy/GGYUQuxqLO4P7pjsX0UZtuQw4Jy7HeeEpVWWL5BrKJjbxyygqC18VTHF7g6PN
GNJ8J+TyCHjyWszdmzGJKVgG575aRIOfCsHdTG5AF/dQWSPsBrXCE4dZnqhega0osRlPwtaLOrZ4
Dbsn8KfamkcjOQ4vZ6dPaNeelsxe7qqcG0nWepAwLsmUTcKWlQxKE2yokhF9o8T2XhrWrlqoYAyJ
CYvxarIbCsRiY2tEyJxJ4B68mHAbz/ss9dh8HDWvPBYLvpjsol2Uade2NYqUdV4N4ZzitRXCzzUK
1AVmoMZc2a6Y4uFPFrVm7VQyhim7tbOujHBn4DD39dn6qjAc9x0A7AzcglHn620mBHXYbTXOfX6y
MMUX5JZaFqZVd1FMkemXGE9mFQ1XrWpdONNtAdpNRPtgdglFXuYadKkOBcuknEe6E2MzNBqU6ErQ
sY7zl6a9tXrqUQAkbZbuIyN+iZzB8LXEAc7UdbBVvA9RzkCIEWWlCrfWsjXXmHGWTVOhsGuYPrRE
PDHSr4J+haYSQGfQVc+1P4jlzWi5AREy0QWjab7qM8NCwdiGHrq8bq0cfmArdBT09bPC+qdfyUp5
f0hrnUQGF8jMROm/hXjDhV48GfAaAKHp2/XIJx9yDxcVob1IfFMrv6IYMBdv3ho1QqlWbIosaejt
hnVXPX9VeRE08I7Am48MXSNicViqBa6evjqpsd7n6pOGERNeFWGUc31QrXjg4CVFsYphCjaJ54Mf
NENlAXlk4aISRbdJO39OuTBF5byWJssXcruq+9HuKtTSNCUVcc/+lFcJcusl4hYlP2JhlRj2Hepg
WiF+6h4FGejsrFr/y1yE75YzfJrmyC2295PpzFsg+5K9TPiu490NHFx61jGwUd0De5ULh3uP3xTR
l9oaN9qK3G2m6pn+cO80vRF0GAJp+2LVH/L7MstoFSbW0kvUPAPzQtVbMCDqLNQcCIQuCQz86Nl4
L8PIsrg0Wt9O5Dmvgk8awnnPSjagnOU+69zbY89Ym9QRTNLvkaS3qvg7JcoO5AnZe1PoYkdTTIVM
AseUFkd3UJ7ygklHkpEmrnHIQglmdTo9DgVGN7i7vq3nbH8V46lvb4ZMp2TSZhEis+IKd7nC4Mz5
HN/P/Mzp2qsg8EHB5ncIdV0WT4dltsM6G9I91/62Umayzmp47cv0NvUuVrK1Pi0bMrZEux9KLbAT
1QqSKStD6YiwQGPMPRJ3T9Pp8dUwvNs2c4hy4HqLl2HrzI6+7cq1sBOvTgSHXLrjFIra3upqA+F1
+mITWW8FxRM7DDAEKoSl3Kn3uW9n+nJYlA6ReW7gz8R05VjWEUWKuoFtTg/U3NStqp5FlsNYyy0C
PS6JlBlLGbAcN4/Q/o6Lob1W/JPBwIvMbY23URu1rReN7RZRD7EitktmUdVZa8Veh+dIk2LMYCRR
pXlBUbownOeOurMXYW1c9jd+CkMiRRO4rabyy13e1UGfNlmOoyJGvmNa7wgmRqjaNAG2WnBPzJI2
JMxsA0Tz3mV5SvOfvBhC3Bbemn5T28kBfmmgT7ZG/AvA4a6po8BwthF7I7/ndfCbKEV+RB58dM4g
yWPUgiAAhrDl8xOFyEskMrOGhbSXoFTOT6zOibau24Oq0IZCBkSyLxIQkLl3mlltOnr+qM2WxXRx
YRLDT5lq3hMtGMV3serbXF/vDW6AjKp0obYhZJo6zJQc/ccAzhlqqToojxp6QZQ85q6Ueekb8/no
iY/VX3dZ9p/9KCmq7PTO6CLi2E19K/iob4jcENi3eDs6jsshie9S+yrPshwrkDoHVCMA+YnDY29J
tPAp9lrkt/QQBmzMXvKM26Wiozdz9LM847KoTxITmmYNd+SZWzuSu6zCwBjFuRwUoHh8q1Q+ALZG
mz6/XWA5bMhlYzznRZfFAtpdcbiX6oCpmrbbDnb5ksTORwK+M1lyhQ6E1VuC8rccwcJAhMEkmssr
Jr90T6NUfQIhz+ZZYXrb2QbTmkn6fQ9wgjdoLsqIacn4ZXMP8WiibGAiBnLw2WGoaA4a2aLuOjLk
H2MvU++dogSHg4rNNfDzdUUUGiU3Xm7AK1k3vidi+Nnl6gllMb92jfHEdcsLUjgLDhMiQc2J4RtE
/TKKNb/35HNPUecwXQpiQNQZFd1UcjHCtoNuqr+osRg52zC0OFRzRvS4Rji0S/y0hlHp4pYOdOFy
p89ExudA5AqgGFh+6eVXkUf/nqrccGdv8euuEhioqsCd5RiOtqUBAxQp98z+BCGf9qFmFgLDQCzN
sNFa6xngxVNJCAJK6CR0ERb58OpedJBKPuW0GQzD/NI2yqXnNleV3oRq0Z8XnXtJi1P7lPAx4Y8p
YQIuuhiVMqyWR1l5X4ZCO+4iUNwAaTqMZoJBoVq2qeLM4YzICclIft7XcYTfzXofU5H7iro6+mLa
fbfJAhBI70l2D3oeKKlHwTCZblDrtChRqegbQR2yqua+f0ntyuVfH/QwM5lDJ8lnvk5gGj37iFrs
ta35pCDtI8SaEm5i+hM7jD3NUZgQHLhgdM7Hydv0g04MRG2MoeKQzNbYIJbEQgPspQ7ynW1lZtyQ
m/HMS1atEGd9WJT6szMbd11X+jE3Pt/O+fxVPWniAqiURUDyaKNPGREEC885syrjPevY4oMYcjkc
UVdzP/e9rLtPnPEumhn4FGaB/DyGpTbQw6lGsWncHiBn+6WmzTXTSJ7DQG1bdQ33LWqJ0p3epxa7
Hwj2ME7ndYVSvjUkBwK7tnAgWldeZjWh0SJ+66R3LYb0LlFKJ6TbzwMruzay+MZDMcBeqfa9Ksb7
7nExBkZBvlRZVH3odWFTW2jjy7QK8ImhtyUod3a3CbsMdsmKGsQ6M+NuiI4uKkA/bxJyJV1FDRnN
N4m5BF3ruP4mn50itAc1pohx9p3t3ehVDp5qWPj8aMojuDw+75xmi8ObVa8uMlgt53PcntcL+RDO
Qglf4GnMHfm4pNNtrNQfSeqBE0KPn0n2VrVrAONGy26XIFxr7Sjj7A5tre6PILoDE57qYH72GHy8
jE92VhECVxRkqurzpVLR+Zvt8IF+HncxNemstydhPCmT2qyN58m2i7NFr56QS3EPk8NpzEhNU4hl
GVwq13GfTT1Tp1b/rLHq6TVqPATRcETL5KbP0k0Re8nOzbAyZ90UjMmyjSHXkG9ZvqQ1z5YQZjb/
q1yvR0d2Q6A0PAXWCIHi0o9G1q4mgwM90BIMXXYbNVPYWNmLpHYqcQih2St6rl96OZZmG8Rfa7qi
+zHB0byeR97eOErfI9TBPi0bJ/r0WVUTk8u6O0U5Cz6TVz2K1dgHV7m1JS8adqh4ExvmpdZ09+RO
kRTGuLPjSu2YjPguxNAhGb4Kdz0LhM4S0bbObcGmhzS+gLG/2Eibr8Vzcj9q4phVyWtTLOi+am57
RkvX0SBnK6IXnIKoTBoXj3ATo7y6yj0EWEJwqlJQ4qY29KDO3Tc3X0gQYExJ6Ibwoc3IQEkYb8/m
frFSNljSyqCqswlSwbFvZ6SIxP9gzrZuiSu5phg3gsHLz5f21dByTAROdmaPekovrnOddjo5a1N7
ptUWuS/Gh8pGmSlgpKAOiI4jcpmtpdhYmBITObxzg19hCHQptaBdrJ09TAuFRYGYfqnuFDU9xSLG
RGKnIUQxl/mmBG7hxBcJMiOTdMOeN1haxVdh8B+i5qt6Shuu5hcWiQV+T2yfP+MBmpHVdd76oRi5
oaqAFJwuPXX2ikjV1whe8E9tZjPVFXsmmU+swq9/fH6MQoT0HvDa2Rk05UderKAeOYJAcoyHaeIe
NUQ4swnASQVX9SQpi2R2k3pfbZx8ZisJJBL6tdGgiamzI+ESd32cvyBgxnws+Tensj9QW/TrQAL1
KpJSpYr4pJFn6VH3dIJX2YMRjZOHJlk5VWl8hSawDZKE4NwIsZVH2tx65+opr3R4CfaVxAqepby0
cy669SrkAFvfLDahPmvtF7VWnmfCq3BkDwXNOrVdvsZCzVXQjaobLEp71PIKTWvs+Ua9XtcuymNV
KBej25yrGCwSj9N6ZtfgJ9BhJoe0JGxcQ55j3uHt2LjkaYoBHuTkiY2D5i7wSCBpUpXZkwWrW6k2
hATQJfG+a5P6OlYypSTGLk7AZ9BqDdSZosZEbr40I2usFkJ+tTZwYy3CauG5CQVwnK4Vt4VFwpnQ
KDad+0h0Zx3EbILIsXxninpSp4RoYScS2yjndR45rZjM3AmZ7cnSpQVsuBmVWnTs1fjU5fwfruF8
Md5ommnmMzwF9iyooWwmV/wHLox3PfLY7sJ9ZkzMi1NG3mc+3g+QLr8/rmytdcDCZR86srjzWKHa
IsKmYt10Ymj9zCG6zpByz4Je2S5qSVwKk3MmUGsWu8YAkxXYOCofVc7nZTKrrTIiXI1mPvQeGLZF
mzqacWcKNSwJW5nT74CIPHgvFtKYIDEEFuxlU9GdBe04TBgp8pu6d3eIsqqSUz6O4ociguUp7A+V
pJOka65dvYL4IVhvVPzwiVSWTUlmSlLx/E2HFjlT4pNtDJlfJdq7ViVKsMTKKZX11lG9VQjdHZw5
sig2avomNGS2ShyYZcf4nlSCvjrZp8x1hvd+sgOVvQMO/PkJx3CoJAeV6Btk1TAVu9QgFDC5iTrv
zHTGrd46GSBVhExKeu/gpE9A4uLlfGdSsV+G9GqkaemSbE0bXrmjYTFH19KjxtbtAY8jEysrudIH
RvKFKdDEexcJ8mMHVONC1GzZcjvMpkspyGpM9JfaLRmlgInNSv2Me9imLczPHA6tX6sdqJGX3FWY
4woroEZ9wZWDB9t7dBuquoXZj0peRaDPfIoFTaMDvzRvlZ0FsldrbUzpTsd7TM9c6jUNY54sO5y1
zN79ThEFoip8WNhNLhldvbXspUIyGu+WIS8D0iiGsF+cV8AESldfaTo4Bs1iH6pA3F9DFRtQVEaz
s3N3a6bdy6A+jvT3vtLXV0vLh9Fc7JNRD/vSU9Cum/n1NOr2EUr1qmZBG1lTqcEWdENNmXxiJAD0
vKHFoJDjMuVzQLXvLEfFG1oSshTbd/jIjJ2c962k7bGTLiDyB/utm96xt35uyYkIMBhz7cvkFh3B
uaJU5xIQz+rKiFkCFQAXueuvZy4BQxy+iX1fo12oREerbE1DGHvjc9vCOEoyekfZvBE41kIAybrQ
8aJNgZBw0xXs4vOkpMNAB78hM530lIc1LXHjVSoNuYszgdjfRs5jkFj73ODEa4RBBl2rkfq0qFdW
3B8UUEfoNabblPSQemFo1sxmUMbqa9mTnT6UNruJBsxHRM1pVspJLj0n64hBmtGCP2TYDejBDtIz
n9KUCb6hADoi/Woi8vqFa+UhyaWNXiUvtyr9g+khQTUbrEAzZNRw7KnV9cjAYGKPB3rxWBmQdxf1
EjrklxhVf4lGlo9j6fIJUBosZ1lOi5+3m2L4QmlPuRuxuWrMsuMeTpBVine9YO6CyW7Zzw6HobFG
7o2KZLJrOuGqGc6qFgXPBOQZwz9QcE7srvhh4P9fie/+L7q6n+R6/52K7/+j+M5ACPffq+/uT6U8
lcnPcrv1r/zQ25nqr6aprhGSoD1AyppgEX7o7XTvVwMlDqp2DcIZ/kQcqr/p7RT1Vw9HmqmyPNdV
zdZhUfxdcado2q8oV21AkWQnqA750v8byd23YfQ/xbAuumNH45us9k2gkfbvSQKeKlxzWAs/dSGm
x3OaB2rq4IcrZIzEBnm/zee6o20q1BPjyCksUR7keZRdRfPnP7x2vwkC/1EAqP0s9//x07g6zQmv
1xr3+DtKRFMJpTFxP/oYSeMws9SJacFgEd2aWre659wrboKczWMEwowtidsqNIayYMHR5ZsZ2WHY
j2bNtLNrzyK3/zPG7Lfd4KdXC1aTyuoG375DlMIfpMN2vSKw6dRrt1dhygi0XDO9D0vg50avwH1m
fpE6FCIjBXPE+s/njexhaoJdM6VxZc+MtSdhrVDOfF4jF56HmDnv6uD0R5dyiG2Dcz7IWOxju4df
Lm4yxmzQc6LPqhu83SDF4EtQvIGeARxtsbCSE1r8CZlK5zL6R5U0bwVP1UApyrPFb/yH+JBRjVMT
OROza1erHmnYLxYcX2DwFeljpmtDL5bsTayF7E8gxNdaI5s9OajTZmI5NCejfjXY2lupy1PPnPP6
+xc402svn5i+imwqmZ1aQ3niNpc4ZCQnLOiOerEmphw6R1uMqA6SFNuUqXdqpJRUqoZkeyJri2qN
XdtlnNLomvK+i1Q2EYlm3S/A4eMRKUVFVPHGaMzpGkb1Z8RkuoerbeIPOV8sBRlghSaUuE5jXyoj
znQ9O6sMKX78gut18FFCYx5qoylgSEze81LBkQL+qIu5DvCKqZDXmmPpLNN+zjOKWJtOS0TVx1Ao
bwl/51mT41nkuHt0fPa+01vK9sG7BOthXzs5NhBpROfckrSj8u+Undlu48iWRb+IAOfhVbMo2bJk
eXwhnBODcwRn8ut70dXorlv9UGjggrASectKiYw4cc7eayPxHSB4ovL0d/5og2+vDbGjQ22cMGyl
JPr5zaXpsoXYq9ItCqkN5mDGDA7NmrxuoVKpOAp1a60802cjN+e9NlBzWQCoiq6frkzeBBmXLlMY
VUAOtAG2F5sWheFRZaShz6UfRl305JqOR4vZaM9ZX+3iztO5C903Z3TMXV6n9lG3wcZUS9geGJdj
S3TCSXPdaRW7ltirtrQfzYOBJOchRTm8lnpGtk9kU+GZzCRlxRhal3YSJqX91mca2h+3bx5lZPlh
q5AORFOe7iKbWA/Q58dpKk2E9TYKN8NIrjJ5deN0C54Ay++ijahcJI9aYpfPoui/0sy2Ql0woXbi
TENJAiXPdvaalmcPyC/pQ+fNIvHpQy3v3PVriql056Z1A4zfY27do4/BoQg51zjYTcvkqkGOqmrL
x9rA/6GNrGxjuPV7Ns/eYxvX6VYFSu4s8kx2rk24h1v2Zy+B61PbbXvyqnNQa8XVF0G0xqdC1l09
JeNHNwSr0oqnbV+rgDlLtpWebZyZBh5Ts07vNOMJ0zBKtRs950HmYrzju1OPNqLBSymp7NqubUJh
tLTQjBIaW7IQO01uBb17cVvjhT50/EKTZ6NLsqSbJsG1UCd30UzFAjZwN8ZUzzdMST8iw3tohGGf
dNRzm4BibtsJafFvKn2WWG/eWp0CVabP4lqb+r+QGP5hjPLZ4Tzbdv3ACCwEopbPPvj35NxBESiN
MDdjocwJySvzOSSIwl/ba9ZA40Y2zLy3Yt6wEiM2CXjLoNpn+Zk03jYHvVOif7V586hbT24LEp3m
gGVt/58bE74ipuaOTnSZzqq4SOD//i4lhFsLAXMOoMOOLxF7emgyak0mhrsFwp9sHqbPAgWa5gKh
VyNnwiwC32sMOMM90GGcSZKxic7zmL7823tbPqK/70qmaUHF9FxbNxwPp/ECGfwbFCJNtKDIUEUy
2NDIDjKJ0066KHiv0KCvHJ2gTEMb6JewotxNvdoy4bHCzk3idUUk9BY0E3EB0JUzwi3qgzbMNxI3
jUdf+IvvC3K0wAfSZ+8jSWVhOtjgNb2BtMIhf6jjdjylPBSNCtxTiplr1U9W8oJm5D2KaJKW2cTs
sDYaZrOg3ZhNpUedQyOPOpnhvQzWMkv0Q1omw7lsjYEkFsQ7Q9EZUG5969nTMPflJFXqMypY0aGw
cmqbcXo117fBFPkxbTWGUkKrbwmc4gtub2ieVkAAGpeui6MTqdaLUE+rN7EbIzh1nqVbyKeSP9Bp
IF0naRRrECygq3tBaznggF44ycvsuEAu3W58oO9dbEwqoJ4BpvvpzMZBZrn/QLBt+ZBO4MIq888Y
6R65elm6kaiwdkLv2vWkXCgIJfFOU5n8qKvIfAa5JxZVVpupvy4deZwMoER2TJZ/lNlw6PfF4n/z
iYtd0xK9z36lwqlNi0ut00s2uvGCzkyuiqAjTyPD81YS4EyzxNchBs9PBH2PD7Y7MBJSzKPbPnGh
dcp0DeUirfXmSxXuqSvQ+6K1+hEEyvvtlsNXkbd0qjKXMVww0u0cUUcyeOmPAmHlxqELupmKoFhF
Kn90Zt95dRsDeIozXZ0STSMmsY+aoLkdD25x5W/fdboUdUHJsjKbfDeK2HnU2jFe2ebobDxGX1tR
lAcZW/IVdnt7hKHOAShWTw2Dxrn9dOx+2s2GyyQR+f3dYUFb5QRTcdokss9ikMw5uO7/Ba/1f4pi
06QnZzouThhXx0v3jzK0TKF2WPg1Vj3OiVXtNsHdb+VTpAtxBJNAy6MxyiORvfUe9HS1zsklfGgt
kd6z4cmbg/d/ecLN/6SnsUgiVVwOEryf75XoHx7BtFUM291RcveRbFiM9YHQYLUTnVF8SgNcO6km
Zl3KL3JgN6mOYnjl5LvCix2BSMPY582kkBXbz5YGUBFDPNpsnK73ORg4g6PbvcQds4w6qx/jzH2J
R3g3aS3alzHjoMkwx93JZI7PuFrQt+LEvk88KnwLkJ97qU6KZE8kkxSmhQlUq1Sfka0BYvOfx8ap
Pkh9pROQ3hJRqnu8XBwczvOYBdfvV0hLjVVWDu9eMFTbSEQIPYtc/oiiDtKDIsd7BFWamoY4fV8Y
vIhTUAxkUEAC248FUosWD++67AzsqHm/abOR8sSy/NXoYb9j+jCtpBYMn0mbvKCxMeGZk78ILs9c
OyS1nw1M3VczL2gMVtlJKuTQ1ApwLFoKSUqM0QQ8NWpvXqPMXUrRcymtmQb3hPLaFHV6Kez+RmGC
04ghao30qatoHGjcHdU0pGFsoBuCSbHQJUoznAuV3kROFupcIe+LckccHJbWS13oxXEq0dOUyH7H
1Benuh/Q3HQBcTrGe96043O6XCSi7DXZjiXnpDE5ofPP/Ogxc0jv64v4RmA3j1AWzQ/xkCUvMNgi
5nQmKLQZyaM0NH33L3fpf3q3/rpJYa3jbXZ8Dw7+P/bIbrI7SxkWIqCIXrWVYlrHY2V1UXJ2Ja1t
gkuvVT99eU73OzO5Y5Ul9K3pjZ+AH3wsNfrPOvs33/X/2RstnON43cgDWTbvfzLglZfWtYOvBegI
VetoWnInDReHRYT83FCF89F0lnkhlW5YF6al4ZLJUxQctFv/5eP559mWiAJEnYQTmLbB/5Yz/d93
adcrZDxYnlopl1NAMxzt2aZ3Q54kncyK3AVBVANZL/pjxaiEGfuSnN67bE/Tq5wy7xLbTb918X9H
cbX5lze3lAj/UUKAo3MCn26CbVsO+bL/+eYo2iOdyVW3IvaTiJm0ufOxbP1p2kZDIH/oHR1J4DZv
VRrFe7l8dr6JLNBk0uYSwH1QDkoixvLdOisqOJOcTV5MNe9LZ6j/5YMEJfHPsylcIDJeUK7iS7Rx
H/7DJYhjoHKqqlPITuJjESXjRZfBtZ7SXU0ZB1obcBvtzDO8oXql144g/O2oDKi5xQRQOc93DCfi
ndKbx7kDyeu11sWo/FsvYcY4wnioDaRKWclW58RRefSWLL6iKZKQBTfZEq+H6O2Nlmy6mQYVcDyd
nQ2ZgStpomZvLZJRXTl326oEJ+dgBnPeZH1woiqc4hjJukOoGBiWiz1EP8xxYKY5JY9O19yQ66Qr
VjNroyNV7HIKfYAgx5xDCck7UTejciShyPG7kLs4OswN8mLyTkabqkfI7h3J03PP/m3rWhjTCjku
42zA6QFko8jiyUQ6XBE3q3tLQ53hnc6vX/tY8U9lDAojqMnehjqH7mc+06+awzQYXgTh7wA1Zs6x
DQIwVFNZiww86cXbZJhoTLNAnOsGjnrQffTeXuQOEBLCl5DL/DEf7dJPNhTySzDJU8v3vaq8jBWy
8cm9beHtekR2PBXIzjexYPKf9WWwiwbE+CilOfoqywszPc4fByVudrS1Ko94zhT5G6S+EZm3JBJ5
67t9d1Js2sGx5czOvNwyYeTlzFDz2QwjV3v0Wn2VDFyqxLnSbUjWBG2QCS5DZIDEIrIwg+OG4lwm
OlMq/WvWmbkh9eZTG9zhNYGbl9XDG+LGniO2V29TRiZD2gLQJwx8BXpTrab4o8MshEoMDwBgj13C
1GLdyubFjNo7Vgq8GSTfjO2wsl0Zr4Wd5jdQORM5WvyLe9BLmj2sLRQ9RyrLflWf+bE5j1Q7zz5Z
jQd0M92qiectyZbmcbLRoOpioI3sx0eTXgxGDlesm96RG4WlUWqNDQ1LggL043f0S2h28KfAe1UA
Z/AzrWfLvhXBmDw4qfaMEq85xs3PSeV/aP38DGrxG9nyfCLmmxFm7DmrzkTth9ousu784hCTk7mp
I/tjqL/YYq5j6gab0iq3UuzLuDlYVXq3iRjZ0py/2KOB6gxYqt3B1JU+Vvmh7dAlkjdFF79/blzS
8WrxFFs+5AAgdutpTi6WgaZecU5haGOGiTNesL2tAsce7iXQ7XfZB+ahn8WzGTOxQVdwJkGettCf
AcPMxi/b17FOMVyW6kb7ZWfCzlorRwIm9KIV6vYx5OBx6ErnuZsDxvkR1Gn4X+NOlPaf2sSgodJM
rSwNdA+JKoU3oGfoTVBFZvyATLqhC4beqNNhGWrMEjUrJzG1YosmQ2EZ7OigxhZDfTd8WvrIfGjO
q31BukrAiVBzOvkiK03bZAbDb7Bqj7pXo0hnmjv0iiFlPm30up5B+8jPgNHeFv3tx8D2vvNm925V
fbfWy/l1gJZu1UG15Zz8o3XxEifEhK2wugyHGjJQmdFAQSU2gFra0PYZtjwEpYHhJoUsQqg4SmC6
JtG6K+Z1IxLkGRGqUZt1CXLvhvXs08ijRXRoNXs5vSH95xGi3QrSV6Hl9JFkIZnKocu9zz2uOZkF
O6+Ln/UsR+kzJCli3EU/DlkbEma1cd3u11xr7kbLfQRfdjI++A3WAVtJyVGEaZ5lTM+preMcxSGT
VgO9Erd/NYxhPgy9T7fHfoOI/aZ3Ny9ruy0CyYySadwFHWVXSxgz4sO55TQU1VtVRXh650LnOIiS
vEHcs4ZHx4iJM3NdgP9U4PMmd3hks07gLshzXFX2Eex+ZfbJgRq8W9Vla5/dmpCDgval3vtiL7oi
fpx8fVejm7rMyWvkAHTxAkTIVofg2HjvYizFZQQ8TpbDMZGYWQhB3pNEGu1jPusqSZxNEyyfVh48
miMiUMcmJHiAasUqNouTjPJ4zY1SfapYXmsfYaqAjETCmrO32ul96HGIEzHdIrfmnOrXCAL1oKp2
iLS7NaKhvdVpYsvAqtoFNoHbUt37WXk/+FyZSsey2jkWym/GucO5xXjNDPXPONrzk67Vkkbzbx9m
UdsLfFTBuBoQNByyuIFFRWbyJpmdd6PCAYVYgOc+NzdJ6wdbp0C36GH0BdY832jM7Ms+pTPp0zFw
6WGCPe02ZnPrB4KIOQNviyIeXnrS2gHnE4jjlVGK8JXOEEnKRGrBKlqpPo526VS8CgcQJsq3/IGu
zZ2x7zG32BBTxI9AO7LdWBlTiL7hqdF9CH1F5pAlzXo04a662c3NWvS1YtbrtV1hz62dVaM3/jrS
S25wPkxuJ7alkvm8/zvXgN95WESo6WsEVkqVz9DVwOw1dOrMoPywJ3Cn9Dl6hb+or7UMlcR4jSZS
uHyrguXW4XB0vHRdR4TECF1uZ18h4/Pyj1EptK0zX5iR4SmvXOmHsmgCypTuN+vNvdHrHcX0BtS7
Qps9v7WLWgnVm1gZPRYGziO3WqE1srPpFYd1tG3romGZH8ct0BiwvxXmHz/NACHxNWAPhi/F9x03
F+nnOy/22UkngqXYuIMV/hbCV/ts1+Y1HvRBohEYxt9tjWrL9BPSE9gxiRnrUofjeOO6uyrJZWiM
p8ICE6MoD48UYmtTlNoTpnW5T5UP+GpykoNroMBjcXX2gTZD1+969+QNakY8vHCKQULup8Ic37G4
r42Ow03q8rWlWTfcm3nXcRjFHTMxdfhKIywG89zelK5+xnlh7vVxcseVFXXNISE+fNvK4isqO+1o
2DlOSyRdIxguiCdKQ4cVsThGtYqOOSDPuhHT3hjMAvwPisyK57ZSHYdEzTxB4isYvQ7FQ9XOasV4
lxRqt78V+RAsR7RZHPU8/hkDUoz1wX0v+3bcFtUYrf0+BnsTu6GVq6P+ApsIIUxbXWQmnFNeRTkb
wLGriRFqlUqumMaT6+yhKx+t4KxrkbhOnqLhywlpaIcHJyCwyZ4x9tJAeoeTn+00xxj2DVqAJ3rE
6Uo0zwG9chx0+FWjjOKp11AqyG4CcFMEpDp7HonV0cfMIxrOLTx0o2boPJlOTJ1om9Zaq/iah8rx
Hqh0UHgxtlobE2dZO5dw3IIZwXE3XblFC2zounVFwFjD00sGXHeqOpWJRL8+002vyVvcM7cfL3YN
hTRhtcIkWotrgixsW+nZ05TQWIDEqXYdTqxtPeKyk31sPogalKVstfdBBskj6xmgqZYpiNAIx43o
Zl8SRlPUtLSgTB48/lq9DajFN6ORYWfqc+tYVCgEmii3Qm9CfxqUMdt3m1lbOGVY09rgy6ETZVZz
f9VkEN08IuF3pduiHfx+qWskTlUCxRsYVK+vxdpo3vIu08jRpckxGPFeOXZ0zSL7YvoABgzL/jVZ
wnnVB+prqnI3RmXHo2YtBLxMt1HFeK9uhlylQyV/yKcmXTHhye+ViUJ0aPP2VfI05xrsUbtwh3Pq
puP5+6f/vXz/WS70D63y1d7Uy59zpmvnaoiNS+I3v4gnZkXlTt5JK51OpqkOZsGW0pTGe7DkwM2I
zF9SdEdY7BwjTNAAvegdyugOWoTfaGboLhfZkXxTBvEncd5EvM5st149gcBwZ9Tm0ZzcDUy9W2oE
B0pEoT8IRcZbHvv+AeyGtu+dKngWgasBMZ0ojFIRyik2WTcmM1Qi1cNoGIsn0XoxmkjPWdsTMRda
w8s5bF47vXNuHt74zSD85toqo91Go5M8UUNC+IhtrVqZZLYCPn+2IrPetGB1sKG4FRGqOVwsmJAP
s++1D1TU97ywp3CR0HtzNz1owuPM5ZII6hjIqiPC4z6AJO7HyWp/VXgCOBO49sJ1mY+uWVSPDkNy
5GSm2iGjVeazDmaCIyeXqMY1i2ebEC9htU9jM/RH+njohqK6fSpEEZ/xnzKrI1D+WQXRS2x1HWRT
Wd4jitcdfRFo76Ktz2lHL3zQSH2ax4WpZRov9WDmN4Fx71GzRsasTtZ/IDoxVijy1aFqe/x+jVwM
Z99CFQfvwki0ZKeCQwwnAJmMkXwVpPTIynJ/pTZyJlp83TZ3cpxFtAIuzZQ6l+ZTazD8J0kmLtn3
xVZj6GQWJEIjYNqy65vculpZpm5lJq1j6WDlB3aSoK8C0wFft3jucic6uxYJ3UP7lRSU7pONJapp
M/y5y4XgyTcxGeo05/GjkTUR6Nk5uKU6dEkAvbhKDZtTlIw+LNDgFJItklFgoitgknGIUhODfKfs
PQeZ9JpUUXJtEYRvbM20tq3723cAmGvwPTbOgJsHH6r80wbIw2FxcpQvnF9qRrybmGl5L25IXlei
GCiT8uBeV8J4gTn0hhEp+Elv4ZlWUf1KldfvigFkbGrYjHGdKCRbId8aUBwf+4rAwHkGu073PkVE
RiJqnVCmzNIFL7+MGaZ+lIsY11x5fSOf/NGSqMw7G1c1HVliKLMH1/LJ/OlQU7PgI30k2zTI2Rqc
rHwx3E6/+tpzH/CL2Wk9RFdsly0YFfo4J6O9Tia46rjC/WObgXFnMg5qjI71mtSDr4FC8Lmf0hvy
guRLQBJdwX76zcMH/VPkWBUDl4hAe7r3KXUr2tPqnGsOPtROdMw+ZXPNsmsjjeYEAgAhecQ8i/Jx
TFP7Ke99Z9tMjJ/B7BQXEy712pcDTrUJS3kgSMpr7eqsB111luwKO5UTj5Tn0I4cLStvQTRTV1Tp
Tgsmsa0t3X1ql4uNupgcAkwEqsYiVU6COrtyH1t/ch/r5cJxoV8NQ1Du88EaoDhHL1o2+MegZAw+
Oh3zbqGbL73JFHEI4quuUSFZo4Y6GkXxqtOjYu3aqbPLVeGdlzkvenLXP6cREquxNB7zOfcviel6
f12ED5ivZMAX1QlE4r7ML0Gw0GWzRv9ylLEI+sxfPvwTTu/OJ9Vge9NcD01YW1QXE59WF9OJd0SV
v06K3iwVtn1KgjPE1y5MCIp+STVry7ShvnIQvLj2mD4Sy5c+pgmS3CEdzt+vMJUQl1HEIuyL7gmM
qHFX0toPPTtM0QzeDaFRgU42mi6+ahjDu08yB2lriUmdjOWysGpm8HwHp0S8sOxI35DiBh7MhfoL
4Ksxh3ptIj5JY//slPm2FQCLbJ+BcKu8+dOVGm+/Ln4WImPgNUz1heGse5qHP8LXripo9z10iTOT
JHM/e2a2wmxivaSRR8srNxlXT40bEiaPBbWJjROLin5q67QOPerwspuvSapNp2m2nSenbrlwJEVr
8ulpog57q6/fRXyKUf18TJ1BUqZDBx+BNdIkMWI6gCh3QnL7WLWx85n5pJ9XAbOwxDLwJ5YuNg8x
2Z+NMP9MpcuBUxC3ZGYKBu6Y001fnrtRS9YTLJtD1CfZrbSH9oRqgj0zr/qLIJCcc47+ruvTKUu0
5jmurfYZZ9vkTxw4MJlohAJdvn9qg/YdXM9L6ybFwSzH5CUae7ETI8FqBszvo6m1ajN4JKCZcPJP
tZnU2zjNGJ4NUXyoK7veDXpuH01IDKhL23Jv0xcgZMGPOKAaEl9yyyEmCJ6MWBByZxB6P6P+n/CW
IK146CeVnbzabfcgrOaNpaAF4Nqpr2XzgCumt8YLYs/p0skp2BiyxK05pupiMoQAy4DPyqbXSe+y
zbJHjRFFWxYGzrySkL6aNWYaU7HL3Ho4J8tF8xlCBaZ+Jv1AcsrKBlw/2qc2SJBbmj+GJZy2jdHz
9NYoUsJ89tdm8EqdiRJeo50nXADdME3LszDtBhuhiZhKmeIQBa+9amFoaMSy+SI+EDNhMYNKWdrL
40xVt9PcKfrE/ZF1Tv9ZWIiuuha+OkXofFQdKAlvquujmMY/pXT6ryilx+kMMXA23y8fVGCaa/ib
MEXS7pyO1fwsbGtlWok6Yh8LtgW6li9VfbW10bE5Re2+ynl38HnzD0lRagw9aoree4lam8BBohub
AfqCmQUwsPlwtq5fNevaI1/ZhxsfJO7nuOBDZE4oKC4x+1GYmBxdEusfNI5sa31qfolh1hgmSw5a
tlpISmX9ZffboM7FD5HdJyd2Nxz7gqNNWsCLtJvjaDfWJ35mb8PqMOF/8DYm/Y3XQG83dmmNHz7R
4DT/fk098zQsgOfJksY1IP+un8oL/iT5U2ry2lJTvpbRkCKrwdikrEnb6zqrmda5X96oQqPqx0dG
hIplJIIzqr44VGUPTjdmFz/BuOa2SfUjIks2mx3zFQKehyvGfs3nwoQtQxCgUM2zOxD2pZMkGy9D
StG2+g2XpLaijjUufmpDZ5JTB+Ai6X7k3aPFZPDLhgS+bVmCMGnkP5roTyyzO72mLqwyGr+pbxZf
o4bPkMir5knjX+Yu90ASYQxBsl5uY5PjwLHw/O5TYU2g1HaLPV6Z/hNhMtrDe5cZyZMQjfm8rA6x
zLvr96tO5uUmN3WaXk5qnfs4fae/CnpMJw8kJn2Guc3WKrVzoAftNoBTdm/AD+ONMd9sZqVrTWWQ
Y4zhWeTRvGnt5NluY3UJtHOWwKyiNZztymEzKzymZaB+QxxvaKsi5c4EDZL6c5pVtUUAFh2sJVhl
sn7rbfVSjyQU2tbPEj/TA5MNn254q9wwQz/sLGNXO4PDl/rgc/QYrwh0HwoCAQ2gPBrpV+4bP/JU
OuvYxmHWli4MbWtICHREuQSB7gq0n3Dmccie5hYaadGBm0EKGFFibVwrnhE677AkxA+tQwio8g2I
Z+y2RYDyWWZnTNBbVZraztbKH/hAJjJISVd4wAEkaYIZl+9XUhDqO7YCXBSxxTId3yfHK+69H/+1
QCRaZyALMJ5iJrXHmxdN7inj7BGkrUHzcjQ/cunSu3CL+hITUvBUzup3QdzCR9QVYKQQZkdNjISp
dl+Fh3M9oqZE3db8opMuHmdiqPbpAgSAVxwWbunc+sZKbg0JpEMqrTcjRiffFwkZm6jiWcapGoPp
vfe5ecwh/WMNnBZEF+HXKLCvZaNTnKJsFG+jTJ4wKyZXhoI54nC32WetDRWAitHL5JNjEA7bROsU
kMJj1Ti3wO66t86IWfZt0oF1N/vMB824zDYTN4WTcyFg+nu0AgkzjPheByB2fSK5QRc+gBsZMbIC
GJpzemN8lUUwXFLWnVi47aFl51t1mvMSCMC/5IapTVvRqRpmnHyYIxcKX37qXbt8a2xQ7sT4Xs1G
Xjwdm2TMTsIp2//ZZDzSwRSNYW3N3fr7perHdB+lsBqkCc/BKdrhI2vVcyOs/ugG9FmCjINnlutP
kQlMuEdbMpH6ivh0lw74pZDRVE/elL8QNERSd8tqncXWcCBES24dEOfv7bSMeSaDoGxKO1OLx9dY
RLtsmOvjQPQIMXZ2eh0c+S7Nl2aK5L3zAX509M18CMTQJIPp1jn6ZQJwteHrheU1+uq1rHhjCg/K
CZ5AAA3nhR77lPaH1rffZodhdmoqdfT0foDYy5c4z3P6FkSEgrKDBPtEFelb4QKU9AVPeZKpeFvN
lf/ojfHXHH+gsMGmO6j2pDGUf+JXfmU5c1TlBqRdefTxv1/GBeImt/bekjkQhzRS1iPzwxdmHtsx
dpI3V0CksXQe6u/bDD6Ls8YH8ImOxdq5NfA4pxya8Bb0A6sWyyhSShm/Jdpwk9k0PxWtTE5axSCi
d8Ne493ng6uQOIxPlVsR8JmY11knRxYnis3Jh28c6xQm8OUlGsDFg9egm0VNCwGx0x4sfweMLNlO
MYqcWnI6TcHrXAWJvZVVJ2/IFeYTeF8mbFnunRK7j9edE/U4iDGENAZeHziqVTHpV21m7qBlWA9r
Z3z0ut+WJBHRbrQ4xKvEQbAcLlkc36GGkoscIAziNGOtKpTybL0a0bMjprCpox9QJfisirx7nTmn
cru4F4uq9JggPXuTmfHsl7r3pOg0hkXM38/Z9tgzwsyq1UOCQrceDOtsehJiEulQb72bG7vK6KZd
1VNd06KKuS/dlyHd2F6khzBDzhrW1R3yLH3vP8nCad7wbVqPXQBnJXbr5m1e+AmRcKhLyAtAy/5c
0n1+YNK8LoM0ZuLBG3BYF+UQXaUELpRFBtxL4pCg9L408yguclh8W8tt00j8ZR5jxrWV4sezucdp
KSN6y3H75UFphCwU6Tv2s7XKS/WSutJ5BAEDwIdbYegmxMfe1h8mrH56jpXdtNR9mL3FgDsQESC8
sMuL6q11WZjKbKYYMOc7sd9rk2PI0SkGh7EB27iXMFc2a/6mNrdvmAQJDZTEOfgZUQdVkxinjjXE
7Nz05lf1+FzxsH4vboTXmCf8jfTjG9G9xTEeoiweStDgzc/FD/i0fNfN4uuyTCq3hneZTloGOHUd
dKQaOEnHmcietRXT6WYDL1ZgLssOERzP/ZTadLPT1n/vS/2tl9at7iFeg4SCvZMd9DEwDmX/Qg0d
4PNdYnzJgNNSUqiQgSOyJLgYW1hUfk5ere2qedu2DqZaxrQb5Zo/iwS1PR73MhynuQyzeUK3igHb
1orx6KKxCvkEVdgGSUOoXrTJe50pgAYZVvopDl199DZ9YfLdmtAO4GcR8JcSMrHylfUV5yNi3tl7
gnJgIBIJqMsM9ywJQDj29vDuwxvYOe1LnFbE+cDbDQligMxVT589gaZ7WgNfWVDT5hoVIkBRYDGI
rnZW0XacaL1681XPeNbtX0ZhJGFkFGWoVX0ZBsvl+yfhYO/IjYzxP9mSZFLVIfNIMpt75dThpIkm
jF1oMrluNZvEsBq6h1xmYk3++un7Zdov6drjFu4jNDsj+++LiWQT/Gnwq4wN8xDP5u479EchHcHX
STrwkNHjj0jp1F0HaQ7/zSaWbfj9k2wF4g1d/KEtP4XmIKawEgHVoofFi0Tdn0OX0nQz9BHSf4vO
YrkM//NT6afe3k+TvaTHc2yqKzrZVlp9yC3Sh2Tp9CGaDGaXLO8bWTuXrLDNfV2CwPTjCqrZYBSh
oEkQ+svH9v0y5mS4mZ1rXQIXihLzK6KYxUm84IkHdLeel2z+uidsiXgTghscmeUe+b5MNJMtu5M7
wlZaJOXWvGoaAm/XainkcMofUu1M4AMoWzCzG03nm3VzfIK6cx2aIdsUQQxzYogo+mKzCkH1yRBK
EdHmjxEssZOdDj+GfD6jSCJY2pquHOEZjPuQRFbJ95WZ8E3AYMRWjw5NmMoAbF0Sfbzcw/Xypr/f
acGEioCFzlppcyVOpdfweSgAikXjtuH3pUzS7q+fLJvA9KKx+UVWGZJYUoXfP9lNs3BOKh5Uc6p2
Ka6DsO3kBprY7zIO7C3tEnzvAY1vHKuqqau9ZmAdBgrJAyb1rcafhcFyyUw6Bv97+f4zxZawVrHx
kHhsGd+39pRmoL8HfI3FrJ+0JdrHsgUZWoCX7Np888mAxBjarJsZ/L1ppxzbplTfxEuk0vclsvhJ
quhWe+1wprPxgKMbqh6CpJVjTz9rkYlFOHLnh02pMVBP+uGuF8wuG9t8wrKkdpHvo6925v+i7UyW
3NayK/orjprDAVx0FxEuD0iCYJcks28miEwpE33f4+u9kPUc9VT1XM8eeCCFKFKkEgRw7zln77Vh
RiXlwQV5sUfng4snG6NNqJTId2qfMLUYeaNP0Ew1CoGO6kzMXLTqwmJeJ8J5Ay8nGDm1NwgIOC0D
5zUZyzezXDI3E5UhTYM7BxEt2hNGP/YJzU516YXmkgUxncfFNL8URciGOWPo9imUroCGIGhrAGhq
In9i45hXgjySMk6w2p+ndL7TrOIhB8+91qd0b3X1jt0YjQSfwfwIIo6Tm51+4OQvY5mjPQ4vheoQ
8cBtgwb1LS0me9sn0f2oc8ZqWLbp0oBWUfLPcMhINSKxXLUPE0plNAY5naACtoXI6ufMaJIt3vQj
jfkd9x/u0jXpa4LrJ1c7Qg8RMYVdeWQ0zRjJ6ve+3gH0ns3eG2R6DXz5ClnzrjEHC2GsrXnwvV5z
Kc55oYLkksMhivOSuVPdoOFtoh3SlGStWwirBPNqyMQA4bToXFkohYIOwrsziHGXJOZztkTZpSF3
/d439zOq5wvUvF2hm9yFyoyJKUWa6pj9tpqxpjbcrE66Brwhadp55w9lth/92thGIHueDcPeleg3
jxipQCH7SGKtQK9uRtUerxQ0P/vsqe4sdrlKftfJ6ZoHmZe17V4MvnTJzACd2c/3oqgxoEy0VsPp
h6n4xo0TDLeNwt4FVvh9qBrHQmBpJ4QL8fLQ0EaX61brW1cMYLMlqg0cxL5bJxF+D2S9m8ZwtpC0
PQrTwqsr7vK6+YOR60fTAy6SS/ulUpgRkpcGeciUqCDOqoqwn/Q4wIP6DUXjY9oMxMHHcbIp34ew
PzlKBkgDeRfgOkS3Sox8B07iTLJ4l6B8w8qXqPp+IM1NL9GlJ04MI6rMt3MBn0Yn1lRJnoIYLmKa
2OKpsqPskOG/WEc1CWWGbMnDFegP+6jpToXxDsCuvQz1M31UkNGpqxaSaxi6RpJYxS5MqK0jv3/O
VJrSBaYdJkoXPzaBnZQaQG8ThvJgPYPyAqcmzGMWRUwT7WFtxVO3QkVpuwPrZITVC7feTwWx1yap
OmjsrePlmeGR7fgY1SlM6il7QbV3bZpiky9QLFiCWJKzwtNkBQOmgRA7dUGzMoIicxszfcrgGIbW
Td0zMfRNpu/ZMnvWIcI47Su+iXs1YmgUzFyHKEfoye1QZbyJOnssKUSzSC3vFakznlCRDjaLtNpM
XsBwuX2hn+pCnZDyV1+lI+GyZ7Q+c/+dmitFBtUgHjBeZLZI3wWMoTLWiQD4hE5yb/ecvLrdNgvU
40H3DXLP0/pQErc4Eu+y7ptkvGC5YHX18V4wmtDxOWzYh7yZ43zQQuR6tQB7ZJcTLfWwdHOF6U4W
UMokqdhCqMsOVu6HayceYWt29CgREHZhfyYmSyZ9+sLVx2Q+gY7jR/kJ0oigLSjuI5NZYGZJf9db
rTzZZfqMwJt1LKdfWhDOOTq2edspLeIHmVyBpZtImnIhh33h++NWqap5U5mKBmLe6e7tUcdfNvDR
pK0zHJyqTeHHbwNkmJHkOEK11FWGUH9NDoOvWjmbI5UKgN1niZbFmMUxiu1hNxoKi3VxZTPoPxbp
oR7Jr5hGvC2coWumBo8BEryZsjYw84NhOoTudgGvMMlTKp8pBqGONpZN5BhxGLxHpBJjhFkqcZXY
udhTdqe20uttYSIoRZbfLvs80lkQjdH/zABc5V8Ou82dBX9dyaoJqJnsiaEf3+L+BCgJbgyEj7XG
LXY96f5X5dvI91iXI6gYdlU+Rc74AvkPSTBgHC68pgsv+PSttZV1yjmfQaVPzIEEi84U5DRLtVuh
vw0hqpTMVOqVZirP3EcY2yczQw37MAy0LUy6z1UB9YtUjDU78q+gKd2Wr26n1MVDppMICAFiZh7b
zboK7btYi6O+IDH1zjo3IpZelAU+GIj3YJhfBxW4Rh3L26HQ4VrOmvTqE9QB2ANlXd1D5fzS0n4L
0sl+0InZrknbkej5HdRmUtmLiRgoqJg3Vm6580DUqs4uAF9B+TrIIrxDVA98eDTNdVmzPpHwANvV
wv5SL/TT5tQayRsAg2dnIbBA3vmUdUrzLvDoqF35Hx0D6nD6d5ssVp21aZWDV02QIfLkADsxv0hK
/AiSv2rIr3lknj2iJ9SxK3Z004G0aZiJcExOtBw2JMIeQd0hKjUOKiMn+u95ABnCNYwZlUE5IuTQ
WGOLhGu+iMmiqNjZ1340QNLMHyuTEYPRQeiwNIIYIkTW9E1Na12OWbSCVejqKV+pZaUADpzp2vfo
BK0bGyXio94URzuvXCLfAtewnG7rcM03aDXxPr/EguksGRzITmocPTqqOKKmS9O/t0V9pJmLm9Dw
afKjq4rN+jJYwtNTLh2GCKCT5/um1iNwm/5TBo1mUEwkVfFXpNRo9ZroxnCmfVxYm5ReEeRMBbds
2z3q2iEZ1dc+bY40oCIPSafn9L241NGM0jmF64CJCREUoS/Ord1lb3XH6k6+m9ZIe3mBwEuUPMcU
qVvdJtIWsZvlMieq53IBRKCF63X5zFCodonxrNfloJHV3ifJ3tLQSaZZu8otosboeMKyZf5JYC3K
IaNu3vIMiFEiEaQ00fhQkjTpwtT5ijLOaOn0d0oz38BRAygaE25C4Um6oPVjYOZCp3jG1xLEt7KR
Nyk4N4zgJkKLDcPRfkUEQevlSXgd+TjhBx8yG/JdXOvM2OjfOEjON8IYnvxETOsp/iFRRjuCaQMy
nRvdTvGFWK+BdM5GwzoW2D7QrpKmAGLjlslQLcdpOznx0WiC+z7Wxu1kE+gL9D+MKmuPbq7CDbVN
tf4FQ+IhmBmh+xHiEVqdS1VbrbG/ByuSzkDJ0M+epvCVoJhH+aOgsHbQvftd7nHicV+4CFE/lr6E
CYlzKAnC2BtxILS1bD3FQKBt1CcdefEUFOk5HMDq1V36lsxwsXwkHKtsEK7RZPC8gvhMw+A9ttJH
IyYX1J+hVO+q2Tmog/+ZwCL5plJqpaea3YuaJizuMcr0OI1dgkCuvW/8tJXyIQVWp5tU6xaCEnxv
pAAE1rAOkfjFgb9nnD0SUzKcIzqdtoJbu+Ev2gruPcOufYCiOyh60MpCP0RqV8KDUnZg4yfS49k0
p2O91irH3uLBhRgqiEWBmGTtemHdpUpMPwhVnMZUufupmXW8Lu0h9Oh+sa2PA5Aiwj+y8D3axFK4
Q2nTJLJeFaUpvco2vhy80KZS6ug2RkisGdlBgjnHXUahhlmOr2TM72KdgFCYKpeE+eJWT0TBKQGf
bpZIrgJFBbaYrdWFiFulA9V3T0IGpmbDIpke1yXKSITnWkXz2VYK/ve1saHg41iM0QpNwU411Ser
rX7CRsaGC0pGS4YdYjVYy0517FTtvgzG205aR7OcmashmFby8aqkkcO2UY0RARLXN5kPHawuW5+g
22WUolrrCXPQgZR16VYdWG5SfPDIQral2XHRxe0RqIrB/ZE4oUKDkbMF+J4c1Zi9whhMF3UYHvpo
RpAejwa8eeSsI7q2LUKYoxJwHxBTTEQrqsa56i4Fut5V2mYXRYon1NXTKibzrVB75JkMmzjNFX01
Z6VHkt0tSmNgrxXgry5lsJR+pEOEOYYiHrLgBnTnR2Mv25gUEnqMA6K2sxOULRDovWkif90ktnEX
GuyNwAg85n55BxBIzNLZ9WV8rxjBS44q2Evr8jb2xU1jZQ5fZfAxt+9oS0o3sMfnugdfU5XWE562
CObTTNaVNUL0UxQqbCgNVlVw6i+ZGubM/aZj97KJEZgdJicaD99/skP4ejaLFbCbosbnQu8nshn0
7zpNgbQDdhhjXh4fW87BYx4+91oEu3XIaOEHEQVOlolNKGxOzXnYU3E590kSKt7IGb/gC517O0rD
w2w7BJrPBOrkXb8bfKc4pAEVWmmnGYu3MR58YT7rVcHIqPXLU0VqJqPnWLgiM4NDN0s3SrL8PJmT
j2aoHfKz4Ey0JfqS3oDpP1mWjq6w53WGE22SKQ9drOfWZpx7/cqQoNjV44JIyjTp4qF9iRC6MgFo
kms1VNe4yIZTaSexJ2pDp9bHcdIKBPNpRIZGYEBctZqaW6YZABzAulUnSHiahkSFiZZuB0a2oX9y
E4WEqDdAwvBKGsdGD58DLa5PI3PEQ6Bg6+EoBS4D3KfBUvFqONpwS49rvCUd4qFu1Wbj94t/zxcq
YwmIH+aMDEFV1qWhxjezea/OY87VuUTv0MBSW8ZYth6eU9Ok7ZGLzxhJ84UhANGPXZas6H9dsj6Z
j1pBlu73nyLfCJC8pS8DenvA2D1MEj3Ij7LuQCfWdNJGbS7IxLW4NMJgpuGnMDmZ6pM6pfJMUpuE
dz4h+nESC5Weyu7I0qZNsvRHywCJ9yrLBodlUO06tlbRz0xE+Md5fyCoxstAr+Mks45KqyA6abJ1
/TgK5le01dFM+dEeoVR4q0bdgvkgZAQ62I5y6yE3og+rsFom7Km/VUtR3GutQRwM7C32CfzcBLoQ
QJTrbojWpJihTTpB9CNQnep2qBIvocp9yh1j2KtVrboYP8TbMDN5nI2e2Re2IbpVFtFeBuznapLM
uMGtl6gGCk0Dz6iO5k6o4s0MWq+L4v4T89w5s23NNUve1GQlQx+habepHyvePMWEuNgVPBQD+GFK
omVeONEram+mfcmPptAISSlJXqxUxUEzPNpbSSG3aer6UjNw/zGTREbtKb/aeFAOQ5orh3DUIFKW
hfYOdJsGtfXS6Zqyn0LOKqkSVwcV7MtS0lvdYGpS5z7Q3ly9bdVw/lr8KGXZRFTT/nVWMqSngnQi
XVrFNRFsKywWRzYRKNxGrhrw6LpHkmDMTV9tKI1s55IRc2WqvTfnvv/MdiWeJTK5hI4E8X/aU9N0
ytaHbYGK2nh3LLtgd5bHGyKE+xMHYaIiaNSnjhTCnUA/stHbRl6RXhw1Bwt/HAWMQzIDz0ExuegH
9sz79Fuc18JrB6T6xSz12z49T5UOq4DreaX4MUh+X/M9n+7fBtmLvVEEMlSAr9lTOsz62pkOwEe7
XUF01QOHGiBGnwBVzvOd6GPzEXPUsHPysNp8P8TWUe66JP1QavWtW8Ss0uGICDxObLchJN1F1hDf
WVab3cf4KeimSM01kMoc/Y4mZK9WDlxM/kXvyxurEA4hPaNzcQyY3stz378pxDqsMVpXa8bib6Cr
y9tmhhKDa+E8jRhTE3V+RNPadnX6PuTWbeqElzDIyXpTrCVOD3+8hVXaDUk4eYAWhk8iXOCqOl5k
xZfnQcvZlWgDSsTpRkW9fyjazHCRA5nMU4bpLCr7BcP2M8hB322UV5mk4X3ZIFVLJXIzW4caYFm2
3CI+25K6E999/0Z6w5RnpGlP1W2Q65aHMIbfTFk89VNyM0QEIUbojsF5ho5bzgX1OMHNKSBfd2a0
6M2WKo/qUGM7Z1wdO3V3pZh31nlyDChfr7qtsVIU01Zb0AIViD6C1Qj0SbOOsj/o8OvYMJOU0k9+
qGgkxryqN5MsmLg3M2YGfxXM+rjcpLEwVpRvJLYvePh7WyIEwVCXeZ3QqLpDXQNiPFrHiN2pUqBx
zBijrutyOhHFUtziCaEVKBk1oPwqiRNvIzSdOTJqCq0D6ThikyYAUsbUOqObQl8XR25iAWznituq
ZDVD2CZgrysgPCkbxyFPQUb9U6+EWCBz4NtZ1OIuLe9GKaPHQqMC4tbBBJXgK5r1rQMKr+CMgrxd
IEoeiR5fstilh7qZwAjV3KqYUXDn3dnKfJlT46jH5S6JuWIDRHMUaBBtxmiHBA5+g5pdnYUbbKcM
tBNn2cA1a2OInTWJYrmb9g9jleOCT7V7fwDkKCiKV+S+9bvMTnZ4nwLCMpBx8WqLO1YDw474lKIS
n34Tq+cBrSQzOfJt4JGwtFI8z8a1jOdkN+jpbVw1P4niJnB4VNJ1RjbEPNNbjdMU+YuRm9sGVCSh
qbexjm0sx7w0zz9MgJSscTQlmU+tEf6Tz0v2zMTbb8ZBu5vjPgJ2zxB6mIraW3xFLe83iQBPgVlw
wpYo06OaMo/euduw2XAFjAR6hTa5LOz5dkaMBNnP9RRYYXrNacWtbKdjr0iUyGpKUCq1Y7hreuPc
4HCABshBPU1heeZGskpCwg97Yt9Li9wU8vC2RuDDxGesucrqHkwHGieqFEV156RVVrQvAC+p033N
YgMH/536DJSwyuZGYaFeD+RIoI6j518iHORnrZxNGmY1Zoyy2Heo1O8iUV2zLINuXVqLvnrZ35c+
uSYRuqM2u1kqtrqhlMNgtQoie2Y0ip56wfX7QKKHwmINwZHfCdc39llO5hqiV7n1K2bv03jytfhi
puYDzTx9HaRs2hwdj2Ap3xkXkFzR6mchR7E3CofUJduDSRzu6CbBL8vUj1mvXzm+JHCRXeYZpr0u
gnY+hcZVFxK93nJL6PT+mZ0iihFM1KUz7QS6XC8NsFspw/ij1+NmTyL7BEqN8RMTZa5w5+RQmuON
zmGhklHO21Mv5niPbVs5VOSjrLq5dIA/67fJZI+e6iTFrg9zeN8FpB7HNFxp05XuKypBiC1UZTGk
tbkfJ48IhV0HIrnb+HXf3c7F9O6A4F8pdsYP7MblI4al7tYptXQTVoTbBHYhd1MYfkmAVYFlWJc+
H1NSHMrA04qp2M1agVmxEQ8Qc2wAOusssNnwK5WXxHCBw4n4MrN8G3NiLApR/lQb2rcqi9TWWAK+
ckWtzqgXTdW+6sz21w2alvVIwulRbUtt09gC0Ug5H0U3jMRhxXv69D/BVlFRW2jX2xBop/E+wjk/
dF1/mo1uleaLe2Ppwk9EXi2CEFOFUutQXW9yyNpaB05a5/9xVZE5RcEU75D4MzwoqRV0uROdQj6A
Mt4pdVVvjQzyTU1XfItAdi0+BpUmZFdIOKNDRavRmUjy7l7QH2zntsiOsmDniyP4STBz81Kf7lGu
gdUip/SZlCCiKxLCXPIENxyinTfkGh9TXGxgil3YCaOsEiZ7bDW6k3SAuDiMK7voq0FLTlEjcz/i
01g1CaIwJZiOZcC0Jw41BMXNS6t2L6FpOnsmZK6q2nf8OkkGt11dfTYh5ADuoUueBoYY1fDAz+0U
BTWik0Q/RTe+9Q3s82UTSj7UxsnpY6Y077nEs73ImNuZoc3QPENsMVPLGUGf7jqruzMgrdHT6El4
cMatYUdHckdex5S+B2YQOiehl3bjpzXhqSLVK5raR7opPzX6iFoyf1ZkIKj21LBNZ/zB7BOnSLuK
7lBwrkSu/gyTt4H1ej1DOHBIBEVaCBcrPMfs+ZJRebHGn5DEzsTCdm7bsVEkhuNCph5919JEtWHR
deHKjy20tdZMV6OLieqqiHnjhvymqc3jiDV4bVtYrEibe1cIJnYrUj78mGaEM5Oe0QcLDTWkgHC6
4xgr/TZso1OgswkLpuQQW/Pk2twFmPpgsNFV/1R03XYopGv64b4SuOajjvIftS0nvPjg9vGzS+dn
VQ/wpzV3OoIGTdyndAUwX4urrs6WG3SSCBMV9xyRglBv97NBFCHpaZyyg3NvaWwgrSY4WjF6pdjs
263VVae+8w9tWsQUQ80X+66XKadj3GsEgnYFS0UWPTAxuXRBDs53ZOdkgIHqFHsbKvS1RrCV7mjn
+46YKlq2JoFAQbMfWlTxM22qNeHLe1R9vsd1uW7DYcneYEZlGoxDQWhR0dAYM2qn2edFzM1IGODk
fGbsOVPUCpkL1L8UP5j1ye1nAwwWXUiNEQCJvbEpQvFS+hm7uODG0po3Oi1ndgEY8YlcCdQPVEpb
pDpcT7XN9pHvgJ24cVvW+n0FDVx1sreYlIoV7DhjNdTjy8B/kvTOahXle4sfm+H73N9pwSGTvvwI
fcxRiZm2N0NAAR5HU3mi29kRhXGvhJa8N3MDoniLUDGMeOgT/LdDI0znaHk4mtJA14W5dnmkhrZ9
B/J/DeNoXZpF9yg41x5kdlMymhjX9uR1idAfIj7qMYxorObgkr8fYQHxYPOGLDglRY1I8uv3b4HI
0W8m/hH5Rn418Gxem/sRVvHJJtA2nc3i7ChJcV42sxCFlyfmGYL98nd+1TJn71L2UdFoH3WCe4/f
fyIhlMq3ai37WCy/2c1MzyavKU/0lH3U94u+n/l+zfdDG6OT5U+YRBcamhqWKinHeEqyLL35/qvv
P5maZCj+/VgOGmO1YmKl8s3fXvO3p//+b1QJaK40NHP7/RpC1P77X2vLpxBwEt+k7t9f//0qK6e4
1n3u5csPGQdYAELsRMuDruyLM20dc0tAorpulcimUmVGqQyIglXOBntMx2uIRvIexsgOiHf4orOx
3AdaX7Mc8yrDgiuuzDLC1cyzNqTSxLD5voLwzBlBHEJs6YewHPVD3tXjagRxvGJU7BkoW8aUrVQD
nG9dOUcVvUMeMNPSRMBllRjs89tIfuYqLaasrIZ9BxLEn8geg+kQb8OgrMlwyyQSg1A59LHhc48O
+wNKE8yE+M8dmxEpthdI+3TmhD+5SmiMpyxc4+VreECcauKMFB7dTEcG6M+hSXvzUCtQyJyESMOe
jsAeZU0hIWgran0QLF/4Pl+DlE6wkFg9GfAdvn8j842AgIJp0C4yB2imPGG2zkBf0PFG0CAM2KO3
XqnQJOAC8YzU32ftp+mjxU0hfHCjfWnjJ8mUC8RMukM8hASgBo6n+/aHMYPzgl2bngt6wF5lza+K
ZcbLzCmkfDilvYLjQIezgK8IYmViED4/d+zrOWitPbYgTRYx3fBlOsNHktAXq2tXcchsT9KHIea+
nKKS4LZnHztiSldmxVmORu+BqK3DqLcYzfvq0A/m1ziDqxwtLJYkR9gL9LPBxxeQq4SOpftI5uxh
xvq3Jr3hkFbszbLuhi/zJLL+p6KYG38k2gZowiytQx52cINK9QsoCwaHUNxO3RfJaNpKIHxwRzX4
6CuIZqo+3onmXqm1ag1xDG2v0bj+9G7iG9goo33bWfYXE8aVAZ+B4eyS9aMVN3TcJ3eI1ZiekLgM
NBY2TRzH6xSrx3ouhkeyjuwoPBGhgib4USt8JPcQa/FlBnv2ahbWQejsEmFmx3Gxp2hvjZeqMj66
Ptpw7xn2WkhjOTMdoBOUUrTOnzSjuOgctVU8646bjP4Lo1eQXIW/nxSVSOVEbYmwca4VGwmyM9oj
SPRNU0XmIfIbNPC2qzNv5OvVCLgEgQujK5MdGkDknoj4JDQKGsXdnNwHDms242+oZKXAeP8d6dZk
47bOxnETh0m/pX985atpd4PFpjMhFE1DEulGMaHOhinI0iafQEyj8WzZtHoJ5d4xwjN2Op9aJcoW
5PQm72HQ645WcJ1e0wK5UAsVARuJtqR/sHzoJAKtxuXsa8i2kmq82LEQGiI+Xo1yyDZ+Nx7LqX6p
BxIRk05wcmp7S9UIw3RoeBUsBAWHLWDwErQj/it1LC4s4GZDkJaWyhTvpLbHD+PBV0TQ116ks8hn
bMchUGZljUTJJrk5b0fZfEUMdtdlFaL8DcJHh56f0+Ybh3vQhlEZfb2PiqKfPgVi0W7QvmoYusc0
q4/cuWAVmKuYyg4Q5lKpgRJoUYnYJczEtAZtNWvm3iQlbZp75xgYl5LTXivgv+gTXNRBMNGeyIhJ
nNRe6/nUHR1rr9Cd2jlDigXMs+dwhyL/pM5MP7nmMTfOxSbGdrIZ63SDaQ86CmGbAQ6oGYfMAFxg
x76o+P8Bt/9PSPZfuO030Y+6aIqv9j9+IbX/568Pm789Dj6LzXv7/ssDl9K9nW67z3q6+2y6tP3P
/+ADfnvl//bJf/v8fpeHqfz8619+FF3eLu+GvTsHu/791P7nX/8iTKiN/zO4fVVD+mt+hJ//dujy
4OsTlWbefKb//BZ/A7krlvHvwlYZiRvg2glm00EwDp9N+9e/LE8tcDnThnpn6qZmQn77DeWuSWDt
1EWqpmk4MPUFr94UXRv+9S88haVV4BnUbQtKsyb+Txz3Xzl3pilNacnvN9IhHujfOO/fMWANq2+V
oo19AJ3aW5MWn+jD9olFvz3Sgd1oP/RC3Cy9TsT/WLKqu98dvD8gt/8KqPzt40HjQvDl8y3nH4hs
js/S62BO2hhJ8Ohn1h7n5yEHAOPXco9S7E+owfKPflxHh1EuOapSfBM8f/fjhq1FBurALctMjbtG
wyANDaJ2DvCa74SaMUPIP6taI8CP4XimnZq88egi7eRs3jAIOkLeP4VQEUrhP0SyvUt7HR2CODpl
7aJjuWGh3rfPU2LtiZw61/WpqQ03stCNVAYhO/YeXRiazmg3BSF9Pge+Y30KyDePljg3QFJtuomi
g5NcRnv+4UMeQGvSm8FtcyKz+gAKexeH9n55uSAe0rbVbZm1HrpNV4r0gCKoIQeTHdI+ThkyqNWd
reGsD/aFlt62s3Ix42yHtWCH+s/1ewL1NN6pa5dZ8CEJXxBjsRFUj8ubUo8cYQ2e1Ul+TeGf4fj+
6Jt3DCF0S1oQ+bTl+d99E5pEz5qHhrMR+bk0xk2f6Btm8D47MQuf6P/9NHNIP7ApthzNkv/AUFT6
PEHwaTrM9SqXEBGSf2Hn10d8N0jZwj+hIoo/PMssS5BWyzlGf//Xn82OI9Nk4SA8V7W9WfZ7fn5m
ggWqhYOCI3FFdvK2Fyj6bmhm0CBFxRqlO8Wfn1ndwlVlaSfTmX4wfriZiCzsHecLC/qfXAy/giX/
du05Nk5U4H46wRDL87/7BkJCg8zcwcU7FXTpOV3S2n7IzRBEb/b6r4+/MBfS7N9Bkb99mFRVnfud
bZIa8euHGXpr+HbKh+G2u1q0zRgVsORRKeMGE8mET6LfEvji0gU/YOw4d6qnJ81F56KcpsGLZb9V
23mj5cVVD/nnJf5YQF0A7qpGwrwyd0k/eX7fHwN+9SqGheITW9V2RDvuFHA7NLplI/v0LFhLPqib
eVljrvq6WAEaPMg09GwAmjo9XDb87F66NXUMjc8QvhBp5WimiqGn/9DTi4pcrZk2SNZIjQ1IDwOG
GAfbVlQEp70shQjCg4M+sdOqIvQnoauO75XximcUlQjKRQKkS94soVCFW+GKafJyzdz1WrqbcnhT
WMaQLbnovo7ShKEmsl3NEUptJMI2dm240nrZ7hMnp8NiMoEP3Ib0pSB6dpTbReStDeQUv/lB6BZk
ZNtN4JFiz6g5MuI1YFN30Zp1AlNdM24TNaNWdxVMDLJLcQjihNb9O5GHnl+A57BJZxbmLhiAUPHj
BFAtW1LaQOStc7awkx5shyraZPNOYODBfN20wUswOXcW7xrGCjly7LD7kB8ZVEvHO3Gs4hFHO41L
mr8uPsVjRL5lMryLTlNXUxqKs2Z01Y6ZCZIwmDa+iD26wcTZD8VRqVp7P9rpdZ4E+iv4jittUkF8
417UMgXoWWEjAiOa0KMzviao4iGF+VVWzRE9AHUEGmIwuSXHgwhqF3gCeptsM2fKNoNLs3wDMX9P
Q2ElSb80om4f5TFzle7YF+HBqfMTaPTzkhwlS74pYpIc2WycgkSwpT49sM5f2tSHh2YcAvJ+zHLy
asdYBUa7X+7xHfA4SOoH2uwfNd+bRTczkmIXc7jB8rqdvy0ZnRe9fMR6si9DBMpqwqqhs/nj+Mkv
J0gBYPfLAG8tMXYxH3S7clh1QNKtbjxXAQiCDvOe746GycY83lFC4D2y7uccTl2UX2V9ETh6mGvc
D9A8Aa8cG4ISpwigdsc8mJ9MpupCA8Ma7nu2Ty3RradwOtuT4oZquMP0jPreiwLzIHB7xCVgEf5V
1OlQTYyd5reMNEi6rQPvX99Q/mn1YLNiGSYpNDZ3MDZKv95O8NpZdqNEDgNwcp1RdlUiPQUQv3Ti
o5eD/Scf90/3yuXzTEHVZS8D7H9crQACcUaqCwDZVH/EjYBuWb9DdbmdgmEbhcRh8QXWwndntcIh
FrjWSMgYGqpGV9wxMQ8063KCIB2rei80yuec0SIEz/VIzqtpg6CJsNRCOApl8mpw3ys1DLpcj776
FWEtlckAYvcR4+0Nqr9drTZ7Ig2Y/dCVS0igrzoE4dnO57nlwu5t/UDffPk+es6JwDd2Iw7jsVfX
Wv7WmvSnwvE4Kl9hqbg0cU66gZyT+UMDsAsF5D4pw3XSXqVqrGOqFQLPkL7Xq6xfE61GPnX/Mc7G
wZfaD1WmuzFi7EUKIuizRal2+tcHXyzL5S9rx/fBX8bkRB5Iaeq/ftlkTzC7izj4y4EuY07qkUlt
sC389tEhE3UmAFWUo9cq6VXTkevK9CbwEPpvqvT7vr+pIWZFdAITZJR1bdyojHpHPfiTzaxm/sH/
VLcF5yQiRs4S8Q+r3EAmIV5OgGld3R/tSnErkEx4Y0gz3opq2raRcTPNzokgZo8L5kQXzC2n8CCy
9gIv7JFobt4BfE57cVImVxJqJJs0/AnHePDd5b5kYjcDiENFyO3Btu85K92e9UYGE7i8eTOWDkES
W5iW6+9rght/mljrjrxDKaIDMcAHmpibuiMPw/wgr5rVAHyHqR/SErM3Mxg/Hz2FDLxMQD9jujDV
xgFJxGoWBGl22zop966S9cflHmZiUm2Sm7GdvdAIb62RvOqk3pMo4iG63C23EQfeY5kOnixDdxq7
Y9ewADncGMgXsdrA0+vZ6/DKyZD5mMWaSmo2o2uB2oNYQLqFbIyAYfg+Ke5+4Kpmsx9lerI19gug
//6LuTNbshPJsvYT0ebMcFMXBzhjzKMibjApJAHOPDnD0/dHZP1mSlV2pv191WaVKpNJiiA44L59
77W+ZQK3mJxjP6M5MJJHzbCux9RiE+X3PJJb/VBZuKRcK1j99WDBoZZ1yiA/jrYvXS0bxZPg2i0w
vjKP8BrD1ZDhSIaoCzCK++Bh1wJv9eAD207siR90R+//aLtpVCwEtNU5MRT8x1fVsf5rLHZWyixu
MOj2zTdQbYnwkfeW6b/WCYm4eY2BH7LDyVSwPtVbXZFou11COd9IATuq1q5kp24S9NR//yZtj99/
vEjC5eAjHA6VnzFVv1R8TNEYLK2FH8bG+8Kkz5zRYhvF8R++y5+h4NR62/tq6nwHz9N1yBV/fl91
n3GQ5rA461taITd+sq3jiP5fc9ivuuTBhog98H3xBcM84UVm3XC9ATt3dbfMTPLZS/yq5l0XIU05
4iSRPjAKtyf7qGGkBv4fNMtPDM0M6srj0MCIYyRm6dreTd8siUIoflky2OiYxawZnoRdXM0A/tJp
OeCiOS+iuFr07lZyMSOJoH2mAp1vivR8X7L81RmGHBFD6LDOhUsXd1rDrTDYtnT8b3d6l0ZaTmdR
a//hI7L+6jMyaD0z0eaE79u/nYuUtZChBGUwbNp6g58dvaW8wrZ4RiwOHhCuLyRxLweh0PDfjIwu
UJhUt/LEQiFimEzSfPN6+0l6udzkfv6+5bC4aRoh4d+v6qYlVtwdUCO7Q+CyJEx+caxLWOfEUQJA
jIzmVCtKTxjCs1wOvb4cYLUztaKtx1SQznFkCD7IiXpEFMdtA/j7B8j5j8MCDxB9GGEJl9VeOL/v
7sMkJnypfqjS7GQjJECH7IN9qeW0dwVJk9vSHuNuEZRFaHURNx34OwfUS0HKmWKr25RrHzu1BMPw
ZVuIcwTndmJfz4t9REwaLdqWYC7PKLsIaudLI0hU8B2HglWqIHu9+pHRUY/pkBoj9bUHQZQ45mae
Ig1hwaS0fYMRHDTzcbv1Ww3XVwBang3MVwg1D4QKY5PHrW+NUcYWKgrMQppNLYQ8ybwwAt2YsVU2
AmjlGN7T96W8ZsR2MNLhZCXDqZzJJuUN+Pub+1smyB9vJ8u55Tqu7esg3v78dhZuLEXr1qgdZHXX
DJQo2YQ/POGKnR1ukS13zhVr6LflEd/TvbusBzmXzF8l24FxXXiPkKZ2Ni77ZAR/nPAsbjff6ylp
EzuYKAac6n1bfLef+++v/q/eDpMVRbdd3WDutz05v6xg6MHgRnqSrkGWRBghItQkIda5f9jJ/xwU
8Mc94h2kM8fZmGP8b/2CDpPc3OsslETZnIvChiYl3//+J/kts/CP7wHSEVen7en0oX+LTmC0ggGx
QkkFxOUB+GYgNBaaxaQlwFk2R3BHiehRaHe8m6JlUWIx83gTNBzrGAmvh7b6h7v7V1X1r5e0lTe/
3N2q4WLHmEsa4/HUCfs4JfXd6jhXTIhpganoH27BVrj9vh/Rc9Qtl9aoY/8ebWE7RM8NIvHDCceU
pSaIDmRIQnMeyU3fKuO2qZCwDHuhyM4ZHRoG2Mehyf+vrsMXCLrZuEzx23pDy0hXJXLL0Oc8rzSm
Vz14Qar5rKWOXFkUqHEtjv3ovHKNkoa2P6ziv78KY/su/3E3LMOybdMQlLq/3f1a61RKzJ8XDj3k
hrI8pvF8U9Np8P3pZnsYFuSbQuP/2YEsnd1Ajqftrdyqf60eT1X/3isVbdX+tnhbXf4PN+qvNnbr
lyvcPs9fno+ubxpPz7jCuIykld8uKjnU/ZcFORSpibvNhLUddv/+vtDQ/s/7Qv+GJYsuOc303xas
FOyy61DWhjGu+wqPxdY4sfCFbGdWN7/aPhEkh7t4YHzc0giw/yHX6a9+bJe0Uwomw9WRqf75x0b3
khClyI89tfF3MOg7Q5bU285xu/FA5dl/KESs4p9WavOv3g+XoDv64sgULfe3WmCyDWVB9vKQz9Ok
sWnW6GnUC3ne6o8F03Iqk4dt2RibiZa12jkm42Ti2VCljOmxHQiv5xwX4RaFuTwRMF2+kUcXOiNP
CIaSDsjN9riP5B1NTRYmQ/rwWdJ67G7TZUiSQ+UVb7qWnjVlX3vLyVrEqWDZ9YheSPoxwDSNFTw7
b4dEjbMkwMFTwkuUc/LUFsVVOEHOjJysQ6rvndlpUekSni3SaHvHJH2zqeTkyyEVZqRvgHhAPeNs
xQonqK1/BrvtOLAxb0e5Uu9PWylk8vA3Y3XCUwAnmg8fBM8w74eG2odNLR6059nO37eB/Wf/0Igf
tlp7KzuhvAUbs2ErMTlhTDnZ8kSXA8VifOc+UbiDtFeHmy61AFWU7GY38fi+rT+1DDXUhEvCIYrv
j/DVsOUe++8ZYy7qvQ3CQM+NPpnGFyT9GQ3BbqsdVswNW28lX3hlRzec+mg7+cOgOggSWqvxaulP
sU4PkEFpY52347/zhA0dkV5+dCb85yx7BrJtXTOPi+LUNVLggRJUHGe9LtIz2lTDU8M+MSIpHYnP
aDon0DW1A3WPB3E+wHaKtkok97l6GpdO/r2AwlBrcWSv66FP1V7yfA0lDwOdPYrxPdNnOns/hUO4
BP/KYflf6+5Elut23B+ZG5iVddy6D4mcIhWPUWLJYwz/hplZlCvO5IvGWGmKugQ8iREsg4ooZkPT
W8JtL6voZdrFuNeE++R12j3puWAb9vWSHLoMFXRDToDcBtQTME8LtKY8bh9TQgOiBWvGwMLk2SB2
42nEdZt0BNiMFyPjVNbT7qjNazlM+3ilBNPf2pKnfuWH40FbgNWkyxJmd8VSfvYtbLaedMvw5OoK
ce0yR69wycdlv//7teyzAfD7Gu+ykOmm8Alotn5by/TYTMzSd1njFSw1zzqqLZMcU3iC6EGSQ5xi
FZJUssI8DlNybnvz7EyMkfr5bDoU3Gn/g6I3/prp6sf2FqX0iHyRHLYFf2vFbUeov7/mvyrGAaZx
rcIVuvlZx/yy6Pdeqw3+dsmZ8b7ODoe5p3bhyaL/uHUGh2T8h13G/Kvqy8PqSfI1CZ9QtP+83vZ6
3fppwrLX9dkBiXEwp1VID+jdoqfeU7ES+XG9PeWjsM6kaB9BJgI0mW9yqb2YdLtzWv6FmR9r3oIy
9q40ytftpJPUPEI9kSOYCtzx4uRTZAoSqsr7wn2YQPya4AkHqGCz9iPpyj9u5DbSZhJ998fHzBD7
19H3b7/911Nd8r8/z73//C/+9T8Oy3/9uv/6n+bufxqw/9+YqFOr//LEbbP9f4/bb76WTOKvvxbZ
rwP4z7/+7xj0/zKw8jiMzS0Pqdtnv+3fw3Pd4M8MR/Dk0W2jM8hj++/h+fbS/b9hufgv3fZt3jWb
VgRnHvf/Z1iOPvW3UsC1eWk9g+8MG4pUuN9jz7UqlWnNshAr5LMDIY+Z5/snTSH0hBssmjp+yyGo
HgSG8ya9FA7jFJm45I6u6Tcp9OvGA5lilD4EWhZWX89dRieklRvKOTgggRoUmJpB1qfE2yzTydgb
dh01ovxWlH5+Ul78JlcxHGZhruy0z2lRBquU3b3f2SiJU/2h0yycMlUSyFYMkasvMkwF/vCOTCIP
SjTLcBF1EhvKkr7iucPkQSeTBT37WEtboYkain2jdLRHYiaQ1vJ/zoOF51UPBtrj14Lgk0dHZTuc
3e+ACTFwORYpGZa3H4lS2AlJ4mGBuQuvXRrQk+936cq0Dp53G7Vj/DUHCtLkEHa9N5h37ImMKw7z
+MVvEnzknRFUU6IFvc4yR7irU1rnGhyKmhLScPGpDjoys0IOO1GV57oTPxXqIOAk77D1dijlScmb
vYOD84U5yPBYaRUn8+KC9OFhKTmAI78K8e/t+wKkg2EdMYnekd2YH+rqsTM77rO97tgCMozi873d
or5VENYQ4HylwUKTap3PelMUUU54JwEMr2st2VxrEyYR/PvNXwq0+t3zO+iqeLmhrrVp5THy4RCR
omhumvINZRSXZRC7Lfvuio7M02zCCk2t90Wbvy0WcUE17kiY1WHsY3FJbDdauoZB0KQDmmsgCEwp
OSQjSMZlJMN8rfwTv8l3erbJ02L6uL6o8yu7Xq77RlRnSGFPupI/03xnkXccJt0GOmCoxNihD0Qn
wCWMxA8MNejETB6Bfvh7A7QM4BsUX0gbDD10nd7aKYfaaaKlu4e4oAUOQR9LXNJaYjq1G3+yKfA5
IDB7amafu61h43X9Y7r6gEOb8ll512o1UNuajgwde8CK6hfwGy3sk+RDnMm/XNHt0rDPtPQgKtK+
UL/pB0XqB2x5bd/2w1mD1BjA5cKlBOhFYDkJhOoBbsfWD7xt+c7V9kWW+wc4uxDkK3m3yuT7kKZM
Wxb1tvKsgVaT2PHit8r7SuqOHpIKYRHbhYZLpg4RBPV4BTz4CdB5kBrVQuowjBr71ZhfunStAxxy
FzjqWYTaY0Z/HSOvXIgArQuc75OaQokRnUxlAryHxMUWhM0S43VNB7kZi8uKm3S3JpC6DEabO2kk
t4SE3Hopcd5eeYFjDcHNfPFHWsVjrZ1sgOZ45UC6WYRLEdKqyLLvRm8v6Gptar2wXxVBRj+MrO12
OdG3QI+vOgk+o+lHcN3za635DJ8QHk4+EBdab/u6x6aPgnvYcyiWNBHrHUTu217zOP72N0aGcsTn
T8cFWYtOPJmXieum9yNCvg96174JkNagDer3pECm6GpfSAE+mps0txUFo0LnAzQ56nJmR0Aw5p3j
eW9zZh8ccwllRcidP8xPxto+qLX6NqSI+QoNopBIH8wkHTnPkKCFcBYjkEOgU7k6IGoYl2fEGmBl
gkOGvSyBwKsnuGwnWQmiUoBApY5/2yqYdmnx0057siPWB1wyL+PoE6ztNf1RY2RseKXa1SqDc5u+
DGqF+mNOByCwYFEZAJvFuPPhkOD5OwhWzh3WYdBF/UUHfuHXWbgCvdpZdoskM/6YveW6XRHWTN4z
muK9DtxyN+vyuXc4LbYT6IYJR8ZI6N4Ai2U24qMFFD0VcMKKbJuDIw3t8kdfLilLp4vG0TukpT6G
tO2naMCUhk7CDusJL4HElwubEcN/8jXDn2HU/Uiqrzq47fxCLHPQrBm2lgHP03Aa4h5jNdp6On54
Dk0COn1Nx/BPzOPictyq1zI/dF518Aa4J4no6v1UdfBFzLmOWKjwmfXjMS/dG9vw8XeCmWGr03Fh
WBZm6/U0MGQP66E3Lr0tviSDx3Ftdr1d6wGZYTUQpe4eXf/QlwW+NYf9rLUAAE3+h7kgd7Y2As9S
60d0/ZyzyNKtqgfDhPpipaMZUHQaaEAg+yGjQJT3zFIJrJZxlAIfkzfqlGX3ZSx+DD17lKMRtLt4
d7iLNDArcDkJDQhAICbhqD1aev9m6ik7Z9iUOJm95oxY0w02rzkwIv2RwPVwlcZX1ypQdjXDW521
9r5h2h5gaXjVUo8/7+pzTFCRUvLJiV1356/EuhCgs+M8+4TqYN03S09q7OTjdnVE0PnyrrJnUHoT
PNgpfcp7q8VBhXNpaj8Y/8TSt6+WoXmwzKYOsoXxv6nmHleltpFm7+IkuXAzb2pVujuGFUWgJwjI
BsBpnLLK9AgxjAcIQbAw6IQIXX3V6dXv8rlgcgJUX5usiENsHULaZqIHx2tnlF9mMnxoQRflvp46
cOHSfp3dmFTmkGYCyIJ8eBGeuiDzDQjnKsht9BG9Sh+WbHeIE1ga9vR98Fkx56o79zb8nAQuHnTp
SK3bLNNZ3udFXGuyKRCMiyjWmKXVLgJ0kEXdbZtek4cWBwPkpBggUzDkhHwWOXSpvl5eq3q8VlKS
iiTKSC/qp3GmudFK+x2MtKljVyc45tgnrwvJAPSaYQmRWbBrhuTNkdRn3WfS8yeb4PMXOwX4Zoyv
julvAvUWXzNKF43uP/B90ucK+6qyKdhQ9ROnAEgR3Ou3emN0gnf0FZrbtb9eDTI+ndz0GL6YEebn
a2EWB69IxnCW05vu6K/Dajzq0koPTpbtkXfeelp1jeFX7r2kWfdcQpjX/dnxdPFcqBIrqWkMjFTJ
QphX2jO1/kVmXQbx0rnx8yfof4QjzsMRMuKjo5F4vDjvo3Qf+s7aXLrETw3zOKBC8d6Hqfhm83xc
8skeA2ftEOqPzqs++0TsaU4ZpQbKMvxOhmdRK8huCmKXQZiAFoLJSd6VNuRMzxi+M5IGalPn8RP0
A0f6B20YGvCecRFl63TToUQhRwd2h8b4w18dRq3xjHLKtW+wB0M2KxLg3jidZgrAeki7Ozg2tNCY
WYfcCmwcE1puy9QO7Wa/ou12yCfr1dveklmPTw6e3Itbtt4xNlmwkgTIbYYWzqNjk6XSDhW8WMT4
DE66AhK+DVEbVbU641Hd6CxVEloLkzI1I41cA1dDtISPqMuwZua29cPy2THA1dzB15fkVqU4Snme
kodGMqMvzdd5whk4e9meWu977SzRXOfdVQnv2G27jnYJZrrY618guYSk8hCvw0TVzUnb88trq6Qg
0vT2ztWWU6/PL1PuzgFIvE5j/uNMraILlT16HBB2SzPvHRlrF2sWT0Qn/+joQkZt5t3Njc0HbGhX
PEjHOKHx7ZT85DbuNF95X+y1Mm481YK+m1AeyZ6t3Zf1yfKS0JXUU76TI0rCXKxP7r330+3GJOg6
B2BHhRN8ayZWnTjOM37o5YfrGaTmFQCwa826gi+UrKgz3bG5XjTg4o1PDqdV3qoyvdD4gpKA8xtZ
lwRm3wrnJVGw2ey0vJ42D4ZHNIeb5DgNt1ZxhyitfXIAEcYTijrUgd9SG9/6IK7ICOtTeQ8m/Lm+
7sm+S93xxU3j+6mtnUDE4xgcfAdEaWnbgJS0Hz50JY4gXGWefOkzE7Npc7Um6sVZ9Hu/cj+W+sPT
a/7c2aZvYjy6Zv7YzwTtED25Q+/4w6wTa4eVCquO3dJAs3+k9fBTQUjZG8Vs7Vo9QePPbdtsQZYC
1tqOO5fW6ghHiAbx09DTRWDz+7AHIp293N2lFhFADI7dEoBVhT5xnsV9V5N5WbPQN8uZh/J1hlVj
8Hr1vf61cwpqdqBhiTLKYFG3WtsdS7/+Doguiu3qQAJRHViK2HHSjFYrG3ZlqiMHKVoqA7vfrJbx
RBFq3cm7ziYItfbxoJYLLd98gVBmLnfToL+3O7GW6Ok4/Y1p/ixlAoElu6yrwzjdxIpaTaxGjriz
tNnnRUlOi189DoX+YLvxK+3KwLQXBJJlOsCKjy+dx71YS0xaGWmQPPj5o7HkZD+31euyfJXK2JOm
dIsuOoi9+llM2QMpAufWLIygj9s+yDvnoU6ROVidDkcRpmjPmxg1GRDZmmysTFAD6s17S4bcTnI8
ND2WjWyyH0XtkALK0aeFvez6CVI/jh9aHk9Y7CoKqHGezuaEurMx1sNEYtrOfnQ7PuJ+zjEspvX3
xcb1DnInVBrnW60R+k74l6Gw0O9tBzfdLY9T5aVk2vTgr2LWu4og6TUpoiVtb+FFcOjv3APfmO6x
uxwtIl9pxi/71jQpIbUQi+7Sv4rGysOuLHddfJ05M25Plxg6AdjUU9itHI7DbqZ/YJN+6wcCVAnA
QEHlcDiMRW1GjVOcW1ta4UiUUOB+KL3vDtpKoZl2Iui7aYiwNSC9GUumgjYPc77cEgG/ZTrpNjpe
3EKdt3Pl9H1lFMyqgT5SS452zkdJOEAR1Sip5BarZDTfJnADacruhNrwkPtaTEpI8lN15k9q+NC1
GQwoV8cEDGUHnA3gm0Qf71tnTPcdn+gFUGpAUERC0ZlPYYqcKIKF+IB9Ko9kFRuw+5Dcliup0h57
SmUmH51g3mzA+A4KcvyQ/GCgXAd/7+jUMQ0/58BuwKh3U4A01JKZjtwQEZDpp/TPsbraW3+2tvUy
aDPy7kUT3zTdw9Ik7bE0/KiF+ilgmW8xlmRTIN/dWVUi9z0IYfiOFXPj5xhJMkt1SQYtweVXPlTW
pEhecmNg1e7o3XQkbPSV7USGXD82XWwBy/V27LfKryIcLvOWQ2l25FuTcg5TE7+i1zuBPbPoKsmm
Bo8AwozvP5rIiUXj+QDTdqh91bEafKhZGhVM00Nxwi246xwO6UQDXkzbfXcIXDkYXiTTNg5gMeCj
84qXMW84LSYTyudkgJNXY6CnSdxSHyHs660FI3X/VMDOdjZ0mnOGtkw1wNLBVM0IG7Cr5Hh+WRgu
LIYLUQj5a9dKklZUdZmXGe4SIEMdZgr4WLFPXJQe48hmk+YNUucNCGEgvtEzMMZt1exE9qSBHN+a
PXcMpvuwXrt97aZzYLVpQgKrnPCEoqouCbzPZcuD5fo1+810mizrEWmxEZkl1isyJ/JPwiRmaAyA
OQDnHQlyoCiSIt5hSGQabK3u1mrA9iZ4kEpGEIlGngLcINhU01tVZhBRdZoFWdWVx0JWD6q2UayA
DN8zxv2SvOtdvDwsUKDCmehSGI/qw00hiA+o6uj6zZHWkCNaufip5ESTHQiWzcfWUtTmnL3rxT+D
PSuD5H0x2HdWzc0fu0LddpQVTk6yeSpQhngK8FvOxXr5a0pttaVlzti2WpLtMyoWE7v5pfCJISw1
iww0brhgSRUqt6IWQDgDrGCE8sVZQSfqiaU85wQZNHJC+2h6T8s8fOXQDTksVk8OZIC0EIdEavLJ
XO0iJMisOepF9dqA4jg2ggzJcm0ZEWnHWPTY5IrkNZWjpK+eIv1bDYDHYUFzPLA174fZKcgqRf/V
53BklKGtQCqMlZHslxbWO8F6TLouHPwdYpjnIFcd+Q28z21SNEc01997dyDrUhSnz76OCRhWWHMA
9Ze/XKiVGZT/sg0wE8fcBO3fJsXBtfTYtTznC1seh7Qsnk+kEzK3zK2beMrb096EJOvWM0lsJtqH
xZQz54PS3OUtREzfC1J69lcerarMJ4TMMIhMaCbAEjr08pED+r5IFtSP5QMrAYg+34AmofONicto
Qqr1l7R7MIk+3Vl9eyJ5ozyyT4JEyuiWQn+pV6hBSyZ4UJO+pjNp3II7PvQ4SoJ6NPpoYiVJlQHO
pBo3eFl9689lHaW5BgO4TdTRKXNcuFPNhu0vKydaHmtTVh6mnWPet+dW9OXD7HsnggKzfWnYnLCA
3CBGr9to0NrkrYZZafsHHWrtqU56kLDkUPBCEi3CkQVAt7M3166CIWygygZ/FVerxTmaL+e0cror
knUITf9Ft9v4SUIczwCQrkJ/wbFuBq6eEb/BQXRO1LXNUnDbr+YzfeWvcC6Mo1axKWMgXo+5v/RH
x4y/4RtykIPZ+5R8i8Fpv+G9JFJevlKg9gR53/XVyFTQhpyWVVv7BnhxonHw86F7BCVJEIEcHxXc
tuvcK06i5P3prLI7dmbkxHCkQT7bRLEA4ZLVzVAs6UXh2iRJbxDK3ndNeoWaY4ycLhnAU/ikbXgN
BtaOsDkr7y5dZSckQ8AZsdCykmJ4gOkGYyFuv+SWMtDDDnc9L9W+AikSODDDrcLV97zPYpfXtFc9
g/Yn1QS76TZgptBtnDwkdaWnI/ZjLgl2KAXLuWxigKqS/ZsITo0vp0PNY3zHeLPaNzaTKkVJmI4V
nRVFN4cJ8y30nX1tipNnZdPF6fuTS9Bj2DQUu10HRavl7NjoS9BAa4YtQlSr1TcXYawAyCvA07J2
QzvX3NNgkcJAxhvOqZ5DYta+DQvpZmBv4NS2+W7qXXpD1MEJ/L6gdhP6eu70Mi32N4l6iIrDfPSL
PgK8I5imY2NQ6kjaqr5vNXZQt8EIkgL6BNT93Jt0chzdR+aPeaqQ5RR2i3xVvjbtSqra3Cimm1VC
0yJU85vrZ+WORpsHVEpH57YNXFFvfbUm/YtVYuWXXtxi10E6kto0USdtuspMHhIRe86uzaYD+XPB
WPiXAmJEZ8zokjmyhzDqh2ttqBnBkBkTJhXLgDFPXUANmqxgcpqEyFJwKzBYR6UHxK+81CyVNDAA
qJksp3BmcrRT51XmTkQhvYaWnz9YEgQ9Z0tvh6pbO1LcYNyqk0jPCWf1QBJJ1zG5RZkTcuQ0d5Np
vm36tP2WN6L0u0Ho3XM19O3juqTczzxHaB4vu95xCGwYjf2QeAc52uld0d/XjCZcZqcmlGJwpkiY
VcfzYfXEM6I2q6IeHOMu93i8ejfbmwv5qhsjvlg85zZ1lztwnEffsbSTj2/gwRpMLTD60g30LV7c
c5nWpCBgiDO7yNpob4faeohn37ouWltcxZ38RhiDGfUmhbew9nCL9D0nZjOw6LScjNiDLE9ZYmbw
1DXlBsZaigeRAe4za4pMXAfOjaUBESd5/B6siIdQdPqoadDvHNfz72CTGgGZ8yNYLr60Xag50BHM
3PWi68+ySr6vcymPY39lNCtIE35zAEefB6mepfc0uLHW+Cqs57w69d2mPVXtdCRJ4FGhKgctJuwD
1FvqMNkaUcrkJNFZeZ16rQ7Z2t+YGg33HAQwOc1NyJjZu9TL8NbAKas0d3xedMN8FFSzHGivulL5
NxPLbZDOvnOclf2yUvNMhYHAfDUejIXzI4E9GoMqIMlWsj4pOin3SQIvSC3Nw1osBUiwAjXMFszR
YDh7XE3tlgnJdC5KcXDaRT9UxBFEiUkyp4CZsdQZ0W9D3wWloJTpp4b8ZVS1UJxZ2DJwuc7m3MlN
N3KdFntgjJqdpINkKO8/f2GxaYNhybT9/DGXPPKGK4k2bbXpMIghhSZArEIn8uusj4Ht6OrGqIzi
voRHzP5SCBBsGioRr4daMFHR0xe3BJ+Va/OP7aKuD7m+JfSMN/jQc55cINkALgKyd1xKD2+453vT
czB6AO5N/d3pabuK3L4Q7WBdgVC8GqaZA4zp3WmEqO1WNCyPn78M692qi3Rfa+RGaMQL7OPSfc+b
7FizymEXWLRgIRI5qiYXI1yR7KfFe2zIgzu6sBeisYTCn+eGe67aE0c3++xcp8ZiXBHOsbOg6bHr
+UkE9NCla8zhuhgp0HwD0wNFOmzUAZSaU3uv04qaO0s77woAYOmm13Hrfyy5X8NPmPdQy0l68Iw2
RM2+78vsOOf4B+b0ucsVoJ+G8mkwxjnsBNgdO/6MMqkrigZL3U7AgwvlJud00upAm8ejT4kSqNK3
cCPU/XGw7bdqZilH6PtamXjR4NznIQtgeupnEOl4pYvXjUeNWWuA6+gwQJ2ZMzUabd2uQ7ClFQ23
h8PBQRCT3sTD0bQ1IiZs8jLsqnoVWaLuASthZ6h+jn1a3GbA9cK0tiSTCLOF4AfYa+z9kz+UHQYq
j4LeLE6Nme6HkSChcoRTGP+QPXE9joCkwWC1uUApaw62DvSM8n4vS6s6u6nYack0n7HpfHS9T4dw
uElMRMIz0EUEa6R2ZXX56je1gSkNqEMbI7HRVvNRztBhnNW/4RNnGpcYISEGOBA95UeIl69x1xZf
zIQjflKg6xuaeTnSM0ON78WBlTBMyreMiza2rwqbVjozUaC5oFc2Fqhhkg5nTBkfLA2k1mauocp5
eSArPrs2gTlPvQqxkpFuU7B9GriDQhO+CIlXQ73EODzzpwRY0sZ8NKH1BHHQ2ma2jyv1mgkTOrO7
eOwc4rXkCEUBKnwgF8o8MZXOD723p8TXduzqoQcKG/MpJZOqtJ+9CXAExOGXzHZ+1IpojHyBRbXF
ZMF2+4anE35hAsdxdTvMv1Cx6e0zEc49+36ZQP61ZjzCq9Aa+GXJN99IY9hH3lEntygoVUGHJAfI
vMJsqYAGk+BFvJOfe7d2Xnj7oqk22pNifecy6NR3RNVKMvmQli7BuNBTji2mLSQs1Eafo8OdFqYY
ZX8lGvF9LcwMl+pPTlnt7YLzNq6kPNE6f5r8jqZmS9WjNLT3HO6AYaTvecmk2yOi/DZ2OrUDj8qj
u4os1FXJhjPUHqc5QHHadlBEsYh4/jvHm+5oKu1NCP0OLfBE6xeAru52jJLy70thaweHvk1GdsKY
ASp1EoPhwdZc91SOtA4R5PLmDJp/7pzua9l0+ZUmEP0xI4gcb/nuJtp9j4EnXIz1UbgDR8S4+uDs
uWscaFnjRCaTbpJZR04iWS2faWzxewyxkHQ+TCuLoyMkWvWDJq56A6OPYRCJOUmynGapE8xpLwzn
7c4MezstyE8pshezVSgJXFP/Um0h9CPSyrS/9RxAaJ4paDnJZ03ziqcFHDO8iDQcSUm4DIPhXRFw
tUS5RhvbiHtOR3kK6Jaskohu9HzVr7eN6yanMi/8PXEhdQhTkvllapQRMNp7lmeJCNBsT0o64nZq
Fg4XRhqklU88/TC++iSZwqXLD6VnsmMNjnMgmT3U4ty5lOwxgWWwRzUCMcpnbZ2t4NN6B4l4K17s
/jynJFSqgs4j838WylxHQZKo9FrF9NTrxoPCLVqDdJeRVAmrPRZMfS8tLVmZJsiWwdVhfgUwBhw+
SisimkRekCFREqwt/HMpzfnSNaD5OpK/T65HGT4v5Frr8zMb5Fui5eb+M4tX0eKZyWvNegA2doeP
mLzky+cvleWBFR7L5tVYaZsU5kfOlPYs02foj8zLibzf3oSnJHfjfUqbhHM1vyRF/pwjuKG1s3KU
X8SThfQHqHv2feLwHWVoO1tu1sVsWqdjEFg3W28xC/J1RsPtQum3V+SyBi2iclrBm1rOvnNYEuZc
J7y8V88IH7Q97sb7pFvVoa3B088+Qo6G4c1V29TjIR38p7yeKBWnBG7l1FmXGMUx7YrlTPJ1cgUb
QMdG3t6jGnf3TBreUma3JNjqH/5gPQPp4rWS7nenYm8QGGuCkoFf8PmVCF/QInuqmQfTML8sWVMj
PvJ7BDd4gbRF0jPPyvKC4ZEUDjXR4LIXQrSaXTW6OOglUChzlQRNJIzUp4XulKmMjzmdE4CdjnuY
h+J2VLS+bUbMlCzp7efXw3+t8QrE/83XeS03ziRZ+IkQgQIK7pbeifKubyrUrW54U/DA0+8H/hvb
ExMze8MQKYqkCKAq8+Qxx5Jidj+b3Z2XoOV1gXyBycrFi9Krzl59DwdG0w35xxwt7alcbhqy9GKM
rQ5L5XtikNVRl56KoMCbDSiYDdcFVs4CJrMgaCfZy4pn1fBa50cPasaK5J9n7Q3TcpaKlQdSuXH4
xzEZn4i2WkLqlB/RhIuQNj5suy+LK6TWEWlejdxHdvFYFH23txWMd7tDMpgssXV/b7qKAjhlPEIW
zac9NKR4VCxecxdAstCNjwO94+1Vq37lLRLGodm0ziu5uN0eglWWefHFD7OnKFTmOptBvA315ebt
p5tW5UOGVoemNo6OAaHu7Pfz1arZ/UOcXzFEo6OY+P7ARoIRv9AZq0WcusgAXJgEMMxMS+nf0Zhs
vTH8Ftr3Dk3cYL2RAhmIcXjyI5qlhVVNKgbGT64AmeMtXOW+5nnQHgR66+UMhEwC4xlMAitMPNEE
XmPk3JJ/ImSxJnMU7agE/Wq0++TJ0dpJBxnZ/CPHr7wfixcO/0SwnkcyyWBDX54heSIma/JhTSxA
da0mSd68UTAUaJG+KcVZCMtMyzK/m/mA4GjE+eUZn7PIAeYCfVfZMrxvRL4dMUQ7p9g0eKRlAWsY
7UHKIgVbQ54q4E1hykqajR/HEWpVxNqhF9+HSe/dtRFqMpyhGQq7QFEKVWYaH0Rq3885B1Em/bOr
jRdj4e7ZTVMD+WXphroR2SqnbFwFDyPrykKJ55PH+gnT1xHfSDnBfGYQHgzpuRis6lG5hHr0QcNc
K/YC1qmpvNAcPhWDWKau6B3RkZn4U5EcNaM7Rxza0sqHNrMCF7cW1b4lbTJBbBkQDW99ZaXgiHhQ
DZYwF6yVYXXSPEfJCB6c0PYgDSTWOdvZzviRC0uf0rh9bZshZvSfPTJxZevMxdGrAnNPBoisIgeD
CYZ19QRviYdXdkw1WpUAItWs9jlWaxtCefTKA/TCEhZABxDJWEkfDqDWECz41I7GfjPqOIxjG/5O
vbbd9lOv9rVBp3H7u1m1p9tPMYDl3vJsEGOSOjMca+eOsX+S+U9zbY/L5I5oCYTzhHqfwpiQMcnA
GRUmrjdAmIS2IOuuIm8/RB24sI8j34wRzCHzAutAbuHEaSfrQ7vMQ5zUiV8ctCNbZiDoglX05t1z
mihEvQ1kEINUADBF+kcbtFMKBsUepmYdiJln4MLzFMzwD3Fb/JLUUCu4zAeKVXZNmbi7zksf2l4p
PGb8XbzkvUaheM01exOGAQzml9isiOjY2pumkzK02NYi+mnXLetPgEqwpY3E4h8Y3+mQhYVZUawx
ivLX1WJdMs2Syhaf0K27tojvgfIFMylCZCzIPWJJr06D7z/C5Ya2Zbia0FGOr4pNjNjnnROlWKXb
Cwds+Z3UScaFDo9VLPmkt59mp+YSglazVgScr3MCQdrZOZJyD0sM9Em34j5oWfOKmQPi0pBsKk6d
VZpX+ki1g4MW7tQpGrqNEUZkrVjxGyawNTIJXk2a1sGuDH0aIoHsNnNIS92NEv5DFjbf0xTwkk2P
WYIMAeKoAGJ4oELbHVeq+e063mtUoDxs/XZgaRihFqBsPTRGzQg9f8niqN0ZdjkTU9y8GwalbQbF
9TT2tZeuFGbxmzaFYVBE6RVZHhW68djRPR9vx6kj9PZUdTixR8k2m/PvLLfVqi6pbNqHuvJyzP3w
GJFkn5Ret9Sa0WPP12VuWyZKYZqCXpZcG3ai9lVlQNmx6Rh8YRxKnestUAgMgxI7XpTe0E08541W
kHvLTdwlisFzYON9ykZ0O/xUJgQINb25tdNuRcIS5PvIBIpa/qXbDYnJZMBV/rzLOSrglu0pbJLl
r7Fv0jUfvmMnDM1MHCbpb2zsz4FPrEqfMOphvAIdE5+58WT2FMbQSD+tjngzPOoGzmJSIV6R0Y9E
CJoe0rhZUFMa/TWpyI/DnOWYRg70L9+4GxPEKkFL5RQHnb5S004sF8286yvwnopsOBITGcBhFJCb
4iRj61ghQb2yxu0STPTOhOzlwETJzwIxk+NbyRUEgbwnCEorUs1BenJGQcs0f2FGH4rewAfRzX6Q
FaYP5hwGdyJL3L1jTN8FQMN5GKptkxKoak5OtzEnsUYaHEN9hgYzm6m3XaCca5TA3c6D/Op7IfOz
AhdvpmvZmc9HvO4ckmsryWj2ggvcAMz6FKQxC0AhT0iJy82u3M1BSnK4cKaVG2fjpdIt0wUjvTIl
JwIwbiVEqexpbqcDMq5f8WL9/AS9Cf+XsPiVOv5augiFCsOfDvTeQOz4G4jOZ5YPW0+XNZfpkD+n
2bnCwjPwfSqXVDB68jGCD0K8/eN0206Gwi8AUQ9xnJSHTb7x+m48SGf8WTLH136yxAlgY8O/leV4
EPe+fjCc6nsonnwceJlYiPNINPJR+0R5oVu55ym/YgPzfFXu2h4RBZ4M2YMLYhZSN4IerEoW4Glg
xhwSaIMeCVq0umd8i+sjq1fno9qoBU79XvCUSvZZ081PjSVwJp0hr+sQw1xyneGDxnrj5ThCfNQK
9CISU7NLKplvSt+FwGQ82FTLG45ntAlIU+wMItYK3pDhqqW3TY9VI/5LndFUGwFyxeQwB6bQ4SWs
cPnKNC6XZqzWtfTunQjVjGbXgri1CSx44cJ/jVxAJpgMQNE59std/js1693Y49ZUkAcbWz8twzwW
LrHsTUqbqmK1YsaSrCTfpwvOzvQwX6UMq1f9AiVb7jWZKmsNCXfcH+H4FAwx0l9ywuSSaB04rAVk
AZoRtlLxnYYwFGbrm21zbjCAreFLxg0Jp/OcbGsY/rNRne1F8qKFaez6BG2cEd2rUf4uXeAu/DPL
dee3XxCENszTUUY5fswkIvkIcdNIxJsetGQJQ29WlAzYPSplWHZFvBYIzICPLJB88SIyTFUQAtq9
8+rYw0Fph6IIBpzS5mOqsKpQU7xhs1QbH429Z9e/cmUQGwCVEgG2RdwAnh0YJYyN4exIJdeUdU+9
eQnNE04UP1vPfPdz/UVCx0sFkbUScu96zRumHhjlG4RO2u5vV9GIJQN0hwbPoLLTS/YqZMv2znQD
3Dvxf60xse0qU2+q4RczPWJP4XWtW61/+1TPe8voH/BMPOZlET8HPQW8mvzFQlS/4DXu7gy28T1U
6Xzr5VwvpW9Svix+UxijXga09sRAZafIS54jRjXblEDaxWmiTU+hY8pNXcl4F4/6OUz3gqncNifa
aD3YcNWdBlftgViI/TgUOx2nL4MzP1pclWuvxCCegXGyK1RoX2Y/ehEesRhzNHngGgVbUhv+6VIH
f+fxaUr5kzEm0KeefpaFDUDcfTLtX0xEWTjFcqlnbwxvT1AVU7zSYfQb8dZT4+ME4Nm489GyLCCQ
2mRuryCZwmvwGC2tGLLCgapJaxRodevchCRmeM2pV+mdnCu1qyX7glySxkUjdgAhAjOFSayCZsQU
gFNekKm0sr2hZCxBUG2G8ZNT/jFlBS98KDTyTHvdZyBJ7jxCDQKEhaABmOt1H44FpN4Fqoad1BJZ
a05fsFExSDEOTmd8jDjLSl9eMraAqnI+WuW0JMOtlId1Ta5Zo+Bgbgeb/0APmENmDkTvPIABY2Nr
VFCgMWN4SkTGfpIbObZqhHQ4dX2nRhSUfnfWrbftkbNgYsNNgfcvPmJ4xKV2o9fxuGTVqME+JmJm
MleMmPNPWH/TJm3qbCGVu+0IMEIGxCRpjcOUFiQWuT7HVn1taggohaO3XMPevrX1O8SBkszD8+w4
D0RF2jCSOPzE1+bu+D0q88vQC+PZ1b+kcgmqSVlxQus86KzZVSOO9B6GFqZ98agQEcAa2bYJ6gNs
vxOFFDMZBfs+D76iqELrmtzRZLQcHA50n7sMwyGTMJAkpqc1domd7+c4vIc9iAo1/eWQdrXDqZcY
nMz6mJJm29B5p8lR5v5dSfbVukVoYPYSkTtD7Xx6q5MRODR6ULDmLWXSH7GE4NM7rR2ihHfm4MGu
24vRw+EYpHIMnK9pdk+y7g5TtlNO/jr0Y7rxQHl219EHgQdoqNcepmrwk9dkgArGBMQ1FJhvUkUo
/5ySm9DClaqqk8iBbcwc52BldXcQsMiMtKKfJZDDTuxbq043JkQQNPFM593mKa2DD22MZ5z/ql04
LnaWzj1A1iblSyUwguFcqSPclrPwIypU9ukqH0YT3ic7juGuFDjWZz2WwUUxv/bZEJwFRK/NXDpQ
K7DES/wzEi0F2x0nGeCe46C84tL7Tsn2hq0SdvGYaeFl2WUR8GbKVkmOH6AQCPzaRerNRLA21rWh
Irw3p3aDvAiqcIfxEHm0pQveUJhmTUWb1VgieQ1UlpDo2HaUu9DFJJzwd3TUDlod12bikiDKmKs6
f+Y6g392GoT4rAcPC/3IfewMG/OcqeIzpFCosiL9NH2bF8KQbsyIQpigo7sVRIIhcjeFDUo+BGT9
Di1tfcm9wArKDXTFc9P7BHrR62CIRLB1BHwJ7xsTPZSgSpWwxWYFp4JuFf0MaLR4LDiEdDH6mLVN
f7B66yvie4WID+kI2t+ug5t+GMS32Q/yEC66tYo4B/5N1gkv+UN0wrWKQvo9gRdPVEwsL/HJ7BY3
dhhp+AwwXggAVrd8ljsDA3Kcl00gejBYTLOlvnf8jo9UIdYb2ni4EmdArEeB2c8c/EIDNh9FqvdR
4NvgyMHFaYsSIKYVKMkBUJULNNq7l6YavC1Bhue030yjEpu5gNnoZg95FQR3KsXHha8K3QGJLJ2D
5Dnv7+DwYwblLNIBAungtxd7fJdwDRjN+dkNjTNR4eGnEAPBFrnF9Q+r76xsl+o+nJfVJH5O/Moh
pYxADRhz0WdfknhJyHh2ygYW+znX1bE/i2Tmm+5dYl2KsDpFM+INj2CdD5uhMAytgSLJNOSOMG71
4kYOvjbD9BEEdnJEsyADH8mQm5SfUPp+ZfPkPgSG0T50Nou4Hz3WRTV+jr41bALYbqe5i3A0y2cG
7cmvgMbtk0FQdtRBaq0UVSbumf7Z4b+mBHOJVs3IKEbfMpzTufkJqfGJMAL7Y5zyp3nkHUK7xSFs
eQvG/BvpEK1VRkOx1xAR7qaSM7JmcLlCaI+VW+7T64WsELhgD9Q8o/cRoxqL3PyzXr4KmkhLQQyc
fVF8WhIJt/gNz8nGiI8UbMfiAA9fPYYGSayqPa0ttgZjRJ1ptHTG4I1DF7cvZJwcEyvfQ4OmqM6g
f4RJ++5lDtbcEbF+4/J+wWwQH4Qb+nkQo9rMwmUOBsHu9t/JInaOpjGapHmX0/2w+O/jCTRKdfR0
I+5q5lt3t58gAT3lImaaoDB08BtYQ5HXXzvjKYYI/sNSbYz9pz4h2c8OKRvENoSKvvIkqoxoGg4I
btKvhqETEmm4QMXAZAVMk4a5lqDHxnc54sg+uqfbadWz/l6cmvMhrKgOy4FKE4ciEXFlzbzL3CO1
L1woSkgzkPZ0JiwMWfywKw4nUWIX0AwQzlHtUKhRL/QmUeMIE+Hq3/de9qXhhG9UnKLbwsxliykV
dPEha/BkfzAJSE1S81ellTjHHT4TAqpuD05MPiD6fkwgDFx4tiTPDYdUdn+gaOGXazCFChBibdOG
xbos6wwW6T1VNDYTUR5jiBVhBtM8izm+6giX0USgs7Fag2T4AmcExfI6hsYvi+hwfBT7Cb8ESjm3
vLlZs2F32dCfuuDN4AWMzA73hrLCfdRdY6srIGb009lzftQFNvN4JJ3ZDXYieWndrsFeqzljVggF
jmwDDLUkireegCJvINfLGC8uhHSZVPXz6EP9ksm16F1/CzyhH+yFiNxRyTYm72LFaXNszCk+qdyn
3p+67gcQI2AatviBLuXZHxr7PDWeZiWu7oR2gH4mN30MO/elsAz/RJ/4BxZBdDWRJi+BgP7Oy33O
R5OTy7h2Dpidp1zjjFb5kkzxdTDRIZYduh92KXblxpzP9LMU3lZWHxiZ0cg3+R+VlV9tQPkNSRE/
4olvcWF+r+N5NjZhWrfY2TMgRa1y1wizeSrd6qPJaAU6xlxnzEUPCIihyAbFtBXLlxORLPDcCfGW
mkXwA070uHajqrhLoZURLPdI10xpXw/uZ9QMxtppK5vG2n5tJzZ4F6YnJsAc+5GYMccRW8hh9Y8Q
AhZCo4Ia0o56ZCnEEaXxeI/LXMtuS4Z4cgGe6tk5EMIRcLc2q/BJFEcSBxyAB6a4eOSsMoDEQ4a4
YkFiCz+03g07YUY9qHI7UPy+GxbUINs7W3bnvIomhEm5FPpVVG4zv5N3kcpIyDXwQG2N4SWxXrUw
gLFHLmvbBlxhAD1SwJihu6kmH0kBvh4AlkuL71HqGNXPuBEnp/XknkwvJIFDdorxcWuy+OdtqU1x
y4YUPy/AZX6EPn5N3HE6WjFlsDO0V9Wm6ge5pMkGLVe3Ug0hnwXHJ2hNetcK2EC2el8zKjqmUA3h
/TGfbhf3xJx5OLt0qtamTYfTSfp9PzSfZUTQhW5e3QyIhurI2lg+DUWynAMcuwX+MP4QekgYdPRq
T2UCKpQibjVpWCDGsvGS5QJ32Hw3pGKHKGDllC6UUVEYM0apwbsrx3fcP/aG271R3aSXam5PUxs+
SXf8GUkPjgbb61hTrrdjTJmaY7xTUneuZw5VMnlPjsVBZ7qE5SRsgdLGkAdSZMwItK6PUZvCcrcs
hMXOs4X0c/SY2dZmflZOGVDQMxxKw+LTCKpHMVI0Dct3HGRBctVF0z4lqX4lzcg7S4O12IojH9e5
iiAPfN9nPFfMRc6H/Aw5RXtvC4ZEEnYrw/BjLVBT6oW/4KuffsqIOvMt/9Oz51PdmPZLUAb+ue8p
6jo9bYJlwx4NqF66lh9hQIczSBxOsn5gK23KnmsoblZ+ZkGYSEDvtJnre0JoyZ3SbX1I8cDbD16i
EXuJN/ztV9PEZWCOeOIsNsXoNPUGA+nGUdCEW5Yyln9ARmIak3gun8BxfvWJ9A5sSc1K97b+JBIc
U3yIU4lgS4iTpmUCRGbINJR0NgrlYJSRtWmuh16bK0ra9DInjNLj6bvJOEiTgQo6rvvdrKpHo6Zu
YCL50/Nfokwb73PvPOvQoSTN82uIocu+QW/5CT8aUwJUVhijeLAk5AvegnJ9e+bEYoThoOoAJG6F
FWwEoLjKqE8DUgVCQ94cYjLfYHriKj1/1jVfbpniNuDYX3LZCXvdzOixG65vcALO4JOCbMsAwl7b
HvF0so8FrrIXAxLJ2sHG/GOyCjrPiYy7EqU2JY4SH+M/23xdP+eRlPRkLIUJRn4Vl2CErORTxs0D
bKHiOSXR7651SbJSuucDhSxHHXOyO8NOYQh26v72/FhEFiPWEvuixrsrpvLZDHt8CR08x+zcuIzO
nTCoaUw0MIdqpmTxpWF9diRzI7M2XKRk3TAABcDqfQrD+bmQY/lJMB80z1BwclhG+YlpGbQBkMcI
NtOuqMju88fOIlmQ7DB4p9DKe7Z1Ewva2I6+zc4dH+LErR7Zoz66alIfBhDjdhIexI80ND6qUO4m
0Nx1qlW9tyZ5n9ONwVGqup0sewnAbI4faTehRiVd5jjPLWGEWWfcmSHQbTD9wIdC0Rk6dPKUpTb/
2WdemOBVvfcqYfRcjCmr1mYWxZ9pXX6FQXGXFaN/Ac/rnkXUPdyuqN4UDLZG0n6itsw+UuPPPw+H
lbmXEmy16pD8pVTYrUqjvV0Hn14cukD2QXMdgKXIVlXupyvJNxczmWVp06snofEFIpw8JeAOIs5E
x99N9O58Pi6fDoBkjN6zaFozxXY+h7H5zmrsFMzQJKdXzIyik+6xNmAlg2IHsEk+Ssz7Tp4RwTVC
+PccJ/NzpcxruaezLJ/8MZvwx6XYbezuuWXYvOd0IeAeMktdgIHgFRyuckLVThCpgo/2Pa3c+jXs
9Z4vHOIEZlloDJJux4CMTTj2w9UMq/Xaz09wrcPHIWKeiaFhcrUy87NfUtplzQAmsZkCBjqi4+hY
m5F69zX8YGCpN03un88UHF1QzxFOoJxN7uRCkfYZPDhMSW43Q8PI6j89dvvt31/cnvf3sb93/+tj
t19E//dGt7v/6bG/L/Vf3+32Z///8/7TK//Xx24v9ffd/r78///Y309w+4vbk//tMZRCQIftGBAw
nbkt5LmJZTkxTq4A0MDsvCdztog2c1gMF7Cmnl0BLb/ZBv0lq2SIiGT5MU/QIqP6G4YL4imkNjjk
jsuf/Mtz/uXH269IBCfAUVlie/u7SngBi/Z+ZKB9Nm0kx1OOEXTZBVS/hg1r0opeO2EBwCzoByO4
DMvPENF0PxWX22OI6ovL7a4/V+GxxW+DCHhIurMZThe/o7MfBxx2gUTHy+hWf4oBOoZtN2o3BMMv
33GnDdfHuJ4qrzyDLa8w4wHaD63f8UBiw6DIpKffAyY0sgEDEnmdBvUuUmIAWXgvFdx8p/e4QMlP
wcIU9RPtWjg5bJvJR9O7v5olYIm5ZHI3T6l16IL4KWjnao3VH/ZmOvpS9k9dmQio5yZdWU5kkTh9
bjE22DTCSNmc3e3YjTWajA5SdrmVDRyQYnlzjpeLVmghFtB0UYm4pEkEG0SKuJBhYL3JmpAUGIHx
ncG+zkzQ3NJJfzoxmI8doKNyGmSRWIfYmG91q3U5FPMWKxe5mnR3FtU4ktmpXg9VDt1GYdgDhqT3
w9zeyRg0Vozxd1PKHwoUP9e/uhH5A3iSPGnyE1KyIHGkSe4CyRcnXBKH65qWwutwUk7MD5ZD8+Jr
E1l+ZFD3zd9T0tNbEP6zSeuKgludOrvK127of0O92iZyDIhJA66UpFx7zClSGkTNqBQocj7YsOu7
yoZ7w9docozcDukm00kA9l7hNlPoDbmOA3oQvC3j1n3AQO0MJ63eFmmbQKiDV9hXIbQfELyR0TeT
VCx6ekM/l7gWrVUAQuvE7h0VYA9r1dv3A8IF04v2EYamqyz0XuaMVOvOhhvEsBRkl0ZwwSBg+Oj6
DyrjazZO4SFy7YMwxyeMTLBp6KBQRVl0HT3hrLQf/8j0FNO/xjS7y1nbtu14iU0YQ6XKoQlj1rBz
iu6LkwtqNnEjWFFOJ7PVhILHCY5GPo1ZUbpHZ3aA5VJiC7scWqdKanunmsVwiE94Z1G10+3wBTsx
rAW7ETV2w83OgtRxrPuNAWsf5SsyYXJhI8BKJ7zgBre1mT1vfMA2OgX0hDz7GfQEtg2THn6J1Xfe
pfs5Cb8CZWDBMXjgBd6StD6ZP0aTSk403ilermCfQem6ihc3Fl+sZFKczQCX1oSQGDJC+ddv/39U
S5qN2/2sXTi9A4AeDi2Ni2jJD38gPuM7l16zrS0idXGTeDa6YmVJ77fWUMlN5PQN6W9rHGK44mYO
Jd2Esxk1mFurkXCzqeLVXWMJ0QeHtBLfqAXdTW/hCs0JcWwqMB9Fr1zbIHO2bI3t3I33Yxkclesg
gWkgBgaZ2bD0Fe2FVmaP4/m3u5gqu5G0L3WRcSHJYgRQNRsGaMuXDt35wkezd2VU/PHdob0gHdGY
Rxcw0YFSoFJl21zOb2Gp421tlmfHxJgVNNHe0D5sCItrudDqilVymd5578B9zyXic6BFjoexzPHt
3twI2ZtMWFN27pkxIbssU/R2aLDEDCcoTlg61DFKIXh4PyDXlgdpGhfQEKtqiAvH5ot2eHzSkXI3
aAPOYJtb6ecdzLhkvNg5mSkOH6evgudhhk+IE2Kzcs34n63htuxPwrU3hhOTMN3X2O102JWdBQtO
SCOzSULLgTefJhfpkvMhZ5+2BrVp13Eu2BAdQ9+woTnrk2/z0mWNp4sywvSS5OqpJWtlRc04rUU1
nQUGaQdwro8h09eManvr2j+dKYFW4IAlDCY8uixllo4x5ts0Ia6Lo3hvuVzYs48zN5jBtsClZoUw
QaBtb9+nSqzQK6Ure1xIRT8gKWNpULPKYtHyXuVds+Bb6VF27fm2Ld5u0sJe2Ezqn03Tw9MS6wC2
xr/PuP3kVdOvUsRfsuRKxks/uKgJIa7hYRF0u0skqbrcfsr8IbiUY+XuYYW/BrLNmTWTrTlH1v2g
nE9TD+PBGQ+WR5honPRoskq+Oh8ziX1Xo9XjYndeDXP6WQ/YVk2e8SuK/G2eyHulCXA0sAeyWDRL
GitfBybnUPwMDyzgg7CaJcwkYslGbIb+wck4nWtHPvpj9DY3EZMiO2gu3XIzmQjJCZL3rZEXShFD
tKW7Qdg3UKeaL0VE1AIKx3krrcGFsVa8hLbx7uXtN4jUayUwHUUMdwoa5Z79dD13/Z9liLV3VPnu
OzDhsBvfzcP0M19cQOradrdab9hrQ6IVluIiBbKdihFgAgPnVWw/OIm3NnLLOlnLhlPJntY0wZ+C
9KGdwL0+E/C0A5ApFbbxtvOJkjcYdiJ8h06OULcBYtv18NjTuHhhRo2g3aiarWxVdWnLEfMn1WxM
iyjFabnJoWSueidPtrPVJfB5CRBRwY+hEMWGUbRBi2d7qwVqdWmO10KE/UUT6uK6igOnMoaZrU7J
QprTS25UydHN7JMe27seHzrGTz2gG/O/C5U8lJC415yZd1NR/9aLevT2KsStM70OXm53JGSwdU9F
dWBaek0ath+vDvArCJ4JZ33AU88DwVqEv1FziSe7viwq+Us/OvbJcXFzWb5nLGMnYH0TTVVcrb0M
+ZrpKkwUyOjAO5tiPqy2uTBw9vs1Ix8/94FZXWooLcytBH62AFfVcl0NQr6IBocSGcRnkikDSdMw
5QzZanhil2R569xiBegH60UTXD6VTgizhwrDnJejnyR6i/XQvAqm8YkIGrm17BJvPT78AuC2ZXy5
3bnddIStbybDQBKKDO6Q1/FjnzV4YYyBt04aaCG31blnGqJNrOgsL2W3Nt4jVnZE7wc+Zb9qlu8V
+diyWoXTyeBo3zavaTDyi22UxUWmXgPPLUNUVFfE9c3WHg6kPoaeOrgBh7x2g3kDELXNLEJYdGJ3
l3K5sQp9Ru5tHjTzJbRRNRsQxQvyme+6Xmc55DvwL2gfE15kQSK/oi44mE5eAW+11Qae6kC3DwMz
fO5nNt6ghKkwzsFxhJN/GUe8YQRUBEby4yadh/TURZd0wC7ZmejeaNDQu8JAk86PKM52jmH+JjBh
Dw+BftZh9aN0Hh6Yxl+avr2zRuoUnF021WLClOU4X8HU61JUCmF5L12j2kdx+x1Rjtglsz3fD9f/
1P/BFKIyzPAyMVX+lFsjgJnDP5IsXaU299VsvOW84eXvTYCXw8Wi9twXrDx2TNgyFQUSaZVSKLRd
uTVU5h5zT6Kmr+6q2DhNKVEzyHiAK6H3F4nx2uA8rAKlT2PjyG0+D081mRaVV/mXqJUPk8llaeCM
rJt92nbJCbIskzv3PkcIfWBnNi/dUlT1+VsCRXWd4XBC08CGfzu7Y8+nTEEYfYBQe8GAhkl89l2Z
aIpx+PAdJRn2yS9ncLI9SdL+IeiaY0D8UgizlhivpSB31JE5hcDSMPi+vai7rCq3n247+9/Hbnct
kjWh3bv/PHdcrrHbM/7+wb/9fbWcnuXOipJNEYjsoyAccE8g7YQZciw+dGG+2/iMPvp9ph/nyn27
PSxbSdyjxBridnfys0fUiCUEq7R6yNv0+/YwWnuMOajl9th31Ac/4Ntrlwlo6DbDFV47QmEbQaKT
28P19ou/v2398xg28u72VDwu6Hko8sh+EtGPv89ymyQ9VdK7xlNpXSe0n+sW8/rt7a4YW+RXvttv
ikQJwkbq4ir8f+5gP2Jdbw/fbgwkVAmsyVUUTHtmagkbeAA3uLCvVjf9703H4PzgRkuIsLua6769
3p5wuwGZsa8NZpIbnWAjUrRIcyK5hAH3nntF4/Ba+/1HEg7MT756BGDk+BRno4Jz5qTWa2CiADFr
eZc7dDsoSN/+9vA38AE+HyVti8WmS+tGxDtM5yJGoBFjfWi1XnNGpM+MNsegrl1eHvFNfeoEvNh/
frI7iJBzykB5+a3HPAj3n12RPYUOFEmjxtTeb8zxdLsZ2MTWtotpZqCD4LQwEeiTzX2LpImZONXV
DPksLOILJEos5uyoAR263WKKzqIReZocnHabYuh3qJd7t4f8gnFXB1PbaF1nE9k/7EUPYXl9dcI7
jEY2qB+DwXqlgL5EAgJurnOUaMtPt5vabtLTOGD5OR+rDki4qEgk6xYSqp8PAWIrMErYJmwfoTV6
J8yYZgxy+zfSFX/TNUYIjIvfo6BpnYeopz6V3SkFBt/GlvVxewh4ykdBzsHJYVHss9AqT2OXexvM
h/BdWe561NUQYXMsf1DxkM68gE9qjM1D2I57Z2qR2UIMbjpS3yPwPch2mChoag02FWylIpf7lObl
icUBvT0Hoi7zJX3Q2fxXEGfW7kfOxHw7Ljxuq9PFDHMEEIy8pjuH1McdYEuJcbdeLiqTM6SLj7H4
QwcIycmL6A/6KeN9FwWeTaTNKfa9n5Zlj9u80EzVl+/jn2/Afa1ajE9De84wsrdf+wqXo9uNZ6hx
j8MPCkf0ZznBvIuu8vV2AG43UwrrOc3NN+VERwcfYGjINf1tpDnxDg3RteRfJwcorWnJ3e4xowiE
JGq/h2P/hhVqs7t9mxT85en2ZePmOa6cMsOnHKOHbWw4+ymwP8h7y1ZjiiSEU9ix92WjWNo7FP3L
d/IXGSNgTGMDIt6VG/zJSlBFGcDJrjGhOPnUHaMNOjOGhCmk+cvtrZlAy2Nq7P/5HAvwZ9ZZM69F
0HeHHBrWv2FlTQugDXqOcZQoo7P53VrjvJDpO2wkHIKzDeMyk+K0I+R1yKU4potAh3IUc60ofmcS
X55uD7XLT1gFV8b/MHZeO5Yr2bX9lYN6Flskg2SQgk4/bG9ym/TmhUhLTwa9+XoNVp+rq+4LXAgQ
CjqdWVm5aSJirTXnmOJBpNhQ/MR+hZiCdjCJ85BMsPbp91rQ4m7Bfzd/UC8G/MEAR+x5ZYFq6MHS
gzZKZcdgJHIhTfaBspb+YOTnEV/9WRgNzukpk2uzipDelfYJIEqEVAq/qPbVCPrvkUC5ascm0v9Y
7QTE5B9qTzw+zY2snOAl1ptHP/TkO2b876RrElokHMQxcrJzmCOIrglOYNxQQ2logsZhPOfFei6s
chI7bohSM8/kzUwkH1FS8F6tPQm0zPDjv/7omvEjZRIOKQkKal+74MQIO9gIzX4PRv/BtWGM+OMQ
HkOdS26l/mtP/2IR6Y1PV++19lpnj55xG8bkG6s8gDvWNT0lLsvrIeAks6h9KgHGwminSXmP2h8a
J4xk/LlR8YD71uH9JkguHAE7M48k4xzKUcKgiYP1zjBx99OTfidfftzJcbbND+A9JiiafkbURVmM
JfaeqqJNhVMrjVqyvrJ+P/rVVXELNi2OmaXUAe14wYRke/IOZmICx4u0o2d7OV4BAEuF6LArJw3Y
D2h3nC8PFVCLPZU/f3feMGafrq/4IX56iuvU2FoIY88VhHzH1sxzmMj2zJqx6S0D9GfXAoNDHHGv
QPLR0VDuAj6FYPowYftEQe7+pBlamS77rIMOSk8sqEcV21fWRfzugLaRria0AG2dEdZb1iHQ5Eg7
5AxlLdUdBHETy9b/shiJk+qKx7hiY9JE7W7RYoaHIXnpM/SYfqjD5WsGjv21eg/cYctE9LbRIQNx
eHpGQzhsRwv0Rz54A2vuCZx1zPS4vejuBxYtkeL3z7QZ80LnbBVBM1/0mb5u8fWtDJpUJaOlbR+9
Uc8g5BZlvuZtweUGHk/VkFFC0a8aq3rpiDeD4VAY2A5N5paYWtKJWUMr/Z69dNPXvFmDoS6VrW+p
6y6aK5YIPubmyMDjOYY/vVWtVFe+AcxjRWTe2U/hxtIbC8WqCm7cmbvkYDQ2ZbjPremggpzkYZq9
izrTUMBXdDei+EjXkbU0bO9wXRL54AJQz3ETW6044G8aNylYtUyjYLPs8QK8OQLKJG5UPSBryrwn
WRn9UfOcfdrW0Ec6mB+lh6zcsa143WNpUQMuwFKKB4RBL7S0b5PSMcjimMqlELD8AoJZSRZdFKU7
5wwrXgoNCKPlE8eBMutASNkTWwBi85QG6qRBAMk4UdAg4PDQXoWZaWsHSbVvZN5Rdfmh85gQ94l7
rOrwvqW7St2MxC9ItGOSsDxQfoynTraQYzScHpL4c3S8lb5pI29Xm9Vt06BH0xrMOr2xD9ExwNYl
zbaaCVzp2O50LzwyGaoPSQKbSbPOKUmDTK7K7r0IvHchrPyqKshAcY18KmuPXi3MRZg7wUkin1gZ
yFHxUsqLr7BXuGXzXcGHWeTSd6HAobzvsjTcGHX01k2tRP9r5zdJEqpdo+iADgGtHj37mRIlaWCa
NKvnXyO66f3wM4rZP6DmZGvYCcDtVPBYQoVA1GgCMAnQgxSJtspE5zPJB2HLa66oWwVwLqL1FjP1
aAuonMgXv1RAen1jYTgofnPUdPsE5QofYmNQoPKJyx1l1DljTLmNvdw9jB3+2UymiEjBGx8xA/gi
v6HWDHd2YbyNBksknN6AzDf9sa47Y+cSk8ljD+eLCncDQ8p22dzzjmNm7roUfQXNG9g2ThbpuCRy
tXQ7eydq565v+w87caBRmoDaMjobo4p3QQcfO0HNhk6WzPo0P5et1S+8xPFP4aXhsju5disBPPPS
IhVC4EErZkg3NSOPrqeR1hH71lg7i7IaRfWk499z620chwfXwszm9h9uAYqC+YI324IPJT3WRYN7
AnVugq8wK8naKE8aYUOgWtp0Tcj2cwbt3YDTg1rIgERrZoDEnP5S8Spe2KUSYXmMIPjt6jzJl4JR
wiYZcHe4kfZq6864G43ph3uBe6/Crm8wzF7wM1nwZh54iRqPQMnY2PQtx+us2nrMz/Y0/hjVGy0c
mBa/c+TNLJt+p83RTQbupW2SGSsH7zWybWC04XBAMoUqQE4MoGCXKQ5PUhPdIulTBqJ2ksEekrdp
pO5Gx31Cw10NaAKAt89JdzGEa2TiU9yRPoVuGpviEwaEUxPPlf+VbGoTeW365AX5OxKcZKXNJExa
48SWynl+/eFUM+WLRjGqtzerUeFGw13MtYXe2wuuSxOVUAxLbwtkvDxlerbrdEEgmo1QL09LDC8z
RkroJ9GFD5p+qRzMryKB/TwGQAcm9N6sbAD8qCu4g8QxoKcHX9vUCgIzillw0nPEEhKgqw/uN+m9
/Nxl5LGFsOsYWOvL1nwKMKOwe7dfpNwuaWcMzMLxBZbTZ9SDcZVT86hNTni2+vJEWfqi+YyPHCFw
0xrmESgU4rU5OtzTmgsmf0zfdKUBhXKQywTAnTAYl5bWPuoN5F0fOEqqWV9zAlzvmchHcggJrVr6
KWG4Ocj95wZNXpB6p7Ge+ufecB6a8jlEkbbs8P1iVSteO7ROjLHTXWBC1fMtpMeoM3PwJIirGcBg
qcydE5mO8cbNq70hCN8rKGNyF+XtWGgn0+3JUXa+9MnBZATaD2VKt2u77lKi/ejrn8lsjLXRJJsR
xEQ9C0z6gZJDOdoNULJPhJH5fojaA3DLJ8spn2UxXMr92NsPWeDyWqSRhdHdRC+VYeeJ2m9HBtkh
cN0fWqFBW7+whSMBkujDs1CjyDRu+z6+Sh7qRaO37zEgxYWKu1XrJBfKAInmq0Ejq5flBpTnpSTF
jyEjAIPe0xhWoctXnYm/TDt52niw6Ilaoh4WVjWka8zIiRNes1Jc/RTxGlaXFnIDxnfjmHD9Iz1M
1rip7hHE4cboeBzFvVEaxklWLvRIGY27JmAGqkA+t6P50ll6tjQxtXUUO4Axu62vnEvUq3eMfA8+
TyDtmOEwxNpP6R3nTt1xSMQWuuq6S57kSH2LOfPGkoch93bl8FP1yUVQ4i5kM3zUWrF10CeMnkYq
gAXuaMQxrRSksCbT8ItjhII3iMwYdHZLnmfGG9o6s2zig1ZTm7bXhPGs1TdfXiWLFe3ZeKHQDzZe
CRHcJp64VvXt7z/05lpaRryOyagKzdjaVbnYRyFdqBGv825oQu/O0cUdGvqaG+Obq47ikF7wGb28
fYM8eUtwQYzzSz9OfjXdVE3yHTcTIikmHrXLE8DCCRPUiT/GnF1NF3Z1dHKqHEy4BG8UNtAjlwlb
VdJfNft2LbDhwSmkX1aUTzxw8ZPA/x25AKVjemETwuXlYPtYToHMhcwfFoNE+eZY2kuO9hA6jh6j
imR7qUzbBE2uq7XAbrs0fH3V9N6wlk36zNSxXzsyfA4B5nXWqyOiHhCqNC5CNjbwxJoAkapWW+4e
jQEH/ibCVTSyAkBitZKy2zGf9x8rS65bByaf38sv1rNibRrgT6CuITEDQLYhahZagnKWUTDcVyET
0qKx/FU3iORa1oG7l/id9Z7MDOzau8DzCDgMPI5GOegeoejuNcw1V7aBcyQNkUk0tnnDrBfc1Xze
gY6lrwmcy4kSCKp4q+bArKyxaOJOKwO4FG0WckyShs8/SyRdrQ2PjvnYerZx8AIhgJ1VJyvEudB3
UbeG/nzT9uPV83E1c9R0lzrkkZyx96abgC5M2A9LZyIEoKWFm8TJPYStuPLufHM/1gJOjI+DsPak
vSpLlOlMwzsHBSZHhVUT8EoBfNSMdK8F845nwJwnxGRbZsF3pg/j0nUlkck5kkxDsIzVM64yDz80
C2+5rOnfRpxIIRqSg1WvCZC4TOST9I3OwaWMv1IMagfXUe8OZmqEhzxC8oYRKLPGtviUpYknXtYA
oi0vQ+EpkYiBOG5IoUtc49sWjFmMlpgNRUNgkShP7kn/oUzJumvZvlc1REDX5SANnBL+2UtrG9P6
H+8kKGSEGx7PNC2U/OI0iCjInGua186y93mB/3lgN1kwarnNrOQAIeIZ9bnFdJBzStUTvS3ASQZa
eeckLkC0lL5zUOyN2TDL3wY576NdpLqqZA6OBKQjgjMoxlDWdhhk1hod67xkQGxWNwPR5ZeO2t9S
5Dm2HO0UhwMntlirdF6cPK1vgGcpbn37I8AmwQh+jUOfcmZ0GXPn1UobAjSJFQFsnR4/uQAn10F6
26bOFzFXCTeR+qtkQq3oE0HxwCQ6dea+Au3dEnWA0i/yN+Aev0vLu2/bibw6P+FQscFszzAKwcEK
NctNk4M9a2Jn2SBr2cgazW7V0C2IHLjVA5l8XduRV00QSGLygafgma7/7HcPXrEVxIy96sdRH24y
O+DOqBZLaVpycBoPNC/uwhxGWTTJtdUyvE+6T6uMHgxjeBZBTbRCuOyt/icWJPb5TzrFUotzO2/x
/bgWTPBo3BjpB0y0g093dz1xTIPggVY7GkFjpOi32Xr0Dyxzb3WkdrL+oCKyTz6e7HhMvieDTVX1
IUJw/TAUPdMOjltkp2xCA/eMRMZuu4jIMZRsMj//CfoILnvkVEt/ZJGnc8IUpuTfx8A0JCYo5J6G
T3BeR8h5ZGwcjIBjWM5QCt7LN27BcxCkZ5GHN/iiNFTvApSs9gxKGnfAFOyyhCGXY9vsi+1zlgAf
KBHRYZdyN7D17rOs1VYAdOjCpPStczrLRnRQRsVUuWf0O4uk87TZepaLZCDBxWublbcsQLWxbeR7
KmuhJc8UOJCwUu1omvy4UT33oUkFmLJR6cHMbegeywpBQhx+pD2/Ig6+h4aVuo/l09AjrdYT8PsO
QlBSirZjFVZn7FbZEqK0oDwUGfa6YZYOQqiiQU2gnks00myeLQt356ancigf7RACRGYM26yqtyz4
19Es2g1c1xuO5XIx2B4nIWaDsrffPHjVPQ4kJD3eDW2UD9spnfU01Ltd1OQXUh8h0preOU5BZZLF
/moF/Va3u2/cWT8qil4jVe1CbdAWXXrtqOfFhAHCVjmIIct/L7xwJIEMFUEScSyP6bPxuk7GGxk1
P+M41uyOMIy60YKYZ26UL9mgyy9BFDf6IRDtjKQOrv1j0WhY2Drn/PkZsNhw9ZkdN3rNGk38p9MV
cAdH8ZL2OLG7CXlZmnbHKFTlyuQwb+XhjgEz/lF/wpecZevWipmZgtesJUtt6yBWgWm7iLgKarJW
9oQMYdSD06DKr15EYEMgpaSpuUUvtk6s5j51SEKl0glcC4TW2L6zLT3aDcrdnsMZ3gptDhZpB47W
uvhC6/MYZv6GiCv+tuVysKBuiplmg0/myuqafQ7XpYN7xsUptZSyedSz7AslF1Vikz2NeB/Mug4X
hNw81J5ecXwo0FrH7OtDTkSdaOPvmS7lTYNFGdKqG+GrxUgfptJLSF8Vs8MQ7kDggW9xYx41SEQf
7MmbMWjq/WibpDErtc0jdCoWbvqgNQC6FTgOQAygoE+IdE0bxOZuUk874oLBosdg3cSMz+3qCgrY
UbQWBhL0s4vOGMKDw8OKCqFi6er6bVCFe6eNaSziVbm1nIMmtOnTj4cXjUzXsKm1veP09RM05Tmf
yatXRjhXYyBl9KaZn1B3mUit3omeAFYja/VNafrgrXQRbGxVkpf3Ukh1Q6zHAQU10gLhUukMGqIa
/9TTA1+jwduP3Ui94rnPcYlwucCJWosGmZb5E9rR4+SQv10phtCg8BwzIviDarsNx8exar+mOHvM
OUXMa+2HsnlgRFcetck4S9KlQJNtXMeaQWHdyi1KqMpCntN4QgfnVNRA0ly5UjDY79SHQSVZzJTS
YHg2mLduOBi5POGgdXAF2SXihcBDfeS1G7OhuexP08GmyAGOb3MWM14jMwORKsOfRp1EGWsboy83
bUYrm/1z4QzJZkrc2fje0lIzUQi15qoHObNyjPDWknhKhoF93+z2PcMfugQeTnmn4B3U7g3xnSV1
smwVkLKQzblIKBcYiIcIgfRPpD13gwUXXx8xUs65w2767qVVdSzg6HC3kq+2DwfUkPHjMBbJzvLs
W+hC7lo5gniG1sBRA+4730xFmRKhAai9RwpHD0LfdbIU6xBZXRLT9mv97ZQFNyWpn7Cm7Y9ej84g
5XiIXCiILMugn1ueMruchVL561A5BOEQIFa4EZ6DQkYryGyCiO3QXwUiOk+9QVeAdMbR1L9cT/Ah
CvepLAFhUOmXOz/VPonHgn6lcUeqvvzMSoePjVC109LXWkG5i4NPBmisCaTYSr/CeQRmBFTXT5fR
V8vHJzCyKzOl8o5zg+5Llj8acy/FmMmegO13p6konkVm4FaIXstOghGIyYB3aUI7A3oYw33LUt5s
tGlXvZIPJpNY2/6CmsI/jmYNitK1ztwWqAirgVtsJ4c+OfsZUnszp/UI4jCoiJ+Rsto1FmjfBLIi
49Q6bnDVZOMxUvW+C01o9JKjt8b5g1Tc8EEMEEMJVrujVUgLirNNPEibeIVKLsrskOo0NbWYfuVo
zUeUcGGWjr5QlQLL4vs3dorhiAAL9neLvm3ooRDpOTlPjrZEPHYsVXoesJGeHdwzcJnuzT54q5i6
bPrSA92fX4yQqTaMINS5Di9I0n0kjKuXQI1MMjCuOv4JzQfVDl+MxsqlqNFT9D4sWs+F5AElqg47
bzu2JXRMHXAjsRONbGekDVEORXFqIpo8Vbc1Mnz9U4rmzSRNK6BcoEl9V43lVvNYdIr8xdet4BCj
4ormXAT6XFeEvR/2MdNNgjej4QM01je9MW90PrBoVWtS7mg6dxqhAbG8Q251IHm2XFSqeKRDAABC
nlo2whLmwBbfDQM3bbzxCKD2haGvnUcvaJ7RLjzVGgxVwcGgIFOJYDr9wwb8fhZVssvwpyt/NcIg
7FH5b7oKMYXEsW7H+lOzaQy/XfYtKoka9MG87y7qJnyUZBuEuh4dQk7Yib6qGi5kb16QLEWrLI+P
5tnTAaqVGk7OPDtHHXJlal00R+V0RKOzDujxb+MQVSjzdNzb10yL623fmW+6L9ZNUJFap6B56pHz
mds+42nvS1cot6RdwNctnHuIgj6DoV3aFQ915LwVsRtxhMKVGmYUAGgJPzJ5oglzAvMQvStEf52I
V/BEUKZ240ZqrEouHY6ZXNpWeQL9sR/3BLjc04akpWEl35JJCE0ATayt8DWYyC9qI5MiLvJv6HKM
9DMT/+Qju2tkc2TkO/uOJQzXpngSBY3cPObwO0jOI4Ii2Qqnr57OZUaAi3CDjSWw2NIVPIBDsUFR
Anpw3MIiroeA6ay2OC/kwGxqqoyF14oMijx9OhPTF08v63oQWuRkrkTvfif4tmy9uwvUWNDoM376
WDubHo5sVZB2WnybpQTcaWs3jTd7A8Gda3YM82MI7wObs1bvTc8dsTGVlT+AHahXvl9lR2XY8HMF
eJ3WCOBpYuN20+ckaO8GLQflnXt3jF0vDnKOJcyDeA1o47uoaQRPQ85R1CV0Z5RzElC69hwI8Rj5
9ZH8717SA5A6Fs64xPYT9fTkn2GmPNUd0Bu8xWc22Q6fPrFHbWesi2rc9QqGlyJQcxeU3rU17DdM
LdEp8+tPOUw/te/eW3K4uKgTq+kpNhuSp1V3G0W8GChbDnVEP7+szaOhHQZl34Di+7BqTvg2r1Hr
vbR0mzhFUffOtOSuNRYdt4V54n5k0s4RmoNg1HC+yta8cTvXbt4VBSgvAsVN6MJZnkDn2Z4i8r65
1AQzdfIhIPFy2RDzZykaMTnCpVXvNN9pFSdsOPVdNbjXKiBkrlEN/GxrC9kGeaCR32eF3AFONw2B
N4i90iwDehLAAn0HQJtRYAgkSAkD2LmUdBGGxHojPHSZBzLH0yrY9s38dky6YFXrd+RcVJN8JhL2
Y0q6K/v5KcDjuyanBmJd1+2TVp3AH8lHn8hbgx6/Z47nsMifUy22N2WPWgvK4I1pH63mux0mdldQ
v+kMbbX02dFHpGFtiK3XmmDZRPnQxcU7cHDsDJ06ldLnxGAs28ZUXLhboHwMLv3LALV1YZXTVqtB
/UConZCfgCJJECBQsz4Jvbq10Q+UpHCpgRUeA2Cw7FjHoTZ3K4GmlUAKug9GaV3ikYBIZiz1Rjfg
i6o06VHQqq3r6xpgLe+kcgJadFATUU4+yEBgg2Jo3UTNc9k5G5ecPHrDhJRoNE3yplvFHs5mX//p
izLGfcmoyBzvC797jdvEurFSJvUpU3KhcRlTFl6/Ql3nSNhIJnJXyOIei260bKTgyGDzJGu9+pGh
QffYWmnER64zO5GrplqlSKGQNhkfldI42Sm1FOQoaybKtVo/2n2QLZhRuUI9MwTuFpbVs1nVzcWv
yTDsszdDJLvSLe8UwG7p8Wi1qQ18GlSlgZUdaREvuA3bTpM8x0Z/8CfSntxbadoKak0/0ZB95yyi
bTOOS7ZLxEVg8/q04XDsnfqBURbeiUkwJradO7c2TjEaB6p6bVoHnnjN1yG0Uoj85oL44a0HtwZ2
gkOKaGMckg6CtuweIZbF24IG3sJjcXedB2sE/99dvaRlPcwSFLDkRvYoB8bmCojCWKCQ8em9Qvum
jbqxaODQeFWk0GreHusnG1MAfzAI6l3sCzhaBDhBiDJYZhJyrTSSDJnheseu0q9Iz3mghtrc+EFm
j/A6SWyKR7NhphOh6pr/cAwiHwJZjxt9TF30pDnsL59XE8qWS8K8JlughQEw+QRxAC1qjXvQr9iV
NgEn5aVd5QyuasL2Gm6DVo/r1E6OnHOYuog8YCpuMptyMagPkSivTen/EJTorSjEyuUInhGVdIjN
4Q6/1kwO84iliZDJut4nd+SrbOpyx/A7ADvBUNer68NolcMCvQ7Mu4wKh6RIXD+0JcE490dMRema
kYqNXJJMarNbRT4n1k6hfm3re1vQVNQmoOthciXWCkNIh6iw9COSyRhPp1Z57HKosaFbf3MPYAnG
eEVau8FSwrrfyuYLNMZGy8S1yzlNMkSU577pjqYDTjXoMiK/std+ogAlFUwjjrMFPGPRuLLD6FPL
+3wZYC+G63A3tsOL6ZpEj5Dz7CNNwQmzdmvlwqm/59LdWjVyRsxLfHuVvIqx04+BFu088x6pQ79o
/OHMiG1cdJvGCiDTCFDcgjOjXtLDa+IecrC64xBSLprJuRbUBY1FsjAGrY3uRwDSSwB01GU2J9T2
wNtUbZuJ15VUcq98YlLu7QjxpR2zqab66sCSM7Np59kd2WOIrxa+M7vfxpyBHbnIWW6dfPrNpjGK
i52aF/hVy4j9cVXCekZ0VEDMBuhVdK9gmrm4lPV5l21BTf2gunhIEqbxrguLzx0NKHkEtVJ/4yoo
AtrZNRZM4YgNGznB5qZY0doTuDblOxPzClwEgjFCOIGCAcyw0ZXoSQA433+pFbkCWVx9FGP+TRqG
WhJ+d2+Peoc3GcPcVLfe1myKh0LHwadcex6MMG6Nyd02vPFYBn650luCUhKoRnbY3RMjmrF0UNUr
v0g2se1dHGI+Q02uK4MpUBtVj2YVftpuMKz0jpDkPIct1Nsvk1m5ENcgeoTGS25Zt9mkxRCoxC5J
vBstxsgx6G1Mg7LY2rWytrIu/RWvYhc+RTUqOxIffixWlUFlL13qExlJJzC/2uFpqtNnL0S+RnYd
my+KAdV944z91EK1iSD2KCIq41p/M1B9LdH6EYVnq4c4JIB58KlffqekMWswNGbZiQHyhW1JMcwr
2UcYomXs56DApP/T95TmfUj93WI2ivzxg5MHTUzJklC4KdqylAe6YRzHda/3SQyL36FzEndg4Adm
yF5lFld97SkC04K+eAns5H32V6wEDNIGjsJSUkGv2bfkmtYqpUo8pBTBE6NheFDSzzZmT/fOcKh+
wUI++AWdOKDm+0T2+tJo9zL8jHlsoECUKwwMLW514iF5A9EUBSWKdnzBjfLfBJlyyATWEqvSZXjt
CZwai8reuqxOiC8SGEm+h3aWnDSioOQ5y2/RhUABduNXE7oMKqCamMqIxE3bcQ5J1vo3jmCp6GlM
K6cmgMUcN+B370DjWAqEdI26bhXJTyl1b6mj3NUGs9hLJG8wb6tk67BYV3F/XxJqWtXGRUtHBi/u
bYxsZx3aGlmNOt49106+5vUUw70kaYWBd+bJi5kgLOrVXuiqZkfnuI9LKKUegdIZEUhBEAzFNoMv
/mWCoI3e2yoiUJeBC25KOtCKOrxtljplZMByv56hzBVo7isdPVwwLPBNiXVJx2rbluWnoXsnEkJo
F3m8r4UvHscm3ENfsckGae7qur0lgjlI8Cjl0vS2CAzfmOeuUPBGe1uHLUXAe2N3/VVl1COS2TAT
DYIf8hKHhjb9GIouuU6tvzZx6GZjs+wd3sg47m4rQTJfY0Qrn5J75Wrj2pYczUKpdr02vFno/6B+
8ehzfysROZsQwZMvOVNnqhMHCT6FTQ8SVsPRaQvQFyQRQzGqRCJz3WA61ik8vdDvPZ54lBOqAl7a
pVtv1BXzQuZbA5mEy566G2FKqShVyw0pNtEuU9LCRcauXViBybCpWls+TQBLKGvjCZGhbYvPLRPF
he7pSBfqwTwXrX4EZn7xYQNGFTFSJQBk2oIB/18HZmwKyXqaOha7jqqqDqqX1iLIhiR0OJ11fJFx
uDPmPJbcewe0XN0kAbDOxCaoLWjTU+jt44oJKvz39FhN3oPRoMIaKWiSJP3pbJ9mrYl0xeoetaA9
qVQaq8oPf1DGJosYqUBcXyLSsibl5UuefXvhdoglAPDDSfQJzx6CHYYvbZ03w0tZmj+e4bDENvky
HEEel+Er3WKHoCUS4a03DlR0iYiurJAbpUN5zJt2p43NvjKBoVXafVw2/sqpknNKtBgipjV56luM
qrTnzPfeDx7gPz8HMnjxc/87t951VKmJ1n9HAjXTGJx028awoMJjBvIoNY1zEUSnrvcZIiL4TVuk
bEZkW+dSeReaRihniIRo8nRcx4lLY8HRsGr4DB6mweSoh3ukzQp7Af+9m8PbOSq0VfgsZg7YWN4j
QH3G1ih5IprPpGc61buQ1LKofSCQDfu5Nr4yDHlUvphuCCn41LedxSUsOQad9TF80VX8xadF2j4F
+qbxeXQrcqc3lml/mbwfTBm5khJkZpYRoKKPjYt/rHjOJkbXbXuTNG5//v2HEdjf6CT7jamVioI6
3+VCblIeRgTWkX/UkHvVwJCWtI3sZeaBhL0aZQzaN9GjNckuNLaACy+FVsH8Ald9SlLEYMBY700y
1Gvj6o7JgQVw1jVN+0rxSmYlOEdd2w9lpm2yUv+KQue91Mz2bLVqlWjOY2fgbXcsuDexJK2nuHUR
ARxNQ3upHJSkba9nG0dg/SJS5oMBdrKOPEqx0XsdM8WjQmRoKKJmOUz9K94ZoHCJ9VMZBQhBK6WD
wK/UDdStaZZA8NeLsyfzRxvp9cHu9iUsmpOokeFqWsk363eC/twKpgioXpy6y0GKr0QbiaKLAnBP
DaPD0gfKaSpARL/++Pe//+e/fw7/EXwX1yLFL5TXf/9P/vuzUESdBTTb//k///5QZPzf77/z39/z
L99yij6roi5+mv/vd22/i/N79l3/6zfNv81//2T+9b9+u9V78/5P/8G7GDXjbftdjXffNb2s378F
n2P+zv/tF//4/v1THkb1/eevTzQizfzTcBjmv/760v7rz1/sw78v1D+u0/zz//ri/AH+/HV6b6vv
5j2Pvv/fv/X9Xjd//tKsv7km/khd9+i4Grq0+IH99+8vGfJvuuPYhitdYTssoM6vP/KiasI/f5ny
b8wfcJ/quo7cAA79rz8Y981fMqy/USEznrccl9Hc/KX/8/n/6T7+3/v6B/3kaxHlTf3nr/mfV/+4
3fPns6UwPMch70aXnvSYxuh8/fP9LsoDvtv4t8BCMihD/aWpBrEsktRmg7IwjGWE38jw3CRtd8lL
w1pYml+9h0bwFcQGs1QdgwfA1hg5smb758wLPV7nOYwdVDA23HuzQ2JhK3kOJyfh7fM1xMUcOq1q
X/T6U0SuwcH1JIt06x8BhU8nIIh4kmxTHcr2QEKw8Qoae1y5vW+x83ouYHPiIGjqvzseLTnfvnAI
xyzaE8r7P+7iX1fpn66KMN1/vS6OpRuGgU7bc5gOzDfgf16XAmnTKLPw7OTqOpjyyxTjJkEsvCeI
65FUHEi+nAYYOpAAKZwEfz+qN9vtLq0gzWWI+Z99wzzas0ZualKxKtj6AlWfYuyy59ztHp3Scziz
Gp/gsPeJcodDQ5iWdPsvPNmQmOLnEh3P0q1gk8O13uh2Dlbdr28dX7OuYcYl4GAfLgdW05OTo3ov
CywGjgoJxzZ0VIKxzRRIoquuBuRxOc0vSvHLBOwOHQkwMqSFxqwxnELCSKRjbTIt3zWOW54mhiph
PKVHQGlshRkFWGyM2DE5EG4m1b61Qj7LWdtYDNGH36N2dH0kVoy48j5KVmGXvOOYeBpmhaQPOGlG
FATqNDrNU9ob1po0L+JBEFdKRJb6rLYkyDtayOFrQoaZIcc0J++2c3NEPFYFCq6d2/2xWvLldO+E
xsZn4ooaaDgYCD0JvedEi/TTnDWggcmUuBH9zpj1oXJuE5h9f7YJy1mAuh/2AEwRNdUHxErEYVLn
o18KacK4Qbs0Zx1qj9QBVAen47Ezfwg0Ydw5hrS6XUCj6No29X9Rdl7LjStdln4iRMCbW9EbeVt1
gyh34L3H08+3U9WtP050T8xcCAGAFElRJDJz77W+NfC+1H5YHLIlCDYZyXTt0CIkz0VjhtLdFlWs
iTzWrMJbv17RBejkMeCxPQ5md7syoFOIRz9Um+ii7JDpSAoabvGDna+zUKym9WeWAlVak3MUoNat
RLdb6YuU05zjwLRXlL0tlfMCqa8lml++DfFGs3HG8iF46pDeRve+qITrgQ7mPN+ZHt55v0GYSDgO
JQNRF+OfHvSZeYUeUH5LVszq/pPuu0c3B1veuESVzKJWDsYDgdLFfp1pAPU2hmocOoud7Z3Emm70
uQIfWloGQ635ajIv2SY6s8HAsb4PBAMdMQRea9ZooqEeZvIDcFfS43Am/1xEjIyVHd75Y9QiQ/c2
BXLsFFl2IfpsXZTao2i2R1Fvr6LjtkXRnYu22xWVtyl6b0eU37nSgIsa3BBduCkK8Zq5QyKacbRg
N1CAC3qL6MlHhOUBAnMru6tEb76I8nxAgm6IFr1DlJ6KOh0ZV3kdRLGuI10fRMMeiZq9EF17Iwp3
D6l7IJp3Q9TvXKQOrujhI1HG+6KR1xLU8h2y+Qr5vCk6+hJBfSvK+kw09oGo7dPszmtQ36/I8CfR
4xeizI+R6EeNoZ0GRPu6qPc7ZPytyPmR9Zui76ehnh860fwPooaLxAeQiiOALt2lF49AL26BsdKe
RuwDg/gIKgwFgTgLnKF/McVrEA4PkXgPWAhSJ6a9Z4kvAbgLUuzGe2PxcJ5wwu+zxCeINew1rgUa
BX8UPZrlE0lG9b+iBsWHOiZPEkNEhTGi86G9GS0jiz3sgOwSVpbQE+XpiewhYZNLo38a53C65Jgu
GnFfjGgqmTnB0F6y9d4solfiGO9DWCx7bDDnTlwckju3FLRf+mx6agrdgoabXRoE2HqfYx8IipbC
URdsYXmcCzH0U+zvdCbHvb9EV5oTSF5I+yviGRlIR2MTwwkRMlsHAwpa0eiGQrlEM1qETrm0BvTD
gmll7lzr1KHhaRGh1xbUh4XQidyDJEFtwtjRc6Hdhg2mED9MhTEmwCBjiFMmEs9MEhuiSf1O+kNy
0LHVUID2t1Ft7Bqb8qkb4b3JxYXD5ZJFIBPm9hdZvPeNt6SIsW/bJOYiP/kQ3Ht9PkSN/47xh0Rb
zD6aNx9Srf3BNNDYBuIHGsUZNGUfNYnt5zXXWbtgHkrERRTRLNr14W+g+v3Gwmg0ieMIyCMY5wa7
2ndidYGYiDdpFpdSLn6lFeNSIA6mVrxMFqYmIkfuF0xOgC/1fSm+JxhQ4oKqxA81iTOqEY/UKG4p
Gu34BvFPOeKkarBUWeKtSsRl5WO3CjuHKx8mrLJZCW+rlw1pQe1pWHFpmfM9ynaWoxAaNvU8kCil
p9Vu9lvtMqAzYgJ/dhZzYfWKAwwSItwecYXN2MM0VhUn+o4HPa3n42xOJIKKJibMWIIygZ93fo3A
0oZTM5XOcqyM+odjQ2GvZt0jXUhH4YXasPLwrIl7jULiIRU/m7OWL2vzMnlNcON70z/mStU+RetD
kZkLqVhDKZadV7HIGc6MZY7lDMm4TXXoGss9Wcn3ha8Esgum+LYRfQevEF9IQo4v1ATRCc7hi4lB
j8kOSU5Fbp4xgkyHQnx8E4Y+U+x9ahN6uP3wMe1W8f+BZ153rI1Ym4s7EHIVOdO7pdPvSHXFl4GN
sBI/Iek1FRIlk4KdTQBLN5rZxWzrP4XV+j9GJiggL+OPWFgZGnWp0Zn+gUx3zFuHXGdxNHbibZww
OcbidmRBQsfauSVt9aboIsJtG97XhYvLnVlhFK+aDOajFmhEpNsZ4T84MUzxV47UWQdxXPriveTb
Up57ZcikuIZPCpNmx8SYhaGHcdPUvW8t+UGbClNnLoMPiTqdGD0t2cMp/45nxt+pU9UcmaekvZDI
OzDM44fAPhooI2knntL1d67zls+pv+zaHj12Is+oNkjuqnND6V8Xl+qqDKvqhllu8JPjIK5WdaBj
dM3t6M8kzlcPC2wjXlhLXLGZ+GO5KgB+mKz3WqyzGFHxcsmDqD3Ksx+lWG1t67A6j4HvZsBFxYqL
JzfGmxtjndvlXkNvJutndAr4eBPZfL4QMfhW3vxW+s57JtbfTp8eEauhsUtIETu2q3M7HKdsrCRz
pkIEhoV4AGVK9/9tFnMxYRe84bKZiuE1FwuyozO628DOXLEnMwaAU5YNQp/XiGXsPjCN9dSUb6UY
ndUmDBZUotI0j8UFLXZoFU3aKI+0JXbpFCvdTYKepBYnNQY7UVMWcga+mvitUdPfqjfFUGbsSXzZ
uTi08RV9fP1rvt5Bdc4UlzdFBRxwyvqNIk7e3UiZwifxh5PRDJZamcYjzJziIm8Sl6ApEkMigNKB
OM3V29mL+9wUH7qrLOnq3TbFp44dFjuRMlGLi72zqsvSZ0w41F+fZHgAc7iwi5i+1SlDjOAB5vhY
XPJt7v8hIOINz866p9HlnX3x1JfirveU0V79B0gzXbeV+PDRDJwCPkoW/vxI7Ppqk4t7X+2ZGPpZ
JL4GQftoitPfEM+/OeL+j6zvodAACgudqgcgoBNcQCMbYnkKGiPMbtQRurxzoSADldoCV+fVgeBG
t3kT8unjawSfwBNSAfO7a10V4bm1jeCG76y2ATA9n9UmbKEd8AVnPHce9YMGOiFHtYeZFopHtS3q
BUMS9t3zIKwEtTfLrcD2zG0RLnhG56y/ELrzLe2Z+y3pNJzdwsExR8wAqQ6wGtTVQP3HP784XBdI
rAgl2P22liHDIA7TGyDONfxz1JOXv8YKmb5WLx/mtLzaWo4Wz0mLQ+vXEiwbodVgcKYA7Ft3SwT4
+6a0HNr6dPPiiX5QuMYIbrhRbWjLWneeER4aA80C6vdD2ZfwcWpEXkK/UJssXv/u1QkqP2zi6jSQ
oWk7W0u7ZSDDSKzNWFCiilabHAakJANczc62gDtigXnkefZd0wfnuFYuayh1Q5Ca9q2TX7/upe5q
EGZyl8bYT00RWH/dSkoC3SshhXTCDNGEHhIZQEhK5Hm5kEWI+aie4DM8qtON8Edohuqf98Kp/BYI
pcQWXkkLuETdC4U7ig+hmlTCN7EAndQIqKGetMgmryjC66snTJWvQ3UO6M7fW5kx/baEq6Luoe6r
7vH1C1/ndDAtmO2NvQe4JRSCSywsF+aE9IX6k8Uk6OgK78UF/BIIAUaD1SBEGHT5v2H6n0BCXVOQ
MamCx6gnYrzCXilsmUwoM1PxNvb4ffIW/kypYfqxMv8+ZCKcC6MGCfUszJqkiH6Q+/XQIAq5khq+
K8zlaRHOjSbEmx70TQUCxxIWjskqdRU6TgMmJ01aVC8AGzX4OY6QdMihNG50oevYwtmpBLgj5J1Q
GDwgf/P/2OCEfKMbRHYj8J5aKD4lOB8DrA8I+Q6tPKQfCFjRAPgK/g9sJjrHzk0CGMhxtfpAo/V+
RFrRs07ZF8UD4bysIoAKWUIX6kcwQ+CGCHd9MBWAqBEWkQeUiEXen74o9gWwokGoRTVKEaEY+aM9
7kb4hMI3YtayRayENWlmnrIIBakXHlIIGGlaWffHoJIie24R+9+YwlAyhKaUgFUKwSvlwlkqhbhU
FLCXLPwZ7fybggNlVKEzEdG3q4XXZAFuQmUwXFvZ8NbHZ7TFu044T54Qn2LQT7UwoFIfGhSXpJdZ
+FAoNuB1yMdznaBHpQJBjLRuGwtZqmF2yUoB2lQn3KkaAFUCiIpsr49CyFS9MKo6YFVeDFMQ1fMN
cx1vQwACiXVt8hh7MK5WoV3xgvttJUwstamFigW3Sx1YFnEIws0CsfBkCUnLF6aWIXStRjhbqxC3
WtBb02QC/8emkAmVqxM+1yqkrlCYXYW34VUmF5ORYwbq1QjdK4X6vKkCc9sp8pd8x3ShgenFrxI4
mC6UsBZcmC7cMAOAmC8kMUKUKKUAF7OEMkY7nkIR4LFJCGSJPHUqVLJG/hxfEqeEWMb87WGctWf5
IckKphlws0koZ47wzjyBqY0g0Ebq4eqglfd1BZNmz7eLUNMK4adpCLTgd0iXC4n2pgWz5oFbK4W7
5gmBzRUWWypUts9HAdRmCrHNE3abBHiQ6YCmxONfPgvhTQu+L0J804X9NgkFrhQe3CpkOEM2uggo
hBrnyFUpE5JcLky5HLjcBGSOslJLbhLcuUQIdHgpSKogM95Cb+ULpa4AV+dE0MyFX1cjaGqEaGcJ
2y4qTfOM2HPTJOSNUCZdhYPnCxGPuSRFF8njRMfeCTWPlMHqRp+Wn74A9QYwYi6IvYgu30EHuhcI
eBYGHx2F6NwIlg88n68wfclHALbPEX5fKiS/Sph+JBm8rBbFlwHVFqqcnI4aT+CDAlxBAo7CBpxl
Q7MWOqiZvGWu8wjikqsHSMHUhi2IdOHJEtqgJdzBDgAhgCL9SP4Bc3yobLKg0IAVmpF7z3xnZxTx
705ohpG2/gzfTMSxI6jDQJiHs9APaXHiTtJwVLnz0WggJFaD/00LrfvOhp0Y2mJlAadYC1eR9Jfg
yloqgPoFdVHtRT4kRk2YjOrQEU5jRByrD7jREAjy10YXvqMvpEd1bpWZslAgv+5BeeMCUjQ7NUKN
jBL/3RaOJLMBIt2+2zN8SSslJ0K8HgXoyaJCf8AkCedRG+7GhmxSS0iVKcjKVbErsXQWQrOcBb9C
DDwVqAXWpWf9LIR9OQPB7IFhmkLFNMFjrgaczKGGGZSBztSEoVkLTTOwEAL3ADZjIW3avHOjsDeh
1zSbWnicDmBOon9TGqKwOmOhdprgO0fheJYK6Rm50D1RXFrYHnkjjBUsNGY4/DQ89CwO7HTUnl1A
obYQQ1N64FfHhyKagROFUnlphS8acU2ahDhqCXuUy4KjQ6cXJukMnLRLoJS2Hd2p0RxpeOEMyRTM
NBSuqSGEU9PG3sUPjwT9tBMOKqav/GiBRsXilwopVY3shQ89teDlmMJTRb8wIH6pLrGwViF5vHnA
V2dYLGdXeKySJo8MFEZrDawVhS/qDOG3WhMkV1uYroUN3bUTzqu6OnvCfrWBwBbAYAuhwoY5fNhC
SLGay4C/cGXXgcjaQpPthCurC2E2dTz4V9FpEvYsWczuNgdHW4ClNcyAmHDdZtoKsRa1Ij46odiO
wrPNhWzbC+OW13ZthXprgb+NGM4NcLidcHFHarG7Rli5QfS9dymXzysMlxCvbwFWFzcXlGGF2sUL
OkOBZAMxF1eXMHkd4LwFLsxGaL3BArdXDV4Gc7nzouMHBu6bC+WXF8ZlS8i/JGr9KEEB4/lONpPQ
gU35f5RD/lwIOTgQhrAtNOEUrHAhfGFHSMOmA3M4sqEPd6LSBA4zgyW28Syhf4FUvAqz2BJ6MbkK
ya0mRGNN2MYUmQDCCO/YFfJxBQK5FxZyJ1RkQyZVJqDkwZW+q7CTXSDK9JY1PCZFs02p6qExhbWs
/v5Z+Ms1dNabFiTzIkLRRCDNA/OU2oPbTPjAEys3qFEMP50z3dXZ8E9swXrWhfrc+OtyHYUEPaKC
vSki7yURSrQBLpqYUYLfBu9gR+5IrpN7qwlbuhbK9ARuehbuNFqbeNeDoubzAN2QmiYtMTjVoRCr
fdDVrE4eMmwhyNyhWgcsNnLhXPdCvGaZVCCfCd99jNOMhNbWDrKnRDjZoRCz/f6ljmHl1Nj218W5
ZsLWjnKqV3b4G6kEdBLw2zkY7i6Bx53ka0xf/fcgpO5AmN0EPINHTPWP2MNA0rXZYzxgHAyF9d0C
/c6F/k0dYxMRFUVjGTJ4XGBeYWh03O8m3wyqJSZXBuIQ7Oag8dGgZG1Ou1MBcNwU8ngTjhfIgIh3
hUq+t+n0Mz8SWvmkBbAkLdQNOAPaIPvmCdl8Esa5hZ55S8kHJy7885RS2pZGHcL9xt3GHjrHEFy6
Kdz0qqeo4AhLPffr3TxP9ygJW8TE7q4X7npNL3Xr+hdLiOyuvI1tjdVKs36OQNsDS7p+wnEfAbrr
QnY3UhjvvdDe+XT9KsG/g6B3dg1A+EnI8FOMBQ1UfENphm/2ejWByK/8j1ag8lRJ+Hgq0PyMczkV
9nwMhH6iwwAhDXl4DZ8e7SaZTpR0ttG6/rItKPYVWur9AthefWoXYd0HQr0nImu59gqFPyAcCISO
H8t8UwUJDoLNV4ee8PRr5jM36twotP0U7H6iwd+vmVHtV2HyG4rOL5z+HOCjcPvVJZ7GKWQUFKNM
kOWyL2Pi5/z/P3bVTTPxAJlOToD6vRKf8nDzOTbKUDEE0j8JJGcADD7AFHm0TlIIopQ8Ag/S/SVM
+RpIVkGqYgvafg4OoWQZfJVjvmpZ/zr3tVZXd/m69V8FnP/1fuqGr2X/1wP869zXw6tHVvf7/z/3
//psXw//9Wz/07n/+ytQv/G/vhGzJHIUZrnSp2sPtIVAaHGp22mt/jZIkkcpmR5ZQU8zS7EFaWSu
C54SaBUVHcP8Nk+EEhI1lC7jb6e2oPY6y61G6fHZrrIHrY7Xb1HhmrueGsuxX83wtcQzU69brapn
ogGjkQJ/W+zjxtEvvskjWWF4m1lj+TR1GWkqNdNUj2SY1HC9b24+B2SyGtYldWizUUc8xfhY6ZOg
b43XBV8HgS07r16N/UK4UCy/RJVsk1ht+Z5WRnkeTM3ezpLZoun+W6o38HgWPJuWjrZOnS+WCUee
l5E6gKE+CAqWHG3jnZlx3dioKr5FSYewXO9Yc2tPKJ3fJ81vnwIcUJQavLfMrhnn2hHXd+j6H64G
G9cB7nj19cx4C1Fi62j/86xrPgZLou4USQc7kan12oeGpZZk1eLNNOeO0V6D1S7nyX4mvj4x0mtP
LuCbTz2bVCntw59GrsUuyQQJ36gbQmyWb1rlv85pVj4FTT7dTWKlQNbWPi1N9LSmQbxbPLR9WBm7
ja9lwTd/hN/heub7nAAiQ5SY7DQSFZvAsV8YigP5cKCX03Nm5kb+VCJXlr/sKzFSHa5atmuz5XFZ
/XtYlfqBbKNT76TLXbd4z84w7yCMLgwgCVN5K8MCYebAcwy0eyP50diAkm08TNpr5nZPkdMmT0O1
tA9m4//KLMf8WNJO27WFHx7gL1CznpozPTPreepD9w7NQkMaNsbVHrsYXLc/Q88bVrt2fE6CpTzq
bZvugZfSwKPPVpB6pZWYPeL+gsmJIIiC3m+qJS6D35h8K8FFU7fT0e+a3gM9q6PnmMkHQkgGqZIO
ClMMJJHJ99n3mI6NafFh2fmP2HPrh5YYoGc/cE7NQPyOm2GErtEHwAWh25t4k3MMEdef6jD3WRnW
FDuwqacJqzurJBS3TCxyxxcEGpLqRZS1ufHiYrpUKN3fPe9RvdcmrdBTvnb61kt7/2OUnE48bMvd
SKrx88hftTgZ6Yg9idKz7jL3odS/a8hCwqBN8HqYn30S+xDM0xWeyby6W8YpP8nIhCvF/UOD/EAq
rH6eas37KNDZTPaH1qfOWbcpw6mzi594OITHCAU7qnxdX623NPjmIB77MOKiI/SFgD51uLpdvsXS
Mx+spD36HtU8n+Crumn9Fx862b1DfgAKEs5P2J33fGDIltPIpw0HvptzMf6cmyp5aOMA0WQbHZlY
px9rWZinuacDLrqJE16oaeuUxE261K52ETZcVAul+94kGEJyvXq1cshJRur+JtNmfGdFNRQTMU9V
TY+N8tq7LqSINKuMqzrMppdF78Y3k7hmUhnomQYRQynTKXIuvM69tkRXH90W2zpf7/SdLI+eubSd
nbrBGkl3tZ4hayHPnWIDF4KTvPfjH9vz5pslS9JrAIL2Xkutf9ST1TVa8kSa+93KRQGiov1ODYKr
82iLZHO237P0DXZM99bPU3FJ0vk0OEw+U50vbheTolXSr9pPaU0DqJwJeXdb6wpw0HqPqh8+8vU2
GYsXP5nz+9b2/8G+bZBdmDgHw0E/qg6rmBDrxbZ+JAZN1MBp9HfiVSidzPgjpj66lmFj3XuV/ssv
Wv8dJc160D2y7aABH6BAeu8RKdU3STlFty5X7HcS15wiLN7XKg9vXR9reBxHrKoygl7B9qD7zojW
Um9AaqLHRKpc3rWtzoJ/PC3VTJ/LszWiNIcVGBHftNDQjk1QsbxbrO7cTmm6XxvzrYpn62x5FJW0
orLOYwzaSsPnsq1t4voQVATg7esZbQLOVt0TjOtaBtnNLPqEPqtCwl9LbApMpMm09qiBfe6r29X9
1d7/dLjIo/3rLrD9eYivX/n6PXXv/7i5iHjnXKM8hI00xEHandVeT0WOSxmb8b/3wriI9Y06GTUT
bmM7g/BX6eODJn8GAEeYwmQaZzAo5ttgpLWrGLUKT/sFqlXnAogkm8pkMCKRsDq31HPOqCs8zFEA
sxSyGfc9Az3FhKOlEzKrw1cFDcMLVBuKP3/3EuCgrQX6JZEbXcl+V8hob2YhX5FQTKb9QL5HkNtb
7LVoGeQwp0d5jiU+7OsQJ0xxnh7c2h33pu891mjiSb6caQEP2Pj8uPBwNcTL2Y+SnEGJ5bwbrQBo
qoZzczAcAozhaB2Lmz7q6l0qz2GvLSNPF/1Uz/j1tF+H6uWxGgfwEp7U62/tmtfl9U0OupzdtoFA
wRKnIEA5btDM0v362qhz3Qhcpl/nB5Q62ErT4uSPvn1yuhlktHohk+kDhx2S49cfPCyk8VWJ2OWl
qSYbT5Ig8CgMmzhqV3Td0uEMRpyQLc4VhTZ2BQSt9nLpE+qUg7j4U0tfVCNsjG+TMUASIhoHtVkK
l85iimSJZa7ebO0k8jdmQwz7PPn4InAwWMehSzdBMRfnxXGKs9r72mhJWJwZe9/gAHs79UmD0Fuc
vYgZHo7qGoYHq/0b4iRxGbd8U8cukfYzm/6/96rA006wzUJGDnyk8mTxMPjE4w0xF7J+DbfqoV31
3fx6lsGgxWlF2Q/1IVabciXs9ebr2MeSX4PSPNXySVaf6cDRzZuqHnHAegNWGPWh1qbwV7iOD7VT
DHQOFxqe1Pz/brS4qk5tkbI4k7ZgDandWcP+c8/TbLqEbnytYk8/+U4eWjYNbJflZaL9dt2x1He0
WZEGlM1soNrvzfTUUealPd1/Po7PHPFzT52j7o8CUJ381318eeoZxDzRUgleQysfz2qzDMPfPXXo
d6L5xplM+Z8GudHRFK5MyOife+ocbrGDDgXG97LO2H1eZmAen4L0HyvPG7q2heee6Tq7iEck26Ez
jytUn3be20VFwU03+3OdJ8dVRF2hC7BkWNr3MgEP6QRJfWbeEeyXoHhY3Hm9fm0asZvqGlBd4CLG
pQAKeQq6amc4WXSZTTO6WGv3WBmRjVKwo5tAxgiYGs3YYtwysQuqTU1aKDjrovqYp8rfl6B3Lx0i
mcvqzt7nnjpE2abvfHl1VtVSd9HSiyH3SHLPu0SyUXvqRisBXuTr5qHTsbwYJMNQKTNutDHaFZGU
Vh8r648BEu9Qrrr1yJz6Iemj31M/YcXTnXw7BSkoULqm27WI4VZUPdnYiR4eQabRhcMdjqgsWHgp
v+fRMq50VvxTMg7OAde19gDFx+ebsrE75rBzDY7Dhp5fatHPyNDd7bS004WlWPu4OiblfWOiKYn8
FW8aKtxqTLLbqYESYBU2QKnl4k5Ne8ToXmAfndtnG5ZPqRsQ/o18RKJmkitAKeo+saHxRB4QKnWo
Nosz3K19Riwa0m54YGl7DMtxvFcbo9LWOySkqKgZQlebsQanNwGU8Bti6p4bPV6wrAYmFQlmN7Cv
DK/ZBkP1OizxdPTD8t6ipH90CW9u8FwtuKOWud7FxNRdtfq/No1d5KTddb8QYVNAlfN6mKJ/gnDw
dVfKMcQhR0WGlKrpCFml4qr2ui4aDnid3lUqDMmaz0iSp4PDEg/RoSQN2aV3sWbmMV5L3XhZM3Bx
hkHPtdVd8Dr9MG/sssGJvXTF9fMkNijngrvF/O90NGq+4kN3MH9ioNYkGiVp6CgW3j0cQcLwgmRj
tN23IEfxRp3lbEpRxetM/2LDAYBnRR10wI6irzGgrxHNFHXAJB/5moVaDhXbMOIrpof4mvTG764n
7wLV8FFlQ406xbrYAMrpGoib8O19J5r2m9MOFpnssskTmhx0O1BsQ51ICg33+ILNWeUoyqh7xZTz
ODM11/2cETML5s/NUO4dw0vP7kBtDd4JvjkZXsbV31MEBcJhig1yGLSzYU8myEOfeIh0+NzoPXGl
m1xwqP7sRSgt+2/o6Hh/KaCf6R4zT5M9vzKv+miTpScKE7u1kfpSlcKZxqVX0/8rJEIdqs2EtWRT
WvDr1GRDa7r/nHaowxTQ2C7InF+f6RVqyvG567Vle1izDAUJY3cw2OG6UcM6nVjURPEDrL6/g3iU
MZyr8VvtqU1sm3Aw2vXISIyCFU/Ft9bhEguj+UU9jC1TnNnoH7zBmfdxNiREN8sDFZiQbmy+KRRr
Ic2zLmSeoEb1cW03xrgWJwuJ7ZaCJnKJWqyWs0MrOkfzamD12qCxpL2dwbcy2vlcuEZR4An7Dqa9
Jway+7MEyXxO5Ta1V/YT7RushsigGVDxdPGtUbsdDoij09rb1ZrxDKjhu5oMqLCBDL1kFfhRCCBX
poxqIA9kBqn21LmpHI6oxaZDbqdgntT8Us0bac58j/NhReqLFA7BGQui0BkiBHPpDIon1+FTp0TH
IiBgIFbzShOR/6YfYgofK159bLQusinZqPEDjsW8c/r1hzm3vF2yMeQdUTcCO8+gzlcitcjnQ2bF
JxWSMoq+B/wR8h8162EG454S4qpl0qPo+jCx/u6pc+rQwP1fa/V0NEM3bo/l2D+BG+r3ZduTrmuT
OUyznV3LM5qbEawVbQ5k77GMgHI+txjK1Z461xSg/Tzmz3xUuUFtOsl3aVTIi5zTQp8C9YJ+q+np
8u0g6vVI+jCRGdq6L6Pm/l8Tc/xfZpZk19wwn8pAJz1yiOsHo9bvFropVAHwBVes7qIoHe/c1fqY
gtm4mCO8sgk1T6f5TwNN9409dBjJTS1ghl+CJwpNfIm5trzUYCJCywq/GSZF45Qrz0Sr7NT5M62y
qPdpSsX5rdoYQUEeZ0NylV/OuySC6VvXLYU/lhyxiOYK0RiqPT3g6QwP2MJqdPbd1KDd8jt0IDhn
UhoP03G17A/Ps/jOQiA7+k0R36Ksfl8CLz92w1pdUz2kTN1Y7z5qjWENYC1N1zBtqv2Utf45Q1h6
Y9kkKODWn+iXL0cN0TbzWEAnEcjfG79l6uwbE+nnyT+lOx3HhOozeur4wUzR86JcCc4Zg+XNRB6J
7msfBYv3o582xcEguJLclz65H6c+e6rs7BWqRPMNQZi5G/MFIFAYwp3I/GaLHNUn/yz7uzGt4juE
ql1E2+0G8ChFSH29jsawPGaMMh3C6vchHLiAlbS1gtJ8aQun/WgFHVm5QbuZITpt9E6jfDlM4XJI
5ml8nrvgxxKnw1UdwRgOD31Br82PIoK7V+/D7CAq5YZnn60m9z42fBinR8A+7lbXKkJAEi59taEf
zenB7zzkwfnynkeh9lbWw0xXPSRmTg4xI5DOHHhPfNDSl7QgesyatDcb7kOgaS2tEts8NGZfHpJh
mR/7gEbQ2NdQRbyI0NIUUqft+7dFaRiPWaz91GLne6QXUAsb/INp5o2vjhMXOyY+3m0+uKSv6U9M
N+v7T2tXodOor9x6vuVxHlc8RyzloG2Oa0COLqAMhEfGMc3D9JIvRXYFBnLXx8lTLnPtLEfwHdj6
vJ/h2N57JHwz0UiW76lu0l9f1rcso4XlTHPzlgeEkMUGgVhL2LxF+I3JVxxeZj85wVkebst6jcjr
5FpVab35YNiJ+WBCTL0ui35baS+tYVOxJvgTdsJMrkmW4QypHcJQ8heGRNJ20GIxOxJDrU3lr3ZL
89KAZZH8gmGfDe7N7JZvzbzk+xUE3huvFbCn8bBMPgbgVrtVm3BFlJvO9M1C+GlLYWb3kxOszJF9
sFH5gDvDz9GecxV+GqP4CRU2ocQz5BQ8N/ad7cI7oHiET31ctsgl54+o9Ohv1kW/DesxYM0yto80
E1kEmbcJvbWiG5+yceWvWZ3qDjfNdJpz2wDpEVvDEb+ed+uzpLldXqq8eonclvT5xsj2s98VF+z2
Bd1RFOlFXe0rI81/BuYZ3HvxiyU4MutCL++6yXch5cKT6M1+ekmy+NmHAFV5NkXpYI5eI8N5GQN9
uVNHDKEol+wO6avc2Bdlsu0Gicnpi2cK7jU6tp7sTMOmsL8cBtLsNva4GDB2Hbwr1l1qmtXT58dr
xb20i1oNzETjO5epX3tm948jvLlNjQvjdl4eMkqFt7kdRJ+bYI3+uJkdEOb3A4MEuFGwbKcQwNRz
C+/klHvaAcQf7DjDj38aXfQ+ueVTaPX6q724z36Sts++22kXmzoY8OkIIwZS+naZyq2lD8TxIsUi
HSVgROlMvHL4U95KolUfx8VHdj/Nd15GU18LI/9j8hJju7alhi6dWa3Lf90adG2rZ/VBz7TgWTn0
435+NTtaIg7GDmbKr1UZza/juPO9oXjR0/u6GM0T90+v5YRxbSiX5N50l5K4hfiQ5L72qDbpygKH
gtywOA/OYkyvXuZu+6Gbnlwwb69GWR5pjwyP6jbIttdumIaLVi6XMa+BCi1hfG/OLp0Rr6I9LIeR
s/69odBi++yu+q06TyUYv8eA4WwEcXOrNq0XaSLkkm9LKwVtA7cSk/kwpWkdlG7xNLev6Dn6Z1s2
/cp4E3srFqvJ656rfnaQNowf6ogynrlbZiScsT2shNC6Q3hOQxdsAxCZ7OTTfR9si3Pdgusmm2+9
BQreVkVXw1FaSRRf+R8GRy/KiGix1pkVhOxWRT9d1J7uuePFmMx/rBIVTxx6OZbyokYUh4/71Amx
TY7oY9QXtUcUQrLNXH2BFzAgglj8brk1mZbezq31lqdxf2Q9tdxG1fy7763qtKDUeHDB426rvuFS
I4drkSwP8ViZZztM3tWp3HDLEODWcHTTQrtSeuVQ/do8Tn9/DfrOvDUqM9rnutWyPEhi3EJ9/2zq
QXSX43KFo9M/q1O2+CE9xJIXdc7gKwgg2iROQH5BnUMtylwqHB/WJe6fQVyjyC8JMlA3jpSxHjLT
3qkbxyR6i2KmMIkdoxFjiV44/q1uB95zl0KT6CDu7dfIsk/BkIrHBbQVAdWILeQuVWv6zz0d9NUf
p0d1qg4ckwEvrI5B3PjPZo5mtYtcytPwZkHc3NJ5aNAYlMgltRQFIFymrW3k0wn74EgDHvcFUPgb
fUyWTUCqzX7OteJhxsG0j5MWS92MMa00Pe9EQ9981TXQ+oZEe+hTg7PP9e+8dPLvWPOzpK6KcWcW
2A4BrF2qEJQjhvn4Lqy3MSybaqYqOvbrDijQcMQ3YbH+KmeAqrVFOG1YQVNiplHfnJN/RvI/Gotx
7CM3DGqdaZNvja58Sz3rkWyZj94Au1SOSOB7LDVD/idlkr5x1vUpyL1uuzrpEy5AO18uzAU13C3Z
eZ2cN2CqKYwlBIZTi3Rx4b2s4vXFNfO7MUS5GhZoiSwNwZSnwzeMbNe4RE9FCjEXxtsmMRpzO5wB
mb5NTWNvcpSAax6A3LN/OwUkZaLObvRhSJ4zEsu6FR9FyYdzLb1fzgqUj1wHSCL+/Mueo+CIKqXb
Lnl18CdnvIefx4jdYxRN6MSGaAiRil2WyRgoBbogJ+r5t8+kU1SWUM5tYYIyt4EnnQ/YELO9n9hk
WIsPT2O9zlV3uBghRLWyrdqt7+PGK+q7EdUgutGCcJ4J1nrt/zZKb4VkZdWbYFwfMxM/c7cWu9kC
j5e6/4e989itnFmX7BPxgDaTnG5vtI18SROipColPZPePP1drItG4w4ajZ73RDj4capK0ibTxBex
Aqyp2b07BeII7AbqGUBTiehoNGEMuzmhQHEeLszWvicwW0VgyIMyxN7zs+d08oJ9XHs3+NWI2PMB
FY/iwNB9HRyNi7yCyF8O36BTnyH32htNS94mCJZlu2BwPvnMbUqs5bFHbKTC2Bu+e72XkN1zznrG
70JSB2jzfOjr4stoY33E2VRuBKHsjl/2vkuNb5oaFLBkbhj73BuPbjDUO1i48aFJqODy4TJyaXkw
2umnrNRxmbxZQ17dcLP9HqXL7NeyvmdZxQ+Asu52C78Pm4ZzdVvvVobE9VDlYXZ20Pohn/Xg+8rd
OOPZ0+Sy1dT8xH0JmZlSBuqsvaXkiuAwEHNGV2T10BWEIBUZm1JvK9u+eUOTr+lELMjKvMRZQAtE
V/0eY4nM5i2sbEwoYK/ktcvzayHgdEjlPo0+N+Uxim550b4NsosvZB7d8yih2nu6wnLcgwjQySOO
FvyWt54fdV9m+ksr+od9izQYT8O/MEiv6GwoHDpr4XZi+d0XTXohlUO3VpNw8ND+y8Coe1XgPKIO
tnnUwnxJyg5AoB1tfYj6ekDCTszr4ADeANDOp5ispW1+hRXXRzrOoH+Ww1MyVBdRC/iLk9+fjEZu
wp6gcFHynkiXpHaFJ4nP3wbLO+AI3TDRvGa1+pWDDjg6YK+Y2QdnIxsjpKEewbKp9iXIzhUQqMhz
8m08J7x2BT/BaO8iI8JA7qfvpH6bXRCqc2cWB2eMboUJmRB4KUuIT8Ngpp5Tf3xNZrGksDl+2zez
YVbbeYJMTosINCYDXVdNYW4Im+/JFB8GD46zNRKGqgwszCyQV23/9Fo7j8oFc2vrjDYMj4GJ1b75
corXgvQjPb+dv+k44MraoDBITzT7MjSt1EdcDCRUIbusyLQC6jNHDA6tj1EKeWqdRr8GS9PT9+Kn
W9/j0efwsSom6y8gnk9V+t8Gxja0l+S1HogeNkQ0ZIYfYW5/4pFXnkzaryJv1aGOSeSY/XQue0HW
2cbJPWuPUljT2Xh1FlBK/5Q5wfRMReW5wb9oXy2jsNY9J1e0wva1Cq5lbjScTszyDo/1N6f03p/Z
PcP47PJJIaMOTBF7liRKELb8gzdaBkbcmxyg5Jiu/nBCi1ayH6muEcbMn67oYGR73dI+gxYZQKFo
gqcqaj9ygu4PsAB+l413s1vnZzZABYJYfdR+/R1ynqQbsaxwzGnRjlsxwQzyk/ldCr4vrl9Rbjgb
28iza0JsO4iNeF91frCiseWYzM6dUuZt1znp1i5pXWlb8FLZfJHcYSHYrY0wDv/MLeuXbwDqq/Nf
8zzuiiG5OFO5U5W7r7wG15y7iX16NDyRPulRQqNkGDNR4Gxxvqwbl6XJBCKMpYvJcMOGKC52mf5W
VAFt4jT5kgr6b+S9+3mJhd12P+u6eDFDkr5T5t7cuVxuQWqP3QK7pz3/dgt3wUTi11E2SH7vnf6r
De1pD1U43zx07LnSPDwNlPmxyW4UqmU2e5sWXQKLUFKQB5acjH8+boK8BYpjSKo8uLZnPOW9aRqL
TW0Hwp+3W9U4QhJUXzvOHutkac3lKad7QIQoFIHBzC/ZWEnHO2+fB9zSUEJ4oIOc0eGMkIdijm8x
kbRNDXiV7ANyxLtXjizNk/teO4wCMAb+BGQCyGZhVG1idAI+i2zuy22kxJs9PAyy3meZxWYyMVlz
SZc3An9029ZMfzLwXYM0y0PUhR95mVhrVUtgwtEhHuMXR9qkZ7CIh0b/Qs1HSrR5QYFa8mqbYUv7
GaoL/7iZdHBJJXV+UTWh7gdUfE1z8PBWWRw4seZyaSmzjWnnkLbMySfDDZmkqVjSG0yHG2QhtcJA
ekUH2gWTog9BcfdJ/XwNw5aY+6i+054sJLYMNjFKjnhL1uEQLj4XikCd4RnTJZ6/rIL/L+YvFXgv
SlFO1xRHmkD6F1U/x7ZPG5qOH9KSvSigpYGTCJVHNUZorO1dheqYDn8S78ut+pu0yP6jM0G+nIlw
NDW7Oq6jbvA8wuZzCQgSb41huueywlrrD84Pg8YStLKY96MLajUp9Q+S7G6mk+UYl3j74RfM6g/M
w6s32wRyXLwUqVFv0Hbr++jgTTCorYob7AdBzQkJHMDOwUvDYcTdIc2CIul6ClI8XhfV9t9TWyfg
2xDMuXDStoaX2OHMVoBUa+PDaFR73flnruDzFobGuQ42mF2QcaNq2ZCSZtwPtvhjZPkhs1yxa0yW
MktMf9vY4qkIvX7hlKz9pv7qR9d6GHNG00W5DEP99Jzgd9/CLhXrIlU1Q+r4aNJOQ36ghgiX8BwU
TvEWuvGnGbFs+ShqIYoldRchwoLtbfxZf0+4vggm3kysaSs/i+7uPL7mwnlzqWHKCuoZmjb4cezo
c075npXfULfU8eS1IXVemRywoAP7HMPibfJY0JoovxTkHohIx9ehH9xN0rmn0rNvSsvu2JNX2oKG
B6Fl3SE//olVYK3rknyv2bTGOioRBZRYhuG4Y1Z+YftrL/xtR9zsGjI069Tv5+0CcHCCfzU3yWPl
WHsjmBxMeuljlUKztzEvVxbgS3KTJulzXBd16rw59GrVonkDXLr1mQWDUSVqlMTtY1uz1o69u4Qw
2BE9UMJ554w7mz+G8AvU3Ozg19PptMY4twEb/LeuirOXDN84mSzmhGDe06DaBTHH2tKoJrbydu/T
uI4TqIX2XNP9Gxqc3oylYw+r8D7PYyaPRrGtp+h37JL7mJmcdrxiKOvzRbX800oXtwFdcO9Z5Ttm
ok1oVru87DZt7R6IgDGyyvAYpMWtA/L2UAnnVOmlujGziA9aLRGMBkPYSClQAeec8Qa1MkWH1m8+
THE63iqIueNEiS9cwbJhXD3gFrKSn3oUiIYJzp2k/yybZ0P0HW7JwuSyYo2PBgWD9PHANSRBVHFY
akreg0Kx7+QWeYRejBDvQvq87Fffs/hBcKtxM1J0knr+yYVbqpqRKKYhmm3oFjfDTZ9ygE2/HIV6
2Dt7XGHhmknluM4FfVZlTyC25Ii9sg+ElMCFal1s+p5JaufTMTUTz+Bu8TraUXGK5d+qJgQhkxLv
q8vLQD+Cu2Fe468AQMQMUf3kQndfshJusbUM/7GKByADXfHjd0tX4vA7lMNLRoeSacGF6Vvn2wjG
Fg5OMd9xDoi9cA0SjQKfTlfl7ZYnouCbTON1FxUvcXi0eolNrwk9kLvqfZbiIRjMAZ5D+2kprnjJ
UpoFc1L71U0JdJV6vIzRT0iI4NlcnksdZOXOWk4+I1wGbzbzq+VVH4zPqSyb63DFJXB0Y/HGb3Q9
R611VAUOtHkq8tc5iUgtxOG1G81LX7gbMmX7cPbeaL04RIQCViODrlLHjCKDpNqwelrgwi+6mW5F
MO38oYMqbkARxSR7rHh6nAlNSowP2NDDvZmbtIqE8rXTSXrkVq+RaDyPgY84B6bzGWHZ0IuinnJ8
6kVJx27dfPYh9Wj4oSrDOZPWBMO+Ck3nyQHTtNEzxGIzF7vORCT1Mhq8AqA5JTYKamUgJwJWixpG
T91ITCunq7LUy0GSbFqRiT3DBpYuT67ilOavziapYZdzu41Mvc4Uf0/l+RypslPl+uU6WZvt4kyM
0++sC/w1u1O8D6Jm3gLfdjemX7QohkW1G0s6TJrsJWGLwmHgFeukiR5tyli3iYJdFTRPVkOr0IDp
gaGZDDZpwpl8CPBBTP7RSThbsTgdDe7keTj+uCX+PU5QOzn4X+boShoO6Lsr05syynwtPBrMh4x2
M8nSXTfTL6uPtmONX+Hff47Hb6QQOOpRCvQ7G36rpqAqg2IE0F/udAxs3phGsGFPc0wj24ndfSBl
UXzhUNJcGVNawP1pV4yje+DC/N3B3ZUhTah2a0Ot5HPg8EgFsp7IdvnenuNYuTfNYJ/44Ye06CCV
efY8zOIyDYuoSuVz1DtMVZhMUftD5R6DvoNyzRBPGNuhkQG2D6gSWFOIzCZVhlcIjc7OZ4E7Ym0m
2tAbNNQx0OkCltZ+6ElomZL8e1bYF9/9jMwx20QgkNKmCRjyi607echWpuAJu3TAWu5jrHAzWETE
PJ2cyrLqydWS+5VcJ/B2fBG5bZ8mMFma76gPXf2cBRF1gwaDEkDg9c6q/S8djROhXdasAND3AFCy
GRJI7mbBdj0MGzkKazfXvnHTKXqiI+Z1FCf2we6a5wl27COMoHWv8IqOubr3pltsTHpEJX2i5Uix
KCnKiwotH0MvB8BwmbfbWddytCoKWneq7JDQFG301Ue31JaqpcC0qd57S7xAwBreMXlfGppOqeYc
3/HhdedhqUGlEnjV04v6j2n3/xGO/zeEo3T+/aL+DwjHa6z+1v8D+bj8//8b3mh5/0HjEQ4kRsu0
PScAAvjf7EbzP5YQthsEwVIdZHvCd/83u9H5j2eDSDEtR1gmfVKgBf8Xu9H6jwgEoEXPtglDmdL/
f2E3eo7l/Q9KobR9F0qh9AXwJAiIBB/+J6WQwZClOl1uY2NA9cU6V6puOvomOdc5Ugwo8uwu7I8C
eZa3SeprW9jRWo/5Xy8vn0q/8HajZxvHTBm3/BA08xNVcsuFPqyvtMxgHjgWqaQ2ZhBLlVL8yDoS
LBUacWduzDhhEQzng+Xb8xnkNRXCTm6s0NEpUXiw4SB2XYUqGA4bcnVx7QTfwm+2RH1BycATmMvo
R5ZaPQ6iRy0J4vRQ1J55TZtXiCZQzQEts2usLbpF7knjo9zSebgp3By8W2l6nLNKvTXLChuTh0eK
PoobPsFftFeMjDPt8FKAKbGV80oLAOc6yc8uYqwduf+umpnupZov6ZCdqzjxDl5O2F9ZxjWczehQ
RcPOAgJ8bgxU4soCb9aVb2VJp4mdQiqIJYdo2zTtTawKGi2YXHFyGle0Ivo7hlITRmOK9gzjr9tx
BjfLLL23eX3v8gis+hx+lBaQBPxkJ6XntSJruO0kPRI0nu16UzzryqeiIUB5ctsu2WRy6i6gIBn/
ZRFDudT5izi+HbyovoUzxCn8WpgB9B86ttujkSfNHSDDtqnDxR78kVkDBaq17cLWBOw75P4v2Xcg
4FUs1/Sg1msPrXskHQylU+2jnhFgYA9cVGnYHae228aElrUfNFs+K3c3qA40chbdojE/zAVd2mZL
sVhJsHDTFd2Xy7aPEGb/8RHb1jqR7rXUf8kiTFv++Jaob7AXAMu3SaRKbjVDt3HI5rwYffLiQmHf
+fkQbbGJJpvccl32+rG+JhWtKtEk90OdvU/4apAXKOMIimki+SrQOpehaJS/pi6KaoL1kDi6GZxk
ScI3yMUiE16CSYe7bHFIhNIpd8wRngY3wbVq+lQp8VqjUwHIb/CTHGlHmtYxkcw1FpnxhKw6njST
wy1xhgZWDImHFPeVSPvt4Fr0loGdSCl9Ai12nKAV0MtewyEp3N1EaXv2mwbL/lKAFQTm1IET8vs/
ZpT9VL3xt8nxSwQp04nOlc4tKn2CobI5jXZDAMT/qqzWvvDbV3I6tUmJY3+Y7bfC1gvdE8Gmi90v
B3DRUgv8E2YOA2EKKV1tUbHglXJF/KNhvGBFp2Ie/yqiisTTA9BWcUbVIVN3p4aoBvP/qj3wWUFu
7kahqCUkZ3rFbf5rIu98IBlIhxLHV1Urwhd1B/7fpLhEMVERNVV5UU8AB8OC5GKXejX3uRAfXwKq
5dKUEV7+sV464xJ9MoH5kd2izkfQkgfHQiZ7MUZXutae+kLYR9ss32zF364D/uElCIwbKrrOQedD
AgWHzdll38xdtLcmSXs3z6iNPcx3ZPsNzdBLbGInZKYc3NCbEbHm3Cha0nP3bNUwlz1J8VPEOzUT
wcVjUS/RUqyzZOkaCGehKauz/VkOkkLnxDO3rhIDTx9vuJNwSRqLAvSfgaQGaQpFgdbNlfaU2FGN
lESaEItyMRLa6i1zvgWtiTsuYXe5+OJruUwSJr3vxkkfqOT+SA0YcrYch/2Et5ey1hBFq1tJHZdA
XjBcGIF1DayO1K2pyfkw+8hli+snO+URYiyKNCM2pSmBBLiGtuHkG2v0I3pb+U/2npPxd+O0j2PO
k9pGuGRrXG+wqzhxI7ZuK1NHa8ZLBiQVt+KOjvOraXGo0Gr3HFCrUHtEcNqxSg4GY7wkS9HFQU8W
vtkelUIfNCLhP08ow88RQbZSN8G9CGZ59yO9bXlV196UBrSz1Pe5GtOnIGzDex2/cbW3DLe8D0Gr
Hx91W+SPAyY0drvjgOJQ1cUp7TqCzma1MPUcc+9j4p3dun3896XwaQ+htSMkwMIz4Du3fGjVpnB6
B0IDB8KEQjhMlJAHK4/CtIpq0FyWN18VFOHM1WtBHFEm4fhQSnwzzGfo0PMXzPggP7l/HMbEeylY
XYdJOye6YVm86qvydhEggY0cbMaFbk8FRVo/w2dj74sz72gYYl3b3acGJ+sJiPAld7OEG99BFKgD
eHw29Kq8wG16rnn3D3oerXUYUPVGxJleQ5H6b43FeuySyb7UfNQvDmRJvJkfqfjsGl0c5UB2N7JT
k1sHdTIpFZM79LRqbxm0OOKrbg6iai3GmjUzvLR0jn3n+keKdZuz7abNocdof2nxHoIjoOownvFO
pgkjq1IiyHVSbcugTx+biat8UBnNHbXN2xaQ7dPIvlObglQ+ek+MgylQKB1n50CKIKQTPwd9SaKi
DT/FQBuUWY+/iEIKLJTHOoHV06TBD+GYeD9UGXuqYfxxk9SmUQEdurCCcOPjRN+murtniWO9tFBm
BZXQVTK7VIMJ515ZT60NGd12zxV8tBcvSN6Hge96qophX9s7ovzJSwsxaeWRNP2yux6nyRD8sLGd
IG+aDxlgw1XghqewR5KFnE/J0jK0aav+ACY134UT7g4Z2Rz8J7yEIEJOlKMKQtr8r9kFW0yJh0A2
vzqNaxzdSZ9mAXNmgBtJCYO/nyafc3w1gtYvcNSMFg3vMdUvCiuz58vsUmuUkxjK0gaG1h+RpBvX
A5/GEPVXCnKGAwldpeGQsMLVEO2tyLx5cYRovswwmpS1gasTnz3QaC84kYraOi6YHGrdotn8cBO2
4TH7AHqAjOSJv6Zou/PcPTaYVx7sCWjgOLSomp1XYTmFqxjETX3IXBvFveO3QVXxJoeGUebWwQlS
mD+pf9ftIvgVh4qIIeHjTR4Vz0VQ/x1CS59Sab8pp7/w4bsre3QB1gfXOEoZXlsMb2eH92WisaAb
7dfB1OOV31eNLGGyJk/l1gm94NHNZiSn6MmKaE3LKNJMZTWug/qQxJyF2oBRT6fjHf22pwD7cyOg
Z04/oV3BTOT6hKCMQRIgtKr2naLHlvvZBkPrp26NG1Ez49eQROi9nIy3pWcSAsrwnSd9f3ZSgxci
QiOs2SOyFMLtEJ9GqjcDL3jRYZc/kH8A6eysXckzwtHjiTnuK3Cdbm201YUcI2zjnEyFC2vQKh6c
WkAg85aqpeZ1BGOyt4OMwVKMRzSqra9yCPh1m0QUE/3R6H0m8z+tSU0ucmyzy/uStrmy6S5pawlS
JCnPh96HBoqIxBO5rXVDL1981RX/TBEOHHCd58I4KrO/jF6OxxJXZm1nJ2eE/Qm4TKzgUQJ+zQ13
VxBS9tmgbxE2EXyQJXRHEhY4g0KFCxmcwnmwGF9yUo33KUUmGNcuo1tHuzCgHgctKiIrVCBoRntj
UnslY58uJNZWrYPpNiaGf4C7d2IFpxpqYJyJmHdq2EDJ7uK1VFVNay5mF0AVgJSD+B4xbzV1g8LJ
gWnT48Na6xmlMA12IC6SV4Ja+zjQOztEBy91V14RptG1xFs8GeMqrEvBAbv1eaN+jz4cWtTZc4LB
mH25zZ+MD6NoPzvMScfR6t/a3ORcJSq8KpJiD2lPj4kbcPiJxKMZ0CTccHLZdLjyKRYOJOx566Ow
sofAlWg6pJFXWRkA+/Jh0DF0AUdhFPsxb6e1aOfzbKZPtHAW+2gi2iwnhldBYFnbAs/aWnnL52/V
ZwIqy6K79L6m8pe21D01/Xjj2uIXaxrgR0PSRR/Z67AnOW9PT0rxS5tm/ZgYmmIPPh7I7m9QhV1k
UEqHWwuqoEWBUOhQiMwMsK6n3zqZO4YdtcE4mMHKuDxQBNkjIrkkGMZfuWEt+aF4J/ImXpdjsauW
KsG4Roj0ZUIHe8wAzu1FfJJda2+9DnZmPPA3UFG0DXIoUTn1MnKI81Wo8Li0yUC3YNXGXFrsN+Cq
eO798jBA8Vw3KP/rIr7ann71IZzs8oGpdgTPagWTq91Ey+dnpDVrbjJs7Nk9TJl8atP5VzpjAYi1
6zDomPdCpUcqyh9JCZUbO9L7Wgy3RpzIfOHtmiQYv/41EsSt/MFyNoYsf1yB9wutCjeRBzZwGTJp
0riIw3ESYwltIZ4oVLC1zaQEyPPWaD3yad7CBEwIwhGZ99YKbPlqUIQuIT//DHZzH3DIYaPBYRLR
McU6ue0gD0J15tenJgzlDhBJYnftdmYyeEljj31CM3bq9Sf8qGqHWbHCF7XDAvlY8lkxXiIvX0MR
yegU2EYdFJApP4tWuTiRcV30QdVueabh1amuOk+1vvDOojGxD63n0ju20zS+DHX4x+rivcWobePS
fgbrK+dzTLIDaxkcMStXcFwYAHROgx0nKAL2fUttWt96EImo14ai6bt0motpjE9Ftqsix2ePJNxK
qVjEalUcWwyLTPbpua4IvK7pxC13DRHhA/LdE+zwv4Ybl894QJ/hxP3VAVPpYTKvVUluQTe3SLly
7/USCHeiX01Hvye1Z71VWbKk62wOTk3GSSuxz8bAKGW1kU3446K3rlx/XINa45DT4hVtB07lGI5C
j8YqEBiQY4ILEUZGJ7M6Uvs1tIHAAk8INTXoEutca+8ysXLjYc9G0t9x5vZH/H7xuqELcJ3IxOOE
Nt/IULxApKV7PhXtClMYjahmjRVJGpvWjeWz6LDWm5O3YWuhqarHZ9BMFDYUg8v2nJVH6AJcDGpH
EXpfWXP1qIO+ISc1X93KdI+iA2DnJWR5oGrh+4vyM16ZeivIdqzyCcKgpPh4DURgNTfEkZO+eeLq
salyIRcIBJMrxbWV5dg8DrG+p1mPIDEId9tTO/ukyK+s09bE7oQaaltfyb8fIRkkVMvqwhl7PlRj
+OQZJhmr3qH5Vdh3syc/PlnGOaB78JrbE9TLHgNWjA4xOzO9tkNqb8aKuiMR5ofIrrnqZcyqvYbz
lUf5K5Y3ytOc8VzV5b5ri/ng0uuBoTWs4D3P5q7283dm37/rEjBuY4YXqCb+nmH+HvebwWEV51gg
wAv2ajqkAErPcQka0Q86GFL21axUe7Kqrt01xqPridfetO95rqK9Ofc/yQAAzfOMu2PWL/8u4/++
4MxHjMKrQom6fphj7FqeKO5Fy0eVD1A6MK/tdUbkOrE2U1z98HfnNEtu//1r/75EyzvhABLFNtbS
ac0fYnoIZpf2CvwLzNCoVCDtPuF0sCUhqFTRB0S5hLPCiakvjWnmmzieaRR3xoPpN2gGVKcZIrqN
NnkL2q2NLoGf4f+hnBN7QB+elD08RvWTye1j51T+jSOif4kc9vwIr9K5oW9mm2ZuvwMP0LNcyy58
pQ2EbSlFRGJMtOuIkQLwY43NQ8tiIePbjktj3YbOI41/18yc5n0WsZAnwo8OoxOqI9Vh7402yDk4
P07rcnizjHvN20/HcUaxafIWpT4dXxb0FzKG1JthLJ6WFHZGN5MqWhxEQ3f994WLrU/R0j4YG3M9
Nth/jONcq/m1Yh8alt3VtO1xM7vyzD/ww+hV35mE7msIkd91nKCiOSmDmRpbaEe+SwaGOiay+3F6
NlDFM7ji1E9vZp7uckXL99JPbT4zMbrLIawfqGExak4u1hjV+9jAw4dz9K2fzEM+hPYqqYNXaRvP
QTz/KrqX0I+e8sZ9T1TwSV8mKOmC53WpCY1ptYISnnOpi+C+uVN1Y238FzLle2xjb2sLjFTRqJ5s
4zyY6rdPihS/1RTw8U/9blTdAWXu1GfzZ9Hx07hm9tgsl3ccrS5BzKzyv1zDwYo2Ug8T/679dJ33
ZroPh/k0+l3MFfraJpD3uepu7dB5K+T0N3TLae0OQOCoGAwS9dNRpsGVzrh71vSMEn3Nic82lKlG
ov/NWBjszwOQ1rPGVr0q2grqWMU6PirUHHg+sSVXdffY19ZrGeLJqSBdM4Kdgca1p9S3Drrwv3pV
/6RBfI3yr2qez4CazyYileMtbqqBRCu/uaiIP9LQO48Wp3aK+yK8JvTnNtPRLOfXPsaNKmP+FnZJ
uOttsBxParFVYfzgy/ldDM2t7nE7owwewgivkKg/DB7Y1PSo2XYY+HkWrV3C/GTfpvXEBt9eGdVB
ZxSo0tv2LYP6/UIXKb9gVE81hNd0am8+JHgdfAmcT5JWYS4pyMt5dfRd79VSlOyYKDF52sBTQpow
h3Pjc4UZ8a3kADTJB4ewvH+rCKukEw9IdNo79aQ3QGuFKwey7qbLQGZig99KO/9dWtXLNFdfVLUw
B3uMuAk1c7V1PE3DJFDWGdshpXTnKoSQHfeSczH2TdJ62EU8liZi8njVo3MiDHtXDajkGfsWwzJ3
zaHyyQ558ltgCiWEtN7s1hi1kRXFOgeGPMXFg1uULb3s3d3K4rWpun1cRC8TMDpvKVVKumCRr+jK
jRmtdrQ7NvNXouG4Jn1wrvNx16XjfSB0hlB2KqWPitFODgN6ko5OMFAJSQ1IY92xJL5MRAAqDguq
2AiqAntHUyaCJEIPsb5AlSJV47BaAEWutxKtZtZMvuCc3UQHnK53jnhpSShhi9IsoDbGl2S8OUl6
8VL0DZE+on3f2nIyAQkabwZH4zIJznpyztiTuedY3sMwNpdqIIzNgjmuKxp0ALS8R4ujE85TCb4J
03TOXpzMx7Ts3sus3Ud43lk8vxBXaFKKmSiaLYy8EStqOfHpAIW89j6dBilpCsutjvEUPigb960u
K4jbFbqLB9w4SQk+luzHujY5tTPOZ3C0ZzJyL2lh0pmbI7Oa56YSS7FWsrK4bYYUg8OyCrFmsMXT
OElp7LSV9XCrovR9iNQDNIUjHr6rzy7gvZGhORdmClHcuVmce5pGvw4G9bkeyFSbMZBvGPeoZcSe
xCRguTiXtF27JLSJJ38WnDLQFIR9VvV0sKLm0BhAhwabknsnfSToSkwvSL7JAjql264o7N5zA4EV
75Vs6w9oRbtetj8pggn0ovaYaLKaBIBWk+aKiNQBNoFIyIZ0B64ic6sN1NDJ+sSFjO/Py4jUJjMH
3nRLX/M16owL5vIf4OKPqnbvSVQeWxU8RJnBiWGReNthCcSss8H+qHD78i4cwGIwWQ4hFXKcv2Q0
GmwSClAmLh/4Puynbup+c8KxN75j4cJAqkFTosLXyiS2zzn5sGjQkRwPwuwlrqa7yqMIswS2aIO7
gMBblnsfwWJDxoMSVfZ+scc0j6rDhBBYznOJQG27SIvUlMdl/55m+ik1wtNg+iedwto3BnfrDZIb
dX2znfE4MV8k+kO1UqhxkdTiJgLGB1i1aD9nbscyQotOCu1W97Dbzcx+aEyvp43JWRM4peljzF+S
wHhwIkCWcRUSyS8/ZS/qbdVEuAZyVn22TzhVHYXFK9fSOH2Z3EUtgdP+KEW3ZzV0SVmWuKjlvTEX
fyN5Iiv+jgQUT4aKRDft3UTycGgJp8UB+56rfpU+N82W51XHjAsr58/And/nka2KvQ9GLS3de63j
H8WMnFc0tIILmO2rYc7ZniTnhT5UKy6vXat9aigUSkIBfhGYYW/ww6M3kxFcluS2kJwuiOggX50r
d1rE9L/YSPvDsnVVklrKCLWnUGxPJO5ZMCv54kmBOm3tRUmbZ1XIh2WtlpnxkMbBq0hCTrTZDymJ
H+24r5gE1JbLGGkU8wQK/SnBvYjjzF4nE4f5jI6jCL/+KjPzC0/+i+b0wPn3EWgTrFd3GzuPOBeQ
Xqhehvtw94ayx8g6c7LjxXPs4MVycFq18JfUAYI1znKsJNlDC4NnE+sx3efvnik+nDkvOa9jGCVt
xQFuN+ToQgU+TBl1PQu9+p7q/q/sqbZ6JipzJEdvburEfAJhgMebwwKkkS+2/FeZNZgB3QiCFocQ
SgyQKpPyjLKLTj/ZD12Ot9wHMF1NL6Pz1DU03sxphKGZExwJ4Pcgxp/JPMVa1VyX9dKbkHI0lnb6
rFR2LagH60Kqul1TPCS6/OyiKt79oxb+ax8xZo1bXFGBFGbBDYPJJngQg31r9AwijBNoGczvNX1E
cydssuD1Jyab72wumO55n0M2MxQiAtakR6uF6TBW+WPSwebMPWSU3v8MvqbR8nch1+OVzB9t6jlO
WSgPsYdF9t+XosTzSHH7mfK5YG1INGTLyBi36RS7/1JrF4WU3TYKuQLPrHvu8J/hzoJ1cP33hbT1
oWTKv6fa+r+4OrPlRpVtaz8REfQkt+obS5bc2zdEle0Ckh4SEnj6/5P2iX+fODcKlVctly0gc+ac
Y3zjgm5/WveKZRvLvrt40UPkb3wk7au5L/1Vr/rIWTh+V2xoYlgKfW3IyA3B9pTt7PQf/YzgFPX4
NAWa7iYWZzRB+dSIUxM04hyHbgquOG4Bku7rGgSzZPbQO1TRhTExPyvVFvqyuxwHs1nXdfChhuLd
ikvs4xXhVgXA3Fikf6cBObOsKQ8KgPbLwsKYNPnThkxs66GCDoujDYEOrbrF5AGoFTltQKRjzZ6q
BDF2P4GEyW+XFiHtKunglJnxiB6dbZFMDwtLOR5lbfePKNloZEw5eV529RdEYr0DGY++qCFnhYGd
RJzcj2m3DCbm0nbMeZKUL+RF8a5pobzXFcMXhKC3yafxJNrfOJl/ZaimXQppA2slfWGGF5kX5geP
0yf0KYfIqoRmv6M4TQuNmMyPiIIcZbNLIsM4FjFtpW4MaAvV7EyyeyJzmJYa/YQo/h1EA6MBtVdZ
3rrjunyfDPSgreVt8z3b5z9ymtS26exb654+MTk3WwLNsPrCsbFVR+SLmn4yG+ZsUtAalDE9IUR+
GBnNekNucoa24hE1m6D4Z6aeKI7vsae2CNS+Cxl9I6f2qOST+kVplT8ygj1Rq322dUafhxRPSmtl
H6ETfcOkeJK9B5WV+laQ7nRDC6+ILkmfwASEFPRhmf4JMiLnhR0F61B2xi6XBaUzN+MJ6axUtbEG
3bDpfZlezPqcNdNrqvulWelua2dq2FVeeqyzV6Os7ZcaeutCZOVm0rH17gjDpV1pj1s81ijrJ+It
JrY/nmZ7ZWVQcdyAEC4fyFW4r0v3yx3q3zS/URKcZke5ufKtaduoXj9KCLOsJp34g0gwhW9iDVs3
D3BjBR8VcrAVSDhiv0vYmUGmV4Xdkjmcorzs+PCmEdicMX0haSA1nrxIu8o3WO3qvQf1B7SC+YQT
/qWB9fIoXBMMx0AWYWd2zQVKBCF53DWCtJpVbhr9lgLT2zScBuLyGiTJp5EhOfCm0WDu2oU7L3bq
DVqdvRdmW0+1PwqW0kIZWf7S0Q3jERt3wa5Ha+cJ/1iZDYMUqHobGkG2RcAjDKUTd/gV7qTclOVg
Uq+Q3ZP4EbFg0SyvY4kAEWnBu+4IQmSOsCzqC5NJ44VHGfH/MJ8SOtLngLtjNdr+s5VhvqaAPmb5
PC20LMIn+nL0h27vuiHpVogYHmMRTfvCsE+GSc0/WuMi7GvjysyDg7iOv1GpZkTEdEwNcVquAycq
L1PdEgU23hJATeXu4wHjzoyVM5zmYU/ezLEU2bYNo3JHhuaiy1EaGhEoD1NTl5Y6EhsE6f1uaowQ
CItg7pk4QFQ1XT6q5/EwkHyEubivdq6YvNM08xkSUcw8ButKZTfkz0HZeZYdHj0m3LjkzCTdqQYo
xIQqpJzav5VymmuQDYiTaGgnyY81Y5iRFXuZebuNEyuHmb7Io8p7FSFrWsI2bFN0fqfeUJPtOWSv
oTo0dsCoxm7KJzox+ZqrUV6iRpS0hgh6yCPOBYIaP2xM+wEUrrXzR0LOmjpjMk6A7R4Iuz4y5PpS
YmpW7eSnpwbl/DbwtXM2fLxk1iD6i9tXct2BNXrKK0JQhyh7aLqgfIEeP6AzJZmQlh8Y09whJtOS
uKbu5zoP48NUeBdMAeWB4/y2cRr1L5i9Xamk/+tHJGaZo3Ok4fU84xNYOs5bYjVjgsZq3ig3oM0U
FfalGWhKJ/38dx7jH2dMxWecUfWMIZ6VLB6K5YQcYiXICNlSR4BvjkE5zHjj1rpvxksWiAUJJOB+
nLg8ll5dHkMr400H5RqV4wqR2UoVMN85dK97mFv71htvSwE6pQi5veEQZaY1gWk4y/7VXhvSD6zn
4/3Ft3ZNV6hl4BUvqmKvb4Ya90xYl5xpqkTfahO6xqbLjU5s3tGyl2NoJtsa/oCc5/xIV+d/v/z3
a43v/TFrnW/ufwNsEkCdqj6FaBoYlOciOqCgzuhILbuY5pOI8YBDU9BHDGW4wQEi7Isam7w0mYA7
ll6JhGCowFDVEW04tIJbssoC66K9odGdct+SI85owK/jaN+n3Lse4B7u+m+jRSpiN8Hu/uGVJRTT
qhC7+vZRggoC12t55lJnMTBlw/O6XYr8NnWq8RjfXtK4sCD+Pc9OEXJQhWBwf0cxGR461sONb5p/
yAsrjvcrdH93/96SmfbEX/rvf4tul1DeQvSUiXkYk1F6TK0oOfazTo8mZyua54PHAbtn+Ou5tLiT
3w40xIZmPm0E20qO93c4I+alkNioWvWCUCp+0OQmpex62H6/xSAZw5WRST1morgfxuCBtIXgQfRe
v7Ut/zUyLUDxI7l1mfNqBqEDWbyRnOodFHmlhCjaZByF4lpIsLm8oO7eR3IMlspm3cTTwfTCpOcu
suoIGyPFm3kygfUuPCNwCJPk4G9qbOtdS/S8s8FPVpEuYEPWBT6PTzFW1LeUv76ohoVmgLa1/PRf
GmA37xESP9zfpbifhsGmIZ2AUUxj4yMq0Wth1741pSBhHnxmQEwMEwZ5KbxUMyCbmQu5mJXMNv6o
rrTimCiJmVtNMUXk4ScLONPRySqCGHyPkRPZGX+LbD57akD2HTRrA93lUuYQ2kGyPDg5gQbCjQj1
QZTJGMbwnwLl4fpuGKp0/nBMkrbB7KMo77357xRbOU2PNj+5Ot6UfRcfaED0D4pJ9XbsYNcLmFac
CdfkmfyLK9vZdzHUDmVt1ezzMyV1zrTLbLeu1XibgH34s/SbY2Zl8csA/RdHAh2rXnfoiqqq5D8g
x0+J/3akmx4nv2g+pv5vqKX3FnhddQoC5XJKwLXva1gdfpPBV9M18218NUsGrPpDxQPnO6N5kYPv
n3u8x4vRdoePKpTzek6LbEdCBW4g/dF18WaGTozniIKN2IboV/bJe+hb/acC47F0BIzNGSKwm+Tz
bo7zfEN3Ek9JYz9mA0PhgJ7STQ774NijcUGBSYNyrv600qcJNbVH+s42+rTxM2U4vgF63x1a1Dhr
EFuM8Af73Y3ePGydf9OGqjzVOt0LTdvWjLyD8KFTZ3ZZ4wmp3QdCpDJARC4Se4IG1kUmqscu79QS
VEX/7c4fduu/JSJw38A7kFoBbtrPO1Ytj8LBzXZW19NDEy05jDQU8GpKijElBuQB2HXjvx3BPDQ9
cF82moNOZVnOvrwAA0WIbrD8p6Jn21MFivyJ+Ff8mk9JxnJqIsp9G9k+LeryyazW02z+w5U3XBxp
WMeKiKdVmyNLinX6lT9ahIr/zRSJFHGWx4xr5+SCe4hBUGuFV0RP9QJs0LH1J+t5hkbh65vmYuST
n4kj9GXLfAloXowPNRX1zqjb7spgAMGbU+tlXwHdqy0lNmkb2ieZlFA9gHH8zSEheXKuPnXjlRue
ADwTfVhR/SmOwG3+i1+n/+tjdF7E4xytpzbsV4Pi6k1gVNe9bderyBN6G0ekNOqCAODKgTdBp+Sq
E3PPFlK9SjNOj7qu1Cpo+uKr761XEbXXFLTqPu6NreuTfzF35R+dEMwB+isaYBbcRvJsiLc/O3fc
p3d/vX+VvaLhpBt/kFf0FXVsQHkz6sP9pWjSU45zclsYmU0vXyAf/v/v7l/rW0AnySyINRlfmaSE
J2OkJcBtvBztMjoNt5f71+/vBveWLlTobpOmcEUJUI639/8QSqs8ubhOJ0fizwFyOE/kpKZNtwy1
iE+RuyBntOc+TUb4PhX92hyCvE/C5YSVGOMHCKuqz4+R17iHxGUua8OnYVCI6MrxXJM6bCzOaMmK
c67Vmov1NAxSbe9fzm//zat6hqpqRIenRs6tnNvuX0+DgP/n9jey27uybt/nob9kHsFabt2l5/sL
OBQUWKbIyOKtKOlueTBNv2psfoGqfa/KcDh7PsRF3Vf/807E4H5rK+yXIvnImuRqBqamRvKGXSfs
82B2tHEomTdJwiOhbGOb1WPODpbH2zltjOeSBLsj9fZ6VjbtkX+MTyAuWf2FnHKgKpm1qgrvTDN0
Wuog31iOPVyptaKLMuEVFRFtWUc7x9RFTKQGG9WDZ0pcevWwGgdqdplJeS5uE7HIvSiagu7QhhsZ
MpG2J1e/KMtkhu6YV7MKx+fauBBm8xUxlb7Fg+8B3WC2B+xSh+LmLnLXfj7ufD2P58ggAbtqv2K7
K9egRLlBIVO+5Lp1gfrYWHNrUCeJjPdVEonH0m442sqL0fpPhd/Vh1IbmD9NRKxjy8TJyv1knWdY
HVudyxePCGGwq6TpJXR7t4EB8Qjwh3yBqDsM3RLBFNk4dVEfYxn947jQ7uOZxydMfnxdu4dcVymM
5KVZs/0KeGhF1Ac0w5kl9j2+FjLwehsweo1efuV3cj6nkenvYXy7nNPlhq4yOttmpOVQZtOZvPgY
Tfr0By+jdTWTxsFeaD/MHs8vMTB/CEU48737a2869EUK+0rtIdYZOjJ0hTTxLcZdgzLESrRN+9an
PhowXG0eUmVsvfgXxoXpyfofaC50fvQfX7MuK9c6CMZTWXoDowymga6+5kbWPEuVfuHAz5dhnM3I
Dgp8p8SKttPwOzQ0lDJvzI7g3qeFV6QZLggISkx1DwM+o+tQg9+uqOsPUCmcVUfLBw966B2qyWs+
QtSpwFfUW+E1amfia8hmmDhefawTdCAIJ9o1ttLx2XP24N80gbFWv2Z6bl/zVvX71KGQspgCbZOk
+0dw8eckEmrWyQGeRfqxOzCaBJ9vbitoHaIb6we7KrKz5TDDnMIed3/QPea+6tYF88VlQdTsojf8
kSjK4Np5GpyjbgkhJIxuWXryeRSO3Ba9gf0XjwMNo6pbiaZ2mboTmINS2z0zBpvO+buZBWtBZNYR
xUOdGwAVTCgzVv3c6X46abs1z9oa/F1kz1/3PxFJ7yA/Mf+QOzKf+9tfGLxbYrJVtMzx+BrqCfvh
1sACCa92esLhpgGaWCFWV7QxE4LjoX9zbyJrsn+gsfmkVy+kqCGLOUGwpBz49PISCo1oh1VEUtJS
FBOzH34gN3V+HHiVHEhDbCqk4FrSZSnvB7wsdrvGiofuuGxPeTGqMzWQOoMpVjyYnN19b99FdbRP
7XJ6TCPKXA5P2SJ32oKwuNjiju7j/Tj6HxZ1qU/3G29KDagWiU+Vms05cOrmXAigPH4SvmatXvsR
o4C48l+6btgiQgYSzPCygip0AUNa3oojf2uCRT4Hc604NdELxXZydIicsDED76bQ+EyH8VfMzIz7
zAcngrMNeATyMk8+RB6ci1yjv5rpKPaV5+MbmaEtIDfjscHt3UlJwl2O9nBEv7lwizY/exEjHE49
1hk1j0kE9ASoESvvPDTvn5iHk3Pegz6WcRleIohxZkqzwB6bFlATC65vwE8ze43HUmn6g2YW7q1I
UwBm5ruoX4q0bt4wevht9ihL81fDTHkfBT45x5gtNInGZqr18I53FHp5GLkHDtdw0b1Zk8sBlAQ6
0JNRFs4TNw22GQ/nqom3IdF9cahLBrVdyrCn7lj9ZuX3kAJY6V3i1o6OMTmXuQ/ePO50AxjLa+y6
0yNZrD94ucY3nkG+ubn14bTiWsrEey0EccCdSE40myr2i849OslSNUq9h3RETib5F3RjzORF+/PG
dJJiMyPw2RpxKz8IR/uSAvGNNY79EuR19EzExxajrbPuANHQdKa5CQ8gXkktrYNlku6pU6BEfVrM
h7ZP8g9a70tD0uLNtSuOFYOD86DR83uWyD8yjU9IzMwKwoTTP5uwQP1pfkrXaS9gz7xnPdro9qdV
48fNa9Kw3/VJAnbZhiUKWYiSH06gE9dHaOVMAVwpcTYek8l031pre782BdSEcOAfB0JkUe1V3jH2
0SRlUa9XFHuEDdMKW40pw9RiJDXUoK/PXN7admM7XJumfp5GL30h9WTbCtHvghIaFHFf/TJqi/4B
tcA/EWGPKW9XK4Rm/+TgqcY/mS1TtoOHbuj8XVJnb4UNWMj35+wDUoVYDLeZ/SRQPjdp/j7YLzNW
oY/E1h5CxeHYN13FESB03v2ArZyPf0/FgPy9m/QHWCxgHSJ67QAPbJ1E/uD1u519SbtnrGKtOe5E
23kOnIOrWuJnUvPZmyrM6ePkrwUMN45F0HXd11k45LkpKdAoR+U6rLI3TJ/GarTM5ON2Ylji0i4e
7t85sQ92IVAutijuIFPD+NJ0ssrAV2u7pxcXBKLe9GXXboXN4xYjoCraN6OI86vTmf4uL1Aehr1/
shRPtcWUY2+zoOCFA/Vl9MlaDn310WezB4aReBkDfYE1Oym9/ugzIy7sYnvfsTV6j40rPyymyydC
R9GhdHXwnlj8xdpgHTB0HW0nZ2o+6qy+mI0r0NqqDeBp++J0xpeuHeujnmu9cjxvgzlJEas55B8e
w9MuUEcEXdOVE1G/6AJd7IpAfMXdrsSRcZ3t/jevYkxWGUYmzwq/M2xwAA79XZql/0ZDXwIGDeQL
3X7Ywf7jQi850ReB2pGlehP0wItuRe8HZ6fXvOUZVKixgzQerhYNwXYKxo/Q45rMff4SFS2KqsLD
uWQ7j51s3KfAG05t6aqjsuXv/aduhz8ELKBFSbgVOmG+xAQCX6tpPGUBi850u+1F1dQXQvO+/bqe
PlAjDyb8B89tIYqlpfGRqnHrztmwmhHbbQsXCom2gC4QVtx9JDVcC2JODbqD0SJoZo8Pj+l7N1cv
VcjBz00pTS32X8Z2/PjS835FViQkwyJRMQNWcWI59DnjprUb4zoEg/1YRqF70m42I1ZgAdB+1m1a
DsIrlxp2zy5qbVyvqrb0JOi0T++pSMIjzS/yNmeXVUDHr86EiT4BVvyAcKUgoIPQWJ/hD0Ghxnsb
l3qpobAuZ5P73mDqzFSmfugCGcPB5qfD8mM8VoktHpi0XTA7Psmxtj5i1PtbKhT0yG5gfiCPfWWx
R9nCGXk3E4R+c3q+GTIeP9oKBotsYQAHMkGkOtkfUZI/R9UYXe9bSBGxCYBT/IG2LT4YxeGLQkmF
O5pRsTugZ6afzeyndLiX2nRnatT+FArxdlIKlRybKMci0lhuV82bGcODFm73k4kRUjY8PfjlV3TM
mldPFf4p5kQJw29SRCAxocdQwo5uz+k+t918nSX5KkjT6Q20tjwOLQDAUhFISm/leSx/3ZZjiJUk
X50XIOm4/TJgM5oBdLEwz5w+271XcUDCA3H/cTJzZD+eNmaZeA/Ee3qvTveXVYy2hvtRGQFJyCyl
qxIZIyXb5wTphAbwSWZufC1ke/GAkhxHKT7n8BnWrYIWx4GopnmxxmDr7aTpPQZlWVx8Sz0r1+4e
ZuUiO2izNxo0+tUY6JvHg/E4euhUuaL+NZyHeSHD+sWAn/JGT2FlV9X05STNTU1YRg/TJswmxAAe
7gm7zOcPOTO/GWWyA7OV7OdIXKY+Hg9m0X6nfQydA1vr2Bm/EE9gimTsdCMqhcq3xq16ExTzNGAB
adfc0nsRxTfxW7Fqrbz5iIzomZ5Y+w9hIqMkFJ1CFhEwS8432RgUr3nINZl8nZz9zp72rcPDOdf1
qiGaFqot/BwzhZOlWuNCbvkAjSnZAjMMX9pggAHrBP9E9tUGANHgSYTPfZ4/p8S2bzKXtcgu6PFL
P0dTYOXMzXLGuwyumdSlAhERALts0ASYg2Ta5n1dXzm/zkuFR/IqRPiWNPmlN0XxzwMvMTVB+Tcw
vHhphuAjGhBEe6dmUOMzKj1ViQh3AcdIbCnuNlNz8AhSCdxb0x6aYJIvdtA+EV6HDMTLn6mBEcr1
1XfFAwQd3DoJRpPXtL6xaYhwe+wRVjD/GTCCBfGBzn52AlGMmVMZ/mqybHCaUkqEFEP2hXPxgtcC
/i2jQUWmBjZSq6O4v7ICjJ+WYyAM9Mf42W0Nf41ErD/VmgtF9im65FtgG7lp7kmAfsSNoIYneI9c
y5DNo4kEJkNw3YAou5KhBSI+TtGGqPDWzPUPnfbh12vNX1s0xXsjVLHCvPA6N4U+TCqNtujqioMi
L+NU3FywAVaJZ2YHDtK5LjnkIYku84hzQNnMufm/57i7/R5985iPRvKnsZjJZWXWsh+55t7MK2+l
wUUgOQ/CrTda1gE+TkNLjbKuKSp30075yO6UIrlx2MoIIf/jeBYBSfZIUC/LkrmwaCqtWxtX13/+
XDY62w4juM+MQvVkVn18pA+8ZbnnT1Pgzwue2JRY7cxeZ45Mz5kVXQCJwZ/bA9GOd1BefnjKw9P9
hfsoOhHoEYMGHlYcVwmjRRWJXCqZjFMZlDhwhpSk2SGd11aKWyJQcLtdwMlYPmVA6Sb3epTuoWMR
5q+11PXgR86u5ZJS3uIPbzIxs2bi21UWdDSIPtHpP1+U1gsQsFtauitxHgiGr7l/SkK2q1WiYVnU
OStLYiTdsp+L+j+/D1P+FPhjnp6G/hWAAs5AIzHW0qZTMZh0mawu83GIJgix0BHkZ6uQHGl8lKBD
28IOAmK0QSOJQigeq/P9Xa75YPpY/XMZ2q4L9PaIs4zs/J9vf3sXAUfZR6F5QoVCmGRFmouZ0EAZ
zOp/XsqUT7xo2YCVaX8iPYvX84x5u6mL146rtunTpDnMKMlARd2SteacEVbvI7XooPO6tUcJ38oD
6TFITpT1WM3WvIFOVhzKW2TS/QXP54T/kdySGX5QWWOzsyQlFOdAjpG36C7aWA6zQQORMm2Zw/3F
0vC3RGOs74Fi7oStgfsGv61QmEAdCOe1ER9tGW0dr422bi8aQriHtcydhhSdwbjEecVkMPH1wYdb
09RBsR/PThNjVgEpsPCE/HHLROJD2d1DAFKjweceIQS7i+WF2BBkeB5dpdBrFVBQGp+RET07BpRO
Djmvat4ZFU8HWE/dBnHsS+c3m5KBOkNm7C+dUHpF2ewsfO29Fmr88cTUL90Ul6QsOCbEXGzdGMt7
etNY1z85Cd5r1OgtxtgtcqO1XeOwxvpm7yTNY5YmgPhd/BbFSUw90JD93pgOxCpipJKk2VulxKtd
G9mqmAk35ZOCasdVAWy8iQ2SDBJafAUfRmRHuHXsbGCBKwAfdKhkzFuQxv1dNeHOQfd4u/IMmaFJ
g5n2x41RinkTa3m9JzCJClvBIMS108RdmCje8bL7O57fBYt8sUfZrm7oB9dCc0WOHakK0F8MhH8E
O0iMorfL34HlIaWCwODWBWhcpnS0DIaLrOjTYUzSGkvQmC3pOBwh6ciNHcyv9+ukYfR1Q0SiQJBd
SlcCQWAqvA0o/h2HDPHMTv+MFUbg4ToFhjxAlqyDnhO3S56BC4ULTqc+gD0wECdhJpYxIXEsHjej
YoAGQ5FSs1Zel76MseUsg0C3u05RUnmGZe+Y9rm7uGMV5/6VuKA9cFjD7J7grtNEkAdtu+Nah64N
vYGBJli5iQsy4WbgQcrF00QXY52RX1dLct8IneDgBpb0/+R1NYbFQHeItjJQMJZU/EuXvly5zcSZ
CpBXDCfI4Ttj4cshCVboIO/fAUBHs4jGwlqNPs9GTpL2bAGbGoOaZiBorjYYETzUODLQ3w6xjVXc
mfdl0P/n+o4x+jWgcK+5Rbid7Y0flWvnmzZTy7oIi7US/YuO6ucsY3Dt1tpcebGif12MgPTKdRmq
V6OAf9aY7Zs/dqjyNQkYbY0bzGHAbkdRsmQxNBecG9USlEW+7R3jSnO2eugzB32+zcSMeWALsqmt
r4jTjtlYmbjCoFfkeTousrjiiBIWq9xHC8XDTfHCka8JUe2bebayuw5IQekD8miMF0cOz7i5zbWZ
OY8y3VHEYNGZKLNytl7uEw/SYBacYiN+tPuJjYWcnaXTAm/w7KBYE1M6LDlEZAutHVh2pKwtTUpW
lrzgaJo5mJY+fvTy+lTi4Thwe69lyMNarcoWfVaUn+qC9p0VY1TEy3mIsSZxjunIi6gQJIFfzYcu
390UEg5nUs5foDwrbzy2LYczx1pO+ZeriR6NsWyLwn1i87IWCfiCZQ8RF0kKyTRehUlZF95h8q1w
oU13ZCydAhQujv1gqZ1vua/Igc99qrM1VhosMH6/RpUyLIsg109GglJ4LmDI4hbcOUH4bUGlybKh
+dWzfpnCoV8RpZKRWIFwoksRRTXgMhZeiypLO2iaItNWu9s/4XHOx67ux3vPhWPaSLQmXKfPVv8Z
URyw3aEBCOL8KUMAhYfhZHOo23beazu3qygjN8IJvmUMvcRXFYqM3pZbenctwhouopo/ZT/LbW/O
nFpvqT//fZkF2xSwTyYaCdaY1CmveedujdGD/Mhs2fXbP3ZcVGtUDVi5K5gyS4em5/IeBoQpjnAu
0hdvu/C0UUHxjLiI58u7MmSeoPqRhkReCPGQeRgsAocVTXoR4R/04ZeDU2mEOQtPOSSosXnvYM4f
6o4/lbeXxhJ7GbfNVrSPoR9gsxT8coEklVXIeuBG6ilCO7ltu3Bf9GQqRmnBxZvwsmduic4aPeqE
Xg6fdrBllhXT1La/x0nrtYqb5CbaJmZeCn6vPhiOSM19D+QmJbgPbNYGu3X7fmiDc+5jSB5a3kx3
JSwTzj7qmM+AXllYI4z43DdF2KLOUiz+6ZTaiO7dn7CCAZnk9qs1Td+qp4FF9/hzpuzdMLu89qDe
tkKi0wpGlrUCN979O9mIGVEjgsJDW/4yyQSDYZJ2D3lYIIgPFZGvGa3dJvSvkY98k0Dg11BCTy6x
Y3BUIwWUVJg/XUcPQHpKr2U9+7sOHG1wy1nxBrTH80QdsODAGx19TFJa2ikGGUjiUUXPoJ1eVIlS
LsP5sajC5JU2F1OZ20tcmtGGjJcX0+nkOvJmUhvMF1Gk3SGpvoGF6w3CHhyXNyd2ak/T8f7SMEng
YlCEKhJTpJ9uMFV/6SKyN13pfVZqeGXgVW6HOFuxsJr7UuLzA0o7Hi2zDQ8aPUsqkNcgiz8GFeJt
CQwgMBPU2zQQ9pOBaM3JgEjWI6LOqTvYHVYkF877GtdastCO8dCR/7yJgnjXIQodcuzESXzJs4Nh
jG8CJo9vNmJnmNBZclHbGw11eWE3lNqtFRAkAoWfrRcuInfIYeTckVh4NfjN31Elow1iXrrUyOi4
Oc1HCBTNvppS1F0Js5xSF2vuXGSc8NpWRUVzG+ZtjGPp0dbFyLWltKQ/9q+wM5oznXuL4OJwW1ud
IFp8zI9zMCUrPzRO86zzl9B+yQLkXJkURLEzLnisy62M4quUjfUxD5yHZO0mbyKGeli0LFODCfI/
RIOHNd5DygH1Aj5qY9MCfqi72drO6K0Sv9ALku6Iwlbiy+/b7GglPp8WlPsVQ174rviSU4i9nA2/
TT7QzTSOzxAa4A5F4urn+sc22EZayKVFkGQPZVX/mbQdHuJx+PyG+0EuQUxWTkCRjTmg5J8jpHgR
hMc594ytVWQ/HE3Zdi1anFmMv8S0LvRkPgu7a3dx/CsaSPe5IZNtW2RLgkxv3QluA2kN6UqLRCwM
H+puaI0kbSUelFb/0/VB0kDA9nY6MMtNPNBoziP7hVCidJ8qmCk6bh7n/J8DPWSHPvRnxrZOkBSl
eI1udz2F/wx3qrbD5IIeNjxAuZLBpUavFq4VFdSy4vyPLpNJRZYzUMnELRG9OtDMMlBN0+Kp0xMb
MP0GJCxrYlmGY1bbCHTYzo7t8FXGOasqmdxEWlYo/s0+QFiFmTpvAQhGoa03dXPR7tt8y2gkJ3dX
jr67Kbjy2gvkyh2Ymbcx6mKyIBo5/WEo9tcFSrnoqpzk8AQRZSF+IhWEG9wfCGT8nFCtocREyuqG
swCDUYGhYB1zXKWDc3O3+Zm3aAlJXBg1yA0nAiQ21hzVhvRAjnn3OJHavfCH4hQXPW6FRMDJmrxn
x/Eaju5cW0W+6tJzwuiMAMVc5Ln94geDetEF2oQ6ozVlJWqLaAf9RdfuVe4jgGuLSzaY37mC41ne
lu04ZbXu1S85YvSOvLzdkY9wQ6d6WRBiFyvYViLnp0xCSMGG9cbh7tST/3Xm4LI0Bc7zOGxfAQF0
Nz9+tci7yH4OdLoy2sFfeThH1pM5HqKRYgJTYbzpvPan8Yi/pNuxMkYJmHVUDiJQcxuTD0Y1bPvL
oSi/49Q2Fz4mzOUsB2+VCTNZzmV1wkqQnYB40a7hh0uIrVmLEpmON4fAPhIBlTbLf1M3yo9G7HyT
V1hCa+kesO7Sg3HCdWfMx37nde4vLXm5sHv68oyIqpkGfRZjFu9StnbBRwzGjY5qkYdQj3FxmN3L
qGubFhtM02EaAMiii4HQ5GEJgWXhzrh2U/dxiH/Hcawf+Wz5p3ECKEu221v0g9FbTzxMNI3cYoOp
tmVDU6upsJMFhChnNdbiqlPjO58qnmCJWdyFvbpMZHc2yEdfqs56nVQHiJrGPZoLokQTitfEqJ7V
MPxzh/6AxOn/sXcmzXEj7Xb+L14bnzEDGWF7UYWaWFWsIilSFDcIUhIxA5mJGb/eD9rXvnE3dnjv
jaI7WmqxSAz5nvec52xUnNIfOkCoUIkVDRx06XrHwDE76smo4qudwnX2JVQwuBlbZLl4v5TO15yH
igOMuyky32WOnQ/FlNFvp1wnWqj3oD1gLqLEYzzq2JntqWJ/cgyiwW79WNvdeWA7uhmcPth5Qj/N
YcVVmRNbCJOUfXiSQGWPm6ub02pMEpMTdUzJL3VmERES76klg37sfO977ShvqwyP4yggwMdkJYdf
snaCCIvNgaB0eOhZuoAfivg6AXPUhE9ClmOHuRr/ipCOe0d4r4mCIJ7U9XvXFI9y7oA2OMSqBsKC
OZdl1AcxGj9gYBbllHJaDZt+d4kYDTGwaHnCfrWdtKW2TlM3RGDHZZ8xtunO/y4895IPGa5v/3sg
VHjLLLgaqVMc+0U+jp1vHsOWs+Iy/+JQAipPP+E3IsztYBaoDQduGqvFiOcSNWMc+1p3xPnFbF1V
RsezBIflnLakcVit7UKJkDihkW6WybciYhGNLXlHEsEsQFL1nlFduySLeAaX2ySYTPaWS8s9TCSi
INxMdPhnlrWfUnYeFx/HpmqBiqDr6gekDsiKCcbWcTxVZr3ghcNUlgpy+3XCGSXPI6629zmHCCjy
Z9bImuhJAPOwInI2BdMWjLezbUKYhBJWTXgudPvm6eRYIT5F8Zq/LkytInZot5CxIQzG04BUC0uc
zdMAuRbZ/akS4UeRLh+BbWISXRobq0rO7bfkXCnRmEjGcLcHPKN8wDPqxYDEsEcibmiz66NRdbdF
TQ2ZCCwBirsXtt5g4H/lmEVvvbW118Z6dvDrAynBi09iqfFi//hPwzS1K6wQSE5Fpd1QkyS88lB1
qXf4d/GIUNd7CqGFxAfH5JgxnpgBXRG69v6mKDBk84ljuGaPUmAvT8TxQBCnya1e5FrrYqIqhmBO
glRgf12MgVOgeqmow/AXIc+dDiFtxiaYOLvn/dJnf4M+xAJH9td17aguJ+shrMq/liOPTkNYpiQZ
FQWEt4u5b3eObnF2huE3rqb4ERcFD/BsyD4kvSShTymaWN5Embz3Xvnpd8FpHLz5KS6eeJhyo32Z
k7KuubtpKukdsb2QhVsfCHNagk2iv2mL1sRhSNAolOw7gHKjFL8Enuc3yWOGzG+38frRfSb38Jvh
Ld7w39KzbE0LdZP3f08o6VaF5aflNz+cVsHBGSjYpKYxjZql35uDIgYhDOs2N+4PVo5fUot3UcEA
Ja/IVBenojxPXZwfit54XkYapsOUYXn2kt1Msnlj5BOlM7M8FWuDuyHY85rIv5GfJ8VxBfFnDsXi
MXMTCcnxZi04cglrXwOpk0NOjKIjayyt6pdV5PepqhFQzBOCQHuFtYwZq3TSg7K96j1MMLNyzC8c
UjRUu5ELE/e0Mb7ZdR9F4YqNBLC9Hfr8LmhJI3btBjQE8BsTi0hXZkPXN0Ig3Qv4G9LH3sg3OiAW
A40Biw+JqnUIEkQfdH8mcdMd4DzwYtKHmTrFDRLYrZsE1q3Ree04I3R5PG5CEwiKlRU/MWFMz9AQ
kVpGOA9JGh/plbJ5Q2j0jdYAID6tnB0yH01QIpwmHqYbANmnVoC/Yt1VMcWVKmKk2rX023Mqjctj
PRAgGTh7m4wdW69JTlnj6KOQ/b7vOf4sBKtVQaG9z54yvnX2KNmOUCIpC1p1alLbj045/eKc7G4q
vGhbDBtPU8LuPq3yQ1tYsB5HQkrrlVy0JH1o+aG1LqIiHjiHAxIFUYuvk+dnWQh3h9p3HBwLC5Fa
uHjPynim5a84JVb/lHAk3/R5eJwxhxONCz7s+LfyGcCGAAiXQ4g/pQa5n9aHo0U4aWK/tAP5eLOK
5c9kyilSROSoHOU2r5rvFpacRakrAtYuTmgaG70MXYiVVUxSpma+g0jYOMveToO7peW0AcD+4GAO
b9aeBp9FrveUze6zh/4RhQN4t6X+MqlQ84OLTmmWwPJbYWE56D5JT13YPPdJwMeuWx8/QlEf/+FK
COAGlomxypAnUAtRnw7D1s8D+qr64Y9MiMHxs3zEc+fh9EvyH2FJA0AzGGmk6MB+dPBXt4mwf5p4
tfdzhre6L4R3b8B3kknk9jbGtj7HPXmApXl2Zs/9Wkx6WRzS97dSzsUZz5oAFzLKne1YHBJLQjp6
jI9xxuFtKfGC1fyVwqnVrWb3aPWmeWwSEWHcc/cslaHcOM8mjKKma16wjbON1OUTUe/LhK7n8BMe
XMJDTY5iilG52XKZewDKILK9eEQEY84RVFu/2FDNt9UcYr9d41urrTpv0VMwk/nuKiKPr8RU8XMa
9qe5yzr71RUTz8mBzORAHoa1+S5JscO75fO+qUOmMaSSxMWvUyw9B+SJ7DipbaRg9bb41BmYrcdt
QVyBsQ1tOi6yTbd+gRQqMmpVVyjt99wbAj4MvHYPQOq+mTTrBXf5lSztdBGmITBDW+h8NLaeQq+4
FixlKRnKZg6cqXWRFGKXlauOFH6dTSu+BJKZIvAhvgxDA4M5W6AiynTeNJLGCm9GboAMiPKRhe4x
JPi8SYwRG4CL1JHAceqSK41Lv1qpoEax/gyDV/yyzHaS7GT2lViaXE2AA6bM9NccvoxW9RGU3jcq
Ksdcb37ILI471MV+xBYRQ9feF7bF+9xZHTfrsDvG1KdxvR/czBSbpv1KZf9QGS+KIyaK9TQf/Tb4
wJt/TkTZ8ZNLuOFmnnG45vF1A3JNpdvvSLt2p8y1f9myurmaBD2pOsptsaZXijGmDPPXME0vkNuo
mJyeq0A+fPSGZWJ5HScuXR6orYWHTUDXX6WEEavFs5MI9oSL2hdY2zeJE181p8NdXBA2i92yPqVa
PLadR2VVhvUXxS/deXNFIIZ3RmKffS46mnEkyOgE4qFyT9zR8hi74yGE0kA4NXiiGacRnFZw1yGA
NDo5T/Vc7Xvf/MPbMEddE3oHBEofzFLa2xXgFVVwvy+9ZX4tvt+ir2rjgN4L6wpfEY8bJ6HAiTzC
WBsXM3CLyOz5hrCAFQc5h4fEYuIKBP5Rs8hhU4npHDg5aoBb79MkLmgWhdiTzyP79FvltB8gJiGf
cTQ8a24rmoVaCiKxjGEX3DWpV3EsGvZ6IErTEimF+IZpJevgYtTnzLvY8VPste+LVzfwdCpxdpNf
aKFsczk2N5VIzkHX/g67YYe3WJ6mWfX7LY0o/FQCs/sZ09zRQj2jRnSdvQH6WgqsQ1Bgq+PZsdRg
R01h2s926r6NZseQjQjq2vq1HNvxVI/ZUTXjTffue1ip5mg1lrdVS3zMLdpDalHVW5JlgTtPUQ4b
p0wg3hUaXyhKYFXF7QkTANEOL1+b2wd364FLH2e2Zh3NgGk3PbABo8csoMYVOKI29iN9SFtHuHPU
OZQbGSaNSnlMaAmuAresfSKgiM7NGGF20nuyAGe43gE6MMC3YmDnMcY/bKLB+zzorxy/3sfptx54
6cqyXA7JOEJ56fYmKJQtFgwfHzYFNzgMsDHKo0923KfVjmiyTSo+q0EJqu5xSqllqqnnZZYAq0j4
KsPMsBTLD3eglCNL9tjxvri+7I3Ii2+FIgvKNr6Xhk9OjoQq38M4Zwv60XeVvEHEzTZW3e7+f0VB
3WXd/H+tKIDr/1/++3/9P1UUZJ//saSAP/FvJQXuv/zQNH0hbMc1Tfpx/1dJgf0vn14CW1DF4zmW
CO1/7yiwnH+FAkcY1WGexSPAtv93R4H7L9sPTEcEgRe6oROGwf9bR4Hn/8eOAoDpfih8rC+es+Yg
Xb4K+fvzOauT9r/9J+s/8xRwdAER0a2ci46L/jLAWj4H6phVIANsFm5gXlJ9rBu3vZ/x53b3GU3/
Hr7OZqlplwnm4tRPaU5gvcDaoVpiCOGU6ghOU/yoXVqajAa11Fxk3O5b4fi7bnB5/uVN/TNLwHAF
hcq+rNi+e+Xa/+colEZr4S4Zsy69/PMLcY/0UnRzfOygA/VZBgmxFoLEAmemZbLHQ151el/ImHF2
ylyDV45mAuRxdf7nl3Bq8MXZWQ3w6aMogvbVUe50TxKOgwhkV87q/hgNvnbPduFTuEsQ9WoNRvkA
SYBiOGh6oCqtp1kJ80mGwz3pWekOoTPfnCJOrvaIShEbEImojjlmtUyQgyY7PpHEyjd6ZJdt+A7F
IlRPseBo943GM48AB0WuhvUB/x7QRJNOMGOM6e4ZRKThWVywqjdCL3dZNvH//MVzsicsjvGDP938
1aGCa19cu9Wh8s+/Fhrf59JdLbtcTmQqHlkZtldKhv/tF+G42ZWtbKyN9toE/qvjtBxVhrJ5z7yc
HUDlEwpm4qLXysjHPy2lnSzEPBxhmHVE5Bqx/rQYjc20sY6JXRUHezb+UsU2PvQZa4Gs7o2TGvOB
AEyWRoNwvF2i6O7jPHAWvr+dgn44OFn5y7NZcBRe0IGFX5J7wmZ9O/DI55iTBs2ViSrcG+TOH//5
p3nu4NfkKR6p2f1b94LT9+pL7lzz2QdHDtCDGGZG4cxYhDvde91+CUhFgen71C2tb3XgvHRGMh4M
G5OdZmVqzuoC853js+tyWU65+ebZ2AA7bheSmkq/DLFzxR9QnVrHfRr0OMJeENlpsRlY61k8WjAU
Dxj6jhwKfSROWFFTiWK+UAjPaXY8dGa7TZUF72SRbPoabOs+Fk178SjtFl2+a0bM+K6mfHcyxTnX
2DznscE/ibUbES5X2zTtiCCGzmeWF6g+Fi6OLxLCNbsbGuiwftL7RjTGHAsIUQt/rR8uAFkxvKAY
JHsOoe3Gm8qXITcxwhP2myf/0nk5TczjLp04Sf+z6gD2WVDYpikPwqHE1zgmT9MEw0wExaVAud64
ufni9NZF+82HO+S32MQ9LE+1InTjDma1Reu4dKT2jIR9rVlhm2sdQi/1n6FZ7gP3CMxvmvWgrNIV
FV8Xh+IpEnDxJne/YwfzvL+UxUmxTfcpwNWtDT+AJxBpgy7FD9u/Ax/cal2Rb9QPPToxjRaPiU9q
dwSThqwMMBnZFawAK0TDOeH1+Ak89JmvydtpM/7uQmgPA5m2rQOVb5uJczIhF9CfgtgQgsbQRdlG
cp6ffDD6hyloM1YjFB4vXjYc2Qn9MFNR3IX0kttkvNpoxo/9SMitaW0WaMN7vwRvQaymnQ6M3zXE
oBmKpOeVC1gzh6Wq4e5kQrj7lio+V562zTk1xNsHkZXVbp7mFH39JJyuCBngarQt5WNepN0l4OA9
EAjDSmK7RxNqqCiXJxOpc10kF9tioro+SAIwUkRNLA5ZhouWUPr804Lt8EGZAdQCk9MQ5ofaSMRJ
2Qnf+Sx+0ThGYbXyMYeQGmdmATwlY7w255anJk79vUXX8twEv9JOmGxSUIxgqiRz1sP/Ko7stR+4
SG4KtJiw0v618GmcqEieICIpAyTNTDUUsNw046oq47+Wm71mfnUzwtcsHijwpXtiMj2OigkKBfY/
HNDZc/nVxtjtXBBWuB4xcy1me8Bgu+0r8zKS/UABGeaNiIGXgHJ8BhjnPhhQjQ+2zRXdaMXjw4/V
geN9ZLKWZTm/fHJk7vdeyujQewWqjJ3+bXT8qUKSUoPd3PDCW1HH+QzhiezyKOwd+XJxt50Ybzzb
h21ABp3E5GjTOwLDpUNNsod1QqF0a3IcDEye5ZyReH1MQe2D4nT6IL284kqyQHGnc8IP3nLhjEl2
WUWcXrMaaJtoLTjarGqSbjotK4ilo2qEIfBLO/gj9ThY2z4M4j3y14NpPZETJzEJI5vIrrVRhU0f
TwP+jJ/jDhxU9iOJfVKCSBzpCOsDvh7uDAfOWF6SXGiPuQNgvZwCZo+2eg2091Ykq/yhPnR5sZBR
UvL2Gy1qkroBoZMSSSBjrhDpz6ZjRHKW6yzDauME8pfnfrL/IlPPHI3ZLCsaWuZ9JPgSZK7CZN9n
waFLGKzthfbSmSjizojbmzIwr3swSU1p5ztbLodaW+0T+Mo9MUKWZsFCqGNy5H1AOqRHhQnKKdVB
Ofo9T839+Il74K2uzLWAEu5EbBKRLcXfMCZJFzp/uoQW2hbbh3a7k1v9pBCp3Skw0iX/X3IUmjIF
EmxhW8xXEycD1PCdjTtsO67FyyJo24sbYIQQZPzPjsW2eFBwMV3/OxwaRtbsj9sE4yYbwztFhkd/
xhduWlmyyydWGPNwFqInUD9v/Imnapu6P5KiP8yThPjpQu2cl13Xz7TLL8am66pXAhHbZbQeWyuM
JtG9G2v6u1uKH6Qk8FYgq291nB2S+TfPI5MNNAugYYYT2dLiWnXMpfw15ji+WCPAwtKZGZbzZ1Pi
X+pTeh+YBKc0jM9JCDUSUek4s6KKGoYr9MxuQk8IY2OKjIz98cibd1OHwxCR+PnjTaMJ+9v/2dN0
8M//1dbN1wqPUzY7mvaIr+ndcqkcLBFDrRmKfdwiWJFAmFgo0dg8OdPlx7VO7JT8wcgrMuON4YQs
yqWwmy3K/HrjZK+t0ROka9OtSiCcma3k01lVE7nauk8cSriTSWtjdQSymX6twNkBIcP09kaRHVJX
Hvsanrs9PUz4aP1gus8eN51poDdNP7qJb6M9xadSUP5Wcm8CgWEOZw83kYViHR0a1A+ItUlLQ17W
vL6XAXU4HeBTl6q+W5nznkxgaCrhtntnJLvXusT2XHRPUUDH6LxwefYnmneXD4J2yx9Q28hEpMGz
GMyfR5nrCc8WW/W5RqcI7ZfFb81DplbvF1i/SDYQk6bCfkl5J6Tm9GnUiMzsSykYVEVx1hRrbkDT
hNQRcBkPKJnLaoZaH69cPdWXUfM/ILAreJ82fyRgAw51FribRT/UlvcZt/adqDF+0uDBbPwbH4sW
QnVqQ2Vu55CK4d9+jmXHN5zX3HhjUn/AkIvIsFA4nJ4Ka5jpHwnfxqm+u2Jka+YhCsZ5/toFgJiC
ZofjoPilSHDTJJkkL+ydULxXunFvban788+j2yrIiOyeAhPjT2l6hyWpf/pddWtQ8w5+iQUOQwzy
zW7IKQOZhxpSwFR/N81v21T4Ulpy0oRp5mPrsiHKRuqpC71c7QpVh2csIR3CphmxD4DNdMCmlBDk
iQ+RzLoNVugQEeHEoxOmFcPTuLPHfVcUH9ZEybln0+bKNwCX5y1waJniVSAi6Q7iEesvBdApVIc0
sA+h68L20FmI8sMVP7XqxM7qosN1QrfjSJUhNYNJcZVmEx7avnvK0lIdjXF+j2OmLrVwY4xTcAwK
89uz8zCysbcGvGQhy0WtTkjhEPQnWYZ6U/v+veI1qiF7HKUQ422Zu09GrVPcsa91k+FsWCybaDij
xwNuWt6EVwj9cGbdN1km3+M4vmU2e/d+WjuDeeyCgaGFNFhXlnQO9BPP4NBzjgMuG8wyrJ6z7Itg
RVQ6PWIgLT1AiZFkLIiE26RIX4eWdhZT4iwylhfciljR+u7bY+GwPh3Wm499W5iyHRLeV18G13Eh
1rFAQGCZ4+3KV22xOlvvYyicaqXm/uAFLqOCb/+GZreXpLfRXPSQvRBweLWtMbikcr7NJRKVjFEo
E02ras0MUkCDQ396HTsCCMh/1HQsR2MaPkzXd0nPod+lQ0AL7DDswqJ8VuCp+EjlXlQXOMQtYXns
Lk1hPxkthnwDhf/FJIHN1BEVwUNlmxciERRvXgbcSIH036zxxEiNDhr7AZ9JEmrsF6wRNU7Bqhf2
3kixKM8OcC2bfCbC2OOoQhg72cRuAl8M42WMH4lktjsGb5wUj/nkv+UGiaGgvieGeRdL/253tGl7
tb0P4G7tdRwUu7ZFxyaRYaPZzuxLehppbQYC3AJctGPyXel8bQGBcl/yjG+aF95d3hFL1rEPy3Fv
DNdgXWe0RKBnFOCEq/I8l4Rvp3KOOTrjS//HSZ9Z8JPA/bRbkg5QuYfiwLeM5to6diI8DX9EjfvK
Z/wYcaCTN9V0jkwHQvMDyGLSmmqGYWlVt6pgDTiyOjmPMSaDYDPr6srPfokU7gbeQF1U9/TIzsB8
t1PvMwqohVWKWzESUTHS8igcK+TD+WMOlct7qakfaM0dfRXCqkNFxVf2EvSdAkIwMCTk2CiWRPyh
k+SDJB8+4jBRlDdw3k7mhKYBnAHVw2CSRetd2lK0U0RWjWOab4LG0tdZ1RBN2tzmjGeGX7wYIy7D
rHO3sPm6h87yTlWHGMm56G3Jx2f0e4ATZK7UVF0oNwDQ7YtTLpKXJSGqb3Hl+Bbvs8Ts/gAh+0Mt
Rn/A+E1Fa2iPsEC4Gwd2uhtOu3Je92ITP1AcQsXW7TCP0hsD4nD5UcbrIO7hV8h6H76Py4Y0V5zv
rBKfH+fq0KBZYPG+OoUw3s8oO4MmZEkdYulA17DXIntHDTxu5TuKTI3pGDypKR/jypORbh34CV7K
UaomfdqXFLmtrwKRNu/KKH7wprPPZZKznrvQ9PuLCemjyOk0GRoodHPePyuv+TMtfn6OO/5OLwdN
nMenxDfCnYzd9iB+urmcd/Q9XEVen0Ku8M5HFIoz40HG8c0YFiahRYEEAe9Axh0tBzc3m8PgrV9j
S2s8tU1JDKY09O2khnwkCrZQ9JA8FL0853OIjCw+bJlPW0q4cFWUvYdvg4GRORBEUPjQCFbtZoab
w1Fftio+54QaiaxJ7EN3oeXN2zW9s088uZAJ6jgqFS9pz/wWmteS7d1J45eRHSfBgbPTTP+Pdp2P
OSUyMRbNn7EMMbLIcstDIWCcocsp9jt80CW4diLZ9b5Q1reS+qN1vHhTeUBBWocctqIOyv0ayIhg
clgftkP9Dn89lTRj8ThKFeXg9ED0GJIZ6UPXPCzQe8idNeqsYwsKaYNzTadkfLLyayHqifqBmQWx
qly9t1TdAWvPu+DegbI4M8Rx5OAKOvXrLRmq+Q1Ba1+nYcvNnfa4Aai4KqAYol6AX2kVRaaJawSH
wSLFN+GNYFO1iH0twQ0mDsqT5tMXOIAIp+CRx8CCIDc8jB5RvS7ncOTG68Bafsz46n4o6a2Aue/R
yF5a0hERExtPVwjFS0i3ytjJGH84KP2MI6WCooQkEaZMVijeZoAtJ8ViGubeX8Py0hMz4gkQZnX+
55cGbw8EdLYeWPoib3YvZQsxJhtf/Q70Zd7T8EVuBZFOQXKyrSHCDL1L5wlSiWtTXeKhB2oNOTgJ
xQkGqsdamX3+MIOSH5MbHZ/xTjtUjnBq2CDrQPWm6G40iNA3gODQ/HKQkHq89XMgD61f28eAaRxh
bbr7bgv6Ye7Hq1nlvNBalk2Ge2gmMABaUvMF54PW8/xsN+P37PrXWBp6v6Te1i+YHltTfat1EpWO
eKMp4bPGEJZjsOX8OP7iU/HgiTlXL01obXyTd4WdWhNUcOqUvOoZY86RPTtH7jh7N5FCAjrMc16B
lACVP6fG+2b1wZDR1sfeYDvcB/MQVSuP1wvKsxfj8p9THqhNAchZVTxtTIQUSVOWTaXeDCYMq2Zg
HhSxmsEJcTsF3KwDtEFTzf6D7O2/AjvNHrdcfvWVKU+daV4V+7lHTQMX9Taoi0GTH9XW7xWVVRX7
vAwyKAANbK5WesolbrSK0+/OXdg1170z7oGOYK9mbCdGDP055LTnqEi1j8p3uAPGWURWCYAybJ7o
CBj7np7RHvlg9lGozPxvmGDEyeaAvgjLaDl04toy9SVo7JfM7el0DJAIM6t9QDGH6TjZJCjmBevm
cJ3hxnAm1O9m3Dx6Nvtbg9zEJuEZuuOVzKNQQfEsACL2nrfz+7mOQgql+ErXjJl+ZquHZ9OJ37Nq
RQ2Oznbv2P0hl3hH86FFO0ovGTQnnsLdeqybLnky7ix3/AKPZG69F8z6z71ikM1Jz+FFVeljx6sr
NUxet5SNjiai5wBtJZOG2BJBPOqqRRKAD7Bxk+WLQCNdtKU+VObKJLGt3zELi7tbAaHrWnunR5BG
lsvhnTk4smfL3/IewZQYwH2oWZ5ZcfPBE54Ce6wJ9NGWB5cJYtO1JC2lzb3AnRMPwArHlCe8TfzX
lB1YyhYY5VgBqBSdHW+0qh/H5D0JUmPTzqvxfx5eSUy/GzrdaYMVNcDTnoOn2uYzCfLJkDOvOhLI
Iq2vQehNkVdVECWKYVUdd6KG9uAk0xHKLyD2sLnmvfU5Tu6DTxx8NxKsRXlU+7KW5I2R4hZ+OjWj
pr2YH4NO4t0iq0dyCyzgmuALDEYSWZ3/IjtmwcyhPHMJ9fMgyv7oov5KHClQqzCKu9IqTrq3TwvY
kWDBjGqOvMhh9SyP6+jYmP1PQLmSCYTw9Ep16avHSsd/bbxgWQiAxl8NVyU/FIJcQUAPS261Wxd4
XwVRs+gZn+2Wd7sjLawK+atKY24WL/5Ec/tElDwRG1nd4/DqbUtuVR/uJd3FDLwzKEyeQra9XH0X
0nxXlTd48ERHD+B2b5q0PcP13G0rXxyzjK4IW+LEnF5YYOF/GeV3Vnwn05Kxbgx/VbA995owwabE
ILnVnr9EBJEhHcsBEUq9dniqWJj/gGXuHQRdNPhZbM42YKpgv/6B7qRovghfMqs5jXEucGoKir4k
NhACUTd3YlsL3nnc9wEY8CwN+Cqzb0HlPKJhxXwuqe3hBt/37Re1Uy53ALcn9i8kSgy7UdhzdulR
FpOSy7DjrWLGYmeY4scKZgIo5lPE7LNDKn3rpAJyJOypGA3H/IGgDs7vsT3FPCXSBKSRpNB6LyZz
1yf47B2j/CokEw/qLo8rLRkkB5YPIyeChWxNxg1A9OEvDrF3+vwgHHgPGIlZ7luk5Sv9J5mrB7vx
n0U9JHvPyT/avPEQ/4tI1qXLwz1+8bpp4pKSL4s7kVuJ3xdQYtuGiREiZXsEMP2F5YLzM9t6rCz2
zsaPjKMc3BKlsUQZ5cMY7qy6v1tTRUOdOX64nv9WU6lhgvEw6oSM/kzvR2YCMcht2IXWh8GxajHq
Z9TX+VSWN5VzJpcCKlHusNeX/sl2lIPBbK0jsOf1Z+/KjTPH8abkFYUlgBeR1RCCnnH66vW11MLw
rGq+nx3WV+z0oOz9K5rgMy1uaGoQVtaiXhxiuAwDmg13GU7XOXY5C1cOXYeeyyOzNdDRaGKEbVt5
P3HzdriRpldql2DztPcg/8Fmkh0e7BmLUFTHvcETgCLdfcOGdgv6WyZX2rAp8ShiOjypUC8S1pmz
XNF+sj2sydHIsr16F+TjTvNQ9o2euKDjvbW0msRJfuia7trgXRDdSTQmaQbCvmbTXOemexY9WHst
9RPSymQZ8Dz0kN/r2eZ8AGwK5a5LjqLmSGgxV+87Vp9KsVYRgAqfhMCykwBNmTIIMZN1Cul33GDg
8Q7QhoAAqkdrAl7iW7+qPi9PRLfZB4R/iWix2YCkobHGnKemj9yqf+6Wmd6ULEErBym1SfNwMzlc
72bP8asZAbPPJUMbm6JzpuF4NfbcwWKzIjsD3zsW1vvYep9stbGpBHwffQdSDhZNO+x5MJXPSwtb
lEcazjoCGSw45vloEJ3G5rIcW+AlMlFo/vzxKa9MmoVZu2R2j/l0ulPxlFzcDr7SKORuUrwCOiAq
FHxkSdQSRwM4zuVikLdU7XSfxlruVGHgoXJC2CJxQGtKoNId+2xSFBaVrlYabhVCXe/FyDIEA/eh
nH+OJgHU2hi+4BREYx0T1emDAy0B70DC2TpgPHbbGC+IvjRW7zMedd1+KpofAu30Sk8TduV7Y3vv
Tph84Rz724KWofm5fI5Ve4avxMXZ0whe6uxTubR91AGZX0Mad4WZB6mOT2I7uVhPBgl/Dv5J5RXb
EaHoOHfBa82Sr7YRrNnMX9MaVnupjR3L0590nyBHTM2yCaQcN141kV4LfvtNwpYkE3RbsirrBPsA
9gvJRk59e2nYgzmKeHR+zbxfVl72m/iN/zwd2jo8K/UPXpAiLHyvYDWIjLInwgYHADGE2xMYGH+4
RjH7dadAgm0oYGxXhK1xM+bWBT8M+mJ9Dw3reZ6Xhz4x2k0Q6CMNJ11cEi7ImOHJhRCW75EBqgOa
/DFYBXOeoCa/dcGsG+a/StQZu157k0b5YnYUnpMQ50zHb6ST8VV4GDsJDr0NQ/JrWV1/Nogg4J5n
zqDVPsTdPPBazDErmSmXMr1+LDWCu91pkmI4hkKaE8hovLtl/2fOq3eDHl4qd7BH8yZFYWcbMBjT
bna9zylOLzJBRFvGL9mNN3pgy603DXc3YLBOKFuaDOdDW7xqhhkbWIZjeNIs/1dbJLl/lrpjlKXu
Sbhuc5N9ghDE4xHrqo4JR48rx9ERiA6D8RsxKXhOcUpkIcb03lI9ceR6W4IQ7XvymUoQHE/qhrMT
IbShgl+XaXWf16sG29gbibSZVgcYxAEBASj/mKQG8BaVDrinmSF1OH/Xbc2iEhWVTTl0UiWdnck+
3reAe4LSOQCL/5i8fo4oSQtJtFm7HqzyVk71dIBHI3iEMPgskCdd4oVROSLkTqK/iLlkiuIlfyFm
HOxdyzwhB0oW1hyRY+byh74+tzGxr6zAr+sR4DFCRaXGmAnCMvM+EIuPhrbI49C+uyaxP1GC5EkY
kAqT1/1ECOqEz/VIXuNuz2ogv2guey/jIjbb8bv12JrTqV7D3Fl4MGPU5vpBhsI62WE2dik45DkQ
ejhCkGBBUOYkABuTzSIoZ7G3ujgAn4w7BXl/rc8CFjfZ+mc36+eieIG/kR0LBUdEVsGXhw9tY9fW
u056dQis/8HReSw3bkRR9ItQBaAbactMipRIKo42qJE0Qk4NNNLX+8ALq2yPrUSw+4V7z30UWVOd
ISIncGCvvcMiouueoOwyBo2dkRVV+2mlS4Q0spa1wObtxr+JY/5WrqxojQhppN9orfTX8YN3ozz2
xZiuhEUCaeUOr6kS4CgaBAthTwKvdHnfugJ4lVkhsTfoAPgbODcpuRuzKh8qy0BkOjTbIsUEXXhA
wby0Oit+75O3bPmSx9llEUItfamAPiBps8he7K54A2G+l5GH5UkcseJUW7utvypGkKPjn1sHGJ+n
vRs4ql0T67VGucTNbENnfcEB9DnnNCKZTd5HSMRjK8N+bZGZLm1aLS0StBgguaPhN83jP1ZEMlu5
Ger+k+d1oPWZXhumsMwaSI4M4ok89aVFPid+e8q67pDkOE686acpibkaDCKMU5TrVk80gl+nF10H
PyBDsW8Ev1aPU6qQBpjyBT1kMHv1KyaC5I98d/i0SiTMjLLXZUCKXTrznHGTrrsI7mbnuCc3Ml7j
0b5NsnkqognsTF8fm/tkusZKNxDMB+fWwfOY/Pqdaib98Jrb5D6IWXz4FtGSknEzIHowmKzEewVa
UzJ+Y8WOrr1giNL0EzkM3aH3QNQYbOV5lvJzT62BURdzgvchuPAKmR4kN9Go/OcU/ASzl+pVB8M9
C4ZjjN1pNRv1Rtr1xjWnHXLET7IlHwLECQdH0LIjbtkP+ru2yMsidXDFkn4FjppsMFe/8qTDThX2
xsgXc1s+vEqLYKxav9eT+UBELKc7S9iOr7u2ygiBfmd/KBHe7JBTfTSHp15AxImId/HaO23lPWnL
mPuZEliV8ysCMNRNOp4e+hHXG8fOEX9npYMPA4ZxqvuQW/+1BYjkCWOT1TyrJLJyTlOqtITkzaX/
aMT9U6wyNtoRgGnbsLfcxeOqRe3qWFh2+ekYVjb+qSycGxR5ItyC4ZIZzm9kYarP4uRIgt6lGCEa
xfHzsrEJbfUAToEOCrIOk97+p+hfOp82dcottbZTTTkfzkDO2hcFhWrXBNRr0WT9TMtkZXnuY03A
YtZZX4NIb3dDu+LiDsFbJNnS+mzWk5JTJkyJstoPOaBamy5yMfWbRfmeFu0xnzOSRVvByt3F4ygD
4xjo8KCr8NWxiaQPFOvrUn6RJoeZVjExYXa6wSIyrZxg+iH49NeXPNCCv5IaOyiyl44R/joeZmId
RkSjGWZTdKXNJhwM0ioINC7sDuGbNhARfUuHzDgbVJNbBV/MZ86i9z/MJPvuepaEBf52XPdpyfKr
7S5ASdZdWZ3suN9YCTCuyPsA5Az6A7T66K/VjEoPKzITEWPRIEQ7YXKNDxI8JR3uJ4dxfvD84pYM
3WtprxU0fOid6jU2mrsIOQJmJH3tL6WkiUUZkM/M0KHoEYH0Ned4hEc98WFFJYZ5sLHfkdRp1NS8
xW1Wc3DBqRQALDf8S1Bv7Ahv8iib1yzwv/O6g5w5EFwbAkQhiIeo3EOT311lPblemNGzEmVr+pNA
AwyO2xUPnt9aB6O3P5gN2JtW5Pss4wI1LV/tfCN9J4X9iNgGZCUMAogEHV22vM4Epx6R2+ePtesg
+677i++7L307XWtvcZDYPrPR5UOUIgFwyJAqR8Il6Q0PKAWZp8iKxOmRJtVn1VCQc1HWJVKjxfLP
ysOdyY4DpeXriszj7J0UYMzRXSxIk4+xgRvPyjW/vDxX/Oz1H5Vl9p5Yn5C6o4LsyHdpmvJfYy4D
0QirZYHtE0MJS6ZmnNRTq0C1ZCfXNcjmxjsSBDuJQXHTeBKWWSu3uekPp6RJogPBMotQiDmBQd/h
Jlb3ZYzmt+EV3TPZZc0WZRUBemlCfHl+94L0iRik5JIazLzJjFvPHOqVZb+jJcFyFCrw2f4Z5Mq0
Ewkq/c6Dg94l9XtkguHyWGonMJ3roUwJw1s4HiO6mpkwObOpUSJkdkH7x4U1BvUj+TTbBu7exbeD
D79NiHdxobywN3T1QDE7VUeRK+8ckggJMMosiPvJvxJaAJd0iMGYr3ZCPoWlHbGF5/I+qozbOrGj
beW2X/Xgq+NU4MEVxkNtYokO2g0pxhtRecGbVzZfBIaViEbuoStx/lt6XIPZ/Iy7/CUjNW0mPY22
ChptV/+tyVXT5Kt1S9CaR+JaeAbGR0XqPREnRpNrsqBLF/tauthr+yW2jViNTxnIcw/4YVUx+IiK
FCsPI/GgPDOIbZBjdK9yYYSESyxc0DbvS9KvuQTGFcnE6kfdk2wgH5enimQ5TcIczH12bGTOFUv4
XKQAh0Pr62Pc9RXeGddVXw0USmZWPLHRdI/lYqZJ6yOUR1Htm7n914/BF04qjMEtRDsZoElYQvFm
80IHcFAadYhLbB5L+4plDXSNbCOa9Gya8HhQEEeHiMg9kwG66r0XVxiAHQCadgkMKKu59v+H5Pwf
wKtu8yAYuDJAIdaPUwu8UveSEfcX5PYSgQTgqQSvj3PNXnMVMVXTd4YLp57QQALlAGJo+9WrbXxc
CSHF/JfKeHWJGzRhSjSDc57crmfwQ5ayL69m6rykEjmwB1mKNxsHl8eDR4rbJrGs/tB4P1OHQ8+O
R659gFBO6VxTohCFZTIgZhRC0yGWqEQiE1uIln2HDMYmTJF8jJFoxdRsl/uhfAwIXUyHeYXMDgT8
P3jHV99m6R7tfcrbkVLUJbixa9J/unHPlczhxhPtmGJFkCj1NjOhj8o3Qdgz6+dJgL8UIfxhaGfK
d0V2kUBPIpf8yHLq9qHVHUEB3CsZbByrvvUtfiFzyZ4MU6xkjMnAsUEWVdu6Lz7dyT/LJbVS5OF5
HIsXseRZ2gCdOhM7SuuLc0423coHfGYz14LAZrSs4ZZ60QPB2UPIDpdfRuBArwOBuwkrPL8Ea7qD
d0q12OYRVr4q4R+I4EyJ4kyr/h10JZPgcTcI49JYtXiuJLDCsLnpjRVx6xPsGS4Bn7b9x0UqmkqX
io4tVh4gmmumq5G/+ASEOj4rMQpNxxOUiBkeoWZJEw14iVYCStGmiNq/0pjvyUDcqAHI0cmY67Za
XmSgRrLi8SaT3HRQtf/CHv1PT5SpXjJNcbHyaYIDMX/nci6ORiOvoMlvMWGosLAuBPs8KkJSJWGp
TP4Gwj3ITyW369OSzq6E/9dE8jPgYR6Y63pL8Gq9KpYc1oRAVtKHj2ZteGsQ979gknddgD9wCc8h
yrWnqJMkXLJ23QZEvTZL5mslkhut5A+VpmCUjnfMGg/sAB8ICEa6Nc7WJ7AUJjjd1hpR7RMtC2jM
x1ZpXC1CZ/slfbZibQBj/zUOltQxoHnE1Gam85D/YRFzN5MS4zyAwjaEfJ+9G1o/+SRD4NcMopVu
0acN43PII0ve08pcNsiK59UypoecjcwG3zwSLvPKAGCPS54Mod5eu1jBWePWp9kZ/9f076wwsfaV
iNIVxgjsgPUxJbRXL+m9IXPICjgD+fVo76qQlUHuhcAEOKhdhi9LCnAJy7j11TtGmmNq8fLVS2Kw
JhLPwkSJQQhY5fA1DxPZwj0srcppLp6rnHPYqhPCkgc4CA/AJtaAON/0klRsjPaT7yS3jreoJNEo
I9JY4wYrmPqju2IvJz51ZJMSKz57RCdwIeddSUaaQLG/tTpGKnVNgU/a5sXHZL0ellRlj5H5jNjT
IW55VK/0HC+so65diN57SWVOCRYrw5YlQYfhsctPssxAI+T9tSnGXUK0M4NJNv9sd2yU6UkIWgko
uDEQdxxEjtxg2UCNYTxbEWFPBEfPtb7i3urWM5HSSGD/trmD7AT76JI5LSrxhYLkZCHkrmN5Z7zs
rGM17uuBUlzEjg092gD108ZstBnR0QdzDlDB9h4D45bZd9uLB9Pm1cE/N7O3Jxe23lqLQHy4jURn
z3PzhbrlxciyvxbR2kCjoCa1ido4MbIH5QCOE4JweAYSmPhp+kNiwVm/QUlZDYR3Z4GB1I6zGiHz
LSfeu12o0mRf7jzpvJoLTLxI19yf+YYm/NjpLxMHxXIkG3342NnyNCdBudoCb3p3CRdvlpRxBbE/
Ar7IAcfNV9TTp8XKD8l5RTCXY7GdKx8Ll9hyNuJ9RsPWkvDL6uopIOCc6+HcNLm7TWkpV3jccqLQ
XTP/HWgqLSLSS6LSR21BeoGYyW2P0jV0HhJi1VPZCa4M/USw4AhY9oBX8kERxJ4UX1AJ8a92vw0x
7Qx9sax1J4f4dtUiDKiXRPdBWa+tvrHMZbYzowaxl8eKX2dZFLQCzP2aznwwcveMgy0iNF4RHr9c
XaEXMBuenglgufYR08s4SH5NcCno3JGCY0erCKQXoXiTcextazs4YKfI3SZZG0TYo0rIeHtlMB4I
tyTk3jHEpWj8L0V052qJjKRrdcz8VumRBoQ9wuB0xLDrw8iSbscBxwuWESc5mtFfCqlkjO56xM2j
mTlmVUqst4EweluhsK5iRje5/vTb7ZT3u1YRk+GXxEd4/OYEeePEOryHrsHXeiHPi57EeDZiBqZD
aK8GZEjK9FFJVfJsI35jT63iHUWOP4Qw7qkeIMw+94vgUiP5hW1ZDv+HD9K09Bh+M0//+gGyURQW
p0zx00yCOOw24XuE+91/l1DcXMaTV7gtv6YE2mWD98Kc4dGpSXbC0fzKS3Wc2r/h2JrrstlHKvBZ
Wg2aLpsPi7LOyAtnDdGSOpat19ZYBrABAITM5xpP38qlgmtdyDCmZVxlt6TWxOKX5NC/xhC8T4JA
tsz14wMR2NQm8AH2tl8+EjV0SzlpukVLWYYW8ReKRWjfQqQZ9EjPA8yzhNbF4it8nXtGA9k6z2W/
6zCabZPJ7x8WSsIKHYHPiNB/gs9U7xJ20Ja+FX14SoLUPqNn/mGV/DEHrr2e7Hc2smzhKTSB62xb
MR7SZIZYaaLcmllJXxSJK6s8ijMm85WGBK6L1RBnAhNDaa41s6C1GXpyQ62dooJlipLSeyZGBHKA
Uvv0/4fSa/E5GCCTy1+gBMEIrZPmbV8u/5NnmEvCQHk1aZL3RVieeUcT3+KDFQhNb8lq5IPS9YtL
eWCMjKt9p/0NSwf0g2Ve5SBf+dzs47rd/19N249mpli3Bd3IOKSuHgxbjodxMPZEmSAYjGeoU/20
RzHuU3CFl7ZqYtTTxqcxZO824ZQ7e3aZuOWE3YezMR2aFM03nw4HWcx+DnDHGhvXr5jQ41h9/RIv
4K9FPRSnhkUfOIDYYr/AIVsX21CMdEkCw3LRLmGM7vvsmVdipYhTi+AsTZ1/rygmD7FVXcaKIGku
kZyox/mryEnq7fpdlUEi91yH6N3GBKCg+PGowa4C3BVoaDhTTcQp3pgmamV4kFnf3su4knsPHRt5
Sj2K7SpnTxMVlEAT0pZR5gAFSmcDA5abgQpL0tkdB2dESNa0mK+r28Af2CM+/wS9vg+w3AM3u2Jf
Y67d3kpITcQfU2fsYt2Z1XJvu89WgkhmBNLQLT+CKVn6qQZHW+WGz148PZUJG0QT+Ou6bUDH4dDq
j05fYLoD7AP499ixINvHMTqeeCbhwCKdk1KpaBQphmb21PkqwFxUnzQzXS3SXRCAVHSIjgRIb54d
AqEkJD40Vt4v1eMCgZPafMgTr3nkD9GwBMwhBGkTb1CH3wuY5kx4k10wDd5edc3TBL4xSSrzkQiH
fe/pfzTbuGjs8hmV/L/WYKzctsx9MiikTcxTPii331CCdtyxxXGK2YonIUu7pmRPB/7Q9Pv7CFzr
ogq5niTjKic3z5Maog2T9GBjjygC3dBTz4GMI0D6qKfwhh3KBnFPlSLyHEGDsDeO95Hp/ZAJP76U
jqBTqiSZJVa3ZdoEPkg3WDu7aDUEeLapmwby+iK+YnCiKkaGwG+PDdZw9juoZ3U6o4X0nRvMcCTF
0BlM9KJtX3+axCPliQOEt3Xbi6VyLn1BMxUz1DYUuua+YTClBVTfwGbAb5gklvTFQYrmiv3xN2K3
wLetWyyFnoPyHqMCyq1hHWkwUcgB2REZT7FXkDXN9b5KOW8ItkfMldbvTYDIFjmRg17TXfOq4mao
fn32fhsrHfTJoVvGfu3BR0JZxObHHZ7QavAe9lDwu9XNi7Ijknr0NVIcYMdT+WfzBwq4u5jlIUdW
vEkNXGFJ59P+ZN0mSTljuUWMU5C0zU449WuVPHYgmdYDv+V1PJaHNkFSjv/+bW4IwtbpsGww0b/7
Q8IGWo3nsOAgR2FIFAiZ566uiXbVnY1R1U1OdGkcBrDGV+ny62PphNBxLHde0TLPxCa6g2F0GHX/
wRQWpTb3EDAcfVEELdACwa7ntVox7vmrQI8KZH20svrIRtd+LBLAFk0pkcn2b8CrMNAbKFdmKLeg
QekI70ZfQ8PgGFMGuFgmfRYAJfeD4VCCPDe6iswjT6Bn1QTsnc+sHlh8YExNYeSEgWVtIQIDR5pU
utNWWO5NMyNDc36YCohdTPP5FxMrYZ9rqagC6Ogpg8VQ4hirrPwsWWmny+3aj2Gx6jJHbaBzRzuo
iTdYO9VWWMMN9isSnryw+WWr9tSp7s2GnXhUovmMPnmmC0bnZoOYvXsACiNWqffXqngBDQWxLZ0M
OkSmRlNYXmrEioD4aE4JVEAii+lKkxuSB7tmxn4/MHdaV9D3N1bdckkhDgmTa1yYaidNoda4QrEs
Rx3jEhnBQdNM0Hifrwjbhp85N6cpNfxDUwfTU0roKhop8CYRYwLlxmD2sedMrDeMABzBJKlcgsS4
5AOEfPb9e1gwqB1mCdKO4xpZOuauetulRXXCKHcN0JHQvBF7XhgSu/DMj1bwTcgRM2tr56dl1zo5
xQCkEZ2CcWRQ/1yFw2vTcOdbU0KiYHvwLdPaGgYOL6cmAQ71KhZhlzgmHqiy58kzM+gd2lTWjqPv
p6v3aVr/KYih3VYwdwJ7whPA6y+CHPlc4A77oWxfG0dcpeLL2OU5louNDy+brDhbPW6sdMC5mbXB
62yDJ4sGFFM+75wZIhbtwhlg0Uue5Iyg41OxDCiHOmKvxeKLnulAojtOKhPzRtXMR0LXSUpE1Qf3
g4CXrg+eJOrbNEUm1UeA9YEOOqI/TfUlLrADA1jPtu6373XsJTQBxwlG5Tze1SNVe5lY6X6JEaX5
WlMUH2vDJ0uoMG5Ri3mq0cGtGdGDYChhr9eqJ6gdwyPxW9jfkW53kITgF+E1iWlhmvmxiGfYPL2U
oFM6MnLNNzqeehl//Av97JlOr/HAFMmcJZWVnTwklVe8pc+VDpHXu4dJ9eASbZ2z4kIHmrQQmCI2
DKV2Fqk+SmIxRe2uM8LoTBaO5cKHyR333zgAuZ/DjyGcADul0x9NFsU6pTq1gS6W/qk3ABbRC+wE
5lysRyipg8J4HLPpKeNeYp3gp/vliN36TqEe0i7+GCqUjBMT2tFIfhpq303foGkKoim/DDaeYMZ2
G4tWOwDBB3KZbK6klvXahqI8WCxky4x1cJRUJxX0xtH1L4OIceFI5lEsEtXJtYljw2ZysjIuXT+G
wmRMiYVL2mDW3vQHz2gb5vR4TMhEwZaED4jSj0ZVJebZj6JTDDvwV+h+68aW+6URk0KlddKX1t7N
/DD7cfD+1yK/q0a0rLXlg7bVRUFnRDR2Veksbx7LCm1P7FOF9ZLTSweWwzaL/IUNwxTeIwAI97Vh
/IzwaFe12Sd7DPy/LUO5jdcY+jiwOFAjEi9T3YqOUNK+8uFqJc8y0aTwVkIsERZI0UYefMF3X2Sx
fQVWyOzd2YaN0V67yW23NWTXW6C9aOtVfNdTliJT5jxpwwoz42BRUhc6vwiJ8MuALf4waAneGaPQ
EZQJIooG/U7hee2BNK7gPLNs2aPFnXf+kC5Qsszk7wz49KSKHnP3c/LiPxLZAb1D9+IwyLh0VlOv
UvxDb6EomGvgD4PFMuJsbXrjYM8xMrT5JYLx71GioXBh/1t7uJOA8TIyR/Bk68+Ifcxk+/I45/Wi
ggADVVF99e1gby3mJZtqwremFdb5v5WMxGmW/arzF5KsjyzZ+wx8hdm7i+NN7XkRMdjheK40atZg
bl4DQFxD4VVPI7NmwIeNc/Q0jtjYO01mjJpW9ORTD120CcQTckF0lPRS6LPJejSl6m7/f+AtBSVC
YLozIUbje8luJCiD/y/I1RDiOFanpiuL2x0PZn2zaZ+vaXZrk7cw7MIr8Jvsjn3r6k4LX3IySdRF
C1oFs3et6za4JgGDEtn5z1Hi+s9wITEj+2Z3NMlIzNDqXqIsuOA2Sg+tA2iPQJ19wB722W274Trr
cesHEvprQRZSwnwBHmIDghmIoqFYvY01sVp5GeICEPw8wv3Wu6IjVqQG0nxKF7iR2/u7Kl3+lYxC
EGcoERA7packHbprVax7CHgbPOygCBPzEXo0WdPk395DjoZB+Gc3TZDp8LshLgpdiO2af0K/gfdm
NCjgM3HGoE4KBa7XpGaQA7U6taO3HsDaqrfQFKfDd7MEQXrNCPggdlvgdIyvprKMaP1K3mwjdI5o
tAfuuJnoKBTo5+IjXHAdWUm8cy2WFIAJA7rB0hZo6TbRF5fc9I2t9OJBLuQDZSz1uHqQXsSavAQ9
tEhLDd7Awuu+hZoPQ6e3HEYu7DwK41KDmyaiYwPOhPFWkseP4C+iR8bcB2RY4Dea4k35o01ym7zD
ECGNFKnK96wnAHukm5hanPzQZW0TgtA0HbfYGUx+SH5uwJIzamD5BAjWi17KkKGAW8ZggonDyySf
fMRxjXlGbdoauy6JqWt3CkrAF97Hssh57GqmAyTMmLsA5pBppY/pGJRbXDyEv/Kp9WRpPC6LfsLV
/6KRrJ0UgyS+Q/R90tL9LqppaaCHv+QUx78pZqpmnMVXj6ZReUW06prCfosdYBBDPZ7wb7hTagMG
+QpACB35OlS3XBahP4inGuvLprW099jY/r+2YpRktv2PKjvMWwZNiVn0F3f+2wQXUjIgv1EvoaG1
eHWbmB6MXjxdYk/NQ0JlMriVvYd7dSgcSBZVT7eIsX88zahaT3GuFpE5i1w/STtGuz53vokSleqf
s2Jim8v++F60Y7WLJzw+tZ2EuyJWlyEynINbeUt9HrBEluaGHQ9OWYd4udKjl7L7dV0wVXDrSgHd
wiVeRek7DzY6QGvmcCoUppxZItjGjeqjm98un3THD/Ey+4l+KT1CkQ2Pqi2xE7UFK+zv51Zs/XGc
ttL56eaB9FXQ7Yh65x9Qnpw3s/qKDG7hTCUIwIzQ2+YFGZq18Sg5p/5MNplGXUguGjberQUhC0FT
1B0YHL3AL1Z3LEE7lKp6Zy0jNz0qMIGBuwbcnO1aW3ofk7K3wQDrYIwU+orqjw/nceUy5SKCTF3b
ZoTD7nxPKN+3doaAUCaieQricOuVlv3PJr+LGReCIWY1l0oTJ9Kl2Fu6hlIo7eUz10+6K9J6PdBY
kneMWscxkhOupqMi1Sx0AlCgZX01Kze98scs0WLWW1heYU+Pqxh6ESQ93IBuHm1jxgcryzRt5MD4
wZbg2m25hNWUunqrLQx02Dy3Jgnq7B6GnU3hgc8keJSFmR7qJCUujSgWEDjWyVg+5P67kzjDNndZ
PnXhCM5QmK9zQitG+DSrSXs8NkX6ATcOM6ffsBenlRVUsKy9BgCTCAq4G/D7JK1fb8zRUFcKLKAy
ptnsQUWm7WuhHPPRDpLs0LsMyd2qjm5TFf8qtiRYhHx0MVANsir4JvrBJj8icFiL6wG83KnBg4r+
PMFuLjzuHN+eH3D6zoc5SY9RommBgoEJPCLo5BYBHtkWmZecrBTBGmvFOVSPU0hIst/O93GfEeQ3
ODDNSr908CcX985J/zkLJj9oxvpRLS4gt/pTssK8RsI31m3lvlcin46sJ+jJiAmOCzjvWuOtJuuk
Z/ugOkFyleVZGz+wGLy35p3sQM6VILkJIDkrelr7wAZlxD4UaGqpolLTI1T9apuMA2/UOmDPFpZ4
jSqb9ACqRmi5WvubwAyp7MWyhUUFX1qYZYORVGIlZ5LHEL1AbWJ/zBXEddN+cm0WqyTS6tW3awwc
7rgECJKEnBotNDmz3VoGF7RvsuNVlck7Memfk4AxcGob6XcHid9wrq1jTD8+wqSO9eMzHAKCcgZn
E7emdQnKOwatage08cpddkbmIJFdLmHp8bFIzXrr2CUCkhh6xFBlQEbquxUZkrFRmK69UX14EZQI
LxgohdLpwp783SwWvDQ0Hw8yFquxb3SlwYNdZ0cmUvPanT1ydbFSD3Ex4RdnHZTMM1oenKqWJi5m
AXauG4dzrc2nE3LmAlznaQQ2PzkOG8gM1HfTY2AwE3VSg7xauf5XjE67ETKmBJ3bNdh+O3Q6DM+D
fwzK8pveF5wxU2Lsp4/JmPjbyDeYH/QIklgWIQFwRXgQXLgpSYlbD6spGFb+MPKTu6082qR5ZiSU
FWe6qodu4l0wQAIAtV89qLQSJ2xXkUBESzbyVzh3ai1sFx2N9zMWM2VIvMHdZt4Ibu0IcqPayCcO
AfKWUtO+0W6yyTkW7q/S8UVmjDKhasfImLb0uZtYhGcmVTgjcCStsqB0b/Afqo0CZslko3uBliZX
I129of73/0iG4BG5Bihg8NsjgAk7ap2IExC9Pt1ZYz8xeb32RXJtZNHdGtm/RlUxHyVNGYJN1L3k
5nHHGVsbon2aP5SzJrWApTdKgR0VbrPWg0kiuhjRsiIOw9RyqaFhQimW5D7SneISiOzMvgNose8M
Br5mid06au195S4p6EsEVqzmM0ZlmhJmaUdhuhlTEFQtUec/lqigXwoi7RCxJ2sE8Ax6Q1zJkHf3
gcQMz7jyecoAWqdlt8sr8dhTaOo+8iFzILX352aTm8VnMgzWQczbwWacljOloan+pO0Gdm0Yb0Y4
3Bq/uXkL44mq6ZB02UM3cM+36I12MmCNMFukcnrZKbErG8eyXOEgzhAZc1JLNusVKWh7VrJfIEej
/RDrZ0tPb6JDJC0dsjxp1m7cFCDLJfdGlDl/hsIKMe3Xr5MYvtyIDMNqBJlTtnTxyEJl4fd7h57T
GvIXg/w16hcsfoZ01r6F4NJhf1k4WKOSnticrEaYhEB43xtzvystpuYqnlJkfBM0hMg5m+VTZqj8
CLwMYAyDnX3u1tg9kK+QujSuBpPfhRPOKYM3lR8q0ot44/mPNQNPv46SXZOpf7krOQmdod43BZh4
2wb2mv6bSXcFcs/wqmh5i9BR8UHqd8t1h22rzFddWd4usI1pZ+fqWs/VK3yXaUfm303YYJJ0jdx+
bBhVLCEijLzhB4QLG4nJ2E6Ay9nCtDszSfxLjqCXc5sZOqLiwHwhpoJcV0yyc+Qem9D6tuWSJfxX
OzYe9Nge7zFvQnCiyVbzDSfhbwQ59iHEwJgo0jbL9ru3kEUiAs4OmYjPIoxnVNBWuQe5hd2h6ojx
+M7V7N+SXG6TbM6eJm6VlcHEZMPQ/TEQVcTa8kl7ib1LouLN7FgNcKx6yG6gayUoPaMWh5KxKIUt
9LByLveyQXUFC481cSYAVylIQqWPAaUvWRd1gHdnlf7E7DRy2e1dsiPeB8GEOtJAA5xZv3iqbTmh
sJGKsWay6jCMd3V5Jwz6PEyec+kqa7+kBVsBchXR8joqJeDv5tAybWzrdf099zjGu9HaMNP/gRj2
hAQaavPQECZfGLtxgG/d4EaXsNRxVDJs9xmzUr5SM+VWd7e7jiY5qR/yoicaoLy2HSJET4z44cll
iCJSdwYj3aUEcp6kHvkAd2RxrhBbi60QNveq7AG+K0hAbMDK11GDMWeiv/bQqxk2gjEk3odOgUEL
rHDr8OI0lHGpx+UAW/TBMYix9UR272N0t7NZPy0tFAXR2jVgPjhudC8xLcFPS+5tiSp5HP8iUDPw
vgAO0wnCBNenITOVsy9jy3zWSbHrZXE6k5rzDIMMboTvvRGeBVixo/bviKSv2EYsFXcpQOW5w3wc
HDzeLN03U6NCDtxiM8Lds/3x99mphptO5XQMwa+XpU8VHzL1RpZOnlD61XW4dWYXl2cA4DsKsRQq
M/7sLTRcMA93FDKMzSYmwQwTGYtludzFxfgkHbHKqqhZZ5IQlSBOProCkXvKkFvb6LuBoFFVEe4T
eTjSzIhfF5puduBmQI5tiTtOT48Cw+NSK9hxDW/joitVYV4rnocG3SmInHy1RrSJGtxkl5AV0Veu
eebTDFubjaCJjdh+Ro7HVGy+zhJ7GNa+reXXH5FTWKtkKDFPhreurIkCDtPD2JnnasqQ5Ezkg7Fg
25qVSbCqg5qPnQDbadK4o6nG1kxhwxWAxRSCgL8EX7BrkntdeR+ODP31wAO5SS331yyC4DATCYj3
HemVx4DMKdAi5CpkfVMTuwXD7Qh1pjyIgjM/1tyXllftvZFxWZmmwY4HbYWfE+FvHfcYvuiR0gIz
qNE1O2uxmMwpXzGkE2jTcvExFZ+phbO0l9Y9sMs/GDBx4i9w0KTpryby7VWHFHVlZPxH7ozDj90o
kwMDxDBqtE3blJDaRpaoipmxFpSvU36y1Z/aDNcwUGwQ+82pnvMXC3xdCxms93DFUiaBwS0z/RR5
jrEoHtf9vc8ZcIJLwMFV8GpVjUIKJcFDNuTWABod13RAq7aZ55XRxC5FdEpuU+psarUoklAJsljH
v4ut+Kwtpm9UyvPecthasN7dNqN8cZhCry0zD1ml5B9NLd+kHeMunsEG5UwKhsVW0gArC2uPXs/9
Qd097BO4UBxc2G3r0gdOIpagGALycC/YKFNHZZ7YCXGGOvGlGZFcck1spAliZEwj8wGDgWrM5hhX
5bAxy+a1qEkgShFYerF4BYnG0zltAoMkbWSZ6zwVSLu82OFNgi4WlkxD5BWVuSbzLxO/AFJPVVUD
x5hQoruSB2Gx2PfZoNajq2a0OVCcoi+pwB38R9mZLdeNZFn2V9LqHdmY3AGUVdfDnefLedALjCIp
zKNj/vpaYGRXRiijFVUvNFKURF5cwN3POXuvHU7eO5WJv9Gr/Cllb2RUoCjJNJj1zRyGiSC6RT0w
3E1hH5NaNX9wgpeedXYj2vfUdCkrArIq0yC7Wpgolwocto4mZR6HGBhpGQd5rxPJE+evD0YnNqUY
tF3dpcdiwqGf+lDKxl7SXlI4Qfg2s6zrvJ8uOIkRA81zH9VnIqHPcICsbRXxkI5BtWkD4z7UNE5k
Odo395bNLtrmQ3IWTbUTGuoKQgwU1Rgl6eR8VG6yh6GNT5LRPgET/cNEd5zeTHvwEFzTa+D5JFAK
ZRKN8cFos6NK062YQNSJCfa7S4KGM9jefkKXrlcBdrcB37k/0YOqEyIpGc9Bt/Ipz8ew42yRvw85
HaucVTGu5A8cde85VMlaUCYZI9FYCeIqMngh1XinVIZylbt2vCnGYBdW8Y+WkTDvFPe0R0mFWuy7
ZxGwa1kAU2vXBxaXh4gEuvcKe9q2iFYcZasDmKRP4QjvXqWbFpjm4PsBdVeqNoZsGTAVGkLN0X/g
L89TyDDcT57zDFLNO6CYA7/WJTeVVTabpiPBrABXkI/o1DrzrkumQ4JVCc4uZkxijOIdBsnxMOFi
lnYfHULzG5mvKW2OIl13Hjq1vB9uzdDHYE7mDi0VmS3touBSqonwhWjMUHiXYCwiHyT2/IHDnCDX
YeQEaGFX7zt4S1/fKMcbqYL+6ITfSIAtiAai13jA3FFau69PTdnVu2ASG6QE/J5C/9YKInGHMDSO
Xx9EP/3jM/wn//isjmlwLwIn17e6Ow8CcUYwqDEaRx2n+YNdwuX/+lJP1egtv77++o4fC22BMC5a
QbwyDkWWmodmoEuOo5VPv/6Qdco8mJY17ryaJrUp3MPXB1AmjI9lnJmMapkmz5LuDUj09zHDpo/1
CjVYf/76MAzILhEF8LXV7qugd09Wng0oE0fmXoZ+auuE3ezrQ2nz2eht4YbXB9Kg6EPOHzSstiul
oL3987+ts+kFTHO2E/N/9s8/N9unok7TWyYGNQEcLAEjg5YA2K1JiW1rY3gSVtY/USE8lSW8sQTD
zIBZ5toNyZQdRJKEZ7MCEe8R0SYN4X7Th+HUOAHFhomqAwxG8IlNA3NnF7K+ajHx1knsXHmFREmP
BpiptApPXXvFuEaIixWVe9KHJwKEcXkBXBavTV0c4blanzJh5KSy8RV5RIhze2qviYFcPwACizHB
Do+5q6t9FIfRMTDVPz77+rNg/rOvzxBk3ahCYBNG2fkE72RTCF6JrbJqBcFLO3QStTZ9J+vx60sL
Ti0TEtN8FDlOla/vfn3ZNo3c9+nt5FjhurA7+2aIbXstfJR/aHiHTdmJ8RAYECpMZXM1s0jfGFzY
m5hFvh0CvF5W/tJaY3I1LJeSWoR4YYla8l3de6699kecp8lHI/T1kRYE1xzMyS2rEUQZDQFLgb6s
NIx67/Y4XJpWeygiwrEFAROEMbjWkdpjSXQBRJJKVhS4xh30H+NGq5Vx89tnoA5rWdWr2vTVypvz
S/xoGMngGT++vpomHLUcWySuEffJIM3tUvu+9mBUBY9NbLsHN6z0ragEpBscR+eavSvw6+bm64OF
0RuQtyQGIMWSEyMyZ1yXPaRu85ZbKuKv8xUHg2BNKoC+AbkG7X4qH7xxAI5mafWFwJnqfhLiXCdm
8qq5BmcIz3giJEZbRlgbXpuZW8T59FlQRR/oHLirEdL2qxcXjwnqmruomcwzdKgULWzvTP63vgt2
HNhNKiXN37hTAq0h6L4zJ4H+aw0upXKvb63RdHg6QbaBLWhWCof4S6TxdjcouosRnu44MdtwycDa
mFqTIGYbI0ZY1J3puA0GWhFZJqutMifnHOLzdEtiGpY6nuWIfT0B5bzpi5xEQBjWSC4Se8vuO0X8
33e8HswH40rZTrX73zP8t5/F5S37VP/xf96Hf38vyrGOgrD54tv/86tz9A6zuPjR/PJvPRSQO7Kf
/8of/l/1n1/fDj6L1Vvz9ocv1l/0/dv2sx7vPnnUfvsd/vE3/6ff/Nvn/4jh78G9//8z/LdtlH++
aYtIqbf2DyT/+d/9RvLXDOvvcMiE4dmWqUvHdYz/h/LXDPl3RxceGH0hXYOq2vq3v6EBb0IQ+nD+
Xd1xPc92BCoWyX+oCCqfv6X/HQeIbdFtFhx1XM/937D8bX5GWaRjUOT7j//7bzgdJAgWaTm6we8o
qJv/SPJH5eX5hFVencbb9GH8YbFrXGsUcFNhfnQoREhPsfyDi/B2NC++TKpT2gIGUhRJsNTsaNNV
NJ5bqLeoQoJXkqarrd0irjdhm58huhyYlMq1TFp3IdKGBuVQx0dZuNamzSAZRV2B/xxL+c5G83xl
Ir+aukHfU0fARw/wVDBXy8a1TjziTdW+0Qjpro5G/DNmt6Ulhlnslmf7372TN79dgL/lbXZTRHlD
ZoFw//W62IT4mfRFpG0wef7jdUHkmWueCq/KbeMNjiVav9lAAGCtvsMN25om5/SgW9EoLHZuVBI0
C+7ezSnmTBDymFYmXFauQYqQzEhYH42VhQlkb7vI08upPQmyTstKy0/l6L/BDiVH3EGSzmJ1BDKL
Ud/v4lNk81CHE/TUbFuPLjXHiDFchDhJoY3vEidPWH2qAT7Vd4liLpIAMDPe8eXU9rgwI2CIkanc
VWFb+qa1iTJ1VXn1/JA+ktedaqUjhgwxSDneJwhN8xDXqOt1p3ou86qjj2tBHNEWv762tv4n19bU
hWPrpoBUa5Ju8fv0CMh57tRJ7eJPQbHt6zvlZoAoJm1rN7qxFwN9SbwGySqq2GuttaZi61mT+oOD
IiCtyuR+oHFckhK8MtLQWgxCJFvWWzIGnQwNV4aHujDo6IAn6VApx+dZgkW67DSssOejfqJnuXAY
tOG8cdONQihFkYTZKe3FwcYwC3/AhDnI83njNzYNmJAi1lZPNg/L8tcXw5xvpJ8eQNvGW+no0jLB
1v50o3mONY6MjWG1xGunknAuZeWCY/1hgwEmsrTGF9Ab48Idb8GcP9JO3lCmL7J4YCaARHbskT02
qLGjGU2PXUALR9pNZlxuJjP9UTHQXw1uyXVhm/4t3IUVnvX0T54S409WD9t2LCBmpmHrnvXT6tFN
hgaU27vEWeVfjZYTKkjOcBaHZymOGj2CSEI3g7gDIhuUPOIdo8vPX6Irqt5/fSW/lqqfrqQwdY9L
yKHRoE31x9uKM0nN5hddzYrMJ1cwvNY6ANWapPbOsNqv84CktsFLi3s4yAsFAIW06OptQP0AZ7iI
Hw1P3uTC2YY+TbpOOmcSEduFoSZ6VtgkI/r/J09olxuIJUP14FfjS+QizHKQf64ai9N+KP3hYIkM
o26KBKHSz2h3/H3MlIyjsfEdDa6/yECq7hmz5xtfuIh2PR41jQP2pq/oTsNYhvwZjZelYcHXNfQR
dzmKi1ObPghOpCGCr19fOeuPcS5fm4BE32BZni3EvO388colVHydXdsXVfTlpso46sSkAHS1K3bM
9ddVj5xUoB5ttVkJpyCe5PEl00CQiLBj+ta3C3DL5yShNzKN/ridYuIi8dmuSnWSPICTNJ2DlpHL
6jh4emZsJiakYTcSTjQIXJWao0HjsXUk25Le+70kXI5hAPpsFtVqUdjc079+0QYb788PngPBSWcL
tQzXsH960QoRNZpp/ZIi+98aHepp3dgSfs5kFpk34r2o3Ixy5zuIqa55p8u/WAaN+eH46X5l2+V0
IBEtWqaYH67fheiowSTly7curCwVrer4h1XspGZnIOaz21zHntfj4/Fj/YErdxAVKxoL919dB+tP
FiDWHkO3bAIGsGrON8fvfg09SJ3U6/VLqPKtRSDYurE//Sygvx+HFGNtfTZVlZz7Ut4BFXkhMN0+
NIrjaEnY69LPaRxGdSd2LQnfJ1TdoGmZpkzxc0zJgxCORp9TT+Y6I+wasDeDWo1w52kabUKvSD7x
LHpK0gvemMftgJ3blzZompUUFhaiBnHvr993589er2GS84nswsOU+dPrDS3NnJhVXapouOlxWCA9
LfJHwj5L4Y4XEt2J8XW7labn7m116CeJiSybEOL3yVbU6aHSquGSEbBFX4Z3o9RZ9gZgYEnhZosW
079nYvXV0w/V4AHRa3Vr5FDuhlF7B8RO6W0FOFaKAJ5gCQ/ST82NgLG+tu2SsBlD7MzQ/qZTVsUZ
eQdGXd6UcHhohaIOcFs7oykp3GNawKmyRgmcIfCGdSu9J7H1wTPvqQYTFEDHkCDqjd/2zYr0XMHr
YehvEiNCm564jjaIomM/xemKidOm8736NnJu+1CPzq66OA+ee5Ugj4Hrzml4dkGYWFfu3XzLGL7c
pBGOA3tok7/aDf9kQ3FMz54PvxYPn5yPDr+7GUMQekGktRdloXzSPR+Rn1F8y52uOpBJxbYxDWKT
MUitG3CQpaEBGhYHN8+3iVvnq7Yqy00hu6c4SrPZ1bGEuBFtkPDlW0QHKwAnLONuR46yl55/fWN9
bXY/P89iXkDnI7XBIe2Pv3vcu6Ttpc3M8nzj5FGfOkRqXaeRaeAQ4ayL8cE1CHvDcuGpFjkx5ari
ew0++NpgmFFwYxS2+Vy0yQ4NXLaVNdnYpT9cNfLBLwE8AmZWxi6uc3cV5DOWSpO0YmvmSyp2vJ3Z
p2gvEoUn3pzmfxn2h1+/yD/ZKSg6bIvzCtYvx/jp4UG7bo5+XV7Gnp3ARjIUsFUuJzW+lVVy9+uf
9WcPKtWRYRmcrw3DnY/ov7sXytSFWFTnlyQbyo2vRT80dJWbX/+Mfzk02HP1xQPDYkArTP95Ec4K
UyesxbwkiF0WtYmLFUuMhxw8OpgkfmM14a3DQMkZkMiLhgjohLNDoojdFeZJSzlO2zRsM7OhH1GE
WxujmY5ChRhe5lcBLkemqPa+iFEcrv12LGhYEAnTtPa9Vs+mxdkGPUY3QLCLVWcABWqCgvP4fH6r
udEWunfFaIDzYQQjOWX8hUGVjyHlEVhDgaYFF+F2aj3kSpXOEdLKTrUY6dGK4a7EnZGf/U5RVAhC
Sv/i2jm8Ab+/4bl2LlunQ+Fo24JS6Y9v0FQaWEGy6uJp9YMiSeAofQJaR6PuZqnEVjmAfTzQIUAp
I9KqZrZRnk9PVpo/jTI1TilmbVe39B2CoH2oeEaFm6arPiv0TTUyl7fqlVVS+03xoC3Bm280m/fG
Aeu7mixM2YF0n0vHhysraXhJLdI2iBHJv2qAclgNOc4I8GE16EdRlLeFiiLsGT4Ddg2wWcEztzFA
J22QiiY7pcfscZ2+rp3mtag5N/oBFPIkD+C5crwOVzJ+pYp2gIC5Hx0ZrJj4q7tYmuL46+vKZvQn
F9bm5O8BkqE2+fk8Viicv45ZX5wYEi6UK+NuIk1tykoIvK5xA74e/FIx/LYXWwLElp/g6uxUfovc
o6XnzCutY/B6emyLdSR8Zw9woRSUk0GPhqgiGGrvOtY2jNv4XCt3iYyu51AOdTLAiLnIJVgJOus4
jxmZm9YsJZ6SZ+XZxj6jAXeij4dQzP6GThfXHGb+JRJGY52kDon1VP6rEhTRonOVuUxq7GaD+x3B
12x0B8LTYwVMxoMJ5Q9Wi0n7QEbeCX6Ysanc4i3JTLlLGvnpOqXGkSK7CaZuG9IHhUnrTceOTcqY
ZiZxo3B/JIKhyAxP2pQO1O42GQ0eZ15OQL5PWaEHJt9tX6MeJ3d94NkT0FGqIL/QbI9OYVy8j3PJ
FeGUHTseRVFEdzTrPJ7l/FD1QNpkn4WnonHeXYjEIEwc+tmBfjDQw0rroPThhXbNkqLiEylAuWK4
VINRIQNXFsOhQpIiDVhpIU8xwdsPBKkkFzLmgqWlR8WSRWlv5XG3hXpt4VXxCQ62MfWTncfkVwpv
T5DdynKy7Cqy8kdpars8yM1zmaHDYvh5HBXxRf0AQbFUF4ne1pLG8uukiKwk+Itjs/h5B5gfembv
kj6sTvPp5x16Kgcbulp20ZK437mKVdMfo2FL0guSb0HIjuiZl0pIcQsk+dqe/IAHX1fRtqtt8AvS
bVfDwFNcBkBtSv1SxOgKva7yTtZc66Kz0Jde2lzd0Ug2I54zumMfVL3OoceWr2nCv4RZLHmsPS6U
tYdI6J5ckl/Cthv2Dnr1LAMxa5olufd62qw8ysJ1P9+IY+zc+5Kpq9lON4TpDrvIA2ZBSAx9EcZJ
nR19Ij1Azc97VmV5uXEHMHIGKTkTyYYrTesGjKduwbsB6vwvnvqfuyJcWM82BQdxw/A85+d6JGq1
UFi1RlOeLKyujTOIFJ27EiNJzLoD/rlE3Tc96mNzFhAu/uKn/9zvmn+6oOHl0Iyw6EfOm/HvNtua
yEJfE+4ZqtiyDutHaaSA0TGtMd2GfhEjpihiuR3nIPZQWnvAZdFWkTvOCOCz9+gxjaZ1JcnEXYG+
xptT/9Vv+Ce7jUfH0zHpfprcfj/Va/gvq6j1vHMfkpo2WB9u0qISKYa3vuFXKTKdgPcC9bp8HWc/
qDfSLWJOQuQBy84YMDUOEC34F8+X+V/shBSL/7Jke7quM8/nGGF7tHJ/OhgRv5qmPvGTDuhQzoiz
AnHqHoTWXXXk5dzWxGEoRyYHP/THfZjVNxMtkkVtsLfUWr0ziShlQ1mGUeEu6kkFBFk27lMC8soF
pUsoDL6eOEUaBIgv9dwTLDR/PSI+XxZlLZ9aw4P32ot2TZIfoCsPHQp+LbkLAqREOfU4Zl1UgKOs
22M8FdlTGvMAunWnnVCcG6VuIQ2rDGhlzWxi5Es7NLydrnGIxkm3msQE/7Bp+wevvMI1eMyMHMI0
w/p9r9EjdQdXvLoOalVGw98nsgUiUEeLpIlwK5p2zotLm2Wb4iIwMgyoIvM2oaTbS2IBpAyTIaIx
OAejOXOY8Y+GN2ZbF+9hOzU7k39B4iGqIdHX63pE4q5XVn9QGkA+JeWubcDwS+/itN5mmEC/ERF3
o/qyB+0q+12rqh2xE/FdOJIZZgIlYxodlk+5jkisbsfw3GGtfYLn+qB18XngeP/SwPayRzfZeR0S
qNROGNDkUbgdUztD2JjdBa7x2dVypyeEnyuMX4Y7kawB1jbUMxuqlcK7OAeQOaDhegf7HRSWOh9P
dmDeJS4hrm47IZAFAd5ZE3mDeAR39pAZ2wlrD2IogQZ3+Ia48RPNH0p4DNUboP8zWNKDv3/DVnp0
PViutey433v085ruHwZlg0aOd9Zg3uB/XWO5RrWr0abOI3XXE6AEMg2zsgVKN6LSELH5ERogH82J
FoxTglQX5rWxW2DirU+LMbJ/SMeur23mkEHFhFFA3W9wU7GW6UsGd7ekg99h9qcDPmXP1RQ/clQ1
W4yBFMK2fC8s597tx49igr0y8Y/7kQ6dTXFChjUiQItrxhZ8B2KANj/CirT7Vir/G+oe1p8MGcDU
v8seJi4uIkaI7kOS1TRmWqIgHQ9NAxS31AJW4b92Qh4QqS1JM8DW26JMa/rgEvbt3i99ZMxNevZE
zKA0/s6m/hzG8jTjdNEvgDXGcdT7M1lWTfcpzXjAfN8HbL7LvgYCgIfz26DbnI2cyL/IbHyKuJFg
e1GkehNj+s7RDrZbt7sMdNVoacm6bt1khbEfEAnhKLEs4IM1oC5CB/ZfNnnTPghpleIiO6O1Adah
tc/agJCbFXCCOjcz/UHkk8PKyERTQblMNLRPoCF2jhrExWOuOdMWC65TbDkEw/PkxBWxAGX30Wui
uzSCK9m5e7c14H8UBm5oIpjs3tq4xRRsnDYlqYmx8dKa1H0RY3+HJ5KHoACLEsDKCCHUcozD2FnN
KSk0gCwcPlcd0+eSaKuB4346YCXuUXRlJaITJpSXyh7LY4VfqdAE0FA3zNYYFPMl5kCb5KeZVDcc
uwk09BC8dBnmBicKXx36skuzyq45vQsQEtDxDZhyExMogvWoYzT31DD2XMVV6ZA8mCI+d61yVU9O
t+4nAi6n+FMXJf6OFEVZP4BlqocnqeoABkUFGadYOqwgI5IBRCfABsIPrXLtVWi25zamcuj171o6
6lsveHYDga4xizGiEjwW5qDNYn/CB0D2S0WQOuuYOGpW8yYwi1F5v5jJXSYZZEUR/FLN0DdTDflE
q/UffWi/QmJLZrOvQWnC6bdNHiP4S0unhPInJ5Oaz49pteEP65U3ggwS94E7xjt/ZB/RLaINguLd
wxSENBjcX5MOz6z0z34Z9xu941YKxhYRlXqtXecjNjm/Zwr3azabeyOQbul00IoHEJqvkN2CtUcs
QJQkz1arZ2tHG1YQgpgqSNIOpfEiDVwIbVizC5jFLldQnRBNGusM590VEQUMkZmj5KfgzGaOLkTy
fuE0EpX4sGf50u7w336nocTgxIZ0GJUmPCnC3ZB1vEZNQOiKXf4oaBETxtJsFNprvMLdh22h4FJD
tXQTg2eXoy3gw6HeSkN7spMsPhjyWgPjOUfEyE3Q1Hl1ifmoN6nYTEAaB/VmSuyGlR9k2H/rY4H7
9eCDmSAusyeoL4mre0ahHtUPoEgUgkiAsXKyY7Age5mxG6FQ7AYLZPCYqhmc1N96lefNq8MxmapX
Osb2spj1uwEsxvS/P3AAL4CbY1PMqDSWYBkmlLG8yc7bqAadfj8DDwsbNqyMUB8XSZIC+Jn/kSrd
CEHd/OnXf5c0wzPtSWcdz6DHrw96DUIZQDfov55IjR4CyLT8+o6duvlBpW81oo61XpcvYqTPTcM4
4MA4aN6iz0OT19OuSdKxK3kfjvWPRt6OrXHxDWzlnIdoK/PzJ2vYZ2QT4RUukSA0o3nIc8c8jK54
gncD4N40X6EHO5SEJGW7WniCGr5QkfEMTGlXASpfWJl9+briXjZkBzmIbW/yD6pCPAxzJqaYNvaI
EsjQ+mhtRJV2b84P+Rjq9aJm7VxhnbNfI5ACoOfPPcfzQz9UR05a091oeBPxpRWwMg8jUQHbn5kU
00o6nR3yJ8pchywgq39OTbqcnnQ4FpjDAhycQHpPwgx5ebTeSsasTt/ZF8Pv15Y+PlROW++9bZyU
T17TRhcXb6Qr3XHpAtYRxJzjEKcNocPUrDTnJc04coZOeddii5w9xj+0Os8fmW1PWItJiNT6ekM/
9oaIOmNZjbBaHEu8CAfF+aSbTxkM8ptYnRwbC2TN5LoLo2ZFNYIk2bayWeJOj5ei9sxpF4kxiXZr
L5UbqdR3fJ28ThsEDspKpr7lrZGkT5EV+Ce9cQk2cqpNlHWcbJAYLF09gOoTBJAsM3HRjLbfgPHZ
Mjd/lYT87HUNaCbdNSLrhHHj6VN4W47BqZ4stXI68b3CyQBp/US3Mt1J9vCuJsFpVK2/SqvmUc+9
bGu/G1360OdNstGafhf6DqkngfOskx/KuBLDd299COlPKwB6CAFFDD0MoWBYUtEMDIgf4Y4eSfHo
qC9OY+tQAieHIHJohlnBXZP3F3K+lgaIatyyip4o9yQrf3+RnEmnuDZX/oi+vGakNnL3HkMk2sev
z5zGzJaTTXuYe1zBsGejIu3k2c2No1AJCNtiIg8JiJEjiC/skrdodjlJKJ/s4wQJESX3Mklv7cYA
9y2EDUTSFjvDCoCeRbqGdz7b52NbbgNruPfwAmdjobYF5f9iYmRdRKUgKMv6jEM9PUqep4H15urg
OrKIul12AUCTxCLhOjToFYYDnmu9fyxdBP6WiFDYVHZ5rtrkoMgJvQU6dq/nqK2NMe5e+im6i4oh
PYAqQb0+IQXKwSCeQQmgQ06iU5DXhJQ4lblyReoeEyT1JCw8f+kKQys7Z3omtxnA9lp8r7W3tkti
cLn9ha/9k1slC2fQX+Oo7c9Z6TCYN8tDMoV3PXkay4AGFDZLWDSeBvbcwcKOsajbtzUiVDMor1aT
6R37z6i2iCA3k9IOziiGHd5RJP50EfdOzevVROLdNU70zkS03BD2h8d7KImQHpgCWc4Ka6e78VOs
tryLxaLABZmAr/E7gsOkeoIjjoZbsdFFvdrRMBxW6WQdzD52LmZnXlPqg1Oem+Yy0zlWu5yyGcfi
Eh50rOslfy6UgkzS+tGyYS9DY6VdZTPoO03wnNW+3q44mlx9xPH428iXVy5oRV0S5hg0y9jirMhp
ogH5MFlLw40uaQaAdcwICxkE0sK41bo9wpCVdCL52JkjXA1JjyERyUkr6d/RSj4lOpBap4nu875u
9yn2hS5qWMAL9CGBQviVT+a2tu2XqBsqvNHZNyIf1AHg/lobx7UKlLwLtfYYSfcmdjX/iuz/FDoQ
DbTeSi5jxbGMZdKCK3OCGn3XCEnJDOlxl6DNWPZIbauqPbjoD8my7JBZOp7cpAB/F5NJv9hqTWNd
JCXQgmburjGJnaSoXrIBYbqvNUew+RrZOSBuGbXOmTfGuE3zO2hj0WPS9zuPiRcEVqPC4IEt1Ekk
B1UN8G9LWueq8iLU6SHhfCLtsq9t4LbIfP3Gg8duNrX7RsuBhGDensi3IORBu1nSQborqSwxMKjn
GjPfXA0PG39ivQfsGLyGHXtMe6sTkvM26TckcbaHrkNRHLTJj4TQabpNgXfM5xgwPaw+DF79VrdM
FuwWnKXdOe8RvoEEJuhRJQFoeTE+dryVPL4g110juApCfKg/ip1tFHDugKJXIjp2mL0aYllLmQ9H
TjIjUa720syMcT8lrHt1yHkqoi3Isi7Otgb5JJT5Ts/15kLnf0v+OcMrs3iB6xFev1yNgSyumdPG
ax1p66kYkCMaSv8Wud8MMECnHvD0IXXIj5m8A116fZuKEPulRr4kAovykFa0QYfRTqBnw1r0TJ8k
U73aSHxF20bk9wkl7rqkTVCkLWEV2AHXjar9nT33Ssagx9SJ2F8Iu39I5+awNYhuWZls1xEryTLO
PS49LnZaD8Gra+FVGOBQp3rxYjmdvguk82CaZIpylyrOnE10MdG4LFWpeVc63Ke4zC9KTNGzq2xj
gW72xaT3s7XnRYFxQQQlh6SNaBVqzJr8Dt08U+n8kDbkGf5IOPrdD8RbuHIOTdd80ojAxNzGHtmU
yLBXRuMyQc0CcCEsRRhmefUYeObIphvUdtOpjLUjvvWrlWGsSLLQPiQDDlGwL/h7VA1DwE9OLIS0
zQEMob9u7UUBwnxNm8zkxicbMW4CYkpSAzICnAzyPCYN4sU0HpOWZkgObpjmdHpq9fY56ON+LUqS
H/tOS07uBDlTEJuF/97bigaCcZYo/9LS0nUcWqqhd9s35FOzZI2TGe7t/mSIKrpohSWO2FnOyte9
I9dy3eURjVLw9SvSpg/eFIP/1uJPMkMgCCcJpi7UMQ8m0eFNrQhCMGR+tOoafTeRCFasdceiUps6
Alci0minp2O/qaswXsks3pF8iWi6wqhtj4iJJo57K9vOEbjlvkYitINLaogE7uOu3479cBd10yVw
A2yyBP+taVhmS9pIOx3d694wrFs76osZbBNtyzba2rA2zowT7hLHee5iJMg9w45a41uN1NJlXEtu
BSyFajz1DELXA4eMOdYSmH75RsGQrdlkCTWFM7LM3O9dSZ8y2LdlEl1q5EBK4M7Tw0AcffG9a1NG
p6kJhB/tbAnTNC5xkXix/OZxn23bJn7W29o65pglWIzRsudPcTF6J3o0l0BRBiM/ctZBGGg7sqzj
paVNYjdffDT4Gj68tVdT2Vm6dWYQS9FHf8+hBUeQGfZKKSFZRoHa26n1gn2FviVmmt3k4WvEMOG7
BI9UXlVudJuM49THNMCNhc8k2BINnX0LuqWy+N21zDhncUGwbkgqVg5uC/7HzuxeONd7Jx35xoLM
XkxjLSCHUSU/QM3/qOHILwL4UULU5rYvBlgNhb5tQp+kPjwrZUoMAFaOcqkXh6AtmXtK7yNoOdME
7NZggcA/5ZNGyh/+p3WZvAxG025CP6/3wCgewV2lM0o+OSdG8GGk2H2pFgYgidy25oPdEPxAlTRQ
zdYeS1+9iU2HfCtzuoAGfDdyqBlozatVQP/zxkDmRO5iWfXllcAtbzSzGyqKneiLmfrjAMQXxQGA
QIZ42gcwhwhrD/F0ofeDPicMBGuabDH7H38egXABM2CcnMpoH5P60Sg51mnVUeW5vctwdGwwHNXb
RHTONdAZYBAlTAbgVHhbJUQHrVmD99Gjni84vh683rz3fYN+orJPWBt1dvLbeK/RdVoqTnJHLeed
rK2QyHKrYaON+uOogxnAV46glYZ0b0mM803VrZyaEDITJ/AlausnOC3+JpAaoFQlbsckih76sTiZ
BNG62bliUdpNDVxwlXc3GnikvWGThMDwFBAZmIKtbMdTaRb1srCG7xPV1Squ2a0lCVo9QUx7JKU3
gMqatSLMhOZajDtJ742jdWhK1Cx+qcqNLPq7tqW3p0EUK0I3WKvRftDqYMCVnCWg+YcnuE6Mtjt+
mG6jMU1Z2HPrzWNCtcs97bG3YYbqVubfB10/Q4mTa0R+xCIEKoOqJwFq19h3cuARiXt9PLiYXtMZ
aS3rjDFCSqB0MqV3laepexfOBD6tRr9Cz3yP4VoTvWY+8nSjQjkkZq1/byuX/IiY1ZmsIIq3GHrL
ROXW+VF4HdnzeXyOaZJ3mFzyiq6I3LCPlOuoG4c1iAlQwgqcke/1H1MOxqINQDWSSTAth9IgMBA6
Hj0jiiivnDnabFpJ6VhHEj25JFIvd6PS9r4izSsgO2zH+JVkh0BVqx5993+xdx7LdSPptn6XM0cF
MmESGJwz2N7Qe3KCoCgJ3ns8/f2g7jgtbqrJWz26gzupUIe6CthAIs3/r/UtRMLhhTcEB6S+ydI1
tB/GxJw5xoGzr0skHZrpYAegIOZXwBPCetrE3phtEg6iKzOPkzUVJ8S4Vh/R6IR2UUb20WEjfk02
xXkZ9fNTbe4mQGPNEAANqoJ0SW2NLZ2jbVgexFK2xESZNYHnjlMinZbjlUt3YOv47Jqm0UWXBwY8
Exj7AWf7q8Zma2v6Wn8p0u7GHN2nsI+Z/4LbKBvsve+HdJvnltqkWcYhzbiOtLrHoI03XU2sdAYz
rXO6clcYfgDUFtg/dnV6EQEoOvQPCwQBeF5rWn+632xCMWzDimbgqE8aO5wyXmO/9Jd2beGmLaCJ
Y6C4j63ROCQyRE/TT9e6gKmWmALMrEt8luOuVNxlN/jJvTwgRka/rzvbukByu6Cv0B7QHBM1SsvQ
aehThD3lsfY8lMgXWj4Tco0SLHMWeyBfltfSLUmlzauHoafjq6fo4aFGyHXoAfUZYvJrybvxN3VK
nlXJefKsLeTNCAuDmiTIXWMIzuIiueqxB6wNoUVrP8ZrjamkuEq77BHtkL1qdVve5I21qDD0rvIU
dEEuo3FLh831SuvYkFyGdGNagMo4CHgSCGyNjYfB6Ey4wA7hVgcpesskvtY40ayATuCFB3agpeTb
es2DNnddyel+Y+UEUq7PBd5SImZzf7pDjWxYy7wdXaRlN8F6BCz2j67YbNT4lzwYp8bvhpCT//k/
f/Z6/P5v/M//nWlk+2/8J/8P2kakTvP039tGbtrX7Pvr736RX//CP/wihv6X49q666Jjpr4kFJqa
/kfd/Pd/SecvlEqKoCCDQzLSEDqM/3SLaOIv3ZK4QjBo8deOMf/dP+0imvzLMaUgpMexaUy6Sqi/
4xcRuj3L2P6l+nHEfHMG+klasQhXP8hWrcY3XGHSSY9BBZWSsAcm0AvlfmsqS5CpOmXregLarMfT
trP6fpXTtHVd7xY3wRn5Z/ke4qy5KPNHzy0q7P0oXisbSHbnRyDxTEz+TnUVtFBTfZ8+D81Yerit
PKN9zlIaRs+1NmJQTXfOvHzEbgMpuST2MvGa+kJS2XOD+Ki07o1YUW3j2e332IasljnYcWvPlWfY
yDZK63FuUs8VIkJwQEbFMzk9gfQOwBrPLIkCFMBMvmzQVviEAwsT/lgmKWoFg1pZmLFbE7F0Xwd3
g6LXMXToOOM6v4dzddsUza1gE8nm5S5vaUBaTv1Dl/fgZYhAM7x1Juq3XhSYawYQg4C06Ez5NWnh
0wQqHrWn8r1jPpOMzOomCIJdYHTE67rat1p1t/AaBPZC110mYwODzbpG0bhIgT8vkjH3L4xQNash
7OmV+GXD/i9MrpFtBCjz8xjQRM1pprmOCe8oRuOHMx/3bdMHkKeDsZi0AAOiBAoZlhEMivC2C6nD
zuJjj9R0kWI5rqRBj4oGqQcvEJlMDleAjQv4j4Vwi63J2rrIBnY5xE5zinkuCJZflIITHkoQhKnx
i2mSCx3Rf13DkePYXGbohwi8GoI2WsZD2WBs84GNju0VAOzXvrJSEPL5vszHo0ozUBUORUTsTJQZ
YoAspb3Ph2ifNQRMuAFG+L4iY9QfY9zqVQW4Gb+l/w2Si47LMwqXgmFIgBtNWVj/XmqP5+xuMb3r
lG9s9iK6WW37CvZq26LMHHem9FEahcNDEjDvkiA0iug2ccqNZcNcnsx7q0IHGbVFceWliPUqRFZk
HjgbG9UR+wKEcIpulmUIDmYsauOkeyuiDlCbzUMEF7eI8i0g9UcsrMSIlHtHl+fUMK6rlq4b4YsJ
wTItFImEmEGn5VwEcPRo0d7eAnrb1CHt8NA1dmHn11s0e09UkaZzQWKIHf9AFDgtk/bJSzu51QvR
bdsST2GUKHASnA6U4Ts73K6bJJg66jWgV8AmTYTsmJb4KVo/WExd8h1Gy1PgTE+oXFcIQad1V9Oa
AQ6wIBqaCpBziWu+VkZCQzu5rAeK1Z5+70ypDXzB5/iJeWnqiBvovV3NyRhtY5DR7oG+O4PxEqor
vd5fxxF2m7pLt6LtcIya40VZgvRMVW3vO9ICrOTVtddN0F20ekc61oQLhgqHXUBEmsBakdpqbBK/
ggek1eMiZZ9nFyPbNmn4KMAorJvDdLCG/AUtBZshON7077WjlmrgR7vhUszpxHCsf5QSF2oayqOa
8jupmnpld0W6ZxN8W3Y/UC79bOcQQsUlkBGYT0NQP3QcMRcN+TNpld0KXASrpmp+GhONPzZ6Z1B/
5ubOkxXQXOx0J9hXtbVvqf3dis6CA5jfD1r0kvnFrqGEP2YSBDN6R0RMt17zXBgRkcE9NVzZaktj
wLkiA/s8IxPGSh4scFXrqWWeM+uQsrLLhjRP863u9ybbmSiiuIMioTav0AM8RRWJGpOZ3lPw3wrD
2zoGbcTKxHmlYCHkvXaW06eHbQiiF9gBWk18xvSuYAKoY+Oh1wxd5zE0nRZk3ChgLFtLXwZXvduf
ZTqgAMq1jwAUyeWJ7Xznkv+2FLlzpif0tgU75+qxB8V/WZivRHG3Z7o04ZU4gEaiKh62WUgaACf4
9ADsDgglGaFEOiHtrl40n5o2TcFNzOSI7g0GcN6U504s9xVCmTRrbxDBPRKhEJWIpg3NlUva58Su
ixJ3l9GfuW9JxGSI9R9Hi6PfZ8EFsnKGr9Sj/YsYGrGIR4POp3YAtrvtkCkvms7jWDF8g3v4Vpf1
AS7PTE7JtjWe4FCbglVNz57Whg1DxBCkIJUTbCIoRRRglw7o8WVCLA0KPpy/ujlPhLfsO8XG8/tr
YtSsczsY30yQBx61cFJ9ptsR9/Ey5fS9lqrdR3m2ZUN7Rdnypm5tb9OnD6Vdfx91NVwpcmvO6dKM
y6Du/TWuzexomWoXha58RLRtbrSewZvUzUTdkv9sA4517vhAYnStDnQy8KOC6bAw2AYjcNzpVlZf
9h4ItmCm+7hOwxnKevR6OeyClrieimMlLsML5ZHnh+spWWCmLNf8H+OlndQh1vyq3kdwYjaR08Mc
0QnzJiwyzNVzWylBCbJnI5xaN9QgngeHKXayOlD0LWJVu9uP5pTzoVdHpUMBhLL0mEr6lZlZMVUJ
yKm22omJWq5ZxxsjrR7bnB764GX6cbLiYSnUwUozbR1S6a617EcbgJAkbI3QbAuzQxzemqC0N+Zw
XbQoYArdxVgZXCYQBxaBmz0hstCYN5sMfin2winroDe31Y5G5p44bYrUds65a7qZugsBE30WYegr
j+qcVvG31ibB+QLjJQRDk0VioxMDSMRJcaiEGxBDfzaFl35u3Ea1uyzK4iLU6aoSJJx6yS1EmXXA
Isc6qz+N4fgjLJKtYyaX6FSviE1GiD7qVL7gevcSRaoff+MAdEfmA6lvyFmRsvPtNvV3dmu4bCs4
U5JKDfnK1TUd8mHuLj6SdhMsoepepVb/FibaM/CeegUYpV3pwmDNANFB/bGEFuims51uaw2TTn4I
8yrpClSSGPRSV8i02EIthDWdoT4xF3rt/AjZZeVe/hRb91g1N2npknHryHLvDwiSkgqSUMAo10lv
WKd8qDF5N7VjPKWud+XVpkM8bXSe12C/fVV+w4GSD6ba5FN3U2YNScOVA9UJgP+ElqbUyFVjp7Ho
K+0qKMebopgL7rmi5ZS2b6U92pRwOIaCuCgX1Rh9G/L8W9/tlVF879nVLWiBnrsOO68kAQVkOdq9
UeZv7HA99HJkThE/qFNCw/vi+mayRvpBDZe+FFxWFqSe7Usc3VEtvh7BNPmBsYvH9JW7QCBUZfdR
dvCEdZeUTJVRbGNN1Zz92AKN0HUDnK/zzR3ty7Q2SOvNn5WZ7aoiuw01+5jK0HrABfFIhyAE726/
yRRofJ07OagmsrW6PvqhOdMZW6hqb4fwjeCoNIs4bKOFSSY9Uw4AW6I4G6GFVwmgTpGFYDsm2vIt
GSJmuxr18DlG13rINP2gx0BPa6wEtLDCm94BHh9n+jMdLIInZXovxiBd2W0uj4NBBk9GDpYx/eiN
4bwfbzVt3ao6uRgr9mFBx8EX2izE+7J/6lr/Pmc3a8vuRiL6WGok3dVpSHJpp9JtmdLLpIeY2W58
IOCGy4O7QRsGKRXZ1yslDoXWJ2ZnXzTTpld0oxsyC5u+OCAxzDadSn5qgZvgjHIVL5sVzyuBgna0
xUeSdUJk16wBsOQcfFBINIk+0JEtNn27dYuWfVE7sRvSLq2KZxRIrgsKW4nUAqwYsaewg91UhDA0
6iwiQTYML+2QA0+W41JoTVktXUW6rzGWgmY+xBYH//iGkEu4+ZMFWKknzCYzxo1fez+jutjnhk3N
SOkPYTx61wNUMGYdzwyax6zEDQ8hbGmrqNyYEvGfKECJpjo8nhbF6GpQsgDjpR29HiKi0TLYAXTV
Z0QrP1eYmPNqgvORtd+j6RnsRzYmL1UqbryAXglwM1qhdINaalCi06kpUcXyMVxtaG8oiLSULpnc
qIoH50KmQP+YyrdjZbubLtTtJVcbzweQvBeFRA9homVCwZHQLbY7H+RTJXBTZyg3BK6KGf45dYY4
Ul33Vjl83KXbFRI1J5UKWHbrquzPR934KXQnunEyInBDoGOLyjN/EGVKmgEj+UqPy7cpH0CXmYzo
IA7ESu+Q03Bn5OFq2lYrDXOPpAAbvVd3hyahQKXVVvpoY/0hXDlttnRrVtrQutirDpxoKNS6NWX5
wEA5arhkNtJZo/qFbNzQvRtDG5690BpWzK0JveWsOAvZHAiXxFaExaIJ6D1TinFFkW7Tq653Q+CY
6o3ufghpjWqP36LD0ue6D3GJRG5pJRODRfWswt6NiDfM5S3Rw9+oT5N5h9lv5xNH6DKRKf2aqBBW
XOSD+F/lAzCAdeu55AznW5Flwx2eMXyT0ZYeG/QsZ6JpnKabqmf1I3OaVlQ6gwSnM06tVGi9kDlX
f4tIFTeGCCkbaxmG2ngZZKsxEujh2Xiti96sN1iE8TUS+BiwcCOUvkxjK9pqKgBIHle4gYfqpmt7
f2mBjzOaF1YaeWznjYSHEuLMSI5GFBpECmUELxBqBWVgQWHvqnOibB0Feb8Dc3pteNO8mwxt1Dv5
IzcrsV5pxqKPgRw7Gi8sufZG47zrnd04kDTKcFwor4VwEhEwZWXnrj2MN3rJOSZDAiFs9/LWNAGo
BkP0gIkQxzSdwkECl7QhMZhNAoOG4HerMHC5UAt3MhIfGTzryTJZzhTA0qa48CysqNEQEBiX34iC
Y0jlkVoPa2bjtux5XLCZKYNgjWQNjhTCEeLJ9Mw7x512WUUlIBrOuOMU3/cdQsQcQNLCSX96cU8C
jX0DqoFc2lZuAEuTo0Xvg1pdvxIKRweZKdB+uuMAgI7PDH0zIomIVtQinJy7iRWPxoZUCwFJd2XS
DkO/kDK3K5oIOccawVHbQK6fEYJ61enqiFHSOHpieu1l92OAHMZUR8YQpvfvblurraxMGMN2djWx
O9Fsznt+3t1ZEg21KFapU77W4XBrTIBj8bkS1sKi0sjyso6DCgkPyCGYsHIq2X57zYw5RBNisLAk
ZPSuRem/tDHqLU1d9t0y3RdG3p6nFgDGafA3ufFqh/6lIzwWXoFRSxPxRZcnLzHbMgWfb9UwPdDr
ZF6hHZWAQdnS1nmqYlTWrvn2q/z2/+uUd2Px47//6y1vs2aG5ZCZkr0rO1Jb/PdlysVr8Jq+1qf/
wj+xNgpAjYVvfjaw27je7P+tU2qO/peJa41oacPWDYu/+99CpVR/SRvzEM1I13YUlcV/VimlDtSG
WqNuzEZ4jhvG3ypSnlhFLJ0JC9ec0rESS/WrvPq7mcXk7ACoeMq30uheIhRwGLW6dhunosZNWk8H
NmgmTc1uE7ROQLRyy5bGIfnInLoZlDwRe4WTFj5huLakCjZVymn7t6d59Y+C6e+EmV9W2X/VUbEJ
c5N4bRRnMAtji3NidW44yFUj3cxtZRXNMsERvUmo5a0C0w0J5QyPRDx7617P4rXDpL7KpD1sRkUg
a9aVqxCqHTNsfpNOGKFJQZb7L+7PeFfn/XV/loPPl/dkWHhkecO/P0QIwCNXBPyroZwnYy0lKixK
15Kg6Wctltm6ChCPEzCL+NQZmeZpyNLMNae5j1nuw6w9+/yO/vBWbclyhzvJtt0PfuAM5fxITTLD
LY2Lw4lGMgz1K08vWUtkeQg80118fsXZtHPyimwDjhqQGqahDxAgpOKpNuReup106MXK2uPxoWAW
rKVDfs5/cC3L4XvBh4WQ7MTtnHllwTbfTun/JOxNg/rCc/1LD+0gr5l58vOryfntvf9pFBxtfhal
bGduK7x/u70sqUvIDI8NMWwL9uMEl0z6vV6kOnEOSHeK2VMS0dALdPIqM6H5R0n1ehoJDy4K/hHW
COGGWrXHaZqSlc5MvaYz1hz7Ss4BSOYOhFh24XjsFj+/eXGC7uDTmc2xNDpokhhS6PPf/2ZWo+o1
tKCM061vOTCWteGGPM0YjrKHbo1OeGMX56MWpNcyvKfhQFk5oX78+U2cGOYsfMlkc9OgocUIA0c/
eYA81BxWfs/YCEYSIai5DWN6FZAJnKtuP3RQ7Bqrll+8tw8jcr6qciUWQS7+4aOEEYHrTctTon+K
fNWGNHPBh+CYwSJKhk7wxY/8w+UMKR2yam0JQNA+cQVmhNVFwgHoq4beWej5fdvNpwdvW9bqq5f6
YUQaOs0pvA22ZdsY/eZ7+e2lGnBasjip0QbaRN+GxeAASj0iZbrSsHkxxaFpE80Pq7EvCC56qVxC
kGKvMb4wuIr5N737MrgPvj8X5zlOTI4dJ/cRNnA7zCTeprmxIYtvLVGr2PQgQgPhf4B1vdihhAFT
HD7nYfDdKPsrbTIvpRc+fT7EPj59FldLmowx2NTgst7fSdbKikoeT98xOPs3s6W51Iz0ilatOsjE
//H55U4sjIxoCYpG4uvFcg7MaV4QfnsB6CTNVqmBQDfrGHgHMwVcZhxDszoOYYR7wr3L4/KLWe/j
V8Q1YdPi04KE9wE+Y/ZV5YqpIUImjC+rMMRpS2BUYr/hXH4OY/ubkRrf/v7PVML49SMZ1qfArXYc
Mruqy2hLytvDcJwC9yfAyEsg1TcClgsnn5aegvbFu/ywePFwUX0RBmErgXP65EuaiKkb8ijjh6L3
JgBEYMQhyypbxrJ+ccv7v/0b8cnyEtlK2bZxOnJoMyK2d/Nw65JVUmkJg9fnyBIZ+4yoh2AMqSbW
VEERc30xQf0yur7/fKSjbJPpgt/KLHUyaMUUBdFoKX+LPJqisDFRrz1SHrHPKEiBNMvP7XzUjoP4
hk8lWVuhcK+d6sUIYx+/vFZe1PHRrb12o5WNfMJwuh6I8G2PTpOem0MJm4Z0p1WaFzqOSfu7Z+I7
D3tfXlIvOsMd7h0ymTpkbBlbF6r1Cyl5F23ukZuYOmeTg8/qbz5qheXXtWmGE0prMY7ffzVWhzVn
GINqS0uiWuDWJr6uTy71JtK2BBGcVS4HRy0pr/hvfHHpD2Pq/aVPd5CFrLU00Lxyy0FOGi66IAIV
df6ANfQrTt2HuYhrGSBfmB4wOBvmyawYgmoo7NEhoAymcgx7oRpHPtqOhNEvJmDjw+rOpWwYMxSD
dccWp5fSQgIPaM/Pjlj9KZ/7jTnQcDZBlD/TTQoJoI2LW/Ln/UWhkIdpA+2UvljOea3Lfsq+pZlc
5fUTy/MCWWsFeI181DoJZjN9871shn7BxLoTmH9NwCyYX90lyr9XlMKC4LkcUSu+jRXV7OvPx8rH
Pf/80+b9loJxxLg5eYrAbNu0oe+CmWmOYC5JcCVxZNul6mZoytsoJ981Drxo0RXeZYWmYN3Tf3K7
aUOd5tVAFbaAIDmt/YTP6vN7+7DscWt0ixUQQtPgSHKy/I410eUJGb/bOov1TRkRU2da8u/uJ7jI
fCyE7wTt0JAns2DrWOMweQagK6/4rrwh2dhkL9RJJNZ0vJ4//0WndEJIdkhVhENT3TT4hzV/P78t
aB0cnFoPC64Gp2JpkwWB3OJo26m37sC+LzJHUUfxs2RH9Pu3tPfPCAlDv1+QbRB+tWn9sLpyM5SV
DWQ9CJ3RN7y/Gcso+pGAJ+C+s+Wo93j1Nh6QFR2Jy7ZuXjJJsxt/21647e3nD+LXY303J3NtR3DC
5njNLKWfzMmpVQhdsyVKtnnlwbS+rW2Kjh7tqVUTOBuasueNA0Kn9LRn4As0KShfWfjxfNqY66ks
A3Cr2KyaiEBRr4MATqRgHUt3iVwSd5CfmLt+dPdG4TnLZvjis5Hz/b27f8QOznxSgTEEF+d0a0gW
WVYkSmXbwR0K2u0FlUIiCtrd4EdqI5pWLZrcuac0Zh3SBIsXcKCVqdOzsUjkxpR5Y1LcXE15T7tc
T/VjHlJKwwVKNw6Z0edP+8OsPN8sQ5uzKtU+8H7vX7SBRUkLYwuY0ehSEpttkZAesaYROmWcgX9o
v/hyf43jk8ejU1eR0uIVux92rGpCpZMxJ24RMpJLZCXXfW/czWEi4Jc4Afka7rc4qTYC+UdZ0DoP
nJiu+YSfo8ZaHTfFYyi6NQl4/qIG6oYHYBXa5Svn+p1OBVdY9YD1Y9yjx79koBRL2950SX6nrOYi
Y7W1BGmYvTg3cUqLET8EnfG1VVnN/heXSOIddIfZoGONNMn548LVcHJ25jVf47KLix6Fl/boIGw2
Au+nMZrHnpqM6OJdqxHUN+k9zXRIUDh8zotWNzZamw1InrwvJqiPiw/7FkpHzBdUGpSuTt4eIX59
3cAs35oYRnMpz9zK6FYEcfkLpoyzhLzplRuTfm1R0l7koiY8d2Sp6o1mHUfTU4SNdO1G7n3gjmBR
UdyXnX2pWi1awU3AAOwjVeidZZt6h7p96OxoXXVdsRza4SksdLXo4vgu7a1Z6VPpm8+H5seD8zw2
wbax+7Uo0f360H6bERH2RSm6Xyh+gBz74twxAKROsbFKO45byIpWVHZgOihzFzlqFbte8R98Ha6c
Czg2lFY+kPdfh4XCjm4Id6DlvrEuKj5dv9euIj14yxQ63swJnS82FB/XAX61CzEGkqHruvbprx7o
RguTKuk2KJk24EOBUNCio7R5SeJpyoN90eCY4Oy5JgznwCRDZEyXPeSFt/viBciPMxnqzF+8NIA7
3NH7nw/e0WyDdsxgiQDKmuVmgTT3Wozj2Ps5YuO1czD3ERrIQOxo9pskB39xCx8WohmpxrpoYymG
UmicrIp5mLSsl322LdhnmOiY5BDiXPRNIq3a6piEzW3rDMfeABYGSpFM5BfPGp9iDLqLUk2wr6Da
Ibr+6QZslyBXcY4opy/mtD9MonNhB4wiVQ5JPez9c+oIt2qmGGmN9JB4MQ7vk4AKT2AZF/Mr0nL7
4vPHMn/XJ3PouwuejEu0NuSs6VxQFddl0OzsytilLtQ60hH/kysZDqY5VmJK5e9/WmJG5WAFXKnd
GimG+HQsbm3b/5l8cQYUfxpr1JhZgkzo8pRP3l/INhLQMxqfmjX237vKPcJ0S9Y3ZUin3Qz1raZp
Vzpd2lXlOK8Eny+G3P7qHuYfc/pYqSBzBuUdsuk9eY+sWZGqmoZKXWyH68Dal/0azBYx4KpH6uo4
HgFQdb7VwOyJgo1n2/2IyDmAYWigXRvxLnz+9P90Qxy/MRYxI/DZn+zAg9ayCsCo6ZZTIi2vsX6N
ycr7YvSiqT792aTCc9Tn/bLbM053nmFlxwEKRA8KTvvalPmL1IO73ISwUPBl7stsehr6tyy21cqI
CL3tDOQKpV/pS/DUw8oOm7WTsDllU3yMA1d9MSN+eAhM9JT2Z5Ibj4Jt//uR4Y3D0HdCUB4ojcu+
CpEv0/7/4iEYHyYal+9XUDvk0IhUfFbF/7799qZQtGoOXGK4Ey/Y5sVtk/gX46AVd0zVr76ADCNb
t12D83EP2oj1wxuadZeDPnFTyvpB3hiXUsfxNrBzXdNaeiGUydq5EbHB8AFQDwUtGJAkya6VU1EL
dYcZqaPIMQQqbZPQu8iI3oIA2CMN6AVat9pJmlu3c8/YB4cPVo/u2EouKBmMO9/TX6WbtBcqyL9g
Os7D6t13wLMAkc7cb/I8nNPd/6SwHMYOMopmDvKO4xCHuAb2GH0AfyjwhvhPteiiL0b7Hy6LVYDa
reCy9HBP5vp6KFRHqzvYTgkGaLNoLXbDNhQR6HjboFPUDHL/Er34V3DrObvi9AdzyNHJHGWEWVKe
zKeDiqah8cqA405Kb6aak6Tg1pwZ3XittWZ0HL1SrQsyygj2fPPq6CGZQnLUDKBobos5qHJCanHe
eAhqhqY9Tt0aypy9mIzr1DDxKYFu2ON0Claaqr4YuuIPBw7aPTQ2+QHYcH5Nrb/tk3yFiwHuABwZ
D5CEGQTbOXBU8+XFyEK5aOXR7bCvksmjVeP3z2co408Xp/zBxEHCAHPUPK//dvFu9AiAL+hzNd0j
ytB4G8G9hRLvXrlp/j2tULI7w/dW2Ic4nLcynv5UhJeOhIaAskwnFGOg8jE07qNOgsWinYR3VvfI
HbXV5Gv3vqvuewK8l5WYnmx/epLkehEQO67Inn/U+qT9Yuxbp0OBDYdlKaoFEEXVhy5ak+PpLEqA
IXGhaTtrTiPOq+rWLRC2f/7o/rjkWYxzJl++Nv102wCYkuXVQ07WCXZ6aUwkHLoKu8eYkHYWIDmc
pL3p3re1C7+3n54cz1uNJKh+cSMfT9xMd0IoNi+YeYQ87eZV+jjAZg7QtWkgyxq8Vy3u+IUVA6QJ
zTc4TePC6poj3V0En6YPacs5hM4ELwUzSDxNT6NA1OzMOSK99LuFrqWoshpv11H/cmXTHhTzmsDy
T3/7i2PCh4l7vvm5g84ehXn7dOKOLFwno68lWwBeLjU2CcE3jve2MT4gfCVnaanJ7jwSkfri9PWn
7452GvYE9iwQME9XZ60fx6TR7ITTAXW73PSXQCeaRZ4ZEGm8K71RT2n7mCO4zWL1xVwpPkyW88/W
DaUkByT68Sd7Fc9CrO/T4t5S+LoYMm2jCXmZe8HRp3JYu9P3oXuyTZYRYhRTFdzS2JTE8k0xizaC
T9soPfyQCyRP18aEwOmLsf2HaeHd7Z3MqB4WIKdMGVKNdUNI4/mvfYuWtPWq7K8L6a5HBbnwPCL4
7osrf5jLeTCssrwZF1kAhcv3E1LlWy3ndkJnjLS5NWZ5rtmgRMrJHhvB2qwYD6GDg7pL1x4E8o3w
9U019Xstqr46PhofJxNh2Mwmc0VLZ2t1cj4HfyX0uEcKjamJKhrs/KCr197QvXYjKmoietAvDktr
jF0gKMI6UKLAXIu2OM+vSFnLhlenVG+iJZswuAkqiI9q+M72k4IICSwocvEzoIhv24zSLFTA2Xri
2D6S3a5+1czydhAwh0w3uNZpqizyNEDs9fPzJy4/7h/5lZSJGY3gBHC4vX/i09h2ylbEKGC+j8FY
uXMIJJ9eUt0NsbzyQIfkxFFvujh51ifrhbdAoIlwDgYAmkUm1b2ShOuVxrRNOLyhRQQbrvvsqCs+
Zpr/2RqnbmxeNLUs4Iqu4WUigXP6p89/yMdmKr4IfgWccJs/UGF+/0Nsrp60uR1v3SjlODmmFRYd
bsGP5d3gTIuiKA5e1122YA7Y7JErC0BpGO4ix2QpkxhGPr8h8xef+N1OzEE5YgMb50hi20qeDCBY
N6RddCkuNVAOjPp9jgTZNlH7IsZbFUIdMd/KZcd3dLAWYxZUVDYrY0E2kLXOOrJirRxvth/3Oy9v
+3UePQoQh0uVmOS8UlxhT9qUxNQTVanwAouKDGNclsnOCzkEpP551MjXBsHOcYwORmWSjNkWq74I
9SuE3WXktvsUI3+Tef1FqtRz0rjWCjLwXRCZ7Vnr6C9po2N3CNR1VLX+huNkvYRa49Gwdt86LMMr
QOgmVT3duzSBe8BClOO6aGryNFCCEFC3NvGzUfnGskaIVr0ely4JjiucOg7VqFS/4G5Wnvk0GReB
dIn+Ht1vud//FLn/vfeyYPULJQVCy4W857wyKaF+SPFeY+lw/aHb5AH2uyipy6VVA3SYSpSWUTBH
8zn9tvGEWLPoRisHNg4blqZ5wO51lfR+sQEC3q1VbHkbBADfmI+dRUPc9b53ktkfH1rXCsMniYbG
UotJ1yLsFWbnq92j5jxv9fZOZvBhQqgTkD+9/YTI6mIwBiLTcSzK/hwp6bPZhdVK9YRDqbTxtl7Y
PIoIMBtcVPpAg7/NkM7gGyNuQnU/yC587BLDnoM7OhST41mW+C6gXhu6x3ihTO2mNj1giBISlHT6
G3xiLsmd/l6XVXWREipNg8M478lhLkryGSDJrfhee8Aq6KB7MNR1FwtG2YS/SYy03JX6merA0JVK
MtBdSbAi/30fkQRGom9PZEpV3uFVhIfXF95y7J77EQcFeHdzjUneW6fdeRikxToLARiILliaokBf
CZHLzRPsROUA4kP5a3s3enR8DBOvgR/SEa9HTK728NzpBSfw8qXGIwXVTEX7SD/Ht5Lmr7XCuVFF
5l4vnepMWc+TxoCoBRhAppBIA5fgd5azcn1pbzQp5Y78NMPsdgIa1RoUDu4xh1y2psWrKEsY3eqy
Rcmbtr3GQm8y7rqHiSwrMuF2Whyem7E9bmw6OWut1bY98Uyg//yLwcdsoCQgiRCkhjRBoKC5n6Zb
ICq7uGx+2LlpL7XIePQD8U3g88JH5xO1m1H1lAt7MWcyPyiOwUQvcxDlQ09X/hBYO57lqpMiRisL
IyZW6R3d3wGlOFOlEQ9PIyz2g4s8YhnNIDQ6LiGHUTkcwmYA8mqG1C3imp5Sqg5Y/pdjlTjr4aGc
6n4jHWvboiZkLNovjurJb2uHM0I/JvijQ7jB5rvKAlZXzC8vYxf7m4ITwJlPy5CX1mE9ucM1Huxb
pPOLXoFhiYuUnWOWvMC5RBQveL5uqa/yIHJXtvT9fUTANoU8X+EPXeYt6PNZdDwRn7foSofwzB53
BJAtY2E0xWtGgDOQAddYd0Ull3pzA3DSOtYhluMs5NwVSl2sSBR48YKWxj6Akss+Do7oVzY0l/So
tNcGjfetR8jxYTIwRaJVxzuTY7PqtmHQMgFUAs6mi/Mk16k91CJrLnrqwgsNU2rrKHk55An9BD29
qZP7IMFXliTBeGZ3lnnRUS3/P4SdSXfUSLdFf5HWUt9MJaWyt9MNxniiBRgkhXqF+l//tniTD1ML
JtVQBenMDEXcuPecfaIe2E7puAsdgnwk/ZLdFW5IsisrCUwQNdSxNT3WSD490UMwdwpiTD+xh6jB
thjmMjP3Kqq1u2nQHFKIPG83lLoTTflwVlToJVme7fPEhQgB2HdGm3koESLQsBx9J3OGoCHePAGR
eR07zDdFuCRfa6+x/UQ3ynBrfIAF7l41xmE+qbZXQmC94zjw++Z23DXt95gIncGMwzhZsajQALET
2u8ytwGIMZlaPUqQxNPTnfjmxm0eGqMz7WTexlHRlY9mA26dE8TlPocKzFZePMrNOFt/Yl1hl0T6
vU8zUu8bqze+TA0qNCqq4S6zTZwLqqWEJcHgZ+k29m7QjPZznmj3hTuX7zj0Hjy85FkD/k5YSlS1
bGrG2Eetqk37HKkoLHGchDoPZwe1djfjqHNrZkTCrKe3ghhhx86YIigrn50ShyIvXwHE4ZQaFbYH
x2HURHrqMIizZ1TyzcU9J2tCmFGGPCodVT0u4+fZkO0ViUkXefTsw7pjs5KdORJUC1AOxacC9dlM
ogKYiy3W+Djj2XtZiZiU9BSvKtpz33VGGIxZrfgLnkOgs7rYlTP7FFbXZzmVZ6sfq33hLt0VVh/Q
7mKNSn35V6/N/RiwRX6nYaHYQ8ZF/eM4Hy81BOzqfRkbgPVsndxCC5vRlPYPCzGIBylG+44PdRo9
WhvOer+W/bjXYALv3Cb5THZ0EiBc+d6tHnu7Tbx0JYr1XFCw4xLngab4W7DvC3I5rbX5pjWY0iZV
by45eXT4baqKg6X5jC73WphtfGO8AzUJuXMMVb5pQU21FDZYrEbvzk3yoOxItTyMm+p4avkPqg7w
R6l6hgN8J8GkVe8xqdBRbCpj6DpYrgsSloI61gEmqzPL0DQiI6ejpZsplsPefKiGglwLuHmo6Nqd
rrRPo5HohHlDfqbNMoR5D5fIBmnlzv2lbob6YhXOdDO2v9Sxepgq8CZCWrPv1EMRwtaE14KPRp/4
wcnXPZCi0/hNkdwveZLvSQT+5Iiye3aa7qttkzph6mkbAlHV91ZLM0w135PY0J54YgTjOU85iI1z
fC+1GnaSNeyLVBb0KDzrCk00UufFCnQ+vPt5JucrzfFTIjxwzr9aaQTfjTxymhP9auZNK3iHtMa3
gat4ArU+1hH0nihPCJAA8n1xgWYFwhGzL+vmwlli+xUXmoCA771oJgLngHJFbvqgD7QFoEeZAf6p
JpDddNONIWzz5sxwgaDfrbFGps0XRV86v5HEAWhiYaAPlyFpm4s6Ozf876ZPn0ucsqQmmqel1tWW
Utnh3UNbzim3Gwv1WbWS1wVE3g637D2VGcT2n44zzhctxxH5K3SIKU/SGg7s6Na7ZomDZkuvIoH8
258FIQRQ8J+tqk2CHuHdwZMCcjd/YF/lTEBn3dhblb1PVzs/cGSQCRiT3CxlFqQNq4ebA+xd8zqv
8PS7uLoNg7lc24LlIb1wgNazkwMQKO4+MfM7T4smgp6jlISByIgxXCUWXteRWb9S9K9xotXHZvKe
O1Frx7jk+2n1PRZ03DetkZyX4dNmUgzzvBnDYktW7GL3ZWEcfs6WKg71jBlt18JCKts5faqWydjr
WfUNdMBNk3P8nD/jMZdTYMeTtV9bzJ+uw/PRSgEdUvMIpwcQ5KbVQ8YYKyiqqrz1Lu4cX8kK81it
6xxkKRAIJyFTSq2IRqnpZdZFWV7JN7hkHkd9Rl/ypMSAyqGDnKzU+MGvxFdFm9gsiOuZqhI1S+GB
LKOlVFsmF5OR/jGetOHaG2tYGOOnbI6zA8m0P4ZBdx65YeyVAUJjO0PrrZ41XWnOpUYjcHuQ3J5L
JY4D/Eu612PRWZX9r2yWYQB+z43zeQA1e+hrhf3SXkikgUHL6VbjkKYdT17fYPu5aUP6HHOoxekZ
jMd8Z5rtIR0N3IaD5u4WXal387YTb3kdtb2S32blxTUr5Ym+nvqCo/vNWZFwk09vgTRKbN/oKCS9
MtU+pfa+cenVVUuNnTe2oOOVQFsoAIvQQMu469uetMo+uTXqaO/omz2ShDwdXQXFF5/Ya5bN6m6B
1hAtGtEQOoDDtVAuOTOYPcwpp0QnmK6J2FWWdswktUmcJXCj1/ygDw6GYo1SFvRGphaPucW9SeCx
r0ZsVakHQrWY1n63ZBTdmBFjjHVhUqo18EKP5yObMYTP2GKBBO71hBMz1waORtM+LRkQkdTK1J2R
r8ygTfNa4+J20RXEExDivLb1fTMpGUDF9dUZxzZggkQ/fGRGMiT2o1VNqe+U2PYhlVmh3ho+lkKl
UbnGbojsaSkinZ4NHhLQ76MOk2wiuP0Va3II/yb1a6dkpLvqiGq8PGwz65neKiQDUz5RPazMyfAT
uqYSyPhQgjM5dm1W7bfnC5UQnZJeOK1vzqygzFKOxqyZ94hNsXXRuyvz+bagZ5B2OxKfLmbeDwXU
YN7atk4f8CHewcPQhK4fIcDs6xnW2iw9g3Ek0Qcmmk9oOEOkRtoCxM+R8D5At77HDeWf0kkRFrNb
+k9VJeoXT7E2/IBGu7ehBI6fcBwrXy3bl2aDNGYdueY3RC0aVvaCGT9CPJmR1GZGwEWcHT3BsMjU
cZei5eWXQdjFVvI0e/BkUHDKEHnw+zrp+a41p3wnWnEZgSIDxyAfhW72V04m9aWIl6DIG5XIuhQO
zWI6uzWbN+Oti6hjBWJRdB2vkbUX0GCABvieSJTXPkFM+CKBg3bdbcFYF5qVglYXFI7VoyzNuZhf
5JpexsZ6YMDv7seezX3B7SlA97NXgRzR1SrS54lIbBtAeTq81abRHjqun/6qUqau/atbjoiReEdQ
9o/pwKr8NWBZSg6ixs1JiBlJmW+4VGlm/663WO/6kiVtQyT11CTKcy/SkX8RrMzwmkCEoFV0KH45
N0TTqbzzJDYeO3u/u/ABLmjHYWwyuJFxSyxCoT0qE+r5OAci48aqBa6tKnaMWtri2eYgjxYYND5M
X0qdZUczDrom/nZgNeqTmRdP5oogPdM2pRIiKz9jzsT5zoZbb3k668/ix5Qm2V3r2HB082+Lnjff
OVZeSJ4oP22BY5VZZPtJeJ9FVmt7e6W+8cpOxRGrlQ8d6xhJvsoCbzg2DEavEHw6WN/YLsvle71V
1HUlX5O5ix/MtBruaFkhTiKaRWNLW1L71CmNSWRgAeQgRf+zGnWHArnzXXbGveuRxVmC/sbJCUrX
A+F2M0XXhw7AUzY1ZbykbXfJk4WgT6UPCxrge3uEteuOkFvFOvT3Xel4ZwE7oVMseUwZs4Z906Jz
fWVNW+C1oOnUuv00mbSB0tpYbjAfvP6bVqzxSXOcuyFN7gV5HV8f5mlJ36rs1jW9vvPs1Tqri3gf
Le+17exbrYFI6NQm0Obh0NEfvdAoO/Ya7p+1miSWeWDhSwHcyYRchZbOVvZ5Zt9sdbIufdJ8dt1T
hzAzZM0CqIorslVGPm855cZZtsNFEmBEhhObJO2KRxFfGiI+blU8XnQboVVSWeKNtvNAloQ7IYcq
6fv4edsKmnQaPQuIlf2gMuJKT+xj+sFqGfdYm7ayG/Ob4UxnjH4zd4U+Giu4Nh5UImPcZYXrnZcs
L47LlhKdptWOjQAjPWqsKs+UR8E8unbt+S7VKDgrUiXYQ4l4sTXay8/DYCRPQ1f5v/bzYnvo8OJf
y9zbSAI87pRT7uA86m77TC4U7B5HBjlKbV+fjcAxFIgCKxKgdh53ler6ohNOSLcgI8SHSKYkJmYl
gB+RXRVDfDHI8kB4s4WQwTLU1768qPAqM2CWTsvJ168TZ4nt7mKb/UKbChDyBf0M6eaXguXlCwRt
/mxrL/nUzWfbqti0va1XA7NrV4jqdc3Z4uvEm4i/SbmyzQZ6yjg+gPlo7qQ+dgfAZt/MsnjmuH9a
8XaHXc4h1JFG4+OS/rTIBtQzXyXNQbbR3Hji70uACdOv7EHzC6ijoaJjYhTtNAWDQWje8nkruUVF
lVdP8TOOcLlzZqzHfWr+qBvvBbzaftLQZKW0wm/lIEIrT3S/0WNxTnhcC5ApRbXXyvLc6xKvuPlt
i88Ne6MtggLNQWgaZPfkAJwCl75A+GvThFq9q8z6SzmlP+AyOIFIxyXKiVTwsIZ7lm5RlhnPXiHP
xcBSLSZyCidqVGqOMyO/IyLM8Ugjt3Chs5Xy6ID2KSQEL3wAny0BQ1iQagU8I3nV6qdJJgitChze
hoHY1ojFGK1JkUSK0HQ4RYwSUN5QbZXg13oNmht9b5odd0vDpGkpwICOHYZr06qd05raz/lgtft6
tRuiGUhTzJwvdiXTOxt612kcDK5BNaWtJdufiW3flhi4So9GxZ+b3KYs/8EPl+yJRuNVhgRcdNeP
x1WMiv/rewYfgshT0DzeSrqk5HcPw0nG26Cyyy5WN/b0fuTNiOnqjsyd/t6d/1OfiDjcwpSDNA0L
MdPTD+OCUXCDSy07apXsiaiiV7uzqsgUckcW7Bj1XvLaOgpQXTzlqVvBVmn+Meyiw89r/DYg8CwV
X7NJvUk+9B9SDVkStmMbBpgyCnHqjxSP0FoRZmEZhIZoyXjABl/7o4lXU9OA704LSPyY5QWZTe09
7FJFIYIkLY2TseovpU7kUmykyUEMNB679I0p5xVhXfbQFctD2lhdKJQ8jQZx13a1+6jG2Htj5E+K
JowHZNc/NCeJzBZ1r28nmZ/RDwMUq/9c2gqWdSle7HJ+UasBDIduTI9Zk9VHx2qSPTX9kXyc4dGS
yvfC8GAxjfK1ieP80dCHL1VyEWM3foYKb3A/WtedUbdGZKpFHrV6tYaelhQHBpzeJ1IP8vA5SVv7
LrEKjqiZIIGmUoEpgO+LTevauel4ht/gMkZqDgynvBDcuTxPRbJRw5g9waAwcWzGtO1jOqhzlV9S
2ZLX4Mr3xMKJ5NQ1h5s6E4g2Tcu5Nv1iXpVLUYk1qrxn6ZjtuTQUbqk4ECcv56O3SU2XrP9MWe50
JDahLqkC+sZ+KWT9ucArKLkrP+QrDH5PPIDVlrehSo+ekbJ1uMOTnupL1E/cZ3Slv9NISD1iUUiQ
l+QCfFMM5BUlBX4M4rlkN5qhxdlOcUAryaZFYjdHxP7GrlqdSMlz+UKq0N0UJ7sOzmuImXbeEZhN
oKWRRnGjvA5cEUDBqPEeut6zJ0wqvE5+QZluHMdY+4LgjS70uJikaiBW0quJhprazIwbDoZZxHv0
o31gtZDWxICGiQukOasZEhV7ebB1CHZMpnbFJxLZ+2drcUD/fqu7JPs8q0tznyrz9yExArpV9CBW
vCUjmdJBaumf8ccTvoGMOaryqj3bXJB8a6WU6zgYCOiV1XnV7OVIhzX9/z010y2uTJDLltW+ryye
AZuAKjEt9C9NKbkdIE7xoB3ul3JE8Mx6MvpqBPI0VnfW/KBN164ap/3o2mXk9cpyEElZBbbbMfWv
jeRSLfoFIbN237raa4s+/EXr5uYkypx85KrK/6EA/UP1QHcOqRSiH2xO29P/+95TQ13iUp4uUTUC
x5jjoF+bKkS9SOEX7+2EvA8VFXz19R973h9zfSSueB/p2WCJwdy+Tbz/R+6TmAh3mHeAw3TVOMjw
QhL1/NUyVvraDPWRhHcLsULaqt2DdMz/sd9tO+qH3U6zcVDjXdMx335UiLkqFVdWEM5Uq+5whib0
nquOxeysroImXp7//mZ/6dx+fzlk38hKsMGY7KHeB21To0oh7UKHz6jMbI9IGqKGysuPq7tOqZmv
TJ4edsajbTJc0Jb4c++pCvFAM7RAq2lISFLTXT5lja+Wo/AZ14YEZdB1UlSEygnpMOViznsLgvi5
X7J7w8qnU+GSqTin4842TUGOMS1rO6OXPmcJ4TgL9ZS3PphULnbDXbaASnsU8/CYTmSyrB1VgdJa
9C/sr4j2m73oWdd8PoCMlOnL3z8fzftj8g8YA6MQ7k3NhrD7cfJfoIBMCHVUI2uO1bM7OwCmMieY
cV7cjSEkSOj/me0FmaF8rcy+BRBRomkaMHXQA7dZqkM4Le4cMLAIRK3L+7b8ESfkWk2l24TDkDF7
6soIvG5YNvFjnyfcNBf9XQ7uT4yhCxFwOedPt2oXbrrPaPXnZ9NKu8h10dohn73qs2V+IbIMsHcz
8scL/bQ0C42tQpDVZ+tvshbDZ3l1QCLCoLTqY6xWcygV59y160siFXGbzT6h2kIFZZCWeFlU/BGT
ycNn5W7sz07TftYn5OXM2gvE+gAHZxOCYGd+XZk4M1LLtVfTik1aMsNwTUZJjmhbaXs51rdp9vI7
xju0Wto2O/UCgOsWR1x57GnDqA1Hqy8flybpwiY3kz2BqfB9i7bbjyZ4JKvL15MTY4+VPdKRyW1v
a91rgTbKN3JqmoeyKsmRm4e7mQQwv62sFI46sgUnpXGsn62WM3oqIHNa2Wrc5pIamaveRScdCdFM
kG2QIwZfr1ppTkdvMvudMbt7yxrCTLGSCJ5ndzIz65zR/d+jNuC7JAgKhap1E412Uoy5Po6YxYQT
VyeD8Q5mEotpgAsDEjehX0JvBi4X/2Lq6WHPZIzBkxiC2oDISl3JGJYvTri5PNpEUe7ysOodcaDf
D6a2r7/GwnP9olKnU1+wDKA4oCAp0peRPjzgrp50SwbO3EXbJ5by8sL1iv5CaXyvGHyema7TqDbU
k7XmtzGx7pO+cQ8ckKU/Wdqw83QlcsdiCey6BstGAuNiW2AUje5M9V73vbg47vCKMJNomcrqw3oZ
x0A1euswt72LxzeqqYLvKjsDeG+dc7V0ohaeJhZCRw9hMkSuVlnXWsmfkqI2noQxkisukqeJzq9F
pIOv24Sf1csSiNJ4zzabllNrbbCcFzzqDOhpYCrMZcqKmdc/HvA/9lt300PbDlMhdj/jo83Sczth
tMlcAFK06G4NcLLojrf3i1IA3TSm9cIF+k5HdBcahCpypy4Y5g4jM7C59T1HCS0PmhTKqg5SNPG5
//j5tlPutw3a1fFBmMB9Nu+2/VF8mpGA5rYNotMMZxzJhSd9RKifO/JRQT2xasQKTBuR2JumV8Wa
XzcMMKrGH4NMLn1v/CuX2vyPz8tkquhtmBxoPh/9WFVr4xkfYJBViv3V6SflaqliCEmeGQ9MOY4N
I9WI/Hl7Z9fabTTl59QpD06b93edsMgN8OIgEcw+OENeZFzOB90F+F20yUFXpRoksEojtUc+ZTJf
aqAo+m7uJFeTXLrQhRLgVAxxTSiAYja/WSWNfI8I4IPmTWE/wQHW8xP8TYQuE4+kV7lVhCpYn24a
+NGiJnWs7pZTn3rkcrbdy5q3/5LE/YfGCmQSEgRchypSe/VDAaFno2xUrRZ7shjx0E8OURh186Mz
rDKojIHoQbAagZBIk1INpmp7NMB8hkaVWLj8mMqmaOj+oVa0/hRTcrqDdeCHcmD1fPze0ElOjlyw
GChuku1As+9gV5qnTO3RVlGR7JltJDsvi09uYrq7aYTVm6Y92yPVz7VIm/q6GKj8yvjnnCl33WA3
9CEHhvcdxNZJWm+0L9QDZ3RkUeYHxKAYe74Q79nuYaWNM+lrwyLvCHbe8pWGF0chT8LKj8qCcsJJ
LO/WaRSSOH9/CFHWfsw0xZfz+jLYo37pxkaiJpHiyZHNz94iJKKY3xZLgiFt21s+AwIk36nnxjVs
qoJpL1QF7nVGpxZf7B6TpnjUe/6lTZu9piNW/MeDun2rvz+ooLKoERy8HAyW7Q9yUNpJueQKTQj7
liuTYvEEyA8Rxnkmje6h1hciv+TTuvgDVCmMsCqRz5Ip2cywcHGxfvWOcvv7z/Tn3rHhu35hLji6
cTr8Xski2BloeBLL0ffT10HRLqWV/qND8Ed55P7+Etvl/X+K5Ya5R5y25CYJb+86GvLc7e64Gaho
5pv/WMR/7j2/v9j2fv/nxVBILZlTkUOVJ80D+8+NrXDPZgS8Qvnx94/uv17KwSQDrsxG8//RHzIj
y0mtxsv2rb1e4YScrLx5YVLr92r79PeX+rMG5zPcXPg2tAqEmR/NSYvE/hRr29si0iCxBNLl7Ke0
pBkldZ3fsC35qlsQHG5pdUg5LitjvJCI10uaVB5Z9SO5YnRqvZ+j8c0ZsfymnCUYGFlUbd7hGgbW
3N/1LRPb0UT+PjRfcibLvmKyUtX4zi0Z6hqpGtkTRWpmttfMEHdAlTlwmsYB7M1cvl/nDlnVOoYL
ShYRkyTmpVrjG3S6iFa1x39chH45Tz88UIAPkDnrJt+E9tFk3hUd1ukeFZxHbrIgAEF0BmGvZJ6X
peuT9sfDrABlLA3v3h6KOCBepQ4Muw75HHOfEQRJmuzuteuccYk8GuWMSLrc1FI0BWcnQ5Bc6qiV
JP5FIIi26COhOe19paYI3dw11A31lVyZr/SDn+aZWbqKR9Y3dMAQLdqzpS6epKNww2menJFLiJgQ
FsSYZv++QP7swrEoEMJrv2y6LJUPz/FGfkvrpGQxDmid6n4kn7DpvjA46cK0a7gFjKSOD2Z9Lxa6
6bXZE5bhjv800v+HjQ7z0obxw4ZAPaJ+kEGTHZyD4CvTPZyrHUPkck9glRZVa7GjYH2z1oQVE6fp
DljZt0UV03nl6/C6WbsSbeuPiwZZfLqVxhCfHBsGjIM3XTTe8xjb0xkXBZwyMyGmsnb2qt2395qK
QYT/YcP0ELC5MuYLCHE8M88ygt66OLIf9kQGzQRaBP247hqu9Uh68NzUbU+PuKNTE/d6CHYkShBZ
HHsl31urPsAu8S6DzdBkASjVvcLco9Pg8gb0XFtCtSAPsyGTxCC0bIe0Izlr8GOPyKBnylljXy6K
HSUkrRCcZr5WA3e+BvkEOcFmUGbxpkDcRsYqJxJi15F3TA56j1K36N7ycv2WGOXJoIsVTKKNfaao
LtDP9JsZI4XtNWQVGcOBKJ6+aibtX3NSW8JMMZ+sg8pEsnTepGGagTJxh3wbNBqjXPSIQWyzC7bN
Mer64lhkwxMZ4WjiydwklD7mn7pg8VYNVTO/7HWOGRRW8pDO31VjRMlRLdxzVYKvOER3gLbfSZN5
4JoJ/nZ+7XPnhw0L2/ySrxOzNwd04+ScIREwgCoiRtkXJy/oeVbkG6L2ZhxW2F/MDIBdibUJKSoF
s654WhjPNiTmHAiMy9iO96WfymZqd0oj902riH3PGCggYDYPXBTnK/O6uSPzzUy+97Ya6crJNWEi
65V3MlkqfgbBOKiGGmi38flXfZyZ83u2WsLfMA8dCQI8MzX32+4EwOtdyeRxku4jiEfs3v1h7uka
kxP5Dhwh23dG6e1+5PMqQ8IMM1+TVLu56E6LTvR6n8unLBZZqOX9lSE0MTf1tEaJKT5joALpj+mk
oEqIasTXvl0xUzTmAkIMiRz9qJCzZ3Vc1Jnb+cZ2i4BoEK+Q+TUl3zVu7BwZIu/Xhjs164qJhId2
UCrYv4vilQBCoFGWc9fmc+MrOMz8ySS9ey3Ulz6v9m4qZRgLcK0WUYY7HL0nIDsGXBvEoPDerwSS
E6qMs5IZ2dkxHWR+jhyg65Cwgsr/pzP0SEUslnGZONd2ZfbR4whuXPG09O1T3vVfc+5Rx9kuHy1T
mU9D65Aa2CiXuXgYQOy+KxrpAzi+/Mm1xeNU12eyheRZSkLSVy7Zu4H573XwsITM/bpdmWh1zyaj
KlnSjW5NaGO2elfKkgD52lv2y+xw94mJlmjXV83OiPFAdywfoNl8I//Yxyg3BFzT5jDmy4TkeJiE
fOcTz3ZdxnuPjc7ZazUXTdEwNQEW6a/0i/fE0LSBza61m+3mU8Pa4lLRoq+zRvuQKNPXbiCB01Jw
qiFF9XzNsKLKirWgnE62qTrHZn50YsQ6nvZMRDHUCBThRibyY4b+KNUQ+nQGXYg60Z9MGEREL0zc
RwiZRbhnn9weyVyx7NuUoCQRt+/0QR+4OKfXzF7pf+XGYaTLbTT91e4yMn8rpi2dO/qD0g0hWc9E
k9CygvdIo6ZycMEQ79Ho0GAYiHA8r4hbyTHnCkuCXdK4X1D7Q7xQzSLqG8Xfpk6ITLQ8gEhw5472
WS0y3Sc6QfddvtMAmWaw6Fp9oGEASv/dau2b4vanXr4yqz1RqxJ/lBPb3KpdQD4BCzXOg9hqqR9q
WEgauTWdwCdAaoGN2nW8Ze2TkozrwSJw0oJijQij03fmVItXzMFt6NAo8dQ3bazIkGL3CEFhhJkQ
7zm0wW2quSu4Amj8nh7mIZ/pQyIWBk7FcEpcuR5074tjpIfeLYczEGpo83JjoUOw0xeyQuiF3c+A
KQ1jem0FEHDepeOrW4h4NqGXdPsDCZPDSSOBdihVi93xVsncDbNBAb1Tt1gSFsKISLyl4c311R3p
QGNEyzSLg+ZsloyknE3fbaj5S8PcNEfRNwDex6iUH41Jtf1xwrSqD5Xc670FP7p5Fl366HkT97E5
DWJCecGFQ3JuVBEUiDCFSRuvtY4aibJT/O5lxrWq+x+FPgPm94wCCbd3c6s0cIbNL2UXDOM7lCii
J83CymlGmj1KW5IiMGpA7GrI1R6g59bgwkbzDNy+gpJvgt4RjN57BRrOvFIFuieyJ+E8s8uh01b1
qQv6Pr4bdYk5qUCz2JIPi3uIJOKCNolVGU+IBko+U/DUY1J11JkYWimg9bBIllNb1oLRvTMSYJFZ
ETEHlqdgtlmHByOttQiRLRKXUv88JMOXVcMYUS6c9GvDAZUNJBq09d2aSxUt5RAoTn9zNO8g9XgI
ti1JMXjzdfzOROUtSZIHAtuskyy+Dan1VtNSCU3FumOMeGmFys+PejHUhBu46127FDunFU2EhAqw
tzMTD2M7nwxdgt1HCXvuPFq9W0TtoDZPHVnCgduh7os5CFjMMOVrnipLab8OcC9tdXiwbf3CIK2K
VC075RLEPV4T9FpT8gACMBxS5LUq6Hnf5Xa2SzLdDmbXbojghL6iDG4SForh3VTF/FxPDjBh5pAN
AO6oVBxoWNr96uTVrrAXFp9oL/ZATjtqNQiJYICCYmJWI9XmNa6xxjild1u0Nlqwr/mVVeNmwD+X
KDdloh5Ae4oSlLY73VDzk9x0fA4ArlBZkfObp1ikw8Exup2b97dphYNW2k63rzRgVE5P9bA0bu3n
xMXE6xFDE7U47Q1XJDFWokzi06gg9KTZFRndm+FVdpAq5FUjc8byj/02MZLDZFO2zmJEGraq/N+V
pwYIQrk519extEVUc/yT8sIeXOt9EaEhLQM7xSzHRqJFfZXqe7hHxI7C9XeuJqO2IFeHOljy6YeZ
Mhijcf+T9HY7BNhJhL1ucpat77IssYWy7ngMMWmpycVR7ganeOrnhKmnS96PirOgb4siGLbGeE4s
UqhVdOZVVb8HVmmFCkVgoBnTTbVrxhd0i/n5sXvqFL0Ku+uuFwQcY3tiK2S+AeNuvJarSdguyAWq
njrMCCAODGPgDES8NpZrD5OJNhAylGhIFTR5RBUT6DJGLrkioeG+OqTm+vTe033txrcSgUrkdtkS
tCmdbMVaPVRx5Epp5sB+w/UOjtNJQeQlsRBFcL73KbBLf7TqL26zuaXcido3YV+1J8QqtPmRGCGr
jpJNGtpyZ8JzYpZIrRszKppMR2oYHxjfZrRw5aNGwDMeuvy90noqT1eMAaHYyd6OUYWohZmcCQJ0
5nkIjVRXgiaxzWhOEebKflR34MtwSArC9hSSxqK1BT/lUWfjSyAVdXaVcY9pm9qONUT0iA4Noqim
c6Fxw8p15DiVcs1mWR2GbNX+ceH6E5bAvZ/OiQn+Vsc+83EEyJ9Y1ZTc4EJy8R5rS6QjCGCIZXrB
0ANGGUZCWhat3vGhHLma64j2iZZC7MxBuB0nTd4Go7cILsb6eFgW7jOEY/vrkMnHlEgVv3gDyd6D
SnD/xUH+D7oSiGxALhsA07JN60NLJqdTAWg6TvfkC6NwcgePcm94RLm6Hj3sscj3159N6t76lQ9+
oMxkoDkr+85TH4kbjv/RYf8PhzC8P6iyNDgojMB2/961MSR5Ex3tBXQ4Wf2Ye2PN3kn7AtgOpYNM
tLMsDPVsTyY5Tg1XW7IHqZPkw9AUeA3G7TzMmgWL75QdG86tZ8fM8l0pLm0bozuSeRKsiqIGK3M6
wo6FSyBjjvvJIygob4kuZ9t4jh2ZPfCsB7O1dBd988rNef7Nm7r20qXkTRsTzum/X9z/hHqD6DQ3
uhcEBO7tH+Uzrh0LtFLMo0q9/sY0Z9pXyMV8EsW5CTVKkMvtairYSfRSnm0zbV7GZH3AV2dd+9W5
4PbBzeMqGUMIxUfRib1VNytatERdq2l1Q6LwUHSueP77D/4f3IYN+2+5tF+47dOV+v07s036Q1Ib
gCpvjQ4mag+AMrHG4Qp2KTtmHoAgbmYi65yT9LDfl+4nbJSf/v5j/EdLVbcMlrCts2wghf3+U/S5
RV7FVCJOxfOtSc4C6eVHFzvJ31/n11D9Q6tpm/CiLsLDTjX+oa9hrsn4f5yd13LjyJZFvwgRCQ+8
0oBGpLxKqnpBqEzDm0x4fP0saF5KVIUUMx1x70t3CCQIZJ48Z++1jXA55nFJ9DTS2wFZf/Eq/Umz
hxd4NN7a1cHDGBia2PY8WmCgOEEAsjOMA9EhWeBgz3VNCu7atjF6s4aXursVbv+oIVtHc7myhg7E
o4UfvErZ7XRfu7UqDkSYoQgRAqxEe+9evrm6QJ+a3OG34r7O+71cZE1y8r/oD//r/roGg38abMsT
enF/i9ztZn5B8mSsntbY6D9F0j1Oi5/+8xv8rw4W69HyDwbwRVL2/pdkkWn9tJzTXVRP7QNJ93u3
2kJDubGjg9sRfIQoNzBndKKJxEE7RjT3Pv8IH9QkmEhRdCBPQTVO1bqoPv7qHWu93SW6gZjDr9Sr
PcsT5uKfHLNv6xnHQoTOwEt9CBcQDz+/8L+aZiCdlsUYAI8Dx/D9lQsZMsqfs3SHIhLjKMIriWGL
QpNmQJaBZUwzUv8gJ5ah2OkmszyDT5QWD/4Q/ogb/1XXQNBhPNs5pBB98en8ZSzx7tGHB4S2jq3O
sIWnX6pskMRWGlT/MDAZyDGgj66YD2l7j6ndNhfQDGqf+qef4u2UOUfLjDi3UOj19aOjc9h1BXEy
ggPRRqWeszfZ3jF9/7HKMDw0UvTHpiB1tlP5AfHCHWZvDsxGMqzM8IkNSXAyBEU16uOxbI1Va2nx
vWyJGB9jbW2BaznHmD/QP/3QxjJfxZZ6bYhqIiA7JPe30F67zs5OUuOoTDBEuTKdGc9UouBRj4yX
UBble5A+/d6pZ0Yt89gd+vSljVR+hTbM3ST9iDCwj0+mUWnnKNdu+o7zfmqVV5HrabvZ9rGFFQNC
XMNA7EfptaJ4/5XQ7iHI0/2NweCaYVu/rztdIIV1iPsUHUlg/Neyk7/Q4LIvZf1LNdLfZ9S1yyfj
uZh9yBzu1B9nl66/k4w7PdHkPs2vs+QxFWBJI0JfnVKNX+xIzod5zfIYwo32yI1e0iaWf//XazCy
iOiTR/iQPeJhm6apWUdO/cNP6d9TSD/mlFNH3asG2qZ448sGAYZGRuo9K+cWcTjufAKTcALo2Y4x
YZtYR6FV31vcwyunfywFBxCkjgkBWiwppulPexhAKyXGjd5O/pU5jvSKdZoV42iap55KUDfM4mqW
er/q9YGAKAkSIe88ZL56NO20AVGJn3E8d8so2ljcq2ZpAFfGtVGY4Lyz0jqYcjw4MjLWuoQuNGvD
IR7oYlkJ1lnOVFgfvORJDfaPFjP61uzahuYMkj1cnCQl624XJM74OmqNQsG3j+rWe5QDaVMyJHqu
0VuEWEMYBp8vDG9w6fevnsE83xAuyxJ15uVof2hr2hQIBRHXEv3cqXk6N3afbNw219lv2vYqnsIH
/KfuDkLIdNQdvOj6YF95qrSv5s7/Jqz6ONA8nPIoX/cV2vmajLBgdkb3KomNwOi15tDodJ/oeB/G
pI1Pvtk6mx4/63rCpnJdN9ztz7/Xh5UWqzxCCssBXM20+XKc1bK4irmWThC3FtHj6fyTRh+DF49s
8bjOVqL34bMKJvxDRKDs5xf/+HyDQl+Ee0ssOhXnReFiUkWiUcU6PuUZvfZh12XiMCTS2uhjfTJZ
Gr94o/55QdAlPkUeIuVLNlMoab5NORfscrcMtDKpr2kqIuhHwkdcu378CiP5zwu6pi2I/0C4dxmH
kZUYntthcANkIQfPZMhQ9BayLYj7spfkpzPd+GKT+KAdYJ3gG6LDpIjnnb1YNFygFERSJmGASA11
EOZxS1f+ucFYs0oQDJFcWD8geyt2n/+YbwXI+zdE5xmi/LMXZp13qaTQMp/I96QNA0ufk8Dq5teQ
d5ORLxbrQicMFDFHwyOm+mtKr4fal/UNuQRov/xz6IySuEPb3Pmd9qCF5Oe6Mc8EXaKdC3MWfxGH
86zT0/1khg8azb5rLLfRqZ/YkutfujaZwdwpBmu8dzA1Ww61HcUgbR+GJlv6ucO25SSzSw3zq6Lh
44+8lClErCwSm49BR2MXdsyjfD/Ii/aA1P8lEea0bb32ZGvpn7ktu+3nt9r6UAbo3qKx5dQJ6+tD
Qlfryy6JOssL4ljQG2qTcpN46uXzi3yoN5kZcqJm82Gqy/uyfIi/Np9I6QnN8SUMog8fDDwbZuN1
qynrvngn//FlIPU5nIJ5wcDVXtR6cBRkpre5F4SjLXC8sff3dffFl3lDA79/ONH2ePZCD0YW6lwq
dUO3I5CNCRjJxy362UqsGI6711MGEWEgJZtdi06VKyI6hMsp18/uGaym51KyV+I93CgG32Qq9MW6
MHW4swndrSwqftHPHHfMfNU3f/SxTyUAHhJ4TXvRxnsxWv6x8MmvtHWcAVN1ozL/K1Wc6S5F6cWX
M12dbha/GOe/S7kQDXIZ1sKwgjTtMBPK+MGpx3hDZmh3rbLvftHYBx6n7xPhnprmxTdpXbyG+bSf
3P6OVHvaggTlYONUZ17ZfB/F6IkwN4Yryk2GFJ6+ZuoFK2eJBPZK8ZqMTPcTdyPq0tqPWZ+vhAPR
RebevG1H9EB6Lcx75YcLGyF/GJsJT0+F1sFGnb913Ow+Te2M0ayl1s0wcDwtaWJ5c9Vt3Bx6CgqK
/EBjuF55mB8OxLXNEGf6P31X28ckncqNFdMz6SO/+t7XTFVp5TNHMVCYZOY5Y1K9A1BjbDqVfmsr
AArGbP/uEHEWAvfQqDvzTtbVQVlRtS0LU2GflIyW3PUUW9MxSViGcs1CNl/vLcO/H1KzujZUdh05
WrSvI9ltbXdG92jRB3azeitnpyBVxa3Xda+Hx6RpfjnREQFb+ThI/Urz6cjaEXUUNhFuHJa2hyLB
dxsrtQqFpt0bXX8iB5wElLbdWcq3A8uXPz0PBCiT7GrpREw0WuP+1pXJD1SxL/OcEVPJeH/rq8bc
mqWervHF0WAe83SbY/Qhv5xukbl0tBkOySXH5Uc/it/My7TFTxutlh32kFjPqVLqTB390tktEze/
0va4KvHTedG5yxQDU5HH+ySBeMqqXVH6L2EPTbdzaWZeCzf+LtUsOJjZOfnhxASnasa3OhDKWcXe
qmuRtRgok3F9N7Q+w8ciwzudlnjeo4IcX1rJ3s0gy2smmleMOUJ0YzPHcae/isI0aL3S3hqVVwRV
qkevyr2KPW+lk6B359TFT4fk3I1Wj/3ZNobulHXkjOY9VkvDabQ13rUQ+aNWrOeo0vdZ0VdP5B7c
hl0XwuxxFFGwtiBP1vIIju9BxeHldN0K7XFJu75XfvM4zNmryfNPgVzcz6jf+Kq7AQj50aq0ccNp
4alL0H07trslfK3f89GtbQf7Z+eGiObDmX3Q9cNqHUb1rUR8f2TIRakY3bg1CmV9tPLN4Ibzsceb
yMP+oCrZrz3PC5yqra4Lh+l784yILn7uacQd+6E6MB9HzVK65X52m2ILq+yG1nDxHClvyxwTY3WZ
NFiDtfjO7ASwff9ZF3W6D60aGBTZ8EAWCHzu8ciVtvHNB/eCh0HSI/nWJ9GWs5qJGIThopLMtxq9
oVK1d3o2TOtWGXi65xL0i/mdIZ+O9dE296gl0i1a9BlJtesFbhT9ICBBHDsRB6MwYdgiOoSv4lXr
Hsvrqk5NJIRaXgV0X6NNJzFdpQ1CUHhVzpq3wNwVQ8Kp0uEtcDG/JKUwts4YYnOs+UvpnBaPdTZf
956a9toccpIgJmlowvxUg81bmYVh74fa89Ypx2RGuf2iQNMBFDqsX1Y3yKAnXWiB9ejbFOF6g9R+
Xfm08GAijUUy3TYl2dToEruthIUgdTM/+dXgk2JgLmIYTNwGXUV4TeKPg9Ud/PI8oYNgNVJzYu2Z
Gj+GQ3dX5XAWY8hbK98LA9+sazThGi598Lx7oP3mxpDiqai9eI8onHBuUIrV1L6YTagfKAUQWw8Q
s3AkbCKDmYud+/1tJ8+pcTcnffUd/e8KDjQTw8yKA9acaU+jHzuCnbg304Ddx+TEsTx+FmmeLqgp
pFZpXmEWKKDG+PGujuP0oEoWZFwapV5MRzprNxr6/3PVSvNaWPIkLaLsIf+FU7ZoiGAkThNyl8os
v49G4Ijmh9mLbMsJiofLaYsHN/5vzOW0wnzGFB1vC29XRld3rF7hu+wN5Yp17eEaj0ueao7RX/QK
P9YWaLEY56DVo5vzoTMq+TeDabPrdwshyIF8veII9BWu+V9X4QhjGHTMiT53jfeVkjdGmt0T6Uzh
G72oAiJE5Hzd+/mwx5u2gbzORQKvWx/Q67DlQPOlFV9FkPCc+pBURewRLanfRFmbrAc/WmAy17k2
fPu8EPxY3lJ3029ENIFFF/Tj5dcjSSrEHRNYlTzRox9X4WBZjPsifwevZlvPyGc/v+TyJ98XNFwS
uToNOHuJn7i4oyAH46lrXScYWKEGa9q5HJzX7mBlq1CpL6rpj/1OsqRwrS3iWEGhe3kqtJooTto6
oglcT6emb2vEm2V5xXMaW8kNnOltPFUs+Xn0TWTAw9wwLL6gPPO0fPjKnJo8utpvkyAom+/vcmqn
jkkMOfg4K9aILzGiTeKPu24h/XtGyaC9sFBYqGoNChQ0wgyKCKdKaY4wGRCf6CVmWLkbkKlX9n8A
EOx9AWWTvKjxzAJujMiL2F0zFIjMr8cMHUvDPM8bG8jVdPNyz145GikRI1oqQI2V3FbCHa9Nhp9V
l5yY1UdrWiTzKgQusJbqNkqcmzTSxaGHDaOyAZWnBws1lcTIC+uu8u17u8zvKaImZq+9yyHMu6EU
tA6WZp772UXmFkkGwfbj6E7HRlX3eMoY2A/gKcr2P8Rw89EEd19ExDAgibmHtRfvZ4i6K0MNf2hJ
BpOMoSLADZ5m0uadrlGIyOj7g+5O17ouH8LeuPOj0jjllvcMTVohSummA8/UCePuTez7zDmj+E4s
0jSXQ3rMUXJDW1uhFbJfvHEAuFAW9toxerBFAFDR0BoPg66JbRwJZDcDSp0e2SmZ40ciIoog1r58
H8yPbRr0m7SkcZZwwPzgUuA824kGRUxQpEzqizCk0KI7wlDMDjjf7vOMIXlHVjPg0vSPVlLLJPMG
eAUjcTz7/bOM0PjoNhSTCuknhDnC2XO+Fa4kGKLazu6ZAKcUiX7xpJBSjSkBqRa5VGH/RxiZvYrC
6MFDXpTVRtA1DfV4l9grMWo/h4ZHcjF8mfkTs9/oi9eTUdaHV4NYB0OQXkX6lsWC8P7VEGUPvKMw
xqCaa+xgrcnsugypW6x5ZQCPZsaM8s/tQrk1JTK8EoOSh942sKB8boC4bZLBAhPgQDWQo2rvYRze
dLYrtqoiD9RCDK9LlF7kWu11v+/3feoOeEkZa7Q1O92IAGVlNOOu0uJv/lSVG0MJ4i+MmYB6cEvA
fexjN7TVYSYvYGWb+CHg6u2zMctXFjC3sGzLa8epgoOpOWJdLtVv1cKMn7KxOIDlqraump9w0vUH
K6/wT2VUYOp1UuM+nLqXcURqKK385OpGfZ2GaFTTVHMPaVcxgzHAE2s5hwfPaSqU9hQKjVONh0il
BHDH/b2vz3e99NsVPDR8nhrFM5YfM2iKxkHMijoxNDX3EdfVSdUufVlnqoMMn1wO/vEGMuZeGOaR
BvVAo3OBTMYNNbvb3lW236AvKYutz7O5hhxDXzrV0Ema5k1exUBNRAmhw8MJXaKbKsgXC485emMe
4cWyTHNKEi15lOgtkaOJsznAZ51qexehTcTtb22Zw6QH4nRgkMTqtW/637GZ5ysyIM5aqNp9eO+V
LRMJI66ZRJxiERW3Jrr/6z7r18PSRLXhCm30mEa4knxhrwMipEdEtJn0uv0JU3BUFuUmJ+2Q2bo+
Qjx0fqZZGe7SaDgNyyzDTypj4zCfaCyUBXJRGzsxSKTmRWVI1OngWjv0+vpckjSb8n9GNOEDMC2m
h/GPOPRoTk19kCa3+Enia59ovY0z++0Wf2L7QIjdsSyYP2JCvGpLsFBjl8Vnv3rlh7CgDoz2Pi3H
Az1nntKa0p7f0ToN5kxy4wStqna77ewM3xx/E4amdTRq6n3DebAQ6gZ65/fr2pqSk0l+RZaOAY8O
mY+9kxyEpQUjvfiNptUZ0+rwdjD0PNB8ibM+TAUAStw7SWd8yzpDHSbIyZ5IzIORO+c4zHKSCK1v
VajDsEJqsW4TYK6ul+xcF4EyQGxYT26Y40+nPJyw4axBn8GdpH2AVZIHIGR2jV5bv618bkszIyy1
3eSQY14Kmqn62XV6vvYHX+5JMcki2pg1jivy2hyCLSj1iyL+bxDi1vfGl8ien6fBPQzdRE5bMf8m
tAMbrRE9KP91MpJzq8flk212D25qFEcrR95XKGUcB4RkOv5MzNKnkbNMo5nM6od1Y3TsSliZP69t
PpZTPuka2JNtYlowCVxs9LmwR2E00Gzj3hgwYrPblw5eKGnGOM5y76igFH3RaF/+5vt6iu2D06eL
oJ7cqss2NMqtTCEuHtHA44lmgrHDlrqWvkbP5BwNLi4LMX4ROP+P6RW6FnLDmJowY/gwSlWmE4bK
V0Mwe62xz6MaEvzkraIrTsKEv9nZk6YB9sLdtW18sWoXlWXsTulK+UxzoCfsaCQ/8zdylnve2WlO
IQ0xrGRuYm0aP/ouGphN2j4OnV3btGdqjHZVF+26mOF4MrYF+PNQED69JK4SeL6uxvJV5q4IpjG8
BQQyo2Pmv4Sk+GRDffMULlpkWK/jPAVN5va8WQXMEYGQqwbxRmAeHvAyujHS8LZlIrYri8yjM2Hh
0xt0OOWE9BkOItIpa1uYRNB1a7gIAY86vaim2sjuIc2AN0bJzNJgajOU/Z8Iu+Iv6ud/PGPIikhM
9pdJAMao9ztmNlqiZLo2BGnR7Gc/P4ejnwS62/zurbTcqLH/4sf+xwUtB8ciYAKo8BDr318wF7OA
g1OzthjFxhp6CaZuegbD3G8gZpRG9/z5S6Qve/7FE80EB18rcyPq5jdQ/V/dab2MBWb3YgwGiLwr
r/U2RjJ9D6vZDBgcAMWcEgDXPfKlhcjLweqLt/gfBRnhYyjPmJpBU7skDUhfZax/7QgZt+4OVi9C
yNMkLIbOZmySeyOm1k4qVMccxb9w8f3jZbY8d0kR5m6j1VrKpb++uhRSYcjvxkCkRbJy4rXeVdqB
r//sG4PA9OJsp9p8+fyGfzzj8h0XrsLbdf+XvPDXRaNIVzY9tTGg7bTUP1Q2tSP1zedX+ejGpd7G
rcw/DAUZDS5Dib8uYxkq6piTjoHLkGOD/04yasUv0/JAAwzX/UPEoQBJebsCH+acF7pTVFRQZgvj
pp8GIEfOV7k4//jqnLyRWJmQiKFPXXwmtoGmsZp4DEbbteldpPDbeJM+/+Yf1WcopqBHL+hbjvcf
BhQabXjIkfkYOPVwslT4C8UG8CajISBF6s2DIa+LuXzQo9AG/5fezE4b7fTcNIPMokIJ6yFiWRtW
dMvWfR/GZ31e1205PobK1tcdTWsezvD180/9j9d+AZIIJgA6Asy3Q+3fP9cYyqFV2hAonvKR0cIq
ISCehRCLBNhNxgfFV7bSf7x4DjxWts9FmeS+GRH/umTcZ8SlpOMQaFgVkIf/sIqERNXOeUjyQJQv
XkoAMbTCr4Z8hnv5ZRmwEN+yDDZx1LOlXRxDKFWY6w0Q+kd0M2lDMVVrYmMWXhWoJXdgZobQGdR9
fQ/fKS7iV9k180E6/guQPxCj/Ug+tB0P55RKOZhMilEGCuVVPeffmnlcDhNieJpyDnY03amRIdwD
PreSQ5P6ajs20RVpH+Et+iQYBhw0NF288HCsI73hnUyIIG5RKNNGyK5IYXRJyNTHrSXHcROTqLCp
PSNdYV6ovuc4mzk7HrRSn25q5DL30xMmAnfTREQ6EaChVnOYsY6AIQroPmIotWYbwVFsB2HoGitN
eHAoOoHtAq3YqmpGmyaJRU5K6BmPYfETlX/Knh95ATr8fo1At7rSsIARvGL8LjvxLCdzn7vpcKtF
tbtHgw3CzTHvW3LtT0IZ7sky/W1CAEqgK5O0TKPctlUaXdfkxNIRjfdlFiPSseVwrC1g5mE5X0ec
Hw+jnMOdaf2udY6HMKL0TdYN1Vqk+rwfB4QMencLqbi6LxFZbQnW0w5Vy3ejD4+1JVz5TvZk9cyw
Ssa6q9Tu71DB1gchir2fqWnrg8Wza+/WhzYN8SbbkkKXrxYmucym+w6OyrWwh7vRIIMs8uetp2px
nQ9jv/JDctMXoRT4PY6OjqRvGxfzGiDod8PjCOLXguN843xrRbduwItulXdVYPvRo3lL5O+4kUVj
HN2YyAL6JnV/H+nhIQIIuU0bliWXbufK4MSnw6c91BA+gwyFSdYU9RrTPe+HAXbLmh2AthyYcIB0
474cRJDIZN6Huufz/roHyMaIopW5S1SBltLWqr0bOmuTUJZrkU1bPdZMiKZddWDBgl8sIDfXCMob
wqxtiEDr3ogr3o5Jeyr6+EA5kB29wcUNgDtMi84uDj64HQ5dqfjULAeoePLDg5kP/6V2aFx5aZfc
wrXygSyC7swKoOjzk5YylMwa8KbGTLBHpOJvMYSVO80495mTb/FTMddIpPZsPEgOPldhCmMz43TX
aPMtHq9+Mzi6RMoFlJJm00uaS43GIvnl1jAd8J8Ew+CEB+cBQie1w5j0O1JF1ti6rRPoe7krU+6u
VeM20sdfI0XtcYr05Gzm5SZ0FmKFi+Ur7Ut9JQtHwigb1NZILJ7usKZyjbCjx+F3Zn4HY/D7m84P
MVvlxLl4LsYRYkyatbJzO8jA4tLriFF0FQ1ZwjK65x2GJEs9sR7z7LygeMrEjK+IlLn1O6e6TbJ1
VwG06zi/71slNn7H+bVvR4LSEr9D75eyUcx0aWCjzneFckKEXZgYiO1ReFkdn89knWBIJGem21Zq
x4dkCZYPGZcvYlZrp74qKT4IRgBn0XW1qONQTvkoJ95v9iqf+9EfXBmkXbdnmoaGESpxlJbpQ5fG
685WgcZE5FcIZMqdIeHGA81M5t87oW2TpNEeJmE315nu4NvNhyqApUF2RPbTGRpC2mubsJIRq5Ab
4Rec534+hrg4AhPJCdtI+03SODEIeWWy2SnUIa2DC/EFi+K1ldIc4pT6KqP2x+db5mX1tnxpH5EM
Ec6mg+3k4ksnZoYZ1+5kUD5OHZtFXIy8ObS/CBknqigZtHqNGVZ9VVmZl100Loy8HWs65wFHd8VF
2ZgV6Ddys5akwfQvg+JggxKgYLmZXnSPIWYeQlYdnXLXE+QjG0Pu8iUAsRp64BCzd++H4UPEzgUM
FVW0aEpqwSK5T6IspC/cckSPQGhnJUR2dJRe0NZNYDo/fKDVRxrI+ATFdLI6s8XdF6MuGwZrW5YG
djw78ldlnLtXpg4W1hmACWWai4PIgSeTtG58qs0nBSI8lZBZgAf8yUzj5IN0/4aH/+j2zis69/66
cvzxZA/WrlWsHx3C8LwjoDeCRBFomuuum9G/rwvHPLt9cd+FYtzD8ts1cBrZQlFR8s5kx6Sed0JJ
nIMwww9NiDucnSRjiRu22hgTQxL6P1PBSRYpdLoB+4vWyALo6NMWL036n4lR3BoqfO6d6n6yC6ii
0uAsiXpY8QPcW31lrHrDgEG1dGR4Lk8hXRVYqseSTLTEbZtDZ2tdUNVxtbHUsSJ1xYXs4M+KdiYN
yTTGVoALYkSIvZvgr69tqwYFPNbDDpoEKs2pe4aD6qxDv4WAZw03ZoEf3gdoiVO0s8Goev9NIHfp
o2Fo1KqJw3N9N2Z8PTya6gwTHQetiA22uvMSA3LIsIZses16IhBTkDZGzTlASAlL7/D5C7KU03+f
7BiCIFtjCmNy2KDcXsrxvwq8MuZUS1JYHXhOHW7nztZXQvY/vS52vzglX76Kb1fCZGxAgHnzEry/
UmuwC2QeV4py+R8JkxqnRpZkp6yH1XeBEKLTvhrzXJ4llksu5SMabsv+OEvL3LCXKY9EYLZ5jtty
QEFNRKPb0Bwh82lFpb1RwKzX0Lgwd9OcAL1O5T5hUeg9cSiNrw4eHxxILAhIo2hIISUTzEkvylpJ
AmraMYMN8rSakNgp0oYty9tEQjskVoaWpE71tcPEwJYGr0i7HqJ4PqZRSi9c7L/48Zfl7+9f/+3T
LINOumMc799kuH/9+rG0FTevlwEsVLnqE3Tas/HHD/XfbpoctRLvsSOhopi1HrMlORGAEe8m6v1u
VQ/NK/cIJP3KVNpLFqpfGZLcth5Qwcf2PY7bbZSreEdv9rYs6me66sDWdQ1WLhtunso/Xjy/tLGB
r8+trrIWAblrsne4FhQrlb2IpHrN4tJci2dHxhaiXML4AJm82PQ7EVXhKpQoToqO5PP2UBjtb+FZ
v+MmffTmuFkTSHXMdBbJz+/Z5bD08pYtJ6a/blnRh21bO+wo4+IThJHd0FbMolvyAb5/fqUPXZe3
S3mOK2yGsstI5v2lgGNxGi5LGcSR+wsT+brF7ANHmX5u73i0vWkAY0DXtl2PC39AB/75B7g8/C3X
J52WXHsSLC1Ute+v38CO8OckkgE0eE55HJCWOvK10Mw7zUFG0INnbsPo0QFZ9fmVL1clrkyuwUL8
Qc1r8HS+vzIhxpJSQVUBACUO2404oO5ZA/Sovlj+9H98Rwu9pTABf7FceBf7NBIeBbZOVkFRyBup
piejSr9XNjnnInEQJJntWtay2zGx11ZgkNvlOBrOFZne/jUnwo2cQLfl4ACuysa+xUvkLbvb9EVL
2fjHHUHPjJiaNcnDKbSsrn89djU5XTx3yKgdt7k1SNiySLTY+Knae+VSdlpCncAyrXSSN5iwE5aY
g3K2Cw4fBPN+HzVvOoDt2wpOunyVn8CDZzIWsoHMdpS0pnGnIjKTmjQaD0iXLUvffv6TfrjTTBIF
/wPWQ0OeHeDiaVZlXketz1wGXbK+bZ38d1QuW23lHMcoKTZ4veAsxoV1O2OYvPXSmPHoEhsa7wz7
tcgIBY8K6ewNNzZu4J7ryJmhro/9l8/EZeth+aRLnKlPwQhi99KVRAaoFDRue9SrkCEbu1qJybYC
HXPFenHzZsPtmCmkad0z+MUDBxhnB6WHHB36AHAsKAmK0tFXhKaNTnj8/D5+3NOWD0fXlwYQGt7L
l7JGKdaGnJYAYCHM5DwDsWbsv2r4Xpavbz8UlfOSXOtaH34sArDSDCUyVdFSM3pj93sKY+BZRXjb
ZPGf1tZ2NcjaiLppsBZqqBzvP/+eH1a/5SPoNis+TgXUvpdTFD3B7c2a2AXoVlAVdDQ3fA9yQh0i
erKanBrPvU1agLqlx5lwDBkEfvERLrfH5SPQeUJmj+xkUTK/f+nSwolqNcxd4E7mnTU1xLxWi+Jq
iK5UA9R/NhhMN+acbPIpdVeN6u2dXTy75vQV+vhDw/Lto/i6iZoax6e4bIeJgdRRA2FcUCZgthGu
ktaXEWrEfKPYja320/BxCTZEhAqdVIU4MdUJlSr89+gutZxkq9fVH92ETRkTD1nlYAOWhktHuN5O
SbkF8dNzgHC/jMn+1z18qy3xY1D9XfpHGZ8XibRTniRiGQ8xsyWSQPutjAmGKOfqLHVG5YPPsayL
r9L10NnmWYt41j7/Lf/x2vBLLoIxBie4cC7WT1D3GqJqqw3Qs+wRViPJ04L/zyXevMxv5d1SOfy1
RHcugupS0LFM8/5nZoWrtrFuPr/E8in/rtd4CngUgS4Lpou4Uy++xaC50tYbTwW2VZy9JG1Wxmic
yrA4qLHZ9k5/suPxi714+dgX13TAq8IucixWg8u9OHPdiK2HKqDLoFpU1e8UPKOZMPx2ye35/Pv9
41dib+DMBGNgkYktD9Nft7BWWgZ4HwJWOpb/aRKRhlv8X9Vu7PKWZ/IQLBWNQ0n4/hr2oMVJQQ0a
OEQKI4VJgwJaxopKPNqIbvLPn3+ljz8Zl2M30T3DsbFdXDwVsZ43aKI1QjQz75XG7VWiCOHQTOKC
yJaEiEDIrQ6T9fOrMr758LPpNvNnxhuc7hAyLZvcX7dSitQv6EDVASm8EBnCdDoNpSU3I6mRupOT
fzAPpyJCLzC4UI9639ua5CogfSCUgGFPvIfpI3ZzRgeRrLFjRZ7Xqu9ckvHkcM/oj8o/ybMrFRnX
JNShIE4ifdvAot5HFToHy9AedVo+5SxcxK+lvxFhK26Un8+HPlK/016pm84N1wpXHE1wv7pO8fEC
4T8n6DB29tBF6wLt/V0V6ZDZtCctC527eaxIwNLC+xGv1QZB1LCpHBqoUQSHsKtivLr1Q9ZPU9Dp
7W5clIVjl3oHTSgAa5GxsSItvAvduDu2E7lytnjMI2Nb8QtutMFEPa7C+NSRD+EXljh7VaKf/Y4h
xxyPzs/Z1n6bnGTRf1IYhl6+UzFC0CZ0AdZIzQz6luskevxCJAKD6cG7yQqBtd1X9T5qPLAGIo4C
fSJWL0IQGEUDgfR8vpUaBBSrFueCkWtyk8+cv+nHIwleMlSW839jk0tlePfo2Ydj6mv6jsZGCTJi
4y9zWG8hhaBjv4bmghbgtbesjUPNmhXLiVfx2zgxu0PRQB80SUHKaZ0GNXlC0IBR16l5hZ9aeyPf
blp8FSjeOuIc0cdvGNIn6wR68JrSjRDNRrbHckjhfbjcgFSSe2fE30aLNvls+mCDsj7eKyPISrfi
5pE3bXjtHWeZQJHEGYQVSiAto/GJo5OcN4f7Ng39/GDism4WWiHto2HfCv+AFiDbTwRADLpXXuu1
1G46zSK7zzFe0KVw2zyizsyyB5QC5HbqdnGc5Wv9m54whRk7oqO0BaoDhmTrGkV1nXvhdRYBymzs
3DzhJihEuSMbk95/amxcC2WUaL0K8jB/HLXeLXazdh/5FlQ/TOJnsjjV3vTADjT24zy32r1JaiYa
iuyZ0C99DVnR2Oh2eVfFthnUnEfL3oxuRR5IkvPWiGzFrcu+6wwwnHzkNdtyCBk2cagECZ7KNW/z
sFKtIQ+YCrpbcrl+/A9lZ7YbuZJl2V8p3Hdmcx4alfXgTp9nzdILEaFQcCaNNNI4fH0vj8yuyrgJ
ZHYDFwLiKkKiu5Nmx87Ze+08IPvETsodTVkD6c8d+xx3uGJN5kY9s6VhNg9ean/96yXkn9d9mH0+
RyNs0RijvT+txSiUgwZldbk2fKK5gin6LuS5h3PWTvX1//tX0YSgjqPWpjfy5y1miMrKSiJ6kCw0
b94E11BZWxskEjfd27/+VeavDsvv+xmnJ9Z1CB6cqz3/T0Wd8FwhWZTStbwHgqa1eM7iiTwnp4zv
gEB0VUa7qGJPbHV3CBOn09dDNdBoAMrTRu5326qYgINpgytekKYiPurRNbZ4A3EDDROuK9W0h8DO
P5yh6PbQ5oawuNuWc/3uD0r9ddEg5EvcaibK+i6FS+mI6qrRQlbQD8GUxrckzo0EQ8tc1KRzl91P
QoZ+TBOJybmLZUxLruRdLkmOwhAQc00M90ODiMewtZp3M0emMCRiDocBIV1+Dx+vNH1ddfZCb53v
uajjNdlmV7wvxYK0Lowv+jte+x8ThS6LhTGsS13uNfIaiKCMbsKrMzovi8J1u3U3ZuYiJ7Zr1zbJ
V5+5FxTDFshCERxny9k2KIMHlawd5bpgqQiE8PPSXesNFLk46ddNktmrRMCjCpK8XcJMCote5rvO
HyD+F2ILxUqchrRydk3sHWGgQenjnL5ylA+8k7uRdJkXM0fzr7sF4Oak1Cm9S4/U88JFdj28N8I1
1xK53QHGtLsrW4ZELEav3tjQYMthofrx6h5i9yxQLnPEFD8mIza3VRIVSzfjIF3iaq31h2yIsy1B
LsaiF+B/g7zO9myZCI3owZCtW201w/7sWAyOdkOiz7vRNdoTdqajZijz7LiCRDZdnSrL5RFqLO2c
9NOTHwNeizzXDBMvnEwnZqxN2IDzQN6d3KW19QPVZH8QLs4Rg2DprTWWD0WMpSuTo3802+m7XRo+
T4v5ZApU+nGLnsryvGaDbHxPwCyWqYQIOTVlNvr5miim72Afu7VXilvHhnww5bCTGsPDxo9Sttkc
5VB98ZmAhexqE33vxl7nJtJwZEztLZ3WJSLoIY/DiqyUnVVpDzjC7n7BI/Kn5DjYpMfKmWIt92gf
sISC2eUcwhvo4vmbeTSMvsQRTfqkNQebmgzlld5XT2kHmpWIaHZoq2+WZAjxFCqDXSltftK8RYha
4CPDpr6OQXSGSVrtKO/7jWzN7WzEDUELAEo0LYBzR04jkaUAD7SWjY+P5tQM88+oN16DuinPdatT
9+PlJfgUVJ1TfOVlM69SZg3QYq1txVZemaVz5PnUFp3TIe1txgaKG9Z829eCTT9pn3JqngtpORc0
qehiYiKM//US9bcGw29LFBxhxkecuw0nsP/mQP2H2i2yPOXbmczXHQe9Ze7wJDc4usjadpf1lB4S
0lu3Y6v3iOljPKe2XDYx1tFKr/lSOg8ycYAj5slOr2UJLAzKPIuZtjaaBFSlny6m1rBOrrNAhvDB
E867LLV1OvufdGsxlsp2a2sG0xbfO6ItEIsMkclOWHm21HjLqEXwh5llcBon1Ry8On3zOv8nirWf
btasqHMwYFrEPTIsPdW6TYyo2THmaoHYZJOE25S8QOH1DnHDWjuIuDyJcqfASmxG1OCHecTrUKof
DgfV3WzNT5qvzEXpV4jFgdSf4+Cn3smlZhX1YYzqeivH9FZmnrGwplluA2uXWFpyrvt3jr8vjhTy
NngaGdqaOqUy85Yog2h1jzoZXFq8LseetDEYgKORB+dxBCCIYsgMUddMK1uTGKaKtLqkwfcxeKus
9iOjTPACMe/c2Hxw9KQ765mJO8hyiZ4pC/9mkqaKMkxf1vBhLxGV4GyWG5vDYWj33rmIkvxSTcFE
EgnntjprJcUAKnmh+ZvJjb8NqMdrhB8sa10olE/2b0+YkCuLbs3AiCle4MgjMa/BKlB4PktLgS7U
83uXVu2nqp9PMbGqm8rUN5PXNvtS96ONFsraa3Z2mZj/Jo/K+aeDG6ZyBAsoGmB23ZEIv582ojKp
nNlr0dnMjYTW2agQ30pBVjwvzSrb73YHjrwhP2xpi8yhdHRxAWPVjkrtzeL52gD4KeycsKBKgt1D
AbWuiJuD3xcEq5b9rEO5Sw+w3xdYPxZd3GNhHOsHoEBg42S19waMCgbQzz3qiuCcTRjwqvQJGMtb
Eowx9s50URf2ZVbY72bXl8u5L9NQWoCn1TT2yyG3wWFoFZnADAsTzzYWsOOJ76jHSyQT96m2Z/I/
xbGzqVq9HJsPplRWh4mDyq8V4H99jv87/qqvf3vU5X/9J3/+rMXUpnHS/emP/7X5qs/fyi/5n/d/
9d9/6/d/819Pdcl///KvnNLPtpb1z+7Pf+u3n8tv//vVhd+6b7/9YVV1aTfd+q92eviSfdH9ugZe
x/1v/r9+8z++fv2Up0l8/fWPT/og3f2nxWld/fH3b+1+/PUPmpr/sFTef/7fv3l/J/76x1Nffcn0
65//ydc32f31D8P4i0PTgGbFXaPKyI/Kbvi6f8f7C0MEeBE0zlHPoWWj3VnVbZf89Q+L74Ektkjb
NMGiuHduu6z7X9/S/0L1eFecMoFwUX96f/zfl/7bR/g/H+l/VH15rdOqk1zN748IYk6LiBF0lgYP
COLwPysCWgcBQNoQLTCSbbEZbH86IB54S9KY0+t0PwmwpWQq3vt++0A4Efb51PGPoEFfnDS3dpK1
OvyHt+/v1/jbNd0nOP+z0dyviRfMuYWUHxoh/5SgY8p01pPewsxSdc+GZnknjaDxlaMT+lMjfd34
oic43R9HDt6xueld7d/xz37vU3AJjGbZRxBJMIOmo/2nAcyc5HWkd7jTsAXmoWXLBSgum6lEHWwU
FeZSQqNaSdv78e9e++897vtvvoPH+PU0mYk4+jPviblbJaCokmKbW0+1qCU56JxaeyNi5Oilao/M
4mcRqRJLrmftK1w7i65h0gaL2dhLN66ftRrsZVSjpbEb92S2SQDde2lPPS7RMqxGEZ1GrEyXPi/O
MqLUZN5+nadmQtMa6C+JbMhVKrIPmn3NXto/gB7a28IfMbtobrUAu5Dj8BCkXvilvOQxIcsSA0be
ZuVqSPtgY9TawDkEPQi5y4goWuLSPGU4L5NvsZHX3rwzXloSvtgieoinFR8nXqI6TIT+Qcd8QwrK
eJ2CPuPfqnvJOV5Tu96WyPfQrAExjT+MZljSAvkR6VG2cZL4gKQte8h8y99OGLgJ1UrRG+3TwH7Q
M8x4em3NO/+imglnZa/P6y7pC8LoAfvNcv6UPfraKiWPAukMfG47PslExSd2YvRcenClG5csideB
+zqBRhhUcYg15a8aPeW9nbPk1lh1vsCBrtZ6PImnoc37/UwjbBEEZfxvWq7B75M3D+kpMScOr8ZG
/s368qfzIrDWBJozVs27A1P0en32NP+YNbSfGppLnPuOnTJeDa19RbM33XA63BBRkiZP5vPZS0Dg
GjUGR6ksvlEhMphK7UODgr5HDQRo3UrkQckB0aBIZCisMoNrQW2mx1YWal1RH/1yRr4gaf4XcX+M
097d6GQTki79K0r8nvcIvAD0gVW41g3G8ifj9XSjqye/UBGNPFQ1ZhRkVGpmskMIsrFi6ydGTocD
UuLtjS7/7kOUPWL77zbk1aFAla52BwGn22p0OPPBFcvj7EFNN4xQ2RbMM/7Vrj54MGu2lZKn0rjO
kda8t3yEy5H8jy0BcfJmGRjbbBobHZKfm17n77UhbmmTyw0EgnC+8yJsPdtjJONsW1hEQ98hShXS
xAOZrbeKIwaNpA6tKseFZWHDa0/z/pZKJ13YfWCHKEnk2j00UxWdPLpVAS6U1pb/Zqkk3fJew/zj
YolG2WfghIfIQ59u/TkOrXYkZYLtfiaeyYFIy0NCiWfOuj7rYkCwoeHmx9KwpgeGp5contwL2qio
n5fDPBisZUawF5qJJ97qPniW1u6oRydKcya0Ce1RYi7wPPbOJRutQzH7FMQZTlAPvjFIUUDSvmgX
ujfc7EBuayvRVtiBNITQ+W3MujQ0je4HOL2FmRXaO0DHdd5n88qFI7a3S4U1NaH7Oagamu2UPuux
bWxV4eVAuBsFzG4bZ8VWRB13Ml1zRsOjsy+Iy2YS+eg7CGh7+z1NzegCAbxbU9wNpzQad7MorZA0
goEMkOoVBOLBm5nsZCIbbgSEj4jkNiLy8rXZo0ILzOmx88nQHDVj/oaRb5nQEyUrO3n34gKoAbBF
TfETm7p/cqrSXdn1i7Io7i2UqpOn8RS6dEymAi82GAtiy9R4weT9WOuAOPLGExuny9SumyewZnU5
PGjkiJek2wEGt9dJNeAtrXgcKrPq9kbh5MtpwGoNzodOSMlVjsYmIReg7PRvQ0sWW2B3oc90fYdg
nYa0rquLObo/WSzmtWznb1Xf1WsD0kc/7qLWeMhouu4V+0CbAw5mZheObeVfjfIXAhm2C/C9fJTv
flafGKxou5FJxVI5XbcTk7+agqNbOs4lwJ95JaywOZXKIGGp2tlVbmzNmShLJ4LXa8t+ZXjDphxv
g+jro4OAl1j5a2EM2Mj1NN/Kyg7jrNUXBdf6BEQ7P4thfpaVnJ86pSBJZ813M4IAEtjNviGQgg+I
UMc6h689xfEmavLbkKiGQWs8bHOCOu1KcAwUatE42E1jt6h2U9ERqOMenLtTGaDNdVDwGWUE583J
tthlqxP7wdkiVxOpDD5bBb6bbNCcs+dkrMZh3AhJH6h2yIZoJv9dWWyKUgXdsVHGtomIA6UVmOwT
Wz+UaUG7U87fRQJYRo4tfTREiSEx5RdfN5sFim74k0xzRrIKaqOVZBRgyy1Uta3cvHoVjVMhtq/I
ZGGovagYYJBvMWD+FyVd3H1rF/mlC8ivnUHGW9mtnWtjA8qIc1Mz6uSaztkUzkPlhBDL9WvbRe/F
BAaq1n3a44UPGIQMACttXyalwxa0vwwUzReXpoiCF7VrFH2UyAEKOlUNyhqIYsJQL8pmGNV3otzE
lXNLM608k8SC7dt6KnUTy/AUDOt6QlAw4rfHYMi7VmTbyhKIwD33R22/F1bbIyXWQaoI1nUDej0X
DOeQZJ+kM3dlEh+DgnTuWPSXHPsLkxfoKUFnaYs510NzMNNdEn2pQHR7f/KvlGD0440oW9mZdjYz
j2SpTkMtarjkMFsmt40L+kUyqdPc6J6SUaxUUsF1aXX90ZbTC+C5T/z79tV2hyNhEMPSmbRXF88M
Aai3wKsyaAK9c8uD+VuPZGSjAqUvWoZMx3YwXpMI8KiELl6rnuerCthYSlQ3ZsR8ycmyK2mZL27b
PpYKj/IUxAUcHRqYBjk+G6NzH4UHzHZ2kCd4zXmweDl1ILuzz7oBC2tl2bz+RNvTLLirRjFMK1MM
Z6eW4RD5waoonBdO6eZy4tN5CFKzuWg22t1WCzWdKA40Ivq6S8fyOiRleZ1jT60DIL7LBkb9ubN+
dK7ZnRNHrSqarDs3cp81NbzC3AmVk077qmcQTs5zt9FE9zO3be9slJcaHM/B8une8dI2Y0YlocbX
sudULNV4sPqW/oXF+Ed0uIvxNdOovYP9Iygy5KYYzaExnfKtc77mOk+fB/lZxbV+EneKQNdU1dsY
OO9mm0VHP7fDDKrOrnCL5z6a6Uzn3ob8WbXquPepbbR8aUcs3DU71ALNKlwel45NTTANAwln0ZJI
csBDYmytvJfLSg/peH54LeHQ+Yx4uSyNN2S+xlIlGek6QkRHx0+WbWVVK8tCY1yhtN1W9n0vz8yX
ipV84xKW4ZCYdFK7zJqoqqEQSN8e9kEVQzANRHvr9YyswEmzQtLuiwXuZ8xCtExcO9qNfmvuzMxC
bE5C/bW6c9BmOlNMyRDyuMXsrvEoMviJkrXy2S/bxHUXoP3HZW5qzcHS4athe2rWJFm8F6lerHQ9
L5FAsv1pwdvMRCT1auOs9QRBRGLtdvW9PQzFQxu1dWAXhIhYFZYPuSwE4eSOvkNhAw9xMQaZuKaJ
318m62zfddJcUxtqmV69CMN6dliSLn5NIJFRkDShZ5vSzoqPiAWRHCCXCk+bP/ypbU4KEQCPQNqB
cWr1Ey6/x8kU3sms9Z9NlWlkqtvm0e/IDE2Mh1zrxbW8f0mU/mOsyX1xJofuMzOCjWjUUx9o71Pv
BSeN43AIZuwr7hgVq0KWj4Mhv8+IYNakLaQbyymNdZxD+mqVuSt8WdFpDtJdV66jeBBrr6E5bo5R
2FGt45yzXmPL30RaDlZrdupz3Y3LaKY/kwsEEn5muN+nQV/2UkRf8eCSOSp/AnwytrPvTYdfX+jo
ER2l5F4kbrpHeXlCbz3v7cFNF1LCwyXPaFkO7kUSl7xyU/u5aMbk0WAYohRG9rJIiDqaABWz+dfP
uUOmqMA6nM+xvKA8B7RtjsVJn81NdiZQuV23LQPRBg7amQLe7wd/rdIiWLfUKyv9DrqzzdaFeTUi
Kdf1IzfB94RPB14AuiASopvGnjdowZCdK7VufuWFw7ngqJEhMI6rQy4FMWBdHnCohwMt7AARUwGL
BoDWNH8YU3OHzUX2crT1edfF/g+APAVhzprcWzkfH7vYuPULT269tnjBLuJ03/yGIs7UNXGc78kj
mixeskae8tJMoKVTQLbQBc+96qDYaFQBBHC3BJjAkq7Z0M18Gra+1d+KyhpOqPgqdvMY3xqXNtvl
BIGbXOgsouPqpaDosDaQauy5Ibi5ZG1AhdsLA+N3kA3qTSbkC9U8zAeSSnrwcF4MEd7Nl17Wq2cT
1MEyGYUgE80EA2M1r1iQprceqtQ6TwewZImt+BXlsIHrx3Eg+tKcnN68TIxnA7Y+HVPY4HEzX/wW
iiUCiPwHC/YiMfTxW42tIKzIIeMJtfrFYA/RthHjxWaE/GwnxHO1GeKVAFefyonbyf87xLXvzZOX
AErACNmvS9H+zFU3HWxDXK1CahsituKF6ki68dz2E0Jivh2SWCJS5Q1XyRDqXRQgZu5rXmP/zanJ
Zy5i7XHKg+pmqzacGMOHAe7Wi2tPh8iZqtcsqRlZGfIElmQ31l26193Upfy2rY3fNW9B4XQwLZeD
PBRjg8W+cNJXn15qBsTxGb/ywBXpB9Pq50PNHR3i4i9Dicr8lvRkQgV0kEQGxt6P1TILjPSWE2YV
t6lzI71T1uNNm6HoKxJaOU/4eBh0+3vn4kuLiiQiZC+Pn6uy/YzjUvwYp3FdeNtpNKpHHvIx7Gdh
hCWP2dFkUjMO0JRxsJaHxqYx/+bGgXaywXM+2l2xzO3iwdE8cxc1vssklWjJStdYg6106wCU3XDI
ZJnVydoEgg8FpQEfNMfMNvKot9HaziEPp0fR68oQyYw4cVq/WqqKDv4dWlCUwcY1DIq66dGEF3B0
aurLyE+pCguDTOQstWgpxGjPGbMtlFuxueE0Q5P26pZRc1D+tqQ22mRaZK41D9xQq5Jyo/XF9yip
872e6kdrmJxlHJltmHJDhy2spKXRcwDlWuQd3tc/JBPRlxVRv+hkVrS3oOZ4jrU3nYhD8DwUYQAJ
IhSi7I+0CdEt9NV7xlPERjTAchwk0YVmbl6EQKRH6sslGdjGSdzDyJecIgXw0fAhOMf9GONQiD8H
nUHPbPhQPli5LTW5D8LzNrWkAswmt1z7eQ5HM1XWXkzZQy40euQShUw6e2cdEe1TnWJebc6mT8Za
WeQvJTkjq3mcbaxAHre3Fa91zW2Xg6Ntm0FVj4llnUbffvWVZh37TheHqIGDKUs735a97q8UWXeO
N7RYlJpnbai1gzK9LIRMkoEAysO2jh59rXtxEuASDSvNykrzYDMG4r2GmrmR90ywUUFa82fFhDaZ
8qtfcF50smEla7xjfuOm10YfJbQrWYRdVp5yS/hnU5WALWQ9bHyyko8ujabFaC55A+pk3CtYMGvQ
fTxQRi9WWe85d4/7Y5nIfRIF9l7rpu2Q+vGlmc34WFbzWzs5xZn0uE9Db6pt43moley5Df3RAvZX
YEnF00Ebx0w+TdhV3zUtxztFwJLtlvYuVZl/i9vuOHh2eQSy+EzV14SVpJ6hGD9gVlrQqjSOskSj
0viQN/K83f/anMpEpzyxing/t8nei83iSsTLRGCytnJy90fhJdmtbMDUCKlBztD6adXPvrG5Y7os
1tZ4gbZp03X8/waKVdhHphM6g+NsqrZbjWTyfM/Y7Qy80GWvnswUGFKWpuNxdLo7bDC9FV3sLePs
q4EFterv6m22rewQEEWDaXvn0rDemKmYViUnitCQuXU1MpHsYt96T+d62FdEZBJcZM2LtjHEKch7
QUhUBJYWkM1S10D+eFVy1qekexzs+QeEyPRIF0sn0aDPToFXv0UaEgQZOWvTZgba2bCz+spwtiIv
sWGmxlHrG20fW/17UcXoqmIPkd18Ek6T7SJhfHTx8GA7IKzdxH+v5rI91opls5+mJCRBlJt1KvST
K/svMqjSDSy27ZQxabUGhxIin+ZjN1eHPqkE4yEupZTjzWjUWosp49qhB3WZz/oeP7uxxHSs9nWq
V68IWW8Ik9IFt9U9KrWuDq1NBlKvdOcbTc+FIU2k44l4KmXqbcheBeQDLfStz8FEvbF36Z+mlhB9
UkJORo7kHOBzuEucdtsis6NzlyuHmanXYLae3knyFS8SxTKBUINxKKx+CutKI7viKpLA3xqxNj+5
NKGWsHaTM1DKzSxblkbAPodESexxheMe7U65xzr76Qp3a8dmchYMCEBBuNqSz7r51cBaD6jmliml
y0qXXbGaowAaWsWg0uzCyYevKwpzXrralO79OBoJI4ujUy0V6R3JcCnznAk2r3LNfQMkncQHUsFE
QDKhm68TJz+ZpemeXbvTQ4ScbPZYgzlbBYt4puNjdqV5hpT1HulWf5mnjlFK354knfkFqs/yzWoT
sQKginHERqUxBMl8lR5RHKgbEoAxk3Zqe8T9ShICiG7SR1dFX6l0PDpuOOERr6S7QIp4ORRoImDY
1xeV4CHUTJCeuNQ2qnNPji+0UzZmO0EQ4bGhBVsn7nxNNdNemo1RbAqkB3vhrLFuFiuUNBGjZvvF
dxU3DzPr6zx+gAx7UBmHdcxizxMH7BOJyt5JT/JDoDf6FqOBfehKb4f0m0cfns9RVf6AiXFoHlWc
X9IBMMgMIfDVrWgrTfXkhzJh7IqXtF+pvL2WWeFvc+FMT+1MdBSOc1lkX5wu54Wtl5c2MgifQ4jw
qqOs16yIDnKahAltJnLG6KdSdq0TKJSPrW4OoeWDuUggxNOpHbxXKLw0zYg5WxStoR/px/uI0kA+
5zEoPDcwnu/5ELjs8uJQCJ/5bZtbUNSRCDIDsJa1eb/UHlpV64hyBZ3tozQ096FO3rCNRkehFS9l
ZLM3uHR/64Dkj2ile1NoTW3yGnv1szXXDs5RXPIZdzNsKatukMS7y9xK7J0ePWSIF1ZdnzQPvaQJ
rRH+t3XBurbQb1+HoL0F/OpdwMN9mMZgpZP5MVQyfdG74acS03lKgPh5cLCs9Nrev4xp/amsyNgg
VE2OBqK8Mo9OaeIGVHB5fxgxytlYnbekrAzLxhRvVt/RQcscZ+sdOmgXp8bO3JOYvxqEmbVWz3uH
x3xFaxQbTyCvoA2Dg8qWFVXDaY7KVd0iFFb1hBLJhGHky8DcenlcXRrkYB7enR06X2NfmhI7ih0Q
8c01K6A1L57WbATzdI7uGTBKeroPteNea/INz5SiH0y6xKG32wezsOIHJt6XmoPCpfXGZ7vvuyvW
fxtMYy4XY1U/OrPzaY8+p2M3DbCIdxkrQZ2siv7IFjzt+1Z/yHvP39JV/UnBHjx43njR89l4couk
WbZ2nd9Uu+hnL9tY5CotUJTPB6bzBP/5oYET+tJpajwasy3PJX3kJZmxhEP5dzGyBEEs06ZZplbT
PFomdTkZ9A9DXOxzK0vPpBgl5LJfM/rxiCcSb1Mi3buCItxJ5f7id2qhrRHrR+piSmFTg9a7d+4q
j0435o760AnRL40BWnAW2e1JD7psFZD6cgC94d1kX0FdxP1O88ayj7UwH/MqdZ+9pis2OlWoFZG0
a9il/VRNUwD/CapZOWWhP8zGgdMKoFrDOxABba/1npjEmFQhjk+2fkylL1ccB2AOO/5iHvTiGSGZ
2sEbfykmcgl9e3TDhCPdQljzxOEF/ZP0T5WTwXvwI54una5gNUCf6JyNMojAzfoc/ZkLByOXocky
f6pnrGtKc3ZBPkRAypH1zA0ZDgQTNosGUHCg99HOlgT46W1Pyec9xwkDFiMlKVzPo/eBE88qbvu7
j3nRlbIinhlkYDUj8WgFkb9mHwLP+CCVLV4MaG5RMAOJRnmlNP1IEGnTWpe6gm9idvEI/n8/FEG8
ou2iL0po1PMM8U7YxL3GtBEOaZp8QaHmqxkrBIY+70VxzCdJ8qSoP+d4OgYSxRt4CqjwR7J3L07l
hnagfxZ5Ypy0ElRGbtEgcgZbW+hzva+i5EG42XtWi3Tdxw8qCqjHKYZCUSFPnCuOJAHlQfkjKgbq
HQZdServ3QJFqlfEGzJFaISmxaF1DqaCaDYZd9DGjMjRAYoJOf0FLo1C7pQj364BGDko1xigy3I3
VPXe1Qf7Q7hWzLRbbi3PRi43lBvmp6C5SeHtAQsdkvo61MOuyMWIFnIxNPH0PLdiCpUxtOvublOo
I7FK8UiSP3TxGD5sRm6vJeMkiDj3iNCO5qaKUzY1Ywcssg2bPCi3OIesBYORCy0NfeEhDeMQLW8s
AlUolRbG/rvTz/2CFhV/LxvA894N7axt+ToY9kXKxy5UiozMjl61xiRgyPqhGaBcygZ4p41uPSuy
c9MaJLVSurOOnMtmiA4TEsRBl3R7p2rYGc0U5sAv2299MIhFH0NmtD3NWBcuzx/bCe8OW76REz3E
OXbtKym2iSlfKiOtd45Pf13WJz2rSaTOo+FgLgp07EQR9MjxdNT2vQlFA/URvfT7GJYYaHz1ARgK
mu1ma8yrouuYxXnGz4YxRCJM49TFr6XKHxPum7VAfo2muj8LXWeMA98cgjkGdVNkDEcqPuspuqDy
WvRJWj8kcrogXg/9VjuNbimegA3ZnfPYJ/ND0TSslqr6pL2lL93GfQd8HPo1aXrBRH8562io4cRy
GqaCvvliBxnN3NJ7VhbbI8L9YM1YgZ89kaIhC6PiDRw+pl4ASSB+d4MZOyRUApJI++V2xLBnDY+g
FoDPzJQiQZID7JHg6FIK64AR4TIy2UuJMbg0yfDuVGTWkneyJkDmHXcHwbYyRjSn2duxjsiNSPSt
5bN79JaPXhhGSAltOKz1JJxNMlR9BMfrcdTJQk7XCYniyPnA/kHlbVe859E1qH02IqX4CGqGAXdZ
VWGYDAFoxYdd/JgFCRASoU7u2MNGccs6NCIPeBDBVqtRmPTAen1ncEMcmntSCGXJttamt6S/N9wM
omBVxJS7zWDP961PMmbDh9cC9Sz7DSOfhZMU4woAJIVd6QYsWdq8S3v7JxrEYWvVRfysaP3qM7uD
MRmEWCz1OHUOjk6uslk171pZW/spj/wFmVleCBug2M8CCAwU31KsbKd80K25PRsN/lmi2JaOJbYR
0+qL6oKjZrfw4XQWXcF2nowkgluZryMESE59k1TrIY+OyuzhfkbFiuMAo2tYOTW1vVsxu5Ps4atq
JtXVNSTo1vZp6rzgdi/7jdoj58LPn4nCeXIK1EFsZ+6is6CV6k171QX8CX8YIIeQmSnnpDpCF0qW
NXHBrpzOgTCj0yS99DGNNulMt0JmD0Oq0rXbhlKOMQMICFZWDMp15KEcA0tgMas/RRwfbXdEJT3H
8UPT3IIGuwXhyI9dXr6VdvfI5o600o4Zd+rFMp2IA8nL4X3K+nZRFPdMNRuo6P1TL5xFZbhbKQaf
uX4NFpRQ7dlCzzyzOi6Jk0A/DBcm/cnTB4WdpOqW54IHdiLYqSv/D3Nnthw3cqXhJ8IM9gRua2GB
RUokJZKi+gYhdbew7zuefj7InjGVFgrhupoIh6JbtpGVy8nlnH95jPH22rWcODeUUGE1oSKDI0v0
yY4VsgKDDeC35t5O1n3nA5mB9hiS1+0CY2cVWNVGVmthQzJEXFjCN9NqF1lXC3sZLeGdX1WPk0Yp
ogzbozqkR3j4yRkhQJQmU4gXRVQLrsh5dgDT7kL65ewfbPUZ+uZ9mzac4i7vOCDoT07YMcoBU4E8
J3IFYc3rPz/rIYqXnQnvGRHkIxs6EqVV+ydQ+eGgiH38KgZteiyU6q8hpYQQ98ON4/bL7aBng8NW
GQ0nMeUljgsTnFhGzWxmi80l0w8OYhIhWp7m6xAY8zmYqq+zcMBFiOzg61X8jXI4mT0b1gHkLEBB
HUDU9AMHOPpPWvsH847jsBK0Hxo0qPUxG+95k7Gh+230UeONu7P0WD+OPaIRmTt+VNBf3KluMt/C
M8BHijNvr6Av+4HaK3XI704wql7RIowblNZDjsQUD039ViTpl7xXjUe7a7UzVIHvBoSJRWFhZ7Pt
7UUwfw8S/JANtzu6rf7qaBi/GU5BbUZNvw++0t6hC3mOUn+pzurKfbH8oYKW2Bc2gJoWVrGnUM8p
eBNj1TJWIKCbBu2XKL0HjzYdQ1Bth2gsPwd6Scoj0+cn29j7+nzTYV9B+doEICAAhoaOezv5miBA
XNKzSZDch536Ebo+QmS+uEOsUD+PSfsXZ3R6rHqeWq5qv+hGqh06kIE7ZdlzEoeSZ9wnO0oB8dOI
wu+hh3J/GtAOK+IZ0WYR/xUAD945OkmeJJ0fcyM49DXgGF+PnyMD9x1lPrtd9TlTYrRskRW/x/Lr
z6zgnpMpdXzvVFwAx9dYwdU+sD44WqQee2caOQMLqGoFBZY6NW+AKHwWCMXdC9d+1ikdZjoaZUJT
2xuXfWan9AHurQUKd05gnPtEVcj2mv4z9qOeHmXfKpFVT6JUx4eqWBgGpV+95mF01BuRc7G28sfO
beKzlhQ2REH/0a4L9aUWHYofSfqXSEckq7nlZG0IxqLwyU2CRDj//Keffwxxbp6nOKTwWA4Z9K0R
KAWQt/bO7rXa0yY7+QAAOjxVrat8nOxCHA0yAbwnXVLiJEioR2TITNvhbVlk/rmPgJ34dR7edlk7
v/C/4O1XTA8//22IwpepNW8D0qF3g5OpLzT3ReS1/jEokLuDabFoDA4CsKBpxygeKtiSt1rmhWUx
nXw36F/RWfqgjvb4vUBnedckU/UoXAUoD0ZEZeU7e6pS/fdi+SMCEXMw51G/K3Wzf9SrAS0a/C5u
i0yhDKTnD0EziJexDEIPEIR2slFB+OxP410J6+089LVIqIbwjyEOmwllXUTnBU+rGaTlQalSHQ1f
ZaH+xGIivejrH3SrQIipw5EKHMl5NKJ7E1LbY96k4raEnYhtb+d/6XhF7dsxNRB8DrnjUfAFnWCf
+4AyC3U066FSrT+LNA3e4nIGHgpA/aY1puCN7YUye6eRMWrx6jKL2D9P1h9OJ8K3dhjNO9/hfPz5
r5FAJsqaourWVmv7UxLZd6bPE6yu48+GHZuPij1+MVolfjPdQj2RUVGOgz3Gb8rSRqRw+PN+8jBL
UV4EiSu1j7M3P8YJCpMMbKKElr7ZDgqMKYTWMzIXhpoX/I2+h008vIwibz+2teDNA5boDQEo59gE
jX8oCzSuRTyNh3ZwnsC6129J4j/GjhZ+yo0J8F4bv/JU189ojqO9yJq4s4ZBK3eJFYHRKHrxlk/J
BJiIEyPgTWOH9cd+FNBLR7YzCuHWI5yP8qhX7XyYlcl6xMv+prIm/a7qHIsCSgHyvHUtdEXL6ZSM
I+Ll6aM5ZM0JtNgHrWmoPkCdYXxR6fOxCNn3WCj7kNk/ikUf0l3+yBITOo8zZxxa1Nd60g3RUI1U
FLTxgYVJ2X12FhiNfsrVJrxxBiPBcMN9GLVRvQthtnWuqtxPWPexoaoPvV6P9o7FgA59mnxR0ON/
qCEC7OayDU+hHt1PkcLtrzdV7kjkmSM9yR//8Qcemg+Id9V1jT4CGKADQC4Ssca5ih3do6xK0SJz
H8LKje6MAraJyYkiPnUo99+hq9rvgQMgzIon1INh1u2uUeevDiqLHQ+LPRw60u9FSua55kwO6qbH
BwllkJ9//BQKUezqM8hQHD6xPx04C/Y5b79THUzDx8qlPljDqTqV1BsxVCzuUxV8l8ODSXOz7OOA
iYEX5ijVVwscqz/V0KgJfqBf6mjoDwh78hjXeONOxSOQYfQ0TePh5x9zZ78MsZpxnUdzIfjCOKQf
rRgTDKedi4e01OpDKzA0LhZHvORPdun2YXgOhP9jjinsOGrcnu15/mSQ1NshlqPe1Jl9QLySCCsp
jijQok85O+7tf849gFPAf2TCwC88hFVawS//qzUSw/9H7gEE+f/+X3z/v1EPPkzf8uxb/QtZgf/D
P4kHqvZfVB2RLFAB1AsEev6XeODq/Be6g3iqgXIP6XnAw/8kHugOxAPhACZFld7Ahgbc8T+JB+5/
2aqt2ZDAVBscKojT/4R48CvvQAHmDryEn7cA79+RyEDGYBtYdaVX20CIwQJlb6WRm1siKb/Co//1
eUlfII/ROE7UBMu+IC7vlcEdhv2CyywOfe5qW17cy9f+hb39VyuyeoJeiL5sROlZekXAc7Fu38IM
Nft92eh655FHm63HNlKgk76b38d/fPs9N2Jt2Jb+vhs2fYwt9H/mwgsVFwTGoGslfLsunzcAxdqv
9IN/dWlp+F0DFe/00EynAifH2u29ttPsxrPMufyq9Errn7XAGv42ND14VtKhhRwFwAg5xDBGFRfg
yet13ZQIW0pqKkBYOUYBddVASuOigrgfTxRPLzewtj4k+njYt1adtqJAqNLoPwO90X4gAeuYWAMg
/ntlIxJ5ZCxj3GfssPQq6MImb7UUwQXoDvoeWa/55nJP1laEJING+dQZrZCqIOBoDoeqHB6tOdc3
xApXxsmS6AVFVLZ9WyP669RAl5Ipm7NTnDukBicxa/rpqj5Y0magBkg6245feCTmkKOsrOygpnn0
6bqvS3sB7jik5kRcAkuvuifqvBXEeVHbm95ha4MkbQNaXo7mpBRwwxNU1x9I0kwqeCbUGI5tllXh
7TSUxR0XyBw3bRDW9p7SaWif4aVE6p2Frm909FMVu3Tqv2CvUJ91tH2oJvaWf9IyXb/ZqCxp25ii
YqAEy0YFjFJpqUtzsTomZmBmwOXIyP2B12nQAzbKS+PeFm0yYlYR8dy8PAPLQPyueWlTscxw6J0E
NrRd1M55mHzzaQZhDsbaLlEC79zvl9tZiYWfHIl3m1cHLjGJh7hC4yXIP2WKk5EfBovjXLf7ykoQ
AXKwiVa4JSmZFJUQvG6yF5GFzsaut7aOpP2iHexuNOKw8oa6Q4ult+LPSljHfw5TlW3sFmtNSLtF
pwV1qsIO9RR34nGCmEt2o9bzQEUmBJVz1TTIwmTpXAs3D53Si5GApNIA2RqkTVYo6cY8rPRCFpri
sJ390Od4wHJVa47zkJH57bIGX3GgtvGXy91Ya0XaNxBKNadUYPuLECkps0HpNOeuYSmnH0EswtK4
3MyvVMP/O3FNafcAttIKtIdyzxTDSB5EM5P2s9DGUXwA3q1M5HvGHPXrQtPVpz6d5uK6tWAu/X4X
LX2oYmFa+mxbfZQ/i4iHyF60Y7VQCNFo3Oje0o3fxL4pxb5RjwNwt6HwqHUDgKGyZxS8mBXEHg5Z
qkVTRf2inTaUtVd2AFO6OPSOQu54rCoPzK6DznrZmItucJi/XJ6ste/rv47ZWKLEZBY619aEizWm
r03xl5mqgbMxWmvfl7YAJR5LJa+i0ouQkN5BGa7I26bp8fKvXzkGZHnfYmz0rKY05QEvC1EVC5Gs
H5E/ylvxks4QJ70E5hpJcK5zzl1SlQ6i5ACEts6BlYj66Wz4bsUBB+xNTWN2lLJ333x0Pf8aVKi7
5MsdZeOsWRlBQ7pL2Kgz2SilcieviyHYk7Y0z4MvxI+rhtCQNoU8JdcI9rfCqHdCo9/sGtNFSVhp
UDwsIvBxBjAAMvo+IpUgCKbkK3YJxp+XG1+JpZ8i+u/GLxwj8nYmFw3V1xZvJbsJwR4k2jQ+RSVO
3njstkXx6XJjawMpbQ+loge+QBbVi8xs/g4TI3hR63HeYlgvA/abfWHh1r/ffexKx59hbKvFFlk5
gKr8ksFNKcBGHvKqeEnt6HS5H2uLTtoSMrdE1WY5tB2rT9qjMSITtwdGhz5ZpKnYHlzXjLQzoO1e
2WbdM1xqE+06Ub20UOV3CGdc2YC0NRgpHhYVovde64LI3iENO+I/6vYZWLkBiuzlbqxNi3RB0Ct4
EFHBu3yw0ix/0UKjD49BkTnGvgVeKG7mgYo8iBuTlPvlJpcZ/81KkCnMmRPphQEu01NjLf9kxKkG
xKM3sua624IsIw5hLBaNyhsG2mCdwJ6BmHh0Sl2llNeMpvV4XTeknSFAzl9vfa30cNem2tvY+R7N
oPLKTixbwrvQL7I6K90lGjE7Ne5ygRNvOeftczGF0XVvvZ8iz++a8O02SlSH56qdBwFKRQoAxHb4
rDT4bV43RMsKeNdCiBZlBce49MoRIEhN5eqmrgJt4+srga5Lgd4T0RnajUxAYxh3OrsJ5BucPQt8
eK/7/VKMI3ZRuRS2iPEkrL5lqoK4XqZE+et1n5ci3KmKhlfvyL05m4qHAtrBsXJRvNhd/vxKaOtS
aNuzopU6D0wvmoYfsx8Xezg56LuNwc5q/Q+5Em6IE2jLF38T0T/Ftt/N85QnKdBoqr9lHj/OevSG
8sCN7tSoMw/3ZZ9BltJ/cIhCudHCLYGqlW3kp+Tou0ahlvrkW1wyV5gDuLHyHdeqT5dHbmVlyVoc
rYly8Ziyg4TC7I4BipZ7rVQwqVIiZSO+7ZUhW/7+3a/vxj71dcz7vKYbTlDn5kOLJ9itrruH0jar
r5c7sjZG0pneFpQYIuytPSeEkQiJXgMHllWHy19f64MU3sLto9ooueoXVXQXK6iFTq0eU3TR0VZz
Z//2cjNrsyHFeW4HfT+Sb/FwLwJXlplDCdh0QMki11TQv5dbWRsqKdYpNaaNNlmFB3XlqA+oO9jc
/q+cbSnSK6ggImx05iF4KLX5Ll94wZTqYsC/1/18KdhD1BR7F5SBlzkLgyKb/bG/Q7KgHrzLDaxl
ihdpovcr1oHAUA6QWBGAnCFcwqU/16WKEFqVw2lJ9fSTQY3rwWlSE3nv2f6M6oh7sLpm/HL5F6zM
kCzBbo2ThUfQoq/WlhObftF86iY1/I/cTP/vWa5Kx7kmxq4HmFF4upEpD0HctVR38wLYb9e7Cb5M
bWF+Leexz65bcKq0A0wAdWYjVGkQ8VkkeMYGZBAkWZTTL4/XStzIhh0WOgkzDLTCg9OtACK2CsgL
rXZvxc5wutzE2pQsf/9uFwup+ocp/hMg82wTQiGqDw38io3AXznAVCnwW6sEJ2WRKcFnKf6MddaN
jzwanPLulE/5d+h39cZcrOxkqhT8ZTkKdVAa5iKc2I6RSNmDCxjusdoOXkYuFMfL47WS+5FVtwpT
hW4wjIwXKAi82mrw51Pxlpvh2Wrdp7maWi+pWmsjYtZWgLQpZIj8hL1fco5FJTqDMCWXgvHoDC9K
1frNVYvAdqWNAan+pI8DBg8feGevloF5ix6a2Nh3fr/EbFd636NaH6pZwhIj9sVNCSzi1m1R4bk8
Ib8fIYqcvy5gtfZ7w83ZmIMuLfB3rq0DL6LQE864dYlca0KKc10prM7Q2FhgsGnIqVSo5ZYuYPA0
L7Y8dNcGaWn7XRzqoo2R+nHxqG8MFNJ45h4BljQbg6Spv7/goWn36/cxD7UbI2lyT08hD/dWQEtA
+j2EHOd7HbGFE0YJ6BHO8HaqHH0vJ2+6vTqK6NsIHE8js5WL6FChyQijsDawI3Eyw0QZtEpwEI0d
2Jg8pobnfq61c4wUBO6ecXIWc9m9pNFsAypBbSJKEUcJRKP/2Q1N/dKj4GntJtPQ7d3cci/fg65U
907s+1Rk00VeUw8XqFA5CxRSgn5CeJELEVIXJqpA6DeW585I57PuO8WDhosHDImoe5tz0PV75DGz
tyobDSiv/owwka38SIcK3qyDj9zTpCsWvjdlkp7TQMyv/Vi1rx2C8Dowdt1+SIY5fQkAHdXxqH5H
+2I603b8RzaFzhcd8O9ebazACwvyEvDnS9CPI5dAy/VPTj+oXpjU7YkCk3pX2Gpy69ipAxhKmfIb
Y571TyI0nb9qzS5f7Fh3K4BII4x57B7BrNuUcoFQGnG9M4UQz5GNKRCE97nBpMppMWNvRGv/8Mta
nPUs7vRjiqSpuzNi334czALlDasInwI/RDF/AuX3CgGqwrEnRCFi1/aZ/3fRRuFWPmAlQGQJ7LGB
8TWbZea11J0PChpshw6A/BElrXbj/rVyebFlj/LcTZR5aNTUCyJDsc6grPAJn2eRVic1GDWKYy3s
vlsd+pF/ih2/Dg7FrAyjB5ZmZM0avjMbGz9m2Rf//bWEAYgUTM0IGzbLcq8M5va5zfUIksL0zR9Q
vY8j3LsWiCEWV2ZZuR/9urTTjVNuZaBd6ZSDYRqhdBcUnh1n6gnSVoUNigrWMk6bjd16rQnpoot1
4JBCEC+8GQqkADOrw4+j0vnVQdp6yw56rRHpWEPQx7EDA1h05Gio+adG+xd6w/nd7CrIql4+GFZ2
VEc6GFItsZQeGS5vtjtV37foKKh70Tnl1+u+L50KLY4VvRlMqWfCqTihON2iKdtuvY1XlpjsbjX5
PWh7OFWe61tffBx59+2Ap3rrwIjQEXHfU8MAZb/8axpn5sbCXhsz6ZTwTSVqhyZBuE3tg5u4n+oT
4t/2xim0jPxvwsaRwqYbZtBzWgc6BTLeuO+GuP0LIKH2FFYGDrX2gBND1QFY31gBK6vMkaJF8SuQ
pzoCzuaYqDHqORV4dzNKHJd6epa+XrcOpIDRLFizJllwLyky685PRfqISkb5/fLXl9X0uzGTIiVM
zREHn7D1SiuwjR1Q5dnfQdBAMr+LQUYXZVx3G7O/kgWyhXQPzC3b6jrk/lCD1IsdHA3KcVhqzmn4
bUzDl6Ydb+Crlrcdt93BbJ8ud3Fl0QnpfjhrHeoGxejzJEhRLAwU5VRFTr3RqZVFIKRtILEaN/Jz
vfZUtB2ynZs5gXV0/AyRvAwNg2KjmdWxk7eDshQp5lcInbt2dzf0WVV9G6ANl3dQdoR/HpYM8E2q
u8ni0BCaxmJ1HsaPXTjW88aPWEbsN4vFlhZ8aUNUojBXeHmtNH9E85xCy6vC4FjNZLkzo62OyWK5
EJPXHTeCem32lnF/d3EFNa3hbNiEXoBM0bNWFXD23K3YWln9Qt6PCmyyp6ECtT7aYo+y7yIIYETH
joI74llfLi/AtSVi/NoFq4k6S9RG4KExlpp7FLzbr2mVDeah8DNzw29vrRFpbpy2s3SyBO7JjAra
qOAxpVgd7ERmbskwr02FvBMN2ZRVrYnsiZ8jZGcYygd/dMXGebc2F9JONGa+Lkw8k06+0Ky3vgB0
xL0fHf4DSo/IVxgkWMvDVTMim7y5FQQFR1GdUwUj+jA13H4VBc3QwDX6jXW7chjJcFbNAMrQlkPg
oZpqRX+LnuL5GeRRPpwQ4yvbY0UmH5j3wN3kcqfWWpR2ogapoLhy0aeNlErb4+5p4pfQ9KAGegPR
8L2KoxfMQ9fut0BkKwvCXqbyXWz2oxOmoRUrJ3RU8DVsnb4t95mhNtrucpfWGpCCP6xHbLgTNuw6
V+H4muDQ8CADGj9vNLASNbKddKzPel0ioHQCO9veJG7ievDjxjsn7q/cwGwp+isLh9ZxyhikqkBS
tMcUBCrBFoBjbYSkmLTQ9kcyXck9Z0y/9H3MAWcP+UbGc+3jUkjO/RgNujnhGqMiEW5Ng3vTwHbY
GPuVr8tIUrxMEjvxSRkoIq7veld1vRZ25PHy0tFWplaGkKKumVmqnyF2HNjISwpMofRFA89NQGOH
FXfBSaC6ZRsYotilpiNHlrpnEfexh+Rv7UVjgoKh23+Be7GxJ6xscZYUoUZlqUaAwpBH+hDSTCn8
4Tt+MsFToiX23xDgoThe7v1a56XIxBJnaNyaJExpYssdBr7zAYX/RWIk8q8qDuNb/mvw54HiwnsW
pHhMrFwo/rf36aDqz8hTNT+u68Wyct7tLyRlABuwcyKqTiIGM7IcKHCqelPndhtTsrYIpej09UF1
IDzE3pADA0GwfDSzXSDyQN9Y5Wtzrv/ah6zuLNT8aEBtRPeKyZThYRSp7cs6sRZK4RaoZa0j0kYQ
R7POJuOPpzapQxXGsI5slw0zXGyM1NqSkjaDQsc4xMat3OvxO/4rCVXzvkuFRiYX8+CNwVppQ8aJ
kt8qbTv1I8+fYjhTqqmmuBxO1rQvCtv+dtWqkrGiog4EKT2fGUENBlyGnceokYspyvYGOmDicLmZ
lQnBjeOXxWtWQEx0dYw9oyvNozlgWTCowrluNmSMaGKbiD2NdexZTuwg6A9Hi3ei9oSQvv12XQek
ANd7d0yGnCbGWv9WhSROgsrccBtdG5zl799FdhoMaA3jlerlTVM+OqPTwz0vmuu2JhnzOaAEiLyS
HXGWVwIFqMKEzRdPig91N9bQuLhugKTQjgNzrspSiTwbSyWAxo6DMnuuoEGxsYRW9g5TimkStijm
IUCMq4X5zW3mBpH2+N6EZjn0aARe7sVKJkiGgJYidJwJUgq9MD7O2vA3tqtir/ndoXK0L4gaiB1e
pUj5Pl9ubyXGZchnmfQ8XkNENLse8eVd2GnGnWoG7R/q1F8Hy7dlyKfAFTitFao04+zm+9mfxUmr
nfn2cg9WFq+M+EQTUh+1IYg8vdAUT4Px7lF4NjbGZ2U+ZEhnoAgNoXqY1IiBozyGWWNrnqOwQ+ZU
A2L8MTPD6AlutosRGhKP8W5ySNZfl501pJhvE2UoERsMvF7Tx1u97pWntu+juzyIxcvl0VtJIsgw
T83AdTwBWgR0pj3Wjvg7H8N0F0ztN9fEyWyKyWab05hfF6SGdMDb2FaOFkkZj0rIcFS0ofviIpFy
ZRbYkPaAAmdkVaBG5ilm7KKaZVCh6WHNXh6rlSedIW0Ao1+hw4X7pZcl2mONcDueHv0uUI23cBZf
8k2/7rWYlM720h5bDM/IgxSKXRyaFuKy6pMHGYew2piHlSb+DdPZTW3kqCrP+xyEBnIgmf8xrBRs
LPyiQyXl8oCttbIsunfnSo0lTl/WDakWVa08MRUNCqFuhoZGN6XNxgViJf516WQfZvyGDXQZT5bR
YonXVIvM7nWoYVtfzoJ3PRCUsyORo9pIFSrb+VX0kKKqfsATZyP+1n79MnTvGqh69t3YoQG9KULk
l9X6tkFp5HR5Ata+vvz9u6/XaTn0Wqy4J7zDontjnNXbSkFa/rqvS8GcjUE6Q95yT12LRauwJhvA
R50drvu6FMtRZmOyDDjFM9rih1OkxR4XsK3c6drASKGsxz0EKwVV7hxxQSxmIlTg1D7aeKmvrXsp
gA00zHIcEdxT3RjIEGWiwwdUyULetm0osq3C5EonZBgnxcF5gEVDLsM2dK/v8UcpmqG77lIo4zU7
OL2GG+OjJuIYY/PWRWgm0/PrEqQyZFNzxnZufZ8NqK64FFh9jLa/cCqcOsOcY2Fjia7MhCbFbzDr
eh+27HNokv8IcC1Gh037gNb8VuVubQ6k+GVmG+qyUeChI5agyo/Wk8AD98qfv7T6Ln6jPO4rpaRY
Utva8JagaXysLfTD5tBoH68KM00KYoQ4nTSKDf80lAP56b780kytduXvl2IYKxmocTMfr7TgRXPK
OzPzX/GD+X75t6/NrhTFflcAZEIk3yvBEt82YBrvuINhbttPW1jptSakUHanop1FrvsnJPKfwik/
q1N1m5ZYO13uwsr6kVGarVMnthFF7skd4gRZ0GxKd0a92M5f933pCK6MoIeWwulYIez62rSR9amt
muF43delszc3zcEdUXg8hfUc3ItsqrywA1J8+esrDy4ZcZk50zCNI2cj2qQYPqUImyWlGPdxec4D
rdjYidZmQIpgHbOYQUNT6VQhYwDyvcSAKsC8V71yBqQYxnwqBz1Sc8LnSXSLQOWHYUby8LohkqI3
Ghlt3ecI0CJjsShpwFf59lPPjoS1e/x2uZWVIJDhljo2xEoMP4FFpLZfi1JLmw8NPsDOvcXTZ4tx
tjYRUjTHaWn0Q4ekYMpugVtAZ5EqFePGNK9c3n9C5d5tpbbbTyacH0bKQqoL9UrjqYoUTMOc+IgL
YfJSaY6/8VD4/aPKkhGWVoYVJMbJ/ilED/9QKkjyu+CYbnGpy462hoopii+oTuOWshGIvw8VjGx/
PSjwbC56s81wQ7TsT5ZBralFSVttq0eMNbdQt7+fIMTNf20EFRoVIVhqgjq2GMeo06JDanVb6fi1
r0tHtRFxFYvNcBFIn4xD3LjigKCfsXElW/u6FOXF4FdI8rV8vS7FybchfvUofG04Wa99ffn7d4sL
gEtdOhWlNyMP0IAko5wP6Af6It5IcqwADiwZhBYgQhEKnyVl+P3XrnC/YDNXHRGOvEuHyTMzrKTL
QX+eJsww/fHH5bj/fcxYMgCtGqrCnfFRO8HbKmogqtB2zm2QYBQTZyHG7BPmuOhsT9aob3T091sN
ZuC/jiRqfFabR4OCMFjfPrpuP3jIYFaftKze4qesxYp0pBttZMykIN0T8qKlC7dKz5Da9hv7q053
Pg75XG+M30rVC+jOr72pHJ/9eeb2UKiVHX6qJr1OjmD8s+mxVKvs0VfMUrstkrycEUESuAg2ul2N
OyeC+H8KMG51j1OSq/2noIuwkkztMFIP4Ew2UVMrK1eG4/jt1A4oTbuojGEik2ljveMs3yIUrsym
DMcZp7a2KCryEDK6e6UN71Qs2Cfsei+vz5UfL6NE62YiWYoi7CkD+P9H3SYw1lT8iV8vf/73uT9L
xhS6GiJp6FO7pzZQj+Zsfq+FQoEifo7nzN9Zmv/U5lOJ1WJ/VaZ8Ue76ZRsxcb7oQ8zkTo2Rf57D
8aPt4jxYIbV+uUNr4yVtggZ19KzMWvcUuPCMdGtOT4riNhtfX5lsR9oEK8DlDdYNAFJmdPZ758lO
lSde1lsJ/rXvS3cdFLusAb1qF2fR9FOHeYLS5zf4Im0E69rn9V8Hf4haIO5Owj3NRwzZ6YsYkSNk
h0fMHo7Xjb+0uS3eIGNb0ANHa/6MUGSN7XrjerP266VNre3R+MOBzD8pvmMccR3xvd7M82OEseXG
6lxW4b/jzSwZL4hApWOjwchjdAjFszWoERr0ivso6vG7nRhbxfKVQ0dIQWAUftrkJWigQA1weK16
tI6qvtgbetQekc9X9jreBxvHzUpEiGU43x3cThj6lVmXJA/LUPuqGyL7XkW+2Lh0rEyKDGiL/YY6
nQ5DwIJKje7+OO/JJRan2U63Ln5rHZCCwhVBDobbdxChtMtn07f1B5Ws0Onygl2bCykmEJXFFUJh
VdVzhVhHiYuqNyKUSRY36A+JpWPhgoOUsrGDrHVGio9M0bsEIX3lFNj2dKrHkh0Qbe+N6PuZufrd
ApZiJOopAuP4wX6uFs3f1jCm1q2pRuPfM9bhAKCD6VFXy6M9adGja1QiuNVDf1LQL5/08ASp7U/R
uUl9H5eFde8qmu0g0mqi6T3PtfUc4alhbvzUlYUjI+LidLS6csycE2XS6MtQxe5noKzIuNvNmHuX
53atDenJMI5KlyWR8E9ZhF+ha3bWbjTz/lgpm5iitSaWZfUuulID4f1h7gnlIYr2gRtgeCV+6EG8
ce1e2ZFkxFvimOVsTRqvnjo49mk47EigzLuk7586BBkOlwdqZVXaS+/e9SLptdl3YpIcQlMwaLbG
4qhGVrWRIlv7+vL3777etyLWtMzyT6Q6uEtkgfrZV0X16fJvXwlgGe5GfT0Xftm5p8TExkLBsisK
kN4dxTztIh5CjRa8Xm5prR/SViHQ+Y6ykW0bBWXnmxoF7Y2OnO/n674u7QydWQwKYqj0I3BeLQtD
zs53wufLH19bRtK+UPZmomYax7IdYhOfD/eYTdx18M4G39yCNq4Mjwyva2ylUDDicE8KPI8bgfzV
h8W8+uVyD9a+LsUyGjC6jo8bWUQMEE5ZjOkPbsnu8fLXV8JYBsqNM7Y/ZtkBZfX7Fm3tWvmm42R2
V9UKtkTXtSGd+kpUzHYzuM5pTOv0tsA6cTdaRXcsmOyNSFvrxvL37yItyfwJP2fLIVeWni0zP5pa
+hUd+o1RWpuD5e/ffX4wNasc2tI9YRIt7oK0TfEPTNSNi8rKGpWlEx2oIBUW9D7VmMQ8jyiifhhQ
aLrNtAmwC4kkd+PIXxslKY6HmDKqUDJSukHzLRuyNwWTYsguWyDilUeVJUdyCgzL1nDrFGWZF/vZ
Ar6+iypL5Ke8TDBph24XWbfMj1rf+LAMkM/OS3INl9fZyizJNXwbzylLG/H3KnRul242KfdZ6deP
131d2kkq3zUS7IdxDwOFeaiCxWNcSbSNE3ttDUhfd22fdEI9cJwqiztTI3imjC1GNfb4PJJevKoP
MupP6exa85XZOZHTqr8N7TR76txPG++UlT7IcD8cc8dIOAShqaS3QYxbly0Uz01hIAUmPomX+7DW
inTxmBa3RTOhqqJjdFcP7oubVR9LX3/uUoB/l9tYWUky5k8JbUxMa9LVZuZWx6Ly7RMWLfXG1Wbt
69JmNRf2rOFyzGZVBSMlcDwsMDB/ve6nS1sVBJ7BzvRWnHq8AbAoyaJ08f1CoHNj/Nd+vfHrXhgM
/ZT1Zuecwn70j2HUVCeMAdrn636+tEVh7Fj3s145p25q9HsrmfMjrh7XqaNaMsyP7OYYJAJUwxAW
0U0c9elxaHDhuO63SzE8+3XTuTbzatV1crKbUseCah42Cg8r615G8zU56uO1EzinQmBunWr9rqnd
D6ZIuv1ku1+v6oIM58twINf1tBKnym/iL1oZGk9DV5Ybm9zK+SPD+WqD3EUZ2zZcemV8EjqGRwo4
yDuko+qNI25ldcqYPl3t1KFUQ3a4xjGaXYaryqudRcAfrxsgKXbVhrdjYxr2yRnGLjiOdR0NO/CP
9cb6XxuipV/vbhqGH2pYAJMmzJ3O+jrj5uFNiRPcluMcPF3uwloTUgC3QVvhsRRx1HD2fu7MyD9C
+4oPYV9uIU/XZkGK4kKYbuQYPBh8HdtVnMubXdCXW5nnla/LALc+Z2drlhPACMSRh8MfuqVOG/O7
EmWyYKFpTGMaj7ych6ztgl3t6uFtpPXdqRjbvTa6qbWxWazMggxt64MOa+iSTpDk9qb/4ezKduTk
ue0TIYEHhlughq6e0t1JZ7hBSScBg8GAzWA//Vn1XeXnpFJSX0VKoqoC29t7WMMa7Ww/fE1a+uPf
i3zpHZ2f74991BRrK03jUHpCOPS17WB5vjcxGeWVu/5cffyl37IVLNSukwuc/OJDGJHc89jdEq9v
g5NfMbM+ytgehiR4X+JFNkciqMsRsNIwQtOQNm1KvVHK1HaV779zKTYHIvIKMBIU6pNhDYZ0rtqD
DeLdWoTvC6pkcxrYSrtlshFOw4p+TF4lBqgoCPzCQex9i73Nu5sxlmaMkXhF8DYceli3Vcl0TRzr
0k7dXGsNBUomhv/VAcPuKpvi5ov1+ecI1PErP//Cmdti3TSd6n5YkfvC9vR57WDV00GhX5mQ3njW
v3L3XDgQW8jb0BjoSBj0q4zzQKIaQVLzC5hO/HsF/gOd/eU8bDFvxWJD2RYLBo9NUpWQx+PQdFrL
CD7mYQDFnts4gNcKQMuwb5BdDHWJbpDha98n3vgb9AbypVx6SL8WLO5vaiBh3hgbk2AXJ0v7Pp4M
30I9wPtdTAyHh0PswYE8aVm8psu6LNf4DRde8VZRyzYsdCOtOdpEDZorsW/510kGrb/790u+sBG3
gL+hhfNe69b40CnwUvMI6zelBs6+UzpEcBS5cgVceIz/Br5/hE4OUcAVlC60K7pZfyoomb/CVz18
fd9DbKJZPKL3W5YEZ3WoHrBl0LCjcL0X5vnfn3/p12+CmbbWC3vdxQdf2hCaH2H7qiGsdSXsX/r0
TSiLYT4T+MALHSo6sAS28XW5ZP0SueTKQbr0BZtQJqaQyB5iOwe0n5JfSAztx7ij86d/v5xLO2gT
ymQdLQ66ksmht3F/ossAA8S6BbywiMP3ldhb0F8BmR3wEyq064qmNCD0AJgND20B++5/P8OFN7SV
XrQEM7kEnP2DgiLKIVrh7NC14pr6xYU3tJVeLIcoaYoJoFrVmKyBIaoe5zOw+cryXuhZb2F/iS/J
FPkdPwTK3YRF0meVJIdoHE5Vq8u86pf3JblbwUVadWs5Fx4/gDa/HFoPw4+GMf9Rcze8bzP55wX6
I060S+05IUdc64ucP/HZC5pUiiGB0YxbvS//Xu3k73nWVndRahfRqlqiA+k7frNYyn4RM2o/6+do
58HzUrnlBcyuIl1UW+///aWXttjmmMDDAViUGF/qRyuGs3QwGfX6a+Psvz8S2yLoBjawlZyhZiZ4
LaSDVJQ5JhVa2zPbQdo8j1DajvAbvHJe/r6j2RY+Jy2BqbPC1zEGh4d0NgskRb0xaqGWGrErUf3v
bwzmQf+7F9w0wmNnBRmDKTnvBdwvj7wny7d/r0dwDq//P7uA7sz/fnyMMTCb4zg8KDulExz/7NJm
Wn630qQzTHfjid0a0t+4UaeqHO8w1nofTJ2dzej+Z5c7lHFLHZ2/+myEXdAkhYMFRKz0WLxru8Fd
9H+/IrRC9iPcUw8Q1O/RKqQ/iwaGyP9+d5eWf3MfCkMHRU3ADlMrhx1UMXU2zjBux6VypT65tJ83
d2K/KmYNFJfg2F7AORQ2rdSH5yevjzXx4b0Dq04X54Jea0Fc3A2bOxKJoxmrET1J9K+a8CAbuJjC
31r0fUqdt9YZDDa9Im36OnEQ2x/VCl96B75c6Lfq09KQGqSzxS/su6BaLNmEC4livwXTHi3HEOC+
uoYwNErPa5qdF47WFmfHQbkASq4KD8My7nHRvTZMX2mpXfroc3H7RwQHrTiZHUevVIar3UHsaM60
Xq7ht8l5Pf5yarcYs9DvBsscUjFw2OJpF9umLb9C8w8CLjHUf4d0El7wISzF6KVFxIriBmZA0ZL6
1ejDZjn0fC+DV1fAc+E0CfZjlUCfrhGEm9Po7PrDp3GUeyT8wAvjytQhS1XZAonJcPeuw7MFrY0C
gDJPxPygxuEYFPIVTtlVqgi/tpcvrcAmuggV+WFSs/MXTG8BljlFT+R9BCG2Ba0151ZdCeN26Bxp
6BPGb60rX5Igfvv3y7n02zeRRUaG+smIsn6OuQZvd4Q9u/SvEavPof1vm2cTVdAFJEE0juEBthDm
Ec2hpkpXSMrmChJrO9uWyfuib7yJJlzoOnIwKT/ImZEfA6aPftbQEnvy36/pvzL+b0+yCQ/giQIT
CymLQwl343rn8W6SWQBE58cAaikP7Sotu5Wt6cxnbxR1uZOOdA91iMiVwzUE0iocIB0LxyQbe5kp
p7FL4Rc519grVRtDKhUpcQ5vJR3CYMTCz/3fP/zCCmwxcV5FSgH7aX4wRryeN/95+0TlPKRVPb+r
noLr6/9GoLUsnBMdiQ4NiEEOfk8hmTJGPHPN2+DCJt2idBWdEwA30a/WhkHIFxnPjawIvXL1Xfr0
86v7I4AmzVzCxMXnB4fWImTpku4Evd36fQNdtkXwWWj74ao7V5t+Xb4t/YieFnrJ/jXVhwu5wRbD
F2ErmXlZOe4sFqXLcMYPyChJg8J/30yIRZsgAXFp8I1CEx6KCnlIukCV6GvVF827Roks2kQJG8F5
r9EGC9CWww2tuMmi0HRXUKGXlncTGnp4Kvmr0RwENmpObjXyiAV/H/aKRZu4AOc52QFXzA59wKq8
8BKex85/XyH7n7/yn1sz1vCkMR32DoVcXwWl6rotU6I6UZ4aPoW//x0jLuygrfYcQPAOjDvMyyYy
zC+sjPzniFjxBqG7srtyCZ9jwV/iZ7ipLaAECTB3gwANp/TvSOYkFEN9Ba1gBzt3ZHYV/zUlpfgy
RUswX/nOCyu/Rd8BDIcxO+7mw5JU1ZC1ARTAkTKP7Ne/39uF2LrF3Xnz0KHWxyQQnocDTOAnzWnG
nEt+hpFiHy1ACq///qZLK3R+wj9CFGi1qJWqEU3JRpgHgYzmWwgk7XPRhN37DuEWiNfwMCqGnmAm
6IXTDUdPD6O1oLky0bz0AJsj3sW9tq1P8ABLx8esmpfiAeJm8bcYuf6VO/rSFtscdNBPRAjXUI7l
riMQ2cPS/a4UYSzlrrfRTelKWdwvI35I6gBNumYFfWkbbEKAjGuKjWURvkr2GPbqwcgod7gUkQ/X
5ZV7/MJe3sLzYA8YJ6Jb0HMKg+SRthPb95Jfg/Ne+vTNDZ4w1mInI4N1U1DdxawMjlPFmyvn8O/9
MraF51W6XeeuC+jBdtGUTdAZPYUsCfawz552o0mKfRIX9fuOCj+v0h9HhbKwth1E2QEd6aXNqkqo
NYcOqYDALmAZ16yKLmzorZwdVMYmiNeX9BDjMJ51N15oI2Um1vh955FvjrxkJXd1OdPDyIW96WvR
wwSHXVNnu7Tgmxu9kMUaTEHHDr5q+n0zA0QeLf6w/3e4uvTpm9PeQ3cfXr2SHc6UySElYg4+rjA7
vkbkufT5m5Pe9BB79Up8fkWfmYvaB+Zi9b4+AN+cZqAgdFCVNdLMcQ6BPGK/9Nno+F0vZgtdQ8Mb
CkAjMp1FuPo2aIQAl16FV376hXO2ha7Nal2DbkZf2teqdVldNC4Gek05HAbGLN9Hvkk+VzMxP/79
OBcIC2wrWlcUoZhcENNDMwkVA9c+QZkBTVZvTs/9qvtJxS3sBwgsGnXe0wkWGFBlhV1QrsTE5pTB
jUDvSIVaKU0WEtqsDiFYjsRghJVsUftQegJrlJ7i1lS//v2jL2yerWaVJ8YOrQxYz4MkZHa28Hku
2+F9kidsC7qraigtwa+VHpYIg7507bvGpKGq7TvLia3pspYYU7X+gsBj6jEfAs0yr+vW/F0vh51f
2h/Rk9TMU45jw7iFzEeQItsn3jbvM8dhW6E9ucQRdKN8coC2zZDDnMOcOofxSSPra2JrF5IAtgk9
S4+if1CMoI3XPNqJAWRGxH046o9FBwxhy2ay76/O4y/cAlsoHp0AQwqjjh4gqENvlskj2Vqw9hjj
qa5kTheyi63e3lxjcjJCMR7g46SNMtY1/efEL9SQ0a6GgCDzQ33tUrvwXf8PnQcJHT21NDh0XE55
7Lc881ti7ylsEH7EM7VXdtmF17YF6IWlKeq1iMhBO2cwwoCyiEnjRFc0643U8/ui7RapB8N4M+vz
dlsw4j3Ce6PIK2BLrjzE+Uj8paLZgvTayQcBS1P/4LVxnFUsjHKszTXw7qWl2BxEqddShxjhH2B/
1UFQxD5pf15yuEVgUHpNBP7SI2yyAOnJSMPWh6DwXtknsPdVFhVUfXpXLNlq3dm4alir/OAQjvX8
qWeyvm/W9ppT3IXLbouTn7u4WZ3SwSFORpG63qDLaLRXTKmnS/+jXw3zDIK6V1yhSl56V5u8QFDC
bT0v+L5lASSBTW2GMbO5MnC/sNxbNODCGVwoaxMcGiPkjoXsdpB8v/DKplEECOi7VmSLC7SmjGO5
9sFh8MrhxcLX+JHr5VqP9MKp3oIBRxWRJGrxDFZacb8KL771VWDbFKyi96F/2FbuzoF1scLVhiDt
LtlzORp534eEfH/f+zk/2R+3XzXFc4+8xT/Aol3uW/S68qBqrvkhXHo/myNNcWkHURj7h1V3bi+T
ROp0Hm1xgtkISBLve4TtkbYxtMmCyT8sMijyEP5pt47N7/POY1sQYMTHUgMdEIBpyPrPpee6T6Dr
XW2VXnpDm7w+XhRXsypwxvgywpuM63yBGRxIgLV/pay6MOfcehhHvEZh2y1YYq+PPinkpNk6D2Ua
est86wnawXLNb066n5tPE7XXkKYXnmyLDow8WfaiRSwU8PEg6TgM/EdiA1NlK8zr1t2/F/9CFNnC
AyumvRLyX7iSLLU3QbCInQf2yn5x5bjrZjNdafhfiL1bnKATdYBywvMPQQOLxqNrYXQL4ng3Nbti
irphB12CmkAQ+Jyi/vvRLoTfLWyugTLe3HedfxBw1ETrCGpeZqrG/fs+/bxsfxx8F0Vz7Jdn8f9V
l49Ke8GrtHa5sucu/fbNwZ9EW0IHTpBDEE3jbuDVD9hyuisv5tKabw48Hwaiwf/FmVFRf1h9Lzm2
XePAS4ziB4hIvU8wnv03x//jFQ0dmAikLclhbBn6Z4NVZyn0a41uyv+z3fpLPvWf094fX+DFnd9C
x5ccVlqWv322cPRUY2NrOUHsQurmUQxoJ9zwtZnXdB2tRYk7eMK9FJ2Wc26rYvQf+RIlJLNj1847
aLiugPehIi4yKKLANaLWfNCfE/A2/TS0NZtz35vqdIW0gqkqP8P49QU+YF/1aG+LqGhvl4QWTzGd
7BO8lHTWjdGcqbla0zEeGlxsfZB6cb+koOScVqG/BoO/pl1SNllTzUMWcvvWNx4sFEe2nEKXKEDy
1T36OmueYIyVF01xXNhUpV7jDWnYqgJ2ahHZdQlcHJWVmQIad9bdZ8V9b980/c+ZLiuk7htwEr3y
SSzuVzcUZ2O84JXb8RdcLj9z438yZAmzhkwunX2zZIHPwkyZ5a7TBDJsAWv3HgjQnMD/FjDfLitr
fpqV9yGs6Jh3c/gBjqsmHevxYRqC5ybgn2QPrRFOkITKPuTZGA0wYw79JSuV/eHKdTh5/volBkVy
FyUw6zRB9ymWzWuVNI8z/n0Hu9UxX8k6H3rTJdkgLe3Sxk4wqvMalVKx2NfSaHIoGW6Uupzu14K/
FGL1bipoGaOHT1MS+k91MskUIt2fOlihZsrFJaaqw5DHEfdSPY/eXpX2TU1QhxbMV+nkhwYIlvI0
JatIRQSBOE1/1LxYIO9OfqmCPfms5Q+emk7IkASUySjAH4L+8ok3QGNFyoOZk9uiX09ySk5w9n7j
0v30NLsZm5YeVmbiVIQSDt+FI/mKxDQFt0nhEdWcjVXzfazjIJ9mZtOhgEodfIvqmzaCbjoa+/wI
Q5b2VK26ygMh1h2lzddIVHe603EamoCnnMOGg5Hq91KxJq2JLJ+msn+GOFQNDCJv08ZEQ6owhE6j
evgJhSabm17Ou0j6n/poXjMs2wqjzWZKbaLW46qnAgNCHed0kjIPUNqlpjavhE8vQzE+ci8ApNeg
R4tzFGOWC8DEFFcvJTweMZ7WTc4dNLF9iAMfSmdeAsiKpWqEWp2q3JD2UWDumB3vcah+Rb1/jMoo
zsYzxX+GbVPq04TsPN3NKenMR8la1E9B/zZx/h3cLbSFJq4yiKFCb5hgFacy/jp3rd51fhPserQo
MsEqlbKl+TaQBH6x3oROy+BSHbQGh677xRTqPKCIH0YWPM0yhuHm7G5sOXdZEjV3nCV7iMU0t24k
ZcYpOpPF7N3aSrrj6PRjo6tn57FnF+LYYPDfHZSHgOcP3c+gnCggw924VzpGbqt4xiOT7L2wmvLA
q122SKCX+r70slC6N0PmJgUXE6r8UfPBDP4nESVPPbFm18J3Mq0QnrLJB2hk0UB/69KwfVion3pc
amBWR2BjesHhm8bmTELlJHVTV2bEgrkbE0uOtBdVriyr9sZONgtgMXAzBOEI50/rZ17LHtqwqlIZ
Rm/Khq9mKMA+gVA3dso0pTPEZQ4BgyhsEq/iBe0kfuonT4t09EEd6Wnifw6Anv08FjVcS4MigP7I
OIziKYHrI8t4r8kXwWWtgZYy4b3V8XgSE633GlCS53FAtJl8085ZxNDDziIoPlfp7IXlHse/tBn1
Z++1nmHHHZV0LLEMZDzIYGXHHsqyJ39Q/lHDqmQ/05rhxgnxKwo3uVOznr3iiwABdAWE4iZkzLxw
24xjlhTgmhFAJNF566268/sRvUZRcsFSugCjlEKdNnnwp6757aqK35oemI1Uq0gdFAwmc4avFekU
0uqWT0QcZ0OiKQ1Qkn/wKAu+ttWsb4Hbb38n1VA+jXHPX4Iyrh28sIPgqUy0fegostks5n37xOLS
+8nsMn8suyXC6sbeI3eiOSywYSlxx/H6VltAuNOu7+x9NDZa3fcw5IIVDw9bLzWE0rskMstRU7HK
felpekycsUcyafdxjpPpk4H98Z1nQYpPYfpYh2lbrkU+krOXRW+5a3cjiYdfEZTOp7QSaw/tfAuR
wXUqXrwz/xUR4qFa+NtgAEFpB91mgUzqtDf9my2G5bnpV1BCqJ5S4vvjhx5ebifoBN2DaWlTStZD
HJLPhaQvMTZQCvG/EZcXnglOaV3eT8OrRwTJIXGDnrfG/uNx98VV3pvDRrplpX6a6g7IKYg6f2z8
ApskjMQJHhxFCiscsuv9wE9bC7IEwvgzb6JTwckrmJfTPm6hlixsZ09CR306LLzO9AB7XTlgJg8y
94qwK8YPwE+znAPjmuHK+65r8dh46FqHY9RnAAoHt5aNsPyMQ5dRrp5qBUPLVg0AwXcYVpWD/8BD
onCX47AO8Lm8UZF8MLAlBZej+Lga3sKwmuwYWvy5mXqOC3weM+KETYnu3nSZgO5qwzqb7DwjqLcG
9z+KEOnpQ0uVyFQ4eCmMVB+kM2VWNNLLMDL3UpeAn9Yq+klIqzPnI71Q09reqGr4jskwDKlKDDxb
ZCeppeawhEj8h1i7THAeZwsM0HLglT/2FtzyWjrohvnyeyxmWEYrU+76OniFCGyTVkEggS3uWL7w
pUOzNJmz1hu/mSL4CemAMtWNtXkyeseQ9zGc5ps6NzWQgNAlfG2hjZQqSZ79gKoTiBWAjxpu78NW
xrhpaW0hFtR9LiPT4tHGaF+tdNn3qm9eGPCtqTProS07fz/jfgPGpLifgUr9tS5uTHHJ+0cAE6q9
R/pwP4ySH4uKeOjhg9OShHErs1j30b70DTwZ4aRT5vDYFjWivK37J9V4OBeDWDCia+El0NxzRbvx
GIO3vhfufFxQF56dzm3JP9DVH3pwBqAmmfFGR8/YZHNOiI5vaBKcS3fR/ZzdUN+EVeeOQKLanV3K
8bsfVn0WqXj6EM+Mnkgh4qMVTt0MCXcvPiXsUZNVPRfw6a1TYrj3oxBaPa8BKx6gyxnuvWSovnTg
yh7hllk8w3XX5Ab9jsciqbpf0Dqodm01uPs4oeYWkoslFIUGjJu7ou2zwq8TmY5kQYToY/eiKIOS
W9y1t7OdF41rGTbii/OTW78s/AOEfZbdAvHlJ2vFkk+JdAyRcZjusdfJF102+mPZI7/pZY1MvKYL
qHm2xxEOq9c6GOsX4yTZtbONwY6lMsOqIO+rO3TFRq3obew5vjcND7Bl7Xpf6r7IJxp2n+ZAxCep
eCXSmFfgsOAmv1Ol6MXeUdXkZV3GGY0KkoGgWefQECv3EIPiGHmTaUdcQ2/ahPQ7UZnvfeEVb920
rm9yKfGeSkp2IcxpfyThkjwm6AhiZ0zNJwO/muexbcZ9nBRq1yRddRCm6fPzOt93sPBCZhF1AIgW
3lGv1XCUwwQWGxshs0PD5QQGs0Sy4wBhxZB8V8HeNEPKs+Zj37JX6rvwdsbZzWNN1UM/myEXnlkw
h2iDDwZI/UyfBemmZomAEwxJPkWh95REPDxKgylU6roEIbMsCvKqhUmGIwR54PpuQrPsYOorBZxM
o75Jk0r7n0MDNaPUgUB6X9eRd2r9WoJ12PtLSoq5/FC7hT9hgjz9ZKvxX5eA01u5BsX3lRTBZyL8
JHgVvFRo+FpJ4ACgrfC+RQ1e5n4IbNFlnqcN+VYngbS5WJPqRxWoub8XQd/3O2XBEoQyMVT9MlFx
7wtsXguJ+qRsPgvaeOBBlGjanIKZe3InyqkrUiTrlOW0Kaf1hG0uhxONYT6akbGruJ/2tKh/M4Bz
EMq9BoxDWUXCHmE/6bNUJ3yscm3BuEeeSvphtwQJGBCNqspsYtNAjnAvgE7HBE/n7hdp4H1+C+/E
ujjKYg68VMxi/hbB7/SxiQwHV3yY6/C2ZDZ0+3H1gjoVyPuqdLSsn59mx8j01aA3vmZAlCBPUp02
9U3cqSRIFy9qNaCaBHdWBxM1GE2KM3FviKMGXMSyRIkEv/nez+1arNh+DZbg2cM1BIXaaoS7Amjx
SXcIdBX9lBBUXzKQKQN1ZwlwEHnBqqQ9samJu5PyTNynXesFJkt6N7gHVgS0Af1TJXcqGJAYinWc
2BOTFExWuPygZHAJN7g1IyP8dueNusYwVnruJRm6Fj4JnGKuHVPmpr3waMD2c7iuz6Dse/QHUKkY
SRM+wA8b9rys3rVI39W+Z6vXPNXegDlKt9ZFkasxCAWs7od6yGYyh+NBBT1VP/x6Mj4yTEoDlB5O
+NMzRPNofWrGXmC8M0Ah5hRPQYA0boGw7Ytt5BqfRq8M2sNg9YBFqFtRrzddIllwU8jexA9oA0Qi
SKVeSJItyeLpdKJYthQ4ohBGjbZWFcrPdvxZ9ZHt7i3nxj2QsIOFeOr8qrI/aEfrKiu8GAHB68Yg
PjVlN8VpwifY3mLqXw/Qw0F435HVoDLwIYPRpI1XyeNAihLAdKQJsHlc2gmxC8rDxU4SD6hR3IQ4
laWYcQ/PCyZ/L66kvvflbJNN9xMJkEz7TU1R9tqefZiKiUIfGeOLlC9eXNxTy4jMqw5x46i0W+YU
Q/G2wW6vF2wqUSbhzo619tDt4J26iQFF9n8UsHm5503r65TCFRiJU8xNhWfqoUfkZJDYvQ9XKIKi
P+gEtrdLhjkNhylZcHp7aG0g8s/9XgfG/NaCzz/MCCXlfIFkbXGsO8DCH0LlkfhECNT9MqD51zlF
GkfXO/h/uSD3dF9192JuuYGCRCzbm84UbbCb1pl2MFEb++k1qm1APxFNEcNwmy82m3UZ+7DSlFF5
CjmFvDHz8MeugPg5uSsrXz3pJsFcE+Vmofe4lVH3UTo19X3tWS86TUi4akgaNHACxxGM5huw5KaP
hZbhZ0+Uc4VODdE8m/0Cw4gMHh6l3qOS7u2bmyvKHjA8rfpfMAoJpl8QXcfPU/BN25HYS8QbcbL7
HnDUhzmIUIamfLVufhh88Mce2xVov0yHcex9gP3vqPO4EJNASuV3GJaDmWxxGRCGewHob3SYVlWD
Y7TorswtchmEgklU4gP0MZrxS+lDxOUkurL/sdaJEE+sIwNcDPlo2p3qOmmy2BbKnlxsmgALNTYS
RE9haWrJQt2DK/rFHua2s95Jhrb5PJTClE/zMs40naZl6W+wd2ifWieSKoefCV93gVvUciBDE/ym
feX/0nOM/9cGSBIPqO10dDdGOpCovhfEItdOE78fZvA0biZulH/qqVvdDRubcd77rPC6e+yYgD9j
5DChdwWuOMsmHi5sF5JBTHmz+KjlKY76NzjNavvL9wH3/VgB1ORStI8bdohpmEATMZqg1D5LGfoA
Ovka+sVN1Y63zHSxy4PARGIXLmuv73g4OZHRkHnxjSRt6EMWT8Xk0AczioEEzRtUHp5e3L6Crd/P
UMtF5axXI8MdNFXyDjNuQ0967Q3OsMN9lU+ebPiuiFyV7IxRajqgMTch1Be8wa6H3GuVVr1e2S6u
x2TdgfIxoEiAqIOXYqLgj+kk0Ya9RWbAqruyQUmR1eMyu9yfPMZ2ACF6D/MghTgkJegoqRKuwqQS
MESd6s4P61tkzb05oixk+jBTVdlcIuKjEovWUtyKjrkm98RKHLplXfHbp5637MJ6IF0uVCO/Sl6X
ryDrqiCrrCK/owoItbSdp9rkQxXRIa+mhT6BwzD8Ov8l8l74S5Y7XlVek4dMlV8iKMsGqQtD/tUw
vxlvVlKFfT7aYUbsraQX9BmXmv4Gq3/huxkzuBFlfIGuGqEVsiP0BcvudoVMQbuPzFTXB615L07Q
WAqxKLAbnUg2FcqIvYqSKnRpjWNU7WYNoZ7ns09HdTOWUE9CyA3L8WlKYN6UYSgUhPduVWAVlVav
HkAPq09BoDCtnMkJhTCP8jHC8+415GyRgsftiPpJQHkJGxD2KJCSHtxrP9cVzNpR8YepJ9jKv40N
mI4fKKQI1z2DTE3zAoxqEJVolUH7IBuFmZ6jWgGGxDm0iz7KmtfjUZagQu3mRMr6ZhygYPkz4GUc
nBKIDIP4FLRN/QVW17LdIz6HaDmOHYEUPQ6k2nll7bO8XiZVPuICg2107Xmx6lLIqUJXHgkIBv53
BWCrS2Zha4GDkdTJ8NYpGqqjWyOxgtiinLqFiOJKz5HQVm0W4voaU1zqvUgTZJu4uGtVL08oNwn+
oagxnNm3aCY+IqNT5X5Ei8mkk1mVzYcQ+PibCtlicGJeFw0nhc4qO7VEBEf4T+s7CSna7kbJDrFn
ItSh/BzA5NzRLoCx0NBziqGD4kV3NKNuIuChFX9ZrOuRp0vVhGiwcIN2RzMXRVrXpDF5GDCOVusi
x/Gn4ZPv5XiboniCcx1ahZ1i/EWBkq9whaDLuQPOogz2GJwaREVwx+oc+mNCn5a4L74IXKfVfQNH
W4biVAxRCoVklzzwRAwAf9ugn9I+ieeclmS5hZ/G0qZGLeo46CT4iY64/wHN7egLaa0KcXkuw25t
hhlq9nJwT+ckV6W26gBUEiG60lFnkqdqsItKiz5C81iwBsakvHpOeEgh8OLbt6iLyy+4VubbGp54
Hwsv8JHiim449M4NyCdr7QoU0JAxrNug3BOvinYhdLDu/UUV/8fReSy3jWxh+IlQhRy2SCTFoCzL
2qAkewygkVOjgae/H+9maqqmPJZIoPucP84hpxJvr82ZT2PZrJ1HYxX6HX+simSsM/EjhhWMpNpm
71J0JL5E5aI5wIeZ0pMm05eJOzbQEwzQy0djmO3CUjQ6H/UEdpFJRJ+JGIWWePM0PlR8r5AP/qjz
8GQBjP0k6KAlSNZLB0et7NaU9OB5mpbHzTKH96xq9tQBo2gfqiwnqN1YFpAlWzM/g3zZ23Qamhrm
oZh8k6VAgQubvrlsTDz+dnR3VrHn3m6GB8fI2Is7XbxpXUbziFaKp6ydtZPSTB7DwG+vebU6lIW4
PpbGafUkZ15r3uwSBiGXhv5NK9RyWCWW6/uR/S6EcuId8vvs7J24mPy9nDV98eoNynqmayT70sfu
X9v7RSRXWy1hQC78cdikboVcgCv47xpwSGgeCcoWlxQc2nu123DEhe4uxHwN8rIL0/sZ3ZEDp+qd
NMjt6aee2+lrGdr8YbaL+W/t+SDxyjdnnKxsQKHyW3X1WFK+CdI1OTPVOtbpNjX4kIkUza3I9OZ+
i/MdmxZD67DY4SYdcw+HzSiK01L6tZ+0Y6bWU0fP/Zqyzv8Re/kuSntM8NlZN8Pdaz8y8GIlPcJ6
JkH2tdTru1lPdiyQXsj7ZoIPb+urv+fVp7KsOg5mIqhyXxavZEa3/3o4mD/+Ppt/23pneFW1XnEl
OWOsD1PNjlTL8VSs+svsa5C8pfXH5KK+Ih6Dcy7t7ZdVlWOkj8FELoK9xLVl9bQuNUFkrFr2bnnl
vf222vZk3BZSAwviqGCNZLhrIEte7fbHurYCgAWqd/lx7VSxqCVBm331+pZBBq5+qvS9BDwq65T7
d/7EjMT8gqb/lu/Z0VOOnuiKWgJH26tQNgvm/NqTX3qVaxfJx1bN+nqu9W09Lks7LgmOAQ2miDa8
/+4SwR+TUPFkwlKYTBOdZrPfOamrafoQOq3v/cEt7AZ0j45dyhljJ6NmL5eF8pzT4HVBOpcDypHW
syN4SP50VlcPVelqD+7iTyfYN+O4NURxKSYtUnaUG5u1n727fbCcAt1weS0dlnLXCf7Qod16IXfv
/llp1k4zHNUc/OH9r9VyWBkty4sHwREGRFiHUJA7E8OsxTvTxEEvWE5nq5+eXN0Wp2nZJwpgFG+j
VtmPLcVSNTyb3x8oEFNhQ7JmgxCi218Y4Z245SdOllUWBVu7pj21wyDPfpBbn0uxLOeCJStSjSbC
tZpZoE3Rqj+7v6/Hlt6ai2ZqP40hvA8pM/XWTvmzb+sLpn6or65UJTsQXVAlP9OrXjv5aXP6IfLH
Zkj7Yeg/Qff9p80puk9In8mOfelwr1CgGbvj7DbJ4MhJf+tEw7Oky7E++J7lJ8RvFDES7pbUTscf
E4YpO5HaYL3MtRPEWDfbh0IsOzNnUIai9QwSZu54RjYNUDm2ivvdtG5zny9xU6/VDVCyPRRGa8RG
oL5zpoIrzfXF015JK8ZnsByL0VRJ07LatIYWRN5Q/GSbdSumgR3GqKyo6lQV1RRH3UO584NtZk08
zqJaaC33QIrbDGARTH2D2dDNgIVOW/kaY9sunD/roBXXoK7MhzlzVxPY+Q76r2aWmkiL4xJCjh+t
zNxILqP4O7rFHrrWXH2so8m5BMN0srw5+68QxnQmzKF/GIo7A4fjw/7wNmXBE0lW+cjrczKZs9XY
r+re4OuoGt0Ia+eL3lr2p+N4/cIuiWU/8iyaJ1Rpvhmie20chubIBy0C5C4HSXGUgHfxFMdL2LfE
zYa5RZhXaPTDQiRGTfzztuTjX6oa9rMpRRUPqnMXmL6JGnqAl9PoWxnN1buZFrI++foyv2quHnwY
Wz79lAKubWA8jX0ikw7r3mgY+8rx2i28jLgU23Nja96pWUTBQzJDcFRAMq92YNX8hBo9lzX/azQe
45BktQu953dTkpv5K7lMQbpqyt4gAn3voS2CADBCE1biE//61dkGuWeUc0UOSCURFZ5240UfQw8o
/89ua/rr0Fru0dY4CMd1DR4kPRDpzCJ/3i3NuwL7TddumyCZzOpIYWseEdu2f4POFYm+SPGkW/V7
0xj1gxJDBVc+rV/jUD/jk4fl6kfKstDaHLpWkycmsk2EubG7qdjt945zIRTWkB3HhQNrCaT5u6gb
432rVo3A9r76dG1RH9raMJiMYTUQoG3fma5b/3TX/28muhnmYhi8+J6tAKsTwK0HokmXVp+uteGs
qUNHVRQ4jXVbOOG5nbpcPwox1TGCGexOdeD2B//epNPqojvv5LmdkIjkXwEg17MsXXKah6X6UtYs
D610tld/dfuH3Zi1RLRl/xj0kxZvnY5RuQriair3xOtKZEaB+KRrKAsRepSxr/GymqUCGC6Yq01L
eI9IDFWaFWt+rbPgx3Ot9tnr7iBTYA7rWcs991wtFcQfuM2zXfZrKoUE4y91q4k6Ru6kyHu+Wbd2
yGq1OQfB6EDUMF1NCdEG0188UeZNCwItXdyyjkWgkCwzET8EjuFSTODtHwbsHNuc8C8Fke0ffeF3
tPFqiUX7WdyYQXMxDdIO+Eus/E/r+ztWcetbir69dWv93Oib/ShMumlGsKYLdIGTjM1aHG0ncz7o
WAq+nH3KblsFOdmUQ3fCRblfqawuHlBeGomutwkSE+9JMAsmmtbJg9FyO4bmiBVYb6FVuiX73XgB
4KFU3d9uBGhRtgBzaasRKFEWyW63RrKO0H9tMS8pe3F2YeP0jhMIY8p7wd0PEHUainX7Tw0L4Ynj
7pzXBhpbtNznem4jChgW9+TUWwtjUqZy2Op0bEYrtRFtfZbTDPAk/A/brYIjtiN1Q0kfxHs1inBY
0N2gUoC1IRXTTyWKQ+bGTV4BIrtbZYnpqPl5dQanKMJpqXvW6L7mfSBNrUPNHE2BhHFw9zxuqDz7
PYxQI2PZ1bGZMQARSGBE6wamUHC7XFwjeK/J9kaAM40XDSLhNZeUdoZAgcvFLAJxUf3+7Y2FRqBL
9s/bjKQbrfrFsIydyC24Ds3UnbDZjSZF/QFKvzOHFcWUqjJTx9GV30MfDMB5kxnBWa2Hfe/dGy4L
DRyskvVx72wtGXf3Dy+NIItY9Zdg0pcj+9fKKFHVB9Bl+1WDjjrhhIc+qL3PyqHmM8O7zupAlaI0
8Rxv+jaejPpObGzQJkqtLZiGs4QZq/5b05hT6DKangLW2GgBO/gBO4Iupgvh06v86mO7e9MLnTiW
rJq0MyuHf3KYiZ9XmRunkYMppZsTNY3GonmVcyCea+yun55ayqe6pANzvCuusnxoT9Dh9bUch0cj
kPidhv3XwCCQgHDmUTM62nHOgtvkbkGKVObPUnprrOd18aExdTxWxJul1QiXqbxaPigogmNZ2J+5
waufTYs0iYGpmhjSu4993+IeKub6P4RX46Fw4Kg0f56Pm7ZyTWBozDMGXAQD+9+lq12L6APhPZR+
0IbrLsR/ew8HZnRFm6w2QWSuOdepAZ3JJCIEpzubAX6//KRbKKBqgBjBElu0j6trAU3nroxQb03g
dJYXlUbbX9rMGS+jqLPTpqQ66NInO74t8NjhEL5gtOtD36bF3nBNFclcMw5sIvrT7lMgtDqu24ce
IMLnKqCjvbrVYlW0v/bNrP54uiIUJ5B2ftaH1QcbmZ5RtXihW2dl7GXOf5YiSsk1vf0w5aWKxcwx
V/s1Q2k7T+muqzG1s+B376NIGkWwRhq7FlBWvzwu999Ule0vv+z01CcA6sVvsuA67e4YufMM4Vbu
zkOw6b8dViWw0QmAIWtOOv7naNLKG/mRTJhGP8dWswKMkuDKdNZ+Nj7j7LKPbyOYY6xWUCzE+3uc
tWXzTYZg9+j3eRbuvlQfoiL83rCs8qHatO5U+9V/pitzBm/3XQSOmXiWstCg+ENs9SA5k9npidmj
xGuJvbmobDlqpG8/t7TQxWQyC64sXrVVzzckHBwmUhIw4xaBxa/DmgG7WkVuL4tjUJkGt4tZXSxN
AbMY3OO6bhBb5oj/JkOTkSP8/MXQOT8JrEJblylvSXd8ZPHUjXCk1LzFO9KkU4OOIQJqdcO2brqH
6Z44NfUKPR+cSwjS3J7atV4OraA9Yhp7jDYt+S6FXryQx6ahG2nHs3Js/TIrmX+ZZsAflQNw20iY
eGvnWbpWbvaxNLhlsqwgCdOZ5+eFa/wh15qvIYDbnecd30VZ82bteh33g+NCwPj1udbMH1c5vywX
tkfljhEaJspUBAdJEGRI1pA/c1doPblMrSEfdNtyH3HPe1fpVOaVQvgiKmf9eRKuPNmoDOMyCLp4
G+32POsAFfaiRIipdKHuXoJz5GjR7aoxuSdrNwyg0RBI6O0JbBelkEHEoGWwoubeJBPdRlXQ0hTq
ru1XJtAhoHXTwxzpSZijkAgl9ohIw//OINnk16lcgovgEnwUbuUcC5Wtn3pHTBFsh9E93ltgw2Vs
pMvh1ABk9s6yv3t6yYaWSzMBBdHHC8K74AnxGCIMwxwJDMzW487r/QCBtz2RpFGgnNRTtAzjtc2z
f1IY+RtSHCf2Fi5DaRriXFC7BNFIzlw+q/GlJPYxmnqStedCUynYZnaBtDRC24FXKw3tJ58A/OTa
sdWrvO2IJGpVg1yKdFWEGD8Lv+wLNNpwKpa8jJxifi5HvjChN+/VOtsHUaKS5yio77l63/AXInJd
7ew3bFPQ/1jtbVxV6qu8SzcWV86HYijqiE+thvZ1bESf4ufOuEZUzVtc9e6Xvw4/NlzrzXdFwwDa
n13PuC0j6UxOr8K66t83a3/eySKLzRWJi+WPqafNvyZPfx90SSaXYszYdu2p33aMS3ULkR20y41H
yoIZsKzI6dz/2nEoD6OvGZFtAYTTiziHLbLIg5iKa6PKX97KarTLfgg92+3+0ykyvDD70oOJDuNm
+UPD8ouo99PH5PrWqnrWUboGrGcVxn7JnfbLmObp4A9yODp1GSQwKs5RjYEfVRoiDASbSMqjvdrL
v13Zk5m8F6sW2fCNB20GIt3HfDFu+gxbOrLx/INW769Dw1TQ6pZbhZm29nHwf7mYhbqqmOVIsWA1
QjnZboxszAT/cHIw1d6bvwLdhw+eF9aDrZUvOirCb/Lt6u8xH+9XvXTPYw7qhgAw0x62rrEYbja0
mdKY7P8Cmkf+dXlH91eHKpgLzJUfRoMBg0NGo4xemxZTjznruzQLMhtaXxKzYGmt+pZUWh19OsPI
jfO2k11IdDruPqnnuXcHiPp1SFe7qg7ZnusRc2V9Aeo0r0Kt5XFbx4YRu5pQNVNF0qaGlbn/UDiU
p7mC6BJuP77LoFyOQvOQobQcrWMVWM8do/yDmnB4rlO3xvbeyDd31TcgSv6u2Hd4VTVU/R+jsxV/
YReJAhFNoANkEhL/C8qmfadksv/QCydIrMUW8dJp61nX9X4Ou7Xawz7vp78y2PsxdGd9M1JrK5GM
UQi778mESpXgsaocmjBvM++It2P6Q+sGqC1fZ8USzTLGJFFcWc20s0YP5AVMskawJmYTWfcemN9b
QNQwclWxEuJUlY+ZC6XIrdMjs2DgvBX+bB4acnxf8mHSvdghGhlESYBzsO2aoV+09QdqpKGFm/dm
lvGNuLvLtnd6EAHxdAFyjapdjxBp3bfK9fqjC/TlWqI0YLnbkcaSKgmaGkFDosd2h8Zbk8bZAqgQ
xxvOdjOztUDeGXmoD3MBq1PoQZ0Uos7naGgGe/vQV2beMFBG7kUboE1SbQ1DYcGrNkd2X1mAuo6w
U8Nc5cJyUnV/ULZ6wz222WQN6L2liPR1XSgkyme3i6t2LpOdORDop57ZFBiKl+NgL91TNjleAtNo
3boGDuuU7V7gRT3CBPe66ADTjKaE/KWd2+pBOE5B9RC0OQ+wsmAFEreVgGEWlYSCgXmFt+aF1X4L
AMDmpcoKUNOx5UuJJnAfGQ9173QxtkXppyvloUt6n/SeJqOzg2QYrfEJoXtwmqfc6+JWjXsToXzR
glgYGhSxKcvaYpycy2+bYhQn7BnA22SrfbUibtk3LATCnYKTV5auRxY0xlU+kLrPhozjbQysP0hL
5+q5BB7bQmQ8pn3e/M41IyRmtkxoZcuaSHoCfGvuZrHA8o0N8jeg3/1WLlU3HpHY1yoEUONzyjjH
Vey6nZW9z505Za+q9bfudyEaaTWIFNZapG4La/gJx6qWg1cyDM00z2+DOLR7ZfpxJtvyQ+T18NQR
6/NWtoVXhxqo/W3USn5KzlVGJccvvCZujA5Y2xrU+AFPZJUxqOe4nyRtIn3UbHPxOQnDzKKBjhf5
MKzFuMV6ozyo7WCdxB9oXtt+9gxP7x+tTM/qw4oOjAj6SavhD1wXySalkneiZDV9LtNM3eXcG1M7
bZn9/m6rTf9Zu6o8FNpgx4Y5mKTPzi9VU/Cb5Lo4ZkHbxMTszG8e8tB4NoZnFm51dol4SUZbTQwc
07Oougxhup8rjAFOm6pF6GGL1jWm3RgUlh80Aj/ubrsyGCiqZqPtj+LRR+X0xhYysYE5wxsnMNrq
t7PJZy7E6lia0nqbbEc92DL3HyfKFDDvDSia9mw45L3DkbtY8/sOxAYhrb4WHQFYXiFMbou1iH3o
V2SZSgsL3xSHiuCm+4xI5lvVda/wUIybtqyelaH1MXoEmfpesceq7rTravcoNRzM2KvETqkpZCdM
E12qC5FR+urZzK7eaG63mf3iMQ/mdU2CwTN+Q1XqnLAdNJaZ9cPnLDZ56lGDEAypDcMFnaQ2Ri3K
ajNiQO9isUx+ovlsBDhhOOzCesjyLySe46Ws2PpQFBnrLbC3AeG9Wsb/Sh3I3EBZaURL4JcGZpca
Q0FdjgoRj6G4JoJpTa3JMR8D2AxwSh4o+Fn5mjvTnMiOzhp8Mzba/1q8mcuQn0Z3a07j1jt/q85k
KDTb/rHdiv6SocV6dR3dPZuF5NZYzXriUmNhCQ1p90XalXZPop4pU9q+WdiQ0VFWTYg74z883Jfy
zIq1yu/286jk/mWPQFqhs22BCgnmzGIBjXfiMpwSdpUPx3SzIR7dhYo6Ovd+xgpJTt/PxqvN5Ml+
tHixoRzyaj2U1E6u+x8eqPzBLCmg2+byJQu0L+JPKii5qkjJ0r01HfPHvu3eySbUNuVkPHnI3mLi
HLNEB7lky+v48rpHbxQXS7Z6InQEhKJdEbDp5Xxmk8AWYXgOG6v13ZUlsv7OrA+dnPpQ2NNTYHdL
vPdCxK5cCLxZ/OveMjEPQV4/CN9zo2F2t1ibJw8TT3/zF/OKcCjpa6s97nN1HIs1Fh7Cv26crBs5
JU9ti5iaIq+Pumhsgno74xd1a98bXH9oy96PNFmgkPKcN3jONdEI1EzoXv9GWHR1p/3gLK13crT+
Mjvuu4+wldQlNUL1FFee9w0MusVLNOZmuGXGeLTAmLJlyWPfEomz1m+LVv2Mhc50BiFCWxl4aXEy
neKSTQiu8KJd4Z+9MB8M/eT3G11jHHVzCEfoxeSS2BBXdpJZ5cyopz3ddajo3nnF8CVbw3Ba+qJ4
K93uZu3zElGEW0WGlQvmk+45U5i9uryAD+WbDxVYK/TIVDShGOwysQdkfQM3HLRWbqXTdD99nEov
r0w4341dgptxqySwdxIV2uSBRLOnWVWvcVsBv9uZfGhH+9p367dvlH2cB9vvAJVgAXEKN51bpzLY
QflWz0nbYsTAMfTgFnY5RBus8AkS3kp2v2iSZcaMZa299zdoIbY8hfeH2F7rTNpV/0zRwPzm5gK0
S6oyJv9liYvV3lCpBlfRbTsvu50HH0vgfPRWTakES9OSop65SN3o3zWvvvpbk0dorAK6ml399+au
/U/h5ytTWWtcoa9rccE7wVkIJX3xOgdkWGNU3LJNpGaGuH/GBrBN9a8pGNQTvh/IY7QLkXJz50FZ
0jhagbV9rZz+b5BoeSwGcPugNB8XXFXQYKsezrY3QEuXJgLLHgfRUHwzYGMEy6eifBk13cCRhuR/
ar1CRWuLrPkMpABbOC4/M5rFBxs73yxtP82EicBqXJ4F0guuOf+d2RW5iIYQvS551z2Y/tzdlqO9
DtPfdjT3Y2/mJ3xuV5u95WiYRX0TCErQg/0WXfWuZ/3vqsvPLRKhQ4Cq+Eo68xKDR8vYX7rtNx+e
cdgZqGOtme9+nX7WHoZq6ZZQ3xzz2pmYFouKt9RrNgR8aB6KC35xXsl5wNo424iyPcuMtzpwjpW2
OpfB97oLzDZTfrHMf7xez0/a5Hb/dofnwzV99+ZxIkVYpowU6XURVVKzwSOX/lKvy/5f6U1iJAYb
OA+S0kXiEGTFg2+L8ku2ZE60C7VNTWt1n43gQHS9CtbM+Yd3IT9vnjL/Qf2rh67I6mPLtohsksxu
izDE46yKKnKoiblN0JP8lb5zKjVsixgz8jqcKOu8eDJj2dHLxv6S5s7MUVD7esjmyRfXBhdLHdFF
rv9rdg+0zW7WYXlR1WggHBFB8KGayXn3KO8tw6Hrt2unNfIYwDSWh2oAD4I+18sn0w7aHx6cvD57
neW95F6uXJSGDka6jJy2xV2xbNzzU86ZGtwLIWTGs45yv4vaRimCiUp9jZ2gHTAQuNpP51KvqzBQ
bOxbuVOR3WQ1T2XdFF8zO/VRSrn/N+3rcKmCSiwxG7v/S5Z7rx9EsW2ADAJNrNS9J5OHdgpXsYCP
SawJzMOG/YYCLHCirt0NZGnQf8xqxeCAF4zDzURl91ZpAC/W1NcXfArTCawG9RjeqeuQmdp1r2if
GYtyyDC7ja1Kjaxw417XppHP3DNfGDpdRaNJUP52UE6fa1ufTmXrbAeTpGuUObNvXRHxNs/W4rex
P6yYG+bOumqjZ1wYUdEllIQkoF5BHLPilcSeH0xvLQNuXBh3VE/X/f6pR69YRWsv3Xha5jraTRNy
YS4h7J3tt22y/01qmD/KwtdSZxN339TqPws2X1YcC7JkxS6ftrX6J9yhfK4DzLtQiln/nzB6pokJ
NT3TPNkYuT5cDdMuH5yiVg/OMDrECtm46rJOXS1z11KekSpxXB+Z8r5b8UzgzIeoN9ocuf8fIaJf
HWMqjyh5d2Q55WQcK92WuFeB4VFl/9HtFpClYB3bnXqNfAmmN2DECI3afdUx74e9HPD7raAvg2Xm
bwh7nFOV7+YrgS0ymQYU8MYq50jWBuRRYeNPYBzCndxvCVo5i2WNz2EEXrgrFYDzBn4ztnL2B47r
N2npTVx0lJDOOUp2ZvOOkcfNTwYUK4cGgKplmuaJKmCABHebowyx6tNoOGoLEZoYf7mGVDrVtEc4
ywiIqbGk066t2CvqJzBfP2UxI3MfDgjt4IroInAv5QToNhRF8IfeuTsqlqlLMBYy9MwMZpYm5ZSc
FaZ0F+q72Jdbs28lYl6X4YFon5jGH8FeHkCwlkb2iF5jjfjmi8NS6JdcjI8QzgI4FAWWmCZGfte3
Xu07oVc35T/JehO2qiLQXBYGr+NUHjbZWKGOaSWadaRNKKWNJMeAyD8y99Z3ZoNkMvBua2W8B4H0
og6V1dPKx/eF9uOfdbeotDmrnVHqT9Jpi9TzkPqBCwF9srGExkBq9CRlnghEmywMvgZS4m2PLomY
ndjR0GLMHO5mjclY95CmZCccdR57uwabq4W8Mk804ZivRPCuR1chRcsd5HnGEBxHVfHHLBZR27mX
1Cv7SptTGfUSo6c9EB2a2T3XR+/94yCg2KlRzX+N48uDvbt/mYfHx8Eq+Th3gBbcFvNZ5ribx0p/
oqrFP86dP5zKMqtCv+8G1l1z4qpH7uVbSG+wOzEQweK0Wp3xeDmTcavRAB4Eet6oUhsM3r2fvFzJ
MVJ7/1ktzb1jiRGyae23mRWQB8QVhzUoAwgcdLg7K/IDbXKfJBQGEZfbGQh64TfP2xhxQpN4Bg0y
2P8aBn4LEp/2qJtA9PhdLJpXMqXMztny1uGFiEbtkat5O5bjMrLhDjMqxtzhMFiRb7UIg2d29QPe
vWcfvdBZc/wapL62GX5L1j+Q11OzyvZFIa9act1hS+KMCGYQ2WW3rcjFCxEyH5XkcznIE/DRHTy/
0Hh7A9365epbE8F18Ka3nYKtxzbQ93oLBLd7XzLYquNKE9FtR7D8omq5xBqVUDdXeW1KwizdpCxq
QAn1xL8qV+K1atB2Z8UWUdhR3ZSucgY30camr3YyU2brSILR67JPRqyr4J5P0DlXG8NchKIZ3NjE
x8ZaXzwMZXNFO/XoVH2dllOeH+rMeKya4aqhZossA2ecrzouRsCZ06Qj79pKf/5lYo2DaGgm5GCN
OCq79ELpZdujyDqB67NlLFyXsETBycmmy4RT+7q2d/AfZe00Ipxpm8o7z7tnvs0Fa0MtKfWdyx5q
aLsbpqsOaHtsAZSFthxAqebDiCrrqXVJOBH2LENhLI+oi39pq6YnU51pIVK06Wrxucee3Tx0VvEL
1fsU6Qr1de8wjozbfAN0218n3+svExmPvTl9KTcY0gpzL7AbFS5qAv3MbbriM5PpI+PQcHZ0YvhC
XhRHaKQL9U615Y9Tcou7hepTZC8yaatGHqy6uGZk0yWL77w6+SLZPIKjW9l1sleBnup5l/N1DO+2
x3/v6TAOmvbXWKHKXB1zS0awAsfDMDdQK5BYqFKO3laVaGyr5pRNxfTuSetzH/cKPQPcQ2vPiC9l
8NegH5lRzmgj2+PB2/YKfzv+XtzhNUdEkPfH3g7Aw8ry1VJq/BZ2++Ca5faNUas6Z5WZPxim8GPc
hOTYduN3b1Qmi5szwrZu1iO9EvJnVF2V7qyYv0VtyXOL5yHtMCa+1iOOOWdElJ1rOioZyzFxY9iP
5ARAcQcwf5DwocWexk2FW9BejMh0rUd2i4bcBVBCSeE13qSjm9lPxJ4y76hDr5vPuTannIwPyMI/
xqm4GII7Du1cGU09smOPTx1p3Zzgb/+Tq7biEm3uN5UMfaOaYu7VG9ZcVKe6uJmEXbDIcbD2mY5J
VmnXbJdxn89JUEicJot2o7ncSRY5AcrOJubJ/ODuAiVevfxzuYEJ4vBUsjFrxor3PqQe3owDX/zF
OcViXxNHi+2QfJC6MrrEmLfqqSznS934PAE2T1Wu8UHgVf0advOds/DLgUlNsyXAw1dodjy5C0os
1lskp02Zco/v8J1VnuR5EIqpt26BVUAEGvk7ZgteknrZz37lvlr9th7ybXs2UNoR6NCh6tnhHPeq
qlnZsZ/3g9Gemd2Gu72m7oAcM/lRLhQHTCYiAsPcUW2r4bdfTv+IE8EniwTT1xYUDnWWX/YMAyjq
pD3C/Ij3Z6D11qML92i3roqWvNGhAhlgmhpjirF3yJsQCoVWp5dwW9N7ke/if5ydWW/kSJal/0oh
31ltXIxLo6sf6PTd5dqlULwQkkLBfTPu/PXzMbtmpiqms3LQQMITEQq5XFyM184957soecuVbdha
Og3pJsSLvpUkp33Rmpe8i5QfZ/Qw7VmrNyVBCB/V+qmqTN3vQuOOQexYT3I0x0xapHCQ6DZREb9F
dN8TFO1swqveaJuEfdfWzVx3h0G93Mii+Aqr5WXx7HzHMJG14ZPfWonRYAitsdpl+FgTSYjUCxva
uMay061luvWy2d7ElE0vylz6Ta0NIXfXHAVmQ7vXUZm7g4FSn+msGT45fHtXKwL0NHmJEHrGeY6U
c8ZZMNIoi5OdwBfIqjR+NOMYEjSb8r1pdS9Dlt81yIn+gCi2pvGTg2E075UrnuO4J5I4xssGKGfO
VU0rexYrN6N9djtHbR1rIOqzGvVrg311UVAkFcuLOwKAYIfHFIhQo0MvhdovOK0YqZkiMVtDQY2m
6sXa50WLB5h8oGcG2ky14E/Zwk2i6XlyGzuCkxibdv5J6rL9jpJVKlruMgKcOjtnMkOsgOQj9c+E
NX0IlGmpYq/1jaYHM/pUtTcage0nGjSIM67yOnpXskzD4xjFPSjZLHFiPDpTw3nUTOXtpewr72qN
kZzOuq6GlzHk8n3K7AG7iZGHne1Xthn2O/rkSUvHwVu41dDPbfRmgekL90fyZ8zvP0Ir/ULlC3up
m4bD5trWGmzinifmD5cc1c9/zYX6A2zXr3PwZm2ZpklIstL6UuCPmoYLuh1TieJq3vzrH6GvZNL/
hnv06yi8KDcGcru43BJhCf1AUZ3qXHWIXJsZAx/YnipRzOAr7eSdYr/+VF0z22h6oVHcLHpf1Htw
LdP9v/44f4CTEivy6x8oTIx24JZGe9qHVUX95TU82OT4WdjD22LOf8LZ+wN+mFh/+D/8EI2SInNp
w++b0iooH8PwxUCsSfw8ssjm1mnGPa43eM//9S/1B1fJr3P0orhxMqyoy56YG+KFli9Bbynj8X/2
7r/gvXRhjrRn1bIv+8YO2PJYByGq5E/4Xn90Cf7C96IaEJGR2hyrgQYZnlNBngix03HCP+Oz/9Hh
Wa/MfzgdufIq4WIs2Ve6VzC7jByKQU2Yxn/Cpf6ja+oXrJ9W6iWBOLKKcXMfG/0hs+pgphwbtT+b
6PlHF9QvywBNlBw+V7HAbzM/m5CeoH7VXkxj1ySq+h9dROavE/+wL/f4IBgKrTIbDWKW2tagK3D4
1xfRf/8bmL8O+Jtgc8hapAvF2drqlm21nwFV7HFMzIFUeghapKn/hBP4Rz9s/ft/OOEZfslEdpyQ
dpBMMBRkXXrICKc5ipKdWxcl0tUQ/Rf97t8+p3+Pvqq7/1rK2v/8D/78ieamkijufvnjfz5VBf/9
x/o9/+ff/PN3/Of+q7q+F1/tr//on76H9/37zw3eu/d/+sOW5nM33/dfan74QgDufn9/PuH6L/9/
v/iXr9/f5Wmuv/72G6iwslvfjaWv/O3vXzr++NtvhsVN+m//+P5//+L6C/ztN1xFWVK+/2X33lb/
z7d9vbcd7/BXS2DiwmTtOLaU2Pt/+8v4tX5Fk3+VuuvpHk587Mow1Lmbykp18d9+0+VfhWtIvsqY
QeyH68XSVv36JY831Hmw2p60TCYtCPO3//35/ukM/d8z9peyL+6qBPPf336zhPvPHG0mZrkObAjP
9fhwBpPYfrlUYI0NWpaR2iSLAtK137ilNKgV8Zx2tTvssA+lfuwMQxBV4lJ224xsP5WPRzlvwsnD
LiJphtpR0Aj7gJvmxrOTEMegdR51AzE4oX4yLPzVWfIhTUZzpC5d5tkxYNJp1NOouu6m8abs7Kjf
3/3UK/MDM7VzbNo2Y2NBAR3J/tXK0NhgItiUrPboD16k3WFofjaJ66HSWBHydfmDniXALtM5FIo0
SxuVh8GQj7WxnB0Hdn2YNg0gszinHZs8ZSZgCj2PbRhBE026smwxKqS7rKYDOxdzeF7ms4y1+Vo/
IUxOvjXBHrRG2rPhyP6oizDx5OSgSu9jGrFo8FFWgUBOe2KcTGlydw1ps4M7nwbBVniAc2S71Xu6
Dqmz+S3t4VolBgfYbG+ZS3ATETQ50Xyqb4wyfEjdfjctSl6TCgDSwLJ0tLMXBhFt9CHRn4cYs5iR
I062GTaEWnOJLNXaOUzXwG9ITYFfONn0OX5+JmjjGyP8KGb7JhFM6XDmt1anye31TOur5x0pQ29P
GXekoVChug8Yv1sA9JF5Y8eD/UNh89PCB5yNbZCR8WJPj42FBFcxZkz5AY6g26UTpHW7swkV7WMm
Blwyp/wqilrfTq7pHkTYVb6ELngYo5+stGLn2P3BEPFTvTwWZTefABqAMtDcGD08fx1TfQlUe+jg
iQWrudjoqJQ92/jwbP2ms7QjOR76g2C/aORCfaIzFaa5fUhS+WNqq0unF3XgOOZTP4tkD4bgA6P0
fEgHshQgJbSg0Ya7jFZyEHW5Bf0RsSMJ2QpVFg72dPR+hjVgJtfcREQXgkVwBc12scByqWHX9MoL
GmW8LcrelggDpzh8mg2BMI8DnEGIAP+ajMQ1jij2/xA/vuFudBXOFBGB8pN5+eIYxUG2hworuT8j
hd5j6rghmgMRwnXYYq1WjE59QyaLNnWRv9UFOnEVu5+eWS/+HE3PfYq5Pa7d11RoF31YKwcrZneP
50aW5XvptcUxM4uTWWpkQqukuSW8sHM866chh5n7fnJgCcfepkbg2Wp0UTwwPVEMLKnCBFjQrd5V
q2nUcwHkRSYNaHK+3GKIG9jkR6PtfKnrTzhfAvjBal+vTKMmXClY5jbvG3ECvIpHXVZvMm3ekCHL
oCvj5yWFkbRMCOyDbMMgn/LHqUO67EKQdKF+wbn0RWbGQmlo30FFTEs/nLTl3JlNfLJVw7gZq3kd
NLJg7Zgh2VagENg37yJ07kOxWLRXGa2IczfflR5cwMW8RS8DdyTV3aQR1Se2jusm7y1uJZLuiXRo
FolpG0GC9Ilfd/uu6sFGRvvWkMCJQu2VDfEZy8STcqhvPKI6RW6cfn9p5Zqms1qwMt5LnTvhttSA
wNZWihwpZkx2oO+2LhVk53gqMAY6ZUT8lh07rfulkOI0WDGwTS838N7OB6cpnxoWbQSNmEm6/Tu5
+n6LF/aVdARkBfLETiv2Igf4oSf0T6b5ru+a9NKbc4vVWWK+18eTdRNGRnUyjaIP2rYGULb+bRc6
sBtBuyCg3NO7uvQ8jk4m8d1TlbrtqTCPpM9HgrYmkDGkvnPX44nvxlPbOghUa8I660H8DElPytfo
op2lFd+IjzGXaS75RApSVJOVzQYXX3fqOUm1lHHAPMrU10f1asJJO06YROlEZRyDzIEpY98xnrq/
U65eBh6DDclaLIHRViC1Dd5Zde2PXq+f6tzjsGCi2njGiL1IosIKPiBm+2QR77DEXjBbgz6fm1Nj
1c0pRXsVDEoJ7NJ9jRPQLGocJEhE57PVRLg1wdCRI+txEpm2vm97jMm2xB1G6+dSsLXYGjaXt12k
XyVEoh231nIvQACwxabxSkN3qYp5P0fdhW0ORtU6/VmupXaHF+VUJSkvVtnt8jJ8jp0oveirPBVa
3YXa7AgPl4aS81QDzdgyL93wHVs4R2OWJLfVT0CpOt31cT56TqVwYs+rORHgSteWX7bt1Gc4FCcD
zs1e2G9AoUns6z36WgtGKU1x0CsGSFh94R7q1NY3XjaykhpdgJEbTxUF9ahscZBmfjsveoo2AQMJ
SIy3aVGOmXjJePjsKzPkPdKPcTLKGdZRdlq0huEeqtzT6CBl2g5YnU3P2petucefz5JZuK9k4FZK
7SHR1cRFcMJOd9vPrAYoPLg8aYxGcd5tZUMgRy20odymQ8zvmK9pm2LjLuUrySasP6uFEeOEa96N
8ixLg/C6yDa9MaHITt/nVq/9pCTH58mnIqy+T1gZM4wdub2M/mheILVkm5loDGZVotAJPededRcc
PkfTFZOfWcuZcAAP8Jy8GuCDnPKk01yszfM1Z0C7zXnd6DNtAwN727mou89FhI/5QvoMOav2FzNj
qm3asORDuexU8uJNEhB/q76DCZOBnY3k35dqXxT4F9q8M7ewRO+GKV4O0rZuqBG/NxWZPKiI+Hz8
rtFATcTuW4cbZxpo+OQrkVizk7X5QpcOlzfSlzlva9ZMmZJutvFF7eMh/gQsYvuWE8e7qaCVp06O
7mqIgN/wuo/brJl3S4c6l7nhLh7Ne7vKi60FK2lTc4vMpcpu6mxwLnlWXmupXUjz77HJ47NV/Rub
vZdiIIU8jSnZYxDkPmI7DFIt8TWBTFnBv82i4p0rZx8v7mVpnbuRfqHq1TMy01GPDcgk5IlHuhjb
yoOf2z8WUn5bCl1twCTi/XCJu9ZtRcKAbV5hbHsjNw4Ll5CltbDWRi4uBBq24h0wMdX+AGJw1rkK
W895rJzwHc8DD6jqMo37zJvPXkNAqRoB5cwYMiIJcbHWQQC38wM+c3XnZSx1ZFF8iDakyKTZ+AIQ
w95Knox5hUoJ3dvJ3uoPLvMafce0DV+o9tEhvBTQVwYdNc4XrMOQe6IJLOQkoPhma/NtJj7t6Yoo
uFHCt7U8v6unz2blBulu8dHr426ym/K8jDpe9JwHP5MyPR7h47ADHjKuqZirytJpm7bQMynQb2Uu
3vQZqoqtigerqaKDtsDRV3NFLYv8OpgE1huDOrfNm/hqiyE7uEp+yi6sLq6G+0af0ptwQ3t844Ja
O4Z2eqmqWFx/f0mokhwT3tEysFhkc+gGhRo3fUl3VdidGbhpdDaaeTlpU1xdZxqP17UleOzBHWvW
U9UnL0BM9bv0gVFAtPVpaUBycLdz8qZlQC8SZd4x7O65w+h0aPCjYCEN260eMotS9+LpZuJhnjXm
zlzUg5mb3erRP8d24tI4cr4tLI57tNaLbGkvjz12Yst0tuia4qQiusrjTCiNomlX5Q6b1UwGFSuD
Psbzqa9GqMExaXqm95EYcyJ8S72AzGAAqhu1vj05cQ9dCBPnxhzAZyz3hoY9qGEdCDydgF0YdUFZ
FeEJm+60qWrSZqDneL5uqtkYWAGWeedZLiwFmn7AF/o76VmYRAHYWNQZ2qDfaoUXjCRSp5h1pj5A
AseDVFNI03sj6LeJcSTRM+oALWGyDD1SnrF9GfrQ5S9eM2g929LQ2TnFxJU146gv3Aa17X5ScNCU
lSEZuYrCbzowguKUxVODqTGEeD2m30O3xd3Kh1CUvz5d1m2Slt9Lu4Ul0FNrMnCezj4+WU8Imk4N
GDClyNxkyYYUJb+khUvdmsZvTQsLi7QU+m/6w5bW40Q+zZrYdAx44iFbEaOcjAdrKB/DEIx8AcZm
U0oWcZoL2EPEYeij82B2iZ+phIPocGZs+RjbLgVu5zzi9dD9LDcCvN0PVsHdrTL6jn3zwxunPZ1A
mtQ2/Q1qv92g7HJLk/yYatE50aZjEer6aW7Q4tuw0TcJNCNQdc+4D9PdatM0U0BFqeWcY45CLrTH
So+CLh7uM4OEULMQxxmaIfeByhzTMv/I1gQ+AwAHSvLiVufMxXbxADBuzdMaj0Yhvo/QyzFpYsGn
i6pRq64HrDyIgpM0LXcJMWDy9ovry+YwcZ/Ykq0Opt8JjKR3H7bRJQ7lq4LD0wgPviOljlFw4rIr
Sxi+CJ4fftNE3MohcGH4cTKtXmdRnLOZoZ7063EOtuNp4GFXGLUPKbDxC3Yo+wVXo+OWD0YOztrS
5o0hQhLiCsMYu3A/X/qHniqFPMs2LFS/Gbrxe2JySPCHw70nrDZA1q/niXUU5vnIs7Nt80O/xlvV
/NyU+SGbwm9ks788J9QgXMIMKbcekEZcNuN4HkiQDNOHlqIbiGirdZQUrYjuWaMeYKxjwSBduOTD
VdV1S1lpbikALoNDcwphbEVm5ufJ+gIHtNd1cAPp/KHRHw9a7PT+Yiiwd3l1I0I8I4ObPsjG5RLN
XrT6bbgwROAmgfwbW1jc5gF+IX6rcvnIHPPR9sxiX+WU+9Y3TU9erajfVzXBNlAQOwVfL10p5oB/
/NCe043Rx1dWw8cOik6m5r1e2+89e0FPfzbHhuSpk21SEyNOlrQHPbousztsJ4+BwYz8OS1Ts8nF
hPxBmN9x5+/RGKFrVNHWG+wtWLFHZ+xPLN0/5ym5Spr+aWd+xnX6PLF3KelJ+eYsc4KcGQcrqsi5
LcutB2HsInLs094Pe3CKPV5XeJKqwCE/uT4EbLK8XMz0zB/rfGNJOq7KetCBk20L+r6BLL4Lq7pq
zAofvuCa5xsyDJaFfjDiA5unu0FbvrNSs2zTTU/AtG3rqiRPyOPe0bDpr74llXcPMUbUbVcc8LY3
foYxy29UfZMVqearYUxwECX3Cbn2yKpunBG8ENPSD602b9ORD5pyfPPUIlFqDA/E2XKsRCdUpzeW
XOcwkqwD3tX4TTJvMHhV3JfhowIFi5fKXbYsvGeJm7xi7qgnP/U5u0kw2voCKJ3X6YyQJFIb6ed8
tCh/dZdytRiPYulfFWHbKM0Rd2j2usr+blirXbw/lNr8Ey7b8xS5R11BTV5381jrSuj8w4Mt52pP
SCQQ9vQQ22G/MV1mNKTKPOMiUF5fsp4VV6K8yWmgVzlEj3MJHHYUy7teTftMNLTbJzo9oXlhn+lP
3k+u6Prc4emRPQn+4YRnez5k7nhVA8AcT89wBq3MKCWtZ+gPbOumASjGYvplhIUfknD+yvyBak6S
zayDnLKVLnZVvWI13fTbWHjVNVU19wpNSDtPrGfNIndkdAlMHcqvkfFzQQh80bf0Pt+ZsXln4TgJ
DK+ECBB6iuUluVlm587Tk/tYKN8d1XiwjHtY/PYVQK/aRYOpbseqv+0ixDJYs+J14UxBIXmo2lQ7
4BHdN4bzkpWf+jAegCXt+6Y95V1/E+YNyck5xczQlgfi5KvBkEU/Dhnj0CtrQxT8C1qLibHEJdop
v5jVVWyFi/REcTyb5tUO4+uYEwJwqtV7qa02Q1QpGTXnCYTDwAa5yKot1sTHRmEaXpglRnnxU2nF
jV07VyxEIE3s5HWx+l3qzg9DZN91urqtOuOnwb61KNk1GZE37TG81L4ZbZ1s/CTe9Gylw1nv13tC
Mj1gIHRPueF7GHESQ3wZc/ViR8a5C9UltHVAxF31qJO5LgZpPrjiW1VKxv1CSDB6IQ5VA+vKLBsA
PvASRK52WsJ2wVKEBchfn0CvqoOaR9weA1vTop6zs1XBm8OcyXxqgp8fonrQuFpYvtvyXGoZ9QEw
HCRET94tSdSe9C4n6x95BteMOquqjUEaa3Hg5fxI143Sp6YwMH3K5NpEBO3IrvxwUqfGxzsMm5hn
fa3VkI5E+VF51Ktqus56xokrW6S6yBErduWh7XH0EzOgb5PYbtDGXwiMF2aEEh39yLqVot4mwazb
D2nv3FuY/Drv59JPZ62bTrFLKJEhvHck5nY2/IltOZ7RYB5XqHMxyuQCkOqU18Z2YgNOgpccsfqp
kxNj6WF4TUhMQjr6DzAhtx7sn60urWxj4E/xvYQlR1fbHoqc30xuQvX52WfO94nYvt+j2FbYmnxo
cvc5lKBjrT249rkM9Y8V3OQLMRyyzAOBOTKmRQNA74OBeGDUJQMZMLzoRVnjMOqO0uzbrcVOPdOT
LRoNCoEtfHcR96WosSKC9PetfHqrSLpem4zwstsjH/aYoA5cnrct3ocmK04ivBRu5x7rYdillakO
dhWRXGcAjTHo6HQDCQHSWYcOR1BgzDMXRt4gsvEc6LyZkPDo6cec+Qh43+GHFVqz0acZtYu8UJAk
CvC+1xLTiOLwgP2f+gXlaqnH6cFIstd2hoE6LWjuskU9HM3nfsIq48XR7VKvFKCFERMM62kSo9uH
qj87EML37Dtg1BWjh8clJsE5WuHOxNuB2FfvFwFaHW54Fdc8EU2K+GESeK/1gUM5xncNE1WByLNd
SmpiWpX204odIFeSh3463mY2gcVU3DZJW3wzQajszcKadkAhSKZEy5FI0n4qeBu9eIv61glwomoq
i/aFiG6MhcGBrjXeahK/WWraNT2N5Mgo7ww4OJpOBFODTjWq2TKDWM0mkPwphuBFRtuW8+GLkexH
3msPM3Mu91rs5WdvYKSJHxbUP43yuKHNj6WynlLy4Lf60EwcpB6+DpBr7h8GrrT0+gy7eird/H2w
UvfWLTsnIGOq34QuYyncfASQaspPtHTrwUQsacK49PlaRCrBe+tx+8WA6pv6wbG5vUGtE0yOc3Mj
QODt8tqKDnVRkyVAG58a1PIPUSJ4Q3meBjnfO51zHGT+HubRt87wFhj7p8bUtiMg7e+uq9JgVF54
BWLz08Lytc1nrmRX5McCrmtgQfnYGlDfvCL/qvJJP+mWZQQS+6Xb41EnAfoFD/DchyJ765U7Btxo
9Rm1MzBU88iIHM5A7HW7zrXrIxLcwgQABg4wmPm2BysQzMZyL0U/o9xh5GTHyN6+lF8Jg91O2uww
NkHA1NLLMNwWlvoGuBqWdpuUJ6LRch/KfF8Ya44abmQWmAulqgNq92QZBRkkhBrbIEnomLodwFnW
Kc5KxhpnQmcxYGhC3WLeR6ZS2xl2FTNUOhYQULe0DPDwNvgjm0fYCQpsNptFfN34lAMXi9oGcuNI
9hqnjW2gAWSz/t3ote8gke9Tpro4pV0jWtF9cJzx6GLM763iNhWqCbxEjZy2nEkOKjqkqn2Rnnf2
/BEPIJ2IimEXzGAzJjGDNYCSWPR47tFZHmzb+hHb07dWSwMg99SFsTcFDeIj1GJaBOY4HmWCaS53
NgDCn4oWIyT2Q3zYbMceGtG/Q8t5TbIad2ZG7spGTYidCRplIigHUWEHyRMSdrwTzELcuqKrT3JP
Oa8HZIsogGsspnVC2GwBXR90hUg4TEgwaEUHfAfumpFhr07mI7OZWVIRvfRLZtRsc20dcxVV6r4d
3qx+ISPVMpYINXJY6msYE9FsWDlV06e3I0nWgRHjQU66pO3snymNRYggCOhVWdEvgZFpgBbVHVUf
Dd291xH16PJVB1VjEC6ddY8ZLtvMAD01EhpD6u33DGrjIVNl17gsv8XcAQfLk8+hO4Q3SzF+ebk+
MuS8I7tuWxKooREMLsmFJXb3o1HibzGdYAnbtwwMXS/ZYxc4uF1LC3pb/uwYuXAYsgrldNW+3RBe
52wpKCNdtWEQww3PonKTMQ6GxzOHfnFpj0I0uR/N3tmOIXQYNj3MKLuBeKYdkTDu+8UbdjHpjlMi
54zZVRa0kcZiR029sz5L9nliW0RXLX9J3eYkcvOjWFeE0OTyqwF9mzH9wyWKrhKT/r3ZkRFfJmQp
M9cDknXfFOvMpgdhGsXjqR+Gn7pdPOodp3ma4L5LgMFL1w5B3+rPEWDxTZK2VwmUAO1DAiSeARSz
afwEbnuv16kJYxr7bjozC2WNpeYdo8kyHYLUoD9AEPZ7PVWYkQi/Mf4Nov5U37KTTK11k8sTocDN
CBaQORMN4iiYqL1ZYaqn+jGCDGAvQRI+aUPavglHLP24MZNWbInnqG2UUSkSKuQpyf9jNEcb1sJw
6OgiVVXo0cAZPkP4tzJkhA0tr8/UYq/JPv9Lxu7MjezpgVcOWZCQeN8OgjlWlRnd2frKcS2rm9wV
8UZbeCzNI+JPTLHnU6h8xp2xPrm7/JwgVgH+NbcRpS0CeUwmVKv22dj/oPqik6BMIInFcupg7yNh
CBtjaMr0rcZk+gaPlNRdSA/l/bNOfPdSLSG78SW7hkLdMDXgpYq9fpuF5o/F5MPZmeOdRrQaOw3Q
y9WBdGQVDN0XxzambThFu4KW1iEfxGesirs+t72tBJV3FBLQFA0v4irtx1SQn3WcoXuiu/VU40fw
bZOnQR8zTyI2OcaWKZstsEQCHS6/d0Gq0xlwq814KIukbm/H5DTXcbtR4cSUMtaOa6npLKq44H1w
sGs6B52bkSzZ1iWQMoZ9dlHrVZAUxJwbw5ov7frSg6xeB3r8mGRDI4EayGpQNk1TfdjAYbN8Pq8J
040c2G6RDg5KdiDVZFu7XLgHMujiauWvnX5ngFTYESahtBMqCvJBd8h1AjWUs04OO8rx5A/fkwyp
kZKSF7bEZ6+nuuwcYIAkYW8gdTEJJ2XpMIDWbmrbxifugoSMw/c6YY6D3UsyuuiPm9yV90vd9/7Y
4SYUjio2SH3eRnRxRXba/BgaqU5tOlLSdW1Ak+YL4sW3zhQp2UbtZw1QGzUJ0ACupKAvNGZEuVhb
AbXO5mAeMXR5ftmUw0Wm4nVwZvchFXhNsVm/KmkmO0AndrjS+NsC5/7GaLMncoqEkeW9Nfc/zcwU
QYxT2jcdep347XnsELJ2IiKuxTQ/KAltEa4mu5wxuWFiXeqbKcu8O4FlWvByMzb3s+LKv3RVUdyg
er8ZdEjqvqblOdYzBTQ9N2ekaAyhPH6TrnEzLrXHeAqUTga5BAt5mk20YpwznjU4aNnQE5/XEtK+
hPeMc1oVr52A3TTzrNvGJhHctLuWi5lv8zH5VKAUTgPrkjYP5YmxEzubYPoBzmW9j6f67AjJtj2D
YnGafwD/T0/S0+JDY8Y7PTHzYxO5fl3FdGJd56iUTjisY2h9Ry3uU7uS7oRYcVt62c8yHoJ2Ef19
52avUZYSfmgZU8Vwtu6AQ0KMYbF3+owavEfeY8o52PO1fT66ggytQ3/cwKbQrxt0YEnxhsBafJxG
Iwsc0SSbpV3aVzoIXJ3mm0ri9gCiFNGwpchVRXfoSqfC3DFHp5HSl6HOw20FI5mQFM+Nsm0I/EKe
CqThQqx3ymXviScYeDBQnQi8AsfFWO3mtIJ8EoQ7OzbQLoT92bRTfDNsEjCGF8t2PBKn8rXsa83P
TIRWuSbxmOBkbZKW8Myogz+hWx9tAfqAVyeZ1EWo8MklbgZ5ShOGp3TOqc/xYQz20GwBrJUHcCKP
QGpXkZQHRavF24lk7MZyyceJkM5F4XxfJOk1Zrc7IAsgvNfV3UAm9PH3F8VEF9+gLywjGLFLnF5E
0VmXbDTPtkiNHQSVH8OcoZlynIE/Tt29kUt7JwXkJDNj0L01ZrQj22uG/a1LsUOvSAHAl5W+00cY
7D1t3q5c2jOxyj1MUUE+R3qEfpr8PhUNoyFaxmAOTXZTOfExXvjmJrXGfSGd7NhZdOK877XuhDuA
a0wZQ2y9//2FCEZAXWwusTi7CxM+jCTcSr3saYho2NVHQixa0pA60LCIJxUAtjFE5i2GuwrwCAOW
5Dr/SOn72Jv3eY8vyJTMOxq09DExi4b9a9QTd+uJX5pF/YD1ny3nUNxH9viUgc8O5iQi/TwpUs+D
eBgn9o4m82u8zHzRFx0PzqqmmSLzrvAuLy6VmN3x1IHHx7A5pJUqVW9wBl3mCkkgfEN/cjKPWIvV
XIkSMDGxynq/41pQWmps03oR67RHuYfXg3CO4CjMZDyIkdau1bkFm+geM482XPXGjO61MSUngg1j
b+iDgGB4gZNHTHP0MLoDfpdCl4gvuNJdi3PVK/ZP0PaxX80TkoAeuhg3uk9AOi4LsFbfA0/Yg4q2
rylkiE3mtsOeC2d5oJvhbFrTYfPt+YUOSmKcsMQsNB02veCt3WlHTGXekpkwt4YVfUCFEJeeWNlN
zLSzYaKdBDz6DNrEDEDmWztpdg8hVLhNNc3sFjJzfpjUqB3zOjl4zng36ZN92zDSZ6nFECyRnvDR
XWxABjNhGvhuYzohEORJS5nI8zH1CuSByZ6CyN5Kjk3fx3cTqr7HXLrW0eG2SHteqwcSCjOqUx01
j8BH1bNq7ppBnRJ7cndowm8TiFJ/UokdJDSU4drMNA5oqw8lHXVwxnthSBDcZDFZziPmdnjZg9Wy
2Z/TzCbKeiJkmN2wspHOsaJN1cM+tAfxUtt0UWBeLJuchALhVaZSAMcwipZEaUlsE0cAJqq+anfw
4jtoJjb6PLuVdcacP+TeGTVnM2NRcFdDwqxI4lX1QGIaykvBRpUUldnsKStwFo36t2ap3sELzYGV
6i6TkVoXMHVS+CH7asEkhCA38pERjDxKPPrkEHhfCzTdIFvMTSMssoNWB03W0Z563P0BC5jymzn9
1tm9vhvpbdL+2ggTejKRvq1r9+Zj1pRYaORH64wvtRO5W+ZhOewowHhbhg39Ad2oAtACpMH5CUXr
LeHZSiIwLAN2VBsrA0ocppUTRCSzF2OpDqMszyYoSvj0IPd1B0egmuL9UGoPugNt2TQIYTN6ESVa
DhSky5GJ9KyE8S15eGaNllwfil1PxYzlm4IkopMJcwuIlARoHms7PcWoZ6T1KmMyaHQs9OLkLl+m
a5D6ru0s8EZmEWag480R6cM1PMQjhASqP9/8X+ydWXPjyLWtfxEcQAJIAK+cSY0lUVO9IKSShHlK
zPj190u2j+1q39MnfN5uxH1wdbtLIkFiyJ17r/Wt3LMgq1OvL10CCRGlp+jUPcQAmDFT9WrNboBU
eReRAXPlyKhZGwAINoYJk8qiyp2zLNsadcA0XEH3Iwer35amcTVJQOp4HrX8B8hQfBXX+a1VZc9h
6JPCFMKgbuxt4xTqgOcb3IafH3u0jjdJ/5jnTGJrhZpnVNi6nJ6LxKkTj2jR6kdWVtSF8T1ARU7Y
kr5YU7Zzi+ojkYLWnbvLLUomzw4/8mBuDyPiigOKVXbvqhEHmDrvlPBPcpqnO3iaNzXEb8Ac7G+l
R8/EtJ6ZQ2yzItsJNhJnJ3guyL3deCid7qsyp6AqF+JlkoqBRSoODsIXxmESqWN+jBM7op1F872O
2oDxmkXnj6+P2rE3mugNzRisrWIediUIldWoXw7G1VGZbfGQc9MFvGBakjhCQBPi1B54JnIFUBG6
bwuZ6QB/qtmE7IWwbI7VXcMqglkO3V5vb8ZxbLedpAXY9Q4+FnGnorZaM+4klXPB6Ma1vkuT9BZq
OM2KAN1qBONXmcQKJ+ohDp3nViHYB9fZ72KeR9QtoHECUTwU0XwYHLfZ2ZaHQaUZK8bTuDnnVOKi
LJGpwQOJGEvnzfBAHWijgkmnNSUAW/UUMACQuvd1MGbN0a8ExDA0F8SvTEc/CWjhdK9FSDx15ec9
E9wPslML2qrJSXXes4/HbZvSDF2XGX/YmftOHc4Wps2PmWh3weh8Jm1QHWCjc8sWFhEW09qVmdyM
eu1UxxkG0Ur4A0G0BYYbgbk7MJ7oK7x7YMw3QSG/JgdM1MLhx4jGHMqnLi1xT0pOPlKM/WQFh3Cq
kQ4M1SYgJuDATfXiQ+Sh+w5vs7Ln9Bx4854S6soPh3NJRtBumrr3yvZB14+ETrbcgSyozPNRcvJo
JChTotVV3soa6Bmg0ARm2LnbGi34VRxEP1Q/qKtcUEYXWd5vgnCZNuDOLCB1z5lDbyHAKxjMKt+4
GfdPw2aeG/qO5KzscRIM0g28gxNznWoOTkaa/1zqxsbrTDM/GdH9Eh6wHMIadKNFIjCWTbDOXLtb
f3KGXyNewal04MioEJXXW9xEEMLI++grF5FUWtIuSgsuVtYVjG78sNu9wdQrwOulmxp/KvPYoQbR
wB3oLN7aCcZo20Q5l7XV0scKpQeGUbobh1pwTTBCukUnU256RvvbCqRCkAxHuxTVwc8AVgwlqFA2
zLsy8YdD1PsG9CKQtlXf7MxCp40vzn2knHKDmHtsSsbeVkLMaSLkE7DrFU2tzdA74Nc8fEfhApem
JQi4YHmi40+nLi/KK+KXt5OXEeMxCw+u9Dnu3NfOrE99h6+0s0MYHFX5kUuGi9yZQ3FCX3Vus+nK
BGuI9pSHo6o8Kuuch3XPbUK/Xzs0/fx5QvG3YRaJdsyn+suhSLnez6qIrhppluhVclLgW8IMDLqF
5EYRdbfEw4HATdqhehwEQjcIHsORqXSfKrhME/OF0WcwsHS+TiFvWmZY6ipZpv2St4hIHJsgGro5
dybxdkU/EktL+cmkKER+YbBAJM294wVk98ECytPymrqGdlVVgWd7ws87blWM1MAukUr0fs/wzTDy
q4U7dVWzkctFQA0fkZ5pPyx1eFsnSbkqXQuBc4TCavLllxPE3gaEGK80Jda2SUEJ5xWsJdFhtIuQ
n1dIXwt/Z9lEF7kDWa5FS4bCAPJpv3A/z15xaeBuEOlG8Iu1kXlsMogQ8UPgZ802wAfKCLBGfeKN
gNliyvehIiF7qvsfZblsi25hLO3SAcbQyayKu5VOy7eco29a8lQGqNtRHqY7PI0kF3wMOLBODoTA
uIph5IZ9hULM2M8Cw3Rk2eBgus+sL+GOANWLsE3GRMxDchnvcFE7qyLOjw4UHZ5paKjdnlrc86ob
nKhqX77DchrXCgIjSUz5CW4y0j+fy7BhLogtFeTbmMZvMrF+1RKqbzBCeBJor+iQddtGjcfSvMFX
ynEyl2evWKinaSD62bafhYrnnSuBt83efKC22/SW8vY+6cJJXoGzlNm2dUqmiHZ4mifcDaWPEtlj
Th8yiepzSKJWwF55tPQ4n60fGePsHNzruck/uwmfXpkKzHo/pohxYhYPyx698hr+73iKUpATqcUW
nyEtDVasyUnRn5a0gJwfOvt0dB9VU/gkYLBmKBlRftc/6SpXK6uyjk0CvNuj8KaA8bXS41h1HaFz
pfMArYEZdRKjhYrlCY3hA4TeJ5fq35qTO4OiPcnea8ADZH0BapHJI62XheDa1If+rFfH2b/C+tKu
vWVAULhIHsL+S59bD0tQPpqFQdC1Cij85nskZBuJm3hluAKlBwKioQ4RR2dP85hNu4yq831ErxE7
433Z8yRPKhatUTGIKKXclLeREPcl8QnrsENxOnh5s+ah3eMFIfstD4yriFYKvmMU6G65n3kQiKL4
DBt1mAaG5eytjVjkxA5CV2utdzRjOAEKBtH5i6znkwFouq2QnkzmD0riPXFFsMgMdYSicAssA/Kn
udyECVVQW7VrHyn+wPzet0dEdPDrhvjksgLYTrOdfWqwHqAoRZsOruibb6Iyvma3WdW0lRjrRBgo
5uCLG43UFYOnwJI8LlV3oDXSwZeCxU+FHM/Or3laNJf8mVSFa3ZSqzKLXpeFG90fFrIhk+/cdY++
pH/Eo6NHVNRUknUm/BF5WLmhq5U3Xd0+mXH+wwIsmIlr+vYPQrofwWghUgEZ5BvQLRUNFx0cFWWf
ngdLSXf5nbi4qUI1rmpTPkP5JS2VYSHBoRCsGTQZkN+zu4p502QE8QEeFi2tMNiYybEScG9gHHOu
J7bnX2yKsw2xkwcK8HhbEubdKAlIiKp7nX3Gg/uDtiNXCc9cmdITiXD9x6I4otqNaE3njJ37Arpy
Fli3bixfEZIy+AmcTd+g3nOT5FAJ43qsAV/QILxH+mBtvXn+Ylh2TsYyum6GeUcgUq+ba48uSKB1
YyhW9eFryNgvKGt6lgaUVau5t1lwSUK/kTjiwck5A5h3cdUME+iD9nkoaWUC71a7kBeBuKmuSzlv
q5y7OBfJLo+d41TYL1Xq3Lh29EDrRqtJxYl8ljof78FCEC/i0h0PBHYSEyose9KWJsVCjspILHWa
JdHGAcR85aMWA7ueYvtifcWfPFL3UbAkE58cx+GKcDb4TaXnrQsLw1PR+AcCHqqrmYDio8966qfi
RaoeSzR8HqcaDUwjyTZLjGQ9wrLduGHubxz0YfdW0dJoa45l4SZ7uxPmroycW1hFFZs1i2grgJDr
sC/ExlhQkzo9fWbmW6nM6pN0vf1k3C+mHZwZ8+XIktVnKAj7q8v43iT19BRmSt3VZgG6yGNb1cXk
QHYtiir6H+5IfkuXOC8NTBMCsN1+7QD3vWpH9ICp/7Od+o4aEBaAGVtE8BnOA/CnnwnAgdL1Hiky
usMAWsPPzhZomWFKk0NpvY40MDfKxdRmOCOGt6GApeZb5lNaIe0Ate5FNQjJjMXJI30T9egdF9IO
/FW8r3vzceoX2qLdG/mo3YbX2o+lf2PSIZXNDLIxDaEVyebGCUDVFGI0N29t432MjGaUCXsBaC46
+t4mVQ6/SkiCJZkWSmNfbmbLKTaRal/wiI10Cuzi6vIHPifJzCqDUN+xmwHGwwWig0XymQrmxbVb
AuKoX4LpVKfuT8IB+TsjP/tLvlUmziFvaG9UNb9kmZ3hVUO6yoCNKRFFEuNmlMj2tUXW1p2DF5rw
Oj+iDUF4WAIqcZzNm7QhJac0UbK5TMXi+JAlI1luZB1NEgo8FpTP0J6IKdkPOh+9IKVvldBmXiNO
W/tVf8VmF0F96X5WTPCxB4AvTD7HRKurM6YLooPKIMTJGBK1l2QJDcCj0D2Nn7aT04tmX8PD+LMS
3ls9FrsgWW6p23c0LJgUMw2H5f4AQBXSvPvOZHxDPXIA+ULYlfVIDC5d7hYgOxvtUz4G10mE62Lu
w8e6EWu8OHpqtxzSpW+5fxsuS0TXIRu/0oiQpgKNQTucrAN0bPu6xWlIqgBICTRwQjFurzNKbhLo
dwT6vjtz/jDA+MTyxDkipYjQN029y28qGOy1igCoLtuA4LRV68EvlaHWcro0XAVyx7CQe9pmuBHC
N/xXt+gTrzu0g7701tzxUdo/+F197VfMmKM6egll82r4yTPb3tow976YfthLewZKfKzi4TyakAHp
rKwCN0f5a1U8r6GqF6PKDqYqr6HBjwiJmKs0LkUPKYVQVKlI4f6l7EGtjwHd+oByZV0nv0zT+9kx
MUBqaBzYPQL5oUdqZsLY2HO9jVtxq/L0PQE+vTM0z9UPM7bGwqajygTBbUjeCePil2HE7WZeXpYG
6UdjLg+kB4A66chIIXg+Enzvk5VfZ4A8VyjeeQBGiIRQriGlwJOQpCgUAWtCpozoquTLKRU0kyue
QX2hXrsB4Glts+PLtVAvho+iINKuMpLGQYvoicvkbZnIf3D9HITon/oheOkHyKS2BB23DOHJdF4V
c1AhDUqZutwZBW4EF0j0OvfmG9OzNm2griPFxn7ISrTQ5CTGBVoEx6p/JEib82KmPeMXA5jR/lnG
V049XwNfvHIUuG3FdV4BrlmLEv8YStMhVIyHmNKz8M/HFqCVSB+Dqnrt6ubG7dCQ6sKvqqvP1O40
jBTg77gN+9S55Aywn7FeWB5h4r77A+J1VPGrPggg7iT3QJHfKWluwjqHE20ldzrUsUslpC7VvZJN
wq+MJRl61w2LC9JQI9kIHhHx2CLzY4xfhqVLRiKPL9iepuVDcZmyj+bKvosGhyDFAzvOX5Mc39Ac
xz3K9KkJok1YmzegJH12LjxOM5QO+NAY/SpGVM1byZg3C9BetwDHxors8zi491vxGMOUAh50outw
W4TAYkHl3XloV6LpasQmw0VB5xI46Sba1DA4V7aRmjvNenFH9tvR9EioJ+kNAp9GjiZ7EznLdkSy
WzktGyOy4lfK7x68gMCWQuUBzOhhV9QAAUua3etE8ryOWUvb6NYx0600lDhIfBVUMp+RmEtKA0pE
8viOdhH9cL3odqIlZsjhaahRrWFxf+pqdSrb6V37PasM+1Y9EVlj5x82uNp1oIhgqZe8oTxeXg3F
kpAsGC80T16yAdx00l+HOAnbQnuE4QmJ9Esu2sOHQAIxyb7A7dRmdbbmSe5uJc65FEMJ1s5iPRPH
NPrywBVyVJQFfh0ChCLVFB0CYDZ3hb7qh4NdzxBQjaSHZMlFcplo49cY+Lz3i+VWlILp9BaWAPuo
kyVFGTX9ymvVcshg+hdl81iW9dFrMGJFJegHAIbv+Uj/zLDooGYnd+peeskcWTXccvWDI4ZTrRBr
spmeRn4sI4msmjbOvOQsNcZ7aHtvIV2xjTDtN9yhh8nta2iRw3UOiNmKh58yxsPDyO4dHNNNAGIM
twijS9+EK5604Byn5FzYqrj2CbphZRv3niqfiUsjQvdbBpDAXOKBHF22x6Z91/Xztd2bWB9QEs7q
OZ30/iN67iQUWlCLZMuPm35CuhMG8W3JtwgkeN26w+M0Zdc05I92PHybYEeho62R3eLBJ0PMm9Jb
V5P/0iq8Kq0UAbiOEomj28ZLSCIko74tSH2zHqnHvgKjOhfoYt2UhowMOwLh2SrrY417GPLK+Gqi
7NHoHERW4tk1h7cR3mJS1M3eM7voYMY3cAlBJLPO2GoAXEiWNtnuXP30ww3XffRoFDPkIv/Dsq4u
ztEkar5jOK5oPJIH2hTfPKtlMRBnq7xfeEVI3CBOb2uIWvPNCKARmbXq9aVNffUZcWfUvCc4Rzzn
S4o0yRvQfFsdhuCZSVGBIUY366vQ/rDIYl2PMe1t6E3+OlawaUP1gT322vBapla2ePEo91eEBVCx
E8dD7K4ZjOK6c5F3tMFyKCNslgWN19XIXCuDtzSYKWk/JTqdIA9+mgzXWvPnsHD92052sqN5Q9jl
R5Tl346wj6JH5oxjew2sBNbsdom+IpHIN/wqMYAx44Gb+MblUXXKcouNsBvqlurIgsLwpROUdHP7
5ihUS205YJZHHM2MZd2Re82jdVnju2LzjXFCErlEsTK/cMWrldXPr4anDkJlX8JJ34dIoNpqUe9H
PI+GXVuAmW7EwKhMzCeXKBWGTQfHXc5O5Oz88jME85ilL2l3N+ScTx8WNI+oJ5SuLz69vD4E8V6M
31VJGYndm/IBCW0UefleJqlx1av8fvGbtyAgvKAmOspymrc4QWwx1gy8yw5GeUtlylYDFvLsvcfT
S7hkX0ybEujNBUrLbWo3C9xIKG5pU5obB73itjMw69vvHrtaKK1nK07vK80CI+OxuWapCnYQv44z
mlbI5gP0Z/beLAgIiCKLbzinu1fBkwMiAy7ORcwgm2elrxlJVCqMSVTXYXCw5/GYjVsYoi2w0BMM
3RuvSI5mC+KhW5aD2f9cpvm6iYk6iMeGqxPw/Jh9Gq23q5xoK7SNGYwcAhkmDisHetkqST2MVgRT
4a0vQLlRtKWDtGk00i+qgKWjGPDwdRjL97C01aaaJuIltP80nTD5ORao7BYhsrWIcbe4S3wlzAIN
dUhxjc21TxEQ+XXtHSEvpKsb8hTJdMviZp0CRmDlC2A6ztaaDEjq2tHdw8yziVdqIIzJOP3EXRVd
k2V513vJXTMjMQ2qrwG69tprUS/AzCMRwkMR1s7T3smcZ8aR9PkjKupgkr9AglcbhVe4a8mmgKqM
edkmULpsELyB+xi2kUObOgMADidWkj/DjTtH4cxYtFNwFNDC+pS1jqXCTdGgSp3pIKZ5xaWcxsVh
Fvha0zxf5ar16LoNCPV6eGWSjJvGhOlqjKhTla8gWEU/BLcnBpc4O9F32gl73NWMR6nNWGVS52Rg
G1o1WMWx7dv3CmpewzMyHL6TzH0xQptJz7ebkkBWPNeYgddFbtHpCXougDbjEAkrInThLpZeR5ZN
brCN01lQiUHT3H+VNkP8kGYmmryfUZG9N1KgT4PvOrtvhKHSOTQBcidooKt+ZlOSP9Zu89yozNqC
yHtqqwjVhOej5/YCvFnswWwFgGGg9W7jsFESNRoQ3pWq3nvqtNxmoYq5lgkdfCDXItiFpUFet/Uw
lt2wNXhuETVOBqZusIwAZGXJncqzeV/0ptiOTA7Aldz0+hFYlCTg1I79S4o829D4+qxgilJkEupO
q2Dl1nREc2wKOxCHZCwyouUTvikRMW6es2BfpfNTR0PzSMLy7bT4d3XX/moC/7xUOMAyD4BhWeEj
GBYUg33vvjDzFWyll6cY19oDEoe+fPXDInrNQ4ETY4n30E22NJktWokrYi+aJ0LNkbBULvZ3z2jw
cVjEVvcl4FDCoVcFlZYKC3ZQXWYex26sYWVHJz9E0UfajbtjnSbXkEjuFuoeQvuUGMyFyWJCkEMB
iT2zmKZNxlBuTdm8OF5JZ3WOfyH62/pd83IhBf0dWvQbiudX9b+HJd2gY6ra6rv7My3pN8DS/0NI
JRcA0n9PVPoJj0n9hmDSP/8HSsl2/gb1gGLUlIEvHGH9A6Vki78Jrn0rEJJ/AuKFb/Z3kpLt/s0j
FCww+Wtfuuim/kFS4vVcyeAyIG/bspi1W/8JScmyhKao/ZPv5wkSSnxf8jr4Bj0XF9Lv0K0hiUkX
IYmBNSmW6mx2FuljIwPhyfDPmTC3UIueyjC9S2hXxjU+myrpcYeH9BdgcbxOrXhFpoHpMUApacJB
FVX2EY7ph+OZ6LQ6+9pIa7ShH15JTlgy3zIG3ylu6tBsHgXlNYOSg5929yOxs6vFYTnwamRRBnpM
Umr9BoeFIO5v7Qk02bRtYLbTbYjbPlgjKLwCSzyl5f0oPQRbcYGIm/ABYzK7bekO7caJ+VUzH/1N
Vki6cjSiV7Ig30m2Z2XOINUjNp25iTqgU8G5mKjcOWEGIwwDs9g2VSMvEvK2cVbu3WZ4S4fwLBv3
lNCb9vmcouMlQ3Omk2t51AFhuHdi/hNnEYV0NPxIfIWgRSR8R44CKhosD5dDm0ftAIKXuAJHctAv
1Y4KWaWFdz9mSfAHvkCrQUrQOPNuthnZluN3inRhD7Lg8sHSgm8BCdKLNwgUK9Ahtkh5riSm2U1F
OqvZitPkhtigY6SBJmJJ8sexNBlVvXLwHkVmcNe41BmN4J1dK/py6XaSPMTx+2qEwMuCS4Pz4/K9
mPRFWLMLZu0ceTF0P0aRMJPhlOFAABzq0NwSTEysV3dMIjqMLUn23iubQuLLnK2DhRYWgU1WIDMK
lz5tvRsIZbXyHlQ9xvWGrg/T2XJbL+LY5xqsW9f+RkbOvg+jfJPFs7/hGxlXpeU/OH20HRQTd+Xm
y26abz2AorvLmTAbDhC/arbJpHo14w5bFLOTlaAaoZ1HCe3b55mBIpAK76pViOKHHHkBw6R96wTe
CqvkQ24N5V509Kqm8mEBwWOkHHvtkYsLIO1nZEAt8BmOYONggR4VkAErZmrrpAg5+AJNqO9mAcbc
idFbZ/rqRXnP1bdwzmb1pXhyU1nd+uYxdxyGtIsh8JPi/7AIALvcBFCFroAuHVKHAngS6Iw8yS1o
g9Gnsr5SFseCO+6H5yw/2HT5m7zGEdUz+zbTXjOMOfWSZXTVuD9zEDABI3mFbGSsArbF2AK5V5vG
BYRh3xtIavX/TzyAAXJYrq0efvbMBbaknISwMM5Vl2Aq9zdBN17ReDsCZD2z7T5H2fIYjc5pGr3j
0nKAjMIgsvgYaC2ba5jUY5DeMKtN5loDqbLUE3wgEny4c45ged8j0AkrjBUfTL3O5cxvosKCgFdt
Vd6DtOmQRtDZ2PiSNCh9TUQm7s3lDNcHbVMWJGvoxOkKIZ8tqddyfa+zlXZssULHdSZdQt/7DwxG
Sp4GctNM/IdIRxFVAeIz1U23siVIAcGEjfCvXJH19k2/m1Fmk3+bTBecopjuLDm1m8vTqCVgixyt
c0vJvM4q86vo4gdL747xJaUEFrYtCiuuWeBzo3ijJUmQWpN+WEjKKDbppnpjcxX3FMyVvE0kz1Qz
Mr9oFr/CIKZFamlf8ZwekFJ/lbKDa5NFLySg3FwujD7jftUXj+3xlGkVt4o+dxUQKNSTFJ4Qj+kx
Bw9DghiOYu9ltNxXaDndXrSNfZrxGho+j7aSCaTl4TD2OsPZG1bxPFXJvg1IECQyBrZF1L7YPQ4A
A7IyXdHoTbLf3YwsaHR1yMF0l+k2U+G13b5WDQJjvzHCo+0GJzW59hWwVn25+51k06IgwXiBscLm
c5+X1F8kvxHnKeVJCB5wC0/qy1ONu4pQMDYhpYCxbBOHZGFNikhpis0Go2z8EUUDCxFQss2kztMg
X/JiB/mJr1wDeAwMuvBr16KJnkTq7DlHwcoQ/HWayNu5Tz9rEAK959zbbCMvp7OOlno/MAJQdeac
Wsb8pvKvBMrZg14WqPgJraonTEEWmvscUW2Upx9/PNT1TY29TiuGL8tnoL/Xy1ORZwpIuOcJ1Ix+
GPgTR91MHNnl0JHEEHCMALvQs+ocLbeKOPOmYT2OxvBrIfFvY/mU7zDBWho4E5QZvAc+T8i+2/pO
9th4cscWZGvYXO6mz3G0HKwfcM+SGNQK793uE3SbXEqzfhRAeelYDhCzBWe79M92WGH3SqvbUbF4
91b8YeHEJgq1Yp0ghJUfGYf443JrOeH4ImnIR0mMZfde/zA6IZBtepkrB3lsI/dsj2wUkUcma8Is
6d9l9spt+E8Ylbkf0e+j9f+yIwgIweCdL6/b9/S9siJ/NCFBVeaDpR/dls5EwBzFKDrjDs6aYdWk
LnFxLiwTV97K0frV0EKfBD+sD9NDJw5u/T7jBBNXC0devsmhaDfoG85kKdyqdj4Dy1nrH9YfH6XK
bWB5ZyvzjhIzTYumftDL2uWgyohP1rAiUdStQ6t/1B936mrig00+HJDVyht8uEZQDNPkCYgBR4p4
F2AOL6H8HqQ9pxSSB6oF9LL6M9K1ZVHFaR/m08EPCFqLtMssXsTGMuYXjF98FP1Hh97dqeSjzO1k
7dnzrwqJBygRlmv/Pcb0s28ijMEdvgP9cQsef/jTretCa1npXU9YNkpvtjmh5rlOcRnN+tKwBvE0
ejQebd2czPiC7VSccFKs7Ym5oT5N+gvRGeUrEQ+3tHJ4JhkmlY++27LuhPgCRyO3H3UIiQyjBGcW
fkIVpNMY0NYsmJQ4if2jQIrpFPx2rRcyO81vYjneX04eehb2dSG9aMVRXL7rHJUPwYG05Dg1M6zR
rWkqZFUY74qBpajxqUgS2V1djmVBJ72yTecjMHmQcIZCh2PRa9jlOOoEGUdsulsKa24l/bkHRFFL
oI5M4Q8uGdXbztZfUF3e0VP44+cm7XIxJIPNOeEkFX51Pdt0EZOO1zZ68Uxu9o2fhFc9aqG1coIF
lzXjBY4ui/mRy0e7fOJiZl1jLn9KSnyZl1PhJNEngo6by81t6wu7gd1F/uRnXXC7tyQOrNNvqc8v
7K1y7+kz8ce/zQphZm8eCsbrRFfhualpv9lwcPSDItPv1YL62FxOKdzRZycODpfP4ceI/MLu7rKY
J154tpDo4aKbKFSIINFfdYtqfe3W02bs0NMMLmdR6WdTTRG0zazwbGTVY2B614j9vy9v6LTBte96
98vlFpVMi+IRsUtTfaCJ23oJ84yqvcvM4CtT/asNEmrtDzj4rIzRcMvBFllPEaR+DS4I9svT4XLV
o0U5DDlhqRVfxVBA4UCScfkFCuZg7aT90UDBYTtTt70cyOUHL1+6p78iEHSa2XirYRuXlZ/rk8pt
rl8j4e57ZG27LsbNPFOag43dS28gnEEXUgxdbx24AOu2K97t6MU3+Y/6GaofewwIoYokD/TzWH3n
/CPtWaWduNx4Ng0eA63iGifmjfAxi+NSDwPkSthx8e8EXEVBQCdXJp1x6PP8GkGCe5UUwGXqwjm6
akE7BMbRHuiwtMWiTihxD4NZoSDx6/3lrgUowtYjUSfYDVu6sgSLzMSXhFhB14KATR9/TrToK1Rf
uZdtGS7YaoPh8XJjpQG3GOJNCsrKNZlRVBsrx4F1OQtWPZwjYGz6dm71PgjIMpgQczxEdX9MwNFs
xAA9Aq/u5a8v9+sSlo+FX96bclZHwm0cRPBs1LxzQg2jH5Gx4Z8sdaX/ddGrQKUbt5W8B7T3gXbI
38x6f0dz6KifXFaavwTodIYi31azu75cyz6WpJxoTKNpDm4SflrQZBAQRhSe/Ebnn3Xlp1eXWe87
JrDw64DD5nrZFPd+yNdxuYcvT4POJwFBVdGTgzUwXISxVV6KemEqmXa6DChiNyH1q4puoI37e/a0
TA5trC3as0TCxLiDXYQF0UljjFUKFCHhYYkgZgPRH3punvpThI0O6A3jjBRmiSVOTc40PTPd7yXw
T92EWgAoDb/FH6q/T4wh2PxXoas/kqeWpxANLt1Gfi8N9SOht3gnTobxR10cz6xGl7OpMtaYfi5x
t0Rb3J7nrA8wOAbbmD2aAqoL18c7k+Ny63ZA6vS/pG7yof8ZeVTidNdK2DM0xbiSw5kgTEuee8u/
lbM8Xi7vOKYmNlxSHujbtfIGCerT5VYJe24Nhr7PRkCQexp/hLro0K8csHPVJ8bRhVCsC/usZKvB
rUVpjT5AWVdWUR6MtNfjfUJa/usmy9vnairfWz8DaMSUipIgDaYAQ6i8sjlUI+69dT9Q7Y9CS9QZ
tiT+tKw6TB5hTc1/2ZWKUB51jcaWJcfxWGz1/UsnFK3EseOuxckk6HgmwnuA+Xt/WcD1jxgRB2eN
bnZC4HsudVdj1BylMfjhtcY5X5IPfGGXJ0FTs3cngwDSGBS2ZXrB73Z5z8sH/ONXaZd0pJRze6Ir
cx5LKW71UYmpAkUXk2ONzX0d671V7XNfBWHuIhi7HcYfgd4S659lTV52A8Y+w6aCUyM/VlYI9H2O
KqZRjqOLK04XnqQBL/3Py+uHPABnbyG8E5Vvw8AM6xdjWb2fiMVhRquEZ20ed0Y83TnO3lcDciqu
11jP4FXjUyVbh25e1FGMqJBtJM2IbG6BU/kbOkbXMEXg7J3IqOTuIXJ8lbJZBS7Iw8+T5pPb3Fm6
UNDf9JIR1myL8WHR6+5ld8IsRlDBtuBeZ1bFywa4RYFO6+bHpU6WLQ91gJekbFNxJob9a0iu65qd
dxlwGvX/rE3q0WRSXBmX3W8zzwcD22YacMMYFveVbUjUPbQqImQqsJC5h+aMJJMyBYRdTneux0Rm
QPJ8mE2+ypjJl75wCzbdZf3QdFTTKd+s7ze3HimRq16bK8H/+FO31x9Db9wKqWvPmpbMZXOvmyJN
kGz5eJ+kQS67y4V/aZxctm7/0lD8e9/1X5Hnv/PO6dJJl8rApFtoOj4twz+FOYwJ9vcpDlBmVNbN
4EBBhj5OX6JwfpExvXY99w8G///v9P5P8HyXr/a/b/WC0E8+EvJE/iDxX3D7+jf+zs13aekK6Zum
a+uer81p/IObb1l/8xyTBD00kpaN9uifzV7Dkn8LGF7R7rUcfBCYr//R7TWEz9/xOn6AO19j98V/
0u79PazDt5DncWSgYZ3ADnAI/anXa9CoZPPU//RcHAnLeVI5mVqf//J9/F+uVPrZ/9JPvrwHn8ST
fAvCdAiI/b2fTCoL+uoieffLul5lvkSaliDoqjemc4JwvYWI7K0I3tj99dsKnaXxzz4272vbtuth
Lie3ILCp7n9/X0fOpmhd67uJJtwPLzJ5JUmW2fZrijKZOoBb9ym10n0jS0rgYDNXJUShn7V9ZVc3
rnMacSNAdmFg9NcH9nuYxeW4HNN3XL57adOv/9Od26dgRlJDfEcOUosUQUPqorfAe4NJzVOr3i5P
f/2G/3aSbdthcOAIJAqWyUn4/YuYYuIHVWh/h+QtYnCcvn0sx6vWRHHxn76Ra5uey3WJLcyGTfL7
G3lJmSUM9rXTL7uVFK4Lq4+InKe/fhv7364oG2KQG0jXAmxsW+afzmy31MMI+ZKusvVt5Wy/MGnW
LMF1QbKZYiLrbX0P42PordGgvmM9MFaSkBW0dFBlhueBsWHeEum6CKJz87WV9s/1+L4AoK8xIBrl
d4qLqSt7Hvk3Fl32DqG3ct88dNmEPO8zncsDHkTkjF3bCmU0wcAJhPHJ6zd//Vn//dy5PN5N2+F5
IAPT/dNXai4zbQEgk4wFkXvmpGChpuyq+j9+G8+0XGTzloOdgGvl9zMHe3/sRKotFTNJz3DbRHjj
gdf8Tz8M74Ja2aJksFnA/nQhyvb/UHcevXUraxb9RXxgDtOTc5B0lCaELNtMxVzF9Ot7Ua8DXgPd
QA97cA8k+1qRZH1h77UrCdA0iBdjfQldzAT1h0Ug+//+SSxjjun5lxvfdzgVAwa/hs/z9b//zGwc
3EKDFMJGPCqoAL1+CptLmDB93lpGxYrU7lmyXMKg7d1zG9h6dcSGGBQrAS66BV2PmRDBh0a2b+4F
ljjmWmFGJx7XdY+opaQp1eWzURPCZ7Dp7ppgfC5qQ59RHS7gudRbBW4HV/G7dasx7A/E4/rTl3ST
Um1Ccu2yXZiOWFokkvLi7LdQ9sHB2APlild3tG82jo51wsqYQFQfhvlJaVYRbsNwxCBdxKb+ZoeN
UR200bRz1Bdt9HuQuAwXANqM9C58C04m80eYHfDvyue+C41qXQMRBhdl81lRVJFwdAgIXMBXawrt
WGeVVe69wHVxdWo1VIDMNZoJWOSI5M1YWChd4I6hPl0hJB3tVRIVhLYWtd4XO3zQtJ74xdW045tp
uk0E2dY6SnZHKF1yvZuADlmdu7MKt+dth/Bb+mqBQGNjpxYo0lLwQXDG2rX1arUOcqTBCRLvFblb
Hq7NKXPgx/RYoQpgy17moxxGCJp7w5+ojdsBL0gaxXa18GKJtr92ShAj6VCSi6jxcwmd0LZelK0N
oK/ImS92UjdGdZFuZgwPguxjJIMO8ScYZ4pwLWNywDcMwQ3/b+PVWr5OyIuhuQ9qNUuAiNs8aaQS
e4ec61C7u3rvi19ekjQ2RoChaLWvNo/C+kURKux9wzqt/0yNzdJLdDT60TC1gzubrkNUHAsfcLk3
4XByCFPAo5/xPWo0qcYKKwEwpq5LSttdW1liIJ+wpcGcy6hk/IqpQeKfrgAyHkIdfiHnAEmKaGEE
vxpsfhBtFo4aXLYVOPejCI/F2McvAEYKMq8DEyAggbk6cq3awPieZIxdt43pqOBPUViaerUNf/ZM
e9hTmmUatuM896O4rBCidEKaL/bQa86+s1ocs4sqDzzn2DvSLL/rKkwGyBtB3rRfY6vn7Tbzxn58
Zn/Qp3e2DE7y3Akxgr5vOr/Jd4lVupLQAdjNM5KsrzGi9DL0d4Wc3PJr4qYtl1GCQfr3UHR9SIvR
NCOjGiQmZvreyrS1DnUIy41c9FSGyQNwSWTuYaA3ybsuYi71SfROCuDENQMXx1iNNgdsFJOOa9m7
rvmkJ3gYTgBj6uANwIWJFbOerMHcIWAnUjCM0CqCrsL2G5V9+lU6o/bRmY7l7qosAbRnNz23io7F
CPeIa6L1m3NSctC5dUFaVWcgTeU2aSZGqLpkjyG56cfSN+6yCitwBqnWF9axynXaIWtICQjt+jx2
lyQOFLiVw0QaZ9/hc9W4YywQRmUYudVGN7QcfYmjk9B3UCRdsPv1B8YrfdbrFDgxyfQ4FToCsAkh
IpCY+NaQoO0o88AJTvGQ/sXYYeBYcJy8uk7QtP1VFWb0f5Pr+d2Lb4Z4SXK8mf4uDorcY+NsaNFa
FDDhwCO7yXrsNTs/F02M872zzaa/tZDTDfiNvnUxHRZsLDStJGDZDDy3xkkUHOy8dEiaHrBzI/CB
QtswIGLZGHa4wV2XrTvRMf7nmBd+fdTpSde+PmGQN7wyjbc5DCnQcITYWWtsOAHenTZKt53XO6Ds
moYtNep7/R4Tejq+TZrsFbMArOpHDIB6cQ3NwYcTbnHzBuitBoPVtlXpE1ALKjfP2oJbtqgo2mAg
LUQ1ef1V98JgS6oSszuFkKj0g9OaVbceDb3HNG03uL7qCF31yjMB6u7HzJLfPXDxbBWObPBWcTRW
BoxJJKvsVKOJnV7YiXg14aUk/yObam9tNXHwpZlm5+09As76T0ePCKccVEYsjEFl6R+JofHNv75w
VHhxOkQVxLkkSBgny5leE02vQXEx5xQPjGQ9v1sPobMCTvG7TsNRnHJyTc3XMHFUu9Fr6Djnils0
eEGFMgrIrUNnPCyvjYKRwge9CFUBDlTW3B1sgOvPif1/6iz/H0l/TMrN/7kf5JxKuuTPv4h/5n/x
z36QZe0/KEh4FFs/Kh7GJf/REGpu8A9aFY9jlPB3fS5s/1P+o/FXjE48nVYRkYjvzTVPW6o5SY3L
4B/MAHiy01U4tIaW+3/pCGcR0r/UTy4II3on1D/zlxl4vvnfak6+Bi5r5etr31JrFJzRNcRvswmh
cy1COSSIzuwoBlqajCdT2bB2+V9+Xn7+/OctiJ63vshhQsx/6f3n/xEMJZ0mTth/fuCff0BcUHUJ
AMsQ4YUIOqkfqrK8p4Tle68Z1ePnBZuB1Cs8fnp5y4LpqxHNeEsBfWNEqO+ND2VUaPWeTYy5BH1Y
ruKm+YXnWWyE2zw5OcRDp8DWqITGinsyF/G7ViSjWGm+98e2Zhdg4F9sxRJ7JPUEIHd/UmmmU5dp
q9QaP3vST5ZgZKM9NGBtr9JJEJKj4wXx5alkmtUVCG6GJK032lTsyRhW/NxGPr0TrvoC+qGJdLZw
0puISIQZA+sJqT7PB2pIJrnlVvPZ26TQ9hajMTuYJFqWqEo3xYw+mnRkBv4wJqQxmcWGTRt08uYS
ZLF2jjSq9RKa+dkLDyn6B7Bto7PqSmnvquE5STT4kXagbfEdVaWNP8iZsCXCLd1HYJMIJ9DPZtIB
N+wT/VPolx4DtaRtpjVPwQw10odyilbGlTjVbVYdG0ZTN62rWJwwHweavGHQV/I8I/DpKpmGd54T
oYLZ9xiVFk5n4RYaiZlQwrsEZU9B7Y1vrjKdvRPM4T5kOaisnDUgMag9IruXsWk/9G5eb2MaN7P+
MxsJlRg1tS7rKV41LPTtyAESWjSPdkBMkqZ9vIwmov3sJthI57tS/q7DR1DksuKyHd/gyty1WGef
y5BP+pC3TLIaJr86DwbZxOMUoCVFWgZvCjE51SO4d1oIljnlNiaU2UQTXTQRfquZN2MilsgYFuL4
tSYXk8RE8Yw5Jc7jN0kmdTLCiOu6P81MKxE9s2wVH2lHvomLtVluyr8WBbBFto1VBp/OCE/NGMl7
ni4abvkkwS2VvudW8W1jyF1ORfZem+egyv9kBMBjNQFY10BBT1pk0z3fzxyI1RJgYh2SLsfFRrUy
JDXLUMb18FrfufwES3kaVoM+fZWCkPYKhpRazBBfyXHTeVO1DnIk3C6DTigNzhcSfoGBPtDvtaz/
aFOoH2T2yx9awrAt5CJR7li7Odt9IVx/z5l7A2iQ7A2j83ZeROhandevo1I+yvU22viV2o7aMcdN
w2KleIKAILEIWB/FJHHCRS80qGjlU6pGuom9xWLu/PMSR2awhT7z5tfAS/EZo9jIALFmNhELWSpX
TfU1zqjtAPpjh2Ru2zb5pZBpgren8V69xPzAnOH+0faccTxmmPbAHktOVgjyutA9bw34R6ysPIfE
N2/0LHVgmrJtfW8pDBuhFaX6Fs7cAmnmbzaB85UOSMrWuh38r5MIra8Im2nYt8+9QtLtesFvsjzg
41Z4pmyvNmE3lUADjWOQzparceBbh5CC7frhm8lZ6wBMmz6LuioediRPnnJIrQsfdg6/4+KZvfOl
jPpLaAHfs5PvyYq/eHyDeMBhimw+WtYW+RFhBGijIHmkEdNdVc5dJ3aqwDUIOiIhS8lhvGGiqF4m
hXgl5EJfHGNJ5o+pl0svdEP0bv57quPMAzKz6YWLjr9uM/Jd/IJ6YuHRBq1yM0QaolyAUZxYwPiI
xCKPZcvkid9Jgwpomi6xa6uDKOru8PNWWFGm66gK8rZ7jj0ZkjqPLx8UPFy9N98Y9bWwp6e4BVVi
pMkWd0x3QF7fHcKAF1TkJw5PUKkT77STs4u4rHMrlIdsfgEdv5+EBePWMutDhcZPOMtK9fo2dQeA
CsKJt6xMOut5AC16riXQD+GtnTyAeUIXsGKCs3RUn64pdt7hQRFVEdqPyDcOtTVv8UL4owjcj5ks
ov0QQKBwyuRXG5D8ZdogQbLmbXAGyHRTSGIBeZk5xftmYl0AeCICpf+h23KkA4L+OBi47SQR5zMF
oQjeG4ysROw8WW6EUgQgFVkm+cPItCvs+RgXC1TbIIUZEeEm6MbuSVQ5QH4HHFoEsrnzgz8NB+xL
cQYUFsIAMJPtMISfXsxqw53pMj0RJrkFzoorAYJgfWtYUOImDdDal/XNEyHu+Up6W+Q55FqL5oPO
Sa6qWlyCadw5jf0b6cAvRfhkmNTWsUaGM/Zut5jmbrZx6mdyZa7mmGQE7lQUDcmNbV2x8FSRbMEB
zmqOFo3BhLSkMd49c3qrUD5tmNweMyi3WKHeh6j+pDLNF0rvb3FdbFN2IBtDC44R51OtF+9mZMBs
SQ4AdNEM2ubFtYNtRzgjhgZ2cB7P0/kDBeQSm26a7jQ8+Oj4AL7g9b1WLcvGQNjvHT7X2cH4KJLo
k1CuuMXLhQ/8OhVPABNg4AacyKmmc8qO0SI4DFoMJTyIIKw0HQGQBIZ6GVvPBlJgU8vdKIwLAb87
Q8i7G217QutIbeswOQXrscyhSyv9PpLF19no8DBbIl9OPMisRf2AYLQpzI3QILRgN8W1aobbXpzn
bDtpBqQ3BcwUpTmupzJ6Mei1iTDg2+8ZnSAnqi6uPqPGn+fVetG3j8z0/+YoO7NTP7IlRy+wdSc2
lLP1ROW4v4AEZDMOHDsd+HSe7b8B9Xy5mY07LG/+qDTYNNzR66Eb1VKa6oX1INB53UKZCud3JKIj
aYbPzs8fVeO+wV/fWF69VOjBQ2wTCqQOCif0nGaFWTiCYaBDmV0SjtIspRR/x+g4dTHfQDrLfgyk
CBE5sYw3EWQZwYW+KbIhutit/1efUsIVkLp1U3kCQPdud+zOSwFBISOsjBnxI/PE0Sg+bYHOSDmx
h4E/J3gDsm5FhdrYOmS2vovIrEw/upnyEs/0ixE6gldgTJ6K8RKL4pzOBmEcGOuy1U9DF5CrZXOp
BcYmtTnweYas7IxDv5few5Z1tdRMKoJKD8F2xSfkAU8+rFo6uBM8gDV9sQOlgxDXhB8to4aCLFDH
WTL0/xxcAvoG7RJ7fXUMJxeMPlCpI4y4L5nm7Ua1E5d1CffDPwJmaK+Brd1LkzLMbllDeqbvkBcV
LDF/btIX00S1XWBZJoFwXLvoRcxcnwAQaf4Gnt5LP9q/DKasY2tdbM4mwpPPrhjuRVKxLQzTQ5+v
4AMPHKBqF4r40cgYKpfBn8T1Fd0DT3DODtk6Ab9h8zw0RJTMXz5rdraekvCRgbWsnp5lYH3qQYIY
CAP4VDmEj+t0++0fz6cuzMYPZsLLbujuyltVnuYRLpO8QY3NoC84K7Ov7pM5Noe0AUy46Yzh0kRU
anUBmnjstC3IxqPFYIYcsmPnMlzLiEK54YYAbVS+ErvKpQ5Pl9CGJ9a4zsIUNlI0rL0zMq0Vb3ge
iRaojyW4YJRqYpXqq6rXz9EUpTtriq6Nmf4dGnx4lrEFlKQTPYNVne3YnvN426h6z+DuYGNDAgdu
j2PF8AjAR5lQJGvqT5ObWzUZnN6mPJRd+uyRvmwmapOXx0Svh51nAxll/rlB+IeNrEcwOxRiXJsZ
RihGCh2i12jReyrYq859VMp8R1aOo8cdP5QcEE16asvOYc3U5E6RdlTEECBbx/HZGxur0F9SFRza
sNtqo/UcOhQulUPPlGtAJZtn5TTIEXFjdwRS7EgF/iYU75QJZAaZ3YWbegARaVA3OGZINKR11wvw
Z6F4CwNSjRz4cDxFnpBRIrwm8+QA5bs45JZV7lysXQlVw9IRyBeYY44rQToAsgvGGN7IpNsmkz1O
ya8F7wQzCSJPMtQvIpmSDezj/FJ6lnW0+ZdrzgVnpUZPvNq6GDdmXe0Te3gdRyJm8T9hWHXwKVPk
gbHpkm+trwlozU/WUBj7aWgYh1dueRCee2/NFPEmDY5GQ3VwH7ae0RHKauQuT6t1lSsYWgWKa4b2
VAE9iLFSmzEsviARcghfyQDx1zK0nlyLAGLQ0E8Dk9CtZpFN3MIvqxitrIdWlodufskSUPlk1CA/
6gqmbSJ08SjEETVFg+3cfTiOjxMiCNd1h2t7CNMX2DblhCPySp1H8SPyVzFp4xZUzg5aLS2LBxle
SOwhOvCNJcbVhTeR/fDzouMeP3TZ+GVNfQgI4sNy+VEDF0b0lapDPr/UKicQG4aE1Kc/U6d+TVoz
gMgkNkLDODsooe4JP+FAYtwO8xd6KiwlycN03WVe6deJXOd9W7cDFhyePwkAx4UX5oe8wvHa27CQ
Mv3T4xg5tblx6jM4jaSK/OYWbTaMoeE05o8RRwyA/02Qac9cQcHaq2Lr4oD3pp/imZ0I789AehaW
aSh7uT72oL7L12jAeqmQrpPjAY9cZ8q31EOMqlxRl85LtijlR5I7s5umR+nZMq1npRf5WmIKGJKB
yW6cR0u9w+ThOcjsrWnTyLa6OYoHY63n9TJIQnH7BELpcBzIU5hX6ToeJw6yqcnWhSw3GWvDE3bE
bVN2yTLi8l5ynCQs4bT8Bri4uCEXInYx0tKdSyK50tuzTce6zwiBHBNBgIpZh4gQ0x7nggnWLv8s
GubCMguCHZuN5t6UJdFXVbsnjJHMy1T0u6zyFACuBO47v4Yok9k51K8p/eLKBu8W11ui2mBoRLV1
G8bJvPn+pNamQO42FsFNSx0+LawZhQDH4qmE7ZIbK2vJKKqjhhy+1P8i9IQ048C4o5Iz72gNus1E
Z7iEKkPiHTvOLNHlpmDPQKvk7GscS1T640YTzpxnWscETo6wFyn9htbJtm2RdHe+DbEwJsAdhYsb
J3dlt6val9Bu4iPOzy92QFcZus8c3/bWrfp3oWnwEI3k0Yu+v1v0rKM+RcyBpuFget5fFiQ4V91S
20r3T9OSd9MoWJZx9W6y/NiZ7IcXKXUY5DZZ7TITgtP8deCMVne7+a0bIRmtmsT6GxH/ktTb0sUu
gL1057O/O6eAYRACgdFJi8UU+k+mGow7Q3KBwp4wJ4pMZ1Ej9ltNey9t8n1iAjgbCZMDsXfuZ7Tg
WDCv7xGOEVhDulQSHzgrrEMfDdGBhWMw5NiJQybLlI3ZMqf5Inuch2hb7fPyzRiZrqWp8e012XRo
wGkdsPIzpaoGxYK0e49VCh/UJqFCxEBevei9rjK5ibz0tR+1FwQd7aa3x2iX12DqoyA4/LykXd8c
DPEpqmz45XYQOSJP2wLIcw4mq6yLo8wZY5aMb4Tac+g3W2Tj5XvktetcB3Kn+wxiwsKzlyKztWcg
rjXGlrj0ScjSNZwl1QTFtgKmkzsxV2JNHUV8wdUD3bfvstBfJ091dHdRNz55cf8K8dlZIkXF1ZuW
x8rz1W0cuF96BPqvKrEoKoZdrpcp/gXh7CAe/irmjynZ0i1yFm6MCFxEbPpZTB5RuAm3gtIq4xfD
oSLTom9BTM4qM2e4RNsY+NH7aOWoadhpZfxLBZlx6qbZ+Ba35sZxSmc1wZgUHPhPmRy8rReTXRjL
DrNem4ZbPaPoqi9kaa7qtHNvJn3iTTaue8u0YieSNa4u64wtPHrKdde7jBCUZM6kkJVTZW9G7hOG
voyLCCsjEk1GTw2EsEVXR+cSSftWdb56yRqqtFzzb0S/XV0mBgsAYx8xq84FqmNWj8PWrMpf05iJ
lcRnBkKRgE1oyS0xBElXEQphzbwLeOWTrMMBK1LXEfTiAAQOCazJwZ2vIlmka2mwMzPztD9rU9P1
WOUQK4sK9aqyMISkNYH0U1M6yzBKYbfAxFkRUqyjaBfGOkS/TGqBF5/9UaaryKzTZUMESSX94iIx
LZb8SnYhjIJzIY1/f1EZaA+j9U/ChtfSd/Y2qCt5/nmJeWRS6RAXZdZ3tppiF1eBPKfzS8z6DS16
Wahz3vnPZ5d4yx3AUnW2ikGduVfV+efdn5c8Eje0BqeGxPtNXXj//j/88y1iOXIgD5eebHZ4QqZc
VmG5y4YsP5VmMl2z2p6uyYD02qsjRQqDnK5WrpzLUIEDIY/L8oHLsKoSu593x1Dq13z+R1ZnHbIJ
goxt+rc4I0yM0UCjXTx3J10xMmEpTZ40EUITq/O7Q9mHT0lfa+l6yAZzQyh8stRKDFZ2DoTdSzPz
CovRuDIeQQ/sobjlvoHBq6ljgQd3iWyWbMs+I4sMYUW1+HmzNaQ6JiNkZbbCJGu0njwmlYaFJs4s
sNb7nz/RBLnyWoKQn9NbHoNilMeft/7rJfDoLbXWAeKrae1RkIlIPY/W3B6ro17E8/IzaEmxIkYb
Y6gNcHCKcHyaOdUOIEYwikBzya2kjse+YJVHEMHlUU5Rdfx59+cli8kcsw1ifGto24TuZOSbYq3s
W928+uk9HYbxCXf+wrAm/TEpq0bzS3eNyDItk1tSZ8GLqjHBu9Oj9JoUn9KXWFZCicePuR2F7rBG
Hs/pL6KnjlLvEbvxM2lK2gVHgnj0OV+4Q6dOWiBAwHpMDmgayPMc83E1sIfeBCEeS1xpzdljd73W
AmUv04wJihTxh6lX59a+Sps5GaMv+MtN3LAyTZu9sDy80coej9MM7YVxHcyV3Iz7DiEbGeIdlE62
Uwnhopo7fWrS1p/sodWfYnl1rBt5GtsG1/MFo0T8Cm6VvM/EOsnWPoixDV7tlKNlaN6gQQEGC0DI
ZAH4GuWnFw0+ClfjPtAI5c5dfxN0hXju+PE9w18BgQ/ZDBPRJS/KcWPjpxNxsp1VLifyNp5kNRuS
Bljb8eTRfyDMc6HAx020V2CC6B2yYNOa7mEsM2CyDmTJ0mS73bbYn+tySe7FDpJ4tJEWN1uP4KqM
pAslLGIkjkiZhSwUwiIflzkjLwKR042TU2/3xnTUPC6hQCdhrnKxdNbipfa1rynrzl7iUNBnOKDi
Ru2QjuDXBGhajx4PpMkZD7WMwbip19QB6QJaiO61cf+iGXkoCGQkqPCQRIiJscxj2s1QKDLS7uzz
thMgOUBAbhftX25/Y4PGpljBNUGNHrDRmojk2idR8tU7zS7zvJEAODJWq3LjOXRunlPgROwNkqrc
FR7A3yaoI4wByEjM0GT3390zx2xWth+f9S4st/6MYxEiIDYxLOB9DuEzSQ02z9XmzQrxR9IUxynB
3CpV26ntbmPqgTsbtc8Mk8g6w7a1cGS6ropg4xJmuQ+TcOGCL1u2U4p9sxLZGnMJVoqoM7fkrRHo
1ZGX3mbw37wMNJgSr0k3g5zikOe8bLfFSCxmW7kIHbXiFNXTm9k4x8Y3x+eq1/AnjCFbL2yQmF3F
js0St0SpA0XR/FeCL3gqEGFcCe2mcvmCEIeu3NKiXdPrOmNj4sLqWIcwMjUfI/930xAgCgF95Byw
+yO1P1L5ieFiXmRXRRlH6xMeOlGUn4SWeFxpbCW/TYtM3lGzbsLRhxOKJLUB7olQbHDWUDovXUt7
qvxEXNsahZqP4y4jOuYo9DZ+JcWwWcQDgiPOLVA78ybR732ebnXoHio/LI/ThPKRGEaCNRDN78d5
vRjVwNYx9/ZbB4Xqw2q6ZNPl4IagdS3L3kdC1FO+szy3eeh15QPJVbk3I8q5n7+1zfipIo5nWwii
s0VtFo+g7Jszm9K/P+9ZdgG1b/IueRXEK0A2484IZ8tVFGtE/MSbTiXjo4qb+Lng6P15rwibehe4
BTmoDKvYZw6PMBfRgwLt5x1FMPjK5xG/rpw/0RCeKuqEpSwNwEGp/Y79CcnjZ5M18aEuy12s+/7F
AUwTOsgbDWbZRvIaM5lY5aNRLb3GeZRyyFfBBG6sJnULLy5t0zhoS3c0811b1E9u7P1EomrLJu4A
QJiHYjIQibnBamBFyeaLOmZi2YiIjRlHTlkyuMkZRRC8e4T6VXHnMomPIhxa9n64aNJgTO4OBBOi
Mwgh/nmXDWu1kTUDJ7fFmKUE7AaSEJL7z98Ojj3t04R2/efdAO+Lw51/wRU/ndqwPyVxj2V3CkR6
C2vQSoQOQoiOVoYbDwDcLfzASdXdpOg/OgMjVe+O6gb3R91MI1ujlqYNlH27/PlzoyTjqUwD6+C7
TJxh63UBsn702pypSbW27FNsVO41kWTbFt2ws2PWdioVDKrC4iUtM8bHosyWKm7e1SS3jiOsVTeQ
mmdD5TsF4aeZV0idzOmgAh6deoUOuyMAICm7VZ1dNOC/pScOmvTg/TL2bc0CtrX1nObskHWcLbBH
YbJr5osSpBp4jnPUvuBQPyFEWbZ+XDwyK6pXDOVpImuV0RMze21IDTrR/i+DqaJq/mQkEVx/XhrU
VH4VkS1C4QWjv+gwzDAOZT+dXktDrWw67LBKyWdOgvyKv+g+pjazI59ZRif1c2hVcmvrTrGp0Q0x
X1lWkE5PdcuGIez9aY+8h9moHKADJID+sqvRmnfo/TttZB5JCU2x22Svjt5gp0wKqJ81JovcPOQm
bjTFw33puH1Nszed9Ba0QdiH3hkXG/MtVnJt3rvHdkxPwiAPB93urilgMI9Reqj9NbIFOPy2fa3Q
QvOzi//CYXyheFEmUGZJQbMuqV5usdmfJ2vHEptInfCVmx7bFX/QE17mNn7OiNeckSLGrSQNb8yG
PePCB5KEnMS6cAWT9LehKMq05z5VT46rX/zQ5LodNooLi3aJ6UhfbWWjttSCqQvRi/DmddeQfddZ
QbRNy1PT5x7JJu0L7fUlqZnseMYrtr5kI11oysb41Rqps+WDAiNte9hHQfGr0eKen3N1NWGSfeet
f+eQ7CnGZmxaxHJ/4PaUglW3lkv+07V9VxHJrPkXhsyCPV79jcLEfiedF9C/JMlIpaBBlWI12rc+
2Vf2k292H4HG5q/jo+FW1ddUs+8WweJLtLDMm7Kc3zzj02pUHjzhGavNYz3I0mytoPCv0F5951P7
3eRkoCgdjneS6owkXHud6Wm9JLaPrE4AZvGsup26XzrhqIvRnYC7erifml5s4KbQV1tPfg4CUqXp
akrdg6WrDUKID1G6+bJ2AUEYhnu1ZYk7exC/R5NdE0E73IIZILTGfA8EUR5dbySLJJmXmoH5TXEN
GiT/MnCMslJJr11CQHIG6DFGWgIzfOn57QdSwrwKP9zKAPubEkIVj/jmeaYFPQZ4mwFohZpzq5nU
vm0eMs5motU4BJATkG1V/Hw6noQKEGepLWJjuDEiqpdFEt7H2Jnd1igMpqujyXyFxs3mw/4GhjCr
SqCHRHa2oGyE3Si9NyZRO3LYuoa5Xoem/5zmNlLR7KoR3gGrajNMcbAXWfy3gowH9fjbCOwDKadw
iDljhUMUYk8eH1lzE4BAXOFvkzQwqwr5DQnnDufrubAcIjxlss/m4W+Fmm6TClB+KCSRWpqzNN32
7yQ0A65JadatSpSr1gzgxmjWezbYIEP1b50ZL1Bh57kZ2Q/FLJqkv66a/K3M67dMD98llxS6tkVJ
8GrWgiZ3/eHDyFgJEDl67TqbiCzylozyLe60O+Lmvvm2bKifQcesKhRTdBywIBuNdjLj8OqVOgzv
snkPCYUi+Q4GCfqZ+QvA6v9KB4o7ncOqCjrKzPZZF+XFQqowMHdlOUU7zQTYLeRSOskToYPgKPAO
x0H+FJQuFNM6ujmEGezAZGyGmj2tnz3czoSMhsgi6Ky/jSUvNWB4bsNVZzeUppkBEq8qV6JB9Smz
ZB9V2oUwt+gQdFtpeXe3muDBgeQIM5S7HWWHsPIz6T1cGrPEKSZYNiOBtU6uxSCzdRgFX4N8hhdH
IHMQ43vjsO7aollg+YA4yPorLsTaN1hDWO2jznmqiwgcX+S56ENstTKV81tX/a1n5Ie+wXxFjJzQ
QRa70Q5CnvWCa7s16XwifszR2S64aNsWiedA0TZ5zS6Poy/2+OYyMZB+UJL26Z9ZQ6NYXYF1Ajqq
M0LH3bipYPVir2G3/47veee2/kfZvMYsztcBUNKlynpSPjtnJXJMAv7QnwA+yAey4w14mVFUxqII
gwJliPkHxWTEuI0OtwV1ro31so4mHDTKYOFJeDy25NSbtcpoOUGurlzN/rYjaS3Z0PEYu6M+AJdZ
1snRjSE2svtfjBK5qY8mAkAUzAqhEDsNZGyqzlp79UCpAetRQwCwbjnv2GJgN8W5uvasGrpvNabr
nvpwkTCp1xF/H0k7nTN5sk/HYQKEfsslrenMPvULnwfOUTW8mCCHpY+3eIFw2FoVblevDBDkqZwn
4Tlaamw960Hj0BC+mR1jngnboTTIhm7Sc0q/xNMAEImdkZGIBwptUm0QtSBJp9H8Pcse8rDK8Uvq
Tkd9tKPqF4fJJU69jqe9ZkTNyZZ89oBRH/OdwTs0o+sdUn42tW6wjxN/Qy1TpxIh89zfu2Fx1Osg
PBRq3LNwj7eiFMs+FfIQAUoMLYfZfxk8GYh0D0BD2CiheIRBPBhYBUg/BvsN249T4PDz1s9Li8Hh
oEyY6ZVvDABsY/zWBQC+QzW/UFZqh54k+EUk25qY1yo6/vyFzlQXeDPoRQypqcWTSaBOx5jEbj3I
taPt/7E8sz1qg4jXU4i3fvo3ps5rOW4k26JfhAgg4RKv5S2L3r0gSEqEBxIm4b7+LmjmRsyLQtPS
dBerUJnH7L2291DmQcog3+027NHtk2kQqBmizLLr8ITo6r+/yJnVUkMyPMIFzdKeY2kL6zk/JDLB
UZJYdnuaDd2epGyaQ+sEG7EoZJzlF8by//0dDoiCeIt2HdjZrihqXEpNwHB32RgNyy//fpcuKcih
U0xcheI7rQnoYd/hsszKvoVpHnAHQdOVzhbNcXxul1/+/W5o5+IQsi4aYwOYZlQl58BzjL2hCFow
2ugUOfdzMyjU1Sx6ekXKZBC8x0Mk4cdEwE1X5UD6Wl1nb70gR6nLmTam//546KU4u3Zun2dHQvjW
3iW1aut/fqm82TgnztnuOOxmDqVdoLrx/J9fLOP/f7f8s6S5eHxIJ/rgBdm8/CPJyXZWo8j2WSWf
/v2jjHS4U9z/54/QwPzvv+HfXyfnQGyDrrMoH5GWhd483jCgu3uSJMMThzX49LDsaPY69l4Bxvqq
II/czTukGjUciNRs7W+7JTXKyrIHzeqXyRq3umFHv1bbvudk0b2PA/m8zdx6j0pWyMKUN12HGvWz
atKD9MfyOJiRheRycLdcGMYj5h8KndLIP1j5vDqzx4sUyrlodoiGevdGmyQvRezYv5Xpv1/+bVBZ
yccnlv6ZpO6HWdYdYHVP6xKB4hUVAvRxWojuKo2gveoGrKRou9O/P00bj34k947k4EwMhZe/EeYQ
hSOjjdluDeKIbfnTwPC99sgS03F57f0y3soWjqyJur7Ss3mSonknYW/a+gEcCcUO/UqiKiy9KKTM
9ySahKLaICH/jp1K0sq7ixg4Efyw6f0YgkuNPCLyWpvQU2m9+NJDu4cCgvj5nPgzhAnKo1gxEtYU
YqiDI6CU17o+Dwh2KuQzSeydU8dFodRwWbDWNtjabSLD3udzd5wri5ArLgY/aUG3tNaEquSeeRDI
j1VEwDJZw8Qd4EO5C63koDz7N9I9haS2jHVaR1+S8agbGg92mkWEPVLhsT86ZnlwJXSDuXc67oup
JDXCHd8FtiG3lOGZKeJeM41Emx0dJIniA9oWri8ioLxUo7xRzDsISRxT5sBhTmRNULMnIYzAFPNP
53UGgWCiRz7aXampkPNHDNmbmIgq15udXa84mQvRMlZWn6NlC9D17ApG53cO+yMim5dUFxNqL9iq
3F6PXTbfzMI6e/22SVETVjbJXThcLtwxj0bIVyt8YWLznSGLVF35WVaaiRBh1CADq+WkFr8OIUP4
oDbIoxII9QUbm/YhjoZjVzfA5DWa5ma8FRaYvZQgA68Ua4jpg0XaOFuNP2VBINaiqQ47jJbjaN6k
r7ey7Oh+ewp3Ry2UvyL9g88dTEVT909+/QzB8DZO9snB/bWpipb5EPtYfPnL7PJj+QF4BQTpmrxX
WSRuBd4hOUA7IViCZZw+DQGjZiAQs2ffeDz4yZ3suQjMW2sOj03J7Us+Ebsom7BSZGyrRtRvFeaS
9VI15hbJ4aMLdQdPWkflqhoknB09NQokKnPW9Od4dLZ+Pt+mIvlAtWb70WWOk4npzPy3qvH8wsVF
pkk2AgZ7gZPV7w5kUW5q4dqnijPPbK15FeD0I+fjHjD+kTOZCAxR3xxVQY7zN1kJ3NYuWRlXrbzy
4vZi8O5GfYdHxD+oSHzj+HjmTrsiaA5K9k0YTim9y61timtcp3+Vnl8aapRNooa71ILwbUJOq9Uy
unaOtdU85Eseeh7Xd4W/5CcX8lArtpNeuyaD4+h4Rr+rreg5cn7aWdVry2+QuoV/VWN+V1Y3Es09
PTLOxIIkKVryahf3nn2iu85pMbS+OVZ9a8vukmczgyNTEn9CSzcM0KRKel0MxRuWTv6qsgr6WF3c
gYXLS8rPmubHiyYEO5AOBWaSOe7gw8huTaLzXcxQzunQkxY1ikuCpduFsG4O6SMTxXvauk3oTMNq
GBsgux+JS/VnSIDc2trGMEHQrg80lt7WUAQ/YOkCDcPogbEU3TN5XlFi/Innn8wqPnIGtQsB5aOa
7T+SteKYIFMZRHU0mZeRBUKCe4b3XBHq4u56B3mm7lkBRGnyq8wrVg7WHXPjrdCNpkyRMpT/Yn6f
4mprT/lLZsU3qEZyZ1sI6SG+P6PXy7fYI/1DwhBMR9GzcrtFXQmbi9MAOJhJTi8hYyi/okM2WdYt
aeHw2H194o7OcQyyiKUGZ/VSfQH7drbJwRnJLMp09NyVI0OgNgQMBRt/1UL9X1mm86VG93uwq2cq
0WYzTe1354oPy8XVVl85wvKDjb93FaXnPupvTuNdspFM6ZylS17O/aqarM8EWJjf9a+AWj/YlZI/
BhNaTcUu5TpHYs7Mpx0eB5XeyMvG0/mHA6fdNSljcowXb02LTHYBpwu8FQNXp19iqO3qlM2TwzdF
V68xzclq+QxrDqg5SZwjy7jPZpICBHdxalrWEm+DYLhXeCYUkqz9M4Wkbfletffc8o6mvuEIRKFS
MEGbxieGNhtt4pCI1TeicmOvHe/Ns+TFDLsj6Hwa6sW4VDjnVuiHaHRwDIbhZZ6zj9D6m5V2zNIH
DDSumn2Cd3AuFq0asJUkpj8t4cj6jaTWZPlfM4TWxKc440kqsqLn1L0XHoxlaUVXP4XNyngD91gp
H6Xv/mKnaAg/HccV0X/qDl8B662xRb+iHxGi/m1HuKQ6J3vcmx775UON++Grb13BLNWChdJ3lFUd
p2fKBWwxwmUqjkerfArCMSJy4t0ke+GAcfjBN9r7uiqIkCgotEkGgy5afRomoUNxmTJcsAsXVVDy
0jC3406G5HeH+OPiVingSsVRbC3StU2Uju6tL5iBslGdFmYN+sezm5ACTwYteB3tdMvkyoPN4pM8
yCXM9ScRVSsNSmri3Ir6+FB7IeqccFPmUGWmnMXnWL9NpCPPFsUZXWdpUr4vKY1sOXk9NokLHRMj
umY17PJ2OkYlI4kQ6iVHDn8HiI1MfuLQRnXC1qQeymfNkwD3hxgXc/pFx0ZFjxmOCrZPeZ0El/KN
R0kfyfgriCm4jTK9ZUwPhQyfsrBbsgCTe2QnC1Wf5B2v5NYx2/GalbfURf4T4uo3u18z7d7mqTpM
lQpWuaKEtIKWsvUyjfrgafINprZ8S9k3iDL9rD2EHoZ6FY55KBoUR3nVv3lF+cJGnm074w5KaVQm
3imS/OAN/a7J9GRI4T1m/ri3WU3syQ10qosiYVyWZD24YQM0MDTvBDmPqfTjZ1Wu7MgkLQDCQlTc
h4JbIY9VdXXEO8FZ8Wks5huY5T8u0A9eH4tj4ZPFUqKCNxr/ODY1Ce32ROSWpgNPLObVRvs4sJg7
UC6NfNvsbm/c2SE56qmMho2XfQctMxtauYRt+D7p5+V4Nm8EIMp15Bn+wbGIO3TzGz6NPfozY8Vy
dqUMtNyejpqd4GQlBmwCIkWHmvWVPDK9Z6M8A+QU6rMkVN30IVIGkZsdQ0rVVYUslGdO2yEbxH1k
NuZlqHldDUObCXB606WMoAxv200KBl/2V3uePpOx8TIrsztoIzdR2hm/nn+bphqpytzgHcvanUK4
hwaQInGwY3r4hJUeFvQuc98KdON1XOEsIwyEUNatJB2KjsNjotQTMDUBEus7sz8nAVHLhqu+DTYi
26ZfEmSQY4YeXX48kpOEwNxZFyNBXpP6ZAl4diGtrQxbwFdE8z/llFP+cDTQSrLVgyD0aHjmzoqy
W1oRvF319g1cHOxGMuisMv2Zl/dCuAZRRXF/CN7amuhdiJ9rg5FgObNyFMMbSZusBoS+QGoFr4mx
YK2N5n6q9DaOeN9TV/2xaU3XjI8f3Vic2oBF6cTmZoWpJNslrJj6Nn7jmDSudUzKAjTSzM1/y9AX
6+5kGIG7woH6QZf1lkny7Cv5jaL8Bu6WPawHSdRtimegCL+TmtMNOP5bK+KB87clWnEqaKBrhdrb
31hzPCA2im4gBo8WMuIjl+u0zgLlX3M9MqUO1gN8A+b3AUiEpP0jGgbYQ9fDuhvmpwZrlzdnkk6O
cj6JnpH19VzTPWn3184maMJJCQVqhHOZ61rtfN/HPUgSsbsMo+TME1B0uyLUv35s8KTGHAtkc696
i5h78Fy3qvRJzPV4NhBYAExAW+DXcO2c2qKygSzdZFghp/iJi1sy+MCiUz330YTY1idI0/afdMns
rSvVl5LqkfUK0nM1PDB3RtYfuO+uP2yzWeG1R/pH8C0MvjoP5/PAnDPJQxz3jaQPIJd6C8WGkpaZ
y7puvEMbWCR2tXwiahiYW3YEAzvFuLWGimAkWZC01hJDHItp7xTYHxD2b9IGsw+5ZV9pk4FJmFIT
ZUUO0aSzniwKNQw1nxNYCnJtmQRR3ne40JiMQbUdyF5icfdJCUNTILgBqgzRui7URQX+JYjqu6av
EMaF+WepkFsSZnCpQD4LWN/OAG8Ta/eqFPKlBxV6Bj12b+VpdvCLK2GA2GYmfONZYhM5j4sL3tfK
qDUxjFD4Luwq3uKBihG8izgql1Rvczij7s3v0B+Sctwv40By54JgnPHb4doGJunvBW0gA7Y/lQFa
R5C41JMMR9IyMkjsieskYykF19feFLol9t0w45Pn85kizmSw476UGEbUsBm86G8nNcE0CH93C3CV
UK6bImghd8xqi/P02WwS0KLY5VYFXyoaVIJdW7PdCwtJmdDdkfSUYeMT9drH7tmOpnI3aHNfYBq4
lnzX8CHxnwxJ38L6TsPjzqcksqNveM5MT8d6jcd7O0tvWLeOfS+JsUVn0n8TZIqnxGcyXRkak5XO
2zXaNqbpKIxcMmpTIPoMXCWDidn8Zstb7/KEzdJkDoj6zX1mxH9SjlDsrPOTCIihy+dFH43kletz
Ehjhgpz/+CawqgQJQnHfj4E4xZU9bqaY+DN/xGTfqStBHb9d6837RWFkjKhcukgfJCJz3kmek3So
L7PU3zX51pRd9chlZqzSjHymyYht7I7WZvQN1o0tj5bt1Rnb1WTTtFzanRs/u6MKV6m9VD/zzBil
/abRK3ZeFRP6J5nhIUkjIhFvFKwWtNVhdOgy77Njg3WJYxS7VP5I6nzMgrNTGIAYnd/SdO4hLH4r
hxg5RP4kp6OLc5hIAbwkrqkNzGdsgek2qnP9NCXDa+/XkHG5Jjkp8oAHBfE+Xjn+jwVLLo9x8IDa
xZ1p2gF/gOgOSIziR/QyAYk6IzM8FAlCo+6PLIpo05u8psDSj7gK8Ef70WsYQmjIR+cjL2Nn7blk
tZWm3DXhyHEzLQa/xvzwBiI/0rl7gLR1MEbmKUbWb72JoX1siU/byz4kQzH0Aruws39yA5AzzTmh
LaJE372KB5HtFrhiZhIRy86DlEULqdMU0tvL1V/+3NuRtulszcwX+4wwWsiFE6aXkCGyippDgmcG
o5TpEqIZnHXu2btgsu/ssXvJ4jD6QQ907Kf6F2wKtcMSTAZai4zFbNqjl3ZwhbXfKm/5nIaABgJL
zFnKFENVqfSuCwzKH0RPOOASixOGPZrtdWLjpFN8o0LECJuaq2x8bvzUPudgfU+9mx+kDgm71OFi
i+FCx1/unMPOW2JpaW6M7qGOI1rZuWICb5S4mbe83iOejeYB3tF6Hgb/rksR7mfOXOySEs5DH9NV
9fA2tsxos+2I7555CuRXgRi/M4KK0IdvwcCd3AAPaSsoz2Lg7rX8s9cY1a6pkFKWnfytXa/dB938
MfsftHA4jyO0m1mmT1XJmtOoGwJtMXFsSlB+OwwO7wxj8RAGrP0ptXaaKQmpvZSgA3E6MK0cg0Ql
XmvrRjkSxGtSAJSAr3KwQ+vBRk1G5E4P4ANiXSDtc5MwY7RZqBGdu4CA4rWNpwiVwJSQn1efchAA
K7afcBPj9oQ4E16Wx79xQFwkAsiNcU3rV+G62oRcQBueldVsgqBAZBevu9LeZDwqr0lGZTbNrOnp
emhyRX5g2nQYbcBrYSmGNeu+A9C3/OA69E9dniOdteOdZq6KOOQn97sOmtA4reIZHUkhcCnZPVP3
tBFAe1M8mDNjbj3M76JzHwm+ZQtX5nehU+9TRnVkYkfpBkNqe4yD9OwGHPx1hVPO1qNaea55cAAq
oXBjUx57xnhqgUDi8Y8vsG0Os5biEJaxu+FdZepqNMFmcAQCsKCa2HPk35MbZ2cHrTOKRSoCGV3b
CPuB7Mdqx5BVnhpFHLa+pA57S2ILsCyBwTcB6x2dqSZZonExVSlOR0A2z9FM4pXoaaEzv3ovBlz7
bVreKhTqDR7igyM7NLiZf0/fTPgb5JXG9R/cOjsZLuv6ZERiOJbvncGwfMjoqNk75ojSlblNR1AF
aevtzdE4zb2f7cADrM1OYLzxkksZIOnSmh2nmdg7Z9Z0pzwGZItjaCHWMQNvFP7U6fTqEWfJ7ILP
kNxKzwEJCrXkITctDXW411vPCOOjl5MHBl53O/uShNes/8AXvyuso02I+L7uH5tcgT9vWTKG1HhU
YEnJ8rZw8RXb37zEjyUfbXDwIZn9A8qGT9kTy+vO5qbwDnS5tsGktm70L0x69OJETW5YWfbAYLd5
ZHhPYZN1z6ZLeRR4FVhBQ55hDF6TShBc3ZifzRwyQy77eD0ATdiPbvjRKJPPw4o+rYU3MbqQBnw1
EyCRcEVqHxVrmVIUy/AoHGaLff/qjZpiTiL2q+y95baU1i1ZYlbvMISNi2PXMeSmD6YZr/EiKp7E
vl9Edk16LJCsAamqdgjbGa/VzFLLyMKTCtNtBb2ukB2JE/g84pCWQ9iDvbOL8C3mtuejMCqikLtH
q2bnUCyecqT43FDPQYAkE1/TuGUCne8Sd+cwsWWa57+OdnOox2zisSzNrdG7B0rPcW06TCM6+AhQ
4nvweESTqs59gzSIxzsjzc0v04PlIqzvoxaAaZhTtUf2q1GM6aXfBEFoHYLQLC8jIVUOqtbBmdWl
haY4YRFepQ6nNlhs7p7gvfdEtFYZltrBhHnTeB056q6NEq4uji0AO22O1XVUp0lRIfetHe2DpiBg
tK4Ee+1ix8gYEESefCPiy/CrgNaDBPXsQqmVRf7eFK3BjcH0cQyks/Ex00PVX/ONVSdCPCXlgOtu
MKPotVYD2RilPo/otw+Spe3ZquQnsSS03iygtw4Hc1ltjNDyQZogW2VSTwW0REGYYfuaanksgwOP
SnPHlBvGR3uoCgF6h8ehQBbhUbAc2Lc0TEQrcWbNgwQ2xcxNGh6jDfI/SIFLv9qQQhWLIqpaqMMN
FPD13K51NB2GciB/TPySGEwsWR5aIMBkDdCIeUhn+sT/BmZ2dHTas4TQbzq3DKK4GRDHmXkJerXP
Y6/cErHuQpKgaCxSE1ZEFfRY6ab0aTSm+4IgjglDxbM/iC/4v9R1DtpDVwTu3u9xri2+HdzxvTn/
2gQ2rIncw6hmqQdLyPgo1ukMasTHKR0HP0aM2EJYHLtuOd0HEyWudpvPFDn/BV2M0/u3cTC9czIe
4YwRbEuEEtFKz0h3skd28uZe+PF9FidgJYoQaYs5gfRfTmiKgas9Es9Oex/uFCU6ScZ8u1IEObiO
Qg1e3R11eo3d4duzAXf4ujKPvekiHENhHAsKLqeqcdpbnrOZjMeMOolZOU/V6LTzXtr2H6AXf5oA
2WkNqgqmA2AKOwSQVmSXoJXOfq4N+OttSK3qqOtYkNtJlHaKoCDd0MVSNvXjRd4X41xcaoOGqRh6
c+9L9wvMM5WRCNF91O4OY9DMxDfSazCE4shRGvrHqfPgkS+zkLHzNKr9cE9vKf15MRk05LNYkAua
Rrx6OROqkAXrqqv1V2TiokiUu4u776jGgz4Cmvac5tkou3wt4uQrKo2jr8mQHOzkeR7Fc+H8NUlQ
cfrxJ9d2tINMxoM1MFBviBMKMjDZhGY3QAIZaOmSSyI8F7N3igsHe3D1nYb+S1uJYyOmZwJcHsb+
F+pDwzwDAWlR3UK6YEwLd5a2ONXJuN9MtPY8chX2PuD8FcadMR/fNTEiXY50wIwatgNKOGyxGn9L
Es9Dh1VxaJm2Ixr+ZFAMdW3cpEZCIgFUi4xW4qA0ZXcfTOfRcp6ihDfX0/45HsIYDBrehqFw+Cg+
zNHJD3pmTRtAOWCIxlahMbbYuqnAFbMf8GnbsOU9tTICGgNp/UZgKAnl6cKVL/RjET5aBVcTQmki
U+yWMiUArl5DIEzm7IiyhZ3ZxHCoiNLszhkZaTIR7hy3YUTNNa4dDuYSqMrK/g5bpE5JxuwsTLLv
2J7sTZVzMPHR1mP5ENYAy33TNVYcZQbXYj+wyOouc9Uga45J0+Q78DNbxnNkl+VpedFZkj6EkzEg
WYXKonyaNjcpMUx5p8EHOWoxtTUci+Mj7i5D37/w1/qVFV1qp1M73vhqG/Bku3JnAaffpaX7k3v5
hsg1Un4w860Wg3feqWJju8Gwq+Z8JFGajVArozu0v79tE10oN+lbivlPRn27SgH4sfqyGWl39WPK
i9sZozhl2cCd1jGhdM2WuVgGlCjPKZDt4LXIpXkyI/W5aDH5BNdVarJeMKcvB847y4yJyUXYJkRI
+x92oDAoyuFBJIS34dWNd0A1s30Kp6WhqkRgNORH5hjROjPoH5BRohlsoj/V2Ee4Mwhb6rvHAOWD
zjlfZKEJVIgIENLA6KSVR3xTWOE+tKn/ltESrowixVu1HtHwgD6z4h1lgYziH78V51GSZSE0cavK
4avJ21QQvItj6K9Awoe2qNkaOd2ypHPiTXliKwQUgVi1hYTK0n/kZ8VPDOP478CUd+SdHdJxoh4e
/yYd4kGL3s+lgN1Ng4fSp/MYw5TsR6KaIbtDHCzdL4GSRL3NkVxXLa+3Sud7NFknyx3Jq4ZFqJRg
i5zEaIltVOykarEKyDqPB8YRbPxixjVQEGag8NItvormvXGLT2iAD5XNFLz3o3YTqPRb5y55bCMr
lSnM1H4wohY/RbdjDfoeRg0r/zJx9l3+lPUOim4YWYfSCg6gIggxgrYLrwUWaGl/SCURZnD/R7b8
m4W6+kw8/yt1YV3BHSzOfTjfNRK4S1YnB3JA3vM4vALm43sOE7/OGfTZgnQx033t21cZ8R7h9ZGY
jBpE/KRch8FLOlruYcRVsfcyfZ1r/aeNss95EsBXYosVpfnpsdUEatWuZ4OzhHqeqFD24YWdvIF/
YIfABiYsCM8o8VhvlXtGrE74um++V/27O+J2gWB0bmqrXrfRvhwsMnhx2EacFIhnSTmGSEIWaeV/
6Uo81fP4FYvikjZ8HV2D4ZvdR7tiID4qzd6A0Zy6qX5XBj6YrkdF6AyokeLHFChQ0bE49f3svlIl
PP9wus/awUarCNOxLxJa/K47iDob0eurrcNtiAzDReiuqTCD8hfWbHWEHPjaUqJxdu0nO/ZPPuPc
NMl+un5ZI1DRbU2/+OhHE4fvRag4u82qvWOz/zGr7m4s7XCTRe5uXsRbfmx3OOZxX9cQYZH6LtQQ
Mgsmh0giaitbfZR5ujx6jJ8lYwtGy2/otJ94WUfZNvcJ+6q8LxCooW+G/dNu+sq78k36NuFToHD1
KVzoJZ3OOuXxTHg530rbSx04BXGDx0DhP+wTPCjj37Z5n9lbRXwaK1sm8a5V07vr5c+LVncO3Oso
22ntJfn3gO9m7RTPCumDZafhwZUFl4wtLx6Hciu9+FD6KSZe9GYsy37JiSXotmT1ufA9dFQ+DDOy
BuhV1dEbd0Lm/ZkISVAlmraKiS3yC+e1jUE9tGbwmmgjvOXji/ILnmV6KVFky+LP6Dat3DsOjyxn
/k5jb2Wy1d5JI+Rf1ZS7uNbG2qGe2BD18KpDjbizsylcatR845xc+BLyJk+ET6BZjCI9IplkvOHG
Vzdw67sMjgbSUPJKgJiijrCYqSatXCnke+vcqUMgmLjiiUQnnFjOT3McfuFRyXZNkF8TxZ8YOWWk
2Z0wd1UM6sZf01LsqcGFbbPYPiZDsQu6gc5ehSnLAcqA0cTu4XjIdoCXBSI95ikhb1Pk7604fust
qCsTFrzlXCAGRIyoPvJ3xAU+0+maejhWHF2SObtXt846WKgOBRPm1eSDgumEf8n4Ym4KppmQa2+T
7W1bUjE3Mh3IHYmQstIcLe8Zw9fgLdCRt55Ch95OV+zk47VKHaJWWvHE0/cicr1hs0C+6NSYZ74N
8I/8L6cDGt6UmkSQW6cbCuYoZ3Jnf0xwy9ZCHqssGB7JTb8rDTvhiy0xPXfJryjmX28u5lPVcIGH
hBO5on+qOLdg3C4CUYqTqfe8Xe4vkwUfrZ4rYen0FXJfKyMomhBLswP9OqXfvaGd3RhMG4OUnlUl
pnYbVfP9zAyGkOZ9ROUHbYZORlf5SQ5NsoWLIw2ALCq8GySiapJ2VxEaMWakEqaqbbw4lY/ezFNs
V8WGREJA5iFqaZ5GrhNL3JUuaplMKvKehXcs2Q5EaMVs3AJbx3dYgUz1zbWMT39ifTXXdKP48cy1
BYySjwzxVFrj4EbjY59jc8G8BVzVKHVXPQPZVU0bCoHGOY5oCFo5lSjM4oKWKkaUJgAd51NNF+jx
A9qiR3ysicdsRBxt7RLCUoWKdmegnLVK6oY+VQvGtYlvCQAiCVvJWGiTsEGGTR6hK2/AI5ChF0j0
xGSjcaogOdYduNplGtsgYqoc8TMpYHyFvLgTeq06pND5V7nkN0vTHmn4UBBLECe5bEBb3c3bEi3q
IUGkiWPBYJ+YtXeijp+1io1jigFX09L2lJqjZe0QQ8THMVWAV2yYKvaIorJR71wLnNvGJjHTu8yy
WQs4wauq9Gug+2ZTwRfCwH3Jl4CikIy4UZVMqCfnYFVbp25vSQUWI0bWHivx6kh5YX5B+re8ljal
ftSbBx2zazJ0xtMcxHSdGM9YCO0EoWfZIlyGFs1R25q7UaAf8GhFitB+dwLL26jSfhxTFzSOEBdD
6Q/t9j9hhMIOVsklC+OXKs9cYB3Da5UyUoHQvcy7va841Q9zi3jb0Wrd8/hnuiBE1WA3yqP6Sipb
vcWQ8WrE2SXC47nO8uo9XYyVljhxVj0Ig43UJKxr67XlziuKpzYie7ciPr7YFw1pqXATV9HYXySb
bMYg8U9pTDcrnNrDjHWm7/3HisZ1S6LQufSKW1YN3y02dN2FjBqEvw2y1lsnivEvDwhJdl53kSSu
bZAD34wvGB58ZWxEPqZjXbPia7H6ZUP/YCnzya46xke2WpJ35r0Hov3AFOEuds14U+kNCap8n7zi
KsbhyBqfv5O44yUQ2Z1um5MtDo5b/Q411CS+TNB4PPGQI1FZWhULDAxgymzq95Kp3KqZu7uwJFTC
TN4csz6mQ3dngn+rjb+VPwJYcWbJR3kYwHgJFI5UfRX9M3hybzKudoMxE4qOrfiJULPE7OnClunc
VNfrREZ/8W85u8ipHypD3C8LLa+gHs/RJVPRwaQZUDXMsE7I6DTPZQ8703H6hzklpkFZDyrwupWL
kVmTOhTQwIBQ9J4nScELKhkVaR08WFX3MRUGC1HFBKWHvP1BHB+uNQCYKK498apqg2JySI/pHLCA
n/W0jcpyi/vsPmkzvGB21X62WcnuIh4X7uF8mnpSFxnIoqGo2C1nKWtWS37LRNZHPVnBQ2+22MRE
9tE2XcgwPkOPvPxVl5QCS+AGKoSOLiazlRUO7XirWgsKp+G1T04z3vWaYQ7CvkMPKO1sYsp/CpLo
VI6T8x5K/WKO7tMkkkdPmO0h6hLMhmOkIEbYh7h35TM0/u6SFIFGNNGdBqU0GiuoSZORlWSPeeaj
n4IxZ2Xz4WuYbWGnxLpoXUjvkyo/pPWd4oh8E3hOTx5O9c1gLSVYSTOeWE13Rim1z+F7PzLivNeD
XX6oyUBzBb5kz2Kv+qBJ2XhO2N4RLfRexyJ+QHGN0DvwXwTTK24UQaHkuzlqOST2Tld8JJMIlntH
nf0qyN5MRhzT8l+14IIfREX7H9fqYjdu8ChYNrE7xDNskc9bksznMYb8iliYi1YLygGXu6qQ80s8
+gFhq9Wx8dGE4cCMX7h9koM5lWrzn/85d+5Jmkio/v3PvKmCa2YHHx3LjdPoE1ea+o11Pzv+Kc9k
g+HUmB5tzgZHVlhTAHjuwXZ0G7N9S1IbBlaMUyfga6SAlL8EuZs+qYSdRFOX1ymZf9up3vQGhn5j
0U1nDNkGi3rfDkPouhnG+GW/Z8OUoHdsFltAugFUN/qtvWcw9eHuuwXJbkRIMyqqCbBx1so04pNj
6Ali5FL5hvlHQSEBAGXd9k35WFoHETfyFjUfGCTDZXz+NGfTNcrjHGweCvGBAWJlauRp/k/tVDhz
PJyQ9bRF1IzCoUD/OwTWz4jQWgSM0ILpxAzpRXToY7WX//Ws8dMYs7sw7pk2o/QE80CnQA5u4w07
0gqIixVxsEHb8GXWE6o936ZasB9E4b2Ru9jvM7xJkKSwLfnR8nOY3503EzRj3Ee98WMYY7IryXS0
bf1mxvNv5TuvhKBhh+jrt9CsfrNEHfRkvlhT1q8zz363EYlCjvdpZh2HTdoIIA0ZePB/1J3JbubI
em3fxePLAwZ7AvYd/H3fqc2cEJJSyZ6MYE8+vRdlG8d3YsDDC1QJJaVUSv0ig1+z99otQx3ZVcEC
OMheGv6fVlPjEiNfr6x45gGoRWWlH5pgRkhlHMWOtjCHVK0NpfYI1t7rdvgq/GBDIb0Qdu2QtuUQ
RoFYmQlAvcz0oVgVpji0tsWqtSMnUiawNZAhtxVKbw3zZKNtp6b4Q/wQrE0r2AD/x1KABMPg7xsY
3qlq4i/Jzk0jcNxgi8gzq9gzFYTfprN7Nx2yMhjLpxPqaHOImZkDzCHxkyiFRoCYIhBsAyT77vko
Xqbga/Id2gvcMFl07yhl06lyl0nfQ+yFUxWqqxn9Fh6Tbd1jGTRQYC/c3tmVFDaGQ22spflvK7Tw
LuZ2Ac26W7k5ftISyjwvbcih32t70tTiQjvLeSQ+qywEVJ6+dpe4H3ZTP5kEvimdXiD0sODjcrXg
KDfDBxutdt0J/6DtDNTK8L8YbZbFihee13bs93ldnQgPQVouEvAb7a3OxNKkAGqDG4uRh8+8tpfm
SieJY9mUgYmXPLqTvIEoW/vW645nR7aq2/Ir9Byweoj5m3RvjA3l2CwXHx2GSNW996kosXJdVYR1
j27lyTe033iZdwPo3p5RSo/qxvf4GYSpb/w6vJdj8qzy+moxw4Aw9Ey62TnGY70IhEaSQm49z79Z
y0SDa9rZc6cjKdULcFU6QvYEbQNs8GVtc9IxIHoaPGPP/Oyt80k99D2ELcWvDCEUGdz6I47U3skH
bPT+xbIL8DvJswVp2FDuU16HV692PhCnPwXuXSqeRgxz9Q3IKBIbzPqX540XMFWYRjVjNbU8UiEZ
8ywUR8iLS86EZeJNxZzEO5GYoq9BAb1BC/Amfh7jghEWha0xSbhhBj9diNZFOPo+KbB9m/K1xfBn
aX2+JPeHCSL7US9NQkRF4oOQYQapjr03vGRNu7PucRMu0uBZr5+I9v4meXxEY2SyqMmuemRy3xnj
2c+cRWj7L6RKA6GocRxS13iUa0vPdvyNN7YSxCPXc1vfqfX/5rUBsE1MI8mb7OgN4gjrPj1y9QMv
1b/tLpp3F8M+dq+ti38gZEigYa+PcsKFgS5ytCRL10XWPxnRJayNtWVARELgtBwAMmJLKQ3zFsGA
obmPDwlZHKKBz1OHBZIWc59HHYHQY7kVRvOVQghCWcUMKuHmUwWD0HbYlZHvPojJfa8GHu0Ot9AC
WNVIQyTZLiA6SLRi25TOzh19bH9l8Rt/Xc1OvD31JiRap2MFRk7vneK3WjQvholQrnGn7ZDyO+un
oy0w/nIosNYLYOwGCcujKRhwjakC0XSAOM2jZQEsjpUZK565mlLt6LohrAbdB7vmMYaJfAG5Zg8Z
fA5uH+ONbbLToDTDAZu2LzKTxS4BYqJnxUNMAkJW0YfrWM9eMccfSYTwPg2wqH1K3E7ocodNxGSH
FcE6hH9o+5D0Ksb9F5yQBBS6TfzoXO9al92VmABM64n4oqsuDh0i7LUP6IBmANAlTp9byPJ/iJ0t
4R4PenufqPocMqcTr1xfOyLOhGTlxaeZQHKQeWYcxtF912PWjFrJaE3XWRa3WZhf6yg76P2QLQsC
wgvfTh9mGp6w0LD2ttlR4cgiPyM+2b5KV1pqB2AULbWLC3pwGAry7s6JM04OErhAeDZHxzDhQTkp
3JTyI57Qb3hhQB1rb3VTW6IMnCEq5gY7r3su8oh7j+qm7PBPwZs5w8g6DIOWX3ST2frkYLkTw7ce
yAJ5q7WGnoGf0UIUy1a6sSZEsd7w4RI1vWKE0bEgQdat5ARCBPgGLQ3sqyizb+D8NgyIPwdzJMEG
7ee5FUg+UvDeUAvZi0DTWuBhmtPYJ48fI1BbLbgo3UZXMa5Ie2IQx7Ogp1Qmmhq+JH0qPKa+oaDu
DHYd4smupE/gqXsln2nb8vxfW2XPMR9ycjD2WboGgjQ398NFodzyorrsDxvAeAO5eq/JJDnnWfGW
mzz4mhDPDp3Q0sFMuwqa/NPFpFZ3nNC5Whm83Pi15a2Brb7U0UisjASbQkaOHsovpErkykKAGLNv
FZMtGQ8Q1HDbnV3u72NTf+UCo7WIfY7YgLYa2O/S+bQQTiCQq/9qCk9M62UviZG2jySTpzKPspub
V8CF/VhuVYHmz9T061Bp+glnVsWQxrsbVd/eBw0J2GiocjeMW70O+2UD9cnP6z9aDzs6dKu/Xlfn
t8YdPoGoxjdN/e4qePcaW/xZfANTsV0aepKtLGsODsBjtZ74UF+bf+OMFFBHuQpVJIdvxloWDcYr
Z1i5QVvzdyCVHNPB5wCzY9aLcVzxvCvcRdJNeDuj6DtsfY3BbHUdkuqpmFz30BYzyMovb1PJiZ8R
RBO4Ggo9M2Tu34u1DW9oqWkdYAl20x02UFNJKP9T8ECTvx4mQuXKoHqL5B9DsAyuDPnwXQg/Ch8m
vorHNKfvFG4pVtwRzznbkzzoknXFrFCPcYIbbDvr5g1ZE9q4CFWEXwXO/Dh9Ucn0DtYZ8Zdo50Jz
9jnZlHlpvzdN21hmMnwxOzu81yTIEo5GpRuDONYcaKYsWhvDRzQbCINWzDB35diXGNwQNXhDX+2L
Ju/fkcKupd/HLzzis8vY2K9QrVZuDa216EKC58v0oVxP3gIUYNImoaiW7A/dSE8fhi2zfdeMXBRQ
8h4/nxviLGZZQIfXZJefD+vzn5mhfCSEYZ9+vrByZA+CbSR8byRiyLTdjVbVQDhGU9xkTnHoMlXQ
KEJFo1OXWNmtRUd/pGm8gBn51SURTKKotxaF530FjlYDO0H9AdzTXAZKlxvgvB9ulnOCXmK9cBij
C9hiRj28TT2btwrzIQFyT6lvhNty0MQytdNsYzMHaR3joDslYjKSxAWHyaHSOjoEiGNjBne76Fj2
BL7+G2AdUKauee0J6YKNlwyboXSvRfbo8Xu7mn8hA3pdljqhw2m4sqT+mQ9fRnlTbStXpRv69CLq
SiSPs+KIgqGsrcO6QUWRzPumkSG6izwSVK//lXt3lCXrLPHS97gGe9CzoR6wqBJnkO0Knl9BEx1C
WYoPvlwHL8cUxjfbY6o7BoKrQjuEUOM8IvNq6EAMJTUqGAbOBRiltlc6+v3WPXQWS7kmBCUZu6DE
psZ5gJYvbu2Q6K9m+UehF9rmRo/XvWzfuiiVpyFpduiWUZ1IfWVVhKaoUPlrWeqnymAUwR6DiXqe
vnd5Uh+bXIx303Qlv2GOe4nO1hPUSv6oYJMYbBAcV4L2L5eTDoeDh8TnGPY8170/hk9p6qd49ctK
fDhZwoqMJ2UavDVRkQLzq8IX8lm/jKJ+kzDy11Xt8nqS/Z5iZDDNGYeUrwK7pkUuSLHrkv7dGdnD
+9JYAJYC0zWZ51rP75X/lHVpvreIQMUTmlcvprSY/fO1yzA49BGWH2XE8KdyxMQl/rOFNZiUFYn9
0iOvgdQF3RO056YNOdE8s2xPXfzuxfZfzZhMjHyoodi2r2GKnFzocnAMOwyV8RbZB7dDndj3qeeV
mVd9WqkNYPTkwhMmnuqyuHVFHPGIcklQHt3vXMwmjjy75SjLqEK0m8F9tsHI8m6W0XNHhYZ6sueE
YpW2bkx2TcIRBzRcx1g4nwN6swWZMPQrXfIMi+SdVNOAbgjPDtsjYsF0HlZC1se+wJiiGcyuyXiJ
uBHwMfwxWrY0XEhMcD6Qpw0X0ekfMTqQE0nH58ahVJ9Ac3FoAu2xJ9zPbh8yeY3fSe1QhOQgiIlZ
5hJwN5PA2OZboJqWVc4GrZqukvJspU2utjYTbwOigdcV8OhSGAUQ7jbeqE711CYiwN3iVytar45q
2D2IFJ1PIdRvvR7/4gNESB7lm7SmW2/BPyjjqJPUchJ4xpgp/LUYbWJ8YV3qVdYjBTJEq1Lw22Yq
vLB997P7mpD2763OBOzXyXVDSA+mvVBuA5Svi8irH1LV9ZsLIWbonedgqp8c1fk4ePRtCQt+NVmX
Mey6fWUX0c3REWiHeBLB05f+xq6MKyKpkrKS3z/4CHZ2cD4KXMcOTewMnW1dx+alNAvqgaeAtRRO
yeaPZjnBpiDF2prRsxjnjm5Gha1X6W/URdXWkNkJfCKlrFVzAgkHW6j/x2p8vM6ZancMx7P1aFIp
EFHlbSyzsbnMgf7ESO030s6JZfHZzieVd7eSqlo7dYOwkcsy8Qg7cCuMCW2XO6CYyBtmpJF6tb4z
3DMhhOGyJBsF3dhTT0zcetLTC+jB1zxm+Ms+3js6Qx9vwz56TbFbMvAyaDETHDXZIIEJ5ThSMcsg
+uMwT8QnEE/iXKR0tjHCXZaUWKlTOgX2XN9GoGxIAQ57jhJxHIokiICW+ZFjrBocpkGNqT+DY3jU
kfUcYrFEP+PtMum+2emAFDljajwMQBkr8Gh8MoKgwKnP+u9XPLfZxggI0pQJSfedtzMsC7cKqAwV
NS9BVOynKt8op/vwW3CRREqAHW/DWximp8jjWKaGEN706LtkmzOHU6GxU8o5VqI6Y66DWYzlLqFN
qmpazPzdEytUuj4Ks/rQQKZZJnH1N9JRcXZz7xFGd9vPVh0xmRTbyCwcBdwENuKefLvrGLFZ7KuV
PTup6yTKUBnU5A5WSEbYkYONXkcC/bRyC9I6gmfXrr9sIdRq1It3izS9j3IM9pOnEwmmgNaCd2wI
Y+Qh0T870AZqOedl3Ko8txHLhKdKlh+jiQ3Nx0kS1EeG9u+ep19YQu4DQWRD69u/REeBWdndkcSz
hxe4jxa0dCW4cny9+l210bPrpB+B5W94Fq/7tv/Ik8Q8UeM9oGSvgw/Tt1/DcbaH9MMvQEkgWsbw
y6zLue59CkoAaoMJEQsint/Kl1wW34HW4HLBh2tyOSQD4lIBYcTH3EJva36gMWQIlpdrqdsaNGKu
vBJJQhP5+0pa1popPh2xqjeex7UtO5u0YTJ0zbGtD6mT3ACXK3ZfwStG1PjEenbdMxQ76qPt7dy0
wVtDVlDApnaph/GeZJ+7OdvZay6ilbK1a85QrPCHL1EP0OHe9NpG9K4U04bMXgPttfj1X0x0x8tK
wr4s8gJs59B9GEm7nulpYNDLb1VNL4qSMgnLs0CRuwgBW9R4fQfZn8UInjzau/QxPBwxXTT5EwVc
vBvKDFcRDW2iR/66YF29ZJHbv1hZhOiUM0fiIgqrlpoQE37q5OnSMD0kzjmq4LZCPiwQPlAlhCaL
QYQG1aJCwxdPDEFaOeyyDMrhz4BsRCvI2c7+urZQWwbhra2SiaXqgGKNaCa3Za/nsyhklcjjLzRR
oqMsNPYTCQvryONhzRTlr+VMh9yr1J9sjoRic6Vyu34rY1ns067G5dWx8K5ydMohnYFlhx+5bze/
7CBih2742jMiCGrjSMptjHZz0c3mAsqcYFVZBD/OYgKqI+J+uHQoJBkuBmkEgsDFq6Ma+WTje1+P
KEWvMB9uP1eO5EkL3+OvXw6vWYbdBd4K9g4qiE5nAY6eMbnpFCmXsEN1A3NTGM6dpADmXxpxs6ZR
Qt2E+hwH6XNqR/UmUzlrSQodJlMNY5uRbX3gxsDmPBqhZOK2rZrwIjMftJOod30pybYzlxk3ypLV
brhi5A29t7YvJAqLgx4/mNi0cJyK8g5E0NiOWhsDqSlBKaP2XjluU+z9ibGscvVfI6Tdb90DQt4o
QWYN2Ex2huY2Ca2thTN9Dktj+tlkjzrr7qH1KgpXvPXjG3f2sbM7qJCVJnZ9aP8tEg9wxrSqrQKd
m+txagV/0JYDTfQ3CHhWun9VfvcwSJJfEYuZE5jzFJZMcYMJtW0OC7MbTfA62vCasEhmSYRvpQAj
RMomSJilBwqqVDh1o5knSRirNWdwXOp6JIyoTtFBCqTx1aAtemsTS7wMtWFhAfQ5yyTKZwYWrOpD
RlG6Ai6hmUO4IVvwA57Lsi69l6jB2t+O9DUCY2uTFrh3PM9kN1HdlcPUiaXok9XG76VOChTdr71r
u+mIzxw5XTDd+1S9AqZ7jB5K6GQ4NwHYCLuH2u/HxQiBDHiRafrv+cZuYTo0Y/JRlYi6tPqF1TI7
8BixOlfZrkBZMUXvo1DZGSkurggDuIHmvjbyNrXKPNj5yFkHcrPFNLpxE1zLuJ+zOmxIhE30Q9px
5wQV6cqxq1ubhBUrVCexr9OGiypE6eUmk7cL/SFEmsSLaXYxy78I5EjKM6K14W24BeE4gfbbyJWz
ovgwlraLhZ+DfAzxZrjhg768P5SOvGHy7PK8ZQodYSsa9eccaXgccBrgN7+UsvuyB+elRSm3cMuG
rN6UWEGWqYOP2abTv0asgXopXovqC0TPayYVUw/TWksn+AjHgYC8mO/YttW1QrU0ZOlblG172lUz
zI+hi7KJJDmkLbPILrEvaKTw0Fvta8qWH8EOFm+TgTlL0Wpfg5dUyiSKt87PIIl/E8l+DFuCeI2p
IZIvtrG49jhtBDKtKmou0dCxA1YnGdgPRRKhpeto/+sYbl7IohQaIaxblGdsJxiJNW108yZjG1XE
hkRxiBHshOnk0CUemG0j6vd+NYlDwi2GOLwKD6YqyrXHJumU1RZNqBzUE+Hq2BpYr5FM7G/dMMDi
byJ3wd+LjQOlRpAnKzzMmPAGneY1P0bVeIgbwjfY+Yit0Y98G34fIvHPJIlTMaX0OcWEadDLdcbE
Vb9i70AqjmSTFdEPxyVY0awaV6X2bPYD3LwyWzgTlaoJinVF/Ox6dMtxBc1VYTbKl3kIBDpIkowx
GdIKw6XGaCdej4gXuPFuQZOecIE6l64SO56A0bat47ceSdMwyGM8VdhoWWA5VferjJA7dKbHit7n
x8mrm+p4WPaTd0IOwM2aTqSN9tnT5BGNFHW/fhjtSIP7ZcxPg/zvRMmJ47bzF+1A/KY3lTsnzz5x
rFZwG0NOHpewP2w0Z58xt6faijScQGzqONSWpoGto4lCflQoS9zj2j4I6mrpVu2XFyZoBHUfER3r
cQa5QbMeTAmMhMkieZTqYHOvPNUlBDiGTMnZ41VB3Imoh5dYuuVfBL3M2kTwFjvZ25BjZ0M5iE94
onOYBCbZijMnnKBndAWyjDCksySBqeeFXvVVCtuiBbLgOi9d3FY7nLLpvoKfu7HC1n7zZYe4ItU/
R3ce+HnBcFWeJ09pbTJeMSb9U39zIiJUa7O3Vw1Kxn0ZR3Db/eFVyBMSlOENIhgkrCZquId4FysT
eaC2lW5+3rUHhg2AuvOTETjWvodVz5WJyqurPpym187/fBPpzn++yz6a88F0hu0/P/bPz3OGHG2u
zljOhgM4LX7+BLuUdq4bfuXN+OvnIzY5Cfuqj4ncY13vpEjHnJChlJYpD0FAMV9UoPkNAgr/25uE
wMH/9u78pz+fF6bGzGMBLIdWAm63AZpVmdupa2aOo4W8F5rNUlXp+GwNdATA83uk9AKlaz0wh7UK
98g5HexFik0+tZDtDDMvvX+vyECaUdXmwjHi5yrMHhPWIjA4gpl/P3cEMnyvzbZhCWL+nSYJwClR
42GacNEhkBoPYz4HAbr9rHXz8rNVp7gwesaOkm0QoxtQKhgDqPEiWqVc4jqqItgDxBy45gVJ6be0
o68M+h7dcbHWKm07zkK7sUCr4Xk9/BTGzMuga6dzFMXrtpzFzvETDw13Y5DH0JRAsFuiMvS6PQ+l
ZCa6cKuXWCbtKtNCtmPK/wjkrmKuznouNkgbaL71eHjibnmKcvncK/GU9/6TPkEmkri0gj5+x3GC
xoMgucigfDZBX8TjZy4ZzdnyOy8B8kqoWrK8xw5d5sj/Imhd1rHBRU8pEHIIMDWggwp1LDW1t2+E
GCgjoJU12ptjDWeYxbQB/fDRJGKjJeZr4vknSNj1rvXsZ2G2CxHFeNpskujgP6+diGzWDHGI5SDC
6FHAmGyBGul8dykQeiIQUCxuAj32j/PfxKuzTyaUqBJaus8qCZs1HnOUMtUIVDjKHno0+4OE2uXU
VwD9DtgfeDJ0v82I62NMDHAN0oEjgTlKshYUNwGhx2Rq2wXBRx1jFs+IMVgDYYEq/N5l0xNbKrXI
PQOAjSN5HQx/lbbyl8JzPVIUrpTP/7kz5yycCHuHVtlXXRvumChMrkwMD1o8yNPPG+pdM1sVkbMz
PS3fl5MjT2p+44GoO/zvs7+fy5x//nXOC/8q5QjPK2r+77/+P++d46+qrMu/zf/4Wf9fhYib/1OK
+NNH/hl/kBpeNDAJ9n/+7V/gVP1XiLhp/gOPiEM4t8HCl3Gi+18Z4ob4Bx81Hc8BiqQbtun/M0Lc
+4eBZxHBHSN7wxe6IJS8/s8IceH9Q3d9gscdTwfUhzTxfxMhbvsG30eW2TiLJ/i7MntFgMS4Tvdt
wzQt0yKuXH59PBDv1//2L+L/EAvjj+weeDr2nkUYbc7ou1AHnlPLLkLtGTKRqOqp2+uC5G08ZEyt
J+wKMPOMvaOdOOfKVTFi7qus/gFABxFOrrSNk7z5JetdKeVKc3HoWF3/VwvDFdwetpgW3hy4Z97W
ccRfO3WbA/YSYh5Z7zsjKstJRyPVIYpeMCJkQa8NYInS6NT76neqkWTHI7Bb5Hr77aEnhbWQn1/R
9gwrrWzJzgbXhuVmA/HAPHbK+LDLiESJyQC4CDtnPeTNsHZ0+17Iq2fbcKcBpRm8atzqw7ge9DhY
0r2eqlFkh2RQ+boKkDfBuVtYc/1gkri2Uriht7pbdk+jSJAtsXpKRRugj62/fc9BNOmYa61OUkYS
PBC8huhAmBisVK2RxB7VMzAsTbbZJTgls8w/dTIpjmkf3XSTHW9jjYTDduTsEebzJ9JzsWRmhhmj
118KfFoP12BCnhgE9fbAyjy+Ns+a+IoaAHSuYbuX2nRmrfUj9CTbtjHaeaHb77xUzrPm3rvFLTLc
JhihU3w4OmgSg2VcJMgMleEWg6XxJaHULAmUCi+QlWkWAnHoW2faTE34FY6Jd251+73meYwHsplR
cvzAoJMAs3urMdEuhd7UL7Du3B255BXfvLBZCHSBypnVEITRuk+NUFStOk5xBpscpCrGeJpairTL
VmNHm7sH05vlkomN/VND3VcW1Tk0A2Pt2bQxJHsZqyplcs8Cn/yWoT2JIAU8rG2Yc3v43FyKh5KE
sqpromseKe2c0ywuJ6aICwBZxrWvxXYiWv3qBf5X2EhWjzT3S7Nhcc24v1hbUbBXHdAwkpm/nSHZ
F6JoPyY4UCuGB2TS2dwaiDqrfdRSCRpK3jrl9M8zrDzqvjPqZVQcebed/C1zKvIqUqd9hk9dHFvP
2VGJ3lB1ZovagiCpx0W1FwOmB6s4aqHWX/ykejV9PX+uGwfWNViPlmyoZ/cqrJLNb1b1O+l2Og7F
2j+gk6kMKOp2G8h1GHq/EtVPO6n8lzQxajDN5R/DJqTWHZgQ6AxFUVR5MVLFXm3TIIa8gU3hFBaQ
SCrl2A+8/Nhh/ZiBfjrsIuPV9xv7/vMmLtmnK1Nn7p6BRFEMwchuqaMxuTPqMC4DHczPe7mpNSTE
paQdmhT+8yf8fBymDxSQtjr/xyeQmvNhYF04/PyhzgZqKWClrztkcfOIAikWxPQrA2HgEFRmR0Vm
0HsXnNEi/TbCCTGrMHpIMhb6VReCrYEgtERarWOgJ1ctfHIaSaCL6+8JN/z2jdql2MZi+1uF9Bgc
YgYJU+mWhoNKoeJB3/TFdkztgr4RaKPO4GLJmKZzGWtMEyKEDiGAKQXzI0qWqEW81RbFV+zWX3Aa
WGy4TPvzuLSgeqHbSwBFwRp9psP8cCpd7TL71e3wchsOUrvGLHbR4Jc7Rm2/MpGz9fkre8SGlsmu
Pq2QoOSi3LSe2S6ZiKxs0cBwjAMKUGxKGHtPXjvC+C6awygYUer4udefwGtshvaR2Pf4GMTANpBS
29+Puv7tFaQlVx1Bq3nCQh/Upk53mTUe7gZx7SgvpR0n62BC2hvlH+nMC8ysmtjEaIMd6jWdtU+G
Z38nScNaPdJ3vaF7c4YS/MuqvY6VvJGthsRbNXdjkJhsp3k0EY1Mrrx0w+Xq7JJW6osce1w3jO+B
abyGpZ4umUO5qyFMN2HKDiWptV/5mH6nkJNXieeA27Hbmxphz4gBUYTEbN266OcCP0Y17VHNGYxY
A/WrsnLrYgTI4YvZNmJFzIy8tuXlwsEpbR4VTeE71ykGtyMCwIGl9jtu4YiBU3iditI8phr8p2FU
uz4VJGjgDLEapsUl9yQn17ornLeeEd92KqC9x7R164zs6CVTPOhMUj7RojsbYx5lGcQbAknHbsjw
qipjWk3achgmHK8ae88FEJ8THgYLWBgwrqLtnzstejUjBxlUpFfzWKVjjcGD0c3pqpPOBq0jduQD
q8lYi3LAWUh+SjwcQxhUQJL718S/AjJRGx9iEVqKeNwGdr8SUNBLq+qWZejNVzoGUw+Xwmrw1FdC
L4uOk1PP8XNjORBbiC01eBOhfaJUaeljgYVM+HPpjusF2oCttDWw+DfYOO1WSe4kXI8U+3ZtryrY
akzzU2fDQj+6+V3vrXvs/OXA4qMLsawYibMtGd+cSWV6zV3UsNqg9loqmGjpxZ60Zusosm6Z0WHs
C1mdQHS027qdgFm05p4YH54CGwjf+QIJHcAXXzVkR3UEApys3j31lstV0nk0Gdi5y4cAUlK6enFs
Yjz1UeD/ttiUjtFIJxeztu/sEYwi59XG7cQJfbS31PCCszQSFiojLE09A1X2ePvQxPekYtavNpb0
FT1ruVLiOUelse7mNKxo9EBswB9tbHtr4cc+EHmDCJ9gjbVes6FA/IGGKZXM2UWEWdK/VBKcEXOg
bJOzNMN/5hp4Cso/elQ+4YIaNj5kMZISgaOhZGSpwZPLasWqiUS0HbTk5sJ2WtcoRRbIpnInBIpT
GkwNC+yiILOyo2cBDmCN/wpO4NwmbJoTFHObDMiMU+roSGLjWwM3gOJUv1m+hlD6bjeifTcTwHvG
USkPgw6wLDscEe3hXF36w5AcKsu3d5DDhlWd4UtrenfF2Yt1IS9fShcNWYRc1Q30T793ugNZZ2em
stqO/DQaHND+4X6KuZiLWRw5Yzm2VoQ3Lcc5Di6eNVjvcbtUwb7JfHSQlpqtEsAa5IQlL5Vnyqeo
RT9gMrlnGgQ2AtcZiEOkfHnux7/MuuUk36YM+l54qGwrwCmcv1d8UPNABpsnCp0YiKKywSGo3l33
Y7ZCWEtCoso+pUIORVndIWPpntMgpPIp9zX/DnFJJND03OJCAnRsXjmOubmat8Zx1c4ltF5ZMDZz
91hX5Dd1yYfdUQFMs6i0s+k0U7qEVQH5ndQKGD+QeVYR8uJDUyCwbICJb1uMZW4QjCf6Lnnu0d11
EBCZb5NumMMuGdtp7zv1t27hQ1XNnsGb3A61wg8ChrQeejTOZRLukejsomqynsEW8hjWy61LTgys
ZtAvaf+gKCmeIwgybUs5a4eJtrFrogtKq74VPCfBUaOGIN+Vbz3l+oNEjTYsVyJwug0sxCFgSCps
kez41hunF+NtTv3adA0JEZOlAWcHczUa4ePnDZl/BBTHza8p1Sms+4TJH280A6VuVQ3IzUJk34qj
8FrPbwQTvUUy1t1Wt+o7i+wcl7pLUDwIx4onYxztekr2//gvRd1/JRtuOrtz0E/h7hn72+u6YkAb
62epi2IFL9psiACy425jN6yF9bomMoqd092BWHoqqvJKLGV9x61ZbMsKu3dVDIcZZ8W5yTNK1N6j
DX336jjjbDSIuith4/j4AOirOUckLs5d7ZA2LwpSwZPOvKjJNklbBjKdFdefd2o8EYvAs8ZtYibx
BUsouZvINhOKQK1EqpAjKYtoCbgSHo40N47pAW6ydlSaFlPCBmmKFhZ0MOgeG6G9UhreQKnSozg5
burEgt/s+eFr2DNb1ptoJVo32tuhpj8VZEW6BIPCyXXOpFz6l9YlYzC3kZqic9tb6tWDvA4TN3Yv
Mb43Qi45VUTFFcBKnfwHjq6tm8fDOSTXh0G1il61tE9OheqQOM/vmhV9QQGWeRNp2onFsKRQu2m2
8U17LHaOHMcLZCh9z324dnli+H6UHxm4r+EL1M8Sgf65/DuU/kuLfy4CIx9om8Se7jygn7NqlSU1
CjXlM7NHP7WjACBCL3U9/Bpn+sSO4RiGfa0ymsvPm3Ho+22HqAuKGIF1E1VdRaEmBi6uGuWsA/gF
d5XunSLL0LlveHgOut5dEsBBx+xHO2os1Fy/B1nUPheVdkWK4iHtTSrM6Uz5RomFsWaFvpUxTFwt
Lc0nz2v8e8A36RGFRlPCS+FY/b0S4uJnPOoiEyF+HU2fuo0MeJD5tyAu/K4wC2wte5Zd9/ySYTyu
vZHlDGZbfeHG1Wug2bBOlB3dofJAMbSFZIBd67jaKIfzyY4eMi/MW1c+03v/GeKT05vaRivyXcai
bGV2TbXGsVA+cts5dYEcz8IKy4f0lXmmXzr9vAfrju/G9RankC3mlxfblho3DVcJbL0WWJtMOaTQ
jB40J+rvkeMjGohZrDozliwpuThSKzyMjAu573FH+1m0JWgdanF6YlnuyjB6b31qucTmOiP8rzya
+k55JDpGOc750UBITwjKGnIAYA4FVEOW/uwkUPgjjfQk4vxRRJhXoCLv+8S4ZDxKFurf2Tqz5jiR
dYv+IiIYkgReVUVNkkrzYL0QlmQxT0kCCb/+rvKJE31vx31x2GpbLZWoHPa399pOQmco/afgW+mc
kVO1TexxT1MRPAcQDmwgIGtMEN702USdN99Ow5Vwk5qsh9OR2jHAh1tZF9WuadWy6TkNtT0T7hmj
tlmd6CrUH8A8r3UhXqoaF55Z8aUyTYNljMAB7aa6biDcbWTig2qZPurBAUtr8sOcT7+TxcWelot0
X/MzvDIinblifQYzbHDHGb8Qba4Dw/Y3spGPmVOc6pSIDfv7e9qPAwNc6h7KJmZ8ix9EgYst86tq
8i24nNNLjbchcsN3hQcjVtVPlmT2zWRH0M0YD24lqNCjmw6vz/xsPFbJ4reYRzfuN9UE/pXSDgE1
lO5DnPJjCIUTFykG1wuK3KSYFgTElsV2S7DbR5+FOJuWp9XVNo5I0o+cyMhH5nPcK/qrijRhQ/d2
Zm7VewF6CGZYsja/7RI8W5BwDoSdjM93LWO7wHzCe/02N5fezwyytm3Oti3HrRk58ZfGIrrYcyPX
8lI8FyiqxmKjmWuRmOdk5VR30SrvpNH5FhmV8+fQfwiP2fTYCyyui/SRuWn3kzBIKu3+EXX2jHt0
W5os52axco9xui8/M4elg/Bth+kzlqmj9OeVZ5nyzzRru+tFK2Zv6ET9gC8e9tcuxJBrVx3ztQFH
TIZJnxfxQskL70emqPFMdSLElpSC+RBx33AnTif+TZFTtzYE09mk8/cEuo6Q0fBr0utPHZnH4TQ3
yboZhQMM1ZsfI4nePJKY2vhzfehrQnED4BVmxom8a5IXvyrfy4r+kGVEd06deUfCU53cIPwViVEc
U7bKfTWJ11B1L2vAiiY8+fGX4m97F2vZ+sZ60B99G0z4UkYcybgFCc4Kihp38Awl+SAaIpzbxeJB
K6HlbHqR3bs6hUdZ+pthdf1NNpPK1Zgqqct48XFucNiZD1Nof4MoK/fQ8Hdmap+8ka7bhonFnlcY
xlJ6cIbOOlCl6+H3St/LlPi6yjz6m1p6iVDnsLZSFZi6oJznFyZG9tFXS7hhVz7kHN1wwyzVDl8G
djZvZwU+k0xHWhA3mIFM6XfZRszn1wl+xlTudJf+aj0fH6cHALpyTpGXXlOR9NHTsnDKl+r20gI9
uJ8eR0abA90FgvRO3dSdaW1aF3H2csY0R8Pt8koWtfNEOBol0GfOUryKKNQ7AnUn3m0HS4ZIUFhI
HCOi039+qagyJIwCUmFqbhFn8Qe2YL/qEp0hs/DnoiojBHJCPGbthf1fFud25BvgmgRxxPxe2pAv
nKDLRuqe5586hGUVn5Oa35QEaEd++g52O7Whw6y3kc6mXc3CRcmvv7Gi6lfHaYvDJFdOzbIzFcVv
zufl2h057lC7t8ovbVSMNqbOsIy+VUtrTbJCPrfX55Zqsx1QufUg7Rt77h9G31uOsPivrJVZSkpk
PE/Ipbr08cJ3+OmxSCg297Oo37iNH0SwQv0qKS/EOPNcpfGa2nix6H+tSoZJlZjsrZuQbBtS27tP
e/3Z5P55dMc/ZAh/myGrWX0w5yRJAaLARi/z8owRWFq/q4RSD2ognE1GGYkpt8ZeLy+rdePlMNML
tlQkE1+VEy5t68UNos/JqvQWz21ysPz6AR7sY9QJTEA96W5yF1M8JUczE+Duc+mQK8FqOCqySg48
sFktL7owIfCM5NnBTEr49ZgVNetkNr+kwu6JsTK1W7BBXSGDvtjer6YQP/ywH5dixUrNSuGtdBw0
sly2vm1us7o5e4jQdK/yLjTArtvMNCf493uP3GbZWBFh3BpaUgdyJrU0GidnPrKOpxHbLNM9fazG
nLc19NI1of2rbLCLG8ynOdasBI899AFYG51xyJ0VI6ZKpj07xyAIrFrtZBcW2w4OMsaY5AZkPxDQ
jro0y4EzOVTlrb3o9ZrRFnXZM2GNailPDkNH8nFgIqrZI+zHpuLbj7Li9JAPI5KDjn7nnXnheofz
lVq07VKCzCj7mWvbCQ4Aoy2iavGci3PVEoQfO0sAW+GW7RHvqnq/3ja9+SSfzqhMqWHPdLZ0B2q9
cibYS/Tqf6o87DB+QeOmMK1oe2gMPppMGdK/5gj0YJueVmXrh7wp/8jAWW7lTw8EOei4BqQ18ZDI
Lw6dJ5vr2ePtj9q+qRmFbsJ53iW+/Fimy1mA2QP+eXk3G4haXeTFfk9eaRJYDapCeluNA9ROZQgf
0/rxBnbnZicI4jAkIaVsBYg/jgcgQybeG/HEBS4Wp2n3brJ8JglUttMKaTTh09DgZvNX8JNcN7qt
o7gHr2ymOqXew+qlRWfY7GxS90MStT8hJ5JeJ9JsLdeu1dEeZ6Kfsk3sbUrce4PrreFw8hIh7F35
lVUeJtZNtqyHhDOd4Fw/h+qBWO7vuiYVjeYSzzMENGq5E99+XjE773hObxM79A4z79WridaGk7WG
2J6F4ezE82s872PwEhIa3q/MAECZu4v/lehwDhNr09PjRjzF+87xZoPpWbet4CcUYNBhSjJl8qvV
Hr3gg6LiAanNWdvs2PYFN0B3b3kEtvOxeisb/POq8x4A+H0UZDoB3voy+1pK4FXNYN9aqfnFWG5m
kVYohO38PQS8VwOMnuR/8owbkTNnh7aJaCrJWUIcmxrsuaXS3EZbDDkycnT0Ci7a0ZTzGEXoSLXL
ImtxFS6ij25cSDi5etfkyHZV9JrgvF/s9VMnU+zNkXzoq5M30QvN9A0vrO+QfJ6bYlNUPTAmhApw
Ou6LM3gPQld1DEDlO+BZuhFQGTXMIWmcmEa9Ry+3s9s88s5DZWV7jo3HoL20f+U+U6HwPVVTzfZH
ByVWf7AfdGaG3WfjBQvybUsXR2c/1P3E1cjdlXi/N2OSRNvaf5J2Ze5hyv1yqZLbWE344sABxFWb
Q0q0AuggaCkCZ33o+BlCbLddHcBUDPSojclxrfg1AuSo1PlIAo0nde4PyUJLUTuUJ+FDsweWB+G5
YaonPyswZBzW4FNYk+A5fitGvCZLBWgE6uEzbZr4f6zow6z921S1ArOCeesKtF5EKsz61qtJ8rdp
CNobW0OmaTkV1zMGLBobzlrg7U4x/2xmqXdqIlHYkG7adOpop2V2cFb3yQeznK9ienDpwslJ4/Z1
dOiwKWKiILPREODuE3gbA1c4OxAPg1uksZLL0zA71T34v6AAoztPGYaLrCJwDq9g0ZBluKjV+8HI
Y1GoeQMj7DNzOEGkWOsK5R6rAXPj6i7mYPvTwfUB1nEPJFiLQh1xg7Wj4cW4A+7T+VOMPPCj5v7W
YixmLAZFqwkkHbuVCPbWKN9Q/p+dtM7PkQ5vUV4Q8NeMs16QQDQCQoLqKzFPiG1TRC+1dh+TQhKz
mMeT7w3gqB3slVm3+vD4J5eUYbkNbIx5eBfFtncfuoEMYy+AvyUjjd1Z22exL4d3FRofcJtzDIZx
N1DMAJOTsR3TmV1lUDLN8AQo7rVKS0pnshqijN8/p6m5Y3sptmUwcfezXjFUxE3NT4mRYrkBnNKg
HQ7RgSqGg9ZwAOxp1rtyHgjpBzRRV+JBMNzYjNiVI2sQe8ZQRLEVQVDtX+wSuf0BG+3MxXrekF43
dNYnyHmEfHEVv7NxhFZpQQ5lHZVu9yrL+eSXrNGiB6LfeZcigO4ta1YyEli+t2ndo7FY4SYJg+ew
oA4Ln8jTxYmFRD4DLux+iIUyz/WaajsHWbDlhHfHOtClab/LhAeJk/cMWcxpszQzIauMMHKimZtM
VNTCUofkWPlPTjjL18kMH8k03NR4eN8av35c5l9IWRkcZFXuuiR1d4tb3fSJpTb1fOp1A0KSF5y3
HWm4NAYAxRW1WZutTS0MV4D2yhGifUhcvOc5enfTs1fYln/XLk3+YFYLOjcbWBthq/eyp6pOXqm+
lnsCiRunm1m9KxZ7XKt3MvPFVVJCgSCrCBiGEcyk/Fe2Qey1iXfKI1HsonQc2FC6H1dHwT4c7Xuy
35emZyoPir7GydVa12knEX0YJ69DPm6nurmza+9QUyfjNX16LdcMpKrQ6Oa4NddixncmvyNsmRv/
gDFbnvt2AeNAamEr1uKFoqg4JUj9Vl9cvAqvn9107m0q9N1QCLzKi3ouO0ftpWBF5UdNy0NvNnSH
cdwLgzDO+/VJJdXLStvtycrIZiBc0VpIyl13Sjxcum4pRVU8TAiD/U8l3h2bNb4u7+fVvoM/i2Ti
LfRTIBTbVFH0u9a2wLqp8kvl1n4aLbVd59hP1j9zSrN1GWIrDAhcoUxxOgqJQ/l+d3JX/ycv3VtA
3TZnAixAzrIesKjK+35YIJCiTS7Bjo3sM4xwtDV401nuHB3TZHm2fV6tyRqA2HOune0+2aWLqvbA
cpmsAS6p9HPWWhme6/oIxwte6zISJ6/f6Z380zoed65+61Gh8+bLR8b3u2xgwdeCsg66Y+jilvlt
XwS/mOv1cVm0MDbIAl81pv/TjziexkKDqeJ4bCEmmNz6Y/LGjxeLGXZDzuhqCsdwhxJCnzkmaH7M
+0iacLemzC3H12XF70BHNYSQ4TUi/nbFrLe+bqHVLMH4Xnrzc97C2yDhbl8BY6uugJBX7WYYgplm
VDSJVRZql4bTo0d/EFhB7xL2OQ1BV24KfAkHBwlVDFLcu+OKsSyhhHfuaPW1yQEHLbbwPDgy2iyu
6ob3JjLhlVtSFpVbzSkQv8dsOURSIAsPfC+F539TnnX0RkIvIMiv2fTpVU5LMAiTXV4PK1gCETXO
RtrBPXAFZkP9mdszIzkcyzuHr4OgQveNgZj9svvQymUPEMBTQrfb1xFa9EQnOBvvsR/cZ9uhycBt
qRLIJG+cmS7WYyaFvOM52K1Z9pMFLd/utF46auHDpjbYr7J7IVsa1uExmUi72xQJ813xcd50ybat
68PU9JQ7ONZeY/JwfPdHWw0Tf2Kp3iriS5D6CqPvfdhFzWHobdAxofcwrV0EoRmQVBMtlPwu1jVR
LKStCDHCSRtmwx0kxCa6uZilt/h3sSxny3b2iuGYGvNVpw2MGCmKPZ9pOQDEgc88Hydvekt78ilr
5fa7XLCA6vXG94ONp0hJjna+wPdVv4La5iQD3aavwuxQ9HKfquCOUbJLZhisceQHR0rNf5tLEVVG
1diw+AQmEvfZcoq71eBOxt0MSC/cUXVIZY0gpY/EBVehldYpSQyY4QpmSpHeZTlkiQUn0RVZAzYh
1IFK17fNmj+XhBxOnIpT5lGrvAFwwufs7wky6EeDuxEYBtGwqu6jbd9A7fGiHIi9WDNOjQV+bXsN
Y85jmBLX38Mg2OLt5akgvEb3GuAgEQo7hlwvrmoCb5ShAQWcL54H5XuMbslvmxJVqbQoEYEpCAvp
3HvuTYuSdKWv9STOQ9Rlh7WExgfIHhT5KLDGp5h5ourearAIUgNiXw2IIMiOQcniAuZA45GIhUqj
GE2g2Lk2UMnBbx9Xl1PeiA89YJM0S6v2tLvyHi2mHJ+D87hOU7lF64y1q9SOxpWF81Ky036Q0Gft
foVj0+5KAPk45h40oGLRXFrF+IT26ppDs0xby1gVxBqgWGU/fBuvekBnKA/u6t4XUYrV1mac61Xq
t2GSh4XKPne9C9MEJrs99Pvp0p1HKRT1rXXH8WAuDgGa/sFbZ6zXM4StonKelp7Xop6e+dtN7M8F
71KB1BwGZYRXvKK+bHhd7fqefrd0K+vsEGlnb7mENMjnYtwWzcGu6E3OF2A3jMfq6mnRYhcFBHMo
Wtgr/OM9KaKeCTQXDO69Y7RsshGwiXGga6f9w4xnKMKe9eKCthBteMksN3U8W9SI5hQ4YqPZ0AQx
j61zhYGTyPrgfsyNvaskpBcU2Tx2i+iwAOOpS0qplUsNjyBd54H98pmL0S/S+luhl3d2mqsQ3CiJ
xfbBWuYbF3c6JifmAwU1SQwY5TVFPsRvXAcS5TDU+zCkFVFl5ROGFKJgUY+ZqF5O2eqZp4b71ASM
fQ3hNyxNjx6NvwHScfk1BBHXmZQgBHEQd5PVEkfsCCCOYDa1q+2yEwHQVQZU9X1bXkcaxtnflud1
pdxqVg7WFDu8tleP1a8PRyT9nGFYS7NIx5JAnWvEnoKhfV7KW+GHLV3NidxnjSf3Sb70D2tT/0a6
x2tSPP79pUmzXSADAsReV2xqgNCn2XQB0Y4yuEmEDm7+/u7vL3QFOTHBGELc//c//OuPf/+y8L68
EPnzn3/+93f/+qsd1LVNzotETvv//L/+9ZfxROmTWgfYIv/9a6n/39/987G//2rquayiqi27f/2H
f33OZCr13tEj+cr/fqa/f+PvL97s/e9vvczVqZEoQ//f3/3nYxbk261Nmn/zz8f++Zz/+tiNAYb9
79f4X19jC4F2g6WANOz/80X+r48RXT3OVnn659//8/r887HGHR4iF6uA1v7N7BY+nXVTDVvo8ucl
0d4xGbr//Ney9Pybvx+HbeqF1JmofsO9397iSJNxKUAUBKEHIE/maqs1XdJ//7hwk3IFRhVrJKXk
TG207cKqvsGEFZcQ7X+S/HHBKot3qnmn8a47BKNT7qb5Ba5GdT86c73PZECTWDetpxlLjKAEL5a6
yd4tW+2Uv5afqoXvUYA1vc3CyjvrBKBIuWCkInL0EuiOrhPO0Wc6s5onkmdn5bu8C03dA1Rfh2uU
E5DFaGuYpuRrxh0KrCpyaanmjmt5wfC0Ha6FeZJgFL8LhiF2097MgVvetQIlD+UPfkt97Fz1ESQw
/1jVw2Qhb+N8Woji10HaEths/Z6ejXXf215+JEgrXw++Rg9CEyInzl7PsnZRdqrxFdUWf2dPyFu7
dBdSJ5Dn7qMJACmkNSOwsrnsir3eNzUFW27nHclIHLADAuTpsF4YWt0z2X6tjg07xeSQKy0oVh7a
Iq05xEEvzqdLABHOtkVAPMzowll37jx9Wr26psG0FuQSyF4h6XAIVhQk0ZpAF7MPNJTDX4zvMzkx
Jlg2KndR3JRF7n6GVAYIyVv/6MmN4sS238GUJYY3tZI5UJZg3HH7Ip1EEtsj/EW73UO2VsyTCnrB
cSnhw3mm49fuM0wJK/IGcim+vK+i5RkphO3tFF26tmEPDhJ/JB++MBfDXMCezqFkmiXgExLWBaMf
rGgrEdU53ZLvrpn7Du+eHHnx6FXc0Bdsb5UPWM8diTIw946jOXq/JEA36QBfqydHWX3mEBSvIbFz
uSKwYOVH1wuOOTMD6PS0wKK6gtUkfIcnyIhrC+XpkGlxsFznA9eHfR3CU0U7wu+0BhTLWw+gTxj5
SHnU7Lc7mqRYmuTbQrnvbWBhsMx9itlGre7JjwXbcaGeRxG3u9SjWCR66Bhd2NWLiLMVOx2bzAb6
9EyBzPqeV+5+7rTaWwJaHLYgLooH/OAVkUX5Z+ku/o0LuTkjmbPNYPuRElf07aQ0TUfzXWn1zclz
3Oem5s46DRp5IhI7Ck0hSRUbQH7OgbP4VQTVJe7BHxOMwwNZguoIREWwrMWo1bQ2bCwDqG+xbBAk
K14raAlN13yREWqPmU0OsuP7AQK0LVdX3HGCoAGOGqcWIYVvK7EcEQ957WylcPd4oZfNaGgxpwjS
QGnzHvpysnaIZhgGpx89LFTYhQMOit6BCm931cm1eMs02Za2Qpq0m9ze5VWNseUS1Usu/c4uBUI2
tzQwrc9OR29b3jrnoaDoL1RrH+OwofXaQgcryjnaEQWG1EvoXQ21vu9G68yz3ewoID9ocmfEYto3
IOmEw6PuXPkWjSOSQ4+Tjn08jn3CAzbe0MccC2ZRQeenMaSMT20SQJ6zQi0zDNm5ukpkwT5d360C
uSTIOH9BhnzsLGQYm3B/6dn9dk5dd7PvHY4/E4aqqwtam5znV1CDunY83t3tMhQxdEB6iVh5acWh
qGTRw00TvAfYMmheTLzDytQc0jb+/Clfv8ZR2/vxmABAvR2rKO4lhtspDGh9qvVwnZSP0lTLaUSr
2SL10bWc3kdMUjfcWCiaFOJ70vqXRhgI50sZV21cVhqzHSPl7xedH6sJ0pSsTBv7+a2NPfqI+/TV
MuNbadjp1ejtJsd6nb3pi8viVzVJg/MJFksYOfSoI4jOWNBD+AS5lSIkEzSmoSqMW3nH8ZsB4QpP
jeDzFjARdAfpcDGq4P17k7XH69D6AaV9QtIv6aKY/X3K2plQLxn2dru0w5/LlzLK5k2o9cNp0uZi
aEA2dRgrK/S5sn/Myzk/qWoGuG+w1a2d9wWDCGBNnoAYQelTGa2VRQ6q+DEjUBm76fhEEBrRtEPv
1BXI1sT/GP1PU/1J7fnTsvHRO5eGSmxJuRNucq9GH24Ydbklz3yg8Yb2toitJk/jZKKuty/6Q+o5
b0sFLoI5xnAgeeJvySMjoRX4qDONzC2L5ynKHicpMa9CmwxaianAHu4nB05VWSMw2YIJbH7L6CV7
L4kHBh7QS3fSt35LE6IDpvBCULEzM+47uVzSlxXMaLhl1PW8DTk3BguTlfa+gll9DBZ9JXVLaCA1
CXUReC2ZDtPZzLQlKGdMsWP4xXwNfcmXEInRpgq566ALX2wOd+Wi6LcJvZpw/tjFdIvwWkS+uVaQ
3wApF0cyguMBDELcD94LcIpxu7LHbV1MpBUaPX/yOWLYw4+rOlKLAUqfaE/0mqBmBAwAMH3BTdXA
/Xrn4JgTIjBtLxNhUjOF+z4EEjk63AldXsuQIrwrEbVxr/2nkGAFE5eOCOnKTQtW0y4r2j/cLrh5
Kyxj4UR/RRbdVhk1SZRZcLtMrO1gTRWSYlHsddC8ODMglLIQN1Hb7/NhJjY7YsnDiIrqiJ02pAbS
iIDXdzw2glt7Rz6ytTMqJCAXKDsM9utCBrzs1Bv8omVre9zD7XUmjU7zaCai+0LCn6lgJ4ehKW8M
NzPuaisJJEZyZCT4+Y7+ZpLiDnsjV/oyaa6pk3ix8ldN4wnLXca6PKuLNAtUzfLwIlddad22AaMQ
XGIfIMo9kuwW8zQwS6eUGjjvApwG04x7JrG+W9/+7CuXRqUQioAiIYypjhJ6Ln10HL60Kn/wKv/j
ssavqCe7oE2tA9YsgOv6TBXWE1MVYL9eiFlyYOKdKxQOOrF56yVU+QxQeWZLkFS1vYNQwas1Mwjo
Jrqard69yV1sRv14TnHBUzYttxODtY1ftpQJs8eILgaW5METKPe+TG3OHCPJ506/Nokw27zif3ct
VF3RrAD5hxInZM4J/Ytj9rhR1H31zXwuE6phFwMxSPRvlccF3ywDHtSaHME6XpYWvoipXQ7kNY7s
7yC6q/5XTSzzqp/8r9Xu3qnWxpKTLkcTHOuUQUmrYM/o8dD6mNrnzPnNI4GbLnhwJPA1Ti/MfyOc
hVW6fBdM6JDtouW5wOneCUojVA8AQ2f20XAxjMF2cMCy6ieE79gqfFQBxn17ZTOKbGR/hvQ5Xhd8
gg0ytMF3NXoZ8pOVdPR9cRycNT+PtkOdrdN3u53xWZeuuOoNqkLVxcQ7VRyMhj1KzgiIAbaXY/WU
SQgW1loxixvdP7QQ32O0CfYGcr2nJn9P7O6XRuK3YBBtbH+I0HWDdB9UNX6XoSDls7em6OwhHaaA
ufo2It86vber555gJACZ1KjPUVWfzIWukV58MrDC6YWOxP217itvG0JRIPb94wbm3lJrcGN7oj0E
WsOV8ce7lW6WvUujCT8Y6xja+8VP1T1SIxZ4N5ZBJuJcPRYNFSZMp+x9ZnIGaheYpkJBIksEOK9P
oavncOldLj20mAK1nn53AxwzJ5WvLhRzjxBEoecLs7lN4qYofzG0MKfJUruBqeIhYTeo9XTMahj0
EKsz+G+aIjq67uirKu88/L8ncMrt6e/v6KkJjyCR/v7BA1qV6tDbBalF86BwCsLnxYUYfYl0eww/
I05ufhVylxjbDL2WiW8s83w+sJPEGqpVrJqck8rsBoesQV9z6Ob6+4vbWT08OD89cbDgGAt/jhai
0f1p9Njtmr7bLmlykU0ogvADeCATBOQTafr+5CyLiht3/WNVSsZyjT6o77ERv5aHIsc+THQYj8aC
wefyT7rS7v7zS1EBJHMl02qNb/fk+MGLY88LkI+QBzANirjw8gG+rGIyKAIkKL0uNgCrcZ+lyR1P
hr7INNxDLq8ZxCBzAPa16biQED4e8uaEToQpuWUh9TPoHl2AjzwPqccwi7NNoGNS0LbslpwaZGaM
J1WCZx7pHDlqp0afDZlj65BK5iSxWUpLPJlFS7VEEkQlFigmMwbqJmOIdWLBDyycbMhCOHU+zYwQ
TkOgxGlMoWNBcQkQlYARoOvjeUhYx3xOO1tPzDhMBol45NeMP0nYlZhPCskVuMLDTlfgV1EzrNWO
/AKncCdzKHyVFzkxXLSnyJnwecplQBBkgcVIdXSNYSrB0TscD8RENUOmI5ybG5uNv45YE+mIuCm8
IT3k6bjzM/VF5cQjitQXBsRLO7V6a+BEEte0OafSSssmRoEZfoq5eKf4zbP2+VgPnEio5yJHuq2i
8Vv2XIiE9T3yrMUzUJUhpyVgDaMAUZ+W+EKzyY8h8aaILAOZLvyME520TN1pPGHqjGXH3+kaoESL
fm9HtwswrevoUvJHjol8FaCuRExMkXlSIEAybF0wgHj4jCmYepwXeqOEMQMUzxp2OiJ6u7Dt5Jok
4Mgbelzr12aW22ENhitw1nCtmDLaGkStP1bPWSq+BhfgSFD+/T6ngJTFqsQ5h0R5JaXPbjtWT1YY
gH9YOVpwHmwG9xWLf0tvADCXuUQ809QmEJ5IHAgjVuheiiPzW7xI8OqowsRqWGIhbLKUJWXCqOXb
zMl7vrtOebFqcTOymM7geyoysBn2fIdmGT8Y/4wYjGEcFPvCGqC6UqYbp3XKNXFS11Y19ptFL7fT
oVqoYwlc+yulS5MMQVseV054beU+p/hQnh2E2s7Ijdfat9KXAUs5c41mmE/FQtlu3vFtyjB4105I
m1/3zb0VvNEAg8hUAYa7FcEaHNYWnDp9Z3uGKI965nGccopoBP1Jm9G6wuASXdQK0NFzasU0oanY
dddbyGBHggC8SksIJqImuSlvKF19M+7MlEnRV0xjAPEHdMgIG+h0GXeKrj1bNJJcOQsN7DiNOgeC
Xa205rPLm4KL6jGld7anu9n2oOxw5MEtxJlrF5Y9D5KD3LIOdPAqrj2Yninj6bLXyVb1DWDgqoVq
V5XFzRCqP7iNniDiANFcfhiQgd1W3C7BVym3+sAHz5wp9z860eOKED0j81q+M6Ejo2gzBdFTTYVy
WGJBlcWdG01kM8OLABTWWFEUxcm55klS0aYY0Fh4kYgc1JQirH6Lwzc92DBltzlAOA4+LlU3TbLv
zLofnO4ui8g6FaFeDmmbnLlrhQcAxt7WJ7fRuN4m6rn1FFVNhI5pLw/+1ktYdJy2/UX4fMAmqoOj
ZW6mBp34YnVl/+A1NZo9nK67coxir3eYgHKwZ8Gtd0Z+BN7ftgDm7UJyCfbC7ntwvM0iOVDJ0ht3
ZYvpsZVwWYaSmUlVDQkxQk6iAy3hhWF60OPna8Tj6Dr19Rhx1BUOdrzVWPO2zAaqyZS5z2C14ipi
sL5M1yGevCvtFXRxc/Rra5JTnjaE+y4485Bbwt0os2jXIYAcO2xUcIkO1podV8+irW+ssE7XGFG4
Jy3blF7MnfE5hLpz/iedk2YvJkFPzbhSUTH3we3Q4KDvQgb+UqlgF65lsbecikhghPkiUJQlSp9t
zX1ymHBEKsT2A91vz4HdmNA5aV5MUwiGJuS9Ssz9nLlaG1zmcpeVNZjai1VY3Vdz9MOJ7m6EB7RJ
mklsUvbjk3CpOh+d4ZPqV+wuffhija19H7nWY6avO85oG6uQ+F49egdd44QHiK/vl8R1PsJwNGzS
VsrrEkUq2yjVvPvCuy3SCW9z7h1hRn/07Nsv6DrZdtb2Cuh/Zkyr6b6kyxMPYnj0re41bAzhuZ6K
oHk1T5VNGMemGs3mCBWT9bkPy/Y9SVaKlN+kEvYxYObEkYOLNudT9pwIRz7OFLtlB1XNIeEnf/YB
WBYslbSXeqCZV0o1NCH/daoekS5m3kbc/UiF+ttcHz0xsrpP97QZ35UdtgyrBo3G6ufHa5jcVABl
PeJTbZXLA4asAwFNoqXlnaYM5g49/TAtPW+DVGFabckXzIDf9rrHBZdico8M63irnV9+Duqa9rU4
5BNrtL3jMAZPRPvPo2ErtEObkbe94KwW82bK2Yf4B/gRdbkJaEp35/UJasoeS5S3Ley3GTfyZuQk
syl6Ffd+yfC6d4ubeSw4qnQdqq6xPhOJg9KSzOJRbB6RLPmqephTvOaxmPqvsYODNuIC9Vzn3vXI
ICeXGniF1emK41ix9wdU7gg78Vi6312f0ukNYGudBSeNhfCq4uRs9gSWOUlKgUmLcxsuniTdIjPc
jAa8gTLrd2ShaGeRIRI5pd1Ztstt774tRQgAFpSBF56LvC/jsmnNhu6Z78uPbMwD1tiKixV8ADLj
MPZlRP2CK6w46djcc9oEsLNhNMdWi7f3VeGhVj3YvSKd112hu9uxdpuNHyh7u19yhYPcWdwDF5Z0
m35Ig6tN8YhC40ZlyVR+poqEzi24uMQvxIsjBkWrAcwv49VvbVMCtlAFSkYpaLU0xXVpqru09b7d
seb76JfvSvK6leF8QX6HXCKd+feqg73TLeFuxPYpsFGX1P7uCWf+1rZo9+2KTuZDftph4qNiPEAq
HvqLWyTDhQq3Km+p15q4z2Xd/5B2JsuNK1uW/ZWynOMVHD0GmQOSYE9RbSikiZsUktA6+v7rc0H3
Pot3b1VaZVkOIkyUKEoiCffj5+y9NnGImIoshhJ4ob3Qz+hF8aajb29uDUGSQ4u4UhTajCPar3dJ
rb8P/eCi6NQQgJDoBaty3KU8o2tjiQ33wS2vej/2dnl8nRupLoNLJIWPARQTJ1la3LmrdgKwK+hR
nj0oTPlmNhGhgWoiceTP/6Q9/fPmRAMTyfWBRscM0mF+m9WIayAS77zsybWNRbOLR0r3CW7jyjTQ
PVE/cuKnRZhpZdA73WcuuPys0X2zofjbYSr3BZfVGo0fegs2FY8jBZKbbcmCuA3zxRO3C/tWMbIg
1S7U6JA6tb2fMwhuWGqKVc8JgaaycfK7AS2BA1EYisVt6wxn4eYftJivbmoiHx+s11qvL4UFOHOA
97WRk4RL8NYYNPgIJC/WVtcx5kcP47VaUPRTtBKDcV+V2nNvOD5qCC0PdKc+TyFTbF1FLMZjd3SQ
4sx2ogU9m+V69sIDoWfxJsOXxHv70thi45amuYlsoIPMgj9Hi0Eojo9qaa68QfW/hTByiUbrl6in
l9ifn0abYAYryc6Jh3cr7sl56Q2uut5adimJmlgTzp6WF7gVNgFDJjKogHOeqw6dBhkj4wz2Jo/K
CGs0hvAYtWChg0/RiEln9/kxA6QCpLc3PJKcyA5AHUSMK1qDO0u3v1r0lPtsMJ4amG1CM9LHzn/L
0ywGBYJQZ6HzMrl3AsUhcU0j/EeUuQTTtTbJisS2ucbRc/HK9COQF3y+Z+U0WyMata31y7WQYlad
RsCq+ahJ2k3KA9jWWN4yLdgwZGc+lmvJQW+o9J2o1VbNYE7bOkJjTT9qNdgjHQqthKWNPjrvDr7F
CUnBC0k0w2Y+TDduLP27EZl70IY9cxXa61GH8tBTpr8DdcJZDTP3PGM+GvJ7GTF+1itGTthYR7Se
brP8d0r6yd3khiop4CHGj0WcbSLWi7VmlbdRXabHsPa3NMuym6ip9vYibY1qBxAVxoCi7/YGYYl7
Nw+f2yXmtWM+tnX64bm0uo9Ef8tNVng8Zh577V1UGChz07tQXzzwGQu6Kl9JHptPtWa+xKrVj00/
2HsvnkDPZzlEZRoTUFIvSW+kAQhLZ5hGtspvVdh9ow3dAdPFOdTCiWq1QSNgteGJTT08AYxUVHYk
T9aEmR5HjEmiSbpjOWd3KRGRO7KvT5MX9lyzOngtlW2EjouyMoxd5UxMF3EWxepaMWwjDqiKj5E+
ceiVj2ZS2buhL7maYQHvwhzrTaa57rouhnKXFBGMH7ppJKDFh9S2700b8mtTciDvRrTIcT8sx8Px
J/vxUyLFnTIQPM7hcUCZQ/1L3pNpgrbXZzs4h4b7VkSwxq1Ju83NV1tT2aFyfd7vnMKqAtwlAKen
OqdB42devLFQNq0hzrDUUoAsVzjGQBgsnoHZXGDKGLEkbaLMQdO9CC465yPxsqfUtwp0YXKl7MG8
a6B1xkyzYmOAOxO+62iaSMvGXFYNz2rkuii8LGAGCLxwKGHrlMPBbMtntFFfClLcoZYPQoJ9b0eg
qJIsS1lyhvZN0L245/yLjFa6a9yhVcZWZGH81Ueaanq3gA3NSQVx0BBV3WKFRNxJQppO/cUMPd4R
zLtym6rc9tDL4AOxMlSlA6F9oks6YaMk6euQeDQIwtHc2yEsyHoaLl3p3Bi8fowSfXLaCiohu0dr
lhOcsIKa/ZO5a3xMc7xKakyuTRZyIlsiHUPQlKNjI5qfSavkkADDgSZMlht41FljFIi6Dnr4GqI+
Ui2PclPPs3Brj7+mxSM6yGUGzkwyLlIGoyXKGS2MPlwLygXeqA0+2Xqdxlq1YcnJCb+y1wKqUlWH
W1nXryNc/T0cvBWY9Rgg4vTUT8ZPIhOPyg0d9kT/Z2tWHTyAKjtZVgbxdVQnmD54KxApEr6mrVrs
U0Bg5xcMc/usSNt90fsXDC2krXC5rGFRbXQ7SfHzaAG4/B0lhsJLphxKTRwGSd6f7Qbw9ezsEgaM
1J3UVtCAT+1IMiTJwaveITg3H8h7QjX0Rk+S9zue72r0nhGAOmA5GA1GJjTNc4uOeTPEzqaNeQtN
7FyabJaIN1o3NktnZfSvgLruk8kIcpJopOCYQB/qJtX3jiRuJspZNnBCM7RILiJ1Lo0x5XtLjHuZ
M4YgMRc0qRFdgDUZpwakMVzLncuiKmlhKWS8ezMPCXex24TrnPpUY4Ku9XzQRnWApylkORa4OHkv
ai3adGvW6QwnaLmM6aaSDApHrxYBsS3IIsXZRdEWNIbz3tR1vTNhOEayO3biAYc8xhIysBvBKYaM
ampywJqqygI/jeqN4UWHuPPup67l2o2j2wkTIatqjo2Ci8EaYX1kNhsvmX+7hG7HchZjI5TlD05u
5tprkjxw/ZuJueVqCPmS1VVwcLWCtx9orEwzaYvQ7hrEJ9E4zyxqK/zH0K3sXoH48jdIO3BcJP0Y
MHlDGNB146agu8+wzp02y3Rx6uuzGQHH8QvvVldwWhp8umjrcVEK1N2xiO/ypnlN/QzwlmPihZEn
3e30rZy6RRZdonr3m2BIORgWQIB71Mx7muVPpYDJDHZnOgwgJdSVPPcPm1YlbQSE+EmUP7QlTauu
nKt1kk9XjzdboOnqpzM/yFE0DM0/5yR6zZY3q9RFSYeE3oVKmQ6H1l3tuQUcmwWjYG0GI3IPk8SW
7uBVchraRW4kOTugB4n0BJc4LKVNNUVvtgF0ojZB4Auxi2ZIXFMHBFayF5fVD5IL91muTzCSydAg
oAXJKFaBFjdyZGXMrr0fxLRinDXAdib64pNuCaeSoXhK3eEAhCs/yeJxiom8s+b8DhQwngNTB7LQ
Xg0PBa5EA7QxJjqXVX/P9PiHdAcYlcnECRvcRVpbQHKUifeDs8NyST0qVQvsceEzJdRIgAh0YhtW
0Zj8MuoR9eSSyiYnZV6tJddwZ7KrUBXq/tYW9Q8zddKdr1cU9eXElpF0/TtHiGoDVWlC6A9wSqBN
Z5FVJpPuVE8axr/FvpnjTSNda63aWgZKpGS8kQWGN4Txjp8xCEOVC79n2vZjVu81Qhl7H3uSoWvh
nuYk2ZGlvGvzdj0bZNFZ2kG0VXmSctl6q2QTOe27q3l3iYzPDYqvvSDhPQwZNdI2OQ2OMx8SK177
83QdBEnbSXacFaT5pCPwwor1vU2akNcCNSWxcW9QEXLOA+nu4EzEzgYYrG6yfaiVq2Ju+33Vzv4q
7VigUwt/N0tAhDTfr0+ISY8JtTEWEntHVB+bGb4p8Cjwal1yeEBnGIDASgn8tsMdYkl0kCNnWjYW
E64ZQkinxtQJBX7NeVpb53NjbzncEp1qlNhKPku4R5usibHFWcWXb8Q9oh+usN4ID5FN51NVbLt2
w0DGw2myNt6ZTT5KXVtsEQwYXcsDzcYvZszy0FSyYOEGsepOMQl+/NXo1lfAgz3etn88ip4O0wob
Ap1RRXUf5vYSqT3iH9F53sNrDlXkwMkTtTu2V+z6PM3AxpRL7MVsCS5Wxk/Ire1K/RSyEvhSHKzX
sXXo+/khLmnDV4589y08S13VIS5D0dpEBBhYLSwgq2fEnwuPfBQWavaeieMNXctAz6gJfJg2mEkk
u2GIDl3vnBOwrEVS+8LgQN+T1cB/RLqtOebRZUXvpg/X2veuXQKfR0ztdXCH4taYZt7p9LHAnq0U
q/cMCbyTJnXLknxjwnCUBOsG0XwFSLGuwJavMX4+e0xcudWwbrco2H1tB4rXxvAY3dCEpN9VQc0r
S+o30AWM+iju8kFCcyARNy9s5jYf/B0kPGkYClNfkpTzFlYX4vdwj9JIu7PoheR53u+GYqC9Tpzd
uhUlPqoCHTm5XnicZofDK9OIWofMM48j+Wb+rYZqJE+792mSL0lDCmiypAaCob5TEYgtxvf4Whsu
vkxuBwg6xyRun5ysfmTEV67or0xbtj65FnH6PDFIWhKc4JJv6OkLqlhiHmIj/eAIxXugipExoZxc
AYYmat4jbUIv2eSzHI35ZEGzoBImSE5ynemLLdNAQ7Mfl3DcWit2bTvhczdhIDG03vUNm9qgI3HB
nzkvCfZmAKeCEy5pEzTHB0YkFcCytd4b+9iLcYw31Q2GavqDRAmWtX1Ss26fPJVdq7DWl/dCe0pV
tycCLDkaYH/4xUCmY7GpdzOdP9Ck1iE3KeuJp2hFg0KoZWXVdVZiS8efOAOrE51rHW2f+jWJ+tcy
Thgn0D/k/UTrJNLR39otvjmL7vVi/U8je/kDKMhrM6Ut0shTzTuqieSt4UPC8P3PvPF9GB76Lw5t
p1yfz40rPpVFRRnW8uj5Dt8WaiMn6eYK577ahJYzroYsKwIgiND8qh+6ohUFNG9gbW1fh9r4KMQt
iyWium6Ter+ww55mHIh2U+T7EoG+4SJjLOSuyQ1EEETyBuQepZvKmhCTQOgkwBd9THUYKs76XW/+
RHb2JWTOEXGi0Wsquo4NQ45UBrXf4i4rM2xrDdJkxDUzrorNCF8ARcCId4CRSIX8Zt2CANqms2lS
h6OJQhi6Kjv16hIxepD2jKYQewPU/6E8FbRDJ97xESognr6Q9E1i5rOBeYDIFqZpeFOabXP0CUFK
eP1WUU1ySNUQGxvX4bpx2A784TFqBmR4eTZuq6x/QbfI7FNc41GrdiaMJOyFDeENJspNolRYN0ya
V2O0hYZ9k83iSWtfYxfugj6jHMgd/NTjPAWaMb73yg2cIk3orYX41r+02CX0gX49A4pVVADlTqOS
6Y52StFbrVXomRfDXk5VuXU2CnYvK2M3tcscf3R9LzRasH3DE6gXDH9oU67bXD0MkzhU5MuYHIcq
uz6OYVFTHw5/ftQsH/2++fsuv+/3t7t8f+G/cb+/fdv3z/j+nFZIJIz/44f5foA/Huu//FG//4jf
P26xrDOC/n8/F//X3/hvP+r3wxCEbJHIeMDuSA9SK3rG1rbFgDn2iDANM6aVCKksUW3BCW3n5eu6
UPnRyrOlq77cNgbkSqfvz/YtPaPV94f04ieIfssd/rjv3z+LhQ5t7fJYUYgtlh3qn7f/eCi7z+qf
vz9ZYk8GFpMdvkfrg41E4PujOtT4kd8f/v12Av9g/mMU/y0qpc3L7e8PNQRNf37X9+3JWYYEf3+A
79vlMsr//fjfd/++aSTePx/+j4f7/aU/Hu737e/7f9/8/Yv//tzvByfroQu8cHgXXlwegcPVOrNk
pzgmyrXzfVjyoXAqRMXfn21hZf55+1++9P1ZZsmE12RDcxxFLXeO1hYnBPMvyJZ/hrGGMXdw+6Ok
a9TCXIymmZdh+a+1UqCGy0e+7R2BiTAx90gcQ+mLJb7AxqQImQ+dAeNzaZ01SdrFQF2VdtNI6Mne
rKHBJeUXmiW2QQYGLLE4haecdnohGUz36Ao0p/mYZpMO98InJkmnXaZEZFBiZg/yLP+Yu/kBdeIJ
jREQvZpZO6ORicyLYoAxhdcUI9c7Rid9VbXrIfQM3ELZXQjllR+H5sM0GOHBO4vLDqMSp/ZNnoaB
5YIuiBucf5m8wVEsEP+vvChvV1VlWZwiryp3XyE5bLI6L651lr3yA2/9sZ+2WmumaFMQckXJFmCL
/kRrCPJPAqtrSXqhLa9PDRVhlebLULOEjIpImYSha4See7SFva3H8B4xl8nALX5JxFxvCB5usXeS
iVT2ZO3Jp9xKHUZjA4qQKcbn2+CbteyLTmbLZpyTbN1I5uBFQ4CIKaZPcpWIwUwxHzkmjZAk1B6H
zN31qmlfpNdSaSjq1nBwn6KlrM3XQ00h3JoxJfj40bR1eELuGO3Jjg2qTh4mLEZ4gdUXEmNSXLsB
gzdVpOzKSzThAEJELdaDlLQ9JEiRZiamILugocY0wAHrCL1qhDOIcbnqEM2XE55eu2DOjMA9f1GE
7Oi1MJHTCbTY7oghqu6GVSZTg0hyrdg6CChQpWgBs5YXaL7qJaqe7FqKB0YV/MswPaewHxh4rmhl
vafETW2QyJgbNPwzc06L8MkxkoE5LAe3Wgsiy73xe/NdaAuJjHjBjW5kqHQry91IVYSvkmT1xMcC
7mg2m65CM2vq1s9WYfuVbnyhDf3kQfIiXAsUoZVcpt6A0NCQ1MCFwvDrJOzyZ2wRJNc3K5ot063R
ukhiypkUmTpPD5GmXnx0Zm6Jy9CIpDqHUZaD1t4lEUNgFDo0EAZO1gN5zIhw1UNKZkJAuCCiMhID
kPksqid1b1va19x7w0YD9rGmmJBL8MjdlMnb2N01NQIGzl/vuaBJDYp6XNWAnhVMu1s9tnhK6WP2
+oA4HQcj4UkZlZ8abxENgHX64cYZbMWGciMZGw0jzQJpbLeIDGsCDUXVfY15fc60/M43o2yTJv2T
VT+baZxsfKpyPWuKrZUxLlYWoUCkXYBEw6+lyUUZZJGzoqk9KWVvOc7YdSHGbNcyF1kzlWeGL9u9
pyDhWBaDm1ac8FwT22TGj+gl6NibNMJlk76XAr64Qtu1kDvSyv6pGYsPKTYEvYACw0Eh7nlPm+uu
ZwRo7/UWRNhsOUe9LhGpG7zS2ogRmLzzsedCa8AI2Hwn9Msc8zHqLu8p9rxdal9y4VPSiR75SR9/
Dsx+4JtzDp+Vj5gE12JFvsjcMvMSQvE7jy4T4l7pNxwt5hts6OqEiWzfLHz8MAG1NrqWY2ysJcQz
xfU6f99seGlvJtOdz7IjfKaYMQdZjoPCb/nw+7+atjNAhH/59Pc3tayJRSr6cyYW3fEfn1u+SZvr
PZJ8eazI9p13wupAa1bD4fseDoe5hvL+PJFJUhrwGeSo/QTug/7F6E6NTqR8RVSQJog/ndWdB/l5
3xjkezfWgY4NK2UY6Rt4vLPMfXRwwCqzEQosxj/IJDGuwJu0905mjh1pLmhR0jFkwuynAC8Mg5/m
HFRJxg4unFc0O3fIr+Odtmgkzag2T5kCwWqSleQIrLakWeNT8Y89ze6gjNNbYyCzsuAwTFENjSfy
0XZFD+Wk88IaLu1X3j8rYlEnFJaE0vKsjFTGQ0g8XvwKtkwufvdfHVmqHL4Y6cB1DGYucBBOJoqr
ENGW2OoCpYlBK1lzIURMzBc4XvAFsHSrtCa7vbbGQApxS3zCCODEuqvQ427gO6B9BOfMVXOoHOfT
1ua97hRoTqp5YKRR/6wMhe7Oafc8aIeMzkZ+6HNW+YH/29iEqbrwHLx2vfvI77MNTfvTEMmD7+YX
u7eGgDyTfTnNP9WU7auEX1BY/sYvs6s9G29tbLPlTMQ/AbEIJn8mJUszj3336FVQ2ByoRs7Uo7ca
yKEr2ie9UQggkB1HgwiEhajXkieznjUs8Be/o7dBwintAA16aUxTkHq/JQsaf4F/49LpX0aUmIHM
+6Hqm0C3wAt6HU+iFWV3JC2XayjeBFB15B3P3NOS07jLSQtadWYBxtKjQRL3wJrRCHPy8E1Qe+mX
c5xNBDyFSbJbWqPvbDmktCZpEVok76sQfc7oqHNvP9au9+5LytTMJjKR7shkIfjXiRDWiZ5ALRye
RdcduHK+hgK6TTekv3RDbBcoYKs3vwqnCyHndz8SVd9ZuX72MvmGNBRuVYlKTpfemYPRmiMzEsSk
kGvVJ/T36v7Qh8VdG6Z9UPnGD6RTxcaR6ufk8BYxKBWDenoUmYMdubnAxn8sqAs65zLJ6BUFw7HG
BbiKXAsnTw+MFAHma6vUaYyzmLetkCenHm/a1vFJrHCfhzjj1Gg3HjXS0pUi2yFu3+ohfzKn+OCa
hPep5I2hpbnL2vo0Nby4iXBOjgv0tf7pZDToNR1iDERaNXc/gA32x35m98/15qPV9pljUI35lMJD
Cwm+j1A4xBUMFyMvEJXvlhDsrPdep/Qho5OyMvvqMOdQmgevPLgCNCWdQGtdje7FG3lPC9oVwUx7
ZCPz3FpbZfI5VqC2hBVC440wpWG7QYOWhLxNOSQDAKL2IiprjrFpyeqZ5co4RL3Xb1DQrQmEfJoi
b9h2nfWgWeKsRffoacGVwAFhOoZ0vUwOjESQy0UewW82HayJAJ/WUtXi7bjpIIJs+866WEu6l2Ef
AXEi9/emerc4tgirQ8LvHNJBmzd+yO5VFF9Y51cdbNxt2d2RaD2Q+EFVAZeztzrs8w2OoGpAd2v2
8UYN7j0nB/h04tKEU4T1PA/4I6EjQGNYO5731QksLpKXPY8TYx8Ry6ZFPexy/1wW9N2LRNKrVgx/
RmLY16B4bwkCOuQZ1FqhhVirtaVEshEV1TpUp8YejtP8a55N8viGAuwHuMguKkjiFfBBorjcNCVF
JbU2o8YgIQGC7LLuXjfI6pjYWXr8DB4SxqgWPBuWwVrrkNvkP1ua/LSlDLk6yx9z0TEy7sovM60v
al5QyRSfc4mNUI30pBv3nvwGRi+m2Pm4CAKn+QohCenMXZhG9P0mGcUFISP8ELfcRUz/qe77VefC
/Go5R5hxfLbaIg4KN//V9GHAU54GOEtuJrvsgnpYwao7pqNCQk3vn4CEhoAWA9+uHeKWbIRXBUld
nH3L33X+93TsHDmU06EVw7z0WAWs8DI2OrKK9s1iu4ch2e4YL1P7A0oCf7qEzTKLhQ65Y9EAPtjQ
oM+j/KqZyJ1LOUK1V3fs3iXiweqTESxnW+xoOSIOh/KNmjveDE311Xc4bXx7AYNSFXRAoNaAJECQ
S4TeDWZ5uGRIgorxcRa0z42ifB5mRDJT96MJrReWU3/d1yw5YXoSyOXoukqPS6hwUI2Rgq7KH/z5
N2UCumecog8Pt81C0NnmOOS0BaRO5PhXl3nltTajvdKt27k3frkMKtZj9Cs2jNe5R5nEOJkFoqYR
3Ibk5mbIJ5kJHkVVuztll9oud5v7YtbeQDgyZFx4BSyvbOEgtnlmVezchSWkszlkiIuZI4g79JGx
kxImjco9l5/1MKZbs2KEpLeCBMH8rRzw+2ruSOtOKho9uc8ZKT/zMmTbf/tf//s/vkOnws/i9o+I
o+av4VR/u/kf/1UK1V8CrR7/B5lXfwnK4qcvt/ntNm/t219uBN/hUXfdZz3dfzZd9keo1p/3/O9+
8c8Iqsep/Pz3f/tVgHhcHi2Mi/yv6VTW9xP1+zf58/tu3hTf9xCr97f34fP/+JbPt6b9938j0Eq3
qfs8Ck7TZO5KXNTwuXzFsP+Bi1g3dd1A5YP02v4daCXsf0B08AyuLv4T+r8GWhnGPyzhuiaJSB5L
h+4Y/z+BVqbp8XP+EmhlmkgQXbYiHTaEzqPy9X8JtCr8wjIJV2IqgjEqcKyyw/OWxgStYfdt0j2S
ALbQHFBh5JL/0aCp5ODdJXtN0rwiawmPRFoFHoK/qzRQtacgR65chcV2TEx1lVS5qzxtnrErVHuv
79GNxStrcJPtGE0PjbNEW0hFUzrJ4FSNFvJ0Mw7sZOKI2JJRYw+YiuZrHwER8HrBNa/m7JKV5p1O
BMTa73AYhfHAqBDsyFo1IN+ZRrRZpwemx2d6+2MayuSpTfFejnnlrPzG0s5DHlFUuFF5TWd1tuh4
aS0JzqVjzodOZJR5RvmcZ3rzwBzhV2caT9jlykPndAYpAmJr2wzAwecviC9l3JQup3wO+OtxzE9z
l2W0LUb9gjVyJOoZ1zrR5XM8jsxK4idXvnnqi9C5t0qbklcGGU6JWZc6eT0ZqI/TaVc2TQ8VkLaU
GGs04123nz31JFON82yeWicG4l+DExavhqB+KR3mM2qS/qkYZm+l97ASzH7qIE0veQWbWk72g116
Nb0QkdxbHtsB0ETW07S3toRgIxMb6+pk5zpOKUaWHdrqS8pMCTaC/hnxchxnoT7DAoIf1ScaK/xa
546G0B7oldgxzCB927J2VUvMV+cNUHddkeMxKD8LY9APnJeYLA/0h2TFO0vVWr9xwylcjC7gxgWE
RXOOzgw5SU11OvNxcEdUs1B3nsheAidVv1dFUj1P2UzVyHoWwPEqAKmZAfBN2vsgEenGRK+6NT27
ZMytKI7cTcJZF1rUI6EEP6PGx2IEbngFDOzZ1kGy5AJXW4NRyI1fwkKDghPGCldHQzVsYRM3lpOs
OdCY8WmBWfXJQJoVALigmKncQA0kICLge6WXaDH0UMcuTFzshfVNrJMmPekx4KAoeXXYm9Yo95ZW
jCspobODnVG1Gxmq4HnhraH6ReY8FWdlEDiGKxOj8DCUW8WOXsZqHUPADEbc1qtGsz9HY8L27hTF
EvAI/ElaHzmuy/2IMGWVZ+62Q6kQFcq7pT/sLkpljhmsATApY2iAbeVd4fncFCq6c8qsueH6iR5l
0d5FaDXHuAFjoIaEsQSs9Zasl9qh6UbwXYNBJn1MAM6jD9GP/Anqps6ueS+fKyk8bOVIeNuMuLq0
aNujkjZDGUtCPCRddHL0al+U+T6JS/2OEFY8UBEUCq1l4l8zZQVI0oUNWvWGSbZkYbBSZlp9bp/9
TkJoWCDeUebjSW+/Bp3YofY8CqWfk9mzL8DF1o7tw00w63vEKz0DJ6/eDZV3ihlir3Tdv5202IM9
hNHaVe3bGGKrsDCpM3dGuSqxko1UXZXWHHPbTxY/Y867PppARMEMpbA65XOUPFuOuiqaC0ilMJ2L
jJVK1zCf4hGfeDOFqxgl80tvVacqA2pI6saj02Y3kjVmHhyQACVKVYe4KRTmN4Cb3xkPvIeMsvGX
NfeEbDzqKu5uBhlfE0f8srpeX9dKr9CY8kTq3nn2ZQwrr6x2+oSh0zXxd4YUiuBpRb/qO9OCRWOg
d6SL4qTFjrGZ3sKschkJjbl8bBeaZtYCdoXmsW30aULjZqY71wXK2Z34jmjyj0oPH4tWI5J8ctXO
LtNr40c0UiIvuRWJ3ey9PLukLOSwAhZk3niMqIsqhxZtUn/KOH1I3NveJvAopy5JgVusxgV5V3TV
16TX5EvxJt+IxWqfGYJMPg0nu6dQPmpVsY2r8omJyV08+w7bTIqgSAE8a/1sUbLTUU5J9RBow1qS
QpZi/kF3dRzjNhKpSO18HLaRGHcJ/k9tJtx9AnmDB3BjGEhZSe9A4OSm8oYTArjvgt4hHdxNyrDP
LXsKxax76ENByz3VnGPnS2QNVnENWaI2zIbzTXPjJeGP2bEJtV+4X1YBNqGtbmEO0G6HWaQvyax0
MTg0vFTQYgPV+Rr9mSFbITbCcllap6ZMb7BCeFj50mZfT661w3fuBC6BkPi1O4BmbMvpG5ZVKnnG
ibxxx8FznsoquYt9Jug8UiAlir7KYH5ewzrhjxxeoil9I10Bx2ZEMECYp5vCvw66zoFX2D1/JhYi
F6Y/FDUqTss5E2libFQ4/kAig4MrBu3O5T9V4OrmcvgUauyYS9QPUa+XlPmdwjcJVfb7Ix/LED1D
El5gdCFJQanJtbQeEu8LW9INUWvVuWzLPSMdn2NAe404fq5iBmEcrUbJxN2p6ACBAfYLhBsqKz96
DaqinpgaYenoVmOIHrHqxdHhjEatIMBH9c5WwjGeS4T/GpihAWNpqRMJZWjeVpGluVIgI7ahrbAG
eMl7glQnFw+mT5zGpIpPG4Z31YMaNBMReDQmGaEMX2lSPsFq2fGclS+Wxuwe4Y0DZH/XEboboHM/
921+cjGMuxXja+IfVxDnmBxUZoAqSQIunpFxtXgie3KSHL/UQMbSUO/onjGuZaOKHbVPmq6+llVR
b7qRhi+Rp+1moje/9iQAkdTpTzC8dAgCyIlUjwO8MG5rhk3b9n2WIQHlU8yRdXQ/XddY2Cg2c+QF
E+MWDyUUdcIe4NFp5cVgwdm7Tv0THm7f43n1KtPftE1y1Ic+OSLPO0Vx7R0iHy1hX+DWbW5s5Ymt
JOo55qVGrbf1JaNvA5WcTD76qagC1WY/i8KOKL4mXkkzf+H0xo7QEFidfSATfNHg7XBZGWQkC5Os
Nf1qRX3F9MLPbvTWfcndud3HeriL+ht7yNP7qY0urh/hPGr9cdfgBqMHwEXepO2trVUfMYpwszZW
LD7DxvXaE3AYMmjCGIZAjiHXHWZEd76VAcdAn5Z349ZLFuWBL3EB73QT0RmAvuUJQKwZ2xWzJTz2
Ycze1Jv5J69OkaBKtXKPBSN+WljJFwRDsChwiJULyX7ZjYWvrVNp4OmMEGNSK2xEZPorPFE4r5Vq
OLQ55BN4uTzorPpMHFchJ8WDixP2nD9kJXI0NQ/Tq5v3v9iK8XCUD2QgVQFepLeyZfkfOgPja3ke
0Fms4vHOia07rXY+5qbNd7L6zDHAy0WqMM+03/tNSMgpPXDzXNgPbmv7SNpwLiABgIzovyUzAgLf
KINuLj+Qln/IJ9xOlN026Tt+tcULchfZvzh1omw0IvOi3qaMpy2MDg6uz3DAmFXM4lZxOMi7Jj0B
bMwAQzZbrv8sIAyhBIOC/WYqgpJia+OOIHZkaTwaSO8CId1rQdzr9ZITq+DVvhH4WYyhC1UvLkXi
TwmL7dsoW6NPv2qJ1bJTeb+UTSKntN9L1Rdr5cSMSjyCNFCHudhdt+SNzkc6XnTRwrXfe/YGlxik
2JoWz4DYiTdEvNW9DRlr6OOySe6AHKLjs8GBEDEcyAzbEzJ7wZliJ8uEuKnlPG5074yR+5VjmS86
rzHNPCrQWJBi2cc0ZHuI5CDAVjiheW5dhzab8INI3MQznROPSSjxiM7RrPzooYqV2lqaFa6LJeTK
w++o5wkvbPzg96jmTCZYQZOS5mLrT2Niy71lqW41MwxBDHZrRWkbQCT8heYFBxi1eDXY2D5iwQSn
lYimzdvSqS6t0H/QnniBfUBOhVbSgmrSF5hQB1vIq2M/c5Ygv1upK9ZEWAkCbkNoODtIwkCmvIFL
0jPvuwUG7BgDhm/dOEtMsUBiPpoay4WZuqBiAG3CLhrwCLY4ogpt59s6RFL6qsrTWrrpTdBNw61u
M6bK/5O9M1mOHMmy7K+k1B4hGFWBRS/aZqMNpHFy0jcQOknHPEMxfX0f9cyuzlykSNWuFh0hQQkP
dzJIMwD6hnvPTV9JgrEBxdYOXzKOcPYsDPyaPNI67O9kIOhWklvoGU8NdlDctnGlMZPo8ZLuauEL
Y9gBl9yOausQieVriAzn0Kv2wZuLb0cs/EBYXzdGpK7YLeh22kUXOjnLTC08h4S2Z3TMOly7Cu0m
/mIJLDejxXRw0adJ0qCoyouPsqwJea8N7Lah5+HTH10CaoHF4lDYy5hYJ5M3r+eqPw6yeB0V9tag
LX5NmXdMB0XMpMHVoNiSGfCx4iIYdiU8aPK7UFsP+I5Gng9OEFlPOAauXcx0y2KJC3C71K6IN8zy
8iiToDs2GQH1HrQo5tH9bVDRR269tC0a1ZC9KRtixEpF8OhqSdskAa70+EJhUQwdy83lKfDGmSmg
NE9BwmMQLI+3s02LCg7fNDGFCkBQkRD4QsRHFBkutpPcOBq5t6lZ3NwcJnvPauh/NGzbx0rx3fuA
1qK82cJAKA6RzmmrnHGdj0Ajw8zvDiyADrDK+7d4wElS+OrN9IGVcj5i1B3uysbAuj29ToJcFNtr
6q07QxZOU/nRy+QmCV1eIY24r4d6m+QufCMI1Wtnit51FtCG9TBodqfYVC0UAgfDyajcX67v/nIm
/wBvc9qhlBspk8flmBGkEAeP8HtRlBk0gVNQLuD+wtdu8gGCUNZ5vniqIGVMDZErdegxjY9ktAlT
h0E3R+mFMFV/G1U9naFoaLyccg9DlvS+sKJLhRMFWKD7NJVzVxL0zCI6fMCpFWF4d2GLY5MCxLtO
PKSYuSGGczlC3vCxpBbVwEA8ZimLoL6Zydm1WAXQd/hrV9r8JG21lpNJ/RqZTzm+C+jG7ALZe6gA
bI0b2EfX1fs7UbqnUNifpEhZB7z77HZF2xM5E41sjdQhjLHQS1xBuOm2bjle5ioaNqNPMkTRv4Qq
jE/S6vQ7sKyStHun+rMIkzTea8w0q9x1vb3ZRsuLT8gJ28C821M9UAw66tLnbbGrrPxsi+nHMnRP
wMzibUfJspspEu/Zyp/8yDYpW6T3u528T7a+HITOUx8peQO6ss7nlI50VvCeMK+wTAivJawMifT2
vkxN82wBq2+8dEJFV38CjsitEfEIb+TefKdo7w6pbxI+NnTk+HbuNWgIYEdBfkhyE5OlsO27tJXr
wm0eonCYt7D/xF0vwOSwNN5hUbbuwt3cm8Q94wamb24JjeUVvvv7B9PJt7Wsvlt2mIYsoXih9926
BjeLHElJA/Dh9yUhtA7uXmhw4zqe2N4bniQNtJbxPRG7+Lzy9sjuwz0KUPirsCOc0YR1Npbobmf3
OxxbwhJgjXCHUnvsJuK4D0U7puwTXweXgCZLJSuHnGStPn2AhfUgo4Id1Gyuh46VHgSig63S5xiU
Mygc90GJ4bpoxccIjI0QUIXqMYMIkHNMMrqYRfZoBbcxRq5Z0zCuOjM4Jw04Y5vwgsEWh2WArM5F
VeB0esJtBYmfdKsirOAiY/oeLTYDYULvZkAOAMrhdXdxUwC96MufidHBfkQYBIugSc/mbH9CgMHK
WkzPfYHWdTYxgjG/ymuSNcgcckHLADNEPjtv6dmHCzqMYZWMWbPvPXZ6SgjsH5VLsohjXqG5VXeK
+T0qfpNrhy1l2SNqrDLsDUX+qMCeUs1Y7CsIrjaHX0CNatQwnbEyEXatTGuXcuAeAzz1dO7DFzlE
OGzpY7N+KQ9J80K416uejR5ViCF+rDkOF/rPtMrIvp7Y4IdKADyaEVKNMV6HOCWT3UJ1lBpoT+zR
xjdWxMNqHrN2iw/5d1AUVxNH8rFQR8NovR0F8slxl99+jMIpPAWDQOy9WLghSOMti06ucu6f3WTf
B2OIuKkvf3UVUQbO9JOwjy9hIbH1AoYsk/VGMtWCxCn9phWfb3NVjds8BzxZ8O9luLM7wo+p6wjh
kYTtkeLlmmnPMwabeFi3YP3BdOGdphbw2NjProCDP9MBoZiDdNMsSG7LiDrd1ahJ9LNqgJNbj6/Y
adtzgrMXoMi8KWPeIgH4tKGVY1eFI91CfZJ0zlc9NP0JuAibQOAN86nTAXUlSSlcnWUN05UPOg2z
GyaEMpnrr+yhfo2YtO36JG7u/nxo4Vogw9S/tnFS3+X686OmhgKYffewcLYKdBjOM8UN3TZnw5vz
PbmY/Z2iJdk1eIN4U+Taq8UXY+eIFKLm0rlh8pqFLFLNMT/VCdqEgCxsdLeEBKLYwTsbQpMmB3gm
ENhLVLwvW8QwNWHBlk4NHnR+cNjCtWtJFLaIFm7InqkHZb+EqJZX6I3zHY+GdGsSSUzuGr0JUxky
MFoOWlsi7cb0mugsYywKXNYgP8CxbROddzwOADVDy4XlVD0vSV6RkWG7GxGTdxONE1lOoW0ex+I9
56mw9fBbrdOCQy7VScs4Jc4tLMPdAgtOI+0YKxhoDzjcTglRzUpnNteS9GY7te5m4py9LbdYiQCc
/EyPuGcFqAXjqwhQnYQ6D5qFaIHjkoxoItEl6sWei7XTGdI4Fs713JPrhao/GzznVBbFcWkVlo+0
PobMfdnGm6+undioeHxvX7JuYLPOyV65W69s/K0BRO+hoSwnYpStZ1OXlCA6/bqtwSEYOhE7fGh0
PrYiKLvTidkm0dkE/E5otJgHe7Vzrjv/R54Sn9fwZjIndMutU2ZQO8rqEzczdheDgVcU2jjXa51q
Y2F4lKgAGzntvcgGvRcmDYk391NsDq9jHK49NZwsuZ5mTmdABzQpcI6tgwRJsXZ6vGam0gmx6JwM
Z2xXC6r9TWobL0upnlOiYZAOC/JpujNYCcSAkqXGtQJ4iJk1JE/exks9+PwciHkvxcS4oCDlHJ3a
k2UXauvNDGuTlq2HURsomiwBZEA6P+LK2uaF3by6LovkGrUDSeG3zG+aQxYMW5LGsN779msyAV8x
YxH+NFWwc3J17zWzuO+dlv3whOAmoePA/y4QR2YUoQqmjMPu89oP1TvVFBRMhpcGNsJBp8I3xMOz
auUK1onx2AQenMlGiqjT5EsdK0+8fKxz5mcC54GiUlqnI4Cg3nyV6fhmG+xcBCP+YcApL5x0Fy68
hG1R0/pmdF5Z097axenOSV8+JEN3ryZ8B5Xb+YfYmg8GUWZk3DnfXYIvCIXdaxoyt3LxAOmmQsXF
RzHLW66z41POH7e5R2pPtpyJpRN4BJcGVjXH3MgyXrZ4hr9HmQfH2Af/TngGWVqeyZeqvNXLooew
oubaL+z2jmzU9jCM5rmyOEZtbA9spvtrSggHxmTci1a1g/1QrRzHwgeJJXJdfE0F2JA5i9+xJHGe
C2bwCtdGiSdkE3evwsagXofzB9Pp58Qh0q+c+02eVC5HNKBRo/Eli7Xusy/Lz4iGYDWN3m5ZmK0B
vbmnaMbJ1BNMVtuXrsJ4aFMYbJLALLUGaO9ZDI2TbCg22Zjti9kCdtfBsLsuDrDNmsU7soSQTs4/
isgYr7UZPmZdOe0blXqktJz7JUGQFpsArHKezmHYpEcXR08LRkos2dsIRf4UTEiOYgaQ923JdqYV
3EIM7sptFmW8nXaR3goXwUNdGj9p2rjf6wJhg2MGhz+/meg/geqwfbAlCar6D/z5732TQFvM7euf
X7XxnN4MEnkYe4hKFQCaQAMiK/dufz4E1SsF48FqrPgNXSnZXYTkPVZ22iAJZjjeRQKRWAiBM6um
5JbJzl2XKi+PoTPOQIUxQk1dd85j+TLwLD5Uo/cezIAj8UcY2zy4+iFyOMp6KMc9ntwpxgplXOzA
LJ6JPYnvM9O9QLcsnoFuv1K1jlc3ZOSNqQVfFQiTMaD/Eg6sb9iD9uAdLBkUp8zq1XM8ZZposDeJ
ed17eQBIFSKt95sLcHwuuvIh9+CXj+3YHnFRs3cZuD0Ib0s3MvX6jyZLjn7tfOPBLleRNhSkXrld
JurMyOKIH+uk2fuV/Bwa0quqFMChMcLQMVm9FoPNfSeN8FICBL0fybJdD8uskKAjRFhQ8hK6dASm
p84NqRila4Kda2mMMlaozBldLqkmaC5ylGqNytwlVcHZMelET5Y1eNmMGecQOpO9FyuELEuf7ycD
xF4xPMUzSqLWLQqwLyxoSZIbD4Q1VKY84L3pXkQZXOtYEu8u8keG3du4ZTjfWYzqVeG80Y/Ji+EG
vyKXnr9UlnXnIcXp+bLX3uY0GBjxffbezmqD8aedoz83I3Qlb2zBeljWZN/xQ/gPWUg2qFnxP4cX
Fx9cJlEW22MLh7ifD/LaVh2ixClJWHAs8algsGnV5H+jQNm10mwenXJ+sVHZXSmHrLUyo6/c6Dm5
vDbZmy7YtGw27k2Pz22t9FeODGsnjIG0eVr1K4o4azsZcAb8bMQATyL6mu4AE8gg+InxWcqo+e5c
yjgCb7/mLqJ8xcv3JAxc1i2hnQzvW9ZgrbaQcL+zqUHIj1sNWnN7ZuKHBGaBAanw/2rk9rjufOd+
CYlPd25WXqJ29kLmaYttAz9kQYa9/oNmyzkZ07wLrJojjJMCJey0eUBtU1wAKCHPbr99xTtBtAFz
0r76aVQyYvU0bpuKcpxFVs9pyLkonKHSUbaQhXN/JYCR34lo+W3u+rY+spTfGnPJFZCjdrT73ymJ
RKs6h4Mds6aZOb3qlIRtEatN546P1cxE3SAEfJPYZ9OD8iBrxplhSjCgb3NrIJkaMNQYD21jmTup
rY21Ud85HKGew1po0tqXUotgtBom1roYVytkGqQybvnhz70FwiZDb6XVNFX4zXe4sH5AZ5Ny1YRa
edNoDQ4EdYLBxC3V6hwPmY7Uep1FK3dcaHUIeSoEPaVW9rBSknuJ2KfTqh9D638yhECNVgSR0YaA
DpHQHH/6WjNkDvanbdoPdNqHQauKUP38ptH0ieTxN55WHiEMeZiRIpHmPG1Nq8Hq+VJrrZKhVUuD
1i/ZWsnUonduTXHOUGyue8ROEtHThPipCIofcOoR6SKLsrU+SqeKwCywaILQTpECQWvX98zdtLIK
FtY2WsrfeF/pFbX6qoqOFpVCqFVZHvKsiOQdvrfi1lUIdPHWfmazXdzPxBbnFFpkpgaMDDAgdx3U
0I7gaxk6wXUsuv1I7NCuMH72ColD5JwBgEltVxnXGF0wuSbi3CMxQ3a1H6zi7LtAdIjvI1cvTYNN
rpVpGAfRPAHOYy4989VXi1ax2cjZFFbBbTcYm6rIPz2teHORvim2P+Fo2fuKaQzpXLPOVtz7LWbC
0l0uNSu+jekN/SpGVCe736HW2EnEdu3Axekgv2u0Dq9ryYMqiQVzIbW4nGjRUP82tXavRMTHECg6
uoX/bQ8/pFb50d8B1eAcDBAAIjQm54CdvoU0UDbjI2m7oAS1aBDxICCBNfPYTahVhYPWFy4De6my
dKjAtfhw4bEGO1FrEgutTsTIh6FdKxYrrV2M0umIivph1qrGofRgvJn8pI3WPHbBOUrQQCaMO0nq
tA9Y62CWIJSUCCZNrZxMtIayQ0zZa1Vlh7xSIbMskVvyP0soL3pCwFFijlqTuSDOjHpMHlqt2aib
Yhi8a0TC735PAQ2LT2Qib5HhHTEx+kDWICe16JERZDsesm20oa1lX+xRFjurkVel9aMprEj00vM+
09pSeC9gJmV8tFMb3gZw90V59l1r39rEPBe1/SQ6krlBFL0gNqKeRcNqazWr0fwwtbqVwS/BWgw5
fK18HchBWgVZOPDISA+21sfOWimL3OSb57zLS26YPL5pbQKtrGWRhpoSra2vVbcT8ltT63CXuD5O
ImIy4D56gffTR7ALqTPU+t1YK3mLAU3vRM8gfWQPhUDvq4xDhfx31DrgUSuCGQa/5kG4IaBBBZ99
NZY7s+fRSRILENyC5V/toJavXR90IzcZ6nQQVQNpmCyzZnZT/Zk8WHNjDeSWBnN+GfLgF2mWcl/X
JGkLojfULN9qwZ4ATf2md2eXH/mFc8beJQIbttknw6HmwFoVgR75RuO58kEpgKSxH5WU53xCKeto
ilIf+XRmrJNlAILLT54ns+weCC4cYrhwjD61PcHiu/J6hJNW+EkSirseDYwlyTR88RQ/JHW2vJZe
5sFtin6WiB7XDDC89YKF9wj+TgIXBfzWIcTQgOqwZelmYxC/Q8/MidGKUzFMLM0Ii0KC9A5COD30
PjqJUJ4IA3u13GZO14p/G6coZDQFMCRPASs1doa31zUZYy08o1tszW+GYYBEa7BwLQGtRePjmiQM
Bpl6oVfrUTfdlmJG6C44XULyvXI9kGsBj9Qe6YQN95uF0h7kLaQgoAWTy15sbvphExKvvBLevRmw
TiybWOylIvjS1ulOSeXlx8IhHDZcAAHbuTqj70aVO2UsFBHpaOC5QPK1cor5y5uyKxf2pp9T81mF
zUeZos9F0bInG47Rb2e1PJy5YuZsmfZ97PyYCBdcNy29cgH6LOa6qMKOdWnxa8lKH49J/6QUYzGa
lZJLYY2+ReyU6YcrV9RY2NNW7ZyWSZlvFphE7JMzYPIJPOvVynl09W54VgQIblWaYTzIQHN5GVQ7
0SmeUOiYamYvIObFKwiR7o5rf1ypjHCyYuG9HBVooiKBA9OwgJh6YLJDZ65rv/ptRczLJN5Fpo87
gDu/OhYHe+VZyMHE9BswRHLoOyxAvvHR1MW4C8ibIPU1RYjIKxYa+LDkE70RmivYqteOPfXy0jzM
6UT7yYQetQdZBQLRH2td1mZJme9d29kwp/MOU1GhFINhMsIdjTifV3Uz3mx6sW0n23Tr2su2zV2M
W30Rb+wJcjNjgWs0AXGJPCaHysw+K7CU6FHVpq5J/mhE8Wg4PFClGsttFwwzJz1FOR3bcyGX5W5p
rEeDZxphHI/hZIPkB27AqJLpc3XjsOGkq6PnwqpgC7hw8eZ5PE2tF1+svCII2hb9BUN9hNfzDojn
glGdW7OdsiMZF3jTge2Gi3Ga1RMxo6SPwhfhHsbNaDqQ9pJJ4TGpsgt9dHZhuoklxox/BMxOt/7w
EIBXua+a5oYk396UrX8TzY+oK3/Knopl7FtuqRRXtIvFZZbVtBUMtBD1/xjxUe7IAIYrpCArsOhi
gNJ2LJ6n5N7CdXDXtvjR0J98eYHDgip5o1htnnIFjoR90U4yQzsOxiPWivvI/cVGGZ1dbL7BvAsx
5ZcbRdNF9zpc0abtZotJVNjaryZPUTDkF28y3R1ywBJx1MYMi59OpeNTrOSBoOdbwO1AphuqP3vO
74Uf7/Hzh0ch2vUCSIm6g5ojDNsrSrjjKM2zmYsbxhp2+1IniYtUgFtw5M6YiTsSmceqxkqmPVYT
CZE6YmGphDR2Y2Z8Wak2aXhJcxdZuGwJDVCIaTeDY6Frwk1zx5MnYfKznWAenEXFYh3E/nfeswkq
egW++c/IQhyNoX4LEiR9ICSXMWdw6djPGApg9IEnJiMl/jWmQqflsYYAZlLu4IjthV2cEt8kBiF/
KKwu2RnEoG14v8K7gqNjMdk2TEoxHjS/0yJBEdFAOM4ss0Vmlzwwu5KSUO5SXH0RkHeQn6OpMg5G
/J0ipI87h1Q6Tzwyorphk9lni7UrUliIywRuy6cChd/CnoAe9jIX82s9nWRQt6g6K4EIoVqlHc6n
OIN3MYfyWrbHhjUHIHsoMAybMGllv8ADJ7H56UowxmaLiQIH75bYdG/t67F6ZcDKGuSEA2X6nh3I
HHWtsVDzwisUxUQnTfyIeMGMPL+Tc2FuypKJrNuhNSmgGO2H3keLHIG11qybCaFyqLEsAldaDRCo
zZyZsUk77Kzod2kb733dXpTZO5surz/6QG/keuaDXZ30W6ubP+KmPzLYpXLzXWeTmI9VHfiX0Vve
K3vKDhIEShI61NaCw2KeWeGFLmkho4UcK4WMTo86D4g2rLI8+G41vmhzWt/nKY9B9o3YuSE6t8sJ
LDRPJZyD3BjraZzGE80UhjPG7gQf4IsMfX4r7E+Rr3ZjGvor38dg4WHi27lje5uN0Dugx93aGG8J
WIrfU8lYH1o50T/O8Bk7iBmm5BIpSBt1Bml6KO5sEkX3Ps6StFZ4QhLmvCJhRtREeydy0EQJIgbe
Zw4ZbEEoA4rlOCNjQzwhgBhGMDJYFR6EHX7aCg9PWpZf0l6QkwbwNuEvb1Jo/nsCf67KshW80YTk
tbx4a8rIw15mnIiEh3rJQLlTw0i+cjtuv8aUbaNhtu9V1F/MYZ7vy3xpdg6bLBI60Qthgz/6U35y
8rlaicWM74oqe/XKLNsqZ/huzZgVZVFd6q77ZLP+2LqEuLrM3vDC0xvObHTIdTRcMsULiIlpNz1z
uNdHN3jGucxMrIqT/ZBahNfEsfaTTjsUuEiHu/oOZ3ASZywGwl/lEqFLcMbPLkxuaEUvFtacVZ4y
L4/JtBrRWg/hhIcolQfLkXD3mbCi6wMhUx6drr4aKFI2itnHOmHwh9OO0FSM9qq8jZpwadsliKoC
yac9cXsV8JBjhC/w4r5mwEgIoIDDRRJwfr4AohPVj5xQiA0XyY+67nuOd7zdC8GjpEHh/szjj4gA
iUAM6F2WBmPowGc5znvlU4vkrpBr7L/PWdW1O+Eg4lmiz5ZHoyeWaE98nbkRY06eaonrfBqSfVeb
OLJDEuna6NWPqbgN022PZVb/sgwiaiTJ8zWdU5cMLrX2yQnkiZnXtHJrqIDFxCSf2vBlMCdza83V
exm0iFLHxOMeJ2WepvnY2ct7brLfCvwmJF4+2LdtUR2qdHwJWjhv9sQBN1CjQygLENAL5mjwCdfN
TI5FRE0lXOR3Tepw6c0Te2gHwQ0QrlvcTw4LFfolSHXGBiLBhcf8lteJC5yo9KpotwyNth1uOmYp
8okBMTQku7wpoiF2PA4OM9OEQ9Ekz8nwQGiDfTAIwr2TU4d4YlSPw0gd4IzGweJhxgKH5WrSBY92
lz0ZNAp//qkj5x6KMkD2VJGQdI3pCTYu84WDa8d3dmIFJAd0m85qXjPDwTmsa8vI3oKiDV6XMXsw
0ldYiGI3UzFxcVSPYXejNyzXMInfaseAWUYdEMTzoWpIyWnoVnO7fOoi65mAN2qXpDNPU9wd2eM/
21ZJxzKmvyn633CmPYGv493rm5cRdJnXzi+Zx11f4iEFWFkh1DOAJfWgD8wBXVaI1kCJHAotdycl
1LPEmS/SGtZkKB5TE3BuFNyNiqrRUBKRzUwBVVpcWgkaQCu2nyuJU5mlye/FZRDfNC4nR1JRisRL
vctmjFC0tCcpNSYxY99MMioZNuLaDlKcXPuYCpulUxrRFSLrwrGFMipChIrtE9dlumyod1jTHVq3
c+nLGeW6rGpAOn8bkHeGluhyyus1w8pmPSVA1EZLFudUJK8t2+y1LHwcMVb12Bfgzoa8RAQ044/x
ccZN/fASVcWDm7aHWcTmGbP2L3eyec+i4qF2VQxc7l2SL6oNC69xM5FthQYQN2p/CHOD3X0436dk
8CFHvILUbfYkfoHiCNEOOzGoVnd0roOujfWkGerU2sxchkr9HiftO9ruQrGcmMEIu9pbPEVQiNh5
weWfvL0Xlt+KWZGfMeyJQ6Mj+J1Xk53fni3grhbGA7o1Jnrzl7Jt6zjk1UNJSZGzBTym1rAL14GM
h6fWYfrlRP1JeuPrMIFs7C2yhEhvVuvODcYLFAT2vVPv6+kFQlyeTfD0TXBesBWCBvlK5lRAYT31
1kZwz8sh/Z1H4BGWltHAUnxasaZW0KM69S6WIyjwXr2kYnw0Fg/ncww+bwTgzXzp3JLLjPbAPWK9
+WwCtMBTySo5y8Yd8r4RebBk+Jvd5Ua8kxDJ2EbiiYSSPfE+7iqAcMJGxFiXgbyU1UtpxycFjGpL
2kW98+uw3IQeUSORrkuX+geGjYj5/DPCtG4fpukNclW3KdDIwJ/bJzh/gUWQiQHpcV4sAtkFb52j
6iNFVnyckuyOn7E/QENEAXBua7I2PYNax4EegYq1XwgsF1gNPSZcpvioqgzCRRzFhznrCMgr672c
ovrOJZSBi7Cjp46Wq8x0KAUD4gK72VlI5ha2CSsqJ5kzYLCWIWrpOcPIaTC3BFd9N3DrYFQ2D5gv
w0vw1Lm580iPfGegmmlq8HpZ0oe4FBhjcWmCQXHDQ7BYPY+ngD29Ssi6tvMzVQ1hzol6cFxGriH+
rG05mCzrrXhi1HBzukLt877J1qXUdMrYaBCAtuRPzuZuWHownTFtApqekDnRZPZPQYOAhCDvgj0E
//h4RdEISg8jb1EtuLMhdLXWdLEag+ZO/MQWhYJfypcpTme4hnCaC673FGL1BPrkMFJ2r6qGyeGo
CTbBUm6RIZJ5kR9QX40smQe5cQvGx13yw/e533Kfml4g0SRUCorxehn6EYNH9jXAEG7HMeCoae5i
tycJpiBvKzAfbOzFm8hhkeN34PxGxvurPx+ygp5jkXxTYEBe0sge2HYaoEfK4hUBBfNNorTQ2VPR
jEGdMjihQ2S3cofPW61c6tFNYZEF4aB1xKuEjR7n1jmA/7/OAwMGis9o0cKhBebxqdXx82E/n1Jm
5htc9+yfcxAe3Ns0CzUhU8lO1ORdp2SsVsPykfgkdeLvI9lheB8QxFJBs3aHWXntjepO+B5Dxya8
zaYd8Rwad72qkpMITg5Q3btq6d7IbttI/ew2ovFQ2YxuspwZDlCbK9frU5Fzs3VEcZrJzq7onywD
JA3IDoxnUMSR8HMgD9PZn0H1EGa7rwZy+8h0TYEoGDXOJ6skeoq+B8hFqmR4qLnkoK161jGeRzJ5
0pZWlVeboh2xkiF4tbt3MD3ai8vgN6MgH/DQGJ3pEztPjzVYebEjER31QOMhwHK70+wSfRjg7lA0
GK5bLisz826mw9DaT9U9Tkzw0rR46wo0ApuM8NICE3SXo++MJAkUGohH4tnaFwRtTJL9YptPJ9a9
Z4xbw7bzxwReTnZ0o/nVlsTY++bY0ju1qGMjpFIMp/d083T9yNFRsRAA2OXtPWGEFqmSj6OBVlel
xpcTMH9HH78u6vxKtchaiSC3jennlyXRUBuvJbzF62+GDE8hajcfA/RxDIqdEQVXxCTZuvlA0pod
8RRoXggcyI4LpCigGU3kEORQ6iEV9gZtuItCjYAbX8l16NWkResJ7jwc+9761YaZIoZt5NmX3bqY
sUfnRhpMchkiuH6qC47ocx7ioq0PBI7Xo4MbEFQI65bdODbU6gSaKRsWe8AAcT0n3G1ZneN/QmCX
q/mDMSnRJX1HbzbSgEYPWS6Tu2iqWb6HyKisVD0WyyOw33PU8/CQA/TAUFX7CC2gYw/3LMz39lyZ
e1NAxmwL/5hV4oN6p6cWoFFVjfwJMqQi4YbpCTkKOF663H748yFM7Me57YmZRZi4EltP4k3Jezw8
CE9L5GS4qYri4MPbB3NzQHtOAB7JgyjFql1TlepCX8mxG6DVdEwEVHHYrtyq2/mTg+Ejq+UhHJmV
UxBvipTJQC0lOw3BVe9Xmz+e5H/Yo/+/efvfmbc9R/x5of6NeZtlzN+ePyj4/tm9/edz/uHedv8y
ZWC5Etu0L6Tl443+u3sbX7eFaBjXdmB5ni0dTOJl1fYxxm77L5O/bF9Ypq0t3PZ//K2r1J/fsv6S
JIS4vu87pieEa/13vNuW8y/ObdZRPHpxbTuOi7ba9aT8V+d2muUFIPDZIWJV1v6vFmofnBRrXDT0
QPQm2ahV/O4gdpuZICq+YL0eC5M4BRIEExbzJmNPbmxnkjDBKuRoj//9y+6/gAP4kWRJ/f2VfPzx
+39WNfdFFOPp19f3f/7yfwYOgPcAasK/uZ7+9+8o/iiJPfz4F4QAn/P360m6f/kStz3SbktITP//
eT0J8y8XyBRBkLaHTDswuW7/cT05/l9uYPI3DxjXEv8MA7CDvxwpXcZhVCLyz6X2f7+3f3km/D/A
w99KVTxUSdl3/+s/XN/8lwvK0N+Y6zuO0IiAf0IAZFbLEQWcZEsgiP9tKoKxNlaDwnUPsNtirFMi
KkpIueExxsS1sQsjpXSyCtvkuSyUYljo9cL6YnaStR9BX6vhpbIshdGfjqdl3GergCSa0IBbb82d
dg/hVEjNTYCT22WG6vdu/0pF0rdnD1pXy4YJ5e16dEUTHlVa5uKCTSAqwbAnVczeVNVor/2wNo6K
sg3tQWJiE2MNSn/PeL+vYipRz8LZ3c2h+W6OUzNsuBVG80JHq6ybz2Q3BxmSyxJ1RlFOZzFW1L7o
NGfGLXQrzcPSxYD4zEi15EQGSwFjt2Gq/FzHHtR2VJbz8pA3kvvKNxpnORPO6T0gs2OHlLlNuGzm
xk/groPFz37S2xs/DB9PJT5HizIdDxzxbEa2GMHjEGM4u0dQ0JD54ROw+1YAroYkm/eO+l5QLrk3
hVwZW6V0LXvjDRWNRBYLb6KbTlMglk6YQkn3jIKs7HLCYOHVY2xDHWlQkeKQToJzgPd9xPQZieBM
8E3RkBVb5upopWgejyoQZEfFbhmLQz7hs0Op45GlSFqNQziRy8G5EPsQCZ9UJyA0JMy1mEjRM+Pt
wuo+Lc1rUDF0BmLQEZeyshxWaqhy45y4DOlOzNRjhP0/3GAqp2MazoMOIzTyLLhYrPiSlyFbumyL
Ws9rNk5rY2EbfdtrX5UtRf0mIB2QMtKZBRpQiAQE2k9L7Z3GsVskhfdAVjqXmIL/5tJwXdKkdGOW
/TCu9kBTcEXGrWQfifu+TL9TDwjNRlh9gYwQ5LnkkLdZlrR4XsWT8Of4pXJr3/52WK3kiPrMvsEG
ETUUUjH+g40vu1Ke/SUCBF/UBDkDlmna6RLHAMvZ2CQxSv7UG+Ibjrc52AoqN3ovuKbUu0uLAnIL
1QFxlgKOTOcCcp09V1vgtcSAWS1XFdR++hlZeOQQcNnTj6nnLiOnpSmI2SMZB+yLiLOIDpfk19cU
sE64slvDJg11yZjgeyXjkX3ApMXdpNIeuR3hxjTlcxQgvEWeMJYLpEA3wUTcNxJTr6h8yujEbpz4
zehT9iZ5ztz0HENVGt7ZKfbq/zB3JsuRI1mW/ZfeI0UVikkXvWibSeM8OIcNhE66Y54nBb6+DyKy
pMMjM6MqS6RFKleR4eE0GqBQ6Hvv3nOvs95DktSJAfXuJktb+KQzux5OtlgM9t7IebCOHpZDkG6A
Kt3p6HcGcEDgzQGT8k44Pzvb6YCJTkSqnup4qSg92qZXaN/6BHsdke1AhsasMfdWKdcSdlbQ1XQf
MrkAr4rhihqzT6+9ydXRowPdtGMM42TmWkfe+OFJX1xkVjXzNiwm+5y7XtPvnZVywTgTIzxeAgxk
MJOHniwf0lwoVpYVJx2j5WZ30RXfNpdKq0uQLu1yQYNX1+/MGxccPjZdEeaZOg1uZn+MQDOYHjSd
bTVW9oJHd4gvm7DN0+uCCXu+dxEAeddeCPMHyVM9eUikrBGH+jhGJWZY5YCAW2LaMgu/0ewg9oj8
wr0oXas3HItd5Gjoder2re580VOKMqCjFxcpai+i0pwIsH4gZ/VEQWGh2vCyCRRc3DHkOlZh6BFy
lWROeV+Mbq1PCe3C8JI2qwi56RY7G0FRFlk0WLRjptxLUh40kCXwwUVJp4pQvhyfXzV2RbHn4cpo
+iaIrpFn6phC7LcdmjtLL9VHZERN7bhAwpo0D18kNI3qEjs+uZmlPzZbjlkNxRf/fruYlvAiFbGZ
NfHkiVt0WBq89YjgmbuRi0+shcraWX7Ahj4wP+4Oud/j926XopDHxoYXANTB9zVztBQ7V98IstXJ
V2dIkpY1ESzJEuaSjVelMwVY7uMeUh6DtTikUKmr0kIz28eY7bPCTfpz4AhnPhOXYZEGoYX5Ct1M
IJ3yZMBg1OpfvBCZ66ZrKv8FpU7n/awqr0sZtDUMvgMAE0RUuRq9sA59RFFlp1yzq0varq8yAhOC
7NqxIuDfEdXmpph4YPczZLp+W7beLD4WTdoOFOAwj/JvWR6nCrFlSlubTJ4E2qij1YtjtzM6yAz8
KFDAKnMRi47J65jnS8jtE3590boVgT1WrZLvUvS9jQ4h1SiPVAR64WZKoG5cCHib3TtKNTncimEB
lwjnayYJzirD+LoyJGEdE8JHp7codzu111HiksFcqoy0CGOZ/jom9G7eytkBne9BkE2OFZBKeYmX
tUaEEGOnvXIRXROkTQON7DrD2CRFQT8aCyqw3bjk4fVJUhJUi5zVhE9ofWKBgzfuSC4s5ZCDt6ja
4bvSFpsmLeYWPUYIfpBGySiiyPwW5GvSj4h7YX0Co2dDRbUyNMFXCBrf1exJRPHchOj0qwP/yMiG
WjsYroq2kOKiz6JxOcusqcNnWmwlZg81uIsmL9FjqW2G1q7n20yxLYJ2IyJsm/pFdWeJWctvPb2S
9lF7noWtk3ziZWcrjnFksIPG3kPJKK9qFAgPdWNG6VPEGsB8CkMnisnGCeZrmkc0jzdNb7vVtnX8
KbkJ0NsMT3lMg+aGM+GEeCnCh3gsJkmIWI9VufmGwaRuQZ1EirhqnkF13yA7fzGVk6aXkWhZU0zo
q+bG7S1bwxSNcmc/GsAHhMX36xYcMxDi5SwRfZAXnDBSBLWD2kE1LiiEXq5pUmh7BaO6xfUuZuUO
DaORusj3jV9HmNPIcJgPSZbZYt/NQ20jfJ/H9FZawPHfZoz6P5mG+uaceKnlf7Sug5gRhUBMgzxD
8VqwhXAUC1AseEzAHTSV8omvJZmndpiGv7t5Q6Ix8OgU5k2GR/2Iq1ylnMLmzKtvICSF080SayIx
fFeNU7SnCcFEmHTiyTLYMYIa8z8gmnS2vo9VkHbf8XrG9Q1HMTWbs5yks3yGgC6mfW9PBbm0bt9M
aDwRBCN4ogXYYoUhomozC7SmtL2yZXVgeoa0IsZ4XiDgI+SBiV7J8Fbzs+6zYTLnbp6LZvxM3Coq
q4MGDzz9N0Bs/4Wi6l+x2v4H1lS2pET+11XVY15NP8rkxy811W9/5/eqSnp/o/rxqKaAm7HHrnXw
71W6VH9TVNqwnrQtPNehEPt7UeV4VGKU9sKTjpDK8/9fke64f3MozwLhuNTW2nHVv1WkUxf8UlX5
gAJQ80qKfle4mnfPWsb/obrSxpWcsmFKZzA9qVycDViY8JDOUQvTudzG+Uyze8wZjUFDpgNFadCm
fXvbWrxr6eQyNsEEThGNkafsHtOW9KFcZ+esv/GxJl45vTwEbQcUxeao0PoD3vXyg60La7XML8gP
4/1i6eVoEgtj8TjsEwxpp7xFm5LjRiLWmakn0cElvbVNZ43oKmJ3PpfM/r2+uitCRM3+AMpmVKhQ
y5hjbJIKzIaccTdpyL/zimHrdHW3M67fXJRlfEKIxlZcYnoaSjS1wjK3ZLBynCHGFkgR4TAzEElJ
TlgZJs4lTzGxbhwfwwYdJF5OePLEEY9jCckxVwzvyg8MC3LrC/kSA6HbgSzYw5w8JbH7Y6q7Ym9c
Br6dhuQkiMnghMUklQA8BrMKgII6FVCgUHYzdbeJI9/z7oXhnbkYwWJvZgJ4EdtdsJ/wi28kOTwZ
xr0gwjA/lM1rN67h3Fj7e2HwD3dMCtF/XZPQ/GBVNeiAcmb+sNy2daUQnnBK9xT3YpFAUXzEGSE2
bXqm4RazaEdA3UJT3lrGg117pA166FD7eEQQScGGNoHjoOPBjnELkDG4NvZVlHIq8Fz+Pk5wEpq7
vcor6D7GfW3S+Khx6lLVYJ0d27deJBSedfNETs4qzAtoKU/WD8TDSMLLH+VElDLIVKTmVFn2OmGY
Kg8NUdY9tZVGTMK4yPf5mrLvuBRNjPUTO2SAzGZFZ92MnVseFTyMzrKXnV/lTKHXQOa8JPigzAGR
t0i2MXkpcv7Y8HHfVphav0lCqTcj3gsxR/zKc/vimX09Il0QHsybJJi3OI7VplJpS6XWA1J1yM+g
Cto2JfHvOUwQb+reNKmNEgt/ZTzE1ImHXqAPrn3J9Zt73KHhgJolCV/7emKGkxr/vJDDySOFf6Jx
xLJL8hfct+tQdxdohreDaz2LLLzOAZJjTFquc0SIrApkglRgtMxxnY0xMzZOVQ8lnItDMRAPVHnQ
5TqOTItXHyzuTDUfTeo9FDYRtIZqZD/iJKpZi/mul1SojdIZV2l+H9ZkiZi8G5b/N6vIbgcBLs8r
YNAshlSeUWabYcnaw2xsHLg9YeRlyWq3istQEW2bmoIcMWsvXfUO0JClBRmQFyoiJ+5tX7kDGIMF
oW9fnWyJ5oRKDgggTHq7ZCeRPXTxzh22gM6CvR2UbwFJvpuaseAh7sbj6BAEv9TFCjSDtdWj6MZy
yoHSNvaOrC9AcG19oMf1yUmU2mQFUncC3u8SXOU5IAGoAzvpz/iPQcFOkSZUsxu38NR5UIrsKbPt
5tKQabFjDI+mYLQuk2Rp9w3snI3UeNhMZe8jF0JMGIDXwsTUNZQJxmY9Oi3RkzXGTGYKyMqy+uA2
FQCx6FhK+TnRiT32XntiyjNs0TOhdCHMcGs3yR7Am7sKq/narUJtS6EVTOuQ1Avua4soJkmLACCg
gH3uvQJgIWCiHAG6Bdtkwl03YC0Dpg3HfmB5d+iequUi6hj4Y5zBLuUX5X6c0TiHnt7W7YLUty/g
tfn2he147K6Mdt28oPBIDVz9mQDtzAnJwayYvgQ4CQUjZMcHntyU3Mqi9pBTARlSATVPBIMQdtaM
PonV3fkYa7uKbaYNrXs/Sl7QG7mBXR6zACvhAnU+Sb+NPqN3NAzUv7Z4iIg426JKAbJPIpRenirG
Qr9tlWRNuXxvvpvTXY0JUC9qkCwYH2l4RRjngFrVRGsy84WMEHwfMHceHfgsk0ekWxS+eO3cH/J4
LeXHFlZMdOgxzXfuu5vu/ZSRW0joDS+35Lsauy8Si9A9h0gTe0tDah630PRxvdoyv6cOgZvlM66L
/JknWeSItDHp7pIluWuZDAYUvKsdhyf1yQ8mwC35ttHnkCljT7RZ7UCViNLsS7NPbxj9Rbu2xS6R
MCVD8nX0yk9kOTT37PHK4lCpEp0dc6t7KVhCLYkwWHWd8mKqa3od0XgySC59Ol0cJHnnTQMe3yTm
AYSyUZ/q/uioCdJeLbCDdS/2/BAB8teyQqUoehTODC9vaJViM0myY6MIjeVgf+8WQ/oQR3NydgdD
yqGWd75sj75ihLVIlPR2i79rmNEFD6uI0oDMIFUgIIILM85sV09ZofZAN0m8XkAx1WV2zArr2ERF
Se+EXauhyczkF9F9nTnXTR98FzQA7uJdKgckEEMleDLzW6BnOETiAq5g+I1DwrH3dXqoJhFxQkFI
PNnJcUkYcKeLdc9TSjRfi3Kvu1/aKdlaE89+iDlBombqx+Ud2XW9a0z6ZtXeuVqDr+y4PXAMPjP/
9E6uIXYtX0aXCaV6dNgNdsZDA6wRJCA+vqGGQXG+y/DshOSoO9VHTuW7a0Kmb4vnATAvaoMhK7qN
4rTblHV0M+fTyZO4w0w2P8Z5+kpaM4x8wqw1WEqpCMjy8R9vh2DJd1Hu3/gCTFc9EH3nVh5D+Kxy
gSzNsJlC1E4yIypHZOce3e1unvS+kxEkOMI8PVrI2zBA5OBkIw3N+bqs82a3No/yejyHEGpLbJZY
wkGziRmjwjL0Z2JMYZiE89VQRERBD2jInOyY5uz1TVCzshR2Da9jlA3GxOVhR5xLofHWK4x4Yk0F
m3LgXUU07x2PDpdhO0agBEs79YqCVBLXw2tWbXkv7VNahSc68WBZeZi7RH3GI1pKZj07O5LBcbT7
e2iWGzrMT7IAqunSRt7gQKhdgIRYxaZd6+JTnBZoMMJo4vbq3xqLWMOp5v06T3c2vZsexcnBeAtj
ZYd5scoqi4HtylGzum065foNeoi0l2hH3B52nCxvPCQwZtyOuleXsw91a+mmrYXs4WI2bXywTIdj
f6nbjbuU/j68oqyW+8TvZtwT6cs09PJ55bVv50C/40MYt8aGxyAVoQuO096NS4VheiQKokZFdCAW
E55wQ0GNko3t0FcUkMh+7V7OF9rLftQqiPdZsdq67GaX0ZXdBRYBSsD/Z4hVKjo5BORqu9SYC517
VToEu9qwOGrEy1sngkjSnnrS4E9icrBFI/mKe9pOvf8AfveB3LYnJGrmpnVhjlqDbe2yjHLbEQLs
Unyh5pRj2mKxjKj611B4MQYnv8usUzq7M8yDQW/cxCW+uUawaQfkXAhgDQ7NOKx55tnPhwUJcsir
0FySWwadoY05muO74YjZmC099h05PukuTVJvK6Lys+pTLBerl5BQXckW70G9yDIXwT6wh4UsmY3X
Wz9h6iKY0J/N4srdHM1XhCTKXetP4Oc4i+NdxkGZcqasSXFJpzK6Gmykcpn2lx0AgB15VuWp4L+k
MRFhwUfkX/FTaNp0O/B84cabVsRLAAXSDCXq7qjCXUabpe4g3y+zajA5gXgV5KPY3qh3ZRh+z6Nm
Z01ZiRkG3p2sHhM6VmjG3APHcfI4fbbzvAw1jTLAJ2EDtz56dYEss5ziVxvtII3W7Bvb9k0h5uu+
Xh4Sv2+uXZTgMaelhgbORoq0PbTzbZTT+SAf6qHbNdFzJAdmq9j58Ijw4NCrXhy94j5SLkFeLTjM
PL2phuAiiIg6tlstbmjAbl19oxZwBd04Efgy6p8IpXGwBu0L7myYoDWicvXUWZZz7JMc50oLUiCt
EK+2BlYleoM7KDUc8bSF1GEes3c1oU0rJkyD8J4+8oR4+cAE23mZI+qg7N5V0f0A4wntS7qpoOVV
DTdW60Xsa9u0W4GZZFjSJ6RE34YhwcYwOQ9RGty2mXMBCQ1JjssxkSYZqAuyaJ08KC8rft5CXXZc
aBQOGDlo0mCD5KIdk8E9FTEPtazwEKNk6sJ5vpBGINF6ybFzTOj/zrNFcmWFEAhOzqq2oU/YrGaA
UVSnoaZVm0ZYUkjeGEnA1fGVoq24bnL0qfCCErx0DhWHRDt4WDrvGCYJAnoFCaNNiuucI/id50NJ
aPyVGET129T87LjloGD08zAs17oR1/bI9oYACeh4sIYFlQSwTGHrnpjm3ASdB9mq4Z0wY2vaGyWz
LS7xNQqXA0ylaAAja7mOeYzUHH7GJLqemK/AEHCzU83fHdlGTllHxhG7jn1pW+nB0xHY36Yit7wd
6DojO6rgJzCjhyJlmWq+glfL8Z4+1WYyaXliGsmaNbWzVRqMKS1nQIfThZV52xKtJ2pg975roRSV
9pOSb20DsGFUmomUHu/GDE6qHhrCTlEZBtlYPhB/IS+lxVC1sr5myLuXwBRXo4Q8JZUZSLaOnU1r
An1OmvEtbAgZ6gMr2+mF1mAgSsBCfXTZeRlZZXZ1yBtSyMIGEokFpyvNtUYbN8NsShJQDC2Gc0G+
rkH0sq1MCneZpJgWRMEmbrrLUScXpq6v4lw/+mlElKewP+IJ7ZHpceyl4AG9rryWQuZbQzRuHOLU
1QC42NSzjbJ77PXSnF2/bI4kg9PAMPmVSpzHCMfDISjwKKpOs7f5FLm2XmYSg8QTnn9J67a/iOxs
uMsglm5cTMeHiIDDjX+c3WG6dmefc3sjnXOt5z2W3vGC0/XWMxVS3HUH7sYf4ULitpVPV0wxjq3D
s57bsTgDKtzIYGUIDA/uAP98msdna1qyi3KCWjq7+kynnEvgXwLWsHfaj7Jj4mS7qEsxCdGNPFkz
0WR0rijsCuECoJi/lgFBUkbjeFEc7Jy6IzXEhB9hwajEEgBRWjxxXbrupA8UQpt2qvwzLzftMyD3
RMshJQ8OYy59fsrvmSX7HLLuFpYe4CYn+JzE55CQSGur+F6O2LVc9SBUZl8gQ14mW0N4ZvtpFKUg
IqpwbyPonRYs+vjDGA4wrJG1PxyWiKxI+q/UHjNhyDKc9kXG4Y/WErI066pMo+e05w2DOqY6mlnr
M0FhK/kwpXwKGEYwIvH3nTLDNZaRB5cY+U038Fqh07Fa9F0OnEWabdt2wDiUUrq7nDFaYc52hC1f
89uYCYWCCMb6rPKJ6LQ+37e0ic8W5goOP+S/0fUJD1n+Wjg02KusvGlaIlrn+OQuKYzHeSV2/cj9
AvoF/v5tOOfVBXA1EGIirLDA3kJwLS75nXfNzPnEokeM5b79LLS5b8MfYT9+QqremjalwYV6dh8b
gnpKdmrndWjb56llEDaG0104+TteOPsgq9hcyIIHsgU8CGQ+adj5vI3kZzZQBaf4shnQkAbuMAh3
9XgiXvarpQLk1Z6u55EK405/OU0kQs1iuLEt+jFL5uCrwLaGIPogMxyqIdLvo6UzVJODuKhEpk7Y
fA9db712BTZ/gJPTA0ZFpEBu3J4HSnD6hh8lSYRS4Hs0o58dZeazEryWPlLokkrCBKLWyUdh5XdG
2MtBxWTl5lESnYDU5lcBA/YYRPNc1Pjv7brkDM9oiE4J+dmT5myOJB6GugWhdEn2q9MJoy2YIFkh
y8Zhsndxx1JS7kyUbamh7xAoNAcLSM2B6PgdjjVSk6rZuX3JgvBlieCiEHfT4GvrzbEq1wecPcua
w/FUwMrR3OirtvduM6w7ly5zlSyTD5SrYKea76A1Aqgl4UVqogtj15eZNC+EE7koSib8WRzkPzhH
kaQSOZT6TnVOELNzwLlzDJaEcOgQRoqzlYhvtadOQ8kp0CPkjzlheOjXXmeCh1IK9iYGNKA+cdEF
r3UDK4UYZPaDNjyZiCXISJ0HdfJvMaNjrCnpwLq0mZY6IqLCpJelMd+ESXGABjdTGzMZq785/nLX
WLxAwrS3EbQakto5+AjeRJukMZjQfcLhhG0eALwyTw4ILZhugcad5uA5tsXOXciYIrGOq0EeRXvq
ADsWqQXsvo1egXJQIV36A50OGaw/rQU1hhYU8FTebtrBxlXKFmjRTsWssTcOJ381PXiteg3m9MYu
1E8EG+ws1h5rAG/F5MZpokcb343J4vs2Z4C3gBrwV89+NJLIWOXJnRiT4LY5LzrfD75Z7rwBew3z
cDSec/VesmFduQUx0SMgibwnY1HbKKu1R2RAPXwIB0tz1rNqeeB417NHcp2/S2wgnkfKmHa/Bj/6
iM3CG9AbHjSP0DGOxmEbiBR/Nwp+6eJid2wTXvgoj0XkNUeeTWpcH8uZU9CjKX3kNwDAawwTSNDV
01T2z3E9wLfNCJU1NYp6gBhAWlbaWTUAv52qn3AFXgOrvh3Z3ZEmlBftnDxVWfI5JRBAs7H+sdhd
y0KbrVM2NlCcRHGUS0E0o+Vy8nbrw9gE925WB5vM0G0tpSKmnvW9gQrqHmPbPtRxUgICST88jxot
XJ5na6DP7iePYwMBCVG4VrgXRvzeisjA3kGME/rRcGkageY9oPG2qPSU6me6qoTKlbRU8rCBCgR+
1nJrgu+i+Rha9ds8FGf+BEUswlUEJQMdsIRUa/pCE9ck4vQy9/OxbtKH2sLDRAqTvVcF4rCJ/9dj
7tsZkEO1AV3bSEseAek/yZEL5gxX6Kdg+OaEO6ThrXKpympIWUyO78pAvFX58H3o6YipGmgPPuGN
EeStjH33RAVEeJJxxPa3NhfBD6eRczqWbVqSWtcN3XMwYJW8H7v2CzkLkZrkxq929obwy+krwzka
4+jJlzo+wic7RH6KE9wq7vDXVjeBhlbFfGnXJejK0y57qaX33HFbkf0S1TdlE/kE6pnGYL4lq6CC
tTueAFBv3Y7oOAf/GAN+XI3WU7YCs42+UoPfP2l0/nhtp5FtocdZnK2sJgQpOCP0eE+j/TIqedUF
8KA2qZcdLGeod37jUBVM02GZ/Ioabl/I4S2Ook+3i7ECjo+h71qbvJIvwPJQRC8lfRyD3sjtaFzE
mC2P0ua5ji31kNfuqaawRmOFrXvkaJj4hu/MM5GsiRAcB55CQV8EPf2qlnDf58Whudt1F2WQt/s1
dmaoxatj52bPm5nKYygux2Zor3OG0kHM89kyuWIdt4w7eAMUdgYcUtqQqqkPdsyuWBtVt7NcyKdF
oNxj5nEh6LzvpJoVYVrOqxic8ZBbZMllvE0glX7Qwmb6U8EgnueWzAF6CI1If9tc6RZa7OJedYMS
ibwDO913NvprDrFwJA3fzI2qa+Ms3JykF1uW7UADP0IEfmElkONmFIkBebCRtNl3ui89VtkV/VyA
NarBGGJXm/8vEtnr5HNtP/7sf9XE/hrX9S/zuf4HznyRmP7rie//6X603z+Sr+4TOe0v2uz/UNK6
AuWr9hVnSMcTWvn8vN9nvo7zNySxQqLZJiPL+e1P/mPoK/+mkV0rjc/z9z/4uy4biS12U4FbyhWY
xRA+/DsjX/WrjNZnqsBIWTgicF0Z+Px+vw5854Ft3+5GkKkZnKEwCQ5KzXdOw3ukddLg0IKYZVLH
blKJEIJcN52Vm97WKA8v5ikiMxLc0Y4uHJ4BC6ptCgl16a+gHIxby6kfmqYA/tj4p97FN0W+PLkU
Fo106KUia5LLMKf9wrTw0o5wuf7hRvxdNPxHkbBE2A6+dKVkX3z97/+1fjkbym0gJf1BjeHmT3Fh
S5kzKqlksg8s/81v5pvYtzcM5W/6wPsAyfOog/RbSK4Q3Qz/M2gkZT3nIzW86UX/+OtfRq3C5D/8
MsqVQrMCGB8ItNPaXn/ZP4zWU5H3tc4y3NtN+kpr860LqvvEr6+6gfFW6hDBqXGAJJQbjFYv45r4
03S89krvZ5ThtI398LtQK0mj48jFnGWb23gPpxRCVcIgru7BHXp0mZLgS8bBCzaBdD+gkHShGVdL
tq8EXV+vpQGarI6bhWlimljHyctf/vqrrpf1l29qC5Yz31XwXW3PXkUGf/imSPdIiw0iZp2jG57t
KXKOjvjmQXvdFwkDQisL1ZnG/V9/6j9c3/VTNRpfx1EufgbS6/74qemcp05XEglGIOR9God4+ul6
QBJpt3/9QatV4U9fj2eWLr6wGV0p8adVxRDZRufYi/08jidG9w3JoYm5HCVw/0im54U++v7f/kjX
JvGKTwONxDf89bvRQXd7OdDXaJa0OwP7ECA5/HsNJwMVAapVk/KK/evPlH/aGhSDtlUD4hK8jbTE
We0pf7ygslZY2qfO7CHVuZc59jnbex7n8jzV+RkS623lLcdIruT7AbjJX3/6P1lDnkInw1emtyDs
P+1Lfh6F6RSCAxRgd+j9k9JATwppugQLr54rz7qP/PJ3udLvDoi73+/hHzeMf/ah+BfYEh1HStv7
08K1QhPas4f+0s2728h+gjd9nsZpV47OmxnbdIvU4T+9zPY/LieP5ep7wrW51s6flhORL70iOWYm
zrB5t5Lopo3smyoJkd94zOC7YvrEhH0VSGxXgBU9C1hNlvwna/qfPDy+8AQTBqEDwfPz672ubT/0
O4+zkUrMqUxzznI566tKfvz1bf2TvmhdUz4fFChkzVqxPfz6OXBYUrHMzbQPUErU5OJlfnx2qIRZ
zTUSBAndp7E//vpDXecfrrHD/9iBbTYGPCN/XsrU4P4cO8ToJA5doaCK7yPLWnGnt9TBdMhcl1Ja
+hcyzm4zU36xIjm5O7TcaVB/t4p7rjgC9qxWR+T4p0SHzwXdlM0UEeg3lgQo5892EV/D8cBjKbrT
SHMpBiSzIZUg3yyWePY+xkHddS4NpNnoL1nbd+HK1SRMw2RPU1x+tjJ7U0nxUsnldSqid5Nmt0Az
BjLs6D2TCEQqUExNwQDT7Ogg4SBlyue3c4snUH74lX8Nle5ALfsNb8vPCpAyc+Lizl3WDGU6wjBl
wOPpIHm1rfxWZ8l9Q7hBPbWnCSeqLE4a4aucxIMvXU7T82VPr7ZCoWhF6b5x2xvckDdiCW59fsaW
ahBbPfPqUJycZmaofjUQFSeJ1UQUfuO0ugEw0F7XDpUYchfcW15iP03tCqwKtX/wcA8AT2y+M59y
Lx1jPc09cAa3T+9MEwdf8USyeSCC9sw1pO1NgFaTyHMcMp2Z2bou8hCRBslrydQALQvye+MVNECo
Vm3BbMHOyvnoBOHMTRiSq0YIVL8kZYMj8PBAnEgDep+6yDAnxO/bAUis4jF/rJ1vKKcDiOOw53pP
nVOtumtu5s/M0LbWsIp9zTBILuEez0i8YVscKM4itJaFJAd+XtS5tXa9H8PucybyfhQp39V1vAAW
itKR4bgXPmcTZuKl2/XCbveTsHAG2LDumEimY4x2NyXT2nIElODaeqUEPrq9zi/pH2Am1uoYVlN9
JqAngswNJD4hzieLaNZE+naM4uq8ZN6DL5L5iqHrcrIxWyCQJnXIHYe7xegLvjK0q1BAScT52+dL
8kKy6qv2ovussffCmOTI7Hm/EBZ30WF+SqrsodbTo7KfjbH6Rwqtkx2jkEAagpQ43KO4eXMWZ750
S4WLVZfJVqlcENlFu6q7GYcq2JVayV0zej+b0id0IQo3ozHpZw3ndQgINLBiPd4m8oD1jIwhYgUt
P/02WCMYJ+16O2kxditC/2gDidiVSf1c6vkL1dW3DHXPqSB3L08g/iOY5w4ThQ60m6jqtWcLtOk0
cKF6f5wu7QAGV6jc/Ii6EQuYGx0EeCusON4tQHQgDPd4vCLI8+RoYFs6Mq4pD4AS9AHLBd3BTmCZ
XtMwBxE3e6nbiZFgceSIAzZTrTPw+SZQAADYb+frxJa44BPzVtYksPsAp5o0W3ZhhZ9B6DE4NGuy
nS0IohwK1qjf1DR/HDBF0CoP8wwfOiDLvQyzu7kenePIMBdDilCs3Lq8kliPynnpr9uE2jfQTOaj
SL7VDDn87sJGby+6As921dpHy2mRPPeQQpz7fKSvBQjYPvbXENSSy3EcCU9tMBp13bucJqiIsh5O
nR2P+yWlyWl4Pmj7yQedGSR/HDS1qT5wDtwS56b4jX/Tgm6Qo7zdBDmIOoQY10vU0zkGAcYIA2Fg
Jj4x6JxJnIJvpssHmr3JVtj9zZDCe8TUvmyzIdg2oflphzN5W537kHttfLStcwRkcCt6hJJJWnbM
T6DDphGpQcLsCnpMKLsgx7qj9Y4G4C6YGH7YQLD50OKa/atnpr53Z5DLRX49lwy6w9cyRleQhrSQ
KyyAYFFeK5TdGxw7wWXX6flpTm77zuFJtiRWfBD52OnpUfTGwDl3gmMiG6Bw6c+xq9M7sOCk/HXv
8btj2/dRdMO6I9Esq5/6FOu+ocLSZ3BI7R5t+4zVGynNiswrDb9V7MAOnOYivI7YtR68QpSHiD2f
OSCUawFAs7FgibV1/84vVF5kSenvXIPQwRNIw+K5NxgVDClZKvb3EWXCNg+86nZmAM3wfjGHceq2
zWLyQ+J69ikJ5TGjzbMZ5sV60PToT2nUbiP6JKDIkuhszxRo4DTozcWHiTCqkAignQ8Jaxe8gJFE
SFLTWAWAl59SA/8+Fwy5MhV8Q1pymAL5EkrsYBbb3cbPBUrNth33aFV/DLDGZVg+zx1TVw0cjRxf
xBJeWb5LhYqWpo9WJLHkGMwnSAUkVJLw6OhEnTE0TTuw+zDp603PlKi7NvaXSlR/Uy4VIlX30yev
7BD3I8Dd4i5KenKTsN73af0yjeERiu0jKYxfKNu2srTym3J6bLIZRHmLKqGb67PTkwAUxCPaiAKh
WO6/dCsXtkqZIHnqo6G1xD2tXtoSFEvXFMCcC0xcTQ5oMkmdOxua7qIekx6iCI3LepMoauTOJ9zP
J64IOwhBce3ESyEdb+OO/zpyunen02dUrM9KSoht/GDHix8B6YFFyq7tFheKzKOvOjhas30EEyoe
itB+86eSFpKf3jraz+/dkLdsk5LPkYMBgcnnAqML1gd6IrE2+5n448lR3Zkq43uWL/vlqgCfsh2S
9DtDjOlSIbMrmX9NwdhAlfNYMmL+EU8opoch+L98ncdy5UiWRL8IZtABbJ/WipobGEUSWgVUAF8/
B72asRmbRS+qK7NIPgIRV7gfpyRyJtRMqflMcKaz+/+rNOt/Vd8I4imADSCXtBvIm/5nbegL8rsy
pF1cPnARutS/YwzvkcvgCIQmhBujg/smJfWF0kJ10CrqoBqJ8thl6D+wJJUFXVDGM7dwuHuTDMU1
9t6RQEN3LlOKk6eB0TCb96lDm97l0XeuZ2s/qB4tLIk6yrJLMo7/XBJ1Dl0RnEIhvibg7puMoQMJ
kQQyBG29j4XULvX7///j28L5Pz4ABha+i/jRwnPozUX6f+ubu9ZDsiW9aq30f0asdfjSZj1PI74g
eX5rFhzlCapIkJT5TvRI1wES4rdHiKvbxnZIXW4smvJl1ZMCnDT9RxiADu+y5BRq6FhgSpAf6P0p
wNvbzmuvaBLNTdkCHUfmOFxFSixJ1QFXBTmzacomOim7APOCdZrk27I/xoXkRHVM0kwUI+HaSb3F
1TADcXBikrP6ugaFyOKNjziunwYxrrFLGrvB9A6TnRKlkyiEaLkxHaoy24N8IWvH3XicdEvJIAwl
OaIKX5hXmJjWPtFCcH9XzWBaUcbWukMB8WBe9VFNpbcNIQqwvG9wL9nRsOxSwDvKAqqh7OTd0EuG
Ip2ZHmuJ0ZibkxEJJU5RhOc0mLCu9sME7bkv914c/uGf+oAriBK65zJyJk096f8wB/fcawZhMmkv
SFJi5c3vYZ2j/EJUDOl5BOFUK/vYDc1rXWFhMOtGcbUitQtMnlzdmZFKDXUck5+Tp77syOwRGSb2
OjHhZCUGS+cKTfWKaA+OfsrH4xRr9T4M2IQw09pWhLAuKe6zrWTXH2uXTlVqV0bDZwlM/KJlVAu6
n57TiS4jiF0kTcIM0AUO0xav1CfLyqDpdgURnawrZ7i+ROOB0weHqZW1G9Tt+8LqsheZ/NTE5UWT
idxhVDcT2PiKSfVvoZHtMyEowqnAjklZ1wBgNdRioIrYET+7AWmeZmf/LAKcYSSR3pNG1tYY0LeA
g3svB9BJXh+Pqzzn1+SqpCc/D0wL1G+i8GJylsNMSSLN1VELDs1keFeDD2LpNl67dhrWoEHqfxcm
vgvpuVzxhYYKd5gTxHRn1BZulHAF5aSbRaabkI0FLBHUa3uJqcWHtWn2xpZst72XTDvRBuHBLLQv
A0fxSa8QqxY1ZpcWx8cpsbtPjLbuCnlIgwHaZGFX43poqKdK3CYvYL83XlH0KICz4xBRHzJZjS8l
mmcIu/6h6gftdYjiFRlM2dnNXD44TMhsE5SxTQr/Neg+uzZcdWD9j6U5sBcC+FqWQPbKbBiOhkXd
P3qK3E9ZhHdpA0GqrAFCDb1nxF5577ZYPKic2r2loX2sc5Efy8G+N67s+P0CVvLzYtp4lv1DDh0B
bWSvHosMHLOdjMFRk9zwxgAkDRmvdFMctA4EsELX7laVHn05Dac6AuZNqS6YZTUD4o++Zih5tQhT
vCW2BuGMNZMU/bUYfOZdGhm1uoBlHPjRmgAv9zLm/m9Q+iVtEdli9fQVNKV3tCL7mLgkfaaJeeU8
Tbp8L3M0nvhvH1U2IVziwt40hHcs+pBoQlUZ53AElZDI4aCGP0OlxQ1qNNVvwEVko9kAl0QAmcq/
QbT9+qQCYYXQdhVW94WvI6/xLESEcWJ5m4rTaRVzAS7MPIRZYL7WPSLvZvhnAurk4h9NKHTtv8yv
+m2o4gotYLBqqk1jhelr6qCn4JnQ10gWlwgU/H1M67aUCaygLHqO+R+9mT3nveErxo9gtgKijlUF
C6czckg7ctVP1QdWTLHxTfWOicpbZzSri9RFghSQLrfK59RwOyk+tdZ/IVGIr8S6F01CjY82ZskH
ubI/d2TCozfnNPfc7Bi5NvBJuc/MkuinAgNlUQ6/ujf9azBSrgan7lZ80DWmj1PWZNc0xM9JTtlX
bmgvg5Efxr5JTx3e9qUKOmOXJX6zLmbO59hBJhsbuK6woCAYFWdI9pJAKFbr6XPrTVfXdepL+ppj
FsKmXJwjHgPCQpW3FRRMFWfHRuKrXk1wGfH+cMY1GnkBUUZek62IGZqDOgY+fXMkOUeUmEt1Eirh
F+cYHwjsyoFT8V4ZiNY1HSi14+2RspOQmCsd7DfPDl4tdnKhTsxngQEKDL6zzA368LQf6nV8gWda
nuISADEV5r8iDY5xByV2Euoejp/kRFvnZEzYwPbaDnz4P0faV5ye20ZinIYJ8c+jjIB4D3XVC5i/
tPTEtpa/kxuXH61J3oM0/SWBzl7VQk47N6svbi/9fe059zKaOWwNFX+EZf5mhiwEBSyGfWDuikpz
Hl0jsuugfgwgZtGgpx+u91xD5lrmdlZsjKCMETOFI7r0AjRkXa2q7FXB7qUoYXaS5tl7EhmnutET
xg42mGht+GH7pK+VoklyY1I9PFLXqshDJto57jLMkASbEmY6kaM8dL31IX2irjgGaCTsQ2tgvWUm
xFLlKZZsgrHkbjwW8FMwBFunaK5a2oh11XbUgUmoMCk82S5oapPpjj0gEoPj+lnYnVi0PQHrSIoh
FevwqxQc1I2bdAfJ7KSfCOqdJtQyNH1H1RfxBhEdPIqw0xc1OLAOQyB6n7g9eMkVMGK/FoFSPD5U
3Ug3YXCa8F5Fjjy1Ao8H8zub8x1Ya0wo/k4KPz3fMBlcVDIRycfLjAX7MMIRFxnLhyDBfjdkBJnF
/DsyEbACOSemAulOL0n5TInVnYpD35JVadfpP4W6ZSMIFnfzEUXVLFxs34fOxQ9JzGnllMZZBUgs
zJkFPdGQCumD1+xsZytymvywz/ZT0ywsmy+HGa5gkh6wzMkXpYMemoFUsemr8cYiP15lnfrzBka/
xEkdJqVRnTGJkhPLDINXgSBnXfKzZGhF8xHUZ4MWEsQ8eBYEdQx3fBwpXDt6FpTnnOXiUsQVcRe2
8dt1jNCh9vWgrRcS1xfCuVlXgDPSYlvDOrn+w5kCfw6z5jAIY+tMgCnZHxVHO3f0Fa+Lv+C1tk6h
dfnPZLrCf5cBD88A0ROMByq83PVpFu/41EmOaWjwyVFzFp6kMXXRlG1Agzvnco5pCaJiQL9Cddrh
LO2E1q/72NLRQ8tHQFj3s+2hbEvzOyZtgWOdJPLRSZNtNcEdgVndHwaO86Wvt6hj6ahCectTs7uM
E2iUPHNd/KHDOlCcDY6qxHIo4m9ThyGDLaG61nF5yW1xc+Mgv1vsCCFGhu5Gj4b+5Pq8HEMM5sPV
EoqqMdBW6CWjs61ne9Vz90TgXO6wMV+aJrSWA1aoXYBO5Frm/nuP1sj1nBfpaEy7kvZIdrh7nlCa
rmZKH8GS8bv0UWq2qtuFYUXsskhIqAaPjMRcwocT9dZuvYZCrg5JvKpRGWtVcta7VV5GzsVU9TZr
4GpKLJURPvctNhUG12q8ZUZFoHHkUhtbXG9Rah0NsMCbvlT+FXD6HDSvDxvDzFzi12V87CK5GgVD
bg2GyAEGGG5P/OE3ukltdECF6MV49Kcm3FhTbmFkC5Hi99J8ypzutZ6md5JokvMEumfpm+D2nSp/
gzoanQwNRb+ZXqbWKS6G7eR7SDRPlQ4NMk9+ghYav1snoGy68MhI2pxvH9Jka+dSDgNieDV9DFWq
f6epv5vlOLlfNjcaJ3SzyiNwamiC7/zsAnxk/IZ6EAHPOTMZ36S995PWfoOYblmi5FzopVYRZVc+
Iq3hdpRjtPFAJKwkDIZl7BflgxUXSilmVSz6imvCGYf5L6u3Uhgj2e3Wd17V2ndT+ee4yfK/LjdX
IoFwGsNOuwe1/14FRvnuT7ijyN69tUZcHEE0qXerXNm6pb05YxwcS9uCGctLnxWpe2pzxh4NvlUO
u+GFTNccLOaTIvRZiwtrA/8p2PaKjS0/CiJt+VtE2J+HqkJ5jFAMdT8cFPOlm6R4hLOwuM4omSK6
iA32ivJFEA7MUJEtYWXHx3qYZ1ComffQMairxwAQEEWy6Z21usHyoakvJ5+elR9qaK/ED9FFWWay
O8UZtk3q32x2NwdDNN3aNJPbSDGhhaxtLVwSaI6oxrnqh9pfSOxFdu1FB2AnN7jCzU7vGRgOfvgd
Du3eQ7O2JQ2Qd9OerEX6mwxxf9DM8gXJfYvInWqHQ8ZdovXCVR7PvuuhzJaI15lzJZThim6DNXZ/
94m330o6k8ia1BJ9ONI2HbtJz//tFoh12dJQasqOHQlwZyMwrqMTIlm0cRMxaN7hF1Nb2fnmwrYI
HZlGFRwB8/yL3PzgF7Z2od5ch8Q3LnChliBeAEIzLZ/jpfh6TfZg947YzAeaiF/0mSDsetWRl7pA
BykXkKu+3XHIN26IXd6NiTTyG/3JJL+vlYRFmfgcWMn0XGDYmHAYdzSx6Rear0+utXrha6w6x3za
xeP4xBt98SiT+a8SxVfZtbkqNeaZNOEJLjQ5D88tpqkLnHY4lEoQ/mHLKs0b87vdMe+YPC9HMb9v
Hd09+Ap3a1iO3NaCayprIIUHRohokKjACsIx3EqXIpbwJZ70Lve112r40yyev17cXUE1ERYkqiVc
FcWY5Hslx70K8NtNLeokL48FotGnyuEmJ5wHY4dTSOAY4JmzFtK7pTZ13ly9qFpi0dGWrGGpAx3I
UR43SaYFqyGY0Wg5eiZ4NWs2xPjIQotmCU87jluArV5ADK2Rkv/cZuZP0h/AnVYrAgqCRYGAjHml
fdLJAYJp/zq6tb/zwLqYxskBxeRFGKFjlGuolrf8MjFuop/awgk/tx4me01OxQp4AzZK3bZ3ZgtM
zKULWxs2E2xDYQeKtADKfHGnFHZBucE98ippo3Ssn+nSPLq6Tq4KvLYw+PEX0J8uEj//y1wO67as
xxPagl9acpfGI7+Q1LMzB/YGXovPltEV3wWjzrzc01V/CedchPIrRu+xIICwWCCTOXmMT0nVchiY
FGDtO53kUrBuUJwUomXQ5Lhe+ZICxVhg/lSqfxZ9ccqN9o2V2hfJNQURaBjIFAocIGTRpiHurXds
MrZp1pXQfwGCxat6luSS79VUoKh8yeEdk5/sierTHAhe78vcXXGh89IKk8EouRqZ/mlW/m8ZkT0r
guYrTdKPFHERgjRFiiTbDtRzM/SR0Dcdf8NkVc/YAUCkgg1bmJm84Sw62JnN7MY5hab4yR0XvJ4C
OtW1mcMPPSfwVCujMP6g2j5Fen8WNnlC9HNc6WqR2ZZ9xSf3pPPTT37x1sIlWMmuBxQW9SvNKx4e
ZF+wxsOC2NnXIEHBhIB6offkZFnWvEbzo39mt7MzjHLAfElwjvT8bgzBXYG1heNnlqec4T8t1mc1
1Td3UByvcfFHZAru6ppAgn7OwvDNTRdrRz9I+wU0HaS6qfitCQDmh2tT8iyMbThp1kKXGKM8hxQO
7gN6UpfUWOEuvdnIHhFrE4fPPqcRDDwzWWSzOTjRnQ0go5wBUnEwc/NDk2B3qVGWXYk5rQJtQG47
xaz0uYOqvkY0yA5G+OGfEGSuuOJYlIAwyA7jjiEpvCN4mLOLvbqxQ7q71QijRWJU/1WWeElKd9HH
5l+s0MT7yXvaBJyhg2+urNB+HjPslVPIyRY5TCvG4TZS7m/CDnafYZDUqMFjioNyBpMjf0/DH5bL
aiN4xi1YgmiYwEmE7YSXr3UWxMnES2SgHoXZIZh47obUmDNs823Q2SMSX2BSbD0yogcWNEWMt9Mm
W3s2FkbRCGxxe9fXQgZx2oDxSG+ZwLRqk07irWvC90I+uQFDfmK6TpHQzBNhyDl6iM1g6f2i1/wf
sBzwTQLbwE2WIghOjXvoTTkgp17fdQxSIIU5TwW2flhPB0N55lPi2dWxGvBJJNOVET1a4gEdcVH/
uWw5ijRcFxI3l2nl2kLL8mOFvfCRlOreG9q/tpOC+bWFRLx1mley/oJN4HonS+osoYT8nrRiWFUj
ho/e+EIDVC8qSrOLuMHwcF0u9oAJ/dLutQyX7CguGCfZAbOVTutpR8Q5taw0LvCpmCfU4pX/Igro
A/la76OfvaiJOAMj7371Wa48lm+F4RQri5iXOilOaTrCvi/p3QqLH6J9K5ucTY6LUT/BRO9+BEQP
UwMy52Kq5UNVrJ+JiyUYas7kM4efxMHW7bvVrjRRZBcewRWlfgdA9iJU8ZJn7c1TzY+m/E2XlE/Q
FF7J/WC/HXk3M2bANUm3WiRG+Zn20ysb8RdwEYcYLxHhm9vQGTHJwMvK01fffhSQ2LR5ik85w+WZ
7ibNc5lhfBYKQ1sWPsvKPDWKVDvGyKwiu4sr40fU2EcfTxp/ejiGdnz2egzX2YVJDjda3UZo1+sH
3A/mpQDXEWs/TJ1SCc1DQIADmBw33zZRQ9W/dJPwOuTv9hTdO5syn/yStTuHsmYnkQ2YsvJD0cPN
Zhk34PRx6shnhzVnJDkHSWYBjREKI38y2ZPNZLz8DrvlUXrhPeR0Y7rWnHRC71bTAEsgRd2b4sde
OhG5RWPBX01N11kVVjKv0XHV9ZjhlcWuHF6119HNmnkyLNVgvAhGQZ3ffo8Yx5YpGXTZOF0sMNBY
XZEyBGDTAdxEEMuCnFxNYmoTfqf2NtSQsZdF/4Flal8XnBieADxhjBPlRXi1zIk1S4yvbSK2VbfF
GuZCsohFfhgM/UQCJVfK9JrSyK9ysF1+2O7c8JHp3kqDZa7D3Tct3sgs8r/iTllMEOybNuWvcdt9
aKl+bFpyWIvxAvzju6xGzuP+qZgY2OrJi/TlhWIqg2WjTjliq6WwxNP8D0DpyNfKRgAKzbo2hbuK
LPD4ugviXIpD5TRvhe6cnepFuh2b8UZ/l2Hw1EXJYQRdvypLhum1JWffY40hxNpK1V/ArIfkc44E
HsHGrAo4EdJmARjZcJPqiEsoCeHGQHZx/R/L7C9OzaYuRvzCPlR84PWB02KnUBa18lsk0YFIQ9JL
4YKsfMyci5Y9uAtD7dQ4HLJJ/OVGs+9b564Dj4e0H1Uc/cu9VCNuxxYIA83uM88ZcJepii/ktyyQ
XGwNva5vPdfoiq5ZW9XYx5lQaNqbIEIYN28V73q2nxsQYBcnzMbnJhA9xrbs6JQyfJPpNYZ+yb81
z2WVbUcXAIpw1QOiZI82SL4FvoljkBnA1vTKt0CsuSDzr8jXTxkV08voWNl2RreUZoPFnVDLW+BO
f5nFx61Z5Yb9tpD1AwpLs3Vb/ZZbxWwSC9c6wUkL9DTMCkSHiBW4iOYmTwhAJ9Qc5j1LmV/Eht+w
2esA3GgCWT4ugV6ecsfhKHCPAalI40Rwth7skk5dAEJyc2k9AS3DaoyeLDJzS/EezY6/ch+4REgp
X34iKKbUcYlTxdbNJ7qMGoKU/TSKthLGmlUSKhjm57Fk8IfOF1dzQq5C5Ij92MpH4nsVibQN7ieL
3B0xWx9MQhprv4fwlyVHzNLagrwK4ny6+1DjgoUz89MQ20Ei4Nx1N+UXoq7i3CPikr0ZHob+uXoL
CDFfKQRb6C60aC1ZmIAQiug6TZXsUmceOEtSlwzoLZE3bCS0LnCUw9mCQcQqejj0YcBtYEPXoQ+t
MG3fatCvIwIlqnHYOfaQ7mVMq2LNbIepWXrIthuLz6zBVsLk9uzamA6NzgwWWphvGDBwihXars61
S5TpLyip6afc4N8AazAP+k/HFNdstE/IlJ7TBrUP/QTprdqH7Kiau0C+VvOvM+Dk2ycmJ3+4VcYY
LO1I2hvD8jA6FGwYgDDvQ+/VMjpyVIyAvoyzTvf3hlXdcbU8mFZL+MlLK6BEl5b2q4JqM9iZvunM
91DjSJu/Cd2SGnY+zgXUaYYNu1dj3oxHnDzB0XCxuZNPwiv1EmrZQfrKPyQ9Bqu+8o9DF7zQqHQc
odQCMeFTNlKD2kO+kXr4lszMemePnyy0AaZjoihmayygg+HteYyRm0eMpzEMAzkf2548QxI5dDuI
LwYkiSEDkEW9sy4Ukm8VXUlZQ4TEkH/R+hcjYrY4cIPqM8wWr7ACzzMrNlatB0bImVwqTVtsa9sH
+sLDZE/9i6UMew8m6Tdhz6+/G30zRwJor6XpHwI7+ht9nfMiVMdR1Hc3C+Z46+rim9Db3Cn5ZHRN
XGQ+sHKdBnzo4ieN4/rquEDd7CC4QcsEM8TQeON11iFBr4AcIjglmNOXfedfadpdhkdusW3IQ40a
pR8SadGp1ruhsv+ki3hIa/qJTpJUqDzGAuy5+g8ECDxCw1+RI1SKXNpj1gNUgCbR3U78z/TsfeWi
1yfxknRSMsR9QW0ITxqGJHXEpmusG365m8gAOfnQjIRT32TrWTtpZYfeqkB8VtSFZWHhQwfQy/VV
QswqdoBT7QsqvUXjDreub3/9WqllE9YbUt2KdWRo5qeN1DErPcWo0LI4brw/mnLwV1BrtkJpf2ne
/3bOJ4m+EMKt9tUmBJBraFMmNCFN9c+pfX/ds/2M1LgToLaRjyPBczGOIcKA5QLySC4qugKp7F+0
h4/Byz4APszeNJYjZhOeZ2BuBwXIsisYrzFPRmM+6RaBNlU10tBojbFSLqpSNxPPGjC1jWhQOTmw
wMvQfKAseY4jcMUlVjCrKI78WlOyrz36rXTQ+OxRT2YwCJIY61bcaFtntsb3t1xqn53ysNiR9miQ
oc1gjDgiZ3xvO/VqO7uWb5Mcq3n0Cpama2GCxSnfll24V13S0xfzbxvWOnwB/hSBp8Aw5KpSY7oM
GemenJr0J/VeDfaV6Q1xMl/SdjkPiKNblkci35tdnUXvEE8WkaCNNiRq9E/E41CyoPoufWVSRVTn
1B7eQUQD5dXwTHYGCrCkMJgncK2tQo/+TZ8C7FVmc5vs/CJLJk0Br/ZqTA+WrIpHrqBMiNlZr49A
4cawKzZ17eqMooiLK4ZTlJuH1i0VyA4j35hTwifF1mZyM+OEuC5w+29sCJ9mUN1si+LJL55E7+V7
Jg9zxGa2zSefccMfMLc1mN97LxHxIs9Aapxh6K3Vv6mmQQ9rpqpFSYYj9yEQ7Qt2Xog4aFqXIotm
chXZlV2EBNO8WwoIumkRQkwkl9CdheGGxCfWRruxbhxCrNfi2W3dEmAWN/1xxu4siRt661X5SFti
U3sAph0CB9cZdmlViG03mYh4FbHntPJtjCbQkSRsouYoV6NK420ePxwW/h4LtGfH8zP81I3cerm4
t55uvplJvxHROG56dx56seA6iQQBfSrhViEvpLxMa7UB6bIu49Q9+pX7wMQLWn76UZnNLn/oj5FW
fana3vlufy60KCK5ttevsXZ2R3o6bdTfqC/vlOG8FZ52R+LJNG4GE8UN09i6cCRHQHqRHGULt64v
YYYX03ACYq7d52okSNEMaL9KMerbSFBplD73wKgjtQpskEDpKPZpUIlLtaWbMu9j+oJoAsuSvzb0
Hp1mwrEahPPV8VH7e73TOuKj8euhlw2ZhkbnwNF/sSrwARcj9B/bY6IwDS//mfCUkIMyLH5s24nu
Y2+/a1DmL9Ig33MU6GBGrL8J4SmCPLYfTpAWO5+jEXARcNwYYualdXk2vKwt18yC8vWsKGiDpj7j
eEf1kxuYQwkjUq4NSpIR1ZomkKjpup0tyN63DzV+IegQrvDNxDUc2V3JKFUHUxmbsWUJkETSob8g
HAtSycmoiTCby85imOotAQ8PnzHZCsKnvcDdyByN4RFdYIcO2DDCGOuNNfum2STbfnoTAbzQaeAm
YJlnRyPMI2V9TSxFEqJXVz1NMkb38Ek48IJxp6LAnA93ggBNliccbZi0zOjVZl+wYNY7LpbsIyBm
8kYsCq3od8wdcH722UkWg7VhHv9NTWYtesaYwRSV6yxC/4YHTJjiT/MJSEObu0qjCrKQeMQI2pZu
7kv+AfksW5u1rvGowhhZS5ziG7ZZ56pn3y1R7sJQYhs8Q6o1+6sHLbF2ibSlcTkz53m3S35Si0Fz
Wc9L6hi49ti4hyISz4aOkiEN07WZGtoZ0TUdUXnSuKUdboVGT69N7Dw0dx64wW2hj11DBe+3ts2k
1zfuar7x6DkJXw0B4bhSfw0Yk5OHQpQgG0BwYfoKZBKXe4lIQm+s4wyUwFGsGDSh2EcSwrKGwRgv
IYhJD9h3aSN5VLBuNtRWP+EUym3bkrCrRZ8qc6ZNrMxdakFkdd3oayA6MEsba2V1gM4BsLyAO3ji
IiyXtvIIRmq0TWKkzF0i9eLO+txYjwFDl8a+MdqO4Udx69VAVFP/a1PPX6cgTrZOxlzVcNN2Pwov
WJpoDSZ7eC3tFO2UH9/8tpE7hTGO9mgPzmOOxL4mY2FvI8s+pNOwHJoiOKNWjm547u9h20pIIYeg
xsgSIlp30v5QhhrEc+ESz2UK7UK62zr33X+54WgAJskMYw4wnhM3O1jxcdIQzk76EN58R0zIKgCt
Bqa84mSGK5bhYs8K/VNZbBJ4khgFXmdsn1vGn23DVdXGt0laT1D3URhtLQ33u9vsTL35fDIjZwcO
/jMgXc2xtY8Blz94qiOz9DNkCVa5jvHcesV2zFOIJMi47LXN30EEtvJaSqpOAbPW9tNA9zGOuzoW
oMXSVTeHlcV5/fIb2vVbbWbzPOfh5c1TlSYPMjxuqTdxz65qWPPQy17xZrBsL8S/0exexri7uwov
MWzYhaFNvK7ROiR8d0mU4UtDqFvp8GJkEXxBURbfacxXwxJusgZ1qYzSjoCLipBHLRl/0LmgJohu
1bTWkulQZN4RNMVrZ4tHVqprlcTnVJhbPQC4FByzut8P8zffW+lnz/MbWp++U20hET8bYfnHaubU
Fs1b75WffZM8ZDRcpQm0lnIygdyUm+pqxYLAMb17EM737ScUi0X6YUh5iXOmFvZhKNvXsPAqjNsZ
oyleL9Mf3wL2KEDSuJaY/+3Bud4HSPz4qftypTbI1QSLSQ/Zu5i28AeBuuMnXTRp+0pUxHttRXdf
hdu+ICl2EMMO9cHem9oLW/Td1D3j1zrX5EIjtHuJ+ej6ngx4cYqTZBP04YGAw/fw4rVgcyRErejD
l/6lcrKN2TprwmDuOrzVmSQfMWsa8hfqoZWWQF6CiHdO5PBEVEsXvthdd4v66ckPXnUnPwale8/7
7kONxCZcZByfsviliLNDbmkHx8mJvkt2xaTt2kB7cu3wdSjtbePbt9rHvdTsWaUd6jp6GAHhzq1v
wBpWl8jvupXXqWgZs0KZBuM7cKa3NrHf2x5TiAl7TtuJ0LjmTlDTgJlwNNT8sF6n0D/bJbEqNdMX
Zkwq86n3/T+O6rMY9s3QbT2CHCqEZ6PE4yOhNkATWE9pvOsMAqMT1nJdcmbicoTLzwMzbVjr7iIP
xQKdxmi+ZlzDC5pTkPDEJjaZ85ynxrnT0Ui3w9Udmk1s2/uBaF2N1V0MsJ/0R8BnPsL6qgrpnJNr
kDyXDZMTqT0ATr4ZIdv+NH2acp8pH0y7hIXVND5hV9jWs1xHGx9x4L3TWzwL6b0iiuxYu4gkR1eU
Xmz+urSmgzX1e9tyTlUln8Z3T4Y8BOyYaSJ7czdO2VrUOFO67NN0ks9qEJf5dTZTcafpOPUGlKRU
YJg1KQ+NMN1Z9JCtFT5XZnavRv0G7OU+pcM21ssVIIQz9eFFz51zLoxVZuXryZFPjmu9GQlqCouv
kGc7veMczcaj4HKs2Nz0cf1OOqaz6kvzWSo6zlq/Sc/+N+A9a5BttL75pmnVe+W86QZBFk1Oac/0
ndJcbw+2SxESOH91yVXaaerWIrwjIBhngNDVj9U1v569Ld1D1HXvpt5+SzqmoND/RYzwgKlB8/FB
OhvVeCq5hMx8+EeiA48BC/sZaNMLFHZkCcy/CJPp+thQq+accXoN6qEM5SnyDex0kArN7Dx/hLA9
z6nbPllYc6vGfG7Poe884WT/cqKJsYrOLB0cWu58eiUGCOulL+y7Ibr3KTQedaoz/01XWNQewmTH
GOXNK2uJM/yMoxepLQAkcR4QZTAVtv60eTw8/xGX8anPnZiV0TrQ0ovliZ/CiT4GLyY3vUO+4q9j
NISglhzEvpoekZP72qfFU+iQShiK+0QhuBQgf0cPZlw6svTSvfqnEtpRGuOzsMvvEtWMHTjgsFNm
sknjfKVB/5JgOYjaG5vd/ay/rdAmGkO8yUh8DaXatUZ/FI6/64CmFHl+tqOd1MRnEgcfegByvNXy
BY5PcJQRyQd5BIVLnaxU+24t/+Y13qkqZjQdvxHXPXmDFizJ0bkRHfqGd+sAaO2cFuhK/Vs4JBvG
eRTipJh6baRBPTTe69r6GhMelrRSZ5mt2JnsgHEzNSO6N7LOZtSByPUvSOTWtj3s5wz4Fii5n/fU
FNNHEGcfVmv9wP5ZQp6eLLHJmf/oMA0HJicoI9dCzz+w60GyBUk2SLUqJ7pAphGsr+6xxYtcxjsr
K7ZOKw5FeDCEtu87+9jwtlQ4DhYMuBBUFnvXOjHkYJbfrTkDjgQN7e3gWE3Zf3F3HjuSK2mWfpVB
r4sNarHoWbh2D9ehY0OEShq1Fsann8+yB6ipHqCB2U6h6hZu3crMcCdp/MX5zrk4CYvTLribZnya
W2vbMdfLs08fRzTEOzt1gLm8oPG3XZVJfUtxQEJC58c241h5yIisilpjD6t5JvfhPeCcVPeTYUXb
ROz5idNCe5T9dKqEvBfSf9DDfiutI9rijYhtLH8HmM5GW5Zpw2yoOfJ2CYJzVAKXNPKkPgzI4Tbv
o2Wj59iRDft+1G5+014wz72XGDZhrC4eWTKtpBa+g5dSlAQoMPISzsyzQCqyP95s3rluD3mJMyy1
Spwnu+a5TeKbSuQosTGmT92zQ36jzr8ZTfntc+YQ2mrnHwnZoOp9b/TyIpvoknkQoawkqx5fZxxz
S93b04Qx3KLhXSEHbnAmXhC9exbiD3EnH2BFz2Jsr+Ry3BL94HVInecaEVXQQ/nN1iF12m7rh93G
AfDCb5XVK57D+zbrURJkw0fRENPerJrB8e9NiZwvbsNlUloj1KM3rsuKYRrvlBdYsTAR3aqZHOcw
oyCsTTywYGkrRt68HoIwzzauR2o1SS/Obfa++OYZtMfGW2jUEi0obULJyuXipsHWTnctOmzyuvxh
19KwBvZaVlZ0lUx38XUtXvMq31dxpG07rwtWJSXLArN7xr++Oe+LZjp4s41cCMmI9KNm14+Yocf9
QSQ9TQazynTGb7FJ9I/ZTsprqPzoxlfBErDH5PfeJO2nBeK4h8I7jH6FPAqthYzwejfYV6ImTHBe
xOESe+iKxLQWNypsghU8W62yGqqgG52XbmrLA10wsyWiufIXtgFUsrl8F3iQc2cTseTq7A+kWm/E
tgAyCdxxh/H6vNQxut9inUnr7Pr2CXNNN5ZQBkLxBw1y8XHehSX6BGNq/JUeT4hrUVyvGFC8hznx
ccE8z7jEejcCr368QOQ7o8PPYrIbk4kCepfGKJ0TM8uz22nzysU0bXB1+cAV8KJtX1XepaVhXHUT
YQQp9kSsnHj5KO+vkknwRp+C4th600WHh3tIqvi1cfi5hasDPxkMYdrpoiXJuJODjHErCriTyxHb
E8u6YPmVvpHtCtJC5ECcj82xspjAlgbhr3GHh9AEm2/lrTwKXc827UCQ8oDHnugMc9uG9H0YYQ6P
dc4nrghFXrZs3IHBEu3VxOaKNdSyIVnqq7LctU6l2nuMIccof8tagxgXqlRiANIDqj3kyR17XVr/
Qzdf20pkBOTqz0ZqvGIfjCdzb7t7ZNX7zmnkHVfQk13NybJzZ+Jra+vIvb2VjeYuRo3FW+L0D1lp
bUcyM8Rg/2Knq/fzO4UwVi+eFSn1LdsJ8MAW1FISEZboBe8Ij3GD6KI7kljm7NmXQ3/E9CL7bYhD
0FAkd65G9HzmAWsHGzw12fk2uyJDCGPU2LbaSAXQvZAcjrwVVDR7GMLskPkpFAlTm8imerRT+Nqk
XNYx/515+GlHs9y3zAv+/k05pO+eFmziwvi0A0QVRj4QdS6RbdTOa1uy+QGewNyxe5ozBuXR7J1A
8qwl0+z7VNIUAyuSuRafidDKST3Fy5CyBw7QWmNsReZWsuIytmtDhX+30vzIrCQhmQzr20JL1riZ
kXad+kSJiNxhP4poOc4BuDN3XSBRVyENqMQC7kSJDqEq5aEh7Zz+Y42hhb1IR5bgsc82lHFdob5V
BHES3XxBhAXODi1SFK7ykVzjcUlIGyuFwP8EWiAtRLznsfFYUkHqLEiWWAQQjkLO0LnLxk3ct8WW
lJgcXSHUnq3Vyx7eW1PexVgBvg98jhNqvHttNu+8L65an3xVXb3TGLRgJc1S358TAlZD7RjWOu/h
tv5tO/1dvOQFCTBtOLyY2CeaesInCf4UBfd/VLohpufat4M3Bai22M/LymAnKrwEHZQT/pQsxbBQ
4JZz3jxng+ndi2jrj1B3x1UnwNVT2R7G2XkcJ3svazNcYo733ZTRXi2cq9J4MPJ2XfnYndoYb4Gt
bRq76h9nZuWFyTB/BIZalTWLmiSz+k02JI9a/dyzm1p1XUlmlKNEl1rB2JrugE3ySk/wAkdH3iFf
rF8tLfR20RAd3cKxVsIBGO9LsMJ4E/rjI/609RFfIo8qbKfxndqONE+xVv2IpmZO7lP0K9i8cn8m
qf/po/CaEnU2FCaan1bwsONN72g8JvnEULrHmyuJ23NjGfcySk/23PyMGSKK+Drl1d4uy2OnI8sL
URtthywxDn2PUeGgRnqpttSRu62oWX58lm2p8sazuWEYiyG9nCJTRbGhqsm9p7mWTyztnUWNnBOR
2Jnt6THFtHOBhw6gBFFdkRIiBWSyrXJHrCKbH4IqiwCHlJ0tuprUYv9pmLwJ+0LnDfVBGsC8jIT3
U1n5Ph+HDWHRVKl2fyORHLnLnylnxs/U8SOyX3LJNkoyHXL5w5k970ubXd95zquzpeeXMQ6XnTb8
8RKGV46dACDmx8bBNs+dlWvBT175F8AYR85PtTu9cv5eSjSlUeO+cssBpFj5hzWiS7bdrcCxlN6/
HRjWQ6Dx/GAes8gaJovVlABCzh1arWkbGukPFqSIVUYMPMPZ/AhBmzqUuOnFHcpH8mQ+CwoItvo6
nqyD+SEC8nfYYp+51xt8azHW5DrAFbGpZ7EbL7yArT/znlDrrjUEHsZ+ZL8H734//GhxstfKFOu8
AsuKjq+Z81zMEmkDDK0oipV09KOmlusF4WuudTUxfE+lYAjBoh//KdGgXClGjkDlWSj+zob4Igia
eEZhESF6nx8jEV0Yir0gObrbSad6INzrMzSqUfEzmOJBiORFM6od+aE3GVa8OO3VlG0L6w3TcHce
1rqLIX8crrD8wtsjeVD/W9QxrO6yKzv2tSz0hav7JxTuKz8v7mbX7LwZuy7vUlj5hrgCLBlhSXPj
3Dv5k2PD0HjjY20zLgrb4lIQcGjrwZY14FM+ISMlofCd0eprq1NEuKyoDEZ4ZfPZlc3GT8hQbLu7
lYT3GKqe21G+5kH1QM21xcT0QzjmumhJjvcCoCWTNNN0hAN18Lbm8nOiOdom4g0aBBJ/FKtul2hE
AogxHkfSB4LC2mkMrUtRPBaIO1guFuQfSm4ay70iJpJu9OSZzbUu+IKdlBtlGtaYjF1Z0hAp/B3C
5NCy1xvZxjcReaxPolPXcOpVG+n6VOPeO13Hq5VPzzbPRz6H+1Kf0EI0Z7PYY+p29XQEbjhvfvml
881HNBvvw82Lj0xidIBdb1kf9ND9aYf62YsNNA5yeLJGjmc8J1Mzv89c2cmiN886RgOBKG+ycNe5
x6Lcjtxr16bXWkcDlYYeLshavMWK7ILEAFP8RPsaB1jZxH6RKUc2bmT7LldD8tB8TTTzPIbkN2Y2
iwSW2DNy1xvv4U8gnN8kIqmRF95kv1M+crr1yR+ir07DpG8dBo2Oqr9sVk3EZSZLX4lPmcYHzbeV
kA4FUJ8v/uGLoq3NwsQCjY04kcTlE+NugQett5wbDT/jsePt2OhYjyK/Ml35Y9b+Q0d5PITFn9l0
af+wJzJ3Bi4sjPDwjSfWmLWUVm+iLVo6BkS9edQKzkE7Lc9ePx5UTJivDxsCmdH6FjHq2OKNRcqT
kWNig/fAhuFiDJfAOyJK3DfKEYlvtfuKpPqjmsYdLgi3PmQ1N/EbDpRzRnqHJijXRdTmpFF0zEZj
vl0x2w7kzbsZ+7s0FH/w870ENELC/yQvko/A1mslGMxyS51ot47dZBw0vOyo03G17pkjZ+l5GJA5
FqgQeakoEKXCwXn4ACbnpKFE9H1qK4tSMqEZIr7gALzuryPXfEv7BGV0PCN9mat90c3PmB6cB+JE
WX7CVznJHGIxSuEgBqg1a3ojs+GRu7lqjad5RiDrifa3TsOv2NBv/WBfnSkJlnZHVrDeR7fed5Ei
M8MSzfiVC6hZ9oDuIvrQBu7zIMvPkUOWUIaHMDULQe9cVdJ0RMvYdApfddDpJaJwqe5LxmLETpUs
KRZSZV9jaI3IE9xoIKwRU4YRgiG81tX83Yxio2O1vWjhmgjTmD9L/LOLxHI2juBPwv10ReL4i1Gq
TYf96BX+vu7FtScZK9Yo26VJE4GPA+dZSgaNCUTo7QxmY8c8nn+yOsFs2926lvymvrjbuU1vrFMC
Jwb53RNKVZZ2pDywQVq00n5zyh0nS7PKB/Exp8Gdo69d6vlXS5NHBND8M0XtDhOqtyK59UQ+Yocu
kOc5LjCTMLa+u4t7/R30j9hVM3nnSv6NtveZDHbPzNaWhHxum2hkWmIbu1kiNB1Nrj0hS1l47avx
qzE6jzgJpoNyYLY0yWOmQ+ggiEWWZz8XkDRRUdsr/rQkr7y9KRsU2kF55exFNW9h696R6cvhmH7S
fA17dT/Dx1Kj6e6l9ZFVsHJZpr6NolTMvM0J8PbSikwz3pQ96SR9iAsPd+dBp9o0XC/ChCD7NJOm
xB+lfs5vnmZHm5KALtMJj1XubTC6+g0FgqVEp5ojg+iDcFzAO6N+MTslyenPnqv9NLIGNmif7DR7
4Pc/dhLLoKB+jKv2xfCM1zHqA0xZaKYcjaEdhqlIBcWaFhUFjknCd1I/uwmu6qEb4eucWytetbvG
IUIoqqS1yxznh1hWbNl1ize8nZr85RxWlbuuEI6zarrNOSIwPyeSJQG70JP0MPHSWzSN/Y5oEze2
ObqOTU9R6y21EldMPakMjhRSoMbyHmrWJ0E+7BuJS/GohDeNhrOtdIuXOqlWyJi1tV2RgGgYX9Iu
n5AyMGjo8duAlyIPFr4eaxgzMJiMsRMVRYSQYWqeLpEfvJkWTLDrEFJYOeauioYbx+3S9c1w7WgS
0pMV+dKa7KeEUcWiKsI3XRCMF/TOb9pYuw4AhiQQY9mE7rZSy0Uj6fAl0uK3Pju3xOwszQrbqiFH
1zkWAoubIcZEDNxtMUDLLO0a0yN3kmoxumhnLNwjY+OlMQENXoUpSv1iM3ogncg6g02TAlZ4nyPe
AMg6CKutaXSyuz6Gn9J6z/r24lKLPZDCYmPpyxomN9TamqD1JrlRFaxqvbtEOqe8UVYp7Mf8UoEP
uNoBCO53SnnlJk31MVUhiCO3IWA8bSvvA1+PqrXD3HNhvE2K95SEImCPRbfSBbg34wj80er9c2lx
3+Y4WS2wF9l7wLrWDFFXmeGTxxlka8meBG/c0N2AImzuH6CGf3KTvVMex0/APafmzfWjbG3hpEWb
pV2wwMB+h+mm6bMu49X3xJXtIFKKdpWRaDAFwUqv0k+0eB8JFh7E9KUfofx7W7COVXZpjtOXnCbO
T93ejRGFd9lAcGcdG8AuSi6Omd+YeU4PD43DQz3rMltLac4LfYgACcPR2OoOShXc7gDJkuuk2Ucm
ANqhGIEtELWWD6UfP2aDzkANvXtUEyndtvQkMDY2k8+nxvvStI2oqP1xzVfibkZGqX2QqTD3gaaN
ayyBWLoDjCY5BMBkm7+1X49UuogwEl08YQy/j936N/GKZz4N3wj56xX0l6ANDrLqLKxkH3B6tUwE
Mdy3tslkgSG6P3mpKt3W63Zt2m7QX3wadfVctSVyifruCbrZdOh/rRbJDhwBPFwpn3xhrkGrMK0o
S8gwtuNtioIfUhEs0Ct2k+UidEdL66OF32gJGFWU2+Mpmx4HuS0b7UgrjYdmWf4xWx2WEcaE+FM2
udhzOZhvO58cmQerlO99o70OxmCwBHVBdk1cWFU8GzHrpF+nyBkjxGyhr52ngK0vCU4HrWuYSaOf
McS9n8GV8oExR58xdUCcGCPdYMbhJ2jc2P4Hy8GJv9ByHaRZvU8cyvMI8EiUko0ldMJigad6YJK9
dD3mNL4gf084742cqIS0/GSU+GN2FuIJYkjRBzkab6oKqDXW90QOXeOI4UTDhqJw33I5ncY2HpT2
a1zFunbktDtFfU9maNMRfGhXR2DYd8uGHSHk/CVE77IwhmgvJNkkfYSzoKdNLw2it6uQFKZ9leIo
O6NA0i+eNfYHs6rCE1tyUz7YE0pC7NTgJrt3ukkKRY2Ea6uWnPbdbpwYLmNqjpHL3F90YxjgwOiC
oqM566+wcVcitoeFbfbHLnCIPamdkzvAs/RI16nojjFwmJuPX2V7aDT0sUxBum1Gmwo8klrKe4AJ
0awfzemLDOQ1JGawDO+iQxdB/sk7PpXtWnrw7r7Vb+fJueCrkxyaGouJNEM+R7MboX/3tsQVIE31
3wa/Y0nEEHWJF8opqL5hAUfwQYa29RAysokAy7E0JVJAfjnElLKifnf6mfjGLH2PFQJVA4VVwNbd
fLMkLXnRVG9Rre0dvFU0uzhT4LxHgJOY+gmcl5HexU72oTUlSEq98xPvjqb6t4/mi8apn+FLHgrt
bCd8gcK4dYUJ3TXyALu9EhwSK+IDz+k948cozq6J5jWgtPm21hm5VRZmECbYJaPHVcbdTwUmHxKN
b3c20T1wxq+B/umvSafZBlm6M6EKXY7VurJfbA3WkGhCWANw7ngQ9RK2FgaLCJHELLAkIwJt6eDY
jk/hSzb0D2XTaAsTnfyS2MpvhimbcvANZgvGR4Dqn/V1sWo8xNZ0o0WIZGtk7Lp0Bb5INYxQnnK7
6jwH7FGfAuQaYWweURedsjLHpcaGtivlVwYwuhzdeEkS9z5DbwbXwQ6Au5CdW8x9yuBEevJj0Gsy
EvTXMrI/8m7d5WRhSTFCa43j3rD5wgZz2Ol5hZhREh7IlOJ3wOwaR2aGJAQDLVxCs5zotVa7NDZk
NDs4lFGvJlvL5CrzH2Od6hIDi/Ddky5Oh0pEVUXoLL1Unim0fkp9n42s9myPgzFyyc/ScFxMjeoB
eDJcKqt6cKVHcv3iWrxpojnG0QyJFn+M4cDgJL8jU3gUwPUUp8yKEeL14q1xQhT+rU/LnRSgmRIp
Kbnw29wMdmUKjYfChFeXjQAp8L7dqqHZ9VVv6lxdL1jXIZVsXdxJTbF3BcacqebfCF2EG5vsA7C6
v9UxVdA1wzxDu8OFbowukGgxrh6KiQMnHNzUHP2hdzsXdf1IneUue3+MLoLlrErsclJaHD2w0yfp
ufvWSsZtiAJe80b8f7AeLcf0MoZc0dapJiV3GxC1mOOaFpgaZTa8NWUCTZyIQVkFV6WiKm3n8bdD
87aca8wOjBZQGGH4xkgL/U3K+jfOtePAddpZE010HKLGTzCgWRZ1NKz7CIHjmAbrilNlhUyoLr0G
s82Q6iJt3U0TR8/MlZVYm5w1DiuKTfbdqyGyH1Mrf+/R7fpd7a3Gynx0CgLVewvzHoGIPsZAieeR
IdxYJ6doZEyNBrlfo5ZaadnKbsCfC1d7SbrgnU3q0pjLMw5Yb0SgftGNP5PBaiKbxoyCco7dZ3FM
FMCfjKLfUIHN23R+LUbzHtqUpbXVQiulFrKKAVUYa3q/PdNvMb0SzlGTjJnR6G1GbY8bFQ3bWLHW
qS0cOGz9aXLapSELWCIPxXR8lVmzL0rccww/vsS1+dg3uNzSsC9sjSySQnr4PqT0eYJ4qAD7KbYN
Isfur0183BjzxaQC6LDVYQLae99UUhNZSZSjzSwe9LMc0AVPeWQwnXSus3Uf+K2P5dR9TdTpjOUT
zumCkd7AI9PrlgJ1GfQNRAjK7jUy63OpyVvC1eSJ0x7qukvWg1HFS8QmadEHkAQg8T0COi9k8c5q
zsIUjAGB9p10mVyMhnYLremzwRymxmWoqPQByyH3I8RTiOMBR5wvxOixRylfpdQ5JPmujZy2EZ+F
x9grXyRvUajMlEPROjV6loHCPTng3pyQ7mfmiffJ1U+a2/7pwmaXk3HVzkgDjVTbWH1/LOaM7tv7
bUuEbGH3VfUdC0jj5kCr9ob/0Lb9J3jI0ePWl7HprSzpbxtnRZbURfeDR0wOHv3MfK7pBzp4QPws
dXq1rjox/X7MsmGPN8+nZg1Q0NV8w0xgb+Z4ibYzC8N4U7nVqtAjnNDCZWs2cuOM/atfTW++Xsbr
AV0mhtS+MN6lUHYJBjmUOG5x93TSf0d0s+wb76aF7dHstRsbOqJCnG0czHintogUR7M6aWa2tajA
EOr0GAhqIzZ90KRoeH8xjLnTuT/0KWE1YeeulZojljaBRN1r3HAo9YwPUQZd2gnvDwZIPVMFCDNM
FB6gGFPxVSOPzQ0qcfkSedmhs/Qfl66l0IMHYbaPzTxuRzM6+SP1f9XUR9k9GXKq14VOdyiUMgh3
i9wod5Wp/TrzdLNacQqE2SzaxOB8yl4rMKtVU2OX2Hm30Hc49dt67wyfQUKjFBTdd5cDFZChdCZ3
solH0ukyXqRsnQjnSvHARwxvTC2DpOAQ8P7xatRGhf7KiyY1qw+pFMFdWh8dV24QuqOlA2eUVrvB
mWdkQpyc/5Hbkd4Poq/WtcHN41T6aUDLMenJzi7KH6CTF1z+N1bLiyk0OroWFI54hyGw95fk9u2a
epmj3shBUAg4jJ/a0Vj9w2gDuiCfWgizDfKOrIix+cDEwGAt1ZsMjoTFrEzDZGUiy2SRSlw5GLzo
7G0qm2cQQ7DlgAMsW2k6C57QdMKPtiFtfiFnE1Mk4/Uf/gRbZQk0ylprXmims6WgWlx0zjie/v7F
7zVnMUBOhS4KPPi9BOvTeFFpRJDpA+7JbneTmNeuWDMPh1ankabnxWpqjB8Cd4OCh4rRLqplh48O
W19csOBPXlqyLP1g3v21alTJI9Fvef1Pn/j2X/NK/svf/s+nMuff/23Cyf93OSgEIfw3OShN/lvE
v/8SgcIv+P1su//4N9v9dxfPdNPD/D0IsKEiwGBkfcg/sf7dxprUCxxDt9mN2vyaf0agkCroW15g
KlNQx8Mv858hKL6lO6bumgFBNv7/WwjK3xyQf0l0wLPN8VzT0m3yI/6vsIF/3p5pDQDPRsg3ivJF
L+efqhPpZmQYs6xYQt3YQhDvGz/wSG07dRN66nac1Y1ZcYc6JYZUGN+viZvmVYcvSjgwTW50Kn3D
cxaVk4+nv3/JWkjCWj0IIU/E//G9/++7838UfX4t46Jr/+PfTNNXdv3/8oFs/uW5lqu7Dvkx/n9x
EhXj1LpYN+N3XzpvuFa+uVWRbEOq+HXz1ido01utCSCNMkbMZb2zUn8nTD0Dqmk206hdiqwaNxqS
kXWbt6z/omltGC72+fGjjIYfZBXLrkbSoU29vXSBixuAwcdJVOOizzUYVmZYqdn3D8OcfqBr/CUQ
aWIkN4qVFmm4+NolZjLRqSVvdBkVeriCqf8QpvtgGt2tr/18R/G3AuLDLcYfrKXwWWqFkn2k7OIT
W1+UCB2ObRNMAusYoirmZddEP8aAxCPSObqVeMhDReSjJkr1g8u5TprF1UZrpKE5isUflm/nRCw6
JUiSf6VJSqRUoVYaeX0Q6PfioGLC2nc3o2pyGv0yzcnVKkEyjA+mOlhYnJyo+TZFdzPj8c2q4j0d
LTHLrM9RTrXPZEPuoLR3aPhXekQ7Y9l3Yqj/xJ1z6DmSZx3yP8rhfSUD5d60kXEnj7YRUws15l0v
+0svxd3SmbAQFBli8VCh9RrRfEm0XwINGM/bucKnsTpW6MNKJRTLUYwZDf5jdrKpxaktRuwnw4cu
1e/stU5+K54sE/Rhb6JBI7f3AQuUy4Q2LUejJtCqQXHtfbRrARo2F7snFG0VyjYdhRtMxS5A8VYq
NWllLpjI9+jhIA0ovuJTjE7ORS9XK91c+AAHvyf89oGZzLqum60UJ0S3+1Z6ywA/HiwxqrP6MCaq
PCYfLho9L8iQW0Q7qWnHyi9vf1WIaPomlHKhEvmZdb33Uf01qP8mVIAGHQkKhTWb7U2RXnS0gqgz
vzW0g47SEKIl7NEUNmgLx0LuO1zW/QEnVaSRtAmnClIJ1ydU50iLalDY+TQpyWKFdjFCw4jZEiFy
qBpDJW8ko3LTVPixU2ciYEwZrjlm/OoW1dVvWdEPk38U7GjIDvyrQmzRUZroKVN0lTX6yhKdpakE
l6ZqF2c0mDFazJr3uCV2OQrNPM6QZGBjWU3EHshdZYijw0GS5dq+q3G8Tv39FBGm2zMolM+oFz6T
AtPaEfuZhRrzsY35IoXuqRsFlrPdd+rzJo5n8nIHHSOPHJS3jYNbOYxHr6we8cL00BhkODW2zXOi
kkNRqwZqs4B6lbXrO7513wgLzqKM1qI3VzD1yOrbl6hB/uqgg52UIFagjN0EaGT/3k9oZtX/xVci
2qnJyfBMVw3qWvJx7iZq2xHVbYL6NiiBh52PGk2ujzbXRaPbotUVaHb7U41+1x6GnR8OjyhBTkog
j3HzaaZCJFibFroBSkIIXKAInpU02EIjrKMVRqT0MKIdLtAQt2iJoxJRsYW6uEJlrMTm9Zj2fFsS
H0kEA/0w/Q6c+igbv2KUyhU2SfbWVuplVMxRgpyZSNl5MaBwbv5KndE8O2ifBRroXImh8TSmO1IC
aVRIUVS/4Sz12tFeqgyPFj11j64a9ReHrYlFBoLrEeW1ryTYfvElUWQbKLOzKd9FZc5UO3nKCve1
CLtHYROn65jEvrsnydOC1/UpnuCl6HYcu74Zk3ktlSI8iJ9MFOJ4OaW7TInGE48inXnCJOQR7vpG
xbVTX2FY5R/m/DEo3UmtOGBhsU5w6Etp/mlTyUNAP41u3VTLIaVjR8+uTemZtveGhmRNTeuieq9R
vwtU8JEm7xWqeNyJth4q+TbqL5pSzXMhHFT0Jr+cM+C11e5Vi8he48OhuRdKfI+UY1Bi/ETJ8hEs
Lyeq8QS9voduX9byEhJ1waD5BKH2lIWssB2MSkTJkM1NXkWrXbJJYOWCngUf6TLGY400ixZ7/8jW
HnL8yIohYY7A6QNZMCnEQInN1QHWKfZg3EtIhAIiwVZogso3aeqtA7GgQy4EEAwOJEML0VAotMFX
2l1YhxprH8gH9uhvGiTE4MsvbIiXbdcJdktY8IjijDaXWMKYER752res9g9Juncz2pDAvE5QFx70
RQ+FUc7armjiHbcFnnnhAWucw2SwGQe5O0s4jgKeg/n6zXDgO8KXGNrDgfqwjPiZjNhBPvKjnRq3
IxPC8tA/P6tEFmWNaoTWiwZJYtb2OuDgQhxybozwDesQ38VUHEV3+RaqcFmYlM73jjmMCreAA7HS
QK6YECx6/5TBswSKa4FvmeBcRgW8hJAvTCxubtS9tW794ieceq1Hy9tJue06s97kZeMtu/U41YxU
AEVXFaPJsZz3AIzJEqOwfGlO46srmUWObEpG8uLQMNUvUWcdYm1jwu9YcDwhPI8O1zPA99gK9Mkd
7Ie5tjIsdxYrpyHtL2Cf96TNPxyvIrleCdezPwE+ks5UAol9jHBFqK8/JgUaOUjN2SAcGcHr0NuB
m5xyuKQBPmmAUyrhlWZDP8DhqPd9xCQfmdp3qPCmDM7Jg3ci2eSZHNRMYVA+PFSuwKhKIVIdyx8s
PJ+Fgqd8KCoTmkoorMqDr5rhrGazBzvwfrEya+Dt2Q0WyF6zlY6LvW2Y1ywW9wBuy0ZW0cBxCbt+
/U0444b//OGVOyhW3TzO1uAwvYcl0uXGN8ptzu/i8II2YMa4CjMEWQ9JVjrGk6vkQzOM2QRrNrn9
3YU902DQGlg0i1/zZEGnkSO3s+nelUyaJYYOw9bAsvVonDzYtgTGrYN1g6xdSsW+wcD1CoabFBan
wceVf0E5hczpiEOvusLosCBM1ZhW4XWdAu0wGdI4Ltzfkg4VHFM7R3j94n8JoAf2TwjsiIgPDUfS
HKjymn0O0ycV3DcpzC+D94sV9/cXAOR8VUBgp9BA6a3DDlTQ06KrrWHApUMRMjDHzElhhQowJOMq
YJ2voEOFHxbDD/sHe1fDJXYKULQgFROFLHoKXmSD+pwyoFvMcI2OAhwdhToKp3pMR/lMu0O1N0/W
yg4TSsj0M40yfSsDds2+NsMoi48WllKTQJURdCUzxHqDa0z14EFeOn8RTAVjmlCZs8Izqegw2lTI
JpfDeggUxtnDc5YK7KwV4lnDegbI5mrTfGlwCWbjCTdiCFwKJ4H7AxpkLe2GLa7BouCZDBVM2kCV
6mN+wdkfk7fom1HcsRpI4K017TT5Wbqe+vkPxcnTDKlaKmS1HPi5EuaWdi7VZEO+iebkTnaLLZKN
EYf0Pi0aiXUQYwfFWGkV2PmLD0Wm9Z2l7sZ1mzHmieLcXOd4kcdd3K5cjYwCs3hspx7myDRWTRWi
g53CP3Gmn3MIXU2huiPMLnNKNCRQvJSv1oaPfpwV4Fsq1LdT0G+t8N9NrIMC21RF7CrTl0phwga8
8KzA4WwGIfarZUEXhsAneURZx0ZF4cY66sBWAcgOyuJUIcn6eKDQYFylxVc7qPDHjGZ9KWpXbHIs
j7CC0SIAZ49TPVXIc6jgZxxm7tgD1VuiG1h1AkjHkNKuQqZTATw9K4waN45Nq8BqElpguRRs7f/F
rhWAjUfzV6uQbPMvnK0wbamAbaHQ7UFB3Laiuf9i3ciyUgV6E9NVkuyIGjtRGHiqgPBQoeGugsSF
wsX1GnAcBPVPqVDyDKa8U3B5AWU+/MXNFXjuKARdY/JkKygdTyqqSDD1SgHrGuQ6OvNTp1B2Z8bJ
wPdZrPIci/zDwEIW/Br83dQHVPghT3F/qHlW/NC8YVCroPkMel5TGP2sgPpKofVk9mL3Lxt9i9+X
t6gVgl/O7hM6kYNQcL4HpT84NJG+4vY5ZvCZBOUPFNTvKLy/D8XdyNk2uXF287vIeJU2E7PqXFSu
fmki7JWmeTplFsDs1DJ6dYaHLMLtwDK+HW2+T51/j9rOfej4ozNnhKVtB/zmxgHrTmqFZWWiysSN
q1pbFr9zThuMVa6Ffim4ufXcbI04JmOTNd9TQDkednc5NjGm8WyMuwFnscoc8LtgHVKN2AgN+Chk
ylDBw1lhwGFhxGkhU5YL44T3Ah4MZq7Zy9ruHjRlz+Aro4ZJWTbYV6EMHExl5eDj6dDg7WAhGreV
2YOF6wMrnp1ZEW5RecRGB7h3BX3HxhUdZ6xMI0plHoGJhK6a2mb6rZS9hPKOWIygPIsO74kQD4qp
+1PgSCGtdOtHUDEDw7X9/2LvTJbbZrJt/So3zrhQgUz0gzMR+04i1UsThG1JaBJ9Dzz9+UD7Vvn3
ufHXC9wJA6RkWSIB5M691/qWgFph8ZkbUCwsaBbaTLWw3nDViaMN8IC1kAj5yE3XFpEXEINYsGFj
FDAyIsngcxyybK07GWecr7AfJS5xHrqX3kfuTjKkWGqI2Fg1EtITyjNJanjtZjjHMGM61Azs6GZ0
R6SxzbFmnAeaxNcYB77Wu1RuQG9UyHsS5O+DKvceY8mJAcFo+i9qRoUUh4A1ZKEJNLkJLJGRzQRk
EboFr3b5FM7AkXJGjwgYJGQ/LYoZSoJaCxfQTKN0K29pQS6JZ4RJN8NMshlrYvFN7Qw6sZixwT2x
R+RgYFCKhhiVCsW/lCbp2pb7nlTNGcIb9ekGTxk0ixmqwt3wENkF44QUcqeKvHg56ckhF1/xzGQx
gbME3nTvDe4hC1PkWELka1CEj42NxLya2S7lTHlhmsEscjAfAuYTj5WqX1KSsmN2OKmKTsPMigkL
SBR5lb/18Xhv5M4HMrNNrWXsBH08DjaX0tH2A3OpMTlbJSwKmKrx4kDSAQTwabbFixYQDWNPn0bY
P0cz06az3hNM+y6oG9jMVE0z/aYAg5PMPJx0JuNYFEbRzMpJK6g5Dfgcf+boSLP8qJ32XKP1qVWC
4qpKt/pcImskJATFPBbjg73pZ0JPPaN6mPtsMwfJ2kzxYbKx9Pv+7DOXNFuTDA5YWaswYsHDPTOu
0pJ2VgkYyAAQFNjR5wAwaAhQVcDwQqY+04Sy/iue6UK0Jn9kM28oRLKFEzk6jnF1igIufMcbm7U/
ml+90N8qT10qhaHKY3R64/nkb82Lq86IwiXBLgkoyxqcdTedk66ciK2B0zLHLuMeayYLdJigqtHz
Ewmme64VRlG4G/Sw2rQSBlWozm0c35MizwqbVoxDgcWPbc8MsnAbCmh0WZ5pPAVIHsC8HoUJ2Flg
ssMGQw6fC5PxODDRuCkqeYJ7Bifjtcb07NTdZ99yvyh00ldAhAyrEhTw0hLRTDnhygkIVyhKwKa2
xvVi+U6/dEV5T2jxvhQW8LyCSpFsPQAcGJ0C9y72yBgiBr5ZxalJB9GtHwVxICB40HXRbIhfyEud
5w0RMUx06Dojb5g5wt+uc3b8OM5kgh8GnhnyK8lsLKiXXW3u0pAsI48xCVv/e01Nz51sLU6e+fad
zemHHYO9AUREthmwQU5IFxNubzdTC93LHqJFJ5g65uTu2Wj32UeYc+Ud3jJWPuHMOdA6JdeRq7EI
nGXrdqTCOdYKNvJdYKNHHnXjDg7nxU2mXdL55XIKb1MHDXluy4upx8OSW+QjG9JNricfyrclW7rP
rFHQULX9OITZTWH2uB4MI94op/sh3hMGD7C80JQzUTGYfaYDvIp52tvo28KfA63ol0yMoW/KjtPE
RBZDsI42E15Zug3kRBo068ekb9dl7VFOa363mwagZ27bfpX8Yh4ZC4OPO8JiVDwzpgeHXwZqG+vq
pxLpk2DHA/V2CfDdOVXkGY398EL+l7dwR/8sgk6sK8VSGrrBk1MY943lw2a1TsLJYljPJvJpDwGA
emp19i5pdGTbtHXc5FBnNWRNfbpLOtTJhfruFZzz2QiKNbAoG0LtgH7hmb3CNlZyX3ceJmjrfqih
0FpgknSHbYzfRg855LNcNA+m8dmmvsdkkfKivW4bywgELpdmr6cKoKIj93mR3zeM3xDEVisnNTqg
UlggLcdnXDz522aiGCP5ZxczUV+4g6svVK3vjxkL7coQoKY1OfMccv+NFRF4reWgYtTyNUhIymp5
O9VmidOsID2j6fW9TpkYj4a1jMO53qA6gBDmgdNOveMAbwPbJpmLDNyqdeCz1W9IUKFMy58t8BED
IknEnapdhPdNvfYrtIcKA80mHFMkDZG195XcudA91jKPn9h00BKTGXxJmRwz5oKb2nbO5MmghJYY
ZAE3suvgD4xwGC7wvK2ysaBHk3tEdks+ZtsiyakNYXfFKBX4lDdkvvCp5XyKPXY79qZAsjLFbpDC
yWvKcGnYYj9o7XTTRyFaEj/9Rma4RaQH2G3myqQrtJ/BhMqi6YyXuH3WG38PvhWWSXFiWE37QYPs
WnUR2hT4BewoqOY1mD6W91oluqSiZPxf9LC9e/t2CHLIpSxWBGI4q0WptekymJLPMeX+FgxwJ9pm
L4rp1Ua5T0AOPBqTesNJ6h8Bd4GlN7SvdaZXa5V0H5OJYpL5Jwo7rAX8jt7SM+R3Nmich2Hwqnn9
fdrxJCBjAw8BeJmqrZfMYyrQZnsJ9W/JphrveIn1jdIchDVYp1wSVNgqqs8e7Ztfs96XOeqcbIAx
ws2SXBnmsIF6L2cfcDq4i9wpG3Az09lsHH0xFCaJiZOJBdzWD2mvo95VMDCsij8/3juhDd635BeZ
NAnXNW0eSwc2qV5gSURy0dRpeguO7jOJRPLsOOwrpFByI3G4mKiwefM/bQ2IopT5Ovqw1UxXNUbM
hL31oiXPmeoeRDx9sv0RdX7obAOrpHj0s+k9KxM6NfKjiKAJmlP/ofRhX3N6ATR9d1KsEr3Xf1cy
K1bAeMkM8VC+hANBSJr7jl/8Exnsx9CU5qYZBapXd1g2xUcp8Hk4sxXXaxPnxujwbfUJ7g9vgwlh
nSfk807ahhkJHaJhIyq/QApXKtjIiQQ5P8uOYR1QMaJhnDEHoYn8RNTxse+SZN2LEW4BxnpnBDe4
bw1/n6RE8jatjgcPyCkS8S9Rehc/M5kCt2THtNbKc1WzwABZbBsm01HmgwsV+ckoGlgvZuavqUlO
Q97sB1IhbEb0MjlPAKpSnZCOSTI+CrUfqc0qLzl90XCMCFt5BzdeLMoFM0EASg0KS6vlXIPqLzo+
p9Q1DnZHo4mBP4zHhYn7sKn1pdYBQyaGngLOwKfc4660za9MaDBnOhCgMDNoejyjERuoO3lne8yW
oSbXuBxWhWiiF1RV5Y3RpinZcRFKRqTGIudn+t79OMJfyk0Mb0F9sBvxzTLfiIN4dXP9ZeirN1sZ
X6Pq31WNyBLrTGl1cGk6NsoU5WFMfpS3SfJiFwevNgmKKYTHY1AwgxpbtAgtd46KfMGmeut5H3Uw
8UB3cI40GwfTAamtVsk6LukgtoRl65pcRXOzE+JAGoWrurLnWx4+JLCn7vc0ilt6ePZ6ypN4Zenc
2JjUmbuCKChdoIX2kq1TlKs07Z91rkbkeCBaU6gCmchhWeKExINJUmEY4ctzvtDG5cticHAc8wHp
eXmj20JtiKuENU3Ei1H7hLoIujsVdVUeg90gSVREinW/BvEzN0Td4QMbhsslCdG5Vt2HHEPoUyxS
iNWwTBBl70/dWkVUMGaxtlNE50OejSsoopuh8yA6kkBluOFKV96+c9HYFqCWLWkt0wDbaay+BSaF
A1Xj3pnXe8f78o2oXUp8IPTw60Nh0gWshoIMO+NV5Ay85AUTp1iELc1bUjG/tR33PvvevhDkq7NX
g99IvAeGRK3HRNc/hlIbN/Y08ieZYbusRcFuJUBzlGk211kf98jNST8wE5cQCI+EQyToq7SyBBED
AGJjj43TqEP1ybBxKEZRoj8bGYB+o0VabaOea0Z9aQ6jvVFe9yBz962xQdukwZpmwRrtKLc8CNBY
gWN+4wbjaQ321BZQBWu6/GHT2xjbQ38RFd5dHETxslBjzt2TG9YmbJjogAUgb3RLJONs4tPINrAu
tZjaox+x03WN8k0gWwaYbzJAnuhQhIjEoZyXezfDiuC1IkEio3/hZI23hktOT5vvOT+Fy0SN+IfX
1rKIOhmd7ghmBbguoZpVw8WNh5BBSHWxJQYOMOnsHmxyXmti9eoKCQ6hfnbXpsRdjVBBk3zjQiRc
FjiJESsCTcACVI/MKqYCdH5PeAalxPM4Towa3R1xs4TEkGnSTc0diKRFlz5MdBEguxCWyX7bHkrK
RZebbIRyMgACf8cQ/DWLcRdVsUdnyWJR6InbzPVHGTrPA/dYgBWzjgVzJMRXgna8Y+2bB+y9LuLF
dGdVxV3P4HZRhZG3gk1MK/KO90Ff5C7MVVSHy85M0jX6Vw3/1/MQkjdLVrE2Ex9WWtSzt6S+P2HL
vrEIvzhOlJc0lgRcSyHNzeSmZ5VqxM6M6iLoca35+7u92Y3F1m/IY6j54yIVBsvaku6a3X1EtiP9
QIIn7SUV1n3c9cNb2UuEzf54cmdPce7NHpFxZc2B2SPJ2focoU0BjyhrjtV26jlge47aJiDPWxdz
/HY5B3FrqHWd66c0h3T33N7tO+4v8LkaQryjOc17jvXm75+1ehlR39TbFScpIB7/KwRdhlSsMDb8
t2pOCk8I3Yvn7HDT0p5ZeD6qsnqSGuLYNMezmnjlEm+HPXs6AK8n6XPvdbcoSPxtKNb+nFbeuOSW
53OA+ZxkPsyZ5hSvi4KQ89Sj6GgJU1ya9W1ADDq0NP1Av5fqf85INybS0quU7WYGKl5zSFIX4Ydv
z5p4rXmQ8imnEx4SvF4hBx4HktgbItnd3ow2LrEKoRNd4rp5tdogfiktlPa+3a9UR2hdF2o0cez2
HJH/wJWnUTJx0bEuj8csB5ISlfkhyM+1NvrbiCrJKyxiiKnW1hRH8AAza0PTnq4FORN7O2g3JjH0
PjvgfRSTTI/OO6OvmoMQkv2xI76+1smxF3OifdzvKgLutYik+2DOvGdka5h4tE1Q07VDMm+pLU3m
6wcwHWR0gjJcZBJKM0GymEEnqPlenjN1m9KFC3BNGA4a4qY+hakE1i+7o3QzHHPVM73a5EGBoQtj
B8k9Lu9FohXvfMJq2xkUVtZXoeuMJoM2Ohqujx9WZeNG6Hz8ocG+hQhGcgaTS9iXLZyuJ5BKuB90
yyOCdfKR6UfiMIgDBYO6cXS3OiDbDdbpZNFS6cJzmbPZNgbt0XBba6/M8ruVVkzJB9tZd+CUllYk
HweoCtRnOZmBpG+c8JjC5ZenAnbKTUryoAqPWCHWM+atpIEyoli0Payp0+SipZ5gwlUod2MUx92s
ftzCi9gbdH6GZryHZreLq2RLPnneV9ti8G9dIvyElty5bvTakx4btNrCUT/AQi/LPD1nEd4N+Khf
qRE8G064tnPnpBLxza6Yw1VQinBNYJ0mWjkwCgkTs7/RCqvHYaUeHebWDLQ7nLGZmF5llL7gHnzj
XGCyQfgNQWbAh5GFnIfB+3B9/wuE9rl8A7T9lAU044LRZ/1utaOD9DJVatqJNDzVWvKUdPjVA2OV
VDFTEM9/gjS5hXfH+FcRf0pOWxbBDzNDeAc6AYfxkH3oobqbC5EBmwLNRFLG6/LO9CS60Fw7j0rA
g4gtSAu9Ogp0Ust/kJdD2lsuopWPwd4x2jdzKBZeKY4y9H+kCZ2kIU2fhdk+1K79zdHs2wSmudb1
dNmtt3/gO2gKDwEkVNXkBQjiJtBdOBBWc3EqEggLXdJeQ4a5srkGbRIE6ZqvZOi+KNv/QJmS4Mtn
FMKw00d7P5ADelOkZrEIZjeRQW82cPzvWiyJqsrsr4yKLQAKXg19uBdj5KyU7W0ic1u1FlrlhAmu
k17yunyL/eD1H2NbDY6su3RlBAPaA9vakxCM8FSR4079EJ87xEGj267IgwyXseFu7aKGtudU944R
wRuGgVWU+0BTZFuxD19hd0+WQ08oLk60YieZ2wc1kbK6D16wm3XmuSK0xnVJfGHsgr+iP5PbuVYu
oOv/L7rMmqgZH8fi87//60feZk013n+yDvxFQymE+E3+t/zWfPs/NJr4d7ffUv7dLvvIs8/6D+Hl
9R/9lF4KU/xTl4JIWMvSHZSSaAF/Si89659SN6WOwtLUpWHOgey/pJfWP8nVMjzPBR0vYBRa/KNf
0ktN6P/0dMvUPX6WJx162v91lcr+KZ399/PfxYrX//93raLLaikdzxboOx1cvK7319TzjAY7gndS
evKg9Df62CQbHTXBKR809esohZPog9o6xCznZ5M77p4hwP31WVpNTFspXJaUF+4yJi+SIzWeQ4sH
zSMwLzb0Ww+BC1Gm4lsZU6wHchzvFZ4mqiVRvQrP+h7zUz90POJe7dII1AJviZe7/Gi99ssQjfUi
fMUsUr+wgnQXQwUa+shqOHR6NB18p/NABBvDRQaK7X1c2K9WED5jc1bM83IfMYWvD4fEZotRGbU4
jEYqHhrV3UOvHd/BltMb0QT5372tP+hhcw/7BF5B4xIIVBTJS2b0+RLoVMBWpasubuRUl+trRS6/
PCPUD94YAtLTwwf8eOFDIBIwYyyt4TIjuQIQq2FsMmUyn52PUKxGP4/+/drPo4Cxa1ngzh6sdlyr
ziNBJ/4Rm9J7RRqfb68v1zI4Tuwk7H3A+CeCRXPSck0nlJ2jUaO2uR5dX8PzRqR81AI1ss6khqiH
ms3tY+Xj0Q26Mjhcn9YpjZ6oIeeG2dOCQWn3nBHBizkjZ7GZj7Te1t5+O1LDs9O8RVCv70jzqu8M
P6nvmlJj4uVkzur6WuLmx9+urv+HuNaUf5HWuth9XcfwdGGbuuUKIWfp7Y9vOOQDpLjiH20hbd2w
/XI/ZMPLiOO5R1himsuMGjvBVk1vKLAf7Fgi+qH04nexHnBzWQ99qX+LnIuMB2etKzKMNeGbt2kX
D/6aMx9xKIqgkxIRINb5yC1jiwBQhos9SUXLWkXZG6nKt7IP/U/birc1gIH3Xu8fJxHEJ80K6gvJ
Sd5eecP79VnYYqizOPdAJWwdr8JSR//2nbGS05M88/dvjBT6n+8M7meuZG4MJhomssL++s6wClMc
dTLa92aQILbNUSn4I1OQtpELJpb1nZc58EUc965NKWaMQos+Cos4j9b56EKXgSCkfdQ91bDDVZDf
WqLUtlAo6PMbnMBdfakys7rowkiPga2fy6TGNM52u6DIlEmcH4VX2csuDt0FwX1WzXSyTBeBMfln
eqCLYL462AqWCyvpUvIJbZQkY+KrY1pU6lgZOjy0oYxwfvtbQGTw+ikP6jfz+t2jEeGZLklTCfJq
QEcTDifpWh5W3JQ04ZqE5CUiH1c/5XnN7rApd1Wj5gBP37IOTR7bhzYnVWXyhuKN0QsJ9X1SH0Qn
ngMr7vDuT219wCB05oYgTG1Ru418Yns9nNI5G1xza/MwmF1/c30vA3qMDEsImKrLqr67PrjvP996
fiZUHlSj1hhFrwNa3Q30J+aiKrKfpj6+nTpBTGMyrJsQI3hqj4xWcizrR8d0PAo0T5sj5v0j+2xq
lha/j0my4qnKyJPxHMU5z6iZoZdubjGoFks/I+/n+uDOR2IAq9KJlpuP2eVL1VdFuuy4XR5b18O/
kg5UsO5D49KsoNwsg1Ppk5tXlwjANwnMZTKucoWuQyba+vqf2Opw/ck4Ax32UdGm5OWz1KrPSlji
EMNSWusG8CbPsLNdWg7hQzLoJ1NzciyKnvFeqDRa9T61dCF5BxamsmEDGTAXprbEDzMWLqVYDx7F
sXvGgVFZQUNlE3C4PmAc9GFSeL+eWhGd5rRK/I0ymgIliWh3tPCrSz8/XF9LyqbdNY3zjhDX34lB
mHe+I6r9zLRCEWLe6U1gzdoQ826SFnoRq6NBf/02MBJcBWMSLiXZROwV/+9bj6Ox2VChbSo34fzl
gmOQaNmQjlWObYtccbIagh7Ak5aeDTvuVzbUX/atPAUS0t1UTlNsKAdzDMYy3ZHJ/Bjjm1dGdjT6
UT+O9IyO1yiLQOvpYFalfRhCjFA4ANRZk4bghgVGUHh5Qk7jfBHVDdeUSdCqLlH4adPu728rwqUK
+aM+cHRDSoszz5WGYf/hZdCrqILMF/Rr1OjRFoziemB2/Tapub1hDMQlFoFxCBp2b3o9HohmrC96
Dm3WTgdmkC1Ntx7g+qGZj4qJ2Qorl7O4fsFFi8VoEG0i3mg+9a5Ov7PfqF6Lx9Q0x1fgQeVG71Jy
ay2lnTLPaFFw5OKtr2wCSSos0H7gX6IRaU7t1dG938qCMaN3H6hO7sjtNvahlf46ur5G1DGZOfNr
wcCAwVAmSdNlGd3mbmnhMVPVCwOSF1y3/rvmlMddO/jqR5FZIN5nMMzQpuPJT9ghtJOd/rj/48uY
pdJVm6ct+ROkYWVMbHexFwW3rIzlqkH8/EhmN2inrKy+w22mHxedSRqFb+BYm2HyzG92zCDQtQ3v
PtUZoNfJgN4hx6hqaDWzWrqZWRrW6+vT60MhGF7F468TQtnCPVoT9y42BBGprcs46PxdkcbdfqRH
Rcvwe+Mw/iKsRY30Zs3i0Y/fiakKD1hp5dmIf8g46j8jU3y2mUpfhgFhVcVt9gzK3tpw52OTKmt9
W2uE18VzATWBDb2x0cVdskYm3I2Nj6Q1EVqZ7leX9ONrVSfBmtMLlmvvwpvvut0oBeLa3uiQKdUc
yYiMPKtxmbE1Fntw7VUPVPRdT5MOuFPknUnS6La2m3DlDR5g6am+w+ZI5ZEUNfttJsPz69dn19dp
tGeTg2eig8YC45FaR0BBC+bCNC/TZvbu3yCtR2zY9Vhn599TD1GURq7urDQrAZ6alJfGL40XzKTp
znAzfXl96rKz97sy21Qt4pAOnQ8t6TbqEKZ4c+QBv1UM73XVaK1cxI2T3o4WI3cMPmD1F3Ks0h9Z
ESyLUemPFQC0m6ilqd33PkQnqITH60MyrwgWTtjF31/Tci7pf7Mnua7tuubs7fIoohzPmyuJ32oo
p2W+HSBe2ODvYjglixdV+PV31bY/D+ZX9J4wvr4sh9t/fb2K6peB9Cik7QHmkaYlWdWeb44/V4vC
H8j2Ncj5Boj52fRl+qMTyZOM9fppDKFV9MLu7nF+Pl7LIGVXwQIRi7n5+79udqz99a+jKtSla1AH
CcMU5h8bmmZycyHwCqz7dEZ6+q7ap6n3kI3snM3Q/mIMsOn91P6ARvZdTJn+1Adaijq7H6Ebra7l
uxDedoDfd3et6JO6/JqmnvBNZWeXyrTDB7+gJeJ6w41ttHOSnYmAMLZvjQjcihtjWstQl16ojrEH
mONAnmYlz3wU9bnRDz60PkTwKbd+2HE3jmHCpnDmlTvBsgUDjpqxaWV+GyDTOYN8NCE6/DxOPGP9
9+/XnztAF2aRiUnNNB3T1HXiQ/8oqREiVWYTVdomSbEgI/T91tZ9+xAkvrdrKDdXzG7k+zQ8TEFO
LlwD1VjZo72WJTzhogvE28A421Gp98zY3dxPVo/UtG/FW4yex6GHQbvFrw7+SEqey0DXkzpOcEWT
ail9Rl0qnfItORO3ZAo1W802fFj0V01DS0TLaM68RMzf1zee+W9yHl1teX3jrw+0uxVjIl1teq06
R70+ix9d3HKoN/YDzozNzzrEKKA52yqYVrIYzK3VF+WbCj4zF4+sW9TWPs0cVCBJvTbw1TwJK9c3
ZQdUFki18WQH+iWwGNME6I22ZVmKc3YtNIFTLsMuqAzmFGG4V7V28jTodzhu6TMpzbrV6UJh/8mi
B0dq2ha8L5qKwVLPws8u18I55H5EVyjHTQde8c7SgmZXWy2lNzagCwqG9y7KKZskXM0bBjWvapLG
CyjxeutGGTiM+all6+WiiFo+wiR8aQux1FXUPCUAb07ViR3lFPcnv0UaFjNU6OaHnmn7Hvgta+/P
P2YqeiZAQUYx3doNsUjqnS0SpJIyb+6pMdrLUN6K3q3piWv1fqrVtA0jPPmB5pz1eYXqzcreoX8F
pR329k/r71+cv7+3K/73xW17gqYdzlMucgvT6l9vXY1T1Mr0DSTyjTPjGNr2FNRjQuU2RT+ClTHf
WQvguMzP1HSqa7M9YcYvFyOdCBhU2L6M03VxDJv8g/jQkRYcCXzkMjpc3lgdYTUzstFovt5fj7Kx
Le+1nhv/9YjB8refDQWHJuBNRDw9UUkdFbkRf4YyRcjMDeRi4N6jr0KkutWnuypT8WtqFwcj6/z7
xHQ0PEPG0xQWEeOsgJYit+tVq8volZwCUHP071Z/f5W7xp93RYehriMMW0pC63AC//HGaWR1CUFy
2M+9V0b/nSzOun0ShX6IvXI8F5bV4ggrHsqhSu+qFpcaHQ4WPUS9qMja1dUpTjDg8NMzXnmUqJU+
22Xa11E3q8eu5q9yEYMEWrmB6GghzchtaFBqWutN8qpPU76jew9YA4/Q0ZD9qfN9DKTsirmjGKsd
MWByc736ekParNyYWv2yeNPjEDNjHQILt+xd3LXDxqzz8j7QoH/VpTn9qFGgZXECqKbIuiUw9ubn
z+0m+64gAOuxR8XHFMaXh360MOBJBERWDUtMWRGqkPIHNA+5ED/3raNvQM9r2o2GK2J1XfILtiwg
PHt57HI095NS5c7xGIzFkgmrXQlu94mQq1lEtciE0+ydkorm2l3RBrdiDkcdo5z0MQxE/R9u4ldH
8V+WdEda3LlNy6CFJ6WYP/7flnR2nMxi2SRsIlGXxzQbh6NjO8PPoyzFyTFa5vLfLxUSym0VM/pR
QVCdiIyvF9fPYTKDL+TC9h0N83BefqzWCLa9jEZiv3jqxW23q8zum20yufCzwD6xr/FG5wR8xiGi
lFcnN6s2MgBg1DdOfcdK69nqzpwbRPHcKrLsixYV1q4OimY/2h45ZdfDFJthgghJLA1dHhOMHd9y
5MF9MnkfvqIwGxMSchm7YXDgUtoDYdGAmmnaotU0+z3CbtjI2PuYwvHDkSVYpxY+ZeIKdlGcqJs6
S+7TeZZ6HahWppoNQAgJF0UIctxRybhF6i3Qb43VpZu3kkiRh5+v6c05RNf5DYlowDe44WvkqxoR
dpE/QHcoViLzgrsob8xNWkbVIaSJtJ9Gpph/fyHb/6t4c2j6UoCaFh1b0/tzPwb3LbDYyEYbIVtt
I6vMeLI65nGm3gsoGjZjyGs9nIsKKEqMqGF+qk0lHVpq0FXeGMW5qB+9uYVZpu2w+7UjHyxnXUFs
vOsG4izmLbyvOYfWLf31GOj6UzEji+YauUHlEs80e7Pw+zuPmIflEI31cxKBCuyDYfzQiWkYieUG
gBUEe7m7VonX7sX1Ie7t12wy23Uak2xUtg7Uetceb722H2G8+oXE6AuwJc04bfMRFxxZlN4wkGnv
yaZfZ9OIzx9SN4gMwyP0L6u6Qzr9QAPvfQnVn0dppN9yCT0vAhfwnBfoSDJV9BcT/wbh2nV3MqrA
26IRif7DCuXM++G/XokGn5DlecCvPfo1f9xoacZq0led2uQFuZa4ruu7PBb5Lm6xCk8Bl8D8cH09
rrF/PLuud681pvHSDkGwG9wOF/q85ci5zG9KNOPX6zLq0kVpG9oLzkJrG+iDWgvgu+/z61PhQvkm
qsAJCZsvydK5dUjovYWjSdCtCqr19QvX165ftTImoMl4X3WTvnP04pEENabkZHAsewtIoIPIg01K
vrd6SQR6KT8y4YbfodRjcBh6cWlj8YhZBV2LL/Z2MmbnSWW/Hvop22JAkY9q7Dx8ZhPM+PkOT5+o
N9s53mcAXTWXCqZjaQs303x6RzyNTWvc6SMaMuThu9aKIlA8OBBKLc5ucSMXtyiam0XdBuN/vKj+
elXRVpaOYeHV96iE57HLH5sG28J2zSS63xPIEiFU68hPGBENEGZH+vcPxHBBmMYfHakwC7vJprMd
F94uLXRrDQfZP+cMX4MBXnUcR0Q5zEd5pI8/j4Dr/Xrt+tWhpoj79/cFKGRoloqD4+XjcZBWucD9
Wb61PYr0ysqQsWu6S1gs2eMte4aUeMTnxIIhaMxKtevTDgXE1ha+RAfFV1ujR+AVRR8NspZFkyJl
aPC+LcNYViTWxcZTd33aOeVGgOG1E1SrhdbEuFXibBPp7nC+PqjaUYuE0T3uAEQyA8rmO79Mvbtu
PiprpyaNIaIlND/1nJKoPmgiu0QqYrkzC8hXPKSPrtkHzMnzZnF9mpkm4XBkIl6ysr4XpVsdfSep
MZNz5M5HFdvWVYk4RkN+QSJmnbVYoG+7AAZ03yB4QVoBRmreeyLsgytcpNMyTju10zO65Kw9iMyS
1O4eyvCqghsRSodt99BhPrrkPam0uu3BDzR6Gg2Q8KYaLO3155VzjzVl7frVwoaaZN4A9E1A29EF
DSeDzGLM7UtACS3hcwAw67T2V22ZlMvrwmHWRX0JveTXa1jl0aAaQb12ii4/+XXy+0MTEmjkN/n+
+npcmVh2EFLvwglwGoImpKYZdpBE6ggjVFDs+37Kgd1F93rabuoogVkrPeh87K80BBfPnpUsEEwX
b0lk51uAZhgetAJ7Xok4dnAM45zadXyIe/dR0yITY8F8DjV9AsoqYqtTlfXyugPjyiNa6l97MTk1
0wGVUUDeL1baMqO3PLK4izx5bjodefVkDXSy6K2wEvYr1xYFZmjaL2hnBfN+vjq1hXN0x2inXaeB
ZaeAhavybPd0kabhGzzeYdUqt9ljHjPuHb/6UnUij2Ts6Eu8SReYkPVrznq2LF1yvRGQyh0C6GoV
jvVrndSEwMwntwH4ao1FOCF/WYFECI2a3JtZStl42a2GF/sFG1/poLI2e6KEaw8CLjkZBsY14kVJ
ayOwo4j2nd/qa3K7TPrhZoWvMKqP16Prgy4G6AqEnPgYdA5501fPXQ5ivO9LeGN1ABTEIaW9rsVe
1wpcgKGzJsKleakAcm/KHjNbIsb+1ayjpWvGKA9bfVoiHdcPIxz2GiLI0qR5LdZJDy/y5yo99mmK
WMIgE6NLJ94LMafS46+ATPqs0OSBmZyjkMf5IfczZGCaeAC8Yi91bgrb68oi8+mBVrN7HIP/Iey8
lhtXsm37RYiAN6+iFymK8uYFUSqT8N5//RmZrN6mbtzuFzRIaXdJFJBYudacY3IxbA3Ve52TStz6
SVsc4rS/bTtbP/XykBfo36mqfOwUTH/CKTVAVbQT3OcmOmSFQe/5ry9MzBY2Y+7Z9wnbKVJl0ntf
R2bcLnr1EZOxSWhy5d/2VTO+GcC1057wjAFtJD2RIHmAPC11DeYLjG+AApIS0eHXBO3Quz82lTM4
P4ZRM1gGcUJq1pvfFMT9sMGjX5Bab9UcYgIMazTRETX4hBTO8TPrk4HhRuAi+dE6xgn/6RbSy94k
efLo1ZV97qxQwyY4NOMWHuf+d1/dcJcjo3u4LapZWmoLYRRT7+I/N8298CyXvjbEiEDbDPZgvgTe
vAO16Tw0Y2W9kGmwS1LvBMWWsIas6KOVvjzVfAxrqzbwt3guwL1cLy4Z9ovNQgWzMY0MNjlLFZM5
YD112zOTT/1yXXQBMAkAhCvVAumivLqPai6wimUqEyM8NR3XsuWy3qdIow1QugGZ86ntRMZNNMqW
ZASb18aZ4/lYSGr5I/LA9o+WU+LhAGKNsKTB3WyVd6qkFIGhHUPdfG27nr8+4CDkg0Z+P+OByav2
xkbG/NTovsnNBhUy9ssnE7QfyvsezjxUef7dFtGp2UefaluIAu0dHqh1ByxPayzttR6qrc7I8klU
/vLE5oUNcCreAgr7u7qHptLoffDkjuzo9My/w8YFkcXDCDR63l3JpHMhSb6NjnhTWfH9Mn3LDIRE
GWPEE8ZBboRZQ37lVNaaUtdeq4oWTml3mtgcoUk6l67R/0jwa6qTkiwMKVHNUuTpDPTpn7cSQd5k
l6JI41WnpnJ9OJhoujxZDKW7sDDMt4Eo0V1LnPkeU1ey8wIbGdxCMk8qQz1nMZenrCXWjnj3dKvF
Zr+fXDrztjV/ttx0W52U331d8G2sm4QuBeZ0iM3sbnQJpZvpwhxdDWOj6teoQ+l6HlLb5dRDHlxR
DBs3INrhvsoqK8qNNXES+s+yYQDucY/RbciEq904eSielpx8Ki62jzLHR1EXYYwPDntb1frihLQt
YXf8RtJeAC52st7qJtcIuoBHrF7Km11zWiJOBqu5tw3cVn6OXF2dGZn3+0y9B3cQCIr+yTNteBgY
ENyZrldDU+D3ZnfzyxOQk+tMkOyS1P597JjkIedm9TF0XP05mXS3JpuJc68aX0XuScVV9IQqJitX
wvfu+7G4VLlVHsKqkTMwL7+z8HmaVusQ7ROXKFO57zbdMBqXMe36zTihsSx8bV4rDcdghubFMXdD
A+TDdsQPpCPOk9CNcYPLjLTjxbOfbLpfu2trrE6YC8Z9Bjgs1JkXd0Mb79iND6iw2vbBIHlXoFZb
jaQVrLW6hzIpi39HTt7rfNBPvusZh1hPGboKkzZwhdd10MPfAwzhFVvTN28L4th+1OVexCL47lfU
ZP7C2CtzMJLPke9c5sb+ULOKZYGxyxNxR9J3B5EeOLP6mdNM9uoEV6jnHZIQLbAf8iSyg6i+nxwc
WVddClbVzyjECpHXxUWNLNUB/zFacZCPk3sBxGCdpnIm5CD0iA1p2ZZoRXupsRJNtZUzCIvtc59Z
9tkQlAt2lWzLxg1OwThuBiiS3PKCPk/u/RjT5tmph5rwBxpK62ZhKF94yxeWz/TksF+6Hlyknif1
nm9NuwmRfHkf1Mv3MPT9vVpn3cAGj6raNGVvXcY8QCb3//n/aGJj1c/OfK4TQjLU2EUM9qnxykco
z4gi2+TbnObmN3kikHGtJq7sg9r6Y6D0TBFcapfpsCaq6TBqRyZG5EvNnJRm+3AdVadOmG+wH5Wr
uRnDj4rPZ1J7366/J14w+gWn88vU6vHWbJrqJpDlM3F42tafWwTl8mWW+5TP8my0gTmlsuC28oaN
WDjtkD0Hd6qy1CfIzSw+xoY68ZsqDIdJ5Afht/3a8gRzHFdKntPS29sJGHXdCZ2z3RTvbTji8y4T
/bnPjPWErvONrC9d/SmC1KqPdPjFAf7TdvBTOghxPx/V2d+Hoi4wAvfRr//Rz/hT0ON7yNjo5HrI
42zXMP7YLxtD6+E+LopbgqXKU1XTjZvwJPkke1zMPqOMGIKc+V05Gd4RGhhoUHnInD4/hB7Zepmo
N7OazvQZLVmXIQLOHcETK4+qeQOFQif00tkYeeCd1MBgSsnLnSOGq1POrWV2AHPxCxqHoZlgtMpu
v3rZyZcRhPqVrjnNRq99IsqamdpbnmHmjR/bmArEkGHblch2aiXyjSm96AtZtH42b6ZwGEP6KoO9
6lmlT6MvbB44Jf9O6gSnapornhYteDMteMq8qt/nNRwrag6bXFRkrJ1tIiwrYf50/jS/uwUZTTMm
iP/RIL7Oxf5uXDAT9NAhelJV5SMjCuw/9ENNYuiNlpXFYWq7hV553jrud4btv7U21VRJ1A9cIm6B
zD9oEdho9bGXNnCfcvSenHjRaPnitzQ6A6tLMxj31oC1qIys+X20ah9/O/UEPYjXfDRqpqXOFxAM
RieA7cuzeg+gyRdXxK/rOlFXNWZS8D3WKkzK8ZTnu4zgwTt1gEAT3TEtIz/A8B4pbd/tyTPO1oBR
pYs61LxSKaRFzrOlafNeSYayTosQZCFe6Asfa1pUebvOzP2dGQ4Ic1P9oZQLsB7TpC60/D1CIY39
KIU/0rJTaqw4espTe9ng1+42pm1UjwHguwqG3w2xGpDWurvRCl/hsGV74kzsWxOreyp/5goa991c
9cXe0IRj73t3H3REXxwI/ftyvbFZpyH2AJe0sTrG9DT4GejVSM6D1cHyZHa5kiRGYYzspHenFrwF
2qnirwNS+g0fbYz0RM41FvALqFqAdsnGq3A97YQGGsy8NcIxmxH5mCEqLLwjOrQd3Rke61IPLsXw
JRCzPqgLugmRP3WdfwsAKT+nuKOJqHCZWTuBfkSXR6QPOynmZu0txTpJKPJlg30awDY7RoK344fW
Bz0WlUmCNCGBdSKnLbWSR5KIyr5poGGMNgX7KD1mdciMtrgg6jiKtn0yXWfZBbOZX79Gf6bZLUxO
bgzCAe5iPfrHF6OpP6LnSk7q/8bpA/9/zM+lMPcfLT55p+A71i1KDZtOEW2jfzfbi9RknZ30jkgO
GyYL8G/SZ+bA2A4J61hrFN2Z7fxOLSRTsAQPVZbuGD0vL1hAuiXaCV8kzyJKoAHIqj2cW2SL2fLQ
82NstRJaQW/KKSs6ows5NmIdirp9t+vmhTgK65eevPThQrM5lIEQ5Vn3mvKsztxx2cyBiSYyNaM9
nYfqI0wf6qL+Hx+B9/+s2r6BbMvwsKXageHbf6iChJVEtpOENI8NJGmD4byWnjGR2gB1q65K55W+
OqL0pom2nvwq/So2YxiID+qrOtAj7E6NexebRPoFjp0dHNI+vdZ0f7iwGM0mCz6GycGY3Pcg7xeM
hexriosaQvh14aLlx5StXma4oq73hYg19D9N8ZYuhkXUcgqGo3hrh6H9kidW5fAZM1POu6C+tRht
3dcR5tGQi/eb49AgM1pkGCh2sT4yo7eGme1XY7qonBKQekzDWOsfCIpM4JPO+VuOtRoN3oyNkd1e
/rw007Al2CXbqElPGsQu3En9u5oCVRHWKuw9msxy6g5LHb6kHnE96kAOoH09c6h0/vsz1gLv++8L
1mdYYNKSRhvLb6UEIf+YDnluzhYU5NqtNWrI99iWQL6zP3Vso6veynMUzxXOo1gPThaf4K0eOUjB
i11RLzRdFrFs2fzh/pRDYHUgQehnHmo7QCdhdzD60duNunU7BXX3ed0/a4l2LPLM/xEv9AN5gvZ+
ykYW6FXNyHC+aTpE1amu7+Oc+UGBKex/CGL/gPDS0rVtflc6+lIFAqP3j7sUhV7XmibA7yzKfIgG
WJiTqfyJeok/Xth6z4grG2hgWnqkk+XeEV9jrEvHn96JvzsH8ntdXE85fqT3qBpAf8RFdPY8gnAE
0F4uH8TGtYX6wzKnCy5fjNkUJu5AcwbgWLgRBJndidQhWVhpMasYypEtRpRpiZMA20nhJKZjv0F6
ZlzEFK6GKhfgb+qD2XvZQSk2/z4YRoOphdbsykYDcV82ublLqrS9YYOTsX13DBuGo4iOdtuc1Htz
4SMy5CLeNR5QkFkzfqpR5mwwpVqM3kTsndlvAYREDLtQd+aKwOFQziL8kL081oWXf/+XRZ3bZETo
JqaVuGBKNJMm75K5Rc26LoMceWeEiYxbnoZV4CSPZj1OxJZLpdCSpY/qvYgZ95q412jruLDf/vu1
LlHW/7jWPbwulm9ZylVhUR85f0xCm3JijlsayS4v+vTcyz9Q0Ahrm+nZ9LuJBmDuU8ACvlHi/4YE
mX54ruTQT+lHay7GVUrhsrU68mJM275j9DzehrZstzoJVsvQdI6eUZrwsZoYRq7RHYiSwksu4z1l
hzYNyITRQUYcmGVUbwj6P8em0u+dEev1VPX2Niab9hGPMUmRNAUP6qU6zB34pTIfLl6edavSCYyN
qhyu5YNU6+5KfzwSghOfsy5znhajZtAUhdAonT57HBmu7zyvNhlIeBmVbPsKC6C40UyP5S5e8FUv
RPk6TKrelJ6kt8v2rBTfqsFeW/qlKeDwqVfq/cQK6ad1NLyLNnAvBG9tEAkgrC81+2ksoTkXZb6/
PgNbK19Bw1ke09r9xq1enA1ZUONy/xaQ4xVGwnnXv6jc7G+YTvuNuWig2WpvegzQz/73i8GS0qW/
a1p5MdiOxwNK5zGNXebPYSlzAA2gWEH6wXLOKCY+l4Fk3CBpxjMxbXBvMh0YMFi+8qKVTC/gOlWo
lkkAqDuwd2Ap66c2mHRwHxg+/+jc6fQDVGFnlkFM5Exswm0skCng0xbtOZZmmUIr6m2lV9OqNdz4
1Pls/u2FUYFS7HQw1XCjJ0go5JZs7pJjHHz8988AD8+/PgT0XXhucUxgQuJjYIAt75h/rP5V4Q55
kKcRkFbIqVVoivupCV4M2Wj965VD7OKLzkd0Cx95MxJmuxk9CpE6sLFQlZchzjFJZ+5wp76zzgGV
wlsAsaZ2Z9pg/vDK2b0rnBLRXF6UKyNA4Ay7UGs9G619nT9LwK4lmvk9CQfr5rooWvQ7bnBZoKGi
SfWozlJMk9czHsIPosr0PZoNei3TAwiO77GL1ULIg14QnYEE5Jx4VbUPAmfeeFXxGYi5O6vqq3ar
T1WPqYaefOW0+D8KpJoEZs/LpgE0+zpNw7MtmxTTGBwzGyoPRkVuE6XLC6UuL9Iz8iSHaj+OQ742
chf5r+oau6qBPI/E9tRGtM/k87xYKGQJ00GwYGPI2Kifd/BHZxUnL37blEc4gdaqA7jw7uBtXCEI
M49wtdMbxoB9uC0jksDUocXV8ap77Tbvu2OjY8PBS25vPVjW5Gn4uFTkIdUWZlR+a28Kt4K+N+FC
qYnysIm+vqOtD20uTb+nNZyyFoXdyuopP6zeBH1PmYu6PMZMOdfRSzbYpH4XS71nwhVtrttvpkrh
dWdr25KpknVYIGy4vkNsl7SBYsJTB1s/J9lMi8fWoRa0yVM72Pz+CaTv1E0wBk1sjtBK0yKCulj0
HWFw8XhbtExRr2cMFrYz8DXhtcvW6uGnqkmKKcJNmBTLC2s+Oc3sUIgUZsLSpNrGiaN825EYS5Ye
k0G1VFkliJzrpdWpHwE7GSbuTD9Alug/SQOB9VDGwyXvtXHvliUco2y80NgpD+j4w20xk6WqjUGw
FR7BJWqn8t/vSJBzf3p1XEPXdcs2WZRQCuh4+P51SzLcA80YpeGOBMb4EBDrdJMwUtsGsEKO6gBO
ifCMv1/bNklxXvdtSrMvNcHVUj8751P8FUeuB3HArj7Iskr3jnC/yB8Tj4W2aCeYcNQLrV2eASBg
F6DSOC4lzvuOvTdyWH946vX6ST0Ia8tnYeCvBucW70khjHtH6rFBWpOMF4eXUaTeQx7DMZDaEaHX
4abMd/Gck+LjOTZFeEqFEwj9RSvcV9uqyr0pG+m4xuiyyJfqUSBII1n7bXgP0sg8WGxUN3YbRC8l
gHtk2k74c8YFwM+oG6350BgeWnez+eZ0AqpGEmQPjgt70UEZ4ZJ9dB26qpadbUqGpmNBnZMPc0Zs
/WrUbPy6YA3JEjYeF9Xb+c8r9dPIr7l6ajyi96Lc+c/Xfv/gjGPThJVvksmFOMbuS2kDXsDUr0u/
7R6ncR5XEXCDc4T//W4xBUAPrF496G5p/rtODZTnyMa69s4YlbEi4mPIUa+uFDH1iEnWpoxMLuVe
ULZWM6cZvvFfvo+4FW7mJAu3rtY5TxAys5PQpl+lE/oP7ixOwMVTMDYUWuqQ6yXDcGModkvLdBVE
PQmUgqxnyG7eneMkzoEkl+xGNay9mtn+tVhHwmAD3hnb2zlxiUOUmubchLd/VZ32obFhFB3cVHK6
6glDHCOaJbHnjHdqlORZydm3GLAKs4XtTEf5udcwZckZnTNDRoos2j5p3bzbo483S8sf2jofT5pv
n5ORvJsV2v4PaiHjMmthsSG0SztEeR6/AsykS5TN2+t/KOBp7Hy1+i2adphMsQ/kCiiqr+s9zyOo
I/8YAO80ePMLZLVn8FradqIjsEY8G1Q3VI3DEfQXHSpRifn3n8jfgfFrJ/Lp8bJP2E3438IvfrUu
YPJ8pkK+9hSDOQh3w9TCwZCSP9N9u/7DzliQyEtPkel7xfNKuRAJ1WCUjeuhKSHFNMaIR8MbUeMU
v7QCjhsRcCTvXf8PTNnim4H4XdIKBYdUAAEVm/ZmPMQb5LUN9Jks2yCPmneCO3HtyEtiDvvkQUvq
dVLy99EzdEfXqZ+93NJjEWe44BHdmzp81WpRH4qMVvkUi536AXEED8wUJS1e+iQXyw4PpBREJgEe
lhwLGH8deLw9F9Dxb8yobA6Dr89HfUmb7UL623MRsOhqs9E/XJUBI/OlpswJCfbrW/Lr4u1YsbFe
wtKldYRyDCF1/lb2yK1LypcjISy4/KRMLepw2FqACR1XYCA0EuIVhzk3oGVN9nmWB6crfh8qkw15
vhr7pD0yKe2IqOIpow4+4FlsHxhAh6Y+UmbjT+t84wyLx0tvOq8kMDwQP9WsM6N7uDY8tlNBrRVv
mhW6GydECzWAG3hUBz1bfiAEro88OrH9hXChXBvlOu+30P2H4RlDBeIbImt36qVXOd6+KD0iDhzg
SE1vFxC6KFnqz+tH5E/UAvD/TykZSie3dDQsaKWFEpVsPW8p/f11b132onlp3pQmNl+8JzRyAlT3
WL3ZgsdaOr8bkC1Xav1vKMfU7WC0zgJ0enI36mU10SC76gcywyPVityOZJN0fcXS1VsvpUkTWlB9
h8TEPDcgIOAnuNFOPWdovQCC9pr+iJvXR0w0WRv0ndFd5fnWic6I2ub2HUxtpQqZZ+teCQKymqxz
xyiuryJi9kCyLa9lX+8QssAPU4Nby04AD/7bv0icg347qD2z5WHAk6VZ8hRCpvlhW3aA56Kj80Of
Fm8oReq6gap7KhNHdjBCufVBpaYasilxcatWM/stLYKNqgGVwrgW7k8yY5e9wyXJSI4LowzAtuRz
P74OXfir9seY0a1URwyM7tXnXMbx1jEX71kApDtWgKunFnGRFCPuRU26YQaxW81g3ab7CeaS65dJ
jIucnsU9k05unqRPjWPeZyKy790kGI5en1abLKU2HDIdi4SwDqr/zGj/DcZW8+rY95FHyLkGPuUz
1IpXo6lfbAQdK2RU83tatG9DUKcPLNzTGvEvBvqI15uhJy3TXXR3r7tlvRs8w3uJaxTwRag/s2t1
zo07vOl1+zFahXMqpd4TvN13oCDlIQI8pFRjXgVkjw0awy9+xLYfwLTrkXuMK/E5dDF3hzzUxmKt
+hLFwgcLNMIro1xBFHOeyGOunmaywOVSpTcNveGy7zeqT2J5kAGhAzp3LUDPg7pQwQuLu14T7Wki
68JscyJ2KI2UqKd24/xOcJvfzA0Y8QzGNDlAhoY7pZw/A4IQNez9byMWtS3a8QpGYhxdrdzKzx10
6ZfdF+0tEmFifIJu2v9toSNntJrSaJc10AGVk9QpvOo+IeZU9QUcqekyY39ZXy+7Qcr0e7++CmJR
fA6Hkk0oWltZ6dBC2y9a2u4Ci0onYLj1jI4nPnex8ZTKNmE5cJPnPvihgMeB6hA0blmdcg9SrC0H
eXooMR6zU20TyztRgAUXQSfgphQ0bNSZGGEWBBULbNgWMHFBs20ruSnHwlaeLG34WTCrSfErwlNp
gZLlqXtK835cNVkdbNXn7SYEDHsYTLfqmVqRyyGMvibxdIge9KbGoPTXmd5Yxv76qGIejdM6dZ8T
+RGj9hHXgwiadz3Jmrten/d9BJaGdGbw0y75iVmCRmrGMBQneXxLdlZ3RrAHpirGYtYW0EcjntBG
FI4wk/CJ2/0cAMfp2eAtEbtJgQc/DubxYtgifprmJtjCgv80RsO4RN0UoPxDhK1uvzAHsLBQoXlk
Lu4yR7fPDCC5BaVJZmpdNI9wzIkVM8mGZo9wG4m8vIUiRq3V9taDiH4EoqnJbPhQm0j1Im4+nUX/
UbJpPinwxRj07gmv5c7NavPuWu0txi80GNUNmjoKVDX4Zx9zXXnrhQwEI+7jjSqvgk6r7yKw6LXR
Tt/r5X6cO6bktBKBrc0O+HBpYjeMtjoGo0vdbscPSsKSe8O8xeiBRkLes4TnePvrSgUhVfNQAqG/
SmnwUkC440HOtl4tbD7nFnoQTDII5ll90tzGfXTs+k19YnNv8YyK/Oo0WIn3mHfl9f2g8D1+5und
NIBRqM8PGyuENLd4AQ/m3NcN8TkObNfQK9sLwdSfepu4r75uiE3Y6gbEYeie8XiYYOVuvdDzHpsS
xpzIs+n7rMGuYUF4dmPA7bMTj/eUggBmYeR8IkmFmLhsRoiqz3ra6wR/pa9q0kQLiQLLtV9Cqrht
g3xkrTRXcZD3+06+LKAV8HNr8V65+aAfEydhPlazCUV8ysiNQoKNdUFWtLTi1EuA4CRbdnNDjYZH
K4bpFemxsbMDy9tNmbBeUa3dTgOKGn1iN64Mfuyb/E1ZTs3aqW0eFA1s3GbuwkM/pcNxaonDpuxq
ES96/RFTF+tMZ3byK7y2Z+1O5P1bMNHOY4WBFCSvbXX5A4Eub+ZqdG4niROBXDYdLfkt6qvMmvsL
qyiFdPNSaTauQuTIL9X0Bq6/enM7IzvPZYpgLYpypDUOtF8v27m5u8BxYxbr+eIjjIrgEonAfUhz
cPNVNb/zDPrzu+xZB+m8xM1psl0fGZ3joWr4z1k56r/f+/tMRBFP56L//X1kP1VgIvijWBYJRdXU
3g5pG50XFAHrKq/rN8cY3vo4h1zFQwPuRtffam6brUXXFu/aYOnurtCqB6Y/JxtxypvuczFOA3vH
af7Ou/0dWUjFuXHmNzF67p7gFuRnGb8Mcmaih1VTN86ocdrCld5PjB1qVce0Z4DLeknqwD/6adWw
ruTP6o6oQzpzYUjQZ1BVNkoVVOm5dDoTX12s0qqSt3wtNlNuLpROmL4TjMoP04AZT52p9yL53iLf
U2eJL7YCQeeNkvs76HnXYvLzW/WyM+vbIaGN7k4CLL60EEfy4LIN2oZZhPEwneBV2NEt7VysEHpO
ovw8NNyOCwRNxGZPZNubQCMk+GEG4wLPbXjKpQzaqqfPRnfnUxShgtbt3t3VE3HQ6ouwcMb1TCQA
EeRUV0ro7i7vFjS2r4rRyGrBinDuWrLDh35AfFIG9iqrDGPX2/DmrEZvL3lWI38oZpsLeSYbpkAP
b4dTdj94qdg4vtk+M0pseGwD7MDo9mB5o3msxsRaD1Lor2XvdhbEH25xPxqT84S5eN6KxeRXTB37
yUSQdHQz/VW3h82oRfPt3y1xMxqQtJC1RcR3syrBZMvterNK4tR60BzzVyMl3QQxY+kKBPwyu7ZO
pLDcRLHtfqtLEHhyQ44XAoxlrds7vQ3ZpiQtaH66wGu12qtD78B6zEJaSbDqr/vWqhr93xu4Uh8M
Ql/jT5+H3S0S+OJyfVDkhCQudoyrgwsvGjpWDG9p1r3hsvFN5OskwlJf+jyjdGbZX5it+PcdHxLB
yC2TFohS/RgwGG31GyHERJJQ2bxHo4+SzPG9F5wWBC30Ym0ZU34c/Tl6Gwf7xo6d+sNhY7Rfktjf
aKUuVlezp+W4uLi09qIGCMQwO8T0ho+6Zk+nxvimXFq0MmqS5YUgmhLtgHovs2WimWUWkDOSapXa
bSeXF3f72z1aYPfjn4GDCovnaMj2Ukd7aUQS8JqJ6Z676pFH4PwOIBgSRtKOW0eaHacUoIUzEJ80
ad57gCVsOxa2t9dnP3opcvsh7PjrLErc36E2KxONIkqWNqza29AsW/TnvnZPZc7jScOpURN6DI4g
r7uSS6jetCOtssXWsENoSXZnzn57X/noqazGQZ+BeO6WyOTmRgd/fs+dGT/y6Hrxxqr+oOthbNoB
M58GwQU7Gh6oPoJjGAXNc+V2GlYL6Q8d82dVL4yLV97LV51jCizlgQ5oEyDc0nTiG2Lxh8QfzV99
TMgIeRaEJ6QkQZhz+CMwqo8uM3vixnTSN0a3vIw6F6BcBrLI9em1Ww2KInMiccgevoYC7AoaQ/Zg
UvGvxWw3Z6+OTqmZeC9aXm3oEcWHntkA0GR2ezkxGQ8NZgREZVZy1PyeHgygk21mEfvjD523Y+Nz
Qvs+fyLWwr6atuZtjIDklusM0J7BI7ssu+IdXTKFijX0b8PwBRA1PKSjp5+YLGUnk4nXjXLi1jZw
+5ICpLFmG+2r1sPHdk3cxLTJMBJZpzaf9myU1qWA+eh05s9/n0QREuoxjdeaJneTRt7dBQW9F/gD
8W3mxJ8u/8SRSV/3GGKjOGP9xbBaDzvTohpEJENKssnvh6K6fQessqe0yL7nxKPewHw2z5GINgkP
HJSG0kk86v1ukWeRfE+dqfeEmJc1In5u2iEw1mEjV6qZsEwpV3Ccu1oL+RWr7tK3WfOI/vIStcZw
lwCdxPrOXW9Y+lkPkvE0W/5yyZ03NyEUT5jCefJr7CjOUo6fA65LP8g8IutIXPGnniUqS59oOYRr
n7zuQ5A1gGQT5IaNLPTHlGBQOqe0EJzt1LOwzwCDjk2DBgNhsfVmMqJgSQCZmQzWY2CRKKBaDvzF
A2IwHP95dL2c+KgYUoaFSCjz24VG5viPnVFbAux3oZiurCbbYutuv9udfTMbZfjT6e2PrneDV0RU
P3vHmDFzEdTtyvahgen0vjbo1kExVd8dD8XXhKb5NVigsnHf9He2jwlMMYLmgLD43FsOcTktVwle
588LJFNjWVnV8Oxw1z0B1kikADl/ZPPr3ub+TMxVYYpP03mzrJdRmOlHVk/p3psjc6u2zLxdBUn2
UZMNANJ2nuDuh/HB/RFL5UyWQf+3vAV4MdyiBi7JvZUHMZ1CLftAwnUeSRS4a6ulW4+6/muIjfEh
jSHtL4L+NIuNFHOnNGXl2aLORNzsrr0LOTi5ifpOJxaghUE+dfGxJPjp0Rtc7aAap+FCtDGPOomr
BhKG947GpSgDxLrAs1WRAoWqAsJJaLkqU425hnSsHvGR4Vt7NguIuOiumTz6euqNm9ZM2GKzrD3J
qaRakcqg5UZMK9LV4cK0XRPupwZplilHgMBfWr8xTjYJL/uy9h+ZzU53kcnYKPKyalXGYwQsJ+9J
9eCsNN1u3zkLruiBiWFEuIYdPpvgzmeoTh7d06JJIxCm1/ZOlnRA6iDD1uZsHwYwSNt2DONtro8B
+Wa5uIxd5B/JgiF5KKyyr7hchZlmfCFbHXhkWuMpaCdEwGNJypb6AmByF5nsMWp7Y51aMwMwvak2
VdyFN2pbmxTM9LII4wXTqTsqNkBC7R7Jf/mrdKs/Tqas2ScBsC27z0GX5ISM2k1NaJrvom3QdaSn
OY+Vu6FxdzLzyzDJ8O2ksruRB0Ieq2OTOEdh++RHoZUhy4mKffGicWsOzrJWL/HQiSfhzzetkzVH
5WkvBpuBzIxLm7Y5JjP1l7ISG8WbfMleGbT5iN9QvZf0pJ+pDpZZRN2xtiMY7QUl4YM+695KJJ/q
8qgccEE3eEiLY0uRzgb4ahyoFiAUN17MH534RqyWPn2pxbHO6hCiBTi3Ve8f2fRvhQxgsXA0rLy5
+12mDFw0t78xGinuJB9dumqr/N1lccKJfCMbFBfG3GWDtEOj/Ujvo4ntkeglQF3X5gflHlQO76Rt
Ji0MnvTCEM+p1EaNZUffb46iZ9T7ZErJ7on6KgPs+D5L4daS+nYvohYoD3LdusVqSkpSfJlSHL46
6YfvEPpfI1FqhHCRZZoX2TukouBpqZPlMEdausUxkH46hErRsqx2JVzanWBXf1vTh735uyNEKgyh
EinZg4jnhxVRfuOb5VXQEqPy9eqYqqEZkwVZHtXy5hczRp80+6QnQuSUEc0HtgUQEblIKoOYD8vM
yLqTO09bdgY8kZzqwTFPo+uPO0plaENRauyvbLFKs86mBpYjlKO22CQobcj7rbp/h7LVbxKTNBVf
w2UwdR29lGYq1iw91Sf5ANvclHZetbBeNerBQK8D7ErOAzcf3xbEn2Xtna8FFbmg3o0a0DZVlYBr
QyJRNf0h8aK9ojsBfYe4i2TsQJkSvcr3B0h6Zql5b1XsFxtn6FjQTO36tZ6R8IqiEI0JiwUfbL4N
HagRhZu667wd2QrG9sW1RvtX2Ls3YWQmP+aMwCiLH/m5QVwDqEBC4OhVrxbGTfeUlc6TMUMOdTLP
2AYVeJUk055jn7KiNOnGaxkFkD2523iMqxfAhT1paDAN8F+9aYkIHjUxvQCPsL+Ksf3zBBZ3qaNn
XVzvZ+E4N3adMKTGSrVOqH9+aFPxVY6l9Q5/t2S8NndPtglKxgrs/liQR4tFMIe42aJmzDRgNfzW
wD0ltkaeCfleLL/65/flGPJ4WL4kVF7b0EvCS4XJd53VY/TiEifA/d7qHyXWuUivrR85wn8EzQQu
hO3/EXZey3Ej27b9IkTAm9fyvujdC4KiJHjv8fVnZJb6arc6bvdLbYDkZlNVAHLlWnOOebR8yYo2
g1OckTdu2RRSo4dFDHtueu8AbdtRXVi7kLnU3eAzCbUH4GI5lGTY9d0PqvCPqp4wM5XxuKVW9q9D
nb9JF4GqI9qapy6/mQriChM22Lsl3cnxoTEYCRMsFn9FWE1bwsB+KEr5Jk4MNy3PLXGIT5XPWLSx
SnsHb5MtddFlOzthqxSGQuih6Z+6QhNEEALKMLmP8Aq/VwUhpkgX6oc2sctNyq6mDJ4qrXvu3Hb+
nDG/L4D3hteJBf3ieF29rHuXxGp/uvYdIV8ObIeWPKn0xiLNlXSyeAu/FN9OLkOWn25QyqpIaQKo
XXi0jJq4ggmRrDICSO/d3Ee461b3N4NMHyCMFMZ0pgLeuYRFLs9osrYPlIHntFJASuYDQXZm89xj
lThpoHMfio6tX5BZC+i/zCWC8KfPcPxqJFGylB6U3Ioh2jfKOzHP1Zr5TXtEYPWUmhGDVQ+evVNq
4TcSVZ+JuK+fnC6u9n2OuZGWzqUa+pLNO8t7HeX60RVjWnlq9OQUNRYxxGKS9ttYFDcABNW88NZT
Qvpp24h3RfyI/EZCX5JZafo2zlC2lQZkT2MX7s0jorYYIAL6HGAy98AevCdrYBvgdK4C6xNVlyFO
o/mBTkV5lArYvjOGdWMa0UaeiiiMo2NB1p7t/FxTH9yBt5uP9uTR0+1QGhrI5dZ2zn7KSo/RZNSn
uCBEcdW7YYwmuNuzcbOPWqsaJPf19GO4Q4/yBb+ZfTvi4y8WSp6pa8X3ReRlb2jHqm/+OoRHCKkL
OcfYkwiXZXp/Bi3TkmLnK09TiDdoTv3iu1bMGBb77wNOCWLZg4fJCef3zIbzUcVthlVdHTdpr8Un
jDM9cpGqX4+iW5EZGfb9EgdbL047k7j3qULsLC8YOtnLNkmVq7xywnxCN4uHPVawAUqZQZSxQOqF
wanQIEROOpAA0BGmREuROqZ9tKPY3wPlctfw/4wPMtUHDISvraG8Jx4hFKLili+245N7oefe9tZl
trLgWvfpvk6btRbkxUMZhOpD4wVQ0VFmIBdVkQ4oK/lpKqqfbepMdZee0t/LfbqBmnJbDYSi5TYV
R95gLc0jjUl1qhfoE9jW5qAQQP4wvVaGyCBJ2SMSiE6woYT9z5gwaof6D0kO6ZOQIt71kWmWVfra
Xu9nZe0Weyp2+v2if5V49rUNxr2Ub8gXVSmGZVYG0batjd2vGeaMzKWnWbivGyAeSPG9c9KjSZ2y
xH+wSDZZWl2LaDeqPiY8hD9aDTlVV04fIz2CtVZ3Vx5kxq1pbBkkh5a60WKkp+XUk43MbowqGVE+
O86yuM/5UMgppCsgTUX/75QNFBm3nT4ta6+1T2GfD6tKH5Xnwh/O7gjDegzjp0ZUyeJsIMvwyU3z
/W1ty1PnvadTuS8ihLfS2lMTp0ijnxSfkl4YHg12tViIsmNYzz86MWizkhjcTsbofUAKQFB2sI6k
fMIp/E1KVh6shinayJ+VL3wY+6GOy4tFhhvy604o5oE7IBbemzQbEbZxlhC3ctc0dr3KQpvEpaS6
1OIprkKmvYTVcFdqM6QHIgE2hWsbO9bTLxPqFzmxYmBXdzS4Wnxpq5FED/FXy//25Myt2IjFbHDq
4Xx7pgapod15mpYhYvZwjoj/TKAjGkPDgtE5LyPQ2Y6Wsb55H70ZXuVVINU9XktIRDWeUgfRkGAJ
RaItFY0nRaem0mnTXxKUOl0s4Gatmh17h1CLpKYy1AMjf2fARxOT5QqRxK53mupslNS3fGzxOnDI
P5H+Emk7iUKNnROWRSycDFTkzUFrgYaljhZUnjKN1PflUED3ZycfU5PRucZUAHhb3aasyXfODM28
a9DCeW6zdTyHJAKXlEopmo1UNTrjO36jHezsb+/NMOsAZIWEgRFeeGADTdhfYfZ3SjyM699HUxMP
JNURLzmVeCdAEf7SmibhBXUSOK+0mOiWomel4nFRbeILtiNiXG2zK8AzZP2FllyPJoxQFzYFarGp
hnbeEoOSrBPi4VaV2mUfQdtzI9NLQ/wPrdntnYc5wyBfu2q2a+bmsY8U/+hSdRINNLW0xqtTmgVU
dYQ+MutQ3tLB+LLI69as7E7KYUuDCXI6eDOXSrzIo8EnJM0LjrmOgnoSR4rJigISpVzJU/kN+SNT
37Z7KqjwOIij398Vbc3bL7j9XDe/aOBI6BMEzb1vjOVijEP2rTT1llbERxEPPZs69qvdzvILZoD0
HHb0I71Fk0FKMUEbApUPHgK1GB5/NTZHRs6ec2eNc3f5nyWULynlg14n7Y8oqKhjGngOvV0x8PGQ
hEnbvF+Zmywtbs/n3J2te9WYyRKtNvKuj4YiICuGjK6+L4adkWCRkHj5tFcfPdpVtcBzTI9D0Pwc
RdfF7O6stJ+/a55JLEjb/uq9thOq82GCNiT6aT3Dk1erjXG18IGU1cKcAnBdGlqUxLAMGA1Eexlm
VL4OJtd6RL/2bIlTOgFsK7J53cTOvLU7tdnVomXXGz0sT7d7aWewt+Hsfg2DPZ17oznJT5Zhbr3p
mIcta71nqym/qOb5WmtwCOGYyu88+tHc9ll0jqf+6PlR9iPIxiN3ePaj8dtjwod206OhcV3VTmiC
okDoUtXVCzYIkgdo/7xU2b38u8cSAH1fZwhFggf5wblgW64DjhWmuPrKZjp4iInVwe/CAtFOdCZJ
rc3Wlpc4bxqx9r3oE6fcahRq2VGJw/JRQUu+yMWMPU8IzFMChqj5OYmCnOQcmLXyv6zGtKhd5mCK
F40vxkT1nMQPdFl/qAMuYFv0jP1UGLf1Ij4Hbt49VYO21+ZSu+d2fxqhxR6glLKDEmtwWYXRAdYF
PlJRUkWpfT/0CpM++WTX9D7jDh6AaAm92YD3Yxv3/Kse/c7TX0M9ss8u4i/SE/lbsw79IklUa89M
1F2AmuGxsMafsuoUJWbWOuMzGpp+OzGhIYFWR3wtVt5Q6eLj3CAwZtyirQBs59vJVZlX4MySa5g8
s1m/On3Wz4AUyDRypmBlWXQaEzf5pqpa8tNNmTyjLVt4inFXx757MausQZHnNSvLo2x0WzW6GAPz
5nC0si/b3QCibb5F9IluPzCCT2PzzuD5nz+A+5KB9mju//ghRSOkMm3//7/lrx+QfwcOheDcuuGR
7XZ8wpZaLiqsr++jqQ9ISkIh9wbWYXaoPcXXY1tL15mRG3vsNuZrR56C/HknZjrTEAOzZSjcLsdC
19aTo3n345xu5RUZRXPza+ErGLgMyN7YOop94ljY9P2hPM2qQtsUscQpceqQNcjWsF+TMxlgHyYO
5vaxKxbwQEWBDyavglllYmaJKGkIJNckRQBWi/nGqNeXMHeM574waXob/WnSAv9W3GHnnLZ5mf06
zVIPW1ALzTIiEwi4aYRGhRgz3R77d9X1XqMuHH+YRrGsfFqlC1jUAC0opqJp/DA6xTg2jl4uJ4tF
stIK9zy5kc9uGF1obmXea69aZ8zc9Xetc17VNPaevRbsITJD2iTcjNckYnKawCxdjmkUHapxrpdV
5+YPlmeBeBsdEQYgNkR+02x5M6y7LklOGFPQMAnKZ1Xz3jvzhxb2O99rT7IkuO35sAUBOsmbk9qS
slya7YvRjeWhiom1YhfcXNqZTZYcKRmV4d+zewmO6LWStYSOuc4iqPDnzph71z2ZCefO4BclHnBe
4g7jFVL7DC1/Gr7II7b6wa8jdtxU/wXhz+zelRkZb4jEd5Yb3Zlc1lY3m+96jwQX01X+gn16OU/l
hypx+yiu+7N6HGOlwLXOrBmo5rZqcOx2lQsnhpfGc1eyfnDJI7lm2nwIxryFFUR3Thb8jgKlANnG
N3XSMnZY4rs2mwUotIndzufKS4zbtTLTRlVaxXyNSPyaFC4TNkjNgVD59EpIortM4q78zNpxZYsp
h0/Bt3DAFD0FMNM3NjoiUu+K9S07wRz5l6QKUdAe29kNgQl0r4VYuCXQgzwATi2mgUulM2ALjuVj
GyXZl+qRBa1ScKwmN2D/jbX+4BNWfXsQ2jYIprkjeFA+Fy0ogbfVIVKVTyVOknvV4g9WJjymaSGs
lQQzYCEIoUvGxVkuHXOh+Ic4zoGFicWtgB23Sqzo9htDT/9yGd+d5a7Lr+b3Yiac3cXqAdbubE4T
wB1RO5VwdHH6RFji8tnal2yy9tFMYIo60q29/VE+YpNkpDMq/1g1C/tj9PfTtKDBqACaDMow+sgD
BA8KyYO/jgrvzCrU34MvqwTErb9aXqztBqvM922u06gVfTETBUFcKeFdopcKvYL5zZv15lZvF1Zs
ExweIxbGK2D0zn8RAvQ/XQtkyhse9z7ABswL6p/WugFZyZCAKzxQf9C6Hmn0nRRUS3AqnbMWtt5K
STRzE06Twjtc11spVgk17VRbDZpEm2jWnubdFuJKub75iLzo16mU4k5GTskuecRq4M6L0XRwqItl
MVVtbWcqeCSdMbqHUqcLeRALSB8hNTvball8Im52Filp4ddGUYiGHYRmrAimh2xsrUWRBskezaH6
1BBaIgftUHr0hdGRAzn7T+CC4rVUPRZ48be5F519OyM9zYiSYydQWHVmO6uo9KPlaHbqyVNq+qaO
QOnrVspgjo1HF4141Meg30w+eqJ5sNKdF9NXkHIhXA3VIUvan0GgV1cfK05nOd1j7Zb2MtEKiG/i
tJ+i6dRn9sftzM/Rb4TTS8dTf5FCttqac4ZhKSupkbEREEbKaQxjclfD+FnK76Lg9pfSVVAOLDCa
3YqdteFgvx7TbVgH/q5RCR/tDBvkMXjI23Xbee1wKibCxeVlXLbGjhJrOkiNXzmQMl9aY7HJwko/
2JmCVJvGg1t1JrSi6RpF9gxPUPBdNI0WhUbPlVQJmg/cRIxfaDownD04ir7/d0eN/XfTJ95eDy++
gdPUcfhf+88rs0MEUc21oxwLwO152b7lQ0tfbpzVcKMNNMlv53mDeVfpVABLgTuc7K59abOwg60Y
MX8RKNUAJN4RtTxRBOKUEMHudqq5W41L8APCO1MO/iBo1yUsqQ7RgqS3ARrYJLFZv/pDrhBw6VfI
9IfoF+tBcQG9jxVuck+L4YEgr350raC/M+8QtDDVt63A/4GM4IEeX/6WFWlHDLpjXLAPWPsY0TBG
be2rZ6t8r/QQNpDOKJ+pXq3xtfg/Ev6PYenjHZo02PPKo8Q1uXWJ/dxlXGsLJ4bR9uFmDrN6izn1
P5yWui58tb+tluIj0DXc5SrML0/VYeX83dIUlySxt7USnCaTPy+Nh27Vk11/SiZ1YD4DNkl4Zb/x
/r4oLpcug6Ng7YnpBvrj9lCZ6g95logAkQCqBU0i9Sg/BVO19wC+QO+DQD7EDHAXQ++v2FQxVfWS
U6lX9AvM4rNUIBl3DNC7yTgp7HY+SVQgBbB3uicYucmam1U5Ee+wVLXSWJeVHr23XrohCzX7mj1Y
0mzQoRgqnXMIDC1dUrtCW9EmyojC+mUtMMSRsMato6g92LrjLuK24of9MVLwtQ/aLjSq/OKW6l5a
/5QhcDcI9GDkixJ+RneeGVV4TyzmjnYlpkar0RcY5Bl53J6sIQSVHBREaXTms1M0n1jF7O/xrG+H
3Adx5erKprLiymSMrqdHH09iCo3jgT5dv9YcbMphN6TC66OsZBtPsVqIgYl5jyZmc+OxGfqW9crE
JVUazxmPkTQrqVuIAR2M8sFRUXHx4KrWruhF7zUjQiku541T7Lg7Ofu8DRuVgUe2EwLlNLF5I6u/
9A3rMjiQduGIHCnYZsY2QL9Ni7Ziky3Gz5q8u9xuPzLHYOIxJhA8NJpjU4ernWSQBxut56JF1ra4
bYIVPY+3tPrcLemjwb6i7XE3OSYmpwGWyDx7+p07Hgea/dg4QwHp4gcS9yHWMEkArvHHJQNC2LqR
95DySR1/j+K8kAD2ufGAaGkiZ9axtLOf9RvH5AKzbGNvAk/49JomWYat0zzUdr4TySprSiRzl4ZW
+1jSY1h0Uhkh8qWEpRA9YrkcVaW+73Ly2RmUEbcZzMrFyOtq1fXRnc1EbDmw/SajYLr4Am8ieRb5
hOgBSKx6Vsk9YB4bddffR65bP3gU+k1Oa6N31OYhGfxu3zMg3rDDXgx2ve6w/m8lEzEwgu/2nExI
dbX+2cWvYRnpk1WbB/mEVxr6uxrEC8YQaOAzqD2qn5LtDtmP6XWJhSxni232uPgsr1yitqUFH1qb
3xzTXlHtdW3XJJf/nW1q1l11xCi61xSlOMcuUug2T218Q2KF+PcVgEfN354/wuqNtVl1TM3WoeX/
YwlwQFNNQxdW29AcYOeIPvxo5PbJZCGVTfq49tUFvEoNDmISsYdrVTYBgz5BXBJCagTgq9qdmdqT
Qn1zS6quOewsex7xzinDuakF0l7I8EdhAJyjsH0oipxmljiSpkAZKpS3NG1ZU53LECHvEj0vzHH1
tWLPdbMrGNWX1YRvUgdAbuIZbyrhIhFiVc2B5WLGcATiBgHrb5mj5xXDqgZVxWWs5AusUKWYH5Vb
5vasbwFKeTnLp3YNDGC+3Nmqd+GBgBbWGmuNTAMu0dnzzggbzMXcUrzMozdtSqdyL7l4mfIzbJvP
uKpwGDcw/+JKPd6U7WPUwWuvmGVnpKwz6bODjdp0oJS0VFtK+y0CD8azojA0lKJbWr6/bIyYLMci
9pdxHegCKWgCw/aXswtUZOFlzoL+DiLIkCbUxUtc9P/uY9xM0xPjs2RVgSO/+HHtHGbS7FexibkE
rWsE4BBNlewME8iR/Vedq/6DGuCaKiMag4JCtUDc/GGYZwwXFO1ckwtEP2XVOnVz4tJaYL91zoZi
UOuKF3kkvzaC1sNJuWjEo1Txrfc+M3oGdZw1vfFeF1V8TL14R1/EfpxjIsHcuh+30nNX5Vpz9MY5
Xwxmpa5QGtnmLnQpFGaEoRj9CiCzQiLa8fRdBCMZ403w15HLKCCsexKW0fphge7ee8SVa6eeo+OU
NPcz0S9Ijqz5POQYS8TQbxDAQXlEItO8SFySfVW/W6NVIN7bbopXcq1qxmBkhaMpoPuWqgsb5Cg9
BQfoRQp4qWvd5eS7wSU3y/AMVqIh46ztd6ZB7l3gZs9q31vfxAHbBW83+yX72HK4NnPXP5RzUN7F
5fyVtalySlQBnWbvvrMxamyk3MBT34ppiN7j1Eh3GOKJwMoGIH+q+cidT+KztOozp+/pbgOLw+cI
0iE7NoqTb4caa5Q9lsaxHpznXuA/rMmwFhYl8I0UyexpAexXf/VnGowzDTEECNUhjPRgnRqj+x+V
kfXH1eRRKhmWaltsmYBRqN4fgLugrswcc2F3MLjV2sdY0VBgN651tCJ26N3cM0+trXXstZR88naQ
53Q8YUoY9gVZoNjJd85ajwf3mjTJptYa9+glKbc2RGt06vm3sAiLp3wcP6QYRVgrxlIdvxzdNtlY
u9NdOyUgLTtj16pl/0g2Eh1GsYFqqIinMPtQMaCz+81pQKiGzrMzeVBsX3m2e4DQMyQbn5S7ZjW4
BQ58FbW33N9jdpiWfaJoe4t3bqgNbyeH0SjH3I2ZwtmTp2nJ+LN6/fdnvnznfpecDu+s7ZKvSxiT
o/MGG3+gXqzZKIEA9frBlXKRRFTJFdXPK9vnN68IlB+NR6hcrOP7T2rD3iaQuoLScYhommzAEn8d
maVFZzZ6LX0B9qygQK9ctQfFZf10+zo9SCtPR9zBAlOygmJUW9LPI/IsGNRfRyFfY5iarEK1sLHf
gJPH/VhEa3cu1A8LI0gLAuMrDRE5BJVbXds+dVDz14yGXYYVtqbmCO3nra8ibBgtY2eDSoU5zQsI
QvMEtgOPjuEBb4sxQeMApZ6y06fMzseTjOcxxkkFshqfb/k8qrsqsii9qxSetRpqveNIVuTJgZWx
mJH5LuvJSe5JpHN3OpqyXWPF7a4gQWL1GwZa9ulPFFK0LpUGPw6PGaKf4uY6thhd+Me/1EoRnMIU
RFlZtt1GDXrM922Cj8xqlaOTlC/qWAzrzGuMlywR2Ud5BaHGGxjHJx4IMK4aSwOMo1DznTp4YasW
dernv18p8AD+WR2Y3Hu2pkOCchxNIN3+h4ES40tnn5QUW9TACMYrPdgQ1s2iiF3rQb7U7fxT6eZq
mQcobFpF/S71o7T+Eb9gaT/HlmPcz1iRgyA8BEcHj/ilBMF7wUKW4m1WraPeIORpaKrOVVhekhQK
wJxUKCuZVtL5TCErtNWuLVOkeNIsW7QTEMqhUHamQ/ehc0ek5QAHfoGKaiNfSgs2oOFfZmy9GPMl
bgCTiXaEbZPpAIsErDNxFGPkeg+reWOOdX+yRPE9apOC2DN6k/r90GvNc9W4ez0f6nMlqrysFReS
q/5qu8xj6G/8OHmT30yqBpLg0NvQF5M3bVCNTT7Z6UbyAwehEw00+8510miJDDe/mH2EbYY98lpe
Q0aeZ6fRNxEMGYG5HJ2mf6qNNr/4TvUkz+SLOp40pRpJHAM+kGeav1UGZPskYaWP+YAO4nb3GqQ/
N7PVH3ybgU6UMerQLDd5xcLxFrB9Osxkpq7naLx6neO+UWRmKwS/xXVy3Wbf60G1Uob8W+TWGEnb
Ut3Ko1wf1O1Q7CIGXLtbuF+oPqmz4TLB9ZXHqW42RRRgewhQnRkz+vgIawxiNRqKfq5qmzggykSe
xkzLnNw7e9XkfGsUnzjsIvmPBGT+CX+7ltlpaxZcK9um1mXV0v8sT7jbCgJnTHiMjYUzcPJ4kgdx
9iWMPnWiNYcuxxVfl1DvmWcZO9Us+seqLjf45vY7JPrtk4uz7OhFL+M8ttfGjx9NFLtWpj74paY/
pf6ob1Rl7A66GcbX0ndhmRbDZ4oApEqG7zGKdJB8lbHrOkOhfx8/pbh4zrLd1/gJ11LUfSvYpp3U
fG43vRn3G9mfL6h419BOsiNuBtm/q4DhL22yErFJ58ZKRjXXxdSsfS4oIDGq9WhVGo3Y2XuSGSOj
DBqplVVhI8SFqM6wkUCcctOiIVrK6b/TIUazy1Ff3sSUo4jAppz2iCpGrlGYpns7gqjAb+W5uUTh
v4ClC2hjdIKNRPM03vSTYZwNrU8UtbSRyB4RuNcER+qZZz3Ejs6zN4GlVZcgqZ3N3IqcTIFZgYV+
m+TnfVetXMraFfqwjRnW8aepVks4+7iUxNEQVfZ7l+jObhbhr9xcv+D9htKFKxakfO+m5rBtJ/Se
UkpsJI83U5ypG0fyOVliyLa/N9sgIjGXTTfFab8aR+BLi5DH/jZgFVwYU9pvyqYgblVwPxoe1wsp
/0ZDklph8mwobfZcjys3XHU2pZu0VIbeUvHCS1+08evot8rSSdXolPOJPxKy9GyM1bz0EWRcy6C8
6K3vvkPAHJa55TT3ikbCAZtw7VDN8Xke67XW9gBNZ5GlIF8KV9A8Cv1DXht0/7vz1POG1iK8r3P8
az4BWwlaRuD/vh5Yf18OxC3kkCJugcPCKcsV8gd/h0dH4Bdjphw8N1TXAyrqxs7VL3FgAE+XB1Zc
Z68mMxDXZKYVav0l1fV538EuWJpamJ6snBZrQphvBX51H+NCXlIInlyT5EZbNEanEpwv/ogftzTh
OuzXFjyKe3B0gGC9gqFCVKKU7epH+VFghl1GelQ/1k5WHcyYLl1bTi8DGspv9V8HidK/hJWqLeOY
AkS+c4GOEKYhZA24SHMbhMmv4+cBPc7XTaDUJwIWgv/YKv0TZAT70/YcE7Sk49D6+xOymM8BAaqJ
kx4RIAO+hMIUBw39/lhdZJVDhrj0YgYI+hZeZ5XFtfLnaDMawm9QefqxDZ+7KOKSD8Gf1xHPs5pQ
r/vQadxzHSl7HMv+PQ9d/z6fO23nTq2NTJyvyReSKyNCaYpDrUzzedZsA91caJFwXYw824jsIFZA
a9vyKjdjzhQ/zeKsJNmXxwBZ2xqVIMAbPXYPvp4RpjMkjKiN6MSuRA7lZCiMnyHBlbKkpLTU+2xS
GZnmjnWPDLTbRSUpxXnKg6GAn58FWXWZRzqcJEwlH2xw+F6/4dqZDoqQQcsXO5zMRRzFLIqiU5EE
/UpTrfBe9i0w5cYrepG0VPfSrit6TWwAkudZkr2SdJ8ywcTwoU8frlp+IufKH9qWfRgFxrNsUOYg
vy4QMpatrSyTUGUfXnPUyh15ogerWh6J7xqZ880twvpNfPn2A+JHTbBRqzg2qmtZ4B/Tsu6zdtDE
5aBE72G/KlunHWiNTd1dhQtVvsOgjQg+Svz5LiRXIUay/l0czGGcbmkTwSXqCz7nvp+30nCsdMXV
tQni8SP37BhiAqJMHXLQn/pBqXl3SBbvl5GJlypqqkVX9u2uLt39YJmYtaH0oiMyjpgsCg2/Yx2S
xmjhX1363UqLjaOpzj9mHzlMViQ/RygTzqB85XqFfTUIKLKdj7mr8jVDJ3dha946iI11Wmafc5TE
3Kq48kg0K2r9hZn9nqof/n+4I9aISZDyFWDO3+RDmm8yO/zexe2irKgLtH7yDty6tIJFIYkQNqoM
0gpHfmPpHSai9LZ1YerQSM16bdYJ/3o1WJM1s3XoVa2L1u5AnKkHkHewz8csWTmBu2g3tHpjPvL0
eWi9xyivDrskOCURuzGriY9ADvsliul87TrlBt+ZoVVIL/sL+LfNlNEXBBIHD2J4jtVEXSVdnZ+6
puY68KZF7OrNtgIXbfIE8kmlOaVe0CySpgkeMhT6zjKbiFOdDlNWPvh5hqca7k1TlaIqKvS9Ze01
ovJODvsT4ptjnCq8Cbg/xwNa6PFAktuTbRNnFgaA98zBngl454RuNf3EEa0vidgZi3Q3FPuyad4q
i6VRT+ZTCRiixBVBr/v7DPZkPasfJsQHm46tHi3yHlN45jSLOJiGrSAodDnuhTru2p3re7SddDIW
nPmR9kvJ0oZWv9fMPTNBfQEEJl2S5dg9zYV1mPKKysTWz1qufK+BStj8nqnv3CvdkTNZUkcnbuel
CkSj6rmfW0Tci0HJef8Csj4BAnhkeyw1wDo2D/8tnX5r4dXujnW3W7ijlyxBuq2oc9WlWzXnyXYf
rQGOqgcLK/+Jr500qmIR9fr7PCX2Gi9NX4X5k2fmkOOp5Xamp2ZPRlvMO9qcJ7Q5r7IAl6W4tGyJ
GadRKzut7JwNWnzCW5LpktXDV1RPHr1wlYmCOxNqO6v9Y5wPB3QBNTTApF3LUHo37uM1IGuDQOz2
edK8ll1xUd63Q/vi5cMlJfHof4zXczUXx2Zul4lKZlwonvHE+PVbymylyC55n+Wrds62fGchivXR
+MjoxOiMgnKElw5xBRrNi5T7rDWXvTkvfD6ykbcrmyru/E7sZ/gMHhkAk2JDyTl1D4XjXXwiG337
Je7SRTvNPLTTFb6GpaveRdFHSQtCM3CvtKfGKbdhiYgFj028M/MrNJzG3QUEivddi6RlA9gGs+si
Dd5mLPFOcAbCT/p6Gr2htV5WQUeNNjKAPnvp2k2atTejL3W48g5C5VAfNJqohDUsNVUBcPti55m3
DFQUa8j3efBc3eSBwdV07LpcW1amjzquVB48Nw+OfmedNF+9ixkDLpXYTo9a7m6czjgZhCCNbr2a
2eod85F6ajCRynWWt/KQYVw1zBw5k8ihre6I4hnidO+To7wIrX5aKiHNQTBm/WsdtLhnyO8jYxXO
E+29QPf6Q9K/o10jbcf1hdcmWyuq9Tpp6jJoimpDA/eZbLjqnHZKhUbSOXL3McfCgLKtPY1bYi5Y
JFRiJgLsgnBw42OnaURJ8BiZyibdj7ZybPOqWznzyJUeRiAP6uJsT+aVqSE46RybffJVMO9RqjWi
oE/HnNo1e4Rxgb813HTpHfS+PaGx5j4lxzHxXlu/UBeu2X6heChyUEnendyeVmG/bV3WYbBrA4Od
I+KqcsfgrToF1biz7SQ8qb7zJgXdtgdSxHJJaDHC2D7YpGbuZji9l4oxzzoe9PwhK0qLnQb2qj4D
OG53gUfSKDOmwhoMACr1tLEKhrIGrMtNY6aY5sTX5HeDTqC1DRE+Mxjx06hgrfYojDw7ry43zTfi
Y4rtRuzdo2Z4bVTGzE6lbeUY4PZ/pVHS7TQNIAXOflaGoiQ6vmZQ2njhzq3wQEqEoVlO9aLgwxV9
g5VdkqtG1imZEqoarqmi1HNZuN3CriNMAo0ybTxoQ5uIAeyKj8y4EU9wCwdLNljzRk7zFOYZzCPj
ZJEPfjwt4FA8wj21ttYY7WiKtLd+QeER6CBPi6RxlsZosOe27OFsDqV/rAt90ei5jVxZ8Gv+vWy/
hYH87viJuh1Ypkqvz7NdC1Cf9fc2jk4VjNKjSY+txYZNBjq4bmuvkh6MahE4cHsldlHW7mC8dw2P
+5e6Vd9LTM+8d9O8GWiOngcPIpLJY7BX28d8dpQdhjWk7zxIz507QOkdwvjdgpnTxX3+Mpba+bZd
NbCJhA+yeIFPaiw9wXOFEOwdoWAliygb8oWvTD78xDjZlqXukafhWUSNdodYenWRFU+7wFSe2pGb
CDHuZ2gBdpmtyX0yYnXeOAo5aVlGhGQauKCqmlyYHNhPcClPq8DxvoaZLFYDEfDjqGrRqmhY4aBB
4SaqXhXnLwRQ2GERETSvCqtfGvXN3aQXK9n0Tas4Xia9y/vT5/fJ6KgARDp7Jdkbg2+4NDrODbEo
jsTaMDnyzvUMeDDPt4TiVGfZBQQk9cn0l+w84XjFYtpvPPwnGDFDgomwSZ27AJg1YjKE2FXUHaeI
jbCMEu1q+HH5zktVCqmYUjbw/o+w81puHMm26BchAt68gqCnKENJJdULokwXvEfCff1dSNad6umJ
mJmYZpCgpJJAIM05e6/9FcdmfJEqGldE2aMDfmEyuuvdTG3kUf+Q0RR9nObkLLEVrl2FL7hZj1KS
PDdd4S/FZL7kebW9K+r/++X3jwxt17aIAdV1ZwUpuyCVnX/Um9t4MtTQDqv9Hc5UuTRQ0Jx1j5m6
KCc8buBHCreDRjmx687G/qFyk/9/VqEpqt7+vP/nmfzKaLJe5Jw9TGgjlNj91ETVbmqR0x0U03AR
bgyBbVXS5KH2QeylCCwFLE8XJWdJaK1Npd6QujFdNbC7D1XlEOKKaE8dLBWKoRmBRYviC7F71QUH
oIv4AgJuhncJqT2VPLmQ0CIXopU00lkGBQRZCSnydKPQRifoUZjbjCF7KvV8SzqA+5AT137EJc3o
VIbtE3IMNsUFDpjZbT5kQSjLgDFRWM0PJpS87f0GjVcxk3y7KgryQmFSKykYxlGvbHLt4or7Abl0
HoXleUS5v+2sJPluErTWAj2R4U2KmRyRnJQf//1TttZ+zN/HGMsxbd2mrMZQ42mG7Dr8rVRcFCjI
yIhc9gBeaVC2BXm0a6MkSsRLZzrt6W7cXibnoYcpuWt67HnapC8vaB1L34aj6BHSc4QVSCNWAqKd
McIhk/QI+CLEpbobvTSupt+o+45rTZQgTQqjU/7m1FV6la+K6ERg+PjctKrzGBvOL51+8gvF11cY
RtYJqSg7EZf5fgx55UJO+MczZehU/BLe4JtuS4L76iy7u1ns0gAogJNwNRGykUt2VV1iZ7UM62Y3
dB6YpgFznhsHGk9oDd3pv59hw/7PU4zsC+aaycVB2eCfWqG2UUHNYTAgmtOJrgyecUkJ032X1ZQh
r60Aeq0LNZPqemLsKxX1iiCeJt/outB8PEv1UVq1+xzKRNSBLH9D2KccOkdxWc4rW4kZb6mTH8sx
3sUe2lvZnTXjUN/PYw422BXW7K+cApraeqJaayJk5IMdyHZUmks6ScLCx1I3B12toXetHvmoawki
Qqy+pTVKP89LwEquZ3Zi2NjpUa2RYgiUYqDsHOThEp7T9UE++/PQuTaIf7Om8mSPYeBF9Oh0WYgo
1/rD354W5GNzq8LHbYf6mbZ0huBW3YYyBMiZceiv2tyOoAM3w/w+1U60apy8C2oB4vQquuagYp3n
TtAdkKOEWeLXxZDzkgKxPaFDn7cZiwz/3njGWlQdhilcdnFWmFsJAJUvmZJYI2nUfRn1moPUNIDl
RbYo8JRJzlFo1dnlToOnhg8NKs+Xx9DOX2RlIO8QCNZe+RLBryO7RRCKW3jtubV1dqUVaS9hwsDX
6jX+ZFM8aE2RbRzEDCTEAD8kDwm57MrAhG9AHzzt9/94U9K5/nzXuGrlcXQ/51P7XpdWeDWrOD3T
s2rhdqT6ocoG5/z3Z3gqFplndf8bcuwa3LPUpvh1qOolw4L+F5fm9p7epMlssnSwrQu5j9leb6r4
aPYdGYtt+u4RS9Vue7W5yZY2ar1vlMKql2TwzMsy6eoGFjESUPlBViJnzR6T6LxoeJOrxJ3whnXI
3kk/vj/D23eMrfI4MCPuSTBhBaOH3d5Yn03rsQ5QxkyG1U5ejqU7wCiZmuncTTOXjKxQeyohyEb9
UjUkpBFh8rsH1YHAx3aF8sqXKlc2JOMhiVAJRNbrPCzqC1jbdGdMY3mmQIKVOmNzQknM2Rf14u0v
ceaNX2lp6luDcpxcGciH1LG/1qJHgO4l2y4svWtXLe/S85Ia+rLDQ/NY1LrAD2Ud5Hq++rdXqd2I
ZyzDB4utAZW56I3FbndOQvR7cl7qMIFulK+u4pWHohxWmtZaH5Sv50ZnbUK0DevTHWUm85caKrt4
jDPQOikI/prQSKYtAN9wwo9ZqPXb+4fWmhEM0PWD79YHDPe4ptuu9OWxihFnz3VIeGu/vA2Wmd5k
rFUc/xKsrK9yOGmtZt6F8hJQY2Kw2qmDCpctX8MUqq7WdO90kMyjPN7r7sCgoYw7KWihhxkUiGWu
8lUkaMyNXtlvgHnq+wSJ8gNkqY1jLUJ/tKrBeoD4DRYHN/ccAswsJgR8rP0JDa7M6ZSKCQviYGw6
iv43fVm2yyqrviuwuIKm09wnAvhbHp2kUHAtFCX1OBwwGiGr0NEELrUS3dQpC4OlcAkgW0/c5Dmv
92Q7NP/LRonaaV+qWCoVs/HDuSofq36izdF06k46weTDpMHf8Ppi19n2fOmGDBjb6oCSSrTeTJZr
5opHa431ljHcDRrw7dDqJhAlUbM9Hztfnhap/xGKeGwmCtvD6EU0aQBESQdnqgoT0h/UI+nllClg
nK1LYtfCHxkvUbJYX6WIBAUKkwGhjSLE/bP+wTEn/CjnSivPADBoFSkW7NABsxkOBMDBJltLX97Y
Xio+sSjzpXBvMmZObkZWD1RAudIKOgSxj6rY/Qktk79IpuX/o5fxH6tSSu/U5T10z6syn7Sjf98T
4R9aGnCvDrCY0PXjjCZUH9k9eFDq72lJIFDPrWe04OJ79KiBrBpncfSWJGFxY/9KOfNfxwuOq0aa
HGu9UO9xol6D1t7whuK00MO+gbGaDmahUYLp8htUJQAMHYW0xXN3lezGZbSVLyU8vsGkz1/nS/Ey
DFHrW/OcfpIsQi6fETavxtQf5asO+9z9OPmHxrNFmQRPZvk+TBqV3t4a4+36siSle88le2UMNZ4U
RKVPTQVn1YuJp5PHsvWNRqEYpaGGq9VeoYC6ANKsVVwCdVjNwZwtTDApU3lc1izPpGSuxd3qsbTM
W+f7WOL8oLP40yX48N+fLGK5H9F44hgsDvE8KcEo+FOJ8Kkuitm3BwV8zv/4iDX7P50Xuo31QtdM
xzT57x/iamOMKSAXoXlS3Hk8qlNinvOo2Mhrjtmi2hRo8HcSVb4ocItc2u33l2qSKKeIujC6d0rO
ffcmJdW8YJTp3gpK20r3cN+ZinljDemHY4LobnuT5HE3dneT2TcvRlbR5i/UZ91oi5tgqlOyKXvV
muqkcFEeuD6sq2q7bhAO8fjGUND6bRmOP7yRqlVtJze5PYp1d6HRmYbnymTdudRierSsOAnGstNu
xvpsUspVZooBqRntd5mPxzR66vK6/OxKqBpdA3l7nZKhy3tHrzRQXGDOkHNXqIZf5lDp/bYikjeb
l+gJp2zO3v5xTCo+Zg0kRItGZvQlvcgT2q62mhSkLy00JXRPOWSvsxRsjGv3TD4jt+SkG4isi4rk
hE8AWA/6mE6ILkO41wO0GF+WYv9so7KQpFdrjE6ZXeRbyfuRcmP5ECXrHxw7z1qZU2f4197r/u2y
9kIoIz5U6K07YJcnLDPtw2Qq6UvmxtEu5PoLMj0U2cYixgNjS7FgZs33kxGNNwddGGTymf6k5uYf
1Lh1xAHnZQKAMkdwBYeitx6KsldfWrN6tb3a/IwmJdnWCUSFKkIX4STTtKGJE57lw6KG1U5YJha4
fx3D6Ss2quQxthlACzksz0i4d+YKjjKFbe1aHYaqdKtNo/UwTpp+33J09mDR4UAupo0ZOg5AosqI
ZkoxqWTkQOamOnuDsvOXDMQoW4cEHYbu/7EJ+ecexDN1clXW7QdZjhb2+38fNuek1TiqmieEMxdt
sPU3yxiVnUmfaytvEcFObgdb4PfLKEPbhcp/NHrnXHnuYdSUgbDA/3/ZIIeIbGI0y0KH3+qgFQXc
7jzIZzNARuopDCmDBVWNw+hYfgmXOAqZixabIXVfM32WMR7ywZx0Y2fFKKXlS6VOlYf/cQpc/Z++
GfSSFDIM1dYNOrmq+496WgffhStIiY6drZCQOzXeaxkykIsWu5aaG95r4nTekVOVb+S7qJFmoMXh
N/kmOiv7uRGIx9fvlA8dTYwFPeHOArIdyEMLUfFzYxvX+/dwxwIi6LyTfBPC4RhkAGL38t0//7p8
t69JkTIHTrtwcVIto/BgcmTjSw70etLKm3xo7QyziVI4uP84lk6UZNKoPuCLre5foQuXnBTd+f1d
qECWS9aGH39+xjjAKUz0tjiHel/dWGukp5aGLhw2fuQkUjAXVXl1hH1L9IbLVkLK4S8fGzVz/Duk
XNTmTbMXO0BeZ26HQtFYu3rOeYxL/WCsz9AcaAeGwpW0Bk99VcdDaw7tE4WI/An9kL2PISluxCpc
jQVAiCF0a+wSagEaRAU5cZcoIl7wHaXVj8BlCZXAdDwMqTiCWp8ePH43H2JMuhvXlwgKNwMYR7JX
vllOOH5DfEJ6MeMfWsh2PgECeweT3J1VeKzPbWm2z53enQr1MVqz2mHohb7Uq8aIVBob1jwYae1L
p4y0iOARsFzAzVDNBBFF4Grw/flVGBu0JY3Vh5jTMgblV21bhTHRrb1qL4Oaip6I1ChE9Udg6bZY
uRFL7p0E7Yiv6gBk2cnDDAbD4O0QKiq7vCiV7eCeXCdJ3X2LjIAYvtgOTKd7L+0x8ktVoHEvw78/
U4bxP4797evWRX1X9a9zX5ZvScGXjiy1iXyfEALZybmzuyxALjR/5LiDV9co7rjGYiPDJjt7oJJr
geJkOSQNBVo6cilXZX4AZ8uKkSLb8zLGwwNm3uZeutNrdnpoij4qxy0CWUUmv+qoqCObl3JujvdN
QyUUuoEWLi8NpkZlUNY1wAeuaR+qEn1LkfrSBU92AqdMkCAxeJGpnOgiPji/4VkeMpfNzE7/2LkI
l+QefIxm5bgMTc/1oBtv+EeUY8nGn21T+7PKtF4HtxLCnqeAt42ixHr88yyqATT2jTqcVDlWCiWj
gTYbJwJL7vkdrEPVS4UffjfkRu2z31OBy3LMibtdV6jfOoBM+4Xh+LNZthQl2UKlnncE+IOG8i4d
cQg8xKIbuQBM2mSez/LZnwe1daaj4vb3r/hz3N5wgygXvY31oO8sQFhrFKd8IGJZDYaF1EbXmp1r
79WB1ZHmIOGaZA6wFQZNtZdad6SUSvmFPkj92FfVj6ywqy+eSONjnKhT0Mx5tWHr53JRq/XeatwO
tMjcfLoOHUi2WyFOb7f/kunl/XhdoZyDchDI6YWlCULm7lW+yCdSHKL8ipoIvMsAE1iZZnb+WOf+
3IbGAE1SHsvo5B/g5zZIkpGQjHg8fGNs4Jitd/jUtJ/3okWq9YVf1Uq274AtvTte8rxodf6JThqd
kWftrJbbcWmb+UmspEsR9y4ISKpr8tX6UM8Vs7MX/YD1jb5cCetyJyLUKvdrHjzEwE5s1l7I+Pq1
gBv6ns342bG7Ks+SYFbEsIl03cMPt9ZAUmU5NEMjKCcOxhfgKFiAmxluctI9aWH4Bea7uFocCwQU
vSzPAC6nfbs3UsXCU8vprXXEEGVavk6dWhN2R6sjrWEx29TblfaViJDlRQoFx2zkLzHRImuWCi4L
/0UVJ79vg3sVarK/ZOwNKonJlLLuDFCLMzT2Se7cLVPZ9VXtwOrr6h1llDjA+P37T5lpxSs47b24
WL4qAgviYmF6tjTqD2Nuo2lGHoT5nX1XZNZknGWNc0SBuc+KZvi1PokT+/4E3uz9iXwrHpVA11iZ
jj/MwWsv5roFppk8PWQic0Da1Zir2gK5yGCnNPkAbPqdoIVl6AN5SaXTB7HIxqMM3CKu7FEQ5vCM
ETp86VvYCqig+sZ2r9JgOWdFfcImT60T99hTUvW71oigazs4jyQV12vC9nS/oMykeiIZyLyVXukc
chqFG8keplMS3Qrl0DaKvSmpDYEFoSlKPontHqfBO41qsWla60lziuz3+DhoCNq0RqmOPfe3rwFl
xtmaJjcmy+4SLv0nLl9uMfmupepUcQvbbL7L7GE5pNlt7rKrxOX9J4o4FE20GalLBZMzfasN3XvU
rdZ7hMamn/FvX+6v/nXcG+mj50qI8KHV6XdjjFVZVu9Ys7Qg6HjJVjtFipBb1z6ik0lxOt8LgDii
RrFAcfJKQDcWU/myqpjOS7iW8t3CXdLNrNmAL61sL/+2CRP207TE23AiRhn0MRBcXXQ+ft/qL6fb
Nqt9d1xSMok1u3srS+MjT1vjmHQJRRtK0zZxoccBcSsuQXLe7CvBjeF9nVj2lXmiFMNcY8XYnTFv
t9uqVTSIaYSRCfHTZA9xlHow22NOQbdJRRqFlkrUIZQl/o9sNaFoxK+3ZgoYBFfibWOPNfldG/Z7
i7bLVhZpxPqySb14Gw+YOdLBfZRfIQ/JCo6TG7+/wU7EculGAPcvZU+niFbwCptp2isIgeUwI9yV
64x+njBkjna/lWNgU6jxiQ4yEntFX16LSmXRRXpE61VDuNMNXT3IpUPDJvQhCp8GNjZBL1MeM90G
o+X19SWcTSsAgNV8y00ktiRulI0DGG3qKsbhBn2ppVlvfUrznoyYkvqEEUHSiDyieeojzvZpp7vt
WtQd/E6rla9WRumrQXtyaupGabd3MWcZml+6qj1CT2qeJaFgfWVMSPtzo7GOrQX7hyT5gT0aKeY1
/cvtb8cOOQi7lTNUl6m9HdJcO7rxZN+Q233gUki+D1Y7+MgonKdIK0fckwk9NyLFp1b1vjTI22VC
lFMVTxqs1qsTtr9gwDc79LbtUVRF/Tq50XvPJ/e9nlHVkFsinigSi2CJ45pgJ23DiYivf/LU+7Va
Vi8Wv5PVHeWPx43mR06qfqesPbB0brKnwfG+xDD29klM/XpcMfhZClyg7MAXhrRygrGrmOoTQvTs
Sh1+qlG+6ST9rxjMU+Uu3bdQzI4fL41+q8ecXqJCZ8eqF8WXQ54mJZcqmJ1gnEATuYqub+I1psGB
NyJ7HfI4kk/4aHHiMDHb/c7McDR4XmE/U9gUfsMwI7rpVXpp5QNpQOVTQg97UBrtzGYLmWlGOmaS
g8V11NR4pltJaIsN/2xqZ0BTBBN3mVvh2uljeBdT81baOS/NoltOa24lKsc4exk6OIJWr6Uvbrcm
Ogi2a+aylYvyOEurRxXbv5yyddXt92YMR+a+KDcT7WhItcgcc+lRCAs3RdJTU5I9CDeh4b5CAmTj
f+7R+VSz05+UCfztAkdfRmopbT8EjZGlexm3Fc8rFKTWD2HbI9okTVJJy62dKwohuJqy6awqZKpN
nhbC6+lggVvjZuuP7Pl/P0OEQOOLLKr94tXf5WVdenl+bcLJbxWl9ZPEyx5bR1keJwuR4f0vrtlV
PKRRH93Q7wRWUivXSuXjA4lbQgyc6sd/PKORtSlsfB5rpfVsh4j5qrIDXF1EnvDzWid2ZzUrtiJM
H2ozffRC411ecKoe2zsxgp7I9MF7q8DWVDpuqCgZf61P4B5Nv6IMpQL/OyLiareNNWsHzSBQRv49
woiurp6bGy0W4miKrn/BZV5jqA27J7u2UUFiYfDYV5AMQobM9KPXNnWtpRDj8XSFmOKf9NbKGQ3c
eUdt1H3Tde29a1nZo2NzhxcnzeZgULXl2V7RXzJvp63ifUSBdqNFJo3btijx4LiNbxCLvGi4v5O0
//2wjMZ8JZTgumRpeZLHaXf9fnOGZn0qtW+U5/ZyBWvWRn8xuwGDQtRcZeoCka/swXVjfBFZAv7P
bqlDrdtEAd9rb1aO2MiFQE/7Pkr5nf7Ur+9FbMiFGClEGpAu/01iWlSy/66zLr6xScoUWkdI91dm
AxdoKRb3HDv6j8ErS2BilfsAiWM56g4asWEdJKxmAovTOihBlo4CkV2ab+wmNrLhwK5QBUpivOiG
+CFL5PIhblVUU7niyxr+qDm9nzqkPtCfVdRN5pAIFgLUedRJvDkrMegmWOLdRiBH39RLnOHdd63D
EBrxpc2Bfni60h3VJL9SBWTBvNbcihqay1jO885WFYALulgeU7VVzyjsi61ezO93K1/E0Ke1N2nf
s4SubbIcWa1XVPNOrUHtC/3WE0oBYbjWnsSilc84ch7k1Uq6kbvv0g7SudlGWMeTFLqK8RNtG/J2
BJYBMtgaMevHpBGH01gZedpRqD6nQOAGxY62tH2HvWzpUdpUKCut5yCMiI1ljXZPWpAjRI2+UPG6
cF/ZLnSTtTjhItgoQs+6qNrAoBErkIFXscoweSEV8VDfISu96IXpbMYsQ96Lxq4pFe8AepZZiwUt
QjD70cy+e6IHTBpZRFl7L96wVC8opA4IZLd9Wd0Szbv01fw8OTWGG5TSVB+XlwmMkz1UXtAWzbmr
EEaYESxfDU6zMtjz1hiZk8SE7ne8kMqiBHUCMmustRM6bT/vCb5theFhRTMDlCiNn3q67duut9NC
fuMMoPFG77m9zVDc+pYO4WRoqEX7x4W6X+CkbbZTY/ZVmX6YE83a6R44zl6AtUjgf4rJnQKVf+Uy
Zfy7bkFjyl1uULMCLW5QoYIqwtIH3WEU1ibrlS90gp6zvMyCYcqcLZA/21ej8mdlqeROkvrXxN6B
jVdKXT2lQZ0Y1GAI51VL8CtdPN8sr3f3XtHThxp1FBfOaTSN6Wi19q6pS1hspZFvVM94jrOx8PsK
C1fczKjUPXba3MyvxZKAp6u675VAC5t9FfpXBEJEzGY7vZw2telc8FcnAfCa1I+gdZIRQyUSvRJ4
X+frhK+cAv6X9Xyp3PU+UAqULerMvotqi8XCjKUNi6SOOsbRCflWE+WA1eYPpiowMFjkwDtqvfWq
9sbE8wP8fRwY4lLb5Q+bCDhzgdwZMlEME8quym1PwAm/uq197Tq8DlwB2lgQSK0Up5TE8o2yjN8o
m/k1Gn/Im067m62FhdqsT8xUUX1KZueJasCPsS+/VInz1Kyppi5TFWQWfZvpLQgyZxh9z1KfvFaB
OOIpD/UwHyOKJCye0bQu8/BlYKO8aRbnpNbFX1bNrT4aRqDZ5ndR1rcEz0Cg0QYoQEApS1HD2Fp/
KYMIqHANfZ5KisJ5citrbTMz0NNCiHxk4w0nGlJXDdDa0skioLzLXJYusGKmVMs2LDTLyfM2DmFR
Pm0EDQGrFpLj2d5gpCRXwZDWkYwnejyvEDNJUVfQg8ZQp7qZ3ZAB5EYz38oBxYnbwkucXBV9YQUq
xmF34SNn+LQIt74Q6acXseOrc1nwoYbcu1ryo64AtWbgNcM6Kba5Fp/0uLu5ekfIgUDLwXD8pR2X
T+IAct9oqQ+EhrI1EyAMmBcICudnBokqvho5kuaYEsGQWNHBaIdHzWIh0JPkVBoQI9wu/SCXdEdU
07yxE5ozVbNWEX+AAkRxmcz8HW2yTxftg7bVRSztX6xkhn3rRM+mPfCHONS+dDjtXd0gDXbBvIdV
sQRj3YkTMvuz6s41TIP+BNVEC3RIiPGSx9vcIcxJty+o0znls/KX1iwE2s71k9UPIHFtcXU9Kny4
sEFhOASNDSm5OuPys+/Vn33DRz2ADPXJvDlGq1pg7QxOY/8020pClC+RwZWoTr2avTMwP2oz7TEn
odRRuDjuRlYwVfjVK7rumJJEhFazXbiW8yjos7Lfjvjkwhmjw8hSC8jBl5TqBVRcgwWttU/r9tFx
8mdF0z8VewnZDibvImMJDb8IW3TeO7u0QOM7zAYAoDwFUZXubeGy5OoUEPoKKgFCGKNkyQ6THVSV
jvFC86z90tbvZc3eRIkQBijRzyIeUzayBCPQTC0AdfEfvAGV1KzyY7arR1MoKW7J4q/BaLttnAm8
Shia6PXs677LLkb00YdkngMA3iwNBkJUB35BG3/lwGMlR7lelSaT4aSkvpXwezh4/dQyefT67iNH
7RC0Skb+PFd/9jqa2vLmuqkfN38ZwA/2xDTmQRZ3Iwmy019uZCTB0j3FsfWNM4s7pnpflvDSWPbG
McdiqyoZE0t/g0Zw47MUJzsOgcVGiM3tofjWazrnCQ9CT209jyGp7jUxac/oS7VnhFsQ2cN52/Xx
Z1mroz+pxqeJ8BaKcvjRR/gFamDbG8Wg3NdleWBYg/rQAOi2sRJhQ150DC9kVmQ1jXRahmtGOFUE
hTzFQEmMcTODjNkniXVYVAS2lbsD5YN0nR4h0LDlnLWEOtneeMvMh3bEFeuF2ruB6sUvWCkFBiqU
jZiVnWon2a6JxYDSWiSPWRmTvowSRLHygOwJOiFI/80Q5HmEBjtX6EUXxsTl1/5a0ux5ySnkDwNe
/d7PiNQMcBM/2J14rjLrkGoz9dHK/gC1OFCC/aaRRb6tR1EFcZ/QqTFjcGnKq57qH2odgzUhdKnT
0EB4LS6WNHRetaUZ8HpEKQuC8SQGVuOzkmBYmYeLw3nzDTF+xjD+ZovIOTaWq6+RQlQV1jfgXaE7
67uE2qFfZ9kpRIl5scf8r0mPXkrVHLd0JEw/VwdSvztjCRq4gRvTaOAcoZTJ8JuzX2EA4tOCcaL0
mhq4fZU/gFw9sn+Nzl1HFjc5Mrrfp8oP21peikV/GlVo2YarvwuSAk5XSqo/qtJ4woo+P9R8fkjv
v5GCxbVjEiQLWAWd13sydnt9nmOqF/xiNvx4P8onGxjAZ6Sr57YR+dYmR9WfEHVyAi7YZ+mOOJu0
ZC83WiqT4FSTPV5eVa0h1Q/cEOeS8ZWbyOvSi1txv9dhhgmRULQAqcdnmaZOUJCRyajovtpZ+AyN
y7lqZNAPBhtB1C/FpoueMkEfLEth37ZaFYCLDbcDmzWWyNGG+eTA8sk5QOd+5h7UgpYu9ob1yy+n
S24iCUs0MiXukQWfhwfRf4PW7ClqPptyrIhqy7STPamDX7cr9CVeNiZ+t20b1dynAsBSlOYwxwpm
1txD8GoO8N30hUV18VkIYDgWVaaic59h57faZxQWLboZFomrhSHpx202oGAbWfG47ORTyESG0g6H
VGgVgeIZ64/xwxjxIlhZ4jxkU/fUTMINPF28U7wagmVKKWyUEf6qTq1Y3rO0jwZ8cnPrGgE191OG
zpC2XIQFzx69LeXAjOi/JN/Rvt8qEJa3LmTFjeoAQvHqgoyuhYZlU1bkhfZxoNeF6ZfeyEyg5d97
SnJ0OeDb20r1NeIEa0r9aiZKzdhuYbRYlzhhWOxV02IracTGNkPDHCKK2SK/+kg654dZcOkb+DZf
SZzsZnvrKHHGyIWJT8eM3dXGr6TA99G1FjMcFcmJjkIwmsspp1LJWpy6vNXzyVecwsZYxUywa9WU
XC7mYC6fbjwilcmc9Mksk+44jPWOnPeKRTMpjZOZB/Z6wmuTZARTwZ9Ts1bTy4TW1DyTgbm8T013
iZycyWvmbh90++vgRieFqvsl9ZK/2NbA+ljq2iedbNh4wrxVufXqxSuR4vtUEb1Y2koa4BZ+cove
8ym5EdcGCLiv0HTEfR4kkFpQFRmJ3w16hUNS8bjHxZeB1Xiu40/ToBJtHJcYnuQ9L4lIbHV0mZMJ
r7fpC5ZHMeIGmvI+Vu2KBuUR7j+iHPpNGVsvfyJMkmJ9E/SCiVar9Z5ht2ygmLEkzgkXMhVCC5Bx
+e1e3phdaiQbaFsQ25v4KcHD9gXFRJk6bwLtKVW4iky04WG9Wwb+vJ4AErUDy6VEb4RGf6Rztqv4
WFO95+eF2t5BMNPQaiBBA6Sd1seQv+h6WDrLhYWOHGL8OVDD5sr2Aan1WRnIO5u62QXJYp6zuvjp
pnSo9Lz7SQHDPQvjp6UQbuJEsRZQWTuzoFr9YOU1SoNVSFWwpMGJtatNhJmldmVTDEpK7bT9SMtr
NKDuuYg1Nh6NH5jqDPGRP4/OuTPtjoOeco2m+KftFQ+K4dCVS9RnBW8cJMf6QSFxalHnEcs+HwId
+O/CIY+smLlKw/kncv4jDlJavoRWWxW3MPZJ+nq3Mn9hKqAZwLLQM5LqNNBMJyOzwx6R3/Djn6NB
JD6AP2JSvPE9p3ZRITGxD6LWvocR/CmFovrOTUyEEt6r3i060RrcrPTdqGeoT8Im8rVj4dBvrcR5
s1GsbwRBHhhhvL2uZbgMLStg/OJqXG9k1R1/zmNxgGXoHcZ+wLKb6BcHEZFSRzSIiqXc5M+ztXcg
VX7tjPjkpAvif9Y8W5P8b3+MrojN1KehpU+ODlenF7ttbYyJoMLsY0Yd68Wuoi2OUT9b2FgtJbNN
NygatGq4WWwDf/ShEdTANs4je765hS4e4SidF9oZWVN+aSLl5jWevYFy627nsS02NhYmrnRi0k23
P4tY+TLT3fQzSJ6BobYja2cMHkVRGWsxyTkZXVXs7CT+tEdKUDZIRI8chjUSqt722kpxJXa+LuNN
GIVvnukiqOo/cJJs9Lqu9oWVvIWEGm0GKEMAa6Ovdu2+ICRoNhTjpmCqC+CRlXlBj0VVXVkeansg
2ERh4Qt1PN155ITBoWf8R4m4UwAAxVl3LeqIa1Q9ZHMabntjJIwoNtAFumSueFRXt23ZxbssZBtO
kOdBzVExpgQ3b/Fg+CVVVj5HODhDZomNFnq6n00G21IGLwAPLFb75qOLS6JqnZG+MO2sw1BOT1US
zj65uNOH0/xkIGWSLRiwOnZmjot2cyJ17TLa8ehHA+kITUwvd8BYP04gMHnvtRf9k2Xp5oEL4ZO4
uCIf3G2fq09ZrBSsh362y0Bf3evhZxFn7hPH7IdpMd3SXhChmLYnxWb6FNizNGgDCTHqD2r8jlgP
m5JR0xiG324WhF1bK4E9HLKe+thy7rO5e++BJJcq+8Os2Hhxo25NU8exybaWmYq9pePdgK5Px8jF
hZwV7o8pA1BHWE//7E7pxgyh2UdIGUyzYpHbR8cCs4FGkMFMlF2crFm0+Lo7rrqcvYZP9qQv1nm8
mMNPJ1kvWhX7O9xJslVLCts2hDXGi4VpkLAcQJzA2uhAIjUdKhs3vZI9rzgLw8p2VgEJyyDMjJ/B
ysJWBt/ojCbAfSmglQnvSA2mP+EN+UUq3qkW4htJp7RN2fbCFvg/ws5ruXFky6JfhAjYBPKVJOhJ
Ub6kF4RKVQXvPb5+FsCO7js9EXdeFCRVRiKBzDzn7L32HFoyaVu1ysQ68gPeE0TaB1PB3EwgFDQQ
NvRKVn+Iw/rWCLjGTmbe1CrCMxsV574UDGy70nalhHLCTNrE6qK4fo15vfBhTLSy/qNZJwpM5xB4
zTtejqdKCdBnm8XN5+cUwaDfwrLUV1puZeswrb7JV6WppalE+iBrMzD8bNlsf9YM07oqJwcxClwc
kQbt4j9Z3dsbjvH+WkzlN8xc1w7Eo9+yE81lMOBN3xWt9p6G9ONg/spNm1hnMaqvU2+jKHYehW/H
HA09jsCp8lIl7esQ5vZa1ccfOomHM0n6ais5ztK0FPRpp0cwKafO4lhXWPGfgibrCUL5ypFWyllQ
hQfkhWh9An9w5SjBMzLJQMKgXHUtGVaOADSv9ykSvn5l68Y5Q96zHYi5xyVFoFbpjzvsxadhKB4T
JTBn5tlLNwCnc7jSV5YyoImj/Vb7M8kgtH7DWDom7VsoI7lxkI2vGzTljmJ4+KlFtokMSmh0K7wf
vfrc1aWxtYsBqH+Erbg/zv+6NVjldrKOLPcxTaiUJbUb1FVLsFOmwCmq2WytZusPneGWZQMC4w9p
1HSDSIZZtaMTM0jnxBoHlSSFrF6V7fA7hxRANLWfHeug9emE2tVBTHCvVbrdm9rgEIneyNyMdcIJ
ZQ6hJcqTkkaOT3FkFdt6AjAxRSZdw5YkQT3+DmmaEtbSrLWmMPbsFqhKzl5KBzJq/SNlkO3ivQ/X
cvC/oJfra72tuJxBXwBwX3myf+BOqdg9i2AdWtpLE1LvgI4WGhpdGGNY7riJTMV8DUYUzmmkPmXR
9DPoiF4UKczHCB5Ppw9kes/9mBwgotopfP5KslKIXFsRdxm4o0IbTFJ12qr4Mhs5buB9Hu0eMN7Y
ROw8UvSrVgwvPW1cypBv2RXWapB1t7EqYsygDdpSfhN80VCAP9LfYYrtazstFcO+EkkN2gukai9K
m/EiFyR/gu6VDmOfLS/t6QkwnYDTwc68Ap5A+e6vJaDIo6rlJ0bZE8cRbgyPMGiQe8Mp1UqARD7U
NBX7ve/ZOfHB1fOompsiiq50LaZNNE3TipyeA1LWHzKdblHsq24hjYfSojU2EOs3YTan9yYBeQ/B
ExqAU244hPv2gs6h/BJ2+1zb5S2R3kbxGNIZUa6uzR63/8ARIgBJ53a5+k3YCQLbwgbTU/AuK1nw
SUI5LICJrvCUo3wjnXoF1W9TKiQA5xWmXTsgZKzrnm1mequmbI1Nwlka5RNZF0aNe6SJfvRiTClH
cKANXvsV1W31aLY7syLDb8x94kb1uWuiw8dwmAkIbPFj0h/Q/tVraFl0zRROiX1ZPBgZ1YBDU/dM
/33rORX6tQqiihLLx8mYwASRtruSMXV8LH9hZNwMA1srTHuYyd535xQd3obXKJxcJZs1acDxEQeG
r+lYoK33rFVZcegC25e5HpzSjb32Yj9Coc2nE8rwRdOg3IUDrQx1eGSOzgkDAw4Hgva1I+7p2Pp+
j8bQgpgTx3DhbICMBS1F0iM2szxpYu+UqT7tqIP7MGteJ9vYaUWJhb/Twe2rJBoN1U+8rgQ5lQIc
9OAVa5stXLMD082j5LOrlS91kK9oxMOV3pdYfKD0I4ECNC09wkUVKzw5qbEntfKHFePdz4l3dmKs
7ZMIrr5GXacVhGihSR6CoF3JrqLN1R87nFnbnPyItaFTsxJJOKw1TqYrJyPBsWxAx4ySs7VmPjY2
eUEaaSjbtA8/k8r7KO3mMZIUDmGuu3b0NsYaQUsxh6VxCgBxtP5Dl5XngXdE4cZ16alka8lpRwdx
AOApviB3Xat1+CorLmqH+Bw3rUFI0E4hWcHcVj5sMc1RfqcT4OiCiKDQYO3TrfjgeBP9ZEnKOnxo
c1ukQ7BRx4ADVy5+w4Yq9lXY/7ACdCyGr86a2mwfhKw5KE7+pHMACqd+iWGs1xrlGHnjlmbkb2vA
61171YM3jOVJiwEB94oT0wiDd58QRCXVdjU49gj4cVVbMDP6uMalEMSzY4qzhP4eV4m1ghwqNgz3
yDbMir1RonkFcaCPgtNDy6/aqPxipkn4hvFWy+xgxc4bUAOKRg22j50x448tpETS+5FNxkfJmwXQ
w5n71K9x4lhrNTAj0Mmata8a7dZPwzUbBBtaZ2m7pPyNJwJbaLm32kZ58gAw7TKzdqfYo92GMwDY
n2skzXDkFPDhj4O1Tn3kF05TIBniM8wmel2Fgo3Q4kktvvhxT4IMMWTjaMSlcmKb8DlLSZBAc2CR
/9lMLdWXdP6ohdhXaDqzVv/VDM5ej/1jgljWJO75SOzgAxxtQDWRGW117RyMnE2dDPiLwUVNj+y7
0oFwI0KWKxBEtHqScWPHzKsAiWGa0cHRNO3vdgOZvdt1tuXtnFybD0zinGc5HvL+S0XSRcxQcmoz
7wM8m7+esIhupsy8mRrS0MAkrcIDEFLUDKRobPwMBEE/KBup9ApzGzuDd5nijhXRJBy5VEImujev
MdB2Fj4siAj4Jw7BVRcg68A7cLEc/53tOBjKPx2xh6T/0kIoyDfHogaXz8jpcnjTUxnTxWjrVmwH
wSldt9BMCUm4qc9eVlWdeauE9+0wBkUS0tE+oZLV6qFY1SIoDwVTOdSDTEd6A3aQybmJg2bw7fRp
h+HHV1jlamRa5vgVB0Wza/i1eoKf4FfwDhavdOR1emi7UO3bHUJPC6UnguOBKfYqRLPGWfwckmJk
dwBEet72Fhj4HtkRk1gwEF3vZdvilCV0tFtEieCavZeUYRSMQK5Zat9dwH7V1lzFbevl6FWbn6oD
VpIW0Udbc6loub8PMUqt85rFcvLim41eC2dKQ3XUcfq2XUMQi9ArtuF6pQZILMy2UdRSS04FI8KA
tB0OKX6i7rho53tSSjcMu0d0qPBRxtTYiDH6QV77KkQPcewwXkx53gADjU9xNJxGBDHqrsopy40W
DI6ax88i2qZD/FyZqlgrbINiAv9R+M1ZlORwTX0PDws9Nu1+mqsAGldlX27h9b7BtAA1BaVu6ndm
ZPw2U3a8Ytx3zUB8EHSNFVZsdFEapngkaaZOlgWi+6esQHgAJOBhtGd7e4xxi+75urB1D/aFs7bq
DEuLRRquZwniXiaNtoJRngyAGyt0PmvSuuikN9QdHX3YgSyCved0DFUGRI56TwKLgewrHFnV9dzZ
m075RsLD7+Idmoy374yIIgse40ovZYZUPcsuPqb/qVJtt5mPhGp21sC+rCY/yTjIIpqaCNlDkYgK
lbK3GD23lRaqBEzO2wZbXjH8IPglwEypcvc533ZztSpcl5FTfuHy+EYWss1xJKyGotg5Qyr2ie4x
wR0sV5BpvEFTudOF96LV495rVHPrl0z64vLSEuaxBVlqrrTOO1Sq/qlISn/HOVdtiMsTBd5aLa3X
OK2mE3Xe94BCswgTUOBj3xxqMyXgmh+dupF3JjFHNxB/9FB+Ry0rnKlzvI9T8gpKWqqZlX2WjU9Z
gfZ4GxbtgSREDM1ejDRY9be0wCl6HoaWHFagq85KNta74o9/2pKhFXBrdTOK7mxKjjNW0YPfj5Bg
psVrJb1gQ2vls8wZlKKHpklqxRMWii/F0p/FjOWPAADwSSJrkfVzxY3EyUHnpGQk6WZof1vONoG+
/4o3Zd3ksb+X9vhulqgsm44rEkplwSw82XSBlBtfQV3WReZrjCAlqPQfzBi+8qqsaJwoLkIHE4r4
ROhEW8wFy6VKsldBavpa9qaLhhp5aviZZ+F3TALZHBC/RswKz6yl/z8MWAx1ccuAVW+C9LHPqF16
xSCEhkQAI59MxHjow/Clnzx6Uus0YkhTOTsk7ekuFequE8AuvYqhOa0qZvcsQyYDu8Yw12U2px/L
JHY5bgKi46Ywc+46bNIFJygE6YZ+6hqax3rCYtwwtw5p4dPYrIpZ4b9VlHB6kAZANMiRp7BX3BQr
6zbMg181U2IY6vMSj11STrRS/ZjEZRVxjhFqwWlg2OHrTHYiDURaUrTrVIpjk3c9aEzrS4nFV9oX
1BST+UOpuJw0h4sG5SEJSSoHnph0el3/VjrNmbdqMnKZYaCtS1alXkZ7yl0wOYa/I3+AwV1BC7+X
H6CLgevpaXlzBnjA+bznhEWztQ3lS7fzL6kbfzLzy4jpb+q9imw9rp5hlm+UjA+v8GAMqCqIAQY5
q4bxz64V1bMn1fJQKqprEPGxr/xTWyTxAY0QbU6lsujgOzl/zfsVxgNzgtq/VOp1UIYWMrc9S2c7
Ph/eCEu0NWC95qVRFdBKSsut5bmA4r487kiyts2nKSJ4kwPNwdEhLQW182JPP/PS+cm0WlxIY/ea
OWqib59EZKTbAlW+FrDCaOmqVCFwGN1DAh5C2Ox/+Cmj1NEpF4nko8As6Gnq484MwZbpqkfaTE24
JofBeGqSbWTlRxrPj2VjRygq1De1VX4X86QUfq/FrkyT20uZ3qAksDeKopwrlO7A3A3aXSbiraH6
1A3yA3PbLJ/LK9w+61TZIl1ZWi1c0dBXsRrfmsO8jbU6BNmH44WPGaLDPzP+j56HdWW4jP6/ZkGC
Cw4Dz0/7n8RMbMwg1w7BYBxiWqsXYGP+ZYm5kA43k1FGDEVs4Ws0hdnhYV4RPDg6P3R/KNFaUqlZ
DDbaCGV2tSj8q3jYZmUjXMTOyZNWNxvkQvkV2ShkutEo3dRWsiskwFNbJ+3eFlb91Pro8aTCkfH+
VE2w0KRooklCgflmK+o+LyBc1oWqn/955HjJh1BrtBCzPSvrJv9K7+iq0lGepacoJnyZVSet1scL
6BqsyaSSrG173A4Ev7pdM98u+mC8j0MWISYo/fM9qEmP18ICVpKiBdtVBVNamLlozGtdvyyxj/cw
UCyBe3OM1EuK6rAlOeOSOWQnMjAD8m8EFmm1wnqOxQNNMQN9kc0II26abFeSvlAVcqDuRBtp6062
7QyzOiSschubgFSu+LB/oG6Hlm0iBCN3YvxcvqELvH8xnoHbkI7o4L3qxY4trPoW8gRkyUBMlv9H
wdJwATqjuL1WGQ/jhLz3TmFi8qafwL1wUcMbH7UwfIHSf39Gm4tfcP6bEQMbJXJIc/M80h4cJdmS
6VXc4QZJ/frX+xsq3SFrNG6fPPy9GPUxsd2fLSL0RZPudclbWBIoGcwZo1lkgLJMrc8iUN7u/0xP
zttXakyurmnTzyKyDBzujYqxOYlwuzj1mRjm7ISQ0B3B9CdUTYweYTTqBUcteBbmzmjrCwQx64eB
bgQwFT4YGxZXHfT2udJT4wFVNDUvzBK3jHyE2Zr/q5KF/ZgNZsSCXndYnYrxc369jY1bParvGDUl
pIzOeLW6vtmCzfRcptr6q1FxBu6N+CMDtvegmMm8Bfv6A3duxD4/jXsr7uJZ+x6fpwKyC3NTnqde
QaW5ENE6qzs3tO0IZxqrm+011PSSuMWO3mXoFPnd84oEPoUy0ROw1579Qf9Usfp8Tuagrb2gt9Yt
GZrrhRvkyzR1i67KtovDdzLVlHpVfy9E/1Evknx1SJlRy2A6+aUyS2mRgho6/5Jdm8dMJXoVdgQE
1dhS3LvCv5Jyuk2cJMIpYl5jMNXTDTt5rRDoIscO1YsRpfGRLTDcxHi1x9mxklLCaLDwHN76vyKV
JzvOXMaoYs9ccfzRRNEuSHO3VgJMlLLKGboy+t5EAFUJz+NooeSWt20UwzjSPFUviHUDl1xO683R
OVOl43g2QlMymEZGThRL50W3aCwcB82VMvf62Qo9gHQHSPCbuxM66U+qKpuTHvdyF2dEPIf9oNxy
iztdqVF/MpTzNyqDKprQGaNuVd2TikgIvT+fdPw+WHclWiwOwYUb2XgojM7ONr0cnDXaYf9qBUSv
oHghVhcM14rJi7cpigKgVx58kSKSX21dDDsKDrQJiZLeLOhgvR0A452fLS+lo/E764x0RVqUvnFC
u3okuf1N0Q2cV3iZjkWViK0mp+4lV9GdWp5oX+6QlKYnN6pEU8i0Szfe8XwF2ybwiHycn6Kmj1Ya
Ea67GFAshToBjr4RzZil6LYkH2slcrpA+PWj9jeY/L7G/QMqRzXDb6wC0Sim2F2WL03o+UHYmK6K
uirP97e+r+Rw0nPGbT0JG5FSUKUwwr+0McBHNa2enCUpJW6cbA9C5M+CS7FjRM625C7DAz3nQhGC
/h+Z9k3ftce+7uAgjZxGNHK+LC3iHZ/a5sXr3jqcGQ/3t2IM+Se7lnkPvN8jNgEeRbaEPe83+yXO
vZoz3QvSq9dGj2bn/hpGtw0/pdzlAzOPtJbVA5otw7Xzkj76wAFmwdqhf1izxo+fhvrDpuJvol5d
5VYT/ZLmr8U8JILpuzf08i2WY+ZCA00YNjGUWYTbxmB9QBTvrndLO1g5S0+BQsNXXN/Z3MILo4Ni
sY4sdyhBhY9DXSRPKYfom13mX418q31Duy15L1oNJcnwAHMviz4Bh+MjffU+NdAmbvpcJ4JUa1AZ
VBrgyiAQd8r/mBzHUJ1FJM14j5FqMqL8CjHdWMvR/wWKoxwaQVWI02Y6SN9GvFOE3TPX3X65xJzZ
BpjnsJuXp4mKFmv0qLu3iuP/lIk2fRlV8QwCqX5B32BhE7Usd3k9vEbg7r8ijAmukujjIR8Z1pBK
WR2subSXpm8cHbLTmQFqakKfiGzIZMxuS+DA8gVJnFi1Rt/TY9B27FpobTSAm8taSHXXPqnOh2FB
UEuAbRw6f0w4wr5k8Jq+HDoSm6zxhjNBgHSEOQjtF7/rYmaqEO2ifxtWUaAF24USpCCSsJEuund7
hdNoBvL2qLoqdJYDoGo0ILpv3R/loRzhNSDoEo+EysW0kazkZx5IBuFd+9iHrbGKTB+EMrvIufGA
5mL8W0VdO7zftwUrZBsD4R7RaynqXZVithgC62Hh9dC+zW51132bASF495dGKg4UVdCHJFIXtzYd
7bHDpq7NbJgFEOPVBvqBMrOPdcfseaDfXwxV86QaCgcvGZ2biO17eTZQA54jekVZ+TKZ2lnGZfhz
DNDwt4i8rxAuNeLEOxr58zfiKdoVBkRTlTndDsxEug8VJX6b/+byB5a/mUmkYEEDWGMYwqfOVi6L
8VSpTfUQpQwzlVIa7xUanU2H70LBdbdplsy0hfCmt0gvw7CY5/atedX0EL0tZ7b9FOiXdvZUGTF1
jh3O+sax6i743WHGjlK8QeDeV1pyzlk7nvBcVk+wb87LgmhXiX3oKyXdOLQD3LLlZw8q5IPM0Lwr
67vyDKFhbxXFSD1a9Xuhlp2bz9YRqczY2qryLw45Kv3MhC4b5vNJm1bnOUzlJSHv3s24cLcgZNKX
jHfgFDICiEznkwGj9UyH03ouYCrnEwEHd8S8yqlu7omakwQDN7b5j9G/AJYpPzISpvhZ+9IFcFp+
aKr6kZVJsulp9lyVTB4XZxEw41e9q9S3obUMqNyE6ljeV1AWiP/mgMx6XvNy0AOVYlRblEUFuCpC
TfUsL96laX8t6Z3lW2YCwrCM7EVn1v2eUtdvVEP2l5za+2SpKbi1OVP87vK7H97GQNx8hRj5il7p
LEefXjzSBVckRnQ/U4uAsjoggX5MCjfUg+rbdkgzgZJoQfB7x+pmbqemmGDgslN1g2hXgVDUCzOW
nPk+5ANDD1rXQCSwXTzD1vy0VEqF/ja9L5QO/lHSwcAnAodamvH0I01InopNiwG6jGxzLwrt7KCP
vJg0veu4uj9ZXsliGor330O3KQ4WUprpA972cy/a/ENPUy1FO5Iv0O+j3B9OeGUTvHfnfCYETgss
sGslCJ3l9GGoPSfSyL8wbhp+6ATeMIwrkktVFMmZxt+HF4nP4W/btz3G8d7IAhUdAEXnP9/AlRjX
zLnh8nyXGIlRjcyrcw9QmurFD9yhdh7uq66RlCjN8ykCiijMjaCsei+b4D0GHPS7wjtlDWjuoSFY
9JbLgo8RlJZZpclbK7Udiy/nyvl1GC2kGeCjYcpjPVddxFTPp/22rKzL2VKYEMuZ6UJy+hpZLdem
7oU3UqK1g2ZxDMmJEF2P7azAm6zW3xnFeBJUlC/SZpLdq7l6kInZPcpG/GmNOUxNYCtAwZT1J5JH
A/5TxTo6k8fsbn7qFCZehbHtMeXS06Jz2KkYro3Zjy1TM/t/oivlDFn5T+CoY9qWIVRbqAZWcWzg
/5tEU2lFrrRFmR7uaFSyDYhZJmj+wcetv83+fuTQer2/1nAjSXOqXgNOBNKPvFc1CLIHBjhoGQMr
fRz9VBBblKLL6h3vNFFJueY0EEwjYhsS1/wiakntMNJzCVWHzNuuvKlMJU93n2OLGNdVzdLc0H9q
V2rhZ9Ob1t+GfJAP3fIliScOvOi1ylQ+LK/H42hcRCA/Hf7nZzsnitjsVBzYuZcDejScbaRl6RMm
76c8Dt9MS3qvzmin6+URU4hs3RMveWmQXG7iZu+XRvqyfAlrVJp+ZVdwvXlN91SxsczUzT0mFks6
XaAa/mV5pAfaW4nt89Kp7Xus9hYBXZ3+ylDpvUeRjW4ZsEZKnVxok11DjcdCaVrNY9XL9KXpGYKJ
+j3HVELmRY1JeP7iJaF5FY7Kb2zHL22r/7jzrW08yWhVcGCHaszoqJoSb//fKT3mv+OenJnupqkm
HXbTFP+H0dOiFkhDMXYHqzPFVY9SagNahkZqBDez1Wv9wdRmX9/CIAmNsHCVecwZYPVSrJZISQXR
QgIjD9GoT4uiLCIHFlsO3CH1hxnfPrtW7yRKa6B0bLXyW7OiYs9REZKBriD/tDDdTT6OTAqU4zjK
F4gNEnHq3GGwEO26ffFSx9H0tJCZBzvt1yqBrPuoSehKgB2PezvdDolRu/FM1SgGH24Aaq1jOD/V
+uTJrnvnJhjxPv8/b+C/7y8+KmTdwiYFinfRWIC//wH05Y5Xw8g2+lOArTrPPIR0o/PuVNtlu1Xt
rkabxrZlVzEKmBkcgq0+NpP6bMuOoWKsTauc4Ek6qU78jCCSVuQcTeYvTcn5UQ4BKHeYFJBASMN3
Igp8yXHNmJGib41g5c3FVVPqCAtbLDj3GKDeIUN6ipQNjuWa6w8M61iDaSxNZa9Kz2erBmWm+3H4
c4hsBsqj9pwawjz4dY1f+/W/v0+W/u8rTVqWRVfQIqdSt8g7mb//H29UWTVBwxpTntJAG1BQ9M1J
STU9Pak9nU+bSItH6YXQBnLeOxpYTSsywp007VWQINpX3w7aqD9+Infonjb364r+4K1hh3jqNYfq
Za7QmHEtlI7hXM0NoTbvxlfnuOy1LGBvjBUthIOaTRSLzswS+vOZjA0ovp6sr2qbIwFwa73KH0NV
wAHp6JrszN4BN58juj0Mc/Frsregq0anjiGS2AT84oLr5D0MWMitSHzodY5JuIneIAUjXnJi+6HB
ICHymGCHoDefSHu+cqto+9FRUYXN/PUy3w4BZ7vEpFKwFb3cJxgVXZo/3SlsKOqLOOw3XU0HozA5
zukYF076MIybhdutKd4lEnl6uGeEhXj7S2rSq1321d7P+5/L/WYvkdnz6wmIEG1JBScFa8HVkZlO
y882/QuRn/GeLZDIcINVbWU4jb9pZQZFPa/dxSnPof1PsM28wjktTuF+Ds2F9PhYm4ARGLaIM3zZ
zuXMpt6WR9H8CI/GD6SowSFS68Pinl84AdK2kqvONF8UtHCKHvDx0BFR5pq69QdoMhEfPWNLxUk5
xjcJqhmbFo/bLKCkqdDG+9EGR2y9k2FsrUMf3es0+w+ZuyMmiy3zmdVa2Q6jx3o1rxuotS23NcIG
v50A7gru4bsQjF7l1HIgar3mwJjU3yxe8Z4Azb2ieBxpl5WQnlWxdnovf7J9PhAlCoZzafBzjqro
LpEOUGJOfU+ZgK2SJPikfz3QcTQ5k0XpH5uz/S6KQi09VdnMdOg0se0Hlng7LRiSOu1LONM/71EJ
HnaglRC+VW+pdATdBKO/lCH1Zy4DAdsgaY623t0X1OUDDtnb3cpD05zYnnFlhGMyZFBLPt1ZQcRL
miBnTM7hBsu/NsPA12UpMStWZYhABoFQPAKR7foRk0mq//Woxu2/rU065WpXPRZE3x0GxmerpbvT
F8GDwhHmsAQ2dAJ2EMe7D4CtZ3iE7a3qq/QEwwTN7Pw+LE+HoN9hajwsHeHQwhoBJw+k9ZgWz2XX
v9hdxUroj/tAGesAy7v60Vlc0ABbiNN1/Geu4OKpSt4zz3lewge6gmMKU5/8ua7XZa15MEzw3gPz
laspLCQYmy5lCqaMv7QcZN7i1iazQzlbNE2zX4uX3cTG7DZOiT9j5u2UWsiPGMToa/W3uK63sWI3
r+1zwuV6Ya9x5uJdc7P5qZV2P5ykH66gxLSNrUr1UPhRDm+UBWouW5Z+zR1hnAf6TpaIusnww6Yq
GTlzw2m1uzSRYjxD2zCqT3ZmQy/wULUMZRZseqGF58Vjv3wBp35IW+SviJm1B36deJtUkbexptQ4
t9KMNoKIjWUBxLbZHu+Lmce5cJVaWLjucKM5PLqn0ma4oT9agO8Z2FXl3uZy30Zj55zo9jZnNbTn
vrulPPWzVh+qQvWiRCGzsb7ut47O0LUhBXBDRY8QcV5/YcPJTVNaGrI7jpUKKZce0MpOm8yTHK1g
61W9tgsXXOpYhEAQq/G81MpWYV0DpSbpDOUUDoYxVtepUafbpG3ZMlkgLzFiY0zuQXCmdtJvWtIO
K5vR5s/O6+b+70pR6JCA9fxcHihYKjO1Mx61FL8wy5l6FhpJOFTTx94Ws/AniZSTH0YdM2+hv8IF
T86ZqjC06QDLJmi4XyfEGonNMAcvUQRIAe0U31ke/P0tTK9WUr8Ae4TQgCfRxYBYHzDX++85AkR8
HepGaqiKvVJXdkhwnHs1nnVk5BTy1cCEfQxnm306NOLEdLUyb43iXJaedDAGOQdHDYmeOUQMheAz
kxOSMglwzjOeNELTjZoBo6+BKoyIiwChXlM+QLQJdv0C3uq1a1H3RvkzcjLn2syLdxH11i3BndVn
zNxTAS5rXikSnUYBo27WNj0aEDOl1tP9qNeOvr5dulJt4iAZ8mqMynOZNSBSI5oAXoA1SWxFGpAy
3AH+ZfliEqSz7KdWou9K2DvraP4NlmWWBJ76gXlF4TrV8FrpzNCpQB+WL8QMOkT0ocP457XIrpPL
HRSqzEEqPpbYDr+sq87N++Xdunfw//lOwS8EwTfVT36OLYURxy4j1uuvR6F6YzQmjlTbhEzgubjk
HhgnTrML4xq8RkWbUUbHpevcNIiGl6etJbNNAuNmqw1p+1B2b3KyhptnxuNteWQEXCaiLyO3yOvX
oOsY4LIXQ0ndxFqOsGSyqp5u8dBtgt4PeQ4ly1O67rr82ThJ+m0lMIMOBM0u9a1wgsdCI+irFlN3
+uf1QEb/8Toz2mLD3bk2yFBEb0OgnKeUMX13uubm/FRSrm+XWZenaoPb9I+eM3/OjZZ/Rr+X/4qB
U7bD9zLs8jSbX00KjbS/TjHOSShVN6bGP5oMkf/7mVFT/0+6uWEbJom0GpeRatNK+d9nxh6Ls2YB
WDjmKCcf8MXiyJCFxK8Nyy9WVCO+5Iby2tDGuiYKGTx5qY+fAfXkKqpa9TbG/S5QwnxbUPrdWgOk
Qao0wbdXfacqy73aaHj80nAE5CvzY1bJT61qxpsxfwH8q+3vSy4RBACpm3PE7//ud81EOENBKnna
wlCDPuTpDeKXysEIKapfUY4GTitgDHCGf6wd7GWMoRV6clq/izAwYPwiZ6xAewKv49m0mCIMuWJf
7cFAlJzK4iMemUIVBDYcQPqDSinLdjegsVwnafJuNlDzysn7AwaboF00vq46VASTOWW9ZnCE1WVU
0n09wzbHcSwuU9I+BEF9KCahUhNb2VGNyXNdNt35dSglVqWY31VQXFkfml+k4F5ptMpn4IPZqq5Y
AcrY0PHZk3286otWbgxNPoQhwPJlOulA3yRCQ/mwQdxuYzpGB4dx7dpPQkwnkHbWrXScS1hM0+Gv
3nAQFwdS6Tn0ODgsVnkAul1Vvxs9pIdS6t2vvGZ1/+9XlPg3ktYkV0c3bUcYmrANR/zrgkLy0ha+
kMNMdR5dfR7lFzgdVlrcZjtgCdaWQNh+HYNkGCdZ3nS0xW8CGVpcUztYjf44FOLEWMt6y3u63m3t
YIyen+owXfZ+OmkbJECHvJY0BHqVbjbo0czXrgbElQ97tPt1lKjVY0dgC6JtptyV53l/HdWXw/lE
spr5c8ST/iBS/VaFkfH697NlXvv3MxqfH53vN7c0qrW9GKvKXTCehk6sdaylf3wk6SfYzMM2bwxx
1jkhHYIsSA9CY/v0ZZWSVm5jeBpUBxFcJN5MpcxXeiyGnxxkjgwhxv8nYdqaG07/2ZDiI4COo5tC
pxul2dq/0MhenwnyQqaRDAH5+x+SppNVfzE1R9DE8IT3YSbodjKuhuM67p1Y7Z7A6GINV9LoV6oB
RSEJ5JMZJktmAzU760L1nJQBSj4NadOUUx53SoRrY0BNgBRa+Kd+wjVEcOk5zkirEkvzdT6mmLH3
NjIEvdbzM4r9tykX9jXOZUJ7FV0IcLO1iTYsQDMCEZAocRFRqZex9lTOX3S9KzdxZKpbP3EmZMkh
jDSrxUBuqmASUSGNyljhiu6b9X+/prlw//WOWqpq2CyPtqZTjWr/XiXbwpkEImKY2PkDs9bpHWXI
2l5u84Wh/T98nddypFq2Rb+ICDae1/RWmfJSvRClMnjv+fo72FSf6u640Q8nA0gdqaSEbdaac8wR
Pu8+GoFg6opfHyVMUHe9z8AZ9FsuAv0tpRfsoEJjPejgv1Wpo0z9+C1V/b3XJPVbR2b48e/1oFF2
Y1sdA9ySz53DJOJregz6JpvzC4bkWJvPI4Tr5zbtuhedBukqzMz+AuO3e4l7xr0SedCeZiYaBvSG
1zBJWVCx3rjnVK/RnTDe+nTfDq5uiA1662RfsXOHREFljd5Hc9eyasfHn8/IzOIY6GH30pUslWIq
VvKnKgYE84go1ONyarGEFmy4Bhw2TzYyJLr6if2zMo5BaebnHpf2xpvvDFE61fJC8nx9SUug7hEz
/T1gHQq91mWwLoaLW4KNd0ZWBg0+SRbAc3Qm3O0NYJfkoM3LR7Ibqf4VY7QCXgkKronNTYYPaG3p
BlvYQYvDi26esVxVj32KnF6BmYu3U8PPQeZgEWreNQmxURgdC2liCYnqqo8pbm+5tJbv/3MGctDZ
Wpan72sL7cZo+ThvClq7LLCRLYsxvNW9pt3Mag5tclkV+A5dx77O4n2PZ/dVIUzRDQrxaZmxt5ut
Xfvet9XPAZ581/ofSjcWN9o0lL/9BrkuE/Gn6zG3BbVWPoyjpR9iR9C8Kuq7Hprlp9klbEUY2w/y
a0M6i6E5+k8VRXgFptPJSycbtw032pAmZ3SU6SvV06d6ImyWQmz8Wfdvcv2Ru6w0vaGPD8qkyssU
ysOjq+pQExz8UaVh045pw/FDdID4gX2rD5Guly+eI/apVnTv//uZs+d54t8HMcelAWnaqoYD3DSg
Cf/nwqTJFYUCRJ6c6uw5ZIGxL8ockdf8EtYz4sOO7uxRmye8hSRkxxOuWLX6iIiU2I9OopxlkTxN
oODLI3lNd7Npt0C4KuJtSTDz8oekrwPQqPnvYs6rkjOWvC6PWP9fKqcQp2IerkgYAk8xlO4JRrJB
ks4qMdP4Ja9yY5XayXCSj4kx5s62YFzeygejCEmYhSOO+31+iJqmvCuDeZJ7+FKbhtMAWtCbucDz
PgVVRhZMGBPCStlQcAV35KPlov2JaaFr13XLRBS5PnHJch7X8+GVONadXTtUZgaE49xL08OS7kJa
dwJvYswPPIEzyRDBhjXXAW2e/f3//sQ08//5zBzdsR0VGYepzgXb//zMavw23ZCF3nEJ2COYCoYC
FdLHpkubUx6Gwc6o7Yjgx0Tf+2ka33XL/pnOgG58MslOnXxtL0/TRH3ojSZ+cPNexfaopXep3unt
iCjt2Y1RqMNXahR4k0gbZTlu9/sUHzG2n9zZaHSdCfZogos1ZUxC1ME7ET4OCG6usWNlWKugqc5t
VaN102e4OTWMpBW42e4oUziaLqgerZrcPZSFQtfQl8Whdqr1HgeNHjSnhhmY0Odc28ToFA6IwsJN
6GvtRW3SaOOqlYWBYsgPvhnRgMu7zoJtVuQHDBIxjjVES5lNCgepfPlawh8LNS2f+xivWfIvEmWE
94NdxZC+sDK0thHpsdt67nJotWudAxJEVrYTACMTKaoKw2SkDGvju6MaH9oUaYd+Vk8JQrmLJhuf
OkRyQmd1qIke/xDwjVkfEW3oxicfQT+9see0njwl+Pg7Pv8drhXiqrZ/qrR9ZCCCoSruKHa/pdbE
g5HNlbsUdYjcF070+2lshWTWVkRag7r57WUiu2fUeRgziQwcZxWTFRbVlloLMndHz6+d3ZfHWkuu
E4PXlfpRRQx4qWAtKsNincnwniosu4umfSy44rBRVlRcVDxoXRELbBX0soyg9U5tEZNZydnfF0sn
5nwSepnfHJKPo1a4q0QXKMkaw3gxlWliKHCuAkXN02RO+pMmlJMkCtfaPm/M5tY3DfX8rI0PGBJB
FOvAijP6rDdHP40W0otCm/oIgxzZScmoPxGmmDzqWByejajZa3Qx393UnFGtOOPIjSLAZnQBEsc2
AIu6oGivhDa3YZYhHsSMNq58gbNJlUXkLBfqTeHuWIWAf56xspMa1lfTESuur5T4yfQQUSsBwveM
SlaWGRdSt7M7QV/pizn8aE3idP4oUjAB7NW6aB60rPyGllJ7zYxpOZOZcfK9xHgV2IkV96VTPOun
FWlnDdnPh8+SgWoDbebaTsVDKNi/z8KHbI7Ltj2fKnLVLoKl0VXVXTT7fKV+yatCsZwOof6RRq35
hG7oihbcfuVjqQ9JqSZ7ASwZoSslZlKpY34yW4pfdkJlKGLrtLMdoRBAbbhrtyPVN8PrsDGcRP/m
WDbPSIORNKn9/Sgixjpjp2QohPRx7A9/GemNXlV7Zgz4ZrKnPmBoFFL/GwVwT2XdSr7YcwUrddKa
cWSVM/OikXtHTKVDzAQNDHoquyKmBpU6SwsJ00koL9wSVFZ3cAPeRjVxCLM6Q8RczGZ86uA3Oxtf
xza6+9lYfQml32T54P2qs/qlFInz7iXdfcypjRR2lZ6azsoRRgAPcWpKB3KsU62xvhuyxloBTvPZ
IQqz+cxltWnGyyX+sE9Ij7tSZBzYUXLkztfIF7BhC6B3VaEh7f3BLq9/v1jpCLyltf/36/9+gWnl
X0uq6NBulNSe8e3E3zXpnE3oOm95XJWfVYPifsoC+8AE1OHksN2TDtJMG6v0hxEp2ooNqoJJ3+xO
DY6ubROUMP+RxKyGfizWNP/GB68nMJWs2HEtxTpJmB20aV6tFWl1yAGS+bHp/RrtcN1WTfIDQY+z
Sj2UDtB+u70cfMKh+DnmdXoYcU2DJf+lqV+tN8U/vQAmQ6LD0WMRi1dy8B6Nso4+0/qdiAckelUj
cGXmyQHn2cnsCvw/Uj+hqsE+VUEuy78/UCo6Gl4yHApD+2FXnX78O0GVkdh4ajquItoBNy3Oo2NV
1vUBIoa4uyG/V9NmzE06lC6pc4+q5NFydWR1eYoQtjTb8SJmhl5aEvMDp0tWs9EYbn3s18NQ6YBl
UTlHg2Gyls+LBw2Pl2wPyJaBaZfKNW5qKOaYYG1QcvIbAKDAODCmtXZMNes90eLt8oESSOUABZvj
ipTuvJQLNLKkWYB09OUQIp0CqusbufZDqYEevje0SyyE+Zag90taPXrODJeoD93bhCJTH+VRlk7q
4whERUla7QSuGS9FVfjjWe3QdyznaZpFW9ssquW7/x5I4v7wqpwcK3l7B25bgW3C4iQXqV3nXpCn
iKuEj6s4/U+6LX76SY9rzC3HZ+6d6pdrdqjmxqR6WKar3oe5nxMfdcQYS+F8TuGI+3JchY3xR2gx
zST8bAKroSvqcwNYaTc4qLAUZQyuCpmOW1fLvzllEj5iZrx2lpE/QdoZnpJJP4cYEV9xrBj1rsf/
xxiJf3/WqNl8lheMIS6qjRLl0qhTu7Kr8xDOLtVMM9xj0VdflWoEF8Ovs4tnUKYGM+S++Kz7SODA
56t1IdZW1vgbW0/i0zCrsEvq6FMB8UAx0uKlT9L3UEuaLzZI77Qa6u+GftCF8jvmbgUHV1G3CJp2
D+T2dari8KEsR3dF8Ft6VLA7PAg17DaC+L6PprC2o5X1L/6kjDc3DH7Ly1Abld0EnX+nz1+F6uLY
Ki0uyilFqTlpK6nSxxW0L8yw+whcQ9mOudaegroIHoMp+k0VD6pgzEBFifnGnqm66QMY80hz2rsT
VsOhLGLv4ASZf16kL4kOQq12jK3Lhv9Pa98RZIUlBZq0VAUTMqjwO6hKFER0di8Gkqd3S/VODTsw
bS69ViX69ckB+CRHdkOxSV91LcrL7AQ39miJ17S1B9xQcKmKAFCdYeFCWVb9I5l5hdl1O5+u0+S7
v4ED23eMA/kBt0MGoddtb05CPivOe3vj2p198nWE3KnAHVAR1P028Fce5saNbHDrQyVWSd10d0fo
5HMS1HJQ2ta+WcPgYnc1vDU+85Q1UErAcK5+wJZoZhlhu6vYCx18EWDQVFtCRorU28jfUJ5GbsU8
M//CGKercAJ1IWBsJxPquMogzMdPDeXaGhN05IJch1z/oY6jQzNCC68Ze1iEIXMhIjbuVjmp50KP
K7AwXUu9WTYRVI9xwLOhZoRhuJO10yYJxr1Chs9O92g525GfXgpqBk+jGoHmcUJxkPpQea0+dAld
XHkhj4mHJp7MARJj0RGAHLSh8stsOb84CvaJrGHrG2Yt4AJyS2fRa3WKGocGid6mL1VcFk9hpy5n
Stfuln8klbmdXM9bKinmqVkqCJDmFnQIuoqYAjy2uUG0Q9PeVOqPJ/iJ7s50NOcy5vx6DsDOzUDk
yndG4VXYzfiQcFBuRTWmK+I0YFihddiKss8uWc2tPZHCmadpuodnY13lEaykP0eR0DsykyiyFkBe
k0IZH6RSgrTjT7/T6X8NZI0NlGyj1Peeh3ry1tD1XfqwXPOhp2wXaQCdNIDSUvLmt2Al/D6vHnlB
BwN19yMKqdVhqyw2VlSGKH12uq5Y3xQsj7vJKHLETmr6WrvBDSXv9N0yh3pNXWLYBt1QMtXPC8ww
rdRN3Ya4Pn1PeYOfvh5g1r1UzFpPbaYi5uOyBbPv4tUgEqiq1jutFsyusY/dsNWT+1iO8dnJACzm
vdN/0urdSpD5f30F0p5ymxFxqXbpt9nFWtJ3+MJTZWIIF8StzS+NZ5pr+YZlmmBJ3PSbkWBSqqxc
nNq26B/13GlWwIgu3YLrh1S8Db2pZs0ekzZsDWemz/qpgYF3bYIKMaTCoxeagbWXd5m83/g1cuzK
9aGPrOhAcn19hB1S3MYQ4beHO/mD3Ksbdpnvw2AMz2Q4tHyfQrzAOxq3Ypqya80geGqTatj33hs0
Hlkx6priHpTCuZG6dS3T4JqMSvwiVrnUqvWhi05JS+0zidYl/064s6WbKFcjs+eCPE1YzcUrsqxF
dWUadqo5BOA+4mlR0SdK/5ZiSLt3fNQrYvdgerdps/UrU79ndd1sw/nIn6/JI3kNtG1/86FkjOnM
hpt7kTKCFWdIfJTX5MImKHs+Oc2bWRLYMRRwoHe3K0kyV2qy7JRGfW3D6iMWuBdwXd5ROmJXp2R/
lm3yRqHyHrMbIpov2dTIdE6D4TwZpj69sa7OdoT+qiedbvTNHBqUxUZl/8gAdWHzTiFeHKVmv0kn
qiHUYldSuO9H7wGQl1dbMF3MEbyxmvs7JF3ewcP5sG4C1d5Z6DegfjT0pMUNfzqCXfQ4F29+sYlQ
bSkvUhsLIvzddhyeoqzwntj3Oo9V6j4s+vJoYsRRSaqzS9J+rb4Vn26sPgGbsZ78PrWuRs+AXnS+
+CRahE2e3VZXnHcAdGLRbZRKV96u8rUSIr/riXjp6QG9131rnEaMeusisa197yIdd5JgH7Hp/C3I
NKaxbP6eOEjmK/NbsYO4rnGn/hLN7Z/AYoFQer24lwqkvlw4wRcNh8dUedZxBD0i3nIQ5o/n2ILl
nFdJgpd8MjdRpoQfhJ6CL7AdNFhGX0JD1uiiBSRsTG2Wv7hCZDu8VfoZ+v540QSddFW5IxMILw6k
7MfK71+nwX9m0yV2FNnzKyz4/CqP/r5UrZORcmRcjTD9o/4IHTV9MzX7Ziu+8qs2CGSD1vSd7nUN
rxF4MlEdWp6GeNzS/Irix96ohsClkhcnYbCHUJVhWC2WosILDsVARQHStPINuuo6L8hz6FzCR7q4
z54iIwCOzkJvP6Ww/ZWCTRNylQ8FXuFBRhGblmWdtWB6cUc7wev/r1Ki3ij2eiqqeO9xBz4oarCb
IPVeRisRyws8NkZNr+xBS7UziNYjbcYSZ1q4FF3muKsgcWAIgAB86HtWbKxssKmMhvXYsDMy5jpt
Pe+M4KDZBzym5nOIcRmd3h4CVf1GI8U4QuKiBDVrqsseQe8/11Ew/ALk/6JaKXW9ScaraPQBk6i4
IjX5lQ1msU8Jlt23mg0ZYvpjxXVCFaKjW75T3gJGKeL3LE2Lo2DtQbgJqdt4VzuMN/+IvRq9+9W4
KQwSW5x9xXgLu3+F9Mqk3qH4gcq0vRGgbizZvX5vlitagc3aahvyTGaBHcEbBhZqL99OA7y4dQPj
Mh/GJypEwXNkevryptJk7cb33R6/yyxj9dUOifgAUlJqq+iSiatnHZrISe9MQfEVucOum89sgp+O
RTC9ybgZa1Z0K0MdXGF1yStV5vRL8Jalpj8EMX57xdDGmnYt2vuM9se+FNN9CHS4n0oKB9ADVdyY
Ublt5xBaS6bEA21kv6idIWl452J+kUfyRUdpdxYjtr9nf65NjFmBpsxI3CcWYvo+LvEoLntzVkza
1qQQCR6o9r5VlrLX+sD7FbolXS+n23sJ6zRPljbtpFqze5t2UqvHcv1mJY5yGBSRH8xBpMcubftb
byHELfPRewxUF0UPug35gtYN85utt+spbv9cgyHVnJc17zQqP4MASkZU6AymJPiKhg2zPG1ok6y1
YIR1HyiXYZZeJnU7kYQwq/PYpfJTffESu6n7NWT6ctD962B+Czz7SgGw9+3//7oAktOnaKqNqkYP
VIKsn1NlPuJQa9+NskVDR9/3oiSqe6lbz9/mVpp9iDZ56AMeKmMI41vXKMPGjKKcSEuj+0gSVJs8
dcKNnUNKd5VVI/2rNn+P0q7YNLXVHJu2KBCLp5+F4prUzNRq21R2se+NNy2N9fewD82LAZESpgen
Ecu6ld+SPlMQ3tbFfne2UOrOJ+xv5hc32feZj/nG5+Z8ytsNqjqEtNhLV7K3JF9arfBPXgMhppS6
gKl1zlnAvdKENsstfxifO8QOK+m/Kei7AtZwjNq5p7NrIes6bC6af2fhRfwMO76zp9T+QzOBGqlb
FK1K2O0tq0I+bmfeW+kP1VlK6YaiZyMMjmJlx53+6YJ/oWERfA0d/TynzbKL25aEtpGStqrVORV9
Lsg0utjB4ekvY0nAhBH4L+GA2bqynd86Vsud08N8EKqXnKcRmFzTQWNozZz0mjGAAIea/DiobvpE
7xxxtUlEEIv3/zoKAI4s1yJ5RMlzg2q/PvCwneX9Z2A4x5kGwk+eCtyCzZh9s0q3+M6P2AdztQd/
yi3E+MDcZh2yNtFhYJJlEMU9nzKxroTKO+51Qk7zDgplRfaq/5K1z7kUC84yo2lIzJOnNrvJd556
RdC/Lkg8GpGMwwX9jw5RE6A1sQblJIVSseHv1SaY+cnIpvS8GTdp5kawpqr8SIhwheB79vr+PY+I
4FgbtEb3YnpuurC8y88oEOArlq1tPWiwibqTb5n9r/mgDk3A+RzQDISUr4F81oA/ngkZYs6aj+TL
NLmUAwr/Iq/HdCroJdRXOZfFsHSQ/+nOkiaajmGCIVAFmYLPCjZe3f7y6njFiFSjmA39dagW9mM3
+soebUxx1AtwtmR462uEc/6+74S6o8H1e6Iv/q0e7N9o2/8chJnOnVjd/SlPN0FOX0cWf63sV282
3lsH2+9C7l4EJYaaMGAQQtoz++fgkKxgzJa8xawnD53h5rvqrvBKlqG0bfHDqfHFKBtGbPJuug1m
YB9ASc223uu8xYic/HPqYT1+HFtv0aIRAzCds0nd5iEAg03a6sBs26k6KkDcpPoKjkj9LM8CVXuN
M5cRzgAHT8qAlj17CI7WUyaGu1roAKmo7pOn4bFTNbyzO7/Io4bURVgeghz3RFbZHLf73dhExTpO
eFnsHdo+1v0NsL70R2iV4dqIQ/9uZwNMepsGeRih7Ow7ROiNrUNykPUgJcS8VZmeOBboGIgqcZ0r
LdLpAeEltdHZRKClzblLC9Ylfn6adX0wioJsk1PRXWt4S5d/oHzDzR/N0mOh9k84a18gi7LQJ24D
y0UBHenWGdnR2P6qIjUHq9M90Iy190ZsiPPflwkycrkqi9kq103OEivOdutPtrhMFBcELh48N3mo
IPGtszjrMO71PC9eUt/8+QgU0WtWsPNc/mSARei9wgLdUoNHukVyOiwGYCKuDiMm1MCNHJNKf86A
CwDhrC1u9bh6yfQWNXIzfWfTNWNRhA5OEk+BAuVpHXYIK5quNB5qM/6ylDZ6mnzbueSTNa47h1YU
vbseyz4zpFFEZ8dAWD/OZ1Ls2Oi+fUoD6xEhcrkh0y3Lb6UGW7rJI4yMtkG8dkRmBkVuNMPFx3Lj
iAQKrKxGRkAdt1WpBlu61phB5hmgFgJPAz6arWxGVNQYGgU5RDPE3RmibHeu5xd5JK8NiMzPdehQ
e8ZjDIDwRmqjcZKNi2HuVEwuwGNF0eqDbFzwF2S1aGjlup34Y7KqaTfyJwunaK5MOHu5RlehvWEU
hQL4d8kuj+Ra3iVx/pwO9XmWOcMNq6/LJKOZ0V7FlYkz7YdaeD+nyLEZ0cT7Mow1U2N96YDe/El3
f8whkEDHQv2F6sO4beIpOSCiP7qTxw4GtPcWef92DIzqxbOs5ACUwN37sElezEr/kE8KLd/vRk3c
jO0l6qUt59UU+sN1OBZUUio1AvYD3iQIsUpGwsi2ZH48u/R7Xr22QLtHFMcBAPz4LFzQK57Wxt8g
rOzGmB3O/CQ2KfECtVkO90KlWgdYUt8q+JE/569Qx+lnZsfJE38mF+IzaZFaENav+jic9CDWt7ir
AZ2xfhO7TNSobfz+uch9cUgNNfuwmFVlqmyugmbh4T+2ai92I7vsJ90Ok5Udmf3tT1GbNjUZh81B
/quCOBUUUJsR6EgJJXgujuNk3yq5WxxD4kKiqDoQMVR/lv6obkq6EyerpEwe0UtG2RsPpfI1lf2v
rk6CtzF0IfZUBvCEydGpojdoOEKsS2SqQ8gY1XGdJCMIDOmMMGK02YaqlvuSLKS1P+MctLauzmVa
Fju9h2Mp8TYqSvAtzTo2rhC538G2D5TbRj0n4nxJKqMZR77YG/aNYTuwuHthav1eK27zmLTqh/TF
1DjblQCvltDB9sQF9Y8idb/nc8xhhFIPrfPw3jvEY8xsHlSmw3EqbB2+XmIddJa4ywodVaF6MTvk
lBqivgS7H3S6qt93o5eADS7017JsCAc0+0f5Y6VDB88tD4ZQ431p9NVL2Fp4ClEx2ZjqsGDqrDns
4aPI4f8rhDonyYTl3kR4LrVq+LPjqzwdyzQ8t2VYrZkh/K3pqeVpAq21ntyh+Ay0PNo3vq5t+nRO
g5yxRVZCOtpceAZFU11NQshupeE6tyzMy72eeebKMHphr4gX5YeRRLAgh0okUbiAKBoAyNyB8jKf
mWrrR51wG2nSd6PIPy3feTBwQJKP8y0KHe37fADYeznAPBl9QIs+WXG+02bB1ERI89N8ZgKrfI2q
GDNYENw9pm7017W/SFrlclZeq9qu2EXk6ckPum9y744ne+2Mirdf9giUxO2HvHuxpjnjZB5P5SbE
E3V1iAc07QOpOLekB6H5y3AR5xjd6KDrUzqiWC1IsxaJe/7k58cwdO0rrRWKgOzSlyOR41yOHEes
mzlMt/KFflgCXM12h5uGQV4oIOj1GifIlMRP8hp5eA242lY7+sYY3qm7PKV6Z61LT0WMYRdII1OD
bLfEHLZxbLS33sWEARiuW46q+Sj2DCbMpjPehmp4SOlYvzK0tYcRudk+ymI2ofKTReH6HQb1TMwt
3i2T7GmPYDJamlP+nkIK21NpKbeaoRGVM0KAJ37AeaC/sYJNqd8RjBp3eRRNylOQTfSH5uv6ZORI
o1Ot/FLHkuoJPQr2pE+yyR8ZxbkGN7tVFQVV0dx7lhGpuEqUayVQvFiCKDbWnO46YQGyt3F3PzWk
x6xypFZPOWAW/ut/ZJ2BU6ciXq9ipUcWTDuQHeThlk6YPPj/27Mfxfhn6SXt3AabJMRXVAvvy2cA
dJkYy3+qDozU9mYcm3ztqi9g9yFVBBklL6F0rDoKSDIKQSgENPW3KAaqGyRRBvqZo5wIuzsyqEPU
kwsjBQm0NUas4AbBLnGlW/uujcVVjjkJPYvGDcWFxLSjLBLI2kBjh2gUTHGMO3fa123Ccmq+Zwzs
kshslR/SVUcAEGSh6ifLe4UURXBIHqF/Wx+X7bMuaA45VmcfqFmirzTJcFt+UUopNFeyaa+pqYPv
ZUKjnbeKsrJLd2TvlTcv+giUdB5GKk3dLHfG4jGuDB1mO82SZbPppXqxc8DEUY2GJJYFZbbKSD5c
NNvweM211IL5FoIw3XD6w5/HXPBtVIaNKwgke53NVcDYIt7aCZHvWDD92ZIeqpq8dJ3Vir2pMwX0
bli+u/GskvaCYSs7wbUR8fiHpL/+LZnUpOhcsIVTJ2XVXCW1s1uKTW7gPIxVYB5lsDh0oeo4KPkW
4PNHSbHvTjD0+OTXHoGxdXdl5MUZJnUtPFqrjN3jVQpcrEb3sEAy0foRWYlFAvRa+hk1k14RaibC
UdByQoNGLyuPeiUZj5qKxzBz4c7O+kx1jLUru6PfNEvDy/L3qssXik4ED9FzeRw9hWRxszN/bp26
+b383dT8cxKt9dNIO7YDak8Zg5KMa1sIGw0XBMnceWI3kh4Gm2g6eQq1dLe00NWWAaywwo38aE0W
uWuBZ/sy5EByFnNnP835Y5IuRoDhGprX77hUiys5qdWlZ++/zls4YYw67+5g25u4itpNnIbhipHb
PvE3bbDTl8RCJwlmzkZ7WDqGVka+MhuiS+AHgn57KS55pwznqPiKPPMp8/TuHdod1Rc/bz8pcsw1
T0SvLb1F6uImIsUFiOSFfXVCM7IvloxensulvTR42jqqy/ww6Hl9kUd+MdaXYL42zdd8H+ng8m7s
euul4yKAbi+/kxuLXd5FtEpHmIdGbhSHVte0h56WJe7f0n6mfevj61Csz0QfXoxsUH9r7ktTJArW
PoMKoULztNWSdz31GX+kwZ2gg4uQN1Fr5N26Riq/JVREf3DU0dsHOPVXRpMZD2aeGhdqlhgfLMQl
JfDgbSD3DiRSBfUlHPXqUvxzBBZXPbZev8+KJ8lCmgKw+b54kor/emjkiXzH6RD0WhMRjESrpXtD
51QnQ+UWzmWAAIYHUsUZF2gaffxIQHMGHbgctkaptm9lp8RbE833PmqD7i2EBLMObHe27/Bu4w5k
lvtTfZ2yrH2LjOZhSAIHAHNlIiV0tTUBz5TIQWFelcQZHhsv/q36ofnGHUvbQQkwQDUae72um7Zq
n7pvRdm+ZMloXVTmcrIucQk2s402gZ2BOh/W9rYvQzLwogYHC0usp16jTGs35U2e1b3aH3Lf2WtD
+vVXSKJ4NC7CKvhK5uzhoohRoKgajPoxfK9x17/7sQs3RJjhQ+UVFYrYHrZ55X3Xoq5+ilsiWxKM
/V8FsafV0Hu/gtjdD/jrJcAsFfFsOUzLC5hKyDe+8TP3zHyLnbtbt3MdEt/4LPMt9W0RTeJokK30
F302avX3Rb8SjjmavCJ3xE5JiE/1LZZ/EiQhX5yZBzCWEVSowYtOXRVqdw0T2R94RDrdYBkbD0pp
vbJeGE/SQFpkG70ig1KOl4SkAavwWuD/qaediZWKFrez9DgnNUXtiYpYGxsppPtB2bg9mwTJufDa
eDzZtA1X2NhQcdabEYf73fK6ae2QY0byW5x5q1Ig/zFSKBStxXCheUW/3PDLjS22sToJaFwWnivp
yHLAOa6arBmujY12NdSi8NVoJ0w2iJt+opAAOk7WV68Q6mADNt50cUqDZp5v6li5l2HTQVPpAek1
QT5PF8U56vxmI5XG5Wjf0rSKX+T1ZL6eKuArsNhg6XfDiZV/FxxN0RgveoEJeM68zysEyaFhnxuB
S3J2eIReTg81F0tfNM2U50FuqpdNUM6DcxFCb8+k2L05eTye/74kXfPvp/KNMYdQZqboJDOPhIMG
2tCPusPThJJ4LCZUkUvV3eo1FwFmRK0P2eBhzNxwHaKOZGbMKYRq3NLzgL8M86Dhux6xqBxc5TDb
P9vm1DEVBmCMDXKNOtWjkDE/+7N08oDAjERSLXAOSeTVtA8wz4gsBA5tad11Qaz9cyrf1SK8GfJd
bczANHcB/V1iIkMt9N9br0gfqsIAVON1/nvoRfGxK4ACyne7JAMG0p8XNbWSt+LQlK0U2/rG3ia9
dRW4Po9uY17MGdqE4/j3pCOYaSOYthSwo7Wsd/wtc5hMFiu91vqDU5KFQxGIoATA1o+tmDflqEjk
Wc+ZNhfJ5BnlPHIYfoUCqKT0F+cIe45lleLPhdB61twu2chJzjCpr/oKIUrzdVptyabIVfusmaNG
DSsrH9n933QjLN7DehhPfTCqa3M+jWqa/JhNN0ZjoXXKNJX4xZlTM/IPhljXPPAE0dvw23bTCc/f
J667OJFR+tbolxhJyjKv7o4hVIiJhrJyKqUiK7AneYNRgdVUrMcwocoWPC/CnH5jtkwgRfaMQa87
DrZvrvyywhE8ttkxp5jKY+69hADBL4xvwbOYKSqGnj0ZhhucHBTiJ3kEVBtf+nhDLUOjeRbTgPwC
ZsQI+CDsCDBFAYk74Rd7MazyLAGyQ0N4F7DSe6GlDioqMju4P89FkBIgGsHJ0UVKTGnk5O9hOThA
nlm0yS6Hknfp2k87uphaJg5ZFNZ7J9D57ZAbrASt6ZXcqyE9JvfOKmlxG8wsslTZOmFzZHfr8YEU
3tmaMULyVL54rrWy32Jq46Z5jf95Ssy+TnYEmcGsbq3veaGorNkL4+QSRrpVmkFfLTOTFzvJQ+aY
5TnOSpMnE+ViyuIYTOlVDZsTMZs/0nkqAZ1KpEGI79yIhg8JfWSj/52EEHO/3Op/ljAVBUMPJPwi
/TfsEkBEDAQmbs0f/9u7YKj/bTdxVa4ZwtaxyJI7prn/aV1Qqzy2dEuH/ciOe496Dak92eVnz82n
a9jPAZwZoTWR34UwjFSkXZP7x4xNMol/rEYCzVPrBA/hsZzLEEYXJg9x0X7Jsy4j309x+q8s8l7Q
y+Wftfp/hJ3XctvKtkW/CFXI4ZU5S5RoydILSg4buZHj19+Bps+Wt++pfR6MAkDalkig0b3WnGPu
py7izmcHFPn4PW+dV1AzxWOABuAIHpbHuzDDJXLjaGNjjg9T3SWGnC7+VA4fCsjaVdQE6qGcMXNY
j4VQ9A1yGneDi54Q+aAa104XP41+4Zww8mzl/V1rDgufurZ2Kiy7B6LzkDGjtqhd3dpLCVXT4HQV
XlEu/cJwDoNlsVye/Ln9nF8JFxe3uFOipW4H6t7UY3HDt0ymmW40VxyYvzLv4xYNbIK4/mx5JGUj
3yFJrnHVm5ZPTJs+fIhaTxT1jS9qjF+jH7WnWcNCGw4VCXdOdWWk/G64UCpQ36ro6pzqOVMGfVMB
xz8WrkeC/UwO7KCaHoSmP2tZCe0Q6ux5InvE5W44+9L8aooclHpPW0UOkpUT448PsXbHE82FfvDJ
aLCrEzX6uexWKwfdhGUcaVb2KLVC2ZAziTJB02BgiZbIDubpb5ifeRpxU3je+DWzEtgX+DjORB9V
9NUSfdMqk3IVjbdxDHXY60hT11HnkI1IMrdybLuW8r1t+Mfe9hOWSnwKgJSzs9B7dXvfU2cZmvSq
eXGe7AgXrLYZ2Z2LnpC5c5W5756oq7NKXPCwsFFVnu/HXiPIaiEvdD4lN0QOz2+hW15U5smae2JV
NGyHshsO5FT/NbdHjs6Uq1d7SHbyaxF5a21yG4xD0PeAsUNDf85V5rwDOZL3ukEWeSzIgBdi+CMf
IQ8oG7Sm8tMv4pfQLc23KUngXSRBiBt2zsPRmhcHwegPpUCH06JFXRAiWpBeRTQM0aepbnc/fZ1H
iDuWSEVqZOZe3L1WikJymErZOCnd9zGJo6MV1xHVe/b0SFAy950dQdbayYCmchpnBYebOwHS+hqs
UFl43VZP7TcrsqddKImwYWuZW2Y0tGOEhaSiMzGdQkHL1qA9I1IFNYuY16kJth3Grh3upH4l5zXy
0OzsbtWRTnuJLPPNLD0qli0Iw548ob2qZv3aRJK5HvJePUcQ0WT9RW504WvrQo08mqnZF4nEGRtA
vUP6zZl4yhrxkZVbCO6xQT7ltf2iljYvvVbfndQ2VpOvEkeJ0xHGXPaGqb+hVk7FdKwac6V17a61
jAqlUPRdNuBqhwKe7U0XFdvxYx0ky3FQPMYYKzs1Y8C0qUBJ0znlF9/2wULFk3tonbjcoaTQuFGp
79M2OQ8qAQUDcQOId2JvqVRBfZB+lqxu97kfxM99xQMc62bYgsvP94gsY3Sb1U1SJzT7gRhreydB
RnKTKeFbFQG16JPukccZGtamQTo+7wUtlvhWaZxLaDdPpMP2D1oljC/EgDz1M8B/9BBnZ3iztlR2
vUOYDsaJgh657noe3gpHJyPBRCp1L94owBNONbVVUYzpt6hixKNYaYHBowevTcmTZrP29EcED3IC
1/Tc/vKw72NwlnKlF4yAw+Vi4k6KSydq09RtlkGNL6angLUzB2CNJMvvhefhB5ovwoKUzdNFnXc1
mPjkKnfU2/QgnVayVm3nPAq1ZizP8tpyaNwuWjNFMJYJrKYFz58w+JnO+gC1rgGZ3NeAYz1/lKmO
LAJ0dcBF22L1viR+SW0bi2aBF2w7WKaxqCfLOrp1/266y7oS+Y8iIT0vG8grC9KMcEzGnvvT1mj6
9A1DZbgc534/XwtGpNk4Jzdo0Fjlt3QE7LbH9pqn6kMTN8kDDSOsA7IHQsp2MRNnw3nkLOjyHIKg
fAvUttmDB/7Wz4s6ubKTc0gokpQ0Db3exH4RrKxAeNs4o5GnmBHupxmMLgJ0pf/+oHf+xBNYGEpN
DHuaDphSs5zZO/8bI60t6MB1cGs3NNfdVVVp5PoyY6vNkQyUHuY/8TPmaznMvDzOixi7ljwvSE2D
LGLNGgxdQ/oRGHsp3IDjoiPzD1/vN6p8tTWjassa+QA4cvo6uP1Wai5wbhsLMpfZVDXzrzZWF5Ux
Rt9pxK2yDI7BgOQ5N9vyvWyDeomI1GCiO4hVZMVnjLfdo7xOrD49G/84GnySEe+eT4g68Vpgt+N5
InLqROwF5pQ/RQO4JJLh8ydGOI25A4zqFDnwSlI6pyl0F7E+WnfCTASxZWcmQMeH2tiFU1o+NpMF
KFJoh8Gpu5vcZNWA28VTr918Cq1Mt6hrBmRw5uXi3785viC+mt8dwZbGd+dark3Q3jyL/8MR3BHm
20I9i7dZFw/+hpZLd5I9q6Qg4jJM+6/CJLeQqQTRvGnFTNtjul+USrWm2rvIGopOJpfjIu+I0rOK
Q1sX/k9kB6TDg2F9iE3r+wAKezlS5/somo62be7/7KPhKRJ5/rUl5YkFvLiCwka4EI/f5JdaCOs1
RL9/ay2U5JZr0ZgzXawRXfct98HlEDqT7aQNUWOihxAIEJVEcCoRk7GZu9YvAG+723GOecvIcjvn
qX9JXKOkq6IhwEkMHBozyT8Og4c8stZj7QpQRXzmzDwoVYV4U+VhWA+UdqiTrOXhoGJVnUDxLgKB
d/g+lCkw9HimlyfutJ9i9vt3c/ZEOeW7NOzhw9qGui499AUg4bX4UmRuvdWNuTCPmW5j635yF1VW
LWFwldc4a6mx5JGyF2ZRPRNc9SHUlDnqf3YE+GclHmFtmqoJ2Hi2qlZROhCunjwnzE7uS7kp6x9x
sZRfNOC+u9TOmMoC5vtaYuvXMlLOkmZMTjZ16/XUAmtHnuF90X3aBvO92us9ImDLe6pDiyxMCwAx
pDJlTb27/tL1dNigfTbo7yYyg43gO1ptjEFWNVwLW+D5qvJoX2eEV/z7hev8iWW0bEsFDqtaNqHV
umv84YpuqqrGVqTm2yEe1J3U6xBKAW1dDR1CY5CiIqy3djaFojev1FvwEVDSCYNDbpnT7m1b3dsk
ffLDqEq04HM7NypyQm5pPnsqTJ06IboIHeS1HomE8UZQ/7TCcCYqc1Aj7sFvk9etyzotvzqTHRCj
E55DOJJkc2sYovxav2L181ZUNPRrHs0W8RzbjIqVKB5+tv1ov99L3fok7JuDJULC/Fuzyg9N25x4
kvQ3bTDr1WD0w96eOc08ky+qDXFfybEyGSNlQdYjX/verDYxCQDbMJ9lSFoo7ox9sytUjK/qtlDr
JRnE9lqWZYEADBt5KFeWozAAWTv6Q6R67rVusqss8sqNix5/g+M8IhuMwm8bqcr/+CateYT5fQSi
POQZhgMaxVNdlYXiPx8eoOZcLVerGTFtHJOQD7uxQ5RE856rmPUFeE+8clk63JrSQi+QKtWWrpJ9
SxscM1MejSttPixjpuhjT59NzVv7NoGpe0ib7Cz/qhMPzTJHZT8zJuYInnwIkGKQNN2DxflatiMB
VXDwJBvPlHP5skKg6NFUKQhEwHlqfCkCbTiCU/bBB4CYYJhgpj1F1kPcV9pjpfQzabjQ3lKWiYR0
4iK/N1R8t+xee/KyZWOexLh6YZRR/WzkYvwfqCB54f/z47S43S1dhamC//DPNXcfQn8OizE/4L56
jMMR3aKl6a9B1epUYsibyCd8nk5G8TbMrHpXD219B5NLRDl3NG6KGb1dOe1FmQEKctPbMxexaJut
0Vb2vupNIis1W9nEbTce7Mx8gjM6XWiVrfGuw0kMnYx8F6B75q50p+kRnRFQq0lRVhIN9Hl47xRM
KPz+fYhARv/nlWV7PNZsFaaCB8bV/ePKioVhkttjpceAm/8L7PBsSYJo8CL3crNU7ufkHpK5JXFp
HxKg15J8fnQqd86Qo7+PmbY+ZiyAFzByTzqP7HpDYT5eqwGDI9g6fStVWVKf1Q5NcsiM6Fmi8iUS
UMryYC742zQji9TopnSLYhiMwzghysHOzeQ7H9bSGO3N7mgep5rbXqiOuodwdKoNfd/qSzW63wOs
bG4eLAgs196GaLSJNnXCi1+H45NW1Dd5Xg0UsY67qN2jH3W/gOldJJG3HetheO5wFV+BczxJh8bo
TPG+jbSrTkbEQi5uIrMCzADESpIz1ndN1t3ibkRMR4pdMPXEec4StKHv4dPESrkDhnupHC0/Kb3S
vojqWQ5YxO/ZpygngJEa1ebXAtcaU2iQLkx6O9G8Q1nGFzPU6wfJUiZlst5qZZ2sMp3I9IqFJVQ/
vKNagoxTkmEleEJ0zqqckAV7NR5Yf7aG5mrkbkaBm71yOuOV/Ip+kdI3FmVY8WydtWPzpnPHV2sy
xfKOYU1V591x2vwxd4f6VAsNaMBcfI/iaJmNInpWoubRUFhzYuTTSVWsw28q2cz5HLpQWChOugqd
duQVl8qmQ0FNkxloe74vAIYoplw8dsyIja55nIySRFTfAYMrCvfBtFFD6AbauvO/X/vGf7n0HRO6
kqYys2MY+GNa55pVpID3T49N5g7fp4KOHwJcSpnsmWHP923j7/UD48XV3OSLmCv+9oR1q6polty/
7T7XrFNhqiuXIAeuOPaKuvm1dz83vyrkuX++L4iQhdGyE+tM0FCQtzhxI8kpqbuHf/9VTfXPu5zG
u65rKsm7KpoV74+ZQIjPwc4NtzuqruPsM3LFXNk3zmoyfA2k4V2UJbvchIcCHGFTMAW8WbHan9R8
UC6t5e4VnQCOT5V/UjrToe3bZ2C1v4T/UZA/ct9zM8Ydc0QTspZ88modqAHKWxi7FePRx9G2rsfY
PnVO0p/KPinWwM3U1853Ht3SBb7ij1+hGlIHSMRfI9IMYYvo9u8fiPXnagzqsO6azIpMz9Jt589h
T7NsvCujSTwCLkW8bxV05wCqL/m1+0EMyiuZu+iP+3dZRG1csmSa9EmqKWOr0g5O4f3lVFp1NYQV
7Yeu2shMuk9JitzDZS4YTpsId7Njl2sM4sHOGB2cUD2YAFIHhkdl5ki6eqdum8lz5iSC4XFsywl8
sEpdtCz0L1yXlCvl7i4QFc0PLw9PXeP8R+najvuojnCEz+MN8EEoUEE0HXrLOdm1bv9Qp/qZXkv8
mjlDv6bc+Ne/f5zuf/k4CXPXbc1gvqmrEgz32+IWqyxZlVi/D53UAJiN6q8MWvNrkQDXkKZ0LTa+
RqmSPxJXna7u0hrbhKc1Kj0RXJM7h5CnxXOoacpDiFAsJA/nOZ43okX/6tqvuHQL5BfJIa8qIk00
tDUrxE/eSirdfTEdUsSe5wB786F29IYSE0pw3u9Pg/qaiCjYtPpwkJ3mqrOsVYRPQ0m2clIZhfUT
Bnn/atXUpQgP3PA4sHBfUKZt2gQ10bxXzXumXsO4p55B6p8Gx3Q29leWwvdrOjRGfABk6SSqta95
L543pKd2hvmYjROAgYyOZeeTXjjw/Kcp0C1lr8UROMC1UqXOOrdeSjMf0aeRIemn8Hod34VoSNld
natRQZAGz/ORRJvwlQSXOvDsNdOFaCVLNoS9ucf74PrvX7RmzPOBf0ydHPiB6uzXYqrpUDn850x0
IKG1V/Q2PPKmfM9AOD11DdpjJ/E2vUGyJd4SyUyovJ4K+yReWSutWQSOGBKb70U+niD9+hdZ8Kcq
mK1JWiILzuV5P/batJSy7VJXWZDOQNh7X8bUvD3GbShxMwTUtrQHxufsRs01P86dhkL1n6WOW26k
rNuvUheo3FyGbRo933p9pCBFJHpc2jsHOJiPID1+AWupjsUEII/AVGePSsFSTfEicnJCyk/yRm8p
vCwapGQ+mSLoqIoPKnPpQXqz/FmkbwY6XoKaqdxgar9Q7aroo6vUjkUozgyfGCicc98agxioyG2I
bbMU+vCRQYVcE+lG3v2taTy2tjmchsj/kaoFIaqmwu/YjuO1ydaJ7oO/yzUCpKUPWXen+iBR30zz
leNkqAvfwj+1QnKIYVXRlLVIDyn9jSeknKht8QvmDcJJJ/TCI5NkOMuF4b/mBQ874tbfKxaVoABI
QSRbODoBFhcHulGUqufLWG58QQ4WTOujQNAnSqPYstqCnxOsa6EW1yQaL2OjKS9ThjuUlQpT3bnr
rClqvA3Aha5pkIRPMV6bHKtxaBrje0NfadWwiBpx3780oaBz0qO/lwOKguR6La8MUYG/kqrXQGBl
YhR/nebu8YQ06X9Mjs3/15rzVNv1DJ4VnqU5TBT+ea3rWeRSUIHDWmEqvEUsP6O2ICAo1sozNUz9
fWj4zbS2TJ7zGMV3OTDgujWwsX5wnfUdjNV0hMEN2fR2d9gpWF7c7kG676R+El3EuNDVebpn5gdp
BGtCy9GonavHX4W1HghVEtwUvBjf5Q6yv64u0yeq6dYyyLX40dBDi7JZpe+aubhk2O1XEhqpBdZF
fQ1HKrL/PhLo7h8EX5AlrmeqVDJZk/LHcP/4eAym/HgxY/tMwWBDNR+ilxsVh6avikM3b+Th50ae
cyM7X45ZXy1JIVOSBdlq+UETgbPoWsP+/aRJ1uphYkta/bz72/vlsdyUufXQWv24kf/O53mK5OIw
xUNO32D+H+QrU1X/53+8/2OitWNMYNlC14vyULZmcd80hCQfAhSJpAzPJ7v5WJ6Uh1PeG8TB0hpK
XUEG1iQO6d97Q6iWS71sKHH+fU6+pYdERNbd3+/+4y//cSjfJ899/jMBhtdtTUpcr9jlAZf8r81g
IewH6xJRaomoxlpWdpi6ykmgo7JLTcOGF6iU4tfub29olNjcqn68beHU81nNb7JUZD/rZP5BJ+3V
A3mb2frJc2Cc+qH7k8sBBnpHbx98vpE5ZDOlD1ZUzVEJIKhi+KkY136OrjmgZR+3GdpcK7pZbrEi
/foh0y11UcctOPwgOuEQ+alSA4uEZ+KWcGFytmvT9o9142YbcFQkVFtlvahi4KpK3cQk8958J2GV
imTDaIgQGxxxYqm97hAR0zPJt6VAMOYAGE/G3Fq4E0YLOhZJjtYYeHlaTC/uUFAJh6m1LDLtOU8b
sKoKd3cI7E4v9RVe29Mwa5hAO4WbvIpPtTYeU+cbccbRxtezNbFQ30Qj3qsqKUCAXoOkY303eQc9
pjzkddcGBSOgK+5syp/lELwXQRitTdCPntolC7/rtAUq1VsmNKQpRxOH42qsfDTRe+/VtqqS8liJ
573b+56xzVwIK9ZL0uQ/HU8/RM7Jcbgvoka/9eTj+m14qxDfLcZQiFXXx49arp2KNB4QwevHWFsq
kfLTDLKlQcrTqsvCLyLFcbGKGTRAH53a7Dkx8+oA5OiZVbK/6AOVWGvrp12OT3nqHrQ2eDSRKztq
CIxM6xfQ1ralHRdL0yT9TAWx5VeXmo8VSy0idWsZhzY5CXW/71NjI3pn2yolVgOzezJDBGP5NL1H
8OOLtzYqTyJQl16FwdWv210M8Cfzq/cmd/lCs2lrtcRMVBpFL+ALuEbDhd0E3crUWIqVinPqPOuS
VN4j9yXu884hi0wglIwLACN9R0RxoxEsE1/0D+Q9UIjyx3bA/AUMBb1O+s0k44yGlgO9RaXxjBvL
bU92G4Ihb/pmofbl92nO/uqSJz+Ont0wWBPSch2CbiDZ58aj8YdZaA9m9aEn3i5JjmoFfRU/7ouL
ukSIct+S6EvHg3SwSddenLnngiFlkxnFi9nn37oJgYdpDKw1refMvkU9IQVKCaiiyzdG10ZL7usV
9VFjGRotbpM6GwBeRPuoa28kIv+kCmpxWTv+8MZ8X1+XY/BcWcNTLLSPoNTfRKw8Ko27FL36ZgKv
WBiN7i6wF40rvxtf3Cwv5zDghApiDsdYX3a5o60Mz3zLhSGWXWasRi/EO2AfeKALwLfRJSz8rZ41
b5QWuwXyZpARq7yijdjU3k+hVD9MmsjUUkeYqaNXwNlGPecUAdKCPhPFAdRJfnCDaacMyrhF6lMe
mNQXh7EY8nTxeex1zKByeDtybJIbOTbK8Unufb4gx0t5CKtFm4NjsOjOQ6IcFwMNFNR9HJQn5UaO
hZrdUHOSx7/txg5k+Ew1dpHtjaO54KcQB7kBomJzKafOMrFMD7yxlokDEh828558z5+Hf7/l/urf
78vu/wKoILq8fobzlCH48xcRWc9/8Pkr3p8LnyfxdNFJla/Doee3kJ+LPP78mLCORotsCLC5R8zU
F2i8BMsgP7s/K+Te5zl56PAjkH/x93vky/e//fn2VljfTC1t10WNNp22Io9piNrqr135EPaZyotd
ROxBjxVlZ6HQvj8tcSJ0frF0At9n+AcvQl459db5aR12I45T+cyWx0GTvIbEci8Gz0I4UBt76jqm
ecUn0lH5IlpGZzW/kqWvJM8d7v854AjyAchrbd+65XQuZsZuGyAJ8rKIkW4MGP6qBiDpxJjOTGDY
TEU97TDudEvpygC9oT1548yRsZ7lGfDqBqMJODR5zi7fVTevLhaiCnST09mcfafhvAiPdFzDoZ+3
awmAQJC47tTa2asygHHuNW4VqDCEJtKRh/M+kXOWpgfDzMW+mqEVUVMSDTaO5d6eARdZR/2LsI9n
2xodIFAB0uN52tsco6gZvqRWI74QAA3sQpQDl/IXHILWxWcpt7Dd1D/KFYpcq8iNPOdpOVP/+eMq
DbKWlQkKoORgWHP1MLBr8xT0rykXck1q164sgmyfZXb3nFrgzrzWmGGM1PSIGdaOZTg5lyE20jM5
8zgg9JoIlay78njwDtiO6zWfUvLB09Gpgu6b4sT1yp2GkdwZgGYYoxY28URkJSbeLWtr9ULs8bM8
UpUseu4JwZFH9w2Y0b5TvKvq9N7NTeKPXK/tU2w+qNZo3VLPzZdR7ar7plboiIDuX8O5KTZ4/q0b
6SrGrk8IX5WHiiu0U9iKaEGJcON2fnY1JhRlVhBvzK7JumVkkN9jxuaT/Ndst3rTfN06y/8KKf+P
CivxyhvD6534USAN4YHGJgfetA4sMtfzqHsPhtr6mHem1LGgO9XvcALsj4kdgj+GNzHDxDNSIlLg
Ow8l0N0LkTzGIu288d2cqeLyhXp+wWyxDubKobGdWXLt2+smwpcE3UA9DWaLdSPvjiMSncc8fuwj
K3mJUHg+6pP2Iu1hHf2s/agq8YqW5qKdYIcODuYvxx2mNQHj5erTHtbphXOIbP9FvqPNxErRgvyW
l91F0yLlynTDeTKG5gCIVzxFJUZL9HEXsmj0A7iv069QKk45wh13fcgMAuTKu2XZwyvEphKROMYs
kdbqLnDCfE92dAgpqT2VaRITaqMGR183J1ZWk79ObeE9Z/OlapaW88DvdvM8CAwrOsag/B2+NZ9J
28W2ygx+eZSG/CQ2+DjXtO+HXmeFRGEYBwvbzTn0W2Vdapm5CttGJT+40F7Nup0V1p6y7ZvUfcwF
KRJm0lUfEyGJCy83g2vrWOqpnDQfiz0vFFp0zNrC++KYQuwqegnoBaDbx5Z105UWuGDMshydqXXD
t8r1nvUgPWvrJhpHu40b+UqdeWLfjXm7tOATaExJL01it7fCg3XTK06yt6esu3lx6xMnN8D1H8pw
h3IlWElV7e+CWi/auwYP6FltC8ML3aCwr1YX2ufBc9I5wnp8JwMzXjATCq/2VNln2zBAsDncenex
0ODWF2mJbSePXF8fWwWD5LDxEpFsBob6s9y0qHcq3GjbeoY0fZ6vY4hrU4CDs6pc4F9E/zi4UwrI
FbRiT+jY3jEXNDtar3hoXKXRULu+StOf2UBjrt32ufMg5fY0sM7d0E1PteXdAIJh6bFHb1VZY3Ag
vnR8bSPS5PvUeWvUutlyPaKaDJqn3PPqBcAvsr1dpSOPSHR7t3LMwz1wDS9XioQdfOvKDID7Q/he
SG5trYlfBFu5B+xw2H6es9KeGoxUNVs1SRUGUS7HrOnGuxAd4ca5sZPpAeXxxm8ofxJTh3Apr1B/
m3qqrAI1ggVotMnmjz0ckunKyIoYaUNJKF+oDo9yM1qY6l1j2jToUB87gCe7PrINZpQZn5zeiluE
FW1dNb4JkAj7Gg9idTe5hnIhLNla0VqBVGIC4ObWuLkA6Fc1AsmNPCwBC+zdxG2WVA25uhI6bXf1
ouePKGnnz9WK3bfWTe1rUdvlpexo+snzYYYhK1P98ZwZkf7khzVzV94f2yAfaBAjdwut06iUWAmi
tN6EuOyfZ0bJwvKz4ggUvwLYBA2hUV10jLTTsMKgZx2i8o2kg3aJqKzbq2VKozDKNsS0RV9F1ZeL
HirXxQYj8tKwxoHIHn01oro8YpOf80OL8klRpo9hSp+02YLn+fq5F1P5dep0ZWWT8T0R+oI+o8a8
03niu2nX/baaGU6MhwMOOg4jK/9LnpKbCezW7u6Pi2soGvyg0JDsg4J57hrNB/gw+xNCz6t8yYsY
GkPPHbeqsOtlYuvfCzcaTjLmAtr6nbo+y1/6n7E5I3T81DtJsozmVeiSg/JmJo3NyjI/u3aePxmZ
bZbfXLct9sHYXmzbNP7yQLpA7xu+K6y0qJx5NevA/BtAPPJRwJcGUf8T9w016jJvb6M1JDzJMcuQ
hswi15iWae+UBFxnyUOvxMW+zF5CNbeTc9uHGF5wcPsLaurtMsS9u4ktMWJgyZMHLW/WXdVRgHWK
NzdSDOAT6bhz+qJ8S7yKgLmifB2GfldbMWvcEOWtlSSPbl4Wj5X76MqIa8TKfBG6AuRTtdT2Z+Lj
egimiLiADJmg1JsGrfGtracG7ijqOLWMlGXFJOnQ+iWU0YlU1G7aIsMKD/3sl5Gaz8GYoodYw7Qz
pGvHshLMeU53g9KirwCHZ9twTkOIkoHMsQkusny1r2pzTY2SuRMttKXiDvlHU4FmBZr4ww4UCizB
gLl4MAzyH+2a5MQxeQgEBgtHcTf2bCXp0rZZcb2JvTkfenH2gXtreEiSVkVR6r3FengwjbA6S/WY
LCvPpxytqs5hC1no3hYxFG9cGlQITp9IuLCmvAMf/4PQs83QP9phZj5Otm08mvOe3gtgV/F0+Dxf
Gh7I7BHRLJrcXnkGZ3yVVHMliLCn69ObU3Zkmswidx/z2j7uyPgbU9X/NuZ/0cB3vjItX0tlgzFw
X2FntlbyMOUprZuhOMgjucl4SiwGMoXWY09GgvS7U8/QtwPdVRarEJPGnspPRt73iec1FnWeuaNa
pTc9EC5yJPxNaQbjknWBcaJ3BI4iDKtNQNj5LXbAYOpQRC2dhHQsAuJWpB1+vRxDlEwmmAkwOwUu
/tIemk2lKdkrjnXilVGSP6ldRFwDAt41ksb0RamUveSiWqRqnDS0QwvZ5st044QWHRpcbQHnz4tZ
xZSk3mrQJqq+GbXxgHhrNCHsTfO5z72gr6f3z/dR4qD8GO/+eENuI38ZBnHwemA3tUMKpa5m1Sp2
GjCk80bu0fhwzrnynoOlP8KXARmuGh6r845ZIN8yHyN0uF00jB8VZaVzkkDaR5EbrMtuUDfycDDS
bGGnbbm34t58kBt8Ah+qaai/ndIo3D24xAfNb3KIYlsGBL9u/czLcN3SpNRmpin0xOYptg92rAT7
0FO8ZR1gWcGTVtK/q/SLjcR3beP3oCEchMvI7+23UhtupReof3lk9XoqjUk7uXbQ6h5zRYNgyfLl
7yPDaowvDsCnTWBSSNB1a6FKkp/voBNNY228pwwkHmka86tyVSRXSsWg/3qHPCffIWrW5wpsO8cW
yV6uGQo1OOmsgR/lmkE3SAAeiiY4yReTiHt+UhDCy1dnzM+mDEjPZUlab0VPm5zi59S8B/bYn4JK
1Zjg0d+oi8reFqZJD3s+zFJRYX6o071aNO7ZAhiIyDncIWkVb2VXhGu+hvaUo2k5q17P1IAw7Hez
cpe5HbkshXhYq0mKgR3gxZOXZZSZldHeMsHRntteZ0Fe+9EPr4524CUw0/tMBZBlFiBUSH3gTlPW
SYsAT0eqtgcCo+9iKkYXzuXrtjD5faIY0rEjlLOTlFAt2mk/ap3ebWeG6SoKXYV4EF5t0r8Iecz5
FcbxUrpivFi+ha8WOSqcyqik3td6w0VMXrXh3mQR0pTRnuF/M80gmXrmrcuNYQRoT0RsDMemtJDP
ZeIYYO4/TT2IVKmCkociaU6TAX+uDLRlzex5SWOeMFCz0Z3zfZcgQFTLi7aKmlPVlOGwMCIejnLD
ZAdC6IRXwmkxy0VdsIT5ozxQ7GueKG1pa2tKwrW0HRuNai/tWblUTZV57YRGmCVQkiAzzOtIRyfW
Pkz88g3p3EeJH5Ahvk3ttJtOD58UJtoPdzCAGT9ltT0+TJQNL3PQWK8qV/m6lEsPvNub3x2HyrLs
W+tmK+faVFQIHoR+sDBNmZhNpLKanbVmkfPa5tA3jHkOMknypqZ32uHOriIC4yGFCK/ON6QEXOcD
TkrsLDRe5nPY6EhhpUXXpj7ZNq1zruy0AGU6RKtBRoOqpfFyt8FGCury0MSMM0fQ0b9noRhjzVZ2
MKfVKz34FIlOAsYBSWUkpuYw2MpbMOlfFI16Rc6KlPLBhlZBtpE/i/wJNC6RLC2aR1uQVOHkJCB4
vrI2bLvaSA9YBmLsfhhW74laiCtOs/Ea1Ef59+WmLPtyWVl1mazdzFvdHdZBPhjbxk3Lhcynr2e+
hjAYycI6/5pbAREp3FI8pKYYrEWeDtrNLZz+qkB+JroTu0TpVGt5CmSKdquVDPqFIVrq/dhk8Yoq
26qHVJcmBQgLlIveOsWwDjY+Q59SZniXRvfc5uQ/BgyZH6XAMBCQVucGZDu0NeLrIIv0jchZkVuj
SslrNjJKX4JdofBo+3Pm/CcoVe5h1OnAUpfUZcvmgZEm+fGPHQoC6f1Mjx7ZV4NuRyyAQnPJUO6W
WVZXylIrFWUX40A/5aL8Cz/oeJGbVvX0o43XW5X3qzzXGO54Kaoaw3auPGiOGZMUxZrC7rURsJ7R
HH2rvt5PdYnYa1LHd1fz4QmW69tu6ae6eQzdKfmKS1CaAJswzo7/R9h5LTmuZMn2i2AGBPQrtWbq
Ei+wktAioIGvvwvBul2ne9pmXnAIMLMyD5NE7NjbfTkbflDH1J87rMZyP8ZRzwYAUf6YVOannJlS
N9gl6jsiEKJAQ3iMpxKNaeysC6AbNvMGP94JP++2CX1nQptx8XquFX+3cszC3hB+McUE/Uh5WXDl
Hirc8WulgtDT2juqU4kf8tYIdgaLl2/OgXS7be1sFGj67zUEDtfOTJ8tr0TmjhbAMKRP2HMtcfcm
gtFTciZCiSbeEslbqzQ4PNjlTU/GiAxD8eNBi0u7cTpWPjwgH6XlzdVGeMPggNSludBZQCOYcYlN
dHqKeOassBtjNX33NHt4nKWM43c5LrKNsvtahaefRIXtp3DSHBtb3Z8UaCZgd32OxuoFcFjx9KfJ
OUrKeyNxtLP0oNcu8iF1ULoiegNo9sATNnH/B19kjAbsp8IvN7LRuiM1ePUJoPqXLCHJvsj98aMn
jYXbwmEid36llv+ok7/isi4egPM+y5O7psU77aVfoHi1aMUmm6L+bNVJ8tJXQ7RST5QNNCSz6q0n
aBM926223iqhAti9kQ0ZB3XqzyYbVHblO9Ot5Lmz68Pg6NUXPIbraFGRTxqgQOFr/SXu6+zWYE7j
RWGQ4DAtsXrrz6O/14aqBX0wOcTputGLixdmV88QLAO9Tc9iMMt904baU44NgriXfD5VOqFnlqvh
r6ymr8JNArhjaXQ0aj9+jjLrAO0/XdVT4j455UxyEPQRPraIUfJysSfiiPcsK9uoDtwD5qvnMDV6
u9AOsyUvlh4Yn+OFNl0t3Gm2FjHdU03bkqqe7nICWt48zHBQXeP+FzQZVuJgZ9tmQ/JbYJ9jafw5
/D2VbtefWDm0aQDzM+xQ78lvRpr8UA/gmPzjAbD3NxDBAHi7+B6IVbsomguFZQFNildusYeZnR9d
fDoAu6FP9SOugvz4+OzbcRHeaNAN27Euhy0qsOqGnAmNPfQixkgnS+b1XSVEQ/zQNrY3fGCqHNfK
y18NIaQsVEOPRaBYTiPylndOdnWxFH2BMIQgCMvL1IZk9s4BkUraTFwi9ixQNU+h5hSHVNjFUYRl
f+80Dwdyk8VsyJFPhhrooGlpoapHWmiNX9iSFvBpeFQsTtKlh7ROYyM+dH6hnyebGDQVp+p0FXrV
GSZcu2SWJc854PEXv5+crV3o5nscVdUq7YWBZwUedB2wfVzgs50hwUz3Phb80qyyo5JdRQBVGXDM
r51e32lW0k407IF5dgnzv0s87TkUa/WVabe8IYVxz5HeHB8C+IdnMDeKY9RhgVPUNFMzrPOYQWcD
gnjWl5pJb/3+gjI97MgX4TxvtXabaWytxrD483QVum9IgPqj4keoFPFyRwetumtZNW1jLXCPqRZs
lDgwlMTcRPNMp7KL6I3x4VJ6w1kO/i6D5PIwRGA2R+E1dPSZrH6dx6xGQswguVwYnbcsIHNVWGyY
fapfmGs/y260AN0l0VEbjO4wziyCbcNHdYZctbW1btyqVTAx4uhaR314NWyb9sgi2OpsC0x8nXyD
4LbkUrThXc+s4eRr5leqKLFu9AhS8+QFu//2qMzEP58tv8EvINeIfJxpNcohPkXMZNmmwDUCiVdu
xrm9ijxzH2EZzDDfdTPO7llc82mNh3KLWyTczF0m7m3sIfdkInJgvTaeyrD77tXiJXTj9N2rimGt
HhV2PawrRtzXuW9JhgBvOLgxL18+zWu17VcNAHVNaIyg4h9yGfqQw9WcwbFGKzOHdGIkoApm32n2
EOxnLO9h9kQfgChG4nG37QzuR7oB4X0aWR10kiytJaE9G/0/DbzD38CFmo3gwWsr8AgqtdCS/RUk
dBFtMlTt69GOf/MTSZRYLAyeMKqDXpnGcVhAGEQx5QTFNDphT4tvTF3U0T1MwXDKWxSX6qfX9TRt
IFBq1EBYuzLwGJeqdZgF8VupQ5S1QNvy7ii1Vru00nMO2PfQPycYhJwHiNVKXtswRgS9oFnpdTQH
OyQ0IBsihmfAgPcggJ1Xqfflqh/6gtR44rk6YCkrGzDKhaq3J9J2WOkdrbMgf4ei4NxTje/23Djf
j5HlvDKG2PSV+ebFIVRwiGpsBIvvtmFN6zyLsnVBp2iloezmdTTlJ/UI8239aehR8msJLl2WmnCr
0t99vvcGunvjKSmfAeDg+lDB0mLwDnOWtxsiPShieFMngW98GZyxJpu57HfGBOmXpibpW23kbIfa
fDHJw7sQ/hxtNaG5n6flI4l3/qcRmT+8WIbvxmy5O0+m2hFmT/HUuaJad3ALfrh4x6vJ2pmmMW+Z
Fw2ryMjaz+rRIBAow7cmwYvKwU4xAWAgwnA4p7ixHexALv8k+q0speuHxQdMTnQm9eJF71wYBlbW
fUjduVemrx1tyBg7yzbG6+RFTGsWJwuSzPEayQR6LoILzdNbvL5Z/aXrnh5q0DG3d3AJwoO6bNj/
9fJAKBNNo+dCL9/IG4xfUvJ26E9la5AwKAgcIIrYaC7jrEXPPrAdWmc6qS12p33UBulPOSXlXp1W
BVVX38n+jMH30ANOeeoCAGTM95yfGQqMFHHYNyuzvTW9aGDvnmwxtA0mKa3AIv5+rcghcMxx+c3P
BMNmerXncQGQFnaAwyUexKbg9WDeyNDHzyO5n7PKW/kxaxy6tH79V6YdTcmIbf88L/MPnJPNRT4m
I/MUH+uiv6nCEcGpeSqMKFrNjexxwY+y3o65xRzFtOBHDP7ErnFw/eqsWRpN2i6v1/6Atj+cWDMl
OpyTWohrs4bWm6G3wMW10l0CelJbYkHy/PfAiqp9Vg/uIRNhxTyN8edoj8EmhypKZrDRPdHaWKki
9lHJwh87domk2b7UurZtLzEpob6Lxmlxn6TMeZKEHhD4nfBLBLichsT4Wg2ognpXH0lIzqIvWSGq
TccG7+Rjyv/sPvmJnZ2Kji2QnovhxQaYrTmknKx9NrpGOunP8zLQtUSLa2ye3UuzTHAR8eKTpzW8
dsvkt7IVqYN6qW2fL5306PbYU8B8/SpNoVE+4FRNcyAbf1etNMEETjDXym5mHQwftlaay+2esh1p
z3IaL9PhWHi/1VlI8kZNLM+tgbwC15Xcx8enHmqqPIm8+Upm6kzYDZooWZXuk3RwNRDYPdrWkz3O
7uPQOvZ75TrAJP51KW/nc2rn4Lv19GfNfX2h0xYzoYpN5vSEnoZsl+Io2vi5Xe0e4YBV5jElMpe5
9rLV0bCDn7um++KlLOgjwYLXB3fFC8JVlWn9VSxNNsq9P8/+/bpm+ZImA02vvkQ9ETo+jihTujfP
pC/j9d24U7XLkIzpc4EQQp2V1QzmWOEsGKAR+mh/Gsu2ZZpeyvU8JfVvuAfkujDyTirMnaWL16PN
EHPNxui8TgDy0fBXzZNXJKQpV0VJLnZsEclGSMZjDjW2OjTrpcWyqdzp2thOjxOcZDfTkd2FMSD4
ZQfqiKo1IYaBnQBa2up2/grKc62MNVAhi1eRTmutsSkuB6p3MGb5uo5csVXwBfrM5h9MwjAv+Yxp
SEw33RHh2s7Jl6RgqX/JJfvocYqVpX0FJrL2/3VJfYP6ir/fH0YFt1cfRa9fwERgwp/veb+8J2Ve
MilZrgmn6/Y4nADFwO97oeZ+l0uwpWSEvx1aRL0qZjtjsGmOw8a22+6blvJqBr6bvoZkUB1aWAGH
snbN16wSiH0AQ/+o+vrcWGH0GWqytR3NJDtjv9z3DlgAR1T6E+RcTDqL4N3Tu12T+drnKGQOgkG6
2z0odyxPHauTV9yUNCQk8mfVEvZQDovt1xlO6jcjzDIDJJUGp1IY7adYo/hWIeJoQJhQJv0h01zo
YhnMicUZmJwQaPWvoanjNWut56C1zE8I9tKjMTjL5qcAI+igFlDv4LCDi5exGj3QYOo07q19SU9m
ay/ymLZs9Fsa+WAPOFMHwH7d2qw0+MPqR8JY6ldeZlSfXHtaAFAmpc/MAi3pBBSm/UuRPsw0MplD
e790CGFn25y+qy7mf21qqmfsyL0ZYFF50ZdhMx9xczlIN6Xwa629uvT3XsDmZuN0RnVTl3QYi2vs
BCj/hsTbx6GhH6GiBzfJW3sTms3wGd/AMR9/W+agfWCM609WmQJOWk6llle7zvLETp1SsFVrpBv2
AS03xNvGJbmeaAOl5okcuHK2AVUkx03zUqbVWx8m4wWyb/NiiNq4uvW+bEkCcIkLOtVjbb9qmRSH
dPBbmCRRcAnd4UPxkVIrnlZYv51DZCN7X8fLuWWSuKl7kHiKaTqT2EZGyBz+MSwq6yIG939ct4R2
JYUsOimJRtnjm8g960OdKYUGU4Xs/ws4MNRWaDWUsEN9RSw9a9Phnt1Iv2d4lEKujHNzwVhrhoHp
ST/9zRFqO3dBo1u/M3fsME505TsS027tswg9HqlrbdIc0YdWiCMlfSFcYPuZ/7+TY9FQDxvg8r3t
GW84BtoVeArvh4BB78Ie/d255t2ttPELKkHIkSnZ1J4oTHAD2nhD5YWyj6D6L07V++t4sOuzAR/7
o5kIw9w9+K1WmmeII514rzpApqdjThH2huQDKnRJmci9YrphLa8EEnIyEOJyPqlr6tAEeX0L8E5o
uNyxpOnrzHAwlqQUebeANKQJUNtTRPIvuPRoPJmT9WPCGfraYms7MfU0t6HBfmtojgl/0lVMqMOe
pdPm/mHSGSBS1T6r864d8h2pz+a+YuNwy1O8PGBvasAS4bxXp3+fIPuOALze/xE187RWKWuqAFWH
qkOJLKjIMtJrVLlPnkR4rceuOleGuQ7RDT4NZthdhsY4qjO/ZRnMEtC4asULZXC0AM9fadTxPsRL
Qzt4ajfEPEVrvFyEnf7dYqpHHtljGykqC0g6vdgIoXmr5cGpRlwRzAbe1qWx/OguD928ibUeDBUK
NHJnIEkw/liynIoPWnowoZKh2dt2Ua0HFebRRv2hRojI2kOQ2Mr0W3nI2zG4ZW7+59DkaYaxDWLu
46bU9OauiWLoQgxaNv/tUSnBy2vxaBwYplb5xo99nIKyeKdRsfS5IUAu0ca+h5aHB4nZYmQy9Kdm
DBn8ho57nBbzUDYOnyJBLpA6cwukJfFM12R5bnTFLx+H+i6OpXXxUld/+IAm1/3auHX1YsLYvNSM
LdDz02957NFl7gY7o+17BJWV5p5qQwAio7LN7Ojot9n4CtIn2QHzdQ8uzNVPjd+slX0rX64by3UM
w0ZmE5yxvOrETTabqpvsjernRw4d4T+TD+nIo3oRpRV8r0fN+fM6q1e37Yn3KvS6xQgz/g6JRroP
iZ0Ag6K2VwuyyZ/rcSoTJ9hiXBF7gy7clkQrUr+XQaQ6zUbAYLY/mesqCfrP1tDTyKopXBbDc4Zm
FuqL5j41PXImyezlW9+ZP22Wrhe7MU0Afrw46htsY9nFx+852bpZXcPD9aU8pvQM36tovNdLKKa7
RAxPkDJvxJNEd88BC24vQZmx2+e3YkivQ+6YP5cHmiUfD6blymDFV0xW1s+JB1po26+pn36JOtCe
pBiFZ1tpD9LoilLUfZ6drnxLJkLklpm7DAL3UuDsXSkUpshzOqEVsw71TXEE/6Ee+3zVc9x3/FmJ
RrSiY0tmyVUaraQx2FfPDkSbDRQo570v2DoigQm+lqV4BiOj/27ZnVQojNzA1DCPQPeoLX8+J4SC
PHX6BLMph0+T1vXdJ4X3fdSyYG9Jae8zVO82TtV329bvQpjls+hJEU3JHO5p6EBniMObgyn4cdon
t//d0QT3Cj/XP72NHvwkB9KDxX9s/8FK+IeLtcbiQoqu7xw1k44HiHaZAwernLUmdRIyCryDtW9H
F8S21i0eam2nUWbDJRhpgIH+vwnjGpnV8BRm2Sc708xPppGMh8YpE0y3WXNzTb3ZuouMkT+B/wrG
jWjeqQm+g0CiqgPDVOovaOXts3QZfcwmCVLLhl0ddH2od5ZsP0IzA1sz+sOPnMzPJQsObhhrzMQi
OKLYOQq79kkvO3h1UrFlF/5dXQn9MT7ki5K2r6hQwvk2LKHOoU6DNEbFdnc9lLFlmSzzU+5igqJk
r9TMimOgwdy/sDk9J5OffS4HHKr0Cf88qjx7B1x2fjJS3STtqgVVki49NBtXUeDfMU6EdzOlJWgJ
2PnkgyXd/J77bUtYYS6fic38mJzRODmlZBaARHheNa6fr5BRZvuuHt2rA83sWtbNtE0DMD0fTV5X
977Ig0sRJ7ypm/o59aaZd7YVXwinvyzlwitID3QNOTsiLTjrzvjgnZEo4N/mfqKp4Yn3PMqOgbuM
44um+5jL5qymDtxnSqhzIOzwWaQ7awZ2m/ZggESWXsBhkxWlzu1Wku7oQQLWLEPetHLKd4Xw5H3y
3yYJAVifYnZ0S0Ef+c13uGUoLnUtfgpbDRAhvQxGinG4Zcoc7WzZ9pdKaCl84pxaPbPCl9LGZ9NG
LqlkmawPcdBt0yXQjkCx39oYBG+uPryR/RCsA0BpByfSm08ByPt5aMnkbrDfg/6Yz67B6Mi2xl+W
FtTfLI8bdkhE492cwx/xnF9VZ1k1kdmejcdAhIdHh1k1m7PKWlrOS/e5a/Yuk4kvMg4IZYvLd7em
ORunvIkDq0dyr6YJ//un838gcPDKmJ4JAEcg7xDC/w9+Gh9Y5DmkTp2SFLcb8REfg6D2ssSJtzwE
a8crr50u0m8gFJCHeCDpYB3kgJ7keAtsiLVlkKz9GKnLWHmbbmn352ExIwKovCsyqfzuBOVGRTt6
Y/q1yPKIbHYPSSDD8KNTObThBTbv44TctKWK/EycN5LlDpOOK+zx63KdKS0bY5YQonPIjwvw7Qdu
wagxjX6r7eO/zrQgddcO0pJTPczemUBc4vuWslsdetnujJzu1f/+Kpr/09NqwHnx2QGYC/TFt/+D
BNHJ2syB4bJalYa1HQb8Ytb07jZVsuuVRsBwfmd2Mj3inEhAvgnTz87RZBZfJ4PyMCazUW2wiNVI
nsuIYeL0YrsvrhGxYLcd465mMrZ94c/wWY3rPFm/3YaA3zULApGbyPzZV/nNthZN8Nm3tk5jHLIi
Kj8HfZfsyP6Rp7ROP4rGo4kyALT1TKag9IjmLWE8uLQjMZ571nHyM0qSHUdJvq7TXmeZY+jugh8j
DxDJ++pBmLKORSRBpq2xjm1BX75LQlyElechYnVpNaW41mnrkdI9DM05SayATEBn3IMGAeAmDGNf
j5B3TK8xzkp3iDN8MzSMzXgxm1WqN/QcYQWA7uz6tz6SNwQmzWpyPO3eIFnY4xS7P7RJOAxyrdTv
bbhQNqrBWwss8vfGaB4hSKM5Fhe8LfZaKVIE9eFqQPR1VpvTKSjw15ldC5nL19pjKSK6bh4agAiV
zGtp1do6pBCz6v1o9LTlMHbNG4PF+8scuLxVU7/dlTr7S/VISdtKV5grRjtiTSxqe3S01HuiM49+
Pk8+JbZ7UeGMUsOfMxnvxKinuBVMlNJN5R8thMl7k+3QQkGDQ3CBMmKsjRida+Bo+ikNO4M9wVw/
BSRdbxqtaT6BcvnZzlYPAxU0BO2I2nW8BMPh3q+16nUQRDpx4hHi8AlpU7c8868vyTqb3UnVReSq
Ln9AFT4zzIubE7T4+jFCQ0zbDjL/Icf2W934NUZ3+1M1ZgmmmsFdGfGk34agT59m7qarbiLRyyt9
cqZlTRMQuetKJYTkcRcdQP8ALl36vXVAM1qEg3O0CxZa9DXOTq2LokHnXg4Jyk+PtpIdyh7pCHv4
pWnC/Ni+eEAijEU7oMREeRivWSAZqwXhrymunxSJB78QMbnw/TZkraKW0Kg4YjolUurJTi1u6tDH
WkMe+JwdFaynhCuLC7TwV2rf2AfMxogTtx7byLxckgGq6qBk/Ho8bJtEYys8C/PTnE0n39DsF1vP
whdNr2+dgf6/zqPwGNPsvbtGNa5bFhcZudp5XLI6Ecm5X0dumX5/pPLrXtR9oOjRpLj17KxsK/9p
JGwPNsZSvzxCNdAJRauB9unOhtGK3INbXCCG/J5k5VkWqbWbEFutVQPXxzB1SEyXnnwZycsQTPLA
ay8vkYF2zo3tHUG6JtYkdBmuRFREugvmAYSu/mEwBH8ptOsNLbmVNlBnajktt3naqumiFA77waYc
L4+1Gv5T/4Ln2TiMHQ58PvE/ldgJFUu/YgI7XdXrFP0KTMc4IPqweTVosw6tK3YS7dGa/R0+0WH8
mtlyPkXSm3ZQ0/w3M3J+x3QN8TCQv5SMU7hBlOIfct1rz8irgSGEPt2ByRF73FrRKyzYfi190ldp
f/5Sy4TmxM51OatEqB2YI5j7mKlY4Wbuz6hL36ym1z4cm60OIqRNHxni8Wc1KiQXyWQ4V72swreG
9wPVabTSjFzs/rKzFEArG8dPjTStS1pifWitpLiSAjdsRGixNZt5h849Axv1MvRT8102lFJVY/7M
R689KjFMFbhUPTWvcWR7Pzy/DA4QmdP/g9dmKxTTPytzinHdZKag63B7TMA9/05iaE2JNa+u5lMY
Jz+ZieEn0Od5XUYAyOFf0e5Izc+BZwRbY4GREdlAZqxX5+dRS7QLmm/ulvCao1OVifIGFaA695lx
RSuafqtJE1DsH8Oka5Ba98c6CDGfVl2TYHD4d9lW2xUfoG4Oj6a372dwAhfBnlLt6b6JDtac8q2B
gAMzctJdS+jdb1PUnvtFLT9Rke5cwxy2RT/uIGz462CEneYlvf0xT/CCFvdDUBvlIYFUuOO2jBuY
ZsTeaWIYouAnoU0XEWGBsVhRKsl1Dk/tweXo8x7EZl6Tf9hgM1qyXUtDw0Vd9uLl76Mw8/c4YeTJ
rvw/eZo5EnDmIMt54fB5c+FTk+SlMClq+yGHrATHindDnapmDpoGevs4PypbauidhQ/uLXb3zUDg
lzeI+GuIZ2PVVLdk5t2lmC+hF7fbUQNNAsAif5UQNZctTupZ39A9+Uf1E4PSIjKFfqBiAIdDeOpD
n82Bn8UbCr35wK3Bhy8XkC7s6zapPaxxkzPP+zksom3R1d454N59U0+kRkYDOVhCx0tBDoy6WC5F
mlwa/HEKLDHUGmNbhHZwmxveEAqFZaMbWi35FKPh6RsSwgjSXrIpdP4Em2g5jRrnJrPExEoozPc6
NVDJ6wUk21lWz8ifnsKwdJ7CsdA3pntVKdeqaulVzgyJu+jlNGubz3Z5U0+AH0sCrOjNYtByNFTG
RQojONL3ITKTvfICcpnkJxDLfdWuoGg5B6saiucsn3iv1lr/w89WPSEOjtb190fyXOw5K7QYLyYB
bvDukuaehxqRYzrmN8XgC+zpkzPoxVHB+NShsceQEMSx+hLGfXlUC4x0J0j/AtuTnrzoBYIsdwl4
I0y1OZeu80NGXUO7KGWsHUz2GgABMspessNXDM4UARdMMPDVQFUCywcWsqgP3ZxWqJlrw/5hd6oJ
HMUG3Oxlu1V6rGYiDVP37XFTk3epwrw9bSpXoelYr0z6CfiF5vcJjFfNGKUkC4uQUFj2BdEHG61v
MILis99rnYzWDXzJi10J6wOcLOOo4XtVBOnVSroBysGygtMambd9P+QrfCXiqNZdTbe746O8iIZf
qiaKLeaP2ZR9tf3oOWrZ/iVjZT+XIkYTo5kfxBy5Jy91rDc71y7qDyqZrG5mM9o//iU0ZYhdKm7N
D7WPKvJU4UeUG2kjQuC6pbUaYz1AnzSwfgVF3xwfv6YhyoHycVlum1aXq3rIa5qJCGnGvrc3IIag
xiy3rrB3WXsZi9ZLNS0rzd5ho562au87J7mzc5dTbsAHOvb+dSKY8RwAtdqoWJ5CRDeNsIxtKYg3
oMKuKLa86ks56dWKKPpfKH0Qj6rriDfXtK/wPnSWs9WCyVzBvwK0WpfrSrZIjxY15dTU7Va0XnCM
6UQzfQpqyFUsXZgPqJU2WajpP+c2FftH7hf4Fda4ERXj8qmAQPweL23eZkJlYC98GwV2F0W76DLa
eTUI2BLLD5LL3T4s252jxdVzLtO3YXbLu7IeFGn8pkmwPKPe7NRXqxKtqKK1peIVQ9Qbyg2mNoFG
dA8aU1xiS2wf/kHK1uIFeYbwGp2Za+2BvagIXcg8Y8s2kU2EpEXCS9DdVaH5iD4d+aMf1W2HbKiW
OLy0wg4PSwGlWL12VHxi7AMDSDufqYr6TcCkdZdqDJo9ApicAJgJJ7uNv9Spe+NqkAy/Rpv+HEQS
WtPSB6HX518Hg3adnryheIuv6tMrULTtwcCt1R1P/RLsTZMtatCD1H3Eb0Y30HZirJ9OWQ/wpOgQ
4Hf6rq8rAuuigLdV1g+gyBBFtY0/XBrRWRd4eRDKR4MsGbo/HMRb2XT+93Jy3soU+DUdx/A0h2Fw
LJG2qkgcYYKDZw+RHjOjjy5ZQvKpyokyxpko14F7RmOM3x4T4DrjjQNa9++hC5LukEt5y2evOqKU
fhdUed9H5k+mwLFF+k21ajBkb3yjDvfNsmhCZmL97NnkbR8T4NDP9pWpu5uHiKEisHI76phhylzX
z9JOf8e4daF01uzmKm96SodfvlVp30XkcfOsa/PethulOkhqJhMzYDZY//X50dyHTEcWkOmATWSB
K2fkQCv+3tx0lMjNc3XIxzVk9GSI2RzH2VVon1WB4mOaoAnW2mdw4lsvTus36ZX2AdOxXHWB+dFY
3m8rGvM7LqhDarjipIoU9zIwDrtQU4w4jPTTxDZo5XvZDvQ7GZYx7LoaBN+aKJu60t99K50/m/qE
9dMYkDmJCM7/SG9xGOvtxP8Q6AmL9i3x0XJAhLB47pyoLM+ixhKI3deBf1GKNcbNRQwm+S34VDFX
Iy5k7i06C8uHUyfLYjVHTXFqLfA33FKT/wOPbICy/M/WrecKF/SN6bEft/9HgZi6lnTMkfEpi0N8
iucUmN+cbB3MD3AD6mq3MEnP6iDGbNmcL3xjdqXhduiK6TSbeUJLkgiDgi7TmiGKAJ1Vt4CBm2EH
ELz+Uo4VyCLS0B1EmxsG+v0l6ET65Mv2WpdZ6Hz20HNG7nge6F3WsgBXEXgcxTJHUwd+8XIvzOCn
H7s1L0xHM4ItmkJozyMETgx+5CqMFgMjoMmtYx0Yg2BHGLGGtlbwC8P3kQp3/moGYFV6ZOlPtHHc
XRZUUPLTZD2oyNOOmPOdOvdJs98FTYNYYijKaBMvOuKuTaoIBCMxonFJN2cR6DUJq33jDfFFnVal
DPez1owbTHDOpqot8CxpdeQuNL4ZxM5d51pP18hmmGsy5ljPbWBfiIFMjkELRGHnBVBcdKOLv0UB
kXExqWmkKnTrxElOBlMLEjBGe354bnN3LHd4JMd/BIMibCC/O0ipdRy8CZnphWQ+28HK6uvk+NiR
R3p7dTX9OZmWoG5pG//2bF0yAikcYEBajYkfcMbJ1ByPPbBRnYllFykeNMPY5hgZjzPWXjoZjf8i
kUWtWKvEx+N/JJnHr8xF8sPM3fESpkZ+KFPL2gITWwbPw9mNiM5lV4j7dMF/qIO6XiLm/HspKNB7
VUsmQOYtDi+TrO2QiO61b9i0alqwkRsXV9fem93fdZURAGZMExM2az6lJAfdeqK2OkX8wx+/T5b0
n5bb3C7nIYRp3rpCm17RfntHjIH8k0pbT4vzz5tdN4gAJkfihQE23ZxlJ2lbdzwm4w9CPMCuT4tO
rGpAq2dw3TXP6J5Rm7F/GUzg7lE+f1VPgIeOTqa0qNtQKF58ipo9ebwD73aBPDJZmgc9sswVcNmd
EhIknePtLC2Hjbvs/sc0D59iy97XyehsHm+G3CaXeHAS2lU9zux4DJBlWvZg3zWXzN3wDRWg3b8s
qji2ZWGaI2Iq2TCXJF7/9MPuUFeHEQrDKxZH+7UlDIzFJfIO6s1MXNC0ASRz7lMmtmyMTBrbC17A
NUOc6BjsQq8Nx/cmC3a9MyFuRIPxCa/JsZud/EekE9jT19cqG7WfvnlQn8S+xuVgaih19LSkeKqI
8SAW9LMqRfD6ayfGtV/VmZ7G+PCIEgCMXNMelW22T5FOfGCMf4Yrw1tX5vNZ71L/yDYR/ANQUrIe
mKj8q2lE3RdiGfxVQUx4/LIo/r1j0POzx9FpvyxRz+mo1ZeQNJDxHaqjvlFqDfUrxDp2x87Q2QWn
NAlRZdOOWW7O6gmza1oADzQ3sqY1kbvD4mQe/cf4R/I6QYzxWJOXiuWvndlbbHS3BUfj1KdQD5k7
koB9tXr67gGTo4tax9v6A5Fq/eEMjkO18qsqh6uKplEHZjl/4pLMJTiJkdPgI2FI+P9nowXcC74P
PiyZV8WZT84aWtQjBUmQqPGynKliVp3pk7bprV68Gz7js+W5gXvBml13sO+1rr6og1Cjajqg3hlz
R+xMq94pqk9GnNmHIgT3mhX7RiT2efKtr6pbWy+SbGMmaqvsKAmS9m3WZmsNUa15U7XwvDwal2vq
2bCqfqfoxe/9JORr7VRY82lGBAgeX8Uk6QwOa03rvSd19+r0JNrouij36ELMlVR3+3By2Ut65FCu
dKer9yQ8fs6diXnzoGfs/cdU7hU6shKNTfhPesW+XTwVRtNd4Y/StGdeoQ7a0OPykLjv0OfGR6rJ
l7/3In3K5LmZ3H/cnl5IDS7gI43lLfNDdA2uQRSSD9MsEc3jZXy8gurFnJZBv8vfatb8EVUaby15
VJ/8pu6T82N1bf2UhqILZhwTzetAxuRza+vmq26D3F0uu4GBuSIJtEuGbPxCVZSvwhnD/JSNyD9r
WLdupv8SrWZe/Wq+JlmSUe5iGmuG0tx0xqIHpibJLBwtI68zqcdCfmLqre6O5tyQ8hSYwbqJnWhD
GuP02WHauM57DDk+kxpWOMda5QCBtwHC7yNjt+jaiOY7ridWb1CVb/WQFTtGveY5lPV4mdxIoPlM
5+fEDbldalrw1PixdhvasNvZfavdsEQR0FTod8YsfMA8OzyHEck7+K6GpxLswPb/EXZeS24jXbN9
IkTAVgG39La91Q1CPSPBe4+nPwtFxWh+nYhvbigQbcQmgTJ7Z66cl6MRVMXtSJ0Lxu7XV8dOBlu1
kP79zepojHDSRzme/WqpVLl6+NGSN3mI4gKFweLJZBu1HrNO7lo52Mk1I574vi63aghQg4GFAfq+
N/AydwfdrJBfLCPMvDyEGZZzUYc7xDT0yjrdXfxvv45wb1ADLfppL6mqb0397FYT+tLlBw2z0SCd
LJN+GmbVQe051T4URnGxWVi0a2GK6FBl0Q/e2OYpkmPwWGh/4wSkxARAReybCcfuXNerYGCDtCkS
bd9qweb3vky9xoA5dKjYIXai1w5R2Yp7Qia8tSRn7LMex9siqQrcjSeuan+DclC7t6S49z2fjByh
CeqkQXOPfb7Yx3HJ6uAfldpICWDby4nkQFoAs5V+xC7tbr9xFzK83u2TecaruWypk8W00mJyPmJt
PalThl+sBrVwK2Yi54K61LYQv8x7ReBFyEvkYnQTUarOQFR3OEabPUrN6K4bwFwz4ZxFCbGaZZhG
p58ZVk+s51ZYBJ+z53/Tuc1PZdwSl6QuvlsVoY9BY6phQD1kHoOyOZaX28iAd8wVzvCYpsPeXAjn
vNMWOjG8YHmpfVdvcOQOyU5q9DEQW6d3zpdpF+a5HC3B2LQUActMP+v99F19evQn26e6CZGUcMcy
r3ftVY/rv9TfOZiYZOyZuiW1b3o/KsdAW/Y26n9yM0AXlRufwiEiR452x8GOpSRD7aSpZZBLL01Y
YbmJoMN9MEmvwnb0UMdTb1eXce6nzFCi/uxrg/QfPwcPI7yd3Q7TWxrECzdLHNIhMKAlsMb2B0AC
FVLIoh2su1x3PlTyXVY031GeRKfKtAywOoR4L0KAuGiN55pnzfIMubXxTH9MxZoeEy/DmD5L+3mK
8VqHjX+dZQ4YDvsT41Gkwye2n6zObAiJwd0KDXiJehUt+cOGQy5WHLyUWYWRlQhHrietOd6uxEpc
EYM0e2+KvkFXXBfMCd9Yn1IYzY35rFlNsYOKRgra8uB2k076+vI0SPV3V9BvtnzWMTdUcDAmw8Yq
s2lNhgXgRyO7z3JAMU3arKtptP4Ky7hf9fNEoKYeYzds8U66uJr2cyvh7eQZ8ore8dZ1PtFeodF0
8Y16PpRliCGeOIy1qnWr2CXSvoTr2tesAgQrihR0t2wvpBj+im5jSQUg1odE7Y8Ouy2Ug8HWHWpy
cnTCxAstwIQqhV1vMeMsESha+cUiz7l4NoMB6J/pA0FzuXG1OD81Os6xMjTON10fG77galv+NcmQ
0AaWjekm1x+UnV2afXDK7GBXdazMIwvXh3JXqW4VK8e7ye8HfxezaaNW7iFRtHwvuLa9jRxjcgz6
mWkwET9G8ZpIik7bQcQmk9HQacsBeChAcW3UFYLsy4S/MH/D69StfZP40naS4weQql1HF+3F4mpc
B22Urd0xS/dEH8mrzdB8OxqiTt/ezH+0iEGJqY0YW4QrfeU3iyxknB3WdK3IpJiX1PeUOBuQUKhJ
uqGwsdtO3b2n1Y+3r/o0G05u2FDkUKEpqslDFHwIKs3KdnbUTefeJfA6tPp+zwt9UM9+n//91IXI
BMNeD7atMdMXqNVj4hPgG7iWTjbBup2cbFM3rHJurQP1RdU/GKfqV1Nh6qtsh2W3XhGPOt1RNPmX
FFLMTIrEZNGvMky4xup53CLFSaf82hbVc9VqzlkpPVXnDRLSswgmcdbQwT0kxUHPSvs4FaLhkoWR
F0Y+PXW/eVPn7VDm1BydbxUWjdOUatOLzMxrrTtP1Agburj0bNR1rBo3LSLsItME9Rs3uZ+ivj9O
lY2k3p2zR7cGhm7IgX7y4JOMyqd6wpz6EE5orrby7zEhpc5fghyUJSwwQM+NGhiuft4p/7iq6qgj
1TYTMREB6qtUpP2jXjah+ChgnIzmjOPPgpeV5YX7DH+r9zJ0vKA4zrqFf8vPfaxxy3ZXM7j0wkRU
X4U9jQ/1oN+y0SZWhdMqC1AFyKouN+PIR75Sf+i/vpT1Q7lRJ/V6ZrosvW7dS1lctSalF7joVvCS
0bauc/+kqmBp4hxRn7l3dpUz1jWGd2uM9UpnO1cIxqIJemBIaFJcDv1FpNJu95TNhedlV0yf8ppp
zqNWx+VjxKZ2BB7zihz6+dYnRpCf7uIRH3PTutGtHxwtKE3VGf79hd/nmko+dbS3j2HkSbwu3Wmm
JHuSaQ83pFn+P8cu5NV0ccYB0nwKYqp1//qU3EAnUTk5qc8s9XuaDmxGL1bc3luWsxdiqO7VmEHK
qLmXdmevZ8WkmUK570eJwAtk7FonZeSA99EgCHZRIbe2/lRUifE0DRp4j9gxTuqcaVfhHVXWi/qi
E2XeOZmcv0xbgqmxEJ9PU2G8DHnNLQO3c6ueurKOT1gswZksXzV1Gd8j3CIgwzBYm6IZygb2mlBs
f/YWxrF4IZGpB+RHdFQRfS9n3MEJrsgy7qzBFfHa0AS+j6zSdxun15Fw3sbz0n+tTc1J6ZqTr+QL
KsWuQWKlehPwc9ob4nKq29OkdPvHYoxXv96huXm43RdZhrPdnoPvNOaqOyWutQf5DXLcSz3mIbZE
P/OrN0Bc0PRN/aOh5XX7yT5sve3NgESGMkraubuJc93lKdN5t3dw8p7nuAvAtPaIkgLtGiV6S8vJ
zC9inN5Uqh0S/WE3xWUHaumfi98I3+pprjdhhYNGzQeVA8Uzyut7TfjEuEb1/e1a/t3v1bRyS5j7
h2FY/UH9jGGSzDJP3U9dA+1G62yBDebV1G1EYsfH0if/NIq96q1iRCh0unS/5r5UinPIwHFPFVwe
R137JN0XM606V1MIWnfDjBXJaEsQJ3V4TC86/t/HeoljimZBf++ijtXZMutJgzypPJrcare+lUYX
P3PZAiNmFkbrnooG5rQWmNpbNKYvVOLA4CFfj2t9frV17Mwli7Rel/4BXJr13lbWTZ2d6EWwm6sc
VrAaXXJYx2tlGlbVXHVUhcRz1kQUNzQl7uwiS9bKRRQhjHLtrj71PVIPNcLmbuZuI0Rgt2ss9BAM
SNYnZ1023d4DzbFTM/0y+ZdONm26JqzXN95Gb0bxSQSQvPCukRz3Xs5BdglCD7flsjrw634b+bCk
+zne/DHEqsE2bDo6Ik26MdApbEt7KrbjsgvsmnM9RvN7Uo/IOQv3zhft481E0Kdjv/MGj4V+bw1H
eirzKhy0iL0/s/Dy7gJ0hQutVjTkNmkn1x0fa6yll9svoMTGmjbwXqgZ29eytX7YgIEOAW/SHmOx
8zha7+pSGqm/4iKv7A3/5n5FIvtywgaZB//poBW1+BEG1Vq1a9VD55AbflumaLnTHtSFqlZCiQ05
ekzwwpqJo+1vBWQ23PkJB1D8X9EPziK3+Lccw0U5aaPSYNtmesIy/5BjBJ5TutFgW8c5jb2v5KnX
im/N1LV3Y8R92KM4geSBUFtMOrnhsGPJvSy2Fkv9a8CSeMELE6WGZ6qNKUhVCKPqmoE0F9Oh8Lhs
gVhmRz0or2Zf9A/qFLXAcmc41Se2memkDXBZ+x4MF95l78taGH3Lb4VoHFwk4UGaU3QnGbLwUoIQ
IXpjl+uY4GisUvVoK3jLiL+Q/bvgsFrU1xUCHzuR5TbNWELX8qC4Mq2RBmtZ6voaV838kPjl9x7O
yqMRWUi9hvRvzRXhMdYD8ivmKYMVi9y36+KfTCociPFAVdrd8sO4izVt3GugvdaqvBQW9qeW42xQ
u2irwCPr0plIyjF5djyLAdoCf0fcEj0lYIMvfg0ipDTCL80vKO3YueA2I+veXARltgzAuJRJvyPf
wAAQOBfvRQy9EQsY+egSKO+y87bzvnyY8D1q9aRd8iFDrISgwe6Spw7o4D1QnRClMh2F2EpIkWL/
e6JCaT+3LXKgYpp+uFPyTb3gQSvlTsPLC+hAfpt8jM2wRVZqZ2xR1977cVJT88IfllOa0Gw32g6Z
vq2l6W4dZRqXJYAMmexu3YFU/47PRdKCyhlDC7vbQt2n7xujMcloNKxzdSWNtSee3DBfxYVRXEut
/hALgKKaGo8NU5iv3eWprCyIr2ATVuqrikFs+znhOVp6MWOfoU8zxlv3GGcpeKUQo3RjD5+iY5Zg
hxnobFg8uS163b6V0o19GJs/VPRywVL5UXdIuBPhZ+/UNlVlCrT1GOZnJ/X/AhqxgOW0O+JT+G2p
k1snd4FeFrALl5eJUU2vj/AehncZD9pqBCz11BKdsu/pE64Llw9Wq9v2yU1c8smWthNwRADRiS5P
ZpLYiAJIJAVq131L42mXUcC+GDoK3FIRbTVdwyHttoBm+dgRmurUUoHaDX1g7ry20W++9MQQxqKT
36pFFgkQTFes0bwEQZtIEFIqMfKUJHvoLNVBNMgHNYAqL0nYNqjkLPPBXTRLTY/FGDzotwAY966L
U+NIvWDGw+atY9oSlPKt+aWuzXJrWFV0N09zdUQsyl1WTf6OxcwPZ3SYws3IWxt5cY5Ahj8HXgVi
nOjJz9z1VsWgEREocZkSRLB0g8raXZFXtAocU756+fQUMBbeJcmQHLpaHiHnybtgQHiIY2taqyXO
bRlMJaip/0tZ/WfEnkufhiaeoaO6022pgjb/ZR7JcMYKAAXOMZfOp1e6wXHuo+i5mxFAUThaOWQM
rFSBsaAytfFi1ziwzzwZeiDu0gI9c+kTdbyHCWfu+PPnq2fLn+g7fmrm+KVWWf2UuKflGV7DVTg6
2V9gSr80MwRPJJmULFe4FyKFNazZhDL+b+m44f0Zh8Qf5zkM9ojK9UWG/0fej2uihZ2Qlx9vQ3pp
imc3IGEhDozhE70ZTt908u8E6NXbZ0W9gYadoSXRXlqXUTfKx9JM5muByDnui2jftIGJVHUw2R6D
KezrSqxIfpgftcp4jqI2etfzpV6qT6sSK++entlg4CpPo/PQWKxEMwsGq1vaC4RH28M5Rx8daMbJ
WuRGbIw74AnEkWnx4xxONDDShvLW2Ijd7PefEThuAsqX7CnHoq6QRK/d4slKUp01CkvVSz2da0cM
L3r6XoDnunfZjVEcSKpP06u6DbzO7uRUpgYy3Sq3N/hsWj8FDg39YpDuhdxluVdH4T9HBev/dZ5Y
T6pAp6r5TQxxPSnjal0Z5p2SpwwSesPECOO43d+10q6m+gguyp7zjaVRsIE7bm8T7yeJbGzwkD75
rIHcZq3afmFRE0oLEMXKiF7RE6e8SYxYEM8X3QNmof/Ql+4EilJrp2vwqjtNbIOw9m9HGuQdMtcd
sbXM8r2M+uzUL89CjfN2NyTIvN2dAnmp/5DCe7Ch8pnvgmHcqSKbmZUMIIQSLckLmdTyu7g2z7cR
0clKMslCjWQxneUcxNKNNecU8BdhnJsEXx4v7gFMDDJikeZXnyvSOAcBiTph53mvMf31dUhE4nk0
pftldMwFbDMW7bIZbV0N1vhtuojtzLpaGmtKLt/oryn+y3RzezVU809aqwQs4g5e96bX3FMKwl5v
Tunj7SUCyzDoASwu0iqp+p1aaWgDTYDcfwOwnL2MNikHfT6V64ny/QGD1HRP+Wj7uwTmhA3ltcQ9
J/VOnY1z83s5NsmNITIAOkit1CakaN6ThkXvZVECsukiwLHbq3rM7wdVqClMBAZhAxXSVFPL2BdL
QYSw2f99u5My8uciz8MpYpCMKg0cB5bxp1OElEItgNpBUovEuOyQIXWrM+kp2ERcB+M2mPL+oXFn
sY67Zq2W3Eq6QrpNuaehXe5mXc7Ud6iW397JOhTJOnWSdmNlBRVzYXf5WT3vuZlv0XxBEBk7aZUV
ql6H0q4zj2uDQMtnlJZQWjPk4bD23/t/0ugc8VWmBO05Ddx+QLaQdd1qZJWV2MfRvLQTlTiqVXBB
ikD74VRXDMLWxcBbRYEojE51GjRrtba3ZAv0IiYPOOklJZwwCdHwYlEhRFNC4JGZ3ryKyfyWO+Z8
UpnFSitZRnZ9cLAjYTtZT9zgV1cKduO5y4LO7gjdK9oRH2m/y4rR/+Gl/UMO50QeAr+nZet7zrPt
RGC6jSElRXlgHrbJ/WvDxNo3hHRv1LfMBmA4eJgAGQaUfPFEhChbPZKJYjDmiwI1I0pLeNbR1f3+
vWj1HwVXLsYa7qVS4i9afmyCJ3ERSVyuJIiuvZHIaKuYP/aS6F1mbxOb2AdVPScTrt3NDvLKXqRr
pSFz66S5tlV/je3F3J2fdCqhd3kW4ZNecjAHw/5UdwrTpLMWkzgyYjQMRX3zWNXta2l34/mf02ac
UWNNgG82RK0FBgAAxxE7HQEc9Jz8CHRwvAbLQ145SwdgWQLYTuH/qwxtOc3+RsJJ7JD/yLL2w9ev
qYf+31ROhGXSSkwcd9VAjz8oTS6EyfVYJ9NdbCfJhiEUOASw7Du/apizYKXRWezN5baPSCKHSr5R
aCzFui6Gr8IXErhb7J7cNgXK3E/kDd3uyNDnhlZG5xgFX5Zq3jNgTPtqGtwwVqRv7Mrpae944fPc
oAHxi1f8tC9qn+LiTb9P8/iFtV+/UrurvnAtdhpawUZVDmsjjo1+g8VjSUQiZXTVJvLLqvPxNZ8g
b3qzFp2y2OhwJCFtrrom3swRTAhPyhVJ9gi6u+IpS+ChEQhrfQ3sejxz0k+x1mtbbbJgQnVaeYxp
maILpERaozm70t71vgxvN8MkOqnq4PL7bCNovoqAVAUGsu1tcs4QvO6EmJEK0bR2JT2g0JYbnAHx
BUmw9+V6WXHs6GAC7QjvuxCIAuJJ7N0YO9RaPaAs5TaMatSPavTI/YtqaKsXQ0iIB2xornBgJHfd
7HgnpbyJ81w7FyxI0lpQYEtRxdnMbOhwO2CdrdcdyOQ2jrCPgIHy7Pe3aSzEVg44x5MmYusBot8F
g/A6HvrwR9HkqzEJCI1DBrIaG2I31WzjFbl7VdpSIeuHoQRdnKMUNyktPKhtVgJK+qCzh0A4NaZf
U3uy64x8VyeOj17QuXvquSwa7CY7oiORGyOP/yppc7zU1GBRxKDNXcxDqhvfkdqmUV05y26OQHxN
jCFhQIaiak/EcY0mhOGXckjA/bvCTRzd9QwFaGSmQ2yIaldUY3YcYv8XQWDggtqXE8GRTVwkF+yh
04M0WiBOtGW+PNTJty1QXyL4V68jpSdL03zE1ir8Cvmut1VqEQGiR7YTt6RuERFmNKl8u/1sHPvf
Z0HaqUoTx2pQnKqOaIDSa69Nuk4MBy+ryebliAEmO8L7itZa7LRvud18aUV3DPKse5tMyqu30+ob
SF3UsKo83b59GKvnsvEuIs7u1PJYPeh5AdXHr9ZuA+XTRUN54BpwV7IJ9rKjVJb29d9dTNpu2i0U
Br9/0oNPtc1RMEvGJ2PFXWGh62Q7pMqRKD6ARMoi39/AbqoDgx3COMU10oFxNssnTKi7uvB69HKB
cQMlBRRY95DZj2pzVeAVwJ4tyUSz7mdj6SXEzjdjansSYoA32AKuiOtEK7dvdSqomHaaPnZ2QzLU
21uJQMu5FJrI2JLocriJwKd0ulhmOq1xMjlb1VAM38a40l5jaHdRCpY3cvWQzyvDYgiA9aHKpw6V
5EgSbVi3m9GvEPiHfwMjJk2K/TzY1Hwis8OHHRwsBjS9Hve2kY+7iaB6knyt8TAt3Sqn7LAgwrVd
K5GVEl6lO7wKpCdQw8MlbxdnkgLgE427qg+Iqlo02akQJe6B3v7hmYV1NYZdTvqQRCN2VA6IEAr8
WVbzW6fnuOOXxo6MaMwJO5gOv/O1RdP7l9t7cLMbC/QyK08x+PzSPgd2Ul2SxKQEIovgICjJdDjE
TmpxDb6MD9kNsb4yQKm+snpQEBt1TqklZBfdpSUuIvW+yirl9lr8EHXgT8dBZsgtR/j64LLsZwEG
/1iztWMv7ByI+4g+7Rjeal3XP5cDSAAumo3BOscpCYkWVF6uMCSq+kw+ZtdXVOFZToX7In5NUW1S
VAYua8D5X/nafMi8RH/zfGuvmIWlLL9PVHfOY0hNFxZvTidXF9lGi0PispejvAo+kDE/Ma7PZ9te
orgtt/imhcPaMV/KmYjAVe2Vq3QUeyRE/cEtRHsyehofUuGx6P5cpBN6KDlD1v64X+9F4SHl6H3j
DGTH2ZT05ItWOq+0O7srel97JTHP0OBeGJ697ebnpuaF/0csr2G7f6xMCRo3hfBsTxJBKD19Wbn+
a6ttBToDnOY3J4Nu7THprelp6pKb9Qv50XAAykJk1IL71M3pLW6d5lAl2cYXWfUZlNFnkDSf41QE
X8tBUBKqXKdmvVEbGahgJFxlrLmy0Vqsv5hN1edfDPZ40bzqSeNeOo9t4t4zpcdrIP/atq/Y6Fl5
hNqg84Inx7fKQ2Xo86HtxnEV5bYGkQdU7bLbjMw2WeXjQCgQ/xcEmWWD1RFd2UtXoIQn/zt0kIUH
VvYyDyH3XdkdZs/x3grthxrpZ9d5AOEENooW5TNivh6COcC4xnlv0gCbpz9YR0gJ6c4YhHUIyE35
SNJoXWpleXGWWmg/hd1dN8bfzCwZj5ZVubs8z1oCNSpyPRdovjGAP/fG78yGzhEyj4PSjQ1YNOP9
NbHfWVa4IlI6KTJitQz9A+BBe9AZF7zpNTZYCvJtk7mKWboADe6eNMoET+zSx02H6u3Scf9ubnfu
7Dbadhb+/KBrwXdoO9NHiIpphWf/qWBb+SZLMlUXR+/IVjxOf8T+rD9EjmAvr0H6UYDJCSLAysR9
7JUQjhlotexBPTQYVc+E0l5U/c2meT6saj2ct07BnK1ZTvygTc6nVnnWew8N9uCHbbnVxznfj4DS
1gLbCnrxFJJWVtbJRa++vMZ3jmok0DBD5H6m7VBfJXcR3ex/HQ1zn64nyS5SNX2nRSwldVv/j3K8
9f/dDh52fk8HVQsZhVDmP8gIpSuaWbSzdx51YKoAnZxnokCsk5XpPaqzEUDMck6CxPbksUm75L4Z
wT+rh9aW1SHR7XRlFQ66KBLKbiJ06TaM2AskN60t/TI68G1d83ambOVH5yNGUoXsikk4mKGgtkOq
bSc0ijsXn80ReU+Lc5HLSF1QU9mA56cjte8zOz8w8hqO+I/3wvuzMwHawHMMzxWWEPgn3D9qVDRU
na60pH8GXPvI7hSlqlsyTSGL/kCluujf21c+MPtahARdqfOjWaJwj6f2mBW5xNa7SNmcyj3qqTMf
GhqJO6V+HoW5wq1Xfsh6nA/kVjK8iAW8EjnjfTzJaGeU3Xjf+OCN1LkgM6Jd4mZrIWXzmlvmfgLq
8ewSrvJUpvqh6UoEqG4qzrO+xE7kCU5KpQNNsqI9q71GSFMw1lvtRF+YXA+a6+Ho/gyXxrjSc9bx
TCDsUMT7PHeChz4S8Z0zRdDQkvBBnVIPdluUZCENxeb3OfUtaWSA/JrhWi0/rpeQgRbNt+gYntga
jt+SxAWlHrfJfVekhLj4IiASl1OLpB/JC+7hLH/XG2fakXl80SmY/atlZS8XVWxmH5476kcz7tIj
z75BY5P6JpI/+gacqz97JJDQvnJX5WABx6lq7apF1el/lzRo7P85cXBtkFhuGdjddAOWyP+dOPoI
b3I9sTAI/Ny+JRdgrfvpOIV7jzQS9m1uBNvcq98lENlLbGXeyhSV/c7+l8GKHMggKppnl7h2kC0c
DSAZ14UNTVb0NVt4/9f539/x+ygpfpaCOrm67QrLxoya6Je29IMtJYLhsf7nyJ7tX+cCp/xeUhU+
KevojIbt5Ci4it4WnzN7mn06YwGj2FDu4+XIqV6UZVOkjzl4lk8zbc/tEggfp82pnL3sG61YPFIQ
oEzmKBYQ/tnL4ZOuFIOrtkg/upkMArVfXgx3ve9vnKFL3rN2Ko++6BlkVL4qKAljwxqx2IchjJOZ
7KR94bvmtTBhyGe6hnbSf9JMA0VSiyziQpW0Otf+vBtKkqWaIR4/uynZkgqBKVDHvjqVWrO3O4+i
4VKqmBO72adMGutWAS+AwYZbIrefOzNCAjNlEg7h9K4N5XhfoRd4NKPqgzoe5kT2udugHzR4RoWx
uRWugjmDMpixPNfz6EkVTFK8bijzUiLINCJactYUtKifzNn2H4uppxZL7Jgg6mJ7o2W7mZmu1Wtz
zLDbVlqlEe5ZWExUOoVeXzzwBtRbVWJQR0Vj8JFBOagXNbmIKTcxwwEiGMzLuIyIsBfZNCwzrnrA
WvqdtvR8TkXbEQ6gF3tecbXyrQ6dN5XeO9VIqDv+ZKysKfch1rY2zCVSW5MAd0zOkypaGohYDl6j
xQfbKxJG3rTa+k5Csgx//cYdR2fHvJGfQvgHa5YB1vsS5EJaoY57vEwJ0UXzfwxHDDt5AsPB0fv6
0eQO2QZl6a6NpW/bOA0fVRsh38+Mz8nzdVA4sbZqgZy+zH0/P7Ywa023kxTYiP1cNhv0MMurrqV8
7lUQb/B1fE8b49VcGpFizNu11XbmUUit/Ix0u9/lEe0SQP/T8x9HOaQxyxj1C+//wy2pkg/g1Jj5
d222AipUOKVdIwLvwau4JqClNzN5ImtfSU21pp4OszTfLMt/IlndeaUfWe/5rc6hCnkzESkb+fyZ
h10I98WrH3OHXvqkacVhnm02f6C2+mlorlFPQKxs/1JDYmnKNycW/VMXAQUhchulMkjTftEdeGPO
ZqKsiEmhxxVE+dXwg+aVBIpXpc31ahqiprtRL5/1eHBVr7xibwYpgPJ0uMzH6iH+50gMuyIRGjrN
xUc006+4qgeMyPPekuUPgSQYFx+hR9NsUkDXtba43g6DEoKTYAoIsVttbjvyFEoxzUlSWVvy1Zcq
klWYV5MwDCW9CpapR8S0aKLkhtcLM2IPgoKXV2ZEfWSl+/S/B27+xD8HbtO1HNvSF/QDl+2fK/4W
Ez5dN68//SINi7hf6wVVz3CMKILi6VzftubFEJl71eUr7fQEICs4NbZdb6wJrqBdt2/CsNpzzjbM
VbscQuguGulc5zaX70pqqAQuYcEppqV330HjnaeE5Aa55h87WJYqHWdcPOqzMqpjhW3MVIBM70/G
EEX3RUNpXOvr6FLVZnEVseCt1e/MASm1Iq4x0Y+IPXv93Deu2MRhrW8LQWE8AHX+9uvoR+2mkDct
LamekR18o5UwvgiPRi5u6WMTV85blCarcCm6xlAFjx0y4dnQr6h5fqrdPEIAnbK79VPteek1IrEI
A6yIqGiV+Qf/rLOJddq8ro2HrG6rgjqcZzz1vvYUNzJYtyJgk7yUAZu8HIv96Be4OjGakHC0YYmd
rFQHSEW52JVPKb0XT3GSEBwlRrmNJ8vZuUFdbd0UCQVbARRoxjBeoNo+Ri1LRpFX83EOuSlhxHpH
t2p6qEHlAK3YwvKct+fEHb93+lxtjIDPsWrKA/QUFEZLUIEnJrK7lpGic52lOgW53s388uKyu43Y
UmPVHqp7meB4r+b5HoEedvhu/EbFxFxTzF8wINyX8rPKmmr/v69amqJ/XrWWpB1K88Q2AXq44o/F
aE3QTCeB1Z3Ksow3jTWdVVnYiFhv9mWpnyzRSQoy6Usw+oChmByViqW2jHxz20WD+pPXvmw2w9Si
MxVUhrh60pdiXutLOiOwvuFBHTFEo5D2U/hLS6+kpo28MeuUENpwdhk4Iu/qE6UIripvnuU02Hv6
UlhjQpw+uy50+lXhzR5T9LTTUYYfIHCwDeoRh1pzYSH2n+f32566XKyLvol1ERWhGyXdnQIiKgyi
OnK19AnEw7C3/f6h9XDC27b+pJQmy7PWbfQndU0uz2yMgG7s7FVtxFxaknpLImXaY+ZnHe8W+IhV
4UgVXBO66Rkg+LtEs5bY+8684Beh3OBqWri/7bOc4YP73j6M0S/8Rz2umdrQc2QmJjEYJjtBWKQJ
iQuqafm3emE9Vsfr8sw0qBbeuAMiwo2gJbG79/DQHwMReg+yZ1M3hi5WU0UfNwgfdHUnPqjfUi9P
EwhpYA2i+a2oqmk3GAtFUjbngTm3XOm1OZWrMEHFy8a5yA6NbtwpkQujSbtDUYcSd9G84C5zd7dB
wMHLS2sSe0qTmNMxG23jbSQ2SJl+nCUweIYifquGjfGM1m4aw/c0wByx1HSjuIIvNA/pXRxV1mGI
DbmbUYI+jBlmgHBJWIoH/6NpJue5tDO2QHHQa8+z561AnRo7rYWipro7Ff4IC83UzhcWmefoouh6
juKgYbYFQquRq+db7mdZQLGRx/+78CS9yiJHdigfuOzZjLnZyR+Cs6LIW57e3GlieMuxUKbYUc5F
jRIk8XMsnBlGA6bR4Kju1QLevCCHIMxa60E17VqMpbaM7SdVrCWWZYMSNkJGTdnEzDvyGllQ36oE
ZeF90ISYnmY9GS5WB9BCl8H0Tcd5n5Of99AZ3ye8cvdRg5NpElZFt4GnCNLQapJKG6zt3Oi2E1Vy
VXbQTf3vUoTxfxCPDLVR/ZfEjlGWTYoECOrZtpSu+cdWpYnCPKo6zURO1DMNBMRCrkG54oqlOtje
2QFKdY1S0TajjbKxB43LOxqzByvHe5BkrAT6IKf+Ay6IkdBD5gjV+iIJv7sAdbit37uxm+6Kyh6O
oNZh28imeGxJt1vLydHPEgj8WlW+2go8b8tHvOkAUGxz4kmvZUdi9rIo6oY14krKKSl5UHnRPSgY
XO079cbNhua8UNW2U2diOO1TelqBExxlbdSPrnJAEb4F0a8g5liaf5HG/fsAQDA8kwJJWxh78cmD
u7WWveG8xWU7wrLK6x0QdedNZIAUAzJkj5MZibcKkfGKnDxASpVf763WcE6J74LaCI3sdfLdvzE3
EIPTQB7SJYk0QSD7a1EtEJmlyeZE6AdSq93fKuKxF25BObZ7NWBVlvWdZkZxaLPqB8U/e9dnHiK1
UGr/j7oz640cybL0X2nkO7ONxn3Q2Q90+iq5doWWF0KhkLgZ952/fj4qs7oyMoGqGWBeBlUQMiSF
wl0kza7de853EO5x25qysYGk/uNDqcwEOmFHttj/fO7rvzp9vm4zAsMMto5d6SK1/xq/Ss0Lyd8Y
kJ+6wgzsRXRPteF+y1b3fxgTC8yp/YSqST9YJrFfK+siXeLab+1Y3Ku8fak0ByWhZslnA5hHM07J
9544EYCFpndZumWOHn+wL6IxH89tDLMdPT58NiIEWh0w4rLOAdrWpI5e//j1gEUtHI28IEinDfuP
rwm2yh513I4/+pgma911L+hMkTGsErevD+H6X4VJaIIz69rO0rHUNbSGjrpw07uyKbM7HDybqmrS
m69P9RYykPor9TGs9DcVuQTR2f0nshv1qewNokzzc+yT14VN7ADrA0PlGiD3NSGmtvFzq52PYMsP
BQ7JeKOQZgfSdiUy5upoRQTqNLRWg683lGhKh8NQusHX23UZKP47JMVfm9Q8wIYjPdRgvDfEssZf
unL1ZHUddlLnos8xmP9O/5i1IQEpTRIio2bibPoEfCZnheyGXTg6EG+FbIWD+MP4BRT3jOkjFWZy
kJHOCMOuxQPr9wOiCGYCWJVaaNED45JdrrfFTbw6gelvoS3LkldET6yR66e+vujAboEwlRD01TdB
W8fSRl6Cd+IrK7guQfnYRFRefB3c0rGJdjPM9m2Ti/dyiJxjhOo5YCXEwPXVLQCGWm2NySuCBvnn
TbPmnKjOJ+F3vvn6jD2RgqDP9ZMMC+/0z0+liXjCvkP8WgF2OAeCV139/mygSqA9cIIddiy8rCQn
Dxr8Pz9owsJr6JQZVWXHUYVTSATt+LrhHOWsLj9Hfv/d9lpb8Uteec1lbC5/fMADQW7thIQFWFS9
zdcb/6t9RoIavQ9DjPepLZHs0bFMiraKNkaTyKCzYoJDG5u+Qp89x4qAuqbR3uYpwerZ7CnAlk80
Mvto/Y+Zz2hj2V3ls4Mea5b5jUXJnbekPaj1AmXEOQe/o2Ewd1+rOc8uy2jMLpWmE/kjRljQ//iU
tVAgE1lxO5TE++RUblcNlclVYYO57FmjvodX5lJTZnmggdZIntpM3Gv0cfhRYtRZZmqEB9dhnif1
t9+V6f2SJQc7F+zq68LteDXW+K9DaqRLa9ukF+bM8jotw3iF3A2l2wqKpA0x/D7B+c/36X9FH+XN
79tY+9//xZ/fy4pKJ0IN+vMf//uhzPn/f61/53++5y/fck7em7Ilavxfftf+o7x6yz/av37TTz+Z
f/2PVxe8dW8//WFbdEk33/YfzXz30faq+3oVvI/1O/9Pv/gfH18/5WGuPn775b3si279abQAi1/+
+NLxx2+/GOafThDrj//ja+vr/+0XCq3u7W/f//HWdr/94slfdWnaJl1+x2VBsdFmjh/rV1z3V4cV
Q9q6NASRKA4d8QI0UPzbL9L9lcE0djwpxKrc1PlLbdl/fcn+laPi+j/b1W2O/vKXf7ztny7fPy/n
f5AjhTu96Fp+sPOz+JUOHoJXElO/2vF/msTRRg3NqcP/RO7IXJMdUpFYlWhEs8Zs76dhhWthdGuY
CrqWQYKmadmQFxIjpw2fKDf75sbCYcTZltYn9QvQFR4BJJ4ZTIoNtZv1vYMXrzZe7gyjAiNEY53D
tPJeJkAAryO76t1MoMK57LPmjMrCS288NPvxgZmnJza60euJj4cz+swaSau8Q0MVEeY4LoK4NCCn
vlDgsnwnzluLRSlBrILuprL92pXhTBazZaO3WhC4B6SjjTbHj0kPLxvNxdLgJHHyCHXf2moNiVxb
jcQj1NA2FUbQ595Q+TmTfmJMwnpqA0DK7QEDv703aLydY31SrwOORkI82ZslvMQDAYEMB/tp4aSm
wx/4PpI/f103y7iPYjUyT2FS7vmdm7VB7eQGFoYOA4Bf63n5kSdadrmUdHscs0qyvUpoVcH88l7b
Qms/CsOO6EZIVNGl4QFsVuoxHKTp6/Vodr5ppA6ebNcprherhmE0usmwN2zNC3J3qAltEtYJCR50
VTKpiJQol/q1oIZETmRODyLycqD5ruXsRgtXoh1X9g8iUfsdDb8Vl+WVMphF2t65s0BjQXM2vVk6
ljLfwxoHBEkBwCE57sozk4x5doaOzTRreLeCYAf4hXaDWw7rJI3flLNuYxtlUFJBH2D7RQeKxHlL
0Ld+dEhTWkE2WgGT19WRAYgOWyDkbZqYOeZdn+RdHNNh7YZjUBKyiw84GaaEhj/2n4DeJIpGbyqh
DE+m9ZnNDdFFST0KeYgz2uY+5VH31AkGNIcFf8e8iTh34w6Ma+NakKo8BAMgTg0MXCXeOoVClWiH
lDNJpebxAjeHfvYKYpl9x7GmEw6ByvPB9dll4EaJcojBcrQXhiLmQwLCAWmoMETqq3KiPc3R9hPi
qmPmwSw92eHBSIl+aJFPQl2sZZxsHa7hZZQ68m7IqkrzmyZW8UYY653cj7U4a5NUt8pKnLtEtq7m
OyoaWj9h1HtiLtMfaxn21THqYNcXsUiONclyjIZl/JHT7OAs6UTDe9M74xOZMPkQ9ICat2MBvGVr
eB2CQwMkIJov3RDPuMMjao2iRIJsi7J7G1UnwWfqswt1w9KmEnRY2Kz9ex2mT6hH0NtjdOJ7DX3i
e685wNfdhQFlixr4xkVtd5QFxbYfl5FNIh9jkxdpWOU1eararWkNqITGHIKRPkXmVk4tVYSd25bf
p6OW++TT9QePDuBxGCzaD/Qp9CAxIv21c/H/08heEnx4wgJ6VNTC2MaFnC+HbCq5Akhezq5wiDpS
sS64PzrdwxZD+8TXhwr+3QCQwCixRXS4Ms6hXTMuIDXG0P0+DrM7usQ1JfE0mhduTnrJTjdy65Km
ve1tCku5u3op5hsODKoHzlmVrx7c4ciXdZ/fwjC099Fi82JGTnYeQ8EjtK/GoyPkJhftZDhXghCI
69mUMEJ0L7ZLPwnnO9DYtJfPtF3C55LUwkcmxvX3gSKM5XDK9P0QTuPH19b1/3qL//9o8zbZ8/7z
H5vk3zbvi7f8e/mjfY/f/rzhr3/n9w1cF86vtnQc9NQ2Ha2vvfj3DVwX8lfDgIln44pyOTCwS/+x
gevmrzaTbM8zLc81XNdmnvnHBq6LX01m/o7H8YJcccdx/m828C9zyj+7DY7r6qbpup5nGMJBuWGv
Y/U/7ePSgb8IOQ9LYT2UQZLhOM/rh8mZ0su+MdFrYmbALDeIwI1Ve4z6TmxotpJvLcpDw6N7wBaA
s9cd8+069yAFOIp2Ff0Iq8EjPHVIvcNw4gchIPUBoA37pG9hXRTLM6O6jhHIYl3gP9nO5uRdjFlU
bAummnwDKCRSe+pNWtpHphnJ3tTD3i8IjtybxF5t6YY89Q37XGjpuz9dwj/qnD/XNdbPZc3Xr8Ux
bDZIl6wgMjL+JoH3+jypY9L1hHXFAK8+JPylAA0H7C8D2A6pigm7wdqYHl3AeuvvijBwenH6kOwz
ppEIbRj4VeDU0XSVECI3NGyeknHwWzLSTlUyGVtTl5tppg1IsF4XkNqQ7EI9FlueTcCyYX6GuYA8
IG+TvaxrpIjQ/gPUu5A/qpj4XIYee2OYv8+NO2G/0J4HD5ebJwZUG9qRwusYmZRNnpzw2kUfSIT3
abaUx9yIH+21I9TRq//Xvzr586j9918dDlFuKkFWBxjqn+8orgjg+shpGD46jBx6etWCoAbVFRQa
zkpSNCEUu115RG447JY+Z3ME2q7JN7zMYkeZBF6oSzdEwTx6NAqvSAueWqQ4PEfCp6+fMKqbFeZZ
wlf54G41WKNkMJh60E2l+jcduZ/dEOv7sUyCLm1TZxC1bpU/vx8l+lROsd4eUMcle5skHfjzWgCr
Jdk3uf5t5expuaUOOUzWf5dM9PMg4esfR/aOsofflaXrfxt/yb7vmHJ0h3b0El9MOaRNJOPFeuG/
bpx5eR5SYwmKOJ18XNMm2TIeeb5hWR/Ylz9tLsAxk9NOA0CGlp7pTdGDvv/XF11fBxo/LyO8TGhK
FiBOINr2X5qWYToRtrvwOvlFEUQwassx7jUs97avVnZI3IFAdVzy6gtOfjs9z+9nUyT/RiBo6Mbf
XwhjFw5FeEl1B6jKX5ovdqVg2i5qPEyROoniimMNqcSNQe7LJNItd+FNaMvan/rpZOsmVsal+WgG
giFT3brSrO4+goBLa8aUZ3vR7UOGWq2WnBnstHkunGNqqp3hwBwpUyzGdQW8EHJF7gg05sOzNkKG
zWzAcxSbyRrNhskot0mgVXOM/Kwx48upeBQLdKaqUsOxrWycIZ27XZQBJGXSnSNRQU8YO2BgLczg
4ih9JGOk2aVpN57CJhtPVAnjCXa168+MzbYkZdDRrJaG+k9zqqs+B1IDm68V6O0BT45B6tj6EREo
CTjrtF+i2EG8D3B8rJz9LGO1rYkU92HaFNfwTC0/wWu5CWMzuhgZ/u+gYWe7kKTgGf2j43nprTeP
0bcSjlnG1rebPfKSvN49D0v3iYnwHsXDzcI6f0Rfdjvb0Y3RL/lW9i6obLihebPqVJPpWYnI2ll4
EZosmL3WYHFgsllyr25yTBk+vpc4SEsNhlZsmZsOjzHlvm0ExB0xTjfr3YKxeUMeIyzEUPPz1ji7
dP2WeR2XZf3gy0qzkICHwk9jDx4OGQvYRt37vJGf6HpqZl/RLXbbVza2dD9RpQGnYMSjhIam2Pie
InHJp3o7YFXExcAZIdRuE96d6dzPoXerefLeMeZurwQgzAQUR5BDTRQgYc70TwhD1Y1rTEboG2hI
DgWZeWH7xFkxPNBs+xB1/0ba1RQMqj96FgulrIhqhw0vCJ3o4AHo0VWJBh4znPmU1Htsat5VGsHL
o4uDUEs2V9pSVUy4tHukXptCMjKYF04VBsoKvX1cKutyUtUh7L6H0nrLiS3YEEOKsSiWF3jxrxog
W3l8DbDrMFgIIwkkThk4tPZ2Gc2taauLmVn7OZ2KN9fApR0K+xVpMat3FzTdfKkvTGP6+RxrDScX
MkMJuMp8KtVHqxr7fRptkWpeVlaiNqmnnKNqX/u5eojKRGMX8xCiZ+Zdh0yb8BeypOGOoVevnZiZ
drcphyU886G84Ay3M1PtVYz06ISUZJPGbXwzpDGZJ6vb1DFU5QMg1k9hPL6OQ1tepzGbNFN4TpAF
ITjAVXyvnYlrMoadhm7BR7KOFSC1bup+JiXrx8A+6otcW3ggnPMYj5DGSgA5stYi1FFK7TKODat7
F2YT8TeR21rXEaTALWSYoNBqd+/GOkId1V2KjmjMGgEUpxPLH5AjT1bfbSatPIc5r8vLI0UGGDmY
FYE35oC1n6Vn3HgDkFZeUjHaBIPDihGTis61q4J4cK6x5hkb6IyQ7vvpWBbdd80b612bArSbI1Qq
8XHuo2M+Y3GPSnzHSdgc+okjkfUtnrNkZw7VexoTNkIu373OUqWAXPiwQZ6tqXwyky7fKy3D229b
wysko7Y8kPSJXWNGMgDCP9vFpk4PBmavEaXfMk99WrELdcwU6aF324M9L/ppLK2eF9UUvquKTcgx
7ykTzXOcDjKYZB2IPLf3bjmcNRoEDFDzbeLqiL28pLoi7vtlKputlMv4o6tj5eeluLWLEsPxoBcb
NHNPpJXoG40cctwe8hwu+SaDzXhw0uayabhvumck3UCPuxWCnMQSE4GUXMGBVpUWwXQYgG5ggnlN
KWOLXsa3Ul15sz5cGEWxxf1KC/RWCPDjeY2lZJZEI9Kgif0mi6fdoocHCLy0IwqCpY12+FGGgidH
iL0qCcrJj3lqPLd4M1nVREnAHwY0WGCHKqK3W9w5pfbo6MlVm3xEyg4ApeP+TwxrdeGCDmW+LQUs
9xlx/2yhjh5LpiBEkCXVcUqscgdMT+0eSjU4W7lw9O4WtSsAffNrfaf0xByPrM7uiCPoO4Bdo3bb
FSTES80FWg7ZsUFaQjY8tnSaV2eFS3IXouYWFio/9krooyK9aDNvQQtl8pR6/VWKl2KrpwP7oFof
5JFmHMFhtpsEBS6IoHGjp8mj6ZxECPGQDzTTad6GTkL4wtCIjVbF5Mk02SlUI+ISahURPaay861e
fROOc+9U4X3uhW91cxXB1jmEC6n1jneESKRu2Bu27dASLxQ5ddA1ubVxNDOIrxMcnH5fzT/ciiGE
6vIXNSc0VqdwMw/0VnoLih/xdP1OL7wPAcB3SyqKL+Fe7FuGjke9WoLeUJck29SHm7zujVvP5WYb
TtZI/5CGVVBl5jcaocnBixRESZLq60piede6BxR55xjcBbrY8BkYnu+ihiQFnRlqt8UctK1VQb4l
K8BOK+RRr62HTstNcg7MaeMw79AG59405nHH3OMmm987hnjPy0rD0S3tQLL0wsCDg8aS/DDSVPoE
7lZBGMbnxJ6anevEd3i8miuUY5aH+9rC5kiUEGEkfRpDJeUJ2zQWog3bElhpGcJW3mtstc3eLMS8
Tsn2nT42p2bn0bq4ZIK+maZ4eRwALDNaeHKqhT3TspsjndX8XHoThj6qu4AbAG217sF3s3OsEhgD
0tojkCay10V0Pw6SSWuq3A2CijNA9ugSOZziattcWrNJdjLvQbyNi3nZz8VrUi3JZYzD5FJV7R6I
dr7vcSIFSSqzIO+NI+v6uxdbr33phiQZcMcWkYtTsKNqGqfqXZHmjp81Zmp/KiXpiGhf0ES2od+Y
JOGKqTw3bv/ojoO5YTiittYSFr5uZFEgegsce5niFLG4Hxcyzhw0UJvJ/EwnNrjMtl9JUD8iPY03
YTLWpKth3/RUcUvkAySSIg54AjkhV+PnXOs3rmSpgnAiGudVn/qrXNMu+qia900PYi0zuGVrPdor
PbNOhTu33zyPvN04AjcJDDdJteWGjHTCL0fKCog6ZZXe21725kXYAG2Oyb5hxwC7Bo0YeFQIPD2j
JaGmVHdaRBDWXBWvjabQkE7C90x5qPBVKXFnTi0OGTKH6ElGL95knJAdBp0IH3K1BKqHZQWogwrF
MbJNXrj2hiygguQldFqI6BCadn7Zy28RRwD4YPGtC7pGoq9PKVTmjotRfbqD8dTYcC7H3kESDj0P
g7mf2/pNLerr2JWv6ei9kGnwUCY/Mq//0M3wpfMALuWzUfmLQPxdV4SALCWnB2Qj9NBI9irM3dQ8
hzbkeRnip8okKLpmCD+1vHkXffdCevvkf+0R9CJPeoqIvYvnrbKsaRvaMxKZhUH7NF5hYCL9sB7m
TeNSrNbxtZcT9bVca/p4TUT691yrw0DrMYzqaKx8a8KMZo1rrDOOZSIbvtXeRTwUj6SGb1qsTySW
qXfO/LNr3eII1jho4B3PFOxJmxurpb1Dreaha2Egp4ljiBATXRqt3XreaHZbHK3BTphp10gmluxa
1KoMxrIJZNns06q5I76XcOKsv191l6kmfywDSSnWePLs/lHM4fO0mMLnRFFRLWLSaSd9Z1Fi+IPr
afssmm4QSO/olrKRmi7xWBpphqXJuum2V0nkoaXBzmnlSIpBYt/E4XIB4+5yrufvIV3QZEJeYI7f
haOD24Jv4ZExUechhw3bOukcgX0sMGRfxsOIXktR4kwgknRBjp3qqTP79KXLpx3JhZeO4Z711Lix
vZDloWQb5Rn4pCadiParzziIbzQbRMCimVz17LJfPbqFGq9Be7AOuM4LkG8guJXbbmViAXeVGe4D
SJKC7BqasPKxN+ts2yLhgJ2D+oLI4ftqsVciXEEb2qS4JJDioVVduV04rN715nj2oCr4k93WsHFi
jhMA3utOEsjcGvHBgypjt6zWKtu5mcmJAT8PvRwz0E2cVYBTbb/VASN43jsWLONQ/GBkdDE0g+ej
p/uoMsExabT3Oc8OYCVyxetBE0ETu0dLdhe1aqfz7CkQ3vgQcLf4Cdtei+8CihY8iDHCdIXvgEXM
PXV8bYfjJN8M1bBZLKiLItDiKmc7d1341KG9M0eA8ygJNz33fYW+cZfDk1FOfUH0IWz9SaWBLLQ7
UVXLoeF4QF/8fo5qKFLxVcr6ir3bve6c4lnODyasxp2rupMcKIxQ3v4gIgkm2Y86RPvcWAj2uipB
sVd2e1xK9Vbr+zNzuPbkWSaegEGB+PY2fUVyBn/7ZJrmyYuIvyrVVeTJCgEbUz8IejE9suU7GcQ/
6Jvu51HcRxiNOAGOFyyNW91FqaFlNmQBp+22heWeEbcQwC6yb13CBDLTw4X+oqV8WDxHAj3nVZB+
407LU+fqiKcw0wUjnt+sWm7yk00XzINOvongZyFzr9hv6JoP+rasDeeoL9ii3Q7hwTC4QcXyxUQc
l1k3M5ucrjRCEU/DTBVv2jnCAb2j2V8nI1oZdWHU+Y80nM0dl/BoG9E+QnGmWTXx1qz+3j0TiwpH
7tmRxJ7nmOhZ8/hCTPN0IIivgfOktyy1xnjDUfsuRLq1A1izVdJCg6dVzK9kREjU2ntI2nq6Kwo5
3ZnLRisHAiaHQu09SdAE+NP26JUurT/yzbdOSQguRIWgEQ3ovdyuLnSnJW3Ga1qSr7TiUKm2uplA
3rf4XE9guy5aQzuNFT4+eBB2gJ84MEwQEdm4NhWW1g3wEAbuYuRIfCq5LdLpFDr5ctBi5y0aRQnW
k3OWzwxlj1CEgK2lp3XJNn3Zm+xvvWGfQ5PiuB6m6uD2xnujWDczUIg7V2/OuUCIHvf5GRNzvh/j
ZEAQkd3lQ1ztmtFlGfcjo1lODo0FTr5SXldieFDlc+nF4S3uCUD2STqelny6N5vwisatCGyDWMaM
Tug4uSi/5ODcGbq4XN1ih7ZT+2S2ztJAp9InUQT0ezzgiJIbVhRw4zQ5yP+AtTbpiokapXA160+I
ShElsQH1tAYRaoU3MqTH3Xn6nl45ppsEcImWHLWcS2YRhMblD3Fm00z2sPlqZvOjgMcY5DARG0O7
xPaxn6fp3SlwVGlEuMwuAqYHoHoIPpXTsReWTFdlg5N3+TTRnDXIFv0BLz6ycRvTIkn2+NWwoxhU
7KrQXqWob+lIIwOqGvYBQl8C74vfFUcPxD2P5dxyEozpzC6nkE6Zr+vyXub44ZI+P1Z909BtNuiy
1tVjLJ1i39RxSvZofu9oqWSXCV8bmuGjK92TTJxN3SYvPJGEcod2HxijLOiRNcleaMMhTqzHJh/H
YBG4oujzPHQwMjnJsJp2dMpaCu86tD2/rYQH4I7kFBI8J4ga/IpZ7Fc+RgJntzZhjXfYRobM2Goc
cL3BhNmNGJVQlb7cEpcZ+rE23i+4TXIrw65R01MaKK84rrGdGEeFuvI0xbBfhLGQMJDR7INeuzER
j0OW2A7uuvciW96HDCg3RJJfZc1Hjmrm4NJTAsC1I/OYZn1yk7Z0b9DnOX64VG/Guym4O1Q6Hhev
OE3J3PJ2DZZfDX5UkaJcjRv7JTaW5qRH2esgmWs65cTBht5MzKHnSKmqbUj36I79VOAey9yt5Ga4
JI6wRwpfdz7ouS3accQVVXhJ2F6+70zqzqJMTk6Sa1zrFwSgGWBxp/DLU1+JcFuAF/ZVHm4c5u29
YiYjKXhls7z1uPjoJHZUvhNRcyyz/mQ6D/mkBV00vCXgEbcMDlqf8xJDSwiNfi+LTwmngQfYuM05
CQU0y7Ak59573U0YeWO7YzYkCkjyMKNIhkunu0FvniOTHKkOcnu8GCwSd/lMYtqgSbBcdXI0nbHc
VbiCADXpvj6b77mQ9yBAmOqGxadVXpQhwXPzdGaaP2+gkaSbWkNQPSzSH6jyEIV7V7U933eYqfaa
Zp0MQRBkKenEsf+Kua+3olJeMMbRiaf3KtZr57IrxXe3GTkQqCjQAFf6oGxYNCkyyIU2yg1SR0A9
DAA6F9zcLI/EaK091ZlatY3oTvR+MupwFPP8HfGuR/ocEUhx0Zk7j1rCX5pdka8lLE4yZbeHqXbO
2tIFdkLCSEF/tShDtj+MyC4FdsU2UlQ0hQeA7FY5VAFaLa+C3zDXuKssQVuCe7DS5ENthfeyNq+n
JfvoZqK/Bo0v63chnnTUJPUcoIHpqWES4gScB7iktINz54DJfO/K9jsinB3Az2cntsKDIKq65Xzc
wSvAjbcQxGwJCxIKhoC5CZHEuI9mmpUbwqmcjYzl1WJwmQtP8whASb+PDs3XFhf/QU7Yz5xxfsmm
eCcGs6F9lt+qRd1OdIL82FIXU3WV2WJksgWlyI01/G78qwXLb9hjs9Unb6LPkxJQ6sQPlmFRh8Dq
cXO8VXFDYHNBzrWMioPmGshsbILqOZIRgMlJKVvNb4iHZ54Tbd64nXjh3rEYc4YRKwxduYNrZOpQ
xdWVxJeDlAqtvaXYnIs0IoHFCIxuPrZg+IM6YpvRMoNTEg270nYoA4lgulXOeIaEscA17LH21Zwu
8xUvMnGzEvZb3A0oD7ZOPae7toWI2ZJhUECwCNDkv0UkK22sLrykC5D6ojTvECs8Sk5tWwoN+vpo
EI3CcwI7IrR9rUft1WE4E3otW4cSRkQMH2xOCUm4rzSNvilHPHD1aI2sVJ5YHJEJzhsa5h+znl25
03CpTWRQDpxSOu0Wewc4gmW474rI3vSGwe+7zt7n6DTmyYV1SMjwnsdU23ZxSix490FnodxY+txz
omyru56oiPUov5hUXYvN3dm7KSceilqPlwQhpsuw+N6oPEgL4K65yrtT1i8LtHPzh428gdwt/k18
KJtkGMzAIllt1sl+iZJ3zwF3k7mXYUVShHsE/olcZCFfzhSccYCutMBe3NzHNNFT0dDUVx+2hK6p
yo+EymzfxJClXN9uzDu3rVA5xTp0JjFhYTp5aYe+stE3VUtZo9tZMPTEwLtGsSfxAiqdVnE+FER6
zsNxWmxSQVwSqsgIJa8awlHbEwFrN4KOpHOLDOhOaxKMg5ixoTL106HmjpzHYd8kyMFGhovo5zmK
zyCo8DUavXtR9gk56NZBepq4AP5Iusp87oXLlROPpVWjgtWgERghAjXi2jfEBeIwXu4jk6aSVlCq
aEg93CJNydPsXhfmhFvW0mkXkkmB5wi+BeC/nls3S4eDsJtbI+FYI2U1I6K5o23LbAFE2Hbibhpc
MhPjhjsfeajtL50x4ETpwXZ6xqlxY0ButCYoc61DPalkZ8/pLa4gaw1lBYjrfDSdvC7diHp0tF/S
Ztoa3TgcDGM8dYWisR82fjcrKyDt4kmv7bvQTJ5Cm+bU5F4sHrlBUzNzrOv6I6pgeXCn+i6NVpY7
Pfak1NqrVgzbtKwRY4U6WqlGlVspcqyAVYDGsPFZyIYNTwaiqGV1u0k05alGTxMAKFKxIb+I04za
qg0mi6YI3SxmZBNGE5xwj4pUWy/9YWWuFwyjUQXKGxrsnkowtQNHEQrewzAm2oYxJ1MguKXoH+Pj
gfnC6+Cl872Vdg7tn8OQqmnbVNB6FMBDO6MuaZr5G16Pa25y+N4NazNI4mzTKyakuVI++uDM73hw
NqpKC0ggOC4xfFSOd6h0ykridH2MXLmvGlZ/OxRHnKy7QQ9BdkwOpZXJHZyvMGNpH4F33ojY/aAK
mXcAe70g7IqZ2WCrB5or+6DPKH51CGbdxC+80hIWVnfYFOSU8pLSB4OjTJBwUjBg3mwdoj8Zae2y
UVz3+jfSFNd0jlRuipQ0W4I4Tx5mELM2abhwIzh2QS7RD3AnO1VqMWEl/U3V558TFqynrhhhkIXR
t6UE4MhZl+xtY9zjdKxPKtPvifC9TYtnVKUPRV4SHtzap94dxEnQ/XawuaAbiR5KRO5WX39QCpt+
62xrxyxvEoMBGATh0qfvQ5e/n2lyjMYp59rgQIO/5czxszMSp+cB2hYjnYAOR+9udFZyyeLiJran
Y07Eqq95htjEdRY0nF82ReI+NgYYJ5TQY3zvTmrYDYSm857VftLHe6QOQeG1ty1dy8Qe6V/RxV/B
tRATy1u7YdxAOi1STaJIRG6hg1ymXRJnD/GEqaWlhJ4da9yR4k7n1eVm1rUbs+JU3IgB/h/I0qbd
uX2mkVcgaTPX9F+B9PmAoLdZnt5EDQeJRt8bogu/0Uu6aHnjG/Tj7qbD8S4gmHnanMFfkG9Cn0n4
Vc+20T4NQ0v16owEKEkGAxVoh5kibxOqvOT187ozAEe+oFp8Wis6GbLjjX1zDm+sijcUJ/F2UMXj
mKGVLPIH5PIh4Ln6fowYEDEH873eHrZ57z2olnhbHpCLBT82zxwPSjn2m6Kz8RzAYRTsILoOxQek
EoVoEr4WeWHx9NKzKQT9W0JvX7T4xcPj4pte9qzANG5yJwbA0xdnz4usfbK+jAoyIyWRQoikxc9u
tbxD2aF/B1DZcFm0Kv1b7uENcRONZMTnsUeVLMfmB+yZS1kQWbhQhPhlPuyorbULSEMMfpiB2N4x
Wk/WyUhZLAWmCxrwOwMcr6+tBEwRLQQdh/eVq3/S7KxO3nytQyVtiso8h8aaTG4bvm4DQDfh9Yzm
YJzj/BkryikiPCJQJGgCf6ZDOBjfZaGI0lsBikx7NpU7HhLlNYxQI1C5qXdkpzb+N3tnthw3kmbp
V5kXQBoWx3YbQARiZ3ARKeoGRlESVse+P31/CLV1ZeZ0dU2b9VXb1EWWZYoiGREA3P0/53zHT3X3
3Wqd71Qn+m3bvQkGJGoHph6+IBipEDelNr26swJWQeVkisVsk3GcjxhBYrlESGzehOQplg+XssMB
HOk0KIPdnZmlL8N+ahm7KaQDN/2i0/CJyhxYuhJ5VkkCTgvVh9kazpE1lpesyNipzw8lnTAp+1vF
xgmjFRrDqe6p1t1jN1gzF7pgBmaWNNGN1p4oB0FMJ/tKCw4Ik6jL9m731I1jFvRs3Ki2Vp5rW/E0
Qg0bU6ucLXqJF0+kj2c5mdsap/imH6YHPJQ0IKhf3WyYNq2SDcy1wsijnvc901PnIHvyQ8JoOV+m
OCHiyrPtsN5YNds7g4FJHBvHpWVD1+tzgQMpjZGfUf+3AoXsxNxu2IbuBxxdnuyVTLZCkZiYGO5P
JCF9u20zhrSFswm1dgd1TOIGxiMr7eTIzLbbVUC1AtFNFAHFpMGmSP0ZMzTxeomdu0lm/GRh/T6F
12ZO36vRObVq+2Q7TI/1GuPJOJLXaGKPbWDh96aleSWNRyanL+Zl9bg1kqXdpC7/ivd5Z0/9B3wH
HLnsHfqIYKLmatS1iCLzKDKMY+ajmjXk29ik3lyZHi1AW/SmDKjjMnnnKgA2aY/Vps5n3xgKinx7
5w37MkMUaLf5Y8SklyObcY7MLdDTxyKL6QT+zLtMoYcFGVSRL8QSv8aQGKJqBxbbt8T6aNUzWCqq
whKarMfYRf0iEda9bnHGsxpfQSMAy5tL2BxZe4IWw74u+gB+OVCcNuu+bc2UbRsk0GlQSHgV0xYN
5CLc+DV9GqBhPMXTl8Rpe8+aXcRrlt+NWQH1KrnRPJDyZ7ccC0+zp9dOR2R3BskmIQt3Y1pSAci0
3WtxeWNaV5nXckGWRvyxFD/AJY3+2HHVJw47Yxcjo6S0sFX4sqQAeqoIoOTSIOtfvNQFDSZw07mc
k2XXCT3cm+wQWkt7L5g8bPEQOwFnCG1PGWqCIju8FjE4V3RDk2aa+rokCLQqRzh3SsJD3nCacAas
gkUrDokitubcBLO7rn61+hZNGkN3ys+SlIRsqhcLX9wpgRZqAPOTn2GKwxyv2Jnsd7wbRu0HiVPE
ELqBcE0oKQoig6Vljk4w/W6KUz5m3cDNXSHQcdDYtUnhxx0OGkqoAyaY3zMz4k6J7deFLa8xgDwG
BUylRtXlCF0GnuNE/V5SlKfJ1No7BU2y2dqziUGjUrt0R0HVDmjTdGhtJg52AXNMsO40etsFhI+/
lQk7DnXsz5KRXhmh2ZA7T/vuh9pPwK2nlXREknfukM44OvJ+LhU+95LHsKQNM0XsKrVbazUQ1xyF
cICqHs27w6mMNU/ODh4Eh2XYrL/JeD46RAz8xJz2fVcuuErKc2+kCAYTA9qIVDmCEwFYUs1B7DIC
LKyLYnXDKcu+kT9gR9zXi1enthpwaqAwQn1UREqWiwGRDj3UFxnKLqZRzj7Ntpj6n8ZgF7u2L7Ya
lRq7yNZ6LscexStpb4rgOmf3MPcW48siv+RF457ahFbbbAzUiamPgdPlZOBDmyYKkDOj24O/Mvm0
B3BfwFtr2hXO5XIVBl0J/VjcLAxnZAEiz0VQ2rWG+ytHAx4S7Se34WaZJzT9KFNOVcQkvXODQeCu
xArwHoF692qZb/M8ei04ZZAtnT110XnvOR2YffrpRCRk8DnzJtnUI5hEP0au35BYOytZJlF962BM
Zvab7WfOdR+IBeYsXLKYyMQzLoXcd4uC8VvN7IJOTpwc3+w60QJWJKi9TsFExYq+GV3ls+zSjxoO
29pBc241812d3dFzYtrTxGKmGB/c8NHA90Fu0S/CxtiMYIF8fXK/JBYGJl1QD+MO6I/0+YRRwcyT
m45r74sL7NLPilqBnNCwQ7ZsRC1AJvgUC/ZsqnzX2vibmskfSziSkCW1TEtqM0LKo1aG/X1rHOqY
llBpl15uUm0HKcwkVMlcctJ+FYR8aTXB/Mu01dZw2RLhxRfcdBDINdmci4Gf47LrbzOYEKPiYvzo
ygdmZe3GhnPu298UA6ETSz+wsWF8Yft+QVAwNu9sYgVuOy1wKU6Aklo/zZP0s5pSnZhjjcPAkwvO
ov2aB2+REKOWkdGTebK2MIEewr5YIUQE2udGoe7PwQfVN4Q6Q/aJiz1oQXYY8+QL6/2+Ay1NRyGa
XsljwaZUQ7BT2ivdXLJdHcBbiHxrtHrldS1VIGMF9hhPjFeLzyHNWsJb8eRl7QGp+yMkBHx0lujd
yGvpmyiMSZHt2YsxDV+K1yrHHsCpYBvPBk5Xa/o6MuTAEy0/o44zapYUo1+MHx3pJRYqNhgqY6mt
xMIZtYfUCQe2BA3KKd6WTatHH3vVFO+GPeUHSrTpErOQs4eOWkmF+Hgy0v8s0s819xZwNfsqVsTt
6jWBGw1nIEsgNZFvZUAvXTaUKaoDmG7EAQcrhLQB3uMyaqhd4eWhgMZF/sFR82CmMbRdWgqUocDF
ZWFyWrmPFWoB054vsRW1j9OYqSgxOMNo0CSGXYbP5Ha3KN2Lj8AaEbLBdDHmz+zknIubbQ0nNXbL
rB3Zvb+HaZn6o8mawmMEDl9FZyyWIHX4lQtYuoWqPlouI2Gsuu9Inr49ROkzOLODmjVPSdMg+Nj1
G/ynHPKicxBNxdo/gCQeQXUNCcGjcfIxoASaXRl4had0OzvJhXphY20Hu2iRwvBo3dQIp5owIHTk
cZwm88A0/kyoCnXd8oAMgDXbrn9Bf95AMQ+SFoB5aqmhT73MVztUsC7gmUf14nn+k1HrM/16H3hC
LrIw2gAnNL68eXmlDnwOaPd+j1XtaEmJz0niZrMVfRvbZrjTQ44qiYghONUfk1HNvlya72OZvJKe
zgM6Hie/NBQSQrCBxnfdAolaybd+rs/TVDINiBnUGOYPdEP86lXQ2BpqrsppM7diTv4tC61jma/O
vm17wX3RXOEMI73I13zWKP7mILqyCY6arsOsbbVdk3VdYEtGiiWPAiET8m6ttge5YvpT0gXjjKen
NM3PWURnRpjTnnw9kzAz6beCNbedw++1M+nB0rhfq4L0fO3K/JV0UdhS49InOnj6OX1zBzYDHPSG
bR460IUsdBDHRTBNsfQp/FlvfLhtgrGsrL9pyfdJ8LyNASbIpT4auSTeFPMXh8TewI1T7uUd9tB+
6Qh2bMZSFjs7twJSG9yrTpb4Une+dJHN9ZotTwLpjmcpgkeM9avVXrtmbxRU2kKb2Uw6x1qreQPI
VGz7GT2PhMOO2zilMMmeuvURwTGo0EMvJeMRVSgfMD15D6hWgCkWpIaa7fq6L/cx9ZCWVW37Wm+8
mqwoAGnKY1Oy9Vq8M6tMP5gf+gxR0GVAx+El+ZhtRro1sFEZ6Qm+HGw1ockxktKzTZq7EOyG1TAd
B4zVTAIvk73hP2If0v20wfkxJczmlfQ4GNVDj27ouHF8lvSQ1HmcnFKtcbxQyfcjElmlgrAvZV1s
KZ/8SW8tbfC4P12zSXdLxbRXHdPcD5FgNoNaODyaYA+5Yf6wVCz6lotkF5WcROhWTXWVnWlLqm0p
8CIUMWYk5cIQZThpucNQ3EF1T9BGsXUtrE9s+7AYM9wojnqUf+p0VW/SdllnYOEhLJjA2Yv6McnY
swYNvnAUvasAMQBz1IXfWUm0z82JM8ZCi9RILjwSHDTEXjEJFBoFU2zX5nkfMgwUdfIENXU/sGPA
S6ugJvXWx2z0r/j6Tsb4QgNfenbMEW+kwOwOlJtMzM4hVYxzo6E3BGBa64rYt/sUYqzDuKkU8erY
kG8qbnofqU9uaOs+8ozGf0UB95lPk1fZ5ADcqhGbGIPBkFrgbanAvsF4ycNJRM9lwjg6ZJFLgEU/
NDVO5VqllzhvVy4KUxo8XiE44OjXEmIOWuMbbj3RbZKaD7moOk/BdrZFrh99InqUbZVdempo/tSB
/6im/thdItlrVzv5dW/nGO2O1kT9RSkN85RO/foI7DEEJDqFNuWhil1zQ+ZTUuJavdSJPdDmptdB
F5UcrrPOfOkbfetmRz7mN3NhYYocvE86UV6HVquij8vL/Wvvv2mIoAmwCx/TINDREu4MDEubqM/K
A6rIiFvTzHwsc57WT3gpYhwD3XihhLi51tM0HgDaP8Vce2dn6gPZ2spBofL3nlES4F82eLbVkxsf
6fTonlTAGfc4lo21AWJQnB6ryOGBFLeHRpt/gP916V7j5CTsYtsUGKOUgrKwe15rillMXD16s9bZ
d0K3xNbtGfbIjKkWnmQ25bPdniVVN33NBp6VGON5cSmjF/6WCGIMj+xx0gV2VXH5mhFSuQ5xWqCC
wCLoOroAsYTxsiPGrVMUYAxPHwnRPsk+mQJmnQiVzB6x7rGVaWUoznjboMAgEZR05Pgllk8fKjqb
pLi/aZ32xbXEFzull1eZTsY0WZc5jKvtNKbNtqX02NNFW+ymQdY++r3uVcNXjRvnhrvS3AGv/Jwc
53xvMsiz5ZvC+etEMuKgyvQ5K0l2yDQzHxO5SL/u8lvVdElQ2V0FjUZiJEjUq20yGSlFJYJIjQ6u
0eYHGq1dxE9xMOtKXEM6yXoYV2zvCC1zJtne2d733FshcGjw5Zcid3y3azMqgJboq4q7SDNSP+14
BlU6kNGCl201ZnGQzrhTyhlOWk+FeiTcNNAx150K0JXKULpBAQVEapg0SmTDHnc//qFCocEWKS3v
QICFKCO8ee5tls3HxOB/dBn6NSqfBxueTrTL4U6iGtrOZz0yrlrX7c1EtY6Kmax+RXBk6sQ8XXNt
NkC5yspvTp7EXAITIEx3NBa1mIhX8F2VR7CPOPKVVCgu9SDxIo7lwVwzf7OJpNbp4lBPPWYUxbC2
8x3MbuLjTXI0zprHZzv0JYZ1TMDcvhz9KOF2Lbnt1je0X/9sNisDvOTw7Z7pctd8IpTqY7uwwqQi
jJ76hhA9ZU6H2kiJOZDN9O26px1DvfG8xBRj8vQtNTophGZ+3r/x1DA8Ka1yCkqtmrYdEbZNWLgz
sBAWSQjJn5nFVnJOWSJlhQHs3vbiztwRyVriaIDXzwlebu5tOouxoQMNj4myWOcyCf0hQX3UmBod
cFza8FYGilIq7ViaZXoRazxySSs8cjPti4UpnQNkuS2zjiew6DDhkw+ii9mTqZe+An00iMIu37Z1
M90K2qpYyvH8iubJLVH77xHGEGmZQWS0bxqex04ndxRiFNuw7bi+H0pG+gCfy9rTKCrbK3V1VlmH
PdOoh5N0Rc0QziVdGJl7DX9yKtHLlJ6aqyaZZgpmx91iJSiYefZkKUJ6Ji1Zq1lo3hbNoF0F89Ey
0vur1SPfJ5m4MurdarllP3IdH6N1ijcPWKwmque2YZ3+WDJb8+V6dS1uKzbxEFq+Usn+YOcuQfzx
JumVu0LTYUiWYwmvhLG7X4z1JDBGx/r2B/23y6nvy2CGseeak/tkjgx07OS1TC0uECWO6aQDqBbl
/c1uTf0MVhKtGGuMMmJBHKPRPOZjTYUd8iOmtNYTLldISNHGvkljlWPR9EDgPOKUKcXOqecXgHrf
y6zgBBi+Z6jS/5+38v/EWxGETv95ZPu5Sf7P+aPI/prY5q/8vCNXHO0P53cemzD076i27f5hEWqE
tuKYv1Pc/xHVdv9wDFLYqmralu3gMftHVNv8w9V1k9GawTjG1Wz3vxXV1tfo4p8yloK4rupaqqqr
wtAF/Ja/BVFlAwV+gjDqluqpJTO314dYHFoTr2vPcIdxQrYeWeIXuhHpmJgiH3uCoHFusLaZ4u6y
OnMDKsh+EWkyOQc91GX8vv57Xza618R6A/qLTJJS3f709v4ncWrxt0zw+qtrhm4zUV4zunQe/fVX
B1I74zAS0xYyiu7N0drd0D+Q8yg2xpprLmTEPWsi7C+tIEnAWA2H/GtlgpfL+oqBkp6/NEzkgLFx
drDQIfZqxaJV9fy3MPxZxcN0oyykCMaFDNb6+vW+RjnNQFMVrONlGzGqy0xwNBwMEfHHNb2iY7bN
ympHYzlv6XO44MGRZqf7Iyxbn6Kzb1JGz3qXvTf9OlFf32+6tVG8xpvWAvfFSKD/ixCrvgaK//Y5
awh0rkq61cVXuUZc/xTJb9ticVO9B5Pd4xkaMvvZSMP0MDbdy2ipEzb7EUK8S3Rj3VhWbnIdUXX8
cP1VxrLEHHJ/S2P7S2TNv9ypl959gTJnvkDrlF+l805YWuyx9nwyp7W8QVLqwaTE3PzXn/udVfj3
l+Lyq/A/mOv/V4w+o6gsUzpj3AKaN0+LfbQbs3saVOkGi1T4oHSm/LIvKaVO0j0bNjsoaLh+bPI4
X0PVQA23llJkgHkSy29qRXAeKTBSVYxRgLbLmOZtiK57LKEYaPKdCrvMp3cy2k10FQ22TVd4H8b/
4nVp/8lHZOC2BZ7ApJWZ7d+pCRn0XtiAI3JRmm44PzDYWxtJHWQEfj5BWmQ+/azVc3ZWIq7yOakI
QlnqHhrzjD7JRqQb0iFIneFfoAuwGq4//S/vOvNdKHSCRxYPLDi0f72AKAqbWotleRsWs7UzZX/E
CTQfksIhP0wD6hjlr5O97B0kUT9t029xFqYE9WR9iIxc+84JNNvXSXIRMRNVu8jdgJZm2+OgB9nP
PbJtaB/a1DzRpOI8WD26t5aYr027tilX/eKrWfwEYJT7aoyOMrxVUTRc+8o4Qy5sH/OCVIUePRim
YvvscUq/s8PSx9jl7mIHrxN0mUqO3wsLFVs2KVviMtT3rTk2zE5nZR+NSbmxnSS5GpxtSJTLn9LE
1qcZw7Lvl+Fra9UukhLijk0OrsSGqcnvQ8KGLM9d7bhov0DYwEaw51MXNbPHVrRlGpYIAtgO8r8h
OBGKxtix6zA8MUmsKVUHcFNvGatz0LLyat5bq1eiVhbq1XQKZXoW8YafW0rhMV1VDkUDqafD3+Et
U7Fd6rq69Vr/wajh1uZKsmd78hOkkxLYiSN3A/aHOF8tPYW8FMCtPQuKFSktjr9RTD+oDL9GFBnt
I0U+000+7yfBwbGHseB2+o4FSOVZYJysvnIfDHf4/QHgAX7W1bbaju2TqTSsCoQpRoffNTX7CYEO
KUAZeDRyKcVHvgntcFl1uJ96OIg7NOdY58TqnuBHiqCbFRFki/tQTGEQ9064Xzqq5+oG+1pWtZiG
hKLuXeaPO8wzVBkaBIe1anxi3rWdbSHOKYnbI5liDFVT1KwHq9Fshis0HY1dNtdPVF/H6CtZkeRR
44jIDoyuo8P91uKZR/Suq6QvsZJPC3jl2Rzd7eSi6IXiZUkku/RhQOqv+c76dBuT3sUvtgZfKh4Q
3TjJIDb69zyRH1Zhlh7MHUyq6+tU6sv9q9fTWW+JlMBjFKVYnvZ2NcLsjpTwMauaAFabfSZETwhs
vd3tpOf966EGLl21b6uGl9FYip/ATTopxDpzuF7QiikKamz7p17JhaDQbFxQ1AIFG/L31gDomdcl
BvSmOdrMfV/TmJzmrE/DSXE/w6Ycj1nNucqQ+Ia0ZRzP1kQGzKXUK1CjpnluTfWXyAJb4XAw94RH
QhDQG9H12PwhQBNBy7ZEkourxDCZjyFiT6K0ftUt00VWeDXmfKClFA2dA5ty6auWSH9DTjOpujbo
e1nuxiFL6Z3Fl58JWiT4dJVzTdnqVki09LkEfRo70w0g2bdKastJY0aGtWX+EFIg0JXZyxwl73MT
iYPS854tUdaT01txrIKSHq2WqAGkytKCWvHWwHqSxkxWC3N4m1Jl3Dm82zAbHAhl0w/RzX7nGPoh
UQHF6On8eb9e+XYvrug7//7J4AHk+bOe3nFIMANQh03Tda4XllwbrJs8I7grtBLZwJmqXb8dYiAJ
JRACBuTrhbgg0qtN+5Kk/NLR6HxCSl7/v6SyDHdZ1zDXIBvGc1+doxtphAU3Cws61QCdfMS1sARl
U72og6Gduonjvtr05zKMT0vVvJDWrIJxKHovjQg/33/jJeqV3VCadJD3w7Ef2+44xuWr6N36IXGr
By3GYGeR08eqM32BPxpfLPtGU2p0YGf0yW8GhNmk82LqR8dLpkIcbH2ssYDJ54oNz05r8OuaNLCd
kFY8ycd8ia1+Rza4CvgHrmFcqjPDMeGM3Q74MD5UVfsyMoIw6lH/FurpLoNRcNJM3Tjg/IA1CqEC
2ga7rbGqduO6sKfjHIyyVo739z2vrXabuC6XGybRVJ1mSP4gQvAPV7tISUyvj6zL/SOo6lXHkOG1
6+tqN7kJwqTWpjBOWYNI4ahheCU8Cckjdd+ysNT2KKkrBwHLo0QICCYTuxyEaYY54qAh2SkVwr0+
uvRbqsbj/U12YuOTps+YT4u9YI4tHUtWbJ9ZRXFbcCxg9h2xBbWHQ5fX9k1vtacU4DQfEXMSTAJe
xFZ/E03gPikYKTbw+laihKguc0oVaqJME5VCGUR2zS68gunoXtCgzqwxarYVCaGlj3ZhuxT7pVSh
0mIrx985XaOp+N7lVL73uiw+wuSHqWk4vQsND96Sdp7dlCgTNFTvQnCeTyh9D7jjk6+EMg69RfAq
bemgMud+ueqSGXEaaltsGzPhh4GdbY0tS7UPGkyYJ6bZwzknNbjJ1nkUpqinvLOro1kPT5kS75mv
iAey3lj3dVkHOQ3fSHTmhJGp/uEYXMb2YswAoaZogyv9fpOh5THJwVr1WujjxU4zoBJZ85J3hMy1
CWR4j53EB4nobBb027MxD2+xmVjvGQ3BapKixtXNj1Ii0BGHDxTdmt7aWG6NfBlfRqYn+NjqD1sT
ySufo7GtyuQlcookMMN5fGgbhYhBszhXEBaql1vf9FlJP4uEAcXqAh/Hpb1Cd+XpY9Zp0De8XzbO
153RiXeKV+RnKuUlrcku9oN8wdav7fUmLAIncj/0JTNPTZ0QWFAt93UhZz5x7wOay14tExLDUspL
RULxpBcM1nW4ewA2uiAuiixwWSH8lgccRxVxFl3lBm3TV5u+4CqTIBCha0ocOGb4GA0Y+2TbVDs+
ZvvA8EXjdm/KU8z62wH4IBNvBj3gjGtX1wNop4770/LGAbVJWd4jNGF6dwo0oIgXifjHUVGfKDKT
VrMTYrj1eX9MDLypmTzf79VJ7z+6NIO6QZB6P3QpDzjFZyCxHKYEWEWy4CFTTLSLqCkedfjZhxJz
Lhe988jCRf1IzR+NVeiRsj4xqeU4CkVyTgeeVDGPclZhQDeJciPmiziPRZ1nV7XL9apiGFu93oeG
rtlfmqhilslZRCixG6iO/a0GQOm5WXwdlbDw6St568RoHJQS0UVJ2+N9s4W5ZmVKF4e6pwUummpc
6cN8EDHrVGc/UvorDybvJmfKdU+elVua4nvi0pSNuuVvfi54yI1lNHgTGHFaJ7u0l0cIjDAXlLrB
aULkFbzZbuTZ/lhIDSRInf8q5zq5rk/zqDJ31LUWz2VsPjh9XsDnGgr//nyjKwPP61zZFzLB7xYl
Hbs85ndzO614dOrmoVi/eTpXFp+oVsPB56cy+Yb6UDpfzBRuZmZS1VBQWkUqex4e+nYJwq7Chc5e
MAi15sEakKtLQndePdqkNDrd8coWF53DfB4EthQbygwlQ4oDzQzmiQHl0SLFvs8HhmjAA7qnPAXZ
DuyzqeB4GHZ9i4waj76Nz0yhUrUdbhA/MT7b4WuPefYh68Rx7qxrpDIxsCj63GQ2WipiFDry3P5g
+1EH9sKzZdHqt2UutZes7H6iMz015iSOoGLJ32PyDypX5cmrvcPQNJAGHbYnugrUolLCreqYB7fV
QCtaA5eNnmmHLumVxzIB/yOiV5RfHiGi/6oKXF2V6ijgG5SzkZnYj00lItYlYBqVFUWLciaMUpZg
eWbOEOvKEmrDDOODgtJ4EqpX1lGynbrlgh0//wIjSInCbVyr0WXS0bYJMlgUCSsE1FvTwmXIX85D
c9kxPx5SIu4IQlGlXtrKib1CgPYmugWkBTJoAaI9GbRDnTcayUZeJ+MIWg1U4ostyGZOs/ebIEos
Zq0O0+thPUWsZGiShAlcpaaPHiy3OIgwa56xZO2LBQxPVBHwUo0MobMw5Fbr9CEQjvJYtF19Es73
cpD7gSqRZ6MLL3OmylunX3IEr029nn2EG25Ud0wh0ObRvqWy3JqxXdkE4BM9T67TGPmtM9oHghub
KquupDmpssIewzz2pWtaGTjrojxk5hfhkFvAl5Af9XKXWEbO6NyqDlD3n0iT0RDXfpmmmobtGDhF
nvxkv2BudTm8JHmoPkLd/NosMdbZLL9odbqAOBcLyX2+BbVqcuOWyXKKbCSywTCNvQ2+FCtB+IlM
YZOnax8aw7HPo/sLHIHmNeWU78recA55kdGUpvZH2dU+Mm4YdBOFINmYUoywbj/uR8jSscmypSrw
I8IlVNqxI9FpeebeCnrrCGm0+Ar71sC+bGwUlSYfWgir7wPZglB1jE2YhtYz0dTHSORiS+qr3A14
E889rCovUT8bTUzvQ4I5tym0abWTzDvYjsqWR8nkIUjbOPFihk0qm56xnCqcv4jdUlbf7nOcJBXb
RTjthWDLto2r+GHoeV7FHTsVTafMnhXyfB+KtBFHHg1VF2qIc9a4iFlyap7aiKSLU+yLyXmvezgV
LVHJMKETq6mFus8M0OENcvCOw6jOaHrgvrCsXdkVU5B2LkqbeDJlYT/01hamY+Yrg9PRe0r6Oqzx
lcVZl1x7wX0wAa8/i4EUTq0Z2GWzRCvYwoRcbp3xqM91sxdNVnhVCN8Ex86NPgm6xhfhOxkJHSeR
NMvcz/Uk1hzqKj00H/oIOFayUApbQ34IH3M6UbYarNaDmNjVj6O7EzozitFEcaVUsTrqdfzON9uV
jJd2+sSew6TH0DPr7DYr7FPdiS29FePOFqg7i9ruHaXLYSfrGhw2drNlSn6MjhUiemtxWbh+fd5p
h6Kr+rVr+dZJcC6ZygptOt0zEsnNweuOG4fzhh6O1U7toic6WglwqcTCJ6unctJMv9w3unb2rleR
dfy9IYUNvx2jxzgsqu1dPewsdo9UUJkbdBL2Z8xzcI/zRGdf70JQSX9NdDTfT6sE098sxpMPPEde
wWfT4b7ufQuJYYoLrwzcOaRoPlo/tFQ1n9UCcbPNsgW40vyh2i7e8KXw8wTjO1Glc6X2OHfjbie7
oTww/ZEbQ8Ag4PVr+w4mqBahX2Or+14NLtAalQ6IwhlOvByMw1Fjn4Z4+AkI5r5/x5KfA86DI7Qf
49TACul+TnpaBHX/TE9H7SsSFJTGVHvz+zlqrWs/4LfimYo269TWVX/N61QNZNfukrx5W/pserJF
Oz5lEhBQFXNkBPd80juLvb8BHB3dhQNSHrs9aXTy4hj+Z7qmGlomGYRt+CTTm1FqMtCwv2z0Ath4
SdR1m4xzdonWf7QyL3EpC3UL3Dc9ja2ADXj3x8JPYmtFKaijTlHlLXqreNlakXrvZbNZ9TPKcS6S
McBNBSUTA2QLkC5r6B11eHV0NbzGKYHFkRMkvq+V2qTOHeluvaGi3SJqSzyUNEaN7GcZh6lU+lNH
GQMcXydI1mPT/QMaBG4AmmjzC9UrydYqrdvQLj/HPg9vbC1grukRjstaksfsh71mm915HHehEidX
jHOcePQFNkctk9393i2sIt0qdgvmjFn8BKnO8w7Z5DyEE4t56PxklvjL0PmLLfP2TVnF9Y5SWibp
sCLuL02MtzAy5a/cMPYV5vGbmkfMYNzEglX1qImBKPTktvpGxSHvSZXpbpFb7q1n2rua4/NzOnl1
1A2+KXiATdhfcXeQz6w0m0CDhS85dJWbUwLQ4nzp1wUwZgYaSjQZj8zgKc9ezGs28tvNbaV608iA
NVL0G1rK5N0X/GI2+z0p+yMTHIVHwVwc7m+mwBkRRHP+s1zGU97TycK5aHRq7QU3C2q6id2NiDRt
R224S8H6eXMGwNRcu8dy6zpOanHJ4uapHLDz5LPTsxTPmDZM6pPuP2DSUuzMTj2dDWV4/L3whP2R
6uQ108V0swKMUsth3PO8QP1d4QcYkH61VQ7xTqkezcosfGozrX3UYmIq5WRxxO9+0rUc7dIQRy/N
P9lxFrkHyDtmMIW20TKA8Eknu56CAs5LufKIRzKYRB8AaSOxWe1SGKypVsxvzCDNQe28dYezMyf9
ChanOkVOGm6mjNKVtm5FUK9+irYyIr+KlgGbZlxedfv9fk7n0HLTm/SHOjIwhvIXbg3VCD21BxFh
rEPkOGHG1uCB2PR0Bj0wZTlFKbQ/bDHJNQvtd/xRsa+CzcCbTpV0lEIhw4xKLY2GTcxlTnCXJv6n
MdX/65ooBGLBP1dGvTgp/qqK8uW/VVHNEH/YmgsoDCqYad4Rr/8ujhp/4LcV0ClNa538rOrev3Os
Tf6IXkWhGoauGkgV/8BYm38I2podCNeAgNAz/1s9FKui8Q/F43cLhQ0vBQ33z1JZtwwSndSNbigS
uFIbQSfrCLnlT+/B7ff3+QsN+p98978JcTw3w2YiAHILXfzO+KQM325Utpgp+L3/+kf8sxewcqj/
pPXhRZxkOIDbyeDgeDjkYIiEovoXeN6/ylX/8faYf6PyRrYOMKdyxb9xdiW7cevs8okIaJa47dGj
ZMexY2cjJDmJRorURA1Pf0sB7o8+PKYE9MpwLzjXR4qsryoSsQnrCJI9cju/QYLOH+znt+s90NWh
vEqnrG+Fb4xu5PLuT+y1rzHxjp203uZy+rZehWaQVDHuIG+8rHYs5MaAks6z6WEozMN60brWL79f
jP/c2EMBfwYnIobx1Y3xDGZI8ZKk1TczjjdcqHXNX57rLuoYkKiD60QCdQYbd+NIfAzGeIe0MVpv
dGIp6BMUuEvFFxXgXdyDsqDvRAbevGyIauOjxL2ZpfVrfZB0HViICRflIy1DtDFS9iNeQF9h4DgG
EQNmINeVrmDYKAiB1ih0k4e29vZ5G7xVJThM64Uvq/CzoVEg7BNrCiDVY0Xu5P1KzRLKFuQWhsp3
Ppi5uJW/Fd1wXq9KN0oKlDsTDzx+XCERPh2afZbW72KwrNN64ZopdhQk835OpixOUTjpoAKJQz4E
+Gd+h5fFZIN/oKtCATKMqZBl2eVWRAe4nSTZV2js7dMm2JgJzfD8pYhcLCIxcdB5RcCeknnJGHBt
C8Ir1Vak05Wu4Ni1S8/obFI+ESQYMSixNge3Zm59ZeMVCC+sNukjF/Mp6eslDZN7x1KAsb0+ubrG
L79fDA3p48oF2Tl5gmRt7h8H5GbgknEAF/uwXoEmyjkKgGFR65Qj6eooNvMzQHyHu0dwJcYaKoQF
u7IS69+96DkSC/AmVUdtz3+UPdLcC+vkJPi447TY2i//TSj63472187iYqgSK5k53uKDKKvmO1o0
0MOCbW2C7ESkGZ8g03+/PmK6KVHADJcvWCKLQERItzBecZGB97Qifl0vXIM0WwFzP0NIg7BRRIaH
5HgoejUfckBmV4HPzK0Va+sqUeBc2wNObLhFijrj5EAVFgZZoUG5wFsalDP7R+T8IdH+wzUh9I7r
AQ4awzj+hr021CagnbMI9rA+5KBBe19tcjadO2TXgLv9te/xWSJtfIOdWPUKMTJ8JkDu9jR46Q9S
QeB9/Or5XwZr43yhWAz8b8rtZSlcTDmtM08gC5RHQ50uPPV3af3Vqz9DmBICxY17hxfSQ5K0eCTg
FQXdK3M2gKkbQyWq2MMIF2Ta+lHC4Y3rTxTMowy5mC4E0zdQo1lof6fvond2XMsUmXFBFECBokqG
H0EcfF1fZrqil98vix7SuBG14+HejqZnt6X03EOCcWNedGOjxBQ+2VZtm6MV1VAs8eLyweTTW2LF
x+sar0STyvOpNRs5jzxkHZrQd+noNyQpbll168ZGORcEUO6rm9r0o4GZxzzrnywzvnJglNABaRuY
R5WTH8FGLjiyJB3f0py4x6Kei3+uGhzVItgjgYjtpg2iBPlN4Btk+Tj9Y5iVEzysV6CZXEsJHgY+
vEG2i6uos+YJ2uMWWP21rE51D1bPdVUosEaKnhTw1bCiJvVPedLcShBbCmk9rxev2fL+kiwvFj9k
fMo0ITWoSlb3PjVISwzIXTGIOy/wNnqgWUMqCbAEUauakHIS9QbkwLkJOqpjIF9nvQO6KVDQixw5
B5YuKF0azQ2FOjWSBF6QfXPdBveXbHwxPnGPxdklrh9VogWhzUkN3C07mdm8rDdfN/4Kfu0OBkpJ
Ifwob9343hUZ0jCcge5dL8ueBggSbZy6dcOkAtkxJRQRcho5rfiWQw/FyIp7X5aP693QzbECZrNq
3SItG2SX2Sb5XmUdUrsZLtuuKt1UDgIgreC8bWN/CQqoXlv8u7DSjfnVjIupIBhCfQwPeyyIoD+V
IAVsmnECyOU305T98brWKwjG830fVLMdRDkYUBQpX1DEhC9dH3en6ypQtl/XgKQIXlVdfDhDZjgv
U6gvSu/musKXgbsAAG5DoVjr5LjkHqIKL52Q7ocg/HVlK9itbBhKxX7rRaKEKHeK1wc0nL5fV7iy
8TqFKOysM8yoXYTZRnt5uuFNfuWkKriF3HIK7WVpRmUpgkeo6J+qNsk2grJuUSpgtaUJsUrwWiIP
nkk7CNnKvYCX9q6FBsz+utFRAAtjcMuHOJoXgVQF4dSZE7CB2uppvXRNB1Q7LmjSOUUDjW3ICcgv
HrOQyQOmkNk0G+FGEzUNBbVQLMiHMsd1RS06PFMFoJilD8YUQMQoyK9bnIYCWyldh/KkxrGwwiPb
KQaF91fMBchq142RglrkoED/HX5oUZs0/b3bDtYp9ioYlEsoolxXhYJdI5kohVw9i0rfvs9t8LNL
GsA4p/+zXr4m6hsKfiGCGZgULOUoqfz8BB4XZJNj0JvXS7eW5f7JpZShIDim0OAhgV9G9XQrbBeZ
23IXQDcO5LZhlyNdDx9PHht3+AP3Qd7fysoIR/yD1LmOyB30Ww6gb934BWQvs+yWtVvXTMsa+Kxl
CvrNHEktCS4LogIqeHFbHAsI/8FbT7jxXpbzRozRoUjBqAn1BJZABybyQVUpbTBnoZk0s3kDRJ/P
nknVXXVmrIXq67xsG68QMDAhee/lh/XJ0xWuILQImtxoIDIXjQ6YO7g5ns7+osZ0XekKNlv4YuMJ
NYjx8iriA0Sz4hufjXRjy/t8dvGW8+8tz+89czKzbI6YH7R7ZH9Ah1HS7xQWeBDoh30cuH1bKUDL
ePx3JcGE/N91GSlSU2oQZKJGepCzpGD8QJO/P/PSGsC2gPhiAgbTDWST/Y3e6WZm+f1iQx+gtuaM
vo+ElKkeHuJidl5p61a/r5sZBbM04KSE2FGB7wkK/nvcfYWh9UbLP8eDSRXU9QlyC6sWdwDGAFFE
XrjwIgtqFiYDJHTWm28uZX02H8rWm8oerA/oV0cCIndsaF/Bbv6HxAOkeEEf/tb0vxs+Q6+/voXO
+bHurxw2BepzO5heDkm9CGwuV0B+AnweKFcwkR7XO7aA+pN+BQrYDXceehvKRZHVD1YobGrc9xYu
TjmUfQ7Ex61WPsHKrsJTeVFNzcbB/fN92gyWVX+x1pC0HQvHsfKog2DhQcCHEPTn9ySF7w1uPK8L
BoESDIgZFINj90U0JWCEuLCz2csOomXrA6eBS6AEAyN1WkiaEz+CIiH7mF2OtyMXt1vDxsToyl8W
+8UQNXFsFTG4QxGDqA0UTG9s2my4o+qKVpBe1LASMkawnhKY4vWp83uEpeJ1o6LAnJG0TqCfPUdO
WYPGDWMTpL9sXSeay6r/bLEqQE9nMjomvBeAhjds7tA1f5oRRcb4qSuQPwA9jrL/tXlzqhsmBfKQ
EzOtwUbSBEyVoITdWpC/rpFdct1IKciGUIEU2AMhwmnM1W7IwKhnvkg2VqcG1r4C62yeqxF3lXmE
XdZ9omYx72YSIGEhlyfTb+AFUHpImatj6Eq7w0aQ1OyPvoLqILFaMeGtOZoE3oEtAr44qG/WrfDA
eEfOwfrAaS60TV/BtYDoQZ0gCznqA5ieWW4/PC8JYD97aULkBdnFkxjAlfXOyw7T2PzRzMh5vW7N
kvAV0PsziFgThJGibBSwKDNBkKuDut8YP01U9BXIm01epMlsjNA3mt6TZAA5DOkONaVHe+y+rvdg
KesTCPkK9kVK5iwG7WsJW/CAsmF0glRmMM17fIytV7FM92dVKDEgFVhRUFQ1IwFV41shwQSHt24P
5Q42n/AcAGdqKx7ha4U0/PUadZ1S4gIl7uTUrTFHYIvfW554N606otOV8dJXA4EDOV5DyC5qrKl7
i5Fr2/hDuzEhutFS4gAtPSjn+3UX8d5sj7Yg3oEmyCoDLx5pB4OsT5DoAPEv5/x1fbQ0i1j1mm5g
Nsgm12/hJsezmyxpxweTDOnGt6WudCUIpMiWIr5Rt+DMJHAvG+vA++iFgPXnda1X0A8RKjfuGt5E
Djb3cgc5peqvP05tb1SgWUyegnFKbZGAlh2EVg1vZUg+e3O2Q/bZ4br2L9Ve7Os2NA3nFE/H0Wgi
QbPwpXGA6vTWU7gmBHvLrFyUnheQcUuYGYSUvGbzresuwq4vRH4ZoPS03gFNlPIUeHvcMQfoLAXh
nPc91D+fqIAH8aL2V/W361VoMKHS0pBoT+WcVpgCgz34pfUMKYGwRT7EruP0VkJYEQrSTrRemW7B
Kuh2qhiXjLZNYF4ODa8WfOZqix2lK1rBdmVDGHDARhim0r4b/elL2fjHq1qtUtPgsY0USlzwwuF4
xNsJxEuSfGOCNQBwFQRDKNWHUv1MQkghHw0vOyEV5rcw+em6lisANnJPQkvbwKAQF/6UqU92HQPH
e710DQBcBb1gGmceZEoIvIHnx0VaaZ4NaJdxOFIlH5BW24hyGhD8lZC4wJnbQwHNb3sSmsIadlPT
Id2LnJF5inxZaKav90WzfFRempQ0S/jkkJCT4ZVA9jopko0dU1e0AmIL/mlwM8Mcw0kU35Pubc6q
j/VW65aPshnD+dz0qgCtbidw0/uvZvfWGuXGkOimVwErzHCpK4OJhCMtYSFQ7Ji/+OQgYelWtFdu
Ma4CWxm4zTTHwJbVOc+y8Q6B320djjQDrxLRTKNHcnq7dCCpH0eI1JTC+7M+8LqiFdwmFtyWOO1I
6ApIVwczeWjK/G29bM2kquwzl8IzQFYomzuwG5wHyJ4hUjrIiF4vXzOvjgrbEW4xQ4v1CA7gl7mf
7yCCB0k/JAq1wzmRUChcr0c3Rkv/LnCLLJcEdlmQawVxdY+98rDAdr1o3RAtVV4WHTcNTBMoDUc5
QYvUzY1jW5oftVtnp/UadI1XQFswaD312YC1w8cbzyUHrzc3cKUrWgFtizScjEDpI4RtKeQpyb6i
1sZtg25qFchaM7EgsYVWLzvVVP1T4gMAZxLB7ma33Bh7XfMVxA7FkECCW5JwyjkkMZalGcDuZX3Y
ddcOKt/MKRK3k4NPsSGOz/EIKyDYItrdsWfyxnXH58TvQ2THFLtm2Lgf04yZrUC5TvDUz1leRxAF
/soryGf29qvjIzm2mZwDTflxvWsLvD75VFO5YSnQ1fnu3EQmRLj3uZ1OyIzJ20PCkuqx6zZ2BM1x
zlbA3TZdC9s91kQpbCphrfq7RW6u0xl3bGzPQZd9GYZuo0O6qhR8Q9ARZyHHE9FQkTCTFqwBYQAI
5aSkheq/B39ep9nYQnVjp+DdhVPhDPVnERWF85RU5TNlQVgl0KufymGjDt06UBDPizgeC2sSEXUT
fpgD9mp60wABRfg7JjiV9Ya3dbmmgZCtRIDSsOxhZqCfgpTWP3cFJBDAUucwu1hfarquKGEAWvAj
rnxrETnQ83pvJuRTcRvCEq5zR3o6P8BOBbBdr0u3CpRwANPkeTIkhs3mGbspC0idYiD7x9xmI5wo
ve7kdsiXhdT5dYwFU2WUMVGQZEauSNQyuBwdM9LAAai0fSo2uqSZHpVRlgWThI8rwQbsJt8yt4Q3
BXTINiKcrvBlzi62rszPa+hE1VVkuty9y33XfBCVjJ/WZ0MR5vt/Bqqpcsl85ADa8xwDkPTbWD3T
wrqZcPLxofTCvJ94PanNF7BhE+Li2bb+jq+BgwW3oN55cWFA68gfy0kSOY27AslDlntbpgRevunO
N4ix91LvbvPDUzcQSvgQonBxu5AkUTabFDEjGL7MZr71sKqBgLXUejHMlpfEJKazjLoEi8OII7gk
nWFr8jbZ/iNEz1/Xx1sTmFRqWgIaP7OtHBJzVob0W/MLmYcXSYv71su+r1ehGyclWAxVlxsVg4od
1IyQ8k4hvFLa1c/rClciRddYMETJWRsZSf8rNqwnsyyvbLcSGPoeVzugP7eRw4LsOaDTdMR0+4f1
hmvmV6Wj8VZiIEggcfXVNjvbYI6AoeNcwnSXweQq5x00RqTzbb02zRyoDDUuzHJqlgcEEUBXgzkZ
DNfh/rcREpYV/8nJwFRCgmkSWJpN9RSBdfu1cYrnvs73vdf/s954zRr9KxB5AQXkqTfu0GHD5FV+
9jt2vwB+hEqDmQ50YzpM3QgpaHbrGpJkMkujMo4ohYphSo5p/Ctjtzm8aefChKiUtxvJewbvrhj2
KIs9jLf5+a7r49Ksiz52zKJSDqDH5Q70jkl3FJn3ZKXBu9cW1302mcr5YIQUSQLVZ3g1W9NpaMYv
+cDODvTeuxIs++Dai6y/r+KXXclmiM4JZECkGdba1CEfIqOw4l1fDLq1pgB+tKe87Zqqi2YPuhu2
eHZke5Dmldf3f4/1F42vEogoVTbhUdqM5T7JBITKGLym1huvWWQqpa2WyNesa9pEpKl/zRNIPiYk
tza+AzQjo/LZbMfFIdObK/Dl6qfeq97oDAWncnheb7tmhapUNujCQGUlx75vDN5iTgyrthGbcttC
4Jz7m5fSuiFaqr+YAJeOrhdPpIpYbBs3wwBnD0aSZOMqTle6gvLK9AZkG8V55FUSZ3yoxkjGqvP6
COkKX36/aHpeyhZkOZFHhe/Z54wE7o6l7hZxRVe6Al/WIl8Nhmd5ZDg8ODVUlmdLyNf1puvWjrJH
M87hisG7DNtoHcELGQmtEqoP80bo0bVdAa1wXUgWW0YGjm4JsTPnYyb1Fnff1LVd2aeRdlU2swyy
qJu8PYOSS+bdQFTvQILs4EJIehYjZBNtKHm/dczbeaD3Q3x3NN9xXX1cH76/r9b/3QENlQYHvSzw
A32J1+y22pX1bT6e7PgJjiR//5FhVd9O9cnOnjr+OCVDiGeRmwoUawkjQnhR7Gf2C1bdeyt7hN3X
3iz6Xe+/JN1L1aUnq/Z3NoScCmgFwaqn6c5dDq2l92H4aOLnkX1k1UvgFwcUjZon833G5zlqIx5c
0c0ZSluQrcPnEwXveoI2qJXCvLo5NU38xS5gKmR3d3NcHlz7lMMvcKxP3VjA5ktE6MREoRRk3cXk
zyijyXrobJg+WOlBOmB9pQ2ES049dFCJeEwK/5E04xlEiNds/NvoBpqu6+P79yTx2fgqdxyUZYwY
DhYQVJLPEIjDVW57KKGL6MzfOriuTvwHgTQkWozJn8tuZ09w5DZ/Dd2843EPB76tS8HPV5sBmfl/
gdxvs4LYGc8iXkN7sO0NCDeC27vvkUi90dulqM86q4TA1hZIebONFNk6430Sg4SRj/MuDeyHOPfh
CbZFjtB1Zfn9Il71XudDz6FOomKq8Vpml/Cn9sfbxhdsoye6GpSIaLSm40MtJ4mkg7VQyAyuzkkK
CNK39YXxeWAxqBIU4w68sMpFFzJYs94kWZ3DT1w4h/XSdc1XoiIU++EIAmpFKCmW0+wWsK530+RQ
FO3Ws83nu6pBlcjoM1hsENbisAQvk76AvLxLHsoCqp6edVzvha4KJT6SpJ1LnnMaws/8pgJryPTl
XcrYUcj2y3oVmoFSiYES+cBStFkQTnbcHO30HjEH7quxJa9bSCoH0IEIU2FO3A89eFL17fBsFdPL
YlRzXfsVUIu+TWtYV/lhwQYOnUYJmeYlznJ/4+D3+SWToRIAQaOhDtxe4pDICTYmbP4F2c8bafoH
L+jv4Dv7M+myeKMyDSiCZZYucC0ceGHXbeGFDlQev/dZC+M/GLVOdGMyNHfcRqDAmgsDOuNp7kBI
k55AcfkBZdJ7o7D+sBlWQHgRA9U5foT847Ev6J/1KdKs4kBFetpCmrob7RC0hdcsI7d+R/Z43YMO
uLNxOKSfx91AgbuF19/cGzwrhMDdHm5HUGudd2KebusEjrJkhhaEH3wLBnjQXNcnBfx9a+TASDGE
Q0t/GXAvCjxYq09B85xBQXWjEh02FfjPcF82eLCcOWB63Yygu3setOnIxmLTFK+SB2HjWjkyMYcQ
+qs08qe8Kg8wYaJiVyYdRATXR0q35FS64FQHAS64nS6UNkzxivkkphjirNDN4/09i4f7YhQvXYrE
R394Wa9TAyOVOoiUSqOca7sLbYJDnW3Pv+lkXLeaVW5gXcQdsg+sLiwzKH7lYDTktvvMYKsIVdLT
de1fZuwiDNS5tCV0oroQPro3sAX+0sf9RrzXnFBUYqBL6kSM1diFE+d7t6PfEdxgr2FBa9h5Am3w
63oPdGtLwXxqB87Y0LILk6o6eYy+Q/fi2cv4Yb14TVD2FbxnrezG2KdtKIsBzl3lP5ZXnmgx3aSi
vIHZ0C6jbGPAdD1RkE5NGzriid+Gne289ry5Ncp070u2cVWpiVy+gvECIUkwHrchg+zpySmKZROb
KJxKY+84pP1vbAmwdvB8d1+ZvNiIlxqAqNxAZPJ74A0Hbbgku+x8F1bCZgG7tPXZ0fRJdWCawQwf
ZOa2YePj+81s4FYBpzzPhVclrx7oVJR72bfHGtn+6xXquqMcAswAtgvML3hopvDGHsUIm5au2NKe
0HVn2dcu0Oi47YyIkvOwnm6gB7ubelhzFxm+t25s8zGw+a6ZNnKyNIvNW36/qCoP0q5xzYyHGTSt
Rf/Dx+xM0N2+bpiW4bsovacMpk0dSi8qmKvFpOCYlTHZCFoaTKqEQepaTt3lYxWmHZyCnbbs/7GC
YXpkMpl/QeQfWUw2Ee9tPY9bX3S6eVfCQE/7tJezVS0bpIWEmYR34phU8GDd2CJ1FSjgn4PWmOza
rsKuTe+xZsMqMK7iIxqeAny88rUQ4Xdhlo4PrT/QBa76HVxVum9XzbVKHLRGWBRBxJ+FUhQz39vN
WP0xoTC4ERU1A6OSB825j5F/N/DQLSV/IyL2cCHCrI33cM1SUpXsbFa3NDUTFrqJdcoc4zSN9WOC
3NWgsc5p7O6CoNuIhLqqFHDPdekL5DH0APd3SEm95fQJwWQXz89BGuyrfMu2TINslUk4Q96BlAXq
QdQYW8j0wry8mozrkK1SCMfK6J0GUschVDDqXQWldkiFbIVzXdOVvTz3/GSwqhgnHlL4v6AyOz5N
DfybHf51fa3qKlBgHCRQ2LAgzRxmSHmFrx78b03y6M3u7XXlKyj2uiDJ8GZWhW2T0R0ZWrnrPAMy
1bD6uOoG31C5hHWZSGoYcxdWc3nnzpDATLyh3rdZ+XFVH1RC4WQQmHtYpghBobsllPbI5bZK5NWX
G0DQTIKzAORicyBDPjW46BWhiK3qw5r7IYSUdHbnu1n1Z70PmqChsgthrgOHdGdoQr+ac38HWxir
f/QG4gXv6xUsoP3k+k2lF8ZM2lbbzE0It10Yw+Z9sDM6pEfB7kbAWSpoxHXcUTBn/z1ak43EChiZ
itBt+B/XbT9Glm+RX3UzsQzfxUzwPp0CP4cTiwsjoQmuAEktbrI435ho3SwocA4YBL7zmaF4mX+l
sjm77nVcKWOxF71suQv/C7y6F9gmc+Lv5SjfExIcxniA/ZAobtYnWTc8CprTvJN1ZWV1ODUGPNeK
LwM2h8YMtjL2dB+sjrIzw3hoTokNh7WuTVp4UUCwiMfD2wDT4yoxoTxmzTC7q3/DmmOxRNh6DdHM
i0o/BD8PniQdEWHmJAlMNzzqJPsSRkVbA6fZ6lS24dyOdZzVrA6hCZ8cDDLa+4K6/FDYInuXDr41
kpwOd/lgpFuJ+pqvTZV42OQyMBywJOC1NJr0m5FCRxbZuV0NNfAytQbzjcNTlZQwrLZ9TjZOopoV
ohIRe8vnExwGRBi79DbvSng7mjfN2L6tL0DdRCnYh/KctFMi6tBE9qW47WQ2VTCVZ00mguvOnbYS
AvKgGuImmOswzxOTHutghAtozxEqNz40NJHSVoKAwWG+3cKeL7SQHljC789sjRjJJQGQyrKNPUs3
UEo4qAkctoLCqkMjI+RbP3InBMFx685PV7oSByzPrNxFCTJMuMdeDCsdbq1ZXqdaZthKEPB8EHps
ilBmTzGHHn979EjON6ZXs0BVGuEQIK21g8d8KHN+Z4zWF6uCf5hPNu4UNCOjkghnSabZ6qY6LKec
HnwDXxZ22W5pi+pKVz62YajXp3U11qGXu+3OStxbn/CNrxbdwCzL9WLrgyYWk9C1r/H9m1qH2IfO
V7AovUyxZZyvQq8qR2eVpWNAMrEOU/hvTOcR7mj0zmdBt3U1rOvDMm4XffBAcyoM2y9C3AyEwmP3
ZQD7j4bIeOOwr6tAwS7zKckHaMLgycMIK85fkKT0IsiwcVrWza+CWtuWbE6nsgkdlx57r7gvefXP
+tjrWq5A1ieQDndbXuPGOQ0e2hYEGjMO0kfb3vQe1rVexe1sclynIXJOxvyYSfpA+va6cKby/orR
g6IxXCZDghsGWJDG5o74+fSyPjaahqs8v2boR1CzE1z9wA12x7ou3efc38CVrnAFs3GfQiWgwM0P
rWDzxyaa7jOyGSs106qy/GAL3DUg+jQhnnmmj7JqMZt1M9u/umGuvq4PDwV6Pjna/6WQXKCqosI2
W7HsJWXyALp3tTe64DupIaRvD/d9DZPemD+XxpWb/F+y4UV9bVKMdosMRrhuNCfTS77zVP5c74pu
MhT8JjwNZAsp+nAuWhhu8RPIkNedjVUCX5JAdw3OqCKsaxgYOjCU2LuQJg0ZbIA3oo+u9QqGaz+A
sMQoBIgw8C4tx3PTzBtfJpoDqsrgs1NWwekOYz7OuGI1zQHOs8wvz5D9gXOqZcEFNkY//LpvNsZL
cwxSWX2Oy9O0KIGLBIYtO7yHPsOUxt0lPD/U3XXJKobK7oONZDYOBFGPwnINKgzJLsizlwFGMmUp
zZ1pVrcBGd7XF5cGiyrXDxeiTpbGDFfhjf8PcjDyHbT95gPsPjeGTDP/hrJFw/Y1ngykjYSpLYZT
6vPfaY4L/fXW6wpfenWBOuTVkdoqeh62JnIAKmnVJ96K6rBeum5sllovSp8NVsIuGM8EdgzLT5Lf
iCr/2Zbyuhvd/+jV4VBHi1GWIZNZ+4DPGm/vD063cSeqa7yyLcPYcxyQYMtxqHMPLayghMufSbXF
xtchQYH1nMJ2zQmW4lt+6r3ye54ZURkE5r7PiysHSNmb66Gr474Q8ENqs0NFuwc21hv3b58uHI+q
LD6bGz4ZMgQ+3rUFOIQwwYr5cFpfN7rCl3h1sW7aZogps40q5GbVHH0xIytHIk/lutKVvTnJTSFc
uHGGY1D9wSHgpqqv0nrDqChYZW4uyxHGqqFP4alqxDZ4ioG46s4TpStgzcgAO9xxeX3pYaMGJzNc
PIuHzG5e1wdmGYD/bPkoX4HrVBeDnSOLLORegwueNKRWdZqQ0Fty88sIM9j1aj4FFqpRtmNQcoM2
8LDrwI/2V7NY0YFgH9jORrzUFa/gtk0bqHvBxjzMYbItx++F+9YkW1fzn6IWbVdQm2Zy9oiLaN+3
/huc6e+hI/AqBvNGXLcpowoFtEWGRWRWcrmW6s6GKOEd3915bCh2mS1vmdef3WpL7UIz4yoZLRZD
UoksK0PYFB+I5d80VpvvaJb/gnLHg93n12wzEFVUAB10VmElsPMLYc8IdiMMEOF1avbx1sWHrh8K
pOnoQ6qw8csw4EGF3b7/SYI8Atn0N63tsBvkRtTTrC2Vm4YLdToAN2VYle2ZOPHt0KcPNLU34p6u
G0u1F3GvSedqsozlWd0Qxy7hT1XenZDh8mFTcUcT67AOQM0iVjlpTZfQLoHxDb4K2/xWxmkPKlCT
3jpG8RKL6w6umHQF5zk3+rEeYo6vlGx+yAbRIMEy736vd+LzW2MUr+Cc4zaa4WqYh/CZenQtWR9a
TMRY5rdNzV6kPZ9HWBPW3IattdwIXboJUuBvTsTEt0QiwrIKbuBV9gau9Q1cxr4IczoKmm70TbfM
lBDQI38xITCgDwd/+ta6+RmfeC8dGK/rQ6cpXuWh9ZXnSqSciZBCnnuY7Q/PYc+tSTa+KnTFK2DP
Opk7ZoMAPJXxO4QLX30c84Vlb8QSXfEK1tvC8n13KkUII963YbZ+JDaDm62zcezTnD1UupktA7uD
c7sIe5F+ycl8L9t6i5qrK3vp0gW+bVEMBRNMhFWc0J/WaJPXwc3b39dNq7J9u3JmWesHuAOrljfL
gJtwEXfz0UPyXZG37Gm9Gl0nFFgHbp84xKiWh1Fu7CoqYSW/eMmul65BmEo0oyJLmszD8OeE1Dsx
lkhbsE+Vi/RCy3yYOnJcr0fXCwXJEs4V3IARRDiAGr3LxUhgbg/S+nrpmgirkszKvILjjF9U4dR7
r/Hkn1zIUHJWHWKKN6yr6lApZZxLWNFkY4kXBeuND/CPxzY3MvC+ZxiRr9ehmQ2VWObn5tBzGOiG
iVm/p5X5CHO3kMbZfvTGL2ktNiKGZjI8BdLSiF1z6iYWjn5R7Aqcc3f99mToSl8m6QJ1c14OzhAb
5aJ09j0h7GfF4o0NW1e0AujJsWoa95iDwYO0oO1kxTlwQCFfH31d6cvvFw3P/M6MZesnYcEtfssg
Zn2Ce9bWvZJubhUcez6RcBviLGz6xjwXcBA412zMz4XvkIMxu6BwezbbgNvn4qIe9ZTdmvCqSCWe
eMKs8osn0APih6ycqqOdOMGh70Egw8OYv3eroTmBtMgOlsf6h5RPW74ay5R88nHjKYDvU58JQ1RV
OHflnUxhWCxc/66ErtB1k6Xs2dPke13M8FUZz6U8C2Myzk6Q9dctBZVdNsWisiDvnoeOAdfiOGY/
E3fr/UEzMiq1bJ5LC2oAaRFOZPYh+N/vkrT7AQ2q56tGRiWXeQ78z0uYl4c+9Gh2rc3LPYv9LUqi
JtSqwnSQoyP2mOIaX9QQKsN90I+GiFvIXLFdZclrHvg8qpLJWtA3LCtNqtCXRecccP+ezfCj69n7
dUP0H6QXPWyyTQZeZfaSxN1BgLO7sXR0A6TgvOhnrxisjoUQkD12Vf400fmJQlhyZ0xbnG1dHQq6
YZ9STcy3WEgnekopPbh5cIY97mNmztd91rsKfj0/Xz7wHBaWHnvKUm4N5zb15ukrh4ZL/O26eVBA
7MjB7A1w78Ks70x3l7LA5M+D75Vbl4rLGfiTKKSyyqiVZEzWhIUdLvJ7K36XoryVEzn0Ig/zLr8X
cBTemHjN9qESzDpj9pzcweZdGq696OHt6Ey963a+/1DLZOeRjrfgaAcyPRuWUx5k6TobZxtd05d1
drHz1Y3lwQxX4IqOFsPBpHl+kFO7JeaqCXgqlwyeNXbn5riAaqnxlCZl5MF2ZleX9mF9FX36dAbW
kILmCoFh8nwDO6sFsk/M99SUX9upPdVicdWszmORPBjQY1ivTtcdBeAYHXzNM3zON8x9Y32CnCIn
30FjceN0pitfATeMpxvi8QoPpT4vjnAxaO6YqOx9A9fGX+td0M23Au6ygmqmw70iZF0QHJqO3ckp
yzYWkw5zCqghkwfS2ihZKDpwbwjB6ZiX1fiYdFWwkzh/7MuEYJJKh1yHPJVZlmU2zvk8ZxC289yP
IXWmu4TMcoMvoOmPSitDLkHDjM4rwzQv7xqr+gZ216NhyI//4+xamuvEmegvogoESGLLfdiOzY3j
TF6zoSbjBImHQLzh13/nzsqfYl2q2LKQUEsttVqnz/F85CPF9KUSW6pbtq6MwHwCLmFWaqouzlJ/
z9bqAbIocR5UT9SbPwedOuCZ7W7XEjAxZGIOxpanlZMIJ5qhJTSoFpwQKJPfcErbUK6r+82WUlZI
G0DwrLpAGvEEyOTdpN3ndGxPonQe/TA8If7cwHpZVrMJJluaNgrdFBNUZOn3KIueItVvPdhZnNHE
kUHznCBjw8vLWrX/5nnxkKXtS44h7JsFw9fHEa+zodJoXsncidesi2IARpataM1mGsPRKayCV6mo
vLiMXIuupsCNYfhWb/i6zTymr7u5m08U5mm1/ldzFCPy62212OIAs7RvAslmNcjFL5AADlh1jhYa
r+C5ilUb/HPb/pZAykSSRQvRdb2ifUrGz40Knkgzf9U9ebhK6e3bnYjh1NpbZymkLC5qiPCw5pbF
kU/7SilpZJLSIbdYo25bItyEtODBGZoBIhztFkrQZv/r9zdezEE/2FYtz/+7y2PzObt0BIOF3JmJ
MKnkBi8XRZ1lxSXnNUjwlZfGeAzbOhdsf2+c1HrkxPF67EH+JI4CQgoxzXFpmekmH4bFv4jhv6EQ
eqIz5jZCKXpMVf29y8KNG67t7w3fHcd6akq9FJem8ASqhIrq4EzrjMiMyI1DwNaF6b4R8XyWIyfh
9N783OM8ODUlHV+G2dtCfVu6MEFlDeQBliqYMMN+N5/IWvNTRqbuoQPz3sZRY5kEE1lGVpDZdJ7C
hbrQwXgoScNAklBWIFe5vUtcPfWdW4RJIldGtdAIV/PLOIXrkQV0Oc2hCj/NE0jeQtJ2B1Ui5tjX
mRGL+4xl68gGxGZNmlAXSoBZddCqfAzn8gUlDRs7n81o1/l649lNqIaOz6O8aK/5C5mI323vbYzA
1vT1+5umrxX2yLu3xUUMcgQJgyBgt+y2qlVtC8pw6knJ2qEj1mzfRL9G0p5kEH0o3WHndm1CzKC3
HEEbB9c4EtSPPlifY0jMbD3M2laS4dMu8oukgWbjJZRI+EFM+AGZscehSO9WCPwMrD3eXkS2KTAc
G8qY9ahn3N5RNvKrytMBRMK53BdvmaAy7RWaaRYWQHcjo7dO3/Nos0jEMrsmlmwRQbmQJiiAEu1O
AQk+pH72Yyy2Hq4tdjHRY2xgpNdNVADchz1iggAertHuTqub0LEwBC49ynqcBiFqT5xIuaeoElvU
uTbTGB6bVh0TZCTFBS81X3mrPrMi/d6V7HnXkjHFTpda5DwHJceFUNkdilTLYx+Co2pf64bXArSs
6JLjGJhA7/95WQP3G1TJdslz08g1juEoVEogPVIBJ9CMCa348Cmb6n7Z+fOG13q4qc7dAMS750ZA
vfeJHqatRwfbrBqeqlA/grIaGEYP7ndUejxQFf7l9u7ptt3fb56buLHJQ6K5ArnmRauiivMOvDdU
/EMLsSsvxaPr9e/NXt+C67THJpxfkLQol8cGZVb8Efv/tCUm9r7HcpPUjPvODIzMjPg2oNmxapfw
AKrQrc3eZh7jsJ3rtYmg54mtLEjpUQElez9G6avbtb/32f/a8Rv7VDoqIVI1F5eer+cuXWnsz+5z
hwzCvvavZnvT/gDpq0auLrx2br1T4Pn+qSB1cBwVFGlvd2GbAcN1adaGYUgF7kgleIjiLJLhL6Sf
8/6wr33DeR0V+RRAr+LSLl6AaAfvw2u0732bmwAy1YVBG7S4HtEi++StzWddD3gZnu8bLT9XUfnp
9hgs6BhuosjGCc/osu0Q8/T8sJbtaWzZz7Etz2DKFrHntI+VmH+yLGpjSHXc3+7VsnpNONlY85VC
ka66dKnrHQPR+McW5BoArk3hxuRcHeHP0JebSLJpXBsir7GcK0IE7t0jgA0nh2TPGiRht0dh6+Ia
K71ZwmwYS3Cp+ph/1Fq9gMwaIkeuzO4mIcKXBamd8+1+bNa69v+mnzpYZBvkyLV4Je6a3twOh44O
EdAIhGW7+KYpNwnOQrpAgiJokPwk7Vfhtr8zPLNPYfTt9hgsvmhCyRjiI6klrjpgzR+OuhvkAbJ7
e3/e8PS85ANONkz27DrrfeoO7od+aPCWkdZbyuK2yTac3e9JmC9lDwSkJ+95RH/wwvkoFX2uQ2/r
SLUZyTiuM8JEBssUlywPBKa3WtkP7nDx+fYcvJ/Z5Nw4sYWblnoM2+qis+FrxF1wvRGSP3ZdiYIH
tY54CtDTXRlOW3rdloVr4sfCZcqH3AfuHjzp2TO4juUnQLSLI4k2lSYs02JymLXgZi5LcHwhjwfe
v04kIRuOoLWDIO244ea2URhuPq6FIyjgVxeEsNMxD4PqIfQicaTNZv2DZeL/wJK1YKgsgam+pD2r
D0wN1WHJoSF1e95tA7h+f7N/RCAgAWAD+wdknOShCpd/xk4psPEN3293YPv96/c3HahqKSOerpgE
PuYHh4JFECUo+96lOTOc20W9T1HRPr+IjPUHOYGaNkjTryKVgFZ6/kY8cp3Nd84LE0/WAq0dqHxC
QjhKT5o1R89vn1SxFvFQRSemt2gxbbYyfHxZPD4R5uYXP9fwPRk0h8UV88ZR8V/q6L1hGD6eQ+CQ
tSEAzjXQRdC5PE2kPUjvRdEXAXYEp/mZjzM4H6LH2Z/u3eGvNQ8OvfjW1MV9NU+HXPd3S7ALDcFN
5Blr3bXlLi6tXV+yD5Fk5cdORN3GWC2ub2LOFujnNZ2Lt0Ce8XMBQgFO5sew6O9RQ3/ctbBNvNkw
1dTN/RyFQ2ndhgdNtRse1qD1t4i/LKvO1DqV67y6DgUuTORINIGnEjJAMr8LKfdmFY9k7M8OGdfl
VK5+n6U7h2VsCGKl9VIVOMsyjz7kwnvyomrjDdhyxpj6pxPYV6jjteVlSN0CxIuyP2ofUjyk9PQp
6ml2mFqRHZrBj+72zZGxPRC/a+dCYo6mJZLgjXbnx3nl6cYbqsVd/4CjsSBnfd4glw0hF2i+ZeoU
jLXclbrgJtas0mCs0LglXpaueqhQRQLP3GSHsv26sRWMfAVnyYJ8bFcs/j3P2BrPkPY57TK7CTQT
S4MSihqxSl5PD4E33w/u1t3W8uMmzixrx7zxG+Bc0qA5MqrO0t+HSeYmxCx0GMt9DZu0fvHaAWpe
eZtBqGU/MgFmHimRuqxqWIRm4AZtP9RU3tE5T/J9BESUm/AyF6SaEEgqCjA8SHHIlBgP4LzpHyKg
E/7aN6/XSXlzlrt9FfrAEBYX8HFnX9cWb7AxqJv69bivfcNdqZf6YyBTeakcJ1OHcWk7N3bD1BUb
0Y5lSw2NQJ371US7sMgvXKRPdSiena56akh5B7Xk8zpt7dy2RWqc46BGx8kK1YsLLmHVuUiHKhbQ
TN6wkiVkM1nL1OAWLq4b14CwRuYikB8iVvyWat71RMdNeJlo5iHMGJMXAQwh8evXKctUjPeujbP5
PwGcd+IQE1MmBSCcJcP2wBd5CMJ5itMGcVU3XtYo/fuKch+c8huEQI/Lyp4ajxyCwftdkfLL7WVm
cUYTdsagdxaVrS5ANBzyf7wCItNHLkP/Y74O/EdK6yHfd0KY1GYTlKwytJlfVtIOEE3ooyfa9GxP
ZS7lJgRtzKvJiUQoLxnhojoMYKf8ey2XTTV3y0IzIWjZjNqPNYzyy9z1n2uVfViKEPRy/sbv26bB
8HZFm3ruCZEg+GOgf3cePRo8V7l/6IOtRK5tBIa/kyYDnJAjUTwtxXkekbSa8+Bfnm4xEdjaNxw9
xFOgigYgqh3ooICSy3upZzwxdCPbuD1ZIO/cpDXLVzqB299BKjryghMJXe/SZcP6ylI6nprBEXco
BgH/e6p5c6D+RA490SgtW8pdwraUmzg0MoyyGhqJK9ZKvzkkfWlJuc89TBCa8hfeU4qrbTk7dVyP
/nDmCNRPt908ev/WZtKYlVqD4kBjclSH1HpN9Gum5M9SXjG/4bdppU9t4/69lOXX2/1ZFsMf4LNp
XJbUQWgStGHqH+fGH/OvKRJn9KTHbqIb3VgOF//a/ZtDeCJIwjnDAqOl9fe1AK6kcbJdFGaY7Gun
bxqvMj8UoP6VIPOIvjTdssRhSLp4n4EMh2dLFEx5hct6pN38PAETeogU/XfSdAvZY9lSTJ1U7rUN
0BKocbxuKd7QfnLbKC549JKiRmPnKAyfR4wyDzx05KWeOTjGVHumPPvYu+6nfVYyQvNhCgCtqhEE
1TL8AOWjX9CxuA9ZsRECWUxkgs9CErVrPpfykrImO+iwe0Wh5Udei58ZZRsXPcsSNQFoDET4czZE
8hJC6vI+pCi6c/zqdZd9TOQZmMbwdgaBosuwTuzuql56JEPqnbKxK863u7DZ6Pr9jRe4oTcxMP/K
C2pvznMznvzc/6Eo2G1Tb9/N1CQ0Yys015plzS7hEJz9Orhz1o0jw/bzhgv7KSjbBR6fLutVRR00
YLEsw7sJURYYH3b2YXgyKiqrvpQgdwBr2nrs+p4d6DBnsXQyfUiLcEti2ZIxMJFovJu0w8rUSZYA
XHtzcWUg8UN9DmlUvTAe9lA6BP56XYOdaXZieDdQV2GHLcRJypB+BrHicx3pl9uryuYVhmMXhSKK
BrOTjGMujlqr4VjLeiOdZpl1E5HG2wHlchmWKM6C71UnGgAC62foKX1VDd/YmSwDMCFpfgNqW+23
TgLW4TROW+LFVedtsY7aWr/e2d44nWBuMbeLchKmA+9cqr47IbjqNoJNy+Fssp2F7eCn4TiLi6/I
udLjGHd8/GvV00awYblZmkxnxerTQotWXELRfmh9yLQV9V0VOJ/nyPs6kK0crs1I1+9vjBRU2s9G
MokLmVzoGXXucOQhnzeMZGvdcOu60mvlehhEXzflYXDb5phtv7raWjeC8WBtS1y1McF8XeS3AhDW
I/j/0w18nm2CDcfNW+25+Zg7EMaT4REL6bkpmuU4LO6G+9o8zHDfjHHWQ2EnTYqseXbU8IgakBPg
G3k8uluvMZZVZILQxIoixEgIJxm84huU25741NzXDfKKPX9xmnbfe4aJR5uHldB5rMXFoeS+8ctv
Qbc8ZqqaYyXS7ii4/LpryzORabzJcnXFclymaVpPg+939yry3I1Qxmat60y9cYbIr3gYTGg90z/7
8HWRP4mXeD0/9unvff9vxNqON0jRegiHEcY/BcDRyHCryMB2szOhac3IKo96jkDxW8pOuAdHJ88F
tLRC6u5D4bQ9QCmufm7LaDz4TOUnyuCPw6jbu32DM7y99zNfiCUTl6URHRrOx7M/I/lyu3WLu5jo
tYVCGWdBmhAAG/5hVP1wFDNJvLx+zHh/vN2HZUdxDZ93PMy+Dri4cFfiqWys2kPagHDwduuWHcU1
HJ6qrJwyJ0DlfClwOX1pguEQrFusCO//OzMxbNEwsXnyvAyqzaqKs55884XeiL/fD5uYiV9zAQeK
nAJtz2F+P4XTD7xGI1kAEE3Opq996Dwy3qsNM70/0czEsg0TFUXAh+wCGFAZD9iljkhO6qOTj+3j
hNvGruXKTFo0iGc7cxG02YUt3nAIweRxCLj75fZc22bDcPSioGVGBpVdQGtOY6fp1sPQk62g8v2V
xExONMi1Q2F0hon6Xv3lLsM3gu18DMKNaNzWvOHIWR1VOihLJ+lSCLYHXlM9RpmInuTI9UamxtaF
cXZzUOhNlTtmFxVBPNeXl1H2TyhE2ThbbQvWcOQagRlpXI7QuFp/K6d+9nPvtQzDc7VOH4XXfvLX
adeewUxMGx7pNIV0Cbxae+VDmvPw3hNtuNG6xU4meA2iKAV3y8hJ5kpSKPJVwGND4/IIvFl9f3up
2rq42vDNqQcOhGgqPOIkPUTI4rHIIM1XP85i/nq7fctc8Otp+6Z9CFdGtC/L7OKH8zF3g4d0HcFH
6svPTKv7Qqu7bBIbQZvF7UwqNDJ4S56WJEoEhUJXPt5zL9rYlmxNX833ZhiFnzV5jQf0q0jy91Wl
7NyD13NXhSMzEWuV5ONUiCVKmPLUocH7/HGsyiy+PQO2GTb8GUCcQONx1kmuNP+8YN9SXp5zd933
hspM0rMKWq6t20xOgicW9kXi9vwM7WpnC1huORC44cyLnBhfPSdN6ihbD9DXQcEAH+qju+gFwthb
ZcW2CTaOZw5lqcppEI8vtGof/LyWuC86WwRhltZNeNqwskyWA7ysaiGadcBtaz7XUblZM2MxkolN
m+Ylw9vNmiYCfRRSfk6lqGKP1B/SeSsb+n58zExBTQryZVDBOjwBg8MBs05jyDff+Ys6i1Q8A1my
Jb5iG8z1+xtfAzmSkvOwpAkb9Fll+bHW63cueaJGupW3tDgFM/y5VrqPctePkrRhT17encmU3gGv
+2WXz5kKm71yhFPRPIKyUeG1cQ5MTXfQkZAiHkY/eL3di21VGZ4dRVPeCuJFCRhe+0PN2l+8nrbO
HlvjxhntI9/tDWzkSUoEpUdP+HMaN6qpv97+edsMGH7ttUEnagBpkqLAi1PaZun9Wunw7HpdubGv
2las4dMEVwTZ9jRKmjK6RJk8lVqpWAfp8/XskZ3/6fZQLKYywWdLKNdlLIc06bQH2bVUBdlygqp8
nW0MxGIrE3+WRw3YLtI5StaeatDqF+55xutQPGcj3RcPm/gzRtKhDMBzkGTD/NI67vclCDeOZYs/
m8izaR2LJUcRSYJ3v/uUBT9rYKZWtwMT3U5/MzUzocpSpdnYRomE1Kzv6S4Gt1c8Yb/YOERtU3z9
/nZPWsHq6Tc1ZkC01aFtyixpQm/r7do2v4YjA+ChijHPsX27V7Y5EGfUeVzKCpBQn+lu2ghibN0Y
Lp1SD1KvjY+ck58X/uOooXSOhF+Tig9BwbxwI+9n68bw7NkpQaQ/cGx+RfN89fLYqbxnXa4v+9zN
cGuc1A4LGCY7QzQTexIaFt3YbqFtLH//B9qs8tx2LbsoqUB3wMDUoIc50euW4LYlHjYRZyP1SRsA
uYGQnt83coznWt43znzMyvEgO47aKrJxy7JsfyYCjeak8zsPXXVk+XDF4o7CTfqmO1ROejc4zuvt
6bCNyDiutdvlbbf4HIXYeAJsGf+gl+gjVWSJO284S+Here5WIGXr7Dprb/xQSN3VIyjpE+41FPhY
9hD5C9onHyA+cl6j7p4OW33Z7Gf4fOCn1VwjUQt3qQ75zL6TNft8XRlrPl1EtUtlBBrOhvPzVnqD
aDXsd41KYuieUhJDXIz9tW9+DK+vAohb0AnzM7rla9rSwzXHEnOvfCr09DOs8zvdqI1TxJKGZCYl
WopCErdsK56QWX7U4GococbrNOKIurUvXtsf17z6D6Uosdzx7L3Rr+WIMUFs3bwCWdQVsOFY/8xT
QuNQ4Lhf2jPKdJ5v2/E67X/izJgJZAMtet81nLOEtx0FRc96h7q57ni7ccsATBBbBB1J3wXQNSk0
fVkH8hmwORRg0U4f2zD4vK+T60J/4zzBSOYZmAyeMOC8zj3gtLG/yPk8t5LcdcolGwlDm6WMHQGk
loR0wXBdBAOSClrr8XV1Av3j9jBszRt7AERWITOdNSyhwGbESn2do2bj3dOy+ZsYNQ46JiKcliUq
r5p48vXzkpEnXTT71mlg+Doow4F6hXhOMonwAwjoHx3sXqpmL1HVbURbNusY7k6ZAPQ9JzwZwAz0
t18P3rNMly0InGX/DYyznZIgWucCA5BR96lwo7umSn+Tpn65Io/dGoC+ad45EOOYX/ORNGmKrqhE
HJSK6jHLK29fKGTC0CY/EERA1TjRYVA2eKiCQFsMqEH4udNhuY9aipmItFIiU7GkA0sKcFl8WlPP
O5QODshdfmAi0vha6mj1x+uGxCsw7M3xkDXidLvx657wzm5nws/WQg9VynOaRAhJj6Hw7nJSv1aq
P4OL8tSNWzSdFo8z8Wd5LdqWsoYm3IUefUlRH+iiujnCBW3fQK5+8mbTC6UYCxDtooPc/cx6NQLB
lf1cFnGYmH9XhyjXvt2RxfFMGrRigKp9MNAwKcDmmERFn7+4WtUbj6w2OxluHboDIX1Rs6Sr8ryP
g7CrfsjIrV9RTNbXO4dgePfA3W4GlVuYBKWTHa8YnDNYcrd4FiwF4MzU0yzSXsx80iwZM/YYyPy3
GPgB4rmfao++sNlP1sL/QofxVc/N6+1JeR+1yUx82jDWJAPsO0waDZG1dKiDWMhuOK4sWA+N6wWP
XjHhQTwLypMqJ7Gx6CzbpAlZK4looXnL4D1zzj4Prb8ci2Xt+njmg/vgpsVr03nzCfVdwMLfHqll
gZhANpTcriTkbpgofx1eRE+cn1EoijhT3N/owjYq41yXmedi8QU0wRNBfwJ+6j7qq49LwM6+RjFp
kPYPZcn27dB/QNr6zFvGtQ+TUYHccw4PuE1+zIZ9xSeMGNtCiep57aHSOnG7ZTiFZPEfunBqjrcn
wxLOEeOcL4q1R5HSEib0S7aAKmZyBABzvPoURvsospkJZhsdn+qiCsIEtQ99HHLWnddFe4eC48H/
9igsO5qJXsta1bSjhyU1zVV/Jh7xzhGUFjZWk23BGue7HGVAnDzCfuk4f6F6PskWclen7r6fNyFs
Q7SWWSGwHXe0cONGlDp2SpfuW50meK3VvWjGeg2TrHPcoyCB/xBNU3Xs/XTc6MJifZNRLdRzvUg6
h8CgIOnndHo+NNnibqxQW+uGL9cpqn5AW40VWqq8g5AmcNk0DcItVSpL/GAi2EoCaYDZLcNEA815
Fe9ylaPi3h+S6wUdCMuN1Oh/kLt3AhVTpHNRY1uj6AYd+e7BE2Vxv3bqS5aJDFtf/peTlXeyWcAM
PNA4oN1dCEwpkHRnj42PYyteKtCJqk2aXcui/q9I6U20ka0hnsJUSBIxC+fOcerqoeRjGOuqmzey
zbYuyP8HNIwUsicpIcnSN79IEHxMx/rjrHcp3FL2383+zQjyrqeNx1eSuIGcfkys7L7N1Tj+3LWl
mPKeANSD4xZyVcmcNc6hArY3Hie9VfFnWXQm4A1iUa4XVk6Q0H7tgdhnL30tfvG2UnHqtv+yZQtZ
Z/EeE/Lmtyuv3EkHiS+hHwCK1A9UrfvyDCbKzSHIPjqhCJPeqcQZ1LHlfdQW4/n2BFhWj8m/BgBa
6oFoHGECJqEckYgvpt+DUn/fbt5mmGu3b1bPEIZYPrQOk9R1frV5/qMg4efbTdv+/Nrlm6ZTAQaG
tsSfE15/IQuE1TzwrI7ezjycKd3Zr6lQjZAkmVXgHYQQ8lFFyj/d/nubYQyvLVMxsTxoSAIlpyEu
2qCPC1L+ut34f8SL72yCJnSNzAp1jjL1EmC2xyOv8V4ni2OH0qqgR+2QJiCro+d1rL8tIzsvcwn1
vnIr8rQEOyaybRzJCqx1HeDhufzUQjIXGkCvtQriCIjAXcECcm3/P/nNgKs5eNMA+QuiKYYu83Sg
oZTx1PhbKYH3ZwipmP/vIuR9A26UMUhY16s7vwUzoY+dY+M0f3/1UhPXtmrU1XXRFACb4r36snxy
2PovXl5ebq8AW/PGcd7Kmkd4CPESEGdOP1yCWSBM8r9VwLeE5mz2uXb9xv9awmmLiIok0nWPVBXu
oYSPbJjn/TUEgYL/b7zuJ+mmmfKTdlUPig5x3nrIE6MkynHLXe9S1BT5REVP7QF16yUuICrIRT8K
1/myRlvPBTb7GB5OxilPMz0BM4yb0akf1HSXDf2+4kb6B0mbjmS0BDAKhzh2XM3qnzxvNgxj+3Mj
Eq+B3UCxqfaQuQh/Aev3UtVb1dmWpk0EmyITa1DIQJCYR3W2J51fzbBV9GRZ8ybvGm/bESxuC0n8
SemjlF13BI+dfyeF3vfsS030Gupws1wXmZ9EvnrONf17zPtvtz3WZhnDYxsfPEBjP5Gk7uYST74a
fMyzO5xvt27xJ5NjbUE1YRvxkiQhz6ovTZWx0+KEw1MAKuYznpd/3+7GNojr9zd7wqpLtuT1QIAV
bfmD6nwvbvjmJcvWuv//rc966spq9bCp9SUkOJYrX2yfb1jI1rjhroG/+DrXGgcy0mqnaBib80zV
r312MRJpi9vWY+ai8S6rodkTDA/jvHzd17bhraKRFVTYenhrJINTGrldHGbRviwmNZFquIeDAmK4
3sZHP4z5Ev5WY71FNm9ZlSZMbeyjiq45cZOFaf7Q+/XfIY+Gk1q0PLhy6y3Nsi+YQLWsy2QmvMZN
QgWwmvTPwRCclCg2Egu25q+De7PmBXiHGqJKNxlaXhxmZ25jR7qXNg+OuybYxKZNLdF6DtMVaTZR
0Xiql/mxH+b0r33NXx3izf9XfZDyYHJhnqEJ8lOnO8irAWoX/d7XvuG1ABSPoPjLXKRGwMB1bFge
LveyofO+Og1q8qdBi0L4Q5QuCSRdgWboXS3Lu6xWaXV3ewS2GTa8V0PjUBRztCa5UuWJ9JQcfGx1
90Ktw845NpxYNSmAGOC6xUOjI5Ee9CkcYPM6cDX1n9cBagLS1BhFC5u9NZGoaMLenHuHul7UcQZf
zT133fmw0tCLW4fr45Q2Zdy3BX0cBtIiaVIw1LmFPvInt615XVfv/YwRV7tVFmSSsDUBxhaCIf0k
xg95VakNlIut+Wsu4M1ybtZRS57LNSk8nnv3U9EFwYGCGmAL92rrwPD3jLSiG0tsJyVKhTUJ/tbg
ot6wjeXiRk3gWubNKI4s4CwuKg4h+jQnMmCnKzjCLcVBuEEXN13xYWLp56xANWIOkgNn543nDwY1
x2MNquvXpBd0HI9NlM0uKKUaMp5uT73FkaixFQAEGxXdglXueMUTGIzuywBVQ2TvpcqkTIuWtRcy
qtekLNbfFSUnOQe/Ox7uysRQkzNNBZRPmafWZAzLfwdf/KNntnPVGv7fo+qi5Wu3JlWn/Q/Q4BvB
UuRvCUtZ7G5i2Ep3LVFdLWD3LNLnmdTtOSdy/UwAej7smloTxzako2oaKLMnwdit56DpmvNQEgd4
n+XX7R4sfmfC14pek1pr9JDqvjwVDgAZBYoZNzzPZiLDq92qaCIdVCsEJZz+nEdtEAetGg8VKq03
THRt6p2Nz6RQm8aqJl1ZzIlDhvk4r+VZMBIehnoAemLrEmSz0vX7m+1v8YWsalHNSTF3xaHzpXff
43F4I9axtW44sOu0VerOJQCQpE409qrjHHT7SM2pSZ9WEtQsdCufEuKI7FM/RfUdXlW2Ei62XzcO
cUe5QL2UdEl0Ozs/V1+l32jXbUWyttYN/61DHlTE4UviZ8w/YJLbQ6T1VnWCpXUTaubkZVArT48J
CkS9s1OVFNwO3ta6tLVuHMjAKGTuWs9zkgcjAlg8Wz3OeK053XZbi2OZdGgZtNGJEj2WTKlbfmoh
O/nJBxT/RweWwX1sqdRkQku5P0FGQQ5JGbAurq81FlRXG1ALm32uI3vjUlkvunoGLVZS56QB6fYs
EmwVW9QOttav39+07gdTSVOp+4RPdXaGWPp871XzFsbCZn3DYafGWwB4oV2iqf9QqPUJpCNHZyk2
TGPZ0gLj0tz5EenXOuiSrkhfJ9n8FargwQ+6S6S2CgZtXRh+G1QzG1PcsZIhx6uKCD5N7YKaDefc
T+7v20vU1oXhvM64ovqH9F3iNuNjzZaLJPmh6elDoTcLst/HSlATYLaoNg9RkIhhjOVy7nShToQK
8jB6PHjihQ5jN5fej9yttsg8LKP6A2w2erj2CozKX7kXF00OvxNANOiy5ycQe1UbJ+f7j2zUhJ2V
Ud/Ma++3Calzfo9CwjCGkqW+W3zaxtfDTWVbgBPLajZBaAutM1lDVTKBUPuvKUUIjqZr2m8EYTaL
GY7uq8LrahboZJmDz2lKsrjuOhTBRsXfNVOn24vN4u8mBxrI4aPRU3CZomqaWI5Ocb5uXhut2yxk
+HsNwqrUcUZMBvIoTp89ltnK42iWW+WXtt83PN7zl5LxCr/PCG8ufuThApJt6qZcn2/eCZF8w9n9
rnDmrJ/aBPihL0U5PdYq/4gSmDtJ8zOApuehriHq1n/aNxeG4zO/rNcIwvUJJIX+BbYFOEPW7Dy0
TagZ69qBdiPVCSBfzj0i1ewuqPBCuevXTUSZ73hZSonUCcndf7olW+IZW/HOxo079Nwg53dNhiZN
n8onSJjTPGZFoP+5/e+WRWrqby5iZiGfZp34HQGVlMhoUZxJxKEn7/M8XTfibctiMhFj0JAPlpVH
TVJzLNB2idwDA0biKJ1eJcXaRmdS8vXoZqwDeC3ix32jMw501PPWBcdVKJmnvjouRfB7RimVD5XF
2+1bdikTS+ZOQ46SyL5JVtXEzkTPbGle/bR8yki6caxbnNzEkrH/cXZlTXLqzPIPXSIQWkCv9DoD
PWPPeH8hbH/nsO+b4NffbD+NdUZNRD/Z7nAIKFWpSlJWZs2dVlasxiPACqrap6hMvt5+e9PcaxG+
KLWAOyRvLvbsvQLx9QIWtl9p627Af0xvrkV0BxnLJSvm5jLHzXflpa3PLLbViGx4dx1C1tDeklyo
5jJas3NImlz5AuCAI+RwtwpZ0yO0WjzndfSn2r+slrCPZV98yMuYH1S7fL/L/jqKLAc541hYpEaP
ME182TcHUtto/2nvzG86FVrTLJ7DUygz1jyV52Gg5UPMvU/3vf3VbG+KZZQVPeijeHmR0jqqft1b
Y/FS2vFdjSpCx46BRh26j+5aXTLh/UCjVOy3c/py+9UNYasjwXJRRsCmLPWFec4nXoggZWkwOsuw
i7L8dPsZhiJT1+GsAfnFtYkqLtSGgGhdlfZXXPyxPYQ5KjQPkcoHMHf8Uiwk299+oslftXCWamR2
4YjiImL0H1tz4vjWEHFf2ctWHjV9lBbSiVcvUeXI6oIz8nNM1Yu7rt+5FX9a0vY4gA8ZO6jPt7/G
sHroeDEnc9CR79Hi0qc9OUDdneBrli01GYOtdJBYHDkq60GdfLHaPLRrdHK58QMl8caibbCTjhNb
M0hPdCOGV9hz71yQa1/6vnSO6KyGDotIoDMuuHiKujtP2nXoGGiZFhpFNQ6CmPWpc53Mp9K676DJ
1gLdckHtqsQKT86a5JgMg3dam9Q93J5n00xc5//NMmKXYiQxiasLoJm5j/uQR7dsH1foIW8UUKYH
aGU4xwG6AtEQ0pAQ/Uer7/uHNrJ5KPpsC3Fs8lXn72+4Co/GkZfWFyo7cILLkT6kyl7vy6M6gKyJ
p3X2hqy6lOv0Gg/kywAh89vGN724Hs+1vWLrnpcX5ZTpZamn6JApqjYsb+g45ToyLMsH1USqby4Q
ZvmakjUc++R3tNbPrMp/5te7INz+Zi2u+HMOksX5y+2ven/GuY4W81LqWgvgvTgJSevHZejlrwmc
Fs89AFgbn/a+4bgOGZtBeGNPPEK/LNBdX6WY4LsFSilno7B8fyPPdQo0u4sdYNK8+jLXuMi20uQ1
LrvH1MnBD0nCYmq3dDLeT4VcXm34JvysAmrRTokHTQoYcLfojovt7AHm/DIqZysETda6/v7mIUNq
T62caXlBexf3+QLQf+vS+8BdXMeOea4N0jIu60uXRpaPk47Uh7LZ+bYvmeyjhXbeTU3v4DTtki9R
5w+EL34CgUS0to7Nvh8nfle5w3UM2eC4tE+ttrisLcSAgiIfWXOkdtne67FaqHeAv01LUxWXorBP
7jC9NlP0+S4b6UCyufecnNZzdWlBAupD4vap4KtEy2byPHhbbeQGH9IRZfU82X1Tox7gTjX3O4sQ
3KlYczZ8uv0RpvG1fXY5Fjl6QFE9qX6edmO+9MAZD/n+vtGv7vUmAuA2aNZZnOKST017qrOhPrv9
JgOn6d21IGapxWU59NUlgey1Am1IVh6nuiDlxmpkWFB1EjTe1/a8tlN1kd4gfTH07EAB1jyTIv3n
PvtoSZrFnBToQCwvpC5+CUos3+Gxc99irbOgDayanT7C4NVSWw984fmekSHbQGiajKOV3XBGqQa7
qS4qrZoDasniBH7JLoyjatmwv2ER0iU7S+lCzqgn5YU3wwMBak2x6Fev5J6pcsP9DV+hY8sGOS+p
hT3uZRLxP+W47Mk6nXur3ahhDPlMR5f1WdN3LXhwL5E17tFpEtYCjU183Kfd/DsaxMfbbmT6Ci2I
yRCLOFZNCagyLrlaeb4WFiC92ZhqQ5zpAp1ja/VrvMzlBVzTDW6Ly2XJfVnU95EzcB1dNpVT1OHq
tbrEYGAPxqKG5kvE7kz1OvHZ5FWrwO0AVris/yd10CHakR9e1u7kVG6c2psMpIVxO2HXNi4Nljk5
V3t+rbCriseH27NrGl3Lxaoq0JgIwUK0VTreXorGPeQgFtnIwCbf0eJ4TGULfsoRCUZBlnNSECJP
fspu+Hnfy2v5N47bZIirubjUZVAuYOMpcQG0sT4YokvHlKXVart11OSXOmU7K6H7JHOPyRRjgcaR
PbtPMgbqk38nsXEZMxRbJLtUbdL7RVsrn/TD8bZ9DGucTnJmOZKNuTtnl7oBpQ/v27Ao1J4v1ueY
rBs7WcMU62xn7gqFpXEl6WUsmgfO2QmUiacBOITbn2DwTx0whsOWtOndOb2UqTs2viPSqdhnHqu2
0JUmG10f/KaKkKBKrqJlTC9xUe6rsqN+Vdvpbp1YtV8XdwsVaHInLYqTPi4Ez9f0YqH/+gRig/VA
RoivuMpOPtWjlT9KDkaL+4ymBTWPsiVO1ZBeCJR7dgVJxb7DzevpvtG1oB6iwgOdcZxeKr48AD/U
HezcZXcOroX00s+q6UsRX3g0PTd8PEf92t5nFh0mRgDJjVhBY+BcJ7mrQF+xa5Z2C8ZsCAQdIZa7
k6gmtFxeIlqclEXOymlwBLYlMW4IBB0e5o7F6DqATgL7xz9HffdU0urb7Qk1vfk1NN6EQARyIewp
QPFXzN65W9iDS6dHp7B+3x7ewIPBdWAYlMSjqY/b+DKR5Ude9f4qYp/3P5vls9VSH5iK3ZiAgR6/
3n6i6YO0mG6oapuotqwQ3bz7uewfKG928VJtFF6mqdBi2bFmW00ehq9Vk/l9kkx+Ztlb7YWm0bXg
bTNAfCFCighIKvu1WubuHHXpVtlrGl0LXtydj3XqSCvkdvUhZeoSjd7httUNS5xOShZXaP6IlWOF
FifQIfZ6eSzz7BO3EuU7cu738Rh9vP0ow1fogDFnnONyaJL4UjI7eh7csgamNK02SlJDStDJyRbL
nclS8/iSurhgI5X6xhr3f1k77cko7pIJ5TpsLEkRciVA5xciqqzG5bbHXgeI+Kx+sq7tfclTh40B
izx5ZJytMJ7Xcd4nyATR3mN3SmhyXUKTWJAYgo3gTLELUL1XgsJtjD/dnmNDEOvcZERNJFb9aIV5
Fh+vQdwn8Qd3HDfKaoO36tRkSVRzAFQwyX1dj74NjRBfWsW3cY0OthsBDwBekfuWIx1FxmgvBhyX
I++4Y/cMRZLkNKerdeTTyO6rhP/DUxaNshqG3gorRXrfy3oFRNQWzYBpJrScnDA5pVbSWuGaJwFd
h8ci70613d5XQerQsUgONCunTIarFOhJi57LGZKv2XLfaq3jxJJpTi00tscAxkruU6t8jFJ5Hxk8
18Fh9rwoMVXIysxeHqkr/i1lt4VbNSxDOhrMcVSfijaxwgWtLOgoeIRkXOKzdggGr9pYSA1Tq9OR
jegfnXk8R2Gelw95LE48WY8LeoVvx7BhndbBYH3i0mGKKTLlOuISHo1qZ4vWW2Aw0+haHobWZtni
UEKGbRd3exXJzm95sjX6H26b/4K1ILb4d1nECri8A6JuIDO9I8RB9mLKD4U8R6Ptd3XrT9FH4uX+
0qy+nH54dHyULN5H7rPjfVzynyI6piChvc+QWtqmsmlxqlPJ0IuWr0MSfaBU/Lg9tMkFtOhmw5BG
CjLhYZbUw6NXygFkCslwHqpka5Nr8GQdKlaAdFDEORYQwmcb21xo0Efs2RJVQV4BwYFSSRZN3eGu
79GRYw1LetJSGoWFqh6s2XpYs/7iqS0Mwrvmch395tASDXejgRXPdeljG/eI5VaQLerwdwdHh8A1
Wb2pxOOWRtlayihc3eLYJ8XO4+V3dCX8e9s07yPGuA5Ma1x0hUJGLAorAS6drEzH84giwV9mLo8u
QKcHnFZmu7Ly7B0uGe88wdKBar1qOt4yEYWktU9Q43idUaBvBIbJta5rwxuLpaIAP9DUeaFYl09U
xp2vLKDB2fw1ux4k3rabaVq0haYoPbGm0RqF4OR4mTLvqRrsMJ+3gHzvIxu4DkeLJpzTFLL3wiHv
wEUwBZnqn2NwtU0ZepITSg/QzP11+1MMa6bOcebVbm0Ta5RhlEXRQ5Kt67d5itXGeZ9pNrS1RJRT
P5ZtAv+FYklbxdjf5WFa0m+RUhspxfAIHaQ2r4AX55bwwtobH2YvCdq05Me4Eo8zRGfvW0N0ujNu
49AyT1YvBF/nIW7aZV/EdrEnXrTFBmeYBx2nFtfpYCUQCQgnG+wNWSdTf1D85fYkm3bcOkiNrwM4
wuwhCr3Y/kYSuwoTK/oXmk3dzm5ktAcitT2nLavQUMK6xyGWWyAggy//hwcNRzfKbewonJzpM3E+
8PkVGoNo9q0+WMActZ29EZMmA2qBj6561iUp1rJlkP1ORUm3WyhOr29b8A8v4jvJX4ezTZz1XsX7
KFQsBUf5S7d8i6Z0H9H5aE3WHvo/u4Qn6Gdp9grnFiV4IHlxytWxBAdlt1zs5AcVIP5cgzgaj+vw
0oOheEz2M5v2t1/RsCjpYDi0BDktOCLhQRUgcLMHTnhnFckZrC9bIOw/OfM9K2hlBy+VAPkCKqyh
yiCj2PnzqnbOfMntU8wqf3bzg0wuyr1+eCpfKf0FPNkuotOuKZ9Zm/jdKneoYX2ntR/BvE1a+F7Z
7gv60ZqfO+rt6+p7T7ZUAf9Ez3vvq60/feOO4J3i2ErUn5YW97VP19ecRHEYW3Q7zMWZcKgnJF+X
pX9xO3HCiSA2SvFTBprH6/vJrQh0kH/eeRMdahdnJL3q2cuQevkDXsWN6j1bPxZIGox9RSPGEe5B
4nXPS9d3rS2R+D85473n6vcJierypcSM5SCoRqsPgAlkbfc5vq9QRzch/oDGzHaM/DU9yJjuSZdD
CVAc+/qStuoprfiuROLEP+ViHXLyYucbx4x/YKbvvZtW3TQxJButlchwLl6Xpd6RDg00WBzqdd0X
ovYRQFl+rCpyuoYZp8cWMp6L3NjqGBYMHc7nWl01svm6W6ho6Y9U5n7iZlvLkcn1dESfl5O1arNV
AgP3s15+JjbZkfxn1J8EPQ68CdvmpZoif6r+GbxLkeT7ZsHGotrB66Bzt3Gq9KeR5D0Ta6uiRdqY
Qo/nuk/ALYxNfLyABFlKNV8PKr/WJH1086eyBHVkNxzKFfTT6tjxbxLM8jD/EoXYymDuSf4NTQz+
Gv1PtUd07+3XyTtdK56rE1UrtPnY1UW2Hdc0O1qJlS60V+jnccETVp9lk/e7zEu2gO2mwa9B+qZI
7L0MPJlpLMKIp8/jMh2deNxIFIZVWN8OqCQVteCJCNXQzL4s3Scy9hc0xmyMb3p1bUVrSEIg9pCJ
MO+/AHTxnENK9Xb+eH9kpgMJyx7cs26WirBIx8mXjniwWfXh9tjvVwFMRwuWcnWItzQipMNJea4v
EnfXojU5+tHSCSfy1vG+52griopIWdkE1ueD/GGP7bgHp9VTURQX23YiX8ziEc3ojX/7aSaLXUvS
N25UlBAt7JZShCLNLASQC9K5AdQV941+9bA3o49loaAjxFFzgqG/OKT5WkFNJu/G5i5XYjrnXOT0
Jbh2qBtmA0SXrAh32NKDKu/t13+/Lmc6YnBuKtBvk0WEpJl/qwjMdqr5SpHgmjjamG2T/bUwrmrZ
CuJIHlosa48jY96+TwTd3/6A9yOZ6WjBPMnqnsQxD9uJvRZe9WqDYA0osI19i2l4LZAhZF8nuXA4
tkNyZ1nDmUTsUap1I7kabKPjBa0Rd9XcYnj7WqX7pIUum5d793VFMh0oKGUsSq9P8fKT+GfyZOwz
ep+QNtM559YiJ+0yAfSZssbyPdlmOHoatnZyBrfUNVILh3Z1McFnUitu+weQrHvxHmSLC5qDcOH+
NDe2u3VIZ5hinYSOuh4Vsyx4qIiPg4i188HneNs5TdN7/f3N4iDiseZZgaFtIWbfngaccyzFfZ7v
abk36tvJtmTkhEVTh2s6PZOiPMV8S0/bZBYtbNPUqYduGVnYj2K/yPG1xGNItNUXYjKNtkfx0mUU
VePR0J4q7ltVdaFDJu40jRa1sHZqjxV1wiYd904/HqKVHVlXbgxvePf/IAQb3vS8WZxwWsVh7dhD
AuL/2x5jsPp/0IEsxY2QTGjIG/SpZ7T0duXalIcVNLyH248wvb2WfVvcuBYDs5ywbJuHlfSP24uC
6e21VFtnM/Aq0FuFnwwBENYv0ll9Nien229+fcP/lslMBwUSJHGppoWE/bJ8yXkSVIwdCtKeZy8+
WAXbKMdNBrr+/iZqbZ42TUPIErJmYTuV2skux4nyRjo0fYQWthZtHIuJxA6XqP5YAf8ZLdkF5zx7
vo4PVX1fhct0+rm+bWnBxnVF+E5rYEG09NCMXbxvhLV1i2ZoamGuFsO8UGsyNs4akmXZpQnZe4n7
8EcSrBvynbCqD43TvHTRcBIseuWWu1GnmiZIC++u66o09to1TEiWfoL8z+L4UQk2mv1tPzOMr4MI
VxxPM8kXFS6ZfEVn8KkVw4ZvGWZfBw5GTgnU7MznsO7bQ1Wzhzyqvkg7Sn0rruudO96b1nQUoS1x
9QSA9BxK6u4Hr0fp1Yj/Adi5xctmCHYdQji4y5qDrRhWGssZHYnyWTbLM84BXm7Pgmn86+9vwnAt
gFGDILEKASUEDsiu83DMm/5ME6c4336EaaKvv795BFgpRgnAgMIVx8Cwbe6mvSqSLfIx0+h6pNtW
4TSLPYeidvPPRDFe+QLCWnfBRJhOKwfyxxZKOv0cDtLqH2ywVQeipffxCTKdVU6uI0sYb2AarvYi
s05Xga3bVjdNrBa+kCOsi5rD6tSqoYzXil29kF/UHe+r2XXAYFvUGQQECxWKWD4vxPow9OuuHNRW
wWiYVx0ymDlj20F3TIXT5Fxvi6F6sAhsXu+yjo4YLG1JvCb3plB41b5Lu+cqj0B/mW0AaEwvr6Xo
qaUyaspxChMbZ6poVUJ/STz2G+WLoW7XMYOiGvuBNXYXKt4fE2JfyKhwG7M8J0l718U349cPexOz
DuNiKlbVh9k4xDvV2OfYTR0/jsjGbZjJQlrYTi0blLNYXcisOt6x2PtoZcl6uD27psG1qrp1WQmF
t7oP83H8ZREWo/0Zp2b3Da7lY0tONtqHMHhbTT9rZyh9Cyymt8c2BK0OEyzyJm+xNPZhleMkOGuR
sIYVS3+1dQvw/i0308GBBVvQVhXFPaLKtXcsc3eiZy8kkh9Suw6ZWx4zoET8wqJ3nSzj2OFvR1pU
VcbdhC+Sq5seCS2tM3pNt1ibDBOtIwVVXoNoB6JgYW/3HwQjv4k3bby44ZhOxweuuABcFJpiw6ic
9lI155Gzvd32J4pgozbaNrqtdgpDPOtQQRzNIct7ZRfaXRZWMT+OYFaaqvE79PC+3nYsk6Guv7+J
Z5y+dzkoabrQcZOLlU3PLbgobw9t8FkdLDjyKGkAMMXbJwqkHwrk9Z3FoNKZM3ujmje9vRbPBfTn
2wZS4mFGePHqNGlxvl6Y3BfQOj5QZaIueGw14biQl7hS58Gav9+2jenF9SRsQ4y+qOMmBPpiPKRJ
D4oMxMHGixssr4MD17VpcZOF+5O+S34oiJj6xFafZJ1shIDBL3V0oBtJWa1LWofSjQGCO3ajOggV
nS176wTKYB8dIoi1JseVrKpChjuOsCF5H9ik3OLsNdnn+l1vnL6Z12tX89yEiScj322WQ9FaP+i0
xadjevvrc9+Mnyc5Bzs7q8LCVvlhTFZ2it0pv9P616e+GT2aC+gGKKcN52bwU4r2Nh66Sxqs7X1R
pYuUVhNzMlzPVDh1TdCosoiyF2dORLx1qG64cWM6StDNJSSIyYAngBum8NDYEB0XcFkPy7dJUp/l
j9z6Yve/28oBE053IpAzqdNTk/IdSCJ8z64ORQ/wtHroknkHD6TU9sUY7/CfWJnsB/UTf7PiDNC8
F9iFbV3HmjyH/G17h5drRoVbhG5n4e3c0hcIgQbygRuha9ih6vKn0bIWZLVkGQJ2cqzb6MgsdXR4
+0DWegdG4PtOvnVw4ZXctU2HusTN4UjPY8/3RbTKDf8xLA86mJAvqXSiYSix8KPCGmvxkM3uj0VE
3z0731rjDIbSUX9Ymr2mHjN8wVj+Q0n2YbHWDCpraVAICg4MtAVsTImBf53pCMBJNZBYcPsqtNST
bfNHt3F8Nf9xtpJ/YVId5uojFTVuSCcfR813mlFbRQAA9GSm8ipc4hLXuySLxRGaodnwT6vI3PwG
9eFWg8sfjNM7Z3u60qk9Qu+tTRHyq0j9a8AAVeAmfg62Ytp6O5BrzfSLQ7PTxMgptWM/WzK/Q3QW
9eLbW6olhujSWewSx80WAtXJsLesQ5TJbzzr9tOa/L4r6eqQQZyNel5TcjC84HDmUeYN8Yt0Xfa3
Rzd5vbY0ZDLCnSqEEcAfM31yq+ijrN2njoB1k8k7L1MdrWxwIUrVJDwWwTCAuLDrIQeQxZBHvP0F
BvPrKMGhTO2uFeMSAN+O86q5Zoe+FmeIP9x3NKAjBDsOGrveJTSYufu9ERCciJaQV8OH2+9vSLs6
PDCzxyYBdxMNLEscmLKfxZRudceZxr7O+pukS9bYE6LynKDr2vagvDU/SoT8huUNi5kOAJxoj1Uf
CpEBhK/Qwtb+6lJrBxakQz/aXzqqft02kGmCtcohq0RU0Vo4QdpEC9gP5sBlfbvP6NbZj2FvpAMA
Pc9Fkdn2TuANQPHXKTp3JT1Rq/3p9M45q4tLFm/1IJtmRKv9HWudy6ToHMz2/CuPi8eerl9u28k0
tBbK8dzV2VpYTlB3c+fXZKbHNbPvxCzo8qZyWhgVHnWClibgibRbaBU65Z33kjqGrkpXsY6x6wRD
ND8CV3zpZ7IbUrZROBhcSOerK0fq8jWSThArdgbz1CVdyku8bt1rGxZRna9OLq0L3mshgmKUn+Yh
OsI6ByYzkC56W6ALw+zqmLapbFxoRMxuQBL6AX22r3xx7zum0fFsgiwECBcGn+Ttd9BqviR8+Gx5
zvG2X5qMr8VvrXIP9KWRCNbefW6GdPTRkLdnVXy+Pb7J+vTvRc4C5zyhaPYOcGnxcaLy1K3RN4eL
c1S2G5sXk/G1qE3c2mpYvTpBXhMHACrn36TYaoM3ILiZjiuziyoWaYRFGmSyPwevVf7UTp/S0Tq3
sbtTojmnUKCbKD0T6WwUFaY50VJy1jiUVrVCNHfV69zbP2zOv7uFe9dBAdUBZ3EBonarH51gVFNA
hvm8rOvpntmmOt6sXblY5DI5AQhIgaecaf2UDKWLG3uV7GyFab/9nPctRHWKOjkooBRJrYJmwUV9
lIsewrKQifdcam084n3HpTpLXQuBzj4XlQpAfAE+U55Zew/F3sHumnpf9d60kaff916qk9SRPi3B
ftQuwZAQ5uMadPYrGwzV9xlKC28wK2ZOnaQqKMWcBYlwujOFcOKVCIxt7GVMc6FF+MDcoZiTmga2
nTyN8/TYKGcvI/Fy3xdo0S07u3YWYc0Bn2z5KJNlOju8ygLSR1v0LKYv0HJzOUElDjp3c4CeL/5Y
dH2yh6CNfHRZx/e3v+L9s3AqtZAmkjVMiowGojiVU7cTkX1wvWyX279zae3c/oQTh9uPMjiUjkDr
ZxeMv325BHk1jT6b3BS9nrLbqLdNo3t/r+eo50XbL/iQNIZEku221i63vHLj3Q1Bp2PQaMuRlxlm
wh6net+7XYseyLELZC3VvraHrXrJMOM6Gs2d5oQW2OVg/YiHYyEy9gVsz+sLXcZuY/0wGer66DfV
vT10BSDUnAT5uLDMb0G492N1hNqAHfyp4/+7vaY6b51sodfezi4JnOqpJPl5BtjAKb4udX0oumEX
l86htL9MVXvogDlvPQfd6I0fp9LP3fvqZaoD1gp04PQtVMuDBfcXr2DwlDsm0s3ca5olLfQnhyUd
TTF8RD/a6ndVom2cvZQx2U31cPCSS+ei1l12sVf4+FZ34dfuieZOrlXqaetCl/IGHFmzCpKSFi/2
CqQ+WFenh9mlEdlYoE1uoi0M7jLaLvDAc1BazfJa4Qb0nzJJyi93rQU6rm2B1OkCzXcsnnx6sTLr
pyvTu+pSYCr/9u9WJDNvKmSWavZ2dGKntZoCrAlbmes6zjv+7V73tW/iJ4NmeQtNpynwZP2B22Xl
DyOwebbzjGrs50jH1EfD0l33SuAH+Pth3MWpusJ1ZYDLXMcvuaj36Bmy9qLp2vvS5H+gbow1Izhe
pmDorswQIvk1d9Wp9+jn21NtstfVwd7YixZuRAe7nAOZFKeRHdfaDfBHJwbfIzX14y2hJIPHulq+
507UKKslUyBHcPipvIv2QEtukS2YRtdiPrNd4HfseAy4iPKgwQHvaM/qrp0C1eFtnYIYSIHyJ8jS
vn7wIN/5lSHxb114G+Bz1NWCWfUF2GQayMn0jlU+EShKhaQquh0KPAg9obXjc9MWhY97omxnx3MV
+ysZysCCkupGVBrMpwPdrMFaIi7gBdbondVax76kd7Zf40DhbxfrgXzKq0pMwZT23AfLCdrT0vqB
gBX0tg8b0r+OcGtqXrhWOk9B6owHWtrPtoU+qYI/qlFtcAqZDKRF+oQILPO5HQPpquJQ1nYBxIna
SvqGjKWz5JVjXZT2NM5BZbvAEMksO9GeFA9uou7DoFFdPBUyCLNwaTtjXXT6g1WOkDr2qmhjlTKs
Irpyah1BaH4Yxiko7eKpcYePQOkFJU3By06fslQ+yCjd0mE0zbYW6mM/yroA/X5QFGRGj6TMIFrG
3MughLdXavA2ptw0KVoaB2Q2QWt93AeQO34ChvzfJl/OJZFfbzutyaO0oK9InIk2R1TUrpscm64e
d/O26plhdB36NoAGJBoigK8tttRPTlNN53zg7vmud9eBb1ICM+YWK+rgqgYdnErm/Tqo7HDf6FoK
T1QdoVcZa/lCOUt8UHlC8pe0/dZ6ex3nnRKBa7F8rT5ENGRTIFj9qyxV6XeCnEro/YqI/C+m+e/7
vuPqWG9Sq8dyR4CKYA6wPSG7vuPznkf83/sGv078m8HtGjglMmMKZMYc6OVVYsc4FRsrqsl9tGRN
8smxWol8MEV99SCt0g76dt7CyhgiS1dSnUdK3H7KZxToR8cV6zFdoQHSev3P27Yxja9Frsxlriw7
RWiBGQOES6Afi5/c1b7T+7XIRWCNVZ7B9DWkoQ+9M7FdziLrPtPr8DdWpeDPsukQuN5c7Kap8YEU
3+oqMcyrDnUr+ZhboCEaA6YaEqDzddlbUT3fZxgd6sYZS9J4SIcgo5597HG6fUoLvhW2hhyjo92q
uLJVu3pD0KqqOqTRVO66NX1mSZTuKkCL/K53xW616NYDDYe4VAe9rRPFbty1VZBO7kpPqAHBLpvW
2cekI9ZJoDFqn1nVEEKTeer2yUrA4z3TLc1egxfrBHruWFcN8IJD4GTDuaPTQ9vVz4t7H3KK/gcT
t5SsuGqdBDUBaW7nFuel9F661Hm2eHOnQ2ipOgU3tQ1hbxRmOP55wsWb+q7Gqfl8V5jroDi0FznN
itbDgBWTvYPIhdrjt9a3PBptbLNNc6CFujNzaFE5dheUuHiz2PCouPeBZtV9R+o6Oi5Fp7BjDzhO
T8VKjxmZiyMDnuJw2z6GYNexcbYHmEHhNiqoZTX9O/ZO+bur5BZPl2l0LUt7chiBLMZGHh2f4++5
b9YHp2y30OmGIk8nz5M2CFq9Dnq3MUl3WdP9ytz+NV2yH6CK24pv0xdcJ/1NCk2AHbRwuYACr2rR
Yueo58Ra7vN8nTmvhlb1nAxIQW0LESRf0Gryx8Elv25PraGE0XFxuUCTVSPdORgq5vpQUYaETMFr
vy+cr67LljOf6o2TW0MI6AC5KgPUbYz6PuDLMbIU9HCK/mdXRPZ9VdIfYN6bWXATmUzliIPm0qq/
VkJe2pTzjfA1zbAWvhTSBKXjLXUwpkvv9zF/aHNn4yTVkI7+xq05/0fLxekaIepganLiU/CgODYw
8P+XDNfux5bXYA4iw44IsFbyYrzvi3RAW1QJm+egyAuq3IU2aI0evrKPlo3aw+BWOpJN2rIEPfUy
4nqPUh/Xod6pWnJycMvOPrueVb6oe9utqY5lo4ucagL5kWDpSfRcpFZ3dgYGiqU232KXM8y/zlyn
bDZOliQjDs+6Mfc5TcdfuE1pN6LQNPz19zeuy3jvzeBi6YNpmD2AMywQ3EdLtbGnNiyBOgRNiNKa
8nrtAkfKRfhWnXVBHo3WiXoJ7jegMr+RhUyz/v+cXcmSpDiU/KHBDIn9CsSSEbnvlRdZVVcWQgti
F/D14zGnaqYjwyxPbVadRoCk9/QWf+7035/hGKcalriwR1JChjurfWt3fBy9bEmsyZ3ELG/NqYP9
tes6t2ir4Bzc/zU2pSOHylia88H1stqMH18//NynrAy+xSBWMy0jOdDoFoK6uYq8uxN/lTeGHzFa
Nl//yhmXuEanWeWjIxrgV8Z+SlkkP0AtaIL4QmZ3rhy4xqaFrRdCSQiPr/0T1zpPJx3sSjugGzOm
nuqvmxPJxZ4X4xXKkV9/0pldWQPWqnkZRxNRVGcXW/apB1boYyOjS8SC5x5/OuN/WcpclmER+WFz
9Kta66xpYzqB1IgNF/b9jK2sUWvSobU7aVT9jS62KJj+HlyaQiV4ryrz8L0VWhk71y1k0YsO5qgT
Z9kmk5iGjBVgrvueYawRa5FUerDYhiNUSu+E6l9DdknR+tzyrCxcUpTFqrkbjw6ZbuRklqxa2nev
AEpBFk9fr885o1jbdbNA89Hv0XixZBPM9bUOkmz01fcq1Guomg0w6l0laLUEgfOAsPNBTZd602ec
xhqnpivOMADToh5E2e+a9zelgn8Npqti0kehys3XC3TGBtZ4tZHQIgyghnGsEvPUTQ8lZxcc+Lkn
nz7sL+tSyqIBGHNy0Im+K9iEGnjyPb+wRqgx4k2qmgtyADUWuqVdsF9CfWG+8lx+vcaoyaRbuM/w
cMHUBNEo/mwH5HC1lyaxTYeu3DpOjcLZtJWquBDOnlurlRmHpJ1dyADJ4+BOKu2aONkKqqf86z0+
Y2juqm62FJHwiClPT3c3oC3POzf5XEr3Pqbse/hfz10Zsze4Ts2ixD1AVuop8Z2XaJAXYtoEB+Y/
KqNr1FppQluBuwdcj6Jmt9xDUVFXzc+qKpt8bnSZW1VN8K8i2qlhmC/86rktWV3aaD9WZomYe1Cd
2GMKPAdt98vX+/Hfj0ag9G/L6GQXCiigkQMj4XPvqeMA4d4L/vq/HR5dg9aEM81BCN7OgyemX2Gf
XBtd3cwtuyQk8t+bQddgNYfVYVEVWBbdkwfT1nfgL7t19ZjBWHKpIfQlp13BTXTh7J6JO+gaugYX
MlQVxQf1Vtwsrr5ndVukjpvsFhSW/Sp4syq697XM+DLtqB99y8eAAOzfm9RCpFk0LHAPk+/85P28
G+Zk9739P52LvzxjAv0kHUs82hd+i2EuAqnP+ULiem7/V7ZuWn9EgOa7Bwkw+RJ4j7R03kJWX8AW
/PetRJOVmUuvBt9+7LmH0Rfbdmrh2It9x8udYeYGeqj3X6/Qua9YXdulpaBdavEVNfgPA14cYzGg
khpc+IpzBriy7Xb0nAhExe4hWXjuc/fKyEvj+f+dgNM1YA3QDjoqggWq3FcM7Q18Ts38IoxIWc0h
mHVhm898wZo7DYzuToNwH0eola8Oif801v781tqvYWt0BtNnW2JxOPoIJ1wwd7vMynDz9ePPvfkq
6C7mgQd+3epjPzrQwKMh2Sy8E/n3nr6y2sWPQjtIQQ+6dnkaFQmHUlkxXHj6mWO5hqlxTq3nohh9
SAb2I6Ty0Zv6nYmmC9HkGd+6RqANcWMnb8TZ6c1NpG/H/gkQiIyzN2RyvPzHl9EFB3TGitc6q9rw
pBstTk/YhFd1EhzmpD8MKvnpuuQpjtX3rHgNOUucWrpJOJgjDZIRw5mO3PSNTTauQy5xnZ0zt5Ul
K0xZuI4m+BK1O8FQSdEcsXRGlCmkMqZ6uFQgOLP1a/BZHC+lMHKRxwQE05jsi3/EY7ev7fS962aN
QBMlDZlTaKTXDGqTYEP86Qk0dr62inMvfzoHf104lQAsKB4dcaRdStg7IFtT9+PrR/93bIm+6L8f
HVEDZYkJj7Z1d/AwgxtgDqhxLGaRLxzWMw5jjTUL4lCzuBmWQwfa0px0RlzJJfYuXAXnlub0q38t
zeRQyQKSiOM4iJuOqj8L2HFTFx2Er9fn3Nuv7uPeX2RUMlEdW6o1T2dVqC4twB71+r3nry5k5drR
SrdTx1p1zl56UOoNx+IS8/e53V3dw1MhuyTopDkKUX8A3fLiieAe40G3UzR9qydB1zAz5YAaTU/V
coCgS5jOdHRTWvqbb63OGkG2NGZEWqCXQ8SWTTOJhxisVxeM6owTXQPImli7LbD81TEm7EUF7lH3
ToUPiG9bHjy7Sn/Pi65xZG4XxwZqYvQAkrzoV+XL7hC0IqKpK1AN/d46rawYIgTwaqRVx7YCCxgU
h6ZtHSWXpL7O2MAaSDYpx21JEcEGtLk21PzRunv/3ouvzBfzRB14xhJzDEA9DpacKcpoZy9grc69
98p2Y/B/+vHiVYBU+L/9Su5p6X7z0SuzbSFdwMg0VEe71KBIk8ruwIlxiV3xjNmu2dGiPhDThKz4
WE2d+UjMCSjjDOh7pyoJHQjqgac++aaJrW5gjw/g1sMyHdCOyxV4glMIYV9qlZ3xzmvA2OyVc+Bb
UGnGA+jmewxEg1tf4r9fn55zjz9FFX85f7H40PkgBp04H94zBQmbL6A22KCbWKYNvHR04Zie+6HV
BRxBk2Wo6s4cAVlX+7hNeM5ZMP8QtL+U+J/e+f9XSTB0+O9vYV0pRdNhqUL9OwERMcYJRndrANUs
ujH1h0vMe2fc3ppDrezHsU8K/I6nqyv8SFttQ/seKueGF7+/3pYzdrfmUEsgwLLMDka8QlvfBwF/
iJ3gktc+txMrmzYyIAAVO/KItuiecpKVIX1fkm9e92sQmYwcqgDp58c+qEYwcotwA+Uis/16Yc7Y
dbC6jjWdoqoGj/tRAfN9001jn4egIkvDYPnTsfJSvfDcGq1NOnaDhPGkPGF8fkTQN4n6cFcv3+OB
A7vD6qS6k6cVyJyOsrZ/LO7Khfjfi7bWSLJ6hM6tU5blEftwHzmuTCM9XSpxnln9NZBMi9L4rB7K
I5mnTzO2VzEddrgjbmvw6Hy9wWdO/hpNxn1BIkdb51CLEoWPoSQ5qadL4whn9nWNHCt67czF0uPp
gX6pq3YTecPGV8P+65c/tz6nj/rLm5aK+7IwyL05LYq7sRbbMmBpX/f82pvrCyZwboVW9ts5swp5
PPJjMXqvQ9UAYNf2l66bcw9f3coDmwI/8uviWFE+5U7Fb2jRLBfixXPLszJeryr8IgTI9OBE7SO1
VGduH3Upq8qM2/gSFOPcHq9st/JsiAnysDguU6lQJoXorKEsTjFg9/T1Np9ZpDU8bOnreJlgZoe2
LwH9CxjZ65Z+byKAruFhswG+dOAkPoCjW9+IhQ17B1Tv+dfvfmYP1rRpms9+I5A9Hlp/GhFMBF4q
akhtRn0HgS3Vbb7+mTObsMaJVaYl0oKZ8EBs+1ovwVtHlnxqoJP0veeffvcvS5uLqCNROMdIiSeo
HQXOnCbIjtNGkgvdjzOlqDVSrGtnTqGUHB9cFW/jEeOYABa9K89ZoIo2P0sgyTIdYvuZucSxdG7R
VpYd90Q1sQuqCeq3Vw3tXqA9oXMVLN9TvaFrzFgMMhQwNrPw0Heut+vVQl4Cz4suRPTnXn9l3k1N
HDlxNzwIqBqhqD/LLeYb1PMIHsO3r7f9nOWtbNuDhrfnchUdTBAUwetIMOJwH0pNvjdhSf+NHiP/
A3pCWjksDA6+Ze+NY55QbblwM59ZnjVEjDiR7wF/jemnIi4AqWp3C9A7WREml5BJ535hFWNXcTJF
UTMFB0xwq80cgeosHcaierUlcvKvd+Dcb5z8yl+G19OgnMppCA5VMMsDJCIQbjttvJ+ZZN9cqNNP
//UTxoXCYgWto0MDnjs/Uy1n//TocnpZ6wJ6/T0PsuYzA1Ut8cdGBoem8+IH2vXqvjR9sBFV2z58
vVZnTusaKYYuJ8belyY42CRO8rYbm7tmicwlYMqZfOf/kZWRRfbCQqHTi+0YPWEmPB5eQnSJTc9k
8ruNQogsV17dPgcMI0fP3/uolZVXvaxU2bDlYMkU5xSSVCjYsuXC3v+fNfxHErfmL/PasS3BlYiP
Es6Q0jo+xFX5i8n2MHphlfos7rNq/lmopUhdyV4AT2wy14ifED2+nW3B0tjrNr7u0wkPKcIOyrji
Jer71z5M3njBfoIdU6aF9swh4m2/n5pBpLjHK9wi7NLhOrPzayQanzvRVEkdHrqJaXulZlDwX/lt
FH1PAQGqX/+2kbArGlCURuQQFDVGvapgGLYipsUF3Na59195EmAISFEOxMfWag0ErSnrMvUj1f36
+hCd8SJrIdXWHWeofjf+YdJQwDRjVx3F3HebwHf5hZ849wkrL0J4M/Ol1/4B6SiB9qIN9w4oUS+4
wXNPP/37Xz5qNqHnzrg7D9WCqRfolkOQs7Axffl6fUiCzjEe9R+WsMadLRBVUCXqbQe35d1uAWMs
4Db+P9iQjSv9eIuD9cd1xyuTRIhwuwZEo7J4VcZ7X4h+SKR876LgFyfsh9NOIg95c1iq8KpkicqC
KrpLxt69hcbcdeuKPksGUmS1B4yYqfm975Y/JqBMM4DGPkUUFhhCgUlBAaNOSzRFiZg+WxLksqsh
NVq9m2l+CgnCyMb1X6MatOyGTTdWAafiO/AU8evA2UPV1gWQuPVL1YE4SplNpboXELc+uEVcbk7P
ibxoVzM3LxeZczI81HP90wmiOtNB9FODG0K69SFG4uwzsgPGft907TPv/cMQBU2auMO2LTGUYxhq
DjyXQb2LQp5VmArGEN7R990k1WHppaf35sGybD0LGPjQkigtXPACgaLg2pYgOCohKUnl3TCEhxLD
E5KJa0mDO9bMfuok1a6U3vWgghS64ocxjDcsWDaxLa542B54Ox8Mda8wp/qK7lyq2uH2VH0Sjv8y
jeFPzbrbwS9vrV/foyrMsqVY7l1Z7MvK8iwp9T+AXG1PyysqojZ+E79AZVOkC5ViE2Buq9PTXQLr
yYqS/vBBgDl3y3aS/jEe/R81WE2D2D5qOr4DKXrTx0GU2sKFRDFbxtzo+udppUdh70uvQ8SsyufO
N0+uajfgJNv74PMFSeWYdlaCuDxmW2OaO+26t6KdfydxfMOlP2zGlv4ea3XlgVtSRcnr2DTg1Cq3
AIlvIBidQbfzd1wWW1M4ABLjHzVzjmSp0X1TLC2GkafLLMECU7ZPHoTRt8tCbh1BXhAOhSkGM383
3NLUxPTHGHF950b9NSEdVBc8+uImwtmQCLljMcxOKngYbsfSe2iq8p7Mpc4pZL73o6bOBrPCYy5q
UgKaQ+t7ILT81DMuhtHaOip2uAHKLKpt/+wJdaXbqn3kHcbsMcB0B1XT+6ap1UH1ldzFKLRveqiV
Y4+rH3EZhTsHVKhZ5TsQDZlV6mrxEag+3qpY5dXUb6eB5iHRT4WY5lQ0Nc1M7f1OtNgks3svQvao
mPn0wU6bxdR26Qz1WokbAhjQnSNFv2Oz46VDUe3dxZp0lugrtsY9euMIjRWdoZBdZn7iVB9IbV94
C+J0krDd7ESvGPp+o2Cw3kVC76wdwBsAhRPXGV471exsDPFlOotHgamdfGmTPsO5vR4o/ZhPjBaR
vPZKkZGk20i1uJsS4zhZk7h7NrMprWW5awA/y5UP2Zc5lNe6D5DKF06QUkKmPIhrftdx8lhr9quA
9aZD2B+qepJZIQqdkj484N3eUcbQTUqti9fUIwSKTqSxorp3+/6WLoLmULz+XbvlE2Y6WVoKzwIA
U97JwTNp2VuJxy5hGs2UHRoxqVx0LsgxarlzMVDS982vuVnmjAbxnM0KsrRTN9MrDU+JUoD9czp4
Yzw9AVH/yAp7MEMBfybCZ0xiOvkygKu8if5UjPfArLhp1QV+GsT0gGnG96Bhx0knrxGKm4KZF8fI
DagOcrgOlcqp7nIJMFAdVNAIsY8YLzr1y8ff+PPPMrBJ5jZFDTq1pn2DlkiUIp/UaRX1cBVLnECB
bnhQLj/W/RRvAhPsCaa4wPwEsJ8v9EcIyu28l/XOQGIp9Zxw2zre1kJV0YsYvAWGXqzeQ5bvamat
SosO1G3L3A5pje56NnOgQlCjkvt2CW4sgTKTEwpx4J5Hsz4aDkmfZFUT71yfZG1ddanw69xZqodq
MR+Rnp/A1793vRYFFegOVwDCxzRrCkS1cR+C56Nn+yrW7wPj+yjqH1FcUJCr9jLPh3afLJdgn9Dm
0+36JcV4xrQpTi4/socRei2FHk7y9lMaF2N/E4CePuZVc7eUydGDNFYYjCfwJhpcCblhk5fkDfWH
tJLuT+otH2MMFRllobhbJRoWTCAtrqcdAkm5xzg5uARj7kPJdLzrw9qFZ0geoqm86ZLm4A/ufhKK
Q6Vq2BSqeSyVfDBKJDvdRXEW8kVluox3CuOYraNAMWU3IYG86xzdeQwVplB1YxbH8mfkdSYbpAJp
uTcEuVMvv4nEoe/n6RCb5SoQIey/ApYfAhFD1lYOzYeQ91dybotHzUBKHmjcCWVtN0XDNmScr2Kw
7t6HnZd34ew/+nJJWwK2i2IZxdvAQPFckgqSxNg4N/JuiyR6AQXDLaTpim3HiNh4Rb9kQjXkyrDg
H+u4IuWdRHekD8Y0DvrXcl5Y6jZTktceCMtNqNEnG4d3txloyjn82CzrNvOmBU0hX35SR3Z54JJ5
7/t+caW8KcyI6ICViuXeAxxlAx0EkneQRc1nDDLvZmgBZICc3cU96FgRIMD0loxS72buijwYujCb
UQIXSdPkwND+AozyCpZ3cOycyjEK/3GHyd9YvbB73Y98R+rR7Kkl6rYaveZtDMfmuqgas8FsIk6r
cJ1Utm79wtywzuMwKtM4mcWSygpF39QZ/QV9A4i8Z9aNwAZIGbiBjBhuZ420YpQ+fJYOyiDv8Hi5
obXtNEa+RXHXYhJgW/eglSfC66pMST2+WthTztqYKLgJbRqE44JvbCKaFx5HiEChJ5d7Je3Bstqb
zeAIfQj8ZnmzsxJbimQq4xzYhcIXTphKT8OtmVoandrJ9z8FK8J0iaogr000gyndlQ9MdMODTiip
NoNXVE/+AsWMqk76+1qNmJqEYnX/2++IeAvrUM4YHFHz1VwOGO1xueuzPOGVa3F9luXDZKZd70X9
HrIlVRYQa6dM+BJQBOJPGzXz9rWogN8IlLB7VlP26Xij+SwZ2NYwdsjN7dJMg0l56Ud50RWLB1mk
BqLc0jThfGom9jsbeM11Ejti0yWiTztn7DfQeA62vK7ItkfEegC5sdhEC2M3ElodG4L0YweC1Oqn
P/rOnU387japlbh1eeBtMCG6bHhEHiEcGad1wb0fvorpPRI5CACMDGEqrO1BzdQmqW1c9WwRn2aE
DfzEnUhfVYvgozVopAaxt2xCtsQYUKb2em5E+WtIeJepsfxJxvqhLcxPvyTYdw7OZSQViNim+RfA
/XarVOjtCiufYgzZpyhGqjeM0Kitu5RzVsetzIUeeQHJ5JbcWTC77PxTTwbuDwUafw7RmmTFkxc1
NoNWN5dHRSuvyOYpctNldGco5SZ3ojBl7qkZMfE0hFuIrPpXDuE6HflMX0vVh9cV+F4z2jaf3kKv
Bsr4fesHEF3qoqdhrn+F9ZQcAa6jGYL5GVH6FP4BVZlOC4RjkFuxPG0wVZ8Ky3DoKgwZYq/cG282
Tlo3ZbPtWadePTK1hxZTy8c68SiS8+bOoX6fGn8eroDtoWnDbGJzr2ABzFebAwbA1R/Oliad+cy3
zaTAZNyUV3gvlrbzqF89Nif3aqziDI7Rz0CYqXcgxPFuQMIyvinSk2JTRgDOpcOpCA5Br2gb4dxn
S1yGKRoKIg26CldMzMq8Y22RYXQARqS6Abz0CdwsHfqPrsUAXbLICcRyXOdFZPSHTKJ/4i6aMmtm
ALZiD2d/8f2rcJ7u5nkOnn2cL7BKdQLD30bt0Fd4qGX/7PK+T92FFq8gy8ClVMhfOJEg8KGBOlDp
3ELInW36MWpzv5AQAqBc+yDW6n2Akzqy9/xuzhRry0NXBaDWNIGXNXhJwDQ7NwvdqTqqYBTIuGSf
q6aJ8rlXbR40mKNXxI8yCd1AMDX5IqMe4vRpisM91eMvHzPrO8La+7lrOCI3Qze1Ozwj8BrfZiEC
yGhE0baP1O0QILavy1bkgVbVBhS4xVUc0hfJvSPi0hp+p2ZZFdnmp66CX67oJGghMWpY1PEPfKJz
O7btvGu66RH5b5dy18XMxkgfjE/lrY8K2q6X3H72mCjcNIP/MS647ovRtc/x1NR5WINiEkUSlXt8
so9kYV5OI/Cl6tPhlx6P0qXuPcy1hGPWVXTKprhF9Qf3vrmOIfrJcu2WyS3DkP7O5d0Hq1STqs6X
Wa9rH6kdqZs0EGAAQWBoMgcnH5AhyvOBNf5nxNp6t5SIqSeB0Kxpdb+tHFvuicPEVoOqN+90Emz9
ScRwlNTfQMoMqI6Z/nJCA24jY3vIu7dlPvEwwMrIzwF96bSB4opcYLkRHZ4EuoHIMfpib6VUV1aP
Nvfr4D2odAtrIy4o/xukhFWO/9NdE8za7GmhXgpmMM1NyRhFu2Bcgl890vrreh7NwxCik0sSGW4p
95yroKxACOdwvkEU9+nqUyMkgTL4YHx+NVvyj3BqstFO2OdajMHBTN17BSwJmtrkdsRZOGo0gVKj
jdyCn0HgJEVtaoPlZz3HJGclnJJiZbkNkUDnocUMGUWJ/0EF7Un7iwUb3DdFppmLAogdnR1meU+S
8TRJ2eIs9xWuxFxSMf4RUjZ3Akf2tnPAZpnWrCHXEFeAqw6CN90ZA05TDzl4NXk7MtXvQ9/1RwwX
8WtF2uFDe7ZFyc4kj06PZ/Zh+yu0pskGE8WpCz+cVrGdfsQhY++hG5msAfx1Yz3+aDjVOTL+V1NP
dToZVAaMnGd1P3SqeCc89r1tV4DIvUK2wXRRpn3Qj+Qnr7yyAasIgmenhRz9CIfRJJMO/zjJ0urn
oqEMdZ8GdC2Qo/QbnbjXyzzD0wdjkGzqMQzTvvCGdx1x9wZMa81NspTqpdKV2XQ18vVyWPT1GDoE
U8pdsVs6XJ7DHExTlriKfgJubreknKdfKpmsn9qTxB1xGXhnPG2GGjLYXr8dpLXpXBVjzmIwJqSL
C4KdLBFB2KWjnaJXX4f+M9KsKUe1lma4P+e0NwMU6KA93kE8z+LPFRMNEBQU5hh4Bu26fsjixpRv
yxz76bAM6lUgKbypRMtkakt40GlJ+FXPijLr7BikZQnKLx+t3ZyBgfUm6qzZYavB4CSjAvNDLhAa
k2Y3U2gmkJrQIYFkCSKxArWEXBaIaAt3RjgfOQPNJp6ANKmCZloPPiKeh+jsHRbMJt+PxAOTTFTx
vKIVyUDRPuwQXXR4Cc/sbI8Sl6hHjENZJRD3JQ3oX5GQqGu0DZChO9KMWV9I8pG0XF0JFygVDcGD
OHMQtj2aMUke44BUO0Wt2YKkHUDtMql3vglJ6sbVfAKgy6MfkfJDyjbJML6OvNIyNT7Oao5T1N3L
I5JKXHJoEm9IEumDmuvpN4RAvcdEsvFmnivnNkEee4Nz66GIMdfHsGImq8t63A8wz3QAzvqBO506
NG7sbIeZyyq3bSG9O5AOglqi0Ldex+ffLnWqTV/EdKcbMj0krh/vY0Pf645XWWnFuAunsjtIb0Ty
W6Bk0vK6PEy0tNfWMHXAxdw9dOBFzUPqFGnLR/NCzagei8arrroFc3LK6n7XJo53hwDV5m7Umg9d
406uuwHEIu1wH8yo15TSb7Oh0+QfDVrZjCy4bSD9W6UG00u3oQY1Imt9ZwNNsAEFRJ6kJ1a6bbMs
djsGLTyYhkStUigclWHp5ISMS1Yi8EMRYmmRFkflRpLIbkQ5vEGGUN55S9vtaNE5eRV6v7sxgSNz
LJoD3FHBtodq1HUVJGGTojp4Oho9vea0/GOn3k0xerRkzuTwq5pOMQpRuGlvBYM8j+aF3VQB++Fq
6AX5o0PSMJzFHfGtOS7S/oMEyqReyKONexpsAbz/FQTi8oP4EOCZWWGeJh53D2XJ+f3Y0/rAosV5
U2Hvf8YkIvcFuDbRGvXbLe06+65KBWeBK3eL1oBGusGS22RRJpdTg7wocUzmLmCvGJRvnwIRBxvP
9mCBLqb2w104fyvs7FyrOZiPNEa5jM/Qam+SFnVClKRTPfifpm2qnTsgBoeQR7n1Y03BJOm7u2Zx
4BASY38hC0HNs+mZR9KIGL5v+haVs9Jne2BMnF3nGjgYxD3bEkcfhTTyGpZTcjMP3oOuOUSVAgz4
3w0Q000dVlTIoJTKcKO6qUuDJeuTCfqHgk0Z0BjjFRLCJqsoee96DU2uRr7JRSCnazX/gXinz3Q9
NMcG3KHHFljZDc4mpk57vzsWDofgjBNwGIq/4Kqy7n2dhGQL9fVhWxW8xIViGlxHqA9f03EZNrh1
gpfZEQmunoleFdCY2lbWHfEnSP8Wqp89f2p2BWlE7pdOl4FLxb12TQUZKtDpTbedNwXveICfT34f
nk5hgAod7scaTG/pOJgkdYtm2uoJldCwbwZI3jG7oUyU9w44u6tULA7/MY4Dy7pw4JvFKxKUPqoa
lWQV+lvQLNssNAGyehN1OSl0qFHaovyjriX/BxExtC2iMSkyJC92Mwpkh9TjNkVV0ma0ISXCmJL/
bpkz3HslyvTdPA1bAEf5nTcCQ4jbO3xEXyD+dAsc7xo7BlWjwBwYiAt+YsYz3FWRmg5l5OFKAExz
+kVdXT/NfWtfG+sV4GmotXsViQpFeItCbI2pk+e6tX6O8e9omzRaPtIBgjfw4ojBDOLFPb6IbxiK
Izd1UZlPFw2fdMYV+1b5Q/MiYhLf27BCTq6mUeVsDEC2yIXaD2xxf0SlxWeNciYobieg7NmESVlB
VqvWd94A15GSYrEvDlPyzyjA4eOXSf8kCw40kd9C3Q1lp7R3I/o8dn1540H78a3lRbfp4mkETWvd
CbY9ISGek6BX1yW6mvuqSChCkBbKQNDuwUIsAPk3TlDldW8LmQeOnxxsj6ugj3T0Ngo57wovbHZu
w7z7WnvhlRWxFOnsxvyYyBLJNB8IqzDDJMYqL72APMOa7W6KPafKm1AM89aP4mnvzMGwPz0QVXKN
Y8L69pFIDk9hC7JD1bu81wE3h3bQOh8gGwuUnLwqE68/2nCZtgDxBp+ia9zbmkCSScyT/aP/l6Pz
WG4bCcLwE6EKYZCuCEwiKSra0gUl2TKAAQY5P/1+3MtWedfSksCE7j+1QGiV19o0o+oFBD/mhgas
MyaOOPt1N4VuW81HUXYlZXdfdk5oebX7XLt/VmNZr2Vie6FXcMi2/UgYeFHJyFUmBvxePKjWf7RU
38PV4FurCIk2cZ4ug3joma1UauVLPmZDUIC3gkteLZG8qqTYDbV7ckdRg6d1r62/1gFADZeSAKnk
ihqLJQ3tNP00qQ/p4LbQ8OyPwtV3mSteyb8Jq0n75bPNg9bKj7OjnQRD/YCccaNBrfTuDgn/aWtG
/d6ohMqnBeT8SHUqtWFKojIfz12fXByuW8aaDlFbpiIuQadDkZBLMRrswy5K2+a9ZKwZ2a90d9TF
Uk5/Osv63ZUOfjECf3U9XIvh1yDbY912F9cownmSO9ZbJMrlOHraS15jorGMYr+ZOoWTEa+S9imf
Tn4FpeN4xztyuRTtt9ZUc2AV3YfmJ4e+KuKuXU5upW7Llu2qqT0ms3zsheaEZtXDY2q/0WCeJ9c5
Jap5lr58NOeiBc1CTbrov8Bn/iW5evSE9i/tVgqrjFKo60GFkQaElTF4x9GdLy6pEA9ObVpx645f
CpS7HxWxpPb26NXJcfD7o+DoH2f17G/aefPTWPXqvbW80+i7L2p0fNZS+SU12DrPek+0InTs8jol
Thr5VrbtwVMx+9hVWGy2GyIJKoOMEzYwHO1SYwUNDOXsdS7XzhZvc5Ie+zn9J0QVVN0U6za8jKXB
K9jdss99ez937pkhx9m+nvOz53lfZj58u+zEQ+Y1XUDS/9UiUWbFgKXa4dg62wrw6VC/kllA8csw
usyaozElQZ/g/r9U8BVkIA0QUSES1H57a7a0OVDSJVEv+cG+0c6DUz1lTbbzO++bMHf1023qy+Uf
e22pv12vjybb+uzq7nxfBD0ODA/l+bAREj3VV62FqvDz+l9liQOn1h9tubsDyO6ufT3mfxkPbKIk
o4JCee+By3u7GkI885dDJeeI3uJ5Hf14NquYWe/RaOjRfcpjxWA0szCiYmPoskHNBHNChnAJzycE
+zSF/NSG5MGa+8/MktfeTa0bOckVjCG1n87JWYKejz5DMsmRoqT3/vSdcSh5CHlBX7Vlx3Fsoja3
CJeQVh0bnu7vmJeyomhtG9SC6r120ptTQLnMmNPplOZkXw/1B36yhEe3vHKtMRmrZXiB7tpjqPfV
S9P02t425ybSvXXgDDf64ziUTJO2y2ezxmHL5j4a5ZjsHNHnsW9xc6V28wIumoeF6zCNZLRNIAXW
EQ+sOrHDxsBtaytM8nWNxkm/8Xjvjl3va52WJ7dfdkttntNcp1x3NNjkNlxSK9IJggvqaT7KTOhx
byeEVlovtSd+iHe6kG/B4PuuIYt5JsYwObiJmx15YTosE2hWmgMpp2ZSB1PP5OWgru39YKe3Wnon
0xIvfTrcPNt8sNPll74ZZ5F7UU9RC8KUjQQH6QB/yrO/ENm20cZt8M03OufmclnmNTbdZt9vw3VN
eiCK1NRCrct/hEt341Q/Rt9+5Tw+MGND7ZH39GENLBQ0Wb33oa5yp/lmUPeznngOnIx5qab+0Vid
7KDm9l+z+mYklxoCUOkcpt2z7nXHXjlnNu0QNsAwKX2431ycYszO3lI/yWLsLuNYDUdjIgJu65M9
4GC7H7WRsAMWcaPm980ibksZD4ZOOL3lATIOMHgrZXzXDj/VQtrhanyVlhnryuMyNNIqnHr4o8bz
Oehz/SGjM1YF48WNtHidl6mPZs6p+a6AdNsXh2WcpOX34OkCPa95KSqHWmh+RhixM0ztSYjywa/a
j7EpL16VHhkv4ezNzgMJToomYpwQc1lEc8rG6kyujHrcXKbJWl6IyaWJJs3Ug0nqxyVhFgpXTg6m
NQcJ1Fhwn9Zt2aqP04aiChyyWjEdlDCACtUpw13XddgXY/U7N5Nvpwah6pgtZbdkQ4FT4q9hwmkl
rChX63sGog4sEtuLMUJg0JTOHeeQzunxkIzNW7FtVPK1HnlVKYPZm28NIzTHfrkoPTnOVn+DP+T+
3zyOVR5YWSMwr5d5iuEeH71UvQxNeWvr8iWbt4yopcEJFjOjSZXqpx6mNaJ+fHD7XsROroxgadXL
VigtmMmt21OAurfSFXBLfRUvTAMMRAklIdFMBXmTdSEn20My5DFMEElRjjl9dBieDnCTZO1msZpQ
AdB1B/Ngl2Geby9GvoGwp08MovyY9VULmSG685RxSf35SATYAb0dAQT9Prt/1NI3PqloKCXylzWn
HOgcEKZFE2fpmzu7mNrTvKZw7TlMVGFzc8rNfvKaNuqS5kMJlzA53laLJCZMbVmEXZnelCuGY+d3
j+7GqE1UH2FdOndhtU7+GCcn3+X+qPsHy12f2rT8xaCgMcCX/0YQq8ZmTeAENWactmSzAplIdTSn
wmNOledc3KwaDrpvbcHimynZfLIKvZQ4npWAddv/mbRkhzHPjpmY+Z6P06vW1Lsq2Ywg1yZKi3L6
q2Xub9cHvevqHIRS2S0XqD3Go1h9Cv/2j47XNORtvJfO4gGPwDfOi/M3cdMwLYadVUIbCD+my7qk
bfek5YqqWtWvic9tY7jFH9dFkOv7og62UaPdzc/+RhVFaVyGhar+GP763KYcENX63fjiaTS0z2KC
Vre8Z29lhqWQ6zVTeQdGPcDiEttI2V4f0LXthzRdIgya2HzK7Z+fDXfA6oiMb+9M4zWbVjf0zfHo
sifskrTHRpdbWGbzX60kOq0qrE+hVBW6clpuztL+05SWEgdZ+4fZ6rRgogSUlXoC4ekCQMq7j/XN
mZqrYOEn/tzG0tOxumvDr2WFwRCD9TYWbJGSNRQkk6EffC75yNDdp03XIIL1Fzjavd/I90JiBCyy
7Ionl7bZsb9sCrOiM5+ZefXtF8ZbybllTd6bs0wvpd6dOEq5/LwBIkI0u2RY/w65fsnq6dlK7CBd
UbV0s/totmC5hhB0QjVFbtFSWDVa9baWuvnVDjZDe1bTjP2ufXN84940G+7LoLq7d7w1Q29V6U0f
0zXaGM0YlYTLfK867XChp+iWqhTeGMzyZUOiFC++px9V5smTvdg7jzDNQKusLjQ0x4zmrGC6zlAm
cd+6N8vSEGZpDbRPK34pNGwXKx+ywOn6gO6gALalgvKoxcdoWvhFqnAYMsSnNggdEgzDpZ/Lgmya
3WdhmPc5wL1JqBjI/WvhIaTaXKd7ooNComnbflS0lfWxZYgk/HxuPhZ0qq/ILAoLvI5ByT7qgiLI
mq35i85J/QLYSmKXyK84derXIvE+Nj5duOlifgSiKKKlb5tTYXJS97lCJNSOuI3rFNZ61VE2zFzE
ubE8G4A/t0rjS9SJfLPVdJ1aT7s5HZVbzfIFoe9DdNHJjjF23mFKjSxmPEkZoXVxTwU3jthNgoFV
JSLTEKWF9qynwI0MzPDZM34d6NPc7MBVmrAEnGDCMXPYqGCdl1S13Wkk/mTvdO566io1PzMHuQop
fNaQgQLzKyObtrMr6+2dEvexSQEMLDVypPvww3jltX1Nl/fqaCK9tVVx80v9vW7b9NwyRwXaYyge
yTLycGyMLlzQPDl7lTY0W534nofluVaCGcwuVZ3RijHERFgwgS7JkOoa/6y8qwDHJxATvSGiNKMO
cG0ducFUfgNSn7d8m+nBJvCtUmuONRX7xU7I/Jf05YfKcUFu2nJAEFIgkhpSbW8Q9M2ZpD0nLTwM
2Ma5TcQTvsK/3bIuT13ut7tsGvQnfRvpP+C948qyq53UoU6UTU2Ebz+9dYiKj4yXTj69WVavhl4h
cLLrdF9WfXuoB0ZA6gP2EcqmMc57ZODE/Ym9tzFXPZPGiKoIuqKSdbsvyZ0ObBfuL+8lwhJjmJ6r
SmxwEf3QB7qw5S2tHLMI1LyNOxKOdEBJv+XlSn35nVjbwJOBjMZQ2sYkZU+fXCOCa6x8txUZ1uVK
Z0lb9ZIw0SyQi2xxgih5hiG5Mo9ef2iJ7ztXfc9Lai1y38CktYumkuRUJmKOcP8hbWa8/c5ggs2u
r1brUPjZW10Of9OhNaK8gZduN3NC1JF0O8BaxpUPxUAv0+Z0URSfg48AanJpl5Le/OO5hRWYtvUq
9AHUwTblofdaO0J4nhyTPu2Bl0EVfR+Mf6mMJkJNVTwXk9YFVbW1obGORdiOkGbwpuulcHt1ayw4
FLlC1JeZf593w2PprSkPVwVdVS/lc52kiI6WZj0YiSlPwhwFFxEwXrAga8nCPh8Q9nRdp5G0nHSI
QQb+xdHsK/8JA+3jnCTro7yv5a1VVzp0tG+LAdMq5ndt7t58I2eq6yaco5P5D4VsjrLaKnVkqSzf
nin59A0RqZ912tqfej40fuS6i1jD1oaZDaCW7T6uWygkMi0B0YiYbYLKETqSY9O13QhJBqS1tuql
BHRcaz5+5SAHR/DnyEjZCvsPKi1UmbOfDOUe1My2Q/aWtB81bIrQ2vZ6FxR6ifskKu5/OPzhT+Eg
kuGBMdAi4o7oBwTUW98HpTDGJUyqMU0xNeaOF2xlmWVh0zk8g7Xr8s/WHtse/rAYrCPMhnmyqHSW
2Bf6SJJ9o1qAa1PCBEuxuBYqIczstIk++bykIxq/rW0qP8fS6keo/WxwoQZ7sRxyBu69L0t/v/RJ
+pQH0E9TO3u2QH7Gj5Qa37+mXzPK1P2GabPDqbN9BlsJHkvsYxNPn0xjoeYr8gL+e2CQNtWVZo3i
4BYuWAanBEwZr4z20BZOYR2BmtKn1dC1W+PVHcV91zlN3JdTeXKsAsfWBLHw5vIwlzNh96UXeB7r
NxhpvlWgZdWoR6NlGdkFMYx3tSvC8INx1NPnLvONh9kuQP/tda3zMJF2+Tsty+pdR/DhBEYz1Pzd
pWmam4n17NvWRm5NA5shkFSiVkFbgoApLKpRMsTZ9DSfS9GDmbdarT9pI7hxqKVZ5wMirExEInoi
w9Tkzk7DlVWsbWg1Mwow6A66TOFMcFJGmz7qYugQ682Oeitdo7+RvolwcM5l90suYN2nTNOQd/V6
UjBuqdoyCyyWhxTZ/Wz/rEW6NZHfmevfqoaECqrMaF/6tXNRl4mKYVNTRUdG+81FbQyV1MMms4B8
82Xysoj0HCUoZNCXhw5oCIe7brryTPENEiWcuf9I3ZJjHm5oQ/iwso13malxy0rLzminyUN8V5vR
gVVJuWonzTTRrFhNpmWhg6VPhfUoHAUe4pSkC6kJDl/4CLQsAdx/6ZzMYrO0OhA2elujj0Zh8jzQ
TVPfimH1+gPucJnuOor3NpidURDAXrp3D0NnQh15vkYzICdpG5GvZjj2enYD3Z53s2/4I5gTPFk8
eh4gemLTPIQ2AxDnuHPTXoa2nKePdlLW54Ay2z/peGTaULC+v9ckdzJqUqn7z8JW5ns1lvIvyCda
r3z14Spy5LYUdd5dJlnrM92RVc0VUEkpxaFKSqEieliEJCIf1OtKcpQF9zcZI61PV+owQgt8iFNv
w55SFDb2PvOMOTnZtv1hIqy0Ynd03N9AvPYQM9mb1SNm6exd6Jy7E19nXA9wwrztWKX5m/I8C12+
J6cXv8bahUARgBvy1NP2BfTdY83cVBmS4euuUcnN97UZUmRh1vKKYq/UCp9jr7GvTbeM65GmlsdX
lXfNcrKM8tTz3cmskN1Y7jrXQFCAgmN77U0A+v1KFBPcrt4uKpR+f8DLr5cHw21N6Ftj42Aiv736
kExKyiIDCrY9ZAMRpIEj5tENbasxXpSZmAQJtdOiBZzWlheNSw8xnYkeETvoAqRTISaAYn9cqz8m
7mmk1FZtUZjMVvENXJt9FeC+CJZA/81IKeR9SAutLj0l/TjbIeh2h0OsFCMmlaQbxjPCldbAITTa
r2Nf1SLw763brkNo0j3CQTYoHl3qj8CfGs8m3FTTK4ge4SuaDvwCotY4u42sB+e1odiBnRZddXE+
WGaBolG3mJWuZf+rSS0dWIvf8Fx7o2cGWz5yvFPCJI/J1HK4mI5qXhPH6o+GV8OIzTzbL7+r1mtb
aM3X5tuyC9dVLGZYjoVNhn86AS55KxQMsESC4lOrhbEFdWG1VWQ1NgmTDXrpLJispkpvidIN52ob
nYmSonS09CmpBvQVWNDFHiwQgUWqW43/MK0Gqru2ISfmZk8qCaQ1IEscRx4ACSyiu1S2expWhXLw
DmD6aGnuZVUGvNg9ZNv85W7l32LkthjuInISi2BmLeeGzBo6RZZ/am190SQ11ZRzpHmtCSs1bZ90
xjeu+XCZ/POYV1UEc7YrmQAcVwrVSb9daETPME/HzWBifGHshe44YGXyr1vpl3kwjiqdDzhU9gn0
L0I4gx60+PY0LO9+KQ5Lb7Jdhi903ZKoAwwGC8y7a64zFOiAKokYeFvmlyafXlvyM2er+qC8vXn+
bO78mS1RFMLd9ahhECCivS2ukMqvem/FGmCIYQ/XerSuDhUHFF5Lx4Pma2EtpVhEdKs9WSAGIaRY
v5tm50Hn2AwhGa9dniAfyQZUs4ro0SavX+pku3aD8Tpn415m8xBBqNHTrt5wwGGzBma/naws+xik
+6FX5dVrq4On1ddKW52Ad/8BSnRIjJKOIgFeS8Y3bhQZoQlYQm8soq4ZI5o6xL0Lg3Zz4pfMnGHd
iD5PRr9ORxOldSH7w+ChnfWa41z4r+D7oJe+vxODPGRd/Wwwgjt0debQch7hnEmft8mtg9QvujAz
6bQLCdbajlpsWZuicMspKbh0LHt4spLp1KeuFXdj86Ms48gK/0nt6dfktAhyc4QiyGYgo9MzBcG7
ybMdB+OfaUNyKHRSTXGsECaKVX+/L0exLUPMs3yZXT5kS9JgaEG5RGnXnf0UEXNXGC93w0RX+L8t
+srdIOvvnOWB/KLYrSN/dxvbY4kuOO1g6+at3M0ZWTB1kv/NxLoXm7rg+kNQpL1l+fqH2MqTxxuk
5fU5aanFgsx1HjAEXCdaUgakqoN09X9rj2BfTsZ+oaUL11brolm7y5T0VxuRVWrp8N3DeN1QTjal
ZwWb6D+lC/PERMGdWyDIpWs6iWWmJGaBOoAJzWh9z4YDVtioN4Qtv1DB1vtW016GHhn/3cYT9pJ2
AeYc5dgwnZMcsZxZa2Po5POvUcpbXnrgusaKUq6bDu1MPH0NYOG5d01oGlvICO+QzmKYNny+7aiD
ji3FQ05mgMTKYip+qK8RR6BA7j8YjEYFgkc6Xlb7kHf287aUp8Rzb5Vrv/tMfOq4b6D4m8dSy1qK
0e2l9NSTZ9kPYkLDk5DGj7x5PvHW3rMB0t1Y5UOvEEsjSF/z4SMd7TVw3bvtyW6e7wuCGvF1MOiP
0rHfO4U2wncmoHHN2KPbLl7rKq13iegfhpENWE7uEgDKxpSpWaAMa58My4sD33DkpHglzOKxLAgh
WLMqKLTp3/2xoHwG0+V6j2mgGXc77WCqr6BYL0LPiKWYfrs45GuIn3qtP7qxvQivJDCEawKpQaRN
2z84i2Nhiae5GcY4K4vTPM76Pq8mXHYgUisUWG8Un9Vg/gya5IPj4svK9GCM1q0Q/jd5BRGUKwql
/MPajPdRzOcOjDxqmulCdsJvy0ZAa8vdUPZ/MgSF98ea5OlxKT0tXCEREN8OH5Olnl3YtQBteADx
fiSYgta1V/9KG7rCnNM3/Q6CGtl0tYts5zjLgzNSYyXVzs2nP+aUUJRpaRq3ChB6ImWNOVrDUQ7O
cVzWO9dyXe8AB/XH61jlj7nsI51GO7buqbTbll7GpcpjU2zXFCC177H0pd1HhT+NCdK/8ml7Kmyp
uAnuqACS1sI8aLl8Zqyp5I5ACr9kh0y5D5TK9wAHnYnWs/93lNoDs+0uSMa6GIjpiFYdbhfj8Tda
NZrUdel/mLfaHAyZlkc/W1SkT74VC4sLjML3DZVpKBr5UHvLm3dnDmqSH8lIy8z+y83kvzYzY9Ga
8f0D+SC1pa0dUI9ugTBrKlz7WpYuEdvqsLT+RYMvs1chaI6qDx3pTjNnL2pyLk3rxJ2dvtSGek2W
5oSL8SiMeUdW9tkv7mWr9G+k+u9yaWM5LovDgvlmqifQXPT2gem0H7KQyG3k2byHtTa0zpwb715t
ggSSjIxd5rTWxo9I2Eh2s+sL/WxXdTTVGYqh4Qg0RzWX0qe3/VdeTmjW7TRQa7Pv+Ib2CnhuUrMz
qfjIh2RYiVEfRms6r77/1LRtG/s+o5uG7h8k2HPDNYDR963soFv7wREAt3bk1ixLeiK6teqcZa6K
S4CBoK0WEfYpEJjjJ79wG0ULBj+GsdLPDAm2DvbD0J2wxOQ7b6uIITLbE4m0ILqlTXJf6uMdMZgx
U98SeqdMy39jBzgjFYJ4W7ybs65GBGBLuhZEtUqR6LvTUfpLrBXzLS2WW97YaIyGk/SdM7pEsJI0
/dcoKADe+Ju5+n9S29xtLXUCgvy6sS95U3J8Y+prBMofoMQKefvq1U+M9nhHe/lD7u+L9CjrFa//
vv9mZe0FO8ed5pNqGYlj0m/cg760Zs8sz4dk7nGgDS0wplOWMb9HBWpiPIiZ2Y+5wbe161lFWFG6
w1DI36ScL6Q5w5WlvZjjfqn3BnkKO8sW2HSm9oVm9mBoHaeVWwGdIuNO5qcyUXtjGg/MHUYcOF67
tbpi8PgoR++41O2Lv3ITjxb4sj/+7h3/n8aUhBgP5XMpkqNnVxfD45RIfCBRbc2eKMpCyqy4bKYX
mvRICK2OmNMrX7oWlqTG+ncXnN9PjCbdEwm6d9sivv+Z7PNraqjkM8uc+pCy4BzHI28t33MEnRej
gRmp3+RM9cmT8my49qx7rGv9OFreizAxfLvWfs1FZHnrrbTHR7vhzAFFm+XwROvz2x/Ud08wfy76
S9thpHTJNV+GblfP67NkmWmsFt+791W8TUquv0uRHXoNY4woFEktjlxOiBN/JmQUeKP2zUyyvNe2
8tMwl7cGuDJqUe/HNdxeULvpo7Ykrw3FSlM6flgXVb4zfBUBH5cfFcosy15/XF35oZtnP3XmnVnv
5xEM5JpWwntYhSk/F6b/GO70PHTTjdgwDLR6896WzfsitSSuMiy3E0lKVM/KXx/AX8HKmnPhNJjy
vOKMViOWA26JAVgzkzi+0S5oHpWV567sXqXtdaX2Cn+oGiUgdhVpc0NjNvlgQgs1gNpn1XZpeVPl
qHaLSM+Mo2KHEFHU5081dRGepGzvTwIr7+KeGtGuoTb0+2KZY5EjlqKlu446IWcOmUPp9E+nAqP5
nLNA00pUXwVOgOVDqEbFVuvihMVgjw3E/YMk76JK77tM3H3mbwejK8KpbncmPFlA38NZvAR6N0RD
zRG60dOoTP/c7G7dZQacvLJuFj1I4hkf20Cqeq/tlDY8b9KK5CipSnRxrBLjSTocSCiV/+YT4ITS
nny10aPU2SMU7GEaxpPZ2B8u7zbsLTsUbrrTcie+/+0mheWt5TVDQoYMUUL0JtE8KDQWa+yoIp4n
RaB+6sYZtrpZdREYDspEKsRyWi4jovFRKNJHp7dWdBIAMLmtwFrV8NtLy89kHW4U8fKuetjb0B0o
qYAY75HVcv7xmM0xc7jb63zWkRMhfx2qk1w8H+2evdc1/bnlMkVv/rhu7c7xFPiZi2W7qp57I/2l
I7fCwdrZKKFZi27YkTV/33lbp+20msWNmzWSabH3DeDNoW/2WA+eEr8N7SUPc16wNXhIor0ngO3P
LddeXDq0iV6XTxKLNcGDDdBQT8UORV9sdXjk9fctM8McEhP4Qt/XUkPYXR3me93rc+5aQ4nsxn/G
GRC6C8pGe7JEbOfFZS0bNBEtikKgabPgD/X2WyZtVHjtfiWuYGsx22ykGXYN2xM7w1+fdVhSAavR
KNE4gjxXeoxs9afIul8QiFpIx46ws6HDQiI3ZXfllK/d/KV9mOoqnG0alNrd3pWGDakSV4/K3Mn7
PXbul0VPd4nZ8p43/yfRtFdpIppAgiQqYD5neRmKem/ZSwQqHWmlGc+Gvu9cL251GfVM5FlGVK1U
4FE65QciJc69qYdtmpw1WV+7pt+nCchsXp+osK+tpRDr+Kf7okWJAwg/PQmqyaYb9lZOOmi7xP1g
rrD+6X7q57dVToeeMQsov8ZwWcsHLKp3LQHW2xmRqBUvWX7o7ObVx2K8bs6J2zvyHZofDDGhrLPj
Ygq8k14FJcyOt5fn1jDDlHdkDzWnQBa7CMkb4MfZHfNg5mjIudXbBvjRrnsnnEsssFJjxmKztxdP
Dxarie43zjJaUdn3L52+7b3EfLU3+QoKJHeWYYE/k+ABFpWfVluPEJj72Lmqq19OWN1789fdi5ks
7mtKeUPSzr7b4DVzzkguMCNG6YX/3qJVuPt9htkIQW1k4M8L2VHrozElD3k3vyZDegE8mEM9Kz6c
Un708OCu09xq23mvi37BbzYZIUt7wkY+Hk03fXAhEm3uIvi8c5GOj9xLv5rSv8rOiees2vmG+xuI
+rzp5gkY9VtXxWG2u+2upt1vFLJJZ/14MgHFHPvHPJt2CerTfvT6GBlCG3YKfzPYMFNgkSOiT78f
nm3PkpwnXEzAoBW+2sS8VyNleP+FiykbtiKlLJDcGxXFXXc0hHOlzok/IYT3wRNGEDwRSarMsFnk
0RxK0EeB5lZ3r/nWxFVro41kP5tsT5OGx3BK1NSvHSdsQEE1hv5yuwMGro87WW3PKSPivOzp/igw
es4IE7RHc0p3el6PCEbwG9jDZ52QMYa5wNY55023/tvb9TFvmbzZOjvXciiFt8AzptfEg/awGogM
A/evGA49mA4ZACje0tiU2zuHnSuN13XAcmMOR6/VH/zawR9lOZFuJgfw8HusLFa3PnMGakCuwzXZ
edqGPso5r/TsRP7DgxdE/MxnOIYDMQojMq35w7GSt9av9/geSBmQezOfvlALoGvpQq1I96qoAyN3
vmvzHvzz515N2NLGe+JlJ4+jjoV5s9UNeB6ieOgQqQwHaGMwTQ4v/vs9EE3df4g/U9prgYbJzkZg
cn/wybrdGuF5wYyes7kDlPq8RG6h/jVuFy/9hgCwdCJTe89Rzp/zSf2ZFAEgi+/GWo8Dc/i1gqQq
MclTalsFJatzoH1KQ2t7EjwUr866uC9m9D/1jO8SSFAKRPa1Hxq9pgedLN7aFX+19l4jIwL3cREY
Av4gLnxGzbwrmuULlxFdPPKSILV9QAvpXjKLJVnVp8FqH3CgBa1InwRfigV/qjokXJPfgRSVccEq
Rh/4w6Sqkw1yJRCrTJ343Y1sq0pvYjutHjaOJp71o15mgLvlF8XxOwF/PtpY80unIOrKWMO70qQa
JlX9get3n7GVGx/NZaOYt2nNwOTosHhZombwDwnnhTHesk7u+s2OPU3E991m6QNxJt25cqpHP60+
9Q471/0H5aBhdRJ/eTDfif0fR+exHDmuRNEvYgRI0G7LW6mkkt8wJLWG3hOg+fp3+DbTE9FWKhLI
vHnvSe8y88IbQfcIbIKpn7WNQBpETkt9WG/JW6wt7Z8NfCrRYJ3rMj8l8zcPwtJjfS53Xxm7h7YU
zyKv7p5lrxLm8AuLQeQoMI0FbUpvkmaGidgSjnLG9G2s9bFZDOsxll+sAicSxf06rSdOfLSxJQKe
+3jV3P9focsJmo91s/YQ1oqCa5NlEyM967odkmKViPp7zJtzXkhoPAxdAVI30E7Kn6z0/it8crIp
AyDMze5KhzHDZNy6+H1mAUpX1qNzlvid92U1YR52ceWNZCO4V+VdVNO1zTvcKH4ht3kjyjfDHZ4p
YroNeaTd4KBvsRopZUo6d/sOMwwpzOlgzUa/qfqadhro2qRN+npD4NScsZAwhUSkcu2jGQXfi2Hb
Scf6kNdjuUclemvT7hMH2x5nMAWQWPkqWouEJqdgRaUmVSILDGcFc491GUwLywJnWYetKkmaa8eG
3HUjoWcMI7iOXD3aFDTDoO990iHqjJQbc/Aylc1rZqF5d9Uh6M1fGQ67wnF2zLDhCbHQQav4p4jn
XZtTYubiolVZrUPWDyJJD1cHB6xvGc8Foaf1WNovIwf/RDPf5BXdG0MegkQlz3d18AVKc2E6q3Si
Uw2Mpv3lz4euwsFBwU6Egj32x4CU0Ej/sEopbMiXPMOB/B4JWFHYyAcG6MYq0XBypviflujOZvKj
8/J98nrYAlZ3SMz2qYCxCk/kxZTwwocoOuBapiws0WEsK79UU4fJup0fHRyH8+zeLdt5GsmYrETt
Y6PoqQuJf+Hf5QEk98hb1ufn1K/fs8pwjqWhPpqCoHU/0OoQdLiYnBMEmtJLSw3jz2o/GtXO6P2X
MVfPTVo8WMr6KL3oNSRexgDPhQ6Tke5sdPqXuuOXxdMYOPGfod3t0qdwfaMGxBt69ceqmyn6CP5a
3g15OCEG0WNToiJDMM7Kzlt1tk8/q6yfgtxCbtXnQSY43LlDJd6jMlYXnIX7wnc/Ozd3WKKLqVXZ
8a6xaGnSmh/5Rw/1oakBxjK3BZJjLSf/fEcp1RtEw3cRTN3O65ids5xON5Z5rWYCrLIlnOdGIbPN
CatM1ZUXpVN1DKs8WC0nU13iS5bdi+siy2RR6a0cIsQb3I4hf2X4SO+BuzSj1DIou2C/YgESYoOC
km5nz7iG3Lxs49u4c1xvU2fGc8a3pXc7GwvNmJ5tA7eayLCH2cGcnhuFQW1yh3olhP1Jh4DwZCT/
RJ6fiUKfozT5EqO/Y9R+MVkizdXYHBLfxloZvdsK121g+ARvM+uRVO6emFjAmMv7YHH2UeYzbplk
pMGfHssOjZvASdC7L/ZYgO0yfgUvGGPag9T61eFEGTnqo1ES0DPnbVElW9WKBjt6ffSs4lQPxLBj
cDcoknt2kN28vrrj2H6rbTR50inXMOr//CQ7TSOyKr/iVebyYoEeKalj6IMicCIBU5xwPNvoAZM3
I9+Ck9Ek3tM4RzINvM3cS3s9RP1mURmdyb+FraCm76t2izXsn9tqStYSEyq+55s3ly9p3387s6Mx
6pAk0C0CT6X+6Dn3AA62fWoeljKk98IfnpZt7Djn0TDW1jhADVyeq8AJvlOf+6mI7gV6hhXkx9zN
jkEVngaLrB3wL5zGJ1O5xyyXD1MzcI7MDiAOphSTjADA5utU1S/tPECE8i4wtKK1m/mKSnLo1oZX
3Iq4weOb9i8kehFBh3If1amBWbbHW4TXkfY+/V2aP7f2nnsklzgfX9yBP5/zCYfAn5dikXQxZTLc
p1MGGsMLfgJlgxMncF+imonkLK+OPZzLyX4ca+/JtPLHzlcvQxR8hPDRacbaS9JQOi3fXmvxsmjq
7dgvHkBDHpd/PfiEaJVY8JYWThG6oVTNpmOKZlH0xri6TD7RapzvfVw/mArQGeSgkH5k9JMds6Zi
Ow/BkUrvqUqqTxH418jEY2i04v/FJUSCddI3j6XfHJb+aKJKt5l9O2H9ImrMpU5dPIRyOgCiOg1e
dbEbhE6q8S6wLrzz5YMlEezaeo73osU73pm8zSFwsa1tq5qpTpNtzLYtH3280Yc20TBknL7fYs20
HsdIRftKpPFlDFPv2QLwgzfXnN/SlgqZwJg46tE1g51vGtEvgXiCdewMzjbNOPjvMckTHpZIlQ/l
yGEzTvXRURVwHz0JyEHB0u1UDw4mZ12bHy4n/MrVzoOSFqCvxVFpjX9xhaWn5lJYZAAWgeBApDaZ
QXbw1jP9tjjBRDT+Bf6EjNz9c/vwFAaGdyVWzkQMw8wmDQkrqVHdIa8uhZ78tsPwPhSwrKom5qDK
J/uUJ33yXxMMeD8oGdbLOM0VIsTKzmxkHugeWHjuDocR1wdTm/gHA64+SxCeq5Lmf7aLcxOAxEmI
oxsTgCdFk738TNT1H3zBDMRz/5Rn4S9ix0cw2IcKpRX6Wm2sqoHCqAijayCI4Ff5ZzokBOX8OlxZ
YH+0qr8Dzz4nHc8wuRBMqfH01oy93k3G9NWP+QEw25mhxKOHlz22/T/t1595NTwCkPtbpG4WaL2B
YqBSrD2ind0r/o7oQHVH0dkzD43H+D2W4g3jIKA1u8CrnMHfGrrfkItOdoxcIqf7JRDJZBC5rjTv
CQngoXUfiAnhTGt3seguOITU/690MDkvcRJehwpcaJsM4yWw64M3gE7DPfMUBeNFoMlmtfoSavzm
qPJ3bpfcMB1cQpxQsVzCAdOmaqYrg8GSrSzmj6XTZ6f3MHBMVgcaxttiK3gKDaH2CKmfwyzPYDEI
MZIA2nRySDbgdbb9zEVPovHLKdJrj61irWXCoE8FN5z0T1HqMLEfshJknz658YQrQRmQZwz9OYaE
2lI/+FeO4cBsv1ks4BRtgdfe8z4oeRdyE0sgjXXtdbDt+oYMLcf2ysWDvrWrpMAcUqN4uI16pjAz
94bfP9kOlUBogk0Eb8MnKmFMaNu5TVowEKDixWh6qvP8fTQiwHZzFBxTL28vVUVwR07WEk9noSRr
0P4L6+6rmy3/aUiLKylX/+ROS0OH93fdNV0CiKlihMlIecUO7JHyZuhoP71j29owHuriXmTtj8a2
hqP1AafiFWk/J+WKpc6emR/GWKU30VzUR2PI1K8lZrF358jfq1KY/1TUFsEqDnF0CmtEyvBbRg05
ltiqCYpb4hZiH5TVR1UBW0Pwpeplv+eqAi+6KmRWrLiNwMWE0UazWGPvZdabSff7JiYeQ4MISuya
L8rs/wpEXc68MnqoOgIgVWm8Si3Ff140Fb8SJwFOE+ji4Lumat1SmR48MVIA+e5zPHJcDsoGLhGb
01HDxFnxcyS5jA4UTRY+ySKFMzNmLxazMErGctg4jLriSTOzmSTysMFnBXFCXRI0mhfl+uPOL13/
InKCz5GcGspf5zTbOd2T6qFc+kxvr1njPzXaBOuQ4uK2qpzQspOEkBJLM8RM1VyTjEJ5VjbgtrkK
H3hZMobP072cqNWjdvyHzMPsZKiCO/lwZlNtQOwhGyr3D/74W6/bG4HHW435AdxQjh9CAzYSI6OO
oE9ewyZqd9itEFd7u9gCrSBuPaMggKcd9n1SenSUwT0RmNE7T0fXSldfeSf/k74PNVTVWO0FO98K
r27uMlWfIyYN144OypwLTg8Kerryc6ZnazVUyeNQEbnXA+FyMrPFrrcj8E5uxywjc9v1MI5WDbyK
31GZHW6yyDmiCt+GyLGxUJcvMrfmdVDQ2hM/qrHzx9mVMbw8d4MlPwIP91Fs1Z/YU+xtNI7/3Ayc
WEL9kU1M58apzD4nNb1alrp5HlQjt83qj7ZIq0sj8WtXQcSIrWSOmTVnC6v8ESXtZvV+ug9redZx
1YWc5eQ0GoUvxyydDBcrpg3HmnKQrHNzEmWPwdtoLspLHaZMzvdIV/XgiPTB8LFbG1G+r7GzrYhw
/ter5s/U3R66Rw1pK79ZeUL7Z4I1Hf/NHA30IgOtJ9Ar7qWVw1QuUuk9yrtH2G+3MecScRSqBhHH
ah245ZeMaXPtvn+Kmx6qWPnXR+IP86a/RcEBU+YY/4p2fjLy9FrnUEOW/ymSklqQcg6wzRN1D55g
TxKX4KB2nYVhYHW8GW65+ICAfVFvfAVFj7gY8mF4eT9vjLptzjJOnI1PzqpJp0Mf4eYC+EcWJewp
/g5VVO3F2EK/a/rgOWH/5xGNKV402XztBb75Hfiz8dThYDt5kx97G4CJc79uRk4q+mksd5lJeFjg
BD8XBkGeif0xax9nxbksc6YDo+32REw1awMS8kWda8iLjMC07uchqp+GJs2/8laYTNwwcDINFp7I
+PMmIleBaZCHZ+JVfgjDzU+pVY1/0J9I6/Yo+h7NL+iuZ9uomxfJKmJ/bjBDt4GZ3Yau1g0nfwDV
1OoFybZQMU1zE/fUSk+8aT1pTPEk6fmYR3XC7F3u+ykU50z6yaOOIngovTM/98m/kK8mx/OTW9+O
NvpfZ2yZ5/hWVOILUKLpyCdYmIAdV1i0pyb/8bP8GRdhgrVYQ6RZIw6r93wJgpJXgnT3gBJCz2QO
2jmiCmTbyGp4fAuLEDcm3qR8IMP+6uiOuHamc/xnpRHtNBuF5i0++OG9QnorceSvdR5wvoBCcv8b
a+E/xGNPoBHPl/+fgHhUrcEp5quUYwQobTKwPSjvFaSQUESPjYUoYhQYZt02qL91gz5nRnTVHuyg
W4/DAIeYI96ryRgjdD2bdWKhzl9F2jKqiZ0pZGY64HojfRmCU0jc7r2eEnGMR+KQ1aznmnS4CA5p
nlpH6An64MAqR9K1TMxJZhhsCDf6J7jEI9CWVlwiPZF162PvTw2dtdihJ9vj3jOs/9yu4XhOsopk
20BT18NEzqxkfGbuSrigJvw7TQS+DBxQjLUIMDzHOXLEZATIBI7jPeFxpDb1zdiGH0mcre3imVLe
rDCme1VgYYwSf0D9yGAw8XPQrGpuJkkW4GyjAKY064Q7h87rHzOG7lWl611ZYA6ph3k6acicK76r
wfM8hxhbOZcPhNu9r6Eew0cVDNWxQPtah2HH9S5VPZ6sYY5OglTdjz1EKAWyHA+zKLy1N2vi0Ikf
Pk+pm1xJvM4nizzYWZZTAvusn+J1ZsWo1NgqP4jtQoE2rX99jU9z07Ic55AHoSKg4IH3TQ0Dw9iU
hQupq/sgp4geKOki173HMuegHrJrzFN0JTAY0mL5lb3zCjyXmlg6inlQTFdHusCJPAr3k7QJkz/N
+QQ7Pq5VAyRW2j967oxjNTXBc55rveObwe6ZrHedo68mTDJhZSYnx2EeycJwAYjMK4Yc32mWp9/a
KCeiSTDq1uNQx9vJ0YIhlIEEEFizwpeAJW0X4317cLyC+yFBkHxN6CWBNQoIkL6d9T++bmjnC+FR
44yTh06qS6N4q8PY8FeUWmD7p9TSj77SSXhUBW4knGX4m1qYRkTiscoe+zLJxwfVJKEDNNEdY3Kj
dsCQqcRqmhj+4kByFqt/O4VomqgOKTGs2TDZzMHpSEOf+qhiLO/Vbp0y/R8lseOcBCnTcH1xZhuh
LIPFtzbmwN2GTTCPDzPaxnOIbXdtiUlgqYiSaqcSb6z3giNzU0cdgnPI0VTrWj87jnbfCt8on0vf
yF4CiSyDkaLcl6O2v0STy1Wdpum+ZVvPgwN5eBtpNKnSYbYro5G6hYfS/Rggv70UM2g1PYewYnTj
fVfYn6NVqbraAckxy37fczECUzD9dJPKpt06Ph1qWKdN+Og5HSQvEcMZ6dgDuHYbb1rjeViI/EFK
ZoVkfY91jANtnNFtKt+p3y3pFi85jQ9h+5LomTbJgRANuIxGIHApwo1pm6ncWoq0BQk+F0SKZkUx
NvZNVgr1C7HG/6uEXT7BVoXmIbV9lQFpvrxR2Ypxl9zWni/WOqmAezVms5dxKN4IpUx7vpkL/4MC
vy0wyKxDYOMrcqXICanXcSgFf20YwNVET10po82ufUve87Gie71VrqunbRqABtMAvXcyctybVbMC
jxokfwpMIN4kmPW9wuHHPNgj6xpX2Dh2ZFbyZOtho9zDzDK/Is6ea1SSTnSdipX2KfSiLxsP0UYy
xj8NNhDvTqDhx+izFNG1fzM8nV6tzjeIwpvF2XQS96nNNNQkopF7OWDSQG+CeEFR0B6zxLDv8cj+
StGJfGczX3qr8yzB9Z6oYl8lKDu2YbQXg0hdtgpKUnMD2fg/1zOC/5SqIJuQngoulVMBhCcAvdEe
C4BYPs65K4mtmfBv0AHHmEWkE7TILss3vZ3Lf54SxjNZBujiqas2iUAqdVE6vIMf1SSlHadoeB6J
xNkzrY2jKDZ2OK6tTa1LDMxNIw/xiHmzEXBS7IaIpoWgsLNI927i2YRXIGq9H7wo/024lHZsREXF
gXO1dr0KXJlH8MEgSAr3smyNYNNZTLaIr8hN4+MiC+OMGYplI2wsIxh3rBRYl8FpyfLF3YcMVHUT
nRerg+/W022Kp/qQaZwZBxbRix2MdMaIpoabMA8hMU53qLo9GLVhWyVR8hgmrfUHgoMgaZrYz76Y
oyfQAA2RzDrfO4NnoByrsT/oqRWoOXTPuDp6FqKzU2buf6Tss2LX0BTbuBuVd8KHWF5mr0P1rV0g
3SlIO6+Z+lPvJLRukmFc4tg/Uzb0R6hclOMOw0Y2oDgH2+6ZD9fwPbN0zvfGAITTZYh5yydyb2su
9iWvOAb3pgq+Ujy5i+dE3FM0FVAY5cyMQY/OJukM96FJCfLzIQN6UbO1kWno4ZPVf7YK8pM2THHB
jys+0smDTEgLSt1XpnQFq4Qw944dkc3Gcopgk0TLvH+I3NcpdNWLPcyvshDZtTWGnimXl287J/VR
imBhbuLW716C1Gfe41cq3gAzHx7L0SC6Y56XWgVZdPjoA4a01oCFwaQbSVtAdWDtJ2MB4BDPGsVz
mbxJ4W9bQOxBWQOnDkH82b9N1dJx+Tj3WDNNJb1MuNP4zTZSBEmJyT3lWePiiiqxc2dFfN9TtLPl
Bv2RaE9kNxueqx1WSUZ/geSvQjO2O/VhMdznUYVY2GXfaTR+KZYPTM5grpxZrAyqhIQMpA9CCU6s
s54l+C3lio2O21scJReHyRP2aO6YO/kRsGnmmvdtbXneIciak2d0T30b8u2CQTIZdIPtLuuanzqI
bqzbI4vXkSXz13lf/SaStFUdf4W2zw4APW9i8hkcVTRPIVR9FxgKGc1NR29aVGCN89G6Tx2j8XA0
iahFdyZthzkLSm5GViM047FijYEyYwzv81awRyHiocwdtsxOOx0lZzFOZ3Zc71K43+QQb61/HRNI
/vqnBLc8j/HNNBtcOO1FqHdVvNOinPMk2KQJM9DCO80SU2FaIMUD6cOyixDcqGmxEg8vxjjRaFSN
tZvSjiQLENHV3DrtsXV8+5GmIIfLGyl/PVWyvowzeyoypm2aIhJPrIpi/3EuG4SZqLDzXWQZ5q4z
xbxBiwLW1nnmP8exq1tqUtWKailLCY6udARZoS/79Jx3OWsGwIkSA4ZnAf6KnHSbNNMNdF168B2/
I96Ths+1Kxq6sgRrU1aDsZBqwirKm72qYWB+FA4LBHqq3aNV9NM1H6r+27WRi3OZzU+za1RAkB0b
Jr1AWpkM0TxETlFfNLt+nkbQVbjaepSavsSgLd0qe8X6DkjLnefX2K4UvquxeYy0m+4J1oU7wzCa
Qw8EY5WXEAnbhQBRO9LCDlumf0mR9zt012ntd+yaSnsQ46EcuMIkydMZ54MNuFR5K2ZqX8LTHLLw
o7Od0c04PXTYiVPG7oktoDe5Y0vSgrKX1dGvVU8gsjX30EoNRDvSSLENSy+GQn52feBCrlc4pzYq
I0GUHHp26njBIc7zYldKRG81BPWzM7gjb0caOV+QDVhfYRW5/YXObm7AkUUMZEHczbb9Vw+OPgAq
8dfo34Q9Che/TVAO3Nt9tRlgUEI98VxElZFIIF5VbJhevOvSiMFkxSRu73QtISmjhFRil/3K8NSn
ttCdDBJvWz+pSH6DM6HE58mC02mYa2a/8U4VKSBJFmyu0hINNDfUAHOCTFsVttnRly2MjNyNKGyS
ZJwxrY+EGfponrdSeN2RoLR3ZWuS+5GqIv8uef53Rc8UNMHQ/Tb4iFt8xfNHCICaDHQ1wFhOpnqr
Z+OnavOMk6P7NaENbFJy2qDILdxQeXcrSt/c1i2G2KAym21tMFOWyvxBJezWuIS77Sy94ujnLgaV
tnY3PmbXh3LxZdujYMuFSARx56J8J3Iln/p6QBvllD32uYRabDC9KoI4PAuuxW+VimadT1gWcCbD
7PZTp8YLDLM2wnOz6pxOnEObUs9IcuxTU10/VTq33tqe68IKsdvJRPwTdV0+O3DX2FSSe2yY0PG6
cm2B1C70C1OE7igYFEOzp/nUTlbtLGEb9A2AlbyoxgAZOGqnpkFvBDG7iyTHuIkUIUPNTXIm648d
rydaaZqgWprYHq48zTnTmYwNC0SQhlMn4+IXYl5xG7Rs1tYYuRQuTrjPYjU+z0kGCGWI4s1YlVgp
Jf6pwq/L9WhTmcm4Lbdh5RGaFa24V2OdEs9XjT6TsMRoxmrRNcw8vVcdu2t6ZcutjpjZWsqc+Anm
6/Pkzjcry4x/QZd3+yFp+kvHmpIdM0rxEKY5/m26gzOAAxw6DtODQAXqgX7OfrEwAG/juMXRmPNh
tKaOvoyiLN/GPtIPgBzN56rmVvCkJE5rEZ946Cdtb8jbGs9l2PgbW8a49gIQeWRMSH04LeVNbUxH
iZa7MZt5PE15UoFyxZ6jo/4jC/rGYc0rk5fEx3DIJxnaWzPLNJE6Q1erbJLZg9X3xTUPu3I5Jat9
WyeLC8Vs10HIHpfCH6jziDVVz5KP9TpMsfprhcOzjg28eHMF8m+vewAx2C7WJEksEJtz28KtEtYr
E265i5T8lhRxp95rrTMxf5JBBnACo4R8CAIt35ZGTRjJIYmTJD6lQ3GompA2Bb8vZSUpiW2o2x2K
EoHil6gfd25knTN/+p5cvizpU8iW9m/qqzebb1RYqbUNqAaS4HZmts2eqX0TFnB/nP3y/4Gf8DK6
h8T9qlqPRZb1J8ILEi92k6kRr/g9NkUYrLvqOlZ6WwMewMbvZQlYnIZUmUbxm67GXEAvCDaEbRBh
5HlEHwITsJq4+lwfnT4feTH04/KjnPAEJ/ikU0uqPaBSnKmyOIkoedVNfs0jDFeWJT4jttao0L4k
3DAVZKC5RSN1cPYaYpt34yaDc7uKZHupObJVoO+QPHYyKHE6R4c5zu8TvyHL1Mm0qV6rLhhWHYHz
JklwBzgIBEZ7w882j7CpBgdTUHiGUbJGYFlTTj8khvUpLM58vL5u2hJFIRtLpcvByV6s5jdrJDId
63RGsU3NfBeCuNwYorozVmFkDc1B2dCIro1Uayu5Nr2/B42I6hfcQ6mwN2dHKwHZ3uGjgWLddeyJ
q0jzLY9QQrDVLJIfA0LlJsAtHoXzb6JByAf2eoR2jGKAeUNlxMTmjelA2ZpBJ/bd2zDfXBhNzDff
jYLLoXhIzWFr2uGbpZnEzNnBsMWhEdHJSIJDM5KjYN8yl4W+szNGH/nR8dRHzmdc8K8NNVb7LAGE
tzx3EbVf6ghYRwGpIO9sT9OOMgDD6m8f/tTWezWPG/C4+KkWf3T6nxvesCxd8BSyZ0IAj8ST4lnW
iqcod4D6tkNzngW62gJeBXRIrAkWGFSMVWDzRUQp0Qm9nQloLo9hIrz7mI67TD7ncDsTnnDf7I7+
lH77hfgTDDOdgQPxfaq+jahdjeZHhkIp+HBZenJx4d6DK8Q8GyH2cPY4RnTuGfdOuoACy8mNO00m
N82zMZbywt/k8bO9Ma+CBjfzoMnvWpD98YUOmLK9YAtKeuuCe3Dj9OqTJ0ctgYTshALlUC2xxHoX
KEwSadW9+iq/c8VtK6W3DQmdOaoeAt3gsWh4OJbkvZ89kKiiWM/WTP779DM0zM3UTAKEJ63EAG+s
vw1D8hYPikUB8h9BxSNUj3e/Ti3OGcHT720EHqIKCzgv7ODLg5erp8X/Fg8YVFmOXuXVLjXGvRlJ
PAIsQxnlgkwy1kPsf2ZD81U1xos0p347KPdteSIRHkl48ksnaT5KYLgGqwMCNz0J5TvHBjNUm093
5d27+F1AkVjF5JbNpn83l4WQI1y3COfYo24WBEtXvLKtFWZ9whbIaGEOEkIMNrOLzW7wTE7hmrOW
qMwosKaS4PB2I68xsfjpnAxkWFn0QYEWhE9QTY2z3VksjJHBYwdFyLdTHqk0ZYex/dpl0cOkce9w
C+zKtMB0WzzUy/PZGOGFPszclDZn7ChHQmOEkNrUOQaKfctdg33VoV9ZHgRrdh/zefxgI93BXgw9
uQTEYPTNYhXKF6AHzh9im8vTkKbD3tFQkUB95rO6No6Hl2ZkMlrjeN9UVYz/si0YGxWq+lJtYD1R
Pk+H2HJL4oVJdxGRLqjeaM3MgK4icqGGB+G9p06qZ+T5BV4KZ4MEDGZzOdTcsLb5FrMJhfWYypi2
uRUBzQNuzp467PuVq17B8FygeZ+sOYIl2u7VBIxEyxP2LUo0v0dxy0cWz5GiRhBGdqTL4YHXj0WS
v0NPa5Gxu3JXpJyDRWxQPzdPwUTmvgACsZGEZdYuc+N9HTnXtlvq9hhvAt/xl0iRF2BjFHVLv06q
6jc2R9YZIADy7Okh2PG9IZis1d7r8QZahfvEWl/6OgjZbDTBZB9H6Ynoz31mJM7+uXsVsRqpY9lP
Mv+ZBv75pMmu3CsEFq1L6wLdBhRiMaBwcVfSKVfrGe3Z77HgzS4TAxpU5aTG2iVZzqaX8ZOJ/I/r
scUvBIHBIraqB6rP7VjhWlyxMeVP8fZLB5kuMJa4lIkDO9gaY8NBoXdjNGAn0i76SfwGgcBYj0XK
A91+hmj+IIBO1YQ5UwHRazkPVOade/SgzI4vkQgfUXaeaTSRznyr2qgsukaju/Ob7n1O+Y7pqccK
M1TbhhOjEmW6JdL8C0PkwrxiM/MRtmzeQN855WOH9mmdTUpp6EMfMqPsKMR5CNgJxzIrtDCiRPNC
MYvK5OoO+j2YBct9eskjxP66tMC1biAtporpwYJ6cUb4A5xqo+nydXZdtO784G4BQ25T1joGQRdt
K04NOB4BN3o9slTIRJieovvyRYDkXxxNw+8kxZnWnEcxh2hAaTse6RbBAVT+3tLqKdTjpeCfX7bs
78EtvYn84Z70xjNomWRjhxPchoE61oisVWEDxjPIdQYV/vzSQV/hzIuAOtMkk7gvUdCCkD0MLYYM
FuaAm0+J0a672SYRr1+Uh4pacvhoDUQrcB+djDkT0EHe7EoDmYvoOur2pa7Bts6R8eI3GMocnBI6
GtgOkunfxGXSL8xgy1o3Nnm4EGvDormijIIWnTDUNmGytw3ziY11r/HCveK628c15uDCbNZQLHsm
UeoqsbG7goaoaYfdCOpLGsaHrSas5723z7lCY3qbVqNjWBJPdRMR4uiym0CLKTjhUtZrswxyj4LK
HszqldHRwVblr++rs0cfrs1gKfU4Aujf5drpvAzfo33mqS1YPVfeCtwc62EemqvfDtZWN6TcO8ts
UQbltPUXr6EfRB/amB6m0mcsNf/VFg3hOM/FQ4Nr0KY+zEhFsoTvlhFu9fOWcBfXR+2m32xW6L4U
bu9zVE2fLbs+byjsHqlJ88Fy+1tatO7Jlk3wWSRD+GKVNpimIMK6GeHbARTOVxRSINlWDA0gxJ2r
/B6vY3wLJ7DdismcbxN8MbAGMVw2VYJBNfCfp4gNUTNBnq3nK3PVsAsLejIdeQwFvL06hdvsmLhU
ANz5HewIPeV2CsrJZheibHgx53NuLitDcKqtgphUU2EzDi0J2/j+QryjfEM8bix8gSASl9uDaR6G
GMA72urX4TyARvYL4BrCetCMybYhnwgrJNcYarY0hPGKxZyMNtxS7uws+A/LpbeObFkyEpgu6BOv
0SxYrzOXfEUOmRDIER8V6YG2l28tCIQk6hQO8+JfmAw/HEjxzYmtZ7cJ3thM+owOfXBdS+7mADi2
juU9Dk3QAOamCeRTDpmFkcbBbgJwpbh3J0yFfRQaq5wdO3sQ8Ma1tNT4P5bOYztuXIuiX8S1SDBP
K+egklSSJ1yyZDOCOX/923C/kbttBRYJAjecuw9zWGiuDYYCWJ19Fd+obnSreszRSdBsECDxcXWi
ROzjicJtN3009AlqraVte7/Qz796dnOXk/NUxd8Qw0AJJZ7RbBieiUzPkuJ5Fc+HmGuzzeG1j3t9
AQmkpp8eK/6EcZsshf7y22ee+iHFNqRU7cCBl1AXNdNkC3aIKnwOJ6FnlsZDCJ8X8cEMTGLx6I2a
gsNc7KSvW91zYSjlL2KygVFo8ClavaPBAXiJBysfcMdzmFYjremCt7WOdsFo7csmJm3wprXeWvma
mvc9Nqo7emRv7/cDsJcKbAkQFJ5R/B3Pwa/ct39VHmrxqjoPZX6zxv4UOij8rD7bhbPxcD3RfZmx
9QpJb610pLZXtnsqhWQF3qWX08tQY65q4LZmTtrvOmj6u2964WrQ0kuZ1nc3c0Hua2RNuK8k2j3J
9GER04P104z8E3PF7Qz239KGS2rr5a4RtLnif180YSBph0m9Z+smJYh3Th8jTe4QaJlzU6xk5SW7
sVMw7ow+aRmOa6wcKB51DQ3SkfEnrGu77t2N4gZAogt2PX83Bv+JEGs9FcFbUSEZZF9/d0x5QwZw
aKJw3yXjGd36cZr9C52CL7Pg5eh6azPL6Ymw5bdOeWNDd/5CUW/FaLdNryqBhoMoz0uNdQridrbs
Q0RW26CtjXOCGCritHWXlm9CXSMrjfF2sVVpwzCN17oh3qrw6vTnVZ7avrJf3jKGn68mJ8GOKw0I
7EL0Yzq9mHB2Xxli/OuaxPJmsGTFHdwMET4UupuWOKTCGrTAkXYWVfgI5IBOb9VpUjrx1gemQwd9
pLs9e+nGj8il/e5Mje7sp9HeEzPpPQLgsJugj1mYE4X9D1UZSAvxw7LSI8KSXxGjS6uizj+qEf4T
WYCUBSwUUdHNM8HVckSAwfirF9gxLfzMmZajjna/tMHKO9LVd+HUYpAwt/autZTBumNAvcHaCPFV
llNQ6KndZz69pqLQNoL5iw3tSIRFhLCXQst1ACcBZDonUHUpU59QP9ALjge9AhObC1LlitueIxva
O//S1MT1aMDRvvoQKQDcEOQcigx/6O7IwOSFLnvIyFQt643rhM2uT92EWSgYfMshiPXftV0wOtZF
mnPjdM8/8jx1EV+giuvwyEZMowBNRYErb2LZzXJMfWvDcCQgVWxcRp4Lx0I5WzDng6BboslGNWmm
1LdsuNyO4XbZMkLlsk59PbpEzWhQ+WvFSxXX2jbqYpjizuju7R6AvJyID6Pecw9D0KIYKvTspMP/
2bHdmOvA8dE69XOxRdsh1whZ7dOcazBKLJNgaVCdCA1QP+aj7mbOIwDsVl03K358iZusxwSjLeIj
VjnDCg8PyhPNaDP0ERUfZVux94HcJpbutIOdTHj/trhpKOfgrV2H4J5dD9CQ00mHnuXcbzWHdi8A
cxSHdKY3UR7Nt6Llzeu0EEWob2v31mRPonRTs56Mdu3DUlvLis5Yb1BDpwsRrYXZ4xNpslGbA2gR
I8kcxsusCtRLnVyHqv8RYAtYXYmzc0ItsFYNhMuHowgKFdSDhUblbt1NWX8sLeGdpDYgvMi8/DrO
udrGLYoa0eyVQM5BrS5IU5KP0Wm8LXtNu50Sf153SDZh59PpMxLOUrcOsm2o+39sziM1sZvzWrqw
OdCDT/BDoi+L3sSirM2THpgA0Ohl8TYVNCHGYJ2qdlfrkwDbe0nFTGO7gyB5ll7z3ZIRoQnw/5ph
CX/VqXeO73y2Q3Joh/QQmxhtUxTdmNTRfFlD5YyaG6qJtT2g0oVfgfugwUhNIOIPWbfWIg+atQei
MdXEzeqqn1nUzDgz0bAY1HBiGaghGYh7LGNmRgD76bp9TMHmIN+NsQ7vPk20wmqga1XHs3XQe5eY
ruvepq4bUSDjVqNFp8JVHjclrS7uBZLVVTYx1a8GMgq4vajvD/DFV7VtPccqWQ7G/IhFAXEg2goM
LaqObq1dv0J3/tPZaKOiihS0VVGJDE/O5J9SrCuNUjsPiSojypNpBPumLH5HzVChnZSHKU5uY0JV
tHZeYDVdh874bObxpesdxvtJSlOMldrYGRZ2o32pwRR3ih+CalBkFtd0tq5uaaOVST9bJvNazdta
TXUR1OwqsDN4RUWnCeISZyPjgjEI8Ki62455KXuD2XWRfjQpjSMAUDAMT9QCX3W4wO4g3IXIou1s
D4chhSGgzwXNRa3eh7X5InKxcef0rP7fjsknBej7FJd3JkfOoYdxCurq31nXbEJ3uPq6fnbKmmVQ
flaKcdLK8d2T/anwG1/ZH+lA1nN/SzeEmljLjGQ3H9C5HRCV0GzufzEpsskzuUdic6kcfWsiN974
pqT9LK/Iuq+C8paDqAitGPycIkzuVuzcmmq+Gf8GX4YLXpL1sUk6n0RXOxGOMltcUYf7x/KIK2RE
NTJ+K3NeZxvfD148ek/Y4tFzQk8XVO0jnFL3F8UXelFRmp0HdFpeB9YtqJxPozD2Ip/AQxlEKwsm
pLxXh7EcLg7C9iydS0N7DseREM5bwrln5MW/W9shGLREBmwEZtSAL2IUE+PIYaIz5s5AClq4bSZh
N6F1S9+VkrmR0YoNLf8uqKDhG4rttZtgYQ0D1tZyRkgZqnXkiNxFI0QJce1BcNkd0R1QAGqHX5BM
HqAyMZl2ArZjJWQpdXNjEH9AicepG2swP5MffeEuhddvM4giip7lMXtrl78H9HIwnyHmhu1SVZrT
xhOnXuhQ/bFuVYWFOtTTpW1N47YdQVMwBBtT2eytaZ1DpayJaxjexFKDUi4QcqivB1oMn/6owali
ErlM1xwwm8QEfh0gpwnMg4GFOH31Q6thPjJZeL9T5MlofR2r0FjXffTE3Xg5gTngTOBI6Mj6DGVy
/daVs8fQNr1Zw07/jKzmgI24NcCQZZLSTGG+SgM8rZzynRqHkKODdD9SvidVDKdhwBlI9oQPRFEk
ApqKNvX8U8jkZtMqZgCT7pWNsLBOaZMFrjwXEbNBc3vo4dsQVc9AczOIGqbFkFFQnmrGZuYx/rYL
eVQ1knkSZ4ZF7v8ayeBy12bjXnUfe+iQsRS/r+MtouvNHHB2VlQ1azGv9ACtdxuT+VMasksQBwBj
loHBcIIlgoefTWu7nK+17OFwZiM0RCVSni+FGa5QFf6a0b6YGbPqkoGBnkAhk+95nx3UdUVBBP7n
neL1mSNk5WXpW4BYPxwhd1keURwof/4+sYkNdOuWSuU/S6Xf87eebC9pn19C4ZHzAo7Qkr1eqGx1
WnOirSuLcVYKVv+4NAZW7bpLpI6VKwKfQD+lRgt9RwtTDDvqVcIoRGX62LbS+02ieCXmAGGktwtT
d2eTKoVIwbEbVXp05+71+qFKvXtpGxsGilC7CpOxCKu9lwIn9cQ4NvhZzm20zwJBzw0vQ8DLwxVN
C6yIzFtakiwx8qdnkoyUeW3v6KIAW0yl9Z4z97OYJGOT5rQ0GN9WK5R5g2XH9Q8gC/WCSRtWdjDM
6yx8LzjoemGvBa8tiS6CYPmeWYyTpqhhjDqDGO9tHcOzdl4bgQG0akQJDL5EhF96ae6BQt0iQLBD
4332qIHIb18xiFIO7GzJeJqPzhOE8dWR5Q8UPAaLWe7qVZHCYXIdw+aAORtcmHpZzFc9VvuYN29k
rckfpto0vpY5sCRGB1tSmHdGnCXhdqZED6a1qlrKfviXUJqR/k+tN3TZ4z85jpJU8Zwl8/h7qYP6
pbcfLIwShG1pU5v1zHtnNS9GbR5rZg4pm6Btr1M6+PPJr0trE7Mo6rZ4pWS2sXwipblguMNCLgQQ
bTm08dOzmMZye/uAYgoMN0oKEo2SLGJ4CyxyVeJFi60HGEtb7+nEbfQhfyKCAOCV4Mk7BMnX6MYs
pxafMxqSbO4o9assfsBI2ElMR4GLeW9BVJ0MzERSVzpQ4tsvt+sZZobqvjaNkE855n8af7Lx3xmi
VW5i6O4zmL4Z/OFe5VRYCI/UEctbXH1B3zsJOb2lunPzbMq21IMzmOfcc9so3vw2OA2z/OxsfVyo
GeAxjHAJsa4+BarWM16axsHi3Hf2ZZsrKtOIjThyMq2/AbJ5Kermp6AwqnF6LvBOfhTKeFLzLjJx
t8XMSVpm4m5X7dUvo4+RGuzOQTZ/o0Jho/GFrumbjJC7lD1HdjxZ0XCQ00UbZrQagWtSTUYJlhdf
oZtss4pGI/RbxODMT1IRLnJj71fA1L3cf2sRbS8cV3kjNXp5F14cXEKNGUmy/vHclyRQrbRXAgHR
gOyFFZcTVrrBiiBiScN6V1ghShQkHT0lDGAY8WjtXBUGDnUeorZ06bHhxnSiNi622RBFL/R+ZsJ9
z06voKpsqsmAl3LXnD5IbHHsiNpweIhBUIbtJbSTskygd8DhpeeqDTgJ2s1Zr+fPykGxOo6pCWWA
MwxLqj2LAohR+UGQL+h+CG0zDtRgNTpsnp9uI3f67KoSGewwvNLfeNPcKAT9Ag21J90rB5d0MdTQ
ATmXDMfUhdbmvwU2tb1uUoRorr0f00llxsIkraaMc4nL6lw2OCU43cWnuLIgDNyJrr+jwC2WHSMM
bj3kqxpJBSHJT9ows0qEhxLqpZXyoIH6Z7woch6tpXGrpZjMlxlNwRHp1qRoU9ZbGUIIr6m/7Do+
6x+rsGlrdYlPqx01JXp/G9EVeWYCPVraW6bV818elghPRxKxUJpneutZyJ5BmiaikJlhdcrgjfNT
heFLDmsA5ORvBxKYdOj0xuMNgZEiSo1n/EHfGe99wXT0pYYQEAa4DRqFd3Uaw8AToCOtB+Z6pTZp
3LoJJ6K4UOo2NLjV0Hu8WROyDX4Y2vx9N2s7LDop4WH7XCXNxqih/ZuoatBq0OXyC+oTzc6bh3NF
AK6RZZEG9uSsNHexyeYIyntoFWa7twhVGlF/M5aBqU25C7X0NJDuk+CfPEUQKdBEyZb4JuygygyI
sE5DlTZ0W4iVmBEad3ZgBC8Bw0zkFnj7OMWxELO7ncpk4/UI8jLfTFYC78GotA+tbKJva8beXEzV
QyTxPa5VOYR6ckvysirosSKo94pv9pB3Oh6IiwxzPk41Up8pz/oN0ODAIFIqD3EzAV3KASTW2b6w
fZ9BhrxEM1tr6bsCT9AHQzHZsy70JIaTwvAaXGJU0xZQbgK9uMd7hvgfnuLanKZPyy5ObG87Hztq
mFx7d05ufRZvkq67Mjm1ciPRH8BmV9Bd4QfFmb1OsD9fQUXRFpQkIo57+iVk9YKUgyhiZ4y0e+1x
ujUhNackQ6BNe4UeTGOFTHX36DDO8XgerCJ9jfKE3pXTf8+IfHbUo1TFuLjqQbsXbf0TNvHDq4hK
kMVsMkT+Kb/Zt+p978o7Dd39JFETDH3a/PLw0SN2hEo30NrtxYqJhmuD5TtDRVTlvFNhJR+dVpzt
IeZ+OpsgMz9s2Twmxf8J2OpBHqzSYbxaobYD53AES7d1m/7YjOmOYu9rG6LUg+aUwVZThOyhUaLR
mIC5YJ9WZboieSM7Z9bLW84SPEeL+51BUC5L5TtAL63vgAW1p7ko1rVDgS6t33BVWRmJ+9cwbaTf
80lrmLWKU7ppSZqjxcDIgmlGbEZwy5ARxhgNp72pswisVY/svDAVfye3mHdllBOFrP2nMtpBuc9i
uITMacHg3kDC6qkJx9LFpKq6xVyhcND3umh1x5Gial4PCxcQ8SzA0saAVX0fRnzQDd9VVV7RSTmr
mQHkuhm2WD0QEqnSVpmEa8cjhh0G7oo2bMErP5VOZpyaS2m1clk57Xq00ARFTIgvzFHsauw28H/f
6TOlzEpJGOZdL5hgtBXDJKyYm8gBzpW0c5tYo8dhWqeKRamY2StPhwbmMydBZ385wfyWtPPMITzS
SdsaCgefMS21ZYID74YSwAUQZQxY1A7h1IhViTxRwTRX6Nh4ormjt04wImTCcmF2PT5FsfcXaQ8x
+hQxWVvNp96kBFubFX3tzLiN5EzJ3AyMyYIUSW1tH7m1uvHmR9VCYTH4eFG3HixIRkDjExtqgZgJ
loKPSQwX02bGSF2Tw0edS+byIw1+krixirsFIi1gRtJncFM24BConmtB/TpjyrkVYQALJ2zoU0lu
Wzj+rZhprGt7W3c41DGiB4l6h654Hen+b2aInmzc6Oh6TssSQVTpAfgI+zfTNa5uPb6VdK7scfwo
Uo6u3H96DJ7Bin9kNTnkYBHDioqRqSap5pdoBGUzDS2ynrnqvnUg2J9Smv4h60W4MSb/y82b7wLl
HwkRW1rfpfvZKo54+HAzkg3TtMzBuleDT5aK+TaBzks0nZps/60+TUI3NMfePdLzc1ZF+8JNOYrm
8Bbr9QijvjuqRzmh1srnf+bgrF5xLuW89XkZfd1lTKh5ARxIj0vbpLpqlpkBrnXhfg6UNZKmWyBX
2yfE+g+AYifKQPhSyHEXdvaxxo5JyHhtW9p7aCZb9UIMPoIcdj3UCGcnnz+g/PIWdWLrjz56F+My
qbXFqstQwXnEGbIpnqPKLqrC48zA+VOL5x2NOJS13qpu4ag+KhCwsUS0efYY/B8KDB1y8xdAtaPo
rVve7TteHblHz4kQBYvYOl4yoL+sjMc4cKnxXi1iy0CcrU+XghaG9TcpH00SH1MqoAl5aAqSxQtK
VhSKLn53YILPsAXBB2Jbphj55VxDzhBcf4mDnRK2e0RkzFfSMncv6PaXOSqylLJLzEvjtOxw9GBt
BAuE0mxz6Z3LrHOatIzhtRtDk3urmdZl9ZkiHB8QGLjG++A8G+ub32eU5WYaKA1zrby2VKshPqCE
ofbinHAhWFsJ5sFoIfgOG6S2m0CToTrtmvGyt3U0EP0y1iV8uwcX7ASXBtAEsywllUgbB0HsUZxw
ycfhQpnI68jc2v4nLJ4pGD7+KOD48I3zaCCCZC7Ogajrvkz5D5eeIdSidw3FxlManKVtjIuZDzuR
GHtURKt807nNH7DxgvnHfG8wAKUWeIcVoBmG50hlfe4+z5OtCTg5rvDPtG+RT+k+/raYHGOCjM26
6PY5+5j6iZrGkFbtfIXBzmf8dRT7OHTJmCJEUCS2xoO7MDJxHuGE1adnlyCR7w5ZtZIdmn/gjkLR
ZLr9Y8jHVd2VOJP+mWmXeNJdTKDWnOHTp8c7TmxI/z0wFo0ura16KB1HFksSye3LTFRSOV/YdHrc
CLlXmxDfUBH7a9DA1KMPk7dczH/4W1GJi0k3oLPS3YxmTai5LezTvdPQ/CjqlAPIxua8d8jRJljD
nomRpCrFTgd1Z9Ri8sungYAMgKf6PbwNrF4JQhv9waJ3xWJM4SxM9NboYnAX8AzbesXEpMNjGL+j
HCJu7qxYg1r/UktKJ2oB4qejb5KCAZF2UzGCgdfIio8bCAvVo6SE/Gbabza6NKf+8iCtGYQfvfaR
hDQJxa6a3wbYlKjo9hEkkbYALiNOLvhiKyO8whTv/xfaj5sk+s2qn9ig4V9ovq8oLRQEyJgc8BEw
60znnTaw+g6rM+lRoO7ECAVC5YFrnt3k1fKCHRNXwCv2thYfZzzVCQjUeVRF5tZA/ssvVbJVRnwW
Pl0XXHQe/LK69Sg9AV2jFcv3tg1aUuJvETFZYBQrq/5K6BWxprk+9dQpazGtK/cGGwW991PN9AnO
YzvNHQ95hcliQ0qhdDkdABwx/fYdoMIhQ/D+D+9Um0+/GgrhafLk1qZzs6uMZGV0k7rCcNT3qfES
sTZcr1zTFFmrV7Xt/YOVPZPmwurkKqCbnbkA9bqpxTu84PJ05C9oty9LXq+R7cDTI8p4rwWIWL4j
hprUD0+iXbJRbx11zoKFxY0TxLs5KIACE475hlkLc9DltJidVzQ4/YwRsQuYDVX2bG14yzO2S/aG
yvpWv7xX4iPF1OD3jvlPA6EHlQCAXf2YQbWsRXPNuCG0i588DTQ0a5PBMxZ5/NWiRilcEF/G1ZcP
rj1iJAcD0/XsBHs3zpsLHJktfepqwX0hVae41zrXIkm/8NWjrRSSYeLj8Y5ObT+hoVO7MRN9B/JP
zuP5czKdHbcyNfVTrvJLSWE6gEluhsEHDZM67i4lGt5Im1e2tPc8C+7WFBuHELljwH4dd9mKEjDj
8B2J8zsffuLWDt4HvjSLkeSUNtYGafVqCu41Hqx9H+1CThKdouIA13YaiQF55fLyG+TeAv/gtS84
QXhujA9bgDVb7lWXnjvzUz2FvpUHT2DzTOAWN9EtKvCZyzV6NXw4vTyqzb2tEVCgh24rHcquudVs
sbfG/BpOptoYta59p/WPhC6mYM2wVJiuO7tYsUjAVqyFvcf2EScO+cWT/4c26/ZD3LoojGEc8hb1
bPjRq9DtV4e/4VLdUjnqyQ8+RMz18DV+Dc4UFavrNFCOnONIfhQh3x3IiQoMN912k8Ipjsd0HfvP
MMZ8usOIaKa6gZJgSyWaYlkA6xLQagheUYWy6n0ogAmxUCtR3HoPaChiKnWsMIm7tNoNJ07qo1J0
kAAKurftpqRzVXJ8jP2DdsApbrKF1jyxJFL7hNw7nr12CSPM6NJD0KhRqOamr6yLjvyrWjD4yy/g
G/GGriznPSOAb5W8mKHOLCm+Nfo8NQVo1+i2rA3kO558TAyKsJFFkbGF2rcKApfQt1phybUyNf97
Di38qyjY5EQHcSZ3RlXe1RcUXbVgx3X0dJsi4w6uKZNsHkOupI97Osm7rgbUaRRni8yAk3NkfFmd
E1ypQfLgwevoleAaH6mho7OQOvNfuEzHOMvBEDrahr1axsabCNqnXehHcOWvhUifkzm9cKuMwFiO
dfCpXo1uIpjmVRvpcoV5de0M5xX20rItr13FK0W3VsUx3Fmpox3hu8Gw0MUidtUTovz2AR/9wtE+
u4ygaLQhgaJWYk/BEeqsXGaz8qD+g5UVFnn0WrUTdgi7mAN6dBj/u/TevO6TUz8dqh50XG1sqm6v
l8ZdLZIOuhVqShB6nNrNAhuXHbdAndEDmZZW3tWbM1cfFJ7AB8BP7tEgJKm9M3AuKqgpZqnYa8G8
EkxfWB3+0x77yzRNh26u/1pooZdRXX9j6rWrM+/FaO2LaKZj6Gsr+OmYrUJBcYfmizbUJR3L32UA
ELnA2bQS+g2kXk82waQSUemIn7qVMJkdTANfAvGrjydUVvZJCIxIfc88aFP6ofvhXg/sQ9GLt9QR
1yhw7YWZglix5H5wpiO87/3cFntfxk88E7d4+OyY+L/FYDpyP/2mYsuzMswPmTdHAOHbOgj2JjsA
NbNtBOxjwdTTcvTSq2FJPhSlYNsH/ZIrtR2Lo7HA+9nT+HvQeXMsaxP2M54a0da1ZtZyIDZQ8la1
0R3cKhzhIUG44DjMxsoge8K8cvC1ceFG5Y905dHW6tdRYg3kWdXvgVuRxPrabPHWjptrVUnKDf1Z
H5N+qYl2SyFzr+Oa7lTGNlTTkkz7vKQ5usR88nazNB4ZlGYVXA5o4Gj07Bhh3pqsX9kxUUuC7OTD
xa6/NFyiY3Hj3dbFOdDfavZNXlm1HUdsWgyVtwFd83ej+tB5awqdOvHGbKuzi4gIFyY0muyqZ6NA
T3YmVFYxTdP/6Om85hDsWVoe+zwND3afN2Q0Wx2zAuubGs4iR/CYU+So2rMX/ETtk5OP80+9MRON
JB0MfJvesSalDacc6BgO8X+ZdOyV1587Ri9snJLQlB2Yyhy9gYs0v0qoMVkdMbF1bdK7OmNY8Oro
0Iru1xy9pvxifio7sVpqEdVTFEqbuf8I01llOao62HBUjsMnozM0vWhKJt0yNJztgB2AMX5woeru
sBW6LgR9qHkqsubCtfa1ocJTodIpPixGshPU4BmIXuTXy7mhjy/2xBi4FBDZ63p2tGtCSfk+ApQx
LWLHaD47RBYjVQV250Iw5lY1dGD0ndptMRpbGe17jkJmsn/YtCuXy+QlVXcmxomZQulJo+nAc6Mi
RUWJc5aAjp/cc6KqrseM8l+bUfDqTKUgCyBwsMRB/f6BwcV+ZGf1nzlpkjBRSfAzuIyA5o9o7n7a
gnd452Vd+eG85f7lWG20f7GWQgSm0qve+7AJ7gMJ4wWzHxVmZg1IbzZW6fxWxxoJA4uHL0VqvMhl
yBgQN6UKVqG48Uw4QtFMM+rByX91yTfiJILk8/3fz1Zxm/q+Gcl0MaKHJzUSzjt3k6/2s+8uQpxE
6NXxlIDoLpPum4VhJnQkxV6mGNU69BgvLAEG2dW7pXZ/IXaU9488mNZ4qmZSRQJZxZxafBIPRF6n
faR2uvHkzZB/fSJzfmYUPWZ68kgCFlTJ8HU1doJVKSHbsgq8fmYzOfWcWwFBOMPn2y4580qQNVc6
fCFBITF65TVJGrD+UIHR0u7oX608qKcDZmBDypxyzggF7IyeQZXkplHF5hpVWEi5cxdn7UFFpTJP
LuOQrN3gp9CBoOEcgdQpHMpzh50sa2CHe+WlahXCHy9WdAYcFcX8kiYsNucp9JCpumlcqW3CZFZF
tctWUWTv+JCGQw+UF6CLm4PygUfYfCTnDdKLyl9AIC5hTa1T++o6/qdKDkcJv0CLlDM4QwSvg/uk
9wRcQT6xkcy2sjCXrffv/FPvlQ6DV/e0ReSi+M0n1NVcWzIl72rHQP2/TNzfVuddSHJpXzO7Ul4T
NgGpljobwph9hVDs61AeUnUo1vIJ7Ac9Hr04VmJyJvXwW3H2HbFJ+LRaFTAzQ8g0BEtWvN/6yPpA
UxgDMyfpYgx2cfR7UM/ae1eWzkDyWTuhu1QpYeTl6zzuFn7qMLMlHwZVNrg0N9rriLnYnNJ1Vf27
Bz63PwCSaHhEIfuaTsBCJfyCZIZZjFla965z7uqYMNrx7GbRDhHBIeKTUGBQ8aztuoBGaFgTOyrD
bns8WiA5UeRdxgTFfCw2lMBWLleVVHueKO8hm5ZKqtlZ1PYe9MFS/e9ATJOSUPjdYQS7ylXw1XDN
Vuq3paOzJPfgMzJ4/W8dgsZbtX65jglfYmoPauNXu26XNvt/MGF9U1jfRt4sZ46xCC8Bdhmp/38l
q6XHgmKR+7W+ZlvmSasXegxWFWmuxZ+8pxF4X4EQoqEL0pv2xW9VycjnLqgvKqlcz2wS/BXvxkzA
xlkOCQFpLNFrQyXQSdtd0L+oHMDjTQTBcSNW4vfwvIsYHaF8qM03Z43UxjPl7Yp5fdRiT/Urew83
Si1UvtoxBTIJNRLy2XZ/bKoq6uXVBQZHWHUUsUIfbEpKXCrlVJE6xVF1C9kOneCHtTj1T7N/Uydb
DSw8IohmYwuYh+eC4oa+M4H6v7JI9jkNBBmKAG88VKUQc1poHu9FODAuAkMvq99melktJXYUyKoU
YJAbqzPQg5vBJavlm6g2N6InLp3NjKvmyWGdwFMa13WNwjuOz+op1Zm7U39mebpKbSY3PgwGAVVx
RT1fTnwyNMoc9RfY5qVfQh2k4OEgkez2qsiRsdPpuAWoTdC092ZhblDJr6P+1+y4ANeY9yKJ4FiI
u1doyChB3N044M4NcDahgKfOvJJDHQUrmUIGouDueO0240moG8IHqazPTjAuwR7tp5co/VD/pTIU
+OSEuBd1SwLnZeSQVgcGH1Yd3RMhLmviX+Mut5esPCd/kOObznl0+afuD12irVE0F4NISEsjtSw5
Y9VqUJdbE5uPIqYPmqx5Tuyk2kAxjZe1JzBOWn4QzC5wt2rjoNoWIvQ3zxZvEy8VBUoX+mcw3RtA
9XwO1kMRfc2wdAZLXxmclIQC9FCQgW9I1NN0oy6fFZhH2cWy36TrL3iOOWW6KkE4rM6+Ol2rCo16
fmqNqpNAFdkoBPKVqoinFjErmyGTNcXGfyeSkuvyrBzS5y7SjqpWyKWYpKR9ka2oR9GRICY1l0Iz
YePzvnAWxAKbh6cfvfOj/x+AdX6uKlENHkM2D4wAHa3XLkYx6SLGJrpR8QRZvMWPCSDMNMlTHQZ0
G9Dm3OoCzBM7lchyhqm+PVzNUo5pzlQPGqYKMrC22nHfbJI7cpeW10ZVm0pKZt3e6tm3w62CKoD5
v/nCoenHDBuhNUsLx1FVoFIHK/vsieOGImna4L0i16WD/oqfrs5V5lQWNNYZ7QCNzP1X55MZGNOr
2ht5gMwQGyscpvHuycxPLyPScYIKv3OZnU0xzij78/y1gTkB3sVHeNqvdVMs/bC7mYO4eg3T/Epn
bXucGn5TeIBbiMcZAimwfVgkXcwUKaorr0Qf1bqgJDymU+wMolMQR689KYWb5bfBT3vElF7ymBxn
evdEn2OO6BYX3ESbnVNXV4JDikBxe+9kyNYbEy5U0wYC9TpJ5XmqKauoYQnwenSl7IfM4v2AYmfR
53RmVACnFtRoN4cZxCM7iTNrnw5ZcCPat7R0uRHKNE5sS6pDfS2JfBDBxcNEAQO4ZSCGlWvhtYbL
VBFSGIzml0zPmVmA/2OH7U0V5gf6B8aobdncbh0YMqdvzuptU4kj+vu/BkmIajL+9/XTwUjSq64N
rwwwATDq6nff9z97j4kmhyp/VH+rREszgqOTxAeE+RQSzO3Ypqewct9yuBhL3b7ojXGClL8fqWqO
DgYMY7W3KTqgPbyEbvFZWsPTb6JDmPQrFfqrpCUj0PLc5lZP8BDaUTsAmtiqv5xKA7cgx3hEMcWg
2mluEb0XtRsRDh8dtmcHu+0Xms93TafGwraAFA+walRUSFfGZGHo4CvStJbLKQMSzzgMo4BRDJyY
zIbf4ABNm1HX4tazHT3agPkwwooP7dehqq6tj3ntnN3Brh3UYy2GGW2ppSiD/bk05IW2zQVPbmyE
+r3Zj/E2CHWmICqCWdtS05B2Yp05gsZV69Tinkp57YsGIIUkaZ7S3runmlF+hzCwmbLXqHJSkwN9
mJLIRlTbM1BuEL6hSmWGth4iIFZaVjA8aL03cfIYiD10BFSMyjC/GY+YbFKkYJjhIhsCN1V0HOsc
0QPFlokErvXErsxw50x5kuqsLFyBTikoX/6lacao1soyaEA7EWO9qEOv632KZD0ZDtoMxqmHCXCr
lYcGy2xq1kXKWEtFMikcfV7jYHQ3tf6JTyr66QxinEEgBk+JkfZanri4fje0FhWPED1HV+EqnGVA
aELm1jUUe0bmr0FVA5MiO02m3xbCfVplGHGByri3Vhg/JoZiplI7/Y+j81iOHAeC6Bcxgh7ktb2T
1C0vXRgjR0+CBnRfvw97mt0draSmAQpVmS+7ElWhReP26oTRNjTq/awS/yoZV67NsvFQofshwUIB
Q0ZCGoeRzPV69BeGMOa9GQyPw6he9Dh/qLyb6jBUTzCBKWqZ4RE3AzL3qbWVNp+ohegiGzJmFPB4
UKyMTv8TpnaJFQF9u/MGoY1FlAxrOJd6zVQBIOSu3IRo1yJsQXpT0u3GsbqNnLLTeSSBVhvl1XNN
1Q2LF7sMcswBHYVDKWyrdzrV7Ptc6OFfihCWeTZWVGYYFQ5s540vsOx2z5ku9chiA27OU2PQxEUl
uqV+Y623LLijOpDNAdhVb/UeTX1DMbJNKA0H3DIURG6mBz64XFEDLR3RESzIbTWhO7c3tidfONRX
DTSoyTReTTVt6vBb/2Jm/Cqp+thJx+RZdwMAiRBG0f0OnOOqysN0lhDHh5Zp7jKeEOdYs4GS/YzS
pCOlEQMmytGe7DtK4CK4KmQ/AGs5wNUrM/F5inaMmtE/geiEBJkv5WOlUfIVe4j+1gGPZU8oDh9T
j4CwAJ0a5lFR9yYgjrgckHWjUffE+ApdJ7nMCvQPIGT8MnEzJOAE/dfUIdTYvXqpuYYCVlMxJJhv
EqIxunVTzXQSuA0R+Wz042o+ckL3rcuoSKufMbrZYAIaprrrltM8e2CujWcog/Ss2KdabXPjkULA
Nw2Id7cZK2+bSWIMWxLRwpVH+4cCZfDf9HemdhgQjxKmxe5KrEuNEIyjlP5Td+clmYp6uEsJmxCX
MCXPNCQNyiz9l7F61huKfvTMnhy4Z6oHvW9nek/G7TeY+N+q/FBG6PCFdaBhcPKgxwi/P6ONfWVz
n5r4jm/aM4vTz0YezDsYhczoSXLP5ldAwxt+oP5QfglWhUpUH58SVVLh637Ek/ZsT9F19KZ/sYcY
FnhUyoPWefOeqWPumlfXZJ8Uzc5Fmw0vaa/YoAt6FHyPiQ6G0+NeKGm+hZrMPf2SYPxRSOtOtfmL
EQ6vnISmgqwcgvF4lvmeId5QBTODTjr9TrXlU3C70SuuIR2+2jza+pigf2UzG/boT1AOsuUOoieC
nDNY/yag6sfsqBJyBeaSt4iBBsW7fmV147kqpv8fAJojIWICLi1Nc3eoX3S5U4r3yYzuMLpciloe
YYJs9PX3jG5b5sDpuZB0Urb6SoWyOsZ4NPW5rMMkWWLZ8gZ49AZ+7ScMt6uw/vOhAa56r3hYKM59
JqYeLUwQFBZA+nxBEJw84yJClxIMnxRs+melgPrWNWEGLj9EACLQJwNe2ZiHtGnEAR/lQU8gYra5
FrdupFA7YvTUJUANSgTX1dpk5SWi0N9odnwVGrgGqktbnoawviCxvp+S/P/zJKKJbccj2tLsjMUF
rQCl7URfrEX3OnP79Gumnzc9YkvZn/UkVC9ADbxmpToi52n8eY27D2z8r4X6zsX0pK+IXrL0Smci
r7Gok2mT5ZbYU87r/32Q3amL+guNJf1O+jLnhXZ3etgt5RtjilBUL+0AuSlLnkS1IBIhQ7wdOv19
9IPSpV/tZNyxYi5y5k255aKju0xHttiKmuvGpJc7G9MnkPQrYh5Q/tawswdm1KFfIlMCyywIaaYJ
wsdeqh+YCexfrwPPb0SzTA/ncguYABnHeFuqnclf6rq6CEa4KnTUMgfrAawTxhUhqw6LZhsBAE6w
mXeleJjZnNMGXEDVnAqIgL5V0NLCd0x1pF8GXjyOTSy6pDFR8dEOSkT3hDJZw8BhQ8wr1G90ln8W
ssv9+gRaAn0/PiCWp9qMjrwY+gLDLCKeGKKxlOkhA3hXslLXjjiMlvdVFeByG1YnnNYsn1mLdmvx
f5qGUIAh2dPE2gW84XNdA/NrnzLb38J5R9gTNt6WjHDG985nk3hkURgHGbSfht8+WSOoLjROcvZe
DXv50xiexBpexZhsLdauTNq3huB3CBQkayRzDkTXUUcvIk+62eh2auWr3VyYSHclzrUCl41V78zc
vFnuwkHDuzBoIQVdHgsWaJtSq3PSd45LIjK3hmkdsqYHc6YXmjne6z0Xr8y+AYPHgn4Qg/udmJw0
eAprVgfGc/9vb1qgNXWGuwu4xluZhMeANznM0gmdG3Av9uBU510G/m50m5PhQ0fWxxi9UOqptN6a
9avQUFZ19UgQi3NoZrT6I9+48j+FRn9NYfajn5x6gCYz1o0gwnJcBaP3hMwgNTLn1sWfdGy3HQwU
2goHB+DfJY3GDxVUlyhGWd5AreladVd2wVrfpK7KDiwouhrRTRnC3XY8NwRd6kWBQ2GMycov3DM5
GXu9v9aElSJeN/5ZsqInW0nawyGKN4uOnkEnuAvzF7/CG8ymo0+sPEdoagCEozNygo0Zoxzln1u3
2XW8YnQ1Mcqla71nwlP70DN1XWLqgYV+dwfaEZAndhX/LMPvzLUBIpGzONx0G4+b7omIeD4mqDys
qec86A/RZ3cCwqlsnHtD3rs53x6lAb2FLLH7zeR7t9SowIfWN4uphW8N02bUjXK0h7QMI+Rg+pNa
9nAuZ7xvtnM0BZWiCwozCxjIO2yII1ZDrgQSYt5HN/5MB5IiZ8fZsfCnc4Ws4l3/WnOOi4UDQt6b
SF+kljRVnNN6GGJAilctfW29etBO1DW0Xs4i7kTkN+R0sC56y4Wxy0zzWdcqnmIqTENGh0sE6b9h
gLBYRTnkFTN89m2UBnEV7KRSfwSvAtZtSfK1fPTGxBOU2HVhOkk6sQzzt4MptpJnMa9TjtOYAz+n
OnMfFeqWnp4Sdl+k1AtxT1ADuXlFxvSeRMkknk9uxu8LfsU11d1sswFJ8lD2lVav1srSjuOY5Lmo
e88lAdCesPZJ3t0LhDwTig3RzZeCVMeFipwd/DR6BRYan+mnn7pY1NAyshqSIbBjq/NPTlr8VEGo
thD0e9ARuC07hCChcve+SsunxBSQb9GCF8yDz/ZsWChA0B8a6gm00docsJ70CsB5m/Y/DdsO+8Oj
6Ra/TT6hCyYJoXOw1DryqXXcN6Ms7iPT40IhNSfz2VI7/Kc5t6dKb27XHVRHNFLYvjkp4SBt6xDg
tpgbH/4jqGGCcCI3RoFhhQ8OWHS9pbYcOPZNpfqry3o3R16+XsBDr5qJaEbcfHU8kF8aPlicXUw2
cVdrM+w6vLN5rn3Wcc8dTmmIYSiwn71KXuhasYNEtCrNbLRYlhd/Vchw2NQOsmFj6Y6V1b0DPj/q
ndwxhweKlHPsT3t6SOvOLW//i3vB2y6xf2bkDWRsocRWasO6R/6WQqM9k/LhOvvBKVlhYa/wMKrh
0bDUR4Wz0RvpNpfpLqBuJmDqzNO6swSzS+BOUVgdPKU+0BPiNlnOQ5D+uQntQjxNvD30nPktaldn
RcwZZVhvfyJxRo6Akt8bkR3o56U2A3ohzQcpDBgMK9R72W9dj08OZQ0+lo2+Awm0Z2eK/zUlAlyv
uWWJi8JqfBvmUKCGw2Vq8ysFHg9BYmEYZJ42yHjBxkNgLM5hzOmXpRP/ZmGfVV5cc5urR69jRR3x
o0IMWIV8Akv8oY8AbWZxglogKfLupzp/RoiTfjlD8jHdqHqlYgL2xLk/I3RhIEZA5tP/j75VuE88
dtvaiJ5iJ7k65BM1LdRzPdnqyeomh+ZY8rNjKoZ4cL7zCYly2bJEAjVmdtdulEfiWqML5sI+hG4N
FKZd1mYz7haq3agYt5Mp9yj/wY0xyFjQpuDbftNHliTjKOqlhxijlc+DFPBatQZHvWp5CRqxgacZ
rdKg+M7Q00Qy+qnAhNWgbC0q2mlon5smvhogu2mmU++w9vT/FzMLJYWXvHop0h9zugqZUuXvum6k
ddxv8aHfSlr+NmH3LQntUbehyYePnA5Lu7V9nNPFL2xywn/MTR4CkckrugbdsIqQNEIh444CwjHQ
W2sBBP4aYHvZ2rbeq6G5uIxyRG+iRw7nu3GqsFNZxz4VQCGSGshj7dzbzfjLw8edB5omZsx99DXi
bZInV8GQUjUNUxbEBZxm4L9HK98YGPZw9oFzvjW5xe7g/CHB5g12cbzMjP9q39nXPpmXKXcmHrXh
KgDlEgLQmNPow8oNrBH2h2jGA7jlNZSFa4OPwx8gYoQRlaVCvNpR1raBou+aeBwA5veFMKdBqHDf
6KkXTQJ4/b8ccVPAxM0bzeJNRNAQlz0a5k030U6i/PfZMm1kG744aOI1IzEYaz4ik+4cAaxo/WDV
cNqKvP3ILKVER6x/Lp+X5OiNZfqrSX3qBLO1a7ZvsU80Yoj6SH+tiO5TXiPH7B+oATANnyf+a8M2
Bid1o9oEMk0DqzkocfEjES6Cw+RG21i8WNNEc1D9lBzRo8Z8LDL/cYhpV5I6mjTOtmltaHXxvxAa
DJEN0Uoq2ia00Wn5ZgOIGjj765noQiFgwcTuysXckbKZpbgsc8cjuYTjce3DEZ4JVsnzbTLDOq/p
rPNMcjhr6QJEY05YMa1pTkEtJ9i2veSq3yvDeyeGEqHGiStpTO4fPmY0x8Mli9W+M9rTKOj/6xkQ
mw4iCv7QhxH+GGjXUwMFTgARIljDXgEZGMONWraLFgl72QYUHGijfBMCj9N1CutjQ6MA3ChVFTsZ
F5KtBgwOEVEUVYmsFF05kAocTmzmQPo1HQiz18VB3aVwyAol7nI50CgPYCF51QWjBRfSepY9lEWO
Eq5NnRv9WICDjcx7lxTgJqKkyh17FvN5Z8/Tmfb2zvczUjk7WA7U3tN4DWV3DVoG120UbCz23x5w
PugT68HSGBI1dXSii63DxE7SCinK/tKD/ewNjrTt3BybsDuMASy60aL1hyiVyTy/c/CTIu+yzPTG
pdIThVLOH8tgHDo4omy78zokFTbL2muAbX3FhSPy4GNhstB8cHXiDFa1g/cL0ScVHpPanctex6Wj
iH2uOehOE6SKymyKdSMIOmjKF3tOL3qJwqf7mLLGRZm/ypf4ojeDYHIvbpGcMtc5oR/bF62T7wci
FpQR4FbkReun8DDTPgPZeXBUgQaLLTXTOjkzmNgjOZC04tYjCgDndbVQkXnG9JgxWc+V9e11yzbs
xnvB5twHlIZpc4zoKsRtxlydg1SgLjMXxo9bqBeYjbO0v0Q+ugj0sxZQmozqZ1L11pjGkhcejWhz
hLOPgQVAjDqKaQRYRuVaqbPnRZuhIBRPxUTKWKfGtV/ZTd9Ddtwg8C+dEsdGPCU2mKGCNgVKpVOQ
sYvKhHIzMt8dG1dWWFy4yXvfJjkAb9immds7k3Ntb3nMzUayspD902TicrJ2ZmhDeKnTKvycaOrw
mI6WdTG56H0JKIyKAOLdmrbAv1I2K11u6yLCVNbRwbQFhoodxviaFDIVzDtEe6A6S6YV2oMTOQv7
WSNz49dumvfDgrlC8qKaQ/nWwdzFP7EpeK4GFGO9hSeAqabqu11J9Jloug9Zw1iyEecgJOeuldYW
Tr9uzH2XwGK7Yfi3FJ8Oflm9CnjR8JEvzi0OnPe4z555cSyODJVH4Ossixe8o9nGl2+uz0nPdu1n
PHdr10p3IxUH94FWAEAWWpt03kScn4cZrBSUMiwMIpreuGk87rA3tiafQp8LQo4PeHPPfAGNO4+l
OaIjWkX+1mwd+ATuXRXPN4u+ybXmg81zgA5LvOf1fK6VVN9Jg+SA1LW9S7dSt1gMx0spi4HEsxVu
Fj+pLyFH+3U54vzwX+G3UFahyjWtd2kaLR4WsDNMCfSBx/DqJ4Pqmtl9LL+Gfq52vuOBOhEVcZjG
/ISDh51t+rKUVZOzmH82SEATxAGKw2E7/OjXCmT/Lme9Q9o/u6GviVkfTd4cGtYP5er+gl1Oj4Tq
EfUse8285QlzF/VrjNYmcMTebcS5ZQkpecFXJRIHQj1Y8+y+7v8vbEnGw+0/+Q95Y/wSk/PliOpf
NhbfE8c+u3XXOfqZxaFDEhYQFLmFQsF9iA0QIjT9OExNkaBnV7jUaMl8LKnkHqXTzY/tYG/FaLm7
Oc4eDEhUkJcnHMf2Nhyciw5Iz8UX2Yf/bECYm4LT94ZYcPNAyl5/GAJMIjZq/88htdJP21XZcVky
A0akz6hBEPnN8zYay0PusuP2/4t1kTAEuKSCES1hvBCUGEMiQ0o2QqxQo2Z9ZSQve6zd+tk38/gI
spK+MCGttriLfdx30TUywFuCUanD9kNOkNUbvxq2U3SD2IdUm2EHjMw3oNjfZtecKyHPTTPepoCC
xuKUvsWq/e1C/G4nZmOWM/JRwAEYBqLTwPXGHflMXylyasjEl2QIkweqrj2+qm+v9bK9UhWYATrX
kVDVGob1GWPREdAcPQYehQ6R6i42qi3LzkSPrD2SQUOSVB/wzIJPWPWIHW00TfFUsMdZl3EujgSS
3eyR7ckbW0H94mpoKq+wrniEG0CRM6r7bFCkUhTFZyOAepvLo+ohKVSCDoOqMkkY3nQ/yeAkF3tg
UGU668KrnvMQHqKPnfSxKdmRzc5/njCiFHb/VHneVzrIYRdFEbOEFG51/6ivOc4PnXnZKmKgjHfS
9ih+ImDwJMgQP2NWCMJt6mbs63HcWhuj68TGLyr2aqi5kD7QXbOAtU7/OfkSSQJrrj8iOw6YMhSY
fvuq2ZV40ZCIAL0w5VfrN+CteVOnpkDfL2Gf0yz7rNzpmoOnTUbGf93Aix71euNIjf1Cu+reg4GP
ChyrL++fPU2I5OeRrlr4EgXhtI6SAMRNa4THGHT6thnGFEgO7aM5VFfbC05Lkd9ZrqIBCVczZVSM
qSrcjgFAaWAWcr5IxfIJBv3FSHhZTfJ2px6TRO+RlxEE77JYbmmRbiaVf4g6e7RHVMRV8xsH/UaW
9aVyYd7Nk3/gHmS09MGfQoY/w87c5JOuv2wYm3i8mPIlK0sMyWs4Z/yKMbMO7l7dcEqsdz70eBRH
KFYiIFacwuNXU6g9+wDS7+ziNf4uw4jn0UhX03wK8pDuxnLy23JvOvlnMYLdN73igLl1CyNiV2fe
G7R2JupL8ZxXFclq1Q22/n5Jg3+R2R+Wev6ODetUevlWThYeKMR6bvCSzth3KJcaadbrMYi7XTRX
T4ugleY18W+RCtiNhoVwou5eIxuDYu2fmfXYB9dTmPlrnw2/p7ZeUptKeOzaOwZzT4U3Yb/y1HUm
kwBhMA+nRbRfE4ws8jLf1e3yE05aQ8YoBm6mm204+54zo2MuDDPT7hxWrxliYEe7OPemB2WrtySS
OJaK56KpqxMNSw6wtGxGEysfmuth40QT1p1mF3nEtdFwxFpIx3gd9+5R6S9i2LyRLseDSdLByq0c
zlVdf6gpq8Dymgcdl3UyUeR+Ci5JKDpcb+R/kBrGywew1+2GJ4NQBAFfayXg1vrm/IK3/sG2vCvZ
3BzfuCC72FEMlOPxV8zgF52Wi4OJcO9EHIA6x/8sFvduyXhG25wRKainc0xi3v2ACgm1Myu0mJZL
OrOqpZZxbkfnaRb5t6gsRN8x4rKpBUY7YFoDyYwdcsiHQxb51i7EqPEddz36e9fqiFdf6L8Gk/hj
wvZsk3R75HgtOXiyMA9RCManpplFEM2G3ENz1Vdi3CQDeGtvep/7ytq3tcuQmjcWDz4i7sCRPY9m
cOwgq6WpvCJ3zHZeNes4dZeAZeyj1jJjxyKxjSi1WmC1NJgWwlS76wdiNltidPJe/BZZ9CeUfQzc
7scsGGGy64kopX+Rx8NtAOpokCmzMnF6pvGQbMmAfOwrc++hvd/0JWrLHM0nnnl2RZw9ijbhWIfZ
idyN9CJNiuWYcMJNIsK/HICX11CBznjpYavgJSUQ92rJ5t43vSe3S7lwNSbGwvdpjtducuhmXhjp
kADMoZAVNArNQ5/UjCwicrD7Ce6b5F0mmxUlfxxFZxGUryIGc9Z6AHTH4FE29o8d+OF1CVPnviuU
nnn09410rt601Dt6V9caBvMqDum+s/pEDm1JJWKf2K8AZTdcMpz+kgwh8TMl47MWIGBVqdZD7FKt
z5C7l0n875T0pQVFfDFfo2rBS0JxztmbSQ61btzJSkN/110/h6vFgJRcmPZV1rpaSctx5Qr3OjnJ
RzapfRR287qr+kdJqMzZKwY27kCOqz6cIUJ2AZ6O5tEI3V9DtDfHdx5qj2NXDdhn5fRTt6JOuDij
f1gyhHiTjPeTrBGLOzO8/iCEsyK8fc9mIYFM/q+KAkJq9Ma+6ecLhLmL3wNKqnpcxe64JuLkuCCE
dANobS1LM5bTddelAGtqyEKE6TGgb8evORh2SRQz/kxPFYZs14PZZmXuhqjDhzAxd8NQfOgpo0HN
W3huR/tr2gS1fxUmRydLdN63SIznvDTZHgBwmQxa3DDk+YH8W0VkiXu/Zjb95gadt5SwqEQ8wXF5
pKUit4bIsnvEYHBRG06bLrbCLicypNyjtzk6HotT1BOyXa/nMC1OU+3xpmCMPwYDxb5Ts6TxaCTv
xJDUnJCYbYfOYB0oHCPO9vlH6tLyEyI7MhpfCWd4Ckt5jhYc7blDsmfZv4+RT+PSJmS+6ON/Bdmk
qnRIZKsf2SL4tYbyPDJFWFVd/gAfkdNeYZ1Dg6zcMPyuUvDXKR0gQ5c2HWi6sjRouIfLh+mAjsQL
obWSzFRbjaNAlOLbb2VQk5o8bBCEsfPJs1VW576urq3tYXgMjB4odmidClndWYyuXTJwtwFhN5Sh
3aV1GPj4zJGdNrsuNlHZPKJYiJu/cpzuSFZ8tkBUFpnBFDem+AsKI3u2UpsGRclbWp9pnAQ9TQaH
MIoOhQf6JsrS/hzl2hRa35hEAlKbOBOPl1Z6fyIeBDtL85Q61ULSD4uugrc+t96ZwoXtDZlvTcTn
SgQYI3NirqTIt4XFGcEyyVVo2hyYlcvZAmiIiVITnnTfA8Yzi/iT3sOZjeqvdnoOyeUpMZqb/u4F
iRb+6N/HbndKE8ovhy6TO5kIP8pjDrA6Wmb8IIyiK6O9uXJ+avTn0f9r7+RGr+nRhDzYqGINtozG
9p6nFKIHE5cbK88rpjJ0PSOO0+lQ1N7Gi8OTnbM+9QiPZMbsqOv+dArk1iZdp42/JSKfnD1oNYnm
ilMPLddY7NOYrDG9ipAQu6rL5GXsyodK2P/qvCXNvN1O2PFJ6ilweQ3fEArQVYTLccjni7aW6E/f
+cFJlMabRxjm/7c1Y1+tY6HWWGfZMCzKdK/aGPZMN6m76w3v4tTB3TIC8Kr8ceNIT/4w77Rf/LQH
uFFM3h54mjzRukKlmPX4Apps2GWDE1xUNkDomktmmFE3mQVtZuLnNmnU2/vcB2UNLgEcnyU4YlmQ
3zo66gS7BkQRZ/lfhX+fnLbGvaiKDHDLbWEmTcanudDHyq3Q3YRWC2UiGxgL2gvC68QlNMABgKuS
/iUewgjGI13I1hx/yzHIT1Pq4pyoemNrV/mwthar3YBCGr7ivArgJxWjcQoQMgWrAmPFvhxGkjtt
t6b9gMrLJNX4FmYie0xFCqUEFPBwEmMlXmRHg3SMWuzZiYxmtPtKxgdQlfXO8ZkyFG6SnjiUYYwe
B+tqzAylwSty/m79+cUuPfvQpayjCAH6Z5uRTN1SqZplT8uOOPdEPnjRL4AkjFTtibgJ5fKuAs13
rJUB1HLq7kb7OE3J1sgygmm0xg+HhreqDeO5dj/6qX6vyg/9F9BLj/pviiQBTGT4L3UIsg5BEVNK
jVMoqlK7IMFT/5NM+FMAwTn/Wo+vjfvuSVLfhugr0LP/ChGnu5nQsVSnMGt/YwLGLe4eVnK9iiTO
KWzP2kOj/02ixnDQ3PmowcIIyaS/K6uXHlpHZ4Q75FAGXrtK3uGZGamEl+SYQ2mpImuHa2oeXyYw
Sn7/R1AsZ5N3Be5GoBsfaRi41qNlIyD2nyZl7Ivkz7dIInY+PVQDttXhMDsGTbP1u4huCNqm1saz
0tCzoN8/imf9C/LhrKL9Sqr2jOikJwMkQ+SbFODHgmhVu+9o2i1++ZJmWEC4OOqUtIfW0lEB16RL
8FNINFuTJ/k0FiTudljYzeLDRFvH3cnZS8okeS4VnegAvUB0m/mIsNB45HnH8Rg6YIrKzxByLOYh
cGU5OlgtwcJU/uFYJAlWJ5uLyIUTgfvI97RbgLEzSNkAxpjT7PmCYbT2+RxqDZz+pfhDudCZ1YlF
Cbfm0c59/Q1MqX1lHuOQ9iS6+mpTWbY5QkNww9uu4T8MXxMxOvryVSQcNOUvynF7pn/JCIzcKfZG
CBmSrrcWI4xvgVZaJbqHzA3lFvHvGNAoDSmcly88kQcOF2vth9FeK+ry+6R6zPzqkdPaEUYoO408
DU1/nPvhgOHga0qTw1S5O+5qZ1zs8LmegAlUp7qr8AUxdvWf+wSU1/0yYkwXO35DPqzecQj12lkO
0x4gVjb9CnA6SK97sYblu5ZcZAxws1Ou9Yvi2T/B6D5xRSo2XRpF68RUD6PzE1QGOplmO5qQlquT
OV5LBh98Hbs1cQqSE6LChEjD3c1t1KFhvR9EaDIdPzq00Gp+TJ32nNhvoQEciuqdRLfsyTXgu9cp
A5eHjp3Kpi3JY8RLl7bI8CMAUpx/zY8Ks5Nh/ZbB1cvLdUTnZrAs4CpVcxj6vsRthPe18ptxHcQ0
PkOZ4tX7tPmM+uU2lbuxiD4mXXUFhGndlr/601lEyTUIyQuQnqe+K3d9+KlKubFx5LuEMtRlvpdk
binyAXhYuD9Ba9zH5ov+nvoPiAlu5+/JWAY7jPqWMUGiuImWfru6Cp6C9dtQUunfQy8uIP0+WB96
/Rs30n5ZEninjbiZExP35Qkjq+XS90UhEMj52PF/5m291z+G+6wXF76IrnY6t3sap2S6tvqx5m4Q
Bgl7zDxkDgyZnj1Qf+KuBoAr3wYZ7YWTXPgWSxXhGSRKpX1VMqLps9MPbGAtCANP2Izovf/q9yG1
kgnwVfSo4/EOC8z+LscIADezNrZp7nJGk/G7Fp4lubk3YeqZU41Th2fLGeR+WuSvlS2vaaq+5gQp
sEO+DBRl79MgpROc6aFTy9aoiod0FuEe57BLTqUd4ifBS5P44LxJjzSb8FzJxj8xFNtqBI1HfIZZ
L6+UHrzVim+LJoWwXvT5Ec1N1bykpYkOiPSMwGGGUNnvXYSnK6fpF5moSZ0RjXh/Ttnp0VbAH3B+
5gmdoQyOScZrP9tfmaOuOdDrMs9wQDB9tNQDgRkrx1a0ueF8zRZcTPk3eOhdjLEFroaxeBI+J8wy
OrdWvyHofTeiIfGF+ofMJTkrP2PjyX2sClx+gk85QuwnJ2NW5tUvVMhM25uFvgd5Xn1TcuBVF6/j
PJIu2dZKBES0pvf2yxAwYC42DubWsjGtk1FDqTCmLxdMPFvTa0J0Y9RXyJpgK4VkPBFnkKytCUsz
1MoTid4nk9DJhV6p6UBJmqGVGcCRJS+TXC6qN57Zj2G9UGaOw1HO8WFs462SeCKb6WIZDOqN7iAH
8pVDMe3dRYrzSB3Tpa55qxidzJnB/oQSL2punZH8qJ7SR2+kNQ1nRGinImE5yhUzEkYXmb+clzrd
L1NxEv3y5CxApbzoqkPXK/C+jZFCEqGRF6AxNxbwu6zuLhdmpLd0sDoLmhaAPzyr1YfHL73ANQm9
cJ3O6rws+XY24SAGffvkuB7tEzX/w1PybScB459+DRH4OHntQ+vl9yK2XuTQbk0mxYwSbCxM7BRB
9RyEw7NbDucMCbtpMKrA1LTqIvMWW+Nx4FaCJFxXKeG/Jpgns8t+Has6i7ghwBLVYx1V464xPnqI
ouicvLemYRUwC1Ph71H84yKpyWhqu2TvAiKnLwyeNt+NHH99AqTDmTRKxZxhiNgCQfc9Z8B/p9C7
ccD6G0WmXXphy/ErOzfJmx9FyFrb4jFS7bHP1X1npYe2tTemco7cduw4uJWm6GwM7aUXCOuwfh6i
nI7BiDGCu7aLpZaTZ6/CSs6LEQfYhtPqEipZgIgjIavVz7JRls0htL2v3g3u4pgYjbRDJpkxIXRm
KsO+x+ZjeJxdSm6j7Y23ukeR59UHbtcL3HqQt1O76YTcYxlYDVStTYzyqhnbc5WzhscV3WGc5Cbq
FWtL4bF1nYzjRu+BFumfrXEi1mf8k475bEDJchdrj46lXyek7rSQUdeFNWOHnsvzMo0PeKGh0xlF
8h7ONRCHfh/NWrzRQLnDADIib3OI6PVehdPdHGJhTxLGrBj85pATV4T9HyKKDYuesV4AW88p32lY
7/pUfrtjBNaUlz5iMACysiV3pPQQ/JSofMkO9lIbIW5yFzD0yjNbYj/GYdcg2SPsh64A1o0sIqPE
mYNHL+3aPVIznl2f9HnkYTneyiV5sAIqx9mD3jRsm3B69KW8FjwplnpTXf2eT/Mh9oBFUqfBpgmO
2Tg+C6SyeCYehszjiEJna/E3Sk5wywEfwxaa+O+9451Cezy1eXoZlJbrB2TbI031x+DgecNGWbRm
ndQ4RZZLOqdRn8rQ3s++8z17CkRlln1xNkbNqYaHOfZ+Qp8IpmEEcBfYDo+JHV390n1TPYN74IJb
RhiHrvYec3vap0nw5CbjeYoYj5nmc9JGO5K178AO0jmglyhR/Q02Q339DMVl8ztaREY3xcbsYR3b
ESpUWHQt6tR4xuFSH/u2uTj+fAt9cbe46tYn4WtIi7iow9PAqj2m2YuBuMSk2iHsl7rJQhWbYL9b
ABv6jXpFeXZq6G77Kl4TyMHszTkvLJFrN3eCHffHWFlkdOBbIUDKU2jcp/yvLCUdCyP5YszwKaSt
DpJj6uAAleBbBQRksnAinzY2WWxdiPhlUJLT+1HyG7dNfy8S5joEc72EWvUPfrF+TgHYr0wTZI2T
uwCEJAfESI7H1ujOdYvicE4bJhWe6HCf6wSoPvr25ogykNk6Dh08yI1OLllEMdzNUyY3UVv+Wc34
M6XygnWUhJVpgK3rBzNF2P8ZClvXdsYf13O9DTc7xpS6eE+VMFC5ui3zZ6fvSNts/+PoPJYjx7Ug
+kWMAAnabXmnqpKXesOQ1C16A4L+6+dwVm/ijWmpigCBvJknkfnUNO8QO13Ajr3a9grvsRo8hjgp
Ha3C8NptR8H6Fi7BfItyg4liV8ec8Lv+Pc9r4xzVvEO0Do5tHZ61Vnu/1jSeObsyZHPFCvlRtmBm
WlQyyUKnW+JAMcyJLNi5zl0MB0O6T232BMtWah/A7AONY1DeUTj4ORP3JWfC0HrlZ9QQpyxt83Gu
M9KKFsRi24ZLg0BrSnBzVglrePK55sdZ8NRkFa6iqoI7qqtbYpU25ruZZFX+Z546VpYfWntTV2ob
Ze4TRWmAO0SzMqr0y4KGAMKpg3I0NRpppGGWDRBdWi1k4UV+H9tzUdg3S4u/BcyAyC8eohTaMUOC
YV23dAQ1jCtEw+GjmM4qbM4EHrG/4Vtr9gM97tum7Qi/hu6FlY2XjtKjqv0IvOCpwlLRZsUN/8DD
XGZMx7WKMVb5xt9Zjx8ei5C47tbNK2pIO0IuispTr1h45PrDrn2H4bi+cw9f+A8PKAWPRkOhN1si
GY97axCMn+dPxO+rFhCLKtqM1vNgEYWM9c7iJ24nEK80NJyMjnCphCTmRR6dvWQf8ID8FB7vCh87
FQ/7Vx3bX3HPRDevu8eGDrykH/5p07hWrep4fO0IIR60os+wkhFBmZOCpBrJBfCXtc01UCg8EkJK
Jzbkv7cLrt2di3VE7jRsvT80hZ+UxcArDn0eRUjsoFn3VMefJyhvy/XH9uu3NNfwSSgU6nu05Tzb
IRTp/TjUBs4HKI2uIY+GVpRCcPjgMMHhg7RabfvbggFQkhWMvRAzzexVcsykfezKgXd+p/n5c9Dh
p+cWxaGbK4arIxPtHDnM9XxeLMFbOJY/KcbKoOxRONKX0dDcob1D3kILrwzqhlA3aunQOExHDRMf
76lZ6FVdbl/Cocv3kr0aPofxB6R0t5MJusNkIfECNH5Rmdx5LrKwU2SU8zb7bqByVQbHTEwbf+pe
Gm9kfFA+xSY1DoWmu31u0tfcYLscoGqA/WdRe3SE6gpbvAswxca02Pu0XUrLtfeMjp4M0e6ctI/2
IWc+fFvTpjXEk1bNogf0h0jOD0lc3WkyeKFf4p7k+uaF2ZNFkW1XETSZEUGNqePPF5CFfL47eiTh
Cg4n6ZBWXCoHALdvAXZzDi5mUpYdXl08gihlfTpewHf+CfgMtJ1/VrO+WSL/EVCgQRrD1zNj3szQ
SA3GZQMDRqYcBnkvx2uOgrrhb49ILwtxwDFvNleLH1LE9MouHhIvfopY7pqlItlxakcfMs6ooTCJ
biRkAO2sOiwVpElgPnn2eEqiYGcwYT0K7unkR19bNieXcp0+o+dsdChRNAOsz/ahc+ZfG/Mxjy66
tO1i+1sQEzI/l0n813HIM1RONmEPkwh65K5ai12z71GzHZ8MDXUWGEIxD/HziCl6KNzsKGIkf1BJ
Jo+5eUCZRq8fmQ7R57HSOiQiNJBL8ULwoTkVnIQf3kaD0E817KeKJcECm5KGCJr1nBscgeYO4JM5
e+uiSBH5ZE8/VDUw/8QAoKw174ZNYQLf9aP24BmdvbVdrNx4wijc0e4SjvTeuSww1Bnc00CasRxy
Rj45eUqOvAejHz990TJ69QQG8+Ghjdst4/+dadMg3mvGsJidMvHWFdhskqV/bnY+26wt8cphmTLo
B57SewT7O1rOkUFqjBvbT17iwr8Rz3gs7IrfyLehfI7cjKcSZR1sYbsOOHnZs0rWUyR4NxpKbDwF
AL4Ct32IiwXkK7GN8DZ0HWpjDeWGB2GO+TfXJfJjtHCy69oG4I6IxKQwj1rLXcF6BWlI7TRIto6o
dpxMF0M2t6IUz2pCKJnD4xh7h9jLDzgFnvF4cuOQNAPTzLrT3Kqw0OutA+jYr/xdq3Bl6oFG3rh/
yKL5JeYXlV18rpvFh0IYLbaROCa8pbP5ytO4Tppi00lNR+I4vBczi4QWiFTLQyC7rcmJopujG+Bw
9dzjZiAqBAN54XJFEWkUDYwgVdW5XtJZMsy3U8OEzMnkPTfMY+KE2Iy845iGKxlMu1oIg0mhTRiU
jArHfkZZaZLsp4lwf1rJkURPel0ezipzaf1BippwbKY5JsXlLybM4oIvEXPYWQ6MXorI38lG+xvd
zwfVTVdcuC2tX3aPbaQ5M5P463vJZ15gvSlH45ByiiNhK1HikfSiJNOU3PqQPxoj2UYRftIo1Qzs
oZtuzSFPueTXz4Id0aYtIc3UiL6/4JfrVtrbIPKYV5QoJ6KYJz7P8TlNpucgiRhBD69N6b/IuT+P
cCd5ScmzxTlYGfY/lzZ64Eyc9VJTrXTLfUzH7EuB85WbGFc6S1xz29x6yPiQ11cB3i1dkH9teZ3V
/RMTc9ivwcUPfHxA5i7pzf0Y0ovmVgoGp2sMWM6j/OwNBkOshslJMbtcGgv9pksBQNbHEj6G1Z+U
OrxhTB97LjRLN89N2vQG0x8C7F/F3j+EvN94EXp8/tSsjP4aHaFFLW8BazH151fhV9a1TFH4GWyU
i/WCRuccB2DGqLGOvd9kQlOtluiqU70xdAD+6LUoQADY4FXvZlHsvLy5V67DBAqSBNcjfDdu/wQf
+x2yP9U14s3WrF8F4rgYOenN0ZOsx5NdpdYmCzPns3Y5l0XN/GDZ+BgrKz6Pbf7W0ti2jnq2AOWT
ijdVGRxDr67PcxYgrzEFWWmPujFzXMosjBWyAqByyyO2WhW/HIWfJKc7sgL8ckHJoJZs2tJGRia/
jJziXFPNw/IcAVWYxKqoZe3pE0+1A95NsDHMjMW6jklDZ1GDGkMeNzixgEBmZ+BycMuN3j1xBfvj
ysEEfGGiMo+KTbOtcdnCRHJn+aq4p7jRuHdbex/hGCYtxb45BxW3fXlMa5SJ1snOGd9jrqIPxpKo
h/WMcjto2EG8DSRb5lanzYc9Uq3LPpRDIy2SvdtMDV24LRFr0wNyOxOmyYPD4KaHOvXeWjjhYY46
b4Hl3/QLatqKxlfLmulgMaNmeMrZLbnp99sQi7DT95QzmtC9q+QfX8UTMSB5FrY4YqzB8gAg+qmu
ck4mTXSMzDAE+0bjaq0ycRgy/18XmB6jsxktnMpg3LbuMSrNW+PrU1vjMA1rSlaDvjkHPQ7eNMtn
+mcwqlrD0UQAC1WCuhsOv4U/BPuMdT4HGZQ/9ym0GJVgT2C6ovHPeMYS9+WCDND/TEfR0REepSL4
cXAgQZ2i1DLs2mefSyWNpB1OV3Hi9b7rItxuRjytsxhGdG8nPx6OvJUmWTwuxIomC9A8DVA8YHJy
OqpWuavvbi72KC4k8xzx29DPaaUOiT/3FY/XkRm5z9PFBT9LJAOgOT8ZAc1A4ZzcTFAb/LN40aiJ
ddhakSjKY9eT2LIKVk7rv4dxcZ/CfIf/52xF8S7Jqsvs4dEsZhvOcIMFs5P9ixNjYw8b090wuc6B
WLFdeHwmv4Ux1bymuDEnS1y6Kdpj51DQ3kv6nyvzGuUJVfSCtw/22ZxTxN5lJnpsRE2AuhkfhB3B
wFqujWnsvFCqu6+s4Kai/NrRBwBzBAGgd0GLlQzG9gYLZaOK3qeTStMZ6NINrRPnmCfqPnb2b4H5
PFZXSSUjthhEDZu7P6/DADtz34UbijzWS1NXUtfPdRXw1lySm35Ca7EZfDrdR1swl3UG5qBEw6NX
gzNJ0wAXGL09ZUHnZJbrIh2RlKNXXJObwW/ex7Q4F6Of7oeG8sbuX9Hz4li2cevfxEnOjRhs1BbL
pawuHXqpx8BiLtJVksChUEHz5YTi0IhsGwTFgX52YCBmR49TIaEWUBFeeii8BtYsA9sb6CrOyJT4
gB0xHwgHqVVe8X9X5dK44E6/qsJtr4v0OqNSBZnxx3cgnC64b56OrVUsg7bwFkXRnZP6c2mgNyAb
k8c181eTgSatS4/N8hxJwtB0EmZZtabR9FsRNX9DKn01Yxa858JkscwfolbnjjjY7CzSPQeWyAck
gsXPaDEf425xsSRQSeLC6mom5H+JGxuWPuDADsywzajBn/UGhMqjsvW+9oqLG82/OdEyppoGgwif
8zQ1Z37mvLGDeyrbDkyEgym+Lp9lXAeXMY62U/uqIjq38FYCGXvMZ3pauvhezhO4FRP63nI+yQsT
SMDA1AAvKeHJ/h5M9bjTcfWbhQWrkNrdjqkoxVBd+mMvBk12ybABApN+Yk09V5G99TjoL5d6MzY2
0mRMReUKzeJ7sXj/SWhGOYI2nj3VnrvJeMclsvUaQscKW5Gk4dKYUW16faLidEfQ8A2uyMEUIc4E
so2kNKsW0CeeV2jq9nV5IKeSoDhnssIQ+2EI/mW1Zg6MohDLpyLA9ZCA4uejieNgr1sLPzGJooy4
4DB55zEdd6ywv2Uf8frnZlNQHux6gvI8DHcrUA/4lnhQ+sIkErYktFErtaGZI0z2c2zET4avwPOo
oOfGbjJkrTygR6FAMgmYNsSTwqMKPAqX2aYjgsbi3k+y/FMK9i63Nm64W946uAubYmqSC8TuhIC+
2s9egEPHn+dNVJhPU11eB/CuA90mDvBLi8zhGmEUWoEFzwcDlpknAHU9gw0RB97apjd9Q2Wrc+ht
2t4bEwchzsk/5hQ+tCJG+q5K8RgDVsFaRWdICfyfk/sNdC1dEqIMN7bXvJZgsQRM4fa1R4T2+GmJ
ZJFeGh50FqzDakg+sTBgWcWpEOOOWDmWy92fDdtZtoYWVF1tP48ltufRgwpcvruUNVC3zP0GuAZ2
IIbmGxR4xmGSYUoV3TLxMob0UozDls63e4ruxDIhrpHd4ggrV4V4aOXftabvPSdbL/L0kKbVVz6Z
TxEOCCzzzMEXEbzxFtlieI4KBndsjq9200H39C61O6G1YWRgL0qnYMcHts+sfw1H+VaWH6QT0Jlp
GuY/f1CBdZnHH8iAq1K8BEYLGOl3TvRmssNXRZELF+2rmYQcThoEyuiNTWRPloH4vvMgfQiyqFCM
P+JVNTW00HvbgpFsxhPZSK7y4UUS5F+uXn4NZBC/iO0PS5jhbRidc1VCbYz6YRfqZ2hRUHqj+FrG
6o4jkrl/hSuZIMjYy5egCZje24flE8E5d8pZZQ7UT2eed5pXH+MHLpV8nUOC72YEqxNj41pb+LHX
ae0ulHBUA9SMXe4Zb6Q0bx0+KO7n5JqdS5gaCzuBncnw+FGRFBCkPD5uqXFIlH90ov+aPhHP2gCJ
COb5FED5OPt+xfwycvcqpK/dohEXM3rhGzu08QcVi1OoqUvoKVWumlcitQgI/gEwElRi59Eb3YtT
gnYs5qTYy7n5kwlXvc6Ktm9XkDnjBJ0DZ0FrthJwLkpbGza9Q2kxv28ar1/zNv8BYvynYWJNIlbe
MseiNoUGPZ1GZ0zoN7vM31Tr6pWVTqjtbae2tWM8pMQWFXAo1FzE69EL10Yr0f9CtslIp3vep5sq
r3et64q9FbLJkpKTXVPvnLDm0MoX5layBlvefPqR+QUmdTtGAUVHwWMaDj6R9Gml837vlMMeh/ga
zg0DOxJ1Vv8qybQkQPR0Wt9lhzHE4JocXny6ab3YPJXleNTwDnkUmFQNXGaz+YGp+lrRcqv5b+Q4
TbXVf6AS7+uaZhzLi17ifHxwuAX4ml6cJe0eXsowPHTLi8rA+aeMc+wNR0WAkUcyhftmB9mXNb8L
hcWtt7hZVTucRKuIcotYITZGfyI7+1uO6S+BhxVlzxTMVtmyEdbvfr6sPjo6SUaltwYzrJtoWDLi
lBUMGHr7y00WWGSsyKTlxAwhoxbbqg4JYWtCCrxyt3Oe37SYGNdTQq5R87sMCgV0HPNIceNI10/v
YbADYiPSL22BkjQ4809lfCZ7cNZO9BM5xq5TuMgzAljtQCV12XKsni5tPd7qUBwdcrAKAsE6Zw7P
5nvhjkXXQOtsM86/Y5HfTTaguMveBlbHyvfSa9RbX5RjhauW7bBo4JWlEx562oUyPprmuwO0teQr
uOhw6c1tUSzVKC/s93zJgYphhYAr7HhtY2079IBoHP64pnfuy6OPJPtIqIYecDwZFJqty9p8lZTr
zFOETgt+gFm4mYhhK72E2pJGbztpvZqFPMxzx55FhYgoad8o1fRVWzNtfv2jg1dv0YGR/qZ1z4Ow
cpdhJWLoU9qmvzVf2ob4sLny/fwl0uTxAHugAfCzeI6mNo35z6pjsqwa+TsUPEBViVkUUfcldbC0
9wu9r1dcXXEqulSCxN4Zfzm5doRwzju+6nAlkO1gYJOvDaahU29+ZYRgFz5plKvf1qeklQGW00oA
1hSneB0JXn83zsEpYeo8MlkO3YRpSlC/muQjoUDanvhoDXfbRdavtONfh3rDI1TKizeSXK8Uiuyy
wQOYJ14+bJTfPaTUoBjNeCDMS/PPoPdl3pwosbe2IOo6sfR5Od+FR0qjxPfsxTaaPOvJ7DgiDwrU
C8bl5cuYzEfmfcw9QN+n4J6CmYMLo9+UhgB/dv4mOaTC5TrBTW0P4OpI3x2r1frxjOEzqP19s9Te
Fw1QOg52Kv3s03abMZ5po3BrhfZ1zKc30wk2WLdPi2oakCoSXcuVIuQDbgU9U9z9SzvgfZlxAtAs
EWMfpAGsl5JNOLLxsSsneFBF9Dhb7iuotn3couyNdvlOLIUvzZlzbqHl+0T+D/n3wlT8HHJ09OEd
k2EGoUJLuCiwow4dB5uk/fAGO99ZXYlzjbfUMOS4bFJhbKzY+ZrUBAwqHGAyZzd/Km8h896hpeVT
sFb8QuiXys85uFjuIe2GPXNLh6EoPi1J/42axIuidjfnC915NvE7vK1bGgQDIHz8cx18E5ixaGlh
85rwh7cQlwuvHfaxrua9jaRBQkTzZQ4DRyEYfpO6pLaFucSZf5ZjI3LX1efFFYw1YGf9iJXjTk3i
j2MEaz8pfixD3bgsSp3/UNTxbjv+toqLV6W6cKfGQR+NuLunKr5PExMWNdC/WEJAN4KTr2lJ1iNQ
cW7pH71DqikFGTU0i5tzvJGoOHjE3FZOZ3xTDsRly0ETmRVuwJ5JP2SOtrQ3VqufIf3QtmKNB5VH
n4MLLjOpqWkx/lmBOsiuPppN4YB/nEM4hMkuXOgTuu6X+nM6XWFfwcyhqLMt669EZfmqnSbemt23
GfqPmnnIKizpoc3gl+J4oj1KYX728uiFjoB2PRKZNFoEaLNvMaOGxpPL0GY5PiKm2p9Ei7ehqdjM
fNjEJQ71cog+nYUAlfkjafQY/KdxNoW+RnJ8XpZ9bKefKnTuoW9vBzfhLUKazgkApWQqQFb6NjKg
hwmJ3iYsP4U7fQ0JdwSZPJpkq3AoMUw2qZc+eCaAxQm9wgrkH9jsP0sb7LK8mpjesIHLg5ntl4vU
coGpuBLvdOh8GnTMVJJkZuyzRLlP7YeAZdmEdGhgGLiGgwdCj3cHZOzpNdJsO5TJ+lhmoMU29Vli
zCbRldwJ2ZwD3ruyaJELecAwsPmg6qniNLH746tb2T0mTP43EwhuTp9xKamPfuv/hhNqTsfD4dBS
1znmQ5iUL6NoPo3C3dtdwWPt8Mb0x70IR6rj2rdc5keG1c3alaW8jNj/oAiTI58gHHC1R99vCtCC
dYc70s+MTebqJ7PsXrkfPTWQ+EQByCRZDPgsE5dJRva/aJxs+7IAeWMbI9w/BmwNjzD10z5GKUUt
e2OcDMc/U1nXHYRq7rkb5TcX4T+WWCUpqVxbEcEJSIAEYq1mlcHWWuqG4x6ch47lhfyxB4yoI2xM
X+t62SYLgmke3dRJ1l+RoV+qnOLLoGQtmH6wx/q6B+J6rk3zS4zeVYgKta5FR2kkGeBRPbt8qhFp
68W4Y1N41b5z6WeT7kz4aymeUvS9u0VpDy4WELVx9RV65dltY+7vVfXUIhH6cwSDvuXViXcqtv51
nvVvOXo2dni1DNyAYQPZzYxOour/mhqUf4VYP9gRRWbqYBWVdzSyhqcn/+u11FPHOZHLwmLJNBuY
UD9Syc8gER6MjuEOWuavZRdfZgiun9WIwQZ13pAMBLlVDoOLBSNYtR4vmmVTx2P1C5mQRDDEUWgZ
1utytBoL98FZLESgvUjKONtKuRsv5CpfkbDoZPpQBMEumuojYv6wogyHpsYMZG86mUzVLeuETggc
eakXo8gbe97KlVgvR8VJvm2ZEFpZ+9I7mBft/lWE+kYv72F5gLvAQhrlKOkMbFKUkErLUZs0YJno
fgIfIfyNr/XH0DU/kcz/Dh1BBOFCqRLdJVh8QMaYJJdcthcAjCTL6I1BIMUAx7037jmvV5bz1xSc
j1OVfAOi4kdr/PfCZagtJoVbxQcHzgfXo6Mw4I8AGqKMVGyla0nH7MqeZqYqwbPpFs9e52NrjtzH
TmDH7fUIOwmTZ4AFfm2zEZcDbcjVdPeAH8ZOjpkvPskpP7Mfw/6W4ZMN/27t2G3FDhY8dyhiBQUk
m9BI966ecZyk16Aa7nPMVTq0ovfOHqhUYaYEwqR5w1H7QoTpVtTjOe3x0rj2hHSNF7mx2eDC6Wg0
KsKDi0Usjzmv2LHxpqEGrRK3/YMvHwz+YGMgHfbW0rDS+peaU0YIFWE5NxoMd6uUHGzefvKs4MKh
IJBZwJzBgylFRyRN3tHP37OAGODkNNRFh9lt7D3q3bEb5sZzhhHWLgVACJMy0249FfKxxwIVxea4
LbUH1UPwr1U96SZa0Rnx1bjzBiYESzxSbjNu9JvEs16xgYTQ1zjRhn3QnSme7A6+NZ3NwPme4GUO
LhJvR+iqYXGOHc7FtH11MgaaQ5sBQo3GR8Tx96qnSsPMcYmNuWbAb9n7Mqw+FGCn2EXa8OH8Q/NZ
gzNfT0PMmII5HYrGgxy8r2Cubli6ABd58mX5rTQO01XmKPzPIW0WkqFa+tD6Aephvvg6Th6fw2rA
/rmyh+kwxeYRi0u9ShQ4jbm+YXv3aVALNsmc3bUZXxdrnOXFV61RojkoELM5R8KkuMqZ8kMDZAIH
Aaf2cvEF8yOdVdO8CABDbJ3UJ1DnUPL9mcL6YV0d89G4LyMKDSdDYSQIJkaXBsTQJuVg3Kb+3Vre
A/2foByfRDff3GkKIPlBQUjLN0HIGJrFzayDh3GKqaBgcyitbKHGkt7m/MAYKnjmHX8gGk5De/7H
w/olkmGH8Hongor5J7mI0YcHQ0EXg5ORXoNFllsutogh504X9xKxsWSPXvbqsCG8Zw3fQx+dbDxn
xKu20+JsnPIf6afbPpg3cVbeDY/8XgGFHynxTxDnGA4i7zVLkcDV8pWQ4HtWM5EfL0OgCCHQBMo4
RHN9lI7eeRwpCk8ch7YAmlcQnmSrtHhz1ZbD7lffy9p5cVr/o6vV77JHdkiCi8rKiPfSYmKSTUsz
BSM3T4JoibkRB5F19YP4cVTOYagx5Ucj3ijLexJO+B0O1XOjo29hSabvPE+yCg6FPdhrLygy4BGg
Hfqmpx+r9xkfwA9KVQE2ybry+CI4kY6XPR1bLUEL0hh3F5mfmSxYxeWUMNRKM5luu11VFMdacHhK
O2AASocPy7XTTsJqGylxER0j8KWDyjJ9XErkZck185bJKHFK4AxAEHgUnnrMcy6KkXlmrbGhJNEm
kTA6tbR2xBiJsaATxKX7zx6hhC5/x0+zXWj4/+aEa7QTDcdA+beYb7gaeVdgl3l2W/9UhPFbTbi+
7CSuL2gho3hA0jhNdna0cqZyJAgEEy60jMPy92wmVv2EbcSN9sFA9FjPxxL/sCe7V98O3kY2DM7Y
L33FQTjnSBgq7quB8dYvmkRffUfzl1ES+fEihjDqVnfpLWW6MWfuD73Y/HsPVhWEtN4QC4/E0+RO
uwSJDFgHvw3m+0CMlJ2Rt8QJQmg65tUO1K5k7hYN/WXmoJTFjBwww2gejxk50ixJvCFhicDlVN2c
dVI9qsa7Ou4MuFcel37YZTkihOyzTl7zTgDLXF6KDr9WdsUbBMa0MC9Qcy8ZNV5gydNtzYLCO07w
rkvltR/y54rk4QrwKHWfrXourfBhuQn5Y79TLgUFwtkw0vlTggsb2Rl4Rb2VobcSNRPNIVN3n6bd
OAnfYYfQ5hE+tV7/6PMfAEn+PDZL0g2W50otD1IcRyRJaQkIg+Qag2RZbiNlM/7M5fjdcu71lse8
6V4RpGlRABBTtxUH6/RSc3JChPixU5PElVfsXTf/SGrmMrE862GgG8y59y1WOdXdGygxOHe3BuUJ
PdnGKu+2fqrOhsfvGAfVTlFUg9fK3TINIhAp/FM4NQFG3OYpk7wLBdcG14QU4FA/DVu+x0Q/N5SC
I0x96Va+IaIhs7PZT0P7bBJbBcWRPFVIVeypPBQlwIu6fsK3ByrWAJ2NXCO883KALhtxmtrx0mha
EiwFrIR47GqCrp/r8SXJhy+dYht3HbM8OYn//7Hi30RS0ZN0i2SsFscaLh0JSM4JfBaV+SBqbuJD
p6ZTnZvcbPm5Al69kQ00zrQukzGcRdu9BWrY+wk0U94AdKXwXTuZcyz5oZcHWbbRUz6nvCvnv73M
d4EVYedR3fvywyYsP6cTBSouowISuqQG5MGvwy+liFaF2Av9suCuAS1xRe5r93/uMmpz4tB29CGT
6DpG6qcz5Ta39btl0mNtNLp6SKIs5nJSDscicL8nrZAFBgqLne48YFFTRv/AefOkGw4wzly9YajY
6wWnVrY39jhSEQNpdTReKMt9/RA4ydUxFJYbDXzWILS0BU0xclBrB847yQ+2L15f7TVwvI85McDk
NNV69qJ/XeYxXWuBPHnTobW4Ti2336Q01qX0T5ZtHayYqaiqdpYan3USsEmP3CmnxTVhGsFFK38r
O/Jnc21x4aV6m7lbcy8LQoMlfhsnqp7nMT7prvqoVPdRNtpYjXEH5M+UFsPotry2c5yB2LYZL3bR
Y2JWzwzg0BCGD9cR98zHBQiZ/iEei1vSei8dABYu6RbOC9ZS76hnXUZL05n+zQN7n/rk40Lcm4Ht
efsSMG5Kb+ZGkI3dha14FBTSWjOOYww3yPhGddcO5xuAc9jJqwK6fXugWSfZzLbNjbhw/I3lIorW
eTqSHgUhZ4YJOeSRTgPYbcMs950uD5xNKRzkMNPUtx6vFBUu+mHK6NIbxYYgEyA/+cea8kssQbTY
NT6DsUU58lA3Zn94wevoPMpaWox+as6/7XxKcCQTfYvOlsuAVBnWLcQVmsPf7ALGxRGO+NlM8jVY
4G8P62bXhR/EQ/GNMJGp7PKhF87F4dUzMqj1g4zvcr45mrFhXVE82XMWwzMHbz9+atgQ9Oy9UGZ6
9BrM+xM7LfNDShjtUy+sPdPnPyG+Meoz9mLgNZoNHFMp1sN+JdsNPZOXLmu3/YybOWAP6YBmQSMA
JwRkrcSvIkCuC/ABtk2UdhBtsZM1+1I5N7d25ibjj8mvUsZL7WcXJUWJuoURgNlDKEYaJXOAgxbM
KZJhQ2nDNOKIPrJmsN015ir1YvgthrUXaBZDwQwiojSBvsMYl2LW0iQdExFg02QvLmbSe9NXaeOd
M9LFzMGPtDJNiExwvgxt3QdWMzULr74ZRw+J0Xgrz+quEXwnIkxOt/OgBTmpBfWYHnAGAbltPzm8
lSInJOeQv3mu97cMuB5zpO2ztIbtwbdTjx5g++Fepd3NcUpMAs10lpbadd1EuTJePyfepm1EV1sF
s0P2mtSmZN5pzHF8IeF9zacFjNUxukwUnrfg/1PIINmwatt6rprs2RsGtH4Hhc1WJEK6Yqa1Ejrq
/xuoLMRlkOJdDTj07JF9q9dOeUarezCy6MdquRQnEeKdJQC2J2hseWDutEVVTzMQJ80Abq3dmKBW
NKlx8QjEdzaDYeNKzRUrfhdJeXPt+NQU8hsvA0aKjoCwLaLoNKim3RMl3YjAQzOHnnpNKSinP7oF
qgQpkfRx0br7qKQ2E8W92pagwu6jkP7VJjyAAIYLa1/legFixMWuL7leEMJ5lmx72rFe7VZ8MTgh
SJKZ9VZKNg3mqM9JbvmkOE2G9CO8VIxMh7aCNz+DYQjQ3ioS7k2wjS2qa6H9b1VcvyaNe8ur5k4W
0mH94ROd0vZkF+6T5jfoRc0eOh1clkpGOUTn4T2iicifYGxE1laO1mYIckRDcVwmh61t7XEcPAQk
r6NhvEGvewQmvDhaK+IJxEQKSssjosepCYSUEqIKZy6eChkRQsJOSD4CHhLGOCrPy7eOV+6mQlhw
DW8nAmdjJOqZ08oPouA3wiIrv1xicjmC9zQG74IQ7doFIA20Hxxk0/m7wki+I1EuxREVw+noC9P/
OQbEQtjSfRhSe1uTyS1atI24lWeJnb0I04ud5YT8xjdfVUeHGzERVupBBLOEhnYdyYLohfczm3XB
2CL4DlT1HkrrwR3mj4I/oLDNbEvPKtVzPjhfTmvxGDzY6IYjYyed2XcoYvs6tMFcG7iTpgtONWbz
mD+rFsa2Z6mG+DnnUWgjFUuvzn2O/bblMPEZzwzJ1knevfD7nIs5f+pz/UaP68lrJopv2IsDs/iB
4s2b2D3JJjrXfXOHJgLI1i+OKROXR8/GLdNMgcMRHe6dxe8tdB2g/DMuJJhVsA6yPRbzQ+OW56mb
ucLqGpEayROB0N7xzv6QGCuzwnibZ+Cj47g0RpXJeA7m7MNqw3Yr+/g59pOjdsfH0LUfOzmdw44E
lhGghFaKCsTRoOriP5LObDlSXduiX0QEnRC8OvtMp3uX7Xoh3G1aAaKHrz9DdZ7OjRu1y+VMkFYz
55iRjeAknO4qUZyaYSRMdCL2eq7xutmum8DXjlALGZXgAmYJo7VFgCNqJPOlV9vS1+kpz4Nbzx/2
TVY9diF+dHe0f+J1PkaN+OtFbKObnj4ewcNzNudvLpG5rcsCrZn6FzFFjEGV/znZ9skiGt2b5a9T
D3dWL78nWx0K0d4udU/0C9t8FgQPGlzUxgfzdg2b0KYca+8F634eXBKBVJFiIU7s09zJvVu17r4e
F7bkai5vJ/TQow6ek3y4XTVd6FKrq+FnJqI5rbU6BkUGZdbLtwZdauXuc2ARZuGMAeHinN9JLBj+
IpJG/ffiqv4bP1GzSZ3gu44QMtRARQD37INY3Dcka0WS6VPqBbB74m+/nH5rl66ji6ZXRckVKVse
YMzkuzKiD87y7KeRE0f8+BQ0xLIUKBgHSEQorsNjP/q3VUq1XPkGQ5h8TnWK85jlUj0+Mtr7abzY
2hS6+axm5JYOOUJJkBSv7dTQobEhJBaTT0okzNQadzcpWcBOYaguRjP3DOu3zA9OQrB8Cv3kiKQ8
NhvKp4kPUbvj0feGcxvF1paoJaQjHqDJpn3HG/Y64koB9ddAtLPXowtpwbgmt9rGU7iJAFxUPddm
1OdvVelfyy7zQCQ0UIWs6iL4uDFCXoI2wJO2hF/R2h+8BqJTstCopoA2W6d9FBSraHIKpOQdh1kS
vdVZmDxnbvMzxOIqp/5v3/j3rmLipAA07eth+ffBiARlSb9k72uvv3t8TZYcT1M0/iXs8OR0yx0X
wZbj5FDwCfaqBNCAzv2uhprkA3x+9yr5oKYSP6IaAIO533FG1lw4XeqMFZPS976CktqIu1X4P44F
YzfO+ktgYmJV/YP8H5dTUx8HRQlNotfFcSTbs7r9k3hkYhP0tHcxjsyV/A7cFYCSFn8jm6E1TKT9
VBPcAYz0wTN/JEJpuRS/HeYd/LDAC/WUTruynf6skVH+t/MZPenGmcfXXPanFVF6qmr0JPOmzYk4
QdJBBaQ4Ske5Tjt3yZ9BGno3LZNWZqaMSlPU5TKSJgQ83CwtCCabl3tkXN7Uj/M0PJk/AGzrBS0X
MQQoLllHbisO1zjUuyEPjuk4PK9RcpZRumMnE2/THnJpnjrUUBkZfsiuWNpo680rFlCvEKaRDPip
WXjiq0A3d0hQbvlVB41JIADHYMnMbExeuCvAJPqJRK+VobRGVug5ez+oan+nQ8suCMRbmnhniQVG
f+4QmyZKJzskOKGsNxITcvGBBEkphLqFKsDRwM22/B2HZ1a/OL3s43usgvStY5zKivC4Mk8aRkF2
lN8P0jZzA3ToWXoB6WjaXiJsk58C6YzH5xnnwoIhNwXNc1dnvrqVSFhQSSbZqm1eMPLecOa3Ddlj
rNQldm6/6KKUi82XbDjGop+3eHcYY3Hw6wINzeoWW5vUuBJveFI313hyo3rbdjSyW8tS6E+0xKe7
jcc5H846C+zsU7tNKQ2WQ7A4KJKlj57ikg/xZ0gCKMq4O4xtOY4ri8j4okmMeCiqGNpsy3LK+7tk
CdGv+hn9Gqt3P5e3cTjrV1i7vv/tp04hPoWdNsvFjUWMd78ZK0kKUALjj5g1z0gZdVfMGwepJnLe
aXYL0CbFhItmYn/5QrSX4O5wRgRMyRRJeQaALy2C8QI7POZuMjpM8FuVLAtw2oHfLs/sGfEA/PD5
WDk1TzTteNg9xrH24o+waqF9MQ0aENQ2LKlbsnSRvqHnYRPJE0JUTMn4oW04maqiwptaWaPmPgW9
U9zAqCCVvagsuFQ7GTAY/K3TKpq3QeD5zn5MGirsCMuj/9xjWK4YbncRZr+2BHN6WJwsJM+4TiqG
lEgciu8xsRSahsgdECAClZA6uisKi48oKFPbYooMWwwGWSdCRp9l379KuxPTXdtYc3TLhjTj0R51
4awbEfJbGjRub8UfXdLxZHwuIctTvdGa5PrvjALkZuJNTNtE6nzXZ30HmybkuxgbXBadxRFSlKXJ
2lWFhfd5ESAWHpoSF9l3A4WedXKyOEYLFQl7dTDPBUnFjTCjh+kLAxNU9q8bx8g4NklhHraDDAGV
wUViTYkbYe7mBHSFJfiRGfj1lkyBzWIxYmTtpqbA+na90RG3LSKQZnqGdymXxmyWPUyyvkuw++s6
VMLFFLFIe3wfB873t77zA4xRXWERstolfEBY3WZ7stxt6fjE8Gx0R22HgcWtV5tfNccXb/HU1I37
EixO3z2t4Ri1M5LCYO7u8MJayatdA7k58g7PwJATiDQxikk2jrPYKo+PGhyXcijgKaFSucobb2pX
VJp4tCoO6LAGijKRBaOb6G+GEXnFZJ1O8T0O8ar906vaQXPQO+2in2QSueGn3w9tTyVJGBwyn9V2
ckN3S+26+5u3jB2+5nXoiFpwuTmnvXCrwV1YLSM/+06wtIV/nLRR+TsFvTM9IF3XcXymUMdTmqSy
Yzk29W5p8Z/MCFi7m0HESQQtrvfZb85Z0VbRXmaRPT4vwnNpnTmtFr/dxWGsZnQazMtTIh9QZxQM
fjOSxk/DBLl0oGXRWOeZIPOfD8AT7a6Aq9Ymcc2ef66i8XWIZ79/LCpmZx7VFjmIJPn1s+tHOGtq
n6TFzBrxrt3k6aqYt/cjY7GC1Ee7cMlc81ygIluUG6lxYnLWJBCGBfq/cVsiWAZzpotUYQfs2PD+
QeroTY+TuwjDVUZMFzIxdyyP2TB0rcp6D2dniA8xKfbmG58qby7OucXvQvpJU4+QqjhCDJMGxFZn
iYdeRkmDHg51LaQ6t+u6t9QG54ZzFyym/FZJYE8YFRLhkZ+V2HmX7enpOPlJx60moC62XmLGF5EC
54EoZHTaiRia3Msc69SVDjaRXThoGOWQ9JgaHZlXpF1nttm9ZtiYhxK5tVgwxPap73fffTHF1UNv
jxJFmWv7MxJaJXBNRxsOnb56aXKxVE/EXRWLPtVdoxk+L4Yytfh2xxgmiarqvmKCA1hw1oMMLj0m
Wky+YeiEmJ7iyGe5euN0wRq0hC2Efg/Xs7ahRqLfyxmEWP4A/3Tf+kVq+lInM7nU9IgNPgevdYNY
YaUGaUmYDIv4xdn5DsN2yXmQg4oHcjj2B1Z47N4Db4xj9sEWk2Izic5n+YjfyoaqMpdpQpqg7otl
PHS0p1yPq137vbiBF+5R42quFbN5zCVu8hundS0B8rJJu1Bt+8SxbZReeoHvcmyIxhXLvlhiKZq7
SSYlzfWohEiazTzYS6O3GmXDtBysbIqG3xlLg2Rej70sX57teUaJc/HGABj1g5XWbakvsSeTut13
JQOga9Ha2HMOHclU4j/YYrZwLmjIpgzQdGgJX121I0JBMMwMsGjfuyoLnd3qBFXFeD6FOGOScd2k
TPSD1vECB3wfYS+rRnRrATx/FJLTwEyO4mDt+TdTAjb0UkPowRSCcJrbXxZAY3mHMX0On2arQekK
PocSgs2JNQ2xd3CEn9JRu8hrx+xxJC2Hd2419tHRwT6qxiT2UNflsrOK4eByticMAaM8pHiHcIW0
9oaVd5pjIEC4vNTb0e3a9L/Un5KUAUiXNYyzVILpijFapZUrNxhYE2tgAjNmHRu4tvZYCrXdDJhv
x/azSB66oaxQetau3UzlNtBWXQn0jiWPeGGRvgLZfpxIX0VFoWDbRhQE/kHVhPpkRIhqu7kDOpVl
O7jlHU0CWbNAw/PI8ebPuU/b4auAI2rSUgLqL3gA2dqDyJdLmnfvStbJ+osbKja5S106W+EBYQBr
daBRmCQbVtH4I/+z3bCrTnJasCpvvQDqR80JVjXW21xXJMgwLSlrGPRRg+0qssBWO/uyw4d9HpNV
tJgvLLjOq04S8e1EhOTswDiEALt88kLmIEygOPB8N1X2kNlC2W+4FRZMkGzsV/cpdStvkacuziFm
YFRzhpZo4Rnj9Xyw8Cs2h3boa+LlKfh6jmIx1rK+R1aZxn85SED4EKRYdtGXx34Q05Bcst+2t8Ye
gyevuFgvAduPNvzBhhCzEoPIStYMSuMyhnFVyqhJ/2TNMABTqoIgnMhSDBJ7Qo9h+XmXYtddOoxr
eijb7FHHabZ+9YH2w/WA6cjxJSYvBzf5FsZyyprCjRvPv0ennpXjjgquRpIK0twldjZNp4EJQQeo
kXjwJsbKMIgOYXTLkKs/2gnbL+sUz6pGzpGOuo//yxAMSPdm5DAE/saEzEuZiYfxtG/00HvZKWkb
Iccj9YBn2Rsfcnl/rTK2KNtew0AqT5hjO/ngQuMdP7StJXm2RZZMfywbJh1Jwu40pmrndVKimI/0
GL7GFRDTv3nmJ9xIuOcS4n8bJUELMRavay5usD1D+B1NTlIgNIwYqVJ7QUNlZ4w7iJOMdFTtM15W
8T8rUFDnUt0LbJb1W946veMzvzBz3022OJLQNUl5kYLHWovBovTAFZJEG/6H5TOSwiXkgEAxZhET
Fk2sCeltBtuen2d4oZz+TVzF+TNBT7NsWFovQ4cI1xFa1rtaCjX+UG4l2bty8mr9GrAKIeirZcRz
xqQt8bpbEN5p7BHbmVvSht0Woos6LWVMQGcekqnJ4phBF8nDLuFgy4eFr9ANgEmyLGf8v+YiUeBK
4f4gRxaVGh4cujmJgM5OffeTktVV/8UtkCuY5LzoM5LqxI6xrw0YGVlMspjtEWxNfCeFd6Dg9Mff
fEQTNDLU5pP6WD3d7T1Eo6DPiXl0PgQ7i5aeTEcRW5QZx7r/x3IkHd/GiUWBgDoFmQLzZ8BiGHJ6
RUWDVbWEywAJdqgbFd/xXeuy3JDwHbOsCuZFVb8500bgE5QSzIhG1/aQ/q7Z7DYMVZbIobeckWXy
Vix8lmgmcQSHGTm/rbuq86LWsD+HHlCuBx/OCT6kRCECukutBazM5K02lvScLn3p6e7qRuiTg7Ie
/qPvUpzhe7Xc0T0PgW6MR332GYyDg1EVpJ20r5TxEgULNgm37HlstnwSU/DJ/ZIQKmwvyh+u5Rr4
2I3iqjDfcu7HSzYCcMqho6FaoBvpwMuVYPCyOGl+g86KsdcOjknd81VVJ2zI8MjhR8rCxVgQsyyq
9U2TdVXpUJBRxgSXGbSOzi9uwROJeN1jE4r/ukI99ZWEsH/IQvLTQH/x8U4jXgZmqMU5TZIVpI2P
rxIuApvzPh54Sl06gz2/Da8BrzwhuMGOf5pd3JW6aLzwWI84TF9DbOcYOHUfOt7fpQhsarJO5g4E
zzl3U+Yu1cTh7jTYZjd5Fy/3CUydtAOd1iLoJpwRpRLJ9ymRcGEYMfg4qhb0ub4JUUKYPHMXZPLr
RKO50rdDsotqmFNLYglSHQg1Y/zSIRhebquabC4YEV2MKBL1d1X1j4BCQnIiHOb8POHMSZPo4gd5
nh6Wzg+X3yaUhvbAm5ZHxyJr8hD1cTLnRX0OYjuwr0HXAnnaMFucciBjbHZVfKM6NVo/WK5tDsA6
zX3Cc+hWatArMREROLbzHI3yzVink4fM2uPHY3KAvngH+pwSMEjpUR/yZIyrx5RB1fyJM960NvEU
2EQlyqxeF0p7EkfDLwIlxv6R/UejiVtViyq3SZuhTbzhiyjymV1VWUU/o6sGrFIsVVwFt3hkzPPQ
cJV40kxXhuS3mXTmv88j6IkFa/o4LR/oTuPwtRBrL1EkNHagAj72RAf3JP7O8mOpsm4B4kKV3/of
nJgxnAF6Mi8YGD6ppIsAOEYsRYQ3gqa9kQQ2zt9FUNCeXgnkWRvkvIuMpl/OHkLSoAjmyXc5xRkF
VSjiQjbPhD2k/s8Y+7okQcMaacjDJLTt+6iT4WhBhgwT8tor229am6k+Enz4R4UYjSYF9Iuxb4P9
Z8yzogqSFFEDiILe9taOYsPquDxRipGEfSNFaecM9EQwq3TTO4vizk6lrRGqlXYy6eecnrXg49yz
HyMHJIyIQo8RFyceA+/X1h2yCXi6AJL/bvks+CfM4GWvk0NtOWV978d53jy2bbnoQ2qnHTSWeoRH
RYXm16CwF3b/V9W0HVaSGfkzbr4Cb6L+1ly2+R127MamCqy1szz4bpCzPGCq17WkbZK2gUKmRLVC
2Kvb+Mkjm5NA/Gcl/ZBJcpxC+ir0XdU06V3t+MHcbJMeBwiDrc5SZIWzrmbdvbUbbgockFOJmFsN
pZ1e+iR1Uwy8KW5NMv+ml6Cgo92goSyqA2RF8lfWVQ7RZs5q6kwmTk1260XS806iSvGnEihkDZuc
dAyKA8YoEP5nRjX4AMrsp2yhUjaEM3jEKVfl1XGVd15YC18xwsPDDgrqca8IyluqweBBZ3j3nbhN
zdcqaqadfRtcpd+DpV4l8bI33txWD4OCwdoktAh4ZXDl6bDEQYLLDeBF75fzPnNmsgS1WO59v/LM
QJDhYOdDbbGDuDt15l7fpgw67nWTklAh3ZmvoT/3MT4COqZ1W9Q1EbiN33ukKHOonJLSLf9LRZbu
vQhWbBv3/V0wxbxttAH6u2Nmfxhp7D/LjqU2LFnJisjFgl7ubB1Gd+U/C1elgscxcOaz0ir46ib6
3jphq0B7km6B2qAvHzL7tgUYeg2duv10MRYw+SnHMeZlcHHzsQtmZjwxtYjSGhBqm3UfE9Otl5Vp
3g5sUHmiKdUQ3Ye83yItLB99xGswNfHvHFRevtbtEu+FmPuTB+Ya1pJCxcqi/T7taDyJBEqPyIHY
+trY28jJtm99DhcGWqW3p7Ced1m+9tcm7zDcLiF7rVR3f4BaeQ++Rr0Tj06+QUCFM2m0GhJo/RZm
FawXMxP+tValDss6zohEFTEJck6sJ/4zn3mBCUEormmB6MD23zOFakVO8IJQ2Z26CAwm7vCQMAl3
zG91X+Prjlg0cXAQ6bqaRM4EqROIfVbH2D+9f47LgSq0Fu4WhOrOryW9ZY3t7AM18SVdU+xUcv6b
ivBpbGk1Up8+FlSwzC6Zp44xOEQWqzjt6pca8IGRW492e8U0/FGXBHmVYXUy+9BBlwQJC3iEkN5m
SvCY+M4sLo4xY8MhBz2CBwNoBV8va5Kiau4lEdCDE9BLhj0N/XKbJSworRGeeEsSIpCAeHnMBI4w
UKxhyu/QdAd/XE3Jx+goXoH+OcGPo1f8fCyHAQ0OfoAFztqqYbn6WFTWjJxi7mAkvQdalCd7gfXQ
RtZBLD5gn2mbx/q/tsIcGJO6QeQH7rpiffGz6GCS292coDCfRDzBxKZPJ0TCdCJpcdun7q4vmiOn
+rPDfgUeCDFKPdvtaSctd0cem4m6nq6OXT8U7bwteEkW+zdbP1OFwAzsB/nS29Spdq4uXiv2X6iY
F7KOXbiW3lFE1SHmm2VAt6/dnyRGj+nYW7dm616CjmzQMq4fnMdblbV3ckAZoYF61ySmGIOX7YRH
mlLaXjksONjx0TVvkymBCWLH9IIAYG4ffBvfElK8rezL4wKSHviTgcS53jMUKeIP1/zNIjyYBmzD
5Xsg2eDQOqzstREHNV+1+3dKxS5vw1NBRpPtEgM1rzYvZTT/jFKqTd+JKw/jNQsmAlHdW8cmemhd
D5yDt94cXVzLuTMazaTkJoEOc5E9/hmX5PM+xCdVrcEbmbcfbUeyMliJeMG5773VS3b05/7Qw41W
Q35A7UqlIV48MPz15P5xkuqV8xeUsCZ4ZXnH6H2KI3s3ehLlI48yIzFUZsibLRhQsAYmuFdOMm1W
Zl+D777XQ/GiovDF/EEjzw2VhObjYYQvtunsH5koM/n5JH5j26hPsjmPFvBjBWUkYbeIjh/0cbYL
PPumiRAsyOFpLT5zyz3DpTw0av5hoHiE4Pc41K9raO96NV3SKjvFrJwJ145DsQ3i5TKzjZoD7z0y
ak2nkjdjQqBVFFDhjxaj+/bDXqIr1tZL5jTfbTMh8hMm3OI2aPhlAv7wnLok26VsptZjtZLSSc50
aStyfmDcTXxnzvQToPxviB0qFcUjqlWvwErdk28hSPzEII2zPTsqoRA9zp/1UnLgjZtWzwcUXw8Z
nlMPKANPY0MWj9O+j+ZT5wACEQc6v2Ze4LASLuJznxGFWOR/KmQHopvvGfI92ba4i1S467S1EwuR
3AgYmbls+rw5mKW/B6jDDoZ7ZGSfhMOQ3CcPDe/ajLwvZapWVpxoSt5mvFQGwQCrHD1rdA2ZEvve
lwED+V60Rfu8jdqc7WV7l2C+zbwaMj8Sx+rHntZ9VIhHBxp8kIXIXvvtyKeW11/Eul+SAX8FmwYm
e7dBW25aWEJaLuckzw4piRZGqgmV8coc8mYIrIMnQN7VcMzRrjVZeDAHxszxrYv/vK7DUexzqKBN
51lhMMFGQhcvrauvggwdyxZHBllbczRrErWZby79cL/ATfWyYG+PDsDoasubeq51/e/5ymCEsM16
N7/7gBzOAE0AUJItzdnI6eDGwaatsxcHVLk9c05iLnSM85W31Hzm+axvqcXhuUYnmYkn+u6Tx7FA
v4BEcrlWTmCIjFt09vRKzg5Zyxa/z4k577FNrL9TEm3zBrMSZx9485dY5FhP7M1AHq/jNmeHbili
4QTSavhCNXgJM+dtxS7KP9KQmviyF/ry+sR5uSvJD8Kad+bz3kurIJAXlHooDuzxkNdLcG4zewdW
rIreiK8KXPBTMHvoDJxjIhPQtnga+Pt6Djky+y7CdgEdEjbK7tB8JwvICPP1ahawrkEY5+wm/G+2
uqcg/FqxsGisLg0jf/6GlyAbH/0hfdZ2eFslMO5ZyVM+3IzhxGo5PqwWp83M1hUIC86jkz1FW/N/
h2N+tjlIuqDZ4z7vmFrMqbcpfNp/1BThDIcI7xrCEbQJ1caz/sAnuJM6PJgzzZxZRRNCukLJyhVO
McBPj96knHYt3UYRroYA86HiflsiFyx5P90B7CTHh7mtrPrL1A9FD31rqtpz4nhHjdfSfNaeB8ox
h1w4ufWTI1sMKLl9cJht3gw+TmjNpZZoxDJu1qDWnMSLKlnUDMF17Ja9XCFG63zAU+v42zGLuf2W
Jj3qfnjN+WXCctkJxbdlWU8hGeqrpw5+5F4VeGwB3N6VdwyJthW1RQYNW4ToXNHuDuA1rFwdHEKB
Td2hVLZhfAnI0z1MS3WpOrExL9xiLdgbU2Z0eZrQkCyBZMIe3fmNdzAKgqroruEU467C982tPI/L
aRrrMzrMP5b7FVM3d63DhYo1qWaQg10wGJezgRHUE35fXbLo5LT2eGjaWZHJjpSKn02FzCGMMHQq
o09BAMLNyBdLPsyVlQ+rmWtAwRql474J/Iu5XfpsMOt9/E6M+Xt06egBKyt4XBYfPVJ28hf/vW6T
xxI/6Uo3kY3qvEpqFIwCFxupe94iNjc/OomTd5adRwdlJuOo/KO0o4O5VWbMAm7e3fa1Ocn1TqR/
rTK/urzkhsbN1HRr/EbmdzPPPVl5hzB/ZsOzD3g4KzG8mE+YXcvV89d76v1DV1l/854MWwUjvwvr
pzSJnoxp2Dy6rJBuOnIQnIhcPtnszWlac8LDpr6TQDPMb5auYbbRJQso7ZxKAjf8Yv6LPIjXpedS
YxYzAcxSoE0djqTK/oOJ7J7U333RYWxEw25DebQqiM/e8tz3C46h6qobCIlx4ewL7Cr2gMUAix1r
jmFXAvfxOnLEiUgzvrtZIBSlihTgcyY57jokWLKMTnU4PgL12U8JURwhvM5GbDUqRFPRxn5wtFN6
csxLzqq3xj8kUhyMdnO75oQk1+V54eO3AibClAsTkzgEEaQRY3QikyDM0gjeW38bTgyKzfeS9iPd
IZ+6+esclDXLiLlXpNFZNeNzFxLNQRllCUCVcf3VUOi2nXzMsuzZnA7m0hRe9NDyqTWIPpjCPHSj
t+2n8RxRcYysPZgBIuAIz0QvU0AVr8C1T0QmQ1Nft2Lw9rMbg/SDAUWIwTy7F2W4JkjoWf/vF3zx
goYOiSpHX7vL+L6buDzzLTzkBqrv/pgrGBTE0TgQicP8V2svurrVIxwFTlw2WTflDHPRlNuY3mKu
9VX1Hz7XUztk10EhT+KRgjIIW9KQIoqDVAOo+/yUq+JiIb/XVGzC+yKPHaJncNciYsrL+tpUH0Mf
Y6qQ9L0k7BCLvlfp+qHDeL9wbkaq29mMcky5Y87NJjfYbWAEXOvkzUHIQOc+hndjQZkceRu9Loco
tZ7bIr8Ga0YgEUlarcyB5BHwjQWq5FyKZ++ycIXN+AKNkUIm+ZlEp7MXTudsMoOchP0l419UB3el
qe+IJjTljx/1F/MlG8NiVswHCGmbhFmuOShLpR/bbHqP12iHUv/MlUP2pPs5QjAYwvGujr2TuZf7
snxDHGCoD2xJnk1dAvXjv5YZ6jBRaC4ddMfq1abu960/ZchnkkJcFz4s4PGPOcgaEC5jz+6BvxFM
lfmCgz66NScLq9Izo5lfGy0b2oO9uUuxCxF3QpI1HQ4SzVuVjp9j4E4HCQZlKMsPyxBjeErZrZ5M
ixGqej8XPTJjiVgQ2LFXzWxvkcXQcBJ3v28LjCoAnYh2JBAFJludgL1rWIaAA6JPD+Pq3NT4X23v
2lMSsE6EzZ39+KNDBdUxiVwPnAUJRSTcpr0cvHM7GHU8Um/weY/m8B9q0lX5X9NaDsl6qdFSQgD+
97pkhD2DTL2Y15rt8ImdJpohF2Ni6z/HXO9tvxCmE+1Mxb4AR3I4Zcz7zlTqwcEFfNNF3GqewvwT
d/tE9/sRBySzy+3QhbdjeG3ppoxPMmkZaZOvFmgk9UXxFULZ9GV9cKB9OpIEifmuDMTzvAYnzfur
bMJDVrUPR2+XBmJvGj5/mTcuXZrqi0vLFimkt2NleJpHjEiY9vwK0XNZMX9O9lGm7y3gBOZG64EX
D/zCUt2ZMjDnOc1R7AVUjOVA10pY65ZredNw5DtF9h/LzL25eM3TInNIhnyrPbpG84xm3R+h+p0S
tJiphFPubc3f59JHBHRJWuPO5B1FiX5bzPEVsTbvd3WM5MiQzD8G2AdZwN1KMpGi8kVDfTKPAouO
N3NcFLz90n6szbAt7veQ1031M7bj3nIcXM5EryD2ImSmD68NySy17r6JJqWoEYcMiE06rBfemEPH
PFQj7JYxoxOOD2qCfZXOdwZ+UFFylVZ5tIVAU+7tzJ8jfHeboOe3A9SD6t68EvwQu3fPrtKU4sAR
eLnwTt8XqQWdPN8ELJ0rrLEmKBbEColhtcWDE3CXra/U3045PUBCpsWrtl6Ts0dMtwHBb8zOiBU2
IBnDo0qNkMOf5as511QWHXmWeRDC2PnbVdOD6sVV5Che6qspc801ymIUOy74SvNJUx2uMOEwPTGA
udTFwm8hPZ7JePnCznIOUzxMis+Sh8P8utzjJzGFd4zqAGa6BByab7r8nRi8lA4ndvtUV9POWp1b
O3p0quxARcjjR+gQGMd/RUo3B+TUfnuU/FZ7Z87OoQ+eViffmarf4khseAKbdvrT0kUQFHYkdfOQ
utELYS/8q13eTa5CPmRzLrs0HgRYmKYm6JYP02Raank2f5V56UxlFFOyVMzWTDlFBVhkQM60dFlI
dHc0Kfs2n1iuxiw2yuSsGPm0obpnXYppSm7t4hPh+5mLKaPptaR/QeBxNe1R5BKzG6itZ2CvCInX
1fn16eJRGH/7VrfhU4nK6miOV2dtr+TtcDRG7YkL+pxx10K9ZwnbHkKygVRnv/tYoiNOwQhcS8qO
+UYwThMAp5oqYn+0ut9BtD7l6HBky+Kjvqau9ZDCR8yEflJctiyHTuZ7YB36t4gFyTrpeXbzDwlD
o0QiyAL5EFMlGmc4T11w5RTaLYl6NzMHmufUiS52Ht+aA8EcwbYUzB6bBxHnZKJw5GlTdcTrnklC
CV/QDBhYRhxwuhxBO53yZHn3CGljZXTPOvTJNGBNSc/K90KRsHddzWCquPejCnlTSK8w30xqeetd
9OCMNGa13qdq/CKp99BPiPRSqS5+VFOHiXPlWRfNfRtpvU3X7M1UUwhWQO/06l93jC7WdO4BdoWb
OhsPQ60eiQN+4v8f8HkxjY7G8Xbi3zTw89DuPHmR3odMRHgmQAseixKqIfYAQHnAFNb4OzdWcF7Q
rqUopeBuVVGwPxbqUbIf0cKxb1MRHZHasOhKr3aWXIe++mIedQz0/8cUMYekMW+ZmWC3hr8BHUVj
91TR5T2F+q87x2cnZCGeUeJHXffQNNqBay7PRbs+KHd0tua8rcPh20myK8qUswenII7kc1AP5y5G
rwQ+9ZAzg2C2uPWUdW9Gi6YALEd1ZGsDSmNmrBbH8J9dndwRwv0dxqzukeByqHZ/dMoup+9YS9qz
d28mNU4ntqacwgRLIorHVaiOq1Oju8MI7EUeZgINjjy/xMwybxih7xYOj6V2iRcr/rIAOofh8MRq
6Sa0vUcdWdzq3b+CbYAu3MrkjzkLXbt9i2p82UyeJprAFP6MKUBST9wPcfNj2vCJ+5JVzYPbD3dQ
7kha4z1XZb0jqGWLPvTcFSz9Q6vyWCX1b6Y89kr3HsHiLYfHdZ7yn8pK7yFi3PLjDkyKPlhebgNG
CECFfiTdl+9OfyuREnpr+/8tefcY8h5XntsfMX+SVUhkLP6W295Wb9WET1PIoy6We6EXbhNStyPB
cxiX/z40xHkXpxGniJxSO7sIKR+7PLhYxfiKGPPKRvZzApX7r+eeMIwRQsZ1YYqBfxc1HE/i5B/s
vrkAUFr2JDy9QhL8H2fnuVu3kqXtW2mc38MexiI5mG7g2zkpbcmytf8Qki0z58yr/56ST3db+1jS
wBgcTNuyGIpVq1at9YZ7AV5w3urTkSrjIlYMqG/xXquwxKQyr3OGboAWyvKHYQQ4cCabjgOtlG6N
SbnbBlF3RRah2KmCqP+qNfjFyXoe8R+Zg9illldYIMdHde/6MGts4DAzw7Jg3nrHsIDP2pD/RCUg
VwXx2tRaaZq/rAsgKw6/AwT3uq7HOwzMmDUkqvaQRzeKC/8GxYuLqpVyJZb5NVTMTd168CZdZQZl
8JBn2cEboi99h2JRQ0/BdLhsHuDtZOxJ8bdQfF6CiYAmLxehKMNP8kSV9PrRZ7akJX4U9Kmvm7a/
Q8xXAO6vL2VNCfoUNQKOpvJsBJSVvop6RA6O1ZJO1NfZAiyBQp/Dvly02TMHiCelwiIpz07dGG1Q
xkM1t6R56SKoBxV93wvjUBHMWr22ZwW0T0Q0i7XfdM+KqD+FbnPwhHFpUQrqHXc1cqazE+MGJt0a
/OdSzpzcRqTZrO0LQx3tZZ9r33IR30RhtWjcVMfpdLoyKCP2gU9nrlzJsw1K7A+h1WH/zcHVNOPH
bGgXNqXOvnM5E5q7wCgAP6aImGjoWpONmKANNWk6rukwHlEFQaMKe/Ix/DwIXcNHO/tcRkCFACA8
gd3a1zWf14kj/IG69IuTKHs4Nfe9j9OXUFBmsup+LY0UUCAyjh4YIa0KPw1g+WZ+T5UEFxFYOG0T
zcsALmSa1x5nRRdrYC16ntzkc5L1D6klZE0DUdma7jLixyGnI/PZMTHtUwaMc8L8W2aBawfR8Eng
iQICBk4S+I5ZCGQAhhu0iKw+1CPNNvBtSC+W+cMoaqDS6X0uKoBEPU3MTNWBipb4sE1Bgi2mQ3de
xnhbuJ+EVUWbMpwgS4MOouUhVHlyttxnu4AZEjgQa+rx0eBMBTjZoruhLu1uWumjebS1+oush8mk
2ARES0bfHUwkXpWsWwB32404lNluvB7YzGg5UyziOCxLzEOZEdqYFjaW0pq5RdEaneeGq9qAbRId
QbTM/4xW79q31HERWumXqk3uRYc7Lu4E0OABrogKZRTiJ+YUa/77EgXuuqoQrozZEhV6Cj5iXw6U
Figw9NJjsIc0g50aUW8KRJzDeHYcONO7XDPWo+3cuR2VZxeOq5aiq2LrNwa65GAyN3jkULlMGfaa
c0sWQGtLUAK0MZlLpgZOVLsDI+It9KwE8BY3HBmCNVbm+AThcEOHP70DPLPW2CooJnDfYOHQfGsz
0qg8Oox2ca3jt9NgIBB3FmpIsJsnCuycYXKD1p7HXqwnB7ndh31/hRWJPQOBvu34BdcwsqWSgyen
XJxCHVvJfdX30DCKGrdfyTRLVsTgUmzBLxx8RVkPORXFwU2Rdg22vdOxKuKNmgwbg9Ra3pHZh7WV
FV/XpNO5MkLlc3ctNQ7Pz74mhrjwzWFjWt292RqPQ4qSvpsCECYFaV3/wofJLPmswcyf4GqnKmds
YRPhZdMJGS+cwDcpzmVeD9RN6jB10FvmtUW3VRLVmT2fcY65HqMuWOSiWMtf1FL9IUIua5upzs5F
eYJKfHTlk3F7DmmrI1AhoDgVCY42lLLxQiznXSFphkQj1G3KuVNr1QEl4/u2ctt1hlAZbO9gjx1F
MsPT6EuoeSkbIJ3ZGg4ftQQEw8tVVLcZYLCoOGhj5W8AUZZHDgbROg0DsrQ2uGiNYler4XfikpAV
5ProhGJZd1q3CZLU3mlmfd8g9ox6iLKzE4zYdDu8zPzwWevE7aQqyD7A7ZZKitjdPGRekaBYWB46
RUf+vbZxW2QlX1B9XAV2eanUwY2UCKmc5AGd/01Y9scEyQxMAa9K03vMdU7EmFKBePbU+9gx7sYE
4792sDmGabiAyHUY6TliMdMGe0xAOTaqQZD354OKwin5zB126pggcLxVm+mmt9xrEgkqwqb5bSol
07/NjlXYPtdBv24nxIhDyzEWiTv117KXXPnUsy2qCC2fBNJ+1YlHvudD0iI2GyPsxYEXj3blkYPx
yhE1roik/itz9K7LKThEYXlDUNpqRX3d0umS9VubflCgJtkay4BLRZ9oCeoJxuLRFXsqQrIDKrMN
FURNvxmb5itMBYRKjGe1DA51hIyiERp0eY1kAUoPxI1DqAkmfYPlOdsHrRucNW4puyGmiA9SDNV4
cJCxpECxUbCfHutxB31jLo9kcqZ03bjy/Ir0BcdaLYGxPnJQGAP1tlCQGbA47cm2CPiebIZh0U1K
axx2xafRh6DNZh/19BLTOCk3tRSubzPweXrvr9IuuIj1eJlW7UOWJV95sttKkIbgQXKpWypSv82i
bsrvUYQTEpUDbYi36F1fxZ2B41RBnhFrQPXGzDbWpQImWcm36jgc4fGD1+dVLXx7vXJn8f8H6VZU
6WtoMhxFu80wUWZjEZs9cm3BqCAvGh/sLCA9ab4WPe3cOgw0iZ0BRIDCG828rHGuvUy9qIzmU9rS
lgCu/0WxyIUH2uQaezZsinWXwWQ0m03mAqsaW/gMAMOMK01oAULy/tYhael1JNNqx8UStd1GMseQ
jxbUPvUz6Y+ARtvGw/FoXvqxLPC5R4wdV0GOKIfN6SKNMO+KU4Rd+oi4BwNjmQXmDbGVVqQt7bgg
CKBnVIe4HNQqh9jMfgQWCa/GfYopBY2B8GZDJmdDj1Cr6AbsNMyk2AreWZ+rTlpuPUBb98AjMJrv
g51uxvC11S/hGH1TYpOiRqw9d1EC9Eyx8DUpR30WFlSYlZTdTK7wWA+uDd3Y6AVlCs0ZqMSpMeYV
yL4GFMo141hE4rEZyicasF/Cjio4uMur0LfFDPqudei0jAqjrCxhMIjnTXmfVzBHNKclGJjgCRrE
xUTZnCbdCGZAg3YKloaZHtzgxHukSOFBbAktRFiUkkN49Cw3UMzmUtohCVW0okjXzZisrNrq6Kn2
nwQqJ/PYisq5J9AD1myo26CBvmWm86Umk/ba9IIG5wOwOaj2orwkBb6p0DikmqA0UpMIcJjMYadq
PPmamGSd+qbjpBl0JJuW6PtF17aXjd5e6XmHIhysU1hpd4zyVg/LT0NiU9HpMClzVarFFBgTVfts
1oCIG9oZro0GKBhDm3Qo+xzZ1S0n9bWAAdtR6/ZCj76AktxXengMlGjbhu5xpKs1BsqyVjj/VYpJ
bEfDlK4eKjEFLLDItLYmHso+ESIr1dukAWvmdfZN0loXSNxeZ261U5RgSzP1YsJmSUI/LlFqvoe5
hOCPl194yGriHSbm+otLWrjUWypRgO++RLW1AXd9mWU2WmH540T8b4X60FsOlT/1wEb6bIn2LqSr
MAshGHS6GOlXiEsvCddDRJvZLlHgoF0WJQiG5fWnqjK/v8w1JymXjZ7byIKr14Nh7NyO1gIo2G4u
uhpTw8iD+JedojbapYlyyG0NGMIEr6NNUioQQb5EZz2bcbS9SrEJAfk83Gm4ps/U3v9WDli7Gk0y
h3LGK6vKvYizaJGMxmOIlfOFQ6EQ7YeND3V/yHLwIhDS15XddqsOenfug5gVuo69Ypbt69z5nmUU
7tK4U6n6qjC20MfMQbC4UX/XF8awbjXjPk2Sb4WOpHNj2RkT26H7VQVLeGCCUbfBGg8Okv5d+4VW
wCG29e04RtckPcE1sN4WdnD7oHnDt2YoVlqt4v2cbQmrO6VHdgm4CoJqxcAGldX4NfU2iE0MSYf7
FoWMWZBq5lNhD8lVFviQp/uJle0oKB86oACusQlwdoGFzOEkhd5FnFCCdPoY+6KkwqRrKq0V7gzV
Y1+MxvcI7Zh9FZbJXYKyxKGEzxUvTCTqQCZ7hOlaa/mkVkzXAzuaaLrL8JpbNq2PGQlKQ1+rULpJ
FqE1PjhxXgCFAX9jYcCB0r2P/41jAQOzPe+WuN9LJwjlioDYP2CtQwOb1fzFNMx8N5aTf6fYyAfo
pYLEfoAuJio4Ea3QEnlqkLpuft/kVTPT2k75MtbCWuMg6K8tnmQWuGLLx7is3RTNUgHWBJw+PEM0
H+hlk+GZ0/g1cHv6+RoarJ+ppK4tNzyppfc8OAOSTRzJIFIvAziXmtbufaI09Mb7nOZC1NdXKI6W
RPNoZPes0MEIaT/2mwYuLmoHK1HGV5mpqhtf1I9Q2b9GlMghpF7jBHxP7e/kKMMNacKm05RHxdXv
2hQ6XVE71l6fmvSYQsi75OnC267ujph4Ic+YYF2QIBjmCnjrhdZ9YoGkm4qMAfoAqSkFI6zxPB0f
CzdE4pJKrEt+PlNNtF5RmbxxDbjkeWEYa/4HjbzYfWywKV4kffsZ5BmAKDFdOmb1EDFTmi7+PFIt
g/92r3dwffV0XTrZOrHEyXGIiUJKU1GOR8gIjGdCo4GOdTeB4mZDwKNX6FgF0G12rPFgR5w0DaEu
hyK6HHT0sooe/lDUOVeNhTUyrkFxwHG2tFKxy3SVE7bIUJQR2cEPqxI3VVvW74wSzVZKsz5S1CEO
ysB7vmmty45uX/dJiXGBeaF6PjQ7cCkoomgzUatH5gmk+tha2hOHPpSkqIBGnLtsw16HdCS8aNpV
tbgNi+zQqeXCQcorcAhHatXdIrW4JiptE6u4S0V2Gofm6Ab6QwMPCt0SbefU9QW1yhvsvbceY9U7
CJp0aTJcW3g/kUVn5mygZr5xem1h0fGiZmKtER6hV1nBK1FT5aJx8y8ZqI0GAoGHO/BUAp8qLB4H
rnyjOFip8c/R05/bCHkaiXGwc+8emdtNEYbElGS8SmLxyfaDq5ZBmiHIMaFGgwEZhG7gycqd2lp3
IkD4lGPOJ6tTnZVQSgyt+YXCvcvLFtGYoqRLPq6cxqAxRIkjTi6GWr2CyL3WcudAQ5Pqv6N+j4Sy
GUCGAZJkCoO8o/hLTkwZsmitvZt4LmSJYAlV8MpR8udMMadDZGXtIm4ohzjNFqGBtWV3iLnByqYX
UsLB86ovtmJ+Mcf+q9vQbNcyhLMrqfveUKJ31EWE6ijEaum4lt+pWbDRx2mDEtCNBhB8jh3S9dSg
akLLKZuBgCY7dMoCvUcLmmEa3owmyMXAr6m9jhdKaaHrqVTfEgGcsU83iYBESOUNhJPqPZhVv6Zm
+4VQehUoHcA1j4FT9FsFoewRd7scl0QE5fejSQtedplNLVI5DEZb5g3dkcajLQTyMOvR4zAopSLP
mNDvAEomqEJlOh1GDLIj/1M40OkN2+qAFPhF60yQrRvosHVOGyasTqg4TfNscB50XdwWWFvOIA9c
S3mfYlTh4qbL3oFFYBcUeUeB/Ye7plLwKUzRAQPQjXWAQj/LYWDDGKXT3DnBhMYTo6gfEAzZx3F3
l4UhyNJg75T6kzPUXzLVvmMKf+5S2limZ4OcVYgMo331Y0B1PkE2ZVK75K4ae3sDWc9e2Bq6r4NZ
nbw6AwoQ9SqAvYKGClRJAqPyeawMBc8A5HYcDzHOP/723//836/D//jP+XWejEgh/y1r0+s8zJr6
H39Yf/wNOzb5t9tv//hD0aHfmTZ1L52///p4hMPJP9L+q/F7dUpxtN9Z1UUgiguX5mvZaI+/d3Xt
9dUjs9Rin4R6h2D+twBxX/ITOhVdkX/9vRuor2+glPkImanSd0OJJtnU7kKB+FaeHN6/vPnr0VHd
15c3FD+ORBLpuy6cjJ0/OIhTqe40/72rO6+vTr1eUIIodUaHsyaKFOAEgJL+3sXt1xefXCqo/Vjo
NNiih0I0xzYX+9+7tHh96bA2EaJJMOl0ISFtgtzINgYE/uX7V5cP+IsZqcqZ+tOMVLQUvfC4Qgk8
QY6lo4qhxvVyEAK8ske3FfrX+zd66+PKv//pRr7iqV5UxfrOr9urtDcvoir/zREyXl8a0clWH4pA
35kJiXXtKVslwXTq/eeWw/yrATpbsgJRq0jXHW2Xp95TobfLgKoKNamNDU/mg3u8NTZnCzdWCESu
Ybc7NH0TBIwxemWze//53wg56tmaNQykZnRIRVIC/xkDFmMxjQkq78T99ft3kMvzryNE8vl6+DuV
nk7W5touCZwLQ5u2hdkfDNuj1ZBTuQs2ck+ArLl9/3a/nrGae7aO6b1QOQgtWRRELH9Ev5YiR6WU
oPhTTJ2C2/dv8+tvorlnK7rSIMmqkV3sDDW31AXKuRlQz2SyF793/bNlbdoWvam8KnZCi78nGcJ/
mDJ+8Owv+8mvPsnZqh7i1qHKg/m1FQ17J23AvNUYBfSHrEzmpR6BfevW7Ky7RAHf7NGtSWO22d97
s/OVXhrU8+143IETukKMHCXtov7gzd76+GdL3Y2bXJhGOIIyRoCkyhZVAycsiZcl7n3W9e+9wNmS
VzsqGIbhjzub9Y6tRxWuGgdD7Pev/usFiZL46+Vio5hW6rUy7Gx/DNeNZYTzzpiM7eg27Qdz661b
nK/5prSpVrb9riUoQuFGcGTUP0FUjj/4xG/cwDlb8nzhqWRr7jj6NBRn8VytUeS2m8v3h+iNteec
LXHH8OK60eoO6zgQvoM74Og3YTHz/tXfevizlR12GqorZsnDN4p/YTdWvgrHoFxXNen7793ibHHH
TtSUllG3u6hA77TptI2gwZMW8e796781QPLVftpMI3dIq77S2p2wRoiPXaKgF4ey5/tX195YZc7Z
Cq6QLcOKZmp2QUrb11tJ2FOUgovuF3k2LeFjgowD0BWvCjuaK800Zz7A3UOhNwQIrC9UMJzvP8tb
b3q24B24lrjbiBQNOvVoqEiKm/kH6fJblz5b5opfO3HnV+WOPtiw5LCJnZkxfrTM39gVnbNljhC0
5XUCKnnjeeC3Q5qbvo/wGpRDtJRALOb9STFwnNdjx/3gw731RmfrHuewSbfitthh/GrPcgt9W6dH
p/e3PoV9tugdzQYJbLOn+9nkzMwG0GGape78/au/Nenss0Wf1WYXaeiK7DTMfPPx0eFs1JJvcdDc
OsGNXjdXXnCRj9OiDJH1sLfoZixScOO1X2xqw9yadEXff5Y3IoR9FiFahC/TtmNvjqbyInaSbedp
x0Lq575/ffONyWGfxQdHV1VjjKx8J+mtKhKnWTs2c8QLK+fKHa0CixRTIMBAAd6P8W9GSgBtzylB
LmCLhg/q3FkXUzfB5e1ZRwYHQk75XQDyouTp+omVeavY8Qx6gWHrRnfNxK6zHftpqD9hRKBS2URy
K0UE3qWpSlNWL1zuMmadi+K5NUXDGrK3Wa6B51sgVQfjCQGqUFznRUHLfCjyYo3aYUjDqEeAuIPF
ouo2xnioreEh2gSDrNomPkS6GPcMcNafwQWGIaDoHoNHH58I+HT+fFLbrDkNmR4B/52m3vRgAAcI
kGG4PJbdY1oiv4HBWwZK64OR/3Wuap8FzgagVG6ZsblrchNARqSXVrmkeG0Uy9+7gVyaP0VmxMab
2o1HY2e4FC5QWBw5QSkjngy/d/2zeMj4FhThAmOHp2Gbrlro/SuOVUPzQXbyRgixz4KiYFWniKRS
QzD0abxOMzVSKZeOqHpu33+DtxbXWWBM8hiFGyBouyxECwvakDHQmq06tKCKyNfv37/LW+9xFgqp
I46GgajeDo+1vlw0St4DuqzMPvjgXPXGDcRZNIQjbBpoeEw7H32wZltnAqawXujIurz/BjIW/CKH
F2fxsEzaNkcoDVaAhou1iq0HCsP4TNTQRBae4VRX799HXu9X9zkLdjb6bU0tVFrwnZbeVVWKiU2n
FzZl2zyAV1U6uKVleKb6oT58EOzfGryz+FdEgYGYVD7ues9INmYEDAwpmE/vv9AbE0zIv/9pCXoq
2hSdoEoVjVmE+K7l0ETBOAyqSacNqLW8f5s3kiQh3+3n2yA94TOd9J1mYXExtDV20/JwCkfV9WmO
uea1m5rlw/t3e2s2nK37IK6wzMucYQdeStlGRYh/fB+CMcxze+n85iudLX4lBYFZ1xQQW1VBaoRu
YXBRVNMAG9XSsFZ1rb2FjtDq/Vd6YxMUZ4EAMKJXmGU17EzIa1PuGHAgwVTTaELrqvYR0R1RU1Y1
XduiMdl88I5vTb2zwODTOZ9GDdsZsBdxD/TIDr8HUVr/Vg1Ts87CgmnUiKCVhIWg9cLdFMchwJ44
iD+/P2ZyDv9isVpnQaHOBlPV0rzfQTSe2pmf98AoIfhM1zXsJ/uD/OStu5yHhKSrglYHo0zXaVjl
fmM/ZI0B7SC21OP7L/LGZ7DOIgC0QSjzAJx2UhP4c6xbrFGHSsVH1d43JpclX+2n1anrRuWmSMjT
9l4N5oDiV9SpuzJV7C/4k6vHEIvDXddW0pk0X7z/Tm+VXayzkJCUhlmNzjjsCje9iMMKD00k0Na4
AoFdpG+MI4HYDlO9LzswzErvjIscCctV7Inn9x/hrWE9CxOdJRBXr41+h6zI8JUh9noA2cBbfrzi
f7/qYNQvHY2veTFWoR80Z3/85/o5v3xMn+v/lb/173/1z9d/5Jf+vOjisXl89QfwS2Ez3rTP1Xh8
Rm+y+VcDRf7L/+sP//b8cpW7sXj+xx9fc/JFeTU/zLM//vyR7LhoKgP07waNvP6fP5Qv8I8/Nnnm
x/z3t9v/x/T9ccV//9rzY91wBc38u2nqBgBhVdiGo7Py+ucfPzH+7hiOcEyVvB0taqZaRhc/+Mcf
uv53ywIl4wrLtlzdtvkcdd7++SPNsgzcytAjQ85fN/741+tf/1joP4b71/2k13u37Zg6TQBTtRwT
DWjNVs8+ezaGYxPgYrQPoGnFyDv72VPsW/NcPGn1UTG0DwLD6z3vr/c7m+g0R00NQpq6dyK6544J
MCVdar5YhyBJ3OLpp4/x59v+3C375d2ExqHIdg3NVc+C3qRiut2nrbpXgw5ANqqltEwn1Vuapjk3
AYK9fztHbgH/Ca5/vp2tWYAvaNSp2lnsqHvbQqOW0TRIGSqEy0X6PVTXkdAgH4LcAaoSesli9K1Z
mVbLzo9mjXKyKmUTt+ZiNNO5MWLKJVG1fgZQO5snlN2twCI/OKAsXYw4CPMnyzp4LX2WY1wNc1dc
wIafy/9UF+ICQDLUF2eYW69Soe9rGsQOERJIi+4BUdLmGcTrXoCj6y3QT6e6QEWEE3ABGJWuHHAQ
+lvHNjlMPOYIvLRWjhVqgnR5UI7D5dScRajivfwVV0nGk7wlBmIkeycihryIXZwmuqC+cdTAGMfe
Sc9ffoT3MqgeSj087Ptj/zpc/3Xoz7aFiHpWPNlyInNPF2K18YQTLBbBxx54Ei7e8663PrgniLFf
fnDTNU3hOBZr+fVm4WaJ2xeShqIhchzQQ4o0AxWKbN7hhsM716aFtugDWIvnWmnW1YC3S4wn+ogt
905+Y5fvATd/5gUCvCtAjITvzxd240sUG5DqQ8kaJfpEzDqBmIiaLhw/myPkhc4yyoQC13vwKHLh
ZiFdZ09fZNA/8kCfN4qJa6I5m7J0UYzHqNOh4qY4vq1McNWOCmPA1fCxUpahUJYJamtyZsnfRDt/
FRmoE7jY2VqNpDTMoVnOck3dTxPf10/n8ncTpV4rtuRVgPQA+O4xDWLzNKgJEg3NOgbGZYannDnb
NUCXcqbYeIyTU9NAiuuO05jO7QIWNxgl0TLFQfeRxm3MvJlVmjZv02j2siT48xQrSzCVMxPjdDkQ
nn6S89RoeToa1cHav/bbYMVsVkHBMJ49ikzKARoS2ogfFXcMGRT/usz/89XPshxIVJjTigkGNUIK
8v1EUS4BkEF64LF95DrkqzALeExorfBm17T85iHrTRrqsCpK1BglMqNVEV7L0s+6jnaGliA6wudP
lKWeIyTUneTo+2O1bhxlA2Vr0zCdZGgB17X8neXzn1c6i5R+ZSQuXl3qHgeRhTOgnwu6qVARNyUu
1zi9VBDS0Rf+4LYyIP51JNkEVSF0A1rn6/VT4+Xr+q2p7umSoSac46jpYjVort9/O/N1VvMjOrgO
69fQNMc2xVnujpm9h0hpoe09RLjlWpVfLR+PfnTbQuhT+pM1ekukO5ZqemhD+TeE67KaAdo7FsV6
QpBICHTM62qZ1uUyw8isMM2ZXOZsr7jVZPOQpc+XRhoYOzpkFsAwxcpTtB8IoXJpqBXBWWNyGOhl
cwurSxahXBsAuLoTGsofjK0hj0E/D66rGhavqrouovK2dr77xeAtxyrFysojEDIVyxh6HSKLLL8h
tZAXES/DEKb4xKM/xNPzOLx/hPio3AzslJeqTnIbkNsFgNuZDAPpeEIFZ+N0EIlZmkp7yJRkIV8Z
agW0neyDKHse2V9ewzE1C39kzRKOnEM/JeTYLGouq23YxyM+S2o2DzwAZcMR51/8fSGZPZnjB3nD
WSmZvEsOncsNMTNDf1E/O2FmRoTutDIOe9hc8zDM5qYvZj7ubWV03Ssb8vJ5wk4n1zhmS7OS7VFl
oxPiJCXVhZvAR0l+ZM6vEuefkxmhyt3k/INKMVv+zzAN7RzmMpZqmTej2iN2p1HhlXZgsCc0b0kp
ZjkyReXfyb1Z7kQlekMy2dDtZKFmiB737BceGQbxQ8ZniCB8tSxZyFj7EleZAVhZLTDxm+kEVhnM
MNXYJpiVFdgrp1X6cqF0Ynkwnw1kTbx4h4DtSkHMLkLYr/FRpNBQN2AtmRIEpb3cbphS8NvoETNd
iGoo9W/l6hB6sZSbRQtLKYMAjo5VhJ0u00ykBi5nPBZhsFJOmn6bYfYiNwz54HjZH+Wl0UZdyDcN
IqzAxtOI7LbDlDU0lG6Hk/zXLsst99SVX+tzmVWhWDjaWMo2a/yzZjJio7GMPCWALlmrNNcVTkhe
xj902S2DCkVCVgVewAGhe5yyTWhigiQghbNfkWgMMSbZPU+FHkkQ7kb2V/lQOK+8JHFJitdYoK2U
wdhTbbk0tGLdOrfWwJ7PoL58MeoWKmKOcs/3AdThurCSX0ruszp9pX8Nm0jZort5MFoLGb7q6uD5
F+g0zrVBWWaOtVV8mlAy8Qh3te6xuFERd1OUrbSVUcD1gFGQlPUS4wyELkskM5i9VLBHt/+M3AWt
2IPNF5sgkSid1ME8jjyFnDvEJjlYdf69LLEj4XlfUllS1NF9OTGQZr1ktDJ9aRDiqsjxsLiPko4K
GsmuepIfSEacOPNX8uUt4swkjobB9IDKWOBbUtZU2hQYrMxgF71Gw1Cwp4IrkS46hXnXnrhO6Ccb
xajWMjmRqTBI6sltZ5mDagJ22XTklorvLTukinA/wK5MA/GMBXNzJRF+FpMpIlFqdG9DCrSQca0g
WvlDsqjdZdNfjt8DG7UNtTqCkp/X04mgqY8t3JiXqGfVxqInEytpWcqMy7KP8rMFLlJVjLyQLomR
sXCKU4aHA+m6M+4q7HCDBtpCYC6cXF3x2gHqGA7DSNq1kdPXA5cu5xcQNvAOTAXGUa5N+akgnM5l
AkBWEwA+xmNoWfcsrmSYY/0bsIhUH40Q3oQVu5ZXdR22smyelxnKU+RoMeh401yQw8stb0xv5VIe
bHIKyYixoIeTkcjBdFXMtlg6WNC8LH35OnIXdNBAKEV5NFGjmQwxs3r1c1wAxFe9zRiQxkiKuZ8w
8WsUaywqpdN8K0PmqYRNzFyQRxoZdBw+kSQct8/dqK08nVUK/tYHTckwy0RvLPytfJUYm1x4/6vI
5eMzb2XWM8RiK18XhslWzpEw1RFBPrTNCZV+RPGVZcWM5m9k6iW3dNu+gCQoo5EMJIq3UZvrMVwp
pnYvE1OZbHYBImDdycPZUD6jjGsIms7lDJUxUP7uy67IwJCEz7iXzplGDqOcHi8rVG3W8s9yt+SE
Rq4gP2TL8/ZkvF1v7OQkk4PRc6/Mq1DaJFNnshiVt2nraIac1EZlrcsEY4vg8sIPWVkY11Tf5TqS
ibNuRJsiUA8ZsPU+PvlTdsx769Lq3auWkA0TezcSDfXaujRqfSVPjYVNhCEdkd9Jhi+5J8gVL7fv
qdCB1P545kjXVjmLW6YyMuxxTlnKaKhP5kXloL/M+pUPlADYhzbtV9pnUuxOyBAXbeQXl79pJeYC
+cirXi3R6u8Xijx3acPtmNdrSFr09O0rk0zZiqp13SXLMnIQYuPcYdWzQGh7ZEaOTmVfFawrxFQu
5HjAnEAXSf/UTUcvsy6jMXpS8M2WuZbFC8m8S+Yj9qQv5IG0IelWkcpmJqnof2bdKlOxPsxb6H2M
oMJvTMeXvQLTTRqgC50PHrXepmqTjd4Vy8ZROU2FM0U/TUKue/mB5CFHHpy9iV9gBrs4ZidAhF9e
PGdm8bFJ5mU46ltyfEYXq4a1qDDaraytT/+j8T7D/FsMTG/57PIqJt09hyksj3ryP98slk7xYysr
jE9Ng2wXIh3y/K6rFeAId9m67IfGtJJnO5lzDTE2eEAvUeOcy4gnZ1VBthrkG7lzZWx5U1itRbv2
ZOIWVGu5KWasEmha87xh32Pmyn0mJ2B1yI0hTWYMpMcI/A7Fpbx3y+yVJz15hpTDXJBPyFWT4pVi
cAyrGhxh2GXigh2L80gIzynjZ/nErk73hLIvdQTOZ2ONPuPJWuO/t5A5hNbm92xYCYZaLYGgxYgt
tA4wliD2FcsAtUP5pduCldiq/AgrI0ZNDu5Lusnr6hyDZbb9MvBs3B8cFs5rYjL5cw1qcgCt+Z/6
WSU+7fGpb1uj38uDpEw45f6nAhK15WZIKKbsuZRRWoZSeRrN4CcnMXxqVlJHhK4O8qcyfrhQzxTn
5MckPhww8vggY3RinmRCTQ4rB1jmYDgBraBb6Da9k+6oJRwdWY4yUEFSt7SZ/KpyeVRsk/IfyXkk
R0TuPxMTfqrbD0ZBOz/kno2CcXZkapEvM9LU6vcyhAfqnKNSE5AZqU9+Z81jOA3V8ARQE590jS0Y
n+KPAL9/qa7gwmA6Dqm/Zmo6OflZFu4XIusFBoV7udvKeCbnYsDpRO5NcnCsUn9ZD2380aHjrBIv
TwDc29Uck5KtsPXzLq3vjXkw0lHay/O8TIUHg1QBKWX2mG6ippWcDMKKXMyKQuzg238wDfW/ZPsm
53HhyDMIR9fzRkc7ZJUZxe24hyoF2ZOtPYbdE+xV5/HlRBLsqdCa8OQ5DrHzsCggduLjxSZEFmcX
7cKKmwUnzZk9PvVoHPO97PqpqZ40jH9N7QkqPoLs1py/canGdvyTgaKkdyzcHT/OyXFRN+son4VM
yJ5daxzJxr6+/55/XW0mkrLob2D/IAyoDa+Pd42Do1+MGybkGmkzcsQWEKE5ig5JC40xm2n89ft3
/OsxijuawqTkoLo/CvI/Hygp+WNFrerTXhssJHA1OXo2A6AgIPT+nV5AD69PbNzKNVFmcUxK9udY
LsNAjcpu8IRtGWs8rBWbOh+oLqNGgNhfYeopv0oxoGtnWHMVgPiIoYmVIE/lmZuulK6tGJzIh7M4
+Krm2ocJo5t829Zag3RZFGg3BYYJU1hZOkZxXQzpdc3mqslbrOUAIu8386l9y9KK/DN+QQvoZte8
NRT/hRzniZsmaXJ90PFxcgemBI/b16QpLURknRjF/xbMKKwcSGusOUywKEoX8kcvDykrBRSKDCSZ
5PcisnEsRzoVEhbMVSRg6sxCLs7aZpAVpX/JB5/0pSt3PtCaw1dlyRIozgfa0TxsXLph2A+hgiQt
O93LIA3WukA2Bhcrzi5yHckhzFzMw/CBaYWyU3N/5RvVrShYJsjw5MVXTATnLDPZmKhTZWkEyf9n
7j2W48iSaNsvirbQYnIHAFIAIEAQxWKxOEkj2cXQGVp+/V072QKVDfEeR7etaQWVIc45Lre7b6ZH
2R+SgDmuvBH7lU+0l0EQU11WFqNJD1PISHPTvy5QU5XzbURhN8xFTscRGhtSaRbTZcabqa4udEF0
3a5rvJ3hW/jGlEmyF2nq7m3ak8M0uO8SpnvF7ocSclieKdyNRfiGzP1vSsX1bGYKeOg1ooDzWp3R
PDgVLffLbXG4oRDhIrC+NcvnMv2ks2EM3uXI5J3XReEZe6J7sj0hibLAc8/kfCnihtbGcrlVskuu
LYZTvin0QQoGlXtiWsIplIBwdRNXzpXVvYUSOM8oVV4aPUO23kX4z57C9ZMJmpJkIR7/fgyYXd2H
MAJCx4MHJa2amB5Z5J8SUbdMcicOQW6LydtbcbANOkgAMH9z5u57eLotUZie9j4GXCmGx9gKrlGf
vWFd1Hd9ApNvy2mCOsArHl9fUO/ZVwkcIECiQECus1fJrXKph5YxZowjoQUQSWxpOfNRGUizHlLP
z2mV5vAjj7jG261okykpGSc7XE3uYxlEVxqOerwAl6KobX70XIjj1zt9NX1vra98MXbMPCpOaoSU
m1vCt4s5OCVxHDQIkz6txzEvN2P1TSCi23xPZZGu3brbFoh/BUPvhN5wZtIsh4KhnwxggC/r9eWw
z1O8GGzPfrIcWq4nacJDG3lNvBxwFggfXa+jhfkdKRotDJG8otowLK5GMuqKFBWxKlJICcD1NZj/
yd2y6PWVc4XHOuTvIakByTLS315/1nNYUo/KkCEfI4MFCs/9mgSyRKCqAwQYJNUnc+OiBbRhSw7z
e1U9vH439zl79/R2ZytjM53ISg7wbcgbjcNTmKwEn9IwcJErDQOUKMywJDVtZz8DHMEytSYTIhkF
ruaIQ660n9cG11ohm/Rf371z40cFZEB8ipTW6TfYdOv598J8T2hN2Xd8vCXPvozE1sQ8SlgqC5i0
Xzp2wrG+eGl2+il/bTGZ/fVXd547FEhIAPETVsF3zpAa0w+zwma+1u0yuVeKyTVIfblRlN713yfm
8WQDQ6iUcAHfegeX9+XAMVV8XwVkbHDWXeuL/oCKj13GkgDqyd+ze5JcGZOmCD4LrKAHOKD1HKBw
2rgrDG0V65yUH15/oeDZo8PpUQrYwTs9S4Yv7dDAwzfNt3YwnHAaU8F2/VsRuZeeiyZHdTYt6oav
8dglc9LnksgxZT7v6pHUG65kAk2mGHnuN9k5aQ7F/Um+n9ihdThA8+LuKhOLD7Whc4A4xn80CIU6
3EmkarA94D9/K31yoEx9wieQfmyxb7p2O4AWke2T7yEHo2LO8pGqAubyV8VPdSCXU/hwDbf9PWpG
qkK5VPmb3ujDQgg5At9LdYyMVC15Q/krOR6rBCUseHEmHOf8HEf4yCHsebuGO+vjRyZMvb72z4Uj
HoMMHAB+C+N5ggWfaBjGRR2LkJFDt24PrafzGAFKUi4hfVoINcvk9BxxXV+/r3sOMktdeFZgEQzY
uMoncOvJfc2oZ1KN0RIItO8gUN4ocyecVqkzneRm/R12ylOaqSxIoZI8V/JfiT0dYGUrFh6VkwvF
2ZX2WXk6/XeNrNulDu+pIieH/SnsDvvi8KXPXLq2+4sP/fThlC82yLcpG0+wqRBc+XrVEghdff1V
7efCLg/fwMY9d3EVzo1aXXbqrYmXW2uBTSQgmcvNusXcSvXkq3ejzLseBMCgbd8lQNeGBZw3kuBr
AD74fj2QU7Go/6MNQNkfkyQ9bQdDW56S0MJtKIVmFX9TRlhKQfK9PRp/WlxBicUT+EUSh1Empwx3
ZyDkJE7Y20sTTWb0dMpXZGGNzSn5O4OJk5zTYwmx1akNGF8pe1N7qNz6t5YkqdKxUi5SpGOY74U2
Ku0ndESpA5ilGSXN7wk4fUEj5IyEPwjID23SSmF+5RcAwWDGtJW+K4p2o5yqEpEyb7qVHCs9NcOQ
btoqvJ5NMB1+7to/0+NKRYPwGXUJ/EztRvkzmX5C+sjfaAE8iG2s/fGBqR/0yf3OmIYdx+Mqb74s
x3c0OGyUsgxYHd23x/UQFKMAmXH3F7b7gVZHxh9TwWCRUwR05M1V8aHsl2NiXEELVAOBbTaglyZ1
EZmXZu++UyzR99pUpa5UQCAVillQek75PtUIKOFMgoQSbSw5eambSI4NsPSRju+5/VOghbBWZWbC
xb2CumPqGSJrQ5pkkwR3Lwymo8gO9uyEMqxt8VBwMlSdICTNZ9/09Tp8UXILBRWwxKq3ELgpzZ8G
zk+IKAXoAjuV9ncKDirbpqwiB/dUg7GA0elIyjrq3VQZQ3XERIkGcqxjPASXxeFRD+JYMUTJZP4B
YgAYRDAo91i+iyxmu7JMC1977DSzSa20eQMrtp6zKwheRNYHZJ9atb97TzncnHCKKlCdCHsgnFfZ
hHYWLwqcQ9KH/siMkzZR/oPi7suwwrqU3xTfGONbbdPPqwLfChk/RHWaeZ6Gq9YeJoWmX25zcshz
eyVsZAEuVJmKUsTUlrA9JzcEhfW6InIiec/nASVhCiAsYSVq98y7NgqGloUO2Rcj+RciB6+MYAJp
XGWSi7bdmFWzEXw0AHsJTgciGKjpkoN5KpxqmRzinrLwRDjKCf476CGGbK0b1eMo7pE00Yp3KhvJ
oW7XZwW7nJx6r92gk/WthOxf+gSv1I8A0/hQZsAOgb8iEddzSZUANl4s0PqyawIelGzMi34nDaQq
hgEEMyaNpjyqFLkwSymvE34ZUv5Oqm0M3Zu0BinCM0A96pROKCq7v4UK+4qBSFfHIvuZkUUoBOfa
ZMzb7vFkISbmeve8HNIE58yFBVzF+ZWzdLDJXnJfiQY6XMlLnyye3x1gBOctQNOVk57IDAu3KuSR
wiXjhYh4sS/xKUqoTQqB3mgU6aAKGaoe2vF3nAhBL6q2Kw3eMOqh0ZAtwOABUSjtL7iXBB5j+7Zz
YW8F7GlbJFB9Q5KfgFMbIV/4cPQZEYeGZ00nf7l8LCuXXzDV3v5CX+Yl4nACd7AX2u9+QTYxklZu
0LJJpRIGQdl9hgpfkWkpF94TKFj+pgV/gB6kDNiK31fyiseRqfzcLnwcqPQRyiQj4WCe4Mm8DJYD
k3u+nHR9E9zXvsYlL79ZXH1lkfXgCqQFMbaggj1903Jn9SKQe1Oc9FU6SaZFJiW3vOuTng8e47rb
aCWVmiYlcBV63rUZHHd9OkHfkO8Z5bgndr3yUtKCgKr1xGXQ5+6c7QULOcS7Q7LBhTvaNrR89lXR
Bh9bUiph6V0LUmGRGgssgJKTY4hbwjMcWNPSxfcfHpm//a5M3SsBtfDDXJUUlPVlep2tVELF7KD9
E5oCURUAB+cfswZR25ROyqkxgi1Eyqd3raTv6y8Bpyg342/JMbimXQsVAZIonZxgYlNrA93TkBl7
Y432pgX5QHsXDc4FTIY7nXF9ouLJVGNQkEFSoKItrEA1Fg90lJaaxmCd6aEa833KYJvFnvaCe06W
BC8lYX4p1r8kVwpF+zZhS1SzJ8Mj9BjOs0sHb2qIHaZSUko0Hjb6ve2bWwEeTVdC1xeclq7u7DvZ
HQN6cmO6U4obdVfg4A2AkytRmsU/nWC4Iteb4hheI267Ah9+O8N1LVxUKKpMtOo+ZBJPgAaiSqPB
hrmZJ6hemJ9KlEowa1UI5MWHymNgNEMJOYrMeUxx1H1OZ50zPpKO0xWlJ4RGUixg6N/hTyuDOLU7
cIyC0673Z+baRoVNqvLQCssR0MExqFn04BFxGQbDoO4D7tgJKcY3kLyQIZITJ9dMqsme79IQ8jIK
q8aVsaOoQVknAZo2mYh6vZmLexggmZfmMj3f+mhWjENiHrRcCwbObzMyAnUaXM8Dr70sd2n9lrn4
X7AEFx3SEy+IYPkwT2HbExc9mebFdBgAfkIqiGAoKvhChKCqFvcLylpOQEyGMKK8Q9pVpZ/SGAKP
MRqWz+lG90i4pNYEZR5B6SQ3DYiS4m0Zf+lWKdEy1zBmxi/hyOhn6aF7wxMPnksaYPxAvyhuDcJT
Ou/JGx2ccUydelyY/ITEFVuLamZVemh/yKfIbClxIIxe5WXKJ2SgB6pSIHciW837u8EXuPBOsRJP
KnmScxpYjyq3QdtRD9oWX+WUylSN+VfHvdSuA6bJU5a9kgZXkqYJjH1VWbcJJU1gLyff3ySf9FNh
KzJnmu5ljaCv66k2S7IvfLQCnBNQ2DyYIdMpUUoN6DitDjpmenTSEzyxlljLLVRZBkkZCqQ2nv/Z
RSS1aUeN2q1cQit4y/l6LhvrOy7l9wFVZ/gcf/e9MpPpuF1LlXqfT1eHHwrG3fqRymWjdqnAApkh
ofy6f2M9e08ffIlidf533iOYpEuKv2ebt4PpfSA9abJwJ3eThg/t0TFuYaxEatHe2FVZbTm7qteV
Qk0ZVeszxjYs3s1vDp9wn5MmPyCJ73D0YMc5c0bTrEzNtZ9ZEEIYiYsCNJnxzCHkoVxGmdp59klK
MA2ZfnVUbldyNjlk/y55UOkKhZtCCXWEmIR0AtoV9ahmQWmOvqA0a0TzTj/sw8lXkT/F+C4KU37W
T6gMhJhEb68KT6mvqAR/5qwwNQiKt391x3yfXxjv9RwYFjikBdkVOpSDM9C1WssCJgSgKYTHjPTC
TPYEl1P9+qK+Bevb6wfhrRueublx6ZJfcbnhXFRs+nf+r0Mu1JBkhjCd1+/3XJzx9AXtv591x/Yr
v4eu5wRqkhVyEXNlgpSuqchXv363U7rg3It/ejudtCdaLJ4W72Cl3ioQO4ZJSJ7ZkHpXbQNnD7XW
cisocdWPCYul1KRrovxHHN0JXAbsl26VIVFkL6f19Sc8wR7/84Q0jNAD5KrT52zHA2MqbTO11lvP
/cZ8JbhEyLfZ8e3piC9C3ZiRDLymZD5D1S9i7496EOnQo9vAf8IZOfYqISSZw19hkyWuKz/2W37M
BZU/W5gP6R5OjT2+89cAXfFoBZTIACPahxsZcLeDfcgE2OCv1fWjdJoOgpL1r7+x/ewR8F2aewIS
Pfz7+54AzRSmm4br7QBIIuxCeEXtfKu67x35cL1wa+QbvQ40Lhsd/Tp/P81Ql2b9lV1B90o20539
bVzFF3nwGcKPE8wS4RAq4Rk3exeDChL3+pNbzxTgkvdDIdmmcoD/U4C7diVN4S2nVxaCKSdGznAk
4oRTTsl7TycOQ6sU7EtpCYSUV6OdVMmXQkETWkdZNiVgMH6UNYJoXuBuyWGHDQl/h3odHANFmVSU
kZeX39Yu5ZU+JneBn8pOKfzUtwokFKIobsTbxrZK86kiOycOOlJvowIGnXPFAyrsoW9pq7JLxrpv
5JStNY3UlDHwPKorYtrt/jCWpzBb2lLKLls2U0zI+Ki+Haw/OXFyGNKUqvXqbVBSbLtyhvKVdVPl
x/VJ/Uy/c9TTVFH05GP7BcO4pyJfLrkSi51yIznxBFgZH9K3h4gVxhHX6ytEImrDp5JirhIPO/TF
5hXS1HnLk3v2dNK95fl09ETuqcXricbIovHIfAvkUY6OrKKyULZDClHpLnZG1fGqdVLc74CBnPYF
X8xnlgW72tZwWjMRK1toCcFuaEMVHfkJFDYll2G/cAtVAKaaLIXd5Lj00zhk6QgOFCYO5bUVfMII
OGm/e/0UP6vxn7zgmfjF8zB6duoysbstqPXibMbfU8bshkzsEZL3pq/xLDIXmpEN/GtSx2Kf+TdW
EZhHiAFRcc1ymRcM1XRgv/NIxzIX3/MNKuOSS6EGwhnGcLjsq72L9lKGn2KXHqzhmLo7KTLVJogm
QXgjXtOFDJSAgteXyHpujULL5gQ4gRuF0ZnZKI4gjS58QLe99yjfQ5G4atqU5zHxw2fCbqXalY6U
f4C4aAdVBCSJV9Jc51Y12a8/2XNriVfuAEC4vged2dlaItOHpalmqmVqBsX+Zrx3kxbyk63FsJfx
lq10EcbZ608F0PCIX8o3asN8I0R6cYuNqjfixN7tBQs18Dgds5Qes++vPydrJUt+Zth8k76eyHUc
1/aisyeFUD3306Bcb8eIRmqvvfA9ykD67+n0z9Bg98p+2xrdljnVsFJ9ywFuDaxrU7fbvPxuDd22
nv7op+NlCblcVG8mWAwgqPlEW/zGgN5iCaHJGYdt4b8PScFM7E7kdFs//tAJTY0ZqR/ACOR2mzHt
NtFErogZxZNtktGkaSGFGwzwM7txlb1yuo1N7tOqjncsoV1MuzYzkOjh9rotum3O5IKoGT/qLXL4
wYVoZXZBvWJ4qa/1zyQypRHwcq2xUXZEc8HAPAd+V1kPY9fKt+pdxumtTCxI5p0esoNyNmo6+K6i
C6Mj3LaIxOloaaqPQTQxVp4kEzi9/iRzHvLJ4h+fjruN33YbvbE+xYg82lnH3XHsNwe+j9Y/Cgva
4QRx5k/GPL+JPFQlVf3t0BJkrZe64nycdqc1JcHkeunNQS7OWDyWVDVE4JeqLbKtZZfDo2lYPDBh
qbX+ES+/LyTbWJ2GhUmjhwg2qO7wgVhpbwEslkm/jdeIHlBaxuZuE5O/XZyFzkeW2JhIT8AVy7IE
GiVvsGxVdjNTb+H46+XERjHs/e7gMdfZGT9qq1fH29fLvNPX4TG/O8KbFRAZeB7bwlYc1+nRI54b
6YCx7NtTxUVR3OjSrTHvCvdA5U+3NaYPx3C5dHhRfzgQhXbMjVh2CYsCnrinrQL23suB4qyQtXFz
bKu93LZ88lCaDx4vM33NV4eZxT8feyoODNVObxLbuVfBJhORsrDdphnkBHn4mYFJDw7RsLG2F2vf
bSymcZdWeldW+Y0+phO2UK97qKfHqph3LpXhzQMYMpkYzl637PQInQn1hRuBJ8HcTTHFsSedwTpX
pXdPIejWrXEdOAkO/9BXe61BZQWXec9ky34bxgPkNZQmcuadynxoCJ5GviYfQ4/cVp+kc+JCd/M5
bhZHLcuOdzpD2jH9V3O3+2V9WMvpCv80NvzPDJanzHAG7X2UkOFyUXhx6yNFntXSZ9tugo9ee6As
eU9h692wBPdNU/xoW47ZENzrSCauu0/Kz0X+0dWTsz76Te5POx24jKHaHlJyYCOYLkA6k6RxMO20
dwuEQBFl0dV4Zf7VkrDKBmMb+d1vEdkeDwaBULvl5zdNNWylb/zls2NQnd7sjIQeH1j4poi3Xi/a
IL2LFxHXcoqrDtFttzqzdrbcllG/TfviTm+uFbEnpIpFzR+P9fpBguK235iOemNQP6jHgmSqy2A0
U5kB/ok78RJ87V17UDAyFFfHIJgfDjYGjPFWWjfJv9SfIPbjkTedv0mQxzm/kd4aoRothoejlUOm
nVHn3Z7AAEc5DRhcTp9Y8xs9dTY81B6NuYFzb6IaZk4mlE+Mtpw43i3pv2mnPx84HC5HUi9pkUCV
QMGtvDkputYAW931zkP8yYPYQnrRnq0Hfe7A8H54WoOYeNDbSRsSNl8aJEN0lgjmrhJIy3RlaUHG
uV7p1QwvudMRThOejA0u6ZvMkcU0NcG88ruih6SNp7Cn5iJDjKWbpTVLjnqIGu/gpz2gs3Uv7bab
FXeeNV6t9fJAOoPm8+9OUW+WsDvpvNl10BCnd9ZT6CqHZjg9mbNwtFFMWrYS3szMRCtsTRM6vWO/
kZ6NCzQdfyHFIBGy/W4zlAO0R+SvEQqpo7AcTyoq7/x9xcz09xGXZ5rdLfZG+z2j0qTWXO9ztEB4
zSVrlkbFmdWM6mmvHErnZQOYkOa42a1nXHaIxJjeJfTVH31ySwQChNwSRW8q7rS6R3xIv/T2UvML
SlL6G7Z4qsuGq4E/16F0owXOu3kndRyy7/PEoVq9e+2IKBtiakXNhBS8/c2ESCMr3W1RJ7scNnWp
/zyfb4OMA0uFxYGFH+L5FoIiEWVsB8/bT1nKKTMpIOOxmnJHIfhEisgrf0g/rOVfKxWlSYJ7RPls
8+AXCMeBxqzuSi9Qcn5PloCzarY5A9nmXT+Mtx13gE9nXw7MuXT3vPYRKsQVOy0WP25lmS0i0W10
vman30qepBRky9Nj+tWL+sd1cN7VxW/Q8N5AvbvTCx+BfXRMqO+9lAuh7ZQukzHLQ/8+XfM7GWY9
UxFMDy158BgeKWOGpXfM7yAw3ukYjkZz4azZzUlQoLaOqBqKzbuT2Ruoze39+xZ7qAVs3Xa7gLgc
nK86/FnTv3NOLxVwnIp42kWT8obTIyPrPsZQpDaL984McXjZcxM71I+kTqOAAY/OreMzHe86yMut
RLqxizt/9PerdzcHiKjhp0z9X9zL1ot/BFV4P4XO5xH258UjPcn0kK3eTQ/ZB4gKltPn0B/s+WE6
xnsUAMlEg8EDDN0wsNKcXidZH458TmZSyy4jPzOd8XA53ZQJJTyhd+V9lHBqhWPHu59xu05/zZUL
yOVnOkCxDPnw0NTF3dHEE0UxFsZ4xSz//UIVGN6W1onY+bqIP+uth2neWTyFdqFip3R8ZMulWWWJ
ozW9kyrT8dXfyOtxEQkd90Md7Gu2IGvMjd1tdeohmzrZNemTY1rcSBb1glIOWV7cyLBB7raz1byy
fjNrkWbhCtjBdTY7+wwHR283V9G91EyJ0juVexo3k4VWN+9nYCOrTn9YZXTvlS55mPx72Gd36Mtg
9ajHQALr/M6mZNoZf9O3y7Lcypa5nKFmai8hPNHJztflo19fDk71yenm3Sj5Ymm4joHPopvKhU2a
+UEGUSbITw4cRPM29pfbKE2vGc2MgwcIDa30Omd34YqH5i63Ujiy95J0PLKNifenA1xP423SBvej
+Wc7LVu5AFLhcQdHEnKTYSDKfNlY8F1IdpzjCon6+xbLg8L2cdG1L9oLSVAzjzBrUhImgcQfsbLD
hczIHLn7yRp2BjPmkim7kfnJpuOdTzGxmWKMp/VWxrFiCEsJ4Rk8tidHXNckRN6U9Q8ImN7pSCwU
RZ4+njr794fYeugX/Bqksc9gtEKtO+iisEGHGsUdNnOxlwcJvC7Vc6x0NKqay4/dJkmHk8e+Ghxu
xMhpNa062bvYlTSnoi37Hfp6Kr5RrlBw1NM/qyNN5V+S6nDr9cF1pYqWO+gkv+ol9WQWsQokNVdw
aexklWS8J/SyLNWIo8OATUh0vzZTuDcadz8c6NKLrPfF/Yo6C2b3Xq/WR+By7L68/boo7xoru8sx
StK8pxXhCMhpd317T478XuFTQaAsz0nOl7yR42EFzP+q6EbPVrvQisnTlglTmzKz3XDivX2L3jFC
70+xqk52d+/EeDuYpWoeLsd+7S6HqbpKvBU3bix2c+HhX5FPHMtbPwDu8SqG0LROc5l1K4NfksNI
zZkBvbpHuU1kWDdpE5JKt9byIuqsH1AFHaCANXzbvApz6MDXsdpkGXNJ6qiCoD1jZuNY0CpHs9nh
ouzj8KbzF4IySPdour3ySJ9QDEWSKL6V3Mtsr5wfmQil/XDu72TaQt5M2j4p661XfV9wkbU4kZvf
xM70CIkkqFK3LT0cc6Mn37R8siLyW0OB6xneRj2QlB+RcI6ntgKch/4EGzEaxGkduH/tfI4a77MZ
T49DTzkxBhcm6p1vQLBlp+Z2aVABkELC3hnOG/FmMa0qZ0/mT3ri05Vto79tDgRn/vfMhyKqjJPf
u7WEQIkw2N1nam3mcMktkjS5uKwDihzeYz9fHmTzFU4kEX6Y3PJ++RRN7ud8xVT42aWTdg+6TO09
5InzyZgBZaP8NjKuS0aTXPRm9sMuKfnAaMJoTsF1smyWnGiARHg8J4+deV2V7qW5vldE2+JrSe3G
CwrLnB/nkDSzGV0ly6eFEWtknNP3w7H6rnDEp25bBsNDL9EGeuNzqIs5v0tBWfuSszrvFECN5UDN
5hdpL2ln/XVluvuC6ElaShpLV5JAR3i9OSZWRoXBsTT2QiYWkOM8UmdpDB8t5lc4pfnJnIevUcL0
YDSjVU0fGQ1woZgdqt69tN88evf0FTMwaVP0h1OktwbzTiGcjMDgLbsZZbEweTYqwou8TUiN/NMx
8ttuWL73seyEzTTcrZktj6focnhIh4c6Vja9ueg8/7OppASWQo6sgiooK39ImuVt5E3w2XbMh6mq
N5lrL5dlV25myAXl/VZd8m5oPx8z3NIs/g0durcceL0UELdGwhj3+nuzQgub/SHHWf7WEAyPlUtL
rLkruHxdZXdWUN7J/zl22df6uD5oR6kUhoh3q+g5vB5dUTwvnxwuyxz/q9n+lI/+fRnOj31s7OJj
zIrGmzBo/kgW8wF+V6oQxstuGC89xUrskuzPaFFglw5bZWimQ6x2RTw6bLR+KaMUJ8UPpx13Tgwn
+2rkJ6VelsFegZSiLqkxgLVbe1k+9ZFnf1rneKc4Jgnxh0gunPwqY0cgON3KX5kTTIsi7uNfQ3ss
OBT9xygpb2p+HPjjlrwbm00oT9TWEl5oOfz5QY6rVkfnSGBGUg+0IDW7Jnb28gLkmVfDsvNW81NS
hp/XbH2I8uPdQpAty12qJYjRVB7lNcuDNVq3TccAYbZ0Hg7iesUz6BaqgEg0pgS4Glfu+vfKVzSO
v/cCeLkZLKBjK9+vxPvxB9qrdej6xrw9rPX2m6yeF6GXWZTQwHEkIGxx3hm2vB+IPuVFAXfeSheM
zVsjMk8TdP43DUei0KcmlJrxs1TmrMK6YEzQLe4Rn4yaGLLOQu0nCkoSGNmB+qg7AZn3W+w/yIPQ
eATJ9PudZoqpLkEFTipdC2gDEwQgjF49raojUl58tH6vrU342feSU2WyWlTVq2n59GuqIgC7JdRV
hUZClk0j+niq5GktqNO/qLiMYuBrAPmQgE93UK+YRR3UG2nJZ0qpfZO5LqZtQ6UamOdoGyX11bq0
66lOQ/DJqe5gfRTQEQFlaIpNQUUS+MLrd9Ysv/9Jh9JZyOwhIUdA/X9HvQ7LOiZWiQImqZ8xA8uj
LIJuGah3N0ZZkSUaaWm2LlY4+AyyLQNV8ELAsugDZIZb+CQoGqLMFYBGeXCGcN+eeowo4hFcp/q7
N7Hh57on/KfPrDT5EywEapEjBMKAw3j4C7OWW4qvZmqgBdzVDkJBqybFzQIRwCOFQXqLf+niXITh
pTrs1B6g7qKMP+xwWZvsXTuRfDG/6afUV+5+VlQQOAffgvGbOYFTLj87iqpv/x/w4Of2H9VqOw6V
DzTVnu3C6gfNyARN0ucO/V7ghnQOMHCHxofq9DZ64CI+9f9BeHPqohIuoomIKwUAFp8SlmrSfyDU
9G18/PQE5/JqUY7KSEbBT96ZvEJtG8M829OceqA77dTJ8S1xxys4Zk+VAOQQNP9oTozL46N6LfHl
NK9ProcLCT2I2usnV3n6/3kgZlHaFs1VnumfiYxdmpbjz8HPNmR1ywbdCUhWd+Prd7Kf3Z3IBBt2
o4A+i7N3b5Y6OE41zoEOmIOXBbH1LjSJq8xNPYTXgoJjaP7qmX5ZlLAAIklBJq8EyWgqtY0gDQwS
8wCQHLCQ1x/Rcp9ZDcZJRnQPWiHFOmeoBjy6S2WSIztNlMzJCjH6/urowykL8r7SUWOY+Uaz0vQ1
hrSlt9A0vjb+T/6Of008ffi5AWdzU8++/T936XeYZKsf/WlQ6pM5qpSb/Pe7+69jevxRvfo3L15J
z/OfS/0/MpFVpWgvT2S9Pv4z/evvI1z1gZ+zWKPgH4IgLc9l6GmobuF/z2L1w38w6wGsj0IMx9E0
1v/MYnW8f1D+HfmgbS5qw9Ov/jWL1f8HTXz8MAxUx+AzaO3/zyzWv0vaT24/38Ym/l3NFr7V0D9O
VS+9o6a9DYguPfizGYrwRunF323Qf29wJlfWkFZWFgfFvo52GRXCY/duKn6FOkRPLxzwiZE4uE0a
NBkXJ0a49KbpsvePbyiGl577DKoemVVutZU17TumcOzsJKlvzaILwI7zNycE/k2u/7s0Z9otHpo0
q9xg3ttDmhHyEOe6+Ly/9gLnM72HcCEJwQjaPUW4/Qea6b0/qUU1bsPhMO+fnPJ/6YOn0+FeWKPz
ud6GVaRZ7GfTvnGt5T5f7ZZ0Z+5768bN1vHz6zf5u/b7zyp5Z2Zz6bpuXfqCmyRVX2zdNEtmNLFZ
v/UWL93gTK3W7TEMgL2X/dQfowL35ph+TBMf2uZfewGt3pNDSmHg6HfFHGx6Dw6Mi3Vdlj8S25/f
4NbQOvzXVv53ffRaTy6fBUa+TPMx2LS0CMY3XZFRRRGYbfdlZAg+CJ41HdrL3uqD5PL1F3pp289E
OirXHOrSg08N+2hl7+3CpLYicXRfp/CC9vr127y0L2fCDbsDRys++ptkqUcXpus1HC6SlUKj16//
0sKdSXgQNWadRYu/GazavfOp4Aofe+NoLe8YQ062wAhWv2W4X1M/vn7Dl17oTN7r0KzHQDcciyiY
b6pkOAwUvw1Junn9Bi8o8xNxz5OjEKbrZPaD423CYqmy3w9p4vQj6RRobK5IpYV0w7iQEsy/vX67
s+bU/xy98wmqdVB2udct3maI47G5ZPz4zinnlnxkVBh/DoM/ZwyWnvCYgGKNd3ZuhtSUGnFol28Q
F7z0xmfKoYiXciy8yYOgl0odp61+JONy3ZiUm01z/AukKVgZ90xB0O7qM/S+9zbL0gWf47YNAHbM
4g0l+tIrnKmHIoSiqHNab5M7afqXidP1ruvc4ILpUD7F2OSitq9v1wvn/byV1/Wz1skST2uVJUpm
f7dJNV/GPvnJNbLrCyeo/TeU0gtH/VRl/eQktsWU1bXdeJu+MlbYCqw2i+lHjZz46vWXeekGZ8rB
nmMrXIrM3/hmXMxU7eVlTI9imR5+8QZn2gEs3jhWjCffHasl8B+oBl+N3+DONuM3tOhL23GmDbrQ
HMyJ3rIdpKMqMEv64sIYk3y5KLOmZQjwnOyTbHXeuN0LC+aoKP/JjkRV7haDvRx2lRGu5XZqrXrc
zGlZjbvXd+QFq+CcBeyOWzHmoTaCXd8Pdr9XAG8yX9oq5k2d9tNb1vql25xJfFONzYFC23BX2/n6
MW+X5H1T9y1zh6rkDW6hl25xJu9TPofWZHrRzjbmlLL3JiG/PYWYh9wL819hE0KrOGdyn4RxnYdB
Dfd64S6MX1zN91FstcWveR2n/MqT/a4O6WKyQv5uCBp7vjCz2f3TX8kQ/9pun/kAwxhUDL7wfQYE
sQ1zPoF3Rgvp09Qa6l88smcyPqTOcSmWLNy53ZinzI8KZ+OiM5d0fWONXtroMxnPI8Nrollb0LRO
tG2SITM3aVgP/U1uFNRb/tpanUl6QNNKZxmzvzss5XpnR2tz3y2Rc7eMXvGGvn1BmZz3K5cRpZXZ
ECN8rkXOiLnQU/2h7ahlv3UaOggo20ii4ANc747/a+6ZqEWeKpSACuzINL1gN7Zs0y7xmKVGkrcA
nH992V56pzNJX+IsNsuJ7ffKsQ625jAY07vCtsn9VHGQWve5Nwbmu9DqrfnP128pZfiML31eLVzM
8SGo1umwI9pOrPsqdlcaA+w1qVVHVfkfckovY1RPkUBildm1/RkE0PE+vH77F3T0KY/7RGaXg48P
mhuHXRlQZZO4jAuY/OCthsGX3LVTfe+Ty3tjP6eN3UQ7WJhaqAutA2WbYZwVVOpQOBX/URvuBAcC
iUjvfiZTQflZEIbZZ7p/vbdGDL7g7sAg87djU7SOby1zFuwgRKasY5myTRsWR6Diat3N5WF4w7t/
aS3PlEfjxMfMMIJo5xWTmV0OVliutN8Aj/zi8TxTHl1KMY09t+GuX5ircO0GvW1/amrHXfZHCEHL
C3v16/h7Xa4MAH/9fLygr045zCcb6FDUyFa0/s6HBZvJZUFk1dBTxM1f44LA/5pWPLXvPbnL6q55
M/g4uUkMRbXflwkF5eZ8lXlN+MaLvLA5pxr4J7fwqbY5Zs287roh7nd26oPB1l7whqP70tXPFAew
QsLU82bdZTZJW7uHcZWJmvYb2vylq595B0QDVWilHFa7UxNUYv1xjN32FxdGO/9kYSy/PrpzEa9Q
Ehnrh2k80ic2xob7ltP50sPr50+un2RDXzvtwnzjQxldG6bTbPFy3+KofunqZ7JNy65X9zlX7w82
HEflGDI0Iz+8cS5f0l+noR1PHj482ms4BuyrldP+OQ3MB5jvyjL+7Eb5b3No7IzcB62aL+0yeMPI
vWCDrDMhz0yjNadDx2bX2Z+mkRqgXfNyUbh1w2TmuLmM+uKNW70g3Ke3fvJ2x4OXrKsFfD4Z3l9N
4uXjlm6BmokIU+C/sYQvbNA5iYMzBuMxyw8UNCPgj1FfZRvLrfI3/GZZ/mes5znnR8/keXdaySBb
bkM9V7N+MfL8HaAKszrcw+euYnZUdMjekMMXtsY8k3KrL4tDuGbDrvM8g/5Nx7uKV3uf1wNd4RXg
VT0Xb7zYS8t2JvIYzUPOJO1+11QZQ9pbz+4ug2TOk6vX9fpL1z+T+pJmm9ZYyKNEftbcmgPNBGY4
RrvXr/6CxT3vaK6MOHLHQ7Nuhib6UMftH8ep//3/cnZdTXKr3PYXqUoSCvDaSd2Tg+2x/ULZx7YS
kgAJpV9/V58basw3atXt16kpaAF7s4EV8tG5m8Biu9zF0gdYgY/rTaf3DAgI2gB++8q9FIYa0tTi
9+X2F+oy19rMSy/vVdr74z7F/X7sNt0W3ga7iSlwRJtd7+aHckpdeAQBKn65x6UvsgI/LJwS8tC8
h1lFhmvN1oAaw9ia0PXSlFgnAiIB0+EF7fcSyl/pWGd4FmGP8gwAkWFx1aTAiefvXF/KWTtOG/3P
JwS++lecbu0TPh4gKEn+3ToJKTc083rQm5gL/Dxab68dIJdZwV26veSiRetqbtNNCOQ9BLkfDC3N
BmCTNanGpW+w4joDTxgSBy7uQQL/d0NqCos6Z83Lc6lxK6jhoSkoXK36PW1ptZ8D4ODSIcr++y12
kbT/cfaDzPPfwz92uDUSU4mf7utjwPTr2AWAFAXzAXqFby1M2VcCYakjK7SrTPp1Q1yzx/1+MrTu
Q1GCLTQWPzNCjlFerdyxLmzuYGz+/UHwh+4kDOMNDJtBEebjHS3Z0RFqG0HUKNXuPuuD5wr0eYhT
X/lpVoy7PNRkyhyAiEFKD6oioQXQZu2Y/whK7zVm4+GaXAIx0L8/TbVsLHAkMPsiYhkwlLnYGO2v
2d4urDNqhTkuLbhyct7tq4LhkiQXWdICT7GyeSy1boX5aAK/DmJmkhmvoZA9mqtSbOcxi+Pd5cFZ
WF/0/Pd3ZY+vRlYZmfZJWE7yhekwOsiKYhqCM9YF/K77aqLVlV9jBbyXc183Y2WSlLfihhWtt2tL
EMwvf8o5sv+z/nGpFfFGA76bTqFJOkYg4AI98BaA4po6K0O11P55jt4N1dhORTVNsHLMM+cBCfcb
4ekzzP2eL//8jzclPMX83Twg/lXs1ZBxwlthBREAbKh9k730NL1hZUFWgm7pI6w4r8vW0Ywak+g8
vFfabTaV3z920fh2+SuW2reCGuiKQbY4DOx9nQOuyl/zyXvzw+r2cvNLecrm6NN8SB1UB4Arc+Bj
yYi31ZIDjjh7jYBweJEnMdcELL2uuR/zOd0FZ/HPy50vzFBshXqfhiYr0XIiUIc+TJOoAWNm/tGZ
wKmUVJjTdf1YQW+U8F3BYWCDx/bHsip7aHjiW6UP7Lpif67rxAp8TnMV97k2ydBLCZGj+bGqoPAT
+/JJAJZ8uZOF9GVDplgdBbl0qi6hXvE7MuBLIuHET5cbX1hq8fnv7+LR7/xOdzpHNumHB69NH8nc
30ozvlzXvBXuc9CwgmelSVwN9X6/afZ8aL4LRa/8+Va8B0MwDjlB+9QZnsqaH4aiuYE67kqFsrRY
rUBvBs7TjqQddj3nuXfVuDF0xJEWQhytS/5/2j7/+wQNaZS/58DzpIxnB1g7hbHvKohm9c1nHsPL
SqkH46uV8mRpqq0t3Mlw+tANxqo0qOX4vPeBR+dVtr881QvL1DZ8CeQwkRFvBPtm7o968G+DcGUW
Fn64rbUlp7CLGolTMvG6k2wbSFmD2B6YlXS49MOtIM5FN2bG4If7zasr8QLLfl83IudV9S62BCu0
nEvMq9fQHz5XDyWLj9c1fR6qd00bMKvGaQDCfGoL7xOwRX5SGNLuLrd+/vIPigAbUEcB/itcAflP
jz+WGXTMO3FLfZkAD/7st2uCRku9WLGb+iBVyACOfMjHz7MH1Lwb/VAtvHVSF4RJR1y5MK0gxqoH
gd5FTRDO4C3isUxtgz4eVrLz0uK0oipLMxWobOqSTKX3nZt/D9MWACyH/7w8Fwvt2xA40OPAK6rB
QvIyeczx8rDjTvGSZ3TaXNeBtVFqY1w8FKIDKsInKuufACDc04hdl6Ft6BvwoJOrKANnoyJPo1/+
FGDltnG40vxC8IZWjHkD5KTJ6EHseiDBQ9SELYB8Y7QSCAv5/1/XnHdhlrVBL1AMQ57pzByrjPkZ
z2AG1s5nLydrkpFLM3z+tHedjMwEQ8kQy7HvwlHBLYHT2YX0LFotVdOuFV5L3VjhJocq4Hiz6sBo
lz+coX8bwuary8VK5b3UvBVlMHp0dUQwVHWQ4yXkvDs6ApUxMavyQktdWPukzvoYN/4jins/u9Nz
/L3Ih3te08+XA2FpKVmRXFQx6CcZacF2J2eqer7PA5onlxtf+O02rM2kGvBn0+PcE067wNUnGtG9
GOYVDNnCb7dRbDp06iklVQv2fehDSZp8Z6OnrssQgbVBTplX4Pqna5NgAhtakJtmaB5VX62E8EKQ
2dA0H0+bAJQ7OikH/pLR6EYU7qcGP3+rzje+l8d/qZPzvLwLsiYcatYH6ESxHOxZJo+Upt+ipvrl
1OXhch+WVdP/FXI2Og3UtbbMPEj4Rl6TVC2Aq6HnT7D8CX+RwbtTPWe7Os1OeJAp4WiayR3szV4D
B5S7irtr54WlpWYF+uAAFqcC+GgGmf/YQoHLCeJPLSNfLn/lUvNWoHcDaTMZwZqUO+BO+tBWkPLk
VmuXaAtVga1u2HMwnwsR6GTo8n3sj2Tb8/YZFmNm49P8vg31Sm5fChkr3PM54K0eyzZhmYR10QSe
55UFq41TGxztC8A9dJKBhgd/nDgq7lUkR9CsfVzTXTUPNlYtLOuxLpsQAzV1Tw6SrMiCN0eWny43
vzA8tvMPtH5aEeEaABmlb4/V5HbQMIEQ7OXWFxYROYfpu3BM/Qya6MTXEJjy3oaieAFkdR84cmWN
Lv14K9qzUclSu1mbnJX6hr1fNqzbpng2Lld+//l3flAh28i0IEtTaqiAz8boPMPy5JNQ8mmsm2Ss
zf66IbLCWOShwuEcXbS8v1c0vW/MeOzyeuUEsTQDVhjDiIdXqoc1tibxP+5ZchvWwd2zlw75yp60
1IO1Xftx70KVEwvUDFML3R3vNoXGCURI2ZWfYEVwNXIHWv0w59VBCmWLyH/kmfuYafbrqhmwAWmd
DoyBTIFOkFBv+8m/LbM6ofAfudz8whqywWdsSIUpFNi8dZl/AVL6RWn5GvXpo1RrrwNLXVg7Nx72
AXrxSxCG8SIHYVKcoNXdSKu7QdPrlqkNN8MNaMejwVFJG9E3yNzfTXjuF6X6enmQFhaRDSfjcFwo
Uwnja0gMQ9VOpQP0FGi6NUF7XR61EWUdKZRTNEwlJRs/j+P8rP3y2Tjs8+UPsIip/1cURFYY0LaP
uyCECP14oMl4yr6Cx43H0vT7WXL9sd/X8GLYiWf9mTe7NcjHQv6zAWquixNpHboqgYUSaOdZAZ65
MzbV68o3nZPEB+nPt5JHUTBwo6DQmpRKfp7j6klTdZ877U+inAGuLtHnPPbNtlYEeq9lbDa4sfE2
QhUrg7r0fdaY9kUY8YoSlcxMw8ehDR76IV1D1C41bqUV49S0CcdGQRgCAroZdApVI39T1pcr91kL
HdjgtAAMWIYHc5VMsu1k4nlKQf8KRMC1R5ylDqwjPYQtDNUVl0kYpm66K0eYGW8Mg7nE5roFYPPA
PWhuBwNzZNIM6jgTc8T15d08zcepcm6hVHaMld7NcLgtGQ7OTe5+U9Ha68tCheidk9272iGOx5G6
vSsTUurPBcQ3eBfLjRu1ejuW05tI107/C7nHO//9XUcdiKVTS2rce81z/bufx+nGm/3yRzmN9RpG
Y6mP8xS+62PMdaSH8TyQWdFsOujxy9J/GYV3FewHVPO/2xc+9Gud2MgEDEF5nFpIbAyiyVZ24KWF
ZuWBnvRkkmKQ0GsM5ze34ekRXhhy7d1+qXkrzAkyf+hPmGlWn9UsY0PhQxHyJlo72S7sjzZeDY+n
ZVPLXiY0roukxY2n1vRzU9c/whQmQ5eDZWGKbcAa1Oh8FXUayyjoXvO0fc66+Y3RNrnc/MIg2Yg1
GK0PRMAcOIlr9r1uoAABWZi1WFtq3CogVDXF1DGVBCbf0d/huOyfDFj71y2ff+Xi3y1+2XVZEZOw
STiU83Hh6+60iKL9deNiRa+eHKAxBBqnzVltpQ5PZb0Kpju/Vn6wAdp4NJVDLklSv0mKYsqdz2k8
e2dxyEZzWPq6hmjYnnEoAxse0+mpjXksT4r5EK/zAhPSk1GQXy+3AePDBEknSYbdMEyF/jHSqCqg
yut52EfLri5OFTSE9E06gn6WODPIb0+kLfEwy+AF0X934f2evzLehN0xCtuYwlokcqfDMDIvh5gQ
aetvYxwE/AnKO07x002j0vwSdQzlbVl2qno4K+54G50XkKjoYEA+QCpajxPw0h4LX9hY+ROgx1xp
iOGSyRxxNTxDm5b1VQ2Mv4zc01Dzgp2amDD+YsYx825dxV2Oiw9DaH3ldFqJrBoDg19OmsTB0zgc
S2pckU7NdTWgjc0DsnNCySpkIqLiez/Wj8xLb3icX1fEulYe6/HCBLc0/PbQcGQZcRM3DFbS7MoE
YxUsYQ8IkFcVMoEX0bjhDivhCFz8gujCyibyYQbzmI3C025KohLPlLjuKWBojBRGBuc7uJifLofq
UvtWvVKAUdzXgEQmBZRDgIB2xAFku/zYkK66JtXgE6xElkW5a6CR2iYxXoFOMwybcCLVwcvlD/iw
JEHrVkmiq7Tve9kj14y62AJAXNyiIp73CkZip4nk6s547jXPuOjLymuqzjvwexgGCyzoTViqL7pW
0KbnZuVjlmbjvBe8y8purqH/QWWT6E6F6Y5NYXPyAVL+hjubVUGBpU6scPZqWLY4BGs2Sqtw3GdO
Ln9Lk42/YgeftBIY51/8H1kaQ2WVJ12lBu5kHaYlEH+A4b4JnVatpIwPSwe0bcW0NIPuYSXd4PTe
RJ9qWRnICzrNryqYhm9TQ5o/1y0tK7j7UM2kN3h8FYrBhZekeYzDIzQi71Q5EwVXaiecYKgwjD8u
d7gwaDYWb5C1gFdZinKFwvC4MUOS5/lVO74HtZi/15aMB17A9bHBlUqnt8x4Efb9wb2mFELrVpAP
LsjtYY5buBom2RDLq0tYgrXul+sGxgpy6G+lJW8aZPHaxDdZTdzvOANPK2G9NOxWWMdjpeaqRSla
ciFOpqYFntu7NYTiwmql517fxbRPhGH5eYOjFb2BRtYDirjvJJ++mA5eK9eNjx3S2hvNiLNz4kw1
+Z2B2PB7rkzVrQTc0gBZwRz6pC6yosShNop751QymIW6fBjCFRjIv3yYD7IFtSIaVGPOI0HrBICu
rnzK4XRItzyufbkb2sb5lLbVg0Pj3oeGbQt7VYd1Z4hEpXxIqTph2Fy5EqyI1zFBBVmgthwmlVEY
BBe43ayyWorDVRNlQ/Ail8w4kiB1caKL6q4cW4qblFF1az4wC1MVW1E+u0aD7uzXCRwOcxQjQzEE
uAcK+jXNpIXdI7YCPYIUrIYpUJ20af61hZ92Nps3EDj+uW6ArEgXXTV1zMx1Al2ddjum5M/chWu/
fWlwrEBP1ey1bRlXSe9CSt4vb3y/XanTFqI8tqK8gr02LM66OpkHoF8hWJDUmf8cZem9k/qfrxsb
K8o7uBWkHkh9CQspgbBAP0BYUdcrQb40sVaQDzHsuWvMbZJPzXyXut4Ii15WfAooXKQvf8BSF1aY
t0VQN0HtVQmqtoe4h7Vd5CeZWXv1WJpeK3rTEW+vkW4wPgWsRggMhI9Cwmnjqh9vg+wGWAJR+DBX
SdC0eTIFs/7UFEF/zGJTXyWNBN02K3oDNoJgX7sVSuW6AF6KHrnnv6ppvm4FRVbwalnDwIPlGKEg
G+5ox9wddiP/6boRsmKXDeXUDx5qgIJkoDSzMAjnU9YVwbQbhNPEf67r5ry63m2olZO3qmd5lfjC
vIjG25nOfUnhBX25+YVVZCPwSBqZMp0dxAFxIa06Qf4M1+l6DvlKoC3tdpEVx5AggZWrTlHNiBa6
uuzo1f2TCipI30O4vRkPTRjcT4T/gUc7ZLvXbmUWos9Wu6sLSp0SgMt9OxPvSM6ue/3kyNc6C+vr
Atx+cBFwETeu34okN1wevDYXiaxICFfukF4ZhlaQy9mpXF7VIuln8U+jxK3vABI88XnlhWBhlGzQ
n5mgmGQm/HCU/rC6AC9efs/jUD/OgjX9Sr221IkV55Af4rAZ1iKZdfwzFOWpybJXCf+eq5awDfwL
eheP/CC4gqbd8GKjFck+xaZbw1ics8UH1ZoN/Mv9tq4h5IopIGffaiPVzZR1X4uBNHtROhH852HV
cvlTzrnjo77OI/gu2Bu/MOOs8Sme9u6LHBrHptKg9HkQnIKYztqRciHow/Pf33XDojmewhaFvzd0
3rTLDQCyGxr5ql3hRCzNuBXztB+4RBGN78iiaeeVJHhspa/hE+nJK2fd2sCnKMd7w6CcXeqlY3NT
uJ774PsyXKN1nEVDP5wLa/uOAuKPUWSwrECFqMA3VW4ImRGIloLN4oX9IRtl0+6ADHDLBN4kFOSr
gmbNmxeCHSdFKrcVvAlf4hQ6/XozAbMIG6OMOeKrbHxvOAxyyNTWhMX4D6mC4LaHa+oNZO97MPrM
APcQluXZxq1gAfkp88BnetY8m6fHzAVU96GQmTPvSOVk7T1piGZb4vNmzR5waQKtvBPOkfLPJPt9
yr0CbgEluxuiojoOgVu8XV7rC13YQMXMKUg/932ZdEX4peXuDuvvuXSm65agDVTEkRYvhNFQJmRu
5Ub4wUnNHfwi1g5PC2nBxipCX6dK53YscWlRCx8ko0l3ezYBJbKbK+XMNzE43vTUMqe4CsfhMRu/
6CkWRkEflriZdqJ9UA7ikKrqEEV4ee/Ao1rZExaSUGAloQwXfB7RpEyUTGE6OztIQP50I+v6EA3t
2svu0vRbOchz09yU2pRJJEz+CuBC8EizdPwBM0XneN0Ks7KQy1mc+lKV+3YkZbSbxNjRP20g5+6Y
D2A3rmSipfGyMhFQHKmBxQZsd+EuUsKMa/SAvwOrIK9m6m9pv/qM9TGfDivAyklphtsbrkWZuLD1
ol8B4N53M/kjC7IbtTyVHt0DnfTQ6bVrtA+fn9ChlQecUXq4mKjLZK6dY+ZlOygDbVw4Ocyq24xe
tfeFOoz0ykVh4xljwks6i5hBx13F3YmJNjw0lAGvEKW9cFcW+MLS+w9AI9qOcmjG7MbGyLuxyaHf
bpr6SUTOGvt0YYe1QY0t1BbyfMJDWhyH3SHKvXSbO+7awWmp9fNKfLd/9zmuTWFTlyXRRCi8F6d8
W4j0z+WoWWrcDv9aOa6oKr6ruDgxGBdNfrcy8OeC74PyxgYzIje6bdUJvku13mUuFm3bb3HA2Xjj
58HL7uRaSC59gxX58GbAiJco1+icmpucgfsjYsCgLo/Q0vqxAp6HMXRTicN2o4HgLq1luyGOG+6F
k/2+3MNSoP9blLybYajQah5CQgeOkPq3n6uvoBw+QCDhWY/kwJ3oceyzfgM20O8KNtaXO13IY8SK
9TSKU6eHunYiJl8c+oaPN55CLmtJ6m3xeEJX0vJCTrHRjs404tmn0jm0L8mtJsE97/ndQIZ9SAgI
4PIO0uHzpjbjynctLAYb/jgWrjItaRhWXe0Mh/rMgIH6Ip13l8dtqX3rmiED5FeJoGZ4vI7u0j48
TKH6dl3TVqBP2TimVYoyTHQG5HgDk9hZhC+XG1+aByvQezAt5iZtEOgy/sKHeOv0X2n7vWIN7NL9
l34y27xaA8AsDdL57+8W9Aylq7bvZI675tTdddlk/nBdszUo3UJI2jhEBth4EJch29Ggmf1N52Xq
4DTeH9Pz2VkJ+3+lsz5IXzYYMYhmD1JsaZZ4k0P626osKvIjjkbAL4BM0Dfw5gKG14HoNiRq59Fl
z0OnG7WPwYjtfmTzoANYt/azvu7+3reqgRE23FBk6c5HIN2lp7Kvq/wAgX/pXBk5Vkao87yLqJfF
O8NmJ7yhZT2NcGuERtxKnlsoom2AInz+zNxzafamgWpkyfunnFcPJde/Q3c4GLXGnVxIbbaEHsqw
kEhSoR8JNecRT+Rlkdab1jjHKohXYOhLnVh5QMZ90PIOnfRmKOFF5T34c36Czckb89p/LsfsUh9W
QggyA0UUA+h/4c+HGt5ibdp/jaPwNy4ofl7uYiFSbTBiU1LqugQSKb2fVRvqOFCRGQP3cF3rVh5I
6VS6gUO6fQNm7KYpdfogYtJ9udz6QhqwQYgBrq+IF6lu37lwDcwjDrRXx2BURYM10tPS8Fibf64H
mM83AhbukBv4LHMNFa3IndckZBZKpH9vUd/nyTAbFIx3IRCssUBNCx11N7z3c3qsYa5Yp/Qti9eo
gkufYoU3eNdkJjSEqxnzqkPowisSd6ZrCoQLsW2jEcngk1mUMNVTTQqvXxgdE2CcWav+GA/stGL6
dXnOl/o5j+S7ETODCnkaT/CX9sRLHqVPVZzdCqkeg3Z6PdN/VtL/Uj9WeIelgUmvwswMnveo8TiL
p50XMTjw26z5bsrXYDcLs2JjFZ1ZVooLAm0nMJd2DOy9LZL8ms7ZQoS457+/G60ZRBOe93Bzj6X/
MxfBMzQm/jQyXantln78+e/vms+qrGoaGZh9yLJ44/gBQPMzb/aXp3oh+7nk79aFVwLN2ODI03Bj
sv2kzeTvMlPl1WGKfKEPgZb+mkT7QnlkQ/V4T3jgFfgUMcCguwlvoTx/j3u4r9j1D7Thf2hPTxLe
tJe/bak7azOXGY+7LkJ3Xa5vJphTM+Le1tPvMPxOAYDblhk9UoDWLve2NJJW6JfFHGYUFjR7Kkc4
3RY9Niyt+g3t/Ke24ivPxB8vNmrD+RhEF7oqDPW+L01/qDJ6dqKLxV06ecNVUUltZb2pIlE0a8yQ
h/P2BkSBf+aguIOL6+MQ9T891awp1H0c/tTG9c1ZFcwNbpP2jAm1KR15U5VuAY5Q+hh34k+t+pVD
8sdTQ22IXx1PcRdTLvd52WcbGYTppphlvdFRDwvY0V2JpY8jFdZ5f8cSDwKhvSJCN53KtiItPbw1
FGalcrRs2P6HjOTBIO/v5o03zdzoFLcTQO/GJZ4sJ3Io02bYQhL4bhjAGS+d8S0MxhPIzA8sD9QB
kqcaTpXhoQtH98r1YaUMTtCVAT57n6nuT0RoDkk5+Zoq715Cpi9SV3H68b1WWYBnAVy+T4wdAifc
sN75pxH1p8ux+nFJQG0AYOn5Hi+Jig8qMtU2ULASZEPIj7ytzG2PC44vwGb7SVnx7HC5x6W1YWUH
TwBVCCdsdpg5rKa3Ley0m9vIEzVdSQwLHdjQP9lSg7OLZAeaUZjuqo1wryswqQ38g6ac6iYfTfc+
XILzbsfidnfVsNioP5ic5DyLFYblrL1FU/CA4JK+Jk24kCzpOR+82zqhgwO6xtQEuxG4/LAu72ot
n9woXovIhWVkC+6F0JjKNKmDXS3pbx8e9r90RM2N4Zy9NG3/lQzFNyP1Q6RhVT9mvTmquitfSkgL
7U2VuZtxapqNJ8CDEiR4JizyNwUr19QGF9KeDRyspacKYZoYbwx18VUogQey2ZsBePPUTQDNj9fL
k7jUj5UQcqeUAR14dKik0x7BvJ3q374BkeWYVvOQ3XcoV9Y4V/9eaf3njQGlVlZox7lWpm7FvtpA
p/NQHhly4MYkY7llh123+zRukrvgsdiPW/Uob+gR+W+ffpJbf1PuzFWCw7DntUqLUJB+hDGc2JfB
pzGaN9DJXl1U/2L5PvpEK1eAh5lNA6Zrr8dIsmkbZfBpp7uyNTDf3AxdECBWMgUiH0yM4XAcbJSB
Kwk+tGZj5m71rLC2GiGjrDpILy1KKLMq3nrHVuSR+k7IACgmrh4KWLdPGk7wAzgkOfFu4dpl+H1F
C+3EpxHaEwoIwHCQ4nMAMlHzqfFqPW56H15E0ExyoVBKispVcguzIjdXB09EE0/PHtgDLN8C1uD4
w3PYRI8xLW5ISbotXv7l5zAO4o0Qs/6mmzn4A5sEsMzjWTnxLZTBK74pcACfN6weveYG6mTZjRwi
F97V7AylmfIRR9GKVU6b1CEP8u8D9aRzU9dFkJpN3Oj8BmCrKBnqQCTGzfSj3054NyxzYO1nmpXw
m6gItGubeKoOuBk26bYYh/QQOnOwyYP8JDI2f637OuX4fp+RrciHcdxxDhPcqHDphhp3K6JgT3yW
n6B71Se0bv0DYKe7Uoa/pJ7uMjCAtl483pNBHcIGlALeD0mFW+dSdodes2zbxacmZch790BwPkJS
95dJ5cZXQb6Bk8NP4vwEz+qeOqN3CDtT3p4B5NsOoIWCdi6c1SDVVm141BxHBsru6PTtg9d1wZYS
3jxkfsoTYJGJwDUng4Qfbh9mFwvHBd03LVA34nJPdxPDj2zlbpoVe+gm4W4G7EsbA93uTdME/5DJ
P7X1+FoUJtroIbyptLjjU7CNC/LQZ+LgTvTe5/033aefi6z/TaJQQFha7sCeK0FdHcBfdbI3f0o/
ma59CmdMh1JkQ/FUtK9F9rOZwx9e7bwFLPjZzuxexPm2mYZbA9OHzPE/DySCQnI1bV03c/exyr5S
CNqAPbwr/e5B5GW8bav+H2co2g08vvZBrnbcvFY0RYV3SCV0mfoQ3POJHN28/VIy75XA/j2QOt5M
jXwhMzRf2Xgf+m9eFB/gr7Afi/Cu9mMAnAL2uR/EPXPFSzoX36divBMx3Yeyh/OF2jlViYv8E4nY
wfG8B5FVEjrU7UMLeaCs1bs0c0+NWxwhOLHPDT0O3phATeQ2zc6O0DBdT7tHkGbSXZM3e5OlJ5j0
bfMy/4aluJkFf0zT6Y277Q4ebdvZ+8Ym9lT24yEf5ZanEjbv+S4D6queoCLH2INEu3IYkAoeg6Y5
djNWSSn3gDI+mdY5mEg+pFO+yWW9h5HNfoBzhNeyYqeNeExzfTTidxz945PyC/hCSZ1TsFRQ1JXh
jc/bbaSDNz/PcACFgVt1kix/9al/ciUcXFKceuBSkPiBLnag7N35xD2U8MjZwCQ131I9iLt2gEm6
8enPySsOtG+efOqKDUCXP6AmvSNR+mPsp4f5bG4x9jcKawBGngcNx4BN5dbDObQ+we/pKS78J87V
z9GVHszWy2EDkiaqbZ+l+6CVBPyg7ldI1S8YZTxmcNQ5KMh318WZDFk6j5rBtFjKtoJJgJixMMyu
x4l3N0Z9vkk7aMAZJwi+zSWvX2FQxuSm7saZ743x60+mwFvOBqCS+KnzafBajCOjm3iozWvt5dMO
NqFYAqUW2y4vHtyJ/wonrbc1JEGiLf7XNK99NTlPgWcgM5yrBmjKwvFAB6ncFmTyjJZxkgckewsq
2Hxs/ZDBUllmIlabKFQj/cIGeGluANKH4nZeBDFSAJe821DSmU9B39dfKvavQ32AFLSbIXmG2M9k
tW8hELyD6de8J1qo+FXjkv+JQ02W7CcOdM1N2ETiB8UT8Vca436s0Zo8BEHn3PtjE2z5IKpg16sx
rQ/taLSzrzyGmiacvTKpnLD74RWAFBe0cG4BgmLbbCZpCn1dXT4XHEr52MnS5mtTZ+ZMnA9gdj/X
d3zI6XaqqvqU+ehh54/CrU9EKBPivRQioaeomHp2x2biBPcUVggbEyn50OWMwAbBOO5bIbwxuu20
9kwiUiPdrS8cQTaddOSPdszGH5z79ReJJHLC1uG88QJvppsBQwWcODbQ35OQvbdTrWT3oIN9LSuG
T4jhTrfvWhUiInuHmZ1oKaiXADCRm8BrwgPvTK0PhejYoYO53Zfcp8W3mWeNc4hAuOTPo86yHRIW
fkrbNqcu9vJXAEHdf9IUIg9wQMpGctdXTP1Jq5a4e1gkmW9asxF2o71Iv2onCh7KfPR/Eb8PJOac
NMfUc6eHHDP+vQTY52sTAJrQetD12ugKwlt907FboXAhOJM22peliJORFmLLXZQOT3MtGJznffep
CiL1AomO+nWqlDoGhmlEdRDRets1ES75+KjdI+aNnuYs9TZ9UNG3vE9xRcNijS06aOfPLcAMxQ31
o/ikCpXvYH3zXXtBW+/LkeTRS8N0/u3sDQYrcFyM/tM5vjm0hrX+qWthqvBooPE77kRfYMubgoZs
moDVCjEZiMdobNq94znpczaEw9eK4lE7aN34U9N51Q2eAMJDXtdDIrssP0D72j+yMJ4ekH/7H1Hv
6BZ+EEOxK7uOHoMUv2maAAo722NvGaPOcziBqTFFBVCyMQYZGem/OPuyJsdtNNu/0uF39oAAQQAT
0/1ASkoplcqlKitreWHUZi4gSJAgCZC//h7Zfe/Y2bbrzoTDDlflQokCge8731miaM1xbC7vxhB3
za5vVr5gFiQUu9uqxfBcbIn+2ZPYPPLGrXAlX6pz5734IFhp8qiq4hzcRZZ7Hne4yoADES1fJedy
N4q6ar+nFYYzVQ4jcAEPDD54TpI8Lh1AzzkskrAMBZn8MCqVvG/rglSXAQm6JTS6c8q/dPB+rnfI
6YtFLkkZLycdasr3oXOkQa2yISXkGCBvXvcbpE5Rti3BPnLQZ10WWF+Ss4wj0B/JIJq3rFq68I2Z
Jk0OsCbHOLTSBA+ssJUvfm7ntvNRRtqtHUoYTIp5mfersUAjT7gCANW9ivr0q2k9OE24kyR5M5kU
k3udanVIYbiTj32xDKj+9OQJy6FMNjZPEk4pqqqOvambhn5qWfmWww4on8ohKtBbDsVbhFYtS8ZZ
kd5DWj6rT46DcBQy+L6Vw6ksQHjd0orjNiKQqgN5sCzjHUEd255Zx0a7m7GVvunGsqjvfKN5rsIW
xoNZg11z5OAilT7FG1ovxJSK3ijJBW3yPo0KJ7NJk7B89TqClAEGmHBKsUFuy6klIG7BFNFL06f5
Qo2qz3U7a/HUJ4iW7TPbTzPSxRe6XrD/yPVA6yZu9742kbodZs+jHRIRGXnTIv1o2ZEwzeoMm+JW
7v20kg/w6G+WvNTMA9RvTfO5DNdm0Asq1U1ihq7PahhjbRnpaPeeaNQnu1AVCD82bdj4ziXcfjIE
lTKYjl2t7hWM6dZdV1i+XZoRQVqPpYOh854bH1UHiSUYcL9DGfbayFXsKs9g/9EV8NTdrX1Xf4ei
Y26O1sTN8B6fywqvFjQac87qisx5gcd8ycng4ZZWEocqLQbZEJRU5CRqjDaXtDhAPytcDi1wz84J
nWR77KDhmHcNou2Se7UN4kvrOmw5dm2qft/ZNDLZYqFKP3jsz/x2rLWePg/UEUuy0rNYIQWHp+3X
ehxgX4TgErN2byFx7tcLJChO5gPtowSpeVWsTjWkz+Oz3ggsaq8Go92XOe6G8UTUVuH29OZGl0mh
n4msbfVGWWhwHonvNiS2FXPgU7JzkVvi23IYG/ZN27itzk06sPXGpmaJjoQFv75rEpbQj2D7Jupb
7HVxH/dLdAs60fZVtTG8BTy0uCVJCvCjkCLtbxFxt2xHGIeyDy1wOrUzyPBKnzoR2u2+rO0wH+si
6dNHSsimXppydTG/RlsKmvci1iHNGqKczpRJ3XIbI46wx95tU3RqGHIl6r7ra3j85JFdidxVA5YU
amTEyR82AdOAu6ZfN/q2CmR0SJSXybbvcNLKKCe46nKutVPFDidnUeUQksBAu4mMjW/JVWh/tE1j
15eqUo3Nyw6GBk2m19GKm1HMgpwouUYgLXMqUWi2kolqQz4LIk2/FouZnwUI3mleFRNimUoB04Wc
siENZ5BXBQwJp3aL9mttkucSRvcMay1R203baSbQUZYE2eu4zfMLjD45zihmTAu2E9MbBsMeHiz+
eUWk9Vigz5lE6LJ4sx4gi0+LGvn2TdFeHyM/L4yjHgjILIcEatb6TUNmFyOQ1k7zuJ+jYSLzgSta
TJ9JNNEmZJNPBn32wZVVmwXk2aojfBIAsgX4D5T3HLtm+0aVs08vPoGb9pNrsbpPVjq0YX1hxmg3
eFqsdwx5mI8wFC3dc29tAcR7xUSVwUgDh+/Xqk5Met6WXpJ7dN5jceiSiA63QzknrURH1k6+yXxg
Emu8Luv2AdGukTsFMPDGS+/TqYawGKmQoDKpNRv8qOJTzJSbHrgbou4zrYNs79KWOTT3XWXa6pv1
49jfzRjnt6BCr+X2UkRxMz212vDqHjq9hp3gt5K2l3mkCO7d65m0KYj7ESu+bwhNCWhdxmX+siBR
GDhEI+Okua2aab0uFsNomYGdvZC9s/DGyJZp7ejbLlLyllHDhhOmlwu9EFsjDzgf40jj5AU33O8G
I2ANhcwJ/x3dp8G+iJTGyWYG0mCGjbWm7VdNTe+fEiuRW1nKuo3fcuDk5Gc8OBU98ShBqzeN2B++
lBL01SYTutf1lwWc3AjHGxt08LkbRDKe4mgh2xdYEFfTqbDVRB+6zbv4Bhkn4VH0U3dygLuXO8AK
afWJLX1avCcjZ9N7ElbQVfMyjWbcdM/KDZCC3SxcQ7MqjbeRZEPXReZBimkL3yKEDzKQJeIOCrld
obqat7nw5Zye66Kj6xc9ClveTkyCjQ8QDwaocEGpjD50bV3K7wADiviZYvWEw4ISaHkkcSSjZ+Ko
LG4H0zbjRdVcbzuxVKR7aiE/R5sARhjSNDKXgl8vL82Gp9VncOdst13vyRZ4Lp0CAT/ERUROU+GI
aTElIxJB4JKv04KmGfltqAUZkKHkWHKfdscANmmyS6sq0ruOSFt8aVPr0c6yQMyAjnSoqMoQrhAs
uHbplGqQiRobn3lcJ8tD3BHQCDdbSfUcLDaPg4x1NT1HrJdYdoKg6i/qtGrgMcvZBtxIC7edbdv3
UciM52OLmQ6oifgGnrjxgmkfXsuVP6jLy4CIWPuMsoECWEka4dQt3MeaCaPz7roTlCPgoDRHzmHK
9iMpqM2RADHr943G4N7cdXMxriojEgvvxeJBYy9jM67MgmyJk4HlomU9eQ/jpLVlu3ISnKKYTJcW
cgNCrAJCsIxmudEBT8NHDsRmOVCh2zjHWevCbdSXU7PnGDncqamI/JSxuDPLrWy9rPvcpAbDPQ+K
1LRjMo5h1uXWjZ8xBxT8HWHKziSb2yJe3sChtplM7h0MOe6SaLjG3hln0/W99qiDfA7yaYNxIVuR
xH2D8xvHTjdhGvEw0LRgl4qVyj/GCB5vwCLhrmrBwmDYUF22dFaXB9VU2OMhqCmnT4Vp3dQcuOnq
pssK+NWgl5W96XiftVWzdggQd6mW6MsTP5A8cWnk4sxsgIWBAOg5Fu+LzTB5izPekHuk1bjpYHo+
a3wmFASwt4IRQb/M0Ry8yZJ1JN03tVSy6fKmQUtcZNyEayXdwdWWfx7BGkl8VrCIXfEu3ie6yqBQ
m9uT2EhVf0NU6pVpX02S8y5rHaoBmw2s6bZDFW88PiAFtm6efCRVq7I2HRXJmVvW6QVd9DbfQ7LC
4l2sAlenGJro8HMNbZR5oI3qUxiSaJeED52NCjse8Oy22xkHVz+hKJR8/DktOrhGZcWE5/RYdcLH
l76JJHkJfaTEi+ZanZJ+7pD0Zrz4WKGhXz7rsavFrgk9h1oljNu1QhUFEMpiXjTizsY5ALfACn6f
ehgRv0iPR/WDtGCdtrsIQOuEzAvVLv4JdFDdv2wLXGGzCboGk6uCtfR+BYhKetR6cLY+yCbU5ZvS
AMc8T0Gk6JUNqQbApKlBF5NQAyFy6svVJpnSa5HwLLi29QqFidXFzUiZlRDRNA4w+7ZYfAQ7SAZD
dLYdb4Z8Xez1cDDpyPWta0f07+DFAi/+1rqoXw6hMTo9pQoy2Z2VyqDzGmK4HJVZjeKofwtoTQ3P
LjTR8JBudLOHeiiLNMdu0BRfO6Orar8NaxFk1omxa1+4guoH0w6KngbCm0LkI10xK0VPAzD3aYMa
CWC1Z9NS7aIUjqe3gw0IPgYKQjEdnubJuyfK8Auq82oVq5EjiY+ruHVSjY3IEfUj3AH5FqH6UuOK
pM/XDnZNDwlHekQ+NWUUHSYHycwxaSHJObAEciNsSZK4F7HVFA9lAcvp7rQEaPkOhAKRRapuFdf3
tRsHOGkTpMpfRhEX9AFqrBiaVdJje0My0tZAGpHpuUpKtsdC5fQUCkrSD5w0SEAtYSQ13xOdhOhD
H0/LUOdBABH92ce2XZF3s7RJdSP8wqsPwS/DdqerXk+7OFgQQvAh1XPt8rLWPrkdzVWoAkDIKiQy
iYAjtC/iejcgxyP5FGhv5tz3Ixjh2H7hTZBV2K6r52Ub5PxSwCJGfu+nymv8WtQF5EvEbNevueqF
x2E5emRO3wd7pXurJozRBbobB+TYjr01H+TWs+qhADFAvRNdH4oaAQ0IwFx3wU/YKY/wA5rNTd9W
iHFabbn5p4YRqp6gRtn6I0ZPQnyUlSpNvY/SQRdnv0VpX+2R2OjNso9gcp/eTR4yCXnAtrJuY054
a8ZT00COlq1IGny7So6Uhazz6SzeRc3i/KEssLievJw7/ZHC30rlBdp7/TAgela+A85ZYglxv0lU
nQV6qfCUNlM0vrWOse5n3jnkiYS4bEkO9r5xTYYCqei+beDCpXfdBoTz57HdZuh7CaJlXhId5v5u
pd7E75Yl1eR2s1OYjrYHpRMr2iaDPaO5hG04a8lcvtCt6Ny+K4juAD4vEX1MlibpRQYUhYkzFLCr
PXgGX8lD1SM2asiiRXbdCeOSFFUBXzDjEVnSFro+NW5K16/LourUZb1wIX6OXNnPxyrxAiwH9PHp
dkCMZFkc16QTDU6xCLZq7+CLojoA4zzRt33FwgKUCU/VOwXYF1BApFJSdifjvCkAeq9qui1qJljG
Ng5lX1UArn7ipLeo4wdpCjZnAA8EBk1dopuO7h3opo7ftzPxyl9WVVYuHFwFa8DkwEXdhveRWaEP
zKp4Yv18QB214OjttzTWn6rKtQ1G8UvJ9KXBPlQ+rCZ2fgUYDhuPJWNVmRrgOU4T2xzUuJVtjSzI
WUP9BqS3t0DlK9tEV8S/n+VDq1TjxWmzsQVAsLFGjG5XLgrDuQweSXJu9l4ks3zGLmAMDtQxmfWL
jTBqeUQZMA5PzdgU8ns8pWp5y3XN+Lsq5h15tuus4zeSTDQKcJuEd8AX2CkWIWCCbHCUIRsUTxnb
EZ5O8uztEko8z1qmd3Gy1cMTOjKY3bTYqPy+bV07oFkkpCC57uzszmst1+YiqKjEU8GtD+/X2VYN
cCaXADSbjRyxIU0QEV2jYpfnrQXfNL9yQPhdVSUb+SbjKwXuWIF+LAAZFusIxLmNMImSdLbHgdU8
OVCEbPkvyvmkOUydKpLzUOilbnPLHPfLCTh6qeojrLHmDWPxqKtXm4/WlSEf2xWSCawLDLtuG0g7
58sKw/6ufOhAXNN3sJaf5cswxrDVSoJZ+/0wT5Pfw0uo6/adXskdIFfypsE20WZqxFBqV8dR+GSi
CV1q8OgZ0QKn9HsRbeVbBvgO4QKrAX6v6jdRiSxp9A2U+jy0Xcwyihlgh3EcX04JTqUV3k5zom88
lviQzRPo0Leo31h7XqnU7hb7L8O2mBZ02hWxss8kkGLLArURerm25BzTXdR1jyPFnnOv0LGqR8BB
7aJzKggHxaDppcHEK6HpWMObUKARj3LYwaQrkggsWTeSI68gjd5pgY12xT78cYLCi+Ov5xm9M+et
9bkVNt4uybr6Id9WTesdRjy+yCJRW5rbJdESmJfsVZktMPO/44oMuMyYRPNLLKch+tg2DN+zODZ9
CGA3Pa5LOifZRqbiCUJKdYcx84z0RKftA5Ce9BswQu6eogTXubHwvipzHnB6PJWAxvoDx3DF7wAq
d0MeRpyeGRzrKYXnY0GBTGc9tAYW8AKvYxT5bfDik+KV3t4BRbn2PmucHNS2iTtekzQ6I55uUblA
7N251ayQdxacmCnrbFdXOqPA+ZqnqQWukMO0zE85ZMVA7KoujtasQh1PoAlfvZO7wOFslakG1hwt
ri7YS5pITDRK4AZ3UzU372jCWnZTVSXFQHzCxXOUG4O/c4Zv4tij3bke0jOeotHVvf2mYUyM9ilA
un/sh1pDsTEM0XoBBGbbGzGVPH2MAuqSnA/CX3FG9KmY73EYNueg/BmIRwsWY//WPH27wbzqw7bO
gF7caNMiaz1q6t0cgYSYLVoTnM7LppocwvT1bSL7oc83wTadF46WKWLjOarcaEXDjNMpHe5RZAe2
Y3HSfQawD4+HKolQ+aNoj6MD1ylKOtRi3efOmYCitiRo58EGl5ipZWasVHuOMRKt7udacn+aExsx
OPWxCU8Gqrevtp6T4RGZ1QlGTdNSPo5AYd1NI6IBU6Ru2EChiKIra66tlmGnh4Y948pG7VZTI4aj
TgCuZZGt8RiB8jbUB1egn0ErsJLtQ1LMHN2oRpDfpehdb/fROpiP6To5vS84HlJWNZXIZ8Ma6C0F
jJWzUUQRRreVm7ecoC5V+2WazcVNGxUZDHdn1OzDlFxKHCZVblAMfEvaGB6/GKmWGMCnXNMcPnJr
h9fsChDIDJqGnFIxNrf9FtvttqrpsECdw9yjhcdn8q6ckSX6iLEfYF7EbYuXRZWkAxhfdQGuMGmT
ZjwI8b4d0DRgBF4n5wT+9YDodL/NF1hNI3tkZiTtAf5TPcjcxPCBQrcGLigJaH9PAhSMkAm0Au4Z
Rx9toGJt6vhBMQzD8gCTff5gOvIxwjokF9NthmBG4NizZxB356TUIbrhfUS+yLZ3H0flIJhPsNF3
OVURhD9rMvkhC8UgP/bTWpziCqzkwhWQ0sdR9KKxyx5XWZpbDU3rTbVEPm+nFCUK96197koz3Cic
v3mURgvaKRm9qCDp9wlJr0C3hb6r40U8Vj3c5YpFuruWmfEzImbQV64QzCgoWe7DTOZMjw4M/ph8
JRuPTq2skN0Iy+zTip3/pUXOOB5LDBGgXqqnLNZq9Ni1Craf0ro/EBDnz2ZcyKFa2XIzF1P51HhT
HWoxdI9Gdu1pYphwYDeuz4I4fWp6TnGPTbk3vYp3XrfhAhRVXHvI+gIzM3Ve4WLlT9MagaHN1vpQ
9iCYHjqWkEsq3Xq2vniWS9l8WIuFvx8qg3kwipusrHz/2NQYy5aI88omOmIgqbz5tNFZ19liCn1Y
kP+XbdFKsxJtRT6yuj9Bk8nvmObVERAcA07WNcXBtcWgQINYusfVNmU+ID7T7yJEEoIcsZrtEdZG
5hJvZsqSwYDaQTHbj5K2PbptLnZDx1SO9JtQ5CAT4az0fl1P6HrG78AzW8SMovvDBA0T+kaOIL7N
yQ7IPMhYk5blfqmGtsmBREaInYYtc9rMw13HEOrYmDk9IMZV3KxLUsNcqexwzllzz9YOc4meIixr
Gk34bOsC86RxGKdPQqbhoAbe3LVLjSGhAQ7pkQF0WGEfngPUmt5T09KdwBeyqg3DEy+7+TRKp7ds
tFP/CR9A2PM2tqA4sWvTzFnc3hdkZocx1vIZXUt/47xTAOPbsCdMmzgrQVq4waePje86ofQDppW7
Yd6qPZet/DaLOJzG1JnnntpVZ0na9e9itA7APDQ62A4l21uhxxV76Dqe5ewKHDoCCdYpcwDfhva8
uKoGuoIh+t0WJcuuL8hw3tBkBEyq0q8BbKH9VJDkVlGwu0IEmx++Ydzg27kw2bzOBCTgpPo84Wy9
s73SOx5mpKSUcXehwG+ONlXkZFDgfE8XKt577eKvKQ/TLU2Mw+FaTCLXKllyJye+31JMSacR7p07
XSv6puerf0llyh5KNaR7gtX2KU1MdUN0gyF+n4IMgIfFN/lMuc7rONFHh1H9zk+LvQXet9zR1iIm
vR8H+3FySX1Yqni9pLAQUkePww/WB0tz6EAq246BTml3TvRkHkOL5uLAgmpfKo+nIgNHRL5UQidP
W6ibE8Ymy3OPQCHQv+CqlxdjKXaYdSczyk0jvyGw1ALhShG7OzdE7K0vASJMqnr03TAUVQZRIf0e
zWV3jLc63o1hMh8ajJQhmUbTg+4OFCAb6DsxzeDXtGY+ABEsHyNRDG+DGzFwLJBX8gyUOb4BEcTd
9II0qBDAJs8XWP7tSQzgT2Au8DL3dsagwEn7VA3zsk+YVu8hVcQuG7oaWt2lLfh+dsmQt028PcT1
FuaM120h0IBgkT1Pekg/DK5yMO+9luyktd1RllJfW5LyxEsRPtpKiTdzFMb5MESaNbeAAhXoE04X
yTcGvI+DXxN3NINxfHKCNd7yEkOhpG7ALw/qdp2aQpwaTBhx8tjWovBirMS+DDPlbFF+jM90q2YQ
Nxz4FH6tcVBTP5U7kRTjYy+0PQKQMoiL68I+nrro0GrManBiCIA/OBxB3OHYmnNs2SpfEThCACry
/inMjjzSRavyOAD6fbRUG5CtqjiTI+MQymH4ij5Fv3O2TskeHL3K3Pt49MUTpJ8auNlqUU/K+T16
T9/sAamR6fMo062O8FZaPJ6AjdYYbRzGbs502QJ2CI4qT+Z+UPsuJGn10XE8Szg/4z6uh5ukQMG6
7dA9IaLiZtXRtmGJwMYA+PhfM2X/jMP/2r6xh5W0KmohDjGpx30KCgYysvoarAek+2VVlLr34ITE
JxkPUMlUQGJsB/mNhzNSnwlwfY6TBuEfRnLYI3/wmq600j+gm752fIQpMdI8V5Dh8XFTd2gnmVSP
PcrK4YZhA2vyiNIyOcGHFLZ1y1SKOcc0qVI58Pd+/sGr+BMO8WtXyDJsU6ijURx6FGTtrq7ScBEF
DkcW98kRXItUnv76/f4JKfx1JPM4uNUljKWHrazAgQJRCVEXscGE6KjrfvQ/kK7+CR//dTgz5huD
Mp7yQypLuptga7cfalv/L9/E9aq/YbbbkS8Oxkf8sAiDYVH8IofSgLix/kAH/Wc36RWlexrggmPL
AsJ7JKxl1bieCtXcw9fsR7Ykf3Z7XtG4J+gfQANI+UEmwx4yCLQhUBb9YDH92S9/xc4uwlLD87MG
9xMzGmwoS5HFlVx+wND+s9/+ip5NtWV8jXBv6GbSTEwKgdJb//avV+efaKJem0SmY2w8FHBYNpVQ
9JvrauNzkq5w+oolBbnUog4xOG0nbu//+pJ/8n5ee0ZKHobZCwONUBzACJ3X5DyLmb3569/+i1D4
D7aX15aRollZuqxlcpibYhB7RwbV5whd4PpbajqAVmglyinTyjr6EFX11nyM3UaKXUobVp6rpLHl
c5IMY71Lqt5H5a8f4398Df9Zfu8ff30J7p//hT9/7e061mU1vfrjP2++9/efzXf3X9ef+n/f9c/f
/xE/9K9fuvs8ff7dH/bdVE/r0/x9XN98d3M7/XI5XP76nf+/X/zb919+y/Nqv//jp68Y9kzX31aC
Y/PTv750+vaPn+KrR8J//Pb3/+uL1zfwj59uP9vP//793z+7CT/K2d+VTECj+Olv/vsvf0Pp3xX2
OiFSwRjDF3/6W9ePU/WPnxL+d9gyc6oIEFX26w+5fr5+iSZ/JwmXIL2lCYnx0/Sn//t6fne7//v2
/62bzSOIrJPDT1+fxv9eGAKWyEksRIxZIgd6JV4nLLRARiT6rOR5c2IH450ji7+WZt4xXh/TWmSc
3/HhbJOP+G/dPE/TO/zPMn3qzdnKJQvVCwXFSHYhg1XUb+7dv17rb1/b75/CX14amNsciQLQiFHx
b6cSupC2Kgl7Hq05yiDP3dK+sV18TLssBR/zr6/G8Em+vhO4nKIxGhsex6/92wZGDLQOI3tWyRj2
duP1uevLeq/bRd3yaWguQGubE+as0C2CVSHyDQrGi55Qf2ZLTNO71Xfkth+W6L1cRPRQwkXzC95W
nVs1g4+GUu4kUfKfoESbzqADJTd06MCY71H3gKoEK4rIRwidCuima8v9mwF00WcdivTk2r4403j+
kSca/YObnMBCC5C6jHkai1dnDcbrZeTsyp63iaIYG4Ew76JYRgCC+3rLJxpvZWaV7+5oVYHXoBOG
flEK+NB7uiehontg8tOZTU23g4MciNRJRH7ugF3iBPDJlg8QSd4Etem91xUmTqBbZDDHR8GF0fcO
nGRMJ8oWWJW3hac/0G3/vqL5ZQ1xELk4BUTFeMqvb/83R7WGnelSL0o+r9OnxqxFPnSHZDuaiZjd
X6+fP7iRHHwIyMS4iCl7rT+VnYFxY4krDeGjSjabY4J+jBuzN+yhTqA6/OvL/V71dn1jHGny2FTA
lscFX3u14rMaeFho9Bww+M3wTK5Vgwfj4twdD5fJsR/cyFfXk9ifEiIgeRZpShX9txspCwmBBKAS
0PVhtAmWZyOujzxIemXxA+O535+F4notKa5bXEKoTJPXa3LmCoQO77rHPnG3SSVOUNf+KBnr97XV
r9eQEhwyTlL881qxydtkwagCG+c6FvuSkj0SlR7kbH9Qwr1aFb+8FUVYTBIFLRj+/f36M0bXYFLq
7jFAXdHCYQsz+Ip8LhjgJrv/6yXxR7dNxalMMNbhcfLaFGYFCxmoEW5bWCZo4Df9BCbczV9f4w/f
z2+u8er9yAkTwhRk7kcQvsH+BO7YP7D0IjxQ+/JHMvtXD++vN++/L/baDwilY4vUprF7RFVxCyrS
Y9OukG/ENAOi9gN1+h/ePFhCA9OhJJGv11zrRJ/0SpnHTvUf6ni4p3z6wSV+8Tr5zVn76/sB4IhF
reC2+trtcC42FY9TZB4xzT+BoIrUvXIHA/5baQDMOYA3YG7tlBF52JoDleP/ZoEkRBGCQx9P8vXD
/c1mGFZKDV4cQieRRgYSydM2rv8zD7lfnysFdSlsCmL42L/elwa3TcWCs+CxRkEpB4izGDmVvXr5
63X4R4/vby9zPcx/81bo0phG+Lp7dKsB9vMQGgjX/mft0b+/l+uL+M1FBhJ8uxZ4L6ywu204rOJH
1lt/uOp4TInkOKSIfHX6Jp5zgPQlrBrdmo8Q9sw/MmzEkAiv8tWqu+5yMZMUyxo8ld+/i3JAiJ5q
K+ymMZku6VSyl6bDvFGBKLMDw+AC98tR3iHS7J7XzQxRWzzsW7l9wOn9nW4bg+BL8EPHS5mn0wKw
b+UyAwXorut/NusxUR9BtfTQUT70/gUxjzpLu+7coflzZXv0XXrEdOwcKunyNbHXaVlsdqMf2lzW
bmdrDAsSZhmE0lCyaT7g8V7WemcSxfHRRiBBgysVz+YdnUHNDpUGi9ZDSJeqM6pTu8BMJKU62SFn
i5yQD1HeVKiFL/NC6/0C8G2CqdgzqD7kbjKkvVFHDn0uFn6bkJthUd/og1l3YLu8oRvZbhb+oSug
B0OAabsjbHU5qP7zAdbINBswHLtZoTfbnkQOl/m85RnvdovDQEQfQH0bD3JdmgyEmQFOJHO6b1Tq
c8yOod8pIVs7Q75QYKfEOGBZL9VcooLSu819TqJLwzACVnG7m0FkAwduTt9HIYKaLr0e8KAEwvcR
KlhrBM/Xzakbijd4Q6seSGtHwcUfWf++pl7tIQbWOWK823yl4PiAw2HyHlvKroed7yFK5XAuJ4Xp
fkOKDEnHK1iX/NPqOtQOOoKR/UaG3WYLms8bqZ8VpF23EUuWm/9D2nntuI2tbfqGhsBiJk9FxYpU
ucpl+4Sost3MOfPq56FngLEoQYL/2UC3N3qHpcWVvvCGGd+FRIAtP5Vi7A+gpLu1guL6hvBudMIq
MjbMIH0VqdWsS5EZjyKJkhfaoupGjLBVrRINS93spy1K8/16GDA2KYNh3EhhzofGb/BZbv1k2/tQ
QTAIqB8mpRfbGgo99MMUXd1ZINTUQCNYTSKtCpUYFfLjOLdgdUedgvCuTyPNteo5iyetoALk5WCH
rPwpMXzUayWzXPtQ/Ronr7VkPUyp9zHHUOshsutVY43o3sVqsVHGwXfwJmwcLaj9TZmBFEslK4Xw
CTq/yMGbNYUZbWVbDQ70Fi2nS6ERCSWvYNGJcssNVZI/xeX0XjbgWgZN8jb9aIzfbdWaMYDwbZTM
wsypCoG9tQ3oQHBGTkRusfEHkEN5aQHtpcO1UqRGdWiv56sUyjj9zyRcGw21apGb8LUH0axbnQba
ODN0wJaawLTUB6uQGvoHefClhbq48kNFc8JE8ne9p7d3dSh/enaqvdExMR7MsShX4VTWDpBmjqc8
g0DQr12FoPVhMug4KiQWo8aifkFtuFznStZDrDT1A/iVwgHSPq4K2ttra6hCp+2G0ckTadgog5b9
wsVNwLMIoo0shfQK8yYBL54ljipb3aYAlb+urLx4E3ksO2jBpRsZIAeAI6HtJghV67it48cWFt0e
xkzwFNmyTEeutDZTyGbofEjbBcnUOq86fxNYskDkrZvYFkZD5RzidoYc0b4xaZZRcMk3JDPDLg0D
OtcyWAartOKdlVfWyuu9eg01inq9nvgvxqTV+ww2TlCTpRmjra4ATyZ7UH353GF5Aj1fOGKCGm9A
Sd5MYjQ3WqNqa1wrye1Mo9mUJXJEAsjnRrVysclzMa4jWl5rOt3mXm1QcxFWlTtKGimODrAGKlig
Pv8vAobO62OVx9QEy/sfWKTrryiZ/vJx0AShKQaThjmHBUsphbjsZBhQQeIWmhQ5aQfIUC+56OF+
iJ00aD+ALbI0LP8mReQU5S5qQ+k0fubAhB2PjXyvdLILUJJmry78e6uhQl7kwCZKMGIg0doGeG7+
PZmsdk3nT4HYouDLYSqQJbU8dmgsv5lK/NMflNABuBKjY2AWtA/od2rYaWxEp7yB9cm2fwDHYIWm
dQhM+K4eq3Q1BlSpaV69RRK4FTOyig1cLf8Bzoi1soMMIKhB8yYuDGPtM1EHFDnk+d4bHb1Sqw3h
ebbK0sCADUMlerKlbDVKXOsCqBEiCWrpwPP41iPi4dhB96uR2nsJsZpVgJnmehKFtUoY2emMFOou
qBW69Nmq7/h3gWHdRUlYrFFPF0R0NJfTzH6hYeKGQ/atL6OXAj1Kp9ND09G66U63u9+jF4OZLgg0
JHX8ZXT5j2RMQY/0Ddaj8nc683s/o6LAxWk7oVZ9IysLwalULFmjA3ZMxPsY+FBzLf3RkI17y4Cy
W9R9sYI5rTiwLZ8t2BqQFaExSbOQf2lUJa+e+FKQhqPQgOpOhQPMaqLLs5NsZVjHni9RGche03oy
VmFv5k4ka93Ghi1xNyR8LR9U46owWAL2xVNVmR9RHxxbL3pLE1t/JPQZVyPe4w7h1Kuqzk7BILyT
3pQPYVY9KmkYbeMpKg9qNWR0fbxpY6HxcSiH7EcYCrAbxvTKq2Q7dMG+aPr4INXNUzRM4QvMCALM
ASxPIb3SLLnv8xTcSED0gUguKPLReOPl+C6naX30Bj/dySImK6/85EUO7Hif9pbbRRGaJRbKC6Ee
3qEj8HOozTuvl44Q3aJN2I8B82YSZpSLgxeo2dq26eICvJVvZFj6og5lqbpGbcSi9KdRHUSachGv
RYERWCoIAnxPgSMk27oOILHZr5QuuiZ4qGMoRvKhkZpH1fwKXuwxJfJNwN6pRrNV/K+tDPU2fZf9
nM5KQMFlK4JiTahkWJGr8Bq1e/5ZouwJaa2o3li6tOrg4+oPkvqc1N0qho5pDcWWdveHZn7FlF74
OfBgbnVevRD8ThZke/6fYmVvxOpdlRA6vRMKmsnP6xfUHy3jk+BVJ5OlPmXLmmFADlh8DMNSUyhr
XerKPHtBlGz42T61oqwTO798qqbQmf0Qq3YPmoSJ8c/qdh8BrPrzB0r/1ofSfCWIX7OpdiZQXyEr
m84CEFjAIUevWy3ttdJbN3It5Szsnn+5Zug2rzl5kLFIHuQSCf2yH1I3JGS2CHYFffJ5IRqgYkE3
3Pmq58S8DokPMKL9Jg3Kc5PXK8Mn2uO/2hcsnwQ6skA7WkJ9YIKj3e6zejhABQC+cOsXq2c51eIX
z+n4X+nOQMMWNqdI3cB8IbV3jNoEhJeBSpnhTbRZnr3xmPJTguZd1Y9J8G1qaYkQWYCkXU0sg8lv
b8RTYys8bfMOC1iquD0ilA78iyCUjWo2W1/vHf5I4099ekMDZRMFX0o80a7vnUXPg/RN1xUKY5Ab
sZbQlGXi04MSniZrTN1a1tb0bRxAYmu1G/dR/i0l37IaCLJHJMGdnKbIiPW3oh+v/4YLn1ShtA+n
ACk2xViqU4ahN1XILOcuntb38SDrW1vuc6KrOHWuj3Rhu9EtEIJKviKr/HW6eB3klg4yTOUCzPUP
oi2DPRZ5t8S2LswHHRjeDtoOzGlZI4fH4cu5HVWubnUztsGXIYjEpIc7PTLjGy2xC4MBaJbZlVTk
6QEsyhU1+gOV2XiFW1EIItYay42QoI1XuJ/f2CsXvp5OKIb/sGFbNrJBp18vxvm5tmK5caVWr/eg
JXJarnVyo655nooTbemCNF8xDdUm8DodRjZyyyoRdHJHM9tr1IZ7THVM6zUNvs1TTDhbaQeg/oOb
OdDJqLhqqQn982RpKOHTIGitUBZfxnypKmG4rAblHLVBDKJEucpAPP/rftTY8bohMPUADa8uLu6y
BTedmUnpUmn/jdDay1jEX64PMX+t07eBIajp44U5lzaWvi6RFk4qehWF24DnmR9JHwEOrkiDSx6B
YbgtnzqZ9PVBFw4G862iabJG5VjY/CWUedf+dUv6sE38KlQKl/eu632HP3h0rNDl8Y3tlwk5msaK
1tdH/TOXxVzZLwxLw8/QtOWoswiF1hOFu6rZEJG+d0GLVg0KBFQQK6q9Y2EhANe7PMUFmkrm11qR
X+rWIh6YE579/FBWteJo+sPEXT7LCPx5d/QHimfsNu5qdp5c//bEw0gFRoTfk/BO1o8K5NfaLBxo
cyu/QFW1eDLQGqLcMX9p6zWJ3ipZ3aA/cSMOOq+WznGQxsrSUREK/c7TD62onRnZkaA2Bhl5Q/9I
W+ljjVja/FQAlUY6SMSwVcrCdAyv9h/lJsmcEfDEjSW/dA/9dTmoC8iBL8jUM69vKNJFfAfe4VRv
XUk1k1urfLahdf6l6Cja8Wpoyzs8Nb20b8ypcoMQppQRGKD7RKO/X99LZ1X1eRDD4I0QsmVYy86H
Fpt+5UdZ5aqF/6UuIrp2w7PXDHA+uxuXwIXDogNUJAoi/qFcJy+ucEibOk4Js9xNEhHSW6FP7lYM
VK1Q7yJ66lDakWGuaOX4ViDR4IAJ829cdxeWj/qnKiNOoemUIxa/QYpJ3L3KmpC7UnTuirK5n4am
IwamH3P908rnsTs8A8uUYZcqBB/L9x5up4a9Ty7cqaPGNqq7SPw0/0C/m+ey/gKxZ5UMLyD1cG+H
ES3dciQ8f2F0na6ZsEx6QEKnRXh6aLI66/2gEMKNlPhBFL8p88G1A/Zf++i17ZEkcWAy0/DqXgI5
3zXK+GbNuY18s9kxH8/TG4tfotBGJ3BXeWkW96QJCQASZS3cmFdNyvOt174F0M6yznASdMcGY7yT
VQWW40/DPiQllcQ4dm6sxzzd8x8xh9+GLM8rcvo5IqhhQ2ewHvXgo2dwB56TQJWKTFI/1A0GvBZl
wLZ3SvuHYd9S9b608TQaSvT/2HVIbZwOHniJUU4ha1Hl6H7Gdgg5LI3iJy2qbokeX9h480sLhlkW
psqTvrgs+8RC4Kgs2d9TdkDL5zv0+g+68Uc8NB78snToyu+hHO26Uv5KjHPQOXc37skLm8+Q50DX
FjLnjBT2dMIyMMouaiWoNFC1kmFrWjMEN9hiXLZKEE0LB/y+y8mR5vJtJJDNgyFqr5r0ljPOhdCf
9aZjDaaB6N9cKtvqFLuSoDUMtwiT9ZR3DyFsHFXQaYt/NA2whvxO0l8H6B9SHD629sdN7N68uKc7
zyD90xViPV3V9OXiQ3svYXv1ioug5jpBHaqLHiXsYbT2Wx+2N2COFwbjfmOPKbMMAVfQ6YfPlcqf
8rTqkckQ5UOIPtR9atbKk11Zza5PxXSsFCgL1w/X+TvCG6LSPre44g17OUM7rdtc9MngNjOROK+j
ByFoA9HkfFO6/gb84NJgBnmNBeReQ11hMUMzlxJwN3LnIk9Ij6fZZeR01YCYmsj/P4eac4W/Aryh
rKFol6Jz6RZ9F9a46zrvKGN1MwxacuPInF8R5AGG0EhTBR3Z5bGFQ1omtigmN820zwi2tmPGthsV
9q/razX/5sVuVAGnmArNZ5Zs+Q6HSqVEURhNLng+ZFwm417QO7o+xoW5aJiFAs6w6WSevX0FcPSZ
rT+5NJ6+aIZ0kJXqhxnkN5Ko86gfRAghMCARE6byMlULS6kOm3Bs3UqjyAqd3rhPECXmIEP8RhRn
a3TKsRyFjzpDGd964C+cNOAVGtud7JdO+uKKS2OtRYIobF0dqUzUZLd2IjnIEW5a3yc4ngUKJYTf
NQ0J1/DB9KOHqKAV0Fc7veue4hFZ1xAtw8i75Tp6hs/R4UDO+EIQczwEy95+AffZJNVq3aDBZdcS
8gsNS8dUzXWpac8QVl8mL7JvbN9La2HjEcU1JxRAiYuvYXZeWKKnwtcI62fTRBqpRE9F4VWXi/Fg
F/aH1Wd7qns33vULt4EGqmtGagDrYsqnRzSiyaJkWcIeMKIfRmlT76h+IZSwte365fquvrDghMvA
D2HDWRoYntOh5sZ63MNqc+1wbBxWHlpJaHc/5USbtmrafIW1pN4Km8/DFmOOVFWu8/nbmovbrkQI
qBam1LioRK/yoD5IxlsloLy1Hw3ko0a6K4TpsEcdNAv/fU0t7iPyaf4215JOJyyrRaxb/TASKdcK
0p1S/KhNff7oh2Hg1jADYZxpzV3vSQiHBuMtw7ML35syrzaH6yAxKYCfDs/1H7dpqU+unViN5UBU
sXbm2AUPWZ3rTyogxXUCt//Ghrpwd1lU5yzQtuhJa8vCTDxqMVyqGFLMUPweiugzFN2mysZb18eF
heWxJLdjWansLw1ENDmM02houIcRDkQItA2+IdZhPdI1AppY0rcZE615tYU/rjWroy9Y1fqX0KAF
9M/bGpTr/CsI1xRl+XibajHrUfuTOyJFsxq0cthEqWhWrdQdIyt/bMuuujH5CzeUZVClMRWEUKiI
Lg5tm4QKGs7y5E4aLasoaPaTzCVhGb/RH7urq1lD+hZLQL5wU5CO2eAxmS4342I70Tb0Ws7X5LZo
2eQOWhUp2qjEDIQu1U8D0OQOM3T7UBOeQybtxk2c2+U+oV29ggFLabozho2dZtWhQitwbeA5cCN4
u/A288N07U+Cel4pm/RGintJl91SLcZ9GyIJVOhwFf95wXkvebjo9HK4l++DGfRTY03j5Bqhctck
2mNRBe9+Lr+j7/yC0V/0PxiPy0sIk4CADsh84v6KojwfpatBnjjHgZWiFIiG8acmUOlqhekhg1xj
oqMP0Q3/jT9mbotAh0eQ54iiIGC+5fXR58QHSmkJt+37p1StX/S6/52jBhrV6BXWhvLZ97Rc6sTF
Q/V7D8G0NuW9XYzPirA/+5xG/fXvfmEDImxA9YPHak7NFxswRTYBuE/LzRKZ//VTPTyU0WShZCtj
CIBJxI0PcOEiY6erwPuABpOBLBLeskkzGb0c4cIkCdZqi22kAVB47au9sbk+sws3NWh5yxQK5R1e
yMV51mUQ6pJWyy454V2WgnyPojckdTZGXWxKw/96fbiLS8ujL3jxSezOUtxuskpZQo/FhTVZ35fs
qG3ta/ZPT/bLd4rqoAEaNdChweKPYKIOte7DyH+SQJ1vBmUy7uCkRg9QIMRr6zfa6/Wfd2mdbU4X
B5jqrL4sRsuizJNySljnpP3E6OylsKJPzxh2Xdv8vj7UxQ9vzzcawbZGqfD0aMGZlDrExIQ7VMPW
K4cj5B1EQNLAx9zcfuliqLvXRzyfHF8FED2NGHzLwZyfjljGEDxnBI9bmlgzl7RI/Mx3Ym88VDqK
e9cHO9/CSEDbxJOWxU11njnjnynJU1UdDR32I5CjUPyHouuNB3D+yacXxeko82v11/1kA7fC7Liu
jmMSOCGeE7SME3UEVeUO3pco+9rJNxKX8/fvdMTFR8TBoQ9ShRFhX6/SagLt1a+ASq36ya3VxAnK
l+sfUj1/WUxCV8pP4EvJDZYtaN3sKsNDavFIQ0GZJS18A7cJAFEId2DYotcAS6rO2qJmnq6hgGW7
wAOWY2TJsCON7x8HMu0niCHZG6zwOlzBdO7f8jgLacfVbfhARVVyyzx+h/4bbbwULE4Uefpra2Tx
J+LOaIoh/bnvyxAfgjoff4/APh05bKZPPxf2ipS12KuWlL9LSd/f4tRe2LU67S2eH+DwpIyLu3BK
czR8kIs6hl3gb6oWIgtyEW7SFx9k+Df206VvbcIaotpJ1K4t39dyNPJGkuPiqFW6tqnMTtogQybW
15f0T6K+2LagqlHENskQiKEWZz82caAE+ZwdQ6QDALcYxjYXTbmvDJQn0OMczCfZHGQ0UIpkq/W9
fFAi1M8lqwMHGuVAB6d6xA9FqtZaU3Wgo7RPoKnajTO8JFPRJePdJ96YuxmqLC/r0FjQFH2Ghs4x
GPNmYyh16aBXguAR+ql20ho7s0uNdZwO1T6inLhDNVY8K03Z7KzA0O6NWi/w0PXtw9SWsWuMvnkY
zEb5KD0gchBWFQdquvmMRKN1SGZd+cGqgyddNpAsVgOqzC0+VpXftNuxkuLXQLMmp68VY0dCquz0
PjVvNKvPNhvpA6VPk1qjRji9LFC1pZI1lGh1l938GGTa10ATh9LMNnInv93YBHPD6WQTMJYps/g8
88pc5Dy9uwplRDZrKkC5JiXqvrQCIHIi2pNv0P5Uv7ZhJ1wJ+aMPtCmGz2oMcBahGP9+42ecJTMQ
Z8gxTfrYBHqU109/RmwjBJ5Zuemiav+a1ahzxZ4zBR4Qm75EOqFDByyM9gNUYK1svimqd4Ncc95e
+vMLKK7zTihIYiw+RIRedjiSDbpIWRPuSANitBLEg2NNjX0F5ND/MQB8XlXIOb0V/Kf7BkGr/fXv
8IdDe7IcjK8wPPxJ3n/onKffISsQi+stvzwiQhbfD7XxPQBVvMYSvLmvAiPcywXMuTGTknWEUDFa
OrY/7pOe3ksfBtEL6rjmVqr7GN+OoTqAG6JEng1ohidgLKKizV964qEPI+/bb6UsokdoON1LKvfA
4dCrXs3SsOi+N42DN4FwvAhBrbhBuajzE3XLGvA3qfDncxPs+zHvOFXAqFFOofjeAk5v+vKXWhct
srpN/NVOwux3EMA17ErhPYuuC3exIcw3vMYGbIBSLO5S3UQ5yrQerXHIkdrHdKFSZNyTslJ78vVK
P+SBrHyz+jjcJ4gBU3RMmuJYShN4auTn74LKp0gNvv5LhvQ1HSEQpgqV8TW6yO32+gqdBUz8ODAd
UEiJVilNLi5N8JqAz3NTdWs9+6ll2q96DIt7uoLQD/tS3sgI6dwY8jy8YBiLLJfavwZaZrEnkNdL
YxPRhmOuIxMgde/cUb9yQzx6UvdSTM2Wasp9XNrfr8/0PMag7QeNl3Yrypg8E6dbsaxs7HjaJj2K
MXGqIdqWdbpVhm+Ieb7n07AdbONWuHYhxWZMg0kqhGyURBdjIh4sBiwV0qNUvoqRHq6nKbNuUvVT
aQ1Ue6Z3HajtqhPHiWKVjiZenT+Gxr5R44+uLX+keH9trn+Gs8uYrhulUGUuIZFXL9t+aeuXsY1+
Ii+/Vq8i9QU0mtRGO90ef14f6WxrzZm7mEuDZCaKsjR8D6g8B2nbdkc0RdeFsN/6REIHlxNhAfpT
buyq8yBjDmbmjAvStnEGvypszwCcMVluBaUbGeD+v5Er9/qMLo6h/imskkOetQrkuFZSa5T/7xiS
Gm99c/xxfYzzdiUvGOgZw9Rl9MuNJTSv0UUpUJDT3YFCR+sjKIciUxOVCDZ71KBAPEb3ZfCe67CN
tPdJyW7EJ2cbZH6tobMCSuBSoE93ek4mC7XY0QMOEHtNvo4RIN+rat+AD23CflXEffPl+ozPvuo8
oDI3R2YOlr1swKA6jP+oFhtuWaAjaReTiRJeJd3YH/PPPnmJ5sCAmIvkcC6gLt/DmazdjpxV1yjy
rzwKhzAXr9Lk3SAynm16hgHT9YcHPPebF/cp/NwkS41EI/PvIh4J3gdZwr96QshtbfUT5CEBD+T6
F7w0N+AqfEAaTBpn7nTJDKTIIz/lEs9bcqap0b5SNUMhuCt21we6ODtiCfqagFfo3p4OVGpZ10tp
pLtBge6dGcbIY5j5TwSVy9lbIV5zkd44DxfnBs4JuBO0UFj4p0MWeFenqZbprlKoT6P+BK7tXpVv
REuXBuHTzZc0bR/yotNB8CaYWtvuZohA+juQsmdJyp/0xHq9/vkuHC1jJpiC2KJdclYW8jHc6cZk
0OiQ2dohGEWzN/yw+17UdnVnlKH6r+XTmb4NlMkEZjhDbBcxIJLRyOflqubODfC9pkDsanPNuJG8
X/h4BjAOlURSzB3oxSh5GdhhqjErs6brWAn9NwL6e4SlD9e/nnYhtmcbcDUR087Q5cXu0zt8JEEM
a26ot8ZTKEH+SmoZY6pylEcINKGMkHdUtbjWFXTdSzEBa4aYqc5eXrCeBrtr25URp6qTo/jK/zpE
2pvmRvakZv2AmMes3ogg4qavzX4Tk3ehqULMWqPd+QOejXiQ+GED0bPdf7GEFO5QBwuw1KpQvvIb
5WvXQ5pAh7bAkHL8grZM+J+Iwu4IKC79UUqVgAiIxqiHdNTH9Y9z4WSCO6bHPNeVqWMvjkmXZC26
2pHhWl3/EGe1usJl5LEix5Cq7l7r0uP18eYTsbhOUWaZmfTUR0jpF+Ph1IKcr5cabp7p97WH7SLj
wIDDYCwb7gbZfs6tkkKffeMav/BYGGA5sP4R8D/Oeo7eEEL7IGdxJ2lI975X1PdGE9c38paL2ROo
JIrkgGWY5Lzn/yqBDSTaoSFyy1XQqlzpef1fJI8PgLbe5UF5Se3iZ+WNO88vETIHI3z9255Fqhxb
+oxzu5rc7YzYoddROoWFhI1jnhxotKyE9zCK31BO1rbVr6Qo3lwf8E/Qt1xNi+YT8+XVh4J/Ot0A
RddCC3XTxfVRM1aagAqldNCb8YMaAvSJNayPGgFaLcfq9N4cTHglWZusfT2dDr5A5M9IBkR961LA
js2TL2E+mDSw0GWVR8w/TGOYsE6UUKWMsem4sRkvbf4ZxsaPl2dRnMXP75tKq6NR6G4fTz/9vLtv
0HoHHS6rzjjUv6u+uvFenANwWSJTppox8274bMvtLyIqgegTuzLF9h9xWGp3k8Dp1jLjetu2Afgb
tIHlrrinYO+7eM6ZOxtDS+f6wp3DyuatQnuWR0vTmf/i7h1kbay7TjbcfmgkNFHT5jOxLdiKgOk3
kaiDHk1xrB6tPJcPMWqPDzKGYUfFrOtDZdrZPgtCyVHjSL8Rklw+QfQk+FkszXkYKcUdLjSq4dp5
/mxK03M1kd4bXXQQWbYPhL1LhPqQFl7rtKX2dv27XHpoZz0WEF8agcMyIEqlqdKr1DNAC+fly5Dm
/jFHXuQ41BQgsWf5Z2AAyzCrYxCDUdGj6HJ6fqRUTgSitCyDxw6HavJLVOIhDRsMScoMpWdrj29J
4GjSPwMp55FhncxlVUpeyzp2hPSHGZfCRKC9To69XGhPVR/6h6Y3239udZAWABWdYXQEFIR/p7PE
j2ro28hQ3LQtPXSK2n6HL+noBInUrIaEQvb1Vbx0ymhQ6wAbaHpQPl7sbtPzrLiVItW14vSH4fGw
SdMx9qL/PNP/rRbYLJfpQ99acADNGDcH898fG1qTAHVBezDrJcAl8kLZwqtJdVUlUe+xdVQf5cpS
blwm82dbXL6UO0AcIFYEUGmJaJlt4vTal1RXtswPPZY/cAH7UIvw942vqVwcB3tOnhT6Hsu7orKl
OsgyVXW5NWpH0WuEXpuDHeZ306S/0u9FsLr+rMrBpbZ2byn9lzrK1BtrenGytF+t+UrgCl3EcFoP
6jiSmWxTDb/9Kh9oMAkcH4tf12d7IT4BrjIzUoiImO9i6zSmUQiktTW3LbBh9Xwk9WddrTRttiOd
GicoEjTcpAMCFofrI1+aIWI5VD0FT8MZfKSuU5ilc9Ct+HZ2VFsV0VBe+29YBCqb/8FQczQ8rynd
3/mn/BWlYOwVy4HPJOMYfd0p3xZesKc6eiMaujQj9PSAFdItm9FXp8NQchmKLrNVd0KFtVGru3q0
X6dMuZEdXQjtzL+HmcOiv2YzGHlqaZWhui3ikussqr2dIZr2xmm7ECucjLKIFYIUFW96JprrD5TI
VmYRw2crCkxdIrxRzApnlE7HGvPfV4pAmXYAJMQZ6XM6twIKXY63NjeZpxY/5GaI3otgoDItWeWN
mOBPEr68T8DWU7r5P0phiyM2tBEA50TIrkpb6ehrWf1fKCM/opU1DsdhPW26cuw2WVDFry1wM8eW
M21b+qP11CNOukaMb/ayLKRvOLDCgTDM/i4048ZJgwHx5ThplPsxs6X3yRzwjOsRcatyPbsbc2Vw
GoIRLCnHcXgXYQaLmPcEjSOYptFYNOsu9MpvsdYMz1HvoxIyyOWxQMJta44J1qVDHa+DJLe3iInW
+DHmUnu0erlFEgbjoW09yeGu6sd4h79J9lx2YjxgGGvfF1QF3oZEDdeSEn0dp9h+GAOvd2T8y28c
70v7BwlE+pgUJGYs3ulKGgmWY0VUKC6ixPvSSA6CennWo66T+o8E0rvrG+dCJEOjmquEVwiy7PIJ
6j2i8DKYZHeM5I2V+29R6qPqoBWlEzdyeGPvnBeseeKp7Nh0KMmzyUEWswu7plAUgCujJqSjhmba
NgQ2/YTYRLrVIyV5sSJLrPFyyF4FLcyU3sR9JYefGKH1+xpO8yaETvw1nXLlwTaUW421S3cEchzm
DBnigyzBiLwes1dvr7he3glHnyZx6FP/FqL+0uNhguqgbk094+zCo7OH1Vg8qGBoETFJQEeh4Y+p
Ag36kLgfhr30vYxxW8Wxfn19vS/dtYQ7tMpJcymoLC4KKIW2FGLm4tpS/zFF3a+29Xazo8f1YS7t
YgrMQEmMGW25TN+zEeF4re5J8GzfQUZ/WI2GQYtKMz9CrF5WCkY110e8tJFpzBsQ3lAtpLh8urPi
1kpamjuKS0XvA80dChRB/V5r8BdR8Pg3tW4IRexj8lhlBkTNFKPFPu5pEgDfyBU37CnppP6hmOJP
QT00GLy36xO7VJaiJDXT6VGeVKBJn85MNhQeDTnQXbvSzW+YRg57sxzGBx03gs0gF7ZjYSPlWIDN
8fXBtAHlnSHZeAPQ6ZVv58FOwjbiT4/wkHdqsyOSJpqlfQbsNUkOaC/ZG+xPwoNE22Cb0xzC5xYD
Jnx78HHWwv5eKct6p0PEeK78QFlHmEPhZDyYCBSojbdWG2E+xAhnFiuD9v5GS0x508t4dsTIkb1l
bBEnwXzG8fOo+x+sOzVpDIBmRuWZig611qQeekt3hVz7KwShvhuYWkiF+JZQlLvxzF7YZBZVISq4
IA1mevXpUqRRU8uk5UR9Saf7mHMZIfu5zHAgnN+0UL+Vfl1KwE8WfxG0KD0kFrPwWfw6f0aC/k4d
zJca0JSRh++0P/1VWljr3hQbqrHROotRskDpRh6DjQSK+cb8/+hYLt5+6AZUcWAczEK9i+sjMZEY
8qyeCrMwwsfS9PWjjfnqtlDq2umF6T9gihbetXrhPxQTFkHNIOmruq/y+yEutlWcOZPGzYqzS7Kb
iOB/oM3kr9O4z25R4i5UuZBJmBN0qngElou1ynBqji2qI64hgCAha6U7ymRPB+wv7LUhV8ZOqVUb
4Rb/nxUNjFl04v+NPD8yfwWaMX6GTVtLGuTDzimql1T/ev1KuHCJ00gA8GQpMgiT5aNd611CySHV
3dBokHKK4RbaegK6K05utSQv7XgonGx1G+gyoKLTuZh2kWd90GpuOunPalTvOQM5vJZ8H0X5LWT8
pd3OkgigHLPOBTLcp6NJIKjbuQiPMmzZPZXtGH4q+SitrDSn6p5XGrCKLHycWll3a0UmzRrLadek
YYKKHa1fzKiJ/DzvFn5++RVgvVEmAGYD2JZHbSnvGkUIEnbx5LvJKDs0ye6rFvM5JHFQO7yRDC23
7TyUoRCLAdYnRjgrggQlGMzZKMwaDe8Bd1RYw4Gn7mgltLOMVu7IgSGjO2RKP6/vqmXs82dkKi+w
1Ohwc2ZOP36gq5nUJ6nvioKeLB6mzYNnGJlzfZRLnxKIBLk50R/hz2IUS/eiyhe679bZLkcUOhmT
Y1QOrzn+Q9dHujQfCs46TVLqH2CyT+fDjUxfDzPrZy2saiKsPIQ+Q+xxfZRlpDN/tb9HWRz2FCPe
tpFs6TnCdjoxh7XnZRvd3sjpHvGm62OdFT1h37H56L+oIHSJdRZBTo5bR1paCmQgyNR1Hz03BXdp
2a8tadwr+Rsc52MU1duySN///4bW5+bZX5dalCd+LWoMUkgwncjSdqhPdONdZik/BsvYq2H43Brl
PfDr7fWRl5fdPGcaQcQ9lMkgai6WsUIwNcj8mjkb/l1VoWqESteu7cx/bATP40AF1ehogpk8g6xi
cYpLGhbDdP/yJ0LoBwV3ehwg9VsP04UJgR00EFCh4oeU+GIRMYbFXqyLfdfPcJtUcT/foOLTvEWR
bN+iQCwzDSY14xRnRhnvhb08A2o1pUWjcaY9H63blY3bwKZI0dTkaQlQOIvCQ1164JTwpSAHbtob
cIXzM8j4ECPZtGiI0ZQ+3TWlhFFubKrSc52b8mOI0uMhaYfkcH2LnJ9Bg9KHqtChmdmvy/cQO2XV
pi0jPXta+Z9pFpu+HfaT2IWeiiX1jab3heWjSjXDTSlTM+BiSqrSJEMHPuEZX1iCHCUcD41taJtS
l28h2c7vSuJ9k/loCqiLs/p01FBvC7Ggd5VYFts0Ctdxb5VrygNPfWUcr3/EC4NBUSKfoWgKdHu5
VAqOYS3I1sAdBGOgyK06VodrJLpPSB5K1Y134AyHxNbUyLO5m02eGz7m6dYYo0ExJU8NYOkDaUcB
J4imtVYHm//N2Xn1xo2ka/gXEWAOt+ys2K2WJds3hNMwFXPmrz8PtQe7ErshwjNYjLGYGVRXscIX
3oA8WVvs0+Yr+nEJbtuCtrZY7PZf+Yxc3dPCToC9C9ohojyxrEPEO5Iq3KiNfIeR/ToV2svnq3pl
a77JcICK4zEHIvRxlnkzqLznQXRsMwoZUvslbkY6ROrXmrXdDIP88/Px3j7T+wh9WlaHQ4Bo14RV
n3cOlVotjdAOo+NQKchrqtgABjmugASJkVuGCBNHahBu7V7V3S4qvLVn6Sn9u7J66WBGrtHeGjfo
h7Yobxs5FugB+NHQ1+/j3MNTtEjCPfxJf12nub3SAwMjILzxdj3R2AORYvZgV5SNzJrnHWs5c5sq
VrFAtHqrEl3OkRyEcid9hvkR9Es7qIveQfdJdGeEQDHMRP01KL4pIsap3bAeAiXdhwXg50x3bTVC
eqN+tAd1Ife8cruy1vSD4XgQs83B4I4xCJAcXngsGm+LaulR1Ouka2/odVDCsv6x9OQRC7+lS/3K
pfphWPXjnqqd0YsD0CHHKEq8g5yL9C4skyWpsiuTIy+3wCgA+yDpm91zeoitLE7CBGq8iRlmlWvd
iQy3H8RBOMm2N+pdG9nABlOx+3wPX5kfHRw+LAzZt0Tz4/wkasZBYRQBFstj7eKAd69LxpLg0xs8
dLaJGMXAsgFcMmWV2fywsU0dO5ax4Az7IyKWsL5X0x9ZvR5+yEK+w1tBS/ZWH/KcbEKp2qrSdxFa
e/5Q6pe8//5vnpb3P8maxVhNV9hFCjH2GOGhuMKxBd1n405O/GEhaL3ofHJLfBhplhxHcUb+6DRM
3sJEpCs2eHX+oYyEz039Z/q0YMnoZsXFygrk36WeLlE2rn1jGJlEQRM5E2m+j994rEMTN3SuX6Ow
srtkQOA06cE6ZZ3d7qk76Rs8FIULt8O/J67pD8UYYCWZFNaBvv+4tSSNeylLLLdSbTG5LKL9bkiq
tVXVMlFXscDoPEt8c1fYTvoQm6LZCdGF95JkN0gcVzhe50qeb1s6zHeVUsiuWiS6G/kxwrWhlG/M
Ru4fzLYv0YtShrOahjIKvVG2doDMcJXnwMN4KiM8KTOyCm5j7WuFf+kvr67BqcliLFeG3Pgrta+S
XVmO3tq2U9duRtfEVvAexL20BwVc76QmVu8bs9G+lOrwUCvNKe48yiOlKG87I78bu2FjlBkkrUCv
k43VdhW/KbGe/v7YTd1MvIgItIkYP34SDaehMobLcRShgbrdVOAaw2ZJY/fKg0jP1CJ+mkwqLu5M
SQTYlyhBeGwj9UEIcR+M0p3v0Nuwg9FVzGjJFePqTns34Oy2DOsCqGwoBceyLm6DrD0R2fwtPmM6
ThQEp9QZKCl9jY9L55SmTernh0cryaJTnCvUBlOsyEfd6Sittv3aQtN+BWG021SVn68//3JXQjdo
r8C5oR8Qv80x97oHOlcGo3u0s+Gx69KDapXbimys1J1/sUkgNlKkmdD3qLZ9nClyK4AJ4prwQsFI
2UDbH8xNuhBiX72ecMRCEBR0z5RefxwlkZrMq2wlOkq6n6P5p2PuHje5vauVsr+vSpVythesLKyX
V0HZ4d6bmqADW7g4n6/std1KIWYC1RJNwWz/+EMUs9O82iyjo99kK1l5Bu51H2fGDoVjP1xCBV7b
qXD3YIROzOKL5ljo2Sm3ShQda1OyXbrUETtmyV/xWvA0CZz8d5TpV7xL5NNgsLxJ9PuIesy28CQm
0u/LvlrT1dwp4rUs1op358u3ffvsRNWNY3gL7/uV0JtfABof1AtNjXmhSTLjoUlQ+jiandOYSGQG
+dlR2uhYFWm+kNVfdByno4mHHdqOPDKwUWfPvONHjm+2cXTMcmhYiYnumRo+SUm5LuDmUTe6dyhZ
DL6981sTkbp0h7dDi9u79NAqzZMU9emqapbEjK4EVw6QI8ps5B8WSevHj9BlfimjkdQfNbPIbk2l
6m8GtUl+QjHFhSiQbd/1hendWlbkb7qgjRbe3yuVJGocjsYhNiklg/D4+AOkwVOUFkvex75qHgI1
+SaF0isfYa0O8QaK2iHXpVuO96tpds+fn6krkRc5LUZMXJWTSMW8ppyjfasVMTozrRccuqbcxj3J
7Rkyg1vF/yAKwQP5LU5iVyl/GtqW3A0g1rM14Nxt7skuXPAuq0XVuCsJKT8L+gawY2gc1rwyKSF/
6YVpIYOmHOqnysv7g4gTae2Yz127DlMpBd1ePjRN/U8UDsFNPKrFo+MsFpsv9wZAPyQGJh4QjYR5
dqMmQ6zLaGgcq3b4Vo5qh1tfjyHJANyg3Q2l6eyHULobeQ8WbrvLgzkl45OvHTaXlxKapa+38KnK
/qjHFV1NzAsQ7Nb+tncKkhBoNUgcAAAoIc8ZF6iGo/7Zht1R87U/puJvK/iJq8YvDTfMcFX/fLdd
vo2MxlKgYT2JoM4T8IHqWFyVPsYPVnZqSM5ELmFbVRo3Qb102VxZP+pBNNaRzCcrnY+VZFYCeMRs
j1Ug0zRtm5SMwqQTnfXZwpN/+VaAiadIj/SgwWjzhynV2aQwTJsjyrWjW1n2d6VQlmrbV3Yid7QO
0BXlD1mfP/YZ4OMhHuTmSFhof8+x4j5ISag9p10RP8IfT1Zak9pu36bdt2RMg4Xi4ZVPNz0REy6F
uOpChZgnV+0qjzkasfMsZdK+ieOnWJN+yb68gNq68uVsjAh5HmjyTDaSH69DWSRmR9DUAk0sik3d
5cFNhCHxDR73S6/8taEQ2IKiz4Iyr9nVr6d+aveQso9ZGyirJG6lPUIRmus0/hJ8+8omsSdQHTRM
EKYXC2hFDVIfqVoddczAet1aiXqJS3AZIPGJ3g0x/YR30USsImgo6P4e86R1tQw+Mw42qbpP9Wbd
Oksb8kpg+LYjLIMOPBJD87sxgUqtSyKsj4UT/cRMBD3KMHHVXL6bjKMwUbLuC8m+6eLyNx1eyA3a
UvHlsj/H8VYJ9qdXcyo3f5ywXwcKyWtUofdpqw9qousPIM9sV6vxDlIHO1uLUcMQSWRL5LgrxwH0
Nxw19gxYhzkasxB52gSyXxxTrVtpRUVskjwoifbSJt5SeHBlk6IkSZOJCgy8n3mIVgjgrUpUVUcv
OesCSrG89ZGK7eyvKkLc8FbaWF418XDn64+9hi+A89jIkK2Vhdv7cgcTphAlstw8zUgnflztzvQG
s6oq77Ewggz1G5sP3i1liJcLO/V7KCZyx4GImmdvWmapDQQG71HQIHJlBcensK92sSJe2okg//mD
dLm0jAaoEeTuBLibg84VUvikr3vvMWxkVGKlm9LP9r0WLlyeS8PM0l5LocIhEobx4ofEj76gGk9T
/fVfzIXXAb6rQeNsfm1aje3EaaB6uPh1+BeJZtOo8k8Z9uvn41zbBm/eF5AQpibFbBtgKAVKMQu9
RzWFnUdXZ3m9SLLYSx8LgjTkbIjkNPcAO78lTu+uskGnuR96DYM4hbHVYugHg5MnLtTNwFUwR3PN
ntruIN/6/vA7BOF9U6G94yZS/SeJqh95hGua2aRfo9x7Njt4GgA1dm3Xvca+cV/SXgh5zlyh5Dvb
Kk+icbaVru/r3lrTBloFo/UgI9StEICrY4ZlAJlvMdZoTNT9rYKt4QoLnaeqNR+jBocRoZ2DqK3w
AzIOrQZ4tQ/WaPb/apXKcUv+T+91j20dvmi++ep7cuHC81khJpW48mD8scz2LoGG1SrG11KqbjGO
eR3bbN+k0l7Y1ZOCYEvPB5U6K0erO0/dqjLJEfM7ORsHt7dhPlbDsG3V7mBU4otq2xsrRM2viJ9a
ZTz1QrpDAGQvKf5DNCKZ4WEC44c/ywTNc5xDH20vfRlbdTso9VHrI3LQONXXIgec4znrQVMB3DYb
e/C3ua6dK7qko4G4RuCLu4KKd6v3960N1VIz8nwtCoF3kq92KxrJtx2mKMKIcYC0vmcDuqx4ZQ2h
udaL6GEYy+/paB2SUtmPQ/molcE6CYs9eh23LGfpmlGpuAXmeQiEYMcoTFeWjH9sI7mps/JHIxkb
MVaPthass9Y4W8oYrrWguRdmfGPX+o5ICa2jqFhJXukfVDU/1OqIvU066QsXT9PcVB9aRFRvHCfb
1mmwkpHpSbsWkW6w3W6p49ST9mCSUwV3RqFGe5kyiNs28cGU/Ncm7E5J3fxsw1pxB7VV3KrIh8jN
9UHaGLKarkcFLngFgsbVWhy0Oqzudr0d6du0JO31BGTWRjbBBibcOpOTDzRX6Sty3dUmNw1pZWO6
8A1rLoqVpcD5IRtURDNb+Y8YxomWnWjaSkkKhCQ9CYO6fhwrJEak8JAO+BBiIKqTyMGs6d2xCuU7
1bID2kVd7lLcTd0iBKQUgGx96PkUY+jYD+HgBYmrGb6+jY0arAbd+bXkJOod7GXkOAc04+9xN7Of
5Ap7QglrQxeQmvysGeirSG3xNYWMqurjLYS0FzO2Dki0rdtB3nmDt/OD8cUw872XisdaSe87Ndg3
SbADgb4aStxRQ2sbcT2GZffohfkui/qbPMYS0nP8r2qP0+iooGcXbLAhPJaFemdp1Z/C7++D2n4M
tfpLn1iPIam0P3T3k0FWPBQ3aHL/mr5tjeOUT/TVqtVLmrY/giw+FkLdFdDWCNvH3zGvzWAj0pIk
OCFFxXSH+HrmFkWYu1UmRRvbaXeKHT9GyC2jDhu7ta6eQpEcG50ykYUy9kYvydJMEwi9E/zAoxEo
nvMnZnKuJoNNNVpwqnXJoXXuxly5QTRoEynK91QeXwav4VCZztYIm10YqreGkt1EvoI/pn7sUNGq
Lfk50JRdjeGKMWiP6LV+qTPlwWlwAFH1aCNXVurW1fBNQYQP4af8vlGDF1MA9/dRedfk5A649T2M
/39sZ6RxFO8pPbVuX6s3uhV99YLxTvfqXygrYV9LAxjK1tHLMcQzowz5QPMG/tdRbY1bz0x3CgbO
KxNR2gR9R3f6gX6Bm3OjfM9ybd8Jee/45fcOC9IxyzYaxPGtZEXxqh5k85mOBwGMsu2K9icWLrib
JnAywHM1hfndKJq1FSQFtibdl2DA9XSwD9OG0ChRdHn5K2aTNGH1HCjKSY6b1yBVDlHt3ZaxSdWi
exCe84Kg0EPDWiRef++nyVOe9OFKTT24CHKXuA3FNF3Y972U3HgB/rSmNx4sr71NQvXtv2ny7hBo
5rMmxJ689okKGZ2Rynr0NOug8hVXZavvsZToVm0gxSu98awNG2+j6WI7ttIt2siPuhTs/FwcsqQ5
NdQNZNPbpy04Sy3wX22KPNOylZ1VcBGPB1jGAhhkvq+V4GsrpSnrzjFv0ybiCQtOTaVjT4puyEoC
E73y6PS6qUwSraX+wdAWja6uBPnwqlQuakox1AnnuS0ekl2lGr71KMu+sjELu1uHcVydxgaNIi+z
hl2j1R2KzK21FSL+og0mNwXkwc3nUYc2hRWziEDDvYR6PqE+YNRZkSyLSy9qs4bFZxv9LkgSt6kU
Gbfof+Ed2ad0C/Uq3LdBFmxVOW0PIoz7gxEb8bcYeYCdUqeo/jUlj1yZ4buB6fD4Gy2u7Cy8Kv6d
UJK4HWD67mUztbeBX2f3NSaxO/RDs9s8zPCsR+BjD5A6PvoeGG/My7x9aw7NLk/zYiFinMc/YNpt
yiTgmlHDR+tjFmSFZtR4at+iPhP7Gf2s7L5VlhTk56H22xgT+GlKsm2+MSv+LsaSNCnx9GmMFF4k
pgVOzvsBOJ2HBRfJuo+3n3/CeXr6n/GYGFbAIMjmgWOFUmqFTLpNtmb803OWQbgmKy9v/oFJ/otr
bFyAb16bIKwHkFaT2gy75+ME1Y7rTpdk+5ho44PUKz+E2mIgiG6BSZD0+eSufTCQsnCE4MoiBTf7
YOOgjmXn+M6xzKtXp0+eWhP1p8/HmJeApgV8P8YsjRi8oVdwU3aOSRXszLK701LrluhIwTs1fwl6
vVxJtffgoFTw+cBXFpIeE00QWlp0Cuc7pc2SFLTm6B2JyMs97ga9+6Yf6JV9sio5rgs7ZZ7XM9GJ
kgSeGsY9inqzxeyKPI5GJ/SoyOsvVZOe1RG5mW54LVSjXaXS5FRo/WXV6W1MzhpkWVIO8qePm6VD
UR26Y+4dR1PfGZJ5C+f/VFnmkgD1RbV/PtC02O+OnUidDiw/AzWwvJQshWskfoE0aNxJYkKMqbxJ
amsXa9auaZwFlMy1laWtjDIafDYqibNZKinxTM0uY5taGiFbbH6DWltujVrEt7rc9ntemWAdmEN5
/HwPXZT0p3lPNK4JY0Bpb57SoYLqEfHp3rHPRPhFtHJxawrzt4K18wqZFoFrRCTuMkgK1PbHikRk
9GF8R6K7KQdcjD//OdNE3z8nb7+GmjeEIeD0eOd9/ApNnY+mhR3WUTfCDEHX4oVI4rHJ7N+fj3P1
czNjxK7osFNnnK14pnMfDjreupG5n9Ru+QNLoKx8CsyMiqPs+kQOqbpkGnnlruD1+N+ws12WWF2X
2UFjHzVZ/MaP68n0x5uoSbDrI/usmvoegrqN+ke4cI6u3RUqMjFwz7kxEGj9uLBOBRO6jCP7yNbe
hU6xs7UMFAMqjNjAbz5f3AuA3fQVodNPEH2AJzBuPw6m2DVnZkyZZRGXgBaL/DgGav0SZ1VADKsr
D2bW9IfMjIxNhY95SX5Wandpr3f3jdXXa7m2ghtAt8OmVLNy1UtcNHltSzedmed7gYu6m9RkpW1n
RPchLhBrKVUT4CCe72Y4z69gKJp3eT606yoJB1ekhrJwGV7uVDQYJigD2hqTw+PsMtSSKmb+tXOU
mxHd1sJTXElOIe1nxZKV0bXbAX0X6kdTP/SiohuZtS9qCvLHzCRvEZ7/K9P7h7apv+WGv/UMa4fZ
/UJT+HJ6fEIabOD2Jp7JvLopy1BmNIQtjm2I1XSbhF9b3xk3qGzkCwt5bWdSJKabRyNvEr37uFk4
DOigI8N/9PThhpLqayVI7B1JPgiKG5/vzKtjARLmECgqAN7ZWFEq1aoW2tYxaDEDr1P5yRvNfVDk
OtpJKEh/Ptq1NaR9TFEWxawJpvxxZpSKokzKOAYW4e5KLwKcnf2CbEoZ+4UH5EqcM9V+gbhg+ULL
eHbihFo4o4Xc7VEppEOJNmFbar8+n83VteMzEbpNb/H8BslQzG3S0WFHVOlTnPovsRpgnecPwm31
cqngfCklzR1Co9kC5EGkTWrxcfG6xFAzRwgu6EAVYqcMRXFyYiPco1up/BToM//MJaf7k2tydRsk
bXUbBqp133vT3R0VYpeX3vgQGnUPTkuTXD0R+k0f1cNSH+Da6ZyQ5+i8IRh50e2wUQYPnbx0jnWv
mThE1sNjpifyqhvy4ZcBmXTfSsYAgCA13TFKnH/UzoCMVuLyXspY38VDqp9CSQpfUDKTdmolJwfZ
pya4KjRR/4tngC0ySYESb1yo7HWdiQaJPzjHdBidW4Fm9J3Smc6f3DaC781QOQswpYuK8fQUTDga
ethwxi/09oRvKxUJoXO0G7SwvTBK3HgcUX/NDf3B0yoqvjgYrWU9Sb7I8iAfWnwK1iDjTOx7RHAX
52W0xTS6XSdFFuyNJqNlhdrYJtMtKItqb66lIdI2PeTIWFPEquuGxBWtvQTKu0i5/zMTJIYmOD7Y
vFloIsuhHrVax0za9rYJiwioY34zaO1DZQQPhROfg0TJV1w7m0B2fhR40X9+AK9dJwA5/vsDpjvg
XYSKbi4qzq3sHNuBJzsk72WdYm8XFE2++Xyoa2d9koyFdaAy3vzwDYaaSLbnOPCpsZUCpheu+Q7W
ayqN/aYtjCU75svxSF/QASf4ncDG9vTP302tg+sPnieLT4Fi3wltfEHjn8JVThFW+vn51C7QTm/f
8d3cZmNN6qADpgDeUaS6T7igNBIV+MB+arvgH73WAzfLnP6+NEtxY2RK96gFQOhRINDXntwNbocx
wY2p1UnnJkHo3WZVnHz9/DdeScnRTZfhPk1qapycj8vhRH5lDL7vHSEjFHctJld7xfLMjBJUiT1s
VFSK2/WVvrA0V4clo3zLKXGpmV25md4pMWIMDoVE39s2WRI9KJkn1nZTirtYK394XbHUrr72cBkk
ViAIUSgG6/Zxqgas1VCrHKodhddvEXCLVyhxLhHkrs1sku9A8ZNrCPrax1FGS6U0VKuM0herpv5l
KpTr+m0nnQQQns8/3tXU4v1gs3Mq4bSAgIRuH5sMTlly2/JSWdZaNDeJ8pJ0z5RZ10oyLDA+rt0O
sAAngAaIsQsgSmC26NFUkn2Mh/FnHvmPXS+/xEq8pEB2bSlRdsDFFe4xIdtsk/Cm5FU5XeiNnt+F
jfdAg3MEmaGnUF1onFVWvfCGXL153w85O7GdJsEUQWPmKPxAQw0+ubUjYyXFysqI6sMoOSfFyX84
WfrcDs5Jo+2y8EmvPfHU4ibpBGiW6Ch83D6JFRlp2QUSdmT565h5h9qoH7J8Swg9uG3g/ACT8C9u
YJBL042IPM8FNV8Af83raJSOtAMKpdr4Ybay0ugwdvbu8/16effCnlORnIHcSdt9/q4FA+eyGSRp
yoRrRIkM6b5yHuW6XJjRtQ1KIQ5pBKqa7NDZSe/INdTO8v1TWJvWilZat6HBmrmBNBrbz6d0fShA
KDTmJqzZbCgzpMYCUF86mlEanlDTs2+sMhGHLtXlfzMUJTgAkSCwLtQexqhuu7xwvKNpBcFTg/nf
TtPi8KSEnbrwoa7VDhAiQh1oypUuCrVlIKrWlhLpGCPg1rtZ7EibWkS0TbIkO8S6aLdM0ngFWDXu
WzkeF8a/tqocASCXYLImXO7HU+D7Dr3L0fFP1KOGbZmHw5SYG3vTk5f4v9f25Luh5iyfVh8s0Tee
f+qj9iQTYmmJ8VtS6Jmipvv5Xrk61ORwhx4fSOuL+8yvKzMvFf8k5HSTV9a90kk7OTZvpMBcGOra
W+cAE5yq+lRx5qU2sLOqVOaSj56W17qp4X/P6cH+/XRoHsBmnmq1F8hR25LaYKRNfFKFLx36sQI6
bKjlE3iFX1UqZwt74urdTPGbAggFYeQfZkeNjlJR0G9iU+iBssuK+ndlU7ZBfo8co0rLrazBks1b
71fcyM0eSmm7siUjX3p1r13RfMMJnsgBATn4cXPGjWjUyoiCE4j0OyBmr47Z/Szy+ntejpuyNF/K
uvwXJRJYyyh/TNQ/NEA/Dtl3OC4meuCfEi3CdhRDpyfVNFu0OI2lTXp59Kf42ES0fJIGIwT7OJRV
DmpXIsN5qjvzZszkVZam3+JxuCmsYB3q8jdISHQctSWninl1GFqJQkiOyAZZ+MR0nC1rYVpjwOyU
c6yEGzlSIL2JXYZETK6Mbm91956sb6hd32eR8YpO9z0c84XAZjb3t59AasCzQZeZWsB0Lb3LDXy9
kmJHE8rZrredj69s4txUugEGwXjt1AMN51xZNKyfkrl3dehpUC5aKrVvhhYXPBPb43nKjKI7Dx1x
f13JxSrTwfOZdtJuaKimK1/rQjTMBRId0uAfyygsXusyFXvH8rq1jxPdkvfstY8BolOHWQ/3hSR+
tgtGKHGBlZT5uR5LtF8PhnEnqb9VvXET5SxFeDcr0so3etdXik2oDQtR0Oz+n9bk/fDajHpp1z2i
awBpzrba3hYGugGFsQqiYaHHem0YwPXcKUifkH/OvjfAfm8gBsvPUFtpywePlgqfeswXKmaze/9t
NlSo8Z2jC0kHfTZM0NLn7RHqOHsWRVsnfK5UeSfycivacqFEdHUoasREkDycFz3yWh2yREur/Fz4
4jWT1dvRVrZ2WfurVvylgud/pgU0YMofKeDOue16F9VQ5+X8nJhtfT/00NoNlEOfPn9l3p6q2fmg
V0URhIItV8T82o/k1DGoezNMMBywq9woQjoIHTSYpgJdKWFNtQDV+LNBI1Cr9p2H7VyZ/vz8d8xe
1P+f7f9+hvrxbsDNq1P6ws7PyK0lLkCQB7tY6vlPV9xnU53VfdrGlIw4cPJz7ldPvpRuUB9aNVYJ
vnf8AdJj8/mUri8tuwQNNcrivOEf5xRCSkzsTM3PZhwCt0tvpUZ+7Ew41qmo/Y2imI9ylL7mVk3j
yt52nrdLorFbYXDw8vlPubq6737J7G1X4jIAs6bn58Zqzyais6kjL4RE82R5+oLQFiZ9Cf52uZHQ
b8+LsLGyM7ZbsMr7AIDncbrpi+45sofXynJuShWkUrH9fHJzIa23kYlaiPgmMwOkyj+uc0vVFk9K
7pk2yVdF5ereb9N7wGvHVcJTkBwUsVFdq9yYyUPL5hqK4O/qeW8/gJIogJKpgUR39+MPSGiTmSLy
uBYi8d3I6hujAak1iCXhW3XaMbMdDLUHZt+EPyZgmX1HgMdd0ltBcU4onLoj6qB3joeadmNgSOdr
drW2/D5aexC5V6ZkKkiKW/nB7x3Km0lV3/ZWqK+kkHqr16exS74VuzL6dW4WDR4A3VKDti38hXdg
FtGxPBRsgDdxlaHUgUzHx+WxykBvrVgtz2qZDfT7zGF8FApCFeZAEhB4Q3ZoZUXZ+gJO/Od749rQ
6G+RfU+thwvlakTP1azzy+ocdVW9FXk/eStU8b3v2N63sE19eprW4KqFNxgLj+yVM4eCG1HH9PpB
/Z59K9Ebg0X1pT57JnaompTtUl9VFwa5fJCADvGGsutJWS8gRiENFbsy/IorTd2STaIg5yEVEEcn
IB5//xm58/kLaAO5+DzpkYtG9Sv6Lmw+rdp4UlGuoxhKdGPG/YaeGXSYwAzudfzeF1KhKzcpbAWg
aZODCNHEvGyjeGVTtmFan+UQ/K5duRzlLrpPe2Ot+C8am1pp4imQkrKftvICWHBhH82bWNMelrlA
VR5i/neB6yjTGIp/n9XnrFGfmt4/jWFx6NV0MyTGzgyrle8QqaXSJi6yH9443koBys11vIpifY8N
+D5LpRWion8d+/CzuHRI2UjjLygj2IZEUHP4WZCBbDdUM3CkWbmhwX4rsqUKyeWO5hwrZC+8aPTz
5nWfjJokAICyPKdpg7tJKxvP9PX+kmbBSmsEJORXFCfefOQ/3ha6yOymLWRxVgyhrQrFj4Do1/He
StSlr3p5ehiK25TIZ4LnzR0FE6rk+C504qwqu7EKbrwIDw8ce4smfPr8HroMPaYRJukV2vCkIrMY
dcir3PerQZzTfNz1uboX5vexktcdzpg8aofPR7u89abRLIoGNPzRcZy9R6NIjFAGgnf2rWQ1WOZT
1tdHyynXPqqxrd+uvVj6SxFkPps+tUxt7lp6TRd4nzGzgkrPJe9pEM5J75XcLeWHRtSJ69RAjssl
+u68XnEx4LRb32WTdYyXhaQG0hMJSLNts3ZYU2VteP3jewn+FLnwuonCVy4zEtwojLZZmukLN9Pl
Dpp4y1y/lHYRMXdml7ye4xQjUcl4Up1oZWnBDwKepjZDF/bKwlU/bZGPbz9DTX10cnjun4t8YOyR
4Q067wn9i58BOSEVlD+x7C0McyWO+09dEDo2/RXe3Y/ryt3VOWZle0+SVm4q/ZmXEVT+COY43GpU
pFyQ74gwB64nL7QHpm15MUN2Kyx97jLNmm1bE7JQn09byNTStR8e7ERfQac4BE3nFs6PNojuAilc
KEpcXVboVnhDEUNedFsA+BNY1mwjp8U9J2qavaPGJytsl+KBi9npkK34cqg8ERBgo/FxXfOkMM1g
GM2nwnoNnc53jSKN3JoSWzah1mQq23Il3Lxql2qwF1NkZLiNvNjgZaiozeKvLq/ktBfCfNLgUQaN
o58Vv4QW49VLqfjl5tHZohNjlHiE9ux881h51xpj12hPSuqv4BROn1HHNllGREh+yBXjzwCHWs2X
fBoubjwagoDxkF4EEkcqMFtco6vkUrJS7Qni6BcNXqpaIiTYiK9Fqn8Z0uQ178afn1+yb5p977cr
cq6TGbTKg4jaxmUV3ZIUwFV+djLi7ybmRK1oXMkud6DibpH1A53k6nm4quNmm6CXbooVZZ6u/JkP
S4o884d5+iXUFKFZIjAB7nQ2+1YLbC8DQn9StWgdJOPOK43zwmynYz+fLVUPqMh0XoEFz64F0y5C
JRF2evLbL95waqVTGA1uiYdBvUU1fkf5yLXH01S0WhhZvTryxCFFaoDLdjZyLDIjQRU8OxXGLYMV
DdiRr7GCwGd6PxrqSq79vUHpTI06N2yXBByurC03O88af9EonRexHDwqTLX2y1Prxbsm1E9VXrx8
PkOK63Pd+0nUfYoMAH8zEkr7s0l25iiiodKykwj8NXifVdvaqwwRQgfdTQhfOGIM24RSvGVh9h37
a1XJ1kbe/S5H/RHS2k9E8e5SJd4L53fGH41WriH3rUeNFCep/jHUfJeH3japoxc9DA6Vmj4CyFwr
uZe6UV/eKUmIJI2Gx5aDJIaU/3Eg8MW141aB2MZld/AQiG1FdhcmzQaBvM3bD6JGo4T61rObV+Sz
VkMa+K7pmE8c+Ge/MldOSu7N9xkiNXERMIK0xX+CQ/k3v8x/Z8BJNaM/W0H6gsBI71pati7x8r6X
W2GBwC9pKnYF3o/JrteHcyU72zawv0ax90Ufu3UejtsoqNZJpUPHqzc2pnGWVG9Qb9xXiAVLRfZU
RuKnyLuNEQRiJanpfdZ231u1fBVKcFA5lLnIHwNoNlgNbTBVPvBKPIREFGNa5JN/CqKGyTc9RIDQ
1tZtosOX1vOHUKQ4oqBrS7pw68j9OfeS5zSDH6U2vsu//gjT+imk5tGO+k6H12d25atmBuDXQjD2
rZj63vajTGPFyJ0HIYnUtfR+Y5j0a/Vk/Far8V3dZWcEZad/YmCBAF1O9qyHoezOPo+hkbZ730S9
xuy+dAo9fKuq3VQvd3il7f2x/R7ZdLVH6ha7KlJWaiTzbg8wEdtNnVUvcTRoUJ0c1wf19H80ncdy
3MgSRb8IEfBm275pRVKiqNkgZIGG92jg69+5Lb3FDEXTQFVWmpumMk1GksyXjm44DewQfc0tb971
6/TSa/hBlL7Ysfdhptad7dd7ZpRsmcHzaEzxYTaTo1dfv65DfX8p6EsXN+7OC/ojE94PVT/eh/ny
q2+Mg10wjmYaz102PmJD7t2y/3StkkNpXg5d1e2zftnmjXfw0C70qtvr0Ay/eEji4H5Kx3sY2x3s
fVBz25ehyoRFuVo5zsE9syC26uJX1/YuoX0yN//G90swfKsK6zGIiruAJrkYrG4TVl5MqY9zmMPL
87yMPxe3+YX7/J+v4Q6x/XFtyz9WlZ/SOfi1juHzQmxpc40qbr5N4aYbLufJdh8b6su9NNj1WfyZ
bn00DPH3lnP9MnbD5zqk8cQ6c78zhRXah6JOGLLTnOt6OAR9+NFCznqgVGWaO9qjxvvrJe62Y8Xg
Phz2kKTsZjHs54lhlcYMhTv/U1T4yY407qlo529jnwVcPnebg5/Rjs8NUfpuuJ+s8qFu/c+luz5N
l+xlUTlx4xwzv+ACXJDNNDNtB29jGIn1Vmd5s7Uu6cmpo/9Q50ntb4ZpbTdFtGRvQVNNjznTKW26
4xmLOZ1Mqsw35VzeUep9KIvxm2nXj9pkV/r7pKH/IL/DHbeZSehE2SZdf8zGlZQlQ1CMpaC7k10f
0vappeYoKFhwEO+L3Nt7bbSr03CXXSmCKgbic9waA1g68Xxu+3RzbYI9qj5NaAbkO/eOx3WRmUX+
asJuZze/lzVkRFL80gU9r4gf2+J7n49HegBw82rDdPEn/ild6iDmTODkene6ta8t1yxpqRT3jJPM
Nkkw7SgU3Hj+e9u1ByuazgPcKo4Y/OTei771lrvzg+wnO6xj98Y/+fhCpOTIUky0ntH2W3Oxd211
cI1p0xjNz8VYHoaQFsZczA6G7LNZMXc8WC8b2uZ+qi2mSfj5vvQDOrwwECJuDkXvHtL4wxitjy6t
TjRUX9rslNfLS565TC6/HujCFvOirM4fh+Z6sLtflMI/rsuvtbjchV6zm532VMzTxuIYyKWJqrb3
YhTnitDMZGYbmufQgT7eOszOKKbrJssIfRvWrjb+pJQ1i5zsMfeW7aVv9741ct083qgZHDbX74NN
OHFdcg53V4JlHLKkdDKmo1nNm5EoWuAkX4ZqeCzp5dWnHdeBud5q/cjiFKzpkTRID1fe0SV/rCnB
f2CvrcYOR7/0hSZ490uBzmNk0iZZ+A8N5Ofdxgim17rKjheMkMf1ZcCUlmv27SYdvs55dfD8+RwU
Py1+El8JDtHju7LpSmjnb5lLRITIH58ZvvbmsHdNcq4QhMKn1ySItwOdYrjQMNPpIwleuc12gmg6
1SmytG/DYFDs4u+hDMhzO9A7jpreF8+In6TDubJ46KJ1x4ewxPskNQ6JBzxagoz7NtaxGayjaNRz
4QkGttJ8y4Xq0k+29AHaFLa58zFkffE68DAvqbmx/rNA+AzMvk/zefGMES6vCXe0+IC2Y3Iregmi
cVNV3SO2fRe03Xtixbtk/WFcuCdMS62fc19daTB23fX9TOF1e3az/KSHTOsGcGrn644TzOhC2S3O
fXMN7mvaDSX2ZlWXUaPYknmELs1PhHJHOIEL9JjzQZesZ/vBb9uvPhpQ0hmM3cbMw7sO2cyL8hz2
fDChk0SAqfMeCmN6KQzjjmosdVDc1Vdvm6z1LuUChJfNh5tsSnEY7yzopuHZsszSCAIal2EntWLK
INinDq0wWl/svNyIki6oj83UPe0Qxulzazs7h0bNFYOpl+wlQVg5d0ly77inqQ4OwTW9F7dm8Dh2
4L6Jr5sWoFBUqN1r+dloh/uSLqAWBatWPGwd7aM9cPXxnKnX5VTclGWVjLs5QoeyqmDNtDIzSOtN
k79G6c95CTZ+1W35qaTbCkbaXaQ0Mo/Fib1X7kruyredfYQ80nlDMh7d0DhYHKxlJD9ZyWFanqOZ
BPX4PUQEtBaDdgMW6xFJnNz5SSr7TtqzjH6VVn3MQ1oV+78CPzzr8f61PUU11xT46xKZt2g9FpnZ
nc1q4sR7kMQFRfPTghpEG3biSIaC7q1L9513E1WlF95Zf1Ut/oMz/+4zrkQa3JJuG//eKsIXFj+0
3bnhIv+UfF9cKgrGF1cczCAxblXnWy9vyC6426SJsS/B88DFe3GcT2OEbng0YRBzxjyW847t45SW
XOufKQO0nxEV7vBvL0wgQfDWYTnbWXdYKQLb0HrrvJTO2bnkfyGuttr1wcdkfaGh8I67DA8WkqYr
yV3yfF2THza7YT2F9SoGpdVxPzf7bPh6AXLo7U1QfCrdaC8d50zNXWY6W2/o70UcBH3b2sap5ChF
Dt/KHjvX3rrcmDPGcdtzGUG8LaHta2zo1d6Wlf8Z8hhtcl7T7LDY00AA4/Kc1iNNcKPPWaRm3ek+
MQ3CZAxuumT1b3P9imKB5OWOSUvbkkyVG36XeFywAKIbDGXhVNKCdOOu3kZqJ/CAN0lDpJljpHc9
/piCzbl9csr5i/bjDQAXp/qjv2zC5Y9npfdj7WzyrvwYx/ahrdoTw7Q2GTOKrkt5TwKSPZf7ZIwe
2+gZr+855RbPWqb3nhN/8oIx2dH75pOdul+rdbJ2RR8/LtHILJDae0qG6E/DpEH0YvLR1PNX2XFj
mL+SYoYzavdNcsTcwtPqECFzOHa1FgasHswsT7ZZNj8t8MSUDzTyse4pZDlaOLWGH+zHvj453ZjR
bbwuMc7LPguTp84on0cj2s4XosVTvW57RQHi8fslquNN26tvQ5s+RdH8PETZ+1xMn+rI2dOP8k5v
D8tsv9rVaW4uTx7N4Gv8FCdKASTMPyyvU7kH2Kd0CaEpSXZNfsW+8RSYy2ubprfjNFdghdVhjueT
SCbb44/jj/TqfWNS493c8MExSj5X0fI8mFduBeIyMTYKHTSeGN02Y42ojOvSYGMb/ee2Ll5gwdeq
C86DuX7p53baT/6VqkTnJEUXohW47HGInZzwZnGfNFS4T/HXOaD5R7T+GmL3SK17sI0LHKO1XDez
uXxLp3iPmTj1UTJupma5X9rq2aQ1izumx6ovT5KIOg5o0VK8hXPzYw7KuxF5LZv0KY7bo9U7DFvB
WjnpR4++mouMzC6RVYh4MGjXkNvRz5m2UgnO5nJJX8lenpOLc+zd+L98JhkSWfl9SxGDb9JeRywF
DCro/FE82/P0lnrX30VSvtQ034hMs2bpHcN/ircpa4VTgQPD9G41YbMJbPupnPN7qcvScL/Vmfvm
J+0rOZqnG3WWCxdf162TG++GN93TkcbYmrHz5AzZoXLrD3ra7inAPg4BF5H7y7wdS/+BYWrkUtvj
6jAVbl2fTJomWsCfyGzfZKuqMPrTJsx8wVxHRrZz0+E1o6PHprOWZ7ztZEtj4m9ipWIx9ymsck24
XVBm99fqJXL8zWguO/fSHFa0bU8IqO1tjXjfhnW4lwy4+X8t1/UFcScOpPGXt2R9QbU2zaudWrsp
eyzHny1j7pBu7lxKSfj04/EXStZmby+F44BnHTpGrC6fLw6NkW666pAMX4vCO3ST9VDjRBc0ajTi
jUWtB8ZzJpFcoGuqJbktR4oSLGUS5PWrex4qPSzTy4VWVIlsCa3Oj55X7GkZ8j1zrEPAyZqT/xiX
xj35FJqlBMdsvu4HEJSZcsGFJkExLYv7wLhBL/3NggfI5IbNgGUGRcg4EkaLYCiaN/WAI3Obop0n
uHpcrbPZpMfIGE9mG23RMRsdoajkBe9SysaQPekrDWVPUf6kBerhtHMUWZhZ4OM+xelP64qPP9M+
aAJGOfUmtn/Qhv4zwJ1m5x/StUKVstLFq5m8ix+MOntj+7gHAjTqhGMQbGFHnIJLrEGQaLWNvfrc
SOT48YIPHTQGCloDWUTQK86R1eykj7vE3gm4ee5EG1DNtj97OA3W8E5e/Ec4XeiehGc1PCZUVnrX
fusjtuXlC4tK2upe9rS8+tQMwxTNzgM+rPSPpVRHUAViJ+1TNn7P0w8L9gPYGs60N7tfDUUYJYOq
owjvPSRP2tJUFn07fHWjb7K8jLm4+UnsVUSO3flm7pzkcmd0/6XuH/FoE//X9/SSz4hzFB026uTk
/5ldtZmX7zdoP4g6VZBv6aFXEQe99s2RxUXrZQNJR1iJ5OrWQ/XLJ6Rj/dZGfwh8mKA8nC0hPL/I
D+RTmII+EDx6Z0WrFR+g0BCvD+21goVfJSYWJ0j2biv6rbl1UBDQLKKjIlVBgDvenKti5A3QtP/d
Na+SzCwxj7B9t6jTTrdp3esLIjJmwy7xGAo5TDuKIJ8B/ku2nNyw2kexeSjSj8swHS8YYds4ZgV+
bVrsKp0DZBNslqi544dUZBG6hyEzdtoZ9wIf55haH/FtfK+/5CAlpxTSHK6kqbT4CbrQsmtTxga2
d9rwOrYI73RrviVouDOX+Q4w4AKopJPoQW40T+yJ//f4gg5cYDAaOPSz5xo8VjDi1Bi/wETQzgeg
SuZja9gu8bxyuZkhlt4LTN/U16PdXmk1WDL+pmKAJSrKeG/jcL/kGaiEy7TOMwIl5pDP1Y/F3knC
k57lwKZT96Od0qOExmaH8iB7vod6N1cxCxig7d+Uvb6Pru1OW8/Wt8QdHxfHOU0X3ohXAMDWQyST
UrawjF7XVJRm9I0gILXJ28zHpQmT7WX4KpQC1tyL1TjNITVPs+fdoyP1CG82tw7BhTwm6Hh5t+30
0K3pYwEuli+Mn0dA+YvvzUedO4SQVIm/O/aHC3+4rMyxHq93zpx9onMb/s8jaJxkNKEtGa3pwkBQ
78AyL41x0qtuvOTdL5O7W8r00cFPTWnaLmVjDC/dQIe6JjvccLz/6pEtyMCLDcq8NH6MIcHWJ+fK
5XkskkCpBFnUr/NlGxbjTque/fROv+PqwLa7zN+lbFh6nEfbPLKOWfywEhbW8Tu4VUtUvExRuKnw
cEKAGTJMAgZoja+GSPLy4rIc4B/JBF8yDLL0ytjm9PJtXqUh9Vc6ZX2ViLbNTP+osz0T7moqHZLs
WGFeNwI1ptpfRYxLrA5Mvz3AfIBRmJ3djaSguyTeooek1Wr8s4q2obP/FaaWmxON0RZtOdFpi6c6
Jv0bMF/8hPLIbQzLTLQNmFO0hXSe/w7fNUZ+pIEgWlqEYwe8Da97IxFzCfj5Qckd7e/J/IoMZNmX
NCgkND42DN3pgqjwhhEDImXba4LexKpIDxrVe2h+mEb/NLrjWWEEVi0Z9M3+TPpB4RGbYhM9P3W8
UxPm4HWcJxqseVdCmDbzWJ9QP12NcmdNqP7+d47rARV18M1cSTuK3WWypEDGxtln9feG024bsDZx
eWwi63ZIdPAxSGpE3fOFiE6KRySjAhfaLT3KkHw96TKkEDD4kJ7BjeYDNtGC3Aq2Y1Tc396VMxEw
oCHYb6dcjj4ET4GnpFScYHqUlbYxZuX1lY/yYl6hNyF47sR8lDY/LgBHrVd8i54mpkF/huKgQE17
wXPBW+FHPfrOwStGfTWmvf/rGP2gLkihGjOz3xr0u4z9tfJeSOzsc7qcR0VwH4fT6dL/Gf0BryN+
m4z0KcOYd7MJ7B42IbMGr82X9FLsLBynzhrOOhMjDbZtsBK3d7bV0J8u85tERhqOgMxidydUqVTO
7M7HixttHRBLCBQqXtUwLSaFbZjGJiOZZFTXPX3mzoufCBbRY+7BQcFIkIUbm8EjYjA8hCUxzHF8
qo2JqrnSeLL95c4Ml6NL/iVjM7XbfBrScXNN6PLXmN5NskQ4jmWMsm+SN/2eGqLdQvmd57Od4dGy
1mfF5Qwf3nQOa27uOQmOpzUve/bCknoXUq3ERjiYpP9PUwy8/jcSJuL7AzHIHnW3PDOj6MH2b4oQ
oq+Jt5369EGQr4yTo7PUBI6WHdfwjtz936R5fbbT4RNXkvh5ub3E9mPUDDdLyPFDqZYLAotwrX1S
S1wC2gyjWhXIaqb7nkZ5fsl2ip81FsxxzLvq+grVhZGJONOz7UPhNmkKmTYjDe/Fmma3nkKaNTTj
sNGm1LVOms3wVvqAUjaFrr4JvzXcz+gxO/6Q+Sjc/CzpI0B3l4NaUzPftUT1WKm4SodfLm8UU2+m
2D8bsEgBxrhO1tkJ040H/rK76C5heqVeDDBEPMWkw+zsw8sn8+If/L7aUZK466EvkLFpgkMzwR/O
n1BCky93ovzFzV/QLcTyfPuugnZRjo+PHe387381OSCueNUWZFUF22WzehBfgefKiQrhVGPM2Jnq
iIppGTBrsUaUBw0AEXzp/DIriE1NxOi4rRx+cHdxm7vhNo8fmI6941XlyBuNYnPpwp32UONUSDSv
l+7Mk6gXfSSucHXHF9Mchdcw7wn8I7XeWfXmEng06Mh2nl1s4bdAkRkYxV+bz05fP3CvfG+Wzdkc
3ntwa42eyxOf5CJGASwUZTRfHR4bwgfRXJ1iSGA6eDZs9kZ640dsVF/WNv909dKD1LoBYVlC1DKu
pXk1iGXDKk7ebxlrfdRzQKP8xA6/65xiYk5R8VMeEkq/IYQk2Lc0l0PllztBCoucBjb3KDjGUJp9
iO8gFc9eFLknKO1Y/ivaiNKlvTbJfMitMZ+qfNjXBD4VtGT+Hq9MGClcpv2jIs4iPavk/LL0owIk
CZxWeD4ga/YL1Nll7lWKFrtdwXdIJ1WPj0J8JtwkVsTpgnsA/vwfL/+IGVx9epZapM/8H3yASoBy
/mMO1mkIkWJYHL4WHpGLVcTx2w2GJ1xL7cMNPmBelkc3Cw/ykQRyGopaQfRmNtw8opuKwYjH3rwf
cd5ZnBhuYBIPsb+T0ILkbEkGJh0Yy6G3vws6QG8FoAUKwiF9DRDJ3IoOLqFn16eT6ONK2k4cI8wO
rktbNK5Xb2u22CYkDWh8CrAg7CnhWt0X8FaZcTDWDw4RIggLIo5CV8K0IFgbutJUm1/jffQMqgX8
QR3XfmwBd4pwxwVBw/WlG/Ghf2j7jMOiyXi5yaLlMLErLUqIyywRGOKiBh02C5dE9vi9WZttl9Gj
FTLxQol/B0TuHcqKILLMqWKumfWO0KHSLuC4Ka+PmD45Xmzk5u0DT4ZLdS8+WwuGvA8GI8pwU8ng
NHTRQcQUI15G75iDfzCXaI+hdU9ZzDJivCvceb0P6RO79Mmfbgzvrcx9kBMh24U/w4jEI/zk4N33
N7iUKK8BFpWnDP/KkfSby0uSDvRJbTfj5d0tnacqCoCf6TZaVmEBoVCeiXBPTA2TyoDlACDZTJSM
48dC2Ia7NWeXTpzNaYTiMnojLZrYvxXTALjx0Uz/TQ4lpLCQ4r8+85enz35hb1BxUR/S4eSJE+tH
/8E3jV19+SJ2vYEBM9xDd2N5yTAn+UR1QJ1+7h3v00zmO+xNendOewsPphW6BiEmKG0vNo6V8Ufe
oHbpDMWxz4MnwQnB14Jqh9WdD9M12FPetxUryx30qKvxXsgVsCpj7XY1OSWjbe4CkhFC5PBRI6AD
I1lBprxKnuaPdfOtdOo7z5s2WRwdm9bc+yuQuUlvNoe/UiGAaFVPNsF2vCx6LXcGHa8KSzEQSCwj
WyXefnSsMwCyaL4W9R9/ibY1insl/CN1hNB5uFuuU9A2M7jLp4Qk37K/eQXgCrNk1iiCg9Dpx8Ha
nnXaK5EYIhENToLhwgCkEiUfBKHX0dh3swOTjyGj8apnLuacBBOuFBNcfe9B9GqMn9IqBh06zYJ4
rNn/4ngWcpyKgqFp5MvzJRS7GO+YZzgCE470WZ13kvOZzzieJECTmTRPYG+vnBwTqA7+Wr1PbLgy
kuNI2Ao4C3Jluan7R9ytlePNmfikjn8Vq5i+ZsQRL8SU0bJgL4/gH+s6hBthrZKxDNCTNej3gkHY
4HigoYOwcogxUpCbp8Kc1fJGgfu/8NPFeh+y5/5KqPEk+8XvMXEsiH/QHXVLn1h49or3ke7b+pMU
Ir+Z4SCPWF0DqJAcxbNzELC7RZGsV2ogdyxFYJc4in3BQw3qk1C4Oeb73AMQZ8/iUB7F3y2Zd0Zi
+aYlbyA7ITOOYOhbPVYGCcnmJ4GwPl6UHHY+IqTOwjFMimvxqLp/441Tmm+6bIaxCewrOzRuBis7
jsWrMdQ4E9Mrnx2ofwlcbCWeDNUV4Np/m2/y6t6zh22ASBoJmyMCCkgpyXTN3QmjQfeB+2HGfvgG
hRmfOXUWgKrDrvF/BU14JuLEycpkosIZO0I/5uqgQxDTQB8LyCdom4/oagiP26VDRNMb06tb+XRP
IJSPFyaSY8xuMRn2MyL3CCTARY/nd2VANjw6C54xLBX/WGgHTdwBDjEKgt9p1G3X+pml43f7pGLG
7x6aD3QBFoZAcjKUkWYNoY/fM9+34Ag4O6EmpUXRB+3nHBpFQbbNmq8KyYzfRzd6dtx4O1UfZNGZ
3SBCkv5Ba/K9UhQ3Hwr3CugFsr8TcHARMxjSnb6V1AUojrEmTywCojRVf0zqrwN2LH8tfXJy9U/d
SpjRUiJQwObhS4JB+jKt9MHn5IHRAp5O8pAk7jakM7FYgz3BFuJKO6AtvPl0e6/9OU8up2ZOuf5/
uDjRaQTOSudfR5uiXFoc1uFxJUZbduNeAE59sKH1YMcPhEeU15Q1CxWsyIwT+5DhQ5NJ1UdL8cja
hSmIs5gF19EIGox0aVxe2ijYrREXmeY9ykw2Cif8CiejnGSa+QQrYpLxMblUXGB+Noyj+FH8yynT
twxgkaz/hSh2wRMFNNPxRV6yPT9KYKQZFO5An7SRuQkSmq6byljBdLLjyyyCmOv1CNFmP0D3GTf3
ASTBn8igSObqqd1W8x/ufe2mmbtLdsIaDrIVCXEXn5yYQho1x2aML2jXjgAdPX6EopFEvkATRADp
gvMsHigC8Z3OBR7mt/z8H8OJ25U45Vu4MkDgXKsX/OPv3ZtzL6dUCKkI3AfpZ86Rtbp+sxsuP/4+
SMvhwUrk8V7PyMUUAnKAay1OLODGzsGPCX9zSYCu1Uqx+8H7TBXZmL8yd3ebUTAA53Lx5CShMcnm
N4Qo4GJkhfeMKR32yXY6/sNfEWcVEdDPjF76lIJB82S61TEib5lRfLySRv2H4Z3OoXEveGV45xbV
XlyskJuYlmXKiORPlAwiT4u1bmcqSRo4BbpKICGWkIBIB1EU6EKZC5fJygCZiYQglnKqVqwSzwNa
ouFayhMs7J9dVUqhC1wRbhSXYyZ0ijdlQ9xtsj/DiTxTOpVdptS3Tctddr0wIYVcs2FsrOY3Boyn
eIzHERu1pcX1v5sOI4XzNPlfHY1+9x8JkcCKv/MJ9JCQ/q8OLJGFCnNR+nrsatQl8rOW8Z6LLntp
Zw5MrmFM6CBLljv570N2D845EolCHlqyZ5JAdj/5xIWwJsjaxR7lxCfY74ZSFmAYBPSlxSc73Ml2
Si5vdkW4X0/tyCYYkUPK0O+/QXU5FwWILrXeWxzWFYWhgABCp9imD+3ZkT8OOx1yGppHpRTkm0sF
RQNnim2jHAsL63+RVtOpyAwCBOprsJsoLAqZUVHG44HXJeSpipWAEx7cWpcPK5cmUvCxedA5BfFn
s3mscU8wb5jHjdxDbA1K3EV7sFWAJ/9HD5nWDzMmSEa5LvEt4XmcVVtDtBEOrm1t8X54H6RIIs4y
Dfd2NHxybeNMvRI/RUHoWXCfymSM8k3mmqfBA3IYBS5YUFbO23lYgdLjqbQv27l6EQeE5QNfOIAY
mM16pB/jEScDIhOIU7YbuA1eRnwhP2ULIjt/yKc4kchuDooO6FF1v5fx10ciMliInqJJCnWCQwqm
JRYcw1/dJWB3i4sbYkPmY0tIbiC0upwEgSjm2ijEAbDbiMnguY5CNqIIATrtL/eyRbjxpo4gAvIU
O8/r0h9VsCInlM37PrIHUWWyhuuZS4WUtabMTfkqtgMENu25SI/c1Ls5PtKV+r1Cz93g37NYjlMa
aB03jZVtLXPYegz+EEhFP6FH2MW99HlsVVs/r+kOEJ+VegYnsDPpAgClgpEB5kU5nbgGxJhP6N+R
hAAER/nTCPm2TKwMQTdFuWCT+h8KZ5vBQsQBiW//JouQI1wlloVqqKgb5C1m5VKdcFNffNGWZzSL
6oeu/vDAI8SafJmrB5ib456tL/JCxu9sECiqUKOY9Z+J/7txeY/CJy5Qx8/nkyLP7Au9w4dEYXho
pfWP/u4vO3gOJqWwDzf/n+mrsjRwiRYMnCcQJwrLQlAtgVQ11G9czJ/y6RRckI8md/BKTJc9KQSG
7bmmpQ4cJ43kcHuhGmgUINETvAfJ/OjTl6d4pVSluqz7HvOg3bAgyKzamOwxjRjgcMMOggFV6u7Y
uFAociOvgCADR8kq/9FOuRTFjhrfvK+yD3ksEXfNLSRealboUZCDT7MEPsb/eZ1iNmyRA99KVwEC
+UIKbPSrnSxIypuEflX5+L4U6U1woDQ2yDPaW2QSkUV58yzp9yX4nHX2lh/A/egJPqhzwdg23tai
/1eSUWHpv4dkkGslw5fN4D2aVIVEaCnJPI0Lj5lVSFYVGSMKsiAI1+yvQEAY3pfYdLi+vIcXMhJJ
cxwjS5pZsBFe4E8IE+eWoOA/H0GWO0Cs2IkOU3J3S8uh2OG6v6uXTOr9rFjxA6cHrsovhKsnt94a
4Bx3ak7UydwidbKKQD/smM0ln/oXCk3k9B/ZK/+Q9HAv+Q4NFPvx1u++k3/uvLPYRgeGBCAIxN1P
bodVBHSoyIfYFR+X4KeQqZe9nF7p3iA8xdp5GBAsU6ESQjWvNrOEswP3Oe5H20HzHp2+fVbFlXlZ
P93SGcHwXA3mpqJGL3GmrzJhAyM44Ly/ClLLlGWRQOHIkXdUkdGS1ycsv9SNglEQwSWorCwYDKkI
Ej3INuDjm1YdZkpWPe6bz0c+M4zmpsFnJw3Bw+hwcaAmBq34W95zHjDUrvkq4IpMy1sfr847EDsq
sjveAmFQUPzfxJcmHpsM189IjY8mQQ1IbMQkhEO3UQaeA1XnT+PyDLl1FAg0wiPMrwWDhAkbo7EE
bBEU/ohz5jeoY2W0WvssLMfLJtt8dtEB/FMJgIj98c/EvJ4F353wCoydnuQnsXuF1IR1WY/UvNQe
ag2MKLQGN/Avx+t3DvAREkRZ+jDGlB/aJ9VK8HbTK4401mT+T3J3pRpMWk8BBt54y615939tFo0D
ZUJbgl1TRHQPQ6fAfpfVh8L4sU7DucIwKQ6ZlqA4jEJEWel6XGN6hSf9cV2jDZddzsIWEn/FjwWn
bDASsGYveeIoiNHqlBWR9V6oOcHrguBo6Ww8iwvqzjnAkW5boIEYI8YS+CWJNRwioyZblU4ku58V
G/DAwmtHyIjsEPxVTQ2XEk6ov9wabsGV/zuQzjjfef8qMTg3dCLElPmXfy+Rh1pCjv/EdxqD15Y8
A/wmmeVvQ5RVDCTBG2+dkAvizADDYFN2rIMd6ewdhdljUJSnpE42KwGLIRg2HaoG7+7GfBeuAo9f
Zqe7TyouUo8/1yze8VreIS6TB0OAAVmT4yu37R+sDSn6oAnmXmC4oH3S2uQPY+X97tzlg8kK++la
3PW+c5SHAAXFklGw/Gejo/LOOihc5FFx4FMvqWSKS7g/DX7JOZCigj3s2EIv9E+qJ9Knw8X4HWfm
vWQe1zVcLxTafOnJDdRmegMd/XKcCT7EJ4VHbwj6IEdH22RDHKa0iWC1vx4cBnlpbxwPXQZvKdqh
OZcX8hDp/IysBOR1G++3NI5HZFA2zSL87DpAAIZxROFnfE8dDwkSBTZy4wffkcvo0e6GPwjZcaSp
mT7VNpdpuh+ZOW1ck8poCttYvEABYhhQcoFnz1nyASlnERQdh4VbsFsKsSsEd3sYGWTEWpY74fYM
S9lDJ8RFH7kFM62zkA5/zIMxZXgwUuqtM/6SEOiDmK4UqC64I6PDn9bZr4q6OASZ5aJA3yLArGqu
WA6JCD5/c5D4+levix8xy/wx0+KpNZPz+d1Y1zMUd/B1HHufUxUSELG4vRxFRtwrA03I3lC3HTfE
mm8ElnL56+myDy2pnT8rAw7Ohielndh252xHMHNy+cnPFM602/lOlRyKYaIhZJqpQAIgox/gExZ2
4WWqi5CDoES/XHE4WEFTztsCzd/0jOnuxj7aRj4T24qfV999HxaK0ZyfDlUaYkgjtw+Yqzl+w3yT
+0KN36rZRAuMgTwh6Zq+3c1k3RTeE4soutAGxaknkiUp8UmjWpSwNxH+3s9x6RTUA1JfrS8UuZmI
G083optHlVg4uu6qsJpUPfRxvexBhUIs/KbPOWp+yhO4P8CtnFvcD8Uvm0JPoe3MLQgoqDTk1Zhp
skgkPfytSJ24Qr4EoXyenjO1iGhUlb/WdULxHNMFz0p98Gz+8DJUZ7xM3iIgo1eTn5ZXqJwkNLeH
4AEZudpfaY5LPuxDiE2BdkVQluGTjpPmY/I0uTRpzUfDAztNXDjjpltzJ4zOU8zgbHYLa3XaGyLn
3Q2lSs4wqaQphcUVd5V+jMiK6ZxFPHHkX/zI0bTl3b8ElvhfHgefVHiK7izyR29E5K6UMrnKocbd
vJO8r5EvHfNX6lj0cIuTKZjWxR13ZpgNZ/zgUfn1h4os4PwknN5ckmqKvYmU8HJw+QTAwkzzaUlz
54+HOHoSKhio9VHaEogpq1kxlkPShyTP7jEaqiNyAH9PA4UxxDTM1d9J26J0+QSPk9s62vF/qtHq
nccLSXsCery3CyrFGdvVOuEnG0u6k+2Np1cSS/wavK2P5MFwzDAAooS2jNSTLIfk/ElNAOxaP8ck
nyFjQ6AFnpFBUthPH4Aucka1I5nG1qRVeHArv6G2sPse5JVMPou4XW9AO/P0qDC2k+M+cNzKvGXX
/8rLMUx/XY3oqIj5eF3JTr/xeg6l5LafMJ7MJJCShwUEVvnCjdENXQZ2of+jLqpPHkiROYRuXj1g
0FAvNvyrR8CT/5akx/x9hHK2WeDtJXkh7iu6q4bqtkJv1Q0w2d7Ztdk49KgKYvmovzkxniAZzyRU
i3rpiQVEXIJB0aJG9A7J+U3RmE81xSyCvGIrnEEudJCmybaCClyEsJ7DxnpZrsObwzWBjW0i+XLa
bH/9CMrhoeuip9iNf1R5Qu6QesVwLD6R+f+0Bha7WgxielyCmwb/v7xHcp0me7Mv8VfuJ5Oavh40
ZUSGs3ais7usHxQ7HaTyNNHvOnMPs+a2nhfNxzW7nOsi47l0hYvnNzdfntt2mTcNMS5VB7RX8wV/
3QZIem8DLm1YWluRzHX787wGmkPo72qeX0bMI+vDH0WQf23z4qOh3s2YyrvEun6LrfgzjUGLTVlg
Dh2zf3aq9WRO5tOUL9Hm6pHKHClzpSqACwZdfaHyY233c412zMN0T7XRGcyqQJVyZhxBP5QvCJPV
/bqa04O7DAW3rLz7vr0ccQquC2ptWMZDcS1NALizb6hQm6b3+CLNlf2Amfl0nNnPModyhovr6+Bb
VKKG/2PpvLoiV3Yo/Iu8lnN47RyBJsOLF8MMztnl9OvvJ859OX0Y6O5yBZW0tbWFISFoA0Di1FJC
tp9QIljqaiNBjpaVOsEDjVcleHN+d5avU4eqR95x1O2HoYi3v5c1IbCgiYL/pCEBG9DP8obx0DHu
SwHHq3eOlfnTaChQER76aOnmBThyovmPpMFGZ7z59fwR2LgeOrS1ydx4ZfueULXRmsMTeVNZt56E
NgHOSN2ZWyRfAPv+6NB2zgTGpGQC9GZQUBdmKiGxPsxb61TeXu4lrIykdpsc34CH1bhQYX0sTbCL
0vg5iqmh5GwPc3uS55SsYDIaH3JCulHDd/yRAL4AY4qyr46atqITJjb3O5aX5TrhKThdexpM0qbd
WTBcCPnPVhLgdlEdSlQYUQZcWS/FMpw5f0ITgyDFXlhuDeXN4rGLLyHYlFiuZnIOlZR3ctb0cRCY
I86WneQ3hzZ5LMiLVrglaDDnoqiwGN7FNNMft+yOnlF/CTF5GRyasup0hKWatsHz8gt4UJ77HQmz
sGbx4deGKteesUwZizzE8YuWuPDatKtYOUkD9al3ggIvobkYSje3VhYNyXf04NkJT0PVMLIYXFHP
V4ZazsMxKym1AInjRyG1CWYmIL2wLnjwlODG9sFp622spTS/4ebx9WGdsBkC8CS5LfF7ZM0y8iZS
siZEGQlHuZoZqeTc5QBKeYjs5pGMyDjN5zzJ7/p6xItxGJb9lDXTgw62KhCeuHUSwy7kReUu0SgJ
wTBxQ2bmfOjhBDRjsBVcBmMrB8GD0UJWTh/rX8IDe04ysmLsSMf3wKHBMpx4QA/bLksTO+c+h9XB
neziEY9d86YjGioIk7cUf01jgpqcl398NxyEfgOv4xRxK/8/lVLZAY1WZ3HZcIZpM7uR9SJ94nnt
az5SEq7IEOyGIVylw2MNuYerdtdG0D6WN1IRAyS02Ogf3WXcSL427N1N6BrlKgohMMylm3Ae2AxI
JuAXwEluIBIJbJUsocCYdrIOh3ojzCrZhLPUxlKjzxQxon6ovwXCkomTV1lUNCju5R4e7YRtCiLX
V19wMg9dG58J9NixdDb+TakQ2QlPwe91d+WVSS/HTHXRi+v5J0WtI5MR+s3W7qpnJlLPsge/Vz+a
+UclLBwtMXZQvgSDp0/jOlXBI7NOy7od5MwyJ4YIDwvmdMNr7PVH8scyB3yHA1NDwKyuOAmKLd/h
G+EbzbIufhv+s5ti4xU0uoZafRSHRTYlchmUG4SHkS2GVrSQDfgk4e/yIj/Jt+jLkRf5SWY6K9Tj
Yk3iLbE3ZTrkEsYD4R2y+rzoraFvSsPZ/35NYW7n8Tly2EkMlEgzD1qKTmp1slN7rYwaDbydDu3A
gT3DR0o9qNWNxy4sqDwKyDTO5y61d5VzQipAcOu6L2kPro6hBa+GIxv681neoenUqo/uQGnmX6y/
3bt72arhco287rfeUt4FFrSXWoS0gD1HYy2eTeKhrKaRmFu9CvlIpoZWGu3JijpZpDh0DxZICCbW
DOll+es6ycM54Nfye72nVrUAyGEqbF2o6/E1GykHJbqAWEOtshthO2WmmSKV4JXE6pud8P8Zdw1N
ACCZU4sLrr7DjxDXQ9gZsqZu9mduaUyQQrumZXHixNGmXvonLDu9SjNJGMIp3UitvBBV0rp77Jo6
XnnO+DBC1ZHgEZ4OAxcsfiRTU1TL9Tek50wwamPwbk5XXyk9u0r2UnZQPtVbO+t22pjsuWBMgilX
bWvHfdN8QP56OKIGDi7dZudwKLeSYEmYy6479th0NLPkHpckkpxCNKkk/JHkk9xn/jvDkYtHJ1Ml
riP3bRE43O3Dm+NOe0iMW2vi27pgGznqXoKVsAa+B272Jw1WW7lRbryTRWD47KDecY4utcB8OuRP
2ZOEkyyzRJIMC1MqrBcB+vhJumyzGLwN68ysCB0Rx5e0IA0CwSaEmY0fNDTFLy3LDtWmA6fyjfRJ
vPSREPTXSOh3ZfeD645d9RvvU1yw/5aRaMbSNMEToXMtGDlwOGhvjF4StGaRbHu+h/VmuHqV3jMY
fggzeikZj//lEgzd1gnkjwHr7y07O4NzPFBYr0bSB9E269xwpadXSbCwxTK323Y1SRXOGRMi/ypr
iKPPbHRu9Vv3itC5JyExQ5FHz9zfWCNJl21AMjyhHQSTRhvhb64tRpS086NUTNJq/pjQ4ng9dR2s
vpJ6QYjFQKIOXfBE57RYV2O1V2ztlptiaUlQp/6RWOH/NsVxoo9Jf+O5mA0aja2IHFgFKYcARm/q
74G3hrXFxBq3rgkhgU97gumyTretAj/EPPFm1lBOpqSxWTPCsP88F8DgkAAO2C91iy+bIyOZVJlf
Me2lVAqD1mW9QmS2EDMFUbaOEroNv0PEZ+ONNV26i6U7NQa134LM1ZSnkKXosqcJh0kOwVITKZlw
ANPcu8FVzrz4VWVedwpKdebacEE4eCop2ZRwUoizQgdPaLxB5MusB5TN1nUEuzyINtloPdZR/cAF
rBvDO9LgFCvUhIZD+WzUJtSiMYNIDYEqSf7WiFPA8RqJCLVkSwklg3VaCZYQbfGqmjtxjGpiHY02
Zopbr7Id9u/sPeoUe4KXII1R00lVoncbg6A1mnbIey1eh+h6yDkdMgC/wpbNDAfrFufekXV/dbFu
ciR0FE56FlmgWmMMLpIxsAtAl3aojpHdnZQXkIerrFNkUraRGN9RwbMtIeIq1kPXe8Eq6R2AOtov
4OP4xqkcnasPvD7Hc/VcWg38t2T8I4e5dSaoY1E6XGXIIrXjEGJSVEdFNRuznGmBbkZElUU440uZ
9Kfv7eWKSA5lSMhhUw9vvTRoy1MPOAK1QHbvdUUvi2Rrz4a6jlH8L0Vj9gs40jnYIVTgyuo3pJHg
RoTuqSVT5HTGp8stIYGzaSba3ptUvzYmoJulma4odd4LqDXmGcFtwg0aucG4DtpwqxP1xA2+CS1t
n5Yh/VHK2yVNvsMQb2mYs58m7a8KKm/lYarlHR7X5BIhzLKY5MQKHeGi0nl1zO5x1ula3lPEtDaC
6azn3v1Y+BCc9fzZ0vwjoRhEHyCqNM5OPaArrZ0iKqnG4Cc168svTs6p8mm2nJUmrPQB1ntD63QS
I1aA+LvmB0RO8Ulfyr2WhCg6lOmalPgtqlW9ruPhKaBXNT0ezB3B/D7vB7jeZpQBl8/XONOhcRjZ
CyLa+9kpdjaMu3SwOYs4yldqS499m1rrJPEopCfnCmyPTaZCXoCJrgF18QCpsH4F57bJhgB8HOI7
WWDUKXBcIW43qPTgD+gUMYFs/6Jp4tjTv0NAaHHm3AGBvDHwLk1PQjqzpVgg4WNq13zDfgl/St7R
1sMmGeadN5h3kt0jZUhjjt0CBUWshE7ZvdDHhXfm4ZgLqG8v5j22UIAx5UY7NziigbwRDRFlN29t
ihwQtBgNf52vTDsDCVgXez5Q7Ibtyaj6pTJIrKndL2cJd0xreiCp0IbVZRHGRvMLpgv7eHF39Fyh
jOZktMGqW4xdXA2/jl/pOHtJbOqTd0kLtVmA5IT3343Br9cq+Ljk050YbViD4kCWAPI13nF5UcSp
+EBEMUzEL9Tnom6Ob8YZkxccE7v+aOFrZtMMPATVnmASyHNt19EB0GmCnS9JK54hDHElEE2E787c
+t09zxwu8T4dTGNV1M6tS88VvxK2bFC+2p2xhSJXQyXscAQYAja3dKC7dB2ZRGfDp9vBdNeyaIJL
dcmfhLBGkFG8wxQebVJHn0mEi06tn/9Vc48xZ5h8iasFlJIoaKHA0vrPGUMQaQfOuotAesFu+bZf
NBsmjkq3VWNdU5E7SWEB/cc9EqYwScZQaD7xDe8kJNTJWWqDaEl4vLKHCB+IeX+EwiN3quxaSlOT
b7ChOC/PuJgBGITLswqMQhugvzGEDsPWea6r5w3/cJ/OEjTKZV+SyXK5ANxw2sulxIUhoHWJz7Zk
haj60vGA6EKCVE4L8a0WFQ+ZVp3iua1XYkUy9R3abBOqVxiLmEr+ENISPzDDtYEkRKwR11OMgZ0n
69tU49MA/7f7Ee9SQmAJceWUCb7HCPJ0/MUAiNsknzsvy3VxITzM87aO7Xv+KQvKQ5wr1JbcBlQX
z4UuS+cgiqQa980hIqQxyyZorU8tb+udr9R5LszX1lZ7hzuzcJEb0KPnVI/+YJZfBYfoO7WZR9Wu
R7ONAEOsaOdQxb+xsG+D3rwl5vzpcGY6mIs0S+H06z/cZ5Dm3d+90wl4OxrmU4+hXpLxJez7k4qS
a1VQUi7j1ujAnmTjzfAo1DXK8i5SrXrsO+8MA+yVs4MeUVd8eDldXDxr56nkr/h5Q4JSbFhQaRSa
+zFPdloIoG9GD5HT/cRThXjbgHZlgsHovERfjU5zdKxhN9Jh7EEIYF1BmbRrsptqZCDMCj1AH1TE
pF4cz/U6+eF7PhvFKmkmVO+tnWYi01Ib5m6yDDjcXtn3cFX0e+y5/5LJgSTamis69cW+m+0HAJPH
yDJfUw1tszIZ9VVsh962lxSCvzwSbqLnA43Xz4x/Hg3oVlXkwGplvLOW2qtybC5e6RWbMmMb9H4G
bqBx/dBXVPfhJC3mndjdOR02te+cekWZU9s8oVzx9gsJOuHOWlyKMgqI6fP87KH9vPI0rdmoxcTg
i85bigmzLmNT7WOHlpdpa69iZ54QhbGnUzgW+mnE8AKoQm8lA26b6XGgZG1tOd6uqiNGWsH21kNO
t09pUhlReeFXWx9sorLIbPcqQlQp2LuddjIz8+IH1bXq8neT8LjxXAqfnWQ1GM4RmGu9ZONDm/mA
yMUE47W7xso+ymtZ9cCTRLp+ePGr6Wz1ZbA2x5JCJVDgYYLsaoanKYC7n1jHjGPclmhbuES6eKwD
Kis1Xq6bk2vk1lhAPVTu0n/DP3hzQ45cDS9zPwPX+AcHwIm67avvR2/uoCOc0zbF1kqbfejFf8mx
3rVGeOzK/jJ7y4HeAiS9gu3St6e4V8xTdLRw3jRgZxyUe5rLHLrYHOCLaLDRWoyuF9MydD4XLjpF
jvEU+ebZQ/wtpofEtosRrbEHtZ58OkKKVZaFjAN45Xq0bLA7MyiC9qcic2W30DqVPR3jbtlNYPQa
x8ogWWH55TVEb64nhCgojyZfRpkKMHSlypNFD0KPMvvORhZ8CF/q/AKPs6OtZOwRLlrtI4jytbEV
eYDhmOQVuSjkX1Zhr06O6TwSbhsRPURsE/mZ5lqRcDZ09uowNudIUrtzrD67uEHfmIJe3CobWVHU
tGoEIsOjkd4PEpA04aGNpvUS9e8wDivkSNHpmeFrDnTlBmQ6BTHtMcf8znHTHy52sqqUxEpixsj1
fUGZm17Nl9BY8lXZl//aMUJHlJnyilSggfBF2WazMW2qWq24W4dN4K/LQf3LiuFBtmY9ZbegdqNP
YUFLomoix7rOkubJqBOMDqzL3vxGP+uUhukeGT9KOV0cVcIv2UT5lBiHwqV+q4t0mwve+KcK/aXh
8rdU/ryQ4Owr/7nDcCYhiho9FaqUbGV1DS5jFtlZ06fnSEsB59GIwuUzLNg40E3FNUtR98q50cI5
QbDd2pSqJ2du4KYZaltqNVQ2PJ5cs7pNHRnvAvyrgjqIMKYLlGnlf0fdynfy3cVAO9/ScuXJsnhr
8mhhArl+hFZQebm57lQ0vNUtVbM0FkVeougOg+dcDLeCn+jZ7c6tpiuqNLuoAcUKcL6AlNFnWyy1
j7O62yrXOYt5zRb3QXJNv4tLfgalr3U+tjBPCKqcMD9NWUtX9SSMdwGYQ2i3J4Vy3dYi1F9NJko+
c39YbM85TwOyI94cfkss4U+5sQ07U+0qc3iJ7PxFgymxGlsNwHBkQarR5t4BMqCf4Hoao+NAZGov
SL5M43dCw/uqgnPbZiW47VLqa7lSKt2/yrK3ukPRffiWZMsfj4YFq2GYD4mfwQFS7rhOBoNqsMbs
IZiEy9+wtRCgBA1VZvEip370ygdiJ5QfBv+ehhvBNrDUTzpXDcIh5uiR1NeibYJs4j/x5VzTn46F
Bel/1NOzkzQ7vx+OA91y+qFnAbONVJNMHUdtBNn8BT5Mj0Rf8lLrFd4KOODWzHsgqa4NJn0daIhd
H3xvMFCUbO1GEpEIHdONqYnuvQUNlZwLSW/dI1l0MA5md9dq3Y42EBBRfWMC1ezNTZYWL33rFxsC
LNkKu0TjQxZfJX8c09I+wCH1dlvYiGX6g0/xDuarMXyoFeBwbRMiEbNQy2EPVErwnWy7fYlx0nnk
EZKmN8f+yp65eBGWgo3SJM9THAC4o/gWJ9Zd3g43Y9C2S1s/UPPzooXLZoqsld8Mr42yoK1a29gp
tZWGENc6GtJ/UQpELunwgkK896r7gTuOBviul8Zz5ttMlhYjsDIoV0667Mv1EBDCe81GHwoq1QBa
lkg2id1ZSu1J56VIC0A9Mzn0aWf9GDW3NC5ZVSAfoeInKDHyMHnykqeAAqqkeckEFjJKlGSrnXJI
Q5U0zOjMY1I0Vy2qN0lsnchu3bshulnIMlGaGFewj4zw3grexrG6c7QeQjrEGMc6LH51Slu48pq7
DjnaVQjsgGdfsUHJy94cOi7CetvLMCzc4brVT0qXJljhuVRNfN9rtvVSdhacbNrLNrlFIS6SnkFb
6dTh77pW7XhZRvIyMtcZice2rNYFMslo0fuK0n8j2qLf+twW5D+7AD59B9rR+WRJtXpG92Gk11Jq
xVtXu4ZtTvyCl9Taxw7Vz9x6yqwMK0rSsCH0z5EIm8Yn/qJZ2JW85lr5MBnv7qK+GUdFGzMO0dpO
1L3LVFLFU9wb9NBu9QyZE2vtB+G2rtWmcaGHNwTtkfXtWQ9VbKznun4oumBfwodmPUszI97ENA5m
fnE0Ih9iE7N7yOt5XwTEoOX7wDc5y1s3I3vFszcIVKSdd11QFXXbAQeIHi+2cShHE6hGkx2wp2sG
HRZQstIQHEyRaVyKdd0+LkV68CT+mK9NgCftoTG2G+tveXheJucuSPX7fsBt0haq1NBcAZrqiTkL
5zXQx0Pq0PJLK6k9KPpu5ehg5bP9b27wISsko7CJ81idrWHaqspbt8bLhKXqnPYyB/S8HONd5A5b
jXrWSDPQuUFo11zOibXs6phu2dNMy63eRYsZGVjUBa1DlhynoT1ltHKQAXY0DtzqWrUlnfkQdO4e
4/w7NYywhe4kOqGNgaXO4fBqLzWXupM8hMX4JC1aq6vT2tseV9DItEMSSbXUvFIA6PGIewRuwy0I
I8vdBLXBDkiOo2/PhIPeiz5opDfSvwrO3qCXt9podgqJvlVuPc7hpIGAeX/pAALNB39OR9INF99r
63sn1rYhz6tTg8Vtu2rCaD03qNGZWxuLbpKOln3SL/OeRamHlOI5UgsB4gCKA9irtwTybW2mSMse
Il0Rv7trUEB8/oXClgyxV+jIehahNdsa3/SfJrD5LHyclqAAwontfT20Lzjdn0Q9VOUtdEy5S4Lw
uUw9dA3Lr2iIgFxFLLJdsye1YNgtYc6ZJ6mSIrMM4q1V6EWgrTd52NonHxCzbLimqB0iscG0Nlm8
73twHNe6z+upZCN19SGkt2PVGzcyEp/TPOZbPQjee3HTvNI5xxqFdUtIJXR0m7KYIm8PbJw7y6yO
dmzfijT7qDxvmyHo51jjqVDVtivth2Us97WiZTKK+pkTnMYwezZLdzu3yTqjl4jOjLYeDkalP8W9
vo/q7pgbQosc9o5S10yPHrMOvzODiLFqhyTaZb7FJhdRioZIFIbixBXTgbJ1qC1pukFOaN6YaZrB
mYOv4bXHRffPhW8gdUaRG2k9ti0F4sTx6ykuj3kzX6zQLoh+F0qFxzc/9ncN28nJYCeJqg79y7VD
C/7rE8a2egyM03TniCqVPvCdfW24b/WM0E1PNBAM+rUnbbeNxuabpgbVzih9mJbZ3RiZxNnZvksi
WKWqIlEKHGkW0O/SYQlWHji4YpUo+dpYbvs+AZihuv0100mopX8qCp1vUVPcusgY185AFazN+Prm
kLrON8LOXzZPRWp+mxrNKVC0sWRfaJ3xhUL2Jw0ltmMc7XTOzmr2tWvhVNuJRQjIttuZtrez4q5L
PRQZwaECmj9qWURGKFkvRkXPDvPm+z2CoyW1xSx9MmUvhWb8ax33lIgseuMaD0DHHKpw34bpndZh
3px8fo8aM12HLiKuhZWvqpzK0SL+ab2v2NAp0fFm89jAiLXL8WL60WUJuRSnPqZkomuTdoNIZ/MA
gaQC2wKM8uAxhiW+mBlMGLR8iF6UZlC77/ja3pxQWDBsKK5EWxBG0o05+c92B+Ok17tzCxHBswUs
YQVts4DQOrhUQNFM583IspFYGH3gD18tziOwc3rqHb2BuhDc+qa8s+LW3+eWeWday9cSzego05E0
OSaZTXr/wD20BD3AKgXS3X2hae+onsObfF0GjVLtb/JwO/5aHiLO/pgkNHzj0cDKyL8sk4umUf8n
Y+GmHPcj+8MxNTTR42NbtwZeL2RmGFT1d+o99h54PTdFaj3yZ/LmiIBGgxeH0cmlvM3bLjqQ3Y40
B1RXUhKo08zZl2xortNgyuSS1tAasjpj36OXQVn2cUAwkM/j3hlVvuvt7FBwm/C2gl7yJK2QFL3q
5LXCmkrAikuUIbiKTBviPdbj0JjguMdCf41aaMQ4b+m0w/xwXyv0MgMfPMt70RSJTZr6JO5BTG4N
xE09CLOIj5dAQCRtgZwOuWDnjoH+N5qB29YlhmSKqWlfG78A04mp4Nc0tndGmMphSqLPP+oTw+Nb
ionND/s8vDQk9lyyhXT3GZrwIZlKbihSR4u1nZk4PiLvvPXSpIBdUfrihfbfkpgg0PTj5Ob73q8/
lNJPc9jebO4GIzGeWqe8b03rCHD86hY6nx/OnwYpwsnluJAyuci3uJF+W+rlWmXdLbCLF09BD+Ca
MgioV2ln3rcD89jhgGhN+k3CNln7jQYAqKvyGC/MUTQsVEnk/Stt4PRV0MSHuIQQZmjQK1DN7LVK
W3nG9FyGiUMN2VRvGiul0lHDWfLLaTMnLE44UiLE3MuJ5gEuYdh9NkvB04bJfmmRJKCPMhrbo5Qa
ZD+aUfjnurZqckrhT4GwGlVjnIys0p8dC/FkI0/uKSPAZLXN47QkeFrTOo21UxAmH8Ykd32UPHtj
/tBZ7hfZ6R2hKOunQxESCSGtglbg3NKKWD2oOuTjLbJBnYrvxMTRqu0r6crLAHfUJUazFvUvTxGS
CFMSzLCWAfuXfiKrtUAyrHcqDs9WbW7k3pf3J4mNShq62uMSbmnpu8lHUhYJ5IK4D19QRrm1c70N
HPtk6u0BVGFbLR4i9BRJusW+aGHTBAHE1mneJI1xaAPtR6xvCOzQ2+6dRxYH2cx9s0wn5nCDvuTn
MhYW9dFQXxqyEDN4uh1dQs3dlqlo6XrPRRRukOw8RgVgmdt4CF6qD79Wt6qOzwMZWYIVUMvCfGza
8EG2DFqlJ5q2IXXWH4ExNnIMk9Df156DS8hGnpJNFGlrG78tL2A5menrf3NZlgcz6eC7zbiwMK0j
/RIt7T4fqr9irjxIVoser2eCCB1fAtju2VcjfRDtLN2lI6UYVnczcsenWb16D5fky43Vh1dBxupd
EvbjpVfhiv2BGkNDYGHu0nxEpC2CXxsZu47BEkblZNWaW1q7t1ohNWJN86FcEpLBVoE1rglM8J6W
BBkJq0cp2IVz6YTW3k3rj8yukaaqQnQgppPXGC9+pW8tHYMcQFSbzbNW45To2m0saMzBtD/2aXfz
OM1uh0pqWP3AedqEdXH1kuQ0Bz14t7qEHIAKx0QWuoWxaC3auu74AEuBrrJQcJ060kdQvJIQWaRh
G5bVE94WLAdCjdk+O9gfM4NVbGmXIesel1HbJkN4zGoqVQfzb6SHjzoVI1SyFnck4K9Ql6A4ze9z
1u21librkfWQgDjEcS2Yn0ACFEw7xcXgkq5rDqgZorYEbc6cIySU/GvOZdDa2i3stX+a2dyUlT/H
hvUpn6K4wTAKdxYyBjOqrys4/KI4IPpOXYxs33AADT6kc0CE4L/AuIdOQL57JbtjLkmXLt57nCOo
4Ta3esbYyDWn1f0pn9UR1iokder4yqnaOnjjlUGWJOmfB9W+BikFrxZAmq5dZYHq2XcAwfp9G1df
c+XVq4VW9lM4XoPS+AzjnohrOQ2hsxoNWmAEdPzw47UGEoWHdtAmalKnhXJM/y3EUe1Knx3cHBQd
MtKs5JZMxnib5fOjTsCbe+pUlOrRaVtvbaTNLdNBwjG2c4gWqkmGsm/RCoCP7nqHqND+OdGIQ+N9
JyRq14aps9uq5fQ7WTbxg2xqz7FBac0Xk4Ydxui89AW4TEW7kKYRFSGyoFQ9+J8DTSYCXKRqnvaq
1aXjxbKXuS507cXK83ETlM2HCzezTuCNTwnuLawuLmRHu+IfpGQmFJQ/usZEWJaZ8Ku1iRR8irPY
W7rxPhKVEWo4MPKJ4jZyYzmMoF2mDbdcrr9O831gPC5zdYrw5HDaoi0fzAeizyvRj57DWkmO4qzw
tRnpnJgSgRVNp7CromB7gFd+pdUCjJJwu0SE0vcNgTch68IGxCMI2PnV8Ejv710SpqdgiZAGpHGm
Qv9M/5FTpIJ7hko6AAaLD4vmmUu+I96l5UeOl2BryR8dQso0ceBa5A64gOj/MvRPXLRyhnp6UYy9
dceDFnm44pofLCwE7pCbTBuC0JW2GGs5D/J2/ZX/JsQ/2R9cKN7Dc7kBmBo6jSUxcE882GTujnue
z+8xPDwkf1ZX5T0v/AAOtOZm1oR1hXIVTsPSldcJOXClXhl7gx/TEX6Io+sRDYFTWI+E94cq+xns
+875mJYHPscv3PtlKjYMQPUGLU2KI3myv0y3A8YnsyhvRd4OVNXBnLfwLXB+AtvY9LRFmI2jS6Br
E3/IUJLB3aQ1At1EeJl1znDFZ3xaPoIBxk2/tZCM8Oc/MQSF3nhJFQqOPny0wdgOpjqCzq1x7gpk
vdseTsu0C42v3LhXOejB8pcwXjZF/V1mNOqwmqcm4SLUf6YCnhLjp0A/eePZ2VXy6HX200BN5jdU
XG6S2lx1TIqgEyrKyDc+8QdM5kAWlRcXF5IVGQiiFNa+1qwPwow1HbbWcY8uYUElxDNaAZgx5CW0
z8KCoKs4EGTk23048bUseAFUMahXFo1NPWDMRvufPbxl5SvZqrViIV2AoKzxtmV/w/flD1mEiSvN
lQYuz8jMbfweOSn3MIdPWHpxIbGsv8tfrrv2A4+UDBENAjoYLRRVRN8d4DFupx5eIPcek7T51AJT
HFE+PG/oRlpBALSf4C2sZQ/+PrJ+XSiE1SCg4XQaEEMaJbTcfu9lCCAZLyQRTpFXIVF8TWf3HDfj
ozZBrGccte08A4yQAhw/tOE7w82XKRxRC2of/9ucrIGjOKCuceq0n8Lf4wv3JtWr/pkVsuMYLZyA
VkjJgb+c7G/+m1mUOsuZ5a6S6KGDqlm74aZF9jqVQ5b8QmKBP722OalsIu2E2zYgIq9L59BV4SUQ
Pgo7tZvWPnUkSi7b+J3tQkP6Xdgtb+xKxieOkk1RnDPCsiUWaEx1FlsUoOeCGjzsR3tjLuZGNSIo
SptbXn9XkpNUu39ZN7pjVAFipJ51DlUA5YMik0wHLOvWy9gem14XeydevxhUkBl5O0+huF2C4DhX
V9aqG7y7fCIE74JNUdQ3FjrWyzMvtp4jC3llAX/3LG2StKD5brLg5ocknvTwayDM1ab54mvj1g2z
gzygaZkbTRW3kWHK0SXUYhCkFWE94UhaSwFMQkRgB925jPQXxI/t7msJkRR9YBNPqIQFyBLbMNcD
E/iDuEUsBlvIL/eCHEHX5HzI/7UzlF71yu8mfC42EruiwrK1VF6KgeRfxLvjU2UwYvPEkv4CmlAg
px2FwJtfwxX/wIsiy/wbb2rAej0RLaOWs8inS6xEkaNDdY78uWz3gFLFrnhbEC/nVLp1deRj5Ujx
E1PnZeRLXAqDDIg70bXps6sqM8obWhx7b/EUaUJbWTrg40i+lVyP51JP29QAltl5QbxdCwOKpUxc
4qj8yMd4vs+q4pkG1RTieXcBzjVM4p86yh4SZJ/2yMhf5AHromT3FC3mwRmvmpu2pI9QnsqaoN9P
2tQcY5fJ7WyTEibEF/AwH0YruA0RIoSACKuyRV/bhFLgx9PONDT+LsqTy9JSXZO7fLipJ9/uPEpf
14oSzEEARAT1A4umaUX60fb9PamUDUIwUnlHvT4qr+mk33BEDtlQ7lHl3mv2vEv7eRuZ1JP00XKd
Kcku4Gc1VbMJS4jHTUimfjy3Fh7iFAFrxieam3GHPbBTyE6d6kl7DXOTKPSisHczLLQqnuArQZEJ
L3Xe7ZtO++otoH1ac++dPNkotgWrTofqQ+tyrxjhSaOocGQzWjqd0JZgJ6FvCwxgxz6g32WiQNQi
249kSXO39D7QSHupM2p4APgycAluPgcIe9T/6dBeKw5v9DQp8nsY9x4jD8NiU6uaTL2DyO53acDw
t0kH2j9GFWy0MLoa3bA3vFcjlm+Kly+ffK49+Ed+yq10W0IX6lN333NkHYIjou09qPLWZj+WQXrR
KL5pa+vOcKHtN0TK4EBzRBcBNibkt23BN/b02mF3dkAb3IMlyCrM/k0e6MRnOJPhheHnw108u3s5
J/bypnA9iYkwPXBhfqfBSbKrRwkR7gLeDEdjwcPP6RuKfgWFZOoEdE8O/uLNCf70yA4zb30F6wgI
IMYvaL0AgiCV+Y2EcZACwqOTJusqeJtwqnhY3ttVDzLcDslqyzMvasl3iy8IMsoDARUh1YNFgFBm
P/H/SDqPrchxKAw/kc9xkG15S+VEUVCEZuPTNI1zDrL99POpZzNMA2WqbOnqhj9whBKbj6wGF85H
kteUDf5uNoYvGm5oE9hgYAIqzgSYGNiHoNiPAYCyQtKgzfXBQ42/NxgklMbR5dFUxbSboIkUnCE5
KTnHJBoMEA4YwpM2KMJmMH91Ccre8R+TW13lzCmD9wgTLZyuGqKKz9Bh+nf0sPz0k+KvCJ5t0CNL
Pl/4ePpmcm+lOicVh3seDWo39EEHhDgSqIyEiLoO1vyE61i9ih2R7Up6tPvEjnEXrrNdOj2K0lxn
dfkMgGrTzpeJTDPv6rWffZJqWLNcjRloW5qg8542UeM4oD/Hr6CZf2Iv2LAA+cw6W4pawKJDfCGT
vbFFwQ/QNDMY4RlKHXAyIwuPgVpWsw9ol/XiR903n0evWUvc8bx48ESD3palnIe4VmgW5xd9PX3U
dK3DtDDYk+rqE7+mV+6l08aYnKOzuGuBXpgp6p3eVKw7rur7HB5RhIaH/Rx0/gvgy6PGbbYFMlNy
45fZ2dbSmn6/IQ/poOOzlxU8s4YlV3YT49EsY4binytXfHD2L+DyTK1wmP2KKArEkB07toAdjkcI
JiR6cpVzHoFp8e86dvSUS4VjrufqlcfEBYYFeINcdph9rRKXWQZD2bhtzznZNgjW4zLDy5vA//Nx
bYfuLo9FP9nEXBcEaAfGlr5mq1DNc5AXxsFHr7sEE3EHUK7wddRqgesU8F6SXp6LQNy7aJGbQtUf
LCieJrfOZItRC/gclKmT3DntA5p7RnBaWKo61+yr6OT7ICQoPjmCYJcBsKscA6h++HsiXWBssx/q
17FGYo37Yn1wlo/k8TpvcHmftAPtmRkMGYeDcA+Iy8Po9I/2jBuO6ejgg567i1Z2yd91EMdTP3Gr
EyAfHwPzZwjbXT/X+zg5MlY+L31yztlBPQQ+i1tCcYtQvHir+gYd0FHnhvpQ8QlRgES3LR5vAE5/
2fA10+Y5p+SwxLGzdEbQejpJiikC6nF8T3J1sIs/wvngRxPMZR1HdTTREd1P+4N+ijwX/SwwD+R/
EV4hqSZN4GOzxAjTMguPjL7mhK1a+IcRemBuFhsTbHXdqiu/za2W44AwKH4slX+vepomLt4yFl5J
HZ5ZzryGQfhPy4If/buw+6+loYOByeFAEoKc33Qmch51AWXnEpFF7yCqd/3O4unEpuwRZvunxGk8
jjOnWRdg9Em7QGredXVJq+ExSTyAIuNn7lEPNY2CgOaGH3bhfw1k6TnWRZl5jAk9Xqu+GFEmdn8a
6rReFQG6M/RHgL4BWyt7nVXFjAuqLjyLvt+x6pSkAGWoKgRMUO5azDYMmFxO0CQDyzliW7xZ4uUx
UDPtXFDQprmjm3+D6bnm5XHj7fRn6UEfCHnPoJMIBugmgcHv3/E+E6ClWmDpTXWYG3BGjqQJlBXy
fR6bezfIW9qka4c/LsNlKxd/R9wEBxVi1NwUFy9xoJH9cWz4yB2aQOaLQTpOU32nGgh2NVhGBoKC
AZ/OYiIckqJ0OOPD9aDDCtyAVU9r1oRsHU4ZR4r3FI0ZreUXC2xo0v2RC8hN5mRUQgOpGTOLg+tn
W30jSPNSO37Mxsfak9OKchVIlfVEhWwyUvUiEW0g+q39qN3J9lNvb3bR1ForHZdsFh8nbJQhIOA+
9jE2BZn/U9XjZ0sBnZUpaKhlOpVszYDKh4EkizKf22dBDynqXxrg8+P0F8gH6PgRYw1Gc+2nLkP4
PYfEmpBGZCUxoepKFtwF626no54p7WOqEY5x+EJSIchQdcEC8oa6w5t+ZcPRKz1AtSGIyQwvRlwv
QZq8iBDABKWLPqgWGrgtL8poF+TlW0KVo4hYdQt2wjBNHox3EzBidAQXyv/pWm/bNu03OxImoS73
4jDYmHFwGRIw+K155kjJp26nmDzyU8uO1nGJ60X8grvoSrciVDjuyypdyJbLjX68M8YGuvov4vFC
YeOzD8v5MHYoBqup2DkaYMdD0+lBUL1RCaGZb+/VkuwsBjCJ/38eWMMwBXIEnrIc/D8GA1VdDYyu
/cpxul9IETkY9S4lNbfm9O4Zf5X1HeTiPXGefUbMRCg9X5p5DjrT1ps6Mnt4XERxTN6gS5Fy2NDG
8rygX42JRvNsGjuXcSnxoHWMo9eTjz87vns18gCWRgtSpwKNnR3K6mepjZVvRzu6uMz2WX9U8Xxa
Q3QnP8ONFYsQSg0eQA2mhy8Bcx+EABWhPkS40yr+6CPGjdXGcT7IFUnaDCSTxxLtWD60rn6Nsf/F
p9BJVVx8MCbdVH607rwvHfzhSw7oCXu1bhWi18WH5vTgaXmTtSfBgVPFmL197ojMhkAvrBg2bJ7C
oCRkIeJt9WBytukNEckPK8hWhZHCb3XvHrlcCBHCpcxnn/FpdiDxNjxVdoltgikEYQ9l99qZ03Ve
zrAYXgL6MzoMsZ2szn3Uhy4dmcCItlFn0/1fdgMCdl70HhoCE+NkF9HUmeikZgz59QZkBZCo6SWs
+zrYtBjmvNVnNB6zlw4ukcIMEP8EckXSXAK9MXk7vYqbwo82ov6bGMavESmcPLe/R8t5dZby2NvL
S+MUrw1FPLeCKy9g34q+BkxEhxjQO5PAATUQI3pZtGZGSGc2yTTBDXaSjTMm8+FifO4jb3mwFW4U
9PoKZ/mVLJ/AajcD1x+s8XFI7o7e6uPyG0xp/aAItg7dK1mgWxMR3ZLWRHGSyaIzH1KIIjrZDl37
AWHTu0rVuzm5f0NwlwSwF96lX/zuq+ElihLkB6r2XSe8i5tcdUIyZ8Ndr36VWzuAny+AEbqNEUwb
FoVOYccaeaAB1wGE8nVyZVb2XYfhIbpyyiN2ucobOA4cn3QNXEM8KkWHifOw41QvcQAIuKk6rbJd
+8mvqhstyQHzUWZjdJlbNTBarHuCdP13TPBJXJ6qpDyE+HlKjh5/+FiG6hOUEEr92O/40Ky6ESns
Cji4DJyjDEr6S+B/ImZ0S7mqpIAxAh1E2RPxpPBO5pw8khcUu6U3gedNh6YYjmalVbLcr0BApY3H
g083gXQEuBfldYXAw3oBz92zPZuyOscR2KMmYlsny80M1DuZAq5leB07sz9sZFlQBxTEOExmH3RC
paNzH6fT2kez+1hxfDGjr3OMWhm4bSyLTdYmjN8gb5DfAMyn0Tgz8eFmuAl1tFVYj7a5fBhmwh+e
wZ8rmtGqVZ9thhqLchm0pn2z0uWpyMA99R2LIQmgXFFCI1IebpmHoDKND0PQjrswoXcTKhMd7kLT
7OG4yqwhh/PmjVnlVJttBAquL37UjAk5OYs9QclQ09ZaBmsd18U9JPu30ulLefWrLqRqvIXGAPi+
Ew6QSunQkyqqHeMMlKUQZnCBwTWpONn18lr5NhhwMNs5UiERhuJYM1Zr8GTxxUiW6UFn+Xr+0I7u
XqePqhdAXceb74KjmASHn+g+rXL6whzxT2VXT1EbrpOKm5hliGmMEdh255iFI21QF2nHfKAyFNDN
dU3Y0eFnqoR2g1OBxZrn5KiaVIs054haEEz7NsDkzmUbTY3xqzHUS9u2tAKCkjzU7R4xk0bI1ljC
nWgl+xuQCprqkJ3kPzIPFGrmt4gSZZsKOLRyyuphTkCExXn75AfTtvfr5yEL5EM7LcPJMZJ1001I
NpQvizBTkHpx8BQ2WpNjgfhbWp1YzQWSCUbfvHaMa2nS2ZvEiS9mlJ5YYhenRXdric9zMv605vwZ
JPNJL1fwONtBhYC+Yg4QlUgoSFNwtabwJw6hEEa27z/kwll70whEB0t7ZmHoa+AUboKl7lMcVoYU
hW2Ac1s3qZYHFFgZAnk2IIq5/NWOHhO8WW7QYwCXtJifjUeGr4zlt2PmACkEkKJcuXLtSUbYTRlf
fRn+rnN80k3j2eUgsclpqgBzhNoPLnPBcevjPh/M+BX74BLhCu4UB8MYcrleCkivzKJL0zlhorOW
bEXTVOchgT0U0Qu2xBJsLIN5eiSrel+5AC1iMh8m8R86/PhL+1LRJImMkedqI3oJUPMhd4F1VRa3
1LtGSFUDdUeTTbHTPNXjKAjUKvKedHdBtu3B7rKzlRpnj9NQ76ms8gEtUcNGMn11zfnqFiizONGU
nLLK607AtP0nhKxRS6OyXVI7ugWeC4UdBHmkZmjRTQeeINXYzVwnYmAKadgxKAUkO6Iu4A6zRS8S
UFobjat6pJs0MiEbFmw5Fxk+UxmcIbesl2XAdN16jjR6sZdb+jIfpo8HXZ3cozl5d0T+UxFpH/K6
q78XowzQZvefplBYm9rnI+u7UiaEOhIo5wh29AyTGwhQvg4EUy8SCzBHd6FP1Dz9CBR7Bo9qtND6
uzF2GYDpjsEvMdjoPWRMum+GcUcrXb4yQ71NqAXs58hEKitDMqCqQKOACcuj5uhrwwyPYVdP/del
g0au5GtTkaRrtX+TB8L5vIj6lLOMDUwBq7p/DybvLfcouL2EMXuc5xumWbeuBMMpMwTme/8tddAf
1ze0yBp2tXEswxBThdw6m8Pwjn+X92jOJZh5C7q/UX9Mxvjppu57KJvnUOF9E1S/A9IaQRLVjiUb
z0R/TrXWY9ONP7GwJVyfsfwXddNs/ODAmcnZCL2eG+Jb0U711qVbufKD+Y+RdflON38koGMLw0lH
1hAC2m3n4QRTON0+DuqzJxfs15udQ4lSleoKAWWHkNB1DszzQGdhskgS9ewndw+YQP2aaBUEaXSE
XXAGpbJuGT6aOZiM2rE5cnrayoV58myEneRwqQL76Pd4y/X1L9fHKkja6qijRSldzMSAfDc06X0J
1n9oXg3kER4GLhEs/VeXLv6qwOQCTYPigakKdnOKhEYNaMTC7dNddcArBWDHJUo2nZR3D8PnTYmM
A7i+CT22Cg6TIA4meFw31khFjjpRVwR6JgEKEt11E6iw29PrSXAHWpIWxcU5Q5dUj1aCEdVfEyKY
bDmOoiR9zzO8BxbSJJMq8mFpODXbDipL62zswVhZYPIYEr14Ep4X1FR6HrcJqa08CvdRVD6VmeM/
hnSav7wpPSlh3UYlWyje5XgAoRqvbFBGGF9/pKTCWZPe53FO9/AK7ROe1d0x9yEsdZN/1bnCbEJD
ykfw9LMzgxsf63uXMpWQJQC62qlOs2OejD46DsDzT0M6XTg3tz3DpGhamEOEJ5jOzBvzTd4VG7GU
RKJxO+dWD+eADiW1aC7CM5hPkux8ZZtsSKDOtJjR0I2UfbamltGAbf1SsIXR9geAQOIZnR13finh
Kz54MZqOTRAnu75zdbHdhurajAJcig2zoFQQUptYj6CmTN4G3QhbpunRLkhfp3js3juna3fxIH/c
Kv9VFg6tAol2AvKH8au0OpAzlgkUZmBjrl04NoCbIRf/zHWEWfgwTrvZ8aqLN4ruFfgzbXwO3rmf
Wq4QRFtgJimGmOby1wDDsov9qHhM5jC5tpZsyTLFZPUbP5+XxzCB0gBvjfAsIUuV9oLiWW3Ma6tR
834MJYLwPcYMgZ3eJz9JV3MvwMrHEdJsoRNtBhUP+zqX/qngiR59GmIgmbL6FlTwpUQNbFwUyXfi
pPYfom219VL4+VPbofveOMaTE5X21uhLuY6wMgevmufHqHxMGtE+JMDF1/HInNqCzOPaA02+CGZ2
CdFpVU0R2PwAkUMBqCGPmatWmYPHWuM+jI39MgSqInbNr5g5viqYeAAfrM8iYxf6sjmoLj0w3vAe
vKr8GKr+nXR37yP8wfC92wKO+ijdFO0FMEA4jAvvZASsngKi7REQy3MqAjLbdF0H2Pi0pNJhW5/i
0bv5dL+nuN4A7Lv3CdANC8onMlf7Nm8AV9Dj9+iGmdlLPfjrf2VhDP1bBx7duzTGFDseNnI+d7ei
XFDirA3dLurvk+t8sopPLkQaRLekbd9bux2+lJoO1YTxRxs762ZIq5JZ7LST4JfMzkDasQba3vnZ
PXAY0Fu6N5Clj5U3KkSD8UWp/EfU+dBF9NOy3/uF2HZTfrIKYwxWRgvnZUSWdODQQT+9O3r+EENr
DCi/oS5bTbUOQv/s88dmAsTgmwNwVQSzSQKSqAOOCCtmCwrYeHKDhUDs4Z2VAsfd+cGQlRtVAHKz
UgomP7VAz8ZZuFV1FDNtVagAFV30l4UHwWGUy7GwK/9iFXCmzZCu4BSLFLZzXfT+nyL2GRbUaW6i
gVXXGZQbP3EvSk4xaCtMvzwzjYFutTN7NdMQD0e5xinrxoSbPwUhq7E391OCGusyEqcHuRVpBxYe
/puksrYkwjNtuhn9BGR8/iWIUjImBUyRCstciOLtBNUQ9fCOsQsJA2B+rqH/MdaQliflrsuAqfKA
yFU6xhwt7XpmNPaH1oFiKm8UisbHtOsrbWVunLMp/0zBljtoYsRVcvNN5+YiRhCq9pQ0Rnd1jCbZ
x9Ciq8XYTC72wAHsSielyrKL4rGcLfNB+z5EWXQcA/Ok6v6XD7G5p+tMUkPbuahCRPUbby0csNqm
X91k5pMi9NTtfpG8ZbDgAg7dRgaXJkz/LqJ9CU0BvI1cwnS9B5U38L+bNN4vffw1RtZdEYbQXXMx
AfO6Q0F3VSC/Z/iI70Nhc0YX+GHR7Qazf0K94Kr64C2pw+eowkhGLbsRWaN5bN/nfvHJ8puAVnPx
CP/oI51gkNRjv0ryGZgvRKMw/e6Vs+JDrHN0U4ymfDMRlwEIC5Q2cHBEjoD4qCT8rVT0ZBkANiu4
N6lq/zS9ex3c6VGKAoGe4uI64p2GCwGnsMZjauevjkT1cph+V2ib1anWAs5ePDp1Jp3I2NiFfYH0
C3+Uu0EOvstDa6O/FiM2V+Vsvno2ECmJI9nsBBcgpfg+Ooqk0s5C5oFUtr05wrtGj3ERD2YDuayP
ygcRVy9FJHbow2ziod4FyvrTOWm58zALP0Gx3RsLsalK4N96cm9kIXzt7CBU6iDJOYNcyQPaJAWT
ZQabmJsyU+K5TgnsGFw4M2Sq0Xx7qCgeUZ5KGVZMclktlIS2O6xjVtuSLKuxrfet3a2BlIMzQxyz
M8nsx4ewQwKDI8rq0t95ikFO0IcPEk5t5FHUDu6tpVxOVLQBxL6z8aFIhH0QfvZsNfMmNn8stAnK
HNTPPEHKohThaSPHjF/P3NFIh2Lvm0/t4nFneTOWOjPIfC7K/KPIKaNmeEHoE/YRXCJ0sOa02RQJ
RmABM4o2vxj29JW74JVzZ4Txki9kJtOyySuAiMowN1OzwJV2t3TR7zZe0RUgOkb7tGHaR9lwuAB8
1r6QKyLeNkwFAzQxfI6G9aim5LmN5gPNoFM+dnuvmEkNwhGGdsgMV1+0CGgP6t2YVqfUzCxoZ8nH
XDKKmqLwwWboJKMUZkJOs6KxXlwzRVO7oSI1zAuj33ud1B+1jAF/yGPE+nY7JJdjd0f1sNVPQJTW
U2u6QPjFRZj2s8PJli3Zrzhe9sskry0qwIac9kPgbfI8PWD9iEMm4gA2PbrK+rPg4wjCc2b4lTkc
3kkL4Rz5hDyhKTVPT7LDR8kfuxVY120+skTGftmqMX4UYfytnJBUkMHO2nSmX3mbrv1EIYZinuLI
WyeR2jMjQdulUm+07U+TuRSbZUHUuEXQcEX4oRlYNJuRpuPNww7kELvG2bEgeA/uY7jkT0s1nDE6
Q1OpI7FKxnwnbBtlFEFbo8EtvXaZ5ZXrHvC5Wau9IATPSYXOiJXgL9KBz+0GSNCwOK9uh56PFRAX
vNJ5NWKODlP0+WYwIZ33Q/5bzNPNctz3SLpr04xeG9//M7vmLkBO70jv4zmqnWejzOQ2Sg6zq1V5
Dg6VIvKBBhDwkmQofC8lUxtEerWrgElRY725qbO2AQsDi9yJBA/XZN64rbPOnOVvN8fLyhVXHOWt
VdXUKzsVh6kaDlkcHIoBGTPb/R0Fz24XI+Vi5re2F4zDQCeXv9BR+K5648S7WEaszRsP7R+WL/8u
gI5PFvoyjJGWaVgblkJkGDvP2tzbE1hlirkspX8TZ7iJ/HuHepPJCMKxVPe6epKk5k3TrtxCbAy0
qx23xNb4O0opp1G8+KfcNhecbPZTbxRwW8cCkYBhQ9ZEoipRbJEdcJOo/ll8jMgNvT+brW0Yp2bq
DyKzXzKU+Gb5NvcYrqfvfUpr3C6/68U6VWBzEE5pcvx27J1pgPgb53LN50oqxXTBAyHbniRq6BG6
rzRFrRSe6jC2Gz7L4Ka4P6SddkLdRTj9IsC2LWYBIh5FVawBA0ut7P7vwCqu63LTFBT3LvPobHZQ
gTNjCGrQbfXNTBzATGmDVE/7zhczpTYK+12epfDei0dL0fNTYc+Sj5pVlNLRTZIZJr7mrrL10KVr
9dWY4i6tB2yvggmCXrgbYw/vYGPyXRpfbcggToWo9pvOAc2hinCadIfEi3Yyrfu1EzfNRfSw+5Ll
b7L0pwiBT/2U+8V5qXr/OS4acYrT+ZIyVvOrMF0VLCOZVK9uS1+vL5unLJd0bKaUQVKW0rp2a4Gp
4viSVM6XAIdYdh6G7gXeiLWa/JvAaJmhMSAGuxEIuy1rFJjWI7qDdtPtmMyulYi+OwMkqAPyhTxx
rOkTN5jchQuEdn8tUnmOrJRj0pqxdB6LYJ2gCuAyzBdjQBOpN4Ho50dZWs9GHTPRZETY9N2tntx1
q+LXPGnfolR8N8ZIFmrZ2JOAlTan8KlzzesYBjnPW5zHUXd0h9+LBGhAJwKCHNQFnyOYAmEqXAYf
40S9Ky8pnfs49A99CF6qc419H8FTNiqaF+Il93148g5pgQjG6WFSkBRdUbGbUPRKHNoTngHRLxCQ
9ZxX2dSPTVGuOa4L7nW18QpeVAA2pDAkJ/MMKFMNfDjXJwFKjQSKfe9s2hj47oiH2AJysh4oJ3IG
XokhznZW3mxceJvWBJ6OR7YhUD+R+WbukPgrymzrIiHa42cN99+23mkrx/coa6u3MGh+BqO/V1YO
eNLjbaSEjM5zL3HUyS2qhZe2Gy2mS4ojuS+PCvVgECwfcHVOMlp+AXZDHzhR3xQch2qZb3kXqZU5
pO8iXf5WPvc5iOVTO1Rald5K71mRmGBtrab7ZQgZviELcncnfHbr/MUx8idpJwDD2l2GIM05pfay
a3dTmQyAY7kD0nP1hoUaZOkQimeYFyAUwqDHX4Zb63cDIN+O9tPksR3qbgFIKHcDsCrG4FCY3KX/
SYCwNMinoEaUixjSeIfnRBVsurT5CdvB2bnkEHmI8KfRGmuncVcZWQkPe5ebPuQOJeGkLOJUZOnR
dKNbT5G+CO+P7Iu1EwLoNJHbVeE68sHOyWliptDmWxAf0KAZracN93lOnQ2E1VeLyg1F5xlzFnst
rPY0BsUtc4qtCwJdZ30unM1UZrsgMy8aV+ME0+rf4emASRrjd8tA1MeBHbssKFWp9FouzbttA2mb
nZ78LERCHjOrOWd5MH1jngws9r0cuqMbh08ChZ4uqBCVzvqfRg57OXVPlQsuWtKzWHG+NqzKfB9L
+5c2+6D448BT5DxNegCw0fgvtHuJyiutlhQ3N0zPG5t6csrWGurBWNr+BvRC5HPdM79dGF/SelvQ
7SLS2V61iW2t5YU+SRYRZRmDje6Gc/rKK/T1paKiyTCZ+i5mqH3FoSgAoCGFEXsO1RfC//NBzXJt
cjiY3nniO0ALZ+JLvPibxDIQY0E87bExH/Xd612fm/RVuxiGY3Dq/Ltqk910MAQFoLqL/hEfInKf
+G8xHPS2kZZWXv7RbyI7iUYjVbqKMcWoffh4T1xKWbcCclsJ4OPb9uQprL6sAu1MBKqdd76d2Wg8
uqiZumdPResJ5priCWJ+MrjQautrwt3NZI3PJx5FzKm5LG+AcRN1L5pjzaHyXp3wG1MtqrsXsF58
ixtrcFBlAuO2+eAxqOHAyeIfpPR5FHqISX9BOz5MG3f44I2HUbbpjQ8vfEy86thPGJeU22pCgSfb
9jYIx55GLvLhWCHTw0g1/k3vO37p/7825yBZuds139SPpRcXRN6a5fLvr1xGhbmoqt/0IJf3D1QG
2PKuIuvQjQDeEscDE159y/Sj451yWX0m8AUhq4ecH5fd+OpmNBur/yF7fLApR7reb/5iHvekD+xg
nL96GWL5O2G1+8qL9Qv5ou0P9frRSzJLVkV4rYKFAde3QUeoB/4xok4+gevnKdA8OjVlAJXbPOrl
SMbRkFjrfe25EdPKbZxArgXRM+sHwdUFvC0WBx9VdSRf9pELa1nnlE6ezpGShvqOBCiNaC0iac1L
Yv7Z+P97SurrlB/6DugXGSNomOnvyKHtLuSXSIjHeBylXIdFVwfNUW8M/tZCdcbf11FIf3GTGyjk
Gq2+gsqDFW+Jm2KgyRppIskahsiebQW/nVbEAHIafW+MmZYBaBO+PTBXiRcN3Pwe8xmw1rCywid9
D3nLUcrmCqW+IXxHq83qz8iD5l8AJPRa0Nbshnjy5WcxIO7cIy/jhFq0KyAbzLblcNDchZxzjoSM
W8azhpnMKVX8u57iNGjndkXG++gQfHhJwdbIMP8Iya14ctwnMXzk6dtoOAD6aZxamIsELi22ZO0H
9Mz1+IkQr5dCxttP25Q2iHusXXXnxcXgnvgC4/hWxSZ8U8xCeOuDDidwMPWG4L10GB324e+qsJ87
4+P/BxxjQ1fHpNy8POIjafyUXh68fBAfpj2f2nlkVPQ2WRk26cTzuu6hO/EwWFDtDEOsxcCkboEp
AfWI4rtfSqS8W4X8Ittw1oGCmZSDhpp1UQNwfj6+w2ntBb+b5GkMb5lkejPbf0xBumOZ1VNPdIjU
8wQYqc6d9xTqqlkBYPeM+TDXA54iPN4RVFaJ+iWagQXCnSvHOicBKpL2yEB3VL/60AKpRLCwv/VT
bsZvGBhfEmHCwo5JcpV/texBPmQ90O/cq8C+wNyn826jx1xSTLdTxUg//ttU1QsdLvqfxXxtaiaq
ZfOqOsbhU2xXu6bK3+vJ+exJALt4uPpeehpxwmJ4gOxO3R7c2V4VdYHPYXSYZXvQn3C2Zgg5gfXR
NPSgPXs82aQcngGIsyjbp8xD3iJBREgPwzPZXdBUWEuldlXhv+ptNzjhxRYZor01urDRtJ9S85Ao
8WcI3c+efqee16/TsTlrZfCemJHEplp1tXqLiujZnNLPps0PEsYbiWWCr1me65jqrszSobsxgTrP
HHWKA+sxMe0jyfZLYHv3bDGu+nFbNCIG2eI3YoRHutEHXcGU4XjVSW4djmvavGsd0aLUPPaNRMOo
OzGMeBmM9FnUiELwe4gdPaN0donCZt+p+uDH6T3S/KfCRmnQduObVnRZTPXq1ea9U8y18lJdkHA4
6qRYhkS7snirveRKrd0ziu72RRC9l+D7gcd43SoZ4mcalzb4MQo06bRfvYi/RUyvjIqeJi4bqMeo
o5KXLJhfmwgF/mK8h/SlrBw9Okaiv9Vkkc/yZvpqPBud2CjGLWXU4PnjXF1hvFv28pUmOZAKCAEu
Bx0aZ4HWoLvCzEHtp+Wp2c9znT3FBMleJpecSRgSR1DyG/O35S4/gds8Kk+CO1Tdbeb4yzqxt9kj
85x9IBa3cpFhC9ro7Pr1RvrtcfGXlUQSryopSWfnUnbiTUfXcALwVNOFaUcIEVlCC5jp0XFI1Utc
i0OLkBEcJyDVifhyLHX0ovkMFOavNeRvZmgB2cemeWjwpRPnqKEcmmKamPFiXm16P2ZZngevPnqY
cMDvFvs6YuebIRKPpHlJfwCI9VHG5i0sTZTCWiQupiNlBjmes8vr7D1c6j9DPVzDzoA6rYiidgMO
CFXgEewwd6kXKDu6tP6k0sCFZ4WNBEr/pybH/zKtN/qemA3W6kt+cZXzrmxs3xpjX03hMRjJxDjL
x2h5X4xg5wThLRfN1Uj7UzfjI4asVdGTEuYt2ifWTobjaeJ8bmcDTz5u4uIEsEGCiGomDhkzxLuF
PyXq4SNIGpi/yYJ9ekTHcNjo54CfFc2HFXFxPfkTZtYdwq18NRsHIIJ2f1v2nteh35JFdKbYUfoW
Wa7xm7nOgAUhwF63Tz7rRR2menjvzQApU7/8zRDsPJvzQaecdWEdPVBUCVsT04wdMnYbQXaMlwa1
qr9sVOke+oC2dwfGIRrrd2T475aIt4lbfQWzsdW5QRvn28qjlzhyW4T1PhMtooDphA6kZlJBN8su
mrCohvnkIcyJqp+xZrx8lFl3L8T0Il33uRX2Wz0FR/hc6J1hWVk3GMEZ1aUTAvsrbk3ijdTuQ7af
DPiSpi+OU+Sv6srBb2pxwM2yrIOmPyBTi7SSUb66aKBMaXzwzOzJV8krEKk9IfqHGSqsHzTn/IWS
vky28Vie6AfsgrgzHpx45qeU8Z477cwsvgITRl5An/lQd9aG7aBmVXiHyOExEfeQZkHnBBzpT5Sh
EJC1OMrTRHfUsNULyreSo7bnLjr5mHsCpQcmNdzBkL8Hn4ed5yIwEsJDDUIiRwqkVNRnNbTXYBA/
QKt3YswvQk4nJ+q3QcDjr+NNTcNXP72qpZ82BdHNqxhSuK4WxMEBhxvdxwHVaPQfTeexFEmyrOEn
SrPUYktpAUVBoXqTBg2dWkfKpz+fM/dupm26oSpFhLuH+y+mXSby6bmmf9nMIJHa007uZOFIX5sP
epDsGjshnMcgtU3AkW07Hjm9vUvZIiVpRqpdOX330S3LBUlK0Pt1e/XrYJu35aVDj93y+p3f6/t2
mvCezpNJFs1D6tkwGNmMTqk2bgaMJkQBcCT4IHd7aOgkp05xTJvuufKXLTQv78538lckEvYwKL58
PYRr1hqooPU6JHauJPVi2uRl8V5q3tcU04+vLYOw0vxBwOpgGv7RGNNNaoLFp9ymHtu4lodeVILw
nAAFZ84G85R+VkDGuI6Lp6P3ZdD3JXGGrS4zt60KcPSgbkwq5ntxhs6HZA+jmhh61wBzJrSEDOMQ
oEIGmRwAbIqSOr8LDB0kqK6+VJr80dgW3RTuwqHYGr76Blx3sGra5xTO8L+B/8cvtj/AVMGCLQ7f
xxCtRg9qeQ4sw/P6n5Lqp7EHdAtH9QWLm/MlDkOSCDzbZHSa7uQn2yp/DUkFZc3SB/TwGPYYAltg
x5qWDgfHL+hNdvhJmwU8k37LUIKXFSPBZSGvigdebKPdQc+RBtYOuM1j16rNMqin2iR6tFl27CME
QlJw3EV0Gcb4DC7oYR45QGX1XUDW8H1QvTaKWBmNMSPBGycK/5TthPF4elBZtpcYrdn9qdT6bURD
IKayr3vK6kKlr76TXmuzePS07rPxLVEVRa7IWlfG+OlF6p8xWGjGO19DjDUeLM3YV+u0oPINugJ9
mcXbp1m+w88Km/fhp8zC0+ATgkSSiVAAFAoTsHCjefpXHizbpIexmWAdWkFKTMtusxABu0Y7anSv
48L7GIL4HVAh3rYlNtnzU8tLjGz7cfYMlxo1eUZP7VCH9TuzyBfe6mYa583U1ceFgA/bb1nPGGXR
NLzGM5zbaaBirYM3b/ETRpdUBAml6DghQJpo91QAW8YUASzeYeOzhjQDFYLSO3ToYdYccNw5PXhE
s2lhtSWL8bd2Ae5TrUNEbb8WD2FEt901UXzAsnI7puroCXiscaonWwKFRiuMTYHM5rOsSJbLtq3p
C+reRWn1wc3mcyWctgyNLOSQWz4oIO/3o30IK4UTi06fAzOXuzIYaTEXe0kSv28orT+WCUSWmyy7
KG04lQ/01mqDsrrgLadUNHWeHPzE/dR6ZO9y9YN9AI2uBVks47Xue+0u7AuQb3TwumVDS/5vqRkV
0nYDxtQIMFpdyKnQ8Z7KWM6jMH7TGakMI+5e0SI+6X4BYtDASqU0no1mOi2pj1PZgjUSgvL+NL66
Nl1p38AKvPUiWtodCCVmUbHX/M0159HEu4KH8+anSEDVY4aiCJoVuW9vZ1Pf9tJTKtyK7cosQp6s
ZnFgy0rtHZjN0Q3LZ0dsfTQYi+GYnTCB3QdEEU2nwnfnAgdDvaSNALp/ct5gkzzpY/7PNIdvzdKw
3FZfdioSGoUsUQwC+PVmME62Zf/JpmzToTDWOggcp2IsxI6sOR9g8NREqK17P3RrXqs6Pemetksq
teo7SuqxK55klyyj/7R0+b8kmF7DsbtxSgXYN1/LxjzqMwqJ9NdcGlhW6FzkImVXGbBMLdq/XVlv
aVjTnKJg5kQA/H5tECj8iOvT0796E3wO2HxSPGDDba8j29mMHChnKhKpmEkfLN4WNtYIoZetHuAg
O+OswEq0/bK+y4vyoQpxVlyMp7ltMHVxaWPDmM/K/axn9NzCS0l3SnbAbOZHV+tR4XXJLvFT49kb
DwiwU4Ja1izwby0k6fTUddnboE9Mkrrbb+TGDVKCwpT3pPziEtjZx9jM4OLRHAxpsuuCdPdUC4uT
82MOBdyIHjj8cyTMdyab0oqTp5RBbo80uEd1U3HW8JvyuQZIiNLkzjGmg+bW95MxXDLWJxIM3q5o
xrUczbK8/C4id0WUoK3eneT+sxHBG047JmfzxnLuVWCxjaO91ym8SZYYl0jcVgv/PC3DR2FbH4ON
ggcE6zAZ7gev+a5TeNW53r3rLcpFVtCXe9vUXm2q2LBrLoxEvoElvnDK3HURgzOU0R8YmCzrOIg3
LKIbWnzfyCfd5M3EKAqXXvrS9PRQiBMEZziO88726teWlKD3zVuHmRjsasi3lDl0z66zNn4j93xP
Ub0NMuPUsDyqxLofOh3XEfetsrgdjWK6ymGaI6nuj8ey607hFN+7rODMTPd6b+/meHwY0dSNMthy
LVhQHg8SZ4yHgUHHpvaN0nxFya4uUKd3Qdvs7GrcOuNyiq3yAI74WvTGezuR8RqKTU85aAcV0yln
TAfgGkAQaxVVho2KoOaF2tnwyl1mZJsgmM8cIg9l2R7li9Fm2Qw8DdGIrvEDTekqKVm3hn22AeHD
4KOki/SDrL8KUTY5KsupUu5IMuYU+g+JkTh3UV5jyObcVGdu88Xfkprve2L8ZBn31oTenQulOtdi
IeY6fzOc1FIEdmQNpAj3gkv3LlaUt9hbhp/L7P1bxvhQMvBNIvffIAyOOsBTCY8Uyp6bnIaWzHqs
YzSeBhNZqSS8p3HZ0zeSfD7b81osTgeFBnk+Jv+GMak2ElFrbdoEZvsNqfImPXDJwzGbFuWVu0Z7
ngH7FdJgI08OLgvVreXMRRYwIf3Xatp1oSi6RfCxEwbxzAAUfPv5IGYjA1W4CfS+s8hHOJOoBR8G
kzbvl0M/KS7Ha5Vob6k3XSScLF2M8ri3t1UI77s7qwWGHutCzvSybfxRuI7t1iA7KAf8VfFjIflN
l3vhIvGZ2ztZ9V1TpfkmUN4GMD4tbWm3zgQseaGuVR2zPMMdo//IEDytlXE/2+oK/B2vQTiodIt5
gDut0P/k+nKBtshRqYViCqt9pk9axr/nrrqBJ2NqHIezDVPMVdsFFOvplkkN5HgDKUYP2dvb7ynH
g2/Hleh1CpIL52ZcYooluzOj1x6Ai4RVgUTRIoY/9pgIcUNizkAbTDs3AzriQl0wD/J1NQ06U73K
VS4ehyiWi2SBLE4eiindueOIiu4VUy8/U5jbNGsbla0qW1YTuavhXfej/iLNWtnWUwWWkgkaRc8R
BS5iCn0apKCwSUQwmu5oPtH3j1d6ot/TKZzG+s7K2EfEbIsGS9X/FP63C38FlWrQwOldPRmrKPzR
6ms23UDbrVFeBLy7MH7tIc5B83XCB56KZAR5YA7t08EyMbj5K3diI4dANFgB8rqXdoBJYUzvUDwe
fsNgHiN9Ra8ITN+YAdHkoc2tya1gY8XCiGJtW7TTzaImkp9rm49eNSeXA/Fco+UfzUcmkneSQcwo
xLWalgvYeV4BP9mZGNKQyCmFVh1cD4UhWp6jaZIdpPk5FgCx7XKNBeaqW9rfwsyJAjzHEMvB8iq3
P2TX6P68ruist2F56pHullWCOXgYdacybQ92gHwJpQndSdlbWs7vMixanhEkfc2Wz2GwLkVqrbxe
HZD+Aa+L+GAAc3lITmqMVujZ0af+kZVSFx913a1lAbXpvKnojMmcH8zWnTw6dp+IVWeGwb2iZse1
iTSy6ua9PFWDJYkutBvBV8PshYkEi0qemWxrItYdKiQ/knqlyJEZSIDsiz0j9FShC8FkiQJXdViO
hN/ybXVZ/+WepGajJ2pGw77hIcuXR/WXhA3EsTYm+zsox0NtmwTnEB0CJPhr755fLOZ2Y+CLW1Fb
Tel9aH6XrYFTXLxmZjFGxn7oNdRpR2rEST1IpZoHxUFxUDVDQN60QQJ1U6zcJFe/hWyobrIVepJl
n0/AGXCJLsNDv1ABshy5A9Y9sSBGuaPdmXS6AXdbBhP3voWZ12K6x+nVUeUtUs99W0G8GnGwepa3
VvE4gDluZc5CExThV8D6APpkWRCPenZ4kQ7bXOv4f1+T0c9KXpM0DWWNkFMXDkMeXsyJov2JtC2b
W6KhxZyN86CsAGv4jG1177fGpQMW7WDtEhYbFkxsoywMYKCR8txjONgByyuKpxgEt/pow4l6xNpk
OlKoSlsD932QkOMrb8WbkfWUGdZBdo+EEEZWNW+yhoKDFe5KAlPvDQAmPuUdthyAR8Cu0I3viSgQ
IW5d8SPve6Qg80oyVfjJyJH/+j5TeTQg/HfWUUSvUfYo/Bm5nQgDqIZnM1efYlbTuIwY0vugBS65
IAKRQEKixpHFqxNCJNHodA2Y3YTUp7wF2aAMSOZEMcNmjs0GZabgcQKxkw7C8jeUs7vUmQBAcq4k
/OSRdmcEt1SLAMO6gASYcDIjkWeQJUffRqRUDB84xcpBSTY9CanB+Cm3PtFmO8kXckZYWywL3Ghk
yVeckyVoLaMlkVCSiOwKN0J3Tte9I3GbbtQNJy7YQPR3uG2HBoNsM1VfRnJPrS/7cQ4ORAhYCmTg
jt3GTcZRtJMoYYGX0PPxoansM7Oi3/BdMR/j4CerMU9nyp7unpWbVKwAPQE3ADAupMNMqMoW/1GO
Cqw/ed1ppyBlQZQm+Ural0dgGO+EjqgEjM9NFGiTjjGYRnRcrc+Eh98UOCdI/GIrsesqTjiSpOJ+
ZvfTbPSQLxwY50rkp2W/FUu4rvFh6W7ZrxOkOIkdMvzjzambRBvZY/EApZt1yt9KPFjk2ItPn3qW
aGPyWTEMBT6joZZl+QCwOwakrmL6GkR9HadwB64CsWFgzcpCyUnAORiWqIQ8plWMDTMsFt9hJl0y
imt7uNoFP807VJZ98JnECY7k/1aNxD/2gUsvXd6f4SDkGD5IMAnBMbdxfHEG2JQgj3xaDdJScP32
DkrvWSccA0Q4up31kYUAKJbPtpdtYeTdKzGrmL0z1x9aAGEXeGflJSz8B3+svn8zilHDgXvXXHcV
OGhkOpDfILL7sXn/GxKcMxjPvf1fcLVULJIL0zrDhw5J4RVdHlpLbDd/esiyixRz5F4jeg2AbKEz
dZKtHs/jmwrTk6FeCf5cGIInGxdl7Tzud3hU/n6x7G5J4/yzPCHZj0OV7VlVi1XvPJC2CBr8xgHq
TqRiDTTckfrWgBvyM7IY+SOD1ialQaDHoOLBRdGO9tL0keEtgYyPjgOohFgmzF1+abGbd3mWWAQe
ZZulNNXqq2xRGdSb8Zlgw6+wgWCNINyLdyIRCcYd1scW3aCfAf8AF/iz1Jvzld+VsCIhmV3CUs2T
8mqXgBtYySWBE7b+RiuQP4zqfRDQQuL7Hd5hOLgHOa3JBThLtWI70NWAEM6ro+M0DNWOv5KHwh2a
xnvIvdbERDFhloDm2f8CYCuU6N3iPkoOmAgexGVZYU7wbsOU47N+V7V6FbPeuVMnierR1D70JO+K
dO0QUoh4nB+DjQThlk2gBT/a8KTn3c3GkwUK5oPPEpFvCHVtRXaUOCT5VL5JblFjz+v03fLE2zXa
vA2Dt9lBkqc1AFHdUhBFDkdTlrn42iQ+Fl9EYGcef43SEiygZiD/0Rw9zDMiiA6inhNjRxEEYzcS
NJeB+grnbS/YzvogR4hCY3Y6a9FDKluYjU+AmJ32KOZC8u1I8bHmfDP+i74ck6oMWXo+K9X/8jmZ
zYOSCCNFiPyGrYxzZ8cXoJPYrAQlKjIYwdKb4ugt7NINqNPNxJL2Iei00wjikUDFojNgX9SqW1uz
/dJRBCiyLS9M1qHDML/vigcJo1qJemX1LcneczgGxcuu4iwv6z6JvEsRouPL+gfFRd3ZT2AGy466
OGJIrh+sLDt7KUKc7AcJpUnvHMkasmvtPAJOQSXjB0pgGXcSIwMHs2ksy/hQCXUgpCS7wRr8LWbG
1r5IgtGLaqsI5zH1sESU1IgpX4Qadi9LReJgTTkhuVXCBTFJvlBiDu/nt3i1M0bKwFmliiUqMrTc
yzQqpmuY9/RqynTbILBhue1aNlKNiclEj1NWg0TjdABz3q6VDTc6cw6y0jSGcX5inpYeUm1U/BZG
6CKvInZvQMLI9FsDHcSn7gB5Q70p1avE1gLAUcW/yGthz0sAk69FRwOuORoEXLmEXFaENFYmcPA8
IL1dbrlTbQPd3jYNir4sOumtEvqHmn0T6EcvrbFAC8D5NFQpCFuV9qrumZxV7aVINPDLFeoAFDfp
9KcLARCFCG+yTbJweeOER+5bAlD1xY9kbMk/S11sa6pxw8PrhKwptQUh43cthj8T/QVBNpX0UzFm
dbJ3z3uSqwWIcq48/zGlOmPSd5Qyxac5F2Nd4VneuvGuslhtCsxmwYqx0CBGqGujocHD6oiN4oXP
E/imlN4aRixS2ESEOFlQ4MS28pjY2B2nE4kKUjJaJHdZg6xpKUs9BiBqrq6yBBpCmGcVO6lzJOsx
oVxjRCWhgcPi9b93NjwvNfwLyjTSd+ODHIZy7KkXicXsYLlJPXr9vZhxYkYLa5ToEsVfqrcOv99i
9vdSuvSRc6DEyavso6AedAfG7qzU/49NUnM6sb0zlLeXYDRxYlcsuB4PL3ndoYZD/BSu4ebihGGJ
JD7qds4L2uuc2AZ10jWeoDyqBsnN2Pl9bJU3bye9BogcUgGSHCUPBOWylm9oqUb50lZIqsXPbyCk
8UwukIJuaeyXMKoQicRhD1UXnAym8EVqlCBIjtkS7COTmN06VCHRa2tpBwnopkrxwZ5PHEWBMzxB
OTlI5SwLO5roppBv0bplF+nmJkzHa9YpEcS8MnwRbOKjl72bVreRuFro/kmqy7x5Cz3tn+/riP1q
w77jq2ZRUvWjk5Rf0gqaWsVuQT0L6DF0RcaConn1nLTEkVbHqSdPEK/xK+22aA5TxaK/9EH0iqrV
BRpIsVqAiqwQJISyEUHybJ2oBiqhzmGn/qI0RgyZye99ODp3PUZBcCEyPhwuvl6emyRfkN2bEeIO
M+0tMHhPYz0jyhoo96FvFyD0ZU1d7YFbzl0UtqMSNbfFMgoO1v4X7Sedk6pPDJshdpVRkVFI1m+j
0V6LODrnjkVTP0QeV4x/ClwVkBGLC4w/088alz2UI5f2IWmL7hw7UKJSvz4l/gSDoUSIa945cPEY
L5YJ36lrvD2cCoPA3NfV4hxy2TDlhCJm5wUcH7xuuc6CA1s6p13pqYlG/kiUNtHS53wlhr3iKlP/
KQotB0BfbW3/H9l8z0i8sE4F8Wc0oYYP0VGFfyGLqRVlhg6+rvmotPI0EXAqkFYaegarOl2eag0l
7bECuN78azGXBqBFCV/TCUQgQaEo63IAmt3qy7Ih5njaDJjTjl1353T5DlA1ZkuNxmel2fyUt7xb
cOmPQQjwt3fA7+XNtYmA5UjF2nvYc6Lb94qBN9BI031tDdDuzUieqFzznzNCQalbvPSaInB3rjGN
22DRPtMalWZt7BSCsmio2lBCACWfF58tF89fo6KtNCUTdhluCrYtqXauDwyCyVSERgN6ID6D8CYH
brboy7TXdGR2Ro2Q3qlbUbcvfVC+LLhprBFdPI8hL9lpdQ7iKniKhJqU0VFHF855h85zMzL3s6iq
j3IMi7XTlh6qq/RKq3lXqfgNSSI8aLPJoFuWWjsf+hl0rpekLw6Zlf6ZLf8zEeHXPKA74ibpcEyQ
ieMsidQ3foS3qEdZKzK0x95EBTVLCrWdSWIwUukemiD2bYRj1kZdfzRL9oryzR9GFg84/NFR0etP
zS9e9Sky4ftM16zJH6uM4UXRfQYzcoSGTlPTCZKXMUejI9YTTtGmGV9jrWAMXfIms8FWdwrEewRY
FRXM6T4r9Gs+kDUSoyY1jsivoyZjT0HOOptQBWtR0Or0p2GhTKir/DmsgzNGWMjK6MWTrnCyi9u6
PpqmcW3tNKJGBMsz9FV7VA7ehkXTXfLBeK4SSL6ZmXEgQmR76a3V4tsZpZ5/HxrmY6EV8WmxwKyl
CgFY1GkXhZS5S6O+jRWehmDu39CZMF7DiQ7tmNHbo3H0VfruyYw6PL0mVAi02v6H/AanLXPo4dEo
ZpmhYxyTknlY1jggUXyEtlJ/jdkac8vFsgim6BPEvD8v1sO7cgEFNaAtT1P8qdXoZHvadJssf6TK
W65Vv7zNhUbrGP7fnVNyBugUlphNVG+HYP4uAu+UzCWUlACEdwwEw/eXc9A7BgQqnbbggIJbEH9F
mbqao3tt+gU0qHicVVYDeC4BdL8YGENPcQpyr8wjGgeFfixrl1lZ3wfFZbRxZvMqSDyFTZ7Gt4c2
2ogEc90E2BPBXH6e4konkvvesZ+LiwZ0B7XYmWMJcK1HjMnb1YReA0gRw1lDOsE/u06cXbxACCiL
MN/mQMEAdLNus0CHp+Z433WLu4Jm4mQSzDPoT5CV674Jk61ee5NoXLgnq0c+iMeK+BriZlRyP1nD
zLZF509FzoOh6e/4IWZIXWng4cdvs4xe4KsfYytGn5fBexPrnNF1PNs7KzggLxOgXV4em6rDjMSz
7rtoKmmlc6hHbAH5nN7807rogKSQve/gv+BJkwNt0GLasku+0EvH601HOG/dNh2i9oGRAcJf0uNc
O7a0ERYINEbPLBytJdgawZ1lzP2+SLVHb0LzDXhiblQs5knHvVMnj5JNtOoOlRXI6bFzEjhpYeP+
OFUhyR62vOtRqRf6SG/SWjxS6VBYFszjQL23HjZGZjLggK5orwUpkidxb8/Xgik71FRLfWnQkNdd
n3E0rCrN2EbeML62S9BTceko0CXjzWysZOfZBDyOFMh0j0gE7ObOLUsCRk9FiVWWfp7hWTDphU4z
+JNw76r4oGlTxjDJs+bVnFjZpegq7Cfs0A0RY4GLDXLeIrViPTfdFlx/kHQd0FQzkN2xl6aHlAEg
ATC/zwPXUgAMXYt7cmIlR6dMp73rOAEg1QSgDCp8eAOsAj9iNG3PXUHHrknTc4BkN5oEcD/WtW38
yVoTUeYucHYtWrw09fqFpp+mH+0+mRjPmfFN6ZU6JLpu7Yy4WlC9SZ11XuK/mtAaPSy1lOqpFpzN
3hzDldOV7IWgoJKio9WevTGta5AQY3yKwwxz9Kao9gwiGa7lZom2q1uFt9gzUvJabkJswI/h2GZW
Axyk0b8Kr3afaqeL3gfbXb4CS3fXS46cVWk6nAqzIdmb8wC2qC5d/Stxs+izRpJm70J9xGFAK80v
hLaRGEpnhKLdHHrQhFkNKkyWjlMR2F6rMxWyijYeTOEC2mrbwK6mVoqC7LFwZmQxxkHIeU5ej3gG
zhYQ0LKoohDXU58Je1SY/yoT0bEiLZpH2xl5a1OIW07Dkr6H6dQ8DcqG7GEH6XQdwIOCUErc16nX
uveZbvGlMhM6/r1mfaqB1NpYENP9CcyIESE5PrqgtKiEhm1gdsXVn/vlb6UiJLDCLnSpSp3ogHUf
lWU/96QAm5EgDwyYHtof8d4y0BVyp/K7mQxGHLOF2lEOItieLfTX2yF9Mjo4/RoKOKskBjc+jMsD
jjPdPxyvMsS2HS3qV2rU4JgpF761E/ujuZkS08N5NJup+ByDxY7fFZK3Y6Xvy8LoN8yKwbq4A+d+
F/wz+uXNDAa76YlbWaNhkxaGEM3V0GeXeTJ/TAwrV5gCJk9D7UIPmUrrB/PQiblbT0t6KvK16Zve
xhyTPzYaNqIThpRLJloo4CWoqnUsEvxcefSThp76oAbZyAA3HPCIxv8mj3e9h+UkD62+87LUXE92
paEkGswPY/cxtu6bof7xUuAKPvUj0JluFB1JB4YcafnUdD9zjjjiGD95fRtdTM5d+NlyoMQwnB7s
NGFeLpgiOIH4FeLNBZj/Pk2dK2Ja66kt1J2pMcimxquN7M1we0RPp4Du2jvfCz38rTPooAX2Y0li
3xi2flDMTNDITpG9Ygl+F85zA79+P8fumpP6NBDkuU6Wy51Pyk/N+aDl2tYGOmYgncKn0iVAvfUl
aku0+uajzWy6deqDrrBXG7xzPf9YwCg6uhUBQokDm50W5bvXLq9RP298G58HRGyL8nWgbmR6MYhc
ChY1DU/PcbDs7fAwQSAgQvuA9u7dkMA/qzDYWTLBlt/h+vCr04XUasXhMH01keD2Q+BBNnLE3kqz
acNWDI08SIAfCaxKRFKnBGMaDt09eryZZSFiSe/YbTYzWo/U8NG2SEXavfJe0uxiRPMrL8lDawgQ
pb/VzWFj2vpx8nAzZqnh2rWTKzOs5DnGMsGOXkQEhmvwNXzF7My7VugBOhqWKBVSA5b6Z5aMp2rv
Uwg+HEpfS2PeYIJ+XtyEw3a44iNAIDB/GDZD5L67bvuERRF6otYZaNxKtCqNXAFeT9CyGr+5uol2
IX+0Jj5LDpELFxQUs+6WON50brqRJyj//wu/houA+mnL/1o0i/T4Sz4zREmihEflIAHdMsXWhreu
X7Z9SIMTOZUeKBmHXdKttSki671EwzLlyQ3qZbIgSVqoQATzVoOAYifoWlCij1xSjBKQUUAcWnSo
A8FVy5o1HsNrO2LWUUCX01/zPDoFMYrGjo3dMUjN+YjIKxNZxBw5qFg3mwSZjzO2NNSjdbOfx+Rm
Vs6hcPxboQ83D6xomQfvc0Q7FAlvvJz9FmHgrkGAOnpOTUQ97KCmL2mzfduxOUYx+lvN9NeslheK
gHybtGmwQnFm5xnhNkB9Ik+P6NFgI4DwWj8AtINA0V80ND2GwT/DOrlHvoTuL51SVO/s/rXEDr5S
7GjEDMn9r3B198hqftlx/6CWGYOGocEZBM2IPgzXBa9HfjrJLiMxkSh9wph3Y2Ouk4ENn+Jo043N
t+6nqFtNYKEXKP8maBbFk3uhilnFVMKD6/9V7g2r4Uevz6+p099M7Hd41GZvbwwnuzVV8c2Bd9UZ
y5VSG61oA50z9IXllZjVLkhkANJ8VUkNmmMG9IjuIMS7Ij2Wdv2E8efOcSH86D64pnI3+YyL3MPU
Wn/lFaVsJpO2ZAgqfdS9fW+BDV04A6krHQXyf/cO2HFFzXFv4+BiZu9tjfxjVuPMYTJEokIcKwxE
ccPluYhyrChBslJHTz2yMmqsX1idC52yQVqmifXC/VWoxhnog0fNV+GgdkAdxmnlzqmRMtEUYz+E
K7nmdrD2Disn4HHI/4vDa4250YhcAca5sFVQjmGbBj36mU3G61AgAUA5qy/dqj/gxilrfkBu/13L
ZnR6YPyFh8jo3kkR7LQMm4SJSbPaIpd74nlJBHArxL+hHPzup6o8Z/ETDfStMqxNpLIdF+8CZ+YP
1iYdwiOn0e7BHox7uRH+elbthj+81sMUcGGlospYgy1WeIhrz07S0lbvIjQyRlBcrfWCKDLasu0F
2SIkV9DIQmhy4/UItgR2/maFH3LTlsUxwOsTMczBJmIaMYzkSzSKwit/jkqT7+xCBy1VOr9eSrOb
v7CBfLyVof5eWg3kfZPhk1EgX3oCwF1fXCgAP0XU/k1xBfHyf/Yy7ViZbdrl8M1eMkRZ+ZXZK15z
/SYEU4AfT0G6HMdM26de/cm/wls68K9CrsoRcrUUoCFzuLLX7mkkI0pOZaoXZ35EqLY2Tn5li1qb
85hbzrojNco2Sbrp6EIN01n6KHDzO6WD810WrDJn/hPHfCZt18VI5vMwdZtuRsQCkyIg2fwxcNJe
VQNT2rSczoiq+tm08pBnErdg+SyVfjgcU1lAy0YV6mCSe6FpM4sN7936K4bLa3v3rJVWL8Aydo8e
crTrsBofYQU9JEOPD1KzHaPgxbFrFIHxd1StOQEQa8U8QQ8ldHMuPZrT+BLP2bFlDEHv+w18TBDy
g5mG9bbQgWVXz+Ac2vRjKH7Ekg0R2ZXP37YzSkzdy5gRN4vxRW/fE543D0QszSZDR/oFTSNEKEVb
lrXrNrekgdwIJoF6PXX0TWth6cAP89ZbVohecBzsf3x4I4ocwUbMZth2ob5HVNtuMYAdSMX5PwKi
vJRBr+Vdp6a58vN/JBa5zJzWHwTnDcZK5AFjk0XE+vQosSXsgd7TKltIG2ZQw4L9sfKvAEW3kOTg
pN1KrqebaXei0Mo19VG6HYCPlOqjdz1hrZqdt465SbspMMU4VwZCQjRiteLqdj8IspEgEXaxMQW0
/QdvGv8E6MkRX5idPvIAJy5o9LNDhiJuaHVreeO9obCEhT7AHfPAEMC5C7z3eOAR4qgDLKMZGQp2
gIkJn6xSp0XOxflxo5excbHaAC3FYMP4x3910EpiTxJlGoKZR/nJwFzQHEPOlnJhKowNstvwSc3l
zUN0m2GKvK7fN8zrkj3Lo5qMq6R5M//iArzgx05xDWr+jpk4oGcbfoLilw+RrSavFx8ljvi/xh8O
b6XT2atX8stAAi/cFz/S977xZJqMmcutzx23iAA5lrpfXOwReF6UexAYUOR+lzsO60fo98ecpouH
LlqGMK8pSy3pNCSowCDMyx6Y+Z2pQ2qzDcbS2H1Bi8aocyvBvk+HlaxDuTSe0xDjYJBFWy4hwY+K
p8QNFCia5EiTyh3Lox1Y1S7CokvMxBtpzsShSAiNvZH8/K4pHgc5nokzXWGWLpdpLQtTJkD7PR6A
kVpT4RmYorO1eDI8giUE9Rns+KN0X5SjrVn1fHEglT6UJ/kVN6DBPYDiCZpuY7CKYipZoBFcIi/l
vxeV0+kne03ovcIE2/QpY+NYwLAIIHrhQ2G9AWqP8Rut4Jlayj+y6R08ikM9OiwNQFIf2CVZX78V
RNg+v1WGw55En8IU93V44rYZ72LDP9vZsAHx9kpwklu2NCKnuhZU512W3BzAt7BLTwDz0XZOHnU0
+EfLAn3K1JbaQcJTaBbYzNGdbdz7ZEFmg4jCAyStGcwZA7v6DQb1qEOO460T9CQMjGqhMd0hwyRt
V+xIluwxarCOnCv47WTUHo5+utynhFs9DbXtTCkA/bBniAmDCVtEnFbidWO1p05r760B1TXM1ETw
omN5q4QRVho+ijw7T5WlpmcOJNtnTk4XeROchxy2AhA1dI85V/hKVjgbOvYAhWbeOaSzLxHZV9Z1
qEdS1bZuCniTIYgEnV/ajgCOlzl9jF1ZE1/MrE7IYazo2u3Y+gGRfeDBBkZYrYIC6RrLRq54/EM4
GdxlH4SuJZGyC6O3dp55Xg5GuPV8qfskWOulthoM71jGsPUQl3sNB8wm6zGuXlXdJA/9PFWfC8pj
2IR7HTM1FCNopodvI80jKNO7aIlPgZU8hfbwLQFhgBzCme2FVjzwsXkL5+ojiDzaja1J475QOFON
Cp/f+OhmMWHEZpQSD2fs7MkcE4JznV3fm1n3YwdWu/H1CidLhlf03UzaO46/8SsFJsFDTq4YeOma
NiMy04CftCkjVJSdDODiuZsi19l5TBQ8vCsAbt6Z/nBgbv2KfOYn7R4OSUDY6E6mtCbEWLV480A0
a3OCuDBqGSsb7/JvajiG4x6HJZ+GZ45EkFaeacW+ScEHquLN0qxD+T+WzmM5cl1bol/ECFoQmEpl
VaoqeTdhtKRuegOC/uvf4rlvdIxckQRh9s5cSfN4/fkpwypfY+sD0k4R69BSgD9OHjt5J+6/XUfd
OcI724n7UKuOxHq4XgBaHfZGeZtcSYSLbotMkYhs47i3PedmMqUE9eEdCVwnAJgJFgmnpAEWXN3o
t1cY0ET4NM9rVY6GFro3gL+bai0NYGPzJJQkB9pUKciYBQhC7IesXpw63RR18shvsPnTqep5SNlm
vU8OkboD4KtuPI3SfuvJaOC5IJYqdpJdIHYGwB6wx90JN1+8GdoZJ2u6GjE4faeUtp50CZ6rsKxX
uDo/unTQHZjqRC0He2mZ0tOfDtSw9kVPCkTR6JdeJO9CZ1AI1Im2/VdRacBB/TFphh60f/mqCv6F
OsNnFVJAcob2HIVgs4x5IMPrVXvLQ4YZpRmca9VDZgA1H3KEB2KDjZvgD9lfKfY8CMpZqvaThQGV
lxvtetdwKjZt7xNbE3hgOBfBOY2I9uOMiv9mneCJESKRySf4CEBHmFPA69AR1ah60zrYNOiLioEc
pUnQ5mXUg0rof6ewa5jxy8+hV492lyCMAbC4Km3BEvdj8ATxMsHUmOU+uLu4if5hsoruweW/egBM
xk7QZ1Fk8UWPGP/ucrs7j12zDbDPSW8GXNAfFYQ0GQbRyXaDl7WL00RM73V8aKIM0XjjP9Xcrawf
amw35qpaBhTqd0qeCXGGtUepNfxThdGHFOWf2S4fKPXtVtxp2mBDQ3TGZGdH71M/P3VmlcHk/SWq
2QrVWpELLdwO+TrBNS6+fO2Ix8GmFhMvHdIU33DmN1drwlebO1bM+piwkwNC1VVHp2oeBSdFx2gY
NxWvaFWc+mScTpGVPhU6/CfyYV+qFTYQTVRaofHbafS6BP0xLcJ9RsgULTF15xb2a+xN5ICHX7Mq
38HP34ddCe4Dib+VHEaDQ3bwbc69SclnsyT5OWiJWsuB5oybqy/vaHRtRSsviogmlqdivHEW/yxx
Zy+0+vsa1BidBE4tbxEiNRpIu6BND+vXnUGe4pp4GSt0ENCjaSqGKgNGPR8duz+ZxP3GxP9XekH7
yBnxWLooTFXbv/ulfxYOt7i2cQhNSDs0jGMb4jAPuQ+dPbamayqCu5RXOG3gw83QGMrcu6ad4cBA
js1louJxCdqwYRciB/zFyJ4823n1Yf/fTN5oIVxjm2kb8WNyYkdC6f4oWT70cUhWzeBQs2/7twQ1
FpxJsw8D/xJ6YKsDk9qPKFTGExqBkOqS8whQ5o+Zm4eIrD5LMkQDglWKkB5Trc4Uuc5eOL/JOp47
KuaUvhJP/it9P5+2FCmtr8mLQ6LAo1y+J/CMLHe5jYQ4afhTKXWTjE0TgSxUi3jF8oGxRT1OpCGz
JzqcKdmPjGXCAa6hv+bJ8CIH9dvcqa0/LJux1y7iT+J9ViZg5W9wuu8Vd7O0gRtXCTE5Dhq8pj9m
ckGuyma7c6E26sDl03XqmfLrq+N7BIv06sMTK4uRh7wCGWJdPyyue6aEvqvxNfk+EW+FC8tPsu04
wcIiAMGsauRpIAu70wbzkIlfKxpA0Dn6y6SjjghZlRcgvZLf3Ks4WszID+g32TLdTXPnAlSPAELC
ek8RcrYEB8aJQgo7s6klisTx0BBxoqts6pO+lqj6OWN53A9aQ8MNLsFAIns2GFhY1747z6bGMq0Z
DnbloKBGLnarLI+I3obuCPEG8CpgJSJNiMfuWM0hzsOomfeyHiJxq5fYvh1kmef7oqWr/xIbPSOn
bT5bqweJHaD86615YlOQDQvh4qXV0CgKQ9wbRkjxGBWFfcZgtUxnIuXhIFsLKlc9cCgIUIQkmFFt
topWGmi9VU1mO5z1YV6UGKubXeP3U7mL8qxDUNuaw9hX3j6EXvOOgrz546wtm03qL+yautnZUsDY
KlZBpAYOcAeg+6/CkVhwjOejqCbjgLcNdyIahr6ZfyjehfeJG407g/z1CDNtuYm7RJzdxPw1RfDd
+zTUzIwzZrCgx0CKW1tRbDLHGoGncKY3r2zFuVEIgegfDJsRvh7MUFkzaJOciMMtjqd2Y4O2PEYy
HtEMLKn7rXrlGPCeQu1Qz8hrKD0ErLZDapIcIox8YTpsypb8Hd5oYtmGlj0aumiYbMyOicwxKeZY
yyIlI6BrIrnPOLht/bEuNwLg58ZGHfo4DxmAgDymcUIG89s897xhdeY+VLRKWfCTv6D1yTAdZw0D
Ni5R3yTVtgVZDQ+B/RglWOi1I6LriS69FUfBZtGKpOJk45R4wrrATajZEFsUSjJh5jTtNoHloTId
Y/+qQzjfaUQBwZExFb8slZ/zJNAMeFZ2j2IGXbjqIxa1YU3bRZsdpQTVcjZhUy9Ti7GnY3cDxFXf
DE3yl2hqui6+xGo5Asdpx8r5dYeyea5Xcc1EjfZkxRaOE3RLHvZF8oML0TFXhgT4iZRXo1NC3TZB
4v31l0Ih7mENhIhOV95W7THWEvkdcIvbqoJ5z5rVkyxSOP4bH39hfWHGr5esfGgi4otI5ZAvZKDJ
zag9F3TViMPM6tJL7YcZZZwq0WhcXNjMoau+dK6HZ0Y0NtclM4deFiGDqQ4JcwsXQ2nTK389BQWq
Jf34hsonIk+6TGGyWxA6rM2mQSOu9zsgjcnQfrjotR4Kv3V7MOvd8uzNzrSthstiP9K/o4wT+jmI
hI78oXmUXxawMxeMJAAbj6T2guvbe3aJnbis3YesEfRBalA51AHEu4xi3p1gMhE9hlbTNhhSViQH
YcBNHv8i5+Hsp5GAEB6HdQlprd6E3NWb2S+y52CZpy8XgvqPKhLe14RAvSDqO3x8FuGebj5hLJqc
9GiGujhmaToddOBXWycd0YRbkfmTawqUrYfkKB851qdtml5jQ0ewZYmDHxN098uc5GhE62z2nx0R
dxBQJ5jS41p0sXWWPtuW051qBjYUiGU5N2kh2CxDW9LS/LgwfMKpbMhUG5J6xNImVt8QdVT2hO5T
G9BTn4JQDReVJsmwLzLRVLdxY2A9T61NM4Rr/mfVThptolCSfjSBnNzBE1VPltPKv7XJyld77g6R
u1A+XxIq9G63jcoCNnxiZfXG1oMN+kJnPfAbm8IDx/qzmZBssWdagYPkleCm7Vv12uP9cFE1Gpdy
9Nj3BFuwSP9Ywzh/9V0fga52XNB2OaGFdFi2dTk0iAmxcAaxE+yZtqYrqVzexTEh7RCSmThV9JRy
/AU6g2i/2iQaD7O3OHjWGlqSaRCfCsexqSM5E5k/GLxuCzMN90lSoT2Y1bosDLMfbSuNTBmgfXig
AQ69u5E82zKnez9n2NRFHNqcBTNkFGPI2T0RaOFb0DfBoqZTQsfpOo09vp+26jYdsIN9ENKc83vd
4BDAANv3U3CtID/shmrCexQ45LYGxF/Ved/+kOlBu7kuUCKXJP+kZFxRdFlp94Oq9mPnUrPhZLYZ
R+GzOxa/aGU7jOqtj81D+xhYyv+2gPKxsHJ6PTklB8f2RzolsdD4T5vm9N/fIB4ehXYDBVhYqjrV
WZlyTCg8Kt8G5gUau52V8DcIqkgfPX/OfjOeC9zsamg+dFAOB7tNh7tQrfMnWbwXe0z/dH5Y0ycU
eOmXpL5azCTUztyU82aYzEd6BOml6ZbwnDpmfspal/rPwtF2u1C9gCrQGOcN6RwNxrKCo9MH4yuI
6ewEi3W+A9eYAJeeLJqnCNiFNyxXVwUJdZeS/ZXyaJ46ZJXSufOdc7iA8bE6T+zzbJYPqrays1sb
Z+/S5t+4vF+3RCNh5l1QScYpmx1hx2hKJTHjqkcYGvuuIekXpR4bpIj+aVlYx7zw8HlrfKeDhbRo
WqDN/UcOIj67pl61ynZt1D2MbygyPityrpuOHJeC/ux//KB1qxR6nP8HvxA7J/XLnSgbwNFpEpZw
X2nSKwAfNDTopzkiQE2SQxJMnDgll420PGXH8tASZkh/b15OpieipjYIsCgW9JtupFiAcA8CkYEf
n3HEOyRBAJfYZ2VdfJ84C3IUEAgFEDMmL4HQ7rQHYzuk7UTiD6HoVPsaiAgyg2orXchx7IBAPxdD
Saoaqgat8mGnPariLQ//NOpwOps8dqgIyvmJjW+5C+UQ7whQR9++fiFaJVOLsOsP1I7BIRhanES8
SLdjsLgfvLJiY7sqPVp6si/1mJpdQprzZnR9SYIlkjOvrulUhKTIIcUYkPLMWdF+J7nJX3J3iD8j
Q0pbEGN3llniMWU46pS0qX4TAfJGK3MhvFGyAxzjWocc5++tovWLQXgmud5aS1oMz+nZHsLh1IWt
xGbEZHVwnBmeFxVA2v99nm770LegS8u6ekZghUqoqtmxNsWwT3vxueKAkZ7sY5qkKYnEXiMvIuw+
ZraxNwsMmNpv8dL74Jem+lFV4UGsWj7P+jO0gppZykJTT356UVmfbJPM/7Sj/KvWYGacvvqQDhA9
BGsv1gJ9Ke8o9mcFFBX7nnr+UxHk750Ov+CY3xm/OndOeiUF/a3inNzyz1Gwfgd5t3Hc8Zmnyg/V
pMCQJNSn5Sn0EAlGQ/5QueLApd5xfqcpm9C2Ss1+GWwiCVSzn/z4ocxYuaWvsa73r0ZlnNhmcENJ
Er3mM5EVLYT4LJ7e/Dr5FoV8cZbue8VIO0uy7wYPMWaIq6w/IqG5irF6qmgDA2iC5pi/LnZ8vxZK
ohgeOmoz1AyP0aI+CjOeoXLfLzpiME83oteX1Sxe+9Uqcu93iJHIwh3i9zxu79akgBb2BWZdIhCg
sIm2fa4yfYmj+l4aeT9HEUZYg7ufHBdVw65Cd3zjhmwuApKCu+Q4u4ja+TVosjadQ6ODrM1oSA5p
jKsOHcZtZlMVtuZnHTR/86B+YTOBQUlN91blPbptQ18/Oq93aYrLB4f5Aq9yD3miOwlSJ2ajz7Qh
D1Hf/hpJ4tmQN3dp5MKsxn0DR7Mkvbin4D1lAdrPpj/zWl4RLv2ZmIiSxmZNSZ6YtGLavcl3NtSn
vpG8Uz4LiFoOK/y+yNynwlhHp/OPgbugyCM1wM+eofzsp5Hg1F6MiHz6ZxsMQedjQ1/BlqS/go6E
oT2DeTCoEa1eXcsmvCMI5TGaKcbAbcLnzoudUNhyXMzXpJGDCpoe7Sz+CdzVJqk/uiY+qqw7OB2I
7lpiz6uA/bW8v2nD6TQQyUNHYmLQRVcTiFtLZ6hh5K7Vyd1UOza0XxgWafCa1B5Y7eEdtg6Z1sNZ
rfLAXlxrz31GNQ0DkRo5M05O4b54lGSyrCklQcXuE3Xo2gT2MGEAHLVvQ0Kp6D0/eEn21lXjV7YG
hNXx41QmX2PXXT0RfmIVumtbDIa189rl/c5ygztQlmwWm5eMgNuGwHFWPUIj++16MUwq+574AwSA
32jkt3Gb7WWMH9u2zh2q/DEeH5fa23p1u5eoESevP0Sdc2nbgLPDQHWxBOV3O7vic9LFE0PvPWej
BL+PV5NMDVfsF45LcRucx7TYy3k+JoO62hGt43h8iMT8MNZApvh+3y1Jp0F9Ad/dQiniT1wlYXUQ
iFnEjf9XutnLrMg1HhPvoUAWzUqKTKDiQ2Sk1/kzpKY1Rc3W/kFXFo15lObrTWB6KTa6Tp4dNKag
Kb3tmpDr2MD2kvLXxt8U4iIS9ZceEvb7/WdbO/+Qafzzdcddnq/kDSFWq6kplQCWIVl6z7LhWFmt
IYaZTUvKOvQu4XEkyVYtw1brdxp31y5tWHv8rVuN33hrdiwl5obbOT5nvONHXVbfCze0zu192ob/
farBKQmGJ8VMMOTxcyH+ykN8/9SDw9r66i0sd6SJDoTr0K3fJWI+dCEHYaciacdxX9vQwZoBorta
vlO0hje4b7eztHEDhx2LhHOhs4r+L//LCByRS68gDI+EkrB4ttc4SqP3QozEG/Iw+Fx+NYHFF/vS
bYnwwAZS9+RLeH4o4SbACu5sfC4ouJrj0ELfEghlCLqQdGMYHJvFzG9RljqPTjtK/IzUH1bsddFc
pRfu52YaXqOifk9d582tbFxV2BFa5IpOw6sEDELM6WO+ChikRqUuC3nfVTToIkNhdiz7D4luz4Ru
5R28uqx/fTGHj4tEgcCB0CWQ2NGPibHNi2tRcNr6USQmRBfp+LckhGvHnyzRz6DdSDyF9Vpw1qna
eHyp6b7APc4gf7baFfdlF9bbsfbgTWh72RIf2RAmNDuHUM7uMSSJiTIIHUXVovNMfakPOvX0vvYb
dy/aGGqPCcIjtZT4QFZ0fJhRIOzjKBToBgP6vXaeHQnHKneZEOtqP+ZoDWuaQOiw32Jpxn2Xst2f
el1ChJnIQjeu2Ia0gJ+TVplbpfJ87UqVOzftov2c+0huMt2uyd4/UtAm8PMAPxSwlv1aEXz2lTVs
s77LmIvTX/ah2OmSIXtxArIMbjTuACBgHprrlh3al91SzLIC3W/C0GP3LegYpyGRcJxtByI9fFl6
GxoGMZr1KnbfjSggQ7FO7N1wvXEzT0sPuOZyZ7DgRljzbbKq3UxBemHcjOEdRnQSEGOXg8xUWu2p
K+EK3OZtBLg+UkkRHFJL+oe5wNPcudLcTTluhjFa3F0v3ZW2bHV3s58XL/CSWlT4LQqncGydNw9K
FYHjGO3o1YWUW5v8NePybOxHSTTd2P07ccUu66nx9Zpu3Xs5vslD0/i31XzI6Hvyvuj5nEY9ZUAF
pZwydfODEmMhx4puKY6BapGYHqyD6qL/RG9grEz22Y+INzL6TPoYifwO2SHCf8LzBMjV9qlN3jNr
uWCjYoh8zXLaB8SvstG8beYzQv+btVRYhpSSadPHz6KaNhamn7YnSRulSAK4zXJv+cD8V+ihp522
Xf0wdXjuibmHo1MGbw4p2xNV8a5891NiLU/kFmYRBzqfTEFii7MRfBrRzOWPmZ8X/2fk2gUpbwQ3
3MJ12Nr4NEcMkxbZqfyZTBxKYh00H4HPSKRRD720I36Qu9SLb5U8aoewnzPHddzmrPvEcJPqa+lf
kSKS+e9/BMt7y+3R3F53ydASvXOXC/uNojWhTHdKf3g6obD0s173vCD/ovbP7ZodSHL/paRrfrwq
n9f6sJ8+0Nlefx8X1rrOfur8m/UiqrS4aCrf0lW7Ns5BSgQ7biK/FgHEeoV0VkX34Bh1xAd9JGwd
ec5baf/jpqmmARL/hOrupsYwWZt7fhJA3W06ih3XKIkb5ILXsWBD5kf1IKwzF1FaqA+HeOP06yVx
y3k2LQcfXQ/roEjTI98nvCt3hXvJF9WqTcRFAPl9Ro7BZWMZjSm02gQezc/rk2Z4cesCcGCWQ3G2
30+aIojzwZhbhS2MzFWrkOTfnDE2fFvJRp9/2GQQrd0Qv2lvGUIMCFB6PBsI+7c8NjP9nRMMDWjf
11/BrU3z74wtSF+wV2ZXQ8GGOYVcrAw54tVa+Iw9rw7fJw7rh2Hb5iyfC0GitiSdBeCR84qSwics
koxmmwBTggbdEb2SrQ484vWRMUHv1ydYYhkTiFkVc8QCB5UfyGJeuQj++wK2m3NPwl6DM3PbKMw1
/BKSof53R0Uyf6yP2Z/hDIcgFex/3OcqmVEGBmxHLpFkeraWiZEJPRHHUcorzhDhc3OVTFZr8Xnz
v8Hrhj8Rkxdf4mkywhhC693l2ax/lItldPGdvFsMjdwRPAaspGICpQIQhJ/CxTH0b4uLDGLHLhMh
ISKz/s2aynvetv//dVgZblpXUUV+xHxxt457XhWn/ZdF+aMHDtfU1y4vqaewl6O2NGfbdV7pe/9u
vR0tKNagYY3R+0YO53VWkmx+CEbk/2RT/gqdej/4HO/mbz55PFDq4cdMKw9ieKcByPHsKYi8/f9G
3Xpr1/eDi+byK/eLb7IjuV0vPHYcBIfYhogQJCvVGfR2Hf+LfcqtcGUi7/zK/Y3bw1y1+tGiFnrw
mRfngUBVy4o2sxOhxeZwSHpe/90vC26ZoPtHR/NYGbUvrPq4zhx2g/NpTVBEsOPQEIQa0t6t/aH1
G+2s+8NJeYcpdssXt2Gq0G8sEGT7+yLFG631Q18kvMt0WfuaHnp133T9exSzs2ZCU51Fxg9SEkmA
YxabvW6srzDtHudGvanQnNqo2/qdel18faoi62IRnZst47+JMbBUJd61Wj1JwwC3ve7QcruXvt8Y
8k6QKlOvMsPFdBNxzf2fHnEP7X5yedvmT1S5H4FFR3ao37D3/BiliGj1us06zJ1lpOA5E5CTHwhQ
3LaGsz5X7AQdFrTyPhbuw+A1FwsjBFFmZ4/D2tgsD62vHnLtbs3gQ/K2r5NpHiPOpzfkP56I7Nyi
UMYLRjP5vxFAMoDvjXfr/XMJGK6JCdJt/1r7NCvBCOyhcIRr4RVTTFRv0lSIm3hYSlr9dPFIuaEF
DmrDIolOk3tHreKPTL1rnITfqTRfmNe2DfMHfrlzHKM/9kGr3JgSvx81uqfET6jINncenTenyNDD
lPduURAJYnY2jg/eTvoOS+T5aKZ5UiPQ4sCIPQmr+yBL9nbirSgXpHImfAm7mPQmBotTN/f0t65D
Ju9MG2zJPaaThjPKq82p1zVlEEWfmadfjmqHVRLzM4jdRu69Ensr4KychAEK2W/KeMdS0v7pVEz2
MuyYyH2JFEIqnXMYQaXF4pE8NLlHx7FpX6IWCKRfQBwNRVET7hpwI+dnZay/GWalDRHbzNd6LVom
JEOzh0yz6dRM7X7O0CtXvvwTFaS2jmP5Y+EbWr9tJmmDPdg2tTRF5nJnOP91oEfi0b1A1jl0EsHf
XNiPGXsNSgvWpp2teyD1xD157xUEE235L5lBNz3SUKMNaeNzQ5t0dAaUPsH8ERKu/N+Vi2GTNfYD
Qu19t76fOr6PSRvFgjts1j8fOYDJwV/pInsNUyShs3lxkgzSL6MjFTR7s+waIQ7utfVLmBX5C2hb
e+/DG6Jd3Zsj2DMMb8SU2q3AJoTrQ7PAAeQ1EB29oHyZpfUeleU2kevHUHczti2gRck+iPR+MmwI
Il639YJy17r6XXZxwniP8O0S0uUMFIzPsHpYsvqAUersyfCyBNMxgPAoe3nP+emhkfUKpPkyiXVn
w/MNSQRNOHo3cbC1aecsSXPom+pQCO+PX1ivqAx+tR1saMytZ9k7unQHkfdnX7wt8O5iLAKVoNsG
bSMYxG4q0l0zFSV2tP7W9UB318uxCdt/bHe3DZvFtkOcagBnN2ugBGM96tinyeq8dmZu/3vgyQjm
IdWHmkY4eLDge1TVnTuQjtRQeg669HN0kRvDLKTiaG8s9tmFZA0fDP5oyvjfwmK6QEHoZPD9FPZF
KM2+PdA5G919YNsXUDEU6yL7NJWCDhKE72RoTq7iOBmuyWbIA9fPLtkXRqN121eScwgRbEAN78F9
UicZEEY51xrFwI1tlo3vz4+BQk0W6xFhSJjBVdDNS2lReSt9spEJe6RoOFv9Q+Unh6ZVFzdvmFwo
nWl07ZBOBuyMGAoSRa0xmNSVEtZhojCpyAkhxKf5qAUAUVx4+9zvkCtARE0o5g5lvA0t76G2EO8w
coIU8Z0xe2qn4PumSzBnn01VvKQO5UqTX4OiJgTCK0hfld5/vvP2trfrQ5EudOG5Tz0RRzN646ZA
P3suqg6Nv/6aMvohS4COMFCf2MKoQmImG8qnuH9slUNFCiZ5NgP1L/2j9M2xwDlZDfq2bZ5MBlWT
P+/1H6XlbgrTHKV8IQUYJ9eNYfas54e5xQSK5k7Y+tIkGZrYZr+OktYOaHNkJxByMzsJo77WhxFB
F9O2uV+Hi0U0TcfrY4FplTiBslq8LyVPwsMeL5KtLfGRhf09odrY+kgU4HUbOnoPo0KU/M9k1rWo
x2czE/IlXsOo2a23sSbcol84NfgdXugcS2cQEK4Zbwu85/VS0GkniAi9+SDsa8ZK3TjxnS/OZd1f
GoIdNCUhr6NWsnJ+FA2BoiUNgY9oZ+076rxtX9tQDMDmOCjeo6TYVILqz9CdqYbfh814ipoL7tFT
RPPTa8f7Ne2N/eyMOIayueQ8FVhmayf017ozL9xFgtYswnRrTSAPmKzSBWYXyVA3tksTi8UiVt1F
MsU1Gp5GjO66oXKFfKEtnspEAowpv5oKce9K1YyW5xWCmTLHuqa+d5zyjmb4pzssD3IZn2J0NFOz
0nqc75JNUjQHd3S1Tqxrt3nWo5fp4WUoEnJy9HLnNRt7toszEbv3sXEviYtvlhZK2lgsUqxCawOD
EDCfxLRGP2fd9AGW833o7A+KQKgY0IZYb3NMMvqMtgbiXMCEaoHzGtFVeap7GLryEq2vAz2gbV3k
j9X0FOS0Ao2+8RpSkLIA7oO8IWaEKjYmlzLZ4mVHMfI36znTYplaevk4T1hp9Dqch1K+moHCE0bL
BNUrCljKQQqLlaa/mpF1FkTRNkbe6s91ihwemgayxfXGt+xPKFBD/HGptTDa8iij4/6nSwBSewmw
V/+ihmorSMoeRjAylv1Mgu7eNGs49sLOG09pNN61if9WwxedBx868FPouiDn6l1fPHlwABXEFJdK
fQkLl/TFF2i7DynOMuVau1pVO5QfVMJJKk1DCBjrqQS3PI8nwjsBx/N58FyqbinH6D+MumPVtcnN
+tokIA6mbL7kDYwsFs2oepvcdxhkHDuOS0eO2LzsSZN66TtrZ0/oB0uH9EQUhVz3utOw2Hf1rJ4t
QQDTf23Z8A8CpJto8vaGJq7PLFAqGnXlmTV107XfkvQNSHGAtPDV8xGT5bspcczwGlVsDQpXHdYr
sYPoZpzf4jzYa2Q/yALZp8D/E/XB9Si1RN6BdeQ/ch9Z6U/BtNxlQ4nO27kbAFGzJx/Pqxhrvc8j
exmny7cDw04hKLqhe03IVIkmBw9TGu4KLh+LG7VOfmPtUqSkX6ERVuAgndidMh4rrpnRCzr5+N/N
HZJ9A+qkRmIfcNzApGhv4uW71OoLzIREFUYjHodq7b+kobPLyvqjQQnQI/Vxme3QhxBbRrJGA791
QS4r/8y5Zp+YGHRj3Tsj2rAOU5O+W9djl/wMN3E262RTMOfmqzV3ZlPvQpORlFedGg+WsHM2mRCO
UWY5TJbJFD96KDvYQoyvdA5Xh+/N+nQ8klLd8Rxn/o0AKl6j0Uq1fBARRg5SswsxrdF2BBrkmGKR
+SN+Lun643qBimKjIC8W+yesxA7bggTqRPuvsgQxFeNqfizWaIxqz8mG1FuPrrQVsZMlQOjVpclA
afaQWNYbNPBfM1X/Mr9Kyf8QZg/8fDsvBa8WxfZM8eoqyHbyOILPKrzib9+BtpRFCbt7fPB88Zc8
PY6UtkRDobdWBXqVc1oqh2+e0lOcQAoaSg63sY+zbSqokDmOoQrl1UdkhWf8yFuJ1Q/OioUcDihT
4iLAGidDUREnh4p/4wrJRMpdAutwLKzy2xewKmQQHUJD15vz+rwHKYRgPboqwo02rqq/9YJH3Ses
AuqFTTm5eyrUeI0gxW/12nLSwRNJ44ewGE95Rsp4YKURkeGoiIqYA44JD7ia34M4u8/xB4EipFAZ
zM2e6vsn7L+30W59pi1bs5jMv/kwPlpjiNzHvJDODiIHFDWNr/CA23FTG/tVR4gY26E4jVZO+EV6
Fr79sk6ndBY+qz7eOtrfobXkZgwnL4/fMXXdNSQFh3F57kaAMB2dZiclP7puP73WfNKp36dZfjBO
L24LWouN6AiqYIPMXiM6rZy0kGOQ37KlravHRke3rnYhVtIBrw2HqKHzLjgioQwtDuQidVpSJn/8
WMiXIfpFhybXRyrd9DQc9hXpTjg5YebyMMj44lbic1hdPjVS2BsNF3pjB86AJQO2SOESCLCq9JS3
HWQOw44Dphv1EilXu8B5CACsxtVFYL0YogGelxzFbcvJKNHAqXqehx9ARGQ/aZXuZ5raSMqFol1u
xPMC5Tp3OqYNh6R5FfT3OpEwdRSQRO+2mMMXF3e1M8p/FQGunerJZgx+mn45WrN7CVAhZU78EbjF
U16oCgyJ91MkkHNaW5+9KNkGnOn8UW6Aub8l2rBFmSofOlvxC8vA3Dv58i0jjtl5q9ACZppc3bA6
sQe+dVX5FkiLoFVId0VO7CPSYQ7ZFL5S+59t44pEH8JFxH9tcpBG1etbsBJPDf0rk8JMBxOgBEOQ
1Jl3kl4/l8CbDklFRl06Bt+ePe2SmLomdfJhoxsA9JqNMX0Bs3HaXN6Mxn+SCEY2yxTS14tPjFEQ
bO4j3Rwgy2lzsjvNLEJt/L6ygQINTfeTulruEw64S0gZvqMTF8L9omSuJ2sHGmarJj2cFmFt1hIC
/f7bcWW+uF1wUZW5G8vl3Lfzs8/MHih9lQ26h4EDEhLF26RFg6sgWox2/TzGcl0WTYCJKydCPUi/
etV/wZ89+ABNLBZXWEHwaYf80vvuKYDNRYWR/LzUfAU5Fsee/AdCoHoiU6Xpft2OEDaOWAVrvXLC
faeyQ4zBM01LwE3gorvYkxvPAUewwFOS1muHRwElRFLvu1VMPhH7cGOqFniCNPcVu+ceM7KqxcWm
rorK9i6P0lPGfFdLIk9VNL5HJKwWfXdq2/JfHWDCzSizs0V2rmNN85LddJM1r2XLWzXidm/oqc11
fYioNG/Je8zI05yAsPByzelMrFPaPlRFgFkcc7BI/uRN8ZjyUCl4cwRzcCAFY0dfy57e/RCUb8xL
ygLLlovIc+HHUH+IYVva5H6kB3Ffu7T0vOTXYgObFfn/0XQWy5Ur2xb9IkWIoevNDGZ3FEZxClL8
9W/kqfs65bK9LUxYMOFkjrD1SUb1nP0NONGeVia+wlVHqGpLhIsNiZ+C21pgTsZHd8xvIWRFO5PA
Hkx0nO0ZLDqGiurp9iL/ae3oN7bcl4SQiYihZpfSClb9Sos9MhiacqK9GH37BD0ZUbkOQtz0ZGb5
JSndU+TClCTwrYWDjZP9pDRQx9R7UXfgUMo2kBGzapjpKO4pGViwXJTI7Q2OHQcX5S8S/SUcA+K9
8JA4zacKYSI331eIZxagB6zCBQeXbVVwyalhOm/gdqyKLlzFlblQybGaF6Gq7oALjEt3i93HykZQ
2Ui6xQg5kOvJD/iZHfrYP9mArBXuF/KehrR53xcIkQC/kCMmxjreqRkdKL+NjUVmsoZOTHNXoBvL
QhB35EvkDDOMBthSdy020XanXyzjNxUiW5oNbdplq5tAoudAFyA9oX6srsMcEIBrHbB6eGhW+AYG
NN9UjC/Ts6W9lBF2e/AHtwWSVopR4YviVKOedBhK967XuSA5rhGvHC9EL/4wUDsCxW5aPymxBRSj
J8ShjsSNTlSuwsFao+6+MJGedgp7KyjnmCSxc1YPPwFZ+IBa1jSwv/h1su1igv+qXenNT9zVqH91
9JWDbZgEO8Me1ohT5D7wucGCaOySblRSJ/+0F7VR7ScfSfL2VUW4BO9oc6moKkY/L7sZQ/Tuhtba
4ucC/UsrbBczCdqgk7PSJnE19KZEGrGSwftQ+WCU+ys77XfC1FdiqN8DE6IZmUobTJeyQ9uDozeO
IGwHIz33oHOshRFUP3aCqp3KoxqfuEzVIRKC1RyWAcM9+hn95NYGHyrGNAnPaggG1N2Ro3iFaMQn
uBNyq5EMlU7s3YM/EzXgesv6iJf9H7/DKsBksPV1hWiyhQiKzsqRuyg2hcixMIGRnCL2MttkVZXO
suBE6ogsMvuJFb2nJJDqdPoMspaCVaevirPUA8ZVfwGEUywSCbpEKWeEZkgzexQebA/7JcDp7EFT
Gqr+jFhoSXjnazB/K+y1gOtVlr0Ws7FtNXmcomGZRZDkyc7IVZLtPFZ0jRXR2I93Y5ucqHM+wSFC
71D+l5WrlA0S+HkiXYoq9vIq5a9n6+zo/RFbkSVaEGfK/R9uCi+AXLExXmd0LzwPqVUjW6txXYx3
k6HdlD74G30np5H6jnMzsvDaoTJCXUs3qqUbG5vUHLMH9JDOEvqE1/dnp0caIQYFG1MnGkB2qxFF
T/5BR+gSEQsCY52FnOCkw27KQIagCOgD0EcoCGA68eWk1rHynRdnTDYQzXa56d2oixIUJ+49bbMT
0nvPiAOtnLp4aREmLGK5kwiIqXWkD/MtOng/RSlveiYemUts6iE2YIO2TvX6G32vL9dkXnBb6Lss
2GiX/G4B2GIlAJgjcAvQ8XdIrJWUzj4F60De67WQaFpuCEMVSXDR4d+DKfSeKUFxvwUgFNkUpOGG
q1WlB6C77pz/fEq7++wzsxpGVqpbF6ijFOOYgKoiM5vVpmVliFztWMb2hboKkYDc2sXw3rb9+5B0
RzbVN1Wh0XiC0parnODWdoO95Q0H8Ad/cc7IN7TsIBw0QZCkXc8ydTH6zBbNDG2ee+98+KmF5/wm
YwXOsSm+Y5MeuBPjeB7OHcKktpms6A/Djqtvoa+R0CMjWifJT9dRQQt0ligMX8A44S3AqlgSseS8
yZnFV8/xjESFDzPWlRQMHUSzvjziIsjF8D8xtO/sZWOUv1DUmJOI7/YyOfpWcQSelBIO0oIj2yEv
C0dkPzz5m9qEM7bCVyI5B40p6vpl57gUn5CoFa+RXsHNpfVB2bjnLXkSDxvPDxZCKlJN74IeIqaI
vX5tkPH6bHROmmzCItg13JXBquCK5uAZCP3YPsLMIQJZjJ5BopoorOaUJ+l37ELM93rzBxLJJmJp
NDvqj0P0BW5gO2TWiaB8wSugyYKVBEu3VldvUnaAHaFxEHnnY0+BO1y7drumIL9Tjy0AZfwgQmOt
G/ZvLwICAsfGeglupN1faa5dVJlLbXsZyadg5U1kuApz0AEujakERo/O1avnoA+Q6VoHnxsbIGvl
Ko2VfB3U0z2Iy0NeOZC6qZVG7cbJgquhOKR+gnqs1R1jSyI0PLmEjeI06B16etomtnpQNfaiMMpw
CRCV5DOdF5WgmzT0mDOg8otAY6g7r5rdfKoqfZZ45LrGwizGkx/nObtI+t3UCZQ8FIhYKMuw+XKL
4gl7eO9hbpGeN4fVZPhvGQVBKwTy5oHTpcWAvhbX3mv9oq3Tb7XLap3zzrhfArN4mAW8SOapah9Y
vb3pOg9ASo/QUAsMLqj1haU2mHE+6L32lmIN5sXZkfgRUU/kfo3YpfiMauBQI9yFweFG+XCIChAl
0aNO2S4nrRmNcG+PIALYXg2VB1Bdh2vjwR9A3+0LBW2qyxQtZWtuvcmlRNAjVteaA4RzAu5EOAhh
0yqo/WxldfWfB0CGXfIOq2elLs8OJ+BSGtguhKEXdSl23ZT8aCW4LbZJWWefvUU1zBh5Kmajv2nS
PUf+fMibitofMNLMP9fMfqoQNHwt095UUCBUhcOhupFjYPAgB+NdJ+NPKQQB5Dng8UbLV9zGGNAK
zItlPCKnW8UIiknEqU28c9elDxvLSGsMg8a1TIdHSGPvqphoVaam9oDW1ve6pl8j4a3LpibMALcj
VbVuyJZDHmwCa7gbcOvTdvr02/Q7KPtP1W9DUePmTsPe9/pHZNV2KVzuMsg3ML9GBD6qLdhrBU1H
CCOAaOGvyhlVtJjtNOgOVpod5JCvYfokaB7Cu/V3jd68Ah7bYnAHUdPE+cdqtJsQ7TVtnLtafAK2
FWbEobeCVd76KJXr2Bzl5ImZPf6RkT55hYlqHI1EVkw1J10WFy/SL/ZQQfsXSGvkppsstXna1+3n
bCGsN94HTHF5uMTXrvk8+KxO6WcaIewQD/QjtTqAdAlcgxXQcFWsMSBXrKOGilLxVN0MT1mZDDFw
C2sEswg3Bh7YodbMm3oCZtvuBjk+qlFQK/BdBbWFcN95zoK750W7lOUkLf9k7z7hcLlCGo4meBCu
ZsIFN0x3simudpC/1rrwlq0f3Ke537dtdZlwgCSlGqimTqcxaXZjbxpkIcHSCold8UGaHvCAPjey
fDOMb1/Op3jI32dqGgJZqYyOuOkjeW68VTM0CDfai5LMKPTeYRUjJS0IwVzLBv1h4MraoY2pOtDE
KiF0YTcftxBI6A2LE+L/z33Wb6cO3B7tgLCebkPlH8Oqv4ESmDEukPOw6/rAWSIv9tB0hE9eAdbI
KM/plJ3iCBHY5stks6ibexi5wOl6/VRisRH6ySqvjYPbhY9T42xGNyRhkqs+dDaDPlzJJHY8TEgi
3dUyx9e6yTZ9VS8jM99WkO8dZ3j3nXkFK/Vq6uOfNek3GxJ1NRO/2Fb0hxWcAA6BE6MdnMeBblsT
4rMZLKPUO3A1A6bZoB0mBjvQCD+hdg5oRrb2pof+E7ESBmL81I1agGcv32vaiq0+vEpd+81GFrc+
j48t8J0K8sLDRD0LOP1ZmKw2VMWe9bQ4pq28OMgiQAxBJw7JCt8y9joPTVQAxvrknHv1KZzLdZP7
9ym2ngDbAaOYfqYyv0URColhvWvSgKjO/oVjj86CTepkC2OFrSPhrWOdgrbcgyu9Rc70nFpwz4gX
gw5VK6t6mWy05Uj2wSLZMh2xF0jilQJcNWCPsG6i+MtLsADkZJq2F2Z/dIqAaoCM7lOXKa8OWVxk
5pr7vMMnQYJQawgsnbJ5kmCpixDXcc/7z/rjVIeYD4IC6ezsxU81FMrmaelpcbEo/fHgTfjAzQX4
XXUAVtZD6RZKaaA+UtKd+Kt6W00Ag30H4Nw+0Ydt3SQ4N+ThKtU6VD+BDcjx4octSjEt8DhkOGsT
XUZoywNU+zFZlo2lOOrBs2OOn1nUPc1Td/aa5KXr5LWw/Cti0cFDZU9HMTTnUbE5YnTH43wzxDUa
idSLRYZa4xB/wLU1qa+ErC7Jq5+M96r1f6uqW8ZSlY8zWNVmZFMV5a0uywz4/YjbQNUKWnopO0ye
+h9inNZxDkIWEWtZJAc7n6lCwmer5ksaYt2lLN9978NGR8qyqzXR2qackRg3dU1ZJYgtNh2bkZbt
Qi/mM4MLuxHAW4CDRoZbSrokVMHYtcEXRlttFAdDm/dGTgVB6+S6j1JrlU9BiTlttyH5WHujs2Lw
DA+lbh3lYEZHVrc3zxBQ20dyNW24RIgaa1FzgPy8NGp934AtSzWVkIcZ4UgRnY2ZGaUeHJT4hZpd
sAWUoNiL9K1jEcPn5OCDDbq6l4+NGzz5Ql4tae+jxHsmF4uudpHOCBNWayd0Hw0YhbDUD30XfU9N
+z0PjgvQwn8UBhQ70/qyR3wrXO2H3ughRWCWx5Oc5jg8FIODPCkiLGpJbUE4nOsQtdjEgBvu4MoG
0bx+b+d5b01Zt5xbidmZL88ow6xN3dgh31BtZuFuDTambgY13iOelCO4U7HMd9bRBzczl0myrpvp
NR/T58HO8Nyc5r0daosQ6fCngqrfYm6p9iP4aaDFbG8iSwY0PhA7QlX4ZyRCZq8jrgIEGFvzxyS8
3zRHSTm29Z8GyQun8i6BZl9aVrYgQ3UxTN9Bdt/LAkxKBeAMKQKoCD2+vfTCwLaEL3KWp8BM9mlu
YbU5VNeixkS51tqXNOn2DdgkNVE7xzkkmfPXVmjQR06MlGXaQSZw9nIC6A/hHXYwCuQFg8zuVdaO
HVeQEHAp0FXUKTCjjc6U32hbF1iPaJzD5AYbUwJMafRuYZTWViDiYwysOggYbNN2JtyGmr2A87bv
KD+JKH/xBH6GtkF7CNBZ67bHtveUd1f3VKXlS26VqPVOj6nV39IgP6Lg0oKyzAJIeIa+mxB7hroL
m1oD65fnb7nnrjspn8IUAIvbPUbtVGwV4GM086NkWD50rvs7RPN32BbX0je2jtE+DSwEbojOpdRX
EEdf/G44uIH2JAsPf7ThKB0Hsxnr008zsBKQjhsEBCJvI90WGwX3WYflqZTHjphF41FEZ6YFAR9V
L6PuvWiGh1hy8RPFYtvD47T7ccXispBMnQmFRyrB7t/IsKnbeG9keBEi+rIsqn4CY+uiwmijQQ6s
y1mUdQIeCcxTEdPaNZFSAhUTKQS6IC8ZWK7HWP/r3GgpNAcnaBM9j1JDeiXRUE2oqy+r6xxUWY0r
/V10TnJ7YQ+GTSRhPwmPdCOosG6DzlfYiYGqrvUs3GCVZVReoMiAATJR4xG3pLRpALFCxfjGuRNS
97Ehr5Pu24vAtDbwCnfTpMi5oU4iiVgOHqBHEXuv9B7wV0lhHFntS9262zqiMBvGJWhU/yqbwQRX
6qwn2aAdPFS0KNzHfgqoqcsegcgORW5xhD86ryxKMU03Ascx1qOhg50cX6c+f5rNIHjoQYNLE/sR
NRiMWttpZnojaPxtg3w/VumHZyDArAdQ2YxLXiTHXlAZ86eLDOlczfWt0LyV3wzH0XTekXfeNVV9
s1yyl85B2CD7HEKto+pvPYJmYDC4/ZdZun+RH5wBl+I5n6UH38iXFmzpDbXlWxWIc4fhKFuIuDYK
Rp+bFG3gVDBP0HDIk1MyQhIleiIun9beAIa5khF45apHjsz31zHUYQoK3wWcCN+y7nLovSXq4msG
x72px42XgXnApi7KjA9UNQ6I+0okUcXOC4pb5g+vBrg/t093VgYcDmIWAjXT3gjqdeXUKKvX8T2p
Rm4rATFn0qipTML4aj+Y8I8UkqNsn7QMcOxEjtK7dDHTgBzbk/KMJMIxDvKbU5T7tMt3SSL26n7U
oy/B8wDr/IEldjay6DFs2mcs2Sm44YvI1YGG28aD/wO2xgAOUJ7gB/x5hFqJJi4YAH+pA1C12RtV
sR87+QMHEDsDil2IahFNW7m4ZYG5mQpxUXBVWuzP4GCfajwtaArjNctt121NWo9pHr35ovJRdBHq
+ZsUcyTKCZPe8rg5j3qedeXhXzPSNevcPEBtiK1onLY2UMw6y489FhOITlyztNhDPDskhvs0kyaZ
hbvzg+rq5NlbNFJ6MyzfWIIkQMpg7GwUbxsFmdprM80xSvDMgXAONxh2bAuoMOB/R4pwiQejAE0+
QQ2tkB8z+kAUV7+YD6sO2jM+uIQ9Y7aJ0/lYOdZB/Z9t83dyO2xXq1WWywXksB8Qa5cAUGgfNOcs
tf6iHBMXS/eS51r0csOydke9blq2kfFaoTj4bviVg+mb0y+jrH+bg0QxOi54m8CG9UKJAzWgRkTb
/FDbF8AWMl5vNsjTQDgFLd7+ybHxUcWPJKm2XoYFM5xbSys2Y0W0HDabLOYCJv2U9eTLEi0tPTuY
CQrdZn+yRXE1rRzqfLnhwOugnaGExxu/r6+abmx1JbYGv3HZejBZEe5HBHUEnZ5kh17Qhnci842g
5g/DB9QhUHqt3QvyDrgUjFAMwKZSrZi+LEkQz2r0aQrqZPiyWEABsotm+O8gHv/sik03ooNTaOPC
ZKQCcz2Og78p4vhj1rStQVkxTKO9n+WnMS0PETRMekZrddYU2LrhOKtOAnL3xS6NprM/eqd0GL9a
dA3Qhk1X6gCFl10rY6DbkX+bDH+rTlASLTAZFuaNrqwihtK91Qt4QeJ57JhroWhAMwBNeuhxj3mA
iv7gNMF67JLbJP1Dzn6Q2J1S9qWY5nd/2eDId2F0V60zdy2VVKjQSMWZACLR6KDpkfvfRibgaE57
La8ZejGSb7ab3rNhDtbq5RXQUTp80PosY8uPzUeLwkIRo11dj3tEUJLN4IrfKkVUBXHYzshv7TTr
W3dMv0amGYXjBfN/PWf2uku65KS50sGgrPokhMWUrEXQoPFoPpklAoLpxxghxeOl7Q7syE6HvMxu
U6b3CRQHb7BYwuJfpp6DEBVbAaC8e5A4n3NEvm94xk/ZzNsIjB49FoqDc2UXcGAR4RI0FnwYgIhL
IDUBSHEQKIq11AAeBCA9PQq2Zo4iQhdp+4g2O4D64Vha5RMZoLHJyxT/ZXX/6jgVvPQFTcMrhUDO
EcmnIPaOIw1xrJyDZjXUqO7ICk/zZj67kJExPf9FzSvcaDE9IWrE6dpGTXWRF7jLmHr5nY8WOs5N
c2oSvPgyZ9HOlHEzhFao6wFfaxIvBO7T19hHoEUWapCFZ9UtLgL4XcTyoH5R7YA8CUizKia5LwV2
YzmxExtqE68B2KFVlVGHTpqefrbepw3ehhEi/E1BOFO3Kf7Zk/kVevg9oAjUPXahjSN76ZLbEyDK
1ySrlfx7So+yAf299HVzxIyIrRVYnayKG7jefGUE1htUXhJJb7bepaNTMzF1pOj0qblKqlgb38oG
+OBpsMLSie0sTEcUMerkEbeS5iBmwS7mBMHajtAe89oOKHof4UZGprLpdeiMna5HB9L94ShmLQQ+
VVL7caB/lgNVZ3RV0m0/COsQIyFIcFSa6zC2aVsJ4jMq0plt34vBKwpMbYf6qTW9dhEaaE9nRvRR
tpq5akoqL0GdnX3ICHe3iClkC8fNYPIDsxqc8eqNWrfRhwa5eMPL12RziEZMEcCLAUHGmd4Stk6T
xCVdd1Zu1iMGwcMF/uCnSwYEFt80PS9NZDLpCOiA/gKTw6kCsQDhZye3dsOFUKbSlP6sZRKhyzzP
WbdNsEZa5nGArLsO1SCILTqrlAtuUgh8Eg2DJCAd0rubxx7ag2O5R7YtQZWgGLaz3UJoNUL7sWnp
WmdFUt9x2rNQWgEloc8wZtuQhr41D/21zYS/oKxQLSYdkQe2HZrdplmt07ENr57VNevUmIrH1uiD
u6MVf0i//IYmj6EQAc83khVu1AANIrSJ1l1pFvARW8QjzCSkO4iBFaq4UAjaYqCV0Lf91iwS+2BW
XbSdg8w9yN5Mj0OhB7Cc3HQRdcJYFphKrttxSI6JD6mwnET80kLn3TbCgy7gdiCtK/hm9kSQO/Zp
903NdzqmtmPuCGGJIq0BWTnDpjtkj+kK2QQ0bP1k2HqgGx/yaWpOhezfnJC6BxhAsaMtRZ5eCZiG
Ah8Rnb1laek1AGFIsjvMctJNPUQtYr8S/m2FP0lr1TpaHVEOY07qB6cLzcfAmbMXsjaoG3T5EKjQ
ezoiAli/IaGvlCUg6gAKMbqQDbLCXewArJ+RGWjpNI+aph3KSBIHijG9tHBMH6ISz3EdseqXNKyt
57zU6xSUZJCi0Mdyyroh9qhjkZJ0kGNv9YAbz8IC4Pgm9VguyIIepDODuQdMTV5RY3Y2Cim3/Tjt
YRJe4rIE44/jU2YjyNjWaxtAZF6k4BVMdtLMRimZesyraYzXvKjhZqeUjo15M2EKq1W0ZnrdOUeo
l6GO6X27hbfRIsBeOLNmBDy93WCOKAiksUG2sSceknTLNnFr6+BtbvP3ukfVYS6pI7Qe6BuQFogG
NuI7aKu/xJ2BOmKAnPkjFAjwW5Sv6HGw7Wo+jlS1/m7lIbfiYO47UwCQVX/C0mhjUzMmW7un3fTu
QUJ1WU2DqLn7RrkynXzf19D+HR5k54XrFgyUH0MGxWrSr7q/NolvaZMd9SF7RqDrrQ29NwT+YK54
4Qa5XmhL9s2QWBIPdoFD4rRCoutoVtMN7ahn26GalWfrJqj3o+4+TWO7dYvoNQbx75n1sjS6l3pE
9nugEugJ/R7T7OIxx9qqNFTTB1nO3jFvQnpk7iNboqCS+AD5FJ+8Gg5ektbvyUSso4NsDDptVTg1
AAsUTn7R1gPMn8PsNXwDU6UM5ljUxQA10HE2Jagjh8ZFWGv3tnYfg6p88fPgUAv4krref0w1XJoh
+ugNWpM2/fYRVjdmnViJCucwRyFtxRyIYYNu0MM4OMTgbb0wywZRboW3D16Tur/7kfYsU+N5Knsc
EdOT1TZXt0VQrasodaKPBfkQj9HJgCYBPRR/iYBGDniQZkDtDwsYbDr1lT9/Wtm8c5uZnc18zGNz
jZAJ+B22myKmypUVJ9y1sPwEZugE1jM3+k3A9jyrZlyswY3zq6vLE6OPZDwJGkcrVJlytHXD/axB
Q2hUAQdeMm5MOXbBXBApa2KuKHZTMHSfcyq9rodHhi5JhK0vsh9zW7bGU9g5knUnfRIZCt8jZOSl
PY7LSYh0Sb0FaY3KulR0bpNyos5HcYmuHDzd3rwLKDAod4UN9ieo5o5UaTQUj7Aa+2umYu2HpNdG
YQKe4+R5megPskYSWKXgZuZTS6C+JQkr6nE8KhUFpeix6VwwyQWQ1SqGRRk/lxnrjnJjZL9a1B72
56aA5VI+x0l5RdYzezA949212YtQtoA530TWUqmdVxXtvmxktIm6urZ+8dzHCCvnLjScrES7MvQc
6BLup6ELDBhqCAM6tDAlt+IBNwAyukoMsM9UOChunEdPI7mEBBqau8ELFgzAN1UYjyf77Aw20dAY
H0zgFm0CDjcf5x6yF5o+mhVXm8zRALlHrGBCx5gMcf3R51YsG2ZsYX7O8rNLp+GgD7Z8zcgoLWfY
KLUzVXolqjoP+ggOtZjveZQliwme3ipmKUxciMYtiqeJ6cI81VAza818Sa5nUBZL3FUxyg51XJPk
LRveXV/CKMvA9w1u+zFLlGQzG2Zxr6zBMmpljewea1ZyEJekfDZHC+9+FxErhA0EPdYoEwAV8PQP
QwtsMGQ05mDQnc14oqnkO8WqAGcypyMaimAPQGIj6scEjXZe78MrU8PdHsJ3ahNE9u0V5OG+oHCx
izK0j9UTto1pYdG5EHpzQHvpUosWk+NsLdtpNRrW0cu7d9BoLB4DjJewcZFB+omRcpEJZlHW8JXF
Hd3G4sCreZVahHw6YZEJ3Lz1kU2UheoTdO9hMv1hHBezm/oXVsurM+lbzI7/6gyBmxYOLp4zPwJ4
seg0JJq7caZvBU4sJX2pteA10qKvKa6WsW4+Zs2EL4p2oW/x6A3tPjWnjup/MiwrGwERao5Lu7AW
ASXYss6f7Hi4U68E+1e+hIqsUebnSUYHx3e/kPVbmoDNgP/Vb26uH1L0X/xiooKE1tPsP6IxcJL0
DLws2CASfO8khuDUJJZqb+jhr5l5Q1nDK5pt3RIoho3x3jnwvYnfd8RlgHNgm608BTyKZ/0cVU2B
MzKfbtJtFVdyqd4RofkLCOu7Zk1Lw5hfNJr9Y4cO2Wg5l0ThqB1DHqNQPEVzfQ+8+K3rrSdn7A7C
K44FZTZ/zljaodWwXgjMTqGHbomNr7HjH8xWW8zZDOWB7bCGi8SsXoVtyM2qzbsNrmr+segByGCT
nOI3Wjr3JnKUenFwA5X0alt4LlPYRaNMX7c9aKm2v0Le+q27beZqXzXbTuQIGqtMDYEmzifS/vwO
3yUfVeUWtBPX+O9LGyDKVL7AkbyX83SfKrqmc9h0C+GmQAJI/g4OSAM13zhCWWBBTbYsQB5b/neN
aF6uY1xLA2oCYtQwlTqDViK7N2ow8aP6YZJWh167jTnW6twZDrxj84UJhgezHTPOxDm3yBtmv8qx
hFP4qLXyBYkM9Z01tEc10kZg2i1oN64aEuk6gx7VN19R0S2VjI0tooMtgodiAl19N4LPRMtWwXTj
zkXIjud//u/gPAeHqg6JCeVFkMtf/3sYdOfBDhAyZneOgSOBJl5g5intbBSi12puxu2rqXqHGSWC
W0N0w1Ez6v98GVE9TMUPv7IREJNVusqN4ZH7m5EZgGbRUKvjYz7rOl8oKDNA1sT41QTGu9vyKV6L
BXaC2ZzywviZOrKg0FwIxA2/uGxiUUq5XHeYBycus6ymd0r1KDye5+BqZXgSmdvWL0EtbtXDHREi
D/Uj3+ky+PVCIFyVhjDE1bNRe+FGeA+adWGnor14G6afuiz/f1zwAxcRIK5VWNEybD4ivyXBRlLD
h+z2xolc4rD/XSWH5KXI4ILFaWa8eBX2sD4hOhIT/14otIHC/eHT6vt/r54HH3vTRn1hnHO6EUoS
I6aY6odJ3Hme84B8afqk3gvnbyARGi+dk76p58IHR1Zji7YFd0rPY+X0z7wlj7ogT8ri5tSWrwhM
Qj2VsYSGylbSTxf157zgqFZj7t+TUnOBN/DvG8apVp35f+fWB/XWDQghjf/YOuaGn2oU6K3u0+16
BZveZu3FmZ/VaR033XOmIbwNSInwSQ7PrXIZaripSah+1j5zbs7Fg+Vf7r5zX/nIBNSBN6+B8uRT
A7Wkzhsf+QTdr4w+ZFNSWc/W7jg+ckNxFGyMdFC3nqBDX6J+z0/F7O7UzXEAtfsn1HT5axrF6sbQ
8Nqo07JsqJM00iTVXWe5ue7bW4Xia4A9AlQgNW/VY+OXvZUsXQxheakMfC+1kWzmxQvojwDA8u+a
VZkRVNTDK2+fczDWWmDutnbiaqruR6IG4iNbcrKSoxko2UrciAf8fnjTvNGEw2CZtpCsHI5z9LKz
GOkTcwFzeUHseJnNISL3zua/C4n6awRVpEw+ZJrsDVbQZHiMaoTDCQ+hfobf07C2vBcPCzoeLoOA
h0ttm3MjqQ9HCr8e78WkXplJNSiSuVn1SurQe05YZ9Qb5HFyF/wl45n7pwi6V/sXuDgGi9pB+bPA
z7YWA8JzCBZYdtTp1frCH3ID/MvTGpgm1sCW366Fk+3y4KcfT1r3zDHVa+AoRvHv3XS01BDi4Ok3
H6X72U7Btgen673EtFbUsFHvMyZfTo17BDgbAhMG3gmKjPxc3ZLW9DvVIP3fFWjhwhIZaGw8AbGB
cqZFGaI1Ih5Bh48ROonGiwsiRR2R3wNyWgZTclAfVysSakojoTPbHWMUzVo1esG9ZAIs/J2rbgdr
1+nM/JlqL+S5brAuHnggq56x70Jway1sGuwlkaMPcy47k1cNafnfgt29UMJ4YLMml0XigyFogSt2
/Sc8sx+wGE+4VkjngOpBQShxGRoZzABeSZdjWV8ycppDYtL+N4ol5nlLmW7hHqI6m1Iv/2r1c1ra
mEBTjWf684LUF1Nss7DYuGPzwJjhUtXc6Ir/3lZAZ0iO8r9J/2/SqF2HN8/qxqeiacCdzl+rZU8t
HAWO6j7hCHM1S2isIo/C61RzGfWmukJNmjpP3mHuhcZiXKuQe9xkw1E9SV6OGva+dWGGqEAoJHHn
vwxQjuHIPSM3zoOFrR/0lH7w9DiRhnMRzAU1pFg0MAZQs4ZpwvfsajmBWY8jZmWBIrMu3GzAv2Rv
cDfVrWszTej6nNioZDKqbXkdFUCrPnM9/GCYrNccGUmdXAgl7Y2vvBZltnDEp+P8ZhWECwQBWPv4
rNq/R5AcbM9YnC4n11a3bdo3z3uWw1eDQicn1Gsg+/o3V8dA8WZ4hmLN3iRpXfEzwev0SFxZ4vqc
zgnAUaZeD9hQncf5txYlKB2CgpbtOTHuvtd98zusnB9CC+B5IjFmXuvDTPCEfjMwksjYkpJuWwg1
Fj+y9RYJ30d1m1zHTA2LJwwDhr8q2Ii08qusAb9kgCUojGFYDTL+NBo7UI9U1Bv4JgSxRbPKzWgf
aJuiNbZB9/TvGIlRo7SuX9H9OwZK8ZR4S43xgBGjdgizfVGT0SjjbKVu0dawJOse1aGrLv0Mavep
5pQsaPGwamx6c4Mwz4w1dTkaekEsB9wsu4cRgnPE0Unm5PXYi9Y99RgqOxaahkPdviSKtJ0iNKiZ
mES4O55UKlr13Hg9o89CEv86ZkmryMbQxX9GAGEpBnyhWeKGMDun6CPOvTxXvUc9GA/fuJkO/71O
ZgzemKw+3AADrBsIRWAB0W2ZhhWv0La+GJgENGC91paZo2Hz2uWouAb/x9l5LcetZF36VTr6uhED
l0hgYv65oCtWFR1oJEo3CLkD7z2efr7kmQsSrKiK022i+4iSEul2brP2Wvdzcgtu8FK5kaKlQzEv
rnuvQ2boykWRKGtRGsDTSnsf3vg9f4+yCfzdE5W7vsUR4vDxj4zB5TJkC9kt9TG2NatpoGj/8LOZ
I0LrNZ9m4+XwUa1+XXm7QPvWul/xLLA+XmnSdfOCCsqbXe5IQGDilAOnDnAafEd864ynickqRZQ8
/aksmvGbr/RqamTbMOOK0iOHv+4ssCnzTHDdgHurM9o56qGmE+ksrH56Attg/lBxYptF1MSfsNj8
mDYDmkxANzo/VR7i/y8rWiHXQ6O4fWH4wcXx7pXJEzSqkC36vpTqWeBPNFm3yfBD4HuD84ZE31vD
yULrYLJjXqYZjztJ+iJGuWmEP0dafjxRABTYjJEUCupBA/eNPWAENTQsW969cNAf5BZwLAYuDOuk
rk8zx3TZ9b56pAoLdDzAMcHysP4VHH0cPPWsKZPHUqttHfiASoeddxNqaD4gAwPtlTfAEdYkkOhM
t+q4zAUto+BMzkpAa1O7PLC6Yw5gsr+mV1W5fToMnTZrG+n5ZWw2V6kDZ37VdN8H/YqPXPixJ19o
AL+knQV8pwVTOiVvgCrKXKCy8LzY/bY0yvulB/eqApAx3CEPpoKpv705AJPIJbTnUQg3mPwiiAgY
mBnhYbKdFj1VYfd1mgBWgJBgqSw8CdehbpHFG3WswSAjk3Kj1qAB3YGTyRoYrns2d6Q6mEeH66SW
2ZpppO5wyYijOFD8/YocQL2IMQ0kzZsBhJLVgO3e7etbTrHyP2J/5I2qIXfDpyDCqCn1TK6BukBK
Mrl7gtFWmSxOE8vGR9gTygMDkNcqbfcd4uycFjVp5QBA6gvbHgkoULX8mQlmCvXLOLDB1J5xJvm9
Uiv2CFbTsbznqHHkVYhjARPmiDSReSlpMQLBF0O1wJusw0XGH+fPsR2cIG5XS63TheLhLbOGrVM7
YZjfwti+5FKrBIFqm4FDhtIVdOLWllXGVYnko7obyicTfgh3hDG1NF6jqvZmldUImt9004tOY6gk
KmK6/KK6hDG+j/o63KS3PeOgss783Aq/KEJSzCQqAChlyEuDRox22lYUpPRKEXLwhKXfW6Sqlv6L
aX6zOhWRKf9RrToHRfnRRDDi79iFv1a5Cni3b7vUgRJcrguwNHwJ1pkLtWNYVMevxdRdGTEtOLh8
9fS2OSaBCkAqXIPM2QZGSWtrvYcj+2c3dxez1e6nEbIx9YjGJtQvVuT+apeK9m9XdeORxauTGYVM
+KHIDCR1veuGFKKnrKN833jwiCTjdeeVe722v4xJ8lx11l/uMn4NO7pS1a5UaFSoJDoR300KcdHb
yxm5EElzGT3yveCL0aaX/V9ha91QZW7ZPF4y19ApsdKEDq8pHpi5t+fisgsi3KvxmWw0TX+SNvDU
qvbEjNmZiQXqmnlT0eYKjr9Woieo0UY0LKVKH/ZC09NnYzCvs8p+Iqt8XwxU/oPhG2WcbdNr3flb
BEXjaRk1L2NVEjZOVwhjPUC4TNocLl34sr9C4orb0mytrNnnGl8BAmirroc6HbrUr/sk2Dv2RF6Z
NLF6Msvxecah7+0n5RgSbwPCkg+9RbVIS3PaEyykzLv8RaVi8gEYF/FNA6SYYuy1o2vUMFAPMBIC
DsCaj4O+qJbeSzjZ7wtRDefeWL/CM+tX6P15KmJuCLnzkOUx5IPaAMDdZDdb88Ipo13LKRm99kaj
5EYrPV05iLo6c3AmreSGZ/tMz5LvnQ07bDFu2wLidbAhmEITKYskxwZxpId2lFSo43Pl0MA39zhJ
By4W58FQRRp6yvIg/NYoaVnojFU7S0wgMABAh1ZynrPfqBqhVlO9wkFK16esvoya86sp6dygpOIv
rfvsTc5GnTX1+UZB//7bkzyHv2L8z1kH2c778xckEnTfORcBL3PRQIUDRscDsi/68Cv46xflv5Y1
uECa+JK6aeHsdfY9sg3gf29sja5G4SYQ58A8MxUv8WI8l9780KnShefRP6GAZgNtQeHQPyC+Rc2h
tcHUBxB4VC4Nti3lu2geePYnmgSzSx0eG7SDkLQarJuFnPRZnaEqoQ/RLbJ20wM1jX5TO+JJhaSL
klS2UorG+VIrTdkrqBmgUEkJq/N7YYUPvWqiw24K7GiXuZsKVguiqfAZkRJiFItL6tTLRkxRdV6R
zBgj8VV68S9JXvcSd+bcdZtNQZLMSLufgRbmJCfNs55uohjlccsysKVLeDHN3DiSrqDCsDEtvoOW
BC+0tHzPW1iQ0tm4eovb4HUshulKmsOVer3GbtznONaeDXWvXg0PJYp518GiQ9NYRNeuXK4XK/9u
BxG7b46A1MaOVi+KMJsi792L2qLGKVsSClkTwF1sfRuAHwOMup4WCAqSzt7NDTIv4fQjNDy6iz0N
iuy4RjfWqnxI+X+LoftWcoeHId0DtL3GlyIDhEWq+3sYWsCwIEfthNmdmfyAZGfX8Y60jnhQr6Kr
t+QQwmdVKDc0sq7VsCvg8DubdO/GC3Av6ctsQxgZQD3HSrkTfq6zUIY8wvllSyqqwvYFXbtXtkBi
pxuISlT2oAb5mJjai9unfxk0UjmQcSAtdx/Bwjbm1HTcahtJeYlSw1Xk6n/FpCtzw4PnKNsFIZwV
uvyeWvNjprXfg2Qmra//BJRCVg6Bn2pCIjTYdyCGgAf8pU5ImrbPlt7dZ4XtWwUNlNV0Qx3/Xm+h
9jfJvACsTLV879Ac6JrxdZSGBCPuRpfmF5NXJVMkrwJWXVqiIVR44C1a9HozUjWzkPSOgL6eU+y9
s5vizyToGDDorKqhlUK57lJ7i0X73dS62wr/WR1XnV4VBDP3oyevJedzKou39xIY7P24JH7fUnNz
IMLH+SgaerhrTpYE97XgX3RFAhlyd63+wqQKf7UDklxReJsoIK1XKfAZ3CuaWkO44qtxDs7nUaf6
ZnzVezyajLYYi+PfcsPcfLjJ4+WKUHCrzraZmDdxJh4TVz4X/DolrVuVgaqxZE4VYTaiX0Vcv05u
tYlEfEWBaqOcRUIq7Xy2yfKRfPGMBcrmhndee5xoppCCcm8FS7SXw8Q+ASVoN+oQywyJRcd6CMfy
BqjJPgN8f0ZmHNyRJX1AjCC5CT9jlybTsNbv1ba0iXehCf1KhNZmABUwwp236OVXExIu24J2tyP9
3gRXqADQbATKNKsvrWB6q1ZG+bKJmnar9kwd7omXPXPGl2EMzyV3sbRBgg/FXmLxEpC8ygt32R00
BC97Ln/ba6rx6yxvxu2EYlZUmLu3hbHTjXIwjNr9Ba/JhZZE35VtMcFO56lxSZvXheEs2zQSNx56
kAmnwk2tHdn5bxGmGxiKQyJHXHVd9hCnEaSP/a0pxb5w6AET0e1I49is5XAiQwbMKcAbd53xGXkn
8s7FlQm8q6c/NICxhyuwlRbFd1FdSJ5A9TPl+faLdWcRkOluiz1WjWDNDg017mga/FET1cdwD8vD
7Si7JyeMb8oWfUtiXN5QeVHF87PKZHqIjg5huXEi+2ZuEeFVUxEV6RyRkOwodk61/CwC7y4Oo202
hw8oWJ4NnrmtIl6/pftipR6auMG1uvHNTMyhQz0MOISCKTVgZzdEuCtTCgGISi/DMBCe4UDsEUra
WTRtpLoNxRH/kIT5lWdNPJzmhfoGPa6pkyIEZaQwSw2bBjIIECHfGgjjk6LeGECCp976gTjCS96i
ObiEf7JBuw9nIG+tHX1FceAaBomnDlZO03FzQqbhPhvC1xSwy9Ckz/DP77AX14lr02aD0BhaA9NS
PNOHfWtIsS0pDCnrWQXZz9yKX0Uubqpq3iU0p4w8kCpX5Sgar5iotF4aKoTwVFSckFJVIfs9xXYw
qN4FgNyHfkH4qzE3mVVUqFfJS7uCTkSdUfU8mWH/YEygMjDmXkKFF5MVA9WM8urWUbTYFSJJLT+U
HPLSin+NCFpAvHkBLT7s0/UeTi0aPajUo7Ela1rF4VuEUAaoUvNH1UIiXPcpnjZLruAX083Yjyqg
j4DBuxlsmu24y3iQ20C7V2YU7gFyoI340jXBg9qFnmxbM3ibEFmUt420uIk2HWuAeR6loApSSnM3
jN4uh9yh6eCKg+UvxkoXSN4ry1/JADwNiajMim7aTP+VsFllJDemQe0YtofctV7KKHpNSByGthxw
mqIdzX7Xlhh/OYV81I0B+e1pn7nN3sLU2rw/MfMKc2vfQgRk2sB0sO2TMB9pSBeXURZsUwQGKJUF
dyoXGnUmffvFLsJ8hXZ7r14HUaAqbxv8/AcEmy+OjDb/aecxlz0v5lNceVjnZUurNewa8/l/oiQz
Uxpmlqd6rqir/o6o///7X//r//6fX9P/Dv+UDyWXpCz+VfS0PcRF1/7Pvw393//CLVS/vP39P/+G
jN+2PEP3HEdagndDF/z814/HuAjV7/4PQC968Ja08iMX7PEQ+H1aPcdivLCjnPsIZUNMKqyFVKkJ
7k+MbZ8Y2/k4tvAw372HqGg2k8UKPBwK6OaVE2RDcD53+bblKC+IznEqeSKoS4uwOE96VzvP4gok
XQus0jJRXD/+ZWrSHxZF6K7wQDnqpgSJ73ofPywftKrN5oImwXZornTku25MN45v5zBNro4PZVif
xjJo4nSFrnuG41qe+vm7DQDF3cuR/kK/r93oe+rNdEFOXgkip5DaE9zXY0A6WUvvJxt2oza0gMUN
Xl18XZDeehniDrrZNO772+Pftd4bYVim4Tim7uhSSF03Pn6WM4k8qVKv8p0heg0lJiOyLo8PoVbx
/SqrIUzbdRwOIctsrWYO22BveMjs+KGV2D8BpiMuGSPtWyUamP1CLr/CGrEtQ/SIIZvdeH58eHW6
3g9vC0NIwzVsJidsw1ydfEhaZbBMvfSDCPRnRt8HWBPN/aVFrrhLhbC3x8f7dKgcQKCGabPZLuu6
PlShiPuo7weqNqFAPtyqy61IJ6SkqsI7sXlyNTVhmNAdWGQBddNzpbPaPHKvLpXBqfUTcF5ZRHmv
jy7sGKk4vfLJOssTVmQ9NTWeYCFNzzBsw7FX43lBRecWCjBg29K9ixTJJOiZisu74yv4+UyqYaTt
cD1ddm11YBZ65MDvMK10shvYpcOY1hgn+/FfjOIIwVtnAjZ3VudiTIYWTDGTaaWb3s9LSBnNGNzr
46N8uvesGVBeNkcHPm3b68k4SZw12Sgbv2nEprBsSA+E8diNzZMiaKRkv7UqqrC6Qtosl0LQylCj
srwscn/iSw7snuT4O5ZpcyEMW52mdxYoca2lMRbR+K7ugnG5Xbo7mpnO4WRGIIDU6GCfk9uhlqDo
oOL4BYF7QE/xiTNkmJ8OLeZAmIYuuCZckNUhErLpa2fsKn8kRy6sjUbWK901SXOZE0JMHqKIHoIL
KFvGEEvI6YQhPmiNpMmem47NEV4dLsfL7SYveIw6CC7Oq0XEKHNNG30xaXIavoO/p/pF2FzE+onX
5uDMbdPydNvgLeBAfNwALXRcRHXHym/1pr1t7RQUfG2E+5kcybXmQuGQmwDpTMvsQfXT6NZocr7s
m8K6qHXQI8fPw+fjwEGwlKnSeZjk+msQvqosByZeX+vK+zG1H8rJ/dFGrXZiw621Acb+M1uDi8ZY
OLnux2lXDaw5qS1KrAYwv6zGcZQXI6WrLvuxVNWFkPcT+SGQopR0q8sx7qB1+Ok1Gp4xaGU87wpB
NZjCrI2iwOij+7S7Ltxv3bRtCbdpPJkb5L7IIwLT8WCOyPpzehzOhPnkOQlMmzZUi86JWR04Rh8m
pX7+7jLNrq3LhAZsPwce2JmkmaD2MaG9bpBX/aNHP1vzlBu1duFW67i29kFaoV4Xuqjw9d2WCmQh
XsEeFMUfZ3jiH21Ybwl7jx8SQ23O+9dTDepgwoSBh+B568d7IrdgwipQ+XoUpfsgtankzQAESqsb
t6mpd+dTaMrbOs3tp9wRwUVvtsZ1LENohG192VUFsgQhp3nXOrMJPTRtGDUcLTtX0xHmPP61n4+0
7eFeuYZlkJ2UzmpTTKB/Uui9eMjdSN/ndug+mzEtvEntLCfeKOPz2ytIQjEY3rQL6HZlxlxo9kFl
OplfFhG5n2HZTmMGrUTSP5CMvY6X9hpt8QslEEf94FK1Ls42hAyL80V3RqBQAxzrPe1n05fji/D5
9eTDTP7DO02jor5ahEAsnSBYyv3BKC/KxvbDyfSPD+F+XugPY7xFG+9PfxxOZNvyHK+R7ulhLJ8M
JzZJ8YmGZmWjODOggDjryS1CEwS+demMC3pl9n3v3JhOcdfYDhg7M7mnqrDRoL6G/6b+PXRxCXpb
Q9lUtMQJZXFOLH2fdVV5GUGOSH0vHc+0Ut5DfPetNyZKgn3+WLRiY4nhD+w5s2K+/paTuZaF/KL2
YDa1804GN1xVUufLFyfLn3pZf9E1mMCcKKS52LmAZR4wjKa9DjVtLUX5LOdOR1Kio10167ZNCORR
pNqr5Wh7mxYAqgYvet/dBXT5ZJ0FVkBOcAzkt9pY3qIz+IIq6zUclb6w6daJgvbZgXXKjgjXC31P
IALWx8l2xGqIEFZheJ5JkhRh5mdI2MAv8BJ1Oni99k+XVrez1PbGZJ/wBj7toGkJm+AH99F2zU+u
Y4UnFxvgeB7QPy4vxnkyrqpA765G2sW2J07LRxPiWspweIKxhCNtvNWPpnKwpsmEu0wjtKDhV9bA
/cbphY5JSFvyP6Y1fmlbzz1hClZ2i0ENPEfcC8+mx1B4q0HTwSFFRXzsB3rz6kYuFFNDSy56eR4H
HL1ihuVOnvD1Vmv6aczVQ1dWtqkDkg19eM/BtdGLgCTUEp1DV2VfHl/T1SX/e6g3L5nqgud4K+uT
FmkYx6UX+j28oE9z3BT3oIj7E9b/4Cg2hGsW3rjnrV21cQTEUpO89Y1lyGEc1/RLQrjxxFyUQXr3
xPw9F2VI0TIgTHwzNu+MSewkvUN3fUDC3KGFyp23MIlcmQvoVTP8RYEY3HqwaabkhBU7tF10I6mg
19UJ/9XP342L2+MWehUFD1HrkS3tG+s6qKCxXfTC/We+1tsUDc+wbbwCx7DEyumEpasrsroMHmZV
9KA5+rWreRB66TYnLtuhSeFiCiJtXWUbVpOi/tFAuTcED5pHsdEhx3fRtOlXOAK6Ezfs0OGw2TRH
QOKHqOdqpC7SAtssKw2G0tgFdgC6jHbQUyu3embfVk4K28NuuML65KUadGKBOindB1LrtFCaGxrW
tjKFPCWCkd9MqN8dv1mHFpA9ckkaWJZOwPbxVEgZiakUGmVlA6Y6NaIRQJUbFcXv4wOt3GI1M7xi
xyMjImHGtlbvNB6FQAmyif1I8GpKWDHeBM8aedUaL8eHOjAn22EsYg6WESf845ziyXJLh65d39Kn
28HodpnWPcJa98/PHsMQtBPUMdg68+Ho+jgPIc3tZaToGSYbRqY5enRkfuLxOmDchaXr1HcI3Alm
V9cpjvKhs6u68DW3f6jj5VtB/T3O4PPGc9AvE31+XiiOnbCGB+wUo9qGtBjTJO3ycRXdGBc4drrC
5zfQ0RDBw0YlCnKL8ZysoRIcpOnd4eHvvRPzPXAJGJkUAnkXZJ/WLl3PUzW0XV74gQZYJBv7BnSi
7KHOzCzoeUv9wh7i/sRFWIer6oAKoBO8njqd8M763c7qJksExUpfyyzU66EdCTtAmXSaxg64twDM
bC7ucPxuCbPoui9/ZMg1Hz+5hjqaq8eBjwAoTvzhuLq92mroXCAdm2TuQ98lb6xMYYPtItuWVaZT
oUUrrLUzKPEIcC8nKr5nUwJDdQNy/MSXHNx9UpjC4WQbLMjH3R8CKx280Er9ODofYORWwAs0iM8S
qo7Ip55cfTWx9cRtlh4TK01HX6ct3XqSVpx1mT92xqZsE3xnKlue/oTMN1gvpSysut/TChYLeec5
Fq3rwc6C7eL4Dhw6e4Q3pomTYkh3fdcax+5i1B9S3yjnV9caoGVv4Xxo3Oy+TsM7q8g2xwc8YBfF
+wHtjwut602Yw/ye+lmpoDetSfdX8hhS8mlza3d8rEOGBPfXVa8LC712AYq+stK2LVOfJvTtuIzf
TWph9FDf25P1ZOaNn7bIExwf89BBws1hPUmFOOzwx/nBr5oKtwgSvy3z+zwl0bU09q9q0H6n9XDT
9vqtIpyVVJaPj3twXV1PqoeNdPzaiIjaHofIS1I/GqdbPQyBSg77uTL20QI48b8Yy7MMsri6g/O4
MpV1mCSD07OumkSYpyFlA9AiAJoGi3hgbY8Ppg7Ep5viKTcEA0GKf3Uzp2gu567sUU2yU+t5SMfm
hnKe/uX4KIe2jeINMbUjLM9b30fHHOlILZlS3UJKahfza9WUNwGQVQBTlyGENjk99eQW2xNruS7d
vdnh9yOrjX3np4JPN2okBJlfOdsXTmPuB6gtwCyLXY8MfQsRMhQ8vwxk2mhSLK/+i3mzqEwZv9X9
5FDKMdD1zkz9cqTriuS1CQh3AX4Xz8689WozB+7Xz18xEuLVTar2RKLl0O4KwQ0VxHIkjFe760BN
BshJw+6mNWnRwai2swcg8vgsD10OoeoAFEkx8Wuvr24tWEFckiZRW+zzClgTTAkSwEPn1ifu4QFn
TAjpkeVnrcxP4XAMjizK4gYKlkyH4ZzKNOo+pACK6oTXcHBOLldd6jwgBHCrczPnfQziIvfHtuwf
XbOM0VC1xq8GlOGQDhenLv2Bl0KVOSQk7aagvqAm/u6cQqpXdGKGqJw282YH4RilfQPcgOfS32N1
8P5JIwhOPE/r+srft4NEBhkv/kVi/eOoIURzaRoXuW8DVhoElNHACwt6p90sRngMZF+DGgJR6+3b
m7lku0V2tzGkTsdP0KFz6khhIo5FQO64Kx+7cmRW5NWS+Xo7f+mM6DZfwhNzPbShKolOuZrUkL02
QXPb97VlIC1SmUC3qPF5wPggnEial9J0TqSbTw2mfv5uNwdvaRr0zzM/qeKXooT3IgGGKjoP2db2
9fjaHXqGCVeJunTh6hjYj2PJyUSWqEkzPzVr5LFaVxG3udku1+nikXZcnSe2I38mxphuj4984DIS
7PF2YNsoOK4zHMWYB24U26VPReqmRBodFfWbIjmVk12n0dUplURGhLGk0nE4VqeDWNUL6RQp/BHM
9Jk50gbhTW5xK8qSnr7WCu9gbYBoxanzm7TVTSB1sXEFlJruznwaYRWaoVLMdPNcC3E3nQD1KmFH
M+xOzXLCKTpwkiXRorrDHjHw2ilqEk10/bgUvoAg6cxNq/vYjb8fX/cDtkIS1usAA0iiA0H4uOO6
HK3Mi6LSJxcLYBIxb8t47B2Rn6V68gCV09Xx8dbp+rcNAOBg85I4NpWBlZmo8qERqZ2VvskbD5F5
Qndq4IDFT5N5Ezk0zyPziIg72qutJuhPKic0jDL6d6AkRU6mnyUJ4RnopD3TTwHpBJx3UXLiGTq0
LJ6OV0gFwxKfACmdNYHtmvrSTzIEgahdF+dDDdi3kEUFa01NmzQu0Il34tAdeDeot3JI56aExTKp
2YuiolPTWkCfmul1SDfM8U04ODtDUFIyOV6fSiallWjBHFilv2QNdnpB+Se1VIdVNtiQQXXtd92O
gagfH/Xg9LjZeLwmr9Lagemaek7qlEqdOUf6S5rI/nG0x2qvuVF+Ao9x6OYQaWFQXI+S6tpXacy8
1WXFUN44/oH04rJtTpnKA2tIKAy4xHCJyVyhfv7OLDdFpqVj7eZ+YLaX5M23if1XnLh/aKzV3Ifj
K3fI8ySXw7UxyBtZxA4fB7Oj0mjFFBS+5w2PaapENPLvBRR7dKfOvbUnX3EBoewusfIT9/XA6+NK
hpX4LaCT1gnTLEIIemi02ke+im5kr4te6wrquFrRNDaObE+8doeWFWIqoTsSgjuM9ceZAl8MU2gk
wUYML07T3AZ0VcJbMdEWNNd/ji/rgQPpuhYYGuouCn2yMkWabC0thK7EH6UBCQ1pHJihNHTcjg9z
4FH1cMZAt9hkM3V9NYxJsj0to7ryXZsmfqAW2kKP4Z0Zxjv0umiMPD7cgR3DB2PpSI1YpADVrN8d
zETUid4EPSgvJUoqofiISQoH56oh8PhIhyZGoYCskAW4Rl8HlwAGZRUmU8TZaF7MBbVn4NhfUZF8
DFLg1JDgRnlfnbAiBwclnBW6ZZKUWTu3tkseus7MyM+jUtwvXgE3TXlH0mq4MMOsutOBc1wtQ12c
WNYDh4VMI7GXa6jAff0Y12kdGRZ9P75uNRXMOiiw0208bcwIooHj63rAenlUqNAo4g1Beny1g/OE
Rq8uksgPklK/ips6eYBF0zthVA6dE0gnqLtIgCyEQR/PiZu30YxYJAxtXXIbA1NntSEAnN0dOudf
/4sZUeY0qYfAFLj2ugxHrxfdKiO/gaMNNsTJ9gc7nJ6Pj3LITHqA1QzlQSpfchVoeYsBB+HE2UjE
hDJ1FWgQGJckVQrPg48K5Iqwqos0khU6jzBhenHT3xz/hkOrKmC8clWZjjh2ddmbYYqKzphVhj9+
zCv4pqLlLoQG10nM6+NDHTomLKc0qVM7+qdAZzLg4DUyjyx/X6MaEo/wPFWZeeK+HZwQjpoqCrKu
a4McaZNb98EQ+1XvokMQiHM9hDbDhg6GfrkTUzo4mIqsgEfz73Vmv+r6Xg9YOTQ5YLkNLK/YT6UH
GqtDTimBwv34Cp4aTtmad6ZyysaRnj4r9us+fGmcbhe5+RY+iK+h67weH+rgZilwI/U5ne6Y1W2r
RROUiWnHJOKce50nu87p7Tk+xiETxV+Na0W17HNdJNRK2HnLIfHNzITwQtJUZT+gvHdqnIP3zKHu
42ClCKLWTgH1adjcoTD26Rm8CaZoAzHoldX0D7EmtwFKunWj3bspTa7RLP46PslDhQgP9AJoYiJv
wPSrGwYedhgEuA4f1ckQefs83Gr0rWxq1IBvI7hQL/FNaBrnp2deN6GArSF9kbmwwx3/EmVNVulO
MscShJNKHrlrJ1PoMUIuiuJyClvoDBGuWbIvSYtMhLToD42r8H7JxudKs/9xzEZdT4E46CTAUVrb
mMHuBq2vSCBbcbkLnMpAazt4MvvxctLC50bzTmU+1T34ONOPA6rD/e6eZFB7jEMfpX6/jMHzkC3e
eZcNUBdZZq1dVHpknjV1Yz6iTLSceKU+3xs1tENGCSvn8n8+Du1qSEoYLTnXCcWksBovQxp6j+/j
52tj6iBxca1JA6pw++MQEQS9ZlJQ56BgVV+2QSzOAStJ2KcgGT8+1GeDw1CARHhnLM+W6yxHXTeo
SyIP5duj5t2rhNl5XtBxXM2IbGYiCPzj4x0oHTIgBSOwxhQtP7kSmUzDFmRY6rfkA6Fdtv/SdfgS
oUXczdQAtKraGja6PMj8XJlTdQ2c7CXpxAk7e2iFbfAJeDU4pZ/eEAf95kmjtcaHpHjniuyuzZJn
3e2vjs/24DC2rnwMonZ9HSV1S0stdJKpj/Yr5LatKlRV30ksfDkxjnngPuBn6Bg/fJlPBdmcvgLT
LZvMl03g3qNDAVtKk7KZE8bvF7uvuH8UMa0l4u1IXfiLbKhNkNRHPxsJr/NBj5xXB8WzywBIJk3l
YxugaypBf6NxrG91q+4uymHpLrJSQtRb0zB3acs6g/RCdn+iYbT2E/SJ52ijwBUw2kh+wRZY/mpb
hdotMy/fDKFOpbivc0KnUcQQigQ0ROtZ/+QEdXtOSz5ERuME8m2Gv/YcDZJ6lxbOcNbP+gDhOZTc
Q42KTNiNkH57Y7OpRehsRacF6BK3ckOFptt1seOeCCsObCMQNXALJKXIfa2TkOiZwKcBOMyvQphZ
ipTvXDrTvYJ/qv7n95FDSTUFIDgWfA2qdSskG+ivoDwWO1/pDLp2ao/VGjYE1P/YBaZg5ajYnUQb
CYOVIRN5ni9mThGgMcLfNYVU1ad74lx+Ppbvh1jnjwZci2Ex0ty3AK8bBsSRCzwQkdU8/TfjkJEE
eM21Xtcz4gz2X2jMAZ3GMLbTgDjN95zSEwt2wFbiyChsL9VZA3/mo1kOM9vulDwZkUJ1C7UJUO6M
Qrvi3zo+nc/vOIE5Y6hAiHaEdRqAzlAIZgSaPIp4SA/eOERr2uHHEJm9CoI1iGByKGuOj3rgTSUd
4JEPoy5EsWL16qC6qRWhTAofshSzr+5NuYVw9n4iDee0fQfrjLg8PqJzwGwpeJhKDAALIjX2cUVn
LRhLQLFkkfDA9TNPp/0TbPJdaUtwtVPW1eLWjFPtdxOL7tUrtfr7EqF8vmhO0tGIMpcbd0ygs8pw
b6SL6fOmZUTMqSsugZi3Z1XuDptyhBWpSPrlPoPmG+2LOgp1SLao4p+ZTn2toT4wGS5kgTli63R+
xymk3KUxoN+pL81VFA9acNYGgX1RDTSiJnn1inJJCblzhC7FgpzhtYZAaAjCBCzfxSio9pyNEAsl
8Pvn0UUU2fFVu9B5BSmt5QfVJGHlhwDsIjd6cV33EdmeItSgNBmrR3TLk4eYcvN9nEfyStMdAtS5
HFGBnD3QPbPja0Y4/BX2WJ9xDrUTb+OB04cJcknvYVOAQK7c2RLs+VzVXuoDMx7pbcYeS+g/G3py
l3L+NtOrHNjuzQSDxvHjcMDMEtSR0gAMzGO59kVMraQB1OURi8H/U6ALaBmw2BtiiPbEyTsQMOB+
vBtLncx3DqRVSTc02zpjR1S+2duXApEFF9XkVjd+akbwxfAylAHim2QpT2TVDwQMCipA7ZUWQvVf
+XFw0+mSpC+o8zaRscAuJHolcZKHECF6I0xC+lCe9zIPzvpRqYpBMHhrTSONzQ19uiduvb32Z0kY
A8MgY8ZbQES97h0ZnbjQGBDJhBwljrTalcvwVwsNeoGKUQbbk13Yz/aIHkEWwjcbViY6MGlu3dU6
gBHons+tAKbw2Q43Mgle7ciKfiSV+4WG1SeKJr/n0L5FLmuTI7GaJbkFOIq8QGeidSs1LvDkWvVF
MNS+18AGXomUHnt5McXiexyj2YMI81mrTZdlFSCf0nYE/Bb9wHChJ4lEzrIyfiSZzE+sirm29ayK
1HlOaIsz8YzXnlsukL+yYHu6VURTEr2YGZNgor2qqzWYo1vVCZenyzmnjFaEcgtFVTRSNKrQYvC6
K9uddqSxtjH0AGW8qZK7Yaa1DlIFM4jB3VrXelm/GG50wuN8Q729j4z+/nCHVA8lOo7ZqnyW0Qzs
OZHX39qQVlTGnzBJzzy00hvnh1V+x+s7K0PvvAznjXJehB1e9VN4ztdTi1eTgLfbn+nAovWYFvzo
3EbjdUKzh0mkkCmg9/lAghUp0/LcSqFsYUfGcePQm8//6EVzHWvxlSiKX27jXg7I1o7ih77AHTT7
HThAS2CKQcb8Y8uhyqe6yjOA/VwDmJpYRymKypHfxq2511A63Gc9a1AodtDjQ62vi0UPL28Wfdrk
tzgXq7vbjqTpkDorfVvrqk3lCvM6bOv5lEOPBXi/i4wimArZSYpGCt380UJA+eKByx0TABP0Q+jN
vauZD3runTotB4YBygmC1GGoT+sGcHFELgMrmHT4fm1qWWcmnLH/eMXAYJCwo6hhAwdfzWWZqZfC
UZn6gxVBP+YOZ/HJIu7BNwtwiU4CBr9pnYKpl7Z1I7jH/Lwqf1PRfMW9gpMr2igJ57JxX63/R9qZ
9baNpOH6FxHgvtxKlGRZtqXEjp3khkg63dy34s5ffx56cDA2RYin50wPpoFJo0tVrOVb3qUtfhg+
/dnbc3uvbHz8UBw3OGV0ZXkvJ/WE2XGz61oLhRnUj71NNGGP2sbT9U1sdBdYbO7QWDz+XrnJRfVr
VKWT7cM2ceSTJBkr+1KZb8wJwa3ZFPQm4g61n9kywzlzUPkMvLPaakc9xaWWCvrQhNsaKHI+xgfU
7wARuCYy3nxs5B+j+l0A+/aKqPMwcvodnEOIozDQ5aut22I+lBPCIG2JWAgyo0j2Wc5I/KVPYwrk
cSdFytjeWX330FSYdWA8j8jepD6evvFPT5KH3l9cRYDewxiVlun/HzFO4w+KHMkH5evKT57a2J8+
4vSTCegnEirV63m8HYb+6DeSjHop+Wp/5GcOLZ4XOahazBai7mmSak8SjGFRoRXlnr91qDtNf2te
Ub9GILEbpK2mrwDctGn3XP0wPirBEFE5v+/zNdDS0h+QvfXOFTipDFUvLfJdMg8GjOwQQozDIikY
PMkoo8jEkM7PekJU+a8j1epJQSsR/nSrIyGxD8tJwjZzEMREutIPrUl/Ec1y5ugDZc3NP4Uk7drc
X9mZ08a7mgRk4ullAgQ1P5t60dd1nSneWTH9Uzg6ylagT3/kWsA2KA01/DRWWh7z2+B9C34YcToq
H4I7CLdaCZHcO5tI2m0Gf9yrgXgXb/EySIOJdYjHySs6O97eSIvjAt8FeTh1cOdHMPEppeHx4J37
OjiZ0vgQlzx3DRKUbVa+GO1wJ1XDGSeFZOUauopW2MAT7IvKGkVoLsDPE1bw9/BzzMfOtgHEzQ5h
AZi+WbgC/8uDbgTDSvisLp2YCaWjIR5j6VegJQzQkAkdOumcKl58sLVscJn5355RvBa604PbGOu/
aOJ7qP9nCAbbRLQmCTle2SbwVF/bV3puPut10v2urAYtJ79p92GgmE9JWgNWzWxx968/DrEBzUtU
I6hRz4s4vZYrQS430pmw6UvmSY+lgh8pluibvMl/Ko35jbzNjcw1GZWFTQHP0FBtWrXGRNT4/G0K
alRFaobSORSWc9Ht1NgZnh4dVJr9DwVJmFuWIyY+SYi+ppeIYOX4LT0MRBIm+Y4xbY95fzrTE4Q5
5EA66175U23G321fPvTYG02HoZ00D/3oT4IOVsvVFuBZ39TRDv80NwqClQtt4Y2aghoTSPb0Feat
ux7PHfxa5MlgPfqR2tKDFGgrIc3S1qTaSrmVkMPgWZ6yzA+HP+qwgoIp42FRZna7PFQVtx5sBNRA
CR8qMGsu1Lp8X9CY2poSEtL4qVOLzBTnLzsNfOSqfTjHtmOgm4UWsVDbZNs1uNOpvYcscoFYnuqP
a6zNhRP8/mjy04GIQs/7/Kurus3yUbM9TjDOSkLZ6MDQeAzRm1/B8C1cxyCdqEer74dXnaX3TUjs
71Qj3wDVBOH5SGjH/1RIoTq4AeBts3JVXCW7XMaMxy0BLIMAbV7j6VGexP2Y7yEjJd+nlmv63i9K
km9ZnU/mLWh6RLsxa5+N3L4vIcbePvbTws1eH4Iz7irqdTA55vBtORZYPtoOYRHcGHThfvYStSLK
/Sv7bmlZmeD0X2CqVwjcKG1UxY8b/9IakwSD/ZYY4SOWpS9IoP5dd/LKsi4OR+2WuAUU1FWdWLNr
gUxH61/yzHkuspbU2rzYqX1sJedvTS1WSjPvac18GXlgoFlOCmFUhj7vz6YcVUWoCPJ5Jk3cHCXV
PENJ4Bh21bCzOiHfBYoyYDSf4E/a98ldZcSYeOqafwrazMSSumuoMIDmA/6X/PJLv8PzV/LOpV5k
d0VmZq9xPYaXqhsxZMwCAbqq0zcc4WRXD7hHefZI+UwKlZ2c2MbW8HsTYHxvu+8Sd73QxGmoTOlA
ZBkdaop7934eTw7ScXrKG3wlg84nJo0ic+foY/MXNS7Qsr2uezs5BcYpK4l9HjHmPGZc1j99nEQx
Y26QGy4k656qBwJREZek1Fex29gV7o16jfZcZXq4a48OVr0ebg4aqqtdPapoe+rlC+Te4Q3N1uHU
SFZ3nyqUi7UKHyctK7H3QkxwazhxcUx7HU+unIsn7AvJzRK12RV6C2QpScnMuybaO4lW/bl9NBZu
YwimEOGneN3hzvz8TRUama1dyPZZx5v4LpdjC0cRJzreHmVhpzIKaSxgJWzc5qietDHGfgwpzRYy
lkamL7RtqCTYcpfAs1K/9w6enlT//tRPQmoaYDqGvHoE6LvljpI09jnABq60ip/E0QjGjCuB5sKt
/WmY6c8/vDVNosTCwej8XBheechbR9516LFty0Bi40hQhW+v5cJlNskiqe88Akgvsy+Gr7QW23SI
zuxg+48K3vNrLUINaDqs59tDXVVIubdZuqkRYIGSog39eW5RFaUqtNZJxDMrjzT4y401AG6rOtXe
lrIn3ALzWjcgykP6vRyQaUuBJ9/+FYtbFFgHeHMYnjRqP/8IKw9AFYw1mRmr8VsKO7HPAt1Y2aLT
5TW73ED50wQD6g/VZ1547rquSnojtM+Y1/LCN3uzCA//Eacn9bTDSYX/9ryWXsVPQ6qfJxZWeib7
NleOFUeXzhPRtrTVfSpVewQxnqZ0Ad/M+743HmOldPtMX4kCrgsXJCmEGhNfVScynUeF6Is0io0t
6rlp0UopMUwpHewhGnlHJWUrSTneHeNzVxtHXe7Ok90fqftzX4R/316JpetBNwCsyNA7FFLEzwvR
+oHo9Qhv91CVL71q4QDUdi+2nb5J/lZv6QrdHm/hCNG808BHA0y6fqfRqM9FYLfmuRN+sglG77vc
NQ+iWRPIWBzHAMQBGo4A42rnoiFOHO1Z58DZIEwPHTgQK1NZOhwU1Wj6A+blcp1+wofbZ0iB9qid
Zp1FIXCeonJhltYKyPQKr8E1QDGJGwcSFUoY8+9TOISHWoYQF23vU2q86GgwmwAZ8I4+63ijbtrC
Ona5gtm1v41848VHk+z2J1uc54efMFWcPszTjDEZjshtzuloUTJvjnKkr0xz6WtNXDhuEXBMiFl9
HiIuwqAyhpj34v/5ay0eedoJDuhIICEI33weA7PKtKfBBzxDllw1kvZhFu47r9nHdfnSeOUJETSX
RP8r5Jq9aYwvt1fxvT09v+WojSsyRUICuDlfXox115GZWWeqR01NAmz6WDEaVL42kYhTVG8wsA0V
j1BG6MW21gVWjHkmf0n0WL7DhbZ5Nb3G+U17dPhe6k676wIPH61mEP2bX6qBa8dWfk/zwMK9zYzw
nEgFBqEm3qcoqVpPrdbKx7wA4UNdXndFC9P49hyvuDzTbiU1Azil01pD6OfzGie5HgUJoi1YuQQ7
dcyVTW549xiYb/ELvUMD7NFxEKMPt802MTaqMo6b2gnOpcO9g+0tQv/ZKl1/eqPm6+5Q0Ddpssms
/+yGa7gJQs1vsOOWFXdASnsqjGLZmCHK4+Bmi3oV8BeMn9afmaX4hO1MJwsglXKFTASdUAxO0mPD
EZhvPPPHGlawFKaPjtSuwQeWjtDHsaZT/OGU0u5MraJgrNY2DdQHQuVBgz7nBiZRwu3PvDgtbjy4
x/QsnHloYvaBp4suZKhysoYReMt27ur1+t6YmH84UP2wJOiQsICzDydh5w1RPbXOqto7VHyxOcG/
ucGCs+5qdAQTcfQ8NTmMvTVsfS+Mvkr2kDz5URrsNGcQe7wrsk3hoGBYhJrnFnSptpbV426T2eaB
5kB0kNIU++6wyPZeHeJQmDrJq6hs59hF5q8uBH4ljUgRrbwcS8EdJWV6F7D52B3zLlaP5YtnaxNU
jLI8DShlA5d6N9WGwVI/gJp7QfIae86xfJosQW9/voVwi8HpBFEM5jKahx74vAcy9iHOOScD4/sB
d6ZijcUQ0mpTl0KjW3x7xOmFmH1JpDWpOtF9Auw43zCIzjR2DAz1HOjlZWxQzE/V6s4S0vdU6F+d
uHyYROlvj7n0coJqAQ87cVd5O2f3/ViPho6iPpUHDBKeDWG5WvujNPXonBdldxCUgd0qUQgOhOM8
lRzUTSGhmliRUq4cmKXvTQ1kUtnUdEB981dcQ6JFs2gMk+GaVGcNcXKaBHuN5NFM7Jfctn5NYt8+
6jVmgp/77ZVYOq4fB5+93xE2iH7dgjJPjBHDB+2fVE8woI/2xpB/vT3UwtYiXZkUhsA0oKAxO7IU
fzFHyyOL6K680xHSttrYwEYFomQ5Dl9Aub1ZhvYjNOmP3R556fpjYekF8sCSUM8yFbmOB02jfnKG
xhu4VYMufYVmMJhdu1vbWVM0MtvOtBtRz2Bb0VKZx5ZKEnkNqtbWucJtehflUnSIQ7QGyYT/qELH
ZqGz0tdc7sQRFfjCTUr8ZEKZzk4R15PSpql9uz37aV2vftF/3915eahsk6FtowbX3xoUS9INJ7mo
QRUEWxgGL1ocrxSSF1YbbJI5CX/x4F+drbT3+WO1kv5FvLYyxBy72MeUreqiliZQtHywGloTmlfb
hyhBl/f26i0NBXkB5RXNnABXs+hTrSoLmSPNPmNQfx94wVuvdc9QzquVi3fhK/Fg/nec2RMdj5Fs
o8Vhn+u2UHe8oS+65MMbx09jJC4JxJqUpK5e7wtGxFiABAIe/ryzqnvGUNrViK28ZyRfzCFMsIPK
pW2KQTaS5MLb2shrH2yhYCVGPwKbFkwFHQmgo3Dk7DFqCzxlZEXaidb0HnUbFHzPbeZ6To4s5YAc
cpbp8rYgEbrDHF13WwN4i2VEQIfhDW/s0tdPU132zsgCYy/pQv0i9N7+7ZVZsZNUx997njlgg9E1
gI6cHgdIUSJAH2NjPuTWTowYYeeVjs1jnNtbJ2nztVR8IUD8tEizzyKwnKl9FBDOhAA7TRevCG0e
msrft82kXqzuIXsf7LB+NmT/GLfW8fbu+w9wdXZ6qZVNLB3I5QZEFr7ih9ANsHYaqjWFQEFv7GhR
x7mnIpnDv8vkhzw16m9BFOP1Ezvtk2mWGESiqn8o28aaUgBlawwZDnKibtzMV6wtD7yJw+CgPKqI
SG9rJ6LGKor6gI9OiwBX1P4ThECbldDI9mOiRd9aJW5SPD286BuUSbyAUdTaOeW0Nw3hHKLYObQi
OHZYoFCxFRstConWQ32vJkPsWgmaqnWiFVvOEFimAJr6AFhrSwaTY0c4oskluIqHuhpo2o/2gzdI
8UG1u/CYxW36UPghjtx6Mx7zykN0KTaA2dWk9ozaaPcYLCRfVOoFD5hUodHQNRLVX1ilezPttF2Z
Ot0ukONxR3olv/o1xymyjGDbJHl73w49QtSdl50GaWhOaR2nF8xsxL3XIPguKj86AXELL0WYJ26G
dDBWdghtq31XAeHSxU43A3ozY/hSOgDpZVnS9klqxXfwr5Vd0IzYVQ4jPtlcslutCUc3t3C48usC
yIIvIwKUjCR4iZy4uTd6m7gewP33UbtXfBXraxtlC3C3mlvFAKYUG43dRtECcPxKexj5lHuCmOpQ
No617STJxuLEHF25jG03bGpwYrnhbJqokB58NCf3Q2riNdBhnJnmMXaHaeRt/QAoseaN4yF1jOBg
atVobjQZ95+hQD8u1ApzE4GxXz1XC4EH5DN6TrQtILjN79UmThO9HTsDVLAC+3hk+iZlkq1elZtO
16VNohj5S9DE1kZK2+Q1lNoBrkJZq5chMvDrqwGwbbs2MY62jwJuhK2iG/ujspXlBtMNT3b+yLWR
gEKscXzmvnB9uY1Ogd/XJ2KRAPxI+jVv7MFV2wplOhw42Z6pONSJUA56gReaiPkXhU1RfTeHrHFN
zxd48wz2rybnxrSdIMWSHYJMrdkj0oJ1tQnC2DoobVk8WjA+9vkgVKxaoGdkIR/FCvoUZoWqfC2S
tN13Y9HoG9LmwgWlpN8NBibxRhVqj8CFMB2TAXJGPtZQBUYnD21Sej/rLqhdmjQ4YBvOz6ouR7dq
4z9xUlaPwpEwkc3SUD4RbJgPvlJFz+FodV9Yygx5lDLa5lmqu7EaDccm7rqjqtj0TsfyVWm8cJf6
dfTAIuGDK8XEuvCEvvSWUXwbQZHe54SvW7kZeAxGtdtAHguOTqPnv6UIIMcoVfVT0TXgJ+kqHuhf
dJuIku4XoeLQ0IV416Gfpu18hBeJcTEuHFC2PPWZwvc2vSB+hnlo7pEHTPC7bKS7Ht7MNnQyVDRI
XA+AJ4Znn0ZGs4F9DLCbf9k38Ezy2sa8Qk+QuU5lClJYy7HRnvh83xLXhKVnF/GFzp68SQzrIQrr
xzK4R/2+xblJN/pnFcxmXDXFSggwvSWfrvopaZ5kZuCqo54w5z1XZRrncHniix3U94rafKtshGRW
HpTr+JQCE3ctClOUOwD3f55fZwWWFg/CPItB7EQNh1v5VVPfSO3upFFyib1xG+JCHeM2m/yVEy12
YL1v/4h3ktynmRKIk11ODVm0FGj+fv4RZRbiVt/05hln1zD9EzbalGtKXJC+LI6OKm8oT+34Q8qC
95PLM4DOo0jRL0zfwJ9R/m+s0K2RJHl3wOUflCbQbOM/C3mtm3v1VfitpIpTd5VS/JXug+9FSmG1
KRmS3YhdFCmqawl5TTD3+joEIgt0dUIIgkiZg0qp3HZBJDL5DBqweghHvzglYVZupTGijzOG+kq3
ainrhLjhUFWFqA2KbRZXYEOZFkllGGfPaDfUaoria9SdsqRxS1SqJnPd6TNMmejtb7+QBX4ad5Zw
VpFRA4kzjXOZvXss2kV5wGNnyxaUcYsc2vQ0+vbahrve9fAZAdmAMYC9edUiLzIFvdk+MfDF9NAj
xjmsK+5050dcQHsq9z2gjrKp7+Hz9FG5kdv2aQheTQxMZbne4ZtuSo9WWBx6vE+K9i9AceqoPITG
6+21udoEEwQJWDtNCYhkV9/ESiTFloADXYrEMQ6c3YRKljKJldrDoYsq+e32eEu5Deof7DjyVW7z
2TFM2zGXrSowz72m/gr61tzJQeNvW2gl+9sjLWU3qFLBZmA01B5nI5kSTmJ24pnnfAjzg8AhbutJ
hGGyFZQ7m12Gn9YYrwAjrk/uf2DnU0cJ6tk88a3RIPDSwBxB0/Q6DIGhQNqh/+v2zK7LV9MgcAJp
w9KkvGr0+LXWomE8nhWj2sfFSLbv36UkC+YoHpOoOUeq+Hl7yKttAozx45DTn39ICUq9TKUsCmQa
rybt3eKHqVQbVCT2bRT+uT3U9XcDuA0InQ3C1K5Y6zYOsmHcImxK3IAfrJ55bihXw2Z0amSSNJ4n
3a7Lw+1Br++mibHPHaDx/NIVmcMBc0+Oa1sTxTkNkwvEfeJf221k2DeT1/h9hwBjQFSBrudKq+lq
x0wDIwPFGeSFvFKtzIXTRHmVFWehVd22Kfyc6cb+7vb8FkZBrJLCCK8fEKG5IIKSlzFagWFO9SL1
X2Qv795aB4zZyk173dSayKNwTZCwm3pb8yu+Q44JnHSUnFUfGMvg7UeElp0USrwGN1jPpbNpti9F
F+5Ko74jHFqJNa42zzT+lLlSo4a7OC+FlXEUBXhwx2dJ9PauKvB0BwWU3gW6fyxMo3SRtRRfb6/t
1ZUGmAwoMwpbQPXo7s4uGsyCsdtU6vCcE8TBPaxxdlSdDfqzwcrsrr8iI/EfCrYUNPV5ApM7iNf2
iRecnSF8BVjyRdjqSiVtYQgVgAVFU07B9XasMKVrR7MMgWSmW5E/ecEaAPX6E6HPykvD56EMdIWu
x0fPoVWSROe6VIE/FXF/cPyk/DuOR6QjxZjeG6W0VlRZmpY+4Vd442jrzkPsLk5tlZsxwRtYHR4w
+433/JNrbO3rGv9UfqXsi7oP4Gvnaiv0kMWtukousRnZG1sJHyDqPWha8hZjj2pWyWGyf51srBVJ
u+RVdehiaeXdW9iOkNIphLIj6efMf4OODG+EmQ/Ov93gtsovjHH2orm7veevnqAJuv9hkFlIlYd1
1TU5g3A96ji/+eHfihL/rvtqq9owaK21JGJtVrMcAuq4HVaZmlwa861q7qx67w2/b89paWN+mJM5
bxZnNsqPksH1bzyE0CEmr2GGmlzvWky/bw92FZO+LyDdLvIRmELz/kBIc9SLRjYkgskPsmbDwEiD
YiPBDG5S6UsQqI+6Fj0hmbDyEphLRwE9SOJ9QlMCvilu/fCU0yht0RVmmmXiN+6YpvE21tTkrFWF
vA16qz1VNn56fixQAXYS81y0LVojmfEPTiLOxupQsC+E1j9j39Qf2kQDwG6Z+UNal87XDHk8qhwN
csU41L2F6MI+iDw09srQ6ifMdFTqTJP6jV6iRQOSMdhLlTDdYRhNdyo8bDx0m39YQUqYkQ7BubP6
euvUWManuv1HpoBzCTCN31ZtPxwDGfS1HMIXiKXamdSR0X3Sh+IOxGu5CVone6S1aSobtcFBrOwC
EIad4+1AXtSHnGtwk9p14aK4+m0cwuaAQrDu6lKLa7uVm64V6eWWyrJ/1xXCd8dOkw65k7dvt7fC
wr6DgTKRBzW+C/TSzx8kl6SqBNib4HpkBl+6KBtOxQDEE/O7AFcwbPD8Fnzp7UEXdgHNBY2HiCov
t8RsUBsjQWS6RXwZPanaxukYu6k6BiuASOUqbqR9RgsDGhrbHEzdNPcPm82OkjHOyii+qHVZnrxB
2Fuz9RJK2FJ+tGo1+CV7KJQrY1D/CjKMvUN7xOBKtMMxTzuBC3NR/7IdrKz9Nqp/KHLTrWSlC6tP
35m3dKqATC/r518otLTrYiONL3XaxRuKVac0008UbA6OXrwQYbu3F35hRUD88DZMKls8hLOFN+Q0
Cnucuy4YZecmpl6S8STMZsDkWcXSHVn27e0BF740A1KmQj8ILLo1uzkDXW6wm/Kji23iXJyoL5YY
/749hLJwO9NIYhtRtmBTzRvqvRd7XdvV0YXj8cNqSuNSOYFy9PFwPPVOK8BnQ75ozSF6yO1Y+Xvs
83RyKbesh1LRmn3YxPpxRAwcel2jrmzChR9Ho5+wECEcFXGj2RdGAyRRLR8weVA3d44WuHKcH7U0
WinjLawz760y+WcjuiXPhaAoWHYSevD5pSW/cUe9EFshUcS8vdQLo0wYl4nNhmEf4LTZdq0GoTXY
BV/qJJHcqiipEOTemq/uwpKBcEHi5p0KzHf9PEpIHcjScSq4oGF5Z9fj98qsfg7SGhVw4SyQnU+6
C0i0OVdN8jxFn1Kxk/RieSZQ/wIhCeSIDJLmsAjWOvILLy5NLRSkocYh7DzvatlSE5n29O7ltXi2
kV8ny+TVNauXOOxeaXwif1o8S0m5u/3FFlJLWg2UvablpL47v2oNDA7tsPOIPfUYlUdRfNfNmBpj
5CDKDfoEJbi+30cTAGaUD4EiVtV5F+447jeyWnChkG7m0W+UIiKrAi26aIP96FTlxbesXSJZd4mw
X2CT/DS15n4w6O3A+THKcudDE23tbm8b3qMFZL5JJ8JUf7y9Mkufn2gfMCyJIn/NbqaCNEOz1TS5
eFGl7KRgoBuId+k5r/t2F1HR+XJ7vIXsFK4nkj0ocCEKdCVxVKCpUljCijmi6StyS8cqVXZOGsHA
i86eiL/mSn7W7P4EKeUwrEbmizuBCjSFIXj8NpoMn49V5quDjkdYctHV8i4d5LvYCO9SzXd7z9/p
NKQ2XuccbXwj/7fFJqnjnHF5oPI7O9KNicuKPO2BvLDGnWwOnmuOqu2i0BlsCr9ZMw1eXGybtVZp
88OwnIsw6SnioiBT0osKqa4Pqa0j/VkH2V1PS0MVXbYZ2/FH8y5YS1827/+XTJPKHwinCWNLOjub
clUHupI5fnrxq+5BT8qvUqvTZcj9v2Sn/Y093Erx7xpET0jNfNF9RHgKRPns+0ZR5XRd6ASXUSTw
j0h+Lzk6AI/DqKvPeaGVB37S4Na6WT5poy/dN3Jq7tApkn/HekVTn3ms7flpkp/6HlNzCZ95mx+G
SuG8+WJZcWxKehJe/DLZxpnx228M18mSHdpD50JxDrUzuo3UfuvtFo9RoWCKVt/HjXdApvFlrNeo
Dgt3EbBXACw8xYhmzNeor/3WM9UgvNBBSeJyYxtvRpo/a9Kr0aOzdPvEL00ekBv3HgE0YhCzHWCO
dWNnoRRc2qo45Fn82EPkT/r85fYwC48y0+Fqx1aIkHr+XKKnMma1lEQXzch2uBUHrhUna7YhSwtH
2PgOGqa8YE636YdQOlPyLu5TXn5VHfZFnLhU9jeZ1xyBSK7m94sz+jDYLL/XozYqg06LLmClm02k
Knjiru2EhesflRZQYkCQEAOYtwJE4de5pw3hRYBCbhxipig+9+D5IT2vFFmXLiNCfCRnJ3n/iQ38
efHs2vasoC7Di0d+tRlGgAoNKSBXbxwYD9PTl4XWnY2nl47apdZa+9s7ZCH4+DT+tN4fPp7c1MiW
9VWIdfr4GGf2Dm7UkafKLWouCuwNkrBRN7q8xu5dHpc2C+klosVzwNVgxcLu1CbETjQ8iR5uJpjO
LGnvq7x2exONMqc0TmbX7m7Pd6E+hOY6+awysWvQyPs836pJfS9J0vDSFdbOwqu4auz7KvT2dQyd
qrbO5mithPmLU/3vkNqsfBPpgWibPA8vWYCVj4VoJeaDh6K1Xmn9YBBjnoCGnUJL+v7/NdV30Y4P
n1Y18wRtMqYaRFzyYfVlDKuTojebEl4BlU0sztd6i0tTNajOkmXAHQFP93l18cC1RkLd4NLbOSaS
6bGpoqdpF1m4qprEbxnXOIS9X7dnunRgJ79TIBqA964CWS0ZIFDZRXBRCtqmQUm8FnWlfOgyM1U3
UtmjgXV7xOv7mzhtaljwcr2LnnyeqJdUtaPFanhR8+Hr2AbHNB6eQ0U//i/DUMInStfJDma7tVN6
P6kScvLEwFfG14JgIznBY6auCWVczwfDQkJe4jDE36/YUwgvpEna8B6Vpvk0DupPupf3QDDWFIOX
Ik0GQoKZv0g35zsEVx7BE8Er2/XNLw8AWIBK+vS6P2t5dk8B+jUX5bmxlEvppe6/Xc1pkv8de3bX
OaLJTT8Hw+a1/tHQ0n+6TP3dEeH+D8PQcEEZC0D9VQW1LAD49x1rWRTZoz7mX5GgpYS45iq3dJMB
kaBKCIVIu9obSSAgnOghe6MS90IbLyGGLhuvyN6Gwdhkk57UuOYxsnjQaKEhOCdTIprfnh0VMr8v
+XpKq+77OrtvfPUQW60LWGftZVQ5QvP4kPjo/441v74qIQ9+rPG1ZFHT+FRcPGL2Wpy7tQj2paRs
m2b4asfVL6DK9x4IbiHKlRt08XX++Bum3/jhCu2yXg8Rzgov0MQe1Vw5pWntjpYFyNYM6B+iOijG
cFugLWBXylvRqGvFgaXODXfaf5dhtml7LRhNC5bSJR3tPcCQJPiOLhX/66uAxbR8UoFKhPlQePG2
GNZYqMvnFUdzELeUSaEdfl4BpW2QPOh1NvOUk41JAF3OAp9Ypp2x0cKqcBk0Q1WxKY9tOeD1GuI4
8+8PFLVa2kZc8PyWGQwtcxDvqTAXu0RGt8W2gZ7tJHnV0d65PdDS9kb/w0QvnS7SFRdWheVfFwop
SSJl9xWmtSmy6TWy2H2krQy1uLU+jjXbWkkWD4ETZwRewnaFYT1mjneaAs4sr56EX/3TITQkI1DR
ZP2JF3ulnbowVfA1UMlJdIhy54XRsDElszOD4mLKvb4dss74ZuudTPOqU+/QoDW+3V7ahQdmyg3I
EiCekCpMf/7hJNHxKEJBDfnS40/9OFIP+tPpqfdCL6RdYSks5CNkkxARQPPQZ5yXVSGWdNZQBf4l
VqJ7hYCgzPAOSgdzV8fFC+nsSna9NB5HA40T9PxAS86CnqKFaKGhzHYZA/t7QUjnEOx4kBiRE9zV
gbfy5aYDP7sXyX9o5YJqpf82Pw0KAn6oK+TBpamb+KHTAnHf+8Ja2Z8LkRzuDEj688mogs3zkraO
skAGHnHR0/DObsuD0YSvXoqSaZPZv0IHz1+0yfahmn69vVGWVvPjwLON4oRy5mjTwODw2g5qPRIH
ZnEf6UDH1y6Wa+akZXya5XRKPuxKPDb7oqtU/6KZRYBnXD6Grj6quNESiYBtV/ttpoTyTkoEImVZ
FO2cguuH/oC005JA38aqUrlOblffC+j52zruGhK4VLtrUis74TWFjFsYlTsnH4uNIepum/VS/JBY
8JErqzI2Q9lpm0Y21ownFjofONtwBgjqJqEfZwofPkwt18PAEkYVXDLzT5iWuxEsH5WN0SlcOey+
9OJE3lw2d1NCkNJJHppXz/BQmgnW+jzXV83HX8JF/vmXjNitW6Vc80ts8RWz2AcxCWtJ7Vmj2Phv
Nw+8arqGJHfwkDAR+jxUj7h14FVReKnHeDvKxgXs0VOWt6e4rvYGcjcrp2Q+NYrDNAhkFPQo5aE+
MBvPyGU0qqgZnSP6BGNReRvfcV7K2kRVz/hye25XkcB/BkPbiGAPhMq8w9LZWiKVgATPtU6o3OWD
fdcKWCcg++xtYNGUB62qpBsMsOwHMu7olIWJeIDA6jxpXb4mHDG/h6ZiNcViALMTw5kV/7zWTR9F
IRwp9bEXznAZ0WQHsS5Ff92etbawxBB9YDeTtiMAMmelG1FhATsLvSe9CQuk5fGRRoQ6cJwHESQV
EkQD3GUcuRpXSHr9XQ0D82vWq9WWnLB17QKUqp0HNOethv0eBs6uohB2Fze5A7g6MbG8EMFDh4nd
uDHtzLlHGjE9jyiBPFuizR49P65ORZr8o9bxeJERbLrTlNR/IzLFXkKYXvHqU1R8q43RHLZB0YFa
oM/4aAZ6/3x7LeZX46QGCJQByX18XXhLZw9NlFmeXVfZ8GSBApf79uD5EBgsDxy+/tba7Urd4ir2
e1cfVLiMyXBJrOdwzn6oKsQVpP6pj8JviBLW6MXCggh6wn8fjVa8EuSi2GGCeAoHaeUdmAcM7Pb3
ktjEUp0ilNnRasPe8SGDmU9ed4Z6PIjzKnH+ytL2fQx96n2BIp0QuZ+3sKJ1qdk5vvk0iLYUW+T3
IImVplNRhUtSpMWTUek2qt5nd5ZWdwM+Rap/srsStXUFVkhv+p1b6lXxSlZpb4QBJKKp5ezn6CT5
D6f0+jVC/OzQTa0hauZI/wCvtaDVzl7Hsk/NROhN8VJYyR9PNv2NOqws/NIQU0tepyOHie674viH
h0PXxqxCV6N8Ufo63DNr/1BL9fb2Vr4Kf1l66v8U9WgVU3Kfx4PYBjWth/X8k5nExZ3Tt0hOCkd+
ocpjHBFZMk4iVcVB1xNv3ygqGLXAGw6F7Cn/3P4l1/cLrcepEwFq2Zw8/T7vAc9A+jRCFe9JS5Li
24DB8aEaiT3YG+VukONVj/GlAQlKQaGitYHKymxj243ZxxF0hic7VO6iLLzLZO6NIHZN2AD/+n1C
lZvTD6CD15Ae2+fJBX0zDEinlU8tUrLhPcax3/pI2dBpWUudZrsGytznkaY//7BrTBPFOwxPy6eh
b7YaQhObJtfWntt5yeN9EHbkBBmBND+/kEbDoqyiquXT/+Hsy5rj5pEgfxEjeB+vPPtSt27JfmHI
lk0QPHGRIH/9Jr0P+7mlsGL2ZSZiYiw2QQBVlZWVOWIaMFltdj9IaFXb9l5tnjCVD85fLfJ/b5BP
bonNfAZoBzqjOHPXNChnnQKXBZydgYTP7yqsnZ8Chuy5ZTfeDV0lEEZMY74h11Io3jwYgjSAhfaG
x1Ru6L7/Js2ye6UrxFOFtZZ7qGl1MjaQOoyxgJzXV3JLH29OLBBaFzAYRVT+ILkIrpMJUqnLIIrj
gwDpyBd/Xt4mqDx8sbs+f9Am+7xJxqJA//ubQ9cGgrA8ZOd1UjCaNUlcT9MJsrpfStNsKeJ/a57t
w8OdD05DmzbNhx5xSaTvwtKEn5Xyu0wRzeOSTw+rQ724ErgFA+U8QYjeySvImceCfmXY+smh/XNZ
bQTujTN2BYP4Bl+obhZxBmE9uCeV7yYhG8CHMxp6hnYn/wL9+uQ4bXYXGysId8WHSXs51qsMORNn
CZmLg03Zkgjjy639yQcE0xnsNzTtIMt8nVvB9w7MowrIpLM9wMNlkbl07rNSB/4XVesXuct10x1u
6QijulvOq1snfvlzbndV5cYDFbnlf3UCPokuf2dKVyXHGNG2Wn1kSq1fW3eeWwcQm74JStMGpc8b
1lMd1dbzyOCDCydCvlvQoob8xmT0XxyRT76jjzFGyKttOCb+4+8jAuSOSsvuNcR2qhPswb6tjvFF
zfPJIzAtB+4Q1KQQyq7pQ8LBeSOLpc/R0icGxtO9r6SKPygz4/ghegQggmJUEY+6ipHo7Y7GEjni
3AQL6LmTwzMwWp10jgYNdIUNSeRT/hjhZxSMjU4yttaUtnyb2YLRUVzZdbSDml2f/ftq/iQeBFvn
GV10H+SR61BK6cgMyPWJM+3DPQCTJu4qLuFGAz0tD0O80uEqD3X/RWL8ybHZCKrbFkOK+kGlB6Lp
ZUgjJc9tsHQY/hVHTysNNfuv/K8/uXXwICBKgLAhTHONZIEdyiE1TuUZd9xmssOmpJzEr3WA1ZHV
Gl/s1U9fywHrycUUKliTV4nJiEalPbBKnmXF71QlL8K4d7vp/t/f7LPtunV/NojV3cqZv08Ejlig
bYUBaUcM1lMLN4N4KMv+2//+FMhwYo4PRw+kqqt34d4C1ZVulefaUCweTDdDcf6lJdHHqLSR5REA
0cH+OA2LkcRWz5qrM6QhdiaG3NMa9jvpv9/ks6+C5cItgrHbjz4uqoaWA8Qg1Zk4/GWLsYE5PkPE
/Ytb5JP7GeRQQBgQagQN5nqrzQIaMhi6FWdQEOhTKHj7GNRGdy6Zj70G3f4kUHb3RWr1yV6AJzg2
G8YNgLdf77jSJ4T1szOdu/65XTBvXX2xDT5ZPDwAzidgvcLF6prJ4WkCNUFlT2fXnmJzgiTgEC9I
F/79iT45pvBWwU0ASsGm5nS12WDlsqJ1GqnzBHOsLPJ/tnCShwgFu/2SmvLpC+E7If3F7C4kb/8+
Pdwidgi9W3WmmPyIy6D2bq22FHdDF/z890tdA8C481ETba8F0YWPvRC0W6wQCOV8htTpC4DDaupi
8P7jduIPG7GHrtmXjZ7PFvK/z7T/fruhNaVEoj2fDcTNuC0PGOKpzJZ9TfH5BEwDdGVBWmDbHlsI
+ftRkEIbpqAj+mwQqndw/tAZoUG4rSZ54nNn73AQgtxei7apvTvmu5tOSrXs5pp1X8STT8IYqD8o
QLFNseLXSYLZGyugPWcz7RJFK6Ih0bzf69qPYlmN9422aWw7i/X/sW0BoCCwY9ICgjnbXvtPyQZl
c9PDMOJ8lt5QHiAoGkIuRtXSPHA2+rf/3k6ffdotQqOxs8lgXT/MIT1cGy05n0thVgcpyZThlZod
5+a7gkFy9u/HfbxZ/gYnr95twBAJqiBm39hTTWKnX58EDcf//WpGEMMgMBi/2xjJVVHgDLZHWtg5
nxmmgMaxaKEN/9UNBiU+fIar2gfzcsi8NquIrQn692ficqlMWhrybJXWQyuMfU0jO15VPUM+BZgU
9FvOkT3G1PRj1Jxxb0ARicHhrlZITAS58BWpgt2rfPGti6Wmu6qybr3wt0PFbrTsNy46HLbRPg29
qGNQIAurdxIiXzZQgnhNIYbg2yqse035jdtFSehP53ot75flWRDY7Q3LxZ7VEyH8pxssmT9hJioc
8rmxcwMCRcoZ7xeve+jD4STMMnNGbwdxAeHPt1TV6B1DlAkqFh6M5Ae0tBkS9oWCdt7cWbw6TuUP
WdJsKuXOggBKjXdvfJH0oI74jXdHbS/tNH6PBdNd4z3SdWENZIHCEtoaDYGySvlTmRCeGavMk84u
COGdQiSB2pMq5g72msBDQMXc/rG/3k1llQSS7Dk8NDtz3oWqTKh4tqHA5HUWBCetFxQyryatT0Y4
x3Vo4Zry7iatjmVt7BDHSsvYGZwfMbCXreWp9Zaf2D1dttX5pecUvg8pF/Ut4CITRCTz8mzNLgSV
KInZ1GV+Wb/0YVX49ZJjUWM9+hnDIm9jmvAN+2WW4320yoPqrHwa6oy68OU0xpQuLx60ayD/vysH
OyGorSSWzJygHoM3tNwRTIXoAdoPKaDU2XF2EkNyS7B+d91JxJJaL1L+Go1+3y8mZH/63HPex8mZ
Y7yEoVky8eWlL7/PTDTx0hlxT8QjD9gR7IQ0pHOyfZQa29DE1zSsJquEhHsFT6OoonEEN4ba7fYV
bFsS/BVF/DClzfSH8FjaPC8dsjM5WH8MgkCYY73r1HiouvKm2tysPJ313QULn6hSpPbwPWJBvkrz
yR5aSLENwe9mWcO47b+xUcD1yovdEWg1mrZnLbpba6WoQXz3nWg/N3v6EMJKMPZHdN8G64CpGVip
urEdTokveAFgJvaEhpT49LjCaxCDsvsZBtBQV3oirX/G8MttFK73hkSdM01ZGMADtFFPHncvMytf
m4C/um6fQi0Dk34ddmsQL7qPiQTcA3dKDy7WViQPYc0erBIWwDbJNnR7e+zM08kbz2bd5RS4kj+M
8IRYUoP3Z1TKvzEGsv0LGoq8ovDzY0PutcY+amw4PWAlTB32Mcywvyte1XHUR7sJWmdlAGM3w3Bi
0yGo4ICok7ZPg7WBVoKXmITumvm0zmEBl4Cdu2gvDtiSA7N9x0zAhdvuJVi8BADQydfSStvSNbLV
7PJwRFd9XbPeAjm22k0Ou6xh/1hakAkyyHm0FhAJYHdrkgUoNXZFBUctESZb5bK0+BvCTJB33jVz
BzU58TiGa7xiMUQN5VH8Q/D94lI4e8XhDcfgrh2yxIdCcimteFstLGpajT98I9iHY3BSTQX6uBcT
bKuGTTiE5FAHImOtv4O30HNNoBDN9dlWxEscYr9up95EOR6gVq2UBQ+6754NGMS/mWldeIPjF+5k
hokU+oGXdNcbft6F/rOEIorD2JNCbQDNvy53J0heoUNspia3v/mdk9BxyQZSJmPtJSTa7jYDog3K
I7Fm47CPRnQYMCulEt0omVa+XzQEdQrw/h9Dj6EEA31Z3zkoSI9pGGV1NsTjIEayIiOwjeAEC8kg
9ltI9WpNz37EIYetE1/WKm1aM8wkHc14Kq3bUq6J168sFrb3tk7GHTxJxriTwxq7ooTcXDS+o90B
9QFvGA/mwl5JYGLYA/dUJ+jOG2jWVuyIvCVGCzxH1rRHj69P6m7cy5HvhRQQaet69La78dTxab86
qolnp15xwbK3tsfga9kYv6omeqvBzxJ6+FGvwy1X5hOSjIu0lx0GWSFG4hlLTA23mKvZhRwiWZfH
qiMqnjywOfHJYVI4e80xMlcjiQxpH3Qwz2ss+m44ThhfRcue4MRpvxPwbSz9WPo4vBLUuUcT4lup
OfQUtyW2Pi4dOeYsQMvQgJSccMOHCsq7KTHC9ZVaHJkewA6ACRCENNt4kmH3exhYe4T2YP3o1pbI
FXSYY1OMVTK3MLpG7PXkpsI2ARiJJvqEuKYyOXtjQaG9cGxM4Z/wiCkFx4qfPO6Hj0EPa4pEaFNX
hSVN9ow5EIqZJmNN16Ehh1m18slvxPw+gFFoQemraQ6igWseJpN0UkJtGaOnsLIhy8AhZeqt6g1t
PL0zXEfnzqSWIymlKiwPkztMayP2JWke18mWu2mpNIFV7PA0c4KrW7iQKquN36YO7BveWoYVG5Dk
q6Dz6y/3mpjhcakdeDoLM9jRqVqydfLcNa4VG49E49Kcx4G9UGqP90NGWWkWdIJ+WwjRhJ/oLtaZ
DqwiwmacMXENIPVILfccLnCirNnygCQV7nNDjQIjmvNFjGdtR7dzTxMcscPI7ONkTTQGSJUutltI
D0BUJH7BqaaPQ3OhcGy3f4+hekbqHMS9bYeZaZED990fsFJBGLKGFyS6v3sK9RTE3KanhUnbPTSN
7pQWI+T1hoQxP0GrOy179w0gSVFH0YNRVbkuKY8NG0yQupucmMEXEi2tvc1lRmR7345DmEFV4Aew
Jtg0UPXN1UAb6w7yxcu8XpSCoCNECe/rmmCwqOHfMd2YmeZwGaB9FA/OXKVI0O1YAb6Dwxs0T0ld
rCu0EE1Fn5vIP7SIlcs0oyhw8QTT2qNsOc42PpltJgEB0amfxlu87W4GPGDY4rZayycrWP2jMCIn
ddZ6Z1WDAS2E8pErzDHUmNHMrA7y/tYYIk+DIq/fZ0s/wldrROUqTOMUGVDE1NYJTld3ZMF0Ei4X
xIRMVy663EhAtzivOzfpV57Bbj7rtJV3I7B/NkD2r3MLIJ87IHRZuxiFmOGh5SxtOsJplyxzSlu8
S9Pf9qUDQyFWUDU8OZDYWBDrqwrHFT448Ed7iaoLr1B21jN+rMBwoDvie+Evrh1/5aZ/aqaywIBN
NiwdMh2vCKIy3/53IAJb6tIt036qZILEfGQqgYphBueAN5cRmGzBerU8rcAEOiXSOhig4FNO32sf
Poz4vEMIOgcTuykcimr6VdnmcfHq/Vg/bsmYQDQyFJqFEloDJgRAZXUzcQxqI3KBRoQ/Nfe33Fyz
kTqJNsLCHDDcMYf8ZQ28uLF/dSPZCSiYojeNcctofm0V/40xuwKyyb+C3nrqnAlD8Kctr59tI/XG
IK7ki4H/RxfViV31f8LcYLkxaIpp5NxNrNxt2UivfplRlTRRn/S+lUQjYiqJIIuEDrppsh8oEA5j
EN1NU5ljvAkpQQoMNwOf+dleEO+s4bc7aExKV7dbUlQb6xFNeFh57e35u3INqA2ZmItDie7hfhQo
WiGrlmOEExNMOh4dkTidJdPAqnNIE4F21JVHCDUlTuX/7nsvC1aRrvgLI8om2rE6JuKZajhugVWg
fKhCD9HN9hEaIR95Ox/DUPxgC/8mqn4HqY2beXhsZVTBSSQquISFshceI+6gEjptaf5o0B8NzOhj
J1iCmFWQNeMoExCh3YIhKIvIiVehMhE4WTR7Oz2qB2/yUqx1GXV7z5oL7a0PtscvRtQfHHBst0XX
MJh2rGmT/82EuIONZMZmH0IAcIE0h5Qj1+2WaIinNXzYMOF1QQRT1S89iCWhq+3EkR3ks2ouPmaj
bVzfdeAmeiZIJsgm/b1vFXQ2vRFW0A1kj+ewK4J5TWvDi1uw8qsVMpQzRGxLI9lSIrSNMAr6ZpV+
ERjYmvQmHMuUhE5ulMG9yRnUTqqMdLhk/Ok39EXzwSgziI/BV1Aj75P9XVt9Cwdo+2PPAPo/mmgi
bKVfhSwKAwFQRhqHmGIX+Q44oeV3SJSeB4SircqUwIfNhR/QvMa0HGAhJg9bFQpp0kIzVqaVvkRD
k21X64gj4eIeHlB89DZcXMv6LPt2107242DpOwJV0Xhe9WXxjfd/4wDWRxgLFD+AKpvv8QY5X9Xo
Ckia1dXNegbifeDjIziEvvjdlnxnYb+iaHeN560R5fEGlgI9PD+hajcWTO7Dsk5aolPqgvo3e18Q
ILaq/e+qPgAf1sbYN0QfLVBx/67qe7iUrKae13MgChQGIc7QV/D0R1gJWOSmxrS1TMEZuXpEw/oO
0gjRcq5kGyNR/r8vuwxhUSF75mb7BYz1EeLZnrfZWuOdnA9N2nF1iRCOuZxVeHa8fTB9x2J78xc6
A58t3H+fsv2K/6BWsAFwQEBfl3OP69mebzZIdzuH/943nz0FbHfwX4Dtw/PpCtKdyw7+4u6sz5hC
gQBEK+F7CinmEYno/t9P+oM0Xu0EcI9MUEHAtIV81lWLsLEa5Cd+pWGwgvjkIru1HkjV7VwY7G3z
gA7n8Ridt0PmWjbcb6pk6C4BuXMDdiqBrwz8fzZCgMoWxvJQv6DfDX74FTjqMgRYw4YvccvIyWbi
FPp0z/mYc/urMeDrhXa3N8aG2Uj36OJdY+dSDnXoUh7CbVgenab/HhgqAwX4C0749d7885gQ6nkh
PA/AV7w6C4FJiSvRYLugVZsMxngivrl3+3Bnghb77w963Un58ygMhWHr4GS711SBqnZXLdHO21hr
MobCL6Ju0MdfDRB8unD/7zHXsv8WAe+8F+GfxzAHetEx1KH//SbXIOr2JhuNFkYcf4bdrraBYwhd
lrXnX+BHHE9zF8MF6N9P+OwlsO1NcP4BomKY7u/DXE7MssvRMS7WCmxuseqqIGM47aamnf/HCxcv
AxnFbTgQPduPfTSLmmMFTXrjEgQttNf99rtggE7cr2R0PiFe40FgqWE8ELTgD+80uB3APHie3tYQ
S74sVS0PXuB2uQlS3XfwtHGae39MIjSMinnwRRHYxpDYi6F/hD70hPxwUDlvLHFELS6/mFX4ZMH/
++OCK2JEUAes0dDXunUqeMuoO5jZ2N3/2Er8s9L/bwGCq7uzs+DjbI54xhj6t3UIM3gIqScgpN+C
Y5vp2n7+9yb6gJD/eWAE3xhMSIIYfX3inEp4JRk94yIk0wcUUmusVmtKxtBwgYKPgHjCfspl18pT
CP5JOnIorY6T/ZWe7ydHH1cwCGqge0DR5/oqXyoSmmwk5LZmBAMB5hG9+xMd3ZS4sA/u5y/O56cv
DiMXD+EDzCjnmlTDdVdFlcTz6ALV0xX4aGONRV3VO+ietbE5DBm3lIJb93LD4LGVwH3i7YvF347o
f8PXtvj/+Q3e1Y6C2qauiNFhQEwA58OAYOIE9KXj5TuaarRwbG9MOGVR3EwTfh/FHEQvXRuoLaHp
iLY3iuYZmTUa0DE0r4AtTXZwhFoOywdufrH9P95oULZC1rXpTUHg7trarjMwLsTYDH/d0VE73Zdz
rvXwRavrA13mz5IgR9k0RtCnvaY4+FGtTUeW1W3gIMGbAu0dh1F0Q9JHbj6a7pT1ZRnAa8tt7m3j
u+vN/t5D0YM6LigPESC0FBu2f/r3l/I++1IQM4IMCDgrH2UNEFQtziFGf3GGJswYqr+kBoRxCANl
7Y2qlMk0w2HE7wkkiJtwtXcDgxUPYgDkN9hMEctCTFN0s1tUMwsTe/gm5ke4HiauXN2jHN0pD5QH
FH1x1ow1DV+RVqPYCoe+vplCAQOpkNp7ZgMd7zHzXvBFYfZMmGMBOMPdGSZ9gMuwBS08xZNwFvQU
TNDy98LyJ8hDP4fSAGDEmXmCfEuUsZU10CScEqTwRlitCWD9BW62Hnj+5jLntTNBQGdhUTI6QXPu
AhAwW6jAJvC3599IxXqkxW7pJ6Ecwdkcpfwf+4MYVwB3HuRbbAK0Wa8T8HqugFasHM48s/tAh6qY
iHVnLF8NhGHM3ftkY2OwDizVTcRnE636O5CKsVZhVHM4LQkIAg5lZwIy7+EiYsqqGBu3TDmFGw1g
JecGzW2REJeOBXxpxDPBJGAqDKfdd+5ixKM5uYVW/HkEMyMxB+OMed8LU5i9rYKXwF8TErqnwecT
OPLIOgIR/poDntqQmEatJH9zz3MP3ir6bHYamWM+jewkaEt7vozoP+GbGMRn8TrjP0RV+TFbIS0J
bgXMdoAaDOuEfv+6RHDX6XYUgxD3SzW+NXMIqidsG1C49E1SUwG/7XF90rx6236cmr37yioxDyLD
G3DzHzTw0ri0xJTAe2TnDPXBrexvA/Vv5LSo/SQ3/KpUE6xNABp68GGOFYGxdTu1GM2isjkhGO8H
Q/5oudg5PRB1TsC5wEChTMFlc+MgrB5k6d4zyAVCiSRCo8Uv/Em9aJ+8CRbsJjLlY8fva4WxuRmN
17VXl7lvRSajJcoq2VzqRR0qA78CPf4nr/G/l4gcQni5JzYfPhdoU5NK2MlYDUgsUIGGFUfRorOd
TlYEtroXJJb0VKZmaBKC5vRDddEFNJ/EMcoHd4VujarZo67pqzItFbtyeBlbr4mB79S5DekJaO1C
UrPvMtsF1uBoCeyU0beaNsE7sQAMjhJ2P/SbcJzvxFz3sN0rggmeSNBDzDVwwd7s0XktQzxqlYN5
DlzR3Hf+ojLaWIeF831vWmUiR3iDLK1+wizGkVjSTvxOx64/7sFRfw2qBbMkFUloPTzj+nqDler7
7Cw38CqHE457nDiBe/xw9DmkCKO26NHlSQbYhyU+PKxjHHweN3P0IKdm15MOHZMSoY+A0hCcBisC
furu2QhjHOkmFP2Sdib5MHYXiBE8YvYDatDDfrJfMLyG+UYnMwY4kk00VUGXW0YABUryAn+e87w2
QH/HoznWAPW7Y1WCFxXhgjHaPYPlCeQFYiC6CR1+cE+nlny2OFooeBgsoWMu+8ScnMzp5z0jgPTV
fvCCzGzhPe8ut4yHWaP8fUX7zJuNc9CMKWD3zO2dG0BGP6k3fKsamfGB7AgB8sqgphF3PIDlsf17
rb0s0k4hGzddtZXxcTiVqBnnwL+3eO/GokHrY/X50erKLOj874NrPKEzkkBXrI5tv+ewIJp3c6Tu
PRt0RoKeRzwZ4p7N9WtddXA7wpdJyopGWRjCegQ/NSKrjr2Fv5MIiZervi1G++o3AMzd8lm3wwPH
tlHaSQLh4K69EM+OmROmE0yPmFnNMfw04ojSZNVA6tYJl77KK7iLSDKSxOqWdwy6z5jtX5l1Hwr1
jAwBD+T6Rw2uWryUjcA/l3ufVAbgKvZLtEEy+N6eBuIB9vYHWcEDvNEpxuiTAXsywoSjy7y7ymB3
Emg/ac2LoixZcINB8iqlzIH1EBcHE0bLcJTJLdlP4JrX+Tr0UCOVOzuCHJ91HCg9WSXbPGncpKx5
EU0iDxy252ZzWbhJE1A5KlwLa+I00LClOg9RSGtNXij2YBnYL4vVJdivbWyrZ7MhZewZBOZSECdL
Izj5eAhmHpoE8URvNAjT1QBRkyMmlhLYMmZShHvuyuMEQHt7wUi+j9DCK12FzgXNTCoTI4ywyBz7
nGU27r++Qq9OhK/+rLHe1gNMyhtYnNAWfuneiapwBy8dgHTevW1jo4EpR+ZTo3H/hD85VYegrcGi
RPjUek16GxKhS4S5QwsNFgFvKlIWKza7p15X6MVjwiX2Aa3hz3gCBIAINyDzd02IvYBVCub6sbUw
QRXp2FxfSsg44TXd+m67FRynS/2KxUN4q/HtFbhC0qS7seqfPAWYV7Xo5pmZo54X/PPWavOpVoep
X5KBeieHmj/KcSmmtQZCP4fxOJhhjBGGW1hioDVs1rll9fDX9Q4+fpkv33Eodv2C0+7L1MWze6yn
ZO2BWt030DsPocWPICz9cBCU7NZ9KDvvvfehr2GwFm3G7qbEQBgZ6F2ImV+wcwoQOSDftCbbaaUM
3HM0Ckc4ZgKPu9nEm+tqjCNvOpoOuxu5maxIEztvRX09PvfVw0irKV7b8mhImNmX3ZxX830HcHUp
fwJH35UIjCvVN5bQYS5C9KfMaXXQtcVQNsZPHADr670X1bFu5euCqcnUtqpTKYJkQRUWe72XKD94
tjvrqMB5R5+qTVxvOIOQ+9pI2M+sY9EFYo8xkpfBCZFE9Hkb2UXgGucVnR4lJSxypst2JEg9Fa7w
LnaLDazn7gJSyj0mkQq3xgxV7dw5ttFiPrNJEXV12nZ9CLMtnmtyNq23Bedk25ZcgKbA2sxEzLbx
8l59Vw0vdGgOfum8NTX6ytIuHOgf1+typGSNp8h6nWiUV3AIQyKy3HILrc+FIo41dwhqT+0Mfy8l
Mggg/egM+LWiZU4snbLFOHptW3BzzBaBYlx/XzeKGHCguuTF4BuJpczD1DhF33eJt/jJtmlr7Oft
Mplx408MTbkG/9YVUsIBShycjt1C0O3cuSpFOgtaAGGwUu8LZRj3aAFjJvwuWCmMawEvD6gHsNO3
X6/d5hT16uiMCOg0LHwHjiDKQG3ua/1TWOMlksYNFOJz25BQKUaTmpCjwYbdjG+2/WZqTpkLAlbU
Td8U2h0SGjBVjUZeaO0WbKEK3wfN/z063ReqzR8cRKpswh7seFX0zEUaA+Q76Kcl7mqyZ1h8W76h
N30MkZPlLbOSrmYvpT/oYwAycuqG02Ed2Q1lMCnyxvnP8bbwSzpw4QMibgSESg2bIO0vrTQql7Q0
62SFA2gMqM8qRr2qRPQr/Leh0mRp4Jfa/j7CWG8vp7BwR8QsTORd0E+NQTXIpTOKHWn1oaxnfWon
ZzyhfolgBd7HaLDPmd2i1Q5XSB/vMai77b/CaLoLjDbhsjqXnZGYiHim8YtYMMqgsn0aWPSK0vxF
oyHee+wbLqpVVFlNGlgJCy9xJ/KNeWMeQRpjC1fGKh8a5hbEV6/a6+6XOnx2iJ+vbnkDQ8pkxqI7
asjhS3xh5XQbmFDbAzlksFZUTm7hm1VWBm1Kgum05VqzOeRu7yMHGk109hp/vDiWerQQJED1eMJ4
wUUH7WhhonTMaYQD7s2BBD1ieRcKwgtV+dYifW/s5gWzqLCw00uTYfUS6dv0sSYVSE346XO4YLPa
aEBH8I67IC3daV8RKw58jVY2LA1guGGdbEl+RrNzgT3hgtFAB83JcWcaCMZl/YbZ8ndtmi9GByqL
i8tZcAPmj6UgMQHXboYADOi1dVJ2yr0DrHyuRX3G+PKxLZeD3YIm58NTANtbAXJZSgfT+C48Cwku
No3wCfX2Lg3A4QCZmTP6BEcuCHhBl9MFk2GoSaHrNQ8G8zLNDp5oI8ealsnMeSDgyCkLu7ZkGCuf
jokdIhHE1TXHvZ6zqCkfEQxjM+Ldhjq81Z35zCp/zwd1MqP5wS2dTCqdCy2ykAZGLlvPz1ubnWAF
BC3OPo24t4WwDnSlOqAI1b8NkyUE98gga7AWUfJG/b52J+yvJXXUa4QoRpgVKwtCqt5daeOeslCn
QGY86aRz4taLD7fZUrqpaoAGqDtPWOmATpgRkpuIG/tucQ4BaHxbsGcW3Nc12zfmTwxnfydOdbRt
+wXw8iMpp9ww3KYwOmQnK45EWUapAbFr9BithEIZaFyjd8x5HEKz3zllFQvixhNkUGxfvYUVtO8D
I6lkl0PXFi3z6U4o1BtVk9eaHFbTPyAab8vXNd5BDhp5kko7We23r7htNBvN6XimXrYNcFVM/pzo
AlabnW5hhxLjzqIk9SaMBlKY1hlDMXdlrqE7Z6666H2aVNAvN4mThE0P6fo1hTNerMMgsWEOmECQ
9SFAKh1pP/XNAGgo7qkyFGkohkIjZmwruv317Wme1T+xyj4EmORN2FImrbrb1tKxXpaGJ2P07lgo
eFY4nMtov0UcAcEiuPilTQijVXwzheuQRe8gjaULHDCgsJZY/niENAd61EQ2iTUtN8QcMsfHapWr
mddMYzmpepgHmcvoe9NUTwuiBhfeHUEnGB3Z9hFLj3fv3b0fzSnGNXdQbTlXZnnfIeJ5vV+lU+n0
MfQsf2jmp2G97ADGP/m1W8VVC/4IbTx8gW7dgYlwRjy0BRJlrKeQXdaEy7lZ6yrRVXkAEkLxFtOR
mi6ioroHTQb0zzVlNk9damcREh9kjlkzuIDm5p3d8pgAne16kXeTnzBWH7b/DkDuLHFxycbJtVft
AiqL3ln/D0nntSQ3rgTRL2IEvXlt76fN+BfGGIkkaEFPfv0eaJ/26mrUQ6KBQlVWZtbGssVbEs+/
GO6QPKGhY1dPnNJk8pnUbd/VRRrZ8QXT6OXg0Fem/Uccxgmcenlc9F69nazqu0j6TddMrBjJmF+s
bNrq4eDd69pZVcO48tlxE5exL55xKMdeq1joE0SCKt1jhXeNy/xtMLhd3IDvbrpUoUFPO3lFuX03
YWHlafM0sj4xE0b9qHiCZQrWmEIIZkQEOb+bvoh4usctKQ/whCJP+aKkbIW0a64pATY+Rz4s3gy7
vIFZ07kxdjqbWl0vfXbX/WmPMOOEY8GqCd09P7JyNOtNaAWWE9AvA8E/8RZd2H7ZnQcdq1nKyN/M
ZDVFjzYVwLmu4PVm3V50w6kavVXim7e6PbNLDT+5QPWHsiEPc2wiuLC/09xc4n0FBaVdZk6LtmT+
CDXlAhjq3dITDPOcp0NkQifU+Uqyzt1oRXgwuhHHxYTB3tHeStK7DgbGcQjD/jTD7hWyuRZzjreO
WeqbPm/jQ5tL8nmK0QbmpgRTi5z03zqqRWqDoVpUjrmPGg6O4jgESXwdvG7vJyO9dOEt9cTcxUHL
4EqtW6KhhfoYWswgZSjWnAp/OY7TXQU0umZvI9I8aOZk7WKSu9qvtkYE60CEFc3NeGf7sIRy4yUV
KXzL0juokmBkyVmmoMgvkQsbXBuAoZr9lKWrsqp3nJZVXYXNWn0I3JBgVehkGB46FUe+9vb0KQJt
n3rdd9wEuwCmFp4TFOZG+OIXsC+sjkxeZvHBr5PPeBw/a+k6nP302s3RLSMqJ021MYuSWGX/4lG0
Vt8zB3+q0m/dyQ+DJ14Y3gGEZW0Ip0uC89KTTFI1LVh6MbSC6TgP485o4rXD+7AdMXTfTEyXZszl
Msy6Da5HWwd6f2Awttao9/YA7StpzoJTL9PvyigoOoOlOXabapb4N4tDH8q7N5XfAf3p2mLM6owb
W3OeckgwVXyAA/gdYJjHzchl3UBW5Eir7zC3hqXlvhpCW/cEsMH5UgfaaAZoRVa6C7x+DZOXIDgu
WBDBXDNMfeuUoYTdfgZA9ed0P/7D/KZ1SmqfDMCNZIf0qptTG/tr241uThfvq9T/TeLpxSFzj2sb
B+d+TXOOSY7JYtDU1Hdnm9r13h84WV5KOTFpINP5SoNSOgX9QR+Ng7qqWABZTfdkFpjx8iL8lVFS
90ScwL7/IDjKfN6GSbbpmDkwuOka68DVEMfv4YRkzh5f1IsykeVJvVSaD5eBMWpFNfAIbz4FcwSJ
sWO4N6L2VWKNN0zJl0xe6xZGCsGwkj68vorR0jjWpkQ3DRZqk1CwdMFqwCYDzhYvIq8GZHbmSvu3
Ocp2TfWpWyV6Am/TuMaqd7EJtcY1nb6lS7PW1tNNAzRWm+V7ynzJLHmPonxrTfE6jVy4y9t4wk9E
C5HLjBC0x11rt1caYNnCT/y/zoQCJGzCQ9JTjtnR89ykr1NVP5gvC00ne5us/JO5yF925EwLd5J/
GbG7L7LEZaJP/tdo8480F+SXHBlDmhuLkc9grsTRrDVOceU++q5/8rriaMjmjov0mUFV29yed67G
8Om6sc+9LT67ziRX7+7q9lQXFPvk3S2Ci+MP31ahv+aBFq9EIrIlyO6VM3Kx5+FrKrw9wwVem8za
dvP4IWDvTYN1qfmkIfKPUo7BchKxs2CvniLLvINj7eK52iVjd9aG6bOc85UK9HKSh6L1Xmcx/Rox
4/iyFKTRTKqzpaf7chqv5AT5ovCoMPsZULB6mvNybzvyiWFbrIWF7zKLugQ+2jfGeBhtpsBwRHtX
uxRUv6lM7m4F4zEVY7FwPDUfmU+1lbDI1klELEmK6zPTkZtE7HO80kTd72rNYh8yojdNarEMyuw0
Ff5WY/9I/sbwasqHqr6NfdJcc9IHqLLkOAZZZFOXy3KY5ZYfYt6l1xzczHttHSjlQ/tpatU16Yv3
JkF20KS/YrY+zBYZ0JAeu0Bcs9E4z65++z9F0r6qilS7j8ny8mY/d0O2GGmlLjqtOlJzbZ182ms1
1cMgixVqzJcsNJ8c5qcPRvsIou6jcMIdvam7RIyB2OmnY8f6vdhQ8m3jOKNpJaPX1tZOzFDflzpe
+bGTZAtRIrVnLPU5x8TAt+NPYPtV6eq7PBnOrj49WXXewd8Zlwx1MvD5N3+7oEfjkppf3dS+sZHf
+7ByF3HMp/Vi+JP1nJkOmvMiDJtvp/ZC0B3vrpLHHB8z37Qe8wCABg3pls8ZiiBoEVCbd34IQ5QY
DbX7L17yzwUBV5LDSo1sp9D1jRsFb22CoWlID8Rq73Ie11B+cDmazm6V76xakimUFgC9+RE4xUWr
Aof0XT/P03hoZvuAyQbF56QxsMCvuYtF/xVbjK3mfqyA5d2cu8JIaCAU2zoN/+a2XHlN9HCE/e6M
5cngpsDFZamzwNA4kn5h+fF6MASxIvtrpMjoTS6ReHCtVQvfT0+nRTpaT0gL8FnRQENKA0vQell6
/U3NUuB+CZ+zADZm15p77G0OtqwPWVI/IPpDz4z0Zz0Kn6dMvvSAVguvtfEOSN2j5yQ/iedvEO38
mml0dbmkOrSPRNrwWYI7dXI411PwMOWIIkOLH7iAbUOJQME2+k3EHGw/6yPAgHkjKEIXXpI/yrg7
VhhMZDaFG4PoxzLbEGy2TcOLas1anbSmtNeUzbvEiYJFMjfnLk3v6otpFCgw1g/c9qzFRCEZ+R53
dWduJ8a9TzVpsdO8DG54ZLBDvAlmiMV5i9LCSNiTwtvNYwBZmNSskgXKRs1ddB5aSkdmb5CFPLg5
NePNRnPPKQNzLNJPlf9oRvtcWuVBlKTOXkb9YQ7+H7eBKjiG8yardda2saO11uE8g2BmWgdFXCwD
O9MXXp+/SW4tM9e2XeYwGGzWF1TjW0FFiz4GovmwQmSyspPp7hTZCyPrnkZGHvhut476fufpXHmt
f0Wi+26n3kdsGZcyqHHXL48g4OdxopyxCvelMuxV4nYvQVVdS7ulEqBfVOtDRZniFauhMzYqzygT
8YBzvqxnBzyGeSkd+2Fh9XwBIvEJDf6ZWV+PXtjntivO1B2kLI0t6e4lZynyczdZe8h9DJxjoU0N
jYdpkOAnBHyzcnpIv1yzc6aTKgeHMLfIK9aeU1gLjQDZlxmmufKjwFGVofXOqumrhd1F+9SNt0Kj
dpibCWqor8adl+EyTIddr+OzGFdBsChm51v5LSzw10M0BsN3mZDBqy9JBtXaJzYByJ9E5C6bmts1
zHbSs8RSSzzOXtp/9Dbk+cgs/gjb+HTT7jD7+T4GBPVpPKcMq8QpYOHlSK9GjcgRnEZmgsFiYPkq
uWGG8ibv/PcxKj5FJXYcoFMRlE9903x2bb6t8+xRiPaVUAizTGcut+75S6HxbUFlutWqThizp7g3
Dzga74y8+lU7kt7cLg+iDwps4AP3aw6dc69Fz5MPawRebtTrr5rSCEpxYejaC5NJB+QR46l19dNc
iZsxzxc9oi4Q9nyw/fziai0KHZlRCTb1c0M8S3Lt3NXF1WtIlcouWs/UAYNAhdmNjM1xTfRokFwr
s9y3k/V3MlEuyvqISI+LqPjjm/XaiqjSRAMsBxTs0JAY442fyr+aDJtljaB3UaT5rtfqlczSbZLm
qzLvjwhATrNm7nTl0KQHX0hv4p1vOy9NmA30lOz1WJgPrvhjpO5UWc3fjO7ahf++MdF9k4CCPnd0
HnVEEb5yVZZOsbE82tNjSJsiesmk92c000uLFiOyUegVA7dDXvymTV4tZiYILE1+vB27W5hMT55T
/lGJY+tRp2WDcYR7jm7Ep+HcW7JZkuH+BOm8Ej5yAc+44eG5YpujyRQN4wHULCTXe6qaFkAq3DAK
6W8SdAgLh3NKK9CZhqumId7UNKYNZueJB5vJqHH3QccK/gXQkRfWzui44VA1Aigxyw+zkmyFDP+u
iqPO67bZWP2yB6+VMM5yzP5WvX4UUup4d07VspkJdW6t4OfiTUzxUS2FWaWHXOZcLQ7T341prc8k
87O/nKqYllSxMs1OrLQm37jJ/J3WJbozt360Hq2/ShzGsdiMubYCFL2m/DlC6VMYTEWDqKJ7/VlP
3JUZZls8B45mppoZxcvcxzuDYQ2qVq4rsUKF+Iqfx0/ex8+wbnajrF8wYDqKasZ0MTCXfSq+hqhC
7GbpR10L/laJcRqqsV4QB8bVFIVPjmZoKFfKR9WTQdXV31wKUs/hu2Uy+wIH5mXONT+Z3IwaaLqp
SL+Fgzi1GN1HnDh/8UL/idv8q8orIIdK20g76vDkhrPvt8Uxn+1njKGg4LfRxvfo5XdCSTZC3qz5
TYPqvRXNOU/EDbfSeiFbb+uNw0NP9G0njJfQd7/nJh9Q29g0mUzz3WMa8z/EOdXTuzqnM/2GZS+c
VRtUzzYoem/MI114+TuGqp3VJT/qQWTqHyNMBcD4UTclTDhUyReV528SmXAWjIc7UEmXCGQms186
QwsMOzlX232NJZQLfvo3D/WFlVePloZXVTaPMJXvESVpK4dbZwOo92AkpVYfoO8cprg/5Jp944x8
VmFZndSlaycjtAiv2pCxIAEySoZKpzma6fJ36OvvebQvBpoKvx2XkZiyZYRArx64akT3E+iU/Zly
HK1Dhlpyt6/iNjpEhGSVNceOPix8N85XUjhskA7XlaILv1MtQyg4/UHA/tNEQkcnTMIzIU3y6/qQ
QwtynOReNOWt56rRuE1Kx3hO2vxZ+Go4hwXY1/wxBo2eqoje5pDpnmYtXgd4ADh23tzKeG70ef5K
i/5s+DWN7+ZXPXcqyQnpB15xYjo5SXqwRXlohfMUZ9VaQeAkMqD3Tk/m6NkrC4FZUfUYYUUq0e/z
q+vKTytAKaacP9FkFHq/z3BOWBaxixokqvfCH/Cazn/U0+qle9TscWlP6anXzIMKuXVfnfV2+Js4
CN7GKste24LPDcI30nGeXm54nrVfWb9+odNAxENkRMTaYpqwjAL68kKn1Zk0F4N0eRCxtc8bOGSJ
WIeRv+hTfQlQaiyCTL+XJoWj0R/LtOFQF9tcyfDaSbu4Tf9pymELV/IzNbO758/gAwZAuo9QmgtX
IxXSCcsI4gGGXGcVFZO/Mkd6YNjTn6a5OulAD6WerBHCtksQ0Ibej/8rnQDrW1ghWvoYQB4QWywT
6vyGId5cIwCwFhGbdnRffkXVDBDpiUeW6ddUUdrngBQ/tDYqktQWx80OfrPIzVd+RJKWSPvDxyF8
MRDayEXWsxnS7Ky3NTIiM9Y2mQ6Bh8pCm7p3H4zaAlFZFjjWLiM//il6Fq+J3K02mKdu5giyr4q4
vmq5/5TGFQbNFixYIRZ+lIsVqoYnqcm1BzembSEuGAOlExMGKAx2SQ2Am+gfGca7ZLJkNLB+AFFS
z98OhEx8L7h4f83unfC2ziB7Mvso5/Hgb65UPdJld7XOak8q+FWnowVIBGYJgJBvExeoG7bUKJ8V
aKZCOBC8T98h86IdckeHJImd0L14wYcROmBX0xa9xTaD+WD6X3Tj+jG+kac98YvKoV8ENEDnwVqV
XbvIGMOix8GHZJKWT0Y21dphLp/apD4WwjnOUYda780idsQ1rIy6PSt0RQFvmbnTBm1p9eXO4AKg
9ZKEyY5ZIaAooUSy3G4MV1u5hr7PMqIZpIWgwpsXywfLPKi3iuzuNRobwMN4GYXDIawuudSO42Sd
1Var0AjjZtEjLqWX6J7Z6mH+QMyD6A2QWpMb0ypWvqHglNVIV4rf6HPXhi1Vslsp2gDLsbJHc5Ub
96729jZYiojfGae3dJjsxmeqxCGN/Sebvlxum7vamC/m3J+MBHwhvQdF+kxr8h6VfbkYPXs9Fycs
bkLVZGg3QWUvugE3cJqXrtUtIYDMzAkKWprtlUfjAn4IzzLo9SqjgUqdY5nntqhXjIIuuoI7U7u5
IkYZPZNhUieIcFdHaH4EPbVlCycIsxmoDlZifxaWXOkk14UFGVZpwEdqoW/Pg0L2JfNDGu5aSqiO
C4JoHQxI3VLsFPJFAthVVXv+xh6npyGW9yJ5UYwBrQuWubfxYmNl4+HjUo/zpyHfNmwU2JuEsLta
KC+xpwWTHNYo1re5X+wmtgQrZzr5jn+hs+HUc/GkhfNHEVf4VWpjeRTnU+49GC5/gYq3FKAFXTNs
fT3bDrUp9oWFdL1ncCNJpdr67ZDdvMqCvOktMv2nMDkj6Zlz5HnjygaMaGnGNMWwquV3ZHpL5lyr
VSibv8G86WN/oU5HoKlj9TrRG1AYfAvOb7ndjmfikdmxpOssldu216Iafz09W/NXtN5f+E9sP5n4
U0BAyCldcBzouAYs/8CrqZZzWr2pXSnYuJwCfnsHThgS0M3iSR1//p/AHv7/l9onrYOU7aRfOp1j
YMJFehRq4AB3rCvrDSF+0yo0igJDLYCR/3uZAm5TptbFERs5wBsEE4rmQ6Fpz+puL4tpAYp/TGGO
FCJfBUDP/Fp1JyI47iGp8Cxl8BMJlJ+huyZssIwKQmZn0bDk/OOblBRiIeaH6tYofoPX/KlyZ9GA
qHCGVXxXf3SbiZEme00We8v6yyac6nil+c9WIzYD1LNeOZFkHqjZWzx/q7Q2w7AB3Jvn8XnBaHzn
t7OqaiVVqZcEUEvZnKymnfwU2pcW20tXmCv0p8uAVKJVMhI6UKo9NBNjQligJqO4ZqPbsMP58lJN
rpj4cXErLO+ye1Ht5TTcouRHBvrad6u/fXNM2jfYocwM887QbhEV7jgjEtqk+n/VfinGe82hpPe1
5whzsVwHPH3RXaiOLmauICb0SLXotey7dU5UtBHlqkUu3vgB/kep4il2ssxaUQi3mAHZ5aaRcEPZ
kbztpH3S8uUPfL4KnNaEmJN7gjfHSXsdxsmaPciDemzWgt6a470w9XwVDMmRE9VM0T98vea//29a
TrZ6PmN0tz7XOhHMFemRQQ/f2bxNupdCtdztJ7t714J5IQflXsCWUkGZ+truP1TW6LjjueM79osH
j8Y33ft/uBpU21k3trVpIK+XCIFjGuxf9EBWtTZw2di7eDQWal3glGzxrFnO02vWNRBG6VEAyRf/
Hjj3yreginYqDPcguE5Tq9hjvypcP8W9RXPp4bAe+c4L9kkybflDTkrCalrOrQAENpMOAua09LxX
DV6IEf9/hBtikGqfOUTTqfM2qbeRRbeWljrOLFfvTgu+YrU90o3WXkE7N5kP4TL44EwYyQ0DFrUH
1T9SgYpTqe5ePSzpvAOjDYL/okLt3hXJSwWioYEJStiU4lf9AxUO1BbXPmPSJ9ZOxXT1nkSBOlB3
Kv1PTDCiXRH8WOLMWYn6F645Asb/3x/PykTntWElq4CjOs04h/NG+F39A0AqEvXJWDkw3suQL5T1
zqq30me4Oz/lc4boPfNVwF/lkzDBeO5DTm/HtjRp30OQ4vFkiX1SDwgYX+J5XqqmNmst+KzePaTg
HRpkT3bE/6ErZK6nquA0EcAPnBe6ouqTJ4GiR/LZyaKDO0LMyO78Qi2ABM6XYEJn5NtmoR2cSdRy
mkUneJuEmQowYnTKK0IKC0TU41RwBgbhPgf5keEu6xxobiKgSsM+YFu1x8oAS/MFBH1TOwu1n7iQ
M7pYKVuAU8v2EMSpVgdxYDM3rnXmOI2R/FT1/kCXj7Vtpye1//4/ac4thWckui+DVNzWtiL+Jnx2
o7ZJ8evG/mdRF3SMoYjHEPDQNpX0/7VX3kdQv6WjfhB9ATP7kqTNWvVF1eqKCVCAn+gO6ZCuWI2Q
Oz8fGTVlWudmpHivPlTUVzsWF1ai6B2F6KVh3FJAUtq0/j6PvoJoExHlMOhfqpPEk08zem61UyN/
Jft5W7GcjvZakiOQHIz5uHXqL8eip1X9+X81/n/LtmovAakfMUD9unQ4tuLM2YfmcNIYItg4wVbF
HJXmqaIrdVOVHfER1ImUSbVKefs7scsLL8CWMfM9nPaX1f53QMOLEPMLwUF9hln5S51wn7p3iBON
/HCcWxeeqsLGxptfkVMukjYlbOdZ9Ku47FUGVBB+oihYqTObur/CdE/of1R+wPkMFFg3vVbjnVxP
1RVzTuhq7WOkNmrpH0wJdq35j3YO1nyVPmwNddTU5mJ/plyNqvWvDjCbU9fFEb3dVnNftOrCmGSa
qRvStXMHlSNsfcj6mAzR5gx67zwXN/XUHcZQKoKWnH31S7kOzNZch3ZAIkjYQA3/4UcsTXy01ASz
cJcRCuzI+sP2M7qUrrD+L10xZhcWd/humO84VKwdCKPqMy2reFiNfBeVfrX4/qr8gHHuEV+GhVEG
xwyAo9Cikybdb5pYEDGxPlaSep+LXXt12+aRas/egJoFdWU9uC9s1Hzkak5edZq1ZhBvJlBE9qS6
J9GQ8zXNC3U9tODntir+qRzZYSrTkPpFJUUqspCGqNjGS7ixsx8bWaiTOnYa4oVu12Knk5XGG62p
+8DcDsZ49eRtjcQGonjiew8BjJg8/cPWaOAK6RnGcK3e7gQ3uj2H9JwptrHKJ7z8exadjOMY9dEH
aAMQevrGrHEsROiCeMW6k7D+9c1kvlk9KiKQ4iZ4+neCOMNyeksKCyajvWs8XD8IfY0cCd8q8nA2
ONODz5J/SfJjzMy2+TBBJS0X8Fa9FhOxirVQxzd0gr+9lzyZ9FepTWBpVli1ZCUGPwI4pEpRoFUQ
x4abyoE9oOrIwn6uVbsTc6CLTCHBSrFVlwnDWFVaaXTypD6rnT6d7l2FAD1yMLT5LKeHulAcLtNa
i954WLOloieN5l+pzENdHRk2PHQhq2JH4PxGoI6t2QVa22sBfkJZs2YsxL5TdAYjvk269cUasf94
Iu4sqQiDZIdtTYtKQPZTV3hkN9uweoYwpLJufitXKd+wCO6NvvGgzFgkPP/g726nQmY/jLe5PIz+
e9XFT9zzSfnmdKjk+XA+MQPwT/DU4bPwrN2GTnTmEZpeLxYG0h/Sn5G82on0o01Er0aGo+Q9LSLb
AzdWvx6U98zEIETpSHZL/5SaMDbbjcryiTDGOO1ViObj+dO/EMLm+BcQ+VqDeSlRsySW+48t03a/
7qgvuNk6v6YQxuWpMJtFGBHNp1OchVxaGriFqTJcK2l/1IoIlZbjPZiFdD5H2kX8Htp1oKQRPb12
pfYYWoEHTXS1YFpGi52Ezr9mVFXClV9sWvXd0ZuZvkKXXdoqa75/y6DC7diUuzgq3mUtV6y7YsIQ
U4nUeVlu1Iuw/WHik1xH9pOqvlKv3Qr9JwRkYKz40hHc/JpJhkiXoso2aXsL4x+uS1WnsLd1qlHC
HMUAaVGZfrPRI9aDrLrrQOML9a587cX4SVvvOuTVjvcVcJwX/lS+kgwV6TffWFgBzNX5e8Ib4GHE
x2m2+dLa+bKCnsgwt2VYObsSgQYvK/gh9VzsMQiEv001vWDReHaKYm3ANh47NnhwUa+KQHCVNJ+1
G6yhDxZjvR4DghMBZgai7/T0NFGXsxqSixMsYVdRrhCJAEt+VERmcf8lcwyHkWDZ/x7UXky2uQm4
4fk21e9sXGwJdTJ76leVLOVC59r1Vyq/TkAKVVij3xHTItapkWDKJkieVOLxb/31S4HxTFw87O7W
uaA/pruvzP4PZPEIVFeu0xnrxIBxUJCQu6tvim9dOe1k+WEGYHGw8aET4N5jqrxKGh9GlirzEiz9
6Y06M/QqHVeXyIzgciquAGQCmQCz6UC4Sm91Ea3HFW7a0a5xazoNevfAl+3Sj86zbRUataBzFTZa
ibmCiY7Rjx1DrZoqHJ44xQikO1aQFAUCopPr30UhX+qCBrxe+vRlHBAhEhmUaA1xoYKUk9jxGmLx
DkbhbcLHtJ3Kk9Vy7mJP5Dtcp8fVrDzZJlnv5zT+Y3elhs9RYx9x56EPHxDqUz34jof8OicjjMEW
KY8X+7ekoh/HPOQYeiczNfsQ5DQO9U8tZEvikWYz82YYH+hT/uDfqXhsgbdOSqe/YkA0LWH+TDvm
Cv9xBdTckhd7ML5exxGne82qAEu3kaYgliFYKfnhdPTpOOFlOQMcQVpY1LZJepP3HqISZ9fNITOK
/d/aHp4kGgiYMfmH08zjYYbA3TM1LCySBPsg628hQ3+TFxEyznKi5Y/8yxnJhnV3EpDNtJupJoIC
cR8g3BmAwOaxm4pDkIRoqrrw01EWlrXdjUuBWn3p1rqztqf5swwNSuusXnYygt+vo5DR8MXik1ze
fRDTaTCnR+KNr7ocKWhEfIgdC3ZcWKKuK+uPkrkUi9FyDqYPyFdF8tpPsjvmYYSXjkNnb5dorXdN
4+LgJ5HYjpD3YcXNqCgMNyECCoRS+DhSEfiEnxKPxcmsqqWuhW85004xcon+uhnByxomHxPA6EXa
dPMwKaanGgzbrk4vSaIhcp/Tiz/ory3v7VTB1bR7eBay9J+mJroVICMXzcauMfL33VTvB7ibG6cb
DnZuXWxaIivfsfeGHC86mrULcKq5bnmVJRrhjd0SS4AVvBU44VW2TL4qzCF6oBCcD/NkTKfaAdIz
Sj9e1V3HiHuOJqpOpAMNPqjTWFoUoi189Cly10HsDSdcuhmYh0JyRdMjAmSR8qg3AV2yZqjJhgzc
xaI+wDtVfmlJ9UMPgsNrei+J3QOhpARuKyh/jZm7f2FMZrQywj78M6EFYeCdl7YLAz/Qr9TOynce
tdr0Vk9aOtR5s+1xHj1OOQ0kpJB2vCkg6W/N2Kez67nWJSiFvk/4Pvah61kbDqqtUG6xG7MheWgt
UQQqJi03YyVD2Hmde8qC3D2P+Drv26DZydY+hF6w00F1yzy7TAWJFTSgg27CXaRNs7G6rl2CL31X
AiobpEHX0BBxcdk4o2jYdIDAtE7Sm4nh58K3awdY1t+M1tStIKMgovJ6zrFD2BBFcEot+tCCtkOb
6qRu0DPWIwPmn03otBtp5M9Z2kNBLoqdr6Mdy6LPUjbeIknTR55yP4eMheeumKwthr1PtZN/9FWT
LQAkoGc2xdIOKfwrZLe5P1273gPpgXwdS+i8s0OK7HTXyRBXV7OdhQDTTMsQoJnSP4z7Uxa7fxPE
lTZNAZusfBq9x+xqa7+VZ7dHBBhBEIGS6QAElt0FCEXQnJeFhdwQn1TuKAmXD/BoRW/+LhP3VUTt
1Un6ldMQrszhBJRKqgFW2dh7PxfrtMJ1sMT5skr1szsZ8Kun8ZyPI+wCvBFomE179SQ1DRGvZ9Qc
1Ho2y7IektfS1iGzivGmRLeRSc8MyzAW6x2vKThARE99LLWlh9tlhwyA6UQbA38eM5k1JD06bOQo
urZugxd8tp0DG2fcElDPSnyUbGGVrm3FuC+CfT3Hu740j0CuT6gg1v6cXYVr/3X6QCnGdLraRXY1
9SFclalwIZoJPAQwNNF0/BPM0oSoz5QAz9h09LEqSkTAlAiJrfMBNf5iDiXi5jx+S4T/qCV+lxY4
zI7895z6nlwx9WMbjtnGzqa1wfrZRX2f/PxWGsmhEd5DdwKNHwjo35vlt6bnOL8xEEBv2Ul6YVHo
0tIxjHDDZbVxvApGJSAtdIIeqpU5uLc8MT5M2/BWXuZxp8dOsGkt2B4IscZ1HaT5wmckdxAEN1OX
26TudRR/LqC85i4jrfpICuOj193vDBf+lRvOfxoaDNXQbJjz8CEr7alNjTerBtX0i3YHoQRqbEdJ
VXqXbGiBoGBoBkBjGeMtqKw6tJA59nec0Mn47tOWKymER5C7J+G2a9cJ3kwxrl0re2O2IU08LXqE
/XT0JC51FPQ0BdyRekTSoLZa6zKF44m26isXx7f0sggHwxShk9P/QNHehAPzqQftZcgENDOyiD62
JBJbGZOyQrdNZpd5a8PJsJBju2F7N2LjS5/l2bLTc4j77KKvym45gzH0jX/3Cv+t18ZmMUbsaidr
+t3IzDm8eZu14STbLPE+xGjNNOWQALmpXi+60f60ymbnJC22Z6axsPP0Oa3oobd1oe+aUXEHRRCv
O8oEbLm/3JBZkhnaDytvrr1DGmFnNg5V1bjLpvAxTgngQdm4i1zL+TtzQL1Hj76BJ6oFBhh1dDf9
8OqZ0yuX9bNMvWPRUtzazvyEYR51ay1e6GBFS9ZZ6Y1YgJwjT5pTjDkgS2Ceu9neGphJNAYYNHLO
TBd3P8ZQRyWIaYQXOIp2gIrGfZiMbvS9+QteO4OwR8wmvIoypI/1gx9nN50Aw8DIDVzY8yjmk/T9
n/E/ns5ruY10CdJPhIj25paEIUBPiqQ0Nx2iNNPe+376/RJnd2+GIxqg8ZsyWVlZNpBlOi13sbk7
w4npH7o5OQ/Nkh/MXfwxDvPnWpvlIWNcBvSvmYNpOKh0ZxdqsExK3t1BMkgplNp7f4VT7i8N1JCW
ED4/aKRqQX/RDc2jD4vrv7ZlBWdhm+fbjSjsBjmxGzQu72prPBK3nzuI47up+TXOzWEeSFRGeru7
aaPAhd4sItt/25kI1DToLzKH9K1sm4fUsAEuq91jbdOS3hovgUlVZcjg2PhrhvKv1e7dzP8sQS6n
oT23KHqhPpDSyEgkN/FOSPK/MYP6wxnNWzp2mtsSZIQeR+T7AqxcZ79ZvNGBHlf22o8OqwulL5n8
D1qzT2G1rPvRoCuB/iuagcs32CkPjdd9YjfuaBk5wOp8cYCPfRSWE4Yxl4tV3Y55R+pWXyKkGZCK
oDRhNPuavqIk758qN/xmQMx32DaQ6bmkkMuetjz46JIMoAQsoPBOTeND+kOwlO/vEDvfhvZtl9Hw
tuti0EkLRWrIVTv7DrWjt2KiYdzNiFmb5KZ3zPudW58GKNj07b8lK/CO7HlF/02vgFR31OdkrwWh
n7caX0G+/s3X4C1p5ksXmy+uhTogCWrcuZ9mlZzzYHqrixkltuVHH/DvPGQE2sTxnud6H23dY7p0
dwPV8r1T+dQX0+VecmoczD+lmx8QpX3qfOuyK6b3Fm4RkzD37WwRfhECH7MV7VMUJ6nIlEd0eC9V
lX6DV9yOPmd3MmJK21gWIvcxJ0pNdyIMQZCB4pfDrYeNuodRdqb4+UcbYkFdDKzUuqHdmc7ipYAw
Pv8T2P2za09HbvwDI1EjSBzB/bYzqCQMB9dsoWjECM52xPDUZFLbh1AUPNt0TBJKU7Aw7+0kf4K2
fUqy6GkC3TbM5o8/Lo8VAfhSaTBcvvs1mP4lJPehXT47bFN06efk3px9IKLwrB9Oo8+cRz85NYAW
dJsdNzc++hDpuziDJkRjQ92wdfZFh87M/Jc2WY/rljwy7u4fk1aKtUdyk8UqqQajy1/etglq+1O1
nJnm+OA4y6HIgTXALK0hOpfeXwcvltfTrywPfwZNRfV2IZkYbxg0v6cJ7SbI8xcvjU6AOtlmXixi
Dr91LyAEH+D6jzs3e3a9z5muFYNBqDlT4yVosLaMA6KaLQ+YQaSle4fGO6rCk9B+4MKggmJVBme7
KI8TJm7wiqN60Sus7QQRAqy2y8dj0nuUDumsJZUxgwbWKPxzwhSUYA7W8Ok3zim1yte1qF/K5GeK
RdlM6fAEH7JAi0h/UfXPRI9yATkPDvgdaIPP+5DH3MkjBUa/jyK4RwZqOUTIiP/u8xL5ZUKdCo5O
v0P3nUjfJ3RgIvZtl3rvNEdM5OrL39QPL5Pv9cdl2u5G2jiXLiFAzi+F0b8VsLTCqVZjP1iEWT6h
VUGH3g5r9tvdPmJ3vu1WKDQdFqR421kRuTWHuO3HewaAH3brNxnzXs9jmsrJk/so7t9WP6Rpcdmb
bFFL2ua6D7mX3tqjfWq9lvIT958G4vskTO+QeX8f2jiin42qrR2dcRQXBuiei5jdyuOHnKz3xsGm
3FTZBBsoPE4DMncm0mxe9QgD9zFDwKEI/0q+tBfPNkFavA4Gj77var8w79hlQ9Q8v3IANJPXp3hi
V8TI1Dsod43wKofHaaRNBJ6JNlbWrOWyjzaFZeCluXpdNjSL+402ZgrCu4j54C4jAsoDI4V4V+ZS
ABpVCa1AAKg2+Z3PSB4aCeEdfLobe2PM1ZO2ODKmU8fv66AsaXfoG2hBAMf+Oh8cMISigsLA+dWd
nidiQms8+SOM2yG8ceIVvplBSYeKsxXQuh1axAXx/NA3AX1dFcmAD6Bj8f49zN6cwPqmZe6FG3h0
89PYOwyfKHVo0N6NLPNgb08eRl8P5Heq3hZnVHwetjr5THlD5vN9BATsW7HdzGQ+pstBGz517qmp
WIyab1vcZbBG8FJcm9YYdDAA2gk+SdJuIYSSOeYLEhCckqGLmD5puUeUltOboEGXOJpXXBlncBrM
vz1XabOnv0uH4DbL/OSkYyd//kFV66B1qyDoazuKZHsmRbokTuXRg1czYRfFGNhhuD5s06cNsJAg
wq2PFddg6hDZdTr8FaIuqVcyGl8NhKmUCoLhq7JtQ5HL4jtS9K9iY0nxOzP6voHr/rsrTSS+O9SL
IwMjnZ10gSmvvHbxLr5d2QCvis8IaGDSOxCnECUIFKDp9d/W3S0k0ju6uifkaupjUnrHEXWMjWYL
Ntk40Oh0K/u3YZ99+u2zqXtsa3TwivB5zh7tPGISiw8puqVhGMaTiSYHShYubU/oJueuyYiB8Giq
/Mmvta4HdsHHcXbWy9Tm5Fko8IQjoH7xaPTElNzoMHmd6A6di/rBpfqGsGBPLoyaOiDhP5XR3cYw
+Ia/7DLNGlbQHegCZBwCxXG6YE+IkF4o0E+2Ej2oF9jhYWG3PffYJ+Y5sMd/liC9z+g2loBGsL16
8G8G59/IWy/+XHzbA0XcdfUuizN8DcV2gdXI6IHG+5CTqJeBthsTZs7yYOXzHswAoRI4rK17nxEA
Gmm7lxNdml/1aP5E8uzGm1NatyCpdqN/sDn8SfJuLNbFJTcMsIVQbl4GcrhRMOhwdOLuMrjRaYQu
ztS+99krX3I4714JzQjahywW0V6BioZnvywNnav1+OjxYrP3FWKTm5ECHuG79rKMlschREpjoeK0
XjpE//sdYdTUXASi9uSZ+krO9+5b6V1aWC9D6lFtebKHv3Vt7dMmPDbI7icQ07csf65SHhwda9P6
pSCKXn5F7fSvNx9LajygacX8m4Wiyu+Uthrbe5zW5wEWLXvWsyz+PB20NXU2U/4emWTR/ZT5R5Bg
H/f/yPjrx/kYnXpEw2bcs8KYfHxNjfinvXb/IVyODyVvuM3BFU113BLegudTTLMsZLNm537E9Lru
8j4U6W8uH3y34N1Osve0LO+00nkAzRmwuaVHm34YaEzTgQ+REVjSkscY+hzCJ8UEbFA3wUPGZMC9
PTGnHqbQDhGW/LTttlfsFAX9HPLM4H0l0T2XWUOpHhejPNMLdmzd9qPp7F92QFsJskFGy0ijZdmX
Pfy5OGYMBeorgXlwdtCWHoeluHdG+45R33cO9fUYAlw0lq9T179s3O5snY5olaEcHx87css4rd9D
n3+XPsM7yuOSORdv+5jN32Cbt3wJmX5Rj+WhaNY7Cj0924KpL/AllRV9hgEDZ+ZwuQ0jGjatkuGJ
Q3rvYb+jYrujen1ZjYkED3zdJzJe1uRiBtFDUJfVNRwxu/DihONEOfYrxWwmvQldRWWJHGMaf+Ut
jQF1d9qwstJJb6L8oJtfpfajTdOldr9Btn1en4stPhgB+QYN0juol3kVHYkzzxLHt3E0UtLWZjvm
Cszzt6c8bIkb5d4XgD8FP7GJvhJkNGKQvwWl4yT5k63Zk5kuVCCmg+28Do4PP7ZGELA9xkRD7Vbc
uMkr64JPIiyITguSHaqBIU0rTwmT6U6euecZV0kKUA7h7KUByklT/8PEHqYcWs6iQr+oT16jkU8M
+WNCtouJXu+YxzRcTnrUJJoPdEbqnEwb3LCRljaXoQEFSoGc7XAISSVbIEP/Vobd5k/s9LXduuc+
251kd0NevNAEoyR5LFYT5JuuIeBMPt5NGf7VvsmnV/76ZpoBjEH3qI8clnxsZOjYeMWAIdBcQviJ
WAcNCsQk429+ou3jSx7kd3P0erXVfGgDrYfR+Zeggy7F4sfEHnobevdEEwsuJUF+vXPSQ0oAVjKY
gClC2pi56Pgojz03i2gOsRufEOA8ZdFe4Kt8wIgxb0P0a71/m269xdtc2pU5La0Dyvuxhv61SEX7
F8au2dLbdV1uA/LPbEAHmVQDWioJCiMY6L74U0A6jP8bJlLl8mvAujUkPrriEHkW87ey0X5Kzxs3
r8RkdDZzofhsXuM8w2xLHCoxSQy3udlbFGsiJC90TRJg0IVgKwyTJ2e1YCxBUxSjiuPBAVT0mcwO
+c+3s0AV4QV3Id1trFC9MaKBk+K4DwmVTIVOPeTGCkw/cnP0WVJmLpFutdCaagAYmp62Ly/4XYPr
AtTS5O/scWx89GBTj7faLn5FNXgFe74DLQPUNNeXqUKBkfse5M6d4zZ7YssRsJVQcQz+9HV9jdEc
nOcU/MHDIZOK0Y4ODlDwVTWqXl/NPNuXCLBZRHkzcffafYPAHe0s3iMDf5xtqlsEwLsCXYM+Xpi/
BpwaIF4yPGq5bQoLvF0/khZO4WlaL5xj2wlOdgHjwB1ODDW7L5niq3SG8sqNGU7nHmOa+RPWP9X9
uhmoNoYJGSwnFLYHLmdrpn8L9DF0QKsWYnl7pxM+LivkjAhOmXG7ZIJY/xbT7nnTvdx5AJ1IRIKH
zUSrxrCjTWE48ZcJPp7FDPP01EVrRska8Zxmfd/tst8KZLuAXuW6uqQEYv6OYlRsX3KiI1gA+w7x
K2VeBu6DYxnTpoIkxy2mukLrMK4mZCise1kmtI/Z7QrYgTT70GzJQX5DQfy2uQRuw+cwG4caIEG7
WjH2BhJOwUwd/6NZkMcqDTqd5luNXHI7mth3p7aLXwO6U+M0O5trJCE07FRZTj8dbzi5wW9lXKW8
Z2HgsneoEFM0p2alDKfxyo7BG5QgSQ2dzXusSXl9WokT9HhmRMRpl7haDxuuw2zRjuY3dzS4vhfd
fNZTD8QEgU+I3253LaGEi4x6God35NUHhA6/dvaz5XUP/Q4SQmsfkqq5159pxzxEQIzkm66A54Co
osiBB1gXz9lOVI5jdJZkZAtCpg6ipP5C6WUVEyBW/lGm1H0I5v7WSuaDSzwuf0HS/0StecSoKpFc
aY6+Wuxgecbb6VZG8BxD4uas9f7tKFjLEbj5+jBGRx0szEDl/aXL9DbLc8qGJMfu+poGqDcQOdhh
+aw9Hx2mSxD0Vygsms5rioaakuVavbC0Ob4kYTfe7qjq6kQiNXTTz/kflJpOOde5aspzXy+nxEJk
g1BXwT5XpSQZkIk0YmrRnDG9T7eccU5McjuM5QUb37MQW2PuY3pBau/DJpxNNWZkgEQ0/BUkw/1d
CPRlqpFzrM3s7JEsyopw8mI2lZq+GX/iwm5c9mHyvhPgJx7t+n7EKA1xlyznRihPm/HtaP4mbFLE
rqFqHCfLpekNyaWK1O9Bi1Ik13dnHWj5PCjErCL446PzEiI9Jneht+fC1+MfBdgljeEURa7Hx8nN
vT7wQvnRa8d9CMTnjE9CMOL6kyZdAtunBnhCvo/ZUC/X1ceia1cJ66dotx/y+oRxwSfxDQ6UBSJH
RAlNcsKn/D/3J0tMmhsUiCDwwRv01FJ6hDxrPjIuQlbQmv/tOMG5+RaRriik4/WUNU/ElTU8LTwV
D1VDymb0FXc9PsnP6rF1W/Cr+HAdqXozTriaioaUPDdODVfKMr8mzCK2W45Vx5OLYW+0W2F1lKXL
MRoQfHQxA8QbZTVXvr+UkB+5HVGPpkuDhgy0P7DvkCCrzL/lYrA3AiJ6GBO6WUlNxc58K6vwY4O3
IJ/GmZazVVCkSBgc6uAkv/ROOhvs7kY04RNq8njIt9xieXzyIsXIxDAcO8UonCg+nuklexgtfFYh
Exbpid4kZo9nMiphPKxZ4KxHz3Aeaen/mnwa86fx3CN6vyC0Yfo/SSv9G44QeUlK88NmHhbmpFTT
7kc00ywOuQgq480OmBbVSvhs33FbQKzZDjW0hd4iGs9pz+U84Vxmec/QuO1Yrt6C0xsPf0Fcw9uw
NT58d7wPWTdmLhxSnLeLjiL9cqgF0MaxVex7iFxpheh3cs0jSMPhIMwHn/UPCbtRWLAhjjN7aoLo
bH/bPm9CvmNS+F2J2gMPcXdqpv40PYu0bIb5qZqMgy5LwZHPrOJLevcK1hYx0vJX9GJfRqOGeFvu
7hUV2vHnNqWPcR/j8pc7t/MvmU3bOxurG6hwxo9wCBAiQkT6d8QcJNgQ+7yzhSt3qmciaorUhDfD
e91497ogXNGqHa/Zg5IbE51/t20PGCN7zE8DlsonROJY2Glypyd1iWiFh0SRw8BNk6sY0zhKrdj9
CzlTCZBMQlr+rSx6FCz/tLDrTL5ijNIKGkXF6Eu3mgmKJ9+u98HmvnOIdGc5UjThMFILcitHyxlO
hvvaddCIqPkZCZ1IabzRKIfgnGu091Pd3FK8JO5fialwutxttFGp2RAPV5X1nMCQnf0OiXD7AfWk
5y4niYPw6TlvRoWIeNvd0bc9BAwHhXOXd95hAV2DiXNadwhUA5inPZo7vb3cGv5IIu5cGarbR4Hr
CVzvrcdHxJH/DHQkzh6PMwSPCvGtSG3dxUvbp0yop9OOQH4GG+jQAi1plZhNj9mTyLKEza/F6t66
dQcGnT6TIP1KuDpBb9577e7D47mUK2vBfHvgxsFFWR1EeNzqj44fGgw3Zou6grCQyt5dDKBbOQoK
yNwvz7kMC+iTU/7d9e5bCjt9l1xK6q6KfezEee99RPkBRd3Vgmb62UOlDThX7RKcw974L48iaATT
Me/G+6zynhSgtuP4Dw3vX1WldH776FcUFqLwG07qa77rjy7t6R2h8bp5Rx/01hShWk5EwYWgmBbn
UDGh2o/by9RPP+YdES+LG1B1c9piP8z1XdTGJ/KvczJYe4O81KzqD+2OH0FfNGkETV3nIS39E3jv
Xe2gY4IvueJqBm1tIxfRwyw1a3JiRPZTU1D9GbmOM4oHqpobmfvEyOFzBtWpYp42cwi2fe/R4bi9
CoiiaA55ZXjghtxnrg2CRiEhNO8I/qPNeXGs8B5g6Vk3Ztho9fMRJTDC0zAye5T80o5ov6nc73G1
kNWgeenGZqL0tOB2/OFnCXx6RQCGR9RiaLuEOMVhqErv17a2Z8a0/3Rk7st+P1JGcZh2PLfzp9DQ
rmx/QjJCT6d5cdL8KwePC8sCFaGIygIaLgE2jjG9V7/JMg9OdF9QZAmrCgK3udcaTKEHUmI+Zi6F
FvAJxXsxeYkcVO04B12Xau4fMH0XAod8M9lC4zWjuKSnDvCMHe3xfp5eiKrKkYo2F05PKnuion5I
7UjGz0LcKo3zfQx33QE7LrL0Kx9bwITdA6JzanBHtwK4MZ0vBjL+goSUTDHX/aRsQhkktlipgOKt
mVhd8JMrv8zlTdJUXaYMJqbpsCIOTYMXBuEBAcbP4xr+qDtkIyglo8j4yUSRvWCift3OYx3+6QtC
KGdFTzjKGGI7uUgcB2gwRBUDOjugeEFtOkpy37JGtLLty8i/2KQuVpXuDVAKXTRh4fodc3IvCkll
03ZKq3YUcsm6e2DmHfbLJUNS3KcUCP+IP/Kw2wVw1BV03VqIUDSk4nspt9Joix13v3eoPelTDsn6
n1lYP+LE+JVN7b1ukCdAV3lxsh2UQg9meEFuxLnmRVpdlE+wrq9mmJ64dUe0MO4WRhO3rUtEvh79
FWOOma8gHSjkHiGYBKC3ztJTwiUeorsT6TPegXAIrif8VLZb+0CvArJx+5kghSaE59CqTgRCJfTN
EYRtsQM6OJBkpTmIkIEvloJZBh5UzFOPth+79VWbrsiqN8P3mvofTgh+rfAM5K7UyROkLxy9GmSH
99TyKurnOYRkK45ErOQETZUHpAyvfN5Mcs7J3Sy4pTEvBLC8Ciw8YDbgGLjBehEewt9RdDcgDYyv
M11vgPakHxjuKX/rAdV4iyr7u9M4TW5MmvR7XlShitIBXrH2aPziNOQkzWwhSdu1QUwPx27u/Hg/
1qxYTn89lrmipKUgj88QttUDEKxgtWsCiDunw+nR2hgpwPGNWE/xaSdoJgk9v9RA3QGm9+6Tj6ji
IE0M/0BdvAVDmjFuESa/iSOEDnuGKER/ojpAaQgS12mGqs3v1elHPZw7Dlw2P2i3VG4gKA23n4q6
iYiivvti3Xl9fSBtNTl0k/2lI0OrDIG30MkgsKuXWf5EvOA0uh+2nIB0+aFAR1uhX+avtXkcESOG
j4BYinTjgFQaE17S3yJ8QtYWYt+6B3Xaa+H5hRScZ4YsMqq9iyTKNH+wQkQaQtGG+pWT0/HuisR5
faJL/RdLMoFmC6Qqx9+8Ct9krozjjxcBqZwEdknptTCTmSBS8aHDsxHpoaVBJwZkY5YVih0aqEoL
EyIwuVEXZJTx9XuFzBasO37Uph/XEiQGVga0U1kpP+YUTCgMvJh5d4FU7BEb890J3Ws6A1bvIHfl
2PE/lveYAhAA+ZzNaLynEfAXkX5BpD+vLjErC4JXcYx74lyRqxTidVjEWvcE3MFBwB4FoD3O5nao
3Cct5hhs9I5FWt8emRzTtQ6zW/7Y+QYFfwTl8qMHNpN17Uk2ijWj7Q4qMUIz9YeoH2kEooJP6BqO
OyNvreAZJvSr7IjuY8ZpTzELadW8Z2gGsZxK+RTX0SHE2XfjcxXV525hiAKifKZAPj65U1VM74Y4
UL1e0yLM/nzvedu5z6kWkvgWxfIYM9fkBrmcL5aVttJLMX78z6hSLPPCn8UUnsvApBdSBRiOEnV5
k4E0oGmYKKKwFx4uDwp1EHNOyNz5b+lNj3Q6dYmvNj7+lOfkoWUP6e7jN8X/sirn4hCTIgdE94pH
N3JPr28AUH/0AKWWOXhXuFFCmEmL4qvPQGRcYlAOt6qo3hI8y3KzCgpjm6R60Frl0OqqrXklhTz4
zE5i91O7OzhxqcYpj4jPnduH1EE5kfAFxHFOT6kPR8j1bokRbvUEnAeLI6c13tH8lkHSM0fRaT6g
0Ftd/ObRxW2MSHoHz57z1ORvvFCFj0aE6zhHf0bq5ajjHjwMXOxZTzVkjWTaPSww45GYhMQR7sUN
0JJ40THzh1/1TFEDY1amzQVZrp96Xw/+ixjZu0eKznu6HNAtoN+aMj4bKpA37IFBqY9xJ7ilSnc9
x3pffMSo+q5BkWdluElOnZRL0M5nsOGbxiG32L4sCtiF5+zZ852JOeFyteS4nYl19d8GlJORQ3jH
7KrU7nbh49ahhQ0RaiKcSptvnpzJP1b9IbSceZRXW06ayd7bFhJJuxSrhsQ4uSc7bG5fA3VPBLwE
biAxdStQkIAaW5HSzpcQo6sjTkhVD0AkhJ9zg9zCnYpCsuU9ZCy9Itup3jQu9y5q0Y8eKBmRqd73
2VtOHo6midwCXKfTZJ71B71qgVSZ+EMZi2kGlnNeyc/BUB3dJJ3q2VIKUdC3Oez8a3ATRM5TGslc
Pqb+R9yvF6X3CwmWF+7+m6L4XqlmaE/XsNm3/lC4z9LwYpT2N0pfe0IXykg7ekDT/Ug/Fi8vkm8H
8O0sCBSgkSnahmKfFaw8TaKzeF15mF6azLvYdE9PoNoMeUCazzs6PjS+vL1Riq4So0qHMkwC5duF
5k30z5YspFb0ao/UFKzfdNLtgc5FJgtD+wpAxEzX0PGeJXluPWVo1m/mj815nVDjl4HwMve/ktaA
Zej2AWYJgAMkGNU/993JmMNEh0ydp2SdHzFXg04BxNogE5M+mD9oSKDV4xki+15XCfuPnCC5uAAU
IitZKnsHaKPzhOUcI7WK+aOzl5+fzQ+Go2GT5yuwopopv6+oWPBdkNKb/qi4O41omWfJ+OH/zA2m
Tp9GJW9hdRxYZSx4KeFVApB15/8X7vBEnLiBk87/YWP4XR3ean4QTjF1LXEuPC3iEg6F/ItgEa0x
kUdCGSWvv4E7cIxNh8QIXGhuK7EGTZpXjFKwGIaAx+LhyKdn84wk0kkgG+8H3QS72sf/qRhf+/HZ
BHrit/rl3E4I/2dvBq09nRHJbCb1p+5R+goINNJMR62QMrmenIuecUoAZcltb3Q38cv8TCw53jmC
iNNB345Lhu3QvI96W/6tEgzYGk4nmZBOhQfDbgh1IrekyYrMoenuA+MnODl2QmSWjl6qhYCd547n
ct/UhB4mWAtKMtF7HaOuyXIrIYg3/IpWVeiREJ1sClB5yO75S8XCRdxoNRyUrfmh7psKP/z+//2C
izLpc13N4mRFDAThULH2LCroNysm9E2XZSou9CgzF1YEErASmQdeBOC8N+3Dtv7931kwzK8ZsBh3
pPq8bpq6yNzXqzXhGMliGlwlXpU7r+vsccadiAnfyb888bBZukcHlt+e9Y12/m7CGq2lT7sBJuLH
fFPnXExND6h6ojccOJFn4QfERXPg3bV1/6RLx3f4fpi+sJV9/RICHVgASRoNXOfXbfXznJTkm4en
XTusv03AIoXGIj6A0xBSEqAlYOisCauIAAiZEajZDuGW95bCVr9xvgHViKqv5XHqiutraf+3UcgD
tELS3/xaIm0Rz1AumXyhUkVF+sjyWhzBnJQORvBRXMiRK8ArE7hAzQS1j2Fzc0z4cwKzBeFwQeap
mxx0xBRetmO+n60fPKggzg6agW7RZmo1RvANXJ1yRS6a4kKuqoJFXp0vhLGEwt38HSF3hnk3zceA
cHcDC3RT2hTTVxuqnbheerJ0jo4KGmEpzMp/2MjYtZiX7r1lgMAxiKqMKUiaPigN3vEnNqrYfU/k
b4mZnngguU5deRg9HPMm8B8DxteoSrAEDNjhzxUgx823vlVSy1b+l1FLNikIDUl/Gb1rVZWXEh2O
VcloJ1DAbjwk8Nq0zfB4+GC0TJGZE+ayGHoe8vgVUwLf+qRDo0iTVWFTe4RFoeti3krqQTpq3EwO
DSd4YdYJhMdbWeHS/LecKPcTxGH6tv7Vo+9HeC49F0cemO6324bRviPlKl6YdeVU8ZjiKYjupPCL
QHpjbI73t8jdvbk8iw7HnQKZ5c1kzHUjZcnJgacuhXnUyXtwFWfhZqwdWgl5RlMWVb6CUxZ+QfAQ
PDFSw/eJZVS354oiH06LDP/3MGAQ3bw7C2nACis87vz2iuI67gT5dL3NCYhVDFJoV0IQiSGcwZvU
R82W/D/+T4A3fqIsUDgdPyk1yO4PLpyTMmfUHN6Y/B2za5kOnRVkB9WnaQlZHq95G2feQS7HQqaJ
4M0FOYW/oaOr0yRkkC3YRmBJQEZmFN0V9E+61DNKCAlJxuvU3+JB5aBdTObd53AVOu+3/F/7xNZj
RqLyd+jbwtsxNmiLA6B6dwIg5Eg28EodfQUeI85TpSOZcWMQf5HpFcPRIhjij6/uCnLT9VxwP1rK
L5WfvsUTcjbkL5wZvigtpZp/WNgTDL8zVr8UJABn6uORn4n2ATWm9DYUEQmRNmSDwSq4Z4pDiPZv
PAigUW2c9ClZtzX53DUzeqiIAVG7ldtzC0ayO8V5ST51qThI4kEzxXFfAXlyhRIwSt0C6s9in+YD
dW1g6ZqBOVlDFt/vFekY4Buskkr0LdmGXDqOlGlFjPG7olJGVj6RGzcpV2LzIeV1L9f6Ky2iqpYo
Eavn8V4AFpdKmBS3YwdNk4Z3dAFvYpo9g+KPcDDF/SyiaifYAC0Uy0BdVpGVMmVuIaWkrbrmDh0+
Q2+kHJ2eP5Ux9E/2krOPq9XnwWzrfhI6ypX8//j2fywN3Z15Iapl0DblS3wgoavSar/441OL0t13
NppLUqrDmKeKonuG6Jtf/0u9h/fR3YSTETCwk7okBlnpmP5qMahMwIsRusbvYQXhYxAQBKQ8xAIA
8SvxH1FZwbiTcXyXn9E7cI7EQ9H9RYQJ7LvFoEv/e9gjTnyXtE9KlOQ9/290dA09iexaSBVECZya
K4OKM8H18gRyYrqx+lcqRt6+8cSKlTCtMkwFhqXq4ysthcXGfi1kzioZpQWTORFKAilgs4q0PWFE
POoWOoXCwhmAe+ePPzump1Bu1slnb+zVkq9UaoJ3V1REyKK33vnuHQ6D6Ta0JIiqtzUNzMcSEBQ2
VYzuyOSF552zO3tLdkyRzIyiCupWjwBm5x799FGkI94Br0s3D32x42+uqTiYfDGC8MhctcigY3A8
bXP1AnXp2crrF8s3yd92jz5U75yJnzeGWbzFHRK1nPetYAytCdOPJogGnD2ppz8JsrDZZFGldftf
zkoiH24xE2V2L4XTPXdLRu9MdIrQqr+GSD2czgwQqxmbN4BaBmdgIGg+eaSF4l00Ei1/Utr3aRDR
RJ4e8z7+QzEHzWIaa/quPYIglQDy6bOX+Jeqa5/XqbtjWMlj23iPXd8dReor+ojMGnSbovtnnPRv
onQM1XI/j3Sy8/6zb3+qejYUqMhF/Q84nr+VgTBC7z4vh/sgXB9iKXigdNR1WIHIVU/BaNNiPQ7n
eiifss564LAzo9RihNxEdUMEZSvc/c4Q67vJRuN1ihJVp09+N9xdKzkpcqY5rsw1EmLnBPghGGOq
tlZ+UV44TOFvvD/Ze3kQ6OIAzVZgZ6puBcVGfbowD9DtGF6Fehwzk1QFEWsnatuPnLAhcVKaHEiC
0117Cs2YrJFLEnoBXXRt/cq0jjubSgF+Uex129sRm4AsUWAxiSsa9zbklFrOdl/BUwvHL4aYvTNS
4bCb6T9lneWGk9S6Hyfngf63F1Vf8paa2+ZY/8n2JXYA14ySFqzLfnDPRl6fXQYddEXIaNDmPM/Z
/eKPDx5UpZsWJjAQyKXY+o/RdG/a/q9IwRPJ47UQCF2nh7cySvdNqJmZOS82ZebJ+1KMi9YE016Y
7InZYiIwMs/fq8Ncothm+Gn1CiXjE7Xc5yZGY7jAf/W99ZzOHmTl4rKjtFAmC5NTAvOSwLlXZMPo
5UMCG8sDd8i2TcVjGtfQG8GPC+4VG8CUOKrv/aWRODslW03neH2+culnYh7HRRSOUVWYH49VMGm8
3oKODATALtuG3/3OIAky+h/VUCZ7EMpPlfCdnLkNxJENLdR9u1xttAtTN3S3b5e4SZllvi3Hq9sm
ivMz/wCSoRxD1XeCk7eBBFQNMZPzL5Wb92JrBkaILRrZ+BVGzoFu8fOyFdBYps8pRbkeLNZYdrfC
GnGGZhgcyuUth4GzWj/8/qXDiHJKZBvFmkq9+oQfkQ3GyCkoGhkLrqp9QB+SIBU1yiQOTrMhVqQo
TxImXFZoPY+WUoS1CQ3wrBZJOnO24Kv7lCQ6qCdwEZkHRNSMrRX/T/ghKZmdTW9XttxAEPAtx6i0
zfU+o7Q59XDfZCvNOn6p0/wn4UNQ5kqsh36+dSjzZDxMXFHW4BDa8zsRFQ4cg8jzq3wDX4L4T1wG
Ho+/xrX4efsgeAXDruBgpa7AXVzH9D9eR1Fn0vVnmWpYfkmf/MCEd3F9h2XFkUBxQhhFTlrIcQ00
ZVjDt0K/kMFatCwjlkXXn+8wXBaFBbq6b6kfP3WIHPlgYmv4qs9K1QKfAqCiBAIXS45B8sB3eVZ2
fK1+d8aD5rWBI7BaUr/xJurwu/XYURQONBCDNZW/E30LVdDxrFyFT59y4RaiAvnDSPE1C0p0dN2k
5q1ICTPLTxjMHQOePQttlCi6GGP4JCTJDdEJYcAw1QreoZ1/oMuxQ6JKEDs3j+2TlRJP7jotq/5l
5vPZgVpS5rQUjK+TFHOp71FNq2BIsAs5vl+gGL6SV7UIjPB0hGjIqSoiISwszlO4/KEr+Mbgp0Na
v3EegVBXnd6xYihp8eAGiC9RP3Op+Nv0UlaAamJY7E7sqI8Es/JqPSCI/YyimrrxeBzllxBCUBrp
sI7iDhaIrNEG+LKU5WU0vs02uImRMhdE3wI10O78OUDS4GQIRVIYGCUJPChkB6InBYiOlPnoy2DP
OAl59VNAkqgUqq2YQA3YEvhQcfCDpKlgN/nUnES6qXSgoKJy/prmDb6c4UVizykV0YnR6oAjXqOX
HlUyNPDNCETlt0JaUJkO2ijRkdMk993yj2oqJAN3IlTLm/LXql/xVLykvErA+V7pOCfa6IL8zPLz
rgKfBKHqKm5wmVwwaLaWoExVMh4T7GD0iZcw8LrrFp+H00eu0qQf/7tSAZGOXDe8/C5FjRFYegTO
nwltyYype8FCh8kPzj3aL6k/IrX8Hy/BDLSsMhhj9Q3N5uDlzUEFHKma8cOBttUNbWkDMiYkrerZ
AigLUZYlEVEuAc7UE8U19PsrvQfXllUjceOpCutqTpTBoiEnb8HREfWlgD+gqJ4kwqjrQ+x/gOoH
eD3ScfYowpzR2gn2qSoK+8Rd7IfmEUxGzBNh4UxSuLcs+vtSuIQQMfgW/TIk3kp1oXjrWUjRdfSB
W+0VhVEgf34b1ZtblbgFMTDW5MZHxg+oVjZoIIHNOIOqKzgUBdgt9kz7LzKZHl+GnkPNE9HOywW/
2MaPFtSCCwA5SVGULjRnXRt5pQqiFtZeb6mKhrxgBX7pd9CJmzfdUmxW68xvhP08MKsBX5u8TngH
CkXC10QL853gQvNZghqUGP06RAZdMFB9vXW7kvnT1xqhwWp5SCbkdeHM9Dj1/0PTeS03riRb9IsQ
AVcwrxKtSIqUNy8IuYb3Hl8/K3nPfZjp6NMyBFCoyty5TQNNlorZnIzdyGaneynzCgg5M16DSf7f
1ck0Y1RIU5w3PvYIlb1Sf0trbHiCXGbCi8wffEyeTMuaarIRtJTXtlvpDm442niSsZIBkajPh1up
1FSUf+pZtWotYy84T4cPA4lX3pVwF0B4QosUPis8YBuSZHDYhsY4PeY+Vka5C1MMhd/opvueme3S
NE/yo+XOjn5/39XAgn3UHWpD/2hc7xyaSJE6LNx6vNBk1OEDv44ZM6fe1X8bBbO5BUeRGVmLKd40
/+ppTXZvU8SbfFE/s53Oq7EsTzHM0q4ZH0NPp1Ow8YB1a8a9ZkhOQ9OS3RQX/Lw0JP64ZYZsYunc
kEFXnP1qfi9yhuO2KycK5bZdeJiwDXsBccpyOAgwHHrWQ9+G+ALigEjYMVKHk+n2rwL5VoEPzBHW
wTaE32+YAKzBaH0sqQ38CJsZ/9/5A6ujh95dfm2tfC4XBy9fXdvJDjwQeSKIDwy0jRWg/C2MJASe
jLBytGB+OOXRrAhtqIPz4GS/hm0iPISLNy+r0Wp/cOvB7WhJoQyyMfHu29shds9tj9URmfIflZ1S
eCYK1RCclbwx1vAcpYMUvER3SaHoHqxh3mICRjSwdLoV1IvIfTTrb6X2ObsR7rdl+cOuPTCh5g/B
tK+cN8EA9f7sFQc2ODkNwS02IcOchrpCmHJd9yI7IXuWDDuEeiqbomwgAXxytmddZo0C/LZjtS+g
VsRs9vwbRj4EfLgcw98BnALa8ZmFIz+AXUs+hvTQAicy6WZ5y2stNZIgtRVi/0Xz/581L9gUSfB4
48r4UYBnMnBpYtiFYBDL/ZC9mA/Chxzp8MrYvLtWSOmnVHVCYOfN5n5x4de9193IU+NjsD8K12vG
5VLg8wralEBwaYmrm9UcSmQz8gbxVk5R/SE7V7X3ZUsLIWgncOmHxwQhE0ffCBphmzi5LTuYmFJL
kPFC5fMxabyBYCjwO5v8FcrJE5+lRrHBtsaHmfk+mXFIa61BcoyJ5PFlDEN5Ibdk0fo7qgqU00yy
cLf8lfO8f2fYH+BzKI/Rqe7k3G2n9E5wOvlhfotAa1pxwGjVPYAcVyqTCu4Q29sMr9iOYQOR0Qgj
lv9otTZ02XeuUmAK0WdEZoTIGfL+EB+QHZyENEUXz/0L6onM9Mp4sU3E4uxM6IWBzJoLOSz3NPAU
FSJk4YNOnNsZXC3Zhvm1JIKtO48qEnjXqXAXqBlKmvgmDS7ZwRwIJiLO2S12FKesnhHWoPxWBVY1
GxVasXaDS+NdQ6UdtOlrx8Y9YUhImO3abH4zBTu7C7t/Yc+vlaXASSFlsdQ+DqgEzmF4iQ2JKfYq
REDZt/KT2GCTKFxn9OQNdlvMwA7iF8FH4OmAXMVVUq25/YmP71QOD5RuKUR9YBMcSRkQiJIvgb6k
gB48+hctJAcgcGNcv52MTBl/l9Olw+PB1yTV0BC/iJsLezTzGpnqFF63EwoHncqqBVyltYnJkq1M
67ej/RAZtFyIqLaHsNu5nrMXXkFSM3/QtCfpEWx6VJl6TlW1kvKFkk7GLgIC0uXzebZCzJCdCVOy
W/llehx8qL74LZcMZUSB5UD/qTp0mqBllo5JREmKF7gehUVNzxBk3l74CbXzxUnGKSSfRAZKLqU3
SaG3gDXcIq3DyQuZFcm30M/bcXyzZyyF2mwXSWfKdkew4TbuuIVcqG8B5nhaiok3OAI0+HzGK6Cx
75fpdcT1Sao7CM7canaO7lUnGJTE8xsw4LWMkIghuJFOInPmtUzJpUURBI59hLlYCZGIlwxxH0Zx
R62p5V2jUOTCZOwb71IY49wgqSik58E7UdsKyMckkyUuYyiVqR+GOfJ7WNQyxzcy7EJpanxKMwfq
Rw9jBoRbUZLyB3+TPYb9sGT/SIZ+70ToaRjX0LIILig2PUKEalLORkqeyC2e0MojiEDt73JSjf5y
8IceH02N8tO56G77zp/yU33VwXICJnK9lUo/zcBG7PJNf3yTuL8t68P32SmSKLkLCJwgkZy2LMlp
LmfzIlN9jGknesGOLmMm7bqBSDrFBx6W7BVQemlXLwa+bCnsXTaZawkmXGve7jl54EPeplguaJGH
5gNRGmRu6Bhsp1cQfT5zc8vyzZ6md5k0pmDFLNs+u452BqTlLmkBIMGnJNDWrUIVCxDHVY0gOCOx
wQqY1FvYJxgkCEFX3mzZF7ClQtCbCA6b4OFEAxIWT+b0K3NM4BzXZio7QYWn7jMJ3+Ktz5S0WKB6
CpvNlAwhBJLUPIfZLU8j83dnwB+S9uy/lw/pyIYvjg3SC9R4N6KuNPBR635lwJ51Z/7NpHwrWtJb
6xgKFXxcdmweKEuoai7Kw0tU7oNw0mKGpMMwvMpvF5/k6s4BAtGiOub2g4j9x9kTLZPyPKxjnV3B
Yk7oRdmd86iSgVnFGykwKr8FDwpc417EH7IgBYP9PsY8oyYATHhHAq6GyzcnPQiQHKluH247slYh
IZi0TanPlQMlwBCQe9FaYtC8aabpS0j4MqNKeXPwfo7jv6TD7S68klxkNJWU2VaahSKPzkKcotZk
8sAcAWC5AfJkb60JxryZg0932YxR9krBX0jMCPoK9E2PBtMMkb/JJpXZ4UnL9jHzCqEkkusDnZY5
iKI/m1aC4rAQuNqG1LsI9y1pMwU8k9NQroHji+KCe1qUSKN4UdndmAEpYjPD4MB/78UhwMHKoN1c
d728AN7DnP/V4EbLCRygK0vclwZOJzayFQwYmQ8PvA4uQ1yS3nm++obvkWatohEEA7L4KVplbXnM
Kk2PTsMxPEGWQuuCR7CcpHLQUcYn/X4qjFdyCfGfoMcWOAIFsfso58HArFhOHkOH9yhxqOUZQhGD
7i85nsBerGwvRlfCSlXILPL+By7NyAnYGljs9xTxSt3hwXCEGHWZWuJyUiRHWfaY2M4hML/T+VMs
SUWaIIeEiclh6xb6ejQsdruHJlQvrVPSaADys8bMJmWuzA4m8MrcAb90YmKPKEfBMZqrWcBQfEhd
NkL5Fl5mniyrEsb9vRQaU2GdmY11E1ahzoswe4s5oiUAIWDT55Z007yWl0TYcWL1UqsIqE08knjh
Ke2Cor3j8W/w03lMKPP4DbIBCJ2T5yP3VcP61iNmxkUp75b1gcctPEP5oCOa2Hzpzh4abJtTip1s
b7baazMM33HsHeSnODQeNc4Gsoyc2drllB+yLOQiu9Hcax2JcvgLywlWtBN2iTgSs2fLLYQy/9B2
y/1CE6NMvNp08wjr5l5+Tje1K/nvsjHI/i9Alxx8gGLROJyDST1yZIMnaFezVY9SsmVsBeVJtElS
/TKnmOBOE1bGfViK7r4ChqzxzIjHI+73YDkUIyauvpw04sfeQ9KXUz9soIgkI9j5e8lpxYqPGyoQ
g25igEhmJMFXH+uHhXA+ypUs1+6AkVHzGVeu4OQzQIPr6LL0QyN/qZeerD3R+KYUz7K/y3MNcTGy
eaM0zBfjNDpIi5kk4z+nLVcDI38xmF9Ytc6bLAl6DJoj0V4LEEbZdedy10143THDEYWHV9SPRJdF
JHvBdWVHa3BM7yv1rMgAioBPB4X3VBu615mg6ANZmbdyJAsJwNSGs4mgp7cnqXaleKQxYvDjId1p
4fBZhCr0pNW12JXYN5Xxk5s1oBLAJrYC+4WOkWlefysMbvCOjmRyapBvattOWmFNHYQqyjyth4Tg
afN9zdWKjYQ3MEZU29rPSAzGi4P5gc3rNqBGqg1vL3wlMBiZ0doOXoZCwCozIopYdpOuH/E1/Ri0
5WywdwhtYRiScO9b4R/FgYB+AgnVmr1Lq4jg0S5sd4x2f0SQKLRHnqsGVRtlO9wf98Uu6ZviLNWw
+bGRosAtYf64krkbaJGMypT/EWrsEuwQQrES+BHu6JtVRB9RXlz6WdJTUXTxFha5tcL1HbyBI5KL
JrHkJh/sB4EMqHbsMfieOX9JRhsPPa9j3zOg9n6iiv0K7T+nu7zXUiqouT55w3JlM8jilMlhTq/F
zuWVTOw5uWStQyhI0ftnZvCEjmsvyKJmmDilkqeH+5tZ5qBZiG17Dd1DeR2UpEAWoioY2Cfl5JPa
eCIuysLV2aRRiTDZmOzgPm5atHugx+NRtikvbjZlNu87t4OcVp5aMuq9Uv/NRwOtOjMK4ezKz6ww
L0kTqNQwR6gfZK5sMz6RLxHY3qHfvX56ddQj8vggw9BL22ziNAhXVR04CFe7191ROEB4ML46LtAf
PxoJx8qEGCddL+S47Drcp3Rk8codv25FNNmV7r9NHIEVJ7hnDseQLlLGvdLJOjp7LycBxrMCeNXI
wziiUJpF/b7xjIPLKSLL1FLqIlsfmUf3mSpFMq9hT2nixy6/Sgx4Ob08HP2dGIZtxsxNZtAVLAOO
TtmkBa1zgfgAV8jKRupGM5EGxEvC8E86Zl78BJpPFpyb6OshK7CAMJkfIWRs+ztJBbMDfwWgLgd0
n/onwaDl6iPe9amoIfm99AFOr2W0G7P52cxaAJXsaIzW6ap5wL6hCfQHXPMAbipjnVfRvTKNS+s3
T07pPXSlcZ/0MxuOllg4XISvpoeuSqB6E3lSurT7zM0p/Nk6p6Tagi4lWGRq41Zr4peCmLgNaTxk
UQTqwQryU1Wa30nWqDW9NRB0E1IQ2Zl/SFWRfyYUublprfsghzI6T1s9qt9nh3CJm9groIhH3ivv
NEZKfvMzOtN3OFPpYRQC6VPHbrkvKms/p1W/xhZvlZsk4YZcmBalz3Znf7ip+axQmhOs2rOqbXfn
RH6CX/7ir6ZmHrdWYHtg0Brx1TqZBUZ+DTQrMMjRCQsltqGpqYldrTEZtfIQiwZzs5qBb8ptxwez
nW8tTdORdrB4qpISmARjAOOc4h7O7IlBbQLbzTna3kAjEo4UVhMei1h+n2uTs7ufTDBgwIM4LR87
3LTxitR3idEftMqMvgu7lwq5Z4IDQEqD0T4tBaSgqglIO26rt8bPsOfKEiQ5tKaAjf140rriI6Oc
NYq4WBnLcF9Z+akZu/e+zPbJNP/Qyf/OQUJOK/wBJGDlyUcx7+UOWFZWP0y45d0ozalZjSkMDbwA
k1EZ915qTl861oNEr6gHgyLR0fNnxnLimkFtypK6K905X1tuDplDb9ZjMX07FGypNRi3TpThnl0F
X9NC9dvptAL2WGK1pwIyr3FPZA/46C1SzkX1rFF2of+NMsoP9VKqjpd01PaYhf/LgoSZR+32LwxA
Imo1408PYHiF2J4gMn0hqvzc5XpyVE7+QEJ6dlY2eqY24vG0VmTiXK3oi93+pEuxqnB0VJFuibvf
64KsrfZhb7fhKm8U7r2ka7DftRxl1U+rT0ghYJ7HmUVLljc7rYOFzSvmeQ6UmDR/s3iqTNWyv7qu
PpdiOZpG8A3fHe1ui+ddPz5gNP2BQfd66EpYBctjkocAjRh4tnm+1WbrTZFcXdjOJ8q4Z6tivVej
FRxVXd13oCO1kx5LpDNqsBuYeipb5561wdw/vs2N/iPMaBANwe3FE9ou6++hnpgM+NOTUaSwgsnh
G73pDdMvm7QT+1WV5B1jdkRwWLS14XBjC48HVbtALOjh5mfZQ5SWzj6wBvslHfz9UgbHlAFHz8Fe
joSwWFls7n1BlEJ3sNZl2+Wwujt4Ds1Kb/1yXze4JPXmuG+ImsWeDGtVv/304IxpCZVQXoZ0yILX
On2+nwzknKFNNvAoTd3SWataxyFAc2LSgrTkVU6nOJaZf/o1Kv+U6s5j47sXxWKCAftskIDVQNjW
AshOxpDukm76Tg1hajJ9JM35NumLQxG4JNc0F4eHHk4wdlwLiJOSMoKbfmOibctt/SmkbcBzMjhT
GzxO8Aa0AI2tfNncglrZCI4Tn9ZAOcAThebdTPUcricPCeY4QdIwck6FLA0hZBnUUVYwwIKgsoRq
wVsDDMQAF9rz4tRwn8m8QRgwELGK+fWxCIfosHQleLh8K8wBZmu2bd4W8NtbckoFdXE7eC3km+V9
9GYQQ9nUzHJBhrZk8t0qPl1eevBFLOfDHjL/wx1tfCqXCHOiWb3EZbhNLAtnjCWaV7MVpp8Ehh44
+cG7En0h8HEGlncK1rOTEv5aBfjwMRgosWGd2b9xJTQujYL3GNWXYGbXTM07L1nuVU4X0VikTceO
l9x3y3zSK4UPfwIvyjMm87b0zRkyX3522uU8x3p9a9qtS0sZvRiwJK2on6HZaMDGsGf9OILaMfA2
5hEfqTDoU6qiGGFp4WvWjosGBcAO75OxexxdE81BdqydbN0vQA5YKB9yaYL7kB4Iu/WVHkBHxfGJ
RnxVV0RSB6PT3zHyQH6QEyDoGk65csuEz1EBqNezIh9BwyXVcbEXD2Fn6SgxDR5vByBjagExQxHD
bCPb6znVVuP+MzjlgYIJGWPKYbcRCoLyHmREvNdijpDWyJAwu4eaeZmh+zt5pjAG7Z7ZAQgUtTLl
Qg9KWTEt8dg9AENCYqMW5sSZ0z74fnpIGIQJEkcbdiN4jz5AJAc445xF0Nlvq3E5FQkUlknHEI50
tHGK1E1EVVEDHcp6iitzEwbdW5rbnxPVpcCsnQzAkspe0ZjtNJ2qOKouVdZjjtSgEZxB3FlaAeyH
hd9nBFffHJOlJ/CLgd+yYeGfVpx1I9yVzXA2plSCU65msboZoQ1Mrk0iWNkuDWOcj35qCYjXXmXk
ESKG1jCX4lZJe9fn6kMIYx398kRhTE8td9YNGKk05q4vNAy3s43F2yrzSdnbTMQrIBq2GcP5ZMWE
yn6ZAAFbGtjcIGyb55dhJJZpKfkuI9Whx8ClJ4gjOqcMYAZyWKsOl8rUeVYKyKPMe8JG6ovwAlIK
fZms0sC8lsYEGbx8rRUgEnCKtPBTiHIUoNalRJMbnfKLasKyajff90F3pWub6EMo30o9ImW7P8XW
/EShKTDnVONkrvjW0KrvDCx8cyBbudMO4CSYYkpxYgao0VmLrVCpOGlcxhFchZY3q4VJTL/4a1lu
MVi9t6DPnOJ1GE87p6i2WTRdMnYdFfbYJFd7ggvEV8djlqQyd1UY9Vs611BaO9jwSxeuWxviuMcp
joRNr49XXUBXrmOa1anihC6irQkqdyPb5xXGoXYO82jPfKTvMK3QqmOfJRhh01tG7oZM8V+VlBxe
kMhabPla2uIRMliLhJGC6epewmfKkGkZ/J6GkiCioaXGFkS3HJaDqMl0qnNZD9209wfrIFOC4ssY
8awW7kcF8Cxc1dx2GMqzdMYYFIRNeCxZxikwtLk2p/QW+3jStf0n0W7ZON1l/YKlVnefl8k+BdJp
vGiQCbZgDqbrruAxARGfIgrePk8eWoK/s5TBJVt5NekPQQ7lIl2+DEvUYeNapqxy3aq31rFBRADW
6wnGx2aW4Z4fHuX744qy1i7ueQY55X07IHjnFWDMuVXOe4KIJIB4qTX9JmO+0dMFO0zvyjp8J8pi
k7nToYj7X5nYc4f82Vc3LmXxrEewWWBbQabexT05jXCyU3yInKX8Y7LH9JJuI3OAK2h1exsvUWwX
aoYSI0WOSApLHqNLTrHA2hK3K8C1rDHc68IVTkYQBczkCAqRWu2+kcIaEbP2aYPYKC4F2lbmepeu
BhM1Kn1mEEO51rjlb5J134J+w7p98jPtJPsbEMreKtN36rJ7y4w2FHv70tSQLEHr17QUG1huYwTR
Batben4+CzGgUh88UJq/M+fo7Ohc0mAPqY1LsnudfS5uLJ6ORFGAdhxm3f9rp4h0sLTBozq6tGP5
Kb5dQbS8/x/DASHlEm9qFk9UGp+NDkWpLi7yJ+urAJSnXb4xa3WU6QxOLA8hbUE8mUIVl8uACcas
g+7xLp6LrewxRemz3myZAJa1+BbxMgk8LqwYXJ8fGZPvBlx1hB4hnJzO0tnA+CIpLoI6kYWNASZ+
B/FZiDIjV27YbGg2uA4GBSulABfceRsQAObkhJJrb2Xd7EK2rArEI3InxgLkV4aA0DxJg0WsO9YL
EzxYHe3trNJdvqSrqbNMsKOxv2pYIvs3NeKXyBvuIKHfqfjBaOJff5y1G9fDjtZ1P6DFO+xRghXI
ppW66jUGQSo4e4UFK/MCV8B/0CSoU3Wl31qcDlfqyPBz3U5suAb2tO1weGf29F17Berd+GJq/auP
CxV2+jc1Bw5rqu86kL4HGV2xCcVjQpqYc3CS+IX+WLZAbj9vv+wSJfpb0YqIDC8bvNXiw8INana6
7xQsshZ+V3cWijfzJh/6hZEvBwculq6/yKui6KrMvrnzNX2lW/q5q7P7IM73sxtc+Y5BSzVK+jUz
c42YOHLHSm+WK3Q1tkHzI8rsf3Orna2WSMHsR8xP5NMPkVjD5ltwfBlB4/NwIk+OQMd0ZfUm2/dm
GFqSrRE1Ebq8WEw/Cu1G8jWj+hnTyy9vHNKVDNqcJj/JlhKH4dOUdvcN4LVsjQGbW7NY312Aa74e
H9U0fTBWuLLI+HQIkwhhABgvnmR70NW0sbLwFFMgeDPCPqO6kn4QrgKLC2WQo1cYfdxvOr3bznCZ
gpfam9MR81JRI2DxAxQpeF3NLS/i4KySbuvp2kPpgOeCQFS+A7G0zXFnIEQ5wDdduIGz9TdC+hTB
SaQHG00ncBefSCeqV26ez9DZs1s7xiCMPmopr/NYHhgfY8njNTzu11Tqgmk8pYO2TqJpL96LvqdW
QriTLR+rBIRdKe8qAksGN3rbv4pnctIbZ6TEM08CydVohEeyr+Ru84bF2vDlRB+yGehasjXaDCG/
71JYe/WTivstNByETu7J6qzHwQ6zm3LAoFv1j1iz/Moa70s8Z/AXUUwTfQcX7iY712WE27nx4QDp
0rpAp57Ok6rulhQxvkroxoL4re/Kx0rzdjJQFUipnEDCrAKuSq0QyzV7PfbZm7mTE/iIOR2sxtha
U7haxjs5Yho2KwHXKB2BSqE3YurgLR+8NSb0V1nzcotdDKKDJGFzf3MxlOMGXy0rA/0SuR+e292r
FoE5YUMOXl9WFT6wlMl6P7WIR+U0ku1xaoikLaK73lUMX93iL80HrMZZswxt5VdPwfXFjophJ4f3
nEZndg4BOiyt2IaE/g2IMFpJDYW12Y3PkJreEz+/mOOpDbFY0r6hkOzS2uYwfC1S+9+iU8FzF/UO
SUqGwlWuVkUZ9gwWvpeEdFJ1H6WGnTTviyjmp9Z23lveRYgATPt5/JI1JutO5p+OkzCal547RW2i
o3TlakNlHUaLhKBunKjTxSsxRwWxVC+RYW5dLzo2cbuOk/Ix7Jp1SEQ5xGZMx72rVYaVRzRCpbFn
Kmx53rrX0e9YW5MolDaMoeamB91/sBzjMOrwfRITm6Pk257FFTcguCt71yclsZfgnmV1bAk000bQ
Tr3kPvgh5x8CKoTVm1nnJXK89Im9IobRLnbhemVAq6YlsLODMfW3aYj4Z6R1UvqvzQYUghq1DlEg
cUCg8WR4WMw3Hzz8JYeu4IwXZsyTQhrlpPXD3GJuyO6nGVQXunfPCgiDciOPTU67nBjTEaE7ar3k
l0wZTItLPs+ybXUS44GF4hbP+Vgjz715lqE4T8oZw2M0J/pjbrmEG5tQES1s/kb34CX4K6RO1T24
CZSrbjJxZMt6FleynKywf85mCPBVnn93GrqQCr8OO3kcmvSjLsbD4oIVpnqQuNipZv/sYXgzZuMx
6awjdKY3vNxeip7RXaQ5ZA4MrE4VYHAs9WkI5Mr4BlUcQ/nmmW0efJ+12zq4Iia0xYXjPfUDliUL
GaCZ3wYbJ+3bLYm2RzOul0PnBF/Qpx/b1DzRwsp3B8hYm+yij6z7jNAGvwkvQ1W/G51PEl6Y/Mlv
nTuxqfGDbVEtL07vPU6dhzgpe/Nnt96klf/VLvgHeP5bFfXnIvIhtUwmjAILQy6tKb8tYK2EAmjC
wUt+YN6Vr6qpaYET9ea0xV8eNZzeeotvc1U/DPP44+S4HC1GCYihIbFP4SSMdfyeuxW+fYugWvD9
pFKZGvU4psOrpSOyKkn/QNs9f7Rut0MRR8JI4fiQTBzWqR/a8Jyyp9B2943ebwONajhIPzOcrmUP
Wcj+LuJmqzfjaayoAaYBOXP6NxQm9gb+IwkK+6iemN1k06HqvKexjL8SjXiwsQ0w3PIe3GbYDSFN
etaGu6ZjVCqlProcrjrDrkvzPl1DuxiWw4EcPxVTnIDHmxymRXkpCd8I2DhHX3255FOt5Hvjynnr
2+SbFK4HAgQe9GzkMOMfNA/GkTB9ynhL4BCESqJFhhkKyDLjiNRURBHBCotL56DBE746PMydu9eb
6g0nTOz+qvEYtf/i5NOqE1IlPjiq3EY09ebFgKqc9WqX2kyGIEZTHsst19mPxLikFIRGlAgtICuh
rUze5KuaHjJLSCnBl4TutBk5YK3a3ktsrIuBhVTnfSLdv76Kiq+rPA4WR2UCxeszI8TFOkUmyRRM
PuU442U3WvqYZiA/F94AszW67VbvblvV7SesBuTiNde6LYT+jwhaqqyYnwDtVqplk8swfWgkcrRy
NkWYkkTsCRRUdkIITIT6jO+ke7meRPnCoezdyJE4or/0EIfq1h/DG4ukO6lpGY6WIJYtbIZ4Ce9k
yLJo7sriKNNDxq6wfBM+kc3fY/+i6Mmurd1hpkNoWyzu0AsMlNrCI1UgMn7DMIXXUPYnYQyaMMik
I44qf42CldFMehxxnjMpszLGviOtJVUjzFFmbMuByMXHbAifpLfyVbSSAy+pqZGb6ZjWyJt6ytOO
dnp2UXaw55aF9zH4PMhkHC4EETwq8BunJp3JcOEw1sNTmWIDJLdL7o2PTwgkeHkVqMaC3r3Edl1T
LuTUTTg2WOOLzLtoSWcvuw8ZgSWO83el83nzUQ3RjxRjFLfSabQUtaNebMTRBJbrF8fY2e6Mzxx5
EwYqWPEXNPGp1oAy4wGbGGsVkWCE1QEKHWGwTwHaEHCbJLYfe0qamDNFaLZzrK2USXgGCCOcHCf7
I0zntqN7Tdgbma7uFPIYCeTDLkyqh+sHpC4M3OEf7h0n+UQmm5nnT5TK2OjybWm/bD0aSPm3uQng
yaHL5u/29Cvnr5skj1Cs1tKVy8PT2BSW7oOnXSNbkjenG4Ztq9y17ZzaAbCMqx9wKg0RR4QIwKgt
7LQ/QqAafGZeGL3E3wGcLfk2obFYWn072qgsklNgKqZN5PE4X2WLipB5ewbxkObl2IKsuUFPjOhW
ufpLs0yPDb8IicKWX6BZaPRa3MPdjlhAQqAo3hcEQ/y1rY1daVEJBsyDZveCj0DaXYZgQi8woLOA
uGPhsOI6UHAVYAMzX19/DAkzZ+IlvBW5F0uanjUDoHMJH52JuUX8TXLSKjOhzvRwe2LDZIoO3bQZ
byqAHLxqenYo65bewjDmv8mdkHvFuotRn6wTFknnZ+tRT/X9WLpYO+rpWdqFhQ/vWO2m4XK71j8F
YUI0rHWcCnGnoNjSnhERIj6lMsmuFl02wWqMz7tZf26DDL1Kd+AsI7ukM7eRwCa0whGdH/VIV9vr
0WWH6qyClq9BfNfkwWbpzCPlNnVJad0lLS40cld0p7pP+L4xizcDLxeZfVCYfnoukrgMmNhr4evY
Q3I7d9XByaqHJfQ/i+48iIYiUq8K7s+NH3tqnbDLCHciaQi84r1sY/cfkWXH3J/xqDCfBqP7rEz1
mpeLBIo3VndnW9MxdDQ0yerEjqzH3oPW2UfZhW0N+rI/vER+fYb/tYuJyBMuqp0Md9pMMnylDp2L
j6FNquFQ6Ab6oPSZfmwdRdHOK5dDxCGbG/65Zl8neM28ttSfMGoq3hrSNGH9mGj3Jg9jf1YMW6EU
WyL/rah5B2BM9mdm+DnQUF2+xc4ANlgdzbB+88B6lil+K3xO4WrpnrzEAkOnxRkpyaXb96r5Fek1
IxfG6NprbziMqMjvaKe/1pkwknogQhd7BWRuS/7aT9PWskr06SeAH4D+UY27VEvLjYNj2jjiRKqC
Vd2RvdUSXGI66yQNN1Frri2z2y2FDfmES8kzxXzfJkWrjDZVG/81avgTzMZSLc5JxjMd/AQpgkc9
eAFoQ7c1G0FgCyAZwHwOXwJPdd5Zzd0HyiyeNQ8Zek7YLKgqDBZTf65glmFhhfEQgUqxvq90e+/0
6qPJPApHAINi+FbpMJC4pDFD9Y6y/atheNJa3HMaO3+AyL9KBD/qCI8KjXOrwgeb3aGxk7t6CW9T
Ux08Y9yHZnfIIc1NzAumsn8Lg2knu5hLhoeB18ySE9Fi588EF55IkGCpQ1upQu8z0LqvklIHOjp2
kABcN0ToPRUaIPQ02PuOXWvojacCVWAU6feyHYkBhSdcX2M41mLjUw2XOrHu5jqetmYSRqs6zJpt
HwTtJkENgLXrIUvqBC5ats6Sq17hnk2MNtnvXu0QWUFHrAOqA8aEiIKSfxBWYI72BliycdQz5+Ka
aBVdSK6z/xg6+ls0E9oWt+Tc9OmC3QOTUiqNjtJYdpg89Xf0nSe79LubiNqhyEq+Uk92EYhLDeAn
jzVpdIUOONzkYNzu7EBbrSEEDbEOtac9lUV4GTuAVEJYDo2LO21LgWNU5R068VVUawfTgCrNN0Lp
jX6IlzlmGcOaKdt11nzK2+HQReaFIfG3OUbbMGVOGE4YH3BnZfMJOF5z3I9N31yTD4zmeYp3xOKu
EqsAGSigng8YCSeduXNSYzsBxZhWcEKbLHJR79iIbSgbkQHBvV60Q1hijNXOuy708AQ0jhlBqX1Z
nwZzwOk7Jti2bfcmpQwqGHyzAg3Hdy+lYc+ec6eGL5x3O2sJLpaBfmdYXDxAoiy7XYa8ZTzBjCnE
nHYVZvRK6J78HaLxVyQIAOzD8I+kGhLfCu3RqeNjjQtHVzSQdusKTezoYY47DU+YW9LjxkRJ63Z1
qC1U7mGf/yTl/I6jNoXekg67ssR9D5Uwhu950Kw6i+XiGhi0+n5NPoz/2fj5SxwH/C+7oX2ZGSD7
f/D7ZroKjLwmpF8aFm43TTg9EsnsrENv2DOTjjChss5jk6HU65+XpQrXRQHDKZkUWbJt84+d0Lvt
VUvfWJuk5aGRZGwuHsdFjo931mPmTKe6NePx1w4t0rsj/Jz6GaPKZQABjeL7Sht2AlyFy0F6dkzV
gTBK+g/G9uA0K59xMv8uSB7hjp+D3T70bvQV87QmbbyXP4dAfWktWt7oPaqyXI6oqDjMbf8+qOUo
vvh9HaFgQSTF7czpQjqWNaX1XThUsInbS9VD3Afs5heJ5iUb2/u6G9dZyM7eTdrGITcuJPsUuZjF
IQtLByRhcMDE3XxDIuwttYMg1pRKSBLr5Fcqbo0TcyE3HbODdNnKtg+cAlmHchmU36EcEJ2FEKjH
OrwTdAOEzYL7J8OpIXduJXMcYAf0BJSHNURpAlZPTJTM/ggIFSBGjgSo7asCNvaEhaf2PQnixXSZ
dMobDGGkMWe8lxftDmvgG3KpcGTpbmuPMBBwZ66l7xHmPQq1l78sWr4v83R3PaVAwBV3pWHGW4lY
AujAg+REChN2jfSdyYmTnP/nTLptqetm/mMP00t+MGJH7gOfEH3h/0g7s+U4dqU7v8of59oVBmou
h+2LZg+c2d0SSUk3FZp2zfNcT+8PPBG2WOzoDh2ffzhb2hKzACSARObKtewI8LX43FOI7LlqVFKX
QJR3ec2MVnj3ZAY7blDDunHCryVSsDKuSH1+5yekA7JIyPeRo6HnCcI+pT/pWIcC0IX6Q1CM8Q7V
ULAae97lEOLxO4LOjG+CVid+n1qZ5IWltjlQJcU/ZGrtW+jEolEMKTkoVH5AHXUahN4r/g6dtzvl
dGBAOWk5JXZND9hvTBR9VGYfOwLroMm/VyxzRBAt6nijnl+qGlDRRa83iiCLkb+hzfLgXonu8APV
M64VwxezBpDGjneowNctsO+ECX0qkuomNKlHbgFAqZWhzZq+DSkISOZyPUY8G7/Tska7DOzlcHUp
LBj9iQ2ypPRoqOeWckCG0BEHk4dSTzQmKEv/0fxwDffklV/C7eznYJ6fye6k9Td15ActhP/hLV+M
Qogl7low18Tl6umqKkEZgYsIuSFoI+1/WlG5bfvPzLJ6jimfIwUAUFs1FeO3FXAk1VGq0oSEbWwB
qX2DQnTlIOML8kDFb+rnY0bVa6ODepfA46qqSfpXVV6IebWFZL614pugGkq8T1eFirwJxPkqxh3O
HbCylKjgC3Oq0oEZXAEFlrm0NZcs9uQQDJkPItfvVFXC4wI2OvlzavwN8zEkIH7MbN0oliAI1XEj
9RVJ9JBAmCMR51Q7Hddwo+u3NzvEJQiWlFFzlZowgtFQNvzQxTOdDllnwPlrbpBao6+J2ePVoXSY
KkgNQaduyHGqwYFZIlQXugkYhZo2pTf1wCf1rkhWGQNrHeNyDRK+TIkCWjIZ6pRQ24WYrQBQDzQ0
gLEvRawxnxXBEs3pq6x66Ut4jxw6UvYpLkcWLONxCMpK/XU1jszuNkE1H4fQuC15onSdy7HCtlab
yYJBHH8ZYORShd6Cp5iKUdUTjNcslt/iSvbeIGnfp32TWuTANlaZw5QmSDsYbrI3T+cQerS94YrR
2OLttUZGgR3GhunNT1aQrdRvtzKAhtc9RkgE8CeJMRDYQaoqoq10axTPuA6wI1pWH2Fj2KhtyZJm
YJxrCiNZ/oVW+9sBHRagVYor+Ejw6DR0YUA1FZU3siUcyl5xZN44FHz4mbgLjt7E4y3pBZy2L907
clDwEBM+ZQGcBm4H+wP9F35ejwDUC0gR0H/UfBS5dKTceNuZT8B2VoDvuKFfA/2tI149bZS3ytqC
ZrJoOD62KozChC+jNYzZEbn55FfBYabcb7Sj37pyNJ4/RqSvQVoB4IOJgQVTAFahpGHJv7Eumeau
1b4zOo/oDzJaekpl7j20WbBRXyw5vpXPpl1+XZFbERSaDAIimlE1J6SBIbxhnzgU7nSUAHinXak3
gsoWUe99UHuxjd9gr7nxD60VZD3oEKN8T9eZ5+040ZVxdi1zOHVQebnRrR0qMZDPkpSnDRyvrS1o
pqDWSsebgVSz0qFUg6SbUPkv066B1QhQ1zRl+MYsqO5H7xBrJMIU6qIyP8f9cCgiAbQ9OkxW8xR6
8kVG1m3vgo9xTMIpFwVjUYunwnboosxv0yGg+SxsflhDm145mhmtpwRRmqndo305f4dR/DW0nV3g
OhzkFm9gpHXqjD7iAo45j1bGan6Np5JEL1kiXqcNRes6SMngD7b9eQoDqKrL2eyfhqSGAtsK+3pH
hOPf9yZqcGGPCGmse7MC6aNR+K//+u//+3/+HP9H8FvlISdQvv+VdxlUIHnb/K9/Of/6L4Ch6ndv
fvEr1wRn5Fi2lBbZdfKXHv/+5/djlAf8Yfnf2jpL8wCI2N6nRkiBaF20ch93JjQJ8ddhZnHO27NO
2fOE6VjCcB1dGu/tBYMfWMVkR/spkeJRJlTWgsYAsDPb7u/zpswTplzDtUCiOrpJ7eO9KZl0eR/m
abg3Jf0pcra5tVJnd97IifEYwpK28AQjoqz93gilf2mGaRHtI8sD6jlxNhq2QcPh8OW8IfvjaFxX
UguWqIY7nrlYqN4pQjvxe32PMLZBPrxDL6vqAe4rMXXf/nTemvvRmsegHEdYhi5NdzF3vTNC8pOF
Yl/n05cZKgu3cX7FPMkzoX8yBvvWC4ur8yZPLJcHA5M0DN0S0pJqpv/wxCLMPZ0TQOyztvxuOiWU
lXJ8PW/jg7c7rmM4NqpzprDdDy4xODRAz75N3bzztoUub22E+lAbEWs71w5yytpLg9KXE4lFR3hU
hsmZCWEt/GPoUO1I8sp6AvkATjUzqCXSW7wyzY4KFNzt6wg0JW1COjyXQtVnetGMd2Hq5zeOTXqx
bwoJK6SR7Phm+c3B48GGiAGqFDFAm+NFXPCy/R2bOVE0rGMbMAnxegYQvLH9aX5sPCC6RP/QrU4h
MuFJpLoAE4e6uC6BTAkS3m4L43ENHTw8P/PWjpxpEwT2/E9S0ASbRlEMWqaMPtOFFG3rPq5u/npZ
PENKaYJptD3LXCw9RTTT8bRMPoV+5W27dMgfpqm7mwMiYjfadRUImvMW5Qdvc1zPoFtGeCZHn748
96pa87K5nuTTqGCPVn5v1sDQfS/5Jozwlfa8X1FiwcnkbMGmXokyuZllew+p0RoA++b8x6it++4M
djzpSQ5hjmNLN93F1o6dIooHUfpPeQB+XyNDbKMNABI4AtMNmfxbNHHe5Mf9zVFieVyOppDK+PvN
JufEBVUi5r2ANZCIK7VeOtC3gE7C1gFdc2GEH2ZbnVy2wYYzOPh1b3Hqt37fxXE7zfuiDNZ1+Opk
38+P58PGXhhQH/DH4WElaV7IHAP9AOy/dPJ/goCSmuMQZOWG/lyPSbw7b/LkmByhGxxYuiPkYmd3
XaT7qYZJbnJUi+y2uSutqr47b+WDbzAwSzjcYLqDgxgLKxY1+doHLL6vanTdMqiY+45ItjiQll9T
+N2jdQ6Fc/dy3uypwVnS8VxBH7jtWosFK7u6bGhenfdhTrK8fyz0SyfjKQ/808JixWrP0zoo2Od9
V0nqyYjjZhLu0pwyJNnUufgRjdvzY1I+/W6bqankMpPMI31OYrHNBqsCDGtY896G989PeCEC+URy
97yVj/c0Vog6PFuYwhHLe7qtRQ1h4jjvp1oBHjJIWsK1IxC9qOX6vKlTi0Q+zTWwYxvuBw80bbMs
O0w5GSlqv/sRTrSKnrdxapkcjklbJ5Q3cfb3G6ufrD5OE3/co+57bdbGdg66XQIYPaQ/aZ6emuLh
vMGPJzPLRIuX4wKn52DyFh7v61mmF+jj7l2ac9IcoWHTK7J1nXqQL6KxdOeZevsUD3BdDx7gPR/x
TJ6lPM4KXlG7tqQ3eA6T+f78d53aiK5hwg/qeAK9qkVEFJr0DDV1NO27TH4TXsvGM9bSJAmThQAB
w4BOQBn4JKVF/OO86VNrgE1dXQ6SRVgc1plmDpNuGcwIILPrNumR5PU33M97IVKTp0n8PIX57/NG
T+0Wz3LUC8F0Hf7p/cLD85/mOVDMveyH1zAkXUcr2CouRXfBw6Q4sS//tKSG/8fZbUMTGafROJER
nZ21R3/qYfTBq7a6Vd55lS52NOPr65g0B6XuK72EvOr8WBdrS9hJkOvZhu2xmUx9uWe1zNTAPIry
0NmvFoq7/6ae+83Fm5kZdClQ3HoXjonF9L6Z1B2MClcQsy1Dnqo0Jj+K9eLg+RHJ99YrVvEUXQc2
fFbnB6cW6o9j782SITweeZx5wvhw93bSg57QKg75XH31bMS1ZppkXGKelW5qP2d7vD5vcHECKoM8
JHXbsnTVIbTcwAkdbiAPG0SD4ERD036nKbw0r5aVI7lNzhs7sXR0wbIdCSt0sJILN/USx5nMnPtQ
M2OxnsX4QAr3d6Onu2KIXuu2v3ZVU4oTXjimTgySa9GyTI+dKfXl9hibyUq71BgOXlOQQ0CTISmu
RU/75OhdOOZPmmL365J72EG34/3+8PrM8CgbDodIxu6K7gw4cygi9u23CcqYv55Om8AYf7Sla3Cx
vLdVoU9cuZ4+HBK6plB6iIZPkX9vt1A+wEAinZu+u7T/T6ygehnpEg+1eSEthldkNHLjugP0RTSa
/yKTmOWd4mCa6R/v8i8p+frzgzyxI95ZXIQeoQGSLEywaMr26MWgS1PbuB2m/l6UwcNs0RX0HxiU
hmdLkwj4w9NWy4omJ0jEWQpxp09dtWqTkB5DBxYis6VOPUf78xYXV4bag64wTUziM7blLq4MHnAc
O2KC8BO+py6t/pEecCAtJ41K+fy+cTvod6bjeaOLeOTfRi1XEveg3frhrZvFAmhTp/eHlloMfZM/
At6UF6byxLmpDkx1mnm64JB576DmmOrgHmV/KDx5G0G5UIfFr6TO/jk/lBMu4hkeqgEEcsS/5sIp
GUjPq1w3SCNPdz3shZsEhU76whsoKMJm2vR58Xje5ImREbmo/xi2Tjl6MbJqsOO4Mn3j4Lr9p7Go
IOSa7AKVnfjCMp3wDY8r3RKkJCwe3QtDSd1kyNU6+mF0qctG/rXZPGTBdy7Z+1S/VhLW5wd2yp5D
7MLdI3SXf3q/ZPCN+4M/eyZtS/zsClmU8OeYuR3ND1W179rAAfFbiL++GEwMSkmyxzWlt3zgN1xM
pl1I8zBYkAV4evpCebEA0pBeBbJ5jDUNFleoyJVm5PnxfjyvTalygoZNYcVx9UWkODilBlfwIA/9
aD7UCoeS28FenaGiyA/nbX10GhPSCO4/g/+xXLHw084J0KxqZkOVfxOz2nC0bRQv2nkrp0Zks4Ke
YxomN5E6wv+I0AIt1Bs4Cq1DXnS3LQTwbufeJxLqBdf868vOJA2iO2QLXFfQuvHelEvbtSvr0TxI
GsbnDjpsg6pE7a5F2l04I0/NHWcI945BDohr770pa2iAkA6xzsTZJiXU8b6qXHp7p/LX+en7uAFw
QIvGWk8SKxCDvTcER5NjwE2hHwBnX6eV8d0ouxfVbdk62W05ozwZlLvzJqVysvdRn7JJQKReo45j
LpwQXvd88qJUP5RoDVyPusw+x3odblK3BwEFBSO3jqt5dAv18y4VZnwvAqr7SUSN6PynnJxmmyXl
5aQiwsWX5LET1jrx4r+PG3ewvjph/k3qvXbBS09OMyReLktpkyFfnDOmrdH4Hwf6IRThxjRh/siG
+psB1cYK54kQXxHfrG7+cn54H28KJtrlKuJo4xW+LGj0o1vV2ZToB3gl29c2m0ba4n1N8RyjrRdP
CB2MoNgvnDEnrZK+o3ijgr9l0GTEFtyqZKAOCsYE0P1WIRn0AQhVmYxrEddP50d5YhF1QRGZp4pO
AWI5t61m270dZwZCoDX6C2GH6G6GWGwcUCr9a1OmoFwjHOnwQlpOqDElNcBDyLksr34KCv8hmUFI
Tmm8PW/nY7Ri8po3yZfjMnjmYvu7XZORLcdOXLX/yMz/znPvvIUTk0ayCfYZW7ds70PgXrd1LCvA
WRww4zNAp2u9lD+rzt78vRniBVPd52S0lxMWWYXdVVRzDomVybuCtrEbzwVM1UFTcvPXpggbhKHK
d+yypRsAAzSbNPScw6QNmyCuwGiDE507eI3OGzrh3+8MqRvpjxsnd70O8gHHOYSlWJlDvTUg9nDg
+y88eEipmp83t0w6EbqaKmPHlWNx9ZjL55xGE1SVJDx4PFAgYCbAal7DPpkEwElo+tUgMh2pXyNP
o25XwiScJSpfz3+FvsiEqK9Q7zzbECYsR+TL34864Z1JRXSaDph2SnAQ0NDV0P/B8aNMwmNDA8ZK
Ts0u0RRB3oMO00nlAmZ8+6BYhxEvKFe4/YbvP/9x1okbBT/msCF/70BetPi4IoNPbUjm6dAO3jqW
LyrioItNMfj1jk/zBpSl6dGGqbPxID8EeKG+CnSW6X6nYRk+qys9QVMqBoZry3XMCIALzCggMpch
6EkiQ0Ay/CVFAjmkiBX7CgwDBzq/p348pFX8UUbG34NPkbxM5T3ljirZi1WECnQ6gEayA/r5X9Rf
hijZpK/l/Dws01Vvi8R1RtRFGdb4kJF3htkNZ3XNFBbExrwVh+SXAckAkKxp/qWGpdaADz9v98Tt
RnGM4hA1ImL2ZWBU0r43hBAIHowRPDRRrIuDKKZASEygk0kUDcV5iyeOLzjNiNttw9G5URcL3haD
qEMPi2MA9IIl06LkRQkgnzdzcmBcoOpqEUjVLra6Xw9hGQ+Ykc58TeWLxVaQSB2SYSUVXl+6X06c
+zYR5v+1p46eP46WmmK+J2QvDkk6+w9tCEeb4Wv+hZPykpXF7aJrVpxbjRAHG3Us3ns3nia/np+4
0yY48NVThoeGWr8/BjLA6lCZIxNnd+16nk2a7sYLZVI194sokrn6fyYWa+OSq4DfhVH4TnDbWc5t
SFMbymXiR8SZdH44p0JWwjYSF2+5rg/3mGO3URYOlTyUbb53GgjrgJSRG7H3aTZtAzO/CVL55GUg
o2HnC7JCv3CRnvwC11CYB16qHHOLRbMBSWk4nDw4/Ow0jg+x4r9GO1W/5kgREMopGCpKMbDOXNgF
JzabA9zC4mVIGPkhd9J2nVcNbcNmQ9NNt7UNIhwvPrpFF2b5hNM4gjOctLPJf5a1hNj2Szj14BBJ
wxzcnPzcOPKC6390GgbhqVQXD2AK7IsNRsSVDrYRWUfowF7toQU3+a0Mh63riQsXptQ/+KdjmYB7
uJZ465BCfL8FyiCD0iVy+2PYy/uq8e5pS90okHkQOrRDzGs9gHe6NsHjgjuEXXBVudGFvM3HGX3/
Dep8+2Mb5mMH8UXr9UhedSgXocW2sulEuLA5PoYGygrlXssFZURd5r2VPukTAhi/PzZu+gUaym3h
GT9nA5nWKkcT3K7vKUPfVJH1bE3zp/PGTywotskKS8Iji7TJe9tNE3n92MseYcr6WwyzEAQJ5U3W
1Ld5QfP5f2CM1yJXD2+4D++pWAtzkZsOS8rlts6izN6NQ+9t0ECxtzocZhc2ntrT7484ypsUhEHB
8boRy7pe1oCytoZsODIBt306AWunzWSaoluyNVtHhz6/q45F3F2Ipy7ZVW71h9vUSE6YlZnT4d27
t8kIP4SDoLnmf2ppfYhy84aY4s5Erff89J7yVgvQnyUVjyY5o/dm8dR4hkKxP9ox2icIPw3bruib
7XkrJ05SZpXiCIU1QwiOmvdm7HkWHRK7/RFijuaTZjf+faXPw02XOMZT49HIh6IibI5ZT0yr5Hz7
pLAU8dZwYbwfz1U+hP/lRHcMjiPj/YcU5VzA92Z0R7jgo61VTd5NNtBE5pelc+H6UFtw4UkqUiLj
TopHEiu/N6WPsVFCLFEfa9f+IQpyKymseJX5FfqHETZcoOnnZ/nE2MiC8wrz2C6qPP/eIGmUmQpQ
3R1Tn8C6q1HqrQtAvSFh2/+nqcXY/D51RRqX3TEZqUEFRkDZOYugu6gvFktOjcom5jSkroPSW67Y
TFtr5QGKO5Z9CFCDOpsFatiH3jmOqX39/RSC3eS0AeeiLv3FFA6z1UjEEI9twEkDjN6GHAPQ73cn
MYwLrvgx0AV5SD6arDTPdM7w97byJCk7kx6QY5379ZUOAI3uJ1lsLYhxN60nwqu205LDVPbWP//B
KFX2kfejQzVoYVkrHU0DSd8e46Z7lLF9XdrevpHOhSTRiXsCYAQFE9Nk2dj57wc44/6+2Y7tMTIA
K8+EAVDyZHuvbVbTXP48P6aTxphFVW3S3Q9pRWlGMFvErJyb1oDSZa/Dpd7A9BggZQxNwHlrp5yS
lxeGSIBL6kLvhxb5ckhLAnraleARGWyRK9ToCze++x/stLc9jSquA+pmMYl2MtnU9fTmCHsnwtOT
ji6g14yb0YTI9PygTkyhCjcxpPJGH6BKVuXHaAP57RGey/yrluvyiMjNow1QYGUUYXx13tzHG0+9
msnquS5+SMLq/RwGcBYlfjuGRxBLI7T3VvQ1n66r8LXzFIwoaJy/XrT3BtX4/7hiy6QC7RVO4RGS
HmMVRUqYGwFqiJSjS4+Xj/7hmpSwOfU5iRVcZmGqCcqBhKx2cCv6MPuITFWu9/Bi1LC0np/Gt3ze
+3uGFAAAZjgFuVtJQby3hd5RMk1QGRzDEcHeZGXR3LKyp+tCpA9ufUzFi5PCr6EjYtbHSC1HtzPE
r+c/QtlYfANPFeAr5IMAlywP6ZjztKVhqTgWof8d2sfrvOx/9KMH8UXn0+2HCOh5gydCfW45ki8U
9WwPvO5i1MTEBNqREROn1cgONvKB1ozQy9Jd1UNTus+dptjAOMOTgzZRuOpoZi7LixfhiRydZwA2
AaQMUlfldd/PftXYjeUnTURI2AQbeBw02OAN+iL1LFiP3YuPcHFbJzsbOuDQbVHIHcd+HdGdepXb
tvsUQUDxpRm16F6zIeuvebgDdIYeiOKQufGDrN2cn7mP147nGApcDITUJDRZ1F9apysmgbTpMUWP
BZlrevOQWmDnjdUWleYL1j46BtZUAtMjey8/1J1E2YHME1l6dGT1SwVAMK+8BFpAzm76HXbQA58f
3RtS+b0neiDsLd2AN9MTvAOX69HBTOwRLhQ1PB/3ETSUnnvVeE+pBUeMDg/JC2NtUXnmFzMKjgO0
18Gn81+hjCw+wiJ6cHjwAlmExPj9RyhadT8lTX20ytbftLk/r2Xn7TO/u4Qbk6eWU4LKpUNCpQmW
D8FY5OMY6m1+bLuhv/JolFhLz59gd4556kJnTQOuQIJ4jOfxn2LSoKZMaCbor+isTR7zuBw/g1HJ
d7ap2U9p0Md3ufTqQ56Z80Nb5Ujg/vXUUN2kaESBgvzl8uZsrHHIspHMsBZE4R5STwd+0HG8DRKn
uDlv6oPvEeAT5dNCwD+QSFyswuAnJTjqJDkW8LmOlnOQtF6sBBSRda1TDazmCxXkj88cDJEuJH7k
ICAFsbisCwB0TgGuAE42USkJ8TDfIAXkPRSFp923KGtuirZsobbq5/kzHYbZGn615nEUEEZemOiP
iWl2HYkd6kxUnIAFL3aCM46jaap7ofHG8hl8mEFqPTSqY+DAILAyKKuVaAznza6tAygZ9HGyX8q6
9i9AGz94qAI/8AVUUdQbcHlCzr3IjUCr4yMi5+2+6+JgxyNbQEvVuDvHHpxPhptnu9S06Zr+Ww8g
vuVyVGVRMlxL03zNUGqJWX6qKlr4NW3mLLaQMHJSYtAomhByrNNwd97oYvNTQqS0D1rZsG3cAIT5
+83f9GLKh3Ka9uNc3aDf8jDZsNsYTXkhvF7Mq7KjlpciESOkBLew48HQ0AdhM+/h68xXvWE9l2UK
5NH/OjWuuUIJBz0zmnD/enS8G6CDdQGu2XTLvB9dNmdyAB4776Nan+4Ny60OgeOFtxCUmRccZxEg
/nuAwMfAOLJ01JvfmwKyRpLJL6e9N402ZSNn31nmJ8OKfpoJVAcuIE87PoR9szk/RBV4/nF6f7C7
iBNrEdILDCPafs77X3Ujr1sFdf5rG8CLSQrwYFftiItp7POy7qvWcfZxlV9p9OOvvNYuL6zVCQ8h
e02l2QOjybNoYSSg1Vqlfu19iXhC7BzBrK3cUHvKXecqGbdxeAmGcGLm3hnU36+YOemdFaoM/eQg
jOl39VHk4e/zM7d4pajVIfXlgeoAQgLEaRFwtTbhS052aJ8J7TOUz2XqfG6tOwT3ztvR1ccu3OBP
Q2/n6x/PhaC33NCpcmuf28kqgU+agElLfmdlDcN8sPVNuCMhq077Tsn9rqrSe06sF7rhoFLfjtoh
QNJhLp6bKd6ICgJSVKw099KNc/Ij6ZGkQqy6AZYnXJkmxew7zEaDZB3kBJ0+oFCmoSMOc9mc3/Ap
CNTlYX1ldvqTolw+P0uLO1atBpEOsY7BqvA8XexRHyXnbvTzcT8Z9k3nwC+eIkvq2E/hMEbriubs
8/ZOeJhFrEPem1cGVcjF6ntjRMDaDuO+MxP5UPhdspcZaoXnrZzwMZsYhfYOVRgxlo8L2y8C9Evc
YV91GtQxDpytfVdDAqGVwzru7Qu9JGqSFp5GJKQCVsCe4PcWYYPUO5IU0Tjsu8iEHa+pd34gvrkd
ej1/PS6g8WRHdM4elm0REfld7MPLWY77og1uC6O516rsSa8LlMflhVtwGX4ozwCGqCtQKcP6EAt1
gV2nZqUPe1RWkBaZoG/euIkYN3OQtL/HwTRALYBF62vH/QQQQrHQoZJwfsCUJNTkLSbX46lDGylo
O4pDi0MQNu4gMWl8pRVwaG/AKUcgrUdYOJSUL0Kojogeu4qb0yEtvUZnp/3llX55i/q29iCKrrya
eeLcp47drwhd289kZPS7KoLuQZ81/dGsop99EL8Wvuwf0AqBF9mcvAdD5D0bnibwvrUhQE/GapfE
BQZblJkJAqEdalCvpMGyHr/4kAffddAdb+rC0tEeDIS1KgLzt1uZ/JVM5QbNJtpUWiG/iLKNK5it
pfUch1Fyb82zcV1AmATtBkQUAHKmTTjq4rbnD64MWK6Q43MqmIjiaKNR8dqWk5Y+OkbUPotkSu8n
OGt2vi7h1UoT8OH22OziIoRgsIr8Te5o5VVph/Cw5RWRRgWDN9JVRQBNmqM/BmVsHMemdZGE6CfU
v2032pSN9X1q6+rGSY3yPo4F8Z1Vx09BCeFBUaS0zRpogSaaHm+iKgPLEYCCDyJLclZG4A57yCWC
WIjbyWiHJ5QJkS6Tm9o2jfvJpNPKCEEsllM23xheVN+0KJLkQ2dt3MGPj9nkZWujgbEpy/t4qwc6
ZCYBrAIO7IlPszZat/UAU40xoXjSz365s8uc3vkxStcW2Xr4u2PrIRJDdh/7lYQH04BJPEgiut2a
6UhFLL6h1W/ig6vxusmg4nD8wN0Ew+StPQM5wrwa5mvfnjMVpjRX+ZgXn+0YifbOyq2NMQUJXORI
j3nr2fSz702sIVIBj1c5wOKxtqb7Emm3OoGGhOKM+YlmWe6etPsi9RBClqJFZK+HvssLK+OqmRt3
G8dZT1Fh7kMIAx04MIpo+tJpNpllhE2rnZ/DJO8LK/1RFRbKX3VLkUUDiArlDG17XVpOW1+v4Wbu
zWFLAIRO72wO3ueZR/o30Wnms5UbENBHQQIfmEDJ9bpLpMlCsrk2hjVCyDZ1vnFMSwPBTmuARBE0
4BU0eoiwekHDMphcRnHIbMcZOecev2xS00QrMUnkKwwZ5essGvpM4OCHbjaP4y+Zl5jXXaWeJ3T1
iJt4mKPdGOvalQ/2fuf35VSgcDMVn/MMPNdKVk22zgSPqcZDxstA6ea2qNm5MHM0tF0G6R3Z4Z26
0UtmwR8iOt6pJPTjqhQjFzek0EUBST9KwjXN8VGzNRHKIJGQu9BPIpzYHhCJJhKQ6ETmCO5ZEVrO
/ItR3iCVigbBTe8fkuSHEbzw63H6ZcISG0T0JSoRv1xuQuTWeh855ek7P0m3bojdVvxRh/XskadB
lOAK6d44Ielq5lf8G6ocrfwFM1Gg/UTAwvIBPSXbHGSRE+0L+zlDlTPONgR6V2I2ESEstp18zuxn
ayyvZf/VrOCQLcWmLPONDbc/fx5BIGQx4wcvQ53S/TkGzRVs3ohWbPkmz3jSE9iKomcd3HV2PRv6
2gLDNIc/fMKgYIJ5pn1pve9K894LkDuB5x76Gxjf0FimbVf9fgepUN9AK3vdmh6q8elVYTWKgR3d
XkAdMPnS+p3CdwzWBjqoZJPH2m72aG8PAmjVeavfe5GzZfgRdSy9SXc1PAhRAZBW0d3A9+QX05q8
MtywcjNXKf+3tdCXT+gN7H1Du0cc4E63bwe9uYJZf2cH4ncHIa1rACNCSBc6xHiHE1xbQ6U4GZNP
UrZiHyBmWAY5hKHW1MEq7uoIoSAA5lkBkijdgPcFxFFsR10zV06FfNmU1/cwxD5WhnxobHeX+t4v
4aA26KfxukInbwWbwaNOr/vKTcvrSO8euJWuCwYstfp5KKDyHORrOqb3ka4olAbvmMhiQ0/+TekZ
9tXAaV251raX1ica7d56oh+13oA40bmiYfCKguY9zJJru0zuWrO5g9z7p+ZnW2l1a+C7jwUrr6bQ
cLTPDkpJuhH8NEoTyqkJEI22QvcZteQWeqM2uEfv41EgTmXJaJ/zCezbb35if0pslHOseDNJtJZN
fTtVW4+vtYwfSV7e+X3yPJJnspDsQVpVUflUHdnmrQiL+xYJJAtq5Z6EONxH1XVBK6By4LpCAVfS
12W/kqLLKrK5NzRdbcigbglhlZ66Pr928he0XnDer6yq4AhFFB3J6BzB0afJGjcVVLhOPV2D7F0p
1s5xYhOI+MYGaDgOjwUbu0aGNkzabVEgkQ1LkLRuaiSn2ro+DGlG5NHTBSm3uf1r6OCfzpAAC3bQ
67KW2W6O23U4Tmh5PUv5wFasXbQg2uEqH4xbiALh1M8gN0PHpntzVvKLykfj5IeT4DO4/ji50Gi7
u65sIJ0R1hd18ECb8sRsoCz1ZtuMy2ep7UyjuhpBpztgnDzR08sNM0cJK7U8dhQsJv6VO2XfNEVf
2TRXHDM5pCH8nISHJCeFoX/lGl6zjeO8vZbwhHnzQQy/E1LwIfq5jM/szfUEq9h84FxjkpiM1u3Q
YYNg1qzQgWBVkXHfIpWOGqvvVmw5qk4DQoxzse6cagMjx6aZoS7izFDSBU18J5CRh0oYvjNj3dTG
V6sSdyN6vuqP9WBCqzmE6Qh8aIjLoGTT/ipd/xpXEJCz2nncrwLdf+FgdTlQ4D7pwOStkqq4YZ3z
GPG4clDe1Djoz+TVtSLyLkMd1e7BU+25hQb3IPJnDeEGvwQe+ovg8rZhpczyN2vGpbmFY4umt5be
YZ5m6qcAOthonMtTXEDl7UpY13xo89gtQpu8e0yX/Fxjag6cu5qlrxrRHoRokG33d3YPfSs8a5NE
D9azdsr1lDdo0w816IiLbeqs4zw795C/7dgumQvTG0P0R3GNxNW1B2slq6PxX9wYXdts8PdOOFcI
2F01SMfozq2VGTCBwffcfSGRcJWHQQM92tuOycH3Wj762vhdCgsMfzmvNYjwumu64ZmGHz6qydxl
vFNvMiuI1LZx8Sf1X7bzyUcagK+JecAys60WPNeFvTP6GRrlV0BMimxdMapDQgY+IlQ+FUGsOcps
zROT2+mxFASe9nPjvpbQSqZkFYfpVwHBOwBwbpkQvaBqhpaVHmP/3tHyqxlCbpZncCYwqyYSvXf8
So2Ww1szFOVgDPG/436u2ZFhbB34EXX04k0HU9zZyTc0UYV/H2b9nRYT9Lja7QC5TUPsWaJxpSPV
oe6eHr/Dx7h7+MNjwOPN/YmneQitk79lctRF9KMYPqfsmcoe0afontRtM+Pnalb4DuaIb2JK+eeJ
EfMX3qYkz7+ESKhy9lniXt2m7ECK0ls4I9Mx3zKRqpTiaOz5pzn4MkS7wQseOv/gVL/ozEGQ9xX9
iJKEAT9by7/08jsf6ZnpOgvMtavfRmiVq3sR6zmnbCpfkCS+rj0d5cD7WfOvJ4rpJbrI6vwsEGVz
k98qPkGj2WHruCPI6eA1gBTdeFIf1sE7oZJMyh+zANllZlYT+QYCbHVsFBkSFdVjAoC782/0UWxt
0awNa7jRdGfH4B02NRvB01C0j6COh6w1f1FHIr+Zol9b979L0guCvFKf8GMN/5q5o8zC/+e9dOUl
vxU1pa/JGw0FF/Xv1TlBFoekyoFzncbTq4kQox3tL/N8R131QY/tAzFA+H8oO6/ltpmsa18RqpAa
4ZQkmCkq2rJOUJYDMtDI4eq/p+X/rxpLU1bNyfj1WCKIDjuuvZZLKL/XkOZ0M3HPd4ky/UIyd8P7
ZsmCio947KNqr3iMirojFtu7glxTff6spD1L61IRo/GbVQo+G8kqqIBrAg/Wfuk1QqU7y9uH+gNa
V+speVTxn4VWiajiYzUfYm1bWlu/QLSDeN01lGxDzI+fC3czzO1VqQlxyNSrWOBRlLnABnA2mPfZ
OrV/7iq5q3rre8+B5J6oe4egffGV/1Amoq29e3VeDXY1hpgRlnBk7J/VPa7QBSh0TF2mjiEN5JVy
h4lprsN8CczZuvNzb8P8cLni3+Fzv8WFxnb3xxA4CABmP8Psl4PC3kI4usWiFoSRzutkZUEIiyQq
1lvl6DAzrDGHWMW6fNSk/7Jr6+qVpyUUjxV8ofyzihN40bfIVmx5T0Pcqe/SF9kjZ8gglCAMGOAY
tv1ZhZAuRJhd128rkR6m5rVH3+Otw5iuSxuU2Re1puq28lHAK8BOZDfqOmLEYiJMFQLmFArcrQrE
KYG/GUQVWZa6c06oYqYhWRnNQx4+/okp1JW3XmWNry+3IeZJd9gGc+PyW1RytnXePtHne4upiK7R
kOB36c9OOYqaEAXOr4vDhGErKnX71U2idGaxIfxNr0gW+dMJ84taS3ZD/U0qFd5sK7Tltwr7/t86
8UdH+jLX5kq9oUovPBwyyxcRyPKvnvYW1kLTia9oxau0qx16BwFM9auudrem5j6o32TjLDvboGTz
6Lg96xReh05JnWwJEPHj4dsX5WKoXYg7COCMobsdvew4e9PJGNqvvvsUxr9gulabp2KdutLP2tLf
8A8DUnds+YszhVsy9d0Ewz9OmcPL/6pdrBFOgGm/esmhbMin9KiMtk+wPhCNYppXLeLn/Ljptjtl
kzl7/KGOMLdT3WlWNTL1AE0h9Z+hg7oZoeqS279YNOYajk5ffbGScx71N6mTgVpDK1Y/K60DjDWr
PzevnF/uCj/PutHBCjAKFK5DuG25OwddqBhvIMCHqGDfJl/VCcRgWoW+KtPk1RUN56g4zfJ+zJcj
n1Fp/g/+cBPz1ZwKRCXFjrVoRPmI9fnKvyR6EQxR/8B/wrMYdNGwNsoYnc83j5Lk8/dlQoGT95mL
J9nV9/VcrJX94f/im7ICyn9gITtU+DjouA11Ag3kI/12o+59dcsPmS6yxC/8GL7AoRSU+T8Nqcwv
kZc4KZ9mu19YXF4PDw1hRsDnp4l2To37MjT2vv5jzpfVYrdEPB4vCRT25CtBvf4LV53rGVavjv6M
g8WgcO3VSSIEPDGlq/y42/U75Rgc79FGNZUfSLE//EOIFIi6yrWKr/m/5xjqbuOJv2ArVdjE/zdg
1XmTcLafZwLbChIWst/IHy9OKwKg4Bs//sVnZf1RucyQNEccMGqo0QZupiLUAaPXmVB/CXW9+EjC
hj+ZtXLl4fzK3eQD1LGK5wATRdSaQHTFHyFmz81eeD0a/AumgQG01TiqH6/Gb9ViqRiK3/CaF08R
3em/lMOzcVQqJudRysjwLipedx1IlUMVUfDbPBLTusZxsScWGwHXKFhVFQDxdh1Ks1DmDTPC1ERf
xDi8Y7egnkMpYQ4fbMNTu6uepVaNWA8zoN84hOiUvUZSchXE+U63VtZDnVP2qBvH7/0k1yTcKG6o
tsHbZREnfl/ZjV4tE1YUKpM1SxVnzQpRbNIrBxEbZH+tiUn5eKuOi/LfDdaT/NgtlLHhPbCMStuH
9aihhRfQARODcCKUAZ3xdCWJM2zzwTCiBKEyRF6aRVXvwLfnFs/mI8uj8rMqdSCMrpTNVKEfanLK
4dVepPZPHU+sElFbydI46VvCtGD/1N5Sz1EOiksz1hoVqDOWlvU0gcP01UVnusGiyPDnSKjN74kh
eHrkw7WNG+9EsjOzx657GjFQ2oBYmDiz0GgNbmvScnWQcTB8L6blVk61HBKjJmmx14UO0iFTEZza
cX6Fr6FX+pHfR5VpzUXqk+QMETy5g8GUNwXfJcDd/9m4lPCCD22z6JaVZ2dSm9jqzduocJbfpra6
41qgZqEcz2TvehvEJq9LTypbGnXS2WJ+QiXJubBWsf86ieoE1todhgPynT+y4SZN5ZsH7wXRXG0Y
Z/anXLqnNlyQyrn38JMOOcZYk8rdzWFOTN4fvaFQ9sCm9BSJ9IXYhguggp6BXFatCu+dztDAk0uK
BK7+qZebWXMRf6Q0xFvrNen8tEV9I3AS54bX46xYy1dyAHPVOF+J2QjYhfc4mvmWBVNBIg+cBMW5
+GFBixiL88fx6ph/VoNFQpEGKTj/kjgaoXbHiC6JBKGCVgSc5xi4DfGDCwpNGTAVkbISmkMQQ/rD
r/PBGvT3pGQrPpk7aQ8/psm5UeeNqAl7GIrwSPq4w6eNfBNMqzJImrq001bdcHVfQppgKtcV2Qt0
9mqZqMuvjFzsU8v7bZNNhUZ/UcmHChJYYtjslHV3+Cn1GTHHhkvgTOXPAfoeNGQOjCXfpwmcRRBR
Na98IoJ3y9qR6Rd1YDG85uBvXHy8CV24hFKd5VcYI/VteEbRL5sOKY/GftBDaPHTQN3UAe60qKkv
AAVhZFcX8v8fMYqF686kgolhV6UNz31SOWpDl6Tvzhi+wWpXrI+knkaF716jeMYCqMSpTBwm3XXs
7dvBs642+SjGzmOJuQHs5BBnB1WRVL/s9vFK3Y2eUILHT1r4qoI0ZIszrIvaQrwJZ76hepN2D+qP
MTMH5r2cJ6u51kRV7XSQTqTiqMG8c/Q9gyHBgrKAsnthtajqwjzWO2FLdXnUiWCb1etOVnFPFkIh
6IHDxjZM5vSkPKGcy02SIfBAlbVG/5oShF66bC2yhcQM3dDzF4xCTvkO4Jq7Is+qmu+xCd3/YO1V
HV+drR4jxhPzpdnhZVs7/wlMeV0pO+giCwEy2CbNMVyiPXKtOSmU9XYoUYkQnZNseEwgq1n1CCMJ
Tfxg5x2cq8raOHVuyWhCh34AdpeoW04UXpoBOTVnH/omtdefbaWdwtB5nDOSdedJQwmFXXDDZVtX
clsyOixlc67gVBqIytpmfiydJ7PzUHStvhicIm7AUF3I7PSqDeJwCbxK+6XZ4WHySuo73dEt4+8q
Ki+LdOtzA4ZevyyZkn1+VVsbRsMtae6+9LO78S3Su+0wW3hDZa/C8lliQqrot1oA1TZWuSS2mZfD
JvnpW9UNdekDVkCtZKpF29HChmsV2ns4Pv+qbDAZiboXpY6T172Do/cbtfZ/UgoFu8MPwam9qTML
/vcpXRsCOhLYbtkST7PXSGuBBxyDeInv2vC1S77S+EIFcqIEChYonNx7fXrbGT8ezyo+nCe661Tb
yE1g659uC2R7V2jUrvteGRzKcpodDIoNL/4RpSX1Vli9DbmK6udImpswWw52Z69sQrIBE6JREfD4
aPCCZ3uJLlS9lDHvCUhc+6ZslsAwy8tAkNPN47bDTCwE5rlqXwkRKA+OAYBBGAixvUFHaKcSPbZy
gQvf4/60VOzqDrUGEmRXZuk6pGyn5+6VekBEnl/Ohyznqqu7VqILUlBzXeEM3eYlNvzdqHB7mE5m
3FnTiGJYhUF0p/hgcUphKSLt7pq1qkIAtH4rKihThger8PtESuvW1NfS7AKEZHZA4l/fvh9AyH6O
NpHrqhB7IRJw5+yobo5PlWfwExUwwi14Ubkg0OG6bG+UaVS2QhnTNkxV62JgAA9ZLiAQc/t97MbV
CKhSOSz1tn6qI8zosQykwoWmbSYRBZ0sACf84l4qg1BX3IjkhzquynCP4+2s4wOj3xROMcqpZR6r
AZXEbNppNeRO/KlehbNjcFMwgOpGUzUWZrbP6dyxpiY1ys54si2pnpN6+i9l0Ej0ve6W3SLgQI3l
uNholMYPsSq0vJUpdK876KWzpom5tvN4XMO5fmpbUswqdRms7nA03Qav0JX1QabtxR3AH4XkGtNW
fYpNMENH78TRYV1Ct93Y/SPy73cu54qdK+njMTsbQEOJ+FRjPDlVfkIvckNFbxtrtrGax/7W0Gxl
C51I7Ek0A68wz/x1ylN116IyIYT+wYUqmHxffIi4SY7NXRfaV5eoO+ay+lVFU0OeVAjrqEpDKqpj
RjiEee47CE7zujmEMbJFUiBMZVLsbNbabKBVgkWD9l2VjPSeSgkHyPqtfip3xDFLjgM3TFXAjST8
Fgrn3FFOHx0mtPiCGBNaW9R2u31Y+Nsp835bOCcL/0ImZMXGenbLW0h38aELw5cIWndDvJJ+u6za
euFlJk9VHZRTdKPvhQUvoFnuiwEVQNy78gkgDZ4RxNpUhrhV7aKcgG0gEBbetOu5gW3yhU6VutB2
Fqs0rEJptHSVRuk1Q6RcedPMhct47M4qPIJg+mKgZqDXi3oDZXS8wj5N5DVq10PT2YxoZyHQqERH
jvHg/ubbbU3r1YT/ugmjALtYWrBRA3zr8mZjYFPMHAvBDTBlfIZ4481jMY5F5/UZs1rqX5x8QdCj
u8EYXugj5FhNYzKv5jTcTk50dMcXaOO7qr8wZL3z+Xot5TY7OSvTOunxqm6to3L73AEKGfBnk3eg
6J7UeHCowd7eMMu7I3sf2sWDjC3Q+N4VcCVKO955Gdx1I+VaVOg68ca9ba/S3IfEL8EMIGpfImbg
GkCIkSChz2Wlw1X3m9tm6O6iPjumBve0KDed5/0eyhdug+f7wNzlKamJNXVaTS4+Mspx3PRGVGQi
aMh09IKU1Y4c+gADm5+9Sn1+lBTmSzoHEjIunF06ty9V/KxutIPF8aC5ViUwu+seQ2iJaKL0QYPk
XUbhsq/urA6/HyEaHPYbfRxR+mt3KvYptXDj6fOTkdRPrj7CSkv/KiUaLKsQlcCCjnj+jVLAyqPO
Qkvzto7n17J2wAl8Ub+v9sFmYUtKhFZZRCgJxaiSRjsVciGDdpO69t5Ef9ZZiCQyq79pXSKsLG/B
gRm0KqkAh7HcjxaNP4+gRnmm2buxUDBK22TDkNcmihGbqWHlUdFGmJh7z17okeZP3WygUy7728Wp
v0ocd1wTbHlG/DX1B2R7pvS1N9xNFukH2x82U2HdjIRZjhgoVUWBbSa/xxStdQxZT2KaZD+9Ogt0
WaA2Km5qtj5HCYy2NpWmaDPm9BUSf5uN2TWkC9xzdA06G6XRI7PdRofOGjY1N23jUYe0yH3L3L4s
jNxRYo5tnAKtACmWY8Ly+uZ8CJccuR3sRBYHSB2eo8Y85GDljE67iadlX/aC0nFVZyvL/1binzwG
kz1BJ3iBq7cduifpND+z2SeeLnGFNAVSmzQu7g9ahkhUgQrJVH2vrcbdtHGD8FftPi5tBzgke3JT
2q5zcSyYf2HPgsVveDj2Jy+We+DhBxXkoCmBC+pp9loRxCOy/hmlAs1H36PkOBqraXS4eGI4OtlI
tbcGKk7jG88OwJ8viYyzrf3MUvu7coK5AFofLf459eavZtPfCqu6oNaHUAzdN2KdTkCeR7WF/Xg7
up7e7VqXXxrtEXwO0VGReDelmT4VYXurt4h4M9SyTlufD6d1N3l+dCqm7sWyrfVUILUp6wy7BJ+5
QLpzkgXHnQ6qakfXTGhB6XoPdfxT0Q9Xv43Xmfu9HCFwV1XHSONy4iXGriIZzJafU94eJMGti9kz
8JaLqSOEJXDZ+tZcsOKoF6nNVHcDhv5dRSgknWImdIx+Tlb/aDnh0bCQxqvrVSKR68EO74SngELd
a1t8HVBvdydSHaywQPmsoqTrZSlmxisPRhODzTDS1y4ed+pMd7r3VZhJYJNItQWCzJ7+LXaSh3hK
bgpaHHouvqFr9iy97lwoE0BMmhkOmAJHf1QHDzHNrfpBrFJuZOGmHJILNlpFhmn5xdWWtfITLiXu
wqCyjonrCYczm0zEkIw8x1/SfKDYT8BSDhVGUq0LiRTslTuHbp3vdSe9WW7Uf9vC3i0lks12udA1
59r3dX+j8k7lGfzZWnneQjN6fsLol6P3qCy9Q67O2/5KtekLUCSON8Ma7IgKibQpJoUmLrddLI22
7EY1nhB1807M7SEx6UtRl3AibQjKCvRarGfVS2EP7THRcrGxs9JaL1bk39pai2QtYohx9V2lcYaU
v6PBf87cEhnyZa8SvdwDgTBHpxGEk7kgaUjop0V1MOvabiSB8Eu+EcONKtGZcYhhKI5tUT40+vSY
5s0ljatdRrxUYstBroBKqhDuFaeU7z7pdOdtsU391EMXO/rJtz2oD2UrdAJnt52+OVpxYVojUJZV
oG03y+hhWGIDn2Ze5woUKz7A73PaA9ZJBU2QZZ1L2ua6WZ7CLjvakUsXGw7VVU2Hl0Czuwdkxu1N
o40Le+SaoPHIbb0Hr2Cuu9KCGQkBXr/MvySFfcZvHomLAkQBg9qyD94id63oj8pUG1W4jVK6CA6X
P8xQQoyMAHZyKurIyTHB6g/rVq8goZlOjPg0gTZiSTMDAaRB9kye2R0Hy+wNgPdIjUIyQb0booJt
P0F/xDXnGJZ9dZinUFu79lSj35fKo4Hy7Y++0KyT4ZKWLYxrrAyntl7mFsXbdSac7LmXpbNpGSrb
0KJAKM6v7I1rjwOtst7Z9a5S8TMyHXJqYMZ6PNgQIEU0oJ18PNVW5yFduTSsBrz92uD69FZVSJ2U
r8i4j+vesepLAapwbUr7yY9KlK2m8BcErt+Xse2/6U2TX3Im7k4elCx3IdCYvV0WzXECyHjuTGLG
rqMS5ThI9GlpOm2MXqdn21jlOsqGENyF1e3qzo7P4+KiKdclI/+Qm0Fa2U4wJEhK6WOElPBAKr6e
2r66yZK2yDfTzG3suwZBLzchzocu9VB7+lep52ACxymXO2jBEcXshhL2UqOhdFBZE3KLMRca8dj+
akWpe6ynEQFxCGQPTdY2m3IKc+6c7Z3sLiRyZoBS7P1ucL47nKpV7DCPWiex/bWZ6oaem0C10ivn
4V4HgXnnOVFGHIVkZlLFLjuCKLxZiOlshFN68PKy3+TJHD9xCmQwhzNa7kah7WeiM+r6DoR5oUyD
pSFfHs0uvItFXZ9hRwgD4PKugpXr033vVSLcthooImBKnrx39IkB4NKKnwT414qkKInpV0TFTUN2
Wh0ce6EuYXXpLXshN0PGjEtrhOZWb8D7p/ZcHq1Yq2+SnMTYSBLwIJ5E97Bs/Y2HpmXAVJOgJggu
IixcPRjdvl+7YBBW+iSsdTZW5gF95PTeCMNhE5LXPqccqDU4KBpqWp3dzpVhnlFD9gMN6YH1MicC
jvZ5/CKFiyS6kUcl+DAfwVoxQdwLhzSyYb2ZmTPlOn+8zeoIg2rmziotkIJnBt7f9H2+bBjJiO+o
p7W3IfTe8JT3y1bWMHRGvec9zQNUvKMskuoAEUkB4RZSFb9GmeR3yIDIW4PS2CmP7TLQUuM5afP6
zpKhCOQyfsmsDjyiG2uBIc0oiIzFA2NBDapHS/YAX3jN0ZG0d1w0iouyK/I1Onvzt9RAnjnJCAwQ
3KCj6lfUd2qn2aYuKpH6xHAAjl88WrMZ3+QlNi3ngiC1i8iQ0k3fgHjOH5DZpqlRKFXZxJabUrgT
YLpQP1ogwqmkU1FO+gSI7FxB6NLp83nx0fGhk91dfAft6s4z/GcwyhPikCQZ3TKdHEkQL3uZbWx2
ECHgSd8NHnlBq9fTSV/wAYteIXEeg8qkDW8miGFXY3FJZl/pcUIjZjFYdJnaOt+JjEuF/QEWqQ0x
rFKRdWxj2muyhEnHnSCf8cKIcnXT9ttoEfSdYzQfc7im0SPsnFXjSrFrDOFu8e3a/WRp/jXR0Wcb
jDpWsT5qn5FWB2lqO4iNMiLNY79L2+oPidC6IHaHBdZM3SUfboftmHvprquWOqjA7m+8fv7Vm9q4
qSLLvIR23t/3sPZtGgt05jC1xg8mHatfdC8iVGgbedQzFLe90Ms2xpA86TEjGzW32CnKPaOQTuDG
eX+Rs5TbwalowNg1985Go5TJ2AHs61KTlVE7qcsIYey2pJ3DPNnlbdghbPVmmzm9WA8Ra7CYRGhd
xAkfsR6rrim8syH6PKgXtP+sPOzo8KJ4aVSDQqTbKUWW0R83i5b4+0i33L1jc5aHmZKq6Cp7zXQ+
hWFOOK1cC5G8Eksh8qrbeCFV7ajtuemdQ/2B+edgSUiLGAnSgwqqZSBMYbkx6rr67egUY4q8LVeV
BrhbLwsPhGwMVrBA6jXHBdJem1NudZFt5qr1TtSFs9VSioR0bKlPnTnRzPJAPzukj0FRYwwyD9Hs
MTWiTV9MEQpuqFx3HuJQeQ4IPoJqYhNZksF7vVyCycrLU0k1bx0JUx7yeQL/XXgVXWbRiwvyyfNj
OAOG8UtuazSl2zH1vlSR0z0zcZs+YYyAlekxMB0Rm+ux5tJUBQdT94d2n7cmic6UEp2UdC1wyxNK
qsDbYspoqy5xoO4GW0Zp0LSqa88Y5zp0SPQHcPJQmjXzZpEuHFUuUgFu7rXXoisxHHJZFEtGrPBY
39PUHO6492Cr88Z/DPNcJ0KP9AcraZotfnfazdB2bNIFH5R4y/wVIVX5bSEGAwZqo+6nAM2jP4By
qePmNko0/S5ObZr7uK16nVmSAKOpfg11UyLPODwsi+ejx029IuwEuJWs8Vd6VyWBUYEaQ7twCPLe
GwLRTNp6zos8QhzZar5WbgpC3jazoKGNv9YciMr83u8PiqkpWsXZCEBHojLFz1iwK3XUxGfA6KGo
jd1SD+1jOlGrgjnBuZNFK1G9hp57kDlS3kZJLpOzdyVx5HGInRy4UH+0NCXzqlHU1MzqxnVTuakQ
UjxUEfwVU0jE3Y9Ws+3Ntt+NIKLO4bKAGZlKSFdSRw/MAo/T5WYFA/E4PcTCpG6tJihLzcxJmAkz
ItOPn7y0zo61PoC9HkX3Le7RadfbDigOjFF016Vz0PolX5eFYd92zAhvu6xvj9ay0FBdYm2fxMMM
smiyRuRUk/kKgJxCfj9X68od8r3eGzTrUAWmR2rld6XP7EYkBQne2M6kX/qyYl5FXHyZDxexDNnD
v0dXPs4gMRxowOSnWBUYIn83t0JQBRHMqIW3zVgD+bSA0Il1pRSNs09Ibz7OVPEkSFpIL4XOmMy7
qaBZNpUrJ9+/nXN/3zAjgrLsv9/l4yQnT/CgmEKnEAL091z23gBWm9F0/1aCVQ0B0ywEGVaEiBo4
Oovi4DbkMP37mf91/Vg4akZw+Zjv6XU4y4lwGL1HeInp2PIFoJ2W0C6k/vnvB30cgTMdGMERyYBX
m0Fjtbz/MSdIUiWbsqDRYIjW3dcz7fIMt7q356LeRCHllLiMne2/H/p+7t+DbMKB591DcIRLy3j3
30+Vo92XdTxEd9kf+Gb+B2hCw02hj3x08xQsTYGqxdnngsEJFXgSoGn0xXaHjZf6VzrA//5Sb1Or
f89aqS9lm6gkKNpE/d004CKSRW/EFKkZCao8oEhoOf5pFqlOcLHn7Cp8DGVM/qKqyLQzdfo5ve6f
2SBV2weZV2+95FbhfJoXSvZUo1XxKqYtupAOqdKRz2eoqq1BUqk+j9K/qvANVCxaupR8wNu0JWQg
/37Bj4N6OHumTsky1ADd++lDpvRdmATH5WpU5X0VhYdhIMbJi2H/vz8H/KgDnYNJTvJ+Tk+mRZM5
WblcrXS2N9k0BkSLlGuBkvz7QR8viYMumQPlvcW2IWb19ynScy2Ky5DMOxMpQZkZe291TWh/0JS0
87OTecuXfz/y/XWBWAgCCMFj4cC3xXtJGeKjZl5Ah98oLuCk/5aH0Y+BXuuSeI+JG31yJN+oNv7z
SP55HAqzus+ELHKf795QNFHVVrl+YyE0u6pqGa+hgP/Rd9MTPO73idcCtWk2shKPdjUDz6aii9x1
mG4RDrsxCiZ70DMvdRfZYmboBt8rVmgknUtbW5mznrz1kzvS/RUTclfPmF/cPD0aS/UT2mw4j515
QovNHYMlm1/lImhaG+Vzk4K1T2tCDNTCyzD55Jx+tLeOhxKczown0nZcyb9fujIa00uhNb1KhENX
rpV7NEAK1wRKY/YHRxDGMZtiAH4dYhLUyPzEo3wcPMefOqQw2Hym298oi/7DJM4uOhQ9dI7XIY+0
daXrxlWTUU5bjNQY7CVaJr3ngGsfBvGJNf4vhpGxU2gfHHjcOWfvvdlCZ7ZO+8a4pgx+ofYk20Nv
usNV9kOj5iBplqeW494vBrBqOdjJodOzaBcNLpMjZtkEVm82u4W4Au1NYqxdRNH7bolc7xT7sfH6
79vw8QLimhCdMD1E7lzEN//eKaNrnc6hxHIlJ6P/EubEdTAmPRatmaC90hvBv5/38WRA/mNSMjZh
DdM9593zMkHNGCDWeEWb0zwB4YystY2Y8IryQI6KDZUU9F3l1W7riP4zBCaf7M9HE4o/xiNDbovN
gbnm7xe29d5qoNLtrhHV2P081DAf8EX3RW00n4xVfzyFBDUYbMqQCJXAT//3o2Ki50wb9O7qIQ4E
L3ciYetF3G38meaeBWtqkmUUU73l0FXTpwytH+eOXVsx8jDZrRuKNfnvpxtmrSftzMErdOZlTWMo
Tk1b9NtmtBNgfY0V32EFaTZRZFyJl8mp5bOZROFODm3B2BB8KJ8wGtjvSGOJGWAjMzANiowJwrB3
X8mrHNnORmxePT8zoRiMmp3sI/r/A4wl6WkQY3NwEo2OjB3PB99dOsq6RbuOl84AN6XbY7pe4jpG
JUjEy49G5C6DtLl9RMxdK5msEV4wmsmTXVfFXQQUIHDaSmwno012Wef09/MInLTutOLQwSNyyhiN
IKgWbeMwyeDRuwprYCFMQDc7feAKT1MJx0NYdMcIed7tAlAexLqM/HJj6qmnWinJ/+wRYRVzbEgR
fdhb4Kz5e9vM3qyFKH3naktbu9Gkt7w4WIDHNi/Ky9hb7SckJ//lPqDLonNWLLh8yXf+fp6fLY5k
S9zrSPY85q2xhi2Rtq5efhIPi49XH8IYSJUZcYe/HTHNv5+UmV3beJFrX5t5pv8lyzh/ZVRYPsR1
nR/SMB33tdeCPSgOBby634pGs+4ty4p+N5oWB6479idBwntT6I28iHj275cudg5xVM3PIXPCP+us
TIOxMpYNdyIDmJM2044ciX4JqcHXUOTWXqtGS9/UbhJfI+H3m2hwpnVIrTOomMrf5LIvHkLHym58
K2YQPhr7xxnRlO9ubYyMq+YhQF76dzjNutqmNfK+TEyP3jeYpBijnabl5MwDbX7T615G13/VqcAw
4D6m1Knn2YSmeMi+jSK/UKGkNAHF944oSFB2TwfvZ2vYNIRHr/uEeOF9iqViOSXHBB+gj1rZe5ky
llN20m1bpuUZ811iDyDGID4Ldj4aPMUGZNowpsP++oEaJa8RUGqpb8MXbMhjUlbV12amrR05RnaB
krrZjbG6ajL7jP/P+ODHfB1WL6UOLFSm954A0Ip7s+u0ury2MjX0VeU7DMZO1P0Ady12EEM48Uwp
2WegdRFHv8lcbzdkfr7neBTAtHSG7mlbgCOVzcHoZ3EIJyO++7fze/8l/+yCi/tDdQw24nd3DSkc
BHLnur1pO6PftKN4yaPo2pqVt/YS7zMK9//2NAQM2W/IGZEgenff6CYXQ9bO7c1QC+6C4e68etn4
jRXU8WcB34f1V6/mkFlTL/AglPXeuVVY0JB0H4f2xoOsALAsmNDQBymxdOl4MPyR8Vf/V23UHL7O
E5uYQaVLJpcGpFWRbLV2itZxo1u0/0ttFSd9+vzvpTc/3gCbQJDkyYAZ86P4jeyzzoA3XL/RYGe4
LUXW3s6iBDVcU8rq7RlofUUPSNzWlfZDlH2zSluK1pnshmaVAIp6rJ2oeuhcyBuiCaKZSKOv0urR
0m40e5ovDJct63n0AG1EClpkofpkCKA8/36Rj7tK+qJjSV0DSSJi67+taCpSq27jRb+R5fh1rJdA
Xyx3a7nLTVrEdfDvh713Dm/JC6uGShiMjbr17mHkI0vqjpl+YxcIvTh29tQk020YRZ/VMN5bDvUg
B5VP2GxdQUD67vhEBZcthh/tphWJxLu7pGZVcoIz8EJtHPwcmEdAAuKz5/6XU6FejjCdeBQT8u5G
znlpjIUOuEGbe+ulzht9XbCvX/69jIb6+n8ngaTsiqCTB0GV+D4fyQsHcsRZi6+CugiE5w+tgtak
TvjqFfIMQJA4cEyfSknwkeTD2upj+T/GvRRDIKGBiM6HdhNi2HcrHFMz1treiK9wQOy1fH7o3WYB
xPCZfMp7L6+eA+salF8u3EXs5d/nc/FyLaYhFF+bCPDh5FrZhfySang9hvtw8hkZlzogHM1ousd2
huTl32v9Rjj5fq2RpVFZpw4B3nt+rqWVc59D/kRAMy/PedQAP09I8wgDlosf0/OdXZkHid9FO2/K
vZ+k7v1pbIzu5BTNyuqbzVw0yZnigb4BCddRENdtQHtjJ4OsGcGVFHtQghrwAUtuETmxfjges3Tw
yFAoTaS1caNOnkHLuIGxYAXmrAckW/v+evCX4uKP2kMVttZZgmPYZbFlboeojPZMHU6KeT8k6qA8
3yOqDceBZq1TNPOglQhhcK/Ceh8PYqbhlbpbf860wyxH59A2lbZpm+Loyg4k7ALo4TWMJmezuFW5
JvWGJU/Tyn3qi/rb0NmMubuRDvLDFBtDY/4OBVjqhl3ozGtZFDDH+tP8PHPIg9ar5BedqeCVBuXE
wZS6HsC26m/LWKN70kMtklhSPrX28pkWwkfzA4UhaQIqVKgDmO+duiz8yIibbL7pGQggW6FOQhFX
bOkOfCZn9M4QUAoSxCwqbIFKDOv67noMSGSmdA3yO2AcTD9cZf0Zq58yJf9xLv88QbGQU1Onmv7e
+Ttemjsy8vI7aVK7C22mJYz0sYzNIZjkfD/NnylXvK9E/HkiKb1ukYFCw/mu9CSYHihHYeR3bjvc
zlG3l+FMxZtedeQA5O+CBMbWqum6/+PsvHbjVqJt+0UESBbja+eoVpasF8KSbeZUJIvh6++gz32w
WxvWPRfYgLCtwGaqsNacYy7kGP5Kq2HfdPZjMAynSkZ3jsypNHUVcaECu4MTffz7Rb0aKP7n09nC
o2o9U8yva7Xs09C3oktho+YZmHmQAoi8iBdNEfyyKvuchtEaFfd3H9jRv498PRzPhxbs/OfoELj+
3O+/x6h0aGkT0p67K6F/ZwZTC4LNfTImqI9NKmp2oBZBIM5umJGA7m/8oN78+yP8x8n/+Ql+75T/
KFCZqZ0ldhXld0jVppYdDap280KNOmqyhav0lW0+/PuI1zw0aHWmA3TZY3EO9hw47N8nTQCnrCi6
GAgFf3j08Cz0QslNhw28pMEjuve+1dZKGF/MO58v9tVxry42KyJvAi1g3CaJveyMCoX7drYt8MUd
tZ2ulUsnlOkCJQnUj69wv58uNEdnJ2LSyTIpZV9P8AZs36C0WuNWK9Pehc/kt+fITOxNoQ8pEj3V
HbuqE68eQ+EtiPtIfnH+1wML3FlKgexJbFRlzqeNiZ4BUQinKH5I2mzYCtl2F+hL0/bfd/fqKPxx
qirCmxsfFPJY5F7dXNOc7KKY8M74Mc6g1g7Kn4YCKvDvw3wekF0buDqRP4wpbJ7Mvw8jsLsUdYAO
UYXK3uduWB2ofMOUMkNt9+9DfV4Rcihg7tACSTmwfw9uf7whAUg9THPZdNObIQIkmILPbmsUlwJU
4R6QWHBGCqVWPm2g/2XxmCUDERxzmuTcVDOuV9hRkhYjFV7jLDM/uWtGGZ0jW8TPmLfUSU3SPiGs
Kw9dOBVfrBOvpgjuIvm4c6Aejj4YvtdrJ7Mm1NHJNHV2x+i7i+8+1NufuH4wxvTZTZuNzf/6foKK
nqmdhOE6cCbF3/eTUSgAR2N3Z1AGJrY7AjK+ev6vXsDf5wQqlQnI9mjwXC/HXE01A0Y/9X8PESDH
bRcCdZJcYPxQXwEX/+sSzm1kjivoBV6/725WhwNVrP7cuSVopeau6JoHK+hOmfC2jt+//vsp/fze
cekMYVGr462jcnd1AT1s66XjqXPV9z86/Mr2qH9FPL4euX9fQk+Qt8XOlc3f9UbeQidV1EPan7PO
rDZGaOf7sUPKhvQlOOaGm2yNooCTaGSzLFRGr17dlF9MWJ/f/PkZYQ9DvC+V+evtg2b6GhG/Q3+e
wii9+HZavbmuP51Dfxi+mJ7/41AzupMzhhsOeXn+/h9vfiX9QlOZxo66Wyh01v8PD+V/3DbeMpN7
Rk2Afdn80P5xiBb89+Dk7XC2uvcgv5/i6ItR3+EP/LHYm2/Znwewr3J8JOxRtMfzAeDGwaGIVmx0
vny3Po+RHIVOE5VbxmQWUX+fRtwUE5HaQY+ZaHxDPnuy4lZb1sLNlrixfzYR/YU4874IYfyPN/qv
o17dH9sP9Th0oS309sbrUPq0+sktneWYZHh9G7wp/jcUK18MVf/xYv911Pn7f9yy0ilct/W0/qzp
Flqj6Gi5MPyns9Bdlk/F93+/1851q+L3DaQgwEWlTSSu20RgarveBTV5NvPUvx/h+R2NsY0x02ca
ig4plsa8ih7NQOEpNIdui6A7vGGxIw7oPeNVF6OfD3wNTEFGPuS+r0J2WUqactc4YoyXuaoEDYnu
XXpe++AWWgXyxTPS44Q6+1ErqmElWjV8ePkYvIqiLd6zBLVUUHAger2Q9KCCTxdadt1NbUT+OrUl
8ke6BpsY2R9S5AjEiasQ7k2detcsFtih1WeH0e5G2AYp/u9c8+RiKIxpYfaNcW8qX10GEdVPdjs1
Bz6ndREaao0xiHMycQsQFW1LQdH31E5hOivQcVu0ljPC462+rh//fReY6//jPWK8oZFLGLLxqWOk
D3GbRVqizrlwMU6ZJaFbDkYH2XwPURanCFlL0n17Ua6bzt1rXrsrjeGlciG/Bilwc4VhHRWrHlYb
obAgRhopBDrCGLpxGmCeamfRTJCT/stypgfVGaQR2JjYg2HnsaBa9KVYl53xOlBqWGA+32Bz+dG0
6feCFq5UhN4kzt6d6Rxdtmn88lhSw5lwqGxar1/G2XTUXP0HyuNtXiNhd+pVZffdgs7qyxSLt36c
yd3UJxZZRHOQjfQL8rgDbg0UMiEWHau5940AhUkSY7FxzY9sKHdd7P12/uZT9NAN7CYtuhAeSEeM
BTdTFG3mSa/1q/PU9qhRAkTDbti8mT1B1VZj3XOG/HxlbxgDD+PoVFRj9FddJi+ibwim7537qGcj
YufhJjSCx9GaVrrTO4g844c87y6VHb1Msmh538VzkwKiZA2sz48JvEUMFKshTn5M5XBrQ7R0aPHK
pl5lVrZ2y2wfetVHU6evKnVftCLDLDW1W5oF6zGzjpOe7CiOHSpAI/CAtD2cZuKduw7CZ+I7yxkf
5VnpN9cwiRPK0cROA94M4WLlLwMsHlp8dKR+nKiekvIFusKCNlg21raMBoIpFWo+T1R4+Umvnv+Y
KOwZcjq1yzTOT6Ud0zzQ+vu2wSdtRStCAzGCe3SQ2sRaD53EKO1r7SIO9QuVPswMr+ZFGSiI2zyG
KcVSYRsLQH5kogQrO2a5X9gJmJ4GAxA1qLIHsFNE6zgBwSNkqTaWO3pbrdTlbjILf6XRh00XVu+Y
P704Gy6uxmZ1EcoExxhX8NAPxSGoqaMj0sQ9KiMdrUBWn9OSjKU0+ZXFCkSZDBa+lxBCk1lfCRx+
ByD/Mbf5pkcLlzwNkgMMZHXXAgcXDqEzVYV4GNtK3ylUoO++0XQpvlWNbrogL+910BuxD+txpnSi
q5/sfBfY1oAKQ+DD9E1QqqJLm5O0+3Sb84TOdL+w3UvssaeMzIyzcmJ5ScLa2zhxG+0Ea+YP2+1i
niWrNO7SvNG2/x5truZszot2K4lZaIKQjXxKlogIK+GBr/RHt+nrPTK6754dVUvH6RR5kMLE0PTv
A/7HKoSCLO4+4nkpQl+v62p8I5mlVeosG8N7SLQYrGSa/O/bQMRXECRATWsm1l8vwEtTM8qwhQ3e
6EJdJMLiDerx/AdwTfPgV37y8//jrKjnWzQoeEB+12f/mKiVGYmSmFR1nmIELyGrkXWtLHf376P8
x3LAN5l/iFri3D4Jx/wyjMa2GNtzb9DzlSHN+1F20dOAUPm1T9IJHmkbfnFqn1fi9EEI46aKQgeJ
8vLV0qcwZKZbae6cFQVuFQa3JLdl1GcxUJilC3t7qB+LkeqRMtlRxQLDw79P+/fL9cfLx0aYT0A0
JFUcMs1Ymfy9DGpiWhTGRHnMFUwjGslKG9fWoCoWRfWRVsmQrOw883buBAQ8WIgaI2Vh1KC5B5sK
MbFQtzzZ7q0UCQ6bEX5XZcXVF7siY64DXH1Kh30K4i9UvbQ8rhZrsV9C+kH/elZa1ONhD3/1jPEK
a6tZUusznRLeDTFkYd7vUz/XVq0GeqHqIXx8db0+LeR4sebCCJUXJDiUYf6+YIPvuqWssZb6DebY
ZjDQt+Q/89ZYhj4rHunfGR2k7aE0tyJunlJV/nBkj0MokDsVN2tI4ys39jSYVo6/dJR6TVgBL2tN
dqvcVQfdHSWNgwqWoNIgxyXB0RlCZxGn0zmr9EtpDff6SIpaODT+IrOaN3DtEJmV7q3MotyqaGKx
iEpg4c+8GQiZ2OPt6lgNA8CEMGUmyeqV0ae/igxAn1mPb76ajI1MoW+FQdovIxq9YHs1PBOSTXzV
uuG6HnQmXKda616NvwBemqaANCH8iSIRLOy6wf8ctu5KJAYVlu4se7FEzHzIXPsduIexJ0slXDW+
FcHVwg8otPDRVekPLdPffWXdC286jAFi6the2658Cn3I722jMCiOKfTlvuOZZInZT+UFRcBbEZOS
12TpY6M3rCP0ZIJM2ILBahN3hY15C2xgj8fwxqvMfWB2S88ec9z56k6aQL1iKmb61MBy1XzortlR
d7TviWcBlyk+3DrYxbV1Ztv4HWMaizbhnZFVBfgNyyVO50uWVbdY7m8wt76id40XfZ4+uMFwW7fu
dhjdnReLIxy5lYrrRyw7N7aX3Zf2tPSL4gS0Hldpdgy9sF5S4tt6erK2CyYmz3tUQuxFHz/Y4fjh
B/YeFemekRFgp/+UaJNaO4Yfb4mAQNRJoyctq10SBDeeM2x79Em5ch6rjHyGQpfRSk9w7wXVqdWQ
iLgNtHcXz0KQeB2hgq2Dq6qdZrD+sLV7Dd9nAsfH99NVbpXnrgAFGwfyi0nx+lVmVmTqoDzvkLmE
ms242iqnMOn0ylXjYxYXC9clUMc+Is/Z1LaXLAmwXsZ0vPHHV87sSgjSFz+Jvtj6za/oH6PJ/BEo
PpiYa9jk4ka4Km6Gwst7IjOjp1bf2Ho/AzIv9YRB7d9jxef5n64hlXGkcpSPWAr8PVIArtVHp66r
Ryosq4SJFJn4fSAwEjZW98UpXe1rOCWPU2Lp6qCxhoB+dVWDES0C0o36cTCBi7WroEOq3kWrNn8T
CcoVP13/++QM99O2nfI3keycIqMyOp2r03PqEpdrDs2lCsNijfrnXo62/mwZjbHQEmBnQdolu35W
3lmN3q4MGZTf7cwxXrVQjevYtizyCuOAsLgMSoZektpC9OSWFp4J8BSswzjVRPyEDvvFUQuHZT32
eHXiDGQ/i/CXINC1nZZ3pFjkY/KUjZH6FnYF9kqCOqNLqlBcAVhKB7kLJw0AT1cPDwGuYjAPjL+t
3qvbcEiTswKZRUWUSbBQol9FBvnZTIThsZGBvjFkGe0dGptw7TzN2UR97BAu103e2iyDCug6nkJe
xKlHKsa0BBBHhOOCp/+HSOJyLS2tOJVNF+1RswWLTkzlobKNAili3e6RUQrsijp5IFY8baFCVCtc
c8ltJhEnpBiVtnU2yA0TeHE0kqC6Sz0MlIlq+mc2Y4zR9eSzabOmgzYR+pKEAduoGnP5NhyinzNr
OGoh4+jDBQ7Xsg10bKoxUS9hMt1O/uThPrSKrWhMa+9MI5dFsP9lwsUTCCXlWCOYvCtVXz9kee+9
lJ4zvYrKgwIIL+Muj0VzDg1uQeZ07i/0tcl9m3UaBj9UOGENOYilVHJIJw3O+dAOxW2vJKx6cjIW
DtKorZGR6IZnOwKm1iabscGCN0pm09pu4qNXhhL/uBr2aIUUkMSsZ95rh0s4QY4tZ0gUlrQMa0pi
blAilTvLHCPSaaxpvNOiTL+PDGOgftnGxzErw7NXud6+zYuaEpoHxwrJJxYsQmCK0BgOtmdFR0gu
/arz3BTCeaodQqRey8Ku2sVU10BT4Dnya6ju60LpoKmUeXAsdrpOlA7vTiDSS9HnWOVkmh+9Wuhr
35XxlpQnoIcQyJa+dPKVlSCcraAyYbEfzBV4NdYtnWfv9Y5PBdQCMlhJ4aVoMrlug2lcDn4+bvus
Lda+VsZbzZkMSGz27b/f6s/vNCt6hpJ5Ccz7dz2M9HFvigZH9qV0qVXEXvuOkZ5bOkzShcUp5SrW
s2xj1V2z6rB6rP59+M+qL3ryJvGqCKnn3Mnr4yvfHjLKgeElVqq7rUnv3JEtj2ySSvaubd0Kiosl
1qh77S0wgWIVAfUA+pqXy3ggToj4YwgxQWItq0xHkzCCufriI15NHrMG3xWkq1A/QuYjroPubAdh
d5Sa0NTCArsyIUEWcGQ/PIwpkzak0ZBZGBQf6ROHxlXkvrDhbxwjWlkGJrz2q8Cyq1uGFJxuPPYA
bErUGFHN/T3LUEYSfln36SOe6m2qwo1qx1ulH7qmu7P0YZubv5T3xXr88zEtsqBpWfGfz2bzaujX
wsIgcKn1HnCRLHX54ZXchJKQZhu7+4CTnZvSa18ImY2rKz+L3v866rxJ+GMjSPhpobeKo9YsYtsS
IlV1yUsIic/CTwgsuqnV2ot+KVwq9Ps3hJkbsflY98NXj8DVFuDTB7naM+Wu7KM0gF+Z9uPFDHc9
/nb4PaZ1b8MwaYuD5ic8md/+/eR9On2UhnTVaHpxow0sJn+f/hSHdWKjp3kwbSYj8INtcFBeGv5M
LaN//PexPt3g38sJ15tbXuTSXe+5a7DwfJRIPk7WvedVhyx5s0dycFwgsuENyUWHsvxiA27x8f9e
lLGCYX9PKchEdHOt5WfJ2QVTU8tHMwJjVL4YWhr+rxdk/GVshngnyHHjtfn7CgKUinS98fUHMxQg
cEzDWgx+4pCSwqDrVeyb/n0VBV7TT2fF+8kqCRkQApFPmbW6jTaqtx3xIMkOm1zjxm8hsGf9jUl9
KycRa1W3NvRTo3pxuuxFUK0M0vrgNyxdNDvZzGbI+R+qgE8Y0pjBkNyXpF0WwQ8b8Bl1hX2K8EwP
a4j6EyEHlbvFvXXSKufo5+XBILVQA2xXuP0hi+DGFRjGSVj+Fgr/Mn/DGCyI9PNMZq+DZNghxrvx
7fjXSKV3xqpFTrSpUPFHAeDt0YtPPXr6FjBQOOEGc5M16oNlAdyq0N6drnqMKdXCsB7WvV7EG0dO
Z6sCJV2Kx5xtyKIdkzuREm9gfNPzjzG1F1mvTnpS7eNY1xeu7a4i90eiRb8A2ZxKTWxirpZLndue
RY0DvrrBv3dgxPhVuguqmKUiF9EjcsgiqMWVlEzfmmw6R6JdJ5N+yPLvs7MyoGxUDd8MNrQO2Gny
gIBDQrwoo2XuOXvd+EUe0mYc/Z3RTvsCRmCvWw8lA1scG1h75TM+7nVTfc9ppnSGtWsVKQ+eu6nS
5jETxRG9W7YI8/yC+mXd8jnc6SlMtSfTC88G5ME0yzdNJBYkE0z0uAr8pss0OcRmqa/aTj0bPRLc
9mFKm2ULkKEN7XCrsV5kOJGRPEsT6lBj1ie94H7x6Y2O/a/UFkMJ98/45YObYU3mBVga8IRr5M45
QKkoZmBNewwLD8gW9D8c9p4/TUuRWf5yvtigfZUvib0aSYyZ/6EYAQdG1ZrxtHGrDelM4Ld9DX4C
kXqxuiQxrBQQaV49o+20dlm5/gEx6tGv5Xka2qMfDfiwTFyezhu5pwdhYE6kPdXTrTKQz8t8E7P6
IYlwUYPGt8xmjYHrpmJ9tmwTnR4X9Y+UVVXTPrWDfKIgn8GR9bC5FfQbes8EfEhcTc0r0dv6qkAH
GYBxRTK5Ad+SwhsFhQVv8NYc7+er5ILw7Ar/ZQ4m4sNk1Mjh4X1YwO8XaaNeW6A2hWdtYBObSy/Y
j5I1MjzuX+xiolWvtHg31pV763Z1c4fyiGCCzvXk2c3FS8+QRSgElzbxOI/U35VTcTD79MkTvXWr
MlmfmsT36bLD/ent+n3ma4A/LNJD15XBwW5s9RIhoDxJyvxLjJr6s8IcRBhCoLOkEHotj+XkBfea
ZnmrHlPmi6UqiiRJBzmkGcW6IxRv07FN3hIkO0FY1LXXNItBP2VoActYCOK45HiLzQUVsJVp+n02
dMNKRZSLNCd0eiClrXvWRyqVW9QHIPESHp5oZQ+uenTmzKE8ERzd0hP3tVBug8KvANgGMSx/cvrJ
gUOhcw0qMRF3ZQ/1KrakOHluyU0nHFGnIsUk8xCw33iSjtnwVlVNehzTuF04lbWr687HtBU8iLBZ
TJWC6EedT+pg43NJEcumMwgZFJxLZ8iD9JMHkxVXGIU3NV6fdeUmH65ZlTt4Cz+o87xYWr4tqvRg
EvBXYw3TOhwKodlKpJ4W+jCQyYN07zsj/Vb6/s0kcnsZt+aLNzjs1cqUB1AHMjKV5cotTQzc2Wzx
TgdFZIa+swMWf+KmTPRF32fLpnt0qOVLNW5sACeaTVb1/IJmyGyM+2RwvrtGtuT3C9r2fMls1L8s
k3R6QvTyEVQusy6/BU5xsuQh7O8LzX+BCPdaTQmGU0RuwU/ierd8U7eKS8v2XprEjYVo7rjoAHUL
i2hamq5W+CxRJmtQV+bUAjvuNvXwTcgDFdqLlhDGiXSgsg768DsjJBq7j64cfpqliEE4OTbZQdpt
naGCiui/WvYuqmbxsDnHYkSR9wTotrSHH4rLBoqAp/sxy2pejk3oyduuGD5UUsHjgHcxH6GtLvMp
UtfdclK5Zq+ES6dulEuWpxgUb7X6I63dW86Lq9Hph549HbBhqiR+XmznY0+G3Jrh4K8QQMTzmQZy
LpU1bP3OCE/vJSsRuw/Ym9g5ePgxwtWX1/U8aPKpWJfFY/UUYgJzA/uuaMxk01ihh2rukFemOlSh
yzB/MIyPsWkIIGrrmdTJ6hEkt8pW8AA3Ipt2Ns8cv+JBEF3w43bKqp6v8+w4/yXWn/IwERtGBe2b
m2d7/jcyivienwlcPV2GRJ+xw187yp+xhs6pzFz+kQgUgDkLyfCZuTt+qUgzKKwOVTpk3MY305IP
QX9JtbqjoHtg37zli9n2m97oFsZ4P/8sfuT5s1AwfuabYV3t+b+uyd9Mge8BYpY9HLnAXRE9Jl60
mo8c2XAQoexDz1nywxVrPL5EsX7hS8gefsVn0YfkW92/p2wq+CKaYJthJW5HtGOdDn/ajJftYDxr
CRGlZbjWGgl1z3v1Yn8hK3+BbGFTC23t2vV8DGJXTnzRlHyn6ry3pkS/raQB8saIq+AWaLi3Ctxi
D3Bxm7NXj+2JavZgHqtAPYe58d3u4DWbdn7qyvIbTQvgl6l6NFhEGR3on2EyoQlU4Oj68HuGJnOl
FZOgh448LNPSg57Y8SIZ5mr2RHZTHLQfpLwmcGObpUaep5NO3xQz8QIn5rQw7IwwmOmBxklwdmob
Fu04Ts12yOtLTaN2QRBkt5y9rjOlL8t5m93BXE/siBc18zjN8ehAnrNJCX7kOtQ2CzYtS7fKlI5Y
0O3XjqHjFAdLGxWVImTV9TLz2Ohyt9pyRVd3jKEg0eOOR2tgVSFJqRmCG4qI8n6INevRgV9EzIYl
FtT95DLpmrvYQ46QWNmNZTfveRyjKGDKMU0geAP6gtwcv+kScX1fjYxbeUCgX2g+ZcUMbRv6C52O
4i320xdv1IZtW5XVohw8gMchRbcqNUtArNAuHKUTICw0OLCa0+1HNza2xYz7bhSjumEXwSaNR7RJ
OchFZlgA6YgqHozItgm9kSDDw7SfHms5fPNi69EzSfGKO0M7+qyZQkIcGOStqH6jPPFDs4r33ojf
WW4Eb55ftR5iEpGPuCA8D26N1IiCQE5HpZAe+Er8Jn9l2kvqpt6qcCZtlZUSokGu5GvZ+N+aJvNe
uwDLraOHrCidqdEBG7VnD0m4PsF2LO0WdlsGAO82GMz2SNZrcrBk9KyN9DNCrXqiE2muYMOZp77x
/TXygn5Fndck02Ryv8k+dI+qgBe1rTBiXBKv6o+UOgDSGzq9EjBY+1Fo3bOhV6cgkf0rDRH/e213
1OmcxHb2HlXVXaYJ/KkmHC5zME6NGTBMCBsCKTBqflDZ4IWXSTjbwvCllksjYl7GWw8nJZLIdS2X
+s3CogAMCBrc43JwyQqToUHtJqoLCvytijeFylNKtZ2BKK4NY78DVedGt4zM5MmVZjC8Efw5yD05
we22IMF5YzXDcA7DzKFPY2JvTybiN9HUgntLVfTso6UBrR8bDDxoWUNXVi+VJ9UZOYS9krVe/+xy
LFjrPAMXxlKrIw3MJryLXKaMFV8K3b44xyLpXtBe0NYxfRl/RMmY7TRVJ0ew+t/7Pvpl1N6PEt/I
Ks4hCwdT7qGfaHgCICeWP+KsYcEonDpg6kHWG48aGLNoqt70Phi2Wd6473weaLOKCquZzmIlE+BV
DcsNkD7ApalIdRwKkwtQP4889k6tfkcQdkGDMWm7hdu4pLVGLvMQEvTJiJmbNAvqRxgfKgJAfcu8
lV3Vkr0QxlCn3BaYsk/YlGKUCvxWAL0iGbQXFDiJom6NceN5mr4yayBkiqI6WgsJ6ybV6CXJTW4G
yyQi4IE6bamrrZxD0mpdo+loLVF7bPuWbFWbxRGeutEe55i9DD1stBal2tHEXwrRkNHYkYtSHoFj
HYHqL3M5bSJ62kt8RYDqupuoFdFPH/ByBZlcSPJfvJRZn9Q6G3Cy4UDwzezfCAX0TkW3qCKgkWmR
H3sh77LA8Pkh480pk/dAzN04p18Ry/3uhP2hy9VNX/u7tsxmVunW9Qq8aR21KffGjNHUsCbdFhpa
Iy96r0GIkRuWPAw+bVPZ+u8N0WcwNmDnmFv+fkwUmjWBS1YVg41WmQOtMOsUecarLVBbFCxcvWEH
HmWd2IT0TdMjNBSg08E+5P9R9y8h4qHAmJ4LN1sLKY8zjDTLNDqaVJAzb1/A5vFI2g5r+ynt5szp
stIp86FEIvOLTrhUSzPrAUZTESlV815J4S2Mdly1NSxFC/vBfJ6s5rdxk34Q9XTqqnDfhUm2FDhz
tq5o1InbMSxSG11X2/s3jogCDFTtfv5wPsTbLhqsOTG0CnZuV42vpad+OT4B3VqKfzxnzly4Uh8B
JIpNRSzBAqkeSRs9DwEBDyZ4VP036JGFTVjSe6ZZ27j9ItUzmiogYB2xhL+q0LC5AhKfGVVA+AGo
i962HrQxfrEddT+FGqE8oi1pnPYyeuek+zUZqttyyh+VQQ5ANpw86WGtwWYPBStCeLzUG+0pzNkt
qloVxSJQmYFCyp4WIoUmmPwcW/9F04NGAX2rlL3WFCjmVp+2QctqGAJFi1YsWGtS3dQ9r09CQFrm
DcZHMhbRwu+okafND79lI8vsB99vp8OSltpwCLLwRuuAHBc4QjzzSZ/6bWlVD2KSdyA8HmM/2bdR
/aiaOYeEubZxf5G6fbYHezEHf1d+hcJNTkvNSGGKTLeWXbOgC3cpXOrajU5pVLJQBKqYtY/g528K
PX+Khfwx2S3pM9UEK3s8pUG/j6Z8b5UAJWil+BEcuUkHWKcJML2ttzYCBSMcZpVbroLII6s8fkPe
MZDEaThLzTf0JRVyCIg1g9swVtvKE99F2EaruJz0yzTlwSarZbQ3EwyuxeTbqzqpN+kENcAAI7sK
dT2HQkajYupHQt8II+nC/FfX9v2WhoK7G83CXBsdgg8QnIxCRdiuReRp+yRPN2mSuvTO+p0lhouV
W+O5CfyEoUHfiNoOVlkPegxjEBdROuucT5QCzsvgZbGNS61NI7vXZLAeoTF2y6IdmkNYESpXFdam
kjQ8vP4+yJGSOH2LBE0jYGKoXuLMMiDQduYTTA5io6fAoKVWrk2TTClCFuRp6mKqDrKodo6eocCM
GR09ImkyFrsW6NyJpyC1bGxH0YYK7caFVt2aTDtTtUpIlnHRtGOEhMvb1WzC6ra+tFF60+e4MBMB
KCSpRmNdhYRnSmMXOeYd9VHigIf0FMagY0Kj3hN3sqI1SvsOcnLdJSvHz29E5GyZvdA11GNLyqVb
bnSXDrqjE9M7TG29lra6bQx1SIp5uxzqzqKfAEWY6UqN9Ucs9W8+DoOonWdPzzrF7vDQIW6UcdAs
8qg5uXlsLRhAll6Eq70ptlnsHKzKuYmj8YeTla8uTPRU9MeJ5O6qiV5L2VH7MUmKnN+Znqbkcurs
B6sFYNJkz1pQHb3W9MgA9z5MSTPeirl6TZHc+EqsVRtcyiJ/aZPwqY+qX12SB09BURuoORkAx45B
mlEQ3G6t0XYhO5CMRrZ6AtKzvnZb4rQqZiTCUQXpdqMtL6lhkYlOcz9o+0OdShYridj6sEKWVL3P
FskcLDpPvhPXS+CzeY8DQbGuTNNTonc3sQzeZROdUPe+jhI0+gDAXoXkHfL54TMRR0hIewsBtm2O
LAHOdTR3BQBtVwYAVzO+06ZygyD2cb7mXkwmj0uiptsgN6GJoOznUvnQ6oFRBsVedKS28TKPkcbs
SSBDnDxMeQ0RvHmfCpiPVAVXPeisxAUUqsORt+yfPUeffyFEWbJ02oc6Fs+TE+wmV1GdHDZ5R8Lo
CKyZP9zxyU0bLdPIlWcpd2S3PIT9m9mD1yraU6o/IxHeyeglrYwXXLfApeKVjsC0lyhqmzggLjo+
1eU5RIA3hJQUSXhGHmOeDdUeI6PqFlZEsvko3EPnW4+dKPCEanvK1DdV0O5iV194ljx6uvGIrPim
gQK8mB/Bel4BMb+qecHgWCQN2DBNWSQFHdFAzWa+tzkMO49RyxvRltoT4ZkqL14M2a1NxtDAcRc5
4SBxVF7CUtzWutp1mg7UtF0amX7XDu56FJT75jsx3xU+384fvWMSxu9dPDwUTUMQOngvxfNOUvPr
YL03bcRbOSXlup+Ak419vHNGa9eb2pvVaYephIoYExYtzHo5hsbdpPU4CHJgl2TwUFhoKYwQPeF2
7jb3UvK1zEWs2LsUE8vqAfA9nQAXznNEjl+dbeSQ3sbcs64wHxKz/sBUHLKVlN91yeqS5sTaKSoY
bFW27AbvdojdetGU5zr8n2cL8DuBp0a/1kBVB1WwDtxpn/FrK6fpH+2CqEpoRbsQN7uyWOuVaUI8
ROblWy8na8Mo2ZQaY/Z/ODuv3biVbA0/UQHM4bZzUmi1om8Iy9pizkUWyac/Hz3nwpY2JMwAk6zx
VjXZFVb96w/rSXWriH+qm2OIKPdDnHcdG5oOhuVmz9/pjIPb61ddrJ2FAMLtbQxlWq06Nrn7K5aF
QKSEQ7B/bgbYhYiwt46dnGSudkafrkeZzs6CuBVrS4r3+7JqNxjnbEXqvXY4F1aKmGYjZC6NhYeF
PpdQbrjBMjdpver4kbOsirje1kZ6JoqeYhMwengnZfQc+vV2agzgOP2XKQhhInfUIXk5SM5IL4gT
JYPbq7cOu7aCsAfJ+xTwrlwvY0+Rwxqn76Vdk0Quxgep29f2pL80NP1aUR5heqzj+bNMGvRdFKcm
IGDgDS+VONtMz7jocvLZ3GhJLwHm2DHLOUF77I63NLHzfQqTcgWyah9qvce53hHtujGcdomN1Asz
9Fkbu2nJEmysejUxiWJdnLHfXqbSB4YKWp7D0e59Aj7Ao6t7i4mfj/jZczwqkBaj0FYBGSWBB7RK
mlotACpJn64atWuMiLiwMV6MvbMSKECQub/bqPJrB4tp+aPm/9cCTLsnZ53kfB1xc82NbDEa+UlP
0mPseYcsbK91zEQ6kd/omX+K+mELZPYa+zp4OjfLTPuZ0ohZ4I18mtBft1m8sWsPKb5cqirmDLG2
bcdcws52PbikeLrgzBsnfYv84CS00uE0SPEGpvjTtLRgYpAP0bn41+fFPtWhpwJDGbX7kuNKt8zt
7HWKyJuz+13Y5BQgYh0M+c0EXLeos5KaheZS+g/En0vQpT9MPqPvlPsgZnsJvX2epQfT7y6+o46B
zqqxx6FdcWwuyyHcBBYrbv7EGAqv7MRfWbF9i63FkW7rRpCekiPDK8zuGvfso+Se7qiCWEnoRHaE
RB0GIY6Qi8gDkPBj5W1cC6KcOxDlUg8V4QI9hJkkoTrWh3AdG/684+5mqQDb8g1AP/EVHWGmxDAs
R82mX6Q96pw3pUXqRkGDoyPLqNXsDcjP4zwRUQey8wQ0ytRVGiT7SgVXHVk/ehK/W3V0n6Gah7Cz
6kDWF05TrtrKucMxfwtTbVNW9Q4DkVMV4rRM6kkBuGml+rYzpj2slpWPRRkxUvjB5OZVnNJrmgie
GP3pkhaPJe2YSAJGahhPaHb1aFF0rZUncIXID6Xer/o6vwt93J0j+6UKSqJ+avKBs5h6w0GfSi+7
Ta/KJvN42eLNdJKV1xs7T5lX5nQeW3lJUufgS38Duf4dF4VnewyObN+wzgptg1/7kSLzNAATzNOs
SMXPUum/5geB7wXzXv3KKcOmtjkZnM5a9BR7A61y9gGXVl3S7oek2A2iPnDHWSV6dab2APsoq3VU
AxMkerQBqd3lhGZRGJBZ1i3hBLxMNg6HbonRG4h9xGZm12Iz9fJRoy8/GDowKdu3U5U/YKdtSSvq
9mlTvJNt+d7U4ELixY3hL2S1eT301SZyyKNuwltIx8RJcU82OWjC9B4nw3JlVe2N14rLoIodh81O
G4s7rXEhLTba7Gsqf8wykFHqIYuKTZN75z/9NN7PYS0VlkZYyGfEyPFZBmU+EKQs6I5CZgjkUbJV
zXtIQFe3qxQInUjWdRJuYVz7xM5MV7mfP7aV4rBPo22g+AJ5eZeuTkgiwk2+rUuQagXQGt/Skw3A
M63HQDQcycahsyUrzb5XHKq6Fv9qPLRCUGXxVZfB06TRFpwNJdhpdD40NmQ98ZTz5UUSLj7v9s6Q
/gwbfa8mfLu9EDBJWilJIXPRnZSXOjRnBo7+5LOCOT0KmmgwpvraWJpddSizUC6iSXuUDoomNz6H
fQpU6iEm8nFH6nj2fLTOdQl1WXKzgStrnbQoJUnRxawtYYMn2E1FYKypdy5wLVlYMrmtsohQwWZo
kPKQgqkm8kjLpEx3cZuFJEHRSTNaaz/0hbnIGuBp0QPvJnzDdpaSsBJ33DWx+trw4ilurIz2+Bwg
TFcUMwtHHnK3eoi0Ml6Oc0WRUiUZaMRXMvXjVSzremW37fO864XRIIBBw3UP8xB4hKBIi/mCfxzg
oMwgRRY5pQb5b3lgp0dlI6AbbElt6HjjNiwae2l1PCdmtSW1U3Zym/SYl3Ce/f6FhE/CX0sSxrra
xIuY234NJCuqY25F/9gkjqyn3tPXRpNRwaHT5Kj60RZYHSHmOWK+SSSqOZj7Mua4tyvzLIhW0kik
WNdus8cz9waGJb0sIz66DpukXsfANgSdeB7/ls6jYRbVobbValCUOFm2y7i9gsot7ao49gOBrHlj
Nhzd0AGEEBnU0+JFwWZsqvrs5225UERQLDRPOVTfs1/OdJfaJW2v/D0v7UvqEeYdKNqAafsrNujE
coXfW4iDI+FdRZVguy8e0zG4FmFwDRR7dBScBmsqOGO5Vk4DCHBe3s4HApE/aq3XBS/dsKacO1Ou
Y7tXhfV97Zo/YgcT1LE6GBw5bW4fnJFWgcpWvrD2Rj88DWgyNjEVHxQ4FekHy2kDzHSLFxNfFc5m
tax1qkzbhvg9ZJN/JRKNnDRbDXxD8b3fDPa6yOPboKz3VtweUqzg9XjMtl5KFw9By3WUQk5HBzmw
FBPLW0ZEBxu+s7OsbgtAtwoRa/aF9YLZ2Rqb1V3ClVoaxO2UeTWgkQyOuFxe9Ub3K8UPKKm0Zz3J
n9FZXQUV0Bwqp36luwPRoVFsLNwwubfQKG2HVLO5CTolwVJ+hhRpaonABEd+NTVp33W9eoNTqXPk
D/Ilc4qLaU5qRUPgZ+3EzPMOT6GIeKSp6g5ROh2KvKbH0XTlxo3AyI2A7XIG4ekunzXn92yBicC2
1BA1oV1rCaH28AnWWWDaqy6DqJUFAStPT5OdMHuSZ7IIhm/tFqAEWrnqaE2VTuk9VTFqRW3K4pvZ
my5bwNHkkUwoboDjwX6+iF7RW86uq14vDpHVjSC7YPPAqSbNhZNVVBweuEVhndveDgH2zKZO3wgf
46ld91Obz6I8BzkoWRzxtsnksJpoCj37oY2/hpFirBIHzgY6prUdOo8Ol4My6B8ZT72zcNwSr604
om7WTVboTB9cYdaebISlVy+8+ZKcemc8gGzSD2ssAkcXA9ftowFnaG36aXZXgyCu4HzUl8mlKxGh
wdpJr21eOlxXyQUE1gmaJnhwTNFsk1BwqwjyYTdofrkpI6VtszQbzr5WmD8AdmZGYs+KR+i/iqOu
JSEyeO1D6CqNgP6UjHLfDwJTqLwp7VWOgHHhDyTGTcRu3idMhoKWFtg0OxUCyMVkZDSIa4uLoRFP
N9RI6ti6MQTX3rz1qtxaaYY73ZVGW50wIXozbd5CEcU4BfmTtm4tQPSRwhecs39slACAzpwVCMx7
UoqUTZ7UTLhi7n5yfue2acl9UIWCBeTP19ichJ9F1ZnwcMtYoSC1sqXojPGtTKSzM6tsjnix7NiD
VK6GM5T/8ZBoZOJd0HZLeQ1AawabIkN/oYROWZ2AR3UcsCsHcS/ncflOPyK/KknLuXi0bq9TF+tO
vRzau3aK3PcsayShLW77qqYusnZAxxU6y4nol5wTGV5DqzqMKDRsNYyl4xsyWw8k/R7HwYDd7UVo
SLWGVBe8kN6wmtd0gpwjEa1SPzT3tTP4yDb98akzUVEdCNiQx8kgGis1Qy5RJlTiTcQkDSnG0Az1
vfs8moVDrJLRXRH3AEonfJOGIY5hTOmweBiIaNvblqrJGg06cZZywmSe8hDAQzr93i6SIUJUlpJM
4kICo1EhH/I6tNYWfZ47O6R3maATVstijpH00vaSsbk6y6SZhkMMi+qcE52MY1llX+vE/MRLpNH2
pcil8Tp5VbFHMo4jJU92MQPcx4AFs6DJjrWyx2Pf9S92CXcJ24awWwqkUVSkI1GKlxgMFx2uCYPH
lXEHci0JNdctSW7aIIzXctLb1zSBRbwgmh3CgqsVD6nd/6O7kQUDPLapR1Jn1Ulf4cAZSyjLDbL3
52lofk1Y4C6tvKIJFkjnJw3tlBuSopmaT0Srhv4yLylJevi9cPMAMJTCmi01svKGqGrId/hLPaAT
pqs2wPY+1lnXTItMy52dJFauXPIq3dtSowPcd2yjWKfFK8DNiABRMOqNTlLEOUlTS6ziYDJJKXHN
IY5vmWhi144WEjKrqe6CaLLGowKU8Fd4pyEhSM2gfBeq6G+5qwFgUGTo1IOIHZZeQfJwG/fmcwj5
hSzKks+BcQc9kYKeNPogxNRVmiZ7G4hinZjl8EvDV3URT8Gj3cNkXcshblqaR4LrhYeYOsCsDeWa
3fX1GjJXv8kl1GqMQKZ9V4t8U9Yd5poauU2N5ZM+M0gCPKs0fy1KL3C2hhaba1dvBsDHNl2XblDt
aX5Tms0JR34duOe2hR07tsp8RZnlk2iMTIG8V13S5+aAaK3t6OResBx1bj+qRHdIxCTU6qG8F17b
Poam0T3lxC0cnS6vz1bNBTa3nPxR0PmFkBAF0UUzgva+tpx+PepAiCowIGEkHJd33KbxL7UKJFSh
l76wOrnO55O5wMtuNrrgwqGkLxa0GX8WOg37PNDh+abWXRsSsjd4ZOqI1ifquzJfW6FRoRZDrQGG
dC1FhqCYdTwr/zUERkXvxOPgH6okQzAODa5OxlPs9GKXVdKhY0SmXUasziIMEtLtOIChG7ykvv+O
/JMGaJrwy8KivErTyTr1ZvNL8yS6KGeWb1vJGZT/n9yKw+00dNGyGbjeCbbi06SmYMfmHtzAd5jp
HsSai0pLj5qY/CMJaVBmogE5H8QG+p0gnPjVzchzk6/iJoKEFbT+D4v+4F0kZzkZ3NYVR0FAdhGu
DYWnN0jjC+1IVx5YnY0KJiMVdmlNPWwhj46uHKHUKdqeStCvDGOZrKHt23AJ8EVGE194eDRzgTEt
PCMmjIpQwEBytMJqXA8TpPpE8qRJVb93WfAwMIu8Ktro0rgMMVQ3R6yFAUcLppedpFcOEExj6TRH
2yOuFI92640LFNhnGroVnYpmxwx1jwk2ywtdQ4sSpysQoyeQsFWN1pBaKH4duuRGDyDM2sN+7KcL
vKq5n+Fdu9pQU9VodGad5JTmYFNoI0/oo+5cvzjYsnuk83+fEMEE6soFvHCOmkyeHS7QtGAI9ipQ
vpCRN/+gsaLrUjN+Rco8RYW3tnv76CqIfHneHTxAvQiXB5lk12ZjPiqPJVTL504OO1YlPXKLkA5a
nhYGB3pd37uN04GkGfJgFlO7cKlfZi3T74/QdZABSM46SFFtGhrd2EsT5Vjdkd0LKXV0NoaKepqO
sEJn17qZVF+35s2Qi1PuPFBXvMqSExiT5HfRtZS8cZ6sU5a60mFOWPYlLHKf7zsxqCTiYg17iPYc
3bKZixPK8s4Z7V8wPheD7i3M0T+1TryzKSZyqE6gtbdMmh9JAAhpGKgkZo6nAJSTIwYl2uOEgF2K
6Rxp8iGr1TmuC5rSJFjG/c/Oat66WDyF7TBtM5948SlfqqY+UOCQD91pb2wyu3jI7/JK7OpkgmPo
okrIBA1frrM2JsEiWCtacfEwHOdh0N60m3n7I35xNeCstp4/UDqBCnfhM1XOP1OEa6SlrF03uD/m
v+VNWHqaZLX3+JgtPCzwtTinLQtekRb9Wkvg7RTiXHCN91ug19y/JrEAx1aAqTrYWFl/j9cv/Guy
qPOKJkhXHzg+CNwJUSfW8jT4zTVZUdw02+CJFLtDQQ45KrQdntkLHXi/xNQDPPKJKL8rxO1bMsKO
vef/GDpufp77ivcFAFJDKeIpOhNVeTC88VAVw+OM5mHYGCOK9a7qsSUxrtE2bAjLti3XouSGR8fB
sgMUw8o8ox4/6o188m3/Ko4oGFMLkrNJXKSeTfsplTdNg4yOY83Yus1wO83YBxrQGz2Ra2OoXxo/
f4JAaJURV+GqeiSnk5xeK31uY22XOuW13YUsb/0mNItDPX8m5Lk+mcESkm/tOxs/pck/U7lbzJ9n
mL50Nn0nyTQhO9UtgydN0y8wAJ59vRPLITSB2CJ2+ipwsg24gX8lLfgaPaF6Chkq4RDeU5jJ2eNG
Prqjyte+JQh2s8QNBhP1YhLTa2SSKWygIFRjc5Cy32ekIZrIXCbbu1FtzxadJf0eKu+PqFPPHvab
p8Rw4Ho6GTHmrHS7cd/DioJa5sGzYY4EgzolckF3VQdkphhaZSyQUL9l0KF2eqR2NHt3ZRw8hvDq
FkM/0t5kI7+y+ijf4ved7VJLFkt82G5K6VyXtn+C+Ocr4i/rxuhmRqIXiWNRx+w81Vajl+EET1lu
riYg95ANSre9DX9zbcMr9KGKFkWz6gxsh6y8PM6Lw22JcxyJjbEbdktSGNZwHC3CFRWb7pwnW3bz
QW7QBoj3nOdrSOLbgfgCPb1kNWnupFmOGrTZyDzM03uOqIqJbRqKmssx4KiSeNi2+MvSuXbtdaK/
4PSySkp97WnokC3zOLE9z3nHSQxBK1omuSLQZOKmWK1N2Jke/FQ84JfYJV2AY/0s4sC6K+GgQH2H
qfgIsjjyjQnPJvKZnPI6vGrRpRaaee/T9ICfmu6R3x114Z+KvvW30CmVfTOk4VNDwqztZysKyu0U
+1sx1HeDCbYIWYQLG0D98ES40EaQADvYN6Vh3rjKfu14GEuWtFUMDAmCJ+VBVtdiCntywyW4ewhI
jyJmYdOnlardF77c8IiBS24zL21+tLytOaEeQwqMOVYaZdNMJsY/aaX11daWj4P33MTOKtC7ncy9
janjKzra+LTgzpsFiktWvRmBt0x4yPMv5KlSuPte19ChgyA1RsWtZpgHnSjYVelFhzlPntva2sdK
oXPFxSKdEpzriEZ9QVTSfoiKi20khFTfcJaQy078X7RqrRc+myyv5g9v9WKRp81ad4LF/O7GeNr3
1Y0xRzVG5bHudawO4IHPhKxGvMzh0FmcbGrL/2G2xoPMq59ja1/D3ORiyzfHxOC1MtI8w2a6NEeJ
OdW4uVqV2HgQ03ckuqR4PbDsTS1A6RHdTfS5W0XAMUZhSCfVi1YG766mbVq6mRno4XJ+JVlODjMx
mg0Z8MYpH4dLLaaXLjfP5phvFVd5mAzAwE13k0BnKTWH5AfMZZZtL65GBdnAeRCdsyqTkcxo79SI
ak30ntpNnbaLOKEyI9m6MAUWpRns9cm50zj3gtEdYXQokGN4xXPKh8h3ghaxR1527UNuNRFo11W4
mnVjftq+IFre14h5ujhdy96/CloqD944biHl2hyLzYwJ9Ha+HAdO+6IpfyL9Thd0vfc5i2cYvI0G
gsSRfOaue9fhxU5bPAZTq8yjMUNXfJI+7ndD758TzUO3NmHbzM8msRj5J+0IPC5a6fSh6uIx53qi
m9NBqeJQ0JBBf74WTroJalI2rXPgp/XCrupTRrTb/LJxZUoBUbUJjMKL96QE8ElZxSHyFYWbVNKJ
DZe7LRMoq6FwGoN7nPVQbROdKm7FFINHbibXPdVL1xpoALyNNM1d1mRXit9DrO5yHnv+XPPPhlD/
UXoAvaiCl7oJY7O7MYtkH/B+zQiV7ziBRiYrfmwHPjnI3E9cLHF57QYv049D2i4KfnB1F2rurVPM
LvjoNxbzd5Ba6U3GfgcB4ioxkn3HhIp5AKFld6FHYyplJ0/4TbzWHJL3VOkbhNnHyJye52xwjDnQ
fZCEGb1VyfQ7Jnx+077IDrp1ByqNTeakbmCVIY6igQu7l+1uBK2P7xyz3gpAWIdPiuE8qd3RGs4c
HknpP4RebgtICGlqP7q8YG5vNKAp4aMRxXSML/PMAST6nLHn3+vSrdJIf1ygMKKR2CyRoxL9G51y
VAl5Dg/OAAcA8KDcTfM3cyh/ZvEAuXvaUcrj1Q2DK3oPoT7Mm1ZWHFJJzjabnuGRbT1shIp+pira
I1OBGPFcu956/ssZTA3J3woRrcPvpwINbzK2JAeDck4VAtLWiq+XC/06YGXpXMpkJNdaGt/6+kT7
CxIfwi7EQHAwLPbe2U4ZzDKrwMnB367rDFK/wd6eu3m6qJoc8jlfiaWiK1dER66KBzeV+aoQbNtW
fCBxR62CNsJZo7qvYqteVqU4NpPxFAGGu2zsmhx3kBKBCrVTVsQ9r8/jqphHLPPsBEnDWrCsya+s
oeZMnUL6YbcYH0cPqZnd9jE8XQFWo2z9VvAIakzfO2Z7koQHRMEjt6V03Celf1UCXKwT0JLlmJun
crAvNILwKuC8GpPiurPLh5og5kUzqBcsVIKKfdA71xDQctxKnKo5130AqZIuYsgrdnm6ySRBsOyt
fdJpNO0ra2tmsbfA/OxsTqjLmnhtog1Lmn5LxdiS4x1t+iJ/DtzawstO3aV9cbZVeG3z9kHG0mKl
Fe2TT35eh8l95BtqHSDbWWo2casAydmuL9tHjASec6QgHQHvVAXGVa/Kl9qAaMnFsDKmpzgkD7P2
aN6QoDS+2El7qVyYimheQR1lc+zdCutB3PEH44HL89oMxiO1C72W5i3yQoGYBTkbjRLyH9XRoEqB
HfXmh+nOsepnK7auqfNv8R4nSDhC0pGGD+GUrhJh3viF3BPQtaXgXFu2dsK2ZucUKQ2mAVW7F9TX
c+1CMs+qaugCw8DmGkW2zQakrrlp0GvQe3/rx+wxKLIracQ3WF1tdCe8z0S3VzHUmzwo5Wxnf0Va
M3SgCAkJJ4Ri1/Y6hP6dXm9cvwEutFgCuL7qJ43FREtnP4OIgl+Xj91tMnbjXkpVoKXLqhU5altd
sZpSduvEm/36ZhOKBpxnkYq2XiQZniVKQcGJ8+rZLjjKLWBIifpRQUPqHZjXRXhfi+piFAqybtor
wDRZbLkP1UsSq0ibtLxTXIH8FLV2ydD+eapjpTuEw+ZER8MrCZaln+4j231CXXkMZf6uDeO5Grhs
4sZHHjrdf8Be3YNqA9dGyebGnYaTjDHFExKCqw+bwJAO+1zQ1NjNSGwLLQ6k0fCX9NXWcVNcVZq2
awnVZpu54v6zyTQ88eZ3YlpJRBdTO3W5cVuJ/rYinlqbfNBMc5cn9spw/Qj3I9yJ9HJjRdpeDDrC
VQCtzFvTTd+KvpxVV73h3jbODEQn+VlCp9ad4mp0OXbIUGBnJAPMzXZF5/Hp826RQNAz0mpNltW7
O2mL2nnw2/IpbXWqr/6Qy/TRSpuHMrY3tJM2Q5peRfFwrCbiAQUGupxGBV85TFj4XJW/4oLzSBP3
NHboJxrKQN0y9opvqPDpx8345xwBU1YIu/122zkVHOacfYppANN+ofnFRSXOG86YK6GpeAlQv4/g
jDtVui0Se+c7ghRro6AIRa5ihHCKW+MUJ9DCvxY1f5aGQ5sFqTNdDeyL7CEUz3+o8PVQOXUf+eMl
wep+2Mj6V4jhBrPhMj9VFMACbKr/YUxHc2dp+G9XiA/C7ZouS4TORV0GiGtjzqQPEfYnL13sHPOI
vQHxz9R9o97+F6ciPJ89uORETzqwpGZB/h9POqh+5l5P3SVPDr5+V9vPPC+QNtQt631oog1/1B1i
7rsALPnx69f82TxoHpyunIUNho3RxN+De7byszA3u8tghxcyc9dJeqMK+75LxvXXI30W3mOupyG8
J0Jqtgv/MBIOYl5k+7K7UILIW24I07GV7TfmDZ9nDcYiOAkYtuVoNrE1fz9Omyo7tIEvL8jy9IKq
GsHgLOdrWbtTtajcGpaw+ubJPpsiYdZBGqxjYL7k6faHQYMopZuP38ylELFYmSXseAqVUOVb/Gju
oO3alDTmNyYD+vy+/jYywJxf85k1pouLvPXBp0GKqMtdN/j9qLbTIU3sHsZgZ2H9S0pGvZHCXXma
xf6zr3pr0VTjNxN3fqyvPsA8tf6Ytwn88L6NYhYkuiIkaNWF7N2Lkvzh65nzL1/qX0/6wXrEhBkx
IM1q5gUCgXE7JRWVkUDeA+m2u9IwOC2pSL8e9KNnIlZXvF9aZPixz0lS5of5mjcGFk9SNJeUC+qi
s6F1IqMQUb5uXe001ocCgbbkxykS4q/H/tcHtggg0HVrtoH58MCu1ky57fHAkb+FrwaQoW5llZ7y
8gRT5HrgjzbU+/9hUGKFiRhlK8Lj6++v0+9iVCPlfwZNMMULuuxHAWvR6CHBmLDN4h960X4Trfl5
+2Gr1XWN1+vbs+XN34MWgLmEGtXTPSk60eto6mgzNaX2pH44Ars/Ala/fsp/GdCcI7NMy3V051O6
qONPWRIZvX1f02gI5fDo9UssPLiMB49fj/R5v8P944+RPiyP0sE4sXaUfR/1Zb1L6vxaJHr+TVTr
5zVI4ANTFLaE57IBzVvTH2tQjr2l1VgF3VdDcZqcxNr0VoagxXAv/+3TMJDJzuprxCPDBfl7INfG
O71IGUglUcbKizOYCert60E+zXusUTGfwUkI/xRMAD5saU5XVjBB4uzBVhfmO+UtzT6g9YYFH3lP
oEn8d5jefz3qp3foIxWySX0mWNsxidb++9Fq2cLe8ormwa/brZi0Q5NMTyBgX4/yaeKRS07FbVue
bpim9TEjw9GnTO87pcPPExdhHYCqN6XjLCb7mxgQ/dPE+zDShzlRoRsfjH7U72unojGyNwYYkpNF
2QxbodsVUhxieDF6CaWzXgThXY5SVbXx+9cP/OlU9G0elew4zdQp39zZ3eiPqVlYbmB2VlU+YOeG
D/2lb5aYJm8MOMDw9oBwvx7uX97vX8MZfw9HNHU49VVXPpRowiI0umtcQ821MWUA1pqXfLOPfJ6q
PB38O0IjoVvYv02k/ni6YHBC6FFR9VDhsxoTVhlC9O+lucZsoJoeeiy9U/27GJvPpSLvlDuLyRRy
HK6FHxZI0YqucmVTPFizKYn7FAfvIR65rp49YFRBkHDxKqoBD5333n0Kaat8/Y7dz0uFhDwqOAJu
eGzL/XBGEEFrjnrjFg911qJMRHSOPBXITwKim2t9FrDoIloGWXxXaQG3lTcp4nJpuT2OFJYHXA/J
vQorRVUSLLy8azeGj3Q+amlO9AU/Hd4Eqo7KyMgrVs60j3OF0YG0EBaGIEwFzHanIoqc2PG3VHsT
6rGBzz7rxQZtPClDbQ0MICAvgABFwzLunWedrqIL+WWphyGIdImGtzgis5tvTtT40gjfW4NcQQjE
KCtSy9nNaojZ8mUmo86djCQD1wLKEFl7CDzzpQ8Q72WIhkKMdgO6bgDe6NxloL+kdQf3vjWzLWSz
H2hLQLaqX3UVnEfcAoo0+Ga1/8ti5+AkGxQHULaVj4kgjREkIjTAhKI0lCffLdzVSG7DN8fMv42C
Ez7/YhgIAR/mHZGWOKpLL3mo+qS4CkaBGDgtvtkw5iPkr3qS30sKK3lTvw3avQ9HzBTYkD1KWT/E
rvnUACOaJJxipdDl1sFuypev5/Lvo/HDcL9jYTg0NQNju3mF/7GClV43voZNw8P8DRc2IQQ4yiWv
1cCdf6ZW+O6qSqFilGxb6IDoE0SAf9pNj3mFDe0FtwnwSj9wr3GDXgwtCZzaI6yuBSRO8EK2d04x
7gFff+zPK9DBUgxUmCheroofnQtrc/ARNrblw+im1r4Z7bl9k6TbbMT85+uhPu+o5IdgLesZNBop
zT586YUxIVdsHP+iVSGSJvlDUy4cVlDRjCbufz8W9YWjaYbh6ZyRf38Z8EFEEfsjDqOBvajy6KZN
ppOJ5GOw628Ois/nEg6GGM5hKOjoMwb291CEjDaoRi3/ojAFQNuDExN2Nc3smYNLmMDt679+NC5p
FBfYeFNwflyhadSF4PMyuMRdfy0jewHNZj3Z3YpY2tevhzLmQ+7vOc1AcxGDZe5sP/fh2cp0imxK
e/tS1g+5b80s6SXf2Ow2he7Pxcitp5nOn6Z60+vnNnlR8mH+38YeDfly7i3gQ40ipt/w0xFrtq8/
4L8cYB43DGAdbw4q8J0PB4iPv5A71oZ5Sf3+lJveUkv36JdRTcAGsNfEqi86dXTCJ9/QLnDSv7tK
fkr1w3aUD+BaloUDILP6wxvSjbQRaWWbF+bHIYfiy3dfNWKFovcY4hriixanBfkGsQnlx3eXys+r
9/+hFhAm7u6fllTYm0VRmN7FQbq58gvgZdEg9YHSNH13Vn+YCibQGdOOBtM88T49KOFrBdfawGFF
jVs8EOY5TmJmTiWUWtby6+/143P9Hox7CEAEFREn0d9rKmtHB1NNBpum9BeTKdPaU6/C7X8/ClXP
bM3vOiZC3b9HaRvXzasiwt9LBDTtxE1AAHmjm/E3s/Tfnma+S5HRgAPmJxBpsLCFy6fUvThthi6m
4QiA5CcW4Syi+PqRPp5584sD82MvJ1Xdsz9OCBx68JlxeaR6JMSlKOFlBfdtm7znjnsaI8iIX4/3
cU//PZ6H6a7L6jOdjwWcaLKu1sf50eSGjvivTD2aA46OQ/7r64E+wSeM5MyhazbBzS4Onx+mhB2K
Pm166VwatBbgUm5xhdh5g8zECQx6Wpumt270+Pz1sJ/fpw5azASkUgGI+wgyoncJ/TZq6XBhCR2S
bm7ZJ5o3azw5hCW++fI+7WagQwRjA1FjpgWs+dGfFi52TrBxblxivCFjWe0HY18Xmz665z/N/sxK
SMWr3f/0x2+e82NB9p+RcZWn7tNmU/a/l0IROPizl4NxKSQwfKmjU9Ni7errl/npJsk9w51D1E1Q
aS7GH79DTAszpzRVc1dbhGfF2kM5mDsvCFeszX860/gp9eSHXxm3WYAAK/HM6wk3kHIItgQ+X77+
MMZHN1w+DJGaVDxYIZiIVD48sjW0uDKMQXUXIbErO9qm1WokfQOPKCp6bcGMrq1fiNQL7KIcY1HU
zcJmumkIdzTb3oQB4sAOTya58a3v8k3mwf88ePlwTHPddeejF6HFh2PFDctSeoZe3hWFfKZrsaBl
/qD+j7kzW44cubLtr7TVs6DG6ACutfQQM2dGcEiSLzBOhXlywDF9/V2oklTJYFaypaeWyVRWyiQR
gcHh55y91xbfmN0ioIh3Vh8cBiSMPz8nnxYqAg5AzdI9YwPrfnqaK3qiQWIZ+QH3OE4y4a0sle2N
rP/ibrOO9xUk/dg8ywTBztHk3vG5dyoR2dQw+cHU/O4bWFu5rZLRerXwqW7HScfiP5liGXQoiqYq
ljcDOlro4/DJJtVhuJ8SYKf0lzY9u+47VvJgjdtvWIe+Lw9d5harYUyGbSyq5GLwi/TE0arorAxQ
q7a03QH12QJPCQRVb3CspWq89AzcI1k1WkHcc1+G4785SZi/MuXU/GizVn4i6vZhlhipK/BcNggu
YZQtIOA1yBCQOVL4fZUV8fkGYvNLcTUHODikeR8tl67UwQ0WdnaY7GHVyvy59K8oats+uGzRZqMS
Ykn5t+8eYjG4mMJyuIeOg70rzzEjIwqyQ6dvhFLYKBGjQ9//6qt9mlSwdHhsu4gynks74RwVdgrz
Cc0EVCjRmC6ljne8uG2ib4X5bqMm7INuFcNQp/x3IctpKaQTzMo//67Hm37LcBhezaR3Nj1QU44W
j1LjJFhFnN1YeofpQvbdBdkcPrJyRtudqxnbdkIS2JfRV5uJzy8J3kO0th0WUeJA6N58XKp9MarB
jD1MbuKEbd+CvPSuEmt0x/U4Vx6k+nj+yWTUW8cKv/jan14TBiWOTu1hG0wRiFL/eOyu8ptAulp4
g0z32g3JTJTeFyj/z2vQfAjSXQV8Odv9dGbbQSsnfD03ib+1p+Y+rU9i1/0iuvPzbmL+IhiaeBU5
85jy6BaamKzZpZ0EB3JyMoEqNSI2xy6QPIG9VrMhIUD7viFVhi54e5vo5eHfvYEYVFA6EYbN+mce
V3ESr3FLYRXdjPk7DniuJVSAlRxP4vRqFN4X/Rb/84ILwoa0LDrSOPAQVH+8cC2GNNkjlzikVWyc
w6OwkZIhwQZSB09ID8srpwn1bW1k9q9hJLX4JIaDPau/RPmoMezdhPgiLiflxq/95JK4Zw+oGTZp
5vYbrZgDiYQ++lt/EDEVqWtLNKLIun0ofXiCp2xVYJ5cOt6Ii3ICUmFYOTBSG4e2reIeiJgDljqv
y28WUIv0jLZN6q7bNoH5iKRdbKtKdrTkhHPlZKjLutLMt4ZIgBCEOMdQ/Njpc1lr9lvtk2Klgnp8
4HtQBYWlv8nMO3ck0YRaFZHJtJySrMO5F1lwIYswX8LIEzfkeeOGiBre8lHU3pg4iVdOPmIb11Wz
Hs3R3KO7ad7cNIlONfif37JU9Zss8oelHRryhuuJac6AxqSFCiV8gc4zdr14DS8Bn3ttinOt6N0E
V4cyVx2o9LtqbMub3AeYDKtM0zaj67cnooA6VvWz68ZILP9WBqGzn9CTnEwahjTpJN3G8Hw8HVGe
fvFgfNrvmrz8ES+xtNguM++j+2SQCkyMEQJlAWMUa+99BU84VPRXExhfA7Sunz8Gn572+Xjckezo
mZ7xev94X+rEVhE71et7+nIJsfTN12/CH3wllxYGmaB8JZtK5eMhhqrhdre4emkdPfS9eK9N89xD
GmRFzpUZf1WofH4zuA7PA7sbG84qS+XHw9lZNOpNKZsD9/HSKfdu9xDIFyO1UbXJO6349vMT+Onb
sYzRS6MaZmfN1uLoBOaGjFUpo/4AIvXFsKA09P5VoGGry9ANu9YXO7dPLwBSHJi9zE1V1yIU+OgF
EDsM6HMsxPvW0B+JorkIva+SSj6VlBzCQ9EhSKqjvXU8PnM7bA9BzS1BfXTeaJioHTRYZF/lsIfF
y89P36dtkqnPoRT0ACy60Z+G8nNAH6Jfyf0u6xCJe7suzfa5jIz7Ep2qHcrzMYHzktv54ucH/sGN
71A08x+mPexmjq5bL9zemDQx7r0UjnlbOueK0dfCqpy3nx/o0w1C+UATD0sX18xGk/PxfhydStL/
lMYe+SBGAq86bUm3kvGppZ6Fd/vzg32+dqQxUk45Ops9Kqujm9+wSj2u4KTvDZTzqyb+xn5EZ4Wk
HfbFZvPzhZuPxA3C7Jiy/Hh/G/ZNM7aj0+xL3hA6ZDf6AbXaOT5smwDxHtDe8YvG6+fy1eSYVCxz
XDq76+OmsqxdX8tjr9l7VuPcQy0dz7Qp8wAMBDQ3U1Ou+Lnpqu4sxHX4kddWDO7Mt2vkdEqYV86k
B9DZqv6ruvqHp/27DzY/td+NHjwv443cc9o1IL2HmWmtenE/WP1a1/L1WGFlLyNeUHpJTm96Xk+Y
Rh0+nydIIg4wGZiyO4fE/8Wu4/Mu67cTxmXSXZNq+3hGXWpTSCZi1e5JkDKopuWJ1CeKD12dz47D
zhoKEgBB52fqThsefn4vfr7x56v1x8Hnk/bdSfGzXplDlLV7oVOLRMGZrSG2NHcBMPdwCL4o7z4v
jB+PNn+a7442pXpLQEPe7mfEiQkKF0bYz7/P5xWDI3h0aMTcikfNcHSEUI8Envl2flUazp5XZS6/
2JT+Jmf70HbgglFYMc2gOTOvwh+PYVep7o920e7tNv0GrkT308uimw7kqL35RX5OzeiJfNMOsxaU
EDf+50RhvGzS3F/NhPxBvgRatiMW2VlYbO5AADyDq7lqh/Im6QoQps9tHJxb2HbigGvhYDQDEVdk
9rXeeJdjaF0VpruJYX0s3aytVj8/h+YPnhR3HtUwLtDpdR3rg0Rae4UjhmavnyZdfh9EBv2UmEA0
7DmPVR0/MqKCFC+jFg6bswGi8JJPfr7sguAaECxxGZH7xFjkV3vSQOSYEhKPJbCW6lsrR4StErAW
QFHq2rlEV3vpjtBVv/gOnxpXpkkHYe65EufqMr77eJEYGLd1A151Hzbhg9vW706x66JfnTsHJ6sG
I9QnTH09tJIRSDT7mWmXmsTUZKsMXVLMrNFwA7F0FIrQLMiiN6OprC86ST94HObR1FzZUHXQxfr4
GUFtjk06Ws1+lCFMudjLl1LYX4QAfz4IKiVOgUlTnV7ecVGTVSJMagDZewJjnROi5YqDdOS0/vn5
/ryOcBR/Vg7TA3b5Lh+/SmFlllHTidq341ivei5wXwZnfgLFb8jP/4PH/OPhjpatqSGsSiiov6IV
T23tnTYDusuvFpMfnTqCNb15Z8zkw5h3sd8tV0Cty57HQO4nikIk5xpQS/2L5f/zgmXRofnXMX4b
Ln53DGmbTYK+mmMYJVEFzeQ8tHLUH4ccy9jPr9Hn3cDHQx1dI9MgxqICiL3P0uIZu857QZTdNTFy
4BFztSxRfy9tK9p22hf74R9/R9Ry0GEpMI63BDgKOMGdIfdKH2MYEFm9DI2aUjZGx/KffMc/DmV+
vGSuyrVGdDrf0W+0s6RvTwhZ2AYJTjoxjM+R554bhEwIINpfiCp/9ATMJRoVIZ1o67ikCWNES55y
5d6qTG9Fil6HmgF+3lBk3bmpRE7YlhV+8dh9qqPM+ZL+66DOkdyrNA2QoJUn9zOpb4jtTdkp2LF6
A9gTJc/KiOew3c5//g/OMr0nfEIWTQd/vuDf3bQQAcwuLNNm343hbtTFvKkkuXTBxiEyNKqrl8h3
vniz/+D8IlqlKzO7E+Z21NExJ5+eF6RKnPwTW2ZQIK8hFq0eTr/szojdqX8/t//9Ovy/8L28/v2N
3vz9f/j317IaZYyV4ehf/759Ly+f8/fmf+af+tff+vgzf78tc/57/Fc+/AS/9x/HXT23zx/+ZV20
cTvu1bscD+8NMda//XY+4fw3/7d/+F/vv/0WACTvf/vltVQFa8ThPYzL4pd//NHJ299+QW353XWe
f/8//nD+jn/75SyWSKfipn3+/FPvz037t188/a9sUNnUz/Js0gMFj1f/Pv+J8P/KjmHOzLSQW9IT
YfEpStlGf/vFtvij+a0wNyrpX8wt76ZU8x9Z/l8Rg9BtQ7KLHwIt7S///PYfrs8f1+u/gLuC/8S9
Nn+d34bRf2zNtLkXanuzwuTjzaFKNTQJY5EdjnNnTafIOMugjNrwqocUaodf5bcDNrhNYoTVbdfS
AffbbNZnDNaVN3nt8+Tb/a09hiA+c4tQFLKLfBiVHdu5Onb9haoH+zToLQR/pa/JXemWxq+M+uMD
IegAOc2+IreHkrHdonYWb4HLnHLZ5HVykRcJxCNzFMaItVGNJJr1ISLUqJ8m8qgMK8Ofpko6efCA
bj2FAtfxa4ydmhPf+ZGebacmwcWa68nTaFQeBEuzfQuEXZ6ADcj38KHmhy6v+nUa2h7hC5m1ziK0
PQj2S3p4bp0SqwIWaod5YbwPIeDvcjdsr0BSpWQDkJL1ULaJtw3q0olWpi9H+DeJH2cocztxIYiY
fxIJxtRNIVmPNlnZdPlZ5VeE1Od5YforRGZAyT3NeZGqg17FZoMJIca0cgWYBgpz2xStf2nrmgWs
gnxArfXtbqmKxCK/wwgzQDW5YT4Buare8Dh415DCh3GpaEu8woarNnmOTL0CSlctocjnz7kd4pfL
vHHQbvpwHABvGICZFyI2gHrAbTCe4ehgnPY0UIPSmLnejY0TZrTt8ZBUrXnDPZkjIiT5Z2vTQ4SL
zk3BHiyIukvTk4WPndbG1VbAN1C7yomgQ/b4DVkSk1MzMCC7t0Z/DZaoL7belARXLVlhF5WSsJAQ
XrkvPZEt0wZgJ05xUovhIERAdOjEplNJOFGTdvdumFcwDDW7ebYLjTQO047qXUYsSbzOqKFriDF6
+tojWeF00FV7DZNI85dQpO0Q1IocwmWfixR7W0pYCdzrPIU8bvsNaY0Jrq3cQcgJtbeatmVg2W9D
mZancSfxsxWGvysC6LY2oKlwqdUQYPAi1xmRxKWcUNMOCh41eyP633btTDsUqMmt2wTBrQYYduc1
Lhjtbury4aITwTjfrgNm1Yz4lUVuNEO/sAg8TCjo4xTsMLnXLe7grMF+3daA4VRSdeVmZNWXK9ha
mDtlAFp35blBN9tyEz4qylh/UYKgJbimrKMzDc+ncahIowJ/6/RcoNoEcAjS3IanUIP+TXzlPAGv
sa6noEtIcY3UiMuOLsnJgCUnXmoC6jReV7x7WPObu6AHdgrsK9BP0dJ2h9C2BWGJqVVs0rpV2o4W
JriNCdabkZXeU2XG5aNnp2G4qLvfwjiEM8+a9ebAI1gI8O2NcS60LHwRrTsP2ULEDFtFrx3xt9Gq
bk2P3XmU3F5wu7oyvDSNMTwJeohigFUcieltJFI4bYJiXUxa+Eqc0XBNo6x4SLwy2+hR1pzAfGuI
+YpjNI8kzjSbYsDJH+ZDfNaSlPPN1fr+wtIIXlmEfd+4y95MrMcojuVpT61QbiaZd7dSL5x4iRVe
hsuusTNGE5k/bRBqFnetCVhuq/UzYJU5Wh9sTC8xqmVe95j/4yDJ2iXIjfjcI/aR6EZiWOUajmVC
FwGM2UxqCTViM2A6HBTTkBsMXdZ953faBrEzJIc0km8iR7m9LLoE5RmXVd9lJW4qKTv9bMIstOsE
suGpBLI2H4pjK+Mi79jVDKXu3oE2182N0BOYdCwqNNMI3ZP3RqpXz7FUyUMylHlxOeZNdGZOSbw2
s9S/7Mc2vrVjPyDXCi5bD1t1ZM0tiGxSuz4IprvSUSjVhJXw9NSGzSA6d6r+StVu9ZYVnjzPCMp5
TlwXyFKWaNopnspyJQhXzwk3dL1tgw/l2mjqaEWhLTDwuxbB4nbm34cFn5glyDirlTfx4KXVEKwN
aVrfvJAG1GJEJkQEmE8m9pCI8NdRasxIA4fUsGXUp7R8Q90GAFKM133jZ8SyJX51lkm6A3FfG3tc
pLoiYHwstgIyqofCzhDPQC87BTB7YjNawZqyT0hl4S0o3SFyN0bMaw1IVKs2ZqGsEfa6PkCkNT2i
uFsiriCZBHG6JxQLOqnFGryqAIU/G0ZN9UpHeCRPD7wEcmP9UQMZce17hN0t2pa6HxlGTLsndeSv
leoAlOFEyXWc205ChkklrHeQ4SaRRKEXWDCxQy0k8LDpDpbqrPDW9lRDbJvLrYwnWhfpko9s877l
NbwZUI7b0A2gmy/8dLL2Qy2rBm7swLvPoYt1qRWiEovYjEHJTRMhMBvVksPA+oJlYSX6VBF/aQ2N
WjRervm7eGwTbcP0eiSZQm/iJZwfdRkoPVQbCyGlWgw1IJAtSDOqC3/w3XUtHBZsG3gJsRGJiqCe
uanEJuf2pBgi4mN4BfK3XI4s1auih2q6yNpa1XtTNrZauh3hNcvUcVqxEoOUZG2RWChW7eTNrW8T
xtdgFxHRgGalssUUVvXzVFe8vukstAQ9CLLtcrvvw1XQmRqD2WDMr3WLF+YCZKVHKFE/bA0A7GTU
6YYjH7mjwm/VyIzsvooK+VJBvAv51OHwFpRlv6ta7iIaIOaQrHVblWuddxkb7dbeGFUZSpg7jb8a
q9rjNQnVfEthZG1rh9DMftDWDoZ8kWE5LwHOJQlZfZPe7GtZ2+uKVL21ioz8qoFdBui4yburtg/7
nY7a8M4l6HwOIs7PoAsX9ZqO/fwJqGSCJDLOrCRJlvo0kIIkLfPc9Vp1YdZtf2GXnQwW/EptNbh9
sfJK61vWCWPXGxaPTYyEyiu85qqfmkMkHbVxB8N4LIIRVvlYp4c+8a07Qw311ThW1UZPwHEaCpI9
cLXoVAIRpLMFX/usN1iBVkmVWxs/z0LC12KD4ElNazSyuxoo+jglHIs91NSVDwQfdI8GIptxG6ue
UGg9LMYzYzIMF2NVOiTDmg1p9qBsh6SLyoqmtekb0Xvdd+kdG2FyA1WWnBgzYz316uayzSQRRizR
FgQV4ZK9MfTalG90mZvvpD2Xz4C/aLNZYMuQdQg2QHCDchQQ6PR+rXwvOK9ay7+sFYKgvCj658oU
aqSQU9M72ArzPLABoYJHrqxVbYUCANco6nEvUiWw9BZWuCcDeiIZWmXWjjYWhouhdMgFy5IECwFI
EDaGpdCBWaTN2AzI11B/g0JhUL4Qo7BHrtBotY8Iqq14TwQYL+JSJNp1WUVRDvSmGZplVdESIY5M
ZY91RRDkUlrQg+8g+ssb2fgJW6pShYinJxu0o65LFZAn6kIuphoABZDr9UobebGvaqQMyTKuR/VW
w3tkN9r16WUqoBdV2dC2KKKa/JV4QnnwTUkAQhK0CQ4jp48YvfdCnvdWwrlKRAFd1EqsZZ+i6V6E
eh1Ay6zj+sYlp2BYVtPoGmtLpcNV5zTizmawBPiYZiq5U75GsOLoj663VFoGv73oAUhv/M4dz0an
nS7bfHC2jNjsYjUpryTupDXNdcIlhegpSu3GqUvx3GYay3KpnOA6j5AKXtRV4d+U/VStQ779K8KR
+qnWzOkShHz15EC2sk6sOCdxPbS6IV9A7eIe483qnTGlFC+8Dg0kVqDJHhOoQlvuWiTSVgKjAH+z
r9+5zkSMuWFO7qHvsrJn9TGjWyOzMIqCWa0fdJfrS4hWTfKJh1pZnlCRuOIUTYM1bRIvsFkakRIy
+RdRuc0rPQFmOrU9S0RneMVC8yK6q8A2knpda7I8UADZcBkSyJtZZgPSDvNGeyauPNxFUe08x/DT
OmqaMn1yeYezuDtx6u48J59+NcusvbJVmr3qRjbr1PKYVjxe4qTcalKkEfzuJGS4g/giR5tttNw2
mvEelkZ5ngd2dWZqIYB2s0C63UkJaygayTgc7dq9TwKvvW1Yn09KI63eQjZUEFrgnvdntgc+izSW
NCb0ixypUibYXKUkgyQSw3nUhPIUrrJ4G5BoABnN6fnSeARGaQV3WmmRApA7Tb4Nq/neRlwHAtdp
UvdqnPyO1lxX6b9Gtg2tBTawc52zAO2CscDE1cMwJu3akxuza+09iPjpQgLhNJaO3bBhDJPpabTm
TAk7adYo/LWl9Doz3hY1S8JizPJgYtMuyZ3K2DlXmYPeA+D+cKuGRF6q2sP/bRAkAXuvyVdmZE9v
QZ7BbIEuou8Cm5rWgJm5dZy6eyBvKjxPu/bgco+dmngPPRKNSZ4E+dr2N04/koxdtO7jlDrbBufp
ZtLngEMmGkOR3BmYbu+CtjMezcAhapOlYCcQdZQLiggy+BDSb8iuiBbOmKkTL1XFiWmP2trseuNe
REl0ZXh1j2ymSW6SehTbsujJ44qJV5tJJe6jqaThXtLTT9bgs+FigcBXxP9gs1olc6SRTzcNitzU
iIvWcuN3TmfzLPCOAq0tsv6xz3rwT0NZ3feGr3hnNnXcrgKrCng91jxAUCofSiB7l8WU4KaShnqs
HDAzqIFUuMqUoATsfK/gIDyjQEqGWlyOI7ybiMdrF9mivrZHrz2vXceAwUOyy7oTvDTDgMovqF0C
FcGHEYDTDA/EkSlop0og3SEUDD2PHm7buBzgMARARRqiBwZpq70WeQQsxXaevLIBzV+qJrS+pZ33
3Lm8iuEfWyzglTOwUyHIkwQwv5dbxK49XJ+Ihb4yYv5a0FmvTQwKrepqwFhFYpxmTdOSWuZTnyeT
vAAIJ9imxT2Vry707eQzaB6TukAtm6bZ0uZFSVSBzcDbMaK7zMm7BxotFN5Ol+4UHhLKAE2rpxXe
7QxKlaeS0x4Z5zKMGYjGTKfYkZdF5K+jAkCI1XrVMyUeoqQBhuJVGnvhmx0FcAoQRWxSMUUrBnZk
0ZaNZW0bQkJT/G2hfuXFpCVnRegzGurNbQVNm6S0JAXLyMyrZ6JVk2YVemirFilpK8SAFMRzQObp
nqpYuMkmb7Jsjhg0DoE3+dsyTIdvUxWZkl9TAAJKiKUfHRPxE1ksNw6uwVWKoOsk5E36CG49v5ya
uFp7RFRri3gcxEKlhSRWrbM2RKZHZ3N5DiRygsnlWHGzHRtQwKUVZm8hK83GzFqSKJU3x3q3A6E3
dZpdu1YY3MjCDB/70obFb2loHr12ICq2SQlJHTEiW7Smlg3lWgxDZ5Z1iK6In1qGVd658KAVUKzD
al7E6dTaS79IbMLaZPgw2TxGhC1FD3bFQIGqurAPjhiHdWW62i1GRv0yhZX6nDDOIhIkjPMBfmfq
Xvpj17+wPk1XQotdPDil257TSDaeW7Ry26Ai2aW26m5XNmlrkQcNZJpQJ3Y6oY+IHOAEdUmWPaWd
nM6VU+v3ydCYZBXp8V5Mbk+bqHeWfWc6554dl/sRHtcOKXf42PipeVnHqZ2sIrcUr3EyWSBbu/pC
BAbIylBkSIsJFiouidpkuw7VeukA59xOZayd6mk1bQyaj+d1ajSHMNcjaL2GurYTX+yhpbGVCAVB
WHnYUUH2TndeSr/Lt5lfBNDMwA5eB0HZvYsqji7irrN3LhKUfcb4L1kSNAvTFklIe4nirqX4TqqC
XX0+TYc6YBtkTqN5qZlV/GoOmgXueUyD53Twh/bCah0aPER9G3PiRkv30zfXYpLlBlJFsJyo4m61
puVBsKM5GdO3HiwDGGveGrW7kIKOFQ09+NROTcguwKWFkyntPLHs8sk3q+5ck7nPm2HOyF22ue7u
C89lX8R2cJkKZHYmacKkt0JK9CvC0sIgxNYSJumawUTzWBlOs5EJePLRpjkgRB/d0lseV6muzGJp
VnNqUEHEqPJ9dRprY7r2LDUT99roIWq15lnLinKb1YxtcCpPTK2EdB5HAybCUg8p5R3Ta76ZcMFe
3K7TaM70GgDcFOW8ueqnvPSopbRhuJoqPTxtwNSlG8YW0bMzmHOwN90NgpopjZepX4OVG/E+W1ma
XqtKuNtaoL4sYNAfsGnKR4j0yb3ZplhlBzN909OOIFM6YclpVTn9UhIXcUrnWJDk5JvbKQsJswMk
9GQmuQ0dpg4eUgb27mKoantXWQFwXsgfFDkaWDo/ThKWNoqMZS8SoGRVFdxoRs6bKzBLLgydxQni
WoycNA7GYUN0a3RetyYp61ER6qfDpBc7WsDRe5i63qVhSeA3DNnZGiWFH22VE7XnZR8awJxDQmZC
t9Qv2FZ05w3vqKfKyo1XU4HUWVDKdGsTET5sVzeIdgBbpmCB/1Xcz9vN60pF3mlkuvpJOurAsjoS
jkcyjR8sAScrRvV9yEezPiFdqOI3OOra6VVxqZHwuisZKW2ZE8JqYwt2MjnWKfv29L6uRb8rSzve
NGWKNlTPGjiEDfA818W4GekeSY6hF8kVnfz20MpCxwvsxJeTBUUzyWN/FRIxcdYkwfiQiUy+FgP7
pEgHaycFqH2/sMD7pl4nF8WQ+Beu4u2fd/pwzsltz7RcQHkcOn8OOECrzpQ83ZpN7FzUPGHdMrGm
5nIGyB0GFoxD548W9azjyct67LWTyeqalyIhNx5Ya/ss/Dg+t6UG4W2OB5NT4b1nmVftyJHGMlQG
3cIiHhaiLjoEp9S7tylW9klZuumjmdT1KZRRkjrModvj1me7N8bDKgYBki8rL5zpkzjIdFJJQbf3
LsxMy4+0bBtL+g4YXY3+Mc9pMCxcZiJQvV0WO88t1p3s8ofB1bz3ypb+rSo6RWhkX2BWBCHtTw7v
N9Wpem0Lgi6KssyzVcBQn3XJIUI2Icsx8KR9I5IRB6+Z+qJbOG7dnVqxU2zBDbC/djW/PEGiHCMa
bS28G+4wgVgrxjUpHYa/ZAHTDkZKh5Lr57Zc/To/a0miu6KKbLaDF2vIGQsuE/Y99ywwSbWAUj2n
NQ0jYz72QiUypaTYhFPr3DKyJoE2NbWHISxNGiBeHG8QPFUnZiacE9Qr9RlGCPdXG/rJuQyTkNBH
aoRk5UoQc9Lumwc6EsW+oQe59FybhHSV+S91OOpLGYoEuDlJQzrIc8DOy2kOMGumCUOTqQb51DlC
Pylzx6KF0UT3jp5b264IklWg/BYoVE23otU12H50KhJwkkF7WgWxScibya61cJw3+MzeNUHbIe4l
IDAHDje8siErt6Onp1sk6aS5itE+ySUDqL8g5aAwcwafkoXTafsCwrQnJ7qP5ASeJS3pI4Ir+a1k
9/bsWn69MS17uPWthhiBwDHu4kDXu2WMVgQOX03ksWuPBlTJKUrPnQhHJOnvtngguwUFsJMgO3dy
07vIprq8/osjiY4u+jrcFVjin0bpO2e8PAcCQ6KYaleoK8MP7dPOyEjuHHt5VnBSyASpZsre4JVP
BZDPehHa9bhmitKyjBfFukkS62DmbLaWAlTwHOMVFd8szWYf6Wc1jD8bHnC1CAKWL8vvwWbW4xCN
D3EZ8BiPvtqZweS/dn2Os7oTfKGha6O3uA3uCfEj8KueZA1F3o/hMjo6Zms7986oLJxvme2X28BM
BEDDMT2pzCFfIehma/MXit2mUZZHsBHU4ZWexWrPfLFeui29nyVjnvTFHMzm0HSTybOT+DbHKOU1
Pmvmgr0OZRugXhYTNVbF//Ch/Vvz6R+Pnj/Mqv9shP1/cj6NAuq//zkB/jSfvizlW1rKd8QKv4+7
f59p8zO/T6cZb/8Vuw+OFWN2K7JH/ed0Gnwug2YmGj7GbKbQzJm/m07r/H9YpNj52PpvQrF/Tqfd
vwr0TBa/0MFq6Pw7s+mPUqJ/DqZ58X8cTM+NOAL9hvCgjUm/awfP3mK9ar7gkXwU7P3x2zkV3+sw
XMGzjKxW25fz0Mvyzr0B9GuLoG3Mps135/of0/bvp+sfRTx/HONIYtIYytNNtraHVK/uXDFnyetD
zrY1fvn5Af7kFB27aq22anHzdsG+KTu6g0Fs7Ii0/8rz/We//UjDxYuZ3PKAj++ZcUdzaryIQRF/
IeT7k3NzDE8h896mS56FB1szgrXqtfKZ9zVvWg/L7s/Pzkf5y79Ovzdf+u+kNj1H0CY2kweof2qb
OmB1B9PejbHjb/Ko29PU+uLL/NmRjkQ9XuWnJNZ5wR6E0jYyq11qZKvIM158c7gOtfQrKsSf3LTe
fKW++0YNE9lpjGMf0wft3QrTcJjYcqnyMSO6Vv/PblvvSC7UliQsFSD39iGq7wu+mXMzOHF7JZzG
vP/5pfmzL3L0bDOctwb0At4+UepSr/RllmVQX6ObjIbY4ufH+LPb9+gJR9QPugJHy14PxZOWddmy
lM63n//uI6voH/fW0aOderJSbqO6fVOTLVkD72LkD6fEbO+96S4DWJHWJMJ02tplBibcg40w4OfH
/k2H+1mxg/71411AydrYk2i6PS60xYROT8sZwFwIIrYd62XwiP3UiOcBkeI9uH26KIhqytgaI8DM
fdJ9fv9HjcyAv5OTdRrQ8Bp6ogbJewv8L07/kavhX6fIPVo+dE8SxBd13d7SohPLeqnjJxt0Q2AN
ZwyaDVgtOWByTXqrOLRO3YxGj92d9NZXELAjI/4fH+BI2ZT5eaJJc8z3ej4u2t5f9HNqR97i6+PU
EORungBkD6p9ALofv3QuKwDgchnY5D9XwSIoZhHUCR24qG++uHjufIf/6OLNT8R3jzDwjBRKfhXv
IzKtIqe46Af9wau5XyyggW2GQ1SW9KXnzPqwXVXENC66fuiuA0po13QgxttqjZb9SiXTayXElTlq
F8qPH4YmZP6nPTF324zGcNrT4ZHReOYZGjUb5dIQNSd6oG4GP3ln6riafMaLsUNTyvNYG5U2LuMg
2EkvOY2m6VK0ww3bAuqMYKuUe6aRLRKNDAVQRVw2ndqGNO5bNXsVg7O4oCOkym9+qLYW4b9+J7dz
zmEsfLUgtGYzhxsVJs3lbEjXWAznzEM22Nlw6nQsLTReF0Yb7ABqHjIkSyRO+Yui/f+cndl2nLzW
ta+IMSQhulOg+sa4iZucMOw0NKITCBBc/T/Jwf68a6dc48/R+8ZxigKkpaWluZ5ZP0/SvhHWLrpG
/m88XERpOmL3bqEIEeWzfa+RtAedRGNkn5amrxL4PfYFK08Ir+DOTwNIakN8S2N7JRY5l4Fbz5Zj
wfs6mloYTuH4v5Ll5utwcGUhvZSP5yNDObhkTcTH8rW3rRdDlTvWNG9ff/yVSP1nHH8ar7wuhWs3
poykZADfWc1uQsWR1Tj4U+kNvf21W7iI1AMORvLGsWREUayA+sAxzPu2K/hdLgEjvhGPrl3kImKb
lTk5PJm6aFLFGQYlh4kYd9JO/+01XHamOW1HvU46MjKk0ftzUT9AL5AEycR2X7+IK9/fvginsF5z
jdxMuginHyO8IQWM+DrIQ4QibPVvl7gImBp9hI20aRspY4pmw9A+zL6OEnqpG+/gyjRY9hKfg18P
1kI1QEMZoXIJF4aK5Guc6t96Bdc+fXlyn4aqdnXeubyALn/OHm3Uzm07+fX1k1mewF+itn0xf0sv
nTKS9m2EtozfMUONJZ7mKE7jaEitn6NLbuxKrt3CReoFa9liOV+XANRQDtdxM4Zkdnj5+iauffiy
JH16PjlEDTWMKWWECvgPBXExDIHmG2GCLnP1b0/oYg4X0IBB7ZWpSAECMqiwdNY5bMFigPxTFcIC
+SMRNdQEtvBjdYsjd+2O/mdOTx08z3FR5sXrpmOoAMfdFP7T47rsVYNpO51F62K5kFTvejRm4YSE
2zemwpKs/eV5WRfTuYTU1BohKI+8nvc4T6/XQyEepcgPFbFfiMHgbuZO57LqrP+vTsL/LH+Xfeqd
bQN8I/CwkJWeYRf7OHIub9zNlVXCupjYXu0kOJtTbdR5/Gdf9QFvnZ9tT1c15zd2c9fSuUtqPfxF
3CRrjAaZUJu/Chfg2opM5bbuu3iF5tgJx5GSnV24S8SocUEWKSwKW3KjOKphqhGKk3hFIEB6sctq
RrUqp6sh18i8xsRcA3fM7qGosG+MnmtPZBmynyabgqmm1gZR0ViP68aQhxidu1lTnXpMjq8H6DJU
/jaELoJFDBv61oODWsSQ9m0Tiy5Nysa2N51nwqGSjaV+t7NM3ejWWb753y53ET4gOSm9ypAqgomy
T1HAQ8KW3mo+vPbhF+HDYTyuWigkosLJy7ATHXzaXHQeff2krqydl70+1MSJOLoHVGS5aRbCCTjH
M8NpHLbt2frrS1y5gcsepj63OlhPijaCrGUAZRXHfKCD3WLeX7kBfhEtYmk2KtNuFzlqYj41q9cy
hnimcNiNnrorw5VfLP2uNiYIjVssPDjq2OOowvtAaZhsXTcVp453zcPXj+najVwEitopemHabRvJ
2XwqdLtRrYpmp7r/t49fLvtp1sFhhrdtqVRkCtR3jHRTeRB8kW74eePzrz2n5fV/usAYa7OP3ayN
8lr3O3Ti4YzQrLwga6i55bwCazkBH8aREvZecBxfKZjl+EgYcGQFv8LAUDPcwS0bAjjuFQdIdcoD
ukPrQA52cUTzP4yEvRIoGWsyAgNW9mgrhIyxNiQIxp3FVlVDvE2RWk+wuCpDOo8Q6pUupG59C80M
AapQofIeeno018Kx2jXsAAmcjGKsxymH1Kkh1hHCIBxsDzBzVCIWJ5NOzqqFOfTaq3PvbEpxL2uS
b9BDn6xjMU77Qan+W2sa+S7nbhUOQiWrBn7gIWucxc9bquTGVL3ygM2Lkd6NkPdNupZRX5tHdFm2
PuTxHxBKrpZ9zddv8Uo29z9N2mnj8kEMTQTcTr7zSpfjrMWcfsH1zMMZfCuCRMJb7euLXbuhixHv
8SJRbTE1Eeg957mB6Mg2z+1UHxy8q68vcWVSXZrIZM3cKQYRVsSb2NurHudaHvSMh1Yhx/unS1zi
MIY25dDN201Uul63USgYQGck4enVd/96CfbfU4v1RSEAD2iijHbnFKhYn7rFk3atb1/fwpUXwS+W
GKVo53Yjx4vAWh+kXgtvb9nZQZvF6cbWznwjUbnyNvhFUqqh6G6A9O2irpF3XszPnc5Pkx3fGLxX
Pt5cEspPEQj+3MgL5Sgjq7Xi76k2RJQ7mVwlRVb945C9CHK9yYRDJmVHLCMeSBrmuzPDSMxw0PNl
zHz8tzXnkvXTG70ztROzI6Rtu6nKHuq4W2k+fcu9f73ExZiaHVtmQ4NLlI6x0XP70OftySjiU8WG
GxW9a+/jYliJaQQvG+dmUV4EIGekOWSENybd8rz/knEtLaifXzWa44zJ4sKO4POF8+n8V2J60deT
4cq3vqTgMa1t2UI8HoHOshivVpuph4YhH6Hv+/oKV4LspdNL6xlzjA4JKzJgG+tXtRHBG/2pVPXa
8MR2oumNtPRKFnxp9ILWjEFaRWkDF2is4Pq9gprwF7gbe6+yUPumLJy8+N8mxh/6x6e512qohvqu
wbsWjTrNHvxrE6/NtjW8JENwSvJ/G1N/Kv+frkNMFysTKD/IUnvLnyv9EZOWHseJtZuv3861938x
xQ0Puj4L3OpobNCiY3SnqnLXBvN+ff3xV0bupRlekuGrNoD9R90E2UEiYEKlLSpvvIZrX/5yVqNT
Am2rvRVB6n8spHWspXp0a3Lj2VwrFF9ikgUMT6WZ2ShTQViG3s11wiG0HtfOjFa7zt1IdTJQyW6S
W7ufP5/8l5n+Z8/76YUDQeqmaBqwI53DIf0b/A5D4kJfq6HbfEKZKeyaUwU1vBufdfmLmR+F+UL4
fADWESmMv/xJ7rNZLMbZX7/Ba9tterHO8FTXk8hLJ3KhBra1Drzx9+w98YT7qq23cI7E2Qicgx2Z
78RwhhgnqGO0lfEuEDOOoNAwLpezE2lXNyIKvbKC/w9UBDq/2baLOnKhdoEg0mion0D9k5a7ChIj
SMPRI/i2cJRl/Ibqw8Yk0MW2KmjKPY/1jcm5PIC/vKvLhvmKKyj346qO7OEesGDk9XPg1DheWzpc
8iRk/avVlOuvX8MF0fg/VZs/z+LTyEjRoDES6IEjNaCNpoXufG/pys79ruWvzWxqn0lr2ums+Ujj
4Wn0XPT0ps10p9oEfcFywLmKVf9mRfdQJpAHNkU7+uhig88CsZOVLOcnXaKB14IrRyAW2IcWgx3C
yvKnjT5jvzWYCIjX1n6RcYnWOMhytdVmfgMwzo0neiVaXHoTaegYLAjpqsgg6W+26DI9Fy3MXz/B
a4PmItJByWpLQmkZsSlNICg3kcLKOtQmTEhhB3ojK7t2FfO/l2rNmpRgh15EpiXPXt//suXWHp/t
2b0xEK49o8uY53TocjGGMkKL8m7kUBrHza2y/IUdx/8NsoscJlPpDM4Rvj0YgWqX6pk+2pB97RxD
tEFTZAk2SV3TBIPhAvI0zXiGACUcc9Ab9lwb2SZt+sbPsdLfzygWHKauZWs3gxtgkZXzYciVRHt0
z5FpAAsUpqOpbyTb1x7LRYoE+EGsoMYsopg68ONV8NW+VcG78tGXzjXZPAPN1CYiSka6BbPsyVLF
69dj8krOQpaff5rUwF+OsIlSIioaIBnHJKDofjIttP1IfhyAvdDi7d+utGRnn65ERo2eth71rrmH
X3SNPpJqmtbatU9ZV8L3qnlNje7GunntgS1z49O1zKKoUm6OWVR3aOGiiaRhJo1bBfMLhtx/BilZ
soHPHw/CQzNTnSGXXw+WDCHph4n7Pej5IOSXFvENR++T7BdcTDaxbnaCzmFaWKFKQVKwn12eri0c
CqEjwo/BDK/po0EyAIifBOzk3OYFJH7k8r4w2WM8gCwQ55sRf7b+APpxCZo4/xbvyPIAP90JfJxR
e+ZFEUF5/iFqM+iIcWsuX3sJF4EoxyNicVaLyC7ZYew0OnXVjRB0LS8iFzEo89CrYYhKIIJGMJbi
tAtIHMk8g0Y0ygFpiO27pr8RUa/dyEVMMhMYN4q5REsOmjqhc8o2jeY3jkKuJJDkImqgh1qkAGuV
kWXvABkHAlzekmj9/WsDPfzf7xbCb4jIQc6JcrRurTw8/S2gJs6NV3Dt0y8CB4p1VYl9s4jMWp4q
mkUJSX58HSmuffRFpKhqWYqy5WUkUnism2zwVvaEFvKvP/3vEc/0LmJDatWurQeGiOeW31CJadFK
mzz3pj45uXmED++PBu2VX1/r2p1cBIoGBAzDln0eOWn9lA0wCchSFGH/7cOXi36au/E8uuY46yrS
7TithvTdRSvvP77di7krOIG6j0oRASDUrYYRi0LpgWL59Tf/+6A3L/W0M6pSaLXKyohL/lLm1Qe3
ihWc0W851mIBwTP438zY9C6mbJw0Am3uVRYRZmykMx4RDCz7eWQ7S7o7gkbbrNx1eoe/gmWXWqXq
xcZDBPk8mJIZTcIk9ErjfoInC7WPZm9u2qUHuftpiid8CHT0vllYR4YPshUaQex+q9DwyMtpN4wv
E3jYwrQCYTSBcEIbqawpYHKoWr+dI8R5wCrWprWDFQsMJJbQ3jnYxKHOjZ/M8Ls3RrLD2iLNFNuJ
74NtHWKHHyXc/Fp1wu8wMLYdQHiHpoBNfQxbCH6HTfoRC4cb9x8ZfXDsNMR6gZZs363tQObol+5x
QQk7Or7BV5COerQSCR3qrgXd12rfYZQBdaBTOlAUNHDtq9dAmfj4SKpFaMBcDukAfscFswRfwaIa
CjZneY7on/cz74W0JqxNmrDpugD0VDs+5/Ev25IrhwL6/zyQZh8XPOwzgiN59M23co8Teg9AB9zq
shai694vh+Kupv0BBY6XGB2DvTgJ+kCLKWQSf7JMny4dtMx+wXdIgKZx0w4afmAk6GuL4wm7st5q
ijYkPm5KWWFrka7mBM6CCt1bxw41jAo7QXBIgoTQlZ4ZZH/9dnmEVJMA+0Q4h/RwIJ0t9LmSdWZ+
X26SjBMOw7sQXwUNLIEs62VvBZ71CeUL9BiT8KbFyLWQcbEgpCOOrz3HyiPQwjK8W+t7gsrw1/Nu
CXF/mRWXIm1RpomnK2xABu49o3w+4bEXZlhPFW6tssmNy1yJsO7F0uDWrd1CPJ2jfG5vzG5xR1Hg
hgC+2RG0uQLKEdMbkeTK07rUbksBeErVd8gxwLrYuTVkchzYkBs3ciVOXcq2m157gBZhfw2R4GOa
oO7cy61Q5S2o9RJN//Y+LpYHiWN5AFbMLKowH1KdBrQd95hwaW+tMCeWnKkT9yNZJ7a5rk0SUfX8
9UhYltK/Xfli7QAuA7on5JWR7Ln9Fntd89RweHG2cyyf0Anmnd1+uqV3uyJRBksf3+LTStV6hUFb
2GVErpWRwwhX1ntCW3c1zT2azWobtctcQqmBhqvZtwGn280wkoZVtmcDWkKbVVZ77o0Rc+3OLzJH
x8bmoAX0KSJ53Zw4Y8XZSGbyOAmO3lGwA1d9XtzS2F6bcBfLkCvQ/DRPeRWZrvhZdu1zB7xtSyy0
D96yCrp2PxfxolDmXLYQ60Q0gQdng/Dko8naCrqxIxGDCUTIKKtvlOKW1PEvw+ZS7w3UzhS7Gs3p
PVEfNe/Oo6dXFNwfdEqDM6cy3xKxX8bjv6Uhl8JtMH1ZaRVTEYmxfquq5r0k7IYNyJW5fUlUNtMW
hgu8L6KGqgP4D1jnh++urW4MsyXW/e1JLSPi05CfAE5UOWd5pCg/JSVfFtCdKpI7S6IYOLPvXjWp
G4ngld0QwKr/fbE671rwxmiB05ltPe9LuYPBdoT/NNOJoaUepK1C3tx7XRlxlwpiGrtLdyXPotyA
+6IFwMYPO6/Ib6NyS72q8qrhSGDMDJ0tjAdA6Fl+liCcQVEA+h4MIo/u2KJcOtTzehjrIQSQU6mg
Uzy7sWH7c3z+t6d/GXC6CRiRxkujXle+sLDgJ2h2FK6vq3vkPlMDcg6ysPadg764pGaWtUucapMv
hXwBFAjoCGTdzVGDHWWO3X0Bn2D8BDt1ZZcr4ZSrpH5JW75a8os6yZBDAUIDOl43oCrVoET6k/Sv
Q39jpbg2WC+Cll06pLFy3A9O9hTKW3kAJv7XKwG3/jhm/u1pXUSp1qtboEy7PErdUp4Y/IhA3XKB
juvZ1jYN557bo7tltngTZtevXRjPrQTAbys6FsnGqawHkPLAmkhhhbihLnhjwFR0vs4MCDJI7e1y
TGI0e2pSPgsG4IcyhuSpzuvcNyqgNaqOluGc5sx30JS8TgmwzpwO9XkChsvPLSE3qgbGyKP0Rz1Z
4mBSl/qysdTWq7uPdETO5jJd7fPRZpu2bUEnRVoQaG7Me0Vn8zxYGGts7l67vBrWKfSZe8jtjG+8
0yD4g9UBOTnshdWM7iWnaFC1n9MWOUXdbwzi5eGYeTjnUEB8WIbp50NL1lAMJ2vCmiGYOHhawkyN
g+1MfSiARwkmVgk8o7z9mAZSPNSElydgHXKYCaRDck8Klj/YJH5JEgbYRAmaYl4a2ANR1QXjbM9r
bUCT0aWFgZxAdyseKwzSebwfK6MIZhxo+jE3d6qss1VtmvdWCoCZ0S++UynvQ9KNzrbzkmoPmaIj
A5GAU1DV5h4tBclGSPmO+vZP0YzZjmUFtJE5o0+y1sUdbIrMo4dj/b0AFG1Hynxo/Moch7uKFGoz
Kt1vcX72qG23C9Mpjs+p0U5r3hv2XsRzdciNJg9xri2fsQdzKtTPG/s9TxXdzI0zrDMgBDdc9Xw1
uQm8KnCOshJTT+/Q9OwdxwzETIiycLqkYPmeJPOqGfMXw5UfIEpnviPQm9XBh74rCxBFqhMBAiAA
ayoEnXmXusOWDc4jGls2fZZ/H3UDSxC0qQOpBW6RLgD4MvN9L/Mt3A5sv2MDooOZvSTDAPQFVv5C
HkhqovLm1SsZV6FdDD87R8BcGX4PHvZNWbylpbNyM7AUplNeWWtPxQ8DJFHJ4J3jSR2oVkYg0vkn
1F98MyFpm+N1Yr4THFRQB44E3FybZrGeECATXgbI7GJcuh3RaVJNYS7PQAFtu872WzQgmNUcZGAC
pvjNRtQb4hU+6V80TA0q/aZ61BQJAu3QroAlhI7qrZ+djYGttA+CXFgyfppHnI3VXYg86mFk8swx
im1pb6U5Qp9ZxgcTHg4MVXDbq+AmOGTTLhkaUfgTzs+AaeyPcWobQWbNAddsi7t2qQTFyUz3YPcG
ff3O8+KNYapLWPPNeM4zFF1W9UQ6GqaGQlZnBLAmfh+GLGiLDJYN9cqK+fL8Boo3mU3b5VcxIDdF
MsOPDvbe5rpDCpOIO0Qmv/BkiNV60yAhndDhzVvYOlCxk/lbSRu01ONE1OpOKJ2NQxtNBQu7goFU
ANYR/vUs9xW2HosvvbG4+AE1pJxHRfE2YCEF98QmrvxuHAJQ++/xN/CpU92H17IA3N0A96HKl9ZN
D6T8BQiJQkNbGljmumG/BIBcIcp2YCZtBrs7gqqyG2DUs3x9q4VGe6Z5AjbgHd4+Y4BLTicK7Nny
rxmAVWBmzaukjLe94fkOBpS2gR7OJPM1HmAhdwT9h7UNpejyxmx2ctFPD4qvASBJg5cg9mkmwCMG
RhLUJTIrH4kJOsec70PfHttqAoG1qMKG8kOciwCIXjSdZu4p5RgtONnCee4c4FhhnVUA7tjFHZyI
+3WKwQbA8HZyxzDrs5OOXUQgus0F5G89gmjC13nWhkVd/FZC7PE9GypObdysdIvZr9dVwnYpfK02
8TIMcdN1d/DYGJpSwZdsJ+p4j10tCzBhNfOWHzlGd8Z/4tzakqFpHmKwlIAlP1LSLOOtQOE+4wX6
5rp+eWEuT8bQycefKol/L5g92EudhPlTaoUeCAeoiPYwZggLGGwJ/PeyzNilZbxqhue5GOBar5sQ
fitbvLolS0k87DzI9KYk21Ag8yjLAjgTptluGTOjHjsUAwD+TGfnl827DZsFVnyQ1RLwlZmxjICx
5feL9c8cOVWDID7uG43oPe2Yna1NPLHEyeH6Y/ikEKsJdvYmaGHQ76cARS8zG2Orm5MVmED+UP1I
ZL8bM/B8UEXCiRccs6gPZ+aw0tQHScRf5lqj4S1hHTQZv8G/9kGZECmn5H0Z8HL+Nlj6MfZQlkKE
LchPfDyfXwT7hpavsC7RXziQMx6/xHhZptvyVZaLCInkyIB9IYiBnrEV2Exrx4I0zdp25YvpOq8K
8wSvWM32B3fisC+HXY6uQFv8tAn3wcn0wahbnns1oGGxyR/64im153tIhAHDZrsaULjlFbngxhnm
/M5odkysxg7Gac5CsF/vTYSC3COrzAVX0xIs89NCb3s7fzRiFNVwKJWZalrxtHqtRriOkvwOiL+7
luZrKG+ecdSD0r+rg5wJHE5OpgwpV3s+DTtVcRcCuM54kBpDtBLV1hEjIos1hzBiIyc6DIExxSDI
oNl45VKwXUU6PFdgzYLN7XFfCqsHcgyBFrTc4gm2UlgCMf7Y7G2NMrHDLOvZOknpZqTDAfz40IWB
L+P9Y0v0y1B3D7NpQKnbrgHSwDYT01ckaTSOGnM9wx6Hf0NB6q3wpm9dmuwL/LyfBo3zyrY/Nrb7
Yyqnc5vE67Kib+iTfMqwlEHqAMIZbyakWsXK0qATQ6XhnMFcRR8+IF3o0GwerKZ7xrpZPaHiuu0z
tdajhxiROaGpMkDiRixB8ZK0ERNWOfVYeMioxDOtzRR0u/xX51CYSs3JDy/Jvw8UG71O9M+OEPEq
TcCeylHXtLOWBkCg7fGPkqBuqMSpnl6gdju7xkUmzR/zMr5LmmGfW/mh4O1Hi7Zov7Vt4s+gxPpm
p57QfHrXlBMWioy/j/mAiO68Gsm0T5jYl6l6K9ASjk7qmK95SaZjh6a9TTp6496s7ew4G4Prp01t
BfMEZHJXWzg3TrLkzY01QLfumK7ppGI/lyUNhgxFYnR/NRAci2kek1UxEeYcCyhjo9FQHYD2cm5Y
GON4N/kGQwv6A7YE7ggFc9r8FnZjnd3STF67uZm2aYe0qQVVE4f7oJAfUoYTKoR10wuH0WAPVI/8
dWpYGu/mvOY/OyNG1qbRQ/0MoHT+lNeuVEEOYRrS3MyKwwKqCrzgUeooH+XEVzjRRr5kqHh+zXOt
RABUNo28Wace3I8yChwXcOUw6k60I1eUMlUFNXD9wNzq9h23Bu+qrFTeCxqL+Vs7GHzVT6QJvKYe
Bt8As+/YF1m7m+p6gsxCgEEmXQw+7gAYSetKnWILhtMUOGOofcAsSj1hbLxmrjbDJBRGjkvUKs8z
7JHUKABsGvt7glOn0NRlD1X6XH+DhKT6lrSQJgqn/uXqCjXZckTMNd+V4qlv1JX1Q6cwsu6KrgAS
0FRHQJlY6BiI+xPQ3AGvXR7GcYOBFw82A9jaKfufljSsdccS9hAroOqAJrVs1H+XjUOP/p+SGTYM
4iYWltzV4DeOZJukDgTzQwHWsE3KEOQED7cErmeT4mbApgerCrBNZZ9pV7PAwv9+V6PqX8Z+Ho8l
9H5rw5TmXdZmIl+jQ8t4NBnjPxlvkxMXcj6ULQPzmpMUTDXDGGHZh1JQYBRYHwxv4XRlNn3HRol9
7wsrDjpL0yOghmBBtq676mEMebad1oIAmUPx2hBy1NpEvJ4Amf8Y7CpeEzO3d2k7VJte1Gw/tSDC
whpLI9CY02OZ9vIB/Thopmaolfq4BRMETyyBkzLMcxxP0/0AD+oANP8s8/usJ6/UgTlk1xnDzi1U
92zrmKxBAc7ukpx8p1n+g5TOHVwH2hVutjsWMEPwEWGR2VC4xJIUrTizicFZ8gKwDpDKwwHUtdBa
BNo2KNGgsymco3beHXpHH3J3CGGWsLZGUArc+Ykw8KpN0PfddGHOlzRKWttDGMHSxvR28sTJ4/Ua
vlFAr9nVfW55SBoZbC+wd+pY+5j3/JTa8QpeEE+eB/By0SENmm309CLP0N62QzZPTBDHpPeQFPrU
Vj3USMl4j4zlewUAdWDi18AdczaMkU3qtPcu4Ki+NSDBoxSS/Pk8gHOVG2STp9M6nkDPHr10qfPg
XMdVeWCSFpAHSn4lDf/uEBioNd04RUDSolYywE43BeScPAxutubOEi9KD63zQ6yWQfRQFnNQojsF
AcBy10S5uGtQql3v2ZMF0vNuBRquhd4HZzVUCORA5+ERUkikeH5CKLoz5vQEWNhBNeKpG+u1YIC1
66GmISEuXC64cs4TCNCbvLL1XZ0Qd6cVPDkEj03im0SYG2b1SA9UbNB9VZHmycT5SLku5/6ucLBH
mLxm/DG4Jj/3JmBeJUvPjYjPdp0+oPcIUFOWr0U6AhqVF35lGSc4qcKdTWUHSErfXDP7UYm6WVkZ
BWO9Kn/C1uxu0tlJdNbazlDPZ7C2BI4ecFVe349lg05mB/Ydi+xQwcVaipXG4qem/nnCB7ZD/2ME
g3ll1SA65yVqCQn8AgDrKn+LAWDMAsA4v4mR68Os5PcgbQyi8WSRabsor+B2ApZd9osR/JusbQ8Z
qXa9mWKUSmezvHe3gAmJ48QIrg1xnzoPGNl8Bh44NwfIiJ3XscX92TGI2wDjb8C82oCusEaZ+yGH
Dcg6rrlaITP63UH8weq58pfee8923j3hrpe7Ri3hvqymt9mu96rE+E0r0j6gkyvfc6exfzuE5VuS
lvlTM+Bczk4q8EeNcWdP7iLRVE+JJEfL8vaGareGGIGYHjbu0O9tkA2mdB5WEjTlJYnP1iouaNjz
LNA0+Vn0PdhWlbmNawMBwYDDCijNLoMQQU0Q7kGgAPbBIL73beEebLTyhLHXAEAPrlc7Flhj5yyo
miVj1fnBwPvCOaiWOJOsE9+Z4cFNjNxPVPkG08gd4OcHN53PuZNus8H60CVao3i1MVsQUrukOOOe
1l6f5yuKfbBlz+CqJz/ANVmg+bEBwrXxvUjrA4HcEpTMlK/hwJj6vdshmJpL/QYmKNjAW3ylYC/l
G7Z+anC44CISONgcz1W3V2CPyKE4CG9+T1AQ6dIWaqQ6uXMVtlEWFkPfSZx7V/ZHx6uORTudTRrf
uXWH5BCjjzN9VzK6T2i1tFO8ay/bljOwr87gveVoXPfdAsejvYW9ZtkfkCWB7VAX9zAzWmmbhkPr
HuHRcc8Sa0/QcuUrw90VhvfqzPNdM5IjT/TvnNpPowMcXir6PV8gFOgMOQIO+a1O5NEcrBNEYQ2o
GagFFU6xy5i+58rbECF/uzVqnSRREQo03yE2RC+Dc9cV/RvMiA/Lk8gm76l0rK1VWwBAAkqiJzrg
tSVPGkRdEFC3mRDbIWsbiDDddgPBpYVha64cPUnUTNpHu3XuFLJ2P8vpyR26D2sUGqa08NirFO+2
JWpTWxwwkwDyXSQKEr6xUNorhUxYxxuM6AwHBR2Iw7wCdMnEyzTAwbC19WFiHpc2MzCWUF0Fkw/1
oCpOjh2MindZb1VHVnMZlEq2D4anrZVRTx2UUhNSV89umoj1efWYuVa6mnj+cxLDc6+z4mRVC+RV
M3aoFskZ7hJj3dCwHyA9kKtVTynmyFSdC1Ob8Daqp9eRZhBQelOxR2XOe5YjZbuETUXY2U3/3Sl5
PgUzLLaIP4EF/DG2owjMEuOn4cXo+KhpibUuY5jklnzYyw7LpS3h3eMndOgjvFX5Dj45JK2CAAHp
w5VFrtVUiTsLeeSD6ES8zUtGcFIGd46ZVrDctTsV9FD+riQw2MhDYT3i98wFeB50m3sYSjUwDup5
8oq0YXgEk7hC6RLOOQzhKjAz9x3phfPQs6R9Jf0MIM/oUhhojy2L812TWxIkH8sEShxdbsUeGxNs
dwtnXBWAMWHZbOGQzu063yDbhHZN9jBkMRub7GU7NfsGBlS7P8rK0SrS82QyuqrgUhPCBUScZen1
azo0OFDPnDYEn5qc575xAkIHkBpRSHrw5tL9kY0kSuN5moLazXUwGZmXrYSlBhPZGWvXXku4QsZC
042LLZqHSm+zYjYExszAjiAFc3FLaYxjxcpDoNUjWRkUvmF1YkMcClN5Z5uIPvvWootlA/njBL+H
zNi2M1wcXADwYbuXGWHtgIdMJdpQ5MToUVBthFzxAhj+ogCqCH1tL2mX0DcbdhnHfizZc26OYPAa
uRb3hlPHQZ2X8jy1+sOUGlUr3EFznImZhB2aHd5AV+hCYxh7sPTj7qgsZW01o/zctkl5hsra2ucC
Jjj9YPJvba2ao+4yuMQkRexbi5dHgk5Z302xshAli5CLykQ1GLLrGa5GqM6jaQ2VSgRoGaNc6qAZ
z2I9e3bhIgXPLZscq7Gr/h9HZ7LcuLFE0S9CBIDCuCXAWSRFzdIGIXW3ME+FsfD1PvDmOZ7bsikS
rMq8efOerRfnVahSHCiOkkkQd3Vx1lkvuU2ywjRvEQtu8RUOK0l1Xrb1eAAA0waZcnV0SXfYeM4o
jonfEutNnSf/4Uki64kmC2xMp3fOlph/700rbKyFXaXAWxFHvtysMtJxvXQyNzdmIqt5JXD4aeCL
uvmTxVONn116AT5pGaoavFeXx90pK9CBC92at24txm2nk1IbSCgb32Jgj06vNOYAEhvXRpRyof0E
mvFcEfPzoTuuseMqMm6y0RhAue067MXITHb+sIz7dvH/TlGSbksj4SlB8w8dMN9bcksVz11c31Ha
aQh7WyEANE3o5LyjVdYPAfrGWhulzWYc3JguY64D36EHYEwiP5WppQGR9jP/tSkNFe/jrktBwElz
MXcycm0+07i7uKNLADiO9qtfoF5ouudshQbmiQB5gp7rzEOzE86XPc3MEjM934qWShH+WfvYgL3e
EjCgdmU3DcSlEETPoKiLZBh1Ke+QwW3vsQGx6w3D2o0RBOOkraqNqzXuO2QaMG5NjRwLEnIbJcnw
VaoY1IylllsR2QOJSRRQo3Tmjc68fKOjbCWqkmG+sKRaFs4/rcy6k1AapWgUXaau+Y0VkkhVXiro
za5vXLrWfEmd3NyWS35vsvlEC3cZ0vJX1pxpZWt8CqDFtJ1gX9o2poxoiHufiqwKNdtsyFxvLdLf
2aXi7eLSs/QXGqlnpWnnLklSdlTyn8JrWfBJupclMrk2vMTYRHP9J6d+rn3J6ky0tR3zQKR7sjEK
yAW6+iOn/gXq2q301a1qbWTSyN9OXL/llBzmxmo2WkfB5mFYkllzYAZ+jHS0TbkW5G76IguWIABG
vLGfkhEZP3zoxeLQVxq80j55iJZeBeuYnq6to3Eq3sDCvmqDdY2L5q2wvd+pFUfby99JG0UTioDB
xA7jYbnAFYOD8p5VVNHtWCE/OfllWA9eQqabjW8qSQhWBYjHdp9J/e1DXSCtOs0bZJoraXw/Kp++
6nj+GNRylJM49AviY6vcp7HKrmyM/caz9mSONvp3umtk7by6621RdgANJ9WVULNgLIm02S3UsoiO
pErnlCCC2ZAFL4+awPOJYXB77QO95JGp36EEEt8tjHGkQFaIfPPAw8SeBu8FI7r4iGU/vnBJ+4Ho
sveycNeYXkBkrT8iyVAtdIl21XWdNZBxyj7QTcowmyCMoNbcIp1epmVo0Svj0zdUHrCvzu0tyyc5
WjcnR/SsTP1aeGTNwkf8uyQmW8iL87nosXuExoLrmlj5nZ1EadC4IEtWu3aZcwWltclxP9LcnOfM
8DdRFr9pcnkrLfBJ0UyWXlK3kuOaQrrwsKw5eZ9frbx0dkQyJ7uywQSITutukwipu3W9LQQVO2DP
sNgurUr/TDXhw3WS9FcCOR3Ut7HbNXoHk3EYNCLc/T+xmOTBTMUrT7GkAp+6W2wwwa8zjZHIvFrJ
nXQJhzhZXnubEjPJxbKdrLZ7MY3hL3umxKG7rrmRY9ptsVqJ0+BqVUiUMvZTPHFXUEK3ekqnhIZI
EFUvETwcWul9IsCxUL74nEzSPDEDzgOjN12E0Nqudkve+iEHGjy1yShfdFvNm0S2/7Ik5jAfoyCe
hDxR7s03zn33b686+9ktNdRCGelqQy5VHsrUa84OOE7wieDTO1Zvt17hdkFsoiDoDJGOlOZRYCMA
P4pS+2wnxg1lnOQvKZvx2xpMTdA1viJswBy+KOfiXTdL94JoaQWR2f4dZ5aDyy4uqV8TKJY9DK6N
ORWfmt7MV2MwfquprBne1YxCp8QLPKtpGN63BKaPQqf5z89qRNwabR4pJG+2zPjGE9O/SUTCnWZT
wmejJQ+4IOj+fUyVUzYVG5ssvGDoIQ9xDlRbvWayiiSSbJPE5IRAp4TlWZbarneiedvGdn4xuF6f
9F71ISKoydgTXo47izmUi6dziPK5w2CxCQR3m+laEZG4n2x8PlY/f9Qd5obGiP1762t0e6YAic4c
ilk+AfgUeQdPjk4wuoy/uPINBkSJ/xhZ+fMMjWcbZUMHKUTUR0KoidjXrfaW8j+Mke0Ttow5IFKb
C1KRHWZmyScwojzAE6yfmO44FLTgD2ONA5osHCug0mckDahsMzTF9ASRZq1+EQIsx862FQleYWNN
1mb2jN9WavCLMJcGWc/XfnEpKfpFZxbq69cUbGzAEfgU26NAjq55z3AFBLOjXcGMKoRbHxNraU8I
xI2+K/kdOfCHNxqS72xiam4Nqb/DyftIynq6V11KtHn91ibTdxyjVDV6AvkwbWiqfLiL3HVoVmO3
BB1dU2AY7ryP5+kvUcIMaarlWUHppf8YxRbyysikjLizsWEUJ0t9vrnk0G/6kY/XEJOxUYI3RGm+
FWRVNNNaDd1WyHoKujgu+ejsOGzd+Vukur11BYQSot+ifd9pM9Q5/TX3PfvE+L8K43JYwrbjF4hy
7e60Jh0qWRcwITIvCZQOtbTyxj0pCxOFGWq58lNsvlQBIZ31J0XVB2ICV+xMcHUam38MbQVBxWvS
kJ4z2EW82piCE7BPrerQS/d9VH0SmN3wgIMiA+OSN6jn/DoUyFaoBOZcQ+vOlQlprffSi1Z3z5rN
sZ4108GqE+SNZUrCBjGYGnIciAHQ3/KiVgSSpmrnZqZ+0pVWHKlr67sshYMbx3nybS3bij6D2Gvr
twawR98L7taM7HbIDuTEwzTB7ECW6FKT6l3XI6/eiAUta2ZwPvrFzrRp9KOyMG6mTv6Am60yE0yn
bboUyQYybPyZ+hrXuC9o/Bv1L7O54pJCvSeQCBAI6zqUeEdDWtg6rITdnK2oQJIZDZPLQbPCGtoW
wCb80vSg85ttyS+t1I17HUXx1uqj8l6OFiPayBwuhpt0ewCZReg6Tr9vpwR73OQtmxxbwW6al/EZ
MVPeUpLc9lpXma8u8h7iuFShYxFAoMWgfKfM8Qg2xE89oIddJAER294oxbEp8nILE2w5swC72rnN
EqUjU2Fc63xTJ0qGuB6epzYtT/1UZbsh16PAJGidg07rtqgx+aZuYn9lmsjQbQycEF1nPdBDzDed
oQVVSztKZguY3efGae/VpPcnzR81ADhmzETfbY9x1PsfZk84pZ13FpzQpNrXC7C7BcTILo+9fDfW
ibhHurEyjTz75jemOPoa+osWKT9MSIu+liOvIwMu+ZvIyNmYami/RqRmEJJd87xSiAmmaQYQs1HL
bF8VTC3FYHLWltP/nJyZecHY7alFEJs0zfvR/QRwsV8ZL3VHcM3KhA0ZoKgHtOrs240ynEytmYRz
VY2Pea6fGZRfo8RHAnHnewuEgSX0kbcE9OIDFa76E/e2f1MlU806Ut1RoroxMByKHwalXnxyOnPy
3pU0cs4zF82twXk2HCuQFJ8y9p0z+pkYgxypUm506YhQrx1xj3vyvoyslaHjY45K5zo+OhTaW5DA
VNSj17aXzogI76H2YmwLgJBiZfKvzmz+XWK+X7ZBhq2vMRmGtMPqfJ0RKCVzNBojJWVW50IWEgdC
oaXoe/NkHEei/EI1eeNm1qspiISUK9W0DSGjNLuuwa43afO0dXPL2ymJjj0noFE2Rl7ZD8tYLXun
dzjN/d4DebHI+dKZ2LQyPWG9fl66fRXn/Vsm/VXKiMRwqADavUDzqh4aGoG/xqLXLz6V9Qc7gN4d
1kqy7eXwVkx8wrmZl/sBks3eLOzlgYfKf1eZpK0F2bafXTmHnNfO0Zuh3nSWSrdKz4FZdO1wB80M
kskfUG+hazbPGVOZp7L1PTCNMAONAeyUDqdqbziW+FZWZe7wmyXb2JizwNE0+qOKhKyO4cS3DcA4
HJm/gRErkx+vrboDBb4dFiJpXms/k9sJmYYA42x8zuZ02k5KSz51YE+3eCidD5V2w7X26wlvg6xp
vwQPSWlo27ks7Ed3GN27qGr9pekS98cqhfyOFtd9EEyk78AarU/lG/lNpQ7+oxKq0FLG/ktU992n
ZcfLHqdbffA9kwIDGswOS9H4Ajxw2tolkyUilpQXzuaSPoBfAQVbWEYoh7r7qFn82MnBJpo5yrq9
YdvF26Tr3VFE6HHseZrXkrnflgC04Z8F3fnoO/TnkdOWH+XCgE6Hnh7q4ySeZN4jpiR2HDRisjBu
wFWIrYRjEr7WmRF6zs7LQIMsGY1mrh1xXk3CANXT2VdgeCjXWMzPBOL1J891YpiB/vQy6e7Ky2B2
iX1U098gHi6gpRJK/sTRiAcxueZA/NXksnodW70RppjMcu1dRegFo8DeUNu8cfOD07E3NvWFPNl1
rV3G0W4AafJ7fpoVZOIwgiqNHtaOf6rMG2DxyvFICjRyPyRZ/UjGWXtFr2Y3iHJZvBODlTzodj2R
AyRIFKyqQXMDxTkUikRNj2oSyzGyDOVBoZsm+CpLdxlFttz0JqYVyCvtAjb8g6/3SNO4LHzxoZQd
Fmix16jBfB9UqdMQ/NeMv3Sa6F6FaofXuZ+zo7Br/58nlAhjZs7nwUEiobvHoUq663hRdpLAiUOU
zjGBQ4eB4Y7tyi85ZHvjMekt/9WOKHICW9W8SfrisfOSZXH3XZV4rCAoy4vVVulD0lTNGcKVS9XV
DcPfKaGsb828sYIFOb/emE6NWywR43um5frj4HO81ovhnXD2Nz+WN4mfOIqKbSNi+9nKXO/vIqZ+
a/fA5dw6JqFr/Z4YMdl9iCjgVRPgc1eXMEXaeyPad15aPBUcSl+VGr19aXvifR6m7pIkVnMAmWae
dXhtpOYSL1x6y/gVj+D5aAbsZtcIR+18q1teSR+EGqvHy931OYI95k5wWm29h8ZlwJvNfDPaZkXk
VwxvoPg6pKdD6kRzaNJuPml6bhPLmMS7wkqZa5qqv6FD6aEtl+S41KCbcjSCW1tp5d4mRSsk76rG
qGUle2VyodazwHXYeP96B5dHTTl8afvG/0kKf684NDerxeAGA2/awNGxA3MY6ivDNh2aDZVtUWpD
yPsdk4+Q1HQkOl6Oec53ccT4tjObfO8R1o1tj+cg77qfqHDFV9cyMCW0COf16LjsyJfM4u0cbGdl
ICrS3GzB5sCS0kq19UegaYkzOfe0Tqe70wnwRHJkHa5v0n45VsvoPmc5HkPgASIg2WEOQbiZr70/
v7f4DgKvBKqdVfxHsDtSmJVjvbf4hFAsamyJhfuULPVbWqbmk6YLyEzshOznOEnCtKaXh7pzzBBV
N2WBYELT8lfU5UuC8ZW9/szWINWhZSLcEG9Se6b55Thzw3inG6Y/mkef7sKQCRV8mr2e+s5h1Nzp
SCPJrvdQLQMuJux0frpQwRueGH+I22S+rJLiNqvSPBn10J8qmI3TxhOdc8JQAix8rBEh7ALAtHA3
hr+C6xmacdb4nbEBkVuGqTezvkZ07T2LnOEfb87ylXm2s7U0ZwwamzwSv6j00GvxKCAsjsfcan9I
pGNkMtvj97T4Nhty0fug7L9Rtfzx+dBoSRA2bCd3nobRP7H89aJq9r6d8ten0AmSPNqpxbyQ7ZGt
+LS1lS1bSndB2IpytWvZWN5TXhodnum8+ImHmvmhbkO0dhfYfdDr0DH1hcA/Ms+DqZUAyDoT3DAB
hVQ56SXuCYiwVym6/inMat9gXTbaVGwGfSiCxtcPvWseudk0KmAcvRSVe3DLgdly9CfirUuACBvG
/I9D/CizDkRPtfydlzYk2GKfV/4DpGU2Q9YdT/xjAl5xyl/dTJ4qZuIEGZ5GPXquzeGmdY4Mq9xO
QtnizItRqDG+n9xsFqDZSKL1ROkSS5NgDut0TlNA79XR79kctQv3wnrUepTxRxM+mrEDULbwQ85A
X+7T6E+MV0crSrZ+pvMiKu9UlslN9O6Nxfu9Hlmvi6MurpHwgPsnqzMOadKFQ5Ne84q/t4hNbDKi
rts6QOArgnlI9yaveC7MW04eeVWnh6aSR9oAvH0aFud2V8IZJs9qa64Dr4Xd0qU26aQGeWVOvpv4
ui3RdDNmWN8+tmwzUxuJ7YRvL2uhuubHV0/RjtXCOifMqtAJplcsOaz7TBfXwfg+8qZr3YaYV30T
q1ptBNDSvauyz1Y33yTHUYEVho35Dbu8uwlkHYPsUQHjxGMbZhmdbNQyx3NV+6nVnMP+nJwdkfCR
k/T9ijXKo/qOHpIovi22BN2UeHdRtojgpfPe9Y1Gx93MT33m2DyREPpcG99nu+y4Zp9sFd+NqGk3
GPq0g56z2Zn2W2kopsVLexQKYxjj4HsVp9tFc14zu2Mk1H5lQn0XZgKArINZ3k74+PFlmpTJG6n3
56aGHimKeFvb/dbkvILPWoRGp4disEKX7g3SbvzsZMlbUfFKpEP37r6WJdAvOddDkGnjWQMEtulL
uJ6e6Z7IFn+P60qjgmx1LMu53ich5Z7+VkmAjxh42VoGx8asALCKejA8HLiOaQaLqZ2A+77YXvqj
MvPJG8cvNPIvLtFdY8jXmbxuuvuq4iRFxy81DrhRzs1NiPipX5rd2KafufZjkRPK+1gtXsgUcttQ
kuN/vBjevFkMLTTj5L2j75QLxMKm/awW9Sh8jalgzhftt7U+8aCFUyZxeqp9zoZyPtmobLb9PVn5
H9AvP1G+AFjA+NWKXQqne0qa/cxHCxXuSS31V8nnZEdoHJ36bQVZn+S553Xx7PAzyLFPQ8wpvDAb
TYfkYcwzegB76/VAlSf9ySa2aw2T7PqIwYM0dks3Xu04OWfjOG1co2XCoKrvGl0D28+ORuXBdHU2
+x2A2+6G1KYvuyye1nGOO9hBg9EmkVMIHfyxFphChL117OWfCwASJzrtMy3qrMSXVn145hCYLBpT
Oz71bvbMpnc6Z3tXx9mhGQGrjrsyHU9WpXYZTg/MUU/LApkRS1eeJfdhTM9tIYPSmdnwNG/VbGLr
f8FUtx1cZiItwOLIBaPTF8d+XkKKutA2sPLDPsMHTL6rEc0PJa423DFzmb4VjEOz3D+YCdvLmbxn
rrtbP6pUqT2zoLMHiEUmA6X2EuotcpIUm9Yaz31uH8siOpYopqk9HJUdc62tDHhInq04L6w+r49D
kY1bsIWbNVk+1bGxqzlmHObRypRBKZZrkjxL4gXXBWrm42HD41TzotePxxTdHdZkaCfGO8vkMWva
Pv9YbNdXz0afa5hK8HktQv2MnctgZdmu71vctXszKq/kLseb1mlDp+LS5BHoJu3f+hrzwtnHWrxX
cbbVK/fV5UjJrTQjUUSFMpkedac8ibL7y1bIGYDs3veKw/qDXTGiUqm39bhFFt5x3gR+3IQkhAOI
dTfKpKWW9T4nBcV3skPVqcNoDMGgN9vBKk7o9H+WyDowJAAbY9mbutYfSTEPCk7jfJ73AOryTWZi
0ULCUlzSSk/Cdm7PkGpKnqz13a4HarZhPDYp0x/c090YXbg5Ja9ehgYjlSKWb3lj35s5ui1EbQkL
duTYIKM2d7aCe3TBl8S1npTdv7JaoXMqZLuxN9+mrD3MsGrRWNZ3qdYfMJ0STW/pJBK5e4VBClhn
aWP4Kv5ghok3UcrqhtLa0F40n2lYh7tZN2F1iRCtbF8lLDZU/mGChsxZX3eBk8lwcZO7iL1DlkZv
1GS3KGbCyS/ww6D5GmfFrmiBKnpRIg927xvBhJdm3+RUBU595DWs9rtsQ95puu3qlLFFaT9VcjyX
eg89U7w1AjjONDVbqcx/ILtfq6XiHWsfijF9FWVxHlv1zQjwTTb1qxEXYhMtwxuB+AcO8Ie6x0uu
EQ2+WNGJvuQXMPMvsJYXXZvuM71fa/VXben3ReaAijcv6JGofHJszywlXUzDA2WpLXtYfB2ROSyh
Tczm15eNOo1TcLSujtZizUooNKL1oUolewxzTEemJqzEgyHD3q5fMF88N/by2PowPJuZxa10HvZZ
ql1huGsHKqvrzAHHAhWAwAZq8nmc6+NcoK/4YBZ8op1avm+JlE/t5HPLEbPArRx0UY1PsuWbqDlM
Js2YvIhkNytGRF6Bwz8yDSjLjGB9r9t5U3HKB6i9o3jBG3hYuN50pC02KPC7x62hGOAz9NMHMGc8
nN7AoAxS7cnR56fWGBg6IrvSWXB7Y6lsq1zwGwoM2vp1xAvM6au9+SwJFkNx8nP5yhyHMIoas5XB
AY4m9Nzqcm935nfL4glHkpg2aZGY7Pyk352mMWnhjjI75EWaxoeo4Hs+xPpFl+aTsCru4cnapV3x
L6IkEpw5iWcP+K1dFVYRjMghn3YaIQ5DPC3swzmCH5AVVh/J9bF0n1HZH8rS/GLuYoCFZQFj/R7W
YKCaqDzkDQ6M3hWrph2vpEvGdd6jsNrfktFR1MVUZVT2rTFdKMJYYTDG0zS05AD196jM3zStwJI/
/Mn4Sduuz+y6h2R9XcYmIbtjUvRZUttq6fgrDWZeTuYfjax7W2dsra31+IyZfNbTvzrx8JxJ7VxO
y8lUxmqo/YexdJ8nzWow3Zu9dajs6o7UdWAFcX3ujKqDKwm/J51OzFKfbU59ixt1fb9LYCk6DGR9
njeN9uzkH/7IdRfv6s4PfJ4D3n2KTew14xQUIIlIpXhYEyrWctLRuUJUdPdL61Jzl5n18GLMydZ2
/dDGb4Rzgo0CN9QkuN5qCieWcOa14j0JLfqI8CLitrLKgzv2z7p91aeKJIzykwHyVsk1iN651PSm
qKwf/OioVWvMybrQ3ZVkvbKcVk2nBBtD5KSn1SyBXyXqkaWL6LmhtWYpLvSjIzEfOaEbRS3fsMkf
xZB9sWZ/iPC+VEzfq758qNBrWvceGTY7ez99dklsiE8Va5UdU7+5NUOni8+58gPiRhx2VebFu02U
UpSsOxJN/FTsXbe/8KfrY1avDz9vPkfuYUTJLFsufHw8T0P2EIuOBQM2JKe5ehm5IpOxvvDPxrrJ
UtXqG3xAJIdRy/NiIAZqx3qs1wdadzd4/8owTr1Am2XP0LMnb5BnuelwfcR7v2rGTRFV+LyqZmPx
DbC5yvlXZ275GZusgHH/WMlwSAZ1iQl2wID77if6Y2xN/BkCzuSeMX+Fbt++rH+19HJfcrBjJQhn
BhHwtn/JWD/nHSZrfjVsltp5Rhvt3WI/evq5tawDQNmwczEy19pzYfJ58gUanfdh9Q2ylLO2F87L
+l+zqbGqsT61uIfWVSxTims6eqeoYVXbjvTPpip3YvDDprIP7Ensl7kkWFY7JHyFXEpmBzsmayDP
BQfL7NFlk9vCXKCL+3W76irde219luMVDwFeHHOzmO9mHF20PNpPDq6GMYiqd6dHNKPL1qJjKy5u
/8vsJKgQc3n5C6te6OABbuGwSn5JhgzZSn51GBZvlqxDh/a3sqeBjKpA0Hn5oj0uKWR63lun/+2b
23qpT00UUhknRtMGSKogxfimKvVhEg9mLNWx8/pzlBssnHNqJE2PtSf3t02cc26tUpxQzLiZeDm5
ZzygniAXu5/8rrPzsvIy2DCGOIVNqmXWsH6jHD7hmS9tzzEWSQrbHohwhEMpZCGnZq8EdyfzJyyD
IOIjkHxFsef/ma5ot4U+/Y6r55W3I9OtZ4vHyvLZNKJuiPnmouNtiJuxyVXFIUbnz0CGYi1QGiTo
aIz3guK5wIIbYa4t+NLpggFqv0sVzl4s3z4Oxb3M24n5Ua1vpOIwc0nv3KTuwj67j9Egxb5ElbVP
s5pgUjLIaA3futLBXIKXfD3KfLJl4QzsXdNhq8Pe23H2NpviVlbmjV9kphBykuZx/RSSIt+lg3Za
DyC+XDbj625IdzqzC1AmrNeyVEFHM5i0/84w3GPdfiG2tABz4pl/C0RgHN+nmAl/ztG6PqUGROL1
DMcwzzZrGqh1NWKanmJnRIxDJ6hrVEf5r7RW9y7ldsvwcz3woivvqdG4S+DIvlxjkFwhqzDKBY4j
jMm+3n8XRbkczCnjUChdNiLawWTRKf5qJLtBses9+iVuSf29LogFIq/qouKWf8Wcfuic2AApZgxu
+KCyUQgW36qzHdtPpc7KruM+5QLHga8Nv25ePpmrEzjV39ViHYvqVXoftvk3H0selnw7irATY3a0
KNPQofXxZUT63WrMH17ShbQ5NzaHP55CiSy1BSeYahgcK9yZheN0L1FbZXs5sbhrJv2bofBUzRbQ
T/BxfxhpWZjn+nEPjbX4Xtpmea1xDbKH3SjqjRjd15mtL2dx2T8w8v7baOP2S7M6j0FcruM8igcd
YcUf20fHmpARGjkwdempVDANtVtdqeEMb2HaqLUy4QEcGLWBK8hUER8WXvl+zpsUV2brZbeY2fah
L+eIbtwYmHLXdGE2+acRs1U8RIvJ1v5ifQLtNrN9F9fiD0T2pQhxBqLvZi4ov8HsH/BX2S+rs4M7
SGFpMWKq0MXtksAqJKtwwvseU45OCWSPXH1MV9gU4yqDfzF8AVr940Uxy/eSunQzDDE5wU4z/eom
FL5NkzlQwDXwcpadVpvS9VkY4IkV+7K2s2PhxQyaxUB00saMY9EGlZ+7z61rGeeiqLnB7Tg/4BHD
ZZe0WBkX8N+ca2kNT0MZe88jH8zEYkAA/GhfU2+Yb9yTCI9uKu9ds9jP7TymTLIqCnaiOY+eL+0D
tPWFsnS0uxA6SnzmT5IQ50Sxs6YJMWCO6uSiNLveD5xS8Vx80DeVm66eH4kGOc2IFRWaeWDnkkVA
k69Gg8C3nHVZv1lWdF63o+aoOVdUwAsKjSmphF08ir5xqzyD9UDMzpvRbe5IHMgKnvfmzuwtjsVx
/X4alf0hWlY3tXHHetgenFdo695+jUaWLHKR29Cd6ccP02g/RE581hzvw5P6ll3CPVjys5bHj07t
YC+YjklrPkvHfWND4yAs4yr64iAc7ehQsi2j9r0+d6tE4GN43ZgmYrxDpkLV34oEdGsSf7GwwUaJ
z8XmZ8Ah24TqlLZx083uwKUkket1+2KOQ38zJ/MKpuSEhb7Y9zGetUKeecR9xLf2c0y1nYHdcRli
VL3EP2Lux0zkxnXYJdZz4SVEqpmIozb75zAVnEK79UZGT2rcSotc7BavQ8rPjnbRn3RS7o/clfQi
1vA3U2RkjNULrJsnslyJJrHueYaW781nmOevZTETb005g3v2OvrsyZB4wZYyi45Fd8eognnRybB6
ZvvFG3dEp/hBq2y5Ydls+38FJsQlNrir8OIfSWp+/F9S4GYve7z3hWQqk579qnz19eZzrAs+ML7v
aQlvJFM3b70n5nbYVan3FOXDdS2E5GCpwJ57nHhGvZ1d/Xv9rfPWeBWQ2gE0f2pzsdOt6s3t1uMv
6R/KiHXr3tWIBDL0k9/WfyPQioDnT1PmPiIK40gpXBxjPB/KurUNPjIDWYGun8qEVGv7n+IdKlz5
njDNpt18RKe+jP2IV9s8sG6Jp8PScOCnH7xbFVkh5h7y2z6azLBfsteMG5319EPJw7GmywniXkpc
BfRXI8t/4svL1XPmFcehT1+jtPrFhFdz3BfHgpQ4RTeIee2Yu3TbbvFo9PjD2VlgedBntYDOyPSb
P207G6Hd8fqTbEHTyaqAgeiRiL9gDfx2kxzfJWQDx8BsQ1LDadILZBk6ST/tHlzsGoPHjcyN8NN4
AxP4ed2WYTF4Y0ycmp36GJX7oMX2YRxIqIunrfC0m9737wbf1ZgOk3qccZD2Z5VgnJxAEw1/Wl8d
pQL600cejq7hY+rjpzJiZx37zb3RCFcRyqPhGcQBaQhjdlt/V9gPiCvJz5k1LqfKrB/7hu3FOTcY
4OZgW8vkUTAjM9z+A6cdZXNb33nzdxhdkq3MvfxxzfTtGNfwiWvNplmSvT41djCyMsKKXYq7MKEx
X5J/ve099gni80Lcl6yqUzcZ77iK97UsH1vnmxJjfUjzYMZJNquUOYp7mgztL5tUr+vnySbhk8bZ
hrdtOEgbZ0+Zu3dLllePt374j7wz2Y7c2LLsr+TSOKFEZ4BZrXw58J7u7JxNBMkJFiNIAoa+7z6s
fqB+rDb0lJUS68WLLE1rJopBb2GGa/ees8+Cm1u+aeI1xF3jF1e6Hr/6Ncdww4vsszC6x8yBDZl7
m2UfCjVBwPR5LJzaWS2fo2jGcq3ig2Uikq7q+mwP4XNbJ9cIaR7SqniS7FzLzyUfE+K1Swc+4UJ5
L7uCuUM+Xi5+YwwIp2B2cYm6T4WjAVcsHXDG8WtZGu9hofZ+4nEwxtqelSejarkQcusG5MczEvVs
qwrUsHVUHzWhzcEcsZyy1l2FuQEYx2gkkv3uGlkrs796a6jpHDnTviybyzIc12pulgzwoFwHo/Xd
dD21yIDgOARIkT0MX8vBZZLyFXjKS4aRq9XdRdvKY2qJu8JiUSPPxS7B5u826N8MNd/S5d8pK094
/dGhVXzA7uzu61ZjT3Qxy1IRM9VGpyp2iRnBOTMPJZaD5VG9Mr+jYbszQtoumRlGkAXcywJBO6xR
JtOWjcnQhbI5NHdwxdDsiu6miqJ3MdS3PhBLv0w2ozWs8yi4XFJsWk4aee3tzSm+6JP5LQRlp5aj
feccq2LgxjPG3ywq8Cxn+dkRJRu3rFn1F8j9mIWiAbadfB0H+iATnxZyysQzUid/ai9C2vV8cec8
imlV+JJCopAfjsyRnNZ5/zA3AXoR0eG20xe+3fU7rwpppBVHa6rSdWMjKCys8UbPw2pErbKX05y8
S6u5tKtwxy737mScdbrKvilhla7Qe1coGLr9oOZ9XTh3cy/jtcLQdcxx+N/nTeGf0WkyAvanc2th
LsnyhbafB69zG4frzA+pc4aA82VnYT6gMhJ+cefq/tvyGmCV7LXhX0YWKhsm1t8j3FJU3gPXUT2F
G00M8tzY17ZsMPFbGKmbaNxMYXThefNDw37BWL3C74GWDOEKRhL1ooVxl2bDBRicVVb4TDud65D/
ZxrjXR0xQKwFZXeUP/qxxrLFeWfKIHu0S3oE0xjwDmG0rRLtbhGr+nRT7TesC9tQ66u+7o6N/lYi
pMTxvrAN4j3ok+tlR53ZjhxkFgn7tj90u9ZSAO4RMhM5eE7tYI/LnG6UHT+6Rvoclu5j3mdsq5hD
rfrAiegGIf3RzGgyefUTiIirQbfPXsagaeGs72XKdTW4I0Tj/KUKkDzG3hX+w2czDdqtjqrbrmqu
h44GRxvGRxk6Dqfg1N/HTWLu7IYGeey5RMklp8pHgz703E2DjookmJb7qFb3gRM+dqiLmSgPsFLn
q7p0SOWSJeD4Gj7VbOyMfHqKpuiLEclTGvSbcVCnwisfkm5+HGxJY2bmNuy4ZXUI8qBjCGavPXBm
q4LMVpbYohe/lDkINJPuXV0jpkWKl98bfV3tegbvm17AeOmEMe77AorS3PaEaNclvKdAFd4uNCoC
X4JyPga4MBerAbgl9KZ4Ok0R7Hwzg2Nj9LSnJtLJPZ/PhjF4iouU29vMmXqNXw0zVD9/82vaHj06
g7ugbOfnsFXIh1wBeXYcfG7YgTjWyN7eC+EMr6rL9cb16uFLzUnljJV9OnhF0hz7eqCD5sf+vDQG
jx35jIeomcUBzxf9wIAp6M4TWbCxoio52oJWgUg6tK59MJQHbYKnIqOj7TcYOIBFTQwr8i7GQcVJ
rXpOWqpATsgu9WQDZuhY4hPhzNjj6La03qohNPeyi8yTQnhAPZD1CHbq8KKkD/bEmPmt9/rm5M9l
uy60EZziBLpIYdH0mK1Q37d5N1yOHV7dMmvR3mUM4+kYo+sYEFNRhwyXms3maOb04RnnP5M3ra45
PrXb2feNG6aSzjGUYQqk2LIuvKp+qMVImohK2mdEBeV6LhALmtQbN5jUoOrX5nlySobOHXrCitHI
qhggNvHKOfQGXrHlMkNnb3pyHVh0zaIQEko1lPH1kGL+4ACWfjUNGVNJt863wvIJRvdlE+H6r/V2
bOIPk3W7YiI2PnAygpkb0cmTCsq7KdAQFLgL1nQhGgQzEZ3UTMaYOSVIr2W8Yw9FuO5kx3DaZA43
ltClIyRZiMDp/AalA6PEkt4rkjyWfhUPhxDWw3qcA30UACD2lR6Si3zpp+tZjR92OdOtNNkmKTYi
uZkW002pSpZULHFjFTWGGqPpETA0MbAdHc3NAbFyfyxEOH2lpvbXhgiecEfV275KnItAyhbP3gjJ
yYpdtXW96kXQsNsgyou3YG2yaOUqD1H7lPk+hlcQeHFtRqiTYTXYETLCGA7RPhcAzFHUkj4f29kh
Tew7sxfuWeFrWRkzpwFfX7uuIjHCCl/hIz1wyMBCHIovzUQjBkEfGpVSxjuXH+9TI35IkvS5t0z3
ENdLpHFb3QGPeRV91rEz4kzCYgZoLCy/OKMdwz4w87vEzolcmLUJgYTKTJZ+zuU+ohYrhEv0nFvJ
9b/WnEiNxi27W7u0ztFsbaTA6EMPh67gIczKq1RjM5mj2xlbhBvg7mVqxrk5qkJI18n6X0unKWHR
YW61LOdqaQxVo3jvaL7WKnuRtFrnNmF2TlU6Lf1XrgCsU8N2zDBLdUZd3bQx4jz8i1+SBUfl+F8c
bK+r1q2bDT6MdBPa9M9FWT5GJR77pVekmuspy8DS5ftclw9CFTAdESml6RoK+Bbd72PSdgsyajPW
SEvCeJMgvsZC3774EcNBbPvnn9AUf4D9/ERjdRtfdpXVExWg9KPJFV5E1fNfeujPse6dR9k4aYCl
oD9exrFCA5Tizf1rD75gTP+AK7X8IUVSnqS3QmfFgpiEElP/NYqyt3BE//DYjYGoNdE8dqEznHyB
xMYkKn8bs/r+DrH8t+/j/wjfi9u/wyqb//h3fv5elAwmwqj99ON/PCAVK7J/X/7m//ybP//Ff+zf
i+tXmFqf/9Gf/obH/f15N6/t659+oEahJD537/V09950afvb4/MKl3/53/3lv7z/9ijARt//9sv3
oqPu4dFCIEy//P6ri7e//WItTNN/++Pj//7L5Q387ZfTa/P6PWra1//7j95fm/Zvv0j/V8cStild
R5jYIBSk5+F9+Y3r/eoqWziSG63l8nu+c6hqbfS3X4T41XVt4SnfsT3gSxb02gZRHL9yzV+X/y+U
40mpPP7ul/98cX/6ev7r6/qXvMv4avO24a//8TJxPgFra8/uB6y23c637LpZu1UMMyHoy/zhDx/G
78/333n8T3jrKg+iNjL7eecGA+eMSOLQ2AS23SU/uaZ/9AY+AWYxhgaUSpr502wNp4qMtpOj3Own
q/EH8GDnE+51mnunw7czAIPJSmaGelynGSwqb0TGNJvvAymbe7PLzZ8wYH+Al3U+AWD7NnFatCmM
MKvaOvPs7SZpWkp/txx/sjH+gIT9OUAyoyyOJ1Hg1xrBGZJFegh7V7EfjxAN7L/2rXyOkpys1o3j
IJh3+ZS+QZbJQoZ7nfpZCOYPwMefcyRLtIeVW5rzjqXRfMuqxLquRGCcTOace1vV4VHJ8K+FeTqf
wyRVLCfHadp5Rx8bvs4y/Gjc4mlQpfWXomdY6Z/25cabUNDzDH6DCwqvrssYS/puUQP/kT8N4/jB
UvmcIDnMlethBcs5GU3dd87xVIq0RXAW/6W1bn9a6wG6oDbJ+5xo+0CeQ2lPNxVkb/mTh//B2vic
H2nQ14deK7MdMLfiUOBhPvRJ7RFFUTi7f/4OfvQUn5Z7QK/dSuw5242iazcl38AuNfCnTzgl7v75
U/xgR7E/rXCBNMWwGIvvrC65QWyWt3Q0EudGSsffpmlz7fW3f+2ZPlVAtTZGD/bkuAPX1J4IBRa7
1jOrh8EIsXOns3kX6TbGDG4I/ZPt8gdX2Od8yDhAkg0HBC5lH5icdenQHuOxMf8aKf5z1iPfe0Ze
QDzsJOy5/djG7kYsXJ5YQ1T95x/aj97BpxJpJO27VuRM7Qb08+FqCEr3xu4T4ycX2A++/eV2/scK
TMkAPGWYZvvcijgSrtyBtfjilFle3TWhPX2gtO02jULfxTQJMBfV/D9/Y8sz/AO0uLVc8n+o/QSY
LLznPtDwOcAeAEBrGK5Cp+Y8QFJtUUPbntvq9M+f7AfryPq0Eygx8PWHXbJrfE55vkomgzYn5p1V
XcroJxEIP/qqPt35gdCGTTORqimR9L7ApZDQlEQfuj/5xH5wk7E+bQYSLks/jFayU6kW9fNYRYvM
z8aLdtHnQf8emwtJyRkr8ZPbwI8ujk9bA6wf5Qx1xvQedKbAoO7WwCHigD5XGXdDSPsT2sJxTknC
vHeQlg1f/trX9WmnsMCIzvUMvbmVYy8PJX5TDz1P1RZ0ySF8/GRt/eCq+ByemHReCHndTHbMYbN7
aRr9W531yUcHFsj5yXP84KL4nKI4dv6AeRL2rMnAD31sWs80jGLjZzchCux/vJDMTztEyMc+V5nj
7juOxCa6ri4iClInRrcTnRF728BCG3GVD4XrXxlW1nUbY3JpI6A0z3H7QbFvN8qZ0aIBFXHLc0MK
5sK2cVu0leNgW+1Vq2RESxUqT7yplAjCVZgO0XwBCrCfr6ISptpzrg3a/EYQVMVX+vEGfYaxwV70
ko9GBsyqLJIJg2SGw/eNKbxXwEsIU/hrkQfojIG5b2dvgVoSQ+smHIrzGA61xySh0D6SOMNrbtMg
1WqPPkBYZ9tt9HwUHYbXDS4zRkKqZw9Z6QH4z7cEarLe1vOAL4eAcrqv2diU4p0kiSC4m32cCva5
g/8C8iRBhU6vBKlOswBihC2+xQwv5b1TjiFDmigr7Lcx7RYOT14u2OoY2hdjLDXTmR9MgAhXZp83
7X0uK2xkON20/YrJhCZqBEIKBh2GMYvh81Dh2KBH6SXaWIE3uqpphk9gNtCKMCqOQY6g3IlKRh1j
2bk5Ot2kKpJvmRuE5mOPj0O+kvUg5PciENb41uZM07+lcCWw49SDWw8HwHYxiplcGnjFt/FY68Ja
F17fW09+W3Y0Pvhos2GblY1+t1Lg3HNqgAQnjTiwn0Di6fIItRMI5sqjrGV+a0XSte495iJtz4kj
mOtXWelGnCvTQtJcow03z/An+vLKodfObqF0zRiEgE0y1Yka6NIGT3WZA7CAIQTTs5V5OEO+bXym
RZFPhPOxd5QZHmQEQeZqTAM/26UNClYQaa72C3NVevDPixXd6d7/5pe6K96U3WEl8CHmxY+5qUoH
4xT7+pHxalp0CFa5FK8yQxXjyehJ2UPFY6mUqnmUcFFgRiJHg7NWR8XV2Ft47Xuj8rx7I7dL5iVS
J0M4bYQGwKjXfliDJ1ZZ6NckGpbtAextItdzHnFnLitTz/eA+iyTJmcaxR5N/doLsBToMECnKII6
Dvaln8naXWdoOj2SIdxw8LidC8cEj+0aVfeudIhFFUaeMSfIOrOmMbF06apdyB9hE6H0kemIewa0
TplfKjctegRHEVKPHrMYVumXXLq2/yUwq749+rqnCilR+ZkbRuD18IR0uczXyHgq9ZUlGevbpHHq
5AifImFAP2qfkOraUir2VswSXXnflExtr2G/pPJegj9t3j2nVsGHCy64b9HHSEpsru5BY8HxYM2V
4ypIZKS/SS8y4zs1lQtnRVdTUmxpNicSEBjjXPgFeZGARiwMV9ObLf2qS1Ypo1V9Mfp25X3TiUqD
R8C+aBVb2HLNGjJJSUcVxkkJA2FSWI5b5ELVVRdWCMBZIj798bFtW8wlqJfLU1IPVkmincnMv0BO
YF7AxFctGQ2uzNVqdHCdHisL0uhXosKS+LolL9p68IyWijv2gj6Fc1nnKmKTdHPUs2Y7kOkCtme+
pKdbu7eMYZwaDcMENApCFuURwIxCWceIIGdUY7pw13mAfPnJH/sBoNqkUeRDnZD5Dfr+ZsL94rig
mSKpstvBi0K1qcvURv6VFdzH9RBMBDIoYgkPQ1TBojYYFWPzQvIqs7VtphbZ3onDYtnGRRc0V9py
iaorce7xDifXzsmN9dBOQjFwm8Zz7kkyyeO7lswFCNNY011GA3NduKjMcDEVZ+U6rXXBgNv94sHL
YULTYccwoR2KHilAGvV7VByzfh8cO2M20MIvTLO1r4Z0Iao3jALQ988mikBXykNEQg0jbQ+XJNxc
F0I2CmM4TY8Q3AkXLDyjgniZaOaf61TWWFKKdm4xHqUNNiOzmWYQpsAV1DbLpB2iBVKTVznN2rCi
IlOnIWu4Xk7TOKVOSaEazzMmEcsehgcVNoEvr+MCcgXSh4H7Gi13QreYkE+B1fkPUP70vPiJzObN
gBHgfBlshaWnRS/YcgXowXjJNRzXdY+bDI+0ra0ZceDUjOo9DwHy5ivXSmM6Ff6ACvAhhYpgHz0U
p68wRBhsbmNUyYifQiOrEQAqa4guhl7hAnB0bs8XmdPUxtOkTH+AK0UFvsVJJfxXXY4IfhjcGu1V
p2SLdXwcJyacYRFxrSOc4A5dYnb9IoHIAq8b3cjGgapdwhEIycY4DXYWBayamqDhdWNt3juWE9tb
BTFTEkAP/y8Auuw2FmJRujwHIGqlhaitMipw7xGbcQwMqgYiMpXg+He+Bq6HZl20xVWRmf2TAhCR
nOrGGT1Ivn7gFmAVI7I+OHWP/boQBlFjm2GswvIO7WI1fwULjF0dnUaQPKVAkLNL2ao+uZ1clUKs
ZOfrr+PZjevLqJ5zZCXT6GEZ5IltOHPWVIxHp1UtsNXaEgydjRj5HlbBLPZwDnkVyjEmYsYmDVAB
7frZ9MwvtWptiDFBl40zsQ5AUYG4k1PwSNJDUkDf86zxu+7NXr6Elu0Wt74FsxhwnQEFGYGtv1AS
REgQeyKq4T3p2B0ALGPLOMt0HtQNFEJQwEU4T8V6EEaVf4CyK+q7BmObumlmMzausFNHwSHjLId6
p0vspnrsorqw3zuyQbwvRBF19akPyKaGLwjBonyQHcSry0HlDVZfG1tP5DBNaphPS+nJ+bvg9mxx
K8hGjEFFUrsk6Ax52j/NbafFEvsx5ICxtRt2FwbjPZyIuHYYzYzSNnc9TPu7Br0i/i18O+UhnUvi
Fla6S2RHvR82apNaNb5NsCTB8OZ1leR5UNDVA4wue/Fy0PCYwweMWkWxb1IEEG/LPmJOb+y3kbdv
4G/ON6HfBs61KtMM76whoFAxF1oseLPbwhLBNpsZ7jXoW0Kw7bHFnOxEOovPftLXPY7Ygkydwkg9
/5vBMDA9JxmX7/vQa3q2W+HGvr8PzE6qA5zs8GpomFk+QsWMUbS4oEvq0yiYJdjCLeuH2XZFsQk7
WFRwZe0qmzZmB6Dp2PelMW0m7czjnZjDbPgy93MVnpyxD5BNMO3Li22UOhN+tBi/51M5BG65GeHv
l2u81FSDjSJVeS90Y1gXEaOjdNdriztyYoVl/dUf8UHuwjJn+gsnAUJJLPt2BihEDOu2Gk2vvmcA
3phX/oSH46H3IaC28JXstNi2OUO026q1U9CZaTHE0aqXnkaxkYjMxZ/YM7ZN6QxgsVF2defO3CIP
Ttplw4MZkgB3V0xlSvsoByfz0rP7lF9bbYjokaQGu30sGdUPT2U1SPtkN20D+zJdvuKLBqHjcJOH
VTJ8TVCLfXgNnqfrWJjRfNB8ygEtyDEYr2ZkltMLDNt53Il+LsRJl5ZvrAX24fEgi55wptqwvQqX
HRX3DNXazNqTaHjq/dy1BQKBuRbcdM0SjpEFRqi88WLDLU+xiUDq0EdlpdxNFhSgj4Au6/YFr1aK
oH2yhuV6QKbQPYSdhmvSlaQaLlDFNAPUZrqdjU6SUr8BO10io8m4R3UKRGWKjltWdWLe+yH8qhA9
WgburyilFC8gQL35ktyA2nkrUxjHRLSoESAuOhmKNixmEDahCjvFmOhNFNKSvR9C5aRnQo7c7CVL
pN1fmJW2WIsyKyxxwhqWG4dSKnjUtTFr55ihNQu++tyR23grKHDGb0OfSH1EXpanh8FpBobb3AhJ
wppL0R84ImTTd+qDMb128pQTiROJOrkprcJ3d2nfjtm21kFSr2NnNO3zQGmAnU77nXvqaFKJvc2x
rf4+DDOOHy1bUhrYXV3BIisH03uTTRUrSAe+TGvK9SQYs31JYx66Na0hcSrMzs8fbWcGT49ARHBH
mrs4eurMvk5ZR6zdnb3UnJA7c8NqwZLnY2OswLwa1SEHLcimHVV8a9uiEJl37cJ/0sitnRSRtbLS
cZF5mdolntCtF/oscNjxwNSJBQ0YoWxeEi9KEG1MFZodmBisGvITHNKp3tlQiNBYuz7nJFpZFZNF
qBHkJnwZRExUUJgHub/NMyGQJpteGp6DuJ8g1IxjrKZLj2gPWCMVcWYXU22g07M8k3CXzDfn8ZrA
bkLAdSsMSIesCUHlnafeOQZqgjupUYqAN618tBQwdWHaRVMS7Y0W8gfHRh8NTjAiqzlqHyUchz3D
tyCOYIGtz4DbJihNJS7tfdABWExX4OFS8z5Tc+gdDbto+5cxzSN1PbvdpO6niFCnV2Wz211Iwpms
SwxeatwkgamHjSFz3W/6YZ57ZP55LsNdAJnWujB1GscfUctR+sousJEwKeIuey6JJOmeJdA8WBVB
nb9pttXqOGpCwHaN6+rOwz0eOe0I7yXvSWLFyTJgEA2sBF1HFHZ9vXN72+3QX8CWhNLXyGb4PkNx
B0QFItAzyY/pJfG7rvYKi8U340LemKowinMSDnF54ZQJYy1kqJNxEeLsxVs0RYWhATtbFexTq+hl
9GTF2op2uY9LDU9LmdGXuCl6J6s3HM0WT4Jn6z44uegmjV0aOUN0DFE4tV81rMiEGF2orERvc/Sb
WvswqqIsST5I0iT8bmJtI9/Pd4cR9IVp0B90uSacIH9SKGz8SzEUiJfIeugNiQWVIl5i9taevBwN
h6H4qioqqR77HIk5wtRBG3W6JaKG+DfA2iboMopacFOS823QPsOLAUhsocOPHmptR/pm8vB0HGoD
dfbBrChRXq0+CrAeu45B6Ahw3yDaBzWDmd/cJX15i77D1Y+q1NgtJEEgyDfaVLRLhoSTmpwQRB83
L5lXSe6clUC5T0AGsDaumVqBBItJM1lFVq/Lq1qbDV3/pmSLU00t65MvpCEu3JST3hVB0KV8tmBB
kYpSYYso1phQvGQDHMsgJKVvEsLLQl9UeuPQ0a3ekCJhhzV4ATR0XY0mPwckQIiBCcH/Ixd4J+51
Z7XQxkAtAeAKAowQl51NMxG3QhTIV6XCpDnZVZU6JG15fQF5pUSFPh3iyFJiJPtx6t17Vfcmx88o
nZPk3FErIoW1a5gUvYeoautUFagFJuASdYifRhaZBDJrHRyStOnDg1WVtgnAbWzTE2qEoL+ak9KK
b9NGm+2BMtq19iVyGyyoygzaK82KsM+1g8L/xqm1RgXWpNq5CsLcNFd5FQcYS32zqTYjN2h1QuJp
S2DFhTISoEwlv0BFlyLnHyrhagLH4JmOe8P3e4pcI0KjBj3JAs1n4XOOTVy7Kpht+50+gyTAoIkl
97JQmXHyJdaymG870ARwKCXFSNtZ8yNnCvif0gHrcg1mzi2/SdXh+F1zcrXMt3CgOl4LO1DWgwB3
VH0fu9ATd2FHTgYwIbej4vbHQqLC8sh/siECBE1BzShyv97iGfMCmjQdRTX9pzHnRNyUcDVlXpv4
RNEtpOIoUjf3nnXEzfa5cn1SV7ddZFv1k5gT1T/ElC4VnTDWPj6ermyg7NsJgLFm50ZZ5ygkRCmo
TxdtqfdKM4yVt6H1nBkEt2Asc1eSoD46KPlsmrI5iizzyufQoVwDj0S6ma3POVSyND3x4qe6PTSW
mIT/kKa4PfJHtuUBj5bmS7d38HkEPkSSXPMtMi1R7bWOM9CcYN6zzpfkncmR7z+PDLJgjiaiBCO4
j2LcE9VrNwNNg/k7TbMBXn2A3XJOEw0PVKaqE69GG6EcBSMYBpyL/LnahbMfsdFko5fUm8FsMuY6
Rol36tqeJAZFbEklRVUrtGivOYiq6cP2uGA3UxAGhHJkrlU9wvCq071bkdlxnAp68pj9RRp2OPPQ
68Q0nSSLG1ciMrJ3z88yvNXugOek7qXtnu10mpsTd9jI+lZUVPcHNynKIt+5qpPtsUyyrjlqJxfs
717ve+jfAQVZ3g0q1N64mK1eRF/trlRAPP1wdqwDmYgUQtzcQjgCQ0VkfMHoiqCYAESe3FWB5Cq9
H1Sx5PK58OmHGud4m3TmtcjK0rHJ/hmTenxJCRk0NqXg00ZLmhY5cHS21yzZ4PUdgnDnZfnQnYwm
QJGNmLdLwY46Maf6aE0KU6DHPeb72LwwwB/55iYxRiuP9p5258w6AgHBreeh3vQvZ8QgsroQrtuV
twEQe1GxQaA+oNHoVyq7YuMcwa5INWWrwp3McBeNIqOINbjl3Wg25eGuMf0yKI5zg9ns62/jj/+P
NUuK6d+PJUu7+jWf/9f/bHTzPTL23evbe9qV73/UPC1//3f1kuFZv5os7UVxRLvIQ3L7n/Kl5VfS
9E2Si2zXshlgMCr5Xb9keb8Ky7KlomAUwvcspiW/65cs8at0IHgpzGMWB0Ip/5/0S3+eawpBj4lX
5fuLhkoJpFR/nm8myCA9UwfNph7VQ99WVwFkolWup2v4oremSUYViCnOxPDjkvqbgcZqQ0vMX/u4
aG3oVAfhpAjDx5cpBqKscLJ6VpRCxUT44yyOLmQGm8DQH3GdXdBl39FdRY/bcEp3OVDlYFLXUIO3
eBaTY1l9iWaKYscWN33pE2WTNVdjRp8c/OblUKU3bmWePN9/q1OQ1xNZgW5GYV2U4qKLxPUfvtZ/
JL76bbT2X1Pf3z4dBY/Qk54tTQc12Z8/HTaMPqXlj0K1IxbOKKiexuCYjg49r55Kv+tp5Ubu2bEs
ZjnONgVlvyoySZyQTYeRiudr0qiRBnp7t3ikslGci1pw+7f7dfZKRhTKe95rBCjo1MTZfiLZjUAP
vSM0IF6HsvzKEKJecHI3hZVdiKF9sgPvIvPp15f+viVYBNLCU56CRBV2flkTtwCgjEwF7d1bvXNm
C4eKgr4H6ne6djoaja7xBHkYQ7Z9BshMDggFUOZBh42n4rJs+l2WfQ+H6Qrq000f3QiHgWBcy60y
adFnMO1dBm/c7DMHJ5JH164FcIbj0ohtXjJJYeB43LXyi/Vcgn/hKEV0FpGGjv4AQH+dOOIcCLHC
M05xmX5ABUQi1hfPDGL2HPsvI+XftrV6MMpuG6nh2W+LyyRqnlRTOStLxR+NdM9iFHuno0bpIlB9
+SWlFo72Cu7NcO5Ec9nPGF8Zy0K0KMZphQPuK6C9JaAJQ3AFQFv4S7U2DQoM363CScO98GtmVnwe
JcZXAG2AFFZBURdEQy3/3fR7K1wSbRvU3jo3XnTUHtIJHbDZhx+dp98i4ueKhtfI5GyTeQ7tFoBg
WUu/f7ayx+VCMYL8srXcrYiyXUEvGEJVj2drIKc8Th4N7IApXQqk0zaP4JrOGmXeFh7zl6KJuRF5
M8aw/DqeeEFigg+QU6+DztDff3vOLg3eEK1fxumUbMXgfiAoZyJJDonoucMZrKPWMu6nKfgG9y7c
EM11OSbc6MwRi8VMqgcpFU8dwNQN2Jad14ozLd2eMvEAvAfobuWEKzl306Ia/OJ1oA6AqF/Q7cnR
gTcerIkFLFD0mhpi7A+cfLhKXyix2SZy2PuyVMaFjyp21XP/ZThhnUxR30YV1CPePARJj51lzAwK
QjDHdtGQqJfT2XQY0xIVEexyl2YGXms4IPk5xLO/Hp1Gbtz6OoEYtA5ZTSAZQGRlebnz7IpAJiY3
RQudUjfJdcNMc9e288FQ8U0/xs7G8aBy1pL+0ZxxTu9vgFOcC6g4oyGfi7TDjWqwxqMPL6nuDMZQ
RmY8RYMvaSXbj6BSziQx4eKXm4iD/EUsBCHRuAIdTj9AFrn157BbeRPuqvYnXPasi6Lp8YBN/VXY
YOQT1+hYgk2dlARHpzdplo2YKMyr3h+/ojCxVm4/slGidge619KdZypP5N5HQCwzY5EbD7jmhoHj
tbsMFSpDrTv3e9pCQQgkxqwqi8CFx1+c+AOTc77zOG/AXJMnyzTIqw8/DDnYW1OYepO74w2CWSiY
jLDZTxjw0C+8aFS/HaLkWuTtqaCPSspD96TbfjVAj13XGe5i9GRz399FBmZvc4ARz+LdL42NtJ9P
9AUfJwsoBlZHhm/4AUbipqh7oaKTRevbxrguccKvm+xVJiAl58wng8e31yGkwN48icA6e1THW2Yf
w5qUF+qulmTq2oeyVU4RFHmOKXzMmdYfLIBls2mO8AqrTdxlF1WD9JSuCTxHelomh/31dURxTKxB
rdZN2UNsEm8MI9WuC+We+U6zwnJhbiw/3sioDTZBCXAOc8OeXjDHstl7C2aN9mcedo4d5uu+CbAr
LGf96U0lHvhS/3mMaBhBnPkW8WJW3gFiu0kEB9sxDOfV/6buzJbjRrJs+yv3B5AGx+TA4415juAk
Di8wShQxj47563uBqupOZVlXdT1cs9sPGSIpkRmMANyPn7P32rEYuFpHVqSRdg+ENjaOcOKqsiWr
XB6waZg46FYMp/mG6GEy/Z81nosafSva+ZfQA+iLuYz+4Eppeb1pWvdOm0PbMGiyPgm4SlyBiHAZ
CDaKBRSpfTWmELxTjektGDR65viX05aXVHbNo3I8l4vFYFUkryJqsDLPLhq6qP9C3WTNCqC/7qqU
Q0i3DZfd1f6LFKQpB+ZUFq3epPhAYHFJu2rRzRT8cgRTbj4KwNtwK/E6yV2UTldQu1vGExuNZYtN
p6q6XePnD1X5VHKOV+AwOaeCkuKViPvlBNAKRGs1ODhQLVLlxEJnfQpta1+qmz5z1X3zquyfepyf
IyJ4mK592syiqTr0a6brHwS+X0zX+PHPq4kvmd0//NqO6Xm0zIRt/VXcK4YWq2A4d7ghM8QFrnfn
MYk7zlb+Uma4Q/F6w8NCZipXVSnXsnXJXwbb6XF7uN4qIdsqqcHp5Pnqnz+1rzrmH56aaznC1Bku
OLNk/88qN2eIyeRqENiUsHF7gLQuOah2/4JfPak/3CldNkSQNra/GG1znRDZgAcchg3TtmRHit33
KhmuZgaA2yQ+xklfCbVYMSGDuTIQqX400vLcYfD1Y31X7WkA7zpdrS1GjlAPrgNVYl0VB0OnpLN6
kIbF1gy+uYbaKnM8xXp6q6NyH8bmgYnC2rfUiupoI8L8EBBnVETbSh+XYxpv5ABvEaad0ev3FZMc
270kbDEaysqj4t6Q7bhVm8J37uooW+VTeh9KjFghxjhypnsquNwdsBYJmO3aR6u6f/VCz1q0319o
k2GejcZCSgDlrvf7C016u0euS6FWVeykW+lPy1qNPc20oV0QG3xEaBRtyM4EzmR1r4qQjYTkv7UI
ErZkEb40Lc6sOHtjfkV+HhtJ/kOWaG79bCrWIDE2VkDaWWY9D43R8AoB5rdoGjg5W/IE+xuPwp3p
BNkqnVLWGpPRqUrOnHrxmZPlumxFiFEOvnYHJ6MMKpLpPGdPg/2RMV/PU+wWQUkJ1ZqC9UOz3k31
zcLrp8V6t2Sex3Se5oL/gm30JzAYeLPm+FJJgJouhG/Nt899H2qbzolqlu+iXRlle8IfgGzC3xCn
U+ITIBzBMmqqHau85LSWmBfF+joR5b9Yh4xZn/f7m8HZy8NDwtEL/Jj1F+FgbNHMyERAdQ/XgwQT
8i3M/VBP2w7Ad9WBHfCAjtmX3DwUdXQIw2zL5G+VB9R9Q30ho3DVZVA+0JlVTD8Vc4R/fl9+CX9/
f4amYTmWA55I8J/8y31J+6NjMCMUwjfjLsvYFEoz/0xg6s/IIMOY07lT/7nSoXwkPqoS4ykcoTEn
vs1vMw0faT/C1gyZuQBiHo0TUbfvX8/x3zr9n6MfNWXvZ/NXP9JvFqb/ga/pv/1B/z8am2yul/++
S3B+//Fe/J+H/3v/58aAmL/nV2eAovcP20Odzjne1P/sa/r6m3ln1MG/cHXOV8Xf+gKG8YchpMCe
oUu+1/TQwP6tL8Bf0UJw6RkQdi25nr1/py/gzSfb/7rypOvp2K2s2URlQOKW5l9OvmVnl77jBN1x
coY1zIuNKwN2q3oVzyV3oYEar1ZBWCzdEThk+uFVr5nHR2F3DYNHQ3H7jvs2ecinY5ieuhSrcfze
eWqZZxdEE4vBOysTVFGrtkWCHpAOuheQ8x1sy44N3EyWPbmP+HQXIcImus7AFExmRgTI6ciwk/Hw
xdVsDKD4xk/mJed08vcjIRUW8IjU3NF/RU31Ibp+N6RiWU1wsNs72u4LjSpLlp8swrHYoa5emgyg
QsLeS9ibTW/PoRqLKtxCwMud4pmWzk9yGxcZsSxELe51y392g2OZfjeBX+XuLeakkenZd9NoXsH+
bVLqrprbs6ByFcSXuNAYbMSOSvaHAQqib57pCSz/dHHdfr0zfzaKfblQ/vKGOa6QpivpvAjna7H7
k1Bda6ymE23cASpqF1rwjsRCBMH3KgB0Xo8kPRijR5TdHBQOVs1/juIThJipeu+NDmes84HxR6X5
Qu9vrUniwg6C9jP4vHLh9BwRhn8hNMZc/Y9XmIOGwzVMh6ko2d+/b4VT2qFSLe32qPdPmnWS060G
tZSKi2qiFfiYReOROPeeWG8BNqho0BZNS+SCCQkjgtCoxuUAspAjC+/ZpdGfPUSBFck5BoQ4mhQa
hEqgpmcB+a1t3mGuVOqoy7to/GGT3pVSsGdcjrxSGchxg/WxeYzBLI3ac+w9+f3JAoBivVVmtjDy
jxLtROtf0uA9SB9sL1tk1Wm+JoKfWRJdHTijtP7WzE3b4Ul4PqktLUkfw8LjwKalL7n3w/F3aX2J
xM2sT1H5JA1yA7qXoD7ZbnVJLHtNglIZwArK5/btrana1czqmvA1MANcNtBM/Bj0G08xmOhg958F
W5F4isti5QRQTtiwdeCLpdEsmGKvIP7F1EIXQnHBqKpHj5RilH/L0mooCapViD/HhcLQ+dZKH8uN
iahL0JWIP9rx0HtPyeABxmrmgPLl2Nc3WTGZNfMtLvSVTX5rWg2gc5tVqj330UXXfgQwvQIFLbTP
l+hu54yEtQZ82YENI+1um3U3RmovTU9QqU6HvpjukTnEZMHIyl6Z0MXaaEW39Njk3QPyDmoH8tEL
AUyAKUUFiXFWHQ2kkGlpQRqRs7CwEE/+uDLFwFh6MyvukZgvdI6GNTluoc3RWTmogTgTab+u3/8H
294FWlv+WfzTrfF/175Hn/qf7HtFHhTpz+j3bY9v+fu25/1BwUXxa3KcMulg/70fjtFXOrTBpWvR
lP6tHW6zt9F30DmBGhasZMk3/d3OK7DzMthx6c4a0Cw9+e9se2xwv61KGkZiabkmp9LfV6M6b1mj
Ij87j2jD53wij9wha5PnCIg42szgk+C+hrRAjE1lpxqJkmNDpEZHNpU2LpVNapOOlgunxrRF0UbP
MW6KoPuJ2IcMb3YpOPGkHhcM7JEkTCRSFyt4LF0rVy5Ur25pBGhAyM2aRGV0q6hC80ObgCG1eCfl
Dvn7Csaqz4KY1Hp1H3eD0UFWznvbIbrHo4LnUD+O9UfTkbyHMNASvWaxZgok8wsDCZ1mI1VoPfAe
yRgXIyVj1SRjt+2hzrWLaBp0znkBqKBk7orVbYn+u0aFth/00U+vWR3nVrszI6/WTRiwfpCwLNls
RmQQAI1uxMLGZGBupiAlg3sJkKcHrznko2Y51K2jSydYMSypSFuX8GMSyUvxBngEfhDeZjNNvhEI
N7LeS3K+bsHk2/nVRZ7qpavKYHbeLCSNY3EnSjxmjx46sfAWjbY9XmKiAmn6JT4CrGUG4gOWmJtp
H7pPKBKIoRixNe0uF0u8TIZx22qDLE6WCYBgUxlMsRmp93PUruN2k3E/le4U3rntVJMdFri9FZ+n
wdVTEnjyglZd1hFwwXLrkgN5g+4Tpd+jCBkvkQd1AmmFMmFY+sHca65VTsdhmmyrQQidsore8U6Y
0CRKiFi7Fs1XB+2GmLxdnHRlTamU2YxX4jypNX1DuR8b9Kha5tEQWOH+kJBLz7uAImVr1kQo0aTD
lB0pbrQxHJYCJwGZL4VFAPN3awwnhjOC3GnQMarGbWOsK1GigSj1wRYz21iFG6cc+R2WZY/qdQcq
RyGcjSx/uvBDvAmGX1/kEaxNKivjMgpOpslczBCruCx67pu1AwuGwB1tIh5tiQg91U9t1Mx7wtAq
v1qNFYztfodSFz7+ymvGoHePSJUT5xl/h1uFO550Fz3Gsmv7BxF1UQQfUnVaxwzW5IhYLV05omEj
X75IPMKFSeHE4telADWKxVCnmvieCTHm31RbjhZNSDvI5Wc4pLJhQ8g93z7KlKjdPXRYOuA16mrC
vt0wG4wlDoP6TUd8MiH6VK1FpaGEGoJvsUtk+2mC3lhUc5dGRY9Wpo/qItChg1hielc6JNyiNiz3
/KyIyIiSQcS9RcCRv3d1t4cvSDMqtPaEBSCdBQVlRu/eVCb1t7ZHShUuy4G71iBDCJXjfLuaWvK9
7RNHQ85gxMTEQBMnO3xFHRdC8TQdPweKqDmxfEh5s6tNYnp2cglQtJcn2llt/hoarRk/oiQ2kp+p
nqCIaXV4I4iIk24c35ggR0wpUBSOc2u16tUGaNLQX/hXkO8ozVnyCEVH6FAsehT1xJlprDDgfBOI
/8sCBZVObY1Q8FE2uWmsmVWX8k7TmSB8Jx9WusdRWqZ3HqQ9VWtietB/ArFpmD/EtTfhF9G0MO3O
BZN1eRy6LNS+D6or1Hvn2/EIdYqR4y6sbEKyYx+ix1YTyNujbUzifN/vDZUDvVdSGc6TgeixhkeJ
x+WSF2XYv5nIbnvihkZigRfgXmrzqLSmQXlgtaCfG+Rw9SWMgsDgku1bglxIuR+ptepRQaqbY301
iJF9Qsu7y2jbXlwiH8DFREaranC+mtCHI8IhK3/HWNHXpypssiJdxnretdEyRvpnn1mxaHZpTN0o
uTG5UMP4ZDn1JUxix4pODSEV9nIYDAZ1VtYnrMc+1Nx2M+TF5ED+6RXUJthCehFeQjlgMIBrMwBu
TQqrGW9WX4flBaKQPt31SvP6krZ87/TfEGEwaWlLPG0rMycqcE7a8PpNihfSPTWdnBgZTnBhSfpW
PhJRAgHD7o7IuLbrVnBrZhdvluGXWAYheOlP3WSRgu2U4S0jzUEODGgri4sD25QGegEDyTTql8py
U/Ob4cLj+8kUks4f0fKDeCOAQyXbqZZ69FiHHIRuFYSl4IKTt8eB4jtTfKJplsRHYH0wvT29HfQD
JLKyemZZtBneZXVfrSOtCNCvl0xSPoM+aMaMHXa0hzvltegwq4Zg3qDOE/+zYuNozqVD+vexBkml
P8AKbnskZMwKZpoqkaHRIpVtIbZ5KlodMGsaBTcH6mrzpBSZTC8xaCu8HpJhg7+aXOM1yvRPrxzS
7yl6Mqtca70Q+S1uDKNaVx3tQgCIQaDP/G6b0UCilTI+hIVsyBftrAg0uTnpRsJrHjjl9yxSubr6
adMlzmJCvRUdAXIAqiPnKIyOwEjD7DZbPcKTrhx9ZCOxVCyfC6CX6bEnY6ylBz4S5OkYuPKOrW8k
2kscW20aL/uyCr0Xn3CTZKdTAMTrCI3YzMTw+qp57mLSqtcoIPPRQRWJW6xcu7HI5a6rDY22aNiZ
xb3J5VUcdISZ/pVNW8l71/MGuFexE2ZokZ3JEKegxSS6JatEGljydXM8+5OqmAxR+aGCM6e07AEc
jyGjWfLGSZKAhkwqxvQmoZNZrypzG/st7aNJHC3GVyROkLsM0SxvCz95ZJTT9FBeY1d/JNbVIJE8
zkoGXKwJafoaB3qLEYvcW8wsuCG6HzbOR+9cVsjbt3nW9em61/lR+6SORH416WxyUvKCyhGvyu/N
+jXtAqDp5GHwTKFuDE4AuhXRZZgr/MsKbc7GjId2uik4lipdoYQV6SnlD0LRMbyX9FUTiXj2yODR
rL5Bq/WbuwF0a7v2krYLUnC5FTZ1yMxc6snKG2odUJYZu15jL22lGz6iZWxV+fepUyr3N0VFZCSa
Op0GR/udYgxh1qVLPKvDDoBm2k+3EytIzuxYpBpa1CiPxwSUbuIFYj0Kcm26vTIyvErrbEo0r8Gr
JC1U5o2KTN1epjFpq4SzRLzurFAtExp65Dgf7c+YEqKgH1rEk7j79/uE/4MO4P8ishGduH92EHoo
3/Po529Yo6/v+HUOsv4wOchYHGgMeh8zuvTv5yBNuH/QLZm/aJtfRyF6hn/r/1nmH1JCJ5SONf/B
Wek/D0KG/MMhc8fhcETn0LSF828dhAz39w4ghyoSgIS0LCkMQ7q68dcO4KgrBrjdZ1TlgAKN0N9G
vV1jVUib+9x7x1jfP0TIy5scpT1j4NyCAI7wfAUmtlmX2jBdEtuCwDZF2Q+Fz/QwEm+7b3EE04oO
i0uo61eOFPHGa3tzA5HadAXcUwbfDo24NgqaRVsP8mwzi3hisV1y7DKfycMyFtJk5J04g4uWPdXf
DRZRBUWe21nTNqoAgN+gm6hpPj1Zwi7XIIOTLRbc6ixa0L5dBS84GKzkkbOJWE/Wj6GuxpuvbHEN
ikubacOta7JvgMLVARmzd63mlb1nNVsZsREdiCu4r0m0OY2pn5yysk5Orn5wiyZYq14mt6l2zTUa
vmw1IPP3aR015qFpXzm/JIhuzOmMyp55WBH4H9388x1ReNcw6n9gXOj3bEFsnlHXHCmso51ugcVr
PBnvc9k3iJj1kltUdOAGQQtaNjKRr+8HefPBCajdfz3lMk4Iv6oHahDX3cG2L/dt2SQXPTEKokKi
K/TE8RLGaLm9kSMi4myPWNuhSDZxOWsAsKgdMjJSD18flfOng2ExrGaK7sOtdePVpJFOyGqrr0s3
Hy8cJMZLY7rjRW8c+0ivBq2QRrZZ1d5o2BCvEI0vhKmn2zibzC2Rpfq9FZzNBpsewa6jeQt8z34A
EtcsmZY2aMva8CHT+uGc2d6NhUtsKfC5piyBfkSbYL9/PTQQXNGdWoe0v9NxfdINS6xnN+6b7Ryi
vTbcx1jLnBOsC2sblfZLH71aPi3ROvvRCMzwv56mSZ1TuRbmY90pTrpFMzdk61jbcw5ZTt22HQna
uaNkAzsZGd46yBJj7WhAUb/eRdPLXdIY59+GFT3cp0LlSJnksHboPwN8jubete/vvKrVkOtO/vHr
oYxtsfn1FLD+FgwHNQsADFTbEeriPQnFNKLBDs9oBnwBiGA47wxGsqcf0VzDwSKkzdIOPlOBXWLD
uw+MXl2j+UFakP7blGvQtSqxJMhrPHA5xSsDPgLzvF7c7OqcYs/+qJXsFs1w9PsqfnKqPtzi7TZX
UPIXgMGzHxbJmkVmLfRahscpQR7IpJupcGcBhWfeTQZCiGdpIT6YpkeE17QwmZTT4oWcXxEth83t
e/UdmE+5qQnVRr+XvPZ26n7T2IZph7o/8qx0L78+s+jOu/3kY6Et5gwiJzjnRYs8KBJPCVxeBogV
diU1etM66OKGMDpygHR70h/6vpf4a3594s1f7nAGr7SsFadIEY2DpFwU9mMrEvRchgpvLNXlq9s6
b2QtFXfk+H5+ace6+TMbLPhai5lS/PpV3TT4pjjYXr8evFLeZD0+oCfXD3mcO3d+2n54sSbBsFv5
zotkfZeWDa3KFQFi5s4kkvmGnMui6mSqq9VeTJpC0UFT519qzEhXnE3GlQFT4dL5ztpJ8cdI2fx0
808QpygnE4sjQdX1b2NPcqkCzH4fYVTfOCgTT5jJn3mL0q3ntzSinbL4ztJi59134njtlaxyIn4d
3DFGnZtPWiM/wpgaNirxhYrOMZ5mFZmTCcQA1jjcpFUdDY5/l6gSxXEke2CdAap5bum6+314cyIB
mUAM9gMHh88xJtiLiUJ3LOgdrDsxyStTcIz0NHdbIyjXQx7CoZj76b9ezabzopNif0D3VeM6rjFA
4ca6yb6+8KpNOCP9bxho4wdM9lhEB3GoFflyfjphNYWe/VD46cuQJMm6Bol7HmFKnJ02pOGhly4R
SLaziyGozc0rGgb9+NJOzbhAOu/tOGGr61SSrzzl+rFsgvqQJs2nPt/kNbYSskjm1btHpLqzhnFn
cS66tVWY01sPOC8m12w0ou3YjtEG/1H57HUQQhj3qR3K3ZWoXGzO84Ph+O7W05/J1m0t5zICDoG1
jiL/QMNsywKCf6VU1xjg+bUeWFNlYdeb1mmHc1L60aJK4AN3Aa7Gvs1b/Ma+QcZl4DxkdflkZ013
4GQiFpKg3uXXsw8aMK5VQ4CKRe1NcLnZV3sOkXe5C+HdLUySOOZU0MYjDhUl+fXr4nPz9VSwJItA
fU/a9jmojPJgeZq9nKB2nPKpVtzWISFwYJq9VGvuzV4/ukltsjKyNHI0LbI3nN5nxyqsz7apV57z
I5MabcA5JbsE/b0pa4FxzJLN2iQMZFMB13wq3ZpfyNWJT4rqW2MK1le3HF9Qsz/S+xwXMA76c9hH
wy4RHXRUbl5LknmqqlqhUE3GvSaC16G8K3TRXsh+VdehSyGI+069zX3JK1AMpPFYsBJ0SOiXcX4g
nzA9caLa4uU3vyHYehflVL3oJFmWklwCk4DVQ1JKcUwG8P8uKklypKvxoQ/1S0KeHpqhmJarbhz0
EDRgaGQGhmIUfdkUH9S47iVDNNst4mPm05zTZmqs1qnu5KYkPcmemU8xkUNJWHL1ShiRcaIz9qOI
yuz9tw+CgEx52Rj11rO1HBVOs8I61G084ALLeF7nw/mh4xI5ccbZJLSUVg4Hjm1shu2pnoWOzWD0
76HzRrzyEbiK8+INDKg6Q5n3BnHQW44DeNTrjqmSZBpG4RpSwA1zo6iuXmHSZkttBIJh+tq+gjbw
JNKaeYwz7ketNrZM+uL7r4f5SzHJwTgb6juvJr0WjM+L2xa3sgDAbmIcbrOue6xd52p6PrFVPp3k
OpXlIdfjo2y05sGCqkUSKRHRiNGigwyBTetgxW8jdpyuiZp7I7feubc85xDAcNkXRg7T2q4xMoF4
31ktkMaEkmLDOc9YdkTHAbmR8uxFnXWk8/YYGIQtfa13YU0iSkh61dfKLObludlPqj3HYZY/E6c+
JwMa0x0A8WjL2dZCVbkPPUM+RQ3mFM2v3/0295cd4qrT5E/9yTfUeggKtaNoIlx5MqdbpGtvUxdm
i07znQ9gysRdzUL3fsjOGJacc9EQ2kNxg+JbxIQ8c0PYPdZ5cAvVazzoR5LE7KOTJeUKjPHPSnbm
c9Rm9lb0vlgbTmU9i1mUQyx4elS2vS4cNNuEFIh7fIDivmziVW8ScIGcu9tG7YjCdeyplisKDvqG
4cPUt+Icasm+jcuLTGL7m0sbeVG1EuNKjYLdyVWytBIjefctc1+GpLrRg3tHjrgxAxw1LPwYLB10
wk0qPjq+XLRdeNf7pBTD4wGfk4MbSYZM3UV+5ZNYMyAsLY6MFKDe8YEO1Phs+aW74RP766uddvja
TmQL4CEeJmeN1claihwCH5Z1+1RJtz9x4RMamSPzHHB+ngdVF4cEKfYWcpLYVO7wmkox7wjIfw/M
r05fWwVJ884pMwhg8A2NyqltcMvEhNaozsB8E1fGnpgxeFN5Oe4yi1yDnBbIbfBg/2oUmBdrbK2L
dMJ+QS8P1U1GVP3ouS2mKNIPCzUBCGBHWKVDWzy1DVtGRSPqCNl1Huha9iGcHFIlKJq/HkaMV8Qz
14DD7W6dNhM6q9622Aw8neTA3LqggSg3jXBZeIqgKUGvq9PEboBZTsFmj9WLY9PdtsxvPsCIPeY0
dcVzhAuy1tVKApSg6IgTJOjmISEN5mNSzSdpkM0j+VjZwgpBvcQ4vs6uUWbb9D8/mt/YfnLD49fX
/+tfiAFzluvua1O09yExWFSUQ4nKmmhPGhjrgsUyQO+bId8KMSWYegujZS6hjY50i5gXDWE5KdVl
WHJKGsuCkqELVgLbboAB52SHZMF/FZhVFxRv1BmLRKvGHxBUlr/KSptMerSf9ZMGyuru6xQaD/mn
mNwsXIWg2VdSeZsqnrpHzjLdo6GPW0zVMJXwqzSOoZ2+3srcjd01KIqEnPUFcQrh6euh6YzwVM8P
f/pa42DsTrKXsBQ1I7+cJHKt3ktS9UAMcI6MLOfUKZGcUjD/S3vgDXWMrLh8PbhBHK71nkC8tMqW
X/vXr01s3rOijPmiBgpGINBrwC8NwSHuEYz4SjfP1VRY569PQ26wdVXgVjY8Y+uVFvUJ1r3HyPd+
5GEk9w7/101Uh2+F4JRbl81cBCXRNtXr7Bl2zoGkNPEdSyLdrt5/L5EHXztQ9GsFgIg2EyN49JTT
1TZqUukupAuJRw213H0WwEH9Khznz2RSbJi2zW3ZuZvVts0NUnp0qrPxRDfdISWwMNZjWO7RxENJ
6DQZEx2+g0WGodrvoh0w7XDZGqa6JIO9/lV5zZ2EvG5+femrm5CBVNhqTuIcYbGJldkSPB4E2RvC
+DfeuP5EiAloCtNrdmjpGuK12/phEk794DZEpeO2XVAGFfe6XooF8ABtM3hYhF2Lp9FIYsiUFI+l
bAVHAjwuQ9eekCimGFd6ta1SLbsP4ywgupBYClj95atMEyitanI2fUAITyu1I3oWf6MPEUIoE/Y+
HImHjrYeM9+kCG5akabrWAb0H/Wpqy+pKZZ6Y9g//BTUo5fI5inPc9Z27TP2vPGlq6YtJmP6IlE4
7F0//1ZMenBsRctlDdoYCgFxsGtABvmLRbiJpRurHCHXiqxrufyqoE3svliQRM9IgZo7rBx4eC1Q
GiiM1XbSHP0wGtrPEbDmVrfhz45CcWhu69UoCW6KOyJv6gEwUz4ZIyl/UDOCYVBLM+458KnQaw4V
lqxty+SAuLhF5ATqDqVFd9XijMXQKVeZhqpqvM+dDq9TfBdNLUm5KFkY4/tLvUzzpSseXK14UIF4
0o0RXzhl9ML+lAGC7jB4Dq34IYvjp9L2v0PGXZsOTdhpqk6Vx7A6yjjuW+o+gLeljGRpWPIYhyRU
uHrC7g3bBs0w+qVx3ZXrWEsuTTSZC7eb4+zxFpXVQTX6dqzjJyF64qFNQH7Z5L7F9K692H3SC/ve
rXVtGVGS+379iLOFtDd/OpGmXi1qhkdLWREzX3o1DaBRgQpA+dbAjdEEY8ScV+YIOGjddIX/mjps
Kvn0yUmCzAKvIRdJjCjaSenIlMF0DSzDeeo5zTamXGC0M5Zm0EXntPohoiwjvNhlRRjfpNabJ8Y+
QBTjUxtCc5vKi2cQMJq7KKNH29j6gpjpMjGtRT8Yd+YgL5FjmCw5qGVKUtGw6R5g4S01c+ivXhkj
MA0cvA4oq3ZFU12c2EbR5LrWzsAzsIvQAjCII8wzwgsMdPk5TDE72UI1e5n3CK2s5C0if5DG3vQt
cCNWlTzZQE4l5cTVgp2eL6vM169eAPy50/R3ZRO7w/R00yZdsPdH7NB6EbdnN9C2SYXPQhUh6Lgh
PFW02xjFlPueG7DMCVHIEnKCaI6tcblohbuJFcMFh92uYTRrOo+qdvNjC3enkHr+NDhqPbUeucPK
+1DFNcWGJ9vRueYZN5Fdu9NJwzNkzVmPWmyRcEkjpSYXNhatO/NJ7tIYq1TcwMroBbARCxUiGgFX
hOQKdsW4bMthb9mcLikCs5WJCIwc33ztF55NqLyCXNK5d2mEFNvNkxwCkL2xo+m+IChjkfk+qMp6
b8uQYD8tnRbVYCBly+zHxJ3sjVWniIuhIZChhTivAh90xhUJA+PAFAM/b2mKtTekGb+JCHf0rihD
zPxOG4dPzhifTOEQfntEmmKuwIZk9YAfWYNg/mw8HFfHMAiOFQkpZeSvTYziC1NYYuHBdMICWFxk
bh86qNr47znTlv6WcjjCOH5QOEj2ug7+QtF6wC5XjwswLjhImp44rRJXG56r4gwrAaJGfqwycniw
RaBKblGywUjapRLhu4ETcJa4L5Wn9csRC+Ieo8BWd+WnGdA5jGIRbyWagjXJXy+l23waT/5UYAjQ
i3sXbWNqZ4yFIRcUJJKvYhp90mS2XgeIMQqkql17wF+wJgQK/RuzywWqpJ0S1jHtm6PXAOHSq3Fp
EhJIaxtva5SLhyHSgB9E6gF//huD7nTvAYGk85SL57oOdp4inicojHPblVcyZG5oMj/00t5oVXYZ
R9JxTLTsizzP7pEytJsW2tZhCmpCrjQVrmi60UKWtLLMrDtI2V+CJj0lpm/vNc/d4kjrDwC4tgyR
KIPc7gdblILUYVztQT24fSRIdCrXViibXS7fUFpwgpwAaN5HxXjQRai9Zb3i9U0oxUOEKhBY5um2
Iw+d3r/QsU9XqZu/EhNdHUt7IWbzjSmgl1RWZVFUFgk//KAm41LU0wvmyCfytz/n12DlyeR5BLhc
6Wa4qUKZbMe0uQaj9mkSj3POzT4mNK9Lzl2AtY2jB30QDazYWqS5d2EIViM7RdWhyJakG7s3i6rm
vbeM7WT2bOoNMivrNiomC1FU4uxqUOt6o311k47JZuFqWxhZSBdFUS6daWSEPoEDMbzDEKqHmkSO
Teh9C4VxqSfOCZkMl4OQhE5lH3EHhxiOCYl6XAa1EvUqheLKDZtvaQ4QmZ1yaUoVUS4WxPOFxnM4
jc914yK3JAYvQItD9nz2ObUWKVgFXWmsL5wHjQlqBLFW9NZIk1Kji0W4T7VD0Ze7KSPaKunHz4Lc
UPqBxM/K/IZPGBOnL7bD0MdHN1rrFK6HiDULtFy1mqqp3PRwNNZk372ZjH45qWb3jB1p5vo46JKU
02kPpbIoqvFlzBhgWoQOmd4MpsRkjVi5vmVpPG6n3Dp1vXNtda09CHtv1LA7DURhlMUYTQGzoO6o
kw/69Yo9z0w25eRSMplOeYvy7kKt+z2bUKeZyloo75rMtVSE0WxZQUnFvdkDSvc79KNTvmJbJ0RJ
T+l3197CDAvrNAIeoS1CILhAQeG1lXbt5GM/lenaTI0nftxznv4HS2e21LYSRdEvUpWG1vRqWfIM
BsL4ogJCNM9DS/r6u2TuiyuExBhb6u5zzt5rl+1B45hDaThpfq2qxiapLXr+nJw9vSfrejZzd5vY
5RdLymczNztOXdWWgIHBU1hQvN4ZfxbR/Eibi90gcRBfs8013O/0Tq8+msU9hxRtOkjt+/t8JeyU
GQG1GaYvtFcPS86oAfIhl77zwZQNh2MifqIJK2KcaMW2tsxr5FSTNyf6u8UmRm+nQ7MTYbVQCuc1
rVxjhx2tqSvzRa37H4PeWNCGzc4Q7XCPZkEEvGc/YMYo5sI3VWrugZvk2dKwPdVLQjFjNR1yd3L+
QuZbmVWEJACumea1YJlA0WqWZrYVY9d7SMG0wO2DVTmxsbUs2xq6+ddpaJIb+o9lat+DPtGAoJXj
ZzOxoJZx7Fsc2Nh4VKY143tcYbUt8BR5umwvM+UfGaBwY4msAgoFYm7IPlia/qL5R/ZsZY9dhZgX
Dgp+O7yJ9hSgKDe2SIOWZyLUd1NtPcjSpuAp0A9EFgBsAr4xMoEt1DDfytaHzukcTYfwavYMOphD
nRwU9HGrXO0xwaFaIxiOVhAnXteEGOQF+uMY0zlY3YLrspxziKth7TXYMUsrPizo4w4lW//Yj/mO
Gu0ezJN7cBI9cNp4gFzpYjMu0Qm79SwDXlV4hYe7E3Cldgy7tm5scbIL1exZGtc6SYdjCc5jH2sd
A7QUpFQ8pZ5NrOJsGeJDWMW0SSLjO7Xxq9eZegdDLJRFw+woDf2CmeJGU+EfDUXzYXHw9AhWSbd2
wq9cm6qEdALrqZ4mEWSauiPH+pDEGPVBsh6kwMCDy/F+ZljlFSMhmvCkB585L/0iwz2vFYS5pqN1
8EkOoFIyu13tDVXpj4N5holPkOYopZdk9dmqm/NU5AdrHSVRTV9gxH4ZKQ3MPOqLB/Bax9hsjU2t
z9xHBTbtjrYM05P6EkLq496T78tCVn2l1WjJBeITu4k+ya1jKcEUEWodjg7N2KhmHrOEFjGsO8y6
bb30xzpFC1+27juyDKwg1nR2W8KOWQ+ZmJk7QJDN0ZpCk3BncBBq5h5mO828sLqG4HuDUa3uDcIe
AK6pQLpzg1vbnRGwVwEIzb9O2jXXZE3TzmaHVkHbsqOmuTebc+xBAnoMFedbj9TMH0pabCtyxQ5h
d09K/0AOIb3MAjd82rUITltX5/+Z+MpNhW/YeL1qSROil/PbelYqOigBiuxrysTmCp6sOtkuEWzo
Xip+dY3wu0nsGvDVrk5TrnbmLedUcbCpqdtxdvZR9kXGWhswPaBjmyEbTYw7VTDCUiYTQ3I5qtxc
6bux2NC9e+5YSsTCiAgPo6ZEDaa2R6EDAIYbetTjiMpFJ5nQbJWMF0Ge5FJkTAit11Y1/uUkaGat
uI55hS4qTBG4KczQ6U/UmPCxhqzgneYpDTkqqvly0Nr6VeGAtDFC4iAOiCL/xTM4Jr3DnGkSDb3V
ze4vUaCdnxQk1qmt8CFhzGfmyDRtplA/TcY4naWuYDdZN0Y4/Oy5PJTIO4n1JUAdWM+hUorX219P
aSYO2TI+J6NrXA18BIEZEgpNTqRxvf0dmXhWbeEtiE0ODIramyeYDZOnziR6ooW8MOvnvLLE1K18
VatxtuVJs63S5dXl9rBkpFxWwtmpkV7vKqfhAh6E+lhYojtayBR/v7T1abkajLiqRF5xQuqvhMiX
Pv0LOlhqCCDWsUfQA1h+cr1ioF4mTJ8LaipOmccQV9e2qEf6dAorjkDwx3hBFqdlgRu/iVXsQUS3
g3Wsp2zF9wyHWoP1EIulPddmqvGlEwwp4AXNhIgk+xzX5FIZPoGt4amtQMPVdeT/Pp3boyrIpqT1
52UaX+0ZHn3KwFmLBboGp7gK8j2IgIR95EgnumjRSGx5AvQxCX+KdQIdr/M05FUfoIzxUbnm7DP/
M4MpbOp32t0KRY8hLwZc+TIS0Tv8w8cMcvapkVZF9WGmj7Q3H6y2NbDp5Bkok571ypYiu4gxna+Y
1N/rqTWf3CVuHvXwZ5VnWL2NxkACDowU6BaWFrCng0pCnfbezvPBrOxhh8JwHfwMC0c7o9tPsx5d
OVT7sUY2FV4c94RWkmBV6rXbQzw4p4hUum7tEUW6FR1Vwyavcu7fIjUqvqQgsjfXxTNJtD5qyXDV
cGAeKsXht21aDut21REgaff2JV0fHGXMT8B/981U2yd9UZHVZ6Z4UlathkzC/agM7XleJ2BuJLxc
w5ZCLiKy5vUqvD2FnkdqoI3UQBEX5B3JkAOfnjN5clz5r25LVizS9ZPqjCQXzwAWvZAzSxiAJtaO
VRc1p9tDFi01SMgJsgbB7zqNaVoBW0GL+jwZKCK2WlYmxMwXFl0XBuhVlpb7ghnlXdlP4d3c6BbV
JHzEfNUWzHODPsIa/hoAUgOH9kQPB++c26BuNWsRdzCoCnNmEY+JRd+X3ZxsURy729sz3h4U2p5b
YIsctBow/AwNXfXsKkXGJZOephkvsm5eRK8PQWUVhh/VTr6NHa19SpN+8X6fvV/ttGanBVUWak9R
CAA/UO1FbDl5TPD73ZCAWF4v3DrytW/dJYSChXd739X1fe+CYTYWDwPQqVI7zuarLmSh72jZ6nQs
bUQkFDpsXbiI5Vw293WXWigAyrU1nfF763XixyY4zlk+NaV2rFFC3kOWGzdpFomgn8F/broRelch
5bebMuWeod2SQt25JzHREx6cZjw2bf4dDW29N9d+7lSs7WIIrEFpdi05DdE+JOvg0uWhgW94fWPB
L4Skt5XZqVYteLzcDVlPbhAxAZoXuYOG8UBorJb8qY6nORhcRLZKZ8eXTHzffoqgor5E9gHqY3Zu
VtERRU12rsb28Xe17FX1XMxFxouV/z9EQA9SrFMnZV74ZpZxVIlWeNEQVZcOr/3l909pZBwHO/dv
n8Htcrl9EBWaCU9NLcC1akYd19CYK7P1cgQdQOPRWXCUJ05wuwt701zYj7Vev2/j4p/V1OIOxp+4
G2EMBpYDeR/HzYNiunJfWKSHMx2ju60brxgrSOsxBnEpOvGjA+bYMSFI9mTa2gz0MuXCeZ2IUoPG
0pJYyo5G7vxWtuUZaGD+NHYOdreUpF+LnnWXY1UEC6vsbhcH3Tym+8eU8oVgB+s+72kE9kx0eI/U
bdyr1h6G3RSUQJdYqcrPkmRYasmWgxS9XgjGaCqRtlVHIir2v41bjqPnXjKjuS27FHTZ8fcbTjv9
ZAr2cLOIcMTBtnyaBWxytxLXjo3GZOIxjku9RxSH+DqEixJVxXCuNcvYoLZR99qaFu9wQZL3Vlic
2rh8a+Ruh1FP4gPa5vJuWMf/SQlRpgOVgp693ikicZ6RXTwijyi+axAAv4vcGDZvZLhShhnqBB95
Fej8biadaKKjhgDbG4Uu2GqGm41h2rRI1P6m4AK7sN9LLesCTdWqg1pRYfdjHHHYWjvP89r8hlU9
IxS34ofqAEFvuCj4js5uk8y/OrabFqoeyTQhqhnCK2oxK2aYcxMR1Da4C0mcqc808icyJuX195Z3
QDTGafpXRtWMHaNk7hZSpvxOeUDREx6xzriNdaY1GsYVbvdZ5QPFkKy86jeJkRWXfxW7DkxbzR91
N0LewleR5GiejibSGwZvz2CCgpggLE7ry0QrfbqYlmIFOQTaE+LE7ShG/Vla9v1tt0TGEtz+W12k
006daAxiNZgutx1Trn9qCjqxGGv6TTnJZCsmQ/9wLdtfHGP3+6ZLg5PebYm43TAaYv+NQ5TGJldj
wQGf3eX2sIAb3I4D24aVjAtpuyqxEFqsPU968Rhl9YjHsnqMJjpxOsgrE8oWZFKkv7Dmf59/cQuF
mhP5sNbJbAfqXv4ezOaOJjh+m3nHm/glOqYaKtIqQgEAp7WifSHCDV4Pw8K1t6+36dXCfPEDopNP
odWeaF/+/spxZMm9Psyfv2uZZs4HNksiidcNuc+Hfj8IRrECsFno1Pk7mPCHZR7kN2VzYAjssTdV
0eT3Tn3smaJ9twmqAiejacQnMs4HljL3IDsSu2UV/tPgkryYtsJBpWDobLYz0sORKsBxx45teIx9
9CloOPsV1uB2kOLxcM2EhVAcT42S/EkMuespnH3NOZYMrM9DTxxvmLdPuAGRq5GCoNGiZe3tBQBG
uVxSNqVUiQO7N9ojzhNK7omSjcWfBdiUCJ2iJtDWywswJwNT2z1oBb5kko3cYy9ktQszFDFNtCh+
ZJioKEkjvM+ksnhVQbij06jqrlMPdNqrr9s4CWDkuDUjxZ+SitqqC002EMiYe2fM7KfWSL86koWf
srwug6k1ArnqrUxZf2aJZZzR2j/hZGNGrI7sL3OMFUUobVAo/VsD/HFf0rtmMvVWyH7iaNVn+3L9
Mo/l00z35XJ7DZllvWWQy06lY73fBt1CcwjLGQn2HqsEB7WY37AXTX6Whp+3SZ3FGX071g5VBH2k
q2yljeCHJkPS2M1d6YQELUlCkMtIM+/g3axiHYee+QaiGR3ryvxfQ6cxiKSVpe+VYv6iEjfQoA39
wYBMFFXthF+QlGujV91gMS3J5zN8WUoExMuk39U2huPXhsh5iFiiYDNX/u1IkJBDEwg8Q17fxB3C
EAgmtnv3u1jisR5l/oeOBF20dV+uSvK0b+ubg2MrkPVY3YVfvGrtOHdgDW6KRxwWqJyY9OxSOlYX
F+PQFk3s5CsQue6tSnxrdD5e6ZmIQysdhb3fPQ6KZcAhUl+kcB6JUEj/kmb3DF8hfynKkgxZgp43
qmbnZ0N392CJoAHf7kOh9+1VnV9DmSZvJnMibdUE6pqubOSsH0hFWRtgUgS3sTeribu17aL2pdQU
xBQ5DEcWqNsDILHpwtMf2zAhYL7KrxYBDEfRh6z5yfwcL8XyqaK92QyKSiA4IoeA5mP5aA3yD+EQ
9btW53ddysHekXTjtXUGPA0ZM/PMxEiXJE84Bplfxn20oxe5nFKHEAVoBfW1le+3UgPx83AtdaFe
nWhZgdyxds60RjsXivotb1I7t6h22AOdC3I4+6L3un1pbA6ShPbYJDIM4xEubu4P033ZUgsbIQN2
TsoTXZdVFxmlhL842j3JTFBxw39RhH1fKI5+HQjelioggbbqmYwgvQnVQt+QgfDSCY3k9ogWSusO
D8Y6rrKZ0ZN4MqC9HH8YsytqU96NEVn0GNRUX2kORmSTNR094iSmMctsJ3TkVbOG5YmIIlOB5mX0
3bayFfu+y1laEdEEkoadX+AkIczCIH2xgm80A95b+UpSmBTZTMuReubQli2MkjJ0P1HOElDmWqei
yJ29xUhUqS9lTFugtw+zK3X6WdmlTNSNaU1vnD/UIHPcC1easYvsnnAGJMIb9HWshla1h1HWHN34
miep6k0OAi5q1M8+ssJtLPSfbmj/NdXg7tQ0PEdTtMUlaXpxiK6IycGXtSgQGm17n3agfZIYYyHH
18OUZCcdPGCJXnSDWLbeAwv048imI9nXkUeg1wrGRufB4GybhMkT+TxHTs/3M86dES2iuiQTDb3P
rkjEEen0TsudjsSMHEEynWf8+8U552iG+O+H0HYHhfxieY1bj37j87v9OJoOcEHTrmCI72xJ7W8K
QhskIV9ehFZONJfuSej6dOCzem9MLYSq16YHp5aHYTSVx1qJVn32awGC/2zW2t4tIaAhfVZSKNTM
dIiVGz6LiVb7aGnYDRrZHlrU9rS6nXWZpgtSLz8RqQ+eqkMpo121Z/bSbtuG3nUdJ8GcqdoBB7CX
FsbTvGdBx7Kdd+FBMbrvFgD5Pm2hcIaQuanus7tKStgk60y/RrolDcLh2ppTATaFYLIV4aMjygOk
1tzXFonk3AUzEVLDqJo7gcBkpF9zGofpcyHlPmlSSGKSM27I1b1RnfkESg5Al8MHTFwDdMLGoNuI
rDnlfd9M6jD4oVFfx6XN+WgwQ6jrRbvwFsVN5WHlPc+x+2SVgky8QfGpitAsxctHbxWXSWoD0Enl
SVesncHBd7Kb66zu6GPNcM/rnkFjlKPFdJli3FFzxPuiaEyajc8S84NXYNrcVE6LUtlgpAA76vJW
j1xAaTZ8IFoJvQ5TAnQNc6sqlnOAkHyUnuY04d6sEyZoonigTPcF4UWbMStnQKK0pGUeZDJDNWOh
fV8S8yWZ688kXNUKjFn7rvubR9aZQUWI8jyjVd03JCHkOPFgkUxp9JbRdsP6PP5DEf3QlwwOo2hg
2K2wFrCxcQpKvxqzeTsto/We8p3YAQJo2Knr6zB1T0P3AOmjJ7h4X7dlkBrmbh4tVMQhcyM5PI+L
it0aKYa2sN4RWwRJBgsGKCzzR3JiwhCTP5q2Ge2krTeeLIbX3hTPQ4oZul+3jaxAahtZzR6VqZc3
1G4DfPTGGFYaoIHs2bQ+nbTZ0t5h2qLJjWZ0DfCbyNqN1SdZTLssp7PrNA441QzveOnMPndAtg81
QBubtB6BdKY2TQwHXGsUKZ4otV3ftgT3VObPsiyBXjFXZtFZYoiNYplnjNKJ4VeoExiR5wReuRGU
nuxl4ELCOzmebDM3tlzRL6JmecoI0+EfErSXCnuHcOwu67PGV8xwCoisQXehmtvbV8ix75uGCbte
deikMsEAU6fnbg57jhqHcu4+VZVZX7mEHKYNfC0bDJR/lu6PFTHAIlwKk58EK9ATxTIv1mGyhBu0
uZd9YTC9hIgYTprVX1zZPkLzKY+ccJfkyhj7CfI/Z6omPnOcaTdiCb/UgW6k5rYrLWX0kDUMG9nT
nGwdccaHCwFNFJMvLf0lnqGjkL+CDs1hNjCM7Jr3Spd9MJrmYi9kswUIF7hF/oHwlaWzi5tNOg9P
yQIWLdPdq2i1n7qNyFh1kyvXd+bbdfUWx5RHSLWODvyAoaS6e5eT6zVJ8Y9rZ/Z6oMncwdrWHIZp
u5T5kfv1ClfYggN0X+Xd6CcUZBumooD3l/6k1CT8OZggPUZZ/KU4L+2cbdgPCPQYlLNIUgQLlDee
M62Yenp5cxXC1dSLd34tKHMhk5zKLZ/mUK0QwZleJ13bL1IdTiXXzMkqX5Bo2n5TcFuSERtYhORt
4TUQgBKfRp6nGxBwKplvjNnjVCeKZ+g0cjqduOwQDhqSHzwNIdOt/i5FPbuxEMZuGoAdPJj7ulhJ
HfFoeSnrJlSnei2KyYnhRnpGiZByFIoec/Yl9kh12VYsEZZeelXTSTpeCxkUNNXtCYGES7sOEdjg
1WSxlYBuChcBH4PMBzvKP6dR/cQKrm1DcTabSNnC6mAW4CrHXvUrkzg/xSH3g7xOqMkdcldyIvtN
WPQJk+QEZdz8zmRwoyEK3HUjuzDJNfXUjKfWkUxJ//Ums9BJY/Sfjg5KdAe665QdKTI7L0uWv3Yd
ZfddRVgJ6/VGm5Pm1LsJDrqQSJjoD5lgJF4mpNrp+141/3Uylj6sRfiuS4EWTAecbJ9XQdseWgHj
X3QkZeS0m3qca3RGEEFaJh1ORb1jZJNnO+hG6oWjkLgCfi39PmXqGlYx10uPpSFUlA1nVYPLZFh1
WYKFzNC6wB7o0mjXOCt7bD5qUHbtAYRTeejk+C2isNgJ4YtCDwgM/skc8jJG+ucea/+dzVtUwilc
JrfYzgoC2zIhlaPt0wNlgMLhSa+2/eMca38IgH3tC9yBKncwKEednrnkX4iFtkX6pySwCIR2h/BE
f2Leo227jvMgOrSNJQfkQBVsprl4wwz3t2jj3rMRhw0kJHi0k3ASUKV4XZiiuXjNNSKgl1XrVRjM
dDTb2RVDeCSyzQ4UoC0bJnhaK5GhFMceXUY/xN2WqSY3o0uzJ2pBOem69lmZxQvpVLU/I/JqU3fn
mJN9KAbEyG6fezAA5g0ianCYB7TNcTA3F2sy93zOCEggPqMVXjjDatelA5FWE6wjST8kahSrkSae
M8tgke7OVQoM0qgsic6Oy8RqtDBQVn13+QJGVQdd8Bq14t4JC3NLF31vGeazspJ5ccV9jC4IAiV+
1xzzwY4NxavN2huGeDvmkFEasB3sw7wMx8b2CE9zT7CET/Yakm2OT3GqfrKwt3SBnl3DxRwwyUer
og7kqpk3VoYhUDJ63GhFYTwyRiEk9UGbQsbJ4YNt+7Ario3W9IVvaDkTn+m5s7ro6ljG/dDt+8mM
X7DVeDnMWU9NAGDlTP2DOWIa1lV/B/0sU22h78q3k2aQ23IERwy//oIZzmFFMgMWpeSkRsu503WA
bmrkN+n0aet4723H4n8RnGFV2b07v+euuM91l3gdXU3ISgVNYSfNB6sdU1FF5sc2Uz+YXAyE12he
GjV0Q+ZkCYj39LuyeS4wwjrm2J/zgRWNzq7Yoje0eDdpyjiF9ZDDQZ+YUeuqeDfU2tlFy8L8ykR0
h+SeRSnu/dYFbpWAN6ur7hI66DMsRX7qRXyiJa1tdALCViGob+BnOWBovDciZT5C/HmQKtNV9NUc
RWlvbIhCpk4QCiADpvBqc61znR+UAfaRycjoIlo8bWr0S0LuDFFmxDcTiHpXl4U8t0x82ZSWOM22
MHX+Kg6fd5mbXZBFNJ2zzjoW45D6KASnrdYBv14RlMIMO942JolRbTxOavwdgoLeqBlkbvKZydaq
DrVAUreYCZ8pdtuNVAxmc2P14Wqg0RAbmJ7amDuWLDy3ApehKJS9o0ctWYI1U/5VF70odyUlzX4G
QqLor1M9cWlLuRGdm1CSGfM2LxIdOkLI3NTdE2J0TpbmNcxSzbdHGxq04Ey99niY3F0hGJ2ENrjI
X4x7Z6pTUNozIlT73+SODeohVqtFWrDjcXZt4MAE44LcuVQbzlpuhQvVTOXefeigvNNXBZ6TGtwg
xWYgUYSRBqomPUqqgNgxyBvc/oKCzZ2s+KSsD5JzEjAbnGCH5G+y9IwrYUhvIRGckIuIYHZn1uwC
mT2yGeSAqdyBnCKXqghRFTlbzpYcPec1j5aVrxlwPgoEH0kPRtYFBgt9PKc9h2joQL2WbBRGxt0g
ys20HKXqtAeSjFkS2R0KFpy4lN+w+NdF55j2REAXC5NyGs1nB5OfRS0wakAhRm3Kt4at+GEjInyN
7r9pcn05cac6s/Qs13hWDX0CcZf8MefqT9iJHS3Gfd7hoSw5Q5bRoRlc6N5milgF3rbC9N9ACUHm
7H1kkUDdRh8LFfNQF5cm5h8k1Wp0aVAuhW9sBJmX1y3NBqU+gu3xJti617knQhItHcIetkCu5x2t
q3xb6Y61b1/Iqnl1SkVlNBSG27wcEa8iS/bLUGM1os/J2JeosW6UX+nAsF9f4GgYdeiTCdX5YWkA
GlGebPAwHujV1J+Uq0KNSQZApB4tMCVUGm2E7ICL3dI4z9qfGuUZnLrcOg0EZxoACcvUemtdjdZj
gzUblQLTmY0xu3UwA9xigzYjPy1ZCaMkPxQrAFB3+o+y75/tAiZzqco2GI3xLaz7Nzux+g22FIAc
I6xa5XPUrQFlGAMz22tm5oLprLOCj7i+a3qTARgbBCHCdGBVoqUGCY5w8p/OwWFT5aI4rWvxaSpi
jpj1U7wW5z1G9EaPlqtmTPlZqgrps4N6GhCx/j7Uk35CcISsotDJmCs+ww5vJ9XjqbSkuQkx0vtj
XBJitFhXvB5fkWE5Xh61962MzU0B2tCP2QGI3tmR4feHGLFHVywX2q3xARh8toVLhUPXmTNvHov5
wpnGB8xOEs5+hJ6xnVMOMRV4GNj5QDaSoiDhjwZjPo0cP1uHI0KHpqvtOrqd3beboRVoaO9tOn3c
o9v/HtezdKvUb6FbK6fErjCqAoJklTI8HeAM85poOzb0PJl3elrXDbSnZtKUdIUDYLdcCJZDoUVV
albdSxIuEQCRp3QWD11aPtuzY4OvL77tTDeDZZ6eiZGi3dSr81aQguLVlCVabw24L+Ifo0yAgego
R1ErPDCqgtZfuTeu2oXBC8xfufAjyuFPFxKTGcGaKd3pKxtze+dU3bStmvGbuejkOGUwDInqC82k
h6BVKHyS4hDhWNpgM2oOcfJXU4BxxYm6K4rK9q0SWKtGmlaHrgZYVXaJ020y09qY3fwhGRGAkTyF
0r390/WNc+8aE7sQFY3bjj7OzkeNATqigqBgoAtDjx4h9xktAUTjvT4BpIq4NrkrsP0nKA0SJI+a
oF6u/2RTy7w1t0ixYF7o2lNGwsIU3eeoKDnCtZhws/xn0BeYsmm6HEZzJMNCnIlheWrrKYGqrv0h
Mbns5YOS3jEsbzioNo9ulj+n3bXGTHmtBz5TrhJf0crszVRoLQmb03WBE8MFkgZmqkUUmDd+BWBn
3bo1pueQycQsX5W5WwKzyPkMsD0x4VkQqpeGn8QmUM/Z+mfGT31CaF/xI3RziygVIl7smPT12mew
eep6l7IFwwYnX70OOG33h7Bz3rBks6MgDd1YYTBosj2m6q5PFdIDem1AaVR+khbAyXp2h0utV7sO
sc8msgFhhMvwQJ2SNNaCpoCnKTWOfxCS/i05Dm6i2c76WL2BvkCAGimoBPnHC81QdxB7t69wzclI
e6kpXINwNhevF9WhLcIPhXRNL8/oXZb0zsOnUZb6URqMvkktMed5T2iG5VkN66U7PIZhuOxasyx9
DQhcwI6AO+knsfyl1TBiK7wmoB66PwjkXiNeexlPZLEf8uNcW9ekzl9sw2z2mVt+5EO8EKWJ3zOL
kgFMfsSCNZ7UgeqB9vxXEg971PDltloYu4aM4uaiwenKeudXWSyQjGR/lzZCBCpx7gL1mrZMRNtH
fKARyY/pfgFa+FxUE/47dfpnJYp2yRySi5XQiRjTVILzDiXclJIeY2aLttcy93NiNsfRhI6qGhIS
DzByo+itep8fw2q0H8YJxEGOCigd6EAO049SQ7+SVFeq0sF6td+TafjujI+K0S8As+1U0OZnE93J
2n3v3RpzxbPUnPk49fjOC/d+YmPcJJ1AuPAC24vxNvFmDN9IDlzDWu+W0vjMoZj0SwOcnCEXQOld
MeGxqyb3Cp6GLMB2YyH5HdyMUnmhOzAXqBJJjWlpCCGG/JrKJ63Twyvaw7Xhi9SjLo0tOClQ9Uyn
GWLH97XunEKTsJlUaf7EVd/vCJ51tqmxXBirVoQFxLb52ZrZS9p6rVzgSZcGsbFp7ue8GkwNQ7mv
ZW8jENJbOqv0DtWWmpK39oXiTcNqTWplgw5YdAjjMsJFN0yXr72OVwh69RHk0XIYANZaBCfbTg2o
YeSJ7F0zqH+WKX9kDW5w6lhxALNJPTFm/DchGNVt5AItI3BFZ62NF3p1oNQsPzUSqucyOg8CLXAR
rhv6Mu5G1PgNZ1ltqGr66lCcwig+ilE5U/zudEsnoIWdr2oW06uTSG6Jvuh3MQBdlUPtoRecYXJX
9Qt98rtQt5/xAoSIKLdxiNN64Bshd+0qBr3Tcc8F0TVWXPeg15YRkLGTBk27HNKpc/CxECDifnUd
VbDDPGvThsa+bCr2lsLmohj1AEJbsmu7zWDOjteZWCHMvMv3JC3Pe9uauw1zIEITKj5OpclfkWyS
2VkomyRF1yrcjqO5IitGSfFWhYVKUme/U4ke9ZW5fkhK95LHnCWG/FmFXgjs66lJx51YArhn7AvF
9KzPpOphSMfKD+BGxnQURosrEfEuhpzhFRX/qlxuPhJGH3g/bXEwreapUf7AZnhTRPgCGgInCGTf
qsqe8qbRWFIjeiYuZmFcjvAAFov4lOaBwI7P0lA6iDLOnW4UGrIO8hrLJus9nG2Y2RuHfb8xdl2d
wBg09ordoYLOr3EZ+loT3xGdjUI3hEt2qKVzX+etxC3FzexUEU0tS+ykkUOL1p2UrKpy13CQ8mC7
fQ5Rv7D3Siw1RkWwuhE/R9n8IREZc43yNz2lWKc4//qftqC2nwz3jTnoOy5p4G6rt876QCPsE7dc
b1p2232Z3SkR7wrivI2aNH8tF+qLWdV/MNO+MA2idUHLloty8ihmdmE3C+o2h0+uRi5xs4eScX8u
U1ccbo5RtiGFbtgwxfsstV86WgW0AUPgcLG0jlpvd6eoDYvjL5JIYQ8uqjjzC9zCODNmJnC3h5Zp
hIutbc+WQHUuZ+vUmIPyQvv8wiqfPiCLozJAMY6WRMUunCAYXykLRuyaxxkfgkLV+GSaKdvFlN0Z
pmGyaUjVH63Q4EKjf1pJjhdRLLJDPzbg31e9xu1LwUCIvkimPEWpuRl00jrUTikuWqVOp64QWWCb
esSazaXUovcGx5lw66EqL4xafIDdHLYkwYwXZsDRLg2x5S1697j0rOUWAU0H0wkJEMURTufFRm8Z
inQdMgVlO8wPU5d8IatLAFj3axhbYZ+nUGVi73hK385HB6TD/e/oWNQpUMYlOSUG20q6yPmD8PK7
ziiDzHa1xxg89m5dt4jSYljdm/zErE7Q8rQk+dwG8VEyvoBlQua9xPdGjE2F9aj2WcvgwUTNJinN
oEPHR6L6/AGJVGyNhOiWEeDuplkKvjSyf/T2ij+3s2kFtRWIVexQSpDNDdEv3VrFIhAE0jayim89
/I+682hym0mz9V+5MXt0wCaAxWxoCiSrWN5I2iBk4b3Hr58HVM98VRiBjKuIu7gRHdVStRokTCYy
3/ec59AOkD3afHZ6LBrL2E8Xiae73J8ASf5BCRMy3Sd7eQrNlfcfbvvpT1I23ph9RbE3CT7jWO0O
tJwQDEfjnWu5wxcXgdcGfLwhEuOGIKF07zc9eUy9Zx5NU8fpWFGpUgs0raMVMidlStXsf0NXWM/K
G6HRDFJ8O7grJgNWG7KzHSU3exxaBkWJEO1rLLMe1ENruB+9Qzt12imWG23YHBVLoss3yU2bCWRu
5ohffx9bYjdJLfEmUNQvTTuIe1tuxcH1a4XKLifwDvv2JzT/LGNRmJquGbphQDSUVcUUsxSPItNh
UGj2T8XWmSEHcch8hbYtcS9dqIt9O4IyBNZFKLj2HCLZ2RrIqYCLEKPFNDtJc08/ErzwWA/7m9Ci
fWZWWrgvisx/YKSTV68jyXIf8Dt0W0uk5iZojGR/4UQAz70LhZiQcMKyVU2QGilk0wIx9yEmyBIt
L+dsRCtXCIAEpeyoSfHo19I2B1kHSNQq9pNcX868Z6tovAkD9qs3WDYPAdAXFoRsMhE8pAbLY7dl
kQ+hgNeaUO+kQLrufe/fmHZyRbyf2R+uvfmR581XFpBmDdki4gWtgSnPKHZIi1noFQQuGfEkvdUT
PXEigIxORRbPFYnaiJFrdW8NkoajPPL26ahEx6wjoY2+pYrHlnKNk4kcHQWr8INnUu9IDeWpAu+Z
TJIYJH+oIS312p7U16cfee6T3UpARmK57oFXX3uLa4CqqDLhW01qArAlyNgaR7GxzOjJl0d1a8MV
xYGAEkUP6b3INqihWpdvqunH6U+i1r5oQC5g7+gUnUCHHSlFN+uqznpncIFbpSycIYUn93RUcUVY
pu54xoh+QTetT2nT8SfJvytMqXyb5iC/yrOnupKu3ThArylCTEVybFOpqMhp9Lt+1/esZXMyJO/R
2DIS1Veq2hLRccBeWqHW91CcMZxq5YUxMyWmfnzULMK9edh0yO5ICfXZmGHF6FP1kmCK8IoPsmJf
56P3NNSiPAbEhGG0WKm+JBJHlXISL0u2ODkxBux3bOMJTITx5Fku9Wy9wncy5k43UZtqI0ULREtw
f/prI3LcgfkEc5Drx6KJo73kSxhjqIc+FoESrUNTtRzC/Xg16Eq3bW3qvkWFva7o/aeqHJ/EYEZk
khsoW0f2r5NEM+kxK2s2TbzATo0bAeScYqB3d5quB7NvN2JU4msdBM6KTmVwbei6tx1cm4qvVSXX
iDJ2USybrxbkvF1pxTy2SYsvyIdyvULn1e9gnJALdvq7UWg3YdHQEcD29kSiW7EbW+utT+yHkw71
9AN58QP4NVQ7umtu3YSlpjv4zUsmoXXXhNy/1KVy7xYa2/Y+QbWhq9RkBpf0QCOl2RHhprjxwtHY
+KmRf6Gbs8lT2/huTSq9toFBJlpsaC3QainDmY5pIraPYwDTNMii3b9/l3nieH5CEv9rQiJSlwaf
bZGUy3/ps9Et+YINkQKkBm+qfVWhsYbIKKoryaDK2+q+vKtHRDueKVNm6Cr7aGtR80TWBJZCnjBt
hcQNRGOb4761EPyZgbJRJO2lBV/+MAHV70bjkymM6rGAmM/DFbD6Ktn2hMqDXNUJ4Bwp/pV38S87
H48oM6Vro2ErC5GcetDYSfs81Kpt7qOxPsFYxgolZ6doThi0wGm9eLizsBIFpZU9nX5kTQMyBPXT
s5qzZhn63kJFCrVVA122rae5oNdKdFNjmOw7Q/kZQLj+LGU+Cu2sfvMA/MFgSEgBD+X4FSwkJOlB
1p3zF16fRfhNOQuWYssGaXa80rj2H98EmjY0Bs6qeEWSEG4TMSH8yTVLdqa2lZPuSyhHIyw9XwZk
n4kbN3dBaKTV11KPyttSRtEVIrBDwJXRtkFrQY3T9I6VYd57Udg/hqECKTlhX6uXmD0naiCTq3kw
3f7zSXx9+kGYDWUExftGSACuIdHa6gskoCsa8PJarhoY/NAhKWQkJWokxGad3o03Crtc1sHUY/zs
1tPkZHP+2mhTVMS7JB5Eo5olY9I2IZAphmVNwTfvknhgEpAsn8U/evW108x2d4JM8ZTmG41dJImG
fnmXjMGnrIn8V1P1d7BRhi9KiwGpDu/VE6yxCxBhhXUrf4MyVq10gOCQ4orPhct4SuISMdlg5p/p
IQJhfCgTM/5Kofr7KKzoSYpbkpR7gvowk609U5W/eV7XryOtd6dLkK/B6kuj5h1PP6za94/Q+c5f
BdWYZuiPl8GCIalodOAV4BLmbLHAuzHgGeJF35UJ7SWF0k/YquNXIwZb6Hpf0lQer5IwfhtKDIuo
JvUrU0UqDlAt39FWzDD5NMOdrNE+CSgafS1SmM7KUbOq8rPhR5grYh16j59/yn0MaEMSDPenH6CV
44PujzjY3U9KkqGe5Q9ylV9VtfA+TX8Z//u3vcS/CsRbl5YRBWj84MiMi3VTaP5TEHR0hHXpmV1s
dounL2ErO9Ld4MVKyoXnlDp76xM1LKXvSFkc17kfNrT2wG9lX4eESixi4fLoCXulT/udug0+Nb0R
oZDKv3dF2tyZmvRIVSu6SXv3UzvCz425v0c9kBoHPDj8fyOtVqdpPEjs7LqKtB+aOuIGFDgcaDuy
aA2zHTp1/a1wNZAShMqvy7IEB+k2xkvr6xAyQvCBSLF3qnhjZP446UVzrc73xCRjQQhKzMe04RDj
oaIChWnn69MLpa013VGn3+ikEO3i6d1Ghez3PzIwThy8ZlJPhul9PfybIwaHlQo/gJud0lNl7Tv3
Z18nu4qs5FVZ4kvDPlBda9MPSGbVNVI1o5Oja9YoxCCfDICqm5lOkorhJRAEH4YtFO5JmO6VUfd4
Ej+PvXFn99qtG0TpsS099whulxd2TDXn9zGi3ryTk7AEHvmWIwp5o7B8pK8mXdGJzbfYzfxvWMNy
u2I1NhS0Drz0rkyaZ5WFzQsBBHhQGmuX64j6bS1t7/MM+fzAQ0eyrGj2KkmVp2koIzfFSRvfW0ul
+ZxmQ/agaQRKZxSydkmmPiVDJj0YtUlVvqiP02YOTFZkHyRNZovTa/VtZtK7G8em3sLs0TfGAMgI
O2y8qcvGRCQRZAcIzMo6E6YHjAalu2RI8jFPC/kVH1e3M1oz/i5StBanLaQrf2+g0AATiepdUow7
VTMmNvvgkmsAKEcnx8ZJK3086IQAj16bfa+ZtlDwDK/4jazbCgjAjrqwk3oDKr3C1t5ioH/boioo
AAisZcNwBzn3jSzpEhQJJmetlULYHUzVhVb+SlUuh5TiovOg0EAmvqIR+80bw1t4UfVNZci1EyFu
v3Ibr9tVRkgk6CBTIC+qvSei/tgFmDhrJX7UQGHgYzcfS93sNieyUWgkw+E3Fky3ZCYGqzumrvzo
hcShaycriEraObrrjLBXwCwRJHivs8fXiiUw6zYAIIrJzIQCJyaLYCJ1PMmtXv9mni/uPkjs+zAJ
GgJitUGr2TIQoOrEF03bk3fvggpIae4S+0ox0ifGbvDknY+Fa+f7+e/3goV1XFB9petjrg0Q+i+8
5quI7cfvrWquFGuXNuxTogUdajWjvB4b5nHN7N7IUqDPzhhSrtVJGN7U4ie1NAWAdXVQE6V6kVK5
PvT4VYFeevuwcoetEmUaXKGO/HFU7TQSeREF9NCaUG02dJuSo9pZtFL1LDkGjUvLa6Q1ag+2v6/8
1KMfaiVbia3qKyUoewN8btPLUXdsY62mPGqLh7GyEFbycmVBrd5YRbdqsIKxxW/dcWMwDW1OsMrY
AFSMawwHTwqhLsoVmmCtIq+n/aJmlPZdMML4iOKiu1Kmv55+ZyEB2ElFAO0XB55XhGDBiazZNrVN
VkmvfwO1TjZDlnmrXiE9lXgDxGu9QqiIkDBdW353GEIqhEYt9OdSI5ItrwAqN+YXZIm/iBrNH2SJ
AlcW4Qo58aolWCgIm+iIipGMCPyv+WSJRQb/A05vcH36m5c3wYVFlqJ9fIVOT4/KmtZgx60SxqjK
s5UEWOgxtv0iWmFm150T6bqYzMHI98c139tCXGB2JOk0dLj1rE6/Rq3+3cv8L61hlA90/oHXRjWw
y2S0N1qNbJ49RO+Updxc90SBHEY4zLu8xnum1PpDJ0jzyMrCu/ELLaEZPxlrGitDYPH59BuTBf+1
QdYs7GX+wRCE5Z2UuaxSombTRSFvWD3vboJeUQ4WT6KjDUY1bWNpySvwNSwhWNZ09b7x/fR71YlH
PTdv2byN1yeoXCubbHFCGyBv0Y07222huEtAeaPMRzbXHNAj5N8CnZ6HT0PlFShGtgrk8Q7LnXuj
t/bz77lfQr7++6HrFNTUNnwaeKxpNGw6up2kqxfpkyyUb35j+t9GAG7B0DtoR4ZPdO3TrVYpxLoO
pG9XJiIcXyYgPeZ/WPtNTe6xPMDa7asQ0lfBOycGcIlCRLJuf2/Wggxhf2EqxZ2NaWByaHeIg9dD
AXnr9OSfdgJd1VTX1M4mgld/T8u6Wo9xo1+d/tpOBHo0ew+aldycTB/aNMBJ3QEXe9QIueAK6jiW
A7u+S6pq2EA3yF5ZjiHqANoMVIISr6ik7akCWRVEecXSAAEx3rQha55YJbSsZsf3FtLf3CBRdx3A
yayim1CuHKQY43qsuvFzHPd3Quv0X+AX1wrbnUs5kPrHHMjpIddNtmm6bJPFy15qGgTvpsjR65XE
LBQKQmEUgZ0tSNlgSL32MJ1Xrjl4P+CXwbpomLBNqMHIqiqwHWrxoArlrleV8IVlYg3P9S6Xw106
+vCo0OvQhfSE5kQZkr0aDA+5APCo0PagkzcAddO8Hv2tGcvqdR2GBITKOMVNswUoFgQUHehbh2pl
3LeG2bwQA7OqkJci+LONIyGhqLoRiobpc45K59Hsld8jovb7+v534ai0pbU3rSApSumH04JSKLgA
+rQ8KF3d1izgwuQm/WxOC/DTjxOS2ajZMDOkZBoo2Npke+WnTf420F69SkyeId308reoFs/Cxhns
66BbWzR6KykQ/gQiRes8+UX5XvnG0CSciJNp6vSj8wyT3XCk/f6dp/QRrilU2AYo0wMN/HgjF5p9
rHAvINi0ogN+T59ct7Z8IA4FkW3ZgmQzkN9MRHizBjkypK15KwUD0gFIkkhzHn5XqpWhPSbS1143
hp0hRxbmLtVlgSXMdWwVPjCkkgWNosSONQVgRSKc2Nf4D8z0KWg6GRKfljkdhRfKGqyDq0n9xIRc
Hqjb6I/wqjZolNUXth7ebSnQQkflbwgAKupPVt/H164LJpOUq88BVNHbdpL+B4MCADvt7GZnJewh
mJDEA9YaZB5G4RCjMyqOSh+3xeyE3PoWb5B0IdVZJaTjw85IFiryFKFPU7uswy77+MT7nTIMekS0
HCTBq1g1dmaEAI08TJ93Tg61e5fTJqTRBS2ht/aKnoW72rvXNIQwrv/qY6IJQWsOSnptdo327Mbp
re1Z29+vSgXprVIB6umhDUCsgZSaU35oaOftRZ1end/nzYOCVZlRKwzeT5otDC7WdLLvhy8CGzoK
FbE6gYR7ABnim56jkTg5AtWc6dKbuJCBRji5TeCn3hV4G6f6mZwX6Nur7qCg/sFsRrHVIzhvU5/4
tiAbAnYn6uQ+Gt5akxVm7MPf0MQPjGsIkcLiy+9/KdpaQush5TB1m6tYcUtgVIUK5LYdtyfj2dAz
chpeJQG1mToIlButiFEHnxzuJsL369JQHEO2w5sqAMaeuwh61QCcsIfw5Zniurmt+0i/sfqneKCv
H6Y8OWR7PeFs7I7KactexL8w8GPt7ZIM4gwRTBuGOkuHYTwgqMxupc5pfaJcuwyMkeJtKtWOjkOF
TIzSY70lyVHd+jod0tr94UcuGqG8a3eSbezHouWIYa692VBJ1xh70kOXELM6rU/CF89wu11vIbI5
5WUUsfwdAqd9jY80AHgd3Z8806VK8zQsPcLxXCzUOSjNCw+29bFoS7VD1jTFshS0QhqSWG1aDb97
FgxfEJMi6h/ZhEkexgmG8ruckWtT6ADTyyqXPek+nECBrqUeTYgbjzqOk3VI/t/qFKggDTT0JgBn
avY4gho8e70muWsAANFR88lV6JraKWgNXYUpSwn8ai6ZRmWLPUofVuCb2vuhmfwKCBQUFld7lnuQ
1tyGGPcIefnpkUBH/I8ju0xjz2kHLGynre6k2TaY49RO7rYMsPGg2gnNTX65rU3Y3rIp0MyR/DX5
UQkIHFKqvmRB533lxH1SPYQjXP1oLEDen9gZIr8TqIxAWROMqQQdzLXQrQiUeXAHKjuuJq9OZXts
W8NNoCbPHUbIg9RmyF+mP3md0DeiabLH0eKVk96oorIg/XlAwLzxunbHtRVQRYmVX35lNCzrQvqy
CH5t92sQl8+nMf//IPv2OUv4z99F337Ijv//KBaKENp3U+jma/31//xMIdIPt1+Tn//5H8ev8Vfw
hV8/5ONO/5d/8nFVU9HgW6GvZMPIy6H7WdX/+R+2/S/6hwBNTOJuhck4+59YKPNfmqkYvLhUy9Js
RVGog/87H1f+F8UmVSHtnDqtyv/ZUP9vcqHUqbD7T1UPR/yUj4uUZbZK4x3vx2PkanupzoLdAGS4
gFAFGJkFcodYZqDxnuoqYdDNqO88WdcejbyI9qNnKQ/9KGUHjYbyjRRq1j7uCpQwCSIRdARaGDiN
Lmef1UGNHtwxNMVGEw0b1cmxKImR7Q8lmDrYgyjoN+8u/f3v7/0+NV372ED453RmxckJBkvbpdFp
VyZut25YRCjA+COrXSfJ6P2QujwAYUT+HF6Tzgt3mo1zCAQBqs8il8vNWLbUGnq/yX9m+Gpex0QA
dGiKPrRWYVgjjUltNT5ipFA/d5Jl3UZuED+ZNcQtbn/s+IEGXVDL++SrNY4BVmEJKRWxltG3qI6T
h6bFNgZR1zycP2Nl6YxnFfuuqyt5NMA9RL4dmysdhtN3FTswtUIptV4S9jAb28qsCZiLyzQ0Kuue
3ZV9SNzc7C6s+peeotnKp0cmW3RWNmLtH6V7W5eVz4VdUffsi+LSzuLjy+ifWzvrCbkYSwzB1oVH
T+u/m0zO3wJQgU/mYPjXdgYYa33hkn4s+P/zSbPXXQppNgAqiskpo+buVEkD0LpUgx5PREM2tJA7
iVRUQ3uNEmKi0eR78otlF/KL0jbWN9gV7c4qIhbYVq2zTCtzYprxmhMcouty/dZK5EutZJpEvyfw
xbrUdJn/NIinZ+Pd+zmTfV9HXVI7eF8dYdIDie378xdj6arPShVN2ZWqO4y1kw5vkvjq47Xp2Lok
tbU9/wEfF8//c7HnAd1RTc26m978lUq0rUKN7Gfc3NOXvx7NWxlo0vmPWTgPZbacpdqikbNb1I6L
It8K43Us09NH6pcxo/9PKvofpp6FITBlCL6/B6Y+eJUv+ACBvcZNChxS6KTSSw30pcPPJzYR67qe
ZDXmF/Q5aow+UnAOzYWJc+nyTB/77gmK1F4dCdyoHdiMaPFvhVduSBMnP3S4MKqWTmA2RSQpInhb
MyrHLrSHMR+JekteYdZd0LJMl/kPQ2B6U74/gQqC9JhmgGF71BYZt4AYv4NiP8syOYSI4P7uJs9n
hr7DZ6gxGlzK2J/SOlMOtUjtx75IvV/nP2JhLJ/m+Xd3om9UWXEx3Ti1345s0fXC/orq4FI3c+nw
s/Ech60iOpvHNBlssSqByQKqUrILN3nhMZKnGfXdl09Jw9YB19bY2K9bZRInYnBglKVhdHX+8iw8
RvJsHFfYVCp4sUwXPT2WpsLhl92DCH46f/iFyyPPRnElOlKs+rB22A48JTkJJHJ74ZsvHXq6Zu+u
Da2StGtT1Is5KcNlhP6N6MDz33phDpVno3eUglar6oTOC/LNNzeJlJ3LJ7xCNwmpAsNBqGWXVF+Y
vDfnP3HpZKbfvzuZEp575I8Mty6ZfLJYwIgkO3/opTusfTy0jg3CUz3ow1KlrAbs+JPtTfEvNrKX
vvpsDOPd01VyHSqnW/v7UN1I5Sb9kX6OtsEWt8cGOdu6uXG/N8EqF+SwrKyrZEN0zMrciO3fneHs
dY2YVlfpzFJM9vU3zB44xAUAo945f/ilQTgb4kQ+uqZV45W0KQkjniFsS9Et7wpmCmJ5M7pU9/rz
hTTs2WAP1ZYAhMzlcwZMj26fBOuiADJx/iz+PKEjBfr4GOBDxPxo8xhUprwH+7julFcL+wSkizWE
rvMfsnQKs+EOZcgaB9XmTiDMX5V1+sUmbvbCGSwdfDbg8xTCSFFzfeiarKnZ7GLd/Ku5xLBnAx7h
bOqDOawcryQfvgBPtJF0QAJ/d1WmE3o3uBV4ZwMCrcoRo3Ut4IamSPHOH/rPz6Zxqjq+O3SfaZpu
kDnhSP6Ihp/oURV2GDLFfaF0u/OfsXTdZwPc75p4yLK6cmQyvoBHT/ao6/OHXvr6s5Fbeb7XtbB0
KPjJ26Hw8WN5O9Jut4nkXZgclj5iNnqLylDTkTgeR6UXAeR2XXcvIS38orpwDgsDy5oN24KcQMJ+
ubtp/UmN0deEhNLI8CxPvf2/uk5TSeP9E5TFRgq0hBmudL9JBHmkLqnQ+TrBRH3+A4zpcvzv9Z5h
zUYudH6tTzNGQF5LKmBu0o52xhgSnUBXyb1uC0UlAC3U7yiZhzs8qTTIFDnYCKVDPzRMXKdU8YxP
UBmtz55CflE3RvLazhP5EFaJh6wqyM2vQzfYT7jlZPzJInyRq6xeEyCyio2oQPZrt/tRI2vEQwN0
VRZR7GC1Cw5BZXnVupVidd9UUyYTELYt5Id6TxZdsOmlEcCInBoPgV+2d55m+1QC+/5HENNQXAFz
akKIPKr5jBoku9HcKjxWvUTBpPBF9VoX7nhfJHr6euFaLlzK2XDXkDOKbnogwgywu732KF3a8qfz
B18YjKc08ncDXsSeWyPfrByW/ARABc03H1v23x17NtDx+ZuRqcbYgyZah4K6ArhEcvt3B58NdbNO
+5F4lemqGDe63QGudf9ugpoLCce8cSsAgcAMrBLkytACiTIU88IEsnDFzdn49sfUQrTEyCjNjlTV
Zoef5u8OfeoTvLuZchsNpd2ydCLycK1KE6Sr3Pzd5Z690apESUrNZWbNbeuRuKpjE4Z/963N2WSE
tMGy+5b10IijW0jKWvX6q/Pfevp2f5iFzNks5IPMibJYrRyUjxusSfj14o0Kwez84ReKe3gtPs6j
UguAAjEZ7/moDj+1bVxsQjIZNrFUqE+6F2+MEkv5ikAL+x7ma3VAF0d2rewWF+bZpYdpdlv6qgzH
pg15lxYuLHOE0lfSoMUXXkVLR59+/+55CisCVMwY6KYnCIhsyNiwLhXxlu6M9vHQvKX9IasVHlXM
Qgr83YKwKHB4Fx7XpcPPph762Mg3ETnCWUeAMGZvpe9+l335khB+4bmaTT5uQjhtHLEIECkqhuhz
0veOF0qIFy5MQUvff7bKgAdb9vAIK8dPjCPI/F0BwnLM7K/nH9yFGytmc1BS9aViTN+/x9oeiZsy
vHBhlg48G8uWqZBgYnSVo0wNZZWIvIs17KVDz8Zy3qYpgjwOzdtWyCAclWF7/mosLOnEbBQrdO47
nnTAty7pE7UAYmQMVXLlm1pPvzb2/mpTbojpZr8bTkJWRnSW3NQiIQCp90pc2+hUzp/E0lwkpuv2
7ugqHuEG8mAF95G03iwVBr4K+KINITKrjlXluiVH5CDKIrgmMkFz0PPQBLYLceGZXbhBxuwyUjqP
NSxwvNiIMKW0njqiEj/On93CLTJmly72CjXUh4RL5xU3pgrMHsH3Gt7IXVdGT+c/Y3qQ/vCyELMp
Ke81PRk0PkMacXQZ9T5rvUdaaF9oL9zovnlhUl04FTGfmrQ87zKZy6TY1jb0VCcgJWRgvWtH1YUH
TZ2O9adTmc1PXtSUtq6wxgCbn/ik5gzDps16jCwkEBGDo/oPWhXH3xAkRLuoTPDrhHm3kWzZ3unj
2D6hNZC/DhZJY3VYtZu69QRBeoI6UmIljucq7fWoY05CQDweAju8VClbmPfEbN4brBBXasIXVwPU
0so1K/gVPqcLY2Th6MZs2sPKD8MCPZXjZt8mxufYf6bpcOHgC/fVmE19Q+CjDTN45VSpsmW1tA3l
9Gs7YA5W6/rC9Lp0ArM5UPEkLogZVeR0iqM8pk/U3iink3p5fggsDeHZHKIbPl7lPm/3ceznzy3y
ozWc1PLCBHHqGf3hsTRmI6xAU4HP1mr2BZCTrUWWLy426fOAi/RKGXTpShSxdxVFkXyt9bpyNALX
x9Ahi40+GN0eVEr80GK127ZaX29sLMhwXhQfQpQId0NItO/fXYb5EKXxaoFSafYyKs2rhDfPamD2
vvCgLMwzxmxwumXnCpGPKs+4qTELYKcPpTq/66waLBRqA3A06LMv3NKlT5uNqETNo2oIZdVBxtQf
G03yb2EZ5DeJIowbMzXJA5c6s/+7XZk+G2GDH+QSuIDa0c3MAvHS2psGE/bm/H1ZOBd9NsR8uZSq
tLUUVkXZ3dApO+Sk+y73b0SiPKdefeEGLYyyuQfW6EQTSz5by75Lr5NQ/IpS6akwm8fzZ7EwyPTZ
e1LKAToGKZsSKb6y5J/q8O3vjjudzrsFgGGjl0syS3V6diSw1JPPaJOsCzPP0peezQw1yVNgfRtA
NiDtCFFGXusPl+QJSwefzQvESeO8gY3igCa8Bjq7UYArnL8oS/dS/XhRQmhreYvjdC+lNVYCuTGl
J4iFmBsL0uHOf8bS158NaFvtEd9hF3QMT73t2BsAvBrEhRNQlo4+G8BlXLu5JIcaoGjb3PkUTndo
SpN0FRZMeLoEr7mhd/VUFCJwCEFJD77UZDy7nbSNXTgrxAfbhJ9jsfi78z0ZMd89aFolp5h6Ys2p
g8rA/okIlfiB/fmLuXDDtNkY9xJVJgYprPZ+mUFm9L22eTCbUX619CB+Of8ZC/PIyf/x/gRwzLa9
ZIPAVeXYARweP8panD3q2tBt9VaAyc7U8un8hy3cP2023A1lSDW79jRnKE+glCtMsxcOvXQesxFf
JW4Za74gd9wP2RDpvbSWR6Lj+pp0Q7/51im1u/27s5jO7v0lU0ejjCvigsk1RIVuy96qttSr8wdf
WDpps/FPKLZqD7lVwDOHACdY3GzjxNR3wIPrH4XXShfG0tL1mk0GrlqPQ1H7pdMbpNwVuVRtWPIk
qyTGYinJdBEVIiHPn5O2dN9ns0Kkd4RtoUXFTRfhBCRXK8QOho4f9rPtTcnBmQ5SJ/GMo6bnJJ3B
zE+2hZG315g2rE+xZUSfIxmEEVrVZJ1YNWkafiLfJcWQkJKGw4y3LRuthHy4PuLt1+jtF2RRxR4j
hfRrCEsJ3HWo2mBIy/5Vt7GjtQL4cwt2/tVTjQ5vPt68vFB9BwOaW1w49aXbOZuxcoP5dQi90gmC
WmxVIf1SVOMhNpVfdeV9OX95F66uOltopCV0Cd/vCwdRCVgqH+eI6prl+vzRT7KjP6xUT1aCd497
09m+NZR+Bv4Ckm6EbhTjqpTi7itDct1AFNq+QpwRJi/7TY919y5uqZtLXjoChRLaM7382FwDTRpx
G2V6vR1dgyxWPQEUEYpUviTbOQlo/vRNp2f93TfFJKgOpEMUDkv3faYjpZaGnT3I14MnXYW9sbWD
+M0sx1VCx7wl9WRsyk92cWEmXboNs8mtDtg2+rWvOvA1g8cYn+m1TYfswj52YbyeRLHvzo08w6om
skfFbW0Td02r/N6vmLZF4dqA/QrzReur9O38PV/6sOkU332YTh3XbhkP+5jdxJtLjtdmNAp9HWRE
L+guOaA2rwzn/IdNj+mf7tpsxpOzwM+DWAErF0k6TkYV/3fdVwewy1M/yxz3tetHVyRd6Gtf8cIL
z/XM4fjfaj7jVDB4d5JhU8l20woOD+dxm1dVTQagnTypga+BLABUhde5wxubt+ZOCxrrKiWX/IsR
DelNlYPQckNgvOgp04M8+OIxDtpkK0dJ8tnrgBFDiY0PSe3ibRZqb26J2olfeyLGX+GsqK+TQnQK
0DGyuxSG1X0/mligwsR1WOLgyagBpq7G0nXpcYluXWtY28WYFgeta4xjGLv2hRfO9IL80+WfzVAh
5O60FWzwoMf0BzpsxzqYMKlgYi5c6cUZZDb9Z5Lvyjrhg3uQdel3oET1PpFVFeGbNBoykA2o9PjD
wm2uJHCQg0b9qWtRcBTdWD+ptYmVp9YMy7HTVl0zCowVsej0aO1clgFr1fXm/JO4MFnP9Z0+2Ufs
qFr25J2q3IQhyU84x+svuT4tHdXIuPA5CzPFXODZijTzfMI09hawlzX+7XGNx924MJ4Wbuhc3WkQ
gwB3JG72blbW0FvS8c3VxgDmQTmEFz5jWoH+4aGZU7jw76uEgwNKyxSJZIO+0uXbmnDQB5+A4HWc
admWmMlhnfgqzOjzd2dhnlCm8303XtHmaYWXNs0+JOvg2Sz1DLStBs9zhPay9UJAaobSYmUig125
taSGAO3zn7z0XMymQzcB7ZLxniKKUnkIe+tFVuMr4t6gmEM9Pv8ZS1d0NgvaZA/1vec3exPn+LDW
9LC8tswa0iBxJ9R1NCnTn63crWhSYK3Vtuc/dulRVD9eVJulmW4FcupEvv+pZXbayKlyqXigTEf5
02MyG/i2a7WaR3garCttOwA+um6SQRKbRvXyCM61Hu9EGZTXLlS9Da2SFPdYljvkYOJRaAmdvTQD
LbzQlNkk14SgD5pYSeFHQ4pDf68Qs6fmoIOEdl+RmXlFGG055a3pmzDEm2BY8rhrc0JdS7knfrNL
DWKJ4mhTYU15U1X+ZHfCvDCcFobsXIuqIYNDt8QrhbgTb+VpdbRJATkT7RBf2vwv7Z3natS6qnN1
SAnI6NxGfbPcSiUmFgoeSYhwH6FqieraLnX9h+Vp6NZqJelfRdso8Ta0MzJlQoyAssJed+WpVQX3
+vwDeLoFf3hG5jLWOMo7o/LpOFkoQ69FFZrNCicMmRAiMOO1P6TJJoohaKRqmHsYZBKjxLUa4Oo8
/w2WLv5s3Va1btUPmq7ssj42d2NdKbepmSR7Mwu8v7y/s6nLG01f5Fal7FRo41eWKRdXrT+WDl6C
9sI7ZeksZnMUc0Jc+1kp70iH7x0bqOXWRhp3VXrJX4oT5hxDYnQGQBx6jBYkK/cFz8CmtUftwm1Y
GKInjMm76V3AHU7aYMCKrahEsMRubkOYHLTgBatnS2qgUXabpiEd9/xtX9otyLPJydfLXEvCAh3U
GAqnilrzh9t35asQbr9xUz/cAXbN10E3cSP5l+U+7rXQEYD0NyrbVuIVQy288G0WXjFzzMaol5Zn
iLKb8pRJo/kvzs5kOW4cbbRPxAhwJrdkjspMpWbJ3iBkWyZBEpznp78ne9W/b1c7ordVqlKKCQL4
pnOarY3hxKEtPbc+//L33va6//9Fc/7sgZ26Ra+p7Iq9ELaBFsVaCEiR39nRrJNWxW4XBhd3cKZn
EVQl8kTCqZ9u66x/65a2bmvxP32CP/JZxUJ5OSzrae8k/bfEqp+GZQT+/ULz6dEbi33blFd7Wo7+
DYdSOdt6dJBuoxvwk99sPGi30Bjg7ls5TZQQkOh94vs8HrgRYrzZI5j6S4r3Py9GJ7z9839bjGyA
SQG4rtiPpnsDGnfVaRZhAKW7kL9WmGCvIlyRJ/3lq/nP56TzLxLlv/06JTCL1UizIE0XE9ZtR8F9
BzQtf2Z0u12NsAMJSTnE/GWwaH+Yk4k8ktfbLg9COMPWHLv2L3Gm/U/L5I+9qgicVGfCBaQd8M4x
rV03Hi4cp40HRgoPIxeREz1KcIJvCpx1P2FXAA/R0FzaGOMH8f2vXtleEulaMc/ooZ/rJaPLQreU
X50ka3act91BctZtACqiu6cjaStvIM1eWtkZpWbz1huzfJ7S1b3adQZn18rZDv7yrv3nrdIJb8vz
3552XSWVUdXLsJ+d1jj4OikQRhsAxeAV/mXD/8+3OefP3uHGgMTU9mLYa7uUGyb+qqOxojEXozD2
/pyK+4GZuifRGPNf1tA/vVu3pfVvf1QxugJlRDrs88T9tP3F/+jU9L/1njvhH1tl5ig1Q7jtAVO3
4izgJMRzt6x/eVj/9H38cTkzjM6ue1AG+1q5N/uLX7dR0Qhxn5Sqefrvr9h/3l+dPzuJi+nG+zbk
v0aV2ssNIXJRbpUIiOxheHH1nLd/+SL+ofnE+bOhuDMTmXQDE47t2OHSdbItJqFp25dqPtWEuliH
dLajTnEg/XoX1O/p2vxvkSW44f+7CiTUZBn6rd4LNQucdL2zFdm87v63h/jHTUk6gIhJEpT7tJ/v
lGHtuFO/GkDqnL68/vdf8Q9rIfhj9ykNV0GrhW5v+WCaylVgzXEgvA5Z+7fd9p+Wwh+vf5UJJuJS
LtsDV/m9vXTLzkmBcbuk2J/cBPPVf/9TOBH+6VfZ//frIJTrtWTIkugqa76S3luv2kwQbFbKXHZ1
5uXHpHbTFyuoscs1FfSMrJx3fWX49zZS6xZrgMx1xGj7EGFZM0zzeU7wr8tiJ6efiE92NTw0ciFG
VHT6B8X/zUz06E01NDID3Xj2a+iWc46WhEh5V5UOaLN+5ybquBioz4ISlHTi5vFIFt4MH3w1be3a
jbhLfnk2V5G6lrHEsdfbt3itpD1x3tX1HCuMXLWJci4tUXiAIxk+snmEsyLHmxYiyirrmEgjZ4j7
W4qqAr0qLLPu1UPgt9b+L/i/kKJp2KhJkAmAjDdpmYHYfJbGzlnEV+a9GlVyyzTf+YtJg8N4KG4T
BrdSdKG3bv9UrEsfiY5oNaMEi8f+ZK3rSzBNO71aV+Yqd9K5K+QPbQModadvTlf/nKvrjdouQIGY
xQPMXEfiMcNkAe4v0lz50HHGodkysjptnK5FR8T4au4c2qQ9J/7wVYKDbsC8rEZ458qDZzZby933
8AyX8KUrfZAiILfzx1x9GKOMTX0t+uwlr5x9t4KSsl5sZDYgJKOqHuLF/Kb8NaozrKCdt2ua8uiG
w7JxMQL0NQY6DlCjApo/3Sfz+NHq53b4pXG2ugkz2esNGpjO1zUM7plBxklbzHdNO9BGOh2nrOaC
cE5I/0RLMn/o2oA3rPrXNPwAm7zHdbix1u+FBZkl/YKWqzOsf8UVZYHGP4NZNNkvTIRzMpIQxBSx
uEfbnHvMdjhlV13ENyX6NDy2Rblp5BflJJgx7tkyKV27lr+BqhpZyc5Go158uFO2EcnAbFyYQi6x
d5V8cYanUmSPks2emw6/D9VE6sCaAVjpzw+e1T9i5L62YXXGnBFz8fGiagDKYvTZzhXVZuyaoxH+
qPiX4JPPSLgeQhwXODVdlOSpZWwCz2QxAggOndipTcbniNqV2hjZzTU4xA19J4lCZBDscS6lkRcu
d6sr8b1mXL86/gNsXGPw1XLDgfPPzi2GF5MWrC5LNklbcv9xE6hrv9Y62HHTAZVF3ax+anwXcTKh
WOs6XOBJJ9RuBrAc/mDjR6ZM92kI2Md2HtIh3LlriWvvpfcxnNtueS4dpsaq6oskRWSgbvCDq6gf
q/wBohZx0XKt/XUzTGvEtMJpRrU50wAlb9i09FihxpVQPqek5NT51s9IOKp1l9vDoejVdr05QuqZ
psv31m6v87p+M6ezqVqKYRexPHgo6wCgzfmI05R1UnxKozyxnrYMftz5VnaXQfkz4JOVq7ttKnPb
8lWTD4CkkdzR5fnDxLoH6z6S7b3v/ijCDGcyIyjjj3SB9mjYO5VD5MvQeJj6xU+nR2tgrJE2hwYQ
1oSd1hidLaznn2sJzUNjfxV0AxUaQ4YV9fYrco9Y8GoM7g9PgTf+llp9BGYMTsZNbSvdWPKNrvnM
AMcsH10DWOm8NDBqbOQ71W4Mv43jGMOOfx+TS7sysTLz9wbRCBkWeF/JIvAOKUAscnybXDQHF5CX
qU5zEuxd/a1AzGua7dew6oO3qLspsC1G6M24D1CuLh9NAzI33fd9dUrmq1jHl7a5lC1ktPpiTPL7
KBglSzkAXOuu9MO4rsqLgDplaTtG9HOlSQ4zHehsnDcF3MjcIzVjQZMiGFZ9dzUWsV3rexxdO8v5
NusCGx4eHeerTpZIFPXOqH7NxUNXY7r0y7ck/3DQTHvINcPA3U/QByUIq5T1sKj65PXDXYqUevQR
7JaIDN1iu6RfQctjCD6rrHyDGnWZfRy8yXRebu5Psnl3sI7jAjd7jj29AnZrt2LDPrFv2DfQKl1l
036iLttZKat76Cc29/liFOwZFkN6U36UNGrYub/GBSK+FCSTP3uHpM7iNJTfl+xFdx6+Ii9Ok3VX
N3OcugR3fv9FdfHINFHMXNue3sXYa7lNq3C7dnOU2e9iSo6pXZFerB4wYG2YbKKz7sQc0xadLLO/
Z/AY6b4pQO3Z1r5oPq3hU2N/SDH2NXnHBB4rl8tZLRS73SXR/Opc/cyBnmXixapdoSOm9MEyiCBs
31U4qCHyRDmdcCqjqcTpQcdaC3vl5IOfCKKiquR9jUwYU2kgNvgDQMELyJjkM1L9JaZRPFvdDF/Y
KuunHGnFrmj5C+jmzdYYQXd3IicxnGejc+2NW8vpSadJdhnSxTzmxk2PaoaqvcsJ2St8u1Z6p0wP
r+CCEHqMnUUlp7V1cTCpbgxpeDbN7TwgAYT2rA7MHFDkYdrA+Z2pLDwWdKnzZtIz40YiU1MQNx6a
bRjsb0nvB+c2XYF2yZkRYLfwq5d0Lj+Rxx6yRpyB9h/bxChOrU2WKO4oVT0sFdRtSrICsJU7bBNm
W7YQlgVwQI7len6F6Ho79qpxC67t2BT2j5EUy8mz+R4qi52pUiJKVgYuuuy3CL17p5Wxb1aHFWFQ
1ZlQ/lW3G42qes0ScR5dvW2ZpaC/1ztTdZ+2a6k+ElkQjXb51F+wL+96Nen7dp6uVCbq7exSucjW
7HluGAdmfO1s5cMut4bsVPljG7uNFWAzs5CUhoxPZLb4RhPwtioQwIqif8zD4IY99UC8S/2K58rb
5Nk0nfLAuxRwz5jcY4MrwvF1StN31YbiWJolMuNkwMzhgRqHKoIsOX9a6/HdtMyjKvrnIcDgHXpH
u/KNHd25HwoA6rxW/iGQHvqIjPo15QLsj1ZDoX0CYpu1AyBdkiNZnT1NVrfJ+/6Ad/nBr8r7Jg8P
yjY29SDex6bEhULkYTLdBkR7QUO0vJP0zzcqDT56fwyPaQqrBpEKk7s3Y4i5bYJu15gu3u1sh5zt
FHTu6Wa0D4q2PDWdQPfdLN9VP88bwCV3aY8/N83kjXcqDkZiRaRxXuUaItJ13V/MD8oNbXQh+1Td
mxH+esbyRwFrDfxktvPXyvlZqeVGFOvVAXeJr+izSTBCZbbMOR77IKPJIay5wgIw5O4zZnaabpHK
Yw6jYdEqn4au8HVsBCAeo86cObYqu94Jb2ISw047QKR2Ur4Xa9jWJ1Ni4NkPywzusOAW+uVThiii
IqzKXYFw6lEEi31ygprLmV23bcN9mUxoNJiN/cOXds7wCDDAGBBaAbh9HT1k5YUBxhOr0TkAAzdH
YZb5VDTt/hKY4KnaLrCe+p4ZxtFyASzwP8CEpnN758tgqg8TqdZP07rVe8ZsQf+r28nbWEFDZ3Ce
r6+MVmFoNKYpbONsXcN91yIWiwLRCbULU5HfmQ7YlclW/Sm3pEddAZuIzzabtC2886JA55QbLRBB
nhri83zK0n2A+HjvLFA3dwjpzW1v9ysu+QI104xsJ2502lD7NxNaZd1xzliGgxr5WS+LVT7pba7n
9JINhToE6TA8TUbHc/QnkLh3Dll1bjQhgxHoNL0czZxbYKINnQbfSYiszA4NpLwixzBwdHRYV3eD
beX9cQTE6Mf2kjbypkyoq51K5rXc+1lX9luKy18gVKvnmu3HBRPdZ3jrLWy/jJcZRQJbnLr6piSq
hBo2yjndlJnrX4ktYdMobjBcNLTdnBlWDaKW86mPqiVZdTTSP4KyMCd8p8WzMd6Ssrbuu7RuHsfe
MT/7oWHIH64vlmJT6CfXBfp4hxexyGH2OzzygsLGgyfN/uCwnvchsdXJTQDmR6SlxN2IgIpLsYld
OKUd6wBeOnulyBdc4TN220Qv81PNFzFHmKjnRw+bqhF7WlbXqvLCqzsgceo9IbZ1iIA86E2uP+5i
3zud31ygNuCfm+cRq4eZxpOziscpIeAAHty4O12pdr8kN5Zp5quT9iwQLqIpjF0QtN7XlJnZU1na
/r1KUv1jNrTeViQm+Zssr4yt23XSHp023Yd1Guw9x6U4U1p9h0GhlnstE5ddXy33aBnhhadonj20
MrsWmCeD3CBVZ44BaFjc/X23oZYb+nmNIR0ZWlECHcmOQRagFSxLM9hCYBsBYINMHvJRnpNySnaZ
9opTh+PwJUk7uWtv11Qgr4TLxiTK39xvis2gux/LzaEnp/5hDv5FcKa45RrDcEJMfdeWio2if0xu
Vj8vnS3k7XLZmAsGQ1Gr3+ZSX3J3Tb9n7vS5+pKYUuAES1v5ZFlDQ/jZfANRk8T4QJMd7OpXkWON
CPKiu29Ywbt+hGrce/0Y1asjtuLmDc3q9j0z/pVwLN8MWEOHDksC7ase9xMktlUHM3hoh+lg4YPc
BI2V73S5XqTtzvBkQU02gUgula/SOGtWG3iA+kL6i0rdS9+t1gPqNGUVIwPhCEgFZnsjtb7mysSM
3WOZbGW9bjGVhJuOWvNGG8u8GZPB2JgtN/G+Xp6n0G1/hb4OXg1gYRDWneCel3DZKAPid15mSdyX
/vA814E6hiVxYrX2QbwmfgDT3fa2vsjkk2QA9OR0KfKhiadiF2XBVdR7rwa0XT3eQ1wJqNFkYoEp
dq11Z9ed2lklZLCSUDCnfz6ulsDZBNy0B4co1HKxwwrlrpFPd0Ps10b5MqYp5gX00XtmQkou8TKN
Qu2Od/Tj5BHVziLqdSjPM96iO6vupidVGXQbJgFRdKtdwrnErXkU6xee1xDXuPHeF3ZBDSjrniuG
A47a0ut+rYqJ+nRnsNkzFO+5Sl+M3sODOIkRqsJYHKegfdE1VtcsS58yrdZNn2u1RSw8Uz1Ww3cn
HfuPYhY+k5LNNbvtH0OFDYUpCJxMqQ/6r6g/VoN+OcuFntWkTYIzofX2RV6GdETykAnD7Ht7qrOL
aBnE6EvbRSxQ6Ktow/Tc57N9tpMh2VDLCiKXn45W1/E2Iq2TKmpN3Er4O1U8edN7YTk6bspxRigY
cqrDQ4oaFOcbmr3QGST6d6HFy2Cj702Ut+vK4EWMyia3ND2CNPAO5YLrne4/SKal0TzPVK4iDJ3k
TsyxfHYY0Nl2pj9uqqF4xCPBWkONuXdH39h3XfWU+4ZGXkIOpMnCX7pYy+1S67u2H4LjlAoMyPP4
OanV3DgOvsSFRv4oT9sfAp/kdTWRA0tpw/Wxqjczl8226xDhMjRiHqYxwew7QNiuUN1gKBZPY1aB
q0UQS04gOCq6X7eaUditaPGp6Qwjmqjct94rBoDWc3UoexMMxNw4B9+sa67501tLrSCy5owbJj1d
UTauJzPN7mcVBhxe3nAYh5AzVxrhPdrwJGZbOzreTdUdIjCoLfNAI8lXEvD4Az3qM706FIHDpjkw
W2ztnMoM9mWZBafWuJ3XgYkle1VOZCb9levXkbflPGdsIUivddRawS/VGe0DH/6h8vtLaXY6P4zQ
aF8l/uZg63elvi7ZYIHYzmds34GcH0em4WICrvrRdtfpFzGExbqoOt+KzWQYPxPmIyEIp6o7gn4e
ts1SSyDGXgCbSfv6UWAKie1yMb66xvJjZRfOE8JuuVln3HlMldVbws8pWsZyOoZtBfVfp1yEmcLD
lwYAQzZm+jAzWnJKeB2eG7Eur0SGJQ4WeCXTpuxt85dX+4w/NbKL6gJ8cFp95a7dHDRGEjpN1bqf
F0HKTptODLr7Y7byYmOmgpA55M500mURpNzeRfgGw12/GNzdXp2ubHeZOdHImBgYfZpielysGfAz
cjS5pdrQ/e5p79t0paQTZpmr3I2mbNKnqe0IqsLS4v8vdJZ9cxJICEGHLzFmS+AQQamBTpBGNvRS
+gjcg36CVppPaa31a981/lPf+dXOnC3v2HYGe2ppoOtJPXdjhwOb0ITAnFImXrw3Ll0hM2FtIEGE
mPPyHUojfRpoVXwUuotH1sYcsbqnMzf/Ms8o0KmOMC5aSwdtzzJO1K7HwWXTcKuDuUo7FrMjLuBb
vUcz4avbhuUS7iFL9QezLxuIxTzzWxA27K11Se5qHw+2X4JqpsZqZafaMP3X1amouSoB+D4Ssm8+
bFE5vzz4w0OcaqYsudSQ9TLyJN/KJhRn7Onpq3YYUh5VJT9B2Xuo3icc7nuhFam8Jp05rJw60G+m
Uk0d1wENwxte4zSPmX4cvNgvwf1tGeJkeHqtw7l5ZOBGtZeqqIwTTRSTz3htkUyRSskgMnXCaEeN
BmZPIyazv1Ow+rhhc4lywhI83dgofXk/Nn5xB2Fd/fIywosoSKrspEcn+anGEV9ollff8pL5yE3t
Qu5AWSjHi5jUiGpZmoS/1Q2mieS0QQNAVnG0ADKRFFg8c5tTES1BxRsVr3WnbP/KQHXytqxlduxJ
wf7s08J8TVbH/TWPtr8xRJXeyySpdlgipweeZvNcZBbHWxHeNFC5zjbjvCwYBJSLtl6vcp8Yvr1J
g4JB+MLz7mmXtV48wyneWooT254Ow7NlmPa77kv54Xmu/TX6Oi03UK+LGqtksCIQ7JR39oyKlKxE
IfbTMht/3wk/fyhXPCouBBw0qvJMSWL9MYWCQUQaZs+r9NXGdad2OyrFXo62PDwkfVf8LNVQfLuJ
8vgEybQOuwQQ70yS2Ejahz5zhEZm2OMBLlmzDB1lXDgxaPxQvlabxijVDh6odZ7DZtqKsVMc2+Nv
RXaCAwPuJl6BG9iT9h+DYzt5ChZ2ldFdj0YDCr13dROH89yS4sveKywz+SDfJ8h7FRiuw1jxX6Se
P2xBem80offWGKwxSgqM93yX+B6Scbfcug8C4fMLxuAMTfcBndHJqD2M6vg4ozVvkZ4pVW7GibOl
IgjZ6IqDuafT7ZShb+Dq17yWg9wHg3Ewb6btdfQf/aZ5onwK1l8VDn75FXL+HJIU5bqVKiDyU5Y/
3satK2s+EzJs+wozo5zqX864fLPQD1QLH8pquD9XuJmC/IzX9iyMcd8W4Ht8hK4iI/7N1ZdvZocA
9fjCqSqpuI8rEdSU1E7kl3o4jTp7IOF9wDtenJcwx8Apc66ulvZId/PaLbKhMlGOzqUwvjfjaayM
N0xUGxIz1DJzlEqzpfahrL/7mdwmnXNWA+nF2fTCUy/0Ha60PQWC/cBwtDcue7akYG/RNEmWcGcX
iqhTcwzbV6PojHjGK3ErsHi8xet+WVL67ZA5d0N/SgzcbntSqOPHTa/T/KWIidrmH2rlwR+18mDu
rWbwsc6ESZNnG992hvcEkNjWn1r56iJluDdFy3Udpvbw1KSBp5EYqPZnlVXrc9t0xiH0uQPewKa2
iZy9w/HRlLODyiu1gOxyez4XU2pYmwFrVLszudFdCsTEGI+nnjbHJTPmFisdExGQCnojYi0Ov2VW
LV7slDZGeoYuswe3K8VX7bcmUqssrWMSXUREaedQWKvXcf5ezbi9LExebxBLvQD43IyYy+3W6eiU
w7yldTxjlN12n6R2xCN7Ji+wgdY6q/P0twr6aotBa6LJ1E+M60C7H63WnWz6zdDZzffZ6nXOtUgY
gukZZKSuK8RLU/eLgzV8APVkBuMrblZ5MfzMfukCdz0vg2qvdS5GWlYCh6yvwm7jYEBqx1Ptew23
6Ta98CGGh6Qmj7ppGmEdm/z2oxUtPB+NB6ufl0vPvxeXGnk0503tR4W3jIesgNXFzVTKi6k6+2td
RrrDRdoPF48s3XU2K/u9QxR7SBoCda4jYUuVgn7BnwbGzFNJh8lH2Cb1O7ozJGm9be9Dr+78eGhn
BNHOYmDO7Mzv1mgRTjqo56ROgnsnb+yWd8DuztL2KVsxA/obUi/54iK4c5Iq+cpp3Kc6xbTAQ7r0
/Wvv2subWJw37qjJ0aCaSy7Tz/OftQUtQNnh8mT1k332dcWJ0iT+dDQRk21nes6/V1S9MRy1tXyZ
Fs9NYqtsneew0MFD2KiiYSvqWx7wlJd3bTeRFk9Cu+CnEANFyZx3l2JZqiNoZ/sqXZsAMl+Yckhd
M3Nhm5lGtqGZXq9Rb9TFbpWJcyetBTGrY8/6gFeKGMCTPUXxNHvvQztkN7aYqUUh2Ge38Dzs3ugj
7T/TpZNYiFVtB6TPB0qyPlKKIiLi98vdUgu2oIwxis3Uh0F6yBLHPePq9Rd6+YR89SYyHTtpKnmx
7CJ/1HbGQe+5S4rpfum7YWM5M9lVWS52SmHS4lCq0NHe9abpzQjfgv7CSGTA9L+lRUQ7K8ok1lPw
FnTByodmUsONVLHUh0R1dccY0ixPCivFNz/3blqLSVLtnYs2bnPuTWBmkeAmqpfPI3nu22R1cmqo
ap3Sxs2P2HbsfjM5fe/Ehm4R1A2pnHQEU7e49z1g7njd6093XKkDQC03dqpU7e0bsZdfFpHAG8O9
9db3vVvv09xu0r6yfpG6EFDUZju3Y8TQ+Nc81X1qmq4SVLBJ/Rgw9vLTNW15Ytkp3Om3qZi8d/zL
uDRks9e6IKHItZz+0uAnQ+bOZ62wb0dIt9Z9yxXu4JJhNOIx74KrZjrgpTfV+uYoks8+6PePOaRj
CFp592atZZ8SDZeUEsuZI4yUHa6RCOFnUROTWO5mpKB6MFbU5duBPFdIDapMf2gxNLvFdJtdr1GS
bIrcFExqtNb6bk3p8DWgu8cGNOYoW7uhnX4bWYDQrZ5XzmRVfTAT0XVxuXCGoIYff1R+s7y7vCLv
SkjjqtN6uBipE76DlZ6/AvL1u3YchBdzYTXv/SDwKb4uKwMkQ518DYnVQ8KjGvC9myErRn2fO1t/
luFr6RfdoVVCP4RDX5yMogre11Hp61R57rMqxqzZ+BSEn4MxdK0orKz+e+lQcbtduJmCK8WNT0o1
N5gz/7bSE6Plp2TB83ZDdapEbhZHyLa12FhWMqJ0Est8CjUDEdT31i5ailpQqF3WfF/lQf3q6m4B
d4BB0sjb4jWbld9urKVXbzJYKcPUUpaHyVjWk5jstIktK1zduG5u2U1UrhQChDF0RuTXRTfvUieg
EWFqNBIRcg0djjDTGTMa6nX13slkTA4FQDoog0XjvbbhbB3W1K++Ajfsty7PioxIP5FK8Zeqe/By
nb9bmBd+htIn9xSU7AV1kU7fOhwrP9PVXFRkmHJ+TSFLXrqlq36tlDefLDWUl7AgyUv+fWghVQRZ
ey9rrc7W5BHxkDyf/I0ZTHratG44UoqbSSJKu+bj85yGcgPZjm+156usIuIq72J547pTVSrvmJEv
f/gD1QBTlIJhiT5ZmMbtOZE3kvztvrT4lEhfWwrycmi3QWn0z9prq5KP35Gs8cJ5jcO1sh9Qsqw7
zgjnWpKkJszuGIDNkSooStdLDd/F1Y/Mj4tPWHjOgamParOueUApvl3vg6Bx7tJEmw8lQ15xZwh9
zPVSkvBM1dkzM3FcK7INXplDOaCP8TQ7hnXNyjHH6EqyIu1xF0ecyzomG2R8FA09sua0BAoDhT/u
TYsx1ZiuaKeKdDblZ3KMPWFOYJEJHyq9gdNUbpXXsRgdK4gnAKsbiSrprggtThVP16+hN/fLrqOt
AtS/v+CbYAijusrUYYl7rUxQdonRe62Jf+SGfhh2RK+l3GWaNzEoFYH1u6VuEambzvRKrKQu0CGF
FOTmEM9LrZjrKFZqdXVSEyXXZm1/lEFd3lcYkAleCWFIK/muE1ekSshVCiN90mg3rnxZ6tPuE5ou
vKLv7u1RqCAKrDI84t8IPrQbsodXRdDdo15kWnmQaEjiQrbek+rDZCtWc33sSC0cHbtWXJDwaLXx
KBz5mgRL+TIx9U/rqRsoerCy8rWtzXJrLkbL61Z3T2MzqYfMCLAyeqhz8CJ1y3WAhPXWLjqMjQSl
9qzFsh1r6X92Idt/BMTd3De8gTvBbALVcp6fVQSK/DvcoFY6/AELbpy5ATbFCdDExlqLuObGTzuK
39NQ5U67YWnU3nWK8B09qPPcVkH3HFqljHxLWB9l7eY70Vn13pu7fBvkVNWDwf0+LRZZ0JRk0Abg
sEMWFZrbk+cs6X2yOE3cDYl5SDyR21EXWlxRmsIZqk1GETbi94cIxU3jofWQMe3J+7gzTT0QkSPX
45shX9VbV9aO1pussof1XPn5+Kq8rB9elpGsNBZxsfrkznT2rfIT+7tsLO/FoI/NilLRJ07E6epU
JDBBxnAis5g3AEVNnwBkmI/KKmn7GsNZw6qc+vaz8h2jfvZnX+1TJJI/NVVMciuVVFXMacpguqbN
6TYkbrKNj8toPA+J6KnWJ+QfXo16nYPD6IjQjpaFwWMSCcO2c/sBoaR0nqs0bTc6HQdS8OEkLnkQ
lrsxoHQfUfoDXLuuHTejeaHZKtRL+j5yXd5JazRoDzGI3egNjRfqEdsuaOabfMk+iCLRdqQ82/2N
EpCWHj7VQWlqdRTG3GM293M80h/+manAj1PUrk/VoqbXlh1473eddbHtxg+2g3Dyj8JW5ZUKZ/Mm
23p9R46RHufEzO9cv1XHosrJnGeleWu3MxnW4Wy5c+Zm/Gwau3hMMv+toXfpnS1SH8luGkzfcShV
blV+H+ZqvS+badlxbMuXpk/EnehVdZo6Lz+IlfYrXwUrjTVdEB7kMFpHp7WSVzoSwleTg479YrF5
oG2xS+eBme3FJXdIqj45JjygLY4rkgoeyH9F3l0vj4mj6PvKNSI5N2CrpVkrXW26DWb/axnYEbI5
qb6mIaPbZsbfXm3twSS767nTaRBFvs0bi2qur1va4yppslukQdtjgaklwUarkFr3Yf24tD2mRKoB
zV0ryvRgCEGVQXIgboiGlLpbDcu6W5x0uG+atTrQm0gr1v8j70x2I2fS9XwrRu/5g2QEJ+McL5LM
WVJKKak0bAhVlYrzFCSDw9X7ye6GgW7DMM7S8LLxS9WSkoz4vndko6BpWvmI21ddzi868PMLrGl8
rnC5J/RkW/61mSdeAke3Ebln6+uaOsW7kc7mS9lawR4OeKDulWak65AROxCbo7hrDNWdRsPS0J/u
EE5tL0++AYLKaR0jReNqOAaTGp7gDCjbKNf8d9Ir7rh0MsIhA9/ShkDtGuN/mOlvQzWZg1pZ0jH2
gK/zttQx9yWnw3DXVkOAKmUJ2gdnLstdFsuVQLNRkW8/kHWSDn57UfA/5oYWHfdMW9OEpLFpjfve
sNKrOwh5FhO0bglFd3bK1L6AcFGvyxnaKF8ffSpUnjMnqyFuU4jWDYm702OyanOf1yNSCnoD22Pl
pe13OkkLOeeS/zaqtnjjxm6TkIeHlDTY54M9sYJMduKf/DyZfwwjKa9TYKfnvJry6zxS7QtlWOTY
KpBnFKEJ8ksBdG94cORWG0Hs1B9TZvgHA6caszKSgM3au3MLQle3JtisNiz4XTv4FLPh3ife2kaD
nvtDHc+3BqGpa8yN25vLXuk4e5mV6Hajo8QP5RrlnvWfomOki7T51t0XJrCKWTZtySPiAYVEHiql
+ec778Llqu/gy4OfXWKIQ4AyyThBs88KyCxPf6deqhHoFDI5eeVc3OUk9x/9ecx+BV5m/AySfNnC
adEKSgOSPjFf1cQAgw/dT21howlRwcETrU3iF6uHb6fNa8dgx82Cag1hWYsbxkB4Ivo1j7i/soPk
afnkpLd+z0Yrfuc5O/aqCxkCFyUe4flNvJPEZbzA7NeXuEmxw8YK2jUkxskK64FWTlCF4sj/q7q3
lWeeeBh89HO+2iQ+KmLfhqPkmRqOMzmxcDHI5fzE75D5AgVPUFXB/NpZRvHYAThFWeF297DkhNfC
t+1wTFmnkc3y7CUu72Ivg0/Pnoc2Kt0qCzZulyLJHHOQlk3fW3UZNVz0CQu0hdwtE9ODmuw02fl2
S61nsRJHUyUV75Cy9EbXc7pNmbbpq1yHXetWyWPc1+u5ZG68V6M/3XUm690kg+w9W0sK7gp66Vdh
56FDeutepVSZl4YTb4MUyzDKggXisl33NlVbewGODLw7LTyaNUU5R1XAquKJTAoEnabdo5TwghKW
xJjyvVm4lD92CTpad2IHJcDklOR5G+VWNl+rAGFYOqNxSmIwd1FP/sEtsvl+8SZpwpIU2Z5u5eA8
9mkKnO96fOOs0jO9RWy8bhzvlyZ2Hg2KFm0QJ1Q3LHnlQ0003FMyxNapMwTxPcWc3Rhi++I4ufrt
QIBW91L79iVY3IH8GKHcH8VYDR/Ssuyfk8r73ZQF9ZnTG523tKZ2uBUa42wmknnNQsWR+qtaehPP
pdPl52KZnX2nsu5YSG7NWfT2R+ne6k0SBPveo0+ts9o5mEy/9dLrB2vM6iN4PW9QGTgUuNAE5F/N
gpm1r+egPhCrv0ZZXukr2wc6EKdI5m0hg3XHTjmhrl69EyZvYxvT/3KSXjV9tKuRPDHtDLs1D4xo
mEp5vw4qfadYS6ahsgK1zWKn4I5NaRFzYvJe+jr7VsVgL6EUjnyQQVXSxq6VPBPd1LxJoeuDGCD9
EquykbRh3qDYkx7MOlvbR2ty62WbKWU/1NbEpenZxp1OvW7vuuZ4pMCb5K9UUYFM+tB6wbVgRQTv
z68Z9qcgXPwquIOoGjccvnJbeI2PyKKlQHLNmuLSGGsybjNMyMFmoIoPAmRGPAOt1aCZn81B44WF
tg4nb61RzInmjTPQvEwgaMd+rP1HhwniI7foU1BIip/8QFtbmcfe86AyY4qszhcho4H7GjQ5IGtC
0fu56YoJu3VG7uDQODUooxKoFVpzW6yr88QN41z7/O9ykDJZ3iRMwhitrHMhAkVqigG7rN1YAGdP
ohKHwpjrc6nM6ikbM4FkC51Yjo7rXM61FTockjcShUNkLa0rMpLyCiuV/U7qSp67Llt/Fai6EW3P
q/MMDh4jndbLNq6nW5/xsv5imrzxBMG0hYOQWwncGmWmEUee2/hRpft2T+mQPOkUChXmlnZTyPVt
3SGbNVVvF5tlEOtDgdfhh8E5mIbL2OT7TMx6Zyg1XrAfzo90Daxblc/NtPG7lrmrAA92U+1vDROK
jB+FcvXCm8haLKryQRluwiHvF9eZOHBCv1yZ/xj8Gbw8HYDrYciHyIjdhZnMz16yqpoeyGjswaYo
ot/Ukv0ZChkoqE7WbToXlX/IG8A5XAhl8RIkxvjLxpR0FyMZTSNz4om9B66PmTqryQuHVgAVToUc
L13M1B1W3Bu8v162GyxQ/GnuUw4X16zOXh6M/tkQtiejtpEWnLjkMNM0hT+KEQZ3cCz3NS0SBKEY
vseNQk6DH2+YdiKujUNlDtOhnww0bCN43l0O7GnQIBvMP6bChCIrG9IyLOU5D2C88TMjkXUt7aEk
mrJnBiJkxdomWZLQrVD0SCJbNys+ARpTnleVQ7dNbh7sTZt7OoL0Ly2gn6kLW0cte8A/bZzJWw+8
bV263s/5xpYhFEuO9qjEE06XJbgMhmFGlsZW+CK0awS71MpMFGnCFsMdBMwKxmcJ202eNUaWryxb
5z0bNEu3PWOUvR/pKR4A9/ryzTJcOW9g3ZvklURzt410YTiguUWs79FRgxBK45a4zKsJqUgxT2Yz
QAckDs3wAOdWl7ct3XEw0diIKAzlpCGmBNfZmjTT6jvXjJfqkCguT1aYwPbi5Chj1CMGyn3iPU3H
ABuaMLhvi6Lzc2wCVnLfOYiPrpbImte4A9eIPJUG8HkLcqUwbXIwxmBMu99V3o9mVKdqUfyBgBVO
3QyjsxGLsYxbpBaCL1dTiiskdRcjLNKKrgYRrFNG6X0Vv4L7ZVPYUZI+7V1zrqcTHAnCkWSaKuOz
qdr0oGy0/FzF+jfCeOl91DmE9SYNWgNdfpU5+V64KiVUzNLtetR6sp4zJjFzR79CMWGIaMoVTENx
H6t0lBEd1/ZlTXqqw4FcM7qILW1fZ6dwv2yHyQCSb8ku0rX44NcloHSirjGqZPlO9Ty0PQzcD+Qb
RSQAOSNvGpeTHcfsNhBVO5+kfhEiOAEzn2VPpa7Mc/xGkjrkQyWNeOsxi2EIcEsWRNTs0PxrUex6
tSZXGOscXw0P2gm5XLKfIbufVUtV9Gg5a4IWdB4eOgqk3QNgSoJOHWHttpK6++i9ZfgGaO13dh9L
ujaAFnUC40OATZEBEtkFukw7XzZugtC1NZw1UmNSIml2gcweymye/3Tyxq2OyWTyktbZw9owBWXm
SjpGbyfpntONakDKjfY6X+VnOuU4mCAoP+u0IFBWEDR0n8ft+En6Q3ERvJ7X1M97gD+/+14LdBLN
mK07FC3ZjigV44NDsE1DikYoHdZoSFPlT6xj0DKfMseVvk5D+22vCbyBlUGgI38g7IpRyc3tO9kZ
y7cA4XFCoeb2FR1mutPUbO9vguWrkgC4XlL7J9Ab/YvbYAIfFYpzhQ+pOGnD7b50UKTnwh3Q2UyV
29gbmVrTO22hMuUmJBP/Fm6D5kItwHgjtuPvlh1wtZ2NIxG5q01KFxM4k9WegRWCExqZsdrVlTKf
h3rksIp9mq+dOOsTwIoUgcAat1tEPB7YsLtee4ph7xZC2345sZfwQ1ZUqk7aGPxNl9n9qR5mgWFI
tUAxMeRZbYznlA30j83YtQXivV2FC5D4kPj+GEq/bH4ZWtlfbt6kp9Zo6i+KdYtfFSkCh07PZGrE
sWtEY3lzIf3dePhf6kh++b+3H/+/1Gt8K8T4Xw2X/1uv8cN3+1X+S6nx7ev/UWrs+3+BmQnPE1Yg
BG1O/Jd/lBr75l8mbcamS6UwVfLmraC3Jhop/c+/CfMvKYTwA5cvCFz7Zhv+Z6mx7f4lpC9M36Fj
XNjS/i91Gnt/r8H690wE1/L/PeU7N6olgf5XB6901FPP43Zh7a2OE757FCWcldygg0Y5PXna+jGP
OD0iGwURa0ctwPZMXstYVfEhSxfIde6vHQRtd1dVGV4EZyl+TmKk5LXwcMKxlujvMgVGMQc8fA1p
k9HUreRdmJ73q0a0c+jivH9IGw37Uw32m5RVcy8tAZ43TvO9j7D3eS2J9ktWy/wuGAMi0uiV2iiz
ICatyYqnAHHPSSFSeMin5oaJtR3wa6Wc8jGgVPpX7XBF5RWZ66sz5x92XihnC/bowhFWTCpkv5ib
OnMxgfgUA5+cWshTjdr/5AIPnWssiG9TapWvnd3gphymAFWCZLDxIn4BrpWu9PTVXmdZgnKnxodd
qWbe9CX9Sgjd1uywOiMCNWYR62Hk267+irR2U9lO8jpWXokDslF0EctUrJ+6GYZzVYGdbMqyyt5j
rwAGNKWLqqFD+ZWhrHkTs43NgIt6uctlNf5mKTXvwN3XJkTGYKM3SxZQHNt4RL9sAWuv/hujWPe5
wHjcvA255Ji1zNIBW5q5CFsC55CiSm/eaWuxP6S3YI4dm36I/LExP5MA8mljNyzsuEzaq0ZJ9ahL
kz18GebCBoiEC9y6Vel58OcDeRJeZ9EIbycWp7ejKuur822NKTQJyFmS+iYRt6fyjazO8VoMtXqK
HQqYN6vl9EAzhRi2Ctoryjghiw0yOWK0lVZ3rTSAG4yZG+yGedIe7DXFTekXLycvaJJ9acmp2ZZC
NNYuRbLehkmW4kgylC4HMk5wvxVBELxXHlxeNnTed0cobQH/sjQ01UP4JFEs3Rua7d8YaL3O5p+G
gBuPpKTA3ceWEJf8RhXPfs3YtZTOWoQofuO9N0IMuQWy9XBpJ+9nx/z7nvFd9zkOzJ/FFDfJJsic
6t5jNGESxjgDLFfJ7CykQhLuxSi7QsaA5TwkmbFtyeDATjI6pQwxMLXgpcI7qlapNiwX7JkVjXHn
GaAH72+dlyvxMYIIpbRYpl0pOv1WJKnR7Lob3YGULgHrW103+Z0Jq8NqYptba1jSZkf2XAcDrmxp
khdgyjeIJm8BW3BwjBRJLiWCBYEvLVBj0e6QIPtbNEjjh88ncagNqVcw0BnfqMxJqkk7XC4T7hHr
iQQWOPps7i5qcpyXMm+yKECNkZ0HVQUPcyzp/CykmgDRZ1xiO89PrJhMrmn44ykb7p+hzcPBEaB2
KCe2ir0xBqTjt9PawA4BDBOcaNR8pUmR6G8y/HS9k3Nm7ZrBm18Cnbq/2VVt58hIBWOS1W7wVmZ+
158K5edjmGkneHLXXEGQcDTnYQvhAUKvYZXDrGwCMKomWBgNNNOs7zbVRTjUnrOuIbmGDcmmgYUR
yrmjmcZEKiHEV1YX02tdjOqjgdrAOOxgi3I9f8FIZbtXp2nz56oanQnSG0d+m3QIddNC71ZtAED1
1eyecP4jqfZS+3acOezvZicLnMBGk2HMNPxiu6o1S0GLPCvZ+HBrR/Q//EiOmojQ6pxGvVh23XyD
HKv3Qfj+UyIScc7rxP8ly6r6gYqt/iVwuKH+Amtdw0QYlYvUAKVxBzHQRDhd7HmXdXq1NrrS853r
eEa9BzEZWVvim1YaJg5wa/QtbM851CGYabKuv6xKawMznyffaAa2UIIRzb3hWvQu3Bwmm4oo3hWy
nwMezgQLaqrR6zuAjV+d67Q0iwJAp0eEaPNXwuR8229bC9GwbaH9sMpsQB7vOaoOfQfRRFzcfBF5
4+seE6VGh9CsvT6Pue6haRO6d3cViBhOeKRDabQSDMMaXca0wzddC8I75/k180vqTodbUmw8B8ad
w6YIb10j+0OQ3XmcDF4bl9sEew3BaQ6JBG3hCmMvRrS/aEIrDDOLGOtR0aQt9YzFVXKQNsSZvo9O
33w6sM1b7Vl9tFZK4YY1ireuHBHb8SRvhyH1fpr12n8lcyA+MC80ezcVQBMkSKB1d5rB/yqDQD9b
lsKjlCJPhjfzeuR2KlgCid95dRGYkA7+UcuGHvhh5KyYqt5oN7B/8c98qaX9wKIHnLiaav4NPMkb
NFRUjmy0vX5bLelwSMmreVdhjN0VoJ1/Ftcw7xnTm5dOzGJrmtlCbHNlEqJADAAKg9i/wa3Wcq/i
uvlyernqTe9m6nkdOGWigMi1aOVPEjmBJ/DVGRrSfW5d9xcgmgd76UrrEaLmJspibR125To2VwKo
vbckGNEwm4zEyFLYDBN3eV3zrv3Z1Ssg4k3wu88DYoKJYCwmkGYzIBACbqDdFNrv+AqV1jbYWOxv
O8+at2Q1rKeKx8DbGMVMZVjrdnudyPRizIv7nDps9G63mLjOG6vaxIFbfeVeFx+9aZ3PakAw34gE
k++wWs+znePw51fHjT9mdxIl2n01pMbFnlhngUjGnIAFo/29SJVFuCqsqHaVPW0GlSf3jpvZp6lM
igfPy8yrl1MxEk7I2o7xWtNOq5s2zlhvWAE2yyq6bdOt+GsMVb0nNHYcrUy0+95v7ePAKnNwiGE5
ZZ7r4vgveZGVGZvz1vCa+R7RcmuHsa1QZiTcazOxSPX4K5ULDLinx9DEYHKRcCqvEomyzxhlqT+T
vRI5oGvfCqusX/eid7DROH5ifJqW4b2NOeLZuZNEz9a2ysO1CMSx6gJ95oJxD45pyDXqkxkKG4Jq
vnfSOqvhVKR1Bxs37FLD7JGAJmjiRz/7XNLB+KalD8OaMGdjn+ISJMSO2CeA0kxEi0sriVPk64PT
pnhrJaKvDfyujTXdmp8aayy3slbNQ4Oa7KISMKKmJ+MNkz5oor3MW0+2664creKecLDmhuT1d/xN
zDuck/4RLiiNJCxahTzKmyKRNs7OKuWyY8tsd2MDHe4tY3Dnl2D3pClMlFQBnYRt2yM3tByeN5Sl
NfBIZWunu2qYhQ/6krwHV8fjUTLChTwNwbXx1xpbwzg6j3TIrOiFilupwxCkKOpRWl8mq5Fn8g/V
RxDEajkVPfz2IcO/hZ+5aeqnHMS8fsO7nP6Acej6XUNQwZ8EcmZvQQMezGZZdJRabRHv9WDR4Lla
QYpzVir9w3ZAY+MgJn0GJA9p6YqKCRG2PTuPk9ei/BFtwaViu12WHspqaDn6GPPR/wAy1lu5ttVh
knZ1pwdkRkUDQbYxfMM8IDDpz0s5+C+gmcU1S8k37EprDBmSk2OHL+Q+aEDVNtbQCYJIWl//aONO
H2dU9bskc24VYEOWPpGQ13XonAZJtIhreLefonyMp1Q8olTiYKR/PE7uJHgPEGw2QxL4E85Pwnqx
FOOr4wojoR/5BmIgMgn8ASlP2ntjNCIYu+Zmh8wWtX934GYiLzzDDiHwFw8/oX2r7LdDV7S95cPt
kWgEyTBveEwCImDsRcPKZJPzY2x7541bHXjbQOOCZ2zkgox7LKSm0d+N6Fy+erR7J60WEY611UnG
L9V/N6qSdytOwB3MS4Uu1ZWvJIQUVzphEOPCiuOtTYJSvpMpMB1TIP37zrtZgxLfuEw8oWc8fAIX
uk525GkksJJ5532ARlKi2iAmAXHK1vggkeabjzjAe/PaKTJQgrzhMfQGvY9xPZ2o/lA2WAZddDqP
keHSYEbUW9EkzwWWnZjqxNp9WcFOX9ObsQ7XCK1KHYMtyjm6Wjba4IPXqndCI5uNhjm46F8R/eCc
6ue2fA8cIa8LCUNvKl4pEq8rwKekH7addHrecsDiqBLu8qaqurqDP8O/i/sB1sDrqqgqhRlqXo27
pV/jdDdKKT7M1A/e1qKO95bob1eyKtxr0tjkvuLvX1qK76psvzhYruhk6AoXmU+cv8RIjDH/5i8W
Np8jo0R2dBwrPvbVAOhmePMYeWjFSZfJwctI7L/UMTxJANsRLSSCPvX21L8sOHfIBx0qLrqFakaB
Qf59btfmWAmejzC3tP8AxYoUDMcaKUYtoVI6LMZ+vM9kO0H74KVEI5C0h6YjeBxzuKTR63aybRgu
5D3HfMzEjB77pR+lzUi/ZB5CNIFjOQc/vhMsYOd6mfP7oh1XCEWHic/01HNCrsQfBN/L0VPd9DM2
LOY3pCwXg8Xoy2l0jRvFccpIKAvZama13otuymCKqLTmWCm5Ir4IwSYZXMg13jZVzx1qoqQ1Q4H7
Aq8k8pC3xVfwpimb5f2itP5yCst+yktrJirYorTJrfPpHUeSh4eam4IchkJd0riJq0urCdum/Vcb
ZM+U87JHpORsbCNIHzwyByM/n+tTYCfVrsjW/qCzYI2mxlsfEff0d3JG2GwqTi5BqfA/k+z+f4av
fKCl/zN89TyqrP6qvv8Fwbp9yz8QLMMRfwWeR3ad9FBPOM6tjOkfEJbh+GBYBHIFJp4IyRJKAtk/
MSz3L9MSJlVZfCQ2KIjkH/wnhmX95QvLguAQ2EBt0HHrb//jP37N/z35bh7/gU31//a//1s9Vo9N
Vg/9f/7Ntv8tW9hxLQ8IwWfZIzfZNflX/zXvLFOmdOreBStNsC9p8IyN75CTIFDAYLr2iY1BBxGn
1mOGSS5Zbg20MRIl1YgzjspDbwPve4Sq7KskqUMXt9OUe4yG5oGINNrRkcxGpCOHeOv1nZLZ40zs
yr4M4q1vljahQt0Q9jmBGjSZ1DbogU/ueV0E5s4lFG8QkF+NEIgf8+ySBzRdizx7ygyY7Zi0nK5k
/cPA9EeMfbPD9//o2WuwrRZ1P7cSzVOwRUxjRIYdlwc0jrOewtsK+TxaDaES2YthCoyiQfwCgtwe
IJ+8MC4JdCPhhY2ekiWcn6jtrAA/SVC2h1zM7wFW07EbJ9LPEvJ6uviF0P9f7fjNnJ4e0ZuTbdYI
vV9qYwpNF4TdIvtn7T4T61KJ1Ntl9BiEptUZ96vjPJQIkFRm+8+CJox9rOMvsfDHT13IX4mPYNA6
hvu5sShQceg+5dFeANU4QZrJy8O+IK8HM4+7E7Mzb1c7GrryeWor8eAmyRh6xBLEUEmsYyxc+WLt
TUQgg00+nSH0sVowOYz8NiaZEGHC+K/8LN43c05068M4f61xU4S+Ht7ioO+wkea7QdUsXwNScc8k
HayzuP+mt6qgz8UjpPcAovk2xMPxpm+NgqGA9RLmAfymfh+n+IJo/Je4BUWtHFNHY8SIyivShM3w
Rateu0GLFmyl7fq7wvxpWBN/bbt7AUwN7uO8BvhqzEcMWSevVYTV9OvBXAQoTG8027Ev9ohgWqSM
t/YFT9jElNXPqD7z0MVqcUgXJtGyQbe7dERb/aBbsiNEe0hDkGg/ckvZRmT2FNGEV6PtpPsw5s+W
CTdm+XMS2bkVtmUwQlfJcgNqhEDXu8W2mMPPxm7vqId3DumdIZEgzzHwLb1dcCkuOnPUG+UgkNmy
uFAwv0Z+nwPwVM15bFn7m8I98zeJ5tJ+yWXaHn2o8imFBiU67qqCz6wz5CahOyRMx+U9FXRoZQBF
Yeba5TZzBpJSHGWFcdHe5+1gnRI/6nkhNnEu2mOTZgSp2cynil7QqOJicYm43hRrEux9tGcbJx+q
7eoaesvFQJK3XX4NrpWBYfeIVnFwOOtFWVR2USzf10RIAQ7zEw+VpHPTG7bCrOJN69UxWu/giQu5
2ar+nSKIbAuDhJLdtSNkaE9DPn+UzlvpPEwTRpvSsnZyzAs8NFgCec89mVWb1hy4NflBW6EvVukV
EY5i7L1uy+gfg9mBJaL9B0s3tnZfFhwqJpKgqSPZquomnIoC52IzxizQ04Od1jzUnnx1ExfDK3B7
lSe8gL24qwUisbWvDngrHmszGy9Jmb6aWflTBeqznJ0vu65+A2PpqBO1t1sa/8hYJd8dr9ui1//w
Bu7XJql0qJFIhAiQxihDBbzVU7fPFgv5SlPsFwinqFi99lGRK4k+2XxkGg7u/SSIQd6cX/najYfU
y1/zhn6CYF22eXOtOmvi53XIb3TsnynpLqAwxT7RvMeT1lil3PRHqxP8WrYmAKJ1Q11bKcgdALW/
8BFTSJL7h04Kwu5mQA0z789aqreRrIYYyoVKbBWE3m83VbgVAIjBU4UKCy1MalKD5xwqbdHrIwkx
smfsxBXkROO8EMzRuiABE4/a9F56+XHqCRg2iE6hT+6xMf2CXBsXftTIX8vPinX0FJfiD6lGp9Yd
n2krswabrGGnQTCVB98iwEGf2mNEquNzSgQX0myA49iJ8SPUOK+ThXzptQeggAZg1z7Pk59H06wW
gpTsXe7wsMyqQMZI3vMGoXy5aW3dQ3rqJwhStbWc5SFHJA+DgqW8KJ+cvPl2s/jRJzxyJ8QzQgo2
k9H67OZLYpJxyOg5nwEHSItol4Ndkd0hOCzQ+xPRTu5Dv+B/T0qeNhcqsh7QKNkmz4lnfPva/ZO0
MaK4J3+hUGjUzVNp2Zi1UutbmQZ1tL4LUaOKbWXfPs1mMCJ4+ZTzZ9P1QGdGZh89ju0Napl7aPE0
1LIgOGvykPp57YnF9Fx3T7geknAMUvbF3v9w54SToLxOY7zeozh3zqYln+ZBzMgWpjvYiwBHtvrp
tCSAFcFnVcwEvTDQb2rDNSOY+lfkNT8w7ZgZJR0qubijtbfItaOc5Pb8ioe0d9pNUqj3vqnrKMvI
4SOvadmSqveAymRfzTZujAwBK4uBAinuIHcS/MBt+k1pwFbgECYCrKjOan4u8JA1lfklFNENkkgL
Ia7muFz1zfLkUWBqo18wjFeZFd8AqjGBUNwZ8pqnTAcxgXmNtd5ps09DV1/5fcfNMBPAPgYeg0H6
sibGk43oQ8fYIbgmltr8Sgx0zNCDII2IwNsSPZXPJeI0d4wae2Eav+tCT/jEp+OaLKwHarjTE7tU
dt+NCRHZ/hteiR4VSgp5E9Z99SP7ocbV2QylzEN1oyd4Xna2Sl7N3mu5ADiF5sl9RCW899f1Hhj9
uQCNYJvxsuCjco2EerV6iRovj4qpXzZegt/UYJfc9B35OmZpbkt22qjJUzR3lumjvsaTjUYGZcR8
R7rXKV5JiwnyYJvPxqV3GP6VjBbRKfjEhpae+MkCBiOwD7efXIL3ZkA9gib/MU28PyJzFTpxfXUq
+eJV/W6s59fJhtNy/FfmNwwV05Bt3OarSvQtAhkSvXuCTf/AYx8t/vBzKmIg79xzAEQQh/sDLXsl
Iv0wTSm7btNH7s1DYI2k0NriwbbTazqBebhuc2/pYNeP6y8ZgzOgwEuQSM3Wzh5+mqAAG1su+6m5
mbidOdvmSK9Do0RHXomBcbB7jGvvB0nn70Rm4EopCRWY8qO34HMG4Mkw887baooJuDLGlpSSZieH
IPRTnAtljUbM4e84NE9mP/WHlkmdz3eJbnEUJEeQ97kkCC4w8e/rcgLrJeBrG8CeiJFIFoK+trSI
fhceAVxJToDANBHT183Mi2nfpXt8G9e+hVbSph2HKgHmM2DFmD+plhqCJ4OsZ96Nud3lwbq17eGt
RyR7KD3UZWO/Q63n7GBQmEWlQZwe7jW42LBYkt8Ck/w9KNHjLeHEueUMGv5ttTXLm28ieVnTThxG
8jPbrvLOCY421spp1zckYLh55UXTIshnnsrXNrP3Pgkd99aC/7bUf3zRmZc2J9d27g3UTlJeDO0d
jSQgD35itBPa2pPRdGgnZqvFMJ5Ubx2HpN1WJad2RXEGoRr4ywRxe9K3nIPV298LdPFk2GBVE+aW
ycWpJKsrRVbrBQCSCLnk3fMMudNZa52KLdY2AiONIoypeyPBjwybwey3FZaSpkoZGc36s8XcyUDg
BtuMwb2u66OLYuc0mIZNykvhnLSP9n8hoXJV4x05slCdPdF7hI/6xVjzBMlv7fuRhTNrSweR2s3V
8khXsiCElHi2KexX+YxL9NUH/hghx44DV1rEa04CsmXzTzqvfvdDN5b3VGZfFiVAhChw0pgFDVnU
JiLOVfbnEucEZuYFGkaJhTd37bMtAQER8j748Hlbn8jKgJrjqPyfzJ1Zc9xYtp3/isPPRgeAczBF
2H5IJHImmUzOfEFQFIV5nvHr/UFd914VW4P7xeGODoaqVKKSGM7ZZ++1viXnbwhoWK/UMdsOcpky
p8Ohz/XQ6y4WktTjl0b1XbVlfNYw7IuLke2Z+FaXKQDV4CyALIn0o6uD26RT/EMfVZugZL6Ud3gA
wuAZDF24qnmgUbyeSEBvPD9RTfy/XcPyU6fwK5wXleeVEE6n9FID81gC8cXNRx/B1uIpnRCyg1pT
iVGbQy8KreZQ1Lzu0JTGlQViapOQ3akJlvlJI+mRzdE1YqltRo0XSmGM7Q3iir0230m1eVB8eh5s
je1GFzE+YJbYJncQHHF484fsGbfUJZHAEZCBXvVTd5KZ7ezppmM6KB+03HhQqaPakeUprmMgQs0D
npMLeN8nXzXPdq8DZg5gVNGSLbEl+sZVPaD9Vu1mTR+f5hL2jSN/7QaqV3okkHCkDVeyu/vMwgQt
SS91sGYWnbLXHCYDRXYkuBKrsNJ9MEXq13QI+hX7QHaAkcsfz1aFVrwUeTF6KNBP1jymXp4xt8vo
oTICE4KfUtvTYNtr5cIsY6+Om/q9mtsXobRig4q621St0nnY0fR1ZHOl2hjzZd4k+45pqVKANCoj
awu8sgEhW+Qetz1dN2l8Mq3gtmnkXauN3RaWaO7OI1kNyE6cqgy3fjWHu7A2axABy07jEAVmYSHZ
DBlhl9IXikuEx+xaIqpvmb64nHOfqgygkY7SGtgYiBzz1YYgss8K8xXFBgd2JeNY1eLzCcfzpE+4
57BmXRwdhBrjqy3mnTuh9NUGcxoqyKAn6THieBs90fh7G5KGlQs1t8trM7uixQShcOomT13pJ3cM
gPs6mPWus8hlzhWtRYHRblILL6qmVQSd6oojOr71JXzPDOWdrKrQXY7qyCkKz6xK6Y5xLg/fv6Ao
QskptaQE1MXWDuIIeR/QBM9UzNfAf2ZIKu/8Av0EZjl3nhCcCnzTjN+1kxrl4Yu2G3HZ7xWyMXm/
Fevk6NGZjqCyL/yl3pwToBthA7vWB8TSWc1+yIvFsZFe6VmTeRaW9TVUm+KukPoG8Q3GD1SX6BQi
cVtUYDZlOg7Alb8wRrapIxauTj3ENzpZFy7ymQCOvMamaEimeXV7jcnAvoqzrjg3vob4IvD3MYhC
cPmQvGYWtNif/aNqYoWKVOvcFdj5+7HjixKaJ1smPL6auRwyzGzfhqgTpwBfPk7jkP6Bxi+5Ji5t
5ZXsfCblWcPSwZN5+v6r718So8o3bR5/BOUoDtHypcIhuqECwKOY6Oo1FBVMEWbh196ciX7VzZGD
1YQv7VD/9SutDq/r1nHALWr5pQd8WQHT4PIxZGDakR6LQNE8xD4YwvJMeHo2ogCyZmXVlrCXA5xh
E9XKWcGki1bTcmOM/Ft811yGBjs9mmsqAKdwVRXE8mBdGEr1wNgS/OfUbeugZ6idqk3pxbEI1q09
BDcoZYIjGhaYvtEey65xMcdRHsHhjG4T5t1z/iQCJdlN2EpoYZnl+fuX1HLgMYts2kJ5rDZFwmS7
SIMzRi1/O8phqiC7c8gjnJPuNZ8cOtyQXBt2XgK9wymqGyGdfbMvTkGdFafSyd+hMzDccToN+7sf
rCvSdN1ItsERF0dUrHKDbtoAF9dEDeNr3hAxkU8GjuEZrfY9vjAG5PEQ3NtJaNEFt48kMnaPFPlP
hPNqJ1tlURslXY0KMPAxyAJ1FfJaMylzsOzpWrNRc7aDqrfQ3hYgn2Ynv/D29pumqfQbnuGXkaf8
bGqbRQ0K7DcA6mXuum5MLg41JpRVGvRjVrBMsj8gw9J95OShch9oU+LVR8F46sYf7OHGTm0i5iz/
yGk0uM77r0xHIkrsOnoOW5+5FeMlV9Ko4FV1QnR0UMTrsV70uh2VPcqzbeUP47rtYD9EOXKebK7L
NWl98a1pyOxarUlNoAHDyHZuj0XveJ0GSjRJpLUd1HKHKVKejetpgCOO6gkZLXIgdxji7pITtZlw
Hto6csD3I1vr1pdnpsvFNmXtofoB7Gd0fepBMMORHdWYoUZxVRbtuBtE2Z3KoQTHyQSPiFaolQGz
IYpn/7TgplDlZocJ9+wVAvQCqS78o3kQ0zWThgtlq4o7oZ2uv38ZoZetZFXkZ9PUrhFwMwJKoIBp
TISONBtcdpPhqiT09KqB8wY/xmUPt06W1X5BVQ4gWQ+Nx5Gl2+0DVjwOnclVnd9pSd3doihJ9wUm
q1XaVN1VW5JQQgMntIALtt/GdLA2lCRLt3QEH4GgQTdjZZMsdvNUA9Bkx2/jUunaVZa4CtOajc9k
0HvToDUcVKU69gqKMnTkjzPuEbeP/HaDmAv9X9tGexumK96vdNpghiw4VUD/ZYN/cRrUIcqwbA4Y
2Z8drfA4SZM1kPXhrcFBvm/z/sFMwi/lVN10jMVhrzuKJ7AyIq4cxw4VCgOb64zizTanG3BqaUWA
Qd311hUmVjR/zQZgZ35GzrdRrdR0M9sGa8voiiEYrLuKiz4zCN0KjUgDMyaOgsvIxMyeNqPV3bO0
QpNZt0E9nDh67+u4mg7+yICzWbTgflU9RMqEPGQoy72wfVZahBBEBzgcmYYPVCM0C3UQUVpiMEnH
aQQSEl4Ep5h54wj/4PtpdWuX87psucd2eusr2bCsMTZcf+hxfsMJMccf4UaLuJA4EoSKM3SW1kG4
YBUWhxGLWFaBz93GxLmKK85spolpnULJw3zGOBEHk4kpdqPGX6tZNfbqYLyazXzHPfGv8tx8U7Ll
SEjm/EaQjcEUdaYnAfKr4hKWfTcdelSi686EXz+OD9akwMrmWfU0Udp71LPlnsQTZ9AM3KhMogNZ
UcU4hE6MDWt50YVro6RBqZRttw5KSjvs+2eRqk+m5j/FZnMu1RuL5edkgdNdWQNuE+AfwyoOi5Dj
UH8YBZdItYJ2T3HMttN1btBxRS0eQNchS8J02H6mQC8YXRRviCbznQkYmrm0HrxWAPVFHO6DHl+Z
agcfTOGU0AFFL1IG/lPoX4NVI/sIZM2G3YkBeyLFHqvxodZK+2gxcWWgjCM3VxIgtyOzT/5cq9xO
E4UPORob/zufy+/VXTJLbdt0W0vY6bPVP6RACxdWJK6UMu493LOUE9Ogu/haM85krFGDjourVA4o
oAcXusuTlUT9Og6ab7zEjcsipKx9eGq8vZuZTsbFjmvdiyRcUthAnAb0/MK63br4fwLgYZ12Yv+/
YQZMKUXyEgcl6nnGrZ7egS6gw2GtmtqM90XdbEyKIcIzrLXf1/hCMhvxUO8AACksLyaUoPc/TPbB
Y88oxdMDKL+5bVqrvJLxptc31cAi3Yk4ffEZfZAgdR3XEUg00RMTMmb0tzvLHRtIbIU6o8St+XB+
oCGQnuovI753JzbaN6TUBJElaCaA5u44OWMYQmx1pCtZHQocxWs7taodaQidoccXlLKcg9L5qbDl
gJkUlGOMcCyfqoK/sCjv5hAxWU+0Klx45qhq1wovK1KUaoiWGamo6HmyodvOojnYALe3ZT8z8H2M
gFS76TizrMJ2ScJx29rJW05Vhm1W61aRaIYn1DrrEmH6a9D047rL6JrFir6Dh4c8OQ1vAKLGF3Rh
q1iY0baBkbQqFZsGVwRfLY6nbSLnlyZq53XCtrCRvLdnDWk0M8RdjuufoVC/2B2vwWbIQ1vlu3nA
D5vXjODMMrNdAttg1CUxgaWs9KlhPcmAN04V0eQFSTexvASPUyHNmzGkF5WV2fVoTskOIADlceGO
lsQ1OZTOgSuqak+6yDdzGk0bvcqHbVjQ3EdmfVRoKNN6Nu5ID5hP8OR5cIdMblE/0Srl9XSqmpPW
FG+qmAzlTqLmDJPY3DB2+X6zMxByLtODeoWOKrpFP/mY585XH0DDtslkgmUr2lY9VanKKAhgFt0j
OR9MI5nueyQd9CFyZG4GYdyerO5y3K8HI+N+tky1VrwDa38OHyI4A+s0rkjwaE0ifHTBUbZBnxAo
4ZNZEFCUVPNlCjrKElGZngqy3aB36+asabLqcs/gVVrXrB5rbYwhcFTWWkUDAzkADcCCMdW/IfXR
eKWD7aAIagOj/VAK7SL7klZFd+6T1rwxnOkjZiw/YJP1WoPjfDsa/dpCqF6jnkbnp+7teED9k15P
Y8pJ3cq+hjh7rkeMZ1+KpPSKRH9u2Io4HmpXHFOt1eyrbPpvfRt8VTObfoQrmwC0Y24c55yECYc2
AScBjQIIAVIUvc7I7+qE8pGnvWbJLt/ZEM60ZYQEC02ZA2oaAtc07HwZPBA7/Gp0dIFncpJwURqb
6G0CzOmlWsQs1ojRGGM587N+jaP5UNbaBVQx6lhMSHjSfKp1E6ztGL36YQY0mRUkKMu3iBz3yc+D
bYkQEwld4uYk6ebTAtk3upvEVh41rtBaGs4Xy6TR38fDo7RHe22EC56KS5EU80Oi5wtniNHdcMVs
K12pUyLXfWR8Nb4xVjnEgwEOP8WfCi1AhsUzsvLUnQHV0A8TyPPF2sL2zA6vvsbNdInO5Bk46zqf
Oc5rtOdkuxdhez3F9Qd8HoFqv70mdIEJl2bSGDzNyKFWqdJ+SbDur5ic1oH+MCvxIa3PZFQwCZQq
+IhBp1HM3awZHhGdaaLECQha5ywZD9OhmJgmcNxfFwpiHHaLmkmdsk784cvkDwcRyLfUjm8Bs3J8
1/Rn07fHLc0ImxQvlM5mSbur7kuXCdg+7gmrAgFrrmaEROueTADT8sGeNYt8lRTnCHp0Oik8842K
Jgm/P0MjTskVHvw0Byc8gWFAkiQS4k/Ckf6EvxcBtoZpqu+HGmBFYLaX0JmfO9Jj6GffDvo5UeW3
PuTpmxq2eAij60FBzS9GdPwB71Ai71GtWaIsUd2TqpMoTbzCSwI0sInWU25BeB3tC4eeR87xZ4D8
DCsN+NnjczbM+wxjmu58Qb+JaKF5DUR0PU7NRQVfuredkcQvvfgo0uS9SRnNdaTTjfSgTmNPJ4Nh
8n6G8sL0/Kg4vX9geATRsqI6hyAjHqC17lNGUYUJeFUp4fCENEiivOlX6gi82kny9wGbcAnferCr
45BED0EN38wYr7KMIlugcTdCUV7tLP9RzWnr2139UFkODnnKZOvGyPUrEDdLqbKdZiQJNqUFkqeN
U2TQ3ToUmVNDdzpQg682EUJJJwY6n3PltgEHhtpe1ylQwG6CLqOQCUsnhM1PaylyGOPQY2W7rPZg
AV1rttyOcdOYKXDLXLaKkm5rnMCdmK50K7/R55PpgLcScX9AQ0F6Led0HrFYBuVqGKvyYGiO1/bG
pRnTYmubcEXrEr671iJZpphblRPf0yH9ajCNnV0aYCfMgTO5r4FyJPnHTNjtFSUttx0JZkU97KKq
pSzKmx2+DrmuP3wIC6siz95zW4DYxPz5fUMm7WWd+86zb4LBBkf8wW/DtqLrB01dShtA1uROaUhJ
nnYnuAaePei3QpTP5XBojebeQadHi42IkllL4IzVO1xR037Wmx0ySNJN6ZlW3W0D4DKYUQSoPM+t
TE92H6wY5u8HUul5JnmzsCQwZr5PTPWu6XqvTcmZgfCzHvJxNSjFrV5Yp5gHPyJVDGTK9dxzmq31
qzLnQnWG5+AI54VUz4zoqROqHdr3+zKmkx6Xz7qdv0YWTuoomy96Wk5I7oTmIvkuHO0S2zeYVU6S
1UrPyk1idYRrw7cICeWJWFc9hMYHWalbh1leXRlIW/trK+uX6X+jr6tj3kBlo0dHLhY/SdZ4bWgn
WwBNE1oTuMhR5EBDqhyGu/a+zTjBjgD8PdsQxPQJJLulZru1EYC8nwqOB2FzHjt0qLiZNLeIB4An
AcYmGASXuTfBLeTkYbWCqKeJFlku+5A+0MPYqHtVWPS52v4wjD29tb481sFdXMvblB4lMzLSaRvz
kWEJC1BJ4cLnpITpnDc/zd7xgl8nxvhNS5WtFKP2PJtnPyRCB3zFW2/w7QGDIYE2sVBpmGq1xR+d
ZCWSnYbojI4BvDNEX8xlQGb2m4A5PyO7gj6ovOqzUN9iKHARHD8pRsQ+MObOZuq+qmSNH8g6vTOE
+TL1UbudK8znDBqIrPHaSTnrCFqmAguFMPERDE9BDk3YQCFN33zcZa0G0S9RzzmSPrQU6bfZ0pc+
i5YzVKU8h4S9IqjsGQcesud4XOGF2ARjgyuaBxdCv1gxKZNe1VCjwbChcg/mL5mJpjPVsqN02k1v
2K9VZM6bXMxrQPaA13jlobmo0LX76U3VyRh3SmxUs7ZRO6kcWAGOuGgxUmnxvNYG62suW9XrBkaq
rWae5YijMR/XwHRPuaHiylJTcRBtT7pZa7y30SPFJVn0xkgdn9b6Iat6kIeyZCM6YqmzPaeKL5gI
7ol3AXWkUfiFMrhBybTwMphVFIOp7jR9eLCKpTPLJ+35Adk8ohhST9y6SVbHp1oTb6oa1m5JEMCq
1MKbWu9eU2eab5B6UB2PDblVUu7QzJWXQqrXiRPwRujava4A7fx/as5FpfdelFNN+Er7v6+idzht
xbf2fy7iyv/693//R7R8f2kvF+Ps3/5hARm30233UU+Xjwbg8H/I/pb/8v/2N//bx/fvcj+VH//r
v78XXd4u3y2IivzvgsbfWnjPb/Xb+wf97bz5SP/1D/5TCQmg5h+OahJQgtBRA9zwn15eTdP+ga3J
sC1LtdhLDBJX/9JBatY/NOy9mHkRPRpSdxAn/ocO0viH6RgqDAmijaVhqPa/o4P8pIJUkEVa0tRs
A7PwjxHMCqaGAkpEczDq+JrkJ1ea8t3EnDLEYAcipT8bmbXXse2xX5G9E4fQc4NzQRwWnQmx+0E7
+pc880c5pomu819S1pePwcX58WOQ06Sj5JuaQ1yqYMjI1yGAFT+Dk+VHQpkwTWBiwzHsKXTtTrYB
pK+SDTOouftaxfpjKqNrv+Ot0XrtTVpMFzWFUbTV4PGLMivbwGq6HzoUFnE4PaYtI5pxpggwi/ii
WwFiHIl0z8/UQ9pFLyQGPwra3XMWX7PK7cM0Y/wzsnHnaRPssloxaLoVrYeBKFh1cv4wbH+PAXQd
z8G5mpqNQNUdqul9lXVsRYnFPDwcV7k9KqvBUF8qBUcxTRtH0O32k9bTi3afpyqHRorioufLNBCV
+vurKxYp60/82p8lrlDxSKquxv7gxBA7elDancYPP0X6xbdrPga7fOkItH/hugMpGPnlibkxIzxr
Xyz4KPRURJc2294a3vSyN9zK6PalBoi3qzGlGPSFUYSSIAT6Kh8wggdlsk5kaK7K5uTEeu9BpUTk
M/eIaOTIcaMC+ZxK897i0Lbqrf62qqz9739c/Wd5zMvDtCQbv79dojxAAaz9Dw4lKvwTpz9Qxp05
ix6ZVI0rpuXXuDqZ60hkKyGohCdfmIyPLWJ2I1IJ8Oy2HJurHWiXTVSyMQ8kODr6e0cA0ZYBCseV
IH0WBQh+PJTGIQj/+TJ0QTX/4VbhxP/5rfqUJZ0UDrRdRWXeQG69E2kHEQ83iDi3MDMvEd1OOBeP
YLxeelN9NJPWdbJwndTDurQahteLAFWrqnQNzT5eZY52cqhDHKu4AK1HSTUffn+NF432Tx+pT4HU
YV7CGLTC+tDRVcwJkNFI2/O78CJDDSPgGLzXBg+PXdynIr6b66Z3/TBQd3hJ3LooT0WBsk8xi9Pv
P8+vbvmn0Oq21IaxNUFs91m56hAJG7jSOAz+/rv/8q4sd+uHJ4pQDZOsRrpjyClOVVqdmnai0WvO
LWxo2jVMhFo3VE3EyfQx0aNjbQgjWo96dhcw81zB/7rxg/bYNQ3qtTTZCiOkE51GLwAk7zTq8SK2
Pn7/aZc182dv+7LG/vBhJ2Lj0TcUNeeWjxFEnQw+HA5VdL7oTVC/CPGHy6ItYfc/+5uWf//D32Sw
GkZZ1FUHrRj2Oux3s8q4RMG2Z4JXd8ZxUKFtY9tzjOkPAeW/uhXy04ZFfwQSW5pXh8GZ7+RkH+ME
z6kjMaU1g/ktiXKfrtSoPCQIv2mz7Wg4EOBmXqAu49Cp25bng7bN2BvtKg3UZxSesKPr/otTUC+j
fqLRZdnZnz7vL55M+WlnM41JMf3JLg/t0L+U33F4kVOygDCH4Xa89VG9K9riHjDhAyac0bUlQcc6
OjebhC+X/Yb+cdZSlQ5r+ABw3A0ASOZxGKN36C6XYSoZ6Cz22FJTvCZTr37/FOm/2DQW48aPN5eG
UDWEUiwiczQ0RnGdyCVkiBxEYd7XYXAzJ/NmVg+V3m19E+h0QaO6bw/L2b0zlJvarnbdksEYVy8K
7l5IS15VogArInQv4xtjeIZf0Wky4jsRMB7+/ede2Cg/eyjlp9WfTK+U8S8T26QWyE7QORKaYp9m
RuS46qP+2hnI2CFk3HfDkSNFP4z4HyC8tj5m7rQb2i1WcHOVkWFIyjchH1bTgVklLTXTOU/4wKhz
n+m7aFLCilKyO3X/Aabio/C1h6kQr8j8itWQpNuuid7URgu9wKkveai+4awt1rCpjzbiTs7O/UNJ
DPzvf3BtWet+8jbKT1uHXyUtc3qtPJAMhfA5Opqmf8hM56M3yHXKu2s0q9zPozGLjaxbUILmJk9z
Zf37v/9XNZz8tCXkdlujOjbKQ1KkqkvSfeayGhPGpDXhuaTocGTCPiXAndaFekmEfIeDxPijswB9
OKLempIMX3sKaMYZvNPd15EoM9zvzBBa4stRzGkd9oGa+xSOOPvKub0F9B0wxm2PFmEwoqyPWdof
pZJzTMxpjOShTfMBuQ6ESJ1U0yHZwmEj0kx/m9HLUsbRXmVA61Mwzs0aRgAC+oYxBFtWCpxXvRT4
rDd9WL8a+AioIvwzwCzsQYVy3eftQ5JaT6FIXtIoPzEm3cm0OGWB2JVh4CF6rTdVKF9+f4X1X6y3
8tMuZyHStM1e7w7qSAGMuuC+6WW1Rq/Epic4Qo4hMjJRY79RGN5Aush1jwDOYM1WnWxsChW3TeSb
E9JbiEqZbUI/IEmpRRbC/rmqRwrn33/W76/bz55G/e/LBwSaoOpFx6RbDKc2u4z9NdSCsxSoWDK6
2egdHLM+6VnFUJ1Ogg4Bs8OkB5geUQB1DfEqgpg6mNVFOH+rJ+PdmluEz+WxoHFWMTEvbNUlNmVX
EyeZyoCflE6mDsY4S7ZJ8Yo0cl9hNHYnq74kpnWEQHT2s9xT9NvUPHVUr3xDoyQxxtqAe3WjMPV+
/9P/8k592oP9eaLBPvTswYqDWrYqzTuw8IHXIs3ba3aNasCGF1+o0PwL04YLzwKuzM52YbS9RSTp
7SSOCNRdeeo1QCPWorIzT9N7PFsS70IzEUHxhw/7i8OX/LSNK5ONnZQ9BvleYjADQf6EcSmerpqk
sB6DlMDHYnnnVMFUUhacsgKnOHGcDC6ASrNmFRphdLajuLsbMltx51nWVw6qTXIXiha7gcg22MrJ
0Ww+fv+RzeUp+snTJT5VARNE7kgxnOLQEFG1niVg9KRNzB2sRo0wLaJCRVgC/6F6Xk+yYH6DA2Nl
dkaCQLc6YTO7WJV/Y8zzWzlSreFXabE1EUc1diZZ7apPAIuUjgsRuPXS1Eo3BJLQA9VRF5UWw7cq
IYa80aKXzgnO6FHJOgh0CcUmSXZCx4ZTKSgM0pDfqIC0Mn8gDa1sWyIQp/hi+NSBSyHpN8QyhAk2
1Sl9QQp0jgZtW8JVufJlyOMbXNtKzvx7LhTIQVh8mDo3exAkzOX6pc5XmVQ3PW6zpKXEtopgiaxo
ybpNB8/Ck7D5/RX/1RP9fbv9odbTsEB3nGjLA5BNLlXJ8aJpBnzmQ+YDjm/BWQVQF90Ak4rXArgn
HppZpJMD3y8gPnhVoT0lU/0YSeNxYOIk0Giv+iAx96Sthgw8yMD4/WfVflG6fD8H//BZCSclezku
00OS2E+Id1/bketODNSjrI23Qg/PlmM+6br1lOnhDbzDdpsWNUuiSYDIjIGI4Ul0bsBNTXF0+cOH
+sWJSXyqSwRrazhaOS2OSotutCkmDgIBWHtH838XMjF4NHRia/VyMrwQRyyY4XxAmqMcAAqH1pY1
ZRk50kG6CnwE+XXnB394nX55wYy/L9Z6P1nQFtWSI+088J5XzsoQDUzpFAQo5dO4h9uGSNq8YaoM
nMhpIZSbhupZGae9MR3lDQMLomsGnNkdqiC35CH8w1ai/WJ9Ep8KC23OI7vstP6QM/2ukhrprwXL
FWtt0z3X6PtM3vIulxuBjivTwts/3LFfPUafttuMcCZNT0Ey+BGR1YyF1GzpiUX2MfRt8F7qtnFI
AjOsdYIu34/9h6bxtzrIgJXIDXs1OuMRRfrZJnz+Dx/pF8Wt+LSrcvONgdH0eLD6/gH9iIlcuJ8Y
so5nBAIc8gCVoDfNPyDTHHNWCuAjd5JegBvL2fBEq8SLppqgetlxGIrfTFu5/v1n05fb8bM1+V/3
PLXslLE7dCHGGXo6watPsUweteYcuE0NvFH034Q/b6KoP2K8PLc02hKOxohfEMBpWGR7uy83U99F
B+rJ4bYNTPTOWnoxeoE3M36x8FeuCQwDldze/OGD/6KsEp/2Px+kuuW0dnfQqv7BIPLLaxhDjC2q
n7LOXrSkfR0C9gc5yYOU7ZtBI5K9BLonZLhrxr1XJHoD3OgsBhczzz0XQWeMTHMJTPaf3tFla/vJ
5dU/bXkmQW2hMhgYbzXCuxw1vtIqUj4iNf+K0wTgeRHckPPyUKbzoy2Lk1aw2VmQF1cSddeqEsb9
bLNdVT5cNoqxblgrpd5uv1/EfwuA8MvW/t8a/fc/pXz+bRjw/0v3nwXh1wSE80fd/X1YwH/+F/3A
tP+BwhOA+j87/trSovyLfmBr/xCALEjW0S1LSBCz/9n1V4B7arpjq/xP08B+auqy5v3V+Fc0G4qn
YwFNEGxTAt3Yv9P5/36O/6/nCf6Cjd4FloJhGMwRoIn+fe23Q91X+g4qVDWocOCNlhkeUYNKa8Zb
EiaemllVV7USpVutIggZdZZbYQr06lLhOMQM1ozluEm6U17aA9qFdyWwSUeru4uqiAM1+7mz3vU6
g4JNOHLQ3eV6hzAiIgUq9vwy2qK4e57JJwRzBVtR64gzFwbHYojw6wzMY5E7j31lmavYMo+t/gh8
lBzXjizhRNlozrPRIDLOHSzbf6gfPrU+gKHYQhXcCQduhapZ4tMGAGYrGBWQNJ4zQkV0xo2CmSwy
4KWLZh/bAai6sJRHJs5yHqdVjSO4iNqPILfACLBfo+5E7KMNV33SofgYjJOWdu+1VK0DCr2gKcWm
hfW7LkqNkwsLh67XHE//eCTX/l4mLz8IzwlTFYf/AxL4DGylsCB+zAKWH6AEX2ulec5LPcO4M93a
Zo62ICMZXCRxcGju1cnKtkncE1Fla7sf3ozzP5+qH+c7TLs+fxTLEBpHA93QTZ43bUGF/NhWQgtY
oJrLUJA7ZOZdTBVuQjAID8XyfUjc9C6UbE0LsQmTmapv57gXSDLAvY2mc20a9rzpkFmDdBUn4GN2
R7kS4jgP6Q8ENSrQtDW2tnbfyVRccPUMvYXNqQKLJ70GaMaVlddfnDHMdk2F9iLMnfoxBoZeOfWJ
HL8bTl3Opqvt0p0SO3GdxlnLquz2PnfZWLpJuPPLPa5tdZMG+S0pYUMEnh0RrTeK7BFFJGVK7T9f
5XobvYF0czlLKICqghJhNEEoOTVE2hXag5NieSprYP3I8PdFU+NdIdOmCv2OUUpIoqPFS1H3Fs0/
Mh8DfFE8pW5kyXqPyJDYFbOAR2jrD4E2M7hRsWs5pINc9z5yJqCDQDghGFpzUkBpR4wOYe2qMTBG
qcM9MHJfSWmWdG9jaUUn056WcKpcutX8Uht404RBlyyLgTM4JCSU4fhcwT8jOEOLbhugDJ3Zmxu7
Hm/8EXkVZntnMXmRGaZhCRvU5N6IEmA8vpi3udMURx7OZwe8CUPS/Ain6g18FcQLFRn9JIyvZltd
AjGQJV9yJyYza05Km/pQBIwMwdx4VToEsIUGuI0cyFZVkppMtPi+kAjvOjJG11NK+kFFR5gO0r5S
Au2tHiwbfNDgnyyZ9J7dSZQlOpzUiqO1UvnzNimrcZOXybHttp0aB/dqWmGxVIl6biBRNH35qESL
rCh3cjKkTH8T1O1XZVBaz+ruWODIJLBMw43rPiHfYDE6wkeKg/IY8NwMtL1RuhZuWlIgS5SaocGC
aakkvcHAC89z0Pd7VV6XXQMNQ1W3VtU7NzSi7nAN3sMtJgmqaZ4iu7koNlj91g8QERWMzOIQx5TU
tSvAH85+eG8n/0u4wP70qW5cG6j6ilPhpcmseFOgTNkIB89CYaMGtP1TqoijP3MtMCAkWb7Rlxxg
NdO+8fa8hjE/cH/y63DxoUXUZuu0sfw1eoNhi7F4M8Z1R9zIApDI8VAsL0zNcGejmeiycv9GkJdx
DoipxCWD+X0smvTGnPQ1nBOSieq8WmMqeW6tgQmXPW/nZLQ9ImLKQ1i0Hfg4eRX1MWrsSLzZgOav
y6/kZ6lr0eGHFYbytQ/BCc5O4lWOvBlz/bl02mM4BOGqweHhQbVAN5ID48gb8Wxr6X1jYCEY9Bh6
Zel8cZT4ODbiUBjEapSg2j0gQUsg3WK46OJ7+C7PIm7oWaThbb3YMBzJD5SpEm9UZH84vnM/48J1
E6K0z01lHHvIZ7VRT/dJOhEGhKi2VjrjVld53iYt3jbxAisesQi102makqURjmyxR+iSONY3SFdJ
hbEzi9NsNbQGq1uOWnUJd5ON9QArk0gji9eg4ruuooZuQmHYGnrWY+sbjRtHiv5/iDqv5bh5Zos+
EauYCd4OOVkahVG+YSkyBxDMT38W/f1V58Zly7bCDAg0uvdeezdNS/uMe4FHdVblsTSfOtJN7MW6
1eUaTddgfCYJFiTh/IaumZxtGyJOalUh8TykWWcaM+ryUylvWxCUu+2XHomz+C7wRz0Drc9P3IBe
pSXuvCLboWn9jEjvCSygnEHU/ham46+7z5eO3BQ2I09B3l8hERsnMWNHJPZr3hsI2zA5L6TaeM0+
seLlIWN9sxTLN0S+5HDjgUF8btykzehDVGDy0JQDDcIZUujQHwykmTeVPr6C3VQhU+1on9k/PZTM
Fzeq6/sKwaSbNDRCc9XC9iP4K5ot7wTAFaoard3MjFu0qQJ1HqGJDtaakMsZIe3aiaQT89Dk3XnJ
vHX1w/NOmtr4FL52bDW8DwUApWhyMUM0HOuZupaZIGYta9D2P8zl4H/bdFkRG87I9xbNJulL7cme
irY0QwTFQSjm+i5OBLaUFRZr+nfV9O00+pcAyNvUuo+L2t0Kzb/Es3Um1caXzl2CvWE3av6yxz30
shSwMiI1f9QkXgZLwYMQ93RBNdAQphqTE7q0veHW3mUgvwr060vhEODZTBrJUTDR9mZjXa3WnjY6
gAppqukVpd20zRgG7P2LKMp4R+z8pyb1hs2qsALWFmBsXJy0W8W3SiBjjVlCQI8y32c7vwwM/M/W
bBf3udEhQdPmoMG8LssMfGhuRpuR4pPPOZNlNMyhchvMbYmeP+bgVHBgN0gvtPzRWn/pi0tiddE2
oWcdAtj634fHDkATOrzi+O8/6vimQg9Q5U5jI4T72tz/+7dIu+MboaaXGSWhtL2XblLFBaBt+rza
fbNcH98otNujXg1uWKM4IT4hsg6VQZooC1zu6LCAhp0Fw/d0Cn2EfuhdMaznOKvG9NlTEQZDul5H
OXkvkWvcyRih9UyHad9ky9ukp89RG7m7KXHz7axVS9jBjDLZD3KY8XL1okRDtjXH9sP08qfaA7Bs
5cVKrR8f3Rhacd7XMLXaR7Ov50Nn/zRR+yokfiXfqqgv0CQoQE2tQQeuak8LKFmQCLrOejM5KXMH
nA020YkejZY61TYT8n61d2L+87xTUXe4lwZaNT7h7U72iyjcDw21Jtf+9h5wTz/DyYQw5YuzFLSV
+Bu8tt5ZwwurKdvSd+dGKT25z4p1sKesP3hBhPKgPCd1vAa3mhFWwYcKwyPME4zR2CKbi9uPoa9T
7gHTlz+o8j7x2j8UfmUQleqn7+XeUPGIlWGP6bA++C3eD6sd+wdzFA95HoNObDX9xtb0u5acRJJf
0mZfLfyQZqlYd0Vzk5t5/ziIAhmysXBrV3+OcuKd94X9g5kHiV1BU2vXUk4GP9f3MHgcgIVm38o8
/0rdxA38ufhdXAWLeGIY1OgxMPQMQpoi0iWciN0JPL3FEueWgaVKSWLfxa21xzFpvvxkGEPyWWrO
ruKnj5fqYo4NfqQuu51oWRWjm+7cov4BT9FcLORx9D35L15aUhoItLexjuDSosaFWLhvCu/ObRt/
X0zGNekIrAbH+NCZE/IBwjbXBbps6d2ww2biRIIfUWtGsDR3gCHafaFbNLqnkuFbjqDcjPoww4XP
NSQVYZb63i1eSrVv3eJLZf0uLZz7ARMbnBqcyXx6gpdHdDsLfB8UsAPC2V7/TGrk12468qMbIInQ
Fox0k/BzVY9mp/9qUbFjw9VCw12zc+Px1LYKV7q7LMjHq9fFTIgB6L1bbbJ3je1HVwUfnxJn79jg
sqJmnauiIN7UcW0HkR7T1jJx0mVuib0vR6DveM0DQY406ktbgulwogDRdh6mdnoDg1vubQRXEErc
o+ckN7zOxWML+CI3jQKjRXnqUSbc5VOfbLzcFzug/M4On/hbEffmKSdj47QQgNgS4UKCe3KzjFq6
KoaDrMiiAP/g45yCQwbqQRSbvPdkdiD+HaU2ZeEWKBC8ycz4RuQX77oaLpcn7oTXpY8tFvsLeCOg
QaSqNx0WeQs8u65VvwlZO5eJKKMQ3AYXnEF8GWl35lt/aaqRoT92PADl1SP5ZRvDHqtD1o3P9YSq
zQW2zlBhTncVruKg6I/MWcz7pYpeaDdkDKxji/AD7dwYgFHqUtNCZPVMm6LJx5dTgb+jZqdM7UjO
WGn2wpYLxwPTBVucfZM8n4Gw9r1l+UH/rMUO2KzGVA8ehf1kgXlJ0v7G53RjF64+xOzjcqyZvYB0
t7yloI5o9gTkUuE05BOpySOQUKRvTeJ7j8zjoBAVD+MAJz716Vh2vKqJGr8zSgIKdC57OEa5p4aO
izcuAudu92QTLl2OrNW611T3UcTbZjJYI94MOs1i58suwkOWVROVaBUAzEs+j2cmIcdJyB4m6R3c
6Wo6ugPwsWyyftWgfaisPJtLcVEEUawBCkTR10JuszH6i6wHFiWxaqXVnDQesJ2cdOrZEuifSo84
lgDXp/HLtLYlqGNule58Yku9y9FEVpg/N2Ve/xrqWkRPhEJxgprkYouMHiZOUlkCafaMT58bNxu1
7DfGQk6CNpKlrc373mpe0koLHIjcNt9aqhNVy9h8jVjtXjqYPHeCxwuognAIO6END32B98xkx7dT
jUGUEYyzcSZ5izIMN0yvmUR/x0mAQ/eCHeQ9NVGfLGz0OymzEm7tQzI6V1+5n5WK7wzpXa08v4WA
9+Q45HA6PiJGDsJEHvvCfHQ01Qem8V7kMQ4J3720YgW6mkc1WdfOIVq61xGqkSMcpBluA+bPvW5D
ZtGqJ3paWaj55V6DtKStiGEYKWBeXJP41CcrTRqYfoCM7OIpUvEDmKpdJBCH+Ck3/bomKMO9xFFz
mOr0M3LklVFputGVvItb/sHkdg8lP0ZoUZWiFMUklh+7Qp4T4e6VU3xDYeDAG7a69gukxt9oWfaA
n85GFYX/cmoszHEYyabmsVzuoYUhkDc46Pp7TfjZMSM1rUy7Gz2Zj5gdXO6lXRVKSslNbxyWfcZ+
bGWgADuv/+xtB/jmvGuqWkBC4mfQKqRXk9Mf9Abb+GT4BAHcSIlzMKu025H7epwgJMf2huiyhYqQ
VltZkPxEdRY6MZGcrVF/RC55tY2iUBzdg9HhUTAECH1TMBpelvc8r++yFGr9OG5zNRLaKKG+FNmD
w6LTEerp0Xe+osYi36NqJUPe6SCGuQAbNlnu4LqAMgW1KA2atGUDtFzuMQgeZ9UESV0drY4HsdA0
xpfNTnXpd9lHN+O0mmPT5rK+s7qwo13Tu7sil1zrtb2LP3Ls8YKNdoOnmvDR1Zwx/EtVN06JZVYh
yGaY5pjGcxzYaAGUu+HasmnzmDnX9D0u8i2icvM6iXeNzgUgB0LD2+hYyepzrMn7AhSZQhwOzBFm
ijT9H20Yj9pILrnoWwDADePoXsz7hH4orwf6tOE/5vhbkgC7KT3zWaH99PX6Tx/k65DPHWoQ7wWb
4N+STa+oPhlwsucmg/YtsuQhmcDPF/oX9GgM3jhIg4yEQiI4hn25JuWUzoM0YhsDtv5RNd6nbCqf
8jfP0A2OO6dyh2BGjG6CottMZPvFM/x+Y/oY3OI3wjmJy9l8ngb9FAn9vvMI+Fzs76KsiSJYOshh
E1E5FhIepoNXV/6MXC4CpE3YchBYjZZLDHs+3yJNvdol+UKx8x5FhgAZdmCWVz1iQQ4iDNNpV79n
zGvZfvo5rOKCGSBJPDU58C2Rnht6chg1jtnsvM+esvb4JyMSaZEDV+0afTehiCrQBsAxbV0tsE3C
4lGUG0Rk5HOwsKBWCz4Sg7+0ldWtTNMwKpB8yTj3niOPeVDiOld4I+6zoV7dHkllixVv74haPdt8
bU7N+bHMRfus294p91rjfkmwgzd1k5wKC35cW5ONQwbbM28eoKqlc07//mjgywp7R6SHf39UHhGA
qV4f08nzgxkAKY40h6mhIlAqIXLIM63xk1CGwES61Jkm2YP0G+H2Ov4jN7Ybq/Z5zvrUPiyGx1yI
jU7Ufv4aNUZzzmZ0oLXdle/ThGnfc9jZZrOhsQEtJHJ977lP05XwSE+BfF/PjtSly+hw90X9nuuk
1chZK8EbWtU7cSD3ZZm4j1Pt7UGHd2cSDlfCLV/Va6YsJFJRO+Wptrz6xle8NNV7pTiltY50BkHk
1XZ0xPgusvRqdq7+uGh5dYHMYW1s2+if7JIhdOn3+LGG7obkGvE0LtahnOLmhrzqNkDpoA6Epz4a
k3MFKkjZMdtvURqfgJ+JK86V+JwS3jH2HO1OO11SzVVXqbiWOCN2baNx6MCYfXxjQq9DFUrzpqrz
9b5YHbqWG15Pwf4+6up5YDj4wOZOEWyKrzTnNPr3TyNFyuACBh240HJKCDMnzbJCElQrXKk5lNcG
dF9Fss/Sz2TAYpUfPcB3UmrInl3zxbAW91yRRcJRGKXvorHjYMFbvYExmh6Klms7USwK+V/ocOs9
5/Q62V8L47ws6bDxlCPDpPkeJQuewMo6WPz6BdIQwMva+7Rd5Lt8mSfw9fA7W+cWC/EAezBHLqmy
G6UtYgfwha4yTZrEzIN8ycYNqS5rMPpySof4SvIRTsZc/hkRHBzfG8KFAFu+v/JqCn3aVxVGnjb+
qxat2RnAc53Ya+6A2BAJ8kCyIfZHk/pB2bGHL7+ybjJKCVqEQ7WJBO78uW6a3SQSMk1yoBwSUc6k
D/3VAHhLHVmfC6Uu5D99aUybtuqtrj0z9LrFpV/r4mPsT6AI7vI4bh/tWhw0m8BCwx8+hqw0A0JG
0tsJ7XfneNXOmHHKdoWiKaxsAPraL+Jb1OvoJsuS/khlbWs7xdOk+8goyT3F38el0/as7dz3as3E
qg6eFK9TItM9YZfQ8XX92Zjn4zCXT4DF8VwuyKsNQqAgHhk9ngxappbh1dygvUfADC84WS6aRTq9
y1O4Rat518fGtDY+SYIiX5I6+D1Ty/g0lMMds/0PMkXFsScsYoPGDysYG6hBRRZkZXLqOqF4y6/F
WjXFDfjO2Eh3dI4ITin08VgbE+A0I7qLK+5bFUjvMI6JHSCNTAvx7tVnBSAVlo1/AOWDndqr3e60
0IlzWq88Om2+kBE3AA3w6Z43lJrpyAmTF46xYR8AIWH6RXxUDQ1RGuVcVpw3z0+hqrQaB3Wc31pV
lO1rli4Df7COJz3zs53t90+a99cDaEpd//Dvy9Rkc5wK+tNxXzmHiVKcYBGw/qfOcVBNFwyy96PR
kTVj8dJH+aEurOG0NBHe8S4leh1gDX2d3GEAGJ30Rc1bOsDMi0AC0BiTRyoh88T8zTpp6y9dxTZr
MQHXDEZa1vq9KTuvT/X6Nf/7o8b8oHBxtw+FKw49CwJ/SrJ3x/mOVImbbizLTdxm6IqSqmYswuNy
EFTr05yg5a6bC2Viz4jooayyn3L8LFkDh1Ga+bZv1aXGVqr0tDvoWOc22U9OPOyGUCZ5iaI1VKUC
8QTZ4GsoFgc3uPMSleN1WEjLWAxYK+maB6M79BGwJNb7uVfv1XVAILTzmPUGIF5C08MVWmbaXtDc
PmUdepQSkQqimfnIbAeJuZpf40wI1GaGtyknApvVj2m4zw5tybihYcPWZrdTu6UOfsZP/VsKi0J8
mT+Bk2AsMuQDWTa4jhAM0eHh8jDhbBhrh0Z25TWbNvXg1Cd2sY16CMAIxHR8uOONv/jnNnufF9Jt
yygDQg4lW5jG32CWtwPtYaTOxa+ddwe5Wo1JyYW1o3Evjobh4BCfumkGibVLdX5oReKpqBCqVfDV
8h4Xz9SaRyYzFuSveLUpepiVJvjVhUTcxsqotmMCpZLzc6/i7GnR7exmmTUs2rjzRdwZ6OuZAWCC
/+2HIcYpyRbIdiSJDXpovPyznrMnU6/O9mKaZ4fXL4OScme1YL/ogHZ6tFPoMqgZIp+EXfBQRGA4
2F5KC/HPsLa/BrgYg701ejxakJfkpp/RcF9qgkweJuaMi+Hj1+hSwuLX6thWLmVzrpEBbqDKTDU7
SKORFe4DtGHqCHxCHHIBe3YhMxso62w9upxzTAK4q/f2rhVA7JzS/a2Gx3TUyj3Oi3aHU565vty5
sn1O2F12eC9gWZxMHJ5E7Z5xBJBHGC+nkRKrIef3iQy2B10VRD4mjD9zmt2dB32T4NhQ1gt0JQgY
GEYSIi/WMb2ZEH6RX3NdvjuZ+0iapEu8ffFAhJfmfNjR7ZBoMTpr+h/z7MJEL6pX1r5flm+G1EHs
WXURjHE9XyxBDlJQ1RqMhDFCAZ/Z/Z7wtz/MEViik5HUTNJr47xxTpK2Uo4kbVsOVgAjvg2En1Tb
ThHkk/TaR9SymXcVvSGnqcicmmTx1FZdmGnCvL5nVROF5spbspk5Fxl+3ao+eHl106bEbbN/qRD0
iETriie4TLPniJtvoCpmLVHHL+1K5OEe87f46sZNGzY9VFlm1eokDUzsZf8+hkm3JulomY6tedcs
PgXpvw+168f//S5VBZ2vMbrPBa2bfx/XCDY5/f8fOdSYqNKDIS+7rE5N6UX5f7/99w+loUk66HBB
XCaD//ub/35bIT93RUruel3wHq8AmFM9GuXp3+/Yrj9tld1h89P3tbncJppWHeZFTORjdeVtt6o2
J8AHOo2eHXp4nkeKhwYQOuI6NdKmzM+GDRrPjcZ4X7Xalzva1Pz2zFCoKx4GF9qD7jqPPYmNBdk7
sLtmaN0UJzQmf5uy38u+y3mUkiGMO0EGcQXqHHVAMOrefBUIeR3DxWfZcyThmGGFWYxNaCtVBo/K
QGrhHdCJ9NhL461A3HBjRvpvQwG4iTs33Wq+8Us+BuQgWElc+dWxoaZkAd5bgPRvQCRgmAS1Mclh
jQnlJ1qkdiwzePzk9NCXnuVe5NOzGmBnjgIYX0k1Tup0yvwVYnNk/bpVHwXm4vmhiWuG6MAmfTZz
/ahF8hO77IGrXhQuNJh8UYxnTnSwI4nkXFpCb9E9SP7t2U8sRtEyuuEWLSg98ImybOmdwK3bDCk1
DVUbUz1qx02FWjdIVNeFkZP8+Lre7pr5pqZsOpNb+m0Iby0Bqy9CKvl2hf6Ytt7EfjGAdmhe89w4
dY3FZyW8ixyb0t+jsXkiCgKxS7oImCbcpNrJLw7gdYiESlBMb218fltyqmgUrcu2Maf/rV3+r3tU
hFOuy/+/pb4u4v9f4YtPBJar07JYl7SpFOv/38L+9wt5F1GALQD6sbv4iCCM+aEUONFxoG9VUxzo
c4AGniWcDsMOGYGQnlq2Xahmnr054ppkaqO8jS3rmPQL8PGiuugdEVWarp28nlNpiEwaK7a+7ADv
HQyPzcutR54KGjsXkWPAQlXL8DpZYEBp848BJOd2AigVqkH+KfLgK38JyhaPVr9AlQGREcy4+Qkq
oDeoca9NLc6+xnpxFgcjfWWKXVEZ3ysrc1t58ntKoEqbiASQa0QHSM/bksip255BE0xT9dj1pN3D
W6VaK5thp7XjS2kuJNdC0sB3a9dhbuj0TBtFp0CrMWFJmJqe4QVKX8oQCBVyxPs++6LZR+ac1tuM
tg72aNgMMob+1m77Y8FmHEZWAzLrg9B7GWSNDyCpL276koARA+l06F1wJmAOSorpNNkHr6Tq4Ym6
jtiETxEDsd3QD4RWFAmYGNBB2Ygyx26HVRnDuJaInGcNAw/UTQLtdLJR4JlnNaRqEXSgU8PYMMoD
t6d/gg8GX+3WkTlg3WS8aWYjeinjY7k33dbd1P7kka1Hgc0cMFUbG7Q2Mgv6kTqvSMIlmZ4gVzS/
+i04PTYc0y/szeIE0I+R0MSZOBQhNMRsV9Hu3VmyhKhYDXcMZSG51MgklmXSAj2pvzITSFS1pCZD
G9y3scl0DCLZ1uC4LBPPPU7HlfsWi3niZW0mRv7DEe3jCrVGlinJX6jLxgoYEw9bBPKsT7skZS83
D14Ke3Gaqxt21Z8O3td5iLO3VNOn3eJ+cO8jFrcJxej4zC6iF1obkjA3ekEKRHxQsxB2VpM8Z2Gx
NgkgUxfwwnbWGg3R2LnF5bbfGeWbmcdPxNKM+6geb6Cquye/Rh49otjfxmCPd5nODl5bKUw2CNF5
V2PKJVh9TuefiNjAXy95t3r8r60u2mNGEPvC3SA1yHOvo/ylEV51nrl7RiQD7dMoysPB9nEJTGWy
b1tm1wsoNGYZxX1V14DKRHnSge2AC+zOTZeMx4I+BmEBv44oeSshbjXm05TMTK/o1HSu4YMfXRgM
8v4Kh74jz9sT9HHuApiJAWyHZVQ8mqD696jfipB8nH0NOZydD7QNjCSySGJrX4I2pD+/hlvWkNZS
ajbiCaKHYl2rukvPu1muHIpclDJiGQYo0sxT7kbNxDviiKNRglg016hZzfdfBIoIa+SZbL3lQbXL
ualXukybhHj5ypCVvYu9Lg/NGKRSV5hbD9HMhoKJbJHagCF+BW9U7FSKG4GQCpCONa+baf1SGJw1
7lWbEZyvxgwXBTfwbrtLfCb5NwuHmimzOgTVZ+yUn78J1xwPzoxiLzbBexRT7RzAg0Pg7abHhUSb
QU2oOGz7NtE9lF2LywOpTBVQL//VGEozLX6gBt5OpkVCiU1lRngSVWqSERHQ9WqbaJSsK4IcXjUS
Kh6RVsJx8WxrCEyytvkOQSYS/z5vNPglZ8eH/yPS6d23C48loEFjnvo8mLpp2bSLchkVQKGxcb9l
BWOsFYbWECOEe9GhkSW/bGSLUv/Ui2U7582zH7u0/0WUhaReB0kpaWsn4KCWZIZAEB+bluakk7rt
gY3Q2kFp4mxA+9TlqQxI+q7Dgr1EOCpMPSypJHG0AcNncSTBHsp7kp71aAETncVeMPtkSWkRsz23
gWIcdW9iTBckVpCBugXqCQ38gyucn9zYMj+7FV70nbVetS10pKLC/1W11Le6iTQras+OAqBNqwuG
jyPPuUOjOUGCN7e+vx2GXGc+xYyu4TLUTcjFwH+eloLmZiLGs2Q0wZvIfd5Ox8OS548IX2nJGC6d
FdoVS/tuo8gxe/8rLlc6WoHAf9AMJG+kKiTrXSJKSaTGdQbL80qaTM/gqpAMUsy32FvhE9TJix8R
ptrpYAoZGEkbd4DSTS1IXfiPIyeDHHHxJ6P7uZJqzybPCUlpdCjYHS3OdVpqN8BH1XEAtQmIwqAr
BL3QbWB954hi3Nbqd37BC9ouE/s4R3zHMM/gurxJap8Tkg4R8GcaZBXh4My7AQfnDD2yAXy//Weu
9cjkbEubc34wLqIcaeswTt7b679nHYJN0EmhSeAVjsOHYaf3g6mFnps+dzxtGwEIIszrzN7aLiqz
TEc9YTCaDQimzIJ4JtIZqQX5rrZxbUz6ZSzAnVUsD0uHuqu1qu4wtJXY87Q+kWdwNhxg7vFsj0Fe
nZM2/bNIn9ow7AWKzn4UmDKaCCwYyLpBxsrgDwdDbT3hUSHatY4D5gJUA5KDyp2Sx5lArHyJCAGb
gCOmtX5IB9jomOcQ4TnGS2Iar1PLM5/ombiZXOMGJz/9s7h863WgngjS7nojjnZ8Iisoiui5HSsk
KphN0yW+ofUO1biHh7eKKHvilBCEgLPwyJViXM9UGh9dULTlwenT1wniMQ5T7ZZmFmD9at+n0BP1
eCbLhhtvqM9VqCuMRwwV0Tt3pb9hAL9Nxgznw0AkE6QA8pWXY+//k/3cyDn3wszhANGKbWaVz1Mj
Q88ovhybrpAma/pa8Wtv9mwGHrZ2oi7Zm9zih2ImewS4aAYm6YhhS4zxxgQoqIzBC6DPrVTxEafF
/Jp72rnN4adGHHRN+tRm+bipRXk0kmwlqAACZJN4HmxRbB0UaytoRe4rXWJYszcuR6iqbI5VHrh8
avqNR6mU+PZzacQhBVgUNAQzFr3TXQxZ0EkxbC4OdXW1vO6tdp+gTX2VeQ+O2NLCWKIkpSfU0a46
JSo0Je2XxNgyHFns4mVqdSKCzYh4b4nQATrsJOdpw2O+TYqFkW0Ntcx28J1Y3XisVIrezSFFTpcz
QBlGc/RcfnS7D4uRxKN6NM2dX46CBmVCR6XufnJHmeyTDVxuE2yF212ahYJM0gyfSasNMmnel8Oo
B6lASwRc6DbfkoRIjmqcC64jDRBLJyP8WvKoDcLY5GyGKL2Km3TCzs+OyC1a867cYHeMDx6aEso/
8SmKG9xbope/EakTJ5SD60mIMkLlAk2D5hM9ZsQaPVhJerePeVdGvHcpF9HqyTVJu/H8JuEX7U6j
7Uw/PHZ47YkuSZaHqOiYimsPQ++hchxpwdnthsypsBLN3mgnRI6pTUaUh1Q3KVFGE37kTav61Trl
RHJsjLE3wmJJdsJHnmzU5jZnD8dKa9jwFMzjAth/mtLnQmf431UPQ9Zf49574TPaYSRpPUx0YKRb
cS2JSbUnfcIkimV5akvtmop1yLCrwebuQTUwBF2bMSOdbMSP265VZqCaTgQShuMsiwdtFEGs2W+2
FwHR8v/8OP/okgqGGKIKd/rw/PzOaTioaAI/dX38k+d4kyxEM3o8vsnEL7d1r9MAKW6kVt40Fir+
mZ0U5qALXC7atXl2oTisd2ge1vSZo19Mt2YmD2RmLAWuCd3lZkN5emgGIgsz+09v1zepcIaDrAqW
OxqWXSIbikWTVRsdGXcBkitRlZODMfvyr/VHjo5RfhnJ9OVKf5/rc38iV/AdCNorTzrpJhp6g5Y+
KZ4tmWz5dAfXK54qdzYuiOPOzBgHUqrYVdOIgY7aNh11Tgz7ZVNl6/5NtnA0XhMFBRqFoh19Qmgh
UQT5/tZVyROJqtrZr2OxGXxUaMTR3ZJV80kjOmDm9OfOkXFUgj7PE1O9HYf7N4l5oWj7J25yq/8U
aqY1nUxum7sq6T7QuvIDpjBGMxxUO/b8baQnP8y0LmNuwtEf6IQ2h9iKPnsynUhYI8TLVdgO87lG
lQ1KzW1fue/LTdlwai+UoZCpTsUs0K1LJhbZofVajLb+ji8FeMRH9zBE3Uk6Bgl5kLzTWh7yJv1g
tejHqpEejzWiDvJ2afeZ13WhaOl8n4jCCayEvppJD28yQm8ensfYRuzGfJ8c4xfiMki/jjZ6713k
KFHG5sWT3jDbaCX1i18TGIrr/Dalp6rowFq4ZAmlxxIjTIaUgCJYqOt0JPtIGAEHqiNr0Br3E8A6
VCB8PwjOfqPlxuqm91pncmY1XLWEjidg43r+7bgWHtSUHMd/pUFDrxOMfVDo3aBxP+iCq8FiFScE
b8eOSG2GYaTItM3j7HeHWSXH9S/TQexa7TmdahqiUXnVE0KvZu0hl4kMaWKvpE0JWtleh8h9YEs1
79uJg9E28Y9xOPpDfZQ+E89Iz0OgfDTHhl/dh3GTJ/IehDT3bPs+i5Ovvi883naCBSrg9bGZgQOy
jduuYrrpyZgsmzcnpmUaTdeyiL4r2YtNmtCBHuf4meixnT/lb4R9UacnUBoxyM+ggAMoob9Ls7yV
3ZRspYrFnioPpSOty1gydybAcivMMwDnbo9L/kNM6uQllr1RUUOsso3HHjkt1ToKh8Z7EdawbNjD
f9MpumSz9rVuWQsAIdSE+zJDLa0lC1ySk5Igldq1mzT32m8GCnrj6g8dI62ggF8dgSQm9tVfjTyX
0XMFvez82R0haqX1j1A6WSgjjaQSLPE0D98Nfn6zn+544C7m8MgtgDe3NWza6vZ3LIhHhA6wVXF5
6Q0iogwqrzJZkE4k+re1FsLCpEZp2Rjn72yyrS0kritJRUcnbRNypjmQPY3wysZndO/Tnii4Wo/1
q7Es+cHsxdPQExSR+1xo19ISvlsVTZeEi3uWcGllogB+VbMB+MYQw9NxZ0Rqj/6li+w7GAxVWBYT
WgHgkUEVfSRm/UEfB71ks0ovmnFHZhp1V9u/RAYbRU/UkWMkJ8/+qdbcqVpx2jdDYd/Rfgm9rP32
9fktT3LWiBtd13Vi90zOud2Q/EnehZnpPsU7MnDDuhsZNyY1GUpdnw47r6JkssY4hAReQggvcu4o
lQZv2mUSbm/XBwTHqASPaDzMRBttJtq+wH9YT9HPMkTczQhe3Yx8OSbBG1usN+wLdwPy5FZmgwP1
NHECXSzXqAW+wBw27NGIpRBO8/wmgRh89l3iZaLIDvNuKhgjCiRn7Ml0aEcqsOqQetY16/2zViJA
1pKnCqWhmuojogQ63HzfIvH3ia7dMtKExWrUz7Dk003tFfs4RjY3oxXl2acvWNY/wD2OZTEGDWd6
6npXb5JE1Xh37CpbWpQbx50cYMhAXbWiOxopD9mwkrgJ9rSsBBkszFyYIOmzw/XZGvLHkpE0kZKn
xDFQlU/t0SJEzGhsIpvKM9rDSzrTgFZGjevZICQ8p57KKrVfN0/DLF//vYit3lpBXS83S2Nvs2g8
N2Q5bgE/7DwiYsQcHUQsL9DEXyrPeoiy8TqCi2/yaQfzl09cGlxDE76Mm39Ufv3Bi3/oTEDf9cg3
VRNzEsXRt1nkMOfbcBHFycUhtcMKfRuz07m+P+0T76DgIi3V/IGOfp2n3Zded4OwD584IiSikmJx
wV32rXm35MH/H0nnsdw4kkXRL8oIeLOltyJVFCmJG4RMFbxNuMTXz0HPrqenoloigcz3rn1B0hks
3bzakfd9qCYOmVhpgNKhBmBeHedvxLAoA2hartWZdInp4KhQj5FK027CMls5cnj4qvjltdu75Jdg
8nr4OWHmAU+sXjuEd9vnYnI+zTrkkeuzR5gkKKNrahNAFcxRfCqH+D/KnC6l518ShbMmTc1TRzFM
lY0P0+arrm1rn7oQcpMMxNIL/GvrFTjGCv1g2dbO7/xHV/5TCbwp6yC4CHcKiwvvyYikDS680PqT
MV9WDpmXJKYWCzpwb1DC3wWRd7HLbzIByti1v54y/Y5rL1ox0v4hp5J0RHT4yDHS3QBGsBxMDulp
cr/MjrHQMJ562lHnVQwfrieLBbTWM0aq4tfOiVXwXS90srX+WkI4a1+gBE6gqldNTR1stTOXNFdJ
gtL1MvUvqg0Wfjt5y0i5KSIKbBtWTFOGhtubuda9xjryENfde/HAL2EgQ23fy0n91cZ6O2uueUdB
e3ktUgudYRnYrx0OmlyKcNsOxs1hoosHdcSGts9CZ1X75lvhjyvNONhajQ1KY7qFq5mqf2hI7o7V
20vD8gjQGUco3Fb87S3xWhftL8paugOEs7Kq8ss2EHIobjQ9ejZmYK3rpSfzJ1HwNRKoc6uqS4F9
aK80l0er8s6as6kEc5eUikxCHZdEGazo0hKrYvIfTcHHOsagC268i71MLuOPkSIo8uKifYq/1NeN
a0Smfe6Ge4UM1zfpztVSSp8GcJ2SIGYMNisZFKzZDmG2dMBYib2vRvyHk5aiIPOKYzeAOQVKrFov
PAi/fsIQH+jNYorXPtoEAtJS6QO0A+FsyrFg9HjE8MTL9eC8GAYdCxT0roKBgZ48lEE7MDjIBUEg
1U71kkD3+t7UfbPvOTlgIfbdUDwtHTH3kMIN2K7xoNUhXOYaDG6X6hg4OufeQ1b5ocZTqlAr6lp3
IjN+kzkgA0BB706EoVETyWYokkvsirvnAz+WdQuK989NeJX1YgLasc99ZV1zZwYjQn6qIvMgKgj+
VNG1cCJGwACVa0yfYvc51//hin3Jpv5ScOVmWHsrP/zuU+etNfXHlOYH0vMIhKQA1mn4Jw95FUOq
+ZLgyfJj49gqz166I8xaDMCDc7DcOOg2yxq8d64CWFMOTn58SgzJUavdtdm9RDGi3QZgknImNg3g
Tq9wSfdlv/KNpl2zKf4JXT4fMM2n1hIBOtndB9vOjra4aBl3LCJTjWUOOTgbNkHCezIUsN48c5ic
te23N91u16pP1+SbQyq6BtZA54E6Y2+0Tb0m3+NZqrI8kmdQVvIjZB/mUlqHvfGHPO9XF0coEjoL
KlzdzSL/JKbtZnYa8Ybxg3mAkrC2e+Q8LCQc3qosvrROdihj7RQgxh75IDWLUmlLfthzt2Azws/W
v5ljfMwTTBO3aObGXm4su3+fvRzB/BlbKJdQEFqftBk+nCF6Vqa/SknHrmxaIcIx3xPteqr64T0m
2o2oScLMm8repeTnefYZYolDBYsPYaLfZRV/eJFQmxokKK6Aqdj/tsJyL6B9rOF+DfOr30KPIDbB
+mk35XHQv1FX494754g180hdMC6i7u8FkaettkUUwwsbrXwUPkuzym5mOVz0PkAVAsLp2gOoaEiA
6OASOT8chyZ/5vm6NcS5gR90E0jX7Nl0IbJV/Y9Nu+62ySGNp2zHFUB4fdf+auX0cDrn6jntNc+a
p9e3V5ceH9dxvTUiLQS9htoFKb58nzEPGUZIynYWYmfRxZmvl/lNozsInHALUYxtGrgh86gEbHW8
9IhwoCDqb7DHg2lrD+DXfOGhdsEj2WH5wIu1fPq0stFLoD5Lkl42QZlccIIC8PjWO1gG7eLckwhj
tHXl5hb9IHhdAUrq7JYyt8REovRZCgbDf4oi3Hphj0ykmLKuzKxcl/pHMGhq5bg22BJ1A5LGvMJG
nIbpbKHbZ3Mq7/aEAM5p4rto2SzqRiFRBdvMeTxsMW2opfBRY2M9KoHKPJFeoQV+JfAOSitMCpF/
Gw3s30j5WFKy7kV7HRX9Cq5oMNWi76vT8B57wR9HUn6jAUwuRB+t+JReIsDHqm4RUAksY8xipDr4
h56bukofne0+LSwri5q0hkVa5Kc+sk00EzVIB38WQI+sOJJmGcvUvpn0tzEuXrMoOEQxxtmw7jJS
DHB4ljWdR1B0842TWHIVOcXDNCeDQETG0ZgslrAkHNJ6+C0O7GAw33IkkThzm2fNBpuott77bb/N
BuPd1dqLY9ovlseaFkkcg0lv2guUHgGwfnqyjBRefY4krnZ61z7TqkOe6fBSRm3O/euVMA7t+OXB
sYapXy2ttj45ev6Pq3cbDDo9aEZwNqvxCgr7klKmssBm+Gwm9NOmFHt/VMt+AlfTHMXOlq+MeO6D
GT/gjvHNTepBkpWu+UjAaokEve6vkzcxHrArggog11pQMRF4mKa0g6rqXWGKT95ojmWU8VVjnGKg
1KTofWL3saOX48ER8UY29m1S+p2aiVWcTrNlxUP/IHF0JglPpRPHhKj7tDZz3xYN/XyIW63lvET3
nnjvW4hKe76PkLeDUBrpJnFCqGbLpMai2GADuDCncne9+5057mKR7wsgKF4E6mnTi4zMB2c7i1iX
LtAwHd0u3ksRgdfKkyliiNyUSGjHfdSGgOVQ6jRO6Gl4ehV9pn4H14L+rF5U5nBpXYpRi7jeU71B
VxNGeVo6LTekBJTKNo644VdR/Rdhk7Fho+kEdcShdKhK1lE2e71BoxRHHeW63WHAf18iWW4qIPfC
R2qVRYpnShmfvKV/p6RucRZmBze3sRhOMZmw+PdDsxGgfzbEXfHTSL7FCbtt1Yn+KFrYQ2GYmF6H
+u7Uw6OrI3L5KLqAmIdmkVgMGNCbu052IwsCzEoc1A3yr6+sDq8mIQGUw4mzl+bdLteila1hes10
bLVf0qlPwmsuqLouZB47fG8oyMIQyzM5u9RKj/4jcKujo2d3Y+SGDoARyGfdNshAQqWTkJXeXWs6
NzFTQ96LeJ3raE8obXG4pRXNPPQaZEs4oUvJ2YVSnX04Ge5V2h2FUFcDYTBm3++2Knaicg0y3sz3
NGmoj0XD4U73CUyPhQ4iZ87scmpvWBiR9xI4/Uc/dTtboxuxSn592wiXLoLopW8Hu34Q2a6eclrQ
Xl3CINEYbDW3QmRqwTiMwXtZNNjJxBb+fWHSF81X2r5ns+GxhZdB6zBdkOBHC4Ig9qkH6C+i+F/f
tE9p0XcQ4PbyrZHkYU0wW5sIEgISlYrMuZG8uZJ+dA6JV6M9Y9jkrvsSuelFz/qNE+AH9gzeW/Lb
KswAShcYgqRA74rTZXYRC2ZLgunQ88JLB5p5ngo3X2glMrOB3ZdYJlCueMcKdHJa3qya1CmKbFc8
coTkcZZtHBZDL8z2dKjQFYqxGqMPIdvXLvU/E0a5RYJLXyF/V9m0KwWSmlHrlmMwB3LLip4j56ql
5acxEZsHHwtU4xAZ5ZYTTkbMk6AZ+jdlPGJVujNOyLq68TTypjOt2OpjmW16wOkMx8cOddKmmrpD
9suL9ifXeEIatLNLI0ju4C/a3kh+PbRNQJ8233GuMn6NkHJOOj1Ixjzi5WCsTYn6psB84XpNz/aQ
6Dtd0zd6RjY7RNaw6LoCxXb/b/QRIhso3VDOfUYRfbiFTeXQ2NMslRUrjNMWuVZeVq+pXKOAy4bL
xV0Bhu2CHdhTVm0CezyKmCcsNm10Xv10zFSJlXOga6e4aFgmmoGCQ2Pgzs1KPV4HqDmWujI+LHqg
Vx777WjMt1tL00ii+2DlJucNnUhLZnvKYnZ5Vd6roTiE6uCWVbcucfNQ9Kp2wqE/bki4tyu3CdBS
AR4JD8O5g3idAm6MYQUn2E/UGvoVJeEbIi8Cx2erLiG3Lga0nT8M54YnphDmpzC1a+K05AAR6RGH
cHhZ49OK7Ug40+zbIYpxndWuu8IqbpdHv+BMZPH3iVdXn5mB3WaoV73GtoiDC1QlcM+01mFQZEM0
+giLp0RyStdt7w10TiNMpFRzqDfjciTVmZEr/qVcactqyUsSOuOyMr2NqYFQ0WeC7ctLn6OH7AEv
IhWLeX3KkmKfVc1bhCil99/8XHfXg1VQGZgsHdylSx0xu2ZnME7zTM2Qj7amfsJ3nTIdTM+zuZeb
CXKgxt9Jhtn4JzAhIPLW/B5DJzqM/ltBzPEm0APiGRRlT/FwVCjbwMxY2bTGZ6dm+pox657UHAKW
mnVnpHctigndr/lfGO/JbSiS6Kqa6lp3mnbT/IEW1bjRllUHsGyZE9Id6Hs6VsW6Ms3yMstMFyLX
xGc7YSonK644N27s/fHq6I0hgdM2t6JLM6GnsSyD1F7ZG/dUu6S02ntRjMMiTvtTTjlko3yYG577
KIm+i8HosDXopG7arnYgtdD2u89mENU+zcNmGXVgqGaZP82iO7u+qt+weljHcECO6g9O9hSspW6I
MrwpRrlX2dC8RB03UN6M3id7UbhsOss499BxWyQXuJQc+0MT0fAc/ARHYSmK0+TG9dExKPOkMPgt
s/ryiZqkX3mtLg6TXVb3wNf27UTjdmeUjxZ7ArYLfkTKkshq4FPMkRJ5SHSeruslWzgULPzzJ5lq
T8sg60YnbmWfa7laxoN3qJ0q+Mwz40jI/PCG2lgccw2Mxx2H6hHSp2bHbb1A0zW9KIfSMnAJc2Wa
40vtQ62ij0BcKT4bzUlWbR28qmruWMzZn9W499QreQo+bvCiXiDDA6AX0F0d0jbD0F8tLV7lw4Vq
Bn1hpx221g71iBV/dNJJduMUDiAvxBJTMDONzvm/AqnWjf4QEFsfAPgAFGsLLFpSIAU10iB0W5Lo
9eE3bIQ+qogmefYhLWpA209mqX2DpIBKuFWCvRIzLYveFG2tyLwr3+y5ZfVXakIWNkPVISimF6B5
oewGsMD/JJRnU+MRZbaBDySYF+8Qvyd8QMQTvxi9iZcGNakWvWYdN6AX6sAKQ3n1jYR4GGoBCU0l
+Nn56hPnxnDmcJLxL3DFZ5gq7Nlr1u+JAnPZ49DRoKlABEO1qTn+jLFOJ4jdx8tymq6TZARVMC4o
BXDJBzugyg9p9/XB84KrPgf0J5p+8axBbnqkp/R4EReT1deiRmiWCRINeAcWM0naxiQ9ae9JwFld
caVFIP8GDhHL15gioDgBIzMdy1zqvPqOk9NQ+yfBIc876bOqUrsm1rFgQjIa9HW2yYMXp/9sICGJ
LGhZ18Ncn0uiS2wsEFnmq9AEuHUqe+0KLveqSteYUWi/Jc1pMRoDAIOfWyuntReNDBGGdyn1ajHR
oY4Cn2wUAwoo1qKf6PZG4e1ggIdMqcdunXoYB+0KkDJmAtWLZGcU305BMQjSzJG06x5egRoMFDTn
Wowv8H6w5ebfjvK53VQ8dMHWmMW62jiduTML+RFIpo181NZGpSHQ80j+LEcLvfQrgjFrZXS2sa1Z
NpFVYo5D6pIV6HOIUEMQjH3cbTeaQZbDEPCG2LQoh/EvmGvMWY9gyi6bfZpg+aBXCumQTB6AJR9B
ra54LSC6eYPb4c20AevM8SbaWStR7HLPelDsHa/CkeBc/UHR/N9p6gVJmd2G360MDNwahn02mhG/
aXpEaJjAyhFH7/obrWy/GzxHu0p3X9GJm3v9VEj9rU851FEDPZDfZWH9WpD3cE37mlrgGr0ECH8d
/usC48eL+SSNXmKypXwEm27IHL0mCYGFmZSuFCDNQD0UkSYB5DEbL7TwDz9VjaxztKc3s0UE5lL5
ztoU7HMpd4XP+ujESOxkjA+DDZTGS5IQmHR4+/8WAN0m8Cxs0Evh128Z3C9cVSVXJUnRyyBp/yBe
5BtomwB1prwJ6ZOfgwqg/S8VKcVykJDf3zbRSxDVtBET4rlgasxlck97D6cOGWl76oqNkRYAsDUr
nUtNR+dVlExwXiQ/KWDfWY2kRCu50dvOixMSB0ICwzfJO6d+2gXm7+BqIV1mmo+Yzn6lrpWiQ5pn
PYsuEyzaS1ly/hFFElVkps1KS0eQpmOmvYsJ/t+QAce1jbaJOhxaAQpuSzE+pTFrUd/4Px3mj5AK
6RW1hr+mby9LGbQLDfKaooV4lbx63A8Lk3eaTlw56yxZwTIBHZaE28QIntO91+0vST5+hQhiEWWo
ikS1jscI1WCxjygAJdxvCGf+1idPDdVsXVPF0BrFsjCqh+VYj7wzMO+Hf4G7Ho423kBSccBN+knv
ceagMeZor7uFNDGig3NmgOkL2WiQkf+UQSBVHGBtgdaqSLSDJit+W/AV+kRXXVuPa0mN+6Zrb8Q7
MDeaQCiJMV4crHG2eUZPSqGcP7O1pQcJgYTEJsxYISVaps1nnHvN1kuCt8D3D+MQfCjPfB1oCbOn
4RDLceRV5QFM5Lve2Lh9k/oXTpb1UVJtWK0Heu8W8BHxrjHYl0QID1f99CWPV6/WUxMt5YgL02vn
u8qvlzjN/iLz40SwpluiUPamhnY0SYxBDyQwsRGHU+YY7Jr8IxpDSBZ7+rH6zkH/Tkih4365zy7h
DO1K+4zO/sebc1bhJ/l+hgXPQ/3Rh3W8qhSHk1bvcuFjkfSBGfqRUbovUfRBvLqTfBmG9FzIdg2L
hfGoRns3dThyobCAnoOVNpzHenbUemRTjSkGBHNWT6YDf7oZkG40U/GU/Rn//j9hjZ+hoOGoJC4f
Q4dfbw27IUnLJso5GcbXOEY7rcKn77A7JmtC+vhvkCFFPEZ6o5nB3ekq+uAOOzPs7BLynbHgoiBt
2HgM82sICTbSEtxdXoVyxC/QxyYkaVUmIsEkQHYJ7Lyg5L7Zk8d2gls84eBeE+2xwpcYEcuBSKCO
sw/EEPqKH5hGbMpAUVUJfi4tMP+UwJRLhEo7wNq/gPNUHCreuTTepeZNEMwI3J3gZc3bs5UK2CNc
/HJCQK9Kf1WU72lXLHNRDPTGuq9mC/FHhgbwQ5PtRni87WC3t+I/o1KKB0Ha9N8y+6g0dun6g3y0
ff9OWsq7rJrmgP+VmxNpeNiznPcWsBAD4npIShp2xz/JlL/BrizNId+yZRO/23wUiuGqNbhMvaBB
P27+JVENL1xJNoROStokIkIDxIAgATd6s4894h/6fOtpcMKSOgiNvm06u5nqMlvbI9PeM4ygZLmm
EyuKl5SXmvcxJUUJxvClc0bSrb+Uqz36WOJWINHvpVHyaPfudMEw9gim4ktzm+/U4IAP9ErsufrF
atg0jX8JcnVquROxc40vfLo7p+1usR4d0R5jvWNnNi3jIYmW17Ifv9nYeMooukOaq/OpJK4A0K4u
ZVQ4qywn9niYsLePjcs6K/lgpAS2l9RBZ08XsXIwyF2YQjQ5ch9TlYzoJbpPsfPKSDN7SMkU+vCT
KiBpc5RrncClMdDNVafHh6QnTHWS+wb4xfLwrU4VCy5KjxZRxpbk/NfYHtgX5KHWvXA1t12ua6jN
znu0dvXNLnatIkx3s+VlrcWUfIDGJmXWP4lSAlDuGFJoZ3SzItnautoVQ7xuepTbuYdbFgtpsWCc
eTQ1F4ff4C9HZ5JA6XHTpkvdKn710rsVPvgiWf4rxQy1RFXVMjLQjzMdQ3SdVWs9kPrd3RmPKaTx
oyOTNbL4VzICtF57Nb3kgiB7Wzo5QzICT6hl2ieyW4kFsfOivW2Gr46JxEozuOrjUp1J4nuZaI8v
0sTYBsrdOjojqK+IDcQ6una9o5iSk9YbH17On+qtK9I+d1Fmw34uQCrRma6wrf1RxvBdW+2tBKAY
JHiGn/HmmwTGhWPwRmoZ8wpPh0TopJjlpAjWQkzM6pMNkWXIQxw4PyT4XNIMnTrd4ss586Gyeu76
aj1NNTqT8tV3sUcNBrPWPKb0JvBsEDKLuHZyIff3RKTY3CDp8cLbd81vrnk77Q3l38NClHi2q2Pa
NN+Mx4u0aj+aJGeqxJY2oqeP+k1hTNxNpu8tYc2u/aA8IDv8b1Ee4+8PxG4a8DIbhLNafKSBfkYq
ZSztyTmFCXXIcYGgI6B2LXRfzDDjTMjLmJNoMyD5MA14BdcRH1P26qrsUcdojOpyBGt0CpxJjIKD
dbW1g6HRYD3u4VB5wXDvuUzE2uAyk2d/aiE3UqKFcmgiIPX1D/Q3gScUnCyLnmKPnBSp8tK7JB2h
KSAVIGypPJ5IAlJMYoH0zqS7lcscxUepE8vWl7++ntHlo//VFx2SGy6P5JKhgh6wji08IOylKVya
i+OSqtXxRPPDdwiaiKaBWFocECh1BpG2+9ZHIoJagaQBsgi3Tm/9c0OfVjbZfNR+9D7q7anMupu0
eHSb0syX4z9nArdsslULm4WrVKwIRlTLEpOBTOLftIpeXGRak1//iRr0BmVS7JyM6R+m+dgn7qkC
dIamAU8RKAP4K6PezRFwNM/cDG2aUkgKjTK6eVI0cb2HVcD25QGx42/cw76LEHWUMMWLhwfbcMWn
ZbRng/Qe+tE55tQTweFbzpyGF8DalDjal4N/MZUWb4aIEuAke+InvecuzzlZM+QRGA8jcgf+TvOv
mWCenOqa2cH7wWM0kZzOlCGjGIt6EyILFdkpae14U/qQ7OVHZMZ/qLR/qbwauG8Mt6PolnqJi5oY
2WMp+YHbdHoXqKy3nWKs1rJPh/kmnJN06jsFGukawobNbDReJ0N3t4PXfXjOPRLtu2YQa9ajqli1
Ubgz+DK2dsaBNH4ZkX0vc7YQfufGEF+BE13c8kAtF78HisBlp1f3kZqUPnNQdCbm2oi0axOzYkFl
4gUssUcMbDrWmtqQCN1r+G01ExI6koHg6W74Y05OpH1QI3fqXIKxanwLKTqtgBhcPGP9trH5AaDN
Nk3V/2BWmV9bGtdIDbGI+EpN+UPHnU6wT8WbThWg3IS1OtaJ/ZGIZmvVXBXZlKi1hPwbfuyAWzAF
pwepEIeeTJaVb5uvFooEW9WQQeVFD2cOnxASuOtOW2NvBJR2VbOyrfIy9Lx2A9p5h1jSheM51jrM
DIbwHAGPdmscu1kPhLQurFrvV77zr2MuYMjcdS4EAxamJeU+fNgxiKDqnUNjVMdsBAfoAcKSqT2L
IP2J9LHGbSbfcM+SLchGvN7YpX5KGq6kKC724TgoitBXodt9+KAjwHWg+6jp4wGWNFCobT24DvZg
qJ1OrhoLXVJpZv9s5T+RAGP3hlZmE2Gwjeph3ffLROdQdttXv0MH1uelv+6CfqPG4rMMxRvmFc4s
8ItBF1c0GHPjGboX7ODLYHIe80glGxyJyM3F2lEWxp8U5kUYf0pdUdqmOJLxWxYiIast5OMxzPw3
sexDFvU/eJFu/6VPSCMl83JmRwaaFEO35FCKkSbj+EEodqYeHVVf3t78EViB0j3CXnBJxgOYtC2R
1gfEWEiyczdGfc786s3KOP7qAve/pI90/j0crdnPXHjbGnu/AKJhU/5povyuetZJO5RH9N1nKyoP
tm3/DXgyaqxiC8cZjgQIoa4S7QlSfebmylkeA/+VZ5dgsN8xNm2zyqXyxawuSTMhQa5fYyfY96H9
4yXT3hLWdszjD7+OEfkLCOaQBFX4pZQnQwUhvdMoGlyvNQ9YxCPKFnmf+oPXIAGzhBkwBCY8Pa5Q
ayWtsz+D7UH4TLF+nigCWbrSOTdVAGHB9BvHRsA1D1+kIW7t9e/OVV+W5xurVtVzlAxtpM3/E4TB
aV3xHriWsdD0R1fNzkly71eVBV/MXGj0+2TqhpMa8s2k42boNOjeksJuloC7cvt8acDcI16K710L
lq1IkYV+idcq5Dno8MAv0sz45/tbblkwDkkSs2dbqJpptsI+HxmkIECdXwmkuZpNsaWxPaAr3qCo
qrq6VvsRVigyNRZyXTuniI0y5BdijC/8OAD341GrnHdaPfYzHECeJN17EtGrg+w41poPVeTY47xo
E7ZSMrOxrjuInHoKS0E5prWHmIQDZQmw2BOPzq/Sm8ErQBhfgv1DGudxyElv88i71Ka1LpxsPdXF
h4tyemxafUliUBllCcEm2s9osT0VhHbPVPhTC3AmkcxLiIbfk3JJW5pa1SG7s5jtArou/gRJ8ZOs
wp1sqE+R6cy1xDz2PvaAZvCehHgxD6bqhmXlhK1FjTEiTG6kRVwXn1mRIQEoxsdAr/ZSs3hAS6Yc
J41/B1iYVeaa1HPn3y15nqtQQ28xUm2VJkD3RPcn3iICjV/oMQqQnoTuydNfQzSLhA2wS8hxH1ga
GfVunKw4kB5eIMmlyaA5W3+ZObCCZQmGazeozOBDlB4n6yhsrwZF6Y7wvlJodn9g+jUncs9m9b6d
UIWlhEArq6pPFYhPF0mjanhBlQyiZQ6EvFA2H5js9M+8kHfPKl6dob0RLTvrZKAO8Nd/DN66HDm7
zNK55uhvVlOs//gGwLBjph92DIYRQrbhLIXrqnHCuo9YoOqKCCu1TAafmC3ZyvBPeFOyM2s3AcGh
3HA01t2d8Klvsm1nviy5eLSOBVK3Nl5tE3wcfkbafFbbdkEoxsMBwYdvrde55FYxPdL3ze7qjySI
xASDLorWVKsc10IOeGNVTO7FzWnlsJZDZjDnvkxGUe84StFgCEGmBhmewaylmCz8c69uVn9mKCgr
YVZYB2lGL2S+alsqtCT8Vk09QFP9AlwQ2ElpZj6BYNVoQRdNhptC+sHRkMB6MN4YFmd+ihFFw07M
Hg2maRpIwdyt56R3cJ7v2GHntYpLGcqHn0RPlaIV0youBeHQMZ1GR1xt6YrIjF0tyd9M8p1qoUfh
5kkwPAfQAGiYkq2I0SNgiEv3Q433wcFaNCZDw+RLiVM5yxPZnlq/+Q0t/9UozUUf6T9dUPxCWdQk
cx7SPPgbOqjFIoXEpL1aZnRiqvmbp9ALblDlWMoLvFptf62U/2oNt4z/Z5V04SH1rVOFHVWz0E63
EFhxqH6Z5TaOjTDLwQSNPrtQW3fErhp4Yq/KL2OU6XdvnbsQEbQfQkBaXsevhUQuckIeaEzLAHbN
MtCda90CjY0E1Y4WFEB18KT7rgEIvJBGunX84Y8awhrMUWKtmVMxY2vT5rJERMr95/ZzPlhyiyjD
LEJuWUeYoMHYOIIe5Ufi0h/at2e2Zlq4HXOJvHJuqiXtJiDIGIsPlF/XJ6RCyJPt9nx9/cNFzV4V
dGurofpIIoayfkAcQLJloFqczf5JzrqpwbB+/CDiLuJkbRv1lRTctGnzTlOGv64S/yvyojttsLem
i76NDKrBczYqY+9pxCXXCgY9s3pPgKsabBMLMtZ57rK9THmQesRhVv/PF9aXTvmEnebpciLFDtOz
zu5VteSrO0CUaYTNxLPYrx1TPVQ6z8cMQRMlDhqBGDbQaCD5+5Rlkr5oFX8lmkTmE2iYVl1FiCjP
rrVLJ1xvYbEMFTlKXjg3PjZfXumP25iYoBtJ8p/vkhkSAfgac2N1nDabcjbkJ913VNfXtsevgA9e
5P6KUe1O9M0nko9HDve4zy2NjE2maW+qtmj6OIum7jcSKOuEfApWrCVFR1vHNL94l052qF57ohBn
JvlmBQzybEs3Wgt+BrvcBlU/bnkiX5vcWndufVPYeomA9OUC9/fS9qofnAO7oa8VLVWhtuyIw3WM
RUWW6WruiB2q2arB1+mT7DgbLB0Uj3EbrTIj4vrybGclO/8Njc2anvdooTEpBSW3pVcmW+ovCaWW
jYG4P4eHobL+3s3fRDeLe9z+2arux/X7vwL7ekJauiAVqCm3ZoPsN5GkmTD7erwovE1RTWwmkQNY
JqOM1DBwZ4fXSc+hl+o9jv6N32KKoKrAxvBjH/MUmaAhspsgw5DBNX8RJKcmhvDf6hC2mZDsroba
8Anb9nQPibp1JPKPNdPsX7KkpUQ954T3yFsw+Dn6yNygA15xH5UVcXqygEQN8XuGRXgH+9rXEiGh
ndxtyzzLjrQUyx8PUhM3j04ovPx9QTDmpaSlNooBwRn54l2Zmj/K1c8FUU1jFJzGvjxXbbNpnZSk
LV6y5DyKKkGzarGGZ2fcFNvU1i4xc8mbauobRGGvE/1lNMvWjxEjJxYoP4hvwSFESnC6afW1UxIL
mXo4tK8cDPmyGIZLFXXsQ/iMcvJTiZkG8klhbjVAPZsgjUyOuJaxjxmD5lAn5OLgGcVbCyGIKIRC
F/SCILN+TKYbcFhom7cg7W+pRXZrRk3xWqaQktI/kimHEzcX1NwUmNJbxkY4Ury15BeP9A0QidqL
24QUbBnHmUcWgLGx0uZHh3fnuQMUMEhAJzAiOKGi3vrG+Ig1vsEqg5w1sKbYuAtE1lWI9LH2lqiq
5gc2mczlf88YVtGvzFGkvL0Qb/7lCXlhQ43XliW/+zp+U5PQNlVtJscShB+3t3bLw/EThxaqeF/l
65HkloObvhruXHAdKuoCCb9YOk2TbbzQatdxND4swOMXO+acZU0Hs1PcMGEaMSsgGCqCSM6ObO7B
rkB5iDKzqmJvy3Nqwu3t8fy3kAgtHQIkvQzMdhUEnpb6/2PpvJYb1dot+kRULTLcWjlLlvMN5bCb
nGEB6+nPQP+5cVndvb1lCbG+MOeYr/6gM5LtZb5qLZ+77ErHfi5lQQK0MfdKY/6lTzEzZv/cRPGz
YB6G71bTOTXLNbU2BrmY+gRix4IBreOWUPl8RBWBNDYTKKWGmTAOd3JPZ/x389lhDB7BxBqcRrUk
9Z6JyxPogGtSszXULX+X99NHYXJTrvNi4zEVCHkyUla/VQWqFLAIyvaOn8Vsxl3Ph3rESG3iJhoW
wac9Mnor5nJds5W3LXX6TlZBkww+M8pxiIE/hc0LEia2eGq79KxrbrSRCZ6XKN+YZbq3bKoJJy1f
VddLVoni10CzWlSEVsLdRorC5SJltKOApcM15ClpkdmYs52qKDNmEKjR5xsqJRRI9Sg4iyrYjAGv
q/MdSGrOqKKumRIAXGkz/Mx8DUsJbdEO9b1PnH8yV889hWHfFZvMecE6c0ynottYbHP1IFWrqKU2
N+cVcweNd5+SRui0E4uXPnhxyoK6zxLPGOqzRe8XZLwgmLeKXSsg2hkebJPWS6azmHMNsec8qcTK
WADW8Z7EsPfBjAXKVPmX6QCjYHLM5Vz/nKJtxYKwCVho7apgX/UjIc9ad8Ifc3YSPtBysk55GzKF
cIirEJPzAdh5UU+0OKp90wiPPVri1y3sVRVY8Ip7/d6H6YVgeTmrnczl2MttRxNZCdEsvVL/lAyJ
mMh8kZsS8Zt2/X7MQEOp8iUuGZVZ6R+wTzcPxMpjzSEq/0ao3yYQDcGkkQkwyvodkYD3s+xHYhHA
dvdJTiOIEv9bMYADwyWuFtvBtQGcFejZuBohgZrpRo5I5Rnzr6AtX7R6BIKAUsbEzTo64IFtgl1j
Y9GZcCAU3p/V5IRHIArHLvX+JbxAoctawmH4wsk+LObuEsTMkfrwalkZ8B/dXqfZQGrk9Iq8JmLc
rnzijFjpCABsT3bpv7cGqOS5ZXFztaqF+183ltzse22OX/qvaaAzlLp7coFpR+mwHayFFrKqrRwN
3QlyejsNOeVYSDRxfSwUdbg+gQni6GuK4KP0jR/hzXeriuIhat9UFX2NjXZIRqBPVopwOIrYO1vp
2tZyjJKs0CNnlr3FSzneuEFBDfCwJAJKYOxHhx94M31/gOEvKM/LkOopi2dl0azUw8BumO4vsxJ6
MSMlxoEFQtdeK59CQg51vrdDNkHdYaz4UI6jf0IojubDT7566bzrcbEfBWL3Mflnp8ayrfn8dIJD
pm2qjVZznXTCPwEW5fQzTsImJaP3iktv+yB5ZhDPLSMJaGmXprsLWlzRZRVstUT7mGyTm6CGnV1n
21Q0b65uuXs3FvAdYUCxtGWZ7lYEVrBUhaUlL1mNt7IqPpAZWcycLFqE1nyOMEUlfn9X9kDYdHVP
WVoWlYNuL9tSHd8rVI/BlN+a3sPaXzECdRemO5zBtl84eiHk+c1HMIu+/AlFBrdSCmwq3zB9S0T4
ZWfgYQTbXyytq8nSJxaGg1pH+s9oDycVV8WvGElCcw/S6W6Wq3HGEpc1wzqSo4cZbZURfQxeTX0Z
o4FCTvdy8G0TrnR0HmT8GeN5yrPlaIPt4uN+rjkKD4aJVCsdWVRbTYj4JfXca5f0CusHB2nT5v7a
cApgSn955VKZ5kN7RZzCUHcK8p3TraIoi6/+YE1Xe0SdniVet3J6ttQGhnMjpqypIy+51my5oRBi
pfd1xz0OSbbT3V5doUWrq05ZugeA9oGo/8tGjdZF+8f/iSUgqTBgOfh8uVuMwcQUvGbRTGRImjsG
CetparJVl2UvYZywS/WnvfITf8Xr/YQlmEBDOexCYZ0GW+fSBOUuSwg0EiSSglvIKlRHWJ//FyeJ
/WY39k2508HTko8qKf2rlxo5NrqxOdLstaci7bG8N78iG8Kvjo+s+S9J2JB56F8OmQwp3sNbMU3j
HYu2swaIWYD9wn+ctvSG1A8TSKEq+e2iE8hq49khJApzuOc+pSnickLrvVUKBdwYHH03kFG1iW27
ekmxwDAu8uQfwsIVO+QAnta+Jgt6WaU7pgPDMiAld8WYm0zpVFSnqGUnbygj/wo6Y1XNlz2hBM1q
8vxhYc9PNMFBsGC9h7609/aidIsNqu5TbxjwPsa8v9JaZ1APENvp8XhFvkXngSTJsuKRbIRoZuoD
r8k1A8dmPObb+QO6TKbyDxMF/pPYdnaG40IDD1lnAdPhtMzqHz9lvVRjRM371Dkf+75EDKQPf0Kz
7RWKYVxgvgVUL2xuVpaLP2QtV6ONpnefbpLXJcJ/lXZkwJV9fLAE4SMNGJGO9Kir1pQc4fVBr+Pm
z3f6bxME7euYzbl6rv+Siz5eI0WSl6QK10pE8G57tKdp5/g3mzEkTmCr9hMie8ry7BcJyWaECT2n
lZFsKTfUVmEtPZV2fdYrHHQl/36QnvoJml3oQCRCJqiWjQyaNZdnhlBs8LDPC7FSof3tjgz3NF2e
aNXnkRDsFW3ril6/+S2yJ5sbWtGyrG/BwQSOQhJWUUM3GKmf6iTRb6YkpbPg87p5PAQqyEzd18np
MGdPjgNBFEEmFNkir3eICmY4YShY00HlIrbo9HgUlTbLXx/0dRK8M4YuVwah8EuGi62V3zxdsXcj
JK82U8YcNN6MwLxhwt7u+dPNDgkn90wbOpRPpEveVBfuBwt2Z+qaIxi5FNCiB2znRtwlZ7+DHYNX
7c3riXP2Bi24dLwjBR66tLXVMvcHsLLEM2GG10x0rOCFkLo0jSFvwEKHGz6F9swvuMZWybxo1Cc2
mgnO3KYlxAOY+Mkfw71xQevFuA3rhUKneQMr06KY13aPRzoHNMTB+GhPLoDn1j4rYMg9QYNLmupg
hX8svhW+ZZ9dAiMqJN5HexgXaubUubW8dXbWIXuEtQFYLUTcuDQKKbahX/IGBj7tVWUc7XhKbqDO
pKYYIRQM0X22fHGeP4/QLggL6NUCqfIL0WTtWfghaWs4oZBLEPNWZ9dmjJio6KxLypw5bdUezIFb
l9W28m/K1vP7YVaTOKcDAzIUMq89qVA0UEl6hJlKKKkmjz1v8oCx1rCM4FOWuNmn+mRUsjlNEY4r
AEALl7tnZc0DZqVNJxJBgcKMlPvMzDKF1MbSHbFsidbb25j/nD/lpdxZVIkfxRiv2CdXAUSUmNnf
0gLZ/eT5zq+h7nEKcmzc+KhwDrnDxqmNsZsKIE+5ydME5w7PxkVa7Jc+wE1mHXWBeFKP7We9ApoU
OO5GD1GUxVPsHTG7oqszOBtd1i0+5GH0QM0IoNnbJmH8nDY9AdTFV9Dn5wZy0lPOxb/MXZbNmkoB
3mHPQgGmEgDc42xKMOxNYeCKJphOP2kuOibIiqBZhDctk7bfDRK8vluD0+XoPo8yYZDqovvIRRws
QmxpRY/edeqDTRrYQJ3wGeLkxxTv04Vr4M/RpzVbi4G3Fx001FhPg9NfkTqCe+UWK6w73h8WuTaW
Cm0K0fJoGXKbHt/GoH2HTfxjo4t74k4LmJT/Asv0sErC6Ts1sxMzKvSAZWhujTzGZdWNy57n3BLc
sYCNsag98AVDk4XrtjxakLGWk8FPrgtjFSXc2KqCxpixMHAWwqAah32933OTT4edyFmmJIwISyiJ
xKaoRVvn/H1ot6fHl5qoPzeKZgl5swKeik+b3ngq0EbZbQeYtlFXvPIs3TxWM5BfT1gp9roxzGhq
U1/0ETwUT9lHwjNQVlOUMuwkB6QafpCjxgsrHKalnL5rknVPJKHiyXO73Viab6EBGQpgNMtf9DkY
mqxOxjOG/Ke0Mx0H5T8XWHiLJMfxtPBkEMig1fmunJ1M3EXIy0EW9TTmnKlttGpFzr6whYA/KYBc
lEa3EHjjeuywS8SdY0PuYyfhEFOIDJACUYO1sSqQmOMiST3EPv49zpEgV6Huby1me3QJkqe3maL+
C9Q5CTWqpOsfKvM1SF8jn7bQNG217WOGSnOOVe3yn9CB7dih0vB31HYg+Rd5ItxdQskbj96OpQ5v
ke7RSgzGKcZXNh9ZC4ek16Pp3CUt+raJUvD9/V9JRuyCpdV7kPhfFa+rXTFdq0DXuYwXniZhEaNM
x0oy65oAKH6jjoIqcXCwz1+qgfeoGTTY5yx1Fn0/QA2eL4PKXaP7na3CZAyx/rrUnPF8evAveFD5
OnJBRaHoiyNngxkLk32iLUXZUORiM96IDIEMERs6jSTLuqy0UDiEf5pwlo4sIRh7gpUQsuoFSHIw
+BlFS9YSE+Z6cHGGpvjG3QhOUnkQ8yb0kKVBEcJkzQXFmF2B6rMssHh/oyonMGVWDIFg6BkYYozX
hmUqzHZTieDDdTl50oiQxkK+BrQQoa/Q5gDTWXSV/R+EkGLlQqRwClncZnQj6MS1X7KDLdU1jPj4
ha9mG5d7ty03Vtf8xILpSt5D1h3xKk0+vZ4O/dmJv/22unogG9FetcY6MqPhrBnJJsfhkU9yIP8I
J6bdiKOOaIVjIb+UOjecaRqIJzYDhCqQFGpHYXrHJuKVMlz3JruXQeNeUFL0Lv1WjAtndnSEIy6N
ZNQdGEsmJCbuQ0jXKKw3jUQfFtiU9HD0F37FMezJAY2aof60TO3p3cplya/NXA6p8ZijrxtZEunp
Hi9rxQ0lQuOBowBc98rGqJOn6mgMI2FlpNIHPQvh8oUhyBXGBJl5DtyV1mXIaidcyXrAMhExxJyz
sDMah4u2cvD6EPe5SCeyvo2u+sDEONeVKBdMfkM1vCrZWes8Fm+CeBhI4EhAXRLtAF9H28x0V45D
VKDyX9oyAWGk91cdHJoXuf4uVT4650H85sIGU5Wzju9yNMYShx+YAaznyJQ2+L3o6kg+HhAcC1+7
isTgHLSji69/E/+XrUHtvpmUT4mBCKHwcEvCdmpdW60Yl1MfscvFk1wTIxVgXB+8C8GX8RKn5iaL
7CdumesZ7s9N9Vfv+3nCVFK1J+3ZbOKb31j1SZu/tL1xIoAXEWxWnqHFqKXG7mmB4b7fG8x6Yl+3
ycQjiKAP3+EpGXu2ZMYiLENUXjrRhZx23ip3rhL0w2I0bahsGXkIvkt+lCWar0mrUesGJxJqVllj
3uCH4VuIGRK+JINKCRvuLpzqzG2U9tFU1mcnQQ4x3a13aQYuZfCWsKCRHhT5Dq4A27QiseYM2i30
Wd2UP12Jw630kfIl6EJkEs7MCWNnk6Vkm82S+Os5KbrFLIVwh/Ai6CKO+MM4Dc9cRXJWUL7aGkvz
wE9eecla+gzYc19lm37lmr0UkUGGSEXxReQwHnowEibmuJ6uNuyGJXPWf4Te/AxGd28Tknrp79kv
cACR27KzgDT0AWenkwFfsHTYP5l2BQHEa4V4IgoxIWjTWC6hmHKXco6JLnV2rCFbQDOlbTH+DDH8
YeeY9AEVmc6kPXJZldmEW1TVxuSywzY+1uxSo3Rramzb0xGNtN05eEecejOonAkl1Vuqyv9YPwOH
1rFmNISxL/xAU0+T1nyW8HuqeFDviuSL2NZJ0VPzNsUbWDwuoZJZK7/D90YVhTsUtj7BiizOAzo4
dme+vDraiGnQwAUxxHIBHBxbepjsy0B7J7FZG9HzUQ7qA+GumIGxWfT/2WG0HEALHUlpxGQCeolG
GJl1x/NmK9jisWPtRtRf81/XfVfmzvnrRJ08+S1mD98milr0NdBX6rAojl4pxH86OdydXBjUxtzu
qaKfVJxspd3uCL5uvjXeXZRzB4FDbV4Y3oDuYnDPaPghFe+6znwRaL0wgSYUlRUEoglcmV3XVHB4
OLlcpo+8DJ971p7qJhqmEtG4NLMEfdBNhzlSBMYbm+4EhCZuiPiV+uUr0ItDyeLsETtg7+ZVT2QF
W07hqyHGfW9xD1VuEmwblQH3zbluyhczD3YYt1YJRnd82e5LnLnGU6whu09I40s5lFJuGE/KgHhC
RtdqrnYAXb15JX5XnQxZR5PkBKCKz5nj8Y6zAiFZAVvxQcUKGkW8C3vxVpVyWCkHR8isTmg1JmZe
nP+ZGe+sVPitbZWj91b/hEjEeuq6uzZSV6JuQ2LCsLzs0QYcw7z4TRkILyswTlWX7oeczxwZdEuz
cf+r7XzrufmbKMNTH6W3Dn0Nbsx1UxN9bLZXNHiQcihvjopYOWKHMqSV+6GlFlVD9Gq5Cf4/7Zfh
B4ri7K5rlCZDJ8STgREE9No2zxO8uWHcHpweWJOutygL8a864S0c1U/JLtadOIUyt/jXCc96YjVk
upH27NNqQ0/QDqjj31odDjxL7ZUvyovVOf0iB5aqthknFSpO6IgOW53Jk5tUAa925aaoRxI5+3HT
jcTvEHi9qHCTjeD/6dqfSoljVi5wwn6E6JfI9f6pPQf03IgZyXzy3eptMnm905ItfxQkb78TnfGl
pcz28FHAJMoM0iuYkuuoA3iLBBtx8TlhGO3sPD7qrJvMepOy1AuS8JkASQYF9XRsgvlTPAJizxLK
Xqw1M3R+tGKg1ma4ShMg8JwYHOZoSLVyfHcSLOtDgcUixBWFqJ+VGLdogfkFjB1QoBWzpGQX839F
0uYfvUz/kCZnQAe9zmERT6hn9STmGTTTLFZgisRJzftPUXBAFDlGkUT7b/OrFSwmKgGFj23WCMQ+
pg6ADxMvtexCZjxAMbf9BxV+418aV/9xIHgvjCbSFxZqek5DD//PJrCwWOUJhNDc1csjhJ4/e4ou
NZ4zrXffwyYfmJaHON3KAEFVRwc+dkttbPYgbmYIIuMBmcjbkBvmKnyuNGRi+UBzb3gNKfMmHtER
Mik7POdJttHBM+S9yDHloseCB1mXOSPz7uhMEWTG3NyqRP1D3sUCWwJf73X/ok00MjDY4+g0MZNq
y+qnL0DfFMR7+HL4jmuM1KFNKePFVcTywmCyUHAvCIv4bEwsZ30fFJpI91lfY0uY1dVobUOfb9hn
80TzZmG3Oq0fOhUlyJhplEWBTfpRzlK/Ft7Sbv2XILBRREfPnctsbpy5a7KmhAi4DOBahmdInR+N
ljybBkin1PgCD5ezCXcKPr9Uf03wJiLE+kbT3ZIAvWYQSgZHFZ/ocN7YqCMCY3Nn5b+0++jMORqi
XG2csoRFllhvkBNYXiclGI6udBmSJGetusBAg2prK3dZFfTnCWWEVw9iYWcX1+u7JfH2X8yAbnNF
yI0eoCiwiMgF8DfWervVOgtxoSGYTI0Ssc64HZKRhZ1YlQKmJ3lGq6Au/tquJa0a6B1iCYtrpyfS
zwl+aLVeg9rUnmKlXXM2fdNsitAZ045VDlyIEzYUGI1oZWBYkpLCD4mLeEmIHwKjTLwxLwlPXc39
ZjIsd4O5NV/Z3MpPyF93Bav/W5ZP4Z7IJxb/UUMFKvppHyJL2g8oPEctNBh0p9FzXAziCgny8SBy
8qNi6X1n0JWa/Rd8xn4DoJPrg9tNyNTwEDbNG5E9zilo96UxVSv4QzhkzDK6R6D52JhW/gqVwXuB
xeNs1K5GYDH7zbBovJttsMqk+1lK0xpOUnftQ2ZWXP36kBxznjQuJ4uKDVwAqVUY4QLti2zOYK8j
C32ufQA4Hlr6HAfImovLeK28DxYX2D3pud8zOLBgj6GYPx7KtkKwZWge6/xq16QMryVgoIUxMSKd
Utj4XY3ikmpkIU1jODPz2uDYTJ4dc+yxi+nJWvSbMCqZx/LNEGsYkkTf3PwY/7jGeLD3AusQAPHI
yYRdOdDKjsQdTDCnmUS1adwf+hBNaqE39UErJlxyU0h132RnSgIdaUCJ4lljTiCjHjkv821tqKal
aoLq1Ci4PgPgw4Vj2FBRNZj4bdO3CzddWrZGw1RZSJRbdgd5mks2MJHJnL//DQhKwCJe2HcnDfY+
BhbG0o2sGBgmAfLgKfoqfdEdpyS9OIHUTlpa4lJt21uISpy181h9djAVUGKNcEtRNDkUxIuoHjZA
Uset6NB4e7HbIJSsfsq2jC6kDSan2uuARytdvCZRsNQ0dlHhpFiD61ayA+1HgrTf1qfJau+06Ij1
SQL8loJ857SIS1Y000zroQzuVdvuWlOInd9a3N8aM9zIdggQqAXu0mMBtZQi4BriHL+0wI6eRIcj
PAEltKbTgRafdLuITo55JNA6iIZ4Jwz3zyMY/r/G/fBQVW703mOllHatTjSu0uXWiwqD1Wu70oiZ
OiSV8Eir8WmcAR5wMTbeVcOjuyocbLOFRwCaZwC+6rlwvsG8r0dK2f/S0LgSw8NwQKBgUHRBJzKh
UO2hi3mDiexxj54YHTVyFTI0v9BTtAdUDfQGVTx94Yi7aozfXmryERadSrH4kSK7UBCdPpQ+Ibss
unZnSUV+WTVHsaNnOoKa0w8URo8HjVHrq7b1XOT4+FKe+qo/daHXXR+fFoc26/HIyFGFh1HQLAqa
yp1WQT8fOl17y0UnUHGXX8TY/WuK4SBbzX4R9mS/jJjCNVW8MKnT9iEmkqfRt/BcWRFJBEO7E41x
Dwcr+XUH6x4NLDjC0JWn+Y89fTzpvi0AVmvTTvZIty1AEFS2sbsekok2fuqHtyxu1b4n1OXsVMa2
ye3g9vhiaJ9xj5p0yHvrZc7tRtjoVDdU2SRi4iSdUJB9Dp30FtT8iBsMOz9kymB5MxdqJuli8/Nn
R3UVqFKZraO+T2sG86b8BFMW/pdmLRe+svK1COEDYocgf6JKAZipEcwkC7QOkieksnj6cHLE03Jq
rAsbQWvHYA+XevRnduyf5r8nLsLf9GFEUk7irFxZcktPbBtRePyRtl59f/yRrpX/jAZJdUOqy6ph
hfcSjG67Rq4HZ6PQwxdVp9apco9Rbd5TV3c+OgTSa6uW5qaJSueDnctejKlz1yp7PAdGzM+a/5zd
KuELrVziYCSlLy7TV88eDUIZZoxg6wKBqeFXNTXu+8ffNgZonJblBoyBBglX4HgfoqefzrrCOzZ0
f69GqZaPPydE5J2hEGA2DvBNYxUG5LPspneR/hPl6Dj6JJc3B0nTU2OPajkxRISBm1RfWUL8ajXo
P4lTOItRRc7JUDUlBHAUpEZdgGXeyXcBaYWIZnnnWZ1VK2kNUOtrC+aAF5mbrB6ju96KrwxK1KrR
0R6bsV1/4lzFZDdKbIZFfZlqXvxB+PX9H5THZCFZV3/mISKhBjLMUS+BksRtuH38OWYrSn2VMUwb
pq+h1e961/T3QJCfquVMjxOkrI0LSQmRtHGE6qdzBBZ4u6ZH3AUVcoqpOdAK6zVGSySqQX7gw6y3
2R7eUHvxZSsPtuvu+ehONnPWBrlFodJ1PJnN0U1JlylwwQR8Np8k6r+Nz/343IMCWWAf1rc1f0Mc
UAb6xLHcg59Ds++jflyDy3U2GiP8yZyRD7w0rzrrkVg28t2SiXkk7GrhdUgDMxYfb3WomRu2Je3K
b3T9xMGScpZW7cYKk/EUjtplCPzmBdHeS6h5xIzRRdT63AsTgfyUa01+Up2O5Rt+8ZoaEQ4eBz8W
eR6S2k2MTZtee7u0XquIUopctea7xLbkubX1SZN8dMwIfaEp390Zi+BnHny0qBvflXDXttfY3wW5
cos+i145kattYxv62bZQsT2uLicIljjx48+IZQsqg/SkD9I9mF3NmK3So5/WqU6o97VXK69gq0ui
LFuGokMJ8C61GBIEnRI/RmIvp0q1/5i1oycl6SFspLnHJdNtwnHCeNSo4T3X+3UCit8YveBS14RI
J5r/zPDYOJXzI88lvS+IchvdRYXkKHOcXUSz/zh1A8SDkybUQQFOXOKerV/xCLg0sGH1aabFbx6q
6bdX+kzeoc+kXUf2I5+ZppffaYvKvmq99N1RvH1G2Lf3YSTNqruNYTEc1fzl8Z3ofHmsHBnPhMds
1RZt9NZhUa9KZtaDgF4ChhstOQjzjxZHgGW7vMTg98id0ZpjZ0UGbb+1iLrg63Htc4tl39oH/lln
Q3zpKvCIndcEL1ZYH7wc5VIDWPk49Q2NYSC8i+iJITJr66rLaR/bxQSIUxp4sEaKVVzya42FLhvE
2MbUEBhfXdZeMz+mLwDrDD5avrPWZ53Z6DdcNvFGj2sIR/QXieRdL5gLgWdErWTVhBbo0jHQ5TUe
45JIo7ePUog7vkkgQwnDza2wC7vuy+OYs7qqYNdNpgzkXm8lmZYw3/I81AP63gZVfRuRIKLIse1N
aWFXGaMcw6EkHKw24x2d0bR2FU5nsMF0B2qcPrpReGuVhtpKTOW2zQ3j1bLwtwMnFocUQ56Vybx5
ym232kfCG6++BbECeIq2ITmOuoabyzQ0F5MfBK26rlZdERuMIEmDYr31Bkui3sBafY4jwLiU/tMH
jFQIZbpr7RniTB9qONU+1M8xs3QgeoTYHfUq6NZ9XA4JWfAh4TglXIvRnhpWATlJ9JlhHkhl6udy
6fzYj9h8XI5S0tglSceNLZsafRWSeLMN2nkKh6b2mcSmnzY3Wfm0uYd9+hVmLxRGvhmYBTy+0QBc
fEZm+4pe9ln6znjucilfLMlAxBCxIOmtv+VKsrZwy58IM/NT7PvTh/QJgcnTu+G1hBE/noEfeLs4
ZnNj6ubHgAAJx0y2rExZXFmDxodQ6P9NvbVDfGndPa9/DscmXWtDXO3iRMsOj+80iRkyZi2NjCA8
TTa0M8jP0TYqOnGKc/+fpsJo29fsHzMuwo7k6/Ap6i98OMS+dyqx0T3jvTWxg9qq7C8ZZGgwIw0n
SxyC8dPI5+RzBKGmT5KtUpwiPjMNDdcYArsnbE0zKQzjEYuzet+3hMPAma42jzukLH70bAxA2La/
bOy5DKfUaQ+NY7wX+IdK0/mTGB/GogOZBTQA+Wp5enzJNQ/egg+STkdodKsqbaN8WZyDYXDJLjCS
q4f5Ue+Q2xMltO7J4moQJgXB9n9XI+CHYeuJCll744wru2Pf3JNQXZPffdf9Yp4VjfHahmyNfVG5
V2d6LpOXjIXnHYGhvEvFcswK03Ybj/1rpNz+WfjZjRjv6cUqVbDLCs7htPKT80iD8iQ7sQ68oniB
5+FcvDbFum6Gb6JqsBTaEpQzFzIMDjI8RBjvuj5ol9bMiuNscvDTmM3+cSEBDJTMFDreZwd+hdfp
myKYwqVWUhJrpSYg2kqXvJfBHLbI+vZEatr3JtWReY8pnmnzVdn4Xmg10Xl2RrZ+PHQBUJcO6EXS
7B/v3eBbDGTCUNsWqUaKDwC+Im3Pg9XBMh4apBR9Y3GORtbx8R0q/3o5hkP8rpokudiaDeBmTEH+
E8HXG52/dRFGMMF46nTIa47LDG3uxpq++a/UsGFD1IOJgSLo3LCdg3gKqYoNsRy7YaMbFcggdnrn
UmNoNOINxXPZ2vesXFRCn7ZloOplMBIzVbTpjTlyuOANWhdx9Y0rl0RWzJBOWEXPhktCQjcV4a/d
O2dd4vNQsXtJEadegTB89rh+P5DOqpVg82wiU+WuKr3wAFiV5xjYG7b/7j2z2CUGzfBtq0a/Vpb+
SsmD/9xH/f+4sq3MdNZU285qXlO+O1MF5cqEzeElGRM324n3kYFnvkzHfhuluv4icPevifhlWcps
FRgR1ABX+f56IBEK2prR7xFn4jWyrcOjDiKjujwzf8YCrrFg0sCb2nWMNCKr/L8xJ7JrvvE8vpDX
exgwzW0qf4Q6O2XgTNu+fg6Y5ixKvBlXiGh3mhN286MfXlurKA9Rl/Yr7D3A0pNzQPbPOTYTf2FJ
7FY4cYKD8q7C89LDmNUoEE16TwPROj2qn957t/8MC+7XsNfBZtX+wpBsW0L43gDC1k0YVft63iCU
uY2mLBTlxms9XhnO/UMfqBeJK3IdDYO50/qSSbPQ7X3onDqc7s8Fv9zjnKny6Z0sEGOjzSpgbazE
VxhFK71wmr8IIybLgKZ69qO/YITb1ZV99Vo4M3CyCYmtz8j502cheEQg972PqdZovM09n9z00I1O
sog5RIfKLXF5dTVSez6pq15n+z0CCjtMTF8PBp7dw+MhEGm0b1P7oiJlHktxH/CznZIeL0VdCXAq
j8f1X1EPiB1h0iz6GGvBU147YheL4p3sinIbFqgEHqOWXiBCs3s01yYF1KtD5vhi1CxrOyVGtBfz
FGOMh8/BNbydNilxjDr0xG0AvKI2GGtH09a1csGQo0rWrYsE2czlLp5FwQ13pGPqQL4d3VygxNWd
ZUTq8GgsGHsAW5e6j9PY/sMMItmzeR8eIhMG1Wha2rc2DuHSx4i2cu48z55fH200l+/o+HdF2YIl
46O8VLh8WipLKyaCYz5QSyvX113ZlfOwLF3rspiW4zj0m9Lk5u0G8VsRFZQ8rTjWbeocS4NCbQhd
8TkiAAOe8dLFMr2rnN9i1NAOhQxeWRfah2autmMde4RThN5aGhar4na8BUZHPYAQ/SXkul/HdEuf
nv2VdEbzzSBrWPUsoNeaFl00bZyOWgk3r7CC8X/fYZ2YjgO+66KGj/X4F5M5JVu6pf//tzG/oFcN
9iFCcQgRj5bm8QWlQHsRmYfWOQAhCt1r3zHRfDfhtKwgodsLv4SXZpI28NlE23bqylUQ2uIwDDwp
Pci89WygfJ1T8+ouXfnj/3F2ZstxI0nWfpUyXTd6sC+/TfVFMpELd1KiJOoGpoWFfd/x9P8Hds80
FU0kxrJtrGxISRGBCPdY3I+fU1t7v9Dkz1JKsUEvo4P++qONFlUWebftlNe3iuNrT2U9fHv9iRo2
0KCKPFyj1V4k3fgtb1p115LcOUDLkTzbNsl4E40fzpErChXRykhSKDHp67kMjG1SUERCnPijang2
3MMhjDBVnQCQiAGqxl23N+IuvvZL3eFaRzAoy9rPFhCQDbsAsaz5x0kxbyOedvevP9kURoacyhQC
ad9kH13LOpCh6/I01yl97bFXy+sKSpWvcp8FR4p8LeigvKeCotwn3bgJJc/+YRewMbVGNAFFKb37
JuRiGtrOlz4O7sgRlneoAfhHzSCXGVn28fX8zrjh3AaqT6FCGu//eUksLc0i5AK7aeZZ6SW6Null
JidHK9PybTlUxsfMg0LFi4Mnq8ibbTXP4BTIx4ECH0fWihtZk+pHLQxy0peZvM0MQtL1MPUPhT0c
mtrUgb9RAfe6Ki2AmMNYWkeVLQOW0rF6kIrmeyB74W0FlbwJYvoHJW5wgKqTdUsBMQlDH01fcK3j
xau9Jqp+h2qPRYGHoR/bUntUs4GhVHX21RlMykT4H2Iqpf/ZQp1Ymn9vUD4CtnSy9g0c9Mk43LWT
5d+//gede23X23p60cTaR6ZPvn6dLOaFm9CU+Jfc94OPHrz6Mzn6M+Tq6E9ThaCE3Vfi1/q3lgRZ
mRMBTIfchLmnkw5ho0YuuTWu5Lp/29ueQqnkYF36lUIAsY3aB8Xpny0ipKRfA/tKQRLsCrL9Zwsg
BAUwRHSnxr6bIKHa9hGYvHHMlU9KiKp3HXHVkiIOyrqO0ChIXl4voaqMCJmfV3c+b3ZKoUDkBjCj
eLECQxH1KLdJ1+c34EbJns4MDA9KauzG7Gg0SfAsTbJ5tKxcg7ZW85+jnmdVIk3fdEXnMVFb+efQ
eR6iQvvSGi1viiyGbDHsX0bkfz7DSafmysww4sh3wCilJxW1nwlNnRuZ8pcIKk+bQK7UHSjXyLmP
5Wl6ME3YnxFhISJKLZ8hZXBLSmF0iZ/+8OBDuu/LGElOwzH3lU92pIYC98pnK/1S5sExTSbpMfZr
5RYhCXY2tZmMesdj37/x5SC7T78AwbvU7BqWD1shFnJFCNk/FIgAPJpTwnuEadab8sU0i/ASThL1
ibvjRy7J1Z1qNNqTXDpXxhRtPSinjwnFMrev/6G80trBOAUzsNVCKGd2t37Qdh9Tcqc7r04KkgQe
IZ22/il1x6I0ql+ZQj1/WAcEr6m1P6bx8LWKQcIGqbJJPTV4GkOKbqxs0O6olptI0sRPZQeBMUWZ
wU2kjT6LxoMlH8aHQQ5HaHOR4/r3kHJovKkaKa7//XujzJx91UPRpHYKolxh01EP/T//Su/LL6FF
2tdAVvr1062c06Qc9H+6aJLV4L7y8VfSheZO4ow7DHrdPA/G7esLtS7Z4Z3QcvVpREByfgA5+QAC
Mr62qF+5BeNbYgY/c6fyIQIuAGRHMFc0oQ+t4Vgq91UDmYXZ1+WPGhKSqLbRRlKMEYpbwjSIqii3
6RymC4hDodFzOZRWA+YfkwB0rN50r0/ZjJwRqUrzITVj82fbhN/MmtpnGeDDnkgeZE2edl/bdXKV
QFe9zZCC/irbBD4NKYRhCkxlR8J+kJRnB+Z4J/QRNpyNQ0WGnXKs4To2jPtCjtVr2HG9hzro48M4
2PAxGfYEA+q3VzPTkzS/6owZuamm94lSZ/evvzczIGHA6tDZMUoIvK26+9TzyDkaMm8lcFjDAf5h
Zx/C0WIbiflTCsCUVGptPvhQeh+pYy539fjr9cxvfCrmfIO7eDgeUYSA6pCqkj4u4HpO/W8Tr/zb
RLO5BXCh3o+E5Ygs8R95/g+45XsdAvw5e330yuC5b2MV9r8wfgS3OlCdZMCvqmn+4dWO4UeurutK
/hEmPCjZfKRrUFfTMUpyyGeR9uX6QxEM6LIUSMNdphESiSaeK3HnEBhtsn6z1SH3up2kCNq1WcrE
mUmwnaR1fjSwr0UFqSCkGL7FLcpXSqmM+4Dy7dux18ZbKrm4wIF+723qlg1j+JHo+aOhcuDIOCX6
pVShDzrpuwI2+NfUkMPdTlE987Nm9D7or2eo8c3HKRkvZdO2Hyhbh/2xARcKq+T29UkDd8l4kRgO
QrpOeAn7pH+NXHbphk3j3L/+fxkImmvZML/2KXy5etr0cC7P5aKdb12PWVx9Shr9Ukml7jlIoFDz
B+TYJE8nfZzFzif419D1kq3Bff2xH6D7TfM5zEo+alOXcogeJcdRLCnyjdMp8X3kMKFdlWTfvZxD
JvEpXJ1SNdwHXQA30qjG3+RSuiYEf/vhj//6x3//18/h//kv+X2ejH6e1f/4b37+mQPsDv2gEX78
x6c85f9e/83//p3f/8U/bsKfFSm6v5qTf2v/kt9+T19q8S/No/nflun9X6Pbfm++//aDmzVhMz60
L9X4+AKHX/M6Cr5j/pv/1z/8g3wsrXwai5c/P/zM2wy2gscXH+GuD//6o+OvPz8ojvw6Uf+cp7n9
f/3h/AF/frj/Hod18/0//8nL97r584Nl/d3WiBOaiq2TPpY15cMf/cv8J6b8d9uyTdm2ZM1UNNXm
TzIEEII/P2jW32XLVnTLtqlX1wxH//BHnbfzH6na3/n7Kswbhq07pswf/c+n/7aE/17SP7I2vc9D
kgF/fjA+/AFl3rzQ85dJKl3otqyaJr//+Z3MvM9fUv6mkBWNUZLnmR2Ss3TgoKW2ATlBszm+mYt/
dfi2Awb6bgdzx286MM0Egg+PDrimfG7B8wHkuj6v6bnLN003sPDGkZMaVGL11P/6EL47ERDz060v
zYz2e+uxRxYxb3PTtc3hrtCdq1Arb211Wml+nuD3Jl79vflxtE0bQI3pGtVhcLx71UCyBWRTSIr3
vA/Aqt5OD/X4EGm0kuFWckmpZ+GiMf69hv73dPNLC4tvvG3e1wmaTKQPXGtCWS3uwUb3Brfz060v
zL7h/N66Rm6411XMxiua5ALSLt4z3ZNNiG2lA4uG3pl/wxY6KCBv6dCzczPPvIrj8kscxldZyec0
BB9iJbw4/SFze+/1M/f/xkjh0gZfUrEKgw5/FXmDFFk/suwwp5KskCiyybpkxSGWvklwZkutWpAS
sOI1lKRdoovEXQWl1xb+fllNDVBMLZwBp79Lmc3ovQ8THLv2A7ODw8MAOQJGJiEpOey4+RChuOny
2zq/aSN7hxalJakrLrNgcYbg73k/VXVa0KNPvdCmrIabVC9XtillNtv3Pkdwd3gNMvL6teGWarJv
dOk4OMVez+Rdq8eHIc0+ll5zMAzouqvm5fQULn2PsAV4UTt4FWSpQJSyX1FSIstU3p/XtOD7cULA
W5m3xkYbtgY0MX3tXZ1ueskzBb+HRMoEmhZRhq/X8Kl37bg3iOQeJ8X3V7pYmBhdcH4KOHiojqHh
qop8DBrrkPfmitkuNS24/aRXVKHIgeE6VnNDWOdLAUf26YlZalrwdDgqSsOHKMV1Urk/OoCHIAKD
Zve81gXfNkfCNYnsDa6OhG7kUFuonXmO6oInT31vQM7PthHBamHjrrHcH06Peh7dO16lz3P1ZvdT
PEK0oOSI+vaALFH+IFED49FfRQGdhgpQ/uZ0P0tzL3gvLLydTJyLzSgaoXhzrk307043vfQJgpeq
JvwoHi9ot/RbKhLsW53dYCNH7GxJszvdx9LwBXcNIByhpMynj8iBELlrSVNSd3umzQsem9mFWfpd
PcDNPzwCWnWrtPp6euDKPAvvLLAmuCrg0anUxkF3rZ7jTfoi5RGh8wdNKu9RnKxqewvpaJyhSCFL
V3YZnudrmuDG6MVpfoseBAAe44oIyW0Xd5enP2lhf9MEN4bvrpW4UEK6XyAjW5CV9qijTnrn1+n2
F9ZaExx51FIU3+VedzPeXVSIEQfW2u/ntS14siqbQQkJwODKuo3wUQTRt5ROKxMzz+17Sz1/0Btf
rqs+J5KLKkE/lQRjAbtSfuDk7aF0qmes94Erwfb0dyz4nCa4c6oPCuQRrEGlINeet7exnrj6YD6W
ZbtyQi4ts+DW5HEBE8fVAJRyRCjUpNZcs+3kC2z69nlePT/43k6YWY2SGhfw3PSa/TMx9I9p4qyc
kLMxvrcWgktXBIjGuG+pdTNHcuODsouwVkPXHywq//tK/nR6IRaMVRXcu5uUUFO6fHC9lixyrT7W
2bCyxnMT73yCKrgwMnO21DrF6JrwacWzAg/RGY3SWwV9ploDdxAhRb+2wyqz6bzXneDWiWcACQQ/
5Kqq9KmFH86q96rzYJKt0+LgWlOmW4IC0HbLG924ngnmM8hOzptFweUjv0Jpq6hGYG3x18xMrhT4
YM5rWvB4YMR+Ys82FmdSsnX0kjJVKP9WTo4FP1Rns3jj8p5dwJ2IHVMISoV1pMBI15M+CoA+wLfy
7fQnLNiyKji7lqmpHZfYGIyJbpjlbmZ8RT94TxnBXNS94owLu5cq+Dvs0J0uKXhMPcMdWusyCslI
mOE3yUvdNGiQJ0nilb1lyWsEx49iIwMNSj1yUjRfU9ggQM6E/wzC/RaD+z/EU1TB8xOSoZVuzfsW
4gdIjzjHKUTa4PRSLKy3Irh7QEUD+nscq11n3VW+cWXCUQJBjEtt9+keXneOd/xQEdweG+o8iB7p
glqUoYZkSVMPRkaNGhgP1MkeSdI9d/IOI5BJeo9sCiS5QApVlwj4UsRUXuikMFOq2CUvv8p5fM5/
p6QIG1VZ6jaNS1hS4KENkbJ/lCrkyJA0Oj34hXVVhD2EgHes2006uoEHjwjH0RQkK1vE0vtTEfYI
wJNWbfkpNxpVerLkv4B12x2JNeOzmn8Dlpqwv7Mxnf6Qhb1XEXYNPRsgDK4TNkPYhT3Q/nn+A2Kb
DdSprjfCY6PJm/Wtd8mqhF0k0EwbPGc8uCN1srJ0bKoOBQ5w+VL3unYSPEV9RL7qUm4S11TBQQUT
srFHdKxVJVnZy5YWT9hm/NgoJBjeBsrqgsK1KI5PEsrcTk/oUuPC7sL1WrcNB8aotrL+ioYGjeCm
y85sXNhOqD6wYl8LB9jWqMAz/ex7mY0P5w1c2E4CtQz6UmZtSJB8Ui0EHEzp8XTTr9b0jqvLwm7i
tLKGKCQ1CPO6Q3ndeD84dCm+el35eY2xsRxWz8YAuDh+JvFDguhBUj6eHsCClcvCVgPLUg3BRI1A
pe48BXDQwwiSwdbUPxhSTO7e2qqkOE1lXPGqBTuXhe2hU8aiMXjLuXY2Psqe/KkCLBpBS+VM8t3p
T1qwM3nu+s2BXCWpWgDOH9zArJxd7FfBZT/1a9v/UuvCtmDJTYWiIy7SUEZNlI1n6AiV5Hmnojz3
+mbs4HslrYjKyZX0qXjuw1J+plAkPJyemaXFFtw7MgclJXE/Q1HHixQGVRNawr76KmmGi5QsjEj7
1R1taaEFb4eFqaVqF6I0sKFQdqAIVwyP1EC64MLW4qtLayE4fV0lpVxNzJYGSiXUsps2DT+dnqql
pgWfhxqFvV6GsEIJ60e56X+kSn9WHEZxBJcHugN7T5NTmBMEe8Xwd1XdbM8ZteII3mwaHtmpmWbD
V2cKt2Lm1D8vAqY4gufC6eLPXBDQXbeA/fV4GmDjl15OD3we4H9ug4oj+GwsVyP0ttXEAxZYC6Ty
hvl5fmrML7YWYZciWrkavm+WFL397mAexYWARDXOiT75RTnorWMj1hb3eySBVra4901HmdORb32Y
8gOjioaJAEOaP1MUflBia8WBl5oWHHicokF2Jo8jNGruKQX/QpnlxekVeL1cvrcEgsMmMsjfbGJj
MyG18rUfuQfXXmXdjtFNnXNvTG+0/qbv92az06JZJW1+A1oTDLn5L25gY7UWD52X4r2BCF6tTVoy
Rj1ePYXjR1+ObkwFVv/Gdk9/6NIcCp5tBaXdUa4yulmRHvTMRPmq2J1uemkObcG1KX0ybbYk1YVr
bgOIegej2GaAk0X3YNeok8uqmadQTj5zddchskq5TI78PnKCG4VSJqZUh9Xo9HAWvtQWdoOuQe/D
gODeLUv1EvTUo++Y2/OaFjaDgFI0pzLgvjemDtHO7tJs9JVRL3ioLWwFeSLbPQQHk1v42vcay6Io
5UfQUwGio9FyevgLJmYLu4AZEo61wrkmQ0KTyzMvsx7O4zDQn063vzTz8+/fHOM+BNYxTEEqtWHD
1WDLD5PTnnd62OIWEFZFSAUw2zC8HlwSoSgcLbM4c12FTSDKgdoWgwrDaB5CCaZCBdI8np6TpTkX
3NpsoBmRU5pWMhWq7OFjHXSfutQ5b2u0BbcOA0ePVQPXG9QwvTAJR1N38OWsoVuCW3dyrZk6TLlI
8I4/k2J6Rmjxq9XVv043v2DxluCn6AyG9RCT2ai89gGGY/iFZhUyJXi2oSw+3ceCRVqCwyYyQpaq
l6suuP1tY9aXaSSt7HpzE+/s15bgsKYdZxM8aqMrR4n2I+w8ageVAyhtnsc68VZ7zasWLMiaf//G
q9RqTKQaYLMrdelnPTHhkJx2U74Wu1/6DsFpIR+O5YlItysTsSga+2M/PfZQ/6jy0R6d/XnrILiv
JdfDaAHvBFjaPMZDdiHlztfzmhZ81zfbznZsgsVakFwnjnKfZOVK0+8/HBRL8N1ID8e6Dhk1twTU
+pLvUppxL6uhtr82leYAkPFQpPnx9Ics+YPgylVj1XUQI38QRgW1m2DKj22LIOOolNrRoEJ1xScW
vsoU3Dqp/Q457oqtNNOobWrTca/pNdqxQ1XfFDbQaNPonQtU778pCfxJZ32dKXg7Rc7wuEO/BpWF
8tPu7OsJ7GuDNqzemd/P60Jwdp3yp6KZnwGUg2+oXNh5JgTGXvkTwO3P010s+KKIiRt0Byknh1S7
7XfBxiBeBNo+vsiIVJzuYJ6Od3YVU3D2GlU5OWe/dW0gn7a2s18J0VB7ANVCLXRCIf3pjpa+RHB7
LQHjGmRMVp9412NnQuZrw9KNcZ9uf+lDBI/vE3PqW8C0bpt8REUECk7A0QUgfpIFg/JUFiv9LOzw
puD+XDlqz9KoB0WUSoEcVJ+eKA9KzgqqKKawA6h6n1GQwnJQZVXnWz9Ihjuj5JqzMvrZNN9bbsHn
xyLPrMYm/+7o0X2CvnnaRNeNah7HlsraMVzZyBYWW4TMNTKMoJTGEdSVm32k2Lv5SpyGxorRLjUv
+HYWGLICC/LoDo0Eg2+UBDcImyAN7Cnaea9LY57AN4dgSz1VAos38XVU3Su9eeyIqW5Om+qCCRnC
SW5Z8aDo1JlRg5p6V04vmTsK+1ZSWEuNz3P2duCyp/sFpFhuEtQveeAnXNJQ9Dtv5IIT631CZavD
Y0oOinKDLvrT/HA83fZC2kExBA+Gy1NDWwPb1K0cAXbkSZrPaX5JKdhGru6mcmdM7ffVwNmSDQl+
DDNYlo+ILbhaPLxUSr+Trfy5N5HJPP05C55miJ4cqYllG3xNbXdIQ8d/1ekXn4S4nVS/SCac7mTh
CDcEd4YzNlf8MUQnJo0/QyR/GcXIvKCZXNapft6a/wcCTnKaLogxKLWEqT8NnGmvKVTmnP6CBXPV
BVeOemusO4Pt1LDhFrXbh1hbu2guTI4uuHBQaHBj1IT2ozq/9NTss1RJt4Fv7Eu5254e/YIR6YIn
1zUBRoRXgFXI48GO4FDI5Qud6qPzmhd8uZejckwtbFSFDrd02ku07CB+HFcOm6UJErzZTDpgM7P+
FaK/wQUSezdGiAQBld3Qag+H09+w1Ing1VQk9oMGwsKtIPORiwJNivQzVEQXAen1010s2ZDgyj70
y0mWsQqlGf2YczlOXK4AjZYWWPBi4KV26JSMPqsBGeXdYWCh0blduYIvjVzwXwUaqDy3enIorfwc
atIBnM55IxfRcKbZQeidKdx/dbjMs2hXGGhcQql81pyLqLccqdzWhu0f0UgNlu5Qu+qsZGXoC7Mi
wt6gXwQxHBoc7yV8rl1AcaL/dHrYC7uyiHjzUqRuZQUTyZsUhbtSQRYHPRV9aNGDHscAig5lxSoX
TEebf//mIM5HWPYLxyHJa0h7dMZQf+kOpeSf2bzgvGUBvxeqfKQ39KG4LY2wO9ahfoB/rV/Zmhc8
V0S+wXwQwWkIAiOKzUum7Qn5NsjNogdir19OL8fSSguey9tGKgPL5mnISshVduXl1cr8LDUteO4Q
kOcvK42HjTY01Fa3R/RnVjbOpbYFt7UjDe7FEgOFMOC2gQfZMY2VSX8FcLxzQ/8d5qb+rYB1Qq+a
OWZqocNJOa5suH+b4qmEuJGUotc2j/4EUSu1yhDLboxyMijydlQpguZa7a/K1oeOpYURjrq+SmqT
fUkSDCFoCGRuK8wjXUnxLNi3OpvNG/suCmIsks4Ed4F0j8rMVSIfpLZbaX3pNqgK7qN6nVkB84RC
MvmrMr/rQXIVKgY0U1DBkqQgM8+NsLCn83ZiEV42BkizJZBquJPzoyjNB2gpP51l4yKmrFdIwfNM
Kdy+bK77Tt9Z2dodc8EORSBZMlQUwyoQCFpZfF2UGnFw8/PpUS+truA+1NdmpjcQ/5YD6bMtab+4
/cGdbfUfT7e/NHTBhQKrkaW8nqBlsGpgVIgIwkbQrxXMLbQugsfCoPebuGFiSjlNEST1tzKybSu3
soXGRbRoqsLkn0Qklocw3/SdjQL9GuB7qen52HrjU+BfirKBhtR1tKL62fsdsk+5PutZnZ71hVUV
MRu+pcO/YlOL06Xjbaty4UMAzQrt8xZVFnwWAksoD5D4cX14cTdFithQCWJuZfAL55EI11MTT1a8
FEcaqD95dPLuiw2+IlatXZpUznnvfhFXV1temQOULtyph9bOzbRQ/ZhEKbxZZ62AiK3zRoQ2ahVi
PIRJ/kr6fNz5ozlsHAPer9M9LNiQCKjLnajWY6Mq3LiMk007Shd5ch5cQ1HmPt/Y54g4m6LGjB5i
611WkV+NypW4xdLqCu+EqevRFCxrJt5BbRSuujj6NRQvRVWv7fDz1vLOyfpaN/Jm8Knkh0oZO51r
k01XR3U7SL+ANsb2xzkH7yCKEPE4tFExBvrJeQv1JTpQviZvI825JFa+GfLsseJ15Fvt0UhvTL9C
w+IGLsMnh3/lQDmfKNWuM7RPTqtvC6N2s/yS1GrpKb8ar9gYofRNhq2BwAb0caBBpyuwYG7g3J+3
9MKm7VWGlDOFVNVklo50F2BVxBi13enWl47k19+/mcAy9M0mRZDHlb1yb4GQpkbLqfcUW0a2eaC+
sqSmCiqdi9P9LW1WQt6AOw/ygQTZ3UmuroHof6cC/djp+V+nm18wOBGSN/qFYSPNZ7hmajoQOPm3
Rgb8P7XzXTIYK1a94IwiDk+HNXdsKqSPA2jiIMqcbipjLX+zND+CM1qpllRQSRvAdGPXhC9dgqOI
VMrKci81LzhkHnqopLQjNYRBd9+hDGpV3ZXarkWil2ZGuPortWWhNkBNe+Ag3hH4zgvkTWtvr6XG
BUeIKGVV7Iqxy61/NJ3iYGrGysV0yWyEi0vlKXUMva3p1lr0o5yehln8pYxmlaDU3p42zYWCZlnE
rulJ2bRpV0C72MU1pFRPcG6jlW2xv3RPrTfcKpX+w+JHZDSG1jsrai+LsLZ4UgcQO9B5kzq7izPn
YITBpz5zVp7178+cLCLbOpg80cQDqoiA3A2aV+ghwovJ+wQC79PzttTD/Ps3G1QYmh1SUdhU0Zgf
EaH+S8vDrca0EdsqVm4hc2DyP08RWUS26RPC22lNeSfhVlS/IGePI9tF2u/W5l6vZcVNazTRyhb4
vh3PvBq/fRBcyrFvehad+fJt7Q37KDzPvWVHcO+ezdzg8YiJGZDJN7GVbPzJy3cQipe/zlsOwcVZ
b7nToR50B+R+IOg6mp50mNTktpTXHH1pxQVHDzpjhJhTNWBF9p7bSYWIt4IoG3L1yXk4/RXv74Py
TLzy1qgoxCuGERiEi/4pQgXqXh7Lq6S03NPNLyyxiGXrEUqKULcwXcglfber0GtK1PPyNTB4/j52
Px4StHaZHjOob5Sq6jaqtoapX5gXW3yryAZVGy0DV5FB9fJhQlTWvAthlFrxtKWZEbzZgtIK1uqB
6v6hRfcyuzXS/KyLEkjR3+elaQ0z9cPOcKU+v/YmyY2t8PH0ei5Ni+CygYTezgT43vUiCR58ODcQ
bgiuYXVKVyxmYQcSoWmND7lzoDMv9WUib8nbe5Fxr071Nk8f1So9z+xtwXnNoh1HOLsNIqVeslFv
GulimNVVzpslwW8tiKzivmOW7LHQH8A2oE41huNlF6TFeaeZiFTz+toOEos1ruAY3khy8sn3tX1X
Np/O+gQRrWajod0NMRQgUmnfGEl8GaOx5GBL5zUvuK5MoS4sg53ppm2+H1RUJ037IE/xymG8dMUQ
kWpSSBU8JQJ4V1wcnUriVTJ61Z6a7Zd0VL5NVg9FH/rKqIgbiulQ2Z4HK33PO8Q7R6iIZPMhamui
2UVGvdkZg5xQWBA9t5n5QzO92ywe/BUrm18K73UkuDnkeAi2jnyjLn3O0zseKpA1wuLxZZieNekz
lOLBSk9LnyR4vUIxSdgkFZEPvU0vppqrQBU28BT7MAJWut7AcUoFzmnTWDj0LOHoNuxG7p3Z8lqp
nz71XpUhBhIWbu0P32XZPw+kKlviDkC4WTYkaGjSVHpMLMuNpfSs6kVZBLopUAU7OKjpDo52R2Et
eq/F4fTkLJwalnBcw06XczNvTVfnltmpvgswcntW0yKQTSZhGtoTi9ymU36YFAOB+ERaM6GFVRUB
a/mgNmqNYIyrTMHF/N4KhvQxD214qJOVuVnqQjiyjRF5n64KTfcVMoCiIkqd0AaCxSqrPF2xzoUD
UISsKXMBtZdxXzJRTR6oRbywqaCoZp2z08uw1IHg1V1uDZKKhg/IvgHp9GjWfwL+83MMJefneV0I
7hzksIUEOkxZeVN022mU0hu9qWGu1YkGne5iwU5NwYmLXBkojmctlGg0dh7BzTso6Ywf57Uu+K7X
dnrfKhhT1FnZhZxepwbsw6fbXpp/4ez2xiEY6pa249z7qVvT3RAGlylSfqebX5oYwYELFeFWpGy5
V+b9gMRLjDZ3b3QrLrDQuohMG3TJkquAvTPQ9FDZRkMxFRckTv3d6dEvTI7I5VYWesnwKVN3KGAt
/GiLjsdGSfX96eaXhi94sBnFKccMc89Zo1ykcE1f9CYKB6dbXxr8vG+8eT+rag4yu8AmSxjVLpB9
brdlVVaHfPTWuKOWuph//6aLIqOHRjHZQ3NY7u3xrvTky5Qk8+kvWJqf+fdvmo9T3xorY7Z7LSjv
HCQkn5q4Dz6e17rgsxEFik4SY5qT1v/MY+loJ9p5J6IhOCwaL9yIMjgYkeXKL5JQRVuqyKPNeQMX
XNYaCsvXNabFgNyJwzZuN705PZ9ufOGWJYLQqjzpGmjDDReS8WhTjHAd28mn0bSPEw8fA7WVsJcf
oyzzVhZ5wYZERJpUZaoVSgSSPHU45lF6aVvtXtLa7envWbAhEZKWoIDZawnfAz1HyOGF2ovVdu3K
4JdaFzy4H/yqdgqi2iaCZ6E+qcCTfe+8dRbxaHoyoSznzzFbX/e3cL2/IJZ6nvGL1GzRYAaTORBL
8MbuSoEF0xuzlQfB0oIKXhtIRvtPC2qddCd51qPdqvtU8857yuqC2ybIoEieysirrrlRpEKHHQzi
9Aoy4/MsRnBeBA+Kzkio7jaa6eiEAYrmq2kKdTaMdx4xuuC7hjSmKdB53pnacFONPcq/EgJm8r4r
ygceHRuntB88aImxqdnpQqWbNojm8QAxLnhh3fSd/BIXJTEO+VjA8o0j7puKzSvXcVcPeWyunQi3
JU2xbSL9PuxRRTxvYoSzfFBL37TBrbio0BgbNYYHHQ3w6ryzXIS42WglhFkGPiZuPWi5yuPA558e
+IJFivC2oIwJlE00zY1v70G9aYb5HtHHFazzwiYgItwUC9xlaDEvRi3fdGbyxfKKtRN2qW3hEJf1
Is5ai7QQAifxNTdjxK6Rnl3ZvhaeECKqLYBMKIABmqScHR9rOwN57Bww/ZcotNb4cJcmX9gOMlRX
DQrdmJ3careBocfbwSEPAmLbX1nfpUkStoRBhnpD61mAwvN/+XFfuWGPmspp41lqXNgOkF6yc+Qz
uGPazTZstCs7zlc24aWpETaDImx9Hx5unRxKqJkb1bSTcJNAJA9a3gvI957+gqVuBL8dB6/01Jpu
4Oz1QZDmQPAVJJjRBxhXDGlhW/sd56b8Lc+jqoxUzLRJq1+m1N+hZ46ak54gmWz2L75q3J/1LSJc
x3f0sExqNmfZ67LHMfhpRea2qEz9zPaFAz2xCrIcHh+itInrl+bRLMoj9rVyu1owJhFmp+uelPod
cdi+i/uNNvYIhijfz5uaefnf3JYrX/HGRvHZ5dCfmwJ1W7bdPtDs885dEVMXaUZaDCZDd0p1Z9ST
vmnDINgQL13BYS7ZkODFZQ68dkQ6x0U5Ht1O07wzxvpodeG26SpjqyTOefu1CLSLlLJp+pw1njLt
KvekezNx1ojtlj5CcGlZ1TuJI13nFOuve8c66oq862T/9axPnTWytgWXFsnapqSeEL3mE4qwvEIv
7LIFwWJnyAueZUsi5E5VfLvWdcLtUjfcDJH1MXSsh2Fsz3zCiOivQaoqeDmYJmRLP0KGvSWE+Nfp
oS+sgIj5MnSpQLiDoZOMNlFMjRLlWkG6ySkvw/7X6T4W3FjEfQGlgqUHIUagmuqM2Z52EuSuK9v1
UuOCH2u6l/mdZequ4USoNKq2axE8XFnYpcbn37/ZJJSgRB44w3AqL3gwQu/G6oYvpydlaeIF/yUW
oOdGNWf4fP3CdMxjbdjd1nfCJ0UOEKsMVjAbC7YvIr9iFHRbkpVzwFz94mTbSGl2aTWtHPdLXyE4
MBUFQVdVkDzLuUI8MgjSI8T906U3q9NqBLFg9KzXbo5LnQknc1OWHXK4LHWTDPq29k3rIkPGfNeM
TrmhBtbcGKhTb0+vz8LSi6xpkilnsTzPWxqXj3Xs30j2Wph+4TtE9JWU1chjeficRrR78uXtSK3N
JgFKgTzmoV3nDV36hnkAb8zX8bnJhz3BgjYobqiivp2CNcji0jcIN21pAHAfOyy8WcZfZv4tJLk/
lkl3PWU6STNpxb6WvkDw7kzvkkqp5rtqL20B81+NHELnLfDc5ZvJMaWcp6vF3ciTIbJKmwp52rFd
q+1bmh/BvZPIs8CdMPDBOEiTdPTLr7ovX3nNi3XeNV4WbtqxKXdTNL8v5Tw9atDZbroonFY2voWn
jiz4tWxrkqUQpXEphN92dblNs8+V1CBpt4I1XtiWZMGX2bFl07I03S0c84cxTnuFpGtrrZHcvde8
5fC/3xe3UxK9r+CWdqngdDYqpRns3vFFV4crV9OlDuzfO0hQv9P8XEfRwbceSentNCV1kRv8dto4
35v/efyC57ZdZwZ5rbKvopG7TQvPbWVj2lDpd7Bb8wwPmDsRfDhwug7FRSbJN6jczJq7rDXP8Nu5
acFvGzWsfHVUGL8MEHtqx7t6aFYiZu/tCXPbguPKQVBptsbUp1m0d0IJHkttNYP3nt/OjQt+q9tt
jEbVvK/FZfWgNV330WwV+1alpHlvQ7J/4VV1ecbZPHcmuLDUIe/oFcxSlGoXgZ8eMjCN/5+z79iR
HOeafSIBlCjHraS0VVlZ3vRGaDNNytCIlH/6P3JWc/N+1QU0ZjNooJSZFI+PEyHZVyONy1287p5d
Hn9lxHbkg/SBZEFGVOtHgj3p4xwrSHoLUxbQrC/zMrLlORigef6F3/if0IrLZ17ZtWMe6CpDEm4A
jrZkyVqqcqWgBfEa8l9LfVFG/47kJjPB+EUC+ImpXIPIgAZdm5RaFIk9eQqEvEun6rZbmzN8+xeG
cvEa/+Mgr6Fka8Ts3FG8Jxl1ewhaHqkT3xcVbNKh+gkV5yYjUPwpmh538c/2/8kdvwaYjZ0PMB7k
WzdDnNyBjvimhkjjnx/9yQ2/Jj+L2jIgdgCSfeybkWROYS+573rszQnIgk/14Bc4zu7Hnz/tsx9y
5QgwAeFRXAIx2IzRP2AYnwuIOQ9/eUpXnmCNAZOXApjXuUw3HeV35fQ3VJS4x9dAMztzT4UdJvmm
G4NjPJQk90P51Rj5s1MJ/t/o0Xtx00/GhhsHDgPIpYURuOFYD83vvzv1K8sXINZvCHchGDwgddsl
ECj0Ev2FwX325a9MnIhlRekMAAtpu/CkPbDQY+Xsb5arcfDX0DKdLqAWGnA0agSNw4i5Gpr8oIL6
88F84iyuedCcH9dVBVVucBHbHxS8rhlpUqh9N/taib+ZRF1+wlXwJhhSS9Yi7V5cXEyAXWXCr+wX
d/4TX3QNIIsqblNBsOeiHduxFZyO6epAbI/NIVjX1pO2OhpPmB9hyL/aPvvkjV+zoknnRtkFXbgJ
AcWPgKIN56/s7JM8KrkyYTP6HprPGCvHoEC3wn/lldRZuaxfuO7PvvpVPG9ky30ZYPpLKxARp1b7
+UDU3zQfLm/6yo7jmczjlECyKU54HkMgJYm/4ob/7KZembDfoZMO+WKgRLu+6Bm/jZwsPFNlHdSs
vrhLn33GlSXLbmoaPgHqIyFimoUVgwyXfG2a4OSN5Kt91E/e8DVybOFxx+Y0weUh/RlK3rtBRTsu
y68qrU/e8DV2TLVNsnCfxBsYsLoLFR82FttpXziMz55+Zct+4AaosPt4etBbbG2Md7qzj392Rp89
+/Ja/lOBrmquDfjpIfopl/nYltRkZRB+ld1/Euev2c26SNCaQvViE9ufYH3ZkvI2ZLRABSf+ai6O
+x9fftl/fkE3Q5yl64CDT9vxezJE6MrMwm3/fDyfXZwr00X9LLtVt+HGxxfeL9CPfkuqxd568cxe
/u4jruyXGU82FgO3zVRC/ACqzqdkCo6iMn9XqlxTmpkYuqiq7C4GluyhH1tAv3n356/+b/f0fySl
8ZXxliZVLSaSmFON6nYEnRk05LcS55V5bHyThm5LybYJtN5bFX6viXoJZ8iACW+XjPUutunGSvI3
y9W4CNfQsh75TOMPyJAhpT5nZdWSLUV1XKQjn/7OEv8/dNnoeF/aJtwMA6s2ddzVAPP8Fa748gOu
7Lzp5sayFE9X0hWMhDsLZvNZ600Z9g9/fmOf3Odr6rOgF3rBf1hAX30IYCPvaHn5WLGvWiqfuJPo
8rn/MUath4bFsEFsgJEbsdA3BiX1P3/1zx59ZeeQTp1ZdOm8+mV5f3l0kn7FkfTZo6+snHGmSN8h
PPQzK1JTn3hovvjWn3jAa1wZSs/Yi6YUTSC97l2LJZHJvIM5Y7Hv3EDZ/c9n89mnXAVq7eTQrV2P
Lsqy3KjyNMwHhg1kMVSbaXn982d8dkhXts65YzFo3lGAiiT+FkUD/yBtvHy1kfLJ469BZYsuiefN
NVDFhN7IgbRZpdovvvon+eo1oswjkzSNFBezHc5safzclViVNoZmq0sP89T+Ax1QvQOUThV/Pq1P
3sg1+ZmSXUSBWwnB7j6FH63Picxno7sFSvZBcstq2Yusa6S7//PnfWLY18izXpZj3Y0cbZyUn1tm
w8wJ/TwCTvTn53/Sx7lGn9mYQtS0QiTHgjt5nnsxkcKaBBzUzIJTYdNNc+Rlyq5O541S3t/I/8En
XhNGESRrkas8uolrYCxmOvwEu3MeSf8Bh7n582/77Opd/v2/TmuRzFXgWNlEsbLZgJsNZdL0bzjk
8Quu0W+kwgo9BK7gEoP4DVLvTe775Vcbt5999avkgQ4Wgja8pJvOjnWmYnzryVdf8Xx+9tKv3Apw
FV4FUi6YPKG3IOw++0wdvBZV0hRjeYF2G2BUvoIEfXaDr/wLuPDnkvWXn7LYgwgNdL2WvCr9v+sG
X4PV5lmFyrsonvYtOEsbHc6PGAfzLwAKn3iYa7xazKKUmdqlYLviiE795UWoau0iwPpaKNInce11
WcU8vy9AjRPfz4NM7Rct3E8uwTWajTg9l22K/hZYLyLITYUeuy195f5mVeJig1dBfWWuJ0nZJhtq
ZPA8RJE5z2kz/82S9eXxV+aHopg3XoUXn8QidzxdM2f89Ivy8rOzuQrtgemDiXPYNt5CXSyCHg0X
418+/Mr64thjbbrg4T6ruy3x5Pd+Xb7q4PxPlY3LuVxZH2o+z44enm4Rq8p+zfm6nlF4PBBJHhKH
sXbF//HK7ti17UOPJX5aYfZmPJCp2J5kEdoBFhJ5jfB+Dsp8/NlXfuIS6JWVYn2zMwJwgY0e7Pbf
zWPbH+qyI9tJLg4hbjz42Fn8wqw+eXvXIDU3gc2k4m20wSb7Ash8+u2yUfbnX/LZsy+/8D9ef9b+
0jbgF9hoXUL+jmNLuSr80PhfnNSlgv4ftdG/eOL/PN81RjTEw0kRbr+NZXkScVA4k5595T/+3U+4
fPR/PoI4rMQtI/zzPJdV7s1dBa4t9VWP9bMfcGX2MZFMzw4ec/DqIq39e38dn2bT9IUNZP2Xb+HK
+EEXwcPAQ81Tj0+UBrugbL6Y7lK42k9ewZXxc5auhI/ozXthOjd5lYamzTwa+wDaEXLTWBC29BOx
hSe4OiyAjYL5KFwO9dyZbTB0yx66Vemx9Zb1pQqTZs9X4sBQk6z3WPQWRcWTYMPjMX7Rxn0sZLU7
5/rqvC5zf8Mniv3zahxveprG5zZg+qGpQXZZ89TPQsjanyMnAHdiIVmOSZO2p2g08j20st75qeBn
PYyIH30V5H0q5x3mdPrkle16BFrZFPFcuwc7N+hLqxpSDhie3qzjCn4uNPXr6XbAtwbTEbZZ0lbO
uY4b9ea7Vd1xqDNkjWOo0scEa3UZRwIs8pQHED5tiHhX+rJVSWPZQJUTS8hZmICGFUqQ5feyGvRN
E0H5NUmcd27DygNLaD/up7KHqHvM7DGqXZNVgf3tE2BJh6X5WSqMFqd69orZeWQDNFOzM7Uf5cbr
fsbeur6vYOLaGONszsRqDzSya8b81WOF6Eyb+9107n0jDx5T/m3t+8vW9pDK6bymuvcD5jYMQJki
mLDna2lSo7qNDhC6OM8BtHuwbVbnepzqbOb6yCLl75Y0XrcEo6dv4WSGHe1inY2tqfNeAdVrL8q/
ZI3JeQaaAR10clNjVbsIFp0U6NzeB7X3FM0h2DhH/kMk5odtan07R82YB2pcdwlb1CaeU76PonQp
uqUM2mySPYRsB1SYJYkU5DaTct91/oixbuOKwI31Jp01z6JxMaroVttu23r57S8ruw8kilPwJK3o
aLAAitvU3IIEqjlLEBrCPmV0sEkX5CQi+ProUGW9W4BiZFgIon7rFUKkdhfEgylCrdesibDjTY3D
yH0QopjX+nUNoYj5ratGfVZqNoWY6IMfLT3wbHUKCT2ocOe0nXdmXYc5s0Hf3ayDKhc0WnScCT1y
UGU2Q0Fc1W7Noi3Um5G9b82Y0o1KqgZbVaPu00x4FaogwC6aV2RCK79do7hPbxpPCX7fLI2dCqoJ
ji1dqjjIkqnp12OdKDYWaVot/Uuztv2MzURaMVeskhByayK/wvsHAHtHRBCQoun6tsQZg1Y/b0wS
0KKdGiW3rd9jQMF51f1MHe+yeaAg8QymTr6hBVDP2xaG/cz9vp62Y9jWdtMsk5LHqVnXbzjD9KTW
IZVgIlsCnkHMMTg50Yb1zWh94mdjkHb3C23LNwOmmDPMa7BZKKAqkrkF9BARn+oXKF+trAjJkECv
Noh9f9M7aT/8idVvEF1Ue1Vbn+ajP9g0W80wgd5jCoJD0wrIk48QKl+2LPQHsuelCeCUmK4x3gHV
VQRJUD8c083Iy0ncY0XLJhm3NqX5MnuTxJqroJdpTWB3hgYqzMsgdmyzoId1hjjIdI95r+8yOcSz
gOB24sxdhfSy2Q16am3Oo3L0Mw8wCgladUjSFIx2tHmaa1Y3RVNPutkO4cDNqQ0No9uqdA2KtdW0
fgF9DvsS1H0gt/Ea+VNhYUnugMKIp5mcdepea9su65ZPKmJ3oWalfotWl1QbAARaBxQHiInrrLEQ
/zvOqb+oA3btg2+6jNLpOYxpgLMGwtaUz62MbXMSonH4+bRxk85A0+5+lWiRTM+8XrvkllMPaNCW
jekLFl3L5NSxsuJ5qDvIk5o2mtSZNqYKUNnSkd85NOGh3bxiqnUz9FN8W6djUw5QpqJ6PMXKpOYN
2nCuz8A/sqxtVmNtnHlZHw9qflsSkqoDW6BcCAvspnU2QHv5ur8lQ7yM6HV0aVPW+wYrb2bfIwJ4
98yfdDxl8ZpofnYEgV5l+H+DkX/fKaq/ddOIOVyWWMiywxU1y2ILcMS1/nNbChoUvEIpu/FW6TcX
kTYSgWOPJhT3seVJUZU6fOuSoLuLRdCADA/ji5/B4ijdr6WI7EPNw55sXMntmoedVyPCzAN25qa+
Nac+SX1WLH7V8sKBXrzNHMCP6Fr6hJxpEsIriaQzU2adGmyRVjEVRduDFGxH3QyiHYAj1Jw1gy/d
xvfHXmUk0Abs6mOLh82y1AkILB0uHVCQU3LUZrXVyZqJvk82XiK86Shw2QKnUe4lN8LfXciM66Ie
xGx/1pUzw97U66qyscLXuY3FqMn3WRNjc1UGwsPAGL3nexhrUx0sFhT6BwVRLZfbfmmiAjswaZJ5
UTy8iya25K5XEGXepWHAXl1NSAoLnqmXNfMcPYluGem+noIEmiHDQm6WBCqSxUyTyWIcqhakE4SJ
JA+9IFnyKAl6fljbdqCPa9/LOeNyqEymh3KYDjFf+2BPkcnhaDRd3Kk0s8IW88q13kHSfRAZj02b
ZI0HqsybrmWLv+FGS/+RmH4GPIvXLtpCj1HzvPXmtL1fQmWajYmbOjlEc4Ig3nXLBDxB3XFzMGD6
K59LIGmGDWloODwmBss5GXw5A/WPHrr2ma1xS/IZDb8UlHHzqCWCwGXciObaMMFZh6mEDQlMp6JS
QG1SDL6JsgFaG+154lF6ye3G3jxQP5p/6AjxpQD9+hAVZLDrYxiFiYd4ykzzMbAeY3eCjg8tKiWm
Uyl6EeYs7ecW/cyALjklk4Go1IityO2sGFu6TDQl+D4Y836HJfg/wDgT4dJldoFd3IPiiWjcsUR6
7o6C1lg+gGFycPuOOPZexcQP3urUAylK3nTUTt/SgTIG3QhAS8ubdF2lrDbQmrHDqa5NJLdj7TAq
Y/DZwd420GADGaPwpwd1Ed4806jWNG845zMoyZau3jbYDU2WAtHEN1Nx6ReA9LCbKmA6lq60XQEh
2aTO28lN0S+Eua7cJrX1+BFZOJNZCcYFH6giLeuPKNT2NJUK4txlLGX6o2WTNbsYOwz6EbgnsW7L
ue+C/ZrGpc1ilRL7sPgWO4Z0wkrwBm07rCWmMyVDHnnGpViUxwrE48S7xEe54kByZkRYysLyVAE7
mg5hd8kSkU1UJl3+kZj+rzdUJgB2UGJBTRKJugqPtBp9M+R2tksP0yfwJucZ+9/xLWta/hDLoI0K
g73BIVtB4i/Rho0nUwyppdXJq1ky5F6APziRBBIC+zXqsVcZ9savnmI9+S+2Qoa0a6Cu5++YoZ28
kwpcrpm0Iec5ZHV8B5mDMZrAaedkAllxfxm8HbVzD61KWgdLltZTGec9sFIA3JKUrYCWXtj+Tsh1
3PghW+PcLTYduvJQBx0V74lOYwqoWNnLYgghSwiKGW9ud3D/xuOZWm1qsK0wQC8URUWv/jFhv6Q5
Gxa0yPTaeCYb/N4nx6UUBHFoXDr9LeSINdt2gDYjPt61U+HKKW2LruMBxENWb+rqjLA5dPugDOpg
C+GXimQl7k7ysjCBEUXsKV2+0wqB8IDO1lJDXnpa1u/Tih2fnEPeJs5HWGV/m8ZJSLNk5ZXbjkPo
jUekCsjrhsbE6lBC4K/bBiX12r0vzGLzCbMQ9ow0Y+U/Qupq+ObI73H/lTSiAxPYlIq8lVOTIKuh
Y73sksF51WGcxkCcoskvLzRPyG8fqqrny65Etj3tA2ticwYtXENv08sW4x51CFd7llgCZtZIDs0v
k7SavAV9aquXGluw7LSqAVO2HPvDcvwWWtPW+7XCxBQ8+B5ddrqB+OzPvqat3Fa9HvTjKMGAtq2Q
DdPcW2LrbrrZqBrugDuK7DVxcdqD7hKY9C3jiRcB7wgdzpMjCI25T5em3o0paPcPMolldwNrbuan
RTQDyUuCGQuuhcKwOYk6GeU+c3YobArq2W1FyxoYZYaKb8v8BVSmk3ETuVD71eKgBz9hGR8rSzY8
AXbvXK52DXnWRg0yVTONs3sfotSUGdIEWT2ubmTsUSfrwDZm5qGPWtLOYW516F7iJkiHX2uXVj5Q
RF2JREzpYdjTqEqHAjwSzh29mC/rfaSW0eVcu3l4khzkaDcaFJND7o9qviVO9HYbJ6y756tWXpaO
hE1vOqhEvO/XyIDk3Qja/wMVl8GH7gBCxok1aHXmgUvSB1FFvdrPAgDbopxF9CtcWBn0ud/aAO1O
gKfC5uSxQXsHzx+MyOFTtShkGHEFVGFfxycK1BZDel+5acPgHMf7IcJvPkTYGg+3Edhg2x/lOsE7
FjRV4ZJRtXIvp6VHqgLMYoqi4mj61GSu0/P8aqAtPhzKSgbRFsuStdyhCbBENwhxg/8Gjiswk/4y
fUIrivntxJH3+mkN4LpePSm/rZ5jbCshsqRz11y4W0KK5j3bBCsB2f3bIIIoBIIeu2LzTcBsE+wn
oKJd/b0ZRtsOWH4bA6xvg5KcxIUd1TKh3l2HJicxaOJyoIy43iTVGAS3bepIyDIkQsosucOT0w23
47jKDBJnhhK8jnYJ35Gp8Q5pW9dU4pfELo1XTMy4eTtC5IvvlQrcYawbEWfpgsjxEbHZsg8mbOAe
B1Gp5FHpBFW0JD0KLGb8sUhITXYJko42dyqKdI7iPN3jLSRnO3TlCLhbsN4zKfV0QAFG/JsQ4k/l
iXl995gihxe5SSQUfH23UGzbj3Tszp6jPkidx3XYBAEAvXkIjhSZad1NT7GvhmATO8XaQrt+zJJA
0eQkStGWRZjIXuGfuyA5+ary4oy3QfMGQ2ubrG+Ful8iRO9NNNsWbM2dcreLSADeMbEnfoBqG5YY
ot8Ggt8YQ4QcpIjjxxJ47h1xHlGvhQM+J4MFjA8AmolkkwZTV7/UVm9jOvOmiJPOEzmbJJDCiDqL
vfMHOrrdCIGqLpNqSgKZDWSKJUioE27pUzeCLSrzGit43s/0QhSfgveq/mkHG6By54j3uadK/6FO
SwPUThT8rgIX82wIJvSigqgL7m1oknkzzJh0ZmaEaiyoCrsmws9XkQVcskXJIaxDSIBiLeqpoAOf
7iYOK1oh+0S76UGC8xFKFDzJbRB6BXJfcSs8EpyjJh4zqGSEb17V2xpSq2GHanKZQoSFoao3Fayb
ZwQyEuiLRG10pmEdyzxyCqwEnjQ9cgOzpKjao4Ec4RfWlyE0Ub6ioGiLZfKaPYrplm87FCG3iPdu
x0Q5/9O7/ju6ZtU+HHW96RJiNinpX1gXnXvXltsalHBHVUGNq25rHzkvdFSyklcWxxgvSUYEKN8L
pMPJmap+RXsMqA51QHFqwUsuaOzO6xhgROelDUjuRUPr3Ewlug9z945y4H5WJD1cLuAzX+flyV/b
JxEvPUrtUNzHAq2wJnCSf8y4dUf0gYY0d7atijSs3COtIvmCWbEMNuh8Dg7KHpH3g9hR5oNo7kqC
2lu2Cdn5zqy57LB77GVdz/18YUtwANELb7MEnYPHefG1zgioAApd+8l3ENdMBbahoke8Gnvn6XLG
Tq6mT4MaxS/MG01mFdTPYkARM5SE5skfVEWhXJZ+QK6RZI0cJbBrgYDeLEKyL8YODkLWIEQVQ1pA
EQ51FhP6rqUlqpp5eOWzNAVrwjJvLDjXj7pf+rdKY9+yqCCCUeaXQjOf1iYp5j5EO79D34tBCSYe
pk3J2ycP8WI/ygZiJ9BwANWXxjL6PP6madmhmzoeRRo9zBrzLSUIiiXtnqXSN6SVNyRe3zntoDAb
QIW+dtUxRrdp9YJ/Zj50OS7mzib8qWfzI0nE2ZbzMYxQLNUlWNz9UT/VXXtCjvcSlsuZK/FR9gBP
UOQC1b9Z54D6o536p2GOvl/+2Kt1mi+KPSKbaR/g745JhCJgDab3NgJ/KeKdLuLFgtqttbsJfL65
hh5I51DpeX1dUCkve4kiPqIvtNxUKUkOcx0y8M9E0QdNJZq5NurnwivNrtH+DUgUX6ngTxV0nrNU
ea81YQftol86NT6QBKMuHFuXHPLYLlOjDykDDMjnnt9WtOUYcSGfTPW0b3pYmhmS22pZTygPH5Dp
oJVSijwU9MCmsohbD9kLdF5oWW163/+VLNUrqsOf1VxB0MQNWWDECf3Q9zL1jquP14u9xN+9xihV
0L1HSR5X7Tf0EW/QhH0lPr3xFkyNlHsWHLNcxD1Q8lcPaB0hJMb7siG/jTA5WPfL3FrvnrhF5Gih
33HC9rNbn1AynNCceC9j9mOo+m+UyJc6Ii9of4DtO33rK/RvvZ7um+gCXqrv9WiemZvHnMYtpvhl
YiHq4GP3I5QblaLvMIsqr1q9m3rvGyiXacZq42/jMOD72RuzkFY3ocT0q7ZIoqBlCY6NC99qfFEz
97alDWW21uRFBwv4VzoscZmDBi80Ft7j+zXtN7oJt/D/z7plN4MUG6kxKGW1d0C7FnGl3ktR7swA
FRT0DQY4Xa/MdGpzYL1oNofa385gClLT6uA97IcUOJE27o71JPal656iVe4jNHgRYFiczYt2uUvc
cY34dhn0ZvT77wa0xSSZ4D4gNwE5JDJPUTZC5iZswycf6TW8yIlD/sqgv1UO5g39/m8J1WJDe/K9
Ci8RiPp7rrpX1Ehx1i3DVuNZBBMaP01Ag7rupBmKy7mDNvJGYVrjTWHGzfQMEbubGbjpGtOBeoV4
UQotpilNdq6s6n0k2ifrmmco3docsH2VBW373YfQ4BADnR6beDd73V0SVNgQXcpjxf0H54aPNKVv
wNYcVVq9UIbRykXmzJuTXYh8X0zlLe+qJhOpvGm4LHgid3ri20lUP0FStYmpv0Ej9IaxvsaEoYLr
oyaPSrWX5fwIpYg0R7usEDotAoMiL0L5PFX+t4p0XaZkjBoAyKpMI/nKwNBTo88z6YIY9+KruoG7
bkVh1+gdQeAxouMWXVWZcWDTDvOynjmPfqF9swPL/kHM6R1bht+s9j9sVR3nyt2F83xO9LpmiUAF
I9XWQn8iJePTGCn8m9h703xXc3I7JPrX7EQBIoeCI0ihRzi+NSEHJbncYvR8hjzekxerXdWqV7PG
x7pei5ZBiNImEDWdvKwWCMSRjV+J7vdezG7BC/F8EeetoZqMncobH7p3hIJViKj4d+fX+8rz9kHL
92iI3mpPPMtgOLKlLuJAP6003rYY+2Jot5ld8gAx258J62F5GHtrjNizmdB7H7ExW4TY8nZMc4go
/9ZsPXRmfWjFGOSIa4/NIO883t2Rxe6TC6f7sDaA93uHwKKmhTN7jMN5i57MqYrTOptC8tH40z2q
yvdy5E/hWm5Qqe2rWr7rbi0Sr0Kui8gwm/AZbZUT0qg+q+vxH4v7nk5eXoXz0yzMm1r4seV6OyTN
oa2TDU/NMUCu2QT9YUrJoWP0NATwHiJgJfqschsEVREFerc2EBrypnuAsF/rxqEpT24D3wAWr1Cq
a8grIwhBkHXwoQhn+ofJKyv0RNAlBew2zCm87+WtAbV8AGX6BhXaqZNoR9bR8N6T+cFy+n0yjcmW
eUJ/ixwJlLDmqt356NHLqAF0pX0EFcC7hoOcWX8YPVuEtoT9q/ukx0VN1PKYiPEmarBhQFZRw/um
+3Yub7ARVaAVvlc8eVp4sktc+a0bprMXyDFztrv1uvHEbXskoX9mM7vDQtPdutjvlxvrVJAHdhQb
tbY7r0eTpQuOaU9fVN2jy+L5h1bXT4AInZZJtFmkAsj2+gRqZpj5dX5wUEy90pl+9Kk3ZQ2J7oUW
CL/VK0v4K1L/O4aoNM+0qIPxrgz4cwfUq0JXJTJuk47jvkEidtnjSosKiQhkh9Q54v2vKu2/4Y08
IdEB0Wm/hXDTr0mjQTHJ8WzIsC9p+zBJtluHcL+CdQy8n/mi1S30WX7OXZrPSQjuGxgG0+FNsHCX
TwNA8NDkfo6mkhQ8JeexT75Lyg9WlM0GSLs9lqT2okw/dIxXn3phlqDntNEYMKLMw9tS9scSiI/L
3y4SW/XjchMk4W+wSUPvEEcJiYH7JfD3spb3OlF7sJk8OnRGRL++dto7DeZC80DkAXKGGbgxabbY
yhQRAf5nWJ6DpP4HcmbgQIxvE46mWRCa14TFN2AkjzPmQQ2OQzRiHr1TxMYXL15eXKJ+g13prku9
j5BhvoMAIdv6R6TU3qbzXWPNDV+7YxzYbaT449jqfxY6PTohfwg9PycSvDdR9fbvRZeV2a1lfBz9
+K4fk3Mz4bL5Ib+f4iDegbRY5IFcXzGfRvtB812HzleBXjiCH94qNltvHCRscV93zDV3XcAPUVSW
WUeCb1hz2E6kjLNVsVNsR5tp9OIihj59I3ghGv0GB3DyouDHpJKb3vN/KNceLh5smOtvrGRRhqbM
mQzpq1RgHigxi45xbgzim65Pb+kaZarVeTSIRyGQYrOLjx+aBh/Ub0TMCoNIHSf+roJ+aeIH2f9x
dmbNcWNJlv4rbfk8qL7YgbGuegAiEAsjuAQpkuILjBQp7Bf7+uvng6pmOoudUo6lWVpmSmQgANzN
/Zzjx8WclR7T+tGNp9lDTLTv5uELBjHMwozW81muAVJC+YMMeHVJN4qshgVJleYumcibRhrmkJ1d
sD29muva8gur2vIyBNui+6K0KTtHrl6rHCxdL+wN9PatIu1jGs29h+grIgQh18Kr+SomJO4s61vW
mSclNbtDQVZJmfYR1nHbNqXwFkNz0PGo7tlplgd44u+9Ia/W1yVbcyeS7FUZNZc+b/VV241OMKnh
60gzWF8dxWsP5pF5sjeKp7iOire+XL5EICMMRk1gaBPEKq8Ap/or4TgtxjF5522TUUMLZkkSDKXa
HksnLHZZhUoT0PVYDIya6toPmRLPe31ULcdPhla+KUlFw/th5H10rgn1WpWB7IzYk23xEpmm7StK
dbJoszTzTkJHc/HHK5zdrC9f1w3IKuaP2lY4Mar0a1fMRz0FTu8q617G1peGFtm+NhFcQAG4nKfu
c4emYKjAoFJGPdbleU6nsyHZsTgvkgqO347VfDtlxkEfk2xNRgsvFbVPyYESzKY9fltQvjn+oLji
Aw89K9AtKUEfcd81Bhl69szqwxpToVZbsfdE90wHJMceBKe2BQxXbtJ46F9GZwx9yAfYxCQHd6ks
pJVGSvbqaX0/P0e2nW4GaTtBp4GtqaZbnEUJ2rzMpap6yADnjeIi4ojQ59CdsXLuqz7bUr9L8VTd
J+VpmGTqeg0LcTNg1vxlmmZb38xFYm1MrE0XL3cTUm3FKRzXG5c0us7GsiSjEenOkLPy1CblGHTE
yAc9txEUgGSRAhl2FGSY+uMQ49Rbd6FGK50XGmPlevriwNQ+EG/TBqk2zBKiLIbXQbFrFCPGO7UY
/QSvGdM3J9EgrTCMuvyipHO/wHVMjvSSqHMuaDfw8qcrhNzQjXc5cl8VepFi1v26mazTHNY6XHSp
j6g2sIcw/dqItBccnNPKyycrfMmZcSdyqvYqLBzz0OIhDb1hLY+RpQ7HvIUQctMU5kHrzrNoxF08
ZJF2TkcZYbdIf5fIq8y2+RqnRiRPaVG3yrbouuiYQGJvzYiAYagHNhBDhtdqnDS9VwxOFaxthJ1n
2U66tbFRuSSbnPpa59rIhmKbprpxS1yk534eztYhY5xvDNdotmMrtBrLrLK/ZLOuH/u+th6wYUnP
E5TwOTQlccLoKkezzuKAmZ9talc4O532N56dsiJSjfITPTMtyPLC3mpjrB3Bh2M/cefBjyyHC3RZ
FtQ1ahJv5d8D0OM5oC2P8rUcNOtr1wp5Z+ZqegSoaeYg1JqSdGcablK7d3Z1ZHa9Vy2gunOuR09L
r9i2p4a9u+u6qtoXrdGDZqATGovJAclMu0OnF+m4qQGYsO2wwSsLkircqB76vJ39ArgwPi3DbNJ0
asoDdyZ1XfTJ8gxWvGf1qeMrGeuUIs/smGhO5VvoVfZOaW0AFVPghXovmn5r1uNhNKQ/TQIghwaz
hFJ1uckyE1ak0B5JFmqfm4q8zFGvkl7ZG7a71Sf7znAXlWnhPNFi5ostsqei7AnQAKobOC18QW4J
Lq/xW8q8vKWnnN4D7DgOLklVzV819je1st9nox180N7CH/PuomTjY1u4qi8dJfUn9DKKI86wUruq
cE+9laR+nEw3/QghL9Lpu24v58JsEk/UYsf4XiuqqM5NmJxS9tApC89tSTQxK5lPnyBt07u9HWjV
fLCk/jVPNdw8o11XiWC29JOGjzP8zbVlyLdEKQ9TYQRhKW9kg8opyu07JZ5OVteYHr7k6T40ct/J
AB3sRd2NeqR7cZ43AS0AkMRoEGh9mdlkCxWJ3qrkUs2eYKKVWxQv2Qbunuiy3khdlp6dcTTISH8s
w+VjfephFLuqGd8ELl5Vz6nMPN24zsgcoq1WJ3dL2++VVt2O2ryLVeOInzZ7ZVdAaSCbW2rIrGL5
ngvxkLJDb3KBN8BSF9AhguNp+jYqTu3Nbf+YMWWoiyxvOwRqZVF3fotNyWTBHKlrM5M+4oAeaYDe
sZHOMio9LVLOw2BeW/MU2Iq2yzMaO6kOW6R9U3UzwY/5gLb5RcTWy6zTH7C0BYgKIGOtB+u9u8q0
k7XFsCf6Idf0a8UmS5hjwKCpTCsfJ9qTziRr0TM5ZnqueNs7xbFloDniSJUoYGvRXgZ3uVmi+NSi
rQ1TMubSUC1v1DLnzDA/JNhxNLjreT3N5mkVUu2XIaQVX+fejnzSzN37JTIfIl2/th1xCWV6quNu
YyTQimjVUCBMOzC/W4W3rkfSUxRK2VvnCk+joBPxq1Yot3ES0tFvOq5PNNh4chXuc2b0N22tftU1
JeiF+wWdHdBxjOwmHzZWrJIJCz/vs3Rjg7YYYbPD2d6T0/QEyhVBNaMlrIwdQe7N+ka1rrp1rGxf
hfW1kWTvePkjcFo2atPeddYivB7VAObj71jsbho3eYLe2JVpshcGQrOhjwIp0mMWTz75874P7yYj
eipX6YNQxDdbdS7GaGxE03gyqR7XoYIM6zdocjaGU23U4pueKNdaJK9UTbs17FCQIanfDCiK9QcS
XHVyAVsdeACl2qOyhBKqCLjsxeNwOCG/3nThtIcB43C269kPUewUgjNCb/0qfOEW7wpsm1TlUbHj
Qy+QTkwAyHRz099GIDhd6n7EDiAUprkc7tb7kFZzRjWzrZz8hkzpthbMO+ylMpcekq0JgQDX/zbj
99A56UaD1cWjy0/7/ipCjpC5ih+17b1iOyFhU7vsJokbsCamI9MdamQI1K6/4TD3m4Hk3gVYBXoj
QFd2bvlGn2iuD4rpFanuN668rpLiuz5pFzXvfcOdNnEqX9dWg8os2XbBOOPhUGvht7KDFZ7qo9Re
OiW9NZp+nwmxz5ZXwx4P9LnnPVINiVK4MZ8V2qTYnRoI1dmHFhmbU1f3rlPsMTOjPxj9tCMz99e3
sM6PZJw2S6wX6EPVl0Yuu2pcjc5CzquyeB/6/ItSFzd9uHbhVMs9KevHj0fAiy3Q6YhoiZ5sLzo2
Y7ZLZucrm9cVJUtvTtSTOCg9Ey1Pe69Lc89xsnc0NtWVqU7pbkmt/WT0z4i1+lPSKvO7osXRcASV
KWqv6hIULqGh56y6tgh6S52PYgr750LyRvOELUZ10VNAlkN1DFCCTaEQoUH+Gl26XBH8uDdiqItH
Z4qsg1PNyUeIJHJjtoN6qw1sI8JWOpb5EI/wSn2AfMNlh57dW0MXEgwbuadqWTFNMtXpSUTkSVmU
3fR5NxMPQnlmIwxNWmMTNJPue7GbhQtWCYKXohGKGlZjnRfI0zNqvyWQraMf2iaWfjXpjqe2LXw8
zNVu1CT1F3FsojJKjWNN0vd1Vq3GV5dlOMx9mG5dJ2kPThLXI+lQ/2rCde+FaJJlXxZhdInD4UHC
RW76KLN7z9QVELu11RCc8bCNW4TAc24cO720DumSPZWqFlJGu5SPMagqbeM4j9PwyWmqL6KkclEO
WaDRRtKbDfU2TvvMc/K09mp3zHzIfAM1Qal6eH8LD8o98uyktsjkCrnP+cYTvT5vujEW267T6507
Lbqv6Wh0I1P7qOnu7ukDwAcbuXmQi64w/abs1pWLAFjF5irqp+LcSech1dVTb6L+dDChBxEIRq1R
PZ079Ka0vGp15aMzlxEssVD2U6mUHLKZvB/qNg76gcAbqWxrvWGjgH457+4svem+Nn3q+kgGVz0o
3HDett9Bkl9CIa/7rlihpMH1xWw82bZ4casBmsXqQbCrqtlh5EHWpdXPI3wggmLngflpX01FlxyN
xLyd5nGvyoK3MCLEGHeOPRxMRTw6dtR7EkHlVWuAXNttL31kJVdtat5HVpHv557QtXStik1ryDew
kRjY1/yqKOr3XLQ2B9fS7WpphpfINp9h7/rN2OYrnafohyIrl13MFuRZ1vKqqwM4L3KHkfmFKJE0
ObkqRs44qVGuPVnRcWroSVj1KqfnArhTg037yySkr+UTD03yFs3G4g2TXlL3MYsvhpXfkDzTh1ZE
r9jl5n4PI7Nt6O3qofyCRM/au3aa0qCLJrRtbelSpuqQZ83dpbLNnAN8LjzbNk7LrN1DndUevj0v
kUbN+OpkSq5jBompH5U4+YrC904rrLe4kxXqdtU3sasAOyLnXOYFDJ+2qbOs35JY+9bY/b3MOwWK
jZSEJWNtDLfCy2x0nmO9vs6SOfc7w2UAJPKsWY7qCU8HxRe0n6YXB+CyDd1m1UXvO0Aua6vJueG4
QbOVneyQeDzOhmeVhMxeZz3k+PUQDrcErg8pdC/ixva5oBAdscJyi7P5tdtEX7EVzlBPOs/qWpK0
EDto6XxUy+WMxHbwkqx5QLuZAXatDVoFTHQko5iq28l+RoQij+kMDFE4Fnhkfszn5ErIIZjj+kDh
xiWrlztTkZSdjo2BGktap9ZVP7CMa7yw1V28l5A+5wCEG3uNlzo9BPWc9k08a9vJgESLQ5dx64Fm
sQNlWCsxFShK7GRxvDEvKs0bm2W6gETHz6ozx+cqyq5HNslSzyLPcfuO5LX02T+vMi2+LqGGqWOy
TITi0dlcuic7Xw5tDglcFfk3U0930uVNphnbiDWKZ2OeB+TiDvyavTyF0dRvSsM2A0F+6a1m8KOT
6h7Q7UFTqeEwlKNl6A7oX7XXOpRN03xqm3RfGc5Ji7PdItD3Lm10ys3oIlXrTR3qXe70ePPZU8Pk
stnElUd29LN0nJ1LdNO6xaFtFSpdjbu4HaeAlmYDswbQYGgQF9Zhvu9sCL6oRzjaxu5Gi+xb6n6+
8EpftIQNv6qWTVFUd2HdbysTwY+rIpUYdV7Wykj2w3FSLBvdUB9uV7fhKJwfFwnNNSHwYgvTeq9M
zEvk2IIcVqdOI5FASMP0gZznjR6f1wvkYxFHCfsv8XcLuOlo4BAyBbaIrOndttrjTMFAKtUrXHzv
kXIHuH/6mRXtVrPgbnH3fa6/WaFA/TkSzo45Qen4tZzKJ7csr51eEB+I/DGrlhe3g7KA02g9G5+Z
aupuzSlnelFxVkpBGGz7tOsElbs0tb2v4S3l/DpwsLPjcIAYp5RmAQY+Mu58V9QCTfmpaNG9M9Iy
Cabio8uM686maxWXLwFZxoWxmYKkIkztiUBm90QIF9G/G9cnH8HuZv3t1djCtFKabod+gt01VsIG
Gl/+k6cD2Esd+bQm3eQD2OuAyJzNpnGbILLSU1SMgdKjzZnHTUxH+6FP9ypd3AQFNbqm3gkDJNJ5
iObrMEvZ5LlNTZmu1ptnqWxCpdm28zPtt3NtguplOg/mJafhw6JJ4B+MsXk3iy6DBWPg3HzMjPFA
wzqkBdF72zzxyA7Rv5rJYFx7ReHJMHbtWzTlm6ZwrvvMYa43PnchZOg7q0dI0hxD7AQM0yCrnu+m
nnQ/fuH/NIPYXW1hOOBadJvg5dqiVbJbZls7Tc46WLqaZ2+Q06BA6nSfEYT1PopL50air3ioWsvS
SIvg4KEYv3a9eemph0h5M00H/g4lpFqhN6jxngIV9jma+kG1JJDG2luSfwddel57MWcj2JNLoXYH
j9yCqkydjna0gaUsJHzqEjQyUGV2bS4zolyC36UIqbzOXyZRvJu9dhKcklwQqeu2Ya6uRd+t+VyI
x6UJOecaP6ziYByLK+Blb10FFGhcOMl3VgvXFYvOa3q3YvcovM7sfGcZ74ZIBNmkICJpQeOrPXND
GMUeseWmNBETwz7mMr1ps/Q8GNZF8EXAMlOu7uB9TxSLbVxb3GpS2UfpsEuzPFhsGFxauCl6dmto
6cWeRjBJSpY58Tmnlk3p9IB5yPeCUMmrTaooG2n0t5aRPyEVP5hNc+JFoJdem0oTUdVUB9gzvZk4
PdpNJnZOTxHn/KxiC+IViDEECRt4EoJxa75iwGdLXqJ83I6ju1nU6tbMd73bvqyTSFGTbQZeHOlg
tM1zsvYAijVv6oeP1e9DSAzZFgG11z0wjCkKl1CcRKZubLwLJ7u5o4/c6nlbFT8KACPgFhdKGHCN
rb29S9pHoTu3Q9tcW4Ok7ME4CUu7GtEGI4sufyw91XDeXLV7WGdAPmG7ZE0DNR3VS8UWpOF3v1pW
5ZpykS1Lbr50Wbizsd4w2Jipzd53FXb1Qz2/Gulwk5n9Pp+fcpcAZMScnYmWEC1CVMj5XLDcioFz
UnU7TGjiPWaPloLSv1xuDCIMrek2GU9PEuPnwItT2W6NOvYWLMtUzQicpEPxX6K0nw9TVexL7CFr
k1q8yo/JJovwLMfrBSFMvJaykQauE4mqvEumJwcuehyV4ibL7C9RO++JOjzRhV5LWSOinWNpiath
Mm5sS5l8w2kfVvQPg3OGPtXM2ywON8rQe9nc7oueEEFT6Wt9Ao567YblVHC7APyEtOGhxUXPiJet
bFfh1PwQrql1J9SHHwtudfBszOzZZskXxp2YaEkfFYHDJkW3tR9HkwMMq0CaDCjFC+RELrpxKonZ
vPpk+o4oCNAJfVzmErNHPuHyvgbKm+tg/VDaZWhj3aty1rfZpJ15hIq4i4Hrm3k3Mk4rtYSU41bt
WHLue+gOZActqvbxsAYbSQoSqgKB0JNjxijCnIcA/xyfSrTncKyCWiuOnZLt1g1dxC91ZFAz8L6O
EzvjeR0Tepf6NtC4NSXkwvqGmbtuH+sQm+W0T5ZXFWR9/V7bIiNZP2LQhWAyw20bT4HLmTLVwbqj
8IYlQrOMkumS9meyyE5J3W2rmbZu8jFmmx3xy1u37aRIrtMu/sLj2q2AEcaJtdH8KUluol4N2COK
ovUEJZQmBwRqPIhQ89lxQ/RdBXlLiRRm9FvHPUSu7bu1HSz0ydEmJ0gbe4PoiYxM3yADOvA0Pbow
fz0u0yX9Yo42NQYFWwBG0Z5V6ucceJxsaj/Z1v26v1YYTvZp/V4v6lVjI6eCigwvApk2e0jKxGIP
BazYNTM1me1jJsObLKWTcD9t1hdfwgO5RbldbyAzqg1TXutVn53R5D9L82zJ5aJXySGFUeVv1+Hm
8EXMuVlXToMycd3HFjyK5ngEitE9ymau+E0E7MA1pY9z9rm0tYtBktilA4CWPC28uYVJHuffUABC
L+QeMUJeHqmlD7iFPm82QIikjIilZ8ovdEJF95Z+bKg9aobMunHRcfqVDI9j5U7E3jjKFtCGHiUn
OoBvAwAk89ckH19pW/DFad3v7H0UjylG5qdLd5Pia+pT8UUPS4vFbIQYOfUW5JMaOqCB5q4c0hgL
lRbMbp0/mf3aa+GzJqyHuqPwY32BMDebPBzEXkKk5esF45gUlzTroVn9WBER3xn6cq3lwCsLWZxp
5J2/1DOLbFXfrTvw+nPaaX4Rg/xowlF+E7m4tcsJhsd4oYKBPKG5H9Rss9jDpRznGyxKbktD+2YN
6tFSWmaFTtsWRfZXeT9SVjO9r9ME/vZ7Zi6vuKvybmPnbZDibpAG2J0Jtm2X9xhEloG6SPrW6GRM
qavcrbMRIvcOqf9pKOTXLF2+JkZDZFDdYFO+BVQIeImHSBm3ZuEiDFa/WrV2TZXGqXHTe2FmZ9vq
HhSobwNeBAGZ8pCVA/XDVXKnhu58VdEGL6D+89hV9XOU6o9jpr1Ehn4xcwKBxHR3QsPKszDUeKMZ
I1uOW9+FQ31bjMb1YrUnm9CAfAJT5FrjS4YfPr6p3W2zgvIhp2iJ8POZtFUr3mUfviCmO5GupB4F
DDaGY+aqGIWtzXISo3Xdd6U1eXpe3UzWsFvs9qYCGKCjj3aHOA8BmvsB8kF/FgBtPEkKv6EyxaM8
6VUVSes15QyuU3XXiLF0LzLKF7b2Bw3f/i3D8dzacw3HoD23mv6FAP7WMs3L6JRvUTljNJPLoFjs
LY+8FYCymmU/pLF+Y5VO0DrJdnAIb0ftpRYmOwy7GScoWG6VvzdolBH/tPpG1WiPNXbAQLjqL1P+
fRAINeo2dK+wUVlvMKcEyqIYVybdQl0oVI3ZOuNWJWmYunSr2HV7yif5WvEysra7lFR/dSPKP3Sa
t+sKti1om3Go/bzWn0YihiojrVk3onUDhrTzwoKVM5pj6euG8k2v1qoraMeszl8rBAXN2L0k5lT6
SdG+TGbyBrIjOblNCIh+07bmNykRpXQORUaNoe5aK/xCVcgjzH9QGjDbgl3VnORzOdZ4YbSKp87l
sWzcO7Z4ipZa9lvFvXRLeiY4e7Sq8DWKHCpelOXoOANCZPMebOVqyvPnFlWQzOVe7+wrPCW4dW4l
BDcXc3J0xNce3ip+zGI3CEX2pczRcyEVTX2MQ6jdyw+JWKiKWggwKi2+qDqbFG5Y97T6QjjeoT8w
Uja2Zci2lAI9d50GV5jez/ny4SRDYKXLvFfiYQwol0Ksg7qw9hanqmnNxgmfxqS6SuuEhw63bNZX
b1O7H91YohS7hZrooGupVwpVevqaQ5T4yJgLCP7+gnNcdguQgSqaCiwcBuS4d0F49tTGJhc7T5CC
1R+UNvM4GDk98eFzbVrRu97YxbFF/gCNvSzBVCNFsypxY2GQfMrCGeH4rKMbi8zB00bZe7lDkuum
akbdM1WNapklO5FaH5PeBYNZv9WVc1GT6VCn5iWMe3OXAupuEbEXiael7L6RZWHzOeUWxt94xDm1
I4KiixTfNIfkO2WULuLgUJ7/l2X1VP+GBpSeq5V+VO2+VcsIVmQ1XlQrp6WI7ygM3k15dqhquMDi
WjOaj7/mrPHJ2cWsl66tzATzjqRwjrAzpCmaO/6J6cXPnDU+ObvkoissRpyr49i9mqgIDk99IFgf
Rfb26yf4iQHZ535DUUKfoSFFG7ogGFQt6HbNuq5Yz6svzOoJ8+uv+YmLyv9oOxQOOuTZhJP3pPrw
I2dR5H9i4PGzS38yaLGpIqL8dX0CkBtqlyMNd5PW3vy1G1/f2++8UzqjLe0yxzY3R3HhOXh6qnP4
12xrPjcbKheBRU9KebnStQ+t5tyUqB+9v3bfn1xZigV2qu4LY+vQAHeXTXHnWZ36Z15M6jrB/8C1
Rv3kx7Ig0kuTgUWXFQ1skNtoFRHmYOOVEM9mLbdUncgnxSi0ARWrRr47dstIaaQ1YjaN1XFBsWKF
QuEvDtMnC5d6MJKynXG/QEKAMK+qKORE4PAnzszrS/ujp/20zFW9nOPQzmgGWzdFB/oVzvfJqE0n
DcFiGvx6xH6y2n+0Kfj9TOvrFBQN48rCuZdkH4CplAaIB115/PUX/MTmRv3kyTTPKbBdvOAwZ6wc
zlfyF3CAqHoT8fu62nNgh19/0zoL/uB9fW5IVEuSHlp+4jMZhW/VWHxVG+fPHBN/4iz1uSNRL23c
h2OuTRI3lpcF5NhCBI3PBKUm1aaFcfz1Q/xk0MWnlZ9gUGKmyC+2sSJfDKpBzbo6NNHwJ21TfvaO
1mnwu+HWXTHr9Lmi+yRVgrg9Yrcy9H/Rzkx8Wv04sbRTRsne9kdgt76jeDT/rBPez+58/fvf3fm8
qCqFx2sViK28IW3tNmqUG/tfv/WfXfzTQkauNxW6SSOQlv4fG1xnm6e2ktZfMzn+3IhomHtb7af1
RK3U+FrFhRiz0upPdomf3fqn4zqu9H6EPWPChOPV2siA3PTu12/lZ5P+09Ltp0WEiYWTvkrD8dho
YO+sDUDDSKFgbVKwT4nPr7/pj+MB53M3Iqcr60rB0X3LAV2c0yYpIfAHhKXkjB4MBNWUsHW3v/6y
P97yHPfT0d2bqkVbgBjfNnwC6b2ifh1r5WAINfHXTO7XX/LHw+J87k+EDkO4lqjMba7btW8jwe/p
R/WXNgnnc1+iIaJIaaETLp6H7qOCRZiMlnPsmoe/du+f1nExJRQJ2nRTLJPRV5LhxqDS4teX/uPt
zfncmmiw8C6wHe7cUZNAoIqjfu+ipO1fCvgc99M6bqoytcy1HTbOo5OPqVB0iPNS2/z65n82pp8O
ZGdWaWQZ0kk7BcberkCQWi9W8OuL/2wJfFrHpulaFPjhhJ6PfVkBjIdmeGwEEhZPryT6fErVMvSS
ljpF/3ye//w2/e/oo7z959nY/uO/+PO3skLtH8Xdpz/+46Es+Oe/1s/8v9/590/8Y/dRXr8WH+3n
X/q3z3Ddf33v5rV7/bc/bOkL1dFq/KOZLx8tIpMf1+cO19/8//3hf3z8uMrDXH38/bdvZS+79WpR
Usrf/vWjw/vff9NUJtx//v76//rh+gB//+0+kRGYQfM/PvLx2nZ//00Vxt+Eq9kONieW5riCnWP8
+OdP9L+ZropRGR4oQuAj9Nt/SGxxYz70N8N2+GWGyYE6cASzpi37f/4IkY2u8iP+bWkaZpn/99b+
bXD+e7D+Q/YUbySya//+m/GjacB/Bzjcls05zZe7jm1ZpvEjPP7dUVhkiVknjSJ347JchzqUNcS0
S8q7qwZlW9poG9zGrQMLuak3YbriTU5175TLVQsRObG5Lrq5rxXTn1rpl3qPODQ/tSh1KVNTNl0O
5QDct4saa2+V+XepTFwC9TVVvRtlAkc1kJKlNoJF2pPDg1Idg/q9gsXxolL6aW078L3mzkXPgPYV
coyvSgo8nhSqhZZAHbML9njbcbEPRXNPFw8vq4oXZ4IUtkPNLyiThB0z927hIDh6w+/4elacxK+E
5tHwmP3uW0rtDFZxiGft3J+TyoKCigJWUdAZl8bR7vSQmkgMYtIc3avdb9ZbXW+GKoogD5UtMBVU
mgT7Bmw1qTLlRZLtQv2j03OCGUlyMhk7gMk7TGWfrby8lziyUA7ebwwkJ90ob9drreys3eYvQ2Vh
2PPq2FSNqso2c9W7KBzO1vzW1QVNiHOqk3t8d9EFA3jhlJIcIv3SKd0GZBBK5tI1GxNflEmzD4Ji
9xI51WRcdLaBHEZTXa60OHzAAUnu6kbFKnIw8tUWEvQJhaOLCB5Z/H4dXae/7dCNlqFBtaKzSYto
gzeQsynnxEBB0z0nDXhmLU/xWkcwj9XXtn8rxVvGm1LUHJ5tgJO50F7Cx9bP5y7XOyd48VUgIQUs
GTefPS5Ct1hj3c7zZf2rdWjWD86DsYuEQQ069RDcjKKrmA9Yh66O3q3UvHPD9nn9/UGJzrWhPCMa
RhzTnWMEBUpa46zMmBJ4bJ1UQ1fp4AapSngDcM7+zdKM/TwOG45wPxGXvMc94iKYe+tA0Jh8u04I
UTIPbMWXD25i7nShwewhP8piSu7Q8BrojlQ7QL0UGEyHsa2h9XaJbR7WGdMrQP8Tc7jwEZd47ARB
XSU+UoethRzWdA9W875+fUOTFkWTvjrkWEdghUChzzrfowbLS8F3NMww2mY2+ZbyLZJD+L3hEqGb
KjJzX07FbUcFFDqIc90T6S/FCb8h6pDsBzWJqfUB27evXPSo65zI6igoR+aEPT1ixrZd58dc5GfD
hFO0AmRf275Ltk0T7kD9rtbAGNFFAIgQe4iOjkLJd0Wx+NK0AqsrTosj0aZQHcnGFeBA5qFT3eYO
zyrt6y4zd2bDqPCUbkhjxcwJ1lFbRzTpwm0NrDuiWRzZPNYCh1kbzuuKoTYZjyAroO+2Z+diM0wU
OzDQjn3IFSso1eLkxjhywo3j0bvXVdY2jhMsjl5b549zCB20b9Qs9dLdNKI/W1axVUFtkcXjQgez
VhrKlrVflyxti9fC3OGP5QKp31/0GeKnjK+IWYM4up6zAZuc4tQ0ziE16iBRhQ7VjlVOYuGEVs7W
CIU+uxQVU7yc4WlED5IXapv73VSYp7TdszO/t+EQB2zIJ8stEGOU864oy3zThzjGuYV1lHwGuRTi
QTvGaXLVgGj4NVD8LZmlTaDGKCqrFoq57ONA1SC+RmeikZOtIUsu5WaIMNQcQl9RJUqCqrrRnLCj
BNrca/X4Niz6oVJzCvPW3w1VYH01Sh4SCaJqZPFOuE0caON8bjX3IgtVR6Ja4xqAFtyPEu1cqg1O
Lw4+hzOC3C4kDHVb00MjhELaNm4lexMyT20/tPRugzagOhOpUVHlPSJtxIR1EheodeyXH/fZmcc6
FAXPidA/R2SnFhaVG4P8bkmw6lzRzrk6/h/qzms5bqTb0k+EP2ASSOC2qlDe0FPkDYKUgfceT38+
FDUzIvtMK87cTV8oSKklVhWAzNx7r/WtcKuYwclXvRlNkK2MoB4ZOiI0NVEyQAICbFEUa5htKxtY
xEbHfLsKq+Cl7LJNpOThuuy9X32HCRhSIC5oRA1wqJjeWf17Agtp3foZp7vBw+6GDwx1N3akdvqu
TQ0xRJP/TKMWHTfzzR4zqRvaONAMLC5kdKyLUmDSE9scxlRShes8Tr6nlbZLjXg5Zd63IvHdPIU+
FMqVTPEJEUlbRjtF/1tw7Jcm1u9dXLdNTViAnDkWfC5oFQZKAk92vvEUuR5LllxWEElOp2Q1mTL9
Nhkxc3fvvuhWnvQIatX+Uj5o5ueT7MdrMExGITo6AtWcjzN/FtVGanUSQX6+0RyxSZ1iX3h9t2wL
ex0wGb7ux+xfifcWFz/mfXSomQ9HAktjpZ+Am7wJU3uKUv1WKXJjgUnkqU9uix4Zp2kybTfAP5RO
/lPfwEnE2asZl3rSV/MCzWMro/JGoqi04m7BqOkctmIz/5BIj5Zq+tCpGUPOih133lrmRdGflH3H
RjCNiTsv5fMHBfQSrabYqEV2H3f2gynekVss1ecmsXFBZ+i9wCQJa5fJajn6IJCy155Vyaq5wTv+
PgtdoVvrqZG7TPMPRecfoLC5M80qRDpkJ+ly/l7G/kG130K0a0wA3Gi4q7Bu4uFbaD32s1HuuuS9
n7pV1b4jatkwvZz1xDdWZC177a6fD12zOR+HzPxvCMvceF5y7G10Sn2OuD3+pRRieT0qaMq+MvbI
9c9O3Z9L7toEDkTcHn1l2A4VM8GqdM7UBEsE424dJ7961Z0cA2+p2EYjZ7Bhw66x0zR1PCGiQrtk
kl6J/MoZ5UPfcGvZ0a/QzxqX0Iyl7zkbsK9P80GKQEc+GoQ4jKuVECUz2oT5rVScDtrE9Vi/50/K
5Pwnxb6jBSat7L1O02NTZy+5OblCvOeTeWZMvfbTv3WWPhdHH/erpVmqZWk8sNy4n+/XjuysJDVH
UBw4J9Ej64scCyMLeuLycoD3vv9RFvw+e/951r52lL8etaXKHmoKWzOxPXz+gSqI7NafbMiWuTwj
ozwE6KelLbYghl5VYdyKSeMYWq18to1588voe49sZ5yS/9KFuUZE/fO1wK2QWAx08TWX1Kl9AczC
yjfkWS2vxw1OomNc3PSAIUcEoWXIlmhzSrD2SnifBPBW4qNqNE/gOY6IedjQ7KWZ3NZ4enIbHe6P
kTQOBpk9YvvrXRl8r0xjY/WKmxQxs9s9IM9ziSBk0MQZLeEeqEajiW01WLuyMTGP28bJt5Iljx3w
0LXFoWpG0eqjWHZB6hrc5jXPCRL3CqRkBiXWyvwD94gxlPeFs58Pzz6wLIyh19P2//jyCVVlgTUc
jYJJF1/W2B7niTJWhOfMq8DA/T0f8RjGuyUHWt9PyWvEGFbf2ZyzjlOR31ilf1B66y/dDjGvo58v
3efX8aUvgUt9SEuNSxdjr59S6GOoOHzQNop9Vw3vPbyXPPo+r2kZVOn5AWSeuUB5ua1v4652jSpe
xI7AhWYu2xCo3/Sax0hTEdJal3A4WZO3l/X70CNzGfeF9Z6xAdpo6Mui3pQNyvNanr0qdXOW0vnN
dv18Ao9fgfA+/ftnbnxu9H88o46pS8pkyfFR+/JeM0xKQacCg52P0onHchoU294fFsJBaV88s5T0
yftk4NVn8fM2rf9NDbqVGDi5e6yA1TuLq3RSF0Pu9QiNFxptXYYfT6Eo4GSNJG7ASg0+r/5WimHV
jpU7BNMZPOmy8MmQ4wfHijzrRorAQWzGpvvomHxqmPy5LlxTSz5fUGiAFJOWYWqOgTT187rQYxzB
7cbmzY0/V3moijdWhwQcokWJ2bDoszXSykVEOdxmKVDa9KCb71DB3Dh4R6OY3US0sHvkUFWC5psD
LPjYubS8PjbF3fyYzFVrEoOwSHcFZJuhk2vVPOmi3g2Yk+c/DQaODqgz/v0S6p+7c78voWWoBAI5
hia1eRn+o8FgFEqY9YgiNkOUvF+lcGJnm6qLXxmZf2DtcuHtqSFwrb/Pew7Pc2v+xH51ESm1WMQ2
OiquV6QrSHuLzkiOJYvCvFHmw7wYyENRpn/pm12X4n9cEvohnGcsCeL4S9fSQAFiET3Ni2avnctq
2EwrdNoYi8V23irGDHYVApRJQxaNP0vGR0NjZujIM2ZabObnXoQ7jOpUe9/akEWvtU72heczfPRm
phgf9kR1i60U79NdG6fuvOLO/ZM+Dk5eFTzNjxeTikXnsANA2W9YSC2K/snYBpK2Bf8rWV7LOJRr
6BO4T/m93FxDZPo2r4B/uYz/XHW4SaUhEBmyBqKr/3wZYV57sZECrpo/hbkEm0uheWEx0UvOKzZx
T+EipIjqWQ6qCkVTki3nLsD8FtX8BR78vOLYQQb82Fq21Ml/eYnzYvCPiyYtWxgG/mfta3C4WSCH
GzVeYjFY1xKQnRhE7/u8Ts91f8GnONedeEiOUYjnaD4bU+eTXD4Mr1AzjtcWjMnWwylJGZdzYcpC
71p+4v77a73e9Z9fK4u4KiX8DtMgrODLxwmtLeu8iafCCA5TY9zldeumXFFZUdxywOr9cavPpILZ
y6gAxsLC5LWnuYkUN2eBncYof2e6/m6hfuoO/u+27P9D6/YUfq/yOv/VfO3dfmr3/v/U4J0Ta/7v
Dd6HAPnkW/bjU4N3/iv/q8Fr/oczAdBcKR3dsebb7qPB68j/GIJizLINTWUhmf/kd4NXV//DQQKX
OJ1XabDMcJj43eDlX+N8wUBHAi2RJrfz/6jB+/WhsBydVwdshY6EIXX+tU/Lr1q0hTMNSrMNlMRZ
ZiFcMnAHIH6VOD9TDp4bp7wbAIldzCZp91Iz0EyncDRjwDpPUJ1Pflzs87hQXwfYLuRAOAj+u2DX
K5DjVCLrMNJ2j00Y4k5shHpEYEJNMUXLqZDz8bKdGdVO+Rrfw1HuHnTM9ejqK6HuJ5TB2wqU2ZAF
wynSi3xP1tbeCHTIl8l4FEMV3cdVgxMOzNg21Pq/zFCvqUp/PoUW260qDXrsGgc6S37Zm0ySizo4
5s0276MQLkI7nNCJDo2qnEoAKQv4Nd1eAH6+CemQN/rEQcRnuY4b32PRQybqVGSdVCV6eRE54z2w
1mht9o29/nifEXyCld3b/qkCvbmp55w5XFUF1eOAhccDGJX5OnFd169qwsv/uFP/u5pjfgd/vkOq
DJ0l29SkqeNSEF8uv8y7VnbtXMNN/CKtrjgaEZq+wlNmm9gzRuniZUrMQ654yBDMqaMXGxRu5UEy
UzhYnUw7rXBP2cYSGrR+CB3/17+/xn9cBWmaBsgBeuLc+Trzjs+3aAzUXs/KgJXOiTnRyrRcAHGu
LznItmOR4Ogsm+ZidSHYfd7M0tO14G5Mm7fKyJx1ZWIcozEsF+X8vzpjcGMTgv3YYfisK7tb12OS
uFFMF9hJ6I3FgKJvmkEtdznNRWpqrLvKBM9qdNo1fGRx++9v7xoU9vkSQPSn5GMZsC2dy/H57RUx
KsZRV+nwRjl0JhWe/qZJtXxVVWFyX0OHXkTS91HuKhVspsE4q9lknkzyXpaZxvxR1tG0YzOA+jt0
P8ZISw9zEuWi1tPijP+vgJPqxHdKUq8Hwo8Omqkb9CY0wv84Jp/GLrIOtFOILBma3DmECPJu/JDj
8b+/0S/xbSxkls46aOsqICBVo9L9/EZ9aDt6bsfdhngBwucm2rFGcB9VUXjf5tq08see8tCjSBvA
oZXjNxso4492kpdWJ5YG7jStEhuInaZ4xiHyOmUOh/6b4Etn4Pb5kbB0U2fShYWWkZz19ZHQHJKP
RFG2G8PXerfQYL9U/tC5iRKX6+saYM0KekAegntNiZrXoPG3fcUjH+EivPEH+90PYNF9POIZzt9N
WbicfOkxwsU7K6Zf37YMwMq0n+413Rkw7/nh+roOgO7X/3KY0L+u8XIeBVKSOnP94Khyfsd/HLF1
EHVeM2TdpoULcsQiPm7KIaD3Nlnp9+kwjMuE5dyvL2oRJosJojNwpXQ42VNwX7Xr8dA4RkWrRk1v
4RwH28nxrc2oTfuisivK2wpZMSLLvygCjPl++PRgzDugpekq8G9Hdb42DHsTcHcbqO0GHEp2Vgwq
UF/pjp4J6Cktae0Sx1A9BlaPzymZbnPdeqqGLOR/yN49FB4rtPzkq7eQIfJxLF5zJiXkxC2EqfSn
XPTBoczEOrC4GkiXizVZqhmOLetJH6v0e9LRJej9raa02iOzd/itpfa3R+Kf9xobuMWzwDAXR+7X
DWYM06mYxrbaGNdtr1yWYWQ8gtGiza7d8bdqd4SKfgOYLttd2+YNXr5o9O1bdukSkYzdn7JEexyM
v+0MX+syTKucDQzTVIXOMUX9sixBSp9ET6bFhs1e7PoUcbGPHXMf6K2BmT82DpkFdYuoja0/Il+3
jOIbRnmcukPiwXoLSxd8hzMUL/++jBj/vJtNTlLMyiX/UXN86bP4lqNpbRM1m6GHdKlqhL/VQ2Yu
YAOb8QBCosiPI0pMuLW6Nm5zRupg7xZ6LuVtrpBDkGB1Wo1wld4kfpKOPDp87h49GxPtK0Lk6ljo
RP0EKaT1tkutgxrrZ3Tvw03k6NmOHIgWA6M6MFhN5A8hLugOF54+DQQbErX+72/X5mb4+hw40pEm
tZVgq7b+cQoJesYghp13m6oBbI4pX477MGeQBLHc2WdgOTtzuA8KAu761pILT45PKRDCRVymOyvA
wiboDTsVBgC1px0caDCB5qy4BndGnqv9QseqSuDQ+KRr1rcAIAiDHzaWvsR/UZmMrlIIH+o8/yhD
vVtCnZGLNA/v075Rd1Xh/xTM8xb9aIO+1mElxDrlOH0yue4k9H9whiuAztGJJvUdA/gIBsw873TQ
m4Rd+YxPbjTKZDUEygX4mVyYReRiRWmWILN+mHnxCt5rm+vOpe0Qvg9lcJQaOGCvUk0q/5K4ZRqq
RzmYDBb1OQ1m1AK8wqTNKE1QQckJk9XcwpBJYq7RT98QgZQuzLT+4TTKxcsmGuC9vkzEDwvM8MoZ
npVx9PH+QG2VvbiY0w3gxqXmxfU6qGOc3EB4gMpbxsYOtJtB2ft3RqZc+qpZ6iVNjHaEbxTqKQlZ
/GgTFL/ROfQ0cqdwLd1bJHvpExo2WfDZUg+AepCGm6oaekwU7NdGpR+yETdHjkWg9hF9wwKkyYD2
uGNaw4cWqsuOs1qmRI9h3TEMoH/VEo/T2SZvV3MWERE0myzCihJUb15F7BhUabwvknTUjKsXqYAH
YCTkWK5M5x3h9LrNf5ZzV8jXUUQMY7nStfY5sgIA4R14C1E43zF34ZuGy1ixbdFg45aL65y8hAxX
jzfhTsa2qVcKI1NT/TUYWGOLSt8qfrUs4hrooI7h0LcwI0KcUneYhhBT45uGe0Pe5KFT+wc1kFt2
3xvLluVCtogAyCB5C3pnb8UGPbpjRlRDLeb5JDElPhxn3ecWtkPvJOEBNCTErcU43/QJliO/fdVr
tcUc1h1kEkMONtd0SRzmR1a24Hkl5UrDjhllIA7IOtSUh1oAfddgDZE1ZLx4NN2XIQNBfEUNaTK3
48hgkZpdLAxcTqOPt7kbw0VQ+wNm2U53tSoOlsioaZ7hXuPgP9TfhcDoSpjjc8li5LXVK7lDxwol
yKoJs0e8Jq95J5+qcdpRirl0O4kLzDOC2ZtdmRfvfkzrOh3aZz9Rmfo09tYarXCVlTDoIGy5pYNz
rezxb6vx3I9MGxupCre6AX6clDhsspycmwyvfoibr/W8c8Ar2A/DQQvhjKIefEhI02I27DeMN4Vc
TBqkg9wh45NMy7Hh5TuBHy+h1BbbAYF4WJwjiLCbWmd9aGHc20ncPFjpU2RauLEIcmJoy7DK+ZYp
4bMpzHhpU8HhqaEyqq3vnEiH9dT6JyfPbhrCe92od8Y7vA7bssjNJ4F1ZtCmegPYqHHxnkO2Pamh
GrwDzsndtp7kPuSoDMKMUMTBUlDg+fqlaWiraZVabzOCUW7KWidQBNTJQ92ka0666rL1m4qZAmeW
uLIetHkhYt1Q7gV67gXDC/lDhVSQWFH4Xg63XhVCk+6HYB8bhfXNVO8yoY/PeahrB1vkE1EZhvWt
C4dyGURxTtp0J55aE/AQWxh4KwC0vm8RwJYwO8SKor1MFMJKGwUPJdEdRwM1KgYzqb6oJdEmdUUM
XTQpyaH27O2YMMS0JQZczyG4qrC7g63Uz3XWoJuppm8A/jRUHkKFpFwK8CY1cgLvIDGInAO9ry+K
CbBrSnDskmO3uH56oza+AQuLLoJuNhihwaR4D5+meaNOfAOAR9/0LxJmtsm49nsvcRMWdXgkj5Jc
SW2M92bPCKptfP22tmnAcu3AXDajaw2Vsos97b0wU3ItAvOhN9PTtcSwWtNYdz7Y7JrOJFlcxb5T
2upICEd1RKxkRD11ry7uRpbf+7ruDDcFsVzE+crMURfgJ08fShKYbqsYDIJTgnmbNMvtha08KIIm
mao/5ra9a6182I0KOgSjVp3npg/v2Oebn4omt4QQeYdQMFCWekpvg8qWMallnCYjKDa2NoDrQme5
1z1u/Z6w8mUrPKD5Q5lvCTnzl9xybHJBnD7EtvZEuAGRK6FGktYohxtb0B/0c4cG7Iwjq1KZn4gA
2o9YZ0kXQU/TF4N8pmw+JpLVNAQteduA2oVXLuK1AwVqg8m9X7cOMB09zd7GGjukzfFzDz8mesgU
5e76+3Y94ShNW31VBn6LUcqrL4K0rksfJgixwgBvvjNx8cmpP0rF2bSB0dzoOnInqifkKl7V3PTz
75WcB/ZqaDzbOH+WSZE7blT69pkwHft8/QrlRGyIP34DOyMSGiGRRE2hvciDQl83uRddSnX6/cvk
zBxVksmW1z/Q9BhMCnx+tyR/6Mj9Ph6xp0GlykEga2HjH66/h9Xy95/+n2/NtMSI24NRdtaQ5LQb
mbDdVqOh3RQzR4OjMzFUsVAhcfQVZ4GWwIjYJvyRU3QaaZQORRa4OaeDc2yW97LMGtQr9TEPQjLm
UrhotHZ6f1n6PngeMC8XoPwE2Ax6eOvkPeedNA3mlAtYzVp1W2AS/TjTDg5J0HPfRpZpcKob5TR4
ZfGixOopnjKBjZEbUcUF7/aw/DZ88IbFOBT4MvSbLpbTq2xxk7ZTKh/w9wKBBBuoDAV6RAIyH8V8
hOiyG0080mutb4VpTrjYZ8aeZOhOgHBuq7g8r98h8iEqgJNAk7YsFoplcJ/burVTIPGHHbZVkAmm
vw9oqxsB4Qs8NUmyllByEDpVhKV4eXm4/nL9Y23+f+yqrPd+MbDlsbl1qQZej8/DD+Lwe+5VRgsT
wbqJWvO5pw1OnkYkOdNUP9Ogty9lnnHutsx7D24RM3QCCPqCj053fONRB1EQ+6N/H89EBG36WIly
MQ43Hm3tdSaFD1GBsykFWbOCPac/qgwUMoXevOUE8VIaGM8h8hvfp6FbFVRId1lERgVDl61wylUT
VwuiPLnPYkYnJjwSXVIB5OBdIA9UOpXcoK/gcNS32iAfsRgwXSKd80CIFkCN9nG6lg+1AszbMtrg
3shnuYySoftUCh/6HMuNl4c/Of/SK2s1Czt5eZ8XTnW0JyzzyVxSMg/eeyZbRAR12A3Snr5mPDIr
GieqlT4vu51aN4+iaqabvFF/Cq381bVGfBnJRkOJJzxiDgkYG2onuLSIDd2uMNR97uTJvSZwi0dR
viXrOtxanXEPQS74phRGD2Zfu0NzSwBV0eWYQeXq42eXmlHtoSfjIFWtjNNy3z5n8SUfOn9vJILE
ZtWO7novUhdFQuVw/bbz08ePv25gXnDj+TOr5dS6AzFM6E/AZQVVNLpJUOQnDEU/aOZ1m+t3TM0m
Fz6y2OVkY6yyJuWc3iTO3rAHZd1UsbFKs7a5AyF7p2qtdWzK5lBr5PMsyPJLd4lYwj4Nv2XWD1P1
pg1SOCQyZhTeBDZ2DaNxa6UNbjrTIDksJBJVkC2jExX+oPEawG2QGeQXHmEtIMQ+Omhl6rwhHrJ+
wANFC4TtvG4LRnQVu8X5diCE8K4mj9Sa9weY9fHvT05NAcH08AWWutVYF21U4bUDrq0d/XmydDAV
JvNhs8nEucG8fQ4y2irzhto5KbhtbtSHbrDDXQaUeVOUffEkkuGmTlGXweOGuxTvWNRJm+ILkWlI
HWJolSHMQSH7xw7LwqnioVxokgem9xNvG8ZoeOssW9td4Bx7TvmyCYLT9ReTmJmPdoLUOjg/9XxQ
5+EzA/USVqm/EW2S7sbSfIuYOvO+bGAmdNmWWqtVB6IZrfgUh526b+k67urS+aE01T5ov1UETb8g
HE3ISYFfIsvqR1KO5mUaIg/etO3vSMG+50yfkHpMYBmnmuP1+se6+kvvT4Vs9KfKMcezoTZom8dk
dW0vc4ozFmoLOSeJyxephaTNBziBALIFtGizfm+KwVwTjWOgLda9tc8iv3JCyDycO5Bs1b25u357
vT2vv0dkOnh0lC2ojLxh50GaWwVTXHPugLyDlp3PZHC+Fel66LNmjySOWXpfGI85z/THt1UOV6/2
SWXoQeUTS5k8/Hdf0dF6NFMQ/9c92GhtbesEZX0Y+Njhnt36Wn4yfWIE/Hjwcdg5wX1xMebDV9yb
yFMq4mtHTqeHKaXY89FVntJyfAQZYdwMjldu6GJYC1VHAJ8rUjxCQyuWFHfisc9rmFLEPH58df3T
08fanJSxs9GMjuFlZKSkCs7947iIB1fPpnwd5ATP+2lUxOtCmBxB5p1s7MhFK9s4xBXijUihIei6
/SZMOWQklcG19APtmKnpc4+Ue2s0hNSlRS1PHeHlu9xITjIwugaAQJSjo2y/C/YKWnaUwicdOX2r
5metZL6ki1Bhgyzz8/X3dHif+1jPFvVYwqIfy5eU4ROPU0Mgg5Kna6YpKo4mhi+TRgmSGeCO4hBo
oZaW2Y0JsHFbdlQhBWXzshZgMOnD1nemnb9SEvf7pKqZYTjwLWPTP5O8NtgWCLO2//0LsYK0B+Y+
OecJcVLN8ee1T06iabQZEBw5nLjvB9aqVQoTi3ACSL9TP75mhZqtPu5wasbbrOmbFZ0ae8VRwN5T
iUeplT/nCQDfuFR+qikcCiW21dNohtW2g7UFLIbpyaDKdO1HQlvkZZBwc9RMVAazXaXwriH+RMVW
YcRF7lDdLombalx91vQufHoN6+hKcG+c6QG6/W0Z3zp1/SNOR+tgzltX3AnyzjIoG/4shgHbR/uw
UPfYJoITIZDaLJ0wtgUZwdA9Aw4nvcyPiQgy92MeEecGqzX5RJfEM6vNCIZ8UdJwPcN5XtrCAnIJ
+n4bwVr/JrqfEC3Ch8wOLpNW6ps0ruI1uudpnTQ126TGVojue25aKkh7m+u8C3ihN4soMjamgAuq
g7owtbmW9wf4XwlshMjJLoTsZeTMAMi4nhV8mct1b0Q3lZmAOsxwvWk9QIms1MfXJCNYLE32cZOb
j1E1hC78opXaaM2RWJ/6VPxUAQm90z5AsdE1x15I+oWEukc3rQlkyWuCdzbBaWXXzjkvw8y15+VG
aRRwo9i9oIVbLFhW1nF0y3kgscnl53jo7j9GeHqwyjIyVzw7jm4m2G0sQwyfUj3XQdGL0e1p7ZKw
pbhcHv2Ry/lT8U3zPutJrckHbS8qojZLI2wRm0feLrBrtrvrp6X2U3+s0NrHpj7eX0+d6mSnwWqK
UJXH6PG0ihNtQ8jHHTPkbkkK47SOOi1aXW8IL8terx8gREpxzBqUvr0WZXvanbX7sf1OISnzMYF0
hUQKlaZl587ZnDfQ5QB/lJ3lHeIAeL0m85j7vyYJ1nJOzD2eshwyVqMP76qh1HCaR3FslfEusH0S
zwhJ2TRzJWtqSr5PJ/tXN3830YZcxEGtrxxaEHvH48q3XrXrqlo5D2ryw9Pow02BNuyH62W6jvw+
bh0vHwCoFJVYXP+pSp8zF1rb24LSGV9x3Tgr0ofypdAH9aWxFMwAvroneaG9mE641ywZP8PjWaUR
JFwvN+66Pqg2Kor7dTzpxvPYRIdgtDl7KM5D6k17vU8A5rd9fxBGrzx5IrtYBCPddpY6urBarEVN
iMZBAE+l3xFVz/GvmCxGNkQmbXkcvZeBF+0Dv8Y5nqek+syd12ttQQtqRHreusQfs4pmSmpsCv0Z
u/zEBbLKO2dGeCap/5CxoqwVBmX7UTJx9iveVo2BmNDjaXf9KgMTusMygWVg/kpBeI6AmRwqSPXm
uozH6m5IybH3uLSbTm2RrM8FpDHvP9RyKUOSfgyTx9CYfzhzOXcsAGZYRC/PQ+963zfWeHTa3ueZ
zdT+yfE9bdcgSqO7+UaU93RnemG1SwZBOBJLEETMRMXNQg1lgf9dGgm+j6AcHq8zVsJ6b65b0PWX
PuYnNWlxmmqkdjkpyf5kDZuwpkMLeIUSnF75uWxQLhPyAz1vrv2leePkUUIVQ7lioyRYV1LagLKh
SCdTsSBC3gQ7l1V0dLJXPkXjonQxvFgdDBTJRNYLsX74nCKHuAd8AW4PyjOaF3mDO2JNyPFCIkP4
qPlgYCfbdkh+2iF+Apq5Ck2DyF6XBKXjEUG37FNIPEG7zWJG0aRFGysll9Hvr3wNVRbid+LH9WGf
RspEpBg/yaHyzJnLvUex/mKGob0NbeMXZgN1XURBfVQLyih6UWfykJpbmvDKMiJWXYw55URv7sPQ
SxdaJDhWjelzIQBihGB/lnY7d/elE6xCoe3zpLJcMq3ThUOwelqt6HcCY0NCjz5dj46if/D76jAZ
7ROL3JuMCHVgG6J1A+sHLyDJJ9zlnqTLmnUIui2tWZpbHNs0OHvVWcz8qtQcsBdZoY+prsxWmkEh
Gvj+C0PnESxcsOxS403JqsENRm8Xzw0NUKtImPzk+ySyvSbilU1CFvrFGRsZgm5S7MnVE+BTJG10
hwrdSR5sofwSXljPGCsG62TndbSqg40Egb7I+G6B7P0yKCO8DFqi7N4+kMM+Yg0vwOexnUV4ZjQa
buHoloX3s+DVuqU6s/sIg8VGt43hOiyrJAgPmTouHCcImAoM971BgneiRHsN1afXedRatr4yG3dU
5vjPvjCBom1U2wZmCKcR7R5AIqoYFieAwKlC83Z0xpVFlM6W2/bNVDnY6IqvrZofmlrrO0De66au
5QHYeOUxUeAQWIF/KF3iTDatB1ueLkK8HtUNPrbUtVQErwRiE0Aa0lmJpLdM/arjuAH/mR7+bviR
jKq27piODCE4Vlk9k/zF3Io7flEp5caMtnRYnkI665NaEjvV0saNp7vWl5y5dPuROiFcdRNOFzsh
BzEnCrBFe0v0av0oUUmQ0q6c+1Ayf/BsyHmpgT+mJDJDLkdRMoAL3yl6X706rDad8ZYq7EgAk44C
iCYeAKthEmKDSrOIgZl3K6Zqz12o83HWgLKVbFc5afIE1Js2feV8q2jSbJrRezcbuGpmSJMbOw5o
VW3YTsI/Fqb5fRhrJn1hs3Fi21yx8WvbRC/CRUqrPwuqs1GozaYYdXLzdJyDkOQKC+1TQNbbWvWL
p7ou1r7fnGuhi920UxOyukITw0matHPcpLJRNM5NPmc4x0y2VN0/yNfYjkA1V4xnj2aRPhvWdBj1
8YVGXK4FNxnhXCtNhGBJxvjJS9t3LeyISZL1WySCR2NunOMP9Na2omMOarG3pSkMVVXbl1r4Eg3e
uDHGiUkdH31aE7WRKt0JRt87M637Mfg5PystG6LtKZgFjPgbSyb0wxw8utKFm4J27aQ1vwhaYTRU
l7ugG9/6sPjZ+H28VIAaL0x7jvNoEEmSQaKsPALOcrs31pMdMsEbIjyGLGjkWm0geq/aLhQPHVqn
xaCTc1MVLyoa/mbCJkHV+RxVVbHQ4uqOgIEd3G8YYFmxkqbzUhL2s8hV9TYVeYi18ZeVr2UhfXqe
zPYHkxRBTqAgP/PkRR05EsG4XpNrV0SeffK17N4ikIbDkE9eajatPAoXLffuTYWMcc9noxr7ePbf
zb2YIH0sK0GmQq69KpG98XvSm2pA7xZoyK2hTztHZG+2XwLMN5j05b5o5npCEiXi7Yj1KTd6kt5R
v2duk3gcvkbKc+IzszUfDwNPafq4UcSKDarZgNj7zuNNplzcUKGTSUQj2Vomkq67HAiBM8XLrtH9
twFJCXUwEjelDEl3U3Eo48ebFNXVyrm1woBqKb031Kj9SqkLOh1m+p1cdbmqc5WkMDKsqrFw80Rh
72KQBsjFXwZZvBWDPOp0cVZ1GL3AsY/3QZa91eouIBB52ZIJSbfsR6tXMWODAstcLRmU6cWyCTE9
Oc2wr3RYY6QG1dsO6HXfGmvDZwJGt0hQoIaY2uJH4rATQ9vofrprs7h0ayZGi4kcn2WDHoZBEmBH
EjguQYFXzjdmgHfcIZ2dp3P0JbFo9/ceY6VVgtxmIhUMu8LdYLKLFkLfxGqMC5M9GbtXpAsat+PD
WAIgQxeLJP97F0Yedyeon7QsL341g8fpI60KNV5W6mwaTfvqWM+ZNWlghpsOkaZrGC23QT9al8i5
aJX4pWJZx01q8sm0IY+OkvPJlA9pbexyDECI+nnXlJvn2eatinobk3Nq2tFrpobZCxFFBEiCJEzG
eNxn/jgSMNXBcOupN6LAfETrQyyxk61SLofr9LCGdXrHpSNdz1Ie2UjGVaV1GNoaKpiq3hZ5odz2
FQMYALRwyP+Lo/NYjhTZwvATEQGJ3xaUr5L3G0ItafCQiSef/n51NxPTPT1qGcg857d5Tk93FXzm
izBildLeaMAM+0rFviq+5mxQOMRzAHCTtuUhc74qi1xg+mMY9HW8eB63HUCsh26npX1s484ThWwh
nCTU5dx1+0w0UJ0TnweT3Z00cBRoCnlngbE+TPG6W0X94wFE9gpvsdLOGvmA1cuYv3Uo8Inq09S8
+J9dIYhZtJN9yBapgcShsPErmTOhmr79h9d9S7fILY/UK3e2ziJFICSQvaTJyjEJsb0jpdS8ZMQg
b4EBEDSE7l75yXDggTnqifD5vOvPpquomxmWvTmoA2UL4bky6qsnK/t+XQYam+YNsHH/AM525LMf
o0wnYtdP7bYwsnan5fI3Wv12olLWLufmyNKYxaWRWNSnFBfka4/FGMaMutZ+IiA94iu3T/36VaRQ
yDoNruS5RCZVbIeumsjKnkkSX4Ds6hUH6+zKyzC0epe5y8FvyjCuMjwyaviqOSATl33T9iuYkXAB
S68FDcKkYQdqWhizH50AmX/ne2d8q7Qfye4yQypuF0RXG77vUbtgUNQjXlQKvH6p1ZozA0SHdN6i
8cbL7BYRJPYXjOiw7zpPb+wx3PWFJDI5rNZjbcIzkeG406p4WERIkp8jT27ReYc0nIA1zH9tZU9A
9aBzuoJlFRNKPJueoakP33rNNyLvCgoawScsBIal0cSe0Yrdqsge7+s50qF6rG9CGb2m5zDB050Z
BUaItObne8vznq3fGc/OLpzMS1hUDM99/mcm1kNpmMbebuGrs4LBzxkSVpybeVGZ70vIOOCsPKrk
xPTadFAvMvJ1ULfBgtBCKzQ4uYGgkAe4J9Y0Lkba7hy5csGaeUQhtHWYuQHxpXOrdJ716TTZkVs9
Oahc79yS0V+yCiP9ly+opS+tphwtYBok9JLRBmMJ9AgFzvaKe8wgNhCmLjbEbyrL70DYZHaiYMPs
BEK0sihNRetQGFMmO3+qdz1bP3HZ5puc6QzJw/ySjtjDw8nv4oWKSQqcymZPXchItMKrltby1LyA
0L2ti75aVIQMzP2J+zhk2OU8tmmHHGvfxUmPXOM7wOHNSdmfixVgzx+JSu9A/bEV15Zp4dETr11I
V6Ag0iUSgqMXLSpNLilPUYs+2cUXV38Io35J8zUqh9I4utkP+qF3ZnoEU1vZuBfnpn1zcrowLKIT
0J36ybuYmm4vq5XsgJk2KGdAFlbnn6s30YjkeeGJSsnH1GX18IgtwNRPNTQtqQFXjomFjpZv+Kyk
ox5+Wtq4KZfv1bJuzQ4UYua63+Cjh0cc+WWTlNGAOJgQ/bGJRzaNgpj3DVfkgaGU8dXsn6oqOZPx
/UmArTkMnwY4HF4tPbAe4N+q6NIxUpZR+zbWtJy3+95qh13l56d0CGkf7DDn1f7AgNEF0BQkhodz
j2zJa0HleQ6KtM+38HnqIPp/gRbTFg9Edb6qdkX3aUma1H3kg5C2N5LMPlFAQNQEtXeen7C03Grk
e7842nb/AqDiRUHRk0zvuZ8CxjYqYYPixVopRDc/TJsEvmFa7uVa37JuF5fvXsV64Tk8IFOwzXKu
kdzGXy/J2OWSvV03IKbuU8OjdFAzDySw6Id3K3u3k9k7FG771GXODIbkrZFHSsPkPi3CnSI9ZvWB
O3SXiiZuzfW+aMqd4c7tdfGmC62r5r3bMtexnERkEoHgUOZARLSf3YAvGGDpT4eMLB5CBQYR0Yw6
sHRMV7sGp5+6d7IkedBQMcnsTOEvCPM6ExywEplh4eBufC4EGCM9GNnGztJt1w/vg0P9Zx/8y0X4
WafISfwiPCYI4aOMMlvo3PlAGaGMwhzzq9UQ7DzZ/0Ydnks9JCCnK9umUZ3S+gN0zb7a/cQzmEJB
4UBjFLD2Nqfp1R0URYH3RpfI0yCc/1z1UjK1Hjr8TdyAOJ+bBBxo9GigFG5/nJXOI1Wf8sCM/TRA
xySEAX5PZ0axEFDW9ObOMtLL2Iy/Dn7HTf5dttjDOILm2JXWmwjyHc7DlcfrVo6gBihFoj8sY+E6
bHpuXJw8VVgNcXN06SOizRQeS/HqMWFog7ycGuFVqFF5Zd9LmqBGFjPdvnLEDwurqRH35YqmxNwh
KnAw3f8MC12oS7fThkg4P779FlLmA7Ww0qYsKxUpyXbeQqBEUR2435aLa6f/4FNoG2rFJXN+eq/l
Bbh9PCqnqbqySH1wEjvyMh3prME83xcckmF9UxLZD3UwokhAUAL3Mn0maZed58GV22HJYIhMHgEE
HKB7RTT1yvtcKv5gXyNYUJ9rvoZb99INldgltk31uptGbWL8N8GgEBaPVzUzi+5EVdCHucBndYyd
RA1r2gac31wuVLiNgM2KSvpysGuqY+u/pWB+CeTKyZrMEZ1Kr+gZCoKfvX+G63/ls/XmJnXFWyfp
eWOCpcXPoP5zAZCe91ZmYvLi7+cqSg/ZDXqmad1E0RXWsTky9OYV06jAreineb235xUOYRa8rs3T
WuAUDRsa90gqp4mlv/SD4k/ny4/lMmnOKYXDIepm5r5PhKQqKkAzooFvvlkZzP4L9DwnYMu4Ludh
Z9qmscuFDRAj22NufYwTgTpC55hu7aZETM+FrI2vtp/UJlQLJ9/tH11C+waX/rBFP8aPrFo2bo7T
B981j56Uh2muiS6tLBfpIRyCBNZ2vekPwTh1ZZa2WWl8HiYKWTrZHdxhng82mpbbRLVJc+/CTMZh
BbThj40N/eHFHjShulW6Bnp5B40H1xHH3uQyb3tG0rlZd6L3yBRf9uWcMsdadbdrZor8JmvYkHge
bJCVwD8AsAv7eVwlrNyhzoM3FISG75lgyhTjwOjXyCYZcIaTJh1+1xROt0usa2fbcXM7vJvCRkeR
eCavhbnGGfWXIEPW1q3qIe5vcsnO4Ppt8d0iov5qR2K1na5L47bQu97nvZsz+kFq+d1YrU8tjzRp
k0VgayPwMg3g2OOcWfdt4IR7OjiIsaarVPK2mfSKmq4uD0blP5lCajTHem9L6zaycYE6JvVwY/Zr
W6rbDpl6HZsnDU68A4XLN2stT6TTv+U0F9hJmcVoLV9d042neg2f0DWw8MzFcXXQcpYt2ftrjsey
a82B0YaZIsDtRXsbRRRE09lsxXY27Zq6/a9QC+HdlGYh8fySxNSQM9pSV2zYPJ8241PNDIZJy6eK
hBT3IsPT1LwUw0HBij/pKnkLTRjVJEMNOPqxS0jsBtC3iCx7bLd54/ub2wYYO1Z1tbT5Chc67Skc
QbWVOsRTTyIuBojmCSsoPCIDID5s2ssZKjykXZ7eLlBcdOal+7ld1lgZo7f3wuAbQrpcxaGgwZuo
rvAhrPgXQ68Fzozygr4TbqeQsadHJuPusDRMsQKHNG29z53sJSUg4sHo5DvhOZyjiyjjti2+aupm
UN0R2aMrmj+Tn764m9CWU2sY8JVhmdggLssnHruqoldA1BkhBNZrEwb/hXMY0ZEabOpqgshqrbjh
7nBscVnrerhM3FFBWmAIprF7I0P/y6AJJCvTZyObB1q4wF3HXDymE2CwY61XI1gpBOiQTiXTeOQJ
7XFo+zQJz6u/nUnRT5W/l5yLWzcT/+xbQvtM5aBrZti5m+WSmeW4F/jopi4jtpR8/MXlgpHqsev1
kxbDpld9fxA2xfHVSgthn7lPpIFggkoY8GebRvOlnWAkWntialzsrRtU3J2gxRRGHyTND2cTiaeu
5L7txo8VxGxM52KrqFNTrtgifl7IaknkgX7HZ5y91j4zFeGaft8///na7J4hVl5D2SWEGwU69g3r
IPwBFjG/GxF2nZXlvvYdusme8Tuug0vYDwVQOTUJPYsjVQt5jAz3XNDtchzhjW7GHLlNHEFrFOV9
e1ahGLECwVu3vhDG32p/63ToU8jiVt8KseeAKiAhiOIBObd7+z89ukEUpAhiJIN+UaoFnjx9WPNm
2RkOv/LDIWDTEbvK8fqt6frlnlbmOaViDwSY0mcuXE4HY1fiSdm52WeJztwIm2cRov1JUrs69GPw
2DYidlwWORmOajcU87tZSRaiofm1CNiLvESTluBmB6ZD9i6sRaNvHBo+l302G8ysiHyOtLtQAlE+
JRSAIo/ouO+HwbvMpMFRTO7zdvk1/KKFFKnsjjoxEJYD1WkfKZJExNZSzWKvVXAHG7EzV957O0Ds
6ouqvNCCsyvK0EadRrRB2+P8YLX/7lOGe8QRQzO1xyYYD45KSHZYm3hu3TFCkgJeWch1r0Kw8NFI
JZg09WHzGFKaQEIBXgqOcvfgrEBkXkVKcqpX+4w+9NkwxbZISvuRseEMgTzups59b2tfIwsLXmkR
Q8HtaTYJIN5lpCGOmpmPqa5fK4/LsSMTrLu18xTtklIazKfTusBDTj79ZYq+KF3P95g63HOFqSBW
Uq1x4KLGDODvdmaH5YwiUspmeOQ3zuB+6yLpz9jEqfoxVoZr6wEZFXBpuepDPXp/pi2ewpCfUDnD
CGEYyY3+XFFMwxB9X/nzj4cMHymnfVbTiBaWH03n5/Ze4xTbDBVtIZ4d0H5aPhDm/zT4BEvRGN1S
4cnm4KuMBuSGJblvbjlUEjY261hZYYUSOu28PtOvVUcO1pSG4MWZjjuzHjCiCvZ/76Z1IrhzaNeH
UQ7JedEU3IRiZ/m9ByrQiHPWeo96nCO0CfOePSGnzTyMlMCGb08r+SnoXNFuvDNBTQ+hj2yAFsNL
aSGEz6mIfBmoiLidLG/zZBPigyEdtZoZt+lMORZVX+aMlj40hoe0+Clp4XzypkMhs2NWTsUrIvSr
dMHxVdFuA8yo+7Fb22M/EtHEohFEbceDqrBDP+uB6mCyLDbF1JyAqsUD00kAQzk9OYC52Dv1/J57
4qLDgOm2SeR5qq/tYqeXwqn30kz8Y55kSPjJEUK6FReM79yM9huPUobPOX2bSf2Qub3ETSbL49yZ
05bar+v8l1ZwfCmtFwdfMqSW4ZxBO4zmRj1S+XfHi2req4CX0510fq7Cx95Uzxih2ZY6zpG+vAtg
dcGB0vXcGOHz2vXiDmnMkbqXaz6Y/zFCXFcJZRbkFkVUbLYbZ00tnB7dcCLVESPITFqOgEMLfSsa
g9I6LJkLlENg60sQJK9pgzFbD8tHCcK846GHoR/M2DDbw9rOj8lgqUhyE4+dYUQjVuI2PZr53J9x
Gz42LpiJX5r62GQIY/vC/2wZMe3JeFzW7OQwEOzq1kr2acG77fQa4UnGm5PJGMkmDfVt8x9jQRj3
bvjSoZhnPQrfAtGkfKwxtg31kYgGUHCwd6WNLmLV6jj2fhkvSGBBfhcKq8ggMcifcxtG7aEMDHpw
rEuXYsNy2ieagj2kDNJncDNilvT8jM0ncmJvLAJAbKbEtSY6sxUYVMlWBioe/QXYD5EwQrkoa6d/
gTcZzAnAobZU7zzOX/30CSPgfOvxwe6cGuWMK85SfPulte4wMcE9+e4FMLGLGRV+fM9WG9ia3wmd
A1oUFoQmNZ8Di3ZzhH2H0PdoMuWGnMjLCkf3g8SzzdDV6riU7a8sHSpbx+xsuBSV+NUjDQv9Qz9e
HeRcMZz1Y90BGP7Ma7fSOENW3EbWSxdlCdF9OdkiMHTZA7FHBHdMaXsibWqewk2do1rzHJcPlT9R
vHzjcSCpl2IabpMRPML/68D6b4/I/gdjZi/TpeB/rdiZ3N1I/FnmS2vrZdW/VZX7Iid1FLiXgJuM
NOqOjb5P7HKXdtM9HkseO4ZnDb+drv07YoIHr6YQyHWRmSjWx5OTIrdqdIAUfMIMmM/GEf/oe7ve
jbJNHmrHGiNP+t+JqBBY519t4j1i2uEAWvAOsXGvkS2LgtY6/QKVmp7ysN6vRk7AiSvQjP7LPbfc
V83IYwzLsAtdEl8RR7yo8vtmjrqp6G25v7FO6VD94HQ/VsNtIqpHMowwB3k56YM1lezeLO1LpfxL
Pw32kTAGal8nCfRB8zGmtbvCa3G8BY2InDWIeJhd+uuHB3RL1Ja3Oz5La2cHRA0ys+9Wa/lLkXsQ
NZib5w3fIPCiwiO0pi8PRUJ5Gbco/jzs2HjHzz5pJFtPSnAV51N6g4pC2ZYgs/We0SCNbMew4lX4
+zGf2p0jFVoMqqKeF0VvVpXuqh5sGL3lvzaHFgkHuR5wkfVQNNmTY9f6aOUYxPOUu3DlgosmO78n
ViJ2cujvyXg2S7N46Y1vA+nxpmzw28w+IZOLb8dCV+xC7UwB1ziSHNfyF9QrJX9BNdIiuUJsQOdG
jWlmR1eMXEN0qnMq4kSI82JaiIWon7v8WQcQLqKGvtADLGMYnpu0NoglInbSMo0noKxsZ5vjq10y
3eOWujp9Zdx7v4Cm2a6ZuNzL+QBhAtfTkIkDfZfBTag+5E2ww/bDKJ5sLXiI7rrgWuQjUNnRJmU4
BKTYO4KnEEGhay8Y50hn2zAc/JFqECU3GYVfs7hVOZdpbZ2y3vsgVQeWuZ62/upMbOpMydjB0jK4
ugZMnVkEaUwrAp5oioXj1v82TEqW0sQ8j53/HJZrGzty+E4q64TyTG8Doxu2U/EigsJFK2TzRVBu
R59R8tKt+VUX9V2n8bD0c82PF5lMMzTGqR5RwfOA/0eiT3+2VPVKXaS7JxPjSyDQiA1L43Ov9Y5a
Nb6j6tsXkHNt4SCrNYMJKAeuO5ubD2a7kj2e3K5CUgUE8S1s9CegePfSh6DwPX1ye6Bve4XUc4o3
iDFWID3NFzD2u9Hw3kBoqh0EOnO79erPfxJFqVfVpyCjPW5kq9+PZnqXpgd3pb+1ssy4gt7Z4AxD
3EBze107K5G0FV8QQjHNTsSCwZdg72iFDdDyZOMR0y4bSai7resPb9CK+a6U7PprF3ukoGUVdWRq
GPacIs+kdQUenZfO8spOFa9VMmMcdDixXOu/ofQvsGh3dre+uqIy9xQvEa3G5QOnjvnGScZtwlsY
heiyHUwXtES2m25g/3cpqj/0AMeTSkE7HEl20mI+k1rx7U3rXdX6lxVH9MaDsJMBp07uvtiFe/LH
9NtCTnTyK05DQw5kSVf3YSn39PgFcEFgxAiEXryiQsapwE2ohSfQjjvB8Aq5DbeOdR6dVu6VGC+2
Y7/nlXUNS47m9SKVfNDjtB67jmwrXWwTTaMwc9gDsajpthLVXTaShliRkkRg5cUl9hjEDoLeMNDl
Ujm/sUT21aNvVkSrIKlnx4cJuuZ6ehgXp9mT8YFOl8Al7dqcSQuF40yAfO0aYW++gBeH7RPBFpCn
zSNK/cehsL6Kt8LkT5upfvRz/7X0lnW/SHUgv6E+0XwDUI2uOvbN4iSJTZ1kuC/xdWGRxY0r0uBb
D0JSMGuVgHnEcYngWfj6cQ0LitksnyDJ6ZrTeR/iq/cQtFJuTee3r+MigK5NvAxzdQlcbphV3HRv
N9+yIgpnA+bAG6Ccl9KpqNHsHTIVyvV9tJbLgK9ntN0U3blAasEFPuXgbS0p44Euj4QFxJyBvJ5L
cWxJuISJGba+wWLp1P2hz4r/EIg4MWO2ESFWnSJlvikcyZndnY0GiydiOIanIn0juA9EuR8RJU4/
/fpI8uzehc4e4YFL0wM+oXe0yEqAG8IsSqJFxzYjNaqOb2MrHtjXTEx6073ZYrkPhXXfDEJseitd
N1JhlQ1vYp4JVROw0+sPDZ8gSppKs3Slvk4pF1JsjUT2mwc4hzKsweBzPAuSTdTsw8/MCdK9tlDA
tYT/ZePj7CRoUkaifNaTAHUcEHwlgd73cvgoKuDZfCw/3Lr7z0wf/GBmHxjKNBKUmpVuXDlol8LS
e+z76bVcrHeXwPsNHcmsb/lZIZYw8uQj8NO/xlUuLabjCY/nefQRJHbha5vk1SEDdSHl6kbU06TO
uInl/N4U80+T4x0GxqyV8d4uXIdmAvyN0BF/fo7q3SIFKNW4aPnW2EGRbVVI5lXunycuZfS61m3X
Ln10Lt37qn+ynARy5zYwBHKAKUXxwTVMfL6HP4KY02/NFssmllxU5/92RJbEjrmcZ9fLd11W/DSB
+Qdw9VWE1RG2mGK6GXWDXK7JLm+d/9oU5Tn0O3Rq8sTdK1H1SgXMiASoa/ZO615r/KaDK04cyJvS
8/qI/fxWNW1RQAtFEgr2ZH9brMW2gW1zbsuzLnHZDkD7Tpfu+/mzzBs0mjrdBwjuo3Qddh38cHz7
EdhKvKZieh2L/tup0x90SLup6O7TNqOnFveTF4IZSPu/ZEjBAVP7GCzJ8+0pLZT3MK3/EdCATGwI
r5pZeCWSlr48IpCn4X0xcK6T/EiasuDW45CsFt4VtwSYV9UWh++jR6B4TChQufFC9eYX2QPeAWQ0
2I4bpD6vTkfwng/67HvFAiyL671hxEIms0YhrhVIpPxFBYgrYStuhUDBphcCNMEDPdCV2DZTjUEY
bJje3amJDRQ0gOCI8azsNbcICWZ0f5ry2dsudb4eRfYHmPKmPe+3b/izAjgNk26UIM+ERyEuYb2M
fvGHsParEUA5C0myzVj+am62yMzC+zb3s62n8KXmk4dxatikU5bd88Hvg9kjLDqporliHbOpdEvT
nBLZrXEzcE6AJqpZN67T/6kiO+kxbxBnPOY+OwCBjV9J4r06j05o3kIX//n4TPc6J7DHccJjUS19
7OXk2NYZZn41ZZjrPUEJNDMWsx8wiJX8pyGRd9LwCG506guRuqF8nxBsxn2BNCEhUwAOFzFhT95w
v3JWTgZd0CTGak3MbyPuyCEgBzh338cBQj00blciuo0R+xUPXXumRjo/VDRxYjxP5AzJRagusfOz
tFzIAoYvewFEz20O45q0wzhpmWbHae+v7aGyV4t20o3MyuNEZHEjU76mZiEoJBxJWA7TeEYfvZjl
r1IsxEK1Bsevu6MBFyGBe7ay8c6fzSv/QcHf9R0SlJRS8NK8T+gCkPTsMkhPVazJ0h886uQR2glR
f5CgAzTW/7OCztl4TOI7AiViNY7n1mW9mnl99lRQ3AWwg4fcLOJ64H6u18rdMHg7JKl7fzIxny2j
+m45rOHHrOcZm9TG9gjETtr2W0nnI2wOsiPmLKfxKC7c5YukE0J/BrQha4LmhoCo60qPE9o2SiRo
be/OrvbJk4BHys0P358PfbjuqhRRDJvnwUpl8Uh793fRYC+2k+wv0cVzW9gOrKt97GpzAA+npNZA
ir0x672Yk/bBcH98q/oJBvs62UZMYxGZ7CXCX0voPbpQ/zQ/sW9fZ1lSstGsWVwbCWG6aU0jA1uA
5XNTKKJadxJOzp/GUy1MecArlm/Rvr9aM+kOve0d7Wm8YdGnFVCmsdVlHJVzF6LvLXF7b31h7SSc
mU6bs4WDimM6OanwAqYZtjI/lKK+72w++brvAxbh/psHED9FtSOs7cd1uxWsjOV1EOWxlWDtipTW
Ehg29KZf1XIbUWxqwdBh/JtO/mpdAcfhX9ccErRrsQ+FejM4uIFTXb1UotghL3qtJ/aOcprwSxtc
DTU1zhmmZ0gdPz3aIn9fzWN+Y9e7zHQ3N8/NRuYp9I1RmZtCsb0GPYpWA3kk4XLpxrKWq8Pxjxpt
+c6z9GKBkJR2EBk9Ih/FSkhGPHXFnqj8WCztWWWn2pnTvRxxuax0d/OTbsyYSGlKvYkDt8RKF0SD
qdcdvY20FzPCG3XnBghzQQ3kqZyv9dq+m55hnpDY3hG6Q/ybK5+9vmiPs4lKFSwKs9H6lvkQpwhQ
5+2YO12cmEmNaIHgyWIp0Y2hq0ajeg5TNzzkbnvM2jyJMewmcTvmn7mJitlOjQwW131cB2iZpJWn
SqkHTTFtbPFxN4NL1nLAyO9LBHx5aZzdskJppd5G9e017v2Is2839iSH50F/cohpQB+WXxw9ECVl
C3u7+vU9CJPBjGKiVQPuiCW68MNIgABLGPSA7rfZ7CyRJtkEzvQHhcA+CDq61weF2rDOY0anaef0
9F6XeDTxX2SbUOiCk9d4xRLHiZZmc2Thjtz64b9qIEUCEeXZVngy3SQFwm6sfZ1WUV0nd2yPxS7x
64VDtt1U4mZQaZM9uWNnuOmBPovlUxQtrqxTNowqXnkuMd6pyLOtjGaY4buypj+TVt4dhx7r5bq+
FB2VGHZN90oZ8xPimncUnc7OSXfmtRuYP8O23ONyH5jTbT4prDmmBtS6aWkXCaExeSRNWPZ8tfFO
cBT3tznDK2KZSlyrJamuhvdZAiAASplI3Ysz7QtE25rhvSTECAWFejTcJdvb5bO/TGw/QKlb9BEP
Qk4kinjqq9PD00x4IfzdgvJQr9tpNfl67asXsODbYyERkIAPWMPVXoKWo5G8oM48THXevo4E4W/z
SesrN+n7HIzTbvLmHCtNdXZnzBorLzatZvu2DEhnEUwpXC9InBxnr+d2jAKDD56V5X3VIrBLKo4f
RIKLxK0SuM56Wi07pcf2dTXqEqlXeMl9VJL0wFM0ZF3WIPs0OhStjsmXgyWONvOAqZtXK6jrN47V
Z7/v6HfnR7m4G9q55T5jJYF9Y1zkfytJ9dNhAbBJ3S9t5rG/2Hd2n24HP0e24NtDXOga3SADUFIH
6PATHhFA1k75REiHn+Sasb+Gg83swt9QreObGcCrkXJZxk4K19M/lD65bX4Gpwl4t+s72uqRqPG9
bcLTkqdJ5Gbk7OhV+Sc6yDKET5flFo45uXCXc+Y9Bc1AxGOlmIqT9sWdR4nwnKDqjll+Ce1gM1nz
MfR+8BdhZyedKfbz8A1Q/OYXnVGkdbhHlJMdlikAcKj6R5Fj9AhC/c+6SZSV6kKep56uiZw4M1h/
Elmc7NKm1oN64yivmLpyi9PtEbS3vV98i+kOHMnigkrAFjiRPXOfr7x4Rf5qEQyl5nOwotoW9Gzb
OaNk43inZPzXG+F8Wa1AQgf/x+gDcW83ZEdJ7xhIvjGrxCg0ivKty8SlCgwg35tDzuxOa/ZCaF16
h36a9wYf75JhSkDcjuZJNRahFPxy6GkFSCde0FRN4jq1AUFw1Au1OF/YHIuN2ZXiSITTLm3wkhLr
cMcRGx5l4OcgKRU+GWamjVcC5E55O6KfKVlbAv+lrzN/Q3MnzGR5FZ6GBzDSLQHOBYkGPeEdHGF9
Mv7Xy2DZJoX3GhhoKijDRshGEBAePNJwCFMy9l6vnxOyC0PHYpKs7nIEbzFTQI2QgwXYbc2fAInT
sBjfk4mqMpg7FWN1ZLi1vsmOUhuvFVevwRQtm5uZAn48qwwm4EQe4RX60mUmL24cUvXmVbpmr+bF
kCs40AKcgRCO+0hfUuUVkXRbH9zkPDU9MttWo6RP1T+jJiUnmJcf8kh/waQRRdlOFAyJGWkCMk8r
+R+hNh8kNvjcbD8sS3Gk651y/N/SQLCKdKslpXAGDUcBINq6Z7g6jfXIWZkosUEVo6f8t1oSsuKn
5F9gh/wGrm1nHKYNAPSVs6m+hwCOB+kQ3FQ2d+ga2CegI9MAZx21xmx/zDcGYuJdkoyR1MLDJ9ok
0byQg2Va6bO3ZuJg3/w4XdAb2EmBdCgtQapDTOhGEblklWYaYd+H+E3YyMlx67HPgq3qrVYI6POt
PXvewe+Ha5JQepubzMSlGp48QzFSrJzBs/NA8BD1YtlfEBTvMty5y0xuxcb3iYEqfzuzfS6yoQIq
qP6Kuac6MjHvPLfAr++eeDz3YSsexrb/HoA41uarhIlalnI7tMPdNE0vtxR3/AQXZoeHJp0/SrSh
42iCBXr3wSSOq7hNrMq/phQZzCp/vplx2opl2ahwyLWTh8BTRkEzfng2hp3aqD+XhdZyxw9+hKFi
lHTbNU9PKeobQ1W7rFRxbWr0LLjmrM64ZGJYInLxn63pn5p5xfJsDxv7UfbGY4lCUIBCO+0rIfFH
RJHMkbSWrK19goqO5zxt6dFx/U1VN6fBQgTEIm3UVBQ2pPJlgjTRqi7jFCCW5ZgKB6M2MAWG905g
nlwz/LUWE72+fjdu1MfaOfroDv4dcPg+GQEJLMUM4FeAEUie9oMx8teFJGKZqq4OWPcYC8ZaHSZb
/1lqt4ywElBy7G7QX2JpjjVFzfs1lRUbNCZFq2Bucy0zui0Lc6/7uKFV+xD4W/rvKBPKLCteSudf
aPeP/toTwwo/yIul5FNK/pVD3kkLcscjzqRkt+gLEXWBaDkxj81OL9l4YCJb46GPgm68qYiOftlW
R7LcU/wK/RSbzuBHtcaPo8Up8IOtdwtcDhyyXIrpYiTu1R7FQu7ps13+j6OzWJIc2YLoF8lMECHY
JmNlYRdsZIViCEEIvn6OZjP2Zl53V3amMuC6+/E+uFQieFI95y3aWp5oPrrYmuNvZvHRa6sETtrY
72OF8TgKu100Ri3D+khhNxkpY6qnh9xkauUF8A1p1tmIIqNyx6KwXsiVTHE619V85+X1ySuNl1Co
a+drbC/EeRg7rsq+ollEtKznihFL4/JROXbwkMUZ1yU32lqRsdx7f/tIXyKzGc69OUKACpiqfQeM
qjaASCN6c3ZSuBfw6O2urjHYmiOakDXFb6W0SRjMNrmmSe3qcP7tQQ8jfnVUOHUlxo42fy5Q0tnq
in5nSyq/mtjaeU6ieOLsaRPWzEUC4orLOHsMBiKegm46NOdOql9GCp8N4/yr5yVbhMNvrER/mYKm
WVTBXra/ZdX/a90p205t8wirh2BwXdOORABWXaFN3bM2cdWR3MX74dCr5px0HJrrSK8Jhz2XLQ4f
+gjSeDjnM2idCZWGdAM6CCopaM0Qw751iTWZgFzK33Z2cZkU6YTjz0VWw2zjgp3ifGs+06sQg4GL
5l1DFcveN3CbI5YyoG2/OU6am2ERoL0GoESWvzPYBJbIf4iHmIksJ5hILui+vr2EoZ2t9EcYs06S
0q6vfj6mq9wjVWhWZrwrYO3YLi+vs976mEMqkeBV4Af0ApgnWxN9jFjkXUIxRwwjdzDXgD5GOW16
nAWCoYzvjERdjFkZO7/GOOanw8bGfEAOxl/XtXh1Q1BD/HDHfCH9p/duuWNQg8IHFwDp/CvRpBmF
nyQrS2KgHvAGlVl7yXu72g25OHUl9XI0uUAwMtGSVo7RmBT7oHnkNv1qFut8OffzZYjaU484eKXI
cRVxMl2bVAfvzA7YipzIBpOAqaro2nM+4G7z2o562GRtCiicmDgIwAT5cU6ParL3acycuuJev44M
MW3ajaMjjpNG9CEx5QwFOh8Rjk3GS9QtRnHiIsiEc57vRc0TQosX8SRmgHxZ9kNn7/MmJoFVZBPD
Cja9JCTzqS2qVN1uB12MKCGOeAOOgxrax7qZjr5rQGPJ2n08wcIh3xNYA5a20b0acfAacF+Dgky/
m9uJ5wpVfs6wYroGma2kGcgv4M1ZbI5eC/0mnRn5xFP9ygV753bJiw7IajNPoRRgZF1V9tFGuyX/
xG9PE5a5vpAxWjomMtwBfdAQEMtDVlm+BXoeCbZJT+8T+ykey/ogUusl920mQS44qLF0rwldXLDg
XIcivnyTubgpO+3wteYLkPTgDa0WB3STHluLAac2kc2ZVWIc5R3ClkWOLsMAMetmLbJ0oWbpz1BO
B6raXlMKoAGXQFnXYXip+oDsmSA6l9r7sCk4aXhMa4IM18AI/gcPU/Gclg7TKKvjoGwfgjZv95rQ
O1TmNycf9LWV38XAcZlcdooB18vthxFJE9es91QqRx14M7Z5InZ5xXcBs+a4a6wIDhifPzexR9PC
U1TM5X4Kx880nzxuH+9WxEMr5+ED48V1imvQqnN7T6vSi4hQCYgG/fR2yLyAUFjVMDHoAqBjpQ85
SNeooSlVnZO/8TFT7NArXloxfXgUvuCb6h7b3EIhtmO58iMTk16R70MzntaxZqpRDiJahUn6mvJ6
aNwCYAE+4lEzycSgypsQU8PjKni3KKyUSHgXZV9KXBfbeB4E2tgi6JYzBmeOem183w/VrQiMq7TV
YvVniljhVsgjb8tfdUF7Whd3bJpt7Yjfjts5nlFg9rHns9qAT98EMSObUA03N+yDddgVyOWUT6II
AZe30tVopT43AZyJNejhjYfDsq3nQ5Z8VmMbsiayjPn8YhNXBbak6AmKFiKuQAA1Pe83zSLvwGFt
laesOa4fYHQL/BPXppUVqcOA42jPxwssfUR8w960GIXylZ3O6YFArMdAunlMR/SAmLrKVZJhTvFo
RhJivHOJzuNhIsRUhONORfkT6+W8T9uRZEW/dG3G9mJAOrkDJt2m4FYQZmW6iS3A3srUnAIwI6Hg
OPz4GvasDBEP4rm/qTKqke/7eWvaabakrcGfd7jeCHUUTSBWAYwFXJl5RQ7T5m/rbwEUvaksfBlT
38OvHGMdc8rDYE3Y5xqn2GirPWWVcetHqtGJRKsDrO6VxdhoU4OyX9WHZIHe2i6mM8uC91Iztik9
rj2djpH5S4JvjQtSJIk2JiTO2m0Y/nj1CZVmn0Wuu8fki3Yng2sbOYfEcJ+6QNmM49l7pcZNGzqo
vn6cPQau/cjIm0BPCj7ASSoWHnyRmE2rNLyPOQCSSVftQ1iz5NaVrVdxlKvL6E9PxhL+6kdtc67u
GVob5n7q4cYaOGcIZB0NF6taU1g7323DjRXxq7n81QsZhIY47t7XufA3rTnv+4CWVU5xD3VqQJAp
CTg5KaK/YiQX3iYzqZ65SPsFV3KVjfDU8ASJKaxOTAWZ2MFg37hTQZFT+eGadNPk7gTEqDlJJ3C5
PNT5To0JZO65vzO1fEfUeiTgna6rQMVku3hP7Pwj9avu2BCASbLoR0+En9kwd7nF0lXE/lFP9CSn
LTbtCsTeOkxpQJ7/spLprGTyv6ITHg0fLbMMv0wFLKpPQbiY7qND08G61voah/iIY9iNdItuTA+P
a0UN55ZaULwqGaYs9Rw2XM28OmYfMJE0XAkVIH0O7e6I4nqzADZjLK2QgAl7oYWkt3LwYDvHE6SL
KeRahnTTSSvk3JZ+4RCNLniTYgWYPm9dBDni+hCX9n2aEBR3PywCvdtapPMysj5w1AxWrduU0LmM
f1E00eKMantkBrqpl1S5ic1gNXggoc3hF2hovPXxugyJcze6ydVJSUACHF0JriYcS1OfSIMd4BN1
tnUkufWOabBu5HQtWhDDrJQ/8NT/CXemaliT8bOa+VLWQJJjKXAaeOLNwDKy9eLsz/ewCAF3UzT3
npgOtFBJLZgQTnSM3LpBt+MBchhTRi6DVVEzNaPLcEjCewdyXJOR70bwp+5CFpdKSsDPvnMKMiCD
5qJbaBobWH69lFk4a0Wb6/qzy8XGJN5EQnxbZ8VTZJMvyQfsv17ya3ftbgJKz1T71JYpzo2GYo+s
zN4LgQDROXesksMWO/Hz3A3fdmLtXB8bs3CAFcwyvKsr7Rzagucm9ru3xgSfVlOLsRAJMhZrjDIK
EohPQBlhkexhLQ2YZDg2jClcU0X7FI4DmF+LOYPftIAv+5ulGYc2JcQ+mXVfjoKBJOqnjvzHai4s
7MVc44AyYJoy7gMcuOumgYmc5uVJAKkoWNE5slfYlNlvneiP9R63e9OX9wBPN71TPBOeWRe2MZ48
XcHeixd8VWatwGATmuMlaQWCVPsdI5IYnGIgIfiS1SwjHOR16j3WPtGHsn8QAyONIGOUYg2U/eVZ
xmU7RQOyoPPR6Soa41D41muNFZyiXSiG5PDAUQUxX46iKdD8SHIGk3uXF/gGlAv+9ta7BNWDPA1f
GVKBVQXfN0GpyDFzZZpYCg62VdowkWBs8CIoA3EiDYa3J4RqULSJ341RcgMfhN/kwprcKsP4xo97
J+P5e1BcQvGs2psMVzAtdS4m7PpcBt4f3iy2I1H2W1/8awm+bOJSflVZiHVamruwIWzSspDZ2rwW
WfiUjepLejVRtXaFgPjSyDsQyfjGa74+hKdvOoM92llJsOvrk6jIoyJIreMJnkRSqDtvwj1h6vCm
SwNPTZ6erRS8X+7fJ3ON68WPH1L+ssxBp325mKG4Z0KldBI2IcddDB0HFfvpRlfRczRVlPiKV0bo
FeWNfTUzPfDZHitnXic1YT1IAi/FNHT7IaApoNFMxwRT440Ms4+RXNBapMytNGFHz1uQqXFC1hlE
xFrgmbgTHWEfCpQlOvWNjFLGII3DAenRvlQ/Y1e3HMiRNtzrWLEfD2Hy0Y0d8qY+Glw1+1a8+/qv
Y2qI+EfDH4u1l0z1WixRr9iB/aNr65ZZxhdc7lUcEPMD7/4xkJycF+hFN0PclvIQ9cOZDU3oQW1a
e4J7GNckLydchF1F+wiXPiyVyXyeuV52c7v2mB5RB3eyneaXXMGzxLvQT9l37dnLb2Z1iv0wA3UR
XLPenhgIO2utwo/WIaDLReSvj6gLMnznXklyGpWF6chrF0aKgqpag4WYiyevcLujhDG2it5Cya+g
5Q93tl89hwkRPJrAd4ibN4mq4IDNcGuIOJ6d/gMfwV3w1oJx24hQbGJ8GswBYb04FUSg6ODx/6wI
ykkMAEwXevHLaFCjuhDY+JkydU+nMyPKyLoVWU2Qa8hojI+vhVOcB5NEbdsozETqriw46IFB2tW6
A+qP70YlgclwZLq0VfxlMFsriMjiBD5n9nMtCgB1GI10TfABZXIVReF7MdHMhp37EtXxLeSFhhg6
jGbE7E15Tcr+HxMr3eCjXIOU05uCXhKc1OmDuxAgJObYDMhLLlhUeroNOW5YN3gNr6DOEZqi7qtk
F+jmmh5E89oOze/MBT51h6U9WAV8KO5vMKU/QUoiirg8/KSAMbIMvyqnvZsCc4f18qTBugaFfpvT
MYFCzD5n7WzXp+m6I6jcTR7l53RSgxpoIKSM941ZX6u65K1vGua9xSPeAOAwiqNqHO4znsPtmA73
xHnuVcwK2TSWQQGDJEFPbwIRUs/EzMw8CzWH55KBNw3qtHh3cSe4ACABuntDLCE0nbxxGrqVOVNL
trXnsPdf0no0t7U5hVvyFJQ1+SedmEcx/7Om/pgHfsxFhTOJaTOBnVeTxVwlzmEIuTgUQezfc4R5
kMnIRNfjUjINxxbA3qgaoPre2bbsW0IAIJkW9L7TPBdTd62N8ovp8YPdnYsgfwlVcwrzAB2eUQ8k
N7zErwNN5onhHDo17jqFdNHZu7mh+YGXgUHz2hTuH0V5nDDJ/yfJ8DnX+hr02F06sc2d+bmEfyEm
zGOmBeFBym1pZ8yB4u/AGF9DIPOmZfDDJBc1PN92+Tiytk3ZA8GPI9PLoag2dbVoNJQ6t3FyNfqO
K0aIKwZVy5h2aTuf+ly+8I6/pMx8R4MS2xq+2top0n8upg4oLawfXv0+0um4YfuFVjULeLnd+Nox
9YAQyv01nTFVkodUfjtuDCKLQ3B023aDc3dTRODfSr6m5oh7eyamIoGuIrEvL85sCK32wVWF3jqa
GfmLiBGnT+Yt9f03d/Q+wiDi1JoMv2Veflm9P27SKLmZ6n2EfUB5yLpo/UPWFs5a2liitXzzNC25
CoqcoCXHKsUZ9MsGteE10M2msROEj8PgzrspHF7CorpP0vGgCdq4nazwf9VvpBxxvzpv4KWulRl9
k+Bc1l25R4bkRIs6gC2p2SCEOtX4Uc98H832aqL88JzxK4YYTcWLPpfrFJKdhAFGNHLGCTCxWFnG
R6CAwA42lIe+qsjLqYa9zd0mebM1cVOxJh5bH8wFBqA4Nh6LFLY7vvJTWswcUDLr1TCG9//fcI1Q
jR8Li2sGfUOk6AT2slw0OHhsxlBkBRH1XxqKtEoCcZ55SPq/GRpLlFZPQuUw91bpQGpzjGHtCo+x
28AS0JOhZiXeGMN8aeKO2QxZYidOj6lG9Vs+6aFIPrIxftFcsFZ1RwCpv4u7bxtqEvEbGnTT6p8l
9MH0ySAILCImIummH2wAZqo+2UX52Fcp1dneIdLD2hkd9m71JLjGcyP37V1hml8hpipcuA6lm2O3
k6iYV+WMFxxLeISVHBhAFw9VBYubNCkmBmFsgZAgpZPhqXFpKTXdh31B3DWPrnE37KYACEwdGC9G
imDqCYFUhc81fcj0NB3npr4JwJOc4vqdK3BO/D/hGLri3RThNo6dOxliJWOud0Xr+eoDvgBD9dai
NhV970EBClK49RZwg3x6RtJK/fZfJDUofS/65y9CUOPAwaR4D8PgvZe4ewKJ40o70zYOe7IG/9Pl
BJbQ8agi9yGNp4wSwLUjg9+o5QtTqSZZ+774NhoYB8wIXjKuLusWrTUD1uj019j2qdRocH87Tnrn
trumISszeuFTDU6GGTIXqDj8oVoNE/iZWzE9K/a6UeMB+emqCih3Sfww5E2+McrxtXxuXXrfuSq0
PUSLujXPLNkwlasC9h9lEsgy2aeRlw+l66qDlz56VfkwmBQrzHuZiqsY/a/BB2c3CgL+4oO+XEaB
E0+0dPAL8sCWY/mcW3RJWw2wloxKADNWm7qzXpQskGFryBN05ZykgfIZl2B88Q3j37Gea2UNZ9dF
1IekOG2cgkMbX2+MCVXinBx6RZmy6nfd10cfpy9EWOplUHqCow2fYLZn0CZgkVeW5mBVmOLP7nh7
IHZaFwyhqzKYzs2EOwZKkrtKpXOAV3SxneET+xXnzbj5rafnYEyZ5jPMwlzR/blZBCa70kjQTx1T
nXVsxu0Zm4ip7B9pjEc82miCY6uwsNW/CoPk4oaldpnbQ86d3ON1YJC3EEqKpd+Pmbz//6g5vmLP
V4dktp7tdox2mlSm3dxYlnHWx5wWm68YNX3Tsp1tO6bfa5J5H+1M5Io0ZyCi4KB9DqdkWEM96nXe
hxfXgZHQ+ywX3MuhR8T7PIe9TNFVynKILysP/2LBI4HlcDWNzDSjAX0szBhRu80paxoJhAl4zGQb
T1PX3GmpjD2b+UM6JdvYkzdDNXprGcbHrPNz3gVvkoM26UrlcV33rnBkl9ItKHr1XvjDdXAkaaSi
PYdDfwl8HJNt05KBIEq6ypHT58Hc0VXAmSK3v6Y4YuPA+IR1g+51ThbrsuzHo1c610rR94OyeuAT
yEyuisJKTx2yOq4ZPHcW+EW/S+zNnBw8V+9ZMfOV8hqCjMCZEjP88+qiW9mIaXvL4O5Ewe5Bmh7g
ltYgsC0YYQnluXfmfA56LO/xlGwcB2IETxU/A08TJySTKCe+Mc6/72Vq/daOnZ8LZ6BnJk7XDtP8
VeUSvUYrO02mMe859VG+YtZErrH1CK/B/JwKpn8gkbBlIzhY82Vkz6BwqSdxu26MpLhig8RQhOIF
DIGRBvsMhS3r1u9cWuXLk/JpUQjcjidcDp+xaT93Hbkop8kXU/zCprw5ZNFPns2B35QDkow/zGT2
untzGEfGMl67gYD/107jroq4GzqVOCJ03bRnP/HgW8CELRLSRfEEF+Srssw9ZAgGS4U3bns20lWb
+smBaCj6QHcHjYfDqAnjjhTXzTduphnCB52sSz9HX06b37X1kGIbo6gTYXs9ZUgboEu/BY4JYRz6
loIjMi6MltP7rufxmpu4XScyOCcml/56WOq8XPHnmOOLm6DPcz3BMt0cDQK6KzevzH3tx2c95Udi
EevWNtq7MdS7hikwB1GK5XtWhyjHrFNyOq1axbS2DAVTAYLJYqxeoYzqfUvlFHoW0mJkYDBoan/j
lM2NtMBz6xucSQbk1FTE7baK74lTog2Y+PwNR/Op10B7eaTxg63o8MKBJORbb8o7b75pEnb0eKh0
08ePtreAo5h+c3bRW4FASCeNBbcAvrXs1S3Mi5kNbTwSFqlwChrGej5nBqOCMBvWaQf8oMvlhMZr
fGMqp7jO/YhB2GzFYhF0BQ71AtkgkV1+9KH+0T6BJDrBglwbef3YQ/aCA0ITW9qW/Hr2cCJmHHS0
672mDtiPcmzFTofxjdnJk1Ses572pvJfEkxyaw2mkvJRha2Z2AJnAxw+g/I2ZpDDvwF4HyoHiwMe
iCZowZcTSKjHgTiXm8c7IIC0aCyQVsNgaQRWHBRWujUtMsB5dZe3A+5bz/tgom6TBc0494iuZPiM
RCQrHywRRJ1BXpy2jw8pvrVVjI02nojE0YGVEVVXj64NoI5+SyslaFWX3qWuLdI7ATODACVjyIoH
2yfVVkn9WeGaXbJI52mYX/zOfuhnBSMj3HWt3+7pDPybdHQbJs2C3b8hoz9YQwe6TXbrcHLKvW9T
6AvdGAI+390gSk8a/9NAmDaMm8dqCF5x0sJk1LFY12s0O4/BMFQa2BWYcir9Q5aAwRjqvRvQkYdJ
SvAcGGsOdRl/XBDs0GnpAiNuPLlwO8ksCB+up4eoHzwKhSU/ZqXFKC4RWWfjz/bVp+NxoE7CBvOl
c7Ds9kWzR2206G46DhmiMfwf2oFAb2ORTIt+SYzjNEo+OwdeC3sjvJ+oe+aY/4OitZcqPY3tcK9o
64JSln2j0PFuiF8vL25F5ymUoPkTb2G0M7ilAzZLk2QTQBR9kCHKXRMdcn/8kVY07IUZv1oJ725s
/DNrBZ9bButZwx9rIJ6tHGXonRuUXBRJ/K4WB6eSyXdrdg+l4VDGTPS9cxn14Ljy8Ip6BEuqgDi8
a39oIzw3LU9XhOaJBc9564nqRTl8TSfDNaPQDVcJ4yKcteMTviCIuvuAmzbyXzvz0bDhtcjs9RSw
62DMR285/XHn+2csEWplvM/Z+MiSQyVaiFQzOeQ1R2Y4Nj88xxbjRiEnE1/9uq7xydYJ2dT+bmY5
7DpL8K2w4z1207eSAUJhYckqjR5WBmuckvBJZf8iuhl+CDJnGL1bYfusBVc2j5WBYDTW7iT/bVUO
sp43qskAg3Hjf2kgwYR+8gFTmic68HDaYU14bxK3h8+QbLtiGfqMQKAitzjW4l7VfLma0d+XgFIZ
EHXMRlOWAzKByDHPZqLOMui8TR9wbFBFtHOdIlp7fvgpah4ZOqP+XIR7PpbixLnYCeC22gM3OgIv
XGfY23kk7iEnNMzqBf5ZMFN9yU3CyMZ14czHyMfBqouBUnpQX9NyC1LM4TxZf7jeQOWdF7JChOFe
z8SOMTxy5mVzgf7MXGOesdjH8V2ZesWGGQtsRYsWw1FkbxQy8clMyMF1P946Ex1e+uyPVGa/WCFy
08Q+siL/+mcJql1kQkicfMA63jfe9ORG4z7uMRdMs48y9RBzCd3R84aBQqSftolgNNfJ+7ww9Zj8
8ZDCICiS7CK9nsk6X5USJ2Ph6yNC1VMzUKQndHWfegr3Z3UXOJhoEb9ITJs/IWvYYIG6md0M865P
WRdNxJesrXluk0MPtOdUfBMheXd6YrCpt0gEaIIgGOdwxxLoJneUgxwbmyEuw3iGqZV+W7juCP0r
loRnDxw1hwcGdBFHiCxE5tC1u7gmgh2+uhsXv70q3Ps8B2gQ8pQNcwgqXRDW03j7/r/w+tSYI/Yy
cjKYEtr9VzHGR1V3UDrr4NC4w7iFn7iAFBnkoKDwUetyTVXWd5/bULOYEIAOs98z7QgcHx9JZs07
vyVFpbr3Kmm+g2UHip3ZARw7n1X+kaNR0dHF3ugxGd7ihLoRtB2dfoNzF8iHol3GFj+RY+HN8PO7
MDpTOUNJ1TyjyNvtPoWdb/GnIIvIo8WUcwdQ/ddJjk2OP8POGIWbtoRL0g0nq3uceDiZufFi05XH
d5rrulcwaZq5mcTtPXb1szvD4O5ti8QDZ8uECAUTbvur4uLFl6bvmN8U0aUtKUvOW0nCoyiA5RnY
h71ifKgd2CK5EABcOo5bEclfxaEI9i/Q1kWQxT4Zs5asAbakhMT40PDfOimfneEN2LySyxjE7m4Y
v02HwLuRLuNPh4Nh4Bro6pK1aBL5S+0M78084pD2p7UfD9ioRmrYc7wmeAA5OhIMhH2X0JIxSixL
bXcpsyTaTnb5SmR842KtWfeveN5fSwgg8P/GeNNHzXlyEWsgf4E/VD04bkRnnnW0duWRFYCWSUom
x7wA2mM/e3Bt9HJz4lpohpCw/YCZe59C/808caiaaYt/NV9Po11sWK340Q3G3IoYUSfqQ8PQhqMp
DxXMsqFJtsVQP0ooOFYW3cdx9ZmqjHNbU39DyJpFILfSTP8RoZ4vhM02uc0NhAplOCrUNUwplpZe
ds7aNJi2i4qKzzp6a+jbvI34y23XeGwb/UNOfN6h9XWbTtxR1l1shin6ZCbyTwY/s4a1OoSY4yJT
aCpPyB6MoXHvmYhzFgcpx+leTLN5HGTMfW/Jktmhfl8WDVFACZxi7ylP05sbFd9GbP7MgBdXToag
hZzUeWjqYW/3zOJeLc2gLAcTHCbDi00QfzOq6aBy9ZODMtuWTvXoNflH7yeSoWkGs5CurU0my7d2
dFyAZe2XZKiLgy5if+SkJZke+OWr5cXtxnfJMGms3tP0QoHYyBEqO8bjp8U6nJT6gdzfG9bAU7jM
5Bu7+gwLvhKNcP9pObI9GT4FmdxIUumdovbVXhzhUzV64CiZMy0yG9JntwZOkl4yLN3mXL6WAfRG
jiRfha1OaYmoa4eIVj6fkWn69pqvIt2zPKY09RZmepfR2sLkk2GLJrckK1D23LKHOSmxioN0EU7y
6ASM4Vor/xzj6W5si3RF5xx319lbglvZNuxIqToZNiblsiZWUbsTqftDUVG5j4nETUV3mHwor1NL
UoQ5P9mP58SBvqirb1HABassEhkKH5jXmxsqICBdlPpJwhpBh/Qfw6F7a5ncg8HxMAauZZ14XDp4
EjH8J2vVmcUWm3o4dsGKkelfTYlnVuqaOhK+2Rysu5VG0YZT7vBuJd8lp0Ks8hV/etMcWg94KmKi
mZafdkvzhKbfIzF+2hyqDhOSreUixVW1JkJYQRHyiFu2w/Atoej9/y9DLPGJNkDhxlIyN6UXIBL1
vcC9AowZH2hSXyqHK382sZuFs36ljHHraouMq1K4fHlpGaD1PedxxPp8X5d4+w3H/8LStUlbRkyO
x3WEgdMIL4CIEkoh1w40KGf+orNyjU8LKkfQ/GvAJNtt+zt3qPvLCxU1SbQoqz8kR4TNLFhnjTLc
BpVzbVrUe1z6hm8y0ibFbHlwHjNmezm+fQhxuNOXF2wK/1CB4yf+YPG7s/o+Q6LP7VMcdv+m5SdH
liq2tjS8jac3UAhW2p6fKiI90OvQRXkoTgVorYmI+FYl1mPMHYJA8lE68M1IzAbkf5y9I2nxiepf
l5vjyh14DalHAkvW53wiW+gNG2tkV+YUjqskyNdmLf4N2OMZEQ43v0E3ae66Mfog4wkhTjjfmn6U
uQTfFBYSV8vYvwKC2cIUY8NliGeErbO3qZkMm4WqiDRtRtwrDVXjHRXEV0M7PDPZIpk6gIksjQg5
A/GYvWtgpIvdtV2bS8Qh9MsbBTTMeulzyDPaJfVSvJOQBN1h7V95M1dbzkUGm4+8KGdtm6JGwMfJ
HUYVQmXKlBYh0dkZkf0XONOBeRMEgT4WOzRLctnwcwKERAn0lnGCBcmXPEIrkn/MhZKL0vuhtJ5n
R+Nv6sYnWbmbPsydfdAEBbsv3LYRsF5UkhR1a8gpMjuZ5ZivJQdawYq+SRhm7oP55hqS3nCu7CDJ
AY0SH1iNNPqASOFTDhIOw0KUr0wjpjtQQeOqmT+aaqh3RCcbZrbLBHn5pIr8NRgw94fdolCS1SFr
N4o1Iak/2LvcjFNn24xoO1X17vjVMTQpEWY/2UQdry6icIKZGb6BCLIK3FXG8aCNcEJy+8TKuQ+s
Ew138DgoIIINnzrr2Ww2JkS7VZeQcLVZBqDSvDsi1GvN3Fn2vPeW171Wfm4C8ebo0tgMAuz5q5bF
bUpntTF7B0I0cqehJhbp8Q+v0ldcKsbeY0wdBAOqTvFKA8rHKDqiCmktCMqNY3RUSjxmKf20zDIp
4yLJhUtDkvqO6a5qyvkTHI3cWQPlKGL4rc2hPkS4iCpzhjsj1JEhU8mzTki0xFSEp6j5atGxVtYc
lDvWdG3gq3Oi7opnCCIRShuaczLRP5oP3Zn/cWVKhQsN8jV7z11db5uM9H8segHMgk0bECk2nyLi
wHZWPgMxUZEwCFVhIK8tZqPc4tNmep9g2F0FiyBBPdGzU/51fSlRq2kniqnywwsIGXzcErOcd14T
oLqCp4KS5K77cSZTwTdpTc3VsE0crioBuxg7lLdX4cvAZNTpQYQkL07vtwix4snG7OXoeNuXGHqY
yr7mqnziXoIblneBbqlx8hbWxe7/3FpK1clUwzgg1oBPtrcuSYw/Wo6s5bXkPOwydeestRvniCcz
8O4Ly9rSysu4jdj92rAZ4ZrWy1yYu9Qt6kPhONCstFx1NZ3r6LTTKurOVO3i9Ute+4SbxRz+lnbL
+aFbO+T9LgxfXt0F5W+Ry1nNXfXNhPSr0ouD1AZ3TUVgQRZgh4G7z/GAJ0veTY8I9lzHSTi1qylH
4UKf8Ae+nxHXAaz2tHCDKSD3gz5oLVGrOTMYVaXJLU9hKtsklNcetweua0MJg721HtVg/xSCb6Bf
THTgzIm6d9zcO5gzgTC3JkFutbI7+4Gj7onIPRopyVm3Qq8q0xCFlgKHXkE8LyYWnYkVx50QlYl2
vzBKHzY60/6+jwLAdGHySf3Vv0b7/XM0I1d0vn2zw0o/d32W8fXCwYuD8chNUL+i7J37zuiYdLnJ
U4pF184nzXs5wH2bfZSEBmCksu096eTxgwrbepu3jEgo4X0Pl+q0wevFUQIN4KGFBkvM8Zy5aXuT
U8uwUS8BixmQwsl00w9r7tOfJjXvArqjXstp/glGFKWtlNzGPPwNL5Grl6FX9xj4I7jEPIGJWuu6
2TpGJzdlCMiV2i7nRCyhfpyREzwPpdfy468w0xy2wDY88hf7XDpsA9sMj+hSSFIpJbZIp+mlwv17
iafpvdIzzQeq849TmQbuyXDO/lKW+P8/LBG9tf+XshHHxerqdtE1saGVDRMH8niO0EwCIf9j7Lx2
68bSbf0qBV8f9p7knEwbu/tCK+elaMk3hC3bzDnz6c/H5Tq9yy7AfYAG2iotSYwz/P8Y3wBSZ2tU
MkU70WZ71XunxgkD9MBLKeugSKdgo5PL6RX0NqMwXwVmmm6crv/WUU3YapP0T7oGVqRS2IiTEhzx
/J9iQ9M2IC4fS8KID9WQxofMpECNRDThTbz3nGrr6RM+jlZtlE5slJnne68komq04G5pClajIYgw
tEtN3TMAmveGbbgLPwyNNTGsMYD4tFopa+zOSeZ25wj4JiA3j7V9PwcJBnJecdxuDSuMYsOjZK9b
1Ps7pRN5W9aWL6k9wgb2ktw7FHBbMOGx1x/ncNTMh4CX8XNr0hqLszeCcp7wmyxiu5k/kqDMtuij
Yw0Nl+QjhV8yi1a5gpP646JPhhoPN42MtO347BIEYo7BuC0abXtLAq0yUrdjo8NnbUdsM93g1JsW
6Pf5X0pNwNPiJsNVN4Kf1qEikaPxEgdBsyyl8A96b80TUgJ41zaIA7BDfNUko271ZEYszIHFcs7x
5NbIY8AN2JgweajZmzYzdPzKxBTtBkub7gVcyG2oNJRCFDd93WGDWiHIHaEh0t+JsqfRdP2n9KGc
J7TaIC4Lq1T7cTIxrdnE0lvtR90fSskecq0TXI4AhLHwFpfmG0F8qGvEkXPApg/PbJlWkdoJQKpw
NBCKNyy89rJJEapotV9eVTy+NCrz9s2PZzedvSnzQx3j6NsWrnr0rXg4qZAEOmt+cpGtRMfRjLRz
MlQvSKPHa5TW4cl2YroTcgy/9HRY7sIC3Q4iwHzbhXV1yKDY4TTg944dyNgUW0nPMhVQtASrQemP
hUcUrH+8+9BRQNrr6JCoDEcMa4K2qd+dfhwiVCdvdYuN1A2/uIsQC6z9HCEQSP+vaWKMH0fYEaIY
8N+66GFq/CKn24NYmRXiIKWnW97mDpXnEO3oQ1FMsiawLqrFGplnX7WoYZQXgXr6339lfoxoZb5q
vBAklfkz+MTIm21fl1/tQFqrlHimhc5ZulgIjsy1GWmkVbmYMEBug8p39qb+ThNjOI2ySA8peCyZ
m/UlMIzH2z0CcjO7rqk8kFqRHychzKfYQsAWFPpbZ+fNMhFsI0MkgKo58ETkmDNtbxc9R12lViRI
cL9UROA5IsI7Q2Tm09AQ86cgzSJa9yhFNeCmgtRYWLiiL4QtUBSBvOrIcl9BO72kLasPxy3vMak8
sFC3rrllN88lW9AgLZaTXtFvNunQwVGtjqYjkiPhUOCLxjXSZMCfw1g+WqSZllrxJXTd8bUUlqDV
0pN2YbersPYp9CdDfDBlSQFG1dG97ZZno3PdlS68/J76J94AYmmXfj1fDXfCFyl8cN7sdheIo/oT
PlINzwM5xXiUg4eqd+6rjqyuou4fIANaO7bsiLPivviYDt+9YFopWCUD3otH33PNR0s5bFjM6BPw
K7GINLbAflOeHR37vVIwn1RzhPSqXTLGzDl0ip5+ZAC9UXp29AoPQS1EjTOsUHH1MU6z8J/kHdis
zlsTPXSm3MGORC/tAkD7e5/JYDdUmJUKC69i55PdZOHnZj8KB0/Y/vgJRwlL26Da5A4suK6yV8ZY
pe99AtUW5JV+knpGosxQfsTqBwAygjHom8jzI0qyjyA+iADQ0ugrvYPNOAT7qims5xJ17aKBtnXt
4/Z+Vqeu4q4voDxh17fznETNFH7N7bXojTg8euMkjr0mBto1xAQC6+eh6ZT7EC41vEcg2Z34TK2K
eMnKDI9mkJDb6EAcrEYSCROp2H309iFXrKHx36f7hmLLXo6IaYInQZkMJLJVLaayL3e2aVebrIB4
a2YqZ6BEXQZSekOv0NxOseOsTJ9gJgxkp1ZncxMFOsM85sHIiSBFdxAVU2MgCJaCQA/oL8i6y4Cy
EYQqUpkwyijOK5dcVgZ1xIvaWWLsMWW8gJt9ignk3ibEgCAsyoFoiGPHeLFpml7A85wuUuQ9ryG6
zZBm6QoNMy9TDwmgHyYQKq69KCuCeGsSiVeDgX/Lwm0WadXVjkHKO0hwQRBDamjabYCuHaziQwVe
At5Kv+yBaBzRcLnbmHmUjDlCS9Cqk34Z4vdgRg2hifZHB0opwPAkXqa0sFRSEYZjpNREIK5SwglI
si3srUECaT5ULGpTh61Q5z23TrpyPG+enbwvWpVOM0qLYllbr6bSfKik628MyzXv3MLY2Fltb5tE
vGWGemEdkbJ0LZzF5CAQdA1IvZJXA2cKANku3qY8jFnk66dwINFlRK1PM81B0CkOjG05+zLkRZkW
fk6ZocwaXZSjs6zv6nRj8VCuorbRN3mSo48J3+iDhXcM6niUMFxCnn5sU+1TOI9/Yy2vHYM4hdXy
MsbWKRhp6ItATEvZiRdJtWqBOn3WftkxpMUjyuPhhcOhK4haJyf5YoTdSbqSutrZCG3B2rOroQOj
+KUDxI/ZHEOlCMEgrh61xnOw9AMV7xKG3AznjZ1q33MNbqFulkBA+qRZ5WAAhgYlqAwTcks6fz90
4VvBQh1xNEQDzAzPQ5HDnZ8IDIyn74Oe2sRV8meZndbwLLwlot2TMLCSzYgP4sOCXSh6PIXTOrd7
tu20nRZCDbTwSnuuyCyUF1UHl9znwcDY6IjyoZTyxII3562pvlaU6+3EpKqGEqmwNKzUfMw0A4dk
69TeTbqDvLV8Vbl3afT+q9djIq1r65PLxi12zAN3tNl4Kt7qg0T+bY8vgLCIDI37i5Z15S5sCK/s
5m5lk+rUa1EEVxSCG5O0jajDfQC2PGC3Xz/rTe6s4DbnxL+y7LL04ug4TrDpTEGcKu0RuDFoYSUN
ilrGVDmLdMmGnmiJ+Zc25fAySI1NcqIrLkGVEztHCDmZm5WS2ykrcMzk0UYmzdcGRNbC9x9Sa2iO
Q6iKJW2co8ozEiB6GkaadehiaN3ddElTJP6VPu4L2q4bN65fRsPY3w4knuDMEM9wd8/CRZy8TE+X
yiTkkTRQhom7MMHcT0mWHPC6u7djrrLmVJAo0QSkZXePGT9ZYs/eE1P0ogODuJMduHNcpIQojuIx
kuNbzUO8bGbfih0hZHQoiCExjN/KlrXRHKNixgq1f3A/5qJ/syIEL9l7ZFIF7GKIW/aEUdkSu1jr
XkgQe7FG5svw5ADABgRewOUayWljJJ5n31c6AdSFZ832FAL6FtmhKaP32oYyNupr1WPXUJr70pJR
ti0Y1BDP0wopEWwEbXAfTe0XVVHUIs0vWeISfstMG5NYql+tUTxbGjJUNlJUfPLkE2JHa0U8oFm1
u4zVwV2ZUxDKDWpXHgg3xzQRQDsU1eE5Am2LKN5Gc3d4q3nVe42TxB/NzyTOQ0ypb9fPMXWU2WG5
diXOs5pzjYuSgpQN/ou+y+0ly6vynh4KHI8pJVmC43EDscsydM1mOu6pxXoPPrWjxgq/FYo9hNv5
TwWsHKLL2YOoXCD2I+j1wx//9a//+a/34b/9b/k1xxuTZ/W//oev3/NirADsNb98+a+nPOV/t5/5
92d+/ol/ncL3ivSn781vP7X5lp8/p9/qXz80H82/fzN//c+jW35uPv/0xSpriFW6b79V48O3uk2a
21FwHvMn/3+/+ce3229BevDtnx/e8zZr5t/mh3n24c9v7b7+84Np3a7Tj8s0//o/vzcf/z8/HNov
n3/99LfPdfPPD5qt/qFLlAEUMG3zwx/9t9t/ddQ/XFOZBp4cmAMALt0Pf2QAzoN/fjDkPwxbOYaQ
aFJMMAh8q87b+Vu6+w/HoCDu2kS8CMH/ffh/Z/zTnfvfO/lH1qbXPMyaml9sfPij+HGDb2dk8hek
YVq0M3XLlOT68f33zw/AK/m0/n+qAXNWLu1wo+wi3GhmGxKHoth94mKNGjgOXe2PG63S3UXZYusd
M4NcucZHbxeV+jnoCwaxoMTwnFr9O/2AhUX6+Y7a1dYs5bY8uIqpw0Yjf/eXi/vnmfz1yOXfj1xK
aTqGVIYyTSl+OfKAUk8tgQxuUjTTrpXqm36kz542xTEcTWc51iGQPl10G4qq1Ox9y7uq6Fz5VCN7
29uPnPhuYFKASGC/xe5FBoW3ctrkvSgE34n9bKXy8ircaHpRKTkDVvyaG8yKiqyQ1e37hhV0TLv9
o+mXzqLvUdb+/iwNHo9f7o/k5CxLcXscYeny5/tTgo6a0PLCd5kPqhyN4lhI8BHGBB3U1AJ8IkW7
qmDibqx5uwBaA/yFU78nI6g5T8fZXAEV29myeLBDWqVThguon09OlMNSSK1+cFbF/IrBUduOpEom
BU/C70+Dh/Jvp+HwfAmL59wRcn6e//qYDXVIDWPUnDU1BHwJInfXRhYWO+HjFfSdTtuyV1MLo8Ed
JdhWnUDU5xVAZeqS+iVqMjZCdVysUPQcDdeXz0aKGQ26wXIgCvgpmvPvTMct7sq0Q/vteJiFqkBA
MraoBRodjtyxvESahbgNXJ9Tjto5UuiBIF6z5jczl+5l/jo2RoOe/W4EjOSjXN+7Rn9tQlaXJBGl
a4JafUBbDXvdvqk/aT0qXAd9ysnJpmeJ8aS1m+JNBvADK/5YNdHeh+CZOuGiJphxEbbh+Npbe3BO
eEwHr6LG+xYUbfA0r2VMa5iOsIgNla89zfoGt/Wz3ugBSGaTCYbs+Dt6xvKcatEjgrxml5HizKaN
xVQo1Nko2HH+/rYZ4pfbplzdYVuoI2N1TBe108+3LcxSfwJCiuK16M2DL3zoNJ6DZN8z10FQIlt1
R/uE9rIJnxqrNg9cYeDVBWgUgTqhzQcAhzxqZlxTM/e6nVFzo/DeV0Xu/odXBXbKL0drgoOSpmJn
rTOqwU75+Wh1O/fTVqNoeBvLJkaHjeiK8UD1eWVoBSi1oiwhwxptiXq5/8Lae7iOOeBGkW1j0xzY
YvaoYfrRPEV6+jLqLUKjiKgs4eATCEGSbDPt0xhFqHtkqK0DfWyOtxdztIy3SSOc1UkHAqs9D6K9
ZFXfuc0hInuElFRJw8+Lpk2m2fnOGIeXOJ54o8k0w9pN+zocxIEXJ1gVkL6JpscmblR4Qvhr4Ya5
oVx2Cnq1J8wDIIJ230qafqWAsOTjDwaW/NiTvTHSWZeVr/ZmPpWr1AUoVxP0GRYMhkJXLKFH7DS5
r73I3DaXtPSaY434ifIMusi5rW94dXnNBXpT+jrNPqAA6bgiPfl2/0yTAgsYr59Vqb0VGeYBjKd5
qCFxL7q0jDbdzJifKgIDwQzS9tXrdGW34SuQ+Xh3mzGstgCTWsVgm4KXNOtzwp5N41BlUi6Kqgk3
FJ4xBGsxII3bm0Z/AM+ub1MFKqmYmYGm9qlZPTi915zMAexz5AIbaV1aVj1ZZ1AF1LjtJ9Z+EJh5
rQAXrsgZoc2XhfQnu2TfcAZjQEBrQZm3KJz7jqCjTZOOX28k1NK27ys5vNuyOvsS12wfcuURZoz7
qk1eQ3OL0FY/UzQCmdixu5KaJhaldNTGHYjAAu1Bs3zEeRl2D9RtjUUyZvib8QOsRyIklpqjUbGa
B/SWhC1zaoxnzXztnW5powojFgr9p+l6B8caz04MKbD02jl1kEsdlfA8MpWFu04kz7eBK2ezedAa
72KkNHBFUISvRLw8+EZhryAw0ZuNImttIdrZJAoXpFt3W86lO1rNLBilJHIlse2LW9FXJV0DGXKp
xXRkw9ck84ndy+xyYxdU4cScnmig6orVdIZ8i8eZhuaPsSGVCW4lGql3RQ9biljHOl3YTZj8hyFJ
/jqT8JKzSlEI12xBQI5gTfbXmWQMnDgeWsKbkZ30Ww0t4EYMRDGm+viEsXe8d/WlPbo5aiwQQ6TP
4RgLyoVsQxO5OyD+28SdJVO4ue3/bN3iLQwIVQoRQeWOBejDrZBVID+m1sMJm629D/XRWt21XcvC
IGovGeCgkx5njw3K8qolfl4xfG4ne3zyxPX2VA9G/p9mUUP9fYBTQodNyQUwJMPyz+duqcjO/MkL
N7aWHY08oH3KDL/GBCmYJ/aNRAmP+SyWdgQ00yO6eZxLInFz7QecdOit7ftQgqDBIUd/Gcb8Etg1
b1s6EXtHIwLMXlm8obj6WA2Q99IR5+/vpxTzb/dPx/ZJrcUwFOYdR/1y/yQx92aTZtEm8XJC3vM2
oOq3NVQdblKt+JSk5TWFKLZTYV1SzHeHSx6f87K55GOQPiRG/K464GZtpYh/ZN++8YIWW5NPZL1O
8eA2hMjC0rdQC3Yxej2qEWKLA+O10pFlFGb8XUegfTe27WsVpeLg9tGXthM6PjD7XNo9hk4SXU+T
cRiqRh5cNxbr2/qVavwnv0UATf2Hkk89LjVFSkbQDvGuEijGbSTZGDkspD0++72q3Vg4jGkFMQKI
sThFTus9qO4lAKf0H66q/uuTwYynpFJSnxfy6rbM/8syHlJC4Ns47MikY6IghZFMNDWgoGX9uIna
Eb2u119rTR+vra5tymjqnnCFrqJcowW4rnzAzSS+0qBNBEYh0htOaozK7dRq8YGcFfIVIBwk6o6V
zUNbuctB6urFLNoLbYAl4br9pkjVe+ehayoTWvEi8w448PUNbHR9c1t0+olodhDm6K8zazk4i6Qb
9yvSAYJFYDc2YYkZ9saBcPou22ihWy66xH9o+jJaDw26wwpcwqqT4vvvL54+P3J/3QOZOnBNhhOd
HqcrdXdeBf3l4qE4RdnrG3LtsOGgYTN80mI03VENUDTUWZkhItjfVjqx8UhC5EID57SL3XsX3cmu
zyWdvggzZl4Oh98fmvz7oTHKEScpbLB8mHl+WdLQcOtsJNRy3WsOFNfcPCaBhla9k9+0tD2mNtQv
Tq3cseMZUB9i82enZTlhfi3V1VK5fSry6BAwYaIznp5zZqn94D41vlGC6/U/BbRLUNaFZ420+5UJ
v2vdgj/Lc3xlLpK6dWlQQa+IpVmUSpxh4ykmbBprnhYmS5jnC8NjRf/707b+PkhwZoItsAt3XWGe
+PmO0AAryIXLUIaWxSM57ATa2wRCaIZk29luMmIxd1GUL+lXH3KZqT2JXati8vVnpBFV1K7JfnM3
tHfsNcYUwj9wkPMcpe8lWjXPlp/1MMJcXsxkB1CXbTA1l564Y4n6tFOVdRqafIs4s1lpXdgdqKW+
OFRfVrfRxXXTfAfZbYdKsHlyyRuvA/8gRApzGsJhaybOfZZ2+6ymowU/BS0jZemd8syrGxMn3xaI
PkMXC1jnkgDnN3NkGrolCF19ee+PNGEGSAtCC87zFuBWYnMcYWOQbD4LCJUHE8syHadhY5kNqIIC
6fYIMfj3N8GcL/JPrwWlB94J1xSUIpRlOz/fBCgbmuzZMq5FYxAMMfQX6JJD5smd5yOKqoBbwLuJ
7rIUVQ35wcXBzyDYzTLrwO2OFMYif2UmBFdPqeZsemMwD06VX7K4faLvqq/SjjpxXLDsMLHtEb8b
2xbCDvVE0iY24cD2T6oiis29KUMn5OJC6mzZSmJuDEX+ARXwx2D2ZyDYX/hUiRe5Ks6gRXKi6qxX
nc8Bcqgvbd4d4jELTkbb08fMgC1qfo0QJel/cHMOg5EgVzHl7vfX0PrbloRrqCxrpp0odrb6/KD/
ZWjRtXqk/wZCrQ9bdzOpEpV0G6P7lY/RJM0VIimEy5X14kVQk2hPUbfwArXLO3qW2iFLMaPHZexu
jLI0FoNBiW90BnZ85RwbIerHGJYzsg3AJ0NcYOhIsc3UXZ3tixqLcUnSCtRVzBs2bHmi6yHbxEVL
ViM8q7vSpzWqwQ7F1wgWShDylqSR91C03pZO9P2kiNvO7QadrhGvHCcnvat977GdkjvZn4Bh4CrE
6b9kulO7Wa6T22w6SP18Zs/I/e3bNygeqMj+fWi3faQUc/gvpSZmfAD8MT8DH+ft95de8qj+7QFm
lewoXUnD0i3X+mWp0RtTMzYsztZE1+kLPy+QXoF+2QT6BNEpRgruhICs29o7OwHT5gD7cOlKyvm6
kblHFwTnouttsctxIV81ylCk/ICErARSPIwNwS5q2fjcJBCDjU0rMVOxI9vFOSr66xBu4BwWD0kf
farDprr3izqgMj2kjJlVuIFcBkO+pXFQexOVANSAMXHYxLeSCeWOgumPRu0dCWTgBvQp11Eil6xr
/OyLm7nimFcHKIpkr5fAgXwQk6RuywxTg8KZNssySgEmpsqQplFgmfZQIU5sGpoHmiGnKNK9NV1j
smYKRLN4wPpdUPbxIh9pElTSeHfLyb7+OLcSjzDTE70OZem4uxKamBm5hC5+zqONvNxig3P1WD+m
U0dsQ12HF0Ve2l2Ge+BQE3iJW4wrWtXqQlBmfAyBlFHEP0jlU1oJ2P9lWr5Fd9kjN1qL+bXMyql4
u/0rt+HG3fbqisr67fL20Fa3iP9BWgShi3WZQlAXdFCop/Ltdo52JFYYeguKcpNHx3BWls47oH7y
qws6pVm1x33qxvypl059Jv9A7gTaVram46pyiXtgBoqPfodNlyU3oXsUiSB+DjSMPVpoVE0OICQ+
wdHRNgNo/tusqJJpglXvX7UR97VGxs4Kvhr0XW90f9wUH6P93g7ZjdSNiSm9KdK93QhjLQiDwvkf
1wc/QfURhTRfZv0HqZPR0k9huXiBTxV2PmxCBC+90X1BvLqCZKc/NKG6H7EIrzreZGgOZ1VMJenM
+NCNs1H3UNed/LsKgu7gphINFUzFlWCrxlJCMfUMYRbCbLrA8nE2mqju5ybpki3UcepQ0ua+iHYw
nox15mT5Ijan/Y+jD/W9r6bqqGVUxm6vSWO6hDTWLAhRdH2WCsxpW5Tkv4chkBievow9Gj0JcsRK
NFosypOlIq2ewgRVk1tBYwICwX6TfoobEaUibWdXyMY8QPE/g9jfksP6kdt45sTjSzpnYEf2cKUD
rq+MECc+FQ7ervmG1jWDVww+gkE/TngDSFJBNvDYNp4FbMoiT6gDi40sxVsrzHAHrc2iAyr8dKWH
uGfbMrG/I42OwGhPJ6Wx7qnJN4E0ZbmbRLKUF6a2Gzkt7Fw0/J0OYnvgWI+lVpVwIs3D7XY5cVVT
s7DfhjgyHoohwePe10vROPpZ5O2FjLFDWI7e4xhvk/m5vz2NLfuM9TTkczZPgCa8btJ9ChYF0yye
cgQ3p8ZVq9t7UmC9X+qQ9XbQurekjdQXHtyz3lLu0kv0tGXlYSqMx1cRABi4vdW6KJoT1RiG+Hl4
kxOy2KlXFSLkejMmCuFs5mBUSePOWt0+knX2pWkt/T6uvyhBKkIhHxNcEAxWine6jb+VeIKnSHSP
ekJsMxHGqDKncYtKSD65hrVPezbgZpKrFdJHNn5N+9VHzYi7HQFZM4MPk8z7CDaSwANMmWzYZbFJ
g3gk4MTD0WFSVCgH/AS2PQ6ks0IPQaW5tGQbPLZSe2t0BHvAE9N862Kr35pOtx+tHNGkZhUHC7rz
snDozLfY0bZQppGYbXgM/X2BzYfmvxLkFtu0szMbnmwNyd+qrZfSpagWlAqVTux+JnL12e97UoAm
xyP+L1HXavqaOKpZ0tgu9m5ZCkCT4adEdNPJLIi6xCmlOd74qQdasJQ9NRLQ5+jnmINbjV57M7sn
cvDV27w1eH4VK7quU2TCyeIVH3Zw30nEB5OLy4tpNjlTkvnWoVNady4UIsoS3sEznXu7pQSc2I6D
yMp0jiYJioNqBdkkE1xDamvC1iQIcgdWEe43Y9SiZa4JjHmyNu71GWUmebX9zg0K7Fljd+8P5gNq
KM8lvxFwJbzZqUe7VoGWOjhB8ZgYmv5kV5ZCjh2iN57LB6gj4LthhKqcIVkP9DUQIiX1RUYCNmKV
IEdsO7bA6C/juyZ08ZHOP9ZGif6oh5fBGYIjENXsjhqou9Hi8NNQaZ9/HJQATLGKssA4S0Qgho9h
KgDyWrNd2FRObhPwRo/YbUqKp4Cb6X4yAARpj3wNh3sVdk/CCbOtFZhrdsosQMzgEiNj3sFMjZa2
b2R7QQPh9mOWsOl2e251H/pbQ5wcrRl3TR5p626yxmf0c6gRxZYbywJJapeQ2t920GDA9sIpsbo0
tO4RUFhN552RWTKJGb1cSxbuHKFN6ntJtjERT/2qLgZ5wvn+4yRvg6Aph+8RqZp3XUZ4aNZj257E
cxHJGsQaKjGf0o6tVw3BhuzzddNA2auN+abLhTjapMxcWTsjZizSrRqm4QzL2LhT1KRuvyq0gi9D
T2yAr1HfLfHljm2vodsi6urHTdRrd2lV7dauQjAiGUF4I4FZ1UTtcCq+1inl7CG363Xp1hy3Edjk
XpFYJURnruo27beO0bU7OUBESMONTyICgOmxFwfWEA5We4yiFqO2m+KybbqS9ntfLJ2EVUXeQwJC
O5ih3RmBxM6F+yiFaawJ+cy6tDnbxQwp9Qidp9ZSFhVilqrOKb7GcFIiIocxBnqYGSxQfXKb1rn5
Mkbp4+3ECr17bQMBgcxucRH2LKvSuH5uNYeIW4KS4d3QnGmHqgCrBlLtdmWLBms77ssE3Kjnb3KD
M9Xj9mPYs1goS/trZsgXsJVvIpPkCM03I8lJeVVDVO0AegJHJFHjASh9g3BNGPpTP9gsypMsJqpH
Z2WOWWJdD5tWlubSYdaLrAkYau7Za7z4w1VXajy7AUdhT+FrMJbUAMfhexiwomTQw51SasFMmbSv
NWs3GFDDBnlNvyzZXOBhdKydkbivaG8PY9EHez8j/UAWE5NR0H2ps+w9j+27QXUa0Spr6u5zgIJf
fAS7n2Ela3EamcpFeTLClq1RRDY6gU2UuYd0eGVUbD/6PQTG0Uv7SxXH8D+r1tpYUedsUz/aoUYY
T675uS1tUl3Krn0IQTUYNl6OxsCUAts0XYxOrvZIGBv0M4m26rvtaNfdk1J5s6ni+jVX+LbVGDfH
BJDGIgkZfo3S0ZkHpm5hVQllanC/rGgoRcf5NKzJ7WNw0ezoBAvrxQzr19iI/KODxzDP2bIQz0L8
B8tOXFd5+jmPhktGUZRmUTwdge2ywWwurhNZnwxyd2MMtndGYw3X3HvJLV6AXHnEBua8VE2BajB3
SVygcuKs85p1UeB+tbxkPIQBTc2BsufWn+x1GHVwBKcgfBAaNtuk3BugtKMyv+r9ACPSj05FALyF
hQ6TUS8fAMZkj6xKWVcHxolUpeyhqcxLp7XVsS7E24+hPiTTLtYHFC4OLUIXUkhe5CGLxPBbpYSz
NILW2CYxNiVf08lMwqtRipkIOFnpO+quVWuF7pES8D6lw7Az8Bgu/CAAOtirPUaOdpcrkHq3r3yf
IPN5yIYU7etR+RlHpDnaF2WloF5EtIp5s/ceVuEV+ZqY/HEDoLybjG2u9SCA2L9SHHdWrodL3OIp
QnNsUiCoypm1t9C6fPyYec2E/dt+88vUPfam+dWRn0BT5yeBZI+iB65/O4/8MzWDFnsf7+zgmvlu
Ygyn8JC1iziOCt5CNwc4imk0KDWWbIyQBFVW4X6M24wCARntyXTpeZcORYTVLk+Ng263F0p5OBl6
ymllgpq6wRKLqLx3tr1Zf7mNkjiBL3y/2IuB5z62X3vGrVPJPhuaI5qlSVAbBhtOrjm9gWXYyn1Z
dvWuTJiCJeEjixTi09Kxc4P49yA42o6/nuZa0O0THSWCHRFZ7tERIcD3We2esEEl5C0vDjNIPK1S
bKCShUwk6MTaQdNuTCi5wH57IrhTApG1YEQVGhjxs2ml3O+o+k5/n7pqhnaDUDVTbbSm/VzKvFjq
c2nk9izZDlFBkylz6o0lgRIAyljUM9hZzSEpXZ34ABBqoMfXblhDG5wwHRZZ9HFyyo8+nibGyFRj
Gucrk3ujjWN98jSFaZG/cVc4uDtd+leFLpCWUa/JIeAdhiZ5ATSLDa1A+exYwWqUqblHLfcCMCVb
GRGRc91YkHUVtYw/ZodF1qvwy2SBJI9AZskuLiK8i50THFOtf6GYitM08HaO21961wuBbeMUdIu3
FMvboxiSHsh1QdNQBf7Gz0lmdBQijuDrbalE8jOqxM+csLdui/6lAmx59mvQumUOaDdPhjsfEtJ2
ygEnGS2z+SQv1OX8QdmvQ0IRXaoHWFAvzXwnZTi9JLZH/hZwVWr5dCRY/NyGdtVPkApMS255h44u
7YxlHbpyV+q4WSrzEWHo9rYeaUIUAMJxv4XjMCuPeY68OY4iQrnDUtY6mVltPKGJ1Z+wiTAAoIq9
SMpKXeSkVw995I/FW6Rw5Ssr6y95N2ClTc1dZRFAGpnRl97Pnm/TF8vn8uBr1j2GOvdQIRnDDXm5
HQeicMSn1bCWUc/WsbFcsRNbOofkE4zDdqrL4XobHpyxfJ4s9rENu9B9p4qPQzEv9pE97aq42SQu
q/vbPvJWSC8KQEeSh3dljbpc+V7P8nOuaiTD8Kc+qRfQCtzJZHHjd1/MIt+ZOEW0gaTDoNKNw499
E6RhoiTKr7iKJWVHLugQ1+0eBD65Gi0JEDbhfanDBXamaa9Z4XRqJm2VChApsiagiN0AyCAcOrfd
m2YIY1OPvXU0+3BYJ1PpLPuS/FptUt4Bk9baiEpjH8PG7lBIfgSBw1PvJcZTlCh5SVz92UGjJ+YK
iCWuoxMQHoSW9qAhYWF4SYC62hu7eoco6H3MOrWF+EpLgXVMrCzGULLUeKzNTWUU7JIMDrk00s8x
iS+kW5pv/pB98VcK/85VAUI76wahAiKe9Cej0b6PYUdTeNb+ByiJ7nRrAkhgyGvo+R6ieH88pJqe
o8d1i3pjYJnAaIH3cvSmh9sqkq7zZqTEOrbMiQacDuiudbPJJ6H+L3lnshw3sm3ZL8I1dO4AJjVg
9D1bidQEJpESejgAR//1byGUZe/da1ZWVuMapEyZSjEYDMBxmr3X5rZv/wxWQjKMkSKaaU1JyUJo
CZAoABFdQAMNkjWhjHscHQSvi1gkaVx/N/X5QYXl1QAQ9kIm53zw2xntei84XRb7dT+daUqZKRgA
Pg0tXwEF8ed+9sMCb35jnnyYvDjaB0SIbuvO0QSjJQa2WqUu3qzfiwDt6/345HUpzvWz59wQ3yOg
ZBO8m4md2rAUWXuZGT9mfnh0hNWdpym7+EJ/wd+CsODBu+LxcRzFkN3YJ1DNFoCBkgbJv5ehImtI
2uCGrIJdVS1z8KAqX41RfhnIEYRNOks9vTo5i4aGGmSL5n5uwMIzUB+LvNx1/eRw1o/OHoU4BuxO
AqfmgVjZi6BIxF8Oa9wbuZTWP22BaQfxKs0DtbMHA6IfZ2/FDgUk24R+QvHIB36a3yyN3XihIOq6
0SQvqC8ow/oMTwIwzsBI0jdZB8ZSbSc1v3eDhkDdRtGq8gGNy4rohdzkcLvXA4obdqPqnumDIYtt
nQcG06EW8Hk3MjDCkyiex2ZcOzwDREOOE+6Eq0+riuOi3xtwl8uaQIuS1I5WdvZhaGnRnEVpKMul
LsWTuGSyEAoQJ+p435u3vYoe/Vpdpb2Nm6C8AXlYcMfQWjFGthv2ysQj2DpHVDH/HAZzF3lolbXd
7LKGR1sY9iaKP9xAMvR/OiN1c8IB+FRjCN0lVfVJVFS/5fnevo1990g0CMVM+lo6lXXB3fdTxQSi
dnZ0ToviWrMXfLy3Y7YJ2Ck2xEdJqi9oCeeayu5bjKBnlS68LuZnZB3yhH24Pz2cRSCS+9XTIBz/
MHoNC2fDIeGsdXe2xoflg0gNMM7QBx7jbGhwtn/0WO3WnA4vY+z9Jh8Ll62CKTwP+PPdmiGWtgzz
2uPvWqHauf8YiQm/D1TdihnwXYlU2lP2PDRgoEARu0Hdvt0VWIbMG9TyJTaK2SZaMHciini0nLkV
eE/CAindBh7tRRbqt8q1KeRkB3xj0ZzcXzELHGZBi16Hmibap12C/2FbO704Bejhoql+LN1qhKKf
bDHn036xUsg92FB1eSRGSh+reH7DNSCuKgr25Rx463HwN75jVxunA6TCKqN6+rtv/R5Ju9pVuq9P
c0V7REwyk9w6evZV3j13I6Jxyf3KlUm0Xjb+8KV/87JMbhipiC0FL+OUbtnotOpJ2VuLHQy68/op
wa+3650HzEnDybFGLB5gsHatHl8jMy4fFYQU7Adijbo0/qsl8AKcXnL2Ce2ojGErhX1QJk7fsbRx
FzErl7Ujtn+lSjXd1JZ0VqIHU4503RoBPiu8vooehz1FgxF4BPGeTt8cjrFvKKO+Ww7fm+T1rcj+
VqvhibPhqZkmtDupWCKGF71X3ooLDQeQPxsLoGe3T0Nkg5Bx453nkPcISXHX1BG8u9YiuoO9tQqW
2wBcH8NxkZ6xmDwxlieSzfSctSh+k9Nj3ASt50Oe2OWe3CB1NQws/G1jxXvXGuJbwLe/IfSCSZjp
e2dBfTzOVrCdxgQyH2XlRqlU7GZbknWTMqIrfEp2LyfzNJie+dLWyR0WWcRySTXL7ZcuN6I2RbQO
Ku6UaCre5qoQ1wbEILi+4ZH79ScjWCQoTcVEC34xep/4VJq2Im03nNbDzOIEfcBj27TRkfy1k2Jk
vbcrl1VNU0uqMwgNZhuke7elzBG2W2/aAGO/W8L66I0h2zaJ/+QvY31/USWLoYUGtjQW91+8qlcX
WYgXo8dM4wEcWIMnKDcpOCZyedzTbzOpgkNsMPrwRuiCpKCDm+qtCumN4Hcoi5hic/Lq9zapuwOT
r2A7ll/uMpS1ujdhVcW1qHFiJdsIVlhqqfh5AvNyn5EVLhYO3qL0AoL1kMIdB+Vio8oKgncy56ER
GPMn185ufdF9VW1MO+04+S3Oggw+1LBwk5Jiq2zO1BFR70NSW+Ik3OqN3Um1cwraMSeiu/c5WdY8
F9kzZkROePxgLgQojWs9wFyqyFHde0jBbTjsEOcQu0X7UQ5bVEXmlhBxvp1KGYekIwtDWtZCbxFL
vUpgbkB1YIV9tgH3hktxjSrtV5YqIo7AiEtLBTcQXhAVGPcdQp9kULOKD5kzbQdyDtEcKvvihfa4
pjDCww57ldjHEM1g8ML7iTZKePrVSqf8HDAYfpjpqV6FHS6xaeZvBg5bQ/bJO4YPOFZhBdjGbgFQ
BnAlePCn+yagHEyKlrRLic5Q0NSgFOb7IZnizaqwzbN8/7TqHguKAsnjh8LZ5nUyQIYZ0vXox+JS
fCWMBh9GmXMLDHKg3iHRQgDi2UHNRBOIpIXxBNZwT1O+1n2a7O5PBa1NHDGB/xW3/etY+QYkgrbD
yueFG9Y/ORBUPg+2FLv7Mydz8/YQOQ27ieE19mR2GvJ0obsRvbYMVCVxNxtX+AWoPz7lQmQnx7MB
fQ3ul8qGJeF5Ofa0uuJJTm5kxe58DxTGXQcWgcNZ25FKTmNsUGmGlUcS1ZxsGkIELgWsMBeharZh
IMwewNmIxCPewiyfxoriix7hViR4iGRa6bXVh/v7vc1Av1/XEfZs0eJFdImQ3eNjeHNr82hE+XC8
nzOmUreshaZVjm57uT/UtAtN127Us1SsPMEDkqrS05nym6NOfExdqX6KNHHaY9AdySIjZADmwV72
5Z8GHM/OcJIbi4WPqkGcEXUGK3IrIrO8I2qnTMjlrCQAqzbDVNk6Rc3/sgRyQW4yxpRnojmJU2P0
1wYz6ylKva8BvQfUP1R/RSEqdodzeWVjgqyqSvTjXKhoWyE457KR6dYZ+eyGGAwgc1V/O2rznQCz
dmcqolujYck7nLI/VY01LE6xZjoEem+7Or3cL405mcnBna0TgEJ2qrTm16b2T0Y4W8d7H9VL5icD
JNQo6KzTkHhflg3loxRRtL5PV9OZhEZ0QZ9eXYlT7FqPDOPnM3UxNj42OhhQNvdTuBaUkHmrwRS7
I27H5bW6unXPpWRBGidWdBEDJ7MXViPPNP9TV0F4pF4weg75ZctSi/DVmO3hyEALHg2GnK2gu2La
VIFRcMhXLGOJkHpsd2PS/ECrMG45przTZJMQvIQL1K06lOy21nZiECgxCfuhyVvgtJ2+pYINJ+Co
+lRph6iHgrXr0IK2oIegoODiHzxkgbhZP4kpwpzJV1x1sJ1Ml3vMctpvVsgt7DpnC9H8KarQ9pLU
t2CAkmjLwKvfQi5w2AxPaG8bJISSXz46F8uqq+tT49Y36GjyXOWFEqQnBgzu5csoGuvF4GpeTZZ+
0ZUzvdSSq2lJX+dMCfoe9pKMv3LEGHDDqC9dsoaakVOJw/mkI/HtXoTdL1nbwRE80FxXch8XJVb0
OC03jY9IE3LG8X5QRH5XkCCbnAZLvZcRP5myIkU2y/HpT0ofgtl7rdCkb/CmfK8pPa8CQcuauLE/
cK3KDScabJgq+j7ArtFj+hOhFbGhOgjWPdJjU0kTb8ss1lXXsRWQBkkTHOTopciMIGOscWN1ZEjF
+brYReyO7CbXZrckyum5QiO46usgWJ4r6AKNZCDvwB4ejDj9GRfa2jK2LxEoxfYuKF17jabyM2ji
6taPM1jHyTvctc/WbKO8xVRJIugA85NrkZOzPxYzQ/hlVx8k0ZlMpWFNQMfvRPYwqRQKR6RVqQra
Wyyi81zFkkvxXc2eeRU/mqmbySu1V/gMaEidMLwMxLDs77IT8jIhJZLEySRDiFNHBO81cYlkGRaj
ZW7lZNVSqagkOYAC6dcWc6H1/XNTcI1569WJjayCgVztAwI5MBovgOK11K79w49niAwOAxc3KB5b
IC47XNxMmLhIVnaV+VdiCHZKpK9xiJs1XX7ReLGrIdfnNDaja4OHfJzewWLMz0kvu3Ofd2LVzyud
vTSJvTiFx8fcj7HyoHyLqohdrMmEU2YDuVs62ZrEjNw1DmErp0sjvt/7gcF/zWPY8IlNh3DvGRgS
LGKp4tXwYRCR8BI255jIZijq/H7uQKvdhfcdQ/4rJs1Xu+7dtyaq32jN643fRvG+G7GkSMw8RJCP
6kCSDz0Aj3/Js5LHoDsW1caPCEAlbwmWdxSe20U7XRM21aRYhQHL4FnIQNNMLcbcxAL4ED7Osc7W
Xdf121w47pnSd1jbkFVuBgCAh0zKxyx0m6sPgBdtY74kVPZXbf2xPF1eoPv4GCErYlkDBg41WH6d
Gpu4zarn0vS7kyWjp7h1iBCW9pKwU68sxAyXJslBoBloXUPIlEnRgH0Y9GFmuTEtW44sZTlFXTYW
f0YUTY/3B52QzJ4iJ3u2k+gpa6EY2uPwDcdetYqcuT37n1Nqe0++6vGEb8NxcDadA5crnF/Ie8+3
kS0ovxZNV52753geeoSNEvA6JOu+R9YS9eJcsUg2JqN+K0Xo71NmbUM4f95X8QxuuNqS7tRCL8RR
ju2UOvPLbT4bX7Pc8KtvcAzWk4DdVLopWSOoc44Z58pDO88BYwG+0xr1Exkh7NnQkTzWTK0PpbNI
m4Zgyb7Fw0wX9L4g7LtVYbRQBvKuh3vLqqoai+Zo2NPFypOX6i5JmUHoTbNF4I7IiAk01aNruDjY
l7446fSli/2fGU5r1rfqQwgCybjlwr20/AsMVL2dZxB4jkvhAeKZFjtDluWxi1uxRNIbHVnL49v5
HZZeS3SxGz/O7bEpuD8IPXc/mfhY2QvNBKlmPbw75Nn9o0N25kGSycXSk1iNjvb/kkE0Sw3BkAqz
+MoyHO9CrDiDYcoICgue4TA85KqsEX2IpWaHPjVvJmrjNamQ8cozYaEmPpd7lyTWWTykUpeP6IOK
ci8apz6XWIG/dwl0BtEL85ybyGkNaWXfXcBAMMTS9mvqZfzMdClnDbRmoh5eAg69Nfg8d9O1JQWX
TS+LYzHaZiKdHkIjU1dbwI8NTRrYtKKlLV0azJoTVIT9sxF0w9odOuvDruevOgBxtchfLGGgH9Md
rDVWINtQ+foL+84IIDZW12oy8M/m3TkaQTe4vPpDGCiEl7a0D/e/30wsMmKIT7exuyRRj3bDzD87
ExFH1UfWh6h19aDzF5JEA/KLzRNGgmA7d4QokaH8nNe0PtFw19jZqC1LsXUAazzcJ6GR0bP9ZanV
f0NqIgEvZd6umwjOu39zsTV8DGSMHO7XQZzRtJe1nx+qIEOk7ot6PznxBTi4fWndzrrBh45VfArN
sXsZwj48LFrpqMvIwhTEAnQZq6lhcjbJUL7gdkdzY5q/eSfGrjKwkLSg1nIZlIc+bqezTMiisxXy
AWxjK6BUMS5u5rmzpgEMnE97aGAU5lmNq33409N3PTop9bPOhb2VLWMUalaUlp0l9yRmEZUDm5BQ
WNDPOK/cS1gDY0/CX4UBV9CJp+hczgbjnazOwWmX5WpcoC1zziglI9NjU8YuPycrOyGhfR98U7yR
FgBa291MXundJFNDAsLBembOk51WXHlYDo4JdpG9igGrwXMOHnLDNTiyrJuTl/JmLYdgEuV7nlfO
YQk8K7tHLz93zehdmqbXD36X6hWXAilIcxMdyOuFhtb4MCOWzPHhNWQAeW17QlfLngVKoxS8q3l4
8hIWlxNr2WIcziSWYOx3ouxWW9OagDh9zpgZ/dXi1QxUDhbzsSpHIbVuyK9ZyWUQkYJGurKogh/2
eJ/LkP+c/m+JI6ueTeOY2Tl8u+8OBloJUnnw+fVIC/5e5LE/shsjhXXlBPanNYPgiYAmf8NLTIRn
HLgrEpPe7q/VgGNeiTDKtuYI1eShK9R8piKiuL0r45JSGlv44daJ+0A/MOybN4VUzj7v89s0DExv
JpoxsjG5fl2e+LWBECYhxPNmfAnfYMLYyGeWpz+rKF1eaVIMYWb2sL2XvZRC7Ky8OyRlFpwNYpL4
7GRjIS5gAiqS5GqGRffohPAyB45yB9nmq1FYe03EjlE2/pnhBDL8ZU84+B1HapQaJ4fVwDevYRHn
TRzdmmiHPrQpElxy1cVIDrDf7RtDvnlW9ldegHfDOdwrT2mE+8lOvYuoaQWL3kOH7DOnjESrr1HF
FakdzuSIEIdVvvgAyqIMvuOnK4biNZDeo/IayJZUBZuxwYvU6okYidiyN/eS7l6fWDzY1xSGSEC6
1n+Y5lnvzOUXxsFf9RjON5jeL6bC9GuMuIId4bFrFc7F6YKNgyj9YDJRJeqjC24A5LlNFyWlN2bP
cbaJR8L9rDZ9q7oJzV3YHnTcJmB9HO7kMPgduJ3zEioC6xkrvBbBMgHlALchYAx2BNILywwqg869
kruyTpjmVGnFT7c51cv6AgKo3vv+R1rqTz8bs3NbtT+Kxc+IPAEWOMAd3sdc6GO89ORETyYuGl1I
evMqm3pWBf1Hhat2EzvAi6UgADWu8/hY9unnfWfTW2q8Ol0YUR4QeKyVj6TAeTKU+2QMAZJfhHMP
5SIb7/zqy+B4OMt4ySvQyY9ZVNYTgbSffv97Tsz4VxDrY7pUS21LEzQH8OZaMe/mpSmMyFPn0k1z
FiwEesPg76c0gG0xfLGYng4DWDKyckzjSPYPKRgWMxO4iVClGiZj9wFFVeTyLAf5B7UWxyubYgQ/
ybyYkBJ2PIbaDDjWkP0iwkIAVW5UGXI0ED6eUd7fVYh36WbnFqcc/SQeyqjmyEMnFlZCPd01nIs/
QLU1qDgHzfNA3qVvWZdYRvqJmIGVSiKESj5CoQUTuM26GMqaWaQLnFsws0LHE2Wd3t4fY3xET3m6
U05GQxr7gO2HY7HIiJuYoquvu3eOUBsjqmA9eZdRYtLNyDJDRN7ZbX9ChttSoS2S2aghGKFAenxi
UqEQZXnT+n4hJsu0FKQCr0Pwx4MZFCxN0iJZJbYsn6LoYplBtdZ9bFFRsLbALll4i/Z3MrJ9RwrU
GqGT/1dH7gdoHYLfnIc0x6phKLVsH7sKxQ/CK32I7OTS2GMPa7xyfzguTUs+7Y00CvelH3+hIsah
3jv+49ST6JG18Kb63EgIhyI/Ordi/eLV7u+oNX/BHU6vNoE/byzUf0ELTa9+hJav9Z6mzuo2c+vf
Shdlrt0OxosXf95vP/fa9Dh7c2n/Mr1GXR3YbUxZqT1wRZmbuBzfWpGR221CuM/tOn2svPrFrttg
hSr8jyCFHmeGfhkMSRkSP5tlQXOwiNd1ilcfGZdz7cvz/c4kfaVfdsH+0bdIh1oOH4MrUbale60T
mC73v+eh43Jnz9+WRC883bfkRKWjbws9bGToiB96lqHr3uvQV9y/0VneWEEgljc+Gksn+wKxwza1
7OYYmB2DQaNDw76cMAj2+3O4rCxTTY+TAoYKY+PHAsMJN3q0h2f4f/P1LgS/Vx1uDvT2r1uqS6iw
SQWw3X3Xt86RhKAKCSIWbJdh9bEmFgxKNO97Ggx0xKYk/tsl1rTFAFmO3TpYtvrdZH8Yabg1VHew
lVedAZJ7j40fMjaYDOg1JEgqGXEDMEm60ApBF3PTfuNmrnVSAyk3tkM50bD0IsGB3GyHwfNtHtN3
BXTryvrQIuq7HyF1bTzVVaf7Y3UMjF/mCH13JLnh0rkTKo/lQaXBgYMMYszZ1tqFutk/ZxS61/vb
sIZu3lm0cuitqZwiaPzPde+bDyE6+g2BrUNRdls4z855mM1850kPVpbfe9swjYkDKbV87NFOLuVA
MZvIhOZhrX0WuEMxnJRt59iU4f5lRuc+KswqyWR8JTor3odwnUwktCTwcF6SGrb+TA4t2j5Y6SYI
vWuWBlBWJQ5qUFooTKw3O5vULaFlNb0puqnlY5C/fJZOj5k7sAxp0GUM8wvCKVSvCyhOBPbFCtI/
yz/DnebYCvHMg7t5CgaIFu4gUu4A4t4LWJ7gUxiC1EV8GeVLpO30cSZJIZD1mZOMuCC/ULuODAkG
ztmxZDsLd855a/pDWpbTrh7yN9TU7Ox8TBNhGloXDaHyYawagZFkDg8RgxYZuxd08e1WCZrBipzV
Q57M55yczjOo02XqgQ1ofvdgo6GieZpD33gt6pg/cmbmwwBSfPOPsJ3uUNgI8hZtZoT6rkRDCteg
v3B7VEwrJmtNvB8VKtLwlXa64hVA13mo0LRKxI+HgtC8a5Oob7ojtVlY2Ss0xPSS5akkWo1ehm1C
dXWN7nlwMP8EbOJ2aFGgJ7P523qScEVcCq9V/Ea1HJ506ib/ODWILLp3Bgj3yB4wIE6ATSCV534t
WjFGSJFG8abnb6xQRTEjb5S3SrPsqglFOhD2yrW1dEAdtoKtscSWlhYPpgjywKFRBZ0ouwlDjtPO
7AuKp2FqnkrQKX9fYUD4v1MpEgozgNllWehp7sel1/Isvl/zQ9MTiMKRtWJBE+2C1Ml2SBM2WT78
SMlVfLYKiCBgUs730sgPff+S20N+CEkYW4EfH2G9p+JSamgESVAMu6TH3UK382YHltzSmhgsLAuy
rRgViJWWi4smS5zHrJsk+eCRuASE1aNi6/YUuO26B+g85b55Dlhy3Quw+0HmfMAVhIRdTMnRa6hs
lgZeakaZJUofZD/mtVyE6ABO4Iki7jib4QdQaX+bNyiuTR2P23sTh7PEfABvOz8lvnoXqM2k1O2p
js/+bCB2ScEfEwgpTKJVC9G+UD9cGKo8dIsRxDQYvBCU27HkI0XYLSu1i5qLM47NlnlUjoKYcXI0
GrfMsIwNo5QMCssRKNvPe6lKqPsxNYp+V9pQNDvzmpIIc3ZaM1xPlq2WNeF7kXtYWGLdg5SPuRHL
yXkU6lvJ43gNio69hyhf3dFr0flW3sEu4EtjBNEHI02/LMCovyrdAEHDNGUJ/xmFEsNLr4pWOBN+
u0ORPw5sl5Ia7Hrj6J2sZB6S9gTjzhiR1Q+63AoUHLu5my+xE8zX3iZqMMYxO2BYi8iX69aNxucw
Rq9Za2dP0jiyWLsCeifbA0HJgxvO8altJ5qeJbytZFsRpkl0G2uDzJTQ/TMNlTybBJAQGqU+XJCD
Sc1owEQE5Xn5COC0JTW2Cj6GJfpzKqdzHGb17u62+we69Q+O6T8YYP/xr//r/0ckmG3jioWd9n9g
gr3+/NKfxDYluv35byix+9/7SwfzxL8s4TB/t3yc+6ZcsDV/CWHS+5fjAg6Tto2b3hUOrv9/AGGu
9S8AOrbreZ5tAygPMJb+Awhz5L8k7mnh2b4nAnzj8v8FEPbvTmzDtlzP9QIyYv/duGpESQxhaZI7
p3R+trWFA604RtZ4NFT4mTXu/8Wtaf+7Ufa/X+c/kBZpHTupEGOww4qsHiPXNE4YTqc3aYk+OuO5
lO95247FuurnODuTxzJZhNxxwtTR4G/jEMPBChyR9RbLPGIF5I6vTuHU20E048+0qrtr1bgE3aad
vauzZLrxUVRgMnOG3f/jo/3nFvifRDK+1r9bpv/7XfyHX51G1699PuGdZUW/3co3MfG12nA2U2OX
SH6JUFlbqlHTtp9mhMBeUX3Xupc4l4RHXdhG6HTzuvsOYLWEaOwmafpZFKmBCMZPGfAT+kfgduKN
ZX/1yslFgGGA4GWmCZVzXsnUt8/QDeLr3McM1QwSe/QePwrbZdlm5bYo0AdjW3OA2ahessSwE5Ne
t41XZp3npDY007NLxcTCOMHcIls4nrVuEGFpXyAe1EPAQEMwUAZfryOeO4U//egQMrDSiUYPsBg2
mnQfS11fGJ1hloebHzw2huWeRp8Mnm1bzeNL2wzJt8nBXtVAjE3QtFviG/FmoA3t1k8XFVDefZta
d3hJ2w78TJwGLKRCY4JgHfS59yMWynpypQ4+SsuFh6pt7b1adAOXIO+L88wSwmPPXbu7GR1i+IA5
gK1q3Likz/glu8w5inB/gAtKwFc2jA9y5nEmErMxvYRSGOtF1sO+xI6uSgcFJBCDTi/MGJKaGNhO
QjWEBpSZ3uakDN4mBglnvr7h7ZIxIJO0NVkd92ZrzLe0aKf06FAJfuQFOdqt04fnJiIaKzOBafkW
Ea9lZahLFKURNPIk/yOjFrw8XiuCwEsyCgfBW0cqM0+PKPqxIZRZBGaurAdoQaaR/qjl6P8yuAKf
fM+E82NIdZMlZu0Yz4i7CqVJguPcuAPFlNWAg6gJa0iFA9LTjNxzOvA7Jt7tJQd48CNJSjRBJM7W
n3aVjE+SHyzBEYYWR6kCePFJ4Xz0bZu9Orqx4M+kxAfnrGigujDR7iCormfIIu8Wo41TMdHXMdBy
PkUaE7kSkmdM5kvqHx3QVoQ0pNMvXxIhT1xONhzGagJc24j8FmGxeVdhWkAMWLyxvo63/sK3U1K2
5zaqirMmwexCGCyTMDthgcA0PfWfUR3Jk1fTWzdMD89GX4hHFFbI20zDrx+ZOFqfTTRVzwx1VXm2
dDpV0IkTf1xhHFpiZWPffbLmZfXDVjPyXxq6+3BH4mhrreg1jU/SnNqTISpxxo2GWBDA93rIxxDr
siV/5VFjIHjGWWBrc9j4/EfUkzBOcOgTafXDKazmlgCu+TBNkATrMK6rzyYZoWbnRd689LUbHWzm
f3tDe2X8YE9hdGNB7a76ZOCHt3jG6A/Kx6oI+JqW6cBM8DMkgmaUonsb8cKuXcMvv4Kumx4Nzwv2
Hq6ZtZoj9aYmF6V66TfvLdPFTWFhh+dUL270vGQkQOG6eJSQZKM5xsip0wN5SvNqgFtLbtBJhuyM
SwP1An6sZlOnmbMbA4VlxTbqH3bRyKd2cInVmfB7nZEzZptm1uoLM/sIV2/svkXklHyF4bKNSK3u
28gM7UcEjeMH2v7qwJ1hcPmo8GBK33rxigx3mlEz30QiZ3VrrJWIuQkQzmBQ1vFaVA0ZRHXZEx1M
CuK7SlpnF/PhbVg7Ne+pgv1BfFfw3kNe9lZs0tN+Paoo3RPsMW4QLvUgLfqOowAZW7b3vUl/Q+io
VhOs/WpVVgF+0qZI8MENQu0bj6uNaTIY25LjjpD3Nt+Jqk3ekjBpq1VXFMmrgvLgbSplLe4xr5qZ
60aoBQYxjcHKmaQ1PRTBCOa7hZh2MbyuKli75vJrbJJ21xW22T0Uniiah7GYk+codM0/Q+k2e2OA
Y82aol4lk1ueYTf6eHSLojjTCgfrYomncQND5Run1cNrQBbaz7grnBuKneDAGJBlA+jF1wFt/1aN
Qf5acWQrskTKgLxAdpYYnH/nZWruPJZ8m7IZ3ePUN2R6Frn+mH0z23lup3ZTXY6fynTM56ycuE5m
O+IB7trqXUoveUSnkRxDOPanoHE4cHFrEf4oRgT3hWu1kI0RBksmQtxVRvRNeaOza/rJPIRF2vzI
koQxhoksZ++Aa+ajqMvW3Jd9kwFijlgeD9oMfiWjdH7SazUv2h30e18OOP2mekJyrINw2FJysVhN
Su9PBpnu5ORSUA/L6hCWFUk7HDDzw8yg7MOOhm7l8sevga55UvYcs6ifc/8wtE1srpCDEpRNlXSq
VdWRJ4ae4in2PL2LK9O/mTOhMPgS2qMYLHIRG9cNn3WTWqih5xKltTfOf3hs2AZCeCMmBttiZ+f1
KTLuRJREqCf90coC2TOx8AZCQkwDLHg6KyZYLGk7AtWuSimoyqpAm6wNSS6x7c6/qRuX9T/Xmleb
QKMrV1jfixadOc6n4jvdaPFu4ynhYIBr4S/CRH92mUiqMh0/UjA5KFOD2Mh3CgNUjIcmRgyXOPnw
LWeOjdgh14DKfW/cEq6B+nlSGAeVR/0l5Hh20ro+qmDO9qUdRr9GLUmQW9jHDkTOw7LzX42DWe31
XPq/7WpAisE0ZScJNWThLfTPItXdyggi/SvVs7EfKtgKqWHQ51m90z3XTZI+E2gOQVwVgnxTUntW
jk4EAv8y24X0kCiWqvJzFjm+H/aJpBv1Jt8Ys9dNqoXPC5rENYqSt+hgYcKfvcjZQXXws7LrzzYN
p3dHhO6vyUmyTdr2yVU3pCFUhEk/y4hlNdZJW2/AOquNofEKWfxIzq3KUI1Uyk22yQKhA/DlPTuK
CXRXtefG6ocNpVmwi4LR2suhK0GNdt0jAXJqFequPkgFnw8DUHZJVN+8l701bbXX9MeEmJhDgIPo
mORSPSJdkN+k8FmKRn4Y78OGgepKRDYJGqCBiNWBBvaZRVPwo8disiPxBxKIPXbnEoHHvhoiTPxF
07RnI88YuOd9xjKQFT8KaCsPrrINux9oR5DzdBPMiaQJxpVklnOJQ+LbSbcNthnULHclu7kgE7b2
B+YMUoZXmzCSp76ozIe8JxjkocoR/NvIcE7g2TDsMhFy93rKlPdAjxG+uz63o1GX7s8pj9SmSsmH
It5XHuo2wcjtFqjR4jLZ55iGUFA2dvvdEszIH6KgyL65OJ0/mL2o50Yy+iLnwSMFs3evYTPNR78b
WFPFEq0TPXRwdke74DvKdPzTL4ss2/bCj46tBOBBE77gqsxIJCSAC8u9uW0xVn+Kxpe/XNvXgCVQ
mY2Ud2SCBgJ3TT+XP7M69j16BsKzImJrf1ZpG797TuetY2PKEBgjSsTaOp6t6r+oO6/dyJk02z4R
G/RB3iaZXkqVvLkhZKrIoHcRNE9/Vv7TjdM9mBlgLmYODhpo/EA5KUVGfGbvtT0XIU4FLmuY9RKT
25E9za7qN0Yx5EcLA8DOsvTwzh2ElitM8QVIMvL8RZLaNGKkDOBjbHzJ4LkKBIjfpRH31ojoIsKI
JVZKiVbfFI7bfGAAM3Ap5N7GcLtxk7cLbHM/T9DX9iz/VqIML7PfuW86HwmBR6RGTkG+PvlzmURi
7ZsdU0VwmeE6HrAPWNvexjmFPtVax1sEu8kn6ku3iFbbld920diXa8QXHo91fTB48UBlzT5eHdcY
sGQ3DHQ3BsPuy2BakC3LAGX/rseG++xX12jXwSb2dJc45vTMig4LKcKs8oIMhyTcydLpRSRl+002
I2IlzzCGB42D76FJLJKRWwg/75VhFs/m2s/bDp7WZ2vU3Cr+0K+nKhHBm0kMbdRx1ZobQSoygk+d
EgmQBSPDcm9y0UuiRSxCg9cYwjwc59nNqk8wwTNoVVkMxc4oUEMIQguPo5U3T30J7j7XJf43OXE+
e6kxnYYOmOY8h+QvI7dOIjZZbM8N7ytgvXdPU2RDXcUkqR2Lh9BZCduF6KrsN9Mi0jcyBEmvR5qH
FA+dtA9BR3brBOD3qFeVmBtmzRYxvTZ0+GiGYVpvEOOw90BiCidCT1ynjdW0dwnssJQEQsw8rJ4T
Qs3BSQRAeJ2qiJlnT07UC9JSEWbOMEaLfBZgcPAJFLHklPQwN+hRR0Y3pDJuAmKuSB1O3H1PivK8
69JQPlSdMg+WNQBbluX4hOE1P5GWZT95om1Pa4m5YmPrjhUM2Ww18KHWBRqrGOhmKBO1aaGJLQTW
zR4NJAL9bDtaSp9JTdSfgHaDG2k0zV5WlX8pvKw7Ux5mzSYbRnWL+1ScXNxEezAIy1tmOu5B+ykm
AC+rmE0GIwgh13mdusa/F8wAnSuJODmF45QiKKftIuPIbQ5+lVPLKc9lLg487lyrRFo7UCfzY40/
ZucZjAtSEqlvmhksrrvW6RY8jngXJsGFncpR0GMft+9X3y/Pk85YpXuu89nVXuNdTfDTLRDm5BbZ
7RD7FNIMxrPBeEzsxjRZG7JNs+XYGLuQMIiP0WFCyvqBnettTxMK5akWPX47le/FnCIIkzZqDTPU
bJKRSswYzUwrVfcjTU53W2dgq/czVaDPrD1XpNUPefiVEovAdBSK/5NK88YDQznkd2aBb3txTXXX
MSWK1oyiD2WT2/5RWVE+Q7AyBElTc7GzuJuedWPLg9HmOPeDQo73WemVdPSZBeWlJ+tRd5n9lrRf
NLXP2BGr30hE0LKbZTXHQZgKIoqod+9ztMR/hpTx1Mb37AqUUwCG95p+dHF6664KCG32UEn98Eyo
K2TeWY7Capt3Dljj16oCwtWzNWkQBq36XqXE27loEAipH23xxyGc/DL4eH5JB2L70AmWNVWC/tyT
5YUa2//smj6/VUtPiM21TX7ukAPsZnPxq301lc4rzoNmQgjc0qLTlpKAVZFj+pCXJovzvJD38KFm
Tt1yoLTOhwTR2cxs9b1z+oFM12Dxr+IGQmuQ+bouPSP1dr+xvGX4wMQCS55bgEivfEhT3CP9GLz1
dEG/MJob2bZzfY9zMJkZWaGXJBJwLIj9kyvwCn42ud3SN7EjJVVQelvfXaEbuem5KXB0oKDz8miZ
dEthkrYnJ3ECgiNXCm1sMgnViDN9FAapKlWZZ2e9YjveoNcgNydgioPn2ZDPGZzjqFEaiF7VVtD8
OtjBLf58sT5zaDmPTIxACSMzP6+dkeC5mMl2lJ4g3rMsjLug6q1DaawBnjITpQ+x8RxHLkQIRuRe
/pAPRoIMlDB71BmASGg6XXbZEXSQ6t3iqD5Uc1mxDDJcWJul90rjUTLcqCRgm6pxhtfBIJOBCY2w
OND6VD55ZRpywyR9QWU95xdD1ihPmzVLHpo851oBG6LIkSvbctrnQQmf17Q9EEile8jbVHEqzfVd
imXlRFOcfgMacO+4ARdry0c475qrdv/op2a4N9su+7Lq8PpoMHvFMkCLOV9VWf6I4W5ZfhVkZN+S
ZKy3CjX0YU4r9QD6j4lRs0CcJ4WxaCOePb5YVXqQ5Cu8imMhuAgM3rUjjQ4Oh0CuMeUEz1vFEe5L
TkIOjfWY6bp+8TSyzXUlSZi0nOG26mtMybqdVLhZy7G8XZga0scWCNlNJiz8iJPxrsUP+rDm0AUK
NxQnLx2oobJVuHz1ZVpcIEHIg2rT8PfkjLA8xtpqdhUmG2yZgOY+SPghH50EUP5muA8t295d5hkO
OyE9/rDxDEjCnBOw57hEwo/S8peDGBhE5D4COoMb80mwStcfls3/SHlBiWt7dvhZ5gVbN0LHUux7
hWhrwNBCV5GxNm2+K5cSO0ZoAw5AJaNgifVdlSR8ozgIUA8jtTDRN4mNQCukqLI6oqNIPOY7yFm1
BbDtTA8Y0SzEltYs3E+mKX1Wk2VVE9+ovBecBM5n0RT246jH67S0qblEQoeJm2U0ZMCPQ5+9usE8
b8uA+K+IBiy9RefV3jVTCslyrgYNtIiXXZHObTsEcAtpyituBWmyXPQTwTMNB8pgX9YZnrKmhzp0
QaJRQYir99L1dsvq2sCw+afveoIaP5agGu/ybF4AucpQvo2O8nauVc6f3P0sfDUzg0zSWDUFB4jv
YCB33RrneyHejRYyqUsoXAzaUR3VAroD/3Z7Ut5KZ8eWfONWJULwRhBR27Fia+MSMwNrIsYQLDBz
JJ12F/YLjwbiV8T343pj+sP1nAx84xoflJwK1w0vs8MqflMOk3W7mh5gCr+b51dfwhU40PesT11p
AWrDqvA8eKhSwtYwtvNQJg9T6lWkzIeoGeXIKp5oB3+3BqxdzVCxt22kB+JBT78gfZmoIAx1MqXQ
MzrJq09cmp1GrrY4gPWsHhb3VKFCdOvUKDatgSNez7WaN4WuF3sTZGnPaI1H43qJWj73USL4uJHt
jW+o56pyN5T4Hnojw31Q9ZNm8LIS/0ThXRpH11mSY8jMlMwG7ezXHiokBt38jzETmgpFu25fc7WS
LGuOA6dNLTGi9B4lZZcDBc779rBQyJ6H1YS+yTf7441c2xKty74JzfnHFSo5UoOVP7gCi6fSEs4j
nPD8EXFx9ZyVaXm29bI8eCuZXBZl2mkQrfOT4uB4g1OfXTW/Kf52ge6EwDgW2wSk5wsBP3YO774i
4pAIA4313eTsXbrSewpKgVcIv8p35pGGTPSe8cD3Cct6ylA9Towz0U8PBzQHzEVhFri3gzCdLQim
tNs0NmyQPAhszqbM6r8lhy3+47qr4imzsQk57sjBs1Ad7dC8FMmWUNryni8v/A20WZ1KMKZPfqLJ
SAy75jasp5znnvi0CIKMuMbLGHubPNJI5pBgipTsDNufxBP8lJk5X5dwGy79QH3TC0SHEjvWV4MN
lwQCQax5wLWemQyFQXGOZxcULeFpnpnG1dyHlDRZDdHAGy4Tprhf9ejU8eosNsjFNvi2ZFoQ3CxT
+xdBWj3GDMBSvMcZLJ8kIWHKMqpvc74GdQ71ELt5N99TgGoOL8AVVdZ3FGSUeqoNHSzfK1DGFhbz
buCJYoaNvv7sz7m/XQUcR6TvorvWM/Q6luwIBg7b6qikTk4Wz8JLuUziZwjn8CRKa7qEk/T3XpqY
T2aIv3OutLXzFEZZYFSqf/NW1GnB6HVwFlGcQGOEioeylusbI3NcA9p9IDgNWXpRzzdjH0DkG3Lv
YQidKV5FUR+VXebEsmfrSzXazWGcXYo9azQfkkbOVCtjcE3/XOfp1pg9Nn7aQqEQlVMyvwZkKOC9
Gns00LLzn83amL5p0jVAcCNd+XscN6AO6iuiiVE1BZcxbFild0xh6k1Psu3HrFKq+Qb2Dnoc0+Sp
YaWF2DslzGyz6AommE1ZJduKwMZ5TD6paBnEIUlSb4SDD+ytsKFgCE26d7hcw2ntu3LPFd3wOx3n
Zqgz8dQFYfuMLy87r2NY/Mqnq9eYgWb10EpitY25JbK81L732sGsI74kJXr9bGNcYQTSssMhCViZ
D4THL2T0kmChN/8je/L/j0KxbI+V7X++AX/5RKrwWbP//hn/OR3rrz/2bwtwy/6bS9UVhqEZuFCS
r5zef1uAX3/FZZGNO9fzBZXUP++/wyuW+pqCxV7Vua7h/77/ZjUe8voH/P6AwzTgl/6xn/8XHcN/
HJDl/msEznWRHpLc6QWs4R38O+LfQYTH1mBAPDsWQbKUtupeuvfJ+JkkHS8Mm8LDwrB8fjT9TR4e
7nZV+xDKOxuRXZLZsecwLq7anZP6GyPE6NY/1d2L0754y3M2Mcu4ZN0vBXk434dEaOUAvRMwaPd+
8x2ISzozi3jwrMf/1Ufwn2PZ/vOIt6tw5PufsuP+LiT5f5nehljiv3pQn4ev3/+BTuP6h/6u03AI
cbMZwLKVRRDBw/WPx9Tz/hZCl8ZK4Fn8Msjp//ucen9jv0qkADluxF34Jozqf+g0xN+gdjlokwIg
9/b1sf9vPKc+eoh/wV0Lh90KT6hnoS3hXfKDf5cV4INVpSHT1T7rp+s0aDoRKPurQd20dTR2SK0X
xugpQ+gu6Jx9bYUTKIG0xDlsLkdX19Sbc4q0n5u3bNmsB91wXR7AUsh94LAA99ILaTeseLmDZBrc
z35IXPgsX0sG0xjk51Np+tCtxdLuUqt7zTwwhFD52RCRa46GFQ5M7RJgPNbNGtn2Z4cUNv4rT6lW
5TaZbHzmVWNsgzz7Vdaj3kzGErBqc+4d1gm1osS1fDKBsdJhRh39IgqTatkzTUzuoP9CK/RuaAeW
GMnxOL7bZp9sghwNXekQClkbQD0Q1CYELK5EyDfJb0R2KUaCcDmPzbX2Gb8ll8FD2hXFnjnLFayZ
tbfKmz6C0Ur3MhvV2RliUHD+2Z2H+WBPTO1z0z1jnAh3TRa81mHOkEtG5mqapyQJIOGdbK+6qVne
XVghmQ9UJ/4pDa7OmPSrdqBa0nkOfGcEHYGgRhohnWw/FEUAXtbuPqzeuR/H5Jy7qGUpUJMXofGd
wS5kpJ39Xi1x581ujutheRM8vNdLk8kqgQIzI4oZHf5GViZWu3lsAYkH+Z7FaLbXNYG9JGi+Bdqd
TsCb0ljBd3kjdWqNhEV2NEOF4MZEQ7dx+nvf643HlQDdTcM6/YwJFd925KjVu0kqG2SRpmUmZwM1
ymK37MbHh9BADVcyFznmzKwK1mnn6WMqQ7Ute0Z0IxzV7QDLCWHLip+eoQybzSvGsqueJvaYZzVe
2yxTn1e/awmx8SXb5+CjsYr2AGp83niLDWn1AWs9Hw/lQh8GpN73nrsxWCg/tG4Po0YZZTwwvI0J
gSPzu/zjtPOXbZbHnNnZpUFNd2iNyEG2c0j7ghCref3Vs5ofgsDbwC+6moDzR0WKKBoBvWWrNd17
a6CoCptfK970nafZ9brVZD2MlMnED1o7M2WRlbGEiAZljOR7pjjgOoXrlRGdSiUoKDAcBgjOvKys
h6HRp75JCXT3QBflmf8zeeuyHXzUCAnUHmHiMUqqwdzrIcd3vAKw5pM9JFP/3puGdVpqGmcmZXY7
eyfb7u1ddc0yI8MK3ACuSH9aYLgSZqVgOc5h610QmiCdygRc1r71Xrwx2Ko0/VjruvleluVWFt+E
TDvbcc6+9BwCpUiTZ6zBu1zb+qDy5GipXsRFYf4sPgERFidIzayK0Rj5akttvdq+wVaNtXNKiYkm
pyx2PnEdB4ME2A7VbbhU6xn3Jcu0tGSRXpkvzbg82QCr4nzxnqjZiovykRixtK0+QUXfraRAn2ug
HzuzihPK493kSJ+82paJL/Nr6oXdwrrgRIT3zhKJvimLZxT9R+mk+XkBprtTwv0FhakBhWiRj7gl
NfjZ9bvwOMCJiHaskOSNnb7Wk49uqIAQZyYeAuECN0KgPjRelF0wFQ+dsL8RwZKhGPBg+AxxutR7
WxOwXPK5KbPmxYRbliTpZlKTt5/Y+ESDh+AKF+mno4Z1hzoLa4tftpteW9iku+XTBSx2CFx5FOnK
atkctl4TBBvK2HenzmDUNN1tPy0c8Ve8RpsCKHHMZc/mBClVbY57tnvLLgjmeO7Urhp8m6nUKDZW
u55Lk02LZvJygpYwHC3wNBs4H+t5dXJ7+xcxZe2zt6KgcFde8pg3Py4TIvio6K8sST9jYyogEXFD
8LN2Pharus9T8btHMwXQc3w1vHDZq5BTGeG1T/7BGaxhH8+yJGcqMLce/pEYpqhD34q4Il0laXOG
++gM5p07QSDUMG+JDX8JgZyhZGDQNZXGCXIOLJym1iSo3a/pdVGu+uS5+hh9qnRnIFN+zVwGST00
MUMaH6ms8gMziIe2CdyoaKFcrxIcJq+xOMyICDqYasnsMRDnJNgPQLLQxOPCyxajis0crXxjByXC
5sV/DAlYIKDvqyQmpxA5xw4uPvxrnsapPC3lkzeaZ5Ebw43m42kD5HuTM5MolnNUG8ldSjZv5KwQ
XgbBVE51AELDcvgxSYNDYD35kGLWj2Fsf7Gq+pBVgcXF5BZmLwTuBQZZYpfHsYLBPTpYQBwOqzBD
OM02mqVcod+4zxSWJNnua8Qmj9Ma3mharSUE16pmgZUqRYtgLd4M8c54zPrDHJgQxICObVWjtyBn
szhHGBUtJTvehOCUDiY7a95w3PjXqfxIU5s+5XZgIKarGAI6KBeZ4F/b7kiOvrulZ+cVUA3O17of
+61LW4uki1g0huSEaLovhj0N294w2o1u7fDYIMLfipZOX4IA5T72bb6GbNezl6XQKE9DW3CnguFP
AppSq9YbZYcYK7KpPM3Y+zawY2FxWuMv5S+noiBPQA7lUyFLwZ+BLr4mVB29kz9mz4EU+5JL7qHI
yGuXfO7k0sMQ1cnTxJSOuVcXTzn+qBxL0lL01tkc2QckCxnW8MqORsNkXebnMbF/5ixlCrQIxJiQ
FcIlMHGTV9/cHV0UyBJUAFwyj2jRk4KX5fvhyiaMXBrFv1rltr/XBhYkdUXuCA5zaCUB1iMfAAsY
cwwadewl815Owrp+6x3S1vJPSBLOoRXLfeaxpakKHqipgigWegAyGrp9DB36qHMLMT9fRl6hQOuC
dMuOvTiRfYuPHwab5DzHHIKIaViiq5rmYVBX/kqbnj3TXm/gc6ob/6P3R+tWGXo/FbK54au9b0SF
mZNpYaxk1Nnqla2C2OkGmrVQ9a1pGGqLYKLdrnlz44Wbtu6XX9acxRAJqmMflGQ14WLd2Yq7iIWg
Sf4rFlKsGE4UMmk8VUb7VjERB8voGSfLcIdz1UsRt850gER9VZTYn6R5slxLMJw2NehoSTSnmJu4
+cOSFoqctDX2kPWoST1EG6KeMq//KvP+IhWeIj7XH6dKXvupxRinHp1utuK1bf6Yk2PHpVa4lwwM
rQq6PHKG4xI67t4LwxMIkTkWo4EJ1eHc6pq52VgVmedt5mLd99PpWBTdd9DVsJhJBfYs6p/MULic
h9vCcq2N2FmMdw9scaFG5hmIB+Ydhd0NW+V5IkpVdcwYnm9HA28MK9yI4bPcLqXDmV2FT1L8Gki2
uA0Z50aJl3SoenMVhRlohb/+/onMwziUVzuw1W98OLe/HIPPvnSOtjnab4BJQKPV4p3KRmz9iTge
yDks+10Lza5JgqwBcZ9UAvQOScB+kfcRkUFZRVWTcCeWzlP1qXGTbjnoenhYwGprz9yRM1zHwZzu
QaJM9y1HzOIEa2zqoLgbROXtakdBYvYZSg5OYt6YOdQSV+g0yqzuOSfsY7PQGcQiGMALFUpiurXO
Wk8wm+DXBU6XgCxfL7P1tbbYHbkgOBkmTgwxsRGSqFTDYeg4ZWqLQ8t4Awam0sl4UYjF0f3GzEbz
M+JRP9Zowmw0BJjQO0aEddseOiglm6l3v5kNjlEi5yDuhwrhKzrNAxQ+a68K700PFgap3LeiuikZ
GC9S4a/ypxMr2r2ZdnaciFluZVUeqM2XqDMbPwI4Q9Rfpg4u0MCLWdgxdtEHYTDSBpVJwoIeH2CJ
cWH54IfB5dL82wslhxAATIsliy2OdyibmJTyFbviHFYXJOzrWc7ujgE+m8rsqqPqIn8IstPkBMvF
zazgxoOszAagvfdDfbcAgQ11rw8SMNUtZjM0wymsDy2rBHA5vP6l5ZwY6rLCdOqPT50lzgGUlsg2
WOzD9hDcEcuwrUzP2av6x15y7/LX/41TDn9iPgcpMTpN8y11P9/mZgb1q56emjy8rx2ruxNF39/9
9V89bql9JkemhY4XpRUhYGnz0wDMuuDBW/bLjAoQIjZdJoMSPqBNSyWyWZfQ28HpyiNeFexAo004
gFV6+9m2fytR5jcVW1ZcOuTfYg49Q+UiKcC+yleHitWvh8oRMObJRHO64wR6Rz9e3XV9fWd2dben
Fb4YS2vvWdCzNZEkUaqIZT8SSxyVx8C/HxwQXMgL49As/a3fwsGQ/oENytabne4MV/YYzBnySFoa
0Gbk3jCm3hcBStCkTO6Xxl93hKauMa/yqxXYFnT05L5pw58SkA1ME5xjtlDmmXAAglwwgRkgP+rS
MPaogm2ey+Y+C1AaEBLynrhlPKq2jxu1svzO6DjQXcqYPBrmwr51Zy6bhRVVnCtYaoJNJAG1OCiH
a3nc67eiStRN4iP26jQrQWNMKd1zJqpBj6ozGbdd97n4iRF7dfWTK9hcdQqkJlG+YJclL1ZYDLxY
5bbvRh1n03rI6sraFYNFBFZixZVRQPREXBebBsPlpjj3U3L0WFkcEworagjo9IVpPSTsudNl1hhI
aYHD9int3OECD7UwYJIx7013br9aEZk2BWE07p+qtNO9b9onjLxYrr0uRGWygBC14DEgCqffHQD3
5OTIyWkloZYXHsWzsYfrxzcgVgIvo0ou36WfkgYvQT/6vNRIMxPv0NfJSbv1FrHLFAdaPpoum5zS
6nbjNS2I3a28q1qHxNGhemOjDGcPm5slvBmXJ2K9Zc7Ouc96KyzyreHm99wtT7mppgtO1+kiCVnc
WBBid6H1mpc56ISqL3bsaXbJZVgAoisc52imCrFLyVfpQIVwcboiMtzC4/x6c2X3nIxJ9qr6KjYg
tIOndR5qF9t4sKqHXoZjJF0LoiK2LgguwVNQU6mhxMDej/krdkPzMwVODRCPqs5qe8zN/pklcbiV
+bQffdJBLK+zN5lBxRfKAIaPsJbbNWPVVpkjVCWMpVGf2L9yx3Q3Qf0ymtfdwQIZg4QSHgaz/RiX
/jUIXjWeVx6y7L3y35rBtbD8q6cKZFjU4MWAu+ZsEqkZ1cDsXZ3gqfZDiBfhpQetfmcEe6Umvqyu
gt1eyWeD6v4wqhKEXU6VPVcvCmRJnl85lzXHAKZn8DONYN7qpkMfsxbkAh0Far+qC7cuKVwovrAa
dsF8Xx8lOQHAOedDUFjBwTB/jQ5jrsEvyehpTepKTRakYxIxmPo/mJIGMmoCnATJ9amCCQYgfm2f
3xBhFLghrAM02l+pNG8qHxouQ+kSyAoECazoKiQw3LK6b5eznblU9tkzOdmia+DbgSU7jaWzC9AF
oKBcYsDyGRvdggTxGCfP4+KQjjsFR1ch6csmKwU2IP6gO4mcKTWAGSHds9lL+x5c0LKruo1rv085
zI1k6hgO2BR2HiFsu9XXE7F2Xz0cC24fi2wSol5IFEMkabY3dlfdpU6b79GjIWnANIElFc1cuCo0
dK0ToThMHgLu9GjU6T7Hn3HsmuwYYju/LTPoqVh/9kantlW+LEdGIQ7CByoMYEz9Y+D1WFQHH37H
3N1TFQo24VNIVW98SQZSSOmW+yC3LmIA6JrD3mdZhLKVzGjBdOBuzfSjrBHIj/LADKfbKiMZ9+7s
HpVA5dUDW4NCfQbAUiCa29i0NXzAN/7qPJLfMdwVngsGWJsYnk17L2D1B7q+FIgZdvayctcyNCDy
czgr6eqoLFOO0YtIwzfQggZh98EuKZIA1pwVnP76r8SkkUZ5j5db88L39Vdp/EbIlYE2Ars71slX
MYousnOVYMZcXgQhFrtuFrE5NuVuZdrAmed/+ygTUao6hHwsbMAap93SKu4DOEhRmg4vtsAIrJM+
HixlxmXBy+P3CXEmXOR6WJ4wfEFUQfshNCJWcCkWO8ZTnV8ppmG5L1J3M02THc9TOd2KU0Y+1FsJ
CMIA1MWkBCFKhSYXhQ5P++pZ8SLJXyCEgWGnt9Pkju5FVh3Lkj4DoTYnUa18VBbPq1uRA2MiWWpt
d8BhB2gcs3aGXKaGJmZPr8XquDtBLAi6UB1PHcENDnU+Z6c5bq3lzjCbLF6cot2bmJpgDnnnQuvn
yh3mLacpUQUeK2A6vfbIhHOx5StWgYF8MbUVoX1hBaOjkXJ12wQb7uV1p1OkGwdT4DLPvgZtzEQ6
eN3ZBDjk9o9r4SLQlNxiemieXKB/VYZCuyOPuc6nn8oHyN6S1xS65oyywDG2eFeWG9u5a9hsx1Zv
+QCQ9XqPHWa6Wf32rdH1iQpD75bQIAUAab+NjZ2qIQsOIXPSwni3BzfdwxmwNh6pO7g3hqi0BSLL
DGwyqJU7M5ucPRvmlUiXjHrupIvGQpFef6HJeyRerNoquZLtXeYV1ZB3aw75uhs9Wla+daDWxg7R
MokZywdZLswjs6zaOTPTfGwC403SEQnM2YlLEMc80LBtmShWsd6kTqxtD27gnrIGsKnIoXcJX8/3
ypTFvl0KTh/JqDBNu+oCWZLhp07/QMu4Cn0AJE0hzhQOIArPzuVR7cb1NA3psO+wtDNcYR6Sq996
vGohl36EUgObzhsYPxdZ8J4Uej0XZg06vPZupS+/QzPxqS/sF/CI8mZNxJHf297KzxqrWCO085qF
SXFOAKHPefrdrjQJFPDZbqqqh2tu0DHzLfKKc4I901ay/DdSjNjY3DZ1ZjR4/BkcARIExx2kB7lS
UaNP+Mns9TcyHI5PoyW9mSav7q5IHfItS1DIBsbMuz5L/rR2wz46YxSVtoLWCqTFxukAJ41L7CyZ
iMwljQeXOeT1Do7z6ejpW4/mK0V7DQ6h7e8GXeJE6RkjZ673h53oNwaniV5S3VIzTNeoT77qhuwg
yMUv6EbazFhvhXVUlCux2+Mhz6x8vU8cH23zsm5LD+kMpex+Iv5gUw+8YDUpohhsGOvo4raxHfMC
pCYWifgKQ/RHUPM6G3M9BB0HGVPciOwt9Yn4cZr+VY4YLB124qRRmD7T47ScrKPXb1OZf3Huf+LF
4k3zMEykwbKzBifc68moI3ODitXhOURhTLumbjLvnmS1t5rRr+tKikinfz/7RDhskVPEPg/kTWEP
x6VPjsKkwMf2Ul1nsDAKCWjfLUyeph6zRocwmyR3cknrK+jZWZBr5sJ9TjpCB8rSuwnsxI+8CVMd
qWbsJQz0BMH0tE7ZM0SVpWR+33t+BzfAPwSrGfXIrul4cfuI/GOZ28+1pZXLJ4SrduNSEww8lWK+
x90yH0dgGxsnkehjesYB6Sjj1Hye24K0PlSVdpdK3pgHEBv2JaWhl+YCg9iu0HG704eCaGIbSOR1
udgRescy5iDitgl5fLAIQAxcf+ct0MBw+hnKttmZ60Fr+erjb4ws8KlbXSPvgvOhmJVp/HVmve+g
6dO9JFd1hYXyFd1uuYCOtsPxS3JU9CsUxhm/E2+HgYTNg6lD3JOLmI8NX2TXhIyMcDVrRvecy1SW
tt3+kSCk9kDGn9ZWimNlLdneSnoqyaEKt36vIorJP7XkFhmYzCBULpY4C8GbkXKxT/p6PKup/xC6
P6HVYhnFjDcq7H6NDb/n2ShOkLKfPa9yd9LqbpZpxNFiviZm8zjwczvk6Q5e4GNVZLusgAnVGjcJ
iylGzCiEhW89OnYWUNyDOEGnQj4X18IgR+KtDGfaB0VFqg8b87AFAWOOUxRSFx6t1utQdUInYTiB
YKyRhOHSQOsDFHsZoYkZyc17b0JA/DAhMKaBtairdD9J441XLHbC+6ax3H2OhC8j4CageSEB0Ixc
VebvuRkn6NN29rWH0qAsNyMRoQtCBCqmD6Ao01aYVHQzu82hzV/ZyOCOQePSshmioUd9k4+eFbn8
sGnCfyrNl1OXPr4bZLSpzlFvos+dmyteaXoNFpJBiu5jVeIobXWmGS4Ah3QnxOCfahXs4YKJ4BaG
PNGcOsB/l/nOW2LhDo/ISZmsowVkHAe2kaHr0iL4w5NA9Y7VJpUhhkQDLaTIXMBneNrQZPIjVA4c
Ous6zCxbtSHiuCSzImODRHChKbLlKMP0ZRnsOXL6YFMSsSSSsD4A6X1wyTxF5joQwJ2irgs1DYpr
9lzzfb2d84r+plfPVjASI5B4NgqdGRRFx8pu+F0aLSMv8E9ADwCM1k4EhavZz4PetbgkbmRaxejN
76xS51HfWxSd8KEQWBUnw0qb2FCKMyawbqE4JRuXhKgoC+cD/zoy4oKfLEotqmFdH22/fFNgtzdW
Nv4fss5st3FlyaJfRIAzk6+aZ8lj2X5JlMtlznNy/PpelLvvObgNFASpLFMSTZGREXuvHa0DOz3D
PU12DLFdNHzuS4dhlzMRsADZxp92cvAy8QEg4TtPnZpgAVtbICfCQmdeO+RQ9Fv29sQ0vcvdZ9ca
r67ewyxp7VUskQnr0hqXwgYHH5v0mUa8DlyarL8wvDmDclHdaq77Z4j4wLlVXRR9jbAGkao854Lu
hKsgpBmXlmLsRNpm4n1sjIw/WIRPcnKz7jmlXVRmGV2qKO3WhEJy/NRaeUIEfdO1sj12b51Z52TX
QWpuG8KZ8UZnxOaMDmOpFwK3irUjOGoAyj1jk3hzdFYTg6mPyzQjtAhLMhZAL3vmxPHAWXefqIFU
hc7DpxiYv2n7xoShjB962hUbJcEOMtXh0sfYNK8ZWns7t0yp5ICcLjLovosk0Y6SJIer45bvXln9
EoMDSmuEjCqkduiaxkISXdMjDgO1zlzzkLdX07d35sxcq/wJEvoIrWs2etIIjdeBQRu6Kr6wfsil
qPt+0bvhXqtLf6mRu8cxT9jVSjRmu0Hq86vLbWupUdCk9JUZCrSPwNpyKl0jH5tr6qbJcohIG0g9
c9nmeIawdEx9SaKeuczcmrQZTBeX0CzZLWjyN10fL5pWFMcif9cCQZIUtRrsOuO81xFjrA3bwW0P
/RX1SHGY6Jjts0x85g6jKw89/cY1w52jT2vPax1EnfJzMGxc0xaxqPxLdapVgTs3J1TEUuETWH0I
RJUuGHfvJhtxLYrZIy0688ZcATOCQcpgfcZ2MazR5DGpJK85td9yxz+XlflS22TO1Na0tQt/0wcr
XUKWSrrmYE8AW7v6xZ3H/AAGLJnQRcaxubKDEvl/U/MXmuoVge9vtEoKWqh7FrDprvXrm0aKJCVH
+BA3NnY0KnZ93WZimY/wZIF8seZnDxWxWvZyTtaOK33tmzSfAPJfLa/6RUz8RpTOGSgfnhcSNVc+
ZyMjVgk5UBpra86Z3mjkj8w1dmnI6NYsaNf6ur/Lwkw9JB4dRiAJiJ3xB3bASpj74YSq0mBJz1vt
pUcoLRvfpV30HE/9H4sO9xRBUBP2ucrrp3GwWHmEyDwR2OQrAil2YOVRoy5a9hmumI7scSb2nWnb
V1luauInNm3HssquR2rdmm+CSRbMwir9gynwQ5EQA/PqKvueDC/CjJUilxI6EbE+uov/1ikPQVyf
XU0IRmom+soAFhKMvkctyCwKmIDoWogRi9DCHhH5zB+UnKKdWwOiJ60PX39bHTxCCI/4vz9Gldhb
y55QnM2zYaFJhqEZKRi98c0BSUeg+xpQVlCbMwACQanfgEs/9jGSHnLYT5guWLJF0XEWtyBaeFaG
pCohQn4K/E3Uk9OCF78gi2wsOS3FneFtWH8nCwMG6qaiB64Qp1NqGyadgppQRo1g+cJCWWIOr3YC
liq6xoO7SUbnBT8pk0dLJ19RVsSeCkpp3YGA3mUFveWK2YW8IB1goVU175lCqS+KaJU1Ah+I39+C
0jj7klkE/OpkZUsuxs4MOOcUfCZu8hRzaT50Dr7+tNFSJtwFMU2KnJ46uTWYDDjpFSbYC0YtPS2x
owSozWaQ1IR6bOPfqa58wFtIgXv0nOew/Gt29Sfa2YRve8W6uTwBuq9XOK4w8OChSRuPgyAFKi5H
jJDDpNEebKZFnwbXMJ0BiI6iaGhogeKTHhNni7G2WVkYZHbkw75FgiHFiCCE+BpWPRzahW6eNPB2
yJ4a1owZOsOk2zZ9+TJg9VzSTvUXiSM/JpNna3olIbk8utYgjxWS5UXyl0IwZ1ROtWsCk4YJvtFa
idpEYDcX7wh3ikMJ2K2yqwRfAEM00keIsPM4F5jAB1yt0dd8C+aUZuJG0Dvm4zst0XMeDenCKdp8
WZrdDbu4va/AqMZ+cqQRiLW4nCR7G622YAwKj+Tq1PrNhxqzsJsU3TZn9wAB26GEtsgFYRkOpEcC
odhElbNFCMWyp4N+Ku3zQMpeWzv7EHH0Ko38fFMVJJA4xQ2BvbEIWn0Zo+ZipzsFtdbkjuwgmNqT
Hh2tvDmGgcUcujNpb4AHHhtrxeHyN0EnhfsDZVj96sfab4ELe+bj64tGIF8Z3fa7aiqxHNrpGa8k
Noqe1h66+IIGMSDlEv6X5nUfbkDYu19+ZmSZ0Gqju+P0TKF0vTpr0vrV0SI4pY3DnCDkCp4tkJCB
8bUMpGWBdyhsNU/kAX9Obb0fjek99cUO+g7iqyymPKjbaOXOjffhbNC/hhg8i7VKr4g26ADdVRjk
XOJIrVCgykH+Rm/EkN6QuP/WZHcIHPwUcWvjzOvpjDbMDJjMUL2MSFfzXrzkFe0i10f51Sm0dI1N
L8cuVqqkzezKxF/JrNs5mkvJj3pkOfE9tt11EnNZ8OgVmQjEdoHLniRATaFs2jcjddmkMMgJ5OSF
0PKVn5sfCoRp3RNdmV/xcfWnTG+T3dgNrxhgsmPc6r+ayHvXy2Zam+8hoTJrKzf+cng9m3Z70ohb
QrDB/E5Qt+R6897lEbW8NdyQVS2JfGWqqPyW7O7h2+iT32Q/vTjDnAxkMNSLWRgvAqI85ABgm9g2
8+wUmBc08waM0Fg3vZMRkUNklG5nF4w5X3X3HYhsZCqahpskhbteze4L3Lihn+6c9jUqaP8EIcxt
zeWPFzLKBY5lPoFEjl7rFr17H2XRuZwmLnSNr2hbLthYvGHpP63duXlUVC3ZaKBbC6MOt05CC1PP
O5PiKrmpqL2FUjHpMu0P4Zoc1s1pyieaGL1jLn0ANoyPtWLZ1CLbNEjmBimbgwgBTAypv8XyulI6
aIeoJzeZMccWj8Ba1Q7Wg25C1S8bvK9Ju7XXBnwnElhNnlEwNCBAQ5BwXRINrNFsOnJh2BlVAEm1
HxmWDkZPLfbms1ya9YJhBNNkBEbMd7lk6CRa/6bERyxpX2UlybYZC5KFguh1aVTvr1K35ryaEXxS
45JbpDVRfig+bp7V7JXoN3nmnaWKh4tj7oIy/9ZTQkkgkL2wemrXohOcbrRoQ2V8EJVkiUYJmmGY
XZRoBa7Ig45tRgTNUKeMkmYYHnd0o8PFC4Ed2ZOL7cmG5WezHDiCB3/NmC9hgASOz5fWOjD2vvUW
jVlSpuzjmKiFdEirTdA7Vui44BERDoo1fhmk9gMMEygKy9AZ1U6+M32LdxGaHUEkpzNPWUK9/SPq
hIFdn75mtV6zKmNNwlBqWI86ZZAtv30CfpZDFR/LQCXrSDbG1oxd0C9ur9OgNr4scwD6R9Y1BxQk
9rI4SFQ8dOeMo5zG76E+atU0HTXkTbo+zRCSCU+MT4dqMIhPimJ42TXmcmwyS6gCf6ayodmzMvkW
IAE6m0RcVaQVDtnWm2nevYAhxKqWiKOgNy/McxGBMhcIOwP7ud6xNG4wIRro8Mr+QiGLsiHK1S7t
a3KhW/vL9scXAP6c1pFHkenyLgkU2mriBbzXfOaM6s9WzxcASjZc2aNr4IVgxOoNyxKSSQbDP4TB
WD6l40ZToc/kDfiKRiKSCTgMWQ09GM1lLaYhxvBAa54snKyEcGUwklSFuoZEEIQ9w5+oVDvoRkyS
a9XNITLnWnlfro5gqSDMe+fgv1Lt86hIr7b8XUBm0+O8+uq62aLkgf6vo8jnS5RcYyNraECkf0wC
BNYOV6JWI50t6T3Mhp5VrXSIP5x70a6NSYPhNmEFkBGAljQpIhtVcMFpOabAawz4ToIv0QYvFDub
hPyQRS25rFghbl6UmqBJBEzXSm7Qa9DyD3eQ9rbRnJPXlsY2SuvxKC3/T12JZN3Yh4h0mVMQ0zNR
hJSu2m5sVwBQr5gpKT0z+TRW9rDxmOTb8bkMmD+MpNpynptFzVl7lJizcA2zhgZWkHRKX5ge3juF
wGrR6QOsK7DDu8h7KAEzLVtRvvo5pOdy5bQMM2NFkaN7WQ61vz4YevA+RVlBq9FrkPXGzcGXMPYT
KJuG6r9alqlwdOr0o5usVdjA+x0jrWaVRW9hDFCEdo5TcW/myOjWkS2sSSN1LpiIwajaLh6nZOay
vVYtwVdW7P1qZhg7One3S16srCgZMoVLABPZTs/IEsQAlAmN12TMHGnpc4CfEvUIZaIBeoQogWCd
9MW7gJG1aCZyCxv/FZNqQLVDHOpImiHyJsz++AAOrojbddnZFsPetuC8oW/9EVoA2U3RUiJw2yZM
D1k70BZKFcWI035pQ4Lxmq/r3m7QFBmgf0jbespdyM0qst4RGp6n2k0ONrSupriWEuWt08m3zkAd
PYTaKas6a+bDs+KxT8FsSrZtruh10uNBi6ZbPLXOYxNw1qctjrYQxTndd+LW/GA5NCVSvaBDOeeP
BzuVx15ozS8j/1tOTr/udRrSoEyPWSIAewNSJFjmG8DVzXxOLbr1Xv03ljjdy5YKm6DAl1I641bz
+S4oQz+OfAfWLeotWMTJUYHZlo6nb0HUARkWAgE4VJpqThcq+0gypQSxqqflNiMxZaUiwm2UxgQ0
Z9rbOK8dF2M2WXzQc82fwpblaiiaF/OoRxwJmA9Z/PoPZR8f0opB7TSh+YC5++7mGdJoIlQWeKYX
qRybXVdqnyhrfucTQFrwiCRC/I1JXieyiaF3ME/Wpyzc+TNPyE/eyER9gfOFhhERaBJAGg+Sp7CI
mPi2pn7wg1K8CMl4Q3T1ljFczBLU2cRV+djN7kQPnRt4M6j15fgE8Get6Xa1NcZEcI1wEYkmLGNb
+VukxtlmTbvuiwHPvqq+kxH/O+qs52QaSO+xOLe0/c0kvJkpJjAdaahz0hlPPU42qlCfFWMit/oM
38kG6y0ZUoKb7BKSC4IXTRQvsTV1B7Nud2UXVzuSkLAfxxPLqjzcwMafUMniR+xTb3xJgYob2V+n
jNzDpKlPW0N/3I/Db6aOzbqYGnfr68aHKtHfVCo9hIZ/pf5LTyk9Gkas6KdBhC86W9ykr5wHMd9I
t1vjE2VaMaG0FpFcC4uaaqS7BPlO3/ST8xzEhPyoJCGZtq9XzPMN+mE0UDGJ/GotbYcVr5jBL0vY
WunC0JTcSjzoi+TUUc5sZe+RJjF5lyGIYOHEaf1q0hreuqYF7akMkKYlBvyzQYOLURXVdtKKv4nI
zigMENFmzNoyRkSVlt8sF4K0EWGhzq1PhpvNumtQ8/sMWRdztDbrFkkdZme7ovHIEIyJ/RFO9+pz
jl7h9RlPeu5YvHvFZySJ2wxbVODUGcBWgLd0XH/gelgwzBjx6pqUS7rjcOZ01FgUbYQ6yOozZlB5
TFmgDm7zoAU10AEnGnb9UBMQ4OSroUV4IUoMM5kRPrWucbLhWOLIQGeKIeTsIF6b4cXGTMxvuiw6
1iH0p6Etb7EGmL0gD3Pf5Yi0GAKgNIe+4g+vyMogXeojWkOKi0lE9rtljM9uxxGlmjTbJxoS3YB6
po6yo0rmjL8cwTPWosesLcwFKkfSqwyF9oRHU6guNcKXlTFfwWpiGUbmxSz+SbqlIXIsE2PZ6HO0
Y0qkooLwLouXDAHTtmqXZRB+tFbjbDXFuXnyPy2OHOQxOtISUUtos8530xivuv9XkAdqGi4xo6g5
wEEwdRr17Hc7apCqNJ0YBPdmqiLa2aXzXJAph9CIPuYY+vF28jS+P2F6bSN96dqhvjYF2ZjUDFx7
7RGhBFrP2PXkJos8d5sRs2K75VNBDrxnmeUBcoPETR2f9ZIP6Zic31JQN8AHoudI1Plm6LjiAiv7
7E2yNavyyWgYx/Ns4i/AWl44BdZWZC+wvicrp/e+syz5MPTIoORS7hIJGvOCEF8v6SrE6c1SZ0E3
iDws6yBc2yAQMUI8+4ZuEiWSQYnvFauqi146V32Re8Cg0Cq+Y+U3Bwf4UZGNmCPK974UDcqIPlkD
BiTrIGLFpOxpmTcbzTbDl8QmHNgNEWNnUj2RcLaD+ZUuNcaqQgDETgOToWZL9m0m0bEEOVK0KlnT
7qswKMKB9LIVtC33F0rJl3Qyl/RdEVpVFGU4wYwFq02mNCaKeeZoSE3Ux2x3SNOSbAec9PZQP6L9
+2NVY7hjQBVekaDS7IxwRAmSRitvl3nje+uBYAEb9lQC5rjVynkXnLDhHr1LEbirW+BNxjFF74I6
bdjD98EHoCf0Sn2M8U0yPmudlSwbnCDLQadp3apf5OtyovLEtp+mkVGRepeabzI3o0VOfnRGblPz
mCLKRQ/hE+o0todpILqrCfpXCHzmsXbFnA1nvZkFk1FjSqK9HZJtO03ThjX8LWeRx4Qg7RZco04e
jVLLScyr7iS/atnyjYhVw94qPy3mRdvBdWihJ+gmgMPitBMtHKCMZ8ePRoJRJnURidithbWHKa2K
SKpzVNGu2nLlKqU2GYBNZgl0ngwI0rQfcSlF6S8rDoptxrC5DVFOmIy5kXE/omOBsN40fxhbQ4WF
QWaVp6bx/+aji4DbJHFgwSDn3UlEt4poLzaGrT8NVX1uWqxMYFYYH0I0WgzOZGGfIBq1Kd0vWOSo
N9PeXAQ5RhESZNDh30jgStAO0DH/m/ThXuhyn9AS1UKshR6GlToEu96iLbGLwjknOUFiLpn2GgUp
jcV0A8pq3KioT9dORs69nYGVaRQ1c2VPu1hHZWlU+Mq0tVL5Ro7WLZpJVxmqhkSBLJb+ofWwIzZk
W1A2lMdk8H7hCGNirZNChvqEg9wPn7XCR9Iz4C5II+PJSS2dsBDeI6lDaJ3BJe2ccgiXiH+rgz/1
t7qH2y98MvWsvdal3UPfBfbzMFu2CsYYaIMOjorzJwQYGfFWrFN7tEpPdj6yApTmRPHs/iayR36M
DA0xg9AbYR5Ys4hagV0az5BPAKUMovxdVmqp1WP6NXWwXApU7iw85Wer/PqiO93N02x7X2s9pBlZ
7pjNdeybgEojj6MV62ZGHO3ciZxgB3l64ixSL/8eDK66pqe9IPIU1xiiL1E33cmF9rmc4PMAYPVW
XVf4RAAxr2o9p3lxu4xFR16v/ahn1Bbm6Jjb0kNOmEYM/GMaUEbV7wwLl0cGWIcAwDkWmXY4rQ/j
kWRNxKzO3yini5XIiubprffb56gO6K/byZsqTB1iw1fUUIt/MEmgiqbQdfywuCJabjJ1iUNMbhl0
hzx0fUTK4y8xKFQrhbklp4pSMttWRou9jZKoDvdNokAqjCdZBC8QYI/pkSi1iDkcf3lomlA10mvZ
1AGSFyJnowYhZlauUNi/5SZe1nTaphrDC2ABdPRAC6nw2xiixxpn0NrXM0aRdGuJtMdtxcIbp/bw
iLBMGAHAQ9f9TMzxuxDdK2OdNUYTGAUKY2BBjF0T0daluCa4HUVDVpQrNVbakd30yew82XY2HSu9
hqADxJoaIv+KWlkf0yr89sr0k1VvtoVwdigtB7OPeeIL8lv0yPqsJA6WzZxJORKHQLQaAW1HUdCt
LtvuMSp0f+n3ybfw4KVUcaM/lOVFwgVbExXRnTVSJrvqLLPoV9O43gOKRCLrHAw004A8JoYKsvPV
dMRJ3CNzAvgNyVvsDCy1eCvNA01V8xDKCNUgl0fzMIXTbqSC3k5NZhwiaBaUm9b/3Zv/7/5QsBc2
eS5eQWJil3VAU1YKWRAnCmLMLVhakCXNU8GAd4DBtMXihMpysEpm4zaKJ2XRbpkG+xdgQGOTDa57
bFPlHUsv9o5Onbu7JG92Fo34Hup0rfAbww3DOCpDzmIkkcVHIev4SMvI3gS5fBEkHh8Ng8yuWm/a
fQGJyZR+fLzfWDIjhO8/D8VkPEcaa4KgqHI06KArsKfxfubDNIpgYPzc7aRAuZDikdBte9wTt4vw
Sys3qmc3DuFkr6nkaFS3Zn1M6pNj9Mfemqyd3wuKwYwhJ/HGmA5aDDnKLk5kKEVqAXG82kQWjWw/
1O2DP7I6kDnfrfkmD5ioYQ8oWTbCmw0hhlR+WJ5wZ5Uo2aIbGuF0N8NkT5X0Dnkw0iycwOzjX8T+
reKRk0gCj5CwCHdTo6w7ctYi/msCPZpsjcx19n2LIkEGBKmYubXLI+THpocOeGE5eDUa6RMeEvbk
0c17875f7/c6iXU4NHqMcvNf6n4TDtZ5qrBXOMiJGQTVHHqkK0NDMfi/DLGmZwY7/E/LARTW0Qqa
jzLFDkHSZJyH8lhmQlFsEBGkadq+yv8IfBDYByn5ENnT2Y71g45N4eBvSjchgNk0HkwpPNJB/xDk
FG7oCvyx0f9uRdWfTWUYmB/0bNlPw4Pf0JBjyUAi2wAAKp/6qy253vlt/OBHrXZo29mOhuoRb5i9
7IsejlFWEZbGoRnTQ9SLgDEdk8y+Ir44HSWgoBxCkSTEZyCbbjSNQy8p9f10rDZhWYMN53B88D2C
nxJTQlUC3Ei3EYI8AvNKygirZGttxsEg20mpnZ4n/cFsAnvl9j1/8qKhKSNrnQXE7J4QPRNvM2BJ
kra4CBpDTvO379vTvGaNgPs1DVkoFoZZHfoCdmfAqMYJWp+xb3UOiRY5hKIbDj/35odmdgvhWe6d
UqsO1nyTzb9cmwASHROeNchadSjzqTlQDYR6ApK9e41sPVhYWZiuwdYma0xCXbS0cUsvOzKv+om5
/tgoxBVJAq46cw12PZWUGXE69/TWeFANzii38S+FXz97SCKOXuCwZvCpeTpmp6I8lXVnP9cgvmf1
oQeL6BzI9ihSIOp6Y1SMuaHhd5OPUVGjnTez6J8kmrEqG2gFlgQ0TO6GZJahwuYUvpaj/UzRTEw8
wXBPHkEGC6OovnSblneJUpzTHk2osHWtG5HPG0SJAGSn4ewXNhfzIWk3voWRgxrOQ3to4zHzErhN
2GnjFYoGjhRL1LtY87S30X+9G4yFXWFJdAexhegAfZ0v+EW7hKzX35UIut2EuoYWWDAQxjOS2INj
RI/y/jVJDXMDB+BCR5+E18mpHp1keswlzGqZ2dlTN6vPA8qQ7Zxt8DIO05uSxrCu4yo6aMAOF1lN
k5t3njMukghDHE78YFbjK7mnECktzv62d2YQW2+zrODihFoK76bBBaFLcBUweofEitsMCfhkxJxH
nStJeto7mmFnm+rC3CQPin7IXicJCLaysSeXglipuMjWnJ4QfdKdEST+zKXkBBF5AZOHWDFguIYp
Dm5crUtV/jFMW3KJRmqg17l9aKbplnttszWK4jMkP3frwlsidbnT6WU7tJzDONhbqeY9ODVi6oB3
sFQcM5YvL5H15eFxY6enMIS8bltHBLbyJVxpfTWuswD9rg6uNFg64RRSwNKJK+0ieYgaRx6DuEFo
3BI5xiGxJAZ3O5oFzESStcadRUDnwndIYZ30gRCASNDmximI6pIkqhHsC9jiMRnXpvtJ38x88Ewr
O42B/lhM4OFd0cUHR+rWWQTEynrdH7a6xjkK76o1fzuo+WFnlkeP2oMvdtjSVDlrflIcIoanPzfV
KOShDIdvgeOcLI38ZDEpWlVWOy4sRXFel2RbmDZgXi6KnewvaWR1m444yMPPjQgdsNQMLiMUvhsv
fhuZre8ttEiLoM9NiuAP8F/1Us/wt5fmTsW2cWAZRVB62qt0x6F+yA3s3owgNIbfKNkUtkkKzNBZ
mEERIb83wyMtz/DYCO8PF3+OElnqjP44L5sO11M07lysWQ7Ya3Ixvn+u3XcmedkN5rKmaji6YW0d
7/fs/9wLA/kQulO/hSH9zoDQ3sSuhdtqvlH6b61P3UMd0sco9FHDzal5DIlXRhBap5SlCIc1CIC0
xC/k9HUJN3AGwV8tNzWOddtCGjfC8XS/NzQS2z9H41LvmeSjXmPualBVZyNxouOoI+fGYk33nMgF
Yhc6rBMmwxwZDL+LiYKsDBOsC6C1f246czD3Wmrsonx0UIH44CWAlJ66rhcrI5xFAgPcE2U055iE
5AUiznyjxv5/f92eN5R1VcCVPz0XrHmODmIASU+GlUsldsxgmZmF4vTPTS274jRW+5xUirNC7hRl
HiH2VvugKkqA0hLZrCCTp39uVOpIaNtAYQzmla75NurqGEejfxqA9W5TZ/wE5IoeNodb0vrkWmMt
ZK/6eQtiMIWRMaHKmsY/+IsWvtVo7FHzTJtT7sjTEEAQ2VSAVZe8AXHoOgLhIswwIIuTk209lnIK
zgmnR9R74T4cmHiJ+RMyOY3O94dyR/Khvw3D4c1NQTjiBoU4THMeGQ8DPt9Igd5V2QnXLoHHePle
WdeVK90CHYeJVdukCuGybqv24BdVscuRTl0MgsfWXZK6TzIDVqrTTNS8dHyf1PTq2078Qa8aCjpI
1xDDGXZVe1/UXfxJtxJQYWFGL4QbiFVVkw/kVhrRrWGkbxPIxNDsahRSXQgvRfrbOKPUCEntXdFx
r08lMrIFdmrOKcgAkaFD0C+QnPrLYjLar7hSa+SR3p98jquptFInI6x582sDHVcVxQ9GQ9uZY5+s
ioIsOea08QQSs+m5pjmz3Kxz7F1tDslVkMC0ap1yh+IqO1rknnneR9Sa3QKBCpDXd9Eml0rTnO+p
5BQSd/ofbT5ZN84wPmcDeuRgyJZcZfnTVIWgl5iQXNoEyDrrZlwhDYDlQH34rFXgX5FFtV8Wlaoa
Z+tDWDTnKug+ALV4TFxKtCQ6S3KCcLNrabSoOvFpdA7peGKyvKVnIl3WfOuV2AaGCRW+Q8bT4DYj
z35NCPjZduzHtdcZzquOzpCpfS52958ix6ClLZ3gfP9dXRaHjoyDx4Twl5csvt2fBGQlulkWtMt5
+wZBrEfaB1g+5g0aWTCi+rLU+ue5mjmtnNrTd/cNulbGQqM1rNP9dyfbPBKaYT7APQxfzWF7/9+R
gfyN6dTjfQsuaAocTbFGKAfv36s8e1sEpA/cXy6adJuTAUPn+08RwtLDoTt+ur+cN5Vnu5c19uBa
vTKRuj8p7m3r5gjj9r/vgaUwxQ1M1Xn7Acndu1oRxPjzXChLq4A28O7+clMnUPMgpjvdf9p74dX1
ixADK3vi/l+eX0UPcSEu90eFmrITsniWcPMz7EHPdnFvMMqdX8vxqnhd9aO2vT+kDoFRH/nieH8t
x3NulWeaPzsdNEcq+uY1FIF68OIMTRdbAHXQncYOnc794eBisr7vkvtDhuPF2p8a+2e/mjbD+Eh0
2Abn34XZ+diURfOzfS3HrVMFr0CQrQeDv8v9OeYw2ieoo/3P+yd/C9pxjpS6LVoEEF5jnQhsclYl
ghsWaclXVCNSZB5dPeoxe2ka2tf7I0v3TqXQWIULcnvoqF6dZvA2haINI9LcfHGr4BZZjn/V/cB6
gfBChudXoiLvev+x5YYPMPztn0fAiYlXlPr1hyfeJo9WOo0/P2v4WP0k2p9HXtc8QWVpfp6ZTd6T
yTXn52dVPzxjlMh+HsVj+mJ0WfzzBjQQVI4+BD8/I4/pNepH/+Jm6KIyqyg3YRBu/c4arpgRglUl
ywoDJw9tuvEgXtRWL4a/WqKaW5z4D2jxD6lVojWZ/N2kTO1iaBFT+rDTd7UTqCtTV8W6Y7aW6XPw
EtmQ6yGoqyuIyunoBqR12jNHhdPQsq7q5jrphYADo+1N45VWgHGNZJuuGHjJFWkoPUpqUtGYlCtX
RruwwhQNKu1UZP6LFjCWJ7jGRwYKuX9ROnF5kP70aBddsYZHOJ+mxR6z0XBlHm/vrdwDz9falzRP
nN2UxZ/3R/ebuHfjjVOhFk51AlLsYqCy8Fkr2YzqyS7SD1rgHHBd6Jeg8fSLFXfROcuvJNaWSA3I
Spbx2gdqxYLAx7nT8+EjExlKWXp0MV1nHtJEYmncrfaRY18M5J+9MZonv0jxqAduvu0Yvk44eBlF
cNUNfUUrkAbOom6JSiVVwr5M4UhuH77Qxf1hPTnWxRZXpkb9OUwADyVFYC1yDEoUONgpALC5FzOx
3UudGGSLghroZeXvtND9sOa3QhyFc7nfu9847CIikaq9ooqlf1ZAYupwcBWofu77qXZhnIYUjvr8
Ge7/FShmvo1eq40X8e6SGjlWkzEkTIcpQNwd2Utd+LCMbSzsi8LGVFCMOFp80w1JWQGb1LWRwrCs
98uubvorVG25aYhLxZH22NDtOYv5Xd6Phfu9RNBac2jKr+4PoTj+YW5l7gYj8i7Mw8kS19vdRFHr
2wEyXUzmV1Pq+Frb6RA7SbHvVcEcNMaV5kP+8G3M7IhwKdxMeRmGcIAOPG1VaoKNzkuHagbAwVDW
4jRS6RsPWlKo/RwmoHVw+8MJXVU41chB7zez+YLCItno+KaoZtot81dIaF2ZIUkVf10fEkXbstiN
Q4xZqY/eu6/DU6YSYxWF2q7ELzEqsPKmUWiIeweH2ASMKdopp4LdKh/th6fDnqHqYz0jfEhwKaQi
ODZElC1YjD2lqvrdZfYlHON042ev0CcWWetCe2n9rQz0Q5wFB7oi6QLu1NGbHrBsREyW7UtAv4WJ
3HCZYLcvkDwJTvIyO+hGlh90OPlcQv7zGGZXDn/3/34c2O0wMWnOfXDO8TD8+6nm/Ps//3nfVANr
ED3k/LtowzDAdcpEAvzzjP/a7v0X7hvgmktZ9V8//vfL/ty385Rt/fO0f7+CyRFSH//9av9s/n4P
fjhd2X9/ivtL3392v/l5j//9fv79yvp9P/3zG/eP+fOS9//814f/eZ3/tx9+tvbfT/7Zog5OZOwM
xEAayCsoEHvwZcEWCsMDuRbh8V83g3+L9GIeU//t6+g8VDoG/Sn7ohXdHmqjTbBWYXYrKwK8ZCTn
GOVX6IjeYTSvruuVpHuM5bEtt6xrMCsR87Dz/oe68+ptHFu79F8ZzPXwgHFvEphvLpSDZcu5yjdE
RWZyM4dfPw8bB1/7CC0XxncDNApol4uSKO70vms9q8g2zRQokgj4owB8f8xU8JvSZrcRaj5iptrv
aD6I1aS3bAhyf/VlZh9l0ttHD1ug0YEZl6OVHhBc0Wt460NWCVVnEWwM84ZzrbesS2yRfdDiSZx7
7uinj1CLEKGm3g0Q7OA4JUl49JSi++DFiGB1I14Xc3wz8SrpzV9/5JZfYmooU0jH43CMe4tWD3ug
lZiPm3oeYmfJcYUoN3pJhhriBEp80rCRjqA52Zh1BUSvttN1PNKZn+LtOALGNmeZGIWAQ6loFefE
gFJI8Vkry6Mv1SsuY+TFQzLsNVej2GN8T0mHOvTM63dTPOzw19abxEk2k62TJMQiFcUdMnmreSKl
eW+S07AU2YgVOUKrmDZfatvS96M6IQGwdhgY10lTPmKxTBAuHh1UoAtKfOlLmNxVlEqX9uT+cCE5
r5OK4LBW4soNOcydvAj1VDy/W3dMiLcz7ZfcQauQt/rWNM0HW7r5XIF7LrM82zqEbPdwbZeydtU6
0TVc7aW8cQOQgj77jsEJtyXlqpvWFC+Yx+qD2Xo/G9pr7A7mnk5C87uMV6qCmGBrlrssrFM3n+dd
DWla2d3Qi3djqiR9TgQW5emfhBZaa9Ns4XjBTsMgkt4R+jCuRxdlPlUw/Gx0Nej4tUvEBOjzu/bJ
nopk41Eon4kip6pFc+Y5P/S+6zcSZ6nLAejQsICX8zqZmrjdBtWcjnFohee6Q0ohDa/YR8hf+tK7
74WRPNYSeXePfYY8BHpliHJw9Vl7YO5736vneCl9V9cjK17d55hqf42VXa+h7qH366Y9u1LrHEyS
8vJEWc3XtqAmH4OASKUEbtszLm6MrBoBnY5xRJdDATtovtrzj3pwwljKb+1sxeaoiKbuBaCmhza2
FFud+qjVQ93BytGdDL8/5mkVnE3skrIP263Jzsl1k/OcC73NC/6FrXGQqwZubug8pDN4CAfqW17F
NLmQ20O9DzZ/j3A/E9RHp5hKcEwSMEbcwL6jlt0+yYKDNT0lrF70fSw1kxgTZ2/nUDZTAsRB+/DF
Ksq2vmiZms0sXk5x5LK0awZDDYFoOuT7CWLOHscGPvOBkZ/UXot/kaYhHQMrJtlurN1hUefeLglo
i2jjaG7dIfqV5VhwfH+aq/v494gd81aJER01Yd+I0FhHNd7o2AuiQ53Wj6rF6SK4Y4jqdVSYoApm
yfcS5/1Sai2dnyr5klcKc4FHb9ttWmz4AFMb236IhFtvfZGcw1I6i5rELvBtVBTRGTpjYm5Fu+pa
Knmx3+xze0g3Lmr1XlYCK7CDnt5u9kboRHfJXLXGmey74lkv2Qk3mMIp0AmyQCbcgA2O8r4i70IV
+Qk/PDrO1HiqqmIiMLbFEKYDY0utcGN1KQ9mof/qqvgtbkgAdDZpWrjLGGbI0oBGp+O83zbavd97
56pGyzt74TqM6gs2HN+bnFeqQA7te1ge7lw7cLhZkzEi2zc4KIaCunpyk4QpLFnSIxEPIgM2g+9e
4LNJE+OPMrKhkpXGA6iA8mao7VMUKO6piLHV4QzbkmX3GwtOdVuTdXObyzohZ0oxlTamjaKYV2qo
j/N4z+KyWICKEUcq5A6Iph4Cg+HfkUf7JSHHdSEdwaSiql2T2WAPpQOuhHLiunPFi1dHj4nATG+b
JpVDz34gNKOBc2VShRwQI8aExCqEkmMGmiTIPecGkJnZ4uBnWrGW5P0ZWPvKRVPnFnEzElaVmr6b
6ieEe0pUakcaW0MA77Dpapx3mLLlyVMU1sqxkcs66g46hoJ1zGBAdoZxZJBavxlaYc/99psEoCT6
BNJKDMNs1pVRnSvqDTvaAmuok0tam3LrNYN5tBz6RP34lrvpzlQF0vJMmseax5rKchBS0dVWgeM/
eykYlbElLiT0NnmqtGMDGpesYo2jcBo1WxImT8I+d0IOLLT2cYCL7FoIFGgNd0NYntw99en8YRIT
jq6wW7sF6D/qVnT/7Im+k4N+wjf3g4hD3CS9x+F9+Km3KIU9n+CbKHptycxYReSFb6KI0rQ002bV
EaGyRh7Y31cx2UAerMIp1u8A/G7NMOvOsBbg8MuJUN/a2yekeu4nwapTWZ2zbhMZowbZdYLduF8h
ztAgQPOl9o+FaPtdQsluQciH2NeWdZIdDvukr1tUUPoNUNd4J5jm7NIwd/1EkVYWIJmKakfs4DkY
CJnNnPYOMgtdfV1f9UKEa+H7X0TVDmAp9W9e0qMdGYjyLMDPJWFd75Sr30BcWRcBqo96sOtFEHJK
tBV1tkHWTMg4TbzsO6JFIsry2CII9geeZNavtuZvkMMFCaeaqKanFz0QyPHkJkOxdTvracihrQaJ
syolIGFVptkmrt/ypi+OVPlDtgLNMizj6ncg2WxZur7PBhSLuo0cJyqkOo8c9/bOVNd02g0apZqV
IhXNkKopN7ll6PJgwQnIfzXhTPu0h4Eq0fDWSolsq6QKG9tNzOZNwqwfCiB2Q4tGO+ULyFsl1nGk
780EooaeGC9YFt5A5AVbUu2WwKsOFRkxW0loPcDxFq9Wio6y0sTSi8QzCu/0GExUz4OJgI3Kaxns
LSWxxhRonJ2sRUR4jypmtolMmOhj7INxYm4o+pSgTjjngB+Ce2o7qyYOo03qkktozfpYrbQXYBgP
lgRiFWhTtNadE25Xfxi1tezJeaT+uQmsQMy9PvK9VPBF1/PgvumKbzpJZYvEei4xCVBU1SBaIfRx
/SRYthGCQRt5AUGC+GwtURDATqdjAML3pNr4uaHHvHRSlaCMx82JefbRcOqIsim4nsxJ+3XGHSi7
NN+k864jdtZaDgBO4cXdJuxYkmhCqTHGhEsqZ4egh+p4h1k0Liy5safuW9Bb9WaA1IeL2svWFo5B
J462/qjuoxLmh7TLMyl/+XHMB6S+1ALrjg7/QMmwy6CiT9q0a2zFJJj9HKtR25mZ2E6QGMBsugHI
bjwwJPnRG8x2lPuocPlqbbd6exAqUFt4MPe0zMRimlISf9nzCusFDdHDZA7IxDsJObZihmg8cSuS
+m2Os0U5i7FM0BUcMQ9M8MIfSSAZh3EdGe6TbhTV1tc6ByJ6vce2b+wcbEUw3NlIYH385RV1iSW7
uk1Gq33sIncFeH6T4F39WsNBN6CzmmOH+6HH4FnMYsvRS4yNqur0xnlynRJrokjMBcblckW9IQ/a
fjvYJEnbFMwJUrVWkZYQ+hgh452FqnaHUUhrtGez9xC8oyrpqeP7PXO4U5M0VETZ0rOVtgGtd2sG
2Q+/m9DRCfcpLfOfzWT/imfdknRCjfY1K0KUheuioa+bZGa/mHqctai6Vr3RBivNRSVMuea2VwPy
X9jCqZm7+6HXtRVDvalZLmh8mhYtdBhsA56stdtWyVEfm6OlD3dFrWgTpvOeQIt2Tukc/Hh8nM/Q
Gz3uy9VY49fLShjZpmOww1bFMs/vUIDNGOaW6BkLOgtSmdHu8UmCW2L/M5E9mhXjWregRI4+YwWG
ZbnSdPQ64Ifp7Br13BvMZ1/duEU1kK3V4OfbJKeqlwNmNw0dqdWX3i7kOkyzR8OjqaKzKbopzGJp
AT4dQhYQOSd/lbnbnyy7O5ezpD+s8PqSZ75v1bQzQIqsQyN0j73oHwe4VAvqjeKodDrR4C8fo4Zu
romqWne7By0LNmWa+msU2cOMyocKKLID+/ZT17SoZcMW71pX1kvhBAXtTFxYrbc287x8ZlYG5Arc
xLbRdehiOvt5dYInaq0QMp28mA1ApWY/vY0BOKoQkMv8R9lQRMKAj9+zL+9YiurK+iaIiF00zehw
usN008hpg6Lsa5Pos4Pgl49ccqeCAPB3rBa8d9SoPUtg29o3fh++domjnYiLoKuYefqqU2MFb+pl
yk1mtk7QQ7d8eUvIz5sayaJ1fPjntPZmutJkniQZv8vuufRIswIS1q1b0e9ZsH8NJUeN0c+7JdVV
7Lsz7c1LMrUvEyPceAMp4RnacGLC9mpi/RbzSanEYFDVgY9ytteXuo6xeBLW996Q6cKbfIAeJiFs
BhSVyG54Qhu0Z7KjGamMb5hQPYBjHprp2jv2Dc4ZKNTpQw74I1V6fIhIHcW85Hb3DXKl2vf7R4Qq
PIOsPBwS/Ycm3g59TGezxTqV8ckpNegwjswNJawK6A0/KoL2jMAOa1n12Mmh2NO1FGssQNabYL2o
M9c5U9Z+cP02u7Vr/67EgRloY/SUIxNY2DL09z4wOVTGJmRNbAruC/Uufd0J6iLoLKYbdkqvsQ7b
IbKG56TOxcbGsWfFbr4XiCGOKtmQxTtS7TAR4PpJujXz7A5FX3MIh+y+q6hpGLJTh9yC4+m4D2bX
wTXxk/amp56yiKRlrSFuEe1lV9mObuRO8+0OKEXO4T6X/c2qhPZ4tNCmOeCPAkw7hY9ZK7C026bS
UtzB7brrgnFHVt6mMYadJYdy31uwfUCxOcQpxF8Gfxg4vnR0PeyG47F5MGIL7gE7sjA6JJFPCSKq
Tql0yw2UDxpqZFMRCL3sCgVqJ0IHHHP4JWcWvLLvIzxiM1jSu5XVhtb9XMkfkHPKHPuwhNbD9YhR
g2HeAeyLQQmw0ck1juo9E6JphDvdeLaz2N8MwO8W9VFzpzdNNxQ5API56Yrvw6w0q3ykmS48yh5M
21K4zUMhp1cnx+Hp8EZxE90Wmf4rgRSnQWJbaSR4kUQO+kmfyjsKmfi7eusJnRMItbmiSC4tTcoI
XjEl85Udsmaw0fPXsBKB8MBt5VBnnxgc3qoYbbAPoBb8OFkpwwKviXbXY8ZfINgDSpXjuihL1sJm
lYOS2SQJCZ++WTf7ckQ+jcqKikdtov5A9XY0w2nDkGhOBmzlpZlQNMpz9igTxEBzgvxLxz7wpnId
Vc2JcGZtpTnRr5KQ7zXoqwKjBwaYXJnwlQLo1PDtCK11vmVuuSucoVnHZmVTfOm8beaj9DQG2M21
L77EGXtG9DircRIxTofYOtYdogbqpWu9ZMaVzVfcwWfSM5qnppyxKo4fs/OJWFJ64yF38+2YZLdZ
7tY32OBJyast6LGuuJtaE+gyYqmk7vDloI1NgrfBAcqMNDXHwLZC7WEs2C3eNjrW+bSYe+YZeRdG
p9HD7LGm9T3WlnqgDpn6v9BmFDsGxX0W+c8Qd621P01PhXI6RIww1S0L4aA+q+plWUCgLizU8iJZ
WW16RHteLwPN+FaZ1X6avIGgDbIlfCKRtSYJjqzoNmgso19x6of6wxDsjWwL7jCq4nssJdFmicho
XLlt7d8jVGdktg3N86xc5R2WFz9EXxIm2QHanH5kEd5FfuCv5VTs41Zkq7Hy7zWL9N8WwMGE0Bsf
ApzQ8BdHF/+oQ1FaxockngwEyO2+rVrixBBKB5rTbQCf1kjlp7t+8NHMVyTJyVyzVo2U0GRr/S1A
t72Z4vqrV9xUAXKjfLImpPp9ukeKbazYwgI8QECx7YLimR0QanxSZ1kA1bkxGfWQOk4OuTWbmhbW
Tgvgk1uENg4Va6rNwnuuEe0SqeeB9GriYtmIGw8C9LrtSCSI7IJNvRQvaaJOViziW8W3rovBOOpY
TeBiN1uoEYLOTE9HAPJiAwB1GQrgbpXE+JjT21nJ1j40E/grSd4xsuAZeeGbm1CgHOhCLWW2ts64
rbUNWYzkMqNkCIS98WdIlm1C5KtHThqjTpaeN0TmGZMJLVE0QvaME9vVc+aIMGMES77trzqHokti
2ubaRwYEpwz1e1cIJAGuBFRf3fk2Z5+iDSDjZZBwbIhWvcRWVqjyOYloMxmOGg+ZjtMBXfDai9lr
ZyNItrgz0VVIdOEUTpG00ydX6oU91q5zh+9AWNgSC/Jlu7mf25bukd7U9CozUgeSrH9CHe2cKwvi
pNtNrzSrSJoh157CEL+lVBauTF9FBxJhxlfdQG4KFfNBGVr6mBr67q9/NJjI3Txa2su/fotY+pQs
kL4UJevv1L8UEie6x1x3MOf/7RAYLVqghqdJC4YXS3NuGttqbjJa8+xS45eBhrQXJK/B5Gq3pq7/
1CnjvSqJ3idMmUf++ktaj/G68a1k99ffigw9X1027alBz/xsjWrReqxvvUapsO28Z5+8PgfQzCNY
Fu+ZxTwN9D18m+JhDERPi4xHeyITKhHECzeduyfp2uKASjpOgN1yXdXwZHFhgPaB4gXsFzeEjUgS
CYL+3eslk0ocQxtr5F2UTM+jX5kvsYFoso7LnOIX+ww2T8nSDRJ4WynrltUxL0V6R3xQpppN7QAx
d/OWX1EMvdSFBzmaifph+xj1WcHeKPeRV8szrdEhedF1bAFaRQZ58S1KEW86bQ9MnlJ2HIbWQ6Zr
31jhvUVYglvSWkEYtcPcQLWXzVJpbhXr18aRN21X6yvKlcdAlNV6KGz91fI48hS5ZEqogEP+tQfq
EvYe4NnJaiHP121q9QiV+UDklb4XGTZUa/TCXU4g94YQYu2V+OPCaF/QYGrnGq7hw1SznvveL539
JX1mdoQ8FiVubky8DmeO19F5Y1tWrPO8l7vATdJNFxXelkIkerMa2W/L6XMaOFqx+Y5Yp5wBKZ9U
3TaI6KTnVrhHdIBeaS4DK42JsfFuvdm5Kvyz7pX0HSKf1gFMwrAEtNuFlGfN3r/LMS19sfwQFoVH
oVFY0KaaxsTf2Eo2LuBQqxoIWKF6QvViczhUYkb/GglU2wI72hCN264PkeN2nbex2Qu8+nm7Ncw+
2Nkj3K2wT3Bo6PGw1hBxvNau8SWizh7jdNn1oy2eajR4mwrk2zrRqmGFjw0xmIMy1suzhYm0f4vt
aXxqHdjivphccl9CjMW5jAjvGrw9w1QtYXHQX29vykig914hnv6W2p1/B++WVgMT454Eoxf4DUR9
cJ6HaSWm+9btvilJdyYvqyOCT/0G5ZNOiYxTYtVN9jYDCIlzAckVEs9uV2I/iO0gO9WMZx5heEhG
t7OIAHdYzH9MieEs8g5FGonZbLcGRE+6NvYbQVHkOWqy30IZ8qeq2CJ6ufdmupDdpcvIzwVcmkQB
WOlDF5RPN33tUYtpqWZ8R7KwcStW26afFUeh7T6Z0d0YWasen+dLbWvNOdZtJt8GRi/ZXkABsugu
L+PngES352oamrsK9cngjL/YgAQnEqmap3RZTe1Ry7XyNHoNJQtLHZ1sMG7gaZS5Mu48KG4Yxcrz
X390CakXGGQDhBbFq8j0/NibVHN6hQUpNgtiemb/EqTi1WBb9gkTPrSuxs83tpCE3CWZCxncgy0l
dKjRw9m02FIbbseWLPJPRdN8z+EmD+oLZp43JEUw75003w/1wQCyvqxZ7ldBCl8yLOTeibZjS60u
nMvSg2+dK6elzRc7r11AKXWorDu9Inw6avp206Ia6lsa6U7NMSihwsBeNjrTE0yJibOfyPGeB7zb
HzrPxies1oFTu3Bq14oNzTJXxb4c+hOVUBRCI0FOI1IKk6m4w+rAnotyiKKY1TBHDPaY3XghJ8CS
p3KHoJ3P2k0ukH8ob/7UO1RrQGR5nvlTxWwFHBe6SuKbd5h+yK2mB7XGNqEf5o2nEXoOtZd8IOW1
I5yvuO+AoBND4Qx7y9jUOx0px1b0QHdVxlnCozRJYpa1tpFzi/657/p0m4JDoECO8MRN7+1csJ1j
c+J4DYOK+kzmIUjKjHqVJPK3Q5fhZBvcUWmj/sDSxXQ/ISyi7clBHj2wK3Vk35VzMulSL3HiIjEv
q2XHMbHJ2NDoevI9KINdUU31ucQvGPosgEOMDzkGGUckce3eF25R/5QucSNQcPyVV4/5PiC/lQXF
p7+bzc0eLME+opm1N3rfo6qjZa2zqGlZZ98im3rpYzpxtyDN3Ge619ZUfMUQaN1Pyvk2UHl3x1xB
AyI2OEAes7FEw/lmAqvrqSXrUHSSbWeeRHcIFRaQLpIB0shflCtgUSuExn3h7JFNLG2n56EoHvVS
QGR10NDRXkrPxtCutRoSNDSsgJipgvO48LZTRJCBD/v00KfEB1M7zm+yITO2idNlt47PEE/HjPEk
gw0dR7Zpgu/G9sXCarVuWWWckHSPjGStJldBSHkU9oRFp0GT4ud2dYuGFQm5LMHxIHWXyGYWWeM3
JzvR9lliBktJrW/hZa1aD934kxI9VOqOJCyU67+nOa8Jdp2/LolXt7A94jEDVSlIl1qUCO84/cWv
7OPhL+PMXGQJJBgOuSxUCd18Na4qg4owZ4cTA93caj74h9qsd94cYVKCNZ2jYTaxC6bJm0yQ2yw6
k9Ot6d69GIWXAW6g0BUrJ1yxe4l2ETudbEpBKxfaT+ixSmForHVaqAhv78qG4PsgGVqKmP249sHa
UCQryWW3Z0U2Em3gCFBpXEIclmnsuesw7hYFdfFDRo075RHnGNYBy6l1886mnklr20EHVROOBxwp
acRGH4FTA7S+wwZHJ4nVA+g38fJ+QyOkhSki1W+OzPhonQwXoM6hAc3QucmqfZJPAkUNgUcWtBAy
fSKotGu4KeuqSR5cT/VkFGwsHYRiAn2OvgPRSmUGKNFKIK0kw1049y1wm5s7LCVfwZV2fOdAmO0M
ewfaeW37LiP133G5/yNvs3MByqf+r/9pEParsCgFRb7/+V//U1qu9CzDMBCQGo5uG5bJ3//49hDl
wfzb/6sO55vm55z2S5K3BknptLFvYLakKw5W7gZey7hsO3dn93h7OWNvmEfn0hye/8rtbv7wduw5
5PTi/SDas03DdGzHMAW5wO/fjxJm4mVGzoICmhRIyfwFo+FeQf848Uw9+J7pnJVOCjjZbDQUOZbG
ihlhhiO3MO5Fq72AyY8P/qC96NHBLguWidy4a2DzLtCOUeDQnJ1fDd9TnxoBPbRVHdf30o9PUC1T
pklMrx2Z7aC66reKMnDZ/Obh+NYUUF5TJ3uWbX+XDZwujDa/y11GfBbDifMJ4q76YRNr5KX67VfE
/C3IOC0/5Lr9lDq5fkyD6tVqrBHUZn20LSrIRnlHSbvkaaHwLKEcLJ0sAOCKsPeUOI+awZk0ovK2
qgLnq569dEFtYH1g12Xl49nLY0qLlWOtDZOKkKnsB0G/rk9RF3h9Bvkty7+UWntA6EbAAq6ONTaV
h7HI15LdThmPOrsXihZpes6myca0N1GGmInpNbAVSQgOUBrnNslzSr4DDMEEyyjtGX0H7HVZ9NGL
5U/FOsL9huKkEOy/6rUbtwxNxS7GEdnOmd0cgRa++UgIyXisf0DEuiPhfoAvVOmbzurXvpNCnilZ
XsVo3aOp39tBzSEkQ8WjHG9lZd7ZHMVrhwBzk1rBPrQShzaOkWw4Uzzmib239QZUsJ+8SZpHcFVh
181mXcw4FNAciNpClL+pKHU4dvJVkzu3TjHQErL7m2pICYQlnyLJnGQ/zCsjRPkFbZ1g+fHjbV+E
UVuui5TTsIXnGLqpc7b6z6cbjaJv5G7I3Oti+6T9x7uoxgdwYNvBr9W+TRy5L5mEU8yH24rUTaAv
7aaS4VJl1Vf8uw+d7h01Dbe1rrpbqQc3LcooeopGs5S9D4AG9g07qGxh09NdGlRccUJCCLQDRNk0
p7HnUVIbpzS6TZ6GwDBWqnPEqp2d30KzMZ66kl0DpFS2ZDH6IP97iWFm89ed+HdM9H/kdL+Pkf7x
LlX6/zwVGf/97/nf/Pfv/JWg/Pf/naIfVVEXv5sPf+v/q7R1Up8/SFuPfjX5t+w/g9b5F/8OWte9
f/HsGI5tsaswdOPvoHXd/Jdh28J2BMhcQ3p/J62b1r9AE0tktwRuEnLn/p1g7f6LRBJy221TSs+x
eST/XxKsCcl+N3NrJI5Im8XEuwhY5zXHYkoLjoBMiYoukgb4/N1N+PfD8n6V+s9F4e9LXyRio8Bk
P6HlA9pROS0iFCrA0+4i1Hp/GphX3vv8md6tfkPegLA16+5QjIR/xIkAMMR+bfG5tz+vve+uXnRk
A5VORsA0MWZrtxYuTgSpc56Bp/jxS1y7+RfLN9mBkfAn0R5GXTukbraGrfOHLQKPzj9+r3Nc+bt3
jxCzG/xk7A5g53RzB7YTiUJr6NI6y6yHmxwTm4SGmnTX5HOfxr2YHjmq+zJuFDknjXZih7ZoY/nl
4xt15VFy50/57tMYLYu1NGR7KKXEaN/0enlvhg1iH0Gu8sevceXLcC9GwqgiNth1ieRW6fI+Nkaf
4AIUap+6ujevLe8+wYA2dcjHgcV86ikG2OfSM39/fOn5/v69+frvcTZPEe8vbZqZSinttlgfwuCn
VnM+ha3rbXOR1eEBKXWwiuK6omTmRdMftnzztf/hNeXFFzLomL9qp24OJJhS6Q/aw6AbPyA+HT3A
Kb1m7IkpeEQIUXzu/smLbydymwmhmYXlW7oKZIrjZeeB4PL8Dw/vfJ1/+EDuxWQFVrQJda1oD7LG
WajgMjDyUYk0MK7l2+e+qPnJe/cMUAQNxBTwhElM5JzEFJwmbWj8l871oZ8H7B8VeH2crkby7eOX
vPZQX0xioew9oXRoAEY3OYTYAH+jHeYY8fFz17+YwdwW3WPmhe3BKom/9hrIbwYewj986deG/cUk
RmhDZTKrNIfSMU/0a+46E0dO2o5/+NIvzlF/D52LUSlSH5AM7vpDW44Y5cLcpk0wp1o462qstqpq
zlalvtUpHHCpPaMt2eNr2Wlxsvn4/l0Zu/Ji7KqkdTnDY8glu/LUMy/vBME+muNCmOx/V47qIU0V
f/i4115s/vm754+s6CL3E7AJtk5esDL7emXreIPBZBFkT95US38Hj9PHH+3KoycvRlSPR4BzOq8W
idxZFz3JNMgYw889GnJ+1XefJdU8mSAdbQ565pVHpzGA1lCx+9piW/vDd3Pl6ZMXY6fxOszUCU/f
pCSuy+ZnyZl6WRrO4+du0MXYMdNyVKDI6wPV/rHb5rlNeInf4Wz8+PpXpjRxMXpsNDDhJMfqkKmf
UJVINKupVD6P5fCH5+naC1yMniauTcpUQ3Vo6Y5pPiGqGjuNDhdqnu8//gxXHiLnYnwUimKeFfEZ
pDfdOX10dGiQf3zpK1+vczEanFAlo+8YDZ1A56CoiWfC42myDh9f/to7v1ghgRyTHkDuH7h/Zxnh
eggK+Yf7fu2dz9/Hu2c/IrltMkReHZwiucuK7IUK/Rb7+B+WqWvv/GLgqmoctCJQ1YG+hASbmpRb
8BbJ+nP3ZX7Vd29emVgKy4H7YsG/IC951cbm7uNLX3ke5cUDD9OPIoTNBlSq/FUF/WuO8RQla7bA
jvm5ty8vnvlqSJJOU6wYilYzOSOHeAQH8fH7v/K9iouHvW/7uFLKbQ5eF97gg1yVJiYyErI+d/mL
B173BCZdxVYNEHpGHhChpW18Wwlsxp97gYtHPpQUbZTOHs1LovrUG4a2KUmTOoKynP7w6F95NsXF
o99CAKCkTZvWQ+5Ktq9ZJH/Y/l+7+fPP3z2XjhkPLI0miWr1TZo8JHW/8qM/jdgrT6a4eOhzA5Zp
CPLo4JT1Nh3HvWmrFSHbT4GW/WGmvPb+L1argbqDFhPcfSgAh5ANZn9tFIA+kjA+/nKvfYSL1UoP
zWrMqoZZodXuori4id0McKv50mLG+9RLOBcfoXNNt8rypIJeZ+E5MTZVbJB/mHkw1uT0++MXufIE
ORefwxEybSzB92xY1huxgwAUqs3Hl77yFTgX80/R+4VI3IDFitpjQlZaKx6gZH3u4hcTDwAYGpjz
vKlNtxHqVghzC2of64+vfuWu2BdTj1vLIA8U3y5v/WeZR5KCsPPjc9e+mHdGoMpxi//oEDfsAd1B
fK9VuPr42lduuX0x5bh2IKMyhXgv8aI10liPZBJPU/eHSWG+zD+cCu15MLybFEStKAfbKbdFWg8k
it/0UoMuMjyG1QDmSp0+9ynmT/fuZYBVGIOSbEWGtoCvkRB4YyxV0Xkx4gu3uv34Va59x/PP372K
ZqqoTiunOkDB/d3p42uffv34ylfmBvti4CJtGtVAH+YAjXbEqwX/rRUxbaruLkJL//GLXHv7FwM3
qAu9GRqDAZCHRK6lj2NXf27HY18M3H7ybAxETM+4FX9XZJcw6RAY8vH7nh/zf3qGLgZuEQ9TNuCZ
OUTaOYt2ZdOv4u55SF/K4S0hNe7jV7lyd6yLAZzRsyD7jz3hEEzo9zo0MZoyXz538YsRzLre1qJl
YgOntTaJSar+dAK/9rYvxm/tTVriVVxZzHSuErioc//xezauXfpi7Cpa4m1B3NLBxZg8OMhaRhfb
LxonNOz4wXF/QgVMl5mFJcPalP20tiX42KzYffwOrsxN1sWo1jtLD+j+1mAQ7WFtVl3QvmF+9YoX
v3Xk88cvcmXoWfOnfzeowYE3UmA2PUyEzbQQqFtEk3qgLQh0XH38Etc+x8XozmooMcrzAExGOHwI
p+3YG3XwaT93+YtxndRMeWAlyoNe/mqKg9M/d8Gvjy997eZcjGudLrQO2RbuZA3c3E52lqttbbJ0
3fSTJXzrYnTbLTLUvJDVoSltuWiRXS3Kqlp//P6vPMLmxaCmINAXdcRJTMdAsg9A9S27Muq2H1/9
yvdqXoxqqsHExHjzjSdRQvi/YuMtmT7ZDDAvBrZmdmTaF9x6HdGGnZK/qA1/GFfX7srFwE5i2ehQ
F8sDfeBtaBS3TjL+4dB+7ZbMP383mpLaEv2gRHmg47Aopq8Odr08O398v6+97/nn7y5ugMqQZGdC
dSfXubOqbW6af1hjrjzo5sUQJTsIjWPELYnwJpUAQaplQUChLts/vMC1G3MxSPWWGUtZTnlALbj0
SsITkBjiUvrcnbkYp6TVpgCseViAIy6rgKBl2M+fu/TF+Izw6OWxsHjjZW49yIyIBhz8wx+ufuW2
GBcD1EjGXpquzdRoG7cj2IbR0p9qUv0+fvNXtp/GxQgFSRROQUuR0xo6yK4ttqLvUIctGMMoWFCR
Vxi6Evz49ue+CONi1FaTHyYt9ORDI4yVa9ffS5Ocro8/zHxP/mEfNLe/3z/+cOfHshh7tp+B9ZIj
uPq/nF1Jc9w4s/xFjABBcLuy2Qtbiy3JljW+MLzMkARXcAGXX/8l572DjBGaETz4YB1ANFBVAKqy
MtG336AHWn6xxvi7mXXfrQUUGyl4UW5/UONvpuLMAjRETutl4lq30HqV2bXYXCeNv/1753jnyjNf
C6kMQ5sJOaO1ApB9cseAh0Hn9UaFTWdaikuXLZTBBtD6g/71oXfZxSnQJIv+nttroxtd8WfkxAYX
yHkcW+AvmQLH7ctPFKWowOTUYPuChqm49Vi3Yzz1nbjKzAAXsC+fXPR8gdtLbJiUbodV524ZsUG5
i21YOEPXe96FbmnZ4a41Iopzt2iCiq2yEVdwzrjoi/EADob8Y1oOG5ugsSKiuDcbFjRppPA24UM/
StSRW5uPgMIBLQoKpts/QrNERPFopFtzKhdcIcRUEhqOcSKyc7U0YHi+/YGPLYmqVX+5dOitEgMO
+hxEMTg90Q5en8Ho93J7/I9/AFQX/gwbwFXFIq96cZ279LMh2h9uC42J22N/PHeLrBvzzo2HcqaM
lzBQPC4PPTrlRIHm427XzC2yfvXd6BCHdR2w7IjrAoi8kwHEKOTGuaOznHWx3g0dDw1PZp/jVJss
9Cte3frRQ+IAqrDHfSujRB+gN/wR8t+4qxgkROLpOEK9twXh7b7hlfAzgW+AJqRsr6PdFSitQsg0
oA2oFcXcZX/f/sbHhmMRJfqAb4DbcTFD3pFNy7PBpvQeWoP2ztGV0ONBhqIELY64Nrnzy7C7J8NB
28KemVNfCTzz0gOXD/J/VE79n03m3csWTRL7xlZiTpaiFWO0YZTj5ECKOQZp+NDsHFtxVSIHp2YO
drURJYScAIYGFRq1IMj1tGvyKkSH8CJN0bqBJ73nXGiefHHBFX57aBue89/bCYSz/vQo0XugU/cR
7KHMdhm85ttceOe6M77dHv5jY6T++tl3DpuhxWA2azgs6gqP4AO5gmprIy/2cSwAr9KfQ0OSDjqe
ZoJFKcs7e6ZhTQcAjr3rgL6d27NfN/CjxVGiAfC6jhE3bXuFNmEuHhfKiLiMZtXEoKKqQJ9dJIlH
wwQ0KNPGr9IsmIrHcQDuEz0qhVcPvRF9zSLaWc+3f41uaGXBehDWNPlSiauNtpYA/12VijZu7Boz
8pSVqtBaYBntgjsDWkJB4Mqrf4rN40o3cfrnTndNUnCwNyAoV+D+qFdKu/j19ppojMhTgqU/VMVi
AMp+rS00Ink9WiNK+9q34mWZh+Ptb+imr4RMwNon4ANdfIOCf7kaP0EIeyOB/u+V8gMLVXE0Beu6
Wq4SYWguDw06R0MHNl9QEIgs/Wpk08toNlfZmBD1jPEutrYgXZrf5CtbMiSNVXgFIlI2in9GcOmE
vLXGw+0F0xiTr2yKwTkklLu1JAkuNMTU/FDAESxQY4S3P6DZdRWU6EHO3KeQRL2WYn4Fzu2uaf3A
c8aftex3FR2oCk7kFp1KiXahazy3nAflkvVRCgW/z7d/wb/Jqo82XjnPcIlg1bKmDjJnimTDjhW6
YAGwjEFsw9EF4SD5fqloORyg6fIIdDZYoaD84yz+weqmOzSsHiFMik6RLrT65dHIUEqqOijVVr/N
ursn1vKXN7sXWozgjErRONiBYhQs2aZ/uv0L1ol+9AOUQ5NNsw3KLGSFIJWL9icXP+TeHP+iLtjy
mHEc+cbZqfvOagPvTyBBzdZcb6O+izaVGGQnlXEuKu8BZNB9AN6/JMgMZ8OwdB9Tjjtmxg6TFk5T
ZLo9QL/BNAnCjUXi7Ov7qENHNvoeNu7CGhdUkWDCSEA+1BJxNUQKFVbxSfrGX7f3RuOAKgJsWHr0
MrkYegZXXVW64WSSz32X7DuIXCV4FF4rHaTpm6uXD69+YT5RuXXGaTxbhcIY42yNfYyjwnfEQ5u1
X0rOvhqDFxr+VuZb9wklnE8dulysYT0yYpJCZsqP+EjCwaef+2IrCaLZWxUR09E8B0cVjox+ys5A
foPNVJxv761uaCVwgA3Qc6ceqV4HdFwkrx+lLV5uD60xG0dx6WkBwwfUQprrLG20evkZ+MCgCcWT
DVfWTV1x5d5DNctfMHWGvIEFciIPDcz7pq44rtH3aeOBzucK4v/P7Sqz1oyPEGPfuB7pZr7+/V0Q
8prZoouFY9oayNeUEWjh5RsHjcYcHeXmVftg9V1k2VyL2PsuixpET/ajN/Evdc1e9y2O4q+gBh15
vl6SZBefLZCUBaxJLxOEHm6Pr/sJynlv27Uoed4inYXj6IQOt/573I194EFk+snLSRbc/o5uFxTP
NWMbzUAtjpy0q6JRDo8Oazau7RrTV/GapSWWXiaiudbCAhW1OCTU/mrF7NOumauYzZVzxvIXHGKO
3SRhS+04yBPXPt0eXfPMsRW/Zc3k9DKliGjN8EXWAnT36VFm4gxVczvI0e57+zu6RVr3/50X4J5q
WuDXba7OUL3MXvIpb6wzuGS/7xte8eF0GOsUSA8BTEz+Gywy0HACj5NNrA3z0ZiprTixO1DuJSPM
1M2Gu2SYnkc5gicGRK5lf7z9EzQWqiLBXJCNgbwB+2xM6bHLaVh6/9/DiHbE5O/68//drN53pa1J
lA/uWyr+izuQeQTdDCIcaKJAtjzdc5u+GqnxBG52aNhBpK/Jwj7Zh5tDa8Wfmz3G/djn9oyXP3Lf
VTs8gaTr0nn0KATYoG8vl+a6ZSsOXXWD3cUJwiq37UvhGOBGyiDjO6AxdnnzDbC7EisLb39LY7wq
UszJaLOQAbtvgE64cbJnnxRfBGihbw+v8UG1xxZ0wpX0M1xcOjMJSZ68QWQ7WkT/ADa+JxPCVLc/
o/sViqsn6F137AHvdD76YDJJpiHI5/LX6JY7k2EqdCwrjBSSbh3kblpIUCf2dxt0aBv7rXGPf9vw
3wUQEOrxYkmBBVzaWtqBQZy8D8Gch0bp28ujcXG2fvjdB/wJEo9pwxpQJhpBDuxM21vPHuMXvrQb
J4XGZlXM2Fim/UpxhQTqmJ27ZY7M0r3rU3C2eiPIzxjN70VqbmT3dAtG//w9aWG7S4zD6UoK64EN
09V1rI0bk26pFP8G/sYyisLDUqVFFljpcqVFfvRbELlBzGIjHurMVXHwGKTXTu9OzdUFG4VrLwcz
6U5zsvUG1QyvgscqxgXroS9+RafYyR3K33jrQEMHBLC3zUmz/JZy115c2RugRGquw0okWZaPGS8v
t4fWTV1xZKTgDbsSPvK2mflmJf4/0Lm6nx1QK90eXzd15axOnHkAJh/hG6wAkFWtoHHfNiDl3zf6
+qve+VlLFruYCW+v0pyuKOh8piA52ze04sLWPBiWcHAmJFC9Cwwf6kYdwAobE9ctu/XnxAu/WmSO
Uv1VpNArAsEnn+LnlTJo3+QVf+3gOhZ1DLygxvmrGSdnoJ5e9w2t+iuEVCqAnNsrCgngL7QA1PaO
+4ZWvJR7qBgvDEWzHOWPR7cHByZ+xxZc62NLND1lQ2nqEDp1tR9VVIC/zbgugm08yz7eTVPNWoPJ
1hZDjaFNII4tSO6trHHzZhPXx2e66Sm7CfFkBvyQ9KN2om/gLn6a0aoQJK577hLyaht83OesKl7O
NxqIvxUj4gw1zujm+BvUeN9u7+3HSwT+xz8NfmpLBxc3RGCIfEACJTuAj+WYWxvOqjlEVLQclMCW
qugTRDFzfu2q4rOXkTtUSD+heLZh97ofoAQyk9T51FPEAxRff+dWehn79D6nzun2+nxsnZSun30f
yQCPiGcDiXAfRL5Oljwnnr1hneZqJx9c2alq+YILCszp+l7N859e3UPGT44gEIX2RSDISuKfywG4
8/Yx5tIMi5mjFV1MJ3tgw/n279NVGFSInYmXuI9OXXGtZHVuR+MHdC6eUUu944KfW6SIi5p8F6x+
WNFlS83ebn9XZxmK74DhgrJS4jGX0Kc0/lInoNQE6TWIlW6P/7FvUqqEQ5cNvsklzs+kkj+WChrL
fpxDSqY7LRb/5UIUdMM3dfanBEcfdKt528D+oHB4luB/7ibnMJlb6TzN8CoSz03Qn+Q7sD87hmRS
CQYj73k0xYb3a3ZBBeKlVdcC0Aow1qqy5dTkM7fyczyIO4fuzNiq0DvPS2NhIoIh/0+GkA6WdUbB
rDkUY1JAwpqVG46qW6j1J75z1MSGoo1fobCKZNY9BLIg+JJFjTFsVOI0cUAF3WXgkR4sAUxTlvUH
UNCeZlD13jZV3dBKGIgJ5JXBbIUaH1THZ7AFuyBMuD20blGU6wzuSRVdJlgPVHEublWGFbMPub3x
2NRNXPHhktpJ1Rjr1voZ+NBLcOgWGdvHW0JVlJ1vIiA2FSIEeoIPrQP5IiRBby+LzuwVn0WauUDT
Iur+i/Ad9r0E7eV3CiYi+coK3PVmwqx2Ywc+jkOmWoC2gftJKBV+lKUTKnHF33nBf8RO/cmwh7dB
uM+3f9HHW2F6yi/iIDStHBefYSAaRuIQQrD74puKFowtSKbHGTbZb/jnHkKM/tKeciveMP5/HeiD
Q1AFC6a+A6Bx7CNpSK0jyBYj2wXXIovv55oeZTo/UWKFeTw+COio9enyktrZHVuSx7jDici9pz0L
SFU8YcyKni4malYukcfchvh1FW8MrbE2FY2HE3aI6w6/EMITR99a7lKTgnHRfHXzNtw3+9X/3wU/
t8+GAkI1qLi5PgRCrPmlB0BgpwUo8SmBCtg4pqy+NiQ9FJXTPkuLO9/iedy4g3zsI9jPP2eP5jdw
F09uczUsKKTRuQt9L7mPSXW2gQtAOe54e5XWO+1HpqbEK6TGsnk2UV+C7FkVjMTsIWpez0lQmAN0
46Bg1nLIYqblW9uyeCMA6HZfuYhkcQt4oQRcbx7F0QXJHq7y6DZwweva76seEMX5+6FqEn9A3n2U
+DG9hZ2H4ru9sf2a0KKi9uqszeKuQ62yGh3rn5RA06loIcGwc/h1s96ZrmmhL9FFdejKpVd+7Rga
IGugn3c5hrky0L0ffTKaqVgkKt2SLukdXphGmJdZtzH3jw3XVMF1ppWOtLXxLpuQ+zaaNMoLcEbH
QdvP6LfLd5VVTBVjhzw0FMJNpI4Htxdfu8bKQ8EcAoFwH/zXt13DpPRD5zBVuF1lWwmvMr++gt0c
HOhDU7wuAFaEVS74IYkzdoS8J8xrQkPsPeC5zdFImf3TMFyw9ALoHRSdww7uKlTapBBrAFlgecgp
5Mz6asJzpvTpcZygizQRS4RMyr9LlubnAnyWUQvcRpA5y/CKXGByLIspJoGR9lOIgv8Ezac4Bfd4
BUE03yjuIB+yhFBEASdoAkLUqVyFteasjowOeCLDHEAWD77JE28LcZgKCV3JooUanA0pNtH7RtQV
dX+ZWV0G4NnygxbPr0MnIUvkZcmvxFvAa525/dltjZVUuqWhJ0vosgxpFi7LUB2SuXlrQW8L3c2y
faRpwY/pMPUHtK2nh6mB8BZKYXOAQ40eSysunirQAt9R2+3CzhD1cXL84ZT76SvvwAbfUmZhQymk
LXjzUpXo2SRQ9DkRiAQdGIUiPYu7KUAQrn+D1ts6gLs0Cet6XlV+bPc8c/kT7NrLc0xjCdXYBrRB
LshXLcF+J54HmETrZ49TY3bPJYj136Bn05ynpKYPwibdpQL758Elk3EVWZbfobfZP3OPfYE42j+x
4FCTtSgkw3ywgUwCkl61gfaoxoBa0+iixEDAuvfVgaDIsfULqD0aLIaqMAHtbQ/pP0OmXZj40FK5
baYf32fBKPmnO5uEZYCEIqFjDOfC8g8Q84EkwUalXTe4EonsBXXXwqz8qHaaAJS8YLcI/PGv2zPX
RFGVWI7zafRkV0MuGxHusPS45psgrdpYF93oyuOH9bFRuCV3IyZIByUa0FEt6VTsC0Aq41UGLZfE
8FsnMjJ7OCZpnDyv/M0XMJLnG4WMj09JUwU7TbZrOIXbOFFp8DSyjb68VAaYyrjIloMTs31sIqAn
+dOAfGFQhge6HfE4hlw3dGrAGCygQ3B7lzUm5CvDgyy4YaW5VNcRrZAV9CsMQu6rrN54hGp43UwV
ltmNC2RuIUlyrXOjeyF5Rq6eZdCIQT0PPt36d2UNuKM5uPSvtqDWHU/c+S9TDPLHnLpN2CIobPzU
1eX+e5kyVRBnNo2SjQiu0SzrQ5dCL682Qwrmv3TihxmqTQL+CdTBxjVKkywzVUxn4ddV6+f43lAE
xrfh0SuC6oW+kDoQfxlXiwVkXxhQkZ1gFO0laPyh1QFp9db+BLXIA+rPG8um8dT/tBXFZuYgO+FH
EAbxnkq7os/IAtobUUbjRmpTUVWjURsiOX40Dj9a+UbKH73fQKDt923z1k1eCTNmkreFTBo/6rMf
XVdBRW+LRlTjOCosPubQ5nDitQgAPSJ610LdUlb7GG9NFY/oQ16kSRdpR23lHGn93YnPXrPFhqBZ
ExWRmPmeN3Zm70RL1wSJ89MZ/7m92JolURm5WDwQC7RQTtRjD8Mc4uCssYvQtbsNQ9cYiwpCdA0k
hiqD2Qjr8bmU8YHz5q4bu5eBbzitZm1U2vzZWrgwE9uGnkGH6ypDx8BYg8dh1wKpcMSkcjJmQ6Yk
gs7QqYkhCYMelLazn28Pr1se1dg9NFWRHMMPzXji8o6tEOkBjS67gAKms+77u4fPKDk0LOvKjtIZ
9Jz5jGurx6C4Az4Bf4xPvhRxEBfQHb/9czTmpFJ1tdTlZjX42G2ItoRoTatPZOzAINIbW811uhVT
Tr9u5lYnS/gZoU89+1okeWSK56Vq991DHKqs2Aj0r10NdlRZv4VIoZPsQ2Lu6+310dmq8k5PmODm
ks02VDFBWA21AEg9mmzrfaUbXXmiN66B8sOA0fPFHY89NEcOBLF0Y281o6voRAMZ5I6OMNUpte/r
gX+rF7ax5rqhlUtxz1KWQuLdjuq6Ej9WSSEJmRJudKddy65iE/N+FN0kTTvKgHM92UVWncbK3boX
6y5MtuLEC1RdM5IauO/l32soafrSDDILrO0IRVb+jYsW4jHVL8+nAeQWowEaSiI3Ni61urVTPNwr
JEA0FB+nZgahIunUkObK/Z2bvn71XfzwhVNz0/TsaEy4lwYlkwy0y4B8/bNvZxRvRhO3iy7ulkWV
h8onAAXJJruZJlCoWMWihvo2qQsS1WNyxFMimEpQ3EPCvC2ynXaluPOM7oYR/XAEdoVVx5V0ov5x
38KovgxFnKJChT8SMf+6CPIiyi2L0QRpFYRYVtA8bVK5RNnQIHZCUIUuflj61VYc0n1AcWfHkg2E
pb05SqV3GH00883l8L3LvI07hW58Jd+Wl5CiE2W6RP1ayM6qLMEXhOedgFrnG5dcjVupCMQK+s/U
4u4UOYPz4FTlsfPJxtAaw1QBiHPa2KiHLlOElAsUh9hBpNkBXUyBJ5rzLutRIYhLbOSshahy5IB2
ORhn/4sz7QONmSr2ENK5ppcg/xVBgSg9pqJqTylDTjsfDS+8PX3NBtN15d5FnZmhdyWz+yGqUvcz
iE3CbOLPEhrut4fX7a1yxKNb2U8NSApEAxRyhr44Vmm8ERF0e6tEBMcfzQ5n+xgh5XikI/vB/eS8
EPcR0jtv+2avRIYa+JCEZD4+Ybb3XjGda4j13h5as+4qlDGmDWpfnTFEqCeEbpdGnr2EybBsrLtu
eCUuINs7dJlMZWRO36riE6SwoGr9ed/UlZhQg+Fzcs14iBYwRkPqEHrs42nZfN1pTMZSLJKzGflm
AGJgMuP4LNC3eu5aCOLdnrxu9HXB3tl7UVvlZKVkiMbWdUPq5fnRGreYi3WDr39/P/iA60HG5RB1
dn4yRHmXjObGvU23ocrp7XA2ZV6dyAjoC2g7Q5DXdRD0+53mqPiptETCbFHLSJRdEbDyFypP19IU
r/tWXfFVMU6imAcHUcZl575noTtuNSeuZvFB3koltvN86TVxBmucWA38aOrMyAG+5u0XYBi8jcXX
7KuK17MnbvYtMYeotG3IsNdFAnl4bwp3LY4K2SsFB3U8mYYoq4znhY+nLHd+7htacVUXrCiTTfgQ
yQWaNI179ZZiY0s1BqkC6eymkgMeKkPU4+0w2ZCVHND6WGzxoemGV1yp4+k8jQbOJdYK1HUMcQFN
yg8oDG/EAd34ij+ZBY/Rs9kMkW9Dajb2oKgbtlVyvL3uGqP8tyj3LhBUfdHbHqpCkeFcAECpfPOc
5UDD8q3eJt30FYeiVcGgxzQiBmdUtpBjaSbYZGahiITSk3Rebv8OneErB+AEASNS+8MQ8QV0xa11
Kqotpj7N0CoQjg/MT5cy7iM/bw4oiJ1Iu5W11w2tHH4QXm9mWrM+al2neoUAkHPHJlxfd62JCoCD
wp+LM8TooxlSEiHxGIgopnreOLh1c18t6p3luKnkA7cznH7cPBSedcqT7GnfxFdbeje0RZg3WiOW
Zeyds+V39yDLPd0eWmOOKs9czcpVX8PoIpIvBwHdG8jKH5vB3nBW3aIozrrkMjatMe0j57sH/e96
57DKoefiGek3BYgeTGkcbJdH0xB/vb0gq6l9cCr9B+zmcjdzkFWJcvdtKQEi7fpPXCxI3S9h3DkB
JFQ2foRu6RUXtdgkSVpgbZLebsJ4ypqISMO8NHJvLFYhY5BghtxT4XZRy+2vTLQPfTp+B1nG1iPW
/3ixVMhY0RQCPNlzH6Eb9CKg5R7knh36JurgRv5C0E5wmMf8LIi1DwQHEsQ/XYF2o+WDHLGLppJG
+ZA/ulZ7custtSQNCNtUIWJp6vJMJmUfCc8+QOAdCPwvTk0PBGkX039pCAmKqQ3tIg8IqTac0Fy3
/AOj+w+R22RBpSflfcSGOOwS5zQJiLyW7aVb+mNqW9GQLUHsifsKwtS37VxjfWT12Hcxxem91uNF
30WJJ4PGyg4EnCPzPhIwUwWS2WBRoHGPbYoBQGlz5wg2quO+iSu+P84zeNwgYwscJ2UXYhRxKNqy
D12oK4e3P7Ea00fboZzRvlGhbgvCH9Alcus6Ar/+o+q8IsU7WAp6tHgsIb8tUC3YOJk+3gwodP65
GT74wmPIqInItv5JyhwSrA0qDvuaVohasHU6p4szjtGl29ZhHwPc3HtkqxagCZgq5o3M9YjeiQZb
vXjfwEOfQx6+P0D7/Emk4uwZLfTtyS58HVERcCUosA1PFl1UGUtzGqAVfyCc7+MCIb5y+8gNqN86
LVwCIgYksB1vPHrZsE/QkKgAOCB55p67XhsVUGgxauj4svyUOm0VcGv8zX2EysUEyKeBSO9tM/74
8IX6zp9WNRZmnS1gao48p70zGn4/y61HrW7o1ZDfRQ/LszzQOtQYevbCArJfFCKNt2et8wUlMCEV
igMKcK7IGt/MhR1i4J2WdIs3SDdx5UJCJg8qA8SDL5h+GDtT2EHg+/bEdUMrgWku61VWYxFRWSfJ
GyVFCp6agvzcNboKhqiH2gDRNJxYmBxYveKSTFvIb83EVSQEb9Mk8ZMC/O8l7UNWJ9PRBHvaxrJo
jlSiQiGatWnOWgAurIHHmyy0FrvALbOgic+xfy2gSyt+Qnj9xOZu16sfktp/Wmc2lnYWk4kD4mWi
zBRXxfhadktpbNzcNMUsooIk4Fdx3AFeE7nijfdGRBN6VzTNpaNA3JTlyyi8CzjY30C/9GAPQzCg
qmJ504aH6PZr/fs750uzcmkly9yLrAfIANXxcLFio3zeZ2iKh8yguBmgP+ZcbMsJpswPePbPvpEV
ByF9xgSgjfLSzYV/Aj+XGaLLrtq4F3x8FyVqfwfAQq2b2Im8TKxHZhCkBWYcMOc+dorAdLprVnzq
t3qQNDFKbfKovc6EICTWvajAnmMLfgIs+4na/MvtldKMr6Iri3HsKOBP8pK185eSWqdmdJ8bw082
LEg3vnLS+QYkN5oOa2XHgw+q9/xxaNDqBB6Uy74foFzTLcjAsXHyYZjLIMPa6J5pAeGKVhQbT+LV
lf97RSOqWm8Zp9IoJne49L39mNFPaHm6Y6Y4xONGyVi3ROvf3zlZWzZVN1eWvBhFczB5Gq7FJ/To
bYQQ3fwVHzZTMRvArA8XH7BqUkRosgqG4r5xN6aviREqvHJozVIyZ5YXgmpf0fGoJuMGXEY3tOLG
dgGixbQe4WieuDMr8whyivC22WgeQkTFcDUoO9E0FfJildVnYXdfRd4du3L15qQWh5rRH5NZpmGz
oulEsa8USFSEl8+Ar++GWl7SZTp5ZvNJmMtGONXYkYrtkmWOZAJgnzBU84EmSXFIGfrN7Pbt9pJp
wp6K7AJuQiK1J+XFcebTJJvDMH+XNl6ohnEdnf4IjDYMK93o19PsvYr0ciuS1SLN5WXslkOC+18v
4l0Fa6IKL3YtAQ1Mjq2vkuGY1haok8RyFK2z1SOi2wnFow3JobpNCnlh2WgcZ15e53xxjlC7+H17
K3QfWBftXciAIo1EP3gpL0tqhJPxJqtfVko3XEO38sqxTLy+RuoYgw8GB5N8DiyCebw974+fu0RF
c8WtOQs3x9Ck+Q0i/GBBk8PaOCD8X3639UzUBDxVK7gdBBQsQCZ04chzBKVRPcQoKrfE/tGaZOPU
0a2RklETaL6y26mCCXFyGBoR0nTeiNfryfjBeaMCu7hNEmni38W3UvSntS81kwdp3FOPXhJWHRe5
MxegMtBlzEfKvoeLWQs71QTaqYWdfGv6rVKnZiNUnFdVzh14clNYaUIfO2cMOvE0uBbuR1vIat0X
1r+/8wNR1T7t6nUbZjfkuPDndhe4PgkSsVUM1riarfgyGSxe8xHbUSL9N0/Wxey7u2Hawk/qhlc8
uWbIZ5ooql4mI0cT7xLI7pdjbmWvdaMrrtyavjTykuNIWB4ruUAivQ0mtCTd9mbd6MrxXFBZU2kY
w8VwnMNiWYFjT4Ecyw1H0AQLlW2OiHaG5C6iaCPs6SAM9wVtT6fZXJ7Ssokq0/t1+2fovqP4sp9w
JzcT/Azfb3+6nvHsj8sD9cU9dGUO9tBs3JM0tqrivNwCikd1gc+A59/0nlwqA+E+TN7ft3+Fbvg1
nLxzhcJMF4eAWujCrDqQ9qfCfsvkteIbVzHNXqvipH2SOnY/wZK8Mg66rF35EA5Jt+Vlmniq4rtI
46RtV3nDJV5FOrxi7g5lzujx9troJr/+/d3apF7ugNsRb4TEcWrA6usv7uJ/6pifbZiqbvqKF6+P
f3dsMX10sZ6nxTiPuELum7v159zR2UAn13Hw/KDir5alYT+kE5CfWySFurVRnNgarB6t/tZwaQyX
nBKvoQ9Q6RPolTS3VB00/f5E1ST1+8UDchWNh6Ib1l2IF9F8Sht/iA+2KYv4peAm9y5N3o7p2fGo
QG9mbQhySl2SpKcYXAFTWDpN3l9zI3dTwOf8KQ76PGU7r2yWssx2gXNQjkWHs7D4NUzmc9rhDQwt
x5+7ttFSllnmhh2XkGW9LE3518Kse7tCX+Wyr1SBJpE/rUTWFktdmncXLgokupqfYEh6GL1snwOp
AJplKUXuARR+4Y7Xgx87+ZUzfmQj2TqoNA6komdqkmTTAt20yyQh+crY0iDPm2ydJLrRldg4SFF3
vcDijw6dgAGv7GAw7X1IfKISXg2o0UD1DXOP7fSN9GNktcb5ttXoJq7cbyTNllSyuL0MNAkZLh8g
vN+XuVSxOT4uyKbZw2Kk8ZTxoTj4NgoDt6etucKqJFdkbAo7A2nExTbpj2J4qewuQtbnlOTy5GUW
CoBbYH9N9FKZrCQ2FP3OxXDhPqvufAhg/Q2JA28MKrPbp4tBmHI/iKXtyKqauotTiWOS5zOC1qZs
hWaHVYynJ4nXcr/rLqY/0mC0jSjHwoW390E3uGL3WZnYkKsbu0tOhuPooYi4JK23scmadIC1Xqfe
HapOYg1pGbcI6lV6XqoYtw6num/R83LgSXzvLXYN5ir2WBCyj4eWqLBPMGiQEji7fx8sUJjI6rr/
IXi+rwuUqCLHnJdpbpKquyTY7yjjIr1PZpw5dSzHDa/T2KsqcTz4I+h5wdcPCMPXLE0CP2nO+bB1
SdPstwopM5EiIT2xu4tXgfN0rLpfsWy2msk012SVXc3KoJpdNBTsAbw82M4rH8FPWoTgRUjrH7ft
VbM6VPE03BKMahH4ROy7ryl1fkO959VlkNLeNb6KJ0v6xmyqBeOb03S16+EMWtgrHfYhnIjKrOZM
eV3bYH+6JCa2thkMiNwk+c8KXP4bPqcJrCqurHQYbclodZdszMuA2fwXRd8Fo+Kc8+7gVn6NBndn
326oIqe9NS5t1rAOgjEoVK+xTxqhCbjl7c3QGKvKrhYLMPO44IS8eEmW4eKcQr9tEFv3Od3o69/f
Rae0tWo0p2OlqsGAvNcSlk172Tdx5aro1AYHYwEm7mfFOXYqkBg6G0lPjQP82wj/btaknjJn7pfu
wsbvOVrTehmk2c5SjIo3sycAS0BU0F0KdOyX1T04RNxpY+K65VY8l5M0bxwXYwvi2I8V2ltwO6db
dxVN6FHBZdwfPGLRobu0jpE3QVHUEnQaTXfv8plHZpbGD+hcS3eiGVSsGQX3rdd0fXfpLH72Evpg
WfbzbdvRbLAKKvPtRsyZwF1iKcr6wPr6MfbmzyVoGzZCnGYjVFSZaF2IOPa4T+SsP/dShklF911G
/wMdMwu0kRUYGpTt1yKzwnIqN0gudLNWvDUGicEiLYkVN/z0ISZOdrIKw9mYuOamokLEVhQ3CF1J
hWuQ8Zgk4g3SqN+SAXlU6ZlXWjvfuip/K73e2+cNRHnsLSXzW1OI6gJmI0KDwRtyOyhtJ9+yUJ0Z
Kc8925grbhdNdaGUX6uOvrnteEr5/OW2ler8TfHmsqetiHPRXebyyIQRAAJ1Z87lAV8NPLmV+vz3
2P1PptvzVYxVyju/E2YpLokBDq3i95S2z0kDBdimP9Sz/5CYdwUjIWFfE+9LblZHkKCGcTGEbvNz
LvN7z2AhB5B43tTq+PCHY0bKhbnOzSHDC3S6IBPQ5IFh9dwIeb7YYL9mbbkc6i41+y+2FxdbOFDv
X//5aBnWybwL+rwU6A3M/eZSoU+TfYFWc/o/5r6tt1Zcy/qvtOqdahuwAanPeQDWLffbzs7OC0p2
EmxsbMDczK//xqqq8/Wp0ml191tLVdKOVhYQMJ5zjjnmGBfpqtl4hWq76h6XhIbNk6uVlFFOwsHr
Jjdo22uaM8ZxWTn2JzeMeQWVZXOKhSZ4TFFqk4dWVEt2tuCZ5IXz65nv5/TcvGLmeUoPOqVRuoMY
FMMIBW3H9Mq63ox7RSDfvqNLT/ov9MogLUfisbHwxKwyKFPVLADQvmDeovCkRu+DRmNdHyvh6nTv
rSE/pQjsCuh0ivgxgm8HNIqGdoIVNHozbW7XIarLrQOaC3M7G9tHGHXPX9sKuZdcLs2GWQ7iJg+z
W9fbD7jh1iMOI84FxRTJTl5itEGnly2U/v3jNC+1fYRQtp+OGLROzdXkez0XfNYoC0UPxfi7TnVV
fVdtjVM7ZTGkU6g6M7xoo6wie2Mchjq06uP5Ellutx3QXZMoIc/b0iukdpKoyKIKwxOzraM1Z9Mw
N9/gsTr/kJCKJyfD2g1miVOHThZmbSeYcFQdZr4ddM6TYl3YluZ85MbsOWSy9GUVpiwuddXHLKd9
DFUbqxXkwTYvY1PIcA1k2WjbdCWAddHmaQosvKj7iicnnW2kO6SRpeIgaOZ4meHGVblAJuV3ja6a
qmQT32yRilR2xwlEoarLZ9ht1hcOJO10P/mxAgWgi1JTgj07zEXf+/GKsYWFeT/KLsnrgcp3AhlZ
UDaaZLtqLDqxZRW2IX0MJw2T+GqRdsrjzOgOXNUA7Dk5sYR+T1abkM8o6GZZBI3JtlK7pIn33gwi
zbGxQ0SQrdtWFdZYDHoxlbhwx5jkYWHaNMIK5ctaFfM8bL5YN1GLfEwY5j4Gk2HxuEgpXqZEZfOT
3xKR5HIF1wfTLSwboMPORLzr+DRux474PizaNhTNnZnA4s+hct3Ph8QsC0S31TCZp4D3etQ5SFVE
HzdKtL2lPhMrlONAyLWficyGrBxBiPM72XAYbdAVY4fQRRWC5srW0yNNjeJF2ts1KVvPebOH6sZG
8nGoPbtlYoF/V6Fg4rDtIC+6TDbXg1n0ydRRmuwDyH6kF6YNMHdcZYRDpcBI/NtrTKOcnOeK7Iky
3XdYsT7ynu62KspQWpC4v0z03IpvY6rrJ7rE4n0jY6dexi5tdbdrxlVbtVvcHOt7ySttvtAhoHwH
SYownXIMxEX8Yh0jCEjlZq6ZMIWCHnwHMc6RLBkm/5uJXnWcxPNBLZyxq7QdlYatowLBmuNBbt+c
Dtr5tobaZX2QrWqrr7CG+2qP2xG19YeDs0JfbgCB1kIJN4O51lK0AzXIi/NFNTIYT2Jef2b7dotW
8WNTg+qvsNumTREzLNVHOyhsxmiS1f4lyHgtH7jCa7nzArM6123SZOrQTkOo9myc1aKKcYw02NOe
uRgpP1PQ8IMC2xKVsk18f9Bety0UzynGvdtOJEseJYPRV0BNa2iCpUkd7ULYq/Cy31jGr5sgWN64
SU1/smorp5SHbxgY6jhW3UMIAUSPV9ugdIlzUfl8i4bbrYYYonT3KhiybdfAM/KHxMA6K7jhfLxb
I8s+Fk4cRp39JhR0X8zYHOvQQ/u2ZHFTROCDP6t4JkPBKQ9z08OSMMkkhG8rxDybpAq+l7KNDhi8
yvSJTQm8KxAU3qdVXiuW9M1JTFS8tV1HZS5jRfFKNIF+gT+q2nI/E3nLGveBU6p36iPxM+xIZ+6t
SjmUtTYOZw2I4JBkF2wQAb0YZTptBbJW6suxa1Z1ryNFuhtfy20qRsrpkFeV7qHvbVNeX7cri/aw
9DP5lJFriFsjbiYr3+arGH58w0F23hmRqzEYlz3cf+r+2tiB4mYtCF3F1sA4Ke8t7aM8g1DHlAvl
qqwwWycJTFcxkpMbbl1V9LUHd2OYprq96GI/+MtIjXOXky2ZYImKGalsv0RWmUPW6sAXIZMsK0SQ
hpCWRJa/XhAb0WsfqRWtUUgw8GJBWsjgmEXDcddD8wRRQBI+Xbq1hg5qGC8WRxFwG+jnyCVQ3fOT
PrW1wi6YVQCMyt4hChYc1Nb0WrZBj0WxedyKmDdbnPPa8uFHt029fEm8sCzHpsaafUeHNi6zaQlt
6TZNVWGiTA8Put5If7XVHE23AGaDIaYcMUd21ZCtOjs9Vmmz6wPbNXmkk1qW06am6CQxBgFbWHB4
bwMiKlqwOAz9IQhlWhWiM0Fz6KGRSnML+jP5Hqd8/sGwY3cQl+z6tbCLoXHpGTaKu1m01u7kZiy9
sKyt2GELdQdW0RIvBUo+SksRpgnN0zH0ulhFF7RH8LZ80+eQwJ7aa+KXaS7aaQYzdR7gCAtV0GV8
CVw2WawOHq9XtEuzCTLJeLToKULK8G1OHAtECRbKHN3XHJVHDueALDqs68aObkKy8mPUkatyKG23
BPr1LZeYGDbmsA5VvN7AGAXCTanppqg0KR36YoZS0XLnK/gc5PWY4Y6yCupX94FZTXMbbQjWWGSt
nnwh6LLoYu6GdTxYyDaKiyGBDE7JR2MQXpvOryX2LelfNJiSQUEoSF0F1lELmex6xvyW6bmujtA4
xlaLZpWOSvAganZqh3ZY8j6N8aYlclyqazZzMCMw6wW+/oC3SBfpEIbjm+rWdLtroZPDS7yfYsCQ
aDt6qK1OXXeJNDkId0M4gDWA91s/Y5oIoidMLU6d4myspisdR7692xB9gy8yOpAjWMuas9+DBj25
72E2nNMxRo9oC4KZXsSOugwMB4fZOVzN9jWZCGAxlVUo8YyTdNvzzmm5oxv8m26TFtJwe2WxYoB3
0a4uZAA1aihbBUtTSjChWT5XbH4Fu7EhZUOJTPZaztw/YFA9isvNGzUXdF4xJG0gYSgLmcElaz8l
g9S52BYX7HSiJna5ColBElbFGSuVzfos9yK0tFimKVzLpc/wRJFLtfxMoLDDfgpYfD+1Plqve1u7
+qDjxkyHrhs3rHnjq3FHEa5bGL5LwvKuRn/ooNpVx2WlRl+/BGoMk9zbEY4RydaS7wzMt3EvE7bY
HQT2BfCqRPUGFnvLaC+TGiq4cduwS6CtLjpkIC7UJ9+YNv4W+not52i7XUfcEBvCVXaq4vFmkeAd
IIxu7UcEGx+YDhnZwStsXkPrLkeIncf7ClvETcRhyZ1vVIfkGMQwM9ujs6GmCzlDkwZpIhlZiYil
HjdH5+wy5OHS5lk4ZrQcfbM1uzWce1og9AvI9yJvaneRXDt9A0lknRzSkaHP2XSxlQfpK+1fNTwF
oR+4jQG7hbujnyF0m601PAbHJTz1S2IGeMC1dtynsO+Ob4OQL/DidYv/7M0cQVxJbvyIgsFhr11p
guDWZIEd8tBE8ipiNcEFEBrv23mDuhDMZdMK7Oyu5TuF+fCqQIwZq93YRZvM4V+QhvvFiRQb7BYn
n6FIqIAT5FiRneiwS+QO/I22IIkYyY75BspCrcviH7odgveqR46Y+yaxQbFm0Py8rBRM08sFOfwV
Uk5ygBQ11vg2qXGnxgR6/UmlQA9IRwnfDdITmmdUJGseDwIiud20ruGFqabkSThYxFynq4CVOU11
n93USK00PQgEkuCh6lBvwbOwn+94nIgzoZRG3+WkNMhJqjW3TAfx+HPakrXOUxVzXrbYpckRCH4M
YSSwpJENaCp3XTXDbBycNmwNsIYeEY/xyogcfMywLwI0MlGftUZjK5zRYz5tUxPpQmXIiPIUadBD
A1P3EILKSr0xJMwvqVBLdkTRMuhC626JD5UPl2s3zcOdXZQNDtjdHexOk/M6m/W8JIc64USUa9qI
+pBa2y3Yk+qe3aiazO4mY3GW7OkyeX+fDYOK30wt3MeKd+TLzwFUmxesQiiU+7Veit5HaVe6CgIh
h24AueqqnxKuDhEuP7tlxLObeO0ibIpyih6IrZa3cZOrOcwuiVF+CQAHZQrNJFoaQF1mr7rJ1HvN
V9QcbNugu0VkkNDCp9m2nPptSE2RSNnRb2aQG72OphW+UBahRUBiuWNdUTcLVjjipjlPW3LMapdW
Q4gvJ8tUm32s2tiVw9Bmep9ExskbW9tKlRAO4t2O04ZWRwKPpvbajfQctiChFV22Qxj5pwhken8C
zcLTp7Due/chvPP9N6mVS3YQxufLAfVCyG+RwJjsa5AMVwmmPI183vh147c8nFD5L1ps3WNDVPdO
4ckVvq49H6PLQPRJ9sP60S5ICFGVFkw3JNtltRXxRbIQRFZtYf1W2IAskE42G4XGVGBqGt8FWUDe
UDOiNjd9r7Jd4wzpLyG7OpFDAw6U2q9NzLezAuXUH8lE5QB7NFgBoHI3dCgCTCw2EHfZeHxNe0yq
HLdwte6mW1Gio3Zkbbf3m1omwAw8GWGFyCdVwolOBad2rDcYV4xCfN+2vl/LLsrA8Z5G8CmLkDva
3aTYJcOyiuKEPayGBF2B2DEucIBtzXSXTE2/wz8gLzNHvFX7KpU0+0JFxpadSTTrjwFJwZbpl5nq
hxWV6ILSYK3EadY0YQrAiQ/GfQSVvuwlwoYqVe66c6KWJkMb5kL76LOD4+lw6m0QbqcWGxEmzAOT
SZ8ncetmuD6bTs25Vb1fPpuFQnopWpvuYYQU+JuhWwQ0Q6xiyx2LxccsmrQ9xrwm31QTZ2ERzKSC
HgP1qH/thH0EyHyygamAU+nSrmROdg665elzN0DM8aQ7BrVLMkYiPSQqCJGzVbWJn1NYwIZ5hyq/
KRtPRCIBP4Dh6bCtmDV+DUah2Hu69cAH/NxPqIDHDQ2qSYWr3AFJoTZfdcv8fzM/+S87VUDS/sJc
wPWpRlYWg0rwGjsmSduXvaRz4ZKQQUQj7O6M3fghzaL/zrzyX2LIOOMZK/0nGG2gHbWkHbrjivKq
hAIp5pjX8Y9+0r//yWvX/f0/8PNP2/lB1mL8y49/f7It/vuP83f+/+/8+Rt/P3zam7f20/31l/70
HRz3j/OWb+Pbn37YmVGO/n76HPzDp5v0+Nvx4QZ8/s3/6Yf/9vnbUZ589/m3X37ayYzno9XSml/+
+Oj08bdfKPvN+eTf//kMf3x8/hP+9stutIP9mv7Fdz7f3IgDxOmvEEtMKIsZDHPoWXBx+fz9E/5r
yjIEL8aAksVns0yUcqP42y8x+5Ux2LpATzWKaZKdpxWcnX77KP4V20AMDcAInJOMo93zj2u7+x0v
/f2B/GtvZEp/I+D8J7CK4zBUDjgZIQRi+eFfyUWdb81gA82/DYx+TJu9Zg174mRwBQTUkfNJ/Gvp
o7GIU3Ed8uYLKmrViQR+X58VyfQFXa3eV6K9GlEwovSvL2p1EZNx29s5u3c8DEpPAU4Gdrsetpuk
6uihXsNSWlSjcKq758jCgauk6SkQWQOcCGUrs1DGYpM4ePAF2zhF7je0/d6aDSTIM27hKQI4Iafw
0IerODqR3JjoLOPv/BX+3qtOqad4a68c3CtzGDXAaaCZbpM4BrpT3dVZ5i91YC4X+AJoEt0nHUaL
/BLfkw64MFX70Kp3mDBcNt4corM0uszuPJVwVwiAD2Zp99j6+uSa9AdFEUan+EFNKPewM3c7Qafj
0Ko6j724m5bujrWo084YhNWvGzjes93ufCqbAsPsp8iRYrCJyykNTF431U8G4eRKAyYzUlwvqjlW
Y70jW1gCp8g5N4fGb7uwr78FE4aWmxdbZ2uedOkpbIM3QQEoT/qrcS9QeIOUk0FYjG/kVu/DIBpO
YLz0OT1FofvuYXCKCYMIczwxv6hCe22tZCXobO+Spk/YWY+tIDdQEnokkOUqVsdvqji4gIIxqomR
/YgMEDGqrkJHD7Bnfetr9xrEYVqKSH5lq/giRry20t8m9lZCBf4gQqBNwTbsJoE/r6HIHdeVPEsP
ejfdXnVbPU1ccxj+ZWXMk6+qTn8IGb30Rn9B8Y2UMtVPwGRRdb7apueFnx3IsHz82dJrwV2Ttx1Z
gBVQtCSajxrmW/mgvoFdbHLwf7tbimW7Zrejat+rBJn5wMyd21aS+5HofGjWGwHHgP1o05tmBoEv
BiRZR1CbgGfjAQB3nyueWpQEqcsb7oczavyA2ZtJztXJQ6mvTE3gcqCSCovEN+XGAddUEDCZepAy
ySJ/miVjxRTqeyLMglZEeJ+t8b1d9VKmm3x1c3rTRwkB5VScw9BwympougfalKLP5TiqHYVFLbSK
8ByR2CChWqLvtj0w1/jDHO8CN7B8RF+ggP2H2oEmd4Gy+iiTesMQ90jybuyKKBKPyP1cyYn8CHR8
nyXBRe0fYmQZCMkwEAms+DKB+Bp6+TkdZbeERcdUOfEZ7ac1LaMWd9vV4YNezakGLIf36vzkoKOZ
j2tfaGHuBqn8Di3794XRKcebI4GIUdwe2V+lUn8lWXjP9lCMMLkjApNMJLtdKKpDKCXlE6hfef9s
aaYv1qpBw0msx5ayPbYsAGTzfD1qJBrCQCwaCMMtYZdNQ3YAC5/nVMSH2QYp3gr/Ip4iB/XHwQTk
WAM9TQ1Re14buHyIh8y6coWZE9DP0OW10K/tnDxh3kOUG1meYSPhi7EkWy3KoDf38ujiiuXNap7c
bA+WyQ+N0r0m/GZmaXQSLj1uoAAJWAffJekbr7EaTGD6vAOVLa+7+H7hqSu6LjyRhN4r23zMMRTN
q/umrwnmufgDSbYEuRlaiimSnD55DnHzd34jV03sIP6WBTlPoPkEHTvMcz9xPgPs8P2laVa3S2DZ
BJEceyf8ZTW5a8l8tsfiuUN1suVDR81+BcKc94OEca3fdZ4+Z/EM74C6eoK9ybtaABXN7gBqCPTs
GzyIxKYDzF7MxW8LBrDqrhniZ4S6+4Aa8PTTsUG9JS4X1d2RZb5GxCkilQAcoZC5WNmPauTXaL2s
OV3MqQLQmgO0F7kbsQewlR0y0zygAiiSabqIK9nloBCK0o7TJyQzCiSb3S5r0xNJ7R2zuKrAmrt5
tcuuZykcEw3KN3uFBtXL1vCbEAs3H0C8OkbjAmeEGYgoYOWjHe3jilwxn0eTondiX3u3PSc826uV
3HgSPlegTOd+AaaajFnO5wFi2qNB6wdnSDlaGpsFMotAJYsmhmk2xUtSo8UUNzzvnOJ5mxYD5vJK
Ebffgnapy85ExbwwUq5gAxb1d8fQuBuNK9KATwUPVoW0El2klO10MOwcuQ43jKkPZLquU321dRC/
SSCI6pARUorqjrff2nr6gKrFTb/h7hHICuVsDFCjkQmQoldFaEOaR6vpygnYRzjO8D2GxeFg74Ju
uu411nsUgjzco+gsGlIFaMYEEvWsvREeunx2huAJsiJbRnoc8gGtntI6wEdhO7h8mdIS5PdbwNvw
ICR4wyiqf/sccB8WqCJLL7go0Z76Jh194D3sfFSDBkS93vR6zYqYYOtCRpEs3Y+hTa/ochM7sXPr
+NoC5MvtnDz2S1HRGdaMrUHfZw/0cikJCj9M0KAGp8FQkIBgkikavkgawiAFJkd0SJ76Bf4inRQo
Uie/oGvg9lVPstPaPKJnv566TlxESYcdBd+G5VG1J9W2B4UR9EzIRWebzpN+eEHl9kKX8SeHqVIy
4VplNOGlNT5fvXlMBihsiA0O8HU83yZoIxbZvOL10d/PI105aFtorfA9I2u4C2Sblm6GvB+B3foc
P6ZzhuKcP1XgpJ+ReIRtM7z041QqLF3RVW8xF18VkJrcxukA/OdezPY96WboDyUsy7UA4sf5CbX1
igOw0wy0pVJbvfPM3DqnTa429b5G7po2CFstisMizN5cjQG2MEsOfMNhxYKFPC7RwQj/DE2ar20Q
r7P131jy0q3VutPGP0MT4HrtIRPRBPMZ0xI5aHVpXi97K/QVltpV3+KgyDBvkMxeqiBHnrTuNtge
FUEVPrME5prDy4QhtEM2pkBl2+Oo1DMJtufOcVl0M2470Q5d3e0G3NInz/oKsgH7Cqb3t3xKrxCB
kxMUvGFIhzL/UBGsRSidNCXEsmWeNvAHdpvbI09esUIsYHDC0yNT8tih2Dy52hVT5rpTzwDPrKk+
xt180NVWXaKPiT507XdxhIdAY3KTiX3orStAzxK7ULCdJJ7kC8JnsSIkRx2SxIYdVR1coK//mLXm
NY2ApKaoDyEVA3JAnMdKFKrPaqyb0RV1XH3G4VJS8N8BvSh4Gmh+QyrKyiCB39aa5pBiTwvEmejQ
Q68Lg+K7cGy6IgyCHQmRW5mQPQIthWGUzAXM5pRWXwuUsNFVPHRUR4DCxhDk9CHOA+mLBarkF12l
X7svkO7rsg7jdSe74GilH0reNyVTW1tibAYdt+wbiJhDMW7xvWIfLrbiIMMqOkI0ANZlD+gbFaD6
4oYEOMUSjeVa8ScV7eZhuo0R11fdYUlRZIWYSEHyeBxje9pm87jF9m5l6rWjUBeBR5mvu7SEJN97
7XE4mP8VhI9l0/vnYORIs+brZu192WC8YV1xJiAhSPPmPIpDVZLkfeAvldYX7aaxITcIb2MafKLp
vxSsV7muk5PJ9Ctbhpe5uV+se0/i5Clrs59VID5Q9HzUEZpwSi+u9E7/XODeZeWCZ9uIrESvzOSZ
xEtdreZOK//sw/Uwpc1+1OiYEoIEd542wAxRkkemn3PmIp1nPPhktjlBEPC2ugVF7SMgAEv6Fn6N
6KK+4uUtQG0o+mhuCvuEoZCPoMaGi6f7VAXJK4NEL7rZYZAvq3tZFzSpVPsyttUrxbPf0EUpCDo7
RZD451XpuxqngMXZdGEhKJCnYfPCHNzPGrLCIOYhUDUHqb++DHqEsJgNP2eskgNn810oRwZ8NHM5
Ii5j6kOv9ReQxv041h/b0OLPayEBQ+9DjT2hH5sv0GKaHKrEx1HgrvScsOL0PV6ru/N7hVmjvOKQ
KlukgFFc0gXwSN/6/GiT6n3eVvQa4FwFUS4sXu0vusW8k3qJy/mzyqQoddB8/XazAz2fXFoPSAmQ
lnayMFPyDc70OVrqP0KUBlmhJJqHMG4rsjZ4mtg5PSfuWZLmEowjPAaOtGMCKz2nnVRF3aJxtSBI
GI9ikfChR7K1Pi3efIN+vC2HHvpFM2dVPkWk2RM/trl51mEMLsQ0yANMkncNOc5mqy/Q7UTRSZvX
/moBPAfdDKRcTQ/WuINxn0C6vfpRIR0QuQSj8CAR3Y/QF4BhDCjah0qAH9Nl2WO1FJm7nMerfm3r
cgz0HRKCuCSEFkM0zHnWINmOgvVZyQldjFBeTgm96QzGcIYseaq1uUzF6ygxtot37TpEFoOb8qHH
+Gfcwy4z2m19AvfoCul6Q9q8Tl1a1pB7g7OMuh/pJHYdmSD2U8c/XQ+Wxjn6F5Nbn5nE+vYohmxa
DaVV3dUw8xS2gO6lNf1LIpAYp81zjRFxyQakjD2walraFCUdvFsLJAW40/Qw1W9diBiHdJmD8ZE9
LZACS6QFL03um2bBbZPzS5+cFzKpd6HWV7zfnkGpsl6xEl25V5CEnsCocgXwjoNS0VRiqq2ECeKH
VO7FrMj3Ug7qdhSIHP3Xhz6ECmRfowg3MkSYZAwtXD+oXejuZc15jpgB3wzZPftq5fnEkb3JGYlN
AEpPDk9Ng9cBVBLUBjHidgOD412CBsshgKzgmsl86TswlRi5J02yB6voZWXLcpCJel2sf2FgxHBT
+eJc189LBTV/KEyBtvK4ZOkb5AE3CaC9dYgqUpxjdCTft0S/1IG50ui9FOvIAvAh1mKT2LXTMbBF
DV2cXCfisU2Hr1YmBxoHP/yAjWA8Eww3sBHOGRuP6g/bqdfJoS0/Rp9DRsOScLjBtkOdgiOY3MMd
/RV2p11hMQOJLDXCI70WAGSLakUWJar0aUsA+2Vd9lxzY9FFiEC20UPB5sP2jqRxkA4drBAJCOMA
r5esG3ccoSZ36VhuCUZP467t82AZscadAlEL8q2/RXJT27rwVnyrq/CiFeyLg0PQzIA1hynsc7jM
HZrRP8cmSpHBI6FE28PBV1OVcYo2cboFcdHO+MV6+AFPxbFAJccKdBy/ZwINlNog2fQdWDcB2SUT
QrzQ95jYeUQ9dJH55Ilqejtu6ojRTJ0rqBFKHpcSgDv2TVqIBBtBUq+XkbtdWdHSaddnyIckuU+z
9GIO4j/EU/5XYOi1/DlYZ7/Gv0Kdf0JH/weQ6X95oP+LmGkSc9D+/2vM9HIyb07AJvdPqOnv3/oH
asp/ZRlJM84Jj2N2Htn8B2rKfo2yjEQhA6oK2BQI9z9Q0/hXRpMoShJ8noRwL/5P1DT6leMgcBsH
2zNG6yD836Cm7Deq6z+DpmEGf0+SRTFk1JIQsO6f4fQeVJ4woM3wjc0oXYcTqpqXMTTpQdRge9BG
/+SseQ8ywI5ZilYJXDpLj9lc5HpoEHdLbA9E3Os0RGu8yR6dqKBoG/gDSg2DcmS8QGfZHkNM9i9x
uiEdj7E5L2cTa7Pt62Z+Yzp7xWlICTPXYANn8zeMQcF8Bd1iclmLHqBce4pj5CrnHTeOUI5Uw4qm
FO1PoB4V0zBCm0Cjy7dQ/7Nta3/wbvxGB3AZMXJnMcwCSgI4L0UKZlQJLlFU+/rK8Ok+wGa0Begr
a6MyXPOrqgZd1i6+R27eFQtVb+f/Ow58FeYkwCgdtE17zFU4mFe2PMt2or5p4feFH9DKXSd0GTEl
gdH27wZjKYc2AUJDXHsFn02fLwMSzWULYKYagRPa9A+ysU8m+xDUyAJR+HJzfV+S7jsMiUEIzN7M
9jOrDQp81CdTCtFFwe3FjKN04Ogfk1SfmV336fajds1hncU+ExXyS/kuE+AdqWmvQH19jgXSjMC1
+9RuP1Buv0svoc3VP06ZvkLvDGF2kARQJtyAVhTjc2Bfky2Ezs+gr2eLDvNSxR+DBb09nFIwLDuM
Jbk0vv8dOuvjLecgZ1ep+grT6mJCH6wg41C2TTwjq7IfQdvbUjL1DkYIOpfVmDthH+tkvl47gH+g
yPRIBeVtGweXAPHPob15r/4feWe2G7mVpetX6RegQW7Ot5xjUmhWpm6IHDnPM5++v8jjcjntKhuF
g75oNAwkZEmhiGBs7r3WPy1KDSVbPvFknzOKGLSsSlS2SWT25qM5A99NhRnVw4PSUMwLrdVCeYQ8
X3TUUuYSu8qSzQdEyGzESpCipIiqfVdc5iGjVCvz72Uqv7YM+LX6e4KtUMNR7s/a/Iql6HMicg2d
1fYmlLoiGofV1926PIALLaBXDmfqxwk2MNyM9b7t3uWRb9C1vq/CwtSTXuA9HV2uvkh9RVP/IYe2
+fHzYdZ9a0gOy9Y/1VtyirG4+KLm0ekovibz4/Y6SZMghV768gN40tf+ESKTBTVeICPA7G/QXJt+
nRTpVMAe64QRJlrpWKnxPNWgoAYl5tCX7/CGo1MPWK31JZcCcMG7ReLQGeTE20a9d/Nx+aob5R4w
LPA10+LdszfVcAmFbJh6TIOEnC6prTtzUKOipDnEu20wTqv4KrPstI6zr6JI6BIbyLO9n3apcuek
ORvS9irWx5ZZm4T15t9vWHuxsSJ1SX+SjKttF6nHjuns/fahkpv7woaYrMTHUtRTYJQptVeZRovQ
Pq9brNPb4G6dkxAG63OiAN+pyjkuRR61r8pKTbzr6uzIq3ldJPGQ3fC+G24AeUjNYSaD17Xz4IrW
3ghc45NMVJpuW0sGoGZeBIoVKqdNPiAoKnmf7piY3bHXzZWZie17TrRKaNTLFsmdeloVmHZt6FMg
xcFDGvkBTXIoMuCk3VajRM/QkG5Bq1CFpokdwIcgqKAQTIpW8yDM34eYD75pdeTvL2pePw1coLyj
QpSr+0zb7nY98et69i2DQgfF5Xlq0tzNRfVZ3atH0tWdtorfbDF/1bQy9TJNlZjVLA7lYMkOHBJs
Cy+u7kCEBoC1FOG5UWafzTo5Val0THsYH2P5KKWqZ6+7o2zjS5LND2NdfKUwf1YAc+OGlkp+aG7j
LXRiSIPC6u6LPvfblt5BLYSzDdUUbP1y0CrBVPdq8BpGLLsTCRMIcUuP9mELmBo9ZXl9rtEaOSay
N7fqGTGdi6w5ykFcUDHSxUfM9XZEr0fjKiWemtRP/caGKt1G9YmDOWSBvikPm1Z8TNTdV+fpqsz8
Pa2XSdOtv+utwafMkcS7nENN0FU2zJ1zdSn/jALprKn1QTW5T+IKdHBA2OrZ1XKR1upqDYuzG5Ax
UlI3kWmM126fH7OuNNC4KqFYtdUlveLDVPFK46bgF/c8TNucDbH3kozv2uPSeFZX56C7doWSQ3sy
dn0MDLvc/MKo7tcuP++o+Z1Vv61/QrIdKUckk1TMzyqxtGXaqJzzypvMmuav7Nl+uJDdvFThR3aE
W3NdP9gFFw9NABPUTdiKLC/PfbMhR6ApX5gUx9gEkIjqjFjvM0oB0n8TxRHE6qCkH64SN1Wddh9u
wEDBprcky+uuGwdVeyBqym3leAjjIX+naaBPLq1DN9Kt/gAIdbm5Q54Ty982HfCnZIG6sZR9jy0t
tGP9YKbtWTGZOtnubwgiDn6rJvl1lxZEelz/op8PCamZWoePu68fSzajsIC7ddJHZBCDh68ffpQT
SMg7CksQtRIlRwlW7GnIiuUqgVFdzZCPjTntFh9BHa+vGn1uqovdkQfEFtlyIdTjPm2FWygwvaPB
ATnzCbhlDhyhAY7FA7uv1tFriapSXORrqeQPNlj2ko8I/Epd9+L2I0KjV06G1FFF/6Gwks9y0bwX
z5Y8M501lh+4UoknCtA6pWJkfcsFL5B0pRhdFJWHaQX1QaER707uMx/vKHt9ZX5s0P24FhMonbiw
X5vMopu0aC1bcMKj1sZvI+pUb14RrROjrTgEjmJRGXW/m15Iw+/cwsKRo9e8/ILN3BDK4BVqs3pa
z25V9kDMpal70K7qQc6e28ZAKpMhrC6jsTPPqgE9tqHnve3FaIIE91uCzJMxIXPCx7kf9U5ZvGQz
v8gKq6vQ9dq3peUsWQCHBspyjlLju679mnb6P9BY/G/qGqj6KOcROvz7vuEpzQpCC34SaPz2sH82
DraQKfQFXD647U9yC93SdU02TUQZP8kt1F8sy6aWVxRF/1PjYMqCDHJEx5rKo83/pHFQf8zL+33j
cOs+NP6eoKfRDflPuRAiLpukzvaXre2utvimbeLYp/VD3itfckl+W8z9S66rJ8bWBSDrJ4OLBrG6
vcFX8Mvbk8jTkH4Wr5d+UW5bcz6I8yxdyEJ5jPc5wMbPfL4lZHDoa4GIyLXkxvIUxo4bcR7Rrqw+
ccU2EUIJbcD2BHLygMviVQb1tYvSs+FAtner0U+1BTDDOeRU1CXoS1UvtYY3XB6e3TTf5oKNGIX4
jX6yn9VceULP72eGRMHBvtR03JDj/BE7wZuyWFcGe51XYR4sBXLVlJ5p/a5xNTm1lUXdVEaTJUX9
Wn2sqvwzuXXsruWXekANngr2z6povm0LxI5eBtt419nY+lqjfy7WONBqEGE9MztHBnfAUEToff84
mspTU2dYv9biYwW2hzXjYc3SwxanqjMCFs6VcZ8o65Nm8tCewBsXYNdb5jl3jEV6wVi2YC1pJ+uq
8f1BV+CcxfgoDVKUK0OwVCZb0v4ZoRqUcPswJegGgclCKRWBpsWR3fJ3h35Am6gtT93QhyKfXqVd
AFZgBVqax1LhEkK3PFWQpka5xc7e5t464yutxIRPqJEDkoTeNbljShxoZ1EgPLXijIKhIfZhzqsH
gQzDQa7urlv3SlhU5SiWGW2GybM0arBI7XEU40Ef+QnDlO9yknSFGCY3zmDjOMkLZ5H2ME+Va4ec
wp7JRU0Lt12rw7R/NkpVOJgcGA1rDvcWJeqaiBvYxSdMz/WaJ/vbosb+JktXo5RPmHAajgglmqCq
pEX+ot/cFxYeNEcRCn6OoX9UJuMZ2eWdpD+XY3tpMAdyrg+tdZ8l2cdaYdtkkvo3xKCg7FaQ2zo1
iFV92wG5PIY2ferpjgx6H2dtToPdlC5bdOnqyxguo0b2ar692bl6HiuNPCxcQ1Nyz8V16I3CkqnD
jq5K36cU5KnZn5jZ1jjDNrQY8aTM76xPtWD2jlTH9KvE6eqxBGi6eIylDjpFipRZfpvL7rVgPq9u
Nq8IzB/ifbpson5UGrjApaleSxNZ9Pog7DLxJGl/SucqxIh2nzSqt2f0WuWWxygTnhBAYcVM8aGn
Wn7EXOHNVo/hLr4JZiUft97ZJsLCienCPRKaPFWZIcpYQb2gpy0eZjv2rU1zTTWNYlYWfsVvs1VE
haX4WZBu4qzc5vqasfWQKZ7U3j6MuffNIfaZ34CMoR/D2ezCl7Fezum40BtO8VUlcsflzv8o5WPI
66UG275zeIazkCI5L8knhesd8o9xK7/DM/iEBZ+npXxQtrV0MYeoqAVA17v+3C3al3ZWj0MG4cCo
7XasfrzQpKmZSINQSbe+k1N2NEvzgA/3XLXJB21Rzoy2+rzJVNWqcqpn7TNukpc4LWHrSqeU8YWp
7eNQrE9yJ0V6XkWbxRKTsPlJi3Xs9MSRxfreLNb3uZauqNeOshAnTb1gfXzOG+OAavW9TdKw36rj
2oqTbt1Eamlojn+XqvVjctOfdnwUfmjrON7MP6aSACFlerKs+wuFG8S6AV/UtR9yhbrCqlG7tcmX
ZSVvwjSCPa7P8ZIe9bjz8oq87uXvwld+PNsfXw10qG6DlOkKRN/PwFVld0vX9b38Iudb464V60+X
XTVBBoCUN+pmCQFNeR6aIB3ia95W7zhZTu0WH5tefaji6X6BvRiZMfvjIP8/XtOYzDxQNUqQf1/T
RJ8+N9WnTIKm+1b+VNn89uB/VjaUKLqgCrF180eK3T8hUcvQALfMGyCqmoh7/wGJ3nBPGXkpJoMf
4lM+738ISdVfVMg0AExL2DoYt/afVDY/p0eg07INiipKOEMYNoDoH0IRNhzDgBBy/2LEXah38qnS
DA+W32vkyePBQVG1Yd78nYBa+VNBdXti28bqaQHrqtYfZz8acCDdOKrjCz36ki5uT0drbT2MVRpk
duFLhK47slL5P3SPEtKfmv6pS4D2spndpBkWTDmq7uKfCkErvUEbjtpqBCKt3vN981N84rWYH3Ma
5zKfYMFHd4IVbpEJmIj/lwbHgR4io3WNRH+oyuK5aT9TKgVGV521Buq4Mp7zbb7MSnfGeRHKKj3u
2hzwvHqyjVYs4XzNjY/L0L+b2SN2kWeCqmCbOwJpY5sWo87PqdaG8lDe2TsaJS37NN8ElPi8vnST
ep176xmG2E/69mOWjKd+0JyBX9x5Bo3dsK7ejPm+ktO3lJNtKxp/Q41g9OvjjOMAh3Nru3lv3UEh
PbfwaYThh7cnpP07zEuHzk9aDkVvXRd75uTa0tQbxoZoJcOTYg3A8gze4ErFEEyGDpwrHXNBQ4mO
2WdyBfkAslvL8ZeqXUx0ZkaK/OpQL3WE2fKrXEP1KKZ8H5fDlTNTxajYfrDj2N/34h3TJJAb06aH
1FXL9VVepUDss2+uyssNeITZMVsYbMRAEvOpjTu9sk4t9iUJWQ+wtYIRhW2ZGfed4fUvNIzIgAyE
KfSgluQjv3fL+A4UG5wHkcnk/e5e/lVv/V/1VN03WT0OqL2V24b6+w2X9YmCnFwfnfLKgDf4ecPt
hq4iMFPqX5YF1SdM6aqfUn0I7A46NtMftKX4bqy+aixXkWfPs5GcUpuDrsdxXpp3GcUBCJFX49Ml
ACPIOunYaNvbng0fEq4HXDAO/DZMJT1i0pcHfoQo81uqzJ6eaZFZiYfcNnGWtE4W24etw3FRNeVd
ah6mYUFhpvPl5wqraJqywJjhVA7LcUMvw1gNDxGJM8GZdXXtYlykwEV9unMzNTdRmD5fh2481MhD
VmV6lKc5dRNVp/9V/R7bWp9192U6Y6OC2GVyENkb76ZFGV3q526g2KiwDaZlEy1zhQVWp3YFEpm2
9mOp98d9ZqicAN5CzVrueWSDClXCPOflek3U9dp23ZOdxF5ZSqdYye73+ZpmTaTa4mXuk0Chztri
6t7kFl5T7a4QzKfT1sucfNFM1n5V3SdU2/RebmkXXqfEfqvgdmH8jlVPR+6Gc7rHfxN586+Xg6La
7NGq0FQ4qZ+Xw1zgk6oXY3jpZfu5NexnIi98M/HHrfW3qf+AlfFrM7OVKes1W3W/HfPLuOA47JvH
eA4bcKdYX685dv0eiCyzbF9ukqDNGyJBxaXVS5Lt2nsjlp61bfKy0jy3jEKaVC6/XHuWlj1Jynrq
O2acobzU4BIq9Lsb7c9oLn7ZTaQVkoPA7j3EbE2qFtbc4bmJmjR9L6xrazRhXPbHeM09tc8/0+ys
8mkammhdpw9yijarXl6ZaedhLub1rX6DWdAYULiNY0BTEqrM1RPkhSC5DGbMzx01F7AiHweE+lxH
+bZcMsyva2ucUepyqzeHZqxxPg6XRJ2vFRKBHMCoAmgWPcb4UiHO4z5Xlgvm6RBl6Y7KGIEjlp94
Yp029l3avWrGfI2XNmqKr7ZlOjtSEWk1Hdn60gveigBq7/vjNLTk30kXeo08hT0aKRZbfAV5LN3/
9dZwKwP+tDMoN1KS85K6UPzBkkPBVxnIFIYXIymjxvgwjWxXiR6SjOEOWh2pjAVW1dq1Fz0iVM1N
B3oWM75vTduX8jYcpcmTVq7rbQWtjS/04tD27IdzII/HVdrvtF74t/ur3aktCWjvNS2KceOathYp
/ducPLSkn6zN9DZY9UGo6ksXZ19uN5hgM6CND3roonizD5PZHkz1rbdt56+vws9ZQj/qBqGCyKiW
rAnVoAj5yZeklaLD3biPL7XQXm77ocozM4/FAyRHHBvnf7ch/8sn1HQdmhhHDmzxz084Sz3xK6jZ
XrRmPALSB6ZjeiqgiZmcxk5/wRVw2mb93PeUx5wJa/FmL31gTPqdMscpvdTfDUq6lWc/LQQwods7
txRb0WVwqVtt9TtvlqoXiaku8/Ky4Hvf8+4g2cLJ2HzwDUZdbZxnC3KppaYqtbA3tSjHJTbUT8uo
A26TD8KtyFwvZ5TeetN0c0zrlmSfamzCKFMShDRIXNLJPDeA2Wtd3+dwGh07OLONDgwnvhBVf28N
JQeJ5SP3ecNffZo75m5m4kXLe05m1xghCOptequm/K7S7WOqV25fqmd0VRDSCabjjqnqOvLM6SKX
OtySm+vWJwbPPwtjvQ45T0k5WBaT3+yKD62FcjzZAJ3qKnfW2opAuV4Vfhe7RPsxwTGDyLDH98Bp
I6TnQTbOzJ0/tSX0zl+vwdsa+/0RDRAnNEtFUkAUATE8txv1d9e/VWLo+ZTrb0hq1OP4VctfU7z+
r7c3wqZ0+0upx3NWNb10/jaM334v9jD/8chfexth/oLRjX7U0i3LIkPlN7mH0H6RBRoJ9fb5/D9N
x6+9jWT9ot52TlsXwpR12bRQYfza3Ej2L/AcskFHgEhDFQaN8H9ik/sRyvzPNYLAzDRMDdCWKCLD
QkVyK/N+t0ZWbnttBBI6JWCHR7ue9DA3JLc2M+mx1ilgy21+IxiRu7CTIQeqbHUaQDRldnDMdvd7
/kkfZpdYr+y6pBIm+6X9RhrO4hKGgcxPTbFQT0eV0midbCwxeXWSLDtx01hw/3GKm0tyqkdcO02+
usQTKOj6x+0kL4/73OKPjvPPS/qhy3AtKG0byHpZHSdzxrMLy0PYTIIcvamPxnTo0W4e2gZ1YBZr
hTvbQL8xXb3S1+rLvAMC5FmIR+CAbc9yy93AGId+Ykj62JXl3sLi1CLUX/fLIClP4z65mVyWj9IE
ozilCI11QmmhMmOnSxcpWCZZc8Yp6yNps+4hzXpkix3sVp69Mk/3O/kmVgg4dFo1YqjWZK2PZN1v
XsGVcfSOSAB5fmvL4pPElTzM2I3HEla1SoNJy1eIlm30rVH5ZG0A0HU4Fl9aCDxFFvGDvmnXBNX4
RRZ1FnC5kHLPk6fMRNQMTPvCfrc7Ag0DKR4F+JARDfTdHuaQxOuINqAolrF9oU0/tJZ5Kiapc6al
6C5aOb9IfdMFqyK7say/dVRL/ghiburm6ufzx7/eosx/tQC52eiuCX9QdYiNnxdgQyOzzxbhJhJJ
OsGE0idqZ4S3GSauoCnn/bjtDREWpAPGNEogWh3y6pnNLLNf9hQ/hMDxU3QkQ8t91/iDRjSGsicJ
mpDkizIuz/W0qO6W9DLG6tgjp4HN3JIf5qn+nrUIFNvcKvwBFAIivYLsJ2+IPJH0TboOq+ERTKQ8
b8q4YUJMwxKJNm2rbyuS/LSViN2pq1nuiCol44WIKxES1dN6ad62ZLRVIswBBxxSifyJme0f0toU
HtMqPdNIc98STUyMxy2wzOgQHO1kwjRjnkb1Glcha3OPtjQZGQ1H9IIpvess1Fuym9Pldg4VXUIQ
iql42BEF29JYRyVVtUSC26E2eM9GrL5NmEhOXUzC0ohN5Na+OLnZoWAhi24sjQhqFYli0siRneN5
2RTpXpUBAm6SE5RLObKMicGxNxccw7KdZSRvdWQyjkeGUBkYGx2wvGZf1ropIhkL5zVZk/Mw9FqY
FGK+sbMasLNSAOvqr6iKHnf8Iw+7PZGislZRldftqdANxAO6INJwpXvaQXzQCGdop0mqwbRXbYdi
mXfme37fh1hE/aQtV2mGlkdfGphKt92r5dwfJk0H3Vu/rX1qX8qhA7Yv91NCAInDqJchIBJPPqe3
f8iZ+taIvQjo1i7tNAxnc97kx8nInvIfOjFVSV27NlfCW1LYYXkB1bRXgRR73zIQXf09VrOL0k/r
yTL2J7ln9RQInI97L0WWvZiuoVXNYcV/7IIqa9Fc5oubTD20shx/LvbdWUGWP4hlcu2d5L8lVaSH
Pl0lD0ykrxISoYzbiq0hjxGD09UHvfAkhlO/jraJWaGT6WryM2EX+BsN1p6xjmdyUAhyYkDPTcYW
wObmz2prYDYw4MqS7onMh+puKTQ9VNaNCL9hbR7kXoo9YJmrkfSWPyuiDdrG3nzVJrQvWY3U13IU
LFgZ3MW080gbrDhgDs+Z/CD1uuydv+dCIOWLXxDvZucl0cjIIGiIkCaF5P+drUgHf/ZSqdoPRTy4
cOHdYS+M9ZxoxNBgZkWOZnf1UzUDoeR1nKHmWTX6aXn14lETR8WsqtdsyYJO7yx/HHCKMMcvwbwg
49q1rHdTVUa/hupwt2HpfOM2VwlFm4bwB6teb86hKFRYh7Zq3HLSz0mSwLcn3PjWxghSZIr4BtSM
0QXjHm69bZ0XXTv25AtBsYvxrHCn4u4wc8CbPA6mnowgY2pip0f58MiaUoNSYqj2MiRymCRU+Fas
P02x9T7e+C+JKCMyKwxEBysqCc2oohzdIDNd+cdOcZQvwrhg7kLgCxrVETJxqmlbarOez3qskOJU
9v5Ypc2JWLn8JHeeZORI14b+QS+sQMVtdeByf2GcIbPVWpnZrUW7QWyywZQSPqN6IntOn6AaCris
Q6YOmjtPmTvHRRJZGtvorOsjbxa0oh3yIkyrMbKwQGs17tsxXb9PYrvTMELQy2lB34yK17cj8rl9
XK660uFkvJ1oCG8OczzbfmnJiscAiznIlfZI0uXqEiUEkwol7XOFuY3t6VNrz5dib3cfq+oeWLK0
3An90ayxOnTaG5GA5QV6pAq0Kfk8ZIbppEN9xpw5UR+onzZkhnfqozXVxTmWOlJaEm5k5qq385z4
9KjFoc6f2/yt65CDxvaoP5i7NLqkbQt32JHFFWbxxHaznSzMrkaDMcUcKsKrVMa/y93DaC/q6cZm
TBzO/T68lZp2TwDh7u3KUPozupYuTbeXUljsPNp2kecUA5pEHYI889nOCpmYx612CT1CpqOhNBz6
/BKb6nusAW/mK0Y5a/kgi9eu0END2WVXSivhClEfViFmPyey1EsL/PFdTqA8g6rRKImVlQEbpcy1
gU9UH0I1TUcnkZLLjNxr4gYka1TylXjvT+nNGSD3cziPovRmfQfoFPZTIRLbqRKm/zD+wGfHjo+5
/HGsADAkvSBxN6uqU0e8jZsxXjXoVMNPR4JjDRtaerG30S0mAyysQWqn7SQs0PC6g2yq3jTsU9Di
3PGxH1ZIozaU8ireYDF8aJvxXDTrYaPxJlhV4oSYKB/NHvdKUlykxXxcsDCdppSgri1PUTfm8XUq
A5LuEbrpptsWoFnSMIWLhnt85DP2JEBMdEqV5if4WsOkxqvRmDPr8zbypekZR9/vHylgkARTzvI6
Fk+bxRsH4n4sKvpxYVJKSlWVOaoiBFvcR6aLGMfRUJ9ToUt+b1ZHsGhAXox/hrVkTl50AZgk3skp
xxiD2op4z4J5aBlBegA9a0tYHBvdASfRy1YQI0kQJPGsY3ON86a8tDXKr7wmt1TKFH+ui8JV47t6
WCK1xlpnpCQ1dM15sKTucAt/c0Qm9qM9J3jCVZN4hLydTvTUktcr1HlFPOI+KwcjkmJ7CIcEWRve
TIw32i2kcKqwPjKf4wiMSTJ1OgEtTusUMq6ciDUlw26ibHG4dlrmQAc3YGaNBJ7azWdwHjlaJ3Ei
zkdDlweUrKhpgsJrXTA3E262UOH26t3CbuCoW6xdBpPqRb9tScbcYM/L7MdGyTf4+Xu7E4Wvj4Ng
y9KeWh0lEuGsNdWm16TUPUocGGl67art0m7iBVEJntfaldVvtU0C5QT9qxhPZLxedNIy3AFTajHq
hbtpxAGlkhGR2qnjtVoIfuszn1RAWPdpPOFd3I5aVqOawlvTEm8VcACdjXwk1LgyTns8XdYZTYSO
f7JTlHu5lr6Sb3sxcvYs1TCO5DBONIVABotQyKUFazoUc8KEGyo9Rh0+1THZM4MRc/soYySKhBTO
Mv5aE0sUVhNTL2OlPovSGQ3MfUn6IGWfVA2v95yaX5VF4ErLXaXYz60ukxs2DB+QEh7kqlBQenOC
5kjCkmQil61z1MVAYItK0wMBYP54VT+PRb0eE2tej2Kzj8Uq4bGcdkJji8w+a/qBuGRx6Lu2cuZ9
OINNJMFatY/pvh2rwa9UghuQXFM1pzuJuvHab2dtxcCKDJ8hxbjmW5QGMxJsK07rs1oTCDHkL6bY
aHqqDKlGkgR0ZXfMSA45QmyzDcqtrX2FUX5uQoDFiRRABmOcD3ndHdcRT1JXvij4cVwC6jrT6Ykq
89hIbkfqdmwQgbrIoQ3fVEb8sRTdefIjB6r3u0Yj2GwRWai19lEdVjTbnYrmNuiYKcF8mAEB7MxV
aLqCcWFYvUqD8LilrAMJQRteRulLpSdn1lvWKeyig3Goe2zygvBvksfnPs78oq0+SZnq64qNGnvC
oTN1RJHr5nuRJG4lOs1FTQPDnR5I3P2OKhn7ubx/k3P1ZE/EZaMl7NIarEkhcZ5Y2qXgB5ZpswNr
k/vXXRQuj98jPXTxyIsAClQideig/sRS7rLelz3mwVOS50/MVDNx3TJaixSCFmVoP70XBJc6W8dW
NiRPKVVhoslM80VTVN+KgGF0NsVi5uuGEbp31cVFUkQvvNIeJS3HyY/X+x+hRv8/3qCfTEb/i0KX
bM4YcRuV/e9p86dvdfGJfvvPtPlvD/4HtIQriLsb9Og32d+vtLlQf/mBABua0AGPbgD8r9CS0H+B
0ZaZhUowkmVgGvoNWeJHJoSzJQvVtgxLMf4j2hyO+qcliWgUtslQrJtX6feAkr4vmpnNuXrJD9mp
Ow530lWKYJW9m0bnIo63/9XurDvubALKAxITou2oPCGGVq7xQ3Y3B7FfX7a3LYr9Naj8/IpH8Sjc
3huO+bn4RIY2nknbEZvTHrRwOuV+4q0BvWAQu4UnPMM3jvOBfJhIcye+Xj0Rtl7xGB+F34XrKXU3
t4u60+BrruQT/u6lByna3N1TIkS8h80fAznUjkzXCXNv86WgiYxj+5QcVU/xirshBAKbLorXHuiU
AmDqu+RubhwlUL0x0jzpspCnjIv/XFzMqLsTR1qrsLvbLngcDiSgHsu77MB806CKID4CKoCIzNpj
8xDfS3flEznPd82lirrjGPV+5iq8T/hHX7rooenGOLMdpJPVJb2WlhMvjoF+7iW+pyd21s/VcTxo
fuHn/Fk1GJxvB3/w4uAZf4OrhIaX+bilvpOBz2+0kfHjZWi+EvEXvC5ExhVpTnMYAh/a+rwes5CI
VF9yB97ZFFKIBktA6+arYX+iDgj7yPjYn0ibC0AbPPVYnE1/CcywOCjhcl9HTJMOl8fqIQ320H6g
nxwOFMoPgBkuEd5HCooiRJ/o1uHmzS5mTic/psf8SEfzXTkW91gQvtjvY0QgTQiO6EzPbuIu3uiY
7uzrx+G8BMYVvj6IndkvwjaSA/rMaDqbD/F1O28e7qlA9lSX+tAzrvmjfK6+7q+dAOYjOJMyGxuP
29+hy/b1O/XOvgyH4ql9qf3usH4nLslF0u5V/JHsPj3RREZ5qB9ynyhZvwjyi3bRPaYBEY8zea3m
ZE/mPXovng1Df6i6BUXGfX3MPBzBYebJb1rUHsVpeSMG0ds8wYulm/2S8fXmyZH2WJ3UAxNpc3Zj
17rTHqlDQoI60byVPsM5jzLf+zqdODjvcXBQ2OFBezAP+OtIfj5qoRRk1+Ipv+RnccSRfGlO1mN+
MbkD+jP54Mf6qJ2Gv5kNywHzM9Hwz3v9D0zfYmYF+LYlX+i4LyjI3cYdQnJXvC6qYCF5c723B71n
ubZHdoQ3ueY5PcO8cpMR4ct3Je+p4M6ZfKIjvCxYnFeyKoPNr5yvtVu7xE84qRuHs0eOlteG5XGL
phPx494YzEHrxfwG+Q3euxUa4Rywpzho6QOAAW7nwe8DlGldNAa3u5sfeInPK2RXmHm0EQKpHKxj
zBXuA+QzXGcSVB35fTqCoPIHh8jwJ1d2q7s16Pgq5dPu/IH/Jr//b/bOqzluY9v3nwgu5PByHxAH
k5gp0S8oihKRc8anPz9QtrfsY+1z/HCrdt26VplFDoczPUD36rVW/wONn2D0INU5+0Ojl78OrmL3
B82lB+mhfBbm9yov1Hr1wTpwisnbZCEbKx92f/HWk8IsZHDu9w+SEeHI5/zcgy7oFi66816GCpx6
MZ3ZMez2eeTTyQ55Bx9mIRBx0Yg+ir/48EsIWotfv2aPvD7XlQTViTzdE4PB37ieklt6Kf90h3B4
5PW43DHY/9viCaSl1zKk9Z3b4jRu5qxfEFiJH6LYTp76E/1YVw02V+fK0f129LDkPqNV6swE6Irb
admLa/kJYjWu6sgOTW/u7cpIJVf0JhfnRHt18JNh9N+v2Whb3MzYj5n0gHtY0ZA+7NkGs+toLBaE
L1g7Are39sDb2hD0eZOKz1CWtnaW7MKN3CjcP84e4wd/PK2H1OePeKMo4ALxDFhATD1AGFy8Ktw+
mxfwH1yOnlGb3HsCYRAFzTkJ+2O7T1RXD4Sb/U4b7npAPZ4Ja3qx3wXYyDsPJaMXeHmg3c47ml22
xXATb39PPNm4FqBOGTTlwcdFHhh8zv+iI3siobiRGU6zD+cgn4ZAP+iHgXCSupFnHYST5o4n4XY+
YL7DPN7fS2V72tcI5/Ve8jExJd/wZwZKxhx0uiOEiIbzbrJH5+JjSlTn9Tgein0mO6jwMMWSEB6L
1wUDl5iA6SDW7/Te9nn7nIS1p9MgCtpDfegRk/OxUg8M5rcaDKldMPNEwkn7xQq1sPOBH/BIEswH
gVW8z9T0agbycfKBt/uHyJlPVtgfkmBfDgNPqRxYM85GmF6Jnwl7NAJBjnBIwuFNvQgn6wxUl9g5
ckmB8H98VDhBbsUVBVnOWxjMKplruXpc0YAldWc+zXfqFYAP9xqxl0vp7te7YTCqkx/Yt11ezc7d
mTui2JFDcPc7xlEFxX49HBRbvJXPj6ILM2DmvsxXib/mJxYyfa9wZCVExCKFUSHyylww2f/FwLxo
bzrLV7xbA46S3c5Z3eZVCHDHYbkTG7z6mRlAugJkiMAzO6ixMaU7rjd+BrbhozTjFSEbr8N+c4jc
ym18i88Z895SaHqWW7vsQk7BRR58LqwrHsHzs9BhNH8sbomINe6vy/utjrSHIdBnASvVUdg4Gz56
aXfnXmOSIMTANUX93o5ciF+e5A8JlxEhHVbUyFCmc+KY7mQjEWTn98nX+rpf6vaoMdCCy0D05PfI
k5FLmEH2GJEbNDdlgJ6rm7gK8akNttOmX6qb8m79thzQq/UHz/DSYDl0ByIHSz0KJJ5mXSHCTSfS
KQ/VtyC/xEfEnDIf8q5bHyu/PObH+FijU3cW+LsbUFmX/tJ/w/PaXn0roLHulAE0xvKp8MkFD4zF
F2wkDG3RZ4LZiTsHrYMsxYV0zi7s0YUZGjR+esBXhWeRVrgZuVBqc7JPMtMSlwQSq9ZJ9n/+YItf
ERoj2bGoRSfHtBuPG+Svl/G6nHUn80138DbPCjiPc5dDg1wKLy97+It4UahEjnVtDkqweS25Ru5w
pnbSrtEj+MSBb8QH46nVnyiU9bNBxpmAa7A5uCEHouOnOKQvdsplMV3L0x8ngkk4nKKwfuL6MlFU
V77BJCioTvLtLODgYqdPagi986T8qn41H9XbNODy8NzsIWY4+kv6zbp2J/22DPA38svcRt849qha
4zvBo5d1KAO2yGMZwHJFBN3WvDiADcDnLB3DiXmYUzK+h4jhjG5kvw2H3OHEMuABu3V6+3ZxIDO9
9rTfAHye03OMrYEz+niT+I1Xcf/74lVtDygCpKH1q6bZKKH3n+WHSHQ15gnf1I882QWQye0V9mwV
ogOaOcxkk2tYh3sCaX3cN4sX5OjmVV1OHIBd8GhBdf4cHRADt2PqWFvG+SLcgsSvncrNXiTmw9vC
TYzeZnf2F+8VXClBoUMYxWQlMkbDMTxcOWyd2dW7DXN34KfVnV2ICg5y1Taq6iSaK28B5qo0c5tk
kbwYDYJA9iXU3jcHCWl7eIfj4Q04YtXoBjEc+a0MOR7yEli7/vK++p0X8XakyvBS7IW8seUdCl5f
5h1M3olR2BaQpINwJ/u63/r7MAZvBglmx1+L+wLDlUD1azY39JbYmhDR4s8RGTuQQV8Mj9lOWI/9
zIOtz3pAZsaXeE5DbGDP4cYxd53XwVHYaBm8sy+ahnfnsIJh0ZX22bg/Jvd23Jyn9yxA38/ZLxe3
2Yaaz3CALbFFI930iX4jLzkdIRHb6Kmw530EFJumGp8J9jkBqeFG7kNAIpx9h2XDvmgQ/2kWugXx
fbSFU+awqZFFg5RE/pU9NSeT4nNw0cmfg8obGOzobgykcfAIdfd00HILB5Msz/Tbx5rgb4VFsAQd
w988IdifyfbrLDcaH0A90AAK88c25HqxKc1e/wwF2kaF0DHZezNvCsxD46w2G2mwF45DkOxh2Nuv
chFYBGXSgvOU2vV7T8Yo+A1vlHm4B9kkLjZ/wIBJpPwkFI/pNQs58XXpEae+bL8ie+EufBg0Mrzm
GzUCO8zM8ASyih/6A7ffsRo/QnGBk/2k1N7T8h+wG6awpOVaN9KFJJVME8MdfOAC9nXvK3mKx1na
yh6CVCOH0twAg8xqdiaKWEpeYlpOBFQdbDXIz/Y0d3PjQ3G751tLiNYHpRlscnYFiSKYzNTebqKn
6BJdurN104WyN4VzIFGaIXrBbkFxTFI9HzWK3f65eFy9+DCEETny7OhEbEDme4V5KI/9pfCnU3eo
+F93CUJeehlOerhHxNE3H6BusG0l/vRp+bTYtwabUBn0T5uNDuAle4BuwDYgPe77G9pBLv3kg2TX
bAH9nXFa7LeJxQ1v7CNUwYrin7jHeXY74BpEB+2wI8j5NUh5QnDBkzM34XycPHPfVxDPPQlEQ8k1
j/q7ROJL4esinbDHzYqLR0VMd2HfUja3Oc+kqLy/Q8nnwHHnLTK335NWf9+UFtbb7BImeM6etkd3
i79nN9D996zZlp83d88N9r6D7DV+TyDbLwR7aSAEuo+YwcfHSUg+ZaclTHFHerYRxAM8ZOmOlXLX
6yx3u6YGBz/Omp3JpInkC0epwUhlC2L/gY9OGICJ503Pwh3dY+IB6OxjGsYhkoDBdGBjDmCZeYrH
4qDOQueKXMkMFvKfzt/zSMutyBD3HJtqgc8AodjRhhvrtrmIn7K7sjmkIqledplZ3nsQkW0hdpyS
JKxxOKJBf9Xt3H1OznzfUWqd1lPsP+Fj5IDesUFQEyOKu0V3kmO3B5BDx3pHQoU1C8WIEpAA4803
e4o4kv/sKZ7iIWusQmg8Fp7IgPbEcOHCjSFbK7GEc3uGTkQgLSvChqSuUc57UQKYgZBKBNvj2Dl6
K67x7ewuxKTsMAUlYQYENfnsv1+tiPb8ZLXuq/iH1TrXo1zrdYvE1Z5/JfSsBgYFoOOALqvdULF3
7vs7xDSWqr4PNcSeihx1l+kVHpWQ4tIrX5PbPYqIFNcDeR4iJQTO55TSeeTjcG7o4SaTHjibDelH
+flBOhhMyLeUVUbPhVWwZz8KlQR5HVupQk9oOKl7NpAzYfaIn7IASCgO9Z12kg5QCUin4iAN0m/I
YxXGUeud/tv2pXyaDsMpD/InE5jjIQ3Wm+YAgNfJa2c63QtMQOFZdTseGw7RS+LrpCwcmbCp10/m
S3yRQ+kap2eTzstFv6F9w0yUH7d7jn+ZsdPRwOntEIfTMT4Xp+0a+b2v3miBAqSTZ+87NPsLt5rd
i3m/7N0jf0/e9j3tfWQmvL4U9hvZCJtpx84EtNQTj3uR/vU94+/33X5/bkSmTs1rl+xwkteH2nE+
7zOA+39BsZpaYaEsn/BgID7MZM+ZQ6mp2uuBaO8Jp/gT/RkmKSFfDJHt2aMXg/tKx5PamJtCtVMx
7SYK+o/0+2Tdsm74Kb9ulO6mZ96rhs2Ow3SQAzmg/nVTFwUyNkjUcShehRsKO963uKxfYnAaNvza
fX1lHnQ2j4YRfYSawi0+iPRVcvZB2e2unNyyX+pUjPNei5+wDmPdpH5Om2Wm4FuDkcZsT7FQsiu+
x/RP4WR4LXGpom6kZZPYVpjxLDxA7tsDmhaPxkvMmhLt9PO+MimUQoF+7V6p74mAyXYY3VOgsUWy
59A4sNzk2DzFFIT/fhlxVv+TZfQXwGKZN1peJKZxib5JN+oRAT0u7F42PYEtekCUXL5wtufu9aDJ
BdwrNMmvbmFL0mUeXrQwfdBu6xNdtbvtDbmjm/kdPoavHEiVPfNoktknNxH94z0JR1D/WD1MJ4xw
A+W4vdf0N2NKB1Tq6XKufhrq1FfDmT4U1QAdphDAS0AvxO8O601Byq7fdifjCRAb1V0fknt6+bEm
0qZnJPzp1FxeyDGZVK545cSX8OxxWB/Kt/LLcCzPJHPUhTIpIZgTmpwtFxssX2jdmbE7v02r3Yat
r57ak3VThKRJJEO0z4klyo187U9GSAfL26NMFljfjdD/0SHOT3UY/nRC8/dHPfsb/WGk8Z9higEY
FgQ9Jxk/P585p6/VW42GmOB/K/pvfyI2/vHnv53QKNIvJmdyFvq2smmJ+r/Av/tvIDbKIvBsjltU
MrffTmgU4xf4MygeS/8yz/gN+7v/SmGEAGdEWVN4wX8G/f3TAjJMNBxUdNg0UzSgXormX4CXaDls
taAV9V1cvmfq0yKiiZ33LlRMZykqr+6QzEbl2ijYmIkEVdTZP1y4v0lcpT8v4f8+gr+IzSXokitW
xwjaJoIKhV5WRTsFhs18WUMNkpvZ3qXjr7ggOIOOJZfw9WMA/2gG//3c/HFq/p//3ST/lOZp8+1r
+vpXRcT/wHkOYxasmsWs+/lEP72CXE7zH8Ht//qz7xPcMH8xTBN9A10xdi6g8oeYIb+BI6lKKtRZ
jgHF/a1+n+AyExymtghTDFHDD2Lr7xNc+sVSOcoWRZlJCbT9H4kZAnv50wz/41jir9RZnHDmpC1j
IYjKhY6iitYEIsEG/c7O1mpLOpV6LztrCWixnr4WlnjFpfiMj1WQt8LjAsz4IuEq4Bg5AmIVTNmZ
bpa6Oop5jw3oV1VA4hiFLx7r8XOq3tpSQclaytwlyeqzEnFKU9DPMlKnA2pQKbggrR0YvHY3iizI
XzqxsTfUXtws1jM8GDhP1C0UnzeyCZHUAjOXzyoQAqfG9trId0bTdqMJxqFOvuolqlVk/J7ZKA8p
R/y69Elb3scewLCmfZ7RQcJ3Nf2kwn9VtCj2FrN/RWJPQqn2sU7Er7UoLthkyHeSuOFhgUOFJaSP
8zLNV4DoUYgoAir43Y4UwMPYqjjXMtfhV22MtjCqEVhWxPG+hF+pmMtwtKyElgK2clgwWGQvec0J
UJw1HnKH4HMmdAD5kVKzHGuM+tTEm8qWs414NOwsVhoXpOYQLsuOoK4jdkfk9ldrnoPeQG9E7+Iv
JXyw0JLX8ZlPQ7OsaoxD07d06cg2tw3Yj8gXtNxRzxjLBHtvGZggHGUbTu/npKb6llQqBSSiO9zg
PBkJBd8aZM4wiTdOiarxF3HpOZPEyMw2YvUbMNzhZigyhJbk2BfNNDp1iBWHrABoo1hauFgwd4Gm
tegxgJT+v7ax/jQy/efGnH+rGXD7KhSp8Jakr0Lfj38Tevjr30KP9Ysuw5IljOFWzxc27e/oB8P6
hRNK1FBFmE87d4Zd9/fQo/yCEwBRBzYacevjV7+HHvkXTdaxMyTGKZKpkAT8E1rNnjP8QL36V+jZ
Q9IPRR7yKWDOYX8fMHGWrvgpU4Jq4niSNtl8MLISSb6FSX2pgYCkIW61GwJEaJpFUdbftxaebZgZ
COox3orP2dz/uo1tfy3zlROiqnzUu4l+glIFptppDh+UCBHJqr2ZeOQpolQdu3iub0WlBlZllclw
P9U15EmUFxZnMlvjmLezjH6lUFAuduu3AcsAV9b7R3yIfq2qhhOaWsTXBblMH+yw7CQlRJs1Rcx/
klYac8i+O7KSXyITzbHSwjBDXHXzWETJCttZVhyrMGlvbEuN2mWndwcNhv0brFvrYcKl8G7iCnFI
k8TdN6FeVVywlv7AmOGxo/u05tVLD7t9s6ccyLotq7gbF2I/P4udqvu6WebXuYzNE/abw5cl1Sml
0VdHsXuYr2uqzadFXGlCle2KyJ4yeQoKhjeiUnyNAM/eS6qU+n3ZGid5nbpLO7ZvFq6d2L/istNO
XX+tkUU/GhG2XbjrZSRCjUabvNHX0FQi621DkzHzlNnaHg0FM157FLW2gVHei9clzhJ/RDMcRwQs
Nk2sz0Ow5SlqRrAaYcoTW5Ydlx0n+S2W1CVmqesIsFmgN5xNtKhM6NsIFrSHNMs3R60sA47SWvpo
rCCpvszgZkp41VxW8LeTdh01kYoXE8FDUravbHKPdRSl7iAJEtpGxWORG+U3Y9i+Damy+eU0cKyD
bIY3dHV9o+JD/bBU1uYWhMgvsqxFnlEM36JMwshJrWFbFhzjTkr2JUYi8sINxT9pg3cpaXCW9dqK
73BQq725FRaIt1F80FerBuxZfcsniPgm9pP2WkgiBA4Mnv955vbT4Pe/S97+c0MkMePnadkDJqp/
Exj5mz8CI4IpmHdbiOHAO/whMJq/WKRUBEC4fn9ChVGNqHANURuRYCtTrxAyf4+L4p6S6aio6Lwa
jGbtH8XFnbn4t3HxL6gwrHBW2ZwNM6jWZArVGZCuNBl48BJ0SExg63Uya31Tquiqp4jaIiVteFjF
9YeqkGADjlr3JE5V6VTNMD8JUq8eZGlQXCWdtLeqxupNxpDdk0GsBzm+n6CpK8AxcTt4LB/TAywe
45kCfaGIhzFE8Vjw47JCi0gGCjRXNWTAabqWAsZPi4J7hLZyrtMsAHcVPREfutjqnN2GHo6SyLHq
3DJuZLXkZLoUKmYN6jxuKMnO1xpTFh8qEEeTpfgFCa6TPg808TKwqlMHKL5AP01dd+GHCp0A+DND
r5rOkE7qbaSv0ONlBWWqCRl6HU6iXKT9QUnh3USxdlNGKjgUA+WSCMi6p7Oqj1ILLRnLhRexmDA+
SPEaiQdTY6D1BX08y2+N7o3w8SqvaBdjptX67IOtCzfzkeQHPFPRfdokFTNdEj1PrcgchTiHidEV
sV3HsWR3+ojZbHFTaMJXzRqWAANwK4w7GbtkTYwpErfFw4b8Ap+gtHMF9I9SQJsQxuymgSDu48h+
P7XFc94SL62p6hxjlFq/wBM5mHqztHWc1oCAz9BqEuFhwAHNxl62vWyLNO1G9OqzWfcNvowTevkO
O3kVDqL8okTlG46Sflkh3zaL2hAY+nqJRnnk3unXvAchBYcBXJQK8WlEHaLESlDvkqdIn72oam+l
Slr8rpzRpp3hUGzikEOgkTgYT0rwD6pS2yNi4k4ObBjnAwTicrz1LlQNm1NDj/KsRbe8VeuEoKr0
HN2PMXJUGB52FKsZyjvdeVMnrA1jFRWGiKS/wL7g2LYsATPeQI/A1TuQ5HOmrzRLMMhiyyQ38q9T
lHEYj8P25x4uma0Mqxpawwj/PEXBArjucZ4H0W0HE4jBTmBYl99tVf9Rifz/bKDFl/Tngfb82gzJ
a/E3sZY/+x5rTfEXWZNFilkET2To2PzmjyQUdU2ED2iwyAgT/guBS6ylvNV1E1icoRh7QP0h1oLK
1VWyVo3f46D6T2Ktur/S38ba/fEfctApiYwogdgdZFP1LhrpW1NmyO4WKF7i+hhIgMMdBJGe5kYj
6K1I6yLO8zAt2WWTqieUS14aGW5JQowZETrB52+1zFOazA+1PgRYxp8mTCm3uHxC5BNVv/kem9WA
tMahpH2jDv5VzzCeyzBO37YdI0A/uRTf8DajtQyZz6qFL2hbnmK5IQ2pBXDz90lR3Y3dfJ0M46Cu
0qGj5yOYSG+vn+DInWTU4/UE60klQyuxHsImHcMm0u+kvM9sY5p8eZxLW5BK2BLjRH7SDU+pBNhg
Hu2xbLBw7np72SQ3GwDLMKp8qE+labwjFHOSpTqkL/C8R7oMbxtcihxFm32VdLSJF6ipZDhj8r7p
ndNZg1PrYKsMDqHSMoQec1NCrOk33ZPy8WZshXAUtsOEytCSQm1AE6LU0CvUQZjhpmPkCa7SKuBl
diYL/iV0hzZcVeQtxs95jxWASgjOmlMnb1xr+mK1dWM2+SVBtNNs1hldie25EvAl1Tim7Aq/Lhe3
LbaHdJBaLO/YsNAIRuN5cwd4Yoq0PaZD98WIlDN9i8Oo5Ee5aQ5CC9kP6q/UlmFZceg+pLfVhHtM
1nrUaCh807kW6vtaPjOdTglmKDChjgYKipZBiJTIcads8PJyPZfxh6w8GB1EeszoYVQnHw1k3yyq
w9wivj5JD6tR4x+g6WhYN7AmkGA21W8iNtftXARSqRznOn1Z5DmxxRhFsbq9a6zsYUUrCe7VfTeC
JE+mh8VoX+dsQWlgeOI07XnTVzLO6LFXwRavavO5Gyscf+KQRklXb0/qZn0WRNhoMdtDr+qjHWXq
rVZgcz8mu8Mh1KPRGSc8b7sr1g7nDQG0jHrHNhGJUZdrJaqOkolHFM3vEpytbbPEDCsBxZ0Obiwp
t6QfNJfa/GtSggjHdduO0us6ohQ+RcZLbkBa2ZmacGFYTsw/vXjNZ+OIO+mXWO6fc727mmjNtkP9
2hVgtCIh1DPdLTfAK9k+DrU7rYh7WUmGdibsnqp+jQuVI1S0r/Mkf+qMzlHpwWDtfoPgjw3Fha0C
XxsjR24KCtRaBpYJiFYDsIBiVrUTXDURF9HoMU1ARcV4BgrSC8oqZCWgolr1rou6IErbGHmj5TEv
ILAoCI5D7sze8xY8Q6w8bsIubrroxzLTwiTDXqgytKOOG2M/iu9yxlnKQIGEw5Sz6LGXVeKnpVRc
0UAda8lvFaW+w8t0sDtlPSIvcZrSpbGNkjbvgIdRtgjngQJFn/VHbRAvJubHvVXeKXgts2tK3Gw5
75xJmc+IwwOf2fAEKzC0w1FsLaPTGIOUb+PbTPjc7DrdkXTKRONZy9e3pO00LDWE10kw3MQSF3yv
LNi7o2YgMJZSw+F6GOBi5ph4DTgZzg/oKcWfc3FsXhZhzZFcT9YAH747sZq/YeWDjPdgGk4qdx3t
sij3Jat+wLFTQZcoKYP9p2olezQS5HrFnvtA5z0UcyyWtkwQ/TgRwb0lYNGHJAGsMEYi4pVtOE8k
G3KlfaJF7smRxqVRp560YuUEfBgwSDCw6+yEHPmAdQU2KCwJdJ4lZcZicZWPy31W5Y+Kan2rLcAh
ZU/VT/cNIbptMOxoJWttZESsYkv4XEeTGYro6ZlTdFcO1guB8RV19gYdQOAFSWqAxIz7dzJgUFsN
amvofb0MAjRNQ0GNGRvAa1p2iQszJXMlI8eLscvcaErmoDLZS5YZBIDeN3koyONqTxbNBrxESuyx
YGg1kSA7lSx/+f914i7Gx1nNzzOXEHRdxVHIdx/4D7P3/Q++5yyCBDnIQgscgz/SFtRfKMW+Jy0C
kjSkMRSC+AJRPsIE+qN1pmNbpKIliyrNb/XjH2mLzgvSNBPxbDeoHkXpHx1Lyfux078EaVAR30UF
RUpYKEocnCl/yV6wLUusFF67B6/SvEtU82Lh9QBMYDtOSYbyhjbeNw12f3punCL619duk2FqmKo9
J+l2nqsZn+YCZRncVnaZq/ahNYFLZ2XDDoyCk//Dtb397/Crv+jgMmCEzkjapP3IzqQnyVHHj+mW
pSP5ny5q7uWDAvypmSxn1VN2TPFZarsGViWCNhP0B4uUYE41Hf1zKpMYzGCUaUgZSoL374f0F0DY
PiRZRSNIki2V40VUyP48pGVrLAQzsJ8VJkl1kg0VDQkXB1O60bbqZtWRcREmI1SINmkZT0+C3klX
aTWfxx68T2bebmuA+ND4YunjqRE68F9zs/lFUpzQ/ASRugqTM3XK6/8wbvoMf773ksGA0SPS+U+2
9t7Fny5lKeTj1vRg5BY5INuqbsYVDR8ERtoXdS69WS8eVQHLWB2fPidWZ6SZVQSZpboK9BkrBPS0
M3sqxkdElMrHUX7H9uGs45ZXIQZ+mrv+85rO6/9AgOHU9M8nmVxwWUJGiQttwarj2v910o4tyhIF
qqED09fuCg39sD++0EocwnXSd9mQ3x5fjVQ9k5qrZx1RbBqi+7etQjM2wZsF/bHfnygsvXqmNwNQ
TCFwF9TepzJTllPTxOv37z4e+/hxaLLVtZIadtj+lI9fjIU7q+l20wpKetvUXXcj9Uf8yrNba//y
8bBSoCUSY8e7TCgAROJ210+xeDfMfeWhRHHXC13uFMo0aAcL9z2l6/qThtuVXzLZ8SLB/JQdLf21
klrHMsfATFrp87ohXGPJi3RV0zI9pgvHa6Y1fZbSTT7n5iAH88K5EM42qGumf/ws4nh+py7SO+qJ
0gHLzfGKt5aFzESEcmMMo9+FPAzDOzeOSyc05z5jhqhDDjDDrNvzx2Mx+lINwqhHpK+nc6SL0/nj
O84JpjMiQOVRnhicWCm0jk3Vgo/MHmcibu6ywPvTkqHFFqOXYJe6LB/z/YtcL63hdXGhIzS6PzB1
VQVu2UQiaULuvsxqXEAMnD6zJUtPH180QVC9LgLWvvWJfOIgUvrhy6QJ8Sle0Rrt+pucbMkRhPKT
krZo+uJa8Ksok6BJwueh2lAFGKYa+jIPSwjcDebUflpFRTxkyrdsIBUct6F63pCb9eMCretF1Ktn
Ad2f3XJ1Dbb9R0tGPkjqpy7sNF26jTrlXOw6AZ1sAc5Phf4hJr5fmj67n8puePh4qCTJwKakHU8f
P0ps6uEM80zq0c3LaN/fR3K13M+ZOdq62Zrh98fKUruJZ/Q192ck+5cMs1J/3qLV/fiDrkh1LJO2
OKzy9KlT0UifxGK4x5hZRblz/v7TUCjDEU2BT50pwkfO460+FVFTn5pk1dA4HV095o21cRxuRY4j
ED8C+rOpwO9VwUR7FS2wjx9jEUfej+8EgRdPOlDkVpuiNxkj+YHHwKmIt4YMdP82noVAjtb4kBW4
pGFyhfJCLs9DCSEaErsU19SDWTOdrP1LFAlcnG7osezpWHoJgs1TpkZHCNnJsUh/HepMP4lTChy+
k+IbecRoSl1bXKniQovJUzvFlWugn1YqnfsBL7WtGfLTNkN5EkysHuNRu0ea8BzrMe5mJnjnGcGz
zBKUCzcF7y5rjo6Nin1pk1XaZZGeZyk1rkqObHDcTWJolvXbgJt9MKGQ6M1Q6Z+0KhEdLREHr9Dx
sBYOVRapp1LTED3TBVyU1bE6rZkMvurjW2lVoOouSekjnylfyqm4VwUoNUtTX8t6bN2+zPOglRK0
gYxpc6HL48k0G2s4LRO8eelJ0IDxj/36ssJhmHSspAp6C+dIaxGlbOipYgwdOzm567Vjx3cSaxfE
0MTUHmI0ypoIhdRKRSfXwJlaUvvboTSQ7VdQ1YgjS3uwGl2+aSu6xrlaXc1tWjwEMCiAZhM8SQxi
3uCsq4yV+2Y2pftFxm+kF1oXhnUaLrU0XZJGPeeadZ+x1p5RhqmIAdMVVZXyNiOiuv1yzLfbnqMS
d0YfKptzNJgzi7rOgKuQIG5ZSHrp5DFochzL7QGL0SSTD0napO5SJ3Ch5OlsClLjpnNZOJtEv6+Q
yjclVb/VmB4ecTg9KwJMAnnubzqjVT3sTnfhKr2xy1UebznhccVBVcKII2hP1IzGwx88D61tebPK
Vrpt8Z+3ar0/4JKIqoo+THBTU0zjEQVu7WlBBVQbwdInWQrpNJVzTID16g7Ktr+qpfoo7l9YBA5T
FQcKrLFcHM6iTxE1b59t2mNHRGqLHuGTRLyZEQd6Ftf8UysYqafsVc6a7NMj3/QjbXh/6fX+0kxl
fzHpxdpVhoicoMpf2hXhp8bsrENUQA+ysumLKszjVdeVW5ZG+vjxpYrlQ0SJYEVwg3wjatKL3MjF
xRj64tJuszLbvax+atcF9wNTP5oLYHCpnx+KZbkUMaJryYLoLClji6+ettyWaSqj1ifcC1sXSJW6
3ulzIJgl9nGVhTcYZ/kJ+zutd5GzBToOnNSORW7n48XKWukagf9wa3UxL2Wmo05LA8cWokk71FEv
XKRZPAhG8mWLmXsRxjaXuoKlmHWcgHYGGjhijnZR9NLpiupzRC1R9QZNX263SMZ0mF6AWR+m6Jjo
E+Kt81ZrDgozKVayNNXVYr7Q+nBbvbO3LdJO6Pf0bqHVM+6IYnLt9y9rQxdOadLNF1RQHLWhEymX
65aKQogHIlpMioo1m0UnLjcKKPboF9uFmiSPKyShKO58hHeNOwsx9tWVFkxCImRJmLLQPXHCFPbP
hLIGpNutjjyxQSWEbtxbockvSZHAN9ArjAd7YfOiaFIPaqMDRVVQZwPm0qiNhhde0bhC1yf3pjZ+
WeRmI5NR1tMaVG2Tnslbu1NtPohNoV+y3nid+5Rj4Ky10JlRRGcexh5q8YjXdFnMQWKMt8NoCK6q
5BkqkLyLoiyQO9PxLGEOGi1jzN7eGME2R7lXTbOEl5DljEP+NU+k9DKZ6GTgPgRgnoz5ZEiQ7XXB
OI3ScIeKC4yTXIB4M63qud7M97QWhttoOdPyScd0/ZwYtDMWE5UiBPQ7P/bXgtScgnhhe5HWFc0c
lPi3Jan9UlwAWROCN70Ca9ymYG+SCW55SzNKbIc3K41LP+k+qcl2bbPZQmVH133KrbPevIlyCmEm
XlQMVYb4JNXdOalkVlbTQY/AEtQTxeoApDByS2VG78is1fPAgqjKiBDENLPaunESNZHP/0XUeS1H
jiRZ9IvCDFq8ptaCZBW76gVWMgAEZEDj6/cga233YdJ6xsaaZCYywv369XNbx/06BcDFRV18qR2w
YKQ+r7p6XFsyYvRgklsukoxFSNdbzbafPJe4vjYmE7lEqoKY24S7oGnuxAjp05D1cueP2Yeyp+DU
xVa5ngCE7edgSVwco7+yDnGTNz5r27H5WXhwttype0sq6orKMW80J8U5HjNwcYHEdeBib878Hrmp
rElI7ApWCASgsy0eNPLXQ8LBa7PG+1//HIjUEX31HV3CPdvpIjBOjrOKc4iLkUU+eJD6xUcYhacp
HtkTNHF9Wf78V4penbVw1Lkq/Yn1uD4kuZFQKkWB5GLBPMrYZ8Wkqd7q13c2DnYmNOlj23cLRxEi
l7l8CRhFWVsebxcu6Vkkgit8qn95ei64qpNoA2A0o2BY1YawTsVSM3b9uRioXPM0JQmqj89LW6tV
DqeHDIGzX16Dvm1P89AjpnMobgiCCi5a+Ec1eurwKivapbZIHNTVzDUuUd2RYj5EySm2kidVeHAb
aauRJEVwl/MWvqv6Mcbxz2Cf16F7rwbQWQRw1SuQrQBJ4w4ORi3RYgy3v2DyWIaN3cekgSq2eXTJ
wl4fykbCy/BsbFwiZyVwOStNTw0LimcgT2o2z34QAYbVmQmiucuv//9ipuW4KsZUEHhgHF3ZVzvD
JPoqbmFaWpEJQQPM1srr+QIpyJgHqaBwVjpmZVwMPxoQrZB63A/498nBNhqgiv70ID0dXGKzJUVs
eCsmdmcRj7z9wBhv4aR9RCVxVwOh4UHJONT0dXkbc4sdJEJN1yP07MfgO9+TKDjUfoXnezl/h25k
jYmQgmQXwp+Szkzcgrq6Fc2YEah2lyjY+wVB6nlm3wWFojP58kOT914zPf3qiORXU5ruPpBFsfEn
nx1iB+RZCL41nYyIag5GqVPxp9CceqhvpTDYy87N5r0E+D+mZvwsne4cWDz4SQsWvRP6W4U0z9h8
ZWadvplAFI9VmpIExXWUd719HevcX7UjWUCYou6GTsLrUA+g4prUw+LGpZLkWBPz+QsEWg9OyCcb
Zu2X//2OOR6ojMYBjQBTalf3fXLLUFq3SH/XCeIdXMfihFxonfL8mzW4cg86/4ct3XOYdO0Jax8b
2aFkoTQjrEuBQr0LX37vpjzZG6GqzzE3BR+9jZkkHgo26EcemdbuhoNbKr0xY+bOhpGXb7VZ/TdZ
mHuM6G3uqpHq0ykuvapZ1shypt7NUN7d6eIPfzynmb+7DNRTS15mfDDfyBpOdm2jmkPdCufmFTH+
I8eJH0nLZzFXefPZeO0v5Ojylx+oEVCS012aSHWX0nVY0xspXULiENnY6mR5tcxVXbPyBrUw0n12
fNUIflt/CtcCPQsp8xJF8an0RlAzRvRe+8m0V4Hbo1ZUDfwP0bbbZGkEBQRNoLXeXyYK1WmcI9wG
c4A1Pxj0kipRH/y5CY+J5RNIEGzsBp9THIivIumq9Sg5cHFHXwLekIfbFywLlD175zFpjcHUF3wk
3r71veAI9v2dnpf96zT7CDCJMvWHsBKrYJlf91urnLNLEGUM7xpNVHISXBO/9a/NPASbwhjaTdnU
cGbqhrV9lzNZaqYBmpxQElQQkKagc7+SiFutkYAfUhfeVbr1ApDs6DmDbNr1WWFuM6tHGrKldZ7i
6odUZvEhXX2DCtusR7wJl8YIxo2Tif2sHPtBRIW7sWq32qUZSz+9p4ndyMozRqpwXdZOgcUB6Fjv
u9khaU8cS+ZbQ4D6Ic6CHflX8crian8Owo/gawJMK/s6vsRdvkmaQfMEDjM5CR77vnlTr4pKq4v9
/d+jLy2C8vLWdraFDXpMkeF713ZCnDBznSOwatYK1Zcmd81tV2Z/O+2UxBDwXWyzgrUWxyXsRTen
ME3eXidgqVr2sEosE56FIdUxZ+gDrUZej4OvQjKWmYXfnNtAYvGw/eucROTzquU81Na0zabge2n1
p3SI7CuGMvtqi/jUM9a5hcWAC6XpTpUVtlfmK9Fd8FjUkgAREsAffVsZp7r6XUCbf0YZQziv+6tx
bb1ZkrA5PWLlr7VkPU8RjcEMpQMSxx5slLCglypojF417uwBFchoarUFafkxCewsjN8CQgN4MfGJ
7FRUViu71NNbGuHSN+sk2OWOdHZJS7qxMar2nBHNtEuVYrdvEXI0b27kFCdLYUcr5MxepDfD+Jhy
TVjpmF1JXcuvtiGuPBbvSSZBrkhTvQ/RoiTkA9EOZR+didotN47ieM5nMn9He+B5tFL/qnp+uLSS
M6BUcZXNGK9ydyIF2RMTCfXui9U9FV/7mnQQPI2tpBOYHUvyQVXtuiGNZz8N8t2rNAt3xXzNQOA9
8wYKsqkbTHO19WM221+WcI2f5tzuC1cVz1zZz5IB+8GUgujXOare63ogA06SUy3K/BDYRfzRSk2R
PefnV0EQ+WHFLcCpkpkrORTZ1V3+/kmD4cU56OxpQuD2yfb+uqwcZLFTHU4Pq/fAINq/x4jUvikc
q292nZ+SydYXg420IO1JRWqn7FJW3udUNT+GMvP5d/ssbLp9dIhLp99XfojZRTjOroq6tyHLsQH5
xrgdAjWd9Vx/6MYjnaGayAWxW84YowtOj9e3ZU4VI6eIqBJD9YemsrA8MwxiUBmQmrMclb5f/mlK
90aAAQ2Lcj7Kqc4/XJ80tZDJtqCS/PfNrPS5lqK+Rh+YQFdekY9X5bYkBznYCjIHLPQQh3tTcBJT
TienKijt51ixG1oTfFJmxr1145MlLVQzlgy5hD3+zWa7DkXFAeNTPzgFhwgU4W1ktRTiU/GDkTPL
6L5THmQlnPeMjIyT5qiZ3O5hJBdRW+mVeARShQtMOmHss3XeFjUDTyTosC9ZUf0C+Z4F2U1mz+wA
WPF0TpMsZOiKVtKpPuJ3E3QmfnOXoVdsg0gxtyVuEdNmGLBdGCXmf8ploXQs0aTb9NYbOjsDN+wu
FemFSRL617Kq90kx+ad2buNzmEFPNFN9TWIjPxs4dpEsWOeF4fjw9dfX3d8SSjUn5rBikWdX1GG0
05n48yIC99FDD2gpc0PZDDl9JtV64LstGigvI8WSlbfGjd6Ufla9v4o7zyNiTLjSBCTP2RX6pCaP
7a31Nbgfrbq19BtxHsIUONGQg/LNimlnoDcD3PAduUoEZoyhMhniSQbg7mwclKV+Kd2FD3yh55IA
eYIm03nnk71YMH9dlfMivYE73s+5OKOtf4+EX51yQ6i1I6IRf5/xK7erb2WC9hVq3Z7SFN5SWTmU
gBHZQNgIPvyCcYRbZOs0To19WjenoAJIqhqBcDXn/UfYY5zIk/4y2AbPJrdb4pLFNWeWTaKPo5+x
wVWoZL/rgpwWoIx3KHj9TROBB7TBxSDbF2B6S3ruo3K7i93mFpHqZb2nY53urxc3aae7HX7yfhnQ
VoEuE6s6XaylQX51yd0cob12Afnchez50vU8aAMbFXOoQLtJzzjbIreOXuHu6mbw4ZhKm8hV6MSp
he5QtxCBYia9TTmz4dvYXr6rxVRtPEcCqIqtaSWnwLkr8hdXVkZkZtSJ8hQZ0SNdbvluCc7WhUuR
wrCWMs++5bpnAdfph8PE3KqqjPLI2R4cpUl9kPiy3v8r7gIPzKcttw4BAevAauTD8JtdMmhC01E+
48ys30KFkVIXyRtM969N2ZOrvZxbUzzdKmvWhL1MkqeaKBo7zr6aqZPsUeXkpaPOJ1M3C92NhxlD
NPbn/xdNRhJDybHcXy1lBEXsNHwaen63+1tWdNazc5JwN0asq0nT7I7S7kjKdr1ibZoRQp0TFqe6
xCbvdfj8aFhsSVqEI/uHSjv/XCe/Ctd80Fc7D99nMSdm5rQecd/dSp5LTVxRnKe/MUF/iip6BubY
XOapTjmnffLOWgeS3EDzYjcD/oBFAvb8Id9hGZCEkmnvkjtgmc1yWTny0UucxnjLPP13nlDGxFwX
iAikH62NLiVAU40oXxKBtMb/GMTJu503xB2HgwAD77onZNUto4by1Bo+TKnCCTZD1WSYGvTNiXS+
asqWOUXSA7+yJ0hGdqf2Eh886aoTLC5GMKd4rLO937sFN/0avV1cZ4eAtdnS7TZCbiDN+Gm02jgY
jiT8jMuuM9p326/oPuTfImreBF0M+YOZyZp4nMeoJOZO2R5+Egfqqdyx/Z/6afA+ex3QqwwRJMka
ffWzU9tV1WcVRz/5PYOD5+lLYASs6QbKvMHZHldMWO/pqI2venbdszugMYYF9KMhD7eOl4JYxpC6
ymz5I88i92RI4zuhosG1FvMxLj5mowZqO8D9I/nj0glsaSFGqk0j0MjUaDzz2S1vs8gpLMfoYPka
3ts8cRObMQ9RoqJdVjxetUY3kVA3edH88Lv5kAzDuGVny9hYRpC+DT3WIwe0vHCKP29SBjmdpghW
olvmYNBwkiD5MXUxSGNPfPVnm5AtPDgc49k5Umx2aeF1+5HGau9lwU+d5I9KJDtp18ax6Gi7uohA
rL40a4prr9ygQTfo//PExMdrzoNdQrWmRdwYCseYWan2MDPbTgY1rVOm6vvEqaDotp3Y92uh5/40
DUDYKqS1zGJFOUvnuz2PYtWLID15ZYtG0oPKl0ke39quvNuTs5Omdp6mHNI12N5Vadjbpgn8zWC7
+7gOeMysmeuyLiAcDnV5SMMILsBEbFKTjrhbfdPYJtPI7cuBRP51SaZFXx9ZvlNkLrZfw66f32of
mvGUBZdm+oFZ92OEI7gq9NQdR4w2O0zPmq0GkAS6nNbA6jeMf5L/jNDGnJt42Z5pTXm2nZGVevK6
tyYJLHhIFN2fzM4DKPXZ90EtWXRbFFfu/o8uF58TSsWm59jdxT2S5mBj9u6XkjCpyFuroDSDKmZ2
ONChn/HrvjnOFBzZxjV4m9UPXJ3Aw3ofRJ+JLCkKz7x6yDAbjSVojeHxTXmobM6AT6xyLShqKR7y
IQudy9hOoDEWVd/DULqqgylmZa0FkTiP6T1UqOGFK7PdOBf4Npngpn0aPIPUPFdsDOWt/uLOcbLy
wxjqzzIAS8wCaEiQ5XrVt82trZkhytSM1gCrU57YGdGtjpb0AjJI+tqgl5zm6DGW/yrKsbyZcwrV
uDL1WYfJEdMqJGxtms+q1kdRTxjFJ0BF1P2XvIPi4CSXhq53zuXIiUb8QT/JT5G8YhT6bJf6qKeJ
OroghbPeCgkD6b8NkMJXqoieLWXxu2P3nAhB8GGNX0symy95zbZMM/a/rSLTBx015aYLu2aDFjSe
wupLJ6D4ax6InecNILLwd9zTxnkXqfuHpR73BLX7GJfS5psm/d1Ygdx2pEmlM7QhMTvhuPNL6qCs
6hDRKUKB9RfDMfEa82ja7u9KDuoi254Q8Dw9pXH9xxjtP30ZP60qyU5lEby1NIl7Ldv5UkprY3bu
cGMRwD4TIIqDbqrOoWBY2FXOI5/3BinWYZV9rZGw6FSS4WSM2DB5Q4fTaCjjKG5O2/yOjcI89X07
ASwf5FuB3811a7XTnmmu3SJpD0kQ7X203JfqYHbM4BxPcEqz4FQm2jhqNhyb3gGeNRQECEgMa3g5
MLtoAiKFBg8mPI9k0NrfOdr2kf6Ng8UQbFqzNGduozz7rscBYJdrjRu7VeC7sqHa1vYkn7qzYVPh
M1ghh7VvHeYsO23L7Wyb42V0qIREvpK+a/wQNXwvVepnhRq8apDut1abkenCHP1kZkaImZ69hT5o
YbdF/fQQsx+tPHeGfVvEPpI0tkWtSTvQeY+H33HK76VfRGfZi2fkS2TyKY5udCWESTnjvEUMUdfW
4vOqpuactoixXm31i061AWjd7me45QfGmcgWBgpf398LJoknMUxwQbnVBXEjTP+g6UtLWdQ3sqZJ
Uf4zCU6D0/l3/EQZVjzpnN22AX2CJ9AzKo/tjopfNSu+9UWaX+sEj4aRc91zCl2MYUru5DXcfbuy
3gYV/q1cljTqKWE2rDLJmc6oTVUWRuMwZHm3LOH6GxEUKen3VzzV/41NDKRdi89wdODU+hyDqbnk
SkXNqSir8ZbqBAB6Hh0rp/zTOgubO28XCbhxjq9aJA4Wr+ir80hHFvIYCZ3SL0Y43RHdzG+eHsS6
s6KRdya86CIdLrz7IGFQofY1S2yL9v/pZiaF51wR1te79WnOO2fruppCRJs5JPfiBB9cXaa8Bw05
DO/8kHrTdpMgeN0yTjMj1ZUnyunUNGqJJDmRmERlLzWIpUWb0TKF76aqeF8VCX+BH6tLma3DvpZ7
IGv6WBoJ8VmmctfRSDSEkUpWaoIA2qocNFfAuxk41bfYK/V+RtPaBGlp77N22eRQXfOWRCTyMCGW
WfWeJKkAl1qlbzZesFMSEKg+Dw1LElkaP0lJOTmNOT+LyNi9eia9xIaXktyAkV04EEos2CWT8bXI
y+LLnJs7Z7FLMmPvP6aqf2JKJlLPnUF+0mE+XlVLNoJeZCnxrKzJwAuvDHhI+M8JT8JpYWPhXub3
OCvgPlr+MXft6F3l3X5ST5ZDPjuN/121YcD2CInB8czqTJuLrdVb8S0uOSpTPK48nSHY5sivLtFo
Q7d0xJtj5fWl60trJxPnSfCRscVngfHW1LD3adr2didtPoj4MpRjeI/NDNII9fCe6alzT9S3XrqQ
lXT300olmYtW25xyyyu/qYS4s+7NNXr9ZE3bc6vqpLJkJsvHs7A/ZBEtkv+fiyT3WLuVds+9pIrx
mckxqilb8h622O8/2uXnBLFrnxoVcudGs8CrlXZXxxHTaqhw+sdzkd3tqITWFjNOnwg9OIVjmpJQ
RWiSG3HMIJFrP3kntBpxYATWb1FfsitqRZhmy/yeJRPb7BWVET62dFuVlXvQTW3e8Qfj/K40zsl+
+o4weRHlp2f3+TFK5cOZyIYz1C4KpuEo0vg7WQnT96blurDN31a5bIqJ2IIJYJtXMsdP5NvQW8QT
pG+0/VUYd4QKpYH7Nax7c83YYDczpd3nyIpfekGzWctu3PPGpEw5seR0fExbdoKMXdkaCAyqITik
xQ/Teu14z8d8yygh5lQs8I1483V0S56naECfR6hZjVUUb0yVpudZo5rT7eaGsjaVJvAnryaSK63u
Zgz+ZmwI4xjDGKmYnOHZEembaMlh0Xg4d6oyCN9u3OLUJMPfnlXlt84ODwmbGEfVWTVnfPgrwGH1
LuM5hwU0bp24W9uFCj/EzMhBuv588l+YAWMafu1fglwdscWHBG+huWCkEl4JUrWHTv0aLxEPQ0TB
AL0qNSHgm2bBmc5yrdOj4sBeUDtXN/nOQgNk19SIuMcaGHVE6XB81+WRGe3AtkIPbtcvC34fBQJ7
meu3/TNIPqrRDE6G3/2eosl8Z3+Wvkj1bwz6wrtwiMwgXZY8mtwTZ2XL8eLn/c0b8Q6aaFGrqJz6
c0CSD1l9oe+yfOg3K5Mp1W00DPQAu36WfNqR1uLuc/9RUbN1GLHO/a0wefKTDPBnN4oH1+ijjphT
vhJh0qXo43CBbdzlmJOYEN2mrAHKtUwHhmc3ahYDvQ5Uqs8atNFX6EsmTX3Sd9Y+C5CbXJJdV1nI
AyJMHwSb4cCrRnja6S4bV73OvNtrpNO0hdh1CUPc1oEeFGX1HWcKtqluBlVqBb9jNmVuDc127udc
rIWXQ6lYRq0Y9v6Oi85LOHVwxsioDulQXl8P1/zPuTQuQw3LvtRsD6/NmFG0s9zCdZksN5aovtVz
Yh89Ky9vZL5+GcdQ7Jx58k4NOmKxIqBvPdrttU9KGgsG5yWBSq21mRxmj57dxe+yV/kt7FAo/Bkr
52i50Jj8ClBbpiHbiU5ffMfJzmWD+Os3PUMOsdK16yJW4MpiYCiuZUSMHvE8FYPXoX9XTYMZhiql
SENGRybyrOWDcF1kS7fgf9J2fshMrTcv+YMkcLaO0kpSqWfubQqxuHkgM1bEKdS3zB02U4vjsGak
eEkqB+FJCIOQo4BegEa2EUYAMaJL2NkcvCtdyLFNE+PcOOZPm2VqewTYL6KyOOZxg8tjaMJ10IGw
EirdxdGcHcYld6xm4Uo6zQjpIoEbzUrsajTMGA0l9sjBle+z2+U7A0llnyUGterk78rQ/TIUwl7H
fVQvcIvfEmGDtLqiI3uc4ae2ZYYX2gBGGPiw2Wwj38yDPd1yInrWXSLbbZrWhOWOzhEhozmwgDmR
lDaEpyZvLoGTztfaLT8qhJRM1s4ZQWYZp+d0NpDJhIqe1Wz2FwTxc8Zhch76UJ0Do2YPo3AJ1JwU
YN5cPSM7OBOMiyEi7XZDaj/NMfhkxSD9jM1YnjzsG4z7PQ6RIA5XOiXdnDDMHD0M1OvkY7nM2+LN
KoxlBz0mFivvsgeji3YfEhm3d3j6z1gV+C065+j4DXVLQ0LTUBIN6arQWDth3fJeyf86j0bJb910
O5KWbHvV3nTcU4GaeXVHzCUM+8uj6U/OqvawsVSfYixSaoK4vKX1u9GP6m3wx8OMUMr6qeNsIz+T
O4vjaG8yUOdTODvREB7ayZ8PYc2A121Jdno9i2GnYKu5BTfVUmB70VBtbJVYp7Yd9oMw43+SOROy
fFuHvM8mP3wXjxjOCqHrveUxf5+dW2+bj670SD+bqb7zuiBVPPQ23LYueg93Qu1d/eXOkJFrE//J
gpfpg+FbXHWki3V7UdTWbor5DIVjhzdP6a+4vI1/7afddSS6OXyBNM6Pf79SiMh/qNnTumMLCMr4
Ujag8qSPx7rnCmNg3gDsRaRJ1ojDcPHIljwbKQ6HVwnouuhGOTF0nNvNujTN20uDtc2o3zDWYfGJ
ZZLjvDxtaYYRIq2eZHeNW++/VwvICpe6eL0aLmYE6i3UjBJZsfoco/HBDnj8mJrFAM7AkgrOfW8L
ag+J/GmlGZ68AVF5FMabYhnuRupWuCjFTsp4NpuY2iWeSadEgJotOvPZ0UKmTPi2aaBKIELlxA1b
1Otg0RI1ZQIBpFw/U4uuSwL8pjLqv5rHaS2qjtE5G2c7goEOPNokKRGFfdapelRI2fc+Bh1cUgvu
ou43NYW8vV6YawRbV/AGrQldhS5XBOKKXaq+aHDqNhjsNnPfKbx2bjOFj6E095ZZw01MsRG9bBKe
GyVnmDbiUUoDqivuvL0hClzMy0g15Xk+S0OOm6nCAzUt5QCBhpBOs57vRrXY/ZZ0KhU/xxCKYYQQ
Z2YZBjbu2e/Iytj4pnXuV9GjLq3fbkOtzuoxPG2k1lXQRPUtTwfeIKf/4WY9woRhuyeshNE5bIB9
Zsye9iK5zIqk7sKNPkVsW1cqX0CoQf0rwqu7k1YZbyajQxfh+F+7RoVfqa7ZXjVN5hmujbdcLdox
bYPL23/Kch8y34xINkt95v9e7Bu/+DUbzN3G5aW2Mkq5ssNnqfZkJHWYa4zw6JpkvTGGiFdZnEaH
LjbGh1XibQ7UEs/+jGYnImoxG9eFsGBagig4MBU0bl3Ct/GlOVkK1VmYRbhLa/vvKKrfEqVxG2C5
IJTc9C7ZyHrWGNXV4nhtT25Svjdk+firyR5/d4UZ7/HtoJ1NLXMHdlHBgBsOBFKLAde8vCSL14tU
yTeTFhMD/mygaCXyM0cnCPrihj9v2NAy0WIE3bRrkV1J/h3mp09MZQj+QDpO8DmB+mCwVTa7/7LG
d69V9NsspHd1NIeDtbx05JCxVhfGH6nsg0NLsvCenDawrCbf89eLUD5GbMO4y8qP73HJJqWQxXB4
GRcTpNGV4wwkAIQo6XZvIH8s52iiSa5UNYOUrA/wO7vGnFKg8A4GDmBM+GNb+Fr4A53yaQcoZFX8
HruU5gn0Kct1bq7XxYe2A9OQIDaYQo5fPdSLddiSmO4su66zaYd7e9LtgRRAvS+rAevE6Jy62Yd/
bjBsH7WLthOUX5iejfvJdA/2xApJldXW94xN1oRM3MPoVezmCu4Y2df+Zzd9YrT7KerExZFjOc/Q
Zvxq6M7fGnE/XbMW5/I0VvxeKU0y1/yXhuX9R8FIhnXfiTASZ4Fh5aAgtes88wEBwimAleYi3/cW
bIt8LKbTXKN9m1XO4khYM5qHzrPqOR0fyqX4VAWu0XEo1H5EPz/MqA0cRGFxYSMAuYR4Yb4S3nDt
TffZyew9m6V5hJZlrTmKy32KYQ5jSwx2ux3MuzGYqyZimjP7MJpdljFxOI5HUTbJSmsShKs+sHaz
Y0PC/+7BPTim6HirrP6gyoTGrmq175Lcxq+Fl6GbtX9MaA34zsKQhw8X3bp6wKaj4+QM6OsbSafi
C5JuvJsUiH3CpM9xNLJiC7+TrdQQ6uWYDr8qN/AvPaf7epnLbCu//zMA/RtqN9ww5oKY7KrxSiWx
SdMWkaNzt6++uw5FdK2naTxljfujUqyjxnCGvs3FHKNd1ris3OhhhcVeu9kPv6CkNL1SHIfEujPt
nN4y0vEm8nUPTcc9HDnJ8N5K9+8sfPudxXaJk8D5mxOMFM7tpVRDtC0t771lSgStB3UpDaw7McNk
y20lLdwuW47nLPYidnr+BA0YXsPY8gCFBD7S5M4BlU1J6C1+H0/uDW3YR9bnky1n5apNhPcRzKJe
uzwceMnb7MQmTb9D6vF3lmBllanhT4YHM4YKwbEy4tgwwzE4WCkWx8UM5tTZoadysFRd3kQc7BuP
eNJSj8UxJfl9rcYx2XcR00M9Ms/gDh93TDzBtdfRdGzk/BgtZ7x72JfWWIL9Pb3PuGW12QTm2zsg
R4AKjSsL8+63rl7cm6D/7m0oxDMpuw+bLfcVdb3Yx7Lw92W2L2m019Itpi+xW2se1RnAfFwhsAbR
k72uL2pWsIitMt+EIvPehhyFhZ7pY6SaOMdQUPJmgjodA9TzArB2LwtOho/qFseF84VJoXsuEirR
tJ1u/IeeJxi+RAOQlz4X/fFlXJ9afXZnKu98apNtSMfe/mtGe68ZLt5H75T5JaZpv/Qtw0M5Eu7K
2oB5sce+JlC0Jw5rOfhNn6OZUfali7HkjEF5S4JwBkccBGy5TlgOgoyNct7DlXo9qM3M7gjTWdKZ
HTI3JZK7MUBsyiW7DiXz7vO/3ivgyFDJ7AKP6QiqUILPdDSdezhgQ+BnwKgGsXhIiv4e6SG45DAP
9mKCAhWobABsI+nO2Wx+vDrhRAGXEdMXPiEABy0pu87gUgCkxm7quIX7mQ2JWS3irOrCu2eLQz5J
PBEFWxJZiuCexWKEBEqvBKrx+nrBsufvvAoilx+VoFHsdoRL6AXYbMbhRCbzbXZC+F9xfcdfEK+b
LPxOlKh4K5T8KKZ5OIm+aQ4i4CwYWrxosWF9wUcO49+rfxjoJNvUCsQH43jjGOYdf0Lbb9LMCUj8
acftVLjlkUzen+44qTen6eCMdYXBHrPfc2L44qSXl0IGxCvEM7iHCsw1kZTv/67f/P4yIGcBz8I/
kdRkcCVI03y32JAFfNUpxH0KaylgQzQNhuDBNcT6NbExZnmztRGdioC0Ztzkx6Rt55UhpN7ifnJP
bda7p6lT3cGS21iGe2fxpLU4xF5t5VCqfZJgSZd2kB9e/1TUqjgUAzCurrIwyow1ekrRVZ8R1fxO
qbZGP6WunftjqEOA+17ylajrYC+I7cZyQYZx5aKl6Lprr+3yYvOQnRfZrZLtn0nizrCnDlPB/71I
zzbOStrgxRMW8186A6S1qv73j6//jlUCzLqdPCdRZRsH08IjMaW+K5ZZqqCYbl5bbeji3EMOm84z
foJzS34MnnbOVlVC+qrRNWyvpvOPhs9KkrpAdC2TdObJ5azO/zo21dfFOa/4s6qR05TTB1uNxhVt
9b538orWP/WtzWw26OHm644V1tAlxmQqMWkIl16fU4s4g6EaD0EGf0mGZBoPdauYkPwPc+exJTly
Zdt/eXNwGYQBsMGbuNahMyNzgpWqoKVBf31veJCLzGI3+fhGPUFFpCoPd8Ds2r3n7JMy8FsgUnGX
vWWmLh6zxARvzUjir54XyoTg86Re0aO4tRscZD/tI6u3z8lywYkD/s4f5LbIm+RQLP1ZRXlynBYx
auz49g4x3k/ToDkB8wxbvsUhONJfqoS2ecRoc2VjohBFdYkT6pm7qmJpjwm3s8+9Mndqiro3iotN
TjnyjvtpleTNqzfRjwLxUTxOca4fbAcxGwQITEi3Kg/E46Ar87FPzI2cEDBr3/IoocbkZod+crt/
ZUBmWLmD7R/97urZXv0UBel0ddxgn04hjy6dGo/PGp2sIU+d7TGK8Et2XEMxn8FjedGGYeL15CLD
gf1HLOQDlpnKkelp9ExAURbasADMiMGB6caR3OABljSfMrVnBk2mgB0112LQbyEHvikZsZpC8jsY
CEKMsE2/t154Zbq368NSP3Y4mM+x3f3oFM9VbFUM5wPzoZ89JMu9qXbcf9Gty+roZo3eJavC536h
Jmb0LF6GLKR7ZhC1OCZuzm6G5l0vnlidIeyrBMwJe1lF7ZaSrlHppvNRBEZL9erMbn7KDf9WBXN4
TXP6ux/aNVHgpHKVF67ZJqrvHsMLP6/CQ4Vjbh0vfTxbRd8hVsz7OEetn/bFc56IDtm8fsb0Ex3N
mHTeUtpoCca9Tkv5FDMlO/oJY4AqM9QB3e14wEQMAt6xWnJjIHxNTXmszYBPL5GEm2fEMiNmf4n9
5MmAvwvjBsu1vdxEbQCKZMxyQhKKlOOD0QDti0Ay3s1Nsx8Nj6iLeSRWMmwaZpyGfm6LKD8NuahW
Rd3pnWn05B4txxOz9ykWHPQGNBnlNauM8BIRX+1TbVy9MGR/GSkRqLoOdzGPpGGyAqsaont1keK4
/Xwd8vDXhD2GI7efPzJ/NrYfm5pUDHh0FmDoo7f6ElYPDjqglbLsjiQunycaiVlsevIRY/B2XBxf
Wd3ZL5qMx27CO+G6vX1pbXS8JCKh0n1LcaLszTT3L47f+9hDz3bfGGdmIOZF1KzweL4OnsepvE8u
5mQRAhYZzs5gvIvfZLpK300fUqahBw5M36vMYgKuhgmr+WLpik1MmI5PierI4VUnmqn/mQMD9JaK
zsrd3lX5/iEIDZY5GnYbQEHlfsTcyF/j/FvTAmY8tGhq+hdsVSip4/E6NxWmyJR0Hqay5wRRwrl3
qpC1X6l1LppArVPXaknpJpEccsspxIzIUL7Wn8IsD89am9hMUBI4dTtppqiIMdCOAgGqq/bqV3N7
DZZLU6Fuhr/G7HxIen8TtcQQwktLt5NDhJQsvdP9Yi1fpeaM6W1kygQNOX7zehdlceco/LTZZpJh
e4ii6VdJIxMGQ8xUVcW8iIW9gIdxgpscvce59B49J3O3FHmKszVEZKMMXx1tlSeOvRxRELxt3fut
uvSa/TwjLt3Sq4im0qaNlsIvDAkQ8YlGDrQpdgihjWubuHJrzxZwI9hJk+m9yXoAlN+KF5rS5Ol4
KHm4cwLDnygnjKPOm5GJYU6O3bLUqtAzn0bNcqOmYT60sW8CtTH7tSDKuawrmD6NNhBxcuJbdCMq
KN7aJCVJMZzFE/3ES2i1h7v7Em/ovEoZsq+HmSEJdwB/vCuNr5mwcNBZM1YAVrUEdg8uoses3M1R
Xz22c3SYdTado6UoBRglKIzXeekkR0MWb0Lq9khrsj7gVp/OY43SFP/ms4yaZ2NgxnfXmhZN6x4R
PwzPjT0cDHs+m5hU0CESzYNKcPexFkU/Ske2j9gTfui5is405cK1cHpFHj2Wc7iBX4LKeLKYj35K
hfeNjce7ceJ80IiLQcyJYx974pn+QL6KZxwvHd69AVETi0RLkg0F3DWe8TWzf8zHPE2W4oamIh31
H2Nj7SJDH6NaG3sUQM4W51F6KJ3g2WNdM7FbEQ2Os5Xctn7fw7TBCd1iz1vkZPe+W5vY5d6XZcfA
TL4XbUKGrOxYLzC5b2mMYDBFw7qwYdnRJXbEe/V//9TStG82qdLOvk2m6XkaQ25PhYnDhUOGIOA1
G0ssnl36iBQZaxzQ6o20CvsA4yZa89TNX9wl/9s1jU+8FeXufu/M7VnMfkDLN3U2PkOAsSn+QLNb
7VrbQ19a08ybXVIBY+Pgl/18prP3I7az8lDJiRI71cFt6h3irQbkJiLT8ZFics+b7q1QJLa7UOf+
U4fGe6TGHGhBc9huZmiTZfQCjQq3NNqZVJWMkvqmeS6H8mcSoPFuR6RWOcHGZtG/ulM6oGijCSdN
lyTGhjOj07ly1TZJ+zgtK/CHKgih+Y+ssBFplhZTdOHR4468P8xOZ9vWHoEnDcOwizDyYnKpvjBY
KI5mkBMjYqXRrhijYj9h+F3bnUPu7JB+N4wsx1wHI7Ex1PDYYV/1HY5BDmr2VZs6xsVucP+Bj2TV
HZS1ngNYGLorkY01wLGUjTbKTel/5Rkm1Jog+VvdA9QmV6T2eLAbF9yRUwADirL24k082caI4Qj0
FIV5D/9WL+LApkoMiogiOomKoRS+R58WzmsqQ+vGVOSdTAGYcdxm1LmIBxfmwp2+MIdsEGgQb+Fs
do+cnSFksYE3ZYqi0sgFRuoK/ycEzgCbxNU203GlEZlAKLeJOgkPTXYqBqt4xvhMYpKno1O9rLid
T9xR7o9YRhgrqTFOrtOjHwC4y4w4OSs3iQ9jPJz9qsc8m9ZkOoNxWE+a02OGlGJNdgQrhYdcIYiA
WtEWoypt824rkqJf32dw94sFJgo/5rDMR3/VQ+U8q0nZz4VO3xxjx9zQZZTf9s9WNDwIkw0hLtL0
8GFqkjrlWTKcVymFrxCn9LSgg5ZkG1rlTmMZr3kQ69eJufRcDhCUHaKwtZfsbMq2S2oi+a4ESXTx
BI9EZ+KT8LXcD16P9Yyu+M3wFL210njxq1if7t1TYRnFxgBCuo7NX11Mms3gDu8GYt+NTZZE1Swj
ExaJbYi/keZMK6x9aoqbWOZVpqYi4eR4VchikR31T31mYBxC8SH2QSC+Ff3TgOHooXDd/GHIpeus
egabbBfbpEN52+WDc5J1CfSwZOS2rVJgYwYts+v9Urrqr1+ZkocVS/8la1uBv57PUGcmqhK+M2Xb
78Yc8U3idO2ZnhS94UT0L4ZO41vXlF+wiLCt/bRa2ITa4W8klEx2ZOGCcyfrghB4Z5T4Dnyfsr3L
JCoW7WGeHHz9XBlarMzm51Tr8FqwO12TCnk6B5SVpYP2WTLu2owOFBIeYTyUywJj42acQgqWxbAo
ZmE9eIz4poYuQZsm9abs3fJzzp46l7iDMCJS7rsuStwcOf/lfqEJ/Nev6JJhJOJBcpY+7702jpmh
r63UQzPNgfyIPuRNVuV4Cqbs531SI632Z27nzu4+n+2XIW1suciGEuZnNAafImA8R3tosL0uR4k5
0+66CdJy39VBs2kmjqi+l32v3Po9Naz25CzsjnhK12bJU3hY7PsPFtxY5O6IcQZ1vf/cdyXY/eI3
nskuxWubW/OmEP+FORjabGlWQaa2mGTQoBBBtBPj4H1WCWmrDt1iu2yd8yAxQLTNCkE5a+Lo9bdy
GuxdCbhk/bFserwckCGhftADI8YQWA0AyzW9Cg+yXfYjYkCzzUyJkMglzldVQENoBN+ywCL2DZ8s
dd8yec2d57smEz3i31bkXs1YL5GGS8uqDpi2GETl7gVWHYEGovo2q2yj6zF4gix6AY9W7JJWJMfc
A36ktNjLFEkYPjI2TNoLysEdxfCWkU0XP3v+K6Rc8wsWd0bY8AnSru72jRP+CHQSbV30P5tQW/VL
Q123DRnsAnhIULEZhqaQZhb18eNrp9sjOkJR0bY/ckYDFZWsHczDC1QlRAim8p5w85PY6leka3+I
B5ZhvuiPGK/e7tZF36FQCX3o5m5bEGEmqC0nV9VgGEtK33463v22wCgO06ACTKQsvnqKzm5mPMGA
Lx6NuCIQblHvuhnzni6M+h1oj5QBQQEZDAkUC0hQctZK0qWE7zkxFghwLHG+j7vvU9plui5TDmce
U+rl0pN3zMn8FOMKQOISPGG27C+2yq4o9/Biod9c1c5AanuFXdUeco/dL975Zua+zmVW7Llt8K0s
ZmiMS+YhRyO2HJlHCqwmWRTUQ3St6u/3PwE9sD6jK10JQQuxacZ1Nvos57yko81g6dSrEmWQJroM
+ufD5BvQ53moS2hNqymV9iGZTcbLY0b2K/EbBuDOtLXCfd2PDiCV3gAR4Q8PgT3+9cLNUmyHdkIq
CPzBEzVYk0xNK4fyZAunRV3ubvI09QSM6+V7NsB1GTucGasq+Iyx7wt4wPqTsBCX0ZHYS5SVOKEc
99YtQJlhuXT+S2A1+QeyokWisJw1I7T/3tbEA3W+q0Js8Qlg2Doj0YPBKrzuSn7iBfkH1h7asfwD
5/tXHhRo2DepgmrKWPV+8e7u8gy1uvCLk99mi3ZrQXQMrFt1Elt72nXu6X4RkY3AxJ6eAdfR8F68
4nDqvg2dputhUDivTNMZdkWCgW6xTJqagMBJtJsGUR3SBSbg/RS8tugaL5Oqk5OHKf3jO7qau6Ry
aGOA9HiTfYfpv0Td6unC2hUY3taBFvZVDNI7Oq55sgzaBYOrfrpqxtmQdsUBzvNXBsr2Z+CGZIlo
gFiIG3/dR6J10d5qX0/H1szDrVdkBQJtRqWp+4SJDQMTLSC3YyqQGSCTpO0/wN1WW3eekP0MDhBS
GBkbEGpAOovkS1QBy8ORxvg5CNXOdLLbyKd36YKj02BPi1Xtb4yaWYVkzdjHaO7X9MOxqScBUehG
RlMpdsONkRcvSYe81Iqy796iug5EybyVFU47wS7lXl0xi3mNBQOb+2pQ1i23t2jh7KbGwjlz6qUR
Mzzff5d/z7zdx6Xd5ENAc0qyK+N+xiqHeJclhdSVPNv2FRm7E8Pf6xCZ+U6aGFNCOQ9PvV2+SgQ/
VeJU19QGPurrGFGC9qyHMr0M/ne83at68uQ7PrQHMaKQTHs1fe0OPJHYPWyUDZY9HvuUB8aP7Hoj
xocMHfDVTQGHVUJkUHca93RXUCH8oN5eWvVAJDw6OJQPbhbh0JKutZHLVuWLvSOxnIxex+9XxzBW
Exa5KTg0LnnNoTMybxO9gJOSiatvMtnUWAqKdKIB75HDHLjvGY2ZlfZxVWNfXCTubgLDwcweJOqQ
U6j959alpREol8xSW3SHu0RVj9NXr9Pq5A8jYdupbR0Mbe4dnU/HdIB83BSN3CWS5nAn/a810+Ch
lfrTlHN4CJhBH6qACF9/jta0ScOjZwGevdOrkKDFuyrlM8iHAJOql+eL1bMDh8ut0PpjtOnGtIc7
wtg269EMqLAceH6QTzFzg79mmz+EdJozTaVulxkMQA2Cd+jJqo0neOhAlqd7oE9f6R/ZK0+zayI4
GbYzukrgEOshmThelxii9ExxH4AEqkfyUj3nk1af6di1iJn1oRlKD0nk6J2n5XL/1k6p+0aHLrGP
j+uoIGjAGUowMiyXpnG6rYecLjGkoNMQqhdFi4UqTl66QT54UayeUqtVTyUnPRVwTFIqC8h9Nuyn
3CeYzLGRXBBJYG3DkgO25pSP3spq4OZwF8kQj8w0pd4+Q/qPESjPDmKieTnN8Jr2XmGTcd9T9IvZ
hgexmN6mgk+oyOfiMJrBxDNVQOFdXN8o8z6PEwOtGs3BSkzj2etUv5ZNt5uWtaHJZ7JpIbKtLE6/
K5EHWHMqI7sEl6SYRiSFXk0806KtvsvlWhNG7Jzmp7tevvIcBIwIf2LHjZkZT7xpnbjc5eNjSJEZ
uQqpf5Tt7kdJRMVEOpaanlfrPOPYzTZpDHCLqVZyEWNzwQizcatqehdl8iqEtM+4a9aiQoCMxBFp
BUS9AOBwaI7E5i5mQ0OTZqIqxt6dXe2nxDO3baCapyDIWZYw1cXtM9PXNS5T9QwpaBvXmJeix7u9
vtJi2qF//BKiwcciwIWu7bIoL2VjPgi5buKHsHPEs2HhM7CdBt6WINWO+5pOQ8DY0KTTWqH0Yg8f
rHNBA4qoGo6UoYtJ2JtM6/ZR0dAre486sbhiHJwPyb4NPf/dMtLtmLJug9+5ZsEvRgxMgYIZ26KI
XiFFr7xmGs4Wcg7aMMTgdCO0La/GPcQKcO5Se3hAx5LSWC0DJkJedulVND4YZXJsJCPPu1SU9/c5
nKNwX6XDrTV9a1XnOK/vxbeS8FG8ooIctzjII2PalmVjnpw+9DgaFtaTwzy8GmySh73BYlxv4Ahi
hLKTnu0cgpgVkXXO2HbXPpMEVochqQNm5L6O6YM7l/j6rFy/QWpfIrk4/LNS6zcflfBJolZcuUo2
b2ZVfPUEu55dyeYuf1/bvglWbGLLTnV0SZewAoT6yMB1swkVYgcHo/lmVDQupRzqLa5fE+q2Lg7g
1sCgIi6i88K4UEHGC4W4tD50dY33Kl98Xk4lkGSmmccGHj+qJoz2WaYYd42tRHGaPCOthnhVRTbz
V7fbcUxjxqjzA5Bhec6pz5BBWC7aj6i6WXWNizZLk8fJLrAkWOSiw3zaUyPQZcX+CfponZhZDm3S
Eeus5XEUrUH2plXi8sn0quNGeBx5GAgqBkMKP5JgnYXviIERLaFVYwco40Oimbdob1kP0yBae7Rb
iVVTSIzdb0yZMJvk6JsJbvXMM5aN4qjMlL6EHzvQ64W5GZe14n7h9YUXClYa4VVkUG/Nl4n5qL3Y
BApGMRz0tnpZlXM/IZw38Ss6jvPAbd46pIF2BnY9hrVhjg2hrUicxwh8jmSsToP6XDIoJrOES6TF
FwgKmER5kM/2EBOpDiI0naR77RfagpVw/q1jTq0WdDOaCHQfBeFUeCfLRVZAQtQj/fhbmTf1TS+9
Xz8CLOsruSxwTFfnAcEfTf/+FnydpV8+OUJ2Rzb7FYCYrxahUjvfQt1gu+l4STi/XUyVgL+LSoBO
dmI+2NXTmMNWzyDWfqJBtCkz/Q4ZjLY6HuBwZXUFWpR64R8F8RvikI7RSNetxtD+FU5VRwmUl1hf
uABCJPZJnu/V3v1iG2I8NGPPgRmp0oInqO9DcXjsK78mX09VRf40DtnDLJvyYvLV0/2XYi/4YVmL
/MAKP1VFSn72ou2ugZedQ4NSt8/D499HF9wSp0qhwMqm5DOoCOBztO5vsU729+JZLCCNUSHgtMH1
kGO2lUiKNqgePT57c3xWNnmYWfq997JDEFXml9S2fwZt9UeRFreuMsOrHhHiIWKd3jNwIDgLqVmM
4YrkL9tknUcVOKGSMeqRcUuYl2sJp+o91ylj2VbsCZCADZjnyYM5in1oN/ZzRuLaMyYotTEoSGnl
jAosH71ATZ9LFO6CIWKGUyydUlnPzdGqRbpvZ7IJhIi6wxBjYeAGUS9YuIcnW07r6uO7XL2kDh5q
O8eVLZrl27SykQbz1N7/wlwo/zZM1fX+m5HJ5CcX9bckqwOQgKhnVR6hGm9Lf0GGjQvZaM7B5GTW
w5y238bK7HvEDgyO/vpl4EM5U3Qk77+YwEHfW3H1JUgD/5SUWAi8qFAnmBDtqlbECZk4iPZ1Tik4
oRYaPI7NvsCONjBVW7n2HAMwiOwDvX5nGNKbgUb11mqvsThtUk0YXgNtKBGCBu/ffjsQ5rvsYvPg
zH7NOCHKslsRc5YqBQK6+79w/7UwdiexShd8Xu5b3YZNrV4bJtAMnFsjSti6BCmFLvNy//5+SbLq
wY6c7pCK6vt0B9LFVkObtzmgTnOeO8o5WlGw/e53/bCcjLvl0vj+O8QK0r5Fmx1Q1l/vJxJZKY4l
BMV9XD5OKZnZfnC0/6Okmf2v8vYt/6X/HKH6W6LXK5SMMv+Xf+R/TKz5Xxn6BQX7f4a577/N3zCT
/or/+PVb1rAp+GsfSHfb+Yt0MS4gx+G/H4mqH0R3fmdJn/GFZFFdohDhUv8tC9H8i1S2JJ4VrYDp
+A7Ycl12bfR//w8RNZZlWmSI0bijG+z/Rzk0ZI79RvX2LMb4aIFM27ct1ybb+E+A9JYzelg1Id6h
xqp2sxul6M5cPFut01xdNcTbdGqGQwqcaiPZ4ei92ibCnAplmrXVHUpdM0rYWonv+gyaOcBIahxx
Sn92XAGRgtD2miUsyleCOUg9JEe6pAfQtavMtTGo0FON8PRn2VtuEq0xMp3xyvRsFQgfB0lNUvTJ
Yz+NV7QK66oqHtum3iE9+5RylsYeC8LDdS81nsiVdOxNnqGO7vP4rbDcR7AIPPZ1gkqZqW49Jti6
GwDOXqvI9Wi/AA/NEcaPrOz2RKERl6d+Kt8H0autBmKLiE5jVS5JK61t2VwrD0FIoNqdyvU6naa3
3qCyUQdPCXCXwrPWqgbtQwuua0jzG5exPrbNKwcqqBS6q5Z24q4v562DHdBbBjlHIgsJZSVmAZxY
v6FHSz9En2oLJj41epbf8lBdWW6Jl/G/8DL3U2sdTRm8ITg3NwUsBMREuW+f4tSLvtRZBzGnyMZu
hUUOA49ImfyUclij8l6nONWxBEfGNna8fBe07UTL3J0x74WYm+qwjP8/1o3/8Xn/f1g4/jcuCUQo
/Isl4dh8+30pWP74x1JAFoMNzEgq8p0dh4BlFomPpcBx/iIcnkV6x9DqPxaJvy0F6i+Eelsm6Hrn
nvrw96XAkn8RCF7I/xOEPCuyx/+TSCrr91RUREdLq9eXSiixvAK58P//IZlqxsiYwvecN8UcP0Es
AU/AyXPTzPhBArf9hQFx3LRNd5VRCNtqZKAx22gwYt9rtlU/XLXWF2OOijW6NUDr3ryKWmo9Sblc
N8bFcXUM1yN0VqVpfMe0+ioq89IbpPbJzKcVMaQ87Q2Ax394//+bDIgl6Osfggv4wRzFeslSy09o
O65a8gH+4QfLBAqjNDcFiUIRiSbL/KedjGjbZsw8cjl0h7ajKEH9Mp8lTtcrCPFpBcAdaqQJ9SEs
m5PheUCvYQSBUI7Ms5DZS9vQCGFi5q+9OOvXWLdo9wBD3MhIzTvLrrMd6RRiLUKC4vASHP2+yY8N
2FF7BPFljM2jPkctcp31PHabuCMpLusbkq2smTZM4A/Jv3knzH96J6SjTJs8BBtOsmt5f4qeaF0X
1BPv+mbI6noX4/+82lASV100DafWTgeIMVW19jkrPTief8Timnd8MrM/X0Xu2tuuAjPaZ5Th8Ygu
VFSxu2617W3+9Udm/Z5EyUcmwXV4tIVcOJDCcpff/4ePLGWsZWD09zaE9MCWbuLghhX/ORu4Q9C7
v9qef6mczj9phZ6q8Rd6RD59Zlvpj4XEz8vmxNGxi3GKqjXQfLKhsCOfFBkVcYUmC/R0+G9etPPP
L5roYh5Em3cZiqv60wPU0+iMiBhimK6uyMt+mAHzldLV/cEV7d7s8AZJbhnPCBmaWBW/dJZpfRuY
mm44ofCe5i2sFg5OdMjZL4aRYAYX4DTQMeyOB8su1LHtHOyWZvVAttUXZr1vYC2LV4988LHYYmlx
jar5qdjAMk/NuP1Qmd+PohECLTdSHaaYoEaCb6NW8UPCGv3s9h9/eBJ5gyCwlL7F8vT9/uHFjee6
3PnWxiL4F0q394oY8uIZ9bk3auiG+lPtt3LVNW61C0NQRiYTvU0kMwc1DZpCGpptOWVHUsShhrw2
/jBdld1a26J4Fon361+/XHOJ//hIjlnSd+73miAdkOpMOp5LUM7vL5dZUd7GA4uUG1nNpmgDeLVg
/+FjaIyORNHt7cDmuF4aD5FPd8PqcTtxxqRHj3rvlij5bkUFasTQtj+SdNn4wl/lf7N0Wdbv2SX3
F0detitsy5REm/z5nqqA1LR+7NJD9UirGKv8U1+V7bbAj71VInl0++FSJFF+qEE00Fntk6M3Om8p
L+0aD4h9wHLgsukVTQijKrfwZ3Z3G7C2sMzFc/fZn2mpDNKHITyS1qIgIHaIRPdFVdYberuXu0gD
jx4wu0JfeSfVdq5Mf++oftiHZZqe+03OfAZA+9IJomd0LMbynfrkOeto1kMt3tBxo2mRkFws5y5+
Itz5D7N3rTdXuEffdw9OaDvnsqXQ6mD0GyzoSBPD7mSrh7xLx6eQO/44VHQ4KuYNRcKbO5Cglrc0
8NPEY6dCvNZUtOZzer8iNb8NbWxsOCa5u0l4xS7L4j9KP1YYY3E09GkkDlU5FIiOGMgVOjsRzzXh
XFLxu1ulRLxikPZsRIIMSq090/enfIyqbSSGmuTBftjyj9mLYwROSNW/6N5uVskR0UF7jKa83bul
s+58NT6ZbVqs87DpjpKGKxCYFtWZcBBoMfCF2+JctZnIA6mH0fn+Vefok9113mOX63Pm91vMcPpY
j5G18YPFv0tgSC27XQpcqxx755nZnseS99iPai08nV3A/bWfa9MkK3BRJSz9aTzJuRitnR/W+M/9
TLJTNcWee5r2S2kBUKfZgCYfilVnItdGyXvCJGycgNVhReIe+hZKb++hokDKgPoFsBxB4NKkfWrX
SINoALefJfz+vKAZ24zOWjD9f5NYJs+z0Xy1FvpUyP9z03dGfvKz9CGP/KXpVPfrBPzp7iUKjPIi
DVDwgvZhayKui90W/mwiLnXX/5ws/WI5nf0ljD0ciJ15KoBdrKSP9Mekdw58n5eeuwhx1Fz4L4tP
LR8WEfLQ+tGJDqhza1F7AhjtcBIaxyDqs3cwq9EaCgsQhD71Nn1Q9C8wxOd9ZbW4J8Oi2fQ+wcBM
m8SD59JtY4q+CmSHwiWNLgVR9k9lX8jrXMcb8iRWvTWITySjFNeshHIdWS+GLOl5ReaTqC350DKe
vNXpdyv46VZ1fB2WB9uSbbeP2iRjbEeNXzPMReZslYdAaPdkD/TCx4KcgyCw/t0S8+cVxjcdRagp
8eq+ck0qpd+XP2Q8AgamG2wa6zIFwnt2cnx3QeogVR/nU+njrLI96Cv2+FQTdel7/RNDt6VowbDu
kVQ5G+Wj403JqzfzACPTY+6hiASccVH384vwWufKCET/u33mzwv38sppjVoeNSvNkz/XdVUTROGy
F2/MsCM2oAmhtiTWNoisZ8qC8aFz7GSDQyOAlz2Uy2POkTIyAxAYw26KJw/1qRbrMNIcfH3wh8lk
vY2YMrDg2Pm+jadPMTajvYH0/2BYY71lfgo8Lq+3/3oL4v3+p0/B5qDvSs7DDM5NbvDfPwWCtxpH
RCGJ7VEuIf5BXy8b5zPerPRVkWhw56bLoB9W4Wx8QgetDrLWr4UcrRfC7SF1axP1v6xOQ2Ad51r/
SsaaFnOWHQFfhwSvSYB1QUh3mEP8BqJFvyuyHGLwYFe4QFlzRMd5upguidlAKAmrvY5r61SaaKkI
Z3lo0nHTj7VDukSfn4xweGnd/prYU0R4xEQHFFZkbwafSlKfN6ZfPOsyQW48FAgkNHfCaHcIAXqN
+k6szakaVs0MwJ33ll0nj+sLrBp+rf4S+rnYZ9jUrt38LQnkWGEfAVfS0oM46XHbB8yUQLjGzolb
g2xSmynKoMMTtpbo8veL8nNSsH1rc/8ls4ON71jeUpQnJy3YBUZdtRyrbXvrxGvL1skhTmy9kka4
nclY2NsdRo6sxkQ1x/r7MEG0bXNMMGln7LOya9aMnKOjmMejuQwYvN55q9gODzpqL30Zlw86PfK0
OCckce56FmO7dhWblTERGZljTZGROVys6MkuRyJ8RwaxuVtcu2oorkQbFVfyN1QVRdcJqMW5xW8T
uc1PyCnuPoti51qrOJqBqGjnOiJM2VI+aF4vM/zO769knokHfK/z3vPZ0+fU+55Mc3WtRP92t5en
sj8VI0k/2p2ZV2AduwJDgKs9TV/7JpLPhvOjA6iPlRXhzyCyt3Dwz6kag1VQAGQoe6vfKgu/MGJq
6wQJAAiSZc9r7vKnYPR87IK1S8p7CXjcqAta5gaKgoi7NdA/kPR/a4eB7jgJPDmc9s6IAOD0JbYp
9TyUnMpsR15EbvwEmQSkdKzkvgmyXySPSn5Ko9rKyPruauQz8C9ueEryryZ/apUONIRbszjgpF/V
Yxgde88+88/rbaKudYYvmLSfYWvW6jaaoj84+A22RM70hkV6ZhLrXZX0b21PJmhX7BmcW0BMnZci
HkIkIk9NHyGu7MJj5dBmcZy8PgFpu4xWDZiji+xdF3afEwXRQzn0f+3i4FZ28kD8jo1SMfnKMtTy
DuavMUaPvSrdF3Shw7rKSAuBE9U98WiUWFwJtKhv/RJPVU7aZag6LZtic+gSZiZzId7Q3RTbFLcS
yrnAxpxaI9MABN7W42GIos/BnHSnxXvuNUwgC9ONd9xjZWA5m6KDazc2ncEkf8ZPf/AaDysGrv0L
XjOHgI6531toxrMsRJo61q8ReXC7sA1QRkTF2RHUXAsOkx8yBgcoSsi9kAjgX3rJsTc3rKxPPeiF
kwmukTCm6mvTdmCVrR9FF8qDmw31I7n0TAIlyTG6macrS1iCXE6Z24hQK449XIrI+SNt5Q8U5Oj9
XPOrtahTOT0IDnXxt5SMKpCyDU8Hx17+X9Yur6fuQoH2Xo2dA0AnYckcopHA+nJCDZUm68mI263R
Mmv3/PonyrH5lszjfCNSqTtkqRWswyzAMIoLZme3ZXQwsdbCY+/tt8BDDRFrGKOjKlAEa9TbaIWz
+iRKnf8XUeex3LqSbNEvQgS8mYLeUxRJmQlCjvCmUPBf/xZPd7yeMHR1dGVAoCorc++1+SKpxvNW
9A8n0OOZJQMml4r+1PZ4CWAHbUWLH5MhjijSvzlC02flNLnWCTw6K40wluRiJUzyAZ6K0jv2OZc8
GbIXHcNMHYb5nUVIf3F0uZmU7M0s8/zUUrvMGX3Y87gJi33QNvkeGTrYSymSWR5bbMkdPOLJEcqp
6eeCpJ8rGDj7miTtSYGSu6Uq2KbPeZ79HKtJRKR7gfpFOvISxJPY1IAkfGI/c86kRbSULYlrDXMp
vED9RiDX621Fv0Svaidee3uotnqspXOr6G6WO+aXCu652iAF5fd9J7aARq8J0tgBX+IUVPNZEGTL
LPHiOcpze9ZNZr4dizHYgouJMcZV6gUnI4DeotsnffGVa9RFxlCNL2RM6AIUQ4U7avfvI5jOqPhy
K5gxrzXIJW2N/b+PnK5a8a3cDeXZ11N0tYQKDBgRxnayZxT5kdfVuOotzPiYqGPSeGZZbAwLg+Y4
6E4EbxbEwllK2tPBy031IFqH2TgOca/VXDzJo9v4LCapb/OHbQFEKOtITM4MyFkoq41h6K9Wy9SG
6iRcm337PTaOdsBEpBpTj9i9zg5szBnCpCDbROgNylbpdkS09/DUXW9TEwnaSMIUpBUy/Janqaxn
QgUEjbM92Ley++/LMGXB/t/nUnBii0yNEF+nirUA/I+uSUWAwzBtSf9JnHUPSF05rlxFSe6RCPNZ
gBtkRV1czeBhObCwvknqemE+TCcD4/M2zsbn/18wRi8bBC69RgRfYCYrOv+w/RjzzSELZDO4DtbM
GdwWbGmYbwgj6g62Xr136tTONAtrnPdUq/XVqKxoh7VHKceDk1j4XCzYHrKX+2T8JlZO25TGRPxc
BmbYMnHB8d1fbdYiWJT5ISySYYHkqCIhh9XetLsOV7g57GV0c+NpOmla3Z0FO44aeufICgC14MY6
1BPpKIzfVrnHucRw8P0giUQT00P7msyjtMxPjbX3gBlP24An1mdlVLGPDYa6sqHDLYSFFTySE6Yc
Ly6P6LHXRaTUP+TL9QDvrEsCq2Rt5u5PHSrGihH6heZbv7Y7BYGWATHGUcm4akzx5xW18gX86xrE
dfiLbtak4WHGaLCbFvgE0CR9lZNm48foUGYhwO2VFSbThnGGPWKxKYc+YtLSCi5nOh0NA2zFIM1q
jT+DGEcp9V9Dw9wRxB9sq7Q9SZWHyTPhwTPeEmqi18DKTr1kLmzK+M1xePedMRuv5mj+QUpnRer1
x9R2RBDiTXY0bhMzWjsV6y4MRWc9DL8MqxCkFCoBjEJF4I/cRjHctafCTyqdeO2NqH4mLUNLf6pq
+VCcLVDHuY7Mbh4Cth8No7gIM0zW49Cj7qhqzjpgeJXGy9ZY5ZxZX90MLLxEt1mIwIbxVUNAPYc5
Bq0ZaAGrVIjKgS3vVOjtMSBLEe+Xnm3IdJuZ8VCvoj6+hNzpBDsG/2ZD5gon1kIkdbDsks5EdTO8
q22PEmRIxh9kRkvOsRHUg1JAqe2iv8ERbx6PKJbMd9zQzMxDnkjsVPM0q8V80LoWvbHHmTXXimsO
+GHGFGjEQV5q24YqPB7NXTba4W9LLnlZRtoDhP+LaYnwI6HInplO36H3n96ZXimrfqi8zagW3mFM
UTdFRaneOJNn6Hdk+lcbN8WUnE6Sztiqg7w1LbDSibV4Vg1diT0CPGOb5M4mx/9xmPjDFngHfMVu
rEUPlGvPZlRvek7/GzBf2T5MOR91cNDIkJH1abTod9SkiFxiFxTsZMXWPVWwkHtZnXzhXL7UlQG0
XRcjRA7U9pJ+GWiCveckxTPpw4ZA0vU/JqRCxYqcTVd55jwvXHQSYFNvwI5wseOqfTFLB7OJV05H
x06NVYobZGfb1YX4lBSvuo6MMxT9XlC8I+qM61MbKDUPoNVdONfRfp90UPSw+GZWYzGXDAuPdc7L
3k0XsZ0aNtqnZVofidmWP3ZoHKAkh4+Mc4s3LnVyOiNfM+5lELUJzYSNnU41EsSMeb5rag/XiHel
jtej9MLgoLTW1Skz6ytqutC34mHguEJnbEQS/9YRgjUz05AOTIofNCzpAWltMLyKQnRzaHTOS+M5
9OCMsjirYZwhuR+fwru4x5wOCQZ7TkneRZushZIo8OM5QDBiMbdGZBcA5EOVdFfKPQ0nUBblEq19
BtNbjnI5OEBznEbxC2IS/aTPurkjybiCFK/O87gc5mnkVjOtaZ/C6QrCqNVkdFHGO7UhBbFx1YKg
WHct8iWVWmdWIqXwg7YI9jEa4wHIqq/qDYZBaEbdioi0P1aXgtAT4OZZEQ8bki7/erwXM5f8pdkU
i2BmkCE+k4EEHZXkp87VmpWTMOqow5FlLUGwN0bGqmmNYS49rzlaIRhw2hzwuoIkW9lt8ePx5yxJ
vjNmVV2p4Oocb1GCIJlBc25ppxD3stMnuzz3GmtEGIepX1uw9/XJKRaKoe6LEa61lwqx0XXzs66G
ZI2K6bUbWmv/vxdOm+NSDgDM//c56fQUjA4eANEM5p6T239fnOdHnWniBMpVfVmJUN0DAQgDY18+
v/LfR/9eHL3g/3FAmTAKtkltQPiGZ793BQ8MOhlj/+9FoHlplCnY2rDrYn5X8gP0t9IKySYQpaHv
5f+/2AERYzVYi4k58F66ebrQQ7JoU9VatapibDoVpiSiHLFpdcM4/nuJMu+eAChVK7tYPiPV9v9e
Qubky04zsXcVKXwurdzZqe6sG/IP93pQT7CIMV3EvHmLPM6z3YAsLkhY9KeQzKPw32s/AX+oKg8w
KAnX+6Kx8q00OYOWdrnVeQDJeRhgWEqXZVvhnFQgXwQM4b4gKKcjpnTnKc79hr/29O+/ok70Z7ug
wqeHKkAp8hWBg0OjTXjviQf1jixt1bGMNlWQAaZ3UxEcvefnefvxQtNabHsnn4+haR+EmdjYAGoQ
WqRfOpuEkWOT1MTPl9EJ8GR285x+OzbjeKZ5kt9yo/yKsDYf/v1b4rBLapold//+MfAUYnk5WG8y
KsityNDGIclRTxmpOERKII4mjfj07yXDA3ioamYJGZMfjhp8md03Ez1Z75pK56Ou1fbUJ0p7+vcR
AsKllFnBxIHmD5UgIE6lozcTara+IobRfVFTlzg4W7sZ4+DBNm99XWmqo4aXdmZHWrLBk1tsnXJq
Zk/R+j0i3WntdrS+1Ba8tijUVzkg2jW0/KmljdpNBRV4PVV5di6A/M1aypV3rVFenM7qH6qDiEzV
1R+FaYyv1m54lVkcLbuChAgSwMhVZoUCYVy/olC0PhTvZEWpxfPHwcsQZr3odXA0zN5ITRklFrzy
F4l71PD4hR0svsLu4AB7zyEjJU1g6OoccbBYoqz4VWgnLZ2sxA4QZ39sGqSi9SE8z3GIdv95ITLV
niEpjXaVBfg1t7ayz9CX8pg7bUdUx1RIaFT6TE3H5AjIXo5qfWAGqoPw8RZuhVeMTJXwDeIg2Q+8
8/t2MMM3O6u2I1Hhl8hM9CsQqNm/rxomvPSN3d4cFbWcA1438yJlpREBa6dZhLud1cMbd57W9wdm
udkxBZcs2lo9lQr0NOx0xsIWNGpmcR+nsyaZ3FXHdX/J6Zu/pC5QqxDO3vbf5/7zDyLbhY0n+aWL
d7uGjeSY/WZSjZofGc/S7pS0erGQZv3aYspNUgYMkN7fsJjZa9hL2dLK43AZNQPhpoZf9ZPxnU/N
3c4DQiXoB0p9qRbqJpL0qkKIW7owKCiKckmDUadzA/O/09Stadvgmmpj089EH1ywn0qCcrxLVfS3
hnWZEUJpr6KBk3aFctuYllRH6Twqif8ZneSv7pN3mYDzq5J6KzQqGDc/0tE9ApUniDMmkCwtk+9K
I3czdu1mIbgVAMjpvlXFd2uIoaLUqs68jSmLaUF8DyAEr2wL42VY2yszS0jkDvJjoFJHRb/SShgE
xFTWAFfnREZiatCo/AsNWEby4ZC65/IU+0kBdNrS3vEG2/MiHBGcW13sV3Q5lyDBmRI48gBi+6FV
DScc4szwVaMhilzQW7n8KOxoTaAf3CXvGBTGh5ZiOcC9e0ysExP/jTcMyq8h3aMQxdzuRufbDmvk
y1E0d8yg2dhW8R1FjrKh7xvGKiOpagItNFJxeAUZWh7E25QCiIjEMjmZkhsgRGXVR0l+7bv4T/bi
1aND+JVMwPaEA0cmNVvedTaEyQzjE8O8fMGcvIM8AQdq5Ow2quwzg+rQ6yW0ZC5T05pnjamtapTu
O2W0tJWVa4RcT6W2y8ooWdHiGxZNNL3kmq0tJlEfC5HLLTMFOpnE+4IfVYDV3BuLYL+CM6c/9dOq
LMZv6EQ6h2Ldm5O/gDI8nemBwBI1wAsIGAoivG06l/RU2LheMRi0n4GMsXTpvsQtRUFdnoSzC6Mg
fA0KIsvzdm84Rnr06nZVEKHpT8Fpys38pFdnkWYIsTBWZ6bzxVn3U82NVSudN9pDb72l0M8wfs0i
e0kNckxsBcoA3dMAOC8CZHa6EmIwo6sod34aJS184tT3cSQPTqft69D+qLtOOUDFZHcbF6IoLb8i
uTdLu5+4RS6CqmZmaemszMgjZVyGJB+2hz4uJ/LIEIk+870xjPg1RzG3I4yzse9NnlJEMkzrmsQv
ivgRYThWkI3xm7DTZBhEabi1DmNpFNTzMrdO4Zh4fqLzm6TTBnHsstHsrzxO2HQwORPK3m7QEWKv
GgzQClyypmh2htFs+4LHyemHdzv3Ip+OziGLHOKPphYJclMSJlmNrwT43tOYgKWx+zA1j0oAR6NO
OmBj3lHFHyUQZt8L62+3tEifDvSXzgG+D85kIPKStHvyqh03nvVqeNF7/YJDRSLhwJ8eBs0tYltV
SCNJvWBVCh0cX/aAqLIiBfYUWcnwBF3PQyexN0TpHBSdm2ciwUS05RcPA50/QC20Jh1vDQhzazp0
YZUBgi8N6aRVo1k1IqqTbUD2y3g0TDJdac8pfprXn4g2LjTC4tI8Vi4FdIYc3TQ/WlW/cKoieDi2
79U0EFWAZLenD+xz9GspnIl1YSq7t/po5xTOtFI91j68InJdVM5P4jkvlmBimdnhmpGBthhCC0VU
/NZa3Sc+mo8kLU4k+q2lykh0GOW1CsDr4BF1IZHhyZWcFaffblJxLnRBMwOhob00SpbtiX86Btmr
qxidrwgVCWKFu7hVtUc7+sbgvACptSg/zASVuEWWcLmGjiuxB84Kq96HGsm+IV7OefCEIHLiesUi
MUskdo7cxlHUh6kyoxd9rweuFLGxqtQ07MBJgt6/jf0o7Y4pt8isAFqCAOw9JpxsRX+MTMbGh5RE
xlZeP+gg+12O14ao0WlGSinQX9mv0sQOd5abX6was+AgqACrhpaoFf1VwiSSO7cmBOHeK3jsKt6B
znnCvQ30l/EKpRF4qrj2h3ipAwgjh868MjpKNznhBkY4DT6x0W9EF0ZuYW8HERJdSDBmUP+4ylj6
bdOjX536pazQa7V5kc8jPjeHrEL0uTM1HE7HZRy5R5gveaSdadaRtwVHRwniN+4NcIR5Vc9ce4iR
8Iu1lRDCghWTfanwdey4fghIUhkqgHbWX9qH7ZyuzKJvCKh1FQ3HKOUHLUO9iA92PpHuAzlupnfq
suIBQrzfE1ZeoTDpkx0OjUOjtR8C4hAO5Npq3hWFDSLty1mPYT0aQnVtRvpHFHao7uw1vSVivk2F
iCY6OixToMJqWThz3SN4GMueL8O/UGk/acdXB8uOZ5qL398cwFpyFWZxQ0CUoZQrNRrpCGTBTTCG
KSUu6ti7k3ZwRIuES7Tr7ji1UEzhRybP4NoHGFx1bC5GhzAktZKbMJ+QLA4xtRnQu6AnmjlHMYi3
GuoBBFE6t/uC/CpNx7r4tFcHcJ2ezYslv/7WtsNN7HEuYsOuKyQEHdWnn+5MYeQwsEg2EDnsRwAz
ZJtAPEZQtyQebD5qQ7AThpf7RLQvWkXN5oFIvvtpQ/gjnXWhX4ICEQgoqESm2RLnoIu0oYAJmnwU
tAtKQXQSXte1hiUrTi0GQcQAEWR6mAKNfqWgUGlEe+518wck7gbUzjnV6LxZKCV8YXP5wipYKObA
wAFUY8rcYmmZ/dV2+UFB8cmks+HUpL6DPn4tErSOTA1Kwz6KHvtgXqmwW+2RdByiGSOVjAw7qdt1
EJRL1mg5i6z025qUXzOPyKqYoA12OZhRCvnZlHDwJ7oVWLm5UQptxjBlJxp5AOexq5EahKX1AnBO
xRL76HNYC7bCWdlL7e+arpqhgdGqmV4kgVTXGdiFwvsLaopRfdLlXLG/VVs/6BrUcRRAJVuS16Jd
EW9lZ+RP6mS2CazXzrRQqEXhGyPMewopx4/C6Csb1DcNERApQMGSQwqoDGbAJsxBup0N3hV3nMee
EZ0sopf8ye5pRjzfV+wMp6klkoXxL9GSJlnSrC0fw7PTOwa/6fNYr8GUcXSa8dgBfTXp4SjKQqHV
Qkt/IgQokvacMcgT8aXBkU0hhkXvaQ16xOn3MbwyZ7TOjTacoZVyDm/KhG4VnIB/FABMbDzQ//tv
HKRiB+YZ7lxfXXur/uopupaq1RjEbtDt35XvjgSIqKlhiHUNWbpZjO0uSap210nnvx85tgLHwIZR
XT9Dcv9BV0IVbjVtlyGjHEFQAD+Y/OTMp7Zmalrh/DAhBm0TQxdbIHz1tlcIQhtI06LbJTRyg1wC
kJ8f/XspnIFDgJk8FGOd56T64WkDiFVH9appjEuUH/TQeI7HtPooSjxmoxHORjcQ67RM8+s4mtvM
YY7XdTDDWgYWYfFNeEi1lLUWXfL+oHYEfMSFlVwnBbh9UlQx65ImgSXZ2rKcun6n2bRBhTChjXd5
cxB/5ENIyPZl+Sk6qEqNou47gpYW6hhzqzn1DejBsCot8aqoxgM/3rTETMrMLYyXiUbLMpHluBe0
fNdl/EtkVHbGm45nFiX0U/VjrwAPbqtoOtRjyWrStLehtk+BYr+BLApD850hPicNc3zj3tnr2l+o
ZR9pSiA9cISMgm5I+qVis5g5yluk1g83gYDcdB3BECDYU7aq1gVySAc2eO6Ey8qJEZJhCu6xBvbd
sTONQ5qUX53i3MyEYrEJyffpF3Ytm4WZ8dCi12FeV5drEKk/LFBk0A4PAm9azjOjMyNm1M61Z9Fk
4BcEjq8MZK2AJQm05MXO610TRZsh/1MiEg/ay4RquCiHRVJwuM3UVSyNrVK4b3nkvEEqqYcH/BCK
7ixLqAwXQIwIcEMy0lrn0kT+WUQkP3Gqz5AKNH/Ft9tzbmabfxhRQA8YOFVl3LyKIOMmOQhHWWK6
PjOm+ikINgnCiO9UnSaSISo9OkSl+0bG46/jCPAg1Vo60aNIJuLZ+/zSYHkms2CAJo9gMi+GH4Zs
a1kGN7sl/Kdo2tTnufBTqz4n2vCSTeqRNzGhO9TsFPIfu/QDP/O5K+hPCPnWqMaLlYfHklbzBNc+
BPFko6gzjzBvl1WJqGvCocoO/11S0HfD9BFoO7sVr5ScLs5QGktcsQeUQ4gnwV2EIp1lz8shW3lX
3I/edSmXESoQXRkTI+UmYm/ZxfWgBOrVVmJGdt7SNZhHkgcnCJBuVflbKsq57qk301xZ6QOxr7jX
SoU4EHqbjO45mTPIgjlWNW/hUB/UGJxN3fDpIswWBH3C4IvucmxO5fBRdu2CGMkz1k6Sl/r2Bifk
hK5kmXsNlzDgzrey+upG5QrTHrZOdPfIRMRyyr05kaGjw+yn7sKns7z3TTiU8yEk14NTsWqa7/IJ
VGaNmVgxQ/Qov5qZnJG1HJscSLYVXNxi+k5sD42R/ZORi5bXrs9CtpUcIuJIy9fQ8EBCYl83OQqG
hgMokCc2ttwFGMyVqXJP2wNNJ/GSFurZ1s0/L1e+tdK8yjz+qHTsiCR1Dor2bjYO7pmyeVPJY3VM
sXU8oiSnI/C+i1M0h64Ev+v+JM8wlDS1EZ6QjgkQ7ZdwWdhJaCj9uPEIwGw+s8p70ZXwr6LN4mtj
v7dWadQ8nDgPOGIWpBi1n0UIfwxD+FcalkdHIr7WwntUYV1N7MugZm/t+J7AdWEIhkBEHX3S6K7P
bHDwxslN14JtrQJYE8UnM8/1kF0p+Fe2U79kfbEdUg711vBtoXcbtTvC1YckhHE22dlXgN7fUJFs
2uk7PhuqcAWFksjyV8C5OpozyMqynd4j4uppHeyqviSdk3Q/MHg5VOPoo6f7hQiBB/b5WceoFZ/1
tlbqkvqduWo5qk+KUqL5LvuLZjFIrXr3MdJxnYxkAO8fNwxxrpmrEvUO+2auTaTMNz0g5YgSsHWL
AiRez94CrQoQyn2ya2MRQNj2qvgYmPD9SrJXfFsfZ8IjBKsevofcIvnd1qm9GezGdPEjuBzGpMyR
NwkeYTjkNqwYLqFJtrb1y4awSyhBvEvTsvThOOCXltWHOnb7DGaxkuQbJ3LWXgArOi1vmr4kZOU8
jR1KyGkv2F2lTiFMJq1ZqH7QFCuFR9G16eD28brnCk/DSuXYmtrRHggaMq4OG2n/GSfF2Yaeg0GU
3oa9IQToVPEYLty5F6R/40CHPSEjwKqUbcfxCqHgSc3ju17Kt5QfaWv9hhjYmU5ULNyFTduaB3fq
Lz2HVbupq/lkIVWjsls2TQrWDOKOj75sh+KtWDhJ9CbLWxoy9axo4NKR6y91M3B6JZME3ZrctA4J
DY0FQt2wDjE8R3rTgD10QFK+QnNPCoidFaItm6Nv7YynvLYuBAOcAwHL1IuWjY74wIvkJ4rLq9T+
qsLYWyXng5bkX7p44c/kaSdXXEMXNHl9dlnTrLR+h3JTIFBViDfSXiJUV203rJlLHa24J4oGkT4q
IIxJn1WXfkFO5WBtV9x89LlD1/52dATUqmdSGRrmGerpphuZlQE1em1c96N07kVlfbuScIuKgRSy
vY0yyq3TKTePaiwgKxsBMUPGoFnCX1kk5a+bErqq1KduBAXslXOh8QCWoTsvjPhQRGxpre5dQEDc
2xFa+TILsrsmp3v5vIVBII8dSDQD2Q2YA96F6DEO6H97PYTuzsDU925YMyElk51pYfiWE7+bpujz
ok4Fl5LxxhjFs5INyaNx4MXuUbN5nABi/cFfuhKDPtNz8y+PTcArA1U7raAzI3o6hiuyn4hLPHpl
fydxtfSce11roV/ElFvgCbuyvIrOZK5g33sAUb6qcK97q8iCvZSKc9d218KxEUsbl87LHzzH+7F+
QBs49E1GgjImqqIN1rEFHKf19G8FCHMUmQNzdKi/eBpAkYA4cLrive26FaENy1TNP6iWbCTwoBGs
iJ5D2RDbrJBkYLG5WM6+TIDBD88UAWvZBt3dMqptomhb1JJ7POeAF5PwNXUXpuLN6/ptHJwzBInI
D4W8x3Z/YTUjzTw4O2NPNEJCu2CcADNXCbMZ3gG9CC9Jo36r8RNovvBcfjRtF0JyntEgFrboZs6I
M/ctV2ZzrSOcp1sboYNI/rlQmTpjEiitYXIsCKQnR0Z9M5UsmusaQ1KDFaoteUrKUfkInLsauF+K
UR1RRX1nDWs4Ni4g9LjIOKmh/RqQQooLnrQXRSnxxnR0SELeoijpiNEMsncnkqFPg3ARNtlJ5MZv
MbBUjSkajkAfrhFCJXccDOoFi+G8CtCy7iWqZgVrfvBQJut3iJ6Hwkl5Hb1/RvovFSUEnSzepjj7
HjJ7N0xxCAoNVg+NExoEmbvqQ27NWKf/ZsfNw+jGa1ON/PZFB/+hSC99jkxBt2mAkZcXPr9OkkbL
wMSZoSzitNJCJ2um6lh5Yk2aXe1j4f8iqxsNEqlFLTWbNqGr6xC3NBlzGcmDa0/1nyOon50IMizu
VmJjHjkgFb+CKpA3P1ND7hVRVcIfGnDlYBzmUV/9MNcjmNREL+jB13gmgaKwZMzDHMKng40Dv/ou
aleFcIT3D6mA0fNnaLUyzOg3LiT+Gj/vMvDQ7b60KMk0j3SoKC/ekfDxXhCNapgnKVwakWH+KNhG
rYnVwOXvhDFOP5iCgLypg5ZPF/IFoU6aF3rRFLUER4ici8KwSfpAR1J6P94Km8GSGOlv9Fa3yCMZ
J653jE1nkScOCT4oPw6YUmfobmtgKJhgjyqAjMhyDyR3/iYTfb0hf5vQDgQ1wWjkmmTPuBCG4KnE
e4WASRXVQ7V5wAz1G3XqPLSbr6bKvwJd3nTmtc/MuKpjv2sQ4HHGnxaplSEaHDIx1yVxAhXcSAHR
R1rjX2PXVDa5fndiybbcAFjRHXgs3ZVMrBrCG5WtIjbMywlelWcMVSfbqSSw4UDOMBusIE0QyrNL
a+YcqgoNnfPqTjgRoffeBQL0iZbLJ+lOk/7iCeWH7v2vyOMfXc1Wrm7uxo7dRnXAauTsT6IuKl+T
dIycRnkvsnTLDPekE4DDA0P7NddRV5af9sD4MQrEZ0JSX8mSkDVPnURwjkgF5URhruuo+2oVG8Jc
J7/YMnJX/bB1evaOktE+SKBzJFj3JuWvGzHc9MMuM7kpJbkBUTRtLfbxTm3uem7dOUJdI6gXXjMd
2sa68jC/lN5tzPTfXrBjZVnzQSNm0NovDw0B2B/au4CE/wLWLd5HTr3sWjxexHFDZfZJV0HGGY7b
QXLptadvywyLHyrcDek7dLR++pRxj4G6t3XJV6OYUTT92p9Vw3nvMqZOQdV9TBNeErV7CUKuGGIL
mqjqAjBt7QeJdhtV8zNj7IGh/qwo009TZzcxaVeAvaSFqq/iuUwQmc5EAAJcRKC2N3mvNVFMdA36
m8toKpED7lGarDPCjT8TsULIExLwPHxKkJmI2kZ9fC0asTU0Wvai+4449Rsma5OWd6cR7soY61cH
DrgdMVLnJxC2SetIvnb4e7hqxUZo6SVnPuFGO69hKfTK6DManEcm0Mx09Ssc2WPHhMJo8tO5Fs51
FMk73YPjZNRzNz4y3H0L8uqExeosPXGzsLeqYboLSucL+dMjeWa+jqQi1vHM7hk12Eb4jV/kNlBk
oPZDCSkpqhs2hjmqrD3Bwp96BpdR07otWIuZFmhboF7LLAbKZpoUEGr3gcP1kKn99i/ujdcsQ3SZ
LtoYVMPzTjZNKggd3vIMaXfquV+jXo1P+8EdFtXaNs6JGhIpkF0CwSNZaQHcXhITR/3wXIcnmS4U
2hxEWnyFQbrFso0xXgVeUoW8VY62HqFlJy4tRCIOIFrj2wIf9AwMtKNrqnvQ31ui28V47iyHCX3c
1L5jWaM/mPBkTdukL2bVszjNv9Navaky/IlTsioiK9d9fep/C8NA2BC+4OT/6BscCqGXKX5mqZsc
06QqeYLiEs8SoaXg6uVinCDD1bo8ple0vu957dDgj0jaIby2y9Zh2SIpAFnqYqgcJyxV9mmqTVRr
8N0we3fee6u+lbKdg47Z5gIJsbWtLOM8EqIay3A3AJnPSmUVVw0pqsWmBfxGSGyPCavRHEzE9SoN
QUy6I9QHsMimmAXCfW9kduyUfFmRH5SPHy36fh90z0V1nVOYtg+vhq4ekcfT969OkyMs5U6DYo67
mPAX5q56Ai8iIP+TNL616XQ/0MIfdZ2iZA84Lme/aioQbNagGLxJ3SguVZmUTx/3M4Mrp2vvZOen
At8DC0Y2K9WUN6FRlIUHVlOwVBpMuhBZ9+5pMvsVWXfMDisVkq5zylijlRxc+L9vC0JiUdvis1dk
B9DGueMl2GlRR65a3zLZz+J1U4i1h8zNdxMU67JjFgyBTRnikjsHXldQbhiKfdi9wHMgPi1czUrU
vemj9pu23S0VBlrfD0aFV4cSetQt/MLJFknJSmNWkzMvV55kL035zRXrRkzOTkbm3GL0hC791Rj2
uSu4kXV3iZ5r5fUqj6ZDOlN8rkz7ZiNVeJrs4SWShZSAKcY4dOkL989svT/r0oTal1ZkRB5W9ZwI
2DcrjK8GLt/noN2dDRIRoaV8NBY7jlmnR4DaxFS2nyUa2F7tiOSo2clrQ1wTBuVeoF0Ss/ntxulL
1MSrttTbGmEymY0Zz+ryVW/qm1HingiT/rsV6jbP4xVdxzetUP9Qj0s8y+kZUw31PjNrzXY+GrNF
Fh0siULfEVr6MZrew2LI5txs8hz8YBJIXKS4qL+G1bX0PDJYmMKFqmovPCzSgI8qJOtD7Y8mEK9R
p0JPRXuspL2yPflw1fqajsHrZCNNs+rtYHQPmmHPBhLBzAQEQ6S8aC1AAwUMITOJkZ5huUKYuBkd
8+Yazylx/yi09NEzClLrt0HFgRW5/cHSPcwZ5Sua/tcSCieo6+e34FAHydP4P7bOrKlxZc2iv0gR
modXW55HbMDAiwIo0DylhpT063uJe6P7pV8I7KoDHMrO/Ia91/ZeEWt2LTNL9ikLxrPXNkzuptJT
u4DeV6ObinMDZFZIjDUuKAy/kFLeUpn/wNOiViOeF+Qgt77MSlbLIEryiUKiJ5rDCFEXDVBx5ycG
JSbYMMU70lef7fyzQmb7z7MJy1xHv0ayL32P1lxVspp419ZPDfHIEAosOY1Q16pzOYkWklySiGhj
4i+0FML0+GG3io9smH/dEKWWM0J61efRqR0z8tHYM9UGL6/GUNAVpumqhZa+dcrxFQdNsEQnz0Lh
XQv7Zl/9YkINnxq/IHMXMZ5e3Ls6sdYGtbdlTdEuJS7tGpF3ljb5zyhrDcuv2Ohlz+Sbsh8hoSv8
oQeD5nXRm6M2Jl0MOV91XiU+FNhzKBlgJU6O7kytL6OJ+ETxhsKfoGjtzFIysIWRb3ZBTmg2qDrM
Sb0/ueZjEOneCByD/2eTBZgj3wv9U88zJNkqmRYsES9aqJwHIuwX8D9eTJYZ7CZ0pt158cgdd8Ug
7pu3cchKOdiFtbWzUqVbCdF8dekbeLutaTJyBdYPh7mzT87ACMhpg8/aG46eoKkuxkumZTsxWrdo
aA5eh9UDmQQV9i4ApIikw+XK6VEd2Ayr2/5JOOYHwTlLc/BYNzqQw7WKxSpIjInnJr5ZrJMyKP5N
Q8yASHTPRqCdZKK9enUcLxVksi9OxZ4qrXsL0pnyNvB62+hyvpJKbdtZxU2kyrPCvBMgLfZtJXtv
DXFXo+k3JtZyIaIcgX8IEBwtUaTv89E8ich56QbjwwrNLYugVdgH7zIVX05RvnfBdFFD5UGYq1Ad
JuVMR0TI5ZCJyQAcJpmf9ySn6CZ79iTud31XHwsmv9E4UnkVXckaYVpVtvdITK5lRSGxHVUARqvw
InTn3UrTY1O3d6EEMLTttU0OfWrjZx+DCI0Um+9qoPWYJ8jLmrdVn6evGZWZoaFlsbSKwT6buKQS
vE3wip7C+NZFQfs0tR4/Uea+uXcxJj+dDSle6tjrjKlc0emkPjl0Hc4151cSqI7WYZsQF/r3V2zs
Ekx/OZ/dGk1JAKqzkbwUkibk9Wc9s9pqGmDRZFYy6OgFkyOkJNEEQtSqvW/GFyRIIV9EAiHmDdCU
7JXq78fdml7+MAKb7sxmO1oGDMLaja4k7odS9ZSX5cUrigtqMDDq/ciQP3c4I9W6U7YNw3tjVMsj
EQ7//aDND0vNYm0+4RMJNN56nuFnOTMJqyILF1FsOeTNuqfNORZwsZdhpyaQIIz09PeBom9OvJfe
ZmJdeGEWc9YzgU+kcRfIn5nm95HcYqxBqcG0cZNObrQgGUgl56AGxhcTLptz4vp/z9XRMalaiwi2
9FW4gKYqO+r3uiB7yOLNfphMu99imf/Po7+n/j6o89/4v7/295zHjG5hCUAQbhKAc5g/EMEzrcgG
pu/93+eY/4azESk8/n/PYTFJliLXGty2wEubsEPsNMKs7WYnn/YX127Nf/L3x3/REZEKhEAxFHcZ
B01z5joTK29OTVfGuDn/fWA/PmiLppAoBAySDyU24Q3JduzFaCSY1qY69asOORJu73IcEAgj399R
6KGRnz+oJpHigPfn2q+/KY0S7NI+xrs9PzS4ibueHy/p4kjS/UVwcbAIM7MhgwtsbUheev3fz7r5
s7+HQe6avjchK4+QX4abjs0K7inTKFYakCmGkfPjsO9NeMNo7nLAU4leuvvOGq+14cy6GaU1V43D
hfyfx2DrqdSSZRbiLdUmFcCfpfMNyL3hsUKEKnOolhrUdufVk0vFNrNGk/lDzg5wZxDKymSsE2uc
ewpOpZyFiBlroR+bWr9LyCx0CwgocFaqs5MSDxbz8930iUVZ7WikB/49FKI6e0Z1mN1tWQF6VtiB
c7WHyWHu5UuNjU0SMuCwGiNdR7psLjBxWrIvDIjuM/nz78MQhNPeVItTWXniKJF7bKrC+ejdDBPW
f1It/z71bAJjCfU6jJUXn1t4/hQsGY4kHv09lcTTfz/zXOJOhXtphS42hMIbFzz7xuXvs6au0Sfp
WIpJJWc4kjmHWKudddRlZMmojv6oLQZQiKObUzI/HPtVbon40caqOFMMFYu/p4sBOqSXZ8W6JdTo
bMvhu4zakrFdr24A1OfPZp8SlFSxt/h7SD5ohXcIYUTqDluzs4uXuCNXQ4+/GfPQ7EFDeHHcdzbX
zv3vjxFGb6UJsJMFb7GWRqOtqZnVShk/hc4yVFXraR8Uktvfq/iFtdMnykGT4lHTLy5dIhySBN9o
706fRYTnpG2b5RBP6bmvHLBzXmTu7GRizSYkJ3AA4XfKChaizDv6hIPSraJ05yitdWdopsL8T6Fe
GJF1H+cPNqp6ZSjukx49mPok69QkLRyHCvFqkJiPSZMjiXdp3v8e6jq5EX+fwbkKEXaQ62FVYhaB
hr+kb+W7v0dGQsRbaGH67EoEwxnmRFZ3UbkiReDmktazixw3PxgR5PM+z1ENTd4WtsEz2RDt2aCY
O2tNEa87QdCBSTYLJnFj5xRo1JyQ6MhpCiDHjvRVeVFlK9sA8s7Yl1AxXC72PtAGZ2/0kKxzsrE1
hyCXBvvs+fr36V8ow99n+J2702Bc0PmQrjcP/jS+Xr3KtXLdpUp9UttBXB0sA/6Y4pFlqLUw8la+
o9qF6puJFNkxD+l8CUErzPvI7GvfR+bayix3iWOv/ExBHqE+tv8xcUNtQ37iM9WIsSYnAkQsvEsU
76is00mOH6nKEoQJyG0i+fH49zyA0HERgTQgvjVsnmKAK1VRBKwwNPGUji5LJ0OymKkyg39pLfpS
s2Dd5PpJArjYk4g9XIFf4atqQz/JKVTjVGcuWY4YzhUHY4iVVSvXtiQaaEslx7wptxwA6yYE/qqa
lF5/H1oUtAfbBSg6wWOwqaxO9nAKzWk8/j3wikZwfNbsSEWerMkq+O/XBxKsHzzjq7DMHG/j/Lxk
8kBlGdDSptrem3MjqhZalGpiatbZkIzOyAyvcn977s5IIScoB3eQqW5KT9u/ZwGZSSZjyiWq9XAZ
hDU0MpNdiMC3a3AX5EOYbw3kYaGZDLz0vU8c1p+1ifIQYSZDb/UHh0W+IKkvXCRl9f1NCiDH+chA
kaxXloGRvrTH8ibBzmZjfGqi6jfMddSJg/nOWnKRhtiS6x9bBh/68JQO/FPmzHdIWR/4Qy560BSP
LmfvlaXFbkozSqLEfB0op1D4fI05w1bM6RddmWsgbjWhEnbbNekVH+O1cBhsTQVRvlH5RHZuSFI7
p5kaFv8yPb8RYLU0JcvrsX92Y43Qq75+0QL7X1XvcxH85NTMTl58cEF8jIhYS+u7sL1PBWnbYvSc
a9DvDI+BujociynYWQ1K83x4QUvykJ3zHqvBKbPrtUVaXRqftMS7TU381Gf1mguapU+tfnsh4jbt
yqlqEzDBOHxiiK2Lq60G99o79ezMKhZuKNhz3ynckslOescA4qMd37Yp7akVMdV2EjC8TDWGFKZl
OCVvGakSdRt+2TmTrUxSbBkwClyPIWaJM8hvgWyS2ftRWdGm8KqDmUJCg9u/MJPgFrbtzUsUvytJ
hCnFJ1CVvbTLdavKbdiWD6We3nWCLxdxMzxbqrcpQfFxLFyEyTtTOPJOL3PprfwZKO8ZmSY+rmlV
GgTChc7FnfZGK7ZeXtAbExvWBaeYTYBVKCtHFNep7q+mBmphSg4Mp844233NRquK8V+EL6XxNmab
rCb9ZiSdoAqeQrJ34ih5lXp0ICf3n2S/3c4Zmjm5qRhDb6WmvUZReJky7R6gs0Hml72UdnSJu4Jp
hYr+QrK4jhG1koLu/QzMfNNRuapj8VMz/OOYOIbtHM3OdKso/KSbwF9P4yegzmbREgJiSUwXVfoM
FXjngR1yJo9hg7oSSA0Upb1COdwCdkJOziaBtAKGj0QkLx1VnsokEbvcDM+xV2Jp6vWPktt/UfaW
u+jRaZdqfc8IPc3ZveCzmPQPVfJCUVMkebwQ/5FtQb1Legj+U8YD0LJTJ2ObycYvLBe9yvSp7QI0
/A0pxjJcD0X1UdbxwM3lPsKguaL0vVT28DDH6ZlOJavcC0DFf7qn3UBGfYER1gN8D3ZC4Ugu3m8Y
BEuO44sSinN2LeMObHe/i7vqHMvxpevDeDGNjzzXPlqY1IuEV0lGb6Ra8snMJX2k7Ne8FHbccz+h
TaaMp3zoENMtjf4wwUHhGyoEkLZ/MazOYLeN3j0h0RObJjyehH6nQhutMVZnSsyoTAstZLVn20LV
F9YFPdGgPied9yw9VEKwPHD1RHhX+p5Zn078g9rpL4XKLNAB1Ox4TNKDojlxvZ6dQBD7gntiUwHW
XsqgOmoqW5RbGdKAy5q9mpmdGkO7pRTZvcdYcWDzZSu8phKVM4HjbSELjreMuqYLwyesvL9OZf9z
E0yGLEhjgVQsUap/THf1U4izwxXaiH95EfdFfVRceRf467BexkRfLZ3CMnyWN2DSAmfraPVDGYnT
07h/WDGRZKfT7edKsTQtTuGuLbVFH6W8NcRLNWX3NDOYp9AvYLaJpF/qFKwqywl83t29d9esd+PN
nFnDvrpZ1Zg3ptHcNGW4y9r0u86dYDkMJiNa6x7hTt0PNHjEi0g/buoPI0setrUuCvctVjO0Psk+
G6KfzChcUmEZNs8TEEHJEsOVCJTvif6fi5M5vTTZtxB6vsrt/Kgy0clTN1i3b2Cx3pum/tGlba46
hGPOlADTYWG7SCad/21TbEWcf8lBu1a6eHcG7vcwSk9m2L47ohWkRRMtmRC5JxxC2ywE8LGcik0k
hnUdtPG5zMCQxaQTL9mGgqwz7iO+6RDFQMhW2EXMxhpzlMtUescCWTpmuW2UFkB2PBbFf7MBVTbL
xFWPmQRwEQXQE9mWr3BCIZccZ/Gl33oYCMBuq4zQLBfhJtPTnMKLtSm639ziJqM9DSoS0ohHWWFI
TJe5AaoAIg7vBM4FqZXNCkJ4B1je1wvFWKUt2jSS8UzeGAcHvBIZV5/I4CIUhsYtSUyIyJNzUuGK
M+Rqn0egadgj+V619cDntSA+GvaQh8YwKbRPV/HYNabvucO512KCjqZx9/dAxBFCfW4VtFEI+Zj7
5Co3SO6mHzLI9k2SHcyY44CRHLGOU5/B3kCSVBLlwKpsG9fNO1LJCNY5VD6lBqCVvTUuOSll9mOr
vE+a7Gv0kIZBHrnVTkE86Pz1py4idN1jYqltgtmzNMDWWkZYUhZaN713ym/cmz8DqJm8xO1tdYdB
Yd04CcVmWiSJaiHt2p5VZjlKScVEdBgowy2o5I7u1N7x7WHroO8U5vDiYjRDCXiNEunt+6QdtgBO
t6lI033HPKiKa+UquUN1kZlnQoY3GfGQihWLr4xZdjCHU2d68MAMyHHpSJAaCq6ojtXN3TXGfKnF
4P/m3zd7p3LFSy5b488aj9nQftddyBugV82VFiPsjrVcHNOMdwuTX9QCZvKmWBq798pdDyo7nwlz
A8iOqd8SdzJcAu1HAznLi4m1hOIpryk0jkMT9Jc0Vouj2UoFSseIuTwNWDkjsY2AjC9TVlMskQP7
oljrNjgnqhhx5HbbMbInH+HAyRgC4FA2JlwvKaBMjZ6NIsLOCLPI/hWp9cSuaXoJCB/wqyZ4ayIH
L5ZTyQ1pNa6vi4Z9i9im3YAE2irnFSYGsOQXMxNfVknShdsE5sae8HuQ9Qalz/TY7XRRvRwTlen5
BFu6HXEFjUb/HlcY5RlSZK+QgRbF/DYr91ZmvFZVl5FLjtlpgMXKQAvs0eDkc6EaYexw0i1ibdUf
O9Lkc2KxQ4NlPQlziFWoHtFpfOb6qN40p1pMyUMh3FQ14UI2ifqRTVPN0UDrbpSTL4Zmj5pywX3C
jobWH0t4cSDnYq+N3bSr65wB+ZjXi6osPVQVXBmdQwxckD6ITe9o55rwao0rFePQyLZjC98r3Hj4
5FKqJcz8F40imaVXNvq1Or6JGg+R0XzFamc92bOIqhrCjCaXWiZz1Go5Yn1gVzwH5khrH2Ay9MGK
Ut++yMbgaICljGQGtkJPT4OGwziSG+jecPuhuTullt59gBu65JmyZQOsvHtCeivVoiScMhz2RW3s
DZ3bGS/Ro9K8b9OT0xLqx9oWgIfjtv3hClmGeniKAIkvPBENyykXIAbJjPYrSVleu+Bm9f4p1hkK
WeFHOHWBD1x5wL4bkFRJnHikGAebFsTPwCuRYDX+yCn9yPSuOwSedtJNS/PbETZCGdjiHgoT1RDs
2sjkNaaBqiSS/V+shvcBgJcnbblyieTDttasHBnLtTaiKxjqtZcA54yFtR3KGtQkooxm4PeOqYfZ
7ktglNGqrsNkkzrJW9Gob30TuD4JZ5wuiXULDWBTDMeeW4s6r+9IGGbq2C0jt/9pM3tYY0vht2rF
+GycnePVcp/34VdHjNlS7pIM4UbufFlGc6j7bhur0S9m/j0ohcBHhMnMOwP/LMDf2wHXm+U5Gakp
MoFtmS/1Tn2vu0m9QUvdeMhHeu/bEFz5skgRodtPrWlHd1RWsHJx/LXNi9V4RJw3H3FD5Cru3kYS
i8orruTIxUfTZOY4iwjJAa/xzSTYjY4qyz/+sh4n5lUAcrVzR90hR82WTZF6PtGeDzFOJmIi47Ni
wtdm9PP4dB4TSsEt8ORnq00c3q4V8R4VrWRNknaS3iPq6nONgCrLlH+k591NS9l0SfXgtLpFcav7
fZhf47Y/u8ZsWq2s73Ji9G407Tkr/hFUeLI++CFDBgALQ9elb3mxcVD45fC6dLKVgsHdTwRXMWHU
BkYQp0DjgP5hycoxWhG0RN5wULygjDtkuvODzr1fFabJXxQBE5QwAu1fmo8AyzcbqtdchRaTDpKv
p4OMKStsWGUd9Uvv4XLLcf/igx+UgtIPHsWkLoyxjveyjcND1CGASqnfAl1RtmwtlVuWcunh+Nok
lq1vBTmPa0mxECrTQJI4EtzctctLhPFkaRPcvDKwPS3ikX6UKCi0nQWRglmMKatFjrAzzPqDCm8i
maQadlGRYfLJJbW8UeC0doPbMOY0TmZCmQEV6c0tGVppLNbJlxk3Rk5AmeIdJjgzXQIcMq2e00Lp
sc+dLR0L0wc+o48mGg+yqZJrOSS/iVZ/1aa76YYhZzyJpE32LNqkoo0wvEwTPMelZaHwDB7E3VeV
hixuequ0DsJVAI99Ghoa7896AvfCEOKEJPItsDHTC1bZaX4yaBoWnmRmVoAyaaP4s1VZcrLkB/qk
whoJSy4TNFx2JxqgI1QDUYti3lAOuS2iDRCrm4F7dSWC4bepPBicLKTUqbb81BXntlUAqSjVjRKT
BYgSHYZU/UabgEgrbGeiC0wd3LhNSSv60Wfhuy5z+nWIcQssaU6nXQKGTFbs/qvAzNAzsCUM68zv
R71et8h6Sa+vuq0upcVuqPmwGWtthbWjSxk3ZhZob33ibMZwW4R1/U6b5SyVKgsusaME2xrvQK4Q
O1SWTn1VRr3YcG7w1rMw0If2b1y5ycphgLHoXeYXMqeOG5XS23ReAyZHIzw36ehmyC3lLNr2JX1O
mDhY/ZoYYJS1g7XMEoeinwC+aWR2xM7L8FLrrLrdpuwQPnMtcW4r6nrSKw5BO36iO5UorQRjvvJi
9964wmd20UT2ID4x29mcAWsgz7hM2dGAG0v0XZ4b1ZoNzSMsW6hQYW88WwP7wy5q6ZxKAzdSYD03
1jDu4Rx/D2Mpd7JpT2WzCYrwPe6Sp7Bqni2cuAmsdVKV9iRhvkdT+IZnGIOslfDtpHh2rV7OHseF
tNFFuDWWuQYdYh9S94isI9U6gaocaygHcez5yP4xrY9A+nDe0jyNarLGOHYC3bKJDE3x9TD+yjzl
3MIQKYA36UHk+DCOYdu5ZHMI3Hdu425aw66uTdEc2d9gjLd6GgeB+GBe0QcTaDQGfPWinUtL8jFU
PYjB9E/jutKMc21gH3SiZ2t0X91h8tghNNw8qrsJ8v4k1E3lyQ78My/YcBrT1RRQoQgtAxjjkXUf
uwiGNPs7LIPXwk5Pqcr2tixhGVits+6mkYBF306ca8LYEWs4pjQrKHzWnIK3FWCHFuVqHHRHC4NK
G9A5NJmzAa/NtZ0PpMBH6PAnMz0PDW6r1NO20+wG5BQH0/oNLcoCZ4AuclTy15Z/10AHNmDi1gqN
ValChkSZ4xuEsOEGhW/I9AU+oLLXkwHtbFy3mzGrX1GrsTXUiJJiLlrtNbfDqWq7u5hTlSapwGww
dQU1/y3PRxgjdp74Q6G6q2S+viwnqrbkGBVLtW0pjsSqUOVMaBuRLxWHwGyLa+bqe3W2OaSC69/y
0OTsQgR+OIwPluoyJ6jFyKxRn++R7gjueYlJW/XdpqLZtKMnN4dDbGhTtkSI5xOhURwLT88WLKoL
+l/nvasjX3gzpzTyls2oxYc+v3OIcBSE8HDQbuFKmu05nsvILwvX8y3igqhSEiC0rUFnWRndoYxo
HJiH40sNr4ijtkb+jam6CjOx1lN1Lcb2WjRajSUx3bWFi7u4sHyCd2KWh9x4XSweSbVO8h7ll0d7
pRCsbLNZXrqSEXVaK/o852SoMQHnHAxdrHt2XIvIYRdgWNVW85RyPTK4pZoKULf06XToZLqLcpOR
h+vFRx1UQiQD34jiWdvI8lh22knUyb13In5we2rfcT95YAs3YRNH/tRduGa8PbnzW5MUiIX9cNPi
RU2ah8QnACXrNQq1FQa9lyyzGyLyQBsVvbPP07LaKoxaXWLXuTe6kFUu7oe8WNs5zFmX/7iaDLq9
ADaUFQ7emgRxjfGwoQElGkH02GN3xWGU7MYyB01rWRBW8aynpf1OvvBvVRfsreOe1mi+Q9ybZ8Ug
BBzRLZwq/k6mp4aKDSrTR5mZNJumfLWMJPbdGpFKMJDK2FfR92Dqjzyr6Fdbsm5mbk3hR3jCFqYR
fqTliL9aq6z1qMfEziLT9NVmhuO09c6MH/G0G1leis65Q862V2oCR0uUiQMi0KbcYqbfF164Ic4P
HUDAgCDBUM/tU2hr5nm8iODfxK5gVMh5aWSKetNV+U9JPB3oC3nfRcsy1gxSaJ/xzhzl81i66gZl
h872Kn/hFQJXuW9sZNhFSSUj2bZEC7XXlJOHXfBcDpWDstg62IW4YeTDXK/SfIzGkejwr8TmUi0a
pV720Do5U2Thi7i7OR4NeqTFYMid5iWtkPM16cdoUbxiEjsW5kcVXLW4fGe0Wuy13P5xnBzEBqtA
il9ej3W/YutMtIFT+za/LnVy3KWr0XFk7kDxINHvIRcxcgZrGQqcWeDO+qtWzihszQUGgp2rBugs
AFwQdtfAmQxKc5WPxZnxOjqh1v6nhtYZU4R2jCvtVIz4vpOwDvzIONVyYhmCcGCt8sIQcp6HG/dG
xeLSgPLzxqnZT96+rQy50zr5JWWu7xscEElY+UXQj8iTtXGDT09DVagNOJZgBNlNoiHItBqfS/BR
2vmrbhNAmOCRkfpwtATej0DO/8TBCHtqpAxED9YY9GN273xkVoW3g0UhEegrV8uelHE89Y4HL+VR
hz3C16BO8d47yC7mY+eudxrFToLpxdDjbdbUh1aJ3B2LQjSBKPRcd8Mx8ArocKUIBHl9J3jfR9pG
qxn4ESJKyDCv/yrug1VoD9dIST+wkeL7kvVX0LSUIZwN2ypNXtMwIZ9bcsrFhPdMUEtW4dDgWhxw
ggE3Pw1hvxOOZfvvIlHTnVVaZHu66LBVlJ+a94QW77moOzCvKdrvyteoiHzkoPma2h1lDwfuYAum
j7znA3VahAZETNyq4O+0sd9OYX3UsVMsrIabvYlsa1U79QlNzlJxcE5mFksjPORsOzwESMxCv3Il
845ofb4nIz4OtfVZxbS3nuXlvt6BkOniocUmlL1UwTzsQRzJzBagS3rQMClD4JreOTqIljQVivO6
2vSM27QWyU2bpLOFcXpF+DWt2UXuZD0cw7AzNqUHuwvS2JYS4iyUG4bK5x7fxYtRtTCcPV59VqC9
ZpFCNCIvJkZNLPtR5pSOcWrZanhalO/MxmE4Av/E7Z2Qlst6NlF1oetDv8fpiYN3dtl7WXvgzcuc
Mo5+4DmyEukUSJZGsqa+vKhRtB5ZVvNegZMiO9QwDr8Ww9HXcMDdrRDu0ySGd3yY94m9DT0tqnno
PopbDefS1Gg8e+l7kuF9mFq/rZvevPjHTcTn1CT9Pai2EoGXb1YaWwenuTGne8erdBhThu2Dq+wK
88yB1W8U1h9UY+w6EMKtofEOq78+ANtV6dWfCryFNQSVQ1w50UVhE0yGBjqk3HytQusHtSmdpO4+
Ri1ZTyHYGgGXY9dIy3xi1VUyOPtGHAbRPUDvK8yzCg907MtfhhjjPjIKMPxBmVAXAFCU7X2wCa2t
yWfYWoMy+XYMqSkw8DCYhQY9WyNQOBJmzqF+a7OyXLWdYvijhZPAhItBqmYduvU+mqZrEgmFZPej
18FKlm5+Lx10TITQebUbXmQc4M2xHbjEGDUJlqxRuSVHr1SDI+kaFwZrDFINGF+WJ1f4Uh6DIo3d
QCzUKeYLLKtyeE0DyztiJm4qhkJjEZTIm1wWN/XgIOrq/o0OEc1U28ugS25e5D5XcG8Wg6QwCShM
SSxfag5GimkwvstQ32QTQ+xS6BtZmBeRcySSdbscpjymGoZJNBEa4iXZr51xGVvOmSK79KXdvVZM
RKAT+GbYIBmPIMW1TQk2GUrwQjTeSbFVYut1h3XTxBWpBj+BGde3DF4eCOs320y1FfBRvDYKdCnY
gqCgCgeQeuJdlKjDy96sCAbLV3qCNDYhXJZrP2Ewwn5x6ZktWxJioANF0XxdrVddpvXHHuoNrxJt
FQNaQguLUaxqz22gUGW3AO07haIt70mPbpLXnmp/6eUuZsrQIkS7mu6lNGifgprsj7q7hUV3MEqH
JA42+7DpfDdlucUvbBHJnPuvqB806/NYwXsP9WwrMdzTy3wa+ZCsYH3m8OaY1Uf5p2swBs9YuiJx
7inuYmCJARzUHm08CznOuCXh2eTbuwCOEZe0ayVgrkPb3wBksb7Z4NmNPh1sOW2NqvI2mV3IZWlC
wypClmOAx9/i2us26XfsAanHrPfcOqgDcRIf9Z7qamL+oBpbsFpkdbcVDlXT+ohy2O/TdIzSCaw8
uJNG4sqdnOEYhOUOZHu0HY0JjZ0KC12qYi5HXc6F8KgoQD/kyIIpx9m47FDpxOwrljr0pkXiYCSL
hpx3NxE1cOCRiJdsvmjXESniK0xGaqUk7XBAFnLjZOKbTF3k9Nh9Qa4St8jiyUkBhatliMY6emn1
+juCeOEXdrxn7ZsgaYRwwH5XWUxutkqlxLHceh7ZFo8yxJ5tuVRKo22oPtHvv2IIb00ePWqncVf9
VJxE6b3ZpMIvQwazTdXgI5O85jS9zDaVhU8MGmrqd0JdZWN2GpmkLlHcc+N7LFURkEpItRtRm5Du
PPladtU7kRf1IdW7ceWRnRwrpzwDRzMWVbqr+9xdouuhgiz5LNCr9MVLmycTfTHSH27eYWbGYwa7
xghT1xNtObOmEUVBHvqij+sdU/GgUNa5NgZzx8NAFfbcstfqb3bn86Gh0b432jyRh+oRp/vQTfak
fnQ8czX5qZaliM+yh2mQsh50rHY7dUl0kp3zG5q6y51p/rIXACMUBSCJvRVeKnoqoXiriCwgH9oy
RyX9jyBV2qj146TiQzGyr36ccx5Wfa/4UGwu1bzuQJF8xy73NAzJqY/0HWyMpePlVzMX1LyoV7Va
/1SIh5edO9cCz22BD0xdm5x2DSlE8SC3JDBdlMaG3p1ZvgkeeMmGdFtMKSs3WuOwe8g4gnVr7dWW
/9VUWXfZM07ylRKZmwIcRI7QAU7pvmG4zrRqn9jNlrCFXeGG7Qq6pJ0+D31M+m35PIXu1ZHOg1id
V6iC9DXdPktWyVhBP2FZSCYEtbO5d93gnOn1E3j6gzpWu35ovlKawhZtGjXmN1RCc1Oq4m5nzGV1
LEbFcf5780/Y5tGxcSD546lJ1fifgxIucjIE9iriZi/96Gy+UTO+1ZXxDBgVDQeUiM4YnwdcTw1z
9i6lRCmmV8vTnr0kqhdjUf+Q7bEttPGOwvBJ9cIXUgnO/fSWGvXR1YpLo7wLwzvadn5Ts+LX0DXC
l3rextlSxegVMF5md5zI6Ko448GucMSZqp+grkaH9zRMwRuolRYnbdylf7/FbEaeWQ3hPfZBYHJX
03UawUfVxbM+wCwU8ZbfyinAP19gnlCKB3oInyPlAq0aFOMNKty2EHJv4qAPSoxLJADpXv+VOvVu
/jlQNp08LBAD+SDI1ADtl29NazEqq7fR/zB1Xk2Na+G2/UWqkrSW0qtzBNvYpBcVdNPK0lIOv/4O
sU/dc17YmN5Ngy1rfWHOMdPizyBY5rsFwqgGrASuvZH17lScs6wgUVwD9x0+uwUDMBsraN67d2Ct
18EV686IoJHjLtZh3fXBnzSks5bm0pHWMfBsgBEc+xY/bJ1YCZgF1Aiarm5eRogcr5DlNc/CRoSc
OPk1m8wTcrnQjl/SQDv10jaJ5ksZY8eXjMhonDntkxell8E0ISjhSzdG/APhoYwYa/MShQ2/Xtca
AHf7l9TE1apieZ+REL0YjtoPd4VjaLuXnrcURpCEXs2DBw9OSAkX35Pbr7q8f+Kg+XQG7ZCp/Dwx
24qmEEVM8zFl4km5F56XYxLaT0buXWqz/9PRLOVTd+xBLTQ4i9zZ2t3e7IpBrxUw8u2WNjKoXHKV
BAOqpFVJB6X0luQ39TC76SIdUsisaFNj9ggbtS/uqUjvfVDvJmm8tnIvMvUvmcuKUexihqasPD2P
1VJi7UM0C7X77OfDORQjCAL55BuZPm8cl5TmLDwVxMZ5js5CHLcvlXY0aoAV1LAsmWMvRO7nrCAb
hgGoSBMTPrW+L2NUnNNeTT7OhDRcljUbgMxPl2b5MaXMznIvsfdN33GX5K21H7rROMxFiCiij0Z9
tW2HPsxF6AzkhVpa/0MUx6cVoU9hBZokkjA8as/Q0Xft7G3M/PJmFTcYzU9FPGzo9i+Vlp4yK7sF
KEibeCVEzGY16G7AZq1KbFULRNi0zqMwWKc7b5E0D53bXQYrv8K1+PSRoKFGWRDHsaUn3cEwjxcm
41IS+ha6xDTDHiymGUFdYhP5ElCezP+c66gPjPK5J/bVZGydsbiMWnmXnjjPsla8Dd5eud4CHM7o
ggTU6z+ttF4CrT8Ld+3wC1WiflQ5c0nZLYe2vnSVYo2ToR0ySSk1jLfUKHcNiuK2vrI6W+EO+jQb
zmU/9/+peb42ZEDxi4nKlPYyF1cG/Yu+yp9IEL5EWr7XeGOMXXOWWnTyeeNBV6NHQHCRmrcsRBKV
wm6W0SaqjHNioLyGppJzP3Eyj51/8SdkAcmo34fmSeMbHpVmvapegMKtdlCSzvTMSLOWbsPT4feY
TsjU8JjQzk9C3IldCqh8ZNlC67tE9MhJbkD2QgvBc5D0COr40Vxx7D0MpFU0YVR3mBHZn2Td11i6
q/gDETwyRvzsyAvZEvA8szWbh8+PgN9Pj4dtHzvP3HZfTMvYu5C6DNNegc9DjbiyRsG9FjtGIs6k
xO2zDnypHp2r/Fbo7j+3ren8h2RphDpFFHWrnbZbclrG2Ly41XhqSF/ZM3wjVjWsroQJYaCuknyb
RI+YleA69DpzWct0I5LZ4WFWxdayBWUXa6nOq5xFywppOXnluxso7DykmK0so3izY5bVKkbkxJS0
f1WZfSsG7RkiXpLQViRgCRfVOIAsfWfgce68nigjvlHd/pgmvIky4/3PwKZ2gNZo7Y0gWm0JyZKT
3XD6JVRO39lP43PSN/paaRUun9Z8aybzWTdATlC8qI2fteXC6OkWihZye123L6ExfY2K1C69w1SQ
+dTPAzHV/DcGzNUX6PP0bIPFiKNBay3kKrW7NJlE6674Vzt0AfxyGvgD3qeW8Kx1F2nvYQL3zJLh
0WTDkFYnAiURkaTX1rZsrt8JyvGk93sES7wOZkReTDvh4pUp6+vkyygxuCB7BbwQORKrj9/dTLO+
6YNol4R7OlC4N6Lufhhb30jE0qZRnM32pecKWSmhMbFvkHYLxuDhGC0w7gWHsWBMFTjfPcjVRVTC
hzdL+ONObeEmBzNbRMOxLez4jSnatpPNo3KqI4DvfikFHUgdTQaLT8I+itj9CvEyLax2mqW0RQBg
rbqkGfZmwnaBrwLJN3O27pDrF/qbo6zPxjE+6FtBwyZxeXDbS0qW7MJW5WVIQrVRdXEV3sxHdSG3
Zob34Yru70xbverWXieqjTqQySrpAz8mrrGz32RPMIceqNFueTnRftv+vxFIfDwp8HGKXnKI/5Lq
hXeQzFD0/dSu/fvkN4B3aNlKGFVzv7f1lZdvQbAiHWycUyQvQzN7I1voVSpwN8KgCywriKoQBAhY
MKrlEEfFKYu6gx8hFuhZ1iwqLFS4tCpCw3hp1+QksdQMQTDEwZtTQtY1bdjV0KPgnq58D2EuJXxh
ZP8sI/ppbD/YujIHg9R2t9pKxgOpCv96vtMybkh5rmV8DiZuA1JnCm6TX8K5EHxmBacYg+0b+5Z8
Wcf136BI0Q9r9h8z1grkbPUTocTWpi85eatakXiSXCL6lF1Ds7GsmkCuNUxIG9zXGReUfagNJ4HD
ntywPZxqmgi2m+KJXVtwwAsKzTj6Z2mS6PZPVzPr/Vyr43cEc1w664669VDiwV8MMVK/nNn1RY8g
86dIr9hQ3Npf4Vyrb40anps4+BPtaQBmcSdQ6J/M1Lj3uMqYy+BRbUpuJW6rkYCQybU16hu98/t1
WPPEZdSPtZWvEWm2RAAE9I5dtSdRgv65+Mtcbwk55qtu7GDVRGlBEckmDCtzuhnZaISZAKtTZZ+8
8MMa9MOzmryY8FQf0zkWwQApCnpBhOICwhw+N2LEuH9TCl3K2t86cFHB5D/IQza2Uba0UuPaG/AU
G9VvYBfA3kF1tOYU56zPJndhadzzIju5NPp5KMOZVWlCCFxasrh7dpUTD+fUW0hhCRSdAf8xN2Sa
09xemgY3G2kkG5F2+bVuvxKalmUbVtXaKXFmFzZrItFrr4j7D0IM1k6aaOPz5A+JC+EXyrojN6C5
BA90zN/EGgQtyxmmuuxZkcehJgLFbRk2Kmh+VZhY2TMgGRA7OWN632alZtvRuI7bYYlucYWerTyF
ihsQ4eOfVmo/3C4/EUytXk2rfcVGxrXau/FZzzNCEdnGt6M0VwzT8kXrQBmJpP0s2AtuZYPyui3J
GR+fx5i87jiRAZz1npkf2iFc/d5YwxZHvMdo/yTaWmzy4IujV6w6xgjvepq9S70gj6DPdjIkOWo0
7XSdJeZnWTb4vr015rfuFG5F2LBlCM13u6nfMsmGOBizs9IAW7VdYbLEwSUfmbG51Q0jXGkq2RQj
b4dfSx4BxHr8l/xHc9knXrd2lH/ScyJdxsbQXgeHxYzRquaU7BWr6GWmnEtbyXsGw3G8hR1HVq25
rIN7Ve6xb63b1k52gya3gaGDCZJsbFE1W1YKe2Ownvl+1wBDAx3vA6TLdzlncBFcz0ihcVFd2eML
YnRYDIHPsTuCyUpdzrjkHnbulQF4kzW3smaTI6fhPdZHFP3U1k5DBBjt+jM36Ttkgaufemqdp1w8
43hNFJbwesguQIreooy4IjiiNe66RZA5HOsmHCMfjYLdoe6b5DM98WmQxUa52kfgefHSTFKoJ80A
7cemcbXVWWWKrCt4382sZy9l8oGj4GfuNtBZbR2El1HrPuXoTxbDEJGfUZ1T0/12jeFfqr87Wc3u
o9/YHjPE7tznOUdiB76gBZvEvOrQ9qgXBzwbwYDYJp2l/lWHmooIxsx/siBoR2IE7x9ekKkwX/x0
IvGoaBSYg2gv+RydHmUPFGgXJv6n1Cqfq+7UJIyM+jjdg9aS5c7t6w0Jb0/z9KJkkzi2N6O0zlnN
vdsnOQyt51QU5/kblv6wCh2NcNHqypjzVOY2Xl/MEG2jH6cuWKOYeq08419k37BfvUcaN3EFEZGq
0XzpdPcN4Rm7HxXBCPBht3XoCxE9welOp6tjH7GP3Q3d+24z2I5CnoE3nGMxYT759EacI0QQeo7+
pYfxVynMjcz9hx8igC0g7FJCXmNLfRPihPpINT+onl60yl3V6CXGsroogrBKJmjobliwFu2nnLLz
MNpP1czPSXTwPfiSoh/o97MbYR5Wxfl309a3zHOvGEGCxQpF2x+maVyJWfoDlj9bxdEflx/JrOcg
ngFlfO+xyx/+Jji6OFvLWzalO1gQC7PKT0hV9qjfYL2Zq9bDN+y1M66E67PRk3hFvBSoh1ztydm4
EYZGGnxfaFeWsoAt7LcA6JYXTytQqy8wIB74rU6s91m+jXc1towstGWtIcW09TfdwDyhJ9OnVv2g
8VuOUbuTRvo6Mg7zP42AIWNu0fMEZswQEKSdbVecCrL6qELYZE3EfafddnOdOdgnp0qfzZDhlMMR
ZtRkQH6OunvJ4+zHTaw/bYHVNUbCnsfHLuyqLYylP33LJC0NrZsVBqQBWI8gU29OxNpPeez7M3kr
ausnS5IHiov3vNy7TfJW4Pxh/ap/5aVapp1/RzvnEow5/RSqfkoVcv6xCP7B0t11noSfApSicqeH
aGzSI+4pJ8aCdqNAg8nwlGG/y+VcVgYbje46IP20muSGO7BdjVH46HMXj+aEVmD8qaFlZbkJTlmL
doFpPtfdjPNBpB3SjXRU7QukkVs7DR9FQkmtMv8RJvJHwFo2XH/rgvJrdbTQssM6lETtxTOBFvBk
D4XXEpRh4ASpvHcvyD9AfUWxWo8EgyFqegtDlBbz9wqhFHvU0YXLDSSW9rDsB1aXkeefreCvZ7Jl
sn5hdvawG+GMrAEYkDdkzvQMz1iUb6DlX1oLwZ4B4j9jKt0gD8IFUPKGY13jIxJUOv1ennEHCWhL
IzqEWdVF41G8gXQ+DSltvBOhXtc4J7GcEqdeiBcZhI8MlUoa8W7LGrddVl7Nco2/GSR32g8D8xai
hzamKJISwahRBu+8QW5Dm5yFlUouBZ6B1PZuGjL0SMd3FVbF0SmSjQZpt5O8B0HEPUVps87qWWlp
AYwLY553qme9YToBzPVWzcsUQzqbzkk+IRsv3ZB/UfhwTKZpXHcWZL02ZpUaVF85gZxLsgP/tY63
NWLzY0zMd1mUjzIJVx2/4FL0mJnSeAvl4oRE2UDSFH2EjNv42XqeM83cmwF7wVj3TnSVtyFskUZo
OTQm6zEEByuOPnIn/3H08E+TjgejVs+B07+synpWj1HR4iTjucl99P1tjRinQXoBfGrRO/gDawF0
zfMjtFfhjsMcT5imrhnYd0KgrIWhZMhygrMSEOloY2B1BCdA3zCusF+5r7wyeroEAQtZz0PBH3Ox
dX29y/Ly4Q31MnJAkprl7FjyqEs8DcqMEE9xsAsL503zso+oyxwmo/yqPc8ua3mjRGDYGtq7nlCx
N0AMZf7jVTO2ghOeQ+6RlyMGRbTATrWztbVhaCDA83MftQ65CxHDAtA6oT68Tbn55gzlNWa0WJKu
oMc2w5ZSGQvNmvOuxZJT410lhNnaI7qXFI2XKYx/CG1oluCrSXaFCzcyjx0yzi5m9DkW7xE5MCjv
L3Zg4R+rghusCwwNbIK83jmMCllJ1NOaLrqovhSB9h2OOisW4+JY08WzkqNmr2WRPccqPg918tz1
OtiMfKNgRY1ivDUGaJDG/Z5iBHBhFBySvnquLHrsKp1OMoDM0PbFS6ADxzPXQWH/nYK2B+WGTTJ0
6MFq2FbQDNCb3GCBnbvM/udJ8ynJ5asZdK9ur50QVq6RX601pe4Wy3JT9vdOQvBixJuq5kKzhYCt
b796Zy/77Drq/U3Xgh3baY5MrtqS44gM2dbkFRu54CPJauyYTOx4PRTOrEoTLWN+N93ruNzrRYXm
qduZxYEb/c3rKPirmmVCW51UrJ7LGaMVRVD8axjQBXEc+LPSh+m5/5rY+qwi7e4V30mI5Femt6Do
LmHk7/xBXJnzb7JhWqHkWVuiXYX1zMmtqerIMUh/jCr6AY8QQJq0Ptm8bqU5rRl13xWB2vLoquxi
4hJa9JCRrA4zZFWMK9IG0Q53P6HmzU4t+125ztF38o2LLBER5iG1im1P3xSi0B9qdY3V+FxmBcSF
PuQYWfqs00stYN3B1TydEwb+the/h0S0L7JaX0845Lh+GjCWrF1uvOPLhWWC4rTkISvGq7CdY58w
1WuIQagn9y5H+ZQa9j229a0bygfRLN+xkJiIulcWTRRqEiJgp1k7yuqt2ZS3ll9+UNw6pas/2XRx
ZjNbnr1zBSUF3lJGyp+WvLcAVBqBSJe3Vqays9MSO+E49OATixnvgsoXrVtTcofSHmMn72URPvyY
BaujBNgIXqih2zOOQh3sXHWCnB4oejBNVBLML3pGyDGMP/yGhV5avjhhsw1zZF3c2tTKitqfCaL5
Thvq17AQ5lJ1CHqsEg5eG2tbO47uUwU9sJ1cspnsaVv3/rPpBNWeTLldmadM7/0027BRvcUjJqqB
zRXROLE4VogsTNUb37Iw3IVU4d7XG3/FClHyY2vltuy2QpPxKkrL8C7DNnxGpX3+feSCPnjJLkyb
T8KarLNQ//puCO527TRgisi++H3Y+DitazBE3L7S4O40uDhyh5BFYPZ65JFlLLUXBJs6HYTVHOK+
5mFZj9sqBC7cTB920JYH+f8/eNzT1mMGGVDz3v0M+c7//tnv/4r1FbVYN+dFw5T4n78ajBFf/N/H
v3/chuBtBpj1MQ4DZsOVOliWywcWf0R+O69+lXOqaQrkM0o5Be5lhj/P/1/jNzQKKdKN0hyKw+8H
l8Cx/UCy7jwzYYgaQow5kMtWHXDY/8+H/74G3BgdSb/7/frvl/77G7+PqQbSFchjnpDBxZ7/f//o
9/uKCC3dVADXpxoZJFVcz3b0JY3BK1WkvhiG+MsQfeMUOVkKo+nudEAI8Do9lrHPbVchNS/x7HW0
ZcvOGzrQSdhg7KY6QZFBipWyYHb/1DRex8qM1TFF27+EaQyq/MUZeUezt4w5+eZpMLVHDFGL6ZLc
M2mOV02uXTM3GFd+6CH+Iz9g5bRo7uO6qDct09YbsRh/NDUeRN8niE6YUnkEpx0jYlVOWeixata0
NUrZ+NiTWXpsYoVkjr8ckcfHvJGMl8ne8P6ucIRxXy3HN3IMu9U4D5pG1orbCEPaNmxrLJ8T98mA
YUwNCU5NNEQmOzc0sMQXGUezY7igz05Dnei4FP3oVvXsZ5Vjl+vAmSWgrYggRKE5dAJoP4mVb0Zl
IsGbuatoHMZ92g79ihENygsP88YQZS9RjTunUYygjNpJVyU3nRMVteSKqczSfAINiyHKKN8Tx1An
hxSGkzsSSajRUwQkC10Q6xlPA3tWxxqd97pkWma9DeB9L9RQ2tZDU0dHXLjnPLdp+GsYpnPgMxlq
st4kA4ttVxjB09CEf+EXsoWUw47rkly/iGVP2jT6BdyXt1a4mDFT6UBlGGasbDPO79p7nRtRiOkR
dRPcLl6RiJgknoJ1LUN3ac00j2okG7W3nKPedPZWI172oKThH73AcTdlb6UHliE7kB7RMRZmtnIr
sr693g1IPmCDNcYIwZD0U96mtvsVI9YYmxMv2El5hnolb4gOJSzifU2whGZkXCoz7cXOWH2gpPCV
lZ5gDqJH6kcDYxvWGCuZ8p1LGfFum18Z++aOuLBbpVX2vfbVaqyL8NbWmnV3HDSADRFUma4/U5U1
j8DXFrpa6wlzkyFiC13IMMB0gw2gYopDXVhXaGdAs/qGXexCw8oumioe4i9Mfe1sFMKbFk0i+DSS
7zZd5chI3xIs5QjFUd1CKNs+DR7Ca9NLnK3epyDkpHLRmw7aMjKTHFkCmw6/qJNNVrF0tqaAgk13
45stfpNM4n+ZI0l1dsEe0K8TaWIM1otfTJxHIjMQDvBwwrC9DcM5N4hk8pdWpuZlcrr17x/GTfTG
tRWc4Nh+RPlkfTls5rms7ZjNLCPR1CBgzmelemVy/c14hXcWEcznPoiDBykH+dKulbP/fciCWsNQ
Je31yJlM61GQu+Ym47F0+yd3Kgil5d61wGc0foYU6twzxltnxm/I9Hlp3GF87xXYR5tgLDMg4Na1
EL/g56hSdfW7Qj/2Qj8zL+iOCcnLx9/P2IJzJ0MeraJYPGpycR6x/ZZRIyWTKaixiBildP2bdiyZ
I3QbT4ljFUTilBbBesLZVz1tXOWPS2mm+cvvd4nh6P0+0hSxYBrt0FrrgfBo+K5efj/L6yL97zNN
0+TKcRDRj1Zhb0Ybhahw2ZqBd005ivP+1aFP98L+qgVZ/HcWLY7kYLzhycZ0IfRdZxTmuZvXwWMx
ZdxONELYralA/IBgBlfGXcI0BixlGB/aQPcHQNMiJcP0GOR4r3ZlVNdWhm9VYZdHzYLJEs5glilO
/vuSMitr1VPCg3NAbbySzmgcfz9YYsyPstu6QU8dEKCx9/K2fEYb1++0gDjhXjPVkkgs8cjNkc8C
PbowgW5ZLgFRYZKNCch4hKHDKDx10o0RsyKyhlhf9yHOoZC59LrTUDlYaQPhfArL2XPAbjw/9V4T
3323C49thUWpml89x6F5blraN4HsZjmkEu4bNtI/mAf8JR17efS6dD6Ar36YJmfd6nlrNE6Mma6S
O1HP6OHaXrcZ0oleyxHc2d05c2r9ms5R5LP9uNPte0HC2ULrmFklpJ1aWgTRlnYh8Kb62cSpsyss
XouIAVIWRFddmva2IqhjLzr7SUptuNjxPoqGi1NN5nubUSEGTd0t2xJAaiq9ADwLCdcSTcdG99nP
B1aX7iJl6a+6wLfFFmU6loPUtzUZGgTrWPqGhFKdNaSuafzumkHBgE3JBXx7jcsqXVtuQkoTlSIM
ytY/1lkLl9wzGWQFXlhucB9iqPZ8tQ2p8d+8vtkkjmhfDJfIUDVg5/39MtJqYosFQ0JZpm9VP8bb
Kc+CTRlPvO1i4oLYP1y1Ph3+5LX73yfB//1KbptPWed317aZox18HCB46L67brDR9CJYWWRz8TOT
v9ZVng87lJfTruwG7RI0nPtVpsZvhLPLYkKZgw79X1Nr1ZPMxMGKcnkeXHaDHWlMyxJ7xKovSlhw
hJJtsWEPq0oHQB6xP8dhinJZgoupK9Z9urAFNJjUPfipVq4lA+qvgvKh99S3BuyYdnKeO9lMal1m
tHe7GSQpRoyB4xmoVaiKcWf+hUVlkxGOdXCEnBBvQJhbslQmRLHLdPxfTbMLWgJV50ddGBOeWhWM
BGa765BW/cZ3OuQ8qqxORoTn1HJPLZ5b2LwCfjhb76mLyHXNerGaDIJ0O22DncTEsuFOS2gfCH7m
vLipYwmAFnHlFln714vGv2OrZe+Fy8wm1wJxo0oX3BIT7TzPnBnp+pvcldo69zUmJDRQdhV0363V
b8dZhdV3uLpK0R/ZoOjnzND5YBXG+ffh6AicR0aAmHKKT43PmqMrqherxtE6MqX/faRP6LWyRKMo
tnxGdIhFdDYJRNtmyUE1YbxUwr77donYEwsBfjcYzr8P4ViEazZjwNnYItUk/eCY1xTA3mpOHORu
IBNnP5i+v4Vbn87BND1ZZPodmuqMLkgqcJhavVEejgpTleHaj4G8DaCbTnhPsw11lBLDHlgUUdS8
CEu/M1xWtpQQ1NYLz/LR5ZHcteo7K9+bk8pXll26n4jFIdrU9t0xywZTjY5XyLPiXcd3Rf2wi4a4
/fFNAeLPleYJ19Xb0Jfd0cwtBJqT0N7Q/M/Z7kiyGD4G7wNQXlPnOhKBra7I/F8AJQTv0s/KnTG4
1KRzdF3N0Q4kMNR5GsIdcZHlLWQPd8uJc9nU0g9Xv1/7/YDBhXWLLtNDPP8vAUKCvTRcZv4M58rZ
vUzHHr6YiCDQB+GmpuYuj0HNNoT2lRaYLSgqlKB52JD2z7HEbtWX3rEMALn7ecYt0WRckE/ZtEpl
LS5tbo1MLbG18C5xOeyMQNKcDm8CpP3aYTZ6MYFFXBKHUR6W0YXspfuXqqx56/TCpPmP7LPdDivd
AiIwxEq8cStlEMkv8eT3WvuKtnEM5m60D77CxmXNalKUVlGt7S2B02sIwGSMSErWsdakp5GZ96p3
yM1RHsOLnl3NpiHXeAOV07kE2CH5aVnXUVyUVp6BIHCNo9NPROdmbUWCORBodgGocDsU0BU65E1s
4lH2x0mH8MDz5uVOtGlQFH9HZhicm3H8Z+ROepYV3SxqoI3lot6Ji3h88WvUxNqYXUVLoPWYOXsc
fNyDK6fTueMw+A17lH2xYGDWw1ixI6FtumAonlg8THumQS+AiZoLMAQBQIbdwtTKd49S8MPXxufQ
T0DvNNib6r5t9l7jQFboxnFFf0ZwcuvkO2MSakv/fCeEswVqnGfskA3oM5CLiqfffwomGoxsJxSb
38LT9NrvuMU/QYmbHpuSrqepy+jdlNmxFZ26Oj6D5Rrf7a5EzqSXo7h4NaeJk4kjuxoGLDZgzCbs
/+jO6O/QOXyJPBvOuAFIHM7MTZASMKqE/qo1fbBLfP+cDOw3yVh9Un8zyEs+u+yboDgiJ127hNYa
0m/y04I+amNMJXUPC3N0qvpZeOG+CVe+SxjgItLjrda4pMgRVhMUWJ1kS6FkNZX7GrRkiLL2rLfW
BIt87O0TK6VsrZECuu0Na013+HCkU7yooS/WeFzz/ZDOkxFW8SPFgylSXOUxsJY+yKydWw4d7AtN
rrGS0I/2vjjT2ZJ1BedumXrEaIOZ32mRgpXYGuO5r+ztVJXjpTUOQHTRWTPEMVviRNMSLVeRjrh4
5sYESgwTqmq4D2GPyCmU4aaqms0kO6LfdCpkW09ml3MxPs1bllwXD3OWdqqOVWEIJB9SyEXJiGEj
yhoc61p9rCpkrnWau6tp7I0d5QkDfDd6rsKKW5Q+W3kTfC5O5UUggBFDOsxqT0NFFE8uSEyL6npt
eEa0ApHOKALUy6ocE2c95OFwFkUCNoKMGc4Sy7l6iXfOCspkUylCsycUovkwbFmCxyfh9zWih1mq
D/7kTcBFM5WZnp2mTtGNsY8qndQ51JaLQWASBy+StwY4x/n3g+N4yRFUuDwOtKZtSwMhUTMubQ/+
vI7sZqUX+GmazOWtSHhR5qiTsqPqpeKa62bdT1FpyBzgN604VeN1ih3ki5Oty4pNn3e0bQ1GmSaP
ezQd6QbfkbHu738JmxdPfvtaJ4yI1oWsww+YkR8GAIclqKVo3ZdhfhcTSBUzNqftaJNop9zyOBrN
d+fjfytqDsxs/iC5dWhdwoujkcAR6CGW2sSut6xkQRR4mf4aOY1zZuXrnm0nzZZN1nkr+ITViSak
Omkic9ehTdgYWUf5bfBYneicItZ8Vy06XB+/3/P3g1TmJztgRegIt14g1wRhpMc0njQE67Sm/RDZ
R3JwNhPSgnWg1f2qamvedJ0+HDGvQiVRW623k3Nubogteq1E9krVE931wnEXToEhu0cZ13qC6frU
RlevD82tFZn9ccyKA2Zu6Oal4eADTCe0dYLK2nCnfRwP/hmK6EfQiQHCUlPvGYE4b6E5ngnQmEWg
ExJRIz+VeCConKbr7wclW5vZdfjU9DK6Fvix2S5dorHNLsJaZYEt9qINPrtRZOffD4icsCSQKYYH
HHU8sTvDJo/porFYZju78V95FpMTVRJIWEqURYEMt5/K/ClJi2EbQjpaToYKL5HUp71dcdV19tXg
6n6NkQUvId2wQ8Ons0lyLA3lAFhZZg3Idzfjn8O9tEWPIp+wLKItJusxGOUxCtCjmsXAehGZ8XP5
XTAIPFc18eq2AICUWCLYKsdo9u1AmgVPKZP0pFl7jf7S4mTbCH/ot4LEy43Kq/fMyUKcoBUayTB+
spqSujJZ+DIJnoJevuqkEK2NQWN8NRjlE9qg5BCO28QQ5l7mTGTRTlTbPOrMdWEnf7jGsoNkTswM
+eFrBMO2A65evZu4O8rkICfU0XUo7CU5cEg0nDLe4nC1DqZuxmsQH9kKgJvJ8tIb30UVPyA+dvth
0GZuRI/NE+dCC/jlbKXT+yATRU0z1ivfyYjBdAEYoH0vscu2R+Z2xnVyLO/QV+oWdES8muNgb73A
PeOi6U/aoNV7gnowzQlfg5jNzVO5XbBDT5IsSzzbWqH116wuH2YEoSvFWr9xBEfAaCKGxluCzdIA
SZHH4jB2iYLwpg+vTectOo7rVUNRsx44Uy+aVOVShR6LXaf6wZHV33x7RMkQRWp6rod2005UTHkq
6QxxVTTEa61N1/mwkcc+Yygj7ahdtzE0E+Y/B/CizsKpumoTYYUOVFgfEFZMXrTvIZMudO0M4f2Y
9VRjZl9ANJTvmo9pFJHXHMkUwytGyrJEC6BfSy+b8xD9+jmqUsa7SQEppyf8pCvcG+kohA6x+4at
YSJCsx3vRCg7mzx2EQjjRHiaUONW41Oex8ZVsPKEwJCeDFJ+RKkZJ6ss3oGLRtugLbZIwAhS7Yxz
qdc8ReBIr3j5nq36uQ0A49cNDPux7p4D+zmzEcAOscSl8f+oO6/lyM0tS7+Koq4HanjT0edcJNIz
6ZK26gbBYrHgvcfTz7epc1olSq2aiZibiVBQlcxkwgP/v/da3wqgnqCK7DYKlKYLsDTKhUY1qcxP
7zc1r+svxnoB5ysjhLqQ7AXma3uwJ3ddPucnx/sG5jG5eH8x9RUJVKq5VSeorswBL2LO50Nstc4h
y43XIcAtVrvaprfRQye0H/zRVaIdY9b6Es2vt8pyVPsShRs1WoeECwCCRoHlUORIMsY8WVbxZMTP
iskwSUk4w/FnFOehCNcMpZVXU/WLpfCOGVjl32p1ild4B3sZLnUQXQibIeuiQuI4VXS0BHuz6J39
tYFapvfGaRL4k5Eat/UwfrFrKgtlZIYbSsGoXQyKDsmh7EkdqGTkRoa6T9NwWbtDXaxzBNBYE9ZB
osBSiqZoq4ycwTmB9f1Y+DQPR2zoHqLN9uAkc7wpcN4mySmncnfL3CMCcOKUGyQKPNnoxhB5P3un
saxIU+xEqJd2x0ld8gvVQ3n3/nwmKns3OoZBxaLh4Rqn064bKsiM8zgeHJeGQBs4FSozu3jmyXEy
6GfT/csuVHmoG3SzfdshUznWB+MCVREtohQVgJJZqGYa3TpQmLvRkqa/MjoFZ1ZWhUzVyKDE/txu
PLsjxzSHqh3pA3YiZZ1SfjuWeQn27MFZwh34rvqm67uYkmx+nphWQfgjvLhOqaIHRbqd8wo7bNTN
6LdqGKlJUIZ+P6RP3ZRSDWyAx8UAKrOS1k2Gm4waLe62MUedR8XoEDaM72LmoBjl6UoCDLr2lOGW
/nN5iN3oPgxRY7dBQNmvNg9DEIPFmqlXKFleYlOKOmBT9QXqYQ0aunbj6pV77FE6bofMNdZ1UiSb
jgT3I2ISbBVDZwLFJEuht9CTTNFyRZEwuRnpnk46c6kpBLYHTOe6LKb+MMjzo5uGo1s1FNgDAMq1
q5IUIofQTRZ7T7zSdsnC7kLLX96HMKNzv4zApPUp35Hps+/t2dk6Y2HsaMIj/w7yb0kFrHdWvTsA
HZDsnPJQMbjTnBlrwoJDnxZKy/2Y/MWgECD+fopd4qRw42/Bikcbs/bQYiPYWdta6V2HjHxPZhxu
m0GPTiPkEgyTs8UEwQNIKwVvx2M2NGpZcKkMB1tlut3j8V2jVJgv5tMUVd6NOr9xfcx4MKpL14ns
C8qLONAsQk07oBIbWn6YrihAhwBY+kPS0Pp/ryOGFY2atug/G2iF7WAqLiOdOI7ffmjOtJ469EKL
NV/ljdcfbM/VLkNPfclH3BkmrXFIVJ3DkSmDg9aACNNpTlxXzMR53lK01bC8A7Ah5Pp9uMUIrDsk
NoIWNySSOQ5p49AY6Q4KXZ2VEhNaB3cbvZnDBFke04bz1NfVfNLt6VZXSHNFG9/4Tl2ZVzRezave
gAtOwiuVD/gsu3Yh3MfOxvqmEIrRkp/RvU2n93sbpjrLcOLVp1/+45//9R+v03+GbyXEB/o6RfvP
/+L1a0nORBxG3YeX/7wvKWXl73/z35/541/88zJ+pWRVfu/+9lO7t/LqJX9rP35I1ua/v5ml/2vt
1i/dyx9ebAqQqvNt/9bM57cWae/7WrAd8sn/0zd/eXv/lvu5evvHp9eyL5ivn9+Iyig+/eutw7d/
fMJL8b6jfttP8v3/elM24B+fDm3z8pb96Q/eEFz/45Nh/Wrbnkd/TjURuVuG9umX8e39HfNX+AHQ
A5kGupZhafanXzCAdxF/ZPyKDdPSKREajvXpl7bs5de696spFT8PXolrWo5qfPr3Rv/h4P1+MH8p
GOuWMSPmf3wyP/1S/XaIZZscnSUbquXpmsf3kV+m8/7ryzkuQj6s/a/B9jjpcrBtqXptFi8dTqwf
9sK/FvjjAnTjJ0uQNfhhCWVgRqpdIurv1vMGkfVa3cyX86b/AnMt9j93vntHPmh+n+2jS31v3GcP
7pWz/vuV4Ej97Vayk39cB5NxTzZVbGW1RlJxSc14Pf9kOzXvz8swdQ6Vrnsca8Nz/7iMyEqYWuao
2Zs1je/teDSuq4O2j7bhLry0Ns3G8NGfb5INMq+fbN5fHMQ/LFpW7YddHMfFPIGtxJmewGYrv7X5
/d/vP43T7eMONHX4hZ7JaWJrcv7+uAS8xk6Yqhyn+ZgcuIPtghvzoO3mLeHKq2oHm2ST+D9Z5l+c
OH9Ypmz1D1tlOHnagHRZfEBaq2kdbhS/W72aq8+V76yDnyzNkFPgw4VA70VzNdWxHNswZG1+WNpA
osiUKWBB1lh9/S/9pl5d8l920H19k6y/UlFYeX61XzbjNt3xKPaRyK5ejrBp/e/9hbuhVbR6/Ptd
8Jd73bZ003YMrk5VTusf1gnetRMkrjf7C8JXEk8pQWb4W85/v5S/3vLfl/LhxDXTOC3GiKZl1rhE
MO9qFYQ7R9o8/P1ydLmX/HkXu7ar4/o1GDH+cXMaL8IYQya5TzFw8+junk0foeoKuswKhao/rG6o
0R4oih/vbn92Nv31rvz3sulM/HHZ4KSt0XPYlTptN/XCDi+8/OXvt0/7++3T1A8XiRv2hbrYbB8U
up3c54w9Q9f1sCG/25/3P1marPH/vDc1Vdbmh5Oj7YigqXtOWHcXr94gHO9Ii161++onN5e/PGxI
2FwyD9AmOd6Hm2fSNn1m9+y6fvM8HKL1odzVO4ayG5MLgFTNVbwmO95HruMzalv95ML8q3ubYZq6
Q3/WczT7w0mjUlIeDY2lRwaB4S+L8pOzX57if9yPnmYYjmfZnuZalvfxIgtmwG5uNCO24dk0HLpv
KiNqFITPyiP9LPOk7NwV+S5+sSt/cgj1P22bp1kqS2XWr1pUSj4cwprRGSmwjChR8K2W9ZcEJD6p
1K/51bJ1+JXuT6vVzbAJsm0PMf95XC8b/2cPrp+uxcc7H7TcOjNYi2E9bpDafldeR7Rq2/bxWfUR
Tq7OZ+OI9vIleLWfKb/uLD/a/P3JrP/pZP6wJz7c6+El1S5oa/rem+og9vBik1+NGwTJ3CAO4eq1
X8MnG5RNfwIctvr2k8X/6cqVxRs82kzLdF3V+rD4pXBbVSvJBKFGtmsO3QkN/66LNl+81XW88Xyq
88fkHJ1JjvxOguo2+8lJ/udr7MMKfDjL9QbPbahgDKcxexgOwS66CXbatn+M7u1jtUXU7bfr9sRZ
QOsWeUHn0xb9yUr8eQTzYSU+XOioVCnZJOwFIoF31cF51rYchy/zxvbvMcOvm83QblFDoiP96cL/
dH/Gk2/ahsuw1kZdZn941OlONxSubkx+A4WJnOP2mzfm8GnQlv7kqmPc/eGKd1Qe9A4by13FcL2P
y0rCiNj5qWuAtYNIA8tWRfeklZGa3Of5aq7U8k5r55KkZsN5sNvBSTZU7+nr9o5mRFucu3F3RFYW
WXDJJFXZcu38M+rlxd45Xssl3JCSuKocIPna9EhyYYK1aUmJPy/CYmk2YU+ld4UQrdH8aaTJxDq4
yrbUHZwr8VRTfKetX+3DaEmx9qr1YOKaKsH8h+g3pEOYruiEFJcxvpqHcU69re60+oWNaZpn6biQ
w2aE4/gl6CNOWjx8MCuC5I46Lb3AeWogZaqRW9F3Fa0ZEOQMJYSuL7iQWpI/KebAuzt38WB/nSsM
cetcoaeB07o1vpOjItQKN8y0r6ooEn1vaHO6Y21bnt1h6IdD3iThsledCg9bD5KTBIxgToeVpkel
svUQUGbINlOXXketqtre6VtqXARdDwTbqka7LimnotQzMjRUWvmlMRQIsB01tQKuyB6ovLEhKAIB
UFkOoIaSAiFrpe0LBYaDjhMJqK7dvkyO3q/RuMRADUq6t8B3PRq9g9dNfJsGu7xrC8JxArdNv3lV
gCbRHuv0Cc558EaTmmKKEebKGm9yUwjdksM4pQksbx2SIooeOPx3Q9mnG2M0H1IjHtDG5d4Bm2dw
wlsDGTpR8qch6K1tlAbuhilnft9Q0caXbJUI7gbwcmWchaciIVE+jSdn8HXXTrZ9px+bKKn9RC+x
u01cctWMeN7ub0ONNkvjRKZfTh1hB1ZxTaSVfRkHAR59Qn99FZwIq0gAjVk1NHk8ULRZP35ul8BA
+JNeZlH+2TatGfg92QFFOBp+3GA6VXtJQ5vgzcVtszYRdV63s7qTBLk+IfM1Wfgm1CIqIciG1ymr
Tlcw9A35XMH1b6OCMPPBoxDCDNdeWcM8nuuAapwXevaj0pLEGhtN80D8LUDV2lP0dYJL85B5Loxv
zW0ehsBqEacVw7oDwruiI1tSjreAexLmum5n8tiUyVIPZYEzKTYLm8KobgGvrPJjPkICtWeDuOAM
CccQlFywcetCFiHxoSjHbFMlNbJMN6g3zWLRXu109phZlwfDJGU4hWl665AZ6k+5AiS9nQBVBg0h
LA3s3I70HNz2HlhqmmW3aabRpC70ZV2pVCRHMDbcHeFD9kOsHYPeRTuEZ3qVwz2jzEPkqT61IUE3
ioZuXxTSq1YphruJFu/togagQOyK4y4I+YyyNrgTbdh5FSQAa+GYwESNsuu2N8OBtDwV1wAGc74D
dC1C9Erd9Z1VIHMrCmvbxpp6Eahp89AZpeWredi9uVx6yABCbF8rK67t09CSB07YDagrOPz7qSY4
q0ombJmUtJ9bTJpndClyaivRFdhS6craZIY3nd1ubTHap4nF6WsCVoRyTU3Lh40zXS1hhggwCwmX
nrICVp0Tm98KMnpAhlUM4wa1JcZmkJJq3CzDOtI6a5uXEPF1m4zDKmgg/AaRbTzEC6muho2t2WnN
kW5byDBEsa+AlQyHJuyCJ7XBT1tS6APoMb5N6jEUZjAx8jbOh9wdfcd6U72XciFYz7zIMEt1SGSN
joA2yqNVcUaGg253S/QepVX3kWn0dOrmfT5cBw6BNcFVPx5mhOY4DOjm34dcLRlJfcmrNiH9RjKu
7CxTQzL6EOVXIJXVAGo4EMbr2Xjp2+TWCPXrxY41rPRu4kPnXKLvi51v6hhNqeAvKvcEgmilzJY/
zPFetedTkJwG00GxgV+M++FcX3KSFRC5Wvs7jHxkSAlusMchbr6rOtDQ7LR4d01wSLCsdOtM3Wrl
Lp13bbCiL0Z8E45rU71ciHAisj7YazxWwBIv9bjurOR2tJqdxpnm0AfExGImPtMY+ABOhhp7Vrpb
r9vq9c4Mv6atZ+9THYxH0msDGUMBtXM0hGgK0UvVn7UxexhdSWErMU0O01WVK7fIqzDZQJ5MPNhW
LwtSrMy+yOCCFSra6vTgAqzsnX0z7prs1qlz8m3eRvctMl8U1/UXHjouHYuYkF2zeqsn5zrtW7ak
X3GHwvJiIO1Kx23t4gCDm7e1OzXzS+87t0w/gJen0l91jfNQArKoLs3+mM/fqQbdgHQg6fMavPLe
0pjNGK8FGGPfkxaaCH5MasB0zYAHXvTEfQzpC9OtFcAFaVuACbqr03S3mKgpaHGdzXY30vLTNpa+
WyAZcOti9ux6X13czalzm6tPXfYlNfZDhdMR4kpRvEzda4Iaf3avotE7IxOHJNHu6NFwqzeOJCEC
4mjyCwsnLI8E92KpkNBpL00Fkti4UpzXlIaMGj2rYY7E+ms3PNb2NxCqexF7GIxBonhnVAWOT7gP
ag/h9UzC68pD8RJBFOkqtIrzuhiGjW6+QozFtLybq2QTlNtguNLCz7Z6VhgtuO4bKCAOy4KcSorr
zd3IlQKqLzL3NWFuBh6J8Ypa8GXUl58Z2uFZ+hJByqHFhEu3fvJ6j+I+zAAGXmgxbxxEJWMXXuV2
dwiGi9K+BUbZZpXpUlnPK1I5enPVa8mlnYIzcW71CLiKa6/t6uwCoR+f3fZOjR9CKmyY1Tps+JJb
Q3ifT9qDH4z9VZycsvI5XB5H0o+Styp/zRtyPADm6PONR6kccSIJlfgpsWKVOB3b64FE7gQsmZlc
N9l4twCg78IS4UHzkA79tqmjS69rSgAc9jEbce63wMk6y7yDq74laRnzeAaRRljM3pUXaA/mtNB8
WdyHyFZvimp8tsyBxDrrahx7MBSuR4iWCQWBcSpR9FlCFb8uCZ7unGeVHLybssW87VYJKKhg42DY
nWz3qavRUWtEliEfwfm9RrO2zcLKNw2TAUrdaRs3TfdJ7V6HnfJE2gpIWuiwRreQAaahd3LLk+LZ
RBi1xXSLnbpDfpRImKeKhu7RaZJqPKJdRfeH3oHR7TwTmxWo+G08jftsTuAPN+4+It9ZmdF68jIm
LLvq/ErXdW72WKDsWSdCrdWDXezhZkg0ozp4DE3jB7rrlo5wKXgKtB55pqphmE40O8mJ8VHFmD6G
X4PKXVBqBwtDZC3OJvdmaEHYCfWS2JpmdvqDkg75SwLWcMKqH8QOt1UrQTljlgi8N1oNr2+f6LUD
aMIjGui6wbH6VKMIuQ8M6fcOYZDfz7EdZn6qADBZq8YykHih1cp5wWmW79Osa+JHewgaNQBChuUC
K7qDItUfbaYXazgiKG1r3ezuY723dpUGjhWZMiin32Zl/6/bLf8/NVJ0CmN0nP6nRkrzkv6hjSIf
/62NYrq/2jQqVId6zW8T9v9uo7i/epjOmD+qtmZRhmcG/+82ivOr4biqqRoabGVV+iU/tFL4uG0T
8Eucg6165v9NK8VwPhaRDZveDlEOuuGgCqFK/mEGneUm0W+BWjC0BBdjBgHn7rRVEKxcLm5vKfhV
oAtyc59hjCoT+h7ndmQUv7EbM70H60Z+ouZeOFxg1wOpflvVSIxDaOkW7lg4tJnVrxQ9CTb09R3E
XkFxcDrT2ZFrWZ89vPB0tBlu0SmeMaO+mRhewfgODw1qThxWTrdLLFx0y9wzsg9Vm2ddb951c3md
MeRcgrB/7vSG3j33pFazo6twuY4NTTuGuD73HgrcJU6DTVW6yYXemQhEwWVfEXG+02IDT0OKkbbw
QANZrQHYPzBkTmEqW23Sk4ccBrjieMm3Ie/hJ6rWU9YEFyX5KTSeGZMhzAjPmhKFZwPjzwZbAOHw
XpsSDzM/kKg7HJ3CbjYNQNaXoT2ksWd9UbiRrYEvPdhh0ghLMru1+uxOm1L9okebukP6Q4vCHfLb
Wt60m29apOm463rzqNulih+cnJuQrA9I+PbnciD/3BxjH/qhdow4rTZpgBPDIVbrULWFjVnN3Be2
i4ZYMbQNIsNxUwBeh8lnV8DThorMEXz9mrWdmrC+iRaLCMTUDgEYw8/GPoprGvU/LcDu+PuPJNK7
46ChtiAutN7FEf6DmVXHVu+0RwJuVQSWKf4OteYleT5HnqyfhyTrD2nioj4wEf/huvF2BY3qo1uk
3/R4GW8XExgKM4X4QNQBDWX5XRDo35UIrbpmqIwkCLnxZqiF5HLdEbU++UWvwK3ja85YqfFiwKPe
KzZZXVPGoHB0oCCGbt9cYeC500JipuinLqv3Pn7mmSedE06MxPUGzyW2NdHrwFZw/bFMWvYysJr3
H3oKW6mwmcLGCdNrBNvdfe3aAbC3V3fS2vuJnKDFduY7DWwhslf91vKs5sENlCswSfZ1ZFb91ivL
EGH34F2OBsLpuUiCbQih6HJOHBgAabUFsTJeuGH4rx9giLleZvS0cTbutCGPBXW4YATEN2lhoCyq
p0b8lLo4K3vxWCbitsRgdsdtRNnhjdXQ3eDJJA8Zd6b4NBdxbJL6gjMdE6crbs5CfJ2RODxr8XrW
4vpETtTAQMIJqmEJNcQbGlK1Ea9oJ65RWJPKrkGfUGEorXTyCBX0u3Nb4ZJ2u2xnmzwTGyQIRLg/
WR7AHPLR+SLMqoTAlH6CfbUUHysBXydaduaFKh7XQdyucB7XmCKjUyBOWEQuAwBg3LFhPR8V7LKD
+GZTcdC64qWdxFWriL+WSs9MYKZ3G1IqX2uhzuA9wcgIASaZTZhhGZgxVzy7SaTdIaLPxcvbiqu3
E39vjNHXzl4H8f2O4gCusAIDox92JHhhEnn3CYtjOIuRrjfejYaVOBJPsSvu4hGbsY7dWBXfMZWe
9SRO5Fk8ySFRgczIN6gy6nXxblzOsGocq/d/Nu/W5l5czoX4nX94KxbH9Pvr0BOPNGbp33/1/vtU
PvH+u9++bBbPtYu3+GDHVXl8/wEXd8BHWbcrQ5zbjbi0wxr79vu/+pT4p1Wrm4+a7ngbLVNxfcvn
BsZIoJ2W24ET2B/FRG6J9bwUJznUQkZQv79+f1u3xW7uyIfe33n/oYgvXcWgvmBUxz1lbn5/7/2j
/fKZpBvUKvMy7wb0MHe1HkFajklEYiIb3kdB793pfpJV6gHpa+hP4q13W54ZltFpR3ZteG+UebWb
1bBfv79crO+L51mXVEsvgYD2MGZiMp7vh6q4BPdMfLO8wjcPVVPflWDk0fRbJmxfPP8W5n+LOg92
VXgALWCATAgBMy4kPxVqAP7Qc4hOatsIUSACLZBHFeV4YAOKUAdI2XSviLcDABrfm0ImGIRRUAMr
IGeR7Jm5fVSFY2ADNGhHyAaxMA7cqNtZQj1IwB+IhpUKkYEgz8TFJ4wETWgJTDRsPHH+TBlEaAqt
A1cBXxFelOhhGaCbJeQ6AmDohcTgtMpNA5qBgQAV+X5TgGyACIiJWygOwx7U/rPoKfkaKA8xuIdC
uA9OubbAQIAm4UOAIQipOWuAIkaAEW1MxIROkRj6yWNKQ44c+/orF/hDCmwi1+x7C/hEB4SiB0Yx
CZWCvvFFAabCtcwj1mrE/DgBKkAWMXlxq/6slM0VISUwdQ1Km3X+7Frq85RoyBL92sGor7ZXuLp5
Jj/bhFL7OHmuGfjeaoNzGxLUW0U0+sFstFNHtAMUffAbGRiOWHgccHbebBmwAOqwhdgxge4gMjdd
ecA8VKAeNVSX7t5CquYA/OgBf2hCANFBgXRCxViNwgeJAYXYAEOAgOIJWNDziXLWus0GZR8W0w06
wnOGZycov7bgR+RrEF9873SSQ4RPAjJjkwixpBF2CYDia8+sKG8FayolVFns/mwAVwB6ogE/oVxx
sBrtPgOKkiEcpKLJnQAd3QWuRrDKHBchqTggVUzQKoDWAfhjPKrjPZaIMwLt2zA9Fsn0EugLD+Vy
uMnN+wXg2Ype7L0NwiWsq3vM8ticmo0H4sUA9ZKBfAlAvxAi9z0DBUOpvAUM0wGIiYUUYwgzhqsM
DyQYmU7fQM3ZDMBlLKHM4NokShd3PTPP6xgQjSpEmhI0TQ+iZgFV4/ApitlMLOf7boyvhwlbNUib
0CF/Ob1wAd4sgG/IYNtXgHBGgDg24T3gcRYwOcHoHB0Vbg4enrcQtKYjRB3L5EP2sodR/Jzw4KPs
s1d7lQk7ld+4xVtvkAGle/P3CQYkcyVy1yZCinRleibYj/sKJT+Nul9rvJuY1M3g6Z8L9qAKDigG
C6RQymqFEzQJMchAHmoZHkENG22o931u+Ms4+T2goXbm0gpAD5UgiGxQRBpIIiKUnnVhFHlCK8K0
L+wihKJEjgfgjMAaYYkxMWkI6ygMeDIZwj9KhIQUgEQqQCMB49unoJICYSZFQk/KIvumWLLHfAR8
QACdUJYW4S2RJjZRRrzWhcRUCpOJeAS/AtLUCK3JRuYagG/qhOM0CdHJE7ZTJZSnAWunUJ9a4T9N
nZCghAm1isBD6WCienBRLtioEnwUrJXPc3jE7PSAIP2BqI9pVYGbSsFOGcKfMgFRxUKkIjDCA5YX
fzaFVqWDrcoTxq5QrEbhWTWArSwAVwugKxwonwcH8BUALMjbpDGDxBpAY40WZ7wKLMsUapYXwc9S
AWmNALVKIWu1ILYoIJ01YW6V5D4Jg2sSGlchXC5SUzbAuq5Ashe4h/NXF4RXDMorEaYXo2o/B/KV
R9C+TAvu19ynl5NVn3WAYJaQwRjBgtsTWhinHSCo9J7KrN8KTwzyUu/nwhgrgI1ZQMdm4GP4bQ2Y
pDBB3JhSoxDKSlBlqiDLhF1WC8VMB2dWgjWrVRzuoC19cKDHQMhnPRMzGQ6cdAs3udDRmBXdNU84
ijkywNPARUA+EZ6aC1jNFsIa3k0ZuH9LQK9NEwy21ITGhqkAWCge85hhZwywLRZy26LXT5DINglI
t0bCuovPKqA3NWYPzMJ+CytONmBwGVA4S+hwg3DiPIBxOuA4k3qIfFcNUK4SshyRBQ8KqLlRmHMx
8LkMCF03QKOLdP3aAE9XCKeuA1hHeAEQn2U3AbJbANqFM2Q7G8TdjJktZ47QgL6jHEJIKSw8bAeW
sPFyoeSl/b0JNM9YpodFKHojOL0OrN4CXi8Xzp7Z11dxNL1VQuDDtH1fguTzQPOFpF6t1Dh+SuJD
PCTPhBg9kO31NiT6uVP6tSuMv9HOCQ+yHmzgfzn2tElogJpgAYUP2AAKXNxwF3T1lZdar6jKgXjZ
N/VzFJp7Vzi5EWNNF+xgYJunEQyhhrOWfhWJ1zzGTULnhVfIjX4V6RAMS2EZ6kI1DLiyFwq82eMC
8jB0GKg7b4CZvtACala4F9UeRujExeKZ430UaewG5wqkwcmJ1IcYtCKa6bXSZGt7cZ/SJPmGqets
Kt23ZduN5tnT6kNFw2tlLVWy9ho8HRGaeF0fIHmgUeuqatXiYyIt+GSBfeS+Qq+TVB7hQfaAISn9
YniGFAnTei00yzR+5frI1xlISVfYkgGQyZUjvMnesW/7vj2DUPmqqFHvw4MmrBxIJRdiJgMWrsEZ
hCX1q8vSGr9kgVVRgYx9qobfa1hiKu7xpfHWBjBMDShmI3TM2Kq+hultwRyZ2QRXGzPfhwqg5gJY
U2iWxDa+Tkt9G3YvLPBqjLPLcbQvcx3efRXC76/ui/Sk5tptbzHf12v6lEvHk4V0dg6KHTIvUJ7o
XIl1A7ZkniD5StJn5lODYX4PPP3RGKKNHukXy6iUK9nVOoL9NOluuyzazy6m5D7CXgb3FgCpCYi0
Vt2DXluXjpzONbWK+KoHW+qBL23Sds+zccoPU1kUUE1PFuVdI9JPzTDc2PPDMpE/Ll9olDSmjcZ6
MLUvJshUy0luEhCqNihVnVnqDFq1Hfa5kFajSWUiBnx1GKGwduVxEH15IHxWWm4Zrq4B1fp9J1gA
QK65+uyBdc119ysBJZczuNeSRw2dE/fKBQRbAIQ1uH+ES/xG5eczzzg4kTQ5/RqILPjuSxWobCt0
WUM4s7RwE78GPTuDoLVS5aSDpHVA0xbvjFqh1UZgazvh1xLVdpEAtHUA23YAbjMh3Vogb3GRY0KA
gRss6m3XNPcFcNzCo009OChvCkM9WwB0GyHp9nl3ntN1DGA3S++htDDVBLzbCIE3eWfxAuUlcxg6
r3B6CSriYQC6dwLhW0L0Gxz1djBy65rkns88Xyo+shm7oVujxtr17kysXRlurHdCsLCCY6EGL+cC
hPDQmPdB+T4P7Hz1OIVLd0K0DtpOj8OndibkoYjCyzFNAEMsje4vdf5NWRWzY64rYRiHdbplVB2t
E557uyyEdDzQAVrVQj+OwCCj3a+2s9U/aQCScYLQitxNgTqcdGMzuzkmB4DKi5CVQyPhcJsltGU3
vySY/pnaZPPcjLqxJrgi0TNjS+rEyRFmcwC8OQLiHHrtGgralRFH0QW+Cfp7ynJNFcC3AECbQoIG
6Hk9CBu6Fkr0MMOL9oQcrRX5TScs6Vyo0gZ46brWq0cP4LQNeLoXAnUMiroVJrUUUFIg1Y7QqhUb
bvUsBOtYWNaLUK01g+ckBdCrXIjXqrCvSwcKdiQ87LCAjK0JI9sWWvYANjsTfnaZvlJvzOkpTLBd
QWxbtIAfK6DbYG6i1SAc7kyI3K7yJbGSggImfWveY1YFvXswtV0uPO9EyN6HtobyjaCiuKB4cc+j
OAUDrtE9I24GmlGW3XS4G5uEmpkSxiplpCzfLGg2/AgGZNik8zYj6aKuoW9DHq/G5kFBmIVZbzfV
t/jtUJC2sMoN2VSL8f5Ix35FoAH4C3xWAOHSvdrU11nQTZvOKb9olU0gBi0+QhRh009gxixisuiv
k91X0+hTAvik5jetpagVW0ZzaGlbVUnRb1u73OhKu4mFxq4Jl90G0B4JqR3dDWE400AuNPOm0WIY
pLfGfdNr+qkk5Ad3tYPVfLKOlvWoKxr9egITYvDwjXDiNehIpZDjZ2HIN0KTH4UrbwKYn4U0H+I8
U62+PbTPGfxBDP/K2xAPa0pnjBUD7aoTaj2OpBP2TMCV8Ow1wPaVEO4R6tTbVqj3tF9MyKCQ8FWQ
+C1o/EkY+Y7Q8lOw+YQXVGtV814pIlFoAq1PakGB3iwkSA7qPhfzlzrSyI5xmWiGpsvYbcwuFctW
12NC8rdlBN+ZLM5Sgjl7wvbvhfJvg/uvwP6bwv/v86PXjOp6ftFR5W+VpLVWgNGePEkOMIkQgMq9
bGJJFagbqlSDJA14MZkDGeEDo6QQuBrNecklgOdHAWOcSFctvK0l6QWwldJVZN6YdAPQy8GYAvhB
1AGZB5WEH3jacJolDmH0xufRXVI/b/HzMozxivxbaBKhkJKlYNftAUokj7LZgDFH3AK575x6+RVN
1RklVPAGopBkBslo0KxDJZkNHuENBSEOqqQ5mJLrUBPwMEvSg0PkQx5Ar/X6m1iyIGxJhUBQ9tkl
JkJ7WnSXzAidcM0l6cCuNr5lxqqf1t2NFQ/htpsNEt1yhAGlHryYOmOWLiaZAghYxZSCtAqgHhdO
OD6kU7kjhhV+sk7GFC7BVQNknfEW2WI16ReYzkA91691GJurlpTvo6FA3dbIT7OxD5CjtKynnjwN
owdtCkOnBopM3EaSYbmCn6Ji3SbOEPmT3p5dSegIJatjgIQMq49CtYWyWtAXzBNUsGmiZkq1VEot
48ELCTAg5wJ1UFbcFjPCtOZktN1lKpkhntocnTH6jE8TlSHwZW5eJSojyRrRCB3pq+oRYRx9YhO/
WDT3rPZgY1Kz60dVU45FsM0kw4T/uxNIiLpN85VW6C9N298VkntCdDW1t5w5wuiBUFs08lFaglKS
Xn9CXMVDeFlknnrdp0f6/mwrMSCStLKEZK6khK80DtEwAx1YWuuapLMo6fRmENfSE9tSEt8S5s81
YS6txe01Hep5zRSiHKIbr3KRx82PrXGsk5UjmTBs3VOXB8k6nXprrdTdcz7m9HXMgWGFpMqgmFw5
kjPjVJiTXRey7UQmhxKmLiycBzSMxQ4Ed4WIrLu1EQ+hRhrtQxurpyXRuZtAyYTcTdQNIyoI1pJ+
4/UtE0r3e0uCCuE4BSE5cN4PhWde8pTYg17a5qa5DkA66OSteAN0BWzkRO5MRO+Q5L4LiaKi8/lg
2HO56txd33Aj6ALv+5wpFEPB+rfqZQPBy3G/KGQX0Sh5HZWJ6JnJglzUXZrpeJOOxAIa5yUguy0P
r2JERPLv3CG4jCghAIqXAdFCWUXEUDAiXCB0iPEReim4RzaREvUeufhFrViPI1FFPeMvgouYGJNK
b33FTQoEOnOuOiKOUhC1MZlAeLW3Nr0EnT6EHalSalzVNXoNw7hmYH+SVXPIEYrZPis1bsysutJI
6an/N3fnsRw5knXpJ8Jv0GLL0JrBYFBtYExmJbQWDuDp53Owu9hdNrMYs1nNoqIIGSIjAPd7zzlf
aV2pbT7E/CDbWHAJKdA1Rlwc/HRAqgDDSWkoUBlX6hg0MpqtHZqvamRTSEW9SDLKYYT3VCHvbeA/
NUZzZ2DNiGKFDf/Um9aN6tvXBDVKH64VdT0gijvh0jyRn8KkVM8utCnDRVzSWDuEGJ4DAREmlSPh
VJiCcwmrAqmIMMgEYJWhgjQgWtkSbVWMxjYhW4A6OndY+5HkBjjR3LVhYhGrua9655XS0NqHmVXB
zrIZXk0jScb9kynRWl2MREu/yKdrIG+lELiQia25OpFm+4SS4qmXoK6IN0ROPhNUGF4Ue882TjKF
IZIC46uUsC9UbCMRC8RJlZ+ke75nBEWO/ajRziqNXSfkTF7Cw4x+qha6+e6QDoocAswakCLC15S1
4+Cprj8I7t35RB/iD9qY8MlI/ifPYaBA4RP2BYHBXUYaOLNhQtgAdZsJobfLQNCi8/AXnsaNzDLP
gcHsCdIQTv/HtI/X6mTvBkQn0bjsmZFnfGwpZDUTwlpv7pBqvARNu+VW8ixeaBXuVANkGF+ookKu
3WmPCq2pCnZbLSnY9nIIhlMB2Y2W5cqGRmFCfHMgv00eBDghNoMZb2G1x/lwqDMYevX0NeTKIw7c
swpHrnIfVahyViTemcGtep2rZlieiPI4dGFGDjM5L3hVNSvMyeAj3EmqisyKsEa6BBeyqh5peB/Q
7ZClcdAB3RUA7xKdKUcFAq/rtF0gmXiSXwh++kyJc+9M05LUA66o5qkkgSRIxDkrwVbpkDK5Wm+C
PDCWCQC+ABBfhggeLB9m+KsuOX2a3V9CY5JRzJvJqJ9wZks+mEdtwiS4FOs5hn93jer0kIEBDIP+
0Uzir350Lr4VXCcrQVZkYGc2rxkYQdWGJ+gAFhwADKqABjFPM42uTr5aknOlnaxCfIVGddaYYnP5
//LGept4zntiVW+pph1TXlPIF64MulPexY9NyTTc638hxONKrWI2lvyEYT/Sdmuq9IkBMUltF2B8
y5q7sStVwSOX3Q5GR0zsVrjlB/kskZRJvVac4BAM9Omrbm/p7YcfTfsIvGtYd8tYXXshWTApTVmK
0vy0lqPqvMRCPcjXYXNptRlDqsQrltki0MTaBBOpgYt0wEY24CNb5d0DJpkClRTTm+QXal4AlUq7
FuQfwK3bysA7sp+5gQCn7IFUgiSgBjQttDY66AKhohPcbJuvfhVpzwBhiKgB56O/d0NLXVIKnfM2
3rie8sUbbSUnsxyUg0QmagA0wzI7lpDc3Glj9uXNdIS5CYFBdhK8icJSDM0vuV9nC2JBiyt1yLNn
7rOKPNk8s8CaSZRnTKu4208APjNSYlzhvKqAPxu3eB4BgTpU+qiKutBBQzChpN1s5aeYCILRSosh
bbOoFWaEtbUZwYz26bMGdFS+QrUz9hQ4L0ysXxkqLR0vOrqlvWVa3CyIDAJX2jLjAWgaAzZtMpBx
QFF1g6GIe04759m07IPTwpM0p0+YoBE3z/LWK8kj8X7oi9QdUQcnvUZ4ptk3LwQQ0mrZZer9JfF9
Y0i2fhL/6jXxaFb60ZaE1lqyWjVADpLdSjfLW5EDBjYQsGuaeN4ClfraCXVYW4xdCtX8o0oabODC
hU2r16EnuaysQa6k5Olr+WOjOu3CrCOoqHa811z3oewajQm6RmKNxmwpKL5aB7t9p1Ejh0fqE8xL
+rC5aSS9FvVIsJxS8ZGLBrfrLDuI4se2R9jtFy4RhpKE6yfNlUTO5K5ISi7qZkTlkpw7SYZuLmm6
dApPfvyY6lB2C8nbLbvy3QXA20gSLwl5sBKICGyB9JJ9re8nye0NqxxImbYaHIi+FXeJhS4pvxgM
EcSUMnIIBLBDE37RFN6bkHBgB0pwCy64GYKnlgL1ZMMRtl1uuKVkCxvFa8OAcJk41BVU8MNZBYdY
CB4sySYugBRHNrTiMiy+Su05iYDTG00pMWvdzQVw7EvS8SiZx4YovghK3BhxRS7AxAeSSUJyj+CT
XgTTcxSZk6QoRwMpwIkTkKVRaDCWJW25B7uM9gaR9YiyVKIWln1wbCSjeVChNfukJiwqgyhzLkY0
AzoozXk6HpOKTEbfogMttFdBD/4YZcyGGfXzgRyDiehWzdgWZD9tDSrTNRBpsFHFKgUrHUu+dPoV
VwQYT2CnC8mfDvjmboaSFDlT0qmJqdvi/pgOevLbAV8dS451wEh8k0i2NU1VkDIFTQebMVFGUIwd
ah0RBdz2CMArasiCms94mjaKJIPIgt9HKnnaJklEqxHENkKHx1BHBQJ6O6uVHiNA8+pZTMo9ZD9M
skv6LhC7C9DdjuIeTbs/aK14qiXbuxRQvpNyusnwdaJJIIALyQLXgYI3kg5OGFm4HCUxvAMdjpbw
HCg4NGtSb8Zo1FZxUS/1EVhRN5WrDCfOciy47ZVGQ7ZYL5i+Bxbx8+T9MT+wueNBMRdxg9uiWyQe
fPMO0LnmITIlqoEBiqSg8+3UVooevclRiGJCShcg03PJTncmnQ6So66axoN/ynyh46u6n7Ck0IWA
vi4kh72ikWp3L9C2iyVTvjMpFhsGB3+Mstv7dmnsU5IVYN41C15PRbidfSlIN9mQ6HMsGVeoAOEH
aqE0E3qid8ZVi7pmmQZ+/FCW/jPa+aeCOSE1hfaoRMPvKNOIbZPs+Wmm0BOwt0yqIzVe71gBqkfz
iceUEvZpVOA6o1987QkyWwEXO9XwFh5ckPd+ofrH3oqxm8D3zXzMDLHNVCPysVlwggvgcTKm6k1h
JrcwSLKjVR+TsFZ20TQ91iRX7X3yPJi6vk7WtIfQaiy7tCjIf35iWoZLTR3oPhkWyZumg16F68JD
6icqdYqs2La6XzKx72+uP90UrUN4pLXdCl/euI/K+o8bTsvArWlyD/62oWVTil79qopFEqfWlWBS
n1t4hpnHgg0XKa+l3uYrvlV/1Zn5EowMPgPfW8elE156VT8ERgjVxqs+waLGtL/fRGgOq2qM16Zi
oUjXZAxMqpBNb55HV9lNyaA+C/Tola+9B27zZJVoZwcRa+DRtmrDDMiL608/+qtzk6fCh13akf3b
mapYipE6RKUORFM3Z9GQepPB3/UJ6lkoDa2wWCMQJMqJ7G8rrjHYYJ5IQERDEffbilv7xoqdk5E5
REgh33f6Ej7PiOXcoOdYpcFSScjdLP3uErnWUa8a2KhI9NedDNj2zBiVHg2mwQrtfdcHvx2UTWMj
vjTdih5dJ/4YPEIL+RdaeUZgLsHtbWiaJ4xRV0pTUnKPot3ATG3RNeUNeeVEv5s4PC2Bc1l3ivlY
E0NXIsM4DJ32x2yAFRtusx8ZFCYqQT1DRsKcpTq7xNVspqCM18uoeIc5Vi4y1bvDLWO8qFdKdrLG
dOfq2blPpr3CDRtjwz6KzOZFKeOjUAE6dtX4lpURLovUWzXgy+qcGGzk1p8lASurPLM/LWbnXpLs
ahQHPtU4xsKoJgwS0tIqUHgi/xwafKcj4Wvr8UW1rKdgQGqQDS2hb3ZKqGLYXTOjZbxiOMGqCnWQ
d0VOtg/2AdcVfzKDT8ynZ5Kkr9wAkk3FUcBkMSgEnXNmHo+QGlNIj6qE/yMmiwPsd75YpgrsdsrN
Dxq9u4VH134XmAa5+OWXR0fkqOn2J3FbBnPE9E5OWbLMJ8LccjLyAt7p0s3t4hF4zsP8B98g+q5q
6W4aRyNazEY5mWs51zaM3xaD3QVZOxG5SfbZGVq+J3UH0IXET+6GjOBssoGrjJ9M0ZOnhvb/Gho1
zjwqillOymbRBb/qolNWrhGhu/d+T/yLaP02VRvzaiFIolHCOJvRV69RA+9DLAPBSAcuhELMJ8Jp
oJH4Rbhxc7Ne0xFMF1Mo9gTpaYus52uRK4AqXeYRS6No76Z7EXX2ghSWQVNB+bt00ob2Y8KAeLIP
WePd21JNKHBUxzZD0U897uYq2V8oaPGwDWN0gNV9VyYsuUmkQd/iPuiKByd5s6fJWhceHUGn152D
5/lH+J4B/ET/ShWlqEJEeH50t4buL9NswwWaUCQiSn2ZXH/h+23+7OtfCV5QpsvVAQeHRqDGFFlc
/63yjXv3jnBwZ62ThAx1UaMX1cE8wN6N1awjhLrTV7aHD5L+2ZtqGOpOL4OQshqkjdTINq++Oty8
IkfixSSt8oujNYqbpjnorizO5Pd8QQtfX1GNRVYQ8YvruWgeQq+9UhogjVah0ZwTIr8p0IRu+6Z5
Kyy73dK1NSmWBXyrCDgZBZlZVsmNj/m3X6nJtrFz5gM0KUfz2HsoLkqdcAtTSIxR9JH30YkCEplp
6fBk6Q1Wo6xB2uiREl95L6rOU+klTRD+oSSZunszRZcvu6SAUt/YiCtwVvSjT+XNGy84KX+FJZPV
Sq3PQ+NUxIvlRKV2KBy9sqLwpfRHq8PiVlslo9XqoGnE45olPjwZAtdq0W/8CUcLB6ejBMpOWEwj
i4a8qDj4UoGlbFS7K9ZenNPJQTPi5905IwF0NSYJhVIkrmZh+twdGL4OTH+tKgzOIWJRunJ3NFP2
yoqMJ018wZvj4lUkj1SP/9RNsimiZtr1Tf8rU+mjphW/KqfQh6XtbCJXHMxMvwUWykqvcbYKg2sy
M0hSK0dgIkFOkD3D8THHl+pQVqy7+J0okWAZ+369hLjXtApl9tgRD2EfEn8JLc2c1roXZgtjWLmQ
SpfxIGPXTXxpOoPHsIydVaxSDOjzzaBTFCQqLDDIr8506pKFHn+Ixt1qPdZXdeiUw1R5GxuJw6od
418W2rKlmBiZJN6w898irlcP2MsdfIoEF1u2vzD9aNgyYn9UVBOA5hQuibtS15Y3+gTGjoTou1x9
Vd59a0VbjMDT3tf0FdOjbpnkYb+uMux0kfkUmsU5RYa3DKLzmK8VFHGLshtxgAi+2aJVkBVCRzf4
oHT9qFr0NduCD2CwByaQhthUo/ZVu9HNlMa9tkfPN/p/RJGgDMMhvLSH6NUymlNkAzR2pVJLJNjQ
kmWY/xoMy3kYQ8o8dH81RlHexxgeIB3qX3FS0TYVes6wU1RcJUB7T003Xvo6sbjJMM5tDPRZNkF0
hut8+jXXuXTf8P/XtGwgGBlp9TwGhNp6U6w+RmrHHK6VY1eG260WIsTKGAA3CiLOfopHvD1owPJY
Gd6deOgf/FALV4GnebteK19bkH6HJGqNNYw5USKUYyjQVPXL6Iz9B+kLULKY0dwKTIsFjG8aTl1H
Kd+nGBg9TbHn3jXpmi5HZZ8Go31Mq2w4uCmNFzeF411pNvWLUaZnUqTpVOMwtWqw7YagWIakO6zp
wffnKFLv+uTm2K7kPackpPRAVBkdTH6EZY8btugx0NR950YbO7eMYxUwle2yk4tS2aybo5O2brs0
4jQ7MTmiAJEBZCikKTDTMR3WHn2j3M2nz0n4v8k6Hp8Gv4u4ByU+zWR9+vQqMkeRMOCsFuqF+4Cy
FuS7b+MJDUATU5sTcW7S5vn3g1cjPyYm333ANB+d4iB7Vvqs3CpijE7zKgSZ5oMg4HoVV1rBT0yp
CMI1PTDSQ0zQnBXReyWQdCTXVCQZxKdyHUd+96poVBfDSM23iSa61y6l/u/Fqnd2scy/0jhp9fYv
MpWTiyjEcC4KbNjMmdpXRWUSY1qCVjrV87Kyxc5slPZgjJaMeS/09jAv23JlUOWs7CLffRi0cthn
ma/s1QpXl5J1xWtKfmCm+dVGMLbd5a34iPyeWblpRZsuSQQoTK28ptTWHui2d06mclNGKwVgnYdC
EC6LQ1pb9FqWXwNv69cVlYnCumeJXSOswfnQTNXSrN7NMA+PumDgji7h5BSdd/KHYtqpIji5epoc
9d4L9iWjYgV/B71wgprlW1PDsTpMWsnnFujfS8CA68O8fgDU8v2XUljJXpVgNaFle0zb0pLNX4jn
Y7TxarTsPRVhpnzw7DTeF0G1aX0LvWjrNE/Royba7E/RMKT29MK4O5SDLCtqFl6S03qvbX8fgGBf
10Xtrsip4JbJeL+07lWh53dSrM1R7LhdVcwUMve5NvYTRc+7U48T6Lsn1IHmfcgriqaa1NNnH12j
G/eItlvPmGCBh/6tD8PnMmOQxJ2RWX5sLQ1XzQgH7kNkSpHFcAGTR1WUN53IbAw1iFt8XW2pwdnT
jdhHVwuNljGl/hIxT96jDECPYnfPBlGWXGecTeX49kqfquQZUikZpYxKSF/34+chSKNrOTDrNxlt
xfIBe/8Ny1J0nldprbv0m4o5lhnbm0w01jMjnyUZB+OqJBqBf7TRfm5xzaFbF86DJxfTVuhn2whu
80Za4OtCWPGjmb+jbHOeaz1xnz1epJ55xZXquftMDAmRBLXwj0IwW43j8OpXlKPCyGphI8T+s+dF
7coeMGwbqeE9h1mOCdpDgV/w/jrTCq9dznvXLOn4NErlObaa9qyEzn1ecg29fsoqd0G24bpAZ3Id
FRTWQ/FbJ7f+1jMNZXwXnhGk6Zd5E+EKy0Hvb5nGvMpRuuhOZZ9k+NxUd52GrTDSdJcPwmPiJLdW
lH0LErWoajAAqdouuQ/c1AGMQzXKjTC5156XHeoKfeq82PIx5mp7soaS65aa3gcypx/J5dnPS3bl
DbeOenJeB96tce940DLYl19Wwveij5j+jcNU30fFXpdppl/DKsAH2llnJ441RJvZplOz9q5r1bve
ZRAH5VLVylRfq3OOg2M1d4dfyAPtQ2Vta9md2G+6eznTr9bo2v28CPCPnNmYfwZPabp73Rc0OBUP
ToWJvBaPv7i3Axf/IqdcOy8Ow5gTqKlEmxSqxX3oJmLoHPMRwpG2iMpgvNtZX6zjtgjWQ9yOdze2
4Pb60lqyVpVeOQX1kPDvz0PjWjeL3JRDq6TJlQ+c9RpioL7K2t28bt5NUeMU7kggNj/ryj6slo0u
SBP/+3RqFxqr0iLd+ud8CGvrTU8hafGzrkjrAgAaHY6f81Vl0x70Ibz/rKLqa51KLWUK9e8X7Ico
LJXg+7V9v175PsopW0yxH11+VqkwexqE08exKgKIMX0FcQIcYynObhkkl/khIVH6YgOhiiO0cN8P
getdsKtBOfX/tcpg3PtYp4/z9tIimHxoSCDtyDK9jFGCP6+bmMdD8kUDYbFoOFV6mWhmPOBkaTfz
jo6N0QspHaxHJcivbWGtKrdjlCWX5oecok8a5PqR6c6rSRwHESU6tuaMfKCYfPVfzKyvU62Wd4Ps
ZfobarqhOkr4YtV6O7dsLpXem18gR74K0B7PSRpOG8DW1jYfucq5lDzk2Gk6ldQS4SXgzJ4X5wda
mROKtgB6ltylKBFcNwqwhJ91/9hPLZP3IGuy7X+cRB4/n2lel1Ji5gsdHf5xDoUhwyl2avvYRvjk
Wfg+9d/PPi+aZarvSoV/wP9e/7NvEifhBpsj5ef/Pkk8eh0DEmE4XAJa1Pd/b9araWQ2nhnw4iPy
jBkTs+e8/fsgTD+fSIkAtuWnKrOaV3Ukg7tu63vjmuLRs/P7vBou3LgLSuxU86LFLWXJFErZzoul
P33QnzcuUVuUL5V5McasfS3bnuzbLke/Kc88airpbq0/reatSmp2C7QVwcGSO7cNBCLcgk9KVECq
sPgNy4OKQp0OJLqni/kgwoiDNW21bDMfhM2QaTN6n1OlTO2rTveitrLuDvSoe4xb7fu1120udn5J
OWE+yJnwZ3SdEezmg2pbeaceaF+cpM1eWuI05PMmReGevILu1HyMWmHcSeOScAT5YiNJvSlaJvLz
IuXNPbTU4Skc8vSW18l2PjPowuGAdMt/MPMt4n+zQO3yZbPnNc2V9NYmJp9Fk/ertjayW1vU0ZPh
PxUkJtzmHWzdgBAa9vZ6XlcqpX4hmxwtmTxaHhNHMXc1pam38x70h8Upyv1rJs8xr4KfCTyDsCfC
k1gXkf5wSNHKoTXiJPNDo5e/sST7h3nJ94gsLydEPvPi95ky9+y4ys2sBvdIMjO9qqCFjpuG3meK
b6msG7J4QsPApxhaYE+m7g5s9jLavfc5RRXhD5nvkKXCh+rYA5UXeaTnKbswV7SXKtND2v+wIlRi
p1/bPgNZwA6NhskhiyblmEYts980smSz3f0UCMrhqlTPptsLzGxmsk70rvvQSqiybJ8EVRE9zKHa
JZDuGSdThZcbENBRs2ni+InvC55CN0CFJzdY7SUAlPPhuqSPm52q7mp6INz185d5e1BkxkNoO8rF
mALnWMK/pJzJa4y0adWTp/RW20WJQp1OrI638cV3dMB18l1GFYlsfR2eDdRg5KsI4Aryc6GMdw6S
ULu7Ra1tvcSz11kTKG8dVEZbj8Y3C/Fkk6B9U4wxPjUJaSS9w88bjZTxy4ONFA/T+M7ol8ZAXDR7
F6Dald5vjYqaPUTtXxurne5BoTob6ADB1i/zRv7D3Cq5Q+jh2bErW7mOjZbD/5qwZOspSvROLENU
O7+Yf9DDS2rjnCi1f1QAGC6/n73fxmPmfGaC7HHN01HEOHw2aL397ye3KWwCpNdfMcEbayDZ+S6N
xvamqxWxKJw6zKNfo+jc2+D23nZEhL2BoJe+qsR8zTvUqF+IniLKvqn67qCYebIaOrf8jJLneYdA
GaMl75t2eljTQ+8GQDDyfY0YkPDgOu9cMoxV4/nDHo7ScHWYyCCq48lV7qpoIty7agfGxsjMZDvq
RXJn2Px97swxwIuHIn9yNBHuTRJh1oiqwncC9VfzKQqelAz6wicBRDMAnJXN0vJd/RfsOz6Z5Fdp
a9ZyJC6bCVVoXVQX98185NQkWyx4qMkrMa3zUW3khSi9WZTIv1+e55UfvusxvNbxaWONTzYx3o4X
/jvMp+gTR8eypqiPQcyXnDpSgUOqVz608Pe8A4nYyqJSPXEy4ik+NyWV/fmzAVrwYEJy+FAzG79M
EZh7iFrV1VBQyXy/sTGHIU6DnIQoa8VdF/KRlSsE4ss/secj+QonzzgU81o0xOE+rimR/+z0H3/O
B7lOZh7mv6ixaQHyC1QrRmV78Kb+Pl0szznvNJ/9e8u8/H06KmsE7bSUwhtbD5bzlv/t7t/bIw25
VRW24/dbmPf8fvb5if7jJX4/k+d25Tb21O+XMO/zz9fxffh8Jo1fDXXMOP7TpLDWf17H/FdhmeV+
To/4fx2g8f9fXrlO+sT/OWaDcIHfn9Ic8t9ZGxzzr8hyYsZV4sU9zSY13yGj/O+sDfN/SGh0VKY5
rmt+b/l31obxPyaESZIxXPI2DP2/szY0l/hYFwWdbeua6v3fZG3gkZZZGv+Zf+sQ6aFpVL4tXfcI
xftH6HXitmEO6a3F6FbSeq6ph7Vl6y0bL6l+oYILR9X/RJ4KnAnf/YEZgrgWaswlXu5ghvUbjLb4
uSjSfAdqYFhz37Tf6gFSS6KXv0yjtRYmyMmTp3jEsdlMOecjLQayqtaNr2kvso0pB9geogl6Edr1
+9SWQBesOFwoY987NMwoKcTmD9ZgtudJj5rLGFaMEUREDRKP9UPkls61NiAbMdKJl40iss9R7Q+1
Xmj3YKh78Ae+Q92QAwb7ySUB8N2yOwQ8cUYIHZf3t6qPvo9jEB+vTBAAe0S20XPh+U+dPJ/d0UCJ
xdSd1LTnNurT8UKTiUQRr4OOCpR4EVOLvvwsMGghyw3ff4aNfmq5vyxGBvlLL0Gg+a9D5uPkA3wK
qHlFt4Okxqn+Xj+fAOG5OMRpw0fArt/H/+wnyO1Ydz2lgp/D5r/mY+e/WsyrwAtDjC9FmWwMR6jb
Omown1fOfeBbcMlT8VI2BktZ0p5dJ/mct2kmRvUpLv7M2wKTKhLZEQl+bQ5UGWkhEgtojMvFxurD
o4jE8L1oTRbBVDrizhQ54iK2PG0/VRpyVAGr09Xy4oVWUw5xJm3XGGeKl56KyJIwvmQ7bw0F7bc8
Rq5ky51DogUf8kHNka6z6Gf+p28O6nk+1NXGQ2AW5XXepoQyiTCOKaMN9mLwUnFm7KevM98azoM5
aWvFi9Rz2KI4ocSsA2+Kp7Uf6MZ5iIHEZoFmgZSYBFsZOPrK0K8Hu/DOVKu7tW+OCu1a1D1ZNYaX
gjvbml3ii0/K6HpI8/RC6aCkHJDnF6iWxVpJ8/JSZFCS/HisLz5RCuvBzNvLgHFpnQmvuwweDhA/
9sUlpE27zlwfngYsMZ5NUS90J0j3ZrRwKVzFX/kKt3Q/JrZhaE37kgnVXcGlAgsS9s5KaR3/UugS
OBIXZOD2xCoOgRI9osNAVxnoqLS0gHZqbGaP5IBqVGBF+ciVAPS46VaApscJhZDSPA4Vk0qerSci
T6dtoFniMQsgmflmPj0OIQAryDHaY5ElHefrDJ4NNdpQZBZKfTCbg1k6j0MLBVZpWu+x4GXxbK7y
6Meoc7DRh9fBpxdLjlmM8nfKeLYhvYY1SZM+RZVraIUjMQgWISuibi+OFva7xk0/5iWdKvFl/qt3
qnAnoun3P9ZP/OyoTNfoaOXhPwcIJcuRCiEC+Fk379IyMtjYkN3+uYGuU0fL3xq/N5h/P3ehupSw
tNj65xHUV/V12aJ94o1p6GvkSxj7uF4npp4t5sWfB1/Jg7XZK5BY5X4/D0bgayuqctp/bJhfNEAI
gktKVN8/O88bvFQNVwwPGLv/fap5g6ogXaDJ2/1zg5Yk/ZIWvvG94ecz8RNKZJZVhKv5VD8bKqgY
Cw0n0z83ZK6rLcIxRRv03x95bmISMXU65fNZfj5Aw7cz5rN6tf45/Xys0xBKx+1Q++eGPidlNzC6
ENzbv78C8xEJTXUs4tCeaxRHD1oW7Q36w3cuKktLccbXTJv8LWKpEC5ho32QF7dQVHxxzRQpZ4im
9jIyXXz/tVCPDpZU2iboejCVvNeeAo7Ysb/sCndUxkCSH7i5rEk4WWZ2Ym/Vtpg2gdOI58z0vmzH
JxMQXKln0r/SjMZcNDV6nrpS+22P8JRyZX81MCP+qt2BTGonrB9FzPjdpyCVycoUmutjJgtW80Mt
61cdhax5yZa1LVDZyVKX5a8kntpNX6UCNXSQXoa5TqZNBVgkB3iWXDc/zDu3DQLMSlbWElmIa1JU
mLLmVgSYvwOUNomsys3b5geHkp2KFueS+FXy/TB6kzin9dbRtGo1yZpfK6t/GmVARZYIdVncVGWN
sKJY+LOqk5XPINwpc2VR7hnKamNF2bGV9cd5z3kng+JkLauUP6uAbJcPpaxmzqefdxOy1mnIqufP
ukrWRDVZHZ2PnZ+hlbXTSlZRf86nyxorTh4snfKVfJ9P1mIVWZX9OZ8912wp3iZ9NAYLAoWUk015
t6bMS0CFQYeDBsJcDG46y15X4zqq/HQlWWd3R1jjpoTYQONjPfZNKvVu2tpsPKwLwkpfrFapV3CI
gMkioH0RqZ4vG9Waln1hfzRjkL8kzpgtKm009p1c5P6JzL/G7jYMU/bSuPVrzV2Yq6mUTcp7I4Tb
LebUAHM1S9lwU+NSespbDJmZfwwoghOyRnKw2TdbUZDuF3XqS2qH44tpNiaMTZofwu/GF7o4YpuG
CkziYHpV60hcCCY2V4ZCTgJyoOkFP9W4oBxQ7Ds48y/UgPAviyo6ho504qL5V0SxUYgJf7KiLrun
/adVp/pLpdFECQb7NpHxcsDNkizCztcP9L1xn3iN8UIeDjnxbQ0LWlPuNOjUSxnE7SruG77r8RCt
1NC2N+S/INp2y2QfZIF4sSck2xrKDkxELOropSpdpfheDp+Cse1ZxEc4JdO9tzXziUofzifed5pN
hLe1xe8xq+rnruc1ZKO7Z3BSLOb3KbRS2+STVqzMvJxe/IbX5ZBLsKF+UhxGtADQPnjQMTAeVMdT
X8jXeAsqgytAUGsvRku0h6bXzy3RD8u87gUSBxcFpqK/GCAcce8Mf83v2x36au/FSBrnjRWGO7sN
GZumRbjWetV8qVKs8tBSu9286PoW8aSJoZ+cMgyuDq7Vqoo2alL6T8JW+meL5/aM2HmpJ5PhDGIB
X+j2ixCZSzxyubYTHMBmC82Xf7kaPNkwrvFUOS9hy2+I9gTJvp1yjMzKvvU11eTMupqVRdDQUJ0c
FYV0mZbhKReReqBDBB7Ot5mrR8ZOzS4tae3n1guyvaGKG+zqB92KzVOAVP9iXWNKCyeXDqndOGss
rubNJptD7xNjX3Lnicyu3pD+u1VowgPMtHdcvy1KhYN9mP+aHwpzsHBXIVdVFWuDMdVaxA6V2s7c
UxsbNnWofvk0u5fY1vWFGCv/MIogOLhSyJ3VIU9zgwBoHZEwqdhNkg3hx/0qjBHbC9qrC5XOzgKJ
Q3fG9Ogggf1AwoKVmTJ0HVnFGutB/xSr9gW3xltX5dEzES3prg6TG/YNVEBhiMVCCR/NcpoYXpJs
6FG+rafp2aTWhkAyX9d2DraAbteCugsSMpWIJIMyKzzh8Von2FL6ynsgLdvdhIr+EQiIe5Wjjqss
199FUBqbYuztjTO159ATYGXJ0+dCuKvKJzxXY24zLKeCk3s60VUuOcZ0YhbVVO86v1qqbnCmUTit
48b9U/oFF6R22FR1tTFCQPNmausrn1jb8Z6EprmxBsDWZVb9mrCG5Ul78pz85ibjZ5uTRF377h+S
5PDmUCfy9BXjF1zgpveBlPC3NZ5ax7wSt1St6Ip+Cv1/sXcmy5EjWZb9lZJaN1IAxbzIjZnB5tlo
nDYQnwLzrBi/vg7olZmR2dVdUvtaBMPpdJIwGKB4+t6952arIcHbpOSWsapM51tdJXsxgoQNqgGq
cAWHu0bk1CC6FGW+BD8KnyJTyRMWXpsFS7O+h9B9FmVTw01tXvWMWb1GqasFpOKZZLsZSCGAjsZc
AJULo7bBrl9bNIIYXKc1VnAHl2cVIchpsUMO+F42QmWq3M6ecJPLsKAvuHOFvhP1qCzNGGEj7o7G
U1Qm90zfu4zg2AJePng4EZ/SbvoZY0yq8kdZEeFb2DwlQ7jNSSeupcguEUpEqD/0A9NBP5T1tC8T
ZPg+m2ckRPXKrLS1jKOfSDvyZdJXz2oaVpELgUq1cWJWhJyknKZVn082EYnlRlew5M00BmcRjX2D
zbw+T0WFa96rGKkmTbztexSYRbJzNVyMbivurLTbdESiEbTWgPa09jS7ThZ9i8Kkq3duS4WBI9dF
nRudz37F5ZSaGnUlzEu90TbgV1jF1TdYdxNmM/veu/JhKvEyM6pr5yZvQxgLD7vy2WihHfkxcGGz
FAcgFBgEzH2Sku/dicIL4HtxLwYwEc1hPWpTs455eSvBBWpF5H4i0Y025bmoc1SYEBoxFBsIF9Kc
5ncA9Rk7T6kacNTdRN09Aujbp/HFrgxCljNS01MbYW9Wg/cNkLwpOqOaIP7U3DxBUpJejK4NcQrT
BckHOJoBcKdln8zZuUR0e6zkNpChep0RpQEda7yT3bAamViAEkSzY5a/wk5tkP0Sei4BYB2KEElD
M+R7gBnRRhmNm/DrTeIq1W7qJn05EkzxWvXDyozq4GhZ1D6RRrkwVNonNNxhKW2rX+t9ORuFuckN
EzhGWGhY2RSW2njSojXDWgpOdTgGzqADNMNdPPbnaZyKXZV0zyBX2jUbDZfFKt5Y4Dc/TU2JvYDX
oJfUkPZIKMhS5GzOxoKKwHKf7Gy4FFlZb7m7BNETA833skbT94maR+hKPxQ5TLR5ymrX1MXCLJp6
3zsjbSKzYznSxaGwZzNjeRpd6yFCh1RWq/pDFyI9G0HhLKSaV7t2NIGw0RXwZWIuoNz9SMGXbOxQ
S1dJA9xFx4zpmKhHO6M5utW5ShwBJ0HvlnbTaYstjP7wD+DE9OyRWTSO/iTSsFn0GP5pJm9ZlHGp
1sdeI2K0LiLeeSfvDlOun1pjHLeigoRgmx9Tug/Vi2r02rcM3t5yUnxqYtU48bPU3EiOYUhZUUka
FIJTpXS8J4bPBYhlOuVp2gwnPRgvI+77rFBe/YnJL9T/kwbiaK10er1C7y9f/brG50P/f2UZOLxy
Ye3c7i7TqTgW+s/B6WfcbGKv3J6r0QwqZ9/18gidKD8pGbPH1Mn3SUR6ClKQZ5e6V1OFKNjMrTAt
tA8dyOZlqebWySSZftHLQd3ST9lavTSIFUjGFbqo6BiYf0SJ2r+3iaw3uktkSteQe5D9UDJT3UZN
W9NYqCHuWDlUhYBMVu75atNlHcOsfrqDAAG4J621ifsHbFOxLhrQDaaOw9PHyrUdIEh7bhJ8Vopd
7vKB4gbQ7pKw9ZB3vLhUQ1puzBLge5dXL9Be6p3fYBOcRm1XwD7nHsUm6Af6J+Jq9eJUk7t3m+Fi
OYF6sWl/wYkalO8xjr277TBfDwfZnJj/O4dBwZoduJN41QzxhLqVn/BiK5CohLnhfv1VQbv3GQNe
K5pkJx8Liq76BBCnIlAIifaLZVhCudVCZZaLWuNmhFN/nYzwandDsynJD18ETMW5p0W4bjlrsYrW
qQyQwtWGcnHaiA8qIta57uadnVZ6C1i/cNLAKzMXBIbjUwOQ97wms+Ae5ONZBhI3e/6rTBBiDUkW
eWnZpWupUvJrcPH00joWI/7/1vDRBbraO1Gwh4aolVVVD9ZKsViWIxUEVKH0K+hMuF5hpdPsY7dK
6DqiXfVb76KfdhVGL8iY5zYdvZ9vNB4gtyhLzSp9kofbLXF+vLzw6dZqsgoK8+l02kt7TXO7gC8y
jy7n3InaRF5Z45rGJxSQWUofl5+l2z/jNl+UnJTF5E/fjMxdd4311DX52o2WvzMV4rQnncjZUJYn
xRcsDvOfqGD+80++PuMB8yZd/f4CjRkwX/O/+foAcLg4uLWPquDvX/jTH8XM4aor0a5/f4sTVL+/
7+vTr983CKwaRme9/+N3/lfHERfusW6mhgbsPx3fP/6tiWDPwy2OR2j+NaWlp3870r//WqHS6Az8
478cDbs163fc1/+OZP67CNkZGP7/Hskc2v5bJP9pHjN/w9/Z54au2dDF/4Y4/9s8xrD+Ypo2yXWG
Y4BH1wx46X+bx6h/IWZxDu20Cc/TibX8B/vc+YtJsKTqWJpQLdU07P/JPMa0/iXAS7dcwvNICTSF
aqCumA/iz3GEWZlXQSUFSpGqVbdMrZlAjM0a2RSPxcHv933BiGPZWFq/D3G4sj9Iud+nKBOHBvyb
So0FzK7qYI2PoL5Vu9v/49Oqnbjj9RjIcNaztIQWWR7p/K9/f+5nZJ2EdD8ViqF9PlXYNhCvtHvd
NYhafk86fG5j4mGHh5gwuto9H+ydkqP4JW6JiDdhvLhVSNLoBBiwSAIPoiFlq+NiTYwyeMg8o7wJ
4PpyrOJiG9WgBrQ2/WXmWrLPgpZwuhcVR52XVHq1CUIazorzMupKvtKj4qfl98EalB7lcdCMK8fM
s5uZyZNKEwNVYQosiwMjG/11wHr4AZ9kMmt13+UI3K2y7mbpp7ZIcmo8ClnM3rXIN40KhTxQ5XUo
Scog1o5mGYuiCJpbiK91F8xMXXMU1AKqT1Z8yZ43UYg6M9BBFycNzcRrNuXdOamMFcDRldAC7BkS
E2RHzBITCGFfScGYd9D+JisQ7OeUpM1cKIaohRZBUuNObX3jKCusQGbQ7a28ByyEoVZtHLKs4tFZ
hO7UXIpwF5O7fhcS5TKijHlVY9PQ9uNZpLG9shMcvHagJ7fpaAUNlEGliOBYV49CbtymTo72dErH
VIfHpvQAE8dpTwccKGLUnZBtVy6gP9REnguvmAryPmY/2gBLhaNVcHwrE7tFEsTsVumQOlONkFt+
5KqTbFO2psu+p/NiJ+6yqmkmS7qkK2Zga+y3p1oqZIKrr3ZSrAmjhntltZumwc8rBmrswE+fIf6Y
Cj4oz0lgQXiwj2UcTrBF2IrYcbJyLCs9jrZ4J+bcWfsUoG1nYLqi9lsl4eiAF2w+gqLYND0im2KS
Ew4Ww+ICy16TEoZNb5Y0k79eCdURGwdH8ajyW0/191g8WvaU0IplxXcDmrZntvDWiGlWGx0jhIG+
X6UTDETBuGBPeVEC1HBZnW4Rlr6NNJ1WZMr5y6KqD3pEMNZk1Vhoi8qEj4V9vSsaHs+DTzGIsZkK
0wrX0GyOeW3Q5SjYQHSFOXgGWK89+JiTxk29UeLumqOHXvtFTpzHqA3QRzuFhghzC4CxCb0BWnAA
uI/RZL90KCiupqTdHCaFw76wuuRyFiXXVEhxKrsNmoxhMcVIi51xUje1HfzqrHY/Npm2N0BbrCxS
a7HTnsxUusevDyXMI8NuprOjTdh4SrxxZmZtO9XVHj0IOMbb8ca0c3FI7fyVXrSLgLlCphqVl0Gs
QjAwsfWDHatcWXGg7xCgdVxGdHIVF+p7WEBPcAoxbRdhwxBuUhOuSRzqfZuqHjVutEnSH9HMe48t
g2K+HyE1yvrFt+mecee1y87JkuXXdSDjIFgHtGjcBOWF7CAiay39bFN867rSWWlan24mm+JN0PkZ
sgo3lwPzxJCE2dgWhyMqeLBqql6x+Tqn0rHvpcDNameQoUN/LWgKGBULla+IYF03bEWpqyzkw05O
XzDGX24mntF7XJFIImV1Y+ACFjAG9dSOxFcFqg3XfdLtNWIoQmBaIqk6w9lgjogWelprADtMdR2Z
7q+RLAFadQOGhNgTOjEDQUTgAPXIH/ocQcAAYLjVcywBDzXgbfPfsaX9WWSEF3CZuJuAgewyjcGW
9nPIQWnlH1Cgmr2qhM0e5j5hSJhfuMWIQmjzRKm2VmvtRY6nwP6KTKil3PdzoMKfPsy7i8iv7zbD
83WWgDx3NcZQstTKKy9lXUEgy1SoP6lPjsM0CRNzedRzDQ2aV1s6aE8VQpLmmsfOpkOYkMlMJ6fF
fwd7aY/2fdlDE12XhmN+GD7PD6ALK0HPetv0qbE3m545uvOjMmR6a/GiML9wqiXOQFSZGK8PWhU/
mvmLFaGsK9pvzxq8JOLp1vysk10nHPGNplLtcad0e0fpnk4YJyfoxcYKB43BPlwoNzFnaCQOIZH4
oc1NKZxDl+bmW9w2p2lq45+tLr6ZdhmjBByUdRRouLRnUChCW/U2hWTTlWpL2CKK5FLq6TlT1G7B
hAjZH1gZj4udS0da2xFu7b4oiKXrwzOvwlqENIuwEMl3eu/nkG5RltGfTIoOMCAjxYvSEB9QNKrc
KBouplLIZzEVoDUNNfml1GCLRnaWHVtsSymqu06Uw0YJRL7r7RowluS3m7oGddq0N8VQmzxrbLGz
AzJGclPkFzWwD1KCF7OUOnnhG0tPr8xbzS3l0hw/xmyvJOS6qT5aCb7PzLbAxs+fjuARF2kAlG3E
1HTkksLf9vXHrw+aC9tHHdyNrxpySUVVrqYo6sWa+qs5+j2lfG5kDpQeKY/xJOQx0Ltfhe5D05r/
KkuD9piUOhFqtnkIJp0USRqq7bHj+CADUp34UXo0iDPikVZ169JxWhw55D4s1K+PRo4qPTGGm5vC
a9YkznC/06Ojim3ZHv3POvXPrsklmhfJh1LaFn7ZSB7CqiVhQxbxDkiZtowxFZziDli+sHH+x4r1
6ucsY2E0+is7y9pN0s20XUV0JwYR15J3PqvLL8Vvck6McF/Wwtg46lHlBB6l2aDsiNJxKbvWP6gN
3DgZEzaXW4OKF7IfvKksrqpv8EDNNe2QQUgZLXn2+96+De4M9/UVbu8rXADNC1PTRnYQwP/LB+VK
taIAC9Gs35Kw34FC198ioX/L2+xaRLls/vrvxr/EDVOsWlSr0LMoV20LwM4/F6tEI1r6lHKYJUmU
tOjaX7WS3eSEHVGJi2PNDbSOMhOv7litbJF0UNNtCJqpMq6z1P/GovCjUNrhKAK5zdIQl5yEfdvZ
w57f2m/B5ryHYfOpjMTcJWOW4KYBYZbKbB/jRQPcr5xKOQUb2VRwb8LWc3sFAjAC80B1SbWor9Q8
BJswe4dZTMaDjFeKy+7yT/uL/+JEaOb/XbZbjopQy9BdGz3pv8beI3cyCV6J2hVhOPIINh44SoGr
cGBibJQ+T1MYVDjNFficjp9ve4uWsiHwgfsV93OWKmfUKtVqGPToIgPQXRQZWyVTlY+QsB5hE8qp
1LG/UVJ8aVEyLiajbTdxpH+SB2NscaXSWtaKb18VjKlTEeV6nayVAeKKHVv5LjRy1xNO/AeFmH3u
fOdVVdsUGIj6h2npmPId2DOFWAeJrm+6TjP3gZ5eRJUUH1HfbMk9eWmblsyHqM3PWhW+2Zj2V0ZE
yCjK/O4yqu3GIlb2UDo0zOC3tHR4jejauN8kgAQ/lNZ3g0G2Q3dopuZwqSfQiQoY3FlBsqvWF45X
co5yGJ2Y5/MN5PKFa6okqWCji3SCbyt4zVt9nOkkQGyQqCB7EOa5aYI1PVrsVDRa1FENl5FdbxyE
p2s3oVOXh/7Wiq16oSj6d0jtzcLqMiBEGZhIDZbyUOlMU22kW4Ux20gUaxm67VJINd5HLaMPdiT7
WDxJ1i53FvZF0L/VAwKGuUET53tW0clFX7vNGqJKz3JSXWkljKs6Sd78+dzSy0SSwChhJRkZLKEj
MGAXon7k9vBWKeX3Eg5bneXuhp7Ie22yJgUG1CvLNF5SJX4aPsfcp8p3xTjHLoG7mh3ew1m4ENg0
ReMg1qFJEeJpJiFEacodP/qwAfm+5OAuMRpA8Ug/ENAhIwD4Nmk1U0Oq3sRWH8n4K1NoMBl+nbyO
cXb6/98as77xz/pC1gjH1hwD+aNmIGr82vD++HaP8oAVRfs/qVUmege2aDVKrVjUPqdKtcOrhlVk
NMIXkZEskgXOhP2fy4EqoaOVHTkTuwUcigfg7q+kniymxjbuGPz9NcKiewmXkOGJiyxlZ86d6AR/
dpvuBGgbHuDFItSDFwA8B2V+otgTjdVUNON+np2LIvtwB/NbKqkC3c4BOUVCIGEzC0tgkBkFAXgy
O6g4Shd9SUGsmaghKxcGVKX+1FgCFrGAVpVasH2xAtJbrnnMQJ5uHX2tJ7rh+UDl4wBw/de5/N9+
z3/T73FpxiAl+tOFt/omv/0bQPZIjudv2a+//vuBfmNX/Lnn8/dv+t33EdpfbJfV2RWWZtg0bPhx
/a9G/vXfBc0dg4wuVzeJsCN5jubOf/Z9DP0vgnXdth3EuIZmu8SpN0UrQ56Fv38eX4MlaKh0av4n
fR8NgNQ/3ydCc6iRdGpehx/JgGK+j/50n0g2JwbAUEgGmfNLt2x0P3Vzbqmnnq24dfFU/Zyyni27
ezKist7rZDLeAidRN3hRiLOwrS1V8JotNhBGpQM5WjWn2qHNGw96uQZw32xgMX/PDCt9tY1jrCbZ
qvXTXWWfe4C5gFvY8iXWZ5aJU6fRRhFNVawDK2wX8AZp0wR4dqqO1ClNfYMskR7j3g129jS+c4La
tewYoagV/1z0SAZS8At5Y1YLwxHx+etDUvcYvbRk04QUAOz6SUiXU/ZkiCoBWozuVXVHC9uiQpao
K27qpCKVrQgPEiGwZo3Vf2M44KLjLVXHeECj8zC0MLwgbw48pS0ukj0rjowPxAPPwmpJbR0oTCZX
5ZtUMH42HOjIlnDYsJwONd0YGceHxDEPooBWK7RuN8naYOhmTztmDHS7O9fTcLTugp7hpZx8+5T2
dLBmxkIfgX/0bdaPAGJI1dGhm4xfEMU8RMMamXmqTie+tbxJT94b4DKoj2hCLBPRAwKR0Je1IHoF
1k+N2TMeILx8Rx6A6kVWX3tWThqrje+kTddFV742rXUCGbEILLvbRhEDnLpyEUI7x1Gp7B2UPsbW
XD5mLrej5rIXYZTqWRaB48JGhI15CRIvz9pFnzPvVlVW1bEmjzomfNwjcWRJ3YaKOtNr+HgxO9pq
Di+HSavCGYUq28IgKx568xA2O9Uy6UAbafLT4DFkIRJhX6cvMju9MU286a3xnidFuIyZZPKARQGc
3WlT7f2GEZNiG0+jJ/y2MGjHNSGCtzrEUR6a/SpzsM0EZb/RS1Nd+QnKHhUEj93fZHQHfbQUgb91
i3TFJboCzO2pOsCvbFgnNAxzJVrhQjk2Ror5x91FbEaqpPrMg+GRRFSNUb5riuKqpKeiLS91BRXX
LA+h76wUJlBzSnvhO1sC6fdV0Z2d2tlMbb7XFN0rTOMSlhopiS+qWm0yWJv5vouybeUUnhpMK0Mh
/HAie1gW6y49hqqy8gU8/ebF777XFMCBITeiD7yWOYRakTBHglfhbMdK93QbmlAQH3Wek7Ukw1Yr
0B+G9y7MT46sLurECLfQNiMjdXPIPQavqzQWP528X/vE9A6mu49ibuR+pFEkFwIimtOz/ffJfpx4
+vsZmil/36X9Dow2TihnofrDU9WzvYmoOSDnkbj4tWoChGsgmtTOrtDjDVsfOozxUfKaLEF/TOX3
VSgiw88h6z1AxOs5a4pcRcLNiGvMRmxk1cEdITvD+Gi77fxXWVCu21a9UgbQQXMXWlNuBWerbvWl
BbvDN9eOZa75pVsECRj8w3Ol9UcnGm7z32fCvKAqvI0GURko6BwAnGLENk9jrtW9OjHAK+nMqct1
Sqhc3CDdsPjpYfRNYytQShJ0yfEq+DvDRisJaKSDohIjuBTqqoL2w920CcF4J9bCdju0BGvlQuR0
pZF+DfRW6f1NEI07nXyI+Z0uhmDdh8V2PZ+O2MfLmdpbVy+9JDGv1h4h1NaN8lOi8maM4Vn6s4+Q
HUvnzb8MoWSKfMIAUtA28S5mLl9GvLPagab5+3yU0MYfU9tskNmsnbHa0lX0DDXycmSJlfvLBDM+
0RRzh+ykm7tq0ue+7T6kE69/7wxJCyNBwZS9AXJ9xGGzQrHoVdNErm+/dl0D4nj3GvXWqkYYDRlt
xdSxzWI09RyRzHZFRtd9hvEjtjcyC9Md/lCl3hhEg9oTKT3RtArZYEDN5dnifp0mUTIOnE651XlT
FrH0ubtg5j5RixPzc6ymXcqX2NzdrEh+zJfyfM51XCLIzqnsBhR/Zh96ab6O2T3QC03Ch+a7G92p
N3GsXxKthCpLwnnjnFGFncLOJ2bsYhj+flLCW7AfXUIiCq6ixoBAnV3xid9MW1wUPSScudgG9Jjs
8XsBb7xHgdEqG2sMzgFpQWqV7hBdewxlVxlDyE76HupiWMksf6g/KhTpqbOF4rzWAbmQJrJphXLi
vyUySOgGsMU41FPFYsG9TIwCIwooVnBf/Ugh+3x6GwcIPCzE8+ctLA6TpzXgBtiU1q4AMlRwPwaT
sSZL4cQDdT3iSZ9IpCA/Ym58z1/WEoOBMwP3Qj2JRNmkMrrWPmq6gROTs+lItoJc1SbFLA9xAzTD
ztRR5TVL0cGsJBpLUd1NUg0/mA0vNaJezF5cQi14ZRyEoaQEFBzWd4iiA1IV5qvrhhD6+aIKR99r
3WIfCnzNIByJYT2ifds5nC/TgqoMrCYJGjYlyAV01unE2RsTyYMEmWgK2/TBck+Kah11i3WTk52W
b1WtIsJTPDSB9FmbY9MMJNOMJ4usP0fFFruuOGon+T5DaEpZfsDAvtKAbsVbXxj7hLTVxL/nifGh
4B8owuQqs/IDc8qm76k70uiOmjsi89OAv8rhrEqcEkoykR9cAY3sXtXCuYfquKI9v8oDLhmtxiuJ
RnK8w8AGBnjiT+z0gTcxYZgU2vK8deFPRbLIOgtrYG+ald6g/kwNcKVAAXSWW6wcqPEag9FUQw3U
huwUgawSYovpgVDcnZmqW7WryTWJNh2xw4FSAukRl3rqdwgcCGPhPMYs1A6+4z5lzl4edIc0vxD5
LYWHvDQiJVC0WZUxMDCza1ZZhLhLg0NIcATtKMfdESOzdaV2sisWotTfj2a8QWi6azR9HYGED5dj
0K/nlRkH6zKnc9DykgpnXKbiyUlZzGdAsPvOs3zZ2sO2o7veo1Qvh1VN7FBC0WCxbxoCYjCI7hE1
FLEY5wJDDtAIX38fWvBgZQAwnD36eKKn4AxI0bgKtObX7MhvEJ4WGFnmK8c5+u7PsiVuhXfBNjHp
o7E2m3w/Wu6v+WBSpzzEgb1yPsYWwc6jD/NtNYynRok2sd/e85HUlsRN3uvvYZpdEz2+jdVEboTb
vJgpP7NEzFzIh5z5IaFyM0D42N0P01IWgsUg1NwNeQ0LFdncYLeL4Nd8fWd5cs268jK14ZtvXhUm
Yj3jpi4eb3ZLkpzb3GPH/B7W9D2SM6DJvd65hznnC0wnvrHgiBbTnOyd7QM1TYZ1pZGLCZenjtT9
nFeaFTYhN9XF0i0qcTTy5q8Mw4ZJKqzOM14F0akGT5+ktpw5rMulVwT5stDiYz6+TiTJaPC7yDH0
NDHuGoqSduq9NuhIO+QZbAVHqYHOn4wlDM34EtOUN9+0qLtXMWFW/U8cRIuYIpAsQjrtpG+0XhCb
R0SKxxZzXgW6aJmCy/CYl+4bocNUkBtSQYOxPioVyIrUPNLiWCHluca5pNdLMl0z7CtjWCEWQbHF
AjHlyC6zYadIA/gcM8gk9+p2IpDMAeq9Ei4IKotBNAyZln01ydhOD9Zp2IGG3DpV+q5Y9taGkEhG
zKLXgjtaHcJPF5XubHQ6p4lolqQ2v2hzxAPneVTcO+4r2XcXmJS/rHp4HY38+xiVL5agLiPECcvR
zyF/r2RxNWyuxJDQUbDzSyJ5L4RlNKxXwWsZMemi9zMHhzVuttVNKow+vsGGJ6QE9Vc3rtWCGOA8
PyCk36mT+6JEnAQqfKLy4PDRlZyUzSikZ2c8GXVz3XbDSXGpUk1KaSYeVb+UQ74OdeXekRJlZHTB
/ODVbkAx9k1wFVlAcnLzw6jz71bs6YLEP8P6mDP8nOKpje7Dytf0QFetbTO7rdtnYzl06tYjS2jK
l2sTRWkzduf5QZg1zdNfDYLz10+HtvWfNSlRzWB9VI31oYfqW2Ik72MQvJR98/BRA5vWHpn+zZb5
O/m11878jIzuGFXBPZzUnwBPQkvsLbfnVvBfTT14FVn+nXAaT2qaFyEFw4HXPuYvDH37ZPdR5gnl
5z5ohrufjs/cvcS9cxQR0qU4e4cz+6iy8kSP7IYmLm1wrXRzU6t9xn121Yz2bEzhPXeGx2gPl1z8
MRZgM5E717fqTdeTz75KvkOe3JSxuRzq7NSp3DIJEb08uebjnF+Fq5KvoxAgxGH1xbi3mH+ys1Bk
91LF/Y2K924mbKWQg83flqvtc/62ZPSfEuQk+ksysXkve2anqfGRusk14CLyO+sjNKc3vZd3KuZ3
PCqk3vmHvIfapwQMhSGAVO25buQTxOgzIhqgBV6YlhGXuXJjHv3okvRa6Np3FUyB619FOBxyLTyH
+cYu2hescW/Cqc5DmV6n1PlokiPcN7AB/Vvm+w9BGVH7kkr6BwrsbdIVnyMVZyjhWJrvqdXCScO9
MDgP2+xIS02/u0ZzdVMP1Outqs0Pts6PvFGeWcCosb3OFwWZ1M/YcT7mtxHK2ss0MG4UFbuY60hr
l6EABzfc5kMwbeXZkTxa1t8Sw99qbvvoWuvM3fwUDlkN/nCL0MOGasnWvn24RKDD+CV3s7s7WXa1
caroIxcWgJEg7e9VDWm9+VEK69TLfAck7oHR4yNT6s+JwGViOoNXCLTv8OqIX40Y/wxvigGcqdEO
vLN3u9j4fnUK/QZThUIh6DxSvZlTfN8UG2a8cqJxjFxFrOYDbzPlEVdzkFbwOr8oJDD7WvsMy+DY
O/dsjK91FrzGjB36qH1gFSsZwSDre3z9/NrFKIrKVjwb3sj5TZ5sf1k7/ZVgLhyXzbm3fyixfpp/
lT+Z5xII5UQGG2EBTwPypua+hR33fS/P9ldEKXFWDVMZGdyz3jzVqGvq/PdlUzn+Q1rN2RiUm1P3
d4VXMKCVPqfnIG+YTzdn9Og7REQMwsyP+Z8G4XTFJfZUYU9Ycthj/bqXWXjF0MY91h/HZG2NrPTW
MHkYifZDVKBgQUGZP93mytYBWjZy3sv8wrSaZfI6l6b6eFF/JGX95CHRp+ugTPd9SDPDvyTyvWDo
z10GxpdOz2N+A4YweKYVnFp515g3J5lJoBzbO41j7Oxzqyk3O3Ufom3WDHywCwPiZd0awvEt4Y5U
YusYppTaOUj+QL3qVosl2QOJ/ZZxg/YqVwMrKMzrgdjVRPq3IJ+e2JfuldY8kJQcuTZ3EizvfPHN
V5RaBefalARKhPf5jkJkeXVPeKU+iJ+mGtwDrekt/+Gq3DDEq4muf5uPHq/72mdyTCDFZf56ODmP
INPeBjTuJhEoJe9TGXhqA/9J9m+5M725AsNIkJ5hsaCKVK+jlA/HwJ6l2l6mDw9Dx22UcI0p45uj
I70ZIFVFnAWiGj5HdRwWDdMzFAUG2Lr5Lp3E+Iax/Q5kbokkHTKJvMs/6tS9TWX4Lr1A86/S6GEX
w5gsku9u1Hz2Ut3MTwd9+K5pPjHa45ug9aIRUhAHEXTM/IQlBLUnDFRHvRKiREpefA1t+8NI2IrS
mXHs6mkJ/zG/xvnKbgmW0d1xP9+rJsk5+P33eWPzOuekYR6ZxGAVhfLIHeucC/foNAh7KhSs2TVW
ud2H5EpG2bWS2cnAQSdpSmnRfA0QHMLZJdWX9JXsvSzap3TrT6PvaRolX5/TtGGgAmwR4edbVNcn
IMPbMHmfaOzw0ENqZfknddgI5WcTV8y6qe9yNth2cHaS4hoVDGDcsfxRU/7gyCLHYm7vF+WFxum2
HGzGqRfYpJ6P6nQuUPFYr2RnrOYVNbeBB853ACwsgwxjNenWxRgeVfFaJFzW1IPzRTMhDsrY8yJk
WyamCyiIulqMB9N/q+lCyPZsS+Uza3ksBOSS839yQVY5JtUkU7y8I0E7ZPm2MWgYmZfne/ieyHJG
opRtMjmx54hiF5n9FnLLal46C0hCSnwtLRyA8cHp/miz7FTmaHkmdCiKeZQNeGLjMuoRxDyZ7xXC
7og+oa6J3H0Frt5tfepCZnKDPFvwV8g5mt8VeiLBGQyQN+bGGhLhZkrzGWW77vBsuDFlL4EmU7dr
VfKN6J7NP47bb0VU3sroI7g4BbpjBBSRshlC9QqeHE79u07SAQ6cbqhXjl+S2TtsrfIjNF4GlW09
mmHOc1XdjP9g70x2I0fSLf0uvWeCNM5Ady9I+uwu1zxtCCkU4kzjPD19f1TWbWQlGlX3Lu6uUSgh
NESGy51OMzv/Od+J4hPB053WRBsdhCEynm8iN67PVrdCd/PlSHfGvrCbc6i5W1apDCv/WByYjR9k
FvpORP6j7c7YKjeOzRiTv8l9imjRnn+/anlKaf1Ja+ZtFf6MmdMZxyk8h2Qwk90ocJDgKcpIEwEW
BO1GICq7WZ+T0XJ36ij3K8/OMmncszHqt8oGosU2y8LjiosXdLrm3EyV42Qq32FZ30Yy/50n2bTJ
NOxdhuvg8Rvo8J60syyS9xw81SW2z2mGKbMLV4qB2lIkWn8KKge91OhPeU+DtIqjgTaKFzrqNz1O
6sTF9MS1iJCfnQCFU46dRrg3XbvwZpgLnsyYjRny0Qzd39oCxltvWytA8SOSY96ZVQo9NnUf+ip6
aMNt6OKFDFtqvNjx7MxoDfdLGaRqOZLQysid6eZj2I7XNuu/obImQbnpHCqxM+yOXmVwzJ2lA6Et
V/2lGr+k6PmDKj4T0NkQaN/XgEhEJkkSEo/dSw5BNddAE7uW4Q+6dqNWtI6toa0Kjq9X0oQJ/kgh
IhaSeSKtExv6V96m3xFHhGg6GHnenszbeE1L2QtCXsuvC6UBd0ehvlARCtsjoy3dbDH9vDlWXVxG
iqjHznxIMwrRKq1Qtk26VlYo2Z4AO7oqMISlQTQs3e4KoIEntrf9vBpDTy+4R2NxMyZH2TIaxM7a
WSeprX2gCkKCoDyLtu6VO6k6J+o9V9avX0+WRqaWH4KY/Wou5UPSjrOn0PXrhTqKRjz9IllKmCam
Uo3R+27Gt4cLEQR0BSt4S+qXfkWl9vUGBb5Q5oFvLiDineFAxEHxCmv6HgHSNy4OYqrX0QkpOkkN
Xr0lK/BedR+jARDZGXdGSKzL4hjqaU/WKMEnhT8L7+RnukU3mmk/utVoM2B3KVCg7pgItOMnvNS+
nB+EBQld1kCv2vmLQWqJJw4SOfFen4qg2iuM/IurkkLJOdzWrF/CijpQ98t3o81PyoQztX7D81sH
sdHq+JUUGhf6LqBvyKUGBkvcqF4gWV8SjBUQeykn/v+z1J956L+ZpWr6v5yjnpPPDxoa/jpI/fkb
/4AZWX+sM0qNUakhSLZidv/HEFU3/9BUgESOAPjpqpZgvPkf5nnjD/qzXGf9n0VxxWpp/8cQVdf/
WB3zhuqqKJ6arf3XYEba3w1JDGtBLOmgQBxV5bvO34aoTViizNi55mMxWPzRrpoNuATrl4Z783dn
zzMtcW5yMTnYgAZtizMZKbh/yz2ZITDvSjXfTHXq+mG/0Mlo2aVzitroTioggvEjhydrrXblbN9t
RaEugYYiASK4abYWKTxieth0xKjEN5jCsw2NOssGeKzc1DJxn/Je+5Ig6BAc0mzbqApLUJhRb1et
hAOmPmkujKOMgbNDd27YZDT6QW+pMU1l80iBKjBl8Ht+W0DfcWOU2C4PY98y6tKzMExSHxV1galq
b7mW7mvUcug35FC9xS6/JTiHDiAAMTr3l5LVph+1rHwWuXS/L9At+pDew0mUesEuTI2wWc1kGGut
+izL6lWZwu6+KSNrm5uMeS0tKg59Z7KRmY2H1KmdZ2jQCQFsEubzUthBJanFQQE26ZaU9VnLaTEn
cfisljmtJQnmfQtmhVb3p2Ys3w26YEsKQJB2MPimcp6vhKbUfVZ1O0N0dBeo40CRSL8QwdZeUyVb
d8PTszPPz3M8PSUm8wdrwbKtmQxQukhnmJcs90zKp6AejcErwRY0JcWLhdh0Un2s4hhTCdsnp8SO
a40o7FWBkF9Z/NaEpJ4Wo+3pRaDkCLAtxPBkxWVjBPUzlUKFbAzfW3c+JZXxZXVZvjEb5x5CI3dI
6XbnucP3Oc8EohkSP5XSfHPyMN9zkhpBovRhMBYarQqT89usU3ZoYzeyg1C4bk1Jzglj0bqMkNC4
9LQdbGaYpV7cNPuIeV1dRu847u+52BoOfANduAXFP4byBFvV3Iw1njsM5l6pZ9BgXfHLyDICe7X8
6Ku6QtNdYm/C6AXUH8h6EnIqROzwGhqlfVj+70MVMfJe+maDK+lgN8gPZsgWRGeKQuCh1e8bqgKC
BuO7P8A0h5yhf3Wl8d0LvDaAi6fTOGLV1Kekv1azqHy3QvHuqFy7a7GTEiADGFOhTBmGukld+6ol
ejC65AuKCQ3Y1tPflmvf1RlCqEv96uja5gZ7o7XlxsO7D9NB1ICwImf6MhXRB+Iv1/hIxhHQybRJ
ivFVF0Pr5zn/WKwpVLZPJNeSqDy2LbMKLcOfgL/qsYXRUkfWK00BeHzXYwPQIRoephQKg3XDNU/T
SKJjHMUfRlB29IqOFRFLQHui+2t1d/PmJIQvN5AXtE3uquwPeicKqKWIjkWS0bUxwaHJLfcwCVcn
ASLxjmpz7IHdNwg9MNzRZ0otuqxS2D/aTIgjaz5NyRRRhDrehczAq3Gk8kPtsZTDqaAAdHoBO5Mz
YHK2uaayJwyVi6olDwKEj0/mmfexLehxmLR38LTIgwSUcaO3ns1RzbMWXEp63Z5slfRAQ8HGvlTb
R5b53k/1NuH4KIlJK/SopU4RXhwqzQ9EuK8pTFa/pEucLLRRbugTpOpkBC4r5irjV4Yuy4XMyFeh
cp01f7fo2Cv83pzzjyV28L625ZZhBvWJZATBI7KB5uHYK21Ud3S/Rn4EwvUdQwfG7DG8xoX8HikO
Ra3/XBbz2sPm9125vNFCuy+KNEBn2aQKZLpm3I46YPuRrrClvmnZRni6Kgu/b9BqLeCnnsLIXBvN
t8ZoaEuKP9ySUja9wIWfs8menAnfPXqfuQ6xQjAEGq2BHjANio1V65Fmja9aau+ZUPbSgRRtkxPe
qOUSUkRQ59uZpo09FrjPwbaqnctgeT9PyiZtsZCM1lgdlrlMDwYvAIVGtr4ZSxLR7aLdDhb96KMj
7tN5BCKwhMOZbrb71jQrrhuotEWO3S0Tr+GE2F84We0TlWErhf+9oPDLwTXrJUIcccc/LOrwrml5
TJUBGQ3KBNGRaQFdsA9ssxEHvN03b2OlF16PuNIQ3k5nWtrGvL/Xea8PVcY4sXjFKvSYFcUSjEkG
DIGUths0dX+Gp0N7uOzyHcHaIRiMRVJd2CJIlZ0/E4W8WXJyw6FNaeDg0qs7iQc9VMF6wlmlqCg8
91Z2H+WgOCt0O3uiiUfAI/Dbunx00t44hTT27Wqte7Br/lqVGs42Vdq3SjpvSrIkHs7IyNdT4zE2
KMcSHbtgANPT1hDzR0yxKpq6caPlwwNJf6L6dfWE99H1qfDEyTPRgihEwi9fq8/KwBBLjBIPQWt/
itbc17VdbqwFDpWjkgKyC+ueDGHnqw08W2dac1q1woDQiADVJ91jucDaKUAtk6r3lxmoTyG/WCK5
L1VBu6SGnxgi8ga4wRBgb1uNxExPJF/tnh3Em2pRf+u93fh9LlxqPEog/MS5FA5wba5z7BPN3Rxp
8z7Gy23AUAuiaLzrp2lHlGBfj/2nnPR3uggoeRUPnTJ/0ooJRmSipASFwDWtXWOZRAz00VZfyiiJ
D+VQubcJqTE8yNisc8Lcfc35BdAaYAzKPMZNi+0gSdN92hgPnT1AUQyh/bdRc5NXBpx1eoA3cpke
rSi5wxb71DbWHpXjoPfhWVfyWxAEe9toMaBGRcWzliGmq3d5018j3a5uzCj9ckd6u2l6AJuT8PRL
K2ZS1M6VZ0xqDd9jee6t0sLCy+DKNrOLM+Gdbzi1WJV+Fpq6pWMgiErz3DvLxsyaPbeGfdtnl0nP
VuWw/Ezm6UhNuj8YnJua7mYtIZNc/SRCA7XPiDF1xzIGCQ3x2+jMe7vVMVcrgdqUZz0vLrmdB32S
BNB/CvLp1KogJ8i9hG4f1HpIEoTlDAKJ2dLA1NNYSXFrCPcnNLvTYKtXwdpZmNmeBMVrSAzT567a
eNCTuf5i6yEeHKjKyd1oFc961fkF76W0XXYNRYlUNuxa2W4b/Ad2MfJ/10uGzteVeRPBi9A4K+6K
aeJ0bT302uDDmN+SpNqFK4WAFlyL3uhOyxHDmqAaVqO5sU0yQh9CIxatVDLQafzsFsw8TdjeYYc8
9rAVMWCVO+L97LTMcZfIYTeN6gNpG9zRevhoCoJBjnur2GRCXNIjUb1KAPXyvaAkYxI5SQo5IvQj
3MxbjgC42Xm+ScZLfeaXqR7NOHP8hrFFbnSg1mLT9GqLPR3k0R3xOjzM1JQk7IUqApSAL34hePZ+
OaNKkNSHIzP9XvL2NusQt0vu1VXbF35jEuvv0ktItLrDXNBnw6HiDlSK+upMy4n7Tu05wwLzs+Vm
DmqQDY+EZ6NRp1gQNHKe56LBOWPeYxEOgPJc8jr8NKRLRcRsfTNDxjc3jo96niFhAcn0iTk2Hk/2
wKKDTdGU0RO32I06CcZ92lGlU1mHh4FbKnmxzRyLBrOBuugpYqx/jS3M90JTrp2OK07V6UoHpCgs
GkzY2JSJZC8Xs0VMHPs6hmQm6a2VbBtS645SDyb956iGNLfKaUb9NFKqNM3aXVi2LyEKGYYAypDW
WsssGZagLuLNSEU5AtKrReVOT4p1vSNapfnsakwhM/vs1Ml9hIbe21sdWT40NUrtOap5uhU/cL1y
r8227UT32tIG6z1DHb5mlPGwKA9VYnxDEMdrGN7ZkuVguicwvAtrLAnjt1VQSUthdzzSr0v9kuNI
dK4aEZmm5Pl+YLHrE8RX9X3tXiyKGRf9nZQuL4z52+LePE51MKQ1RboP0o1ObvjU89XMRqOmT0+L
GSPjFy/wgKfhpxU7264wDkX7OCMAMWz3LMCeQ6/7C168xNIexUw3Qc+UFaM36xgopuiUtGDMTKC2
vY25ik5PdocmDZMxRBqDRycNlzyCDnhbO9h69wtC2wswjMBF2Gg51ilsrLHtHCQgt2as2AmPuzqp
/DbjlhYPXmtRjcdmz2nQyjrgNKAUChunUVVRlPMV1wo6y3CBQrgZgIn58EaDWCqeXE20kdxxh/Wa
6qYYs8OC9ESoBRkPZbUfJRcvVeJNd+cO39JqPmtumemi64RrkttYGWs6KheVcWX+yisCYr6hr1Lf
FsOLi13eGoaNSsVOh8q7ULDWcJmoInoQTozQqezd0L0b+9dJPI0QcTNsuwO/kuaIdwnqbczNQ9Fl
dCtKNTDnMpBFdHD0+LNpRRBN6ptpj3u8cLvFSFYZ8DWROugkvDGVipdE7t1UJ97bBUo1BCQwj6YR
r9OFCIgiX6mX1PGZqdh+klv6tteVLY329+aA7yqGWxcP5YPKJiRRsjtSnLO/1BTfzRySPOhj9w2/
dj+mfmuU2w7zV1/WLG1RkOTyKCljmjLnrgS4U7pI0Ylzkw5goOZip3bJceR8Rdsjo1fDRI7T9xZI
snmi9LcM7YkCRpcLI+OVqLqgmaZX9vp7cyG6x4pu7pD2kMFA/GU9g1usGqB+P7uE4j6DhmpHBIZK
O3K89uIW8LiGKnSDIlfHvZnkyaFUs/hKf6nqdRqla02RsCrBJLQVVcVo63wWesRTRwMyTiLlSkTn
OlQQmrl3trhHoUayzJymioRpMt7DoQFIpCzJTkbOu4EwTsqco72KxJ31yl6obDTAv3fsPxgYuMPF
iAwItzpdbFZhbYx2xu50GloFyHFPHiaD04Zrh8mmGzu7sl6oBCJvrsMO1t6h4ntRWh8sQz+VsR3g
Fd0bUcv2ziTzXHPjSJK5PbRKLbxlSADjsBR5Erteg4mwsU1/rNWLnTZoKGP62EAnjSmRolF3Php9
femdwfFSat9Sc9xqyxNqwhdKEIvVr5xOTKNJvisaE6YWU02rnmgaokTTxcnYlweLGvmB/CigRI9G
kV1aF7sqzveuYny6VeTszKL+YGB6t+jRMY2Tm0ERlwk4V520v9UyRndeC2dWopOaUtOWJA51qWa2
G4cBJXdON0pT4wstf4s55zUWTOWqgrpzqIi3PU0x+9ExbjrmUGS2LH1nl+gy82wC4enW6sBdzQlA
5HLfai2H+vIxVe23JAdoPS0A/Cs9dwPpyvZUdVH7MeE29OcMHynmye7UGcVaFo/RzJA6JZYdKKY5
MXdZEgNOdAREwjHEquau4XXmnhe5JKB4sK2/iKwagLNY61A3vVohyfY+wbmySDXfljYKipI6rVej
6WwliFmc+xS/0HiXp15qDrbHdmPa9h0k/bqdiPZYAKaVpmSfrEGAc1o0ZVNLVS8ScI2dksGs0pv1
BqO846cODsr/FkV391uukZH2f66xm1+SHoIkirv//c+ftn9+Hv2Wa9Lknz5hISB1ckeUcb7/3fY5
f/XPwOT6k//Zb/4ju/LvtFrL+FeZl2vx8c9C7frjfwq1pvsHY0CGWRrQIZXTJpmWP9MupvgDZz+h
LNUhQun+5GD+IdQK6481yIlYa5mqvoq4/1eo1RB+bd0V7hriskHP/5eEWuIx/xx20W32EIbNQxM8
GMcw1+//JewCZMedRGKZAe47ZavEebvtQmcTcYY79o1NXTKQ76DSamPf1hOKXZs8EceYrkWilV6v
1GC7FOOrQXr66MsRWSrfF6ae3S9NOm3ZY9x0qShOSpKrgRhyL+tK9tscQ+7SFmbjW6lY6ifhg1Xv
qw9Gqq1JDrBufdrcheqC5JO4xlaQtfaJfh+o9oWPWLOjVEX/Qhf2NpEtDgS4CGZl8i7WiHQD6jhr
mfgdkQG8rF5inv9lQ30prWKlk3wAGPeLjk4WcAA30kChyBtXegUn5At+u4n9YBUxs+emMjA2A0iZ
oLbQAiyy/NHmAOTVXYYrdHLKoHEXxa8W/Roq0r3WyghlW+zbKP01rQIqGs1liorsaY7zPqAS6Fbv
089WxF/YkhBOw1/GPJGU6OqYJyCpmL9Mh7isbjuV3GPUwZ9zEhSJljMEqi9kSiU078gvRjA4CLiH
VtIgGjGqiXoyJVW9UmJ0Ixiq/iXHA2vVIxF1A0xiVAp2cEhPUxuNRIwWCCVvM4n2c1dhUmZHfWi7
r2rWtB11730Axve7rzhYTw0wNnWk4Esboi03zz7ol0J402tIK42fkjRPypNlxccy1Ybt4mQ8BqcM
g9KuANzJkHWqZLsZ0qgHyjinAZ4M6ZQGZGsTzjFy2Ciu5S9rXKGN+voUpeJdiAI+OxfBjuz7zpi1
6DwzKvQUSw8yA3KmCZiVXIz9iGhN6CXSUFSOcwnCfqhd0jlQII2MuyNALmWswGJmm2yy7iLV4Bwi
k9hv20w7unHDszyQ41UlzJSs/2pQm8DPwWSkfNqNep2xNJuDsNVxSU7xPcHTYSfcUvEWrXpTeQ9f
eQ/tu8Qdzm1BmzPxtTu0RvYhdNw2KRU2IxpC35L5cKeaOktVnMSkGVdwoEgtKY4OUeR+A6POSdgP
1Y1+ayOpcUp1P3uJ8UnXtV8JIHavD3G0DoAsto3u1udBpfY2NmJQnOHU7Oc83rvEn7iwkGeQqmMr
21CldolltdWbl8TQ1zgVkGVdVfyyH4f9LJcFVT/+JYmseHrnHOeqXAfHOikcRbkpM+3ZyGVyHHrj
oI/OmsdU0lczDC85tcQ7S9nC6MwRI+TbqPxUYptiSydL6Jsm11uvZcwQu1DDS2qq3iLgrGCVSbdl
M2Fry9BwgIqOs40ZKNKfOvvMsdjwWjAAT3hUhsyhItLFQWVCNW0YlcAhalYvfIdfXHVQcu9gMOVH
gnxEmSDJ7gASVFyCECIn/rVNproHWyrGaSloW1B5qJQnKuey46QT6pZ2g+G9o4iBx/kEoeTaQdnU
RwSJrnE10u+VCDiVkMmA6RGxBfazx56BL2wA4hR9Pv2eaIrIuWtdgHGekslxz0tGrGrKY2PjjOrj
2rfEDz4X8J2Qd4aSdFNzn4x8tRmab6WKvkU9nZqG0b7VKgpxWfPW1SkDSvtlN7ou5LrefZ6EoR6B
fGehPu8Ggj5eWnWOP67dnHZYntOygngwUwTcd+1uonOASVW40fCUHN0lR0kf3XRn9yJH817AJ+ly
2UeLiZeX2XaUPa0i3CF3qLfPDdwssW1eY4k62fWlfo+Dwk+i5q3soT1V74M+RFxpODXCuWMD2qko
+RGyWVogrugZqex07IFUqRXBRA0H1ZKfSlxTCWW2u97pbiprtLaxhRtmGR3ModVYXopsKs7rPG2l
p+p2Em8xzXOBQKKEuaSTW6x0CgH3mtQiNmrOu6Lmgjsv/1pjIsGYRfIQRnK42M+9Y/fn1hT0OzKq
IIVNsVFqCdJC7HzSCYJU221IJpDM4ryyF3Kh1DUi4pzV9u9aQQslmGGflJA+vPj6l43B/wNQIFjv
/ymF7QhTmI4mEJehlwmHncJfF9yU0KdRKhFxmxa3l6yhJJiUvx2nyMJ/XgIEa1UkNSeysCa3dnea
2u96nkZeLsXPsjTf9wpnqpzbvPfnp42QQZTf57ZMHjltVkWTBqmdFhBIh/jfgCb0FSTxJ3/i8PW/
/odtCMsAh0ZRDsR1A6Tg+uv9Zb8QmXGxGLUdB9XEeyhJBJRKA0u8TWhPCvfOkd3v2YwPtp2/sn/A
zKCvl0c20cCE0TVb3qrxaue15TNvQ3Qqw0tB6BwggEf9VYUAvwCGZVQlxVB5ph6/Qds+sez7XTRs
6DEOjPTOyOJu969fl7+nftdfTNM09kCarrtssNZU8F9+MXZqvZ5jhwlGVdtDgP3UqxUMUyoEU2JG
QKB7UMdzX5q8dfRchRYsxMY0kmKr6fN9LwoSiXaywQ6vBSZZZrIv0wWCHBK0rnSeEtdshRYiMQz6
9pLOOGeSDGdjmiQ6Uqh5SPJXSNi8IPFiL8P7mCumdWnG6IXbAXb5gmtX/SZuam/6yTBRXvjP9pyX
+5Qwvim0x2yecWtb6G66vfnXz4+m/v2V1zX8AYbAH8DtlBz4iiD5yxPkdhG2SKyiAePv5HZ2evN5
Ss9a9DH0DcoKkPHG7tD1pMpwcpOGJhHWdFU2LDl/AdFOPC21fzldA0mmleK2UIuEAwr6kmNzu6s4
mbNT5l6P3vRit+IrZb5xjSM8es7cc2cbKt6w2ZEcr/tu9g5108LRD1on40dUq2cHeudHl0oADGyu
r0qCHT/U84TtQV5smLDZ1yQsioDUGCTy8dvFoRSoihyYWTTUx5ZVth2TmrNh7NRb2czZQdV4YIO9
nB07AQyWDnS3aP11trv5HJIyVK0RpSSNzS0pKxd+rhH6gxodKRVMVmdtc8OEBABRuQ7HYHUy2he7
egVVUcDinHPIDBt1GJuDWbXOoS+gTcyoZcdcy8lIrZixMqb6NiQKmAtr3FBQM8MLTNYqnAYbqNKY
F2MiJyFnQgqWSVQpgYvp51ig98C/0LvpqnlxuxDzZdlTFknM0kmj6mSvY5uDSSz2aEfHsi5gKJXj
7399zQgS/X+/XeDotWwHIRrwhOvafz9eGAVRymUyfMdUHL8KcRzEpQlgmwKPIKNY3TPYVe3//Lwx
flkNUfEsp6VBCWsZeqBq5T6OASrhDJ9up6aeb8t+HaePatWc6QLGjlGfqokMHkuF9QhPjftmMkwn
WEmBqs3JS+swim3id9Zr8kw0p+5kLeZ3sC+CMd2xqjib01zfXvVJk9f40FTJS0oPwmFp8LasTU3d
DTYxdNaoeaIJubvJRdEES0FzUjq4+q2OFLdV2mX+QVJ7ZWmrZ/B9IF0yMMCYFO6phdZOXWQ7ty2g
wxOvDEIt5Qjez9d4mWgMv1VZBo/TpD7y/ocQ5mTVtqrd6jDI1IL4HBE0Lt01FLh2sKdVf6qX6myN
zF1aJSRiVNiDv+DD8JGE2mOizvj8qKlfkIsjwUqj6mdTH24bVfZ7JnT92Wr8zA51fOmaG6hVwk29
rKJrnduBZixwwUxgrUPUgMOPQ2h01B6xH1iCsqZUA15TexJ1ytRpTo+Ctoy7QrGeFFMke2vKUwJJ
aTCbMjv+fOY2dDo7Lpmdn5eJiH/S0hxhRCTVQPmF94Pek+dtiD6X0ZixPIt0b9ccPWjtXM7ukI7s
L5gPdlQxNAgrz5L1Axu9/AU1fTlP0TLtNRpUiOQRWhBsinKNhlorskh6wf0KeU4Q1M09glFGtkxy
fEh0QVAcFLhNJDsAtFk+SgX7Tuj27p0r2dGspEcjr9prYYg0cOK18aU0T+z4IM4oymOhZtFBOjXl
D4T8cQWRjJpD6tMx2/O2PWkzbAfG0lRbzUpPCh7CwJK1g5fCnThrDM28UYzPRUpommxKNsphPzQU
A0SmFshKm66ZIz8qCAdfbdsqD1NYcYeEIXzRxoWHXbtnQH0uq7GW3Q1jeYoVBRq4bpkb22mLA47/
955tJEkzkfGuD81gCnNgZDMdIXlbz75MqfvszeVQC3B8ZDZPoq+4FpmXZk7z4I54ESNLbx6zJX6v
FKYFHPDiw+w60puBtZy6qeY/ldCi8NMMxsrR7JGdZk6JXfnsJpng1DGEgMTCy2Sa6tHqY0w0S1p0
+6YO3xqemcufX3PN0IvDmP4J3OvqPhpc4xioQ7UCJnCMxVJ9U6pO3TrGqckq+55mzvgxFPqLXgoA
1HNNL4JMLD/TbJkFdWOpe6sEfF7G04V943T5+ZPTg+ow8uwNMGNHuxfLpTERmGG/SWqhL4EHJST+
WpUYddyUd4S/caqWxk1eZM62GUpGNEP3mnctdjYm5LKS8jnTKyiQWnv98yedjs7TOiKFmb3DZFQ/
rAzaPd2YKuSDme7dcnwvkyx9j4ET6IW6cwEl3RVT0d6NZudewG/soiiPSOiuVqhelTfN+qGeNPdc
Rosnc3rWi3a86Qq3edCKDF6cOrWBZZN5VzDheyST1HPhAr7z+q6DvWixk17Q9zMr1LYUu0wZll/W
EiRMfG5Rmt2kKQw8g8qFQ8HCcQ5rIbdh10b3HS4pIqm2+xKyltC0Ur3bXU0AZLh14rm7B1mV3NpV
961bs3jVCmTrsmWrOi6R/pplFWgTO3rsE3e5SdwJB9P6Y2UIK0QzuErNgpt2OAvzkJTkffOp2iTL
TGpHd8dbtmvjbQPIi9FzMh5+vpEJozu0tfpaqwlwILfku4L7CYsjXVQd0L0bq5pnptw6OndkOfjO
NZ27//rFYf12M6P1Js6sbth8GSdT6UL8TBy32mJRT6mVzDtwibd9wUGOoQlvOt67zEX5MDORZpIo
pv/4489Xfz5vNOLmLIO/5MpJm8ll7rveGK9iWFkbCeMe7jGnTMflPE3DAay7Eii6QSuHO5x6iHo8
Y57JCDGgsog2Z+Fi0a5FxGIWkXhr7Es3d8sFV82pEaF5mSWzHODueMwFtIrDIq3uiRKmo6qXfZAI
FQ8HlpNr0WntTZuffj6hGmg6mX1y1Iq6vI1b0/UrDnyc0ziL2fj5+mayL5aaO5copjzESDgn8yrs
xFgUOxu25VtpfExVOFy1qHvPiDxc3NGJLuXsUG4N5TB1Hf0Urx/AbXUHx4G5MBrWs1aSRCQfesKz
HNQd9uipBaJeKeGvNgnLnWEV9W7U0u6kMWkn9Hl2zXQrcC4fZ1kbDJ2qaItqeg0bUb+7IQt3b4fU
ZVe0FxgJjPt+JEjMQRguuIyYFVrYEhsmKbUEmBImRvkwC/U3yoN9+vmMur/xoMl5JaOk5TkpLdsg
sc1F0ZMQXD/oqDZbVctt7+fTn2+YTXy1II/u0rG19z8f3Jb7pKBX4tLTci/dJ2e0tcfWfXAmpbpL
QCyDHeO2R6QFX4r4AVV1e2ccWGwS+dnF+YY+M4+O6t7LcVwEsibX05fDExclcZIkb26smMqGJi1i
lvU0ZgKUpQ+a7cRHCZUTR5yC/IpUsa9dOkKXXL23G3gE4A/n08+HoU+TbRPxkPP6EmHvfwKa6uBm
CbGyzhwm9FYdTmNNO56+NlLQiFHdWqEzHtySSBumVrJ8dQ94xBreRWa0BBv6mduX7VtqeJdhY7nU
rCxbhtlrzY5lAg07TOjjz46SbURkNu+2SXDb5QQDi+80Dk1+Ro0kucD2mnJG4Hx9eVkgbiO/iv4j
s5mC82BM5SZSGXFgdHrpASPoVJ0hAOVmUKrNpY5tlpbBpUNrVGs/WXA+dBP5xbnVfiNPDK/j5OIc
MZqzaFAh56U6OSz0rJN9/KAvBD+mNEHWY/N5p4mY58FN75bEZoecV6hYpkWdwpkyepuXXWm9geLv
DzGA7VSYMU/qOF7GLOtvWscgTDRp6BI43tp4AsVpK+JsFhToLA1JYzdVxV3FMnAoec9OcmB/OMU5
Tl1THJm6FZT1IRfFBlUNikuxVBlr8AgE47i2792jZtaHUFY3RivC2zJtQoiRSn0u3eli9OAm2zD6
RavTYXDa7lPmxap4V/aTmHhGJRmGLUsqfsQuwyeNnnqjNmO768zR2Q4xxxLaORXcZPH4Mff3GWc9
XU1uxw52Q0OEZ6ZMw42HFG8WTEerG8IbFdT1zrUVA3gBfOeFNvnbjutgT6eDto/Lprr9P+y9yXLc
SLdl/SplNcc1R+vAoAYVfcdgBEmREicwNRT6vsfT/wvg/6UkMku0W+PKgSyD0QEIwOF+zt5rm3ZH
zIoWpc/CgXTrALCKPMe8hYf6aORx99mYpZxqaV5GnRyvyGv38J7SE5NOfVflojoim2n3NWrNA96k
9OC2mbUXVuId8dzRrsW1f+xcr0LviDQT8nG7HGIiAZkGp19NyUI6SvtPmPu6vS9KojECmX4NxaXK
LZTHRdkeTLNP7lrLijYFZPcVlEGQ5ENJBSI1ub6AplsHMUCEoIXb75Dz3k+9DBZm6VdtKIc1Fu9p
gQ9ipMjqOziaTEXzapeougnzMFC/MANF95bH974T+yfN5SfiPk8AIf6LK/i8vZ75uz7MtHPUAhdq
iva+KpR4BXuzIHaJn1/l5PqJj324dtnPER3v5yxVrxyiZ5eh/1nhQkDfWBpPLAiDJYVLklnGU1tp
+icE4Ltwymfy8uCLqk6dXz9tH7GXkkavTAjtsTZ3Zqw76yxM3F0gje86GMeloowlqkrvscpM/xbb
brC2NeRZI3ezkfigz66giC6yHKty/k24Iv0cwjhbppqL2q0cvFPqCsrDY9usqoSRVkmrgRBOFqbU
iD8zj7EfLGCPNKlwinfxU1WoF5b2+yEJhsv8jzd248HoesQEo32a/xnw5cQ5NyyvNzvwjC4FXamu
NLMkcxVguE3e69a2U+5o44HwM+cIRv0hMQPtaqmg7hWXEK2KXsjK7xA5ogwFWl7Y5iEt3XGJ7xNN
sV3sKnuoj6HWVbd5TtUAW2MzWCNwwwGXrBKmq7A3JIDMejzaXmdeSj+kc0RxdOdUAhov9n1+Dzoj
6cDex+3w3AO5CrOu3nZel641SZCtZ8HqjtAbnhJTHoPS1VYistJTl6sh1r1Q2+WJna/TBsivQN1/
q+oBQrDGtb6UuLmXEu0vZWDE+fRiGoBNbv5N0cf16GxE7Vt3OpJsyALLoP9SShCXWdcih26cScss
Xwz4Ewfwr9Gt1lfjvjb2PYF4sL9T595APrKWpoOIQVNRH6qt82kkkjIG5/JA/OpBU1EAmAF3DMUh
+yhvKeejIysXdZpk2FQT+9HKA5ZaI1iwpEuHbedrLHxG5ushdqcVADloPcJDXKICDWvt6Ipuf0Hn
y150HWa6Ksif+tSBSTZAmVFaXG+ZptYX3JLlVjI8HksMXQBuCXNGA4/IzAsvzaAGl9FeuHEC5jvO
8m3o585GGh5KIax9h7F1tYWwRpQaWk/1YKQpUFjj57Rj180gjR+9EIVJN7Rb0+L88N0AWWhaDwQF
KmisqRSiQmvU7624U9JWP7S58FeZbTiHZPonnFKKdCReAqP+sUMJD2WNcAPCc9tVjO6M6mCXEKOG
XwDrDJpp2wVYWgSDPCWJwuour66tmV/BfoWXorB3pgxC6AnVbajHYNY9FLuEXIZnT63CMz2ADqe4
z5BPAgBqbVqdHTEFaJBMAwwnzQzIp/1DMSTVreaqcAHwGAwRjauw9XFScA3svbCDq66Rx6dBt1BF
eV9NUAsEP+wvWQkcSJYqTmof4kiTh1BBbuRlRmhM641+a+M6QxvoH8yilTgwjZEMtLjGW6CLVVwk
+qM/OuQUUxzexuOdh57nLgsyuweVYW0d8LVL0xnKbdp6+6BVqn2Zte6xh3+4iLhrrcs06s6e4YFO
UzqxtCyzPbcGdfq8SPW9NZbFjZ1Vn8g47O+TLBzuk1w+9UHigaXJ47WtYxCkVNFfrH1X5eqlmf6Z
/2/sdRJzYj347YkE0hHQI4uG4PQ6cxDqJfP66tQTdihjzqPS9qJd5zrlFQVpeAbLvMm7obw2Oi1o
w6A525oYPEypwQVA+LfPUQxtG061xxyMRyX74nuZY6cTjT3cy477BW5f4OYR7bgoJKNNCeFM9xGK
OzfNUFd6yue+G7+ocJpfNHRpKG1TgkZjlG3YbYpRfk8x93DLIj82NZDPIDewWKY6/qchSb/TKC9/
IOo9dHluffYNx1/TL+lPzEdTZ7hEWu0vrMzXvwB7T1ZtF4dH9O/ZYxlCpchz844aAtV+wzv3nhk8
pbqN4EXFJRRjzTzXKPmWTqVsHL3wv1a5hpqAuOhtJPE4d3rAzNCkdZjX9XdTdSE1BdUXQjbqtVsX
aKawqyGN1pJPUVjYi1LnkiJoPP5k9HTho0EdKdnkySfABctBjbC3GrUBJChPH4OKcopnFsO+SENS
yFmR46euxqNninI/5mq2zPJaWY94OVeUSKHedf497tV61UvmqT6I8TtHcYw7JARGpLPsAEaGxX0J
/gvOov5d92lB4gCiiTcUqAH1XVC3175y3VVuVjs9a5YRTV6a/oayCGE5pS3wc1IJEIYq+nOd/aTQ
e9OM1AYdQsZJJQWazqAyCiIJkAGAETCNb77i7Jt9UVdPujtySxu674YBF7mD82nk5SNGJ5Akyb63
xo7gTTKmbdP7kvh9vNS1WlsYKlLm4oS04NbygEix1vqeRvfemNC2HIDo66wP+kht8RE0DXYUOCap
WtGcp/4kaReDqoob75NaD18UrUVmXjasZpgJDwj0VU+7bVr7c1o9JgLWURCRI+UrRNxPr0iBHpbc
eZFwkEKJnA4aXbMYesdcIh5Ol7WJVk3H+N2bYPjTRKdsRPsoCeoXw3nJ9NhYOpYlUPRBmiliBuNQ
XxHoTksJ2JY57ExCKIwIa3yBalba1spz4tsKtRrNw8qlSmWsi8EmsCHXLjbHJ3a7h2qKdbE89cXE
c2C69sYgghIvoZWsvDo4mYGEGiq5DwC7CZOUQmUfyFVc38tSZZ39hDKBHrotHjGhnC0KVTY+xDXu
IQ/8MTkpsCtojQb6puuTn+gAd+AsSf4KV3nJUDjKsMNily9qrbhBZP0tT65W9GhMpmbkz/027lSO
Cxb6tiO6Mxr7u1pECBvq+LkekzNFRXChRRYuPCAq6ihvKri4az9BrlVCL93mHs2/3CyDpZ947soJ
0meTKzjsn7tBbZaFU3xCpkjdCKAou8ZWt7QkgOYP1trGMQEWy3zUgS4NarK2Ugl8G2pUDJYa6TMW
PacNIDFW9sopF2Puco50+rAOvauaJvUmIWgMSfOLmaDprtDp1CULpCpQ5JKEmcqX5BhR9+7VGvyl
QiwXp+0NabHpSuP6pU/PT+d7T4aOLjK18p+UqI+aHdGCQQxHtjUCXWGgHB7hh2j1DYLzdZT42Oi6
Aki7+y0omQDqpR5Ru3Wf1Wq8BzScbnsRnc0ACiKaC6Z2OJc9s38m93edZRV2ODEaC4RQnwMzPTp6
sBEm9ovcpRueyGSlGyNBmkI/Y1y9qhXynrSJn+o2DuCGcvLmPVjFKZ4kCDDHWCE1TY9IpfhLL8xb
LIc+aQCoCbOCMoAZEDeqDY+ATRE/K4js1UZbTY0Zsg0PY4BPPHIACkYKUya30Zt1qfaPFA+CTZoc
+9YDbWg4xaI9+xX1oIxcWGpfmAVloa2U2EMhwexniaJxKQ3F2/l5sw9pIZGw7kFri0CvFHgW7UPX
6XAzDYZBYMzhwmw8fKReCk1bsda+Qjmi9YoH2Y0/iq58tFkf1x4CjtqlCWOwPlssk7x6yLTa23lV
oC1NRcBgh3q7YMn2SXeUZ6NhBYvmAgxn6R4qrqg0oFKFOoDbX72qYP4vGRvblRAZLsPI204qQMJv
1X3CFBG7GZUaYJTJwsf0akN1j22UnXlHt0Apd4GoYW5lEwG5QRMryydlkqtKKUuaNw7rAHdsdgrA
e6mkm4ooW7CqlOc40nGSoOgivUgbbCz3/hmY6VPQ6D8beZB+E6xk79yMKQOvhN9AD52UgkSv4KYh
pAokPAmig9ck3vGjSRQwPQHa2cggUcKkqqmdKnpTYKrvAHNwXcc1svBG1X9GFWrjQP0W2L3Gho7D
6kk3cN1g9FHXlj98HuV4D51fnvvpH6MG6hp5PssvK2BSTnO5nZRSYUCqptfQYqq4lqigTZE34z12
L1SdOar1vODwmYjvCyDrNRt0EjrKcMMPFtyPaW5kLLpsP4eHwIdkmUuRJkq3JUiGpTGECTw1a9cP
5rDOQ34kw8uCo0akEhrqXR7U69zOw3WmoCTV6vo5I+56G2rIh/GdIgmPD2bLnbGdGBEl+CDV6vfh
0CAN0zpGCtO7Frb/mFTSwdbbf/VKSvP2dDvqW+uOtOcMdS6rq6a9D7X2Z1HE6JyVq443CItYEeDV
5jy2WCjRaOvM9BRB+Fl3bgWCuIxxfCcQQcNlgNR8p3kJGGmtOFVMw8agjzZZ0VHDSeC/jbRL1rD4
uc2G9ipEj7FUpyUG6nEicCldxfZPrc+JNGmbG7MTzRry2kGiLl7wBm3hm+kPayeiLyXWQ+j1ubOo
Y5oEUXJXcV6h2krRkJj4Dfpw70oRbwtPMzb+HWJ9ru9u7E5W0wKNAnFFFrcAmeyZ2yEW25gC9G50
iCtW/IDWA5ww2eSH3idS3SqHnV4Std3g+wiygMscNy2TNvQ4GYN+b9NL1seRmxnr81oRPVFG2g8y
Ps1VU8Tqyhv6CZrR0WUSwYbFU3Wwq7XEVtpidEWdqPVbqHDbHrQuYB90y1TR102dfFGaEYysogFb
bSNMXTZQEku6uBcpgTKydibXLgmb0NGdRh24VVFQ1ZKz+ehZE4m768U+kf6ySFJ1XVl01TTTP9FW
pM8y9cTM8CaTTBwE2iMPxM66HZWXeBpvPIEaqWm7lRuAwNSz+Op23IFwYwxrEbpLWgZHVw+cG1vv
HqJMjXZC9TH+RvHTSCjgrg7JO5I/FUG1jC5XTVlnHerFbZOF164lmZoQL8JFJVMQGNiphqMu0LKd
7tYv0kQ0Lyrsj0GU/cTTBR4YvfRmNMYfeouWCuH3N2m6L56dqItGLx6H1n2SfQguo4h+qs66jTCL
dykSv7x9KayI1DUPuDFIngX5fUe7Hi5tD9M2s+xlNni3ukuUcJAJnG2G8k0yQMAY8B7MoqOQRib1
MqNnt5A1J50ZBOcBS8auy9QvSgQIuaAUnPsQzes66M5T4uYQrFl0FMuOtcpS88nw6NP+DotqdO/X
vXdTey4xJlGtfLG4KwNWyWAy9mN5MdopcE5SCgUL5d1yb0PyalMxs3nNg9cZp8Lu3C9jxYQkNvpk
rxqK+tmAR2NugQF4zx2hU1ts3NZmfujpDsIdK3jqhyg8RDT6VkY1ajeeSvhJb2d3WqDG94UnlFOn
jeXrNulaxJTVGbtbOLTxUc+xKbpATdGkOmtmLzo+RrgwzGDKUxoGtzEVhHMAVDCYCOWBP46Aurxg
j3I/+mK3m1pkXwXV52sfl/a2LnHYO10VPjeIjhyjwcmfZj/tqd9GRuy2o9Z3Mz8yRfv6pxE4DU0o
enHzn6r/vGp+NP+dvvzrG3/9icrglk6o9dtnTa8SFI1u5ldprZvsnQ4Frt+p20iEzs3AgpiTEwvM
qHkNso1yYyplwowzKq/wDFkCKeLoONU6G8RI/9FsKWFFHRVkTKPqcw+Z4SxUJbv2qG6uPUriKIvt
3/5U+fG26yUwimHEMfzPPjWmtm08KV83bf779CcpO3lTuIKosmkju+kVvx0bXpHGtIXm/Zn/btG6
nP/066P/eeNERNiktgBrsSeRuLyGvrVhLAnO8/vldLg9liLMsWkAz7vcoeMVsmb2y+dG2BNuHBiD
/tL4z8PXbQMm/vrsvA3zZwsYY9l0TF9fQa2XzhcPX98/PTs//LUz0yvwbfznDV6I0XJ6+OsjXVoC
rqs7N0FMplnZJOUWTVF9xamyVpSmPs+PhAcFIVHRoAy0uLtmS8ewWjplIC5J/pCUfgnT0U82TB4n
kzIPo+kfKjE54AcT/dD0MCY7BRtqyeza9N1lpY0VMehj3sN+ZvE5vybHK3gtIHbTX6kMFo685fUD
RWBuBnIFX183P9FoDqseAfn713dyTXjbKhHd69/mJ1gYkXg5Kphfp+2Y/wkwpGwjIGWv3zF/L9nD
qDVsLI3zS+bvyLqkJz5sSH77W1Tk1K9p9C3nt80vHoh12LKCoW/1z3fYwCO3RY/crRwK3JzM8oKd
22Kynd83fz5x2skutW0yl/95HxkN5Q7slvHb38jQbneua0C7mg7R/GK9TsVuDCux+HWcTI1Icoa9
4fW98xN2LmmYyRaP+z/vLUI6P5J+y2/fUZci2XfTsvi3bVHdYp/rLdPAf36LcMSDnWoE7Myvm59Q
x1bs4fIg7Zx/1wi9xZ4JNR2Ef/ZLLxt3ryW4xH/9jepWeEDrTOd7PkY10AqEqu7PXx8ttLg+0C15
+fUuLrDhkHbO919/goGhH5hbfvu1nZgT7EMz6s+//qT3uX8c/frLr4/PuzI5Zpb79OuzUhotx4ay
wK8/lQOkEcXKMINxSs7HkbKQdhQGiMJ/jkzlSnm0EuPu18ePvkTe7orXn2x+oxb5WL/BXf76eK+o
KiJYsttfn5Vi4Sb6LjvrjCJLJsWs0nFxcO0/oJ1THqABHRRnusHlgwLOPIwA9rUjkiCezKK2XdZp
XO3nZ12mWmtUdyoID57NMQ7Ak3Xa1fysAS3pwP0Kftb07Fg70Zns6qf5SWLswjuVJUCj1rC5PGSQ
RtJW9/NLtaK5BPDwbueX0p/Bt1X14ICnz4EvhFQw0/vd/KwfUKWi++e9bkOqpz1d6EBZzs+WLitk
ahZ0hqf3BkGW3jqpuMyPHKso76kUL163IWLVJRolutOmPTeT4WnyPZ/nz+nyDqNe6GqTwFB5KH28
wrkD4mZ+to09DkHrlOv5WRWVB449DOHzQ+plw2nM0ajOD3XWp5cusV4/ydaM8cHG7DkfBtrvu9FO
lNftS93wZ62l0c38JTgH06UPm2o/f0yhDf7aYcW3nR+6ngHCW6GtOz8UeZwemBzRdJi2l99tvOlc
5ev8KPSL7loFxWbe0flPMj/ViA6Y6Y06nnYSSBpats+IoW4tDWRan7B87R1WA22qsZottVPXJT5p
EqV1wjGIVYSL5ECHXqVAXnlHIS3rwfBCdRWaBAn2WWM9zP+n1Jm6mh/Or5vfMT+s+6y6VWsao6pv
PRRCdA8woeYH84dJJz5l0rJv51fjXWrRF5rNcZw/enSrVa1iSJzf0NNxpBqpoc2bPkzNreFQTpbw
+eEYqPKsgOGeP0khUuCeouz8wGzrV9X6/8u7+sD3pwlk4P/nfPP7r82PQPnf5ddvwcsfBsD5ff+/
AdD8L4v/0L+ayP4nyNp/DIC68V+GY3Id0R9AOTsx1/4htWn/pZq6oEivgiXkeft3A6BwpKB8T3K6
quMB/O/EXemTrP03Pb8mdR01oOpIcHAGrSu+6HdV9xg3UWR0U5iPYz5bUMKOs9x0UOtxr+KS3cmK
ZkEHPB/lbuADbMswGFdaTSSPNu7DUfnhdROgqKZzlJvacQC1Lv2gugyeQS4GBI1xdIyvQhsJUxUe
7pSg9k90qZZOR92tSAdshGEkbkIAHje21X6LzN7YRL0KTZNvW0NWu2WN3V1++6X+zYjxRpo877lp
GRaCByGwaE7P/6Znz8oxzoqUCrXR5eQ7wTBZshjNL4MkJKecQKNOGqt7VHq05UKakCFgDamCA/GD
vtxo4K4qEe/zIQu3/uiVgBLb8qRXvb1E+DdcAouoAMhgx79v9/SDvPnBJvk9Z5hqWJZmvPGPxJEH
+D7wsmVhDDd6nauHNKAzACZvpUcuiicjJO0lpiD+9+/lNH3zvYakvK7ZJmxBAtLeyP9ren4IR1lC
g78zNh3sTxV45UaVenMTdiy/zQ8cB2/iCvl9DKmbkylVx28i3n5hpHJ7kki/l0UeZvtWWWnF1VeZ
lOWGm35wUNX3e2eiT8f/YePYs6R4cxmYvR1C6LEpt4AJO4hkyGBBDFdXpVhhRJl10VIHxGeUiU90
etY4dLDLtRY5udrnJlTFbZRMMmwdEEk+rWaTPPjgfH3/u0tpQHuUqiZNC/fNn6crlgbXql3MjnWe
h3uKZBaTKeATGOrx2BAwmnnFmcis8APD0jQKvfnhwUtqzHNsU9XBf7354hYBqeMUXCfY/zSjf3LA
Vz3UepM8SHyxvt4YF9X+4uWKcQ988smVNjweoHXL2sjiu2LgtpqYRbSZHzatiO9Qbz2Acv77+fkv
P6EthcWgiZcaZ9Vkwf79enYIDfRx76K7GiNCx4skO3FlvDilpPrsgEqhoy2uCIQUK6F9qKfXRhE0
dSBvH1Xmy5skc9W7+iU3s4cqrO3N37dPe3ccsUsZqoZnSrXN6aT+c/siQ+01Ux2Tpac3R61T0JvF
OWQE6WtrCBkRjBOIOGjxYsrV4iULWu/BBeyUKoDOrQ4BpzH9Q9edaOUCpZh06mihpk2/TxABLEQe
xVQ7TP1gKv667ZJNgWj6u6S4CuUikhuDGKzF7LCt0n71971T39jaNJxhhMporOJUU0juJn/uXWaJ
3LEGyoJtZT6Y/X2neNWPCC2VRwifF4m9F01xM5T+Sj96DszkMS0wb+BsPv19S/R/2RLTEgYnquHo
GF3eDFRaHuR4023Krz33Dcc5jChK0J+KB4ZNH0eMTskhU06WYhJs7YC8rOJbLEDWaQwVCFIGCCfc
Vxd4iGSGOPpnkJCrAXEFmRchIR/kA2kD9BI/rUYWVWF76YFJbyoP/J0B+DnRix1tyh7JICoMzUI5
TVMRJbehfXDQ5135415gaCa3LxUdtIa35q2XcKgEJXll6gNIpv3E02t75uU71/LGo1G5yr1SdS+1
g3cf+sIGpaCxQJXakkA8licbY+4S8pHcl8SaG4iuNNU9Y0nfD31o3JnkPn6wvRO24M+hBJcdt1pd
U6cJB/OXP0+SwNWTkZtGsqT4eM2QNx7UqL1DxQJ4M8jdc9tGqPYSSZYGii0nj9xjG2jqVkvxKYvx
c4+a60vWtM5Gg8291AP1a6kHPvFkZrEhSHkTBL7cVYOeU9KwcOirE6QpNvIbirus4AzLvZVeeZvL
UCK3ruWxCvt8Iuj4TxlSx2Xc8gv2EtgP0VnjMezSam3jxdiULNQ3fpF2D54BPMzDjXqy0EMue73C
4kbzao+uf1ymFPk2Kt1KXN3WY5uBPGqq9jtIdAzHfm5eWaD8yOGY3vvYg9dpRCg9u35vQ7vMBBli
IPr3Qg8+OPLqu2keHAkmkqYzDeLcPt5cFFVqZtifkRvY6QRnGqnLimc8vcssadtvbYydGTlXcvRa
lQytlC5fN+i3IrfXahK8xIli3mWKru//fq2+HTXgA5uqYNRWNTQ7nMVvRo2hshrRExy6jCA4LPuM
L290Me5icr2XmD3LLfkXkJYGE7bccENGQJl04wvoMMLvmvbb3zfnzS122hrmU0w56N9zoN5uDUvh
GtExCZtJrtqbIZXAJ3yxCMtNOIr9ECnfm9bKP3DUqtOh/+0iZuqvScldASkCcABmIH9eFKYdxAjU
kFRgy/Cu7thS/fQqf61Nlnhdab9myLl2fplAFk/Bb00v+Pt+q2+mwq+bMG0AwwlD09u5BUpazlQX
t3XwVfW9m2jIxUMnwcBO6/lTn6c4yX1z1UrvQWrtzm+xQHwwvXxzgrIJumFLA8GbiVAY8MmfR6Ey
ZdmFQ460W+l+uDojp5M1P3A99h/ME97chqcvMjGqGAycJhOqtzZWfwjwaADkR5kdgu+JHmkCTIg5
FXAG0gnhMK2pvutom/9+kP9lBy1LtYSp8+0gj6ax8bflRie6QTCWKQR7IOue9xDYLcCnaV8/+Kp/
2ccZ8c1POk2j1TffFbuWGVaA45a57uHwKpL+YnZmuCfpRiTtZ6MvtJuimsLqsccumFnaZ+zWBjBK
d3gmTREngB9/87Wckqeq91dUA5ANUHOWNwiw/ZXhenKHpYJ2KWG9J4WEJgre2EjgB082AHKFDXh5
hth4djYccbiR6JcES0q3dVpAlyk7/RAUHsivJFrnurKTNRTXifWCQEbvV66vR8+QZ9DRe/o+qnMS
QqO+OUZJcwEIPBBuFzXXQp85oiMc/EwZ165XxJ8rC+qK7ZvtBknJd5uZ1JnO+nhGBzh+8Iu+WTNw
JhmTa9zkmjUES/w3Y2pat7TIK1AiweigKK36qyzh9bX2Y2I34RpwePTfvkgMzlgmuAa/qXx3DsFR
8HGwMYlRi/aTbLpPbdJ8Evz/38+f96fPhBaaZnOqaqn22x1DemDkqY8ooFZD1jmq8QCbYFikNr4z
EjkNr10qVXbGcJN9sIPvRmAOKawkUwqdi5NL5c+LJGiEtLEdgu1S4Pg5xE34weiebRPTQOBo4tA1
1gLoxEcD4Js54/RTWpqpwwGyHcgMb793HCywkprKHg+aQZMY96MV5/EuUvLkSFSTtUglBV6anSGp
bkW2CEqHRiNxRVumm+q696vL338D9V8OBfdEbkI2whB2+81toU0jxQUC7aH4SkGNw3UGelEehILV
YLTsO+ILxT4mMfXG91MwZtJs8eMVVHSBuW0DF4qGN7rHoJPXoaz9Q5QMIzG7Qbv7+4ZqBr/Jn/cv
Q3IhgGy1dQpTb8+WROs7G2iGt2xNKzo2CQpwz+76F/L9ygF1KBZDQj9rKKV+JLCqm0m/Y/iDJxm6
39e+D8i9xMq1St3mKNF4LweEyKdglKzSFEvbjYiWmNA3vNQinUQ03gezkPfXMYdZmJYqMPixK9MO
/jYyJwkeS4ce5KIoh0/0avYBeUaLGicdbwO6YHwwbry/E1jkvbJOMlg9UMZ7c5KrJO154NqVSfg3
X8U2V/L/zVVsWYxPc63ABkT0Zniq8wzNHZKvZWYrCDm95mnARLfo8jK9qbx1g2Jq5Qk7ospNqOjf
T4p/2UWKBgZHlf17P9EHOm97ukpZjbvMYRqo8OmQJfnRQPX+l+OcMyTjFJUwyQroz18OvUtQwZlW
UObQ4KrLneJQkcjcS6Ib6TH06x//3d1CCsJ6a6rMMpu23xxScDJBGdYoM6qxJJQJmNLSMDvKCx/u
2TTd+fOiYgCms6myrLbff1MtkyHIQtudKMrpfYqWZZ4OKnK4BcpubP6+X//ybfZUTSQdnEHXfDsF
TbqsGNyqhx9v4rptUExWlNj8vgBrb1ftByfHOwSOBhGCo6hBttMZ2WYUy28XHEtEhCY+Ws8QNEzc
wx5OXM0kU5kuVpka5bWcmtxu2oTIjmhe9UH8LbbE2arc8lRpGVUDmd4CEeZmK/PvbaefRJ3sMlSH
N9iwV308JBstray7rLaqD25R72+ObDG1fIciqKPC8vnznHMHuL5ywKiu1XGxFrhSGJ1GnB1dP+6F
DydEeD0MC12/iy354VT9/Z2KCTrAQCbrKr7Dt4OHXoyD6rsMVm3YuFs5iO/zpC21vA4lfbfNFc/d
iFK7F5EY94ZPTFFnRN/yptYvRoWA+L955lATVlVpUM8S2vuiW5SEztBZjoJgqzlzMIKVQp0Lgyes
ARRWf/+yd7dEFieoSx2qn5yjpvHmlqiM2AANvm1Rl+OFYkLNLecxp2mqR/cEGJiLfLA/OuDau7UR
X8rBht44TYmYG/z5ezd52CoWkRwkWJvGl6zLMYslYXhysqFbo6XwMdVTgbFxin/XqhRBNBpc33ZI
tS3zE+JM7Ivpw2DRC9FG74oIgHC3YJP3vnWTYDrGypF/1CN4v6Bjo+krMQTPp+rbRU7f6JVtkWkD
LDWHZmV0195BxY4cViwdWIMrq8/lJg/B6tRomnv9PlLL8INK3LubABvhgOCxmaoaJA69GS1FiF8t
63Sm9G7i34TkjtoC7XHv2OEHc5C3XSyd6hdfpjvwLdFov5sYu6zps3DixZAQ3ewbaNhUUz0LWRU9
mDExlVXPoHNXR91L66OsSSjgHELZ+kenqm+qum0o80A508a6p4WPGtMXfnrJCST0+KEuDC1yAcOW
YkAG+rp1hmdVyZtNVQ2EFaX5rRVp4uznrjiUlKgMP6UZXmPf8UeKVTaTgcMYNtr679eD+m7qxWlJ
x8JmRUD7ghjqP89NUABlbgSkoAE0MzbM5Ss6D+2qZ+2LEUTd93miQhvG6egi0F2zwPUvKSy1tIqj
qzYEF6yYr+zXV7Dq5fUW9T/ShszTIK2r//U/tXmu/Meti42alg0O3RuG+LcXDC6bjlQPBkgSP2ps
zvbSta1nm4jdbWkTZU4x70z5G8V4YNlkwfjqKSdqNG0uWmNeDd25Nb1G7IIGxT0YuOyO8fZzkFbR
OZbKpg3dJ5I6klXfZ929LlSkbaGe3lJJ0xaku3yDgaVdJ4MKUtsFetN2l1RI5xXgzvkQu5+DztO+
cdZ2u6QE/5/X90bhNHcYn77WY5cSs+BCK9JxCuVM9nMPgGSJrW2ihafnoieU0W7pcHBzzldB6+S3
gyZ/pIWKsANYTd4OzkEZXYghLoguO8n0bYCodajy9JNUCDSA5VQ6pb/q6G9Rs69IOW3js4gCbRdi
Yycp9CbxpXLpQxFR+ESHkuZUljUuIc0tFpRQ7JOet+GhtgUe6rz8seqK7jg61nhw0K0cE2KXjYlx
rJjise2Uz42qBte2KILr2Hs/ZXxqw2zEyOc0m2gi2GMEj26zClwXuO9+g9MVbYQe2nth5k9d0hiH
pCeHpjOwjtot6Xng3gmNQjZzUtXmk49v5EHhLr9T4F2sqiEaPvmVzGmpalcCkF+KvjTvc22An5qj
NDV0wPONZngHf0p/Dp1IwmJU0b9QrbhoehYsxjT7QQRAts8KRGiCAtS5yrOTTlSOJsnhk5YJJQS2
0IlBOF/DbbtBhAiNJ/1MiAuWllDqN3aeXIiUMnGWhmTL6K57ghZ/HlVduaHksIk8DaKbWohtPXj2
TWhHD2GZDbsmsl+aOrT2hEezZKGI0dPhWzRp2J1Cz1pro27edg35n55simdvWL3CFUR5mfC5S8I7
9G0em9au8lkLibb195ret6uMyhe1YVdHIqh/R+XuPwg/40zFiH3MCyS6gAnaWz3oCSIlvk/Wznhs
R5Ks0sZWb3UZfiHktUdCWYbHMh5WrSK8IzSb4jEtP/kF952wCBCggmPbqF5TggAzWPORZL6ARhXd
/n+MndeSpMiWRb8IM7R4Da1TyxcsS6Ed5civnwVRt7Nu9kz3vIQlynGISHA/5+y1k7R+tzKR33iJ
/cu2wvxO1sAshbypp3ReIdRfDpahZzcZX0z76DStDypTq88YKD44OULtusmdPTT7Xas6w8PoKvUa
Id+SaZp/RqSbbPBcfcdEMj1kBTLzoDwb0ZFkQ3sLO7alpgtj2xIvHXigXrgzLC25Vb0OdXGn/Fuc
729jWs8ly0BkmZQpM4Svr8CagWsfN4638DVjH2iM18uwxAxd1aMF3fi3V9DfQ9mcb5oXUBJEHYX1
NYDpd2MBx5lBbW0Q4/MalSgXEJPWsKudl2AwTFFAuRS8/C+97JdhmfB7tKLn1hJ4oini45/fDX+b
GtEdxqgUiJg8jBkz/ferwYXrRQEBL9/EomZrSNP8qNYpxNQqW5QwpfZOor7+8ym/Ds942BJw1ECR
EsLx9K8JTqyf0srxLWVRFGhvTN9EiqUj5mToYW598AOFjqg16p/++bRfv2hOy6iQtD1ZR8oivlaw
xC5+RJbktDBeef25PPCn8bhL1PxetPf/fLK/Res5G6xsjwQzow3SnV/GoH4a6U0dqugORYPnrsZT
JdLA8qpNNqwodgYf2Ettm7uMgnWD0KSixdG/vPe/frdTHwybaP1UjEHA7EvAwqySxscw6/drH3uH
cG00qHpwWAPcxkigTap/C1//bUg5n5Qft20zWiFE9+UHFUFjzMGIcOEKwVU/zk4oK7q1m7eghgd9
GVq4SgSGQfA1yL6JqMCBOk8f/uX2fx1TTr0gtctPl4DT3+fF/ZAHheU2XLqN6/jg4FZtMDOh4qYi
bV4l28xTqgsUtQy6ois2eHlFeM83OH8Y3UMnumYzNrD80dz/9jH9P0c+X3NsnIfnDcmLKR6hERD+
Mt6Nosh3h9z8PWevCre5hc63LqvmMXddkF4Ark0t+1FnWv4UJSu3RqNMPiksYDQqcHmBoCrd3T/f
sa/T1blTVESYLr8Xcitffq+KUmkxakB/QZghPPsNdQajpQ5PmGHHSI7KZIFt8Yoh5uSra/zL7PDr
+HQ6OWNyojPmFF37GldIgBQCzWmURdORes4zZmdB7pn/MiM38S7lafbnmJOvWKVgjvvPdIPiqC//
EXUFYy3MR06Ea+bCjItD7nj3tpN86MneV/H3SspwnWJidPYM8RPjhGGRBvob8bHvMhQfXg3tqTWR
JwzjSg/9V8Nqx12NkUUFWOasZwG2I61xqZRDFY44HediisGXG690CLYy91yhzFc3RZh3+MUIZx+4
wGwDK+/2+NM9eYr+kyk0w1ccqlaJp+U70cNICVBhjCa0s8zs0CkrpDn4p1+nOOdpTN/OfK2LNg9+
APSsd3X2M9bVbG1EfoWJlPddS2S81UZtJU3fXYRCnH3Z/VJE0R5Kx3z1Ix/vj6Y4qvbwJtUxgKiD
ooGikcCdFK92IBapDuqUeOTJzsZjntaHljqoowzB8uUUFoUU6PJctS+NVW1dHOBVEzeG4tWycg8S
FZW5hoKXOInaC0/LNUDBAuEgnHYrvbc7AkoqtkVLNfJ3o+bu4DSmm7YhJIPosV8YVM5h8e6uJb+h
iwmgWo2dPahDd0MtllwkdvnQqyb1zsjDd16nU6qnaHdRMTyKxttIeDAaHMd1npjGdnDdb3YZ3NeV
8cMeYROWXn3R6+Kpj721GQ3eblKpRThRAxwBSAN/W42RjGgYC9Q9IcRR7dFEtg7K7BgKrT2iv2gg
kYwuQHxKILOM3F3aGXvrHHbPoYUFEoQzDu5sWGaQKw52oa4cZLMTOx5PaCOBIAfyDUI7HnZltetV
4nlhiDVcoIF+ljXV8QWjXT/EMqqNKDwwzAHA9gTPk/4W1A/CCh2bgLGwIMvINN7KJvuQWfw6ReI3
Aoe7NAKKUevOU6Z1BnCVXvFOZRj8YmIhFrHI8VsZInyk23xtBOWbl/svpimyLZWqywEfmsVQ2eGl
AWBfdm+6b9anOhxXlYZr6YhfDKUEd477IYax3TGQmEhdCxAOBZgR/1dtTEVdcbgaS36QJUA49KAu
3u0Wkwogt2tdoLRLHeS+at4srLZFjJJW/S4SIltZY7ek2tpaFuImiaN661AksZKR9qLGJHhypz1D
Ikg3oUgPVJyBzzPiSzZouzEPxcoy+mQ5WgjBPaM/6BZK68QsHwYbkiKBAuABi7o38lXNxAwdeI4s
QDJPokIkVx+UpL2r8uTG7hjE5/zbRtJwlj6C6LVhnk1LX3MxETd5BdHI23sDEgsmczKxVuNIJEg2
BRzZ4qkIqBbBMGBjWeET1Tnk5aJeWX4zO5zqsUcXSz0SAEelckliVW5cS/mpO8mTUsXjrcl/slsl
4f0getCJ9U9f2N0D4u73judYysz1NRDdppXdD0UfvK0V63R+rNZo91ELtpJESdlhe9fDx2+cFBec
nFF3Q5VAaKy0Qv6MAblSqhT2KwxlwXFivlPW8LpzKO+kUDGEabZ1ZUO8GJHbppC9b+uQenxoFD/1
UNXXiuFXd87QvJZD8T1swgCRTYIfUqtlZzPaZAmk59ZK1F2qmMjI22QHQJfSGVGqKJ8xbKS4xoXd
36gHqMk2+cPl0FTWvoN/tIi5oyaw/IXZYRLgAkjZt20M3CVXXhH428u+MPx9Eo4obiSj1zh8jq0w
Xum1maxam/RJmz8Af+aZj1HkGAvq/ltM8gjN6gtrmCgYTGY2qn9EFuZsKocZZo58R6v6x7putoEe
d0uiIsueaAPv4Rbki/rSgoJZ1X1jnUY7sU6gzDoeFF57GDK4gA5QtS4oLnma7nTLtb/xOj+Ftes/
Wzy2IEG7L1am7HyGZqrvYs6gd0ivB9s5JEP5CMIPW4petKuoMpqFSkj7LRlRw/udSdVSWnaniZNR
1Jp3bEP87rRQbfcBAXs03EAYGkcqMCqmYTXcwG0ZUkhl1UN5MKaP0izKg5PCEEA3AGzddIr7qmAW
bkTB4/wRVKiNh8Cxjn3i4TnqJxHDJf0X8lv/xtc9Qg5hcJyXMmoCbkYCWxRNVgkyEBiGPGW7cwah
x5yWTAtkRx0qo7KpdOfoGoa7AxnR8x9XBC9ZyhPTVBuMlp04fPFE3i4atMhnUE3BC8Zpm1EExcNI
PuMhoAhTz1r4tqLYGVLvTtr0Mf/V2XUH+9eDeRXYPfAFYeabzy241PSneZ953XXHdIzHLTmG5z/W
fe4zt63MLUpZXYZc9rsvzcw7f1mXj6CVRmTvwsIDajRzrGoKCQeYD08ACtPaXCtw1Jo+PzfNfwlH
3DZjXOxiXcGKTnQZ4OJMVgikhT4SINA96DS5bp7mj+t212h/ZY30N/O67q+tWorHYRWo5RYk9T5R
C/E9VHmMJZEl71DIJAfeFmKjacJ70SJ7H4PG+K7EQb8A5zfeZdT6HDre0Bs38PQXoxwOiGLEdz9E
iSIr37xzoDztOz9uNraddi8AlI5zG26Lctgeav9u8ArcQOp31x1N/7HTOuuQIuBf+qMBWqFPxatT
879tx8FzOfB2MSWgxHl9CHB5PeRqsJsXjRLJvwjMO7vq7bsSjMC8muqQaDdGGZP1bBSvipRUXmMT
UJb9fTy65bkOy/uuNMIHlWzHQ9JHJABjL9qHCC0fKGnBwVw4twj2MAXEDRTnrTj1dvPOYDKsc9I2
lLZx6NwINaKYL6etwfikvRNGoz7pv5y4z38Gjt1RCVOJB+SoALwUUOnaVC1aNDZOfTYU3LHNdq4W
FD+HLHgiwJO92D2g3yAB795HDLnaTDMBgvbBsxWF3+ZmQ/wPvcAaPqwyGzFldpLbqNfzfR/r7jZ3
zOQ+cmpIMdAQftj6YW4+LsH7OdloPVht7W1KvZWHXHe1C+9/ItB9qr6ZXg1Bkm7ziL2rqZJ5Acjn
8y5vq3PlqcORUR/IoyiXTxTrXK/Qc7sloJni2+hh042OT7v1GabstEQR+AZW/GDKEvlV4dWPgJHP
il9hCl8wVsSlVDzFTdRRl4HiMYxV8eQ7irYiaqxu561Kr8b4/UXBxp12ztANbE3DJxg9LTrCVPdU
8UC5nY4FnWwe+4qvGjus7KkzeNv70fA2b5TIZ26xCjjMRxJoaR94JSzmpfmjcp+GAZPwee+xaXat
A8Fzbsk09OfMVmCpTKcp25iRjY+mYz4O5uDkVq/41wuIHK1e1fEQ7q6dKBtzHfZGtZl3TqO62gZM
5X5fQOWm+yb1tOW8sx0TxVN9gzrP6fKMJOrPkDV+5PhjUJ8L5MXBxxrxtwzEyffwXZo/yKBge9Ki
Ic37Cn3J5z5WEgLmmXe/rkXmHVdFfZwP+Wxh3oMhZ3ZyY50TXDcrubKBSfrxR4PXP+cD/2i1zCi6
U8jT4LRDV8ze46x/a27a1Pb2GkWtuZ+3fl7HvPjHwZER4Ekl+P6moz63fnZ03jB/fF6LSBt7CWQB
HNR0LfPO18587v25pdPGS4PmfVdLyC6xXu4h2htnpyiNc1fazrBoXQpQpIyjrVLAPT9gdFlosjrX
Xt3jKsWQZ4uPSgBKp+wGWBT/OVr1J9vQOhPrP7bMmxvd2MJR0w7XJkrHsPe6VpycoW7xGJtOPe+n
Yja5qtFULOMOvht2Jv9pe95HGYM3r6p4HQwJBa5tmjYnnQqe66ICD2g9lla7bNXyQnFfDxlyUtVO
eXEG1DcUcDNIn/XAIxEGTNYh3c8y4mm3ODDu8EcITy2JMDAcpX3vQgQ4Xhehwz6WiocBwXTA3CRQ
hSdhNv3x2iTuVM9OSJx9Pun8EYjwVfZq9rsNo2vfxm4Ir3tcu5XY74Fmu4frWby4+hY0hXG4Nlll
wQ8/r4bfi2Xf/GT8JX/vTJpysncCIf95mV5hYE2L5/XvQ/y0JU1KjHn/2atOggpTif7ur2eBDicW
COnU/dyleUeiAjmOYUDDrx3TsIgiaJ9Vv48hngWsqXGzP9pVLJL3JROS67r5RsHXY+ZD/Hv32Tbo
PUIIo2vurm23RsugV7TqjjQvGcYGi1bmBsybrv0Dh2ky7+tQCc3fXWyQUQTOmV3bvH6DsiRZ6rbR
7zaZQeN5T2H89vO6DeaiYDZje3s9j21VyRLsmbb97FvjQBAxDdlvr33rUkb8WYLdQjmfG8FftYys
qvij3T5IGkhHdbq99g/CercclCDcMu+DCzB9kBjlfTUkHpP46ddlK662dGVh/V6uQ4w+7L7VGBJO
96D2mGZ7Od6U1zYbuLrLHIL55rOvgeqDQKCScvO7b64x2UaIDBACp9Q1xCRSvW0kfmAZL+etNNcC
2oIRyhA7haq5GytLXjRm+fNSO8hqO2BasWySyD/rUB5suwL8500kB/O/F5nzX8H7yQTGGCyyoRN4
nzQuAIx5cdrjenz3n63XxaS13LM1YSmmQ2dw/7wq4JuYWf7z+nlVxCrVhbFfeLB57Al74RGqPTMt
3SoTF2PeX2ROdDHwFpjb8g9VZxGKMKAJMdtwzxL2xrxfr/T1XTyhMaZ257PM6+dVMM3/OPtfB87H
zHu1E9Fj2utzVTY1/9eB1/WAB0lXBc0qKbKtNgFGXKhrdzXQp4sm49XnKq/y1Usff2AARZah6+7I
6XR3eaCMUMjgMlm5dgxT8TRftpYThAFet1EQey67zoWXVKmSdrnz0xVaPNwW2Yin9dxbF8+/swS/
Mi/N16pNPJUcsMrvb2Uirkx7/LGo+soft6qd+C46q67fajcdMC3OrflB9cufkDAtbBh4Q0BiKnAx
wwSO0SaEDJ4LH1R6YnCXvPkTZCaecDPxBJ5Brn/OJhRNDpNGTnAad8LUjBOwxp/QNdkEsTGh2fQT
1gZWS4fMCHEgZnbKWz/hbxjHKydULOkDJJj7cILkWBMuJ53AOcOE0CkmmE4IVceYaDv6BNrpJ+TO
vKhYW6te6hOSJ5vgPOqE6akmYA8lYidKFvLHboL5xBPWJ9cB/MQT6seaoD/5hP8JJxAQvPLffWom
TFA0AYPEhA4iMHFvTDChKO4JEPVhgmd7Zz27IENWKpL/2zbI4O7JJMa7KBtX+Hf1sLaNpKFuiz/n
ZeaUv/8ydIB6thwA8v5n1fxXVJXTvH06Yj7MqC1UNyHA0WtbZKuBPXweM58gSZPyRIHY5/prM/Py
5xHzYlmaHRYfKhOK+VSfx8znu57FFJ7Yxqn+/nnw170/29aVgmBnmx4+L3E+rPRiLv7zUjIwm0s3
gJ/8x235cvp5b6Vx6n0CiuTz2N8XP133Z5fmzWXlPBSj4m7/6ODnLtfjHJhNa9Psnesdms953X1u
4o8+jIN77Dr8lv/zpXx+d187XfQmFPPSxM7qf+nWH+cQBTbX7tD/+Nvl/PVdznuLqLL3efJctdFt
6gz5m1bpjALVUt5mcZbt2mEY9naZ9pfRxIrTt03nuRDKN9kM7S8uMLdr82cYgfdQmSI/RTlcbeao
6llEGFAXPhHe3jUlVVfaZLGed+8jWIe6jLpfdhhvgZ2bH0Y3/dt5prw3XYp1kBjER88szBPcanPd
4An9KHrG1XiByh+SVF87nRxT7GeM5cNXjzD2KlaG5ibTAncnqFfdEQZob+YN8y5Mep5+93hSeZr1
D9jsaCwsf3gcI/isQxSYp/nEXRJ5G6vvmvu5W3MHpR0S+OWc8RAfS4n3gkLCc2lKCYtoukSSI+Vh
vmx7TAQwstZ4ykhKLBwqj35q/kodovbXdN/c6QYOQjVWUd91F/Qn477HLH2Xm5q8nW9+7SX5W94H
t9e7hAGsXSbRdwXoySLTnfahMjAgjUrh4dYKW90hUbFpHdE9NBVi6aoco++aG63mHk/fKzkDsg68
F5F2pOWhQjp3/RhgaqYLXxo45XTxXh0qDNWEuAgtCvbAHYm2Gk2xpGirf3bVulg1LYj/UNNusgqG
R1LxjBXJyEvU91G3OpVcYo6L1pU5ktQwnkqsCW/30Gte9ZHm8biGGvsYjgyOEtMLcFCKSipIeYuK
1hx2cujqjdM6CoZVAx9q+07hPOU7ihteWk2JcNlUdmVZxYyBWvE2OuVbhJfaT1kZSwd26paixXSf
pEZG0levz5abdPeRWRxUm/qhMQ7KdeyY/dnSc1x4K/hMfq0aiOd941yOuXmeIHy8EyMIt7G6y5pE
g6CIV51mPIUt7fB/kDxQ3wROfSy3SLLHe1GS0oiRy50PeeI/6v1IBaKBFyM2yzkSx+pZBYvPzRH1
whvsHRazCLlbGfFCSZ4w/QmeKjnpg4fiARO170qbWStf8eqzgKDKixaXuyaAE1MN+YN0h/IGodCw
CQyl2ZretkI/HZATIvr6ZrepeBF9qa1QEHUXHE+SpaVDlqBj2IjV0r6FmwjHDSDiu4sAVWv88jEX
Rr3ROqc9GNMHwSRtVbk4bKFBPRtVGpwH+0Q81sDojjXUgf0QTmYzsmWV2omfWlQrCzPPwqPQrXzn
cV/PFSOfjaG0yV3a3kovU5ZNzUhSq5A5Ypfav5KUwvH2zQ766vtYlk8DBKgnvVep6S4L/sFFfG6K
Pj6Xg9T3WoT8KHVHZAhOlLyoOsOAzieMqxenrKmUk2UpHZjaomc88OgKonEmDImXBD34ukjqcqsw
HLrHHwr3IPgJJE1fygzfJyR31i6Pc++lSqK7olPUu1CgQTcpn7X8HJ8zuD77vhzPpImpaNBxLC1l
pwwLm0DoOaXgXQoF8zUVYDShY3fRR1r8EuqUDeWJ863WANn4+HqtCbtSi+/o5s6uB1wXrUy74Smh
rJrSxzkZN9tbyqdsr4XGqiKcuusasXB0fycd2/8GD2tZJth3kuOn/M2Wxq3b9+ausMBvBqEu7too
3ulm+KMcRHIRXmyvxgm8G6km7rICZMZ8i4oiIJuoB/kmm26WVBh4VK2fHtOWvHxe8PQlno9LoRzv
0UIuyyH13lCJY4lZkiwbRz9bI8HlO2woKymS7C7A3+ptbPF0DpOoIoJmAo+qyg5cbn6IoagORnUi
7g1zXPc2MVX9+1CJrUOQjJcqL3Bb8St5i2jP3etgeRaWBJqeFekL46lx1Q3mgWktPmND+JIw6X33
48pdEgMvTsZ/rScSih9Y7u/VwnDVlWjb22CoxEGoOZK5Mq9XqlSyTecyIqxhLQC5g9uVxBZmJs5U
LR5Ut3Zjn5TA6E+6Ggwna0iNYzM8za4WXklAFVK7cyhFHt2gY19XurFSgm6tWVn2Vvbwase8EBtj
WpTFeNeOhCjxuMh3mlHXu6RpU6BMgX+nEKDOR/VF6Yfqcf5Ih0d7ZEgI3dg5FlFsPE3IPZkkRNnK
jHvSb/q2xEtPddqdJJe6QrCan8exXzWMDA9OVxgnkk1usxhzFwSKv4iMDkCm7YP7DYxnBC+8cESW
nShwIN5WOM2yyqCuwhw3b42GElzNFuvIyPujXukddo5Kd6zD5C3I7deCDFBjg8sqyNnd6yrILZDx
HT/n2wwdKZj3IjyUdmYvEk2x78nbMBqwUcq2Y+XcYyX7oAN5vulaQj+D8paQGEBSYbh4G5mqIu/z
2MK3Ji42JrL1DYP2cVvjo71JClW9tNDJLp0xfjMoMFya5ujceDUOKJUoSVUL8Tq7NfDcJ7/5guuR
8VRMhaGqVnCrMl2/Liq6tm9JGAeT7l4UHs8+q8IwxKWmkaTLrZGoN3I4FgLjqSEMH8lKF3eZMa6s
QPPveXM8yNFKgLc7WE74j6oTy5sw1Xv8zRTixOUNfTX3Co+to1ZhaWelQOi7hjqd0rPcpZIGB0Kz
lzQU8DILfvBFVZ4KnAWoYD3HpGqpfLTaR0yQHtumnISb1dtgvQyxZb6jAdTWCG3kwfKLmhJqg4dQ
gaMXpZ3GGnQzLq/U6m5invJroFvOcf7oY4EYLHqOQrw57K66GUvoGzj06bd+fcOQLtvWbm5Q3EqN
FqWLoMpk92Zosl1DAQ328yKDDzPDPQWsiYI5EK51uOu9DjlTNCOwkn255RrH/QgudE1oGoNVGw5r
jn/wGXWNdsbSICHATtLFzLTiqEljWGEaFX6kZLybsnXWjusH67inckzBCvrQp3qE5w4+N1bg23Br
AfBLjTCj8KuKb9W3V9jH4gPnSWMRpepejvmwqYE8nGujiO+tHjsGx9D1Gwzx4oXWdMsgGop3UVBb
k1TkKgn1PnIz0cKGGcZ3uZVgoK2YJ5/0GpJzpQSGZGh7q67TDS9kEi1B9EFBt//o2MUWnoNyJMAe
Xlzyp2R8AddWmNHfxQWQ5xEQ7ArvM8zMup4ckFPlGLdd5ACCdi5fDZrmWHnY1Tfu9HhzQvFEsP0S
gPI9+kVKzbOeUCovkowcXIeLSTJsG1fP3u0csZonlkomgs0YdvHRzDsqQaXcdN/K3gxD4ArVRXWK
8KPnn5pRXbCrOwyIIjCM+F0ANUgAPem1pV6K9KjIWu6EwyjfyXxqe1VrWTkloJBYQ4xt6mJDEUF5
SMI82cWWvFdqpOd5qbUXH1fPx4hYKbErp7/JbBMiZa6oB96jYpHnSbKL3BAYht5jTKPDEh9yErkK
GfuyMDFQx8xNjhTzB5BB4hgySB1bwFxLXpW8BgseWK4kQ6b4wON6yhfwlEBGzLNzU1bvFGyOz0lT
jBsimPqHiSFpGiU3QeIPD7H10em9uHd8RgpuWNVrDaj2feyQuLcJ+OAnIKmBwQTC7pT0UIMh6dxk
OFoY3q173+6OMaHgTe5FH27R5ucMjj14YG+hGaNYdUqrHAqlyQmE+ri64fNgkYwa7GVDtcmqk059
U1dFtaqb0FmFTS/XCDNjwgFGu20Dalts1wck2XrqD7clwm0L+9aHbL4wJ/SJCvBqnUrFux28fVyP
/UMiKBDTRmqHu2IwlkFdNasKIcZN2EYfeW2Y+1bCyTC9FuNv4bjLtqqMbU6xUj6E1smn8G4RVGZz
LvO2WmI2Mh7hGBo8mgdz14WGvPUTxVomYZAvnHpgcDU9nVKYn0tZGr69ZBDqrYaQnNWo2dWDn6UX
pRMBYZV0ql4ldaapTA8UH583BoEPfmqtOzXDUao3NsQampXekcAeGKnsYYglay0evbfBE3dCR6vu
KPZwpmajXJiTl0SsucEtis2botX0G3NU3WXMSxXJwfjTFsRwHGc4tarP11GP6VpugrzCT9RH72Xk
/rjNilu0qwehp7uWEuNXqZOzHqni3FSKmRz5ovXVQMcHtf8We7m8hVLcnaEUXfjmGY0DV3snAXRH
NevwEZoNVd7FGd+P+Iy41rxrdPDyY4S1uKxS/ahUbwaP3jd9mXt2s8TgC4vDLofl7ujJO7E4Ol+V
FwTb/lr3nv3OK74Bkkap6DTDJrWHjmEctPh2ek8nLdhBRNVAMdOWBFWjAbEyI+OgK5SnWAT1zpQ8
vreNVz4zmUAfHXnBrSJDZhnaKNdWT9VCKdzsWB4ouTaevEiriFmQ4NDQaTiJeU8ZnHRXCXO3RdUY
+74NU2MNkMSmAAEvF9tsDshiG2y5Q+YA018C3BVDEnVqGu7VKhdlexinzYo3tIfPRXyjCOZpmM8A
5j/4jFH++PhcB142Rx/SOKsklt2hI+MKl8fWOvIQNoUrEkM8rN+YgGTqzrB9+wDvQ1nFolduhy4Y
17hLOjex1mq85G7N0Feww1N3Soe+erTlRVDgH+Qadh0UUWGmnN+6KAIJUOCi1cRjs9LqrmIG21CP
EqXDMgwGdoM6d/Iwi650c5ua4aFC43bBNC/YlypWwnV9S+Vge8bYiXuRgaCMm9qHaDMJemPFfjYc
BzUSVHs8XGMIm1SvYbwD6KGkICqDtHcMSgdfCzGFL7EnqVP/EjoDrhlir7RGdNIlnuN+OmJhZ/Z3
lujjXem6zQk5HK4I85/zRxyV7cYiNzYlT9MTToadUTQndG6MNAqMS0/zckpxSVoY9q5E0ckGwweG
b7Q/q6hiMTcz3tPYMC40z6rRxsXyVE8f8+L8QYV9sVJUUy61HsNRT20ozclqqnH4COqOv/DEwNUw
iJv1qBYj5XXTmApg3dJJKLlJ7KGR15V+ViIXlWCZkSSe4d0PeyOh+tEoZrOerrfOToaFWTPioki1
UmExx5alahwBOhjH+S+Z+mKTxyBMp/Wek5m/10+LX/f9a53OEKhczJsTTz36blPsfAEt+Lrus3le
qv/QTBXS+VjrisX14P/v6ef256Y9if4rUpL9/9nVL30R1jQEmfc2S9tbpcGA79NfvZw3/HF18/L/
1va1CxW4Vd2APfBXA1+amg/945xuCkaw65DfF4O4iUzb+IYVFjZxZlreWXnAfCyzh7WVDOm75isk
CSvjmywoP4d6GF+o1OqYs1fKcj5UD39Qq668Y72cr0OqIY9ML9XbLiFONe8QSu+YBNJ7bkwHZoke
mjvF9ZJH3yve5x0Yp2LeoIzpAwD2mrvYjZtelsoLofbdvIdGXAA/jdC6GQNHYexLcfmYOck3J19h
nYrULEIxKmzNOGHs5V8Kqj2vvQvCjELfMXwjThRvXK0LD1hfi3uBq/W1e2UmH0c9T57MzEx2mh0Y
Wysr3Cctgiw83Ru3BtUSRlV/Jz2/P5hDZvDCt523kYHnfG/0ph+XCipgHOzr8hwqjBDnQ+PkkYdP
8RFYIlljw9Ucm5gQYA1893pyLfHgHhOyZ37FNI7QKA6qjYtzdfRtbsFQy5/YNMoHjUjU3nRm941Q
f3ESfm7T95JVAXVwjqPcTOChI/Y9lD4zx/zwmRtNOwQDFZqpUvknfNCNCzw3TH/n62q6FY7c1VsZ
8gIbaw0MMP9Sd5SaMN6dDm288EEpRP2EUg8DnFx1ttKS41Nf+Xdz2wQ0CVVHhXWnx3l9UPrcWSf9
OLz5fria9+gcavskIGmc5agLhwGWrXjTrxw9Gl4xk10KkG6vPoU0Gy+vMDPl9fU0yORCraD34UwY
M86hX9K2CilVwcksSEPvQ3H0gxHZ7bNwKX+r7bzYdn0Sv1Lfv553KAs0wxC5nVNkc2/CyfNwbAf3
I7HEM+Oq+NFqiFN4bk+1Tjdq77a8mbdTph2uA1XGxxovhHvcR8mKzwdGfrJAAOneGSE/chVLAyw6
aVEvnlK9ad6dyEw2ltt2+7Svysc+DZ/m7R5lpqjXpX0jMM09SY1IGTQq76NpoZgFvvOS23a9rTI9
pGhX0Z59T9nPO7h230Nxy90zOhTnok7mXPN94Yu5mUx5nojIWTsnNAzGzXX2ljHmnI/0AolLTN/i
wlX27sl1lYcicy9YOmYPWITgDjEKSEQ4G+znRdSm/lHqxY956fqBy+wiLsf2eD0qCaND4EF4VPXW
ypex8O+Ez+iqmNqMlLraJVEsl01l/D6Fq1BCpWAQPO9BjJ7Cf92Qq7n1eZ3p3zdYrdzPx5i1aNdN
Yo7reQcHBcxdE33/7LIldmlKYXCllf2Rx4V8ySueD71IHzoKCu6RBBGfz+RLIYfoGAui9/NiFsOO
0TCf3M6Lfs5oNM25qRXJ75dG3LuJzJ4VJ7Rvalt5m1tuGyplySaPq/kYiluKVS1Ft5+PSaT2hH9h
c1tboIGYTk9PL/mCuLk4i0p0VPDRDQQb2dYqzWDDI0O+YI2eLotcZYQ+nbe0rG0Q5/lD6Q/tfUME
ej7IRkFwDDKz4XHHQY70sRnVVI2fBwcFLWPtEkvg87y1Mm8YiBTPnakZN6U/vs879Q0RdBCj6mpe
DGHnrmQeDte++7Z4kmjVb61KVv/D2JntNq5lW/ZXCuededk3wM18UN9Lli05HC+Ew+Fg329yk/z6
GlRknjgnbqGqAIMQRaqzRHLvteYc8wa7cvbYS7eLnAs1M43oPSI1hL73fxb4WdXj2DbjETp6ufQy
Psdj62PDr/0et4ac472VhrP4tSHVemQcj/V2QLqcxsmEIv/zzp83K4V6HMGN218PnDgMlL+iUwLz
iQhr3lEyeC3lzektNR1hSlk7LJNMw13z62Fh1mQbrUzefr3zn89ELdRa4ptjOPfbQ6zWBCgcD+Ln
0+CW1GZuQkEtnxKOA1oJ2TRFJXJ35WtF80ZpGKLXWC5MPVMPtjeER0o4NoNv0z/VXJH4CeRzZr/q
V2hLAQ+q/Y3Wt8OrWcQL6qbOrdeDnVGUJJaXIlyobTLOSKAU58fCl7U4SzMP13WLKv+3DUmiayul
sYh1+PsjChe3TMx7mj82UHgX58dTmU1BQGNFkOKvp3/c0sCzLv2cVIvfNoR0XpYQh+AGTa/xeJbH
LS+O8WnEcYZj+28bqgF5W0iG3+LXzo9d8lolm1c6tBanj/W477EgnYLwZWQuy982xF1JxE0p6t83
KHWlzbEeaMtfz/K4RdWOcw9cvdVvG9Qeg0flu9XvGzSB7kcjMusvGx5vA8MtBE9N438/fcBf/0Q/
xacjSlv83PDY+njEoJKgHtaTXOjv3wcCNMolDfqjXzs/bjWTAdsYjfH3DbKW3x2boNnfHpCgmqAb
0/68P8qxSQVWiCCOE8ATWt506Sl9+iQjjNmpLUhj8rV8yc84fPLisVh6TOAueaGXS78RHmnjCl0w
pjIXqnr1UhaZdfG6QCw9ppaXPEvaJXEs2kWGUbf0zHy8pMwLllKz5CWgJsqrhd1FVhx9KVntF6kP
5AOZbnUJckPl1WR5QQmr8XxmdpFaYCxxgiUXOdLtlYES8WqJxdYCVoJe2oSUOv5ZCSgWembinXG7
u0spTPtMm8ObXs0655SL+GyBgS9cId4eHcg56NIQeo4/nAMS3FZe7JNv5PXxKsVod5Y1V2SOInH2
OjNl61Cf84wWgZ9Ck5CyKVYyzvNzGghiYtI85dVU7GbkjJ3zhpygtBrCM27XZuWZg3JKq6pdSbvw
TuxCrLTGRVmmo1wR6mCdZOz0Ky9AqxJk8cjWUD8FolZXvhdR3jZHgh98q8c36eor6aWSW/ThDelF
1Gao2VBPv4NJQAYU9nR88+KuV7l68kfn/bHNQSR9SF1O2cO0K1iacJcqbj9/bNVaL95Q3jMXj4cC
NmtWUy7y6rG1dz1voVAbW+Nn13ZhWo9zKMjmVD3t9mrv2Tfmyhigmgxu/LRKo6iaJVIdf64yVZ0s
bV569NrKueVV+sMiX+z42Depondmpc3psS12xJ24vvD82GYo5XUMS3WjFVGyFgTHr8oSRT4aKJsz
edhASbQ9a5j58M9mJDRExHPQ9PrrDkZek7lkdHtUOf/ZPVJCbkLc2rqKe3o8z2MRDGTPMCugxdlX
nT5/7PfzxX4uMR180BVw14/di8drc9nFTaVU2RSn2h4jQBbzTEbZu7TcawmI86WIwn5Xpmq8TKb7
K4Ke3MSOv5BbpVDAyvHVeZnzprXXMFTTd10znaUEa7NVAKHf7ACs4vQ4ohhjXEtNjg3Bt59UKMK4
1XjAUGYmrl+jPhOpLU4jwJik61LSaVVvbzmyvRAtpmEN08tvQTw+lS5RMIWTdBtLIB9T83B49ULG
wo8dOq2el8M4nAq8lkfcNNa8r/PyWz5Aics7+j3S6GFVe1TH4e6/SLX48nhkUQc11vJWPhEcB1Ug
qTifuKn/3kQ/X7uElrGQqSfp/HDBIyMLvXIoyiN9r+r4uJVQ1j8YiLT+fvfP1T/vCyvmdDZ5nT8f
Hig6zzFtjf681TQjep3CoxzB/alWZ/3st/0sPgtVaGX96/7fXrap9HZlDNRDIqnwBH95G3++F7/2
sWbhf/rLxj8/zuM+DZrLQjE65een+v29FKMx7G2AKD93vja5eh6conhSp0WqjbTX7eyQ58knTdpo
VZEajoNLUCciIacx0AsEbgr0iFnJAijkkroWBUFVBFejVQSo3oFZnhIG18d9JYi0RQzekf6cegOV
0kumYT4WMS049p7x3WIOcaG5qG/aMSFw3Rn9Z92qtqQwm+sMPQUCIzLAZ34iFyUmygUcKdwBfrLq
o/zDyzx3p45hf8oj3dgWcnyqUQSoqXZAV0I5qLTR91lRIXHI5hll/lRdCGYrXzuGREkNl3M0Crlp
o2ovFbj9YdINT4FoiFLU+wt+L8DNln0NIk2n6xW6MDkUhG0V3cW0zbZRVIllllQap1OQBjFBHWtf
aeO14VfF0tZJNGyjMl25qtI/y04ZSN7Jj6Qq9s9iGORVM56iNHvrCYM8K55X3lvRowjOo+tjLQrX
yo9wqM0L+ev90+gO6UWrPuMpIa1Owxc5WMo2VZrgnAs9WSSBp70FXb/L+kl2Zgf1lsBdbWFWQbNw
AjTmKh9vSRFgFqpuf3ksBBWOE67WU9hbxZtTWHdEBFMQ7lc9bqxzw2gSpa3j7hTSa5Z0wIYNMZrm
F80eVwA071WPwpEqeOQzivQTMpThl2yTStpLrrW7kC7iHktJUWDa6dxliR1lJpXSnxUaUFhqkuYm
cbk0hIwFmLTXI6gI/GRphWdOGG8h1KCFaVFALauphY1cAr8bXZ7SBR5lYQn9QCN/NLQovjnti2fa
ySkOHbHrc6pDRZacuLauXTKqT6VnxVdVKW+FEaeHKjpX/XPodNEXXMSAVptdT9baThTBD7Ap4L2n
SqImR3DP0qwOqrvKg7j8kumxuo27M+3C4JiGfC5B/+6eMJvau2MB8dXz8Ja6KhbL2lDWVp9VhP02
qIKpf27I9Srx/+Nba9vBmZstCtqGazIxXeqhaQy5QDLYvwb0+yBFEFAYBJ9mln5q3qgBJVfILIwX
oAjTQzY4/iKkSb7tKt+aV8jElnggnOUDPpVRb8Coc62nJnRG9T4zC1JYhVhGRMFep3vSlkOPtKG3
mKL8UaF0NYuGVllZifVVlpp6SMvSxMtFJCnykjIrwW0GjNid0uJZQsXlLEiwmYar8WzQXFajofjm
BoRKdVAGdqXb3D0lKU6NQETUkFwPOjvLFlKndGMozKGJNr5qjpPtnNBp1qYdhAf6Wu7Wz0W7hu45
a6budy1dzh52He8UObp7H/HS3BfQuBlltJs61LNNEFU92B/KHgNm3Hc1re6j23e42D2Sn9JcnvTQ
W2mc4HRl3CQydd6cSDk1UUxcsTr6m7jTdg59zhd+/wUp1EZNozZIN5HRykOu5ukmmG5hXkrp/cp0
qwTZTgnoj8zRLsuDIsszweRi6xct4ai+4Wz6msl82jQVfvdYXgr4SPgOiAPvzCg+050BjYEkAhEU
r2iOjBNVAmJ3hR94cyb9IFxpT/nYBNYCARwjBD2h/pMM8wbywC1kami2Tbk3JrdfBN3/0OsUkhw3
dXcmzJJZ1WXNJu7dj6LLD4Jx8tFQ62ouJm5RLt5kWG21ogKYJ77mCTrJwfK6889xcntuuRhfgkpo
i4zoEnK/R2OZCK/ZBmopVmkTvWHRlteuPJSFHb8hBNQ2usUI10IX8RWn1+QntJkrOi5lNl2/EkNj
zxFEiDUj7FeN7sC1Cp0vWYOlnrGKYN6fqcshcQZw84X14qcozrVGfdXUQdlLEwe9nhG3YEjlbtf8
SLuEkFS0lq/KUFp3J9LfLAfxp+pNWhLFWFjoetadEVrP1STe97346DgYtGilnlqFzF6Z6QfPVpbR
0DX0gAf9OKD7tkP9KxCsZJW1PjGVUoo5/4Zso8oEym+ZhxtHm2Jau8441KnFIouv4NbCYw1g8Tlr
9r3TdC9aXWxh3BtzOj8Yk0fz/Fh4WXVwSfDa93YUr7BwQ7Ufo+qiMIFYOPjjto7D/NMtfihF/J0s
baIRfP0bqDj/yT7FdMpNRVjPj0UkslfyLg46WR74IFGBiboZv1Za9iLUlsjkSHe2IILF0gijYK09
8PGZ+5Rza2sMVb5z1S6+mhoS8NBwjbeoUz+YCrjfaklkuGv4yPaNH0FoZiuQpOZiCsq59kr2XbXR
qjeTmiWV+femDod1JusXarYqaqvwqGLJ3jIwTnf9VJPkwqxtwTPiovOam1mH1soqOTbCBD2QoVr6
3beNI9wL5ZviQOoTAWncbYy6k2TrREMCo0UXkBRCiQ2UYs24qNxGx89JhIM+1NlHgxIEwJn3pYx7
azm5XN2ajmOvEOpmSqv/FvXf61YTW6eNqy2e6I0ResmrqZfYNQBdLBF+rsSkxOhCL16iFYIG0eo7
PanT486ym2ap0yJFiMWlVE2CU50n8YHTxlZLNBcJru/MHoeSDMxbM0isfJONgyoiLDdmB2WjnLM2
dHd2EreEMfvVc2LFm7T29Sc37psFyefxC0PlS4QLcjc0dkOLD30QQtbk2BHn3DLfwPJyUmCkfykM
o5sXaZ5cuygCOieCpUO5bdPiwlp4lpz3ifucjlZx8nRv+eCQutSAX7RcIm1L/EuI9LVt62jZpuku
oj6dDEbwZmmriN7Sl6SunF1gQOEaC6qkfqd2e0be1izNLeNaFX26DqqeBGkRyA3IbzHLqTnO9CjK
7lon/J2mlvFcxiV2qFx+wARi0u/9aLWOwmJarRve5tJqZbCF60DTzm3c17I+GWQtH0PdWNK7k+jw
iMnrA29cSUd/hj4U7PHnx2s3ABqQRBpVRnOoLz2ZIIuhQ4DsRi312q60N2msa0sKPOnCUBSP2ER+
JjnyOIRazgI9dH5pMncnopYqd9OFG8KtAYk0cbqV0wwvVNUXF6njcsIsPnftznK8nekawZOw2/Ju
6IRTuBQyOBkNimK/ZaZzDfH0JeFXB3XhvIZLseqHcpL06niAycSKyxpJmZsj6GmkXGBlTo5e/l6H
eXWLja4mqBYu22MRmo323VI2iUG6tnAtgxErSfbjdPByoesXsYkE5nEsP1a7ojaXYOb2qJXTt8au
F7SXrOewdHajB19IKER6F0qUUhrEQ6K0ffbaUa3tZG19Nk60SHEiLZSuKRlAq8AgBwd3uPzrDbQ+
SI36NbkEDb4qFqlUYvg3Y4thzR2nq7K1fdzK4YdaAeWH2AmfjUnzSudWWaCgREFTaS+2lHsmL945
MaMrP7N2KXyvfsqhQI56i4829p0DUwRz2yoZedxO2Wy8tqi2JPh8RwgdXR2TBpyp6xZfi4iuzH7d
U0NIrC+yBVmKsEUika6Epqj4xSheOBnftSGQxZX03SPUaL7bVJtQyQ7vXbyMJuWF0vB/FXVCTnqI
L7is1V0c1e3HsK8HU279Fv7h2BnaPgGMsQ5q/9mcBL6kz/d71PvzTm+Lw+CPs7ywredoUPqzaQ3b
ciATLWgQRBRdoB+BQdVEECnOlqaKiDz/PQ70YGlw1QX2V2sXi6buzAla+a3xY7JN4cyU/ILnKQir
s6hebAz+qzIom1WrmgjipZUvhkh9CR/pG8xW3AUo1YnSaPt7nDzKgrhm9Y1+GAUtr7gbRMGvZaIc
hT4myxxf0lucFktmrsNHUEl9NgZDRQ5xCIGmt+K1VwAJ6EMnuRPH3u+cmmFKxoVX16FmCk6ymXSs
L7qkoNdyPj/QXNOPZKWj8kGBPSIPuXdiAAFYYlLKSOJZaJnRbhMb6RuwcYfvGN5Q2Ilb28h3BtXy
DNjNWVAHcNc0tJa6ILYUVIz3nPgh1Ywgzz6oARqnxwJ+bHsAao5QjYsBcKSSKGNGhqJKlc2oCqRh
gYnLG5XKEnChRGfNfZYhv7aMoinq+RDBUueudKayiluRbGhwVn6DpnZa+IoDGrdTrWXo9e1zS3hG
jZLgRMFzGmRpR0fGr8KsKWMMmlg6pUm4X+iTTVSYxp7hiDVzDLfae2kcbBXHZTbTWxoHdWfRv/Yq
EX2Ji5pRGpnH88bQh1WsewJ0R0T2jxscHwup5F8aEnqWelTX8B/L4TVQplOFWR5Nr0/OVuIbK10E
ztEVXMwY/IwHsxTFsoUOhBLQ7Rek0Ic3ZpVfClJXl36WW3NZV+W9Iexw4XHRnZVCJ9Hdj86+OUZn
uw36jRzq92jSSudx2BxKo/RmgUR1ExTx9PNDxpM1itwM+Yg3rS9OZDvGGyVGZBJ08CyrULMXleTo
HZonw3puB+wtuldZT1zp00XfRuYGMw1ZJxRByZy/0AIanuyGHBTXRlaW2M4FLM0ibYVyzTVtqTRp
cYw5hWtquGV0iVSOi87SdHt9bymwXfCfzB9SZTJila0Z8U91LcaMsa33T1NSz2AFEKpq5KCh5od7
oRrQjIyMq70zJoe2zrei5YAaEXCukglp5Qf9irhJzG7GgOJdvhtq6TzXWZfNMkPiCeYS9oalIURH
9YYm6yNIcCJqJm6PHO/YMYequlAsjrdCQwhglX29LDzjxj+0n2VVQdRS946KxYfyFjnnyVq1Q81z
q3pj5I0S6Jg5Fi1rwolO3oD5DbOAdxrJk+X6PeFXRUnaVAK7iT7xcEGAsC2m6K9Wz1CBT6poGmRz
8t6tRWkG2jfmVVzBivYNc8j3QKCWrpKaIa3JHCKL62ulqv6W0t6pz6WEBgOoVsETMTMZNuwzDH+R
1qAaCPojOSb+Fcr3avB65bvct+FwsTiF3YFbw0WLk6XRBdWLEkr/YhTjM+2LeNlRGz7FA5m5YQt+
NJJPmZpZb8o4lCRXovlN1Lxe5V3dHkAc24s+plHuvRBl4Z1VK0hnKbHFT1x95r6mBZDS8tnQctaR
elctdFQFu4bRFeeedLgaHT1WVclAPfs60kZntF6qkkFJMHqc5JXBmPWx1S9QkxnrVm2Li+PrH30q
hy+xHm3dJO1QmsXDl4gIRSiVIRhJmxnHQ505mijDwWlC7qGp2VXRZxSK5EuixP4KV6gK9NAr5oVV
N7DiOgx8FIxwQeXWlYtGcME3tDZzJhy91r6Ffoc9q3tDaM4MqVC+mUAKFp7vFytLn9wt1ldCKp2t
5qrWrNVM9bmmWAN4pp8gc3UNxLDKvyoF7idiR8Qakur32qyjV0NSo27b16KdqGcxYv64CdtXV+vd
dV4A3ykyJZmjcLY3QnHJCMG1sW55zWsePnEaoO3sNWtVK8ZzU5kvDQOVgq/5K2WYvSycheMX1V6x
qCNpEVVB2auvD6h3HcJSGI3mw+/tYq9Ehb1INSXY96OuzkwliFcN3f+zTAQ42a6aTqvux4Tod8rS
+2xcZzamH2nVhxOEOXzOOk7NXj1g5AjUvd4+O04B1HboIHNPp1km1hSUqvZNlqq4BEb0Y9TtRdbf
Q4f6YOaE4im1sPi3I+5bIUATaWm7rshMXbp0wpaln1D/czP3mg1Zuag7FE5Fm+QrwBL0apQKx8TY
nS0v1jb2kPRMvb2b3Vb0Elprnai9vivH8RXvLDZtADL7wKjuCleFeeaipCjcQTnHjWvuGlcb5/Cj
F0liU9tROmteNOY9iTLEG3FRMU25u2B0vilCP3a1ewnK6jEejXa9qW1apw/2j4Xh1MiXvPKQW7V5
MvTos5dVDXK8n0Q2PT2a0twXoV1eHguNaq2hK+XJ8ZEsOYG7gprnH2tFrdZ+iEnBLk3l4qP0WdP4
aUH8LXQRtm9CpHOvbmdCuTvqYD970Zi85NHOSMZ3EYQG126jOvpVdMmqsFhiK2kuiSO/BK0RrYTS
tnPETeOZsda+qmtnkeF8GhEHXYbQ6C/S/9ZbbXv2psuQZqArYiYMkrjgvyyrcvWot0Q5MeyPvp8S
c+rEORPNtQC4QW3H2TFs/QZ2VTzuI9s+ZyA1sJ1kdJTTdvsYHfPzOCbCEPvcEHAY8UsxiSooZTfR
h93b9qaYoHwDxiKjLb9lVJAXtag0zkpKOU+g29RjtFbwQjCEs9YVycwYdaR1yA3KkbaT5SsntuXB
lKvSYpRRqzqQnCFepnXqz6nVOlcvTNBN0E5Cyk79Sh0IUE6JOCTwKmNKlKt7Jc430sZbZRlHEEIa
YDon3sNMYz7Xu2+qwidOens1IspfMblODjqFcKlzEGJY8JcBn/ippQU6j1ajUbsc88J6kbX92ute
vyxTriTZiE0/aCvO0u1bYPNOUiYBW1uA3GJEvcJN6W86qz7hE8+f0wFUn97hHcmL4RuDc5wZXnVM
ooofLKGS9Hia56YIzXdaEGBiEChAf4k+cV/4WGXUEA7YpBlqfe8FGhguMYYhlapn3yJRn2G0lj9C
ZMZ67QdPaLDjRZaUS71WxHtOOXnOVCy+NL5DnFflXvTqefR6TCKNY14rp/wGCXFdKZa/KbT03c3w
iClI6q7BczthvRs/bA8VbMktAl5zhSUfyZtSMHhsTfArCN2IorjLHP/W0LWTBk/NZ14CArypk+9p
aHyLjMg4hBEoeqfhuu3UfrVx7XBcuF6TrDyNZgejf9BABtUeM791k4DIcRtty5ALvr2v73I5VB8k
7343YDC95U7lzLCfFvPU9+t1XDfR0R8TvHlYIjozdJYZNBSYV+1saijPTdX2aJtK72CFDdIR5PeN
p8zVsNYxIdb9CuiWTnqo0SNfBGZH9Ih1CTulXkdUdWbMAIRp4Sdw3Q5Rd1UTUCyimoIKoGu9Vfi+
mAe4bdDsaqpGs7aCUTTz900RebuiEcH+sbDghazp2YXHssvpe4rB2w9R6e216VbTjmjiai1fcTrX
Z2X/OoIJ2HWEFnHRNIKXtECzrGZEa6Kj76+Qr/F5mDXjmaR1N26RDHt4xeZC1zLGzQp6GDM204Nw
+4+gwT3jeyauWRryo+AHkqK8p/njiWZJBtqIP8iG7xOZZxQzIYaNZImFY996Pdr9TLs0vRdv7QHF
OmK08JRYSkp1x9nrlTfQZrSLhWv0zqoVnLVqBgJzpeakqeutsTMZvVYKR33ewC4IHNOgQ9l81dts
HzdG8GzFCNhaJ1WWgwhp+fvasEIEbkHUxmfKCBa0J0GNVHS0aBnn7dxyGQFylhHXhLnUNuz8G/Jv
fpll7uAlVL+P0iFSjLaqpcIAGdUadFRW0ayIi37NR/o0audQSsGlNtA+GwEkME7zfqM2czpQ/G4i
XQO7g+NKdd6SIFf2MK+2XYChoq84rGkcdcsuC6ZjcZqOhnx5LUBBtzZXdhN+mqqAYlYMqBFwCf0/
gh/+J4ab7EyDXrup25YD7fLvwPFBHeBKWDlk5ulcJJuMwnVoAsH2QC8M4idZ+L/+Rltu/vXfrH+Q
TVsTAyF+W/3XS5Hx99/TY/7c5++P+Ncx+qiLpvgh/q97rT+L03v22fy+09+emVf/97tbvIv3v62A
Y43E8NR+1sP1s2lT8XgXwWcx7fn/u/F/fT6e5WUoP//5x0fR5mJ6tiAq8j/+vWn7nbgNnYyr//rr
8/974/QB/vnHM/+pz//5gM/3RvzzD1P/h+FaqomB19BVQ5uiiyQ/o3/+YVj/cDRC5cHGWrCiVY8v
Ly9qEbLJ+QdYZc1wQJTppq5NwPOGa+W0ieeDc81B7gLoNclg+eM/b+zfQSE/vzH+Ef+n4BDd4aP8
leKsU1CewuV5E0C+Hcf9DaCd2XETgwjSAfKey7EythXtn5ZBNhfDWqW2hZaNyQrmrbLBVZsGz/By
nijkHJHeMGixDeUQj4KEnY78DVG791gzB2oRfb2i+eje+YkSbdFWK/Ql7poQOufOuPKjS2L3FCrS
uRPZTFxmI1+SBOOl3cfrvC3OytgET00eYjiPPLC/emjdzbFst3bSxovHqirbcFU1GerqpD0zmDbu
pTZyCGQmNrbYNu5Dpn7GVjGcHhsV4S2wZOI+IOOOyU/cvDi8NkoL7V5g1DlbffHFDWrtnqlmuR+c
iLDSaeFW6jTQHjFH0HflONPHe91OFGQFkAEzL/WuMmqfuxEdXCo3M1vV6xe0DN+t0RtOvd8ONOls
pHihdVX0cbwF4lA4hndynfF96nc9EcGBlUTIe9lCMYhopkOxeawOCT7SdsTCHzrr2tajZaeOYi38
Qixbvoez4Yd3e3pf4Dpw5Uyf26s5A1CKMPZFqSbwoiGJSd19rrQkuWCm1O+W965ZMP9qBsRXAI1r
G4vTPdW0ue+N0cF36oi8EKneywFMWGm6w/zxORlGxGu9gdHXJEKe4aa+wqJRcSePchPE7nCvUpUJ
bahDFpw+92DqdxlZ4zknH2kT6JrOaV+dd530D0Uiv7okEd9a77k01OJuBUZwpYi5eazBhEYcY3sB
iaftqxiC/E5pxD2UVgaYdRT53e4cY6eGlAMoASKBstyvKrb/BdMnEsm6Jr33jM3WjBcxBsosuxcT
s8qKErC+0krvPhmqccIFzwrGtTPyxVTxZKEnv6QMnNUQi+E2AphfGh5iRlXYayRbw80w2mA16Frx
cw934hEqtn3xVAtBqZr1N9PLKO4xfllmtiVv5gCGEUS/sXisZkjysNdHDWpuaqqlZbW3uCJEKXJS
YLxD1t1KhtW7FBbBz1XbK26mOrHM1UKd4QEUNwDazmFoFYYYYhQ30GHlSU/E22NtLPK1Qpn7QD2F
MEjR3FKj15+qDBgzOoVb3VhyIWJ9EjV+PEiRTckspPGeszKe2bgPn/M8zIBW9jsvC8fLz7W4edeQ
wB8nXoRok1uuNOTBUe/aP1ahaMEei117M8Qgl0EAMrtQQlgrcpx1mhPdhJ/wU8vBOWZ1Ed/snsAk
j/L0/LFVz/TmwAzr2eksmF38MALG12dHxKdRKfiZJH3/jJzl5yavF08Uj1dt6lHzjZqrUeuE29ce
HEhDnB5rpQyMWZuqyi6L0+ipCL21FhUVE2YOFceK/Rc7V4YVpnCa7a30XzxKJ9uM3t9cJ7jpKbCx
VyY2+iUTbCFh0u6Lj+f/qeR1FTDqLzSM3RdTeyvgPl70kQojIQcvthM9o8jST+hf7Zch5ogI677f
PTYKzC8L4fGrEjapu5FlvZRpjStvbCkxsI3WUvrCoD4+BXr33E1rj7vEUC4FnNYnbawS8AFpNTd8
J0F+oicvQ5Q66AW8dUwvF9h61r2kvMko4bM7nDvd0Sa7rZ3qX5mKbzNsX6Tw4CBnrjzYTf2cVWmF
9T63Fg5n1zUzSuwIUWlRte8Iac+7pzqPXyLhf6lzvZ1HHdXGIjZvg/q1tGS19nomtm3ombekuxqu
P74oiTRvMAGcbnRf2tKsniSycydcDhQtbqatWzcddB1w8k5CpJcxqPCmjJVdGPbZUaR5M+9UdReS
HnQz6U7MysrLfkRXYK+CHikCRFnUayyL8U56KmWqaRGmdI5jKeN5b1kZI+4oR3LCLcelg1RayU4L
h2pPE7zaP25pnKd/3mrLQN+qWgkDmj3cypZbfYzwpqQJZWy5QOYT7tykSw5JER1bR47bvDU9kOk+
5JJI3clWhgfTfFNxHSqFk8GOjBuoKs6tldqklJ3y6vOnLPW1uVQicwEGmMHltKDeQYyJG81LGr/w
MQMmnU0jt7UZxOuKxNBbTEx04KT5NrPSem2J5hwjKXtNVNpolFOASIuh33W0QGZhlRslIlJF7K1p
gbBU7M3B4s7HejV9NKUb15ZFklMAOWiTdQVOiaKPZz3swFMRgGpvdfEpq5kXy+TVx7V96mBHzFJN
tq9RpOaczEW2BPjXvrblCsxMx5y8wvgc0QLR4/jcZcRe1ZE6FwHqAMUvSlzLvYk3MA0tANxDdBxr
N6Kpj1Uvz4qXx11xTP6CpRO1VPidiVTjPwu3q6F8lBqQ6zGqN7peUbhybPWMlC6f4bKaRdAB3iMb
Jr7nkYGkcPq+5kX4GXf6+G6IqSbs18M6QM86q+KOgDL8WTOurtnRYA6OoKiE86n254R5zjHiQgCi
76D4mhfhJ2qRNNN8mmm5kx4Z+q88HehRS5qAPtONpICZpd9gxElOuA0dAzUtFp3nAHAvMGjmnPxH
GahfKunMSc5Q3ylcIe6TXb/vDcc+eEm4Bw+Zzruw8m5Je034LmckRbc3OcYdvqce/3AcUK715WxI
Qvm1UcU9xqxLdV75Pq5cezRWZSVMuO3Nq6x9jzOZHVI5wtf6v9k7k+W4kWzb/ssbX5QB7oADGLwJ
EH3HIIMUSU1gFCWh73t8/V3BqmeVlbcsy978TsLIVIpUIAD34+fsvTb4ivm9LPF8N0U3n5zSxRs0
9rVftW3zUKJHxiaf7OLSwHOK7PCqWjbSLpuxLnUjuMvGGl+N7tBHyycBYc6HZSjeR7vW3SH/WFgo
/CK35odOjGofp7LeGqSp3sB0D55exfKTR6pPw4+BjFpkkRAyZmnZwMV/ZIjq5jHdudAaQex0fjb2
Z7WQDriEz5ATSHZciPYLCEFD11B5I7i+taYzhqrGKl7TqupWArF96Fq6V9aB2C69j9bI6zUrOWkg
Z6Bkl8dQxT/QTRYbwYnQV8g+cMS2rdcG1j4xu3ybtyMQGTqWWtbyZzVi6o5yKMveRDY9ZabIHlvY
dzZDja6HgKXqfDNX2m+FNsG3huzJFPJ71oa/Q+KWZjUcu169qoY5SpvlI3ii/GFuTK5S9tCazUaL
+xNJD0WK5kWI6TZH9icNh9HTqjlkKpadnaUdDkymyF6jG+lri/M6Dpb+oDJ/rA1zo1ujtaFZS6W2
NDFeiwWYHoa6aM6qndmlRzq5KMGaSOf4nNLrGTJ8EvMqDygFhhhP+TTNG4f+nz/1WbUfJfqfVnyg
hKce62RzJwwC0QodVAwcKzlsi4QaI6L1cH/5+opegPRUghVigIfhJYjRLpJmz4XAwvTSBua40p1B
EhbQgMpmCByELbNfs6ESmYOr3czjkSVkM0zBRtNCIikUogKTVKViJtujThJ0g+P4yk5grOpeh51A
p2AT0UVhqGYmp7+/FNVrlcp8w7y3PCAV+sfL17foBgTnYTtcJVZaHqY8Z9RhZk5xCIPdbCzmWtZJ
401k3XjaQsQRMOqLCX8iX5acabGub8rRWA0zQWqT/rmgnvXp2rwxTgcth/rnqeku09QMHtrifh0P
pAJWCBP7fNzpyjqNKel3FgkhlzpXPcOeUKwdpDAr1gpoSJqRnYAQNOAHCLg7T9GSIQYozV1YkenQ
zG4E6k3n5y5suRjazWMaxM+Mx4K9nXcrh7xJZt2MRpN2NFiJ4oMbktw9JdpZRBiTApbIchGnoKs6
ho4yO5jBgYZCfRZtTtpvOTie6ix9bU7kpZTg75fY/IxyQ3gaSqRDMKP1tD4qMgQPbjpeiF6on+y0
PVrWMaAfu0apgkhIUyaZIimbTVfscYoHXjCQMTFFDSkGSuynGRmjxo2KF4qjazhsZlk1m24QXOPW
uGuJ2TZNcyZuIiAZImk42CG6B5u53IfYXc4darJp6X23N5eRWAbHpwBpjkPggrRrm/BKUBjqStfc
s64LT+rdPSQi9juh0qvTTgd+LtvvUjzFRZSejWEZqcuilu2fHSHSYazpATJGq5DIMW17gy+HaKGF
AchcW+FKirD3hqU824NRPNQgYTaWodV+lolDuNiINhexkvbQn+LQ/uzlYBwX8PHrAT+kF+WCg1be
vHQujgsVkFo3Fy50EPp0B/Ym4gWD6ZvVQvKVSwUdMZsLdDpVCUODYlpSVVvGcxqhlsYU+K6sFJtl
Y+2MWJB/hrZtrdsCmUMliIqBKn+U8f3pnzUbO2LNeXEJzvEwWcfeIfQgoCwQCRkInRaA5mtRYlVl
szK6vlsHQW/4iGmDCzbBNzqy8W5mLkrX9k76U2SoGHPX7Zx4uKQ5YR5OgWYZ/Q3xMpHpTdky+TFp
63sKLj1/ABqC4fv+EkxgS+xSH1BYcPaNaJb4FYSadbcEnMHGceAuig5GlalzkLvLFtXhD2dJ35x+
SPcaBCLUmEu/RQZvPehu9B5rQYxunntSRBLZtGFAZk2HS+wKonNooZ++XrR6xEgsg63WmCu4Ed0h
LPPWJ6Um8LESGQcCLjTcD9al6wWaoEIG3cGNd7bJ6Yf8RjoKjjn4LpOduemjfVR0F44DxV5x/c/m
gjGWzb7wUzrUK4OOMELQ4ikHGpWzMa/dKZz2SB24txl1WijPfJxX0Y5lvmZUNDHEJR4pqSr7yuZ6
kbV5gkXZ73uJADtunB8DwJLKCTi6RFrMTDr39XpKn5Q2bWKVNmhq7TMl4oJ4G1ZlrJWwHeS6d7uI
lsp8cFykbuyLhL9CQFuVwzqSZo3apnd8N8VbQgGzNWscC9ylXVZHF0ToF9DG6a6ey40aQ8rISQwr
MAAFB22eCMMdkXtF7ba3h7UjJmtfUxT5bWH+Hu9rpkNyiVHRYXdRbqu43FC+Y4SPF6phEd44RiW3
pW78UbItMavvObDQs8F1X9DHqET3ko+z8GxObtsuIox8hFftJPd/QkJ+QRV6E/PpzUD8GFEedCTi
aa79Egz12hwtjMWPSayMB6syb8IR6pjqzvcJzAdZQcWwEVFUHxe9PBtpq66ZPrsnzC77GlVdz8E3
RE01VlN6mKvmBOag2mGPQklO3LcHmCEbFlQAZRghyWOvcG7BnCpfpVSG2hgVG5gHKfMIfKDk3d2W
NKrW2sxRjYufkAxC2G1KCJk1V9HRkGTkJUl1tbkqV4QJLYEbDCXohLNSOuTVRs14gYnIIl4lRAwP
+glhp449aR235CAZHYAyx2JmFUECIAkGZHo0hGd0wxtjsmtkYxyQnGXekYtc7ULUon3nNpcQypTX
mU6PCQ5kWJszJnTdg92jrQEY8tgQLnRt++mcqUz4ukFDOwgZY9NDONdSvc+R+IBbI6iOFG61cPzt
lMa4lkP1y9Gm1bBI81iDeBMWbsuQpldl2ggtS9snBHnT6llzGObhlTQfA6mv9Wkk/VaCZ8W3FL/n
Exq5HPgeoVudFwJ4udhFCJqJwLNl5uYW9iMl/zOCsx9DBKRlNKbwsR/LJ9phu9qIqtVU5dp6MrWP
JqbQbHiiaiuJufUj5wZetNoB9Jy8LNfUEayp61uLbft5EmgrrY0vVq39nOLZuZRT8Y+XJ9Wly041
KvXn+yjbDCvjsTWv8I3be5RZvU7tJL90xLqQYxAme+mY12JI11FnkhAWKvo4bfSiiWzPUOhEHtJe
VW+oMj9Ydgx/btpVmdjXpjS7j7lZBXWXfQPI5Hoxw+0C5mdhzCvGly9FGfwiIJtjTLaZDLKUEWS/
5N1SEfUzOpsOJaKJ+1SkwHQklstND1qvWSed0N66Yo3JLt46bvLcxtMml7F+M3qGVyDNGBjq7e+k
FN8G8s/2lUGyEPt32LjhrsYugAe93KWBvY1DCFS6DTOslmm7sSpOGDgRTtxHSKnoa7kWGMvCLrdz
eyuZLfp63+rMbFlZR0XF5Lj9SyXmzhvG8DuE+HGnQQ/UNBBA1h0npsT3BW4OIGojZ7Ax4v1IPE2A
4E8G3CjhMh6jjnKz7rN1mw+k4dYwqcMa8HbXGaydEjEVaHFtsjZhEr2AyiYULGBr0ljMIR6mJMSO
zPqqyterIYNRkP2yVXFDnjXzO2b9/u/0RG7jyxxIzOL017q25s35+J6HLZPTgQXV3RvCfFTueNaS
+UhLtN+7i++I+GW5J3aiJAQZuvQB41x6UCqz4avYJqHgeXGoZxPu5XL3+9hMwnuDWoB8JG/s3VO1
FOo1157qJfh2z8zb6ln3FrqM0RrifWBMLP4ijHA7CRqrePmRP6M/TD4Xjl9+K/QHNHjeCH6NFnAS
BDjDcx1zESMbT4r+V+iojVaiNtYssbNs/VY7dbEJXeaesvreVtZTohXGQTPcW12Yv0aNpT7vBpJO
E3cl+kVbOw6HVIe/jV3rV3KXoMjxFEXwr4LMiTdGMx8UNNl92UN9xmkPoFLbjnrBJJn73h9i4w3T
UbmOFaIfC8KjIUNOkjaLBB6UOaRgy8c8Il0pEwRGo+2MwLAz8/3Zd1bvNQ2EuKbrPLvu3s1eQXgU
yNy6mIeuxMMRURAQJoGwYm7q86xX1KYk/bDx9361yOCGWfYxMozqgK489VoS5ApjR2KPAjAZdL5t
lK9FRAQ4Df/PNJguOnkiPu4z+FFMw7u8KXZkTyZoN1DJRMgH3IBzfJRduzxjlKjyw2JXB2Km3D2L
kc5pGmBg2IiNUA27DLPmhjGGIZ1lr8ydm00e2lVKxxlxo0iXtT2gPgqa5cQ83Q9lk79ukwm4nkoR
Oo4MmO1CnhsCrgGAOF5bsKI2bt1Di7NfJ5MWEnVduKV9edNzMexVU6oLXQTkVmJo1kobEQdmwWMa
wXWOztzlsRe1LMA5nEG6tEZPKUTiYCiTdT1YT0OdNV5qJMCwKDW9REt3gOTKGxEfYoUHU/hGKU/E
hRirRRvCdSDIagqbjzFxJTSy6NLXxTFGlPHYa86vrrbQfQ72ZxN3d/ZZQDqpU8/gLTaTBV51tuZl
k1kVIYlOJb2OTDYEuNiQWv7P9otdURQOv+kpK8iAzNOUx7oqCRAl5rIIMW4LWpSe3vbbykEFoYvK
9oXbfph2820S/DnKGQhuEkRmFA4rYJDJSp/nds3TGG1dEuccy/4oghw1gFtZx1E2r1GgXiB8uWub
5rlvkmS4ZKOzGtpyP6jQRaZIWHz80Baoj9tlii7FbF/Kmc9xBuNjF9D/8PVQSRXbPiJlRuNg7ulu
O2zh9vhATFLykBApgqMkMZsPbT3lQKS48lcN9QCdKJFdI+0pct1fJVEgp0qULITzfNLqtv0W/0za
mUesQNemFBIETlJc0aWrfLGoYmfOaX2LgeQhBvfTEOL7XKIPLprOAnQHcz2iAVjTrqJ7YNVH+jG0
mXXdA2iGkzgEFjcuOWizEsZ26oAqBLMJhrJeQ3MJj85uwHR+wPOJkllvow0GLw7v5Sx3E56ETRLI
aovTzvWakj3hLm9wx2Lx+ibANoaE7YRYZm3g9CbpUwWb/laNzY1+s87cKo0OrqP2baImGIT6uU9p
NCTjdHXE1ZAcsuuwBnp/l8F0fY4XZEHP0zd9vlMTTZy5qNWOzsKvMGqqDZvOZlrK5QJfh4i30SGX
xsgQ9Do0XcxiWoUWUQBiHTk2muEwRGUX6VQzHQesLp3KI6T3TzPGPeXQGJKhKjZgXHFgZP0T9WKz
R+f5Hc3R1S407QXHqLiMAphyl2o8NrZYh6a0DnXvVfjJb0U5qi3U1Q0uCctrNUfesjsPjn62D0P4
dZ4a/MOazFd1o/+CmXCvanqv5xaxHWGvDbm2UCh4BZ2EixsjR56NmrY9g9ayMrFvjgY3vty0JjhJ
sxOThwjuxuzlNf4AyjgjiLDVjhYu3UuzeSsB5kFfck+l7KJjWOUMxYIZEXVQMTCza3/GKO93y3AK
kB92OtiugHEP/pGV7LP38D4vq+Pg0QYCcS50l+M/XCtsHMuHNkSrJB7lWqMxxNFw2NlpLzf2GCLl
hZMeO47XD+KJnsC8koFjAJa2mD3MB+pMLIchN5XM55+4dWhyROOpo6hz5HiuLVLdMBAlUCzip9BM
JVmX9ZPV2sVaptPsVUn3GhGGUuct5MoYgW9UMqqOat5Pa1enTpLaSE8G7iQS2SztttYgunOa5u0m
DTBgFyWDZEHPVMAwK8eKdJ6fRWW+l818YnZPf0IVx4q1yaMGbXiwS+ilDYpSO/lN7Dw5a6V4mqdl
we/ZnSx+lT8lSw1vLGh3472114PM4kD7TvoRxeuQ0UQXLdiZdAUcKfXtdqThNLwYGWbjLHY8nVMh
3N809hwOD0W402PIRnnT6twJPFHjWGNHUsGusMoT1n7ANLE6QLrcNd1wL05RyaDfTjyzsJNVPUvk
OW5brqzKeBmCIDnGA32fcjllMfjUmGRvIm0LhFxA4oI+9rRuXraDpbFaRV6e0YB1qDsy9d5IGtth
hIG8Dd0TImKdNFsGHfOkgOcEyF9ddTRRkXldgEuNkpiYPzxNagFpjK64oquq/840SlkMzpjWQsQ+
OrodM95rjo0NmU9+aVrA+RWJ5zbPKLNjBhAL7wq5xAojFkGtVtP7jl6AjQp1T2H8wctebxP4kIPb
FteUVUmzGDIKjlmheQbqkx9cErk7QhR8Nid7V4v6QhJCtcPG6DlhGRzWurAxTxY6KQSN/sSwbkRa
n7w3FJS+KCg1OEVEtD8Wx5N1MPDYkvtUMG1HD2lyYDEAng72j0mvd+ZYMg9dopru66Jzp7uCUTob
bj4Fz6lxNN1aQdCPL2NdPo2EqGxxdXqmk4UrgzWWWiy44giEf5FhvCckSGdIeKnbO6fBBX6RuhTE
QKRXIrxEWRSusirEzryI4ZTxrZfN2XNTCfFMFOnWNErMbFb13W280S3IoONMSN8chJVL42mIgVwy
o30QjrZgPuODtOwQTol0gZtzZ6TcDdtJanhuQ3tn10TxxGp5ztu6X9PPfph0tepN/ml2nzsrggVe
8PmAYbahwDe2XNNt25ddEp7iqBAb+vXRalqqc9Vpb1HFDotk1C/ilFa+2ZJpIHqT5NjlJc/rZKM5
2otxD2KMauujpxDEr+w+W6nJ4750x0EvEM9rzWHEF4oHJaWgr1aFgUELGMg+xH7gyYEKpnPrE/wW
iDHToY3s5WmYJ38kp/mBxgWIk6G9N8wvNLCeF4cKG2Py6zxT1xl1qO+ZGJ1ruLOM6a0tsIGZPQV0
UwyBbF0RYkh23ffBoKnh5C5Jx2N7xg/UrHF4f9ODoaSPHXjY8Qv4Chx2ob2nq7ZOnlMd9gi9qe5h
snlIqd0drSKwIr/2rwXGh7iT1m7qq+8RtqN1FCIBdIv2MI8IVhNyU75UgeQK37e4XB1MxtakWk4Z
QNtsDjkTqFfZEUqgiWH2LSSZFCAY9HKxCZcZ3K+FqNxKtH5V2zGtpMjZE3DAXhzSqtFqovZ0+PQ9
HdLYSd4SUyKITQndEdPk2eNscK4icb6woiu66OBK+jhW4h0+heCHYaERAK5MAjJNOBaROyuJNFMn
rRw/Mw19o2XV0VHFHrHf/D3R6FiFP/K772Os9Qc7GaNNoRyMJRDOyVvqKRP0pKaSiNAg4YLdgTOj
Q+lo78q1IfWwwOmLQgqpZOn1NN8ypMInZvo74WLI6qnkvKEdC/4MvGxszZuunqHfu/onstNvocWR
XotKyHsF4T+FoInErJeSaAFrT7DrZGS/sZzCxWir22RPOLt0dB+YE1/7ugKL7yzPptaEtPJatNvp
rSLR1MbpOgNT1+zZ9dkeAk84wHobZf1CFPZbcpAcUboaU3A2aGyfuqR/WXTwviGMacdI5cluennC
wkJoiplvQ0U8dWmUL41xbyTlt8wInxezwPxXmQwh6vQGpvM1MgEm5PCb9s2QGNtZED3FlHab3AdF
Q+JG90EaK3isuW8apwFKyh3taf13T2DOstT9SgfYtER9vaKP+a1s8c40fQYt+yl3Q06f6yLXE+LB
oQkCnil8q7FWLBTHMVj0I7cWQ0E339R1eqgs54P0bXM1QoikxV8QhQnh0aKVQjP+0XXOpmH+BDj2
XXONjCbjulAgRAcpd+C7frdFx+wrnT8cu7jlaXemrbop8/qHOSkGjsZI2tqLi8dDZkqsBenJftXU
WzTk5M8HHD5b5/fENodAO7x0Qb2qlmYfKFwClMamTyCZ58ACP8YzR9LBr6onM2gBD6j8PXTHDZsW
Rf6goHxXcpsV4r1Cw7/WMOf4oGe+52Jxtj3JggXVtFdC4W+SkcQaA3S1BpDO75PE8GuSd/bjSIKE
iGevXpZnK0uPQcdDVoaQP+BpXKuIkWd518jVUXrLSe+BiFrEz0nlvsW6eqDxPDzVsVVuFhPGn9Pa
Z8Ushtkwt5TdX1hWZh/HsOWTO+NcLWcZMF+nWzfo9ENfoLaPzJuZN3fDHTOwMSTDYa6D45iXghWI
mM460j/HNJkYq5o4mcNN1GO11RaS0OykBVZC+xeftnX8eknJbfr7V92EfzEIS06u8Q66NhZc7jJj
SOXB0sTeagrzRqm2wYq816K6O7s3RFT5g2HhyuFIQVN9vJEKkXOWXprLl0Tzf7Ws/0HLCmXyr7Ss
518TFvA/il+//sLftayao/5mC0MiF3XElzDV/X9iVs0wnL+hV+UWU5bhWJZp/1PNKhC6YnrA0O1Q
KEkToes/1KyG+TdLSlO5gumtNIX9/6Vmte5a1ZL9qizuMl3OK1JIqQCYKQN7sv5nOXTDwC1GqFaf
SygwODfM1UDz7CnvJ+ThINVkYxO/Z05n0yav+usFpdY/vpJyqX2LprI/LsN2BnAzkKoVaWr2EdH2
D0sm9YMrmdnonZ4B2QxeQqy9Kf76u20lFqjibEyPgqphzJvu5liwAHLT4txmu5TKg76W998WVE2z
Q7xFmdinlywFqJFk0x4bQAU0tj2ooj7qSOdy1lg7YsQyIlxyFwI8Br3alBCZiH/m26ifnv7wWf8b
ObChG3++gnxwEhmwMi3HlUreBeefH4xDw/b//h/jv2LGrVHaVQOY3Bh+OvD8+qHQWBz6aHJ2HQPj
MwfC1hslBTnz1ZxAAWJ98pyTCcFW/Wpq4ig9KBVa7cb5Sdf1R6RHxTWYRX51zXw4pKazTcPIoFFG
qI2rT2xB929j+ss0SJPiOFMqH9NYpzEb1PJVZ6Lld/ZChV5mb1r8MM529V6IIr5LlZs1xSBpXFaO
K5hzoWcDw3wcBoyzWUcUWXmf9XR1Up2wPUScSLpdLyzt9E+jlO7G7D1EQ65J0OIciHFPk2kKn2qe
QBqVwyHCPHeW/P11PLrHsBf6WTOxVBR9Mz59fRVXcnwq5i25l47f1Up86zKTilOE7ucIQPjvrnmJ
ooiQVoD5nGd8zmDWg63nmyXRlmPRMmoLh+WYpHb+/PUy9sYeAaj7UJp0zbsBek/MxT+2LOkr9Gbz
9yGE71C/aEHl/KJw90lHiGnmBahjxWj8XrL2isio+8i6sQVVMxvfgFmAflPTuPrrO+d/PnoOGBSI
SHSM1b+5cZC+W50xQgRjdi1wY6ESxfpCXPyguuShozkXdH2CY1K4CLPKQP8hJ631szDvD66acF7e
0SB0go3rkGCTvH9nukaNbwVZYRgVFLX64KgXpk7vBqM0wMMZMxwzG3LmF3lcH4c16Bv1a6igwWiN
IZ675UGP0S42YyVfpGqGPRMVAzTQIJDbOsN+rJm9jN16FPBj4BkbRn0n5SjbPsZW9Tna0iAAQuNH
YHQCLW4Wsx/Mi34KyDY8Gfa3v76I9p+fPpezliXQ+0tLcShUf7JzwKMAlyKt6h9PH8k3Fs5sZp91
EJjnJdMrFB2ceLrShKGRdPG07WQAviO29adem1w/jo18awe58fT13zhytlhjUHHRFF6KBwwtfELC
xnZlNI8Ws5UrtSSP6uxERK6m+V4MSrykVoRPCssknseESIQcx1tj6m+xnDMWATdeRya2qdG8K96b
xy8QSwPN2je6hR8G4MKlV4EoJc0/lyVlRTWSp4Fp07FE+k97Ykiueuq0zHDUdJ1IRd2LOW2QToTV
a5/gpo7mWOzSQjEhlvq35t4uxAL+gy5dv1qsMD8JG6KZHhLToJXzHqXfr/C+zrj3debrK9i3v0oR
zuDqqv/gujH/9DkZugCA7bBzuYaheP3TKmmUs2FqZFkgf2mQkjbzu8lU/rdtJxzT2vQnZ5TZc+iL
3DQkvp4IOxDDplsxChAVgBbmJwmzpmOWOOVr12h76nAxWJChSHe8LQtio64t7Q3W+Id4NnTdr+nJ
5bZWXDjc3CxDlntL0RSQwTs0YjyJcT1fpKqmQxSaiIjxeDpWcFGA1R6+XhA4J4ReMG0dbP5T2qvd
X9+7JpaUP+69Bh0Wg0mGQ7qlbt+/+Nedo4gjvOP8Llr9P5H6x9hD9MHPWvNOEiqVT7MZAcIdFYXg
CHDSYDSwWC2Nzi9aOlYP+WKV0SsRPvmVJ5DOY9YDeVyEfFVQ5JPiJ5LpafcFKYiJSZ4QGRDYgyPO
3GNIXl4yZVUbd7DaO5CupllnJIRgpepzdt+R02Y/LKVhJ2jBNGkNraX4nluQlTw0JHXMP/JeeFMd
5t+rigNDg638wDjSfdS0DslhC+BI5MuLRMbxHy7cvxpwrPuFw+mhlG4DDUGN8CcDTsF0TBWgpo+G
WWYPU4CawmunrFiFWWf8QDnAjAdEyaq8O7abFCEKSz/6RKm1T7OQgW/DnNvWsJ2fXNt8Hd20WEnZ
1Jc5BVw02qMLmQ5JrQMXx18sNbKQyHJn1kxOnIm2Gy0wWjagbTeRloanhi1zbfUW0NxJT9d12JW+
W3TTyc119skmOaX3D2Xo0Rkj7H1RtPQJWWsl/pM5XPWC8MK/vkRC/o97y7VM+vyS6k6a1p/XxRzW
w9ASZXBUMNU3VeeMT1DdTvDbtFcxEvCDlVqQPKQIqEPdt3JLtpaU2esnbmpgUj8bWiV+0OjxFfxd
xToPd6JS2YsS7dZpJHJA0MBIBqlGFo5eib7563dg/pt3wN6Io8ZwhWm4DoXzH+sq2swZhUiVHx2d
ui/v7LU+DfXTV1pdsLhrzUzqJwLkOMy7HW4l5/kr+hC+Gw28ngQ1UnMSvyH577HWRw7cqFA+zJAx
ktE1xaMLEO5E8GxFHBn9CXIk3VzWFxHTdRBpcf3nCyULYYoGXI+ITgyr/wqXl4Zi6l5QIiUwWjfY
wy+vyTRDj5HagbxDSeEVEjbtWfc4r7DrX/768sj72/9D4W5YnAHY8ByXI6l1Pw786+VBm6Sc0BQT
1t7RoEE7QTSZJVR4lLcewAC/ZdFYgU0FfWSBBWp7Wa0i4rFoEt2ZbF1jfyPOk/x5aFrPWhEUKzgd
jAmxRD7cMWBllsifQqhbAsP5QxsZEYs80t8KXBM0udHUwd0C6YECpGwS822xiWziN+X7qSrzx7sA
vBc2uqpQvhRo3q7370SkixdgKqn315fj7gn818thmiYzHJNbXXBpzPuf/6EKR0mZSXcmTFlpBudu
ttbwAqk3J9fgqYrQ+DgzvXkVpekG9JXjGffQuWVpfkMIdLxRz6Sf4b/bfvlis6LnCNSm7DAarHSn
ei1LqX7mCwEusNY/mXzc5y/a/DJkZvEfbnyDY9+f34qyOdop4kYMJdSfVjdNn/mUZFEdAiwQj1X8
MepyeZ+K5kG2fbxtpsa6oZfWjmC5GfnXHVbfMA/9ahpx9y6OqPaK5coDO3RWc2DZq/7O3PzrC24Y
Qr/v2X+8BTnTGgamS0vwiOnG1xv5wzVv42oKSq0atlYAB2WSaIXdFyib1NRXMZNE0p378ubEFVMu
5AI2Dig6pgHiGTPNLoNQhwj7RW3g9tfLFYPoc4L0X5I9ijvy1hDpS1YDzsEjf/XUwZuJpv4SN4FX
tf33MpIvD5HRfqRm/SBC7O9MoUjwPOeM/fruJAC2qtpTMDj6NX6ky72rFNThJimctw5afxfH2yUP
t2RBbCOaiV1wYvxwNmo8jeQFaPKAW29T2domRnkhhvEQ2dikcn82WTOMgcibmjs/52LzaMwV4kdE
Z4taiJ+DmzMU21QCp2xC2nW/3OQ9cd5zfHCYY7Dky2MW7C3kZdO6nnzcW6mffM5MNGBTErXW3rU6
D9m15M1GkAr158b6PTJzJdCUw8o2ZJeJ2sdGe5jMbxoqR+RO7g9duwVNgqrpKIdDgkuujXaUEam1
yswdXdykWtnW1kEdhKwUCZq7kU63av24nAFy8mFFHKomwcBXex3qdK+Ta6mn+r4iQdloj5EYkXfr
jwpIRxVna6uUT7T/ngcwEcacb++oKXTEYWrvwLXiTYoHFEPOLh4ge9vtY5stB4GcMY0RG8f2sxlH
KIMDb6lSTnajB5N0Uw3HNup8y/4eatqVyN6Nnb9VgQRdveA77OHbgd9OsFLaLOl95twYoVfDtLOk
2DUMM/EVo6XUxKWPUfcx8guWluKO0W355mJrmPYMjL3Q+M725i06fhZxnRbS8vCEVOG1bb6lAmeM
i6zTDCG58sNi+CFzirXiIUuindkHp+gahOG3cJGnMIpJOkjH31lPp8NVP2JEvKGDwIIZQ+ZgiVtP
PQFQZglCRicLhRAhN++P88ztEh6Db2346jCiZcg9mS9W9TANPmWEeDFDX5ofuRatYqQ+2vyzn0vu
DnvjhmRcMlhE6uOXxltfxPREboOsfRet/aytJed787lr3tPpJXF36IBQbA7d8yBXzrcxzDZtx870
CNR9M8cHuLv8sMglrq7xu+giBFFsLxCGmSojhXa7rSApNTP9xN0vKA3ig83FzDjmBO/qvQwPprxm
xjv7RQPF+juip7bcElAOmhvbEzJBUm0IFo4805rv/5YA+X1nRzDl473MkK7xfMQIVqrU5YfTUYct
1ejVWm9aT3XtVUNoW43fwENe7B5LzS9GvNsp1XcpU4dEYNu7H8UCF7keyjsZ79KO2GRoL1ber4ai
WEdYn7kMsyi3GGXW9LTWBIvCn1gLAOu6Zq4s2CwUS/fYn206gLWlkBz1aS+5/VP63mnyWNY1fJSB
4Z/lJ0QA/zdX57WkuNZ02ydShPySbkEOT1Gmq/pG0Vbeez39GWLv/9sR54Yo1DRUAVrKlTnnmHM3
7snpJARzOEi5jP6IaIBI2jFXP4lURvMKKHNFg1FfrVK5E9N3wOeAcH4k6E09jpHs6b3+Gs2oOwrd
3zbtyLf8HCvrdmqDVnSkdGO7g4qazvhWBsWg1HatDKr2rYhxPrgR7fnqWMVBo9Fm9teGPEyf8Sij
j1reAaFQOSvWc2x/n5CQ5cuHmv0CUHk0e/iILSk0MUnwRGuPoALp4V2QAzvgLSFFUuHgpxVuzUl3
mnOLN7tNPwoBkKlTwvCrNAo/USp0+9OCwX3p/+TzLL1RxsI7ZVg0GZqrNgWVd2y+FImMMDBDlVpE
tNCLMfPW+oarc/banHqFjFH90IzKwCy4/YkCML8nijm92vN0IJs9PSOwYX0YdaimtpTgjCmOAIP1
BzJ4EyeSfJiTVQCGsSpXS2M5EOQKjHSo3nOhD7dG2AfNFr4yys1nYTUzPJY081vGA4e67SyH+PUv
WlEKPbubLcsouZYOmxdhjQxJfXW028+eWvlgo4VgHMtASjZHBhyNKC5yUWIAN3C5bg+rrVEcFym1
KBu4S5apTJ5oR5ell2j1iZkLzHLCQNx/mwB/ngukd3uGcx8a0tyXam5Gh+LNPsyqPn7qVNVTN5nv
s7WuF7xmqKgzefokmgOeImTHAz29K1ra+YF41gNk1zrrMM6eBo/t2I3RvzdaOlreXKSX5/FqxWuE
QiCK+WJ1qvCtxaAe6mZfXuqDPur1MY3ShbPTSPbG/56pNZAHqirvWJd9D+VFdgkSUYDi0QQCVS+7
ZpT9qNT539d8/sfnzfPYf3efv9Z/xxbT8ouIE7zXqyonIE6mm0zkOuOgUFrhZm92o81+tDztR1OV
VetetOiwUdVbSI/4p+R/N3FZ8Js875f9tj+pOoCt8zCk+9TSCDCXcslXE+1qSqXfDLIHxc+t8tAF
yXRI2xeTJy9icjZNiXafuVNIW+0VIh7Umd1H5K5hD5h/dscaOB/SqCrq0SoBYzE74jeb/aAumBQ0
T6+mg1yqB0n9GmRqIuUyCeEjELgWcMBDhEvW4A+LCujqe6rSiOh1b8xzT2WOS9aVp8fLWwVUYir4
CEBvrm3Nwmk/ugoIdxf7DZFGGnC5yVZR4TEh6jKSsLcebevzZgYdiiYgadtyVZGgAeXIKZQRopbY
o5e5qC1sTf2UW/F5URNvRLJYkUJh5J0HIcwXUup3hGZE9N/LdL3IdIUZcjg0oFzQXb7O+Zsv0w4D
6m4tDV/RSThmLiqFug8rzV32K5DlqDa/10Z/wosEs4xJ4UhQZpqSxS4dqkbiuio5cWLeaz29mbMO
gYk5mj3vqX1vxFMdIeceC6m84N9/JR79R8O2q22/AYY/SuH6EYn1p5G/D6L3qc7Pout8IHh+oSq3
WOovVVLfE3M4RNV1hi3ai/z54Q1IvyUWPsTaMCGlM5Y9N2UcC/gBZoXw1OVtnHP4rB38yc41yNws
etVdRtUlY84lG5CZpgR4OAta8LKc+zdoMHt4Wp/k4rxWZR+QceGTtBBHhm8TdWuzQZwKL/+TyT1O
AdIHZpgGaBiTUPbQczGRVj3kCD4o5Zg4Z5qLxNbVR8GCZkCgWqyGYtIiqKo8TrHBN3UnEQJN9I5b
EDrVE3tTFudVphzSGldVv6oGO6Gx4tc0HaaHToUwTCZNaBhHf6gk9I9HqdQcQyUrYrEcSz7Y1XBU
o9g3Q5SVhezZPaPGirX5c1Kse0OO4cgnjK7IlzgXICJ48pS+KvyCEx4/Uqe9FI3jPPjqnHgSXjYo
qWdFyj2xRSsBtzWVyqfZhF6WX2Fe3dL6kKkwlCp17aF0hW5yrVcYSSSO2UuQoahWYRMrINpMDZCt
iTAya4BOzkE73FcLDBuq6t5mfaD+NjrikwmzSNCmhqvuARlwJol9L9tZO5K8EIa6lLY0MnyIVq5Y
J969DCAKyqDQl6lf7Eb2JXU523NDrSk/GjU5tU11xpJNzCJLe2L7FcU9FepB/541YWAit4FJix16
2QtDeWdndDCL/hTKBL/j+2SddtdJPq7z7Jkq3AMENfXs9tiBmoHQYwSA9TbhjT2b9CMiiF7ZUXzK
VX+rATYUQBqn+kZ4tj/qLWc7GTVx69BsCmS9ukQjv/Ko+mJ6rZokGLTSMcmoLyTJb5mWkeIeqKjd
ZqKSlp5e/pa7Sa4F6SwpIK9xBSoRvUgyy1RnHIrtGhvLfgVv22jVfTNM7gg8Bar0o+rrs9F/k1b9
nGJgVAtvm/foG1Ew4rumGRQ+Fu6f9LiOC0UPgilZD7jY+0u6nGk9vTX66pdrfRyrD3MuD2O6PqJ1
/pWb7cZmOxV2c+cTGmEmDKFBcLJ2qI0QAvzs82me4hZkDrFmoIGVe5yhzs5mPtbW17Xskmw4xTVy
RyLJZZvORflzq/NVjEd0fB1VH3xSu4N1y94mKob1N7Il5E+sMPXoghFwC1SsBQVSMXtjXbotJKqc
JTAVL4wCyDqUfjR2iL86J5MmPKh655k553/F58javOTdXvawNO8QiO3Q0h8xOIfND8YmX02LAx9B
J9i1wxKWXEuOOQw5Li9IlPeduZwsCb3IiG0Xzu46A1rNPzW+IMUmNYTANaVeK5ZjNWm3crnFq/Fn
ml71Mr2zW92R8fhYYuOQWIcZ0Ea33hs9w3IlH1qYf2sCikL+KbcmhNv5YDOBqbTCpYHgGj24wCpz
ZatzQGuyNj1MEd2ycjgWNdQGAP+GOTwM5IWLek51NgVBojJ50JkceCEjk7CdqIm9Vh+DGkJ+VPAF
ZkBi6fX3NvTSBFFeOSFrrNluK948Vc4mVx6J9MH/6JelcLXK2AtYKI09M5rC+gz6+WLP8bmHWaHq
2nnGsaIz/KD9/W0c4/ds1l5jnWIFQTQyQCYy14XCQ6ffYKYS6c3pG/Xgi97oD2IvcXkP6D4ezLwJ
vciRB16j8GhNXA89tf8OVdU167M5uZufIAS/cLPad/tnOL2kbEMVw2/Tt1A9VblvyR0MJdPLzOQs
A96QRPHooFzg2GOGtuL6Kw+JbB3xwH/mivhN5MqXPnNhldMj7lgvzyuQO/1pbobj1mvIKyhvdh+g
2/DbWL8ohniUw3Sau9ealUNyy6h060raKyswA/w1SW4EHXkK3QF8AtL9xUebfjCm/CHajYMzHUAb
uZIVv5ndF4HxoNKXg9pXB1le6ID0GNsyZxUYU43xaNT9oShQDrK3jGG0gVTu4/JjQQRJb92DauE0
quW34YrR+yXqxqCYvxAsnpW1CqQwDww1ChQ592JhulmOKJ5iU2gfqCJXru1G5ljqqcy30iXFWhJV
7yuxc/OUnmojIUwJracFlnTKgjFMLqliXTNeul1nsO10WwvwTEZAMemM2CPlnA5JqQa0aa7M2JEW
MtKNx0ctzXdiHgmHiAPxwE6ul2TDhCLeNRpw2xoVnx0dS0R2OkhFQA5+3RQXE5UobPE3SQoJFQaS
tPaBFZWBYUEqDsM3wmU+UHzfmfE8+tm8kQ971bWN8ExYTFK6qdS/FIV9KUiJWLX+WNWmIylRYKWp
T1TUHVXoKdoC6gzy/dQeu8ByjZTyHez6S5auZ42sTqm/i1R/QwNwzg1quFw76BO7oIYTjEYV0XiD
bR4mET1ISrgkVnW2VONAxo81mkeYLb4CgFQOm3e76D+s8FceTTuIhGSLdzd41uM8+YU8g8uIgk7M
p4ZvAeDbvQ7MFeUQ1/3lm0aUTJb3kGvKrzo1vrXxAlE0fO+U6tFtGqZtpUzkS8GecankL1bKD5uq
zmhIcZcyB/zpyQ4J7SSCPCIvTumrgK2+WnXHrEFP2ysnK/4L8AU6N6FNNbmuZeUnI3VFXF8UNXXr
hqiS0hmjIYgg6A7MQJtKP2Ygk2XCfJRGPNDJ8CztRy+qK7JVl1k8QacHIgwDZIzekEYv+AiJZs6v
rWQfu0RBIQZ3mWyNtNrwHPjf5PIRlfH3MhZHk1J/+4rLafQ9N8dDBmdAmcRjaMBsaQdpZHKwzifc
aKc8z++WME8dm8J5fpe5NA5l45U8A11CbGLRsW7oRaghDjnAbL2jcHrZpGtpIvQStT0PKeqs+Wc+
fNSkm1h69AC5gQ5QnOggd1Ny5hJAld4QEQ7NmOQDzbHFV2tpHoSiMzPs46irp2HJ6c731W5Jd8Qy
fhu75BOF/quIhC9NpCjry60Wb7llnMSQXCpLPXRafmbEcxkNcZaBFJBaFoSLv8BiFLO0H9C3EX07
aqYLydS1m9kXv+ZK9Ra8Bb0w9yNA+zZbb0Mk31NO44izdNXQR2iXKGbcSjhSDfE6N7sD86rXQRan
qCQoxQovmaQCHwEAYBK/LI51PPuEWvj2N0VfMa43vkwFr1r5MZcJY1Dra2vPLwMbWfZ4+zSlX2em
J3uZr5rFqo0hGeWzTgRAlKwnpnEfEucbeCCHcBHOK0pASaXO6WHE5kwVlGN2hmrqCVjR9HDKfA99
tABDpiDoXXpYKlV8YO8rCeUuSNRtkoHLyoA2tLxB/DwoXXRaEIOQWvJ7LPsTo5tHRpuiywR4LuxO
xE50NupZTXvPc4V1evozzoIFFi+RmQdD5hrzRy7rh7xYb0zMLkMy0oeDJNDETWAXAD6L6gVP8rsQ
4sFI8K5Mkrco2SNnuj9qQYFJe8Y+1mdHoi3YuNNtLpRgXPqtk3nWy8nNcKUIWLZTR7ixMZ/GYn0o
dnpjL37NSaXSQebK7Y85ic9jqH8txfJmDOov0auBqS/BRJhAVuqBNg4YxUUwJsOJaLZjqnyThnFv
AVzb/gBE1/4wIOBKO1aq/nSo7fok9OIkoJTTwYUA2Pj6ILislWe02IEkM5eePw3beJmt8gtl8mcy
RHcpjFx6qwt84t6l3TXP1Ftouv8OQM3rBShZ4mokF5Cz7BGVA8yEGkgnXE2F5KUOV9tUMWPRV2ik
gAQUr9L+SMXfTm+cUJZvOZVbx1cPYa6HCtug1SEJf44afyanU1GHQFihG8qENFAEK5J6yl4avfoB
RIR8y4pvoY02SXaq5INz8MQCdVeHbqP3PJJps5VZV3kp2TxekXnRj5Q8JTRcgdExiuZAnekhlVyK
sLlWOHpSWwkM5Qe21ZvIikvYd+dsolhZVvZkbOpbGiilNngF9uG9RMYJV2LdGaKbNBII/GyJ/NcN
sY2BfsXz4LM78vyX593nzbN189/doatzR8l7dOPl7v9r9zT/a/w8nyOznbAmxl7IdI0nNaYV0MV0
IcRSKBSaTAKqDfb1vKlDJPNSCWMllQhheh57/lQWDMj/eWCS4e2dk8iipT4iXskWZPhNtHHFBqVk
x4KrjSK8OfZJ3GDbop8kdy2XZkXwRUWMgzy7/femTkXOVPZ5n57BVlj937+HjOgRJUKU3Q6RF1Af
B1Hz6P8e8jz4/M//Ps9/T7F2M5bXDivS8z14Nn+ebxOABG1XlCkr8vY2VaL/ppV24smSphyfN2ml
hUAkU8rUzXMcpWHBfFUp/vkpR+HHW7fA97LNb8P2zvXbW/X8adjeCsyc9SEPKTW3DtvzI3u+1FKO
DUB39Xeuw2TatTnUgXbEYUuTgff2+QSlur2j/zzX9tSWkf4KBf35mBAR+m811k+drIjtFVcDOtvz
oc+fnscaxcKxEUI9PoB96ran+O8Rz5+ex4gylpZ/Xub5f2GZAiCUs9cu473uJz6eUN/e674FNSOR
BSmNkr1b0+U61p0P29IbltoT9I1CtfenXqPjAGLjL1SUQ7E0JBfj1gRDHyEv1LsGY0ThpsrsD9Pg
yv28x2T21iz2T8wZIanykHSiW5supALDrhn/ovS6ayrmh3pyK3ri8tZXyJbr8rcPmQCu60EeOpIh
Bi9Keqz8dICyIzYfR5Cbs+A+ZQR2WAvxQtTZjemsrx0SBqEJNGwuZneoPqdaBhtWlZe8lYENQH3U
8FPvMTQchsU8xIPtlRK2gSE6Rl3optslKMuuJAzUUZBLfCvt7aIoO/CoT2E6k63evNFO+WtI3hRW
p5H4eKyaFf7R7Lg55ntYbwnmk9bPISr0Y0pSFM7oEbo270eeVD6D+FOLfbmieJCLNFA7sp2kr3A0
X7SYCnb8vb0Na2i6ZpGBfVFQM9CjWxtSn1UHVIeHOM+frIHC+E8nt36cnuivBam+eloTu8NwNvDv
R3D+cmxooQEvSon2MsXJ0hVsu6KgNqQ9MBZEVxnQwMzp14IRh/sbWI+XrewB8LcNW8zpahHgQyVH
Gk6jCM771Aec5aKP2umkGlo4dGpamb2AGkfwn9WCf8T5RkBLRQkT8xKjZBwWy7ylGrP5+qGJ+U0u
1kDPkjfQD7Tqc2dZ2dvGykvaJES+CrfPNd4k3vJRh7xTAt2S+0cUD+Sbha6YtwKS0cnKSEsHgz9O
gQ4wvrehHZSKn9FKq7tNe2M4KRVQxqBVbsihhYcmR/o+p0NJ/pYX8+eN2Bk24SQjm8CUvnWyBNuG
jtlAvFf8plgPhT3KuAX4apiI5tEpLumBLjLYHnWXW+p+wZMulUEiPfRJ37FncJLid2J8mvlfrdf2
qkXhPoOrIE+PQAcTd/Uoq0ENaFLKB4dM1n1IiKuCjy4sGleecElr1anBYoKGyBHNS4V5BD/Fbhuf
mmvEvhluI97mFVdQQ8YtmS/gIzIsQPVJVbUD6QtuAzlcygb8qSaA8CtTwljQycz6exk2Xwm0jI4X
S8OR5CniazLjx1ox/NgU4SQEpSFcGUKj5DUDG2w7ES29Yf3R0G4SzL5MRAiKtNN62FL0xaP0jR6C
FCdOhr8FewL+aRvOi04Tgaz6vHUgJ+BOYy4uGQhNCzqM607B+FlghZLHZUvd/MnmDSma5DcRkNVE
uIMVHY2RKUGtou8kBaLH1c9iraADJDhgk8rSPe73jVCdNDKczE9/L2nMuOCiRpabh6tbxwNDyosV
Z24q82EZLT051D8GMoAK/BRcmFDlEj355WJ7KxGYzONcrL3bi7vzxB+RnlFkBpYU+bFNnxJhZob6
tWeHNIy/NJ50gcUf0wEF03Ukb/UYpzJ+XihXfefbjFkElNZloHEFvQk5LDEfIiUuvVWDeYn3BZEZ
BtRcA5lEtiLJZULRAayblnBPX84Zi4YOwR95+FkoA1AQpkq8bUN+KPRjNCeOQtBDYkAWphPaR3WQ
pLhhsyFYk/7Q1tQhmNmj8C9IvV2hyHTODGCCfKb4BRA8rDcis4MK1EeoZ65gojwrMYzFxe3oFesG
ZRTrcUq/KM//khb7gGQfWE0fYNilhdcdx46CWzupcPFM2phxkR/r0r5G4lObSc0k0skM6yAEMFbU
DPCFVzPUi1Hk5lwyjNGEb8nMU9I9cAIOOGJfF9BlWCo7nHE1TiZbGjEPFMRfam6T24Cb1yPefN+q
fxXgcnvN3g1Dt2l7dmhMhwaILo2T4gSp7S2WDfre8pEEB09nlDrM0VHpemrdW5gaL4pgGtHUr7hq
F9pS3WlqNHgKDIuBjZJlBMiaOAGcs0gJk49KNjzJ7t06pffN4hnahN8BhhxrFOnNHSociGxQrORk
SssC7gLPqz3hdVpYc4Fe87vDOdkRCOqahnWCfLhv2VkqNATF0PkFCy/BD3wHiFhHDQt6zZ8meb9U
kVMKIKOAZHCoakn60rDSJ2ZM20B2RtW6Nqnm2ivYEV1nG1AHOcofAgb3YqnwK6IZ7+jGqBEdTOVF
Sgw/HtTD3Id/4+4QL69aDSqlE9sAygBbqX0YGjHSY3TQeaeTfHYtjAyFeoE5fSA9ipSC5bMekve5
JytLrz6jKv6u9e0xFeWhzKxPxrP7qmBFlNl9bDtiM4vo1mmo/pVdxh+mqwDTmKVxSYendxoRO9XK
fZ2lg1ISIl+8qvYImml5hS7ypSbG77VlF1QZ723ERhxT4W5dsWOp8qOTTHwWxT4Butiyu9PAaeVX
fUgpbCiYQIZmsbQ3ltCvK+US2clrqBg3Aj++Kkl6sxSuLeVAolB6HhIRqMngYeWnMe0VYnFEP9Cg
ivYGa+iCAAHl5Sv+9FC9T/OWIr06NIDcqqwc4iK9kNBftpxOSMMc1qEzpbFvhWfgGk6pS05b0dxV
yK5I5eP2NqjLIZbpV+BfL/nwExVaOHLfuH2xVu0wikM0UCFEMZIHWL0LF4sxvdi6fmE53E57r4gJ
+1vu9MH2GiOVaF4CaRA3g0FklGSos6RDpvbHpqJpYl7odb63qnoubXECDXucJmCYgOXTODy1MuMw
sFn2EPrN+n0O7eNSpYdExSVt0VyMuNppltvSDp9ofGepTSV5TqXvkybv5o0P1ccONAaHkTbg5G5X
6r9wA2FB3DJTfw3W60KoFbB4KvQyR6LmyjpKpPbTVN6U9V6gSwT2CDNsdXIaLOkpFC/V+HfV702A
sW8Y/mw0SPaaeMNTHvumTX6nBrbK9/6lFB/QvjXrsHwAB+KC2b5hMs5x2v0p9uGt+kyIrq+dDskz
EXo/9R/2N9aUYk/6XX6tryRVH0DxvaEJoMho+NgYtL8OLJX6rre8gdnHLh72099x3Gn0zzOuT2yi
zbTlejf15AyNxJcS/3taLQySlTTUDqJ45W3IptdkIrhZkkvWmKp/0CpujsZcIEU1lW6XRKrJJAe5
HS+kwnrEc54sYsBsgRtEaeIygOg27J/mkDxJl6DdMAh6Lp+jYRC/u0p+NYpovkpibH4BRafyIul5
cuFhlDsM69JxNq2Rk6F3J6OWTg0YicKeBnCgqkqKuWRQpJaJAJJAaZu1GfEY9JZDLxu1aj9vAUnE
xuwqfZnvhoDPN5YEpqZRVrLqSekHVvlzLtNzm+CiuNZIgpHNmvYOMmx1WaCVsx1jVarkogDshXMp
/t+NtADUKBT2LOECtQVouwP5XlBs1STrbceIkusCwi5bnyie5gx8UJB9oC7f1aw+dJDzynxW3iqy
kV+euhrVVt6eh8DpOUtfhpxGDKox9Fb7dpCra4IuliuhdFLpXUJk5UaPyW7dGUiFlLNZR1Agqna5
tmm0XslAW66rCOmiNPr35yGmwuxji+Q6Qmy5AS7wnp/M89NiP8neNePkx7rrNZuNRqY2dbCBRcHc
S/NrChCvK5inJRYzl+f/fN7U6Q/oUNpLmBlYqReZXPDGaokVyLvz8ydDas/mnF8bM1OOz2dGhEKX
QRlAFMn1HymVjdehb5gGVjGhs9SNFz2hzN7seyT+zZd4xJdD0BZlA4gG3V7FacKEAJa9Sl9qWYLR
OjFmFxq0wNSighvtgke3Vo5hSO4TprjAOX9k8Q/dXKSvRgbSIZe2HqT1FL6jdjjlc+HGRHM/ZK0l
z0vX2l2uztq3omBAPiV/ULPsoizLk93KT9XUXujIg3SaRvuF6DkjYPvQvbLJ2iB/a/FrskIYwQZF
nAXettPHo9QW2jkd6dk3GGOAU3BmSR0Tnm67ay/loR5l/R6KlAjEvrsSl1btqAozTNz68gn0kr71
1ExnMcTpNymH45Cpl7IlW0+OctJDcbfvoykiHrgSAEax3yqD+RvYuMrEN0T6uU4F7wlBBYdMSeJL
b74sKzzBSCa0vu9IHJbG+gTNJL1W4dQ5cwfKoJ9k1DPJfEeYr/3VBrHTGcP8nmNs8/y1+S6B4a7I
FQwZ0ZmpHxnSXwYpl8hotN+A8i+VjBS2HWhqFYHogVBZwCQvK7TbusgZ+OM8Kpx0yG5SaxPC1yfT
yTAb4eRdm/ysawhnI/iAEE7R82vSmJ49p/mrPoyc5TMsC6Ci8YUGQ3TJZNXwkgc9/8q1EW6fW7rx
5yxuM7dq4u+m3g4H8t4y4kKnCTEaTTTIGrw8kDwG80p6N2dWsi0NnhDW5XWbeHdaMfizXjPQpR1l
knj2F5apTytJ/DB72G/lssG+6R04z292FKQEY7yPnaq90yOfiukRaZVbrLn6WtEnnuGqfrQY1K6R
vRH5xWR8xKqKeGocmUTrjeKDwLe4WJeMufUWX8ugjG8RwVQ3taK7acfTW88EaKcsJUmP6Tq+UWHe
0RgZxFpK4xspONNeI5uOhkA2OmYyh6fokbGAxDByyouA2/JjVmArycXQvGslU7S2nLkA5SNXRV3n
GhPxDe7kQF6H9He1fSO7QZ7uZofAzKjJ6AyB3SMuyKI3XUY7nM2j+Vtnt0DnO/7ZtlymCqK0KA0z
a+N+JDRylfwoRWVyKefGdtdO7l7Xgr9CRaDRCwPPZWV0N2wcxgW3LKaYobtVUdbfhiJMIJVW60E3
y9m1UbzRa20n4mMrgVpms64Oy4IAA4XxoJfMTnKpuJtKZDG5g++XbqaI540cKfWuM/HILxbCMK0d
6Z3wOaU2sKRoO3tWYe3SJRcMDHOSSFbUzVZTxBdcaBgPw7R+iVC6RPWQn9PnKwt11J1KVqvvhY2o
Qp1IdBMN84otcjbTlugyTTMi3XXBaQp659r18QZnK7W33kD5UdoYDLcbXS5LUDxSTZoO6KJwsygS
SZK+TKtKHuIUBWtKbPq4zULlgeFdMuMLhETIFXfzc2CkzZy2Z1vNag533tC/6QI/fp0I5WZE3RRY
uffPCqD2IT7J1cDsAVT1RLMH7cKgX9N1Ja2wpYX5NF5BlVjZdJBVv3mvnoeeN6OlBHkhy2dhhBk4
3eFX1wCJQ9a9p9JMjmXJOkjn5KSh4wfttgEGFolNYKgRYzhaOWRrsc6Vw4SFqkSdM8SsSXOMzTA/
tWuFXSYt+295EqFSKtLf6aB/jYP54x+fcaFK0QZHjF8tyZwvmmHcTciqr88bFvKIhD9NCnrkhkFs
wrBd8uwuy2DP65QkEmEa3YNmlV8smX7V8hglYaqkXqUuFegFpB1UgUDCzWRkmxMuph3YcMcxwbPA
2SZBAMnTiqksvFeNVS7X540yabSBDHxn9fLvoXlQMFRN1OFUfK7Il/a7odcrIDmzuORIQM+8rung
kbEZwoZKgI5USsfvSlvDRw3Vxp8imCiohBrEo4MuSy5fMbU8QurCz9P2foqixmjn/CJvIQXRVOaX
593nT0xPJJSWYB+3RzwPDVhNHEw++uYggJ2pD/J56PV/byQNfO8cC2LodLEMQPg2/eusNMuxy1Kn
FVZ5rrcbReos35Csl+chE2fEP8efP/17jLg7OyuOuZJynSzzCFEMgB/NaC4olDqE78bYMJrmfi9V
uFtywGNF2zh903a3bGU+/LyBcxOzWWjpIP3foecjxHa84vHP41pbkpi6QXrHsBxfa8z/WWJML897
KmFYTlWJ0ZuGPHlY5s+iUJsbaaL+olUomLYbrn46iEcJSsp2N9seQVaLP2Ird/BlVUFeU3LUYEL3
2ZSLr0SloYN6obwDGTdvDQSpXbL9QzSMyr4Yiz9mK+kAAOXmPC4tmrw5zm+RaM8Ic0TQqrS7FErJ
R5cp8mPaCmqr7sfjuh3T4ooooaKJAKfEEe0zhHFsk1b6n6bR5Gctmy5xqWh3Mn+sA3JJkAEjMvNo
hjrXreFLr1E7DiCUyV9hmvU8Flt5fa7t5fKsYDOlUc5Zq3ESy7DWIEaSOTBHqgRup54vqZp+4CTQ
vUYnb0TbeiLI3p1p1q1ur+sf4zx3b9PaR8ylegVvapa5Nr0RYrpb6W7II4i0UB9+Jun60kZy/26v
ehHov9TMaANzzNVbuxDaJMZW/yan1qfgGnS0urZy9L4uvWVgL4oiSQPqkvzvbuLo1VxcRQEpsqgA
f2/ruq0Q8aRE2j+GWTkp/6QK3WwgO1ip4uJNzZnV7cgZllhuSLJJ14Elno00amorQw6vqju207RO
KHY+Ih2s7iCTiDOiw6OCLUhw5nux6XW6i8jVyqNl1tHJpGDItRI6FRhzXHw7suPtX72d7tkc6n8T
Q7tl+jR/oZ9eYfWsFKnTwJR5SMdjXg/lJdSB8nVD+gCqXn2rNNqQVl6Gp2S7C43dLwmuOyLGaEHH
9uq7SipTPa1vT8s2d2KStjQB2TMvQhSOBKoEDfqdj2RJ4Tjz54TVII5JIqcPpI/djgxstMKpivbB
emUEDVZ0+efJ7PC+1IpFjnTTePFcGq5alvVVakhinxIzxN5RMHCW5SzAK19fc9TpbmfbyWMtaZzG
w0p/urKli1XXr2Riq3dNMqb3us12z78tq6xLry7qYRioZ9uZ8AaYNpK/ThlQSbPjz82+I7UF/7rQ
dhWyTOEOtEa9KesFDVayb2zmOUItqmvTW+X1+VMUEYs22Ugc036EL6CSN2mobRmkXO8Cu7fnE3o6
EELR0JyaulSBRyJJlu0MQsR2jCy0uiY8HsNRm75WXdSQ1fl/NxaWgn/uKg3gPakokLBu/1oPRBqw
ydC9qVCmyq9TyIxygUemnEIwBdDVPSu2ptPzqhARGXdsuhY4OBcKuelraHuLcpvmqAiMkEiFRpmY
+1R0Pjsdj63Yjil1i09F1rM3Eb4+bfV92Sr72VKma1jMyimTjguVWKAaJoxRwj6+DWJl5vz/6HqP
5ch5cNn2iRhBBxKcsryVtxOGXNNb0D/9Wax/37vP5EwUqpJaLcMCgfwyV6roW9obrdaDNZpsuTOa
wgK+3Ocb6JMF0oxjvoCz62ihwFrt6MiWs410Uvb/88aRWXASTb6xmRrQiuUqPH6qCidcDfRTEHnp
kOtF6xXo8ghrr17ZaslzZer5QQCgIv0UJ9RKiW1BeuZhNhL1UOt2fAVg9n89NXvNwYW1Dk+VA+w8
BA9wZoMHy53DvT2GNL8sz93e8It/Nmf2XlphZ5RtcHhKlzduVPcHnXpgPjBZ92IhTtWefskKSJHx
hA+wkdeBQeyFwwFk8+XpKcUz3nV4DRP0HZpLA9BsejXuiCFzry9ngq8dCHGoisWwB6zcbwiU1E9M
7h6lZLBkSKSdclkfG6D2/lDZ0WVU7l8W1dkbU6gcTl+c32vWEr9wgxhxMP6b8ansbbi7D7AxSFXR
SPZVec96SgBp9NI7NXj5c6B1nGC5zWJQs4oHc3E6GoN9UVWx/4/eULkKyzdMzS2hK++Eda9k0pVS
8jQKBkHR4pXVl8Aqh8PmFNi8+jr2Mq4ynV/FpBISQPE9t1TOEiJFzZ4pmNXN+N3tkUaLen5mPR4w
ken/VJEm7/w7osVaKOy9k1EaO0bWI1/B2VOcLLgjOVgNA1X8RfgFa39gfT05jvXQtxgjbo/Y/OS7
OXO+bjCYHO/KvUWqZgfJPl5FC73h9hwlxP2paOJHI/zQmzB/jKKuf0o6yJL6OMvt7eHsFRKbUPTA
acCDTPJW1eG0Y4BNJ+9kQdPM7Ae7dbtHJ5L1XSIsCkRc2Z7IWyimJHB07AQZ//aLvL2Zpr5Y6IeT
nyoE6NsRMIAHQghNk0xB2ixEnV0Oy56F1GSOo/smKIINx6jaT7cPoCBBh4noVyjTYL6/vZfUlX4/
RjHP1eF75JTO3uV0dSxr4kVllNkXSbkodvJnlfXTZ53CNJ5bg5dckHNMgY+wlmXRX+nt9PxbJJyb
QMz8vNaaTVk9Oq2h36s44XSqq/Pt0SgMvG5dCGWvH4wNdCL4IVZf3JuExknPkP+u567Zy6mndu92
IxdBeDbTtjkLAMb5YLr3wo7k/di4OxuO3eX21O0NHBK84hUUnSAoxBlm5gvqMhGkaErP0VxGx7Af
5H5M6uECTyzfRro+IJKn3KnTPHntCm+RJoJ1yJb2rimVeoA9Bro0p1rZiaZg3UB7vZZ2HmyEXomH
zLPCtaoD7cWyUVQpnjA/C6ShZHLcv8HsV8kIS8egTeFRJHjDqzz9F/aLd6UcPofepBDHKboXJ2Nn
GKieG5sUAzEFcx9y/D0mXVXsxra32Q5DZy4JB/733rw8Fy0fDUdhX/6fn1eWK6XNxp64ifVmNPMj
ilvxMDUM28KKqH+Y2jEH/GomeU6XXFgZ81OZd//zXvT/P3f76P9+XukocSwdkpu3T5mXL/Dfe1Of
PNpwcvsi+qfcnpu3bur9hhZiijOaMn0crIClIq5bGivsr7i2xekGhGFqABM+lE+DUTEOx7O0pubV
8EuyPvvbklNZGEq7QFo4upzqiUzYXDbNxaNCxwetY73cHrrLwzY3zRfsDmxZ03hc9wG5iYgTzDtN
pdTvNZjkBu6Y76F4ajpJPcgS1NPYRKTUcpbDSRtDvYOFX2Nvu1XW396MqNkN0l4Za9mxmON/Ny2R
iHDtpgqvIwJy6kxLDEhkG0AC2/8kvcxkBmgV7aWBUPQJgcbD7ppYwPIoCotkbl20HDp/OQwuVjbZ
XbNyIPHbDfpzVXe6r1PU8dVgzQ2C6ImRTfnSGuRqq1gET43RsO8sGZZ2MhUnpZfYs1gXn6Ixoo5G
tP2rOTmv2Z2Wi/BDawEG057UrW8Ph5qfum9a4zqSw3wyhbigX0fbsYT1207JvO2NftpVaVN/GNT4
cU+fXobJKc6Nhyof5l71AZkPjr/TzQyEPBqw9IiQayacM6hJ6IWGkQJ37p3zjFja+7ZORkEPq63V
QvkRy5saYJjflikRgUq5l6zSum2XmVW0tbNK3YXpyFRQlIe6c1jYWKmxo1d6ya6fxMZ/gmbjOkD2
EZWtPsPLsYjSdkDmpWg0buKLYi2Aiu47L2UGHmXTbjCYKPyPsmdDfRotpnyxgC95e3IAw7/p1YSz
mppNZa7LoYU7Tgb9xI/hwQFd3m1KO9qZSjNrku/U3t50Y05E6oxn56UYOn13e+r25n+VZdOKui3+
4NCv2G/XPn0P+ikZXOLgIA9P/a/lJd0J8aiHnb08c/uE2xucxRN1Tyljwjm3zxYDNgaMVmxwI26B
hFEY0vlOvkSl8+VdT0rrfHs8hJwrctzcs+zE3qMrsWXXz6t0yMwLq5z0EenFJkyteAl92AB63OYp
Va9BFHQRaEYDNLF6/U/EEvQ3Lo/SMVcP1I2026GkLFKbeoQXCG3/KfHgAfJtk0j6VJZjURehwt8+
2ugSvtXy0f8emswYPNjaO2+BNZG3WrluW91R1qoebk8p4Jh2llR3t0c3+sbyWYk54qxt5ofSThPa
mpiKDWEXfdAFn60ZvdqcGLzunUo3mCbqfkzN7yw0Be5gvWdsremMxtuUFihZrCdz0l9t8NZbRjUG
r6DlowjfvkuggEDocEwKLX4PZoczmSafwfaVdzqSDvDp5XmHf4SjD+E63Pz3S9JUmW1uj2/fsJwM
F2s/OkKtE+dPQu3/+8TbY6XHG1B/GltX3Tnf3ogw+J/3/ve5xorWOsSl7YzpDVuBjb+nsdk4GsSb
1GfdUYkaTqsxHk30GBro4ARHSES2r7sm/SQO4qdX7HQDPbmgqo4kMPXW807GRrXROm/2Qa+ODdvv
kNKorqVBoVMclg1n4dYBiUL/3Srth/0l088W9kvQnEo72cIv32FKoqWgMe47DQ633RCD8kYlV46s
r11lPWSVpFcoKs5WFwryjvUbHDusZ4BuEdSx2HDEw+PkadYdt34Sp+zeWYSNrPoiWqXOumkyVKrN
ly4B3qZVHUPEEqEE+64XBAyvoweA2ynGq54JFREaHRNuSTe3W6RfJGUeGSRvTaoWGUJWpAGTRf/A
+Y7ndvSGc079BdmJ4lF4WF3CWFwEnkL+XMxn4rLlvJX0+8BBh4lQ6XP5ooPv4tUmn6J8PEcJqkUw
eImv8AfHLDV+U3sfQQl1vzVelrVkpwfeOm/LN2eE5dSnxYPg8hPQXPP0WxXh/Rh238ufNLHoD4xK
wuE6riImgKH/3jq8ngcHLWOa3WsyaGQ/OvM8SY8hKwHYlMielwSvc288Z4V3x4yN2Eg6skF0om+z
7t9Zzwrf0MYHstHlLrcMCgA5FNnmnxU5v1r5XobT5Od1R0axfmyChLyVWiHv/Q5l91tr2bmiXMz3
ZhIRsm23/E9bJ0RO0dKD6hMupizcpihPfsNW2zcFbRkWI24be2O60DA0kmyqcY5DlqyWyHPAPDxr
6MtLBwzPjdrmTvZYztYT2N0rmhmVRGhXdU3wC1Trc92YbzFdZRvq24+9i42axu0Ix7ZzbxYafQhZ
vrVAEiaUoMSDfieT8Y6a1buMrj0qGeqVRKudSBdg1iFrIV+ZwMmp/VK991fZQmDEIWlO6stwdXcV
WYxPCS90ofUtNbKQYbGtrUkjnZw6+PAq6ZtBM7EJbPf1WN4hGX2JCFcl7kpuc0boh2P2G5rgjuo2
vEcf63DdwA5O+vdKyDfT01DYRHZilJz6kUwORtUewcwSg8knfEwc2cbFj1ZRslR1Xbiu0ALouN/H
krqK2gnXbsiNctaNU6nf1VVWb+wp23ljDkdk9Ii3xPkuwmjv96KkTTM5xwE6X9O2hBXSGbp8Iy5k
IkNGzh02rjVb0XbxrsAcb+vqvjWyZ0/ExmZS0CWQ2FaitCWM5AGSkUO600lJ9Rj81QoTX5UD9U9w
rZc1dr4x/KvENsA2vebuUaGQ5axszERgeh15LVcsHhxaVP2oy7jeVmnJ/p4aD3wnqyEntI0zhth7
loA+cGOU0ezMt8bys0wAUwyZVRti0W+iI1n1h6Rxf7JYxet49i7GyFcukNSK+dfDw4bDgkRyBA1B
IahvO7zCvtNsrJQj5USS0STCPBr7SRA2G2t9qQPAxJnfBVQArkpXvWlR8wfr+mXBPAz4GYu+LFaz
of1pjvZeYEKhingnneY4IZZ1zbEDL1yK4gAuBTJ4GzK9pMaLUlv7Q6Sshpk5fYcysAgm6sInY1Bv
aHdER6FbZRXoGj8cUPmQhpwY7YrdL8LknPY7K9EwYjhUuUJeeqqz9o3N0x/Bw0c3Cn7Z+e4kzeue
JBhv0yPDIajx1s43+ajHtE1eNNJcTf8P+ZIzliYMrCYES5JobZVYbUwNx1IYEv1NE2bKVrmMO9Rn
13Tpdqj4o+jUVTaxwQ8YzaQU0287V1+TByGEULXoNIxKRvVJGJdroae8gRzeAajnrmx+hUv/Z5HH
D4EdbVtWX9fB0ZlGctqaTr227LY9M7r66lwwtTI6FTXVYVOK1bAvnumy+w2rlum1o96s1AL+71l/
gCFo8yWQO06kJb1mH86zcenz8SmChu8UUGEGa++lioaVwLE2iZvACAItoLsNd2yip/DutBXlPoUf
B9HJS7EBwq+wHHiNhfjTxukNJzt6qcFnSOB2tYqkP/fBXV50h7ljsxoyTu/xc2jDvKGscpXa6+zq
lfKjs6CqMOy7Y8t5tFyByxBiA/UF8bMR8DVLcOHbIAtWOmgCmZi/Bo1w24iwu7nI5XUyvgT0IB+H
kPl4kZDiCHF4gvNqPdOiVsTAO9E37HVn90c4I6aapn3RvGgjm1b6md2eJtk9UzegUiaJo1W91MUE
NBvWgOG208aRnu5bY/wjaULbaJEPGYb25sDbu535KxV+XckCRER5XE3wmnzu36+abO8aQ/4L84BK
kCKH7CSsHmKLZRAS7e/7bPg3IJSDtqe+JMvf2Wq8cvV0W9NqHib8fsas62TUuz8TFXNVGQNpu7Si
CiPDipnh5GPadMRQfxni4FrgvcwanKZGedScHs5bQ71cNvyZtNashzLn9q9tI/YbWUH4KrAAQbEf
uBvCTTwCKarrgkOZ+rSZyvtpZ7xCHqSfgReGP7bdt64o8VDBdG6G5C7sCAy7sgJQjz0g3tJLWfl4
tZqrUdB0m1Mu4mbOo6tF3bXoAsj5KLA+WDeyyERmIUCN+OElJmABuot9D24dbB8gREIXTSYrrqZD
UD0BI49s1z33GCIOmLXofeB78IpLpXKS4A0yQRRjLhOz98blCWPU2pum6a7aCmkpifW3tIuTNXZM
xrA0lccWrPx0imiYJKSTtZSV0QAQ+a0bjDjnlXxGrVkPwoyublb/RMvEtdA8vG9qviY3nt7yhmEO
BXzLgDNJG3WFpiTZ8171sfgZ1Ng8h+IKmgpoPp64tkW0SHLtB9BVHpYd4tsMUajkZh7XFmdcanVW
cRslnBzSrTFXv4WXVPdmS4fMnJRYayAKqLKgzKWMmSHzy+tjLLHgt5yo+/JGm0lN4zCk3MTtQGtq
zRVqORMLbuWdMB2BwWBRTTP2gcpLjiqw7nOX9ZjGt32K0TumYVlVIts5IkrgymDn74L2scHdQgCr
TGngQqkfy+w7Y+U2Bfikwhn2wnb1nd7M3yqq/+REAIQmMvxanrEwkkh/ppGJ8B61Nea9jMsZqBZV
HNMp5OYctcMXxzmC3wGEuFaJF1u2zqYyaZTq0NeHUHuuE5mhhlOCJrrfDIsDZb6XJouArgn1MSrt
t8E0HlYWHRcSopibxHf9gXIb7t6j5FxDqxvBhPEtiSU3AM+kh6iP71tl/YOmlrn9R+otqqCat15K
KUqnGu7yA3blPnbQ21kgbEg4rmfuC042wUQVlZJs1DN9m1fxU1hrO5pkxm1JTTQENHcV62QH+76Y
jxNmcFxFgBhL3V5R4TQPc4g3iWsdYB0/Mc526sBnZoiz/AHtJTez1pbQ6DDRVnogN2qMPrV4WNzX
6zGYfVcb+muezNepqtRG0zAgsNmobNPZVhVfG4jzl+Tf9fOoHzO3vB9p8aFa8WEuzV+dHVo7u1/0
Af06tn5XkUUiEr2tRnbBYuJY3WhnLHOLYkz5FZWvEZzuI4OcfYR8QY0lVWFkKvpNHvVy7wXy1R1m
bcV27d5q2ZrOTvUbTQjc1PXAJkHniCjw6o5eBzbJyIMvkVM2M2j/pngONrpq7wB3l0twgR1pkJSr
unf7F5sY6pBMbwWyCSBlGMdd/UVXQr8O+osdiWI7tr6F92NnaBiTxYgYnoa4dag5W1kmkwMTod+3
azQ6s5ooRAnubNUwUOCl5WvLkNOhjJJsO9C68sGr2vGkp/nZiCjvBh71Bi9hO4UOzKUUsFUjKKNW
Dn7OYnylSWdaOB90EM0GZkiHHktKfN4oVzsL27Y2NhVRQKzqkfQEQV+D/5vyEOkL6+AMFZzPCty5
7q2KUQWrjuPiqs7ka7yh4GkZwrP1JV8rIv7LqmMk0dkZQTYXgHJvoJG6DTkPoXRvY9rc5+AakdF1
ZjKaMfCKVJGo6A+ixKFcChZZlkjyAJCgWotKPI2ceN9zLAPPvaR4sNO6E5APKifOpW7Rb2dR35w4
pxjZ/5iX/MRarJLj4oYMyxmdiOV6I8MXpomgZVNSpbKs9mMk/Ci01QlbGsc9k9OvmxYbvU5cztDQ
jPWu3gaVbYH50e+SOb7MrunuCzcffHS6bdMR6EbLxI5IA3jas+139bo6mOTZ/FYg1uFNOA9Y1VG5
L85QYpNXrGK5F68n1rUH7tU4dGGPBBZ71VAhHjL3pQW0JhTsolkf5MSVLFq8414Esw1nqLtq7nsd
IiGn3ZK5JIc9Lr3ugRUHe4o6ysbEcGuyu8rbPRwLMM1d8AkAcDTFt4FCtNLbsbmfZ/i8jgNX3inN
Dw4owNwz8rxUMm9xCWl+1zUc99viS+nzuJlSNv5djnJo2QczEx5BNFhSymMClSX1/SiqX3vwh7Ly
fD0aSb9QPkVdcP+cOY6xAQXLZaGhmo/tSKeWZpJwAsSgLfuzYmiztQ6X0ZDOl80Ctu1D6uRHOjhF
k+50zblalVYfLYy8A42KzAcSh++oZ2EFLpS6+j7Gz8s+2/GTztVX0EJ2Rk5wgH6695BBzrrNJdqs
nlPuK5/d3r6KjsMQHBp0XrFzUBt9SqfLVeaVJMd04y3LRrIRAgOel4ycGZZdEfQqShLwElOEPEiM
8RpWdG7pr8wWn+pYFhv4LCQMZtzLysJZHf5LJvcSQHSNWrqvC/pnkoJ9HeTZinCagX8b0l48q4tm
5f/kmBAQpmJ4hebwjhP9DldWs2Gb6vqmy5rJK5JAQxoRTAoj1uF9oHPBlL39B3fjMDWMEKqpZVbB
S7jvYbb0MJFKXvYUJ1omzXrhsNJHhm4Iz4xtTABlInsQpCnUKDAQuvI3M7lRhu6dqmxQbvJQhpTY
a9RPe6NLXGq+K2z56BbZmaxaAYAZz5EbwZWSr6z2tsNkKlEd40iLq9KwvUuANSNIr51nvsmBwld7
js+MEA/pVBNoVDaWMPNHBu5P7EKxjLRT7NpwIWWNjb64ej3pGoQZXkwY1olxwN23u1URBN8unjSA
dHCmB+OvWv47avpav42zj1SH7KgrltCO8T17B4M6HtpyZPBPGL3H9TQcEodzad+Cc+QY/5XF7dPQ
TDuFI46hKpt0zho7WzmvKjfYQ3Q2rwnwgB6JZWl12t60nRINgoygdD8rN09XjTcdXHeEaJ8TSfbs
GOPL+J5HqExuXjJlbeFnF5V5kVnMcERlAdvof6GW7yfDyh9vbxLmCbsQx+Hq9lBx0iKrIzHyTl59
YHO5yyUooSglVAcWJNyGeW8cZ75HqntBzyRiwvPKSkp4fuHsjPAFsugY5eldreftgdrSuzLKvT0U
u+dqMZem2g9ed45K3CPQyJlIBMk+m6t51bajxyHQooMy9/K1TjQdRNy89iz9rXIrjZ4hbrixHp71
ifCephNM96B+9ZNIN8ogk0VD5waOR0OLGhZaSL7doRfuh1OdQdK80/YUrGWV+yOq0oFJynMW5z8j
glTfjk/gyek3182Gnf4QUfgUP3mosBsPJtU8VDsoJdzLRjYjCMwfuU2zlFWfBE1PZgduu4uYCpRu
fqe57VUO83vvyp2TJVfbAwCTNGQnLUmYMC2wybD/ZZ2q3+OsvAfEtbazVwOP42Um+m5pVuRPOCy5
83hYsppjpoDJxswushE0mOtCcpG9q9ZGRFyhJ2vUuVQiQ2ecZcEOu8uP2A+uUis4DOvU0PLHrxVh
laBYQFNodXRmelr25jBEp5MUfcQc7+qy/KzM9EtrxEnDHrWlvhWIP98JhtmQ8lZmZQEEX9ta64OL
TSTpV5ZLj2JbyrfaJNxoWmB+S0yhsBfR4nLKqAxMT6MLRoPLG+6BW5/cZm63yw/VubnYmghm1EA/
5GYSMLBPvhvKJjCpZw1k0iF+HwtQN4bBXhb8ok1W3yLqFnOSoZ6C4c5wljpx2qS1WS0piMBKlymc
SaKImYBHn6FlblgCjkmeL6C6MlqHGkzEzmRNMgmJtFVrEyWMyB3qQMX7CsHRs/vPnhhyWimcY4bz
1QXhF4fjp1h1l7TsrhSkUZrbkDQsQEzPRv8mo+yTvnhqBws0hKEJD6YIn/pQHRJ7+pmp4FnXg3kN
uZmylNIV78Iko7ujl+GzBR5SL7TnXHA30Zb042A9JukdBQKR3wQckVOvO1slYOXojgTrScViEwcF
437rG8c9ZAu0s03PCC5NkYYM84urHgyo1x9VnR2wO40roOvXKd6FbhduUcurdSxJdKrW/K3jaAtb
8cgYAmU0+2nKmYNAbRkbiGR/U4IgoTecCEL+0F3eCN/OHUXQzT5hF3/yKFckl4JmYvcPQ91846E8
YifV/b4ovb2J7lcE6mLoJMmXLKvEpo9jm2W4HrxXRgPbcFA/qmKnHjf1mesHTT48aw1zVdUaH9Ec
0JsKxldypTbd1aDEWc4xCb6E33ZjDJiFCaDqQwyclztz34pvvZreaznuB2op123zlk/HDNAnavKE
Jzu8BKwsTuQ8CWG+UlJ/lZ16DZ3gq/qdJutpDJw126mzHYB/5DXCq9eC/+r2VAPH91NiZ1vAP8+1
zCFWK6ID9fQOdRWKGLlOKApoumGLO8c4d/yyantT/wVR+ADa7b4rWQ+K5XhoM7SQ3HLGhrtTAMGB
Cdg6qnAqLrGZUNjPpZj5NbRy3ojlAkkISo618Z5w4F67nfEA9MX1p7h5zIpa4xdhvUIc/7Q/msbZ
xmOEO5btm2+W/YeoQaqlJEKNUxtw//GQbxdeHIdU4uxF2D3Hg/E2pm9d9Av14kGYaeDfJ429U+EI
zdEbX8AjH4oZXZgYEU2hRC+riVMn6wEG2IRDoda+Cp27WBRP3xGesq1gfroxKPabJ7ikkyASgO6G
MZDdUWN/VVZD/4pbrWbSqby+x1OXiteKdCQOzgtnzt7vmuIaaOofpqZtMqVfjgkqwOs+5b2KvH1r
jXc6gn8tNV61IWfvSWpwc0pwK1P31U/xL2qmgGtY/c5ezjVDbo2kyT60ps+RhXY38zs2OROP8y8z
YpdzBEJkYdX73lrO34rxbZpDWSyC7BzFv/RSp2tNg/RsBw3DHBs0kYOYWSDwmgXtMNMUaH6l52A9
t0jxXDZt4YvMYgOaufEmKD1+ddZQbqdiAM9U/xj0IWoR60w0eftsmL8jrSe5JGKKlDkF5sW1RjHH
OfkzVvJoFJheUQZgW4OmLPnrIiFBkJw4LRMsi1/QFq7K3cHJTb0B476EqqYmE6UJXcCTaCc6Fjly
e927SGAKAk1sVMqdEK4jEsTOhvWx6TO4gN10CHo6sWtFVNtTzA477U3Po9+cVWHlWd67W9rs5xWA
x5Jwb9jH3mppaoauVKE07q22uzN6gu7oZbSVN2G2MzZ1bRLebIgb1z/hYjUt0PHIe+HuLlmR6Twl
2JEcbTm+ZyZgALQBe2HMDBWrYFhhtDskEaIkGbyc+MAUs9Nj/1xXkbWBxMhyzlauNb0jf1giChe1
1IU13U5EMcKsdSxEsY7pSeUquK0tyYlbwkiPKr3NrqNRous9gnZ+7/okACjBIGQQD56u9+sw6B/1
riy2Xe69BPbwgm2UPEkxYCWKTpYp7mKDiYCOX46tS+ungprbKrsYbrAmJUqyfWbrHuCs2eXxI72w
z5ZVRfjtvY+wZ5MC3eEyJ/klRkH03Vg8qNR8kp2vlCpWOZn9LZUt5O6oLSgjzwYLOX/StLWCrcrF
2v6gan8QdHgYIpRGIyfrNmnOj1f+Yjl7LxDgOArzXKBtbTUvO1ZgJ3pJeVBDkNGLxLFo+XV5+UtT
4h1JMu/OIiat5dWBc8677tFMWrJFWvWi4VieUfcrEP49PdmhHWAoFe1aChPYZ8owBaumwY5wFWNR
Wiem8QgQ11uZEOaHtjg4CRgNj2KqotC/IFrBeXYXpzhLlJMhmAbG/BBTObRiqwtBRoIsFM0fkwi4
HKn1r4sjUligXiJ4Tm3DTLjSJm/jEEFgfwUUYHKxR+IZS3BBBZt8ap94QUEgiaxvO1IfJmfBUw3y
o5gx20htS+6MhQsfnVazCNuEWRk8ETfQnlzqT/B5bC11KuP2vUyYMIdjsGpT8Sbq7tKMITchkmp+
NOYXMdjXzsCkHFQ1YBSXU1pQqxd9PCbO+Mnka9crxnFI5hkJQm+K/2V2jLAVVQNFJvmVgdQ5HIfn
AYoJG4OFrpTAv9PNrwYRg2LhvRa7UBLJuq/qguy4nZyYZMV+w1ZYtgWzhyp4qW2XLhxQo0bDdLWx
NUD6ffWpW+URce1xahKWkfoDFDrc8T68X0i0Mxk8Rn3TOhnhbZDA88xjkKs/LXepXRGXYEj4meVK
FyGs0pz5RxChvhYVZ86aTEwE5NCxRj8p00M3ii9GaLLxLrFRZysnrWvAF329cqPw25TFC4cb7r0a
MeCo32GYG1Zu7t0l4Jl2chi+XRR0J0zuw3GsDm53zyxlXs3LSEsQNkQyGDbmOLwEAp6sUy7brUyd
mg2i1p8LpZBTNlVdTsaCyHyGhWdmWAm40qy5fJz6LYwSaraE/TAguRB4/zLluPa8bpXJfrzOomh9
3Rx/nNCYfc/hsBw4xSvbsteUbYzjcSLwiP9i/nYGEpTYnQO3uOTSocNVMuOsMGVE7ozyUnwjiV8z
64XYTLiSTOl9znj/ers5m3m+a7sS/KzZutQ1Y+1McSjMSXcntHJXJvHZScixFhN/7ja9oD/9VtyD
fGR9shFvxdzLQ5dDXNT1HCtJSGUg8nODFLUqdW1fJQifSrJwRIzAPaAeA9QsNC/n1GdYEobuk1ty
jEu58U1up/OA9UfZzTN6u9gLobDwpd05+A3mQT7kyJlO+8zZ2iFu+Egn0QJdhAGTcw8snoZkyAkG
Em/uTSZqhYGGDW5v5nU4xLCYLHAtoAm80AW2ksLx79WbreErygj0I81m8ZmXVUdQbm1z0UjVX9y8
3nILMrccyNaLhGQrxkZl2J/mCC+ntEZUbt17VJF+SESX7RuvezHNmleVyX6AM+gffvxnOWNAcLoQ
9kjCXaINcdBk1Ki6LQJM/waymu2Aw8s0gvxOroxqDvwioJ4OzdTuOG6eETk3DRtMNrLRG/VYjq87
bH5tPJ8t3ECfKu6e05UDCDVKPnovKrAQFOEygf+UHekaVHjLa+8d/uhzVr1x8qWwZ+6PQyL/wkkf
/JYSjBzyjp+V5dPknQ010RDeYmSWXrbvyRLEE7/G0ZXxZ9Jro88q1a3Smm1lS08uMlsZ0Ksx7u3Y
BunSoVWE175zz6xVLJxpT2mIdjKm7DWpUoSR6o2dWXfI9OFdH5pzRaLcTU9Nhegngg5hj7RuAMiw
yTr42mDW4jjeupAkfWNIlxYa9hyxRIKbC84/fltrB+F5O3MexCYLFyxrVz10QX5uCp3GLlQseDKc
iLE69G3KD0IfKcNaNaPGuX+lpEOpKpxkE3XdQysVX4xjFt6ezLA6KojxCQvE/R09aU+ggqHJxBo2
CWxHuV4+ztgWV72dP+t9fBhCCx0UnEo9/9k1iNMke2nz9KeLzY9W8mKTmfYSKWTZuR0/7VB8eibg
1mRwoB1MOMdUOfiWyPY/dqMB2tYamuJNyOS07+UTeifqO8drdvQcyTxjVlud4ynn+A9Uon2qD6/I
RL5b8boJs+d4bj6nL70ZENm0deLs9NI1mLmrA9t8l0Iu1EMQV9i8JQHFGjMbvAlGzBs3JLAHImQ7
gAAppwc8RG9GaP6UU/c8z6iVhcheGy95bpUiNSt9zgz5mBwHbtOT7l7nOvvQM0xIwsiA7I2gyKvq
haAAQwB7J9vc3gnaVmYmbZ0TuzsxDSebSnODCMwO6OVZs7Sf0ClGuhPoMWMKyToxkJtclE/ipDio
B87L664B9C4B6g8B6NighYRksPmHzIthJMvXjD7v27jaNLXzVVjuwfTqf3VWXqVyR1/ljJu8g8Gh
elXVCfy51IGixZi1orqnDscDucx7NtfwvmnI0fXq/9B1ZsuNKlvXfSIiEki6W6uXLFty77ohquwq
+r5LePp/gPbZdb4T8d8QAkm2GpRkrjXnmI9MZ+BBtdRlUC1TvOOqPBBqJhsweV5m0uWd7qMM0Glc
PaiR3xIGM6qsEayF4MNDVnwX69TcPTD9zJwJswJNveu5otHOBlvW4rX3TflVasl3YsvvEaRd1OLu
sSk1t++DwvPgxMa11ajRzEEBDTruOxI36Mvr0zpTCLrtdlynvW2u2iZ7Z2YCxwqZIUXNDth4SlRr
Pr9gUpwche988l4hcDBnCSc4QJmFm4OPoClwaTnufS1DmCW7SOrVqlKEFQRYFYm71Rl7ex1dS/zT
dBvyaiIJ6aoe1gbR5nWfE+82YXXQwFwDjsGsSFeGqf5ab8eL0eUQu8zhx5QULxG5Ir8w54V7gtio
2hDWypBLRikg2ylnHHTADUnBV0Lg5hnbULAaUu++SNW7KcyHTtifRSrWjm/8SQp6l+PYOasmWHXo
Yda63Xs/fTDR87xJh3DU5CevCl8xaWGq5/qQhl/CSAZW9R9Iw78Nk+ICYpyfWTq+q4E5ZBNy2XD1
gPiCElgecLAsZdVdS0SBiBtA7r4Nlf5kS02wLg+hNbLqIlsbVJeuBINVpa/g0/AzoOS1KnzLXJEP
+iZG2HOS1rzR4iFATezTFWprhpE2qV77GiOLznWuovPRi595PR6CyWs2tjk9qpa2oQjJs0XKUUBc
y7cNUWJrO0aaHyHlhtv1NoVpuRWVIhfec7ot3u6vtOeKpEn6nhorrQjA6KQDLg2Jcx3pPbT8QT8W
V8kbgPljRgfXo3RsMJuRe78aSS1X00ep4FoFBnVzpiDfYJ0YHlh3KN1ETNSvOyQjq6lHoSCCn1VK
sV9U7q9JZzEL5O7aV8xyO+vcK/hbRTv1lJ7oA+EEkT8mSsl+HsFpsSm3R4nBfKJ9tzOj5jpJI5yI
KMxGMtHAEGdbq2nUurFZGCUN4DyKepaIJRk/LOPHkVBdY5gBKtSmVzW44VVpdF+d5vgPtfxRNFTR
bcNJmZZMvxlN2jO9q22jgKlT3o20Px138j13+EwDmtB9oJt3MnRYWJZbPUeg4AI7Gefugdfo4n6M
mImm7jXMvXFvypzV8DiUG6tNQZfrww5bWr2tNDvhuJvtW67PG9dPfvRGQBhI5lNjBcwpYTg9FckO
xLaKjOnO9wEtutEla5vvthIFhm2w06MzvnkKYrqS1NhiCUQuwOLbGeGs1ynbPS1aQBHgnAWTsAT1
9Qr101SH75mJ3tvsRUhYiLhn8a6wIsZUI1NG/5EYe9F795oW63de7322DhCztFd/WnekGMtJpeFL
ECW1SuijK7gtQMFbc68qWbEmkNFWR+jPua3PF1p8DjH4vLxOCkoE3T2rLT0sCsRPs2wiwFdStt29
DSXKoFG/Kcnj2dZDdYwb+ZkC9qAQX5+lTA/kpL5qMa0aw9wS+DkXOMHKWYZur0I9fixbANoGxZAA
9dxugpZxh2+LASnYqrkJg86UDlPd4kt13qXNDFsMLBtd29hTExfXUdBCRWh5sJLWvxp4XxCzQyaz
cwDtXmWtcx0doRopr2HZIxONMTPmgymmMrzHc033G1jFXZhwqeQUmnSfNyNy6y4b6IQ5VB2M0gPV
lKqXXBffhSH8ne4SnwEMbeR6yWfXFUwiJzK8QB+RoKvFtLMbpye4hBVAozF7OxmckkkU5xvZjNWx
lpBPl82ya5d1OefiPbnUkeFNmzS9rTli53YT51aNSr1AxtNjIMBmhyq17ke2U+Di1/QtFu9NWyBP
bO4RyGnbODBws86Hlg3ScZZs0jrZHbJ/Ocfl/N2EczBOvKTjkL+8x/a66mZ0KA5owKDLrRkR+ne3
mEFXJpxmroAqO5b8QpPbTTHTRsd542c+3W+Ml6xSQaMuGy36z61l153BqcSItkDsDlrB9abMgAcy
eebmsiEMgnwPWVzkHDCUzNk8MRe3O4qWZPrOvdRl0/p5fbuVuV6vb5aDmOwahLzzg1LdqHhB449s
/tHVoT3AIlf/bKSMWFQP92YWahh9jC8vBXDo8ApZZugrh6IYEwQPaKSviZoXYfd8VakibYrOiMwK
qq0Nokd/oIlV2yCpjGEiOGD+ZJY3vNxiqsOH0MaPQrPAGmAJnYIUKNwxwbZ9RNG6tS11yuZvt5ev
dYNoLAxQ4o32yjGLEoZ/YoIFCCRtGsIRoeOfBo1PXUQkX/z9ZpZva9k08/fmt0Q6ID4iwufHch5E
o/Q2nS5/xA06/Pyk/ZYBtQjFh2TrzyNS1nVWVPTnWIub+jcF0d9k12l4zTG6tvyVSeuaI/gpfF3V
TH2O/+dzkbTPSNXdL5/V7W7621y0LI9JYNUqevEzpLcWFvy45eaQGIBuq2xoiE60v27HenQ6t7u7
5WZQ2cVx2QzZzH6ubIQFC004clo34Uc2n7DzaWoZk0PEW/JuNCw8byfT/55Xy8nlJ5m/hWB3zzXS
rz6WU7LtdZC3BcQXXcUxgqvwECBw2C0fqbsQeJcPW/3707j9Pv7dzZsMqSoiDJuvNQMVcFxuFcFE
2a6mz4gwgpJo1dTH20Z4/9xaPjG6CbR7azr4YdVOx5SJ03FUCTqmeZNYWotEkClJji6GFTdQwr6q
oms7b2grdCsXQs5WOj7rxlESRVjlXCfBNYVXb4z5co0qppFNWTeqKI1INTlYKT37Qg/Juh+i8dhm
prnqvLBFzQTupV421PdD2tEPfx+vo1O7M9q4OSxPX+4wQpd4iJwywfKs5Y5yjNp9PJE4rUe6ebJM
7+KLwLtUjkGblsJwlnOIJDRUNQ7QV9PJ+sflEaFfexdpdj+Qgc8RSv95ZtbBCg9KRuvRSNclZeer
pbnB1a4GsaEk1N6ODboKrpqbE/NSFQZab3aXDXG46mTCn1metTwf61HzOHKR6P591O2heIzyMuse
wiy6uKKwT3HVyQvJlhgTsEWzTo7lJZyPjRieNxlN7/Uk0xA2DjNxBsL6c3nI38fZ0cmnXf24/KFh
YnHMCTBt0Hyg31WXqLSM2z9ZHoALR5KSOLGAwyfJKMi/E1bp7rQ0IDwVwSS6gBBNvCh8au2RvUkF
eVV3qZVYF6l1x2ryzftxfi7ju3XRyABYZZhxd8uxZcPl12KKQyHg7zF9jNP7eT44RpV/UJX6Qy0y
upZOMl7KcqOoe11diJs28rsHcLbGxbbH5zgR+altQ/OyHOpGuoIOKVFrDanHcmi5M0a5frANFgPL
sWXjmWPDl/3fR7SKNV/AkkoaxOP8fWg+NNCdSkUPf37IckdskUXV2vL9739fjsM0uktqhxCTf1+V
x+SLkjR9+eUR4/zis7att52tgQcqneoCdTl3Lf+xnDe1C69WkjzXTxiA3GCwLnrhWBfBiLwq7LFC
esgx8E/WBca5mkmldMLmY8vGgxRxmrPBQUf8Pb1izUofbOnRcDsNFKbukqpzNtoEpLTqSYdELv+q
7Dg+KdTzdIURD3QO/WHFTBS293Bpq2cZTs91y3x9ctQa09/Ppk20SzVv8lqF29Dww7l07l+WO0RB
3rLhINux0NHiaFBpclaqPywPuR2r/VPFmv9y24s1/UrOxWkwpLEjLj3clxpBG9iNpwdkAXdTQfzM
3OmKiuE+qK2fXLHemoaILZ9lVqwilPcN7fTkwUKLcac0PVp7zUDMe72ZIv0l7g3vrqjoxSrdfS0N
f98ATG18XjCjxp1V23e2g5Kk8c4D/qQRp1urgu/Sg9UYlU60bgr7riJjp8l8bxul7bc/dIdYxzBW
RX591xlJfecV6ZdKCBnF1Zsb6rddpQIQ+CHITapedk+6ul/+lJ5u7s0gIvoD8Ta/6DNDtXWcmKyX
/JlzpqZfgUYeKb/904iGo8Kky81lY7euYH43ONpquSnn/eUeKy1AC0F+bpPHqVEMG8sDvDT2/3ns
sl/qqQ7UlGfV/97y82k8Ttk3+STEjS13/s9jb/csz3DjhvD4TBwqTYO6/vfRt3/aQaFGTTP/bd7N
W1q2/nZ53n/98eXe2wubADc4bUxc8fySKGyad/VoyPXo+v952cuj/+vP3p4Ym225rssI79P8zL+v
V//73m//8u879sK4xrLrff099F9v7H8/KUuM7l6SFoZWm+/g73MUdLAV5jtAmqN6riwr3oFyt0qp
rkVZ9k9apLx9MPrOHWkEM2NXIlmF5xYfzFjvn6QYymtPNWbeWY7ETq12pRuSJx9hpKRXfXDSHl1C
wwhyHvtuPJXFcDHHXUdYx5uytfoBMT2BwLFynmTaU4SYfbIna6pHukDJaNEMjaiamizDx9pDesTj
15qc+qflVpCj36X7HJ/Qt9dU2b1uK0ytebJZ4VHeAjzDQkNn2ZXb/bOHinSO965THRtWSZSx7g7e
akJKuluetWy0LF8njTy4FYRUm/i7e0PSnfEc62glfXJv8Vu+q3SXJBjLor6dowcLJYFCvaemQwV0
YtkjPWGigYDWJG8wqgXABx4jGN3bfMwxOc+3tCKIDwP9Ip/enuvRXuqeUsK6nsF76kQ+zbhC0WHK
w4LBpXP8UfrDZ5jx5t2cBb4QyEVLq/FPSEKIAjRq5y3LnR3uVdLqIkW402CeabkGK+g6zqdr0iem
D5w9yMTWrlrufQx0Fj6r0n3IjPTNd/3xh4yRAdHeePZYFpxSyyipNJbeA/oHjEqF9kZJ17lW01g9
8mR8KilFHNYDlNms6cMIMmxAfmW+O4xAoyajJ0/LScTOuxlqq8Nocme8okYz9lykRN0RIFNRPmkT
4JXdyVrOgTSidc9pSDERy/ujxax0X1LWA+oTbpdXCRFnNRkG0TjdtNeURh2fkhdq2QZLRy78lxJU
wdykG84BwaRHexTBSmb6d2Ll44War7ptqoTKHJHpu0E1f6Bh1SZ6deXsHUEJJic025/GDnA57gtH
G3eVUPTxHScG39u0+BMQAmno7T2ipR7+brR5tx6aS1akq27GmLUAS3CjRLQW5t26FZIzylMXIJgU
FcrXNAvkH9xOrzApmg+aoPDb87Ld+hGJCIW9g9LgNKtQuZjICaO9N7Dv37UjbVqCe7Dd66zETr5t
+qe27/zbrUT+ivNBuw+TsTTXFTI2Io708smaUXTIvF9rX/OuFT0WfkJI+rTOhuxZKR2bQ8zc0vdd
C2oNgto+drOjkfnDmQJEg5fO36IZaA8ohcp3PjC41wQpGpLrZplImGvIvwctra6NWX65YxK+Q1VU
a2TR8WPnI7SzStpgZqm+IjQORBIAWAltYyuHsqJ4DnB1CKkkGg39Aaljhoka6iBj0nmPg8k6K5mY
tol5dzkG9uTolRVRGdMw/oi4bsim/Rw8APcpE7xtwoyKMSUMqZrVBCVhQhsIHrr81yatHwO3dE/S
ozaZKQnRdh5GqohfWD6JS2rH5bmvgiciBAiGFLS5TqMJVNwkDfaRYGTnSJM42vZQnd60qLgmEWJk
aI8+qKHuQ5e6/d7JMl+XlWE+1q1F+ECQwHYwANGWfndfx4pVMC2gLbHOxEabofXshkVwxrGD52Y8
5F74afrpbOlJR5o5lVTLsU6YZ72FMbFlzuleAw2xsYUBWeFtuPdM6lbSco1j4BILns6Im9D/Td/F
fWglUxQQSSEzIcdp4Y9RrJdaaz37Vl1vXKT4W9Z2zn0ZRl9ovYsjJrxiZWkhP2jQiD9d5SPHpPRx
NWsUtyzqgx9iAOhQ+CaFSjs7hSVXRWGLnyT44vzSwvbay+dycjltZZogNnGagdUd3xqWEUy/un2I
zaSdB0XmtW3/qif+yMTf/RpJ1yDSVO8Q1/DrtQsS5blkJYflFz32Rr3HfNbfqZmraWTwCjJ4tAW9
+vUYzRM40ddXd+YNFFlPmbT30SPNuzg/rAdWBY9e6jvnSAvKV4ZprjE9k1gnEAdA0LzO3HpuJkc+
m371h6CiXCb6fTNzDSwLVrZe9vm5mnedeTcUkVphsCCWqLCjBzBJmLqiJPuy8l3SjvWvcUajhujt
Kt32PlF/PyzkWkjVKw1I7LPGh0+JSjCkdXnxB/3KLP5DiH8XWTE1BCxr977XRduwb/Rnb0pM4oKD
buU3ivCxGQ9YKjOiUO8VnKbsRmgOT4IsNjDm/Lw1faWLeuVa1kyMFE6084X6Nl0b42Xd0OeV9pwC
y1UbIkdKpPwgk7P9ySWtqjeCl7DSnbp4ADKhtk6E4Bh+vRr656gF6VIKDxg4e2FD+1ML8D8PnEZR
nTzfxvcYGPsBxloAyNNuPyurPDsygUKf0P/N8553zZm/4veI1nYZgbNl6w1ETwxURm+jIaYN1Nqp
eZ1G+h8moWqbBqvjNTCd+wqL6hs5ZVirMhy5yy7OHu0OdSVUrJhf7jIMVhJIZ+oZhzgq3AcSdbN9
OIYZ3or+Hi+a+ASX4fFfpP04pRa9ALOxEtSUk/WS43mgZz2Xe2f3g238c0sLRrXC/AeCdUZIuTCT
9rVNeyIeS5r0y0HSqt4jEe4S0vUGq+m2ugiZ9Sqlr8IAi3WYO/mmMbvsJUcmDB3Y/h5ccoH0oNQ3
KCraS4leCSWK8brsicqjh7zVlC5eh6zO7m2LimQxY1xaDR/PYOB+HpACPk72uELzNX60NUpNRNLl
IZIifI6FQwDrGG9jJXayb5CBL1dUjSVrX1CfWI7JpgQsOIz1tU9Cb1uPZIJoYAqHKvvSe/ulkEN6
lERTbHOBkaaqbQiWtm1elg3kGKJEKDahmuJYqDAyuGQ1L5MyIU1nb+hhvRrjDqe8Ti5e2KdEZmDM
3qj5JQ92gcQwZSKFv1G/mAGme84Z+9seQVH2wVebvKYdYIJCd8NfnUkEqj5FxZMxKesI8QVv4HLF
9Ok7kOjm1Vfopd52eWfLri5giLaOB6IUUalgDflshua7JXH35LCXdxqQ2qujuxSc0CuvIn4qL2QB
t+1gP0e11b/wT7+NtvbvB42o5SiJ3P5pSCIyUQK3OZceLrS81JwXzyDqoY3y6pEwWzS9TveU597w
aLAqf9Vl89Rbo3pcvuDWH54KfapPVVpdQNZGly5ImOr0Tvrlh1RGZa5/GnaIv82L8lMgeEStAaAl
bBzkU0cjQWM0Ixuv706Bmeq/Woe1e6i5PZIOO//wSzjyyi2SvVY3+UfDVd+RzAwSLxNXJ9WfpOln
H1xEvF1WpVvTRhUWIXEk0K7ZFJJhNsrL02QV20HzCV4s+q/eRhfU9nCu8nwgJa0K5IPA/khNBh9i
VDVPo8h/eB4FPsQM0CD9InmAYfxG6UN/AVwZvoBe0uYdG+/VI0Qj+MDpCbVh+9xXefeIxidGh3AZ
6jr9XaVXH9PRb4M/w3TbcF+hmK5tOcyWpah8DyJBuEjm0XGadxtmAeAjWnpeFTZYq61AhVVecm87
E7GHKT7P27ATSc+mdwMrv9TJ5y5j1iLL7rJZ+PnkX2K+dGsb1CdY6LZWzlkrPfc4MUsMEKvDspiP
kQ3K1YUL7bmvDbxKSaJBTarJj8SDvnZHSLh3mvYMl8V5xP/KntmNr6l00pNDaeHS4fw46vr0i1Im
Xpqyhk89X+qW6x3NwAySYIkDhQtfWcfNyayCVyHy7j4bZoXufGky/u/u33u18Mwc50+vYvXUTG59
0Cc6PCWaOqrp0PWW09BRgkZ/rBPuG0XOva1NJJlFxoNR0rYqlkt6E5ZcKu2x2JiSGlhWj/GbH5MO
DfMjbh0koaIJqcMhgeituHgwp9Jg/toZzEmpe98lBVinG7pOFEjua1f0VA4Yp3QabR9JP/ZrlLbi
YM67fWDtye6envLkkXgh5zG3WIWwPhw/siG5cOkr6c0q61ka5rtCjIaDL/iNQr9CEAqWrInqAkky
1JN6oZa1CRyKhl5hPzrlZyQS+CZm/25ZhnvMQprmmcqrjXLanslvoZ0pn++APNRXOybwvsm3AQlu
D1HlQKCyp4Y5BQtD9Kjo1iXgT70I9LMj6KhreRC/hAxTBPK4WxCjYqUawrxoh7DfxKVY2VC+rlrG
ebd8sEUXIpIldWJlY5FdB0Wtzo5GdAkVpl8IB9ATOz+02P/97w1NU78qq5L3y18adfGeC1WclvGr
QX2F7TcV5ySRAY57PFMEa7SwCcrhBzplRuGnBKzjGiU2AC+3ZlyP65e6TF5YqBPhOx8aHEpllWXi
NZnvVE3ZwaPBRrrcG7vuT5IU0m0ZIFNNZgJiJhBbDLrn3E8wSV5J89osx615kIdk7d12g8B6F5QN
qDx3ZEgiOF0e5U6y2BSAMilrttW2jixinXv5EQBZ/c4mlv36fAEmuavOLeQamLv3kZ1ZX0WXfMWZ
nnzSsaZ2ONThOo1HeVBxjX4k8HChd/1DavBR0BnaSnLncbUBUPdU5/3qySuNpfOcuKH71Q/eJtOc
HCkcaGTfiLvfngYEI26tD5IcSgLDELRS1mBCPAS71tZirIzdcD/Dn6BF0bhO0SaADqqI+4B3AzIN
0CIbZw1ENmAd6Zcvw7sRmRTeHLd59LQOLXwtXSqORXMuSnAboV65JNA6xnYmyqWgKMNE1188e/gk
Q14/jySCvIwQD1as2f29cMrtxLkNzRe3la04PZNG2W8i0ViGy/jZTzAYZVOC3t6SLG8tk/il5SHk
kD/Q4gzQNDbGMa1U+IzbmCmoPV6XPbAj+Fdcqpk9WTXLIVl54bNUf4L5QW4ipkszGQii/7M85S2A
btV14L/zanVC/rwtLRTFaVKSS2XaTLIK3/5JAZWuxMz4E45rb7TaxuE4744VeiAXFmqS5cln6BQv
HTkQwV0AnIYJ3h+vCD7wh9xPvqfus6RIXtVSYUmNpma+1dl4+IH63n5Yae+eVUWgHKOw/9F0v8Ko
09+ZCrLw5iv2kir61XbaY5/l7atvmGJfld3L0Ns46qoczeKUisc8C8WqVeY6aVPrGUKAxTfCywmE
0ljFZMZqIv/ugncK4j+nHTiWrRu0OMLALPy0q6+4YhEAEEzfllzycKgn0ZsMh5XW6ueJmTsqQWJt
EP6bZ9ekN0GQLvlFyBJgrYUzUoEMk4nIs6gPckTLAQwtEUT7PkMUDifUIUqnVGe/IPOq7UpvmyrN
eSg1l1qOYbyWtY0NQDLWa86secrq7oL7CcGhE9D+xdlPPwClU1IZO+a96qIxV78or0/2Kie1R5Sm
3PiBy2TD6nou79oe59tM8pv6VuzV1H+Vts1COpgMkNHLfyJPbiP9gFSLqPXDvcnpBi4Kr7zyQ4Kj
zbz4gH9S9CZC6abdZgwFnKJW8aC3g0nHuH0WetkeoIBZW7eI7SOVIYk4rmmuvZgZF9ZsA52e8bU2
GyhkGgwaq3m6bQC+Y6o1wAENsqq3RbyWEbETfRu1T8tGpSUBkkk77cI8/RUkWf0UJCnUJbP8DSbq
dmM+EiQQSycj8pHTF+OWRWKxFzhJ34thX7ge6y8XPkdQ0pzQa24pzqmiah+b2ike+yRroXD54tfA
+9iTlUqoWhzcL+BZAjSgi9nGBOGgix5Ah5zJ6wvnpD0KUhofFUjvWn+MkJfZva893KqnbSnSNRwX
tBA9NDLWreGwRS23IxJqBlubDXVFVeDRGILD7avA+zxuogD2SJswdXEz/Z7zNj0MzEagHjL7DboL
tYLx2mR58TS/M5wXwSDsr/lG4Y7OV5AM1NMgFaquf7FtMdcfW7kzS8d7C83xIJr8u59i86LrbbZr
PEhAaZO5qxstUwu4/jh5+Vg1KBkWaKdZelDDMusUfiGuVA8oAVH6z37x2+mTi/RcRZpGqkD50IV6
Qs5nl5ygAHunKMBluKTRlD44xy71whPkeHQcOfqbZOgBgugFWZqqTgjZ9MfxIn6nFTMC2lXk01ZC
3y+nwTgCU0BgFG4Q2VD3oDKybHS4N2i5cXaZOTxh+jvbwFTJkznP3f2gxifccm0zLIMAqXEdzNBM
I6vdXQRVaZsSenIG1Yc0G223l1Yh/5ePRiFKoQtyDRPL/90OfzBmhd+5hgyrbJBh3TJEYnS7NY7g
bN0lcbEn9eiqdO79++LMjOI9Aa+3YQByoBCrIaLmlDR9cwIxybreiqJfrn4yNZR5dQIHtBXREx5c
/Yke+dqzhuzBddVLl/X9S2hG/UtC9BD85WffM+tjUbAaIoQiZQZqGs1LLbjy6TYGlSjs0EjOPyPa
5TodMeBNspmF4fLYF4oowAqjQddkDBUCeW/gduLh9sbMzgx3uBsd1F6e2lXIXHaph+AvTjBtFKnt
7uQ8dacaUpEAnslzS4APcrvCTs5i2NcOVFSQf9beSC3tvVOYpli6HMZqph93KSCY/3NnUng/zUm4
DwtGtmb6ca5QDC+Ay3Sgiooi6d7p23pVgPUCiZSi5RxFSh5BYFyWbzoGwdqKJKTpVhvjKSyq4ajH
LE5VNPxefjm5SY8pjvNDE7jeuZKxC4HGTRBkdR9tVmh7IrfwmvvapQMN8JkyKOGqDb0LHixjJzXz
UnbhtDbnZX4liPr0fNrAxkzQrii6LlB5JrGQV5ahC5IpiQaOd2w0KsaesvBC5d1UHSiP5003Mxmo
WPTDjBPhSJBcw8zhjMVYvtYcOZ5UEOA8THCdU5CffrpUqu66CdW65qYYj1tDO8m2nDauZ1QXoJZ8
hfgtIiw5AImLQmc8dJPff28km9A36DQm5UfsJ8GmlBPGcU98qzwaNzEygQP1+4ohLuv2lIiap2X1
Hs+hSpPRQCDqqKNBtESuBWT9LsWg8csIoq1nDvIP59jRs9NiZwPJ21heNp7xXQV3jZ66P5lsE3mD
7+gUuqXcM6Mo6EZ7tBi54ukSXabXdrvb+AMKkGCDzOreHJI9Y5FMP3ybSASpEqqqvvJp2gv8+NIy
KQJ6xEXkBgYn03tua8wTw1xIoP7aoaYcD+VcHCEhY11XYCCSegI8aXAeO1F2XQb7KgquRaNbD4R2
zZbgOvuK1W8hRPOzREe+hgu96pU/QixkJjXonL8l8TAgkpr18tsCSNY+DSkpqboTdQhv0OHNoGOW
G8Y6HeKJvEON4EiC0KUVUU0YRUhzHT6WY+nbZaRw5rFsmCYM7shvb2Exk1J/BOPiVQr1VaWwv4EC
Dis/HHdg/pnvaEX63nlvfeZOe3gZkD8NXx0LA1tbm4/GGeAB7kNteM3sSX9HbKSvpRtUDxA2O2hW
1blDs4RvBHwejvWqBn4V+Cs12BP2tuLFBhH/p9Z/Ua+ztvBMi40CgXumqL625tQlVY7Z2ezRmA6k
Fi2bZnS8E5VfMn2tFYiC6LGxsq/bpxxWxnmZDzQm+tWhBRBBBeibebm2Kjo1s8h7/X60U9LzAgJH
4KIfI4Nr0DzH7Om7nxtk8UIAkClLTVx68hSOSS9P9thTvS7KaHiGg2+hVM3qc4a99I4InfHiCFCA
GYHbhZM6325oIs4qFWT0zIdgEZTPPimHuKNASo5oqVB0weTV636F+zogcgfSjYGtZqdyTK7TkBJs
mOMQdjHMd2Mrjm2oYPSCasJqpxgxq3a3jKpxACnMsKazFzU6eBwH8XdgwtlxJ+95InAFTfrwrNle
tFvOolp26pg4A3JIOsAPt+tqwUh5VglNCMBS3sOkld8e83ImywO4yLyhfJ9ZR4cAreekMJ6X7B+r
wOuYesm19tJrbNKsCZ3Gu9z+YB1RHQmieqsTTbqObKpnFDfMjWXXFGXbmAZO+SOOgpMb6N0hd2Rw
pnJlotJlsoJJ7C6x4+axc21113Y+JiHygJxH15smiqVvZVeRSDAVtrMG4UEfbZ5MuQPjFzMYUgHt
DCiJH5Y6VVwHW3BVvYd9QYBNFI1rUCfik7XqVyzppRYppCisfk+u33gs2iARp110VLo1IPbCa1dU
UYd3jVux2f9zK/z31oTYRIlCvv7/HzuAosc7hkurZkBSUwEtYA43oIukYQ2m3ryEGlBKhonoPje5
uVNdZhzw8hdbQ4rkMyJEDB9v/yvvDMT1vdTOlWuSP9KAYKMuY/p68qNNk0OsWJmiG7/mZhp82A56
3hB/4Jk8PH9LofDsY1w/IJ6jd5p104PVQh9Pmrh9kWExC0HAWY0aUacUELb5rJVa5v3LBvAi7RKq
o9BYvvyq4JtNSfqxYtgPUgM5jG6FxW2D32WUglSvWYcTinTYUFOtNwnZQYRBs6mmcjjYlelWuzC2
KuDOcNqzeY2ZdfCh2nrCdZ+V8GAjCiyjQZGIPrBxF7KWBJKKa0gHWXtMsxxHF1aUt35E/Yx1Jdgt
uzCgEDLxvUesXgnR8iFGO7SNhTlGv5KA6a+rfd9iCzBB1XunMAbK/ngIR4xKJ2tw/VPpz01/NOoL
30y4ZnFebi0bnyIp4eZkhoWVjDaGCRTPnKQ4Glhil7e4bMbsjbZZ8RHr08mZr1smguYcjvEvCUZq
DAA5bHNjkGvRm1xB/fQgCC7DWx8Yp37eLMeb7J8UuTw07S0RxRMFVxq3nEGKxQen1RLQtkzf/bL7
UA3BzxYcDSuR6QX3lgXOuMO9lgQ4EAy4ESFdtML30OcUdrHPKRbfqwodeaJhNQCzRe7CfKFZBgsV
em+3V2rWxDyRE+hCbECc29XxabQyrpeKKnidGhC62OCu009NWYpNCkYf6G5iXTUsePTXtbcwIBwU
eDcE8nkXL6W/pp1tbZRvKAxckYktbkKZtr91fYDkHyJ05QBWGlhAztKzIrgqIi45A5jUwvosqA78
VXBILgm80B+LEMEAn42hBGhWqMrsqmSCjGJk2kl2dpw42YvmWuE6HFMU6i0Jb5Enm3XeuFdtSNXX
/70RMHWatNC/l2Ra0PDFeLkUpwwD98Gs6H5wbDoBgchOfW3PCn4dlpklcJZoS1+9C5toZwb1+FHj
LTjdBsnKSG+nlSNM9F+x4PzI/VDdzrp8GtSqrbFnqSw9qarMXnM+KFa8/4+yM1tuG8nW9atU1PXB
3kBi3rG7L8R5pqjJ8g1CtlWY5xlPf76E3F0uV0fVOTcMgpRlCgQy1/rXPxg20QXOPREeEr9gWm2X
ZbT1CyQTQWDQfBAVeheiwVxnzlBcZoxSyUPtrOUM7eJ6Z8DpWM3EEoq8lV45yrNHC72LMHZfYJ2X
41SlAbODB3o77JXoo8rMWka2/aJN1PTzFEenGL+GtYXXm9sPK1MexoG6V+vc3CeTXq+cr5mNm7Au
yyfbVcQtIg6vzPTdpPDyGGjVA+PC7RAV+otbZ+M+AFmEPfWV0BLvIGoZ0EfWEU/RG2LHHIJqkCQJ
gpTkZEq0sP1mpkcpxRLc3sTSO1gSZarjr60sbE5eAU5dgyf5sk7C+rDdKSWjRJoQTEqEtFYVAap/
LLX2TP/ysxqi32DC2wPnhoIYXGVcgzEC0GfOSukZ0SI6BSr7yD/TQ5ZBhXlOMWX6RaBJot6S64ic
O3/05UGR2qg3ouzRb+Nh3bQqLVCpp0TsZP4Sdj3fUVMz1h9VPdgOlns0y5p6hPCwQialmFxbJxaN
Q1ZHOQ7NeuihP8a/Rse+C0eKblwTeiue5sMqsMUqwcbAq8rCW2DsccyYy29hFpabrK7VE+jg92dc
5N+fZadBx43SVWLmuiqsE6QSr4apoFuUD5lb4jCVSIpWWGZHYk2KS1LGj6oaS2u2ZkT9Hnj9qpc7
JrJcbONU0nE/zlDJDy1sDX4EpivK0nCD4Jj1vkE3kocVnzOKT4Ys8ubtPgnA3osCeW+LQUpsaO0D
CuBcMrciboubqTkbMLZYnp2PU5QFxtHo+kNXJJ/GaFQuiaOQVmDu5nEP7LH2LA6TV3/T2tBDNgCR
iAl+ri3Qqi5JssThQ8lVPCbS8M1J4werW9uFFnwxK5p/yOPpoR9i/R5F8gb+ONMoinZVN84Ftr20
H+GkA27F8aMimK6ZaYP+rbW7fGNrurEjT9tDmxlai0Z2CmWbOdvaS9FczhUf4/4TLhTlpjEFxUUX
KU9t0SyQW4LuThUDJ9fiTLMvWkNg7GFGQBcbQFbwJutL1Kix+kU6WwX+yreF+iVqs9eZxdHovf5A
tIJjKqePZjB3ewB5L1OOLrJYF6VsjdOR2wX6zXWtZkstHm3p6zKAHwZAnUKwpdcOSy1bzFNrkh3T
6/wswyHP0VbNZFFvx+wrRUWLDfxnnv2weEJRbz4L1cC+KDXgZ7mg4lgatCzj646sqSff0d7hqe58
nb0gqa44ioLh6RlX19zVtk7Y7P0kqlcNVccOYUyJ3DDezFQRDdR1AY69ob5IbhqRA4vQSsbXaIpv
je2DBUcjNUXcrhi9uztYDPFmEAhxI5cZp9vLfgCQZz3fJ/NtMx86DuD6aGRrc8iUC7rN4NL2AVQU
XItwKQWOlK1dJUfeTu4lm4/5eDUiFvSNi5eVYjtD7709GGtETPFqPnSC0t43mHAQb87e0I7fyG8i
Ilvy5twogtHth8Yl8kR9r6rua5FA1E0r5Y0d4NBXDDXlk3FyxishC/FiUg1PzsAJN5FN//wQL7HE
3UbwsL/4lfNkZaP2PFSWWJHfZx1ivehPTTYJpKc4o+sFoypFs92lIpTw5Jl9dsTM6ZaqqMNjUOhH
hWRAQI2M7GCv2A11INF1WBAVnB/CJio4Xj1AZhzbJJtFXX0vRAdRQwBWYt8FAstv2WARnO6bxrif
N+E4h6lT641Gg4ocM8vzDhN9buhaqQ9ws5OLwYgN923TXQoZGR4S53KGiYl//VQGK+7MbGcEFRQv
ldtWxd/6otXkkamD2ryMGYimUI9lpzg708htUhAl7RT+B6CQ2pIqZQQHRy+D87xPTinUKMQqL/WA
K+t8Q5klDo818oZn39ZJGULqGkyYacbz7Slv1ErCKR8LIPB/eDNFq21oJ4fF/B04g3CXmaT0TZgC
rogGzCAZWeIJErt5pCC/aA1pzYMz6KfepERGtqA+M9J0ucJcA3K2PJzofX0N4hV/VkiQc9MuyZSb
QA5tUGrZtQuW/U2ltyi9Jc7WGPrLqBrBLpEcP62q0r2jt/UyFiyZpa1MF9JYk0ukcv3NN8/8Bqba
eIKOOEgKhienRsEtYjJcIB8uhq6P7KdGYcNIU/xFnIoPa/sGaL/kYBAQd9BaHA0Dp0W4b0Oj06XE
ooCs2CKwPLWUxQzH0p1LLumdo1UlcdsMDKD9jVezxYNmshOSLQQ2dlANeFeyZLyJhzFjRJ63r74b
qziD98q1sU3J4YC8OijPmpLf5nOQ5Zb50GIwH3lRuRstD3dwNK47TzXco2/DrG0irb61BfBICKb6
qY7MF8ITJE+rtbEJtwCTjbF0TtB6rKrEikQuqtWAuIAyNbkiDtS3XTjqW1WrgvMQ5Ks+atU7M6BE
0onf20g8EDelwn/Rdbdesm2HOzXqjCUZMtGqIsf6rPjoxlyn331UrPhZIhJL4m9jqzfIwVHc6lof
XH5/cAsm2qPSfvv9JURW6zLsyqOTYJ06l2p5zxhTTXBB9SlnlpkTdptw1vLKZ/78bMyYpEQRWjYu
jz6vsJRoa5zz+va+AJFGMG10jxpwuqsJ+1Y7dbwLO6daKhY63t6BPk0A+Mk2cReWR2SQEeDRIbZr
qxPGedNbbSLKtrGa22dxRfZ8pryYxOOePKRFC7O3C/7SQSyhUyBZQGl56FsKIrTr2qPRuw7OAhUx
ZopzV9D9LgaCHO8+6hcb4B83rd8+eFZjr4WrWPtXDGwvBmfX6fVWl9OljMJ/i7l1jp89h5rJ5LAE
9qGRKka6Jh7Gfz+bjImVv1W3UePCMLK1T1SAZPMQFYJtqx5FmwgK9KcxsZBZqMGXGnQFhp6z1Bu3
fdEs7bnBH+8dMtZiSEZyTLUMvrbDbExHH30CoyleHMDHCfDrybIB1k3TLZFHKJsPEk/ji3u/8rcp
V+spaVh7JLuulA/eqFvkonSbeemKTaEuhUdQThRU0DcqBCOOK+EBH80zwz24X/Acmb0Y504ehQRc
XhOB5QP5W4xy5OH8hh+5d+T99qsgJnZs/hgOo+r1fKhJFFk6eoCSRpe0kiYZshvCuSo5pY34PB+Z
rK800PCXMuDrteJP3eX3Z0okcXWycZdFHeEQWNgemqnpUw4eePO74GVsmmjBfVdCxeMZ2DPbuHwW
yteUfvj+btjxp2V98fGz8+vzT8w/m4W4VMeD/V4DXWxNZ4pXmpsYL3pkgCEmuMz2uXWdmQ1Rb0L+
HJ97HVt6jejv9Vw4leTVrlWmEUnsTDIjCqNcCXB67nhpFQIfbTvMd/OPNnVbApq3MfcUgYWe6IJD
OBbxwRbYXyQK3dBIA/DUNbmyTNEKnzHxYN9L8ZUJ1PqLGdb1y6CzAEu+/tjJoPDCiHeEhYakAk8P
boPhZdoFyTWoxu7olBlxPqqdPle5tlfgHZtqU94KI6qfGVHZias8JaHuPzjAIfOrfocVrzO2T5Ym
quekj6cjlJfubiQL/Gkyzj4QxDqfJDvb6uyb5rCCEifnfMHz4amOwuQJ8xplg6uTspkPhyZ6mn+g
cSWlyrRtMnn45/Mv6st+gmQvzdg658vgoDfzncpfu04AXVDTvKMyFNBSyFt5C133Okxh85gFeb0f
GmiUBealb3ALMHDxg08uEsStraC2JNOvfDYD0KgIzlLTv+q42++ILWUsLA+VuHkkSqW5Zc3Qnlsy
JXG85PXAq0fcGsr0OIKvPmkpIBnUXYBX/1TK6W87CWW3R3VLRVww9RKwNXZtFrbbCkOyo2GlmyQX
nBuYeMt5eRxa6sFKITHRgF5Eb9fcxsTEZEhT428dESFCbd45t9IJoGserXAgbSjIm8UQqVhVNeAb
Set6a3cP8ZOxSutXzQOGhOoxSynVPo4VH82Dh4940Q5PSlkA5VP9X9VgtOk0lOqYxZ6y4481tyQB
WKdxohgrB/8w1xZJXkVXH+BlPkJBhvqr6ewD+aXwRijSe4FWwcrH6lbblbblync2/cQKVtA3bijH
7E3tdM5OGEZ2HnI8r5Je0Z4zffja4sjxW0SkC837+win5Q4PkiDpg6fe6CDZl2w+gu/5UNkDURlZ
QiJzzl40Ga367r4OqjGturhUjlQB1LKtWt23LMfHjPSsZaXr1VuqabueCJDnEAHaFhwVj2hcLqCk
+jT3XBYaacGSIBQ6JrQcUbCJNknwynCeZCwej2oYMSozyRGrEYBAZowe0THKUCoj+IYvK37rYU0a
if7kmwCeZomkBHvT4c5omPCFzDUa+GItPjEHJvs13iMcAgUMSw+S246krgbuBsG2rYe/G6KeYWvJ
WkszwbhKC9rOXHbMr5Xjs+Pi6BDkZrLWVCe69YM67Qy0p0QPM0SeX6vK8nMRJvD8MvTwHYOUYIX7
hsbQi2N8RiWlTXL226z4NKuKWtEEO6dXtkqgoX2qUkkHEzIxhyKmxcgtXzRFcihLazwTRKQwnXLL
PbY9CO7a9LnoVJzQo1Jf2zjJv+qYBuV1MVzyyJWkZYqzuHSMzcwIxgduhW2N92RZMnvBZrrrY1yf
19l9asfKvVWK9gi15FZJU5z5oTUqtOOJdx6wnXrmAjplDIe/ZA4ta+gnBTJbwz4EpoIVSeamRyUd
iXzpc/dOQIySWaTqTQ+iHJUl3nllrN0YImu3OIZ1BKkXDZ5bfo4f5gqV+pnM6lNymwp/Wos01l8y
HSdGL3ZUErKaZtMMAbMPpJrjhnDIQIOGUzhHMophAKUZ0clRKBmDW9IRyyOXEvOQplLqPWTtJ2oQ
6IpjMZ7jhprPHxx7a6CluEaxwPrQZ2vtc5HsyarPz36hfwq60Lvr9Nh+nv8B/EP7mU7Mu2ME59zp
xWBcAuki5EfpVx0Ma2F3enNx4gaMtQ7W1eRbR0ya1RVzs3Rhue5Ta0fDiWjn7rFRHircKp8iKr99
HmbdMfGNe71wqgMfBwUMHkndsoJVsUzn6G4mowuq0f6+FG+p7uF3NfjKfq5/DMw6GhNmcijYkGLy
z5Z2Ehj4bzgb0etwQ2213mi+dwsrqnPhkJQY5RCGpk5mces9FpQwHJfaEJavbYGRgteJ9JLIndSP
tVORQrO4L8NE8k+SrkfNBbfS7Iu3OLT0o1mT90EQY7DtegvXzdx+iqmlt3lNKtn8LAQDQc1gl5sO
VdsmQPXyGUJL3vYLdzIC3DfV72+1CqtFBcGPKnFe3zDMi3H60ttrl/vBXhGawC5sjB9xhAvivZnd
UjGNl0RJMlgVA7bNk/rZhk98MqBIbifXvBGcmW4d+MN30Gi0p9wq3/0ybt9NwYTKrPUvU8b4kmD2
4j7Gn3FrU43URGptuKeLezWHca2Svv1NTMs8161vgwKtTfijA8EWPnqMw1aOH/NKxb70rXrHJKp4
I1LQX4up73eildbLnZftQx1fTLtIs7fWwEVZDgTyyFjDxvzMkHm8pUZH1Bp2NITBuOOnAJZkXvfK
ozAhU1rj9Ay/tj5GtQbxXkIIRUXtzFbVnlyc0kjzMukFbTiXNrLBddhjZ7wgcubJ0fotOJt6VoXr
nIoRywYESOGXMoG9mqv3jWj1h6xswxVyP2PbytGU6JqzweJ1MxyY4Glq3bNtBgukj/l+7t4TBawS
MVlsUPB2Onqi2OxjZCEAmVKdlULBQAWAF1ZG2DTmuNOz4vc+GYOV+pz5MAuV/I1zDlfYmkgn0WGB
dxoa68I1o5tmSlRL3FtTwrKqV94+GQAKypBCMnOAWBOxABeXvoVW8ok+zj/EXvHsqol5hBhAPSzn
hFlN0HIEmYIUEf+pBGU7VR5J1pg+LA3VPs6IgIvjGWBjdS6GqrkVE8uaNYl+SbVOTT+4rL6gD9hH
mCNgTjGp2yz1oLoOmiu3Uu/jfFXc6gpkwJvrW8W9VugPueKq91Ef3yxRs/oSGrEO2xAlQ2K/q0Pq
XysnM2+e553QQb76qayKS0RctB+vcQksEMemfm2Z89+VAjJJCrUIJR9tZxGSVoIjr4u3rmxK8ZFA
lZ0phzq5b/tKvzStA/eIb/UJSh02945hfGkTG7iyyj7PSCG2lfdaUJO9QcrTxas8fdOFaXBIE2jX
/ZjUm9Ybg6shMNwfOpKJSkzU1iIa0kfqCoBJHw3kfAikxkfVcY2xMPKbOzmh87O/H6ry0KjqFJcd
w920U6NgNO8RFYvIbzVfTCEoMfCqix1Wo+0+TromqPemfFQ2s1CnntCt+UQ+ztqdir2k8HNc6GWq
VyFzXOxOJTpaMVuUJfJFFVU8o4SCDEl5KBQrugANnyq98L4jRbh4kq0u9nMrZhR9fKxJcCsIS7gq
ZfTEiVWeSb8R+84jF6800RX5LYmTTtJ9Ae1CJjKp1UNT1Oq5mZKjQRVaLDpBJlltqdkeGLh68Kml
9qLCHVIlWV7AnD6X4AQ2jlNhitd6PG4/jskIgxhDVNWiMIn1iVro6AIzD2NdZfjtYFKi7z02WQP1
FVSOIlkpuWI8iMJRzj4hWi6monMD+PEQK7SCdvpqKbYcbNEYzv2jkw/eOnVROk4DPgqELiXrEFlY
2DZ4jbWua8O4AtyLbQJl9TB0XhkMbu0wxIVfsgiFzV3tdjbCx24VZEzxWUFBDmyiQOuktnZBolbL
eQnxc1CGJAiLQy1XFK1TWX+j7AbFE6zXK+E0RVa7dYzaW85g/WAzVOtJot51rj1c7Ub/lgfjorVq
84WJrbONYHCvP5AQdo6gDJyDV08ZjAU4xWQAGduZ8h6mjyOX9BJHFvO5NEgLySxX282HNZMYbPwk
siNC67kKzFWltofCHMK9Rpl+EiyKAyTUVVGxH4QNQVRGyFLhcIHDpFWMHHlGlSX7Gf9yR9gruIUe
5iNNomEO/sZLD5UqZorGfi5/5gdMbfddUVTn+YjguGY/0RVhQ5807J6USpGm5wC1qnrJU28gE74q
d2WtKbuq0h8MVQ48JX2vz2ruLsd7ib06hShQYlAlZzNlpOD4zHz43sJlbc9kAt2ZPJwfoGcZxAFi
GGeMBAa7gjnffCsl9XiKyP8+f9xmvcv/bFnZx5vzT7QM9G1mI+f5yI9pLsaWRIVwYiarigxp3RAQ
u9HTFFXMJtsVFLuDNzCmEOX3i2++AnNkTsxjpwwGxr/QC7JwEZIQ3BGriNzMNHMXQeP4t4RskaNd
YD4JQfc2v+R3dbthPMVXL39ifsNQMhWG05Rv5tfmB9gRVwPhLC63RYL5p2jcbYoZ3lAKJpiYky0n
tJk6UWqpdyYTLDtw+e0VhFO0bA7xIR1pMz0DnieMxhHKYe72lKlIUeYBWjcapxnrlgwzMUbVwcRP
GMVg+Wa6AnNbKSGBfZUswyry9t0QtC8Z+0dbkpcQZs5tJv6nWX/wKoYH3Erdo1uZlJG63qzwVHyw
OwyHqXmhBOJOk+M2A/Mae+Z96lnTtrQqKPPA2LhVyoeoa78/qzFN22HIj3DS21Se6KGLsxPPYmmX
yI79ZPbPYZ2WW4d0kbsy74fTx/RUiuXnZ6JMb6rPlMqkIPx4KUwImZ1o1laNUYqz/FS44nrXbHYi
MhvvqhbdqhFueJ5fnx8URQvpQKlgC83DECRkBKFqoQu4L56DOFd2DCrVL0o+dBvC06EZRkPyOj8j
riL9ePbxmmDlBai5U7OqvjdDUO6aYm+Nciv8hBR5V+patWXEo8J17DbKmLWvU+h6kgo9HjNRdSfd
dtplbNTq0oxLmAve9FnPUFjMC3oXwYHBu5ueLrkPCyicvb1PNc/Z962pn1r5MD9DxJOerGLzcTBE
xgl7IIKIQihuYlbPhkbhEsaBynJG86ox/mxXfX4ynbzZ4M3drUgDZDwzaeYS4K9gXq+rz6Pl2nde
3piHaHCUY1pUGtACIRJj0j5PUa/v9LBmhZCgUpCZ4Ds6LPscoN+DlbjtLKZbQR14qAi+VJ0DkI+E
Bj2N7+6M8MLCXLyYEN5dpicfMn0rse6nKfFvfdWuicPTDj2lWrkWI7tCrb7RCRAV4tIgxbgH3GmN
DXlYPhg00If5EDNTrrLBxvNCzmuHLP7sR0a8dt0S1rpAHortLKHF8perTAsPbdf2u44Jz+8v6S6h
jHMjrJYWAjtZ9kEz13d9CCI4F37za33skJGKcQVkHPLGEAy1fq7v0rCIzl1CZCrIkYqxn2XsPROx
/ECa9t3HgG4+ZuECqVX5qrIgMLeaq09H0/YjwFxmGnbCnpOOfb038qQ/mzhlV6vaa+KFb8I+LJv+
igdYcoLofHXGRD8ZnbH4ocBlyhitp2s1kLQWhC4eKnIGNQO887PM0UdkErBuhHwYSa5emqoruV+F
ZP+kpU8T44X2Axpa8eTYUp1oug9mpupPU/H9KJcjJUPthqOVf2NyhfOCbftnzZ8yjIk4pEq5pKNm
31TZwqW5eUAN4D3oeenv4wxiYeZJw8gycjbwUqpFXPVi5SUTEpJOyAA0NTTXWqIgpLByjUIvRZNm
tNb3Y4e6ZW0WZrfQ2ti5OikNX6p47XIA07zOr+H32e9UoBRiweRruT9Q02MeqUY5nHW2TE7pzZhK
JM2G6m9jxf3+rO+Vd4cBxZZpUL0EEnRfA4bRWkaAAYVDd/Gj4lD0Rv42prbDfhlOD6Ez4Q8ztt1a
gSoLDtGpFwivUAVKAXvVwO85ca1rnMawMeF6E6JkRSahQSWs7DZaQx/E36YrSEOCXnJw5cN8OD9M
YY07/uRdMbXtj27jdfhK84zUTJybCn04eBlyVV4O1KE/Kp4NqWT2zlAIwYhrgrTVEk5/7tVkovz7
oYl15RRijHZsmDYRJolbpLS/y4oB43nozBh+a8uPldcK8uME1vZRcCENYo9VkYnNJVdDfu52lIRC
6nttAYPM2s8UmlKjINDo5gyC/e5r8unml+Muo1ujy3Db8W0s6UsUO9fuC66vRe44iAjNQb2f37Ck
U55RNvbu99cGa7oajt+CVBLkBsFILPLBri46znR3YaR5exgQ9SLOiVQkX05/CTwmzHHaP7IZNVcr
Jc1WvlyRhozKB0U4xOq1zm76ggPvTmAR8KUxAYxG3fGv1FA2dJ/MXsL+ib/UNewhttAgggE14Avj
SHMRh+52U+ats68sucw7EqAk/fVB0UtWU2t03ozGJ1IXVZjFsNJJiUYK+oHhtmkweo4JDh9KWkDf
QAWul/FVs+UgSM8UbHio7GsUsN/y+DFoGvHOgBGOZxpUsIMLa2U1gNA45xTHkhZtRcJX/8R0U2oI
XfE+da+Yp/jfhOYgWynqT15K150wyUTmFE/3OqHFq8CgnR2Yrmy4i9yjN1li2+DEuGc6O+wxZ1G2
hIkOkJStchN5BD3QijkMP4bk3u7o7oJ6lLuZds/0GoPPoFZfK10w1Y6bdzciOxOLnODOwCgePp14
T5PymTgA51UNPRAxJsGPodOIZea5wRX0DJYExevRxkFvj+BabO3ulOWKd1AiKIHjWBjH+RlluH70
CQ3azM9+fy3842t+bFp7wExycIds14Fgbc3IGs7jYBNnM2npU8CEGzKAF3/FfJ1ByYAL5IS5jB8P
2hea3uFOKEN+KXXrEqHHW8Ip6y56xEBct1GzcNO4e/Byf4u9iEOGNCbxY+AGlxLB8WiiiHfqZtgD
dWEwbFOn9pBbuP5V1EIojZrC9W9qyaWLO0P6Mfej6+mVULn/9Zf//uf/fh3+x3/Pr3ky0mX+krXp
FYyuqf/xq6n/+kvx8fLuG4cmPpLIhB3bMA1BEIph8P7Xt1uI+/M/ftX+j4lBcmV16LAMu8EWQEmG
exw8iS4gZvyzbhknF2j+NyHIB2pF/dVyCNpwTb94NHuaE6cgfCoo+2aZdhmHoZ09dlWAE5GZ1l8Z
CizboUyWQesXJ4sBNGFWLShHotqXXJmkGXdTv9Ul0s06L9lgDcRQIFL9QpcNHo49zVueC9xUfe8d
WuJ1CKOI0bBfTxDPsNl20M9/SMgj6Htwtf91iEG9fhig6Hy8a9o14s1ZsZzmPT70kqE107S6EMt+
mHZ383n97z+c2Ho+0V+JP4EtDlTxx8N/bt7z81v6Xv+v/Ff//ql//vGQf/T9ly7fmrc/HJBRGzbj
fftejbf3uk2af32v8if/X9/85X3+LY9j8f6PX5EUZ438bX6YZ79+f0teB8LSfrhu5O///qb8A/7x
6/49ff/zz7/jQcglZPyXqVs6Mn3HMW1DaO6vv/Tv8h1D/Jemu6pqm5ajE4hpm7/+kmH4HnBhuf+l
qkKXF56wHARCXHZ13s5v8a+Eq5qu7WqmBcFE+/Vff/f36/njPP/n61tT/3B9Q/KAmmSiXRK6rRkq
ZLE/Xt8OXpRo4XqCY8bZP7YiFXiy/I1sAU7w//HHJhdowEbL8EZQG7MTqx9O1X+4xTT5X/x+i318
BEsIlchxR0OjLG/BH24xr+6/fwSnRvqK6/hS84N2VXY2yjyt2oSSZz+lU7OH4Naup7A4D3YaLnWv
IaMzg14csQ+5atesQ83e/vWnc/7mw/10/5eo1oYu6kBNsqS7o5FK9q5UrOU4diyLCFWLYpvt/YQD
yF//x9ofVx55WrjqdFMHEkdV7apcNz+eFp8NBMBNMgE6KIei9sKLFXbxxgpjZqpUtkbMBo4X99mi
e6Uy+TYqZvgCvBnf9VI28tefR3A1/vQ1CUvH/BJvD1UIzfjp83gl6oYUIT2NRVkeMBO8jb5fLSh4
qDUV0ax6Jx4Pkw+WiyDvVOKDv49tkt1K9TczLMqXBBfxWlWJjhxMsQz4ksk8xwNdGMEqkByQyrbp
DNhmyS+PhtUMyhiJcfzrP0Tj1v3TH+Kopq5zel08T+RX/sP1ptmF0yUjo1j+z8feyaJVEYfdDrpa
ShfV+VtXq/GSqC3sNZ2GLFhIlCmppX/zMcR/+hiWqmsavTJMop/uPGYZfucExNq5XnNo1Fy/Ck9d
RGljbxPdPDe6ubCHKNkxPQtBZtczQ4chZLz8//8grDImy5Cl64SiyCXih/ORWFWfIrhx2VYtVHKY
DU9eRGZiESBGdWPv1EWkMRIvgYgP9lUNR7OPfJy40Jw9/PVnEX9ejtDsaTbrGvYkpv3zctQqDSps
zXWwz+eeL6eSChcaRDEM5SVDQoOGrHvJwkpfZ7XSrhmVq+us0t5jdCSLWqZw91TyOE766aa3tGxV
xvwyG0rulwlbDC/6m7vC/PNdYViWMFRdFyylwpV38Q8nry3wq+wbOpQmImidnAn1YOjmpZ+wMDLK
fjiWJS5aWIUeDFMUh+7qNtPwOM3hP4Vyj+ilW6OVTK9FaDEREA0U+ZTwgs7obmYgpFMz6YwwwZZh
0oybKAqwtYBcBUMrca4woc5dNBSbGI7eCvMajFMm7MOKqjVWxAHY7PHNEeIrvt9JTUJDn2qrAnuf
tTr1761S2cca2fgASCZlQRhgCmcZ9aLbl6a4GlUebkvTOjhl/z4NzMA4mdEliUOUeH5SL7BLJNWA
CuZvzqrxp7Oqyc3A5mJkuMFO99O90SaaEzpU/uAefOVarB+NohDrLCb4UwOSJyKDCIER4RCnvFOO
Y9ofVZqtY4dbE7BR8JTBWlYNEnIdC2sap1aJ4kylfYDXDffjeC5bV4EpNNm7oMB1uVUPWBcrvzX6
owfUvfRbFy+vEdNMt3ptO8VkoYgOqkhfUgUrrML3116HZ7mgjttREC/Db2bl5E8mRmtrPEOmJZm2
/t7oy2MBIeiv7xJNbjp/2DE1XQOUMoRD6WA7mlxafrjocOMTPQFl1p3Rm5ega+pz3XAq2kwrIIU7
+uNYTV/dWuhLKO6cxCZIVhDam4NR2ojMsegTsaXv/vpT6X/aKjW2B4sdXLOE6lrWTxtEIXDW6nqB
w6FRBRe7A03zp3bVAoceNfiKqyEN4/VUvMZhor7hM5DB0NfX/qj5J6vKXx17xNVe44I247PijM4i
VtMB+NAhD9Huu5WqCOLb1co52nTId0JVD309HJxitC+kp7z6OC6Anjo6sDDy4zqzxTKFJ7BSQoKe
u2q6L/vqidQW08fP0zWrw1+fAVkU/vi9GGzZpm0xqeAUqIZt/LSSRkg8+hKlPeg7RAxVJBudAes2
soq7GgeBu6xRv3VKS0SBkmzqRg+3fd+/hHZwCIwdelILq3aamLuwbbkfIxx6ZoJDPorg5MXgjiYU
56akCcutwGCug8Zcw7JgbWoFtu0eXHZXJWgX/a4kRkCJ/4w/tENICTPqLLw2UagdBNnrDN01oFAR
7CIbQ4pJrZ/N1iV7UmQuqlpoX7U7eXvcTu+cjAzHrkM/FZH9ErcIzfqyLQ9T5N/woOz2IDUobRlL
XMukJXYTn5VDSnxcGWXqFiII/hwmnqFpp3z669P9542cC85y2S5sx9Acy/3pNsCboirbASWvG6Xf
ImYUe6/E0FonnHkThZ61xczYuKAXE5t+LOpN0zfxNoVJuP2bD/Ln+5EtgLWKoojSyBY/FYkhl2PY
m1inwjlU0akdXA9rNdNtj2PnmESnOMkuzAYmdGUhnYTirRXov03maD6aeqXubDCZv/5IP1dr8lJ0
hSNMzdK5Gt2fL0VIwa2haJLsVgXposthnbCBLHDMHa5diw0kWUHYBRqkyRhoDzH3DdGA15Q7lWYa
BygM5yqvwo1mCn3HUJQGoc/IsiyI7DTsAuSjJyupSglXKAeGVCkxOSOgVY4d1t9USjTMf2oRqJEc
mhRuLsEZnveLHxY8D/dJtYIMeje6VnbvGA4k/HoEWhcT9oCujS0h7lpVYjuLscDxoLSrYsNQFAvR
WgdUa3ouQLv7ZCJEOOV2bK11HDXto10ROVAorX2jfVh3iZJfGmWy7w2jUY6AVEurLU5EkbVnPN23
adRheRTAswq64Y7kxHviZqPVCM/kBrWcIC+MkGvicdD/ESM6RcoWVC47ZjohHlmSQB43lDV+8d90
z8BP2UYpmLX5/6XuvJbsVLYu/UScADJxt8v78ka6IaRSCe8Sz4P1C/SL9Qd1/q19dnd0x3/ZEQpC
q6CoZVhJ5pxjfMPauG7cgZrq6hvs1j0Qe3qtYW+/T718HGUbI/PblOGPsZbuhw02nvFFaScHe1Bb
hfnzaEJRaHP/hAP0KhlGTlxmQBdiuj6E/amr52bemgngUaMK8PV625XLhXOUulkdwgS5Y5SN6CG7
wl5XwGauynmn+RLsgkqB9vbTWx+r7lh55bSxR496igwCYokIbNAMyjYV5KKyoUFniTo+9+KO3t1n
G2YVVviM25ChvzI0rsJgeGzAU79jpbfIcL0FA1G+kEDSY12Or+jOxhX9AWRliQGzpN565kaa2PRD
iamMUovaELiYwZsjLigmG3OscebZdhFjX3s2wDLdOw6q+dymgYXcwKYmFuarKKqrlUAkux66MViJ
2vrlop3fzOMKbnX3Z+kP8uwXG9E53RpHXHgPLq/GA5sOR7vAactz9+2e9w6Ny6YA7NzlH4U71Hv4
oHhLesSXMV5CMGfRQ0pA7YM7a0xjYloFkv2DK8rilSjgjKIyREvdE0f4jdk9d8uEoF69PxadIk1j
Mg2UPy2R8nqvXzs7+GxipR28ZuDSN4Pukb5J+xjXrYfEPW32BQrHiOBrpKFS3WJmPjK6LhtnsrJV
63q/Cg+Gkjd6xdH3iZyGx3OvDBl8VrkPuxXMTop88E6zzEPvmPW3TDqvMx1cUGh7TXIjuoAtb9Y6
4byN4YTfUi17oXgSP4OXokWlHz2EUPAp7PbU635+caJG7Eph5Wfiv7+5mZh/14HpacDFbi6aZ3VU
8zoMS538MFHEnZ3ZX+yOUCnKMroQCTxuNMqIm0ZBq2/kEazHsNIRnW4nm96HN/D9dBmFgFwDCkdd
gAhNp3s0ac9jHPZnSizO2tYBNE5A/k6OOT1orDjPoRpOlk6+e91YxnOg29ZZJ1PnUqlsu/QNoinr
dn2DABODYXvqWDQcwXA/N8GAoFD1LL0lEfOMEvWWcBwIi94UkSBuoAKoQo3XT8i82wcXWgw2IUIw
HJZnJpKUtQw9my22JpOSd4/Ytwo3mabjmQK/RdIMJTfljif6+tZKL1N7M7SudSq9XyhexTEV47SC
QJjcomn+Q6G787rAoxTY9juviFIyVd3vvYw0YCyRcyscYWwxs5nUcnhr5DBSyw7wEwzCEWu9tyTJ
NTSNPVVSyOyjhzFqzccQsURkv8WNNl64QqInZ75qaM8qBKgr21Llc++L5hxH+ZU47hc9LKcPx6q+
2YEXvCTTujf84r5ncMacOKBBLZuVkWSwLvJAXL2yYoPJRA8n8BxukO5GqtBXqqHaNa3c8FQl6b3U
G6LhsJysm3SadipBQcKE3LwtGx0gMr3mDDsQ+OR1V5cpUcPNxJU+Tc7BE3K4DGV7K3GL0q1njIxm
Qm7iQKxUMcsrh8jHIkT515FFRQIkmojP0opr+CAzIbCesm9Rn2yTRrg/TU2S4Vcn5YV0hEODwvpg
tqoisKbQUWnW/bE3H2C8hZfKTxtCMQfvEWB6sCpaQT0jR2TUo4/xnlxVdb9jkhxSKAsrTPN74A/E
GKNBOqEGuIdC6D3ZIXw7a3IvgM5/qrYQD4GxLye+GjQIvS1lCYIia8S1XsoMj5YAsPhjIbwBK3Mw
PnY0SAjUiy+9zk2vDfQfQKEk8SJwXU0BfrIOqUQ3TEQuk2Ug78+tiY51ix0af2JJvuzNkSoh/2kg
KFG2+TkyrX4r+qhe+XVawCAc64MZ2L/SzJvOA+EKKy/svN04es6mtfX0EQnBlvssceQpfIuidOMr
sOwrAajD1dDwmFZ8DXIuOdzfWrPTlMTl6Fhnd+rwVfB1JMxEfE/1sHjS5yyrLnIxpZsD+B6gPlCy
Q1IGNHuXezGszdK4L8kK2hbz1y8fE2edt/XH6Abfp7QjwqM/185zkSFWK9wnlIa0ruZxhNgyiuLF
kwshaJNXGloKHyJQ9MOu0N6aOXTpOHcfXBGP2xG06lMy3bW6tA5DWcQ728Vt3+quJGGlwgbcp+BA
hTq4YYJoynKOJDaIlWbZ2Y7UyXpHABXKkYDZctDHMwItB6CchYyN4E3XpQB+ieqjfkTXcyjJE0Rb
9Su14u9ZTHo1F8EjIOmYLqr7FteRB0PX+GDIQv4qo/3g46p1q+mNqrEPwC6CfKhB2BoUdp029ZEo
68+Z/4Q2xXlq7ci7NKTDrKIhYvFQl3voYNPeruiwulZbbAqpb3rkk0duasGGLwIzx55GRZnX/prJ
Vc6gbGW/27b29p1RXBy3Kw5Wo+HI1VGiaUZpPit762uWvLRB9hwpVu8djGc4w8y6uccMtInoN9Rp
U90lngEjks4rRB+t2xRdXL05ofddmQ0ym4nsZksP3A2KGRZ8XUBwaVFyGx97CaaAlHZBr2mN1cVZ
A4U7BQ0fkMSHstVFtWfEKXdNYchVVn5yiVt7ErzDg3TgN5qAzTcpAN8qFJAcFIvjIcwrLKKzKMtU
eGm9Y9A32YPMemefoCnbePawKcI4eI6Twl3H4K32IIANspAzmA22Y94HDgBHJ3gOOmDxYxo9RslB
lkF5V3QdycQJbJXMHsjrpRr4La58D9d9dWiYux2W8UnrmZ7Ufj+XGsmiT0hfheLKxunyba+7aNGY
sq4NzcpMkLQWmASNHF0jd9KrU2RyY2jyFVH7ZwCAKFpPLcO2Er+I7ksJf/IGxKz98ET+5T6cFOHA
sbUnh8FlUlW7VzQuhBzBUGAl6ZjXPsmOtR/gVJ3rIiABXETb2TWcpDjpA6Z2H8nipkrrLxWVm3gP
tKzUBlaTQh/ZTo/QV31GmlJtmnKIr6jOMsKT0mmXUcU6kVRCyG1DGN+sUSfiXq0W0UMqwnWs9ygI
mDzsSPOKXtSoxeCaDHMlhoAQm8Z0H8YTrQhx9BEsgvJwZv3X9yAou6cWQw44hSIEFmZ90zw+BTr8
j+0UiHcjnB4i2xwJxM471Gem9lSlLlS4bDQxoRZgtqV/AuubWIxDqxLn6AoRAjb1wr7G2jQcU9PS
r8bQyb3dyl+GJpyrmDc9TYF9qTvvWFB8EegzpvcsvdQ8zVFWSFmZnmAfKXETTcMq7RTEVb2sNOSt
IX6YSDfgFpP/XIbdXfLXJmv8cWNAQaZeeYKrHt/9bZP67T4mCYHGHdHzQ6P7u7FV9TVvjPoKJ3QE
Xfdga/ZLarQuep86OY9+RSBiatK5r767o4fduUzalSfy8FmDfnv0tHmNOHkaM0Zhc7PBgekOEMrh
OrXbiKt1U6lEXshlhnAlHuyx1Dd5ksxdeAvuWOW8Su6g2ylOiDYfepKPcQUXaxVSSvMdO0NcbzIH
mTpu1ZgOvlcoS5jUkE/Uxu9dM5qXKjahBUQGaYx0HGl2MiRFvzywEa8+KNSdkwG4qcb20qWEIfJG
Ri84ZukLy/rWCkLWOz1tHiFdUDiLHnnz3ZXh6u6eiwiPS2OuuVEnt+XRoFuIm7o+4COzjUNUsKBo
7JCYRYQD3YYxpDu4wQFo0I+4RMQRiiCm0V+BkKa5i0c7Oy68WPC4jDZuVG1s3x0Jn2Zyoge8PZYR
PNm+n1yaIf9NUsNwiupxfMDts3VaS+KKK6eHVGvxUMpyoFzobXNvsos18/VubTeBwBzc3UHORM1Y
W6zLW8zIoe3soe9Zd2og4kUJ3b7Hz0gBN8eu73j5nc8V3NpWe9XoJCPEH8EQqfaUpEWEdrvJD5Pr
dhdVgaY1g5B1jzKuAxFWooc5KfQdgBNn7TQDUyqvxQzMneTsYW/bW431ihFzhZW9wbuMLqDwY9DX
zDc2XkItvquDloJA9AMtV0FgMWaKvKnumeSdLDVZd0yUC6zaZM943gdTPf2FBRXR7pZ/xIMVn90U
QaNuUGQYxsna2JNkSaHQm0kNPAK2XXL8jDLcMH0MLkZnmStVyemkIqZ/mcPMjWDm7MIg4W79Kc5X
ipvTTpiqesony15prVX81Jjcm8A9dgIXCOHa/pZVgfgwuSxWMvCDt7H4LLoekhXarIuPXPqeqRr4
TpD2J0qmUHJkPhvHxnQ7Jvb0lJqGdhfKcj9mv/XO7e4r0dsPZtGMEHfCGlA8Sr3Uh+eqSf1uQK9x
cCvqBpUskgdQ2ONxcieFhptZALhKAp4n2T8lICsdcjnvKvAwxiDt27LgCSk9n7SoxLUhvkM9wQcZ
ZjU3TtZ+cvaOeY31kNqWOJdG/O7irUZkSL1nahWLfNBOKxuQxNX1M74idp1tvQpUiaO1+qaKsuwR
qJF/r0EzLFr7eZw3BO8EgeE9LQ8CE70FzdWbYYT2c00RFG2MPYK156GDehQf/Rjvl4etMc73F5/s
5fk8tm61ZxDY+Fznh6Vju2DgoDg4tv28/ALqWkVb8OuB2fi3dijoeyzPxKExgTopOH89DRLBNgzS
7X55uPzPCmJjs5zs67j5N4KKzJspxQYiySm5MCCFR1uZlz43kb96CYhR8oYRwjbuWkmKx7rpfB+t
JN5QHwLL7LmCDJNLhqTuWeC4eQYvtUvQcTwsP4Ir+aNMAI8uj6ij4Kwp0xzdKcc7WmoxV5Jqvzz0
XcD5UEapxMx7Ixd+G8sLBNrzeVszT5CYxb+XnbqbaffRmByWfcuPPH2uekzPy4Mhs0+0S6r7r6NL
arKjM45fz9MJaYvgFFPHZW/WeWrbpwHcyPkPkYjGPCgssKPNT6OEWjLfSe3Vsrf2BwIas/FtebEG
zurHFAJ1ZzSMRzKOqX1U6mn5TT/X70lcye+WRzbrH2YuMM2W8/jN3BkSuDCXvQlMgV0UNcRfz8+h
LwQ7TOnzZeY5mMTknYOCmLRlL4ug/E5U7deLs7KufoLo9LXv6/ix3/QVts3l8Egz3/TGS27LPriZ
vBTHNk7Lzjr1uk3VZfLrM3AUzBhNEI207MUKWx/5/Ai7m59HKrvpYhQwI5e9gT+pe2rkX59mRpQP
FzjFF7O6xXYhtog5zeufjZaxtvVNlpuT01z+8fPl4SDi8gBL5D2cl8HL8f84rMaRtnZ9izVKZRPY
+Y9jfC2/VG1nH5efL2f5c4JhiIyTX5sYRP/reSE6osj518N6DPKty9J83S1n/3OC5XzKpJBXqmr8
OsPfjklFrK4dAcHzqf48pwQixLiiPhHuJ+xlqz9/6c8xttdUR32iPonw69AjHfM8E3Np3lusJ9sm
u7jLBhhGzd2GXdjQ2R8hWY1pQ6//HLP8b9kshywH/3m4/A9Jzc0OLQqZ80mWH/3zz9nLXxIilkfV
WtvlmL89hT+n/ttTjGEcbqIsxeu2PO//05/+89yXU8ox/GFGEZT4Py/vz7mXQ/786Q6N2XkiIng+
9s9Rf3sGf3sVfQXgws9YKPzt1H/bb7hDu8XcAROjLn4xWeuvvm5nL3XJHDOKqMeFfpO9EJBmYN3T
kRXMewtmS5vQTxQpUjxstF7tgrSQ4H85OAHgc6jmSbmn8vzFToR/zIuwWC8H4zuNL1WG3XTZazZG
dysa/XX51Rgj0INGGvKybyxQM3fdy/J7ywY38qpLiu5pedQn6SnsO+P+60xoMGXXQH2cn0Tjld3K
qGN5/joVjui18Dr93y+gtkZEx5QgUVFlL0I42lbBIt4t5+UWrO+z1ja+XkBljN1R8xnTlr1EY6JX
mcv1WVddB7uvn1Gqh8gItPEhxEV0MKfaPeS1rd+LQcGqGplHDKzNNeqWn9aofaalU7/0vcFc3lTj
GWqnuupkN2woathvfikelkNlrQhdF9M3m9rDpofydONL2ZyMKfV25JlZT10wqJUbD8Vn1J6K1sp+
2VrhYHVqkkePifzepq9wzPBo3ntE4a5RQI8/jNHeLOc3Ov/H7KJ7dYJOblOzDC5BHbsXW4RUp1uV
vUWa97ycnmLkIZ+84rvXU5ENacXe4XsNTnbS5Hul+dlTwYRwtZzW/4jnudpUNjibc3FIMivBYoAi
f12P9R2zFHmtyyl4ilLPPRDvGILRbONiPeXWfZFI6j6lFjx12IePCbWg1XIwHYXwyfXzx9wYq2vW
EZKk9Kuj8THbQ5q/55qmU6JAeoB6J3uH+fcwSqZSytDFgwPmePmxLesANwA6+OVhH9D6rVQf3gLX
BPIB7XX5uSla51SOgU2TIbeYC/fCf5b198kr5dEZa//B4y63SgyZf5C3dXZgopKLGOMS9HL32Cpf
Pmghk5dcL/MPWVGiDTzzbXDtCi55FpzSYJgegiQg1Hg+B660owlh5k0vrXzHTSY5pZHVPMB8GWn8
cY6U7kYdYJgG4+Zuk9pyyekcAArjB/vtGKkZPNU65V6zTA26NxaJFiSXFIfCASYYl8Qh/rXhxoKN
syuogC0/1FjO/Pu/VA6LYzEzuaYsPSEiRjGGo8jvPAypQwkSdzXYdX8J6chcpqIZDm2jbssxy4bF
NqbFebMcZmZ0hok0Fa8ZsTv75beWHV+n+vN4+ZUYQt8utIcMI/qfv/fnlE1NULnIul+hPtHUd8Yn
HYr6E3GNO5TmwVvn6uDN8qJbefB43iy95ZolDGDbzP7ZOCJywhMCFp/pnBNjdCaNgsFE1slUkiZF
TU80GKLmR0MfJ0c9z0vW87rtrGgQBGfN9O4zv/Xv0Ij8tgwSnvde4dwiQZMgqMgai+YKwbLJCdOw
ta58bBpcGG7qRTsly+o0Og1BMCrs4Yy5+JayBktA51BtHCkWr/pwAipj0zCLq9bCRQmZWHXpilsx
fgOYVYd0IvHISG39W6wETK0BqAmhUsDYxuq5HG0HhGTvk3CK/dFEcycz7UDy4VuaVP3Gizv/FQHO
JXMb++eM/oOPcAsBJP6kzHGA096dkMv267IDB74aWKNuCMd506EjjkGrH0udu3oKkhNozt5Uw3PZ
QvHBKbwtCX/bwQzByx5hWkfkPSHwhocG+CtvI7Hu7IwKSk1DQ3+KbURakD0S5uRhvEnC13y2tKXh
VFP5oD7dDXzxnEJ77zvWi14mgiMjGMI71udzIWs19IBuWaNYRyd3g7XZUhFq9VMykHznOvD62rwi
P9gospVLakmmyeq5h5t4yBO92Fvo4jojg8/C6aI2DA4Yhkktbd8D6asHwaJpy8D32TCR3GbwTe+d
aRhnJCtspxiSATHwUaAxXuEyZOn/LfXNcQOGdNgkVepgbWg+VchiHGzTcShO5LYl5HFUSN0resNW
XhZrlL9qHalGoe7Xd/Qeie4wm1992O3CTsXvAU6ssDO+t1FLJN1Qfo5Fd1+bMngM9HQ7ZRK+2hS9
eJb2KbyMwJTRu2W8zgOW9HwtejKvXsik1PDus8yg9vcirGyXoqNc2W720voZPG08BDX17JB31B2b
k6fn3tERG4oX0Tvy9q2JTD3U/G3YCOrkwIutnuGI4Iy7OGFsikccJ84uoSaLQfaZCoG+VsPsZnX4
FPBBDLa+j2UFVqUl2TzrTzoxsCub6Ix1nrnZxk/Bc2GN7tvYogATn8zQwDQetVcjbtxtabKyCCgS
6r6t9oZ7o8aNBX/CCUq9c0NewMBQXqEuKbjMQqwEJnN3EriarWUVfJ08EGQejvlNrlmIa7D2b5IJ
G5Dt/JYGzUoCEtwSifLEV+4gte+plA8jjDBu+DSv43FDIGl9KZ3mm6kOY8JdAmqNWjm8TiHzbA8V
8g1P/beEK20bjySua0b1bYK3uGo6+7OTBtXzvzb0D1/C0k5JBtR26L4d1Jnxe91mP6YmjfcjbmSY
imTh5labrWP6TnTi7S36OwBuwA19wgX3CfELq7r2n6TAARWETKmp9BJXUakDBX0TnF1arFKRAD+u
IloytsaSUd+UeRecFPCMTYAWD5tbmq2C/tW4GzR59EnQYDodbkfX2EuWsZwuWpeA2VeoVkiodIyM
T5aIutzAslrpwFhQ/oPUn0OWo3JrZDcRjd4hDdwtFoAXO1K3LqfZmun6L4sQ3cF1f+IjAt6E+nNb
uvZF5S6gu/7Z0owHuDf5mkBOm+QSXT4zgX5qQhpX1lS6u0S3joUZ7WtP6jdSs7fE+saHGvniqsUk
jsN2IqKwcCD3YWDtHGq/Y4M5xn6ouNuumPqW5C4Rz9KrG6A6AolSN1zbOI+O9Vi+V7r89LL3zlJ7
PbNvqRxZSIkKGRjmSq7Lmlju+mRl07kRzI/4buyiySaK1g/QhVJ/Qh+3D3HcXWrVf+ud/Gwqsz2U
jnz387I7ZXrzO+2A7FPAAGWub0KctXu4BB9KcFGit8m2rvkr6vL60BbBLzviMEfzZkvhbciw+BMX
YgKD4LI3xVgyL9urYfbql21xmJTrbmqn13Zlrn/mw/jCN7E/ao6OhTPInWPTU6dPyKHZRZUPZwm4
6p4vR7UL/Dhfd3n/uzNPTpuKm2nyXz241ul0jINiOrST8w5dYSN0Ihwxgd6GLvmBaP0jC8xvEZFq
K1/kn1k+xlenTcJt6w6fGOEAKP8INO0xmvJTSkeayWmyhV4yPJNWuY6aDBgEPXFLG+IjA/pzrcIG
zUk4k22Bt4NME5eW4AZbWP3ZdIv6RSmmZXZs/5wCHYZ4VZ6THIAvCCyTkZOeo/9TiDNKOfMaj6QI
Zllt0i6Gz9SAIHrW6HT4SRbd/CGDhG3a1K3nPmFrjdwUfjv1TqQ3FKLR2YR/vQSVG2VvrfIOBbed
mTcyt2hMErvOHcP0ryC7SaiU1LDLCUiORU0Gwy7eW/KvenxSTCNuYAPTtWXa17Kp4Dil/rB1sexs
gtrptm0o4Igl7ruSNBkLT/52fXxtaSK2ELGw24SSMbkp7kaP2yvi62sVFPVRBKnHGkxYZyt7qpiQ
vm3BGMqjXhUbWxmK+M7hOzG6kAhlJEgo1OfUqxG5Qq09YcjeaHkKi0lSMpxM562fw3baprkVSUrE
Jjk7K9Me7zppNvfahPcKuM21BrJIxwpIREFx5FLMcr2eJsmNBiXRAekroDVva3vJNyVR4ofmjHAB
8byvMkMD0mkxYsbiUvfpJxE3YsdoXBJJBnmV/xCREjl7BEvf26BJWSLq+tbUm2Kz5GpYipS6KnLl
yY2LgnZ9S+6Fe9Q9VlkNlImZjSaPEsA/vd/oTAgGxiaWcdIPc3AZoBE0biCn2uvo8hv9ve0iYSOb
4DPGP77Rg4q5ba7ftRFCZXjcO81KghcRmr/NPn628BCuLNkDXpYlsB+3uJvAda+IKVFPhe52OzoT
W1V0/lnHhAEYFAIZ8UrY0QkI2LpNUzGviwEWkxkJ1fZDfxNMgW4FfgyMEI2BGsJLCYzLm2MY0as2
q2i8KlfGqLTLbQZna0/rPvzinCNRTq9KbtKAyDEThuEgWp/Gee3v3TT77XTuHbXd8i3JWF5MtQfm
w81RKMFBRshUxiyvGETlMNG2ZiwhVLtcT052Kakfb4bB1NYNsgB8qPq3MvkcVDpAePuo9WH6kDI7
eyaG247MWbdJTiMx2L1bGc+9V/WwQZFMi/OSAagIvtTSJDgXshObWgTc5a3UO4jJfNS6KHlEvROa
FBuw+0FcvsOjNNKe78Nzhe4GP73T0EsX7nMBkG7Qsuk0SefX1EGoxQscIBGbpxR1/JG2nXvrC+yp
htzGLqBbxgMS3ruBFknjX5RD06Huxh7fsgjesK9CakfuwWETk5NJAsn3IXu31gAlUKpzP0dVZcaH
UllyNrpe8i53VA98Pdsb1TjCFfL045RH8cbSAlBzcOj3Y9/Tahn1YzRql15q9S1wrrKuy0dMvQTo
lRl3WXBQlBHwgwCsDMuROSkdjGMSGN0qI5t9XxtJsO7BNPB3kmZnOJY4jTI4lGBvxMzdSeblhyTo
pkc4vU2baGBKnqit0zkO8XdNv6MYH5/p6iNc01oBOa4DldXH3X1nUs3G+swUtn5SzFy+06C0N64F
tLZ2iTHuwvDYqOLBa/vxhimKQQkN3yGEV5X5sX3XDWDNjLZ+Gsn/SqquvApDeyWkVJzIDhpoayFe
hPEAzLBv7kheJ2LK8wib8OIV8UPRxTf6Hr6fN2wd6YqT5L4dJfQtQZ3RBnIHtdUauu8ZiNotcrqP
atAj/NntXJhX7hp5XLTVbP/UA/H0O9s61ML6wEs+HBpPrx+REeK36bK17OkjQaGZVKIRbRZ4W8uz
gDj0xnYaUSRMc+hPo08fAdNuOqM0XzKHfFdFWu9TVpK6FDTQxmT7tGxsmxCSZFcaXryNM7D8acPA
a2vmxajLW1dI81CKvY94a1W3vcD8EN43aLhXiZ3coTwyKSmjI2+lrO6XjV1PrCR7gQCBPet2nBfW
ojXtU0b8WtYaapeOqtuOJeD1XivKLUJu3i8hHuKYptBq1FJjTSBs5liwu9YNbfgdxP09sUXq3Myb
McnEOkrcYLvg+yr7bjCTaNNIjLz9aLQvvlXlW8HcaWuhWYQbGLxIXcLDTQv9hXTCxybOtmM0Ga8d
d0KiSuttZE/hfmE7LQ9JzmZANhOC7jUZfGMmtM5U9cKiw7riVLfvc5CwOrgvhDp0XvKkK541sn93
ECB8ahWvea+CX9EmATOwq4rYP0NOeseLse4arz50enEevJBlpDLum8IK72K47hat9Ijy6K0fa8LO
nL7Ya7F4BU71QeJMtG9oGkXUOE8WuZ29z9s3IMXpU6QTI2XSBj2Ag2qGxaXtXAfYZRuqYtpGmB0W
7mIcDvXQlviqaflgrtnrGjf+2onM/YSoZRUEHlqBdnRuQ33n49Gcb5/FjgvkZ5wSoDjIQdtr+JlX
jGUBWl3fOHoT9qdJkhBpMUOioPJkx66z7rrWPNpemV1yhdjJCyLzUKczpILF9r0XQXwBMUxs5cAM
pikVWqVBOw5JhEgkTeSqFW25V2nqncHe/L9U35g//+lAsB1WHKajY5yRhv0PJXoeVCJv0EOsF5Fj
kjevGeCNXTrD0M1MEsvE/X+7vCx4GOdRTMUZuY5xM+U7rKVslWEKBlnTlmfTa9FgVgXJ2GyibFs5
U3Q16DZexmiAE276d42reJtnPaXyQTKgw7X3U4c2bKFnkPcTb8aQsoLRes1jh2OoBvUzluPws0OJ
y307QOY1CiAypb0qckt/QK2060vrR68FwzurmMFNEKCFAMEAmyBSiLE+Ubft7wMVbTxdfPcIMzt6
LXND8Av6LgWcti65uFfj4E0rPuHuuKif0vn7DJxXcDPLQDzhvkA1OXl02KFNSF9c60rVd9nvyVgH
vXwnYB39pmijvSWSN8oNzpcWvm9AFTKswQ+uhmc1yvjYdTLamSkFPydthvugZM4RJPp3WPnyR0HP
3XBLU6wHmGPvpT+rjslebVSzMl1ZfqsJGR2UjB4pIKhdPw72rP1yTloVbYo6i9CDI1RH4HVsqT+s
Wp0ZQWvFzXd70+K4ZLFR/6K27K6nLDtXNrelpunz9Tgiu/b0Zht79rTtG89Ew9j8LK0sPuV1sW+p
iF1SCcFVGOuiN+ODiZx+5c7R4e2UEiQcYGQJsX+gPPjeZYzlsxUgFXSM+Xqc8sI0NzEtabzsyl3h
jxDUNaf7XHo/eYEloKoqpOPeWdvKVSbzr8zH2ChemeR9UlRSp9LMx11Vg2QoK/0Do3m2kXUCAjnt
EdIgE2Vyl77zJR4eowLCnQ4YzLH691qpI0MUIYNV6M/f2jXu+yrVeKLlFmb+ePYoJqqGpWbRgW5O
qqeg88IShJtV36ctlXyVqP3yjDN0+xcX07ziWppLEv6DbnXxJdKsJ+hu6EaFRShPV2V7Oxx+LfPm
Km3yTaPNpKmXgbPtFqNEyLRZzIQCy5oGzmR8K/ShxcmKG6DQ0nVUowUNKvC6eH2kTrlShW8LzLqL
uV78YTyqAQrOF7+x0mYZ10UDJH5fR75xDU1tSxPkGTlV+OQMA6I5iVix1zAM9iol/DAuH9J9KvCb
hLkjXhiPP/TzwmXteu7vYjZtJKouv4102c75CPEJuNU6ysUjWIgcxxVpSn6aatsISvd5YIH5FeOT
aj98T+u+XB3/LQIAAkz+/afh/x+QgGv0oYq6+N38X4/6/wglIE28+38z8/xvMIF9kf7Iw//5P8L/
RAr8+/e+oALC+hfkeKlzxRqk8gIC+C+oAHssF2YdmSc4+jES4NL7N1RAiH9xtboGggEpXIm+4i+o
gDD/ZTuONfuQDYTpBnai/w5UYLFQ/82giCsL+5FneRAPsCkSlvOfBkVvZM6G5FSH9xlTu7eivQ0q
fzUp1DglHL6QpKxIkaKpmvbktinLUrgXAgbMJmXCoPRa8j1Cu+uYL2S8vfoDGOFQCvJPNaYeRvhQ
jDYAjN68YNlAvp/tg6ZglU8mXtj6KM4peeUCjUcel3Kb2A6FqKa+RGOGut8f8WJAA03yvSGLu2Co
ufj1k6Y35A6kV6z9FKtKJJkK2iDVlwe0v1fd898B4pk7r49YERTNQzNA/W3qnVPpkVx7ZWjtVG1N
oOhsFL6ijL4htJ12aeoUFzkFFLRIKW7OxB6O2qqz/W0TBa5aG+kAvR0dfbNVlpw5S6w23pBk/y/y
zqu3eSBL039lsPdqiJm83CKVbVmWgyzfEJItU8w5abD/fZ+Sv+7p7hkstoG9GGAtW5YYKp4qVp3w
viVUjYpaoNkGNiYaTHsOrnq9SvW+AuYyM/yJ6PU2hSkrvVg6G/khMsGevuYOdi4em01I8MWkA/Mn
zKvXSs11d8gjbVWNPeS4QTOA7dro60gt2HHrmJIGRxueIkhEpJ8ZRrFW+ZZsFSx2nqPMspb4+Dge
+JKq20GxzVPCxql9GumLtg6bRahnr1Y2hssx8As8/IcOswthxvUlCftlX5QvvZJ/EDjgYEhRXmtw
cACbCiCWmUxgTconL2kk9XEJkWSYtJ6yXDtW2QQezRYj9uI2jgnxQ2szxGErr0zUAX6TwaiVE5dh
1ic96NjcKDjP91M8j2/dZuLYybxW1fip7ys0EjdAift2guNn0A5LuHHAcUNFySo8WwMvCldNRiR1
CQec2ygKi8k2iuYj0GEbR0+z59q02pcCX91Xhej4AbUHSK7gIfbejd0YRMWo4UobhHwIRrFFAUee
azkmtRF8MVMlcB7cTgIAJ+f75PAvzaP/d5Pkfz3b/gP4yn8PtBVlagKKIMM5/wbV859myf95bv/t
sa1Pf4/S8h/3/YFeMf4yBdTAYUEFmABzIqvhX+gVgzNTQo6Zn6YgL5hyHf1nllTl1ErcgUP8JNGG
hsZk/Qd6RZ4yDJ2Q639pegRT4Z9hDizyBfDE0HXLAQLG+qdlOtu/SaUo+HkCDCTeP1+favEUitdB
vJ4/z5+hKMXT+Yk3jtfiE69+cdZntTgr4jUUN3EO5XmOq648x5Wl+Pycupb4yIUlUvGIfY9/jYce
VnyM7vNH4eXiM5ef0SNwUF6Vig9HvL9TAvktFh/f7+8MXNcR5/PT0/mVbJhFvdfSDWeJp7qfn47M
i2SmbipkOh9/7jXExhAfhkwDhyBeXPNJzjIPIGBnsfjuxbclHuW5nORfdUpOWvIbZU7FhoWTLJC8
XjYKw4evsmzv/XMsNpr4jvn8/c4XYPXF5lu+A4zoPb9/t2JcyHwt/mRbMHX/aZQPCmEJvN5ITKYl
C/xO2OACLz/SAYvks/qK3E3vvsu6a9TgnapsyJEr2ccI2Ar537vV/H6FvCoVEXe24n3CdZqA7xgn
adSUxkPZP6iYL3XiU1zzDaOG5Mi72AP8Q5jLFmWxuB3Jl1ygQ6S4I20tuw7/ZTZO89v846N14Z4W
NZ1HFEskwvixylxQ0SRZWb4GOFn7Vrd4WIfn1hLxoTnqj8OT+nh7AvZFw6NDc7VWhO/RCiKm5+bq
yeCabbnNjr4pzICwOy6ZjQSezmtzewvYWawnNU5XL4rz7I/rrFyrwQpqKefGGhdnbgEp5Yj5Za0t
+0Xtfp6fnF+J/Hx9DcSFv9eFlq/aYt7r4FS4tRRRZPlvvzfx+nsEieLk+QlOMi7YS+F6RdajIHXV
Bc/sZy2v3FUpZJOcAzGIxX7gmstN7HlnbETeXRbFuRQy6/3lEshTvMGkHTzfNiWuyiJ+NjaE6TmH
btXwAu3uLuwWIoN8qS7y8P398/z+/L2R0kdar4jiFXmcg+cjzJiuYF73sKGgiRPnXGZGJQIxB21C
vPLx/MS3eyXwrZLnZI05xdssubKHdtkM5EjPMpnLyssRxHkpmFJMGRyD2F84cWZYw/fgMq7PV/ds
umfO3UfE/aoz4/zpzDjnm7z5icIwemTeMvdPLqYhDzta5rV2z5SLG0jrqXRltvJ2fvk3z13e5V0r
QEqoy0yDXcpNP2v39XwuGc+PqguF/f2SgYRpFRr8PkR/cyPVe51f6X0+kDozEBk+nfm5fyc/vrw+
zcMEFyS3wQF/Y928yc0zDjfKScMxHn7HJYmM9AsTjczpSc5952yO0B3SNU9e9aLFLmZ25VWdlWKc
UX2Z4dP5EV7U4vjUrdgbztqZufCfJ0/GR/XAFTfxdG87hrhMl4Tlr8yEfpYTnpxm5CdAk+4veeT3
OMU5MxlJGbg3vkXlXhe+9yobdqDQUg6lENB68vVHHij1b5vktBwFlG3OxMMsSSr97IP8z0+/0ouw
osznRikusro3cfWkBF8u+5V9NHf2ykoxe8/0bllN8ZtZwvjryWbbcxXSsu/OJmp5NGngZX4WjEyD
kHBhbOpFv0iXKU+H+fksHxeILHWRgnSXG1nLzzOtR+F4P8+vzONSmBi/l93xsN/fS1O7dOJdkp/O
90/zyPvt+ft9V5eacjuiRD+fZWWlsCBsH5/yMkbqr1S83mVA5k9pfztbPqiIL6Icsgc+5VPk8VN2
qnw5HJKv75dnOTyhcRNnRzzdS83kgJDV4neYUzjypGNl9UqhzGUFZU2fLttCnI4PuwvzC7PLvYHv
pZVT65kr7mXdXw6ZOB4PD1+Xne/JNBWSlxlJseC+PfJOUWU9mF2229P2uH+V3eMtLl9UsBP04aWj
Ry4Td0AmBlmyi+x3sjzTzMhRKeuAf5Is2afpyoYi5UvMDa/38RmK3ez48LXY7WTPkuxuv1tgZ3D3
+1/5kM0vT9LrshJMg5f9l5wO5cX7/V32ahcBleIaiMXhuLssdpy7uEhO/DjZd5tuCTHDjGt3ly4V
5nexkcLU8YrOX41A6MhgRw6Xr93hsKAMv7J4r+QOYeNKTg5iFQjfo+J7/A3E/i7+slB/fb0yLdBB
VxdBkMdkD93/y547z/HEF6+X3EVsaFc6TxHcwDnZ8gr9cl/KyDreb5KCJMeGHCPyAI+a+Vl+kFky
jna7xY4BI3tnd/lK5aC7icuCxr3sdoft1o3E+u0qXgqxXl/FTy+e+f15eTmdtlfOcMpw39anExGo
ArQGT3GPhdgeFXdrC97dm7ud9d7seHN3iexXBh9Vv8gu7wR9ZLm8JYKTD0d+tm9vp0qQkczz5e3h
cCSX9faYicPbcfuQiRmfHnYPB0onUAmJxdfh67BL3f3hRJ4I4+G4Rcyy2ToSJ1W8nU5v2+P29PZ8
FW9rxA9KVT5MxfZweDiS3uF4SEjR5MPugADJw4fD1wPBsW7tDbLUlIo6ZYLU8VfjtT2ejqe1Kran
o0xCFpyCks6Ogtmimh1NyvVw3O2QgN3X5UCyUh4vD+gwhT9/4MrD7kEe3WUkTJ1a77A4HCgFJTna
HBvnW4YVKZP+w+HhsKNeD0fZVA8PcAgImTG15exvmXqP4lFTDpjiYXs8zvi3owQMUNlkxyPOMIJW
2B6/FoR9urvj8W3L5YcbqR1omUJ0swPVkDV6O1Jjmqviclr0yEmmAz5vT3Q8/1Q56rn2gRLIrrtf
cC/tjOJzUNbB5gSJ2TL7e1kpkmxejv22PB9I5F5AmQwtxE5dTuKB+LoQgE8zLb72E47JqUUORzle
5WeGEWN8R9o0xUF2CNKJkF72h7eXE+P3uF0XYsHF+9OazGnpB0RG9q1szf1OThY07OHALOBSmiNX
LBaz09oXJxqLA/fayM+yLeQvdbx/nrWdOPri2HtSSPAlcaXow97IS7l/l0dHrxC959+PnsCuF9gy
OaS48kJZ7ECkXFaves8i00LMemBs9iEwqFs1FNaPkoj8VfshU5n8799vX8s05AuaUheXb9KRM8uX
/CAnUCbU+5x64QjloNsLeXIfrBLxZosT0G/u22n0GLN0qhy4v+Vm3I73ArPKcKdzxWVEybNyUMuM
FXcG0xm1GN5hAwCjK3cWRbHrbbhoT/pHf/X6dqGoa/WjB1mNvKkAdoOf4dmaWbNqY69k+Yguo7jA
Z7jO7Et+jbzctebdyl8Pq8cbuyt7AXEGkxsUmff6HGi+SiCLFQWtEFhuKt15ukDSDl9SzOQJ2aR/
/ewLhiGD7ItAMfFF3Zly+LW29speDeQokwBs73cF6cpifXGtFERwzf68k3o1a+dSDBOeFw1ljrnU
9/a7bLMLXcygbrDY2R5qZZLDekNFkN2QWUmmU3sZrdXNMF3S7yBtzdm3yEZU56r4SRY90xwxrLRp
6IGux7xEb0QctMWXLF0tjNmhEkyEsKoI2qD3IOoRb7LXiB66twXILuINiS1cdnIj91aCOULOUzJF
+pYhBV+zS11kKzElEq3OS7bI1+EqMhf5SgSPr7M8uP3K3a/ZVRSLFwx2CIlsC9oxpv9llick4t6y
JsdpMJOTss3l/4KScZn8eDy9Va7vEvC7sLkPJ233vt0b3V6WSjbDr1z+lpikMlmtu2jGtMWVV3Qv
7lGXR9/efjv4j7RSC5mAbGNZDlk0JvQT0yOMchxIxImtC2U5abzJF2nIN/n6LfCfQfVbcmr0e5l8
55klL8WKz9CSNfz6wqZLiWX7A9PlydEgxwTPlikt+5JRKZimBEGFHkhpbuAlHAk82YA/8m3kC25m
3uRYd/P0KnAdp2kQaFsIXQMG0+1SD55ra40WLS5Efmz22qlEz/fqXKrn66ZZrBuXx03DbbjAzApX
Ziw7GPw9uhBAAf5CMinW8Vwew1mRs4X7K1iUQxYoc+WlvL9ll+yteJwesPpxNPQmFFael0UHeEL4
VAeNAPtpuZQf2VTgWIE8nhGS0iXmCVGJXaAE+CQHROrCqopLLipX/WtoRPicPdWP5SJcp4toHs3l
8krhzpVc0MjlSuaRkkKKIR8xYN4P/u4UNHSuBG4RuvJeverYYWaFF7lTl6WvVMzI2YPJbX91J0Jq
b9BSML99T90znLnMGYEsGH9y0yBVOQzx5XR2Q9HiCPY3JCRfBCRT5CkV6zzUjvwRQs6R6qFjlQmm
DMTor9Fb9kjAoWfPtZnq5V5zb87Mld0ru1zKMsHJ4ieaBZ6zRIWRLY3vvtqYYJEDGpMT3AopKoxy
s9hYwK/l+5B1ugD0ZzFYJl6lbmrzsYs3oB8prefXhFMsptS2nOusqij90txEa3vZPHeLBJmpCHZw
653hqp7hgvnC+zA76TkiD5X33FrwJFm0Xj/Hf2IRuqZXzTo3XmkutnoXZJ053JSsxWovZFZqPbgK
V7pn8g2TwUxZYAudc+8MYo0VFAEr+QRQZoYL2JBQD8jIPJhbXuUBhOcyrXsQfXiWh/esmyyoAeWJ
ucKfJQvfdTx/Jq935F1Syhbj8joLEc5sEXK8X45Ljs/DebGA9W7GnJCwsMyYNfwZzs0ewGHzmr3o
B95VS7QwECjN9DXONDvTzbxkXi74c+PZKndLucviZ8Ufn1Yr3p/Y/85lrz+yZfv8+Og8eljuTOnq
u2qMt1FqLT6Slb74GNcyIgWZR2emiY/Nhv3uo9SVbd43Hx/c/7H5QC31wVe+s7HaFN7H++fjhxeL
l83H5yO7P9c4JE/KUkrz746RncuA+Gar20c7k/UBMW+tPo7o1uTgmsxxLl9gq0Alom6nuL/s6s3k
1d5aK8eTr9pIUVYthmGRNBDCox9L3G98W0EqvzIt4kCYuRB0Ot4PLSdfz3Io/DDW+UU1+Pzz/f39
/P28RDEjD/75eXn5GeV8KYV3/SbXjHJdn0q1IMpGKvchFSp8f6aYj1NXJoGKkNMb711qEeXOTrYo
LSvblC3ZhDepYCrF4x/9JFejyvumYLKq+JgzWmAXcnEYfgxecKRfyXLb7LzfFDhgdJG8jQc5XxUL
KOZAvVsWj/05uwD6fw3c8aCe1fPQPw66qCfA6jE0hkv5FM1UKkGkxDydg9sFrY9bfaZzqvMidw/8
yQmTavIp5hnMxoBPfHuXyio5kjUu/ZY6BVQ1smY0HE1B/d5RVf51K/2duD+/g/7nnuRbPn87bXen
w0Juga409M/z9/+Qevf/nw0QwCFj7rfARFYIKtMtfu5t8otu/59sEf++n73M9u8z73/92wFk90uV
/dsLkPf/YJv4L5P8mzHX0cjHwmhqQ0qsYYz4NVNgzMUoq2HOxaFnKi2zfzNTYMzFIuxgquAukPos
IHT/mCkw5gLcBugjAPEWqO62/q8Yc9WpNEb8kzH3n9vi79FmMdFqVZJWuMXAnCgqw1gGinmdxSHu
Or2tHQrQVl1ieN+MZPIc6d2732IPC5RVbejReqphr6vabJFUxrbtYmHhKtc69TYu6+TTtgffBSAh
Eulo+kJVA/xlB/MQ3DnF8qLAfVvxh3kU3n5gl+eZHnbVy62esixPfGZh4nmmSbrvCwtWrfjqP7fN
GLtw9+krjIHbYWi2mpksxyR/H/vM64mOYIVOVBpAbnlV7iv1aorrgB8n9I4DzqApz0sLdCYli+bw
pMyqrH2sUyCfnC47xNFVMuZqcEQBmAmwRDeriZQhZgVP6nIEBoDH4tXC5XhauRpIF9B6Xre5Zm1v
efjeOOFzNFEeAJJ+vOKaVhnjbZbGdftgdEyunaGxTYuKGw7nUetVlrPwfTPFqS0Hs7AAZcKPfLcC
78DVB/UhbW8P4206wL5HzikBCESQTC/1NTnV9qTyAnuCf5w+YZExVMY8TX3CSCyTRV1htDPFGoOH
jFCVmUKIN7BIm14pHSKZ+pdJYZ7hQ7kR1ZYPl6ouf0bgaO3Kr1yYHhQUs9lm6Me9XVhfcaqDFag7
s963nrIw+WmBHhZXsFfhqo0EpumcYIne3xDEsjRvOSAjCTB5UZRYHvFZxM/Vd5t2jK0kMqeDMOBs
W2QVEA05XMG7drBvi7xWLIzHZ9MM/NebT2gHqLQp+VpxA7KMNJ/Xd1N6i1Ed+CB9Kpqq73d1bqj4
QKXKIlCy/DEtqIWVfDVqYEFUkhJtaIFoWJUDFHK3/rYmgBPAPOOKo6NxhRYT236jPecRS1g1WTpw
5NlGta/tYJ5ZLLyG6/w2ZWUDVyBOU4tswqNuenX2aRTjqo9LlPoz6TUBK41nV8ECZ7NtQtBC1NWP
BS4GphYBfldv2kGd6RrPQxAGCvjrBjtZZG2yMTPQZVp2ASYbkCnYLqXGQgtSr5fWykMijEaCnGuw
CoNfGOP/NxP6f0NzMW4s/wc7cXI+ZeHlH9g5uOF35lWVv0xNjMNYdS2Mwc70b240EHCopoYNWDMt
oOf0/5h4Ye0wTcNUbOmAY//jxOv8hUO4/moOxA1wfaj/0sT7TyDoMAwBiwr3hzZVFUtT7H/C04ZA
buiByAlcLbluAPa8EGTwkIz2I77QSzW2HjQNplPpaMDqK258fEvj8AJPw0MXmudGrx0iBx4iM3jW
pzgnOINvE4xpPjjhe6+ZHwDSqoQvGqUL5M/n37Xx7vfh8Pe0OYpjYa3/h6cG3or4IAEgqkJjMdU1
mvbvnxq3eBicysd/N7umRz3QHgoHTkegNPRoXPaZ9hgAF+n1eIkToMNWswpHBXrqwJv4l8mYxOuy
gzYQ7nhvuIGG0wbPFkwN2bS/+IWz9EfLjWK8saE79F28jAtBdyluXMfvNgFSICL5eG/jDl41kVdO
bS/LszcCZ3n+2JBTad306zoxy0VdWiyvQbYZp+aj7jhnHQZsogJjtu2xXoq+wyG/SZrPq5kSFuiM
qHUmQHTfXirgDHvoC73bxG5cB6Zjc4AR14lxtiv8bJEHne02pTm413HX2jyfyutAkFcUfZeKStBb
z8AvjIogULuUjvpsHZUcuFNm+7Howwf8bj5hG0tHaFObIOOZKqPBCnjThd6ZIAjQNtAb3PBiyR9B
1uKRXATNzAePx52c1TjjkdJmNY068eKOal47eLMmATGHSb7FUZ0IB6ZFMCb3AIR6xfSKt1On1sIa
sf2o8VTAdq17RHSl7miAhREn1Uuvh9flxFAeglQL153qQ1Zow3UwbZVFDqRsUivYAzLiCfC2ieqG
1TZwQ0RotrytsiAjqNsEvjYayrmpHgs/T9xJTwhbPSE46Ea8JlCRjnHbN2XANhj+FQFO2MZnksYW
XmWQK932BWGcOgE5lVmjU5zclvg1bvwAIBaC52KjhjMVUOWpvmzq+jwlmob664u6NudNqE7dwtR8
wPLt96nefjf1QCRNoE0FgJtB3JYABLG1yaNIdP3BT7wbtJyqjxTlfqItVSf1XdBSQZoCiXljgmPR
WOdMawI36ADzNfI8donM/YAJbDFo6jO+rehPb+Pa1GMW7afJ1PpWKs2FhPMr0/oTSNv7PkC5YGH8
fDRSKVvV5KwHzlMCxVrQjm9Rh69aj1LzFh5GLZ4PgKJZkw4msIGVF5QZROpE6xL4sSTyR4rQPZh1
wZanrwBFiNJN7k8WdqA8Eca/1waFCHdKCWYjj1djA9/8O5h+qDdlJDoRY9uh6YB6Kz59re5cOK5+
CoAaQnUM3bHSXq+3g+lIoHdCCYV2tRK4PTeE+ZyM6vow6izMCMTqFEm83SRLtQB1wHQeYiXxnPG9
q/2fa486pQDO655MVj2PMAcTITDri8ln2fafk8Jv5OoMNSFupzzZ8WAz6/fBTjddET0XyjZrJpar
jtMXI0HVYFa7Pnia9BkTXmo8pFX+hfd4PcNbeBRAe8Cd62rDFLc1sy/cQWnaGURtotP6KY3lg10E
Ynuf7XNQwJLcz2dtCq2F2j1rKb7eWth8jHmNt6FpokMaCLgFV3pqQZ2JVz1qt85AydTXrqW2j5Nb
/2bHyIEJkrpmjj/mtQaVTXNW8MGfmqpA8RUjIX2BH7SzKDM8DjJJf0Nc4QiVZ1k/T3sVEcjhCE/B
beuyR1tNemL3egIlR7aueKVB34AfezGAC5D7j3qmrrsxRWsP1rnIHTxWWuL/LP8wGZtNa6F/ICRO
JBIn99rqP3hd93nwNuo4TOLt9wxK98IpmFWacdxVbbWG2vpcT1JCda6vRlIabuhXDGiQpavJoczU
4y3WKB4rvyGObl5kscgrrvo6bYgSuPYsZVPf2lxNE/KfK5OQGUVLQ+kOhWaVq3Gyqm82xqVRL4F3
vbLYM092HHzErKsBs1bfysKB+vhKhK1Kx05SHH0gWQHUzXLb23iCdXULZMrcyItlP6JZjYO52Thf
tA4SrwG0oI6irFM0S2nDlproLP96Xd/UabKcDnq8gQ+wnk00rZh1mvlth5V3MypjAVAmJlJC89bX
iXrzEpAjkroE2X2yjzTCMyda66rTEFzUCc8sq7U+J1n32qW1NhsM5VnTQDhrMsJvYBkhNEB62yiB
yCdrnPvBFtn5RjMLYbT0jMIFdmXd6flzDipk1sLEeQWXQdDUBDR2IDXZsRlCVXLTvV5V56CT7UCT
+MnM8oTjeycagkk9npEiuk0PSeC8Om1XrZUUtNB4ghtMM35bPXgKWp7qPDJ12P8SY824PFm5pa+K
MEC5WpvgM4bqHFwB7DhEhSJ0ETuAQkFxOdE8Yxuyu7nZ31rPdALPDnCtbwVxVEtjaCC0h//QU8Ew
BIMW0WGDRjCatanaHlWFxoZOKdUX3ehAiajno31F9dcAZ9lUTI/Xq7WEZhvUrskMtME+tuZFHrAa
ybrPoHuK9LlhqBUa50ITZpiXIu/y3M1Ao6ityShy1T47QUZUQ3RVBOGT3hXFJXuKoz4yAq6lWrsF
2mn9ln37JThuZQmleAgcp22JolOf4wxqXfhIlKQmKKK/TGAVAHK+BW+B27Jp2RMkYuGw4SwaM1iW
AEFqPYYev3ib+Csta3+uQwj/TNsci9z6atUevNr806qDb7ilMMYqK0JfzzdNB06pYuTienrsEUm3
N4iYMtbEEogOkj99Oj72VgWCZTcP8zibVUGSgBvA4kW1Zo1uAYVJpL4IzBwQpqn2o40DO6NnJ+61
NeRHpys6aDfJKasyqB96ZGMxGQC/DmrjMfZzzVWIDagB2IBHCVYhIAmXZQMWR17imUZY5r5isQda
o17P9N4+Kk0lIbgTt9KceFbcFCAgUmOWjmnm5RCPtiUAaA3ozbcyZFaBQicH9s+yIcm1wa804smy
KPW5GahvVyV/0bShnROOB8aR0z2PAJO2GvF8N+chbYw9uFPfnVZ992Xw7BMcl8lI70pP95NR+wh1
6w1wUC9r+j3RPYEbTUOoDAGHUTMCLdLAcgt5PYhEkEeXs6C1HHZcNzyZux6E/rYB0PRWCrNvXy09
/LEVbV5KIGzTufVenCav1YcVp4ylK/GOsdGaPIGMgNk8fmzA3h+nNdy3zLBpXjReBbFH0snNnFkA
93lCyglgd6Zv5kT5STOAFkfwbgtjMlf7BmzENv8GF64UjRFCdIDbX2u1mavW43dRlttKYTeXjS8l
zDjuaNWQVsB3H0HLC70V4PVNH77VJVjJRo/zZJ7Ap2zgUKi+WXVSCsNnYZ/Y/SK4Dm9JXp1Y4Mzg
f2pnEpAdeA/MeY5aeGCrwIMw/FQtaC3gia76gNCmbDJ2Qq/6UIAWTUhShZ1iqFIAQuvAvfkVuEng
SoMHngrwTbBA1eqXo0WzW94CHOncMJDpxUuspB8DyyGXkBWFFT1GJSPyWlgQN6Ey4OiuTsAVQwkB
gzzhjBCKVI5FfD0U2eCASxwSY2aUhFDncWu5g0M/Zk7zNK3A/g+16Syz7TngCfGyjixQPNLJHMhl
Qk0b42Vw/EfHLCHzbo7R1KhnRRcfmIU/JhDVgsk1wI9azOxbbEJui9rZ3EENXm9orNU1+Ujr6CfU
te+hveLDD6syKPMTJml7qWhAGQ7FJHXj1thW9m0bQ6TgFkDRoyVZBaHzWCiza03oa+RAzRx+Rh3L
3ql6zlSifgK7/NatYOoqYw4+sj5dJilG8tamNfRZF/rES/r9j1+MT6NvvVY8kaE3ynqPZa9nsu6c
mZN6Adqr5sG5VrtE4XVFQD6TF7OIymVvO8/TgTUVq1hAna7lzPSdSwxcCzPdrMzYdMDbgmY+jhIB
6KT0P9wo4E+JyGmmolOLx4hQXyALDgBhNSJtiQXUWwiH2G50aXlOgOr73UXGcbcOrYfUMgdgEcLP
AEo1Ima7Q0DAh5tAUgyP0zADNeAyycrdaEx++sE6+PUTJMiKG6YKnECNnN5RsjlgHbSF8RpA5XZV
S0wvgRV7lXE7qT0A/4USnwgWhrpMPwNYsNLjcOqOTYprTnQwEh9rbtusjSYDiKjpXtRO+VKG9jTV
e7qpeWE7sY2a+qXRs9JNxq8mNr+7gsXpYIcNfBH6zlSBfm/sEuvcFFrjulhFcQvcTrQotYp5lbmy
Vic/iX/U4wYLXaoefKMSKrFrQzk8Q4wCI92mgN891Yjd7W7mQ6a82v4NHWN7iTNAskOZiNLa88Cy
vgvCOopuo1WSRcAWMHgefE1rYMGyz5FeaMs6bnPoC9TdzfzMM2twbwXxx0Zms7S7Rus+ub3UdbZU
JqjRagvzfI1lsXI6YChMSH3Tk6OGhijL5GNytTZEVj+WfT/vswnwf5aFt6SSHfsbGBC9/hVpt9FV
u/BJSZsVIICbqeSZylAJyq6HyHupRznG8kgp15ZePEK496YDIXJNrudgvD1eq2IpC5MM5QH+pW0R
Y60cXqeA1otKyz76hHD+MQSoawQkorbLtyy2WdyaxBBarfEdYPMBMkjGUSpPdlR9O1cYIyvFeofF
l5GePLa5deqvExRtpTJDyQ03ZJAtHd2y10n+k6PDXFa1intxB0q5/q7D7uPaZrbWtBuw3jFB0rRm
CiNbXzePrIEPExjhZ8DoZT6qucjfRsyWK78EyJc4Ih5ElraY1j1aAMuGG6/97nxm1iguULOWu8ax
b66SHIYi+hr6DswTttgGcjCvHMNnPRHNmwlCXV+rR7MH/DgwTpBV7K+KNnHBV2KmwZitwaaqagBs
E2hExWR0pFW+X7Vn9By2V6SYfnoeKoKR72YlQQBa7/eeVZ07rjK6QUSquR/APQTQ3zi2yu0miLMF
6ycdEFDFB8sKfAhC1lVWcp13Ixz/SWmwtpnE1RAUOX2Lw9uzAUCeIGKbp9EN6L1gfBkJjOJgJlKt
Y8XpgM2lp+nRzHmuAqcdhvGnAzJ6HfkzNUleQBsqliy860cjK41500bDE/FjnTupM6hhwvRQsfva
hKbcShZd+DCUoxcEDB4LoqRj7Ef4EqA+2YwRD8HcZK18i462sxirBDD64iPXy41a16cqto8wN3fg
HttrdQrykyYJdZog3Ff+R9mkR7hWqUtfXmGoAikSJPFrEMbiauanJMwX0Y3A7W7qPAQGwyRCZQw6
WXQx0+6ZLfkOhD6vvLFhDIBpyq4Wrks0X5FoK5C/34yq26CKIbzM6VsCf7qMjpm+dElGvJqebLvm
iucToeOggEZvbIQaSXwxu06DQ1jRmLWvA/F+fQMxwReTMGfkAlDOoF5E0+yt9Ac3LHGhz/rQQK8/
fSq0EFcAs3gMB4PrgnlRQaJ0zZ5TvV2OhfMOIN4SMJPHyNaFkx7sgjBsP9xUWvrQldH37YYR9pYM
F/ta9atoki8JtfvUAn/dTrJqDVgcQUvXJ0A8M4CB9WVol4Sz9rC/xexixGBY41xX+wXQjsYKbsKG
ok06uABwqdXBWRvSEacNVfls9B4sz8CBGUq9aMyCaIJWSQV8iWOVPqCfoIweuPo9jMeP4jYsbeP2
CZMZCwoVmr9QX94ilkADkHJuqEvc1W6ZqOUNzDa2MJIHSSjA/s2mAxutQC9dC/QAPBBArxg3utGC
nwUsBiB7+lbxJxc9wRIA2NoqVSmqP6kq1B8tLjVGwaN1UrMOnLyVRkffp+NU2LlxAFMMoptp/eTk
6QdmnizKQm+4ptYMfzXLdr6Az0MPp4QBgf51L+xCYx0TvAyNWsom2MKU8FyB2MVDsnVvEfEQIcs/
Pyh0r6qsR0exhFb1dEDDVtigslVC2Vq/X40gYaRWFqBwxTxAMDNBZ7fIdItFVtgsr6fNk9/XT0YI
ZVrn4z/RheKaaOcASgwUTsFqaj6DrV2zRshDrypyXfjT66FBH+f0yKmpRL17Y7fi3ixzH4/od0s9
dqe9n29qWCvcqT8BuT74SEebFbeiAi6fTFZpA78EY/h/s3cezZEr6Xr+L9pjAiaRiVxIi0J5Q1u0
G0ST3YT3Hr9eT82RbsyMrm7oaqcIbTridPOwSJjML1/7vpTcJ4aRBhEd1Th0utUxIYEVchgZP9JY
ANEWbsVg3Ddp95BkPVVCKQuKyh0e2sl5zUJO9w11j6swKM+9cg8hXY+pHF8HamOtmtK4pLtP++m9
XcJfnc1SkumrVAW57ONrHU/vaT+SMcXNI0frj2mLbSXsl9EOT5EX/9FDgsaE6D0QQSZFIor7KX2e
6ubicITp23E/kWZ9Cy05GGSWTKX71OgQyEu89cn93FoR/o1+03kmGh5zpDWt22kVP2qHOpUE9A+M
a6Nh0TS5AaXw9lVLqngcNyAZCFxqaVuHv3+2oSb0YXVDYZ4CeHFyNvbSejAqthkKouo1xd67oVQv
qZg/+2XrRuOeNtErUCx6A20UmA2LO1WwJ7n1uhocJCBNc4zMfeckROfyqzCHqRv+tzynTr6umvkK
CXanM6SLFoW2xK9ek/HDbN5mY7nOS/RHJ5YLgFqGpBfSFDDFZ09b21RDCxSOwWMMvpHKQhCMC3pq
x2TCUz4TLVdBieFqdjvKJQub9yFQ0caoQCVVSiiR6rG/3sismGicBLvcymyn9yztdnAL9TqduFbu
T0KMqghqe0OAE4Cu8VAbLq9NY74woxS7PncPkUk79zxIRoIsW8eCVzmqm2xN6QTRPOiQbJtOGTe5
0okIGhDw7wkVGeQdxcwOt7dxcoHzaHwp++Zs9F+jJ5+rhftN5AXWK7dBvJVSdUGhBhgO3Wy6C+ls
1QHp7jUAMzFVW4oh7t1yHDd6AdBP4+nNlFO6HiegttlO7jKyRM+eomOqF+GmCLyHxpCQdom8m9Bd
2cfba2abr3YgDi01TDTi8PjfQhgjg/OXEV5qIBOT0DgvVpdBt2c7I7FCxiSH3cccfVv5KBMYxVDj
m/J6mk1EZG+XEANvYt6RDfbSh9EIRF/+ARA/BiZ374a4BLvBmte3FSIve6KR8BKBQjYtrSesGCbB
/SQnGzQB89GUd15sx2GgjJPHnAy5VV3hs84W9Wx3d4Hk7fJC/WgAIvD+kig2FstTa80HNueTU+eF
TywWi1lRrAnnFMQeTmT/EhyRMJMa2Rd9NCBJeIGtkaVYJdWp0sMlyF6GnuVdNmC/pKURd7qqc+/S
9NEj1M2qbyAuap7ptDV7X/BxiXtHf9OjXJzEjxamVNvh7nTzfQU6ahuIzwJ3eicsFh2LIqMtK7eD
PbzPiiTwsbzvwDfGiP7ittIE8TsMzx7i4yWXhKqAGsV/etGeI7PdwhfHvFQd4awjj8o0RaeFt6Yk
nMKyafwpwlNckYEpwlMW3sZ2udOCLKFKZ/toWT6yhtDJdKRdKC7cT6okbt+4j3n0VtLs381iAsIe
97XBV8zJXZGO3S6c8m0YGdcEW3rRVFvLik+Esr1KshrXpTmYbDEc8eIA4iEEFE52urgFynG+r1ks
+MCwqJ/z4Vos4mucxr2TUS0/DzyE7ldgul9WZn4OcYUqtr0PSd4fk3c1fEjDfZiGFge2+oTTQkR6
C5ekHOtG80ePUbZu4OUtcu21xwQU9O1WST709iSFLG8EmfwJGhZwyhLBB4rXnjeCPYUFyYputzwL
yfjS29Ee3+nb+WOqkaAbvqRIo8e2anfWFD5mxvjq2O0ZEuVgEX9kjKs8oBSKLYyGvmT57Kie/eun
m5HpkVpE8GPIMLYlOXv2jRlGS0cuvsvtkLqCdDr+ySjiD1DUH4NiR5QUPLsy9+Rm8CbO3m5Mfe/e
CmVEfTP3OS7ksXShWAq23uS2knLKNFe55byQ3dOAlu+iivrbkXP+5ObfVIVdhoIbqhhXphS6LHsp
g01j14+zd9trE6YAOWec391oB/n/HWh0mcSfEgWQHIekNFYqW95lLDdj72R+wVbAIld08LAPBU09
+PBXlo7+4Pf2/Mi1t4Ycet+7PZQDdmQ6TsJnz7apcuM/htRB1NpddEmPYTv/0cHymVOBiYNdACFb
ODJjhz2Oz6ndp0XiyuyQrYqWwoMh+tORJEcFLESOc3CC+rXjcWz9YEm/2LcujmzubndmGBXfnAb1
ZHpie3SdD0Xhfb009B5E5xzbZar7DSHA58jAqh8iBOf5LUlYGIr5O52XdWXFf6xqueqifS294FL1
8osCxhvQKJ+6aaRropBfTSfeBwAPHtrnJI4ubdDcG8tH15UbNExPTdK9ySbcjyyWhjvuVcDdIglt
3/fzK8WF390gLm4Pnq9keImlkx6MBLiDg9JDEVCtG/TjuSBrmzej2PZmfZQVF1VNGfMO26tPPWut
HDqyCJ/LnOxsWrdrbg8N2ULF5rZ9Cjvp9iBuj5HbfqVytsBXSRK0ptfGdJ9C0W1ynmgRmBeyYMHi
xwMwxXC4XRoZtmeiwtjVl+HV5B6tRJU/JEP4lBE07JMTc22GyreoXSvi4AZHmFdSLTe0cn9KFW8H
w971Yb8h1TRbTYprd1uFkjT+AIWng5n0dCsiUSqa5YX2DSxQ83KdLO/C0eFP3DsH3bhPkIl+lCeP
krUSfpsfVTswMM2L4+mnRSFajoiN9bLxlZxFQFHuvY1cxQAPMKEUbovAnNkH7V5L113rgKyhwT60
STX7nUl3soFixsu7+6YY328LReIy9CXOfC1keA3qvdVGjzUbYdX1PzHfuQ2WfNMn4un2m2WL+blM
7hdVU7umS7cyb+/5TTiu8M5R/Lkn7nDhHN7du5Dp6zlcPhvXPk8uFHu+0FhbuPU2oSbK2DMYPLkQ
B5H7ywD2d6f40W2TRw7DV7zzx9kD/wnHV8Cu9Vx/td2EAWMQT07ofnVNTpGrxYHOXC7BMLzaM/Bx
TFHVeiyJDWM0rWse2qoj1XH+dKaJQDN2kJYrCr3ARuWnHMDTiTeeeRtWnszwICiDdUoj+VKWhzrM
L0PoodF2y27bUPS8SYjiI5ZkPeT6ParD+i6bjmPXp2t6+cK1mfQEnNm0/cHXr5ZWtgQjs2u4IabP
sWjJLw/qe1X8/4idP0UXd/N1rv781//yTSRs18xPf0L6Zv4xB4LIm/9AEFT8Lpvmn7SZfP1feiDr
b4rYHDSV5q15kqH535SYFmpL5JYa5OkmCvLsfxYEuR5ZO/yTcqRj8+3+hxITrZBwXPP2jSz+/j8b
qyP+JTaCV9RGp4TmSGo0NcT4/LOmxtaF0YkmJb3POLPolZciWGDNhCNoAlYgwIRlIqQhEWuhbIz8
mqw8uO0RrUD8SD/ujgDzbk8K2QYq8Igsqry70WNJ45ExWoGJaMKfZiGIywtPnkE+rzn2Wx2STgM5
RJ0izKaTQ6GzSsQbaM2BrJrlEifT6IPvUkorNJTyNHznZvPpDM2XXu6S2iXlb34MKqryFIz6JtNQ
FF68b0boUVOke6bxgDIRPyuI0SvdyXw0zOp3Y8WfhrB3hRTbudZkXTXfdTmex2RnquTRpEJ9S5bW
49B34ZoT2smiPolTcMmLlzBqWf3dMiZ/Ap2t6hLquww5vlTMyhT4yktai01uK8NvjJHEC7uDX6G7
a8dlH9eygwWgFXwTeEhC4+IrNTxjJ4wh30/e/JQVv00qK9FfcV4p2fv0yPpjSeNE6PiO6TirTPMu
ZEbd5tYMvuoSlGv+nkia9hcRrpsp7P0oydFdEnjECHmikflkmc6+URMHNE6M6MzrTRcQWUnNHoRQ
E25i5bzG3rVp3WBdcbkgrfIdUh2/js3yiYa1B+vFipufIDXeirEXmzrp4ebmqffb2P3pg2Y3JQxh
jTZGP+mn2K9tQoFTxjpdom9MFlSeimGryisiWwev+L/QFf77GTToqr9LwIY4jLr/9n8WZvP/UOKX
zSryv1+PMLWF/6JPvP0Pfy1I8m+C9Yi3/e/iRBuF4F/CcPtvRMdY8qb9BsFw4ab+TRjuWn9zTQSL
twUMIbHy+Gb/cznSf2McuK1SnLCFNPV/Shh+kx/+gyyc/ByWIVdolxQd6Sj7XxYjUyRTVufSJSVU
FH4eqTvKTDZk0V0DpzzqRCDOIRi9ndzDP1yff0dceNPD/6+fjALTFmi4iED7l0+Oy7AcQUfdVTzC
AwmyxxODqOeII8nygzzkkOXdGWx6nZTiNRidN3OYf/ViuZ9CNND6mB95EAOe9eGonfFBOeP9qX3w
+vDitXe9LfaiHg8k0YYO8irnViBveMXDlBcf//EvYrH+/cuvYtlakPLoWJJgIRPR6D+v6D1ZWdIM
iPtfhEY+biXbYuKw28vlLaGfcSt6/UWiPAixGpgy8uXQysIg2ND5CKfui1b0lZgaTUMvQdq+ApXb
O0H6ngw30FpNP0PXU5gQVBbfl4ZubcRIlG49PZW3j9C/+lWgfoUB/cVtbiFDzk6xI/+EGo1+O91w
sjFduw0KC1jheOtNGcnNnXb92Rw/yVQEiE82lBr9GkmIRoeVKsrL7LOh6Hoqfpx3t3gcTXpz2Jvi
qNGrrnfBaWywW5hLMkK6PvBFA5SfK3R8+mc2WcK7yDiBoT6ULKhLL5LXGDbtXiT9fd9+UXgKyJNZ
ONwAl3zSpdHGq2cPOR8bBHmNlf6J+/xwixHbFaEBNlzrNz00HzWhmUfDix/GJ+HgzGvRNARVCV7s
1UeAitEHmCYB3/E7EcF+V+aJkDt7TTqqi2BgzO6TFhrSo10aOhIvFJpMHvtgv3Q19y9J9RH1/Hjn
TNBTCmFYDf/XVMjFtF3E2wzeKBSp2BGbhhgrGIhGIR6Vi3FwU9AhmhrOfRsae0CQ/g75Ze4bcTDv
RC4wBDjVNqwmiJoknTepjUQeVoew4WVrRISt1RJ5XZlk73OPtbkSIHJuQ95pXS/XKv4iWw6o0cHN
RPEqMA6YACmyDynwk9mq9tCE+AoYdVduhy0xjO7sxtnBgryNcQUMq6VeN9J8jntwbtUM3mGpCGTe
bh36dc6w84G/eMj+w0hDfCpG/AEWMIFM9/ugAqDI+5UnA7WZtQsuh0CitGrm6spHl9KOy7WYEGrl
Xvqos/KcheEX1bIfc2h8Bi5QHFWNGzraFSJUvFbuTzXCsLtG3K8HIrlLgq9F0x5dVe0McsBNI3VI
7YQk0cXCD9BlHI6nQ09DzVY40V1bhaQ1xwc3IMt4mXCRy/q5yhmBIpuq1UbNPxxwNmqyLGT3DEPq
nknrfVokqsXpgB+DGWJGMRrAbQ6K035vyrU1nSiabVZF1eFvp/yXMauJ7sNawkpqrtpchpuOWnoG
APsYzMt5MDjBx0VsbRsTv6wzD/swMCkWn4YH2ChJyb3nWkev6T9SjxDnsJ3ItKUOiTathcKg7Jfb
CuGLHhVynp9pJ8nQkpjvIVHw1KpAtI/tQZSDfWrS9FLbhb0ZnfK9tNQ9FRatP7lezSjGM5VnEfkj
k/tdpIhUZB3aa1MVH5nprIU8LR12Fmrbc0L5njXaSuh5c1wnXn2G2yAhdjIs1H1AwOWN5mqRnI75
wCk5y7aBt4y7UpK0L2uS6Mt6k/RaoLkUFH1gbUg0LDedLu3q9nakE5BzYKGjK8txq07lIBmxJH5c
zQNrkkK86qGGWrqaekfCgczFc5QHR1UEP0uYpkTMElhYTZTFZrUGHYGr7OHoaIJsdk7oZNtJdlhx
kWuOEyXTS5BD4YqC9Ctk1bnNqqhJ9dMZUkr0Gs8hgYmGQ1NuAKrn18b4QL/lSpnzM+JIYhSHeeMU
7YYnY6EQF0WwhfPI9ER3qLz4ShY9QFzlcJYJunVLmTPg+1cKSEYFhiXfrIpn7HcJtFcZCs8rpc+7
JO/ICWn7+zasqMIIPoLGch7NEEw1RPazniQeHHEU2fLmdAXqm8RUyGwe3Xj4Mjzi+aX0fkUJr3US
vMSCG5wrhL3kK9rQjBKkqHoB5YaUHop7AxAyHlHIQ4I9msJI1vm7rcSy9nSEB9umQRc6jbjOkbtS
qs7PDNR2/ZK+j5S8nRpkzQAOj+lcvrmqhAfiGAGyeZjLU9MN4Qo7zKl+obaXaAW6gy39mjvoPsu5
/DXFCPuiCu3RAFqR8znnXlTkoecehBSp/77lvVQ9OVqS9Oq1jOSvxLJe+6xA25JoBLhTbW0DRBzV
gveJrM1j47ndtjanp6JS6yxDaDKlTB9NN++R9O6HrPpoJOr7qjTOzamAEt9akBKcvs0XldQ/rZPd
13N+WELUFSqImBNQotVlfsgW+mMMpN8oGYjEjb11T/3ANvWQvcT6PWHVWI3x8lwMC6E7FUnFOmgX
HzlP7bc2HvnWWbYT76G3BOWxDqpky1jHGa7/gED86E0Pm2gEEEC/yYEWNkwDKWcxUZPW5tgpwF3n
5+XwWebldNBT9GinlbfjcHGeA0SC5gLd7I3Hhh6sSFHcBE8P2hG/TWZ0WwlQvlRjgL4Lh3yKAn3I
sycTlJkXKt/adGmsIsP5im9V8TiJGgUH7rEXe1e2Sh+m04+z4QDkuxYtqg8rTzyqcQlWzcmQ08Wo
dmEj8LN7zkPCHRR09TyKtiN0qBfeqmtRN2XpHG0tkRj+3KIUy1sszKWDW6XlESoVfcpO+eBOAylA
lgU/KKFwkjp48pTx1UU6XsuZYo3AU+/tpJ4LtKTrPC9OtLqs9PDKvMbvUiGrhZqRLjU69kir4lIj
UfUGDpZheKjL6bHsiH5N8/IlkiwkHbCmrRb4bPZ79jbCvIcZSr5HZzymHsfpAxz8u5WqX1ZyLgez
o7ul/QxN66GZWFdSFWHpa3GP20h4q8T+DuMqPXLN/bGeuB4Ue9zZeXI2WiDEwDG2kaASyym6HwNx
u4Hgjf3fSMPNOLJZeCOKmaHsK79Nog5waWcDFs7jXe31zXM82VRnQrIAajO42ClysIAD8byIiRYk
dS/dihk3mi+JA+PnpejyW0WpUXi1Hf1sNFAHY1S9olVF0Ndgmom6V9V7LoI/92tU6mRU7dYu3Pt8
UATvd9+WmjDF2/MaioraqAKVpZMWn+6k1aqP6SUZKY9Z6cW66ZWrp7pqfDm21aZJYTkS4xdlSLyW
SqSr5WCGKc13Ag4riVnuvRFkzyUqYZqL3WDHd7cfxvaCXdROCKnN18G173s9vTWdN+/rUtUPTQym
W5M2u0nYsBhdHHs7EnFO21t4UuyQu1ayj5nOc1x6ywl5yrCbo/aldczp2E7tXqcDctU5Svdm4B0c
/DVT1W+DURTrXeI0ek3MOakgMMjboU/fpzGVzw2ZEAaDj+sa47aaGvdZWGpA/pTYF1aS58QLWZAt
qsj6ajy4nSG3DNtvbWb224aOGdTF9TUSEN99NSUXmZdIpYIFJ5f+XXrw0Er3eC4oijvGUvRHwsKd
TcNPQxhLtDRMGBxEkCqRMQSw4i1ICSwHmYEDr+t09m87HvOXOfhpB9nu6EpEmdffehLB7I0lvMy1
29PugdC9k9To4BqltbS9kT7V+srEa13Zrg/IDnjU3Gk+L7dugsJdrr1wjDeyo8EbRPsuBJKlJtHA
xrJv9lwyGrlS2awVs16UBBylXN9ISbatphyvopG9Rrr4KKrFIwH4rYsSfRcvnbOx+LRAh1+6R0I6
B/V34iYaunppNuEYhB9OXv1J66F7yFJdn4xUXozUfmS/W95rFFrlYua+W+EAG7SmnDuU0pedfZcT
sk7sgMhOloazQmgB9V22+yIAk5oj64QvyWPuK+e1MOtf5ujMnPB675CVDjOQMz5bk7pUdjnTZXOz
OPcowGBCEZiUkvOYvjkFfIRanUIyg/QhhpFPAloWw9h5Xvp2gbAYj4llf5aeTaMYnGKNxHEVOV69
ijmCwxViUpiyUdNolOGv8SokAfb3PAqUpQlIUEmDlEM1zKqqu555PoH4jU4c8m4kMxaGdzdwXdrL
4j2sKWOqaRKUbzDU/f0PShqR/7mFswrGXvqjKR+GWzlil7qrEd2WaOfyIqcP0bXzRoUzp+Z4r83y
JZs7okHxqZxcGaccQpbdMFvvJgcHukgzftfFuDYVideNoA1Az5qsfZJa+gSIqhX542zJ8BiGU+1b
fA52Hba5hL1gNBmTvMQ0KJtoapTxwQtaBfk0l81Le2PrBuMbYtY+KOMcFtlyGhf5bWRsO3Qxtivz
1jWZCSwYed4g+yqH+ziffxvaBaWsKe/tl1gfh7HRx5BmMwcnwLYal2AtxwblXnyfcwSADxJbCiNW
OMHyU6rBTHl5aBj1tnYycgt76q7I999VNVTN2EQsaXaHKkk/kMtvw6f37PN2dRI9QgNYanPXmmS3
BtFPOTMllzAGnONu1XaMCmXT0ukzTOfKzJAQKA0V1Y50dOUZupGpNjAUVnd4nqs1lXbDtu8mbNTG
ggbTU8POMO3qEOGyX4WKEiY3pBgtLox3c4rqHeCttR0cpzmgVCejKU7zQ9zEsOwJBzYh++4Ezhch
1m8kiB6KiLzoGaiDobrrrWoXshpLbmkv05YBSc+rdHDUZuBkgjOBUWpGxRSE5Z07DG+tdh5s3kl8
gNEDFaDJdqSOhu4i0oDoxVxxuLgjVvvq1LTXqPDLCk/CQ3mYzcFmEPrNmuNvsZjpvrTEdpnVa590
1aH+rquaDRu298A2yCt809YF3YOhy2jvUVvBmbhY6zRkMq+hQXpiPTpLburhkJkm62YxyF3vIH23
4y1q+++UG2/3ERPfcHVEq+4Z8ag+7U/9bDR+h9pJZxkgw+w8SK/41WkVYa+n7lMA0j+naOHNsuV8
TYAOfes0Ntx1ZvTu0vbFyGaddU1peRfduqOzs6jVb4e2Q6BvJg+3TpF5We68EZV5DIflMA0q9Y1o
MO/SAVtOGZvZtryVmshWXy2XHi03rrRvdRV5RkjAulJXO/afcC3y7JRn2MsF4b5tHFeHoCj6j3wX
STYiANhnJK57WUcP6TQ+D9FIZyB7dtRQaaykeSlDzYXK1w6dEL6tQosp+93DwoSGf+GY5dViP7i4
KnkYVhXqxx2ZCe+FKozLMvao3pP4rko67ICR0nvLao+LMuQJqXrHQrpPEHiH+LciEXG2aRDyGzVH
Va9IYtgswRWqmn2vGCUZoJu9RytG4hX3aT2xPeCfZXS4BGj8s9J+xvHq+aWd/JBaf7WmlMPo7Z1z
dWPwqrbDOT6YbUTxnAzVLqYa+VjXyV1T3xpZOndvLmnK8dns1701hC8o5cZjXts4PqLSQ1LeyN0U
dPbTUFn7CIMNPSjGth4r8ZQ4cjjgqrQ4ZiSM/ll/LeMhvFZTt+NrmnrsH7zGcA9crNTv85bYuG5p
T3//IoL6gdHo5fIDCEVqQKr8ri1aBDq2cVcuZKpZlKOHQ95vK4PeMzSFD2mYtzhyU5KBOnVVjdan
vlNrsy14tXKLskqR7kTYvBI3kT/89UcgXruqjPyKAAHbmHzPQZEWp86pGEfvfrFx7kx2NmyzAZMt
7b6r2BHRIRjqP2MqrnBWROVqF5+bVz8lMaYhs8ZeEHnTVY94PdEi2q6lNrWOL4wvzsYzyvfK4eV3
6YNfYW5sUNB15znpz4ueOHijxlxa+0OO3cWNUvgRiRh6sdjGU3xDt3mnPAGI2KukQrRhKFSWWXO3
TAkRWWTipPUDJbs/ZR+9uFM7bhsU8uuiaxkHkSqgMt81ofnUFqek6mmTV+I3AmzXx4doOvElNMH0
yhkJsGlMlMu2874IF0wDgiEmuE0Sv9TNzXV7wwtl7t1ZphwtbqLSrjY3c8uBLCiXbWgJc+u1VbwJ
Y65QPlpby7CcndBj54eyIvQ8MtYLOGGWg/6JLKY6r2TvQs5HUkQat/44UERYUDPAK0o2hWvuNXJ2
wjbSY55xfBUVjuQ2mLGBNUSe5U23UjY2anP+4l8ICRppW1J1tLHnyUJXzCsS5/2XMTMm9MWIVDa/
IuefV1PhorC8WdDG1rE20g4I8qWzcaNJlJ6nX+D8vHjMJlUT4Y+2myd3qL+F5d4wVTKkp0LS61B/
t4y+jY0BoZlwoBiUBMpyrDcxkU9tUOydhpObMqL8FN/iLzAmEN1k/y6qXwUfe6dk1RIN5pGrohJ0
iQuHLzCPhwzhCwCnSWKWclicww5XRz3idj9ZEz2PMUgS5CU56LzGtKUh8TcNMlvAHhzLxC2l/SxL
JYt/8LRkBSiXGUP3uciRq/5eO1idSAXhs/r4IVrmi5vgeapGKsHsRK0xQGCAyp1Xb9I/nh6+8OQa
8gNxMWNZH3xiT3FWY2XZGO1ZDTH/JfngYkKfIENvF7nJJeBuRWBsNfSP1L4dUaSIY5XfehkTz7vQ
fLyvJoxrugKRpD0HUSrw+6qsOCtkSYVWsziMLT6ruGLPkDLduDLBYGomJQ+XjW83YXawCg4x6n7h
QFFRdr2WRuK3oq7PnpTM9D1W0PJljqL8qBYuNDj8uvamdUj2CXfSePI6hPpOoXyJTwpEuUt27YD6
chH9OXJuDkek+hjIaNgdKJHLgnMMReIrArWWuN10yWtecvab2rrZyphYaKrdXQ9AJtw7cRg/9mb+
RA4ADu00PGrpDSdZ7bpp+hpH2jdlMl8GmtywEOXz3hHW3hzFpwQbyyKXBSxMn0SBD5fBFpOhMwzr
bIwBVvh5q9ZaOJSEV/TYsVF9RROrgsYvoMIx9L0Yq1MGUS1ieuhuN3KRKOBRQog0eklVWG7MVN3V
WZv5DJIJFu6y6DaRbneJHRW7ppVvVa4xOmBkS5062GXZ2dnGcWluJUivnzXpZaRLkQwa71CW8XuW
WeogqXTLchS1FM6dZD+Xa4tFJ0Fn0WXPddyKY7ukj7Q9ZI9lPt0ZDSauzv226h7dd/HQ0pFpFApp
v97GYc4Iiz4/SJdLFc0oFIvfdufOOzqTJt9ekmNjUhaZoRZepRbnf6eielxRr+RS/rQpbGLDWiBo
fw516jMxqo4giZxLNbZtuI2D/rvHV+UZNquA1luqp8gDxLfIhjg8jFSB3mKTFKT0SFyHJF964tkq
E+ChdEpusGsod7KGCRgylXOvuhI4iZg4ONcT4k8fSmRtd95d4TjfcUcukYGYFCgmXDWurFA/4xhS
ipm7lNLyVY4wC8kdBbk2wyB0u7UiXaCUxbjCUVL5ToBDHqgXY2ePnVBcZM0RsPFABrK4oy+Ur+a1
hkseKCCWUyfOmkEwyeJLVUSs7mX+FY9xvWWje9MlkrqAUptNERWzPwxFiprP3dUV/mkr5fZo88sl
dbBBNxAud3Qp79PFLM5mzGU1ov6pcZbE1+xMjXgzYw6yptOyChTip5HLzrj1bfPsAzZRl83JBOZp
EN7BWjig5iMSQytRq0n067YGTVeiJ7AHv4xS86YPapa7Nn6alzb2IfhYGvPF2Zii3CvggELTkFDy
LPtaDcMlD9u3wq2ODJHcPqIt4G4tNMn7xlDUm49IKVzqy/3EsvKtWSBTaPp7rKN3lCJhSBTLh7Tz
H6fVr+ik1xUeo42lOBzYeEuWEH1W6A5verRee6rO4Hzc3Rg39y1Hs6Lr3uYUInFeGqSgC2xNOF2B
kPayVwcLksNHyYwzX5CYmQ1kTEb2M+XZL7gdDRRevz2M8ut5jsZd6poPqItZ0WjF3Drmq4Wj4jgZ
ywYN17pIeKixo25p9kYpklpoNh3jGBrNp6VyMDx86eQhoQ9vC2ZMMfTbTs3WxfPDLScnkihVTOYn
pdgoqt+XCnVwb5oH+qzHfVGYH0HsVOeev7AVt2HmzF3hVF3VdvdQTla0ikcr3SDjQ2wYF2uLLJ61
ACKe7UuKteXoJONhSZCheKp1eZbAN2VMckVZG5+zNP2Ib3SMg818czl3fXQ/JszlVarkDjndl1Tj
cJoEJlLhEEzjhj3jRfRipFa0CejdtOKfprL0vSjEHks4I/wU3hnpAN1S2uC0qdhbCvU/fUm+AAjP
0YqzFyJM9qb7sIMXCZC7n7xZVPgOeMGckQsdg9ut+ipds6eCD/HeQm+p1WIhB6w9+4il1Dt14Dxs
L/QrE8lZJa/DtNwhiqfSm/AExDoaAdkkOOZAL4ZJcumFkWE7xNOcm/YGx/k1maunpLEXP6YmtIgj
ApyZ9W3TWOtkudpTg3yQ1Bg80Ig7EZ7Tu8zhwSpfStqnSPmyE5TiIzEE6mEOOMLRl8SF4mRPbSuy
+EB2u1R7G2aReDemaeSb9fJYzc4mwFq1mtCT0uxKOEJbnrsROHiEf1u5WZVu55x0EK2oUfnv5J3J
cuTKtly/CDL0zTQTyD6TTPbFCYxkFdEGegSA+HotXL2BpIHM3ljDe0/VOWyQiB2+3Ze7oo1snwjp
wnSRJ3xgUuylxG2sb7LEr5OxaguUVdMFO/NACfekBFnnID6pJbcOLBYe0zXDmwADmfIZETgp4YiO
0jw4QX2UQ3bWk/6g12tPR5JAcWwvjcDDY3nIcRPN3Wrx913XnI1hcEIdvlzRDd4hzspnBK3CUxF+
/BDUnB7Wmgm+Ic7P3hBvjR67sOvNj5BEXoOiwj8fW3MUC7LxOdVdZQEdJT+IeXlilTdSmzveJQVh
2yF7pdHtW6+ZNdzZ6Bm2c4RQd9425F9DLPOEBq+xsDRABIqMmYazQY662hDEe+I5/sZi+DuOt6Dm
O8hTZW5qUBU10bNw4UK3qdr63LSUgC/mWnfcAUMSTvfXKztKZjA1jCRRws6vnxSDqz88mqNMI/qc
33U1N2EnnS1nz7SZrx3er82AM1i2eJA0zbuPJT98L+3+Ugb5UpIB9QGrbIvF/WjBo7FMLSPlLILK
Tx+0ZsnMIAo2/EaRv5XUFh+r1QI9d/WxUIm5i1m177K5PSHNo5Rwtm+9aij3SU5eK1n7O6lVPnqz
220JEXs7PzdupaE9BB+7Yo0Wl/EYR3PG5tQr+Nxzo1q2bdCXIRigN1+M//ScLwgSEQTdYf7stOVZ
IEAB/Bnjd1ut0g0Wzlbzn+w6zYiB2Cd3ZtnKXbHZoA4Wu85yycM11cedCnsmLmmwS1vmN72eLHJb
3d6ZU8xoTbtzOu1V9hIIRePA0+687hgkzRPe7QcMwV/temr/x03y38K2/X9pr8JT8/+0V3G/6P93
e6jJX/hf9qqVlOnpGKIoW7cDgGtYN//LYGX9D2PdIwQ2vYgefE3+yX8VhDku/4hzRdcZynXauyCb
/ZfBCu+ViRcKGJoNsM3GZvHfAcCh3//fTiebB9p3qFLEQWoZ3Ff/T3tQC6siJTvpUN6lm2KO6vI5
bYR3jcflwUdm3HB8JAdfV7C8teruleaPyqZV1aJbOHeKM8E7OnRlMJBBAeJcksIHtQHZqbM2Ao7L
ruG668/siGC3OJN28H2at5HmysUFoRU8mexsUT+WmHshm3CV4XEk0O32trFRjvaNarnmV77N0TjN
ivGg1kjagTgIXXZ/W52NXa8GanxqJvGpydBYTehbQTPBReCI1XKdLJgpXCLw+FInegs9o3+nejzd
8frDD+AROPBMTAUDjsiW/Ua3LMwwuv1AE3rFoj8eCCyUnvzb3slC4zjrsWib1DLXLIgtf4r3Q+j8
Z5Lqd6T8gBK5w9/WyV+Xrn+cqu/JHbnfWxzuDlc6x+xhGNXIDCS+U+7i6HUna+LE6ddowzhZB2R/
/PrrkWXOJ8tWUJrE2+C6GKR661K3kFt0GzwH2Za5ICESwJbsdRb+oO9OCd4XMAI/BdmWPPD/ERXQ
Qtli8Up1doAhBxy+kDg5Tg2LdX4jZRn/2hUyJQc+qWg7O3XJiLrmTZ+2f7awLUeafKuwvn3o2IN3
DP/+Fsxav+DMr6dfg9TLdh67h7rpHzvf5cVoPk4pjfNQNOKIFN+l1iOOsHbfpk27qXAswT2az29C
ssaqDNljLMFn72kvoELGLQnXxqRabnQYbScmfc8FlOY2TzMsrdTLY1YtSm79fn5hVj7kGTmSmT+I
08N6mTtGM4ugiQA7MzpfQGDGg921p2xB3x8JYwf+JNkmQcrycu0RixFMPXdFRMxMMhRTBLFzSiy4
WSWRszjuHxOV3iy03P38UKvK2WgdUdY560xmxcTf91n+08QomDrr5jhTOCWSB7HoLDcnmpUHriKN
w+XNSR+rqc5B9nncyREPw8qRSTh3TH6e7V0IDidb0xj2fOROrZfQ/y7qYBsHKXsvG160NcHc1wrW
GOObD4kuSjM+d1ye/1ix/2HwtO2zVmes07iEGM2XoQO363Jufsdlyf/OXcJe2U5eOx92AFHlFyMd
6MrMYAtI5V8yELurjQrFYSJxkEp73g45TjXEpJ3hYKTI6e2+9+lw0LgEbk2fhq9meTMc5K4um208
A/ABGPBTm099CV4q6msEXYwyCjpG9tM6Q7pzRvLpbJCILS3uzyIL/xzQsX12Pxnc7YskK3+qMCjH
hjRvbQ+S11RasKsXPdSn1nrQ61Od09eJZA6VNrVCoXvt3QZhCMnpseuWOoLQA00Pi5LFHuSijOou
VyON04ABzEvAccPEyd0Pzt2esGgoXgOpVue7drFedHeZ2EOlTpSwhAWE37vWw0jqO8Pnd3bhSdVO
FYnml7Ry/FAtxmXOiXSa6CJC2e9O4OmR7Mezpi3JuUZmWdQyvbiV/7oMLXu12vnOlHJOvlNEwHNx
/hF/A0jmnnWW5eTSrT4kBZqT1Zm082CN/oEHFjNQPtD+F8ynJTdCZxBLWFg2SCB6QTd60IPBT7KT
Vmj3Jmhq3NWGeAi6dpeaSb43BUJCnnQh9AxtE3jkTwf167SGOpLcDYVbpSFj5oiife1q0uJO3eZR
ORTsdFPM72lDXr0Zi/d2fXSrrH2Dg/OVJA3mKlWtefCN60/jJZaIOQaZyqpT4yEX1Aq4ZbdrnRQi
WT7sM6NjY73rWffg/hOXerw78dxQHjdYeLtEHv+bAg8ISknGtGFbghjQKcwreGn4E+HgNTcmKO8A
t+PcL04TujMh3sDAvqEa68MPCIx2uYr3OyzFyTnJxYtuGe3O6E5ewJu7dMhIO4W79VX60yUmO/1Z
vU95xwuQUI+f8XmbkmM9OyAw/cyO0k4dLbv2uMJTRC+nsQeWyi7X7D6zvJXbOrFwUPrju6rn96WF
cjU62A5RZbdj54ez2SKzGCyU9T4pmeS6d31q+BmQMm1ZzaIh5lzvecM2hvWGmS87x0O/LUEnXDn8
brjrmqel/EYxFVtIiNPNN42nKdNYTuzoOOaU4CqDl6/bWN+NZyX7HkFuP+UtX4OGDT9pzfHojfUB
1RTGaew+Bob7lwI9ac3e0edX7WmjuIo4+OoVl3Zwf9QV6IC8WKxvfNwFDyJjDMja4q3tgf4kgZ2e
W8s69PU0bkmEj6HzLc2x2MZ8NiolKUfP+V8C4l9u3aFdfJTe7O3w5Z37oPMjh9w5iELgJWrpt2M+
6VxhiqtpVt7ecerH0WuGQx1bcEz9BZ3K4A24LNHcO/O32Ku8HL6LoKOpYS7tfVGJZ2FQNp97Nq0S
FPsuroso64MMUX2PZmgml0Z2zbH+1HgAYFATKbFK8cBWlvWpqR/mejG3I/Qwm9vBI9zwvReUgDod
oUJ7SX8mKRMyd/4/13e4hJXjyWoaGOLVeDDj3EMMT3HRNTI0m/nO+TZvWoTKqBoHHkwduaenyzia
fMS/PmVx4+qocS2bMINTGN/9pWdroUNLY6XVHmdj+tfkONrGxRteVGs9Tes3xIqbAuqko5yiJqKd
Oca1otB5Q0blI8fbW3NLLzlSAAKgnRpl+qtiuoOm8lOybSRzj6mlQulvHIzzSGZX4cbh7Of+yTbY
zpqpMUeoz9zSQAGHrRn/+JpYsBR78szKkKUlQMddlUKfSsy/vO/+dLFO5cia7OxiPAMmzChvcKn1
aA9tVb5hmrVJwZHwwRFA4+I03mDpDXurRmvXB6C2vU2kbUz6DwN5/VIDfGLrAUhVq54a36eIxFIt
Qf9kbyDCPWIMx2CsBC2eSW6FgTQpQIFevAKXyqipWK2ntUCjGy2Q6AhEfGWoVNltklh7sLtR963p
D7FJcneokXI1Vx1Hjd1UMbc85yOEM+zx7vhYqAKsWR+EhmSwE+s/Hm3zdy7K8Rgs+mHM+53GsuZo
ewh+Nt4WhKoWaAc0dk7etD8ZWmDu8sVlblDIfi3u3bY8lRa+7thZXpCM8IKsuRoWcks2Lpz35i/O
K+JRmA13tn6v5oCNmi8SjmNdwZYtvkYL0ZdcP0lwrAUgoRoZebMJUyTpNh4e54MUUxGpNZIDQvo4
Nw/lmIkHhjM4DAVGMj0/qMooLjM+VXb5/SVI9Kh1VMYHhPZxi2i8LLP0EST01mshGWQ28PC69nc+
YgTqh17uiWR50dii2rQpRj59ZGfoo2I67cIBKYefPkEOKjUgXTq6Zs7Ka2sA/Nk0nmlttCH1+KN0
pNTQ30BHUbPZvCyc86xEDiayLP41hsG5m3eLavH7rydMOdu/qzd2KqoLe9iVtbJxZHEDlvhNCom4
Vxe649e0Kid8xMForglpeCFxIADd5B9+flVZzP5eh3ZnELYYyHeEAZJr2VthmWYs3bEfYkgphi4+
ag5W7XH+UvEsDk6mHZTpWVEV8A3Y8RSVrfosjQwR78VeKLKBnZZG/ujcXehtjY+hwlfY0oZsuU8e
aXU3Z2OZ5Sek4adkGZZdnzqshsbRjeDxfXd1gy3YLNFBhwB1nd763MVhDAigizK83qAXDXZk+FYx
LxGZpewAkx/+tJzIdU1YXQFj23BlBFjSHABAH7WM3Jy5jCTrUze4FvtKJtTe982M3tU+VlWdPRpQ
3rauWIZQMhoL4iesjiAzD4lBF0rCHJr5DF5Yjq7sJiKtLyFTkay3/Kbb18UAG6HXsosIkqOWEhUT
acG9qRw5kU1UFJWV4ZhWD6OjrJ0us8hTYAcNBOJ9kxSobWaf7OF7shwgGAx6YKtbVL/r1goIkNmy
jQX2R3++INb4W8shitNhfrsmK2ygUrvFQhzBsMnT4bWfXZwLQkIdTAU/uJnkoLesKJGiedSolccK
7y/JHqTgj+Op0yww2udTBoV3b5W94AiNRdhXkAGHxgglqBtyFNpz5tTvcbJSD4m+bdRYfOc9gpfD
A6S7A6sSMD/WwDUsly256+5VOHq1S3wgjv5sEZngXhAq7IUh17ECJgSdq7lpPlR2kezZOTP9+cbZ
EzJqVTs9KRVsTWdA72zR9vNuZtsTDO8gN0jwuunX2FnMJDyOomq1w+DAs5yL1IZAM7ysJrVjQB1Q
14OH8tywT421I1ejoubF4dIR2sph9oSwhi/q3oBZ3KQ92DCpyVum7WQWTJHgTg8fu33JSz73lTg5
c/JudnW2LXzXi1z2gyWQQ8TeUoSFXj7oK/sI8INvKtLHPsOtFTjcYn1xYB2wdwsLDpXIXoMm5Tfe
1xigvL+aQ6cVAOkQBkkAh6v448kB4pF6TuXyMcTAAo3mulTNTjOLi+PrvDjVix3Eb36+dFssOU8+
IK5UkDjvpHVCxKPOtwmokqxuAZa0xI1Xn2H73icWequn7Vly7PvRQIZbVg5DmOQIwo5kzC7G58x3
vK3UJz1cxjTYWiJPdpBtT22Gq8tKQdxIGJpaGUQYqc55aZ1KH8c+bFVIaAndw6WFQ95fPmIIaqyG
J+br0uEj79PfAIvDsCNnsd9EMLy5HholhQ3qxMB4rEfoyK0PRlHD5tDUbMJFXn8NOYDJsprdEKKI
Pa/Blpxibik4Uoz5tVGwyayaCGknxbvrw4RvjI9JXtIp0IGoyHePGwbfXRYcdOmdal/88BHiwtX0
XBgwYa8D/eE/f7rOJ5rcBh5VKjHGbWYWCA5Z3Vx9yfFXQnDY9jg+cRTaFNF5lbti7KKjHAOxuo6B
e+pATTQZcDFkaW3MKReTbObdMbHCCZQfbPv6xda5kKc+O+Q57uELUrxnSHGLM21Yg30fOgmKo6j7
vwYGmY3IEYH6CfByBZS+HyrzYBfymRfL3pG2s8/YahascuCDDMW+79ClAk1Etc1/ibNA3v6ZQt5I
7i+P2AaKMteujl9E1ZTMF2ivZ2J8oGLhJNcGCGirdzaW5Nv0NPyMuf2gu1wH09Kn+jiRHX/fvuvB
2ixjyXAYxV/PxqVjZNmp7kw8TNYcptPA1BtX4SDae9321SkNhjsuiSrSRXHHA/MY+AV4Cvydm4mT
BaJwBtfDSKK24SWmRXVWlYekXcJqGkDjxxZGDN360xSBOGhMbjvdwa84msG/xh0QgQ0SMvOcJ9HS
SeMUyL8ZO5Gb0gjJFNi9c/vaS05AZWWfMbhT/k5yKcfqWoBGmM0s4/HJXwQ3vM2UcHla0iupwFvs
mK9soynMK4JXrDmkyJTOG2ZkEGKOpn29QLIhBsg7BZU72FRmfs3ZAJTCpH4tMeqdPS17PiPwqXk5
LmTnGq16SSrjV8p2F8OksLFDMkhCmuPUGuUfPh0iUnZ7mvgHFL2si3aHHLVC9O6/vIV+l6FosdkM
7kNRnBuwJyzCXEzM3psPob9rYVWscZ55geDThJBconSZWT2ydq4haFaBBF5sSu4TdlQ78m7Fsb0j
KACvaS3qJJHTrR17dumjjIH/bqpjrQPahe3p1BhmOwOchg/UCXuH2T/lhIIGa+DhVF0o0+oCa5zV
ZXy00evmTobJVHaY2Fh0mn59qImpgql7i0Vz8hEeDxDO3vuBeAmTa3tIqtXpk4zeVgQUUbA6CHOY
MKzwQcqYK5OJazSrNm89bAyWcn3t37nApjfbRkKxpwEXRp08+hgVbrrpnctRlA+T1t3LZogW13Cv
dNnQ7MkEfXYdjPJmo85Gx7WnoCdnulqZ8LftiAOQ4KKxMEjyr+u2GZvSreBrojkm4FEWcj+MAXDc
2ANBsxqQWUR8j0WPHdfnUCo9E7+UmJ/ZTRAvUCrMJrh4hmvDNiysqOnsOZr6eMZAgg9xbCx5Esvy
kOcsUsxMAKRbUQMItsmmN4gDBAqz/KxPX2AAH2WVazviqAQ+VuS6xGgvCmYTr3e/0raSl3I449sZ
QvOtaVbTgDs/TCPLGsqugMUv9Enmrsk1ZfHjU+m9IW+DtHLSDwGDEmCidre5XG0NWzwaHIt8nf4W
wxc2EZMfPulQXsToJcXI9XZR7qGY+9VYyRMhC/K8+nWcVX0GnP+GogwyUCK+lQQT+eGmx8w0rrUL
NsrOO9gA6USUtMkOwmCBWPY3YXse+8D4xI/JfTD4KtXImsrrknYncYKHnN1fvJGDU7CoQyb1cWP2
ZRUpTomwtDmuzJ7NX2pP57IFbZAnZrDrcisOqxZnVJn3hy5OkQgT0CzVrDxYIlhg8TpJjueeuZnH
6dZoIPGwpPGCZj6bfeOrluKS8OWEPGLP/OWYFFvCDWNaCAHYGMmgIDtRRobTFYP61HpxI+zz3LqF
dtUIpoqkS7FejvpOQW6RqUQFDiSgZbHvCifY6aqFVDi2I2tIcfa8pr+BFn5ph1dd99hEeBoWQS07
ZHCAQ80yD5WIzwuQjtDIiAbEQbApmtpeLadJpIqvRQ6YybLGxChGRM7kBN6kTrPzFWkNZSQ7vqH+
qusM2CZKL+DMWUWLN9Le21EfYAWsP+3BiZR5sjRjeYxnI1wsdEg3nk8QHzG/KpNTjFsbMRR/E2Qx
dG6ZvvnscKOE2NRU9uNjXJMQWgYip1X9GDBJbDOipcQInLBcyW91Nu5HE4O8j99t41iIZX3G9kM5
8d0EStHeO3ucjhpaYV5BrzT1SoUKgJZI9OTUaMZfwHMvPnficrJ+NYYdEavp6tjmp+mtuVEKg2MZ
kMfk0grKsyfd4lw9r5SnpZu/tRnzps3WBVciQ2kQuHuSVU/LkDB0AsMAm58Hu978wIQ1hnDgUffc
GRgsqfAQ6Ad0n67oI7N6gZAeHHXrMTFnRgzLPFZYAQhqorB1C1a8bFDX0iBdkuGqFLJiZZ+/mL6p
Hx+dhTGYa9YDjWZPpUjOsiSSCDD2ZnDp3TaN9yEa+duj3rK5L9sQMZ1DDHXAXrKeaA1u+UqjWMhR
eR76ckA6y9LsQAwwwcCluD0qPT11WATCibBWxC2a/AhkRTDnr7MHqBDfvNcJ69pN4xMxTBqIC4dA
Mk4F25voLLAXe73p6fgeSmNnmu/dXNw7Khliq3FPfll/+tbEONYgNnLuAfgL/BOr9OxgAVVqa1zA
buKgIE000NRq2Kqq2zPKSV59g33AnoOiynSx+NVTtwLIJhyzRsBaqOnbA2+5f+VgnqVNbMekvjaI
gaOnTG4QrmQ4FYqR0PE/EKG4AFK1glsJRzOZCNZd1M6mZCRbvt0+bIfFjZyCKpjR+il8QcuMFdmV
Vezd4NThP9zYK7KJiyJdrRiGD+2UfyZGKc/Sa04uAw1nYvBDMLo8MPNcpRiavXCpBpuA1G/nkie9
zKZbY5LuB0MU426kts/METc1bFXbpi3SXVNxELLUulbpcC4IsR2TifiCO+g72ygMMFJ/sU4FXHjj
LsShoGUkjXzI3FEuk69M4y5foT/OZHNR1DybCmqTYhS+Q51ZhjsKcZPfWf3NjZ++/vb8z375w7xU
iJubvLcDNpncR4WrCI/1dcfXjvVtX5TvXpF9dXFCiQreLuZWLrGzmTsXXVfvtAjdZWaRnMbG0FeJ
iY850MLaSRThC/e1Dvh866UbLVIjtsquhW+dj3Rt8b7qLWvXwSgIpF7sCQvKZDgn3nwwKtoxevnT
ONXn7Azj1hvNjxVYuPs3TCTSlqW75oHF9qKCtTdrqYsqJpsDVpE/JLInOhk+yCfVMBQTNKGmnA9m
RpdsonkngtJR3hgxerv5razUwVWTWHvRlXvG+k9j1rtdNnlcPOa//sDQLFxrulDmQ3Dc6GiXaRpr
x3aEV/eUiivx2WhczHeeOE6szoNI3OV/8i9kHuh+zh263w/SHT8H+3MZczqEYGJCf9+knHlQ+1Qo
Y+PkqsQ7Kn4iSV2XF14nBP2V/zxCPq+87Lla04s9LKvT2KXtNki0GwI6u5ckeTXL4rzotmKBkv62
qVvtnR7HCcZTvkBpEElW+t5rh38EY56swr5VGM1ySfC/7JeGvWMQCcvwTxAogekQy2ia5Bd9/IXR
GKhPxWoG0GYklAwO/ehbnAHNle/xrjEgE8uxdqKiyaOgxgT3UrHrs6DDH8XiC8U3KezqJ2HdWBfN
ZZ7j9uTg7FC+56N1PcjGQcAv3MjSekxbxPMmWa8xcEAUQ7D647TnUZ9eh2DxrkBUKqzzA6OeXndX
mQHYV1rsRFK13D+d7xIXC8ucZqEYmTVuJXitBdr8BJmYiBD1AW5Z8bnrhclSLF1QA6NJ+OVLhcb6
Mvfu02ASglslDTOdqHJCSjnzQ4EQRN5QQ7k4e0awL6uFYuteD+0ZomPdc4zNGegeu/0ag8K7x2ZC
NASo4aZzy/Lmlfq19F4qz06uvSi606BIZWi+fqxTisJGhu3c4ZSMjFGGhAiwpK10dEj01SdiC0xA
sbcHHJ/8W0e7uEzZm8tPcORq4VbDrkwpvk3FdzoRBpuTI8UKqmFpNF89zMNBhUc8x4H7RvoWqfqJ
XNOFnUFYW082ojBeZ4ErfYQ9CmIj3QzOBACSkYWgYw5ku8veiuS7t/gcMfCuJ2HDJtZgSy+mjege
Yuj27mdNfVNSFTc8HHsjKZ5nfqnScg+qQ1vmID2o1DxphvYqLBAXU0HYKjd3I8wa9HDkUWOJWXmx
Lsdkv7rtbt4assrbRx2hi0+a4jhzQs7oP5Xv/gYVvr3C26//n8FufUJW7Ot7X2XHoRxCQITXdO5v
XjC00Gic/WIpthj/Bp0TEIeqT+xvkn8DYoAyxY3OroHV78Zy9U3u6/d+xirWg/EagPKRV8L52hBX
0+3kZ4FFYYGPTn776rNE0KLLYQdYeF9LEC8XHU/zGgvOEuqdAo7vElHW1D6rOv5wzDLsYU+xrEYq
e1s9ydgpork44Y6Y5IrnMMG2W1Hq4yLBBOUh3xRAVIopJRZMjTYdNDwqsL6sfe+xm/CjtPgxR2zz
eKL9I8/rIyTLt8XP9oGfRUudw9bgeqghRaJIJpFu8ivlktO926wrh+qjIo0ysHxpjeqoY9D1GsJo
FRub9nds53AcDqYp35aUZzwPF3osegN7X17unMV8Yx2Xc5tlfcKeh1jSTo5muBRQBr15V1O8Ubfz
S2oW74ZDMNfm3ofeQkcPlScrY1TFj4t+typc1xY9zdZA8g/KxrqIpkoL3OUdVjRYzT8dm4w0JYtj
PSwWvXxJfLbsZc8AwhutRAMEypPcMNpyboWO8eqSW2Sjg2et2VNlVt3R7R+t5lZo+BbYVzbtOSCk
RiGLQQ+HWZN5/ePgo5uqD7+9Cy+PRq8LS9rscEvuR8yUaySKacTj69MSDPPNFKkMlqf/SG3NeokA
6AotwI5D3aiiekTQbRWEy/poFD8Dsxef6Z3tfDlTtxklC2FPfx4TvgVUwuEkDYKPxDwp5CY20XiY
IyeTrpNmS2fbxc0VrWa4+PNXVh9RRlTSwDbhCp1Y1O+6KnBRuBOIHXovXxmA2UTy67AwgzsHNyjO
9UKlaw79Mr5ONQbT9GfkQsJfeplwJ2ZacS6q6oznJDX/GDRNFWwyfIjaT1ziJlKNBQ6lFBh0mg73
xuLyKOKrsBP7uedMfKlIj5Ftwi9NQ0yo+oIvazavDc/ISCHysR8AThd91USiDbpjOcrljgAm+bkP
1rEoSuowp+xmF0F2bHO5V/JbxKHpfMbJlxJEJxAJFCl8OzguMJFHrMF5s9eBiDdGeTY7JokWxPoW
xZsvd27Tfar0CxMTGwXHoAfAsD+zGag1JQ8fNVIThG5mbCfR154+zOdE6e5akCCzK7xGbj1HNCAi
cKzdATwwMIZ/PZU/TAjou6TlOg71GouqT70fb5MRS00KpaF/LWf5l0zFce6+LEK5RoCn02p/Rklw
KeZZ2XRawsFkvladQdaHVNuYm35YQoJwed1yyHBAWGoG7Lrs8rn40sgOKMtBHFRLlOY4oKf2g9zg
PhaEaIvqKFztOJmjvUkzyuCp4hNQS7L80UopbTKKMK5ey3dfOU/d4sJ2MOQlAIkbjEPBDcUjqMrt
TWNZsSGCz6GOdZw3ibfvg2CbZMoKWZhArLLubPOOE87PGV2IatR9KrVjRr3MTJkn7cBUGoPO1QSk
ivIwkVLkCkvWKt34JFu9wuBRms8ybnZjupzGwAndZvruEYrnvD8vvnjsu/mfPLGIfWu64g1EKZ5l
oAm0H+9mbAFMBiL9lsCSAB04BOvhlFqQeBPQfFE6vs6+v3cI1ODDQEV2osGYxcaW9GFCkmHCXPdD
wZVFwep/YsKbWX6Z+9KjHSY1Q36tG9/DC9O8j/hSgfMdGw0usVnemctvBpcHp/m2B0wbi/fVNnze
ZkGUZpyY4FJCDth1B3D5GSsR1zdufZLfay/fiXZxtvUIXsiFwJJaw6utaCcm+2nzQbepIdGx+Ovi
q87qL1PhNl7vo1CByeZHpb/axmsH2mqsf8w2FhAPuL9IMKv72sXhDAaMc/agCoXwo8BhS+OKfYK9
90C6qint90rzn9vWuLYpceSyw49Rl4/0QgR74iN95vW8KTV+lRQltZnxLjr6Oss0JbDsREuB/jlx
4ZZWsiM0AH3IKD6cZNlWrvkgyPK8VYB2jfQFZ7x7kiXzojmyRCJR5UIwkvzuuYhpMqdnpe65DEh8
FxLXVIlysIOaS1XRSjKrnvqR9ogjGuTW0fcJaTqWreES3GcUQK1QL7lObbPn9k+2Zr1ZsZme2ikb
LlXVXEuLkBtUknm1dTuQd+i7sgObUlWKphK6UTPequVFoN8Q8HxwybcZ03KcDI/Nv03CvA91gSWM
/3Y7vTvY/31yoHGW363l2zLJTdrabi49MmVAJb2SyV9MOyp6N/PsHtvuo//Isie9u5bwNxNt60L4
qhWgOFZrwZadztKcbEiZ5vDuqUMvg3CYWzxv+d7HZpSM10X+yUfq6BjASk/fmQ5r5pzIv/HHnyVu
LiaIz4XRsLNd4vHm/GStDnOlh6utrS/pXoSFOSH9comMGT0JMjbuZRQQeINkoWDdDFjQ69HkxuxY
YvEzspEo13J07CDlqW1GyLc5IyGNL5rpvZWxvnKqN92yWuWHpDnNrMEje0luFQlmt5pPCfWjQZW8
lKq4woAmVeWV/qleih8DQ2ZktTrPipvdqranSHYBflA5N5fP26nzNH9rtqD+xRyEYjQuU5nffM96
XIAoYwl/SWJCqIRGPBxAVa1YfJMMMOOWnHkOyqE+oX7+gdiPgXzv2v3e1v2tzbMFwajX6SF0Aasp
4iR9uU9LLPPeAQPWdb18xrei/q57sMZbAzwwpgG0NM6ejzJl1pfxackgUvjDDtDKU82ejMNcGd6z
PbzmYO2SlQfOqNdPtBxnL91qjKt+9TF+KBIVGS5dvq5J0ITLq7GENdodvI9ISYyLtsJoX0Vu+6xr
3TVgvzcY9mvDqbpk4lqglm2bidGr/pmJC6JwwhV5rOVZk/5DRu4jyNHmx2+ySFumDPhYROaojCPC
j+31Y+CRK5MnV3us5LzXwS0RjmD1hcyhUs5VIpSSRd5roGvkTbvthEJuUicxpt0+kwsH55sCFq0P
+27ipoL9sx73ZvPMm4p64JUENBNcc0LmUPIke/t/cnReO44bWxT9IgLM4VUSlUMrdXohOk0xh2Lm
13vRwPU1YHjaMxJZdcLeayti4xCcxQYRNVy4HSkqJNZaSnx+BrFcaL26iKa+I6kZFhZh2atmUlZz
Iq8jtwmu156HhOUnNoRtS+/lrIdEIrX0ZevjE+5QUPUElk6U6NJ5iupYsVj6348+G+qMba4mu9hJ
gJ/10FrlS9mlF0EGV8Li34cFruJ+N4i2mOyNYF1ZprvOdO6dUy1RZfo269qA0VsWEs7dKZum+ohG
9oLIQyv7L4P7RrjtssnZmE0qsX5ZMu3ZnPkpYA82RRBygeth1ECek5p/qTKTbC7Ux0yp8iPpwMCM
Qm8VR7RukzpiQqa15D9ZljcYOeu2L89FrKEMjv0o52SctHsCMQLNRletYPAgbWtAgYTyEocMaaOf
iLuzJM+krtA6eKd4eoHGAWDCOjX26Nd5wtud+hlOtyqfhxHGxil6fx5LJwWRLd46wd0h82ZbYxqv
5BuwvkvToasNq3nQGe61KcGhKbdeDO6/t6JxpYsWdgVC8jIA4WRI7agU6He5OH/ThJKhJKXDcsGJ
QjseBcAcLE6eX6eIEHSxp1IdOtY5aOPSwHl6LNJIBtAXodT4bX5lOqIjwy1eEo9i1UVJQnAGRtWV
h8YyJm+xFWJV5i9Mvre8XK6mHRNJdYHBKZLoqwta3sCJ1WNRg3lMJHVAHrOuG4Vf1+Q3qq78M/Xw
p0ymm+LxpE0aq+rSYeOxtWL3X1jWR0hs3jpUwtfAJDZHke9TpVw6+JyYqnbIFchfZGCgxNYegLDc
mnV1hSNxLENW7Dz6orNnM1Z9q9He4DN+2h1Nm3AIlalHt8KQv1fa0lrrKlLbyJzTBPSMuR5oqG5i
5QlO0PWSO3kz1pwk5XWfXvoOuGehoTVJPIZ/JLsGyhoKvl253Ov10hIscRL5nsSOX7Ge1MPXegxX
CIBPaNBmKZmjvLTsHbZ6qJd+qqIzHVs4D0Fzypg0B7U8YIJ8pC5zBVUWctVUP0bbZvu6p2wEIRJj
eKUl83ZxPH13psmJR0IMI8X4mhA2CwzKmuAgDLZym2YGpvNVqseqQDWJxzgafxH188Sbc++mrCTh
xpqhv+o1Q2i3/NQSxSe1fUuQ+8KWMZu4n8ExnmmWbKwpZePQx+vC++ujUOHUbygwMb0Lh3HsugkS
VnVEXnTIZVn0nRiu445Nva0Ge2LUho3WO/dEE99jd0jiQN2iEdtXISlIMV1lOqQbHULDGF3YA7EQ
Ruvo9uI4kVS/jbzxRVETYomDVhxgEAg2p/tJYLETKkcYmR9uZ26cOnhCZzZXCT/ZzGnP1FA5GYhq
WsXONgVHBGtN/cF5+y4IAafU15iY9spL2dCVAap6aRpzSUnEpCQ89EVzyPMJdFYvr6EglDouyxMt
xo5coFtlglHjGVzUdbbNXPVDMUzaZu0nbbjwg5ZQ6ki+q/P8JB3WhqUd3LC+AKWY/OEc5QByhX4f
2nEbquPGqErya1EETDoap+iA7Bm+HYwrNDbopT7ysXrrq9QXTauuFAdY21A+2infGQbPmKH9yIYw
m8Z48heVT5uvCfjwWTbiYLP3NZudhaYjbinsAu2lU33rfZcekMTeGk/13ZLyJgh3rhp9Tp5rgcm0
iETm4Z5+MTEHK1eRFzw9Fy0J4Hlaxgtf68aO1VU0dccJASjxooRKjBVksBh23WSwU+qHQr2wOT9o
FsmlsXeUYfnRheCrcPgeGJk8RJgyHHUuxFViRLEvZdkd5iTdwpzHr1i/QIx6XpVQLO960mJndO51
6rHe9OYtSqCcCsKzB8aWIvldTHqzyU20n4QUMBNaU2WfkQWj1KqNg3A5XS3i7ZCHKwe7M65ZVhx1
y9vEEfAM6eMlXUj1dUQm3TX60tH5+mkYVXKwTNtvzfJeqPI2lf15YMVs0jg3XnCzK22BLBQX0Qom
+ZoYzZVJHgeIxWWFcTmFwmdQjA0AwRX5jUiq6x6eTTCyDdRDhz08Y1YT68vNQhQWiAbHZmlMfIDW
m8EEKGMgbCiC3T44h+5ktMeY/EaDFByCIHG0401Xwn1t8kLyS/ZoKMDFmMGzE+RfiX5Tc30kOilN
LPHwvgeLKrJ2NUvd0hh21DMvxmgcyanL+aM36wjnITdhEku/zcqNC0KjdKILKN2lUshN09W+7I1H
abhICsxbiJI8HNRdFD5jFHFLToPG2UdUIqWKIgHDEwjjqiG5iGnQOJeRtnnLmVf52lTsovE1jcyd
aDRnM+bW1tS+YUpa+7FnFme59R4USgT3UAjTXueGdVD08NGl9SwrZUWZE62eIjonPS26kpUzriDa
u8lHTF3QhcVd75t3aLFHDbDzumyn9DqN2CCG4DayboGQsnUD7yESBVwmY4URyWxoqr64BwMCpZjV
iznK15GVrx+z2A+Ug2x/1EZZB907giNI/Qx2QuKbA3dtg0prc+4nG7dsVG9aiasJ9e80NV9OVmUL
lI173mqGPBF5oKF5sOMOuhNkycoVh3ym5QpMyqYVHIJhLBZ22bx7jQ2hgRlkBsSjn6BY8K90krqj
MdY96Lv3tHX3bTMDTZMcOflA3aa53q5U8cdLwHLK8JzmkWn942Fw8eiEbDc+BinSvzI5ZJl1q7xw
39XpLXwNu+jgBW/lgBtfweEiMFsNWj63vjiP2eD9NB7yBaxZOznZRHz3nt9iJi/hc+ZU17irJgtw
bcAj5R1MUp9DXJx+OYwnyswKYTViNPZ+zjpvFWUlHPfJM5IEL6ZGdVCi2fID4t1bxYMfoDOaaiBx
Fpa+azRtk0f5bKCImMtNwvec6g4YglkYWapu99uPQHwDKGij5e3ruOMBbo19Oznfoyt+sjJeGUqG
QpMbr9Ht0ieEiKEAIdE5yj9izzNMxl4aEiDEQsmFu0HZfmPneOQzYb8R3IeZ/wC+aGWi4MGV/a7p
KBQnO4U5zeKSsLCNNpQJ3XLSEpFsn6np0JTZS+S2y1yT2yyL5mEIjyFxyoZAoaSbre9oYvAd4hB1
rCm+YdDtsfwFqTzH9drDzS2rpxMNz8RFHhFNPhVCSJ+KGj4gH2alQm71A3N6BAgrHYgWOmnsdLXW
N+fHsyP42yo/B9v1CWjdmFm9jmICn8IeZJ6zKLAHLkcl/UYGr6JHWxuu4jutQyMcl1wyNZtoN/yV
KAHZtn3kRXGxAEi4gUCeHfKajBTj3iVn1az38KCJZwearR8N27sFitg62WYQ93CfZcmeAONTbWJw
opwM9OY6WkzPDAvndPwsbf08Jo/a6e9Bw7Af07FWUOp3wbLryzWg5IPGGnisomfZP6UD0YEkadd6
6S2x9vL41VXGjBWWuzWVGjaVdmkH7QJAZFMbocPqt1q7nEeA1izzFBYaTepfDJY1Ssly0P+SbD+i
4LaJqB5MVif9U0EmIFk79Sk8F9AwtOkVnb2dqstIiRgKMZ7Kp8iPvMQkUV2izTUesSGfiZ59BJl3
1NnNQDI4gWeHSFCxpgirxHfj9lyRh5QHwatIb3bv7GDJrrgwd2Ed/BYxUgdHWxnt/wHUd7p/BDnx
o1dqCBBROiyVDpcEO5dNRk6HbaknrbY3CUah7hoq7r6Kh7+Fe8Ewig5stN8UxkPA3D0WlrO83gIo
L3umZcWlJiQjoA8rrOKhmiWUgGg7VNbd1pINsYhU/wCbV2DPEXTb26ZxmFtUkDdR0mSrFAOdqRmH
2B2CRa59u4aB6jlFTBQ2xbrRopUFP2iyzKPmxgeRaVinslfRM6BQ9eTMfv+NmenRrq2vrG5mDbzf
NOqN5D6/Dxmh0nFz4GwJnWKXateIVVKxgpML+GbwkYavaXVPIpBcnSjKDOcn1Ggvhzy5EwGwSfVh
h7toa1Hr1MqXE/E0cTDxwF96p9630IuznlUFr4aWvzJl5MFPH1ElKPvJBDZoJwSdGXTatQb9Ne0/
0nD8TuRGnzROuSr8YXCzg3N8ovz/JwN6gCjMrEU6D2Wb4FFrxbWrGqgP9b8unk6GZdxGxIOIMjal
rjwGSos2VjYqoYKBUxz0YVpm2ochMAxVbrSLtXwvZmyIK7otOGwNkWb1jSL4C6EGfniWexZ2AFKf
K4Z1xo3JiS7LvYjSzzrtp0WbVHeYzey4WQ0mff4nQLGSGvNnusU/d5AfZoBtsa4dLBgc5bU4xz1r
kPoGFpG9EguuCNthJpjeY/fQ8STNo/NMI0yXwWxYvGUER0Vpj36W74lxb5bDeip0MJmxsiUVYSD0
UtsodoTAoeatIdbn3Ij+3xjY3warpLqbhdRkAyvoL2TD4CUJjqajvwcmwMUwGj+ipDiOLACBsuwB
suDYjfng0bHHDRwHYxFx3WDyXvbcMDGDt9BaDt4bXOc9Hj88ujS/xBZgiFEPgW6hdtMcnGN6eHVm
AS/aS8lnbBioT2a8mSCSuGMozTqhwMI4PlIqvhDMasfdI351h+1wARgbjFn0NUck1wolOpo8sQCG
A77CBWugS+PXsRmrWyp5CPbd00p11RsS5gNHLEWsrJMVuv8jc4FXxoJLCQkO2xbWMSg6LuNBpVj3
av1VGejevG0mFIIj063K0KQolavTu1ABSVtPR5/10S1xsif6jTu0+HU+YjPrybqB4Fmwa5NmQyvt
gLsoqhvU+qumjG/JzpVls2zrigD7eBc5P7gr9yUksdIMU1+fV0oFt7VQ7ihgtlOBhSwMIViMVoVM
Xm6cQP+oQp4pJgzAXAwSNjGZaxmQQGdrFeUPrhXYnHBFQJF80VfdC68t/EbMRbVVL6UX/EhS64go
vU7tb428YNXnnkZhzeTKq3gzcXZ5ufeso+40huly6ApYY3aDPjYKftESL7V2+gCJ+FUzVrNKVj+o
xq94kyVe7wCfj0mImzSME6amYzS6fw5jC3yaCGftwDs4+WtONUwG0qayPLHM3Oq1BhKCfnqpu89S
/WhDY96E8XLyKAun2Nae/q7bFlp1VrdKkvuNNVzD3rpgkN+DQ2U3DD+5ZdFmMrEQTehr7vgMWj8j
Do5JCTtgs3gOFrK6WodXJSILCW6FfYfYCVEN7kOn8sGn7rxXLC7SjFfRjv4/TX+b8Sf3MmT61Qth
pTsuqy89dtZhklKEFmc3yn2EErsqQwRZii2lm9QUxGrtE4fZrXSY1xjpuHdr9ymMZ6DEFyJcs0WG
zrlhS2gV3y7cZ2KFF5k+0Vtoa4dZDpV0vx6qo5f2d3NOYnOLTU6grA3+JZPVsmW1l+vBA+zUAmvx
3Y2bE5Z2LCo1r4GBFksqa9EoARou5L6aepwMcZYpWkclojjCbG1cI53SzCyZCAeLGEusMJHn46/d
Zkqyz+3YwFaSfKrKZ8TourKyTWR8sds7DH2/cpl7ID7apzCFW2HygcurLZE9Gc5lLsNM0j1QinvO
9MZgWUoG3FO8a0M+xTHbB9S8JeSWhNvTTznZIic/lyF7OretvyMF/g5U1zGpHxHfbA2H3C7tu+Py
E6LxmOmv1XTHD7FUWSNKsrakojyEzh/aMn/ZXy74zt01VlqshxnorA5espciyNbXoTSXauQusJlg
jGuQloO4RpHFaptTqQKO6TraXTEgSuqPgpMNUcyqwv+Spoxu9THehdM8HkWgBydzTN2PxuOTztsb
7nASvCA8xgo5xiJeRSmWn+YM5p+JTMxikr3P5JlMpsfyqral3+PnDpk8ByB4jZLMb8tNq2X0SPuY
fFd6+4Kkwrb5bnJ7DRJ4Hw/RZdKaayH23LlM6rMXlWmPbXYoFAZfWC7yH48pOro4DT6FF+4qDIkB
UgNrqnmWHLTz7UJdJ1n2amEeYfXHqCc4KfgT6ggYe4xH26z3feHdOu1aTy+mpW/JBT3o6KiUU+v9
pgBv5OBRnsm1MyMKYIqaiCsMicA3xbA8uixG5cbWKgzFzpfUDS6Ma1TKp2Wo7+3EhJiMZHBoH2Ea
LMZZnGqWLfPP/ghBYE99koArdLbkMT0Mxtit3d3aYK8B1c/0mwV82yUmQs4S8RBLvY6GUud7dqd1
m7XnQaJ6sM6KYe8AkPywZl5nDSN2SnIT4QiM2n1UdS9VSTs0Qbgo4TjIvwb6lw/gcZ2V4zEmncac
d6ipeMDFKowePzdNuTHoLaGpDheJ6mxY0n0Vqg0FE+2zox6pEO4Rpkhg+OWXSwGtseiso/cp05Zt
yby3HYQ3C4m/EEBqdGrLvunOyHLDZRrbTEzxWYzKqgrzdUxtpaksIcbOz9NiNTvL6hrekmqrG9MK
afTMiJGZuE2tc0qH7AHZ9UMzWcrLnmxH7aHQgnoCVHm2S3LceONPK8332rKOAwq5WADtbhPrtdI5
9lMJRoOdCO6+DdfOtnURxtvBAbS1KJ8lVwVZa+wl8lXhsOTWjUPXkbJRK5gYza0cEVCOvfc0mojT
tjqMlBphYfjYPbYQaSMVOUgwxmuBUEXPjjKp/lWm8uYZbGESChXR721zgipPJLfIAKJR7oxSnjis
iW5gZJ+QNwIN/dkE4aeZjS8l8wuFlybUs0vKhUjG7i7xSvZn3S4MOobQ1E9ln7JyCOyrzjAzEMxW
44JBFVmnEGQJEPFNNw0YYqCRGVR3I3R9O+BYodfFxa4N2x5hQxrZ17675hpmj6T2GJCmR8nBaNRY
5FMcRshhzZ7HMB+BdKVfuCnfpxGQ1rxgSpgVjTl8bsYsn3abYWfeZATtDHBdKbZjNrJjqTEPF/mp
VpSja4qFZnxI8e5V1DJx9kUUA011eyAWYBWp+qZiRM0ZNX0TcEwkvLceMh9p97LQjkEP0JpxZ6oT
IGy7v1LFE4ujLVzkrnaN6gkhfc1YRYJ8tNO17qThEggizoLKO/OIdBwENTt649NQVGMZlKgI4nAb
qB3rosRiUWxFPgmiS3Gna1jLlDq3CF7UTtmGtK6J0CgYNfeehtlGiYHrdC7X+owLUUamVDWzpLds
iK9NgGMetRHmhhJ3ul7/MPOcFmDPFhab3/kAzszsRDhhywCYxJUTrKo99pM9+tKti3wgTFse4eol
cP/QrTEAh4YFwdpgeDdSXLnNImoxsJnAzDBH0Kuq/4ixWSlBdJSNycvg0feLraq9ueaA0Qb9VLxh
lIuyCHFUugxgXOrJLMgULwNj9grpwEJ6xmtc2cCyD5Z8DfnRU3GM058sIGtly3rjL6JkIu3xrlL3
RtG0E1m+iYfsok4v8Vjvky78VQDvIzhd9m3zLky5x+Gpjyhi8twCS6JSk8wCw1x9BQnykhTeOUni
1WCWT5dImIpLUFGQlgv9U4zS550/tgbMxOhD1PsBn2fAFQfplY3qKYxhD48Ph1IJgKEyc5Y3rEko
ATtI9+66K5TlLcLvjs4N+nzje/B/7cFeRpl5aAQrhbrej6im3S7fRRovE+uuIPgDK7zx2gy51K+K
pykTN0f+GxidWmm0iDHTk++UuNMVpu2LKn3dLoiA+ue1LdcsweYTd2+9NrqvPv5yvMSXvFbMXAS5
MB1vkh5r/Ly72X0oo7IUst5WnDCy+DRSFfDPjXibp53M9aZ1URKMfP9nUoGcQP6okQKRmJZHc+ft
DNQki7BXz1DukTJnfq5ydpmp07/EA15pA2BtB4yRbdaxdk3fIdZclVjYojMfIiAHNEfeJwuMcwYJ
LTkJrmRltgTzZtjJHUAn8+6ezoQJFpzZGB4aiIJt3D/mUxDO4TJUxqWhxFcn/eWCx0QxTNux/5cV
+UZh1dtl/yp9QB8A6K9IHkb54sQ4Wv9F7Dt1Y0CtcijyW0PrHavfrr0FdbAMzXtj5RvNkwB8ucWj
hx1cYwTm3E5LLS4IFXr2JnOh8ULNrbOJlZVYk/6uIYvVAUtraBkNmSXrtFepjsh95lOpvxEXfojW
5t+U7kaP7Dv3zbK51hb78yjGN5+W41ucd/90W4erbzYt2WBuunSZWmyN9IfOSyTLDk8F0wh0rezZ
muZT72Lr2Q/uGWrBpsPSdnR6zIN9q57DorhWbWEvPFG9yy60V8LKXBB8469WEYVdICiG6eWtbA0v
G2ibnWtdktYK7jgyZv4sn62umh9TOv3FgGZCpeEHEkAT1LiUmDyGG5nryDqcvPBzXl7bjUi+Hi1A
k7pm7wYGZAxUuh8Vk/nCHtV66xQ3eELlS5Y+2LaPa1aUCGYrqW71ss5gKzwtDtcx+O45AKFWFM4P
s+mCtOduq1R/egLGDpyyhrHuqSNSHGE1EiWyNnFWa4wvAlJmcvVfqr+3Y75mWiZVGiaiybydtMGG
JWuoI1b5NXHwd6xVQA3S4LN1QNXggNKZ1gioWAk3SDMLE2EjH7uwD8J6x53oxuTNQuKoLjZ8iYAh
ZHHteZoVQ9mNlrvW9E3JgoBDKC1JERiWIZl4ZbHGzEuhdJXElmeXmsa+sv7QFJsxq3ts4Xb3RCnq
oXMFMaETtTihkTCfOQY/O9jJHLCSgATR+zXIx1T+xchDoglgYMp35P2TSruuwB4kaOayklVWzXP7
N+RiNTPM7K0Z8para+lQ46KDkyiz545WcBwj8xm8v7g/6eEToCmXwr4Mfxv5olTuynS/h96POzIP
aGLibs/IKPYQARLlm7kBv7dHIA9VkMIwMElZuZXELIhKZQBzEP3O5fzN5B73yqqvTzEmm3YkFfvc
Ti9h91dpB++vG2l4tT1vylKJd0X5npUSCVZ0zNnkFXV8aOS5Y/YTtG85MjR9xmHOGR4gjap13vFu
MYqkVycusVsE6htAvIUzh3W1S2VcZenRo+w2QQU3zO2tsFsxbFnOWgKNTbVNq1vYt7JivoF0HFQx
M39dnNPg3JbeytM+QB4AhQGIWqCV+MVj6LaItGla9BhNULlsvv5/chhmBD3OQoJTtIyqwZ0N5Vub
JCrB3KZofCcqVhg6e0adDSElrXazrU9Ru6ve3Hiwx6aE94ALyZsuNBJg8krjaGsb074mdxM3YiUR
6FCAgIoGcIQ3YeLOX8ZtvFO4pVkeepiPMV+xI4eWw44RXZeFzm+vTpi9+WgyrDUj7u16QnvgQXOO
9ZXDR5MU7/Zs4A0eHpG+kkGaoB6Ni7dCH5Cff6bAPT3KRBleQ+eYq/XRgSadV5yVCokGHw2fsskl
pXNIlfy9x6vXOldh4XQtIH05hO7VOxcxUV6+IfNj5uI25w4FeWZ9oRQIVG4I8OdJD0kswuWLwSOB
AdFXG52JftSvI3sTUEVW5rYuWTihgaFJBL2Gxc7mYbg2/ZOEZMQ9c8T0b160uxSbQW99ymiP7mVL
1vFWTPDSK8QmCEfRw0BAERBKCANh+zk/MObKtRkVF9uWFRO22mVkfTl8aiXM2nL8UiV/qOmWS3MB
zkDW7bY1nx138hDzzHT/kGmiNEGCy5KJPVDOcQXunpcarTWbSp01qtEm4FhAII4gipq904FcZI8/
DQirCItDNetatNecJBHvcIWdgWQPqjdget2PzlA6DHFHoG7zikcR5g+pzc81tlKie3xNI2ShI8oL
Si6dparyW0iURx6CFOpFwoLdDRle6e13o9gAQcbppdcZGBarifllyXKnbCF+60TuyjXriDXlXUQu
dVD+D4LNISQhtsxawwTphFUnT+Sq8CCe9yYD1yBEYmCGQ7uOm5m1MWbGhqBRLFH8QdkSrJR01+eR
sqmEeDGhLste9VYDI59Q5LmPHrt/c1hVI6/5KdKSuh0c8apIrOgcteprcA9Kg/DWIVZfRVKj+ovT
R0ubdbCc7m6gRu5BDs4wldhmcmmz4UU1izjAkj0F61tihSiCNe69mMERQ2f03N1EPhLr0fiSdyai
fGdj8MW27ODo+RgVlcvRHXyoVXOgH7YYlrZqdwjTa9m9txgZA/1sFL844xbi1AavKNH3apjAQal3
AVMcA20YV51PyDDxk9gGVSt7MzTIIJkTJsf//89g0ZsMnXYwaeA0tuSegf9YLcx/SdHXq9xGISxU
GUI21L7h4Hdrq2KFRNjuMrF676baQHTHSP56tHykQcxpYnp3ncsz1gObWHTq0mggZygVtBKSaJdh
UkRrgzgYeLxU5fFHYqOzKE2MjpjvcDCTIMZj3J4yjwmSIxXzM4ZeJSMqHmeVDNhBRDGVd5kHLHm4
ORx8Tw3RGOJlLFkYqZIXkIiK3hlxC6hgpZzZmlDBL4/rbFz2hQXYsMPuOOVv4RS89814LDL9FyS3
+qrg3YQiJzajnUYkypUvcVKbb07VZz5JVUfoSFQDm57nKUbgg+cfLOGMtBynFKnzvm2xBak4t+pV
jVSLd9gzxkMCh7oxOJGL8NRM1Z2E6peKutwy+e7ao6YCaUNJqoZkaLmlhk1HW05K1i7JzLr/Y7V1
VqebzJNTngmSFav6ewwOdjV8NmO3rtLgGhrtiXw7QWApy0aHbaHr/aHcaRYCsV2RGMfKCO0Zc3Ih
sOIVw+i1orEzORr6AkalduqoGAhdjS3m5zVKgAEFNl4SFfJbqPYfQ1d/61aMVLZZjrq6NLF6YIxG
rsAmhodVZP1B76x7TppynH/ViCqrin/ccfEzKayVP2mCiqbHHvCKNzjec24M7mmmxn9Z/KUUQKBv
UXMOJCnDqs1FJnZa+cid7xaFYeUWhCh16zHf4XMwxL3C1IDjb0UgLnhBfVlnJy1hN4GOuhQIsQqW
RMg2y1VpxAuPP1BlJVeg+rNzCuLFM2W26I0M9FT2UyGSxAaB0YYar+CQn0Xvbv7e10z/m/bVUP4G
820S/KYAINnqe4McEy4/zc0vb/m+CAnXguDxmtHbjIm2kbhJLBk9s1Gux7gnX+A3T4gxbahVxiRe
z3V/CCi6Xsehtau47fJ0PBsgExYgmNdman3F0c3Q6EG5HwFH+3qJgiFhPN4m03bgWu1HTLUjICII
JdXY7EmY8iWf7DQ4mzZlmzap1kfkkCQ6lFvNRGEF7fqH6JZ90naP2LEWlTyx0Fx1aJdKN34t9MMc
Z+zSJ5iRuhrYOVaI+aqPMfiQRf7RqQOZK9ldBpBqXJZ8mHuYEq3ya4ZbPjXE0kvIBWYQWpr2raMd
Z2cKg/Y61dDikqbaBxhQpfYaxfI9suBz2eOi4fB2wGJU314mVoWeX6rC3sOxIU6OjpOCVWHsZUS4
iN2WiUJH0QCSXhd4hREh9A5D924tol2odJc4gYM3rtSA5kI3z5Jhlsla3sTh6YqzXXN0ab2fJ7hq
25UUyis5hgu9KrcFDXEIgMqznZWDnqKF1A/Utyezq0UpTXINrq7wFJlXi9ikSWPn1K5S/qeEl96L
YOuu21zhUQF3W+PpqxsKKu2jwzFX1D3ejo3VMGwCqVlzt+tW99mZ4zLewKfg2iaBxHMg+NKX6AFO
YeS7uW2+JnwBOW2sRST1xH7dVLylMo1Ie7tNosYngyacNkkR9oqEOb+T9SslPtR9PpJDptc8Vs1+
3r/HHUtInfFz11EppAHuhBqsDD6Y6Xcc/9hm7hM1QPlxUrVuG/37F8YGv5iboH7CIPDJA/qUhXHM
kJKW5iFUdGi6PGzISNKu9EPxa7W9P5KJMEClGuMn5z9JquKEUvyjie99SgmCjhHvx0tAz2Lrw0vL
dMBM7Cu8V18Jsd3ZJCLRAxHDy9IVRYbkdmwDBW0I21I9+ZhlT62q7WwHNrpSHgOyTWb7ZBKA5ifc
m7Osl9oOCe3KnUA9qV95MvLfRaSrKtMj6jgOpn4Pmu9doxSKFTQTxAZNqrOu9GyTewqW8vo2QJjj
TqkGb8G4iTFJzYLLCJnZqYdZJa2G3wMUARvoOxC2qwsmoxuB9RjXAmMAHoXdBgAhuSbtT5jL+1xa
aQhOSBVodxX+G498LdodsUB1v9J1ez9g/s9BASjxQUeu2wh3x+HCcwMwUQn41Rnvf3eAoXOqeYdz
WIROeCgsxEGQUQrX3GWVtbHQM9Njylb+UxAMxk19SHTtXtMLjMFJ5BcXkuugpl/llK/N3yG8mHWz
c4f2nOewDrEnYSTteePgarCzQRemjzvVUm5mN8yxg8cac0VaVxDF9IURkBkEjX+X91surYujmZdG
paElg1Yd7sYEHiHp3L+QJjZq32zyi2Oge7ChnvgothFCiaYm1RBPIE2k7f0qZgnvic2lcmOml3vG
OtfLZ9yP2/6nMJyNgwEIG+7O1j0+6mTc1gTL5Y78aD1mMRPbmteBSCt6ksysDqFGqJdGsI68xoP7
FpMbWRmE9MzfD1xk091b7mtAWTlo08WZnTLzTofXw2W+xdYkV5qL4var1H0Pi405/aVjtu7YVtgh
EIY4+4vb/GHw8Cu4G3jxKNV3qgolBW10COImGevNqBJx5bR7rUGg1Sg/MFVfACo1SngnZWNrm/1e
a9HQgMHUOtKHTES1XXpuUnursYwmh8LHAHIqmFPaBapctt4xnw9BM6HyCHsARFa36UwdOxiWIDNF
lh8utfwla5kZ1gT0ijV7LvgIe41LwPgT/YyXWBi05rYS+En8xEPoGs6WDOadiUeFqOiH13ubuqvO
XfnjSiZZIa8+7UEFb6dLdjrzL0FFazS3pqwuwJvpRlvfrmGiaNoiNcZLpsXv3XSRDOoL/U/+x9yZ
NTdubFv6r9zw84EbYwKIaN8HEpxJkZpLekFIlIR5nvHr+8uyfW6Vz7nu7qfuCD+4qjSAJJC5c++1
vtU9JqGAV5NIHQJr6kYPy31rktUVlmgURgSy7NfoedWk3OacS5Iy+AjIMfcpftxsfiYkx87UT6te
A77epNGMOuzJ6k2A5SiW3xFoABDyL3PagXv2P2LoJ0X9kpPJw/QNe3KIHrGP8nMIn/RAh37bBtky
rtDdrzlI5Xigo/Jp0G6BSwFYZVyD+kgPXuxJHriClXhXknbTAf1R0ZUFabexIn639krJ91pRo2N8
xOADPRzvY06rM6MfSh+bmR9bEcF6NH2VaYFyLzNbmtuviQlbL3vVC3ylsf2s2pA0p2+1/9nkmtdy
cPbbrdu8J+W4UTqKalW9o0rVGDTB4d7Z4hmh1rouGPMTH1xQ9hbJsahvZzu9U8T94ChvirikY7di
cL8IOoQx9leSW0dINQsZeVoFbzkyWb2LV2qpABMGrK2QZMMi5c9fOtv8mO5IuttaQHsotzeV+TWF
Cq5TZSew0WX6o1E8AKyE4qeghPXBMzKsBe0Ikwh5IbkknEPhrqE+j9dyPN/jBHGrG2lzE5q2MljM
QrTLaZavHXIwMAa+hTo0+my4y0jFs2yERQwglJJUY0YKE/Y6cd/k7G7OxUitW+lbyiskqczcR5AQ
ZC6urajagoHZj59+CaiyA7wRjcQZYknorNpTkdEtGEbCnTHXSLl2SUDeVj9cI0AZnPXwItcuudB0
f+G7+Nu4P6nmrn5k0KJQgKbb/pYr9Wf1MN6MuILt+BKltwjBkZ8qlUU75skPz3EPCO9DpeMWrOnZ
Du5D2J/neTMkRwJqOCvYr24hYVwvBcK8rmbuqVcrpWal20Mv3BmsNOJLH921yXzdhODfsGM507HX
OjLYwUA13FvnMJLDevde5DSkxuTI9HKq40NluhvwewenoZ9kfSAH4OZBf+9SHijGoici3WzELc8U
9XHPcxVuSBegQdOczf4rV1RUGyeTPQ0mFmcP4zHUQjJM6zORCm3QHGw29GrEKjssdeXchuV6bJUb
5xC3jwKIR6I/BvQ1p8zeodW3sz3ARS/ONEZHh5qRY8ZI1Llp+e1jPV5VI1M2Vqg352J8zQI4Zwrh
Q8gkck8BVSa6mjDAIT70U63vo7AjyhwQL9uCn0Hvomq3ESRMqbVSUbD009Q+BVwJ3lra85Chps7r
aQ3BCULHkcSZvtWG/MF20Q6rVeTNSZ2f56BRb1HVef5MQrWO5WZlxaW7ChINUqLpmIxk6Y80GrSr
BJe45yApQL+yVNx85TYouLPUwu8PG2sCvPWolhs8ry0AcFaExrH1/agFN50AP0YSjseSrRALGAbV
W4vyjsl79k3X/HndWDvYOtHaD40vZkJvXZfHpxwqNQt+sFfBox99SIoM71xOjQDXUTfsIwBfhxZ8
GhLxsjyFipWRQ9GkjHU45hp+HzxbZg8LEC7R5vsfGxvkWOSWKEPlv+IN2GrxZNyR3ZA9oGsXVPYN
4plrXKAF0Pp4OoN+EoekNdFEKznPj0UfzJKRHXab3yacU3b4YlRnH2qlODsJNK62neM1yduIlUWh
eaSPEj8/uXQwcsc60AL+iMwJepzhvGqkNFBeDc5KNVTl0JQhEESic5YVaRTwxbQYFkpFpHudqoeW
0dKBTKCvHFDmuulIje60GPHoPODyhNaE+8sdt3XJKWLS52Y7TMzyRre3tq6dXdxxqvilFoxSJ/DX
vQWSv6tQpOioG10JBej7skJ1WycH0cQlTofSpvNCFhhB5AovsL+tjbFYZ03vRSGAx1D25lQHtGra
Tvo+SHOxrcHRkQgkDjbehamDnFzY1iFDJstt2FyqPCww++KfpB4FPRMNZ6DDzr6t6X776hhRe+jm
JguD6EhijzXM2qHoniJHlEcQjHoXoZoxjA5/K30yLQeKbWsRfQd/RvrWVdUuD7bQ5HADYTZam3nz
6kY9eFU2XBGDjTSDqF46ghtbZRZ5mbtb3jjroNbLMYrq3cwNDKETor7u0HhG9ZSmuXWy1C/4Jixi
RfmCzHxGAaNcGuCblIABk71Od7azzTaEOeg0Y9qZlXWi+ddRLeFgtpwlw3LYh2bCUl4WrxFSq1Ot
+FttrrNdIIrPgdgnD702xCA/OjSjshc2Jj/hV4Rm6eYqh7264qhKW01Jk02b9Xu2tvsWIo7iw8wI
VUZnYZ+EBwZ7MG/A4BDX90RIIm7OpONcW0qjTTe5qKI2M7lK21ahYi/MQzVbsO1xvTGJt1BhZaTZ
VSNCCHB945xIWSFUg7BOdyEeGWxfwwmfNIYnzgzVrk7pg5m5bLdHmA0Hwh/xK6lYRJjET8U4L8A6
qerkY305B8wqt7YOfiezX1pJ8XakhdGcqwdLqSRKpzc2Y9U8OgZmtjgrz9D9GBsUowrnODePVv7Y
QMfe9QLhJg3GTZHSXivAL1YFGL3APKWdOm1Liw6S0UOKhQNPbgK7KAkXrFWZyfxVAZA6z1RFogMS
MQI4hWa6ZvYGDnUKR7p2GjLQCC15hSrTN/36WVDQbNXQ8gZphI06DntJFslQD0a3wVjc6KkUwbAk
q2EXru1B78592PRnZMVXs46T3QyaI8j1U1bDccn6KcJKhcorYsty0svMzbBAp+UusxkZbxPBFXQL
52rprOhJqMmTY0CplBGmk9nQqoEPMZIVcnVIH+ouewLbxmQT23xFvNra0Qf893ZIeIcyPBNgK2C2
E/fqdg9lpFY3Rhh9mokZbVS8pahaCfxtOgsgW0KjguwrGOyRvZ0wrjwmmA9de5g9XSlwm0bizlUY
ohmyZdG6T1FTi5Vudh9V2jOP7lXCdLaIX7OlkWjErSEdyzP8+6DKovVI6ge1k8vjm3XKSk2VDxIb
aBfoeAmBVUQo6xGkNJMKENaHyDYZDrHgLXYhIOM7X+CNpdW3iPcKUK4jjXSv7hjguDmQQ7PVH82Q
BD7C6UihU8cPLTIgxkW5QM2dP84cwlIatVCN+KzyoN4o80nLOK4NJVI9KE24sMn9MToXG34JnfQ7
0z7vqkMZjm9OY6eYxjme1Aby1UyaQ+di+Bi6oDgxay5OsfY1BqOz97VRbMrZvhCLnextAcqWxOmj
QrxwQQLBagIevohmWL49AzgqY1zc5DruoEEeJppexwoxgo86xG/U+5DW984lgbMuMbiXgHoW5jvm
JYfsdNgL/vCRKNpVKbS9EYAXdhpR7mZm1AlaoSCx7pF+WAl88tDGDCSU6Q5RmXnrVq9ToG/p45mY
P2G+BSNnti7UxCLW6xVOrAHqY+2vKmleD0a2pi7baEYrgN2pez4zdeWqeeo59NnbqrghIQ3VOpvL
ymZ8rhucXcKsI+YKHnM0IAuGemZyEKj7fShgX2SI1ux4dtdB6sKGNxUc5YBjjCQpyEkYm2VEQF0o
ir28yW9mC2yXQmMLVVqD+++uUoxgq6Bos0vg/kXC4psqR9SgL45d0lomzXgOyvREK7JfGu45cq30
UGk+A8mpqjAskO5Rq7ASlGcxmvssLxzsVjZ7QdBuwDRzFFC6lTsN5Er2WcmptnYwiBCKaNk6x/AC
bZNrq+0uddEKtq9taZsnsyCnpkGx5tvlTeXoMlmXwoz9qfAYQGX04wPCn5VS2Wd+9GJpPU5fmdwZ
KdIuVujw8Rjl1GP7GrbtV2rZVNC5CRA4J99worJQcCCtQK4nOjiyxm32WYBKWwuaaOVy3jfzMFyr
hvgsA/s5rvUV/xwuWfOdjU+KqpdmxO5VjGdxkb6ktTMc5ta5Q4BnYV+DNyocF8S6xbPU9QIfIgpA
t+LvW8aXk1OyeeJkNH1LLKpkBFcBjQOfCm55x2k4/4XVBw2l2ySVAKUxsLZdhnUtUUoT5oJd0lPE
4RpCIL1OsLekp6bOkEiGyXDpu7LdhIn+0JSJdcqJVABxgxAWXrZKS4gZ4wVd/gm0tfHoB0xeBwsA
cteY7zCptF3R4C4f58A9zVKGPXB4sHp9m5a+cbBQ6cT8jmOJ8mRp8vXEtUztdmLfRJacPQElzNYV
zF8cacFZrSA/zsnMR1PC09Wbd9VVvgVxT1kDAVAURDHHtMbmuhrXlYF/I24RRdK3ADLdOUDyI6jC
nJmb3mrJ0WyJaoVpj8x2H8YA+MltLjYc90HPcnT0qkwM8JVHZV07loS3GUcVTQiT1nYBNYaTtK3t
eAsRn7WMye0oAhKZidATo4/jNeHuAfaLAdA8a/RPFlEaJRI/m6219FxXpflYOzDZCFr1Il2JVxPl
z7dEfQ2tcXyhda+QKuCpBfKzOu2rfZujljB1/QlTwH1FXXmek2hvcXa4AYx/w+SnX1OqPaKWJ8lN
R4dVNFxROdnrWaAGAMwNNE/YDY+WYAbQnHqjILMaO8UEfnVpq0LjLJoaqKIV+rH+bLzCVH0bp+e+
HcWpje3Wo3YvKzLMx0w9TYgYNIvxpaUGJ+gRzcGCyKWJCrl1IYB+cDCIxuhkOwwfrdQ9aKry4o+o
9jhk0kvUpCHBfZw60tELZ4CuOMnUa+iWlVodbeHDRYQXB2zd3ZeBuusVzi3okLuVTgD6YkiMwzi2
yZlJ67JS/JcSsjp6nNUsYOkN0KkWvaugc45Qy8Fhc3uXbgWpeBd77lG4R8HLMPjZ0Z1uSSYM0JHI
YBSbThOBnV6cuLpn1i3OWSXsd5GTeiZILHReR8wCcHy0/gUD/G6KUmNNKP1HrirWxo4OPSlXuckg
p3WMRWcJxup590W8Cp6WiC5Tj843F0h2og7lLx8fcAi9OmYwV/FO+sMyMerXwTE5YBQ+oLPgVXem
R/bOTcNhfEv2Lpy5DiSa0RL+ppMsC8wOfqneY3AdmlI51UwN8zEZYVyLXVpPrFiIelVnvhda4Z6z
UffAJdps4BMg3pZmPsASIp+oWoK8RsQE1wqBb7rLOkdqI6KXsAuMs43AqVRCgG21Nm3xrkEoMYan
ssWUGZnAZXKpc3S0cefEgHdzJxu2zCQ+WpWGPgIRMNWxJrwEc48WNndMAIEmAYrcDnzQePCzxm6P
tt+tjYjLJXzgZHZ6t5k7K0bt6yKhictpq2S+hq3TYGBiUfNxKxO+phqbvIvXpX6P2h0FCRrYRVIl
7wjFmdArLhFzmXuureQ+rJGpGiwyXigIpe1rFWTgCAFQt+tu47jWh27VtDHJxt7YlXvM28gmv46w
4JG87lEQ90A38xAYbfkSoclL3KrmEJAWiADci64oeOF3o4LJoW3BwcxkMo01ikI6sV7E87zIckmu
SsIvUo5gl8SIlGYbZu+IG3cYmo2N7q4yzJtybJ7UgLDgvgxvhYk2MQlMBs5odlt7HJ4dSPvkjndD
wDyFQxC5FlozYrcKhzVaaey9eX1sOvQrumhI3xZfNQQ3L5hxtdPY8QK378my5KgyjsQFu5W+4jyD
jDM+DFMLeycsboBC+kAWNslkYXLBs4nT/Up2lwvLsDhwnxjrf6hkFpDx0werULvTFPtYYk/EOufV
GIw8e27RxUR7sybcemCV3BbIyxoo7V4wIaSEN9N66JDHZTq7238UaawD1TFnD85B5DUuRUVpA7G2
wJQL9Lc4UlsbtXQSveTKXekjTCmihgBC/cH1xbD9fxjyeoquddEUX+3/lCGz16IkDT4I2//8+Y/N
738OPgvvrX376Q8r7rV2uu0+6+nus+lSvpUf9MdX/p/+4398fv8pD1P5+dsv16LLW/nTAnDhP4a2
asL4u5jX01vavv3L1/+e8qqZv1q24Axomraqa3Sh/kx55V80OlCWi9fA1TXDsf+Z8mqIX1VHNxiK
6rqrqoZLNGtTMKz87RfD+tVRBWwFzbLIFjLJhv3zdV+QHwRFzlv2+/vwx5//I++yC0ERbcN3GxYh
rr9/3e7jt1/4+aqL01SYtmPalkoCIf9+fbtjD+DLtX+oQ5ABgFBkRFaAQoFwICbBFKsNe701Vzdm
Q7fBucaOvisZ1E7hcxpedePWAian0XxT88xTyZUC9CQfOIwvCMpQb4CDSIvkMDvhDl/Jkkav/1ig
0oE4pd1Cm1g63Vs5HGjR5x1G/y+13fuXXLlYE8lFe/AWFvpIa6lyZQz5NIQ39tFV7+LsPPvnqfiY
y3LRY75g9MPzp2YHDq0CeSBu09jB16Y90hEX7sUUzMTxL4Ilgq29BMqM+NlArmdsTIC4Ito52G5r
aKEKJaQR47dZgh5HpADTxLiQSAQNhvJOHqVjwh7GaS3fnlDhOS4gxyLUJaZy6yfNPkeBjlvhQkbU
agDSZxmnhEyu75jq7JuTvC8rRMkR77NAUFBg01CExJ6igLe4oklK+RGrI1Is7ZNKNhRjz4WPrtzB
sBNZsFCGeyfFHMR1j/jN2LMORhHuEPPCEA1I6kk2Whms2bkOFNMrAzFH439qo7ZzTQJX/XkH7dfr
A2QPQbjuQrT0FPNJQMGDnj6Jrl11DDi0de2mt9CfUc2D0wBmLHlvNukMxEl2ELKgqBEqxUUEQORg
7MnrVKyn8Xs01O0QP1vJsqSaB68n5dnOYzc96VuCMIPotVD3Bfkd9IdNB/MUMyjD1gn9eqpLbPiK
VAB6GMYspKuF9sQ15ZSffmGQnPEkrzKy0GIoqP8RTRTBVTGxRRGv6RdUuHgdDb5vTns0FTr+R22D
jwGx4it3Fc1QT8ejimNlqXOjJgamC/dSk5VmjkhoQQHxUsbqKv/GtRQUSsrKEioMiGAt9Gtf4ZpA
RTcwFamU92zWFsP4BC0O5WkLy8vk02PPnhk3TfBRId7ysTR4uULM6r7A6xgNaGUJLoYWTr4j6VMD
DuGtWTiLun4tmifaLxQCxCwisbW5Ibi9BkDdMwN2dNuY5xCmEamRqxIap63M8E40RGXCtOlfxlZF
XKesSyajuvrSNnut5kOBXi7vXLTJzNrJBiekykFk4gwzz3q2DMRTCXaNUwPVJ8O+kKsCqaeW1669
qTpqPbgYpKG49VMiCDYvgxWMYwZBgCZQ9lY0MES1IS4S1jLW69JYMr/yWuqlGYHU5JNvieos4ThX
WyPEqNGDk+vJ92zgXpF/jtgPc+NacrEClYSugluiRsWkQ+YaaUEMromnXVQj/z5gCpP3in0RJDN0
Cnk5zKzDPZ1ZfBMYKa4/LOL/ZnG0WZr/dW20VF3XsYSZqi3Xzh/WRsN20MK1tM70lNCB2pvPJEfz
uRrLZOCW89MNd32WYe/M5StzDm2q86gpcJplAuCynMmq4xPvUUAMKGu93GExKdc9bUZMmAtKRYyc
ND0aiZ2FqTdekLGXDDLbWt7+1XJG3+oy3MESJh+ycfz+DIB/VtULfLCFSzNoYgRp4mTLwiupXuQD
PZn2JqMapRQDeMmb2D35E+BFdLK+ejXjl2yNoXMjxL7CVT/U17q6bUaAzPHVdyQQSltEkxysI/8Q
5ya8y9ppaY2bv393tX+78/zw7pJk/uO729lTlhQm7+6cPibjQ5XQxEKOZPKM2jHUNIrDtvqi9FPi
m0lh6zEnr6mPDA5Xf38lMk79Xz5n09AJ6bRN3WTD/flK8l5BOcA5ipEpm9261GBxoAwMOYHveOPo
MVTVsvUJzLphrOxPYCQv0CKDCg6ztSqKlU2iGYO7btOoByX3gDjr5W1ScLRY1BVQ/0OlkLzHf8+G
sZGKXVVsS8SDSnf++5cid+u/7Oauqqvcr/LVOLp8pT/esbHhMN9Bcp6Z69p950QFhUksZ/tYaPXy
738XwfX/5ncZwoa4opua+5fPr9ZSNwxHQsgGYr/hhGBc7Ncd43YG3++cvf43v82QP++n16ZRCHHm
hiUuTAtD7c+vje74qOg4vmjdsZbE+s72eaxCAhtKbTeiNy+gCSfjVVeqb2ByQNLQrgQ3PT4NpNFi
0l4VxD/VgGs18HATqsMJ1ZWudSe5yueNDgYqeSIAbolS6T0wn9Vs60o+kxHj5a7gGLQflqLt0FzU
Ubub0cRqjQ6pq0ZZCjaBq0jT+NI4w4kQiy05APZoeRDdgSAs/PEWbM2svlVQeKruOjB6t82dyuYq
ywgFFIcTQ6utNgkioObA9nqakHcNzJIzYxdMPgpGoK9Y92wNEzXN9boL1oa4GP2db2SbRnnJTI3A
RfL/eOan6hrP1V5PtyyhGJW5U0FMZDawUAqZfvDkzhtx2XJ70MmrG+jODL62kDuffLXB8KAnpLo8
qR0bLXzmxAR3yH7CkierBpXvYdK/sIhSTaHiyYUeW9K+e7djfOIpGEpEirJVgnQMfXKLQn+kV8Tm
ZyqwCWAQmcrHJm2fm+rSApToy3XMFCm3+1XJJhFQ90htVM+DSAOzI4mrT+iez8wCLkpJc5TMGb2l
hMmRWyWv8nXJDSUrnmeTN6ki1xMyCBUkZJVO4UMFeSHwhnHNFXveRO9JFmw902WTgA1SRwgg/Y4m
c/ZJQAFc8MNimC7M5xB1AfmU22QH6aNCMGhE2bOF0BIWLHqfHd5fTzXQMzbOzWQqWwGHk7BSrs3r
ulejR+ZTgIBJAJ5F4arABUj25BK40FhszQikEi2qJqI7PKSbuOhXOKl5hzeqxXk/O840VwO2lZ5N
09T56SZVFQ2QoqdU3cuWjjh935dXDsLJJnlrCPnIKWB98aSB5iyLz45X4VNtivEYkAMpt2tO/dQ4
OBSguSp5zUBf8eSORM8z6YlhSp+QyuNWazdTVi5981iUtxXsyY5CCEmxZ8bBA/AsSsVD70DaC4Jd
W8LLRdWbyBtCeZrwS+QN1vTxWBKi2nNqJUN0MTOaBqw1OO861bWGUbKxjrZzBOYvHRv8vYH6Jtcw
0zcg+o2NQ03NjV9wcWO/Z85ZoBflXq4HqlmJMGS2wsmIgR7f3OzlOtAP+oZAypViklbH5BxKxtrA
ckopQnUDM9iTT2WEQH0mwrlkyzOqe+4AzFZbWIQLoAzkQwRsh6UukyV1DgTAm92LjdFZrhd4QFaU
RZIbK3erziLfkEVQdbf1UEGtqpHPgyjnKaNntptkVT0+ZO27PETYFa0izhh1NazoICTQxeRV5DEw
0v7qg7BNmB8b2W3XXGURNZi44dYOv8akCg/d0CtoL4U2lESlXzXza8JwVxbFQgJ6cQ606E67BzHS
yycnOCyvefNcItfSh1UIh0TP4wViJID8KDPp/zUx1QCvp1fgDwGocFc9+Ee9hS4MW70BKlI3Pkrs
e8cpcOw+ZdXNGlYcJuKEcchAam2JSwOkx+QZUhcr0P3yeY3lHwcL7gZ5dHDZRV1uNFNQwKJJMxs8
KDop71SWQuqOPxQ6ddo3F+Vp295G41LDBD7Z7/I9N8qKQ9YVt+DOps50h37VDxTZSb2VJ6qOFrKN
hVZUE5sRMQIV+UMuWNxk043VsgoyzpmcWDQiW/3mnNRga1jFaufV716LSFCl8+7x1NevhDUt+xpB
Q5ht+ViRxz51qGPzrwhCDtGwmJ9Tb5Bjaq4BHTDRFp6VAQGScuQaTEi+LSnpS4YpDKdpHEvnUFau
lJYANePUUUHi0E1paBt4phDEA9CMlgUCP1+HRCslrrRF8X2gRw1XgbpttFumbH64LVPAkqDL3815
ZRsb33+NrGsUQbN/aKmI5WeNU2Yj7tM6QF/49efFFkS8uC3dqAvNRqKf4mVkK2unoDPFcbLGrA7L
ZWCGbI0E1lcpn+KAQxN50QRZP4YlojA+YNNVN4X2pSbkv+XAv9F/V6eedGKqDAZxmLboGj7nksgf
M+FEbtEALIZnz1sbPTrdQ+tgROfK9GRNY2IjWIQ/Q2QCTnJQgwfcQMusgQeNlLCEy9E+FsTUYDFg
eWYH8Hl8OKy2R+IOMcDLeGBIH5jK0ocKX3J7FqRSw34Kdwnm1fmmLc4TK2CDBhy7AR/Z3D1hdy1a
7Cj0rpk+91HlBc7R9fGd81bMjMLfmL15RLEtpXU5lNP2Hr88AsXOQnys7fPBc+16pyHq0BP3UQmq
8zzmi3nWPZleqmvqBpX6uiXCLpomz825TFShst9RKUh/LF4BTt/QcB/AJwBK6FcTzxTJAiQ78SCx
/Glpc3ZjBD3pK46SFG6d0oT7IdwWWAliaDCdc6zZEOw6lcqlpckngp9aew78jWKA5avlDaSA8EaN
Tw53xCKZZ4dRaVhgBpZbXIUzwVTa1p+fLf0hh1wiXz/PAW5uW3+k4bggHnyJWgBWZhj1q9GknT5B
DoDzDW5yCRBk6erEBiEg7+IC/TvZjwSjzJNOeVB7DklwkFMIPAEJP9KXYZEkz6nNnmupZXdcerAw
C3HA0qVeVgTyDUW/tpkthNSNJhxy2yWJkHLShn6mpffyF9ccRavQYlTbwNFPV4aDoWF46Mavjh6I
mn5rjAw/AcZ+bm9S66Ym+dLmb1mxNYwHRUWX3pFyrDwMTOR0/ctAHJeDFjRmZZVOLR94xDb0JW8U
nbVJ879GLOIGw3MoZROMYOZEKkaLQnzNBoGevCUl61w9QtHi/8UUrrZC0GsXX0LFa0PAQhe95jDs
EKBgL8QFhbA9hdVKWIIfcE/UsOspjjIg6szUViZyu9qQFzN76kwWMRCbmMSZETqoQYaWxUA4R4U5
MJis8cLqEJBFGH7/+pR2DbBt4kJkkOpS2C2siWERTJnX0tBPSm47KddPOx4AjGNxRwqVuR0gg0wE
+8bQKaGxbRVWhxCFcMvEvZu9hupRLhKKDRlMO1aC524EVy6XdxcjAEfC0R5vM87u8stw68CUJAS1
NXHC9iRpKasOz2KvUoSZ4WaugzsTlbMQ+esEO1LzKY1bfGlfE0KHhq5URPMAl/jaobPOkB6jj350
63OKQU+e9g1nXFOjjAD+FCSTqSKDbJVt3jDdmil9rfCQkQDYoe7W+pMbxk99MIFuXGOPPXR1QN6Y
+hoNPqs6ruQJQC39jtbCgUU91sx3IkFrznbWB3Sc6O/haG+yeC2LXtk2bIx2oVLn4WAPCBD3TW0z
lP7WIFFDFp5Jw1Y8jjI1AYdjtM7YzQ168ymA/AFQk4zsHLS3GgDBhNksVglkp6hkyyb6F+ECELX5
wO2gwgUbgLXIHuTY7hMmUA1+6YoqjdS5Td56qQ9kECs6HGgY+95QHQzu6Wm4xnI/3fWokNrwo4Eu
i2KPnXJYJfR9GqEeRQ8Fv77BkbuWNXuIjupjthlhwF2kSyiLrBSlVzvDM2zSszLUN4PRoNGoNmEQ
PxmEwHeh4mV5dPf9dCc7+zTkLz82pv/Z6f+9T/3PP/4nvnv++7n9/72V/V9f8t/ODH6aIGw+i5u3
7LP564/6ac7w/8dgQbbj/8ef/Xo54fhjHiGv/7dfqIqCtzr6/GkWIb/l99GC7vwqVEfVHMfmOKyr
NAOGz6b97Rdd/9WwNc1yLBfgNHRsjtJsP3J8YJq/6ppNu5/pAZ0OQvp++XOyYGq/cpBXhaubTBVM
W4j/m8nCX7s75vfBhc14A/eFaZtMMH7sRGRD2eV63wE5FMaro7p3ScTz4zDS/OEd+ePG+WmCwSv6
S2PANHhFDDFU09IZZQjZqPih6UH6zFR2Azb3qbEXhoJ8bvgIIiw7mmtCASivUcYmMfmgD9T8kwpp
kSVQAOKYvb51q4tSx6eQMG0Zvw1ELmMrxeAbjsgdK0LW4OJMNd53pQTKC8tHoBotYhyiyCCpjAVd
2ArDLgPVgY0VJVtCo1771kQYc0gabTl553ufAImqJ/k2sUfM9bXxPBa3JJ1BVUQ6N9PTmkecvpn6
gFvwlpzYQ6loNwQWtjuBtZQr7j4YkENDdsx1meIkBMX60AjjavQjvgsDW3peEC1TKmIbaLjd9dTA
UIv5UffFIzHMHK07dISp0B4GPZhAjQ3f8qrfRA6epcG3DkmF0qhNR05xYlt0yUupWl+Jb50bl1FF
DKccK+K33CEdxsLiwlEyIMNGU3Z5bBZLUajHLp7uiqZ8M4JsPyDDclDpw3VlwxHRmVydx8g+lLr9
MZQ3/Ty8665rLA0V7TA8w8qEozilGSZl+R1jPRE2o3HU4KJqA2lSpEWvYbEuZkryTGYhhrWk19bn
earxORhvgz0TeUhWlIJMUzUon1IO7OKUWEzNozRmBFxkn2igqCUV9dL2mXSL4eYW47chK4INSVAv
dYjoo0iLa426rnEo4WQ8Tl+jSrdEhQzTNTYnkdHdthPELPjtWLkBYSuJSJZNCGgglkDckh4NbURX
dBPnNQg+oP2ea1QJRsaoh0mfrCuARshrwP87eNP0qLjttzqboSb2gBmzzMVID7y1jPfoxqh9pO3R
nIcvrSVYnEAylG8UNTHBvrWPGo3hKrtk+14jxC8yEtwNYDPoU2B4siHq2sBfU5DRSp4UOGUallWq
iTq1WernR1JhGdEriAXb+QbhJNEzUsuO7JUDn825vDFqr3LLfazN9F40l4SBaK8LmrZxnXw0KuPA
iwmHiSNQ8qE39LUs67Es6a64Gseb1s6PfIqYtFO7WwAFmujqSPD36JEXraLpi3Z2iisJGGHSiHt0
r9+YaT02fDgcRHeKqh/SeFpmJB1YocZgK2kLFLnql107N1rVfFl2c4/5DwftlOaEDQTMAilUKoAg
bjgCZg7Dvclf6lhSMUQW96ZoP4qRBzvJnb3a8D96xnBpjDYlitSln3OCKcDl9YOFpKCxIJgmwHCq
M5JP+iFq+6G3zU0ORG2s0uiUUZP1McLl2DKY4oEyWoyK5TVQUty2ZFQQNNzJOYYbCN2xk++HATxe
vzZw++WubS37vkcLXw9v9dSU4D7KaadMkLwGu3w0YshYiLxTN8lw+RMjDvELJg2cJx3SF70czIkB
KtUpuseSdwooWIeRKDTiKAEB+TnOLCoFrXl3eu2xQIiPv7nedHZ+y5p3W/TlzjBVuo7XTKegnwG2
ALXxt6UwzoMl8Enc++rw6nb0f4xmvh2GFB3cBtPHLZPv01TiOipd2PAKqvgp8kepslBZ2+LlXBJ3
HJibZoxQ0nKGaQQiJhimVxHK+OECCJcVVPcEXLRrnSw9jvDcpTG9HwG7vMwkzEKrxxUOP8qPvDMZ
wpaHVnHhZLkg0vLBIeYsNLyp8vHCEmFASVWNTFDAFuTb2YexADYkcJex/2oZHRhe60L8ngjHW3oD
z2ZnHEuzf8xD5k9I+wZtWpVMN9W+O/h414EyNaig6lk2TAIPi4Vn+R3QL/8tgsWLqnI96SaOdP/F
ItlntAJGdAId+fhetdCq4szaamhk1Njduo77XIWR15pbYGis4QqgwoBiPoMh3lpwxawAVKLNgUkj
ukm4ot24NhdjggzKWftZesNDF2aHAYEYpEybFrDk2uMoCO2UXqDxniuDKkEuoatsjY4DFMndpwn/
TFP8L47Oa8lVJIuiX0QEkJAJryUhU5LK6JZ/IcrifWK/vhf9MDM93X3LSCjzmL3XBlHNGqMrgIsx
t7OiCyywPbqyc8iHknCNJ4oI5iLIqEz8i5WeVgmm+T15xlZnFn7YrmES89MZM6GijfHj/b/mK+S9
5mPSpHeGmYLOwovbkVLGQX1XmSjujLr9sQdcJ5n/UehPc85PcQ07djyIbLrvS9STdrnkN275qUFQ
k9kwEHlQ38mw/OlJazJZ03aYGWRrvzTGdG3G9s0eMBrW9ZF7yBHqfdC+OPx/kdT7LkZ/bL/ad6Gm
G4EsNSMQf7WTqblxOzTQ9OrDgqOSVrcVXoBgYFDLEe/SJcmIfWFuUNbWl2X1j3n8PLXiNvH7+9Z3
zwhvH2O/vdVQbDXbAmhaD7HTXDpaYUhW2JNt87Z08p+YfLulKWGzhNd2ubOb/K5zfMKGJYQo94Uh
0UPTbyuSrjoCdBJEcvIvGetbV6brJtl/t3r9b7DvUtXsWJGRxlnpN3thzjq1NBcupKzoFBOWsJgs
mNx67xDWUKvos1Hup+2avO0mA6Jp3+nmMMfprpPeru18en3G4hkoKNdhqOUNqMrtz66PzqmnP7yY
g2RarJdyeatK+8OYyl8xWWezYMLRhJtct1e3paFNk/mtaJ2GQzbbebETOGn2HHfySY8Hv7Wuou8e
2EMw0KkfPXVXiegJyOsXHHdmLxkj1yx/VKUJKNM5huVycujc6BitR67Lfd45zLrV2Q7rb7dkSSor
/8tCefbjOwW8DEOS+yEOaYquYvnQtnmRTDUXSkDuzTRwkfeF3vwTh/HZdI1fmQnQXOwSQs95tCmC
hjnyWC7gzC9mZ18BFJo99Yzu3mQaXMEvghjLVj4vhwM+XybNT1VtIjHAmGdOINyjmpmWBfcxcj4d
o35EJb6fx4EZEK1pbpTP0DXe/zcHTX55ysnsnLLyFqbGKYk6pJ8xC1V3Xcq9wkQqoo+BLOmWt2+Y
w3++ik5J59UbAHWuWb8hVaXvmt7HrD8nLYYg6r03oG7IKilHhH1XJd5BThAIoqXbS86YzF+rvhYM
JQBrTzxHzfiMnTyQFu4CoV2mT8kHjzlUodJ8tVCK4NFA+2J149bCbIXEP6+9i2Ord2uBAGqPh9QC
MmMOx9FZXqqW6YHdiiAaYTYqb1v2/XXq5wsc5GBIUN8y6zCH6NaZPSJBx31aJ2cf/jsuoHRF/nor
gX6bLhG3Ck0vd/fVZmprFJ9OHx5tZ7p3RccQX+ww+92uH88SYUaJ0zeegNFDi1DMSHML3zhmozaX
zwVAkTYK74Zyelcmeuna+A4ZTHP3OA/OWO97xvLrf3AQvnn+Wo7Ml7lBHSjdvQn2tzPcx7ibLzU5
fw0nbTu9zfXe5sUEgn5bZv6bNZWbwRYPI6RZInl2eOCYsmcPvTMiHRkYVtlPFoN5YWD6XDchXXUu
U+MYmYpA0PHROC1oJRfre5n7nW8FEyIGnPp3VVQFIbNXfKq5eIfXeIBs/+gNqKljMkeIJfU+HLMj
ZXK+a4UNw6566VcBQghJTWA3ZMyWdHJvCve+nfjTeXrOmTSqqL2zxwIaQBHgHnQ1khtJRBhSpZZA
mRHdvEkyS4SIpso2vhsHvT/fthyAoe0fe/PSZeM+MbFqtiti3rsRzCHW/7XlfD9O5bZe2Om59i4D
lEr4Oe4u81Iwz55ncUy96uy16rL+cFD3efkJFlrHxUUKLr+4Xf/+jL2QaNMJui9RdA8Mj06tGF7W
d2H1+htZvPcRBNcNdn6iaMGOH5TzYxcxknuxW8OIwirEiDPtW5JiYsSmo5gPoaPuwlii2k8eJyOH
9hbiC6eKqK8tAmhDQlzBAhTdDvi6ZaNecrRaPJK7hsokAnJq1fV+dNtb32aECbygGQB7TWwl3PgA
Bq0ns3yNLYlRcfNVurz7IDf8j0cK9f2eYNBDN7RbjFyHOMGf5mHHI6w3x/Vw4/n1lwL81DiY/FtJ
QDohns1ntovskSSHI/O+q8e+rq5XFDqp79FwP+IXBVe0MaS/bXnRbZ6urmQq55CvrJM7O4NTMPMg
FYEY8ABSb67fcwGQebO+x/7IQqeTHJG0U12EynTicUn8x47MFbZAQWnzDo7LvmNbMfPYiAns7SC2
DVXo/zlSkBprTTaBXKOjNnkJlLW1uJDCow5/1FQdXRGfymak2EU0AjGckB7vQfPnQ1HtMiy9cVMG
8zTucEUB3uJzuHbBqCjCOX+J1XTye/MQx6y4V/dNku+Qa8McX+jTp7Om3qI3vKjIWoeXiH+7wDCw
t0zsA2x5sf15aznOrsyToyXbwBlZsYnpZAjYZAtbKEB0sXb3rWkHrgG1op3PZkiMULNDsU/ohk+1
2V0qxv85kq58brYGH/wYdovFk1OgOGG6eHSTF2dZNtb0pn17Z+n3UvG5uOG63tqhAtmanHq3PDhZ
tTEVe0qHUptUph55vwZZuj7Pqid4kp/Q77ugI71XVAmGFZ8JMMgY4JxttJsjkNxgv2yMovYwX/zJ
Y8hNzHjHJBBe+VAdsnC8IHmGga2u3iwvkgNz5XfY7bonHndxr+5RbPmuD/88O6LyfizJjiVhI8R5
xNrWbYMmKR69JD8OJACW1UyAS7YvGdtauTgyMAJtpPZhL47oq7b/C457MjlryXPkEjM8oV8AVc6z
tZ5nFi3uumDqQmtnpe0ubL8wNhN53t3CwAnWF4JpDaYhgtVx/xa+tyt94qNGM3+tK+syLx9yKG6x
AR1iL0NdQZqtmg8Td/CMunt9EUVm7usx28QyIiyPbEnxksfmfj0LG2cF9+vbmZwDm9VD4iQXJimP
ol7ePKlohbtTmOnnEKn/dizU86TyoIu8O7szrtrAOALnnJRFPCEsJjwKRdsREKnZGY4TvPl5hodd
tsQJOx91STBPLV9KBjlMgKvf1p8BRSXW2e3ljzOyH64bcCaORhlnk+E9rxVtiGyrS9co7+Hj/3+m
rBnZAZZyqKlkIaF4qjVr5UX0m4EboRkZGsvCwEoXea9YhlCGjOIlMv7qFQ2dew7jIcukgRVlvJkK
wD1Ja1zLcXnJzVWwP9Hzdf6VAc0fNicY8eekIq2p8siksxYFa5lWipWb1dws/KTQP/3lhfTZlUmt
91az8ktpT1KXuXoUGyecxQaQVKZ2je7tIJv5OtMw3LeGF5Ahgn0Bi9MBg9ze9MUH5tt213eEqrfm
PwvdNyoPvvmCi6OaV2B+bv9aKPPpDvHSk7NNvi8fTbSkHG1mdI1iTqbO+qvn4ndhTgeZyygg7mIe
mxVgI0N/EpA5MxJKrBW1XeY2F2lYoGdkdd6u8hUsZeBeCK5TChO7tAfOknohEg4GUhNEaP6Ric75
vVvo0/qeKjvmLhP5b2zz/rujuhIy+lsBGbqxF2ZGuSz+xIDbKeY3WVpeKBa3x3aY/poGy2zGG1IZ
Ut/gs+nX8yJZJbPP/WDcUwOib+XljaIIknOTvKlmCVkB8qOOWrw4QFomsAzpKD78ebg3FT+Nk/32
/nQP9cZlV4VGQs3lNkKkW5n6U/u8kAbzFQZD4VPkwD2rOOOjftiYgim/ayV3RXaHM78+TZhkdkb1
WYbdtXbxLqAm+NZyIfrHLK5lei8pmCCNELHc8Gp3hj6YZvbt+1wCMk1umeiWqI3YHUKKh6SMLmM/
oQmWhIhsUoMrJ/VQaNof9USvp/jlmBIiICIExMT+zsCMF8qJdtZCR+b2+MGMMd6BVQgx9EAR5l23
JJtRu56jzWM4M8ho67wLEMX+jZEjiOBGqaKa8nEwnufM8I+dzl5awy1vjeZS8QnaV4J15DKUApIU
oq7Ikm/sYuEvFX5zWnocEfHnLJKajBB+g7oAr4nR8WT0zX7S7ZeXLN+i493322aPFBW7+t5q43k3
ZgWJs/zYUTRba4XxVMkHJ5LNyQwJFs6FdWql3DAMLUEME/At5uRvXuotfpZHo6DG6XwH7Sc2mx54
Yxj12Ja9sYRemP40CW3zELnPRTjwK0+M35ooDRgNf82u8eF1Ow/oBSw21qve+pKaeDqSeLGZ0lHa
a14yTZ1E+MYuTuD3K7wMjE6UuQ1DVtnD2v+2aKAlvu6tsesaddUu/z83tR0sPX98xNVN7T4fypgm
cJEWvCAszozlmzdp1+rWui8nK6SEGuftkuOPm2tCSmDxcaeunr+hpJBqmKthGjj+/9Z2IF+I71FH
dpHutmnqX6Muf2t7uK+rUCPH52XQaQTOqLeOojUK9oFZeOqwJiL4BfU1MaqM0vHWbtNvMo9VQZ0z
RZyl66lU2HW348P0KxwsojgH3zLXUndw0jbryTzZRGmAz9uAh77kGs4ceIYhb5f7sEjVrd1PVxJb
P4vSavbLzF0aebogIQe33GSiUzJs9O3yMY6dD9dl6NqiRBB8jiPCJ7BQYtdfv0uvORFIBvtI2/qQ
NfWdMfIzOhRYLGZnxNXlRfo1wbmCsqFpuyD8C9MaPqFjDcjI0n+uT9teazBYiT+QgiDLQ/OtwQjD
tAD6Bg7dTvhiqcvRN7JuKNerxG/VsGXxTNZs2X6QkAAD3OIgsiMeLsdaH48qBhivGTkuWGIZsaL7
HGRJEB+zzFz3hwH2dNRyQlkZ3CmYYINn3hoLKZio5bY6Ln57s/4NnZFXou8JuVyCvORTPDvtzo49
yFcVqvLEKQ+VhgWbr1NBGf5jzMFFpumKpj7bj753b2aFe6e6HOsjOTXVksqt55Evvq5NkNG2I/K6
JfOdrUJqc6P89UntSDnvfSDu1A6inH4xKzpbwzQP/cqNyQSURfLlblwNpEcCoR58UnD+PzxghJ9n
ANhWw8vUWLCakbTsnWH4N+QeJx4fH2cx76Y8Q2423qsK33AmuTNgqLNv5b+ILXzk/ch2S6Ik1W70
Qm9P3VHy3pN+AQt5iuo7uzzO/hzve21bm7AZXhNm+8e2Y0o34ocgP8YsXA2ATf36RNUM3ZztZEs6
opFNX+vaa6kZl5L0iibMhWMGIrnEXC3xXDtMZgF7YvywuObndmeylcIO6bz7w/hE6PHbiL5h10Uz
xSs58MTbPvkROo+BYMXbQpkUOK6BjG7uPjPC1LZp+2StcFw1YuFfJMa3ZvnWNpd3KMvfroY938xi
Pzs8KHLFSTazel0K9j/TYOAUVJQsFeMv5eCCyQzvlQS7XWq5x37kkF4fE4c8KNdG5jwVPMi24O3X
GtBDVMeQojIiwBRGEROJpG9PNxq3VzBM3T7K7HsyO8xDkRbXxfhygZoGljP5W9dxplvXRb834t4O
8h5jhjkO0VYTLe8seXoY+yfQCe3ZIz8NPZGzbxfrzVgtHjHmto25AJ9qhv4t9wiXly2IrajtvgAR
GnuLlemhN9QjkkTzzEtknpNEvTqR+DeOTFczv0iQVuL59kVRBISl4keMGOqlSDh32XCcGY4EbtEx
SoXZCcYZ6i3S8+nRHwtiwFnMbZN1LArE9K63k/4RgBYqOI8xQEmpaceAswY/B/yH36Jpix57CcsS
Y85+8ri3mI5kl6rP30xcgw9l8aSWKWPiZLTbEpw+vCEuM6mc29b8dnGanoUPSW50yDFL8Ig0UZzB
HtD4Fw0M4ThG6REgW3qd3rJ1HbfMLW8KXaaPThLDnOocYkPZ9tsuEgunH598A3cg9dhnkc0XJ2FJ
4NouS5+mwFGhppep4vKMNcx8y9TXeKZNNgYYmzHODEwFdPBVGO94dnDORONjWkJHixeUPVq5356g
71jQ3zoDkJ2BaVNYKYsLicCACWJyVkR8K6jrmTGR5SodyMVj9GC7zr1snLcpW60diMtX/d/TWFZA
DimW2sUcmF+FCvUaJgnQMwPBDrPU1S3HQJcu5zonb8MWeDR7CyNavRwHQqt1TSs25s96YDY21xq/
FC4az5/1XujPdCF7XfSsEh0DgEoy3C3TGuMZ+t7GLGk5c/zXC17+l5Y0dSaQCrrKkNXOYeq4MGzX
OBkvMeOeTfRcTRAorhE0rm1PzUF6DHhRm14B1A5G56haPwlBZE/v1EHz2HwYebLCjynkaphgFtri
odLPrj9ax3h4BmUDjMswX0XXDhu6R06hbHnzJ0vuRO9AdRzB6huTDkamqYabf1o2m6E4hLTlqM/Q
XexN79fMCGL9JtrRBgzI9CNEO76Q4I7ACsIraACEmOQfmE3fYiNj8JSRT69GYP5jCx8MjW4VFM6y
p+tZd9kUpQtz1LHl6iT+jrxVuwEtzFnECHyjO9OChk6lYAJiiMlgwuKz8lHCjSptXLAlCq8QpPnO
NKY3QEhgb9aUDaD4F4NdeoVXmf11827GUpwKvhtrAZ5eowYD5dGYQQLzL2l3HnS1nBmcItED0QMf
3d1a/U8mBWj4Oo23Ho8gD1N76GT86fLKSifLDpXvEDTkFp9DCtq1aacLVw/CyuLYo7jfWRBCaaQM
cRQFsjcTcPqYdg7Rw7gfzaU6GaDod6pi/zcjIJylhbJYTW/1aluPIj47S6rZE0Qso2qqgZoxqpk2
Qd6K6ib0fxcr54oFmIj76isa8gUR5rrnioyjsMmr6CXVkhxOdk2N1pn6lNvdI5uX6jgVfyix39lO
Z+ubYW7s0v5X91a0Y4dIk66rr9m/tCMbGzxmImia9MGC2HKOjlnngQEP53OXULpOEdlpyBICXZvR
LjTcV+3V1ja1b8e2N3fCIT8l6tPsLFtvQ8BvnUF/orcLVEq+7CyCirpn9bQtAV573E7xtW3AQtOy
HQgz0I9TnX7Bs8IDNzcIYKXYI89GJL0IOK74HqMJ4WgrmLerkX8hIk6X7TTOqNpH4ebmy2sy/8MI
KbdNBW+9bBSM2CHZsw+9Gk1J3rCdw8jMDnbCVAPTrRPM8yS2aWOyo0RLXMIuUKsnkN+FXO4Q+l9C
Z2MDd5Z5rU4klAWKmy/gqKcK6sjhqsnyWAnaoYDKBCH+Gilx76t5JcnqNhCjf3Qb9RTHDJ3HbCJ4
yDfOSU1WceLwWSAfNEB0UG/D3IRbbue35pRjR7BdbEzRd5otEP0lQE5AmFyjMIi8/WQ2HgMJJNEq
fZ215R8TY1QvjTm+2hEQPgEb4KYps24XjahxsWAtuBCL9wFQyWFeONS9rNmCWkegiskyHSowrz0c
WOZjF78ZTn1E8TF5LW5xQoclql0+gO6RnvnO89jTdQht0Ue3WPlM2srcVssBBcQ5JJH7pvAUlE4P
F4KW3lNTAvFwB8WqPNb3oQRkQFxITM+bsIpop1OHoNCycJK0ih0iC4WzBRLLL7qzM3WM2mtm/e3q
EO5S6EgFGZ/kB/rMMAIA+hgJzGe7wxWVaFoMs+Wvmrh9NmDc7xXDgmYapy0rFl4/D/VZ3fPVsoYr
y2mzSzwZzs4PCSjyCri8C/ES2ermZZ7U7fIUpldOrm6gTRf1EWGXrYE22mWTs4flVyEZQkVc+9zo
kzcHXtuwVnKQ48OsCloZgX/XEYAj7go+5+ucK9zGCoYK3TNa/RIiGfLpgTBXxHQrh2h6YK02B5Ea
j6VKDqGhj+nU4LwcChx12mdUoSn5SBOCqTM95G70xDQSQVGHCrYI7RgvGUDaEaVQu4A5ooS7jG75
6EctTkxlpmd0n4ewI2M48VEVTgR7rNVxhZ4QECk2A/DN/W6sPPapmkS3bK4/CK+HBBWnXxAJt2W5
YGc27B/48dzlJewRxjS8gRMCTjj9xMDYlcuYYna3E+PVxBkvrl89+504j1ZECB5YBMKLxD+3Tuks
sKasfW8VsrcwF1Nt5vqS2Mt0BTbyZK/g52xmneqQDdzf+FHlwdnKDm5anqXsniiaxc79UK3kCFru
vHjhRzKzV2IcN1Nu12fHqvBlScRH5SIhw/W/SWSkRB9OnwNSo8EhSzdy6ewKGC1+hgRIcCj67L+2
pp8kQTlfW1iBgejc71hYD3Cc9lTmbv6mFC5gt7cRyViEZtDLvE9N3eNyhXmt1IqxgnbFZ+MqkFDh
qMPhJCWfOVRbW/C6rPAHhMAU6/t8QvvPhfcPexPLNFLDN4ODjN0qyts8wdTtjvyZsirv6wgeuB9l
aKio2osKPlpHo72ZkSHzSkcPqj3hPjoWpuvfRz1lVjb4u27A5+l76bfTE66MLPY+KbKnHhJbMBsm
TqockpRksnZDqDuTZNCNpVMT8uKfzBKynDAyb9MjG9g4kHGmtLkfUuwiZuQem1z9VGnTHNqSrU48
ENm8iOS7sYGX1lQ1JK3vOD6ZMFVo/G2Bublw/HZf+wxNDL4HNpTw6GiFIKtrWUCF4VeX+2/RgmbL
VsMjOY3NrZnrX2IM88CPHSjmej4yPSHIp7tGHs8kWYCd6stgseZXs8+D1kJijeSm30o5QsCab4QJ
zWfx8gfHwGiI6515KaNf6EIBaYhqZ5lItRB2HPGabdqCgBHQ6WsV/ryM8Z65Q4hDZcXHwS/sfAA2
kPzlrQXqE1eIL4YmGAgLvJkjAVcY37PLOJoSUBzCyuEQ6CieFogcyPnSQLbl32j72EGbb7KY3gbN
ymBVtnB6laFZ7bxcIgaYI6wpyHViQhN3bflSJy3by348AvTAPchuDB/dBTiZ57Kmd5BKUTOPBfuA
PNwPjWFBkC28YHa847yYbCcg26E3P49gDvYhqw16/xwELmc1MZ7QPxodZBWJ7cLzdvmEeQ6lhc2Q
OGSUGIuPqUjJL6qjl3yIT7m23fNYZL8KEgSJk6G7xUbzLHSCe8tL653vyX9284vysrzl8Dx0uJrq
dLyC/eTUjMMyYCq6iR0nDQqFZIimECA+/CYLkVmQs+iqswj2Py4J15EPgtycG7PlQs789lgWmnC7
qBj2rTaftfc1lcq8jSzCEFy2oVL99Sm5v7J02UcvqPs1uL007+eDsJaTy3ZMEGTXtxIdlkfFp6rS
YfRCxgb/9mOcS3wObe5txiZOGaHiv3GJaCKTyQH+tWXTRipi9F4Y8btJGZjHtXOWDvFcvNZyNzcE
PtqfzAfnoFWmuNE5aP459d/qkRxQn3ad79q+DyUvfohAzpZjG0gX1X/sv2f0p3uZ9MSU+7C7Pbwk
JTfejRWu9FPh/rEwfZAuyyq0fgQoEQIkYESmLGcIonTBQxmZxQjI4lstCSYr1cUOnxiGPEwu1hnG
RO3HPZ54kOQqVCeuQrrAtHyTmfAQe88F6V4+CJZTjbR//IhHCl4i+576kflvQsCLKXaiofGAPpWT
AYsBES+kPz1JNIC0q/cWozgReS9plNy7ECQkF6JdvU8GyiAw+P9IKYfduLAMtXrvVAlj47cUoVQe
TACiagff88qJNBxzuwKHMBwFXyRcDQnuErTmzG1A77WoO+W7VIhUnNAoOa9JFAr7ThyGJltXdgbm
XMsPgEetxSQwXAdbys4aDLa0AB1BJM1mc2f64bRDPwX5GO7GFBMpyHebB/VdtBi68ILRJVBHRvrb
XS22QoubhbJAh/bF0REbHb8IwR9wDdpciXDiMLf0iPkilpeF67B9KhU9ceNvVMi35EkNzDUVh7z2
t5JUYqOZr8OKnWqhALFtWG5IhMVQ0YGdC03kHawY9mW6ZhNUCS5MSsMb0epXeiJyXRnmpwWiOCDG
aEvo+uuI8ewE1di3Pj3hMnZLhxN0Wm7wqOmIu2yvuTaRTjT8tlkq0O6iH0tCGMwIlA6OkSBKsPzt
YpCq4xnhF1t38l3pc3d1R5awR2lhJd+F4ToARtSVGQWhvay7c/hj2Vi+clwd0IL9UWg2lIXyDo4j
KysdTANvuwntakfsUofP3QsFu+3lLCJEVP7o0OPVWIjxDU7TFG97Dy6zm+DxDAFbbkaxcMCjOuTR
OumGjkkkjQzykJOMsNb9kJNDIkamjmm0WmfJRzM5FNAu3cw+0yaGHNC682cKzX+Zrz7iDgGVSps3
LRGGSohwrNC2i46xoYCgRaQ6PQwNZbPojxnEC/RB1UqLR0EUdUDXLHBhcgmPVjE9m9D+U5YuOLQ6
XuM+P0RZiHzb5bdsaAX1XD4yHVqZ8iR/KzTP0U8rmb/U2jHI0kjeO5epz7zw0aVZ3E/1CH4/8h66
3FKBqpr5xk+NFxe9ZeFm5GyEncuGYL6vpHhZgZo35eO8UpQLGIIE7FVyQzdNCIH404v/1qc+aHAc
1KHHnFCXOVMrC3zMiLrPXASMDKkOAzYSxA792a5bbsYQN0uZlj/OjCARrc4TiPKTTcB4J3IEUEWN
aMJHhZ4xPJHMepk+4C1FWC5i55GgE2ursvlTDtkzAqONPWRB3TaX0lPEb+vlzc5Q2k0EFbnS+4wN
aqMQD07YyxvBgK+Q6gKC8Me1Lkb+Kgv/w4iR2zmwNenS55ydJ0OiV3RMMYp09HMpj9AGg5gaGDfS
N000A0sBi/FrXJrdXAgP8pcvAfaP7KD+aiSmgVmH7zMw1iZe8bjp1SbuZE01cILRa04NMtVoAa7J
FvnOQwBSWCQXCZDtoWGdwSLFVA/emZZQY163XrOxeqsH8200vQYt1Jdbu48ebthaUmPM69+s6WyX
FnA5cKaA/fopbFCd2TWfDq8mf3VhMMzHmNvWBC5givbHk6B3muwxRJYa15h0q/VnMNP4NEMnHqYQ
WVfa7QjuQabAuB6QyeIxudMNuo3WIh25Z6WO+CPaWGbPpUdPSC7pK9umJ4hgJzclh4FxxYE2lYoy
hllvUIZjSEDAIh+8YQH5wVpQGfald8pj6ETfgnCROfqRPc4Ecnufii6FIcLuq0jEl5ob5JBm9DKS
ZXjTOfNdMk2vZcQT0LnMeGbfPjr2EG87S5CR8CBXgU028EtBpKW3b+x/0qy2HQSYWK50GJG8tvAY
4MjImyMX4ldh9yQuwrIn/dLdRuXwbo/AvX3BosNY8EKWPsHmbfJSju6pGQfwtonCKdGdYcYPyMNv
rdIHx7bMh9w1jwA+H+KEkG+YTqNDI2zV+r2V83ddkevN7QlRm0tzOXZz/1B24mg342eJY5CI7gVz
a0LDeQo1mlH2ryhZhvBDR2wLm+5UmWyomSLZXoIE3fjOPOyCVoqKSsr6y3p3KYprPG0VUaFRRMWX
mXTzY+MeBzU/aVNePDe3t63GB2ITdYDK6xz70THJq2uxZKeRrsQ3nxxUhuy+LqNq6arDvbRqqEbd
1UHMMTEgJ4qJyexrNbDsk9O0p/Gx5ubecbGBevazLMf7WKdfDIgaSyHJUf8aS9+V1rAnTZ3nsbsu
adrx6w7g4nqmY1ZMBTr8yXA4Rorw0jzEskvP/G9Gjm1YxT2KEorIUr6xNr1Dg/moErJ3feMO7xxE
RTzxMIQQMCEVlY38HPoeZW3EntXnVrLw6rnhxXbBV3iEGKz/MMWbwHaL1uFAefSCiBXaVslJn46Y
AADoBYmODkue/C6kxrWJPA/JX19ad9jQMemnPNKzu7wbWbonNYUlLxcm6+m7xtXIxtNj0lI1diN7
zG76rEW2Bl3yK49jusV0iBQkORYanCzc3ecisQ/V8Gc488WMNMnR5l6blzmkmFv6BPl/hXUhqfN/
+IHtRX0mtCW804RvswjbrBuCvMKXO3o8jJaH707cgkJcA5GLr7itd3ZDFqyqET1O2j8AEXCoDxlU
RXQzlAx8WfGBoBbZMueGZ/PEri3ZrLkE0SUwDwl5vRz7j1UWcwAzva24jW4AYhd06eIjZHhIZl38
6bkR81VP/5g6PoWJdedNLyonBCms2afPA8iA3r36q4G2KqA5Yzli6TZV1yHfE7NTxN6HC2QAyiMT
s3j5FSQYI8tYbrukeJ1j+dM5FruGhR21Yqi8xBGPY85NWcN3LFjceoLpVwUnqDamLzYjHvASEAyM
CuhG6DucyH8ik/04Tuuaqr73fetptuuvpMWgywr0xtTRX+ik94XnvGv2QNBwtl3ZYxHBuMMh5F7A
bD6QGdeBMiZert0QM8hF2eOUb8byXoTZ25w2NQNOUo7wNQd1n5FYYjfXAoAopAmeSIoslOopYknH
2xiKhoFit4aekf+FLg5mMOYkrF3sJMHfsUBe4vcjLDLGL9m5BL706R/cLkQOL2OT/dSIcgsn/Qd1
+5u13G40V7qjnOhi9U/NbVLWxc4vTTrmBek56q2gEhiYiK6z3hRjXBDU+7poj56WR8cfbq0lRrK5
4pYzhtgkNOyNtnr1i/YSTT7jSqlvUIvRE6oGSZFN5Zrq+9TrkQLjqQPCxSdJmAoxIiQT2RLtuu7r
S4/Ne/IaxuqZXulR8GVzRyHEUfET9u0l1Nt1R+RK51bFy9MQixcNOtlankc00cjvL55XXCGwkgVQ
2L96mF7ws+CfMjBRkWDzOBr3sbdc3CY64xeBjs1XidxNXRDZ5k4fvTIxhHUMjFGJ3pvtSrwHcOOY
MNuI/ZlRzFblTd2h1MtdBg0OdVmZ5Cc0tNBAbgzf+/HZ2B4nAjLwFViIovWmlrhiNcwoXJPORQkS
Y+GoZLvRce58i2OH+IydVemnxCH7l5itZ992P2P4t9LnHWefx/MtiWaio71zBqWwg4WUloo44Arx
kOBndoGpuQyBYLN1P32XsXiN+0PcTS9eu545yDVvdJw/j4TmOJleP6m4XCT5kgasEaAt50LHO+Ez
DrRa+CFhqngGy/QHtvZT0qRbzXa4bXwflgwZElUXUzcuL1337qdAXav+iSnUay1qNGJV9eGs/Bn2
0YGRuQ94yt7K6F6YyS9jm9Tuvjs1fZalOlNEnTvhMFVGnV002VkM/1F3ZstxI9mW/SKUAXAADrxG
BGJicBQpkXyBiZSEeZ7xPfdP+sd6OVTdV2Lpph7b+iGzzJRZSRCD+/Fz9l47uAH3qmHVDp6wbEvI
8xnlOvu7J0lDpOCE6rYQd7ScJY2HTTlknyiH200VoLjndA5acSGms3vO+oBEFZumSqXdjWX0Iu3A
2Ilae8ROj8MpAHQy2UHp995eOMTPYFsjCLA5dM14mNic0Fjc1yF7VzfN3OAFnH3STk9WZ10yBCh7
abafI9zz/CNAEA2muHrkOGrMLbwgNz45y/BNXd5UhZCRp+9GJVgAq/4mVoVb31N6oCtqBFyoKW2r
fVO/okIqryyTTajpsLfoOt8vjXnU7YsG7fFUSobHiAdUEDU5ujX2hlC5lLRsuMF+7R6sbCD6mObc
KWHkOTiiuAozSVj3BEcpdqanEEwvtxM7AC1bdw//0iDM7amYAN5MPWHUvYM1JEpvBmE5W01sI93l
+2569CDTrakRe1fGW0ytDyGOvh299Id2KN8GSfvUaekWDJyrGHzugEaQXWXZ4B8dJAMvKUTUHU1Y
4OBR81Vr0ruGdn/i9PeoaQGpTHvUVUA5z+iNotPUwtKwolFuiQKItqJeeiq4cd4aWmv7oQVmFop+
4VM+1Bb5UOCf36YBwxrdI20XmdAEjE6HNcIMEU4U3QrJooMyMd5WVI96NV4l3FxvcMnHjYKLl2Iw
XcinQXSoX6qA4CwY28Uev6Pqh7FVVMkDCqbb1ETN1mKEInN1dHbLaA9bw5L3IuFILGAUmd4FEaBO
OFpwNZjUh/oMeJMxKE0C2iSYBxDCyOyHXfT0cQUUjNR+dkp+IQ7h7raWYh8ZoH/yIr84/KMJtQ6F
TvcjEvJW/bUYrP6Lx6ghLPXiANeZrpi+LZRmpDEvmfRSdHvuA/vKNWcSTqgELCOhRvkwOa+ZQXFo
uRWhRVjpjc7aO91okNOgChsTu4Voz8JbDonJoN+EQdDFCuzJGl9XzqlJ5humP+ex1Z8tTmmkwl1Q
zOp9+m2umDb3FWmcXQ7DgmBZmNIEJDBLn3Jj2owmT8GeROQ7bAbpWL3nAYYVM3xzA+tbmJtnjlTv
Di3zrEoe8wGgVhwhkAnt52q6KknlROy5XPpUXpJo2JtBdq9+LDrtt7Lj6JZ3t5jMUEcppkLO84F9
fLBrd9sCO1j6nPlmke7K2XoPCzpVVfZWxmd0eNnWaijVzIyQ1RBkP1VzY/7QluhJxjW4JSZqMCYC
9KLqGhvN/B5Dk2VUdl/RwD52yZO0mLPSYTrG9sD4DiqzqaO/MgXsGhGT7Ud3HV8CiPQgWLZEujSh
/pTQgQ2r+TFK2nez7g9JYRLC5NKBMXANki4CX6frmBial2USdzWKu9Yo3/iEt1FG9NKoXzM+vQ1l
eNba6pOZqyqrQS/fT8v1REeptGBqDPdBzjEs4nUY8YOwvQ47YTZYr9z6pgrLH2M5XnqoNCOS+4Kh
wwbCDEwI4hy6cn7FYPHGJNLveuMz1RE8CeuTR0Og6WgfVGytuYF7qn9W/9uYzQ1f97FVDBqSxE9D
T75qsPD+LSo5VrTPYwXuFsXLZjG0TyHTViTf8lC2VrsJsQKC2oh5jdx8x9TqoZD5hBq/IUZpnxFu
pX6HpiEiiPNu2Ty3El0QVJDbTg6fLZelyAbsvqnidypPzLYZWYUDYTqWB9+IsoP43Mx+4ITyVufO
g1my+VHaEZvthrsQsEwXRrd67p4T6o+S7R5WnX2UboJ8TmclbTwBuQq1qbrPXj85cGZwY49tfgki
80HMxiV2zUcUO08Cy6pmNDd9Df9jgiEzBMm9+o0GZ9jnI9FB0fLem8shsJ+Sorow/nlrE8hHbngq
c+16GODtzafB1V7a+b3Wm9tOs55bl2m7XVt3ZeQeVehFS6OfCBcXGRMs5m0fvFgetBEbwFoeOJBO
+/TBYcmk9zEQZ+0d5j68zhz0eKjzweaQNWEgegENsqsdzkTgTwtgKM51rFf7XjgkeX2VEldBOV9s
ZoKueqcjrfgyNcAFOygw0rkzAN7kSXuyF+88eP31yHEioIxy9PaWecup6jKUe8x95HTDXN3AB5e2
dDIjo3kcmSl1NO+7qLwjO4/dM2aHVUf1WEStTyAJOll8lRF1U15rF2NCl1IO9MwRKdzm/NXWpqTG
1y+Fy4Q15Zy5C2LzruoMGFXJlwEkoaPZ+CRj/S4eESEx2eLcnl/bgJM3Hnp4tu2EpIeiemZFO03p
w9KOzLmTlxH1DjFSlHAw3hMV5nXvIo9ELPRoBtAY7dtqQLItXQhdiTaieJhGZCLO56Quv1YU7FnM
OzKaGeu/8I4mE2WYqQ4WIBSOOMB/4Lp60wvmznXT5Lv5LUZUsg3j4V1HZZRhQPcyWlhBeYBQRESc
F+kkS9RfctqWvS3obkq07An92b3WY41nzk6/iyCg/jO5SrCXYcoFRkuXUZDlh6z6schtEnbms1UU
eKuwLRQmdXWcRYq7intdiO8JB3Qikxuf5jdZZWi++jTEY5ICH4Jw1U8uUQ1VS1kQo9UR2AtGXBGF
KO6XIVXLiaJOLbRIDHaGstG2SXjOBZIk0WfMnpzmkN66Wh6e45KVBqgGQkcmn1K8BWlEox4ijt6B
wUnUISASTH+Jz95z6HoqPeP/JRD+/yNsiwPN5H/Gtuz+138V3/OvTforEl79X/5NhDchuBu650kp
TdNwYLT+xLa4/9IlfUcdSDxHE+ka5v/FttjyX0DucHqb1BmOZdnw6FvKJogutvUvG36n4Xm65zjS
A3/yf4Ayv3F3/pvD8ytOxf2d6uooYIyBS9N2DK4DOzo/6FeYirDSwEKYqcP6XOZzXXafxyQTRxZK
UELFYBxrbfnKho9WLjDOycjJwITUGLby2HToITMnYF5Y3rZdR6OR0rMY8/7i4lncWzK96gtCwjNG
X/upr69tUhF9h1GAybkh34einI997Y40ZA/F8BZ52Mjr1GVVRHeOGDn3g/CLcAoyGLGS0QdBY0qu
wGGY43dRfMZ44Mwku5guo1DTA7YweOVVShG4aVuH+BIRxkBqF2JEGrRacePO8DQloD0PF+VUB2eb
lIiTOUlqOUo4JPrzvpb98L0PBCRIKKhW0j2nLlMvWqNeLIyLkWgcP1G85hnojmXpO39IrHcsL+Nd
utwV3mcwqo+ZCHQCkQXq0BjEwLwQUaklwBtGcYoFnh8SXBoV4pr7PaN2uE13uo5gxeEQ13bm3S+v
4x+YORYvUvULSleHlEPygCN01+M8Y8oP0H+tbeZmXkzE3ZV7FUIaO/Xofzu40WEG+sNFZw4/D91f
71zlkQVfJYW67qWhsiUjlSilsgvWVzQiE39kpr4JmcMe41m8JkXwXIs89JeOU/CQmbNftMFDX5Wd
j8v8HqwBfagc0WKXJhdHL35geLUwCWuvXdSXlHf2nbOwPM4O9MDEdbcVma4BKq2ylDexzL54Dtqq
f74hUhGef70hhg4MiWmj5XBasHXrA1uYMs3QMp1BpCxw7kRp1u1sjQNLNmpvrrvwsMTw3Q1GZJhR
btNAp2Uzx4SNLqTF1G6HmTVlfyMFhVnMgp0wTzJcFaXHqJKZ6DCZfkfyPMMpBkEFnbscbUPvEjso
jF51vux013vZxbby2nfZ1ZlkrH8jQwx9tJXygaQDE3RE24S4+DZJbmwRZrgzrTm/KC0JAzMUYoC7
T6MDqMZaQNCmlh6THgByeun8fsAkLiIeapLfkbEi/ThMlj2CP+xOUBytGsSrp6eMdQTBQGX9rSd6
51PU4Ngf4xnYHuIDfFh49fTmMEI0bkNYiCHZ9C+OQhs5NW6af34wplpuPj4Y0NLC8VwX45P9ATJt
aSHXF9G2W5Av70cJKLGrH6N2XBBtEgfV5a1xtqYsImmTCorZQiKZ4Ek78uC/QkEoPI9sl7EnfTG8
HnW6tYYW3FklAW4mjhamVrzayP5oYwC/8P/58o3fV1PJMm9xuEBvI9FqIwH4QBan8xsYCzmM23XF
NEMTD06LWnIqKEHYIzA9EaBAaBKvkqMt081o7JOSWoe0Xta3IL9DyEnTgCTvGUhrl1iIUcMOKJQ+
nP75Wu0P7HCulfwP09FxVtoujSC1aPyC0UpaQW3SD0gqspGvX4fq19MfESVnXT2Tn0dC4LZh2yJu
58guCCqSZv0SVHJCaUrAdFRzEtSXvRdXOVYSTey0mJWabPqda0IiFHYEerlwCYy2qfrtCCTwYiRo
qXIisf1yrjN/WqqXLKigUlF8M56zKOYrsdG0coACfKDY5CVQ6OmRw1Xapd5hGN5oCr6GtePsI696
MNRCigbl0zAx9U9S5D0iG691O+oumis/U0DR8DYdjM1l8U0Lo2tt0PuD4aZMeqs23/zzXTU+sOXV
XRVS0ucUuu5aKFh+v6vuYi99GJD6Ok9cGD4EwGOL6c92ysDB6ZszcM9AyfbwjqJJFSkNSabvrxnQ
qPVaXcFH6srlitwIJLf27i8X+IfHDhQexwlLH7lexocNP7bgeBHxq6CrXFsdRCVrlsW0SsPqZUC+
ttBwDxXN1cCZt1HUC8hOwjx7HvnkbpCLTdt4j9ItvmckY1WZ+NtHZH7crbiF3EBeSwGYziPS4Pdb
iN0naHNUDjC06+sqo/PkFW7r64i2mK6TLMaV1qr6LoX+HNOIYDqezL4IOjDLmoFuaVwRO8mNbvIS
zZkUQI0db+8kT2HUXw0CmrJJH/Yvd/YDsF49etj45DULzzVc01Lcul8+qGFse642G1FoorxTPFIs
vhyxmAMH/X0qMgFQiJ69oyihHL4xmDDe2VZZEB6E9j3QESDJCW2jOc5/ey0Vfu/3dZWaETQg5aLB
66l/3PDQ8rcB83iakJXi+nh04QktHD3I9b0islZY+NDta9VReP0PaCOd95fF0fzDm+cCPwVUqLsO
4L4P96fOlrIaemVtKB8n28sPSACXPaL2RxwMSBl689z1N9hOmktdikPl2vuR694mkwC1a0LeIKYc
emkWPcusm+6kHIEb8TKWXm6ca9leGVZPyv1IHD37XycAcEUWzdj0L7+JimP6cDcpl12LB80dNZl8
/f6kF0OOiDJ40m6Cc6Pw0k1Y0Cywenkz9uU71ebJCfgDkhupcIrukAJA3TK17Pz1z4c0wAIR2ne4
Lmig2QwggCUdoA5/01gS8X9SVZsVwHYjoHJysTrulMMwsxqYHioM1hgQN2oMb6bqveP8QOuwcOCD
SUK4YsrlkkURC/lFV4F1TndLM3GkMqBAAVCBrJQBLZrnvZwSbzvoOY2OenkkNSS8jwIsB6uDqCmr
7z3+iSJu212cpliNCv1xXQKcABR3O2LfdCPlka+5PhwQnIwRp2hTSk6ZWS00bpbPqCrxITOoE1a4
7Ge1rWeEFi1BM28GrbwHbgaJ2e72WpTjl9JMjSLLfoVMYTzExhK8tAzJS6tOrkMixA+ZzVNNAvis
fW/XB62jPcPDbqYo2lQLv6wnGpqMCM2UhfQvn5H1hwcP05nlTvCZu4b4sHhy65PERGbG7I4Wtp5r
5QVW0ZXG8eqSf8eZ/lDL2rrJC/fNHq3obE7Qe3ttMwkBILdtO9+mXRMMDtFM+vIoUm/Zp3LeDh33
LTaDe9vwnonwRIyv8xiZ0m8oicZdPevfjIF8hkKxvayGncWm01OjqN0MzB43kzPDE2dev6gtc6hk
vXE5dJUk022HgH59NVvjX+7GH6odx3KlYbKymBLs1oe74aGVL70SwnaTztMNUuXcp8tyE6gQIfU7
TGO07Jsx/GqqiJJMEEjjTMAFSYJ5c3M78avJfib5iVpI1W9xLg8amCmtjOXfdr3/3FMcFj32O89h
lUaH8/sX26dlN9ehRuhTiexZBZuSKonTI40q0AkjbUU1zdXLbzwwcnBtHnHPCQZot7b9523C/kPh
5bDBIWX0MCXSD/iwDuK8sKxgSmn4dlDlEZQzd1bvsOeO4GZs62tkhbeLSmDHzXGVjJU/evDaigop
+5z0t1lYfP1ZWFixAvjm31piP1QdJETPcWC5pqvVHIpUGci1kkaUnN+xTWBDWGBYMi4L960lfaQH
cgels0TftS813dlUU/hpXQ2WvIoOo758C21OgyVegI0BCbAprFst7nBFO3aFmM532g5f3NwiVp6+
oo+rDjPSNGDHsBcL7RBydjlAm2YgBeY5yDScZZjRcrTzRbFzMpRYYFOpDzUURu54rwOgh8jDDyuK
8WT0Ue2vHwMiVHIVolm7DlPrTfao9jXTvB1HcGVzuRfhvJ3w6V04OJCcDf9Kt7JTZ7jGBSnasZnz
8QbIuWd4EtpN8UZeJVTAlLwSF+V+6UwAhgr8FBYbybYcAvucteWnVEOwtDjZeICXvEXwQNoMFRPB
Os7OMNO3KKGyxDXK55YB4UY++ZqDRr1CEAzDHfOh38J/90F06duw+GG0NjbUapp3dPUfIvyL+zGB
dp+l7yaFtt4QawxXct6jYUs2RLZ0PqLvL5wHnsYU2cyEf+Vsx03jA8V4Gsy580WJMtByi34nZHcM
ke6eI23c17GBga5rwisH0SxHdf1Rh1eDy73btYFyg6gqrjC14UDKZ8P84bwedacFDouk7YP4WmiI
AOIYpJAJeDqqSgox1HQ5C72GgZipi/U8MNk+mB5701q4lkwD/U4xGydlDigMOrQzHRBKnn2Dc5/6
ver8kDwWr2/kfn3l11VOK1AikoZ9t6h9RAbWfd2xaSwtmvw+MsttHif1vk+CK2OkWAWgBcSraHeD
RvPFU3vjrI5ySAu2ndFYh3UxaciKQbDDWoM8iDmuvXWdtzLiCnDWEnUAULxz4m/hwhnfSOl/uQC6
UfYw/bacBz0Du5BPtV+o40jalG+IENpNQ0osWhaWVW+681pK48LGVeXoKDGpqfiBjHy3oa63uxTU
eVIXF29I9FM9pNyDHgDF+im5i3iiHEROjj7htpra996Rr0aFqCHWAInNDRl1EZ9Bz8KJFdJBPtgD
eLU78WRO5iVBV7xrci465nE+YOQob2tyiOvRvU2dMH+wtbG+S6Z38iMvHEc5/1rMw1N7oRnvleMW
dZW9d4b7cFbQMR2fhiVSlC6Fd3DJgEyH3jhOaOcpWUZQwAs6LAgSUCgcuVsX9clo0dka9rYzu+FK
i4BVtqQPaknF2+2gEJw5hs23a49NYos9gDMBsRqOxiVoAmgBrfE2xzQ9sCV3fu4ickpiQMnrc0XS
GF20BAry+lpKUk7xjAESMFOivFGLOEClNIHZP3qUJEdDnav2xsQZZupCRsNxy8+bK1XYkPvSTzZn
UXo6tHIQ/6zvSx6pT6WKT3aAjiMLbG0XVjxs3X4PdQ3Lu9q4+irxDkvwJW491+/j8DoNzDssdWB+
+wpqT8/nDxiZKVKx3Mtl+dbPJlBm9S/QHNN8MWHRCD1iO0LiFFpIPiLiQ0d2nKBfWPqDZyHiJKyI
EzXOf77C0eh5q4V+tJ0IHW9WHnQ24K0c2jfqUd5M0mf2lnYFf2VfGU1w1tzm3OOpPXsV1LG1IzQo
emNiju1troJirRw5H0hcG0oHp2NiQEIvwkPaLkd9ptWkDazQglyTvoJX07pEoPQ8FpTTZAuXiDB7
zyLFMPYO0kHP7WR6w0xJfBK9ceZfRFbRfFqbUFJdoMYG2+RY5avBa26ES7eU1LNUtZ1yVkFNx99Q
lSZ325xfceO7h65w+VscPCBVu2IwLo+I4jEDR8sZBAWWGD2cdh6T3T0ahu9uIR/ikcuAbgzImplp
4nTGPujzL7ETv7aZ5a/LWdkqpmHG76/KkHgxTqFp7GfLgf+kPuh1CfjZhLFuiyVCny7DajtEAJrW
LxqUOf2vVkXd8H0XRs/0Tc/f16ZU0ZTtbpKsZPgSk4NnsDFoCD7fsEN1h2mhjcx2uS526+JYDc5j
WmHaGVNgSqpSgjscH4gVfM6i4rqsjYeyJ4IiTXkUhs1EOgtuJtsic1n1itYVA+0YL00xNqfYwM+g
Dj0hXvOMY/C+NQiXtKGKg2oOXvQ0QgfAAbfj39E7Xrh1JUHZ1/kywOpZ5gEEzxqUTo1wZcQBB5FG
Hvjc+13O+Ml2eLkzwe/YMySenAF5r1ptfz5g9bmua+YArUyv4KevN7TTMXDhBwGzliGX5ctYF2ek
COw/xkPQeGiDJaP5mrPcKSWzWs8ZkjbDGd8/Y9lpga+jtVeTm0U7/ICv601ezxW6OgFNpE2x806v
Ha4jVSuth6NpZpypj+khH7OcHz0hQzD1o4uxHNF1wlcXEcyCeEidnthCNYfDStWyyhHOi7MFz0YC
Y4jFeROKpN/LDDrIRJMGSwJJMsDoMg8xeubmlwzMIWuzvDM74yiQ2cS2dcxG7tl6K2n2zCxqc+47
ozyOZo7OSIv3qC3R/lFwYZ9p45997qGrgbpB5/lbiauO8L8f8SkraTwYNvMcptCqBP6l/ZAid4Hn
RcSHFmTmY+UYz2rEnVq8770TwSuolc0C3LAf5picsyR50ZKI8BQX3Bg6ztGXofa3nsh/NtodRg+M
qQw6M+ryfr+oqBUBfBcG3gNd6K1B2+wkOLftwxj5bkt7HEuz8Xl0iXVqZewnbLr7f663/9BOovQH
/UzdT3tWrBOwX+6LqELbTnKr2wYD/YIkC64mOf+wMut+nGc/W0ZYNWqMs64HrBPTcRk+dxXvKepw
pNyd9qN35WkJIHxa/ecOUMWmWCb3DEwLiqaTPMilf/7ni/5DG9FxDZrgBkkKOt2wD0crJApIM+ex
h66KnpadBU4OzlCfoT0CxBx0R1vpAKPd4i7QgvzI59ZcGr265H18Hcs+vXbjzvXzdt4iZctJJxng
eurTwz9f59ok/vDSuZZlmLYnuLXS/HCWKePOwvsW0auTgNSXhn2/Ibho22btz4O5GbRXPJ1PWpjQ
yVFmgXEY2MW1oN3rTdUfwJ2T9UlrnWEE6+YU0SSREyVaT2qa6S79vs3oDjiL83OpaWtioQJ7fOig
AG2synqHtQsxn5oZVa6/Lnk1FsvNmBo/OycV9ANhZhEhyux4Bepiq5/1PZrUs5YSxigK9xF9B16i
wcUE0Qb9QcT2mdQojDw06sLnRUMsBbhMnMdFXFmcS5SLl9b3kPst2UtO2nxet1NUTlAwI874RKft
sJ6zpxfRcbBtMhFYtiqDlIoqQO8I135Qx5f1j9EiFJz1D//8cIw/rAiubTFhpilpG8JTDctf3vyg
H+OC9DhgdWqmB12BtG/VVCIJkKKVgnAJ29tRnqb8rbP7K6NnbRhrDhZp2r6aSXz3l+tRL8OHl4V1
wOB8q4JHrI8HX2Zt5PV4HlO0abEJ7JwgKFvpaeF0sE8G5AuNWTBr7rtjD/nDsZvvLR6F6072flTS
rLQM8hYit/rLyvmHoRNdUUFXh94AE9KPzYFaOvWE2G1kPNpavobwKgxLa1P2ugoR12C3lWK3HgB1
1LOH0Eu/wrBNGI5k+QEF7bAVoXgqG7dT/4VhD85R7XVeQ88tnlHTt8hCrsJhucordu+/3FX9P28r
bVVi3YmVt+iqWmok8ctjrtuyQmSCZDonIAiJer+b1RnaNQ5uXeMaK8Xz2p6k0UDsm7C+xlNJTy5L
HkZ1gmsdqz/hiH8ltajbxjjgqiqbr4MZSV0+xOEhI240tikdwP+VX1LBmY4f8JKFQt8xtHWIkHCX
XZEonF4J5xoM5Q2dSkxVVB9ukrekDDY/enpkpIyqhkDYPOTZ/AXmv8BOxQs5xLnDnWoSEtQWgPDt
Q66ZZ0wQWGBaztY5RjRNFYrQ1gheflKOkIM9UxispYmpkYJnWV8MWzzVjHYvhQlc19LLx6iR3xcD
3l+XjD0OJKpaW+v4DNSx3YprwPP5cnEFSGFmCGgcUhAWxkTsiNs2p5zqFmPi8pR9Xw+qU5BoB3AD
eNniu7o0yQ91Rhct53QsSS1fa2mm/GKPue0lhmS3VjGYX8EidhyaU3KHz5xrnps5fcC7kt+6HEJ2
kS2+QoHs9wy4vtUBVXEdSfQQi7vv0ulFFHnxlx6UIY3/bMZLIXD+WihJTFp4au345aVxqoQC0gXl
U5T6Z4NuC77QZReOEKwq8KgXDpbTdnA9hnAeKZZ6S2z1nHQ3n/XB6G9k/KoHaeyng10yVu6OOHeT
2w5YwVo+E90zbRnzecQqa5Pe+etkMNGTV/BXyFznEM6YQzO07k5xyhhsVYjwvtldVfnrZoBq0UAh
Cbzsam0wwayJnSXbFUiJd31yrFRt/LMe1xbSfysGRKp9QI4EcrVcO7VW7h7GLj0nBWMP0eq0I8Pi
NDbGjzLAvZKXFvMYe/i+np3EkA+7sAckC7PzrgjpoKx1ZoWFap+EI3SL5XbtwxeWebW4GCGjfrow
ruagoE6CMe/EzmzDh858WseWWMlvYtJc6F5wRettQUFs0YaokwsOotOY9KPfh13mjzPS/cq8MePy
2HE69oi72Sed8eKV5ksuixxgLEkmP3eQhPNfa2Q+UngoMLRcXBIPwFZAI1tvwFrlLEySJ0peyND0
qRvNwJXuNV/axjiOMTTspNP2kQyvJYecy4icbAIfnES2D19j01UcLfVl8asqD6DbclcxpjC+VGW1
iG4pk0kJQPCQV3WwZ17QbquUuh9afLsbvfgcL+aFIxNA7EqjaYYeGi/AJhfzeESp0n5Zr9OyIZei
/d6WhFnsscGInRcidPZihMHhNMb+2tI0a63x+7GyUG9DPpR2Ve3sqnu1azvcGXZGaKg11TtnasgU
bpYeEBQUQWHI18GiS1KCg9qVYezD1yAlVoYjFmxzP1Y16ZFjUFyl+JV3CyKTqr2J70M7aU5TGT3p
sgmuMjrAZT6cMXlyrkU8eypS4JViCu9NTnjEQKPyIacBI8OA3HlVubjaRB8GblJtTPq+Y2wPigd/
f2TcAJIxTwA7ik9LVPkVuP3R0h9MEbafxjTd1x1NGQzFx7X7YERDtdlgPMr2jaBRGlsDq7CGkyNr
3Cvbmr1L6C3HxUwUmi290AFr/KhDrw7aD6sPNG4OOtjm2IjsQUPOU+ATq3QUwykT9e16bNH6fNr1
UB7zgV0KIAz5sMTZcmJmhgN7omMvK7PsZ3nWd5NKx2UCB4wHQQBVjKvZn7CGsbOBEsv5IGkAoBCp
olNeQUrUxzE9ru/AegZTp9bCq9ItxbWEiFUjl2wRX6/dGA1WfjenlR/jaMEwJKCA03L015sRThSP
Ycp28FOE4wJC433PmvhlfT1xWzynMiHIVHXNJF7rYcFxSrvkmFoJZ15VWZpFs88G3aMWvBsz3dt1
JqjwuBGHVJAo21XWXse7PuQ4qpiuNWylzMU6pQmjD3804KEdrI4rHy3thEtvBGews9uqvR/KM7et
BbcqPUIN62W/JME9fSoDCZRxQAsFWMqIjvaScFEVzsS17WU6eXCuwVNGdUzN6xI03w+Ulolme7TQ
PXoOCel/Fi4W2tP79VcP7qgT4Q6qc3hZgocP7XrT6NGO8q/ANhZfrc2asnLnq7h5a2fZXezC3Vqq
orYLlmWvYaRKg8o6wP3FtcBQsSju1j722htLyJLaRlOXHxcmjmYyTbsBSto6KUZyxCzLIbSHuhtZ
Opnaff4DYTcoM6nTli3ILU+YKqQ4edHNQ7BrCZqEIcb971OFfszNR8/W2osWV4tP8nJG69394lQ4
qLXWKPZD1Ac4KHXaSwtZW2rzWBfiWo01R6KkARq1T6UYTJqtJSj0uCBKW53WovnGnq3iHE7yManD
d3tR4LFO9WdNsqNSCA6CkRibokQEhXo+Z5haTRNnJ/cx1SVNBUdFq1EyYdxuS+9cpfpbloPHTttI
npee43QA/Gi3lk1V0D+kmefsR9rXOxwJNGHQWusCIgsDPoBwDlt75ZwdM64Ys2A58YrU2JrdrZGD
DUiQ+ftF1Bw5jDQna+yyTyWivHWPqQwTwr8IboWqcSwEoj4IjpvA9eOU7zl1zZeWLvfPHS+aSK0j
nL6tLMYgqVayixN7bQO6AndQ3lV4ROUdHMoubvDAz85010tAPMH4lOJ72OYm48EE79Z2HTanU3Ae
cqO6qauX0NGH4/reDcSKi3L4VmTg8yJzEFeO14IUVgfnipXcHPEodqpZlsTYQrmHuHmyGFQmliwc
aSA31krPWwUkxvh5FGb5sxu+Lt0dY6WtNxAs53HMVsORylmQ4UMIhk0AuMzGOdtWIHtqkxoQWszX
ACE46V3Bdn0cmuZsW12Ik4wxSc3PSQaJ24ROsg0diBWJOEsIsBv0ot/WOfyozY9hXT0lOW/Yujvb
UTJuWwfkblGX9c72Wij0Mn1yVrA5vriNjv7g2nKja6xaxbYY9LM15jXQ2Kw60emUvqhMuMQOm6aY
2yuv+feHDsjlx+yYwAxVy9PoqZnyCDWNGYgZ5QfB0oJ+URY09733Yyh03omQCmWevOc6MG/amZU1
ISN4I0x08GNA7dq4GYAxS837mKXdWxCY0nAmoa18WocY6x6+/lrVJDlH2/i2bABjfl7SiM3xg+0S
LQt3awU1TFN1KjpOobXTanujRVirdeFdgPziIGToHIPZhWICcZo1ydKhRBFu4WiSGaCZvfKMh6tF
YjMuR9+dhnEfc/QGMeZeJQTEQbErb4bM+KJ5IjhnVIr7hApisz62KB7zY0dadwtRIlbtwsCGOeh2
ciMbp2IQiHYn7Q6N6l/CTyLrALvMup5Ijye3rnYcXKC5KoAo9pYxoF5ZS4f1KLCuaWNGrhqwv2qT
gFQ4NMf1K/NuGySBhzLBspAY2YuUTxqQz3fwc/ts9rYLOMjMoW++dhrW4/M6wagKnKDDyKLZODh0
Q/27bQItwZtrIpzEOfBz7DG/zZJU8q6kwzpbPIQJK9xB52IBRtCOsg3OSCIPTknBPrR4BfZNWu/r
ZFevmK/YAh1kX8L0so12ptgLHqMCbWFRljAIh+F56KF0SEljzcoZAa2/tEPWu5sUmGnn4AXBTeRb
6zlJzRdKYnEmYSI3aGCYri9+WR1taQL0+Nkwdl2CFilfj5BllfiP7xDR6dcy0t7jAut1m9NrxjRK
ECFJLv5ATHUqesI+ZrLcpls8MWSwqBMdGZvLnqYwllEANrXejz9n3OWcEn35bDnlW5mD2CEikHdC
tUYAhd3W4Jl34WDoO84uBxPyRuRdlPonifV+G+3Iy2FClROkVIAuykqVmTtkd7QUJrJtkNSo/9o6
xopL706YICrWryFvtYNEUAJhycK6GBTfO0YFXekax4JxhY8p8XGcjbOZpTYHyfLR0cpzTM8Y9Cn3
jLwKuCspzHOWkigux72bA4WtgU/2CPj266vhNeU3GQ/R4d9PkYGMPj4lS05Etxr5IGf+34Sd15Ld
yNlsnwgRMAV3u71t33Q3CJLNgfdAwTz9WVWtOPFrpNBccEIjqUl2b6DqM5krVbvavOX1XxjbWnz0
TJBma/lrBLd7nl0uct+cPiqVChdysxwbdqLbamheSZN7yIeUg9cAuGWufJNBzE7Dq81Dn5+qduC5
UmV6jrULYO98Ive+3+lR2GcX4xuYnKb2IWuTfa8qmslycQDaGLbQ+SkhoK6cciXRUCdpkwfDQX99
uI7XIWhjho5cRbEvf7We9fNzI9Aj6PFdPGGZxAcqZmgmZd6hoE/Kkz57sjz8cMv+OwRxNOV+bu06
e/yjX0nHaH7hyy23zQRhpxs9R/nnGUaQihOt8T0q5wtjGdQrnBrHIZj20soP5dD0X51QccJHksup
/OnXgt96po+0NN/AljkIlsGGSxWme2l9QjhjcGuZ4l04k6Gsr9lZ//3yBEhCQJI2rD48zW0EtUQX
GsuQI2Nfh2PiR2+6xExV7aCLUQj3wEKol0sI8cxaAtiktSozekDOcUOO1bJxVVQPrlRAPRDumrpm
2JB/mUZyBWU3feiW0PObxwg62Mbtg+gCo07suh7SbxxXO5c1SMQ8aV+n4coMWGkJeGQCpXgjuOkF
Zh3Dco8Jw8pOaIzab5kJYwIYBVWIVyRg28WzFjinJVZ6AlQaawh2esuVNvtiRrXZT4w4RJ8cUkAY
2xy596f4tlMTiGIFpEGtcY2nAElJNczbbKjPnW8fxoB8CFBQwy7pyQ9bbSgYzTjuMmn3j8BOfpNo
xgR1Irk7TfvzOIz7mDAmgN1wKKJ2evWjuKftR8wye/elRAmC0ZePzIxebauR57kL39ORUawrmiOv
3HStKwAefIExzUfsvcMV5FJm41domIa3XFdgsILjmKBjIRijPqAMRPkHY1b/xlZJRxSnc7CzEITu
HCDRB10DjCneaLujuiUT7z1YUOxFwbgeqkyZvJyJgaAE/Zs52Tf9jqx5ij/fsN51odQY4+80I0Qm
kCd7YdBuDKonqbLs1Obl62en4vYr7fcARZxzBIg5zdhSPlSTfJxG+kM7SbkHAutFDPC81uBnkdbV
0QhK6xYfwxop7sak2IIjhNGzNUSJdtIrkIwbwGMi41bHKN0d1xCbzB/8u9nwii1eHXV7iJcKRsEF
ZDFI2kmPyPl1hYjdjpQPi9HQSAbNcy/dAGFA1+ygb2ZXd+CD7vK3NGKs17dI+IykBvU0s9wfmIva
AXmSwQjdvF1Qo2UdADN93mb4Ym6xK0/52M3nnMOvRs76pH/M0h6oZjvv91J76hljydp3KxUq395+
deSbrhvrpnxFKxGzjOmR9IClPUiZX4pJvAlScb/WQYihsCj3LdiOwyJneTEMUFdtW7sH3b409sLH
ybG963Ls935VRKont/iDkG1gj0Fuza7lCKfL2Hl1eQ7GFjFaPbN0D/KUxCjsTFXHlUG3QuTDsF8j
eIJWmYBaDSqiQMLM2Y9CufmTFfoMM58vbochupiSl8ztbkVjjndvEShsOZnI9W2PWd0Gj0vv/nQl
fF4GU+Lu+vzvZZY8+asFPCrlNs0nuwcMQgcZBOe6Xj96Eg7AeogtiZ0A9vLW2vHs2nvDz7xr0syX
Dp1kJAt5WUv7VjNRO0EMtmh50z9eSyR1BnV11641uaBrdctM+vLhvCyi3dke01Ijb59ap+a/AdQ+
RTZJxQFefFAFkOjk8hhULrl8DmbkIgfJhRQdHLU4hyxQl2V5y60Wxwz660uJW9Kb7o7VgeYIJvdU
RSGdQMnzLHrSUOOqnh4NiC2YhCD6gTq78gHL3YBvCwucu3dWo7gqwMzsEM3lEmbCPLl+peOfdtLi
vrISHmIjaDLay+F5EsQChV038WmEmGPzaoRk5XHl9dPZX8LuC9kHKGmBeNnRGpxc+q7FL9yvLJ1K
OLNhPnxbW2Bg+mK0I/NAMkJ1CMF7i8EwEZqM83Fw0MlZBrscRp4nw2jzg99UP7TPDFnIflxIZLVG
A2T8zBhK4D04mll9G+rkW8Qa/rlUg8+g7N5969ktRLy31wnpRTSsryb0X9wAt5yy/p5EQ/k+tKjb
fMDyRW7Gp3JcxdsKgQLrPWzQLj0XQ+G+cvsmu7SARe1J/+dsDMmzhGpzQE4RbBGKpU+TtRM9YvmC
nISTSDiM85yDPWPIw05ORtcqdH5X9koKnayyq4SgGiWyZsI9P8ThaF1zyNt9zHY8y5gOwq8+wg40
3gprQDzl8MevQ/G01BXBjVV9i2XfHYsqghUEPP3YMLndzLHLe2cv7Sljc74BRwbzKIfqLZIBLV7y
UgPmZt8+3bNRRVqAiX2Z0HX52RkiZHorrTDbmR4qBk79G40UcXK1cbKrIXksohUmLl6TnSWFcZh6
MD0iz2bikYcSF7Ji4E89VpAJT3Ip4HYipGHT4d0ap1FQYnt5XVz8xQQv+sjuhhPTiv4wAKu+uPXw
3e+LADiaTwRZ6y6noLSTbYwL/yo971YYBCMvDI0e1ya6DZJyufRG605bIr9MMrnFaRE84adOUgZz
S1OHNzlB0y2jFFYdg6BjnVPHqSE5DCIg32MSgvrpcv+i/+HV7QEomDwVue1fWmHD387Zi6Zzll4N
k+QYmfXFjp9BdF0zsEVIrIsjWw4Okz6+8QQ5J/1hrXByTkUMuSxv+/LsGP4EpAjcyIqThFzR9FDV
RflKKjdyiNmXp3JVFLvFXs+egUSBdY26AGB30rA+R6uIrvrZkaL90dlE+7Wxax2guH4ACEPvbSJm
YCftHUofAzUw0ekhGLL5oRgTudPCIC8e5WHmGSADzHgKeqPerma4PmQZCBc7il7LLDC/Nez4whx5
UBaV1sPaJU9T68VniV+Rfa8SufBXTwTQuGAc3BOBTtBba6b8adY/MTx6GxY+kzjO7BdS0JfF/rki
6SAmEyHPCIr81HbNhJ7Mj77kGCG2WfmaYQl57YVJZzJZ2XH1Bs5G4IqEpZflDd0u1Fw6FKZ01rY1
Qa/NWQ1FpZ1PsQyJjJ474sqi5lATRLXNEas+MnXeKkfdhbn4fkopykdbpRiU8IkIhL/Pvnkm2KvY
dW5nPEkzRWPW/WZG7OCAsGCe+Ondq43Xovb+QNut74usvGcFT0XxCpYkWu9lJVMmPe20d0ekHmvA
+9AK8+pXuX1hHOAeavq9pxia39QDoKvYHtz0f6orGs+uSEgA9JQ0RatSJhNtbtD21t2tU+tul28j
6p1r5nrlTUL42BkVBKMAkozYJEm8AmQi40j1Azda6gOKABbtXmMeQ0YYV6PtaAaQ4ZxkRy2egQ+N
i2l+gu/TDyI+E8YR7T1QWmxbH8YcVjoElfd67MTNQrxxSHACE3H2k+iF7LGQvo2ivZTbREVAWSG8
ftG1/tYfI4jQpit4Bf35xu5yCvoXyoDhZW3ynU8qOtCp13lGeGTEyxkFDMtFaLtQNkof1BVpIPhM
cxDMDYGu6UScqBEr0R2Zlp0bySMNRv7IU41FRqiBAnmPJXPgB4QU0YMjse8neT2f23UAl98WT9Y8
rNg3vZxoY7btsiae0fET9MnsS5s8/VUqfs2EK4ENNxEWYYSxVrmapxlHaApdvwMYCWI8YE8w5w8D
rAmZ0+R3si63KFjpDGM0/7qamuIG8MZ4xScU0hJkTTnsaov5Z2kxCU29alfM3oxkhIoYXxfyN1bG
O1arbnWrlAPBk5TDujrVC1oWgW8gmNy7WIaHNWRqhkrMwFpg/iIYxfk64fM18n3amvZL4sEvr9Jg
3BuM5PfM/G41CTMPMC+ffDqZfrSyD25mZhKEZqIoapVIVU/smmb5KQIZ3Ip2DT5XOyMH/LYLHwUx
Dpe8YvKgBG9sQUGmR13zXQh4+1mZsqGjQa0X8i/tsvrJmjLxmD53PeQRbOfbcggRj5AZgN02o2Tv
q1NomGeug5b+jemB7m0XU1ldmJ1gdWq/sabCS5iVZ5milTNWFLtW6cKMTk7jrBjO8RyfGf3u9NJt
Nbw3WEDsEEKzP+XN8lTjHt9WwZPzHA2WQUDpHzd4der3rA7Gx2yYKapAJy3Aa95AeextOZ1H1ykv
ScE2j6YOPUHDaGtYBAExi4e2Uxpf0b2CIo0I6xNu+sJCJXmMA5ZLajPdGHxvhVuDElt4bHEAW7QG
QDuihDCbwSPLO+IIPsOJR35yDDBwOrNdkUA97+k75qNtTvc5qI5w0czn1lTY2aKAyiHNYBPWcXwz
AKjj83h0QlJZnT5/bLulP5qm/JOv1kqNIbAOsIdh67ctItO6zsjnSAskZyNpZLZlRPitDHIiOEbi
KccknY+WUV0rMvFu+h+uwT1ozfQNMmfNhizzMBqIfjsIJw95hFW2K8xr7DnmFWcgdWjj/mGtNVxG
xi/EvrWXGcfY3h+Qi8PTbS6KsBNYBUlCVYOMd8YuMM4k8JXVsu5TYxGb2JiMJ4PSuXjPhzLf22Fb
nf5Bf+H95yqdY84U2Eus8L8IzDKbUZuJEBVkGhMdiwBTUOcjaEcEqItilkb1Q8f/66nPnbtfE2/E
Y/FiEGHK4Hn1z3EEtkkUE1oimaBvkBKlHLUmd3v1ZnW4aUCsdy8O3NPzWgCV0n1k1ElxWOfmVZ8k
pI79LAL5vQIbtU2FGZwsq0dAnbTGpmZJTUg4mSdBXvzVRRb7VTEOl8rqoZ3FEfNAMDDbwkIilkpC
LKD0PBrjN8oVBJtQiQgaJqU1kI5xzOsKpEJife/g/1wYGtwKdi2QrBnYNh2brdKyirMeumk/AkW8
LT37HTG47K0flkjinZaE4EClXqzcp7oHbq4cELnfOM/fi+SOtyS6NE5wdRoXVGgr+mNBZAuGpvRL
EhTs8DG2LB0BgWuY8N2uFI3ItUboDPnE4Z74yLKkzRDRcsZjasvvnYqCorSb9h5+NtzIKyr/mMt/
Jo3EK8SjX/UsQbvigjAZlrLiVYCrRdcLpHjZCyjjV61q7QNIVsXyTf9L2K3fnFr80YNswmLfRmXK
UFpBhIXobow52ukCJFIaGITQ6Ku6zyVLnDN68UaxKTI1EvDq724bPuVLl5wIND9Zs//OfWxh2IH3
lEP7R1TWsZynL/CY5FfNSLAx12qpdLppXhEusjCzV/OFgM/yktekMjnWvGcQ+JqoQWYL3EYhvr7K
zHqZFpuEnsj+HWf4rbSUQvrNN5YpB8YsF33mGcDDsDUio6E/yN3qbXKGz62xXQnjBL/rwwVs9w9v
k/MfglHPcwIbdyjaR9N3wr9ZK73EG5JEkAntZN3FctL5UOakcViVTy4luGIERetXxyKZd87jV1vx
FtVKiVFzdCoyszvWDnQ2pUDmU9uXsvtIJB4uV2HQgxDRvRmfJwOoMO29lrprMT91CDPAEvqVK/jN
xPqm19n/+6Rw/sOE5rEEdQJm16HHcfF3UWebsIBJnXjapr68N02y0DDN6XOaZx8Rcd8n0/mhZ/h6
vaHHQvqaThkXbWFRqES7CYOGh2fD+u2goM787q+ZAI7Zh2LY1Ex8ofnbVg2TVw2Am+ZnUclLvVod
c27Uf0VHvdGFMFLZMDb/IDe0/8Mcybfn+Hx26I8dL9A6tf8jKQK3lFhJP7BEa5YveevVO7ubiO6Z
1/goGknYU5/PWyK69WBJj5C1hssvOw6euCO6Sg3P8jh/hfc2Yb49asPR4CvYtY25e01+/++P5D8l
kvydhY/xC5k+3mT/bxLJvixD7jKkf4nhErm9noGDvmGWEFsjLLpTs0YYJlg9Lg7jUyMlE55Mvvpa
GCO3D+R5zFD/aKtU2t5/k0l6MEmAYCgoA3ruvwu5W7uYs47l1dY0S28zQDNv2C8G4O3TuA/J2mBp
3EU2NliSaE+NqdpOJ3ozYjR/2dpd/+FHBE7hv/yFPNuGaWGFPLv6uf4/H6zlD32fsXZQ6kYbU8vg
7gtOg4thexdeH0B/7pBe0Z3AO3QtWyUmmb80AUNLtxIkTzh4ybWJXdQEU4IcvqvkF/0Y0GffC4tN
d+9/q60KpA4OsZ2LtALcTrLPJuATVkvwZ0+Xd+5m4zlXCi8n+hWblL9j2lzzDmL6UK0oO4LVfAS5
diZg7E/Wxcy51JHIr+iiR4R+yQ5QcVG0IDKrFdwQiMAytI+N00aPM2mYvYMosjKo0yPK2Y2VlGKz
yCnYsfsCmoLdt6/zn7mbmNcJNNAmtyvjbQn9d9Y1OLXWSJ5aQNdfq2T6XpfTcNGz49Euzb3F3BNe
DEdP5jbHzH0BLzS+z2384XZDxYw/q68elxbtrn/RPztM+tVmlMDyY68Rl/5PGBfO1nEm+c0e+y/M
Nbmritc26GAoJd6dduuvmcKqE/5wrUOnosSi/TTDvL12bFbJQlxvcymrWxuuZ3xgxsFfMrILVj8m
+BgrSosIuB7ZKqmqGpgHeXyzs686kK6yjt3jUiNuoNL5LfrfXRAW9y5WUjAzzq4BtjhgEUMJ+9JA
kz4IxvYmM4rJJhZEQUK8kJ6EjD/igPvHskNTYMnkAX77U4KCfcO/IMuJ42CXpIKYoNZOL3qxtVZE
HykCczvQbmCItodg+dwbmp2DIyM4I3ndJt14nG0AfSKmPLazbNorqTmzT6U9qm1mGxN7wouH+aBU
zj3+ZPrLFYyn56b3HOnORgugZ+VNGzMpP+1A2CTOyLy4a0rjTTrldxDBwOOVl11Lq8lYkAxR6vs0
iF8EWDGLYmsyUxszPTJuwpYcgwO7wdC+Of0e8P+GHbKgymPBVbEK20jxKUtQch6t6xlNCTqCSxtL
oLOTk9d/bbkwRlR9W9cIh6v9JS9b61PalEaYPPSjrlsdrZVlEBQeu8q45131u7Pwsnn86kJkIf0A
gNlN7We5JnLfGK0iS/MkLzG6DLQjW79oH/QlZKyE+NbpdOE8OmRTYt8CWx7z0I0OeimOx5jvxhk3
XbeuT7F5CW08UOy5vru15+GnHNsNuXfDLM3fBDix+LefMBhlD27TPsXjaF6sBB9TargHk8XOlhQk
BrLrel9zqr5q9tz90jlvLbkyOWPUJ6erb12POqMZcvuA11Ecxq49TS5Rox7O4TO9z0mOsGwI+a5O
BHPle1QEWpCZ2gI8aIy8kpATIkPF90yEwGlQNRxbo0YLMY5fkoa+3RHR79J5GAkTOXYAEQ9uzsit
CQuDWRLdv98t514Nimy8fqzDDDpFosWy5MXxa6a70Xxkf5JeMyN+V4yyTkxnUSNI66bxd5SW5XVc
qzuA+XM9Gek5K+6U9kfRivmpzMW4L9f4lQXmdFaf/tKLm+e0ztnCBUHSp54GAyj46qxJ8liza4gb
1Whgz2eZkqyvLQGnuYO7KegrcbAzgU3RR3EbiOhrh5KN9vTmdXBQ0jpiQQnk+OKjh9hIyzgW+GJv
BOEQRBnHz9JxWsKHjYMAs1AmFk5ka5lutZV8MVf8kla0ZxQKRKthqS9Ki1np+EvXU9r4JZVQxcE8
/UIZxlRZ2dP04T000y85OrTFLEU/1V1N+2ddmx8O0d2bsaric9akBMZRxrWR+9s0eg8RvhscT9WK
PJCZ8k9dpLZMjZgsubslF/VlwvGSlopYvF4Wi/RkXWNEqVJclKQnav7VHPCupFbwBhaPqUHDigDu
rVmOBpZkci8tle01H01yUkdigc4iHs6JUl2VQQHgvJW4OyUevpmdvYzfxwG/yuiMHtYqgraTbN3n
zcrhrm6p/y+T0VdAMPnP2cQWSgr2KiNvA6FgW90h/EtcYJ06A7lZr04llsDOpJJeUIfp70M3VePA
ZsKM2PAGISr7DFmuno7oQpG5IRnHVbZPqp7Ps/1jlHN/kspiWao+I7M9KGScgOfKqX9ErTnvLK99
GMPMutBo7NyANyvzwJHqbevYzDclkG6zfDg12QdsVpLnibW04vheLkF/IdXnPgyVPCUoESaqo6Nh
B922b4trpJAucYhsF3baZgi7XTYg0NQjLC2UTclZ3kLKZI8JTi2T43ctHGnD5e7hudlph3s8j6+5
TfmXxLRivfJ0az5BZiflowypi00HnkOxwtHIUtK8TfXj0nNnA0EwOlGG8cF61mejDYPp4onav4Np
3FSESz1aCJwqZSaoGDRwz6oaAuTZp9HdHqhGaKypW6vvpUD+WxhIUIHdsTlUpKusFtu0Zq68BunH
OpL0PayN4q0Hgni97Ndi5uE2sRFHpfP6QszayeAt58gHLsLmJlRJp0Nf7uzSueL0Do9mJZ9Mw0mv
RdaFbKDRlpnEXy1RYW3BVZAGMEeQDnwCl5RDWRTkYBPGeh4mCwf9wIpmFLI9KcGUg02GcflfSjWE
iwA7cw+wX8QEAo0hi0qE2fqZcZcGkcwa/xk8hmH+Wx5VzZF5wEep4tycliVEi9MDaQp4WbcZ3+FT
mDMRxuNKhFeK2kPVOmWJQSqcl/ZaOb+7di6fxHP4upok77TKb8na6Q3gPLgAJQ7SF2fRkoDlZAZR
a2l2bHqzQ16xXhsl76vRKu/KoPzqtAR3yqm5lMEjqOIRCO38SFEyXSxL2FCKvPJoLV18qGwygN0B
4RaatY3VZMWlsa2HCp/Jrkn6kyo4dtpkHQXF176xqv2M3AwxzXBqq3TcNHhBatNpn82p/k3uwVn9
UmMymmYngMja/8r51Zr5/GRG1UPBtdatsY3WjbMB7/93I2qqg1bJZIwvYH+cygmuxTydUdiGx3lB
PJCx/Np0URURjYvQwM3Mx6kKVn6Y+9TnjGT9/qdqlpu2mww1c8FkcGjVRZ2dpzh7m+Z4PCPmI0eT
UmoCi8+U62MsLfvI5IL8JCtQg8M94sX5YWkQsADTunq2yQwHf80ZttaC8KirtQ1cW14QO3hMcv2D
luX0k1GRBktRFrvpRS7rm/66kSfvgtLFOQN6u6dRYJ+SKjrpsjKJ22QzECS/XQtmuEUCAIDRIgAm
wolUeRruWZQnh06lwvo+Ts9aZM9RkFE5tN1eQIg8ZE2S3kOayiNJuz/jhfyhdhwABLkF6exuxu3u
o67Toh0PvTrDTKQQkeGdAkDFmXgqy/X0qVrXykfdRouSVC0PYQZpJSTlGe5zsiT1A7EN+3JesgOe
bO5ywPlHyMxHLeGZXQZRI88s+VMcQozhlQyAbA4AIGe3Nv5FgcyJ8pGzZXzqsMMGiOgatUeyh5nL
c51bciRDSkH+bFBkP+ahPum7DIPCkVgq1DyIM0DYSRUoAUBU2bCWgB2L0wMWzrFpklrQUqgObezs
XIn2VH86FfK6NJn7z1d3GDlFsiy967eZI43NW81CY+UaYm2nZDx1l2MeodycgHrsZYGwwe+98wqi
eytc46DN211CSIg5WuUW1D2WwHjLwzscMdDc9f9OJPK6WRt0o6vAgcPCRNm+4iNa7monF94d2HCX
kdNsaFznqNWPqaieE5hUT6j6BjccMPqTZJa74kef2N0FLy2VAH1gkYmtn1Ju6loKqUk74d7IZfLK
eGwz8Fe/E7W0n0fWHWJxgPjH/mxvJ5A9Y03eUNX7hHEwxNx4ApC3FZU1fUJ9QMWcfMlCBuGSLIIq
IWIzEtFdv1d6/ijNbkWryNdUvojvEA3jk62KbFWW6etCOyRm5Pe0bf0J4p/igxB04RjnYh7DkxnZ
n7aeecEsIctwvvmduXXbRjx4U4xMvGUDUor2J6CK9GIkbMTYBz7n4DjnMeZcTa0PsZbuk+0il6n9
/quVc6r7Ift2sOQfQ87COhJXffvHYlp21di+pNIbb91qsIZTumD9SrRcF0eL3HoIX7RqzAS9IHxq
hX/TrCirLOKNCKO7bOMXLfsKFvdrV7gkCillHuo4OKzg9hznogFdM6PLCwyR1wl9/Dlt5geDhT6b
+eRnlg6nzFyOXT+bD7mP4VBxSIn7GshgyYpTFrJ+VU++nkkJBiZ9nz8kbEX5rLNXMG7FNbfmA3ZM
UnBG55lF3teeIGTqU7R/cbiQu2EVtIhp9aJtI56ysKTuArvHBLneRnxmzkommZNDLzHhIWybplI6
76C9MJGoQKpW3IoHic3p0DGtGex2fmBT/zZ7aXwdXRr6uZZny2jGA1Er81kjEnIRweDKk3ctSJ+F
1RyjwSegQ3QhkpQp3LI5J/N7qp0Dg2fCczuXQYjWro5JfVpD53l1+5pmIJn4G7jF1mgYMPfRsh+c
BTlERoA48x52PyRUbkquHkJ7K9QsuHD0nZjYMQLAiYF6ZSBowKXyS8LCPHXSPEpa+FtLC5MjGwb8
ALfYgYdskfK9S0aF5E3kh4xBYiiOhD5XTNLNK1Nc47ww6EZ5wXsxOjtmA9clgrABNeGrARp/Wy3L
XQNFdI1ZBXTdKaB8fW9Jf30qFB1pTFmAwf19W4QsqP2jq6Zr5B02i7n+0iogybiMr+ko530g03pX
Gg3jvNT5oOV7Lzt+RoPFUU5KGpgnW+R3+jsLikL70kQ9jepkfx4D3hzimKT0fCgjPCh5xjWbB6V3
tBpe9GdV9x2TmCChcijq65iyGvB4udkQcwxkCCNmf3oskBJue9PywMnF4uRFaoqsXAoWapnDmj7l
kvsozWnUbfYWaYO7A/wyO5V+fgsz2zlW9EHj6HafiuZhBBufqLe8GmnBp4t+dfRsvcpaVDDp7zqi
eVzq7Ip7rH6gvfoHZOt/GyA7cFY8Nk22CdTgb2TMoujGcB5MbsOq32PypyxJfltqTZODd7zU21mx
ZPTlr7F6rPLUxY9+X1FbnTT8Xip0UwlQuMq+GL4Rn7Cun9BamRsSWhIcL/b3tORuNGPp7RP4qIz8
C3qsNSdxzY5Yh7jdU0Eq002Y/+hk1vi8v08+QSpCIwosW+AR/3dTqhgKz5pcewZ25X/DVYbZoFjP
5hS8ZRZdGzBT+2CZjGODVYfI5oR8muKu198qfn4HbeBiVF7H8i0XFyOg7vE7A497lp9n0R9mhGnP
BNEQXzGCoO0SkgBYxQ/+xZMo5ZbBPS8JnMM2jc+6hgi8+bnkglJ/BuiaMriZ3TV1ydV0mBHtVLMT
0xjYbfnC7NE6D2V15dKs90S1cTjQ8Zhsw3dj7hnAtb2HVYwIHvCVu2rLbMqScu6p8COmDUtW7Q3D
zLaI9TZF2Y/HVpKoM8Rje80r5wRgCbNHzeFew8CCainLK5CSWzWzOmeAxx3kjfnz3BuEiPsqmRLq
BkzBS9t7b+Tpnmzk9KcwJs69d0bCBpTbIkDM6EboTsPxh6OYhmQKzIS7LGyXZR/dZmCg6SMeUXKe
XsiDekeU2O2aEAl5nNc3O5nyvaOqHYeyp7HtkoAMrJCyQ6zFlkZix0yJPw2WezKlHvK+2n3A/YdO
Bg3NaQzcX3huUXOrerXIGlzI8JwspCdEcg3ZbrFGiLTZzK0njrbT1AjbquhAWvaEjdxDlVcSpCMp
uGMRsTUo+n09OZ+DwVThIocFAkMudm09f0OSkf+Dkdr+LysdH3MHOw/h8PgFf39iS46hlLnpJ2WH
0XPJiG1N9rMxUuiLiLQggmN8hTfMFYg+UXJq/d1aCGJ6NTqt0WZuTL+HKjZat2yWx8IkjTXtzGgz
ZOFHQauwg5DT7v/3YN+x1HLj31+3gC0D7YKCHkBG/JsHnPu/otuHWKZ5Zok/evtokdTU4fLQYw4q
+qB9LQXVzWjQB3KBzFu66cNao+YDisazj6uEB824dt0Qb4s5/jDWAgSXi2k0YNOGJQ23WYEIC3y8
j5ekfYmyzD8l/lnvB4IeJPcYpB5qdLhOjphJwu55ldZL2rDTb1MgZGaDkepTh+4VP4yV7pbuAZmo
Zz4OCtKFiEuVXXh0i2zmrjVOC7EoNyF+2EbzFMTlN3siSMVu4/fMDn4EPTIyDagcB06CgmJox7N+
zJvQ2jY93LoBvs9fHoUqLjDrFTPkXQHV2hBjJElxB5LLdDneVJ6A+hM/xVT4uO7gCInFKxiRf6k9
lrdLP6Hi9/6wYGWCu/zEPFkxLwNOnX/N2om256xNTHooEgOEJM3d3qgp9GFowgSx77MXzie95M0U
RMtpvha8yXu3q3xczRc7pApSODumpfgEFSRqrXD0IFn8bBHmNr8w5cM7o1Zv2YASeELtrnhOcWoh
xs66cjMNDtWIwrfqEWSjFD0KqdiHHD9VNjE7aEh4Wgfjw5kcnwDwxCf/608d+9+zODrLAr0HBeL8
sNI2WJhgP4fruQ1gdkFLKdzua5JDB9V1tavkPn7LqCrPmaEqd/yE9nIjmvRFb9AzUvdaJkpbayK1
D+oAwoiJ+SwrUFoTzfur3hlOpZciCJAXpOme7UWCysNZrsPKQpvh1MFJvOcR/P1JN7C9c7DtGneh
+vKqiaoDyt8ukfNTwgVogmyNTHYXyiqVk8K3Xwu1J7J/BNnUHdF2cN3WyUV/deu3TJw6+ZY0l2rg
d4Cxu1kG0zuTBEnm6rRdUYwfWUExWEmikjADcpCHNLXoDyD+k/4FsQWUI/lAKD25eZXJtemw3rC+
fXZYqoAOKV7ilfGWTq8AMOBsPafEnt7gk+hvlp+HB16gu06syJj1UH6sMDQ7gBsc958BAJkSB/gW
WvzP1xBhQkzuqrs2AdUVmoA8QyNujvOuDcGSaLdXNzgJhMfoe7yyVUdDikLL9HEvRR0ur85KHgiV
I/AhfIP88C+QfaQIaPPgGlsRYxDU1b8nyDzmijoYlURVyzAAmcVno6ofAj3iJKVu3jWFCr5VDFGT
AXctUiXWU79hxNTGjUk2UBMzYRJOOUXDQzRwlEZeNWxyI3yaY6KUbX+Sp94pX9oVpetaRe9mTGvY
F1gIei+6xwNaIXY5eKplTepi/8uYF0R0gY+JLFsY6AdYibeSqdDTmjDvc1rTePNl/5F0c37t8QXo
WiA0cUiO0Ggekrj/noZL+lm1N6SemrNlv1Ru9Q5gk8w1rG07T+n2Ogf3pDvw9CZFh2xLMuuMTUxi
RFM9rqVXH5OsHnZ+C/+4lMM9rpJzPXfuKxiTQ5Op4WNDcGHA9vCfuDEa8fHvx3/okKMkXNcRLmEA
f2NzrY09weTleR0AY+BcZHybL8J6sMyyJTB0mOkrwv5Qqi1Hk60/EiT8bx6DNuBq02VqaarilMGV
y60fYy16s0BkGj1ExbUsCdRaM/OaO+K3b8x7+vf60qOS5S1F8lmJE+QoeAE5zUMo0mjnYpTYBROq
cOP/UXZmy5Uj2ZX9FZneUcLkgKOtpYc74E4kL2cy4gXGGAg45nn6ei0gSq2KaEnZbVaWZZFBMkFc
wP34OXuvTZbGUXM61Gi5eNG0ryFhrTuaCS6wlij2c9osh9INl/DVu54MhmtrUq4ks3tuC04t7iSN
oyKUfH3xk8i2oUu49bYMO3sfZ0xhls7I+pf2ouUM+6Q+l132OAwIMKPlubesl3LQ0l9uIByA51Sj
+9lEWrxAJNPDEBdv9swxbe0RuBm+FC3lci1tayjn6wrCQFaQ75YAukY8Mm2e96tOpUxFsK8xLrtF
OB3W9WRYwAlrE78zl4Ap79pwFN7GaomzGZkSNC55fpT3FSxIjA0NebtJvVvbLMPkBhw8012GgCuY
1Z0p6GWu67uVNxkRkd68MYvuxSPW7uIG3zvjpUrYPEjdsw4a3XTc/WiYwNte86WosxfF6KoVKaAD
liRRo/aN93Uzv41hX22Nmjg6qYU+eSZrAbkCDaGsd5fJjh7W8eM6QdXKftibWnLybO9bie9wm1dk
jYKBZNIVpLdioqvfMS2HBstSNHVJszUJHsUG0qIBZT4ZCozZSHKIQu4OoV3z7nVMZdcWXTjgvZTd
cDJZ6u8Cp5w3RRSkh1ov/DkS98x/aT0qGr809hGXqIFEkcUhiQKOVqxl3VS6RUzo4idtxv7HWCu0
HKHxy044m6OzteZ60bpGXIyiHREk1Q+qHSYRAUKaweqIXsv8eRitY2C6IYiiHNJw6SQ3a5X2L9/H
//WfCU3NmuD0vSinmmjs9o8//ttzkfG//718z//5mt+/49/+uzCt377lVn2n91N8tn/+qN9+Mv/1
v1/d7qP9+O0P+7wlcPSh+1lPjz+bLm3/I3lq+cr/17/8p5/rT3meyp//+s/fiy5vl58WYmz7LT8L
itV/H7l1qtOP/MefX/8rb0tz/qbrnI496dourTNYiP/898Qtpsd/w2lNzJUtHQeVkkVJvIx2llwt
8TdL2sKhnNcBlBmS7/qPyC3jb3wpIiHdNGxpW674/4nc+gObLgjeWIpt3G38N6Ai2n+cGbyM9rnX
EGuaSy1/AiN6P0ZzephBgkM/tQS6Dfq0s6ogMpjVEl5dqjvyxX6GWboQYsR5cKfgEGodZbEDi7Kx
eC9CLxsOqv4LUdcfUQfLxbrkqZq2IfjNyTr444wg00zHWpBAJRmTK112VIhRetYbKXAQwUchwJhm
TjzeDxGxdDBMaJxjLSEs5H4MQEj07UPgKnvXtvbX9ffqtM7cujogQM0wj3Po3IdlQ/ud/xedZB9I
CL4NDOsSjxFZuBkSKFI3ukNQHfV8FBf6I/tKy7BxLyyxjtNK3OQnhj1Xz6JFzbG89ANNfTYmbW+F
QpohE1P2jTnwdssAPGghrO0QZz+dZXmqnaE7rstW5dyaI3MWQ6bhRUUBmECjfmMYDiCahLNbzzO9
R4wb3nHWCThoWvOrl0wAEiLroccfdAphz2SVW9zh/qgSyL9eNZWbZhqcGzEyj0/nSu4mgufTwGX6
1lGjWKIUl3oW4uJUGfnFuNACNSmWInKLhwijYXmeg/GoJbb72kz5V31Mzn3riX3csd9VSc2KFUS7
f3iX7n+VAP8YCmf+rkBbP3Rp644nDIFGFu/F730YwhRczUv40A1EuxtgvlCTGEcAXwiby/oPswRw
QWjQOaic8sKcnDmWBUGYOcNWRk58DJZ6Ok/qdz0KxaXlV8nmKjrBlL+qcSKfNXUQ6rrBDcOdv6xs
fjvX/v3yHbhmCN5N9H1/QCkrSRQzYCQ4RobVnIo0n+9cEas7zOGcqAWtBWVD0gfLNPUPSNu8QyST
0nc1524deMTYbjFiAZzu2NargnSwwv5LBhvryT+cvn9dJbpMHTqqLhxK/t9vMm7pejIxD23Har7X
qhy2PaU62m6iMiZTnUb9Y1YE73AuVAhpTrlRi0tQOuldW9FRb8Asp2H7jM3hLmXwdrECuz3+zw+C
8Xt7g2tkpYScSpiNhbKTS/39GqMiHwBrDTFbczntmsyej2UFkjHLh+JEKId+QcLo3admKndDS7py
Penq4A6zcSn+6lp+z9ZargVlsMPSaUqd1qf44365eiwryqyCSXhk+BziP0SXBdCx9OSmdRdM/dIj
HFkeyDyIfPD92LJc9Ol4+dePdUpAVUnsCipO20NYPZgW5qXcqv+isbLqeP+zsF6vVNCjleQAush9
9eWT/we9JEkEoeUZI/ZN2/2shtJ6CaJbATbPSAeO7d0un4B32HH6urgPd0tSUDFhTw8HkgJC3M3K
aExwCMTU59L5acz1p7B6+i7Ec/WkNrfd1V7IfcsDMZjLmkiMLEd8APRxC7K2IYMEslyh7lSOBCiS
4bMOg10PrOZABw5bfEkDkyMuSNggRYgXZfdp0k1+bg8vkG2Z3SeDuM+WTmdhHY0O9aT8FKHbPTYR
kQPCjsUlMvECp0Q44+f4i6fu977U3+8fK49HIsOyf/+x/JAowmRnAWMhFawOKaDci1ScLdb9Qx9Y
ZqF1vkAmp2ufVseMqVuZOPJc2GF21AW9zRlA+N72m1qb7v7i4v6Lx9A2lt3bFKat6+6fu7en4WvG
lL3NS709WjkH+I6qYcPCfyPznu1vHL87WNl2EWF6ZXaeIE/PBOZtGEnapz4cDnYDyU5pFUdBC0pi
z9jh2scwKP/nS13b5X88h9w8z+ClQbjLJf/+HNIJnmJrJFnZaMIfQ8M9y3sbbJCZ5ynvx/iO+ART
nUlJHLe9/m0Nhxgnm1ZSxE0uqlHz6yJiHit3XlxjWs+tc17rwGzn9C3svPQvqo3/Yr2BYU0+FGUH
/X/d/uNIamm1FuDWz7dFjlqSeoAs6gjWYmNc+9xo/V6newK2zZeTi97AdiUTv6S9nRIs5X9x937H
qi5PoTRsm3An3TMtg3C+3+8e3kLUMqGOzqDT3E2V1eo6m8l0ogH3uv6p7XTzoo3x0SmnCdOeQeyH
0F9FAh5offsykX4OUxzs4oBI1dROaVTpiC31CWQG6oXuEkpEfqqWu84xXH+otKONW/cv7ipLzv/9
RhGjxm5umh4rk/dnbpFAwy4duj0ouIvQb5n4E9EqzpOtn8wIX4dCUgoHBIpR3JqEHujiYgpIfw7e
snFZYax2fk/DEEwPdk0AwiLZAvUpfTR+JiaXrVOhv0un+pJ3HRFcIW0T3SjvhzI7lZzJZemZlx7l
8Kn0KpKylxowbdlzASbjsknQ2DVLFWQp9SIkDd4pJnI+i2lXpu6XAWwfhV2+r5yPpg7w2gfgmaIx
/GZOlkKO5p7ofT568yyvdov6OS3ij9KOvtPBIxlH5lRbUXezHtaZ3hLBCk3nrolZcoE9wykb6LQJ
Zn6+Vk2YM1r3NpAZHUReAsfVyi+Fl3+J+yLaVxJfa9Kop2okQS8l1XNTi32AOGrjlYO4TMjG70D9
E9Vk3mrJYuui/8S76ZM9VO4GlcEVGHAo10XytBbLwxSquzhori77HzN89Rah+Dx6yngj9UZjTsQ4
JVz8jOsNUjMDBtkXtwnhznBvAenrpHzRdCGFBuDJCtsitf6DETxUzVK72jCYXLq4R0J2KEkz98Fa
Gt6uV33nd4hO8zxiihmJPyBP+iVr8/eMmBVmvwyg149YYkmm6iaHQrLMURJ8W69kGJxbkNMgjalU
EZHtuxTCZiXyb7atjfeFBhuzRVeEhwiuiue4UNtm8cyov7vQ8QS9ihsr4DPPVHCzrjcj9qldElTP
Vpvpi94W/CRKZfOgebC4i5mmhwRpice7PgLyBJ0hipjwWn48eRFwS4eeIcqykcbV9LTQi3Zpm70q
kyZVpSBo2KPAlk2bawpc66mbEWykw2nlIfHLdh1jhoxQ5j0QfXiZLbh1UDTOEbUPzoXad6VSdxDA
Sj9pMphFax6RkMa2gBdDeEZDlt9Ynbwp0Pwyi6GS1PLYWZZiwjHyYTDRG0fgilrZhO/DZ+WW4Vbn
zTgMy0Gqh46I8SnbdRpiSkA/F7rxILEd+omBBPiey6k8ZHVsn/AKghYMLO5t9d3tab5ssTTpjuJU
Iozva0UbowJjbbN2JdHJUDgGgOh+lRX5wn7hYmb5zWiIalof8iCoiydHl35UGeIyEyiyfvJT4pzL
AL+OHG7nkGBbNkVaa+AFUJ864oI/kRdkbiMooRbIp+U4q0XwGsJMHAY5vZlVr6MYM651OrqnLPB+
4G2cNk6BLLyOYmefRJwXJyvv/c55b+3spShRsliNfDTiyb0yeFra5pha8sN690s7281llm8gSteH
xqqDJ0l2fDL3dwVi8E3pujVgcWJivBJ/oKxdwJpAScLZtc5xiY4Rqa4OjEYjyy57tkrj1YiZH6zP
H1qMZ2/QbYZgVrrJoTFuUxzTBysMaMKhZG1UdR7kYtEwyusY7rO4e6sS95NzzA0AudxHKLZHfL8n
fm/cSjLFdqIMqUJJnzz/ujuj0yP8ZLgCCA00rm2+miTXXdMT9MHMTyJ1t76myGMI2hZ1wgBJZwhC
OuCw7QcxX7zvldI37ajikzJnew/GETQPeMul+F3mlJdOR42AIAWj81Q8WVLuqzyzHqdG3uHZHO/T
JlsCKXGkmwHPclRXCQK4Ac1e9m29/etKNgeO3y/ZJG4Z6LxpwX0H8YKufM/wI4A8tmkD+Domeotb
tB4cEdbCLE5htS8PkeMFhDw3pf/rZUaSnd01wK6VwwNMW9/PCRgrMtI8l22kXs7W0N3X1RmcmU90
s9zHTfx1EW5eY7bWdjmnNWF21+kT+h0P/3ZQJPaJXqqtewwYG/Julh3XFegsTXM6Md4EB+CweXOg
7U7w10AdWUj+kHs4gcKBTP7KuaqmDk1NH/hixlvLSevqsQluU6jg/kw21S+orEKsfawFWKRKmccV
9b2+SMICy2bZ5Hjb0cGtoSWUrnZG/9Skk7iowVA7x6gBCyT1tF+/jcOHvfH6wj00oJn2MuxIBvSn
MGZd6VL7JFX6OcXG3k5INuFct+6/647plEjfephHcvKynT2P+VlJui8uHU6tRTSARH8HG5qJUhxA
4xGAOKV6wqfK6HBdU7vxce0EjwG62JDHnMBULLbMcZ9lW2dP2fQ9RloSFFP8qsT8nDSU1WLxJGAH
MgECGqiJShBKuFq6jEEu/m1OyEpyslr1CAN9ch1MGSOne+BQPVLD4mZKOu8aq1czHLzbfiS0uRKB
+eC+22abMnym22X0g74xQhSbZQPwSNONHcIN9vZgUUEmOLbcXBs3nlvx+S3hn42yP8IoRXZewdrx
4nm8VQghTpgfUSJb3nell4Pv8NqYiJSdaA72loWGbF1rQ1vBmUK4jmKuCI4CelKNlhoAMTQQkfbU
yOtH1aO9xfeAnLDKg0OcMqEwWBPh59jHzGNhHweDjOMS67bdZOUpXV4hNzOPYzRKv3I9MGIGv6mD
DGwstYDUiJlyJikpgzqyK8OYpAA+5AEOFclK4S3BeWqnyQA6+SH1zA8t1sWTU6efVob0FKFEkuv9
r1CytVuwPhGCF7hGcXvDHaKY8ZoTORvJWYYkPhUWBxUHd36bYZVlp5hOHSRSGtv1d1X02MPQd+0B
wPU4LqZ3ZCcmUJH5OhGPd1h/+tqQKOB3E61GrmMRUBqWI9FUg3FIpAQx3oVYErSJfHF6b3vAIl8K
1+2PdpAcrXkkybwb20fI+jrP7TKM9GDwEG61t1mdD0KeBhXHWyNivV73SSKF1aUHDJOO4lTljXlj
iwY9TTycyiSOnuaKINSGPLs8s9Ej1+FXHZYa4WDJW5eylqQN1XXi5Hg6TfqiQOEeRGBEPhQlABAp
gWoAakFboE8jrHnv2QRYmhI9ZgBMdWhjy09AXGw6M0+uUFmG8IkhtoUuCJ2Z6Tiv65atGR+mhySQ
RjNyiGzZUKscxWeQbbtwVj52bPfXSG19fRMZzihzp+PKU3aiJdp0OeJbKAQEuJJNKbwIU5RJgjkc
eSQ0Cu9ra8BfWapnh7e8BwzpI9mafU4r1amA13cFA3hx5nBr0VUrZja2KCN2pCgES9FSrETBIHzJ
LGQTWJ52+2vdruboE2dguSHtucKH5hLIO03Jfl2Idc8OgLl0d3XDarnm9Sxr6no8RMTyaeHTuy2W
KEDylfa/2r0eogscCsg5PaaqwlEPYMihrxFouxRjjiHfPHCJkKVQR4uUQ4OV34wFfsceQgxZrrQi
guF+3YOtpqkRP1nJdt2cxNTvTWLJD3PjnpD/eH5r7hFk1pdC3Qepnt2ul4gC4YbjFaMkfbouzd+k
KC5mAKzEa5oZs1hTnWAXre9+gw3Bx/GCWM6wQQkk7fMwPZj0Zu+kQ8ZFQibbspCsrZn1cS/qTuyg
Ue85s9JJGiKI+fbGjSij8KbXd/msboNly2i78JqVDRy+l7WwgamTnAOz+AHvSKcZqu5dep8n0SGY
70fStY1owhSbEXGYFoRUdE1925fzqybT6gQ4dBNZ/TkMNAb1durnPA/b1hZINSXg7dzIS3/9AKp4
2lQ9U0hDT6xdZgCOh3of7o24PK7l7goomKbi0AQ6Y7u8omlOI7ztbfrihoPPn544LwFie6bgvToN
DerQylpoFYy3GoKwALF9L2cs+1tg+lC6aRnhGUzzd3sWYFvD56mvL1CLg5cxULfGZD/bY/BVC93I
L2hNGeBZIyySfW8/4j8HmNh0kDfhIexo0QW6Vd7iAkcpPvEmhXxkA0ODjT148d6GBbxnQr1xna9m
RcWKGCW8CvlcVXjFOHgcTKDOm7aqPkWCnCdnNrSdHPLtrL4loI+jWdRA5WFKtzX0+nvR4OOcnfLE
6QdkO+Fvfs4IhhwQ17e6vvZrhZIaxdqmw600mPtYH4utZXzpWoehQ5F0u5WWpuX1VsSlBaAC+2hs
5eUuREyTcHJEwce3pGBsR1xqT2mrthBU1EkPQGZJfXwjp7DZ2dJ8x5qPB8iy4z0QVM8MKR170jxh
rghORhPNBV60p7wB4AHXkuQM8U1UlJVVMDnoU6DNm32+T5yKUCgHwfxoVW9RkEfnvkRVkQWk1JWu
daDaSxcEwhn8FpOc+MZUPwvrkqL73TYm36wpp9qKo5vG0pccE0NVBRz8E7GpvMU+2YtN1gwAx4vw
K3qyT3vsm4vqRpqu0Bd5JzxE3wtbwFj2Z0uwAwYKbhu2pKwjZ9p2HVwoKKIhIW6cOiv3LbELkR3e
ZKZm3UypQ2+UY3ppBMm2EBMDmqqGNzOb89ZA+NEmjzQuPuOiwB0wNT0UyyxATqRgHCx+hVCSLQV3
28uMDyknMA84aqTda/javC9RPFHPKTVt61ocB6vmqauVj6EcictAwWoN3cXJJZxsCLIdB3XgT+3G
jpsviT7sxhGLqiQdgdxA9cXp9Vd3GTNxtAooWpg/nNqc6GJzIeIXkUU0SeKxUXLmb7Gx17O0t/Uc
vcExOwCimY5zlfpYmL4pdW/XPWJyDR+va/OM9kk3Hq2GODr+OgcpcqwK/eJErrHLmqjC/qrQxhaf
nHaTC4Jmv47zKzG6Aq+N+rmyXobU23ZJ2W5GncTNMfMw4Ka0N0CCpqbg4zCmr1rvpRS6KKtFNGwt
J4bJIvjaAxe861t5yY3oNu3p78ryMIYYoWjHcpgP3wZ+lylmGFHYYOM6BaO15aBhP85iKwDZA8Qr
z2r4JEn84NT1A8zLbUbhsGnNwsa0n1yiW3A3N4ah6Tf0lp8cD5W/d4pmVokumz/dcVm0u2AE7iWe
XI/I2zxJT53kg6mS7hRXCLTc6Edb6ehqaBKZAHLwnJOYYBc0DWrd+zYI+6Uib3Pr9vKtxNWKN30v
0i9ClDTzcu+jS4PX0OroWsngFGTkEafAnamVXpx2yQqax2dGIvcem1KQxQ8UmLeqCL9Nng1+Y/DO
VUeGhc5ApDIQ8RFPhkPL1f1ZRs22CxAJFZ3konLxOhoxuMXO712OTWOSXoOo/GTrviYZSnb6Rw67
cJNvTLCddsdnlSW0s5HyJlHxEM1RgDrUw5g6ouwD27FzEh3jhtm8tl4Bw5bfsUjtYJdluOtJELB2
wIM3qRqqLU4c5Atm9WHixN4zMlhyfdRTliOTTOpBW6A2ZK+EVGWRLV+JxltE4kQUqRH/JCLkQBIf
Fd3UQfJpe6Bm5th4quPIZw0+tViXbotJ/ugcC1YXKlV8NvlnmJgwr3Dv7ArREKJoorPkaQ7QTMB9
VLr2xOSPBD4YFch1J+xC2HrNur4jDOA0h6mDF4BqpnRLgZgGiw+JkOmcubvWRseuJe9WZaIKKkrK
dW9gE6dMyIrpbRrtiVS2dFfOtnMsc6jZo1FuGH1oyWe9LGVyyNkGHPR/bVfc8WnTkuXwSolixGg7
BD4qUk7G9ahYAjsLJJbD4RzTidgErQQllM27oAleUAegMK2Un2SpsS9aZIJRP13yILYoSks+wLl8
dzq7O1K+f5omhpcqZoF0zL0eHwq3/loM5tlTkN3npDrpTcAch7MyFoxiwso8HvJk6IFA2/OmzsJr
YrpnZbLOdq58hy6uM/hVYI+JTqmNU2NZ99QbA2h53FUUkmfPjYitm6xb+swEneQ6Rck04J9KwMGk
zNuL6h7sLaf3DO06aDm1NUc2/LolEgZ2C4t3/mn3Lfg7NKj0aojMy7cd4O49HyKZyJ12TBEEs0YP
T6mLq8eTU7Er6RrCQDhxBi9u+mIkuJlTFLemZHlr8WcSGYM5V4hDLzqWQdgToRdgKOv7bzExMbi6
+nOPM3WTtY/0sdGIt0dwMQlPPEfuxDF9O+yRKan63eRdTUKzOLutyo+66xy18gHp1XwkNfzT7Y1d
MZUfU1w+1636xBZA1AGhgmdTW3KtPVaSytSJItMNtqJUlPva/klnUz0UrnC3pIa6eJkGhTcnhjx2
pte3FOoa+Uux85FJVrShMB91hRlQtp8oHb62A7nhvVGTeOMwsrOJWc6IvtqOgdZehq6azmP+4qkg
vgTRVfdwUdAnnvdjA4xdS7/ObRbuBCLcnROM3dYZ2wOJsyPAPoO45cTskM0HLB+myU48XZIqQWSP
Y2M0Bg7bYnhgrwyJ+hWvjSCQoHd6CqlMnCuEpBTDrC42s/spbG9KqQNrc7lqAcOb++474XxJ5PRz
mN81vZIntOJPU3Ce0STsxYCkswX1wcOiYGNG6aWjOTAgWvCTVMdOfHFB191kaJU3tDFuNZuyxslN
aNSazWRVvDLySEGMYRNX7XxjwzmvtLzFrR9PxCvYyT6wczK99HnvOmnJDTO3hlaTDTEQ+FRAYd+g
pveJiXro7avT46ruvyVR+zM07Ycp702CoOVbB3JlN9j9R+Fccof1rVAdSVX4do/mBEE9NHdjHeq+
LBGTO57D5FDXMblukmtRWOWdpw0LfBNLptPAlXKombfmY2EEcGuZYuw0zSDqiAPVPiZwaieuEbs/
82NY6/TGvNuohpYqoggHutfskxySxlg5+rmM6h+EK80+jeL7rCrHi+e5D9gdcHbVAOkG7TEpldiU
lf3ZIZNCYxbi9EA6X7jzB2XTNYjNlPDy6s0eCBzJ4pZYmb74WbvNSMmuk9aI2S4n9sXtBooXLRWH
uHcN2iGDc0rB8OyGWv+Iu2A+aG51K+etZoodKvmU+BnaI0ARPkp5CgySyPC6sXaHOrm4CRr6j7DM
UC3LFqi/3sNepeQECC8R5RbpEcru97kyn+D6Us4E1EMhTYAmFCxWrNdu2Lz2DW2+6Ckeq7NNAQYt
u9xx/idApAL1ByoKt2upWLWKhcNSWeigDc4JJB0S/BTsp4SSNciS/tw52XVM42yX8iLgTfoSRepE
sva2gkiKQP6emcyLEY3luSAjvC/xH7jmXCMPRJZukY64S8gQZibg1AdDDtau6mv3eS6FOBeRQqC5
/JFBqXYXyeph/UtGy95TG8NqqYjBcPX85KbRfL9+ZV1gQiU+oiE4ByRSRWFz3yz/qJOeiJ/Cro9x
71n3ljfb9whFQ78ymv1IqAiOotR9zodo2EE4H5SiVCQinlYw9vBf51g9ZYnz3FvPtfzFblDLuDuz
OA/4ZYgDdJJFsxIEwbGhX7glCGI/zGRQ9tJXcWifzKl8j9zc81mqkIE6OJ2JWknYf8E9xqAJ1lN9
N8lDkpXDNeiEu2lyvNnSKnkkxjw7Gcl73Y57XMr5vdfjsjbSafBRbDbX3JL+L1UBE3p4kuhJWZKm
EflqFo/eYjysDgkh37ukqcSeNUeOi+l3Rgo1VVjDC5Mw8X4xOyezR+oG/+qX8ir7UBYQAErchCPM
3B+Gyhp8Y6YihhLiJdxEEuhQygzQJ2a7JcCJGQ3Em8Q+ztnPluyzFzamVQe3HP+z0aKUCdLK90rU
VFgH88NgzF/6mN+a1hyntA+OUWLDyCel+zAwtS/GS9KPwremENdwuORNOOzUzY+wVia1kwsddQyp
4KPpNLdECuYVRV4e9OrmaCopTg54nA24hZ+zabFjdHWzD1sK8aJjebQTI7+JtLzbuMT1nhuHy7cz
Pdor+Eb3Zq2FGz1yGuDqj/hyJRmjKALTtn2heFPYnfawQEwkQPE1Tyf1Ksc3DgRMwHB7M8iKb+Ga
/gDuG+6hlr1rKGMfrJZne20rLVFsSRi+JsqpobyamGaVeQ5n84XYPu+urKLq4HjxT+LXxp2WBov/
uyPvanyTARK7tWuCUcfejhFyfOynzNsCLyS8qrtd+/CTQxqJUUTuae1HrF2fXKFGcYN4PNg2cXEI
9jISh/S7orE4Xgp1CiObAeDS0TayhkfYDIxrk5AswNkBzb+RHUsjHLmKofz12IYRZ4fBJolt0FCB
L0GRZvced14N4MK94xzp3s5s4hSjinra94jlmDJrl3phc9Aqhm2zBSbbDD49WuuXnNFhyJybYKuo
Die80ZKnQOtTfMNt60coCiHyc/4Phwm/dRKdS6Lo0+VhZjA33oMleSfn6DlwJAHN8wR/wJaftL79
eXENrIO6Eiqhn6IZqMw89qmQ2CeXFqjEqcc5lvIGzeAPVE2QzajMUeowEidng8FBwo4eeO4pVXSp
064jxbAZeYqjJ4mTZoNNgyThDia40GljrL81dTOwJaaC4CfTfVE68b71ZrweZcNLiPawFLLj7mGr
XP47IoZV05I0w0QjJS7Qopuxjcm+2jaqJzFrEU0WtF4PbuRtKjuQx/VJKIfwFceHONdMSlvVPVJE
esd2meh73A/sl+GmHAyGWSPefks0pk8vdtw1M6UAMRmEMrPgbjts6jtFmAUo7oR6HhYU6omcjwDO
SZBi5NNLRazmxJzX0utl92a+jrgA5QSBSlFcx6S1uj9bQ7+PXL2HRw1gzXVyyO/N8oh3bEOLHMf2
1LAL8cvUwXQjknn0pd6+NXlRMk3AyNRG+oPNrPmUYj7aku9736KIvOi1fWeDDpAYv4F2axFBEUC+
5l6RENEnzuPSFjWjOgYORLO7M9G1q8b6rFtoO87YTRgc+EWiAM5EXUY3SGe/QJNfQNYT/bB3NZvm
dTKRsTedwMy46G/oQ1Wboq1hnyw97CBUghCQUmBpsBWIGuPo9BOGLk1AWAvTYzAVpV9pbKJxMaT3
Qjn9HRgfJsmsvl4S+7G9WXt/THTLTTmzoc/wVWEKPOAaH7Em0ON1v+JJnC6Fib+pkO5NXaE0S5BU
tYNjs5znZ7FoPd3GiqkcyIPA6NdOQ3xp4SRImeGuL3g8PEmYzRKaBJinm0sAdyBweysD4NU4T+ZA
s1RW9Y/GcYjscLSrtOof60PTjXj367B6oXf/FvbZqzf07u7Xm1B7AEHgk+3rOsTlj+HK7ty7SNVI
6EBGRE9N6uFaS4M3u8bjA13BWOgw4cZC/HscaQJsK8t+syQgLaFNlU/Mcem31pLaM6JiirEkBcss
02soSOEcRPsoY7N1SBxB5cb0spAZsTnim8lc++I5IdSHrAHoIvdpYnsc3Thzc/gWBzBigngPF2MD
KNm6DL4VCa/c2tTOE8QP4PrCq1XOD5FjfhjUvneuobpzDr/514dE09Q4APYzMFngi1umlfYcPxtt
n986ef3DatRRyfTLUDD6tj3jySFq8mTB8PMJOTExP0p319hmeK/a4oeEDL1IFaYZtFeN0OdGRsQh
9vNwJF0domGo/YyNCveINB/QmUzSoj+pBjQjmYbbkuZAWJfwdFq2yUl17u36q4S2hB1DBRPqANhs
6cHyripzm0wxuDeawUdRt+8p79qDIeR+qnK82B0y6EhpJ2kxzO8n+3ZMGu3iavKjgG+/PgXot8SF
ILZ3sxDPA/V8ZSeILZLsW9hjMU7aM6Dxgb5n9T2rccf0MdmXjccQe0Q9qVv6c8snxN3sc2TFNlIb
PMldgACDkNcEaApmHA1DRkHWijZtLFcmL20f3OQWE4qKoCUM98nF9M7rGoRZL0AaOU+AKAG6Jfig
NqYaf85D8lk6kbWtUI9RdDN2jpBmEBVlzpu1gls3NFK+6z3ToVOaVde1KCkaDdsvfq4N1JJhQ1Ic
SYyAkWEa5+1xcd8RuizRNbEh1Sq41b3pE49L+EXnVVp1nmuhtC7z63ZRdtWnIWV/P0yMSjwbNqMM
HjKboF9r5K3R4n7XAC8AjomxxsvpzS4uPEfSV4DDpnYiiCnv01DsZYd/Ky2Ld0x4EIRQagsX+nYp
oi+dA2aX+xu3RJ6V/bhbP6sMhP4x6sKTXcqBmXD2sC5X8yJliax8l7easWH00dH8YKqfi+wUMjoB
5lPB+Dbjt3Uf+SXmRxmlfTWU0s5aMn+ZEShQ0C32rKUwcIUs6bEP9jX3zC/eRE9N97rjkMEo6mul
HYPau6G3H57jJbRdI8r6EPTRD9Xpm1p1wAqt+g4aV3LXOd5P6WinPrafNXPgjbdNdJFJCTfDqzoi
A8KOqAdpY1hY6lO3DRhD1ay4g90xY6Yys4N+elUJK+6q3F1Ve0LXHiOP/OORrgy4jmm8dqTDhDxl
7M08WPjLfI+zc0w7Anba11QL/p26M1mOHEmT9Lv0HSUwGDa7usN3d67BJXiBBGPBvu94+v4AZvVU
lXSNTIvMYeZQWZHBCCbdHTCY/ar66e9Vn+wW0b4c6l8jwaNhcJl7aPU1KGm5oAPvoRe8B1+uITYU
hajhPjcLedAQEHT7evJkrg2nQg/uVBA2+1QDtcTpHkPvYlrjGRMcnFLdF8ObMTUS75hBNqEm1ifR
KoHLwJJZ2BlYxpEAFx9xu+CWul7nbJNMVEUtH0InmTcNynyh2HYD56veDSU8w8BuwMzx9eURSN1X
GTAAo91ju36uNluTfe340Q73x+BpMg3vjOGSxBcwHkuEozj2S8UuJ7Zwt0r5acc2J47se3Mkwhfg
eiZ7RQUUJRDrdwwwQ0EQ48JaSjidCJGnqICTzaRgjnYzhXsAz6WPf2IskoxzUwguW5Qm+02eBAzB
kEW5Ipk3pXckPw/DXGlnXBx3+MxfZJCqY1BoD2ZH1iywaBkzccWZQxoe1g/aho5xdUakGbksdGNY
Ho1qKrbCkLTPqvqUFEYPpxZOG8LyGaoc4U7W7nXrzWcD02YofoDWGzzVjimT3QqHpcUGsiLuwk6Y
0Guj3osie+7If9zlDja0qhnB5DhtsW1HAO46t2nMcuClVgV7ZIzrfWkVd60vIRvwNq4xkrli6xnq
jDjSyrlorMUQFbgSOZaVe/gNZ5qug23N4M9bP71Ctnwx82E7ySr1VneyOT9PTDcecn7QzqV7CC5L
5PljxTDdSmiwX7aRhN0aJib9NGl3kJrOUS9OekTh07rXyCFXYpTBtVhSW7N0Wa3m+wGn545077Vh
yWT36RJe0s3O36/vqkhTQK1jf+/gLk2WXiVIvey9CPZDsMJiIczpbFEHx5FXHLFSPDY8Pc9GWb7F
YPCjtvqgb+AmzD75euRye1PeiQVmhxEs29KcVpHNX+Wqj6q2w8P6NFOcFbVq/Ms5E6cMcckl4nNh
KpPYw7NKTO3riEOFnLGNNQmdMhju11Nw0OWHykoWdJy6MsdR9278aCWUSDhQCbZEZ5XXMBtd78iJ
KvFBgb2Qln9bn5jZadZi+7Cu5kFcd5zPVXPOajc6+GN2MUlMwsGhK3w5nY48wJgw+viEBtffyrT4
MWjc6F9GWrrBZNJe1pVrfY7QPWwd9AKVmj0t/+GZ6kq94mhFbdkuzX8wN5anroIo1XTM2GUE+8oI
6HNpu2G/LgerOZflCw6mDqLNAsXQWz/dAO6Z1p2qOHK2Y+u3xw7ggVcWw5LsFCYujQY6fTi80/EF
znfOXQ7NoO/G4kTABHjTgBAeZnif4oBNSF640y4KXCTGKMD7GQRvFs3fFOBxMq5tzLhc6/JAwdJd
DJpvvZJ1ICBGwU/FGOspAkP6ddQKtAKIBtidob58CdsA1dnSd7c1m7V+CCZiK3PrnSoc44KHyt9Q
rMaZnVsMF6G2M2rgoTTr2gdNMmlz/PJE9fWTUwEiCulo9Ru0SDcaP4QI5X51wWLFNqhSdndOayEo
SLBQaaou2GDvyhY61tebqWvari0N8vssL7GTtJRlUAI3tUg/YZxyz8PpDeriQ2+6/Kg1OgmbNPbK
xeBipfSKLhW6ZkQRoNUZ7i4PCFPrEl0ol8NNTSfZM6pe8h7psmN2llP7eqfayQC022TS5zgNjOPE
CdjW4k2sltMmhN5tVVfREX+EsRmj8VUFWO9pf4iOVJgkOEfYjkz58CstKgyTFnM+GCA4H+3pkCZj
9oe5vEVrGb/KJ1JALTs+kEOAs5v8t5Umm0Gi7SGGTVSVfBbLq6Eb8iWM2+nOxmy3KTjxsHWEj9M2
P9ZbzF423ctzhaKLbTTIHysZqqbhnuFwVX538bhd9Af2xBiHK9pr85ikBWQtzaudGfqCm0zArcTW
YS04Mzh+r0l8wxH4jT8X7Xfku9IGeM2wLnuyBp1FRe5VExKSe1DfIuXSqCZ+Bhp1DXWHurM+8Wfm
CZvRJXQYTQxEKRXhsKrlt9F36oscoZLqoqd9vrQesdt+SwYQiMEIwT3DBoNdF4NPW6cPcxL/RIRJ
74qq9vdFlm4QV4BjqvKl5o7dD3WhkOJpvrfl2Wy1kqZvER91jqibQIqfsR0zMMIHzY7PSbwUIi1n
YFKSVFRbd4OvMF+ZxEoT+w/sKnCXQ7pr7JSneeEzc17s34sj82vRsKj2zpqx3tq+eDdTJBvGebZn
OEhekPmENzAc57zI6hOO6FKZLtQ2mFs0Ri5/bD7+YosbNwPDVq+vE5YJgP2LSzjPlhzWYtB0x3rf
9MgQYZIMR5BtydIKkC4e5qAlZz/45MZ682c2+upeM1qGMRxZ2k5sQAqh7Y+Ze2Bua2/zjvPZ13Gx
qP/aaJQq+mVVmvlQxB9YQMZNHyawT/JfVdg57NvCdNsALL+gWXlqbtrHqZ2/a1LjYa2YSBnwvizZ
hc8tHSBF4UK74cytGc1epsiY0eIgUHaOmiSypzRs9W0nW3NfmemHGkhszNSVmgb9zqCxb11X7Lok
42V14BEGXKBM0stDm4Gi6sRwlePknudqem+KIryxJaHOE89PBebwTJ7GpbwpgWola3xsQ7xvsJBf
aGrfFvPQetJg2ip5NlUj56sauDDlm49TSPwpdR4nYVGgZ/f9YTaGJ4MF+a7JeBEioiyGD0+Lg5ET
JcYZpo8Nbdctp2asqYZfcZJGV52Sud1KdovnGAxCE3uKaCKLEAsrq+u1bABXdSfKDoIHcqe2dcvL
uTpVONGoG9CgLUtcBRbkM6FZ6vzlM109/9ipMB72o65OVuVH5wJRQjOxL0KEY/Jo7GoeoZxYkVjQ
rLADTmpZZNipjUmHh8lpsRQZ01nnbaRHU7hnH3fNGZ7ZViOPea4cN78aqiCRww6nleOz7rf6PW9n
iTJn0KiHjQO6xECuo3c/KF1KT+HII5bLDyJX5N66goe2OwZnoB23tlEZ+Io22FGidfJLWJoI8AOZ
gyUftWyi6rxuzhZn8a3dUkIZL6fl0PpBZ7h9qxhGg+2nlU4NuLJzQGvr31FMLU51gEF4vWpGWj5m
LJRV5nx8Dcga/xfNm4cIo9Jl3Q63bn/GnqkBF8NXMQ8ZUDubdnQrRKz1y+CX8h8wCman1UKYu8Fw
gRITXasRtqQ+jYdSpw6TToX31CAhEGMQUob/KfSSFN0kjpNj/YndSF7W0+Y4G/d1WTgPmVbta70j
YxFjoA5UcN++mrmsHtarSDYKZ6VODZBo8W86fh6fU6ckxMOwMn8l6PuBVcJ5BrvGStlnJ0YozTFq
mCqM5W+tuAwU1+GBTwCbMmY0XWzxjmliz8SXtq+j1mLYoSyPT7/Op+48YmcutFHiESqgpS7Xa52h
CMv4RpsdE9TA+NUtoWsq0t6zXlYehg/Do2j7MEcQ+IrEeCT8wykCw9O6FkWt7+lOYO6losCqN0xK
jtl9sW318RNuVjP3ulPtSCVTJRO8NGZ1l1lGcre+0WHX+WRF+u8qgYeTwZS9Dl2wXcF0VRipS8kW
Zav50XNR2fcAQF/pUj8JS8MitMwho9GqDyhGz2vMOCI5pFoOs/j2D+voWhd0Tyf5yS1a5rm2Nm7X
/Vwe4fzFEctgcJ0nKawKiEmHCJAEc+R0vgQWeq1Iyq/EZ1vNMeeBCeUePsdZpogEOsiSNKVklPgc
sXszJsQhptOilEiqCjcWifKTb+E8W5fY9eUmrX4e0Qd3k9T0o9KtHXavhF52i/5D1Wc3xn6vlaZo
kWQPgvtzwJFAzzX4lPgub8qXGYhL6XdHkx/3jFPoLRyXLT1nqF3rB+G9IX/ZWW+coyL9OaRzgi8L
mcIXn7jZqq+PPHPieF8P4NsZJdNeR/NRjNjnaUzjKO/5YWTY5dftXdLRUKYEYEc8lDQbmyq4WUFx
ngaVg5HnbDo34ZV4oYv2UWJWmfV7v3myCt47Y5kJYsT7iARhOMbYfdHKY+/W+XY9m5BV3BYu9azh
YrhKagSpZRTt44vcphjbjvCIC54rW0IQ39fFpV2uV0a/Hb8fYIRejuRF8r7Sh/l/YhzfMqoBWdS5
WZqMsPKKBjAixzolCSQxeIDnMv5KYzT4BDd6naulEyP3dKhtO0VFyc7WYO0O/nV9AzAURHfrr2CF
SlrgOO/0uO7tpZcUn/yz6pwEPGd4dfzBvNh0zl3WfQAnguJS4j3aUtoHJ7joszOO3UuSJBjD1+uh
6qW37kCxPHrC6CYO+t0MQMwurrNZ3BlkvQ4amRh0Z+4R5czPdQcGQeRn4RiMjmP6c1fNZH3E+lTK
3dFapCOmxBb8+/YXt2TPfigbTknYXwsXK1G4UJ59zJlVy5ZGlXh+Sify1vGASllFIMdtGblVePZQ
9yy7Tlipuc/yEIjMug3E+nBVEWC3cdavsk1QFC2DLSjOH2v+KEblOWQAv0NT3EQgbbfIZ/FxUD7E
ufwUtwKiQxwhnTAG2I4dtWauNf52gwB3JNdRrnS59cfZeSwXa7vgGRkPVQhfiseIP8zTZTTloUyj
ZjvP8+j5yqyvWN69dXtPY0d4lA5aXeSQqV/c331tiXvibw+o/mqzvvO9byCd0k/e6TRV9Foc7fsQ
I03VQ4caza644EqI7maObVhGcJSNuTRP/iB/r3ssrdLzQzdSd1rqdUMYvk32EUzmdYwYqoHu8bmc
7rm5qctwjK8TTdV2r4iIzRGp4QNDCS0KSzIzIU+/s9DnMGyP+F0LlhOja/V9GFqXoK3xXVEl7FAk
XfW8Hrs7rLkOuwh+Muc0XhKYsUZFYaBDYfVW9hEnLX2emL9T42vMzbnybTgHKC+RFj+sA4q+09oH
qEP35dgalDtq0G5HDRK+ZnYXZ2Yjvmb/JtXlpK+rTVMp64KjESxXSJ/vkhLJmIsdhzjqPX9Cd4hy
CmGMMMLaxNyKRpE7l12UNbfGiwIkT7d45/DAWg4aLGFyt37Fyf4o6jMp1G4ozyWARu2hRgk66e2w
3gaD7jIOfpRxG+DZZipWjBW/gR5iqODY+AnikBjJgTBAyKPAuUSRHj+ZweDum2VO1GT1q9JYl7tm
+AwEvTngc6BSYSTHUJ312Ge01DMHW0f0QuOvG8FAkq3WXhvTb2GT/0KStKiJmo4OZYPtwAdTjAMA
exPHO6AqAuLJds41dc3DzzKoD7XDXcNzV38u6kx/hqs+Zgy09LJRm04FbLoafQSqpL5ZQJLOScvm
rNAxKqCqAGhRjIsHSUyOLXp9HfP4x5ocKBs+gYV1Uhmh5a2/FRDNxrYOJaLWjeAuZJSOmMoSvOxL
FxZ1S9wbMxsRYloagEQ7HOwWTzqVFdo5tirOYM300QwzhfTprbXVh81mdYNZC2aln76PgOrxUvXw
G+3uYwiK9hT04bC3wgbmKztu3oiNnQEQ12ZOfsYoGQhqGoQEHUxjW9IGvebLhrkMt7qNgGgEtXul
yXWpWpHbwmb0krsHVJOYs9MEZyu1hkvUCgfTcPwY5rG6zz7BghabhK6oyETbkHBmu872L9G3rJ66
U6lF3BgJtggzpQ6Ynsf30CyLPWmZP76qx12R6hil+IhM92LEve7ZKsj/kHyxjsyL3SuhIY9ykec6
H4ZDBWbdNhznmf636oTwflufq1VTOpdUdx9QpYIbYwQoDU5NcfCoEM1s49jM+rkRkfW0XnT5MOV0
eLlvGZrttXZCeIRKlB5UQOGBhYk4xOUei7gkIORvKBLnYk+ZL1AZekid6Q5jL684089ysmNPsJPb
QUGddzXqzCNdsrPNXmFM3jBu/sQA0tz3ePTLgNImBzrudu60iPMgp89Q2+FMI5QjymZT6h1D3GEB
BC3rGgQ/cMXxhMd+2X6LCpevzGeqnZn1rsdTy0biGwsUP7AaFTsQ8gJmXJ5dXL9WrssXMxUf6VQ+
x6QnDmR7oh1jK7Xx46E4BDIVmIUNgqRN+ipGgxbiCtGpMn7qoRkfW6Md+S7lvoFG94AubTzWvYFG
SXmEOTgfgeaeV35GXJqXvGYUMrPC4rDGz0hhQ02oTdL9MdvnosF6FUw5jUS82JOmZwSeJt3ZGjgU
uBNw4S93DhEyVJsYRQpsxRzK4D6exU/RDjgZE8wN9cSFHFisRzZjqxCVe92J5DWWY6c7Ul+Rngxd
/UysCSOvOTy7tJWYuLXXDWgdNm9u5dTnzuwx/mHz4O/Vj4ksBhqqlkZNtIeJwowNlymQlI7nm2id
5sIB6bGHZXqwqUph7EYDNtxpBoAEJY7OjKlcEPbeEdJPLtZAIa8YbSox8qy+xpP/FJ3MZd9VO1l1
5lMlVU57MpmFAXuy4T463Q8cSAW9CL3cxdSB2C5aZdJC8ljUsBUKlaflS+kTP415uNLnYTQcUlma
/Nhh2pPQfMvrRmTEPJZ9S5U7nuYOzoKJlcBxh2g3xdbo2RQD78y+5Sd1h/qoBQkORti9O1y+BB1K
JvVpafb3Wl9SkmLREb/YEaSMfzuYPc+J1b+sgoA2cBt2oimvrJpe0XLj0U+Ef0KjiM+xjdNaE90A
gUFW1rqdoG008EnyktEruA+DT9NpwMVLYJ3r0C6PBENIq/8z0DiooSYAU4WwN+VSkAPeG9C5zjCF
q0NpzXAQJEt/VWX3uWk4B1nmT2uKXhATXw+cNjV2NtOzpxgtf3mc1bI8DIs6KCOE02xK5Z4syZXh
LJmiJbLNSonfAZVV8CA5lgkdeEUy5OcW5zaCNe7VNn5XcZoCQiWRnbc/17+WGdObLwb9XLC9pdPe
v8sltKg+MMTervr+hv9Q/wQaAcO6RX+ucq4UcvZjaHOcN+vudSD5sAWu90xvRkjWPmfhoO/DTPWU
UGD316l7NNif275ZbVvleHopMct2xLKTqXlOpUXZQgdHdmhne4sT9FLg4b/5IePnYRQjp1fv4KPp
34i38oFUpXVpGveaIIbc6OUytyH8eC+jT/gQ6iN5zeXpTMitexTZwc27cwMZ/mJBlb4gG14mWYTP
laZdfckMp84YyJld1z5MFi+99kG6BtaT38AtqY2afue4R52xx4ZBGjbNWk7ckpgNPr+eczisCf1X
Q482gL0C+tzX8yifm/4wLt+SZ3eHng8aOEb2GrD+7EZ/VvfzJLZycTyZ3LUyoanEYlE5ahBfPIhI
824FQbj640reAJZinzCsMrWaWhMCRRx79ohjM0+DFDPixqkIoqU6BnkUreSkJ8S7QkUmA6RwdVyY
uHbxVmINyh1ff+Jj+3J89GN8FqZenoXWfqt7lzgHDy0yySC4XeSq6b122+ne1eundafsM7ff9r4i
DKgF5SHxB2ffQQjchTOupST8A0yuxyYui11BYmJvTrS4ah+mAdQyJdaExIl69R8LOPD/NmDx37IT
/4mw+O8wjP8PAhYNB5TfvycsPv/4/PGPfMX1j/8dsCj/xqVoKLBgkAoFk4n/+Dtg0eZLIC8WiiJe
AsvRQcv9BVgUzt9sNoyu6wjHtoS0wTo11JzBXly+xDe0dOFKoYPeUf8TwKK58KH+gXtkubalXN0Q
AJ8l1TP/ShEiXMc2PVSG5+Cyq4dPLC4PteyffHNpB0h5drzjTgoAaJGStpKjRnowf3RaY2OGdOC1
xr0MgzupDYc2TY5h9Gnmb3VgHd1a3wxcyzx+CT4x/0SiPmsiuKZTCyErOUZldA50G99XAjaUPrDY
eNc1dcim9kSRGMbx5KiP9afy7Ts9dDkdgqKxjqbsnkYgQgDjcQL8zy/v/7Nr9y1KovL3r+jH/wd0
0IW69e+v3V3T/isedPkLX1ev4f6NPRBuGtMCfb8Axv5+8Rriby7DYUdxhHGVRdThv65dS/3NtpXE
5C8guhnuAq7669q1nL9ZgomIspz1u/Glv1NR/0ItfuFcMRf9d+jFhQ33v65duJcOvgG4VcKCOMUT
fLm2/4EdN4dzDBQ5EN7K7F6LE8sem6sOTnHtiBlNRgINHmYayH439vhi1u7bSi1WDQUteW/dT8iX
YIxUsSNhln4VPazUbZFtjMxtv4Yxpp2cKKLpT/mcXrk1BBY1ygfX1sZ/ePf/mxclVuLdP74qKXjP
pDKoSnBJWPwrR1DmWE6MHLfl5OjimpuctSlfKZZO6rXlbO1HNLuZUUDqX1Hug2G5GdlY5KBPyE1h
5TfTUL/6O+YGBeheAogo/bR1uVPDH8BeBMTgZkcEDwxKEZ3mjgZluNWQymvaDHdTWF5XxjpbS+al
i/1PCdxvDbBNu3hZoeUYCjHYq63M3W9w+JhA+zAJKuS9zunrE+bBrR+7uGAIReHjRijLxnIjKuGf
V+Syk4GP19z0IMbR33QdFJBcYibCK83wttwJkksGSbStabzRIye+iFQjVCLHZkIkRHEbxfCMEEpa
yH2xl/pLuRSVs5sCcLK8HQgf7W6kQMKzQK4MLuANzQQOz1n85hjh0YHG1FHI4bWpdjCalgwzXj9k
Ha+t1bfl3TAH7T2IMKGJpXz2v750EXY77anEI2iYVlBIHbhGCjIHeHZKw3DvrR9HVJlAlJe0WXzQ
a6ojGMjCNLRk+/S/v2bYxf4zhZRHhyHYvklHGRjOTASDf74V8HFOHVHrYNeQDyZhz34qLIBAzL7L
Zzf9MQaC5I4tcMsRTjLjQxs5j3aD+Y+ex6DOs+dhfLGd4sVtlboUC4WCTdlR7wvkLItepPUfAXbT
7TRQC0SvGrusj4zkz72oPFHWE4VLe10vryTdrbOOOQn7KUQZ5k22+qmlYIsYCj+l/aZtBBgtO5l2
5g3Da7ifuGQJ9ZFbF5l9jHgk7empf+rTweZn9ttNPoJK7Xut3ppaMJ8aMsOz6LtdIBNG/APjOtOt
vxXWrYtSxJHRzslUO146CfGNTmUlWlLqlFweW8qOlKmnF3iE6oosu2P07F/pcIZWrsXtRq+0X8Lq
H007D8DoRkxj6uDIENDxMFrWxmRtNLeKT5OW3MgaBJ5ICzpgNItBL/ecV3UMAfDVMHhPNC+m6w1+
1yHRtXOtpccakakfXjN3OrQknyL1FJk1PmCy3o6/F9p8nzTJrQWFIjyfgM5i8Y+C/JcMcGKb3Z+Z
di/OqF6mCL+EIW2aYGJI0P9xNe1bHLj3YbdzBihgEqOPI65BbILkcUaclCFTWp1pLKyeEZE/bR9z
ABnbknFbyIyy4g4Ofe2aT/K+idJjhLHP9ubaYFgAtoSq+Smdzpn2s81OGCJA9jTph0tya4MR2CPS
8Z40ILGc/A1GCU0b04sEDmHrjEv1KHtecoGxEDQQkefHKR65IScoY1eWHCUoGa0vxp/Oknf6aCuI
mw/hiInGZbRSH/lRcQxQeOVVrD+5/auK+xsJKLubt3uR5bsSCPJtim+qfB+6OuYwLu98jRgq8FAa
npb3MQ1e+5aSOZs2Vxam2WUqJ/o/zlAeZ5omGBMZM+Vl1bKRN44maZhNGKEJm8xKFqMxyUv+izgO
uHzzl6Q+ZBetUDt9CDxWF7e+47R1ZSd/NyHFhV2/2OY3KtGOvMUY9zg3+MTpcr6lsJlWkIfeiBSV
c4wQqh11C6rsisH5Al4N64Z9aaDeJXzzojI/LfxmWuf8SDn2+cWvno5GeHMnqsU3faIeZp0oIMfI
XWUNz6NJwDspqQkUPZjn0FsqHZw627fheG8bLUFb69Wvgp0epRd+rO/Qhp4sXm3qwxZKHpgfEdWx
XknovWtQvPrYPRaDa9NRTmlm0V/yEfkvW5rFMghuiU9JgMhBvJnH0Q75U+1dRXR3dOdzmCEh2LpB
tMzAXgV5ySKAmiG0+pVFFGg4V+O0M2hx21iJ4G3ow2OBF6WrI08Z1RNK5+iGVyullyJVj4GhnzL3
gTPb/TD4gI/ecyKFplU8JYWkAiv5rpvaFWoZ7soBSWFjL80qI3ZKrXko5xLSSf7dWqwmkOqR2QFm
ZPl5pFPCz/N7AzJqUjS3FsMDXc6Rz/kcG3zpikNV7YtIv4auvI/S5HEuwrfR9h9U3hFHWsaP9NTQ
EMM4koXEoz10N2n+PmEqrdnhKVRIMxp0hoBjrwGa+lHV0UdSik8VEUww9fZpKNVlVFctrHb64ikp
ngugjDLeif5Nhr9F+HLJc7qtu2a3GFqr1PT058i1H/PAuzf6H/zoo4/gI4t9+NKZL37OUMr5U5gD
souxT4PjDD697CjgIu5itHJXXu2lRC/tNu6tRXJRxjPjK0Qof3oy6p96+aAzadUMEGjc8u2Ebjzu
S6wzOWK3P6WPiLrQkpb1M9gO4bZakNdUOPkYO9TM0bytn7vY3uRdcg/7cRPosIQ4H7T5xVdo08xW
C2IraN9RyfM2YgdDZpTMkWhBxTXnmhu6ZPDsCHBl47xN+k/KXp5QMS6NGeyx2DB79y9LUMF1JNMM
OpLKah+Yj7P8SZnUcezrJwtdv8G2gsVgM5glHs/0HFgunmoXjEB/dbXikAd/qFDejdF1poNE9PRw
1K2nYGC5zncTh4sbCCiR3U4B6QhEAnPprgE51FsNnuV+i9XpkObYGJg01E2+1f2H0L9RHHqsBOk8
I2Gmd9BRW4nIP3Qo3Bzo9g0ledX82ZcGegB9klrlSdvEg817UCfnccQoKXdFSIfz4GD5UWxy5oHm
D2EekJNQ6Q33VBfo8fgTNDF7sUumKqSn3G6A34Hb4rjFFFN/Mqy3mN41/Jybocd1SiuQ/6eoLmpZ
SRjszojIjvuLmdHWOAsqAiugVbCniBVGjKGyBeH2s5M2RrTiouSirL4Kaj9mXn6a3IuhPQ/9j9ye
KYN7a6lM1eg382moj/STM/6xKvMQGvMiDG0JQb1F0FGspdGjaL51/IgiKALS0vo209kBFs2TGY6e
Vi4RZnLQ/rybRP4S6NMz5V5Mo0hJ89adrZ4uRkpSrrTD8GCaiGSZOqPAipIrkpm45/R7uDPMeaoD
LLmtDgDRdJtDpiEt9d/bmeJKwwF3nZfDBZfzPVurnwTnr3B1jmQ/eDiTclQ8XiTeXXXx8SLn0sEz
aD6UYfITiz9j66Il7Jk7r5R6QjMdBQFzzzSLX6a+kHvyBRTM6+mct0EVL07SnRnzkidOnudo4WZl
FIiK+MF4zYjq2trT3I7U8ck75APTK6P62RTBQ82YkS5a81chyEKERIpzi4t5pnW+152jLOKnbrh1
2PFC+dLbv8o+vxgMCdNMbA0nQQLlwIAcizFrI8pzk791xM2wGR3CnGrADAcOe9qk+CF7sYeR8712
bY+AGUqtC5cySR6RE/s5vrjMrw1gG4aTPdAQ80AOHxv27OELfBD8Vfe741i7hPVM6fCLLrnW3eiR
P9i89YtGG0Dr1AhCVnPxkrjttQDjyDbI+qxa97Pyu7M9FxGefagGAbkFRm8Xgzjnjl3T/EDGZUdp
tXhSJsNyMFbfZ46roBfYtvUAdB9j8yh4Bg0qAfYnFm4NDc5sucVnm9JcjFq7xRBRsw8IJUXNXlbb
+o+A/Tszcv88qpRWNodfxVPvQPjK6+uAq4i1Y8gvpa3Ccxhm0ynJRQQvNagAyfrac+2O80abu/Fc
whP4ZtvUrsiUGvH1q9gIh3uGeWcAnkGz1VrEkDbNeRbxV31LwRPPaRlf/xX2pH4p5ZTRirv84Xj6
bQOb8/pUtjBI5+Sb7dCVxiEsPasqwG8thUSOwk/Q+ETgEvuC1JG/kotO8XwRwZZDlr2CeWuZwZQj
dKi0xLDSatuxtzBllBBw1j9Si4ZsILbaw/oNRg6dLBAzdsBxzl4dmiK2DWzB8/pVOUUc8QZynutX
VdygJWZbkKEwpeHK+2+qMHbJUImNafoAnaje4TA1HGPaCSv/++RPn43OT58vHmL9tSyik2QmbWdP
MfE+bgcN0rtFzY0zHSkjRcPLaRxgw9+jZA/pz4WDUz0C/uQtssuDDZyOR1a/Hxqi6dCuc7f2zF4+
u84sN+j98PUDw3qPZWwRNI7ehuYXZ9yzPubPoetX1AuzkqJ44mSDIDmQomNPsgm1+WBq82+XJ+3y
P1FXBF9abIpuv6fPnElCCRsQI7aAcAkfhjhazQ+bHsPBGPYpYTQrh1DhdhnpVUK69oSzftzjWAO7
EAYvSiJ4Gs0uJ20VOf5TRRx+M8XzuS+ImONV0mBu5PgQNzHmiXbuzpORfYT63u9me09+5ho2oFbR
/rZuQYuRzlYP6IVTEuKHgbMbCvGoSBoBO7o5m0TF4K0o9oPTEXwnwUmVHciuvdlEHpRb/AfufAdg
4jtrzlkN+aPMgK0wnAAhWiuPDNaDkYujO9f7Fi9SZLLaYsp8wJBl6EO/ifqG43pp30CMID8z5e8G
GL+p1sVnPXyza5cnP6YccD7jz05v5VYm6joi99vYMbTqoVAtl0UxH1pdemZT08qGXjWWTn1ISZ9W
QWx5bOExKMJthcdbT+7vnO2BqhBSy1MTpk9x5t5Ix28pJ35NKBmuBkBeBXK+YV9rS3rTYOF9CXF2
tc9mRf71V8k3DUrzNxZ6OPM+MoZz5MD7kufZ3ogtH9SDBsqpLjdDWu0c1FfDkNu2dekTnuDBtsX8
aqHb13r121h4A7UT415nbzfUPSa9JapvckMHVq1t4zA/pTzQzC65G6Kcxm0fYbCQ5fvSfIV9Uj5o
k9cBb/PddDfYXQ/NiZ2NT4fxBs0Xu8fTPAX4sQL6nqrwxSE0MZXN2YyXqWwci0P5KlPNhLS5IfhD
ly7VWJso3GWJoW6azRpR1bN5s4lKddWjtOcY2it11mvLHoeMtRzLNuyZOUDqVaVhX2h7BsO2GDRa
0UYHkdtL1DE8YYaAkEKq/sgYiB6L0ZPx/FS0WjGdVOu0LEVQn4ywOifFdGPyQs3hMk/R7PnNx5x3
SQmNb/xAmrs6dwci6v55og11k/a17zmJod8h/NrbcG7879XAOTsTWnDRU7m12FFFh7RgWcikVd2G
DvAo+QP+yQySemP43We5sFdgT3KGnPznGeH+EIiyOoKgv0xT5V9A/10Eox7ObKH2jUiuPLSVLi9G
5/Lc7sAPGUbeH0OBtMKYifgVo1GMXs5bBj8byAMEukBvH1ypfie46zsk40PSsT+nWVFetYzHYpSY
j4NgH9QhaR8ni0lUn9IgVufBZX1PO2NPdJzmRdo0OtM0DniVpx0OGxSlBFd72c7gmB3y+e5/Mnde
y3Ej2bp+IkwkPHBbvlikRE9RNwg5wnuTAJ7+fJk1MXuk2dMd++7cTEx3S2QVkGatf/1mPzdhvR2R
GeUYqhHHSJQHhrpMyGkb6m1qG9+qPnioluinmZLQp8Nm11j8WuPqidqELDj1KBtoOvsFpKUOXjW4
aS+1xZkmX3qVi64BPR2thgcb89thQ7KVeXL89Kj/dJB7sBkiYx95NIhM9f75N2o2Q+vNpMcx3djE
hMrD4w3f5eRQpqz9eVKCmml0+/0PncuJiZy5W+tyukKAArn+NsbW8aiTG9OiZBvm0wVHkFNhe901
wFdA38OHEBMXZgV8x54zYmJkDonolsC2UOGIThKe8K56LX0DrySjJ/Sog29cBi+j6FByKnCwTJjd
LVaQEWmJhlQnzFHtHMMKzZSbwPrwwCD190XR+AvaeXXB9fJGQ4lQu3DrMeZfPmQIxt9I01JlnK1+
eQVyfgsiRm6jgj9XCdlOf/O69Mn3YQ5CciAVkCe5LFdhAJlOe/25MqsynkU837kDo2sFMRYBMlmO
k61+Jc6AyLRvkz3ToACjhu6B+wlChujpFe/1H0lMmz4kQO0SqLRO0i+peEg64oCbt76d4DOALNXB
jdFRiadF1lQ7YnHeBsx4yGnoH6YR5UK9ELJU2+IkEzLcUnl2R0xVyeYYcJTemWvwXDT8Hr7Koo6w
3HRxr8AoT4G/jWmT6SyzTe7kjooofYBNQf2snnlsxe9W2R+lEjj4ojmB5CpXjHTbhVgbBQQ0+eg7
diN2YJvMF1jIBd8GOz0YHfwhANmZY8ogjzpXRa1PgSL7LzoIsB/N17VfL8gTyoP+N5BBMbPAFgjj
2f7NavhE6/roedl6p7Bk/RU1Pm11xPIRbHbU5xNhCyzCuX0CifCUJckz8r+fU8bpr58Y6TTdUaaw
bNdiPVzz91IeWbwSljUtBUCORTbjxC/XUYBL2O2WrqeJCQVOg6w+HVdoYIOwqVrgQX9YCbs3adOa
EN66dF8NI4z5eTxP/bilcriPYDrG5Xr2DMfDfkl4+zIIIdcANRiYenKhChIncJk9RiTEb/rJoPcb
y9t5xKvAVDi4BvCHIKGfkvxPZKwfGHlXAF7G8xT2wbG31vuqywzaxQHwnfJuKT5Dz7Ew/cVxZmqd
s7qidlDkeUIxI4hoWDcTxwiNmLeZVYYZ8ngSaZX4hfqLsO2gwijJllu0KeatnrFEIzunIqlzEtyf
zKSpINRPHVz7xU07TkC1aUCiIXgE/lksjAsUD922a9iWFhCAAuM19D7TLGGG/VEnJLt2I65XJvD0
NaY2wUyZBbhLkskEwjGOMqpXACir2SYxUt63Pu2bXWsiLdTEdU/UHAQIfYxNpmMiYiaSXWmxYFi3
+FAGR/0e5pEgyS591oeDF6qybgSn7gxWnahOC7ZV/UBP7KRgelb/OYdVv+kmRhCNCM6IcuA01cOh
aONLIqHAFPa6bC07POnXU4DRcRKRx3K9hG2r33CZhdft7zbU7Div4nAHfBrOFTs7NjaJGcuN2zcP
XcNZZPWx9QjbiVOGYxrTM4Ib9ZGVzw2muCSpoJoK5/7nuJbutudZEmD9LEb3OUgJme7hPmc+zVnu
48hk5HO3icnLW1dWUCTrnvA3fiaPsqMh2eSF5GUuAWnsuE0dHA6Ufx1tOp3Z4CYOhrrDSmmkNjah
BBOCQZgyAiZ9yCMfaDH/8/ujXvCke9IMJZ/1T49S4ezcKVecHg8i0gSCDMfvZ1w77zL2DJwnMRBT
U5csw/rHkSWPof5u2uunpmzeTUCrJOy+1An5n6nlkjZi4iKX2082Frwn4ZBB2sfNzhBNc4YUBFFa
QI1sS5UZ0UPoZX/rDSaooM4WJadeQwJ6NQ6lmN4U2XjoqP3G2LojzYFpg+V8HSFuAjmXDAca2eyu
V/Uw4XZVdT4ZeuzqbuaI0ceEXuaZRc0VwcASgfnJm8p+lzAYgkDY4CNSQCTHtAaqT3sXlVF1QiFO
EcfV4XvzZwd2adEYC/klmNf1FU0OStEAt5Cm2eojL8foe9f73qGiuKFL6tdT2yXMw5wE9nGT44nW
kjWAr44VCvNoDc57owr5nKh16NfU3pP5If2XduqAGDr3h2NgKRzJ8Sti20PlKXNBdvTGgRIDqowd
GQpl2HuLRwJVaNU7N/H2pmfjYrjSSjDOBXLLZ/cYmHh+6C+it7/ehMJgPpdbEHRYtMZyJB/1FMZ1
jWk7w85ywn+hiV0yoyDDDqpQyXBa33QOy3ImqHIf2d/KcT1C+CM4QA8AzRSbIOx0vBXLrCkEdme7
8Ty/w2ZW0e3M6PRloY88/V6sCqm+3bU3+v1jr/OTqEX3WvympRj2tldCvnuvPIkph6oah4HMb8Qp
G/6rfw3B08NZdRl6rnVuhLAxqEp/eZ7L+BYjelRMLyOW3oDJ7maGx3bX9+3GVWdnFuHjllZAeHjf
6eNfX0gihyMehxhP8bETy2133al0edqtwFafHNiKmU2tri7UdOxLJQMxHpioPKak4oyGiA6Om3Fb
U9LkucvtBVnDwIZXP/frIWWH0L4WgfbBYLP7NYacsqSoic3CuD4lvTj1uJVsD0y3QGVuxu6kS0p8
A7ONrOIvqTt+6GtGnzrZED6Iqd1dbx8mydCxUvS14L3W4ZoqizYTbjYz+021ht4hW+lz1fgXW7Mv
FaeovtX0Gyxmm+KtSL5XMZCjvnvF7HLIe5+o0h//5zIeIpUMl07HrANt9Tt5anmtZ1vNvL38K6ak
eKy3xmHFrI4UENo+dSW6qXO70DLR5edqN614L9fOnToj/T5eDy0KQwRA/F21tow6gOkbZzc58EPk
Fe/TQn9EFPymNZfqpJ8VwcEElczRWW/0CQyNc9Nbt10L7b5IHAQNeKhvrJnZXKHWaIch3GaOx2in
p/pDPRFPs4wv+p/IUxn2BVZhW69zP5sJ+pt8UYG6iu4nsqXnqMY9v5H+KYzCXWAbF5lZj4vVPOuj
zW2JnAno0A76dilc6KYWLqm4cukZfdDwom05/EQ6hF21X0IJWLpzQh61RBA689QP+nZeuxGkWMzb
tMbM1+esccj+OSyqDoKX2FP/G2e9w5ArN3vrx9hkGJdF6attkBE6ZaBrRYDY1SYZUq8MR3003+QY
SnAZPerN6xU8FeHL+wyvz5QYlg1xq8/rRLWDiuCxJ3HJIYxgzYFo1HjfxumVkgA5TSzjbbpEeKvz
SP9VLgS9d17dAMlhuE+n4oVvikOy451dd37u12ygHOBjelH/ttB1o9XhgKH+w2UbH7P46FiYT0wd
gnej/mEP9vCAtwah0+qUjAOvPSIn/ASneR+a+DBLKx1YBD8rtUtJR4Dgro4cH98cwBpwpvzLKkd5
sqZ8PTSq1Rja6DZ1cIw1B5YptgbwJNRCK7qSN6aOxNAqMIP34xWBdKFi5nf10q1HWC3Mtrrxl+a4
jIlPgkiEpN8W5MS0trj3fNDTzE0YFXQeiSL+XativGthHfumvs0XgT1n5u16VR2qr2wPjQUbZgC2
U09w4CaMW//ZhT2GQn7Y6ufthOPr1Cs7fL6X2iSaX6GrpCp+dtaaM8zsDAyfvuqVoUsD/RB0oT2o
rk3vtKV2H4PIQ0+gfoi620D1QKbDjT6dyNH+8LDY0f8lWkDhF+TxydSaJ24o3C7VoYZTj+p71E0g
aFu6eSdCD5Xr8CTM5JjhubafKCe7SmDS0o0fRk0ZuuCEH8fReJQStXoZZf2BQQBbGE6uKpOuJ5iq
4ILROdQjgkFDWLftuFQHTSvRKkMotuR08LCuhb2EXhSPAyGF2XKv+wCcMPCpIQt3o3egPsMzv0z3
7XAt+/p0vDP6qD9GHZsTEtEtDd6tl5UkZlEH6w7SsbJXZIbMnzwy/cZRpFvPpF6RpvcQhNWXOh9u
wQGuyiHGjV9awqeICKOFJC5Ynw7D2H3Xb84q5WMxmyeyMHz2KTtLc1eEOZzDlUBzNHy/dF2ljx1d
R2SDF2JPO+BByOBhYUCu0AdNIlqX/jWQMtmkMZ8+U0/PxYEPl4Rqpxcw3Zy9GaYWSrdoL7qv1Qte
X2BVHd8ra4zIFa9piF/h+qr/klxpbaDZ4hpTONcDQcILioZq/0K2orXp1PrJVRsKAnvM7RL7Ihvy
eRaYt2kv3mQU4LHA8vUseho04jbip3KvO/ck4kNGoryPwurrWjVszmEI7xmDxPZLoJr4VMB4jpr1
LvWGR5Z8symMj65lGiVoHvV7JOFr2MckheFhTaViXJv8aPKpqPnC+tmhcoaj+4BrRXQzjka5Qx1X
Mp64phmpo6kxO2SUOaSCZPmyxgtniWO2RJ8lD7j8YX1WIJAjffCiv6o0gme7yF49YhkQHTE907+r
zgpxM7oeji8eZzBmVOrdKKBpEB+kLtM6g1nro1//6zaMqVwzf+PVJ1cdg4ZhZDtjcr4Y2cWQor3R
DZY7F7cmoE+2khoZOQCOYw1dQkIOQSri6dNRvyx1ZmSqF9BqYZziU8nMq3Pip3JecQJWH0VYzk/Y
g9FGX+76YBlJsgGHyD8AJO9g81Rn4WG9pspwXUouWEPymhqGH5azVdMq/W1jwwATX0mnLtXZG802
abEtEzssvG5zwmzRPvD8Y65sF84E8TGbqJ6JSpyeJtonUNwq2w/uZBycqXmOJ2xQosB8DFYxQrdX
pQcdJX3LiJYYUQeDGEpNfY7rRa8/X0Y4GWUiDUqQO2BRSf8lanCuXgDDKwxOs8H5Fa/5e1tE5NXI
I+lmmAyoLooQ2YcZ7msRkBhZqrNdwlKizYuVuTzWuL7AxdilcPAgTql4FyzTRivFn6LEWhPHIQR6
61DAavBWwvWcYScSFylxzGAjaB7nleVMqyAvbgG4ql+WZ0CXQXVBp86Scx3VXGf0pBNKu9zx7/R9
OxSUj1WE32iNOF2iqupW+7l10pektz4SgZ2JuuB1z+yTWLFHmLxwq3F84AlT7v1kvRQZp3ce8C2c
HjLAkhv3nQvOY+TNg+vwQooK+/Ci4Z70cCRXN+LcMmPn5nUQhPrTps64Y8gRwGLr6DevSWW6GOqm
x2TiJ8cjkE/JXFPXYz5i/yAE2nfhcGBXUp4Mu0RUPfWP2eA/AVPxaOhXi2iMPg+K8tVichHak9wY
DKhKVGLnDGhs5S7uq6jc2RhzM6UniKmyVw+bA/z5bUlUiZmMR3PqwoM/xYTykP7pwivAp30sDl3J
IYzz4MEOpmaLcofhqO+Ve8xA7gsU4gcGx9+M2fEPvQXSX/lk/VHslDL7jhkxJl9u++67HeYbVnkz
wYEZyT/f50ZOvlR3KQxxoeXiuAvIQmVS+hmPrxdpJPkxwVMqQ+AuuqzdJPEQHzOb7WV4Lu6mCCt2
SKPWDOO/LPBhVWftdmnH9tJCFfOq/MbqwICLcWJmjXpnJEcUcLcALAhi/H2ynE5/bR+D2CPdYe1+
SYlhWOfGl1726SWJ8QFeCDvL8X9z/WC/pjNDLLs2zhYrcRthsh8P5gAtNgu2AFI4rzSY2ycD3Vdz
35dhsx2thpi6eD9KMdxFNsIZN3LhfbgPkGFLGn/QpbnCUWqgwdiZOKtbyYzodE5OJsl1hP8uq3Hj
4UGDe4n9xH6I+w9s7X8kHbtkMmfnYkvnfpjbL4Syiv0kkbrp/2lAYOq+4RS2jJowPXkPwgRgPdof
K1qyU96sO9sgjjLyxaHszQ/0shTdI5T4NuHV9iXhEjyZapdXWKwusTWe5woryQTvqiJw7z0neOrd
xscJA+nsynx8mORb25e3lQs4ZPlYYPSW8aXx4+ZUu82MSafyXgzGr0HYfgtjnGY6v4LeVFDrrSFD
ljFPsJEbi1MfWiMTQkIF3RHIgdgdPPWTl3BBcRTADAFitu7zKoNhbyefG50V0S4RcytvG8zNyiSc
Mp/x07fYjx8YicMGXCDuVn2J0i/5aUcmtr/TekKuf+mCJN2HwpBQjWWxCdD6EfI30S9k5CAOl6Sc
wAvHkHGzG29JBs/uBnyrjxl99t7OMBxOOvX32tRWM5IjwVfYDPgZKlLT6Hdp6I4YUxfvNBvucR27
VwOcdZXOXdfVX3CV6w7w9A7Q7gC6wic7/ulDprjFLQL6YDBffNmHr6P1LWztn+4c2ockTr+nYrbu
0nLFMCJKPr2m1bpiKMAICI5zkIdAW7Zf74aA3jueE0gGNC45pzxsIyxO6N9W3wK89ZOnkSnASmze
TvroyFvTwl69tsMdk/nX0cTMYIDvWCECxM0xw+LchPTZmdNmac3pziRQVEKezjPMabIEXnaID4Pf
OF9mMJxLNTHCGXpGJLDj0TBG2Y+wMND7lUNw49sSI1gEPilVFHMGWg588MrGirdWC4wncgbLSf2R
EyOFSHg8g41ll7klNmJK0fS1OJcCminPQm8N9k5QeRvsxiPVFdQlKeTs3wy6oLitCUSGzkkIzjBa
+94dXzGsc4+958MztwlwIsDzNgAjchK/PUu/eQGKO9qoEreeG83bMrK8DahljOOi7O8yMHqjt5cb
zy8HOGFM7gVox00XVPtpYhVyuMGxIOE4FcrRGEJaGU6weFweRBPGONcYWDvVqjPyW+eq50BF9L8L
BHwbqcEfCgEbiYxj+rCjA4QHf2RkS39o5UyEx05xDiy6c+rYDqGUAgb0ve4a/XRL94xZLrYjNqHI
wnxfXT87cvIbu7b68GoTX11KlNYQ3qY20yfdoE3Iy1TKqLu/1suqFg5K627xYaw1Ic7Nc1JvywbU
Ia6beZN1K9k/kxkffNxtN0aijkYultyhya9in9mPqg10pdkOA+iDQg09yWVaT1hiKZTcr2e47FXj
7wuBf4EL09EbvQ7GT7Sd1NTAsifM01opTgIQICIP9lDFyokkKkhQgobq9bAmcxH2RxcTyY3VdsgC
k57zGsIVl5n/GDahc25n91dqEsGd4JJ//d1EJ++gYVdbXU0UCoeAbn7EX1b9AepkXVPMVvUrn/L3
RJm3dXA1FrgAuOixhjWFnjitAOLmvm3KNwtLPMOloMsaHIxchvG6/9KFV9c3DTp33L/WsL/B6vxj
yvb+Yjyv3SuUM8nZh074gr8VvD9zoB8hHBPEkZmWemxLfxsuRJzqNgfbSOgKXYn3XsccLqmZdphG
gUV7tkiYBAgkymh6EqvxNcEDfd9W/i/9GjLVCTY9jWGiICNMXS+cJw8d8+ZNmPjTUQwp6I/6hRlz
Jy5H7HcUTFk4xmNF+kY0BfRFaauQPV5fFnfK9gCoM7SjGy/pmkvR5RTk5m4RBeOhcPqh62S/4t/2
1hs5d+NG9KW4uC3DQer5c7yuP+zeuLYBcx0h6Zeo/JH/e9tMKv26qr313Kmayxfy1jpaCiZUmSDb
xTHtH/r9BVb2nT7p++KyEcIRDXjOlFH9ObME7Lc6fERaybhCgUVxazWkWk0vpc8MQLe4PUCQs8zh
TU7qi7m2P1Ivfk4xLwtlhG0xavC9/kF6KCBGfN2xFyoUci365NWC2bsZJe0UdEWWtT30l66GpZbV
z1423Oi1TPCXzKpP4bQQYy1rXsJMw6FBBb199Sj42jt4kDOt8aiBCY1tZx3Vmt0GLNmK3x7GLuhi
dOtnwU+9JIYaljqus1fULbPW4PhdYw9OCeyi0rAhxisYJ0UApwZYuoGsx2+9g5F7p9AbvVb7npT6
YLz/nz+jV29m08gxhcUPJWbD65cfpIgNDIsQIO/MDcJYjbv+0GCMUBa2vR2H0dlh3HCv62tISS6u
zCQgdPHEUlGNf5rQHK0Vot1/dZv6/+nJ7NA148ZLwzt9GEUK39cwif7V+ptdB7gwIqDTRsTopYTV
KxAUaWD6kELr8BcR3dSt+7iSf0R+irXzRGeoCwH4gQpqfx0jqh/twytS1o3jVnW0q3usc3+Djn3B
eygyYNuXP424ex5tiqw5zTHfBlrz1ZewG9yBZ49JoP5HwdFMAK1FcvMspyN30HWoTfZB7Dorg7x4
T3oJA6xitLcoDL5HZva2KOxf1i+Q+HDEUHvaM5UzgsTARTMljLqGA1R8rwqDOcgIQRfV/CbtIBBY
bYjx6wpNiKpl8QTpbGV9lgQmMXODrlN6amY+YX2FyGuDOAuqfFNfkaFa4FIvCyOgLT0WbuXdkUGj
J0azj0fHjI+LRtZ9xACUwfetOjrscPqWE8lXKHu16M2LeLOO2s3FmL8wDHzWTVFJvBcNiujOaKki
1s5yrFO3OlCNmGQG3RY4IidL8zmvOVGy/lKpnYjRJXeO2Zu3ejGaXX8e4vgDStEuQS90Ow7YOTqJ
fPXSl6wlJ6aasxBDv4ECiBXcEvnMQgCAjmPGB3OxbpMct3COk8nsYZobjLiBzg/T2AfKUZKDS4F1
kSrU6RXe9IjJr3EF8wviyRUe4Jb0AIuRWhv95Y3m2BgKnlQvqSlkxvQZysZ1edJbQnsKCfasOYc4
tRSqMKuW02trAlLrG9W8xj0Xq8ZcNWbcO3AEq3a+bwQab+Uhoqc4s+9fB9plb1AWj96nqmOlNaPC
g6rFeqxkeuc41GzqquowMqY+Mk56Z+iLSzKx24wuwV1cbOr36rZag5sku4kN4GEYWQdf8UAsdi3s
UfNO9/deLDH8KOAD41I9te1MSAiRuAyyN3CZYOwoAP4bYl/IbWpepnzaV4ukFY2KmuFKmC4XHGyh
3DszKDh6I9nSeHqcso40Bt8jAJVJQ4xKDUti7FZSrD966z5x79i/LVsDYG4qvemMlOo8Nj6KmBa/
VPWKG6/MzgYt6qZuyYbOQuYpheM9a7CvXiZxspQLn/qjfh/6m6wtH83AMW8kgJ5o/TfRtOuVAVO0
y+c6k3vRvi12JE8LriTo97C3cNGezMsJoiWzuYmOtDM/9LlsYLy/qWRMsMIV658yVi05piRV9Wrq
1kwT3peEY5WC6ZeRD3iGNNBrLN6RxoafZV5BdcGHyllxxYjrlWhKrlOSbhS6+DUxuVHMzJXnOfVR
gQ1UHYnIsIOry2dNsekdh0o+6LNLz5lfKwKl6c8Xs6Q3nNFhbNOgfBRO9pjP3pt+ELXn4iK+mC/6
7jP8hDhP3Duxj9e8oaXgAUcOXpgaadFPskL6WHldcigjHfImhu0QCzItk/lLY00Hc0ReIrDVUF+K
pd4fzWZm2gYtj9dnoungvaQl01xkbMSHq+mnz/Sis6ga1N8B9Rz2Gu1X/6RHBWOM4W9C0oOqwjwG
JRqNzVsIaEmizAYVFFraeBR2JpNAdVBPDTaKeHPrEkFvQv3/koShG8JC8hzUbF1Cu8NYszjV4cpR
Cw1LQ2RBZhNo0dK2GtIeD5UVTPBDxb1fd9OFkACGn/oW9H0Ox9S3X+L+KfXuNP1AY4bEkarhCUaa
Oa5cDMepwIPlpbRhP0Q5PAj9a/T9KdVZc53O491bkEXk+va2jMkWGohNQiUFe1uV5G4O8Ykcg34z
WE+9XD61Qfe9hZ7ACiX80JD7uJU5hKNHYdPhpr03AFhjio3SQE8IgV6tfZmmH2mPae5c0MPxoCzm
8Vs7S+80dK9XhRaoytH7kHm4kN/KjtFHiVuNb63dPerp8ZylBpqp+b51fi4Jhoz6O7SJrTlNvYJq
9WkV5SRz6rNHswJqCrxEHerNDzh08MzU9WDrSoSbeHQQK+lLQh/6nRIvThDfMnw9rlNvECX4PbXy
GB3KS64YGdJf34M0AfhSGtimpgFqkX35o3OzwOYiwz7CN5O3/TdC1D/7LbotCzsDx7dN0wt8X8lU
/02RPbWAkWSZYlulaii9kNs5eIqDCC6X4bwlC8l1iyVgmJQRULqZ7YSn5m5pcg7rGLzcSd4NsMSb
TLgfa2u9kfDXE/ECp3aIq1Msus+dH3R/87ltJY/9TXMt8IEiKMy0HNty8aD6/XMnFeqCXJrIZ0fn
0pQVuJ2J+zyIj3rxByNcb3IYV5DvL7qeb5LxIW/ZfaiG8WpK+vUY5FifSpNCw0UC1xvGHXoJjntX
IqQp+02P4DPJlALJYD4+KmqkDeaZW6uzzVPzia077UKoZ9w3xyUZ33VZvCb9/m/eEYYTf35XHMeQ
mAcuGnPLcX//riG9itvBdt/pGWOiOA6GGjtpK2KjkSGuMwY9rPq89Ai0LVxgrtdFMDwNxB/cabnA
kLxvMoaGPdZvJZx1L+6gwVFHIharT/rNq/kS1eN2GpDUxBWpxmrS8tffxlaf9o83x6Izleo59BwP
R4HfVpwHByZc1zQCmtsNqfsxQprcmhZq9ZiwY+a496aSXoveJ1OtJq9bHxyKnDWil2KgWnxOhXwp
DYR6epfpvV0YoTx5YXsAJH8n7XAXiHKh3Ivbg3JzyvrB3biyJl8rnLlbqVAH3G52viJLcXYRre7g
+nKckh9/83X/Q+ctPNe3QGI8fEM811GWCP+2waDs5tmE89ZeOmCSpj+RFvbZRubSd+V4qRVjgFjh
fZ1Fn4j/mymPqS8sEztpfR3qAk4dcfpVlIEyO2d4TbCCKliYI6jBdau0HqowIK0QOceJV9ydgwJV
MnpmyCbqgMGUYdlCL3qyUJjJwPr46+9p/sf3NPmGJop2TFN8EQR/LFI5CFRmVu5dx1oEgQ27ZOKC
XLiVGXQXmDNMtJTJdJjNmyXMn6QRL5ATYacCd77+9aexfYUT/bbK+DgWhhOub5ohS+0Peb1MBcYE
Zu7sQs/8ie9fckxXA0CvUTV0JPGMhQeBfdW8jJsczJhsrGU5tFXswff37qFaFdifmZ/WOALXGARm
h8EycO/N58hx4Fw4/MWpv9PHZpSnX/uMErgS4S1tKtWT4gXQeQYdQdS6PJpaZaVICmp71BPYpiEd
YFSmEOry0NWegYvm2Y/GByfsuB9U0Z3J/ihcMj4tAdectCNYZfxkvf0D0BUSqkSHF1GMMy1uyG67
5ceRPAuLInfoA9NwOkD8QvKpWmA9BcxyMjfij76aH9k5l2uvi8iUguy7vsc1Uci0GIF0xKL1M9r9
2OOqmlAqk2Gg90uniBvtrNhZZrAc5IJSpF8l8/E0utF+HQIJ5NEJbvUD0iCDNaWPUU09QhIjxMQY
Q7QWuHOYlhYyBuxa/BuYpuxnm7oDzEc1+zCg14hPYswceqokimUm74yuhZqEmNGhsWn7/lU3YhrX
qSbn05rRSWh2/Ky8LGqZ/orRCw6O+267OK/nij7ZZzEhosCbTRlhSeBOwzGvYf4gjDnEQ/ISe0fS
cSTVASXwXJtMYpzvmjleisW87cr0vovx2SBK2PKW/BEzAcw78gUBxQLUV6/EUyhoyfKyD4KLdoLg
aNm5N0nhJDsroJ7AZ4CBWbMQxCyBFhVTraTUn8z1GSEUxzjdFQX3dCLC1thdqV3K9rNXxLTFOBsp
hrc4A26LyZCHqYf34tAPMFzVbHN34ew2PZ0wWzMrSrdmAw1D3QEFjOYNI9QelSAUcWF7r/ou8eaU
4NE1+6mP3NxfwJRQu+oDVvPlf5UdMBxMfvTDKRdn75PEFIn2ITbSZz+dmo2Nq/JmXtMVLtDyGC+L
f2MyQmgr5MV2JDiDXfSUil1OAgAIN5Ot3sQRVt9SEksSAgbjs/6yQ09UWjpnB38J5xs3mIJbBtSq
ikwNNUPEEVEhPepwbBYMcnvOViKtL8xIHh0VYqj7z0Lg585B43Skkc8Lch4jg9rK9MEcSGwa4Zzo
7+clw+eGspxQDuoXTULgVEFfQIoBJXbCb6sD61gRJa1xlXxOSQqPpvNYt09hkjuHyAaTiLuM7B5V
Sw2O8SlDSnVVKBiBIc4NRudLWUU3MulwACX8aDLzX2W7GsThSfM2Wq2DNvclOZVXA1hglFzNvhPf
eeS8aEa87h41K0fMLdYsfHtBhbfzTWSiijUR1wspCCHEVliPTXoBwoqhRxGQ4vdw2MtmYNSv7rzr
JLmlFVAI5BXFjbmOoIS9mS10BLS6NDiLTSQs9qmMhlWHklEwUeI2h8YMX+hdz4WCEeosfGhqdyWV
MMIpvgnfdaeiiSVlCgQ7kD3hNhh39kNWngdGFEaJDa/XQZKWocGPc1GODtj0UStqxNLpJCRKH0MN
UJkbTa0z4PwQTZFceYl5QBJWmCDVavDJurmyQmbwsjmGarD6n8NsuHfc6kPDjKTkDgw3nGOM0RU1
rAoWmiAc8tW14w1B6tUJd/ijKeL6XDM50atL2p156cf7/vsU3QdZ911TTLFdfJvz4aRXra4M9Y7B
d5pBAQ3SxrNm5yANlHiuZ97qRtBp0i+2kzH1at3v4zoVx7++88z/KKywIfLVu8YgzDPDIPy90iAW
Cz/0IvZ3tmDqoLsVq0iffAKAVAGgKa9FMH2dxPLDGB1kKWN2kfBIqHLZRyniI2rB4vw3H+s/b2Ib
/iyYoHBM3NGcPyY6RJjMEt6At2sZDWyJr2LO5Dw77gyapEB23ahRWmwLiQcm4hm5my1rPPzNx1AG
bH9UBLZQFGkHnzacg8QfFUGYIIoslAt/p0iEZX5nZQx5hUy+1CkWGYpOpm8QXIkpq3oUHtWIMAjO
rStpFKY4T7bSNSEKM5JQ163+0+tsntH3vxoBFjZO8tMwsANf3PxrKdZkU+A5ZL5Eub/vEetb8j1S
zbaxSA7iOGL+0Tx6I2wBk2cR38UeDeLg1zDpjRn1mPikabpmFl+m0mw+4baeZqTLxMBiadpVFzx+
yRAVp2kEkJ0N6aL0T90bM1peRlOweyo8JTPf4G/QpepjTjNEspaGRlJ2aKpIajPGCuX3xR88TMSX
17mEYxW/42gZX1HzSYn46ip7nMk/hbsXgDKCRANTvQ6QJzZ2bb/PdNHXnsOvjkXPIXMVdGD1X80O
iLMCwWeV7J4n5PUV6fLYShAWRRnF2hNZjDrZx2VO1EGKai+ApqEobIuduzu7FQdTiF/cHrcp2Z8V
+LXknjvyL7ivzSw66DFJFnH3ce9eZ4VeYLtH/1azdzVo2KTxs5v070XlPOiOR59SaTN9X2rzm2q0
gR1/GfFJnwv6NtcjPETlIaPoneY3G5EPm8e/QqB6V8XJKW5ua8Ge0ttONSu9EmLpYk2X30L5aEnM
6OFHaqKjpoHr35Z5txiGornoTrBA60Gmn/SG1NMs/bF7T+6zzoU7B6UZGMP5pD/f6Mff3cWhU+US
UCO3Hp7h3zTa1n8ABKZthqEfWK4rXI/98/upEiRhvE4lJtaxQqhdL/uy5l+JsX/L1LLREkf9ajVi
rEeGmg+vF5v+lPGa/LJm95bkh+A1sLe/3z1TiDiHpMu3v97u1p9Oc7Zp+/jcWZaLmSMxVX/gA1Hl
p5AiJvjztf9PnZ/Vu/RaXnMJMYiaffxPrpMKd3xcBtVsKhQPNSk4/eA8WmOz7hM/etY7plmnS+hG
3eEKjwH1+Qz+N646JRR/eAglTI7qBTPWvR66MWv7u875fzngHXWy4yUGMu047h+dMzm91ei5JZx0
NY7MC8qtxPTuSQKg3ZcQYHKHYBUNsfaVe5QzF/dgOvd5BGdDY//GYr30kPp3f/20bfU0f++2HE+g
7WJ5BA6IzB++fn5RV+QTSW8XR/WLw4xkVQqkMNDTTjKNiQj4NDDFhdKGQ5TqHbIMUD1Xs2+ugFUp
MKsaxSCL8VwyGzwWH6oW1heEbvL1RKrx+weZZDb+LXCy9bWuEVDTxSgryOGPQSi41d/t/+Sg+t+M
T39zR30Goa7LP+0lf/sj/9Wq8v9DB1Wf8uK/m1A+9z+SXz+QxFT/bqOq/s7Vh9IM/hF4QnBwhNio
CsejGJG/+gE3VOsfELs5UihQbEJcFSDyTw9V1/yHcPGu9MG6vCB0lHnlP30oneAfrmOFZmi6/DXX
xRX1/+BDCd70ZzXAWg30uQZcYYMg/rGX8M7no2VBtW2TCYdgvHTMoaouUmWGDQ3D5h4Xdq/EBMIQ
2UPNrA85w1ak07pv7DEl5nFFzVHn/4+k82qOWzmD6C9CFeIM8LrAZi5JMUp8QVGkiJzDDPDrfXD9
YJd9bVFcEpjQX/dp0tU+xVgYW3cMN99sqyrOOJX3bVo9jwZL9kp7DgLCU26iO3hm/bt4Agrz5U2N
BWOGCFBVXIEbn+WYSFwB5IcL36ZzoiYEj8NzppxlJ4DloKHYLz3dqJZVwC8vdw5lXHhnzc8pKfOQ
rkwjY6iXpRhNJgsZmsnwTPSq9neTkz3Mfeo9bdbOxGYvT0HiRUZc9uGimVmucei3Lf2Ua6OYCFNl
BECQaUvBaBkAHcYZevAIx0ncKEcxTIhQ8UgdXTvcy3bUbObXipoLfGYjAftSIMJhP1wCuClmzGmq
DVIARODVdqN2fifF1gwqL8L3fuwOYMbUlrC2m28REBBch/RnGKrfYwvBTC2rCG16SwoaYhK7epDs
FztI+TfClawm/ryPR3ruYJSUpoQI6gWwmhxKbOjGOXbW+jcvjXeHkD/39IHBk74M5kJjFIhHxs+/
+9I7xe6hqP+luYLWZJGAWxKmsQOUMCcA/ojzHQmgpszdonokv9CzBf+onl4Het27Rn+43nkJxCdv
grd1tB0WQOjXSgdYOHNmIkuv9mOAeSKpF6ZN/h/fxanWFMTFxsT5FavxoPrqo3B64ry/ysJ6zrKC
41FhU6pS1n+5n2Y7itqecrVFXhqG8Rwxdn2AvQ+06XAIYh3VAiOYKDgNurD2WEmHhyon8DrOWRXJ
jA+tg1/eSpX6XCIlrE5+ioN74g+v/QDjDP4J9UIF3K4mv4wWoBx+wvO1wrnPmDKJVAWVVVGllHj0
dnYZYYCy4al0jX+NyHFLXmBqvCc2CUci69Ca1g+RrRcTk3sYB/OtHZO/BIrvVsOvz5NazoDXlhB+
GuVROvnTlhNWGHfF89Py0y5mTRtkd8ZBs1FKqABuxqP0FAAFyj98B/S6GH5WJ7mPPfdE0UhhJjFn
8BBPVnaijJPQaN7+blf8y3mpY4yEdVg5briYlG9AFN/YqKa5q1aKWI0yuTQ0aFgOGZja4jYSb1Fm
w928yNmp418IN5SDJfSCjnlwN3UUWU2omcIEObJYm+Ziv2EBuJsT725CI6u0Lw/lQlMywP59s7Ay
4HPSB9i15ASWrtythXw35AT0aRQPa9tfE9XeOr8Nk46hlixAJ7B/GyG8DobOoBp3VUdcxQGKClFO
lnsvJQyQwnzS4Pj2Bnd8oluH9bv0UjJ0w0b+53Hqi+KWJDlHSn/lZ7KIQ5ut1i12KQuMOZ8Dmuml
dcCuS6ajpUClpkwtw/8YGndCV9wa9F1ittYtzwHF44GD7FhchKOrPR0PcWQ1W6Oc80zlknPKspeR
NY/RryCraxV/1BpTmjEBINAejaCT/zwHwXQ05Ya02ryyhlOD7rfr9pL30yVTw3zyPAb38xpApKth
vcX5lWC8G66S80vvlRdzwSxu9zDWYrk8VNVKWVAJct6sqK1G/kK0PNm2OsUavdt1PuuMudXUUIKg
14f/StVl7J8dDV9TGg6iEzdWzC9IgsxyYQmBy+HmN73RGuWGpfdCWzExusr/mk0CYUYwPsfmmu2D
+TRya062X4r0aW32XXBHzvKqY/VEHGNzETXWnW3g0FumUV/c+x5Qbexaj60X3DuO/nKyfNjNtqL2
xso3pAQVDfNLv8jhwZqTGV/6eDBHj8qJ2b7Xad8cwWh/V1VFSgrODGwUiFmTxjVaoQwxnYfBEmjW
qXlWr8LzozyxtoA9fqDO8SvyKUYeurKiFeqFgBAIQQuuBatOZPhyesgbcR+v4m6erOnUp/MvO4XV
UiP/YCy7K/LJ30svfTAX4zfSobtzoCvtZ0ByOxJv3xNejPO6djAHrPkQ5IhMwILhg9nsesRJbbcd
z13DOALxkzOekgvGNsyzbZkw6FbCOAWr/y+foDPhP14juxI44//wXNS7GqPqwwz8N0kd/2QM7UNP
5xMoM6zvM6WdA0DBXCDU5QUkQ/mgPQAz8YCvt+3j14w1cSr8+JirvDuPrGh0XV204ZX7NItPUqmP
bLAPnoHeqgYu9amZ4t7IWkh4ObQsjTt/bCB41tk2X+wbiBMZflEZ66MM1h9zUJ8gPEoSBRYGuuSp
V+6D4VfuAYj7OR5TH2+H/KxwECOg81tknHq1nOmuaObiNAXXIEvWozFf89K772SZHzOmeIGTnit3
/siNHzzTj6WL1qlJ7OyHxnoWYjxT2khV1eBRPUfFeeL6b43RFLumpKECaO/JEumTbBUBhYpnHRmq
Tm1cTI1dRsqllo226+IuW6ECgaN9lq330vTMQMAwbiOx2D31mnV8ALFaVEt/omokdEZrPfzHLenj
0b2yMh8tiFSRj2n+Sm+Reog9XoUcDTD3C+8zk3IvcjCoizDIkueQ52tK7UbjQh0eWkjhvxCI1XuM
2QQ8BMQrt61rEgrdcvBnGqOStTb3FdyrSlf2STl8Dxp/IbK5osWz+8Ck3YdTBi+35ljCJq3Kc2tm
50bVw90E5dmiDRSlErVArXBE6ya+j012n9k0UrhQLPCwsAatrPOa1p+4YujaLAFmkla/zdlQQ2SZ
6oOTaWpg1Hy3WChpdU6jfavAvqVtf5twzx3a2EMimv3P1gHDaxVYztZCTJGivoPXnznn4nfXlVfA
TILgnNH1vQbmch6AihHSYcv2IE82AkQDYeqwTfuMUxyYjIztIfKKhm7TYdzYDeTM/JTOFJ2aT8jA
P65Oyvs2cD58uHZHklPFQffgIdhU8QmNd0zY3ENAViPM82I49Oli3IjnH4e1y9/7zciZNi4xdByu
Yb56ELs4H86xWB4wYRJNrKxbIgOYHu6+WAtaSywCLX6pKbFI5clKcyCjI3GtIsCXkAdu8P+/osIY
KZsNaaWFOrncQJ+atduvlH6fRKyAA0raE2sJvNmFwlAtr3m2hWzMS1nVGP5IgDy5zFfAMqbTRvkL
Qk1g6RQo5sSFk+H2U2RJKhUcxLo+iyUG7tnRZdAavK1GFV9bmmVP0u+SS9F9i6YLQtAGycWrl7uG
VsRjnatzY60zNdP+gKGb+ulJ3WFSrG8Dfq1HI+HVryd5tzr4LTv2/zzO8U5OI/hUaoFPVss8AN7Z
J7eL9RYo69al9aVY3frUgJcbmZzsXcc8m3P7ZMaFf/UNTMagba4g65soGuJuunqZlR7YbwnjlEP3
YGTJjZgDwRdCs1ch4MBiN9rsJPQMmy6oY9O0vUMxJ/xMemAbLbSEvvzkG4WU2ZN5rIb6QhDwX2nl
/j6oMYIz1ByuuZuKHY0V2My8zDjG1vQ1qIxZpmUUBPf8U41FkvlUZxFkpcZvbM2L3QAwbcy63/ed
8ZD3Y85Yi7Z3cIyTklgrmn8muea12niZpOvq8a4aiARrZvc7UwD4XThnNbnx1g5IIvQCcY3QdI2l
HaVjcDl2jdNfPbGcNZP/Gs8IES3zo8kIUjEunw/OokJdaS8SFXiJMdFHtw+cMDFYhmfBaYlutKTN
7qB5Z/sRDGewVRKBDMNetpw8JqiH2Ep2kkgXRweOD704ZCsh46oh/LcYzQXYJPpVjw9AQoEcsNdO
xkAnFfeYBoIRZlvr34Q9AvPHP86j5aHk81HcCFrQLS6dKIsIi+VpNkaOBsixWMrVrR9j7gjlG2wG
kBtB/TezYGt3/cQlyV7HU2NMMWYEBxQzQYvQ7U0H+m6+fALyMZcdVBDczDG9zBOr085oI7QQmEOt
qaMl4cXL6UTHoQf0AZbk39Ltmex5y6+4lQ9toqdwMtRb3FvdbhmX12Bo3X1c0Uln6Iqkl+/noPrF
2V0McMh6VxjQBiA8SitgLJVEcz+yELT9M8GmhXuZYwQiHNop37dqm7qt6wOB7O6oRcA6rYo7iZoT
y3R+XsutThSxOe0pNROj/pIdBKHRbrkP1e5lmuCy+XSbL6T1c6L6XCKvE/DohqEFpqsf17CJWXFK
7q2Gth8D6gBW2GSYLXJlHKoRqj9am3m6725MWvCRRRxfMf8/w/Yo7g2aerkn/rivLmfESLUNFkZq
BI9pKw6mQ2VSkS+RNoe9daxoS9u5df46pfAIiAVg/Og5ew5IsNt3oBmeM69sAK8j4YfOgr2mZEo0
8AvYbxzaqVu5pGvxueHnk9k3wE2Q+FLK/Rf/yec3pUm/D4rPMBWMYz0QdHWOo6WJl+7srkhVnfwT
zGDFrAoWtYrfWrP4W3qcm9bt6p/+y0r+c6Koc3TmX+vIzi4Tsgepqh8Stwlg9Q4Xk53V8WCaJpkT
2qL6tQiWYuINjdPEh37sPj3D/ejLgoRKfMx0g3mpO6DhAXxN6Wla5uVrWJwfg57NNuXPLRqcKomZ
yBawvbimMquTvEJVAXM7Mfim/iKzUDs+dn6YTvabj4loxUkTgt74NecUjhWJepib3DkHNdfQzJxj
uKdt1MrOiBpJ9iAO2rOv5dERzWNXYPwF1F6DDna+WqvNSSjhbxYManNJnylZUndX+hUTAw5TIVMA
6Zc4uxscpkGcP2jTPRYZNbWYmKjbQ5AAXP+SgA5vC4+tJSB1ZvzpZaFZjYrv2SNfV3XZLfW3W4Q9
3MUFkRvDPzmeeT+MLVWWMgahjmMaffsI3v3oDcmndDvMNG7xW68BlGJX/+nihJucP1+Ntf0kpZiE
s01pfGOTze7Z96qyeR1T6zsJOM47pF2AOzJmTYyWj+c1L1B9YkqmkWc6A3UkUyX+J26cVPl1vH/z
GOke2KlR4c81tup5u04OXomGkjUEZqZ+WOlTtN917z54eWruoQk9LkRzZ7v/rCniJWbYTHwbM+Mh
0XOCZdBu4QgRpX3yHTjoq4WrZBKwwady77heVDaMo+T4qP1g4tgKLp5ur3DM833KtZqs8LxFxulC
ENVbwwj0OHukXYXsfoAr9wMCVFHlJqza57q2HV5MnBTE1qkQkJieOFkfJUKTkQTUaHrzt6YP8TJw
ZsUQmn4URZIfO5ta8sGXJzGVDJgPbryqvRE7S9jQU5avLa5rqJB0d9R/bKt8kN4AEDtx9wa6HXYA
/mex7CqndvdBpiwic8K5NATA6phG8nGmCYY5wXkxZ3ISSdkAp8sg9bhbPjeuy31Dpsb41TILggkP
whpv39Qd8pRvZi31sy7E396crL2XUxPu20ZIYyqAjyRynfI618m3k2GxqzNkjnVrP+dyPFk/NkH3
A0SkYSdVQFX5wGbZ+v11Hpo3TGFYWOVyRUp6Uj7iTZ0vO5LGCrAqAcwqwBVckVQ8tnBi+yTz9v/9
P+yhgeYOUsxOKPIwTW7hQoSTBwEUxvI+VT34Mgtirq03V00sXv0JhWVmz+e0PbQXDv030M7LmdnR
E0y+6bWcNgR+M3b7Ck7txMjkxbH2q52voTN0CtbtdM2Cnv3X5LY54WbfAWZ8EGPeh0AEPnrXI/vT
v8mioBDTvh9SiP+Q7kvoTlMJQKfEOg4D6Z4TBSuImClnQ0Mba+apDEu5q7gfaeEVe1Xn975LotSL
SQ2vDchpw/4br7z/pVSU9TbwMqw/Q/dRdM15TvIy6gfaDxk1RB4LdFSX3nqsquQxnhZ57+mK6uD0
KBvL4bTRvSQlGpHokkc42waHgrziU847DC0QuoAAltii9q09HrlZj6Iq3sgK4NnAudRYiDF+muq7
1F0hxhG3xL6Y7MU6k0vxiVdpykVm/vm+HZZoLJL4JKz7wWcf8/PNEWy3zgE60TsLbVTkXnID7PdI
jVN6VeQ1DromHLqs+kdnxnUBkUPPtaZQtff39szathXDG4g3u24F5bHC8kt4Lh71IglzN3Tw6Ywu
07x9FhOWfqZfKRlsPGqr+VV0WBKYk6UH2UFxiiHDgyRNI1egz7ictJaRtdweiF+tnTh2ZVsB/Dz7
GYk80DUpiQ/U635DLJX4+owWDv1IDadDbybovUwfcW1Eo00jJSGp98mCYgflOzdpq7H1u+M3aSQT
ZYb5RBFg4DbXsQDA3HGqEx49kKUnRqpTuFjN+WOTaxZWvjB/MxsEHO6DRO5yp3G5mz3/3V0lfs1M
rceC3pndJJA12UdFmlIOaDYqFO7wnhd9dattgMte3h5lT1e2FsWV2+6v1mUkPa71R93hn8Lt8abm
8R/p9tFq2GXK9BbLsb43gvimQO54ZUFn9xaZABqwY7f/bADKRtbEQSyvDsS3q33ZDe9TMf8MrkZg
H4v7HNXnMAb9h9dQ5AzQFX8tIVAIf0MILBzlj4oPDudFKEYVRGsRN9SK8Lnjtg4ZnhPIRlAIBTmz
fuS3lS/6R8H6e7QL88y6dWGTgKhFB3KcgRgLoK2kBpEjZSFvyQoPfkPQnRKYA1SIPpozzea8to/o
28/WpNnGWjAhhWfQRUunCRYujXJWNhe5VPMrt5FT4viAce2EGiaZgwvLQiJOTxNsATow8h8eEfh1
Q79CeIfbKtBrUi4sjEDorTZBJBmOSbFKIcKR7e2EHRTxB4ksausy447Z0Qit0yzMAuuxjrMFLYv/
plP3wzQaujvaX8UkIXpnkxEOhfG9ivqxkmyWiYXy4TONTVR10HZ782duKrLxwDPULyDRAZDbeblf
vGvT0dpZwiErm7KM6mempwjsdENtmyMd3W+2OAQF4p9ZjQYI6QVXokxGUokMuynaPrmrDZwOiWFn
NildCkt5S+ZP2flFVGf6kNokuhemDqZ0DPjd4DqqXwWYn9Do9Kc9cWyD/w6OaTJP2kkPRGaMndak
ijPeyyoR5aXAihZkrXcSA+1l2+PBjaVqH8YAa9pYVzcTjP8tnxaL+oqmh9C1hLERQPJCHyTHwSkF
QwgiHJHsZCrao9HgDV4LixLU8dY6znwkv/CQWfGLxxoV1gaPrpt8OSlEChTAYjdjuTtKo3yBQLq1
ZnFkMHX+NMYly4qq2xBsREfc1ghOhgCWXfk+3IrRvaSZCWBkSHj1EZTGmoBDlzbQLVIKf8bcDjtv
a7NZz/WMGTAfVvvscLEX1vLRDrRf2llewQ9UiO3qjvPABFEeDXZqFvJyVvzET7iHTGrL0MjljR3A
2jdW86Q6aAXcwj4SO6sPfq6A1elojA3rIj3aGRQQa/HAhscZsRdXwnk+IIjAOrJyg/Lzy/faT/a2
cqr9aGdfpauAkhYU1Jir80BQDtu1P/KEzojqFtprSQYQLWYowUavhDXQJTATlkUTjo5ef9mlQx57
PBE4kuPmFiUnfS4C9WGL5J3EDoDL/t0KIGQyEiO+PfCn7fbXkoh3whxMrdotfidpKck4hwqTawZn
+XCmGCRzmR5CmgnCdoS7PwR52NgcBLrRWUObYlfajIIn0h2nsmRsYhn84RVzM9FnVlufd6DQ3FZg
51ugGHLQoT63tJpSrQjn41P613QTVJk1m9HBky16F/Q7E9KByY7bWddc1XI/gznZKSp1/Loiqp2n
7Ynp5aFZ61cXpAHy2Xxo7fLdolrrep5Lr98VWHOSaqojsfby4N9ZrfmN+57qj4EhJYGlp9EwBg4D
8V7QwhWtm+1rpggNR8zCNpcdoSvyq7Kdt2p8cDxGn3GLt3l5n5syRlsz4VjY8kmNeMpYDoqQOUAU
V3nwOKLm05EcjIywTFVOVytxq0PcLU6ISeLDJPcdw5y5ZBajJ+Lo/OVtD1XG7F99Pb5Yiy3CrmvQ
xVqiCGYM593w7CMLCXUYyrlfKVmOuImner9MlBUjz0TUDnFH4rKBTkUgun9vPR83ZXX2OaJdWk7o
GnK3CYPqoHgWlag+88z96mjZRHbndUul+PBba8ChQefeyJI5dzwqfct8ahS1EymAodyRiiaajWDa
5wySOLi3zzLVhEAT9Yg+fydBnFoWZ0mPJoImjtFBUy899rTzkeX/oJzmVjR/VwKv3Vwfql6+p9V4
b0L0ONpu8UEf9w+fnGSbtp+Tmrtf7MxPC0PN05wEP2Wvr3aMZFXL3w7zyzjuAZNMd4GDwldM6qle
8jvDWthpp9ArweIUAo5WnEqwTIqLcABBJRmcdxOAjOv1bdhs29Wm29ZA7na17Gg6cjUJhc4EDZ/a
96lFCXA2WYzaIRYcrcGUOwtIa2YA/skKepeRrPeGyggTB1Rn1/ZV9BagfSvyKwAotW8R0XSodhOG
vrkts4p2CMD+mfH7QBljuJrOewYw0W1NTh5r/lCCPNoZC+WofIFdq9vxihXwcVzW72ah19CxGZox
KHwHwQlQmLB0WHRYbKAyfo3rcFFLGUeDnn7K0egRADiUBLJ4NWVnn+v4uc4MEtHev8oLmgulv+94
sCvM3RZIPGUBCF6Yayk2Po5pPVuQQdW1MxZF1MGDIfLm/p4b19oLa0C7ZdGYg2+YNWdV87yWi/fV
j32wZc5/U3rjRnm9BQ9STHSTh/V6dcxfidlNuLJJjRYxqLu8hyC9iu4zb2LEg/Jl2+AQxclzZtQV
HlkUom43yfFP7UJ0lxOSZ27jlEzVs9Nny7EAOdlKeYckh8NhK4f1y6+hJj2Z4q+3hY/+XxHyFeQ8
7BqTv+FyQLfUW18aAsFJPLRp/QsO0rsrOHq3dqeONMvn4TTYlzKJOQm5xs1njtKDizRHKht6SPYC
o5Ofxgh0MepXv3rPWlsVNRnwzJqCQ5MFDt0eqrd6QlsoAvu9KMsfTN/Xdp3esqqhdC4lLUgLJ592
uQ0csiiw3Pcp1gLb5IyhASYjGXybdWGi4J/zZfqqJdp39+0RAQ09eAI70dv3Vlddc6NtTtlafbVy
vBsD/OyLTEwsoJgE54VbVAZVhqd8aPbTaB5Y9qbzbMQPte+/pRyrvMn43cfBui9xqYTeQP94hVHY
I6FEbQaCRHMy4ZXtzLPA0x6a1QSQhmt1OOo2cmT2IMkd7ZBULz2Y4sZvsEMXxsUalsPYVjRhEfqj
QyjYBaqM9KzSKG4oiqFI06wI8w4dQk3UpYbFFySCaSEvTdk5GVcr1K5N1rKWP7B/0shZLX6FVfnY
ajdS2MjheBOfKhljMGWmGCqPYBDwBtImw9ctzzr1v+QkLtpjOqcCCgQLbvp7x2QWPyWArixssAV3
KJx34CUWz7zKODkvCWAesllUSikZ9prTBbmi6yi4EgiDqbll5N9KGh6Ye8jmXTn+1jw7B9vl5+wG
VYsXpqVI0Fw/i5Zgb53WJSNkrntCGBI22MA4EaTMpH1SJD1lcIBOWV0Pc0fEeCi4uENUWU+299V6
ngxZWYt9hSK1F17iHo2peB8cE/NultaEZtrHqZ7Zd1h89jZ36YNb43LP6jzKypjCE5LjW5D+6BsQ
OpzWsrnScIQt//Zbzp50L3om02DUY5uhg9fC2sDfA0oidFmZ+PzOGhWieK61D8xHAVNDaGBbr6me
sf34D4Vxsn1fRmSgYOQQpvnpW8to3+nEeVpNy0TtqINdbQKTSbblOWED35MSJgzsk2Gs3UjjJ2BI
yJmMoswoFp2HLPowDnIK48Hc9yBoIhjdAIWKNIApw5qUr5hbLCqHGM3wUFLbuaPThwb2lCwvdKxk
58r4WTCybBtZR8iB75VRIwVpFIb+SblkBoo05bhTjz+y7R5qMUqUrXVCUlwJ0pO/XGSegJc91nay
hrgqlrCy6rPFnPoiDOve0vZb1isqC6r4sBjzF7/ZoxsYJjPr7eeWRP08fcYlygTtDZD758J16Z9r
SCrlH51l3dfLbIckRU1AXBrYEdtlpS4NE7QRq88+mNzfjHaAS/rQRCfrWcUvKG1FuATfln2WN5Ea
4O8d45lf9Kkw2jcayr7XWe7taesM4jZpd4zdO4ybO+xfAPjy99TbaEa4atEybA5HtF5o7dwNWGVB
pyM/NqtP9wzwZ0LK7cGcisfac25kZTh/NpLHT3ybA4PNJqjx283xrStg8W3XqanjjuK+UpAHGU/i
cOIl5J6+VypDvDPTOrJxTNEsBqWkcVzsaNa3wdqIHaN+b9ZyX7tMGFaNa6fymcd6XILT9XtOxsir
KgxyFt96v5p3eTcyQndex5h05WBYt8If/nWswoD6JFfOrGvCZDJ+UeD1k6/iWBbSv9QxSe55fOEm
5Q004hAWfBJ5G46Ma4yhuZcm0qatpPOiCJiMAuxRbN9VXVWh+w2fwP1I5vkJEUa3urawqXQl8kM5
SwLJ7SHF8m3wyUI8N/iJXcuOXAKAIfAJgjuak23jLP9np+zSYEiiFQPwkXlcOpftgdjvAAU/+Cis
5Dt35JvCVGUFzbuHlScR36Dxqmi28c3ZxiVvS4jETfsKeOsLo4i+UrkW7APH/TIc9xm7IIBMygSz
taZ81JNnN3M5/Gz4KB46lhPWGM9+81z6A8eWErw0tYdwZbLmWk71XAT6Gz0V+Lfr3EoPChg76ffS
uAY8AbfDqTNDl5v1JU8qgIDJ9FcbqOJIzbd++wWx+KVbOqo8+pO2AaKU5dFuMIXRFMDhiUWo9zt/
bwL9P9ECdFDt/DQBV4Jih5Ddke9u6qoP/VkEF01AxF5R8TE/cnzCash46zhstgzT3pZ76J3pwPvd
lKu3s5Lh7DeGsWvV+uIQBkx6daYyCyegFHDs83lbCZEULXf8Vn+8AffGkoJjNqxYHieeqh0YRABc
nDPuF01TVgK1k4qkttpZXsMSVbaAWlnzFdutZVocGfMFCD32eAbw42ugUs2JplA7vxg07kwvjKva
iMosTykUL2D4UTIAV/jJzl1zl4rEwtQz2QTVJcXLPHEMtB7AqF7LlllaYPNXVSqBzsQlLMbLv1tv
ZTf/1jbjkho32A4TBxW5ExSCuaNqrK9YFVsKTYing23CSFjU60NVri4XdjVuFbImmJQ/5owBxFyH
I5y77NCSuDanOg9HDhyItkFU0et4J0x+IDZfN+JmDdGSagIPeOGBdGcm0lMr2i8hA24mI82QucA5
NUqW12Bw7xldHtKGJIXZ4BypYvoW0goHk9TdrcjXV9k35y4X/HSG53nO73NOAkKr7A4XSlQFkzhn
CccXx+PC5PbpN8ac90ra9yqjmaCJ6U8w7ZL8DJaMysQy6QcxwTgY13VgnSFwgreiwzDa4sm8jxed
vVsphRhdjRogk4mqLAp3m7mKGk8N3JHkNZv711hBne/TUyER4yoy6Sn71UHTbU5y0Keelbk/T3YG
+T6g97cL/paLumUalbCDnYd0/+rN6VYxGme0cDW/iYYxlky8M3nvvV0jGLsyo+lOaTAZXnNmiiOs
rQKCX9CvkUKOznlpl/eYSBAGCLwD6KyWxunmjR1xtQEEUZreqexP7Mv23C6oETVuFyN4gviSEJsD
2shzl3PYOycN0imxKOTVBUrgaKz7eSIxkMXZHvtgBahN1jQK3LIkBY0jNiahTRvbdnDQ7nTNY6Yn
Xct9Wupij4s2oSoyq+F+dSREAQ44ExBVfBj71t28JhNMawqTcelywopx78JbxmnIVLdIcAQzBN52
yvHSGZOPQpbA0a4l10gKSSAL/BOFeOLKwJl+GM50Muwg2z6VK+Y7DEgc8ujc3VX1eVTNryp4Rcjb
mtVMBjBsH0bs2Q8ohRzmdNOFOPb+9Xb61Sucs9gidkKhMBfjBEjSQVgf8u/EYOIsPcZD+B12in+M
3qkmRkP2x2Iprgzuu2sWP2WpaYjaquKmqadVAQtDEVjJBT/s8+pAkGKsnntAFKG34nVOFoQoiwtZ
Y9KtV7nViRZT7gkVmXQFAa6pFJ8rN8hQG4wwe3EUmcPjRtGBqeitWYTH/Futl3YUMrQybB/9WmL9
zagHbeuzXQTznbmUJJRflEl415HT+sThd30KKJhKe1o/mZnQXCWX/9iz/i5F90go4zjYnrrpyYlD
kZd8AWMD7cCsCVFr6VAduF5O03zO/PZv1ce8JVj5FLUy+Kwpkhk1du4ez2RiNLAbpuaoDSrIs9/B
NNxJq/W5rafvqsWbOlTlH0v0V2aMb6WLt6Qulr+SErWRAtpkHW8925uDK3ahtxaU2DmOJw5L00cp
mTTGMQTVQga0ZWnuJpkIXsc8+TXXICurAfVlKsX3xJGfRpyUObb/0akZ52HVMtJDwNyYxC202wsY
92gCqldk+YEO9Du3kAcXeSH2id0kFS1e1ahuLJWaC9QZCzd+bGY0LKhDesLNGAV5Vu1zg9tglnsI
BGvz1/AqOIEYmjvXf5Fe8rS6GZQtTe8hu/xvDfnnrjaCAwS98dwXzrYRbSOPHsut9z0qY9nHgEkj
girmMTXs96DjY5Hmggwcc1nOhkd7smEbp4uik5tbc2ljnZqGL3tSN4HfCFMexoPClhc7G8gqmtQA
FxxXuRfUkWMhiSflTZUlksQk3X3vcx3qVPJuNNuIidGNSt0/euClNaTJBiVEVFCCcxnX5ifOnfgU
wx/Y5a3hQHJgE3aEVV5zj9DyvExRO7Jk4RM7IhtdeON/2R1D465i3emYrqWtgcroexS855JVGhDI
4pJ/Q0rlduuW8p/vxgDffUHr3MC/dRpCiOjT91G5sA7Mh8n8H3Vnslw3km3ZXymrOdIcDsABDGrC
23fsSVGcwEIhCX3f4+trAUorE8l44suqUaVZ0hSKRri4gPvxc/Ze2zCuGH79MJPw1QsHe1t15tGT
HRFt6EQCZSKZ5ZRD+56ulVkf3UOfhtPJR7a7JjlPecOtG/A0xhkdu9HFAyBsInFhToP7RUFJpzWG
xaGQ6MIAuvOhPWM3SFMgxKGzG22mata06grSP1SKZgD3NOGWnrhYHsKwlnYGo5bEZwhfBTs3HoIv
yWJRnnP06mWYSkS2FXKkHUhcJ2vZfkh7duiiiO9HQBGrbMS+nfvBFkMCPajuGFotYi7U+o4JI9ks
5l7qZhyAaAjzvqlJ2jNQ+jqGxLrgCSIftbTcj1rwSvdknVba2c/dYxRh19YjndoCQwAzWP9gdX2+
goobdJehbv7yw/BegxN/SFFFT/PsJA+qAZo4DCw7oGKlX00vY4wP1GYPRZ42e796gNWOS560jsCc
BdBM6MeYs6o/YI+UihPLQOxQXoTXSvOCdeQGf0tHZ/S1I4svXdNu2iRAzoHsRpvSCWgyJn9hi6VJ
BFWVNvYKf6da6xl2A0PW8loOauuBjzyiIzuXJhPoHGZ/Otn3dRvvBukSBEmYkt1E09rp4p+hSy2f
6axS7izxkfKxnCagCv6u8leN9uzpKB886ZFbmEO/90KmLgmb0ljylTCtrnZ5gpc7CJmrCXmT6ktO
Kt5QWbRUGIC50M4fBs8ueUpLtIgdubGTv5kIjVwXhU33PJaX2KUhF07P0iB/PKV14SAX1FW7qSm7
iXS1zzbB7ddJbr5QnbFGUQQeqZb6uyBGJF94w56xY3fVOjiyOTNvEEl/r4tEB7Ydn/yJIjwIn1BM
AqO2LQ6+eOgFElIOSrDcWBmPgW3tOgnlpEjpKPO8/BQ+C4NTGvcRahROx9+Dnq3HyJDIEJ3K4T8v
/iaply0Nzut68tQ5mPT2SnPoWI/sDGAs2/Wkzfo1vUP0CUqpMb5rmXGoYIr0MVYT2WS7nBDqUAIU
sTvtaxNRK7fTwdUY0dVzmwSv0r6W2XSl7ISY8AjHuwr0NaiG+twM2kZKNEgkkAyrXOwUrBQGLCFw
HMp0v7Fe+iQEKOP+HPLaukg0rqJCyxETNrMrgGkEz20aHEv2XX+Yw7C06ZuyiepVwfdibq+nbUK3
faV3nnecyvoZfwdd0nzrWu5r4Tjp8T+36f2/OPD+//Xp4Wz7r3162zDLkr+y729cevwbv1x6hv6v
GbLsYoeHTSSVi3/v3y4991+45CWeMoHdTvBP/R+Xni1mA58w6QHbtoULnb/1b5ee5f7LAexkOGpu
IzMUV/+JS++D31VIZRMmhFvQxihI2sJb63HUSn2IwAFu0ioCcWw50ByYAOgx1JjaGr80VD7rysSv
IsqnSAO96415sS39zr8K23qm/g3UYZoyPmEamDNK4Xe/q1BC0ekn6tWcfYTvoU6MPpPRyYBsGGXJ
xuhVMFTjYqNYwe9p6dCynQetRiEJ+IhM77j86IX516/4jRHtTRV0/sUcaFkUxHBuU5tsE8QpM+bd
/eJ5XXyaRrpMZTKsjEE3b/p46gANzoCPCb00Lzf8WBMMfecgySnNusUqoZH1BZcujsg7I69mNwpa
87FgABWMUCERti/Rj50ZJc+czC6ZnWmXUEtvVc+lIgkyKBTwofSBe+voSAQClK2b3x7A21936X9k
bXpLWdzU/+t/yvdACOS/BsRlAy/nfAcX6/ZvRCxQv3ql0onkjIIpXO+1oCmjc5RZ7sp0oKdkXl2z
XFH4hiEnpqxPAcVrBtKtYgCRKiYKClhKtdTu6zz1Lxoz+xCR8yGbJGTwGkpdNQVf/2+uGsOqtC1+
cH59+zB2g2wFGkGueiKMaVIJy6VLZro/NHgVoHYdIj1m/hf31wihdz0iyjMJwQi7Ugg6I44kBuyr
yfWNp1IdAYsqvFxk8GXtpZyTlUOadZ/caeO9yVVIh/dUWgbPqTKBYb29Zs8KBoMjWbwx7SLceRH+
uXZiva/DgD5C15/plo4H4CAbNSBO0hlHaX32WNjjLfnO1EymFt1remjB7/yeJRNCJ9P1TrpGC8pO
OEAkxSYm6hcVCwAyz+JtU13zGijtr8Ye1LpK2mhduAwgEB/YJKBVfzuY1bGLRPeccOgbQcl4Mj15
a0Xi4ZMv7L0nff7wrFF8bsdiTinerR5GIUySLuYPX8+pMa7XH22TAJsuTR8qru6qzaz4uYKoJmgu
o2P2rX2fG0yTRHdkFs5EIvDwGfSte+0AsgMNgD+JVuFZ+k503ZTEzH5yyR+/L1vhHzXQPJlSh172
9vtqEQ5TFmrBhlLzaDX9cGcE/U2q3Zp1XaHEsq3TMJNsjea5ZYr4qquQPMLGPmisjSJwydPG9dlj
nEwKP9wzLv9pd8K75IZNgMgwi+yrkiS6tnYgNNJelkZFhx0TVh50w+2fP43xHsEAisbWDWVBhbOl
YTvvPo0igKVDkBVunGKeR5ntufOcTWppT8Iqpi/0vui/1MHtVOu4caoSWEDaJdpDGhJg5jHSK/LO
AzPOj8w1/l6SuLWisW9008/vlFvd0yOpngFBzl7mIr81210qjG7bBfXfWlSop34kzhEdk8NzsO87
3MWRW8iDcnIEzi3tnzJAUMEylsF3RW84xExA/9O7oNgeXMlGRiiFo7+/CzrZ66LLRwshWZdCoybt
ZL/YLKSh9n3aPAp8nEHbxC8Zzfht7g5fpsYrdj4Tnn1jMhhpx53TJMHXksxsW9Prxyry9EvYQTRU
8++bMtBWzZwvwcNJWEpc0kGqrTP2GyTqaPX58YTdID3TXadrMJBdTfwsWvtpfu4HJ37wNXnMSsm0
U4TqBt+f+gy/8w+LPq5+k5KAx9uCXvH20bbGEbW6QGm8PIE0e8LrZTOLNGmfOpCEuiWNA86Vfhfa
2b0QdC9tFd39+dv4p73HdJQSlqVMECHq3WWUbUdKxKRmCBAH08h8FtZgrpSXRA/a8BBUk7Fzo1K/
9hEY0J1yis2QEeRV5Gh7RGscddcThKKk2BYtWH9RP5JYk/ruo45jtMFE+rflpeFn68J7Bgs7piX4
H2WYnF+qed34bccckIcQpIoYsagw9bAiTRtA2nAJyZfayzS0mW31Ehp/Oz3VCIGug0l70Qnavgyh
/QPbbb2fotg+Bxp9JmlV3rlWXbFr4NuuXFtLD3rg48CFcYiG88ufb/nC83xTK3HFrjQM07Ucnc8w
gyN/u/iwoDnCMCHaVB5g1aAa6aC2xLfoFRK9GQr0K7bZKK1Tb89te6XdAdMOr0eM7v/xYzhfjGFT
1Jo2N1W++/4denktLnfMoQBabpcV1fKt7NZNSUDuA+9kZulwaS3o6YF5iAK4RI3WytWf74kzf+a3
94QKWheGbjkWN+f9xpzmZTSkkxEw0VJi649Iw7WuCLZKFOoA9JR+7MDURIufTdMadyNKMTs5KXuK
z5QolJ02Hd7EjcQNYYZf5EgKihrkKRnT+CycKV/FUtMf6QW+yDEh+Hp05VHosVxxUZD5yDaH/t1j
hyfAIFyVTjZep6Qpn5DI74DP2FdGn5s7mgHT7UDx6qS3kTHQfHIw7iUud8emo5t23iEp22inGT+S
urNOXdtaJ3tgmB3Dcr1JKM3BPAu4B7XNAKr38PHTEnAJddvVeq7WSTGDjeoY/55V3zXznzPx2l5J
bsZJn/CMaiLe5vNX1ZEpR96XsU5S3/ypddWJRIMcFNqLUTG270NvR5O6PIc5ujfu0y7pTeusGIb3
wZxDpPpwh0iJj0yaNt98Pg1nU6vDT5Z7/cOmp8Df6OTXADgRBmv426edgazIwW8YaJt4bIzkJavN
/oQfAys4046X+9EJHCwAyrhLY1Q+vDbGsY+IguG7gzmRoiQUTqxfh5ghjkUCAMGJzF9Mm/8yZke+
r40Mah9dusxBLZNTnv2OfpINtjSbgCE0/xhd+gSbEpI+K9qkaND1SZPXZZPek2ecHwynP7mjZRwa
N3bPQFugjpVoJCatajHnZQh83NjYUW+EZ6vS93hvxn08RJc/vzLmh1cGJbxhmRxUWUgMuazsvy0j
OCfGemREhKDcsM+VkeMr8vzm7Ift/WjwRwb43Nyit06EJtBS9wJ5cTG49VV8142IYd1UPyivRTij
5eTvWtiSYaUke4LHo8dJj78zJ/F300AEZdvUwEWbwCb/Z/6AlgofWpQIvqVn68SXxjqqbERGGroc
B8XYhe+63PTS+pqNFMooUVYco9jtbaQhaxw55l7m5XOTqZ+laVtPCD/+fHc4WL9bUHjsgF2xqhmW
axr2u3XNzIUdNJ6UVNSEXTWlCHd5mmarDtHxKUMuB7OkB2uIIOyhJJLECuVlcktmG4HzzW8GmBgB
pWNbIcHrWqf65CTycRNQnJZ1Vl5XmDSd5buTiF80UWnBzljHDkeKQdq7TsQhA4nZfpOa1dFxJLkG
ExyoEXLvvpDiRU1+eXR5Iz45vf/jxQAqFrapC0kT493NEnbURlqlQyRMCVLC846kI430bVXR5SI2
x74O9ZqXt2uSDZpNe9+ksbvpkiA+5AV6hD9/d8aH0ki69F4cAd+bp44T29sloyxF65sekE7gKbD0
9Czbxo2+90Y4ewMx72urRxNfoGEYYd4uKxkTTmDgU3ODZ5kst3zKd9OsDeyq8L6Raf1U5eY5qofX
VpKb68pyWCXc4buccZxEdUfUukZjknP+bCIpf6KsSqTLhE0vTlVrvX7yCedv9/12ZwmdugsNN/LX
dyeBkiVxEkB1N4mnKPr1yW7WOumOt7L7JmLsDWZnXbsl0//erbpNEhXlGmBhkufN3mZoPsPLmgMs
cvauYgRp2HTi21xxwBjMONJGxoM9k3GnhnIsqQLm7riztsuJwQnlnZWKdRp0KIO7NL6Zkt5Zx7HG
3GaMs11flwPaBQ1PG9X4nz/5x1VrXmRtW9Isslw5N8TeFD8aHfooLEW8seqjjNI+WHUvjVObmCGY
Izp+3p8TgOhXE+SYh4IZZMDomCEFIhH4Cd6QPKpqeonM0LtnOfoxSCn25ezjp9XO9ub+6Jzev2nm
H6a3zwedE6L7gKItfZzQrMAgaM4iK4p9ZXrONXmaGltlRKuIIKodOpjN6FjtOvXratfn4zlIKQxk
pc62Umh8KEscgmA+2X2WWv/940AZ5nIm4v9E8ry9KTllNW1rvIUEiAfbwaNtEDK92HHKLdeNG94G
8+vnDV67EcescPO7saluMoZEVEn12YiC9DyJ1MNWblknvkT32JloI/0K73AqTLI7IXDxjTibqgct
GxkOjWiHQJJRElqFjdC9qf0ReLZ8aJzm29ja2t7RgGfEAZwBBOJxTj4Rm1G6VQhOVkIR1FJ4qLMi
N5J7NRcTCd0AIn/MTaohC/7zY7PcgTd3iJsCdtG0pWUr6sR3L8yY43mselpkS6m8FMga8hwK/kQ/
l8X8DRN8kWvDY00YYZzjcHQD173uKK+Wl4O4+wcvc8W56kSwViayQU5m8pEz8AahU/hiC/8oAtWt
Tc3iYD63BRxcAsiuK//aNC9mh8m0Q+9H2rVb3QW1j6HeRQ+SWrZ/qpzpgN5hvNb1xPtkr7A/rIfz
hyfSgepJp8cs5ubrbzt9lmRO4dTWv4+KVRB3G7x3SCxib0ByE5QowjRmeGTDYEw2Ev2bb2B5qHRf
4GotnhIFdIf5Q6QzpZTiW1MBidId9G/c6uCYasTkWbr3NZDwvHJkSWcHH+7619pkIRhAqze9bmMk
11fJ1HzjcZH7VB8eEkzvF1N2yFuCDh8UBjKG9OPXXNmn3MPxkOdjfuBt+xrJHpBPVIv1oKFSM0JV
XteJdlN4k3/JOXFdVYn3kuhlvRIQOej3pBHiTrtatxDdYKoU5rUYh29pZxJvSM3lNU6HyjEoqSXN
2BGoouCouyUZ45wgzjJrUBMXzBt142zpfXqc/Ir4qLn54cMwymTf/Rq4/Jc1pP6+IJM0Niz6/6xt
zAlosr39mrrQKEM6MYgGaB4j6J0Db9yYZDyH+l8jfFkF2feeN/002fmTo8mX5STFxIhsN8cy139+
Zz4QP7me+VxPmeEwMvgAKs2FGGUhGrEJESjgswC+FZKjNLloU0j5puTl5G7hiMEGQ3yObqPhNkgF
MgxszakenTBjfAsx+e2raJQHOXf2W5OYk9SFGAS3hym7yA9FGK5dI/uGD8pk6G0N93z93k4JoErU
NsMnR0X7fWU3fywKRhN8siXAJ79bClLP10rRZCOVSI0gTw31ldjpeZk8z9yuEHEygJkizVdDDSjC
UAzrCR29RfcOxr7deK2GNSVCKLOsEu0Y6mKlg907Jcq41bDkZmnpx8c0j5/0HL+X5BS/AmRCWptl
9CBDwFKAY+oZp1eE1ed+pt132AqEiws5YPx/0ETr3gC2gITD013bSJFGxHS0lyzjWnDbr2i48c5E
Lr0SYElnrdR/LqsUvkkfyUaHaKhn3DsrewGkbWxE6DelSfS1HVhHSf7WUXZwCxxERlfCz9qtQ/LP
ybILsLtWf6on86uO8xoJR2Q8sWCvdTV8Jw0z58NlX0MOqRvfg/IPQJ1VxPa4rFSlO60Z6Fo3AISl
jt/XT63is5fkH46DcwdUcCBnkiWXEddva5nqfQmXPOE42JvFphNJc99pwc+mMzmJFnhkorgYX330
OGYXjbcyDFc9PJKvCquA8BEMTFOfko/mc2zHHyLOQ4dNL17KqE/en/cPmqAI5VhoQt9k7Ge853Tj
tyjRU5lz1EQVnxX4+esgxMcIZn3fuOi2y+LLsp5qQ+NeIUzVaEehW0uspCH+TNz4GpwsTfZUeEkS
vOaRf3FsYzqa+BZuv/op/l3OW806J1D+0Y29V6mXxb2AUfTJJ5lPr292T0kn3FK0EwWNxg8FdWAg
HozCCiGcK9yjAHB2pU2AYTDoZyubydMpyxuIZmX44rO9YKbDxebFxnTWXPJ96iq4YUYV3PRRdDtt
SuakT7lEehZSSwha86dYC4knS7tPdr4PrGX45LYtbJbsmUlKcfR2SRV67Q2AvgNSIWx77Q88DbGP
rQ2fPanihkbmdf8d4lDEzBCJ/pzKjsI3ypBUppq5myhxn2rp3BNMe3Di6UZLA7Vr5/4VpdFDciHs
1b/55GZ/qO2ZV9Dm0JXD4mLr73drihErJYXXWxthNqyqNDYIYGzhEhj63uod75Q2z8vSE3S2s2XV
fKlr+OvxBAgIr3Wf9Dc9fb+1U0ExNhcouRTpQRXBbYNUb5ne0rblI+j1TRpkP1hWrNOfP8SHvYxp
rqsYE0k+Ci/p+2e/7wbLGLjitSsGn1U1mLE8geesoqbCeuta+t5EPLVahiZigGIyeQbkjEg1e498
uzmZXHzS9f04/lZ0TYFXc2aCQ8UU4e3TkAstMjUxGOzgJCzO7yNp223LKpoo3TkXcYcjFJXPGnra
C1A/f+fSJ97VUl9psUYggqFpW2PMs0+2pH9ookvaMHSODOXa9OXf7fx9kIy60fVku82ws9zym5to
DqPkY3irdi4Xo9yCDzhPmQuaV8gmcThLtFkC3+JVjXbl4NckZgaaQdYb3rqLEZPSGJbFaZmF2u3e
xHrw2brwsbCUprBcl+YciWcfxqEI7g276m1zHZvj2uLcvTIM/9tUq+xUJMyiDcLy7pc+iWdBtW1N
fHcVDIEga4svieofRICtHHu0cyNrf++kSbifQCxurcahxzmIR81s/vrk0fyHZdlkGsgDwPiIW/5u
TcCTEdg6g2SQl8l6GchOWr43aCeFQZPi1LAQxk3FsXFMYAWa+olraLiGHwJBiZI95UGOw2H+uOH1
ny9NvldB0LTgTK9zM1msQGrNFeJvm1uVURnWCR6fYMyoShzfXDsZY4lfc5CqG/dlER2X2bM+huc6
Kq9NbBBPacE0uq1M+lGZf1eMor+hc0hWYVCc0xF3r9M7O9eohr1m3MHYKr5yuNfpG/tsOXMNliTi
DH5O31XAFQ//jQa9/v6jsSCYas7RsEw2EpDTbz+a5Ok2awPkUEwpcSsnHUZ01h/aJjQPYZc9q3lM
MI3rnG3cmd2HEyZ/txQvSwRL3LnjawRXGuE8xVY6bIWEBao3qfNJL+tDDh67ts4ORp4FXjS6R+/e
xTHtS1eFZP826IrXigzzVVH65XkRmgjWAmJx0C1GTZvfWsw/26uh6HLmW/nK8eiY5v2gELBo8TGv
9WPhZdZJi0q4YJpxnCzVX/IArwCC8MhnmbPGoDnKwkw3yyo82TGDC9oba4FuFzxjg8/etWGvWPW6
b7IA4YF9/8lTN9/6N7s78hHGG4rwOMZhjFTffjVZGuVlWAkLNzTCHsfGzOYWHRr/8CXIs3wmGgSr
usZX78zd19xmtxGuTdKkzRkvFAcyUJ8Rd8PHafVozxxvlfildQawBHAtuzKc1t3W2XgXFE73ydK5
TOp+v3gWcypeNC+c7BnlWe/eZgCcyhhHv9rI3octTfsHxqF/cqrz0stwaUWCrFPfyYO4SlJFkIzR
5SfTFAg950DY2rS+Oi2op8xotA2xts9/vrsf5hfzBVKnokLgfZ6R62/vrpZJpu9VUG200QUFUPbe
AamssS0mHKJJi2d2MKzH0mnLY+SV8Q3wFSLSOJA/lk2JXH0sXvMxfB2RR6Pc9y+xFM4n3ZF/2q3n
qdn8AKDr+CDFSYSFUEqL7bULwLAe3b9T+CQbu3eBQRDjjPeMFLzWYyzE+509RJGCcwEI0dHU9X9D
Dcbm9+GR5CtFFTT33vHTWvPf/20h1FJ4xmDSBDqfq4b04HuoXB1NXLzEWq+BoZ4bCuSIvaDhwjAA
OXBpVy4jIg1A/DVW5o3NQOYCbsBf6eUEYaR2xxuY5BlTiGVkpSeYdNwkB3QijCeAcu26y6qjKtSs
y5/kuh6y4kvBXJF4JQYT8Tglz0v/CGkXthL3BhAlHO4BAqptByskQSaFJp4bpA/E0MV9efBLI30c
Cv57GAoQmgXxtd6VOpaxhGkGo2VWFx/wn/Icf+e5mJIk2u581bmkWlGWjOWWfh0Pc1C/TqT+HFpq
ue3oCXtjEgrGlJxza5wZtbxym+ZQpNI7OAF6VCeCCKEobhtt+FoUGIBGaTq7wMDircxU7DLsO7ux
n76UcVldNfDdz42jbrFE0nDxMHKRKCXL+GLgd7vWGDNuB2hyhzJdw1QHYJYAWh8L211VjX9KJx2G
J1zPXREUPafYQFyElV2auMO/AN57X7oWyifbs7ctv78cVrOkZbslYwx7joAdp8H5Na/LjjXG8Ztm
V9PpMGXxRVb6czUrugzsGL9uXEWXbv3rl4ArYaqZU3X2YczOTBxEK7q9gwLTHpTdfa0aLb3Wqtjd
u1ndH7Jq+lYvp0VaH6T7gQq9IcFvuOoLN4bj28VnJkPu3goNDyyCTd8X69Y6oact4teMBDqE8uQH
FkVS7eWQgrxQbXps6zHcGWW/zWovO/mjkQEhji206fTG6UwiJbbC8BuG3Gd0SjfLCFYRgrYlu7O+
wS+4dwLwmRW1PCPMsPgCfGqdjfW3nsfhC4ogF/01BFBIOEAp+jZ9bK1J3IQIFPI6aK6MUOqnoMn9
lTNI62i3TYt2bnh2mqq6yLKrjnSejnJszWs5JdbB1yrCLPv0h+rz4b6JmvgUzgKyxLs3mf0ei7jG
p4xjEJvrbeIqdWX1ngGstXNOqsXrilv4qW+Yd4QGqNfMlL/OskC1vgg/tIknmtzz8quma372oLK9
T5atZW3/fe1nq6aMM2jnKBf7wPsJJiyyxGFt1Lm/4Ji0yfRORgFXfuwsQHgKoLfPCyy1QIN/xd8c
YdqJuHe+ula1H4WBsce6/6UiqqHl7i1IEsexAO80txV8Nf4t2jFdp1Zf74uCdQSka/O4PLv+k2kC
Aaw6ZZ4g2WGjsEdz3Yoh3GdkqRAikLLOD112pgAdrlJYFBj+UfJsI5Ea94CUkC9Gg/ltSsdnbfSt
R8Rfxd7xhgc6Ug4OpVF8zVwP3NYIDT/N0ZwzN/apAVE86dqzIUd33ZjeNklx9QIIGTcFVOXPbrH8
sBAjdURdirCH4E/YYW8X4hj/1BAnYMxKz3XOuBXKeyWch6UEhVqpkAtCcxjwvheqfMrtUbarIkFb
ylHlL0Ifut3yLzqtdJgGDjwtCe0Je25fadMIox0eNc1o4vaAsT4bfuWcZ/3hWTJGPRtwnjnc9PE2
DBu5AUvMNl3QS0Gv9dLbJc4knfE0frFbz4vuMU/X+zS0nLM/kb/M1JW2VaE9NdMEyjCe6Vsc/Sbv
b9to6hOxb/XJS/QfjhGh5iHRfSXbDskxcejnZNZH/7kQWA5xvz+ts0QAAeUi1OUjzAEuv+9pvtRS
n2Y0F0ZY+tYNsRHn5XCbMx5cd5b7NJRwmeluaRvDqJ295WCH80S3X3Y2jbOK5eucpqYs2mqjB/gr
wdwa5dA4skGdZAZGJ55uo8KL9kkt80skawxXlZ1/8kx8GI0vHwQF+TxRsVCCzs/Mb5tzY7AiYQGD
fD+PbWLH1bdNFP5lTOJ5mZMLvFsERVU3MskkzfkUIUBQPnG8oILBARGV2nNga6gIXWatf77LH0Zh
XBxXxa22yDljqPbujK+0vtGCDl7/Usz6Xrdr8kidCj+O9zAw7uqyqm+CHv8wwCcw6tqjOy8N+NCK
tQt16NDW7fc4Cx6doQ1PS0WvDx4xjHO7oIAPlLh1cMkm2zwPAdK6Cf9351c+cLrRvuAWQ7TDUbGc
34Fap6jzfeyR1Qg4j8KL2AsGRGmpHnBmGjCFgQq09H5LWYZ3vfK0ne8H5gWFi4syjim6OYSftGYU
Pfx3L/V8j2hNGmhjOb7TCn/7BeZxUsegN3k9RlNtlUf7p+3H8FAafgpiDFolMdZpfi5tB9/S/CPL
1YOocofdKmM81kRHHixrt/yVP//W8qvej74ZmKOOU1xeR0PfPXSiLk6AR7sjw1LB/OYuVLDBOWKd
rLZtbtu6+GI34XhcfmuRkGmdeu0MbXbn2YLeMwSFljbZ7TJRC8wEbvVYasxqJP0jiMtYC4dlc2k5
pMxfbqUB8aUhUe2Wv9SVB4sMCPuuEfS5fSXuqXPiTSubDmoinfqo7K/C2kAugCOZhyohFzQQ5x4a
/IqaProO3RAf9cRU2WQWs3cKYzjl/SvVRDE7bttrB5fh44SGRy8dffer5WVg7kEVUIxgz8bx5KDP
+veFOp5zAqP1qrlmvesHTpTEeQH4Cy2wRq29k0wMcU7P30Uv8xxjwzhzrxCvVp1x8YiFP2L42mlh
bF5rcozWpPvgR4hx9FmpZtx2gJY2CKpAjs6ZYUkSPyIWIJqgb8Indp5+XwxVcx9AJuDJLu4mTLAX
KxlffMbkj43lDluyd/V9D0gJA57tMwS0vwemMb4Spev8+9JiU4eArNGlCmAYHmITza+Jle1G+OWu
jnVxj6jmm4YYEIPtisZx+ki+PEU1ZgW0qY1RXnVx+MWymocSMO+DW1rPCO02Jjv6s2wLbw2mADhf
AysFpov21DFI7OvgfhxMABm1J+4Hx0PB2dUtR5WH0BTBgzZNwz15brbZnDqXMUdTlfmljPzwjPrD
3mqNaXyxkSlzEry3J+B0RtxbWz8Moq3rglVKS2+dmC58a0bqK5yUpJ0rosMZJaqN0L1sa9uDWEPH
De7G3CDrZURqzSgZNEnLKlCprIY/ErvI6lSHiEKsK6WnN6LzQU13xZpwVzfkSGoyLwqzL03rXnWh
frXMNxs1Y23mJsLcGt7gYtFPy4+y13bLy9ECWNnpQg82kTvsqspPL4H91DSmAB1OQ74KoCUv/b/S
7O8s5uCHLAY34ZeU2oOhTiHcyK1t9M9OVnzt3eQk3LG5S7LsepERx4S/MNOlJVHqWJ5LqL54131Q
wO0Tx6Vh1XuRfq7xpuEAR+pj6v1wFqjnWY83UVI7zwWsY7KRTQ36LUP05b/qLD1g3+XQ0hjkz8dS
cjpTmUamDMV+pwp3FzVDvNV1+mvARPOhIXtDZvoe9TQQCbsvjsAB7dugAlxqIA/e+HZuUsPZbN2g
ZYAFpNF3jnl7NUwvnUD9B97Qser8LlC5wmBaRmykZrw1JmlfpdjyThVIhpWf1sHWDOgHZ/BARs5D
ZF8CS9NyggqIEwDRoJjggOyEXh5gSbTM3L6YWlvsuvmFhw1N76emYHZi7dxncPI8RK4bWtB/DzgB
L+l0WRoRiIjVZZn8F3SZf51/RIE+0cOAGPrhzxTM1hqEUngIyRduD36WTdcpz/l17lfjMaXS2cDj
ADQyYeHRrbXrFhA1VdUhHCA/bVkOqDpf4E7APqBHttFUZh1dz8e9a9fdY9ITP1NMCFjG8GaqEvPG
GI1XuwdgXE+s1RkQfRFm3tpP3eLr2F/GPEquA6rNS9mdJXzga9BcVHAO0YMJja6xuht6PzssQ6zl
SEY2bYeZHwjUcjClu+Ef69Ty7gZhCb7bjO0FvtFV2fRgh+Nd4XbTd8/BTjWEg3mvBdGOqJhwU1tp
TV1XmAhoUeUP0Cr2BdX+VgXdI21tBnaTd1p+kNAbX5lNPGejw5/uinjcpE1KT98d0x2AO/ZUFDzY
jAI1POayzHDCUoW58WsSZOIHupkfoJWIAnOJIWIB57DdoN0wAu9qWT2GxMsv8VjFcPhmCaJgudvB
/euNybhlClbgJeX9K2ACQK6jHv01i5zY70+lQ0OFfvhDLziT52m4XxaXOiXZy4a6satUyRRzyHoW
BnpnuaMba00jLxX6Xm+jQptV7Ns+nIIDUid/wASfZgkoMCLYIOQeghFUSV2F3xxU8mt8/rcYPrxb
y5gv1HfBF0rVbEjswOqmafax7MddiydOzT0C+B8a5Ekc8rbmkzSRez+04mnpjeSh6LZDCfjt14C7
M7PdYrCrmgrUHJk/nHhI5MJVvjF83PiJzp+9HBanBAL8FErA8wBbaRMgBp9vi9fp22VUjA2u2krN
eFxuUWKYP+OwAvNrRMkF1Pd2NJR2Wp6fUBEHrjl9dVMouQmdx2Gi+FXZ/2brTJoaV6I0+osUoTEl
bW1Znicw40ZRVIHmKTXr1/cRvXi96Ij3iIKCAmxLmXnvd8+pn4xwsp5bU1lDJ/y9zoxhifq5XQhG
RN0lZRSchhqu1u+/0ziBH4MvmEv9S3YwElM909dL4xf1OzMINrRAW4/UnYl3fCWYX18hZWMmXEYE
uoL5lGUNAF67PAANP+BepqsveH0ICHrmVB30FkRnEELOkQiKYdG6bE1ajDmck+jQHwqxH4wQXN+e
qae2PlfyQVN/XXGEs0YOQeIaCXjIEawr2Nb9Ixr/QhMlccq/yMUgfZzxHlNThD+WAggV1W9xN4oP
7lEkSVYO9aoKWk5XjCr7A/R9sTrDThk/e8RJ4B3CfyyO0WKbIm+ViYfQ+5LoBjwOBQVtmE0sROAh
4NOEX02dfKQOqDeixwOY/Kp2tlrAViPUJ04Z2iEKvLHZoPXQ/Do1nM1Mses2jc1Fjuqw6YM22bIp
btcWzIL94EIiyivWcGaZk43jqsrBIZXY2ZeZEDnr/H5sKe0VbvJuNtmljoN0K1FcrIN+2lpNyKRb
nMgVsLKICBXbaJlmI/DOmfoQHV3g5Ff21LdsiRbZ4fRWBJOxHQl/I2PksMf+ALBh3EyvoxadrIhN
PqDfkZ8nESQV8+I0kcEAa0fTOjWaDT3CYduOifo66vmL0mivbdb7tilQJtQcPkFz6K6yteJpJDbI
MsizHjLqNlSXsYpLP5vFMWFsaoqjG/uzZsVR059pe40IJMGJtmuT1pa0xC3KVbjmvbbkEc9OY/9Y
oj8NKoC7XvtZSEU2gnotkftKl3eGc1/yRp9RTse30Brvrj4xxG9Rd68wGSH9+FfPIauTO/S+Lplc
saP6oLj5xSBoMFfTyZhR0fW1+khbI18z2QYBtmzzqzGA3Q4zFwNcaxWwtGmCuyx9CodLDjk+9ahn
eJaPMrFffl8o9OwpmyIEXMetirGgrpyDSwwcz1IAX6oGQw7CuExuilPuIPf4sgyOs/XjWsPDHe27
RLHcBUeiWj5r6TWIQd2AQKeQtpl7cvymzjyOsqpN6H3LjDwhItJEzAfNejNeedrNRFOBSwMSHBin
WA0FD4uh/2Moh7JqhN8kl+5XGs9f1EvP5dQ9Dar+YusJg22SMotWbzqIkdT5tPMQq+WxGaddkkGB
aJjVtVacK9+t1m3RQiKWtmpH3JW2gx6nMYbRJ5pca7Js4BNoGHikjN8WoYSwKhcmK+I0FSTpfIWY
bJY/KJMR+XyJ1DqA3WZENfoc64wzhm6eXXSUdldt2DkSmO93Zv09VelKne6MdCEaOUl3uiXwHBX9
p6Xg59KUybYGRtVZJ1dZZOmTMFjonXbYjo3JzBpLXtdVEKKAned6hb4ohmw11+cuSJTdpDtvBHmt
jWRyLnKzaZ9ZLfOOy0kqG49kgud1N5f/XBKjDtEgo38NX5qAROwlpMOT002mhhzY6rrNCBz3zJB3
QIITbhALEchhL+i+t2nuvoba5LtKPr7kxA2OYe1qBNLz4UMPKOYP4cQwFUu6UvftzYiaR1Kl7Ufa
20xgKbZNbLrJD4Wkjc3A64leML6D2pKHap46n8PsfWwYU8zdljEt+9WyC34Oc52jl+uYg8WYtu4t
LtYQrwWzpvK9VgvP4kBugF3Gs7bqR7EZXO6Q5BMHH5aX8jwBUjLQ1WmaNyRv9GcBMba6i1+LUgvM
4St00xMiDX/So+LBxrPdB3alekEt4STV6wgzDQGdptgiGtgn5JfxbqAgm0LYfQ1DJ2oZQG5o4G7a
IeScdjfK+d7KlgVmonSs8OAVwn2NA9yckWNseiv7Nw3WlSok4WG66u0w+pa9C8rYC6diRzHDLygJ
mlBzaZ8w6cmGqP1HLci35kUGCZSmh/wNco2Nn+8YD636UIf8M0peiG1kTzEQwDW5sR4fDyfeqxOb
/3pBcr/udl8JgDcrLv4E8AVDKNAAS6R5j2ERN5lQX1wV0iQ8kI3m/klz5mXBSC6+06W4ykF0ZbER
WFnhJA99pR4VAxtfrSbfdceRe95VpfWAnhOckepl/Na0uRsd1E5frxL5zAtGABuG0kH8Db3mSJt8
X7TA9jjXJeBw8dmZcXHKBOHBRDflvQ3mndrNvNhCDouRUG2/dV40Wuhaxe0G1VskmKwCgLLH3eqc
LJxIhE1bjRbQ3K9dpANbgWDMzoBUzpOeLq7Be4ZLu61S3S/LMEa1USp3o5QnYvfRsUNYcrLrfjkE
Epf/HVV5AgPJvqB4JN2i2jlT35vNaJ2hEhQgXYzF7wMPlZcAYHUqn9zjqpDaOrITFXwfx4J1qh0c
hohtB+OGm/lJ0mLfLAd7VWsZHkjAMevJmeWmxFJM2wEocBwtLBmW9VxRfSvBDAXIet3zqt0Q9kuA
E0Zz89SX8YtrZ3cGcelIUCbGZGI0OxR0uKJiMLAQAlBSxeanRl5iwyO7dPocLHp8vFh+cztCo0Yl
OuVs04Tx9FpgNdwrQfjdCH2B26dItdqw85miPIcWt2sWoCdQ0rqSvqk//fCjOfeYe3s4fmUJRfQJ
IDGaEgtPfRbQpYCx2pxVJmcfU8rdNUIWlb/m3d9SaeCSc/SEgB1lB07QK6Opicek7AGpvcP0OrYW
Rs3QhWfV9LWfGmq5iWB8g/mVuATSbkN/J321S4hXIfWR4JypmEOynkbd6ACJnOw/QwGUUFATSGom
eKU3qOc5OCeuOBoLjwL174BipTRQIokyOxWJcbdGQKt5Ffo9DUpN2S4/ljMab9FE2evNqJiEJWQB
S4bS2p2twLagAIqri13/QHYeCj9knpCjTGEgDe3H8Z+Q6Zfq9Bws2nE36mwhnSYlyoNlxK65HGt+
9UvCSDM1XRMaa0XjxQ2tFWdY9qvQo0Bpjfdp6tdtxG2vf2kZS0pek+Jfkr8bkQnqGz3PJh+H7pYo
0Ws9t7gUybkdZmA9b/2QnIuq2IKjHC+1SPTntGKMn2seSrRcseanxP70s5OIjuMm5MPGUfW3Ompv
pnJq9OxYzCOp1PBTNtQ18TO/xEDrOd6vUjHYHoajo0gBU0SFiUnWJpwdzcB0GhaIJfeFZ2o/ZZ6e
t1DNWniUk5cBOgg9g2QkfulROeC4RgwyDF7FU4mgZszZBQrjGLMM8XNArMAIVTN8Gd7rpeXL5h6S
JkGKSPNhCXng2NwD0GyMXUW1MRxVvhDzAG5YdfY/RfytuCp/nNJ4cCrkZKy/9YhdIKOaJofONQvn
QOJ3OgiCEQlRX9hIJj9B/23Hvsg3QcGI02E0biIHGLS3tecWVKGhPavZT6iw9Sf0xtaFasTSwT4W
is/ddQCBPEBiHy+JfB+CWw+Z2GTl0uddqG+V4ABUYupejPIRQp+qXxk1yBR/GjfxgP3F01g3QnWX
RfiKOIEVPTah5q8Bi6ovWarlty3IB7PyaNfJeZ8oKhbWHx23XueP1tZJ8ZftB/vYhe/hcaZDTYeR
eJbYsgw2rwHTsY7HFWhLXASe6axjtGYl2d/ngVtuthI83K6mXEFGezboPtfl5q8aChsnkxmjzu/y
MH2kJYqbjhVyE04d2arCea9gNBYxIj3NzsWmzMJmkzHe1+Xb1G55vkpOXOjHm1Dj5tjcE6lp20kA
7AdM5ZVJrr+a7fyvUFNOzxadpznMcVw3DFMo5XfWLo9flseckfDGR5m7Z69Drnwyh+vISWULDNXN
lA25cOCpoDsQdN0aSlFCAHjGOI5HQcFuzWqAtKGXCdDvlvllafrRYMWnnKDpYewta2uMkXmdR9RE
yMdZdLtnGZgk8WPXPrskuLe9wo8QccNZd0NQPgUmpAlcsdl6rJwjqB7g31N1Njptr+psk7PwKAg/
tUBiii5YfAjbouxh1KKUyd5HAYYc4IBJ3cfYaH3nzzFD9yVsqwrHlXxUprEKsjeS7St+4g114TVC
ABcbg23s8/4cgOBXJgS2ZQdwTl3x5RDG5S6F0VZiXa2j7MhmBVSybJI7k16IFGqp7sBg5bSTb+W4
yxKmGsdTQn7pSSWpgJHcabZ2F4JRDFn3JOyMmrP3vNW5XlqLWQHzhfs6roxVDygBFgFjAvVJqtT4
gGRs4HQ3EJkzDuwVx/cxc7QD+bwEWGDHaaDwBeTsIKk3PPcrdU7P0m32hTEzE81IUU3pYXTQMRd4
Zh3Wr3DX6YguwdtA5vEq5J1Db51je9wN+jMKh23UmdspUIDIcoxNFjNJfFgeZ/oReBx1z0JuoFKe
Iqtw6pbnxK08ppzWDJxRCw4ZhA1gpZJaBY8DEdVhqKx4AURm6U8anhzm61eqm216IPUFt/k2yDnw
F1sdAVlgcEpAj1h1vD4BDBYK+XOkLuPMReyc2pKj5NB5izG9IZo+FsD8eKLi6jSuDCD9UAS9Sdbb
ujIPrFSbcABvyyRAXp/5L84/4+m51MH8RHhfgKgOnUpF4jlnFCxv2FYyckyrCceGBvOViSNmus21
M1RYw0ncdh1dCo2JtdzXo/jEpoHiIfPAGrWGXdB8ioQ1msMR0+5cpc3WgUZpDa/s3VmJzG2F/Djv
rmOH/D2NC3nPlzdNYb+1wRF+kI5csjhGkkJtV3Q160nrVVhjNO0PpQ636LnzxAp98GGHo3w+K26i
cUqb1hTcMPwNwUHF3N1kWEeKCZwjoRk7h93EoZ3fKGPeJIMdLLBgjIZK4SHkRWjv3QYqImIHYSme
PqM+BkNX+MDhtnMfMkRMCRfUnsOxbrQBrbMRiwIbfqjh46z3ovDDiB8pKB8ZmWvmWsC1ktcrYOxy
hDNZ3tqOjCYcGLitG1cYmzowN117jaKPpniy3HjDyX1d2KOXi8fC9ElUULmIEio9YwDOgiz6xU0p
FjdeB/ZehKA1h3HaoJR1PFWxToUhmVCN5nQz5fIc8UOel6U+Z/vsd5r+Vxn4CBzzcG2MsObIK+Im
txXUowITSV12NLmrjHsn72XdrNFl6J3mwtC8ta2ppEEDrE2+3dCuhXBpC9grtf9IDZqnCeRvr7E6
fR9KiYWmluc8hYoxzMAiIXxY29E2zmIKw2+6U7fJntjAZtMR9qkFPBjPLI2jut1NBc9t19vPcZle
uOq3Vb01YsgQYPOBwF96Qz0VMjo41M66Jj6VlChHaC10fKg49+kjkMsU2Og2Xl7rnKTsFow6SYkr
NtcXMdCFwZl1HGtzunRT925rpfbo3ceC7F1J9Vm+WV1xVdL2iPn3govqGCj/BjfyDSOH8K1t6eYe
Mciu1GgxyGMnLDZz6WwM2GOF6q4NYgsF7OewFRcisyeq/dxvnmUiNsgwPMm+jBoVHZzrVP8LQY9r
+pMSkpJitFAd7szlsHXnljoGB04xm5FXAJhOajGcDfa5sskHxFjrilo40dY/arrlzMp2tG88FwF1
N8/6qgt3ZH7iaxMErzXKqpXBYWbjjg32IOBtED+yQ21W7w7ugL3Z50z05qQf9MZiL+1M97grv/JO
URm3Dsur6LXimtt1eU3MPNw4pobOZfkYglcmUhhDXFtjsQfUZB6aoI0vFT2ykPbpcWw7qbKla27u
NFds7k15a0q6sxJsFUtb9kbcOFyJ1q2emrrrdiSB2Qr8g7+Jt70Cc+pGfJ3SNGJXJ/IzomFw7Wku
vOrlLRtt8cI3zY+AIm+lw9Um+ia+ujbQ8rhqjkQ1zTOvYcbJ50vhzJXH9H1x60qG5LKp9kJTz16c
CYy1kr6ElBqOc1c0y8E53PR5G/uNbncbjBu+RfL3fSydlzDaxZHYh5H+0VOyPwdmU1LWgQQUDFm9
LfWjY0XS0/VGecrysvC1kEAr9pT2ELlkw2jjimPhZD+Dk07HSsc29/sn4ibatlOVm7ghTuGuxNpv
1lA4u74ePZzVHJCAkXT2JrNSi8qpZVK+hBWbVGdUfH5Fa+9Y2BWYyR7dZAOr9cjPQxxPLdCRr+u0
/FMkBVvw2OKgt7wh8rhYqPuVmRjs1dKsOEUA0E+UYDmQC8OfsE9vtBaNIJrdFKNe095VW7m1DHu+
kbHv9p2yq+ibQa6XihekIt6Y85zyYswZ4u3cGC5K8iciOUNjsze2oqBGDi9fpSwksUSIU1TBDlRa
uCj0WTj3jugHbbwcjB6z8UKP4wDszitY2QHcb+DtO3WsbolvUVONIpI9tT6/290lU1p+Y/kYOKee
x9TaG2E3Xyv8wac5dRmp08YzUbluPcRvlZbfRRcTjoqYqWoMjqNwWenaN6pYcz2DRu0AblQau8dO
/Gl53a/MGCcoj1N6YKkp4dTQEDJjJ8UeVN+YRJ36j6Ftv6NqTi9RErpeXYXTOesiFfKFkp4YpKXe
JcxXwXLsUaY5h5p9BMn9J6Y8xK6xbH0oUulB6PU/uB7BIVSghTrxSMEPPDIqN192ukH1wwgwZ4kS
rFjkN3EmNnE7/QxJIKATZ8dSEUhzHL0E6adRJYqD/PD7p//eGLEtuXUknS/YycSAXa+UEntLehRV
fEtLiguxpthg5tt271wHyZozQeB19vil48+4KCk6L7NHAU4Gk+PDbGZQWqXyFuqc3JV2Z0l33jl4
kAQVumukce5pNDLgI3lSCDa7IVLEK8ZzDojNA7DwK7UifSP70eB5drVL3+nbDHPmZg7M5GbPenup
bB5/ugS3SX6FEfjdjvj1LpyCpzKDHoCbi4ZKplaH3z8JLSFlPoOk/w2M1ALfZT5WmaeYWH4LpiWz
wXB3zaQ5L4MK1htjQuWT5NhaTKsDMzQr5k10sWIWZN1Nn2W2HxLQbq+VYrF5cj0FUy1PZEPJSLDY
JyPID7zOM1eGjzaiu5cjPmgu72jP0hi+V/QCTGeUn9wPJ/+s1eGwt7NoP7vtIlN4p4GxNgLjYWuF
6xuyFmdqkzNwT0KyensSPWr1QAgI1CZU8FDtAGBnRn0iZQTwtsFbJHWn2gq3OBJF6Q9wH7/tIRzW
LC9MK9UKdxMeT7wQLg16I/KcNH3VZGMep8K+2FWc33OCxPzOHK4FTfg3Ksik6apXl5LCccFwkcdd
OQNe6uopz9z8kSNHXlFbdbeZJqmDNuLLTBz6SVnOaaOccU74c2/FxzF3DJ+we7kJ5yuTmEuJ72XQ
tM9wp+lYpKhE4dflKaX8KPb9VM2vdRn6Q47tIdbuuRp1lzBqdaCZ9NlwOsjXWKuemHm+6+aITalt
5l3GvOa6NojhjBWHkKwZqHsz701hxp6e8cfol2XfGYf5gefwlgRx9sGtdduB9Mckw2xiVCJq6Kad
w04CC22/rqnFqVl1KWu7vGRUPTa9CyyYYC8j7b8f5Ltbe7c3rm1j7SqZ/Z366JLR7NOlQb1o+eLf
N41KQgIlF1shk9hIe+r/FhIzVstFS3VoXQcb0F/vZtl8Vjag6Tx55Nz6A1jKZke0YGOy0ephePtY
aTadgRGwQhWMYI6JOLWv36bQeRkzyInWUGc+qzjST9stPZ1YE+MCENRRuEYRjbsNBUoVKYoiPciR
+CjqYZ1k4fevNA3Bj1UFzzq7QUYktrLDm9mL60BXjS/lWN/q0WFMwm+lljsDwB2uUlogSYmb+Xeq
o9p29P716dcND5uI4p8omALIglmSeTI0upcU7yINFwKQKwzLlRt6Skf5yLJp8bnnqpsHv3Ghl6vp
X1Jh11xq6ovBhqNqGHILSnmP2Y9Li7CAVLeVwnCQqKJ+hZ+BNOj41xTLeUqlCl0z0O9khIyAeZkJ
4tOyQN4S5ounl/x8srZaCNlcCKsyLe/MTVprTk8lJg9+YJc0QmUnp7EgbJcMPljCoFJeMXnQ4cr7
hq1iiX7epRFvVhRJEmgOnmZS4Shz7dVI8F8lc3SYDBvvES2jLL8gkr5VRaw/WHJoynYBXclYnoRF
uKVPSm42TfFOn0yjN067j3QX4x7R7FnMvvE427sU+MAV78zHyCncyIyfvMjNu6vOm7E3Ok+OTCjb
m3rKFV8qofkqa0kzmq6JwtM403vniFPq6kbjKQi19wDVxij+mvQHhPHeuc2O5OWmMcyVPiEFNG92
+og4y0bZGUefSnEjZJbKphGeNDZVcxricMPJjUcHi+aFDOLvtuR5UTPlFbBIfmzVJLykd7xBYhUP
SxKh/ezyr3icmePk+hRBdEyuIia87miBuHEjuLqZk71gPjwkgwMkr8ArmNL5OZiJjV2nVk7T7Aof
7N5MxXFmvKnROUUwabLPAQCsmEQL32CPuNyqZgvzMofn0iKPJSvMEYOSKA8aZjdK1nb/XTTzByWe
NRVHvjDCXlVBkyC25HDsMrgu1FtePxVA3PPqayKzr+RYxBOee52/KKiSvYqg9dT4r82DEaUWyIqn
ycIphbCZkyCMciIXn01IET9mJCqAZgKIgnnbDhZWxx2c641VAOUieb+nqEL7IhU2xpWCnSTouFOB
WUarntTKvrSajZ7ewKMC+X6l/AHnkMIIF5LA+8mhshWbWl7cxd5Q/mkcY9c7Yl3MTPaT0MnMPRYW
hGi9at9kMrpnVPAmi44bhekfyWvKCceneIzyM6EvAiCl2+I7M6I/YeDse+G4L6CJuv2cwuRPWtvL
y0j51Jxu1ZrkJSIrhThGiiEyMTlQQwX4lvfqOqWiEy7GtluQvjnboX9S6q0THgLX8pCObwxxpXPQ
T68ysx9mEhiezFuDI4r6k3LTTQyESPXgSSv8IOC3r8MfaM+EGbp1nVAw1r54wSrTv5lOdRmvhpwO
HbXePoasxKKJwsMvg8r0dBchNK2zdk8sgHRi2NrbNh+V9Szq5kkJHlnRFHedou9ZaSu6qhib4yNc
4Gmx2Ph5pz63avzSGwjq9Ylxoh4F6Zc5m56CjD1jA4l/LiSFsAJrmew7oTEICiSbklE8fvST8x0R
Pr5VLS5JPaWF9ftxxHVEnuld+3X2rAz1uV8aobAYGY5Xh4+WzMw2qTuCBMu7XPwHUqPdQ+uFAXgN
kePvxydBiqRruOFrlXua0nC65QHGxcChJREgPWQK2bin0XhfwD197MKRA+d3twZGizol6T9pceBb
6SbqwPIi3ZQmR0VL/5Vz8kqyvlGaN8mLtnReytFgYSEgLjI/BcJG2ofhOAtTWALSQYWPCPtp7YSP
SbBDC9/d6dWZXuwkWM8ON2D+lxqnQF4+oBZCLjNBjsI0VY+nZF2oJ8s+azSKq75YawM9muSN8MFa
dfJN7Q7s9TkcVMPGKtkZlgQKiWe5J0lHDo/LWuMI0reUJpgNKgZwtq43ytE3IuJ7tVdSg7P+LUhr
s6Nv1lJprCaA0RRgaJKFFIUUzNdTeSvDH8NAZZx+LhX4zhk2IUFUpBUq9oyAQhLcwrU9zOv4e0K3
reXKulzKMh3NiSzz61j1ZusaLRKvmatDwYTBRJP9RVDLq6cQAVvv2XzSUbLFkDFr6jt3yUS70Ntf
NcqrRd3LYbvVMMkV8oBKug2dfGaeip88WDWtTtn6p+QqSer3tvyDUo8mFSK64aQ1CTlMZ9WIKwEl
f8LYM7PKoDHgDoNO0SAYqztoRf93Ccxtd6VxOTVYQsaZAGq7NTi3k3blFZd4HTf5pd/IMuFZNOY4
kXqNAXpkeJBgKejfp01HBZ5AunZXADq17QeVXVrWJcW2PRcCXlYq6mO8FOFXZh17o/UEan3VmW+W
gFG9V3AvgRXZuSG5kvDZFo8QRfOgUhGpn3kkVzX/llZJ5vqr9cy0WujwqueuqQZQRsxP8uY8hR3z
DHhO5k3peEvjdEoPPa9trTtopbEWBBCGGlC2+mQa/jKNuNil0wTpGT9syVZOpD9BK5ghHuCeUUlp
6JO4/yJ+dWWk5LJcTzTqhj/C/DTCv5nENunF40vX0mZVLk62N0h4Nr/bhB+bszX/zuJ1cQwiqfJG
Yn4lqj91cbCczNdIHLEZXSkqBEU21NL5StR6PYJdSat/ssk8IhmrkviBon0zV0pmxvHG6AXlMKNK
mKt5AqJc4dEE4FnzTWB7NujWxkUt534F4t3B1cJ4NAV5g7kwLB2NL/CmpTHSLoxQ2k860sKwEOnh
me8rfaNS92GTs8V6iIGCFEYHLJ8mJzJ1m++wWDR7qs6ShpnFi8fA7zpGnus8TWKgmkkDryShWwNx
KkwaKjnpKz8tkmhXOFHuW4V7KdS2edE18iQd40i+HQfOR1C90qU1CMM/geolmV33HIZ0NCnufqbt
8mDKYHjMCDjGetiTgx9f9Fk3NjlVhi3iLeD8o/YZ8DK8xZ0pH45hbVDsfgF1C284e/uDHGkudqI7
S9Pc4QZU9tyML23kpk9qmpq0a5ujWo/pU1Ln6t11PULN9bYVTIjT6Se4GXE2o15g21vUjckTYcL4
icDiXg9Dcn1ZUW9qc46eqllXL4oabTUojk+/b3p2YKKlhxGmjXoWTVwddaFAFNVG96HJmaWKRfmb
DTB7TBF8ZQMDj1x77ELVERMOhZ+dNerOLXL0iqeuHb6akM/oBZN/w06WpXawCuNnbjEu2J2MaZZZ
TAsAtzmrcEMxTLIVYvDvpY5H5hSn4F8rkuvQ8UKlS4+BalDF+b83lRoQM0bHI9T6fz/8+5H/PsFc
0DhMdY/r//6CtZ20C4XxxW9knoflzTxmu3Co5sPvh5Kmwzn/+8exiKnr6un776d1jCNR0/8bDLKk
kRmqZ8O2hok7kfM+TnWxiwd9Pv/+RT3X6hnFwVcdBfUaXHRO9I1hPZK872U6qlthYqfTUKe+V138
YEb6bzyG6VGzqHW5TkDRSUNVn0uRfChisLzSxn1k0b9ZqKDVx7xKci4zXY25abdNfZii/ocf4cOq
FfutuPbjd14F32GP/o4F1NxlV2Wa55tWND+m3bQfbT9vCTsAR2Rm+0Nn9R+kfDI786ucqmAzTkPt
j47CwztRZ9fre24EiFeJ1lJPaw6JQpGCEdTqmgrKnhhVt4WgfJkGmvmnEQ2gSU1Z9cgyj+gtFwmx
km6JBA7vujt4VlEempJ0RdJXNF6q5kqq3N7WCjLVoNOfVDdFLK2am0hFS4O/zDinChNKeqrdijBA
UwlUhVJqu4vK5ntsuv4JHDFmVlASu7BJ5hOJiPkUhVTUV0jmwx3ThvrwpOQgvVSHHECByjGsRXkY
Up3KmeHG1aFnWmQLx2enodqWXYXxETtOVkjOV3xmMtsbRnii3YjbZrWYKUAcKMZF2BuZQ6I0vcwy
zmbXKzutCsxtWzXO+fcNI1NUNHRwbQOR3d9y0O8bJYipzjjziVopo1SBhcGdbIS1C1pg8/pSNmKm
q3Ww1heoh5hcJ/9PZen3i62MKkhQGafZXfR9v/9WlvGNepRuNH74vDKaiX2irNvKQhEUEUzbJxrm
cNeIkfVRNPbSs103+Y1UMS+2stPZ9ipHs5Ta3dZMomwcb+22v5XMSXhN3mobejulp1RkFjTn3yh5
7BB6aWszSvZT2/8Ugsa4bG1G0eN7mtiZDwSk3cQjSElHWRb7ufgJl/d+PxS2T267pWZoPOlxNj5E
Un2XtJJPzZATeczrccdgTOwxO1bssjgyHjIrQU9i88bLybsiJWMrbVq8v+/GvC6vOJCOVWUxOFSh
rIioqD470o+kwxo/SDi6TPXqFsV/B/H2x6TV8KhKNzpoTnu0mkZekXLj1KyGi1KQUpw4b7Z2TvIw
BkGUT/ZbmM8KgymrrKd4PXUNOTNsZ+QzFc6rqn02er2ltWjmN1Ek8WbSB/Mp0npnDdOCBdgtCUs4
Q//eJCaFoa6b/4iSkHFRDCxI4XfiCI+ZRwpOZWacbZNRfrZSTENJ0fZ7p9cvzfLe798ykkcwou94
5bm43LFGy8T7P1/3+8ffL+aFfTProdj/fui/N7//lmIbyoEgs///fmmvufkmbPCO/feNfz9R6tO1
CrNoW7bh1rHNT0zoM5JdE0fdoDReE9KMQgyARocHj8b9UF+XiNd1RjMquXcdft8r7W7Jt+jKjh6E
hrKuuoeRK25oTGN7tu5loGU7q6IswES/8SQ6h9Z8PSW7rrWeCjCnn70LfanmTraSBja5uZzze68N
y1j+95yBtoxqtyXGxeUPuvYfJ8nmoGVUlKy5bSDzpSAq3M/GVKZD153FGEVwKQzE9yYJDW70ZHDr
7K802dRbqr619fnSLWA5raXwVmmN4rtpJ1GbULXQddPTlqIGRc4BqpZJ8Amnqdanxhrz91+RpEsq
oK1PTR3nK3eu+o1kVO/QKVRfrKkOPYR1pY+AV6xEaLyTpVT8KLJPZHT/AsgOtoyIOEzPtS96wGAt
GMFw7bIzNILOI4Sl7x2tbY9xJKudLutzgLTsGi9MdXWW86qUwE4nSYl/HK3raJbVudTlLiAWtg0r
UmFx2BBW10ntVOV7yy3at13QOna1nemcfjgGOUYjTaI9sIygkv2JSQPzZDZFuiZWRarEHFls4uYS
ytxlL5HckpKrueuJ51clWtvZCiWbHSs/B2iWyhLhaqoviYQBC3zUtOzgbLKtLGAK0Z9o5H4D2CTG
8k4bbXFZOn+NkXyIJSh+09Y+EKRyM9odWmOTgY/dYzYTGi1GhVRH+TUJpaYoqQybYGjKXZHZ+77n
kFFkNaHU8LkmGbFilfrRC+NB0LfwkZT3K2Ji/8PVmS23rUPb9otYRbDnq/pe7mIneWHFadi3AAmS
X38H5XtqnzovKttxbFkiAay15hxzVeH/IPt2OPpEO2RY1w+t24qT7PiBVjRckt4sbi6uhFbxZkEf
4Hhsp/tUzPIogcUMhRKb3ibgr8ZGwjZjThdZsTNmRgTzbPnUGyPaAMtHylcc+P/7HKuuudGvVkli
XmLO7tZ0hm86RI7ESUvu5IxWxxiyX62y5jWrdLdyABpuMqsiAxip4Fg0xrWZsEt2Wjt3q3e25DzT
PsSdN05e9TxSYt8E2aNT8zyEyXi3aU8BuTHOJvDsFYc2awArQNeddf6tkj1xexqrVZbk+iry+XNU
5rCvB8aFo0d4NMJpoCkT/XgClHeF4eZPptH9ahjmHx3xD0l0e8mbUF0tHIR9QKhUG+X9paRxcUSZ
hlW2erMclxdmZOQlC2wHus8pauv+Pof23pEl8eHa/N4u+6VvJzdM5kRDdj+jhv1rNNAd6MGpzxU1
MVg+OhTpvXCSV3MIi4NOY2azVXYYvXYlcM3fyTEwfP6ejsEAT5fC2nHxrIDqckj89eL6pYksyBA9
1jVUiodiQdZ0IyM4m8Vql5vRU+yAvU8M4rNUgOmllXJGwu1PF/KRYwqFrj2kgzRu4ZweBgmDz43U
e8pplIBLVAceW9wqppqG1L/sBN05GKkhusI9lO5AR0m35Rb5skG5qlUnzz9agCTr1uA+zpoq3+YR
zNBO0Jz1RkxPI3aUji66r/x/XlSaV+TxNdN3kfd/maGXTIrmODW2VQwAdpgNhZHB+VPqrDgxPdkl
OWBAIhLOdY+QKygEuaqFTDdWTDKvohoKoh4XXAQ0DKkVIhJ6qWl/qSbvJWrtYElwxehKQYCmLFm7
A76csYLSAfJR7GaUx30rrP04wElCaRVuK5GjN6IqiZcQRwE9OVwIXm3rUjfP6Q7PBrlFVXxE4HMt
fEJnCsC8aJTJokgl+WJt2H8MWm9B4ZLG47+WoFfHiGUd5+NR/RqHybzKyX7hxFt9FGhoVnUp29vj
00p89+tgWGBngtKJuEsCzsoxVM9JOrnX3EOkNdtvQ63dd915dF7S2tiHlXViykY3DmfmJiWKysIp
uZZh/AMBEd7qYPpuZyG9VyH8jTXwjpuJ3ln+t6CZ3VXSFVfwR9zQ1gjysnMwltDLUIjkGs3FbGah
omI2L2UMtFUBSFtmuLToU+mtgyRnHynLp9KtJbn0wXulKbAZtDpbTaugTJK1op0GTjc4utSCG0uN
tBGBxGDowXmZeG957Jc0HfTnFFff3L4BqV/9GrKOcTrN2RUawnWRduSCOxDjzTzm2kmiP6RB1wdn
mUYXwSupH3Ljz8fe7adNgqwb/XtERwVKtF/dxjToz+MQPseh3PXGr5Yl8FI1rrWeSXlYVSScTZUn
MMKOd0/a3lNl+9sgw2CVOXRBBk3jZVTC2rAwjIIAd2XeBC6kmm6pD+90DQf/iF38rlNR7HWXvApv
/kwTgRg2DLoNuqUss6YD9/NBpXI8omN7Ed0fUo8K8Lu0KeD04X12qNH1gsMdE6JAybJVdStWcuoD
QskYXRBaMdPjG8VW0rG4iy74wCQfnNhRxpM05m9GGCPDxXTcY6mf3ZD8ZQukdVviwTQrtNMdPDc9
50fL+OmUk73p6XWY9Q+vCv0zAPc3q6NpMDn0i9IW8npN9KdD4OaTTYxNAT1E5J0+EXHd7JyOGQG5
GdFh6HMOFv7MvRPaV2tK/WcjY0E1onNdtgu7KfKf8qwNnpp2/Af3Ojqmy2ePr8+YgUvkEt3QXvww
K5BmszAXimYkcfRfD83ykYe7jbjWiE5xVmsWVZPsvGl5yJL4/z88vvb41IP5e7REwSB6LE8yM/31
pAUhsaF8M1LRb0er+BU2RfBsU55A1ynuykBRYcvpCO6mJw62Gc65AL1F4UdbXYsDnCbEnh6EGe5s
M/NueWIWZ6tEPMpghQ/LCOSiy/ATqfziCkkBS4CPGfCt0oogsDvgX9vyWvcOHiiLF7li+T15cfxS
jSrdl0NfnzufTpnUBH4k0pDXWgl5fXwUtMveqrgUA1t9x3iQfbDuHwiFwGud0c9BNlBvdOtm74K7
xuF+shn+/i15/hwCos8B340az3PgT+cyIxtngkdUkeU4FoNEbrt8HcPx/PUdZqi7k5lRUSw7DCr7
/O6J1SwQYtGRLe7/fbkO26fCDeTp/3wd/IlLWw/CxeN/T6NfkGzoIo/prQ9nEW1m3Qeux2XMSXfs
8WUPw/I+AkOzKyLhrYVBxAIVn3l6PIRGgksjMk06sLynNAoej48v57LCEtDm9BTnKLn991DOeUbv
jj2pDMPKXA2wQMwVwqX82M369fGNkVvy1hESbPqduMx9x6q7vPABfLhzSW7z40uPh8xtyYbJUYhh
biET1wtgE7HRJnTOsxEF8Ai6qjGafV2BUnWRgqA8db6VWWNceo/9uALz893TOdnH9hyfJ/pU39Un
Lt3xaocMK+PpLYoM+c7pU+6EEX1a+aDPCGHqdRWL6SNw/JExUOiRUMOns8e4AGesf4sAjrxr7EJT
NSFD1vZ1ChCkfn0XZjm0Vcx4mv4psEAEA0eeEdMDxBYNRixbT7iAWjInCdhAX1Or9WCQKlZNUbHP
5lh8w4HKwZxDtUOFEHOuuucZ57sQTfcPiY5kPXolfqOBNJjEi3ePr8/0efZhCJk6xz/2Q9RqmzOw
efPrDxO31SVIu//9oBSkhDRx0XNkxC8+/lVM5v98C+EZxaa0LYbxFEuUyvznx4/p6uruKCwOCnVk
rxyflkcePNmRiyXbr/Um53x5KatxjyMZqXhUJfvJL6dnvTxE9P9Q0ue7wXNnVOzKfQ41vhHfk8+e
yzzfFMSCm9VLGCzuonnoV+QU1wR3h/TKabdt3HySvJvO8DuWH2nbR7+ycrwPurj3QEqfZ6J7nq1C
RtvyQ3pdfZ7qyARRJpCRBmbzTCOEfrGLYiMbMRqAMPdvjweKmG4fGDiWgn7iDV4e/vvXGlWzOWca
G/n//Ievj/pk2CQRi9h//wDsfriFxcYHKv7CMpC8zKp4cQ1fX/rlM7od3ZMqJG17Pnt8V2ayaytk
UbRchg8nR7ZUDP2rG401HRvMFZ6AbB72YY5Lock3GQ7GDcrE9piE/e4hIHo80PqS+ELHcW00vnlk
rr3W/o6cU3UnV+9b0NbZ1U05PfnZ0KOwgJEwh+6Fv7rcjsJSe6/g/Bp0i8yfLoQxDOBZB6s4eA4S
7rYjJTVDO0SkRLsZfCY/cxhweevMZahe6Z3uZtKmNcqmIs0YYYfD+2xai4YRWLy/SXSuLlbBrYuY
1L8O2dNo/KWwNPeoNIp1mOvPQtk/O/oNO2MmfqlGlEEEaOWdQyQnbsY1oCbqUfDaYZUHJy2xQraI
l4JRYQiGjnCNYesWcRGcnJy7rDGr54yDGSpMDuwMVE9o15+VAVKi9kbukG5chmE9FmyHjS63WuIp
llAZR3E5lJpuRkD9vIIskJ5w9f6wE7AtFPT7gIAyzGz0VRv1lyl/fnDSe54P2DYo0YlM9+tNwpu7
DkwJCJam3CUOP2LtmYeE84S3lCT0T34RxBNDsLDjDSBBi4vG3Vp2JF6GhHFF3+Z/UhkPbwEjo8xL
Osz8GObMSVkXB2/YucISZSXBdKinz9bPjpEZdqdseG1tuz57FhYwJXyOz0W+7jO5C8wSsZQM9oMk
+7duAlprYWaeRFa++tTEW95wfaB+08J9XwK9qIyHUq+Duv43JpJR/iwYorTqw6TUTYNwUWKb7loN
IzkwDSEGmU2aO5ivNUT04AyLleZGBTZCj05xFjEKg56wVTagZfqAiOVEePNaj+3Jl26wn3pWzVgn
al91dMmG8oXFod3HNbu7IXr3W+3IYx+3n0Bo6lXRwOWKOP0yTzI4rFn5b2V7M4U9NnhPI2zLs9cc
rt7J0ikKMFZIhHWY0KYJR4Oc412UsVAAqitWgx/uIE7wXSNi1JIFvWY2sdcOEXN1wdQwSA9TgQxL
2bD1PG84QEbvOEaN39Fu5MzCbXPXCI3/MJ8O9L2aFfQyhNHtVG84DlJ7b0Z0UH62B9zvXmvTAVyB
BSSjozGhd9xBx0WsY0r/TtIcdBRfZFuT4JGtzwFujT7IvckEf0wPJWeLc657cmzQpBV29p0LGAuX
LE8Tp4tzmzTTKLR5K0X8wS7S1WnmZG4CQya5kB0t8+nGVRVBqarvtygS2zXPpT3YurhQ4hXrYTCN
HdDT3ZhC9ZKcTegS5TZMrESyI7lWVaFLjZ7JwHVBNrTf5n7CSWXNDi8ritlJ0fr0r6VXmU9yyj+7
QtfrXqIPqZCrcq/t87Eg0KnAc0YldEjIP716nhdvaY4R3RKyaPg5tZnrM9owcKMZjQtgPw/1vuo5
19joB40MbgiNLPSDqgjWRqemm2QinvmzwYIA1pLy6zDrCKFsIlE70gV/grJXrTtL1fs+CajfJ/Ha
eEyWKS8i2o/ZEl2MCD+Hnjc6Nlgg07i6Xj5ewoFSINW4j1FePhkkH6HwFeWqF6w8SH1gBzFxRrvx
PNbyt9OGP2o1k4DxrRSI410cICsPRoQTviUN7r88D4NrVqmPuoIO4ydpeY39+JdOre+OzOu9hXHi
OrO4CmqkF18vXiWJYq3qCOFURRGe6ZaUx8wsLq0rwXyZ8Z6dcSU5A/8gh/UnbqNvlLDp1Vkeas7a
UAqDtXDppdkWSJeZpkXXTC6mKAxN8HJ2VpmoI6D9cuvmJ9gwDParGHuG5ifCRD2AQYUma8bl3YE8
YCriEcLYhwat7Y0z+X/c1vybkdPBbC9du2H+Ybht/RRo2B5JQqb4/DEGKI6UBQeJDv5LGB+wYDYn
TpJU9gFMZR/x9UG2tMFkbdSoW+cnprG/BYwgmkLmJZ3APUwm3pNmjp+SiczZ3pM8817Sj4ikcUzK
z9G/qES0t9iT+IthCoX6xyBaJKYAaGOCPMKuyghfQo7d1Rn2hw/fmhSy6nhRlCGmqmOJ0zFCLhva
1i6ZS3GAEfzTnSfv1EyHStQj1eIyzqel67jA6rOFJFS3b3mQI5NHESqRhWnzPA+IZvpFXwKEfd3C
ceH9xKtgGvQcJNerCVPmYOb1pvWY+cXMvVadI4lw0M2V7OKR0kXZaxViC66STmNZpvW8MC/SgiN7
1DGoJKjvhKM/PDU2B2HT2I80U28Rw2+HO/7W4KES1WVsI+s4uQhCqjjJNoZ2rLM3/E5Ku7m2poTO
LHW+cdjMNtiXrFWQ+NcE1vBJEYV4IFIzQR7fbgGVO5vArD4ir0P6PE0/ei3pyCT4XgdAPDikGnT7
YN78PkeJUKR/0DMNO4ejNxtE3jCJn8qtSXVKkyobFzxBAhhc7RvpkVwdJP+UZSn0v12N4wRXcGLA
08sDuUqn9F8ZZ8GuicefVAbyuPS8tVjiUbye8VRhPNdYo/a9wvE0DOGwjoE6baRIn5Vr/nQw+CEe
a94K7OEXras9OpXfqTn+gpexN2qEvmASrU2Hnx2F9bGYfL1PhqGh6KZbQaAafI36KAt6ogL1+bZK
hLuXc23T868IZ6/Q9TUjf1OIZpWxo/HLMBL7YKSe+9GY/mvjZnhZagNwBklbR8f05v2wzLYVyqZd
GQfRXdg+9mYJaFhNYjpINb+DAH0SSIOH2FHbUees80otDEpyVKHybulAM+6nqbtRTWXthmyTJuQO
Y2B6bpV89bTWxwMVNsAGTXBKIUCF+bzf7Ah7oFH5FmmDaQ6/2wL5f0wXm+LpbT3I2Dn7hYTZJ7Zw
7/ybawR/gnJ2Vo0Cpti22ljnZvAetWgA0sYApIymWdNkeRkqM1jXyY980sNtxA1Ne25e4yoRZ053
wQ492saDa02Tp3szMQPBVplwLU5Posy6na9LvNvYJIPxI6yydlPmgvET6BCf8c+qs+ZfOo6nVSQ/
5gxZnJfnUC5qXrfB/TnhUNqRENKtHW3h9c8tgD7a3s5J/zIzpmPA5vXrSS4DWW3bKzds/2WYjFbC
a/42NcuAqZAXd79sm8k5cne5swC509bjMswcdTHqbFjZXoNILk38o93tpLDJvPaSG9PFTySJ81Zx
ErTzPrlEWXC0RnDHXRlg5TI4CD4enNgvnsLY/NtYhBZ1HQ3bpnknkO0vrA1j7dTZuAuktbeIEmH9
oCPeWwaq0jo9RC7Lsl2mDDOyATuD+55qyR/DAQx1cb2b47+pp/rraBscQk2eoZvzniJp3Rdoda1y
MM4FExWoRyRGzizexR9HR/u6ERyjkuqXM1i/OIWk2wyDOqOxSp+HmtlMn/5w9TzcOyoMsjHjnWM4
8hz26YW0D4E4jhPVEGsSfuubnsjfzjt3eKPFyaQ4nna+O5EoBhHj3SxcdMey/2dlfb4pnWvVtcPV
MFDbUy8QLmjg6ZvTK6b1eYOKKsOiQAIfUpGNKMoANYr7O2N7oD8GwyfgtbNb2j5i9A6z1UCjySoY
YuoYh6AYkYJOGzMmuNBokX8aNb7DquMViSnJcdluIomJJ2zFSxcm1paB/EG3cQRvHOaCnRnXyGd7
B4LGHGuJSkk/CYKdGchzSPRdGsBANbFJScoElviVH7Sv7AVwFAkzY2Bev4rIIYczI24wr5nrc8vX
1FJoVClFTSaqAZC5CqyNrAVmTxkJZofDgYKR4UFJP9Zi3ek8DrVSTwQwe+FHYw1qVxtzAeHLPiY9
xgqEPwBxk88oJeHWU+3CtteY1dSkXrQVElY0DfuwJCMVZWp/bcMSzTjQML9SzPeXB8aaPz2rcPc6
40pd6BMs3+ZrXiMNT2YWqxxMXG0ELd9JLh1T8hzXAf39fCytdefC3sPsgW92dl0oG2G4b/wm2Ls2
Xr3ef4mH2Hx9gNG+aOS5y+TWiasdsbvu3tMC/d1E19tJ8j8eFPG9H+pjHTPxLRZVc60dcYKB/DIV
NqF5S9yg5VNPDq22dw6q8tz21gMYalCjXnotK6w/0yAgR6D07kOdbbxsNO5+wQ6ZN3bxHre/RzDa
r3EgoRJFwOuAK8Jlsjm7YxvwVlVpe5vUDIPnuKARMiy/UlDn7pWPrM/S8m6RLVYMyd5ZKMdexZBm
dJPy3hXAXIGO3NnBStqKVfJEJMRPaH13MPfuSVObL6KzB+HSV2a9sTGv3Ima/qu6cGDzla9tXFTc
C1K+Pr7LTeZxh74oOleYfrvQoJzMc8DHY8O5y8juD+zbFBi3B6XQs62TYB6BbNPoro8X/cFlDy2J
gA9OF1mptQFhiSDrKqFZveTTBD0JRGEKxyVqomfWWM2sJ95WhY2CyTfOXZ6nkAsY+LQNM12vaW9K
xt6V5vMSUoCTDHjl/QF6p1WzdgwYEa0b1evWato1aDXUJz2C8OUE6uFOdfnr1qyclMdLcEFHoJ+W
rXM2mvQea3c+SSrPviGUxLCz7Eq1Wh8jrBKZQzAjQUp+sW1HwzzoxreOnojwmqTS/Yowtx334nQG
4yi406s6jd5F3cyXGbXSXoTBR5ep6ZSShrKLcwdmd6PGL0alDtNwj72QThy77uXxUZTg/ui8pnwe
lb+NLX9449sfF1FErB2uOU5xj4eehaKqs1ULpYiEn+Alr4j+C+k+rOaBYpaoq4wLOJFMJf1mExkI
ZJVBeDlnlmeB2YhBjWe+YgbBbiaSctOUFJ8lnfjzrMTJN1GdzrhOj3MXAn3CNhWwmmLZeWlD23x3
5uk44opUS4JSavDUYiYEE1aE1SO9DlLhtDMVKpDSQvesEO4iwE4miL9LuoOR9RAd8wWw5U9iNzpY
69swLjGysqukI8m3sYmUOs5+f/E8Lfsrp+ARVpDmoUAKO6mjiYaImC9sJI6TbeI4MNjeOXYHQ/oD
R/bdsA1ka9yD1+Wzsc9iBNHMdqdsAjCKnLEdO/dVTsFbCHf6Jjkn4uJ0zw3mIYbMzabvaZVgjh0p
ECfUTwbmDqeEEmMSQPiEin/DlYB8ozQCeqn8d9fO0s8mJS+3cXciQilTGpn/9Y4naRJSCJH0arJP
hFle3eImMj/HuGAJQai3nnUCTsIJ/zU1vmCO5NHZIC4xnQQT0kIi8mwFvMcpiYfdTOQlHZm63ABS
Cw4BZpF3Tjy0SUcSl1ZVY1foW7Npb5jVvE8b/dZL80SKMM/bRrk5ajPeZcxurxQD3SE126OS/UfD
xPUvKLV1FK4ewWdREpMAoPPgiohq2lrmyDmY6MPnr8ysQdF7DaqJzBoeTHsCyU9kB4GfsI0KM71x
ZuVwPcUv7CTQW6PZZsMMi+PX8zfi4t10XlpGI5wtEWiFcXpw4b9uEoVJFo0A76JUnMuSrDiMxMMR
jSWe0FsXO9gK3bbSE8tIZ6Co69TBq+boWQNrKvEgu3MofrFuMBSY7Wk/B+7fXtnGN5r6QICW1wsq
c0HTmGvYsl7DtPafc+K/kiI+WkSjrDCTtci78bOHibO10wKhETP7G3P9p2UHP6oYNBaBg3fbsDCf
R4bL8bX524YO7nIu46fHy+3Xgzw8bne8wgwdl1aOy07eMB/aRhZjZ6QRPv3+Ei8d6tEmCL7N4Ws0
9clG6EC+yBookp2hOlzR8SKcQBr+/mtvixCw1Gtc2U9U18kBBe+MQ9XxtznR7rvcxUnTMNiitvba
g8E/H5AdAy6BZbXuG1TN+ezuwwJf5EoY2R8sz+UOEMtmpBSfkdN2QUEvoZfzvkRV/FYCOT5O2uku
IHLBdZnmZsDchCa/fDKXwJRKdO75sQN8pSs+FmlsWPZJB82OhFDr9ohjCjt8bKNvuWu7dQnBbKOD
3SljY6Ry2MzYou+hFH/57dBWeR1MmjwAF6Ix9jbzVIs3wA50kzt7eM7r+hRr8eHRMH02ekQhtdC/
Rp0Qn0tnQfkfX5BkZzlbzWkVXrUiGg1DbogHGHmCRWdnB9zYf+oUIvbMKNFUGgwmQ8/4BmG92WjP
ObDJfOaIqz/miT421g1icBBSgWFdVu/OQsDZqvJbzaRELaz0GTcrI3WOzrifycq23ZqTXJvWlzyb
p9+BYaz6ycqQJ3/GYNDuVY/Grx9j/xLJEXV1v3DCInnJfXIrHTtGkQkPCs4ttCs0jm3AL8q+WXXA
4KsfJ3OX4h451AnDZhLsN3Yvx+fH2okviClDloEWtA2MPDPjWIALT9WyJVtppjZV6m4fMWBjChAq
qdzd17Vm9biuS8f5SSazj+nQhnZTKnwoihno7E4YxIxQH8bK+tmnOtvCvCB0oexPeOo4ZMQ4uczZ
dk6Jjf6jmWz8eAadpSxN//BC2x+mIyjPWvcsIOo09HyOhuX2B9OsMNPnDlh7YoQSzImVFVnPVUWg
k7S6+nk4VCYJMQZjiS0JqigNemdlz4oeg+1WGBFN4xANVMq1NpC2UHZeGhJNYOhxX4yOOWy0DR7E
H7o1Iobx5gXtWQ77YrTUnYyDbN2maQC6mpNSiV/m8Wo9lkIaouZn4VjZJlxWhkiUWBA8tz/l40I6
zspts3Ap6KsM6Ftn63dsA2vVmwe7mLedq84KE9S8Y3JTgQV5bMA/+3jZclxlW98+ONPY3AOT6ruP
7W2VSXHwHytVR0xQy8R611p4c4KFKTs0PhxkNyY/IAgPJqGUHNA/J0Xqb5mJH4/fKiw33DuioAlP
R+4d0W9/tVqLdHvu2kaI7kggFOE4U/A7Vs6b3Qf9izdwG6RRwowXsTOn8VHe8aYu0IzuZg3T0Woq
b++Mbv45SUSOaZXjT9WN2MZ90TxNFYKj1OzdWz9EPwyYmp8jXGK0DKbeCy6Gle7GcgfwHrjMcvOM
lEwYA/CSZm28TmpdvOQN6WITKq3Kld2zHJgAitJ7CcQEVHPpDJOFummCKr706Htv0Mg/DTPsjw2A
Mprcg/nZN5BNyNDdzAAOL7kTunTQOHrbA5u25rC4sfzFmpME49PjpWFEiQKLVOBumcQT0dwfcoys
5zjnKJTFjnEorazGzsCBK6QUOBtufU1a6KmjlPcK/DUQMJ4scSKLreGKmWHTw3Vcu5ndHksB8rTL
4NgXS6bvjLsX3wW0zMLnR+QlChdnNtNjbEHKGKoCd+yy3LfC/wUo0n9VLouCVSXLvBIEuycFCwu0
mFNbJx4GidZBhdeEjLNh905h5QBZQTpGNILHWdebV0HQphdV4tazRPnuTnL89VgBGF415xHH77Zv
uTMmpxk25oAAWlks/zIbiT7FiIPHzytuTZkMHKlZuwrdIR+3icwFpMSabKHYI/VnHNBWeIgUMKgX
uI+rqrykKp1hbEwoWWP91Cwmvgp32kYEDT8iNKA26bbaBjl+pKTuxmv2T7GYevkPv5v6W5hW/rrK
3fIAbh+DNNvqKsQ6/OK47TVEEGCPtbg56L/WFb6eHU9RHOhbr6ZWbxOfsvbxineJU2Ptx/v+SAVD
i+Ht5srkVDpr70pvE8OeieYwoD+zbbquOdbd9IeuTbyuxdDt5/EPdGC0jANpAy6Iny4wwm3ko7ti
Ot9ilKqw8seS3SIiCwl153fC3M39OKYDns45+WHC6EJowAWlX2aye15MTGe7erDGp69XqxpIRHwU
A3bbY5UBEoBQaHC4DnLAsWefxReW+IHW/8iZANpJ41QHGArxOQ8cjkLL3muy0G4kR/ftYz/GP8UP
wVlpHnrkrNx61JYusmz1KzFp0ibLcdx0FSZXaSAcbTwsliPJixOXpirc17R10V1NLs9doKNe1jyA
3515S1U0XLsWTXkIC+ARSTA7lNYzkWiHCKjICswPkxeKBceq73TIwk0XYio1+I6tLXQCXnqhdJnR
JW785F4rfXCU8QzmNWP6NcAnSRG/4BqirQrgtjFK5zUjPxHTUUcwTlL260fBOSTZPUh6eYlli0wP
QdbxUaTW0ka8Gqevero/rvUqwLWrdQP3JxvvdEn986NEBUqNFMyzLmFbhnfuNLGhSdyRYAGYX/sG
G+LiFHskXTENdbaGwpwQ4qW51zrZqNF/s7mNXpwhda+YAV46U/THwRYXerXNukdwd5ohwKFfNOS5
d+P3Nq62jTth8a565xJY7o/aH7kiliOUTVgRxmxxhtbQnWW1riSOs9ihGwlihMrHTOCdDuOpksGT
C0yFxLjJXGPn490ajAvoxfQK249GAuJ/9HIuZhcLD2naCeeGGH5AJZobR8JbnKl3L0nRtpuvDgFD
MB8M2i1T4j2dSqCIQyFvFfPdaxd56jT+4GKs2dJC457MDmYKe363BrTrKDhA7Ho9YrM2VthIn+IO
w36AKyEurM0QwFhA4RWdNQpV1OTF8s5mBsUyfzG5Dk+q1sEW24yDEEtvJ7AdblcYT4Xl8LYEXrhO
R1d+PJb2Wan3sSyPc5aL+4jQb10KXKXNXB+V69ovDVlQWy/i2DPTwjmZsfE7qM2POTWTTzdg5Fv1
gHpQ17yhDWgV8hsPFvbdbNtvFFbjxSmHdh8R7gDVjzbRlAFxEeagj5Z0VpPEhT2VEDu/DrhGnf4w
uEc/qjaYV2kuvSs9UNChU/OjNQt9m7veR6KcIJ+3v/nDEF/VVCZPGBX9rVXQG+tnP35qz+XlsX3o
AFLO1+Kfe3O0t5fRXKBkcX18JHtcpgOOzEOUDM6T0dUfvWml3yUaUn/U99xBvknMNfxCgPk8aYPf
G2ymenTp/MGv11T7O75j53JgXLS26Rl/4YHeUH3o4eycx8RIzlQ/BDygchnEcZy79IVaIHsn6CvM
WvPdL71DCvbNDjw1ryy6qzFJUOspF+NFuxPyhjEe0a+pNxkISC26fcWQwhwBryk0i1i/04LB4tzp
YxYBnHlcJ1aMjV2NG6/NK8IUCkDgQ+Ss8jz+/SilnLT7TKsfj9+Edkm8Vg5Lou5fk2y2Qpa4Mbui
s97TXBKbVDB4zw0GDlUMGcxZInBpm43XRwOByS4QDi62VUmm5IXYyH+tYBQXWyq7TWnzKHsoPAIB
gc8fYT2y/r0OSJe2RW4MOzHOw8vXwpx4a8vGWfy4uAz4pAWKfd3i4Effa8dHoTg9IGoq37BOOxxw
NdXoFM7WmiNJfK36b8zWVrGOqG0L8TNRoM/dsfnjLbdhjohpTzIBkdpQ8l5hYJCI20UXTlhAuAa2
7KQ9ji6uvLJ1P4o4Mt6ngINFwruJ9iAP7z5HUfhxVvx7zt4tYnj+zIolxFR59RJMOWUpuZmHx+Jo
EoD+Qbjiu1ePxXOTeMYzwLFnWWv5PWsZs2MBi3cCq8X3NBgRkhlmCk5KUzciIlv2cHTJ1wwQ1vQo
0JaHWtCrQ7NxfJSBpkV+UVHZ+mokEyinsH0P8II8tpk5g3ftOH1nrPKaGIKvuI/AMQnRbGC9RGob
Fin6samod65kKEQBuX2EXhSqc0/1KF+t+OF/MAUeLwx3Q9Oe/3toShILTAZdZ5Sgd1QpFn2KJL+Q
XCb2uVexOE8AZ4GIboKIweVjY+wmw7pxGu8OpR1a65JZ3l/iuwCWTR24cUkqYJzATgwYq1/M2kkZ
LCfdPgt5y/DB6JNlLvWVRFVbhykTfXpclE9OvfbnDFUEnWn/DBss3NtKnYYkNSBRkvFWcYbYzmbF
2KrBnJCaTb6vHHoQdc3hP1raqpl26//H3Hkkx5Gmafoqbbkez3Yt2jprEQKIAAJAAIigiI0bSAKu
tfbzzBnmAn2xeT5H9hTJLGNN2WzGLC2NZCh3/9UnXkF5qjumOA9f9x7fZoOiW+l22R4pbxUPat1x
eWMQXfIZZTKlB4dIkZn9xmif4rq+q4d5fkCsG2HeFN54BErqhm6meeLc8TeeAeS48yzqKoQMS+pj
z+0uED9QW52anY2aCQURqCJFYI+7ZoDyUaZ9e9vNbrgROiek2hHl6Ry/BHBxX+pC6da9TZmUuZac
u/TGW+yLoHIi2hM7qAiVJmQblGeDXpn3ZTGU7ye8kgOFbe0GpqiuvS6TqbFRgIt71p+l9vVj3sdf
U1LUjUERjg3B+Jj4mHzJo+Vk3cSGGn6aEJsKjekT+9kutOp4HSSq9YyM+ilFhuCG8l39DIbUv1km
X2Yja1WV6YdEt3TU1cHqaYpnXdcxMCuQwtjFfrOTdIcmBITG8U5Khe8dCTiz6DwWQbhvalPb+D2R
cJTM7T12iI+uUSR7Legdzng3uDNd5G8QuvUsZNN63CLXNiQLhDeMZpXFTXZn+kB6UL65i4Yi2C/D
UCsAvq1RO9BBoy/tGkQHeMUjrdCsI830r9Uh89eLRVsZEaBRQjihD+Vcw4AI13ZrwfYic3RMR92p
8ELwOc+empk+VVSoj4Gd299Uu77vDKRSWgpwG+LONZmafiQMdfZFQZAbk+cGY6KcSpr0q3wEXIF2
6l1SusfK6CkxRpTAlloqGodhfjSbMdxOef8NESuR0WyxYQphRAGjGoBbY82Wpf3jUJC1I/6XADNT
9bOf+vEVN4kbiXyHq64Hw982fm+cyUG+JRlVZCDwM3IbJOZqpFDZ9brgsORz75WF6lLg6PZUm3gF
CY1dyfTbpehqEABL8dMZLOH65G8UNjtQ6IZ3Nw34ByyTbImKlt1RMQPkzXSwW8u/JU5FxSW1H+fK
+bj4l5sYc+/dBLokEsBXJAMfaEa7PETDuacMhzxGjUr48lc9wgIadpEqmoifE/QIP3YkpbAppxug
e7cQcPOjjXXMUeOwX35vdpHkjWKz2vi5Ohxt1YqAJmFogLC5uio6XHjseIqeorw82noIqTDzGK1G
ULlqs1HtqN0GU19cg74YVphGfAIqD5tp4pxfVrRVWXeVgXeYMt9rWmd/8/3sEfJ1x6FfudQQb0un
Nz4Wc/4EBRit28Hp6ZEgBxYnLTj2OK/21hR/Sdoi22voydy3PhgnTo89vFOkbVWqH9gLbgKrfVOp
yD25sA1XTWJoONRQiVqGcPktq8eywCe7OISO2h+WP5k2rLr3iqcNnhu6TPOAhTP4LJ3yb5VrJ7RV
/LuC0I59iZbD8g4LCF6SopvhBmT+Ef5vgK5gikbtjIUweHREy6P7gIV7jQMAiCnZ0Ow0eZnBYS12
UjP2C1WT4N0HRPiTA25JPD3IIfW82S2XnNEA2g32jWpG89X78gxEB79Gf7XM+mS9bO8gmkpMV4Pq
NvWlHg0E0zxExWvthO5nFQ7xVQlQXsdSBmmh5GqI9fimz8bnrBk/mISUSxqTp9N83ysgy+uroKvI
QdXROIR9MZPG8OdMp1+afEyRZb4DFPRlMMCcvocppYf3ru5FwzFXWS92m39KdKDsdkTeqMRoEy7h
K6Rej5DA6a/a9NlQMKeoRMZrWXE56TC8eMr0U/3Y0xC4nczpawRp+wiNyTlm6RztG1ND9zgZX0o1
vUNqhb6Chp0GU1Wjwsn/LJjk90U3kvd6K7239fPsqsf309509YOBlkxPsnvf5Gb9aDNT1rqLlcZS
NDdTsOMDB2WUubcdQQ6VG7Q9MG+1H35tdvoXb3nVNlzT49MmTDC6uz+580qrdtLK2dmU+eTuFSS+
9nAj9glO02tKotCuXB1L5zDC1bwD/z5Z9rFAyaVOSmflqdDLV0VcxFeTh75HRqPi08gOnSyD/+tL
NdSfPEe5VNMxdNXSbeqbqvaTaSzArjnoEOHcmFr11oyVcUPUnyJYRxDTafZhiAUdoNDtMQarR2M5
qrZ0wT5lVfZsWz6u1QD7NdVUb9FX32BvwbK0EVMe4+SDMiM6TMteu0VbDQIDquWW0qsoChM8Nwkq
MJESHyLfLPZLKm7FuvXuqvrvX8f/CF6RCkqnoMibv/0nf/9alEikIFP401//dhd9xfmneGv/Uz72
f97244f+dv1a3L9kr80v33SC7V9kP7/lh6/l1/+8us1L+/LDX7Z5i1LoY/daT0+vTZe2yyVwH/LO
/9sX/+11+ZbTVL7+8dvXoiPv4tuCqMh/+/Ol/bc/fnO17+aBfP2fr8kt/vHb1X/9z/q//tdr/fMn
Xl+a9o/fFPt3EnrbUFWNBrztqSbzd3hdXnJ+p6zoeYQFKGPqjmbi45sXdRv+8Zut/254msOLuu1Y
jitTqSm65SVNXqKRaCGOBqfAM3/771v/YQj/PqT/lnfZEdGRtuGLZfn83bHZMi2ak7oNWtF2PcPx
3J8cm+3eTGzbxJygqWbyFdKEBrr3GgbgR6WgVEGq4NFBq7aG0z7qEeF+n0+oqrHPFSXUF3R4IAwM
wWa0JgLxzEw2rrDYISKrdXqARX0swY7Qch5fYqyFKWaW28CEzVxN9YqUbrwi2cB1ylWvZju4h5ez
qrpXqp+PU5O8weg6YEbKcvayO8XgY5T4jojFu6Cx6hXYiZMHa22FPsO0isZ+T6Z/gXh2k6nmRyQX
9jrOO5Fm0BnFZWmRbXHj+Wp0ws+tirWQH+QXLSkuGsJkG/m2aPpqNPXddzPiz6f+/VPWl6X/02O2
Qdw4LtuCy5DaDMPXF6KAgEHR/kdeR0ZKldxYIxCDSrKXyv4KRrtU8a6w0Yv0fDw/HLzTjBAusjOj
AFflb6ZP9Ilo6UmeRezxcCOHh+4V+Y1a6R9zjycL0HBaoyVPg/LkVDhr1xaFjRBJSQ8Ji6zE4irL
OMH5HAI3iDjhuTxnuMTNBiJXtftQVx2F+JDht+gwYq+Z0R7jKksl/ZrOH6EWnuiOvMW9f+oi56yB
1x9MAAxhh+JC+0lvg7NfuaTqwKO2EVqzALTOiXXkfOqpW88gYMcSITIjgeoEgMoLIF1ZwbDRSDdW
WQia2ug5s3Nfua9LiBldoN9p1qUuoLzGPhgs133BbQuRkpCjCnYsnX8UucYuQxyuna6xDcABehfC
jE0o0qwUzz3VHQM705uRP5i5mq8GpPmoWCd7Y7SHXeNmH0naiA9i7qW2RxC7VnfNAQbVy0wv2Jwz
uYf5xq+Kp5acADPN9vNguZeuCFBOKB66IT9aPBuYg69G7p5yVA31sTg1A/ORhdcA1GL3h1VCZzvj
+bigV0yDYipvbhQgB3Oo0PwPZ+Q3nNOICCGVieOyqsCBXFB5RntghO9E+GnH+OXhUFd65hoS4rrD
Co4qSbF23Yh6jxm82T1j6wHmWuUe+DilRV1A6tLMMpnXECuOegoXFdw6vCJE59LhizU5Dd6DNBEp
D+1m7Nyg5vIg1OBtyqlCdca5lrvpEnYCb1pHbv0RXDpI58C5tksTAQf/KWuSS4QCOnIBmFCrzrxS
NO6bctwngMd3XsOjpfZLYSc5dNgUgFF96kkCFf+5seGlxJn6JjegRJyOJj3DVRsgzAy0YzDjckuv
iCitCd6qcsZKtu2eKVajMp2iFmqaxVWDCVIa6fp2ssZjAr6aDiNxqUKZs+uHuyoonpe53+s8GoOu
FMQ77DfLWzfUXpa7o312+fV6d3+MBGRXtSzNUU3Mx21LBy7+43I3FQVWV1foIFHjvTOQz+RB/uK5
GVgexTiPhX5wMEVIwulqoiGgY9+3ivEtWkW5e6SCG6B5G784hicVdgVKK+rahT/Dips7PJaKJ+tJ
RbQdR8wE/R0kjxz1UFtgreOeqiugFwPlS0fTXluTn6QreZR3JTCFqPrgo50iTxGB7PT8r5kXbgFD
sD7KeVp7ffYwor8/29fod2/6YDzA0jx0ZfYSKuQpCvi42IVQm2QvtIIGMstXR9HOc6qf9FBcnFB9
mdoCdLOLWRqSdBCa+50vbAlHzfFkgqsyI78Xcn8z16XQiVthIriXn9EHH+ee5psp91s7kIk1e/xG
w0zQ0XL3NkDRXw+Vpv7oFP8+VoaDdJTm6Rpnnbz+3dbMY9OjOXLJokv9jJ/2izwmqGKH0ke50XHP
Q0htodAuKT0ROqPZVdXMpNTFdKeW40nejfyuQjc0yVceKtmeKsaW+iUawLSmDoE13o+Wpr4qTvJi
O+5WU8yXIOeR95Kbj/gHiTowaE3nsUEByyjMM91pjN/Z2KMq/zIqiPeBfM3K4kWzaAmjZPuMFOuL
Q7l8rTnZS2s4e7V2Pqc2c8ireHrQthTa7ohFjvi+QCxs4LhhGcYDJNDA0t3cDzmPFMAKTpq6fm7C
dlU4/RFY01F3udPllTkqHq28Oc6GfsCXKIT3JSVGRPkGG8V0iM85EFkwXGQnGCfgdFFoRwrXQsrf
VlaD/2Wcs6/xtm6wj/o07QFR79zEAX9FnQMCU7FWY7w1fDTQ7QBSR1idkY/rV2QxIkWAETSY+HVu
6V+cgSlPU2mm/54AJ/P8ZDdDnrNM6ExJmXyu0+T+19PDIQb7KT6yODuYHJqBerq6zJ7vZofaKVGg
VKq2NhwO6DyCduPC8XCP88wzsjGecA3mN5njGgIsekYYrC2LrmBOBxy5pV+vbF07p2wARaIelhe1
iFXYxgyWXZxbXGIs1TnAB3mRd3a5xqyYshcl5SdgNusr3YS1gB1a0qUvZWue6eGeo8E7GrVzLCxo
BwimHWPN5VkmPKxOYazlAopJO/e6ejBCJihddg7N3CkwelOu5qGCV8Avtf05qVpiKUjYKyV3b3Cf
4nPTugTrBtx93OVGT6E62jt6ztd6gFfBD+6HAfC/3ou6KF+i8T8ca8WkrttGNRZesgkoRrmZbIj5
bGu2uMCw+WHRcP71IHn/aJAcSCymxNeOpps/LuEpVxrupNbXsd27W8XHrcnQ7lstP/ZO/tI4xUup
M89a1JNbyFFrzWQ+Rvpt1iCwyfixrI30RXZmeb82l+i6YESB+BNWLhDt0IN2v1Dv2cxo0a7Ecn6T
84EAeCmyKvS1PoLjfvL8jhdZljbWQIjVMgaKn3wuKqSKGSvZ8KlRsyAt4A2IuicaSvnNzgfmI0+3
iPhUYQ/nxLPOneyerWYeW1+ULdD6mq6nqr2L7HqnqyjcNHKmdCjZ9MNGZ8MIBzYMCtpnQHmHHCZV
PsRnl91Ms1jlqLFs8gRweZmyZ0/NgJq0glRDinCLNayrgp3GVxjdPOovaICAGA76O5Rn4OZMLvpi
avJ5AAhCCnEr4weI7SgbtlPM9HS6cgXJ+lxz1o0F2znEyWLT6v0hda1zHcABfKx6JuCvR9105BT9
MajG38BjB8du1HSRm/hx2HmAwYA9G2K3ZnGc2+KiVtkFfaSjmRVHEpdzHQI26ZWCaC47lL2ytcuz
Zc6Ud/OD3wGQCUsY7BDyYuRaiBrGmmy7qtqzH+0h3L6VelZuHZodWtc+E7MgHpUFE2yraRuEN4Xa
vsRVflDs9Mg5TwTmPdG/nollCttrQDEQtFRcgVvEb3kdvMEuIIoWaz+MIhNzw02hPa2F6LpG3srB
bCZxXWfThoPHlqnE2JCg/W4AbfO6AqAd+gI+0DLV9RH/WeIyvfyQYAStI8ioOOljG5jAkpoHoyUb
MveFEqtgEVw6KowvLpHZJs2HZKcG6Fma9P6rqbvoVnGIIPQuEavp8RTKAVmYHmVl22qxwbCAvlMo
QNWR8J4ChLZ2O6ROCVdHE0P6JDgrLZ1B5SN43V0IzsuskbalsIytdafSZaHdh/Q8N4YihrvS8/GQ
+519M6EAsKpw6RqgyqwR16WZoZzDDsc7Acai1BxXERK7NqqAXJXfk00YOQzFcvyq4F/XqwHULbyI
Eektty4koXVTo2wB+muN4Ze6MgmaOcpKwr6QbwP8QtIpYOEQ8u/snxyNyLSAemagHLFd8ooyK3ZW
7xySiZOGlhOKZ2nxrNCTUWfKaZGOjRgJLTOpkihz1JlzzD23zC/2SIzsAlNftXiG+FbyBqCCLlCi
9eu4OfWBcxN3wR14xl2ilIcM7Aj2IreFi3Szn1zQ93lrR8lCUu2mTsKPmlzzGDSfMtvad3F+3U7R
V6UFcoO5zMqLCKRAI4NRjC/IpEPXIA1ZMu1ZWHPTRMpnO9fTmzcBiVcSAKaZTWw/bTEK/5z4834w
wwfICm92BBSHSh9CJfETeRiKWpLKi7w4mg6gquBW7wyMWsj4uCT40aex+WLHoF2hog6buOZOdHNw
VoTijDYiyoN9SbPsUtvOCbrQTqJ7n/FFVJ9sQ8EZ8RumMUebp6aY6SENg6uKRxp3EF297g33mDdU
QlWkoT7FbfYx9N3TMh8Qs7uyxK+tA9fkBPOxc7PLIHF95JDUyNAYQ/ahAhyPm2oCzxX58LbFIDNF
Y28bgfozgwtCv28RjbJ1l1lPQxd/bGvueZDBpseySiftk6Q0y3yT1HuMi+dRyMzyNsndgERgeWTh
9FgcwiS6pI174uw9waM5jdZVp+dPkRnvoM1sIdOSC/oMa12FTxSj1mNEmyB3eJqzJNFt+cGhkLgZ
gEmvVPtL32hvht/sgpgPVhn5q+wuTsv7Jf8OTZRQpxmGo9y0B1AvwsK1gfmXt1eKkXyA3nEqfGCw
pPzLFjE7gAqbNL+McoMjQueTA2+u5lAbje45cgCnBx5K9YEHPmuKDpZGkr0kk0mUPLfUpBhX79RH
6QUeIMk1Cl649VlID3wtm+aD1hdHpVCpATkfi+A2yptP8nOQRo6DY2xHF8Fz0uZTAHYDqgDebgoL
BeWht4GvDsQlt4Civ/WccRfD2S4BZZM3cH9uQENrVJVjbA0Pdil/aflnFP8Ib4M3d1JONe4lKKmX
qzLz3RW8Ow5w5VlqQBVpfwW3HZzdebl9DILX4DKIkIzsNk5wauhEVYtpNnIarysZ3XoO36QilKhU
WsAUoUdPm256wgOa7VyjZoL+RiN9cHPKL2VUHLu6OlrTDRJ1R7g32xRorePlx6an7ASjXWasTEul
pmkWpW9KyWKkurdzUtjfTckv8R3M4gRes+akZyniYGGF+nyuoiZvJRtanQ5eQsYxRE5pLGm0JdTv
N3qvvFn29JDKpeoGh3/QN98gKMvVAVPq0W5xdnSDGJxW334bRXCq89EzAUd+b88Me6GQfWMShwwS
Pl0tEd+s8pDcWv1aOMbd0Kj6NkKtUAl2uDdvPLPOb1tY63YpVQOG1JdNWiZHYW8p9AE5YGBk74i0
5DJ0GmdGaWLDzOPtIu8kc3LijJAZ04huuTWDO8Sr1Usu+hdrKOOlkLEMso6UIvij4OrXMYP+j5I9
zyJKRA/T1snPfwwZ0LGu/VltdaGNcYaryQZcBga+SOoV49rwgAfI0T1RElCH5JJldBLow17DgXQ3
y6LsCkBcfvehDjD/8qw22pYDgmGUe1AOw/iWaQpfgkO+up4AxPyzG1DlCn8KemzEqT3VcQ0HAXXn
xzuYLd3EU4h0VdXnA903Wt04zCi6ejbR1y9TcjElRcEhqU/V+Dhr5BjWTC4YDC6ONA1g/VAKDRKN
Fra6BSCzkUgUu/mjr77EnYq6Cz3eVTeC/TTm8SQBZWrH4NriBJ0BEpcgUOwVC26zxI2zBoqCSXo0
Rvfa7+5ndcJZmhRUG7CeNG0CwiWRyYkXpT5TWe2jVVGWKFFgJzbiSZJza0SpSyYs+XSkc1u4H0AY
jaqNabDqR904J4DhfMg53pDVV3NJxB4RiVsxwY2LX0HRmwJyqZ5VN3yGwos7d1PsrdEBzKMV64QE
oHLvnTbcU4KiCkh8PsegA1P1LSgFxbRqFVSxDKN7S8Ggd3ho2sNEGFB/mnoSBsuGWuygoEYZicsf
Wlw1KX6bKsrnTkldSTHPUh6Y/P5ZMT5I1WWp2WgWsiNa942VyV3Z/OyScrguwiCW461qib7x45LK
lHtf+A1RHgJMKMnceDm2Cw3Epm1RxWf0Q/T2KU3GW3lITtturcw+SmfTqkM2gYyePhlLawHYcvY+
/RNaRwjbmT1haYj8GXsTFd/A2kma2VLTmbQMVJiz5CbKaJwjRKii7i6Y8nNQ+J8r96EhxoEII6mB
Vm70UKGkjP8hBPzhDkumU0GLcDvYCgiMU8VAWnrxAjv2unHwYGTEFaBXBbZLTVVcyd+H0b13c8q4
AzUdHHy4ZyZIn9yX1sciAztlMfeIDDFpyq2jZ9TPoWpvqp4H3sTpIcFRaalbKJKt+BGzJlUZm6pU
z0EApYM8nmhXEmsDgI3UV5bUdOxPYHpd8A48a5Ceq6BIX6mN0hHNi6NJ0obVEBNE0tgIq5epN6/H
rLgdmHapzeaL2un7uohNa4+g8vrXG5Mhy/bnZa3SH3BMaXJqP/dhVGMIKJ9jlivF2iXITCH+uqb2
XjumHvStHp29Tky79GV6c7hze/s+0NUHt9PfY+RhyMTq8rZsiPlR1j4se2nxMaK1BOLZuQFBs4sl
tjV7hMHH5A2U1cEY8JvJ1FUtp4Zs0BkuoIUP6AYVvN3omRc5QP/J/brS8fj5hnVPRUTNg9/oqVJC
/a6wUhjY3gahzS9L+JfE3/oQX3SJli0OU0eO+6X4X4f+qeeym8ncwaS7xF30JtG1HK2SVAF5Qzp/
O+jPABuJGQns4fYc5UGh/nUD3WBf43pIVnCsggCLAXst/RA4n1ewnHRIAoF2LczAfLqRSHRpAkmg
aW2tqrvzAuJNkNsnIybk62vsOWZ+xkMDwSrVr4GVHiSbxFCWJx6CNvKqJ5zTjyFiUElgbsBsXiPO
XW4n1z9BUDbgzlieRaW1oDyv48kZt9aDPcUQGBOCWEkai5I/xF9gOpCF4iq5dNVS2JB9rF+WFxWX
TkaZk8lxtsLAO8jTkNvi0AjXY51eFzalmcrqOcJHDn32mPswwEFdQhwzwgujRq0LygaO8w37mGU8
jYHkCHUJKmPxrZMZFN9EAB/lOF8C8qDj55qUHRivsQ5urgsPZgOa2KXpYG8yRKiWXC0ja4fQ0WwH
zHFXvhK9NRTrYLWDG3NSl1okyu3V7Fyj5ESphpiaJhJerwbdsCJgCqCL8OyMEBBMwrpOI1hXwH9Y
SngTtcEe9R6meYOmJz59t7JYJDaWtAHX23Aq73QijAACZ5F9kZNc8m8LcD9kJdiQBBZLIpMFHCty
bdBsk420iWIaDytou8mj3eFeQr0bTec6BdhV7VIJARED4MMy1IWTryMbz78sN2+r2XqL7UesZCcK
lnyrpzNXyWh02jhLK80WnxQQiJ8zE/1qk1BTEmU0uB4pPO2o0Q+buZIfkLBfYkAVY1Jsh9aDH371
palj98E1sFKsdJXTkqUvCaj3VFrlrdkZoICDKzdVbqeoOPsNl1lAaWPS32OOImuh8e2dzN6w52d8
fThn/e7v36Nl5sG2688IjO8CTzJmxsSYmU8sG1S5X/Gh0ztU1Mr+ZI0HwGcng3X5niHzVodUjlny
idBplnbS0sTqqxLbhvQo3yXZach+M2Fbl1f2g2FUGrSbAVMhmOcIKA5re7D2pa3cNAH7k8SKLZWc
LoWOgOpUOocX+lPHVJE6C89Pws4Qj8SrJRp1HYJN1y3Mq9Qz7tOUlpFqjAhOO9CWHXIntJpCceae
8hbV/+paDViHkzzyJUtSVGi8hvtN0lH5aSXmCUbyqLqkCqnfjspW2sQqHGBcpThX2SZlpyht3tiE
/dGmLhLk3PpUN59yFUV2CY4zNqgla1oyCOTccRLTKyqQoBv7917wsh3bYz1fseHz+CZElKokvM6k
biPFhZgY3qzae9wlN8ggf+mdLx61ejdAvJ2kOmecfSl3PFL65RMIvUr/LiEplWc0TMOOasZFcvC2
IHUr2EOjKnwAVH6Xkn0ERvSWsGHlU/4lLzMM1sEtoyxVR1bEYvSj3dIbl5zKZEJwJEo3YkmctEz/
bHaEU5KWlVoN3TRE1oPzlB1ccYsXJwrJF3lCHQo/W6vtr5e7BYhPMC3r1BieCQReTb9meXCv6tw8
e/lTFZHULAWVXEsfZnwbr2ogmnlrkSI4qL8vq0EpMQqm6iAli2UoUUyg1hKrt/3kH2Wjg/+/G013
jbrt26/Pr6Wk/MPxZVqOCqqDPp9Lt+/nknNXy78ahLNgg5kBzBnbmZ6aMbuW+sI8GOy+pnZWMWC2
UamvH9Gd2RnY6Lmobi1VlqVkINueDFOdxQ9+MK9GZ5tXGKEXyZuXpf/k0LX+0Znrkl56kjfQDvzp
zMUiO0LGawKOlLHOw/SozeyvIFVJXjSFRmH11emUdW7iF1a/2V52GE+C4qgdc2dLgdReKpj+qQZp
vko7uJEwVvSe040zaKnRyPm6bObyL8gA7CNlui9VhshUu1s77fZV7uzsKjvIrrScX60XQ88hv4oA
mO3SJNq0ufYgy01JoE841UOq080NXOskW8CSnDtyNVkFhykz9kv2tSyz2HBugIzgdILApMeP/nrU
TWkk/DDqmuUA2jEdU7c10sifeoURUmjw+ljqrW6eLUCaJdCUriBRkZaQ76efvOyza9kkRDExGQVx
Wzputp5DCO43S+9HMBpl0KK+RKQ76c/4FDz3AcLSNc0Y1MNIevDFWPIBRdqm0mkQsbMlZ5L2gvSJ
CEDnNPkmfYOoo2/bjOJj5ve7SptoXiT6mQ6kjlUoKolmOK176fW5DcHvr5+I8Zd01ERk0ACFBFPF
pe8tU+67MG4e8HNylF5b+/6Et5h1jVkrW6xeHLqChU8LA0F55eQnE2gXtE1LZ3x8r+dKaQwWKXxu
8yBHBLlXh+omOpOQgyEa7cCmn9QpYmtxS5DkQEggTtLcvOcwWnACQ2AhrW4+121/jwAiBoESAYYp
QQpkCL9K17M0yfWR/jHdo38yGbS/1BJkC+COuR5EM9Rlsnx365FaW1oxeSjmD/EXTalO9EAp7BSb
tAMLmRMU9Q6tF8s7NhjdIxrzlAScCVaI8cVsh1di4/fr0dC8vwAPuCbd5d9pQnkOpcMfhyPuODRd
+CvrqM8uXoKfuCB5pKLuYvDW4126BHICQEIO4w17YuqAUqce7eDBC576sv1URCCRpMxaTPYJ58Zj
FCEHOpgHqYhIsXPW0XxxDzPu8MxOikGVkiJahX/Ue7ScRm9aH26CfF7jFbBXxwXy4suAy8cnF1yf
/WUJwpYoZgE29Yp+QyV246NDJrFTS87hScFRNh/5BxfDNJrSLRzghg1rCd9ssExpwQkdmf6phXO2
1tzmzlOc+2yglDUm1D0zVPA6ZDZr8ljJi9IYUQKzpmTBHi23JPHWskNFUbcHy0o1Z34vuS5hTJfL
VmM0Ok7bnHNLP0WisKa4CjQoIhJCAl29zDhthiyCVS9VaQW3CcdVXxboEH7vx7lAGpKjIZjJFqTN
UlvxIyHSQy4FJ80bPsegWRIiMLp12m2gcMwN9i7Ww09wcfZl72OZN+6spOF4ddHAAH/PI7JloJbi
ZU5oKVCWeEqPYajukbrCX5FodxoWQQPjYts7WqA7rYUVh1fGZqmp6kD+Oh9OYykdDdqJUuJ11pLD
wP9+M4LizbKSQ0gOgIrMQ6f06xbk1zJpQmk8pEb4YQqbWynnJwl1lAY1XjV7y/XhSXdNdCQJ76XO
aqqAm9PqvqRGLe2eJcKZjOTVjMz3YvWQ5muMvXNg0RkPylyjHfFmDqx3RY1fkDdAC3uJbeU8qXz/
Lizx3cyCCsoh1a0lgcWB/NKpFPJnyY00QYtVE35U1r4P/4TBOeQDoXQMKmg0oNH+STvaVP+SzNOS
VE1NQ7kHSq2m/VSjo1KamiZF8bXsg3GMUC5HvM/PS5QuyYmkAdJ7sRKSmuHGokmiY9WFr9gpDfPD
lCZHTLzEzhmMUH6QTlbXvlSB9wip7zJK9V62zEqj/ZeWq1oaR9K0kHKyrBVpTEmSjOPIA4KQtEOl
x2Rq2LqPcb0eVcyKWvUx9Gt1+aJ2m2LBJTNnoE+Fc5YUbhFRe5PGqVwBsnQnEJ2ynS7rNmehig+I
tDTf8247/NLV2FSHNv5KC24xjOkO+X2CRBlV6watLLw02pcEkDs8++yCCxCGTqO2Kdt5x5zILZrj
glnsKeQsfwimB0ULPk9RfTGpAazLUSoD+UVmcWYC0AtIYrWpuVlSZ8lVYGTRHnKUZaKXSw5MQJKA
bPD8ClVhNo5l5HWJ2uzy2aNFvapSctIPr1SACd+lTyD5vixx1yiPDXvnlAKxmvAFEqzgUMQX2ZyC
EP4buMtlk5JR63IKoZGzNao7pExPmh3t0jl97J1J30q2hJhmtswIh/SQSf2sdf2GvOGkDuX7U11S
y2VLhPsIzgqd0cJLL7jIEhuhadzIjiVNOAUzuz5H/oSiFZwQwtswuYdLCc/JxZ2V4jWB0rIZZ3Q0
RRkrkxCKyhmZS7IPUsryz7Tr6LTQmZAcWc/iFxcLXcmVPZpaSysRn5Zm5YTpMwsvJ6JcO5J6yc3r
aEBj9rqWW/Ed5E6X99uq+WAa7GKStjtucAH1zEu3uCw8KB5b43szuqK6wsJAxBowCHrkPLtYkYYE
2xrPSY6dBXasTdpDhBnMezq5zLulvSCJZBwrr1qPaHYDRaWSfiDzQtZEr/pPtYcSR3qQi0NS7+gg
R0D9M76lKPzBpT0jS8QAkmiPKrQC7Ws5cG8CHmhp0pXToTaD5wUwnDSLzB1aQWnPLaVyXyrvHQp8
O1gLvU7pAN025Ukuemidc133lHasz6arXiaOWXBDHJBWxDFbmE9SZVAxnM7Ur38PghwXLwxf+fpe
A7ECaAt3cvmpJ1NewNNWutVAWVwtWReIsMMYsAAm6wTUeoFZJ3N815rK9XvHkH6K9FsSN300634b
DT5yoRlBO7EVqt0W8NbZVW6rEdUqii3LjNJops9kHtKYlQ4WXgl/di5bhF41NUbRgwRG2sCSJAs6
wu+MjiJUtRVw8pLT2Ub7iElB7dxIEi0HgrSJ5P1qSUxARD9z3g7xqfZDFNMAhMZUxfTRRG9LjnRJ
eWUyS3vRZfDQqkb6lmIaAtURHdbSLi9SlVhy9qCNL3LU5lKbn6LrOb5PUP6d0UEVZQ1kdVg5Tf5s
Zt3d1M9noqVtjCK+VtMqbYEL86WSt8kXxzU/2iJJyl4tZ5d0rm20UkDFj2hncG3y4HyZwkumuZQg
OhT3DJ1PLSjuUS8/2dWza36jivSSF8lV0Hu33yyrslBMJZ/NZ0zOHW+jZ3j8aoKkH+L+yzjyxS2a
ITFrGymMU8kX4h5+KUv6S7ZNoYy5gdYqVxnl+OcMarmiioHYlZ+v24EtVmoRkK5YO+5jtiDCpUVb
9uE31CzLkq+Uk70hOJJnmbD6ssQ8aYq7W6LPf4kf8o9JHT9QRf7fKCT/P/JDyBL//b85GH/lh9QA
YevX6Gv4A0OEz7wzRLzfARF4pgfwFJcO1TMAt/1JELF+1wyYIbBDVDggtmZA3viTIGJpv6uuSvWc
BMTSDFuwUX8SREwIIhYiMK5pGxqEJNv+Vwgif8lyaEi4jmrYkERUy3Rcwd59l+Wgyw4Zr0TbKs2G
adcDnt/6tNNWda+HBwRXw0NqIclRdE7/zAY+DmzDi2KO2yIB5czzdD9O5XAokIf4VzMwx6L3pxmW
roN05Sn+FGepmVK2TdH06HaWBlgCnE0xWjtW4aSiCc25AU4SHbHBiKEnzg7JI8rweQ1+3pvYdHsV
fFPbEd0GMVIF343y8b0o8D3nQ8bth1oBFwckzQQ+6sl/PxPXisqK4FqDQvHKeVyZDV7Y6tzXaNah
IT99Hlo1vI8NLDYTOA8Ygyvmc4LGZ26d/zdh59UcN5Jm0V+ECLiEeS2Y8kWy6PWCIGXgbcL/+j1Q
b8TszkTsvnBaPS2JrCpkfubec8dmrG8DCXoFWXaKU2pou08RLqNXMhNr39ba9mi0mcHoXsZHQARA
xadkgG82MURZVLkvzNizFcyQxowLXmEMM64VKI6xxPJIVNjF2Kgvf7/A+XPhyKjgrDcG///9Ivyt
dP/nwMTGpUQ3quqIaBFZ/7tEz6gHK+pj+M3//NVqrB6N2p+ntX5PbAJ1Oup34gBeICIYr06mnTVs
yUd1Ktbj35+mlLAN/rIt8yxKQpFo9//7OxQ8KP/7bbJ0k8dEM+Fvqa5t8WD+z893Olh2hjoWXcwo
NklTOrh7NonXuDHXLSHTDBubTbfq9Ly0SX0rC60IRrjDXiHyKZzRC1FA6vUN6iQwemnAk52H5Vzl
i3hO0vLb7SzSCOdHs0u7Y+cu9lUoDMXRed0hhu/jCRQOqBzk3ltWJ7EFWC1E4WcSc2+C4vYis5X1
aJoZr6pGpENjN+zyev341y5M7LQXG5C92mRFw12NDz1mLUc10jCC9+//xY+6uZsc8E1vYC/dl8ZQ
whcDOfD/vJT/8Ym3eA15JS38oZjT/sP1QHZROVkse5Ok+0Vr2N+lwO4sUySh66KdlkY8RhWq3K5L
jJ2J7v2hyeUfjC3Tw2BJRn+Ese1KF7Fb1LHaUOuOLAn3B78XO8KydJBVkm+cz5K0bQnde4QUHE/I
yGvHVK41Itd/vR2TwUtE2llFiNCcPM866AeyuMlWUgjWmpBEpxsaJyhWAbZsNqlXWdCNRvu52vAJ
Bok9bZ0jLMANsb54EFJy4o/qRu6zLXy3Iwgqqpxn8Cvopea0uUH9/eUW82vhzNopFtjf/5/X13X+
94cV7zwmQlVXbdDaDvNb698HuJh93JlcCnZEpIMus2Xsut69zbP+1OaGifOGfp/CUN/XjvSxX7sB
NnLyCoiT6rE5k2SrYFS8LI2Gmsv1RDSW10b8ZMaSXmlQgXrWNrrNaSXbgGwOaBQm+zcFblCjfXcx
fm4xL6ZvJfqfZHuQV3zzBGMHto0xZdWIOE1Evs+rCW8faAq/alwgFS1U64QpZZQ1hKBp2qXGg38e
iuElUZg1dSBi1lrcnU2/hVRBz5UfrbpasB50x5+77LXrt5Da9mSg8y8JDEDdY9CRlLehCYhiD7ok
M3Yk395tNb+midP4eInPptShbRgocuU9Kaenhomwt8CZ0S1Z+PSo2GSc7yLLeMuK5zyJ35VoJnOR
5RxNNYN0OmsEETLvnm3tGcFJ5VmuHXnA9PGvDAPNXPZUWuNXzeS/7MHycexK2DsPZfJnnFLzTaPV
tUttC7kExulqj9AmsYuoqes1Y2Ucp5QeeqxFDw6nn0MIJuSY1LKCsXjVVSe7i/wBfke/PkbjJqDV
BHlY5Wg1gVbxTXAKaL6ipLbXWU607gSdJppott/EgjSO8jWVqotDaiGhaNEfiA797y9CV/92dA90
MfXBHsv1Q3ebkw3tzJ9N3TyZYIZ8F7nkXSbZFAxu0jzYS5zt2duJi1ZL91C1+N/YjuynAQaCwOjw
6DiGgh+lkKhX1z9J4Ti/JjfzyAhEqAKQQdGSh79fAJWhr1h4leMo9gxtjC4jSFLwOhWwTv6AcosB
xmmSbEdunUy7Zs7N32b+TpIwdgd02cd8XuJfTVR8Zqijf6QCnAIQevMtKtMZ4QScIGeMfEDI1mUw
K3lTVQaClVayFlOQIjYuHqyIOGgTC586sshq5pu2+eBLQae3GmdCfsbHXumHFyhdgW615nveNmEa
9xhQUqPdtwqzI8V23+Qy2XuzW7ugaZMEa8iM3ZGMs07068PYE/S5sRGRJOI/EIbrk/YecHw6R1D8
DjpS5ABFiv5sZXsfDkujM9KGppDwGYJ7Gn/N9jbPafUnfBnZo2EI6cXK6J5qWKWB2Xd//v5KZqCO
//k/2nIXVZN5QsnFWgf8mnL654uu3FqDGE3ODtjbyfaMt2mTngq7ehrq9FHPS6h6+tBeWpMsyBbO
4bsb3Yo5dwO12bLj3PVUC7d/6KVleXVUI36bqyVkPjrywZ7jhtHz1Hk2sqjLP1+wHnuJ4bUZhrza
RoQ19Nd/fZFkFR3GOqHFanlzRhntY1AkH5FUmX7yrXhplegnZWwj4JGJwTLNHAmqRkzGlPMpU/kB
8RQPR70YoqPtmm+p9qSk/W+7RMw1p/kTYOLuwS5b6yxyE19Tol20VtO/rDGs52T8Tlsnwla64lYy
N9xfZ6j5pWlMcTIz9sPbr6pkiP4hsw2GCJVslOBjUu2SjeL6l77eAzGXad8f01wFs50vMcjftUVW
UOsHzWX/XuKxosDBsQkhqk6T52YBMVxtBINmxV+E3YoG7S+WQFUHuS+7DUSk5f1Jc8blACnEx+aS
kcK0Tve/NMi4N6EaEkFXuM2n2k+/tU5+pxukPjGoVjRRUT3qanECCG0CeC/1J7ykp2bu+nueWu3e
6vburMt7rviq7N07gI57ZRCcmbp1/wi7v3/sFpZUQF+jQ+ZWLuqLLCaIhWQBM9NOGkZ6b13KnzWX
8GXOoBji4AvU+qQiLNu03Li4xjT9ECKrEDJP3mzaQBDtKU4+itFdfoSd0VcvYuzVYDVqhv7bL/My
p3QnM+vuLunvceDdK1coaOUcHx3WPerYLOe/Xwbb1vd/wXVG765+VQ71BfFLj+m3k35su+3edJfK
H/+CuCdz7KFWgv6G5/ulwv+5squi0oO9wSkKqdOaKnUDv8YEpZvjXbeX+tSZZHqx+R7vShaXzCWL
91FYwx2E0nAnRnrxUxNTkDICOB9NMGB/cwVgLcW7NoN5qVJ8nnFUzMhBua7docrOKRkauH23f/z7
67//5FQVKzotD+Z6iB+LCXjs3x8tkjkbWPO9M9rxS8sgyThkt0Dl8Ka40y+iMWHGp0QplRQvfgRL
4GBs/F+eDmhRuUbulTYrYWOsVKtcRuFfWVVULNOlW/JuH1sLSQpb7blubqhCXxh2zMGIKPtKpQNw
c0BTH1X2kwKa+WmbmG433a9/8hPiBnOCs41l0QnaEtcuAKzuaR1Z3Zptstf0vgraqTFekxpeTFEN
gUGQ8IMLkksTZI0XpCe3tlNdRszvUODGk9KW9UVXKw7YZSp3U5tUL1FLloyWjqCi+iQKycxyPQVB
E2JEowWe78Nx0e6KqHCeBCVnO0uiLuXRTl7Wrr5wpY33DMveHmlSh4fQeWrmKCEgZaqOCdQaVgHG
sJ/c9dY1avOEJe8srWG4pKUVrFncfAKQOZH4ZOjj61JBkSQTuAt7R5RhvQUIQwAqbvZqg/JVGvIt
+gWK+ZJceRrre1z97hvNes/NtfJ1ZvWPUKrx35eqfFYEixioTb9UMXXh3/+8hE90iq2t+pDT94CL
/dK2evuMEPcHk6Hx4vZp9zyUYETQWfm0N3U4OPWTSknqD1P221lZYg3mQ5at80PbQ5OyaJG5VUiF
l/Dn9F/GVCcvhpjGIDFNL24HcZLLeOvGjq2V1jhXu2B32JH+gXH5UgCICuPJ/oRR3e8aHfZOX42P
FdOM89qoKKZqkh+N7m5ykZ4oUaYbylsSv8b8orqNBleA1RghzCh8DU9PnzPTyxLzB8sDMr51h78z
pURs1j4NSQcwJtBqtU2rNYNYz8oyvaoupWnRXacky1+XfrzKsX6SmsLDMsmVw8IIyf+uyeLK3zIt
FhdJd43jB7a7kPqzlRlgfCN55rVjgh1aM6uhrOjPrbmkp4Z8gyy0x0bdk1V/NTLo+Kg7Shaj47fL
nxPHI1N+hGhIJnjXIBHMgxL27ehh5pqaSLmyww9clZ7QHsrxYnV2FqT9vARrszxYDgWzuSp+RaDx
wRzMcLD76iAFPLCpjcJZihMi+4SjwZ1vQ3xPB1JLdVehiK1g8la6cm4MZ97XkOQKxoGNjJ8Km3hG
RouSeq8LMHLM8QhIef6D5csIx+IUqclFM6DA1hR3/pKrvrtC+YpyfIXqsvxQczW7G+WeAM6dWd8Z
Atgw8gzd02u+lSGZntoVFTnhYuc+b0ISBZ2TlW41G4Eh2z4nmUDwCovbsNNnvzu3qcqoWfgd7byP
LxR93Bw9W5XiQrvXwripe99yhx+CHGxPlMXvYYlvxBumt5nCrJuHKtTNuN25lZ82HYzUXkW8U/xa
3cZXUOpfKmN9IQGhPrTEt/vziIwNwxQM3uIyLDmiTj6W9sKn3UmIs4qy6UUbZB0I99PmbiF6tNG9
xDYdzOj1e0Z0GR4ABYIB4Lo672yAvD86w534GaKM+/CTzpqo4UlBrSPLcC2W3+6C+HyaVMSy2pso
7QmxUUpWoNJcB9V5wsWPoNSImkOREeuXu8CMtVebJAh/qkW0b2X2kGm2CFLd+jNwiASJPmKk7qjW
Fu0TYz6hKjL7SBcF0UYthnBp1pNBOG1oYiHykeWcWquftt50ZEc44Tr8OcGHI8ShfMChxJLU2VPX
Qauq1B/q68Dn/uBOULJYJrI9lkaoJjGf2Ha9XKNR90mGdEiclOnOBNw0iJkY4KUhrSJbvx3SRaXV
RqR4SZJu0licZq0KFhwGTGxoofLeKxqRh2PSzkHSG3eyak9GjjQN1utWvxNpyo90nFgdbzBl27OL
Sr1l5FdIrXkR7tiGVmvcREPWZAFPZhj5OBsdscPNuARFpTFprJZzHCNHtjnqVVbq+Mzwai3L7yzN
9zoc6KPZm2AnGvLdbRdIr9EaO2IfiWcgSJAp32tamo8L4Z7hOGy23dplzTkhBGxx3coS8tiLrQOO
THr9R1wzW2/bxGK3yXFK2BhiH8Rdi+acGlxXObL6g7pOqNct4g9iWsxibbAo8tNGRew1hnQubpmP
9LhZRzBeJin1TyWh4/uyQb+vRO6zCzsUNwX8/xzRIzZJN3DK72nFfiDjjTqYMLbDb7ZDWjsct54o
U1pUx6rNm0/GFc2xx1BYCScn2VgKfIRdjiMMzxFbRC5vK47uGQqzs9W20U4086EbOf+TQa33tqt8
QaIoSMiGw4Ki6FxIA/GSO60e09M/xONAc1dFfe5nxbNz5wLCZOU2MM5RbBL82VhPFFWqrtRfjuk8
bctnvS7e19p+yqSFlncmHQvHaAXHjWrEIfNtzczqKgsGsditW6+aaKZWse7X1mEYiCUgGduftTtx
NdJQ8ZlcdhDxiLyMumZnz3XGTnXIr5YLkIwyyKjd3nfKoaFYLogQ7eefLSAODoT2mNux9FcCdHzp
3ERWIvMfq1+I+O5EAopdtVJiWwaqbKcumQvxnRMgRnGnamRAtfjmDVWyWOFlJdvZ0+r6UsuVI6LK
M9/JSmDdzCMiK+n8HMBnWif8SZY9Yapvr1oWqYc1z8/5mJskc/CeiQ6utKEK1EeCEIkuJrGxF58M
Beqdvv6Q2pzvC6UYwj4GV6vbeI+Fe4xlVII+WYegWstDI6L8XmGwaob3nJgSr5xqAn1X8URAMVMd
6jhv1ivhO3pEfytgcTYtYthIY+00xcA4EokXeBtE6LPWeJXKa1DKksG3lmYBa99dQSoKehBz9Aqb
pFZlWrzJmbFppcUeWxdzdVQunbN0EOfIouyW9APZwBaR+I07nedWIbVj1FrQRbUbNlTo87yWR8WQ
RwdZy0jsWSx+L2lJ3OyA1xk9rVMc645teWQ922T0YR4kO14DcWwaJcnPZDS1yaQfB/wgeg6HF2eI
xy56TyC9Fg7J6k1tOu6cxd1oi+ZeZ7Bwt5vlKUbCTZwRS9nS4kjA0SrIB+Usm9IgGcASm+3sJfmW
9j0xYhctV5Gj1gG669Xra8PwYsndbSn9MZf0LE1NOgv1PT7gmdQ6rbECterIl1ui5ICv7agxBbQs
wP/bugEKTkQKM3kyAFteJ80OO7l26N+MZq8mbQ5kqYaZhO2Qjf+1k3ukIzKcSl51KJE+TYE8Mxqy
royFu5GDFKwNGoOcabCpNqfeSdIA0/L74nLBk/zwbA9spg24nHwWiXRu7JSQzpUrRbcuKxI5XzXQ
aHYalVE+6EsA3+k8EfgXA/wPtaITnKc1uW/pOPrF9qncyMyBY47IAcazqRc/qlSSOlcpfAeCkKui
Na/g+/1yZOfgWM9QfM2QVffAAwf/KUo8Xa5BIrYDjaG5qUt/MhxE3iVxx9m7JZJvVbEHP017Emxs
7KXtW1INkO3Gqgloknyx8A6L1dYOMSJKhRCJQomuJvdDiO394PSTDap95MYUVR1kQv3WGX35bafF
gbS2so5Ekh0++Od+jEKKU1IQiTbAykzvQGIM5tvCMZAU5kE39avHZn7czenim5wOHP4xvdY8MzoF
QyltjXjNuep2ZdVenEx/xTq+RWUAIsonu7qWuM8Xsqt9TRlqLiBbAR3MGeeYmCmnZTjDWs29jbvO
D2grXmRwp5ZpHDiZxPqWa2qYq/weZXw13Kw/JfgPErFqAcl4W44grS4BJtSzEMH4/QdJNkKaT3jP
9Gw84RTDwUZZzRq7vkkVOy3w2pFlzmblJCowAKAflGp8o9JnHMgOGqFDxNSwBp3IwTet3IS9OGCr
WcKmAa9tJZK/AUYGbn/44AsOsOmRvEIYscx0mcSIJ7nMD4mTn1IB6adRdMhwIXprZV/oiQ2QyCTF
ajizJBAcabncO2mDgMFMZ0DsKuCvLQaOMX5AO/vias7KPI27hI9S2yp7lmmd39pMSej35EkxapoL
3DMcP7F1qgqEtT2uGg+ZS3WGClmdhY1neIg5ALvJPaAZ6w7TAM3EzAafuFZaMT0i+XpL68vVzg2L
eEYxkRUns28/oWgkRGYO0CSTI/yLep8qiX6d89UblzI7dfB1Y6397GeAsFqv5CRFlTz0aomnkQzv
zFnejM4UPnJJLOe0lwRJTDsCMZVH2sv0kBOvEZoS7MFoB7YSaze9yo+1u2DEsTbvmlY8znCg1lkQ
7dT/iS2wHj2hokIn7UxM34robjQHvgqsAXMg/L7ex4v2JVVsd51j3Cg0YMXUodtfCd/5kG3zZYOV
2s2hNUVit8ogS+yf88K/Mory4FjL0Rmm47BwUlv1y9CKn1Rj95zek4t9LKzfuM8TNgOfDR9waZiB
E49vUkSoQYhEakuCHfDF0LPP1QsrHg2sDMDraWlRlUGtKyL7M1tye9dp9Mci+z2UxN+1+kXLACpX
N7zWwbgUjJXdjE0moImG2aSFBMf8lqPG2jLOkEdENfPa6r78tGeep7KY39G+WB4lw0svaVsE2TcL
Mle6+MXXrdLPqMt2VsmPSSbdr8ScmSdqL4zA+Nxxjo9lS7gyiolJId4HMsJnli1gqSWXENmw/rIM
mjfaTeQzNGlz9bWvwX0LdXsw0gfzEftfc4qiGslPEZEEmxUvvd0/KOUT3Hwq26kDoONmIsycURyj
Vn0u8uqtsLF7k9d468h39DqH2GYSKUnxUjoDv4M0/Tjqf0LfebNTzD4MmbbLz+RcGZ8jVAVXoSuH
RBus0EDOz0UyskPRDBkOSoGFWdSnSSbEoozaHze1tG3gQrqp7dvk1+Ys1CSSW9ZfOfth0x6Yfscc
HWMc9K4loCWa39Q6c9gl36yTAmNyzAf7pxTbpMXqzWPCWN5f0jyoWb94gK2tk7JFdznZbaCKPWYT
O7iK2wVT1WYGLijNC5fs6bQk1XKNjtYsr4o6hxDS33rm53w/TYdedCLHEKErRzUxMonoPZyWkB8T
vQ5UDrCnpo2Enzwuaj1cCwgB+5bf2y96yE9LOENNCHna/oDM7i+TIx9UqWOdNYvfaOcJ5cm/ItpT
ivP5o6E/3VTvTDHY0weRNEuEd8rou4AVsj4lhYBZOAkUNOW1AT990RegQJHyHhl5aBugjIASpidh
Te/mNJ5de4ECUidpmOSMgFvw7Qu653DT6XuZgCbYs4K9yPGVuzyGueyEmG5zu/8GB/dqzWZ+Vyv6
qzjO31o5TftVf6ucTH0ghrCgVu24JCWvSZHMCV3OnIY2KhBOieEtaWlfYVI8MM1G65R8mR3z1KEj
KntJALaxhbCrlp4omlKfhTEfMqRxF8MyiCMqoVMHkKenbxWHqbGJ+Ih9tvyqS54jnQdHNsQb83o7
z7Zd/CKaCi1YsX5kRXS28hUt33R26pPOWHGn9vZl1rOPeTEYB3fPRNOoPjK4sE5b5dEEGLaTA2W4
uUR3qQ8j4YnVvdZZALjSqbwcmS5PqbeM5XRK5plIrJ72X0Kfjuu6DJWmXijUJzrBHBL8umR+K/hg
GbaJCrhOTq4FxrjUpttoqxB/X+26nkKN8LydaTkcnrHLZMGhWBp7v+8Q03FiZWHLSMUBDzyxMiYh
lSC3qPna9oyR+WHETXrQTfi6C2TKlQSR1p6jHUa+rUwEL+a6f/rErVHckeFR2TcwivGZpfu0mYcv
NWmpD51yNYbh1A4qsi8HOzLKQtnZQRM5YYV3uWHnt7NsWo/SjvH3Rh+FnWwVc/QnZiwz6dzzY48r
U+FkEVSqqvZUjuKjNlfuotycPUkMjjIIktTzjEqd8VlEdsiidenOeYpqVw8yjUOIN/e+1AyfqWM/
LZvan+/Y9caIALn2XucgYFD0fJiSuaV11VIs8+R8MCszmGKt1cFpEZtiGhOMJKZQ7533XO1/Fm33
ljukX0P82EtGR97s6ISEpzj8isyfU6IT0wjxXDlSnZA4fh7H7MWK5J2alBASLCGtKqKwZ18XYheq
tv7JID071PWRKs5g0zdNelBl5F0x7IJy0yF/0A179EkFZOdpDjXZtVAFRG8SKdEgJhpyY3qIm4rp
GBGRub7gGXeYyVQcujORNBdDZre6alNPXWxvhpq+m+em9Vn27nJGq7tobrDz7cjBJjMeEWtYqC2R
Xe9JYj/ZkasdakYSjCWGjMFsTZGZ4Zt1p+iMU+cZAUR8KhU2lQDnX0DRlT6QXTQDSxe4Jks+rU90
L62hGRQGvCeEODy/JtgicsH4MQtf5Zi/agz2gFqT7SuZNE5OPT82ldzHc3Rf7c2I2ZYhNkdUMoyr
XS1d35WwlChNmPlpMsG23Dl3Uih/WHr/h6PB9jgk4fkw0tq5pfZRMFf2RF/lQZadNZu98qztiHNi
lKQSL6HtE4VRgLWYOfbR4bNYx4so2ugB8EGZLe6FQSi+MHON/JrrygQ6FEXrKf3Wm0LbNwJi6Kjj
q1RUYsfn+GngSJQF+1Vk1PAU+q11sdRj4lC9shHFPMvC2IIAuujlibySQyHSP7HBLaySm0GO/ESk
KadTSis2J711WBuJTXrm4QeAjpoWNhtdB7uU6HHSo28sreqOWE/ODAtJQBGvyz6W049MrYJhYtvn
iLY/FWt+lktRBhYfh9OMkbVeTZ1g9zTaZ1GO3tLa23ZMkUJoKkTBr0EZeNBUApGsSPOY+E1xjbFe
Yl7jO1n6nyjgRuYSrmDsO7wmPBmCaL+drS86rka4x36dix8Fm+m3pGwfW1kOO2wY5j5jcBmA9nb9
wSD2MFYtkrnwWLo2B01u67e41rba+FMYSnUcH6M+z/YkXUXAb7oXKn7iTyfwrbW0Os8y0VM1MMlZ
MM38YZVyi1X3IRez3BsriFHXCuLSRXKFF5LNEi5sRgaGguWwNwFetGfbRtW+/e+8tlQxMiHNpXtX
WrLiCQbq8W+xuBvL/oR/xtqDo3gWSfaUE5NHycR2lC1LMDkEDmpuD1PwvDKSd0qHpVidobXIWKXD
y/VhDkv6oNryehT6J1m+U0FV52EaT+j4iRpiicrDm4XrpBzrdv0S9Uhkirqlou5Y4uxiHBMfuWQP
TLADHX07uteC5lGz4p9JI7kDlTmILOQHKfeeP3RaGrLFjnZu4qCEakw+kSAOZvM3LbcvNSb4jEJq
5am1PiBaWugGUXn0wyoeCAHeWyYvuppGodsJhmbWc1IyELLspg42HZ/bEzqgDtzkC3IQ6SgvPd6/
wHHrEZ//RJIk/azfFN3vpmgZpYHjS2O2ii4Taf7zD613CODNlZXsI6ToRJpQPqSgedj3HruXJk/w
xjbuMS+6DjfZZsXKBYfJ11hg5JrNyatGeFsI/4hlsnjaGGEGKH/nHfFWqDWq2dqLpL2iC1Muk/PR
yja+6HnH7COKCy9vh4diQsfhWr9KWZEF38mv2H1OaqTeyEqdU9FZ6lWo5dva8blMhTOhz0jGG0lJ
T0nHhEOqg/qR6eWbIvRD0TT13u3Z+DaP4C2YkdfTSoJH/Ssn06S13qWCJAXojmE6xKc361nNBQAB
+vRk+I5FTCEXIYBLE/5JRukvsnwzt8sg71gNjfl45v65FJXV+2rOWZ3KzhOL+adLnOSYFGtMcILq
taRPKyIdb5UQh7mtC0Iwp8dOjbKdbZVraM+KdnC76NwMU3c0q5lVJgoAQzxU/aJ8LTkjMmJkcy8v
RfwEVS91OO5ZEKunvEvHU9LFUWDMczD09lm33VM5aDtCAxFGmPLdqpgdg8P2FOJlEMGFTVkbYTWk
hu/ELbSDpCKrnhhR0hZpelVzJBrDUasnDYnOTiPqBaD51DNxUkJiZZYwx1cVmIl7hV/Gta7Eq5+W
W3Sq3e6GSkmPlfPZsmI894uN75L2qtGT2SfrILBW5Q8RWY/akuwJ2MxDtZWHjOQSgLAtz8ZKinrK
bdjPWrJbddEe2dcjwV/JqAfbWqz1hsE4N/n8g+PK8caC0Fe35R4ggD4samFATSJ3TUpMJ0XPt9qH
mPMOk0ix61mUAYbKuBfrK5cONa3si8RbZtT+pT6Tvl5Bo31dMutlcYvvRYOSag3iajDJwy7koJZi
RuyN21RWyeXKcB9btNMfE7G8qrCbO1ZzeUwCs+IAfXMCWSE5LDLlu9KyhGAh4jFtWrqkdakKFkcy
jzpB/EERURDADo3tKcGPx95Y3+PF/yJ97QEgR8mIJmZaizFFH+p7bQ5XOeBFNlRCk8aCyalFQPic
PS61ovoTHR/CYtpB1Wh2CYkvfqQO19WkDo3d7qYq6lnNhpOdmKyvXB2kgIhuKKXuRhLv69yi7LLW
j4E3uk6gFbgf9tbLdhiqlWFnKoZ9rawx9RFtdL62taq9zN/6fr1B+PHrmpmUPnWvynqSQ/LGMQH+
oNODnhUiaYQAPERPCNSscljhNPCm7mqa7qmYWduSBcI1tlx7rfkkqOeSFrDxWPi9YGCsTmbbnYcl
c49Wbv9qzQw9nEahWzIr342lrXoIRCTKsOHd0hc61Zb7N0sdGJbdjCQPer8eG+OxUhmLp7mC18Vy
90grkRcr5l2ICxmg8W5ZI4a/zXCoZXmA8cuZhGzrQP/rRWjNMOsYwEOszZK+bLnTVt/uTKguQi0O
Tud+UZytu8lqXLYkJWIjii6AW9wDIOUJHjUJ+EiUUDFBB3Xw8naDqf8urFQ5pB36ws79nNpNe7ZN
TlF+V4FJ94RlhitBsqWkSEC1N3BP2cpjZ2l7a0YGmawudSP3GBKCk8EYiXGjcpZm9x7HAFNVN6ZM
tZ3jspKfINDBpKDQkAJFxxTWPUEAhFXH1Gel2ydoLcXBSA5OgVQR7u7POrHJKdGb/ZyJM8OdiE6A
G61FVb+bpvpBY+wZEZntDbVowozhACk66RtvPqQuMpkCfTSxt1mYVWbVY0puQkB8WWk//Cji5M3q
AhfPXCR7lqORzzLcy+bWZX2e8pCa5bmcrmJADmCtv8tUu3IeL36LOJNn4Ecu7fderF7kxMYxGegt
ey0LYrlhuScAkmOC7SVuSFeufjqleEwb0/RHydKpXRAi5catVfC6Yk3G0pqydjSZQhbKmu8Z8ZSq
8gcnoPXIRFbD0F+yLi0UCumeiTCoOLZT3iojQfpbKXZlzq655OboE3xhShZ1+6XaLN6AbPRo5IG3
9Qu8wMzvgcfRwb1opfO1DsVvVjAZgK9qQEFS+Ki4T/RRpEtNhu2pcfWr7awX4ijYIRt8AFl67pPk
yzWRIqQDvNe1cHqOoXg4ZBZhTxpjubVsHhiDj4to911Rou0xIoSuOVk/vwdDD+1KmmSlaWwrnMH0
Bgd+Gm5bnpCVYYSrdlw1bhVk2+Nqti1vGyM1KyIeI0YLOGH47W2+ZzOVr1Y8ARtIOL1btuvKFD1l
uobaaitOTee7M+YLeMB+R0ZBHdjDeqjV7pyvxZ+0NexQTn249meZRLekQTKNxOVXNdR79pmfFGZI
lKbJH82qooKUTNPapzkDP7TNCriOsDwR1+xHXcvmxb3pKX2rSstM/7WWgTtDD+rW5p3osJ9qZFah
6BiPx/EQDAaRAVVvolHQ6/Jgju+E+0YBeu0aevrEHeRWBxLXz3NKWVqyQOptgo+juO13JUgrMF73
WrWHoOm7hWit9nNx/4urM1tuVIm27RcRQZvAqzokIcmSbMt2vRDlauibpIevvwNVnLtPnBfCdnlv
2xJkrlxrzjEZR1WTMq4Mtz0peCcahb6nYlD49OIhGZIzIvtM8a22BKENA1t6H31PDZTi1MZcYdgB
eQqx5QUxpmuwHJCfUboQL5r+lZWtbKJSeLnZY29XNshufSVT891odXe2DBa6dHm7SJITlfGLSGtU
LQ4PdI8CfTRH1B4HPJ4Uxd38nmOSXkUS4il47s/JNKt1VbdUZdqWKf2t1aM/XaT4Mx4WlCj238Je
WTU3QtcCZ8/MEq2CznF+ZHPYMPZ1V+bSRFaLX2Zxqx+5+QcxE+EM6kng2GUASR4ahsufjPQGN0JH
m3Q/phYKkztmSO1lGiN+J4e7H4g5Qam3ipY4jsQQaGpTnxbUNgwcHpra+ulGlJrYkQCFiYggific
Lw3xtki03dB2Ne/S+DftcdmZQfrpZKHY7+yZX9jCl8xBCfqPK79hqX+B41W8whgpLyp3m4xI1koh
vlOGR7tezB+zRCdALPNOyVHA1oBWqZC0n93YwkKp7lpt1werQnVFG6ha+JuPoKt3GsqnjcLz2QSM
X7ppfJCN2uywljTbOxLnz0IL3FVm2aCQR7R79kjbdVLNI734+BInyl0fY9iTvJ6z2wUfz3l4o0yv
Wjv+yDpi1LWEpA61q/8w/X/wqmWbFv3NWlBA829JsrLUEvd9DP1lPT4qw31xE+0S2alNghrtu6Ky
DqUBzaNkqAYrFd/7LDjQMuLF1TtST4QMuahbdYqZknGAysI299FBT5NHkXJHkHLVb2LH7FYqlYnX
8PtQHEbrbBKfbqak63FxxfbqEuvxu2cD34Shc6t1jumdOzyWpXY1nR0jXYYRuOBnZjsE+HzoZhVt
Nae9qsmqccq73tJf6/LiSylhjsDn+D3XHLoW4o4nWWrOpSz9ebYV+LjmuKmMjo0VRF5AcNiq7y6J
Q/BIWH/TLQSlSzh5uGiLa2MmxyE3lL08q0aytIYDXOCWGBn4Jlt7RJaUtoBO2tL8trS3oRTs3HZz
Y6LVrfNuuMeOZ5kiPDmO2AWcyZFic7xLCZMIhuLdtser3liR57TBuq5jf+hQXBdpxKOiZgS5z9tU
+ciL4tUpNZuu88y5Z+LpD6SfzBMaGWNr2vwFMmdZlRIncriILTMA+027h+zpuzVFcWXoe70iNqaU
nCkbV7qQvYo1UoKrOiGtYfx8VHnt55zUOTGGO7eI6bJr9HwNIoyb2vhGBcbSGrns/XXB/DVnaiSY
RQQu61qc5ATa9rROFX1cQXBR1nksTz1qubaHRaG4wzIiYgRTa7cxJTLSzaPEA5qz1ZK480LKf8Jy
xD0qRvoWAWeIUtjXAu29aerJBogopwpXvtOAp2c681j34lu2kvPEWCPLk9obTgGqDADo0NvvWLLu
MXcR9XtNF3F+CwiH7isrZIOle4JL6QzKF35RQH0xl7QaZBp+yjkSu2GcL3GVPMp0y3w0O+Dn8Wam
bn7t6EdVo+Um8ClQq7C5CoeQ5TbZTMqcE3uiYQXO9HjddDOESTurfWLKSnpK/UuFrH9Jx2H5Awwm
qZ4sdXrTeV9Ue0TMOxJ+SdRgeEnY/0sb5SsRqS+Ymyli2Ad7TlBThKCfbbsxcStrKeMgnQOlW3Tf
2pJyQv5psR4nZPE9VShbe6aiu55CFQqI80OG0LgSpaDtnZYWkHLkAAmJ4g59pqOw1LMZbmhYM7uX
bo6fN/oWBvKWajlY1Xp7bTUOXQ7jyRXRCMUmb5hatdXJNsYvHRjxvsPn1oftdCgs+SmD/CIA4m3n
rqBu3lHs2ZN2rsx+oUYlGAmhDcBoSNdIRUZMKvWPalH2o/FddxGhzcJq4Ncm3Tpyuk3mTlt9zqfj
XDxMoxh2fcILjdXgKmrRe6ndNxuj+N3g7sG+lL9bzvzaDBIBoMMPntUa67lOT6izDz0MMU7Qb62p
v85zHa7nlEKnbNuPdnK9Ma5fYomfgy1hGwzaI7J60MWSsZ1KKgogk4MUzJf6PtzYkf2w9fxvZM5f
9MijdZy2l6wcXpwANCI64h0WomDBqEPSHXkTJMp3C94SGeJEKQ0UsrI+BnX3AY2gP6OKcNdzS9/D
sUk2Mst9mc/GVnfNAWVUE6+jJr73aIf592nrZCp1Kh5RhxJiNZndRrDSryqqA0qy8YNKCsMYG1kF
1ZG9FvF2gnHOK8YJmaT2l8EbyxSRv6vG/Bg12AnCgICQDnctptlJuwimiUFso3tRamZcosN9p35D
Ob2J1AzpM9Nl7ImBrad6WiuMDLdBSawL6eofAnfTzrRL0G6U14aTnCNHHmRJOKVLM2VvjYz+ZzNa
jWzGtJDcfG1LsqAs8zwEyOzbukMkmIu1cAWVhuAGqqhibXD0fcNRtbN4wHpykemTwtwUNtbAFikR
5epc7QuEBKEyMH1CY0I6iPHLaOFIdNzSgrwpk2lHgSoUiSVCNKSnG1tSKJdNKODksmvjKkyJOLTp
QTgD1TsJ1Ow99Nznxl3Ex1emNzGsxRSiqevuXAU0Va/l9F67XyMe1l2hVN9G3rPJ/xU2VGC1IRUB
SICJeTaGDG9HHX19SqelfM4VzkrQagF9JPHRqVzmYNlE39f8hY1FORPVeZ44v+/R678zuGGwZG/b
NkWcCBlnaC5Ra1EFqusqHy+YU7JbOse3CbjH0aiS1165jO54tzvifqUS+xHxNpupCDzODPahItZq
QNwCQ7je5nV6ntKZ27SOiK/bWravlkngTWajrMpF0qMQf6xHhUe56VVFu8VgeJqYKWcNR97KumQI
G7dWGr33InVZV+nJWA8C4SMvy1iv3ThcO+EQ4pwbX2KknSxG1XePQrMlCdUU86YOEFZaItnHoBw2
JjZFcC+SBz3O73lkMQtOsLJF9o8kM/Zmmk80gpB7kbJ6HhdIXTeO33blBcLp/TALjwPN9OXev5tx
GN/oBPH8OQcyG2LReZmd1LvApWHTJY9xjputQ/SzDmEv7JwTRGVMsU556HtkNgwtt1HUdycnb+Cr
5oln42RDaErechPzgZaFryF68klMGxXsl0Orn+Z7lB+n8h2wr8KoT2ycIpKnCRGg1kXGRgFRimH7
pQq0wjPJGDRb1UffU2yFSEhdEinxBjA6ypl27Fjlh8gEMLaUGnnSg7+2Dfo0i7pYjhJWpMZmnzjO
WVKtL7IY81gtY4Gq725Ab9YFw9RlWiqJ5RqJYFEwShgkO094cRBX6NSumkEYQfCjQP+zNhXxhenF
RTQ+un9tKzceLeM1g2AjOUyWlwGKI9drOitdfM1Vk+5ODZSdx/Bl7KzVSAwFOQytunPt8DXPUnEw
Kuqb0viZkvO+ajRV2WmmKZEcxYccr+g2kVt9bMuNV2Mz2A6FdHnuOrlSOGOk6i4Pk6PSxtdsBvtc
2skyr+QNcwQvNHYwjZTvn+pg/c4MTMsJLVIlMDOf3wltpQWyTtDB55CPIcWhETCq+0aveh/liUfE
3C+JW/0w1gZpjtqzg/kL58S9pcLbNWyta5UC21K6n5W9mftltl7bcIfLUdv2pPats5ECWaNHspry
N+Zo+PSXWSapkN81we4b3UVbYkiqEyPPAAcl1Vqbvh2dQ1eMN4okjxoIRjB9WVVdIOqqJQ289Bh0
YOTZmfcWm3YJSJAiXFO2jeXWwMiYMyYl5ZmVxYGfU2liyUcCHCmbUms5gbl0YBETGl4xaDuAAyG8
qQrpoGaqO6Wcd3PDzlC1ErtSQ0SVIDVyXRLebRmUVDp6U3g8P/lpJiCkEqAzh9lxr7oNDp0J/GjE
T1tpRnzG25JVaBr1VP+thLJcN8ERutede232VONa0u2jv9TB6BqbYVd10XtXCyA/8ooAQx0TRPJK
X1/I42UVMdlMEJi6oy8HzhBxjRHJ3EYNYw0RpSpznfasNvpX1XPzqHwb2POTFnQn+K31S6aoJg1o
SrG0rT+1kizr2o3PtJRtdFPdxJ6OsnF806j11sj5QXo68q4zbvAC00Z5AUwEd96fxDCjg4lvirOw
7hFQ0e9opuI+HAbnJUkN36X9v8fx8KUgHUNO5OgQW2iDrJ1Jk1s1BWEUaoxsxzS6akpomXulwNpS
L65REMOCdEO6KmlTRzDT2GrAJXtWX/K+kkJ2G3q8Im2vfvccNGkeRUfUJhXhRND2UlPeBshqVE/p
rTTbczBO0q+CtgEqWE1vnSkVpvv0RxjVHtli5V4JFDwl6IQmrfWzLFpY7AoTpFCfC+CyrRtyYM0t
cjeSP3lK1JblzuNyokz3hoW8oGj7O6eeGlnAUKxxzcc/ZDpA4R7M8UVgTr+krfHDZCxOhDz3ckZk
ef0LXWB4IMjwZAWucmWG8V2JEUvN8llvQee2dNcv00o9N7Eb7no62wGDlX2LoV2S5rUPrQppVk0b
J0Jwu6UDgkIxTaZtPyvFsSUxXkfJGWZ7JPHujikGEXupLC/Gcnl+1GtqeKz74Pzf12vFzD2M+Nk+
OXPKal6lwOIzo+BfdwhfNEQ4d3NESZSqo/cvG7zVQ49+MrStyA0OWVtHnnSpHlChY1EFCbHJNb27
Iih0sL7yfTiPmLikyc/GtfQtJb9GjleEgC1XHFyKcbBXW2ru0RkJO7c2PM/5N6p/1joEcKkCOGfK
Z/TyxnL+bmzrTS/cH3UcL/WPPj+MjIGBqqXxxSyq+VGwug1x3t7jwRbvuuM9pXyMN+ObAZbj+Z9A
tndOw+QSi6fX0x2mgadXVnG0F7ynVhfG+//6lG3vokj7UXd6f8vrg0EU9t1aLgg6ygNin28VoQQA
WPMSqE7pG0Smk66ITE1z/U4h+bbLW/vSG6TU12OwK1Bh+kHhmodUV9/ydDbEKsqdIzFfaPFnOzu7
rUk6oGb5QFxBg5smL+zIuhtntu3/dxn71AEc7iDqsuN5i2eCHqVjtgdMeea9SDtx0Wyxd2Wuk25V
D/tYFNl7hbs9DUbjPg5q9g5Q5WKmg/HiOll0EXr/kBNvvFA7bV+3yni3ILHciuAjnebx3kyA3Mx8
bHaTnthnRS+x9GLmaHrnXll5UFHpB781nl7HzPKjCV7mkM4pySmkyO5mYbdbYTnB3lqkTDa6kW1L
dbJPslR+VQkboVPnHxjMjiSXW16K0WOTR7H2FWMWX5UkdOGqtREIE/iIvq5hdhU3t8xwfj0ZGgj0
FpsvOWklRlUgBaQ94YNeTy6SS/j4xV5GWrLvWlM9PS8tN9G/j56faowAVnFc7TWaYXtlcF2kUCiR
3bx/d6coPDtkQKK4aK1NZzYkYmlqusMaoSKmEcNDl3WMJrqTB2G226irOj83LHn+72IH3NSFXP7e
4qA5hoZG5H8u4SJPHVz1XKMbPhRPizzK2IajETQDYS7w92WmRNZXw4i3bU9olrYd0pJLGnfLn1v5
ImTkuFJLjESWi2IcaVQWnUTe7LGkh3vTkNZRaSKN3Ijlwz6GyYifdt24ACM0UuAmFkE2CAscS1M1
tylDfgc1LT8OgVvfFBF8QxGqPPKuNd8ZZs1PlE+9gpywdfsheGdjJ9puntobBzZ0LMmA9wdJVXWy
Jn8KimKjKjRn1VFX16VVpC+2Qe9sZuagsds8Jwkybo85buWdmlUnhPXdH4DHZzs3xa1U589Sn6o1
LR317rC+IU93tvk4K55uXWz8Qw/+OEJRrHEAxQ5TOzE/tLRT8axm2CXIHz1ymifLq3B/jkMU++Av
TYYLE6PCQN/1RTwdeiwElA0RxxhCORcXywHUD3K7UTNfqqpw9vqSHJNj61vbC/jw+To8L6GKBKcj
JbIxVcoPWut+r4szinr9YC4e8DCgRxvH2PM0bW7WGX6VXdp+/VssMtwD85iywSfZgwkMfQJzrk8S
RcGGiLJ+SXlDETk33apPYsFbaCDwx0okfWZXdbPXa5iROJMYfhn5lUGjuS14JKmIhNyko4FHPC3O
CSlPW2eMRl/Fd7MmnWqDMw39D8MRH61v4Gs6rtc5KcZNoqtYhNPujoA8QmRmhXcUc4dxYdQp7pyf
y0jR1jBZY19BVTF0NpE6tVeJi6i1+vbvMpTVS0wyZQa2AAmAvA70QK5JPav0s2PXa+b5S1TC2LdW
UHg6pR+dMvuaEzOCPKdbcL9zdZqHpGQlGw8JWP0Hb1R0DHUl2uEJyPeZ1I6DYaiPjZm3lh/GcoZ2
GCQnEkgImZnMr7QaaBAKY2DuJN5qEfbvlU2mmZipK1vT+NDiGq8gW6pZWL0HUqB81SzGRkwW4lbp
HjbwSWPoczQvWf5pjITlNk2VHaw2ecTGDAJi0l9rbYgvGTdRCO/le87Ma0K79kCMBX6pdEg/TGqs
rTKR6oNMbh3Oc+Ybs5NxECXfs4Owg9KcT50l3moe2r05gokEtnIYZs5AyN1ZtUs8Ml3RY6Ka9E0K
wf9aSpOe8NDUNG9l7XUowS8ZIs8LJhJ+l079DcJq3mJDQOjCEWHJaYa0F1XokmwC8J44pjRzQki2
Do5SGl3ebE3WWx2PghhqbFv5lKcnqeSuV8c2pVI++iYAri2PI0OtpJ0uqfPAvDicC9VS1tmATDRP
SdrlKWzc6AF7VzlTiPZvBjFKa1nd+snRtzSMqE1EZGHqmYgvHCFwr5+3vZbNHcO19qeltNarmfwe
Oopfi8Z0hegCug9eOR0hJOtEhE2OmD8vKJOzXJAO+FB1/9/ik4Jf6BZcEY3DN5qutBKDoUGNE5Uv
MFOJxzTUFQqw6YdA8qEbbratl6PE2MGJmintjtyaWcC3dER6DsMhylP1Wijtby1DllWFhnaqY3Cw
iLSsV12m5wjnNcIssA0m1lV7yflq3DE9gg0ornMSZVsFhQ1Kf4wGltb+tSsDLRZ/5XlSi/zcQYzY
17lx73VsR01d4Bcq+8CPBuMQC/I5sCHTyOuBmQhHhQ5TWpTxhYuJVsTbIcb6X6IxWWEh0zfPNzZw
+ruhDvjgZT77gZgMD/NkTpVGhhsLdoCByOUIHHXKKTKmYlkcaIOqzXQaTSqwRARIJprqV6OzyYcc
Ap4rVMdauKMC/qtrsbuJEgdcyWzjNWid4KBFpDjiOALVOwwYIIglDVdR/BVCuHgtQxrYFH/2weZ8
slZ7Q4P5wEXJCXNADehapBUiSnpxGpcDF0sfQOcMp7hmbTQSII5jRoe8gqo2RoArNFqCz8V/imag
uw3PAVxyMtTdDtjychn1ifO3mxc0YVzK5FSLmdPXiuVF5vCJhgNzWB2xhrgWdKSoRctM/MgRmre7
ncQ4n4blMrZOc2xpdVoBdAbO0fZ0TJaWXmokF0HvTkBXPpM+hNY+kCTyqaI+khr1mcEoO+MuKY4F
Wp9VQ2gODynEWGHLnk0WBYWF28/Lmma+TOVSRg/hFdiP6xGZYv47+zQQ4N4L4BeLqfEB3MA695po
bsW8rwXV33PJGaPmaHWtJBo0ewmmoD1YxkBjMKrHizok6IlZiry2dRxPQfe6EIKHHe0wRjEB+UId
CcP7LqxOEj3AHQm4sq74Li8kZHhVF4XwCPhYZRHFR9Mn7ckdxcBZLHvNWXg2GJqGBwWN3GUkNNCd
ErB0+olk+EHxqqCxdhhA7HvvsEDM6XKmt2IOmyLaCKHHnp6JTQvm3qzBqRcB9UODu7gEWD3LuD41
tRntjIV+8e83H+Phx7isgMh3r7OlU2NOHHBAR0SAdpYST0EeLBNMbkVdjRt1eWQ0jBz7bPnUANru
TUoMSLtyA58PJJp1wmJkkYC9QNWsWU1HxVfCLmsCtJstTcFY1ZFphLMnlnQAnM/pibFncghl8VGa
NCoJojKOSS6IPYgZxyO5Ni8k7wUbO2vJsJ/zh4NTbo9bMOPoDwbHmVDOV8EcEogDYEOQOTR8DQQ6
vVgl/QsC4TchRr2X5zNn65W2SezWPgeDWRwjVX+vE/04KKP6MSCo2rWd+YqJtn4x6VTrQoD5oipd
8auNV5Hl2UbKclHx4hXJUSBrefgjn0FoW25GcrcqeVJ5YGkIJuPp+VETnUbxvXiBZhHGL7i+xFWj
LL2KFFWfLPwxCzRkPv/zZeRxgJnArmVjzjF+tLZJWufHLuvT1WBY5WZSFU+NhXERLYMxTgrGPuld
46o1cjdxODvTRfMamVSnZOGWYEEIfLvu9qZdU/LAttgUfZ2C1wvTs4JGkOVsMxsLVrjsHR/TD+FX
9LG/pp7McUdsc7cQN4eutNe1mAVqAXwV50twmqxO+vpc91cnKfODQy1PnH3YX58XqRkL6fyPms03
M7eZeVNcutp4zYI58PupgUNlobRxp8qPReuXiVX4ddK5N0sMu+dmMMwEaPy7V7vSJOs1etEVbget
TclTI+0BurDubNACmx78z/RguJa1GQFAoWueoBPVZCZUg+XrHdBqNMJyO+N9gk6sMTJ3G4o/6HnI
JfXinpSz8kX3k5mFJUJPFHOyDnLMVLJOFidVHV6eF2Fo4YUo4Ykc2vrA0FXdlBX0fBqIcD9jg+ip
XE+UG08etUQa3F0NiZ7WofUt7VkyMMQznUht3iihq2yVPk7vhgnYHArDEAj2Q2hBLVNSTy8dmimV
TCmhU1PzSXpSma+xV9c0naYkKgPynBSxs1m0V9FyT+OBBdwAAmMrKDvqsG6OczySdLZcRJd9sSiM
bDlx6ld2KXduNWPuRofxNlE1dFbHiHR0ml01dO4e281NNFrgdzonQBPp9bHBe7qKl59kLCI8acsf
BaA53zK66DXGbb6Weh7t+74HZIN4ykMyhDJXtfGx02ra2SCAkL4akNSFeenDjBixyJ12ddBkV1cT
lycIKu2JJCC2d/LjDtFWGZu216bMBETWwFiri4fs5BAeLKty0FX05Tpvs9JHJBZuence1gpnp1XV
tf2uonNalHp+yXOrv2F7qrwFDYN0SD8HsXWjxdO8GjO9jDgh8i5vh68Ub9KgZBlAPJedFZqSok2c
vfRMHrXB/ZtMRn1qI2njuGBuxXx3PhQBSrO81qKNNjnyajaq7an4M4+1iIBdTKFB510h9qTIX4rA
cjYEoADsqh1n9fzVOxratCmzaPP8FIMNK1oR0edtkVYgQEo3VsHBsBPYmvidzniOabfr7qYcLNNP
NbvEP20ghRUK2unAgJtqBwbI5wD0gwS22OfYbJNRaa59C1HMCHF6VK37MAgQoHZiDq/NDuqERVG/
NvRanCjXxMkyCPseo/xVyHKfBm58nQstfDOGiA2oSRRPy5AMltpc+2rUyl0UWczjHbHpVD3+REUK
mAKB5mUalZ+JaJRtblnFdbAj77mgKmAnU00MNCBuVRiqvrDn9KRE4ozUfemnLn9ljOnEYk/ZKBrC
kLkzmrcnXUlmh8EdzQukJBOaOcHWuW2GZ1OPme27TItRpbZyupoiNV5S5yuwFKqXegDLroh9FncX
TcvpWLX8DAyEDF04vdBSMYzj1PhVngjQkWqHyeKmdj1T0KWrxamFGPhGuWhd++pWQcqCaX0SHTMf
rAjXMf/HnkH5gXNtsPl30NKLej3TKMD94oZe7WSLZtPNh73G3JLCymFTY52mmQyu0Zh/TDNYjScG
qtPda2WooZ8HVnQUGaV62IiDHmZ/JHT80ErQSYOQbbZWli60/NJ90YM4ObuxCoCDo2+t94AZzHnf
uKhyEMaXm4Gjy/HJbROG/SXnmkkhbuxtI532BHH0EWGAvCTLRTTihTCQ4ijhiRjh4Bl2Zr3wAAwg
hkwaE/j48qNsBC1HKX43egluIR2i1+m7w86xywq+U1G72ddEt7V79pgKDufUaspDGvTIYD6FzEEJ
Lm3z8AokKf5YG/SbfVnr2U5HdLDLE9BZTysyGVzRuWNdy4qfNnSPVkNbuW602Hn579Ncmj2BB637
j3yWqr3rVYxxcfJkgReJddG11bumo721FGXadkBaeEPNZm2qrePpLptvkyJLJpw0PPfwwEERJLhe
4+pdDeejEiWowrLXRbF6weAfX5+XdKIgEGll+HiSlXfEQatcvSqtHX0DbGUEGzZ/9BRvYq+kZPyW
I20204uGkP4RjCsoAtj+NkGBN1MortyWSh/wvlQ03Mk864/BHzmU/bGWbfvJhJpn1fm0G4ynVRbk
r65TEQ8fcQ6vi3kXpKQPBI6s95ba17es2Iy2tpxTJvWrVA3eLze+OzlDfrvp39K03xezAsxOIglw
Iqs5dg5pq5W0pjPHrnAXmiWLtuiCI6JwzDg2VEOD2Nc67PpDgL7qJeZwvM4yF3raaM5+Ggd/6VSh
GXddSGssmizG6M+IvXHQDnXFRRmP1qBKsCyAlhUlYzZENaysFFM/mQpMj1wTPwtbzncrNi5gVs0X
DWW/BhX332cZBllDI/lMhU7wORd3Wqj2V2GpNFPHbNgZY2N/dfSGYE9a7/TTsKmaH2Dw+m052cZr
DlqfaOUq9qEYgIFl5tnF2ZehTPJQY+LZFKzvBCNMrwo+qM3zozhhUPj8iIRdJu7qsDVbZMqJFeu3
58WMaxSDNiqm5Uvd6GSXZS5bC4chpWx9isX83uazel0C6rukAWjKDk61XE8AB3oVndhymV0AA/Si
2zU1xW0QuUr2J/N/OHYlEh0s+Q6agRMSI3uVmCAaxBC5hzyaNZw0nAjawWD+qwzn0hlP2oyg09Qp
h8buwOE08c2lmpDEXWD4SN8ExKMvGCQf+IwVigEQFbGWted0ovoemM/vM7DTBGyhYDegpGCFsP9I
LDbXnlK6Cn/TeoxvzwtjW5IDll/ILgz3qv4dbSyfsRL2N8vAkxjRsb+hWuZ0uVRl6QhfpdRGAgiT
/FeKFpYee5O+SMwEG861v4ZSVG+90m1RywGfzgIXepgQO7yNVwvlmZ31HaLmcjOr7p+xIcvIsMPq
Y0PkI/s/9vK7aHkRqxGkQ7k8JGUqbxyvwu++px6r4UChT2g826ryd4IHiTG3warmaYyoEFyFOrfb
cVQwLTS2o9FnNCHAzBb3aQi+oJ2Qf2Q9uMEe5SB52ZF1Giv056ktP1PcbWsj+lOjZvZrKgSrqW+F
iv/3WQf3ZXOBhswBQOlcE/FWJdgoOXCpzk9sy8h2bVSn9N6CbT+qiS9HN0FNbyM0Hlil+yr3qTl8
RkI7GLHuIVq6ZdocEWeytDibGIlLQOW9zZTy2GfD9GmqS2BD7jLuoLhIFUjNzaxO7P3o9GbTRXiO
sfyIBUvn5/9RJaCQYXTrNwu1JGST3Ne1XIHFvSWjeVgRjmgep6nU3mzMSdukbbTd89NeL2Co1dor
GC54iA7TdCsanW9Z9S+x0ZePoalqr1EIsyvJuX+LnOmn0WjWpUmtfIX/zLzkE+6mAk3NvpyR7G26
csy26aSemQXjDFn6orJsmtsCkuHcyNcUK2xuoy6yI2yiJfnY5lvCVtn3OW9nrnREcowTYEF6oXnW
Wj/VZPqmPpV3Um4jQk9fWO6qPQDPHClxxQtos8Aoc1x5uU5vnEYUjuUFMm42HMiAIeNCnOg8D7Pz
SBTjTCJq/quBmhWa+g4kkHqnbtfuiCmQ+asor02XiYINY+BWl4sMUrrpT63svF5SNKoG0wenTudT
b9qYjpaXNbdHv3eADBlI6JDDdvquMuQ3thCcgWV4YOlxjhFj3k042/2rSt+mxsT7wRAXAYuGRT5s
Et2nxZJvZ9y417H64zACW8MJGT4oAmBT27Y0PWfkDY7Lstt1ehmfARzFZycomZT+97nRJa81TYv9
80v/ff35URm1zFQUsEpuHgw7YDYW7iZ1vvx3sRtA27YIfidK2O6fX49EPzIk0P6oepsq+4kmtD+i
XvYn0eiHoDO1OwzS/r37WesoBHEQ4NSs2+nKK820ziFbi1WtfgkKkElu68afPXgkEmDN9KAtvPy6
bfaYvvbqSGkBEcW6B2RisTlMnz2DUOoMDfhY6b6WCVIe3fhdGvgqQrUz3/WEDT4emr3QQH89z6tI
8s1DN9q7krktjxuqucalZfhsSkgV7seEJ+YuDaW9pYGnPeBTd7+qiQQZPaGboIky85FScDsIuJA9
vbrnZVBHOBsIbHnB32kLHNyyc8/2clF6tVI3Y6P/5b40we7rpbr59y84pL1mUDGC///vBvc1gwuY
KUP6prqO9vybhod+eH72vEiQ0Xu2w4qdptQq7FBouWox+kKry41p4Lrscf4iH6iNI23zW5MG5svz
S89LVkYaDz+4nf/zD3bQvmtCvtQV6G2njaKzMhshxJXsw5klWUxqb255dWcKLf3vkEzyC/cS3f85
FAdp5fnXtMmW+WVpCu1g19WVYpXOsK2b98boOX3PmvlAMcMdpqjVe2wX97l2dmVXTT8GAuK2WLUZ
bMPrO8Cm2004el/noWSPDiZj96yuk8JHJb0u/x9159UcN5Ol6b8y0deLXiATNmK6L8o7uqJESnWD
kCgK3nv8+n2y1Dst8tNIO5fboY9Nlk0k0pw85zVRIA9tWoF3bFNtkU61b8AUZUknV/XNdENOYCJv
d8EETAIdue/oWCniXV2gbiPrZ13X91qAeFZjFI8osjRLWfIXkqMUvRFqooQ+QxlbxLV5n+BkW+ny
+2g/k/rnaCqceJu2sACJL4Emm7EEMN/HBymATmt6fXAU+5iSlgeOMFVrKhhVhzRCHX7mWKFDybdI
B5sdBnSERWPirzL00CCCzvVGi79KKsE7iZmSAcZzD2hlFTooqdox7HOPcNMFM0dxG0JHiZgi0izF
UZfNvT+0QJqasFwWuHi1LROkGHylGAgkGNM1TH0w46aILLFI5CSqdYqeRpYO2Hv7YPsVxXD1xhzJ
T1IUydrT3JdcZT/NDlA+Jf5lZ9TodnAwXFcYA+phyBl5CL6N5L8t4kzsMREZLBAprvu8uoVxhaYx
6T3fu5ukhv925rp7HWuuyESyhAJoeUgtuXXRVFm6dYVEyXgih9nfZZDXitisFlU5txBTHQGOMAvX
s8XRugOO5hkNgpgQXuyYAIqd7Evgk7YJyMcChVDUT3P67AN/W+S6Ud5MJVDlwGz7XQsdOR2ghZKA
PIyNmT3MLctFRD23NEmFKQq8Z8b73s9OTZefqqAZli1x+mKWEhWMiD2S/Ntq6l5rH8cRYmoEdovg
vtOkd9IxGCndDkGVnlN+VMLUJpohY6mPiwgPYTQXgJ13xT429G0xYnxiuo22KSzssuxorFjwIXVZ
qNEv26y66DoCEmmP/W8g8J30zZJXkNrUjNvIScplGIBhtUFJj7Y0L9g7Y97UxMtmjhEPNpp9BpJj
V0QwNHt5H1K7/eiGNryLqSPXBnQdV8utZrX+PVhhkt9KUXT2ce7VR3Y0DkEbPRm8fdWLO3Iw6ZZi
5EJDkn/vF1G07yttVXOmWbn4DED0Qn5tThEBmXz3c1hn2D3Jdj3MprPD5S0MX31442cfhcuhK6P9
3KEVYLpccgs98JC3cBSC2FikCvYNV8bCIAqOSLbqcyc5DSgy1kFLuhTSUTV1yL0EzohwK+XnaVEX
Yw16IjmjbkDlKuu/IWN3QYRjQkJRtpuyGu/GEpIcBNFU6VgaILNWkzN+ds0QZcQE72xQzgfXSj4C
2DPXKJ6xFvUEroP1yiFqLYT1zQYTsfLsmZBm3JhzYmxk37SqSIqLM4fghehKEypZttFl7x/8CtAk
RqBK7wi5RSQIKfXNBHEy+5holI5zGXyGoUqqsXjFj8XcOIPo7iQ4UsdELXEu21cY59ZTyUJZeHI7
z/5znEEWrScKlRZEzMMYic+aA42usK37IDIySHMQsLXQfI0ch54OtYtHonSTj93OCfuHElVhwuJ0
k9TwLA6G4yV3HiekcvZOBsf+iwzbbdzGztpg7UUqivFmVq+N27/6CVVIPEO6ZR/giVFO1RZpgS+h
k38drVQJgShhJFTXlyForptCTQVXl8baQk8W0Etf7xEDfp7ZlntMJtad86Ekf3AnYxT4A4HUAir2
GxEW5imKfIDT9YiACo41bAAsVaJE2Uai91WB07YnGBF6n2KQXuAZMZg4GfTLxi6/Yg1zG0m7vEdZ
nZxxjMARWQ2EIuvkW6OEfWzqiGRxjWpl1A4QbAsvVK07dIN9N+XmqTSAwVMjuncFOuWmN0f7VtiR
gncrvjIhB6KgIA36mw5vqkUSA/3W++yMgw6cd7+89BU4jKmCBOrPfbUKhVjPdW4eUD8E9Bwfc6TH
FZrndnTye69ro3VpB8ekMr5rpH7W+VDukiHVDvXk+gebqUdSZ55XEPgHMjs1YUcxAPzuQCMjvP5d
Q/wR6S/vWLVuBCZdf2YkPVcRuoVg5zaujQ6K2RgOU23IkWelxxqjXhUCFJ9ZgEjTLPREuuwbmmto
FUbLvAogUxsCud2npkRQNs26x6TSvEPr31U1TGt4IuUSVCkoJIsKhpcgOTgOzl1aoUgzBQMYONad
jbzXGvYOckwBToVgJQUFeeI9sZeNlu4hGcLiD+sTVu4eru9FtPZdzBrMcxfgAIGy+s0smGtGPcU3
2qh9H9P2roR9ti117COmwfhe5vkzmRdwUT4eoF3/Ma/nT/UsbmUIlx2KTmkCfyYiVEqnEt0bj0N2
gpJxXX0eW6RpOn34VE22czAauGkDj0OsRdc2JWKcDeZOWEyHB28uKMS3er7LHOaH0+6osK+dITKO
TK1HBH04ZaQ4Zo4ThAIU4gDPb+MJw9MYSJgb5/Ye+WmM04dbG/T/AZwCuuB+dMi8EYeKAKZJq1X5
ocOYd5PljKUENuo4cc7wq+w2GewNRIZvc6Dft315h4WhuHGb5FDVwc7GLO/ZVfAQYDopcOno4nkR
jYq0Vcxzj4Mf5CStWNbBzAlSuItCi+LNKH39VkwfJ2MCXBqeLEcHnFiwBgsJRUmY4EXQT9f0Mzw8
uOuwoXdjlH/10PGJtc5ZW2221HVBtlkU7dYVRB6VNuhLfwrAl7XWuoPdfGOWnN9z5KDsWgAXATLS
F9krKcL+tm/Btpp4KJDAWnqKjg/IcoU+6wOm0XIzO/FDDwnMH09z+zUvMZHIbHPTZPq2TIOLr5ff
cmsEzYQsAql3dCGM+DbHgHBHQWGRaFtN60jwakG6FvAvtlRaHvBefkKlLnaLryIuL9HYv5SjBbIG
Ss6GZO0AmHm6GWokYp20/A4j73ss8wfYUDARqAns3JGIsG89yvteVB6MsS4PxEyUkG8q+C+L0kPh
R9b4CwBEtDYutYoP5SieDdSFoXLn9YrscuojvJ0nhQ/leT4DroVBneS7JEKYNOzdhzgFFO0VHpJM
iFGshTsAArNAkFlmt2zLcZ/1ZGcdA38Yn0DwXJvUDgwdPctxlcTQyildPUQGcggd6dOlZQXHtm7M
/aD1W7txlnbtzqc6S0BX1Z59Z5Vkb+e7EJDst37QHiCArwfsaD62rFy1EqAU9geGdXNbAbOfU1R+
7d7dDN/bwGjXwkTUoQVFUoAUbnusWUsBWcUcw1PcFPyogq0DPXaGr3XjEVwt2qTH36K0N7WVIdCo
6V/coDTuyszX75Dvbl0t2HloSB6MPNmApiL0meancEZhtDaTC5Qf7dE0mhZ31zBajL793FK2WyW+
cSaBYANGs9IdSBNrNzUucgpY4jjMkh2FWtSNS5RJfDkOdxms1ixr5YHj8v8KBwpDZqIkVNp8g6zl
sK/gosYBrj6TThYMjTlMaA2NhIg1AFTHJiYLyluofvKDXZTH3kENa5Qr0D1CAucdjbsxD+NdHjl7
ztKbIvUorlDK3AUJLgrFfLYTn4O8Sc5x2vzeP8tQXvRFOgVFvv/2j7+RH3KlsFFS8gxHWCjfvfOq
B3jlIL8HQbuecZpxO4RzwgSzeRdHHapf4EocdkRAg0G+buhq0M0gBPLOfRST9TVolq6IJEUzkCdJ
NN7+vnXiL95errR0vsCQ0CFtSrC0/iejRaRiOPtMLa0L2DeSGFdUxHr8h87aQC6kKxsn2liZvsa9
czobsgXZED1bRnjDtqNtmhJVPbJvJ6gDBtIsrCS5ILOcaTvsP/TnGR4PXOTyD6ZkpqEM8t70qufq
tiscx5a67pBGe9vuurGR/kk7pPeuBRN0aJNb+N7gz7zJPoHTys4sTl+gkua7mQjrByYGvRz0wTQT
5yDYcxSurYE8XD1ttKm2D4PrNYd67NegkZIPpkg+BN6UbQJwwxStug2reAfeMdPPUBz1cwexS2vQ
oJsha+NigTKCXrmINKZPvW71ODPHA1ziRqD9YIUrq0USFLISYpAmdgZFgbyA70YnAN/ZMSjmcVXB
oiBQkuvOr4r7tjOaRzrARLgLBwitROiriUtq4QYZylTPo2OE7uES/JwFdXKIWLJHNGnaOGJVRK1t
1yDLhYYc3KeqdF3uroUqWwUNnbNWe+xzlImSyFAFXnQ3C69bI8HG2iAS7xBACERxFklbPkPAcxLa
Ni5kczPbRbg1wylYhqnZbsDTVwer1NDgVz+ufyKj/hSDY9z8+yHMlsMNubMntBqoi7UJaTQ2iWR9
fcn1/de3OqGNjwG+MaY/h3e2+lHlUICF6E5zXULBwB1+aSDTvXKnnPImZSbWAPFSDY17D+B/Ualk
Yh0M7iPZIcw9DMTOBaefpG8nRNL5kTboTnQWyHwIbLfX1FdpyGlv9EBJAhIZ61HLU0LwDiuSSJBV
KODmXn/Yhv0RPLK5hSsVr2HzFCitVM7Oa7SXJu4zeMgofWB6WRyuf5pJdDdRjnEbfTzMWXbuWqva
kaslj6rdzi2+WLMUN70HFBQFsU8GseB+CiWK7UYZ42iAzP7YTPaDqEugGy5OD8hO+Kfrj7xKEalw
GmRNzVA7ZXpBTKy3OMcQZz3UQyk/Rggqelo8P855LgAUzmIVEEsZYeBcAk8M8LaQQJEBHj1ipNTU
VsPSjnCuScl4U+ME4T9xL7zZvBflTeJ67l0rCvO+mW6dxNQ2Vtd6B3cEUDDUWGqz+o0cqS15wI0G
lfeynk73I6PyBEe5BuVsBegHNDghUwLxu8XsROap5VymqWIpVK/0cMVhstmSgZmPoxbktxiKVZQP
61dER/EydbIWTka5FNVgHEbpwSUVk3YmW0JZlGzokhRlTKIaO4W8MkZMkJknrZod+doL7HSHk1/x
3Jd5sggob8k6K88msoLoZMxYKSghASpK3smCALEeWM5x1KpQxsdjDGFd/ZNrIHxh9gJ6FjrW92kA
W6DIC2cV2uoME6Wo9TUOQLY5a5aOM9YHAd12gfNCkzWoy9YuROoYfAXl2OgwucG3hh0CdMp0mmdT
2cgvCyEqjDLsYt+6cb0XXkloTvZrp01Rcxv5DVzSAiSZX3lUTNRjMesN/mVQT+rG5ahCCA0C1K0q
7qsmj47m3WI0l9DaMjyBoXjxrWSkmH1D0GCefNMCvprmn6nDW0fHHwLUjmoIgUmTrWsTSuTE2dNX
jrCyNDme6HmzjnDh2o5ZDgBDM15BU0yfQiWX7hWZibbgQAEHjeDGGqEagwbPgFKB83S98DusXbGj
blnuM1QkVwPLzbKZNDQ9B728j+Uc7KDMHp3Ua+5kVFsEq2XysQuZIlp7KMwsPQEujDd94+q3mkOa
w6299CAdULxmMdxIWOBQUiWmLkWMss10SNw4/twpAecp6RxsDAyyGuAdoKOD5RB+9/XKA8LwdV7E
2jN2AyMaVQd3AhSEfqzVPYH2PZJw83ZeNjrbSG+/92GfPUTpWN3mhu4sWim7WxCM5npqZXSyhmTa
9aL/XPRkPvoBsvDojKsMYubk281zk3+KTCC7geSMUQ9pQXyCAmba37ZWp6orWrGFrtHfubZ38EPj
JsJC5c73TW0/5W6NoUi40H1J7IBq1i2xFBW5mVOHMeQa/Le632RFpzpUlSrxuGfLy1fk/+1vJdpC
p3hANaoNguFQqx8mGbRl1wtrjZoJO6hTGTuKbdmHGXXuncOBA28gQkXpI82UCjSGkMbcR/hjrDTS
BV+1fofETn4kV1NtM8ufl8EEWokcP0jrLLsx6YXnbPARNPX98UChVvxw/P3fWHgHr8X9j42/ubpd
vxTlVEckDt/9+c/ta3H7JXtt/lO9679e9c+3f/Kmf32ossx+8wekuaidHsgTTufXpkvbn821/1+f
/I/X66d8mMrXf/ztpehyRILOrwGT4WcfbhWt/Pfe3VuakDev0/t3/HDu1sTfDcv1pOeSUtY5qP9k
3S3+Dk8d32yMPbE/th311L+su03v7w40A88h2AM9rqswFeheG/7jbzwlPf7nOIZhuAZP/0+su4X1
JjKzTMckJjEMDq9CSgdv0LeRWV87BXskOaawQF8SUX9HwIFKV5F3P5tYfqC45NtPyXDq5H2A6Ijn
3wuLwjEbFCZpMnqIqVKa1KPyXa2SKRwDav0pml5ap1781K//GjU/u2X/xTr4bVPtd8a2ATpOITJw
ZKH6SwOOd770Fgl8ZWkLVbWI/vB1wvrlF5qoDdieaXlCV333U7SdTn5WTuhsg1wnsT/UYEe16+8p
/LFZnPKTnu36GsE4xLnyl7p8GAlKEgzEWLdTjlYPU/WSoYLAOWxuDED4p4wkraakLKvF0xA9D4OG
XMzJj6CL8SG5eBJtvaTvtSqk5v40aTC5w2cnOmXDC1lHKhEvQ/1iBw9wnFZ+NK88gWppeBrAWZIx
W6pP6conPHjn7FSlzxEVJLfDKAhuy/gyIkWvHZFrR/liFT5W7Qai2Wy/9CMiHuJFdE+uBWhSvBBn
DOMTTqLqszk9AtBNOC4Om9Z/oXXJ+BKgrVu/1Gyb1OgpnJIyuKEPUvmUdSeZnHDKhAcfLPswXJf9
izHGC6A5ixSNq8iAYY1fGRJgafFku08iegBnD/8qXiXRixacOh6jxjCcHP3W/261T4V9r80nnkyV
bMEAoah8CrsRAbejD6Qjjl5czGp50LG1hRWt9Qwp0GrJuDSxXJyGpwASZRCccm6GhHbi2gzrgGjm
VLswoRFdM7QnDc38bEOkwvZKQsr9arTxVr0yGzUEL9sFa6Z/jKeXARYRc0P1Yw9JKNzxjSoF5NVP
NcU+3mH6T5i/aPSM1CeCfJxIzQRfluk4mhGClPbTZNyjTd+XpzSBdk8ljbIeV5MTSBrZjutVPSZp
R4mlyoBYhuEr0Cd6AhmyuxS3Hf6r9CfXi6mZHOv2xQof1AxU7dftryQ1I2a0Bv6EZvKFlfHUjqCd
iB6M+IGvt2wIK4w/S75QplPTv+QlxQP3vu5e1FcT3oNNewLEDUKdeW3eD5gLaRX3zKfgcqL1XAMj
k4GDYo1uv7BIRCllCPKB5F55OPGPBP4VAF5WCz48bj4ohzWUpeoTd41HBJz35phHKJDZYvn7FUO8
PXf+WN1cQwpD5zhvI3f3dgZLLXJTAGLgw7F/iOC7TFALT764aBH56ZYmINXEcS2KTy2UfwP3Zrh7
aD5dKsavqH3EPrMVdyKGymPlJ9+9JOnFxJ7r9w1Vq+y/z8c/2ulZum16hrB1T75rZ0h9o6dGhF4W
2fKiufBvbM9qaWvJOfUXk7TI77/RNn618nuua5pEV67ggP62b9q2iqDUUP5ydexjwREgDYWS5rId
tj6qzlac7TxBn6DIjU8bu0CGkgxKz+65tc7whKFyXXsC3UUUt6gkYW3AOR2NjAuFsZp6MZbX6l38
FTXHNNg5pD2vr4446JBZ9fozaN9Vi9bioA7muBlJUPjqs6uG2AvIkYPoRTGAaSWjF8MqyJtLBM0J
Bfllkz7OSKSm4lSQYnZKzB74+PkyAvRTVTprlfvntr0YyK/zNl6Q+heko1SzNJ3rdHUoaVygbS6w
LllmIkNTDVxmgB9E3y4SF+G54Iu6JNUfgTy3AQ3MwUHFj3yPY5zr9IsV0RqX/AmNRrnUYmgAlUMb
EgEdnpr0C/iwJUNtLsK9jwkUx3QQyGfusOrder7eb7oy5rJclRfuUqgoJ3i5ap/jiRAhB727qAdU
s+h/nDcWWUXa+czTtcaF4y6ko8p14d5xc1SHueWlQFJatUdHLkQ1m1Bk49fBvueAbYXf4Fnhu0IL
U8pRXBjtMhKH0iL1mhELzwkA3bafr7c6N8/cRVXzpDeQLi2DlZoEnPEITNsFzaNTK66FV+FNFQOV
7OBt/JhxhWsBfrJwBESfEk3IqM+WQUIv4AxMJv96VSFn3y7IVqpH2Qo0kplcm+p3KQ0gPVgUbCWM
VNV2GnMdoFQdUlh5CUIf6u8MUmKjMWNokHpc/T1W+AXD8cqnSzm6H8J+aWlfvAJkzvzilwcUB/Jv
IDDX3Gd112pUpOj7ClF+FfFo+kb1n7oS7rf6HjUEBwg7K/WLevXMYAk9rotxqoYAFu8o/XZq7+IO
1yyE/EYnctdAqS0KOhqajgHuUT1hIBdQXFTfqPAlYU/RmW2IGCHGi/nIeOYmjPbFRs9ztklHXNTg
yIB4tzQpMeTKR5MZPO1Cqs18V9/68YWtr6+2ZbmVIMKynteY3iK4GRkj6oOvSxw39dlsLqrBPTAl
S8lQ6kBwnbPjMvrSy2xmCJGbCwpnpN1YAduzaiGN5Wyy6JFD40WCtvKIanbgnXMhFBcRtPqP+aK7
6KaglJov1eKlRlrKHFafArN5XaDLoymNuhCWsTwjR0xtkWIKXBYWXvWqMouwVqT3I24rveqWCHcy
o9TIqRFLobFpLdVyVKMQyVVrA2/gdqDhz7wm+qiCzQBmlGmhuZcAXlfNoqKuKq+zFQetFXNdZ6Xg
vmho56fuHS1J4KiibiShKtMA9Zml0hPm88zo4gviNO68FbEboj7QEX+GCNJI5Z4TpIjWcv1Mvt7C
nDO60DnMDHURqZoow1ZtN4nhX2eBupaOoaqeBoy3ULeS94DgARS0GGxib7XuCcYeXa4ZrIPTGV0S
dDxZnFmv/AA61SYBB606U7WW5qsnav3GFd91Lb0+ofY1hpEklcqAmrNHWhXiDdFVmD7XJ7XdqRWK
wdVoGFYTVKiCb3xRXamJi4eBEntQx0sAwazU3OkovLBouD2y/jRT7VK5o5O7gcFN7/oe8Cf0v1Tf
q1vDSiRYgoPyUV2qul/MChxarnNH7bTZdQipe14jWaYWVNrVADRw4AXrGzvpsFprFuAYQAGp+yjZ
plEFQptwyyjg4tASXrh4jbjel1i7jyRgCMQkVaPUG7thmzJH1LfHSK1zHlqE5gdLWw/CUDuDx4Wo
vlYbmBkA4rDIUqZypS5yZkOs0Paia1MXjqBCnbNfqDGm9g9BZMhTalWc7XvTx36dUerMGzvAiWa+
CZpPkGWXbqFv1DhWY1d1EbdAtWbii9Qi6LGsq54nWcQYPas10qWfC3bdCqrddf4kckXPoGfK9iPP
19tBR6kNgV2iNn+sw2rr+rFpdISralO2QCqrfea6vvKY2ipHai1qV1e7UVhfmHdqv2Yx460anlGD
Racbauv0y2wVMieYyix+UwNXh8We3lcfzRPBeOEn49JhQqhJoR4vLZ6rLxOzPJA0MZAoxOFkQmw6
D8nyieFj8UUFonVMSe2ivlmFCRRcoSyxpLBFqwtR61rSUdNmHVN7OF+m7g43DKLwQi0cv4+IfnXc
c23iROHqlm7K61H5p+PeGJTYtpoBKqF+uzAtFmC2BBWIcI1giRYNEr7MZ9WdKkxTY4rNVv1K/3HF
GSfhKXiczZPavtR8vs7tKVWbM/Prx3bqGXwS90u9Hd2wi5q4au0AhOVZx0xDcXc8uwMkGC6WZU2N
QrXcV1m9VvutBfZL7bQpa0bNujjkF4tAdjyrXlEPVkwvRlHQMlTpJJT8f6Rv3mRvfj6HS+Ov0apr
2wbG4Y4BBkVX5+afOkqEIjf1APH2LERfiOtng2PsqE2Xcsa2rz/jjMK+Zc0nFl/2QbWLqnXIZstW
41/9DlHq+v8lHcxq60UC/TWXIi47DxNSLXoqxKBfHRJQDJrf323D/sXpnqtwHZt6muO55rvTvehH
UnY2lG81sLjbNBWBmNzF5eUat3HXQ+Ts6FECDnWVmlpynMvE+qvCFkI7tevzMiKV8pvmgL0gQOGF
RIZqv3NqghDWbxXQcHbga8TULTh8qBliNdBNWVzm4DFv4CP3aBXPF/Xywb6o+zygZK4Gn/pPrZgq
/uOLyOWtnIkwnJlGBKECH/WM2iEZX2rRHmiFijNYGhVOUD2k9pnrGszimSYf0E0ayQPyCTm7YOEg
nsjcU0EgKjCb3Gd9s88qFr1eNS9TwSTRDKOO3whvOCCgicufartRe6PaQ6899WNyqjBFoOSmaSyR
PwIcad8KtN5Ys9SGqQau2iTbLFupiELtI2oDUPsGKSlKTt+ADLAVXViI1LGBTSKiz1W83nJ9ag5q
CFmo/9CMgXe7sDkn956PfsxZfTLriwpMfGqzrPCsNGrZdmBG0x5DHQKSRebcq3mCQgJ7oFp/S7Yf
nibYAT25yORJreK8HYbfWtfP7ErqGi16nwe16FHtxOpeog+7U1eldk6+noVT3X61VvKW3w/bXw1a
HSo7Y1agy+K9KwADbgId15GSYslhLeKf2uHUjsG3qsj391/3qwM0MDPbMl2T2jgn6bdTHbPAwO2j
H9+nxllA/oURz1BTt4BjjYohW6THJdDSqjlgXlrUrN10vVvcEUgR0qijHr3MnZzY/r/Td79v5K/6
xNFtC3lsh7L4++Jy6HcS+IFEuRCgNHF6G2xU8KMiCG4//XL9uv9R9vpDkfHvbbL6bb77nzfRS100
xff2t6/6/ykNTnLlv0+Dr167tnkJ0y/5tzeZcN70IxNuWH/XSYM7QCtc14XF/Lf/GF6b9h9/s/6O
UoGtxjTYANNg6/2vNLjFe9RG47oGGFHLVdnp/5sGd/4uHMtxHWlJy+D91v8oDa7mzb8TMAwbHQtg
hDFpl8P3SNrw85Y2O6R6ZQsnvaNM7vn41LKxEShqIONA6FNLRZCsWaWwU29QhJ+3ceqai1lJsQQG
FuWZ3FSxaKiopfaNrPxoZ2I0czI0owLvWIr19U8n8pNtVw/frmD8GbWdVTvYLcdduf+p83+RK79O
zHcX5FDrJ5SxLBv88ruJ6wxNAssElnxeOl+02fSP1IX9o1V6K9frPrmCuTlPTgKmRcOrBb2ME+hi
NpQZXdbeiXukkCOoQJSfgIkgilBMd2iRQPnOMXtIkXIuDStatXPvsGaGKLsGtXuyTd09qZz3rgrx
N8J5a7jJooJkq8i2YZ/P97+/TEddxtvLlILChS4EZRJVTHl73+DrtCb+bkiqKipdVVZaDV8s+1ZD
pNziII0LIlLBNbWDY5RJc2tVyH5diTGd79R35NxOEj/rm3akAlZ6021k6uFj0GUYhMx3bimMXZdp
433sZPXqh4JPOOYZODTUGyzf95ZVVe87lzyoTtXva2ltc3NvCz+46zNL24FUs47exJKICc5r2QfG
5xZwykqWPeqCMPUtO89vqQmDnFlSeSxQRdFQlkP9e92Ltj8isXEshzpBhwD/YrMz7eMIAZ0UNSYW
TQ8NEDUA3LDVn2M+oTzqp9ZtGOUuumqZgvZ2WCSW2j6R9nMX6SVp2daXe6bjLdXoeanBACFYNVE7
wpX+x4/IaLa/v1Hi7SKtJhi4KtNiyxKO7eny3Y2C1Vg2pY0O9CjbjHMh6kppmfL1Uc/xWgMkCemQ
CFDc1DboMSwUcADTTNJwQER24TR+ySYqt4xbpZDVBRu3n/SzDk78pm/sGy1m/77SKSNN85ZBWkT7
XHQRVmuQ792oMY5OIjH4wthx9YdLexsOXy+NcW3CJmGflPYVtPVTOFwO5TD3SJ8tU11SI8IqtCL6
zW6HyIFrrdQXARY429F0UN9AA8tdBRlpVyOUmOU2oCNKZFuQko/w2im8YjUKJgtoqk9XtVF9sCRw
UjCwnjb9IZowftF0R4AkEzq3xiYP/Hb69HqRVhXU2yWhD/r0ow1LPk6fhqLAp2lwjyXi7RiGc7Jw
pzI4WvjTQSRJ/pSmf5uKvvYgxy7L9EA8GtJy3q2+zTiMbYccMWmvytu2sEkpKaYwhQfzY9wG5N2V
O1aofkPbqto2efkcRqBpCBgfPQuvrt47FC7uVdffRiv0f/wW2BjJI9SGLYrW1eTbItSFbO5P1wzz
NqMe/KdL+VWPmjYVW92yPQ9Q4NsebXLbmRDXSZadVk6A1pP+2Mpzk0bG4fpHpyb19bcZTNmOEGLa
RWqM/PsHVAWQPLFHKiaK3B/ErbTGwG6oj7kJsCxvkj+so78aCMx49j3DMWn39Wz88xju4FFOCdka
yJMkMeAAY/6erPp4TNYBakirNIi/Ie0Bv9rXzK1tkl9K/rBnGWoNeLeYEx0ItZAzBsz3i/k4652d
SvIlIw7gm7kKXiw3MVYi5xjDOq+fvADLuCYSgHer6N4JoVr9fi4bf12mTF23oJrhGuKRBHg/IRDE
7VBtR3g9Ta1jaLToiTdpcYMuCtUh3cfiuPlqQ4zYTp4WHCOEVXo5PJhVjnFsVHIkCMcb2/JBPAXI
YF+VMDOvS27+0M6/dpWpO4S7lgOYz7IdNQx/ul+5RENNlGO6DLWOEa4hQ1MbGLaKRo2RrjpVDlrH
ZtuZJ2RL6sIID79vwbUn3t4sxglfbVmmToj2fkF3NCPJK4EqxVzvDDPgNAR1LjT1p0RxGLEjIm1b
DRWeTPj42SGoRJSkEavpOAOATXKaJN8kLrYKvtKcQxGNOS9FuAa0Xqw9VlmVhyO72NpnvcEl2XRg
8wkLFS7L2iC1VXxyepvj9FSOGIsG8iPGcA5mgMWzQE+DEuiMJkpNwT4am2R9XYZHu22Ov+8G423l
Ti1dgCaktD3DoBd0693S1foGtPo8gJePT96y+ZJ3wOFxvoKQ40VKSKjWT3WeKfFIb512ckKRxI7R
3qUIXSt356zJDglq/lBc5U4Fu4/Nsces7w9LvfjriHGIklxdGGzFiM69ayg+kiiP+fgfu/EB2R4M
enRv0G/Dhhq7dFrw5WG/t7r00PUN9C1b/3DVLzaoWc9pnR6cHoaggHywuYqM6aC/ATg7e6p3+jKK
Qu8PEcMvOpbcEuECagkeEJV37Z0n3QyxWf1XZNdWerS1BxGcagnT0o29T0NroxiKFEZa999/f1ed
vyxEjs5SSLDKhmTK96AYO/PNOMZNmpvaeVsZK/XZWSLF08gu+0CTmfWQ+/6w+Ii/7h2OwZQGccIJ
hGDp3d7R5k3QjiVfe9UxGCi5B8jlVaKzP8YyzCA6hmfUIhpAHOA3B6k3yxpeQtdX8YTYAOYzIrPa
TRrNX0sMu5GQrbO7LsFnosHgD3L8OGMWlv6h2b/oLCjIJhQH23H/uhRV0LXtXCVwZaanmyDqQQFF
6U3TVtYK4kq4u4pH/v4GvYMtMe1snWjfI+ZiuRb8+nb9w0Zkjme6cAH3i8Xa+NxVHbBfMT54ISQO
F5ZQ5hQGeCR3if1YsjKj7OC7aJBJbF7Ie6X3rR4/Tk3wFeAkia82XM2Z/0km5FDaStsqSfgayblF
4oc6PC/rD8PbZiy9H2UAEqj1EzRaILB0R82An9bwmNvTenXoUjAmbpxc86Eek3LrRtqmm2P2ezf0
YRhj8yEjYMdkhifQLGc0c0ZEUYO5EqvWXOsyw5sSq7KVrcF9mbHeQF0txFBrAnocwlMPDWwbojy9
L1u8aDAzqVaD2+cbI6gf5pljrNV7G1kYHsQ4qsNGnm4aU3u1StijRrTWbE0ZOSXHxGup8lnuuTFh
Cbik82rX6lf5voi1A0qY1r7xqSS2k4Dakvotck9PtZatqxxjQcxlsHfSm3DLxrGAznybgXo6Gt2n
3vZpcWGKddR7IEzLWS4rUMGD2c5IRJYoDAyQ00wkycvwtYFXWzRgXHJi7hVZ6Grdat13G++xrRPn
d3CMzAZbI8/TjkOpnfLqowsG9/GBo1y5LoYyX7MwIynToBLpBsZKH+dsL4VSOuVkjiXSlwA1nQXh
hr3qyToddJ/snjmQKM01DBcG+5OIyOg2LaMPqmdmxPk+5WvrJEDLdjbuR80sH/NlejNIGWMSHzuk
v2SDhF/zLPU+WHaIO6yTWtuE/4ek81qOFNmi6BcRAYl/LaC8VPKmXwiZbrwngeTr72LuwyhGY6Uq
Ks05+6y1VHvZMEWQM6JNtr8BUUx7UQMqdRiM9sy81xLk8nFwZkk6BzhvSRL7ENeG2M1CZ1A6n/Ao
tq1kCyT36Y5TpPkLg67qGzAzWtBKxqHGZANvLYuX+9UrM+qXUkRLYdehmtYzflP6Bott7qHkbQxo
Qc59KQHWJdNG2SHqo2DHRarWfop5ucZjs9wSo1R3iNOCvlPfQw1rTCMWnZalS2ID1TtSQKYlGdsC
IhMCwWxRA36NMQc3fF5x2FYyWkScnoYlu0lGR3YeZKCQMyHFFo41pINIRrfyhGkOvMgWPkP6cslo
oQduj7uRUdZB83+l01XbbHK1M4nZIWCiVZh7dRtIQVbWOMu4oKPgm3/90qNK7zNiW8ANuXgjPkdC
v49NPxl3CbMp1DCXRxraDMFP3XfKnIJN3O286n8d6r1hJraZFOwT+2ThEa9KpkQTIhW9jDeRt8/Y
NU/BbNuIocOFYUvaXVjJ7BXIGdT27bI6HO0sCxJroulGGiOs6vYnyXntfT7JO0GaOKjpV+xyQNx7
g1f7nNlk/GXSR5bkP5OVaEYByM00wuqfSnVHP6H63RqVONhSnlvBp5wSLhKSFSG6Vk7rIR5XK+ho
rgddX1jROIJby+TjjA5vGFhPfGVUkYyYmBdH+gyHbjXWQ+sWzxI6E2aeygy3schNT1y0zoEgxKlH
XRoqAWsfpHMT6mBdQ6iNWZTMfr2bJBjCAbbCasy/lUvYEXouiMbI4PIPEtSNpoInbRH4iGXMiIzT
9CHnvOrMYg/+QrdBLOQtreoZy1+P97x3DFTAvv5swoNm3wcTvjI1Cc2/NA5aNb+k1k88+t2ud36p
FdLt9PSXjhWJESIPV19VgEYtoFwxh4OkmncmbnpGcs38QGhaP3nrp24szt7M62+HX020VhLZjH3D
IMQk1scq8KyBlv3kvKQ1Ku0ix/6bMTLIJEARxerEqHd8zTUwkpRyMPSYaj/rYBoZA22jzOo6GGio
i2Jj/PWpQLQVoPSh9iCU1A84788Qt15Ec0Js/lmZIC3ryW14zDSCIng9e42JaR8EQGaVpB7dAYsA
EPCMMXYYAeVbvAVp0tb86E3+ROPBrfzpqvtedmya8WfcVoqGj+eajKdioUmhLcArOIXYUabaL9Xm
E6SFWV6tkYbdQAAyndc/afovZVYmKIpMgZ1z8L5UU/agBu0B/YO3A/VCb9qHVYYx/dMjd+41rfXg
tLLDVMoGInxdAQYXTDSu+ZnL/UKvNJfsC9nTAOEprj0/cnr7Y8yVe+P9ZR1kpmpJKUu6dvEBltjY
5/NnOQ7OY1s2ZWgiYMCvY+36haygpBMUQgl7X4VyGS7EI2RN2Idt0DJl+aQ5aXzIU+otq1Y8Mxg1
BZ5e/qkyvAce5cwuvaUvHPL+ImMeHpfBvo5xfxzszNi7UyciSKnlrmEEMPBLtE9J1VQBPm2ik1tL
LVuQ/pSoBKG+J4L+IbEPb8SWNljl+2Q/mv5CsJ7goFUyOZq6w6lvYO3LlhCJj389KzxObnbxvDSl
E7iwjcGQFCKqZPKTmj1C+amSh8b9A6oRFt0wUSW8VpK8LKNV/Xlo7Bjaw0236xtUR2Qtsvy1/NZ8
pL5HURGmjFLZF1RGuodys6gx5WsjVfmEeLHrTJGdfENe8ef1e9NO7tkqTz1Nv3a0ksCek4/UAGhf
NjDuayu9Efq7q5zZvvqu98UtAGeFLPoQlcy5ZLDvOtj6PcsUE3wbLkXwc/UEFwzRX9tKe0+9+IXL
9qmlJs4/5u5N3wxH2HzHYtkG2pjj6S0YIcWshaYJQqPNOPM2k3WsW0AXVAzvDAZ4GeJG+lBozrWA
u3Iwemqoa+OCY9R/iPO45NIZvoK/sKsYKyXMnr8zTK4FpHSygLUCypR+E4a/RCmd1hRbJVyBr9pS
02lsNBmUHcgg4HN9i+UKqXQxDHMUG6hkmXXFcrFmeSh0d2+4y3BLGOjhMVfigBNoisit/ijZIxtf
fEFszXWPglIxH2TxalcTIGo+SijUG3/nbs+orsSxkc2X0P6V4+QF1TCwManJjACueuHSlwO1X2KW
en63GujFwLIE1rICeNp+ylLa1aMm0wiiSpsJ85MdrwSZknOM6Cas83TRLXxpCUfBcGwgHMqaf5dK
X9Sa8zlhJH3P7cO9vMx5VX/3U/Ncc+Hc6Z70aHC4VJk7oB3JuWnLj9o0nosCvkrTgF4CbIhrwDz2
k3OyRf43s8SR7vZXMrwuup3sU3ynrWJ5Ux7ODB8USJnApmXV3gmU31kcjmlvswdUdthRJo7ShGVe
Ly6OjshjyhuWuyWwEzd+MnSobBaBCuWMx27hCVa1nz4Axn+pc57/zqjhPdjkHREdMhS83LAioj4w
hDqK3uo59SY/o+kYyEOqY5J0t7okIg4X4so57U8+V7hQhvYOnufn1MPk9xMoan0nw6nhbNrbEDkn
3tNhnPdgpjl3jkjY13dpqSM8FX1nLOM/aa2ALVOXI6p2sWcz3c1f4M+LA/jPIlqQt7CNOZE0Z0j/
GrkQzLpL6wINIX9qQwjtpX4k2AaHR2eGjsnKHVoRHBKu/sKcHPGXxby0ppOESkdDClLeLT8rP+V0
VTMnpM35nbmIQ6W78s4d4k97+0iUwrhnMa0PRaatu9ZOBPei8WGC+BsNvfNU+4lHpKd5tTLRnWrO
HULoD3O+esxZemG/Ta3r7co5adf1HLTnNjuyyGpRU5jMFAsqACrT51A1DxVc/VPO0Ha4WnZ8ZvhV
8xk4zUkmVsocn7WFmG6mDUcQx/DOrdyPzFz7LIpFvzXG0ZGVzilzBe/QO/GuYDGpqEIGuV79Q5sQ
AAzg0wH/DhjSUE5hak+KcIWLUWOoDw3UXEgjFJUBT2lJhIRrP/PHohPvc7X1Zbas7+U/Rkq7A+4F
5GNzP3VeMGzZCptl3hjGfwngdj3/S6LQ0of7utiIiJwHhbQOZc8ApNCvhTEfuZU8WB5m8e7FzpN0
twVHyiGD4kIUPmeksjL+UBPbTmhfRFzkrngzIf+pgrPPVJ+EoEoCc5UTvKk9KawBpkM3Q+/JOjnt
GsAOvm8Rdx38eqJpXhQn4tiPnHSyx45zldRrsNPx+M6lpADOsde4Su3KRHLgmGOoOP56mfAG137O
fc1nzmKxmUlLCW3kTGwWUrn7wkRJxSlmtsFGlWZklmTiTbINL0M9X6Dq81TFSPxUvJq77Sdt4Maf
fD7Tk0jDWSKJ8+yYnzdu3rM+3jtKPKUMNtSAJmoEgpaAIUZ3rRn137QxH5vBAGbhMUEJjy051oYR
kreR7NGfNFutoJBQHCY7fZ2nEEgMqvCkRU3dYXjRrL96YX/r+tITTI03QJgJpkdbCBfWd9x86p3X
wYdluuuxsrNrrmcIwIFB7Yb6vSziVz4Z5Q5+5mfmet+WtMNCiA+LV7biJJZiEkRclb86SXwPvItx
kexh4OhP/bs5prU1HxyFG+idu6Xquz9yVZ9Z2z6Oo8PAZ9+H3mh1jCkmI5N9bKZFVe3WbH0rfeu9
KsRdB7JtVwtGa6yOcRrLPLt9Z9ypGB4QJhAGtbkAt7IIKp07cW1sxlhxyzKXza/EROO0WX9YASeC
5gQ5Uwm546CgnzWBUVczyI9J7Y3RGjAxGabdk5z0lxhITgNiNiCywrChSP/VWaxCfIRvSvjTzsOt
yRDAU7uNVRoM9nppe6243Z3Zc/eWGMS9qJlndbSEUVwOfU6DnXGC/e235Vc3aJ8YxPKoGq2/gB4h
kfLssM7FjfVe+OmPi4ctZL++V27HwVeWO2p3XD3iDbPGxGi5AJmX0DYj5WeHymRSXgxHruDPZpGf
JADCwEkxcEqTt8ZNsgUzJGK+euWgUw36Kc2yJzWMX9l0x9btTDMmzThOMK0SqsoJDRZ53gVp45/r
XiOlWIerlv7RtKo7pgKd+MQwJBe+UdL46U+N5TyhMuMax1G/PfqW60XcOnnxivnoJpc4HWjKJeme
GBXSCAbxgC0DCy4oKCXCfVb0lIHH0H1QLjooiMHYQlCoVqog+8y0/LtlES2vupJ4HKWYyInBXtvl
eudJ5p86VcCXEabOTcle+e+Tf0NmrnLCUIiq+ODF02PhiPkoCgS5M9Q0Dn4re5FHoFrZ3GnLGh0T
Jgx2em16sKZjakPgX6oMLwujnhZBHJTGu2GKmDr0uQJ7ItDEdBom66xRtaVfjGtQjH8xwzJ4Az1E
zlCW+vS9XwD4ceJHCOvxxbfiOrRL9y/M2Eh7WimWYuAQjBlR1ZCeDcDEzKCvgfkYfbJoHm7YHVaV
xwJOc9rgg+3G5gRYOyxsDGiWY5QXnSgjQDoeI60m46jlJknqtflXAq06p/hcE4/rghpSN1pS69PK
6QKvBq9zGb91VLYx17DTzAWBr7S8swweFCdhYpYz3HHUiXnJCQKYV4/umeGwvVtBYcMvc1fI4WeZ
zSBvc4dbhDHzugsHpvVAcndBbuwaTGkrxvU08Z4Vs37Q2twM5Qwg2/n1+q5kuAp3yACAittGPp76
StsrzcWM1nYf2tL7IcbWNmSI7snrLO+lYxY8JlpIeOBb4bKE/IilNgb5EA1DHfqTy+ZGHJdVhTRV
oZ3QZy4XaG53aVVRz9gm92yqLDOYRzOfrlgQ9wA0noZaDztW9nMJnIJnk13A73/9hGKfdOM/ppke
plIM3Hed33rYrEM1v5bMGRvMGYxfvCzQrW0xW9ioKrfQo2GRf7RYshAZJ+Wow7poLAMx6JjxDlHV
wZtcnJJUlZAKB1lbvLV1dwHpwbsDKUgz03fPoDOZ2t11/kNDmeuvXTeHFA4/bpOUUTIgkWXXMpLB
IuX6yFuBCZ9yr/2mZnBKcHEG9MeXkJwJm6jmYxnqtSLqOw9Gqc0LEs/YEGwK76X0OO+xKEJjIXHc
UCYn88BFr5WEhFfiNGXxOqxVZBbchO22PqluuztsQViRtXv4vS5qj/W8AHIB42xQ410Hse+4c/gY
C2qDBSsFlxKlVsvBN15BSfYh8GW2VXvjOSkTVgUn0ilmFGQlILcrbJgQq0QBb2qRCzkKCnhyzoRT
0z2VPbAnDnzLtL7B/P83OtY79REmdYjXi3kDpTlkYCc+PpOhBTRHffaT6rdMJsYPKdy5s5qDuUOu
MMyUQ0XKKLP1lzW1o5TIm0ZaR9x0bqyl0kni2Wi8q+5Nzszy1fRreTxgtOY73JcWB0f7STARWKbD
gLBhOnSp9ZTV8V9NzQ1B0xrDrUj2vQYCKRXjuVbYgMuEU45O3aI0EZ734M0pRLpJlG6jIdv70SFK
1wbXYWZVPs0QPw6+0b0wflefueoleE7QYbWMHuLEiwO06hdMALibYKgwkWJSgsi0G9y7TLgUkUpk
eHmMhErWLQ1ADWm24gAzK9fnUePBhJl0gg2/7OYt99pT5tH8p6Vew041T5rntqclg4+QptcE+IEz
gqRYEBGUKD5YSdQZodi7X7w73YtUpJ3K1Xp0jZkii75bG7s5VfPyTsCHEHevmlOzoRoXrFnb3AHG
pg/ulPiDMX/RKehfwbrtMliBuyId7wBAfjP2CmYQm/06bva+eVNfDTEkmASrVb3gAXIBew3pkZo4
jE5zfO24jbX2PJzdZqpYFqaNasWCJ3TqJx2K7+ndt3z9TMDcT0C2tS6Vv1zqp2r0uVT68aHUmdUU
FnkGL0bAGm/OYSguQemK+7Ed380+/RW22KQMms3TYTqnrLRDjBfZFeEor0p6r1XDc4N7RfPJN+Xr
K5adO1+UvP3gz+7XZgAx2izpfsZ77AGoHlxjicwqBsMAfpa8MYkFUOU/tVLQvnbF3o1tkiUO4WWF
EafD3gEheKNo11e5cNTTqevWBiCjEjz5Wk/ZvsRKeDAQgjvic7E6PVDGSv6aNwiLwnob660i6Ws/
I2eFriKQt1YN8hBZwuSYtgNTRxS19Ev24m760O/iMmbjTWijVAVVAR0xcdEuMuAsc9H64jauJWic
mYWISzkNfkBTJvqkHdfSJ62g1GN3sGVwXwJ1rjWaSLQci4GPOScFtLUMbJYW5DzPhzPe2+qg64ZL
Gr760VL+V109Pmr/ad4FdNymYqTWKYgga3BdKZQJRXmd59ebUS44Tl5F1mD4QfaNpfa34R0IOsha
u86jUpttY8OWvZzEOh+aeX1xG3ha6TTig9xC3RNPhYCBHq4o0XrkAuSBGRhu9C8R1ys1QaaOZplf
KGNyRqrZgFsDlYiq6UaACdkt7fSUtGqvg9o/TsUChbHxWyqwzCPF6cxHdigPRUk10Z3X8pA7Yxpo
dNwJ4Ax3lC2ag6vP3zg5k0OWrrB8eaaUa3XB0lhaRDj/l4sVq7Vl3vUlwpTcX37p/lbPTHpAq2av
GtqcLcBiaeoLW7w5VH0nZlHGEr0hltmIaq53Ukb7JLuRf6Ysz73vPNuj+8MmQiVhStXFFcmvP/ev
k+fZp0zAgaSlQi2NYaT2L6MAlCWbd8vjXJzGb0Of/w6a9gfL7hBocdzsneGiYPUfEn4NXkhST9Zo
r/vUIw7DPsdYN2RkjDQU/hrbBLBuUOhKFEc4cPcTTUaZgF1rYHLbE6R4QPTBIpZNHSW/6o5bgmAO
z+GJQ0EYAG20XkwV8/lV1b00iAF5AIhn68nhLhKgyYR/9LLmEzYZEE+sagctS/9BiHwqu601XXMN
9GKBx8sb/vYaPK846fazZr6CxDl3q35ta96gEvZO4BGDitP1twQF1CNENkrJ1lcZsEP1Kkqc9p0P
EueB8m+yXdgWweholbDxpcQOQ8PbMjn70m7HYHJpWfRQu0Kjt15HZvm4c7EisVWPCKGRvv/FiDMG
sXR+FdWIuM23Yqh5h/7zoTX7dm+m2qFGTsmljqJjvxnhxsa+tsuy1/vEv1pTDQ+140evl/dp7Ggg
jsBphCQfVvFRgcUz7PXJjXo1/pZa+4aa9Fj4efLiLMnZvOnitPi/btfye8QvlHaeyWQ0+3g2nuCp
f8iYlXmTQlNtBJVzcG3eL2QuOnOXSNnUbN7ryx/XbczAMbbRBD8OpynyS6Cc6fJV0yg2ej0wQVVT
XR0PmaF+LDVyH6Z233rW24hCVsSrc6aRcQJttAZ5Q9CxyI+LmydMxFSgA7ajar/yIjso5cF/3Yp0
/uchAGQQwYCyN49PthmVm6qH0fD3sefz7RCMmdMUVwBISsXXoDZQuuLuokiDIEl38yHIVlbFagG2
y9qCGGmY0ZFWfRL6AyYFh1Knl958+OXARDsQEsa8NywY4Lo9WGGXe8+t01No8ecodXvQ4WgSwwx2
EVpHVw9ncvy6GsV1Zj9rU/ZLBBp6ZFfDe3wQQ/pnMLT5YGUj579imvc5vmVGvqtntBlraFHuCmbu
egbQ7sCx2zcTbg2uOui+ZaO1u05jqKj4Fr3PoahlsdEUEZlSYgwvHVi/XdWdupxmPsknnk8gb7a/
GFFM7YoDTf9Qi6GORlOPg96p3qm4WgfhArGsbbeIDC7gQdz8QhbXjwNF493MBW0ncFWsI00WTe5E
Rkk8b3j0Rm26wZJw4RxTvKwIPXNt0Hn8a/HlcqTDD9uz4focV1jcOooh04c9s+ZPm+hV1/JfZ6V7
YLfzvBvQVFAL4qjYIzJ3uRyvCd1S2nInZxSXtqJPBRCdH2WewANjk7NIp9BuLICb+V4aGR1savgy
Z970HzWUJ5LckEFzrkIyD9MEsJANLdouga80K8XicSZ6UdYPdKO7wKvA2cWD9W+2gFKWKG4D6RxF
4wPyB1nap1St8lANXGcld9qdOFcz4/VqmvnXZsYPuT/YluZCohho4Axq3xXaOYmBgNEPC1WZn8HU
0Pg1ixvLQVgwNhbozVrx2vFUDkQDXEkQw2qOTNUIG6c3pPl3awBZQbWZIoG/0uLUPhKuJSDO36QW
37w6lkSLdMhIQwO+inZZL0CHdkuC+Qge1V76pB0ad7ymbLeZ1jZH7pWXrLZQBvOs+JzwA17T1Wnz
MFPyB+3LWlPDmtWvgbcy6AUXh2Wxabhxte3RR9PLvhMgwpjwZryzW7uPZpVvcW5evD77l/vi3VWK
WpwAWuJ3UC4bxn5hz+KSgh3drTa82E2Bl8bc2jIwfkz865Pm7+hGckZxTwS37xYLZqpw9DMfugzo
Z87HpSkHsIXDOyXoRxAft4Xa+E6f32KGEcOYxZjxy4KDAN7QQxX7EWVQvOjDTJew+XHs/EwggI+6
615BDwYUntRBeuPzxMGzLtnFwQH7EYWPzy/d0xhzXYDgFxWYs3Yiy6/nL1kTPyqn+8p6JpryuEal
wxwH6SNJWs8Sj7TuENClHvemeln4Mwxhabp+2KriqtR4P1PNZdxOptMy+b/dNIa2Mbz3Q2yA3bM+
WlaRSIysSXEHBnmbROcanRiPEAG8cOIinhsN18PpyLk4ycr3eKjas9f867n7I+180WFQney8ftXB
pu8yz74SEHoxfO2D9Nm5nTAH9DYLcz1QYJ8Wh+NntTyqZrgTPWrMgvm3ELrGHVqd3dS9TCWnE3q8
ZOcLhhV4OYOGcnphPVLkcs5xwkimSoaE8dqe0WOVUrJBsOPJv6OaiTLk/pPASWqZZXUy5CakrEZG
7/iEz1r1nIsexUiih3QIot7Fb1VTdBgGvdtXBY9bQ7mXGBkYQqdH02Q7FCRztmix7vx1fUQ+ylNb
F04k5i+4dlWka83FKDexSLGBUFX+2RTj4wSoDgt2Pe212DrOjcfEk/rvapOEZsMU+0CN1TV7a2vF
ERpQ/bOhP3XM7dt1fxyH+nWoipBbh8lyHF8UyenAB9oYeRlnD/QsnPvpSe0kmPNTW01vLj0BSkUV
OKQarGPOdWDBDgatd0IAWWcvQMsPeqVIF9aP8UDLyTC6L6elkNjUBNRsG8XkNptdN4bazWL9Eenv
RKvjWNDmTCorwHT/nDtT1ObEPCC5E4bhsGw89bF7zKn1ctLAbdMvtAs9/TpxzbMh0VFXzH6LWkwQ
5JhNIXFCcVCVD+vw2C7cgBz3zq6rB3JwpHoEV9Ve7bgDHFLpHvwU+IMcneOq0ytRHLjqOPvI24Eb
I3Ur3yqpv7luHZXmCRfWH2lwP+uN9ct291Xc/3g+laoWThC2NHUlHrMAYeawYuTUs0tNvSa90vcF
jcNu8q8yHrGObJlXSwNNvbgXM2me84F+vk/RYTfGxZ1NueRoOfCtrYzrQgt5u6Frm5stYaj+kJv8
aM00ITHCe6Hx/2vr5GJNyQHga0OSo3ubMqePUgjOO2byVzYI22UyMpnc89D+ZpYKG05Y9C7sN06F
acSUvNpoKadFAmEeWrgNBSGSomD+Eo86MiJWmjDDZcmtqD8UxPj3TYyT3Vp0ROJirxHD50W+DU1P
aVZStRuaLzXmBl0f1rEyT1+lM2ln9mCsuAzHGBTSkFIzpFyZd0rjc2ZTGWlLj1y/9yKynwFnkDE3
sPCbkUdOUP5sFvNA9/hvmsZ5oDnzx1jzXqPOjAbuk3unzr+eqsrjqOaaT63CGR2buDbq4WPS5es6
58Qg3ohtNpXPJWJi3gby3lpmUTPUdSRbrsMyvoqYmplJ96j3rGPpQ25qTS3IusHdIWhyoszXuXHK
P5XZYmqgO7PrxvE7mYkjEQvjcf11J0pC/eha9yvXnWzIr046nzmI6+xfgL3TMnsrcv0r8YtqZ8Ni
nAud5vwslmD1kn+j1q7MvhCIs3yoyxXbaa5UvHeX5kMZ+V9dkoqB/8ocZk1Gsez/UetxpvKp0/Nz
sXD+szz2cWhz+wZE8W71awosdD93uqw/pVs/Wsa0d6Y8iySapqwAyVLbFnot4xWZXuh0prw4bbmR
OKh64bxmcosInuSmLqoZlmMv/uqxGj+KNXBUNMQb/AN/dqZYfwBOhZMt32RefnQIEEP6Bi9tsWpk
kAgeL4zBUY+hYsvxInXc5GDnn6aLNdhzij/uQqQko6JHjeFN91qaPizejBGzbFb4o4e8boLaNmA7
1JQVGjrxHLYQhraiPPZm9mPXD38b0psyhyg52kThpJm/T2apHmDl9tNyiUcsaz70Kfyo3XuPDoX1
DJK95lTkCQkSiMrc4kdm2HKN2j4i/9qs/TAKhqbWXD4kE1V6F4ti0U3PC6CtcDGnKSRHBKxDG3gf
h0d9afeq2hYwrYCR0UjMHS79RwI9p8EzcXAMrJBEyUKh1Ke/6he9dK8eP8zdAi4nRGz9KU2BoLVV
4N3tg7H8eo1lX0gZfXdYbw61jyJbX837pDK9aJ42/cbAuR40zpNQGCRG9QPPzqSmzhs3UZRcPJOz
9TTiKAGJsaSdFcxtjMcAKnOwSHj5FNy/jTTeOh7qa9YdJ1iJV+JH8/fsmyrIBecrxl0iLR+mBzU9
Nno/RmbsxjumMH6MsUNM9J05CyYgZ5KseIoIw4wOyqAvVTVk7HIiA41BdApXXbZ18CjEZRfDRVfO
RA5J+c48KJs3Nbc3Ving/sg321Pii2/NGIvzoHvrQw0S+mEy08fGMN483UuvqpzrZ6DYL7KyS1pg
ukVqE+j70GsIsJhNSOf8Zvj2QCWYhE6S0+apqgH+PxXbJTZvMp2fCx22GvrHT6AEj02ZHlZ7bUNz
Leh0Me0U22l3vxb9NRPs35Ptf3oxsnE9a4nlcanZM6t+0vsupTJu7qvOlidB/Ym6LslizGPh4tmS
zhRcnkSva0rglYNR1EQibDwaGrVRCzkujfZueAMofc/Y4XBd8cWSVy4eh2bj2NgXnbbyJfUH+IB6
zvl1fdc6Smb4iYHHKyJasUNdNl7Wvy7H8iXXntOmuE5jynndo6rrZeZZt3NCPa57V6+zhgaKCAaY
6ScUfH7QEHZWkmr+hFXhtLpDS2huhTNkew6bN6QRyPS3xVV/SmncLYKBRZmv78Psd1ePVn4AeOA0
ZuK7d9ew7WNxdDzt0nRUWM0csREjTF+2zpicS7AtQDTwJCkK99oc8eATB6yv3YqhkAU0xc34M00s
8IDkby5zOqzBCHY5io3hNlUvHkh+xhEFwtNqomLpbwtH4rPhZSN462kKaDvfSPBvNVeIL7lNjdPm
N0Ts487xzdBycuCIXqmDpMB6SwkeHdVjnJJ3sRB2uv6hSVVD4L5mlM86DsV0p3t1cZNrd7Rn93GE
z0s/0SzOet/vjXG99VqvXzJVyZ1LRZ5zZXyu2gVTYUZfve0ixAbUjPGf8VJW/nMeQ2YvxnN1rPr+
pGfJCxjjJ5MtadeMGEQ92h69XI/dmpAWUPZDbVaXVowng/yVytXNs6Z9HA8IKJakO/kadbOxsN8r
iv+7AhbCecSIcgQKT9uBva/y0Ee2mflqCIxLs1un/4p2bznyg7JlBfsII+K8cFSb5urf7GdJqOcM
TgpyJzur0tIdDuGHfunE0QAbjFTIirK5I5fC0QpQLje+lBptq9kJ/TKCyTChf5Z1PUvQsg9NuhR8
LFLnKNXB5ZX96/XGk9dbEG/WAUw9FkZpjpAd4aee//sWwRIQ3oqouB032kUkwLT1JuGtLpgO3XwH
D5brDHetnh5QKRoPcvvy/79uug+tK9Wlx+VGeHOyaTq38po3+TFZGwzV3ZI+252fPvsjuqbKEdmh
c137yAkqNQCgVs1923D1MVLl7+3tW3fRk70GyzJgAQKrG3PDXDy/uGPdNu//+zK6FIs8K6HsTSPo
2srXGoau4hI13JYsW8gKmu0TGfTWgjVkLl5y0WJvfWMU7asRdXz/33d4P0LkWcnjPOrBuE2bFPF8
YwO37rON8QsYBl6kI53Df38zs5L6lNt3orZ8DrW9/Tw6a/MMNYc+rv2ctGzNVVfcFznOVuZKn0wT
1YPelhcrsZt73UjLUzygQEqrwTrU5DMIq9rLQ/9c9XRD50zt0tHlZK3S+pMy+Ms0d5go29jfS42+
Jd3WNBAs/yf2fcrb/025E1fL96sN36bu2uUybD3N/74Us6K72bX2KQez/99Epj5bPdowvvz37X9f
Kmnd6S4Ccx4kaoN5HTiV7Z/9kVnm3X/DY12n0YZ24592Vv2j+HQcu3iUsd8/wuL1D/nM2Jf4VAIp
xkgplTz/B7oIXA05Hr45LbKPTOfk6KFzomQE55uTY8TvPewdey4vtkm/0Ezb77m2inuUROIV1Pu3
3L5z1eqHi+NPgbXO3Jrd9K2ir3CZGi8mTu5h2iItyN/570s3DNalLOU76dxfnRTbi5IUaQzPMd+6
MqvDkdbfQ9nOG1xPf42TtQwmj7gdA2DN3qIosBUt3hovIWPGEB3spqlTO8Bb6+rfagoKN6oH1s26
uZv1mmG5MeISBNmr080LQ1PmxUl787I48tdLTUrINoULV3QvGZaSe8PtMQnLPKh96V+q/jQO0JpG
Ba78P8vFf1+Gojljj6BGrZfj0zLETPV4WVTF/+PqvJojVdYs+ouIIPG8VhXlnbx5IaRWN95DJvDr
Z6E7EzMxD1dX6tOnj1pVZH5m77V7G2uUZn3k5Q4n4PSJSVDbgnH/71/OqO9cFGO2pj+0IjfuCek+
nj/CRpIooslh4JlCn9WvzcbiDYMRg+wtt33xKqBxBET3r3UWI14gbIWreI16PDqTL5C9E9XqYdA6
6FWTv6Z12R4kxplHgkpPmAQVg22NhYo71gdCPrfNksWhuaG7jQdzZEVYUz2yJOVOQEqDJlSts7h7
E3bp/2NO2yoMTEovuAKEK09LWQDEpCC1MXPULWucvwwrLFLuOhixotRQEvCkUW/ZTwxPcksMT25a
1LeqHrfUz+KkIQdqIOTx6e8Hc8kdpurF9JBm/m4M37TYM57o8uMXY/SweevhDU5XSYaokkHu4V5W
qjUPVnmLY/VjNUZ08uRIlDhxFse66v/oOruerKM6BDNgGudpeC58ssbxqFDKuyTSGy1hTJay07Mx
9rvCte4dNyogX8fc8ed1e2tQwxPKwJUWG9vc8qPL74dsSRv//Ywsh59Kx3bgdOQguVmTfOPNQlfK
2fpYmKk4yn7sKM4JWc2ZILId/1LoZ350v+QoZazz5CBL3DlClzscsen+9xw2XK84RrjGVq2eW9sS
83egJdE1aqX9iNszuqPg/zsiXrmquPeDyI+3GgK+k9txQhMl5tBPuDsq1WKnTfRvBBOheK2IwP49
HNRyKsyKF5HV+1agyLF1Buy/QcSu3WZrORIjAi4AfWnavhqljYjJp6CvqiR5D/U42TZxo3aaI5N3
N/E+7JyMOrsjkcmup+4UFXV3MpfP4iYBrymye0S7z666/nBd8uCQ21tb30V72E1QRDKPPeLQKx29
olk8/n4wXetNQx17+v0KHxGPcxRvSJIr//MbcDHMO4/UitBkk8qtfdXqnerd7mYtOcdOonn7MLP+
1gRhaUX1p6jjgbV1krz08bgwEORjq0XjyuBfOWlY8IHwpyPVAYMhVevmt26xUXBz8WNHCOjLJEPE
3ljj3crq+SonNjO6v3Ccpnbj50vkSmr9yw0/h/jIQnENZa5bh31OpUu64xovWHxp65AJO0u7bcf9
zizXvNa61C/l8sHImFVBVuRTSxE2gkWP6MflS78Yyi17TXIy5qi7yZmMUI8m7SjtxXTl1tCaRIoG
pwl3mkl3SyoBip2F2jHixHgyEEKvPNNn/baYkuVkkCWx/BY5uPk5cVCp8HaonDdmp2+VZ3TflVc9
V+KUsgS4OOYQP5kWRH0CCvK174YOcMeKVb7NVOf3lEMzgZ6i3UI5lFkdPxpkoe2hKzpgwP3wqisT
6GV3V3E+nRiUK5hJnerO//lUkXifidHEExmjPxsy8Vq4k9jPcTduREVNLkKhBWWBprjObfGaax4n
LedmZlJilXq28zv3kcVEiguM3WFZMC7tfJddUc7qOLHTgHrPeZoY01xR/138sK13nNfWOjKy4W6P
6VHp3AiyV/tc2lWQVVocmPqHnrbD9d7zYFwd7hzSntrvtCdIRpu7cd143nCOFZ4529Zhh9PiuP74
ahKytc/I3AqEkb8gCNGUdk+1CSJkOc2MYgfUfjScgVli0/Z5/O7DICBt28x3ezbYkzsgkeliwmhY
6UMx74+VMv4CLWalS5jQCTW8DnYbvYSwiqvURlJlZyqTbMnaGNHbQcsUuyoakvPvB0MrTzJOCFrj
iGG5E3bbSabvIm+55dDCMb1l7k/9KGBtM1jX2VWS+AjfW5CnrMu/Lc6aHQkkt9TOuEBs+zabDdtn
A2K51L1Vl+dh0Oqo0w2IJA+TV+5MXV2oV8ed6aggRZt8yVyLl45zzkSdqwaRvrRZv1fI4j/yiFgf
TXfR4bHmdUe0iCrpQyKxZH3BI6AfqrG2995cExomFw5gPmXPsVpGaTkB4eWAzlbTxreS0ch3aRn/
+WT5Fa1iCJpEWDUw9ontjAaQ1L3Mf4Zh/zhgP0Osjlayn1UOHAVnniu9aNUVhvHiO/wdmix8QiS/
nd5bu67fa4iMp45ueu3U9fQ+WvpBYheNUSHNmDo9dWlT922IGA3QBYwX6ttxNyftACY3AxQhloe4
z+2nUYzckOJo2SBGs859tbCN0UG6T6ZD+tGQsosoRFPfsel9dCmzz0RGz71j9Le6xwfHu/Dp9wNu
lQeVadYJXpOHvjBCkP3/isffCvL315BMuggO/jZS1A+4OXEjJlnxJ5Pe3skIy+xb1W9NyIrKsZPX
eFEW+4KfMpdIeE564Zrb2AA64SwNgOS4uGZ6/22Iipd1QRb8fggn9uyTP65NaarbSC7VNrVogvyp
se8aBJ7Ar4yTEG58aidX7slRI6KZuR77paLf/2Y0C60cLpx/NgaGY6z3ZzVI+hD2aNc4Ik3ER6MT
wo35TOcOzhwvS8DOpdvnXTltEgTon40QByfP/JeiS+cDKWHfpV1djJRbWJdS3AxPY3lNXGSS9tMV
D6y/m0biIceS2JzcGYge9hJuQLeJDr+VZa3F4y2FJcDDpvgPD8wAHfTxdyAP/dVTS9yyoBIskB0d
ep1RqzFMPY0QJp+prSnBFhhSxvtPitjaE5BC+kGlV5e+baqL3TRb3Wqm4+9XIhuOvp5nl6l5YkTj
3tPBCB80V3saEW8bie+yA5hZJNqpuLcgJwM/G5xNs3z5+2u+5MpQcjElTwtvK68bcRrSnk9pV75q
Yyp3Fgut8++HynGqo+I7iGOvOXf9TYubJZK7sk7T0AtUT7ZAy+qNJ59Y+aCBnbXxQMwd0Azx3q/D
EVDgMJVv/HjYh1fTZ5LGNk9pXh5CqViGOiyTFaGTG/5LNiLY3n1OHXjQTPQ+aXxgdXuS2UqOVOg3
ITzRs1TB/o7jiwuBrOhU8lG2uCt0USLW1ItdL5S3bw2ne6p1gyc2G4yNXSMQ0iqvOCe1dRzx3LGT
9M797GTuivFgvE26ETMNZNvb3J1CnJOvZoO1O5fTZ2di7opqZzrE9mg9OLX/kmBbhTww+5iZB+f6
Vvg+oglhs3icbUddmBlfpz7Brj44imCm0P2LIrHcDmZknDC0vSNEQrKRy5Rw+IJ2VcJ6tLtZJwM3
bA7dgFW89XKcrMI0nG1hX/0hmv9auc32e4ySKz+VnvV4o++xwN5L14ouognL7RyKMqjQZWxjJ3dP
DQ4TRjWE/6B5mj7Nnm29T7DujTTZ5ubK9NFSw/BV1eFVTFn9aQvJRQ4H/3G0cpAj+TSdy5DRROjZ
xi4CU0uLW+u7CG7JtlL+cPv9DDqPvMX+/IwNTR0JX+0D10lhAiznXjcb6ly072GSWdeGEeDeduS/
KOWr31nA769Lpdu7OHbwPE9lw04OOZNesZfmPTRHF1Q+ZYdR73/+kaakH+ggU3C2u8bRQoj3S0bR
lhPm9zMzMeUOEsNrR/7U6X8/zLL+v192mU0TOUDv+c9vSVBH1X6zJBoyq/j91n6/U2dZk8QxYpvf
fzAkFINCTOlJNeGJ9DH5KUzOqQyDFcueLNkRsB6fwrafzoPTsuLHzYMCanqY83B8KOZmA3A+voW9
rJP1/FU1ffNA8Pb0MJo2P0oN1unyG+0FRdzhSNrarpEdPSB0azO+Nyzqz9XyISlJDQNx+z9fFygA
fSe/aZjhvwSEULwfbffQ+0w3R9nVKHNRYM3xHIDj+9GF9Rwn2G8l1+g2MdSBBIQPdDKY9S20KR75
hOvUwhpvplvezpzSvk2+iZEQnOj5B5Ksn1K+yyh6GIxYPnfa+JmwoujJKz+kzTbiQru4tv/Oul3b
xWPQ16518Z002gE18tYWrFrW1evayrR9QcbS82RIfG8skJvCQhk35s5W1eS1SRb3Sk9py7JyPgjF
T55U+k9VjnCj6Dv2Ud8jKHdasRqj/rsKc/VYpoO9xtty0I3cC9YFEfZrlDsJPh5tOOkV1aLvIYbW
kzkk/qsOzz7RYhIxOeQ/vkJItcdw+xq6SE3gh9gblVC4KlUfsza61x1WccLetY3B3C9uhvlUY6wr
9GQ7NIgq9REKQ+vGXWDV3q1xZiAyJIb57vzm2awDbUK6jLQ9Mmb7Z+ostK2c7A27j17rIhec+eNm
6gc0lG6fbcxobFj8tyMthbPtrdHHgOOC3Ua22jOPW2N8NdY5Wpx2S3WzpJjiLddYaKf5kfjSihEY
Zq64rO6DKE5xx5QSfm4X1EazL6Ps2x26O/k0PUlgkN2btwSH8IPeFZfelxfPbty1dJhZcYXhh9Cq
Q8PwAZAAWqUhXLUTjn1k6RLVlq5ehmWFYnXIgAzqqE2XkwGTzvaR7em8ihAILs36Wm8m9UzjeI8g
6y3TMybqunqyKvYorUgw82i+3pMFvHAEznaKigkLqkcyJDeWrTFKa/M+mFuCcNWQm5cseWur4rWZ
PeYSOuq0RreDLoFp60TRY9Ow2AU4voyTTsyhb0OIX6ASnjp6Bdc5LhnojpMVcHQv704T4ncvN6HT
F3u6GD1oKvG3sXeOjZRs7HrzXBXlYW5KVtrwroi0qe9dgSRai/pL2LV/qi750rA3Eomsyj2xBRYN
eOQhWB6JPW6d7zFNMCvItg3kpFr8ZynI9GSLAnjJryn+RLN/Ir4eRT+6SNSQIbaGGFlAkfFunA0P
zv4/R05/ueAZGRj23/qrKbz3kSkZXihm74TlXXKdEL8sREaF+ZXbyJoxazUpLbHDd6l/RBH0DJwC
94GFCdr54hP054TCUwWjmCnyo3ZcIygKDwhWAq0Zfhri7R5YnvIHTtMJ5ceaMsnDDADQtmnm7ri8
g0qNBN+mdQ9DjnqzJPin5fFHbRvZ4BbUVMhV5cV4twfWJaKBpJmJCc04opDFqfziKeNhJN9wNyXN
hyyndG0KoCNWHw4bNLrVJhy2peF5V9iJ7B4HB0+XQSBorf/xe0YarIbprwif24pM7rHeF9s5yoKh
FdeYFzLQijhde0BFcFvAUxjs7itrwBEiY0fzMr+1RrWDos7o5FWWpPyiMyR8XdVW4A/lk63s7lCk
0TWTDUQVWY+bjshI3c1YBTJP3dS5xbkon4QRErqgnE0Vju9WP5x8WexUWx1kV3D994VAAyLb1Zhi
TA3REKQ+6i/dU4CBkSw/RAerj4tdopG51MhxBpYW/yNmND4imSo3Q4dhmLD1QMa6ech05B00bQED
OnMbKdK1yLn+0+fmczzOGvtRZ2tULQqa2BgCZ5SYX3Wa/MTe1pZ/kVLbOSMZkXqvEgZD4b2pRbi4
fmxkb2xM6Favk/eshVTFT5A2cKz7Hc4//3VSQ7GKSrxennLWjg/2Xac96/yT5Vj9PuowAFfswHmy
ucSJOkQn6qzrPJqPIooPuUJaIATcidGl/BjbUgcYEKNQmlB424DevVB9IZqB9u5ZD7VZryMV+eya
elwIBjs7XCXhKuy9W95qSZAXHZ0rtoAB+dU0GsikzCbd54aZ4zzjQETlhQAQ33KKbIBjjBOD6tJJ
QNYWvCFcehIekgn/wBT1p763LxMQ14sxyG06iSAyhlfpm8wDNf62Vg0moqmuYaasjXDtcWuURgnf
KcHxuIz0ZcVuKO+Iy+4Um1wn7+mQWdytOS7weFBPoK3EKzegUHKi7BjLujmzvHvvJ3maylDban39
5bGLaUrOuuVO3GSMuDXcpuyxyXRnJE7z/FFk6UMW40MbZk+jJvjuLYcFTu1VG7cevkOF8rqYyhNb
892kuifTS46WRo6MtK1mO/VHnKYoSicmzzBC/JPfDs9Z4b5XUwxKVD7XXRMjdbFREuUua6K+fvDm
2QhmjW2ULOp/eUiSdaqFQSakwUG3abQJt2GL0YKR0L4oIQ6wLKamm5blCG1Olbi3XrkS92Sjb71s
0VGkDlAHQ4i7jTyWqLh5MyeEDTvpuHVtAxeDle78SuCD5Vimude4lXB6ErZVdGUTGE2Yn0TyM5ko
cTQcHbJcUoBcgw08to9q1vnKuRecvJtECfPkQzFGIoKpH1/mdrInhHAUzKVPj9Miai16VqoWinrk
+a0Z1E70lsdoaCPvJdGoSkdmZzwm4XgoI14UyrFuZFtaxaQ15JSTqY8z2MrMv4nN3Olax2N4SU+U
us5aj2PE31Bvuf4eu6alo03wTBR2ADwMERisVp2BDIsA9OaJ1zQIguMhSERzyCoV8SwKBuM5CB9N
vVV20751RvmcD9ZTPGissyWA31Iz8YxGt7gQMzfZdBpKFMx2yg7dm/pLaRX1hXrUxsfodwcNO5WG
bRGt7rIs/TZVSskBYQdwx0C6uKq+a32uHxqBQa9PJcyPiCgLVTLIzMsikEt/bIY9fAXHC3qBPt42
xm8/EY9Z31+l3QmSQcdPYowvQ+abezcWn86TARbt7o4+qgcHlhE9KTePeJiRm2/cxn7QMmM1FrPN
WhZERXI26jk7NoTJIV1IApPR2ToP7cVRj70yHvQ7bJZ9/dU7rXbjMsZ9acMCiOcVGz3agrp1dqjO
Ub7dQboaG2TLnBTha92r09S41hFONEl2ovvDo/Qjs/fM69sg1wAcRwqAAszra46IE6vcOg3lwMNA
uKhuMOwtqpatdRbMPtx8gbZ5Y3mDzlM4EsXCMFQp/59Ram9Fh/e/tbppPVrhgn1iHSRtRrR4Hf3N
YAzYabrunAzJsGmdQWKWk/8kpwFhrchdTAlAQGf7riL07FqHwmogYb43dnOpPymbY8oJQ2+BAblB
gikePz/1mum1eG/E2syQlaHMNncawjzfGVEkL7mKDsMBgp6tU22lX0Lj+gTbM0+0KJb+3htgLlLr
FqbxK47olOx0zjTd6jZxl+05+hGSOSyFLMxqmo3Ra9papGUu85cjQ0yBMVCtrTxqt8lE8EOkxcfJ
517tMUasaX7/1LOH9KJlw5x4xhdyQbGS5XDTp9jFgAVC0IEAnqvAS9lFajra4FE+qpwn0ylIX6Q6
8mAXJP6Lb6+5qWqKY0SB8ZfMbaTMqXxVYb4vi2o85JX89Lp+3ULzjVjprGmvGr4RNOdhYR2Q/hQr
RrEQp/Pwox4+IEUuxkn+zu4cMhGRxqns4BO1Ro0wDXEn2LSZc7gyd4Wcw4NM5if0L4juEv899bR/
fTlX2zTxwM9AvQ5TBB916n1MTkbLVTw6YbyoaBPMX1l+aM38Jv3uH8Pdl5jTEzNiGG6bU1tX2rlx
QE/k9Qew7L20571PxPaaETPxGTWVhz4+ynrut11RHfOkmDA9JjtY0mKLBYDwdHhDqww9EHHkXwkq
w00exgw+5MswgyetI7NFk8BsY4him9hmnvu6xQLT5jCOp+orNzFwEmz4pmCg1DEE7Reyvk/lhDBx
Ile4PGiNJ3aWWxn4RKq3yRUPDZ4RibaSrOrsHfaeoPNgkelPc7syGpuXUlR45PDOMaWfNwaBWjw2
nYMo2ct4jWLv0sny1mgOVhanfqGG2YZaz+bN9XhseeWCcnyBnKUWXt8XOgHj0Urkd6Th4NVdZJSJ
yQHOCXnIpdMCTAi7jb7UxIZdmw9u6X14XYEysbslRc/4vujDXaW57DBy/dMZf3Tmyqlw3lKB/dX0
ve+2qjdgd3/ZVs+qIZ2IZ+PZE6o/4DZkeaCwhM3O8ih0QSdpUbXCPHj69ARAYQXs9h5y167TRXWo
enOdONGTjYMYORcgQZEhoqZTqXskisSqphtlKntbUTTnLtQTK0Ln2sp2NxCtiqMFvwPSUzyFKU6S
HuOSJOJ+JXv3n5i94zTkT0NtYGXp7OuAukAwVcQCHYGJA/INeMc5Oyd+XtuBbdMq5ZIDgUF3qNnU
+D5KX6MasM5X1lYKmpghq8gqsusAL/mT5uGww17G9h1FX8tslspNh08gkDAZJtSSKkGCxezQSSXB
9gWSfwy/hQ91RAuxsqrxhHVlw6v/kfjwZ8Yh/dKGZhdG0AVdDGksFl5YCgYueZQouFBQ1/M3HS6J
TeHMv98SrM6gd9hEvCBkR610DfetnXypHt9JlhzjjqS/hn7F1TpEqXn2B8KPt6ohztVNfPX7Mw/3
zh2qD2PAucUW9U4O5pefC3rFHrXsMG/nFpE7u4rvYmyOUTacO2sgW6yTFygY1MhG8zRrVmBpFdpx
Id8i3CirKQ3/JfO4z2LOJs/gzYLPGLr4ynXrN+Vbl9CgYI8FsePTeB6kFW0t1S1n8x83TgJZn2ft
SW8ZFRlGSVGPqHzMHmvln3MzPM4SWKc9VM+d7b4WHWKfeaR0Xb7rJu9fHIAIBeOk5A/jcQdpkgH1
Sate65G2prFetKHHc1gxLjF0tRO+JFB1ljvQIayMor5CALPqR/YfnlE+xtOkNtwPR8jhQWMdfOqk
iFd3oyNi2E/9/CqKttzq3JN498ziYWJfx5Mf1I0sVtNygECGSSkVrJXZkp1XokjY1jjrYdrBYNNz
rHWl/aLFOD8Zoa38npyWhhP7PIC1NEu4hq5OlTY1TCaLxROWY+28WFrfE+eCZbyPagbPbn0ffbSo
TTN81bH2xlSg2YbVqLNzNX8c9xnFPsCBgVcJ44UIltOihD0GOjwiJRzv3GKjKlHpxla3Z5x6Q0/0
s+htIogS29K0QeNpSBxdGQXUGwbiCYyM7ei8zsPwjL4DYJpbEhlEom4c3qKG+8jVv834nxt16WZo
GZ7HRXzNWAMDIXlne63WRXpVxnCGY/Fi6hqxX6OzNlweJwxHy3zG/6O1mDjTFr9bi7sYbq3BgtKD
PsdOzhUOb3uRPJh4gJgtqJ036d+W0z+PuB1IHdJSZsaaVT3GEeyULI5R7ZYQNvS2+Pa0zt+r0jY4
CcW3lrCaydgrb+yJv6mvrB/GMPUqNHERhWm7GgoaR5c9DW8lnx9DpbhvqEBL7TEuuQTR6FSBSTuw
EmKegIthRpTrotcSNMLhu6HjUIhaDDO1awchcusbdeMxL+VFNtZeK0i9yP2D5zI7r9VH0eo3A5nk
BrnkFZzF3RymDZOlZ8vHGZfAEaFdLoPallgdHY3aUMABNLyCsw90yLpzWFI6JVKt3jS2PwYsxsAz
ocI0OcrlYSIQjzLTmJGfuKK9Jg5IMTca9lNO9U4NOeFlrv21IK8qadlWMpt2RpSMFI/Pc1T+YFRh
OJpKzGe5oMBhv98D6LJgfVGM5X/t2f4Sef9MUweLQaUbuKXnsO0wGGs4eRyaP7y6LYQQ3vUaY9pV
UfCY6eCWJpLrrjlNUcX+AsBaLUx++q7GzMzd4c7z8Xbcc137N5ePGQTLnbIQF3sqYZ7a0+XVWvqQ
IiGYvJ4hgSMJW5qsTVead7cu/7AsqDe2jJ8i5IsRYHIOoSTo5zha+V5kHjo4K2nnvrVD9lmj35tY
aG4K17iIiWXzgMpGXRIsu0oBEoKv5AdtBfrGQ6akj+iBE+zYIOYgQk51SMUTP3e+ba31kgexki7V
jPNoGHYctAOUhthLXpOwzE59ZddbP4EPqiuXaWJzS/yQcMmomIJs5g2ZE+ehQhwdEwCSstH+sAGt
+eP3WmzvS7+PL41d8JKE3MdJqDbQ9NjYTPnaUmEwzjxzFAyH2Y/YJ2keO8NseNOLKjqjpgJhRfUC
aVAsvB97NKxVw6q8dbW7g/LgiMx6QVN2nOJD4q9N/zVhIhWAMylX1cLrafyPuEV2S+PAKHu0/6Li
nwn0lDTrjr9FYUTCp15vtbru1s7MsHP2MZZLtkkAJwS/tfW/LNIzzaS6w15vMIujmAZuC9ES+17A
GQ8vB9FpHhYJHDTuenxYe0PIfYMLaZ25ISZr/Tx7xmMJNGEVOf4uRlPBt+0qNEWmXOIIyPNEiohH
MF4j9uHoczzrYnfqrTAp5IdiiYFEfksLwyxgShhtNZ7/g+gJLEzTnuhGy2NRTc8M/mpmosYZ9O5H
XU6st9tDLSZ5r1rtqMSl4dnJO89e97MO2255XLvBH4/6YAa2GLhvhvg10o+h1b+okXd/mzfLu/dK
vvOrHYNJ6zu3RY6sw67MEu+Cx0euBM6kgOLrteqVDod22trO/B5ZBpMFJ9zKwX50RYS2j/QLWYAC
9XR5nDX9pHnttdQkkXo6++N0ouXSmVInCkvGRIk9YW0moCe+F47+HUp6ao6rI48AWlBruIihejR0
ozoXMtrTmxcrRgA30aRfttmwGdP6BYvzgD2hXr7bnkHnMUOqEPR+pPNmdTcVC7kr/OMYc7P23ZbU
Nr4XIEbyuXDJeW0FYCxYpvb0olyvP+BHCFGprVNoMJvOoMgb8oiD2kmtjT3YFwd3AXDNijmy89y+
aGm5+Hm8EXh1cdYHlEDaIHmrRWPQ+jbb3RHkeeQCPimyfJ+Shrr8r+2ya9p4xiXDpL+ZswztMTIV
zO3GA+IwD6H7+ElMgs3+cQsCLChja6SU5Nk2bBaVI0NLRiacp5mdB6pvGblokLuajuYkzLb0bjv0
tHd71v6VaRVUBkhPLpsU/527LBHiU+F99OTgHtoO5Bcon5WhRdBBXRT2ZuxfUMPHLJZ5pRmJbg0H
n4TuLOnbhc5PztPLh9mS8Vr3vJkKFj93HTOMcKOGpntAz46hwtxK8pXCub9O+KTsUq9Bi3VvFWz5
IEwWaZF27Hv3ZIxjELX8JXUdC0IqtPnYdCb6UmPnuX304Hm0i01CiZVy139Ztnkbo4EmVz6Ao24P
semdtKXqBYw+byUW85XWq7s/Jnkwd9YeL9JwTXhrpQ2TddlD8o70+CAs8W+akdcIW65HTe+5Vetz
pPcMiRxowj6TBqNfZ1X043ROCAMPZIrF876p+vYbOQjDuZQF1nyyLM8+Dlipvai8C998W4DSBDxZ
glvHtNxx3V9jIqbWNh92cy/2ssteOy/S36kAIzwY4b11jOFKG6/OpU9lnrfZK0td/ZJ5o3f0F4CQ
pZ5Mu/4qFPbPsf2BVGMjDehuMITZduhgL5Mojs7W8G7kQjtbcXMBGO3s0i5mq1DXHN5GFugZR7A/
4cJwZyxjWYJ0JoW7Pr1XkuVN3BHPlKLs3YiaLXtpVpfyUe/77FBmctOz06GzBTuEanbejZNRBTpB
XZwr6zgieKcbgTJA8TxVefvXLGWJrUTFC0sJxyREv8DT/ecE1knXFNxBltbudQ/nBKqSwFdUdtKy
nurE2iWW62+bMdn5jB3rqbJvOaSOJ54twLHde6uhZM4ZmIrAQCnpV39Hjn1DZ3RhC8EmUNEfDNqA
MLIcOV9D1shNZLMJBTUAcvc7G5rXWvoXU367tX7tMDtHU1O8O6DbaMcU/atVSfbczfxlRkwWrGQL
UmlaG70cGYfIowFD+JTZr3HvpEc7qpx1A3Zl3eMvG1MmIuBdcxyigDwmGFET1pieUZNXiyDp2mCc
OEb0KXI3Io4f7DR9AkPu7FoHoeeIISLvGWi6Ed7qpm3fHNXFG36c1J1ZfdLIN1z+v0tj60lFcBEW
Z42lpwEhZ/80ajmHpi4w5nPHdmhXGe6tav2rihgICzmZp0Ra8wGgCfNh0DZQFyJQZX37PPZETPt9
lu7UzZ/N8iCr6kPleiCEMq5YmI2N/ou6tKntJHgWjEobjitQsHiadnWHsyQqmnvmD9UrlMrPaCNM
wJm0QQhgGTKTXsvNMLzEro/NkHcUffa3Ey1B90tzHXNUxoI0HceILwLA+bp31do4kodFczGBCHMw
cfTs+FHhJbfEpnCwWxGtubz/Zo77GTbpPRNVuSX7GICF1zwLJm+IHPI13INDpLNjowag7TEN8C5+
oFGxM5cZjyxInPbZDReowIRNAQIAdJkOSf60sfvJwrUO2EIzsu1otc9O/tdrlHVjrjYgs0xmIjcR
DlQXpXt3hLNn20yabVf+1Lpvb7thkdJwlBSUeRj5OM3sqmKbktfMgcN7qvrPMRIvpe0wgqT1zTP3
rOFHiwCaNh370jFiVE09BCKSHQVn48buPpGs4BBHjb9RSv4MwHwCo8hfEdqOYH94vAyZvcykQEHJ
W4c5Ls+xzvdNpSReVirmaMr3/ZDfUsfTg7ZepFbISkA8DxkHitnxE0rQrVAd11uCkQ8KvFRhdyHu
GOe5VsOG/f4njcifaKCEnTun3+rGtGu7BvTNCG/CZG/h9vZ17BJwEuObtegbu8b/EzrVX2sRW7gW
9NqWGYje6pLRDmwK6p9/1dw+ybnEmM54pc7hT8PDIWbX/4dOH6vg4M0rwe3o6tq2YuPoWNadyLRK
b5KdbVGie/VngbZqDcmp5qGZivoLnfwfJKvbdgJFqvOX1VvhrYxSoZHUvOfREh+F1H5EYx0T3+4v
ctyVdfTouuOe333T6Do2ZZjCQDOS8b/YO7MluY0s2/6KTM8Xanc4xrZWPUQg5oycmZnMF1iOmOcZ
X38XWOpbItUtdr/fMpnKKJKREQGH4/g5e6+9Qad7LuG/s2pMDW4Eg4tAavcgZ9z1rI1bp8akMvRk
uZVii0XnAg0KRmcGXGjcSd02IDL3KBFUm39mw9L2aZEKOOrT79V7L77U8OZ6hh9bqwbtHTau4eUD
Zu9ak+9ugoBWOGjzKzWPXjqL4RAjBnA/4uwWX8JzotKG9s6pGBjSOukU7yuMgnSRQIGNHA4MarxR
WGfAtz1i16qej5AsBGMecjjy5MlPLVpNbNkrADmfo4aEV2WkYiNpv7cj8WQwekHwYFxZaczDmyl5
HIIyxZYSkh8xjTuQMKsiWKOfuQpVsq7Kz8Lew8WOtrJO3shrZKRcdUgpZrveuK1ZMQDkgO1A0ac5
Hq6nRgFFTzgDd4BCNMtAX5FPX0QiTj0a5pnG/C50saTpQFkC5N2I6qJ3hl4n7KFY5DWhrQfNeavI
pwKgic8saPkvlJpgX+4knI5yhD5Ud0tL17C3cTZQn4aPteXcEg+xnScnPOhteZWjMOn5c2vbZ0oa
ACywioo7MA6fee6PLMIZeQhndGiAA5tBDBjNcR+ACDcXfsgOLmvpb33XuJYVRYZe9yfdJYTBiaqr
GavINhoQwrlY6y2t9EQfsv2SSKNS+0WYN6haj5k9Pk4Rcr4C68UqYrTC3LyqQWSj/diFduUFQQx0
0IJKgZwaGGUC6W8ZhHX24o0jLVF34hOW4zaPP9lOe8bBG7NlDcTdoHahgdU0j4BrNSkHe4X7uQtn
zxwgV/schKDxLzq4/rUBXJvjkOEx7j8nOR4LG42wTsLQsQ88jv/upm15i1aPFcZXn6kgLzyupget
40uskI4DGPriyhF/a1HnzIAKXtCZ9u2QXNspZWOP4mQcJiSJAUNbFN1egC3lYhrTvd3tS+mShswZ
qimJeldJJzac9ALkEPIrGlIshFHbeklKqFVIFM+p8I1rC6VQNOAKapV690s6XPh5z0r62n6Y8Z8p
OxNLUPVwQxurrYuTg4bQivX3hDluFwR7ujakGNOBPEwKciHznaMbSHOt7NDkXFDwmeSdH6eXXYli
tuS953JCTNSpZ2VUN1M36JscT+n1TOwfzIxDmKv5mM6m2BgT1Dnc160U96UfdJTr4bCdxuqlCpps
HyEvtCrWOWX1q/LJKRCLVr/JrxjZVsc5Kl5cQMa40/OdE7of2OafZnCncazeJkHCsT3BUpKsg6FP
HEYAsyet6abWe9BhtAiKykxOjZkd/MtGpM6NPsynoTaDs4m1a4PRNfXqMu1OZWnewodubo0F8jPZ
NY/DuadNPljLkRlxAUXnRWG6sH6kYWwdmesbIUV+qguy1jSMg3nOToL3INsVpmHuRsqUMtMIFUfD
MoOD25bh4pWneNqNFY5v1xlmb2h60yt1zeU83ZxMPbd3PS7mjcZyXyltqZiM44K0I9dBPwHyBTaB
2XHdRmjyW1HugOq7K4TH+eXQ4ANsjnxv7lrTdH6fXtiaog6Jver3WWbeseszgWfGYRq1OOSol1eO
JaHngfNKfOZURR4dK8URTCD4WhkwQLtQf655k5te0MTVZCRPUkNnpc+JeVmiZfajsvdm6kauyWWY
NP7JipKHuBmPcZbQcMpAwgJ2IFojuk8dBodjnL1CMtuOfb9Lpuw2QrLuhNreTelFdOZYXDkVdCU3
XA8WtzaMKZzU7jBtgayBBR7pYecGfBdr/GxS4xzXcLZ7ZIO1n0c7309vhgKEneA+8GTkfMigvBiM
UMGkTg+mKl4K8OBrh0417jyG3zbqB72Vb7avDyCzEtoh7TaSpY00vNc3Y2eDbyyDTyfJ79KZKVm9
DNUVpY45ug9uGL36JlE4SqKuc0fuilzE5Pt0EUoX9hviGwCWxVxNiOvMxNkaE01ioOSsoqGvwUi4
J7AA2FQfm2wU4twotjaKbZAutaApbRHqhAPzYgimu8GIcAmFL26AZndOMpia4SYkMGlnU8ATZGd5
Pqrb1pKI8SfHOg4JrvFGjmdRVCdIiahz0Kd2jIz/PgTM+EtEHBGNtu1YagkiJATshzB0ujK99m1Q
nlNN3bus48lw55cJpfUKW/ypIOnoUsSWe2JWVW/kbL1QJvT7iZv/hmPIXVvK4qnVUColusNQepFZ
kXxzMuDL8DTBjKK1tO+1UnCXR3dmrYlbsLQWe3JdnJUwAFIRJYLZP0dGmtE2nhLjOg/o1+YFxCDo
LQ9mrAomOUizSwSMqzAfrzSjy9eFkNWeiVZzVdqbf2bDRi2mqEDPGVcZU3Iz+CjiKneyzz7eyM3f
f3nqL7FttqDmtUF8K92w1I8B0YqFjRpHQztnVNYSrGNv/KJzj43DsB7UD7h/ATFnrr2pbJA8lMrd
5khpKTCnY52AKFEM9NDCBdtECzmJkZW31qtoX9cJgRkBRCMRGYe4JJwjHmmaqgah2rorytKrACbd
mF2FYVqOOzczjJMqUkKAB5u5aha4986keWh6nZuqG6utAyD7J/lr0v1L5LdNA0UIpetLkKVl/LB6
0CyCaFFIdUnzwlFTWPK68MNT3Grho8nYm35hwFwvYyZfYpl5qtPwY2hGxEERx3WRRhWtq5xjkgYY
eYOaemJvyqfLBHQLLqAAV1Vnok2ld/gtQnqGL4ZS9RgSObPHKN/chBb/0hvwb0YBYiQh3eaCyuJF
1flrUw9PQJkXMGCje2M9VHh3meR0evxlcCWavpYct6y1PFc03W6eCnnfatLaLvLETYCGfWUoHq6q
1Iu7NA7uOLVz+KPJc6FCAVCKrW8V2WVwhG2VcoYBxq9BVLy0hpVdEdIhl7/YDbDMyjgVB0T/WOhK
TDxl0sC8A0+TtUCOJr8VV/ST58PYmxQjRT6sK87JSzRzz/QBcuDcBfSoS4q/zNFf4f66VyYyV5dM
hLMfTseM8Id9JcnvNtXoogQOngsj/NT73tmODrSsJkVkFyyE91wnv/xbIGuaGAnE5R7Ui6ZJbHdS
XtaCWqyG0ARfZfEr7b/FN1YKQOpkE0Hgd10E8N+5Hn1gPiAPisvQZIADzPV1IhJs2loLgz6EgYPf
QF58+9eYW/Iic8XtlNrhV94ciPKOXVUNX/ymtLwhhQX0LWC9Knr/VLQvRPJc6iig9oR+RTvGOO4L
sFVK8gm5alkjR5ibrV5yc24CWxevHeiStVHZZ0VM6yVTIPTwenPFhNzxhtA8IqczT7KcUWRbTX4d
9joan854tYvBprBnFjMtAz3a6u9qGuWu7cXo9dDJbub6DWLqBeszI7Qgn8+6HpQbt0IsAE4Q1FtR
hTdZLx6jIkpgu4A3ChfRQr2Uzsz3oFtCyjw7Fro3MTLAbFR9n8zVAp0sG/qQ0MfBhlRfBVtIEo+X
1eKFniek0IlGiCItl5UeCv2L1cCcn9Bce3MIc9FUc3OAaJZfNz3Q6BJHsVfbseCQ25so9zEM+sbA
aCUYEvwAVbL9tvn929v478FHcf3PmNrmH//Br9+Kcqqpk9offvmP+yLjn/9Y/s7/+zPf/41/nKO3
GrzgZ/u3f2r3UVy+ZB/Nj3/ou1fmp//x7ryX9uW7XywpFe10033U0+1H06Xtt3fB51j+5P/0N3/5
+PYq91P58fuvb0WXt8urBVGR//rHbx3ef/9Vl6So/tufX/+P31w+wO+/3r3kv5xfakaaf/lLHy9N
+/uvUv/NlI50XEMJXVmsrV9/GT7++B1DGKbgf7alu8olu5TnVBv+/quhfnOhU0vH0XnS6Pz/r780
RffHbzkuL+XopqvbtjKMX//zzX13Ef91UX/Ju+yaQN22+f1X+4cdnU8H3cEEokKgpq0gFH4fqNnG
Zk4znVhGQHCnVBLWFifmwbZeZ/ARg93ITebQQo/FjCKxv4injyVgnoEWswriJ5DwL5APc8eqW5GC
6RkxETP3daCu+igD1B/j+fnAoLTp3PKxct23imD3/aICNvI96lhzZVM7e4IcAFAPb1nwQjX5Frpw
UuqErFEH/KXu0smd64s2IfEGYg86VOkBkKQbZcJUzstiDc5aeUzEN7Zmkw0x78ultBqF/WkjzI16
kh5lGUHWcXjb05bw4AxQuT2t66x/jjS5d+9JATlTt39aFXOvtBG7yqXH2ly6Q3fS0RqZFmljVOie
ZZY3FkBGeg/e/7/H/if3mBSs7//+HuNs9tJGH9/dlt/+yh93mPubQT1iugxIDazUNi/2xx2mfjOo
V0i8tV0Gz6S0/+sOs34z1VIGC8uxhDKX2/I/7zD9NwJtaYwIw1juW1P9b+6w5YX+nNDOHeZSaNv8
MEPSstKXkOm3l9soD7gf5f/pA3uce3v0scJkm6J3wUAS/LctODMvVEjIc2WZHfDJW+vRjAtoBziL
Zr9P9nEbPbk4/OGuhuVe0RcoQlf+JOT6x/h2XZqKxGjdFkQD08LTf4jUzWczJzkT/fjQ6SZJRIan
j7S7RTyTxWkfii618a0jouCDvM5zh3wCmfWqSCKIxi1HJTviCVUkz2lT7ZqWuZYf9Fd/ut5/bFt/
3qb++iXyJi1m0LxBS1jmj9tUX3RJAJVQI7t8A32JsI2mnFaxCN4Sn3wkQHeL3BxEqd/mwaZLw9cU
BKKlgOxY7uAZmb4v4uimt34S5Ez48I+X1yT12rSUSfa1yWBtSSz+0+WFJM9Af5lDGQbTPgx3znpe
gIsRfVcgLJA8DuDcvzRd8CU0UxcoxhhuWiO+QlRu3HYcLg+Vi0m2bZL3cZgLVGP+JdlmTzFHInr9
oKUdm+LDTokUFZ3ZEWtJu0JFeXgcAWlD/CahoTRkvQenk3i6Fhf7pkM7GJEyeDN6H/MYIJKMmtnL
YurcUeXBAesbCRu23Zwt0CKSYEZvViq9HsYcRURmgp6yxzNak2tuFOug7MTZm92iAkIJ6JKxuMuh
dXBMnv3tBK9qjYvg5MO0OLHG9nRNk9Ok4c/u6T+sIlLKdlAy/G03lvoVjgqq3XkbgxrF0RaR5yCL
dpM0HdVmlp+UViBTLAuajahCQ9Trl0wLw2NHGFc8Qy5k1JEcmmAGw11107ZtmU9pIFwsILq2X8cn
Wg3ZNjKYLJDBWu/7rD66iXiQqSg8DW4GEh1gEHQP60NuEQqKmvuIJQlAsEvSu07ASpep9CwNqFup
TVJEMgOmMdBgT1W7CVI8xqFZXCTkXZzsDsr5T1b7DynXyy3JjmYpYSpASZbOhvbnNVUjfwwRIBCz
wPEw7+sLwh6MXWfYRwo3ImpHHCvVkOoehk3Cpv3xnXiDYAU9XD79/VtR/9VbcTFeG8q1Bf8s+et/
Wt4UKHYW0PZB6NDS4KY4zcD8sA1gApDytChM/HxUTDhRG7PwH8gvMbwBwzENPrw8eChAF0eYYtRU
jkzevxKLExzJdbC2srM/NfLpyXtpNyHVMbL5+L6aIfgMA5JYJP8b6DkUzUNInmes7iK6oTttqE9/
/ymXku77PRrUkHAJFnd5WAjX+OELZ4OsBTMi2t2Bm545XFQn7XawZqAvCB02AaHCIeDxU2Lb+16v
0l0I9HoLNIAQZAKlfvJufmgzLJfflELSYnBNYbEIvv/OOaNgBtAiJL7Vq5TyXYW2uulQg7OPp16g
Ww0hYogoSb4kqiFCSYTalbZDl3pp+aWBoX2kTTt7XdkvcsifvD02sP/i22IiStaEZbHzOT8+MYqw
c2jwaJznHgkjZmzUcUqznPlsj2i+ZujfyHO/WoBh9jaKiZUsFeyqPgs33xg/ADXeOh+Av7H4LRiP
HJn7RfsZbtIVaxvvQ1fvhyz1sdoMgMN1542OQHMsnfg89kw9NHAT66Qxr+l+dmstArutnWDvFF/f
S8D9KOaC05yawcM4Ojd45FZJUaRPjh3eEHABRHegWxSE6SfC8mlxTGw1vZzO1rw367m9QM8ugf3Q
qaxrsizJLbMjVKyollY+A6ug0vxjFXf6Jp7LrwWG443jF0CpUCfxfB+DfTn2r3KM3F063/GjkmMx
EYlSTOZIxo5J8kgdw/uYyvBoiBkDU0BDRG+ti7IPdJw+9UQHyLqO+/4tlnlwZL2Zm4KtHqsTs88C
+gA2kGg/VHpzcrrqHoVYfe9j0A1sd1/W2Vnkob2nfeOsUB4P4E36I5TzRz9oJZTPsMdjUM8s5msD
7w43c9Vt4tIUD4POuMJKjetSg4bfLpCThLLDs5W7TixwiCVaok1tUDcbCkYlolq8ZBHIWZ9EozWh
41u4T/7XdIBmjjK9cDsbBCpqUOkehhz5WmuX7WEah0Or3RG83F+R6PCa8q0TY+NeRVVO01iP9v5c
vjndoH2xbEZ6M7pELUAtzWIiDaYb97Ms9ybL645d8EubyytHtPArfOOclC0/V0ce4bZ8qqC3diWC
6VXWiGavzyURn5jL5k1NgtqGvRXSfOVbB56CnjvHL0YJaboeS9JPOgC3kVnZPF+UtRrCdzIXmi9j
oW5RDNEC9qERjqJCwwCU67oOev/ojjffyDBOZT4CDX4MzCbZ9ryiXtsfqS+aQ1Ai6UP92Z6ht1+P
EJvBFM0FXiRcAqpiO9ElmZHdEGycYQyw52t8r0EaokiMp5UQwwcRFYcw0cgsVxE0aUgHSHqwB0fh
kfvyRD90q9idCJ8IAqyUw2cgOLhMgh+S2dnKCqIPBU9+5dsI5zUG4ww5teAYDM6S24VcBplvfJgY
4q9jCC5Ho3dMJEbRhAFMN715iWRc4qa8RLPrg11pYo3TRDA7qes7LEBbvlp529eVu8uD0NqbviCE
XKEdNX17V9XVZ9KEB9rM3kBsxK10a2aqKDITrRuvsTYZKxdJ2kEnj5LDXtR/QGUy/fAKXE778pOd
dtnX/9npWI729rLTWuygIDJ1Cks4EN/vtH3tyoJ7H9BZI9SW0ypVcDiSUS9DsrAi6BulGeEWI9oj
gNePILtcwk/6XZ7hk0ejgCwS54MEiET/SayFeoZf2f9kx5V/fQgz3rF4j4Zki3fFD0eIsCElvelw
c+YjbVRLw+Yyse1WnWNu4oz0BXCnuD9myONpaPq73C5v8UFo6xay3E8q3r8+Kh2LQww2ccpwk4r8
+6/MqowUNGgWsG7RMLnNlrS4n31eRefj++tiKx1Qs8WpBOMDcbTf/5DKSZMi6WwwZrNAjVCTKI68
1xgvqqhgzF1JCPRMiemAww2KOotImqx/F0zeq4igAk/66afbV+QWM1e7qBndHzI9PRrGQmQI81Lf
t0ru3MFFpK5gb14Eu16Y/YU1je8lGe/bdokUqTmZ4aX2deitw/QWYdU/UaYkG3Mgob4pF+5IOrgn
ETA80ayy34mW/OIoxoTaibl7YCbuWbZUR72/a3wMI9PYRuSUNQMGQPU8GI3cLiB8smBReLrpC73m
dOXWvIEIy/ca5eSQLuj7FL+kNcUeUY0PY0Q4VUnYgz5zBKgq3wuHoDtM1fCqKiH3iOdURtFkmLFx
HmkaKyrXbVRn/sasKdQxdx/dlMhORSzOTAJyytOJhDD9AbElgcF+ZnuR2eqHjskNmZcM5OsA6R6i
hDhsgalNenaduvNNVRtnboHgIq+n88SUEt1uAnofprOfItRmXIbYKXHOfU5QuTMZ5B0lCZbYPpHg
e4vwNrCOSm9KfHKnvnSjyz6zoJX2PiHIaLCMMaaJxAC08BvtDJOLfEPhgwpdYJBR1ARAD/k+10ED
p5LuuHvBTWHttTk/C8OBFznM8jTgcbD0tDqGy0RKR+NKjx9X0eDQJVaqolWMGjlwDG03krPCdRyy
t5/sMvIvZ0SWs1JKSK61MAHnfL+cx37Mhw484dqyjBeFwe/KmPunmu7ewdLpU8m31oqmYx8naudH
eMJTO9cu0qkpvCqZuVzxcloTs38kB2xaiij4PboNb4CZxYaUOZywTrwf2OSOLJiGCDBnESnlb+Bs
VpKkOKcFTW4grYKYXds7NlhmwNDS6j4+WfOTq/VYlWijxeJZtll4sFM72xutfhnR5drrY335DQoJ
92Xe9bBN0e5e6ArfMM7C2PCBZBc0+bOPOJWQHVB28cQUsb5FNCevQBnZTujD0ky6U5jAJ6oklnQj
13SI0xXyWTc2tmF7Gdcg4v5FWZ318hVD0OU4G4qnzYjd2axuUjW/iGacdgFR53GccmubGMLgvDW7
xgAZMwCVLAF8p75LKRnA+kUEmo8mZSBPmjZxvIZP6Pe2vtWbnpZlhUQktfzRS9y530cyQJ5XnJMY
NtNcA10xyw7T0pRhjieGmKeYWHgjg8dYDnuuZYLZLO1b6RQcgdUIg1TgclUlqrjS9aHxWf6BKGhy
aqV5Kh29O+HHxHSRnlAtZFsSa4j+rYAS//2yU45cDmffPd5stezQNHUUvWSUq9+vO9Bk7URyAnya
qsNVWJO8QshRIR9BcWL0a+zFgvAWNjzHHIEg1wA8QHAQubFGZj9wuCZ1pYnwlrvdQQ0keGsDMro5
fNWLSFuXEdN4RZRLqgUvhQ9XMCAAmAzFYBM3BFAm+JAJmtQ8Vy8EeJDqGrjDnRmSr4pGPvSDL2W+
hEt21zzIdpqb3jRDP2K3QTlQzwS3q/DRYkyx9r9q9JcObVpxnDTllinQ6Am5mP9I2NMmrkIwEncw
GcW2TJc480F7bxoiWq2ZTcPi8Q5cguIJ8uwUI9KDQ7tP7STcdiHYjdIyb+gxr/xo2jtNdgfpGx9h
yJsHDE1BgNUrA1Hjux/61DBybPxmKQmI2bTMN7jxqwkVAIFF9JkTA5mZqhZzi3pVJXIuaa56wdcj
OTNUmvLEQhOMMErHZXE3ZsBUMHKsQPoDWoVxw3cpXsq2dTZdA7VMC9uTcx9JZW9zk7qim5PbeCjQ
6swKkXgZEiLn0zKsHZqEA8MuZXxtstJrZDUeMNkjSAbfOxYNIpdRPE9IfXYB7jNRETJbmXdYVSLP
B4XlwPtcT0g2ox4kt7s4/zQn2ZArsGR9mrtusi9B5xzpauqroE7ylYiDZ4rHC8hHZ2xLPKRKvpyo
gsihp8VJaPWxQ3667kmxoOWC8oJOFjIu7A088pFza0/sQF9JQwKBXafGuh0XSje/SoD+gZy0vdiy
ropGvwRK3xFYxqFN09LLGPMmhBz4eVA4r0Jde6mD6gT4BQ0ML8PgulmZGFbIJ/OhJtEX6RskZBoW
xLw7EGdEZHjWOYju068kvNzNZXI0IPMC8b1OJ+wPOGw+EvfTaJIbFslXF0UJsYXb2sXbhVYG0p2t
mGOCR8myDOpyUL0PjdsTMrsF54CQraeLqyyXU1T6KFS4h9VoYVTvCVVjZr3urGunxVcfa+dqgV5g
6yErQ+s/MMfuE8if1Oj8F5meVewWa873SCMI5uUcl3wOmKxWupF/ieW6sQOAhfxuhyNy7SqLYLMw
uApk/OJCNI/8bAJXORKCzWVXDcuBb75fm/bNGBn8FEqW9ehwvySjf/RH6kVpOhzkZ/WuE5TujPWp
a/WS9o0+r+0BQ5ssQFY0ZGGI+jmc84u5tfW1jSkvUeZtIMmLtZxTIqpiKwJJPFxjJkQt4U2YjT28
kQJAEZr0KiPoyLQ0RkrpvLcH83VWvA6HDy8K7XlN9mPulVcze6LnUAuCvXYhkfpfZ8hG+Ke+MVBa
qvRs3kIhfsZ9cgyn6P7b7coVxCgCVcwOOWX7lonykTspd5ZbOeo/XVTKnV3zjbcOZzckv+hlb/Wq
vefmuWQRBjCiURZg99lqAbPtyOBiaGmNj7N9KTkj4PT8oGOJFU9SrdHrfYNdjpcEl+R10TrvoNCz
9WQR6hOg9rZU1nlFDPKlZSOqzeSrVo1cFtz+hMKsK/xegNkDZKeMeMl/D+lDrpIbc+rIrcKl74SC
2AHSnspoYVfwYxFhbMMEh7qLND0PCIfvk3iDd+5GwTDjwQOPhmPJKpjnj6ab0f/vB4dOVaCKw5gY
fBh/fNEbvkWhF4+2lZ3GrH4ZaZavIvUotealaxys8q5Owdi/ByU7VqNPl+isNmmRFJSlXGha8jun
Nz7Mcjea5GDlacaGGSR3AsEDWQl3bhrcVc4SytewyzsjhKh4YRRo5buIx9vMbh7yGeegoxWAPalp
OUBe6CKCV86nFTbfejzHM5oyfrzUHqpSYRK20QghZ7vRS3vPCB/ay0RYyBkkAguXuBNeam3plSSA
MWaJE6a46jiZGxPNkNyweA4lAMlmB80HpE65aOUwJK0556EWaxeb0JJTyA6/hdVr0uFAFWh3XF6y
R3dGEtxYyTX+boY4Wm4jdk7vyka7nk1c+WXlV55mXmmdiRtYhMYCrn4NY6gpMKpcb6rtTeGMb2VS
72kD0PrqCUqZceVDu6kgn9aftcOSFSrbSKMngSI4wmVZImdZqbE93PlJe4+MaEnRLk+GXxKN2JKC
ZBXqDeTnic7+drRwa82mlgLPeCw7l6hUKJsYWbFjdSRDOZO6y3P9icGDImjDpt9SDXA+0LJ1xXZy
YxtyCmumtgrMxYG/ykvk/X2PVM8ZXRgr21IPqhXaapaqHYB+DX0v6blYQRUAMzIeNTLswN0n79k4
0rGI2ExhrAwCFhCvAnwsCIbjt3/xs/QmRfE3U6JwgciG5PQvWQNcpXsq6TdiIpO1RcGMn35CkQhp
gir9rS9xZyVDejGHSHPpQ0wekWlYIaJuRQDUwW1lhw2flKi2cD+bsgEa6JMBymJqF3Omxl6QojyE
veVcyqy7GJBsjWZDjyG8sn3xtRaawT6JtpLZ9tcEt+EKG4pn23BKjLp8NE37SU70qenKwRnQHMRz
+q6LYWjmIMVGiwLQnSAP8ehC9Y8OeUaSnwgScDR3RI3uplemXrGeZZCvCZHKa0KYW2Sxq96Axomi
y48eMSh7hv/gZOK5JnUR82aILFToX33ubmdqai9xyhfDzD2tqLN1T3cMXshT4QODEZM8psaII3UR
FmbsqmVL67Gr1GObTc9uCG0mm4KnoQ7up4mHv5GHkMK4sYUPXSnORi4XeQqDFOW+tkK8yeAaixrI
0WxrxC7H1s4Osr2fT4wiUBt386eV1LicQBiiOMKLjUo8xqa4rixGPLNenQgowqxpMhZqou5KKysL
lZvOfIhHGCEK0CZnmETTAgtQ7ntdopFxx5bIluvGofGazoDlbRNbZwcHSbiOsWnTW8BppNrk2nsq
QnrPmPLXBlN6HjInu2/MHQXfXYLZtDbql3ngOZmmxZNmgOdpG2Gu9Mj5UrZMG7j96AkPL/jDFhSW
mW8xqGYDNokEWXRkXaHau2vQ/6N5wvY5YC4IDHI2meRs9ZYarrAwTQ2QfLLuo5RWf9m75IdPF1nD
/edLYwc8hsrLoqj1kcHFCPBjjSWcgOOUoSA10Za7jEWKdgtv0pQdjGWdRtJ9DFzw/CZBI2LiGnKc
fRgRjpNT+dK5kMqyTKAugqq2csv60Lq0Oys9fRlc2qaST9xnmLsS1Xr9xCfGusIVAn+2cnlvHNFL
P960CLBoPPiwIzBepJ0P1baKVnK05DpCh1vVUXzo5hoHSRzfSjgdxCTqvJZ2n2diQ3whGC2qSgxA
duBV2TTsgvI9IKjIIeP0FhAYKPP5zaiqT1VEYquATCYTZifLzE1u5SAhW1Ct8WQOBDk2+ZpYQPZ2
3LxTSW7EBHSzDalfSjs4jIMiE54GztaO2NHY0BmtS3DShfGcmRo4aN1giFeD149q8kIhTWR50K0l
FKSTLm+SqgQPynB0Y5nmsVEtCQwDYJsSSnVvZOJgrgwzqvao6r/oZOUEidJXCtXHthk/pViQSaW1
renPehwa2002PJclGBkLBs1Wm/pt1jMtNy0B6qF/A08VXlVl5ZBKQbwqJFCPaJ/cq1DkrFv6plVY
7/O86k+FrsM9d4bzBCkLjvLWyHVarbW7lVKP9xrJSK5vFwc0lueeUyo4D5NGEoCMlWUA1p0x9RaC
/J5mnvYSmjEWZB3TjH4zaeqRbIt5sV0tYI/gUsbiga7a0ZJITWEK08ixcdQ64dMUZwQ00YzQWXRR
6oY7PUresopFnw8cDfimV514G3y73EwqN7Z6Yd7nY/TexkT91DPIaA1HV9RclKNFxQ61g8on34Gd
w0kUXJUJmrguI5KKtjwlYt0+8QcB1CXox7v03k9xSjdMDtZWxYoomCBMfvU0Lqb1pDVvLEylKwWx
aWXY5bkNGudAPx1nI7wa28WRiQh/lGwQlXVCRE2xNzTUI9MpkjqdxA5PYDK0DQd60CfZxI7FGZoi
nl10Fs07Uyx8fVSVBAqQtwjPNoFm1mIn4Ga/zwy7Xgd4mkZol2tgzUHWbqSJPdCf5QaWL6bshcFj
9NbByRoE92inuUtKeEjQHEsDRFDcvPQuvJMkz55rkVARLUe4cBx3UZtBxsBtmZnyM158RGkSVXS5
2G776UBTC7j0IGmgVZ9NCyoqEWQOUE0I1htpp9vZxUvEoeQxHwYwyRrpdQ4gQHBveMSrA4RY6hii
Um23fErrUOcICMy1d/LrYIk/5AbJtjhen9uMkLt6oHCZpXztbFpU9uQrdg0YtAbzijWBY48zMXti
RItAEDNfLBbwvlrmMmxGAczGFT2YjxZXPXguZ5/NM+7wLP5akWJC9FC1Mrq7qapvRxOoxez6sNkg
DtLVYvArRu0iDmwoWA4Ag5qRHSD2LxwmLWT1iMBBKsKo3At9PAQVErKoaM92Dr05sv1zjRWw7Hj+
Jk27HMi8XgGRbcYk3gZdi/t/JSfzk8C1egW9LMNbpPDNYrJMJdGBfTnuiHGu94um1JzrG5KYeSQB
VSBmirxbH/VGVUNrr9B37OJzOsdi3UsXHIIeGA+li/eFpQXwpe55gCo+F8DDPdcu2unNQCNqxttR
w9YrtcDaM+yCPM7joIKDv45UGnmRA5ZVumcD4DKJ24LO8SOjQ662iu1LE/I9D9OlXVEUlwQVmmM3
bkfk+eTOk+cSMqpeOKHthDyuo4vtKR2vHBjRL8H/JexMdiNH1ib7RA6QdI7biGDMoXneEFIqk3TO
dM58+v+wVo2/ge7FBW5lZWVKIdIH+8yOWQ1jbSt4wd8zUdA3/6RZ+xC39GkNaU6ElkPcssLTokTD
PbO8O4/jFxI30LthJqJoO9EN+At7u9/S5+BRpTEWz5SkgwUB9rT+S0JoeakPg3SfBKVRlFPeS5cz
UKVa89JglQ5eTMbZoTV22RYh/DjaTbtvmv6VxPI+iqVHIRyNannnbSv8eZuEl7apcRMkzKyOVtHt
kp64iq2KS1Usz8BeeNLN+TsDVtYa0KywSGXbvCl+Usqid0lmnYSJGikGefbtqeTgop6amj95AC+2
mbJDKvuR+N5wnWT6r7dhSP3nAPREtwvGiqoFu76NENSJiAngLBHbPtB1c/bTXR3Hf5YkANE4OsVG
r4hx6X0PXqvOmYi+Wm6fp4ixjS1YZafVfDjq/pEN8ytaJYnMqRSXDYdLoq0PyJYvXen/1OX3AsV5
VwbLF5WTj5zsSU118VkTH9z3ClS3PLiqGrE5Dowoc5fti6OWj04cwV2iCt3JoBXYVUYdHgChrj/Y
pUKR9FxId/LGpeq1NOaR/aVirAUkjEtlbClgvFwuE0KSHs7HxeJGKq2Lpyivix1mMQTPbm1nPiKc
vcGToMVaQ9DJE+/MAsmoPkYNJO8TtPLXllh/1mwdEAZA48qlx0ac7Lq4ryPzp2CI3HXxL0SDnWF3
j/BOOH5RUZdwveqgW7ot3JOeCeb4VeF92/LPM1oBeA41h/7AhkhkRIrlEc2z38Nu+WZ6OR9ohDuV
pbifCu+hNjWkFpOGVbBy1xH+GDLMdqx5z8nlLYQP+2UK6QjzQzNKf0aFLb1N4xsZXzJClJt7yUM3
2RdSs/aNydxt4XaxpQPjVAdZdo6FvyMmRweiF2x7AooahI80orsSVNqu9cmVy+jRSCo4X/Eu5+s8
gCFn1WnvIV8NR3ZJmT7D6XgvKeXybeh8efzB85XL/bTAgWEWrMFONK+lSchQFGTsgVf+Ei/7VY7i
6YWttA2SKd9npfuStS0NPr73xBr20+BGHyZQyKgHRWYg/A60DC9l/5uC7PEK74hB/Qulyrqz7ewn
yoYf9GvjSO8t65am8TMviUKsrZvmyv5yNMfHOjKaLaf1ckt6VC7FJ/xrriBi7y/0xGMS2Fv28GXp
RTPwjusL5cPVJee4OUTCOme1AwlDroYw459ef7fR9X+b3qWVqJH8SOERN0a99azVHtGprz7H2+/0
8HFqqb3LSNU4c4kJ7or4GldHn/QwaAD+asLCat0tRYVvIGBOXlEsJDZ4dzGEbcrYzg4OCf+Lo/1T
lb2LLFahE9nQgbvdNAmieHXzbRma4CPEnH1DQadkbTMDcjZCSF5K7MPaatKtpa5mgw5GLdxrZ2Fg
9nBObtXgGcz+77hpEYclcsINM4ixCLdjiEUPOlafTxS6D9BuJ+uRQiVxSQEjbcGRERuNHHks4plE
fdofM41inCYBxd7M99GvKD6E1Mc1KuhuFjwqRGnOusKa9nYjsDR4C/qv8YwODhSR6gPdqicrhYXk
eq8QfQkHbpPRH0LX81xGola1UzUsbmfsDjEqmChK/+p00EWX7rwULAbJPDLlT6FDbqg3fZxLiMxG
LCATMmrSxVcQTQR8E8GeSpAm98Snh/twRwbyh1O2cXZGTdeQ1cIuGSfeNNMx78Bk3OVG2R1S2pLO
lYthbGmna5qjU3Ax9Mji2je+aRCFsfDOltX8Tm6a72ElUm0xa5YZIuIQy2hcdOve3buO9ePkC2Sv
NRRZHALLeGKruC4wM/fyYDf0Cfa2elQJNhkgkFwV6HP37J23xkBrm9lqVy9nbVJ6qIL5KbDrE02A
9AFMM+w3E6VsxqoRzhlIWXxYd16GXJ3G93Nv53t4o9Sg6BwdsqzSL3vtVa69/DUDL7nrsvZDbCMQ
ZmRCqfcSkiOgE+yV79xUKU/O5P3p4RNVQVGAHEt/ysR4gnIBORZ5ik1EX6WORk7PT2bV4EOJL3g2
Nqqzq7/dMK6dqFk+fGGBKUI9M7Fj1CivrJCh7+hp24dWJ76suPoVwFSYn8AiQL0G6J63+uhn6YUs
itr2o2sTSg1bkmeszQ72MWqhC6TOCgIKW41/GLzCPVNdcU8vzHnhNMIEBCqZ7+uz7Ib1Q0Yhc6rp
jr6tv3LuPwPFSa0BzUVNExlqEIOKh+fO0uq9zt0vNggSj4G+LyRbhW55xdw1tivRdX3H7rdG7KF8
tYERUmfIXi9MugvdN5UPN+BveI4GG/5Cc1NtcoiaBCE6Yy2AgVr24qEp49fc+xPZBrUKEWRzcgsb
r7CfLBd8MsGmGEQveOImCq7GeO+n0cJiShl4mhpH2kdRBnU7baB8PdZDW20HCNcc2pM/1azvBkko
xzcYYJSt71JwDLTIkCBlRV/8ExIShiHS79hA4S7xmvIaPOQuCGTV2iN4F+M9sxNCUoX/A9QFvHLN
TX9R/C0TVtstB6y/TGxfXEtYl4AUITVibdh6IAbm+bOZSf4SH+WjZR8fgoy+kJG0dGsg3lYeem1O
uUjw7HTDtfPPtT1wBObvtkQxcZAnOUn+hAx4Efply2HAeyXlzDNh98yVXxu3eybmhHGEsmZ+lzVB
7oBNKyTMJSZ4jEID+wugahOSmtrznp6104u3eQgxGkHjoVRTNx3GTsoNaTaCltAZR/oLWXn6vjk5
9YAxeeC+rHL6wyGbwsHiyLmpKKIMaU/atPTU7xIykWu0+nXm0B4HpYPnsgIiVZrMvGv2tWyBMjoh
l7B6W/yBRYw4QgQtZVcbRurDaMQ9mCwyWNCYhNLF5eOemwxoLy6zMKfAhiq79EzRVLyjJ2fckxG8
BBTbRC1YrH6kpjnhVdDJGJ3Qxe/txLyRgfxQZV9fkrUEsHa8J6Gbh7ylQhgmLL3tNdGrdFzY2rxi
PxowiFiDT4N5S6khrM2YmqCMHXNW+U0Ey3uhZ1T78csRQXqlnPhgzEG8b2ymOelo/GhkwaM5+Sni
JE02fdITy7e/ySSqQ6ucq+mN9AQyq4iqrNiW0/Tl28ND38zfpKkbnLQ44j3YjG5hR3cxbMXKpbym
olR26IN3cjA8ufKrb4WATU47HFP6o1vEzpGe4SOZ5CPxA5AAnf+nU/mL5d8Kft3luqoq5JPE4yZl
1Sc1GIe68k7lmDYhZgug+NaK6jxA6aaE3v0P+cVpcdJJaEcGZdUrvyF4WRY6FTh5lpN/cd05uYlx
eQnG5toVFMKMUjns0jCGG/XX6cyVS+X+NKlLkMdb7ojNfk4AoCpuNJjWeGXrlnl/Lf1/TULy3bD5
6hjeoZtZbCd+FiDdgJ896MR9pHN8n09i3CN0MWEgCYJxKOUCPt9zPcDphnS9ayEi7dtxZKMmFmri
qAUZEix7QM/VLnD6t4CyzScvFzTDzKdWG84dsuiRuiCaMZ3l3QJqwonQ3XSS/ZnKSrXHo3UGfANF
qs5f6yqjbTM3X7u1s2RAnRUVTagYA38Bwl9UVeOeS5jLAFlbDPlDnyPHRuxkWGA/E7ojjzay0waq
2cntU4eZV/2drQlUDlo1M71TgdOPEdrRqrlN2rHLHKMcXzJfXEUK0WTyX8qAobHfCaQttAf8/DzT
AccgjKD+RjfJlfeLJSdliD/5K1UokK9CeMA93S88EogQQ/Y8JVxVch4WPpgtTC7I5tVfH04fNk96
q1QlT13WP7B5MlROmKY3kX/n9vU/e8HUC2aIbIK/7XtIpLVP2WaRwWuXSKpWxvjUTdydM+Whqv75
eDwOCfgHrrH9HzfNmmtU2TjNOz47aCeMdLhzLq9T1tnHlFS1z4Dbzm1jK6XYloFPIBaFwR+qpx6T
zdbu6Kyvu6+ACR0eGCDyBhD8EggA6HxBr4X/axBBMr2v3EPxjctuDw7kl/EY09zCAhMjPwKj7jfI
j/+Iv16DJlNHzkAojxb2a8eCRtLmJ4/aprBeTdoTg2EX6/t2sGt3W85oAYxb2YiplU25imdGsGcD
uSVxke/xErPvZe4DB67LhL1708FyoweL76HsmAN2M0GActVtPZPby5ix/SjaDhnNx0dGZziQEzt9
gfGOi7+7j+caFUjwP+0+luU6kmZSGcbFMod5M76mHBiUjQ14UeVHbUtxNqt+2tYWypcOjgaH6A1g
YSSaFf3VFk2Ym7V9yjFqeoz9tyj4O/wrex84kEqFxdO2MnCjZ8XM7zrpZrtU61YH488XMCkLwGzE
S8STgjNr+mfF1u9KOj+zhJkjN7+jXzifxLX+4TpNmI+3BzLuv6JCPmMWJP2vjppSzNe4WollIGd9
8l8TG9HiX7uAxVNJeaQkeVvxts+mcwDMSxcOYe0oiQjN2NxDm6gI5cSxetZYQfqcXy7dV966Q29M
9Vo9ZR1oRN5L+dEm7YvRI0SnBMSImTM2KnLvM2pg9wI0K6tm+tSzfao1F/Zmts9RbH13bXzuMoY0
eTV9N5L4jpedpua2INeshiHoXhWiEJOqNC6/8pQep8is5DZp7ZOcnwrRvmNQ+634521eHFqmU0c3
BUBFIp1RVIUL0s9QBGd3XilJVCzV9WeOEeAkVU0VJEe49c+wVZAdaPM5uNZw9UzqnVz7x7THQ4rs
12oHDs8CEY4AOlCuNPttbGfc9xGUyKx91sHF5P91WjJO814oDQLP3l5a0zikC/DGKTF2wkApTzzw
V4NHkcqwyH4jzfyRrtxdj8q5JdtQbr2FW0viQ6uxh/aXTewH5xjkgnTV8Jg2OF/YgEiVirAjoBM6
VKYqR3f7cXwnnom13eRm1i/5QXc/cuS9Nuv2omBa4ECy4xDN/pkRfrnxfJKjQ3vFql0puByTQbc6
I/GTooVuLow/UblAFDb9rfJG4ykoxIWlivOeSt/aRcDkb//YsK0PbXXDGP0++MFj1iMXGTHB/MyS
2wVA5TaRfBL2+sIVuoZh1dPw0yB1MYjQh7xP4MjLP8yfTFSXaJ2KcE1uUpIMLk0yOIPYyGzMGcwH
TtxiufJoQjEqAs41zvkJGDPtlIvmPQLgi95Jh0+OFs5k0wWa0+Ne3LhDnR0MuW0slBA7gPxoLPIj
TZaLkTMUrETGANP1H72Rc7RjwZmaR6aHgSy4NCE29w00trxZiSj8iGt76rfJ0BxtekQOi5j/YPfo
nAy/W5TVexB+Qer3R7st0k0+4+/NfASpmOp0rCbcdVlfgtwMB2+2WK6RHtWqETLjPnvzADHcqUA0
6xk8TJG95Cb59HaBcUM/32M8mXBLewQ0X1Ka4snD4rvUuow4Zsd6K8eJH2Cy/HGLao/bGUkAB9AO
aouzawL67Xs5MiVC5RxtuUbchgM/CGPfpgFusC7/JCdC4YhDbqqjsVOWJMiwtzKabdlODTy1XZtX
xxQMYuLhc+MKzSkaZNhkZK8jo3B0LPOL+xGEfvYrlxdw7PNzgLUonDRzIxA+b4WKmj27P8B21uoG
4h8kKKAnUZHdG5F8Y/09dCbWebhUXzBAaBU0F2+HAxDWGd/nZnTwwlrgMFBa/KdBVvMhwjHCzbSd
EX1djAV9lTJIRKQrqsV56hOPe+7Co1X7dxzNOuYFebBvg+k2uXCEMIDdijF4JayXb0YFMgC2oivf
mnbA+aQqvtScOxF+WY8SxNE/N+NHAQ19y3PFm4w6sqkhsIloMeArGAnMG3P9yxDH20+ZOyKsy+pQ
5Q6AYb/YkXgosSRhKBxMxXIAxpB+W9T7lsm1q/nN9TvD1figAf0nM9PxvHkzg6rac5CjeGIp0Q01
dirtZkf8qDz0Fn7K0mUv6QQClI0TDvRHeYAPcRdMZA65ZFEL0MQhlmxAHhbc43iixHCgLLuL6hcS
nhgFXSw/LsSEKup83iZ+tnFf/pUifh+l/7eIuBKZHeOpJoWYj1lmh+P302W+MBkIKgpMkpvKDzuv
3DCbdTgaZskE3oi2lY9/rCAfA6o3XYfFEi4nvqbc981tkvP5xXa1hEVCe0amaZ1yaDvjRFxyTZ7G
aE3x4XzBfiugvcAI42v1WWaGOeNUU93nSQ99cMoctIT6Kbcq9B7e2mTg2yzxDW70EN11ZfPhxTg2
4gyMP20UlHky/sTwwaN5YvI2bxoMsnuLqSSFoY0dEmbhq3Y8FdajPOoRJdFi7hsxEN79t1T6auS9
D+htqgknJ4nzd0zb4yAzJustwItqeUdqMbd9+e3lCGrjUK67LPxEt87qsMi8/aDNsGTWSezLleeJ
5bGSjG5U35K/V9LZQQlgXDTeW1y/NoYnkRu48bN0c/J3vOYk8WdwSeu3KuoRLhccOwk774XHnIMe
4vzGxWiFm7cE5dRR8aoyOhmd+QLKKNkVFD5sJJ6sshK7jGIGiqaYjOF3EceOSh4zcircKBZ0WIOY
VaM6epzNaj3P4sTuDjjmk22g8cZx89gz/E+veKPpq7lgZoiOadk+u31gbS3KCfqxZ+QxJKglrdL3
7PJ0/YK0XitbSFnlXKWdvGSuTbdNSRXU3iKkZ7hjtgt86sc47LwLvKt8/qgXldX+Jqb1FfnFQDB3
NqC1XDhgu6eyZxGYNq5iOEy+UgFvrm7JlFKY0mBUoBQBhwlmgtDsrfs5ulFnw0qYDPQCGCnoe6Xh
XOLpwKnQQuvq2l05xd85JqxCSJv/ijssctWHJWcq0EtOafkqpPjMpFJfM/Rv9C72KOSdbITWzrSY
emBVCzM0Hzp/iT5hk9757aTP8C8fYUfrmx2QckugZ8UWM3+s6R8WYabKz0FI+W17Whabd9n5Wjw4
EcJAmXbr6aVZgZ6exXeWetODPUw9fF69Je9GrYYvj/jpnywayzeKjfTgttnAnsAx3Ee/x9ENiZSl
573wuRjOZvccjPGu08FPafafPWjhEcPhZMhxj4N1q4Ol3g1RvjcUSkVSavSgajgLEQyckfuOLHPA
6cpEZZ0G/jxxxBZhc1p4GSe6Nlj/rV68LMwenZ4Korakt5NuW78ajkbgVgTTobpKyZ0EH67LFBuw
PA40nO6vWZu9dwrhi5CFscvKGEuQX96JOH+InYCJBjo0B93kILwI3L9/MuP+15lrbFar4Ovkq/XI
rH7dYnmMoynkV5twJCVKH9MS0BzF6Wk93oD9RBUhTAtBuXnhcVxCw0DKoblty3blYqrQP147f/rR
fedy79LFHOzK5b7UMZxQxVy3ykkh1jHcuuSFfId5yNdyq5ybRZKYCCq09m0XfFXTQuMbCzPfEzmO
fO7mQ1nFVZgHBkq3mmiI83rOMBGD6CJqwOv1xUWI+jNOMO67XFsRyzkBspEymqLtz0auKcdX0aoj
fR46XCbsDlFud+faBUOpGWOLQeNICGS5Uyf8lPZ2ljGEEJQgsbx6wD93LbbaJkEzU5a1dzoqliqo
hNR7yi7MJ/YVN6uZwTX+Y+th56DbZkfxA7w7+qLzoSl2TdyLo9QV744s/mK09rdlpv6gw73A0sYA
09c3T9T3zeR9cM37R7ATJw+Dv63VL/RhTLURqqyn6IdSjEo0r0VivnQJxs/eJo6YF86jr1LGrGl7
wy2mqDdzGy47SL7WhPjkINZasj0E2MTX2Ga/5QMcDqnbPynGQkei09954Px6Lmjs0rk0UJjKHNq5
xYiaCwLxHBMdGnP0N1+8PlOWJjdc7XFEWM7ebM1/uu6TK41QX26E/OjhbMM3Ni0PRpCH+oL24d/X
uQKYhHLmK7J9hg+BdcZJPBQFVAjxLSNCxbSL+nC513FtBl6JwqIXNynvCEn8UxbqjEMp8jfBwU3s
GFxdMT+HoxhB8NfBIXZwInVa0QJdvE6L0Zx6Drf0hv0mrVlse2vuQs9OUQRU/TU2Ul5Qo5FfDf8e
YrhzKQEtiXRyj7Z9mrha43lkVDlYw3CJ2/JgLHRJSuTeKqV1cyCZa2f6STkZLqZqSA+4Y1hBJHiL
OnXvHRd0w+xljKdIMd7LvrsfMSDtSCK9doQamPjjsDLWNC9eCZBlExXIVH/89wdYTn+HNh/sQLrP
l0TzZTAc3HuRHE+GxCCzAJCC/0n6V3C4XfzIvbOoRKlyyuB731cw8JnOFkpgb+pQect+IM7El1Y1
7LbtZN9lWWs9BpF1GuAtHyyGkPvJmrP94r5nnm0cMlMo4pNidfnj5fBR2SJcWvDhlZoK7rGrBuS1
h9mpvBC3xm6gHfEa1VBF4rWp2yeUWkhWUqp7XGLlyESefI/B+odEkvDQcWdjiggh3G9S8hKAOymj
PWjH6sJawLuFKDxwjGZvn2akycjI7J1WnJstUyVH9GYUsezZKWh/oAAY+PEgsTN01XUI4msnJ/FS
fQtMwSEuoOhcMT3eZM1dluT+cU7G5wQV5UDDvbd3tcINpwyL4iFwkkZkcAyjx7Zr6J0MIow0JWNM
prvsQkFDx9zUglpPy4mTF4SE2CDJlnmEk1I8YrUyTtbKf1goCAdAxiIXlQne/wkKN8rkTuXM/Mgv
0JKDluCQ7TlF5mSEHjhtzqgc4hdk07C2OPwnS/of0RKtxDaLfVNp6PK0FlWG6JmyIObVrcskoRZH
Z3RZIapxCW0rLV+SQGwD80F3I+92G3wpaOFnO43fglLLR0+Zn8M80IjZ1G90O2qayAkmZ773kCHP
Y1e80Zc8PQcGdG3qk/cxR4w32/Of/6MmNI7/LwdVurWY8sYo8tfesgg1Wv5pmOhvm2J+rGZMoKbT
CEpp/Jtx/71bKo4FVs/j0unaDaMRa/5MEzEIZbf8IHkPhUzfzROVzRhMOUIv3Dky02Z8SPXJl8qL
WynWE/nS+Bc/xi4SyPqYS5rTwMbTjW5Hf+1s+hApN0lXPtr0Kd2Mloz1rE3rPrDKv8UaiUY1xf4/
Ff2dJp6grLG9R/F3jl7hPEHs3BGLL/cmJ4Ozt1of2cPMe/xMDq6NhPb2brkSbi/e+MqMO7S+g2WN
uOJ8/0MzouWkvmHex1wLG86lAiK3HTL5VvaevZ0yK+Yl44fIYae786hsiK0H2CrtQ0EsdWf1URsm
hd+FLhVxGxTD6lLG8R6Tao0yOFprffoLUC3YxnhpsYn1VyFHQhKj2Jd+gurX+2ko6WJK++GNE+S5
Nj0Ku/l8ryMNYRxizdSuEYX6V5gVNoxd+HxUaOfxZH80PZPTeuTeBSYyoEDeLd6W1tl6TlQ9KSxw
bVIDr7JUfmjSQbwlBSWsEDeWFA9BZDBzJA/DlA8BB5jr6PrPS8atvu/WM5AXdNRfefbFxKQwcxP8
I9bogJcUTI1a464LCnWfVPhNhorNYRyr+Fi468yrt8tdxFgmjBfxZMZiuAnye4eY1otdUF7pqcB+
yB57zSweraThJjxGzhBW8doTKaxiZ8nmyVus94UyErNs8v0wNQ4Hb97SgPjzg5nigxv/5YjYcdCb
l9j8S1Vsc2lx8y09vkdvpIwsd0jgsXTpk5qZJVXlpwwqeQa2EubwHz8KXNm1yUTTKAtqwQr7b11O
zYPX0Tk8erYIp7HskK2c6alPOUkPlzFAN61zI31AhIG9C+hMR+kZNWo6OuBoIsNNnzCCXE1osRsu
JMbeSYeXWdqXjJvMYdJMTKlM2FqxMN9IevXHnCoQ2x0Nqpbbo5FN5lVAMbIZq+DpKJYwmufvBgP7
DYZNdTQGOmMT+LTuoI1PZdfHYVUTHSqvHrPKA6mZGMXV65acq4Xq9n4WZydLz9zCaMk+cAEbwhTc
6y3gKlaLQBwYAXE5tRlctcZwGXycpR03H9OCRM27cLQwyevW3fm1kx5gb9CauzrZefX2hBsw0sV+
fc3dpQu1A+7bd6dpp+McQ7oZwWFb6uQaCedUA8goh7dxmKl3L4a73hyLE14YfKocn9tWDu+8DJme
NqpgMjMqGzPn+nClqsV4VUXmM5zUvR7Lc9o19YW37+jqXp9aupkJYgbiYWICCI1lju+DnhWktKdP
uLz3OZYG7kWwJTqadUTn+LxEN3xS7bFCkrwgwH+lWcpToAoba8IaPcu+dCQk426eJ3Ir6L9B9eMZ
5qsaNa9rkX/ouXXOMBGQ4NybS2H5DdfIFEaU1OymDkc4S4t8EFn5aVjs5HMp3evCnn10Ztrk0264
Q/3LrmDGq70KrPMMwfJaVhjAPbTFPlH6IkYKgLBvUpBYcPqQrnrO0nw+NaOJ23QqAW7/uAskIjS8
+RpPTIiQpBizCRIctTUkz1ozYZZqfLRtkZ29xprOANO5zLfojTatvxgDCE6lUYOQOAycMPrrsGBj
SKYxvvV1GhyCnsQrh+9NzqAcZkSZjsE+oWhxGxhfTVYw0Wiy6SGN/FNJzJ5uDWKUJADWbY9UzVCn
r4Xs5vA/LkybM++RFqgXaA4kneahuyE5JNsiqa8JswC6sLkdl0Q5s3bkgFC55XGRS31JC//PxKFp
R60foZYgDQALQQIqc0JpWO2hT7hc4wKv/tNR105RUhO2Rp99j+lbyhGL2JUyt0OpflrZIl0mkR3O
iLD4ThJO5zJ9hKxFTJG7Ha+SSwah7d5InW/6yUO3S+0HJ2inO1hQVKImFU48Duse99p+mVOGv9SO
+i7qK7Rsm8xNOZyLVyjs4m8l1Fnp9B8M3Z4DicBkWnTjp5h5zKL8nNG6Nffte9vkEygqRh7CsP8a
xCqYklAcOs4Uegpye7wVHIXnGWt69ewJ4Twqd0IjsfiEmJGSRRp4xf0vq6MNzsySZW/7uMEDjTKn
0hfHnoZ7m+/AbYZ7fnovsUYoMrse26M0wE07d5pVHeK1+MEJt5sJZH7ZbNht7P4w5TZfxdz+JOy1
ZMPeE+IL79OUvQxNHZwdDGikC+iyp03tg2H9bi7wFJVju3yAzaVVkra6zRRF/TnOI6gZ7mIQ9eM/
wtLKcrqWhQPgxqrC/WZYSO+Wo5/dxe3wo/KFg/EsgrBH7rzYVQJ1VRNy8ZT1hQnnlIvqPOXj/NFo
P0TAXZCC0gxmw3NiBTjznaw9VQHj26o+xtTqXQ0LVd70UkSaOO2O9eDcKoTLR7ru+Jf2AXwbd1WE
xLhkYrgKjS47bj9Qj2GvbnOHc+Ay/clF5mDaZHYK/AhRAkJmLVRyKgYiK+rs2FgvgpZSyIXDHW16
Hsjarv/gMp7giqURQc5NfaLn6SMq8+xMrqc6NG1b7XG8Xbnl810Xhbm3IvQfz6vR3xnSiPJNOXUM
U41FhvkASbCke0/jxbya8g7a1owuWxXcJG2u+3VDUTPAMANpohf+KW3G4CKHgJ92Dr8oiZ+q1nFf
emxNmLVKwEflDEAgWC68q9+FcL1zimW6oLWFj7C6FdHw3EWRsW+oe952/Qj/xS6/FrP0Q/KxOpqh
YWC4nXUhzgJUGW5Tz+NTaOu7fD7YHFgeKdCGjG5HwHKXKiyRZY6qRGCNU+M2LQwd+FF6O5lpvG2m
81NaPRaVGTUOtszGMCvi5MontOtlL6JBM+fuiT+w/qD3rzokbNaGckyejsLfFz5DLhK6+AWTc5nJ
PzwXzHOR/VPLnnddW4ZOlnhg3999m3RpHmeoDHwlmzKBJ+H3yT+fg4ShI+fOHX4tIBPb1MzW/oOh
uLAN74krY0GWNCrKqXrptekeCnd+5bom9g6hrR3055qGl4qcr0TwnsfV8NI262HKvFKnXIcjfnd4
LrjD7Ts5t/NxqayvSVIAXFrBA9sLMoyve3oReNwmc/Kwx2fNxWs/KaSO73xrRpgt5rPCjriegikj
cwSWBs5JWYIdyTAU7pK54tQ2f4pRPfvz6raAew9EiqmCja2DFuhQukV+7tjsDL109HwOUfjflp57
DER7AxxKFx0X478rE8dCnAJv/shDFHtlykPGwMVwUcoS2v42I/LIYS7an9EHL4G+efbN6kVG4PSM
YYoYOPoo6Ub87vpcp8CwFS8+JxSUvJXv0s5WdFSFbC993VpPRoV7o+9IOIONZjnLWKPoY9ipubWv
s5MilRIQoCoPyHcKBwc4wH8/Nt1Tk8Xi8NxUvCa8unTEeJa7c1PBK4196lKl4162sfU0G3x2xlSq
B4UxiuzbVqYA5jU/+K32jeVZqJk8YbJHhhowDd5Nxlq6VOOPwJqa3OG7Y1RhuFiKl0SEienfg9pa
bXSefm0cSSFW9Jpofcc6FNiYt1vFJT/hFkPNhsDQ6kQuYjFkQjIe2K6JvAdcmwJ5qfNyp7GvphPu
KUlX3tw5Yhdh5Do4lBpd6UU5DeCQRDPIRw08bVvP59lNvT8DbjBHfzEdnH9pQl1WUoW4Jz/GFbnu
DsMQwQ+hielqZmLYN/pdNUV3i0pXghKL2GhcBvy5xIUFn9p9quBdbmar02eLINlMiPHJywiEQlFS
VxgWgfkxdF35YNRJdswnU692zIfeXqrn0XNZBGFP7RpUyptWF18uIVh6vN/rOcZyQaKP5g9VpZtB
8Bfi9ROP3bp8pCD+7xqqjN49zFH0Ps7Ow5DwoIjuCLCxfcpUzGjZsMiLJ0X8IOLiLNL8oxzz8kdF
1lnnwHCMKX6k+eM01E4Qsg4fovWi8v/ma/xHYfxfdA3P9Awfwwh3ZvM/dOL/gUbEW6o8jwAnrTM5
4g/z/rgMOCwlYaVVdeYqmh0GbHU0sxwZgWUyqggl6Hk8dqZ7TODrhUPwPi8Gp0h8l7XlH3SfQhtU
Mx1ZPHNe5KSb0QIdwf616zh5X2tMGGHXtuy0TTH+f74j//8C+3kYiVzpW3BogsDw/hcMGj9OYKYV
suRs6OeJnjb6fTf/w9mZLbeNpdn6VTryHnWAjWmjo6suxEkUSWuWLd0glE4b8zzj6c8HVXWVBJnk
OY6u6IhMOwmC2NjD/6/1rZpGpwHwYxH1NsVTlu+tAqyPUKU1U3Ww4dYKxwzvmkEtvjgO5d50JfrQ
OGghmlA3oMgQNNTwq6rPtumoP6Jh0a8Q20EZUXpl4yXCvPbadkJ6Zl81G6gdNIBqpxi03/WEWWAI
jXQPkPNKbmtTz26rxMuvEp1x0EIE2NGHe5GIK684mdCBKcCptLVD4TZlohis6zLBP6wjOVsmtuEd
fKXXV74KDqZI1D9bI+7RqyIRjc0uuwz4llfkw+3e/qqlv1SxrLZVgWeX5uhtGQ39F6TOdK0zx7oZ
8ZuYiPj3iYf6SgMJWpFTVHMa2SVmph3sapQrWctgQeymem3Sn1pLg3T0UIptMRAtT0KwPAPo+gUt
DMcaNEvTxmMInXUGz3Jp/6W8twonPBgBrUsYORGoAL6DG+F4+qNFX6m0MQ2ENVXCgfORF9TjQvoQ
nM68Ip8ANPDVDOgktP6BeX0CmZqyLINOR4pUJ7TORgh6C48zClCELlyhObX0g+ao4pq4JmVLj4kz
U/4oSGH7lnjiYaxJ00zL+kcWNzQMprYOsc4kAAcGabemcx/i5zhDzfn8Vk9f2dCEbdkTf9Oe/XpM
/kisoKBcoJ5qtrQxAWtyhluWTVOtOQkA1jKKS7o91poK5mut5DtoW6vEQG6getmrG8JHVxB+XxK4
e/2Gb7ZQB6w4CwoauqjYlCRYC0zrS7tSyiU/x2NkERiFDe9QGwUp41Twf+M5WOp0TyYvEDPWRxBQ
YmXmyOGa4oUqKX/0bn+JNvMQckKm2sk+tVfxtdGJw8Br+RVWVWuZFtqPvGLbHUNoVfjsaXNvb5oA
xU9iF69sSPG2u5oOwaj394bV/Hn6W/9qIFvowCxHY3qd/u/jt7ZMH1l2AcGOxcKm0YQBjH3hwSj2
hUBI5SOaX0RmpEBsod6s+QjsXT+9KCSNtdNfxf40M5o6gGxVBTJuAojVZjNjH6fKgC166vPEFN17
Gv4KMvl2KJbMQSP+OOrADeEeO06FGrWlLr+hD2teQsfW18RzLVM6sfdqJb8jIqgfyFj/OsYZXBJR
hvdICu8qM9/nWudusgCi4FReF1hFt3WOWgWBMz5q2uGRowb0r9jIJPhPvci5zBokCqU04suUMZuz
zXvtfQQ8gHgMvI7Y3zo5/kQCr60Hg8KYhosKU8lWtZySfFd7RWL2TcX2FqWEQsc+a9yrpm+XWd6U
V97I36SOybagRwbp1/E+Q3aa1AB+vCT/3hU2tRgyg29xdEQFnR76bdGjjQAr1vuHUrXlvnd8uDL6
8JoLem+nH8tnTiCiQKmZJvIpkhXYX3wcIUmXZwDkRoWjO5APHd8Ke4xql7Q4mezCGlbgHfdUD6hT
2RX+yrRDi0r88NRliAV6Dcwty5HIGRxGYsXkzfJlcpY20dBjXDNc49lu+uu3llQ0lbsQIhK0S/Qh
fAEoonWKXbIg+Gzdit2Y9wutq+1lG+XpoYngS+iucuZV1idm14ddB7fMdsMRmsQ0yoj8eMtuGcce
iDhvYbdkI3ihgSLWU29UYnFKWxjXfq9mC8ohuHFZ4Ve9AXmM0OnoEKENzoBY0tEK01U/bStCAVe2
ffFYN+8jBN9UzTBNZRwrE5Q2mc/Be+AocxX2RKaR+c2GpSdjDci7serM1GdhHKimpOpXhY3Oc9E9
sbcuDqcfsvkZh2yQm6ECCgCGB5x5hhumvKNEYdYpMJIottSRXl2WSXk3BuqVjnzppkx+pDJvtyGV
nkkaYC1awKXQE4b4yRNIQ5rxudB854aIT3UXKJwI3ozxlND9HcFgD4S4ARJqwet11eSjGs3+huY5
GpXBI+YKYRq9v0wD1O8yNCY7ROKqN1iTtIPg0ERWnY1If5LHWLhaRV5q17WBUhnqzgIcySMKNvdq
cNYIRu89HRlwRnpfh9FnqmSlK6J1d65G3azJAEeO9P+VMt47amzuo84Fx5Q6l5FPI6G0W/Uc+Xpa
zj4OJ4OZbUoBMViptbcf/90mViIyjoug56A9tjSONbiyXo41A/0j+zOUuAqKSzx2YDoUnYIIVLCS
O67u9YGhf/pJaxPY+tOXETxkU1dt6NLT2H/3ZXDjq6IseNJD5gW3hUTHQrUuRu8Phc3DoF7RwhHi
S21C5s5dTMHAZdHq/0gcrzmTiyA+MUhNfhkGnWSGIfLKnHId3n2ZRhlRXzU+1KgSlO1QhRQJeNPW
b2dkygXu1UhR0Y/9kjjz3sIKaFzkbUqyuJWO9+DpqDYprsc4bK6SniaK6fvVmsZ+Qju5cK/y4i01
rnpNsc5slNCC1kHVJozoWJ/+XcUv3iBDIzXGse3pQb8ttO9uxVFdpckaFVmnvwxIoarrRtvTbSou
iNS4MWnLPpvuQq3V5JJmATQEzcagp6VPmcXa4K7zjKoZBzUCqMppbOh0UAsf8I8Mh1tPr8RTyzSk
1Cn8Cy1F86SUP/tY6s/62UPXpzQN05jyNFCHOtidtSk45P1TEUavRWBMFPSDTbIcJjdPJENzF+vR
M2t/FDjeNTy4JyfvkPnDPKHx2T50Fif8gE0kNToFcpL/lJYl1TtNwcPkhxsanQY5iLS6oxpHF0xg
Zx1zfNCdtLuO7Bgus4sv7fRj0cQvbsYCpSttSTSIrs6XLytXiHptSLUI0L/Q6aLy49ruE3U/d2mH
yY2IaeqmmU2scGBjPpYD8nZcPrXfSypjVC+i/i+sVaPWFC9CUAkMPY01qhILTU1QK1sZAuu7NHpI
6W8hBqJ/krYcmwatuflh6aSTx271Lc4n80lnENpNCM62jVQT6xwj1gl170tfl9iJerO+HAZMCVTD
mYOF9WgqNNS18DpOYuveVZgbRhO7IzN4tsT0IfdklT+3kbKnKZIfxkq84Mco77G13g8ohcrOKe4J
uMZFn12WqpF+scYeE35pm3RD6P/2BhK2QUCrJrlCjtUes2S2QYEw1TLVZ8XunIu2DfbCLilPmpQA
pbLVlSpaZSp6nmLj3vthfuM40IksRaVZmREWaUDwtMG2lSAqNo5EQ4weHKYOIXHrcZKBVMoQLCOU
0gZpYAcTeNMS20hF2NgoCRoTPayQAWhozxZZoGp6wSaDjHfqXNVZuK2Dv4hHcZZxnXXX7MXXUxXF
FYXxYtkJDpso6dZpNcm//RLThyGLm9SFVJl6pblsfeo003I6NKb6XEU9sZpx8diotQm+BDCe7YZ7
/BiP0oSq35PBeeb0I38x6VkGNQ3J3GeZ/O/j60UNlUblwKRn496/kFM8plI25g49jr5sEN6EDsiK
C03e1tV46ecifshHRV5RqRgWUYHsu5AqrX8GcOzqARhAdWvYXv7Vhs8Mc7e86JIg3+LSK+Hs1w1u
40XdOcML9tiNr6nijs4clPRsWNFHNTYeJTIwJ4mzC8jmwNpD/EURO6ylff8Tn054CwyaTl0j612i
XOLad7dGz8hQE1yqbQfuqU0vuqgv9oRcXKHTUQ4x7PFrnOEcQ4dmHXlq+qell6RqaCo29za/qSVx
usK32z0Zvrh4W7SkgH7oIRdfm8wpD6aFs1azOevngYe7zdDvKG7xe9F1NPxKee4L8AgmfcNN2THF
kB1tXIkgdahk29G3wX8eXX9Vxu3wYmn4bDCtgu+oy3Dpug4WIHO8RRaq7XUqCqfnnF9OOabK3lHS
Z9DUtzywd0sByxaSViHIbsgH+A46bHfMbQ4TDNkxzUTD7Sv7uQCl1dn+Lmhj5Xqoch0jmGutktgs
qMKZ9rocsm3cUl+gmW/ecHAaCWvGStIFCiyemI6mzmJGH3wXdT9Eb1L8b9TmzLpmfj6VGZbkPOvo
umYaUkybm3c3Q8+hbxOCdqgt4VQP6/CAyhKiAgGlBl4FgB5wmILOXLjwq4gG4GUbKwTFFZnRg674
t2aFGcRWopUTJdVOOHZ2DRXpVipiW01Pp4WTvVLM+NXToE4M9Yhsv8+7DXYcZPU9h9IyfW5r/U/B
WpoKbbh0Jv2y29jfFFyY21Qyt/RT6xPP1p3eJos6MeUGJW3GGWM0H3ykwgWqtkVa9/olURx7EgiS
W8tp6OFKuaWJ368y8gVXp8eB/rkyg7KN0oxl8eOZVI8//nS1pWLVkBwjTAKbgqKDDGjKrWMFzbp2
UpW9LsrAofIht42kRippEl/jy7hrGtpYHTz1LIoe6sGMv8SeQf+eCsYWUxxcagMRAwiIBNDAi+Yb
y1bWxlPTkf5DdwJ8muZvfKMxEORiJI6FWxz0/lvLKnlmLtM+z2UmU5hgPjNMy7be5rp3oyNAJZtW
SIYW5tTA7brqEFbms6eM4GNb+IKGuFI88mRaxTy4ZnALub3qHoymf4kUnk+iOcOZAusvNrh8JcrF
nFhtknPmySl+67ed3mKQ7nX/qRzaJx8bK3kkBL9GEJW93M8vvG5y+DodKECwxwvp0FDsY/RUDcLi
M6Pg8waEUaDpyHrIQGCbOzs/w+YwvSCKqQtpBGDwhaspl6978gCqRt9SF+a74qLp4W6axRjSGJTg
6KuQLx3BLLtUXP97XHHKrGW0sRR6Tkow3vUkQNzSGduOEVQlwRJfkHq/8gDBLmjZcqhUdII06G+n
ROi1KRR8q+f8JlwKs1Kh6J/e1qK8fRsc3dDdn77rXySecdcWYQrSNtXpUPlx7CPPR8YeF3R3XftF
tdFaDFZ33Y/Q8YOIA9AwmgfDpVtsIp4AaZb/cHSSdt7ebyVzcKkXLFul0zSrFuaIEq7Mhvr46W8p
Ph+GGLy2TScDjZeuidlhqCoLy3NaSk6x2T5SgdhQs8YsNulHXQR3HnnXwDWpMDJMUyFVrFn9gxeH
T9qUucVRcqNkLaf9EJ14FxkwszqaC419G2a2vYnhkG/JP/jGgnZ1+pv/YpTbvHQUG6hUTJPL7MAO
y2F0cotRPoyjt7WDEZdK4DubCjP8wkLNc5345kGOCQITMuN4JYyVpdMyarIr3S/1M6Nc+zzK+T5S
taaoMpuHPh2P3k0ESYAKknYmoQxOCZqbFXwddQbsIRqI45v4yieArVOwPPYlgtJOvAQ28TVvx7S3
XDCHQMnehrUz1YDO/FrTIvXx0Gvz9YRK01MYqrCmRe7dt9MUowPEYpA91bna3leJJ4/tYkHq1rNL
XWTDaQfablKU7AWdbNus9cJ7HFTz4fT3MH/xPabEDUlNiTM0O8CP38Ma1JAOCIup3hTP7gia+aLy
uy9DV04WSifdiArDHMtXsgxaP1xbRghXtuAU1o0danVV01eVWd91mg21kMPbJnfB7BJiTM+d/slI
qO8Gc35z4RGSs1GRwrHhscd017OkAhej2aUXZrmsTDVZNUX3VYHAsyZUTt+Usb7PpQdWvLJxRyfV
uB4Tx9mmiXHfiuj2TcCtdd6XNJKcSnWZLxS3oUab5g/SNVVOsHa9Ct2KPrdrwhpSwPUkFc7n1oUQ
c/qX1KZfavZEJVVi3bKlKrD2zM6oamO6gY+wlFNFmm7lk2ujwTKB4laUSymzZkujhKmjp1dqpxoL
gO43SJcQXla+u3NRq595Ad4yWWZfiPKOw/Gf0gojbf4CZIElO5V2Ux+2dM+INMiQloxOA1924tbY
IsLo6UV4LNRpMY+G7LKNywRahs4pki7fC6Wguzyw/vKKtNtydvNuIaGsSsWIdmEZW0ubcxkRYDF5
BwjXMJf2pLwq1k3JXAo/90qrB3EJqBjPLsBNVMh3qdnJ2wHkELkUBGxLJv9BAbkZKHm6AODwaqAS
WBq4w24TSxoLXbTeBttwQo442emnn5nzefTzrAjhFbYu9M+lpzDocSyUOcKs1LS3b9nUtaYFO9XU
quEiyZkzWIinY0hyPw4WCUCdwRrWN1tctSXUmt7aUkO6qPDveWnlbOgBx6tiLOGSwl5xxKtsY5RG
CG6X9SB/UmgjBCWWf+qpFFdkeqm3KqSVC+Bu6rKMMDDhNDi0kR0eHDxEoEqm83jQi4Ma2+IATdgv
jfrQ29WOiMjk0o8QqCAPR6WiDtiRJJzyoEzEXWtxxXBST9fh+DRSXoLbi/US59RfxGVsGtHcoMS0
1l6pLXVjyEl/GuC4a7W18Ov6OULnH9MnqC1QHzkxUjtN1E85uMwcyRznDOUiXEAvudILK0eyni+F
9J5GsoyuCkpAQIwISyQ+eeVYUbAOfbPfxOwuoZ+J2gA9owDn6lC0Cllc5iBMrkT0zRv/RPDF2pVB
IHZSR93/8/85+pnH/ovjkFTJhrVIe2XeM94mxXeTb2Ygd8xF5y1a70716erI9C89QzXRaljZYTKT
HKHsxgyyKa7ObRik+yAbgiuauhcSnK8ZNMMOkS4Si4zIhv6ekCDMh8K9xbe70XECb9/KhzKZ0NSi
AoIuozM7hc/xMubUAxEaSy77GaAEH2fuUDNFVJguuzjfyTbUXtptGVcbuxfpIbhUR3llu/KuGZQV
+Ov+Cy3hdN0JNnLmwQsIVeJrOsuIiu+iH7NnEkyTfRrK76ffMP3TKoy4gLfLeCvvTpG4H79lziIc
4pwJFtzGTa2X8tKboiEhG+4VD1ifS4t4L2S6IdmpXtc+ipRU06d5Eqy5oZa3k5Qpa0HCxdT/1hqN
NuQ90WUDjv6LS8HfC8hkxM9BGt3oM9d0z11qPIAWbddBU/pLWiH3ZDqvSp0diKXXAOkq3twKaIwx
JvW1KroNM4s807/QPp1SuXFp08NUOXiboME/3rhVDUbIzmTSIIBuR3GXbcZ8WgbDQUdYhvpn9LH8
2LGBLrJzMGSZqLbP/PrOtOh8WANsk0wtMpINjbBx2vEfvwU0X7WzvA4QSxmhifEoS7hAMTivqY8T
ZgMg076Mm73dl+rXuh2fAAEujLrvfwAzf8qc2HlObP97L3JrM8FfOc8WVNY6Xu0tEJzioh4F1FRM
V/DKkgUtKsKLFHSho9I8BSJ7tUaQz7ZB27ujRmDQWQY5DBU5B8UC6Ry71qRHrJwdciy8/C45j2HX
0o9qf3ZIy1coMdk9YilIjSna29HRBTbVF8AVF5UVAi3sAtK0+lUxDN1Wd+EoNsBDRijBS7Og02o6
Gk3iAim8wDiCPthaAEl/jIPnwfMAVUAiXkQhwMjaMb5Kn8ZnxL921QntzoRaj/gjzEx5nR5iRnf1
okE2egH2JGezDaF9gHQ+Qq+NEKfQTLvzUDVeWIiRulG9xleCj9nHJg2bHASzeVlWrHyNhmIXF7Ob
qQhUKcphKHpUQXwM3MAqQfJw0SQ+vAqXHK/UclZtq1RLUkqm8N5XiFzhqio5b/tO960xadtSU8NG
ljsrNbAegJBDsiCAJJiCSqsqWUTV4K3rSWTqefke3tLeroK7RKNwUXkE4ZJa9s2UgCknwQsi0JoA
JWA2NSJFSb+wkfQQIVWUCzle2REYeKunZh5KEhRE8mcu1JtJ5x2JRpIqE+J0NuyeodDCWlesq1Gk
N2EpB9yI3aU5Wq9qSXXVa/PrzibIuEyfDLV4DhRWu77jXKADn/OaLlgIk+sK4JLQpPJrQWjEiEC7
otpMqEq6YOd4X/UaSBcBN6rXvhRJ0gMc8pM1Aum+sflprWFDfT9fg8yErsPerDcA1bdmga+5wT7U
0e8CI0iATJb45QbfL5Av6rZIn2p5nYWPZpknm6Sh6YsjZpXUALTYo9Lgc7LxjkPQeCcNMNFDHIZX
HLZA9vgPKWWAyzwHHpIrqrsrBM+zz8d8DQ4gI+Pb7ZmZBYtHEG1Gr3V24I+VL0IADDe6bJtbTnLw
3DE5tOFtmAv7ikGv7upMJ5dA05FPWhHDs+6R2qcBnoDYjzADmkJsTU14XxyfYR8Z+bdQY7/QcbJf
NuZimkYdtFMs8xZPFVV4nEECyY0JScLWq4cAi/qwg90aOtc5Kudrv7XvswprujtY0MB6TP5qZOEE
jatrx8C/HsBqQOFipLvAMx50rfOvhZ/8bIdEbmWMXtCr0+saIRLGGH9hDuJL1Pj5JlTQxNSmn240
Da9+AKt/i/xmgoZDHnPY7lkuVeYU5QM20MMQq5zccMyuccxaK6m3f9G/gwaRsr+muC8IzvzRJi0M
hsaggGZUllxLvO9aSveC5HirvRD90O5SuPpaIaHgNQhbtQClP1XEu0qioO99ay/ExAD1QS1YiXjp
GlM/kIXxqHSxvEqDGAKJR+JT4hvlFiRQnfdbUuCnoUBvtG6H+lJSOb+A5+ARjpy+9FZJuw+QDOh+
WobJ6AY3aYkp1A10bW8hnDQbC0usQQ0lSX5WjR5sg1jJF9Ktb0IdmTCgAHTD1vgAob3cpcCpYP72
7XOYrW1wGLHbDje5a0EZC034tXEd7oKuHi6ipuhvVemtavz892Q3NGUYH1gdHgn+q26qYrwbicph
Rqy3SjZSpW2rYoKh8wtKNzkEbf6M3I2NQWDGS1v17ss6fBmzSQWlv+iTa9OzDGB7fr5MQ4sH1oWw
+4OSHmOrxXgXcCe9ZRXmUX/Ic6R0EdqJvsjalV1JsumK7GtdaNUt0WG7oWT4ppYfLsMeQxE9r3TR
9Gm0DTIsxQB1OBorJiaJjGVFJShjMw4okloLUCpgOP8rHPCVbVJkUHvduaxyLF1tTg5RaoVfUyvR
V0phM6KJOAhCMAKchv1VKrBhKR2wnrSQyUMxqdMmB9Dp9Xda4z+tvrrBDtOhCkGY/cfVt6vlQBp2
G8IWI12jIoyUI2ncgSostUtomrdWwBbo7Zr/53v/396P7OafH1/943/45+9ZPmB/9evZP/7jIUv4
3/9M/82//87H/+Ifh+B7mVXZz/rk39r8yL68Jj+q+V/68Mlc/V/fbvlav374h1VaB/Vw2/wohztS
h+L67VtwH9Pf/H/9w//68fYpD0P+4+9/fM+atJ4+zQuy9I9//dEU68oB993DmT7/X3843cDf/7hr
WLNe078+/Sc/Xqv6738omuX8jVhrirTUZTjDT9vt7sf0Rxp/QLSviRqAoxylLfZQaVbW/t//kNrf
KJ6omvqmpoBLwX9UZc30R4b2N5YXFUmmQctQNx3jj/+99w/P8D/P9L/SJrnJgrSuuObHg6rCRIIu
kXP8bBfZyLKCnWmEe6OTDfE3EK1FZayaSPWmZOdeUDclc+pVS9oCek5mO/BR4C4ZlVHfxmmqx396
vdkhIM+RvJ7Z3E979/8M7/98qdmmsmemsTJmILyAZfRsqqV4jPvs5t3j+ddP8P6WP9bx//PhsxaF
Bde2F1mX7KEylhVtKnpquq9xTA0rw12fvsixO5idSoiNwqJLouneTzTAooVfK8WyQg//evrzp1/i
V7/Q7MVP7AbvcRol+0oC7fVjb9zAJrudUnRv4fGf+amOXWUaNO+OsW1JKsvYJcne80R0F2fiFoBZ
c6X1UDLyNns4fS/HHsisbp4Sxq6P4Jf3mEkbUHAiJ4XcpaGBBd6ktrU8fZljNzMriAIPUMei8+N9
LIZUu7e1lHa+K2wBHCLoLZUSUm4pYfbP6fLDbPl+mB15szgiffzxKlMpCarO3H2L781ALFCNY7Kp
XatRrinJhIqxJPVEZslm0KfkUP62FRtrW3GH/qCYo1EPS7YWg7HMmqY07TPnx1//DAi5P34trXRs
A7kdpKCk+pKqgLC1LleXiDeHhQSBdubXngb65wGqOrN5JSb0JPBkLHfK4H/ttIAgL4trnX6Uxz58
urd349K1EXKRYxHthQ+IOOii6OCAyFv/3qfPJoi4B/iqub7cmdVI2R6ELFVMRTNeTn/8r4c7wsOP
X17Fqd1mdqjvK2GbxXdyoocMHzB+MHrNDok99W/+SrM5os6dQE2GItxTxOPAgtQI+Eqq5+q/dgRH
h/ixxzCbHkQvewieXbi3CYOD62LntQKysBdnbuDYUJ1PDIS2u5qW2zunYl5IssBc6rXyDfaDe/Dt
7vn3nsdsXkjIIWpwRtu71MopoQ9FQYBdnoPqQPd5+hIft2v/u+So8/5sTn2sZE+O+jIuUUcU7YNT
t/m3iFMoiuiMrKM+yM9c68hDmYdCq34egSfsAS4pKcSfLPK+pV7rnWnGHXkkcvZa50LPgaCq8Z4E
eHRGPRJK1RA24UUULVo4PWfewSMviZyu/+4NbzVvzNystXfCgLdvmFW0cW29WSGWD85oV479ULPX
vKbJH1MtTykCd+F9Z5D62kAjPv3Ej3349O/fff/edulmJ7KHJhH0T0Yy2tmlRsvo/1ON8J8hNXu5
AfxUqooIfl/nuSLthXAtkm4Uf3S6h9K2w1pHPgrv/sHvdK/+CY9aIv0aMwonVlw34r4sdAOlNywm
Sz5zLHSEuGz6ctRuIDmnzblK4bEHOZsjaFmJWCqFulNk9bNXc+9eqY1vNk2Dzelf+tgFZpMEYKQp
CsTSiAFUtH0rYqC0kabdRcRH/+ZImc0QzpD6nANLsRvwkm5LxSxeZCTKMzdwZKjYs33C2Iko1YCD
7HWVIptfDMo36p5U1k7/Ph8Ltf8eKPZsvS9IBUQpY8d7RWk15Lium3D+n/I16cH5auq2r84QI/gU
qKfJOe/CuBjk6vTFj0wX8xa5U1pKpQjKv11NRSlrpPcjz51bnYjhu4IT+eXvXWY2W+hVxqGKQv8+
D0t3YbVooSUtdZRDxTP1V/fMenTsSc1mDA4lno8GFHTLGIbNtrDV3ASmR2EsNX/zErN5QxnLorfi
0t1xUhzwa1vlXeLapX9mMBy7g9msYWRd2UvYhLuwD1oLdlpjkSsI0eSM/v/Y85697dgDvYZEU8Zy
Lb36qdCMGFmWaJHbrcwulenrFDQBler0cz/y7tuzd7+zGjfrOwBtJFHmDygBhn3hBtotsCjn/vQl
jt3R7N3HHwwJV4UFYTiNuujNqaza5s0yDfJbPOP+mUngyJ1Ys0nAp1eppvTMD3mRPCqNgbwgK5et
B3Plt+5jbtUbg2SAC+HR+w2Cr5LOum7mU5+Rk1xXVnJ9+ipHxpc12x64Wa2g5Pb8PRy9aq+VIrtC
Rg1h9fTHTx/zi0OFNXvPPZ+pnoxG9S4a+0eZJumy892/Gh0QJAVRdodjd+bnmnXZ/j1tzhXLnSh8
F2wHSXyB+mSgUG7KL4HtkUcvUbrrif2kwdi1eoBJBditMzd4ZLR9cqqE5LQIL/b3WexC1w4JZXGd
qsO+2l/2xKX/5mOaTQNFrozkYMQgEZI+vqmS3P9qOyRgnH5KxwbBbBKIO8+jF6r7ezjVZLDg8SH5
gq4xaJbfu8Dstfd0r9BrM9B3meKkLwKlX7coPUWcORAcewizV973EZ0Uo+/vGz9RNvhCdEKX62BT
N/QGO5A5p+/iyGXM2SvvOqVKeEnqH4gaNpZDn1+bgZcsbXCbi7aw4zMj+cjTMGfrP6z/GgdcFh2k
DwqpDvXg68DO+sy8dewmZi88sgu79KTrHVgQHYyQ8S7THGVNS/g5aWx78Xs/1XT1d7vpEvVm6gR6
to9JOnMgKyUEefREl7ne2tATqE+gTwnvK8+cco79ZrOFXvRjZRSG5h3aDkaz3kltF1OhXZ++m2Of
Pv37d3dDTz/0dJ94scYr+1cKR9Ck/Mimunr68489k9nbLQ2RuPQueCbsihaqG31Fh2Xt0jz5VocE
L5++ypEVay5x8WVuIyYm2pBNnb9pgFavvCllItSGbHX6EjPN6r8nYXP2ovdxEOljTFxi6maOTgG1
IeV3BPgJ3ti+rGqYNoRkanrUvPQwWqtL5LVUQK/SCr0UOtwxVMyNtCYrIpY0iSAaTUQiAdnTkAdH
2YxYjV/VruqGa7swAY07SRzFX2Oyk5ormwqeQ7PZrFGgXAxSpMFfdDIb+eX07U0v+i9Wszcbwrtx
EKFzBbnVxoeizZ5EGd8RqrgYlKa9MuL6W6yrG7uBrpMS6nlmZBx5ZnPLa6eHNmrqwDuAEH0kFMAD
jgi2yCny/MwjO3aF2WxDskRqxeh/941L3mrXKHhPlCrchOV4zqZx5GczZlOO0VRGn+RDPIWG/rRS
0OUqffemKxB7eqYOakbd1FY3XKQK0qPTj+rIK2vMJqCOGGPim1xlb5Rkwxu9rrVwLpvs97bNc9cE
9GECVnzPOwww2TeuAoiVGHu4lxlGo+kOT9/FsYczm3g6JBajq/nBHn97mXxzfJCGX5zQywqf3qnn
tuqZC01P+xcj25jPQDx3Cvpecpj2aQ0AVddr01WkNRj6nae+nTSH0785fVtHdoWG+DifFnmXkHVn
KvsMZBApu7VJ0jXPXw0lnGmOtYsyH15PX+vI3GrMZiQtpkQyoH3Zd5jAlrWWH1RgictSz2hy4yX7
vSXCmG1BqiYtGxTi+R1OOSL5XLu/B3LnPZ2+iSOjWZ/tPOiLu04Qq9kd2arZXoZA1xKNtMjTn37k
4euzKcBN+wo5kSF3vhOmwNAg7lVEg5HOGv1MOtv0n3sz9mzUahgyJt6GmbXdOSPSsVubTQ5RCOkQ
e1Z+J83Kv224U4ocrtpfnr63I2/Qmxjx/ZQNvDBDPpTfuRycsRtW5HGRJZhc9Njuf/M1faNTvL9I
hz/Pp5a+swcd4VDSGohr1QRLOMhrF8Pk6Xs59lNN//7dZTq3Gk0ntvipoozqc0bsx7ZKzeD+9z5+
NgegdYmiKM7LOwOf8halNQyDHL/JcGaOOfLWzzFZnmlk2hBr/a4dhVyOspFTRtRADlwDh64xnlMW
/s3pezn22GdvvRFSRPMGaCr4FZT1NDdPmGcv3PZGa3//vWvMXvmkMLPSMvRgP7bUMB40x5Wg6WIs
OGxa0prhdvo6Rx67mL38rk4KNwMXdL0ihpWqqHqxIK8eIuHpzz/yW81dCgPFRRhA0cieDSdo4TvI
HzGHE1+rR2dG7rFLzF5yYfods7DT3A2DOyG1XPclqocJ/sUiemZ4HfuZZis+aDFCU2ytusOaNiwz
u1V2eZQoZ+b3I4P3DRLx7t1TjUypB6+yrnqnk1G0ZAiDqFVKmEVw7WEFuPibEqSty6K01OzH6Udz
ZOc0l0oHSuz3fTCat6PS+02P1nmIayLdQ9v2pzOu4jrFUgCwHZvLqg+kGSzyEd7etcl+y0p+r5r+
ttl/d+8JoHl39GK2vYAQqW42NjQj0zszNqbn84utx9y7m1n9WA+WjA4Bv/F6EDZxgv5wBdd/0bbd
4+kf8tjjm80HAcI7xSUY4VCgCgSDVvpYd9to4anDT/h269RWjDMrzrFnNpsWDDsF1YTijC27hCGT
5FdNxkqTRextpkuJIX4eexAVOI5+nr67I0P/zRfw7gFleoHSZ8Sf4Eq6rNtMa6X4qhc2oYCnL3Dk
/X0zUr67QCpUtTaGwdy3UHoBn9PKX0egz8KLvNFb7cwbfOQhzdlaFYLJrmgNf2+64DuaC7WURZVg
sSB6FdNNaKo/unFAkb02vI4srzOX1aZB8IsR+GYbfHd3bD1NEhCGak/oMPawZZRBkfDXSoDxehUA
Q9SvfIQ1GiFSqtc10ZexzEJ4pE1Z/F/Ozq5HTlzt2r8IyYAx5pSq6urPJN3VSTpzgjLJDBhjMBgD
5te/q6JXWz08TSGV9sne0VZTGHPb3F7rWqJ6g3nTRHt/Mogb3JhCa8N9/vd3P4j4AB/7mQUV2y8J
oAZD0R8R4TlFaTlpfrz8TBeuyP99q/9xr727CkQuaI3VI3T2akD/5DbmrLXAP7WavjWAqEOfyYqZ
ggyH9B2L3J2+KikiU4D3YoO9CxB6l52cHqboVgFe2XZHl2kt3yZZS92njHQ+qMyu4T25rgj/8Zu+
+8X4/s1AGUdOEYqhbChyNkHUr5FVBKWEvM8pEkSLfTvgQwauckO52WpnrbzTS24OOGoRAEkKOSXt
BFjsTVFCqXuD4huDN9wWNfmXxufIrBvEgMQWq0/QqwyRSZy7dmNOrD6uRQmru1n2MCJZxF/acniL
lDMDnMk6wGO8CbNgEne0RNqFeRyrPADIyRQCEnRjh05/TRB2gqAI1w9IHE/PysF/BQAI0++QhUoL
hNzFBH4NNfmbb/NaUVrUwdGFbT+GYfECr4GbkelRgGLCkoZdtyotzcW5B3uq7hJ5MsGcPEpooqpD
jdjUbGNd+rPIflAWloQhgaSKRsx+9EDoCLPjPhzHHGFoA5yPOYj9pM8eoQbLg/FhrsYeEV8yYVMn
DzqsPODT8izvOSLQfESPeiDtwL3mHzMzAsizyyzY5ju4VWpbIUNpbJOvnU0Ykj7HQpeFAoQnyVAB
wecoo6OZbALd+sCyuFa7qkIap7eTkhLx43IpWHlUS0lpW/BwAgWPPWI3i4ReySIA8oehH79c/vsr
9Yycl/537y2052EiClGdcpFHsNFA7vINChcAODoi7UZLZmX1WPLwgP2deQ16wiOI1QIh4fDwyaiH
g7SZ3A1MhZ/Q6po2tsx/VtaP5sZ5JN/dURQUtWnQ4XycVY3cmpvIghDzJQuYBb7CmG6Ax44HaGz1
R4eEMcgWEUJCf/d9q4IneKl0/Pc4IiWZpRWoI6TeDyVJCr4jiuf+t6kcxwjBf01RQrx5DhX05Ke6
CsN/ml7YIrquaX5WS7+/iUaoxM49DJhIZxPZ3rZD1D3ECElPNlbWla0dCf57AYc10zAArx+jvKGH
Jjbf6wnPZrb01GAN3XgYa7N3URghCDKVD88gBCswTnS6BKUmLo2/JYxcu4tFIcsT3vQO3T5Q0Cdv
F7Psmc/Uv8u5vAt9ZFxffkcWpvH/vxzDo31ee95NqTzsZjivZ/8h0IqO0w08RzX6oohfSP6q6QBS
/n6cJgtGRqf0XH9NQFFARkQrihltQB8UrOorYvTyWgMcPXlgys1x0MaAdJKSbPzID4cav5H/9zeW
NjdGxrV7hNU0vCEckKKU+278dnkMPnyFzzb1//55APmxD/Hn6dFzLvkMndRpCId/Oh85ZvDKIHYm
3Drx/PCZ4krnf3832EKrIDFJXcB045Df3CBdqgLbUdZo3oXYDoW3SDbQsIhdvrEPCyAut9jQTQXo
rMJT3UPnBWG0C6fYlzuE8yDjMm7m9qoNNC6zqEpobEqH9LIYGrZiminuBNuv306YGIcSSYL8xzsO
nd74PPizQVbo5ZtbmxThf8eStRlF084VLyLJSPdddKYrXmjXTNcs9LirRRVRQHphN5UlDwiw705R
Fk5fwXZ/vfzj157MonioFmHySI7EJjj23JEJcwftVXOyTdFtDM/53fg/SwV+/qJ8OMdMr5xG6iWr
m+wpbGysf4INBlAYIGq+9u9Rh5FmAyZ0zun3ugCKcbxu3i1lrAWn0+RM6D+MFSBgD8C9F0lquBPt
qQRSYLi5PIgrb9NSwdonoDRWOZ4QbZNhhy3MV172r8AEdUDibwk01y6yKA4wMuKpz3P/4PhA2bcA
OHEBBOWo5vpHWdRJiEwwGcIDe/meFnb1/9XjpaB1Kqgw0GOX9zUDk+sfzTM7HznY0/Np8iGSS9sB
pBnwEuO8S5AknSGYS+x6IEzoT0X7IK5SRCt59HlQ/jh8m4uh5OhEkqSV6Vi7aUSoAV59Ju8kZLhI
+IU3GQz4mQPI8OzmsKCfu24UCLdX1nio9IUGews5fMJU+Sf/HCjw9xjJYTjMrJu8+of1nNXRr8Zl
RbtDNB00prWGjsvf+zkOC94CpIc2b0guzctxJ3zWDfeIWmHDxmv6sX0CIIVFkZMQ3wBXiIASWFx5
D4ZkoJv5M+1yRD5ALaUR3tBgKKafsmcc2JWC+Yx+6lyFqNcgwOfuV4egUfdXVkYFQM2XH+NKcVrC
bAgQdBSbQvYsHMmfhEOU4rG21q82pv7a318WP4TYoUfhs+cABC2FiI94PEJKE7T7y79/bdYvip8X
4UzM9Vg5MgG6CsLWYUGgN6EDC0+mbQ/aeLcLSRipa7bqeIiLehgroOsbj/aPtjQttKfgSbzlWdVW
qQ/Wz8ZNrQ3asiRqfw5ErrsHXsCGr/HR9IsE4dbXRnj+Mx9U3KU+12YzmrQ57x7nOpLRCAwHF+IT
4xDUPUl0chyM5HEiw0fCB1Bg9t4YkgpZTh7XFud3XNVvZhp8Mr5B2Wkp3cGGnNWYQQ0BvIORpKYH
jD8osraNYPaJTRjelVZOyqQw36vpCVR25EKNUKJNJzXESKK9GbMC7UdDgQ8BLJFqSVPAAUrkQ9We
wXt+mEWPLiSCVrqQzxuzf2V1W0qJwVZIxkDb/rGuCvE1RqdiR4dMizSynb7uDfg/imEG7baLgu4B
6+bk/W4CfOr9hHO2/X35DVjZFC5BlUNIyqkrPPeAY4qRP3k2rs0X2DOLDFFQOKgkhwYmsBYB7IOP
4LTLF12ZofGilvX4Lh9UHcEN2CDF3YB+HgwGIXUub0/XXeF85Xc7UBAZvG6cpXl0wPqc+gDfSXBz
yejXdX9+UZdKxMaEHFyOx6jzv/e6Np+Q7NdvlPq10VkUJWRwAmZbACcjYm/+nhXwGabzUDJ63bZl
qRKG4d4RHWb5w6RcXn+JhgSO7D0Bnj7enXWe1c/rBmlRh4hrEICRlYD+zyNS0fFSdshySWCt37Du
rbx/S5EwzoUBi2jq/JHpNg+RltELsVOeL3C2gWyJLQ3PyvNYSoUphycYmLMMkXWyNAc0cKv6NuQ+
0hQvD9TKKrRUCZM44kILr3ysbfk2Ae9xmCsGlGYGaV80zdecMrBkKRZGdqhNcAfZS6sShEsgwnRP
ZsUPjZznjRtZ2YwvRcIIHvOCvDP9Q5G3VvoA0+Q+/6UiVSQReqlJMtxa5sBVAAGb198sbTjO9y4P
4tpkWLzxrTeWeYGsuhfpZoloRS+B4R9aF6+R7fG6SyzeetCDqWQeT15apDzekygu7v8MXuEPW92W
tbsI/lu3cuWBUG1ojK89ZA3LBFZLVjXRDkbIq9TCmAeLPQhScqiEGkk+Yp9vwZQARGDn2REc8+tG
afHaC88zppx4/JJVHUAMcwbRERKo055sjtLKPFtKhVUxuBySs+Yhbkxy6gebiF8EYX7kxkMMaP4v
nbJi/jV3UQNpXw3/1nW3ttQOw4LdIRaaBPcw/cf3bgyCZ2BBi7u+xung5dFbWY+XFCvF8o5MQ1/f
+3E4gZI37Ks2ABNktG4X5qDwR9f5YZHBdC5H79ZISebMyzHXngPaI0y16savAYI+rhyrxRrPJnw7
lVGvHjuk0JanUqo6/C6Q6GFu3dwX1dZ0/nN++cF+NFq8+Fi1FE5oZ/lwpp7V/wxWjvwhx/4lu8mQ
YjJ/ibyxCPybetZ+ADRVzbzhW50VtPkMAJjo5lSOrC2/8F7k7G4qezn+27oScTa7UleNfSo74NCz
PdrJpGXXNIcx9otSYpwmuu9j+kLoEGR30qDBneYNiev95Xm0UkiWcmTC+hAAqh6iajoCWIvQOARn
5RCj8QPYhNG3y1dZWRqXguS2sLmsUGafBT64H52fdM81ckSu2/suBcGMz0HLZ51Dkld06rt1ZUyO
JBDdeN0Flvpf4tu4bLsxeFFo/4OczCrk2kI5vXWI9vFBBkvooqMLa1kZ0aiMH/q5HOhzX1jC5oME
MClE2G80+7sRGP2p2KFTgQheT7rBHJGr0NeYDKF3bixmwGH2O96B44UQ2rDOdzrKUCO+tdD3w9wK
5GrmISqg6gkU80goJzGSHBuKttTlZ7wyk5b6Ymcqi7jNLD8pmXhPCD4Rn3JuureKFm5jO71S9JZy
Yj2FsdflefEwxAr0uqzIj4RNI1iXABglkwX/Dl8Iu+vuZ1GY6Ozwn0H495QSvO/9fA5QbiTiuynJ
tnrFa4O2KEo46yej6jx5ahHhbVKAyKo4NVGIZKU4mjd3jivv31JYPLmg6JHa6N37COf0ofBVgGUb
BNGYjSp+Xgs+KK5LLXFDyorbrPTuqy6cMfP8f3hbtPddkqHDBMTzxmXWjmeWOmJGBt1FricPeZ80
55B0hzbJLTLTYx+YMDEjmokAWJIDryZl4acZWm+Y9LbRiJnyGq9EEm0xaKQuAFkIEMNONz5DDniE
lkBYna6bOYudDYsgqEOGY3XKVCEEIO1DfEuqxvX7UkLydPkif9q6Hwz5Uo2sje/ngSf0fQx0QcJx
hEkj/8Uw8LRVOgIfKv5ueoSX3sRNodryQKBLYCnA8wYYuiC3c/kWQBwy3iDdRQz5Pg+Q57QvPOlz
lfreOeRuap11/aPCJnNCvDARiNGbEUeFBFWKYI0SkWUQ9Nb/Rq3I+B6IYo/8xIY9QPK8Q7BmAYqt
4Frd4KtrzL9W1CoAHvsWWOKjF+M0/3misVeAPzv0EShyMNtHwbEf1Dj+biYaZPyTz0HjfsY2Ohi6
AzPSF/+I+UzMRt5UDy0+9cABYYdJm6L4u4QrgzyL0GvL38gsTco7NHWoKtO40W3wZRyAXQMn1+GL
DEdnEBAceY+msd5R1eTeJ432dfsd3zs83EUJj1uJoIqGFre1SPwInFPRRMH9PNss+YTPU00djBqh
BQ87bK0YoofGiFb/JYMo48cW5hf6PZ7CrO73yHDp/LsSA9Ai5JqC/vS98PKsvyekLDOyTzxIegAS
1JR/wlFYmN30LemRSI8spaY9dKXtG7vDV/I47E0oPaB/R2TOgQ0XTz3ClP288uYnqYKyYHulBt0/
47tG1DjagAglTNKs8RhSdkhd1uXG/PtQjAP61mLJoiFCRsq+IPc9ct78+zIZHXvTkhdImpgHhM2m
pSMUmFWA77C/S2uOTVR1COu+qr9cfgVWqtqSo+2j4acDnNs/MJ21O8NHNPsn3VzHacEtnovdu42v
V4DnmGTj/BDZIYuBn0R8+d752RYxeO33L1YYATgvFY30nqllI+BzNVrMGEKI42+vG6DF6kKhzxJt
RZH6grI/H13Cild4GDAJL//9ldVridEjnYo0AJ/jfT8KRGgAFijLJER0JQROX9FlCaKNDs7aSAX/
fRIk8Qw3VLsHcHuZOcQEr9Ae/n67sdavLF9/4lnePel86DIb1r4+WRHlOybB9FCc9zvCy+EWPKAt
qMTagC1Whh6aPKAKsuEekZKaAb+dJwmysmk5HuhcIsbz8nNZGa6lVr0BGb6p1Khf2jpEKuxYQ1yW
ilx4f1/++0n48XK/FKtnxpioiZV6SQaO4Ms7JSsjg78aJvO82tccgav4hBpJ2wKnnOUWcR0iR15G
gPR404KuCqgrJoqT4KL/i5eL8/setaP5MqKt7++RiuT5qc79MnxC88EWNypLaPYGzlj3TLPKzmeP
B3YBLTQCwZ6LaADq+xwP+ZX4Lp+Qou7jZD0VgdRRkYIDSAigqOD8TbsGyRPBX86SzqKxNNh2P3Yx
6+9zDzxakGbnpO8AnsENnahCW+0tAywLqF7IyIIKCNABEpE77KJZ+RAmOAulB9e4ESdlplAICndN
N9QzEi2BrM0Phnnn9c24vtdpliDO7QjhJPzpyGEhfYs8dq8cbwyU4+Re8LyDqhffMt3XHLKmvD/D
aafwRSErMD9qeHTqPUfeFw47csCtgXDvPIG9fK4ccfcAKydhfYegKiWnlECV2Ny0lYaC9Q4ZLz44
tlWHbJMDVaxX5lCgu6M9iOp8QKcpd8i7PXObY/kCh1Zd/YPvkTr5Aoo9Q0Ru60jcYzQTP7E7RmiL
c9dchug9Gp2NAGiLNlH6a4ztsQ9jEpexjA5ZBQIerKWx0eUughAeRPaCD9ak8xhBh/049Igs1l98
BG0hQQU7uHjY2CaurE1/Ahjfvc7ITS6iADP/RZR4nQmCf3YySOCqQ2ggCS1MFRC574Au/JyIbIsU
schb+d9R9R+4/fur5o7piY7RPTIam+jzGIHwDXydCidEFGeg2mWpSazAsRKhCqMCuL0+pzDwYOQV
cCjtpA9O+DU4NsAe0mMswZ4cXjZe2ZU3drHWTGgU5yYEIaFIBgOmcavAK5aezWM8fhFRfut5Ac3E
vhu1QesIebvnFE3lJcBSXNfMWPooEqReIri+LhEeb4r+sVRiyg5l2Vp3uHyTK9+HS4tEgtiIRKGE
IAMDgNd/qt6PxA+dm6z+1pmIlcjDE0OMpCEGWVF93fHF0jnRewPADQ16SQiX4EVqLfyzqSVZdt0x
zzIeyYCrN87MNyd8RvG99YucIRGUjVt0nj+rwgcfEsFiUUL5iuqgwOF80yPJMXqyRdz78R5kyXMw
pMMWOipuweMzXrgDHbzhwW6cXAwIRjuqKJVh1OKfmMBxqzhaHxw1t68B8hrOGbW5dkf0Z4b472qI
Jj2kGUpoUqZl3ZG3CaW3kIc6KnKoN1EFMxWkgVHg/fLES0abznRCzqDMYuPf0TooxaGgYJzfN6Sq
/E+VM3M8b+wBVprFS/tGYK2O67oMnpnkWKiAyOkmAh4SKaVEVsRsxT0j0qPBnWfQwXrw0eGot/yX
KxuQpbUji6ua53o0JxZ7/W4cyv7OxQqphgzNcB3YLc/vys5gae5gDi5fPfDuJM2EtaDQyaOHxI0N
Z/7aXSw2zBxEi7r0BPvEcu3dBB17zXpUPYnslVQH9bfLb/naVRalDKrtqRQdYZ/acEJCawRbD/AG
5IBYzjt0YuuN+bB2mfMQvivn+FQDDbps2Sd8VvRpAKYMIN+iT0M2fk10FG+sVWvT7rzFeneZUbPQ
6Nm0J9Mj+W0f+EibeuBBSwwyAnwSdm9UEqeQRiQ0R0pQFPdmf3kg1yZD8N9LQwMJLf0ENV/g18m/
0GW7GBHY+FDcGMG1v784QTK4CcitAv6cV7CySmTZf547fFxf9+sXZWuMsQERpm5P2P3ldyOyEY8V
m8zGVF7ZqS99DWPXj+iF8+KFeFH4OUDyZgzmH1hJdcLLX5fvYO0ai09oXleD1xtRvkAR1v/lkhkY
ORb57t+e0HwrzXvtIue18t38CmTQx7XXTM8jA5N/j+iVWd50ZZPrfSUSfRWchYHr8N/LMD0THcP8
+RLUNPqUaelIGmL7/Xp5qBYpkv/bXC19BdxOKikgV/qc9WfcHyQDviN3bdBCOY/lqCr1I9BM5rVx
OptEGviI1NrHytaQFFlShjjb4/VMqmPVibkBfc4Pq5js5pmr5glCtx6N3cs/deWFJue34d2A88jL
ytIz+YtFsF8Kr8V3pCnWB4qoKfRhsJZ0TXTog3YLfbey6Vn6B0YcJ3gjXuQXyH/MJ5OhAIoaSSSZ
D+tYUMHGMlTsKqAHHvOiZDALT9lU4rUQEDfwfV5ZnEcxrClbHd610VvWDBUVGl+t5NmFoqLTjYNo
pkiQk1gzJyDObcaYI9Z2akWAdgOsHthJFIG8sulPFkXF2pLT0ln/ObNFNSFtL59jZOeGIUUqDqIM
NjQWH68tfOkycEkfd2Pd6hNxwvuhROTQnREjj+8bN3ckreGW2arCH88PBGv9dz4GiKY0QRPRZ5Yl
mBXUI3dOm7+bcgye+Th87ftNAsNKe54vrQMWBAlEZtQx4rZU3ryRyZhmR0JaMYTZwN4+DHuu4PZ9
DmxD+2oHmKas6RGj3Jd7ylkt35QXDeYGTiUA63Y8gHvwPgqmIt/oJH1cDvnScsAaXmiDwIqTjLEZ
bcvZHcakm9AXZ1sgj7VLnP/9XQEQtBgUTkGaE76AvTun5LleQZJ+22HjcuVtLIoMhhXHp1mpTyLI
zZ5oFFo94VO29L3rDAWIDv3vbfBu6MMhSIITTKfzs43K+q0EGvnmcpVcG6RlIYFdoS/HyJ14h6xo
MTWQVDNseHFKvwVRXVkzeLKoJU2Q+zMftHxRRipkPsNzrkKIC7Lz6TB6Lef/wb3hJgPDKsWLU+5V
Ef7z57/YDEv92fw+o5Zu7PTWXvpFbWkqgmZMkbhTZs2Y8tG+qcicUQ80TqG6uHL6Ld0GjahK3rYs
OBHVw4SEg7JH0noItGlNtfFJuvLwlk6DLMIqO0axOvG6JXukqaM8hgTUfrjpndgi8K2M15KZ3VRJ
PI+5n51aDtL/nrnECxCbhdTqVMaFQdpv3RbR81XzcekzoG5um4jV2Yn14ydg/7pD5mH97Gtmbi9f
YaUOL4X5KoGwsbU2O0HOJm5UFdtDXvfkgKCSl7nt6GGO3Vai9NoDWpQHyOUmNss8O3HP/WzpnB0T
9AMRY02qw+W7Of+l/9s04HxRHZDAiUZrb7JT5jyKCGY1FMUukUnZbwzX2i0sCgTcEYzFGR4ItC41
wFT4jgR/0dvNXb6111i7xKI+8GQmKgnqBOe0rXdjiglZtXXXPPTC3wIfrc3hxTtv+YD2GTfRM+R0
9RuRkrfnEEuLNK1dTxJNfuCcjtbN/vJTWbmjpeaedZC6nkMqXptsgHP1XF4gXekQITWSjQf/MeEV
xpXlfkJ51eCAw3zN206/Zk07dUdhiYcow3BokFesUGdsVZFHMCJi7GuGs+AEwU/VdTNjKXXPhhld
EZxZvypKq4dcN1+40e0tNDmvl0dxZW4vte4K9pc58QPxyjuE/4K+XdyXYT1s/Py1v35+du+2B9Qz
WIgSOr0Aj6R/t5b231FPC7ExBdb+/Pnf3/15ix6oyyLhXhrjpr+4aPSho6Z4vW5oFq89TuNnG+hA
vWaxLCVSGBtISJqmlxuza20CL956m4e9S0giX+GjldUuH2csJ0zNnY+AXR8Cn+tuY/nmz40DSadN
XogU8b7Fqcrt2fd/3eYsXrz0zM+wF1M2fLGZ9f6Ghcccx0p2DbghYIVdvoPgjzbsgwq8VLXD6yeQ
HcjZi/N9Uz42dKzroxAQFlSHIcc0+Kskfis/i4xOCKpnfSzgR8u85JzsB8PNIcMRTnkkHqXJHk3V
yKVcUEgbxVQQpFIA3KWf8rKNvM/4oE2S/IBM63IUKcBOqr/zW5zeIWBZZ+aQqFkUN1g0ccqFiDkv
e8x0H/8Y/G5C+B4cCV9dKE3wOEYl0mbQDULzum1Nq1/bspD8wYwlQZCssBBipk1YDe2doyPRv9AA
q+sDqzxoGHJfsxg/EVGjNy6X0wO28v0vl8Uqu8ujufrBQ2SFHMjZjXID+JOIIYudG/+RsyJ7DoqA
T8dGa8IfsEmO//H6nI5/21lo+d2GsOgcSQWDN3AiU8s+jxbw+L9VAt5Om45MYXEzZW9bAP/qUO3g
G8S3GqhybMf6SWJzIuLml+rUpO9bDwHGKY+77pGBTvZkMOLTydQKycOHIAMF7xXRuFX5GYKp2duz
AUKSH4BKN9WxkYFCnKaK+qx3O4MDS3gVLe30bVaA25WiIW8CRHtOufuriesh+sLCdn5mTTMnNzky
6ctjHopgOrgEGbA3UuLDMgVNrsxvSRErf0+TwAQIo5477x44qQ5WiJQUrhU3c6JxRsxghqrukErs
nkZ8G9EbNUA5rVObtHOrANYOSDzvYaqEA9KW8LsdOajSoBAp+K0sTO5T1OJY1zQDfUS+b4f4V6QT
/oynaWC37VlulNbw0rE0oNgpHItaluqz445/lX4J5ukUCv0vJ/2MOYHn/d3r5hA8JTXM8084doW9
a6pwlK/IKuyAYMnBNceM6N33obDzbws2C00zb7LZfijmmqcjp96PnHZCf26sbPWOaU+UB/j2RvVo
ez9HRGvfVyQVU9RoMDCjINkhRTwJj0UspgdKEh8YzADJboWLp+QRR6PC7UO4P6F0ClzrbuhktLzH
otQCLNUCMvVLQ7rT73IEdKL948ZSHsPZE+YXfGvt7yS0wc5TkVC3gc5j93n0e+BW6dzF+Pgp8bV4
N7rRQzq9BcvyQenzmHUJUx2wMblKdrB0D7tSMdYOexdC8HoTnaXMu8gMaIk4j+kfBql3ZYqA3OrL
DMVP/ZZrvye3Ud1NFPc4D15K7Hmprgs5VwiYOrMmPIOvhEOjIZLeO9Lpf32U9m+8ImNxnxRiFnt0
2ulvmY/4BzAQQZSJRd2lGoecwYPOfEmQT4z82l0tHS6ftxAD7OoC//+94FSHKg0Bl7yHya6QiIRF
cDuZRDLgBwE4+NBVfV0eBmCe5B3O8R25mdDWfeKtN4tbasNQ4R1T1fyopVfTAFGa4H68dUkEoqxU
OMt+nCvXnrzZN8EBU74u9mHiOSRQKVJ9b1U+IWcHXNj5mBS2j+/0aNFTQMpKBLFbroH0k2bAjw/t
7NObFuzNb5XocAKatYFN9jlhxODYbYSDF41hv//m26D6jozj/JsnZpNA5S+AoisaiL9fnX+WCY9J
7e6n0gTfYx8sKWwk4Kd48LwxYxuLwMpquXQcZZEFgn5q+QuNpBkPLPAQyS7LUQPUFfuKX7elWPqO
lCRdSWkZvhjhK7UHlz5Mdqy2p8tL2cqOZWk4onHMC1r0CYwg0biT6Pl8ijx/i9u4Nkbnf3+3HzIl
Zybp6uLEzk4mk0Euiui/Mp36uDxcdwOLLZcJrR8OY1mcsm70j+T8xa1deOWeni22XCS2YJLQJnyZ
AlqdQmu9Y5+EA7JYC2S1X76DtUFabLtYYQJNZB2+DFGg9RHvlB9L9cVT87xloV57yostF7wqOIyv
Zv4SBv14b70eOOU+sxu9lY8VHziU/e9TlgzaVKkn/uJmPewD8WwMqhxy+RDMM+D0cSQlApG9HwO8
1tddcmku4sYPIGG1HNaM8ZnhwTvkHOxA2SYpSpzbobTs+wjHt8U4uo03ceU5LY1Fom7Pkl4/flGR
FBaC2BHZ7A3PsRYMIKxvdapWnlW0ODMiIbDddQlrlhFFYFISizi8Rb6k2kLIrV3g/Ln87qUE7NTP
et7EL7nS0P4YE3rNfiBm/n15Pq/9/cVLT6OsZNJV8JbFsEzuOJmH8aaICXBOly+w0sxZmokywuOY
5rl9HYeoOghIb/+CfaZ5BgXNHhXO9dr9EMViQ8+39tgXJYBFYdZkmcXVIjgPbDEMeIFylcb5pmfx
/PX+wdfE0gdknWyTeAjtK8+z32aIqE7F2Jkj7RWYKPPk9hOidj77LJ+uvKlFQSBu6spzTPqrA5cH
1m68JLaHPbc4X/byU1rpviyNQSDwOVpFDW5K0epg++5J8Ta+BdPpqYLdaX/5KitPZ+kOCkYlWDTw
/hXaLYvw8NAg6XX4NON12bjCSnVb2oPO+aYI3bP+S4AVBqoArnekdak4i0NGUg8pp/aZu/oI+OXG
N+zaJRcloEFEsdWt+P+XJOH80yHvNe9RVf9cEUCRLlV+l06Y5xsv1cpbu7T35FFVZ10y4RCXicDd
OymEOagBxwIbF1h7Uouy4ALDp7Eqh9d8kIgozctoyu9nBAQhchynVteZczk939+76qaQSJqXvO5f
ScHzby3Icz/czL37eq6TjUPmtaFaVAQf30nMg3DrORnDOf8UAPzp7SCaRcf/8qReqQdLQ89Y6wkh
TQMi7nvsv0HXPDIASvdyTL6FNXusdTzue11tgZ0/pr+Car6sBqPpZmOj9tW4sRtfOKxe2Ax2Hifu
TuWzYXv4iUh8GgFE5D/Rjw6iz9LVEAKleVz7PI2RrO19vnzzK9WdLnYTVkF2IzKLI5RiDu/UYJ4o
Pm0hk/XFQ8XjL9ixbrxmK8O8NPG06Ab4Za8CtNEN3wV5+5g3GNkgCv7J62yHjtdTR4bny7e1Mv2X
lo1mKrupwjHYKycye7Z9G//IksQ9eWMQbezl1y6xKBt8mgI/ju34igCG8hOxBvIA4kt3h41Ss6Wi
X2tBL40ZYsBWNeaOvM5x+23mc5ZCROs9BTWyTLDBf6VJlvYTpmtSztEnhMhuPK2V9WSZMAA0o9ci
/jl6ll0AXp0YEjnvGWU+Dq+FDyC8Bx4u+3L5aa1NjUUVaSEEzua4Iidg8WroPoMdzBU+RtODMCzA
YaU3Ri8TSbb0yysVf2nm4AqNBYpG3InA75RKwE2Zhz/+54wSEu56B5zUoQgQEII01M28uHPB+mDf
sYwjMEE2mK5Oplec+8ua7NBpgwsmFXUEwWma9Bbf50C4kjDZ46TBnx8B4W/yH+iKBd5D1SRNMewB
+CpdfHAs5OIZ9FHs9TYewdoDX1Ql3qpZSZg0XuyQC/PKQ+ZVT6NJivhpNhE6Deh+KP8v9GLbWO1H
LYY5+ykHsIPE/VAiefdWQlfK4Ac4R3qksQ8ny45FqvmJrHYxfhc6gTx5V4+tFL8M62ppAQVKciiY
IClG0+Me8vHzUXXVRtK7E4DrINGZdVqg25ZJgsZJ3hdeE6Vgagy02tOucsPXaYbeHMOWze0ruDCV
2TfENhVEjBLgg7T1W+//cXYmy5Hq3BZ+IiKEACGm2bkvO+10dROi6jQCBAgQonv6u7L+iUunlNzI
qQcpC2lvdWt/a/pbemXoQZIU4eQAOT8raPImogiuVBvowjyxMzVYygpvrZUK7nCqpe2PEbBJGEbG
/dwACrLQsNtQTmLyRmeM1N4A1guDKVB1MnqQKK7w9V4WhKFOJ4UxeC13VcHoeKQxbO3yDYnCUL9X
oPfiBTFV0GKdWAi26gmi4MD7gnIEUchtVYsJyC3TlrQ3m4IMUXOEzBReVlu4TA7BwxTLkn3NNQqb
+aZqZcZuvbjPJLtls4cXyV0+oMAd/2nqoSgV11Ow7rnt2rboZmCqx0o841JX0HA3clGBu6vDPqoO
PoPDww3WcgqLhwBIj/pOFf006A2wRGD70zRp/BDKBT52bJ8NE0n/uTzrXJPOWn0YacIxJqx+m7k8
zPBN3ZG696BQMW8NuIUrc9uxg7BrhEjF5oL6efxGItI3wMSVfXWDt0KZ7K7qhl0j1A5dlE9kxpUF
NHDLbTl7zYsC/OtRAbg13RZcrQk9XF2xFh05z7Uca8gRwgk32nsh49a7H5oATq2Xu+Jq4DxSHzZ0
HNs5EUe5etNB7P9AaW/RvcYNEB/XXb/YthYUZh8khCfuMSwJCp/aoRmKT0lZVumZHouj2OVuOCaW
XX9RMTxE4C4sO421HracAZIsizTbZhxb+F70+crIO1YuuwyjBQC14GYRJ4AXUUOHytjz0UuSot7R
hMHXJEbQVpytzGTHwmUXYMD6YBxbOHK+cdD5NkTpZo8rkrPCTf0lQtRatf7cfEuBMLuj5Zre1dWo
tTKg1CEdstwf3+a47rbnSMVT+YuB1yLKJJIt/KG3DVf3mVzbe7gatLKCCExMRKfHt9FAD3FuUJXq
xZxdtHDO7TYs9rcxjn+RKtcMER2bObsiQsGlo6uLOD+luYgPlUjJPa63zB5+aN7d5SnpiKz/1D3k
qFbuKjq+Vbwvbsc5Gj5hm79WD+T4Zna1w5jC6lJ3fHwjufqLm/HXGLEJRyXSl3+1YXGIzrt53Bat
zHxHhNkeFjpHCVI78urE4XR9F2YBv0ubTtyVEXamRbzajiPCfinePiQkAueLMRib/g3SYu+nqOdz
qXquNxU1C27mB3o/ZuS2DhBxl8fJcSL6Jfj80CCdvaxOl7A+qZEGuxnCe+w48OukDZNtx6CRS0Bh
3F5uzDXvrMOtKnAVpRczPad8KXckm8iBhOm3kpdr18Wu7tDfE3pKq9LwsZmfq1Zk9U9BhiC8Sdoo
BXh61KhBxYYbZUjzTmvOwzWPHddkt3NGMUy6ABDhNPrwpBlFp47LjCly+au5ft1KEKT1aeNXGS4J
s775RNMiP5SahWucJscnswsioMLqaw5S6NvsA2o2LhjydonqG63hxjAx85bg9LqyUDm6Yns+yFbC
TAmvTm/wEE0+Vwt4QSD1YQO5MpsdYWo7LcxDVhcBik9PKZticluBU6MFmJ9Vh6JhPL+GTQ25yWTU
yn2CY0LbxRFjXqemxVvBSc4KgmictLyfeRDKv2syxq9XDb9dIJHmUZ7UgGi/gT4G0ryJtYh+ZpA2
T6fLDbgmwHmwPqQAwzI2o0auPAE/dd6VmxnP/rgVOd9ObgIl652frW4hXF/MSgEcfileZ8rkdSa9
B2sZ3HMLHQFPkhG6sm1wTTIrB8iQVEtQB+UpXww7VlVshps4b6M1QIvr961oJyJlng8wxUlOYQmd
RJ/AGUXUAD1cHg/XJ7LifV7EWFZ4ND/pEuXuO9VxncIViEf8MNWgWawk4z8Pe2yXKgAg0+gYXj5H
3i7lY4Vi5W0KOjEQux27B/fsc12H4UqX/hyXsV2qQLwcpRfdmB2pzsZoM2a5Tu+jWcXiYZZR4u2y
gfr89vL3+/P4xHatAp7+cZmpWPwCn4foKTxLDujM9enyr/95dGK7zmDsc82WTBQnqFbYDeEN2amJ
Jbd5CW/ay024vta56Q8BCcU+Cs5BWDnNXsxhWcMe2/MtcBiBZhkIqGkuN+P6Tue/f2jG5CgDCkya
ncDBovMtrHYH+RRw3EWtjLqrASvWQ5mosIIs5GTgdwibHdS+Rv00r6wlroGwwtywVsPXOxcnQjme
ZulgYHMbjFG27xo81F/3jaxYl/C5HMN+8t6wTxnaDdhK8E+FjE3sL/++a6itWOeEtqYElv2NDKzE
khv6d4AHbFBOv21H+fNyI45ItwsHeItqCR2J7qSjvojrvV6S1hyYHmrWbkPoruZnsIf48I/h3jKu
8Vgdo2/XEsx13Zu5S/mraJWpt4L22UaypVqTejrG364igMzHr4pxzk4tnO0IaN8qCLcoS07Y/VJP
xcoK7+rFeeA+BAlbRgDvOJQ41dAChIOLw6zfzB4O8JfHxvX7VqyPY93NWbzEr6riwbPsJhFCztTB
T/Xy7zveX2Kb0A8IZ+oR5gcvRpeFf9MkKQDtkOk1rQfudt0mySMFInL46kP0Zr6EJB8CIEFY0xu5
yUHnTk9F4oVrghRXf62cYICxbmRZBm90wrsIh0bx3seZe3e5t65ft3KCBFimqvsweAuLat6CCUoe
m+jKM21sw/tT3BlGehTBGw7q4Blziaov2sj66+V/3jWhrVyQh5DhzX5L3/jgLfqJeTi+bqu8xlME
19VflxtxJBy7kEDBF1yhPDyApCmEqGVqyCNqbZ+6uANxNmiuXMLsWgIG+7ikAUPoJS9blKZoODb7
X2iR9MFtDBOm7GkojWivejON7boBeFXqBmWJwZssRPKVKw37CdQmLNfZMsV22UDPIGlZZiP+BfCI
ps8xsCpfof/h3ufLY+KYtTYNf66E9HRR5qi9xXqPotHvI8/WjkSOWRWfG/2QwARgehltguxtnnAR
AwQdpI85KwK9733ATq/rgRXVXOBqdqwGc2LQsNSHNOv672HnN8VVkpI4tuKaDWlHifGTN7Ms+WOe
pv53Nut6H6lFvl/XBWulV1WQRPCr9x5hqdbucuyM9r6/Rrb4s9khi+3KgdlXePHzCv9F+oEu7g04
KwQ40DKX30Ql4uJJZAPqCDLsmKJdynpY1QleJ3s1LAO5W+TSsZu4xJnSVIFs7tIe5+hnprrG2wnT
4VjIjTYzhNwAFTZ4sxxieZOnbYC7KtFNEP4FHFSqqQf75TsE8N0aGMQxde1aBQlKnMyKVLzqyEyP
AHq1901Uf7s8JI59i62CbXlntPSEwB4epx5ash2EOJ/nAbs9Ddag37drdyCOILGFsBrq6CQDw+kk
mmkZ8bwdoFa7DX3o4Hs1X1f3GNt6WGOiwKdDKp7GuRaHs+ymSuEzrf26heG1t/LVXH05//1DwMMF
PvebcopeUm66hzABNkD0wfg8sWZt1+pqwsoprM8XgTrH6GUUtHgiSwz9fVvzbavyfCWjONYpZmWU
EJbYTSMa8fQrHMVgvoYCx5+WB/EmA59td3mKueavlVj4gGqXIqLeceasmu9QSlAdxmxg+cr5wTWF
razSsgjvzLFuT2Gg57s8S15EiqoAqYV50M1wuPpyNbaVsnPR0JEEUX9iWR6b27mvQ4l9XjAiTUZt
sYZbd3wxWx2r49CjLRARrxr2Ow+MD/yUReDgXh4Ph7lQbAth5VBPAV5EkiOcyisATTy8yfa3uF31
kg0RYcmBOJPVjIKWgFUPEpkxuhWDlzViO/pN9DlPwgymjODApVtTB0rjrXg+GxarpkwrFIKXDK7T
YS1QdHGopzy/hyvYzE5SwGj5AQcg092LZFIPWZbpZROxoUywT+4jEAvxlExIsxtVDwRfDhBWdjNX
SRUBh92jMOLyF3BMfFuiq/HAEEVTpl/bdoqeVFqe2MzJZxUWp6WGrfnlVhwR/B/0fylgF+zN6ZFU
IFTdCy3Fd8Fkk3zqGn2ds2AcWZlIS+CPyj7rXlMVy/sq9qIfNVBx1+0J/qPU7QtCJhnIVwGd0E7g
VAHdwVTegiOeby9/Jddct5IQCsXxABma4VWwPPnERq0/RVkXreQeR26wlbmizoPctEK8jpk5V8BB
RD8EX5RYoPowSxfQ53nuM/5tChlwmysD7+qSlZBGLJxjwjqJRmuUCKU1TDk35dh6a8Z+rgasU8xI
J8LmLEqOwE2J6F6iKAfXib3x/7k8Jo74+I8oF1VCYzyK5Oiz7B0PYt4jinBg2BcGJXQ4Klv1k/nz
U1xsa3N5yj3YL3nlK+PRcNc2GqWLqFUfy0wcaFB+C/vhUHS4J7+uX+dZ8mHZJj2Mw2aI0MC0AHW5
zYtqQ6Hku9MT3oCzAHuey+04It/W4vKyE22QAwea0roWG4UCzn7L4PYo4JS2zON1oRNasZ/W3QDJ
Q5O/4gawkbc6zPzxxvO8K89kthR39kqIK1AD/QosRQhVm2lxmCk7El33ihCHVuxDERjDd5zWr5Bh
0+xpBiV2PIJ+xeYrvxD9fcAVsItdYObkGHLI2QGS6aA8rHPYll4eaFegWJE+R+MCPPykUC+eZ7cj
rGN0i3tqTfGsV8R67YLJEe+2pBYoAEZRnVm9GkCl4O6E8h+vi14v98Hx47aKFlXDExs8jLIAfGhn
ANiAWnigK5sN16+fI/9DyJ0vO4Wna7jppmn+QLDTv1NJcbruX7fiGbbkJdxm4u5fGanqb0P4lN34
imPzcd3vn4f9wz8PWhbKovESdTJwbc13MmFD+ABwJfY9lxtwJApbE5vnYq6TohPvGqq9HYfL4oZM
vL6LzSoryDUA579/6AMDPbkAPNQ/wjxS+xt8owbS0Cr4crkHrp+3Qph4JG8icJrfW39kj+pcU2NM
sJZIXb9uxa9E3pnLWngnTuH9wFXnA4DM0tX7bUf82uhy1XQ1lpmlfU31zP3tDJeHbKsCoFI/R9Dg
mU2P+8JuJdBcg22t2nOGQkrPxPzYdqjfxfr9XUZB/raQ+cflsXA0YKsSUSDb1pj+9Ghiv71r6y7a
8oGEB9yJLCsJz7Fg27pElmdZEpet9zoacKHDRe4xn6ZHxRu4NoArtOm4SA7NOK6BZf+sQoptGrUE
JB9n7CI4STm9A8kNGHoKNMuTHIP7pfHOjFu5DZIFZfGoZ14j9bm6aQU+DExh5AHW6wnI/HqT5s0D
xLt/G7xLbnCRCCGtCe97HzuVywPnmOa2hDGMlinLSz2cmB+pnYimflcm2d/X/fi50Q8JgFYeagiG
KjiG0puKA5sVq25KHsnP1/2+lQG6GYb38JAp3ocGIIcn49Vpi6J5Lx6qlSzpGg0rC2g/MPmYiuFE
2uhBgKcspRpwOvXqDTdYab0aiMbpfGV1XY/sVV10KWu6KjqC0aweR9HSTz5DMF3361YaoPBMCygu
8F7B7w8a7A6T2DPJvm4jgzqBq9qwxYc50B/IyR62VED8Hxiq+A5LqW4u/7ijgiS2dYdiacJpwE3u
ExQt93PYPIbLuFNCvQiPP1VnCeVMl+coqb7hLUKsdMmR3Gw5YjUxcB5B1Tiasq4OIdwgQP8AQiKm
xdpu8bxt+G85RWwLEEeteFAlo/dK2k4fVHgugla4DpAT13tgJb4VeLdbEZy5unP++4eoVIxD4h/3
HRC5fvqMEhH57wg/kDePeNRbmcfOgbJCX8ilSjUJzYmO/jOsI6LbX4ogEc0/ZlOpR7wpILvVDXQP
SXjvpdd5y8S/IP8fOseWUBMxF/5RBOBFwndt8YfXqIyaNYKjI2H+8m//0MCYF5MWMMg50iXPuwNT
2ZLsieF05X7X9ftWBhi9rvJEbegREE4YaIiFLcnN4gnz7+UQco2+lQPaMIzx2lIkRwUPYthqADtU
33Pp9/W2iwLJVzjMjm7YskMFUJEEATY8cjPQT7hrxz0ig+b5ciccmydbaNiqJi7DGNTiCi/BwNto
UCiz+DumWPYK0ku3MotdnbA2+SF8lPEG0+IarY/NchAo3Mkfuy5tmusuuWyBIYwmTAawjnpteTre
aJH8nYbQZi4jWRltVw+sWId80UdhlgGWF/TW5JYTAuRjP4bt2ibJMZ1savJctoWgFEuKgMv4j5Ai
S8m+gwFe3Fbk6+XRdnUi+D1h4Yl8nDx4Hr7ncQLUdgqsTbQZolU4siP52nDkWZJeKjgZ/JVDvthV
By+uc68EgKk1/D6J5jj96muObdFdmycJW3u6dU1iK9J1mANf3QC6C9xFP4UbUDH98q/YD0nwbQwp
VIGRAf5q5RXdNVBW3JNaMkqaSb2DV17uwBsTDyLHk8vCp7Wi2D83ATLu7+PEfAGLh3qajsjC1f+U
eTqd0x9TGo8rG4A/TwVmKw1zv1MsGJHezTRS9aUK4W5+FIkKVh50XF2wIp4yEg9RVZAjfJDm/jYP
E519JnwJun2zpHxeifs/Dz1Mmn//UmriLBo1l+/w36MPMHj8rDzsvKEFbmH7ByXV5cBxNXPu5Ye1
Ksx7IKbKgB6hMV/A3xYiRSXjhsNYSO1AIdBDsOkG+DLuLrfnGp3z3z+0R4cwHGXsl+8jvKHjLcjR
kXoAA2GQK8P/5yMZxLC/NwA9i1/TFJZFfJAopx1jPb/lLTPFUwprqvtsNMVrofOo1tg+hZ13O/aw
PLrcOdfUoL+33SoSsVjm6VEV1QkvieIu6/znBWjW28sNuEbLygcUdtMapVD+kfNKHrDJSHejwVwQ
IszfBmpWsumfjzQQgf7ej1xXVes3Y/06Q3B+OwPxpjUchULsm7OiYFjsJFDYn+asMvmm8KYmKle+
oGN62EJFdChfYiG6dzYY6CBmsZi/4wFPc1dtbPHQ93vP0ryAx1YdQBSOW8vHUPd1tCVJnNxmwWD4
lZ2wMgRhKB/18z4AGRahs28rU8Dp0ah5JU87hscGGoPcNJRKZjg/lVDQiwY8WFgTbHQnBUq5JMB3
FduVWCRW+uOY1jbeOO2WQieA80Kxb5YYnlKiuOOAPio4v7DrSGTARPw+MiZaFI5tcjlS4oNgyUgU
hMvWK9jZK+dy9PzagP/3CAWH5d/bYD2jEfd1iqMztLyvvAckGJC8HHuScjMDGljd43GeJv90gOBl
WwrGU7ZD5SHP77RXhWYXVWmTfcFLdNIfLv9PrglvpQzOpi4yKSa8Cc8GeJMyIwzkuFx7YnT9vpUx
RNCSLmm65NjqrvXAQxXQsMpJkH7l5OtqwMoV0PAl8AVqu3cKv9h7MwN2Dt729PPy53FMPVusqMOq
MTBuwlFKhOBjiqiHRgr2enixijiARdfNcFusCCyJUXDfio56EXX8mKrG+2esfD99iKZQr50VXJ2x
8oJo8Zoxlwqt0Gx6hmcj2c5JHN30rX+VVpnZOkVaLx1YKSI8wjsF3EPRpBVY0VngrwyHY/2xdYom
DUQMnGf3TuBCeKuzvNmMEWwJyBiJXZcNaxR6x6SyJYsp7qLrLPPRDw9uIIc8nwd2V0zn9+rL8+r8
yf+QCWIrE7RdAIh6EPfvdNTdA3gUizrr0yPQJ70lWY4AQ6jxpmEhpLfXtUh/zz2or4iLNDp7x3h+
+BV2fM1GprCnFsSvd3na4NGMrOLPXd/PinqsoSkZfRIex9KP513KJZiFaQwC8OXOuGayFfQ46CRJ
QCBcYJXqtvhk862aSrEdsH6vNOHogq0rZKZKWIg8+w65ow9Wxuw9BX0QXLeE2sJCqYpghN1c/Yg7
NVQJNrS9q8pMbaqwoXses3PCh3VI363eEDp0TcxWGDIPBdGgCzXY2nTeWdBUzNm7MZPfbljb8FRs
wBS+RxFL/qmHwd7T0ud3NCNJu/eKxes30KiJPQdrfRvCTGVP+0GdaMJBQGQjUbszg5jBcaJPWgjH
B7YcoJTtIfryCnCwc8gOs403xuCWjDELsk+T4rJ/IkMRqm+NgXuc2GRFRvRNM9I8vb08T1yDeM4j
H3b7oDW0UJrmw/voeckRGpMxu/M6b6JXUXsYO8/PD7+v6iEuC9imHiUtyes89iDpZJo/zQvMmHAf
sJa5HXmPnfv3oZ08KEWa6Hp4JyGKCmcYRxiFcuxgwb0kXuheLn8tR1TZikcJiVHVY+d9pDjtD4cc
frrz1ghsWjf+4kUrByRXX6xEBA/LJUpYW77mnlc9jyULbiQcn7aanjnmvoSZxHXdsZIQyQHJKeec
HpXuQBonwHjFGwmaQ3MTAq2y5ibhmmNWLtI97sPSZagfx6act5BSm32v1yRmjh+3tY4QU08TK01w
VCY0N3kz991+IqoP9pe/kev3rfMIpRwANH8Y3tNFsrs59SD18WS0+lTomFK2lpB2VS9Akm/eR7UE
84GypBuhceWT+rwEotXH67phxbkZ2kYVgifHJibVQxeM+ZcyXGU9OhZrW0XIwhKCzwpmP1C1Txu1
jIezWvEgzNCDn5NugyAnKwnL9b2sQIdJAZDQcz+8q6kHAQhq3dHD6R0mpl+u+1LWxgPvJyGdcK/+
GoqYfaecjWybTEt2nUUQxPy/Z6o5FXWY80y+yqgEfRVVN4cUWtJNn8EO63IXXN/IimvaYHuvKzw/
zLGqPs0LSgo3JFXJY9dT9f1yG44kZeM956av404Z7M+Y/5yDTQ3Wfl5vywDFo74KvOvWD1tKSJKB
RpPGcIfZqPBWC9Rc80WDwTHfAJGSz9shT0i09pDu+HC2npByn5dNUyxHAX+Ach/GWbMhMxVkJ3AH
c13WDc9B9GGpmhsomAlZcOBLBxyjg/HTXHblXbOslko4xsbWD4qCAog+pcWbYoo+jTJN8k1T+OVD
jof8pwWu49cVeDJbQoiW+g5M9+JV96BqKODiFW5R7ryFr3E7XENixbuO8gJ1Y1C96KLLpj2LAaXI
u8j3bpZ8WcyVY2IFPQ5+JVyOo+BIoiiCWINFD3KKpzehM3m4HDCOhcSGerK8mSQEsAJ5pZao/PFI
IKZtUpVw31jphSMN2xxPVuKtXQnq/8hnr/NRb1Sx/FAYX0XboWUg2emIpBnUJ5W48rbYlhbKAExf
z5DgocIF+HdIsZf+c+YXQq7suBxfzVYXymnKwHrjwUMaTn45bghN0uCRkmSKVzKMY4LZYM5xZFJm
zbgcSVyocCe6kX4alcjZTsrwupdUFlgxzxWZsqoGcE8vJAI1PG3hQwDMadbvr5pdNpWTl1mSkcaI
R17EJShmHDLl7YRC0pVxcKQUW2loBoBn8rhLH1qA8FHTMe7mifs7iTuZgxetVb46ngYCK9irKfBL
+K+YV9p1OSgX4bhto+ifM2yLcViktCrudnNkblEQ8dflD+fqmBX57RzPSZPX0+vYnnHradJX447p
Er4yOmfzBPuuzFuTv7lms7X202aseq5x+6OmpvhKCNZ+PsRrB3LXTLaW/UL1KQmXZjoOXqm3Fa27
vdE5ec49s/KxXC1YO/m267z6jA0/imKBTTwHDE12Zfc48PTz5eFwfCFbg0iyLGrDumjeNcLd7GS5
sC8KBhXN5vLvO2aYLUCU0KOnZFDkGBYGHkFBPMLBWJnJ+4cPNGTY2+O5UOIQlAwy2+i4FvmXPlEt
uHaX/wFXB61MQENjOg8S7KNZkK83PO3jL3A/4SuPkr80Mn+4N6Pnef5hd9F2Uz1MQeodCQ0Kg3qI
kuh/wyzS5haGXjL6XsGYCTz2JZoRYkETe/ELHik8vou6IvOxeQtbOu5TXMOH3iYemmxY6blDToSb
/N//NTglq4LQYXyFbXKwrRKgO0kS7RXAeW0S/KMkvN54EbJtQ8xbmfprdQ6OELfRi0yicGTWc3+E
uRzqKHhSwhZ3IPuWU7KZgjWhpKsZK5NUtfTadtZ41laNaY+0Ccv8RgjWkf0oUSj8tHjY4q2Ms2sa
WZmE08aLRhHyHz3zuk107lM8pGtbVMdGglqZhAQqCwLqxT9An01vRIlnsk010+wVBaXZa6zV/KX1
fPbjckg4sgq1sgqEG0uSVCM5yswnBxEhK45FLg6FN655XvziUf4hLGxFI1y7Ur+CAcmRe0U2f05Z
NhT+JjB4pNO4IZ9bed/EtYm+MXxGechx/5HfEU+35lNa5jDM3ei08iS0VsUywUAN1rQVXBpwlTXd
cMh9fJAguzIC48Z0efC5DSQeR7nfzNlP6vkB3rl5DG+z6eDN/pVQBWYLKXXBWtB76vkVPkkg0pAc
xnO7Rs0JWzlsO2aZLZr0omTUFUjBf8OmrIYCGLDanG4UxAb9WrGbY6rZokkph2lUOp5eoV990yVL
UD9cdPuzgYufgKhUp6tv8455ZoMbQ28RKfV1/KOTZrkBQwkvs/AETPpmRXjier60SY0yQSkvB4fi
VQf+vyPJb+FVAsfvGdw0nZQF4LLhU4piPvD9T0vYTo9RAiOkrgxXLs0dKcgWTrYZXlQ9rqcHijVA
yz2ooR0QDBzv2+I9NXBn+7FQs6azcbVm5SDjtZX24i4EdBv3eth9bksvTfZ50b20Y3KdMQX7Bc35
sKBJnP/6PsAzgyhxNFO5t9wOZlgzq3HNCSv3jCNAVLz2wx8EaJf9XA77FBabcDfOr3vwszWUpEjo
EgZ19GMEkSrd8qXtmzfIg0KyMukco2DLKLsalGJ/WZCrz6ubjttyk5Vpu8k8vC+W/EpfImiofl+9
FeDjvFz65JgWCT/Ns5jUpsYr2YrW1DEQtooS3n34Wez4f7SpjnBy8f6eRRzshQnK7eVlxpHMbEgj
rLkDUIOr/AhNc/FzHnBHpb3MXLcg2xrKnMONDiKc+TX0KYMTwmiM2UG4XK5pSlz/vrW9CGmFK1Zd
8h+ygbtlP3Nz22olPl/+OK5ZZMeyycCP70v9MBoRNRsaw9k+n/MKBf0xHAmCGjdhl1ty7MCJtbcA
YDgqkoB7LymkHduZzPMmrKM9VWhs9kGoZp7Qm6mh2ziEu87lRl0fzwrzxMw8KbDV/jFl8Gg+dQ2H
Xo4QGFfeXG7gz8tYZMsmceEhp5FN8kcSlmDQNeOnOJXFph5wLaYVe/GVfL3c0p+/X2SrJ+Gpp8py
8tOXtpLQfEm5h+XVp5Qu45YHeBFdUKg6Vd3TgrV7JXL+HJtYk34P/VaUsAfrJJoUEXkHoTcDi2NW
L3iIXwv/Pw8Qnrd+bwJVi0s+j6I4qq5rTrAryU7wvZIrHXD9+rljH9YQAvw0rnSoOAIRmAf7dshh
3tD3USR3lwflz+EDe4zfGyhV1hV8CsMfLO+jXcG7YVe2gKfpxntiZqJX9sPKAUzCvdeIHB48cgIP
tNLs8f/BuXMNs5UDQgP+UJ1N/QNFJX1/z4EEvA+7FJGf+iZecxtyjYUV/wrlHkIm0jzQmGTwu9Dj
DO9TaJTCZeVGzzUYVrCfQQ3j2YPitRW4Amln9j1nkCZVKY57cKk5Xh5yRz9sIaSuBtlOcNZ4FSj+
vKNJV/xMOrMGpXGMhS2DVOHEUpj5pEdgfMKBbJVPoHvawNqq5P5dFhbJWnCfHzL/ezICc/33qSsE
hb0qtL5HjL4+iCR5MvxFE7zM/0rJBOYI26GXp+u+mhXnOuEVLIJNeaSFgoc5/JKxQAZAt9Qrg+/6
cFaos2yeUp+Z8QE9CZB6k1vBYFCPaozrLvEiWwcpfT9GPb0oj3DkZjdVONCXLpdXLiS2ApKWiYEN
MJVHqQxkwxgOJcbjyAAD0DT5jAqKl+tGwop2lI+EnJPeHEP/fJeXoSAuJgC0XP5116yyo7wwk5qE
V0PXnzyxIceaOPk3baF/8hmLlIJfHiyRV8bcFYpWwKdwvmngy2fex4GoYgOTARE9wHUmiVfOVY7e
2CJHHqou6Mu0P6rcZ5twwk4Fvp+bOTD1XsWFPpxxCjAbblY65Lgqi2y5YxvmLVzkO/2Qd7glm0NU
exiT6tucwmYaFf972Iane3gPlHsa9bA5HVaNJ5xtWwkh77KcQeiUH3Hh8HImoKWeKsCgBdSYVUW3
NeHyPFUQoaDIDUZYbTOsrG6ur2zlhsp0YZXOPDuGlD3KLvO3rOQnRXCtlftq3ExzClEpNjuXp6iz
o1aq0HWPQhEa6mdZzASCvxIWiDcwjm7kjxYy6uGhgj1huG8iCgskWhGmxxtqZAeSURaTds0Pwfl/
nKf1h90JlJN9Qb1JY8rm8w3I98VOUv/f1DP7OY5fwhCyslkXUAmGkJHF5ZrNpGPPakssKUruErLM
2VGNXQJXgVMFQw4o8vv/LZWpV+0uf2nHgmyjIds46Xko8YjfQ7X9krGuvZlLbPexfNZ/TyJr95fb
ceT+2Eo66WwUnBi64UcboZiwgk3nQYzR41DDuu1yC45MYzMi077g/SLa5hmYZlLu+pGnX3pWeT+v
+vn/SCqbgpWMFO2DFAqmY3vmUQAL4AKHF9XD5SYcQWbrKkOoKSfjmfRFNU24Ebi00QIeHzAwbXee
MttFqpfBr9YQKI4hsTWV+dndGhqY7oFEGSq+SeDVwR1P5qj/0hkOA7HLvXIcimxsYys64qOKvDqy
oLtLJSSvavgLW4wHU4xi8yt7+MTsu/O25nKLjjltCxtzzeuKL139TCuIEcidRA2GBCII1dAo+W5l
lccPnYhGuVZu5uqilSVS3E4PM05i7ykLvlAwFr/xJsCVlVH5BnF0D+DI2xRFuAeup2v3OrbgkSQi
FAxyumNr6i68IU2p4c4GS/Svl7+iIwUx+nvqC0Ng+fy2le9wCmq22sfNukem2zTC3rAn91G9alTl
iFxm5YZ5nmAUXeflEfUP5SmlBTuCEP335W64ftzagORdDc9uRotnieJDbNRaQePDQkHz3V1uwBFG
tspRV2DS4hhZHlMvzQCxaKuyeFYdrnshCk4EYde59MJx8PcBkZrHmvj4TKaIudzmmHFkM8dl9xB5
/lqNl+OePPqP6JHRHtr3Xj2MYzP8H2lf1iO3zUX5iwRQ1Ea9qrZeXWW7O479QrjtmJIoaqck6tfP
kT8M0GGs0qDmJQg6gVjcLsl7zwIFC4gDZgBD7zIyfgDkpsQ7Z/GNVwSFSL/PT1X/0lftszNsAQ1W
JszWVnSMQ+He0UbfPGivJnMm01ONKuFGbFibreXv7w70LmgZuEqlehX+BNZXM3t73bTBs+uL6vv1
BbESDWxlxbAMOqQbpHMJY4Nx4/1bl097hSs1Fe392EYuYJgKCahNU+q1IbNyDypnqQkoIJEhT/3u
HmaRsKmURo3jX9e7tDZqViygsNwMKjnyi4I6ro8UZD1/hN4vrltgg26F7bVxs8KAnitv8CFrcRET
BIggPnUxaQeoSYfryBjMv3wqzrQXP4vZ/+e2blmxIYb0SzbVQr41bj8eZi8EOqejuMpHo7NxcV7p
lA2SFARc+on6zgUq/RXIBuwI2BoMAuRy9tHwomtycnv5aVhekdd7tbaFbagkSEyw23Vb81PxRpwz
6LfuFEmrk3CAVFc17AIguQNaQz3ykzMquoPLU5vwLv4aAaO9ERZX1qQNpeSyIR5UGM130gfVK1/s
RKkflafrfVxZkP+BUXZxnetQpW+gE+gjEu7lwZdZn5QUG/q2JqxIEcC6tszjMX2D5c5T5g781Efw
g+wmXm+sjbVOLEP3LhaZsBwJLD/LC8uq5kS0Mg8KjMak74fycL0TK1dKW4axE140QNw3ulQDsi2L
jduCAAeZCS/kCiJLXeDDfGnr1bI251aYGIPOI05K07cODN4DKZr6Q04hG3e9L2tft+LDCPK+C4Ze
e/F5Dy4byQu3w0M35TcmRmzApG54HSO7HV06L3waZ/7MaA5q6zJObA7up4Cc/x+26crs2/DJMJqr
wm/G+kJcoOXVcoSH4HokTrjpTrgyYjZ+El5hcjCT01+qpqjuNRJjJAlKbn5dn5C1Hiw3x/frNy0d
mFOL7iI7JKKRYx+eaRW8wKJ+2LiDrixfGzrJAc0Uc0nYhU4T4qWOXkLSvSn4wu4MwBq/X0TTku65
3qG18Vo6+q5DQGf2gApV8/feIUw+kmKYUDESlYnSjbvB2pAtLb9rgSqkEHteq//dDXBz36t0NIe+
CV9u64J1FegiaHSJoIJQegrH3Aog4PvZHcnh+tfXfr69wWEQpaBtoy4qLFR2Uk6NDaIRictPgVdA
V/x6M2vzYO10HIVlFHqluZjI+8JTWKuBC3Vjwek3xfDdFDDSTLkIO3OBqPtPHcK3HXCMrRCy8vS0
MZJsdkLZOsZcYLHaPMAcEu4B0Ey/GKGrnac3n7grI2RjJXU39jqQ8XTp3GqRdp9i75fsytt8KXB1
/PcyZVLCVn0c5NvkT99zSdt9PW26DC0f+UNVw4ZBwik3DTPc9S4d9FbhzCdhaw++ypOoGNmVOKda
xoeNbO3KgrVxjTyWzTjVfn/RHtw5/ZkCa+NN8sERZHy9vljXmrC2tOyxloKuHdFECcl7KJhUKpGj
q6fP9SK+u7Gx15qxNjafg1qoOINUgIOZgPU2FUlPJUgE1CnfrndlbVVZ25vXHLRGUN0uNB6qp2qc
uu99w27TFgps5CKoT23lIo91qWbI7zUsvEwZtvb1n7628ayrfFPlOcS4iuHSkKWwSMGfU8tpmqYQ
MMtnsQWRWJkGG6y4PFJ8Kpm+NDz4ZzTI5vhD/zeSO1uYqpWO2MDBFOBRaJIY8TYV2A6ARHS7qPY+
kZxmj5UXbSCTVmbaRg8qKFVlgKg2FzUPd8QFdz6Ab9L1qVj79tKzdwHWr1t3ZM6Ab0MAHNlxlD9A
2NlK865cCWykoJxTODxoqn4svxxWUg+5oidH+k+/G5rZ8HdTki0W7lpXlr+/6wof3cIdlWxw5YSr
EYwxBVgIxdfbxsna0aGCEFkEz4LHxnXGE5nH4HPcxlsvpLWfbu1lCty4bmPVXKCsPAtUWycXKhNV
cRuoKvgP9m+q01ZrVn9jiKWPonXmT16/SS1beTb/rse8G3iCwJCn5Vh/q3o5tm4SN33otofYnUwd
HjUto/6RkcH0Rw7nx2BEtpxDPyzxWNTzjflZ+Q02PNAbuQw93coftXCB4pmgTdqFL2rSn/MREiQw
b4LIF4HN6NTctittvKDOVQWBECZ/AFDmJQ3EB454UG0lKldWhI0SlDrIU/jUR2eaDo6/Q1YvmBIf
KgN319fzyrluwwQroyqSOnV0hho5vIBE8en31Q35G35Qc//59jq/jReEKMvQ92M4P5I6vmsi4Kvi
clP8cm2crE0PoQQHz4A6hHSrx+Wzdl0doKhLvPC26y2xNz4MgLIs18Wl6kR/4EA/viFi1luvmJUT
xJZb1BmBZGQ/6x9gzDZJA7OKnVwOwNxnNBk8qK1fn++1cbJu6SSF9J0yQ3bWHZHpc6VDODlPfMjy
w/UG1jpinenjHI66aGd5AeYJ9MLllNIeJJJMhCq3F5H76838uR+QRfl3kK98J52crijwqAnn6Fkg
waOPVBXFbT44vg0LVJ0IKzlk2ZkLFxsPRmYx2c8uMWpjoNZ6YF3XVad9whkpLpmownu44Iq/gjSP
tmDSy4T+98Lu/wcAiFKP6/XIvsKVPXO/VkOh9D8ZfPG6uzQoII4zzjrid7Pnj85zVufOt6nCpjkq
iNR+EeMAHiLMsJuhRr7dJd5+zIQ7PxhQbvDvMvSzgxl6EJtmJEudHZQUK/0MHkNRn3iqsnpHqfHi
3eCERfkMk0Hfz5Nasi49U2RQ2ZH41eA+qyDKw79973fdhcVljP8LmYEmPgM41+IVLFld30G+rpTH
pst59xHbYWR7Oru+/KfCEOJw7+JGBXj9D4K/OblymdzY8n9eyn68XCffnWd+0bN4rmJ5oSp1X5p2
gYfW8sWfuup1jIbX6yt5Ba4AZed/N9Myv4hyN3N+9HXhHkhH+b6d+s9BAyJSigf1DnDLbjc5Jt7F
cbmnoM9tdHDpyJ/WiBXTRjNAJ16gg1UJLerfexXqRgOYO5vZmbUxtG40KmU9RCmj9E0E4Se3L9gO
cqv8QPIqPmY126oQrTVjhbW4y0u/HDGGkdPmyNED1ePCHCDMQpjJC7VVGFhrxgpu4aTbIaXV9NgO
Ot/FafUUSR8ltUkclO9vvIr+fCTDavnf66FgSDFDm43/mGN+FztOk/Sjtyva/gNYXbiWx+UGCmtl
+m1M5AjktvGRrTtT7Dh2gB5ELc+syUb5sW5KGK1sLLOVSGcjIrs+FSN0IUfQnNm0q7mY9pqQL9e3
z9rHl6l6t0knt4PipJPJt9lUntrRIVcfoK/Pft72eTsG1JOvIk6zVwPJ6PqBxSN1D7p28pveXb4N
fvRT2MbWfUO/Q7KGJ6Lk4b7P061bxdrgWBs8cypvClkWnA3kEhTkChxU/+quRZi9bXis7Z0yvzNe
0bjf89oQciH56D3NM3IrG8FxrQPWvg56wKdoMXvf3a7i5zrstXrqPa3KjevvyoZm1oYWpoCdOufq
u6zieKGml7uyglAdUlAPDYL/xpZe2Wk23pET5JsggRacJYxFdhlWbFL1ooHtB9m41610xAY4imjy
IaZXlt+jtggPk7+8HkMcwHntfpM1hLtvmm/bdlpkBPzbPg3OpA5B6ybAtfdJTtJgYz7WBsrazWym
6dhFWfld8PBTD6GrI8zTj7Xu3I1xWmtg+fu7cKGNW/aVW/hn34SfRhLBXrX384Mb1XrjPfjnXIdv
KzmmcWxEy7rye5nm46ecyJ8QYTADZM3C8iRa4x+6qDV7Ualp4663cmDYuEM14RYJhx/1xtrwEySS
fxkPjysp2XOG6hFS/dFtph++DTxUanbMlPf0PDKUv8YU4GAZeeHOq6fX6wtsrS/Whm9NpnNA9dQb
3OZhvlWi7D41mUxKhlxOByGGxJvgMHS9sZXoYqMP6ZSV2ehFwUPnAFIH9mpknN3sw1vstu1i4w/H
KRatnnT65sblpymE03kEp4zbfr2NPKSu4466KcUbKCZOMs25d3ZqkW1cDlbGxgYaQh9PtQRIRgAA
6m44qBzc7Ne85+Vw21a3IYZCmaxJI+18DwpKcaQiq+xC4xuXnS1A8spetyGFkOetACKj0bkiyEHt
CabDgzeJcEDoKtNu2t+0imypRF2ooUwha3kGmLBUD8Dlty52uzPL2966NmgwnDwTTYM257AfP9B8
KR9E7Xi8/uvXBsk6wbtpIAPtFf3f0aT0cJf1ugQowzVA3t3WhrWpO9xosro2/hkPXrGvCv61Ie6X
gI/5RlRfW6z2MR7kyJu2kpxDVej2Dq9WqPX4KoW09E09sPGC0hWQ88xb/yxHoHxhdDQmDapRu7nc
zPT9Zuj/4TVmQwUz4ga1D/mac1WqSJy7qZjGv3QUlONlYt4EYJ+B4DDKuF3H6meYQ6ryy1inYcB2
oYCb+850zI3+jjsIM7wRvFWmcj8AJpx9UYzOM0lc1hm65aa8MuQ25DCbQgefXg5SArJ6RUFAG7LW
P1wf77WvW/eAuAV3ig9EfXd9/fQbOoDSWb8xmWsfX7bCuzuAomQqkMAzZ0JdJDPU0GU7GM4MN966
bSwhyRaNPen654W2CiA4fQ5QhNgojq79eOtK75gOnp2mVd/TLFO72tTES2Lek1tXuhUPRuV4yNDE
5CzMFNMnP9O0OKI0t5R9a6fTamMSltfsn1a7FRMyqJbm3aToA2AooBiR7plFwZNEljtRVflYTcFT
hD+03dZLbiXQ2QKLbI490Rkznnk7ID0QkZPKWufe1dpshNKVqbFhg9XIhkDWZDz7HiHHcA7cPTxN
Xq7viJWfb+MDmz6Dg8DY4OY9VoCgAdHruZ1OurKDMbtHqmbTfmkJmn+YGRsEWOYEscUY8wM+axJo
XheW3WmWqIznefyYhnEmP40eWIH1vnVkrM+mgjwm3ObnJnQvcG9Xw7iPNc3p3dzOHX/RaUeG+DkS
lTbTwa/9rD7FGYvcj0PuOf7nFmcQPUMwgjdxks21YbAoQPr1bByvmZ29lngTjEkdpGVhEmi55m9l
CWN10bfTWYWQWz5CX4eQZHZDk32C4Eykvk3QyodgMd6O3eIxrOMqPgXeYKLPQ0NE91zPpUfyXRDn
qv7osF65HzKeNcURDrO0+cViV+ffmUdVeeA8CLqfI3yOCjBI8jmLv4oA1jTwjuFh6XunWCo/jO+J
9BrabzwjVvaHDZasoHIx1yKdfxSAdOzSKH5RICS0PXFPEUDWiVvmPwVwyknYN1uqPitPF1t9sktZ
GHosmJEQosS/l5S17b1fD+G3ZurnYNgHUVjF7YGFLimRmgqRC76+ute2zvL3dyF57GolwkaEDxnU
tJ7HEY5ZdAxuk4j1bUAlEs7pSBT6VRUBu1dDOn/w+84DOHBRH77egxUAr2/rUZq6MxENMvpA8uyO
Vih+/AYO8+GjHwb3HaD2ImR30hteTejuFoJjIaC/fr11Gixx80+71oqn1YJMBMnJ+ZaRmfGH1CBd
/RJNPHWKA4NUWHBquq6ojqEaw+aRw3/bT4pAlixLhombS1A2fvsUyxZKzM7AYbQFlp4x+1CovtuN
E8zSX2kXzeZBtCJuL6Euo+xRkRjdfh1zSMfmJwMjKrmv+o7Nr5lR+XRSPZj80KPIJvkjFhMtH9q0
KzE0cKrCK4uDUuociY7EIBIkX7Dc+OjlbCc1xe+YpzIYvUMONxz1i4Axk2cLiXqK7+gUxeVHLkG4
/TRC72p8luGAZwTk2kbzBuM+EB/mHsWKVyZ1O//doGJgnlnR1eU/XUYRdXaiZ2MQJEWblhAWyNO6
dM6mhR7u55QGgf/Ja0IBukSfS2hhA1Dg79qyp5/V4EDibja9FLuQKOq+pOOUZX+ljuzcp3iEcORr
DcNCEEyhFUR3HPpV/BSEZoZ9MeQ4enYf4p/NCeIpXrivwd1ih7IFLv8UCAeo7xhXnnZX6kLnHyJC
4WmjUQoAF6FznXvROUb+E9Z0rpOw4p0+07aOvaeKkoEdaVF5zanM/EBAQrBLITwiPeq7dxOtYidB
T4LuDTVXv5bJhPRQdxgQ29h93oBq9SyGCJri5bxgu6Ci2/OT7ipZ/ZrraGDZwc/HoT0VLsoFbRnH
8kkDb1klosONm+z6qAPhAEL9quRvZWNIAH/AcUZ9FHJfOTt6BfRQkl4x7neHmk9+NSdjCaOjl8gP
vOBjMAJszoAky81wGdIgQp7MzzOGcQznjJc/mkHhVcKryM8SaNbG0T8GGH3xcQzywHswIs7fsI40
AN9aRMD88iyc+yNW5+B1X6tUl/6XPFX5fIKuTDTuDO968MHrKq4nHKYV9cGIiV2+94ABLPaAQXN5
gDMBJSc2Aq93n8HBdclAxKhrIi/Rt08zOKaumxRF0Uu5K93UaR5aQ/l5glv4sOOpGJqHPIT4/5FD
M5bvWiLNZy8wA/vbA8Wo34eTYM4xBbo3vENSE3tOVc5cfYFQNm32pSOU2DMB36FD6UGz6W7syqI7
hl7VVhVUw2r/IDqo+xwbzxHhToZRnd+PRdXBoK/3+nnf5XGpH+sM6J5TWNU+PQSuYc1j0Wb1Syhi
cIJKV8gfHQ7r8SMSh5DzgZ83xAOfKrikhQ+TkJF+iBjE5KYkIARLWNMZcJdI1WH9XKHyJkYosTU0
zfZ0coIGeqZzA+gnsgb0EzdeNX6EsasHgzW/jDXyFNBo7fQuTX3yylogIp0E7MmBT+CnDLGDIakp
P7qlE34v+DAUz1FAef0qgzqI93mjY/2hUkVffIasOE505YOucC7qoaIfcK+f488Nmcr8lKPm0H6D
rl4th2SAbdf4C5ZvRfqiqtHMD6iJugEAjKwITkEjhHMQGGC6T4vUy09FZUS4hzFghbKV5wfBAVsq
zB4IzyGg1gWeYCeByiO/k24ZlvfBDBmRnd8A6f4rlnXvPIAwGAG1X2dOlCZtUY/pw8zB1bzoyM/7
u7LKyzo7Ihectl9Dp4MahMMGMCGKlrJXXnjD37NqI54lkNLs+H4wpe72rkvS6W98DYqXid9nSPAd
UabFK2wf87nYSsGuHcXWW3qMODyKRdqe1TyiFAnCqazA/kzlr+tH1cr3bQh9A6RGqXrivEht2v5R
FS7WLp2aiN+WubIB9MIN826EmO4ZpGWD4pmCndKDg+pxvPE4XdEE9W31YcBTiwg3CfVIwHlL6MLV
EZn4khGsmrh6gkXtHUjmKkFY1Uk1Rj8zT9+lYM86Abste2aD7H0uSYODfjr7LhISyOI4CQx+xa7X
041JFVuiuNE065wwnc86E/Er4jor9jh93K3s6/KW/8ONxRYnxqEfF63Oh3M4ITEK5UgoBBds3Cui
m/tJDp+vr7eVi7RnPZgJeJa5LzL1yNyiT/x4emWQP2669OdyHwMfFxlO/aGkmzDvlZeaZ72gK6Hj
MEdmcwGbMQisI2bQHnwB8Kq2eFprQ2dd9jI6l3SC+/V5noE3jVSwz/pCH3NP72PibGX7V3LxNuge
vixgwqbV9OKXsJZMoOAfgjBC2GmUrfgoiujnBDmF67O0EhVsDL7PYE+YNlKf2dBXsPUJA58um5cR
b0sXYmUh2PB7CKozzxtb8kBIdl6I+nDDfPTlAlBKq4fFVqPXgL22m6TYlYVgA/Krfo6HTpPh3LQ8
P0CixQexHETsfNribq1hR/4Ly5fw5+uj4jFUeHDovOYHAzlUED2ao0iDJxpos28MKO1Fyi4FLrAb
xYe1wVz6/O7BJj3lmCIOhw+4vsXq6EEcsWEJd8rav+uqykepE4/9GW9I4cf3E4fKeVL7UNFnGz9g
bcEsf3/3A8agqBwOsexHuCeO8sQ9w9N7L42g1H19Ra6OrRU44KINk+Voch/8DlDCbPygI3bRLt2N
LHj6/Z7TU5hMEHSB5/1WgXVtXK3ggazhMDsVKR4FFinA8PmuCqDXQmOsm1AFL/7MnvMYzUE07uf1
jq5scxvin9VxrnuzjGTk4g03uHgTK5woQRLmgfvNgwsFbCkHqHRsjOza1Fk3jEpwx20Ec1EqkSTb
iZTAedct4f608RpeacDG+2eRMxTIUOgXjSyyA7W1OkTayaVbrrdr31/yJ+/WnqSVQG7azNjY+M28
hXA/XnBbYPmVJWDD/JvQ93vJQ3MG8CSNWNJQZNeh0RqFcZqA3uZP99CnyOMgIZBbDf7OyroY4Eqr
mdxCBa9Ert8lincdZHlhoLQRDeexmwnkkmpoL7flsHNjWu2vr7q1JqwAMhIPyEE2j8gzw60Fz/Ec
qBokD4K5HX5GMRSoNu6bK8vb1hBWzHV97Sp95hNjr8TpiyemgDrv06naIUdRPLrRMGzcPdcas2IG
nYdhEspVj7qGGKeexw+Q231sGgVVfFNehmpLmXht+Kw4IZrCK0mNs4XlNeB7kHnm46JbBaDJxg1z
Lf79hywAt0gXvHPy4C8vZQGSxiJeFYbkjPzCnRjSu2Zss/0s42eXlxvCM2tby4oNPlfIXImpOXMA
NAww0I70dqmBQ+VGAys5TpsgANitk1bMlY+/iWwEmvzLDBm8p1BnQsEsDZ9qr9LH66t8pTs2OUDV
80D8ASr1qJaFYicrCUXxYGijr9e/v3IRtOkBYxPmQ9Rk/RkchBlv9FjzCIBxqgMkFuCdzbPhWDJY
vG7xEdZWhU0YgKCJM2RlKR+rvh3ueOb/o+PoAvbqSc5lnlQLXhHXQxg/iOm1nbaqN2sDaYWLkDh1
Gkca1RtfzDRLQmgVBNV+bvFw/uf6WK41sfz9XdBTMlCM+Bpz1fTdSURwKppywk+3fd2KDD4oLsgP
lFjYBYRZxIBMVCA2faPWfrsVDrIaGe5mEuF5JCZ9gX64/hqleO7c9tut5wYg0EAd9AO+zhqSgADV
HuYUosm3fd3a8qJUWMJCFI8qhtJoQh2H1o9IYBFx09B7Nldg1N1c+5CTesw0kroJyMRYuDIw2f56
B/4ciz2bKiCJjGTodsMZqsjsRaRZ0zwa7MyD0wGXvxFJ/nyyeLZmsJ5FkRWTn75K3EZl4z8SF7fA
hVUBhbPznN0IK/Js4oBmnQNO7IAAyYnzKAOvfh5NQTbGaq0b1j4mUA2GWfycvqqQXUTkPzZ1ECXQ
xTpDMPNrXwHPf9ukWLsZJm1B2MYxCoRQVTzQYJx31dSmSRlD5Ou2JqwtHeq2cfMmmM60q5+ysHnr
ivKCpRDedE/2YntTj8B9g9M9nH06Rg2M8yYi7j2KhPdGB/58enixta8JvHmE0LSH32DtHGXM/+JT
b46jWURZtvuxtj+sDZ7NQzOgeqrPGYVuqZm7N4oc9iWGJ8qnm2bChswvVRHU+Pz80W+zEexSU4i3
oJq8+Ws9O15+f72VlbPPswHzlWcgr0VbLF7krXc0bXjSOTCdZML5a3SgBaRwX3keafRzkWeJ8+7t
esN/ju6gQ/77ZGrSHG/Rrs4eoTzSNJDUCFAHj1DY2Xow/flS5LFlgbw7+hhH5YRoLl6VD3KGdIa/
R9xUF/2mxqX/NGOqYJV8m8Ms6sn/bowLJ+sjKcsXGfiPDHN1iGK4B10fqpW1ZuPpNeEiy82IpKKo
/+pQ20soyT+VfFOoaW0urE1fcdTVXOWLV61hXi2L0duDf7+Fqlr7+daW162oY7drhjPsTfqk4Xhu
mQKCbag0BRsX4LUOWJvex5UXarPB/NrpKAZXRpDggxkm9np9AtY+b232cOgityyn/swqVn8hgswq
QeH2RtsMz4bSAwiXazEM4jULi+nRwH4MrAkWbzx6ViKiDaP3O28YyiLXQCpCVOwvOo1wTHcpVEkp
KHHsiP8EaYLrI7XWlrWrRWw6L/fM/MqQ8NnTPK8S6kImAogrtu+9G0kgXmRtbu30ESbdH3F7I78q
CRE7D2iVjTNqZcFGy9/fRw5AHlSo2HieqnS6c4bBSzI8pr7EPo716+O01sSy0t41MaaIEZOTza9N
OBskun36iGPqswtrsNNtLVh7uivg9ViEwfQCXwNARiXUgs2d8uvoa89pSjdyAysIEc9GzwvUVUlX
a/NqwHgUOw1AmjmEU6d5Ig1cco4KBVF5qp0pm05+q2byUE1QBtr7Tl2Nd4BBoJwecBGmh+v9Xtmr
tr4vHOlSF2V9fcYlTOyyAoVdByySjXlbOVRsdD2PUzyqUaB+oV7VHJkIHiRBCnzk86+xBs8JIpRp
k3kbra2sEhtq3wVguZbKQV/MHN01PQFPXvOevdaTBoDl+oCtdMmG3HM9DV7goUtZg/SOLOpLln38
fYPtZF7ujES9DySiaH+9ubU+WRGCt3XJgbJozzCaKg+ZgYKW1E5374G7u7H0V4KQjcLnyqvgD9OL
RxnBrwn2o99IixZIDO2PvIb04PWerKw0G4ofeo6GKhHKO1D3JUnXAXlQL4fbbV9fWn0XITrYj6ES
n04PCNoBHOVkcQkg7Prt+tfXhsiKDiYqm6FhuL52WqcnuHLHCU15DwuJiX6EkN0W3XhtjOi/e2Ga
qYGwYzWc5YCqMty4yX7wNmdgrRfWsQ9lzlC7jDgPJCzhJA96FQPH+iQMTMD/H4qfazvEOv4bh5uK
NcP0MA6oSy+6haDW3zEE090StAGkfHOk+X59Zlb2h43KD0uq0zgwOK07aHbhuUQOvlpST/W8xV1d
ttp/i9SeDcqvoIw4eG6qz2OcR3vY3fyMqwiKCUXm7ZCDkklMwDO+3p2VKbIh9cb0pvcL5BGkny36
KQpKNimE8geYxuxaMAHqEn7N0gsv19tbWXC2aK/R2oHGAezmQU/0TrrWxZceKqobkWXt68ukvduU
mcidAUJUyBYv6eMO9iQAxMy/rv/0taGyd/zcusCpc6Rc4rLdcdUH8AJEPFku+xFg6ofrzawtMGvr
c9izqdm0LrAwg3PfqHDPKui6jy4Kf9dbWOuItemFyxxaGO4CxwHRZiPJvPv9kmTlFDzGU7NVLl27
fPzGjb6bDvhbGOjvlObBhMG3DIMFhjxUWOFSkAGywltyakhP72jpIU3t+E8OkFk3M5E9G33fyLKQ
paEEVZjik6qy5tgKt9iYpj9XzDwbeI8aVZvPzAU0talO8Lhg+zGqTlnnRYmJBYSIXf4V+cvj9ot8
LRVgw/FN1HA0yTCcwj399mTx3XPWd/cyDp7CDvWeRYzf18NHgLe22NYri8VG5mtwO4cagJYHk6M6
qwakj8E5cB77SGnA87JwI9Gxsuxt7LmJRh/SEIScdRVFCXwA9nQZS7BK9zetehtoLsMpHN0KDXBa
aiQxkZyTsCs8RqL8MXPVHa83sxK8fStKsBhHjhDz/w1BPVxQMt9/IQXuapGT3jmT52wUYlainQ0x
lwMtqddqckZy2XsKQ5N+qjtcda535Ld17x+OIRtcPkLWH7pGbfQCQK47V3vdy6He5wBawIyhKJtv
DVy69B2ckkX1t257v/nEAwInsH1pdEGKe4/0ccgOIJN5zmdY5xL/AwsNVRDhgggI+TXgEVeCZpuz
sG13cUfFQBM411QpAYLOg/n5bTdB37qHAFjo5UXYgKo3l5NIJEDCGWqx45Z48tpEWBcQwoGMmsqa
nlUdtOboj0MnXgpWVWKjXLGyOWz8oi69NHc5B0nCLT6Jhf835sPHqd+UslprYLlavYvUog7J7OUt
fwDIgByBeobVWqhFErF+i5C5Mkg2gBHPXIZMKZnPXU9BD2Cj87UMWLqVe1/7/BK/3vWgiR2eabcM
ziOH5hr8Ltgvd5zo3fXNsBLtbVwiHM0XByEZnDsZPC6YHBwnXqJaYJeBy3agrPDiYUX3GrCM6y2u
zcjSz3f9kVM8/Y/QpwJgBuisP2sSpZfYacONRfUbWfGHDW6jFDlzGmDdgfmpcC1TpzCnMJWXDnCy
e0Z5Kj+QOs8easDGzQ7WayW7y4Gqdj4Ajxd+83vh1C+VY5T8u+Fjo//qyrgc/85Q+2iePTXO3o3P
bBvcaGZIhY29zz94BPoGX+bWhKDoVw6Q8j/qmfZsS7NzbQ1ZcQIyA6RIa8IfYMhifmQgIMlknId8
g0a5NqVWmIDbbiAIGL1n6mX1p7GuLwqqMUeZmmJjma50wEY0ZnAsx70a2ivEGaa3Jo0dmqQKidGb
1qSNZuQz6BhV4dVnw6R4JC0yellTZ0/RDE2L25pYjtV3yz4co7n1oQD7v2tAo6tHuJn4d/8fLViB
gk1DVrcVbSAnYl45cpNHmRnvVANk8nJbH5b5f9eHjA21Q4Vbn0OOrQtO8UcJU5QD2IFb1KuVlUTt
4ED7xaScVGcki+lB9YgJPh7aO+j5eRuZw5V7H7WeIdXcKr+AGutZDHG9qww+rLIwSHw3/JxWRL5e
H6u1FWu9RQjjAiCizj1zbsQ90xNO5gIGDRtTsdYLa0eDSRECF23o2Y9admBRbna+0OQYsZLsy8Uv
8Xo3Vm59v+9Q76d8cJ0wgmE8aLizBHMNH9Yo2AF3q+bvQ1+b+37YPIxWZt+GGjb+oMbaizH75Vzc
E1d79xnDYT1AKGPj8rcyLba4sJQe0ZIX7XkEj8QDQ8aJUCmIum5j2ldSNjbe0DgZb01RQAGihLuO
kjr6Cn7Wt7APwmPcVH9N+Rg+pA64bNfnZ60/1qY3XARe5hpErvn/cHZlTXKjzPYXKQLQhl5r68W9
eJuqsl8UnvFYQhJCaEe//p7q76UHm9KNepmIaUeIgiQTyDx5jhFPoHTCWyZGdeV02+cvlnpnfmmG
qY1N2ryqSLzi2QtZPFScr3/bsYVtLKEo+y41I156WVmVB1KSAnCSMfiMhzXfx7JcTQu4tpXl8dNc
JFndZfRV87FSO/QZVvG+awXlEPm70HPcNh/L44PEq3CVEuzVkAFwX7BR6Rgk3F1PgkM4LuGKMqTL
4pbnBySpZkDh6atK5fBrymYfHZREkJWT1rVY1lnehSOSmD4oC0yBJ8yQyOhHH8PuTRl1K9cFR0yx
UYPBEBM1NYhdPMQFs0V6UVwc4vIiji//15TIzV+3iWM2NmQwjScwhaG/A3sXr3p+SQOHMMyypNnK
ejnMYYMGg6BuG4Ii1xsHFs+H9NU3+M/1n+/6uOXdgZTFMEtQRGXCb82e5DL7WSQ6lyvL4/q+5d4B
1IIr3cLYIOIbP0FDgX0DJeNaJsm1+JdR3wWPYEn9rvak/ypAI36XjlT4x4IVSbzzGl+Md7etkeXd
4IlmxkDz/lHkpPi7rFqDNlKu25UKv2uzWl5Nph77Jw/xBK5xjmtKQYZjVBYf0mkp2A6ssNV9MXpd
e7htOpZ7y7pe2gi3HWCRa3JOs3aOtiG479dqVC6TW/4NorlAap/hXpL38oVM7VwcclUGa7ieP0d1
ZuMDmYYwXsUa/39lBDRHf+V8nv66PCIX9IrfdIljNkpQ9emEXuncf0VPDjAEZVvP7BHCjPTfJDPs
PiyLavp6i0GYjRWcDL/QR/TFCXySILi7yA2ncb5WpvizjzAbIMg8A0ZhpRDNRdD96Dwm/zVVMOzz
qmz31yfw5x3MfmPe9TTSgWlXgwbYi5oPYBHwh30ao8fnX4G2ohqdRiL32W7uQMW/lpT88zZjNg8v
98cFrLSEvpaqUQfZsKLbhB7nv67PybVsltOzNpoyPYGk7S3nCTUK9WHMxD1arvVNfshsvGBa90aV
GRWnlOcxANqoiPvbIS88vRJ7XVOwHH0Y6z6VfMQp2IMjcyq97J71XrPptS5WziaXL1q+PtUVOpkr
itMPZYppglp7osxDEKffGnDo3RR/mQ0X7ADyz0cyLa8cFUR0Tviej0Keqk27u25rx/61gYJsYHEN
BihxeruRTEXnP12u1IFEsZWGKFaB5G6t5cRhFBscqFTUVx5BM9Ibm5UB4dBbfnuogpvq38wGB4J3
Itc12v5fud+Ob9kvQyd2aFANA+FdunIVdXifjQqUebkUeelhb8WDeUjzaEk3lcqSNeiG6/uXv787
2SETl2aqvHDAJHnyIowavkDAi68Y3PV1y7mVR3naDmVxMkk63ZUC7UsHUEiAT+L6hnJ93zrStcrz
ChwMiE2sqIe/hgaSGd22ivpsON82guXbLBGjinFzOGXI6T1quUD4uCmJ+uf65x1+bRPtgiymilme
LK8+GIn3i55/TKSHkgVezXchOn9v20U2OrArUD1q24q+GqlNdFBBNLbPEAoA3Or6PByGsAGCXU3B
MO81/QnUcfxDFLH2UxHcCPhhNr2ugBI0Uv1hd+qknI9BgGwCm1W4rfpm5RbiiBY2GFBoSZMA104o
jIJveuj4xwn663dxHK11d7pGuPz9naOxsQoyNmj+qJqu2WtdfwN9frv3+dpOdQ1wMc27AUAlxHkZ
p+0prTy6SxXbZjPUF1EMu+14sPl0p7xNU86b4YQKAvQklBiTAbxDJPl4fQ+5JmA5sxlEXIw+aU8D
o+weSYMnXqvqCWTs/14fgGMlfi8moG33vys08UJPbOwwAJJFD4FiYf4yjVWYf4V4AlhsZGhI/Bef
S6++y1uylkh66wz807jW4Q2uqbGtar/8wYKlhspPBPjfq85FOXZ3JMF7UKP3ffKg/dm0RdT5hz6m
Q/CDB3KaAWjvCOEfQghQ9Gst/46VtkGBrJlmSPHQ4QROnGjagNm7+gxCoPR7s+jbWvyYjQnkIF+G
3BElr1Cs12jQFVExbGtG6Y/rxnREHJuId5qrVoOZaTwFi+o+gn9thqppqk23kpxx3FWiS8R+505m
lDRvNRHfQQIk8kdVjaaJHsGMFnbdJmeyY080DVlgDilYvkD6d9u0LiZ7N+ww5j0LRDCcOghgoKks
BXdo5kd9sHISuExvRYkoqvGjQWH8WiLrW051d/BS8gubM7vttm2z8grqQQssCfSPTA7V57716r+g
ZrUGDnf9fCtGiKQBtVky96co4IIfDI3BRxXVHjk23aqIjsv0VpwIBgOWpzaVJ33Bl47IOB4GMOAb
JP0PqkWPtFBQwLxub9eErNjQpQlPeJnEj8TPy52eULKdBHAYc7qaOXN4ig0HZNGMvu44Va+i7cZw
3+WqLR6hdnBj5prZYEAOAqu+CIk8kS7pHo1Iq5eerj7fHFek3+B/HodeJyi4TuBC4f59CZ3I8iWo
JQ+fI+GVP2cGNYSVzeuwhg39U2DNGkkl+lM6zxUI6VCxyEg3b3zoINx20wgvQ793cEV73SxDd9Ip
QEQcvTh32FP5dh5Q5ru+pxz7N7R8nMcxmkXLy0Hai0U+M4164lcwloERlbSN7I7o0Ctz5NbQRIfn
xPVBXbvMuurzEfSRBVgRT0VUpA9V40OzR/Pj9Y+79oDl9h2OJWXA3nLqssV/0GT4Ml28UiygMo3z
VaU+1zCW44uwByOCyOUp6xnYUYkP+q1tEPD7vqi/hSbXN+4By+nROAZyj4ypkw4u6s/lkD2E7byA
/u3GAhyzsX+6q3pa+bT+X64L/Gpk89bnGVZI31w3isNZbKwf6vd0Fr2oTyXuE9EmQLLzL+6nidh0
wUWw+fooDpvY4L7JK+uopEN7eruZQ4TnUJaeeNBZM20S0d/W68JsbB8OcCgypX19CoTKDh3B2wWS
4/UmWUerOTzERvcF2iA/WKb6ZFhovmVqhhCFV65luVzWsJyejGaqhrCuEbpagQckXTYqgFpZCDnL
lbPKNQHLxQnr0U3Slc2phKgQROtrA/J1PyC3JbSZjeaLGkLxYiHqZOYpeiIqTe6jSK6EENf6WL5t
WJw00mdY/Q4gX+9SMlwYkHb/D8Fs1xCWW6ez8cEFJvACa9EGgwA1HUqw7++g7LWWQXOYwEbZidnU
IdS2mlPgcfapDMD/oYKSrZTzXF+/PJzenU1p2EjRL119IjLCQ0CnXngXQaNq3l/3Zdf3LwfWu+8H
wo9ojavViXmonUfSp3+35Y0VbmZz/2W0FKyngTpNUUXrTdoDHrrpkxY8jdd/viMU2Qi7ssJhLRNT
nGSKbJbxgJUZEh3fs0k/L8l0Y1LLJgCE2Ec+JUiKvwYKXFc0aXfJzTleG1AHznEVd+VSnpCh7u6n
vG/JBlgZZLVuWyPrpCZ9HiFil/pVJ+rD5BX9puPTj7ZQH+eLePL1QRwXHN/yZRYFU6I6JU9lXqT3
8pIn6/qm2acl6i0xDz+3VVkero/lMrrl1GUdijnmc3F6E3TosuQnGXLzWPTi9e1lcH0UR+j4DRU3
SKQyQX+M1DuoHo3ngdYWjfQjGpEBpFgDAbtGsfw7IhApQpkKGzgEt/Ok42mncIRvmghI8+sTcbi4
Te7HS9wCIEJZnETma3qYPA5G2QiJ8tu0g5hN7Zf1XV7NdNHoBkITGOjLn9qxGVd+vcPY7LJw7wIU
kf5CSxmVJ6NAYsBw+D+LS+eHyKphg5pa+OX6Kv0Zq8tscBxEshcPvNzRFynmttrKDtw30gNxT+bh
UtDEabEdCr+7V0X+mrfR1+ujOtzGxsuheDubMiF4ephaHASqCh+mHgDJt3eOaTzzCem3ZcVHXRvB
CgQsAu9aNQv5Y1jG+J6MstnPSlUrU3F93YoAEmJYalakOAE1E4RbsECgJSxlhIc3/nzL7bkB/07J
dXUyfqnrV3DzkfQhGQOQg99kDBshR0LoVKWRlCeOE/CuRDhBfCwhBw6F6XhOflYXrsrrQzkWy0bK
DQoE0OB6Rd3b8+fv6G/otkFCbs3J2EA5FNOxkwfWPqapOopCg4w+QCGsb8ZqpfHGNYGLu75zSzEP
cU1BkP2Yds2HKUMrY4hkzIqlHV5BbZ9nZQ0SZEZPAJAumzIr2uSJCHRk+2AUWnidPBZsTG/rIWI2
VM4skx69Mq9wh8inEVQWY3CGDDv/ANGF/N/b7O3/d7kAZMpimRTipPDAB0XhyAz0g5duXql8Xlbm
D/nst166d+ZgWskYOdERvgEd+UiPL10B5fXYgFbkthlY7g3ppBkTKNvHzKPVtyhXATR/+1Leltt9
6157NwEULpD4LtV0Gkqh7oyJvioC9TxwRLdbWULkd1Rlv7J3HYtlQ+RAU9/MYzrKk6jSZflBhjaW
D5x3ofgyF11f/X3TitnwuMhvK25opB8h7fsq6GTACr+qweWag3Vvl8xHYnI05KQ1AGxc53dVWX1u
BVIwt/16y8G7xZvmaYqzEzG8XtDREDCafiBgYprur4/gmsLl7+9MzqlkQ5Ym40n0Jv4GZbdxZ7QG
lf8INOFtQ1yi17shIoMkK56Zyxdgmp4HUBMd5hr1mxoazCsjOOIgsRwbTahzmwGVfHmfDcV9AMPI
ixLC8O36DByhkLD/zgCQ7Q5saln5Q8XJz3wKn/iF/ltS+pOy8Qu9sLBcH8g1Ecu/VW4yE7d9eQpy
iJh+VrJkgAcU1SB/XR/AZW7r+AZrEzTKWbd8mbzpE+pE1baj9XTokaRaaU368xSojY5LmTQBugHz
U4ei06MewmjcNihd3wZvpzYuDkJsUczTeTzpQlSYgl8e0Xt846FNf8PCDYvJQ9WbL1JDxojVuD5B
DLK4S8iwhsBxrZDl1Do3BJI+kfmS8aVk24AIQx99ScdoxaddA1g+rYeZQJ4YAwhVgW94ICC+NDfS
zKH8/19nSP3Go33dz6fUV7nekjZO2g2e+7dhY2hiOXPnZ6DEnYPsJCuwTKMHZxDLXZ6P8W2lRHAQ
/3cCRHukSMAN9CVCw9uLXLLgJ+458t9bPIzaJHkmqGIlh9Z8gYbisuXQ/drJLvM3PsND/PoQLvta
TqyIUaxp8+ykmNcUWx01w4HN/Y3hlNp4NyRCCAQVp+EllYjT0uvA2ktWlWL/HIKoDXaD8jAlwBYM
L12ePkdVPOyFjg+4a5rt9eX58yOS2gg3GeNlNURx/yI06LZBmMAfwOLY6U3DZ7lXyfAp7CDip8rk
FZLRmVgZ9uK+v9/+6G+4t8FAp8XL6CkCXdGGNabaadW0H1RSfA2rlKzUSBzGt4FvEAmjBfwCV4JL
UbFTGVJ6wIdHf19fPJd1bO+eag1ZO5OfM+0PdyqbPnExdlvepcfrA7h+v+XeoCJPGyRQIzwrLjca
3oxx/ABlkmE53DaA5d46UyEBy0F6KuMmCp4HtHBlPxLdcrUSXl1LZB3SZmL5nPnYX29SlAb1/M3b
vWmErtPKHFxDWB4+tCOIxxtjTpmOgPOf/KH19tChUExuWp2tIn8ce9bGv8nKD2jdxMtpQuLgTufN
N1Eu6iMANn+BqHKth//P1ydqg+CGuSqoCab8HI2hrLdZJOg2A8/ct6Dtgj14RPRDiUvJbQ5ig+I4
j+IExZ0U51NffhdhNeabcSyXu5u2l42IG9BI61V5gOOv6aFOYdDs0e+KGjoL17/vML3NkJfWjefl
usnPkvsnFF2Rwk2U/lL0MlzxQNcIlotTCItMvA+HlyVtdbgLmiFK/57Szku2BI/89uf1iTgc3YbF
cUJoAGr77ExIE+kvgsW6+FZNkOVccRLXAJajM9XPE7LA+ZnFWbfLaEF2dFgDp7k8w3Jy3cZ1gSM1
O5mo/qab4W9Vo/QZJFUA4NkqHaJrCpafi6XtRdW23rHLusLfK1Rwx21M0Ya4u26ESwb7D4eSjWgL
CALIMqTpl6CjvwSUtA5ICT5dSvfAuN5DslseaNCubF3HbGxomynSqpek8E/cA4XTkAX/zt4qQbPr
49Zbu6Saxjmt/VM20uUndH66x9JL1wAurq9ftsG7NypJUYrUVPUvUsb8L2Cbe39bFym0+26zw8UX
331foasKBdwyB+sCOFhKET5Kr91kMzJDA140+xr0MmMFVa7rwzlc3NaYj2gWJijbs1PXyX4Dk0xg
OgOJXgEBw9vCrI1n66qGla3q869giisfIT3jPbQGpF23TcDy7VKqrBrREXEWbaXuWQpxQT+FJjlf
xFpawuHhkeXhWRnGdegb75gVY/uk/HTapck035t2Su9ivsb04zKF5eIgYBwqnfXBSXjgPgX3s0TP
m+qjeuOBPu58fbkcJ6wNZUuFRIvFkgPNpCqxJyAz3oQTCw9LP36YdXZHx3Ttdu1YNhvUVg7BPI0T
LAP9XYgMFmOxFVABvvNCUWxps+rvjnWz4W1BBzhwlSoBLdYu3BmTDntITZrHJAl+Xl801wiWz0N/
EZxS7KIQ2eERwL14eh3nhG6WoFo+3jbEZeh3bi8V8Vq0h4YnVqACfDdBmWTYGl3PzbaolrUWdpdJ
LkHt3SgQxEkBy6L5udWy2vvYDbuL9EoIqfJtjIrNys3HtV7WzR1wOaBW806cISgq9sBn8w/QCf6M
t9waW4yDJo2GltuzKmk0OHNwHnbjmTEk0JtseuYJKkEKOp0bPXjhQ53RXzRj8rnv0LV93VCO+G/T
3fEYTYWkKscX6Amzg0jREx4nfE1ExvV1Kwbool0y6OwVZz0BwAPV0HFXFL3eXf/tDjIgamPa5BBN
IplI/fjW4QAaFvBatqX/bWmJ/4oWOfEYQD+kgpqc0Q/pAKZlDubTHyQHo14WVmg264rqK52ir91S
o1MvybzbcDnUxsJNCaXDktPoxPCwaDY4JdBy3+NNsxbFHUtrw+BE30cVGlj7F0gQX5j1fDpuaAy4
+G0bw8a/yTDP1Ji04iwxULzpFn/Z6LiBZu114zkuaDb4LarQupYLn52yCuxdmZ/TLRjVxp2uwOMF
xtWfA437LZ5I+YoXuxbs8vd3wYKKrPf5WBTnRhYhyl/+UJcHLtHLujIjx1n0G7Ud4Xi+ZgHSL5B7
2qTh8CUr6u5jCW7D2sTZbkkgUHd98VxzscIFiXUFNWRanEmFPR9nOVopBPCwa/HI9X3rijAgLTjx
OfaOXKq7IAjHl8VLk0+3/XgrKHQd2roT0QwvgUf9uzEezm/Lc9PHbTxcUBSdyfjMTijggtoOcNC6
U7dVpdC49t8tVFZq8qSBT5DRg6Y7jz8OjfJW6oKONbe55spMKugNwCE60O5ssgm6QcWcrfXuO84w
GwsnkI4FlVMSPmdzVatfWRKWnEL2W9DSHOayxdXptsBhg+J6XgrZJKn/g1y0lsM8x42v81pQst9m
YcuPUwSmVnUVO5WgLv+ui0tIpbMn136/41LxGyCOg4xPJXhvKQ5tyXsId/f+PqLL0j/0XlwWu3zi
2XzjZCxHFuCsQ5qx9v6CTjgDC0jVzMt9wpqS7a6vlutmYUPjhqIL2RLN5rmLaP+PmJT25aYDvZRB
6nxJ1LjVIkFU5z33M1w0Gp5AXrxEDrGYtmNdxGvh0bUDLbdPE6MVWCbpSbZQjtihT2d4nKs+nLZJ
GrEVSg+H8WzY3DAFshdYU3QK0miTiSmn+wklTHBzBiFk7A3p2ttMZxPLdUTOUWISehKJDOKnoEDt
Y2/mcVnLqzsCgo2cC7hf5bKovCPr627epR5gU4VuUnK4vjUcBvkNOJc1AnSiQXkmFAJWHWvrx76N
PbSistt6XKkNnwsi0iKlA7EvHlH+TPw6yl7HtJ+HTbuYIVzZ466Fuvz93cleDUAQszAuz+kQdIeL
Nsje8/M1eQbX163bP4HoCOpOLRgjmSTppogXQP9indwGbaHMCgFMJD6YPxX2EW6R04dorPziLpsG
b02k1DUB6zDnTLEgDXz1GNDJfxIqUJ//H89Vxz3OZpEDEqqJOsFxFQlqdQgb9D/Gsq/36YVmXOlq
fgIuM9gkbK1p17FtbZxcVoRJGY1z+hcZ+lZAQFSGYmN8SsJPHlrN1mClrmGss16llUhzv1OoNMXq
O3Rh+HMGgt+nLKPpj5sc0MbJFYvJYIy5OHtZAFrSIa7usjcdoKItVlimHPHwN4FaDVoYTUV1FjMQ
nkYiqw4NAL3TiMNVjg6j22ZyWcR3HmiIFm0Q6OrcLXjdtZWsd4JX34aF3jqC5eMQ2S251E1xrnrj
bdOl/OyDgWO7TOXX26ZguTkPQt5n8VicqeDB8LiArlVtIw9NJ/sIojrzStB1GcTydggSJhXtI/UI
uMj0IWvkvI8gh/ghRcFgr6M1eVjX7rV8Hsd704koKc6MkPpBDgXZjxAMvs9ov3YZds3EOs+9wtAy
oF555qHvbXVTpttiHMHBN/q/krZdI/53zMSGyzG2xHM+LtWZF4KNCL8Ij1uQu1cfGlJ5n68b3xEi
bbCcXrQgM0uRp2DQLzDR8KVjPL8tYWzTyKGtCU0JXhs/ZaZp+2YDBWdg/SCIt9C1YOX6/RcbvfM/
iVb9IfN6nFFJ1/ubqm/DZgNewm4NE+uI8sRycCSi0DHMFvnyxhU68I8XMWA15feqSr+90fX41MtX
oolrNpe/v5tNGQBMMDedfGFVzwHlzrJXXwdrZVLXhrIcfe49GoAsQJ6TpervRTWIJzbQE6fN39c3
k2sAy8Vrb1kmUBnLMyX5qZEL9CEu1ypFprW2LEemgVjezUYIj6d1IM8AUN21AzBgvOkfCvJ1wkW0
zVfpz13jWC7eT7JOmlrJM94G8w9QKfAtNIPGbTUbdlIZ+IHLLm9vsjqx8XOc0EwB4y7PbQUdzI1f
UO9fURbeSuD9s1WIDZ/rmIkhiIE1C7zpLzCQVruZlJ9bUAfsrpv9z4sF4af/7lpiBn9Ogtb/wVsU
AYEWewJzvNpWVHfbJPsKSrM11KfjTUdsZjkdF4wMQZAetY+GRSCIFZpgK+lDkhRMUBsk1OJ/2qII
zSZEBgGEvoCY000DDerrU/2zgxKbds544VCnSza8GMaH/dSP/isNl/Kv6193WcpyfxWFhcwyT56X
QNabuOrFBtpeZjOENFnZa64hrBjQpUBHx206vERDMG1NCDmKLM7ua87XupRdS2QFAbmATqGNivqs
UCr8pKBKOQVjdry+Qq6PW/4fVIkHLrOsfGGGZHjnymGiPqSwaIRe69uGsFw/FgXJ65zL84BS+b95
IaNHAGPWuFTe3uO/l+eJjbRLebNMVazJD0ByfbXzWJss3SYZ+cLNhs88UOceohoditGqrBXbNLkY
on0hw2zcDaiBt/khasHhHz+A80uX0xOyfEH4SyZtgORuRac2PwnG/BCycyQSn2KvZfoibAN5x6Kr
zQZSAEUW3o243FXLHfbxQqqNIMQvS9C1oStDb1laA965UaFPWf25qns0Fv6TRVwH+e6mVbYhgdJ0
3jzliTybHtmfMOrMXg5rYr9/vqARGw4ovBEQ5HypjwokTVuwNFJQluCesKkgF3DXdMlqyszhTjYC
MK1k2CdoOz4aP/qKy0i8yfR48DK9VulxxFYb+2c45MVU0VXfskyabZRL7zDRshFI6Czg86dR90+j
QJpw3SquhbMCUGCaJGtIoY56DP8FKvp7OlZdtu399hlCE6Cyvj6Mw4u5FYRU2MW1iXR5lIwXe7Am
R5u5QW/hbV+3AhBZ4jDpBlkdJ4PYXyZq/u4Bp7ASo10GsSIQqYgfofqmjsEbFzrp/k5FQv+GvFyw
v3jsLm4C9s9tM7FCUYRuJa9PFnnO5mmIkTMc5QXC3JnbslTEBgMyRJokpX5xDDgoqomPi2yKxu5N
Yla3lMNDbCSgKHoqCr9Ont5qQ6gTvXCR1zsP6kor9naNYF0/goozHcxEnsPYDIe4CNl9oOpxO6pV
1j3Hhv0NARj38ZKMInkqs/SejXiwVhGa0a9b2bGjbPhfgKMXiZasObIL4V6pw8+EeXLepKXytksE
kPQyoDv9Nt+LLRfXJYtzsJ6T5ygkKfnMAJU1e+55o9pfn44jhtggQCMbkE62Q3MUHn1Fjb1SGzFV
6abW06dqDG8sIJDftHLR3cW91OdPKu+Wj1PHldjEJB1XkG2uXWX5uehD1oNgSR0ZXvT7Cc0y4PJH
ckeukaa69pTt3FQZ37C2PAInALriaYiYRqdaupZjc3zfxgEy3S7pNIvyqNHa99HoSsTbogWD3sq2
dSyQDf1Dt6ZfNUFSH6Me6mHRBPoe2eHRUiEkXt9JrhnYjt3kOe1JnjxNkFT9QGpoUPn16K+cda6v
X/bvu7d2l5WebP3LDST202YTozGg37Bwnlb8wPX9y7q9+75SgoRj2hZHHiR4PuoZzD1bNHOSlQSn
6/uXv7/7flyxTi0elWff6H8i4ifoe6hWukIdPmwj/dIKoq/geFJHdGzq+yz0HtDVovZ08V8ivgZL
cG0g65zmgVdOIZH1UU9cfhnypfwUBO0Fuc1/3raBLB8Oxgh013lWo86j+T4oquZlnEp9d/3rf84M
kchyYD40yMzSKngWYS68Dct6njzib0u9S00JOZQDpSC92Ufh1E7fGKDp5DZyBmKD/4IE6mxZM6tz
JpFw7llygLb6uIOY1Lj1+CrYwmEhG/gXdV0rQXkePJOEVd+gIPXA9dL8bKfVPItjE9uQvxRklQZS
DfkxQHYlgXZ1N89PfiDT2zS2iE1jN8ikF344BkdQPgzBvizzhG8Vb9dKTK4lsrzcQGqd8T5WZ+Hh
PT0ZnNbar72HJV0VL3E4o81hJ8rMQ7u0zo8gqyF7PQJvyULSPcdafayDYq0BxWUK61IObppL26Cf
H7Ooqx81BFofkxo32+vO4lony9kNWje9eor8ZzTLQQZinKYDJ4mpNnVVr9yWHfcoG9DX0SUUah7V
eQqhKahjph/I1Oh7lXbqu0fKr2EL6rfr03H4vi1Wy1mpDS/G5Ilx9eFyKdSN+jAY7W0BX8k3szd8
iWmpDtdHc5jGRvtNxVymtaLiqAFKMPcaucnpB+QPknKlg9exxWzMHsvqUHZRRI9lkvzEfeEzovzy
DOTTMY5W97FrFvZxHpR924dZcJS8L+7f7oS8XNZIVlxTuPz93XFolqKUcULUWcUN+uOiIPiXTnq5
SyhnTywYVk5Gxz7+DbynIRIH/pP63IU+m/cNIDl770LFneqal7e9aGxVWghmAMeri/DYSSXBUJJ3
dN4hgI353q+8QN7ftq0sjy9jMKH2IQ2POMA6wA8belcsi7+7/nWHO9oUdizREotl1FFNY/04oG3n
Y6Sb44QSwTfBafdMlxt10clvkrFR7ENtecwfwa087XmbNM8AXi0f2ZwW32U68r+uz8m1ha0jPxsM
GsFkp46oMkLPKyNR1W0jkBxkK4vm2F42iC+TCJH5kNAjQ7PcdpJltUHJv9wm4SrK3jEHG8qn6ajr
Llz8o1oCZM8Djpz2pwXQlP62bWXD+QzVpZjZEB65mckZp2ExbkDta9hK7HWtkeXpWcnnALnO8Gim
VIK2azFJsTF9oud9YSaz1vXgGuby93cBhaFTEij7ojmmaMyEFHqlDxchN3+4kWKL2Ox2ZUiMVCU8
xAQGHIB1iWrWGM9fUgJx8HleFad1hEYb1wfhMzE3bdX8DwoxROobWlSW+1rlAyRaym/XfcM1inXC
88prQ1bxEEnXsvxHFggpUxEXvwbRsm0x3IZWIDaqD5+clrpi9Ahf7MHrD21Z3dFsWxTosro+E5fl
LS+PKPo0mjBBIj6dw20RELPpyvinF5Jf1wdwuKCN1VOQCw6hjESPHcRlnqJ6kl/yUHtrKR7H77fx
eXLo2mLsVXPuRJ49MxHMD3XTylc07axV9l1DWGd5F3ppq0wZHY3Xld+jMYvupFdBtAotG2v8UI4N
ZaP0RAL2cZPP9TkDk8UpKUjw9Y1yPJrK6W8fgfLuujVcc7n8/Z2jpxADQffDQI4E4JotAxX0J17z
5z4FOOX6CC57X/7+bgQt/DjwQ+SMWRgm1Y4VFZWPXoH8w8qFwTWAdZJPseqISEx9jpDRMB8U2hVA
EiFCWZ5um4Hl3EABmUYnVXSMDPhc0wxsqMVwY08sVIj+uz4g9lRtx0E30YU4ScWszaG6tEFf/+2u
fWS5M5EKcqtENmclJvYiOJGvFYsgKABShU0915+uD/PG+fWHyp4Nz4tqP4pRim7OJKn/gTrgx2mW
D1M5pzteqY9Emx9TBQpcdIjdaQA7eJJ/jwv86/XhHbO0me2MH2YD1K/V2ZDZHIRonqJQj49IUkA+
99birg3cm8YWFde8EY+XHul06B4yCKGs2MmxiW3EXsjjRSjBm3PhB7/GQfR7j60WCVwft5w8gGYj
lLa4Og5ZF2cbLg2cj871Wmeh6/uXv79z8W4EXyYP2/A4gWTkwBfP3EG55Hzdtq6PW+5tYhZXbcCr
Y5CTFNoFYLKfoeJ128ct1wZxlolU5DXnN5RLAg5AEFnzNYyvI7i+CcG8W5doiVk367w+697H8eDl
tb+50P1BHpUlawLbTtezXFyirBDEYAs+TrSto3AfNShrPE0jmIrupyqMmmWDsn7YFRt0R7dNvEmL
2kv3wL11xVPWdjX5PFZ57n2ZzFiu3eUdDyAbv4cKNCCIXlOfuV+m/h2YX8P20IFDotvNA0uePEgg
eTsS4Sp23ZIudIwN5suWLJWyQgzocvA3grg9OkHoGmI6cRqYN32lt4SIhvDjnYzq6P84+7LeuHGg
2z90BVAbJb2q20vbbmd3OvNCTJKJVpKSqI369fco372Aw5itD3oYDOAAYnOpYrHq1DlPrFdbLKGW
jTaxfjmbYkAy8uYSQZjgrtZRcCsqloJvc98dR1bH9+oktXU4uzP35CXOPaihApvwmTRQptn4vO33
Gw4iXMJOINUmLl1Am2c5ivqbZNk7CMmWt9e3x+KhieEiPBH2OvQH/kKj0bvx3Pojbxd9U/XwoHO1
qUUQYz3euIZMZjye6xjha95e6BJWD7IqReq5EcrsjroMkNO5UZwdcjFuJERsp9xwH0E7Vkk2qwYN
c1V0pDVgWbxq4wMZAStamuReDM4WUazFD/6F/gNBlROFkr8MUP1EE4+WPxaQIe28gIjhRXI6DRJo
bnnxwwgq6rl2zkFcxXsOGKR7kz/Pb9UsiHPmWFzQbwyqCZ0D3fYB3MchSaGYCWro66fszTXCMOux
eGUmIOetAhEP3sswjcWxyADyHNt9THD4+noKXn09CD3ImstBvEwlIrUJU3Eeo8TnfA9iGN83jLwC
qj2rgXe/TDESkS5kaWu3+nh9Zd60P3zbsHBv7lr0zPt4OeIt/6D9WA0fcXpz/4EFbqxeliJPNkzd
tgmGqQd1ocKW1eRliKr5kayVxkPDwBa1scm2qRgBASnnsM5dAtxGR8NH1g8VzKHwx+bbXHtMfQC9
dLzLKrBshoGjtdb3xFw2cIyMvQPYUrwgeh42rOI34/Zf7gqfN2L/YaoKIZqJPIH4sn/HHeTQ793S
Sfx3Oa3i4Ncg6BwudzNXGnJ7U0b98B4s4uo7xQqAv2joua5/MRbNaD+LWyhBf/ESFzctLfNc3ziO
N8kPFMUl6FcN7cgGF/uhC/kJVMNT89l3Mz8Y02Lxm+7Bm3MWbUzMdgQMZxKDEDDQAxKRrT95N6px
sxeX8GxP8TdE9uxPOywqcOfVfeu+AI3k3w2qrekFz+/F3Yg41++8sSsmPG+KdDVKdM0+KRcIuilY
xXyTHJT8BL3wshqP1RLf+zQ89YRv5I8sC2aC9hTSFBBMKNuLTNr2HdgKwrMep/p43fjfvN6xYIZj
yZiq/AB6by869svgmVJobYOKvYX+cadFu7EttlEMFwPuXoVXeBa9IH3k3GbuRKBJPY+nDMrdG67F
NoThWjLZxADY0OY8ghrldhT5f3wCJwbC2q2S5ps3OpbKdC4JALwB18jthKUP+p2BXFTMsltQmQ8n
FjrNQx+Fu6g/MZjhXcKc6EASBMnujKryPVR7IvqpVG2zS2gFAxj+hYQkqybfb85xi66EtOLgL3Ik
b8XGwbJZimHnrqjVJKMB7pHR/lCNwWNBovEmoEF/7xUS90zz2GiIIC+9V99dP8wWUzFhe0PMmXDn
yH1pxSN6tb9qMX+//mXL6TLReqHP9cJ9vCDaNgm+xU48Q6hSynRpJ//n9SFsP94IIVSNRgolEAd5
xI3LX9KP6fCh7VW3daXYBjBMHXR6ZUSgKYYeAe2xI/QpcTM4PC83Il7b9w0jLyh04PtZNBfE8qN3
jNwo5J8cn+2ry4WJCdGjrAJwS47L/0QPOo/p7VRvFkptW2yYNy0nEfEmRBwqpyk/zhGeH0m1QIA3
x/W6EaC8/RTFHAy7rlrfp2ALU2fNkWprQ9Q2Cg8XYeWDY1S5QNIFrJtTNXP5QbvuV7HNmG+xSFPb
dqG8J/3YNZepdavPTCT8XJDmAbfLezF3LJ1YmBy0M4wqnQR6lPYda8MPTBVnAaT56IvsUcS7qQLw
S9x0cxdv2Lwl5DPhfEOZeBFIf6KXtgMh3kR+ycQPbrmQTxGSphsZBMvZ+AvT1/KE9AW88YR33AEN
FsnB65PmocmCrXm8+TwNE1OsNiMQkazyVr9URKEbFxLxPCvkPQTR3bTwoTrgF86Lq6namJLFWk3x
2gJQYAKlHOREMpC/HQq/dp2bvEVNet/GU8MdBF0HwasA1aI2BhwyxXEv4RQI32p5s5mSyeynZ8Cw
ygnn2dcDOdbckSlP0DSROOHjDObjdCRSf5pc9g1x4MP/ItlrOw2Gp/CmdhxHtIJctHb4OyJHcP01
QxxE6cTbfGegTE1PEXN3SEqkzYdKoZsWHHOnMmnmDWSLbfuN65/LgTdBptSZZkjspAMnoGMRXRFu
HC/bcTbMvgXvXlSJQZ1l1YDlsW7eZy5hxwEqmVLm1e20hNOxAaJml5cxgX/EIy3rOQ5bIiDF08V5
86ME8OTm+tctkzHxfsBLqpIMnjqrYroNIAJ/P3nDhYNxpkCkoVVXHOdmK3FkOV0m9K+Ic4fJAPeQ
jiV5Nyhgs+KGk0fuq63GRMvmm+C/coaYMy4DefHCxq3ThQynPGfLr+urZfu6Yfg9cnbZAnrNC7Q5
4oMamHPvu3rrt1v8vYn6Q45FVuiMUWdwPZQHr8t/tqV8yLz+kmSbpTHbHhgWriu1ACw3tudBQHEL
yLUm9UrkzJ0KjSz7Vskwb81oIpwS/rdo1HA71Gg/XV3Vvo8b1t2ObVcFvcefB7/4GWj0sLTDFr7a
ZgyGZeP53i5BG+knFfVzSjvcSNnEf8gsQ4GkBgI2EZCoHddg4vpkLAOaKD8viDFSo5F+nOKPy1iB
BrpFT2usk/zQzPQzGoHGY7hsvbdtw61/f5XKGwCSzN0I+XTqFT+1VKmM83cUn8dz6YE5/NjNWzhs
y4vSZOzjMszbKHH58xqHsQT4aLBYwF8+DLn3tcT/ry+gJfAziftcXVMe+XCOQenWh1pXCMAACnGS
GHTOYX2YvCS+9Rp+8LJ4CwhqcQImHlA6SSFY33fn3+5ymPAmRyHz9vqEbOu2DvpqiwDX6BuvFuqM
3pYkLeZcplpFt2wV/IUgx7FEAub6SLbDYDiClYSw5chdPOkOqBpZQylG5T+JrH+wuf8kcDLqYKvx
xTaW4RHaXnZjEcIjlIt8Ctk8HToevwTUu5NB+W5aepRnURu/PjHbEhoegvhIfreaqTNvQCfLa/qf
CkGVSwaodPUJQaFqUz3NdhRMhzF0s4a8CDwdWPvTIOL6oRmV2oj/LatmIgNZNUYKvab6qQ2GEGcB
pDZrsmE1WMl8eiBN8HE929eXzTIXEyRY6Lhx5wxhze+LoR3EcWqHLaiC7ePrXr061rLsBSAeoNTQ
lcfu0I07pnmOgs71n265OE2+v4jmcxgwiriiiNobl2btoQdRANxZr3jKy8l92TeQcf9DiM3JoE6r
zkTFUI6E1f//W7og5Ua8Z7mgTYggOA3iSrXrUgmdpbQS45Em0OJuvE0BKtsQhukzl01dPzrdmcuG
QqsZXNjI8qNjv9XZstFM564feyOf7Bs2r8G0PmUL6c6sHr3hlshc8AcOXRgFsLwCU8QXtMODTD6l
hTMxkECqLCh/kDYj/YtTN6xlRwL6m+6GSx05h5LNyONf30bb/A0PAY1eyNkHE3+edN/ctKCKyHzR
3OzkjAgT3/ALgCajSOMkgIzjIYq2VHB3/SfmcPpy/fdbzvtfYEIikHWGyvPFyX2SovzzY8gJ+Twu
IJqfm2bYeEhZ/I8JKmSkUlMP/oALlFYuMzK2h2SZq+JQNZQ1t2uVDrRhsTrUebM0G6ZscRQmDyC4
ibDlFSLssCfqIdaMLSlCsjZPry+d7WltQgyrSEfCqfBAWCFbotWXvKSPoAnzzsM0aSSL8daOdPgx
dN35PgKt1D73arIDVkndOkM/8ucY2ZY0cBFggl1hw9hsq7b+/ZV7heR3ltSNLy6oECYf+oDFThr6
IIQ8Xl812/cNhxG2TdbnfiUuYy3CY1Hl8h76tlvkkpYgziQF7JygIqL3gPoUcjg4zZIhSRj/XO85
7Xn/5V1y+B0iyIDsjOFM+CFUmr2k8ztxqby8OHgT4FV1BLj39eWyTcgw/7b3wnLhWfIUQ0lQ1eTX
MGf6B3i5i2MglvquhPzmrVZLds7hKDas1bJHJhYRjbPhTHpaXcaCdf/IqOv7VOahf399ThafaYIN
VRJPAWDY+fOU15/XaFEOqn5yMi/ccMq232+ECHHdiXhkBc6YQqeI79Tud6BZtvqpbD9/daWvLMQj
YI1hECx5RhX1C9gUmhvZlP0JKrdb6gy2Eda/vxohmmgfMwn+KMd3/eJrG6Br7zsoWLP5iQ2KBe/3
7cO6fK+G0cUkBPh28LAaoXsG6BcYgdtQhkdXVM2v62PYtsIwdx4xJ87JUF0Wn1UP0CJjJ7oQNNvv
+7wRGfCeZ3EUCdwrFQmS09yIov5CYxnu4kgNwT7/5xpBy47XEKjCZodoAuYuRKUTvKav/3qLcf++
WF5tgBIhk6gptA9rxiwr2HmiWXIbIFN7h3T9+x4tJIf1nyCxtjNHb8IK0VwzJbKI+AUdFmVaOE2d
Ar2CdDCtt0Joy+n9C0cYatbj51cXpfLq6Dpl9x9SyyFo6qd+36ky4YKRDHBDIfK7jN0UZl9iMoJJ
88DrMIs+XN8a2yQMI1dxXc096OIubH0weUN3RtTCz2i12Xo0r196I6g1qQElL0kLnvXqf3RRikVK
dkBDWPk9jnJ1Ie1CtuTULDZoQgcr8KtB+mrmFxBo+IfJXbDzWRPTb/uWyjBxMA5GXjzS+kLmNs5S
DXmctIlq59BJZ0sk0zYFw84jmg1dLfTKZZN9BAB1ufNh+RvXhW0nDBsv2n7oczCDXaqefqwq9DBq
1IBPAjdTE/lyw9vapmDc5LKdB5pxMJvN5fizClgabTYPvH1YQTT+p5NqEA1m9QTW0pmCwwZAXnki
TAPDi7hgV8wZm8BAUUjaqyiH32ggYYxrQkGmt9J8izvKNgXjyibQIaqWIKqBngzVTeh1/rdmqaD8
3LTicv2cvr0BsYkODCqe84LUOKd8/tJB0P0AxbFyI8Hy+0L425xjEx9YLCAfFl2GSiEcdkzlXQw4
c9ovXXs3U+7dLOsbIQiO4zCrQx/ifOWgXD9en5pt9dYpv7pIlkD4rovK6GX0w/6YuywqoNvGIygI
uIBDXh/Etn6GnXu4yRvRs+pSRVP7qcrR230QVb7Jq/72GzE2oYLO0oGpsBPy4irnh1oZngCDu6yZ
qfV9KJeiSnO/2QeojU3koAf+H1HmpL5Mgesfl2mYaCo1NNaA5W42PKNtxQyTVy5wbmEdAKziIzGa
el5ff42aRup9227i+CQJhsincn16QH83VbJr7mUcuvc0YNPWM9dytkwwn44moRYe5M9kgL4G88CB
xwiZDlGwqVpvG8IwfhmTBY2+cMDeiP6wOoye+j7Qd+7SZDe7zq4J4CuLkhY+qrmXGpmIO4FHuSrU
FjrQss0my15GnSDoB+RQikF8iyfIgiVVl7zs++XroK9MW4KHKfF9AcfolPdOGMlj2EIC+frHbQtv
mDSpIl5ClRvkZzMyFJVXH8umuilB8bhxQt+OcGMToMfjIUaeGX0R8UxPQTEfpzWxJGf2wiDiqsPh
PoN8Atyy3ngQvH2XozXtz+XiIaAuyKjilhXxf9PSVWnTkOyI1pYaRKjdhiu0pH7i2LBs5lZVBUYS
WB5ChmEGhDKWkNMugFp6gaDw01IhdkANBCDe7inqq+x214aZ2D2J/XIVBrmovh0PU+mSl5qUZXwY
A3Tmb6zhanZvXGUmjA+SKn3R1j6/KKDrfpujX4/qwfXjNu3y4H1bzuX9vvkYlp852i96/PesEnTP
qjmajlPS0O9llXk70WSxyb8nafL/7HNtC4j68uO8VonY4tRnJ1H839CJgFGUENPM25y8TImqNmqK
Fs9gkvOFTl67I/KrlyhwGXpGh5h2Rzwig4/Xl8/2fcM5kN4JYcDgkq/KQp4WdFJ/C0I//Pf61y3G
a3LxKSdb5JQhmbbWx6EwnGY6/tl3kwZuu/hRqh+6qH7WbbHVsm2bjRHkT4MPPISDeIWDpj5Km4o2
7BZkmc68cbBtAxjOQQJaF4DkhV/ivpufICSAsm7e9lFzvL5gtu8bXsGXI0qTAbIRDWnpXZgV7X3k
1RtJOYtVmhA+SHfIkC4Nijlsdu/Qp6HcG4BdfBBeKRWlnKviCEGiLauxRGMmmC9pIKYUs1kge17/
9FZsZ6EXdjfChIj+OpZJCzUBunUR2SZn+IHAd6lQSlfPGcqtzgDBW+1V/3CBJkd5602T67LzjIcs
aQ6ombl9sHEB2sZdr5FXt2tF2rwdaFuDVjRMxpOuGuc2iOYKL3Et3SeQWn3wwcW2MZrlfJhgP7EU
6N9EHfEiuDte4qXifqplUu96x8Ym1K8Ykg4a7E71rJdAfwP+EooftMh5cmiyRT1DF1D1GzOxXYAm
xx+PgqJP/Cg7K4k7YkrQb73Sgeu4DVNZzv9Ct7Q+QqHr0e2rjy7wR7sszIT7TQqKfdAgR+KnjsL2
JluGpL5vHdFGn68PYDv2houowDRDHJdkZwLo3c20fF5n5dH2+9RDjYeP7ckVuxgqw9ikAKwzunRg
4OMXr4T+Em89+n5kO2H+sQn208iyj6NG4Nh1uvnWxhEJ7gghpTpeXylL7GjC/eJRcD36PfQgNFKV
Iqrfo4WTnAjUUzZGsB0yE+RHHDCWd0kuLhy8WYccHRKlmH8hbwZVcpEU5zruTqqejgkr5n8jPBav
z8z2ljeRf+6gAxoOHu6J1v3VATgXhJ/Z2k6YdYBUARVSHVaIkxvJB15WP5sJylbXhw7eDr3CdbFf
+aOiYTjRYVZfclBO3LA5yt8DCS7vrn/dEhybqMDYpRNLnBLk9EiaQxImq0Gt1LZ3oBx8afJm2AhS
bZMwXhVMMJCvuGvQz5MGXXVrmWqo92UzY1Pyl+WsdXBz8wuFECmS10l0JyeXbvx2i/2bNIDo868C
hAmIfXN2/p3CWYMenmc/IVKRDrTm6W794jA2mQCdsBZLJ2txERhB9vLHFOddygAjGEfV3ADccnSy
+csyO98mn+yL60yooCgKUYJjC/IkWfjUVvKx9KXzNZqb+riQ/L6T3XSb92DkDRKXbFwYljNhcgRK
pZJ6kFNyYvk8fYzRcPbktv336+fa9nEjetAVyKKnxE9O3J3ph6ry/F/ziJr7vq8bMYILJTvp9zOW
qyDg0/O8dmi+DZUL5bx9Vm/CABumWQOJR1i970GJAgp/YkqLNh93Lv66bq+8CmXguFYjvEoj8tBL
FRPd+EG5/lifri+R5S4wJXzxAmk7VRQcZYvG/QTlKf1Fc4L90KLZeEpZfJdJCKhY1IHR2asvAMAU
xaFWHv+IXsbhS140gXMMAy/+vG8yRghAeUO8SLjZWee6zlOIF5KHiS6Qz4KSR7aVVrM4msB4K/AM
7/VGICMFrhovdZAzqAOQp0AP5itN2u+BW9647hZo0mIgJvyP1jEaFxpoNwHZ1h3acBgf/HqTPMj2
9XWKr45XBeD3MI9ReKaicB9aBVq9ouZbcYbt64ZxE7C/R4XjZ+fCUeFRjRDHaF1IWFzfbMs2mHi/
OBzjuG/D7FwV7Gc8D8Bqh/R2UHgZBs34YWTTl4gBZnZ9NMshNjV+1aTzfgqh9/e7qogIuj9Ak4O/
A6IHVI1zsUsTOYxN4N9QN3QpEwFlz7V6SZDDPW4zIViM3SQE1J7Tue1QVhctpmcf6RaQXXT9Oyjm
Nl+vL5Nty70/DxQByW8eJ6oEuXo0vm8jJNXKYFMUxfb7DftuXYQniVjKy2968rpys1QAVHzPuf/f
vt9v2HbZIwlcaJRj3NCLn0tFe2RXXcrpzfXvW2ZggvZaoGfCfpD5uSwD378FlTctP4x94zS3aCZa
tmrglm0wQXvKl3NfobJ4ibuqS3UMEre0cZW/M9g1AXpKZGMGxj9xCYIp/4AP1yAzWSb94/oq2X6+
cW9Ll7Ok9iU7eSj9pcWoxE25Pu33fX3dm9dOT/CKBwlqrjyPHXosAR2J32cCHN631wew+Apvndar
AVihszkuAKMAaBXaQ6T3bl2PL89rWRqRSL3P1n4za7wahrTd1HQ9bG3iYQA57SRq/mu0izLfvmkY
tlwgsZK3oioutEdtp8ChOs6gR4IkQD2dKq+B4OK+gUyzJg3CjnwqLmxuywMruvDQdnn7sNRo5/AE
D75cH8d2rAzj1vWwAE5dspNqxvguqxb2b8RE/uH61y27bkLvAgeEKXPgF8CUur/46CROKtvgY4nL
6OAiYlMbq2WZhYnB6wIx+VBRwvFVIm8PMuxFdZuwCdiN6xOxJI9Nrj9Q8ciSg47n4i5jPaFzdhze
g6mlfVdCfvSfJlLe18gVDTlGGqTLBC5mn9mbRIC6WnitE5Vf5Fz735RDspeoy6rj9WnZ1s0we1Ty
aS5FhcvDm+snqCczN6W93MK5WDy7uw77yhobNtUl9qK+hGKWz0iI8gcvj6A5APqfDcdlG8L/cwg1
0Kbhw5KcfgsGcRH+U8x+lAJ28f36EtmOsPfnAO5YjNrrWXGJAIn2YuZ46SqbPGqnOLWe3CXmF8Ym
Mo9yJxn90ckvRE9QcWziuzGUet+DxkTmybrpFycqy4uEgvJRwCnedgP9OI9htGEflm0wgXgkC7OJ
hmMOQrqgvqG99o5spNVxCQAo3bURJhAvnlTm+oMqfucydELiL6Rby2pAPhxJjzbmfTZhovFWUJNG
e29yIgv7qZocklMzqrzXJ2ExOJO4L8g4KZyF5ZcWaZkPap6oe+wRLhcb5mD7/ro/rywOzf3gxvSR
UXaDPDnKwe0ycDxUyad9P98w6AEqjeCQCfMLbeb+XZ1X8WVC6mALlmVLVf7F14cIZ5h1N56h61Y8
rYW6jEBGdcjFgaC7PJ18CEoQKeqngPMSgqDoJ0ddet/kTEsXi5v1dV1cwiSj7xlpJD+0ued83/d5
40b3AspZnyGDHVZ9k9yJZej6pwZCV9POvTeucgp6n6SosfdahfN9lnQS3V6Lq7fACOsT9e9CemTi
8nQGCq8CkM4Ln8Lqi8B746nX4iPVJfqFwLX5JUl2MciGkYnPG3gelP6SQ1VcikRA2jHOpptkkFt7
YcnFRyZ3H6c+c5oe+QpvkC8NuC1XRpTZrcJjtKI3Vl5iZGKeXDQxpntPWGRi9nw/dP26DXGXlGF9
cty2+dyN4VBvOJe3r6rIBO3xJIyoDmfcIaRLHnS+9srTUR5kLKZbAp2JjXHedvZRYnoBmUx+AIFV
VHrahyJbn1A0Xt4lOqy3dA1sZ8241ucReq7OOGEIPQWpFPwx19ynqdc78ALUVYcIHH/7MpaRidXz
WbFEI+vzC7g0A35bO9KdT3HHw61Mydt5GbR3/+mWvXxB5xvA8U9ymXiajbVOZRRBDPhTlqFRPyiL
4VH07b46MJRe/hyuiKc8yxJclb0zO6B76tGWubJ+dUFzkJ54X6LYtZHItLjsyETtLb1TJS1Y+y8R
EuLpUnn/JsnwIff451AyL6UNNM3U2qUp6/cgb36YGmeXvwaXy5+zzETQVzG6tS9eE6hnmY+UIeGo
h43PW46gycEXaJ+0QY2JAQ2Xp7i0eUo9DyrF8/IvWKKrdHAZP+65GyIT0IfcQRdClw14ZLSBz7Us
jshRbJ2G1Szf8NsmoA/l82CKyxElplZ+UwrAoEaAaPX6L7ec7Hgd9FXA0fIllE6ok7Ms2RmN2TeF
bItUjv5jssjHKKNPdb9FAWA9a4ZXQJUUxO6BaB8mDfzdOM2ppsOngbcTNE9wxmjkHpYof+euAI8y
1v+uNc3r87QtovfnPAkPMgY5AaDqvaReUlkzPqdlFWwpJL79wIxMpJ/myVyXDUN2CkXalRrCKz54
PPhvEsNliCDX3IK9YR72CQOHkQn5i0BVHynH/5/x3HmJjxBa3epbtF2vJrDPQxay1HyoL3XfPQlc
pkRAmwTdjL8aByTCEFp61wTAwzexfOj8ckvsw3IBmlC/oVgUGTMvPrEGUU/BotugQqLVc+CZfrcf
XT8LlvsvWj3GqzOvQiX4XJTdM8jv1HvVdZX3riyEs6QO7QLn/voolhNn4vxYk49l1crkPHFYVwdm
OuGDKu76x20rZbwTWvB0+I4j4xOgkWN8pNOY3YPXTN0UI6I5ryfJ++sD2Wax/v3VWjElOu61aAZr
h9g5A/42fSyTorjZ93XDIXAnCsa8B+akqzPnYwcNofm298N5HyQ9Mpn7oCXikqmY49PU5v8EI4DE
noaCDyL4rdem7SwZkQFbINEdjTU7o8WlHA9tGSPKKcZ5fA+Ru13Cj2EUGfEATVzqC8+pkeZh7nKo
I8rP7RrzbLw8LJMwwXyyqZph9Nr4JGX2tSAQa1LJ+AVghi1ZaNsAxlUfVIM71JpFp4p14yHwknMg
ouT+f/EwtxjEX1R8bB59ZHajc9VH8B9oitQz2NfikH0rpf73+nG1DbL+/ZUxSLR2shycJagzzWWK
ClOWgnf50ibUv3ETtEdeH8ZicyYwT+swjhflDs9c9985i8VdtNtzmLA8kjduMIVhdCKjKC8Fd+uv
4PxrP7Wcg0Zw0dUmm6ztFjFReYQVWdkAjX5xHP2hq1r1QbGVkKMB8XK0kgVUqC1/6kZdnhmvfhZ0
CxBvW0Djsg8AKRlmCXY3qVjygfSovKSR0+h9yNqIGkaPVNmsiNfRc5CgRMuFKvCwyfntvu03rF0u
caGWkanveMyAZZ2gT+dbUe8EdUUmEg/cyp7KoA3yrCk0C8G2jbiEbjIEWJbexOENym8nUtPxGa1e
zQHs9GWZglJ1vFxfG0tQb2Lw0BvMl4Vm0/M0gKcGoVx3kANAiqoIT3gn5el+127i7go/D7QYhXr2
RPkz1uiaKLoxAzR/s9PItliru3zlT3RCBwbQ4vQMeNe9qiAatQyTswt/G5nwugxvEi6KmZz1AvEE
EufuoSBE37BxUM/b+XXbHMwrPGfQTvOW7tlrE/YV7Pp5ARrhOdmlaBZGJsBuoqoN8iFwz6yN1Xci
0NcC/Df/NOaV3vC3tneJCbOjNS1Xinj3rGJSjCMog7TPHt2iwb2Vuksyxn1aDKgj3E8gE+/9W6CL
BglqL+KMcfEQJJWqKbjZQihIXD/nlgvTROKxZY57R3fu2Yvj97ECXHEAW8injk5q4y6z7JsJu5Ou
7kC5VrtnItz+yBN0FuchBDau/37b140Lv84gRq86JAAhU9aesomhm7wQW+8T29eNAH6Yp7iTI9fP
UzM7jzVUEQ4h2P+O+367ccsH1aynrCuqS+AA9Kji1j8566t739cNm287gj50sN5/nys+H8rFj+5z
3gYbv91255pyuy5PasZGDnAdkqLECz9CIyx5CXsaQ9QdbLeiTs4cIqO3RIfNwzLN3/dNy3ADimpW
cFrgwIrOQds68d/pyf16/eMWazDRdrLpCuhcwMcUoEG9VNX8JWPR8jhQiDfsG8G40aeAwP5nSk8D
HT+RpGrvioazVBTelh+zJAhMhF0doKe0LhPn3xxQu9sSvQjF7D52FTiBXFxpByQVfzpR/UhIs29L
TJidF4TI7EeNdwZsXcc3LJQ0e8y9Frwq1xfNEg7/Ray3uEXidh45/47qi4l+DtTSob04+7mMeosT
zLL5pgTvhFIV6gclnHPd6E/ZwKbPYMQP+7TjKJFsXAG2QQyb96iDoNvtyRk8PVXqrU+govLJqWbu
uO8lbaLtpBIqyWKfnANn+jKMSGnU886O4siE2JGu7AFqj/tzrCgwtXGCbFAaeU6ykcywnF4TZTcW
08gyf6ouWRd76ezXMh3K4ieT6rvOMz/NHIeDkzh8dGi5xdto2xPvz+ioTZyqDwscL7mqcf3ek6AT
wY3rK/fu+gm2XCSmAK9koci0O5AzJNbzjy31HHBfiy3QiW0CRiCPpq229AfWn+Gngp9FHCbv25yC
bHzOm/rzrhmY4Dva51EnesygjcSAjgCQd1PZbnhFy/KYkDs+6VkOgD+ei4R7/1A1ReOjAMW13lh+
iwMxIXdFVCUJmP7oyYuKNtUJsqPEaZ1HkSzDnbMKK+xbJMO6pUK/B+0bgjLKWD8B/S8/RPGgtopd
tmVa9/9VGB/zgDf+ROiJteEEQl5AdkUPXo19P34d9dXXSVaLMUwEvj4y56xb3zkjLR9+2vf1P+/t
69+wnHOT5s7TTuhHYBSENNDKGx+49c3AIGNdr2I+14ewxTUmrx1aH0s9s7n4PjkQpF3Zgyenaj57
a45KtGj6852kS5sWqcORueEjSIC3+Ntsp9Qw43gcwHnnO+GJ96taxfzldyIRT6lfc8i3aKosZ8hE
2mWqbocoyulJBVn2D9WL/JHkXv7x+vLZvm6E460gXOTL4v2Pn0MZD2qAiDo2NsdyOZjgOmgX1s4w
6eC00ipUzvKLuPwHiSdyu9K897F8Kt2+vffxL/umY9izbhIXxWMSnhgt5T2qy94zsCx8QxPHcpxd
05xnyUm5kOI7mGOB7BeSgS2lBP3+52Xkm1B/25YYZl0sXoHuirz4TguqvqAQ5f2ogUPcuK9tc/jT
rP8PJORAYwB9yZOM2XRERpGkQR3QQ6LYPuRe9Fu/9pVfipOpgeSsG54Qz4gHKXvQMg6o4B1D0B1e
rm+0zex/v9hfDdJmboMs67pKBEkM1/N02vXisLZHaNFN6YDDNVX9BZHo9FSN9cv1cW3LZ5h8NiCM
AdkAPdG6eflN/kNd/tKNm6SplgH+wtupeHbrGextksF3eVS8MMLLg0+Qwro+Bcv5MuF2wPiAy5Ko
/DuyM2Bxc6iu0yaM+C51uMhE2XksGAEXXEI8mFT8ewKkLcWhVKCZ2jcBw8iDupXoqfSxRFzNyf/l
7NqW29aV5RexigRBEHyVZNmy45XEuTjyCytW1uYFBMEbCJJff1rZ58FBDHGX8uhKEQIGAwxmero3
TIp62EwjOkguf/+cLHinrG4z3g1x65/lWsQr6wnxdx6dsmkzkiz54SV5f8snEcdbT83fLg/nsrjl
74ILAw58ov5BLKI3PhhZ/NCvboJz1811I1g+Pw8lS1KxqH8o1z9aY5ZtIqd5UwarAa1rTxErFIFm
D9SOJABKBMld5MCyw8BX8y6uFbLe4ElYKhEgf/hjhJrXZsjTZlNWAfuM8qNcSSS4JmD5tUQbjFnS
TLxKEuVPQ9Oc4i6Nrsp5MRtfx/2yIioy6h+fNCUUKBC+eino+y5b9/2fzmxIHYmAiSigPv5DdMoH
f/MEnDwLKn/tBez6/tlN3py0aMgnqo1LIIDZ1N5xXcSAYMhUPV3++Wev/dvbmA2dUwMZfY0097Oq
p28+ROG+tqx+8DwApRuvJzeXR3FN4ry13kzCK0g5q5Dx53imxQdRDR5olvLk23VfP4/65utzBcXQ
cUyS54ygScAzgnwyZJVz0PXbLfflLM86v6LJ8xnKOCMru2VsXGuCf9+3mI2Q4yJMqkll6bOeoYmB
mv6nqoNKjneWg7m8OC4DW95btLNP6DjGz4WIv5oiXJATwOanEiNMdc5WnoyuVbI8mJmOhJDxah9l
R6B2XAxNpW54g1TXyjwcA9h4OF2lDIo4fvIsWx3tIjUEr61s5+ugiswGvY1NAqxg1STPKouqu6Sn
w8nkXriCcno/EodMw587VI6DnMMeCtZF3Yw7mk2fTfgoEGZwbb4pr/R3ObhjvSW/KsxkNu5NJ76M
M1nEP2jP+3vVF2LHUV7+3kEbecUejp37F/otBl9+7qv4B7TR6V2zJNU+aD0Jrv56rev2d8j6zuFk
g+AYeFxyM/DqnrRsV+joX142nzT/RAA/M6P55pcRmD3qT6rmdyRC+xsI3C97jWt2ltOPRrc6Qb/W
azQiENjl6ZlnowROpYgGz9tdHsS1pcmfu8JXfq+DPmE/MsnISRliPoYxKihXxR3Mhr61aVt0TITx
cy26U06yfAccxmu8VNeR9DMb64Z+SRaWS8mf0zLTz7rxbzso1H29anFsqJseasUJ4eKl5Dw8BJNu
5GZUebq2uRyLb2PaikX7LJ519TJL4LkzPQ67Cj1uK97h+rrl8AFIBMVSz9VLPVb0hgR5vxGmW4NP
OQqjzMawFTnnsfYS8eL3FfRMsnrbjeYuLKFaES7TN2+Ut2kX78ecfTjrNw1tvfIAczz8mM1VN0AX
WOuprV7QmfTS9/0d9+nHHOyMeM0MmzEzexOaXefL05my8fJWcJ0Df4nV9vh44FWg+qLj3RwiTo9+
t6kQKB6zyN/2+fQzP7PTY5PLzRmcWqV6z4hZe5M4zm+b465k6UTbBlxjEMp7zBq91RVDM1xWfadI
pUXAeW7P6zzXfGWdHbe2DZDTwdToKmzpY0a976pSn1g+kJuUDF86Stawsa5NaoUGftZkBchK6vu2
hX4uSwH3NRHUSC5bzfV1KyLwgjSkeEyLlyJR3SbrPP4pR53w5+Wv/876vHM32Ng40S4IbEQjXuYG
wMHzdqibaV+bcf/bJ+oSousN/AF99WZbLeNdPMgPE42PLIfQlMIlFXlrTdiO28JmwQvQ+dB4vmSv
6JvLxbapDY4p8M8FP41S8XV3uo2k6/lcE27a8LEfzqmJItPbYkEpLJZrxE8Oi9kytik6MyhVCXnk
Tf7StkP0TyVRuLhsMNcanf/+JkhXQUpi5LySV9jD5Pczz+J97uWUQBKaiLWUp2sK57+/GcWvorGN
l5QeSFA9+R0AbWAvWsPkuz5uBQV+QoNsafHx3zqsnM0/RYqXzHXrYwUDSJCTycs4Ps7xhu9L77th
wA3XADldOYLl7qbkIIYsMQIJm3STevEncDUPu04CQn55Dhyr/J5PWi7fCqGrQDJ6aL3uwOg9QelZ
xfRGAfNQMf/j2NAVHM75Hn1nJBssBw1sqps5ogcf52Mv8a7vg3QLfo5vKSP/ah6sxFCOc/gv2FxY
oo8sluQnCxnIRr1MNpugzOiW5gP9llbzGn2UayArYMi7Nhx0MYmXqdNyrxcoBo5cQWmFIHRYQC52
2UIOL7Sxc0OPnqGlmTFMlM13rKj2wEw2j6CWWot8XBOx/Nwf5RAPjPivVZ5FyaartNn0Nfch7AH6
F8b1WhDkmorl6iac5jYDa8CLGEHL0oY6viOFEJu4B/ve5dVyOHxkOXyCriyoyuPabxS06nzReQ+R
Ga88q2wEXQHt3R4yU/4rUsLDgWHz3p+d5PJPd62O5exFpJSf0rp6SWRRPU3dXBxYB7qi60ewnD0r
UOLuO698kRNoAgu8X2dAuw9NsooCcDi5DYUbkzY3JSCGr+0k9tNMl22kg23SxgewMjdQlzArwYTD
zjbtHIkGoQcohL8WxRjctq0HUZW6bRdv5RRxnIu2Ni3a6YpUhGHyOmQe2ZdBBnnw2uP3POwmdMDN
6W4W43LWHCP7q8xvy9QKQVs+xRP9CYEL9tzMYGPmUM674aB+XXEOxw6z6ejSaU6CHC7x6k2svp1Q
573pwroGGyposy/PwmUXy8VlPvetXgL+PHqZ+Igu8t7fLPh35RvQJqSbKzN4A0CQrzB2cNuzOn5i
gV6rV7p+PfkzFpn9dlSBJ+gHjpLSV96CUnrjhas4Ytf6Wx7uCZOFHgRFXsBB+9E/80HkZvQOJOro
1+uW3/Jw0htTAHQZvOpleF1GbrYDLvaVHepwbhsFB2W9MYt5ST+AyxB4JbL1+3MbkABoaeyzl8Rv
17zPYQcbDmeg6YjBuvRYBbqo95Kio2y3hJyuzMRhCBsIB7Z9SFl1mffaJ2gPT2MEtm0YyGwz5vna
TeQa43zbvolrkxHUPmVrvNcGqnUff3OyBqHXA4YcrSX0XMt0HvrNEGymNS9Mn77ycaye+BTxX14O
GO/lvXT+oe8EbDYQzhR1HHjL4r22IyTa86Y9dAMeZsZDBDqgF2XlxHANY93YJQSmir7svdccdZMt
uuTABZhAZ77o/3u+XkfZz2ytWeU3dKj6YDqCz67ztzot0/6zN4XlGrDPZXDLuw1U9tCKI7zXSIyo
SE7l45R73W6GOMDKpeSyt+XdLfr5dKMMPZh56X823OcPV3eWMRv/VgZLLNH9mr4WPcjSo8D03/WE
Fr++If5KWsgxARsFx2tNEhqltAQZY2pufS3NvzkW7bqyoQ2C0zN6lOYpz05dCaItCNSx2wEwx1+X
/cFhX1sV1kxiCVCVjEqIzSZBuG09gezSDLmTnnn5zeVBXCtku/RIe2CLR1JuZkRryAl6pikfPTAK
LGuPSkdoY/PPiQz4ftWJGEM0C3keWwDyVR99yMoyvTOmBl9xXSb3UVGvZOYdqTibiW6mup1ZE89H
5JLYh6YJSoLuzkV/0Fp3xQcQpcsS4mZJPUBXa047tqtEOYQr54vLbNadXrRT3/BFz8cWPIr7uk8/
eVnFH/KxWBvBZTPL8fsCdNKQVYHNshp0+b/hWshhrWxql7ksp9cDOjBNMcBndFzRZSfOssBQTKju
TBWamygtxu2UjnW0B4ho9Fb2ocNmNogO4gW19odiOWal2Xt8uY26Y0WbQ4K4PgUULYy+tqS57qax
Oevawo9604zZKeNlsveT6MY3yfgoa3DnNtOampNjI9jYumRKi1ZES/o6BoBWQdigmXfTEIun2dTy
OvYvZpPUJVr0oAOd5mMNnsKNR5HOhOYqGq2gzL6yoR3bzQbVzf4i6oUGHlKXHqSBCLDk35mPKV11
AtlMdWxEWUqIJH1tU28R+wXSOWAMyKM1zmqXGaz7Xi5ZVgYkC8sNqQ25MRGgO1oiCzDO8nR5Cq4h
LJfPpOd3YPf3Xkvo7X77LQoE7Y/mMcvpdRfZX2A6kfaM0QGl8gJ4ZTlsUw39jy1U+rxwDTLuckHL
8cUk/FI0EfkgGf+kiPiaDiijFxnOLXqu3KiuHrdF3B4WOeXPV62cDabrkYsdZsWTV1563nEO4q99
laqvbYsOnssjOMK9v8B0ZcbM3HT8oKd6J/ropoUG8ibMzf5MV3J5DIf9bUQd5xDTCgc/fY6Rf99l
Uqlt50Napm6L+DovsdnrVKviQYUpOQgf3de4TutdHGdr3HWuRTpP7E1gD0xY0Is0qiDEBJ7kEWKA
u9LQF3nm1d0kgISsGMO1UOcj5s04IYQJNLoE+GtXG7VvwDS2oVmc7fJ8TQnZcVjZNHZ+OUzRPIfk
A7pmxW4mob4ZyOrbwfV1y9G5aCFlNWoGjJjwxdb4uBo5XytYuVbHutfbIe5ZspD09ewHosZzPZPR
h6FAWe+6fWp5uMaLx89NQg5ZRoDvQTMTJAjmHRTTni4P8P76RDaOjkhIKZfz7L0WBuXQXaqisjmU
GjrBKzNwDXAOWt5sID2H5X/TcKJGx+5PPlX99JAhJm5vr5vBORfxZgDljyKE7ENz7KbQ3C6iInde
uabc+35CI7KRdAyg65rVI/lQ1P2jGFFUMQqlRpYON+cmha6Pw6tebpHNR0cQbie58oofpCh1vlfZ
EvebJNWGrkSJLkOc//5mnSATN0M3rG+OYorVSwz24mHHi9qs1Qje94UosW/tIg1IWXvguohFcZOG
dbrhVRxs1pPTLmNYvixmVfgJil0Hw9Nsh+w92Shw5OyFQX0bWnHggiH+latlebbgRGc1SbIT8mUe
hNl7L8o/LF4L2pnL29YBuogSy7ULz4O0GQGr0Dl+JiCxQhvPxwI8ihIl7Fm3B0mHL2MnN2Azurs8
5vsPhciG27WGIshM+uw0Q/MaxFI83NQGAoz10j/JtKtvlrK4G2sPQiSXB3TsORuAR3FNjX0h+YEu
AfgIG3BgNEJeB++LbABe61FdBEtLjue6cJ7SYVvQas0+rp9+vnjfuEvb+kUYgyXvtai4/IJoukYv
ZJh9vrwwDmf5C2hXF7KGvFVSbkSw/ATUJd1RzR+XbBXK5/r9lruzuQ+nAuI4x5aAE10XI7uHzPIa
TZ7r91vOrhaAKUtKwwOI6pMtgzgtWlSR5V3y5Nd1K2Q5+zyBxzaCgxwJIK60FxXUmVl108pg3l83
guXiSFMXDIldpHiL+Mn35ur2vP29tLzyZvoLSofm76BDP2S5STu/+zebqoIm26TygYzfXZ7D+2Eg
yF+tXQpNy0AzQ45qANcTwth0M1OwPYfd8rNsQWN5eRiHuW1cXRZQJqBKUJyo9NkGWWW+a+pSbuoz
Uct1Q1jXeOJTNRSdJMcKXLa3chbdTdwpfiMbs4bLdriEDbCTKs4B9+rzE8Dk7RfaVarcoP3hOuJw
sKf8aQujhZG+SsPDecf2vv8fGiX5Nolw6F1eIpexLZc2E+2hG9+RY6fDF7QhZ1saAdJfDVTtqm61
tcU1jOXbxVQXYRvS4keb1kdZm/JOd+SZ07m6A/1usWJvlzEs/xYQL+d9m/By4/Oo5y9SRFI8Q65q
LXR2XHax5d4zr6FVX3fArfjx1zbi/gGadMlWlDgEvRGsFiRMtl5RqNfL1nFNyLrPAZOeuwRUJqdE
NO0uCmm3Ax+TWrm6HUaxkXGGVjOLpaQHihfSDmKB/D9pARbPIAFRTg7RohVPd8RYNuptiQqTo3in
jo2AcE3VvmbFiPBHTPsxZWyLxvfr6sCRDX1rfTaGkyLqqLsJKO+gB6Rk6dboAFzzOK/jm+s7TwiD
7vtYnNqmEQVawCDp2YRRvo3bMvknKGLvph+y9Oay7R3no00iJ6TXJaiY4XwUIrojGdfQJxX9vgnR
O33dEJbzCxBJLQTv+iPAfFO572VU3cZQ42YPMyFXkhNGNoucyYMyFaaMD2RAx4oaK/2Q+ufqbVGt
HfQOP7F1XNvIi6KgleFxFjxG3worDv8Dj5jr65bXc8SuJCxSeoyA+tA/Q5+M0X3k6dhbS0+5bG35
uR/yvM7jFMWRTNc53fgN+W+Sr7/Ll1VaQgcaPLLBcILrSHdC1MeuCp4pSLH25ZImXwboz2/jDMgu
E4QPYYUXaRAq/UWxet6nufh1ebc5ltGGyOGRjj4JM8jjXKt8V/L2PkrIvOItro9bV70UZoYUZMwO
Mmu+tx0x2zFZZXBwmMcGw7UeJICipmQHgLzkhowyvTmjByt0hF6V2Y1soVado1jUhAU7tuiQ2KJe
HN4n8koF1chmkus7NdGqqOtj6g/dg/B0++XqFobIBr9VUDGua9TajgCmzoAgjgvUJjOZ0ZVTymVa
61bnnNdztPjlKQ1qJIQhrw2eyx6KaCuvZpd1Lfc2bRFKJL/iI63Su99q3VHYHQIfAr3XbXzLu6em
UEDL5/LIdYBioxd6LN+YltPbq75vw9+kN4PwrMT5RHgYyj0Bgrq8jT2fLs/XDXAOh95cfFFY49mX
iBKdbu10l0P5+wtC3mFl7zuuVRv0pmMh0hFUMqfQM366KUCOVG54rMZNP8LXth6kOv8ZCVvdUA6D
25i3pJ85E1KJ0wgxjc3YTcsmrMiySU2Y7S6vmCO0sjFv2ZDFYMBm0dFnXvNYdVlMH6GnPtMdHfWY
bysotrcr6+eaztlv3lgHkMExFgGmc84sbkbDfs0FheQ8FE0vT8bhgDb6zUeWJJ/QwXVqkbhqt4Bn
pNMuLFR2ZRxi08M1jQfZuJywY4jJ3BCqv5gka2/52K2dIa41snycQg8X4VkoTmih/SUVTlbmhS9j
hvDzujWyfJykolpqJopTVutI3aoqovld3Ij+ytDWhsGFvBULA5fQCTzV/r0HUPBnvqhyhTLFsV9t
6FvWNtDHyObqpLAxP89lCz+EDtOPhmX5bduXaxpSjq1kQ+AiPP9ANlTRo2zQLb3rMx2oA3ielbju
qLIFWEmQZSC1yMsTaPKym5qq5smf53RN4cWxj2wOuEjV3cRlx45p2POndqhIvcknbl5ALgp+jst7
6f0SLF51fzo0C9owrvrEP5i8+npWWji3LPhCfWpN/EkP+h/eP9aZ+Xx5NJdJrKe5V3exFGTOTxEk
MGpQn1djvoGCSbS7/H3X1rKub+iqDdEY0OpEZgKVEMMAGSznrVz6/rX0xusUwSObCa6EIo7AqRoe
f5dGuzmZ7vWQjStPZdciWe6Ngw+UeSCZPfG4WJZtP/XLtMmKKrnuDLdRcJkfA0BbifAYjrgHFWgD
qlzqTVytqrc5blkbBCd1lGaVzMODWpaf2RQ9ZaS+TQGxOffAhMlaOcBh7b/AcJ0cNZ5HOYI1pLgj
vnibOWPfvQmdC+hVvK6SYoPiKETupcr76Jj1PVrJUwNxr9tpgCj8yqZ12Juc/f/NndqCD6tN0ZR4
7NAlcjjnFE5Jmudr/LeOY8QGw3HwOYFyq+4Q58Aaqqn7TzW68wCDLA6Xvc6RqbLRbzwleRVXXnli
45iGO2gG55+9APdfjmoA5yo4RAAVzqjWrYFTXBvM8vOzyrIxWQAuQKQqsyIvD/OsoUxlWHocKX4J
JJjWcscu81jXeaBYpTyKy7Cdcx9SVDxqABeqNV+5Dl3ft9w94R3adlshT2jhaj9CVQek1Uyr9njZ
OI7P2zA3BpkMlkN08BQ0VTDuqgT43X0N1fsVJIrr+1a8PnpzLnSJW1bkJcyQM/GfhrTtSjrPsXlt
RFsP5ZpR0kKcoioKxhs0rYwd0gc9pU9knNZM4DhIbEgbg7RyTEBHdgyN4hm6ecCoZ8QGhgZN1U7k
S0A9yDs3fpasuIxr1Syfr4MQdT+jilOZpnO8UckZT8AgezXsrjP7eeA3h4rqB8VZNyCONu3SbPxo
MHudoTi0EoO6DGPd5F2c1PFClTxOBfUO0IVv2i3N6uY7wClrGoeO2MQmjdOFBHykmsSRDuhhOJ9e
lOhtOyh2o9C49LvDvgA3sme8K53F8nUoFU99gLzuYe7U977ieAYmIHRfE952LZrl6qJDbuEMbjyF
Q/S1O0e6Kci1/4eXgWMj2+C2OAiioQQl4YkmxNt2dfQcJ13zXAkoSteNZvvLm8sxDxvhhpt8glo4
lUeIHD7jkCcPcjBsW5hljezVccDb+LYWINy463DpJniV1zdDNPd3bEjB71YrhkQ7AQwKkiRQhL08
I4c/2mA3CZ5tNMBN2YmEdeFBZnY4jGGr6xVvcX3ecneCy6nWqmdHkA+UHzM15F89CCte5+u+5esU
PP+LilC4Kzjh3/q+Tu6HtFrWAL+uH2+5Oq/aSaFD4r/pTtKDdzfOruwhinzrJqdhjWgRSuqAmcII
9xAqi3OBBnMIXUy7GoHqWrOSaxaWa2eL1mC2AR+GSb3+nlX+1GwrFKX4ihFcPmH5dgLWJ4RvwKb4
va/uKvQ0flIAe/+nGua1Tfr+ENTGuo0duDLnYMlPpd/27WeN5m99l2Yc7AIbpOHCNedzjWNd6f0w
+2XSFvUJReCfRdom31GN+goA6xoG9/1jiiZnr39zOXW+l2utUGrMS8lvKSvrTeqzYauZ6m97oMmv
8mpqo98M3iCmywd+ZE3A7lnqRzg18N/WSimueVhu3akaDV15yo4k1t0DNPCAlMjmbCd1VwPO2g0r
L0KXQSwH772qopVKouMiSX7bj+Lr6JPyse5BnnzN+Udt8FuKvguONsqg2IBsXiGmhqhesxvyJmrX
WnPfd0BcQH8a3Y+yOC2Ujg4smNUHshgwdHbpsFypJ01t3dWiGeuQS6QwCqOWR9oMUEFSuWnHnSk9
EW7zwgTtJkM4NG7CjkDYcUbqdI/uLCBBSi7JtLKYrm1hHQWCDJxjfsGjKRax5aZcbgGiqbeLTH55
jU6virypjYbrw3zpglKw4yShYLUJmPZeu84vV0Jvh71s7JsXGXg+HeqT0eTcmpVMBdMvPbiOm7V0
jWNf2wA47Yl4IYzWp7qJH+qezLu65li2mF3ZSkJt0rmWzTBGMYP92a87lMyBw2JNsaa+5bC0DYMj
cy9zrTABRoOPCOza29b0bbvncX0PEk7Nby+7p2uhrAMA8kUekg9hfZpmr9lKFowHXftql81FcB0H
MITj//TPDJWQpaRRdGxqPZpdIEqw81LEek+X5+DaT5b/Q5O4zLOy40eTNj6Y//ICasVqRpvh5e+/
/1qgNrMck1Bxo+OCnEBJ+2/S1FP3U4/oLNtG8yTNjsfgZtqi4d1D4XBBJeZjU9axXmnwcs3O8nlf
QWFzpghQdRiLb2yEkORtOUJhZ395du8HxNQGymkcXoWpwWKe0XbcapoNX9tKPvW4O3dlovq9l3rJ
WlLYsa1tuJyBhoqPtujzUgLVcsb0FhnwbLNUH7wKGquXp+RYstiKAvpCQ9gmOUdk8fxT4um7DbKp
XPEY1xTOf38TYlSyRNsz6AGOYRn5N78J73IckxsjzLDr20CvnPUuu5w99s04PB0rSb1KnXooRacS
1Xowm/b3wyjj3eyl8jEcoNR2ecEcp4DNOMfx3O49RnHg901+W/lt+P/YObJaHXPZxDoEGoTJcjR1
dJyrEDmPKu/OMnO6XlOrdE3BPgQ8KlhMYnY0yfIlowGoCMl2WPzr3irUBs21HUg5CrRBHOcEnKba
Bzd0H/HrbsTY8vHeyC5C/zg99gCq7plv5o0exnlz2bqOpbcRcpOnfE5LlHvQGCrDPQDKqfyUtqkQ
Kzmn99O01IbG5WdCGTVH7BiU8hfjY3xnxvImHdR9r8cb5kHAnZbDtdOxvLueel1PXqBOdRKg0m4a
GnqfZIBul1/XrZfl4QIq0zOpmv/mgJWqkZtvECezK81hO7YXAfjPNDtG0F8bkAvMPLXrjEevXaDz
Pnhzcug6yjoIAKsTekJGCEeY6heIxuOrMlnUBsLJKltqIfFo/83cNqdQPknWOxccp6uNgRsHX5I6
1Tj1JLAMYzLQDQ3N+DlV5wdcn8of19nYerQDF1hqAMMgFDIWyaadJnI3gZlgd/nrrllY/txCpSow
wEEfzt0rou7aHbroP2eMPybtQFbCEscgNg6OaulNfdLHh5aC4M4vUfBM+/xX2vpmGzTRy+WpOM5V
G+/msy5VwRTEh76cv/3WvUyn9jHJhzWyUcfpZGuppkA8CtmM8QEZrP/MSR5ucuhQXP7xrm+fl+6N
J6gi7aZa9uAbX1DHK9oczAidvlITDhHsn58HrlXnETHp88Tz/LPhk78HudZQbfBqXz5fNwXLmSUo
I5XyDJqhGnDWb9KcTdlN0FOxskQu+1r3Ml0KKBwQoAKLkj7/tq+U2a9Sr4qru7apdTFDvdSA+QgV
NZmds0pyzKrkIZRYoT0D3WMEyDGUDlderq7ZWG7dMnSEokoLhaEWUl5kYi+MLeltnqx6nWtLWa5N
+5AURcb5Ae1J/ZbgsAID73hVxY7aGDgdAmzlqSr7kZOoQufCHNJtRSK+dmQ4lsdmfqO0Kxtf8eih
176/Zy0R97xl2Q5F1rU4zLE+Ng6O5LRoIW1GHiFhCQsMoMcbY28NIOuagOXQPY8WOqQzecQEAEL0
03r5pE1nyu00BfzbZZdzDXL++9tTAxwL2Zws8QHa3ThTZVLfLoEpNgOPl93lIVyrdP772yGWISqT
wnjPpgzSj02R+x8a3rX7675u+XSvuUiTIvWeEXB7h0XFgKrXa30QrtWx/DkTQG7NC4sPgLRCfUW1
xQao8q9dcKVmEKWWE6vOE6PsEX8VXfAxJaAPRMXkyrehLYDKCCE5hBzBpF8K9MWqsZ7N9uqiPrUR
brUoJQRWtffcjYW81UXZ7sHQ8uWyYR000NRGuBUapQxZ0PADbjZcmMmjqn19m7L4kyml2qdEHslU
8y1L2X6K/dvBoM0iLxHYLBn6FKZgrG8a2a3E/Y6tYOPgfPAs6H7M5a9EeGSDO2O6jc25iahYRSS6
hvjL4UPaTE0ifs1lGdBNO4z/sJi2YPYM0Fl5eVUdN5QNh4PGQcyLLpO/dCdLsTFh+h03E9+ldAmf
glU6B9cwls/LITKCQ3nzMAsG3ZAQZEdgj8qa9Lh4KDpeNxfL9VMZd1GX182pj9NgIxhT32ehfbPx
PHTS5t2wrOktOI4wmxOuTapyGpaRPhAfsaAErmEDMhV/5QgLzj/4bwY9aiPhUoJrsG/88EDTOC4h
/elHJEOXFR8KHDiJydl34mdtoR66bG67hyyp0zkHl0UMaMWu4lSOr6xNZDVv/M5ASeUmFdHIVhzR
NXkrCsjjKtI8lOmvshQQiDK60sd4KbMVx3J83gbS6binjRKaPkBHZe52Op+6AA1BpL8u32PD6FoF
cI0fVPSBxx6v643o9KK+Qp/UiHizCEigrpjRNRHrrd77cSRDUtOHVkYTSLdisyvQQnB5r7s+fna0
N5coEDzgmUWz9QNbqid0f44H1P/WoGeuj1tBgO47Nsg+aQBz8eJgS7Gh6ttc8qB4uvzrHUkTGz1H
F04hpDCeO6SQWfqEBuXHvvDTj/MonlQSokFWLUW1iZsrNd+pjabTjLRLN4vg3wi9FfuOlNHd1Q00
4Ev40xphsNRhl6ChaO51Zv5JMgFO0EU3nVipVbosYocFZZ3UsyTkpHPagjOBK/CA1IG6Dl1PieXT
GhKPsw+GvVMEjdKNX0H4pvOCcBcZU634teM2syFzSLOjtjLw4DSgHxp5kyYm0bbxuv6eeMWafsjv
U+Kdo9OmhItVNIaIvv1yM4EsPPuKdEqT3sD6rWo2ImGBOvajhKjdM8iFJhPdAN2h/PKW1OPY4UGg
usa/Q0pepVsKdct/5USV2GViiJdvJBi98CELyiFAYDmW3ROhcwf0GoQCFD6PKinSTyD0bypptlkH
rbUFRZGuyx50RksGoLkyAXoLIpJ287jvOa3Y3vSN8fZn0slwZbM4Llsb3mdSkPydtQ4ffBQZkH30
tkWjvxQieK6D62Sn6F/gPj6UCnAJ9JkqarZ8MfveoOEjOIfEl88Ix5a36eoKqH4UU5QCBVUlmv7s
B4omcJlncb1yCLkGOP/9zRHKogJaIWwYTnj0x+oG3Bv1fDdOZlrJHrm+b4UjQo6gxAM//kO/aODx
jZl3/0Pg5vq6deSUsdYm5bP6sRTjt3EAkUrHyzV1B9cOso4bUBB2ywiWsoc0WNg9GEUjMJLw/F7R
8sZrV0HUrmGsU2dAnxirG2/4N2raOrlZOs8km3kR4Vhusb948okS2Xy/aj/ZKD6Rc3hD7IcPJI2C
+VYkoi+2jfRqvVLIcGgXgVDjzw3ls1njxgJJ1kbFRokWbJRli2tslm3Iw10YLhAAA3Op8Yo7kVR6
InsfOlcZPbBo6Jh+4Kh+sGIH981LAd6OvOD76yZvxSIEvClpWim8/Bb2lA5Am0VQ0the9/Gzed84
UlxEoWmlFJCgm191hJup8jHCdR+3YpGeaKqY8uV9W0G8C+LxdAOExorJHE5kY/xQyBIebbrkYBac
lGkABhNkw9eQtq6vWwfAXPldxRljD6oHMxXi8GVjDF05vRzXqQ3xE1TXLKGsvT8L5aWTT/Zn5aOu
XdVHdv166wzwZEDTygTk3z4bQXU210VEDgmLx+W6pkHQwP+5b+iikjFCwuZA2uEVGobFDU/pEwg/
1thE3l+j0Ib2kVAGHvJ+6PqmoJdShfkhJKLwKOpfL29O1wCWxytZJ1Ndkeqe5f3/cXZtS3LqyvKL
iBAghHgF+jLdc/OMx7cXwl62BQghhBAgvv5ke7+s02eP58S8zXas3U0LSVWVlZUpdiSUH53SCSjU
b5nf/PeXEF9z+kTY1NOEmcGTX4KwJOMAOZ/srTGA1z786txGVRspD0H2E/wiIOLByHqclvStHv5r
a3P593/dCs1kqdOyjX5pDxEi2yaPPMmCT+MSvsWleu0bLr/rX9/AnJj1ZtL6ZFdQf1H0o54YyZy5
fKTLe7/k6hBHTmYK8+oVMLMZIpGIh4AtVkRbFJL533fRa+/hKpSzocrckFJ5WjJrSgsPg2LDpn3f
h18d40oBHA6XVZ80cvwdVUCnMAr3/e8f/tobuDrBnixbYJUXJxehDccFeGAUHCC4zUJH4O9f8cri
XPPxNJ96wzAYeGIDfPh06H8PQ/I+enF8zcaL4gTSrhjsP/3p50bwd86dSqdibsnvvz/+Kyt0TcYj
8RhsDKJYJziEfIpC9jFizkOc400p09e+4OoQe1jYtP3kzMm3vcwhIoa5cQkjqVZjp/79N7z2Ci5f
/a9zpixN26Zrh5NR4JXIDl/hKqgMve/Tr05xwwxIsT5tTvDsfvyz+itFY+l9H351ehUkGtaZJN2J
+GXP6IbucG3eslV4bemj/70urt4GR3yvTo42OncSWXLVQpA6DOb3AY3xNf0OJoA2hKRLd7IjWgyK
bw/D/KZy2Gvv9er0qk0ph0nV4RRlsHWqYteVG3uflnZ8Ta2zlQxkJ7A4i2tHxF5E94sKbny5gP7+
bl9Z/ms+nc3aJRVmUrj+5y9ioXR/CY0reRMbf+0LrpJm69WWxN1an3iNpBlkfUKXqpwg8rP7+y94
5QVcS88JHQ2DWDREPkNhyyYFBXjs1pe/f/hrT3/593+dWo6MNo3diuXxuJY5F77YLISBoNT9FuD+
2vNfHV3WmFHpQKqT5PoAZdSk7MR784drI1aBGcUl4Hi9Uet+MBDoiyWdX8ZLdPz7Ar329FfHF6A5
zI5qY06sh/ueUxBIHCGZ/uXvn/7a8l/FXdNYOGZNQX1yK99Hl0sH3KpD+/b2f+3xr04v5w5t2ury
fnu0OgqDE4b7xyq2+/sPeOXzr5lzsGPbRpQY+PxF/wO7t6gY/JtV3Surc82aa1Q29kEw9Sfh5y9U
kt8wppjKPn5TOPK1p786uxGU42D62iHuSgMZAbT4R1K/T8Q9vnZPddECBc+ZticaR1ucC9qb+XMM
mePofSK28bV0XDXL3jqHqzlehqBIWSo+rBNAvL+/2tdW/7Jo/7oaBKxcOG9TdVLJ1pVs4fs/5wsF
wdP7vuAq7JJMiwiNlOHEQuSFGhvpRAd+B2Hjt3bnJb35vzhvfM2VW7JwXU0IEjBkIkTuF3BcOHjV
+8tMVedGe3jfD7k6xRi6JwFZUWJghHkpFzl9odO8j98Wvbjsx//2O65OcQMVhAlXjzrB/+7WLSCl
kEsk8wTUwlZukAIOtZrLv/+aVw7FNWtOt3xCAc/xWsT8bMJlQ53xZtfylU11TZbTjZviNojwSy6l
6sU9m136ohXr3zUMEF+T5ayLp8gsrD8tATQ1/gSD7J0G2fH/EYiDzzmUsTN5ooDwcnSNgdyjnH/f
ul+W7F/nzaVJiyrMdCdOWHwiaZ/dzvydZr/xtTZchRZE0rsK3t7x3PxZeEFjVsTuLV2I17bN1Wl2
VUaX2kt9ch55onaTOU5dNb5zU16FYQXNJbTOuDxVUGQVHtL5tYbJ+t9X/rVNeXV+zVYlkNEWPWTU
/VbAfeMRwpU6f9vQ5bUvuDq/EE+vMllnqCAl+FJqwEg4Zop0HkbqfYym+JoYR3y9ZRI5CpYf+ux/
buoUP+TvC/TKu71mxfm5aaSHSDdAfq+LP3cC4tin9334VRAWw7DNfdX1J9/Nuz+vNmRvJs+vrDy9
KnxJnEKEuI7MKQrHJlfN6ksfT8+TfNPl5JUYcy0Bp6ASyaGIiJ0pkvopgvjOHqaVwcUw8XYyU/O+
A0Avr+Zft0OVJLAHni9pSothumrc5Evav9nLD5Psgkb+lxhzrf7Gl3pGqoUyg6xcfwMHwQzPDnHz
k7vYQe0iSDH8xIx12+8jiEkf7YQZoirf2MbhIKuWEUZLM4d7GNtF69DVOdgAw65xWJu8bXqgtdGS
yai0Td2EO4CVkXoIN70OJ72YQR65cJIrQN+Rp2LX4Im5+gxZ5H6VhU0h6Z7LHo+4XzC3GpU6Xuu6
iAht6j1NRXsPe4cJbqHJtA17bVR0ZyKq7qJRm5PFcO1yXpBn32ACqVkLVQftLkuT4SvKz/kL0XW9
7US1hd+JcfWHNCLxg1mrsPRZFD/5Wm8wXKyaZzH35OhipfBtkcuKBd4wj65vA5IHQ9N+obSDgC8P
lNwpuCntFyU3ApgX3L/QL+mR9/Oyn3WifjEl2Q0sWvl8gP7XxbDOZvy3HDsw7RgUbfGCoWp672A1
jRWrKwzPqQpWg1ZTEOQ3QArQxhhNf6OTbf3GhHCfUQixDy7M2B4u6G6HRjbeAWMKs2oexrA570c4
ywh2KYDRZf4AHrk400s7HzKkCjOmYAFPRZf1LM5tWy0fRd2LfRTF24RmW9id6wqd1YrbYC0NTBWR
5jTRnIsY753GXbPbDGvO0YhudU7iPqWYABrdnhhj0xzmM/qDGAgGOMiWDXtMLvhvI6ZsGIhBskEC
CCosAIYJt6Md4DQClNCstyTbMEfsqnV60IPnNyxCCaamLI5KmUrjDnbl9AUaDJ0rBZPuTGiXUjCc
IIpzNJmmX3TvMWss5jWk+ypQ7nOGVQiPKM5BlZuJt9/J1A1JzoM65GdlmX2RLgu+oq4UJR+rQZ97
to7lEi/1V2Wn8JcIw1WcTCO3vuy0oUkZa4iv3IIngo4nsZjZbJMgI3vR9clxZYH8KY1xX92mxAMs
WRQGl4a133W6C/aQRRA3Naj3LxrzUpAzD0PkFcuSdMdgmrFVXbtxnm9c+vBkRczvrCc0/kA2NL4f
Gzmz8QasxdAfjaiqXzoIL93vbIISVGS41ZC1wWXRrBkYMty0y12aAScqRl3xe0MmPEsABRGdtx48
stKPqfFFJNFyKfyW1Y9W0RDqnFM0YQiHzOk//fZndNvUlpbQJDAkryYvhxvSgAUCYvlU3bFuoxJk
N7FFeVTLadqZAQ3PkvoF/CYbyi7dtUnF+7uAwnxyL0SDs81tHfqTqxl56TBtaXeRxHVQTNLj76Zb
QUwIuYvwGAaH94lYU6sPrReqwkSV62GXOcLdvABIqO1RMTg3P9EVOyhZoG8MUxSQFrO5AnDbIDWE
7rJsef9jCXBsC46qdZTF1MBP/BimQ1XfwTcgdEh9p9GWtkpi8UQSBv0pDGKKOndjmMhSoc5VhRqm
Ca+tstDKgBzaku7SbE37XYbe7nhg0YS14MkIrZSqSok48K0OuwM8BEYNFhntDnFrbJRjIiw6bhBN
HPaBSdIRjJp+IAc87GRsDk87ReeioqyK7hulmrSAvq/weRrHsn/x3aAmVTjXJlvOuimhOxdvYV9I
zFpmriSkmfr7JVENytyoYieaOTc8NzGAsXxRyzodO7IM4e3q1yGp82BOWnC508nDlZE7Ea2lU1EQ
/SOMaFewOLxzY86k6LMvLNM9ahASQPHoi8SlN98KuMc6EFxbxm/WWre93yXpnLA536JwDb4BbEUs
xjFny3KrwxAW56LZVnqG8qwm626ZaSfnPMLyz/tgg/3Fd4n+wfxTiq42J+D7rY7yJWiXzuYe/G2H
qOEEeyYxzLN2ypOxPjab7+AtIke53dBw82oXqda6ok6zIdzPYWh5oay3rIQa4sK+wuLE3stly7YP
cjYgS6LgkjaXQ7q5Qs2BWXcJLtilsFHTmRL0KjE/sjpVfWEbX7GbcE7pdkcgdF9oQSOxp+GwHeoU
2+A7jFDdfLNk3rg9Kp4Kgo+kbsFunTDrdFb9Gtty6qY4HXKMZI7kMYRat//Ujp1yh4xmsll3maoG
+5gKbiC15sZ4RmwNhoqcQUUas991Eqj4sapExn4TxoPwewOzabVfqgxhMd2yZj5AnIgtN0Gtwn7D
OZLb+MuLLBUvQJvksgedQ3hM0LbNknMvWvfR0qj+iNaWJy9TpuY2zDPXRrZHDQ0+YVOwxmVJ3iSS
yTNqCZNi2lt001IoGarlYxUuqj82FuMma7l0oKuCBroaSMxMimX1d5EpBJB0qRpSgIcapS9yXapu
B2FpHPrKi2A4kDkZSd7gWhxKr6fuI/gmPMHsiqzZsR0hol66rF3jg8DF4u8W0+rxNg0TSO9ix3Y3
UodmGIBrctceoUGCMpNQ3HwFKBemLyPurSiwS0x0MzSUmp134bzcMUdgGguJkcA/gdHYDjeWr+H3
iNmEQUR46rrxZWvbxZ4jyBpsZTDPeJJExhs8lzTG5G47ycWyYyNHxlSQZq7gfYANi/Z2vor2coXF
g6U8F3aZ5IobBOLj+87N2XZOuG9/1DAYTA4K3Cy7C9e5Qwxd69nsWLNu9iubwjS7g+NBl/2g2ZCF
S6laOA6dXQs3v/0Y26o7zrRXZM8Z5P++GxZu2c5Nm01pAXuLwY87ybRaTt0SZ8tvTab4dk57F95V
2NTihoFH/xVLuDbxoaniKV73hoLmF+eoY5KVH6Qet/RDA5Ew8zlK+05+kIQK/6lqA9QhJeUicA98
6fq+xJBlNKCumgKTPUhYBOhbaIWM8smAzZbtop4nrsJh7dv1QFRYaVcwuPVuGAdUcsTzDtvY/QKf
0oCqrOvBN18poB3z6OuOjrkL2LR8454hu2BJpkKBZ6TpfPANi+WzQDlt7hnrBT3bNWIRbMWUG8wP
jMZM/yQCLNNHJVQNmk0IseBlp8MJslem7hIYFkJbgPhjxQaXlXa7XKSmcTS6WecRWgYmFmt27Ci6
DHuzTjq7d03EoXEj1574GybBv4YXl05RUXbr4r9UYTou0HkFb1tBE3Kd0x9Tt00IEvWgxQQhpiyB
0ydpleN7XVfJmfKeBkfadisvfadtuFMb9E3KqAprxAEGgWCMvEEMp2gijMd0iDCYD5xnKXac0J4+
k4uC5r2J9bpkpRi1/gFeY1bfxIp2T7aaa32r0A9nsDiJl+TslrXzJxiFKK6BmDXoygMHrMafHYhX
plCRDcaHMIjj6ttgCXanZfW47EIuISIQZUP3cU3m5E4EtZ51rgfkPuep9gi6a9BG2X1gRXJe4oGq
owPRLdpHGZDpuqwW1WYq92iQ4aKRspPS5auXlE+QP4nXeN8Q5+kM2zboxNelGFpFv1Kz9OHLNtcB
uHMYV2kfqYDM5tlg0ZJPls0was3jra/qQg4R8qSlj9LtgJvYkzzVEvOCpLUZni5KA8GOkHoNg+9L
YCw/pRhjO63eoHmXdyPMPQt4hkmEJhetpuKF6Sv4T2CKiNB8I+OavKDSjKv91G4R2aWQh/6m+DiI
7xw6JVAA9UgDSs993485zPPWj3CpasyjUmM9/1JNPPLfy8BU8yHs5kTlUHvn7W1ma9YVOpnEumug
3VTvkdta9ZU1NKl3GNzsyK+IguZXIgZu4i7qYgus2VZxfS9avKGcr/043ngbgXEV9WpLn6Mw5uMP
XsftuIsr19EbSgc/7Xmn/VpQDYPFuyip2fJLGix2mY7GmV3Xr/N8MHpRzYvlaSz2Bg4ZtiSwwLaf
+YDgcwzCGokQS+YRxQf0hei4N7xBJnqgdFq/jSNi8A8xd7Fg+Vxz1uyR5k/i4+IyOjzFqZq2c9aN
FnM43YSMBD+pos/wC8SCumkNkJYQX7nqsIRp81xtSBsfmojhSNEOQuVfnJi44RiP1XGz633Df4kl
BFswMpgGKvzc+dHlEUX9tIdud+I+NgbBphDtNPDbDOu+ibztUVAA21vqQ+zrwd7GcjP9rp5jUoRB
gviYm8yP247iyt7yqJqX+LBkmVCFnHrUpiQZF1eMq60bxNxtViWzLVIth2QlLG0SGXFOdAuNOF3L
hdwkIMf+VCG/eDbSKZC7YBl9mC++R4o3IqPfdluSDZ/VBuP2g0NhfCbDgiQRtPsNZw6XELmRmP4I
byvi+ItvB9yKkADopoJ3alBnhiJ8L3oKkX0URfYHpGAoPcrQZqPMEQHppxmqe/P9OrHuc0bSof5c
10n8lM581KhBtLtt6zWqzmE4sm0/pXSWByUEbohFpVlB6wupRsEQbdzTebhAZ3Om0W3CpxbGX+Te
PHpEYMeMBNUGhlEyUhK3pE+cMyF3VWdS+oikASea0BqBma42BVWqa/E3xPpA0Co4VBW2D16HjcQF
PiZlJqp0KrO1zvqPEM5KPul4QqGie4pAQMNoDvYijeZ7vsXMl3jG5lmmxn73IdWPbiYDewDqJ7t7
DbLqZ8RPZ78s3GEmM4Vh2bPsDdUH5Mdi/KACGCjd621IMbA5N1AZqnuIQ1wojCNu5L6KUSehPbvd
wbmnXY4kFHDMnj3bgtJYHGBDuwWYX9WERYVtqEu5bn2/kw1C35dpYLp/0BUDpOFQWvF72E+RHQmk
H3OFMfkaDsYePFSacvY5GsHm+IFDl9lioUN8K4e4vQuyaOU7+INHwQ6nDKdz68ET+hPN+W4M1uVX
pS5RopoMlNgY4jMU/oO1bkoNPZCgdNRCqAdEZ/ezai7+ocCJYQfMxRjyXAkyjHgW3Wm1EzNsznc8
RAXldOygLL1EOlS5CCGz/2RRvfFii7cu3q8Q8PxC5gu8E1OPUxUFtrsh/WUZiBfWn6eMmBtH5nbO
q14ita3ieLZ7GLRPZge6b/1VQlziF8KsNCUGc9GURnGCwqvrcf1+g53EJHdpOi846Ekm8xjJ1Y1G
MdIUQF/ouCMZmfjeBhO2kx1WRCq4f9hkL8FZvtyTYf1xS3zgAF/IoEOqQTaoOmkO5emiadaa7z2O
I07janEmwT+ufkEgc10sND0ttlw94mcl6UXYaAkUqroRexV/pwPS6H4Y49sKSdA5aywGMuQCH7TM
CYNdFAbqAXNoW1pIP7UPrEvS6lQF0WRKqhIcJ+TFsOsR8ch+6IS0DlC92rp87FJcm5nawvm4QKkx
PBgElh18OEPUKLMyAfLcDpuSrs7iQeCtHuU+A2InoC6jiikkdsw78KTUoRrC+ctSx9gn0Tis6qNe
BcoFwSncAAQjFRAkw9f0bvGAaT4aNrJbyDaM7ampOwx1uWZG8gtPEoSrZgK8pCIPuK/n4P5EqWcn
aau2VIu+uEBxTF9y1Fw3QdU5iirTAhgCtyHs88te/uSRSpaRIigsILRjT25u2SEDS+nr5ZScoSUX
3WcxEJ4cbBco0HZ8GbtSB9EWFBT82R8EfL51x1Xd9GcNDSVRYBrG3lMyQlIL2o0YoZeVwJ5AWhjZ
G1oPsSngF47Qoh2sZtSC1Vit2u6Q1EdV2cul/iyiWXySrekekR1eIklm5YuE+9wR1onz48YAwZqA
zgmygjogZ4m6d9gxFEsntjbpeO4RZhG2qnjuoPES9Eia9YjIfAuSeXwH5Sr30aitH/LaN93PLvXj
LxyVtL2t/QxtPOtrc3kLSOrEupIaJakXn9wwtT9MNbtnKQy8tdkULN9Njzszn2quHmxgthljM1QU
PMT4CdoxUQTxZq62xyhbUsx61Oh+QjpBPTMLJFbVY/aJAPs4zVmNNwLnpuoogNIBN5Gh3/UE6qAl
TDvXb50NWiQ/uku3ohEVtGdhsnIJcq4lD2xO6yDvG2KfGHo2txAFXwdEx7i5p7AXacpNXnYlw3D3
LoMOR3+KUYIBRuHL93odIOTIKyDCczjpEhuG/ZqGaptLQbndtRTmw5CTioeiqi3uCnDZAK8wjFke
B4KrgtsYn73WbIBDTos0Oqu82QoSSWBem88WiSgQ1MWSEYCCEpMQ/ywNn+8J+tx7PeNMh72LCtye
CStWJfSBh0lyxvlcXrpBwApOhmxTeQIo9BMc3+1TXDN7arIZCXzfkan0k5Lf+LSqX9432+9xXdrv
BJAdEjVcVIWsIhypCuSs2z//+ebX9RvP5PpDLQ2QfU+Xw7At4gYLnx7n1LglZ2Mb/IBIvX7SUdaW
y4JbqfSsAWZAPVK1UsMjt9+5Vap7y+NaYKzA9idOJ6Cots+WX8NQB9+gOeDOAiV1D/Yfhs/oSugL
LNvwPDjbs82X2o1fWL0aUmDyoMVkkjLpU2Lm+YTChH0GVCBPLkjJJ/yI5NC06fpPNIzqnmCKrc4J
xKI/euCU0VHarPpOURZ3edON3UdJe/2BVmT8Ui0atwZynEsYjCOpy8bzWOZGrGl2K7qu3dYCaBkO
41YPQVvqECVjbnBDT/BBjTqdrwSDpcdt3oBXWu+2n7ifqsMYpxEt0KFw5ybFwMSA/VI/EMUnfqdm
qZHEkI7P6LwB4+4z3T110cDGs3Fs/OUIE4UeEohusgq2i3mETssXQC3Y/GFaoYy/KAA+wuHHyBcI
K7EPuKbnxzil6hKeI6SU0L8HZhpkBmPnGeXnLCXuJ2D36dMwNHENdDJJD922EIBgOsRizkD9impG
YjUsvlYHSB0IfuCYjb/BxK6tSsWgeZ7zoSbnYGwaVhKOyUegyVAVghcpliO9TGtVckMVuoxxe/BT
xoN9p0AUyCOgMX4fA2V6ToMmDvJ5RZApp3FF927LEM/wz+Qp6EnGC4wyYMEXKrP7FlQqW0J+ZH3G
npZ7RIPpxkMOAILPvALO1sN9Dde1RvXEk8DPBSViQCFTtd9SdAli7B0uXhg8Lm56CQk26GBLAw2E
FC8JNZm6QwQeJrDjwuzR8IvOiZqnpKhx9SIDCCBBF0XL8jQTPR8biFAfEKfpPmwyDMgYxiFbGm24
9TpWTx8h0wEu6xoPwRMBf/YIcBEAL27U+Dew9ekrmR3SwZWHwF3tLLbDAImKAfywBVfhOBiPO2Bl
KoYUqeQLsAG13AGBNfvQZxzz2usFL4Y2vTmuc4CsX3S0ee41XC4L0D3aBwvss5g4Kl4IoY/FJUO4
gXHknAAYC5LvOFy/ubE4BdHAudp1CQL6gfug3o3IiIND7zIsqQpS/lJVLd62gAynyOHs3FX4/wzi
gYgU1A4MDJDj0NoWdtIZcL+2JoD30ox/xPATvMwz6g51GMoXQgnNSk1M94TfvP2GxEUgMP8pgFaH
DgcJXbP4wY0GCQBFoMFeYJH/rZPFPoH10d8kCvGgqiP+2zHR/WR9tzxdMpIj3gJ4V2mQHVlXB08B
DI+GW0EVElYRZMP4lEZMj+CVrX63cTiCA2dGHt2DJVEkqw721FS4eRghg8khZw2q6hgILBo8p5Jn
H6E1Mhp03ZzXat8tPfved0n0AXsZ8EMXNGhv4dGfMqMAnjZxhnG/NkB26u2Mwf1p7ZKlJMtclUO3
IhTHicEr1iITn1jN0FPiaME88CZuzrVT9GeVNsG3SE3igUcW+ElKYJTxspI2no+JnWBhHlXAgCuI
rz6iF13/whHCSFuM3HKcWVjdCA1U6IMKAd1APTmqSJ7AXjd6pIF2ZwVgdiqD8LJRrNna8aCSHtmW
XmBwbXTa4vaMItmicZTgivHGkocMUsnzXoej3fdjYk9p18MCFMnGlN6g1gWiQYJw+KybYK53YC+l
yANn8zzNa3rsIomCIlwtuc1GFvLjoLzPfYCNSQbSspw45bLL4JKU38aZ8puMNyiopCEEnictox+d
88PXtR0ZZmAzzG+HI4rbQqrBPPccbNDMQIh8zWFJm81lxRg59QEmID0Etn5IMFV+iIROW7naqH7a
ACMPBwklhx3N0OF73lCwP6D7UR0QfXElcNgs2jPEAtPphMi8PNR26XcV8HyNuQAeVKWAyWOWU/Bh
WA7npbErmomGbQFTIT7sCAv9z3nJxg8YSI523DL9TVtdzzuFzGpHUOE+gRvO7xnSnTuqGw09eeKS
skeNo1GPRSjt4UyrHra5qeOyNcF2TjeJKDaMFTplJoF7ohHAOrNwMmsxRnH0AQb04y6CdvazXQe4
fVl1Kcxx8jWGThMUalFQy2/zegl7XWMBFwL0Yt+lps39hu54XCKKSVEyGA7+I1rkqwHsG8ZdVify
E7ovqC7E3CL3XVM4HzSoBZcdGDtyz2od/Oi0s9MuIzHd8kEkYDHoZY5vNw7wNE9EvLJ9KGp20HG3
/RwJ9vsxgNpDm5sQspiwtKRhHqQwh9lzBPd7A/07uYv8hCQJMQVQhOpVe+Sybb9EAdP/wLtQjQXs
UcS+GmNDSl/p1J3dug1fpcP/Rs7U3P/pkiLRqj9qjK0hiIIrGyDzn+/Thg2fIwG8os64PcLFCjaO
C2XdEVsNxd4Fp8eQkuyjH2MGp9hyTefU7ru1kc2uTjFBmjcoazAeTfmXgFcxPc5zrOVRwfWyywMo
jV0MhSsoiQ19HTVPQUUj9GXQb8Jc5QBJiNz4sMa1psgTVTABzEFV7Z7mDQ8XB0Ae8ylhaD/Modx+
wu2rWx6irSJPpA3VZ4Ja9TlJU/tpCAbu8jrldQDeaRtseXOJP2h9dzuL+6QriV3dAU0b+7KQ3hzG
ZEB3AeZk+DNAtt0Nq/9K5yis77RAyyu3zeRvFMgc3yK85Ke48+j4UhHr87wi2pfNCo8YZJRo7gNB
x2s0yXw/IAE2IPn9aQTIVW/xN9Hixi45up+/kTwZ8V2vjdhPjETBQbabPq9B4/9ZNjPRnZbhXLW5
ZZwep9mkG/K1LOh/2LT+VoWuzw5ixgMPWgVPKPU3lKReAYAwSycvkajaoRYbPotNNQiwmUNj2qSz
evZNYo+hbeuvgKfNM64T8W1gITqi6LPVvyDEg7rApm0XFw3ahQ966knpUGjTr2jZ+xNa7TrI0zCe
4UQeW9gUBR1oOl1erUy+cEHMUVUWYB1bgmU52jaE6kCNqiW3Mwbuj9pHCH2QITClWK0ZjnaAYky5
OogKAtTOGihnWwbySibI+jBDVFneKVhItR+DOgmXAxqh3ROtheHPtQ/QMFQu7D7LtsOGRFIMhaBl
CiZyjiDRlpRoE0V3XVPT9ibd5sp9wUeE0zH2qdjQlyGgapCk6vindOrXn30q+yIYWCt2lV7QZcpq
UmX3QGKivsgmF33ut410XzWgI33MhnZrysBv6B3jSOvlgLoJeAwQ8kbcZ7TDfYKqE63/rPaQV8+H
DbvxEUQL9zWBGQFoggBpqXuDlv4a3+uKbReRnvnBOfGfiaeLQ85xC7b4nVSmK7odl6NmYVzpkwRQ
vjfb5RaqU1y1b3z+a5yvK7ZdVHVDdZFX+A/rF4b0SWGi6Tn0lOTvoqxdS1g5lSyzAZhz0jFIdmcP
0gMBjAE6Uf++N3AtY6URSTkKMH3yASbCLj8BGj9vOeG+8nqvVakaatZAUSwQbZsHBDab/z+Ymq/w
yK6dGZH9NRnqHfDIEijoRabuJ8SwNfwfzr6sOU6d6/oXUSUECLjt0e62MziOk5wbKnncR8xCiPnX
v4t834WjWHCKm1SlqyyhYUtbe6+91pnGjihQNDfE8OZ8vEFKJ3HZNoSizlBFkgEu/xAUwM2Cc60X
rNr7+Zp0omFD6UKNka0ADksFv+BiYHsg0H7gzPnUQKtzGwDV0bCzDE88SlExd0G5KPsMBrPxCEZi
518rCtd0tkxj0Ewa+YHOQSoRZbwgg9/B0f/BaO39FzoI067SzBpyMXO6zYdRuHjofmVWl7qfbWsS
KzWqBqClo5u1LKCeXfv2lUCT07kjyLoWNsBeI95I5cj9EfIv4wQw4rKNGyZMZ5hCnBwPWB9Qe/hO
H8e5Xqyd0qf/UFhn6mA2oDeITtJbrecyy7p3RzB/9G5cwoeUv0AV3G4cgoasBRUYz5mXA8mPRIfY
KTDo7Dvehg9DKvLn5WkyrPpfEo3wyXkmeH6h4cAugcrhRg+s9dsV0zCsOp1n780s8Qz5Pta4iGh5
1s7F8u5JzwGUkQiI4xbZVsGhU00JOMRyHABel3YFNIvDAK/8NPaIxfmHSeFlsoZjNy26Zum8LaCC
MBTiQnBMwrcqf4CxAma4WtBnWg/NzkXjeENsc1yu0YTjd66lKQrntrzYpq/XTBx55tiWVolzCih8
vGpBqjwMP9N6tVbQno35HRSyTjEl3cyRblR2uD34P9xLPrreMy/Iv4ARfAHO8weX8R30z35OUDXd
NCadcYp13Aa/OMouklB0h7kCuAAu8a7DabNihoYl0dmmstYGQLQpOtTgRXBBqJ8hbB1zQu+WR2Bq
XzNzEuUMCUh75hlsj62lfglarlyrhgXXCZyQYYlsWafOdVQB/QQZwLq7EiR5ECRuPESUlgdgsHGd
xCmgcRkPqUOvWWyTE0BP3EPmi/b18LmRlQDXv09EtVaXZxrTPI1vThQozXklBVXgdXRQEpBxEX+O
4B7WTdRtIoxxfjM2vu0hSkAe0tTYxDRy9iOscRfnza/lyQrftxBdmZHhWWtVXtJcoDMPuonhoGjw
yi3nqQ/5nQsBPYR4LvlWWQrsoz+nC3iVUY2uaC59mOfIg7rV3srXiA9MW1e704GijKZQjc1FBSg/
lgiuHfJstfTedJrobE5t3KY985P2gqQT4uQifUWq98s8WW2cdYiKFi9ARt75QXku642PJ53gya1b
B0g1iuBWkDeoxgdhCmAGa7JHs1G/c0Dq6oyIKYWlFQ0Y0tR/iFoQqfESnoP05SNepZBPXK3/NDjy
f+kyDlWbcw/jmLmDWtRAg7ygPRadvJ/14ga8e/zR+rG8qQ37gMy2+sZiGLLZxKrs5uIm41eJ2pJD
M24kJEeK+M/GkRxOfCcp20swgI2FtvWv3EFdwfKXG04Tol/ohEUWQNztJfOtF2TZgNNWNt8P0Wo9
pqkH+ufnc7cJQ6uR44NLZpchBSPX2II/yE8RTVkehOEAJpqNE4XzSpYgT5UhqAkDv0BitMBUue0H
v9jKEKIzObHUyiGC66MXGGIAxNnBdhHJXB7C+zuI/sXiBDCaALxTXQqXPTM7rffIWW8jAaC/a6be
bM8MuDmWu4669HGCIo8gfHHWfZ731xcsGn+ur+ijtHOsALdfDtEylF1HwBaIZJdnwza2XKqLMUrZ
dK2Uo7rwPPMPIkKqe3akts28ZruJskokgfLmwmNI4SHy/sNaL6I3TY5muwG0MJkbQjW0RQRBOnl0
RE7yGZrdcsX9M+0bzX77OPj/s98GyavAWbGPndUHmKlx3XRnPE5UxjhCwyF/AA3SD5WF7sq8m6ZG
M9pZI67NJ+TCIgf3WtwjncdxtG3lYqWhfjn7ZVlFIzYmn/JnRarxPqqKF9v21SY/ieqsTQSIXNUH
ubqQaRZWY8A0VvMSb9qXOm0TuIcslNRk8C1a/g/DO3iP9IJaOfYNKxtoRluz0E8tlic3SNcA3hGT
j0pEcuOXz8f0m+MGcHo2zSHiqxDY/OAEBAH7DlA/93l5Zgw7J5h/f9M+CcA/6bLRuRaxqPfFzBM/
jqBqGsb4dVsP87S96cFFMsavS+lcyaTcdA/S+F7uMw8sBQAojagyW+7GtAqa8Y75yEFg1dNrmwHq
BLDRj/9Q2GtqXDPeAJAaUiJ9y5ENJvk9kE0oVEG2E6UMy1//24X+25ejOm9TzQLZNR1FgjqL46eh
ktkuBf/urFwwqThHQDm5y4s82KOeTSL/hPtedv3K8WEanmbdXjYEfgYVTQ64tGr66xSkaYLyM4S1
b8vje99VpTq5U9BZtaViHxPo2X5+n3vWa+1UL14ysT1q674XDl1ha3/ff6E6yVOXQ6tKAIEI9EQb
kH3clPmuQVrnnhTeAwGgYmXODIajyyZyUmeste0WqIoZTSjL/JIH9lcotY6n5TkzrIpO9uR2UWcP
NEcPuCmqfQve6QMA4tuYzqivWT74wZtxQIEL39UclUwJUCZHUtvb8iLUn0f1xuxRfAjEfuPi63k9
fJVxOx6atF2bG9Psa9YOOCRYIQcPrYdF+xjHKHEhYvwwIH5z3Db7msmn0I7qeQgqiB00jJz6KFEX
3Dyh8gjF7CsXh2kQ2q1dWEhNJCkATLvMZfeejfwgtFXy40Cpte1a1bUSG9UEvi0bdBGB2O4unYj8
InPU3S1PkmEEOuVT6aIAmiA7EYMkrHMh+mOBl59a3m2yAV9a7sNgBjrzUx5YU4CCID/eNXbzfciU
9RhzoIS2ta5d3q3o6sZya7Quo+S1TS3v7PAy2Dg/2u0tAPgFaixA68DR+7syhoOgigwQBI5HhL1x
hubVeWNqUY8sG6ptUBvgDfnwYLXM++RMEKPdNkWaJSteANvjVwEGYQNOFgDhtytiD7iMbe1rthy0
QR30wqHYRKpjx3gM5G4ujV25EEz7h/45O2PpoIoElcSAfsXgJiB99oyw5TbFdso0Gw6VRNEr8fHx
Tkl/Ap5SHKCDtUb0arIv7WLOPFROF3WFb3clFB45AX9Vwuv7+UJb8TwM06NTPA1IBFbAL2PzVPUE
6LoNQaRoAhpx0+LqJE+ITpFEOvMB5E9wK5MoACsxKGlWvt4wQTrFE3glhNVwO3qNswIFFyjQ2+XQ
M99BvFBt7EK34VZB8M/xotd8BOOcb0fpyR9FenYBpN9mYbo0oiMBg25bAgujKv9UOY6HSo4hXfFU
TCus2a9MRjDu0hqbyCHBQ5G3qKmarHBlegyenef8aV4OKCNRUdOi9dlfLTz1yJV7bS1ELfqpPBfM
Pm/bSZod82Zqw4b/PqlBLQ5c1BCfmQIsfrl5007SDBm0+znJyIirjIIz7IGkOWpU/FicPLVGHm/q
QrPmgDaWnZVtD8IzXAZt5P5DUIizm1SzTTye6sxPvpt2QTAXfO6YwEYFjDBDVWZUVU/Lk2TYSjr5
E+99CMW7JHoF8cRzn6LgBcW+xSY9R1Sq/rmTyqybvAQgSdwDFnwswgGn21HU16+5pO+nSwDu+rMD
EPs2nSgrF8zWyZ2IZ7Q8OUPs+dgn3ambniv81/fd4/Jcza2+86LTyaAC7vdgNIwxHADp5aHl4ScQ
fzU/AWKlx15a3iaWO+pq5u2qLgARzIh+iBNnBwRSyBEAgjURetOSa/YNNgK7d+V8eqgaaJHRYu2x
mkl/lmfJ1Lxm1XJOgHtIt10okNrjHpp88Q8USPbRyvFkal8zazoCr66qHJ+fp7C1surzY9YCNbD8
+QaT1gUSASxUwM6MLsJWNfsEzGD2tciqxjkCEzsm204+HWKWRHB3UUbRX/rRVT8zUCypfa3K8dum
Mej4siwGXVOgUNyTgLHroVftd9on1snytrEZUh1jlqUNcglTQVHMhQphAGLHvQV6nhUskGEJdJAZ
dBVZnCNq8ZujMhBIgEVe+8EZQBa2bX7mjt+410FYDV2Jx/gFERKAdidIfwB4Db76lMXjl+U+DNtU
h5VhMaMQxRzdpQA+FIxHPgr9QRq3rXHNhEXWOKwux+7CI/YEVgCCMM+arJxp9jX7DdoYaZB0iE6q
ckDCVeXBOSHpk5eC23z56+fj/51zVNc2HFEWGrc2RQ9Jf6LJ5whZWongM/UQuYi9p+VeAkMv2t0s
WDdZjkLBFSDjyV1Ns4+MVw9l0R1nkghZ+6d62pgl0eFkHqjgpEUT9GWL9Fg3wTPKaba5krpYoV+A
aAoifBB35ChaOoQ5SL9kNqxc0YbVptoVjVpqBFbBN4ayaJaUO9RP3zH4MDvPWVNJNay2jiEjbaOm
BqINMaqnUVbjdncWyU8yy55AC3efKu+4vN6mkcy/vzFq5VUpbUSPkVgDcrReCrq9TLpsD1qMbTII
iAz92UdZlF3l9sJ6HYO52LyC5kJjyTVYsGkEmlXLoqLCradZxrOYyDEqe3WOO2U99SD/WZ4kw6lE
NeMGItEpBhTAYzEqjxy9sEOyMC7oym4y2BzV7uYiV2VM6IDmpQ00AQULcJJ85iS+Q9mqByJFlHqD
NWLbWDQDb2WdZ7yh6IxT5n4FdmE8oYJ3jV7asG916BhuzASEV5316g6DtQORY3sCWkqee95/JXFN
P9l42S2PxNTVPJ1vtq4HqVOPTCEWHtUy5Otvtv6Gx8MBha5033VSgEqlr1YMxdTb/Pub3hwGlZwx
n9VipzG9c0f+T8wy8M+kTwMFbxmptkUqdXhZzLum74XM+I4IcoNQUgd8+NYgog4rI2MxxPgHrTcg
xd2HU1TtbXftYWdw9W3N0FkeuX7jWTHEHxkoypoCoD43hsQQ0gISCg0ZKpmW195gkTqcDEQIrguK
Tn7jLdR+4wynFbijLOQEt7WvWXwyqEBmyrUvWZx+lBR03FDTWRNoNJxYOnwMPCuOqlMe3xCTi85V
W6RIdgXsFMre32blv9Ffb3ZrQlAMBC7R7tL3gbpEQTx9qHrkA5dnxzAAHUMWWa6FIo8hvoHAqduD
+8U7jBX0W2pvTQTFcCT+BRiTpHWcEScVEn7etzJ19pHoPkxO9zOU/nPjlS924d6WR2PYSzp8bPLp
HLZh/AZCGXmPEzf5IpwyXnGoTK1rj23wsVURilFhwbJKiORgjOFTFe6myArZtuC9DhUDdy0D0UxH
LqjVvvYNSFcHFGBuMwUdKgb3rFMVH0foCE7T3s0bRIYYQpjbJl+/vTsZgPEYQW7kCNpz74fJF4uj
uHu5ddNG1cw4yH0LnFMU9HdIXecPYAgD5lH4DsqZbTbTz2zrRrvA2xQMm7FbpjcFKdR90menyAtR
EDzYG8PrOk6MpGHPRdmUt/+nmAROrSPqasvD8ve/v0dtHShGQDwKV7NNb7KGThUqyJHaV6ij39a6
dk8HNgEdpkPKG7gpclS1OuNn4N7KFUf//SW2daiYikG5RVNhXwrC6aFoy5cIGsVD365FZt6/1MAW
/efFTzOnrxseZLdmioJdjTjNtWbulUV29ykEZfFazNI0kPn3N0c2Az1S5crMvnCFTYTSVag6TiDE
r/s1RKmph3n53/Tg2ojzuaNFLi0dyyMK3qc77jgXLwTxxvJSm3rQrNkSHdgx/Dy/iTR6bEIwv4K2
7V8IjRTH5Q5MO1Uz6JGBiAZkmuKGR4v4WTSjI8/+iHL7lfZNA9AsGYRKgcehlHwrIkhCJAJ2hmrG
CDQkstjk4Nk6hAws2aC1HBTYO4U4T0MdHf9DjuN3edzfUQJbx49ldl7TibnDRQD+LE6OQLo+3eWO
i2KqHc9QTXABu24/PaGEAeQyu76buS0d0JfXoM+1E3AbH23eqMwDRVFQFfijJOFQAepAbS9/dm1W
TR88ZNORO0dhOOCfrCDfOVgQUGSeF55THeyQFtaPZALDFW1z6yklssy+gwmusVHjA3cwPtMMjLZA
2YB3zQtAjGyHHtkVUAeqnmfCmzbcFXUDAtGmDn17JT5m2Do69m1sxyEPp9q+JEX+xAZgt1XZf920
LXXoG/iPh1CMKrspKwR/hdu5ICRL05jFK6Erw74MtEOoTVIFVhhR3pK89fZJaNNP4C4fd41Q3sq+
NHUx//7mdAAhOWTJrdKGoEXLjqPjzaxVtls9YnNsTIPagXYEeQ0Y0flIutsUeBEo5KMXUFImK6eP
aYW10wcsoh0THmjG2rYH6yzQjeWA4rjlJTZNj3byzOT6pOwK+3fSRDqo82Lg6Uv9dO3J8fuJ/J7p
amePA8Y8UoCpBnyb2ESfZRJ+IvFATmnePEqeAA0KYzk4EqwenVeB9U9O/B5UCRPI4eKPZYHxks4C
US5oRuycHZzOe1J5N15sD/LM22ZBix6AonUKsBG72wDhnF01gPWYxh2HbkCcrOAUDBOtQ+Qi5tSd
sNri5qJ6AEwYbJcSaEz7DiLamwahQ+MGexzqCnp7t9wpONjjcfZYU8wunfLXujA4DToqLiigQGDl
QtzaLh+uHi+vnkWDqw8uLchWAByxPBLDjtehcQGQd77g8J4RMvgUzc9UMF9vixTZOjAODC8V1FS6
7ga6ClTTeAW05elG+VVbx8W5deN2XUjaG/htqr3boKwxTUuQDwbbzjNdBhFkHNIiQdTeKqd3gFcY
PuQQBd2PZbvtHW/72pEQFS6oyiWFY4uy4q9W6dNvYRHj/LfcHNCm5SV+P+5k+9qpEGQo4IaEjLhl
EbKnLIJMZDwW7IIMN0jEWPMlHECsttyXaTtp1u1aQUu4LYvb4NbBtQISj+zhYkHCYVP7Okwu6rjn
UUiO3OoRmp3gToyH/01p5axUTBlODh0hR+rQSaHGUt4G27nGcZSfyjJ8jSnuyeXvN3WgxQBdKkoA
gvPyliXRqxtC6ox1oOTeGoqwdX3EpCMu9KxVcUsDrzx7YIu45x3UMZY/37C8ujaiDY2SDHJexQ3U
RD5oO7vyOEAj5bDc+vuoApvNvb7xH1QEXQfwPo6XgPS4vCog6YG2LGoQwKVP4BK8B7IA7NErL3vT
WPS7PkYxcls29S0BzfauSpJ/SuU8L4/E1LZm14r4GXgbsMxeWT75TvYaMP91uWnTDtKsOQkcCMeD
Vu/mQ77jN0yUFco+591qMaSpB82GEdVAlrBO6lsBMQMwkSOL3dUJCMvHn8tDMFxtOlCOC1mPcAjr
G+mSj3HrPnl98wF8ot8sb5tunq2D5YJAQKMnofLm+NAUp6AqwlvD23iv/YWVg7oPFF6m9kZtSr+x
LBw/T3yUX5anxzD/uh7igOpQN+SevCVdnxzAtfcS+i4krCK+hkQxGJqOkgNyyi4r3AY3K7bucMd9
z3N1B9/lsVXt3eSJ18Fp/gNay2ANukriNFUVGyModGV+OnycKhJ6O5n0VbziWJva1yyZgfloEGMr
byJU1VHh/txnthWsHNmm1jVbBgtwNQU1FzgnwFfoYp9mIHxHgczGr9cMGkoCYHmL0vImcNVQkJbt
PAGGsOW9ZPp4zZYltEwhadGMlySflXcS60XWIB5dbtywUXWMHGjBphSJwPI2gTIYeiwWKnn6/H8I
ursrPRg+X0fJNaoUGaSv5G3IGnEXTdlTDeWGbReAjpLjsziAkB1exANqE9owLM9WCu2h5ckxfbr+
3obkBwEVmbwhHlj+GtIyzHdOi8D6tubnNXlzV/YpS0la1+UNchdf2zhvr8pOrW2BDh0IN0I7yXfo
0NxQ4U13fpuJc9jU1saZ0cwVKqANH2Nf3kbbu/WNC923NQyNwdV16Z+zIi05+pBXlDfwTP9o3eoy
p8AV6T77ovqUWcnKzjF1o5ksgQhAg3tY3kCizPcsdr9lefOdsBro8qz7DKmv47ZV1s13ar2hg8pT
sgNZ7yvUFkFoWXU9uB43ta/j4YIYkUoLJMmnzAFJauA15OQk4APc1roWtqdF3Yb+6Fc3hKLJtVZ5
8Shi1z5sa11zpYdEkt5rvfwGL7pSu461UIMiabMNa2fraLg28yGyAFGPW6BAj/hYkJ6pK5RYss/b
vl+z4GiCUGUlIv8EulR1ZCJuz+sUIIYdqqPgejZ1g7JHemUlOIWS/DRjvZKs/sV8ez+jc7eNQTPl
1M4FlIEsdcsTH0zufYiq6b0YZ6rcbR1oBh24EBkTpYR20ujessZ/RWR5LS1pIDKxdTyc8Ltuoh6+
3uvEPw31yK8s9aEv1qAyMPC86ZpCuuXMrJ9dL7KTk/J/tg1Ks2o7HyDq4sHBC32LniKIKt23dft1
uXGDc61D4oQH9YuwYNktEcA/DiAd3oFSD7w8nHy0w3SNMWXepe+EGnV03CxJ2mV+guutEC50AN2b
hL7GASz1dGXpTT1o9m1Rrxka6AbeCmhupnsfJJ+XcLKtZuenVbuS9zZUC9s6Si4dJ690uIuC3Q7y
j9a5KmsVfB3aQLDvgKtW2alr8VCcvlUyh9rZDlG5iObwc6oazMq88hEkfhoskKyvEU+Zxj3//uZm
pwPPIEaCTABE1Bi0hsJHErRqb3VrB5tph8wey5sOwKcPtnwIw9wyELYEX30FjGy098FJkHznHDn0
KBvL/nl5O5pGo50Q0upd4NLEeIkUeKE4yLoh1AfmJla+LHdg8LN0ZB2ERpkDaRW89Ehu79Ok40cb
BHDLjZumSrvoC7BMzHpiCml5x55ZnUG5eQC8fsgOmRQ2OTQhp7+W+zINRDsVAoRpynDAUScJoE8y
jbG9xMb0kg6qKyHIokKna25W3SjwfkAhqjhBJUJZx01fr9OxyUKmdLRLrHMFaHcf9V8ZyJBXjgLD
bWZrRwFygMGQM6iZ9iO7H+1iL+wO1yZ7lrH/aYDo0ko/hs2qI+cAybW9CgyYp1lE4QQe1WZPXNCl
V0P8ujxNph7m39/YHmpAnIgLLzwVov8gbRAmKZU+l0O69rQ37CIdQDcCa9CFsrNBtS5e1IRCje2v
SR0zhwoTHII+vp5XTXAubKU+eMVqPN/06fTPuckASx7FEIxX8K/VD/CqxROSk2rFVTGYsg6ZyyyW
9s0whaesKiuIeSQOPHc3BqZ7KIAwbdeODNNe1cy4ECEeN14zgkCmiaAARvvmYx+68TfFQiZ3ozNC
YiGm6fi/5R1lGJeOpGNRMMqoBYErh7DCtWAxZKOq1Ir+IUXngIyfVStb17A8OqBOCgI6E+7YV4qn
SMT6aV82UDFYHoWpcc3CFbNd0A807jVQlr2DK/8S1f6nbW3PM/fG5lg/QPB0tKPTSGx6B97w9Azh
kp/LjRsMWgfOZTwhSVyw6uJ2ZYvkkzNZ176sobrl5H5xW+7ENDvz729GMEKeegiR1zplkw1x9wRZ
Ligfrc29aQjaFT2qvrUrIOigRVtAM9X2riMcuxPY3J+2fb5m2BHEGfpIVVECrjs4WYjEpl36bZBe
q9aYg0xWoF/USeJWZdeSayF7qFd4aXJEKrabdayinTNAE3zbUDTrBolb5OQNDU5BDSIROeXtyYvD
tSft+ytBdBQdCPlt36mj8SpS+m/CQfRBmHvMB4Bnlj/f1IH2IocMZBP5MoUoPCKmewisPfURfMut
3hjRsXSJ5VRwJAv3GtVWf6YdatR5vQbpNX29ZshVA2n5NnUCyKj7A0odSoh25iUouli3MR+OSPSf
pmYpsJbmFbRcduAO/9T1GUp/weG3Mv/vb1MSaoYcQZ4P1ACSn4s++MQ7IEnhyMx1s5BWOy0v8ftn
BQk1a0bZeA29n8Y6BQlq0yFkWkNEK3Qgwbatfc2YXbx1oDFZtw8S8lcHqEw/Afi85oC9f3mSUDPj
iFtJhbhp+wAJ9eqRCeDNaT5vJBQYcFBAQhvU30huCM3KP5ea0CQK43hE8Vucw08aAOYCgqz+tWme
dBgd8ZoM4kUVWgcyP7h3wH+zH1q+xuBtsAUdixaADwhCHQX07ZJhPEE+GKpptPE+gBtCHbeNQLuT
aV6lTlO7zpVRhaN7gHJMOa09SEzfr9kyS6K2SQsSnSDD0GSPzJVtfQz6Mrc/kKGHtuTyGEzdzL+/
uTndaPSID1mpi4wl5JIAAOoDvqvcaiV+8H4mjehoNBZFMYfWCVa5lxUUVGxg291m/Nmm9a++d5/m
CatAEwF00Ers+ffD9u/ICyiB/hwScDpQ+aj4dKURtHuBrkzrroFQXQQBSitKIModcAe6d5DwGf9X
qAkydKodwcIuPA+yb1A3y8mXFqhS5+ZEvucdu7wZxo8wxkm8ws+oJHSaZxdZVA1oA4opLCMQ3Es5
HPK8j/PHrmbdNioKEminSWFJxF6yOMKLCzuYQef9AKNZ4+swrb52nAgIJTp08pNzS6RAfLL1XVRm
H0AWb+fAFYNn5t/lbWY4dAPtKImgJQihIMs6tcJ/Vpzdz9Ioy00bjkQdzAZMnmcH0AA6B5CiOSpI
5SCO64tDnwKYWNR4JDliWivQNoxDx7VxB88HBoW7k2xydoZgmHgOc9k/LQ/F1Lp2oCR2FHgDD63T
KKAxWIS4NqxVin7DWutANjdsEtr2Hu69DtpP1Bc/frPtSrWWWzJ9vXaU9PVUQUMIa1wkjXeQKd6P
LndX6kNNqzx3+uacgsZaEzeTb53m+k3E/x5476KCPf8RWcVhSLuVw8M0SdrZIWOIWg42nAMCzPbe
TdgDm3PNMxHStiXW7DmxhgDqyXF5hdsxHrICzK8RYjTLjZu+XjPnrFYEZ2tvnVQTvfZlaEPn0fkH
Krfbsg1E53gLGIFUbedDL1NBbjvq4b0CrbVyVRi+Xoeu9fXIK5sX1inKEJjPuuEztyZkGwaxgvA2
bFAdvNZDrhelJmFxjWZWH9eCKG/RZmtPB1PrmvEGyutA7COLayCApQ04mOX5mD4vr6zBL/4LtZZZ
Vu5Ae+vUO8PXOTRGrAB8zd5hVsJY7sL0/Zr5Jj6n0uF+dm4dML/uMuaFydfKy3p34/TPHb8x4T6I
QY3W98WVQMNwR1Tp7uYqn21frxlu5lMCkEtXXKFqI84kacgxRpHYtsY1o22R5A8kqSBDl6CE6xev
PQjocmtTtovovG5BXNsOZFuLq1un6QcoFlv3HgqhD9u+Xbt5pRcoVfjQ6JUhWHfdIq8f7LHjmxDA
REeqoSwvnQLHKa4M1Wz71kZMfkRx5NEmq1lIw9bXkWquivrRG5zyTLL82QVNeeFD2aKHhGwDlePd
8iwZ3FQdsNZ7qkpQ5jbfXeIFlED8DgCPAGrt0DYACNnf2bGv7pyWhXu7rtfqQQyXmg5kg/y516hu
EHjt2meCCw3ymqdZFcSCh2QBlbE8OINl62g2kU9Rn4pJnFGpzPYFmcYjjsKVDJCpcc2qI8FJ6duo
s4IA55e2ov2+ZsNaOMDUuGbV0MJGKm6wIYk+IpoX2P4rlGi3IYSIp1k14TjhRjoV10KMYj9Cev3o
2MHr8pwbLjNPu4qp4Ill9TDqJErErmW4gqnv+DsPRbKH5S5Me1azbNVDFAmkxOI8G0XSotpKSpD5
zDjRxMYeStkDUHkQG53StSpWw4bVAW2sjPOcjaE4M7ClEBe2AVnSGRPpZv0h7relLImOagOBBjhA
CjFdigZOUhTjLCHRuO0poqPaCgmZdEmz6aJc9iTKpNlZ0SpJl2HDuvMh9uaOyxBZmvDYrc59Gz1C
VFjsnGYjyQvRad4KGntxA+fizGKoccx6EPG0Gvk0ffn8+5svV20NTnCQQ973IWpj2xFkCXnG1oqa
DIe4qxkyKxpIrAZhch8F1YPEe7/typesCu5sX67RKpo2p2bPQVkOmW331Rkqsy8U1VmgT3glY/gy
UWTvk23iQcTVLDvzSpsU3MUS5+lHMufq6+37R7NpiBRHAIyG8kor1Z4yUkGiVnZflg8MwyLoYLYC
st3JmPr1pW+J4OcoUfDzolgVfXlfl7xV9b3lVU27wrlj2FE62RsLu0k0AGpc2mwY6R2OwAABsixz
7OPyeEwdaB43IIZwiwe/QmynbHeEQY4WeMPnbY1rljyCOzFKJordNIFlJ5twRGxF3xNdNxSqv4Fk
sqiv/QCxppFkT8Vc5bLtyzVLdkMf7qNF5FWEgXvi3OYvNe3ylfvetIl0S+5pkFfWVF9FD79lJHgK
olAzJMU+nF/824agmbLLIVo91NBDz+DOn4sBokxF0axVoBsOCh3WlgVZhALlKrmfD4qZD12x5ySv
70fu3GqyFlk17U7NlLnjoQiiruurGrGBIPHMP1bNKtW0wb/4C8U2idTr6rjGewdV9Blq+4q5OhXx
1e/LS2DqQMuEuV2DXYrE2tVtLAqvPuPsTOqYv8bxkN9v60MzYLcBSzBum+TenSJ+EEH8cSaWkCx9
Wm5//tZ3IsE6di1w87INkwF+RKceszZ7Vogy98S5gCfp2BXhY8PXAkeG1dYFQ0fXpxz5qvoauZId
e7eJPjY5UP8rNm1aDc2mae2DLSls6ytxxSfwUDY7NYQvXYwgw/JUmb5fM+vEp0GUhGV9lQHc+BIF
U3WYTudtjWvmLFqh/CFycNx1wIlmETDCYPlI7TX4k+njtSsZeXKv7pxUXbPUqsodo3FyaiYJJOS2
79dMGRpEbZ9F7XRJBHJJcLKfgjEZV4qxDQeqjjwrfOhi2Q0MjQzeU9T7IJ/07v38f0jRr71uDbvn
L+xZEmXJ2Nj1lU7iRSB/+5B4eNM6/WoqzHCk6gC0oLJtHlKvvraAMaCQuf0y51Uu0qHQ3ynDB0RP
Nrp5OgYtU8kAuFs3XSJEgl13+ApyaCBirHqXWUjVb34o6ERuTOY26zslz0zUaXMuE+7+O4A1ay1g
aFp4zaYzcNC0UAufLqMHWAlxuu9tTb+JKXwhwls5YQ2WoQPSAMmHhGnjxPfRb9qhhnb3XVGvSd6b
WtfsGipjDVD5U3zf535+5q7bH5xmDQRu2lKaUfdZNWRhT+P7YnS+FdDU2sE7vlNF871tsXmnLFyJ
YZk60qybN6KBgcTpI9JeL9x3r+NAzv3QfQVP7uYiP6Lj0ECNCx6uoJJnOleaFYx8XN+qhiHo0LPI
d0Q9erW6ZIyyfgca28Da90PaHGnNEv5BgPT/6tPJXlNFN5woOqGbsrJe4XpN7kViJdN+7KWTHtvJ
Vh/ESFr6edO5q2uBRlZWB57TKDB2g00JMDX1qSJkG0sQ0ZFpqMVolF/19v1cV/jb//4PMusG09Ap
3RTKR2sPGkdQLc0RN46YVY37OE2alaCxaQG0+9q1g3oMwU1xD04ceaDKJzsWE3EIRLCm9WLaVJp1
k74jdUKUfR816WviKehQqCmfwIRcqb1X9tC8t/20Pi6vtWlAmrkzEVqp1Sl63w+zyz9jxtoexKmp
C5au5S5Ma6IZelFA9C/rG/s+iC2XP0E3qgzPSaa2QYvcUIenFZTKJpCgUwqYlVwjVEqcvSnaVFSN
1jWPXDLPBf14Et+zOV7pCkgih9Za6vDdywiNz5vgTfiHFZGdR2XErok38Uc86aACxhGqLKySPTQ1
4vob1gD9zP2/6Yc0IgenVR7jzWXX5FGwkd2yEWLMX7e1P2+vN+0HaTOlAINWl74OHyMJQpUQFFiH
bY3PG+tN41aWlgMZJve+Vii1PYwSuMldWDf+z+X2f6tp//VgwexoVl3AjyLtgCV2K+BYIbJgg8qG
q8P8SBVAyiQ+JHMyaMTscaI/u1497ALiXDviOysv73efTPgCzehVO9F0qsPxworgVETVQ0aifY96
TRY7tzj85EDTYnmw71ojetINPqUgCxPSuQ8ar/sM8iVv+D/OrqVZUpTb/iIjFBVxmu+sU6fr0ae6
HhOiXx8qKqLi69ff5bmT01SRRjjLyAEImw2bzdpr3TxJWm+jfdeKtrx9ptDarsO4fyJtjTxXB6AW
KnRn7ukIhM9sCs1wLsZ0qXbdEqLUBrRhH14KAD5RSt4CvUFDTY4J4X/smi0bzkb11I5R18VPRgQf
ZIasY6zw1rKvccv5Z5WRegSv11M4kH8HZuRBqvL3fW1bDm+orNN2buM75DxAWJyiZCRMkal73LrD
yD9pinLfG8DRJe4g7mqhdsNZesZrVPNcjEOm7zGirMcdOVarjWOboTkg04zEd9pV6jZPGZG3ukeU
d93XvuX5gSd1EHIoix6QXx5+y6q6h5BbsauUH2vTcuvKbwWf1lfFcvSb9gseJSr1afDCwFM715Dt
zpARlb7g8ZP2AqYOBOys7FggOtmlHoYhWP7MoXhSmCr0blVRoEwEypuHoUj/2TX9NoisM8WMh3mw
aB5e91seAbceyl1PBsi/2id3R/qmFMQ8mWb8Taq8+JahGO/rvk+3nBcQ0VEUKdQRD2LM5ckkojsE
y67nXXy65b6gDwxR2pfGd2E8ceISOcbSr7auwA6vsvnPxol1ugIb/80H1UF/4E1c/0l64Gj3Tc3a
7ZvzetF1HNC+xdQsskVh08okuCh/FxgQc2P5rN94uiuDHM23yo/OE57Zr3G5N1Syuc9UakrJtfJu
YF1cfgNlbbRmOZLbvrmx/FVOCjM/tgICi0iORuv7RlZCaeZx67+M5jE1lrP688iGluPb/bRW0Ym1
4ewfuSz0JdskFXf0YePFcjbF3cjLEdQkTTF+W/IE2ANWe8+pVvtOXRsxRlI5enoBqdpBLWDOeUXA
Q9Rm6wXfNQLLdRWvAsazEM13OUI9vqgnSFT60AxQG7CotaVfBJQ2bkyDWC5BREyfqiq4QmrpOKvY
Bz03e16EgY5eb749NrirIyvulmHvxazU8c3X8dMaM7I1XB3qp6CvT9thkCM8tRnQzKwkBBBS/U6k
0I8iw2XFwI2K3XIgzCfkbUD0cn48IsfeRC3vnkPazXMzpUgPTAAc4daSiYPndeNlX/vWkYxkidZd
L8cn5JKbw2jg3kW2VXXnMofl3aoAKwqqc8cnLdkFz1sdwCBU0peoYc/tBFDTvjFYbj7H2UzTPuyu
oAmaUJWIWrLdIZeNLZuTUfUxtBWuUTUW6WHOkXU694vcKgx1GNgGls0RKlFj0cU3WRbtYQaw4n8x
0plfd02NjSgTQSugZ5Pod6pH690YPfkhovbHjTvMawPHpIbgtchrCGpHJL1Bee6z4GCaXvPGSRe9
69Mm3+jJsUXZ2DHTDtAy8YrxKfKbjxR0Iyc55uUhk7Pek6KOUpv8jMxDF0KEp7/qvnk/lwgwllbv
ylCjccuJK+lBI3oJkrvu0o/E9Pq+eNJsbK6uubE8eJX8CGiT+XfGERuhPqQY80Pd9bl6H8ZR0+w7
qW0oGS+qWBVZgwmK43+ljMUpwx/7QqTY8mCWq1X8XXMguOjcnAiHBvaNhNXIvzxeqg4vsyFjspr5
kJR9fMtzb2DHyEs+xczzdhrYhoopcOUVJYnim5gXvCo2GameywDPl/u+fnXANxHkXMWxaKlo35FF
VpBzQsIlJog4HrfuWEA2WoybMq/mhib54VX4AwUfkzrQNiJPTe9PzYaJHXdkGzaW9xoJEIISKD9G
HUwUo/aU0oUfCgb9iWDZB6yL0siKtkGlB5EzXch31DMxirDzD7Osd65TG0DGTVX7MQfRs5R6rI5+
29D0SzhUHtl6YnctVMubGdMe4HsCha0ULEAHNoyfXpm/H5va1bp1II8dyuqbXtAbhXg6v9a8y67Q
ZKFbomCupWT5cV5iaXphTm8iRlxnImwQtK3+SBYUmOwagY0ey1eJuSUwWEZ4qZRmCU+gf94S13Yc
aDZWTNPMiCEv6Gv4CIq6AfLgtIdKqy7bv0AOsSRHb/aXrQfx1/zQL+JiWyd0TJFtZGlAb2M9t9VB
o/CtRPw4UAgqpGNWn4DNXj4VTcPYYRY6jvrDWETj2WuwwMF4FUjvI4Hkyudax0Sf8JWAJcfLNH/X
Qe3L3ziKTr8LBEQhuFUXjQBpJvHvedVX6iybIuU31M0U30hOWf3Zb0L6lwJjZn2JQLf1HQmU/Deu
62w6BHkQGogfkt589EDs/52OfTIcF8Xn4mAyGqYHIGj87nlYMiXOowKShh0orWlMDyKuiThp2ssc
V8cmayFCUgKVDPR87gF3ecNYouzD3KdGhqjiHg3I2SnqlxN9ZsVU1S/RYnT6Qn2GXM5Y6SQ/VtHC
uiOBXJrGAoMm7dF0OfI9+IOXB1DjDR/B8oe/K+mHnxcJtZKPqIpE5FZrWZgXHQwh+y2SITBFATV8
+jAvKEj7ntRekp+EbEC9T+qpD48Jq6e/VA5W1LHO9dcsYyJ7N1Z0hPBwXLcAOnMPNGoD2PqrY+UN
xpwWluW5gdw1lV/KBCxlR8NYRs6lnwXsmERV1G/Usjjczea+43IBg0hC6Y2Dlf8jB9CU95N818Rb
Om+uDtb/3xw8UKczrc86iotN3R47xDD0xMDw3E/FmJ32ebS1YUfQcWyDdqS3VQeB6aE/NStryb7G
Q2sAAYgNI1WaqwQ25zhSpF5GGu6LvEJrr+ZRaGQxxfS2grrGhIrokMSVfwqTtt2KsR07to0SnHsP
PEEsobfIF1/zHPDM2Iu29MFd5rW2axmpbMFhY665R8uveRV5zwTQ3O9xqv2NJeo49m2EICmzopbL
mNxGmt54v26mBNF3cMhAqRh3pfb2xac20x0fihqUon5ykxJAHOYly1NNN7FjjpmydWBVqYaJLXFy
YzGKV7oW0Ldc5fzcEwgHPV6qjqSCDROEkF8KXnV0saKJmEfGczfOvf/Db3HIrbTqE+pmLpkMC/+v
xz061paNFmSalwlF/PX/U7bWw0fZFnGAq23Lq5EPTscwFDHkhX0/PJEILBrZqLfS8C572H49RCzu
uBDv/HGU+hDRrv0288ic0xjFJ4+nx9WH5d4aOsxKdBmGQCmgUUpxkFvgfgvw1R5sepTaerB60X2h
h5bd5g65VYrXHfLBA8FctoEpchnB8m/hm8wU/ZTeulb97c+oNE1GlOM+nh5H4zZicPYUjafOx8U/
DdSYHXIdy/gk22nqP+3rYfWUN6ePqUQe5gnIAF7D4DGLPnsU+al9jVt3Kp/TNQ5akLOD3nJ+1BS1
dccCcLiNh1/H6rEBgkAhRm3s+fh4xddCECS1V1AdWEV3ZrdtZCAqNLo0glT49TVzZARSqoDK9If9
yX+bps4YPy3BvTKiEASy2qBD1QdF0MU+E1hOzFC3SceAjE9z0z2bFFkdbOH96XHjrvm3vJdrqLl1
dTA+VSX9oaZmOM4CR1vYSrEl5Oc422yuOnDe+g1eMNJ7vs6OL8dPY6r4h1nUpyLbBLW6/MxyYmog
jZZAF/Je4bpwoBBwO3qgIdhnAxsPiARaTUygzNUkK0e2QOtJqT7usoENCOxw5fcG0J/ckbsLD9xA
WLeqaXAqwWi68f0OM9sQQCUKLbOGBaDeziI9Hg3FU1txLZghUXFpvWjYkhh12MGGAfpGaUiBY/kf
cpBaH6Duod7XeGzYyPG4BrL+/2azy8NyQsZxVu+gL98BSlfpi0D5w6lImi1la9cI1v/fdDEuQaPT
JWJ3yLPTM245zTkl9OWxrV2N286cqh5VMl72jKLx+FkuPP3UFEu/D/jgW95MADqLsrTEbmp6qKYT
VH+cEm+LrMf17VZahCikXHBnje6vvLoqpOI2ZHQjAnY1bvnvWtvL0ykN88NM438jCDeeS5DgnfZM
O7PBfjnqR1jXdtHdIIR47hQDeWXfgcxyX/PWEcwm4oNI4vXjSfgVrAD6WFdjt8t5mQ3389NmHnmW
NsiLg3V4LitzmJOOnBtt5l3vW8xG+nUgBhgAmmmwe6ILKDNXB6Tr/ng8O7/2WWaz0CF+Ji1of5o7
iZt3kCoP/pBsNteBrgDVfV2sq+qNzwqVEwleoeYOAnf/hORDeqBj0R6nEiHp4y5+fYwxG+43Ch8k
533U3LsAbDPG5+0Jimr8Rx+38bHPKu/z435+7QjMBvVVJJk7VOg1d6mbjyMH7WMRbkajLlNYLiwV
JGkFKZq7WnlPlMadQyrQxbXpPvHkiNlEdGNfaplMhYAwJGTyzPq61Y/DrqsAs2F7KgjnBCGoeCdL
rz7SWN2Q4Nx3yCMu+e8ioqlJ2oQQ+Bm4Nz8waVJomS35vidMZoui+jKYRS/hYxEBp9NMze9zu1lo
41g1tiBqBV4ir1U9Vmfq06+4RPX/G6qxL/btnz9B9/JiyXIZ+NgbVhnOEpytPdlMsLg+fv3/jff6
XViSpDNoXdXISvDSi6/NADm2XR5lc8xRVcWAqIdzfkCB+P8E0CGfh6CiG9GbY1+w0XpRElBIR3vl
fUVtSHBrcCwe0bLnbX4K1/xYXisqgbRKrdt7NcUjwBq4oWbSazds++uMCqLx/86+LlUOJoQxf85R
3XnRQ0fPOeLFQ5TS5gisQH8Cfi9+HtgmENQxnp8AfEnhjfkSlXdZqr8JkL/ndEDV8GNrO+xh4/d4
uJixrxospkr38ZEZ7A+iRgVglfa/hwY3nMf9uAZh3YyhKkC9ZYHHmaiGzFVHeJwcTLtMt8ft//qV
BbnL/5oFrL8sKYmfP0N+Pr5HXbJu1x95lP1ulPA+D/k+QfqI2cA+sQyl8sH4eEcYUDwrPqkvUKYg
+3AnzFY25R5tULMVlqARDBlQlU3+vh232JgdB5oN6xt531TgSirvalrC+1i19GOext0LIWqLa91l
aPJfQ6AuaIya3C/vzMs/aIUbR1MG5PLYyq7GLddW3mJCWgflHVWr6j1ktuS7QexDLTEb2DeXdEGq
dDQoo0bCQJv4BQj6rZDasW3YiL4qTovc9/VwpSj5gx73XQ7RkwzMJ2g2373eO5Ryq17bYWQb2ceL
EA+OpTG3eTHkqwZIsVwDi+w7qra9fx8bwtWH5c5cd9hhh9YAmzBeeJP1L33NPibl5jnhsLSN7mMC
wksQ2JJ34U/6RkvwL2iOkpfHn+9qfR3WmyMUz3jD0o/ecKd91p0q6KVeh5VTcF/ra69vWlcg5gT7
dWLuuUL6Ixp0cyaA9u1s3boTq5ROuo1n1CciBViFoHDcxlS65sVyXpOGjej7McfdA8zLeYl5WXXA
H0+L46j5iQyuaZpxmPr8Pi9RxZ/GOC1LDoTaBPzA0bSeVP5RLOVmkOc4Eqh1UqOgqOvBsDhe11BD
Cfp+JRbskupjCzmdvje/Px6WY85sLF+eRzygaWJuxCvq/qJCAEWu6egb8e1xB455s8F84G0PGiZ9
GJwm0ZfXZyIK6fHzPMX+fUFx+r6FZcP6DGWF3yCyAVkIxC4RZ+hTCgD+ztatAxrRcBf5Czc3Mxkv
AmAaNK1IpWXzhhkcO5KN5hvzusNT/DTcddEAts69YT6DmXe6BT6YxB9bwtWH5dgAs/KM0GK+v8Z+
UiNhCijDP53qdl6qbFAfUqWZ6cJpuEZF7+HtfyqX+hQnfqB3moH8d2/qBkqqoS6H2yzpD73Sp7b7
aHjxVmafzg0Xg8+SHvm0gnx4Dbw10c8F4f6GAVy+Zrm0AZmgaItluOPuVhzGHpyFQDDn+1q38Xwq
axngMDG+fxTZj64FY/i6VTxeO45Pt9F8eHIqWBjH0/0Vpj6DT/iY6CHchTRlPzG/EVKwjAXmRoMA
qsRKR8sB+FDxx76Pt5zX50s9RktW3Vi0/GnqtD9mKynfvsatw3hcZBOWaTfdpRy/EarGQ5xGG7Xk
jr3TBu6Jpa66EgmEW+etQOig4N4h8ufyHDag0I77QdONUTj2BhvFp8F4EctcAr6f8PxJiDT/jWXd
dAj1PsrIiEWW70LMpvMqSDrc8wkM18C7X/se7GP7rGA572ySiemwme56Wl+EoFZ7Ljyk0x637rKD
7bipFB1Sf8PdlOVnTWhyEAA3Xfmkn2NIgm9gZxw+ZuP4eIyniDr3ljsFeeRJoJrlnBbNRsrdEU7Y
OD4eTVkUQyzipgdUe0pijvPgfwDxxZVx8WEt0Hg8Va5BWKG1yXJoD3blhEJp1Lz5IsIep7cez1yN
W44syqZMllwET34O4EEy08Mrj+a+L7ccWeMVNAgzz9yqFb0GGm3/GA/dX/saX0f0JqjuQDmmjR8N
d1Gj4u0KFXMePMUCoOiNt3XX1IT/7SDHm3SWjPF4Z021LEfhFyY+IbXZboRxrvYt70URTB8M5TzC
e/HSJ6rpi2n2XgpsRBcBoUw8cIPTRUDyRTSyu8Te5uXV4b2h5b1+DaWLrCPj3c+UvqpuZs+gxwEX
WMCLUxZuajY4pugnXNeQ5J32hxGVyICkG2LEIaFbZVyODdrGcilTJ2ENCvl7Fwn/iQwmf2963Cjb
ZW9qyAZ0EZ2ZgHg+LvcFFKLGpPBP9Tj/ucsBbCiX7AMeojAOz90GRQALxO6hTUT859gfg2ZLzMJh
aRu9pRcDBYihH+8ovP1AM/ZxrXUjVf2H528pObmMvP7/xpFBfIJy80hiqQ6rJJtBHtBP4n0kD4xY
XuxDpKRowISCFGB8Bi0K5AqxUU/JBemol5UtdUnqfRu1rT46du3YzHo0dyan8r1UyB+M4xzubN06
j7GWVNWN2XQ3DShR8FonL2BI2UKJu5zB9ugw71ovnPq7wqvRceVYBIdBf4zz5OXxanV0YAO5uh4Q
X9TPdXfUy5YfRSmh8NKWFJIH/RbFomOt2tRvo9dOah598aw88UNIVB2ohqe3xiTjtc+1uTweiasb
6zzuwBFpArjB3QdB110VAf2jo4ad8gLY90ahCmgjRkrhAD8D95kN7qqikMdZjANIAu+bPGlTLL/5
zTClB+QxivKowLzkHSpW8bNKUlN88viEPPfjUbrstf7/xisjKttcCT3eq3qtBpIQgudN9Uetq3rj
duXqwfJ7EeYqgbw2HjhFVL6wCViOsa6a8yA5iA0fj8JlK8v7SdgQMg7Y40dV1SfOze8KcsaXTrPn
DHe7jZE4drBXips3c4WQj4MfQw13FKaY92BZGobD0rR6ZxLAhoBFoJybI4j23jmFyFcVagHG/K17
qGuKLM9HXQKw69nY3asWhI9qGbLraxwInUzxvICn8bElHNa2IWC4dE0h8WNYmyFjCSk62Z6lx4pT
jArqjS3S1ceaa39jB5XNmYmXpbvn6aDeE1D4zAFk0LbFMVwdWK4vcxrWgBwA49EZ8YPTtL7GAyuP
AwUg//E8OcxhA8Ai8K54Cqxjd8if5WfOenOpGoAlwJgZHkcy7UMuMpsRThe+Sqe868Am03vHrurY
2QxdeW8bsDQ/Hso67b/Yv2xeOOnFOtGN6e8VG8hR90t54hFOdzqZ5Zh09J7pVpzT9a/HHTr80Le8
XbWJV0dp2d2jENV/JCFfST5sFXm4DEP+u7gMXiB66dfjXaySLmqsygONYBiRB+M5HrQ47xuEdc6b
qB85adaUFsqXTrkPPqpYFFtgKNcoLG8n5dB49UzMLUfa7Jk0rLuh1smcA+hQfwxxHXx5PIpf2z6x
EWNsmlQuUzM/jd18MLV6WsUtxTB8qbU5Bkp+RgXYx8dd/drqic0VN0uPZEPc4yjuxVdkA+djGHv7
kBuJDR7Dy8Qyobasu4tW1gcBHeXDkO6Ehyc2bixXMiy5mpGjrkVy0XMSX5cWMhb7Jmbdxd5sh37h
h+Wgc+xWfl2WB73m7vO1RGJf86s93jQ/5rzgOZLH95lG3W88DvD2OuXxbV/rli9XTRO007jebtgM
s2pMfL3qTD1u/dcbefITSizhUVdlBSZeABJSFXgR4A1I16c5++dxD65VablxzrXvFWJZnjhIpuXi
L4dppSN53Ljr8y0vntVQJUM2Y3Iw/zGUmsr2XJUo2yozMHI/7sMxABsrRmMC0mEeTK+vZXyFNHqB
931f29ZBPSsgJXydDXfZICxjY0tBtZD8va9x65BmY5h7jSTD3U9wlWmTaTnP0t/aQF3Tsm6sb1a9
4Esr5llj6l9Lp1HonEG9cEvg0dW65bLY+CO/yPV8HzMIPEJbMDnMOvz38cT8eu9PbF43pCmRgVMr
Pp6MujiSPCiuc915R+3T/itqUPdVvSQ/IcZyEgjGRnQEaRUBcs0uuYXTToR5YkPGVKsEyK6wJLGv
ach6a/J1W+PJ4VrM8tturhLQCNX4dpAJ0DMbQshIsQyrP6nTXZnFxIaMVQDBoP5qNYRSQX8iSYud
p0AO/LGdHUOw8WGkqboaccN8h0bSSwVimYP00+xYd5vssr++mSY2SEw1U4CHPSR2u1T8IJFQf/K2
DrqT4SUDNxsUDm5ALScLCqanBZUkaVhtrGHX2CznhlBQV3DRzleDl/yjP7LwOHvFcBrizZoehw/a
yLGo7rnXSpLj1W/IfuREVKiWxyQ+No6r9XVgb/YP5vt10ZfLDABCwE9Q5c76c8h6spwft+9wchsu
pryuZLIO5is4BD+wJr+tvPR0AIPgzLdkxV19WGfzzFTchJ7GDPEUAHEUJn1niFs+RXL4NHD8eDyU
1aY/3x8SmxROE9Dz1l06X/MmSQ5R4/85D6H3rKKqftcUuHY18NCNvhzxamK5vWwjkabgB7mCmuHD
SkG7vucIpAZVEp1XsZS+3yp3d3VlHd6mC4LZC+l87bQ8Ey/4oCEos/Kwmzx+WQuW+3Yf3juxQWbR
mIMSYI7nK2fwlrno81NbjBtT5nBFG1ZGdCfnDHp7Kz6Uh8eOhz25VCJpT1MgmvH6eBE4/IVaDi/C
dOggHOS9j1gpLlCB+xfR+D5sIjgMLGcslmWJIIH7Xsd4vcZZ/g10KFuEj47lSy1P5zX4sMFeFWYH
HwRuUfySG2DWjb6vCMVlyjaKZxzLyaaJI7EcusaE/lUN8RnKI/+yKn5SfQSpv+IzW8wnL+DHx7Zw
jcjye9LKufU6DytVl58NMC65aZ9HNZ5kE7/fdhCXycl/rTKDen2KYxVcdUh/0BwXliQE9OLxGFyr
1nJ0FQWAZqk2uLKqRg2Hn6ctqHrxEh0fYy/N9qF2ExtrRmMEQEIBc5lDKpJU9GVptvzOYQUbXxYV
mtaTDvtbV0ynSMqX9dk5Sv8q0+p7QoYN73YYwQaZoZajqdU0tLdqwOukHkGys3LqPjaCI36wkWWQ
IwjGDqwAN1mNFwLt2m6hn6mUlxzyjSwfPlWsfvKW4bKvO8vNBa88IbqGAJ01Awq2wv+4IkcVet/n
afmw7rsN9uBk59NcYmPP5NSblnFV3EiAGjyeZ/8kpNi6u7oss/7/JoKgyTxOYRNg02rS8DPnIvng
gdFkw8ddrVs+bgyI3qO5qp6Bw/xEgmT4lpZD9O2xIV61WH5xpNs6pGLgnWzarHrWMriSeJUbn/Bu
/FowwWCOKCteWIdKCSSl2tPI+uNkur+meSK3adh8VnbsATYuTRKyeAnCpGcpE/GF5IYceR0AmdvU
4QY4xNWFdcijnE74XHDvvaz64ajHNdvNwGXf+0lxfjyZjijMRqfNEPSgqaLlM2RWuwNKwZHubFpI
x2DDF6cl4WCK2dfTevS8WXEC6b2WJpl4zpX5i3TL/B0ZxPlUV+LHNM7zRlLAsa/ZkDXdxah18IoK
46lPWg5nE+NlgE0oo+ljpE4GKnZJukSJTUYXxTE0ZNNUvhfBkr3kHNWg4zKGp6zJ/3k8ZY5T2Sai
A3PrVDBvqp7HmBTPSL9731E5VYaXuhzpDzFo9antw/jJS/xhK2PjWHM2tm0UBhmziMn3VTZ0V+kV
BUriq/gEtdCdy9oGtYmeNkndE/GMXKUPRA8Y15ipikNKdj7iJDaoTXhIy2VeLp8ridQWOI/VsUPt
/RVpl2KDscTlOVYMQPpIjn4V46G47NlVyOSO7BNy7W3Bz01NXx4vAZc5rC3AxA33G5/D+p1MLzpc
ur9EFr2LCwBNHvfg8Bgb3mYmv4TWRFM++wR5kDz1zBmA5HzdC4IjYFFheK6LxrCNY9RxNNiAt7lo
p8AHJ9lzFU7AH1MlwUw2BC1l18fjcdjFZqqjnWD4aiqfRT57uK/igbaiKcmObanSd6EfBFtZPNfM
rV/wZkeLpjZdOrjKM8gD0AtA52J66fDuBjrBsAifA594ZBcIMbEFUJkqUi16DqrCnEAhAFw/4bEM
5OfHc+ZYZeFqrDcj0ZWcgr7IUaUnY8SzWqEwhqnpz6bdKZmRhFZIMBUlRb2nrG4glb8PnZoQDiZb
b9uu77eC/WpiCahMaszOGCjwDDYCObfocxNtnvauZWt5ey7iEjIZMciDBOpXgWkYjmHlb8F8XWvW
8nKZdEFWgjTiJtvsxyppqLLhIvsBitJb9VuOAdgouK4VQnpV0sDEGQ/+NPPg0VPTJ3LnI5eNhIPe
SsJnFpY3OtAfQaSagyyyL4/Xp8PTbAhcPk2gDwIdxY345kwo0LJddyC+f2U1uynCbo+7Cdb5/kVk
+RMaDme6Ijhr30so84G2GdRpefOex4U8IPafDi1K6jJcVwsQkAFNu0Vr4Fi+Nj6OLHUTin7lIc2h
AP2y0vOopkk+pyT69/HIXNa3HJwVDQAxhS5vczmudxbQ8jblPtL/xEbHgZhH4W0wxecj6C7uCLbS
24Ix7Pt0y7cB10wGr3idHL7k7yEcG19rfx8vRmLzmol8ycwEBR9QwFJUKhvomABSBkGNbNLjRuTr
mnzLuyEQizsItBgxPxoqVa+3hACraNf82Jg4WQZZAUU2tE77FdMnwTa+XbvnWJo2HI5VXTYxn2Db
EACNHQDvWY4qH7pjM26qhDl2P1sL1Q+8tqohrIObNSk/jyZ6yov4pQDUsii3kEMOG9gwOAjt9KP0
Moyjkst8QFSI83MTRu6apfX/N+dnJ1uSEex5GEHTjQdWIgaI1ucSSNNvqdm5+rBcuIJwyoLyLfRB
qQTnxsL/AecsP5k0ppd9S8k6o3Xn5XkpNLqQSxI/oTKW3hvAYfZFZjbCDQUNA6rcU+8a1eVLTsiR
JfwPJeN7A0jd4xG4Jsk6prtClS0bS4ygq4BWyGsxnMGtFp8KNvPTvj4sd466NIz7JqphCMGTv6ss
CvUVUpvxeAJb8aiPu7qxsW6ko22d0AxD4RT7XpeabwxkwL/FwPBubEyO2bJJz8qgUa1X5v4lyOJb
OJhjq+tTkG1Btxw+ZxOeleHIDSRh/Yum3Y10SI55LEw2rOBq3Aq+WRXh7SuUmB4WQaBI5OA5LfJs
X9Ve8hOyzSdZEBFMDVEKSf3eQ9Ueasp2fvw6qDf7RdRTLWs5zxfDhsPU9leVyY2sqMumlg/zso15
B/2V7EAiPHgp4v/PyAEUZCJvN5aNa+qtE9mDGmUIwOVyqYU+LZF/hCL3xte7mrb811QSmB2IrV2q
UF6mqbvPuj8/9ifHKeNbbluFPWdtuyyXUE1Xb3nfdeXZ5PWhHnZ9O7XRaoCqkXasYNSYdpc8SK46
2aLW+vW0UBudFuVUFirUy6XgQHKS7ynd0jt6hf/+HPKipPy/S3EgfSaYhjGn4pKeQXt+AJP4u+Ig
Tl58HDcC618vSmpD1GIOSqHUN8uFp/3nePQ+x2F8Cb12I+n3a9NSm9wsZRwAFK9dLv6krpM/XkEG
/i7rqoNsq437t2sElsc2/UR41qnlQmkYnTyQKx6bCdzQtYy2KuV/fcmhNrmZLqs00lmKLhT0rqO8
yM9Q/OTnLmTdGZjkHwEpxcZ7n2tBWS4Mybgsq2Ks1SGfz3TQgLZv7Q4uY1guHA1MQWSyWS4aXNrn
ZeLltUnwJEZajx8mwdWGP7uGYPkzHmH8PJgX7KHLFxkO51TJjdWa/vIWSG3QWgSGs4GW6wGvFlE8
KaLM9xz8S0dIs4kPAvofaiV/hXz0h6wM5Qaex7HCbOYzlVNgfDIPvfqQVEQeMfhAAYg5L8GWqqJj
gdnkZz2bwZGbDPMFdbPItorgVLfNofaT81hFn0ERsBG5OCxj86DxbBAZj0RwkUXRHDohlutQ4F3u
8T7uan2dvzdnZy+jUiC4w+kzDd/nfvxKu43g0bFybWgbrmQVyHBjWCBW6pv2kksw4eUqC1+qrNog
z3P1YR3P2vQMt9kIMt2tONZecYEo4iGN5q91mm+E2a4JsnybpcUYVDpbLoqLq8/CT30Wb/ica41a
vu1XvTREUKwg8aX0wfjqv0vyjR3W9dmWP5NmRhq1WONdVaMelFbjfA7wqvt41fz6KYX+BGerY1kN
c0muK5oJ7MqfeT7cSNv/DjjLh9BE74pmPD3uymFiG9eWQCSNgJBuvoS55AddoW5oCc7ZmJ5LEv/v
cR+OyUqsUxsVJFmLFmckCVX+N/RdW3KYETrtC2Vs9BoIPAukOlv/AqrZP0UMbYKlD8eNReTYhmyq
s7Qt45jNyXwBEWMAvfSo+DwX3fde4uace3I44AGy3LeobCBbVFWQr04z/8L71vMPlfJY/m4RZd9u
rCuHR9jcZ9QTWckGGVxABRe8U+sDPWtFfg7isNrYlly2tvwZdXthQSffvyCJ5B0gc8Wugxq3AkBX
65ZL56KbFeMLZmho+Jks+fQnyNDiP/atU8upZT3MXez7Je7KI/OeGZ9KBDVg7n7cvGP2bWhaDiKO
NOaYmspH8k43vL6KNAkOA99cra4u1g3lzXEzZ97UQJjFv0hoXUDj8gUalL/Xel92k9rINBT/gPIk
7HDP1Ix8pAjF5mM99JsVmA7z2uA0Q6s5xH0EZxrtxlG/60CRxO/Q0kz2kT9QG6FGUQYNfnGCBRSi
NmsGU+J9oaBBeWxhx2ZqA9NGkM1VoxnQ+v9xdiVdduLM8hdxjhBCiO0dKNu3PJWHbnvDcbvdIOZJ
CPHrX+BvU5atyzssqxbiakhlKjMyAjDkEa4/+Z+N9Vlz8mfkp+5/xrVMllvWRdvV0MTFLpfk28a+
BA0qeTo2tmW/mooYT3wc0hL9lufWh95UJNWyM7rrfFr2Owqta13XGL0CfjLzy49ZjoBr6A7yD3Ab
hbb2Xl7zQfrJ2qF0OleVdx1okF/vr47j99tAtL6sB8hPcbzdNLw+FWgRYXR78JjuGC8ft1FocqwL
Cbg/SSSNyUtWLOO3cKBtvnNEHWfHxqG1QRCCS9MTNxqb+HPbDnN/8scgfnd/gVzDb5bx7AICyG3S
XVHFt1HF/jfKVAaVs/3hXeu//f/Z8MSTPXCrRXRjvubq1UQm1SSFomRJJp8C1XpsFtvsnn1GcbAY
xaGObop0VCWgaYO22thwupMCcE3DMmCkuCijQSFupeFPm4DmuW5lnwys73Yid9cXLDMm0xynpuy3
jOCW4m9AENZPkr8M6uHoJyxbBi5ZgRk2F7eMZDko7dC4EwZCXcFseKwzmNvypfU0gHSrC7oXxkdb
R9G9kuXwz7yy21LshdqOA2tDynQp8ipdoNNclwX9wHgEHuOqA/ju0EmyKc84KP5IU0txkwNgkQwV
orDK+M7bybHJNnyM9kMB3XgSJCmqo6YW5CVV6s3SyOhY4sUGjekFzfd1w/QtDSEOISokZSnO0vX+
2ji85W+AMU/qxV/8IFGsg6oo7tLery/g9Ho9lW16zOPYCDGC7n50mgp4HA5yeZLW4edhHuibpjjY
+8VthNjY62qKpQqSTUT5pzsGdnjnunZkd2xomJxYq+ZKzzdTAEovPND2qEUkaJFeH4jP5Us9j+K1
Lub3wyj+PbYvlmHrynQtQgyaQKGiO8la0SvrFpLoockfwqiIsp29cdmeFW/zCdlPrxJBosv2e8kg
Cw39nb0EpWNwGykm2oxNU5gvN5DolsPTCL2rLDsFJfgxdszP9QUr2JYRC/I0L5cbmxUk5E3a8fVc
mWFP4MTx9LSxYWNYqXIo9QoJIbQcqREX+ZbmYbx+h0qSOXf44/6OOy4SW++SxGU56zCNblBdyhJD
Eaky04L71Ov2KGRcn9j+/8yl0ngE+DNqg4Tkqoe0GUAqlYkQpdVmJyXp2o7t/8++oKBiU6YlgZa5
8LDHSIHG5Fb51dD8d2yVLK9tyLwUMbojExWgVjWmeDaIsm9v+bCr6uhaJcttZyz0/RqdDnDbBbSi
57JOgG3+K4dbuh6bhGXcNI8CTkY8UTLBkBamK0OE5mVhyk8+OrG8nXvLtRmWabddVKykRITDeKO+
pDWS9j6aN74dmoQNDwNMchkKXB63XnSPGsX592YYwtNa+dnnY1+wbLuNkNqpBxHd0oJ/HWdoC6Vt
WZ7WAKDZ+19weD8bJTYyxdkw4FolTL/f5JcvG4wuqvT7fKF/3f+GYxdshJjURYw+g0rcgGZIX+h1
9G7RKvROdOC4n2wgmO9NIDGjcK2Ed8Np6SiUgwmnl2YMUI8TTXzOEcDtnFvXVLb/P7NuxglFvale
btBqXQq0wU79DCIdw5djJ9bGhaVz2QyCVPpWyiHszgJV9FuRArW6M77DtG2qNAax1jkss//F/C2c
+Gt/Db/G60HQJ7fBYW1U+BGpt5cvo98ysfpvU2iq77zrXL/esmdUQJEFiJA3EaZ+TJVnrmUcLFdP
dNWxL9jIsCyePJFBkC8JBg+varnoC1KIH9KsjXe8nOMI2eiwjIuUUYgJJ8qEX+swD07F3Iid8+lY
IBsWxnk1mWpl0S2jQSzOUBVuK7SFF0qfBrVO4cE5bLfJMzPo10WAfmndUpS4As9cQvVvqA7SP3Nb
+tL0Cqy3fQTlSFBWhSdNp15eQIaI7x26kXzLjFEBqyWrh/BhnGM5XevGa+vvcUcCvoc+cNyrP/uw
nq0QpAZyYaTBzV1NkE1t+KNZ+btReuLkFfGxZ50NDkuDmMfzsGBZUAOvzmOMNFmOAujl/iq5DpPl
pMvFQ1as3BLRfQcaWTNC27TOSlx4G7XBsW9YFp2hWwfJsRQSpBvyJu1NdRkjU73w+l02fcdW2KAw
CBeaGVpu5sFM/ls5VE9jq6APFNxENOwdKMdS2agwlaFBp4zS+Tais+2STZAH/amkOnto1r2/Uo57
w0aG6a71ShaN5JbVvPrCeubPJw9q4ceE2rnNf9bOEug/vwLdIQWZ0Mk00yLfror0e8VKh6O24WEk
UxMjQ4en44i2OdABgvgsyNsXPQ/UtQho9aIjYv77/mptEdIfIDo2BVqLHrBCDJrcei6CJ9GhF1AF
uKVICuXtTC381EIk4hz408Gk8m8caKlGf54Z8Hopp/EdQR8qvoOWhzFvDsrFI9j49d4F6z6I05kX
3lQOFga0OaeXqZyjnevEtUG2vft11E5FzG+kZ+0nQLA/8AKDZ9sD38Qgssjng/B9biPLWBcuPXrX
8K0FnB+feENj/iIdfSCGcEGK8Zisa2gDzCQNaAnqTn5DG3JxMroZH8IMtGv3T9mfbTK0MWZmLrWe
hMdvm4YDJR1/NdQoNd4f/M93SmijzMgS5NCEb/lNBxO7CpoP4DqfSDIHBzuaQxtjpmXXVeG8goQ5
2kq9KqxZcYrYsDcF1/psU3vuBZfVX+EF+U3i/YU+udp7OQTZsUgKUgS/jk69tc5XHxrQbSNBl7n0
YV29EdPU9juVcNcOWE9tWoAxJhhUmKRpWN2yop1f6FjS12FF9xBMrhWyLBpKAjwlWcVvaHuDAkJf
EiMvhS/EoQx8GFs2PeYKpFl1SW68nIsX9bIg38ikKl7PueB72U3XJCwnrngb4ZqV/NYaGZ/KDvdF
NB9knQptaJkpIMqVo+P1Nmqqf1CIcgL9k8bkUMImtDFkaQiiqTrz5puMR6A3Ww3YndnNLjuOkI0f
W2dtdNxlaD+GwOtphKjxmZrgK7Sdlp1Y3PUFKxaH+EvOCzTP3pjOywun0KBMN48a1IE4VOkNbRVN
aIiDBrlW5dbwM74eO1AChu1BBuzQhpApqOuCx2YMb3IR4pLOw/jJ1Lm5aqQMDsVOoc2LZkIF0d60
RHsG2A/acQ3wZof67f172nH6bVY01g9TXRGpbyOfyv7UKlGoc9HP1aEyYGgToyEmqpSsV6z+2Iav
ek+v5zA42GMa2pRoJF4C0XQsvPWBN55q5DeuQVTuyZ471saGkAEdCLq4WYQ3iqTeaxNP8lGE7OnQ
wtugMVkNJFhEhoXZwGnEjNXjHOk9HhaHXdlwsWzt9ULbZjv0Cj1iPcmyW4yC+9lfmoMXp40ZA7Nt
jr5hjpC4lf/SEvRKK99ttndNYPv/M+fbD3HaIZVEE1ZCnDYzVZukQ0CQIhuO5VfD36BiNGzmeNra
nvqo/ERFq4vzOhuy9+b5c0Qa2kixUbJ2rIYctEod5LHRRfS6zVX1xQTTh4HkEfS4inrnGnWdVMsR
t+kQgYGMsBuFGj26oPRKg5eR7Ji8Hjutlieuh3pWaU3XW800oizQo0feq8ATu61irhlYXrgXLJiW
dGC31IuiEb7GD/m5gjbq+0MTsIFjJRtNVWSEIPcp449Qz1T/IohQ8c416jiuNquZX0kZAmJCbus4
Qks5q5/afkpPtFkONX2GNmysh/KwMN3k31Qdz39D0IGfwiWSew3JjuW3UWN9UzFBQ39FpNWo/pJ1
QM1eOhAk18ecmA0a29Q6pqLuwhsDXMNEoOiZxoOdkqGNGZMBD6t2THF4YFIn9AQW6Aac5/d+XB0T
iA+5FU23eRYPEyhAkGAY1+4EMBHIEmeeB/4xC+OWCUNTNygjb/ZvYkRuvkUC+tQER59jtmgmQ/tH
mJuK3dS80aMsXvXoB311+n88J10mYFtwJsImqnx8Ik/bd+m6pg/Ey9ukibJu5xA5PmFDx1pBOah/
S5oYCc4fc0IuZaGXsmyl/DuXtJEHN8MGkPG84awP5+UmKjZlb2rAasgJ3q6JdzI8f07rhTaETEhf
oMVaIh+WZl9l2PErE3r5OnUDct1NWf53/9b7cyIpDO3wGi0zfcBQIBNBemZgTdMGROclm9//LJRR
8EuvzV7HtWt3tv8/c9m88uu4hJu9jb7ozmiqyT7/7LpeK5J9uj8fxzUVbv9//ol8YgUEcgDJmqA6
UecyvRaF3KnFuX6/ZeIZ0RzSSJ65ZV42XcsOWIq4MObiH60chzaRWb0AU2xAbXEDvgstrPFSnnkE
8ahFA792bIksT61YFmaeitZbFuj2vUH09x3Ny8cgCODP+nUDKPOqCmDN9aabSLwUIpS3dk6/DAIz
uf/7Hbtgg8mogDJCLxc/yQxehGbqxfknSKda8Da8/wnHKbIBZWkeINLWxXrr65ZFj9Au4ur9BPmf
g+GYDSojEKivyaD8hOFwMi9gCQB3486T/89wptAGlMnQ+JRWQj8YNsuLNMRcGI1fG8G+yhVnKdNx
cZEd0DQ+id4dWzHLtOsKpcVJED9JISmDhodOmrMfm+HH/eFde26ZNW1JbXgZY89T/kQ27OOMY3D2
duFYrh23TJt7dU5WHzvOAqhjlCbSbzfQxudjP99y3f00srircGSBKh+TlFR9MmfrN6BHw51EmOv3
W0Ytm2rlHhhxEuy2OfWREbe5L9cde3B4CWYZtQHKewC7bHpjo/+f4eEPXUGetVBvUhDynkYavJok
0FOHFsvGlIE/DfKL+Wpunb/2/iXWa96YE4tUHwHroCL0jN7/kMPF2rxjGW/rGCwj26GC6E5Zewmv
QBpZZfOHhe4CzBxr9xvAjAGEDOh0emvZ/Dcpv4OUSlyRe73wlCf+CFrgpd4Vv3a8KG2MWT9l6VCb
UT+UPWRoqdd83npTtB/gbV+fYzS43V86hz3a3GMmrQPVVTzNTsRr6I0VIb3Ga6BfxnQedg6d40jb
DGSmgWYRTRuaIJR7mQY8fZmD9HAn9+0a3LJ3SFOnbEXi8kYMFa/rvpob0B+JfOc6dFzBgWXwWbWq
lIYT1qfn3SuFtPeVDPl8qhuanUo+X0ATCN7beL55BIWP+5viOs/WHcBxS45yTkGW3SONKYD5k2Eh
E702D42PvML9r7i23roLkKooIjUzmqBOY5rLFK0/FOjmTySiXbTj4h27Y0PPtMwGotfFABLtj5/a
qDQvwUcyHWO6DW1eMjOv4yLTxtzaLIzxEoxqv7x60PM9+Ja1YWcy3Zx7xcxNhZD0OyshwQEj6qj4
fn8PXOtjRe14etRzNDfB7Sd3F4S+KeBhzR4/vuMc2ZCzHpnkps3b4JbxJkvU4lcXkSGdIBkqzFHm
/3d/Eo6DRLfJPQvV6TCqivhI4GVL05yhvfEdRfP+EpCDmPHQRptlvSopioDBLVXgly3QPTyTZkzu
/3zXHlgmrppa90Pu+bc6rdc3msnyv4qa/lhNwsaZGRWiBWAt8NO3rgMA6i9rDPWL+z/dtfKWCZtm
ZWj8z4NbW6Svaz6CER1iJ+ci6I/xuYY2zgzJ2davkaJLti9k2y/v5vDrItDhc38KjtX/DWYWRR6L
qMT9DW37R1Mj9O8rxCLHRt/c67OjWWbLmgdNgZsULYAQtCnVKch2UWyu325Zb89iUcZxTG9owgR9
s4zk3z7t1LF6io0uo+iqXaS/0ESVMTI5NKojcvb6EvKe9xfH4dtsdFkGl6xE1cU4+PObOgj+Mo3J
gDdBexK0LBg4dU51NYYnP917XDjOq402q3thliYv4pthnBaXegygYrfiMX6ai2jv1eT6iG3PheTa
20Rg0IxRBlDp0dELWfvtJZzrfufOcH3D8tCGBEEcDII/9G0GkBaoKq99xlHMXEFNfn93HBHgTx7L
Z0dXrawxS+3ThCOMZdIP8LzkcGzthgbzW0xqDsB6sGOGjq/Z4DNNG2h2IxOZcIzOZ/oX78ETm5Xs
CU0h6zlIhb8zL8epsyFoouIrmrtUjHxYGN5ApIdeuxHn24jqqUTHl5qm8R+uQMpVzGwnSNwM8neU
VWhj0vp4glhc1cRIxij+rl6ntoTWK/hlgJvt0yQnE9kxWsfBsNFpkF6AgAfYyyBUQIP1lPl+w0+8
WfvHZc32SDld09k+/uxomApRbk1qmvRzs3yL4AbedCIKhhsYvmP5WrM6fH//EDpuOBuexttBgKA1
IEnBcvGYDen8yCLv72ODB79OA8KDNG8XpBpKPcavQMbmndOMZgdPtHUNlEp4ZiQ4Z1Ia0FCntJLv
BHieyAn8b+SpJuBCPCuPxsHl/nRcW2/dCVRTWGWPXVG6Bf899DBAizDdosC0n+5/wbUblrtHF+ww
FDmSJ2WIGgu6YAP/wzLF0Z7k65/HZzYIDSwRczu3fXwTYd59FmNU/Idu4T198j+vD3zjr9tNl5Ka
FPcm9L9AjPCQefV3Hk39ywWywjtb4JqA5e5VLaJZiAgvTZKPFz0yKAPg9bFzc7lGt9x92npzCaIz
sF91kXo9o7sJuieQ4D5ka8xmOlMahUsf3SwJTJmQSysN9f5aV68dd+4m1+/f/v/s2mgpL9K4EuIG
jQ3vL14yZCsGUamdS/Yn3+rvtyyzSc5AttWFk9Dgl9+kxWg6/SMyNChCPvoryFr0JRX0g5mmD4ZN
16huH1aoZ8XCj0/VmpnTpuaS59XTvqqLa77WDWAiTpasW/F72oxy8NuSdkPnH4tcmQ1ZQ3fprCp4
fjTvQ+qX5jk0NmD6O9fXn90kiy1bF/HsR52k0Y2zpk64ml+02sChFBBTqMPpqqb2cV4/ApC0B2L4
s1dhNn6NpVlczgjskzFnxTfO8n9TgehP82p59KZdVXeHxAuzgWw8jXVOFnTCc4SdqZLjhY7QiujD
4TU3QGvxmH01VfiRx1BcgbpT8TAjSZmDrBvwSZLcv0pdk7Vuilr0+QhIaZAALKBuPSQ1wea0tt/X
pe+u6A0q9ujfHYfQJkwbOzKCQqVfHwwN/lLh3J7BLrCXKHINbgUCSNySkVYp6Ex+hu4QAzcXD8oy
l/uL5CCQZDbkDQi0eSw6AwtKVZidC6+ZT2Qor2wClCZUH9p4/Q/1/uiklvozGcLHAvXG+992bZAd
HCxs9WWh8GmRDWjeFl/MjAChiAHtznu2U2Fx+CQbE+chIAD2fYUCMkqX8sQA+C+X5nsggn5nDV3z
sKICLoaKoQsJ84CaRHuphwBL2KSQfZnT95Fffr2/XK6J2NdFBNLibtiWS5kSCWImXywDeSyilOxc
SI6zZkPk6o4MMR+2s7Dd7DIFvA/vj71aoGt0KzjAQULRRk3bdk+pvgAT6l+2jr/7q+Ma3bJ2CrVx
2USb8omUHMpVC+DpIJ9vjwUGNjxOddFSKgNgEB7PS/8CUTiEO7uDlmBzqtFqRDPI3LEE0OgQloYk
T9RqwJebd6j2Xu+v0J/ff1A8+jU26E2Tgue/ZsnWIWDqUUKzMXwigXpfVt6XeZdl0GEONlKuDagH
irDtO90Ija/5yrj+1C/960nvUl+7dtvy+7zKW5JpzRKapsU17dV6hrjD5/sL5ZqAZc9qJBkEdQz7
SZ+n8+b79kaeGxANHiQZZJFly3UtZiOnFWs0iyQFmPyMisDj2kXdeSnHf+7Pw7FINkqOFz1Vc8tY
gtOVXcatqg9c1c4iuQa3rHmjrVqLWrEkG6bu2sbiXzFWezQ3rsEtY67R8eqpeWAJ9B36k8zrL8XR
rAvj27Y/i5E1n2rleR5Ltl75IZ3O4Hh4hxrix34e/jlMHMZskJxeJ1XVAsdIkQYCJJX51kkA2o7t
7bZyzybBBK5Skoc4QOiKOxHFnvz9jijX8luOmRKAaYeQoM0qJSVaj1ckjMLm4E1tY+OYnsH7vkLN
4cQlRlcUySekz/do6x3XnA2OUznzajlyWG+o34PezoCQF6xqYGSCKPY5mnb9mcMf28RqplFeqnpc
2qrlBHoRHjkrNaBlxqhD2RNmI+QyDjUvYJhBERJXH8sWvQ5e1c7HTpCNilPofoIMHW4HSYApTzet
pYB4x8oWzIbEoWCXpXTtcfd4fnCBBPxHtIry6zDFOxBax+rbYDhd9uDUnNcg6ZvOx0kKv5q1bh9z
vXgP903McZBsAU+jVSBlwwOYmHincf2D1wiEVcu3ElDXyic7QDWHsf2GggN3wLxCYTpBUfDzaBDM
VQPgDffn4BrcsuS2CE279BS3dAOMgcJTHCEXrtT7o7v2gP56CekQmjvQzcAmp3U9woUVAgQq5VqZ
l8O8iZrf/4xrEpY/BhibMTIycMB0oT73BfhH1zz+9/7grjlYnph7DfTp2cISkZv4kXpyfa/7DOwd
xcGuHGaD4GTZj36nliDhoNA4GzBSn0YiduzAsTg2/K3Ml6pAygqUZ9AavKq+VsmMkOX+4rgGt/1w
GOQgbNj41LxyPP2klIGs/Ldjg1t+GL31Ro7jjJXn7UMts+C0sIPtLMymUuO1TGO14P4xsabXUgGA
Zjw57JxIx9Vgc6gZXo09+HWCpBy97KKMyV62Gm9yAuT6e7SN/TPPuwy2rj2wTJgPJVMz2m6TFBio
N0Ss41PfQa/w/iY4jr9NpxZXfVeGG+Vco2DBJQebT00RTesw9y/3P+GagGW+BLVxSGziHq0n1B75
jKLTAF7znQm4RrfsV87N0FfLGCTCh94bpAPlmTTel0M/3Ya3jYRVlA6k3JIv+oPOwVo7jQeZZZmN
aTN8CJqUFpDSiEB6DKJQesrRD3vscraxbFnhAfyjwSWXRsh9ZFlrXpEtBmXFegjHyGwAG4WaSSjW
FPfa3H4RIB04h+Nu6tVhYjZqjbKKax9Ul0nZ8ifpV09pDk5Ewt9lU/Ex7vb4sx3n3wauySge51Ti
+KgKq/STs1M09fei8o4JKzJbOXMsCG0QagVJpsm3cQXTQ1RA7OjYAbU8cAY2WQpViyBppf5by5Wf
/h8BrsO0Astws5jlWbpw4JWmjp2ysvku+npPT9q18JbdijkPgqExFE4djwDC0VYCAbPm5OnlmJAF
YNO/hidkGZchA5UfmjIB8DsLArZGMJr/OLT0NjCtTXWog66pstMYLIDUtSCPw922p2C1ecE/VFps
WJoCKLtqqnkrNc4faAMZy658SpFFacTe7faTnOdP37A8MGkVWSFNvkJ3dWlp9jHzZMS/KzWX3X8s
S4PiHIVp8d00Rby+M02QQ0KQt5WIirdl60Ou6zzFPfQjz+ArMrHaSdg6jp0NaYM4eiFHb8DMJxA6
1WGvT5Ai28MmuEbf/v/s4ZxF6NRF36+f9GSAvj0Evxek1I+F2zaITUakIDwGTA54qo8ABlTXPMDr
9tiBs2w9pQvhzFDAxvGaon4IfJ9a1cP9wR3maGPYwA8em5ohjJxaDVZNDValegSDYAmy0Mv9T7hW
3rJ4xgUenPHgJwKqFEEWhmeOBoRjF6ENYmvrvGnBx4a6eYPSC2cdhQw22qQP/XQbwYaW/VyrsAX6
fBPqNBCMvELxV+6cmi1l9gcztJnSWjT7YiPRYKKgCAJ6lWh+r4rhdYRC0jSeohhEDfen4dhkW0VT
xDHIcWegMTYQfYsO3YsO5HQaer7XOevYYxvQtj37u7YHAyLNEOsZTdtLse6qCbhG3/7/zHbHoOn9
dEPeaAUspB8PlyWGwtb9xXENHvw6eA0GFwpmapygsX2XBTO5Fl4qX94f3BHN2PRoaloKL0xBRZiV
aGc1ffk0gtTqFKCNPNhCjQn7ff9LrmlYTjvllYdaV48vUc4+sYLLmxiWg/ARG7FmlD9D/BuLROpZ
Jz+3oKunfw79dBugVk94KCwVFknn/ngmQ8uuq+F85/A7FsYGpWU9XYtxnHzos/WPJYdcll/v8tO5
Bt/2/fnJXHLPzDUuCBIBHy00aOtXKC3veETH6bERZ+3qMzTTL3FCQRlXMv6SC4JiM/0hCHvaSIOP
rf92bTybRI1wrKNsux7QxKEKNDF2yyQv9wffYoo/XHI2zCxDRxXN4zlGNtx/a/z6TEv1ph3Fi/1G
F9cmWBYsUHcCZWmHZVr1GqHKOIGRroo7/XRsCpYD5rLOhgUQsKQdEebV1fyGRuvDllWuqoM8Xljt
Xzeh9E2aeqmBM/DI+GYETcDWt4Eyxc4mO3yAzXYmg2gijdrMQICnsccL9CRT+mNJGdlxxX/+QmBD
zCSH1rqcA7QXes0A4CdSvz7g/IthO6XePx8lkIf+ukQtmm6R62rwAabCUxbzx9afEyqRFxTBHofe
nw9T8BvlWTcAilIic0riODj3s/y3j/ielPKfPT64MX+dga6gCiUmhEKsCV+RMH+RQSz13LYAS6n2
NhXh18bkO/ll13ZYVk3B76T6oOeJjETno6OJ9mUAaqyQyiZBiarrd9IBrg9tK/ns+qACqpoewR1Y
LuaTDBV/FaMfopHenhN1bYlt36pr1z7CvpedjP8WYZv/hdajvUyAa3TLuulcFfFMMbpZZHsq424+
76MTXGtjW3WpG515HTDDGVCLEknbS+2H1bmKD3ZZBDaaTKl8hZgDpMwArtJn4cX+iQK9cbl/9zlW
x0aOpfWENsJZw+aGQr5rxyJ+FSrUTu+P7rBoGy9WEzaN6QiBBULCm8ADV8j5/VZxP2wGNvuZGFYP
M8iQb0DGHxREEIsaQSpSgVhpZ4kcUKrAxoHJfNWj0nmYUIij69j7otYo4R1gfdv1FPvnIgyfipW9
mnIAIbqy2fmwa28sC0/N5JVdiytdgxof8nvAfOad/Pf+1rgG3/7/zKrTnnleVYfwR9trXGqIsQPf
e4wDBJirX0efFUU/wLqlaARHCWwWtXebm744eVt4fH8GDtuzAWAy7kY/VGgQqgrycYyH4pR2zcuB
Auh2/wOuJbKMWxfeOKE5GexWeVWfU12pE7R+6xf3R/9z8BfYrGjtiGo28GUs0b46ZwaMg+O8NXDQ
dx7By2rfrTqmYaO/0mVcW9n03UMJpuUXJEeva7SA2er+NBy7YDOkAWakh9DrYRzl2o8PrUfzj2Qc
uHysVD7ucV275mDF4Uoscc3TFTSZ4Mt4NDweVijk1tkegNY1vuW421zMLSqRuAZX01wNQppS7iIX
XINbdtyiGxwcO4i/6aBQJ6TRO73u9uQ4rlgb/WXQNJjSvOoeFAv+Stt1etsjvwt9mfqUk3iv1uPa
ZcuewVEW1BORALjH+ZOSKJRTgHe8kOxJJLnWyPLSI1dRM6QjquVj+GNs5r/pOO8l2FxLZNmx7Itx
GOcshPySumYdf1RB+wg7y8tj0JfAhn15yPMs4Bj3kxBcn2cdwLpYJY9Jage/4b28FpR9OZgrRACZ
IsPleKpk+OO+/TquIZsTTTbDCP9WIfhCpfY7ttc/Cx/1BkgLkrdgkKtfD6Dx2blRHfGxzY+WZtAk
8rcIn69lkoL9+WdMJladKB/U9WHegON/TzzScWZtPFjdzqYIJCKDegJzU72AdUUv8ZsKTcOHsj/g
L/vVy/GVTJBr190DSLW+l6q8onj8UpTV961NIpDHOPgDmzgNRE18jClS2yPAnz8l0Gp/yHbm4DA8
mzJNrE0Q90BlJwyg+hdZren3qNolXXGNbpk1zb2u8sgWH2uU4TRDgaw2LNo5Tq7RLcOGwgVtgzBH
93polmuGSua5UOuH+4bhGtxKa2dZCI7yGIWsvuA/dIie9TgEe+b9wR1n00aAtbOAjNqC6It4Zfii
rZA8lHmpn+J8KXY+4bj1bBxYm5fDJtUBEI/qaXwjom3A/jz2HXooTwvkNJg8d37IjkkuQybFMoam
oTmv8faFV24fCHzPScyApoJA7RhYGwK5v35CA041j00JZB5bwfJaefH7CdLFxyzBxoV1sqVTlyua
dBOZT0YCvJvOYq9j27Xj2zF7Fm/zzJ/Qfo8kUz2t/BWWKjoxH5xTBfIbl2OHynLSBk23S02QYgKg
Z+uYD9qLWkAzXTG991x0zcKy52gtyr4ywk/m2LwHo99bXumPbcC+3J+Bw+ZCy6Azqbxeo8aTkGpc
3wEXk72t2qW5HhvdsmjWTBnpti498GSX51SgAKnEQb6CwEaDtSHg/V4KL12244zXQp1dl81VH/rt
Nhys97fO67ZAZimvp5NacTg7ijN0f3THttpUaJBerLxxRHFB+yh594i/Lozo6dKVu6AY1ycs2y2l
yD2Zo0UNh/PrSMCPTcy6nrwg3oM8OQ6PDQ0Dr3SjQIfTPbQFdBjKFritKJj2Xgiu32/Zb5uuUQ9F
5y10QRqG5eOXLAZvzZYKu78HjkDMFtfshzBUA2j/k37o0LqxhIE5UWQUG6glsPqH4Fy8Wvm61yDm
mo9lyZCSGVFWxYFKe6gH0RH1NgllmZO/XRv3Z+T6hGXNqO1TTgVm1LF0fAyj6AdbsjIpt5N1/wuu
LbcsupzKsCUlAoASAufnugQNYbhA3+f+6I7fb6PESt4YuYzIvPUGHg1MjSFyGPJtvCUC7n/B8ft/
Q4rV5bKwGeFR3a/Zy4wDWIDOAprcH30zrd9LM4GNFFNLOtGUI9qWeVZeRczbz1xl/SnPJ/+h0+DD
uv8d1yws0+62hogRAUVS6TBOxkh/gswLOzj4tjnP/GY98LQf/C2/V6h/2ryZz0u+26nr+uXb/58N
btDzu0DYAC/zAD2SZYHRQ9kcc2Y2QCxbjAnrHKlVbER1poro84zk4f01d51Ny3yzeQjRMbj98hUN
XzSC4mRkdPDSyzpzLB6yYWI1M5E3STw7tCxQVwCi9DqUQ7ezr47rLrBMl5g8IqbAu1P78YsNAwg9
eAiDD9NjGbX0vBrx7/2VcuyxjRYrp2AqDSS1H7ICyehLz/Vcve7aZvUOfsAqWzFN624AfVnSV1UA
QGYmrx05yBQb2HgxStDN5A+ifWB9+12HkAMPOKS/jq2NZblkGfwVzwFgSctAn7d+rJ+5x2ODW5Yr
pzIDqTTgL3Wt/hl9sC0ucyguxwbfdvuZ5eppQBdKpwE+rorqDBqiL9Ui98Ihx9m04V66AYIddM8I
5cBWjmioPNXI9ps4A6BxDW6L7HYAAK6zaVkxh3DOMnh4FPDe8x9GWswvIh58O7ZElvttO38xARCG
D3ryyVULHr/wtDcfwqOAPfPXDSjjGrKD4HZLSLcwaDajwbvx+j38q8N12bCvFNImHvoT0v9kqN+w
tf4+9s07EPL8H2dXsiQpri2/CDMhhBBbiCHnqTKzho2surJLCAECxPz1z+Pet6hLNxlmYb3pLusi
QNI5OoMf9/dWVk8XLc8a+zWClDNkrpO/eaU/xrr71vVnJQc39nWN/DLcBoLm2f/fKz2Yc+/bKdOX
nZo13IsLoZWPssoBbaksYTFkDFEYevl8WbZWfmW1IqYzkx5enXviiVqgHEcrrgoLyvMOZdPPf+T0
sH+JTNb0ZZTbbCnpVB8bCUlGTmu1V+1o0rYBnffnP7G1BatkWLZSgQPb2KPIMT6ekCBCyhG1F7Lr
BWvkF5OZ5T6x8e/SLHNiWpguZtNR4xKqSj//hA039J9+5B8+rlxCMLIMbY1iivrhQn7t/OyR2/xl
1MNhmsjx85/ZWqmVJaN9MHEcWHvsvdwlArrMtB4uw28Ga+yXKfPKj8oY3PZhPUBmdf45+pi2uOjN
19CvsXBUtXmEalMc7m0t8l0wndUE2zija+KxMgqroGUtHs6L4Lvj7dQnNmwD77GCikh9xtw2KuJr
CJjWLG7RZqyPrhoPxB93mpDjGIR3vccPUz88TGgXXbZaK8tmRRtkNPT+f58x1yTRIiqUdwa9s3GM
1kAwOyqLPKCLf1vE0Qmw5GAgX8IzsejWZqysmcuuYIM4dSkw/XWnO3vLKoJJ7+EsEcTWL6yuYswT
2LaqYQUg+e+S2UeznQWjuC9Iw58/34ANe15DwBhQqAyNovpYDk6kCEOrnZJl/733wW3JhLRJXlTy
MoIZ0E797wXNlZO1yk7Za4BfKzlGy9pendnsf18tusaCEWgyB3Phi9+NbmRimNb7OQDnz+BdaH90
jQYzqI870pb1EWNy40ENGLDpTwwyIQsvQ7TRNRZszMainEAHf8TNP/B741TggUQGEPy7ena9PuOm
4n+97aAy+r87oVRpsn5pqqOcoT6XCSDy7FC7g6Whe8EYCOCGzXDT92G+B4d/cyZK2Nqi05//cXs0
4WL/23rhdQDesAEyuIqC2zeHSvSZD/t3k6drdUwVxMALoQJ2nEOPXBN/Co7ZaA6fW8vW+69MvsGl
YUym6qNuuUplHNsXqFkE6aIze8ar/LtB0nhl88imIgqScORWgOvZsf+GKGHcnW5XYKDanX9C3Hz+
MVsrtYrFZTjaYBGIquZagTSLgw3GLvSc7PG/XyJ0DRGTfdmXoWuro4r939abf7rCvPZ+c91ydptl
/mMLgrbPP2RjV/6BF1PQ2iEEVikH8JvqSZKbwUzNF+9S2A39B2ism2wcDV11HMsmzHZoSQfdfuki
eq6NtPUNp+Pwh2WQof3/EFf5QXFshpEe/Gl4gBqEe/l8lTYO1hoxJpippqCx5KDY+CwC9bVszctJ
a0CAp2UAs81lP3P6wD8+xC0LjI/H9mjmbr5RI7uBPqSXjDVKNRkZ50MWmHPDLFuLdjrZf/wWxzzx
Ymc4MQXtoJKCMBfiJe9RDYP5/GM2TGQNGZNgDplqOpAT2fmRSu9XQLLLAkW6hoqhzgSRRTtWxxPB
66MqHHurM4yYXGbda/lMK7NB9GGN6RgJZ/VLK1ssd8p1RXT8fG22Fn91l4u5hbb0gI1uPORhPBNP
WkftLkON8cwn/HvaR9cgMSAAVFFFCKVPMAauC6BlyZH5xa8KbvHzj9j6iVWdjHt9OE4YRoBDL16o
JMfS9ntbsJfTQbrsJ1aWzeJBmGWJyMFa0GK4zhSJxJn9BpJKuYsbUlw0N0bXrGG6XVjDGlx8Klbh
lWfBsOh5ZyFdG7u9Zg3jQbcAEI2WAzBoZqcG3Nd9OE1XGW/OcR1vGNsaNdbIoIstIAHHGU0BCRmA
Y24LddkdsSYKoxmECpUuq6Nxtf1rFhE/9GKUx8Aqc8ZZbJ0l+r/eCOwAGjruYXVk1h7lQh4FJk7a
gd1k7LIaBY1WVzZva0yBoHhw1B3UfOYOtCFqkMu3oHPZ6+fHdWsXVmaNPAkM9yBPPpqhVgdiG/mI
6f7LKiB0DRuzfmxBPqcR3Zb2u1Rgh2ntOSq1jTdfo8ZK1cQlEnk8m6PzkAfAPNe2Pbf0W09fm3Er
+y5G0/NYhr0br2fwrFSpKSN1GQ8ZXUPDyGCnbgAL02/u15NNmqpBsJ9PZ8k9N+7/NTCMQaNTQPyz
OpY02ttWFv+tcZFTjYtHkiemWc64og1LWIPD5tllcViizrVkd4XOdyKAdEcwkx+Vjr5edEzXEDHq
0aEiGURkTafRpaQK4z9ew+05sPjWJ6yMuakdd/lw4sanmNTAeuXvNnPv1M0pyLfOERNsBMlr/jAD
EnmtQaFzFDUk60aXFaiJe7dlVLQpVf286030xLn6+HzRtj5qZduq10s4el55DBtdplMtU5OBOwbl
HMAQcdyOF/3MGkhmAGyNpCHlcWQyldn4ReQM7LzLcVHnFBc3vmQNJOtN30zKr+yRz2I6jv2Umj4k
u6KN+6Th2bC/7EtWRu/gV10EldCj6oGGUyCYlrS5Rwr76J2t+W99yunP/whi5zF2s4dexoEJ9aMJ
aMqNAaIGtFCRM6+ff8eG81rDyGaUWwi4uezRzuqrdIAk+F1xjqBo6+GnP//jA0DrDmA3dQhw4sWl
swItdq3P1kO2nr5Kuctooa0QuI9OMmlQMNH7Kr5wTpf+Q1XThxZX2aOeyilo9bhAKcfqswMnGx53
jRwDS3i2LOAfBBR3fJ5bO+xO+fwplY+d9HfnwbgbwdlaW3MZlikbgJI9LIp+tZ33vZkGlYxoM5+J
xDc2YY0jY3UDqsMO5+fE1UvdiVUp98/NUWy8/RpGJgEFhII6CNx7rx52tHPVN62gTxZDD/HMhbT1
/is7HnMXQbgY7DKzyUqJkqaX86Rp+1wcLjKwtbSmqTHUiflxZKJlACQOmSPFkpaQ7LLmI10DyYiM
PFQ0oZwhkC0e+AS4iQWaH+PB8j0szrG4bm3FypS5nQTL6xjAFtX/7RpM5Qg3PIc9NIA/X6etH1hZ
86lJaHgIumShTvwuxN0bBDq7AsKtZ47q1i+sLm7LaG+M6sojB0lvSsCq9V2cdKR1qNg5Jcqt47QK
wysP5PZjiVRrAiVSeN3GS62TIs7HywBGmIP/X5cKHQsZZWMeAOYyg2RagcZ+ivhl5Nh0jSEDnQJR
wu8UCNKySe9K8BRhcAl56ed7vLE6awCZV2WQmupKH+Qlin31gZpNqedfxvpB1wAy28Zz4FqfZCAr
Kdsk4609BNCe2F/28uvb2OUdVe608n7eNohgyuFqGcqzEcXGnbCmGgOrug7osHgHsCAdRwQwp1nN
meSHCTQF4YX0CnRNNTaOg1+1PrAKfQc7gzLHkC4nNpDLFmllxZ6Zeu4HUXEEhnJXyfJgguVMh2Dr
8KzMt7dlQPwWj8ZlkFBTHaezZeKtR6+sllaLLCuBW1J1/hOfIWwXufjC5H8NHRNzEcmoAEzS9fbY
Gno1QVIpkV65C/OzEI4N37aGjbEG0r0jC5cDhC1sMrYwWa6Ajw1cdi7v2fqJVUFMyKojweiWQxYN
zetSyvFNxdk7RCW9yw7PGjxGOMmAWS7JQRfdX27ybPKfEeWLTiZdmW/IAIg2JXoaS0YNlJlO6hsN
ORcGnZ7yT4gIXbOF9eC/KxSi3IMCvUF6wl/JGcTVNs8eI4xdf/4JWz9yOr5/hNMsgHPrGMJpEJai
R4qy5ymi4ycnPdHL8BV0jSYTPugyZoVNIA3EZpyRWRpVF9I9YwL9fz9BaNuEAW41zL874LgXjL0P
7fj8+fpsmPGaPUwapbxMoLCt9OwBGgIB0mo+C6nfevrq5u1B2hM2OcGrt/GTmcCVGY76MiJ1ukaQ
ofbbFJ3VgIbX2uy0tu6YYWjpjGFtHJw1eGwOZhmqIgoOUN29VWq5aXxM9dLh7eJrZY0hUyfxIGY0
Uj0sUWIGNMFyiJYfP9/ZDd+zxpAZnlctWdChArmkSRtoIaVdZF4itBnOhJ8bu7umDKNzWfGpl2DV
EeGLzdC+H5oLyXPpGkAmBMMczHhK5Pv4Yw7AL+mbs/TXW2++unJ5bfp64QSCig369a4Fj1etQS7x
+cpvPX1lsGWQT3mmT4io0zTvyTFLz4oLF31175qAkaIAXv6gFr/5ojHJ+cjByHnhq68MlgBcVYQa
U/IWLdSbuUFLfgKw4Uw3fuNIrqFioxYEggogX7YeRnfmzvrHzgehxlKA6+yitV8DxkD4LgAVbsnh
RPtrC2BVEFqNZ0xqY2PXgDEZ2mJiLXzCCGr8x2AycxqE5lxTZevpJ0/0x1XldCsQ3QBNndNiSpeo
P/QDODsuW5fTlvzxcMTfDqKHGH1sDDM3DdSImwRep7lMS5yusWEEKD0TLssJrdry/OepG15GU/H1
87ffOjgre21YwTAEAQHU/1gU80DY2gegHUf2cm6UaWv1V0br6g6jRgRXFRm9HElEXhVZgouFXQil
WWPDxKjmkPkgWDSG/CxNlO/D5kLuMbqGgvWgGm9afnr7LpdXRgJquPTnWkH/vvr+GgrGgoll6HeA
xX8GdUYpJvK2ZKOXoJhYnLGsCMfwn7Ggv4aCUcjOOo9jwkLlgBbyBaTRGLTXaPXxrroFPuxMuPPv
t7q/xoMtyvDYhRoj0xl9WaZyN9vmXmYEbd5zcwtbq7UyYx5GnJsWmgei11cNGpd1X+0W71wxY+vx
pz//w5BZntHKO11dmGGI73QJLlPgPO1rOJ4Fgvy7Kfhr0FdTQn9viTG5zHtBn+dRzr9DPZ+biNja
6pUt66UmWY2EF9LJ7l47cbCq3ukyf5mXNgn6c+JxWx+xsmdTcTS1Ag/xWw9qJUvJkizLhTm7/w95
ySqooD4BqRpTZ95PReNWJQNDfvS5v9t6+dU1jH5ZNYE9FrMvMX8V6GrtMzlEV58/fMMG1gAvUATN
AFj67BD5yyPrzWsjqxtRh9djGLx//hMbh3QN8MK86WKDEpVPVTMG8fWgcvkNA4472rV5aeozQwYb
yyROR+wPWxjDji4SWtwHyvQHxCrLpELh+/NP2FqllRkL0vqhyjB+dDqmhJz4DgYAbflTsJzDQ22t
0sqUre+DsrmlYJ9yKn+ggfbfG9HSfW6G4hxp9tZnnJbujyWizZiX0FcHGX80PoMH3qGqfvqKk2Ln
5wu1tQkre2aaN4voISUjinIB4meKv2SFjC6j6PLXwC7dNiD0kxmcUd7cjVX0ES7Vhad0FUoD79/K
HJJZBxrZ7zaClQmNIn08gePv87XZ2uGVHbMmt1GscN3Iub7jrX8cDbt1gzhjyRtLv4Z0LUvjDRYS
O4c2i0eMLiC/lkOcn8k0Nhz1mvdLDZUrRw0eTazKsc/qOzojuy7j6u7kpYeurc+s0sYZjVZm3Gd5
P0YzzFj53pusLP9ZRugrYQgPslMQqdt/vhlbq7Wy6F7SqO+gcX3QYfC1rLMPL7+siuKv8Vzg2x8Y
7UJcygS8E4xVeRL5+hy2cWsjTh/0hw13fqnNeFLEaWL9PZ7M47i8mljc9zLvT2D2M9nZ1jasDJlD
7F1PGPU7mKI8TkX0d4ChpE5mH115riO29SWrS1lxBNT09CWIh+6CGNQENPs4USHXJd/ll8ZIa2BX
WYhxGCLQgY0tz9KmgYS5KLgC81SQXXiYVpY9gazLag4JpJrNy1726qOMTHb4/KRuuI01rotKYCah
+gWBtyp6MKP4oHN+iGP3+vnjNwxhDe0aydBlIoDbQAM9S3oF3NvknQXCb+zxmgEMnLg+XbwCe1yQ
76F2p9PKwaGa8MY+xih0ff4RW2u0suYaQVEcgTPrkGfFFzA3AmuAEEZk5Ovnz/f/y6LwL0nJGuPV
GF2y0EGLIEEsGf0q/ZIb8GiMYjy4fC6eOCm9F0HKqIUIX4+KMrcz2KvHrpt++D0hb13UUPy34Jj7
oME0YPZOgEsBWMm46tAVLsoDa4EGlDVk4xwTWZmOYd3/JlXsD5j49Nj7XDl7p0FbUCVjhvk6WTf8
phkkuHkwbxLvrY8soDHcXbECcn1mAGtfGgHi8S0o6vCJi4AkrTfFBu3hvr+zsSHfKNX26tRxvYbo
PGuOJg7Htzau6YNoWP1R4Yu9HQSlsjEB+DwPnhUVgTzgvpTBjoVqaH65uOrV34JWKHUrKIDN6Irl
utg500UOqqWgNd0rPvTHFhwkL0tQ1a8lxYws+LbAA1BV022vhf8XN1X3aklhDgrCyEHSdFWeEqiI
oFulBgeBz8h2deLqGhM1Yz2D9lANPkCCNELZiNQzSqYs6/JvfdH3XxQtQVLORiNSXoBnJTF6WXTi
/NhTiaCD3JmJDw9gCVALiNwKkN7xkrLlUbQM6+tBcXJMTWimVwVKgV+ZEaDsNLW0DXChOWTIHLzj
O6Sv0R+S5ch/iipebrnHqPwBie/W3NOMFbfIWodwr0Ysbao6FtyAKCu40SSjO7Cxsm/En2lzAGmW
e50D6Drsimppu5uSLMW1DlpAlmKjbi2tWb/jnR6HBAy7AGKq0mVmr9DHKF7w/0kv4SMv5S0PXX7l
5cPcJgRwoXfILKCzMTNc3shBp5KlvjdX4XsbNIomQHp1WFeO0bSGleWcxGOsYTyqbb7IArl94qxY
ykT4EUQIvJpCZN6f6ns79+KofReppJtGaGm4Joyfy9wiYiKmwy5VTLE8NdKX84ue7fgy93ixuYn0
ckWxjM29sMj3UjppsACCKbPHsH2ECc890bP6sGCSuTYRlY+zAOneoWjxT1rrAfw4PSPRFaHeEiRY
1WbnctvTHemmzr+uBkeHvVlY/suD+IxKqKvxkgDH+j8Jk+xNwTTbBITjwU3B43y6mgSl5ItxQRDs
exw+vicDNexaLJ0O9qgGj4+aFzMajoEovgIWGeVXcT+zb2Dwma5c2KoPDD/y+oUiRXsB3G90iSuK
nvyy4Nx1Ow4+VgwYLh6G50SAf21Ak5CKumnvnI/TVS7Mu88i3/49O9v/WGRb3OVZK44jD/D+raLB
kXZYoKTNO/sMR5eFtzErcV6XuqtuuqBkH6I5Sci2TNzOlcAkU1VbmaqmQ4cxb4snpQb+V2e4Vje+
Hvxjr8q+341NVwTpYEckwnIucBGbZZqXJHax+O0tTdHv2AiSiOeCtNidAH/pFvpU9AHOABAiSodr
Monqmi3WHVAXCnZSZJk8jmCZTmh7glFrfyi/lG4MEy2MrBOW9R2/qa0r/Cfddq1ZElXDDegdKqet
fqgZBhdvVWP732VOPRwgsOZlO2gTWQO5Dc//wSb0CVMlzbxczxPFz4EYgo57NZeYDZUNNzead1it
wIIHfGeNOKkP57p7aRrC51SHVfeuwi56kbkwbxggiKq/amFw9gF6UOIIWpXmarKL0HmazX6zpEAa
5ffBaJZjRvNZQV6MQk8pnSEj/rfDxPBfmJe0T33jxU8lDPtFZCFW0Xin4zfmg/ktLVwsIUGmDlLJ
Aq+Js/TKoQH0V+/m/DjBTV5JSIXv0FUN1HuvaZAfT8Pg4a6MqCfvJfza6xKczkwt2ypIsnHOl+sW
eJPpyPL2BPYx0MXaOc5ps2NVjBOSFlNHv3p9Raa/jR6Dx3GGHtCBVvEcHdUghgehwvEVNTAQBUI8
rXsMMsk1yKGLfEhEKKp5ZwkOBwl9L05LaugXjrtoSHRHXZtUkD25i4EdvOaL7X70RJcHZJi23cWh
cjSRIyu+VsDF1vuxpkGTopLheW86zl3/GHR+JRKLshhJSdm2dxj+6uIdmC+78V4qF94DUybeZkzb
f+9x7x0jaFqljEe1S1g9FU8j+PvuGWfuxQsHQFMNMMuvBqSQRz7q5jvPW/6Mq2vc0dn3II6zqOlV
TnmoEx6VZNgZLwjY1cQgYfwwKkxg5Inoc7K8Ugzl8gbOSJ5+SoHI5BfjHm7PCOeNp6SQIV5kFsEj
MnOvBDu79V4oLyS5dl40dgbQhKopDgIStjW45wLchKCI87N7rkBBVxaEkn2fewK+VEfDvfEDVELo
MFl3VcdtYQ+o4GVfnQqLqr/CvPisv7OBgfK/KNFbu+7FUEcvdVSzNjEKzXIi0TlPaBY2sBoAW98q
1tAHoPGKJwh+sbd+xDrsK535019zGNPbsR3nIo2bqO5HsAY3Xfld4fT4b40v8FZAs/K/UfZr//Yk
LJtA8elD0NkWSYBO2R6hC9TjFIKrW0xpttgyOmQ7Rr3hgdNgjhJL8tJ/APOkH9+Cai6k4CsyUJSV
avBe5rwPm9vWzBwUB57+Bqx5H+5rCCd98HiuvsVZ3sSJo0bPaYQsbQZ6h9Nb4U3ed8huwxxL3oft
rahbvDyng73rGtJ/1KqcaRqSOjcpQqmFpJLAHRY8LB+t9RpopnszBU+cYB18MK41P8W6jzIFoXLw
Mi4TLiNuQxPuJHP85zzY/kvkcObQywe6bRxVfu3hbrseLXM/Qd6GgGSU4CDIZUm6tAZ7w47XZR/v
sijmhzpuCpLkgewqUDOCxBrjErg94zjDVa1iElyDa6n8wvy2AohI9xwCpEhVPJqoUoGAVMKJIISU
7r7kcfACimr7e1ZwFsFkvenAu4m722WGcNiscRElY6CcSpYIMk1QTKH8B4i/m/qWDQX2bezFDMDe
PMkIUyG04ISn0IhrMuA4CG6wZOo1Vh0uxFT3cEmQgE8wrk7IztNeDBr3uIAjv3dwvd0uiBy21I8y
Mz0MMVfFvsMrLruFVFx8KXzd3IxTOzwDIruQ3YK+gDvymLt3swysTqzpcAFPUKvem3DwTRrHdZ7a
AeP9fuXJH6FZyoeF6eIO7R2djiUH0DMnHpsTFeROp7wBe87VLGZhE3ScuzwZUDzLUoNVNUnhpoDu
KlHJYt/SuKHXVcTE9dRN8/eoqOevNsx9vlN53+wULkeWJTJXbbFrsqo5YOUwIhDbeLrl8JBeyqcZ
IXiD+uUjzTT8pEHEafZ9gRlrNiiOyy2bbmkfzN9lXBUfNeDmT86N1Q0EOcjdhBngmwYEhVkKJ5rf
i7YonmJvDNw+JksT7AZEnk+jLDIMcRQODnwIx3lKq2C2P5TmcZbGIOEq0qGfsiytaACnSVqGxYiK
vC4T3XjqO7QprXckwGKyRJSDeusyP3vhuTTPEbxtD3mYBSU4ghxmSWXN1LCbfZHvIfxc16mTQv4E
BUj/HdRrxU9BbP3QyB5XqGoIHIsrgKc7dDMtviIYX342mLCLUu17CBR7XOQ3mO0L8SbEA0k7J6eD
JLy2bB7FBIa+ZAib7JmaTD/lGFceMArjcBVASkFUKQtORWCN3Ce8quYIBBXgN0cnr0KQ+aOZcv6T
Ve34FkpQhZnGm34CvBt/lFrwAw+sPjQiQ2ycLfZt7GeeeNEMqttRxN91FplniewEBMHx+OoUwOg4
JkKlXd1zkjJvwVrjaQjQ57iDhZhyetcFCEhtNUx/IaEJeuRnBilFyTz5FVx9/k868Cm+4gEi4FQ2
uUZU42o0BnvSYSKQ5TT/lZ1YzWzdzde5GQkC0RpoaDkPw40K7XjgnHVfxWTD975GGmjc6N0y5G5X
fpOXDyJU+RcFGMu8a0UzpBqB7ZeRojveQ35iN1eDugbCQgDe0oX3kQaWI52BR79xpQVS02IqS7fg
XSZslDs9VQuEaGuI57XQXZx2UAf23zOUPxJkDuN9NtJFp22AMq1F0+W1XvzhWmD2ERkHkEVcdPjr
DgwveYKiBn2YMfY4JwKkwk+sL+FlRlIvRzlSBF995dyDwKhIfkD9AP1YEkd12gdx+2yaCEYf1kt5
T0SPRbeqIFemaqZ3Web8uonbcIcpefayePFw35jO3jXUNjeIWkyqh2J5bkUOCtSpMT/8lsij7ClW
W0a0udaS2V3TV/1XcoqNpI+sSnESvbC6Mr/43JVxCvLD5jr0B35jG1vdtBD4/Eqxp/djI5ZbtC7l
Y89Zvu8c3FBlAf5QdQXuMixCQrTqv1NETVOi+9pNuOvkUuwZmYvv6JrTfNdCdZLucpfp1AKAdANd
m+oeBScct34msZeUFfyDDZHUgiVqeo8lCCsxtFVg/SZzctCB630U76D3XZqcH30yFlFS1RXMUXMC
fs44e1KNFAkK0eUBmAlxPUOHFsJVBjS/iiuk+JIKwZFWgT/0au7o8K2Jmv4DwH+HEFyVcm9qnDE2
49rZCRLV9xLtsKdG8B/UKigVR4VUV721JdLoKQoeYZ2gAKQUOUtZl+5Z8a64w40c3PE5HK47mM+X
gSm4ZxTks2Cn6xCoIhYD09EmpRcGbof7AQPAR6RLxEtmgZlEkhQZ0cGryWavgS5FTvRV5Te8+tEx
X+qj8jxnwMJSj1F0jfQX2QaH9Ne0E5Mi3wxqnNdOQhon4SHN/6LEVbjSlsF/6XxJpgTI2buZtLF7
06rBSUWcBan2Hloq4gvBOKeHZLnBXchs2Y1lglIGg4tYZPG1nIKp+N2PvnG7hljkd6dkKE9oj6Hc
K9ZK4W4wtwlji0k7sV2eYcYElTKBjWoqsJLfSOsjV8FYrS//ljU14bGPyoynouVRexUsVW53nu2D
6kYZJa+A2Madm9Wlho7gUJ+iyRCxtnOkz74YRKJIS4tKGf3F87tMg5x6lBheBE3vkO3B0GhwRjsk
HsmcjTp4Dz24APDj4G5EOgq4go0klknOWc6fStoh9ILr7cMbBtfl4KKDcNyZ0KPPzJqI/4TsLdJm
TDQ7xFzUIi+6XXTlqSdEF3HEcYH69m0YDNQ3DJ8id0M5xmevncWITyJM1dsdBIBH755DUBP1Kshf
xMeWkja6GoGFj26YXlrxBo2kk6/MFAVQCQwWEAsucLVDmhgrICdExAeJU1GAGT0asXZ+idQTfGFj
tJ/r2FRfjZa2vo9FO76Q6hScQ5K8pseTo2uuXNaN3kF4s1G7cTbzF70ECPs5Zdzu+QLtFTwrKPSR
IWZp0WIWsberYhzvJKiy4mXuEOJ8pwVmgJ/KNqx+0jiHOVjE7RmYEvs8O5S8iwjCDLjPh5KVICKf
/GpEubTj9N5EdTF8hTmV2b50hOdXsDOEwbOrABrRMR/MsRotf5rrYZEJoo3uXYJpExELKU/5hraV
3Hu8A6tYAqbDDvqDEOFUk0zmcKRXDK0PtytLM4w/gGTgQ0oBz/9Fl6z0fwYYNWS3rAwy4ExlQNHI
8q6XASnetRsZOupziwyVCz8j0Bw0JU0qxzwE/Z04WirGHeLMiXz0ZRfZvSoF3IYcHC/SHISCU9K1
qAKAwKQTFUbTMcoFVSToMKV8OEnb9Xn9zjqH+pQI4ZhF3472ZdZEvMq4FqlGgn0kUpMrbQ2/NvmI
gY6yV6gUScnbYV8MQK350iuyfT5V6sNBXQbIXz1NIr5pFkhf9RUG6pBlwAIFGIAR8PWzSd1A4rsw
rmF5p3OTXcsO+CvYoun8/bjAG+JyXFB0oKA8flWtXT5GQtV7xMBHDPBsfxcQwLU6of3nnEDq8aav
JvfQqyh8kLxvh3Qe/EntiI7LY4SoNEhEEAYpq3C3gfhboiRkws6kRQS19CyHUqqG/FHZ5rc9Qu/i
KHwCL+om1A2Rp5T3JjZTDC7vutd7FyIodfDaGgTxMntCrhs+ADAprlVkf8FtIBvwhWeRfbWuTTEi
6SMb457ctSTiMilRg0XdsYflUzaF95rkKDH4jdiTiUw/yBDmP+WEeirmBvndAono7JBHkqRuCZFJ
lkUDWRRK7K9sacmdP1XechWgVv1L1AKpE4Ddd0UxzIeYRRDybHtWwApoyIqEeEhmb9ncZ0fdU5Vy
Pw9QewSJh4jt8sSgrdPu5CBRa3GFaL+RsmP7psg4tI5AdvaWdShaomIahW/MwbPOYiBoJtLhxnoV
Sr2CNP1tN6MAIJpiANnCKQIBHt8dJtDcX+ESrx+6Jo+hGDh03q3LFBAdU1QgR1PwB69VjT2OUd3c
wxsNzxKunB+zDkNQIFvqTyuJS9mrI4zQdFDmdQLVp2RcVPB/nF3Jbt26EvwiAZooUlsNx7PjOHYG
b4TYSTTPokjp618pb+PwmkeANheBgUvxkN1Nsru6qr9Y6sz/ZSer/8CGpnp0hYsnrYfs4zDUxfdk
9awX3jV44COdj3cyzr/lGvkKlOfTZUDCoyc93uRo3BAnax4pGMOBCUzcCfcEvEe+dl6zNrgrJK0R
4KIhPsHH009G23VPObq3PglXJhm6hZxUvFpp6tuhg9vK8wQdijvbpck3hoJl6InKhNbjaKKAkLgJ
2mah/B06tV2twbjl18sc5H4hnxyEX+4YbuBCtiSQqEB+pmQpG/QX1qTDWZbipu1MLRjI+FgaSQz5
YNh071t5FVhVYb+gYSf7xhkdUnQZoYgWgKFrid1SZBeUtHUdNSu3WDDbSH3H5VKYdTCjCNMh6zUS
UBYiixnWfC3taAXNYBsTWhbLbS2LwQgH1AaGyOwMqzqhiCK/eGZJoaYyL6J8KuHbxlUP/CZyZcL0
vwpSzvXXPBn88kduNMaptLoBibOqrO/HKvUeDKAaIlHlePdPzjJ9AicLC42BtNs2leWbzF2YKreX
OFvyqo0yH28IUH6VJ87XZmths9izPQlPhBzpMCSZue94eL932WfEyhaMRHLlZpxMdrtcJrjPrTjG
hxnx1lnxki7jzl4oeSKjlfZXOORzftVMed9s2WmZIGjM7vPUlMNyMkBezsLC7jBXFHiQiQFlImJ7
47vOp9RCwmZM0HPFe8rqeGApfKKd8B9Q1kHcoR7w/oYnbekjqAT11+k6rMWfsVpBx9YxgZcwEnPW
+JPxafxp+im/WZyi/zHaHQ7bulvwXiZdwb9xSUa8eCb+q5aufMuTpLofVyRxpcSFERd2s8QvMMyw
XZFIkha6Io2F+eanzDQm5xZpyfy+b+0tChkQMUkbHFiWiX+VbT0+DIuAJVLLe0mYhbO+ELn/KwO+
DixoTnEniu1K4bj1szHi3hn0M2c3sFtIcDBo8OLSai9/mmpL9SLXinIMTp72BQEf95qe8OrJSHHk
RHhtGY/g8UPubhAjak2k7fntCElUFi6cI9PSJgD99qWBp05btuYjT4vusRFN8d1xB/ve7iBzGlaj
YX3JEDy6J2gjNVMw4eLGL7Nioj+mdDKR0UduoRjjpXKWz8CLI8lcM2JebVriXxODWC8o/q2Pgvtj
XPdpW0YTLh/OZVMj6Zj1wquQJmwmMDXIyTGnKx96FzmJ+nWhPyCohnMNYp7Qn80Le+5xj3YYVggv
wMiuphwXe3RtDTduanMQAi0oRbhS4CVV5nYhLpfawdHQISIGvOlKTNVw1xvDH6gbITNlLMFAoAsO
LpPiD7gi0q9opQUdWV6OBRBSuHz9GEwcqmHm2v1tSvGKvVyyurisXchCImNErlAYcpsrULfWn3gx
O/UpM4a8iA3asPkCBRG8jjpQHO6JSOpquQrAoRYZt0AF7AC9ijpCm7TsYnKGu4pW/U5FXVfyVrAN
NlaPMQqAhtnYK44BcL915jEaeOQm/8Vn8Lywtr5M72TyBU8RXJyswf19vgytm7iCUVrLJhWm1ZGT
Q8xXyC38FnS0dgA+umVXMAxp6STIN6CM5PLlAvJ43+y+SgOCg2qnRq9BlPyHuqIfKCIpQBKs5z9x
f0FadL5PKn4/Z94x9JlKXdHbfBZjC8UXF0gx5HHJU2Ud7AHC/6durA1Sv2xyT5PJb3tzOa14tQa1
VZwqsEqc32ANXEJVPEqMCSiediCQG6WB5+K9z7oytJHq8A36sM573FwaQyKbEbwDEQk7H6CsBJie
u5Q0QqSZopkeHVxx4HEF5aQgcOCatiiQo8NoWtFlfX6FPqZ1sYjiu6Y/mnhCQDiwWpc+QKPsqUQO
flNmrYlDg7KYTwbQ9Oc/plsmxZdBHzJDSsABU41AagnFZEcsPypOkU07/wGdTygO7TYQsUXsJif0
xv1BIisSxvjd5SDg3jUp3W9Q/BoveKBIS985jYl8xsO0C+dptxtRY68qecXgQ6CmkCM5AUL0UvNy
k2zH64KDIoN64H6m+bGdUIksxqypRtDbklPd5lGZjN/o5O40CWkCnyqGtJi8z2fpu6c6QTyqtzsi
LoNTH2UITjtWq/vGtv/v/K0mXlV1MwI3at089gSu7fkKijR/Q6MdMiV3+/S7T7R8dLO2Nh0w+eES
UPv1jw3ZCxDBjcX5l/Pf0NiSu/393TeWPE2KqYNn5yt43EcTb3ivNncEznWDK549E2ILVBygHux7
U9j6Q3OdD8i5Hpu64sq1CWCMZUlyMtP8MpF4+clmV51Ct72KG2ORRyR/He+UIJUYtD46YUZj+t4l
3roDx9QtjuLFJhoS6Ti53mkBAW9QirkMnaZ4Pr82miikklYgazlIk2H6rW0hi+TilQyQp7+4QTdl
xs79QvMLVOqKsStZ1bTAH+Rj8rNPUFgilXmMNQFNfP8a5mgUDWiPgeaFCOgzn7fdlf1et5xmdx3V
eXlfu6aHjqet/6JMIGyCpOcMYmq+p1Sn2wDFdxd/pHbaDv+fPkNk25DhOW9vu6zdIy3V/YptX975
rhhrt1tqnAMbR3/g+VijRfA1NCrUqY7ZkeLBo9VRUhgt2QAMD/Mio2Eof7lAq+LNs6fLpjlxHMWP
k5FaI+RCIGEzglW0sUNGk68Jelfm9alDJN8J2DprVTy6dBkrcrTXnhJ3Nn6T0m/e7CatdqD6ur1Q
vHnM5gzwtW2h/AXl5uZ2azpryPxwfh80k1e5LGy804fF7HHk++C2700cyahDvB4bfLuYvbOjBDzw
Kep/G3Der8ISxbnI2g79Y6OrjlynvPIKjG6O8nPaoYeBDlAWPT+4ZtlVBovcnzL0pI7OqQfALECy
bwp7vBFkj3+c/4LGOlUWCzEXq5lWCzkNnrhZHeRpcQ6bvh9StCJVxsEHrK34suO1qYC+IhoXayAA
UUfsA2Q/9kbXLZPixvnQEcCiF/9vMN0A5zW1vk0QfNjZBp152v9aUF5R8Kp6KzshnfMdbSQVqoh0
jwdCE0pVCosF9YAszS0M3tS3S97fettNqENmrjY/n99k3foo3pvXqb8wYKFPKHJUER5nIigTxw9R
U917K2uWSGWzcGeTU9Rl0Fteosi6DNAVzdxhR8pJs0QqmQVKSwX64gvgIh2GopCJZrbsss2bh/0n
oOaVppJZAMGAAj/4ndA0nRoPCetuTaN5yBz3V+c3kZkWSKnv8Z7p1ko5nhHZUCcZB5wwqZVnl6gQ
j6fVO0bvaKm0Fum0NGCNpwwPj2VDE0M3s0Eh4XTelHRz3/7+LpgWU2FYvSsxd2so57jrfRrTzNxR
7dBEI0txZHsE6ok3DG0ddc1ONOdfHMmfu8GJkf1+qRy6c978VSj6oDdCFUfK7U19mhj40AwZm7Fc
oEFWn7re+v3/j3W3whERW4tPDhxxrX8cWz3lkK6LHgn/ijAco6N/zWeAOqylbHcOad3eqG7uJd0q
igyN7j5wGKjr0qgDzWt0aO4q+wVbkJA1Rnh4bk6vwgBgx2JHU1Uq70VSFKTLiOecin6GxCvjVciI
+5hmjoMTTxwzXpUAgzSd167uRMER1zx7PcIggIPrzkmqWX1T8WqWmpPwDYJMmDkRFHjxXpjFwQ49
c4vs79zOW6dincbUg6AFfcrROBmuAki4Yzur+HQrCEpmCXdPKCm7QY6umOOx21RcukDetF6Fs3Vq
oTckH+qLqW9yoITsa4rC984JvS3yB/5sqic07Sk6VpJNeN351m+36i2XMJgigpz2t2PLpDivCYxD
4vMaSD4gPGNcKMWFU+7+Ap35KM5bOPUMxv51xDo104N0VnlrD22xc4J+PDrub//aTzL1DIBcjtF7
y/lmQ+L6ZjYA7DmyMqZKf2EupkzbucXojLfTFWrrecRJYn49P/zHpwKQeP9O3i2EsQIPgqTmuilc
StJGC4FaVNO3r747isCyu72ns26hFC8WgCoAAuviW1Dnc6ImZX6Mt+3T+V/ysZmavuLGVZVP2Yj6
NU7Piv2mwJGGsnTQkuC9eIazc4h+fJUxVf6LyUwhu+IZ20fmsoz/6u9KmtwDnZqim2RqQxuVO7cq
Dx1qpq94OEBrbYXvdbg6AQcZ5ssKyONYHVMJMFUNJAkW7HJqph6wZ3Buu4ExjQNaXGTWPZ/fFN2W
K37N5h5sqszDek023oaAKaCtpVl3koTW5sD/DU2mrzh2koKLrRq2Pc8J5ER6HtaCnUbLvaFZ/eDj
pjkvd6zzbtBbeCj3ZqoUGbaV+s1iAugNdA8IKPMCTV0O2VPT1tiXyo6RzAMeXKzB6KkNVKhlvMJh
Imjj3FgZtNZ4al8ALff90OYwxfdz2s7UKMrhl1lzGZAMp1QPhMyxwMUUb3d7dABV8zz8aiDMEs5W
+4r6qhMdm7ri7IAHZvVYsv7XOIvvUM9jQeEDLHh+8G2QD6yKbcb87kKA1BjA6o5lvOUT5OEKXhs3
lJbJZdbZ/sP5T/y9DH/0DcWxqwH9a73JUjSFCeuPQXsSbAyUPdnSM5veql0gIb24E3QKphAqWN/A
fSwRjdtD/K+mSp4xF6UvFnR4/dmOlxAAWIDFijLfufZojpX/iCJJdBOZxM7f0BEdVciowBTuUbJ5
2vgh9n+E7jOK/5dc+L4DgOUfno9Xi8G/mAa7yxd+uUXhFXLoOxahCWMqmwbHmYWa0LC8SnNJAcPx
cfcZvGN8kqbKplG17povU+m+jWtysjw3RiYBPUYl9F6Jv6d7pvsJirN35uLloF4hr5WJPhIxNG8g
Wyh23FETtlRJpBYKh6PPbeN16XA/J9wKjbl+9EmbBcCfAJ2ZzeHounuJNd1vUbw/lf2Q1XVqviUl
2osM8ZNQ5ETOe6Zu7O3v75wfak6VV6JP782bxL3o5BhOANHvuIVucMXrTeYyOyft8mY6nRl526y9
tRwOjq5e1PveMiCi4rxlWY0c4NYoAW6LnYilm7pykjeFXJZ5wdRXZJBphD4b3wfhWzPmh+AaJlV8
mXueQUEdbb6xxXKuAHsHWR36co6dRipvBlitnJT4Rv2HZX6HCxqgu9Q6eJB6m1u8s5m68GW6uIP5
BkaG6WflWd39mHns/rxFahIqpkqbIefMhe5EUv7x2XTn2v4d+I7m6C+UGC2neTB3yR2Rwx3v0z6Q
GXnp52Mk8KaqleQtjQspQea9pmOO5qcCyI2cg87i/C/T2JTKouFClQfN6LP7arSFG5p9M4foXt25
HOoG3/7+blPQobGype3cV1TvZxC8SQO9cvnOO0A3uOLINngCe8iZpH+WEiD9oF4q+5tTTdnFsYVR
PHnyzWVJ1sH/baCXLJglsdAuk78dG1zxZCfz/AYdt95rhk7+IAHTWFj3ck9kZHv1fnCx8RQ3XouV
+Vub5+u4MX42jP72LOjIL079w+ZAEq6Dd5WsKzpehLSPObcKJutacLHMni3fOpeUQGGloKUdBrxg
zy+Y5nRTgWRQuXRa1zS831tOMc+bsAcBZSPEXQEhzGrqrtGbshNlNRcaFVbWs46TYhTTW1tmLwO6
hatmis3OffSREF76PbklzQ1XRZbRwUlXIerpzQeF2vWAbqmLdPWA0zFmoDjOr5ruG8ohbRATCSkq
JLI5TTDwrZX5xV6OHRZEcW6PZ1AP4p2MLXDGpCCYaI8hE0wVUmZ4VJAFPG+xVX6yhtNU7CRaNBGD
KC5tV45lpQzjDiQBIVs1/RRoR985+TW5D6K49CJsHziHRaJl6HKBzticB8PwtRXHIgZRfJrX+SBt
q5cxT7sruXavaU93kme2xrlU0FjNrGXOXVPG6HO8FbEfTNEYD9EStgHkf6MuvveiLHp6cwMrhDxz
JGNoIgUi+LqX2desnQomG5Zl9W20Wcdle5NaXcDp18x7yvnehVLjByqibMjYavsJFm9o208Vb64N
Ez2nTfbtvJvppr/9/d0xV0EzHHXmQcY+R+q3SrIrnEP3ICGN1qbmO/alMV4VTgZkPQ59E5skzaYK
ChAQBUN+DMdsqjiyHhV39HCv2NjUCiY6nTx7j5Vbt/bOv4tjGM3oew3fYlDHI3BfVZ9BbGZfCm9y
dt7RuvVX/DobknLKJixNQd6a7B49iehCC9zm2NHmKp7t+2VKczQbx1QuaBtI5W97SZPovO3olkfx
64ZzNo41bMeCtoOH1lIH3yC9H58fXmM1KpLM5rLlXorhjf6pnb+59vP5cXXJExU95hZgl1koXEp8
bZ7M2LoBlUf1DRw3dlTdNWG6c+7r5q88mY25WdwRssUxLYCT5c3Jn/eWRrPyKopsHsrWW1EVj2X9
PJhVkLWvA/t6fnl0096++S4iuC2oFNEmI2Ooyc1/GICCTUiKRvQ7wUA39+2778Z3uF2akEWTMQh2
AWn5QyCMkxT9zrVBN3vFZQmBallFYDQNvYIYZFCaj+eXRfeMUsFiaNub1o5h5AK36Vdy9yDD6eJL
eWojfozq3nQUbx3NwqqoxNI0DCqWfhu1/kFfVXWPIGINYpulgTPJUy+uctGBAivb2VLNoqsYMaSZ
Rr+l2+DFaTFevIMXh7+H/jtTGQRhYAxE9MroZbY8+sZOVNQl/lVtoxFctl0L+orYoVOY8/qxtOTT
PBJwVthvVslBce98sVB/HtHyeN5+NIFexYs1rpOirxa/xS2+zRb4+8q4yD10jx6LNipabMU7Er2e
FaJNBg6dm6HYSR9onhQqPKydociNNl0Ze0v+W9TkUYCpvzKWe7dMQB9l7wDndSak+O3SeYS4Ejti
T7e5vK7yY+erKnG0+H0L9uJaxqZLY7ujIad8CNCv8oXljdjZW93kFb/1LdYtYsBzolj859ToK9hU
3+w4l9ZY1WPWnhLkURB4QBgSTEkHlAf6wAxwDbjdleGy64mCnkjSsM/2wI2aTVchY4bT5Ogyxw+i
aRXVnhXUxSnPWJB4nwT9fN4hNOeAihyz5qyD5h0cQgqwgVrjFfEY+mvrnZeBZk9U1JjPrK6okdyN
F6hPgdLmRprOTvjQzVy5M/dicXpoecqYTbeu+OwNV12yc/hqooSKEPM21o9qxNBObsfrNIQzGcIJ
IlTQZtj5hG5htr+/C6oZmKhIZ8GcWIOz9w86pM/vp25cxYMBkQToWOAQSGkJOvvkC63KnQXXDW3/
O2UJlg40byE4gFsGhMJz6Ih6x7t0Qyuuu7jCY5zCTLoKjECPkuyETd24itOmzWhLkIiI2CR93BMZ
GaCQOLTQKtqL10kz1OiyiC0ogftzGVXWnqqmxvxUrJd0l1GsAgvdtNkJ5DlBO/50zQz8tHu1F43v
qDiv3s1rCJ0W+ILzuyMvZfXS0WNJHRXlNcxFY7X9tuRGEo5jH0lwaJxfct3lTwV5NaD0chMDAZFD
7L1rvq5Wc+oaL2wI4gqExqvrkXXR2t8If4+7XmNB5vb3d34K2XRWGwu2mRhVAH7JYJ72Osh0Qyuu
mljg/QNlmoxH8AIPnwcan18m3biKnwp3zThbMS7YawMKvjbk7I6NrLhp1RIuwf0n4268rOStc/Da
oaobkbWjNcgJt+zNvc2j3Hs8MF/HV0FdJQdTFJ5RIu5BVTPD2E/nx/347YqB2b9WIWBfdpFi4OW6
vucX+d1v6zMJr40HMBXtGPuHQQCfUN6tNmfm6kKvMfbki2w2jZU+oPRGUnJx/kd8aCb4wPbhd5bt
FEBCuI4nYssBedCChoZsryT09173n/oBxt7izruxKz8FvmkF5cUSehcgIoiKU3uXndIgeVo+3ToX
ThhmwZdLxwjcx5v027EfpLgqGfhMKcWKVeMVFSBqPBLR8GMUP4WOad37JSIaAfUkQsF1wg6FAAyt
uOqWSq4mNxEx8OiRpCKi3t7rSmc/iq8OcNXRLU0Rs368YzX91hRJbOYSPfrgTD+/4h8eI5i+crw6
PcgFONDHMdrdwp6ld37nAzu3l9TVWKiK0gJDUNZ4JY7VhTigyjXHMhZpe0gQzvFVlBbYfVFBcbBA
rX+fgkB+JV/Or4pu2orn1qIfRjAxYlN9sJzQy40y8/zI2wgfuJWKxuJrznjXYmQ5DdcbBzkyFc8S
L0Fk6d7ICn7J89/5qyH60YcU//WrzimrCmvjfe5O5XX6Qu/n4MJ4dq7bU3HNHtubS/J0/lu61dr+
/i5UzCV1uqHBp/o67vJP9l5409gmU7y2yfwGnKUp0otg+SpA7l1k3ydoAZ2ftW50xXGhMEOLkmH0
lTzm5VufP5r192NDK467eiMzrQpDz2gL7vufrpOFPD84b8VjoWPsdw3YamPDbeJZDBfFwkPoUhx5
7jnQ5/h3MyfLKWuQguAez9k9derYmenOzDV2ouKrIIItO+DXRWxLENcBhj+ApOz8iv997H5g7qpA
ESlkTsBVKeLhO+iKXsrL6dIIaeyH6/1DfVvfkvAzvfpVv+587sPqOlZpC9nvTF7OdtGY22vHvBO/
kwcbpNcPJii2TtAAef2T3Dd33Z1xVdzRKPlZ7vzGbeyPfqLi0Tw1alzKEUt9xI6gKE0/qEgHadnt
EcBrufNG3C5AH31G8ebOT8QkK/DHVuw57W9ByRi1/efEes7FBajUdn6MLj5RxbkNvzXpuECLOM1F
SMh6xf1NNQD8vhBB8Jn9qYPD9/782cnkbcOSGzth4dq0YdPYsVeun+RixOd3U7ew9r+b2VomZ0aC
qdj8uUijEdSu5kOfH8G/wFSUYJBIcJVUtBdxbdax74kTnso7W6WbuBIKpqLKOU8FLgh55Ue94UTQ
gv8sumu5UUifXxxNmFQBW3ykkzEkCO6p4d16oC8H+VN9YxbpkXyl46uYLZIOFM3uiJWMhaZxQdIj
+UqMqxzhBFq6PfjnRAwafDu/bNOfQNbyQ8rdGF3xfyc3UTiqJhGD7C9Mh+6TaO0TRDAuzi+6xgdV
QBaUKUaW9NsBMoeWherFLVlADzDegDjMEzuXYs1VxFMcfV7t2lqLbeWL6cHuIGXRuxdD69yBFhiM
jlZ0/rfoDEhx9A6kahTsj6g9oKue3ubrKS92XEs3tOK45ZKOXJYSQZ+RKqhRADvRpQfVvldWp/Oz
15xZnuK9uAQu5jxj9kK+UOdO7jGf6KauuG4H7WJn3O420n1cQKXY3/XGjkdphlZRWE7lTlWzHYXj
eGs4V1XyUB3KDDm+isDiLRkhHoRZg0bCN27HQ9V1jKs4ay4hTAXifhQtHDfwkjfqHckeYmDFTyvW
kt6AyEhMciMiw4QnyMHbjMrWVSdZI2aJod0lrpxPZnXsAqZCqkTaFRZkqHEBS+uTxazrlTU7YUXj
8SqmClE2cQ0/Q5LG/gyhGsO/NNgPKp7BBXnstFDRVVMLQXFD4PLQmO13MEzfoxPsD4cmxSFvVPFV
Lkk2b8QPsJMkzLwE+Pk9mJxubRSHrMsyAeS8w8OsBXW7gSasqbeDfOb3oujRAOLtlaE0h7YKtOJZ
U9SNX+JDhX3Kq+XC854tkE3yvZqTJmSpQKrWpSAp92CYXjZ+BYwQUm5P55dfE1lUCFViWjU1Bpyp
VkshOVmmoZmD61VavHo+/wXd4ij+6s2Gm0BMQaBk45mxUVf80gAwP/LAIhxnEo2p57+jW6PtF767
v9tLMTZ9iYuzZYd+eQ36r/Pjag5uFUMlLCDl3RKba9cXFZI0ObQtiACdN1jxZPowF6/nv6OxVlc5
VKey83NIB4mY1ss9gRZVCvpr4CUf0PN/mdfzzmd0y6QcsK7j10NvceRBev8FyHNIgTC215ukG1w5
WtveZnQkcGawuYcZ4cG07sQ5nZ0qvpzIXKYUOoJxBy7lwor8+ccAIubzS6+Ztoqm6jLKEhvionGb
gVWMlgGSOcdG3ozqnVHOnAhhu1t0a25GfjnInaCseayqPFxtDR2Zqsu3ccegWm8zpOIKgIw51HYq
G+JAnytoCp7/DRoHVgFV1jA50LrHbyBUhKh4BXX55JMbdw9+87eA+8Hz1FE8txpqqDVN2/J/fR1D
9vC4PFzQu1szWoIvBtDgO79DY0LOtvvv9kJCuQE9v/jMpqwwfhU2iNKb7+fXSGdBivN2FWkTJ8fY
pXmVyuts7+WuG1fxVks6DqlWjDsOb2BGDuZhj6ZMN7Liqv4IqTWH1njD1gVsHuIDpD0WiVU8lYME
7v8nvSyf1uZq3cODajZQhVItrjnnJoVvQocVCqVB317Rke1Yh2Y9VDzVlCWFAWEpPIppNj+0zfLF
gUTEziVHN/Mt5r8zPSqFU7UIYXHdPZTGZZk9Vs3jIctTsVMwCEjy9Bi6c29b8pjwY5uoYqaMgiVN
sjIkm8c8angSA2YfnZ+yJnipsKmB8yqDUM6Wii/4abIMN4T2HDRLCPg6T1Vqm5GDAvJD2ZWgMuj8
Palt3S4oTmoVBindBFucOPWXFlw2aBP03MiW7s42a45wFVBlSCi5sqzFB8bBCZd2/JGgeT6y3Gy9
npZkjFKIL16dX0SdvSr+m0BdBFyJPr7F7sfpEzvUH+X4tnLQmmMPiQOOpybaDy+MoruAlsuOSWnW
X0VOlQ6EYg28JWLL/ePReOF9wKtjAVhFTEFFIMEtGeYKDe8/vZTyV21a6+v5tdZNXHFfYBvQkkZg
ONK8re1vo/8MAdudk1yzj3+Tqe9CQ27OfbLYuF4OWf6Hcn8NJr/cSRvoxt5+z7uxIabTtGOBZIpM
oCeSPVTW5fkF0Ri6tX3w3cBIGmQ221IdYGqE5FTo5m+kvmmb703axuc/obl1qJxa1ViVuRSYOzQl
I1dcW8uPgl5x+xATAUTvlZN1HaDgWIChPoYM08kpRGA6MuqXvdYU3dIr7tmWfQ71J9RcKheKrp2E
aAvZ2VWdNSoe6jFp1dCPm2PJfpXZL9tDG+AeIZFmY1X81FKOUOOWiGCTcUfAKlcZXZQvDz74gsp6
3YkDmrX5D5LKyDLuV5CPNkcatx22dBDrQX9SQVQd4AZQV8QvcLvSfbCnUVxMExV7xV7N4qtAKglV
LeykhXeIu4agI76YM3BJEGfH6nXrv332nWNBvYdy20L6v29v5uRptapw7O9qdg2+xei8Y+k+ofhu
562dDxoBAG+6z2V1IVEO991NncEA0/FOHlq3SspJ63poN2+JOQMje9+OJKyzCyja7/wA3eCK51rz
WkCnmkC5hWV3a1VelBW7EqzbcS9N4DEVzy2EZ7deCuv0i/4kIZcE7cwAnhylTXbs7FaRVVnTpXR2
sMu5eV36KVjF9rrJPl4bpmKriG+VUAVDnyIjN2x8IcsLY0/n7Wazj/++0qDs8q9pttXom3W/2c10
CTUYc/l1flzdlDc7fWfyXV1O9eDBVnhxNfHfBeq78+fzQ+umvG3xu6GhGygTr0LetVhPLVTvuvj8
uB+bCPz933EhaGOJTGLKK/3pF7fN8po1vyEQfn503YJsv+bdrH0bNBB2jZNpFTLqBEijGA1q4PvO
D69bFMU3DUmqpfBQGl0Sw3twnImCM8ySb+dH101ecU43G6DGvXn+PNylKC1n/m3Sfjs2tuKZAzSi
WqvDdrqNOIFrMYKYUcQmLzg/vG5hlHPVNyTUXjfclIWOGgZKnZ3LkmZJVMAUKB46020wLq2yZxCo
xfXc3LZusRNrNdNWEVN2BepybzNGy0tvKdgroKP589CKqCxWS4d6pfBXDI1rqU2SIJXNzh1AtyiK
a3aQc3OGLsdepjLi1vjqreuVL91DZUSIqf/rQy3UOCAajWSq7f6YrJ+1+5tDt+n8qvy95X4QCZni
oC7occx1SoxfSw3CUmiLfC06ZgcVdW6gjmwGpUGu8rH90VAGWWmxeteW5UFmBgoO4P57kLItDj0e
mAqnAhMf7X2JSn7XDdCTnIPR2EPT6jZIcWQjX4t53va+gNyX7fXAIbQgYqbHgpzKYiVXr2ncakZF
0y6e6VKxwC/pj3a09rKWOrdQvDnxQMQ6u7glUPMXnXKIsexlijQro8KpetuoQb+EMxbaj8GaQN28
CUjxcN64NEeLCqjy15R6jQ1v9h3/GhLFF9C4v8iz+bYSyQ6MQrMyKq6qt8rM6MWEO4Jwcbm3v5GJ
HTtwVQwVXlRL3qJnKbYmK+p8LyKokJxfGN2qKx7tOkxIYItA1eFcSzRzOf0tl6/nx9atiOLQiwsN
HYNvtyY2342k/rn6yc5tUje0ctqiwyVhtYXDfPFOc/elnP8cm7LinuBVMKQzY1zLv+Dl6yL2dB90
E1YOWQLoocEcDGwOpyH/xNudO6/OsBV/dCXgdWxBwKeuZQSDi+eAHL0XNljVJbTwqqfz66IxExXb
JGkzJ8uC6U/216S8sVcZuP2x+4eKa7JIQ3xzguMMM2BZNYmFb90luxds3dTpv2dW7okSbRy8fnPn
YghKt37LS7QZAd9+cP7KmevztOLOllLx+zuva0BLi47SHffcXgEfnIkqvIn2UDYtPZxEjiVPFkfR
htkJBLJH0CDV82nm+Y+5YHt6YRpjUnFOZKZja0tkkKGEAvFoSYpeBr1oUXwhlTz5CT96G/cUBy6h
A+gIaxRxRsaA2P7FCK69ya/i8/aqcTdVxXAZoHSM/j24hVOdwI2J+mN6qO3ZYSrQCTSY2Vht+72y
u2b8ZpfP5+esM1TFlfu0yCBejyjPuHG9SOAq2JyGc9b8OjS+inaS9TqO9gI/m1kONezmq8eGkLbH
AERMRTy19uRPrYdlEU0b460CfS3rdH7mmt1UQU+DB2LMwcDQJadBRg0I/u6BWXRDK847IRNB5hE3
WostQT+ICGK5x26RKuwJyiNVWju4i7VABsRiXmzUXzJ7506g8VUV/ARVPOHyGR1NIhW3wisvWAaA
zGxFM+Qpdn7BxxUlpqKgjAmsAcYCi2zYnWOnp9F5G7LrgX610J/ViRtz7wj4uOHcYSoaSuRsHdxS
pr+zLGsiaISFY5rmoeiyJmhsul4WJWSyu9YO5wTqZCh47BGB6gxAOZiHpHZtdGQgNTicvOaxOpaM
gpruv8dO4k1dRT2M63pF6FrdpWzs6Lw7aAKFiosCrVHWugkMyxkuhX87iDeL7b3CNMuhQqJQNqm8
1AeOhYHEJ5jzrg9Ka/xyfuKaVkKmwqKKql97keI4G7jxZrcO+lR4MPLp5+TJiCQcKLUWCvNeOOFd
7w5TEXLu7bxdNQ7jKp6+lCgaNhCTikmSXjLqPECHE9wG5WW90p2UhG7xtg17n2LifZH0Hjamr8VF
ZZsB4cvO61g39Pb3d0NP1FxllSF4587/SPuS5jh9L9pPRBWTBNpCd7ttJ7GdxLHjDZXBAQFikJg/
/Tvk/xb+KVbzirdzeSHUV3eQro7OuaFoAHnQ1bm8KKaRPW3kIXSnYsYu3VIPiXpOtuiaTfbWttJF
7g8eGBWxZRyWRyux76vyADxEHqp9+y6daEr5pUoSqEkc+XJ2yb0dnOUWJN4UYVrwBk0Y+FXIxS9W
M3pTr+/b2lHygxjozryjg6PGtughqAV3DKzsKszzOK3YxknUMHudbIoSr/AyjggaoI+w9J9CW0aM
bOxIDcuqQ6SypG4DUmNZnfyxYzfj+DUD4D4ZX3d5o46KqpibC3t9YZLUt8p6CfyNaZtssv7/Tfy0
zLYkW1/e8TqPVCrjBMrW5VYv0mQULTptJ7Hbdj3pMvqTWY/QH4uqoYy9+sc+q2gxmtq9SmeJ6B+d
jz5uNiq8oNo3shalRE3WXPgYGcmwacWCtwfSP14e22RzrbRmUmFP28EqRalA+Xuu+NOc7WsA6GCo
Ia3ALbVWkkZe++IDdfbNWQdDEXSVeWAh3pkHaqm7uX3ItpKKIdHqUCgB8vo+zZLumFgLIGdd9uxD
WHJjHQ0eqNNLMQFxJLggzlNemkd0gsRX4tAlKlJSRGCDrza+Y1hTHReVu8qGoj3vj0w158BprkFh
dWxme18F1eFR4Jej9sSD7gj2BTBq09hSu7jGvVCHR+HKPQcfOCzkWgG0KZL1ofWuhwihq4VnkfmU
0yTtj8koohDaAQMPNuxtchotPidVeLAI/DzpCxFxG2rklmzURu03bch0ucGuJk3vLtixcMfqoqXk
5EMWDvV9xeaPs185sZuNj13jkEM9gvu1Hnw7ymfbjRRb1M4114otKyZRuAFOd/PsNbdNNznPjeU7
++5xdHSUTCoyjbTuj2SRUcCmuOy3XmYaYkEHR42jtGTbrWfHkXwv1XzOOfoY884tn6M1rkJJCORO
MHyQ3PmMxulUHC4nZoNT6eCoYhggrlDDqVizLMcKrntgavNZrGn01VxvSi1LC6dRCVJo71zXyUdv
2OcnOjrKnnxwSPGwO2ayiDlv4iQIdxpEC2BFfKgJ9hWcJEyeHPRJIlzSPF82tslLtAiG9BFCJ7T6
4zKnkc0/Vc6Z9TsvTf6SB72xtUpI2GZuBtCSzV/6oHgmqTh4frZF07z62jv9x7/n9TfjM6uUjrTg
g7jufw3FvFyJ2fXjMgjIMSyWr7MiWySdBrfRMVK94+YK3LfdsUGJHIP+qsYu6vISmIYO/+uRhdUu
3kLwK1wfXc2miPytd5WGsqvDohbaelldkO7Iiy/T8sGepygAiQTZ2MmbJr5+9o35rbLuoPKO4SdA
nWOLqek09Vl2vGwW0+S1QC05mH2qFE/Qmqk+dPyzk0GyJz2QnUccnU6q6SgUkFdKkwzUbFlL7iy6
cfQz2UWL1wB8zj1eyg64WQrYoQG0NuotpztdtovB6XX5wAJuOBY15q0UvQI08sqz0quunKBwtBw8
9PIuf8b0I7TtsRxTkS/ryyTHulN2CsLDfU8yQh0Ilbup60CGGps0C+CCobWjpJpOZaN+75l5oMOh
iqnEPu3vzJ2Dym/rXYqcXqBjoQJhT820LP0xsweARrsmaoek2NjrvL+qgc4xNeZ9VoQZGnJgTZ9a
yG9N91kj4x73D9m0Ea+mb2jx6vB2sqdc9Meh+RiGIM5PT111tSQy8v0thej360nwD0oqbD0mQ9Sq
HnQsoxde00Thln/cQvC+75aBLhhY8lqgMWF1x6AGuflUnpfQ23UID3RyKeHX46gKTD2cHkP7VqSf
qmHXFjzQyaXI4vauGmH5yfo6e99c5/Gyq7/fAg+YFqTTonjrpgVCafrU9p/b8D5LQZau2sjxP1Xi
Kem3oM2mddW2wbj7amdPwT/t5Xr2n3z5XPItQhTD2DpWqukpaGJX64jlhZUOauDvZnMbvFbRf/cI
oKT/b5FqxixnZYJVldVd6zwn5F4G35X3h/Q2dOM3tvHv16pAx0xlVoNmVoNt/JDaV5YLtlJcp7S9
OLVy2rVRC/4hnBKy8fwU7YqhfQiT11CdN+kXTLNf1+VNHU877qfOsMYsTR6hv/IZpNtRSsaD3bDv
lx3VtMRrOL/5RJaEQ7EIfKID5U0qPjfz9byJzTLNX6u3OHYSRQCnPaZ+j8vt37WXffEHdrLKLYiL
afraLnlRQ9B5BXZ+gKx+VHP/HHbWQ+VtcTIbErOOi6rLpeZZiQAYreE8+9mJqN8itM5LB6j8LK72
rYEWwqP0htrx8RXXlR+D0om7sTlVufP58vCGzKwjpGavSIcwxMGKONnBD4fjCIHVy0MbFljHRzVt
0BPLLvtj4TwMCu2XFPt7QPHxdP10+QuGBdbhUTlrLHsaEF1yaE/jMuOaOI1pZ20Mb8jTOkSq7wK6
pBK2KcV0CwUTPJOGAkJWxhkQvn1SRF0+R4EsD5d/jWkptIDOHQ5yjxA7LJtULA6noD5BbH2Lb8aQ
UQMtlsfeEsKqrOIX9hJthLv0MS4U+zgW3XNDvGtwJ/JDQ4ONqmyIDZ1fasn8mlW93R0Ju2stAHvQ
zSu7E+jjY+w+dhpMi+8Q4ucAyqBFJm2QRUBWkMdhAFqEfcuhVWk+Dnxm4QK/hYAnDnv3Ix93TlyL
aVIWo5gpJg6EErAw/SH1dmnEe4EOqgp6B7qNssHQmX30yHwd9lv4OEO06ZgqLtKydhV6JVJ2f/qy
fnIctGnHYeNFpmn41ZXeFBsiEpYGBEZR9TeomhyC5SrxX3atpU4YFbZBYw9g9T3mPYkIwB7TtNUt
MUStjqZKVmn7Ym2mesFyrO3p5Ne79CiwllrI+nPALemtFVJYn7xk+VjIbmNra8jNOlQqQN1q7BLG
ztwPFb9ygbhdb1ODrSt/02JqoTnNhI9tgw1/lzjiEHRLH7fOqGK55Pbx8pqaPqHF58C6eVYSvR1J
XDAL0TIqR86AZeMbNjLkMF3Dzx4Qla5aryXqh5HF4E2KPPU58x+sZAvBaVgGHT7F5zYdbYo0mTpp
7DrsORTZ7z4vV4xCs/EzDHbSMVQ93uxATA9L3RBc2QoZ8e6cVWrfKugwKuaFQqoekZUt9aGY8zhZ
btvNHGya+2q3NzlhDLy+lTbcqJX+uUzYvR3SG9ftv112IUPs6miqPAGvGxQ7uqPoy7hh/aHHG8p9
Q2uxC43YAdTZ2JqgAcHsR8u2569tPVnFBvLEUM51GFXQJjhGFahOztSXoPO8GnrvT1jPJ3Rui8Ms
3SOnrNtYZAOUKtChVL4CwqIk2El3dXZsm19F4oIWGUKJuHRkuJyogNpv3BpaDMX1ZfuZIkOL7s51
8kDO+AV0fBHJHC+yjBN61dWPl8c3Lb1WgptONl0euPzVL5r+Nk1ncq2cdutsbEgdOpoKKzPZeE0C
v018KN05J2CeTmmTxiUgNrTYOFwafEDHVbkZKeqU4mKzGr3hliTg0GXldHDn+h5igg4uJW1Ikkxk
6z7YYDMdaTXiXY5n16sX+PSHO2Qn1dpPu5ZDB1JJV7mDKx0kwlDe0i792YXePvqUQJft66YOzOZr
P50ABFZU86GwtujHDScEnXAqpHKgbCbVb7vjZ7v/VUm8Bpm7c11XV9PigzOhPrjjFsu/6Wvaibks
goAqCzFBJDt53h0uB7yGI8OkwLsdaTVFbAt8YnItrX6nVsMrnuNTs7jN/D9jeU/Tb3371fMfPLrR
fjG5kxbiIQnKruip+F37GVQt+7k8LsL+c9mhTD9Ai29Cqi7LQx+ysf584/ZF1IRLBJIUYEBtpHoS
Z90W654hVemoKy7afrJDNNlEnfxwsbu8m3rlHByCfsxCaL6RsUyfWX/pm1ro5QPzQYi3vvCTZ7I4
13h8ekdccSqLZGObbPqEtgUv8WYYJPVz9bsj4KpKZfG1YcMf22Mn6W6RobwvdeoFOhqrnHybejVQ
+iF4mxv/N57gQQXZjobwdUhJNA0QbcfNdIVO8dJ4n+v+oUrvQppEaJJeeaFzGK3XKofIxWwfK/nN
leHRb7OjIN0BKIpozJ+CwY9IZj9wsaXPajLMuj95Y3vmyrR0uxl7TbDvKkI+zNUj7QWYksmfy/5q
+oK2XxBeiQdTEyoGBFPKU85xRTF7QXI9Vj6NWcXot33f0XJI6DnFzFiDwJ7cQ192UbpUFgxdQobL
nqLLHzFEtq4x2ADLB6lRfKQBKeyBt9nPhA9bb39Xm7/TGtbVBbORVqOdzaCkGO0/XvDVb5bPWbdL
khLeqeWNrrXDrF0wer3ScnJ7dG7Sbqmj3JP0cNk6hh+gw8H83insLJ0GYLbsq7Epr0SSn4c02XeO
1iFhi5oqDwSmw1FxGjlzd5PaRWxDcXff7LUc4VQUjfkSBlK42Ii8MLeA8WO//aVLN+xjKHM6HGy2
StXnA9gLXHnKgjr2puSu776T/DoJ0hOxz5RsXbWbPqXFdVoPbSfAfYvHSdYhlPOVbKt75g1fezxx
npP2V9kGH1hGTvtspwV5Yzs+YNFgRiyc4gj4Mo+FyyAyhhcolz9gCDwdNMZkszh1DkKMpWft4xDW
lH3u6NhuSSsYspTOmrVYjJAuSwHy8QHrrN361E3svAy48rS8/PryjzDFh7YvKLJlaScGDxvUTe3d
htbL3N9fHtpfw/id5KFTZrmOg6tCH2MvH8oDP/Lo+uv0ofma3rZX2UnE6eNn75N959wcAWGK/9jR
ly/yqjhBagd/Fodz8ulcflwlirxoq8lsOCroWLLFXZys7/4SVNz0JcRYyS1kllq2vibcKOsGr9Ax
ZZMKeZpS/Oi2dI4UIl+z6jdi1bBWOp5MOVVZEIHZ22hZt8N8ZDyLhc93Dr/64Zu667PBA0YRe56M
vjTlHzDxTer7ZVcwzVwLfbuZ3Gp0OzxStoMb8H36FcOFeroR6SaTr/9/M3FKRD135cx/9TMgli4v
+mhg1sbUTYNrNZyGTWJxd1gTZMK7CGjLzDmLOlP2Vpi8HyV/kZ1vZt+GScNCDkIBL7DnqF6ZJ4vi
1z67a9ENMoEmw0kSjx9ifh3GW3As03JqdTu1lkWVAwd/mnXiwxA51WHgG+YwnCV0FFmdy4m7ocp+
jYpiP8rPNCEHhR2xG5bfazD3V/4GAt3wK3S6rbCXvMyyBGRMgrug5LU8q/jTZm3rgY5y3EyDps9o
NbznM1VzS/Ha9OAe/V/txuwNfvkP4ZaTWQoaMwvYcIIwLjtxx+uGb5Q205zX/7/xyRpHw6BGr+mo
fFdEoGmzopGOkKgt8r2f0ILWCRfO6hC9TGlTEIY9QWw67rdYAAyl09aC1prnpVIE3eQORxlAGqr6
KW/vuXi4HFam4bUDe5O2SeZLDA9CyGjCW1//vqZzZO9S60TYa2E7AgiTdRbGryp1NRU0buetuwKT
22ih23GQ1vsJzN65aPetcuHDhkO+7zNUx5QR17KAAcfIaJRF4BoPUxUv1utli78/baoDywYrUXmR
47q29JOo9t2TPf3ZN7IWnnkWYFfawda123woe/eFd1tt1fc3vFTXLBxqzy3AXtnjNeGt3c64C4Ow
if9tAK+iPMFZpq23USbraOFqk9CaRAvTD3gD3TjpaQjbw2XzvO/qVAeTSWdmLp75qyMT0H6A8FQ0
9M3Br4KTK7x9b5ioDiujvTvV1bq6VgcVqaCN23pXpNJ/UGXW0InGXSMJ8dn7t7mY4Zs4ZW44vck8
WqTSNgeti5IKgJE6glZZFM73XfrQqK3nOu+XQ6qLFjKn4ZzX+AHWfO8lp6y7Fclv5DKP3m+6jyFy
dXCZ7MtFSgHzd8uTwm12Gvwukn0HcKqDyySjdrmABgPqL4BW+zfo7qAluJEWTDPXgpeWeG2YNP+L
MEx+srEIzvNlzzeNvS75mxooRlvmbo2gUmS4YWOJlFMfqmUfVBasS/8dPoXqdcsLez66ZHhJGu+c
jN6GU5pmvqaJNzMvFxK03MdF3tgvkV8vEbYgMUHn6bJhDNlGJ9eqZpkFQ4bhCcgKvJ7Fqt4Y+f3j
GQ21ulpDAjgEbQDeMBZecKzmQN2Ok4q7VKob0IWlJ15v1UHTp7TAFePizQyaYsD/4KJ8PqUFRJnr
CHiOiHhP+wyl1dqeBkVep9DMadH6m6k4B9UW65Nh+jqSLG0x9WHFb6x5jYunnr2G/LFxrpAXdk1e
B5SNJPfGjmCV15pSg+dsTveBfaiOJHPqznMkDuJHR5LrRt23QX7aN2ktZscUoDq8DFwvanNAA51T
t++wQAMtXBNRspxlyJGtQHMczApumERJtrMC6oAxK8h5Xnt8OXKog7fM+UJCdXXZJoYSpaPDxMhx
j1UjAff1LVC+kZ/dhiFEKcW+bBNoQTuKzHVwU43VdKeIdK+h9zqIfQok9B9FwSF106mE2XkXxGpQ
MWrTPrNowVkRC1zlLSIIhgi811w8DIRg+F2dW6pDw6olqaeCIXyK9n7d96Fkw0obedKQ4HVwGOOl
7TUUyQuDr8cD7GgqROhlwxjSu64mmCyTYm63Xjzj7AQ5UEjKbM3b4Io6MixLepFZ9lpSwydsZnBs
Sua9pzKqg8NGH7PmKSa+OK9O9dyIW9hlbz7U8WGNGFx/kGvGxZksoM1h0xMNuVyHhzl8pCmkEP5a
BYfJNbn8b+7ZvtdWVCfTqouutVwFZ6xyEi896Af3bgZ0Li3leX0NJQTgstvXsWkPEwt2+qEWoPZQ
zHgwiuX0lweBU9+Ks7zs4Ybw0YFgU8AFZyNGHuDhtvWqcBe3eSIwDa7dHJek8uZlwmoiNu0S9zXO
896Nuo7/8t0sp1x48zFP5fiYyBQSpaVVLQ/1wPjW2zND/Os6gn07T5Axt2ZwlM/PVT9c10GzUYpM
Q682e7MxXbyBDkMBoIMPdgOnIl84OKgur6lp6PX/b4bOiOz+h/J1MTT6eqftrGUaWmsmVWlXN7J1
YXVVP3dj9rDgivLyrE3OotVOXlWpPeSIHhxevO4VRcJHrbg8tmna2g4XNBJk5Jzh1C6W68BLH6tK
7ro0ojo1VhGGkLuCEvpRzO2URmHp9sOHwKktETf9bG0dHQ3lQgd2zYFDnLlC2uqGW0STXLFv9etm
k9BgIB3RlZaJA30gpIHJbf9mxe1ti2nma6p/440Tz2dQkGBdUejK6Sn0ngYcxTZrkWn49f9vhlec
2eB2wPAoF+WQRCCXjdBqY+ic7PIdHcVViaKvqI9AXbddGUiuG1Id9g29rsabuYNhFxwbCayOglGl
ErwVciO7GFolulAg+m8UkriAzIf8jMvM+tXOu8jKVeQmp81GpKFY+1rEZp3LctqvWC2cFivnXnb3
QXVPcuDzT/sMpMVtriAKOXEOPIfXT17sgHn93Faut0WYaHIera4CZ107XTgqIKjKW1q2R6/5U4X9
F7p1M2FYBx2i5fK2qJF6/rY9x/p2qZ597HwRuf8fpVCnyOqkGGa6tjwr0l0nTN4NDY/7pNk4/Rpa
tzpJlizHfgjXHkdb/lnyOowQwlVyL4UfN631ySUNbkmfLi+4oQjoGC0kuKCcZuwsoUoUrUkOO8tg
qwdhWG1dQ7D13BF67xi896oIJcb3fyMN+d3r5bkbcug/2oFtxyoh1nAAI8nBp72MEqDB9pUwT6+8
LJiFWtt76x3RHJL/hx6EyS56HPti4FMHu7D+KczTaMSRFbJQ0e4uhw6dcorOrob1RQOQ1X8z9P6h
tRCu5rII+d+udtGgN4Obp2oLfW7IbzpeyrEqkuYBZo0z8TD8WasLkhtuzvhOoR2qY6bA+vV/Wyk4
eQsHR2PxYJWvOKvZ+1Qnqc6l5YSFS90GXQO78aZHqorlp1xasvXsy5DgdMwUt4oytX3YCD8gQ8xm
c4gnqWsRYDw4s+zP5dgy5AWdSmusejH0QqF96HwHACEqw2Zlv94XWzqbVieS1kXJ7H81VVU/FJU1
PdWVV+6CG1MdG9VnKa41PTx8afosnI5tYKnhFDotmAYvG8eQeHRwVGn3LPQBnD3K9R6TzxEEAs6X
hzakBp1Sq8Ak06rs5yOeHD/1nn0HjMAV5dlZZvW+04qOjMozV3Y2JGqP/RTEXtJeCcTZ5dkbvEaH
OE2pCBfAeudjBXZWBsYp0shDMfr7doY6vKmpCCTJsnqGRuV0UGEV99zbGNo08zUlvdkZNvZSMijN
K1DHDTdF0xygOP/gLnsNsy73m+HbasKmFoX2KBvhP7ddLocvYugou3UCXJbs297+1fJ985XeLqZk
VHN9TFtUkzCo8ii1/M+X19bgmTqBVityXwrIFAHSSNJbV7UMPLvkRnRN8+jSLRyYoQToCoMztgts
kBUaAJ0T+VxGM6Ca5RK7eITdWBs/xRC/Ouppkp1fcoU75bElt7O9HPpm65Go4QEV1Tm1LCz10k98
Xi+ohnOHwf3OuQqnEQBK57oQaVxTX92N5Ju7KVBn+j1aSe76hLMuB9p0PResd242uuGXV91QbnRE
VFhbPPWnqvuFLs85ydoPgG58QidyjJyFvApngVAahHwuf8wQhDooamhdPsnSUThE+WeZyIMgy6nP
w30xrtNtFaGdT03ndUeWAJjD74XdxnRvy0PHRHWA5YEHblLH1HZuFiH+0G7Zxz5J7dVgbwJ7GNJh
Abe/OmZW9oGvUkVFJbY6HSarr171ZvBF9mPd9xg878ghde2oouVjKZuvlxfVENE6HIrSpaztHnbh
Bfqo9QM2K5lXHfJ5NwRFp9ziy1xPzBnUsSqsI1wIcTBv+L8htHQ0lJUB3umVMM561wlQ171VeBuN
LNPQWtRmMpi9oQMlipTTF+XbH1mykd/eT9VER0O54H3E8RQmR48gzeQBF2MJXiGoLcL992dOdECU
07WuyiWMElTkKQDfYQNV2w2Dm+auFeK0zAu8A8bYaF3BW9KxxrvTKlpBsJf90fSB9f9v3J1arJ7E
OnmAWprhltL7lt00agugYBpeC9Ul6UkDfVMFPXRoePI0BuxktG4msnWB/X48kX9AUemSCbK2UDg5
WXh5A22dFVVk4aKMj8mGkUwrrB1+pSgCx816AGe6/FPRAmgoy43uhmlo97/2l9aiai4x9FwnUY4Z
22SrCfd+JoOu5n+Hzpyeknlq1LEA0qoNTkBeZuJpn9to0YqaPWRsBBatYTc4Qh7QeEMKc1W3qzgR
HQdFcqK6uQKYK/G6z6Km1/5Y3GXlFimMweo6EoqO6PQgl6njiIvm0GfR5D3vMozOrRUEkEAZw/WK
f+THZogsVBCyQIcp32oIGzxep9ZalqGvLAdztzJr7Tq7zgnXc5EEGGLzytwQtjoiamiV69Ia+39u
P5D+ak07OFJP5Ms+I63L8ibpjG1VgyYTwyPplEkWj87Js/1DCkjE5Q8YXF/HRXmjVJZjC7ino06h
+NKk41Xa7apURIdGNQFIzf0iQzYAHIdAKsGTWw+l3t9fEp1ay67ZaIs0VUdV/iHrW2rrBmio0f0N
ydxrsoUnMllHC17gIYiy5uXvV8RcRwLCMJutEkNo6XCokXV+G/qhhLi1fxhdsI5z/3B5VU1Dr1Z7
4zY+F3OV24E8Nn5+tsb51LEtDJrBJDoOyiaWlyApqCOZuhthp3cAusXQxfu+b+ZalW05hDWLhOE8
DXPPtLgl4bwvlnQ0lKyKoVYtZh4ErjikLH2ZFTtOmV2fm6XcYN0wWX79/xvLD/D2knSJ+gu5Gt30
Y1Pu678QHRNFZp9PIqe4fbJLkEJ5xUud5RtVyjRtrbjOPFFLRTx5HAbVREpQFhcN29d/ITogStE5
XSDL4n8P6yYHnTzOIWTZOvyZpq7FqAXSESdrBv97yUogaT2Bd3Fy6zG0YXAdEaXCnpZD1vvfc5W1
eHk3PtuZ+LXL1XVAVCGttOFl638PEhZGypto5C7lsLEvMM18LYpvHLFoZEZx0WG9WKQCBT3HyaZp
2v50ee6GLKCDouq66aAMIqyXsHJo1PNpiae6xSuHqdiqTKYfsH76zQ+gSwstZJfOv4D9ac8Ub9q+
KpF2ny//ANPo6//fjM6ywOGqGv3vlg29ilD2z65dbp1FTIN7/x1cpAUe8shu/rnCpKKKqDGqVLqV
gU2ja7HKC+g8ALGUvYy9pEE0M4cBsVMv7UbVNmxpdHRUAuBv4adM/KpWLM2Ah4lsDj50qSriydmi
xDA5kBa13lQObCJFA1V7ml6HS8LO6Iy3IJj05eHyEhs+oSOmwrZtSins5qVOy6+tNwS/iDvNB0Co
+UZFMWwwdeIsBaWZAjxB4tdQUvlhzJl/mpbQiayB53EoC5FFYU6Pl3+OYVl0HNWcS5/7Nj421fRJ
dhX0OMkHlRLIhO9E9BIdRrVY7ZD36ZT/8Jp5uO79nJ+con+8/AMMfqtzaVVjyURZqPRHl9IunoGj
jmblbXECmEZf//8moMfQVdSTyHe2X36duTvG2YhO4OWpG3abOpeWTfuS+SSTz3CjL5MUsRc2R7SD
0cXOP+dzGQvL27nMWnQjw00W0Ofts89UEQ2z8yG30AO22zzGji66/HsYjPLvI3dCtAPvTBcwM6Ze
+9yO3pMUjy3FCzhuRWlhwWO7Z8+n12Oeny9/zRQmWqxXWc+tBbvQZ3egByfozozzF9J5RzUmZzY0
z5c/Y/AAHXnVdEvDbZDyP4Md6lBCwTbyw3wL6274DTruKmPQ7wNQx332rDJGMbofM3J0C+epRSRa
ydZp3uBoOoEWOieO27W0eWZZ+MrxuI939W1fy48tdV+LPDureuvS3JAedUItKu0e53pV/egYKCqv
prENH9XUj8WBuqLnG55m+sr6/zdhGQi/nwlK1HfigbBfeKR4aG0cwMfA3uIbMa27FvnScgVDiq9+
SKjigFm/HiOwpwQb+yjTwmu1fPBSD7e1afXDZuwjWkd21IcpeotN/7MocqhdQx15n/9qkc9Ea6FA
9d0Lc5L6kEqILqXNVlE33C8RXbcQbYQZZO95+aPo6OfQnh/TtL5aPWv1qnTOvwaEn3jC8XSG7LpP
J38pNt6sPS50SZmPrviRgn8Tj67EcB8mnrXrsQLREVt8KhrbTprmBdzXYHMSZQi64ppHBdggNtb+
7+XbO3lSB2zZlbCBw/DZyxSWJ+rfNNL7k4ACOXPpOUMycxsRt5w88aR7kCTcyJcGh9ZxXG3AwZyz
flWCgzUq86Y6VHNlHy67mWEfoSO3oJMEKEviLt85aVL3NQym7MkPshpsCx1vb3xa29YG0ZDpU1rw
t4XC2kx18h09SRFA3NWZarzLcsui+dANdVjbMccF0sbR2xCpOqzLl0FrDbOX/ATEvOxjpbLPWV7z
Q27X2aNsyzGLlbPZmTN9TcsL6cjSypK9/JVZ43ndjqXW8NCq9mNuf91myTa5gpYTCmEFlnA69hOX
/iT2rYzjpTo2/ZddwTS6tg0YJ9IKVft41zIWzyGx7MjOcQN9eXCTgbSqPwLL3jqMhT9Tn34YrfGh
H4dPvO7Pqh0erG7nvYmO/Ro6FhRJuIRPoPF7UlAfjFomHzxupYe2TO4v/5a/YIV3EoEO/xIhdPYa
P7F+Tk7tgHxXtoF07LgNixxiu/48ico5KRIO5Rc/gXq1F3HAMa1IQjCbeY8qmKv25PTdUIAZCI8V
wFrEPbtgSFch4c7Xy9M0rKcOIcvbpEMpL8afziTpVZs4yVXQ8HFfNOsIMq+zw74Qy/yz9MEpA872
/CqQxLsKBwHIKR4Gn/b9Ci1rsIUUbsLp9JO61I48l3nx7Jf7IGREh5AlgAlYHLwMT+5YeBENShlX
g6g2KsY6x/f8RMsKMp+YGIbcevHmvD3NdARIkzP/HDrLlsObFllLCXaeMKdX5fjTTl3v4JMcPDbj
FuOmQZqR6DgyPqmO4N7OeeqlP8ZuWp1Q151IFmEMtobHSi63yVDhvr8CebzvH6x+/o3t8MbSmwqu
jjEL+7Ase3sgPxMrOGH3fu9Q/5ix+Q4v2+/CPj8GINdZD1wlte+mZp+mItHxZ3Xu2+PcOvW3VuZd
F2eZRZeTEC4OSDXLqo1fZ1g5HYZGsc+uPEHo45BlJI8Dp5JTjNfK9cZ+y3Cq06m2+sUOhDu17NHy
6W3KZwvAAwtn7OCU0OVO+vSzKrJzoabDrkDVBR3rHJzkhY/vtWFgR3NWk4OVplsK4YajkA5KgyiO
V7pZGj6OoMUJXkEwPQ/fx6THu2tk4sThkVBjsZQnyNUt83PIhpFtbMAM+xYdsuYnitC5scDN5bTg
mxHfQR16LD37Ck3sq8u2M31CSxQZlDXsBkLFv7IhOFA4s18UXzlz4qK39mlqER2uhl1kUqXj5D/a
ai5i6ohvnYd0d/kHmJxZ2zskIckmu5n9x6aEUdy2nw/Dkmww0psG1/YO0m9tKLIu42PfkB9ZDUUq
4e4kbiE6NE1MqhmXzB0f26q5HSbQHCTz3vKiQ9FID9VpXHaMj1mShBFko+o4T9sttS6DXXQkWjsF
fb4KszxOTj8cQtu/IxMoqy+vqCHgdCBajdMAVN768VGq7kvXyG9hgwQ72e7VbPWfqgLQ0JRk88bX
TD9Fq/IeAUBQUFp8q1jRqTizgO+ImcX3iZcTXQbSaxxhyYmyx9QDd3S2ytXNfHi8bCpDmdexaYMk
XRcsShw6N1i+dgqE+gFq8lXX/rn8AZN1tCJvLY0DFlAuDsJfinhhafl/SPuyJbdxptknYgQJgiB4
S0lUL+7F7bZ6uWHYM2NwB3cQePo/NVcefKZ4QmeuJjochLBUoVCVldnHxEvDv677vGW84zwQ8DLW
+P1OeNu2s3wqkOTYuIbWzpFlvNPgQ16m6Oo9UuE39SLanUzxjuUpxM11Vex9MvkPXT1fJ/JDbdSa
8aasQOa63rceHRPpkP6eM+grXrNU1MasQbwi7XWj6r2ay4OO5M3Sb0Udf95kamtDNrylXCF63ufI
Kgm3+8vX/MflX/3nAwqd5v+m3TyHVEVATPRdtaF/t0iVxVHg+ruBDlsI35WMErUlIbloixmw9PAn
kI7KaY7UdcKu2anBy/hzQGUBkY9iHFwkyFqZNp3Y5Y2ATCVeTWHrF8lSG58FG9u0NuHzGv+WazJN
WDEo+NT7uQPGivuJIxI3uI47ktpcX3hxzzp3vWpPyZyKQzTT4rnuzfJc9JPr7C/v2dpxsGxe0q5s
vchU+0aEZbIUZfC2FMxsVPXWFsgyeW9QnczTptqLjmKTaETjyqQvpKVXRTTUJv0Cexhof/2sgkbY
fKJO+Dqz4Ws/ZCIW+joJcWqD3cpRS2CC62pfO2ORxWXg8B3LIb113Smy0W51xfwUHKH4fpgHj21R
znuqxyCL3UltxJZrZmPj3gqvAcezw8Wpp4YHxUGUaNX3Y/AxR3LXe1UO4r3Qcdo235cZWhjanZDa
eLtJUwfqcmXdzPzKI2cj5NxRZNMiCvqdDroFaWbbmXDaRe5QuaerDrWNj6Oe52WFqvl304YjnpB1
9K0RKd9ISayYDLesvub+TPDeFic5TEvMAtSq2/w6YAm1oXHKtFE3zEV/StMO2UvlqfQB96a/haH4
8xOA2ug4XQ1yGUhY/uU6pRMlrFTSFTc6czu18+egotVNE2jNNtKjqwfP8gCjykcBxpbuRzNMj0sb
xBxv6VZUh7xr7kUIoju8t7PouR23+IT+HAlQbkUChLi+Czq67kfNzh3CrkSVqb5ngt9mTfV8foz6
3RbX1cpq2mi6VLuMg8Kg++Fqfc9a88C7/h4gj2862+oRXzltNrtYNC6QjsF5PoVZXsejdNV+LPMt
37P29XMe9bcbzOX9mJUNR3yUp3MGq0e6YBeKpp62tKhXrgBbrXLIahC9L0H6fVbV8llpp3C+DUig
6iwuQlroqx5v1MbZ1aFfTX0lxMn13F+6clqEHq04XPYna3OwLB49UAAFFpnznc9+K59dM5b8tW9a
Gv5qde8OG156bTP8/24GYW3FIaM6nkpSo26Qe/48xGAM2cqz/TlVQ23+MR7yzM/C0fmOHF74GJKC
xbWmcl/r4BdbsnRHDLIpmg9kFw2b+f5/27j/Nz1JbSCecAWSkc0o96lWc5aeakrTp2wRqJnFTj2G
EbTfWtk7+V67QdFDlw9gfvVDLZmTBziYyhu9+2lsTf8JKKz2fqq5YWMcppy+DyXJHBGjH3cIilhC
CaD0kaqrZ/64kIiU9b4aCj2XsUKfXv0RcVG43cEhTS6XGz5Dm/NbiDbWoorTvmDiMyy4D3+0mEiO
OwectBFESZHEippjplkKCrGNS//PhQoaWl5K9L1sHFXln3Jht2eJJjXvW0ce/0038mzD/a7suI0k
pOPQO24ase9DrpJ8mb/x4Yycy5pdNmug/0Y3SaMiYenW62JlWja8UBdFEWTCKU4c00pl+6Xh6psJ
q2feF8lUL1uR99o4lt9SnU8hxq2n0+B7vwbJvgQMD+HAewJb6HMltsQ/VyzSRhwiKcwaJ+3yk8jF
mzZ1l7Q54/vLXmXt42dv85vvxUNkmaGC5n6voj6LCS3KWFP+evnjKy7LJmGTRcBUD8Hez17491rk
/5w/3c7Tt+s+b7kqZtBuP+Qp/3Q7eST513O+sveuvFZtFja2mKKVWRmB7ZUnNEdjLVX876Dmzybb
TPWuLb8VmSggpuEN0Nrq1kFI/kHso4Ob0CvqLYjI2hm1THxciC99bwpO8Osvgs5LPDf1M6bWxg7T
rzUs/vJmrAxkYw6Z4w5UNgHCXd58KbIJ7zhEPNmSdzG41yvIWG0pW6+smY095AS1xrIn/DtiugjA
YTiRwIEA6eV5rJxZG2xoCGLFXvv8ezTpR68NbxEbPjCfbGA3VoI1G2fYMpHTkZbqpFx9NFXJ7tUZ
mK8JSG0RUGyMsrZEtlWzcRRz1Lsn4JmcnTTc3Y0y+Ly8QmsfP//9N5cxCy+r8FPVCekOqJ/NvY6V
728xw61EzjbgEKpDi1sajQVq2MvC/PvzpVR5AALmzuMc6KPot2xjbauttEMnwfolw2k5EUMYiE3S
sazzmFVqTL9FgFMEx8sLtjYly8gjrTLeEl+dKmfeyzH8wiv5XDjLU4MO8bMFTkN35cZb5p4zl/Op
o8vJ7Qwk4NwUaaHN2sTKPGyYYVpHKH1XznLifDZ/h45cfrpBBh5sjnpUultS2CTzo/NS6hR4kMur
t3LcbPwhKPFQVFAq/AzdsoxDJ2zjotnE/a7Yow077DTN5nxu6WfEp6QJlz2gCQ+8nt77bktuccUz
2nBD2k6smXWznJZuvKVVemP6+t96pOdCGrjaYvlbCbNsEriUs8YLm97/PIdZ54ikLFDgKR0zHZte
HovJ+/SXgCbtsJUmWJuY5Qh4pygbJ+VChHYGxxbbdwt79XV9d56YmMyG+awdAOuaz6PZpe3sqpMw
gLakVDq7ZVi22tXXDoDlBKhW6UJlH52M48eh7+w6EC8vjXrMM7IxgZXaPrURiKmf6qgBkPrkLUt8
PmRKqncvEk9z7t8RgYUr5N0YFAV4reqEpN1GPWJtbpY3KLOQ52WLcYe5T0rX3Q8uvROB/KRbOMGV
vbGhiCobxipX1Xya8+gkC4gEd2641be94p9tDOKwqDALHT6dXO6yuCfo7pVlFLvL8uMq12LDDb1+
CENnkvNpFJWLghMZbnLIdh0uf33t55935bd7UkG8s3JZPp+8qqnRBFq/AjPwcg4gL39/ZXdtrjjV
4m0qQXd66pYyQaHm8VzVHergRaPuuhENre2vZeJUAiRX0nA4ubSb7rPSrV5QatjCVa24LJswbulx
Y4ReyU/DQvfgrNzVfT3F3vlVqP19kFeATbcfCACSyyu2NhvL1gPBZVCaKTwByt6iG68qkaHvfl7+
+Io3/B8COQiBNzLwhtNCuxOhwT9nw+bBgFfVGPw/BNprk7CMGoCwqslSNnzmC/skTKGvx13S/eVJ
rJxZG1PIWcmJBnr5JKvAKfYg/+3fW+GINxI5y+7yGCsTsBGFngeo1Yx34anrUMFHeYmDq0htvAnX
Pn7end+Mzp2nLqJM9Ce31N9dD0hyP4UmxeVfvrY6lkVD54nruqv7k5rPuqGtkLezav5q0rS4cv3P
I//285Uwrkoztz8BX1jtJi+TcamcbEcjeR38gNowQK5y4ldV0J/8ZYL0kJLD18Al5XUBqM0k16sG
WAoC7eGsHIMqnkzVmZ2WQv1zeQtWXIZNJDeUrq+XvO9PsLQY1+kPgHfjXDZ77jfHsAi/nGOPs7T4
dcNZofsQaBA+R/6I+y1/a1Px5A0YZhY3tVMktSxenCm4b8utJpgVH2KDAFPmhq5LccDOLh2dVkdd
QQo34Lem9l8hSHAVnx21QX9q4KKaO+af8kDLHTWuiTPo9W1YyYoJ2mA/iWqHDMA3fSqHQZO7uR46
bxf4LToGLm/KihnaaL+uqDzhdF57AtbhYfIkO8xt1wKUOX+9PMDaDCw7b6o2HYTEAOgKlLfA+uGy
KFKzkWFf2WQb3gdsmli680VxPk/DLMq4AjDxfKDohJGADLi9PI2VAMEG80GfV7YUvQ6n89uGhPO3
KMhfxg7g36tDTM//r8OiQtf+BBWXE+P9baXBztGw/GlEcvdqn26j+bTsad83g3fiShdPQyTyQ8Pp
sOGx1lbJMvGJ8iliNHVPaAECF9yk9qTuHibT3I+hu5ECXztQ1p3t+cbUU5N5pyqdgzZW3FQ3Cjov
G3HsilO0cX05CumU9cQ9DfBGee09yUXOsUTcNJJm77XBp1+MjwUFu+Hlk7VigTbWL+dghiNT4J6g
auS/RLqCccjQ8+Ykq3K5RX29Yig25i8skP7JloV8IEOazGWYyE59PafklpbcTbx+uTyZlbSGjf7j
qvQWMWH1pq560bkWce2HiR8OD+ccDW5j6IdkG7a/tnDnv/92v+cqcqY6HcgHcds7othrYcBbhKfB
5amsnGUb+tfq0gHErCMfSrPbjOYvk8eeq47s1DxuAA/WNsUy+Ag18oynZXMa6vpLLdVjCV5ytGw9
5Kp7kC277oqyCeqgoMnM2DrmNEBJ+97VNT8WYx4ll9dpbRKWzbctSO1BGuuekExMuFjcQ9EtX8/b
nKV4FOTBuHGTrO23Zfhp389DLak5QRS8iEdVe8cU2gI7B9nNjWfgn32Lb4MAZV0qFnSjOdF8Ns/p
ODi3reNPf19eqT9PwLdBgFHglG0YNubUByLaG3dIDxCg75JJE72/PMTaBM6b9JtNQM67SjUkYJGl
SMWesCpP6iBQx8tf/7NJIPv436+PAlI6qnLNycPju+th3RN1j51Sf/um3siIry2SZdVtXwDb1E7m
lEbCOzQpQzMuur3PV2C1MY21RTr//bdF4svUjEQ68rToYHwo8u7dbVW54ZXWPm7ZtEIOWjutt5z0
mbBD0ulrLrbSkn82Nd+W9Cz7yEOLSc4/xrF5KZk+eoR8qmhKXGl+Bd1WkXRtCyyLdkHUwZ2p5B85
8548tM2gQPHVDGO2ceOtHSPLkLtOp1z4TvgRzuxwfnOAX+qJj83RoJn48kldWSkb4kfHbKZZ7oqT
8cdvKGcCVwi5kPxgJtATbGZTVyZiA/2mtKFQUwRwjLo59E8xEwhmfkWX37/ViOtmcp7hb4dV1LKb
+gVj+Jr+Og8Bv3EriuD2/Djbvkz/fHH7NoYPVRMGbpnA/1Bh/qTMK8Ez8HyyJLZlNq8tlxsh4op9
2FC+bshBNlgy/yNVbE8jCIhsntu17bDtOqDI20+YA43UvlHhjTNAAWUB5ATDXN6NtSEs6/Yqw0K3
jsiHKeUdzpUOejAQRztvi89wxfZsON8SyioHejT9zpYImHp273F9h2fzxjNmzS4s0y6dkadYJfLv
EuH3n19LwcweCoTqYJ/ZMPC1PbYMfKpUUTZK+B95SZ60dJrYAe3Jxsf/HKD7NkQPaMC2rstu+SgI
e46iaufT+kjx0DuHfwAenqk06j68qmLm22g91RbLnHW0/iDtnNE70vhj862ICm8LTrdyomwmvMaR
YPaMsv7DaVoIW+wKUizmWHcU3Q8x9GqUBEJ5ctPin8sneG35zr/jd3+SpmKoOt1/qCjdVXDAwGkd
GjCWLvm8z+BT5gl/3zwKK37FhvGxou0Dt2ftRwRHct6pEidNgj9TNXPSIEgsoi3Cg7WhLPMX4F/N
6cLbD4nZnGeH830ueEMJIDlTTnnIIV9ewxUrsjn0Ur9Vc4r2gw/F1FdNwoQh4eBHAHzTn1lOdteN
Qv67U4PrCNqihe1jHMbbMzcAmGkS2vKHcHR3LhL7l4dZWzbLJURj5hcd1e2H7qr4PJTGWpVzuhsj
ZCHyKUk3Vc3W1s3yC7JfelUio/URGbnPxHeCgq3I013R/FXorWfhygG3IXIgO3DHFCR+H2k+xIrI
Y6ppPCOLia72+DwfDp9RYH5XLZ8NkAMUlnpBX8uPYazjHNTi9fmJCBtyyzr+/wpqbHlSpIZIiOak
7NS45EaEeRIu822fzfsl8w6D026c7hXvbWPkqgF8GxXxo/cOiKof0OQERrKTtNki1F3xeLZY6eD1
2dDLsvgocU3/W0V1mufRmx+jeitQXrlFbbDcpEInzyGH/JGSPo95Jo8DiU7nxtjLm77C5ODbwqUu
Ppt7zuC8E2oMbeKZCIg67CCDkE9y3zeQ7u12yFRJ9gJX0Tb3NWmKqN4R4k1OFDPZBV11IycxVciM
DKl6p5mux1uwss1s465f20fLfzTR5A9O2IDJKmppe9NLD9w81CzeFoX8ijnbFH8y6rvCywL3fcrz
tIa8srNoBWjfshT+cQJ9ZoPsD4ioot0SirrbeCCuTctyIngairbX0fIOKSI/+EILtCS/zq4xw3VX
vo2+6wJhRJPN7TvJWvljgkP/FDP6ny8fnZWfbyPu2NxXC0pGw7tsm0rsTdZ5w3Eai4AfLw+wsis2
6A7iruD9iYbx3UnrGAxtuzP5QQrTCmpy37Ct+u+KidngO0P9zIQArL37KeQYfxC1hOlX7nO3/ESH
AxPfrpvNefjfwhXCRRoB9t2+5768P18bed6gDEnBTIALfrMMsnJpBOfd+m2YOkMDpSFcvndl9q8X
F7hf82F+rLmIU9fbtQgi+vTKUMUG5pVAF2nGp/pE0vHnOUN6joqGjh60570J8Z0SfVW23A8sJxAN
hZumys/fo2qIXgdIlr9KZuTL5d1ZceU2A2ArhGHwM9m7g3Xbl0trkjbybkhJzX4w7bQRoqydNcvk
u5lHua7LDJq8bDAxFqp3UAtzwCXa6zHbYhpbGcbG5C3CM2Ap6flbGUYPU1ElWRh+qGyLPG3F8m3w
nZAuUkJZx9+KgSzDRwoeyywe08Zznq/aDRt/N0lKy4nk4ZtuhwcROgjxxc1iaFww9f3yECvBoo2/
C40sVNM27M1jmUw68KfEadenMUU8RSbC9yM07uKurf395QHXFs2yfy5ywyYnDd7meVSPWVpPbxVb
5i164LUtt+xe8oJC2jwjb6EYVH+kgxt692cxFwORy6VUyXWz8P/rXgRxaO3KsDioErpeQ6fiCIi/
DetYMUJbl1X0gwlkwdEDOqrkvBESPMQzDe/6NNooVKwNYb0RJrI4EXXL8S2tc+fNI1KkfgIhIB2Y
eEbw66rnMoJuysZyrQ1n2bscAICks1scyn7mz2lKml2a5t5dB1BxIhrq/7q8LSvj2Ig7ySIUb+s5
O5RD9Tp0qPPlRN6lS/dglk2gy8oJtpF3JK8KQTKVHdIFsSgYrvjuDHS5PIO1j5+DgN/uLQasu1to
Vhz4rL/nE148FRm3HqBry3P++28fXzzddf2CU1vNw37A5edS8XTOoLqR/3Hd77fM28895kuA095w
gbAfhcqzt5Fmg7dhGmvLY5k3nK1juJ7Kt3ASoJdqKm6mXXMWhd0YYG2JLMOeHK+N/uUBk6N465bs
b1a4R9/QO3/zPbvionzy310AnBXEUj4r3kpRqgdqWhrtyyagOp5zr9siKF2biGXhM4pRo15YleQy
+0oy9zmkPrT2ljs+iysdlW+ZNZiVoX/aT3UCklJ5U/vV+Gtup/wINSeALLnm3UbQuLLtNvKuNkvj
SR5USVv64PHvuIoNeog39nxlQ2zM3ZJTUFo3aZUsog9+QoLAn85t3fSV0qIqkqsMwybhG0CfzWqk
lBIjR7nzZL4cjVquA+X4NgmfV4QQFGsb7ISPfqKbAboE71Sh02XjCbXyBrH1W1sBigXuYIlSggdh
o6L8mDW0umWLyPdhM2jkr1Swu26pLCMPO9GUyPdUie6LbwFuh4P0hi0+irWjZBm4S/2qC4IW+1DQ
p0y3bLc00RZEbe3jlmmPUyfQtlriJKmO3E56kgkE1rfO6cqbxibhSwkNKz8n4g26dE3cTuTfTBhI
gA5T25vYIFrwm7+yaQtKtuJCbMBdbUbGxNBUifSiG1V5QTyBmCLFG22GquaG8a1MyobbaUTN3tgr
8ebK/AYcJHvw6Xagts0GNA370St4U3XgbTylV/bHRt/VZZSBZL5wXplwkUBs0GqA/mP0T1yZSLbR
d5ySvouqyDmdn53nJ+e57KbNeCBq3CGc3nAmKx7LptjrjOakHHh2oOOUxQrRh1zQobodhqztinWN
A5Q/uVPDnFNRNfeZ8nYVYsEyn3ZTOR28uj6mDbiatrzL2rac//5bXAJTF0UbkSpBmhUmI6RomsMc
qCXauD/W1ssy+iaYQHCAHvKkC82y82ZaJ2Bw9o8aqPfDZae1Yiw2Di8YGGt9HVYJFBLDW49H/nGo
RvcmAM4w5nV75b1uC8JGJRe0cHiJrLeZ/DsvNA6HRsbEdoKm2cfQZoL+vG5K1vXutbMP+kt4s2Hi
6nNezPjYRIFydrwy5KsRTrRFPr1yvdgYvTCvzGQgApn0vSoeelK/5Kw6pB3Njk5boPUo3IJ9rtCd
+DY6DyWlXkZzHZ7IWTUUCWTw9ibCzW4C4xwRZRwnb0q6Wd2AemDjaKzN7vz33453X1cgVPDQXh+a
4sYVIkEcnsWgnnvCI/JoinAri7020Pls/jYQ+mdnoru2OMNHvlXTuOx06Gc7v4NQztDnSTqyLSz+
2lCWgwgmh42OL3AMy+kfRP0lYLPFfRqmN07UeHGYja+XD+HaQJZvYIvy/GUsywRKC9+4Sv8pPOd9
mMnR114T+33x6/I4K4kQm7vPcXkoI+T00WhsyrjxDfoYqts2mG+4nL8DrP11hELm5bFW/J2N30t7
VYV9Dzav0Y9SskdLewGB0oo0W6KkawNYwb8kQUCwOexUz2Q39uXHVOZX7oflFKow8hrhyCJBjfEh
rJw8nqL6cax9cHaUOahly+drFonY0L18Hgt34Q6KYqqkzq7qePEgvUJNG1Hmnw8WscF7oduNrRpc
1HllejTBUCK2nQ9yMbeGlxD1yrdIXf68GcTm85sRCkIJS2Gg3s8/mD+bj4EHkdgIoNY+bxl9lipn
nB1SJCMbJi/mRBYLOC2nJbvqtBKb0M/xG7yNYGiJowq9Z6kGg/Ukr/3552n95rMcweZUixG2IDL3
wx+lf+e4ptmixf7zzQ9S8P9+firyMc3RxZzQ0XkMKlCKoik74dB/3zhGa8tvhfyOnliYoW6WjLz/
GZSjj1bsbNxanT97JWJL0Dp+6ToD2KeTAFfHUpJH5ISfidv8UzviZhyCw6yl2ZjJmkFYlk0CRzHt
Z0XC3fTLkiGXPWfm5OdtQn0wUaorn2DExvKBRMLDkuVFkmXhtK9L3yR4qXpXgaOJjeGLAsaN68GR
gwGlQT85yG4e6xHEDBu3+dmu/pcsCT2Y/z1RugFJhanhlzRaiBNRsZvAbW56XrZ7sE5t5GdX9sJG
70GxRgQhep4TVhtkSaMxgWM9zhS5eNEu724YphvuY2061kXe5aokOiix6453v5jwM6DzTd0sCWru
V3VaE5uOTwGtXkLvFfvd9V8Q1YNY2RGQa4fKpg6/Xb4tVuzcZuXrPCI65E6hVdNU/YHXnoeQR/Zf
xqibrpyGZenjQnvpjji2Ud8cIoZpROU709NdYPLby7NYcSa2fO3Y8LKeBC7XASCNQ1Pw8UBT83bd
xy37Hhbi8dlNs8TkU/gko8LcdLkhWzC+ld9uw/iyvq6hDIjlaUug+Qc1i527ieNf2V4btZf6eRT6
CkeobDLIHw3fCwDblqbdKKquGIGN2ZudqshyxbNkcPyfuc9OxJ1IFbeeJ+OOqm68zthsqj02Gn8K
KaZBw/kha8xT7Y6Yhvc+Dlv6KvTfR9MfHJSN0AsWiMXVrpd/x1ua8tswj0x+HGVD/okCL/gmIUpH
vrM+N/1ezp50elRLinx+8aK8V/e9dnOROEVRfrIG/+0m9GLxbxULcvduwjM3/QwnnaV7yHzif0VQ
1iKmUuZsH6XCT1gIQJuYQt3ue6O6eT9rNvFdXdIlPDd7I0uYgfJMHEFShIgRiCrWdcd6rJv3BlRe
bcLTOcx3YQ/Bif08lZ6XBJ6Qat/OofD3Y9OYvwHn4B9EF14dz2k/vBuK+uSuc/3lpuKKfS0FgRYE
l6Z9BKsM+HmXaFI82rmmcvt90AA+FMzcjLHSXDu3aOE22TdSBhS5FAHh67jqJtePhyoavpqyo/In
SefSSTywVtJEaH/8qylHXDFdiwfXgZGodfYkRLpqx9pQkxjiYLX32GVpNrzruebOSzYTE9z3nlfO
O1rwlMWygkbMPTxh82QCp9NJDsYQujyysNd02gVgSNQ7zoyfJqZd5vLozKLjN+nY9xSvLTevxHPY
9nT5h+i+9L4OxhdBt8Oe+5AErKYvVDA67UF0NCWVB6ShyqWJ9tiCKPwatF3W7MG709AHH82uFJR8
ogC+hGV8LD5q45TeIwCRaRUbDdzJjvWSq3ugN7IF+OhSQ/tDgsYe5H0cf/FRscSqZbwAnr0K8zw8
gjyouXMhWTZDhQsUEvJXSs7SN3mUw3XWXiGDR5aDmuqGN2KujxyAqxHkOH6HXQ780kOkBoqLqDyk
Q9suTly4Lfg7YyJa360Tp9cZe3Jmxk+RIJDlYGExQD7SJ45GBTvXfymv09+UdobbYhHDsxGB6uCR
Cl/GpB/HIoaGUvnSIABFkTujPeTOInCRJyCq7uv5DP738x9Z4c/sTY8q7X41cyWif9CzDfL+pXIB
eQ11DpED6o/YzhCvujnWWpnhKFo6zLe5coaTg9RT89IEAah6JWsVrfZz5AzTlw6wLRZzST22H31C
/mI+m4OdW4BzKQa5ZCPiJsrlTyfq8i+Ua7186c4E03EJTbvmIEs+pHscdITLXaM/wZyt/2qYH1T3
HVtAFYvcTTHduoAyFsfKhI374i4kG2NUamB8JRZNxNEs8nbXtxmfvvsTWEZjwxzzUtXLku2lG5ID
VYZ/azTEQW5wL7Ef0FsIHsN5nN0bb3FCd8dAVf5dDG5wMroN0lelosrEZdiOT6MO+/wOdXhvOjSk
8WbQuo6pd6/KjHtfRoRn5fsSIr+8d8qlKx/qMM2mA816qV9RCBv7RydrPbFHQd9971uXQo2+zto8
JujIcb8206BBT0lm7h8Dd2mmuPMcrKDmlPbxAEbIPM7HKszuaZa20N/qhuchldHfaVhAYAV+GKxi
mVf3qOMW7UtqdOfsSpSZvovRharWNDg0OISNTPtnTwccFA/hXIXTy5QbBbIlHSxR38awxsY/MnBB
cOx+AY6szOSDsxtBJdTHC5nhSJzBCx6GeZFf8yGLvKPjjUzEXJTm7wGLOcYF2hHdfSbHiMWswxPy
2NFUP3se8bv9AJDEsGd6cIqdr/CyByenjF6Xfhp/zODPgowEWnSDBQ5P5NmuXEaREDr6v7AO43CY
ReNHSSAWUHXKujNmRz2Js5MNTERT3EdVVf4N59VDwHJw+bBjM0WqP6BtaYpYRJnf3cyRK+cnRQPm
nxuylWsOswdCx/IQEDmwJ1dM3fyNV1n4gYsA5w641nz5soCDUOz6SKr0GVJvwPhMJoOo0tjVOjpE
FbqjD3kIHbZdGQ6EooYUlOn9SBYijui4ghQkII7szUFHF5C/uFSGxGFTkOq4p9NAEhnW+bLPKtW+
9iZCirUGfYNzLJC55PCQshxi6tfpEWzj4OKJK+hquyQeWj5Ph9oD3UmSphl8LS1QaDe7fiYBxBuW
KBt/wWCHYe9WKftwQubqA3HG6nXCbfKGeFlWjxEdjPtVocYT3Kplke2+9tKC7NsG3ca3uqYdbnin
J9MRLfJTcEDqbXKSiIytfglnpxvvo84UwAuCm+FLUBGdIuNd+fxGlF3YfqVj2nlvNF2gtgRIEVjZ
udQu+sejhSDhL8DL5lDiabiKyBmTvgo79RJBtQSkqLm/kCPaDWR36/S9AbJKQWA3w33m4+aJ0STM
89sKnWwQrOxmsUz4YA4ZD50NYbN3OXCML8YNVIsrtZkDcApxnC4ddeFfzVxUQLPVadsBhdQiljnM
xuBfpnD+8qaFQtdwgMo1KXdzsWTdHagB2l9ZZADwgfb4/3H2JU1u8lzbv4gqCQSILTZ22z0lTtIZ
NlSmGzFIDGIQ/Prv8rPqT28wVd519UJYw5GOjq6hLb/4hWwutM/k3w6qsXpXe17Avw8m6r8a7Azt
aQamfDxVVe3rcQc6TlA/mwkXd76LlGg/sSKq0q94mF3UVRiQzBMw7mWZXcAQS4PzqIdQJrBlw+nc
VfnME7Cku+mM+Zf6mYvIOXvC41niT1T/hocM6qWx7ro82tUTLUAviq5FgiIPfHH0snaAololGEx/
KKQbZBLRpf48sTZq8ABaFNmZkTJrNyota1muVQsBEuDq8oo0NIQA+2OWkggwmTL4OOnW2/jEWpZu
1UN8+AjXA8UlwK/guai8uvziVY38ePuKsdYB64oEczNCXQD7DnoRWuwmPLZNSV8JmO6W4Si3Cupr
nbDKm2nh91WBsgvYycNXV2Xdnguy9eq51gfrmpS7wVgWKGUenJpUD5Hn/ie16ySFnLONOVj5gk1o
kDSQSmlPHEg7FA+tV8rdhNrgycvyrarUyoXGJjEIjnfi0jji0IeMnGAlIHaCTe4xuNJOhFHz8faE
r9QpbAZDMFdhxos8Pwz98jyKPopLSZ9BBkjSQKKcsMUBWZlxm8IAGCz2Rh/9yf0Jb8NOMJ1IJcON
a9lKlc0mMEQZC1owcAUABwjoNIhOs+qelUf2HRfdwSuRkkFbZwNLsTY3VpSXTr7IZWzRlyoIoahd
vRAg1Pa+aMB4u8+Hy7X5DMKEVWOiWgB/AEeMcCzVAZLAemMFr02HFectql2dWOb8UNdp/+DBMgjQ
YK7U2Nx5U7apCGZo4eHL0/yLz80L5f0ppPp0BfJhijYu/WudsAIdas408xqdA5HjpMfCg7GCgDb2
xppaad0mHXACa3AIwGCjpXX5UwhgzWMcSP59UBPXph3gytu3nnvdRCYGISzZCujBQxerug+o69q0
g9LogDrOJA6p54mXDOvoxclFfhdrGPDP/7+Kuohx8oYKg0+DCB6YIW2vossLwCB3jv918333rlBF
M+6k3iIOdeQwpD7gCpow2rJ/WtnCbXoBRIoyU/u4VBtH17vI65ufTQjJe4Z3t3KjByt7q80pSLMS
7gI5Ztg04nURrIlnp37Is+FchPy1hUrO7T18baVawSy9DrI7LREHhTx7l5Iesmqa34c5dW1GwZiL
WTRIBw7QnoOnQH4x4VTHsBk4FP7mK89aF6xQnucIXkywhTxMIhAxK4CldIJ6oyi7Mg82i2ACFDsM
F5IdUj3pR5mmR/C7not67gH2b0qIrjYb2+rKOWQTCkDWHdpQYs8wrIQYbvvElqTm5Y8ib059M+Cm
vgUzXvvSta/voqMhwmn4Nbiljk5R9EOn4WOHm5kOTeIBXJIXw30poU0wgAYjyzJz7RNAHHCbxF7l
daVMiprnG4Gy1hkr1McUDllDhvdOU7PLla3pyXZnGvqwLPmhmp9DvYVM/DcsymXX9fdu2EKRtiLX
A/ZEtSA193YmL1/7lB96zV7K0X0YnehS+WLjUWNlWTMrWc8KT6RdjUyB9AIgcKeBknRcO07gb4T+
2tK2Qt/NcWAUeeEkjiN+FipKAI26lrW6Ylc0+lywLQ/atZ5YGbtpkSGoTjoJ9LbgmdSV/SnNnPly
ewdb2Y2ZFf6u44JV7WI1m0bX1Yk6uPHt8MQ+uUnlwuVuf/szK52w2QVF1mUsB3M/AcQqjAl3m71f
ZGaj9ZW00KYV1KhxU2WQhNZF1x/HhpDXLJ+KL3PQCzyWheXxvl5YoQ+0g9trmFYlDVB+n1q373ZZ
kXf3vb561rk+iJCZFslOko/hjpl+iL103DLpXhsiK9BzQpaxalh2YK2oz0jNHTPGPbxa83iGZ5rs
Yy+X5V20VNe7roJ3sV4OjQgDaKwdZIpk663lbS5fhAf83ca2tbacrOheAsZk6eJqWWV19dGHSf2h
06V/50RYoV3UPXFMionIUsd9WuY5BYl9Ul9uL6IVGJ1rC/qWcPuuUOAkb6hog/WahkPlaGA4eqdp
E0GppvKgR9w7oPCrIOyXHYNG5gjIABVM5u+o5IHY6OrKLmbTEHr4DPWyqtOkvcquQZmEveDVnycZ
69KdcgOzc0eYA97u+coatKkIQe91mWiIk8wlQn/xq/TYFe30PMDIY48SeZrc/s7K6rBJCSLqMjkW
bZooUdaH0aWAY/TwP7nd+sqOabMRqA9EUg+J6YR3k3OaUKzeoSjG9jDmq3e3P7E2UNZOELYVp95V
Eg1WJw9jz9p4MSie94AKOrP38/ZH1kbJ2hE0lNVd6N+lybJQdSCcLq9g0pQb5+9aF65ffbcFUAjp
LLPBXA85D2JftOnHhQfdzpV4QezmsdjIMNd6Ye0EqeOkowu0ddL2Vbpzag+WypHK7mzd2gmgceqh
MDw5SZkGPuSMQ35iKd8qNKytJOtkp40ukacorNMucvaGBf3zEqTli9Esum+jtHkIYJORgGlMMrgg
1Yc0Cukpr9Mt3eqVwbcJCLwoot6/bsMEqMbEeA7dtWm2hdRfa/2as75bQlHUhf4UYW+CNUj6dfDz
/pSVebNxlq8Mvk03gFJFt6R4t03c0lMPNRvFgzsW00PRV3eeIzbVgHV8Sd2ghLJhznFVEGN5DrIF
71+3A3glxGy9X+FPUwG3xDShvfH2TFcPUtenPid/e2ryja1oJW23tX6DAo/UhTER8A7DrgmGgyO8
c9mVD2UNUdar7BriOcrHjc11bc6tcJZygni4Qp/asXH3hrJiD3DVlh/7ymlnEw3UHBIuJVrPSHRq
+fCZF7JIYKUZG8ALdsSFjcbtuVnrhxXa2bKoLguyNCFupnZw8XXwdlTUG6O01g8raUc8QJwzE2nC
vPInJKrLGEJW30fPO4Ys/wW/1i0I6MoSs8kFE/h2xeRih8IyiL5mFS+fGs31ieCim1BBszuLQja1
oC7SLpqUEyVp3uU7rrviYfaVtxOSkPsGzVb9rRweUerPTgKRsQ+unjkua+V3PFg+BEGK17ysvc+/
z7WFfynzJYzDaJpMWZ/3PyI1i+wsC7x2n6oxxTM7rLlwDeYTMDx3LTdineUqyOZeS+Mkoabmtwxp
8zHlxrnc1/p1kb/biBsCjQmvj6LEKaZol6H1vVsU3QY28Lqd/wNzZbMHvECJhXg1WnfLT0BL5Ekz
SUBhwCPpHQAzwgrK+GreONHXVrT7//cF55QHPFMbIeEV6WFOvepAyaQfJii/79ps3hJTWPuOtQGg
1O53VeBC1lGmiM5T6iyQbYV/0kYFfuX4ItYW4JZpNKYS7WfuszM9FUiq/A+3p/vfTVObPVDh5R5S
RmhaZDjT8XovYl9VGyt1rfHrKni3lvpB1nnXA7gTFl+IOZr2t5ff+buvu+W7pisjNeBuaDpgn4l5
GdoHcl+yQG2xXzfsIN0f+VESFkEPqT432hUQggCCYLqvlExtqgAsS9zABUUkGeQU7gMVLrthacON
bOff5xGNrBDGHc6YIKJRMkUtEpC+nyNgpJbu7faS+fdqpzZVANCkiqt2BhzL75PAVMcaFr/dog55
V24E7trCsQK3kdEYKddgVXoqGSh8AJh7kO640fzaAFnx6kwD/L88yLB20t/12bcR5ZfbY/Pvw5pG
VqQq3soGD8rBPuUEaE9kNWREiac+pBWNR8I3PrMyPjYzAAyQxikJOuCJIyBku6gr4oBuXVVWrMao
TQ1gSJ0A6Lk2PwLU9qizLEkr/oll/4XsEPoyyaSzhw/9ntVbz1Ari8pmC5R4mQ3HbgQ4thuBPlzO
nVftlHYfi2VrN1qZdZsr4A5MSpLjE6HkeEL7aMItg6u1H3+dpnebUTtErCEa41XrN38UuxAgGecV
me3+9qpaa98K6DaCsGxA8cs5KkKDHwIsyCHMBTzcsuXmsrairFy8XFi+jAafaOf5nHnpHhF3LIR3
F0+D2uq+gvgqkwVGKPPoWVXzzl/CXUi7525Wh5beGdg2L6Auid/p6xSbdNkH5mu9uHdGnBXYnghg
HpIOGB/63Fa/Z5bFXv3z9vSuLEybEVC3rQRwEm13VMcNihpiix6zsnBsOgCyNwi+E8L3QZ+dEGGH
FJe32s9e/WGLD7qycGxKAOewpUxr/HhdfpLDj7F+4erj7XFZa/raq3dhVQf9mA8aTQsfVt/RWxh9
Gs33222vjbkVsprRYaHgpO21+QLadmyq+/iSNLSCdcpxMQfaA5tB+2dcID9Xner6ELIZTHSxcVFf
m1crWhdejG4JS+/90tVnwR64+zcM1D6jl9ujszbyrjXygxOWJEQfKFhIgfPR1C+i1sntxteG3jp9
x4h70dhpNB6I3dx9a+f/7mvYilFOy8VPOfKe3CvFWcwVyM+iy/7ebn1lTGw0WtH61eQrjPkov1e5
jI3f7BjfgHmsNW5lykXQZaFSGHA+134MA4pTF87nqt5a7mvtW+lyRnCmAwkf7JvwS8PPivR7wvr9
fSNjxalLOoXUBrGUEmDOqu9LnUCOL7mv8WuP3m0CSyMMxFUIktlq+IUqxJ/c11fgxRZPe21krHAN
8/JqCdMhlJyDpl4SAu7ZVVvF/ZW1bsPLZIOjMBox7m776IQH1/y9PSpr7VoBCsqKK8Mc7baz/tg3
9AMLt3iba01b4en1ePAoKzQtSfQsoGGrvS1j6bWxtgK0H9UwgjyFvJK9dXhA8fVhiLYANCuN20Cy
aBhnxovrRHpvQxXGsjrwVm1suGuNW/HpDdEAHFMbIOt9zBTYNeD4qK1K5cqI2wiy3OeTr2cEf0Tl
W65IHmsxbeQWaz/cis3B8wvcE/DDQ/MpivIHkz+n7n0AXepfP/ouNjv4aFP49WI+g/JYzW9VeV7S
MLm9xNd++XW03jWui74Da65GVnS9A44PKUhZU7Cx364NuXWAihFGyR5H41JVDwa0d9ffCvmVs9m3
QrPvI2jnDGi68N4K5YMXBpZneOEt3d8emH/X0KiNFJtUJQaoF2BKHfJc+SjS4crUmA4sGln2sd+U
v0KypXu6NgtWyGawhctrWkZJQGS6S9VUxDwPx2NUzlsPSxEm9P/WBKmNGxsX1UyikZiL7hBygHDV
sPej76X4OTckFlBnye+qo1EbN2YKzkq5lFivU3ua/DDOCrAjppBumXSvXP9tIVrtdamn/SLY++Gr
5ObkTx8mCF6rnxMdHm7P/sqE2DixgMmwiKD9vdfFyYf4inepoSNzu+2VlWW7vwemD1nkoO16ds7c
eWucFmSgXxUMMki/K8u7gN3URodVYE5Wk8RnRvEzrHl8De4CV3K5dRSshKCNB8MjH9JLEfh7OYJd
S6KXZR5PYgkubd1+uT1UKxuIrT3bAknRU0dEicwq82rSqv8wmGUDqLE2x9YRHHRLG5QCD0rgcjXD
vnU6v0zamXKzp1HB/9zuwtooWaGNR9DGcWfBwQKa9RFG0MWDP2duTKSzHPAL6g+3v7Oyqmw4WAjj
tDBUHk/yNvhRLpE5Fu447kbwj+gAHiAj6fSoPbpR3FuJQRsfVixjHTLf8MTU8gF+Ub/5tHzLlD4u
bHqJSrpV9FmZJNv3vYTjAfhhdZhAiLve5RyM6VCNdTyPSFZvj9zKIvs/ILFmGg1IZmECDYLuzMKI
nWRTFRs5zVrr1469O2BzSO+lYD8ECQln8uKnlRke2iqK7sPOUBsYBhGfqQJJOdg7Xb8rnADIZvcI
gt19R7jt+x6QTtMorFjiBh2M4ED1PDeLI/7eN/TWKZ5XXRm5BfcTXlFvOpPGLCh5erkRG8t0bfSt
GK8JNGdBSvWT2l36fYa/HsOOBF9v//y1mLNi29VCGCZHP5krepzTb3ldP+ahvyeL9+hBsWmEQOXt
L630w8Z5gRVeOxCn95NscMBBziINLjD5777Gr917t0Sp3xgNAxMGdY/cRAeuBmWecTOuthxCV/ZA
G981oEI2wfKFJboITySQv91wOVKY33rOstGHtU9c//+uDwOHsH4hHJZATImnDzCX755mWjmXxXW9
V7jMN+zh9mitfckK6KEITAF+L4MMbP4aNOWhrCMK9/TiUlz/uO8j13XwrjtzM5YNkzNL2gFEIzJ8
SqfwQ1Hnr8JjZOMba2vKys4z1zV4nXFZIo0/fshZWz95mcELyu0urDVvxTZE22nPQzTvVqn+Vaak
++Z3U/R2u/W1WbACW1JQ7VE9Y0kwwCQ7o2xK3K4BJz3weL8TcD3eojatfckK8h5s4UVmnfyExPZZ
9/459Sf4Dqv6iTC6cX9cOU1t1JfmaToPoZGfeCl+pLI5wyLgEwoal6sLI/Xhc3t71Na+Y0U6B35G
VyBnfRqgJAj/MsiO9ijK0iPt9Yey2zIeXpl6GwhGSqRsQ1C7SSu98tx2HomdDCfH7U5cA+0fNxkb
AwZUb1a5o99fFrgNfV6QNyeFU8lnXKKq++rWNg5MQr+29RnvLyUeyB5mx83gWYebzO0OrM2CFdxT
B0mZolduwmf4emaU/JxwUAzDWO0BLUyMIcfbH1obKSvCeyhHQNqb9pdoWJbYGSu1m6spO3lXuYLb
n1ibaivKoTYysyaszEVEKOmNI6e7MSqG+449W142Je2ki2lCB3wDURMH9PeIu19v//SVwP4fmPzd
HluziGdkEW5ChvkLgebqVIwfo6k7ierO32+DvVzZ+R3rg+hSN/nDHKk0hrbwFsBrZehtgFefLSZt
aDpeGggY7eRQdrs5g6bK7dFZWTs2tiudeDpz2uqLcIc0qdWodiHwnQdv3qzhrHXgOjHvJiAPA6hq
TIO+MOdpSP+GW+9xa+1eu/Su3V5B0kioJrxkEf2PBIFKChOq+5ak7dtuirA0okwxLjRIIgWDZ7Zl
rbX2u61wdQMGJcuBoGnhxIOBCZ+4c8+0NV41crk2LU13qZf80RunN7C+09jlW89xaz/dOo6xXXLh
D7y7RAuj1TONoDJ68dTUBJ9vL8eVYLXBWW2rPGl61V2CJrg4Sn+bwED0YQ7XOFsskn+veGKDtLJ+
oCQtSXsBq/9lgqBW7FTBqRfgCN7uw78Hidgar7qrCogZ0fZietnGMPkzsablXUcWsXVdoY/uyGmu
u4tuoIYPVZwfA/O2buH/Hn1ig7WatIjAA5vQuG7no0Oi+mF29XDuoqDezazoNoJrbQqu/38XudwJ
rk6HvL3wpq3G3QI8g9lNyiW/Wd66en97Hv59/hIbuSU84kY1q4dL7YAZQD3c2dyvsm1PJnMfPde/
3PcZK5wzlChz2njsMnb+Pmjr79XUnZs6gGI9dKR84ARuf2dt0KwjuMI1VOupMBeaRfusH+NWwv7U
3+I7rDVvhbaGGpDpOTSpkDpWEMscXEg2qTEWTpVv9GBteVkptg962KAh4nNpwvbxej+8ZtchvASx
xr7cNUg2liuAEoHLCmEug/MhIE1cKGie98F9kW1DuSYOwWYZaHMpiwg6RT6kjGg4bqB6VrYNG7Tl
D56iSmHboNRJs9jVDArgXqE3No6V+bUBW2nQ9MEgVHtps/oN3L/fV1dZQcetl5q1n3/97ruYlnJ2
h16n7qWkabVPKybwwLHZ+r9LMMRWc1Wwy8jLjnsXWJ1+vvpNj+CNe36elA1/cHqco57ciOcIP/j/
3juILerqz/PszLPrXgqC+5+kR0jA7ABB/6EDdayj4WOaq7ca8X17xa59zgprGG3WTTsy74J7wWWu
xiT02qew1y8E1pT/6xmsAaDMunFXWJsmK8xbx436BV6yyBAa9E+Eef1x0X6zVQ5YW2ZWjPegRTeG
us2lL8M/E4TvXAnbmBzi5hsxuPIBG9/FdOe1qqPYp5YS+xRfjr1QwI60W4Y3K8eGDfPqKTRxGlK0
l5723whl52KRR1yvII0IdnqYRRsPN2vfuf7/XcA4Ydd4Y4uRqpcZol9hIkf9K6z8s/8/TOLWZ1Ym
3FZ/zZSThq7bNpcKwJK4H0izK+Zla0dcm43r/991Ik9HXAPhaIO4HE1sdKpiUyqo28Ce+b4Va0PA
2Oh4zExTcynK7teo+n4vxvo+IWpie7DPge+NdakGWH+gUoK9PJqmTyjJfaugxXQ7wNcmwArwtJoh
rO3X9cWJlvKcQfvxkch8izGz1roVz2nlp9D39YaLO/h/fd3n5cdhqectP4S1RWqFMySQa97kg7rU
Y/RwTZiHtjwEFcaJN0/M22R9raQGNh4sqJSEjtvSX5CvLwYG6wvF6xaKsDEkvPlniOKKz3dNhy1S
pikujdAuWi7j3PkxnSsO91dxZxZlS5PNfuqkc6XqSwBI/C4PFvKFMMliGH3Xv253YCXkbFWyQnba
j1ShLtQrhl1roMAEkdsUdj+bnLK12bCi2l/k2Hl+py7dtLzCMubX9bUjjPzD9aZ0Xy+u6/ndxiFm
ZGc4aOVlQj5Y1O2ZSP9pCCHoe1/7VlZehMvEFLSFL94iIeysBjj44Y02yVpobt7+xNooWYGdjU4z
9S5GqcmcD32rswNSq6eclbC5lNXbfR+x4jsfAqJdiGNeCFQuH02UNZ9xbqdJCWXhPbxy862a8Vpv
rEgP/CxDchtWl5TUbx4fHq7PEdc8pAOTcWNSVjYrG1XWQkY5AAWougRlP8XU43LPBmeLkrDSA1uc
jFVyWnpW5hdsuK/QTTkJf/l6rbQ2xRYWYiX2bHAZpKAjrTuWXyBt7cHGtsl3UTQ7v4HCrfe3J3zt
E9fevQ8M7hQ6CF1x8UPvcaKm3CGrjh2OP25/YG0SrOCeymyc6noRF0O8s4rGn0VpvtxueiVLtwXK
IM1djRCtIskQMMicfxTmqSuf8vGEmwCYcG2y8Rn2P4DOP5J0W6bMF12w9K0zJk1p3LbYK1Lk7ieg
0MdC75UcWcb3yDmJJ3fK96IO6uggVjGDpwq4orkxChAENJ+2rVkm4ghaHn27y5zAEXNi2rTO5rjW
RQnVLckAadoDk+9ml8CvOky51HNAf80zjqw/BJhAJ3tV2dQ4/T5vtAm+BY2W7Y+5zqdaxHOzVOlv
t4x6DU+NyWRTLDzUzc4Qjuf5FHPooGXNLp86bUjs+zNN+totz1Mb+BI/tCU6/+I6g2q72HM8X0DT
dmDGJbEZ5jRjULELoxS5F6cctaxCCjZ+6PPMUR4k0EfFn1IezP2bN9ASsCM4gu0mh+R/CrnUk4EG
Mq884Dtl49AjSAJsUacy8BZ1CfkE3eakWApV/V7ETNp277qhMd0LstbBdcDGzZ2uSgDjngm0z1rp
Nx9mx5N9F08SO667o6Z2M4g3R7Mv/hgIQgxJgde8cjlC8jsPv02AkYz+x1FUeFzYcdOpuUtkhwtY
t/f6Pu9eGlNBnx+awAVUXSDi3409lNGrOYAUlpIF+SQg5et8h+ykBrJRs5SFZicqmGawJC2cspcP
gxaD/58uJMmcuB7rwq9j1vAsPNJCYHuNSTeHc3B0Kk3HJeYQv5e/oRSvJhmXsC8OnH03qYCJT6A8
Z/QxdGE4FnEDi00XFn9p7Lv5FF60WOrggcKoufhvpLyIfkYkRVMH5K14P46hQzzCMGCqlACGavTH
8QdhRCEGRV1H+hHaijnK+jx306CK5wrlnfZcVsXi94fZqbKrlrJcKtxDIhrmKOmKqfTnlwg643l5
cJahpVAgT+EN9AaQdwTTlgikA/kdwCTSdjuHCOb/DgnLpyzJfGjXvTi0dKvqkfil7/90nKynV7ul
fvR/THXVlCz2BNDQF9Zp1n9uq9xZHhtpgvykA1ZrCJdOqdf+6ZrBa8qdALZmofHkSExhwJ1xfPX9
iUs4ikhw+GQ8dEHW9nteULV8ijwmPFg4VBUzvxrIH4vsCUruo3iWzcTJvKcpgSPyTnXam6uYqi4F
SyCjqe+ZBMdhADF3p/VLQg6K13x5ypuucqfYRGkOS09SqJZ/K6spGvnBhzFPg/lPc/+Bi0H1ZA85
YgENg8nz+HdnGMXIHlM3ZWW4H1F8djCxLA2bV7jxKe8EmCbRL4FunPGos7ruH8dxLNPuoEI4CTy1
jhdEnyuR+vQrEWSJujjSWGJgOLh4K4MguDDnqoI0boG8YBnpGxQoyfQt7HwnnXbS1Sr9FPmz1/1S
oh96Eg86mtKXOo1cXEIbg6iExGMHb+BYq0a0H0rhiApeNvASy+adUt7czTGlgstERXD5+8NdJG8q
Vm2jXZB9wIsdfkJuqxRPrhnTdNq3UB5fzk0QNdmPWrF2voiQVv2+yyEtefUMWzr+GkLevv8y4ZrN
z2Hg4/Vpb8TS6S+pK4InCj8D9jJUBZPDaxryEa/lUV8sJo+rLsjLTyEESMQniLeTEc/1QwFGZYfN
EMaKhs20ULtlQjtHimWTTr/n9mqxkOR9C8GtuPUcPT36A54bIFnP0kb9wbyQ9kteuNR741M58r2C
fr3ce1RP2X42o9RwDaFt+VQAKnAeMmxYLJ77Ifflrq5ynX8UUVbqg7soWuFxhJEOdN6in+Vv+CEw
v92XExwQilPoz1H0Ct3fDrKOCo4XuDKrOheQr++hpD79dghzxNsI/wz1X06GrP1YB5wt2VVKdKrP
Xum301+V14H+2gZuXvzX8mrmP0Z4EvRughyFUDwppV12gLkD5NR3USsV+dpUMwExN2IC+zKtUyMv
gxc5pMaruh+kbQwNhr7+wAhryxcUC8XyEcr5nhQ7h87K/Jflfd7A9QFDp/cNg/DARQZ12JOEe9rj
u7pPq5zFLiTuDRzep7aBl+FQulCTpErQ5txpeFGksBIYm+CP4n3nYnlO46Rf4ebSlMcSLw84GOXo
5cWLHHFd28kZZBhwTBu4CH0KgjqaHitPd863EQI99be2LWZxmr2qnODdkQ4jYYd0aD3zYaLpDNe7
No1QuUGlOQfw0yVhnnr73K04Hswlbzpy5Aa3NRlHuVpaDARUR4Iyzj3qqyaeAA+vpyPI/IPH4fNE
goW/zQRKHs2zdnHTK54008a4jzlA3nUPkwECnlq2g5T6dUeE7mthjm0ORXkZOwNk9f9SnXn8BVAG
yuc9sP5DeFJ968MwjLlhW8Ztoer2mBVdB8UeJB0d+ZPPWYV6SuE6I2T+l2n5abgc6UmTlGGXHqDX
zsUR8ECSfm612w0z/AHKyIPtSTP09VFLlXf7sWHpeAwRTeGu8Z06989FpCrf3cG4DKdOLANaAZoA
NaXBfG3SWR4r0OXCJANssmHJgn2P7XJAUOOKmqbw444g/11iaOwvUAuASZwPc7JAzD8iWQtvp8oQ
0j3nJpocxEmwLDWeE9QgZ3UyIyHDpWsaz2niUQL1lh/wvooXP5gjl6wLYm3YYNpYew7gRDDowS+t
kdaYpoeHm2n9JW4yPk3eAdM3Dx+EQGnllwjazOc4VMaKnXuH82wflr7uwIcOi0Ee/TBVzS9MV8ua
pFNkkTHJYQlDDllOlu8cTok/XUhOQJRMzNSM7V56YeC6B2wZSxHsFDzw2MWDC1EtjwK+gcExhaWH
fEqbKhOvGXweaoLHUAPHDGyKGLanIoeoLlaCV2UwUuMeDlc+D9mIVzvHKTAepJ7rb6zxDEx6oqEj
D8QXwZni+TOCDAAv2IgkcmjUVMUjckCJrMSkOKZ2phhhHXSCLpKBGWrgtQN9UTgEgmNRzH60R/Zo
sNZxjgzpB/jSGPZaRsg4y31kcPT+jqDrkn/MqpSKORaMT3pJWhJ+nYybB5+wJsXy3Vtcbwp3UVOE
hu37LIWf1I7zYV7gbdEHqn5eKGXqZxi27RTGNXOg3BOHcIhGpWCcGto/m4zo8whZNs0O0iP+CM9L
mE7k8B/IdA9d1jTzC1cBOxGS7O/YRX77WYqyYLDmXtxWn1wYyfL5oHoc5BB+L8LC+ZWN0VW3PmPl
nE5xFLVF+uyMTav+6rlxGx23Ze7V4971YaTg7qLcAW5d0wCrjejBoyNyBcRegLrGIP1n1S9O/ycc
FVLbOBzHAcI2yJ+k+E8uQmn1ohZKNByCCskX81SFJvOShnuNZnsgcGozHX2W+aSIZar/H0Xn0Rw3
DgXhX8Qq5nAlOVHZkiWtLyxLthnAABAE06/fby57WZctzZBAv+5+3fFspTSML3ZwWZfa7R/xFWnr
h9tXdfuxNatDfUe/107I2vMmTB9fQk7XVd0TA1lVL5Zq97vK1jHB0RXJ2u6P2exxd19OTakw9heN
9MTFjZfJ6052Vc61vFZlIuXX6LuMjzk5ME63YW/pIzNeR/5DN9PY880M57bBPLmfhyKcKAXlvq1k
eGrr3hh5AK9oOQPvTTCKE024Tjv/iLdwdOk08Ywv8J1sdBldkYRltWd96SSVoWpk+23tDZU5UvTN
muukD+aXuJ8af6IYq0jqNts4zy2TOx4VHjEsyeRvdbbf4E6dN3tha51OcRJU4riLeKFJWJiacSed
+mWnqilAjiF1zQbAVH/2YCTcPIs5R5IPDiPVvbvs2NT2uRPCW+YDrZgz5+i0tP5OtnAVFft4iceS
+esiQOHSOZpAe5E8DpU1qfmlsT1v9+Ec255VRX6fmTus98CBTUpWkI7vKKZ35opvhQTm56hfdPCx
O1Lyddr0k/ytmtJtN+awRAbHDfaP/Htf8Kp+62mJaFsKTVnFaUgcqcfL7CwyprJpIHnsW7pj673E
1Q5Qy+O5soJ3p1ya9rkxlW6fZGWX3qeRdM/9ENoUrn1MxBIzYVFzFsQia2fEyDBtPbslCoaWMFxN
qXFQuqOchlDRBvkMwgW/9MXMsk4YzMPUpdNqzfqxDVen9XByDWH3QogEmIPFpNmfh9xdG1X2BwJJ
DbMR9XeoLjmNOiY+FYGOhiVtCzvak8z0Zgs/Z06G/b8WuGg+Zrun+ZRFbRDHz6YSiZgPHlVVU03Z
wFIO0+s2b0bclVG7+/882/j1kO68/QPpxp2jQrpXItvuyVOc3EL6zx5FVMmSCuIJN5EOoUudTxqu
QyJkFtblsP7xadzCdrVHq8s9OySBbUcpv3tPdpRD+H3jcEm5pvymqEk7L850C+lNBWdy7lMY06Vd
45YFu189jU1jnpgoWfuUdmuK1A9ioNnge9nrhXM8HNU03DlTUBfjt5uMVe0wJfb9Zmf9Wq9aXbda
1H6fTpAAKnmsEMP0Vfo8aQHOqrB23mxn67TNrxqFt7XHStTdH6tTtH1lxThvbZCNwmZtJC28YYzf
Gq6ORmaUWVX0FnHM6vhEbgmPVUPNS/CfvYyD+7w7zCZXDyhJp0OUzC2d5n4/Uqw67mKZ0r4co+ah
qrbNzreAjhGwe9AG8i5ZI0OTe7nX8MfH0fK85ltFmicxDZEttqdGsZ0Jiit9x/q1eP4Q30VbOZr2
RHuYv3+Ak8tyTDsJcFE07jST/nB9JY1J/aWMsaa0KrwtYA+201i/4o6qo19FoqzBfcRRKKxHywft
jYylq636Ou1Wj8Y30leWn6Y2TvTaRbKhg0w2u9xfeDoXzvemxg9HAX0TOya8k26fgPv6sOssK13G
JfxbWIKSv92DM9my0ZZ0MGUulI5njlNCluqWqqSy+vUk490wRFmlsKLt2FWsO9210dQqCn+MMhYn
wsj0HVDPmPizSu1q7obwSBHhVnwntiOESYdpdzp9Wbtkxd22hXSp2UelBD0Gt3dHVx/CzIORudwi
ZZ0S2tn0Kx6CndIryVRr0sCblqeKx27faNlDerZTOo2cW5FVuC/Wm1iLbXnXcWndePhK6fFphpwa
HwkCicx/N85TdmmlAHcfHS1ZOs7Bj0P4w1b7bUOV2hoGurRxTMkUVXqD2j5ixrviIZx6m7eLMH5M
V9QH+mTirVKF0/1UWrI8RdTkgSR1Y4r6HJTook/trqx1yysbhqPNPBZtK9Aj3UficfJp+tFZsXli
u++dyXV/up2jN7ra6nK3snCni+rVr6q9eMLxKZMqJ+Z4xOZAhRV/T7o74STVx1BW4JHM2aZ69k7x
CL/BDWqvJC8xH8/Dj4V5ohiv08RYxktckAKVmmDdh+se6mULmORJ4aNCzBEFGDXCBHLrJttJyDsy
EAHJUyPtTdkcA25kfw6Bx8TKSNB7BTMZI1LhZ/RBBaWHaADIe9URy6dTZhfg2C/HlokK8gbgbLHI
SWfVLfyXo2Y0aVOyo675oaDahsxPRmf3CT7Vyn3nVRxhPcJigr1IFcvrKsxGICwiyFoP5dMAbKiD
LMDPGBFZ0tcWmwAKxCm+N47z/Tr0SjRPFVB5+2+b2zlIbzV3PhCRlD51jA1VBc9x0G7LdmDJv68+
a1Iuh/jJTgoitw/Skkzgp9Hpknqjkhrxyz1MYzAF3dGlByNcT77xzAabEtm6G1LDxRH2l86JCV/i
j1c/QdTcUZmSQ6Xiw7IS2+acIpd2tebMe0AMCB+jMeuUr6txZpVVpSMnkQElzfTGUk5j9+9s6JCv
kbYBlKi6NNJdnfJsseCxjq9TWYbP09pH4VMYEuE+ZJ5VgSdyitzYQRzGqVjDH34yrP2c1TBVhzos
Y1MgwlSUtNFIV4nD4m2izUY14MvF+dIQJBmUfC9dynwlkeP8Rlv/xaHnHuNQvy6uvRZZ44nW+2PV
YjE6rccKGJlGcg68/jJXI1Mxh/00tM8xvRv1b0V1oryGPETFrWCi9HnRhJ6p+OP36ptdHAeKMZ3/
lhFowz+/NYTr0mReOtYrPbLVHKKWT7qlAaOdG+/IFdgX8mxsa5mLtyJo1uFt1e0kvhEnLVXD06tp
+icmQQ9ZwU5mC2cW2PouCrgAkwNyF9bGQzcId310uYB5u5JkmnyTUj0u2u1QePbqlcch9IZmzxIq
s8rfROgGMR/HsIf1eOEH5jDNlqDc3FtQfqsOgd/0LpWTCUaSbNUBvJYHQcPLp+I5+sIWF3BO9Y7V
+z9Bt0utGOLYrT3Gt/wNZDe1DycprN3bD15bqWDLWuYgJih3AsJ0DBfqaYI4IDZGMnGWx7ps0Olo
CaW85jMI7TX5YcMh1t9uNw/bD2VNHS0VEYNB9eCTuhy+y75Iyj9KsPyApaY1C+HsK+2jyUtCdvf8
wcPab7D3sRc/QEDtAyV+zfpbzNznBTP3vCeHzRieRfBZk9gPJUDFPpdetM2/WxFwDblt6BR50oiE
c7yoVKPyYqNgk8nWpW4uW6FOWixhuo7XjzJg0PEyvtsVnm3d3PVwWwW2md7iviWKi43zbfxnxjoM
Tyqp6/C3vcON/SQQuzHwNTbn1XIt3IgWqiyamym+AgCc166fyiineFFzg41A4XSvnJoPFvKRJlfb
2FFm9cyU90U3rurKM2uO3u7UfCxlHJb0ZW0UlZbUrdZ3JZOHvqArEGTkuM6wZfzC3Zw1/aybQ5JY
+2dR9OJX1cx8UcIo37oTirgT7nvX0jbbxoSNQr6PFN7pcG4vmz9GTwsj5J3n1+IhmCQjhV+Y/lp2
fgQ1FIzTr3BZ45/F3rkfjOjhd2AT454n9jyfx5Z9ArgWi6tqcPpTSLRfl60c9dPJkEFl84lWEGPc
Lq9dF6gtK9To/hqDbX7pAmPupV1Q9ahWmkZgg1ZvzJCizJEaHnOsvE4+7lSbeIelCZa/8N5+8kqL
WxD+8AibZJaGsGoO7jLo+dCXEqEHxlj+nhJ3vCQeJax5Wwg4qaXckyBt5qH/Gm0rmL4x+t8U0xGm
9witLGUueFlgIpJFDad+t5LxtG+Vs1/jiZBe9gcHumldshZVmpiisq+8dsQaYRaha7GYVP/ZBhuF
pgPr7/AO4UAt4ZhEY+7Cj32Pq71dPT+kq5XmALo0+8Wop8QZxui2HxO8D2SNfPVUOzq8+dpvspI7
JDoY4defQWvHrL1G5VKlk6Pi7lHZhoxrT5fimZgA6glXPxDeAzWgwatN7uae2q1o+/O2ld4DpKL7
1TgxRx5IKLl6mhc4ZbfW1Ypxaaf5tkOBoDqeJk914EUMnTzZ9uDRoFqFj8EsyBILupbuRRc55lX2
W1On3uRS1ejhaL1azdQkqduCAIEd6/DTrB1f59qKLsn6em2CS1SKoslaafdTyuJZqTLHmJKIVbc0
//x9MOMTlLqSyDna/WAc2Xw6zzbd5nG7bx9URU57vkPOBfnETCOoTR1VdR86yeqdJg/8fUoC8k6h
ZyIWSanHMCt9vyPXHwf9vpKjN29VcFevrESnTmw7r6Bc7jPyWEuAZkUB+dm/kR60RsbyUQeQ27nC
1+dlu+w9kxI0SFH5ag19kBXuwnePnQAnbxlE+reYNqiVsp7d9ohgGOjLbNztnze3SXOdG1ZpzyNK
R532UdOsD6V1+6ggL0aRu1Hvn30i8EUWRXP05PlB80OsZWeObtfw1EalzcComlCul5neTyo4F39m
46PfrDXnEODPJINoh7862qq32A+1Ish0Gb0jO+Y0+SVeXQfHZgnWLVMWJXPXWK3jva95UM4VCEe9
0KAQPLZxFYfHZY+Sl86MFSpI2IHyk9r85zS44rNALfWd9KlOPbULN/91X014u8QDLQ8TN3aS+bZr
+qzYbQSKVkwR5c39ts90hzIkcEOztPJODHllM0QMSwD11ioFhYEI8EILBY//ODTuYxXMJQWcqBi5
SkSFfOJbzi+vp+2NgOFYOwdfqLXmw+OWQ+HxvTdnLry3UlbDfL9Uk79eYoRNdXJGvb7hku6f6HkI
wufSW3i1JTaN5jAxDPKPKz8WJ9malvCZPdyfirbl9wYz6Td3WdsqHSmAcz5Mlzh/q0iGX2sdVgW3
nanc5mmKa+oLID5qO6vB+U7ms/vmZ71yaTF3RD/VVwjNpfjPjAgP6S6p8H7T8L3/WjNHMiecNDBX
zx6pyYWHCmQDcUhAzaNpKKqGZNxt/41K8LDNBme2p/fFihYuTYmhTlzpPt3wAviVdDLsfFOVT1NZ
takbCdHm/Jb29leiFOx3QBFXPWvEuI2jSVsBZY80vJy1KbvfKAsBHxaYybnY/Bk/lWLctvtw9SIo
fe5sdDB+NDtLSlUUrxtob6OUEvIsHb1Kc1nNfvDYeZznzOG3g5/bMejObeev5lLagh724nZ4HbSO
m19yj8V/NShv/CMkLR1nFEv7aV8VP5Y7kC6Y7ir2nvahKMYHOyyJkhx9trfXoTJPg7/On6yY9gzQ
iTUAyOfV809hbFd/Oy0iGHY04SbdWw8ptcTVnCE/zVcmQCtJtWamyGLb01diDOr+SLyA+jM5ri/J
5nXDvT+p0QlW4F8xO9eJAIo/LW6nFwcs5Ke2Ivn6qONemTsXy9KlZBTvvwdFHwdDdeDesbemf2wa
DvMY0nQenkVXJ/aXb2Z3/PTL2mmPOPRioIlqvQdqkicqz7h20JTFpNoDoZ9cfvYkuK+Bath5XBWu
32HTM6RQFuwxHU2j1f0RPWLqHzLYPX0QXb9lDrG6L4LyEaqe627ofywOQvMJEStsHgpiLueTVXqy
Oq9mLMKzCpfEy9zd3qKsZWPwyUb/Ume3wjVwHHY+uYetoZH5TD/y7l/GQvNXjhF7+/mEt8K+96y5
iXhGSksc6Lttu9yUrtjvCwFYqVNG+ro5iACm/wQKCeusdAPZ87P1+jkWi/h2mNri67YW2svqAZsL
WH+r1odujWFQsSqEHJBM1cmTBny3b1TY16wiREnVdMup3naTjJlPZ+B+Mljs1JfrRIk8QSI7+69h
bRhL9JbILZVjrO9rbh+Kjsex+FX7iXyyoRnGO+gELol5GB11cAi2a5giVcKaTlNbFD5mDtnw2wpG
U73gNI6Lfvg31S4d2SdDZtr4GceV0PJzM77btE8rBaHucj+1ti0bcxz0DjH8Z937vuJ8USyTXlvL
1ttCLs7QRWuq2L+mghDfoVWvT8jsvfNYBw7rlEbhK/rTGsT9B8ZrAYyPY1jtcLP2IYsFo4tMA+JE
qidMIFbC1gzUWdaInvE8BktHOTimdfNpvfnjmXXLd+kW45ovbQJ5FyaFz0VeOhUsMCJqf0fN0FzC
mAjLz11FcvyZWOPkuXbdPToV864fXZ756hCscoO2LG3LzwzCCOyiaWg+34eq3g6kMyKw6jnU5uy0
kRiee8zx+Bi8ZHhnyF+fot1Rf7gB/E87mdr9pZMhUzml0RIrb7956OxRi1ImCJmfUjV59M1rMazO
K/RfY852Aol52bCyWFkwea3P+0yRfF4uUXMdbuD5rtonj93dKJCvgKuiOHTuGHWfZoonbs24CF+D
eHaf9WC13qEdosid01nWCS1njidDrlrd9PeNmp2Vg6vS9pPpXdG96r0eLls8tN1Tp2/F8okqIDmW
oCuWM0ZPwpQ1Gwmzl+FBMPPBiUeXNmeL9oUUGOPuuWxurwLtDDTOg0ZbUFQUes2hCcOyfZjqOEKK
mW1uPVnWlIahP7pDqqGsxUWyu0+cO99Tc/Anch7z0W8dcSh7PBTn0JvBODtx8q8wlvG/rWmTezHb
7Z4OKyL6cyOi8COkpk68x0hSfxtfNg+zrFB9Fa+u/WA5kctbiJjIvdcWrn7b0RdiLEmbt9/33a22
NypWqU9Uz1QGMqFe4s9Wjv7+q4+KoKwynu2yj7LF1eXOZv5UPnX9AmV8wBrU9U+onLSNJ5G0ootr
T6b9y9A4J0+bTSp+5i8TB5tTW755HaAC2vcpihLr2LN1ER2nrYaAW8s6ee/tLpEPZZKsv6rRmvej
tsJy/Sk3ZxFfIulaGzpaRRaOLrFEMQXfdufG77egAArmY9dxfodL0z8B9JbpBDlVxc80NLFonHd7
QWFGViZE9j6tc2iH98I3BjlzXarFOy9r0w4XppepP+x+VNVHLTzlEtbgLd5pnTUft4X+Up2oHgLn
uYsOvVTSM0i2l9s79sFf7LHMW8jrn4ZW9uhSd75X5mHizp+hmqNvjiEXLDvG1nTQIz9cZltyumAl
oPqLlMyDZjQtDgwcMrlYa184p0ouHhWgs4kb7GsVLIV61DIye9660WjuY1VAGacjgKu+73EoNAc5
WuV4CBa7nJ4XiOryd8eMaD1ZRX0jCAcYp1e1qvXOchf5WCf9+pt1MBvbwLLgyJ7xAE0Q0fvsXTev
2CfK0s0ePXBF8X/RyXmQdsDfg79u3ZOQ0U55S1eML7i9kquLJB7nXmM7Xub3RbM905I1/Nz5VOps
kWWVS0/DGFtAui8PfHx2dmxTv2ueyuG8Mjy3BxlF4+8uXvy3hZCJe4y3yb/EKae3CWfRi0zi5LVr
O9o96aexP6lfAWEti9j/MMihJzDAVc8LCT3PPlP3v6Jt+hLWu5PvW10n8d+GAds7qT6InAwhkZkb
grn8s/QbjKORe31Pl2C03Gjz/nFHcf6DDxd8VuB8yclKZpiYK7VdYnDEsVS4Fc7EyO1IFKsOB9s7
LpQCqqeoifXswfgmUXSOa/IsHGTZNUPKUQMHy45UZQOyGK62VtB14ej3Kfa3jzLhfbs5fst8amdE
AdlM+kTPaSNO5ayWJU/8VbzEG31RnKPW3RwWzXfLEtPFn1YI1Wkp7QIHMTre5q3zRdoAsLy1deNd
p0GP87U0EdXg6y6m32FNyJeRw/ITbto/TI43+FDKxtgfpubApNkm+p5mf3SOBXslYyZ2DxwNIgz2
s+17vZ058IVJ7tuybO5LDPcoH3PJ1Y+y4r8zWd14X19P46FIvDLMeOJizC3VKg/0w+MxKKA/HoO6
HudDCeLTGRbBITgSYGiaazdP9X2l+3Y5QrrbOVzf7KMmjfuW79Itt4PAg1Qi14d7cIaeGt4lqAQi
ezGdnRYYUoimMf14L5cb8INexGbWxkxGRI6w7Rq3oS3A4GMYHKYiqp51Mpdzxg9W2alt45H25VL+
oc8HyQAQTW/qEPbukm/+ShuyFe71K+p18+TKuK8ekY2VPo218oojvqeme1gjaYazoUT0WO5OAYev
ADBxMlVvY8SD5xbJ9tgtiVsRUr5GZ1faGMtLUsRfWryD12JonDdMLu5yqLSFbGBLPKFNp8cu83DX
idTTpr1POhIBcZSVZXOG6Cztix+FS5e1WsU/ORkjlPe9AXzCP9EWgrL4m68Z4prUw/CXTafQwGkW
8dD1Vj+m242qzD21rEuGIpA4WVf3wcNku1HKxvx65iuF6FoA7s0CWzBbZcTQwMzvp91ej9ZNGo0W
5lmmRZIZPMA6cvXJ4ATh3lJW7+Tl7i3izV3b9k8fjdULu9qky/Rw3JlaE37fQTQNco415tPYLD+Z
EPoxK+odEdQSjfgHJNbxZcJTOOZydJvTmnTR39qO4/ZMe40mCa4vTOpWltZ50RV+cEhaR8vU5cYE
9LtF8+B0aG05de/lRRc+B6tNL7h1FcXixVd4wQCHUSe+rTBRGg3K5oSB2LSmtBD1/tBV0azTjdy8
OYcx5NvBUpfcxwFFQ8hQ2yGoGrBxtZS35uBEy0dRRihqUW0+DLmHOTK99WMtIvttW0Jxras+efcd
KCVQtb8dIialJVu20ftRCwE+lL2DZDFsYfxo6Hf8qtvZEd+utHx7SvW8yThDb4m5JVZHW9eiUIPz
q+eD285txIBJeuyCvTHs6tpkGzfvfIJtYdrSnpQ15zuHYc5B5pj70uqw0QR1PP52tIAGZIz1MjUo
NLzaxGF7N/dJhDLbR8MvHKLeJUAWrLglOx4Cd+A90JhJvHzBX3HXNYHESdMF9T1su/w2weCcCquP
/sN3XFtQrbLqjpsToFuFcVvE+Wxghk74jMXnWGIoyoQtxc8REqHCKogAnWrZ9f4rzHNwJ4OophLU
4m1J0eL5JXrMkPuxJlJjutgl8yJDX+Tt/zjiZPOD6iSb5pkibpZ7FKVuPM3Ozbsb9qY64ZQ29aXY
Rj0/aKsqvXOiHbYzcQ8ufz3w/nVT6/QrFnr7qNTKdg5PPNU1fjKLf31tljC1xtq86s0domM1N7jc
Nm2VL62IFLGNSaDdnAQE4+FZbhcNNduaIZewXwa7+NI+J0F4S+6ChjyQmKidNDKcFwXs8FfCZyTy
dtsXshI6PFJO23SP8ay7V4Mp+tObG1OnZU3eV1bAa41HQ1IofZnrnlAJ4gzev5h6TVD0GG7f2IfN
R22vzbeLRVFhl+qZB2RZzNeuaOb+KKlzXa/QFzevUB30+yPGCi9zokBF55I17Bd/sUJshqELmyyN
vfBJOuZujpP+Y/Q07tDU2+xp/q54PbZjNFhhdL5ZIu4I8Zgzqva6V+tWyoQEWXY6j9ZQZkuziKvx
iuSV+9N9KYbIvZODY/3nacs6+D7q+9LX6OH+7YdGZCZp05+ZNup6dY+W3YKhsSNVpzJpuDyplj8h
b0QA9LVq/EPf4EwIlSJptEj2/muaBHydlRh/Rmfxp18enjb/JNd1YhRqu/AwWxGpdvv+bw8WB1mz
95PocqOyWmo5W+vCZIwP34wLVyR6nfuI7T78lTiWjI4jCsDrbK3uL54B/ymwVfWuXUzQ2Ak0JCS4
FqcQZ/H0oR17/HQne+vzFpE/n6IW6sXTSfC8IaEe5sTBdUPiHRb/UFetBQMonF9D1YzmURYMjPA0
0c62irsv+Kf5p2FzQ+9L7HJ73SMOWA5VvsktcOZPa/PbE2T5ilTpbvfBXsq7JghuQ0LnD7+Hdar+
CiIhfo0TBGPqhBXa7FYPo8laZTlWWiG5HiuMNz/XWZrx6Nqu3M6Ttvz/yF0UaYjVK5sAioScc2Mf
4bbrPu9U45DWLEzg8LmxMZCZrpy+3NWfBRfPVoyZcbv9hTFpvNMwv3fBdjv42aPFts0yX1fEQ162
E+T3rJT+ITanvsPBM8aZpVU7HNjqBhSGOAWeZxdhsw/klNbYxaoM86eVKqnLA59yjeF3nEae0GHw
/9meDMgc16CZSZCid3Z61xsPLsYEkS7+GnwGaxX+XQj9eNPuav4bx71+vFk3lrTzenVc4MhWtEfX
+d06085MtSXPQxvJrHB2ji4lgjO29yBb27EAXRiAX9ts3jVoEv3Owbx7qRqi4lTCR1xQ7BeEXVxS
G07r2iG1FoNKXlg4TXPSJwmdiDlr/2qsYpz9k8KjdSt2Tk69f9MFcGthRvCrfvjyZzs0DxG+4EdW
UQrOeSsc/5IuUvdf2E/0mNKquTZZwb/2sBXUqlptYx2NiJ1cxWH3YKpuSE5LFUIw1IP235K6g8Us
2A5gFwEzzGF0OjL4G8ADgceCv33FoD6lchNgB+lJc48HWvVpsFcELztdWW+Z4M5DV4/q6Q1Gt/kd
Opjg0bEg46fE7q9GKlgEzr9HQRjgT6vfOfqncoMLbBCJDrJtp5/47Ye7qu6L5wQPxJuF2Y0Hz5bd
0eBZfLL6Fk3GmprzIl2NATkMv1Ry46eLcMV91M/rfe25HHdbJaZzHAtDNnR/q7lZRBeceWUX7640
o/OXgh2eqpFzpz9UngsXOQW4qnBjQIw6odgualviCxBWd4eQ106nwgrmP761Y3oIVWSnsTWa/xZV
Om5GjUZ75zBkc//M7cEeYv8Iub6eg8GA1+kbEU5GbIN7mEHi30E0WX8TLiwvM2Uj4qyH4Vsydo6Q
5mwlwGyzUHhYIsfon03r18HBWlzKq01olX/RTsp/Pl2nPyrWabpHZhNeqVjNnApVyFjatc7yxX3q
nGZP+Z/c735zUfxmP7EANp+q2MTL0E7SOul2Db/amGk21Vg08X128ffajbs8rjSkfE3L1h4MytaD
M9h1daytFWJ73clDystg9S71wrmTJhxL2b4tw3k0rv2kBs+MWdSt6qyxpLVs0g6lnbcxSPqi+3K+
Dmsb39mYVn5WAWtzRnX1yCbmWlWI2639OWs8HdKjBVovnbnz7G34iVGm/a8SwfzcagnTyKLUGYNG
8MYWR/PDxZhNKwLWeJ2PZkruC8eLi9OAVK1Sf+1s7FKxzWdaYQrtGHpE0WfYg7XL+z6h0/g9Q3O+
1L6TV6JK8pUObBzaNFcZd+EYnWLTPKDlWV/1uGg3i6vJfeBgj3MVeOqiyQx2smWdxL/Brco/Uxe3
BLMCypnKIIsXbgqIhkifE1yLRzha6wo5hbkFQdxySVvo1X/jXkIJdpRVJIc9STQm5K2A9B7cJIwv
rotlNF0gOd8A25PGBZLgptiJjo6vpQAtoZcZk5fhtP9ZSxwdCOkYzGU7hR+zEzIT88EtD61dRU92
0WN+Q/2AbPFADyINTDQ0J0vhL7ybIjRRzPHIg661Ioo0wTSR3OAF4YvqOuXlbSWLB3vyFv/c+tRp
gxrqsV+PExsLgu3NYAmuah72l93z3BcPNuSoUf2rw9YrnKcbMG3N4KsbiFPPs+8ZM0qaUGASw7d9
VrXzoQGUBT9hhNxiFU3RHP/n6Mya5MTVIPqLiGAV4rX26q7eF7v7hbDHNohNgAABv/4e7tPExNie
dhVInzJPppLEH96ZWeebXDiXk79Duwo4ZFUnFQcOeknD5xuuk/2IEKMhbQJthn2VOt7vkHwI6Cqx
s05PQ8CnrngwR5ezB2aLV2Uf7FPJp1LcXpnhhmknzvdRWWykEetuMDwAUKFAwq6P6jhxL6jk+slM
yXdw5dw8rxaffKZwaQZ9UZ1tmf5i7u/t913d8bXFk52e/Tyt33LEx5e4dvWhrhP9Ctnm73tnzfSF
0//04Lky+u2W7eTdR3E45B/clOx+oIzH4livHSfr0Uki/8ottd6MWhJLPTMDZGnu3YVqGASl6PlE
LNG2dlpc0jSeN6+7ctHxK9GEKniKVjaf+tjbkjZtUKpq1+Xd+CIyIFsqYIqnuZ/bBw8r/1mnwNBs
brnUR4SwoH8BWIhp9axBoJKbB0jHtd3c9+MVT4y5TFDFajkuJyny5r5BdEt2ms+/2nPTpfYO6Vj5
47kuw1UdVDva8gxxxzXEI6aEj5FagFNwyjHZ3mGiK/ZrttbDCapMH1ySO5Tw+0Xn8sZ77lWFonnh
x0dnHlaw7V3euPwAqc8tx7EJ5c9oJUNGJLTC75/6OJesyW76nWiHg2Y9r4+mccydMyT2d9ErkJ4+
Shfqh4AvFH0b/BIAYz9WL7IN2M3duR2fgi5eRuQQ+trObVLxTnhxQKobnkD85VY6zIlI5/29mOT/
4ZFhSvZRM/KHA0VMyaEP6BrY9S5PMp3WC7dwsmSlEi/Ob8jjceRud0G1KKA8WIqPpcwr9GjmS43b
y6d3L7wm/o+OlurCkNo9ec7kYBxtb3HDsOteQsed2S1EMB5NSzbjVGYBidWYrTC9y3PXniAUMNYc
6b8YS/+uwkU8qaXkUfG8dn2EH+vvWWGza1NimBwq7Q4o/z1QLJEhpzpN87ieEY7804Jo/igkWnMw
suRwKBXdU5cH1sERm/CZ36qRP/jOzLJ6JzROn8y6FlF+yfl63iMdy0fTRRhqNezObY4S/R7bwjxS
+V5Ay6Uh30bALe0fToVJvMPjHA4p3BbzH/sahgNB04twpZj2AdP1TWEK/tCIQs8SFhYok4Hwarg+
eGuhRdXVtst/xFy29uBlkf8VFF72mQzgNcy/fNl5FeVfM0/8DWFh/p54AryDP03DzF6/yS0+T3qG
aKH83xLe9c7vE5Q/eDpo3W7UOASIdt6nSSUx/zLUFPeO8t5WqXpTFZ9SsnbYOaNP9vOIgY4z245m
yfcY9tG/3Oia5M9UJLc2y5zzVmb8AxyD0Wzy5dficuLa5Rp1gKxR6v126LudWZGn4dsMbXJn80A8
xaOqLzqb0yfE5uQGFBY912NSM7KEFqtvcXvn1Naheht6WT/1TpueS26t/DfUG0PSoNwd4wLpvSYJ
2QAIEG7zCekiBEXR/J/0e56lsskhX+yw9Y0XWDg1Xs0pQ/ksv8LQH8yrcQcEJFJC1cUTNFQqYS22
bi6D8RAOdQRmUFaZPGpyOX8jzHX4Td0TSCFtwHters81vO1jxWl4z5GVV1sHfkQ1RxJVf3OFPSr6
vrrG0m3OUihgIVNn350LB3eh0T/78odqM3CCbfiyGPccCnLKYgEis3s3M+aXo6QmywXV/hTR+n52
SkINB29ayuJXKIrhWmYp+ohlzd+xGUH/7aOAeMCpQuz6nOqZrLcshb8LlJdPp55kbnKHWrB6r56k
u5mVpmW+RFLizOjrNejOdVgV0y6r6nw6Gnf0EgywLqi+iiKwmNhCxPAlYkn0qdtY+Rv0yNgfi7aO
DVmToF8OgiDsDzoVXeeR/DRjgZt0Mj5wkB+4tWmYZvnOaXX5502zweNjA0z+ddbp5wtXQaCjC9Jl
u8LpyRKvpVLxJXFyRVowkXn1aOqImT8kBNzs1n7DPbN4lNPVC3XhXgY86buSBAWpyS6a8L77lXXZ
k/JPwU2u3U5hCkS7siuy9DJyKkYcT4UL4FO4IEKNXNoHiPXwj1NmiXpc4zpNuPsgCtifEtjanRuD
+Rwk1xTPDypyo5qgi7C/uTqhIsdnqoygAAREf5q2eQDO0vLx0ueAfjUx3QU7ggreIV5rSRx6muxf
NsVpumEBeJ/xEnF4KqA+HE6PacFF6yZ5n2XjchjlbEKyYAk/RZNUWFe2LNtz09Cj0ZnQkrtfSg4V
4dSmR1kWMw5qOYc1+kbiAp4G0knf6px6ILt2JNAUp869KrjeYb/EuXlnMsznM4RrcM4WbkQ/LKgT
Tyw8qiJAEKflSWkC5+BvM4paBhef484UBW3Dpuj7+6LQeb2Ps5Gckkyq4h67GEungXaOd66V4jKt
3aZ2etuJpYNj2GvXBt0+4PqKv47sS/mUL8laHbo5Hp4WQONH0Xb+cu4MiubUAeezLM5pffRbgnOk
cXs49IzuWogm/ugHVEGOhaufc9ylCJAwfqh8JtmpFzzqHcFM2WOUHrmSp1KccTpEVduiPbfM8N8T
+OfFJuHwT8qpZWmB1P3VEYMSL75u6791Oi5fKZx7ew6XQC+Hpqva8bHPGhJLeRUfEj82D3awBCHz
lHO3sxQhymdWcG/zhXkEz5FFbkZlQtC8Mp7q8DcR6uQPSRNcPjbohE+67NvHUdbFng5krXYzWw1L
LZJEuDf0bEc/QXIi7mnQQnW6QuoY8pak5NJRQtkE1dx9DTo3+Nxd4IXnjOiR+kxpRnEddadZTxrv
AYKs6rMbkAUyIF/COEf3KaJ2vZftCo8AcpJeNM2cr3HSiW6DV/oanbfRRL3PcToG/yZ/Kj+6zkep
I+mt79O1c5mK0myK2ffywblyT3UsickN5Tc9evhWY1IWp1V60dgwUpcY8ksh0h9zUxsZHfxK+qek
DpcH0U+V+wndK8I/pUEmeQrSob9hrdf1AW4u+8464sg7h9ImtjtIUju/O0Vpo79Uy0xsTJwU6e3f
1bETxIykisM9OWI0qiQsRXcaOSq4dwCFSp3QGjMcwtndsJ611f846cb2qRkSrzvoPDV3buSz36bS
D16rhXKD3STdzmNBCJpzUaG2SoL3XNngoo/71l++iMBu77sn2T+Nqro/Gxr9WtPYme8UNjZwcR1C
jHszZqWX9Qn1qkkz6mIvjdXepQ+XOT54DlguqrkEPiM5mwELDcTxjmx+U+PvOzcsoqOHPVm9NBvW
Xe6dAvz3fqEr9xdAeKUPJdC0fCSZKauDJg+Zk64px/w1gXAmyUKTQbLLZQhixyVVkTiSu2lCIvgk
oncJOMuNraR9SKbFr09akVbc0Y7Bl5eYMvu0NLyQTlI8BS0a+s1aRiQcWuJEl7pwPPWquDuyeCey
73WPJXow1Av/8hgH/XwLhYPYEmR5qZFUGKL3UC/TYypHI/6zY8WIMDVAIZ2SdYLzXQgkB1CBO/7/
KweURAKx0p2h72JymguXBJfmbzRrKU8tl8p255z9F6sR9MTc64IXEbuK8zatCdbjQNkVQ0nFI+nP
98FpfXkJhggkarfW9HBsm6v15uzoBINpfzOHIrLuajg2jsVCB8iQ2iPp/1YQMDI3dCS04CWWorh1
oDYTcZPATG9gtCu3JsWc+Q4VQEe/Z/Oap+dsbRPOD/iE7ecIlPHqeboSx9EUaj6PUUuvReinGluX
6P9zYWzkIzYhed1LWSzJEXdOIQR4UKPHjgQovnBrguduiJcr/HYL69opdefrCtSCRoTu7MrV+2Cp
7usvt3MAKCuBDnaNQ/inKyUQdcFIFC/x/cJBvuUFL7P+OwHQuQxswemlGeOcRO8wOPqRpcMA1BnX
74qXxQn7lwzJ8Q8l4j06ZSfC/gYalKP/CAJb6qCHSv9usNy56s+YsXhpSG1iBGmxZucq0i6Xldbu
hBRIz5yYv3jvxzjc0xRMcmOQtGH8zamOsr8rNfDy7/ymU83PvEF/f0bhXNxT7tMlDroctQ5zXNjL
M35XjKkSxtYE0dn1Jlm9esTbV+8QCYLS1zrB5ngpSuWZ37MN8UNCdvzmzqefJf7FWWkOBxRaDcXE
/lKOWXTOCZSFC5j0di7Z27Se+mWvGH/8x47HILzU2gbZN4UJXv8vRAiKUnwuFt7tbFPEwcUlrtL+
lrwr5r7QdR3iGmHZfFGK5aPd+9LQ0tOUZVzXuyq0ljqWrBmr51aQwb2iO0b147DMkfS4pgA0VwHV
fOkcIpq69mgtrzQdYKfjoSX/KgJ64mZBrmLgvW6wwXeLf7edMKc1DOlh77rkNGedSO+m0BuWewcb
Jb85w2DyvysMgb/wdTPgf2VEqmsABai6+mOg9az4jPvAlz8KY0yQ7lTKIvnpZ42grb8s/XXADjWi
je3VZiyH5lIEauwLlL9SRs6xs6Ly0leVF9az+8SrmvZhsJbYR96sxODOGQ2+eVzsQGVsfpRJUmSX
paN5Sx7mlhTzTnL2AuLudReeSq9e133b52HLjlhHkm4olJ0l+ewnP/9a1iwu7pOBIX83RUzU7bma
Oh7xCUnIXIvGzA5Nvs2cfmz8Fq0Zqsmz17DwcB8OaR82aBOuGw7xnR+PhLx3PajA8NGDMQ0XXHs0
9dRqJ/zh2hFMI1s8cPl+8JP6OGNgDm8A2HHz0nb9ENxDlUUcXNN6KU+540v1wmeyPpNoC9WR8hhO
FQVO32u0xJHaq7okeNkJGbyWTm+Ymr0KEw8+IMkuLYKvPaVRXLI0RHNyqWdnAFzpLdBzGbRD/SO2
/ODMi43rJVc8jyw/G0nvC2g8stmjqNCsHvuAbqcH35RLdXFhlNYnq2gL6g9eFOvsqKpgthclVMpf
fZqTqX2GjCtaHnNvc7inZV3TXYjeyr8ALZuQJdvpo6U8N3FIqp5Sgxr7COUFs5JVO/LUWQyRMZKt
UHBcPpoGfIl/DFpQLwQw4bfDxY5tUj5ESWsFIFTd9/F+MkKtt6lJudoJxdnFaeXSe5Qr7Guo1HgJ
UOGafl7PWSmzv+1KmpRc8ZTGD31b4yI1ClaPp6qDiloSj8maWP8bAZI+3vmOhtvHs5ufbRPCvmjj
rA9xB57ObZCx1ZSKzO6Tixm6HhPyJ0xUffDU9GWwXN06Jmk+j77C+QomfEfPSdxfPgUsEAcqaORu
QYkrjqru1N9UCERoHQ3ZB7ds+fRciv7VoTLtl8c0xqpTuNC18Vh2x6af2CSXiu1235sFA67ohvwc
aD/0jjQMoO1RgaDKx3Skhfzk6ZBDnjfk2SmMq+INAwhMOkq4nIdk21T9KJZmBI+xiCq7fOw5PJlu
6+xiR/T/48w+3kwaU46wzB5Sb1y1yWfWgJHuk3wGKV3XmTuDxjxrX7sogUxM5k2PE7VFMutEX3ts
sWl+pMjG/0HlKVQW+XrSgMWEOx9wafq6r8re+dU5NPIcbaidX3JeR3Xn4bestKgrkhyk0CiFnxz3
CvpGx8OyHalt0rjk4xcskjBRG4iAn5LuCtpJPyiVIvVLVYo3XTKndS8VytTbti7eL6ZlC8xckE7a
s3p9FVXGIZK5gcRaEkWht0vx/T9wyutHblHMSq5Ctm2Pvt5W1zXufX43bZsH+K3oMVYu8lU+tix9
TR7tqmnMrmrQ6+NcQj3uLNAPlflTnWYELWfX6F+CfjC35c1wh/nBREM84urRvnTEgsvN2RbsgtXZ
EsdPWjLtHrpWSclJn1yjaJWqZcpsVPriLn6nhv24QLifVg4r1YwLOywDF7S5pXuSfWTsV9qJLLgz
2LPTKU9mmzD+jJO6G5KaOFyJWo1hWTd/o3wIgAzImN3SfI6/klU7vxnN+Ewm9pDqsHQkJHHat7lZ
WZ/RKU1njibLSuMcD5hx+nMoYMTvqsCR6qOduwSXTZJr5u0fc3slG8wzketFXnPLaAv2Bi2xC93C
/ERtZLQOV2bdi+LK+wIw1SzegdMKu4qlw0I/rlpnfv0KuEJMbXI7N6v29ep6sr6UeTP7dxFUILHt
EtIo/9kt85g/pGLzaI+l0QkWlPQQocmOgE/nJbU1IeEnzs56ie0lCAj2Bi9oTOP6ucbcMARhE6WN
OJCFqQFW7NiXpyjupIcWPWoitbFVXv86lUQ0qsVnTrOYHI8tOFF5mHQWqxPrP+xZt7hAE9CynOci
m+H2gfcxLhEksPMPQKiIIHMIYLaLWxrxdqSixXivIDs/oclz86jH2c6npJK1fbOcjm9Nka1mH9Nz
xF4rDHZE6U8dbW6zT7auTl05nGMxOOZHFnZ8BHC2YQCEHASRucuDkbzENNQrQzRvMZhQ6bTzt51B
SO7TjjqfY87z2LzLihntqFSKu7iGTviTUAcfXLw2FVyd8KD86mRw9dcwF+JmaJ2azo1jjToPI2r9
E0uPcef9SnMeOVrghhrqOEzEyWN0BZNnlP2zDCndbvxqGx6ckYaOGw+ObjFlc+2fQ2r4hi8DuPHP
kei2sABLMexThvCvtZ+ozpBh3HgX1S3l+uEWeln30+CIiHRM7qQJ+1Oov2ebtdMdqZzFvVuhMT/D
oVf53iToFJeK7LA8y9Xpv4JsHH+ihXLy6GsnakirFm11Wn09zWe68VqCO1Py1jceZt+IwlacOg//
9kAopvuB/Rr+WyWg6d6IaSWX2E1bqNPHGFlSsXzV1tIDgw4IA5dvwlxcho08+GsWNkRTlVS/UPn8
FzHn8XDbZCpaAmfdw5tTVLxeyWoGZyK+zl9Sd961oy/VPlApQfbbaABS468IkVBEqJ1FCXZdBGOt
TyGe/Z0pMgjsqMps80gMUTfMTRVBryRuYjZVLj5d95DUzKdjbxBTUHgFDVict7fyHhbBB1RYYpTo
knw5CfFye+Xd9qOvVENT7OI0AGJDgGJLozUv+Wk4FxHZQHvMduvQMNl2c81/ZL8tJooTdPtIMFl/
ek60vDWO8L4LJ/L/iyPkuL+OUMl0LTjFEwMkPV7a36mtGEf0UBbreatjUQfihQncbeVxgFt6GJ5L
SWUZRiS47nnOkf6Q4ehzW536SVHksBxmV5bB2ad3DNqFC47AUSM3TNGTB/a9kO6l61iHmUtdpC9+
EMaOvQO2o/j26AFMTjlGgr/VzbEQFsz878iX0yUqVvV3oQ/rJaaM6IGi0+WfUzAX7ehDpD1l2vJw
uzwLKSXwhzKlQYwimAe5Ruur13XO3yB35nXP3eTJSwb5+CFGKtl2uOfZsc+E/1+O97zu+Kk37zSq
g9uKqc0JhF2QsVcVl9bPDU0IXXZ0y4CNsV0z85L4afDUE1KhhoxqG5LRFR6wage/PohRJM+bggvW
4oeuyyuDi57M8JNBhsDjNFCFlEVl1afg/R6uisrJqxloBIK6KOSjFoIzbmkieS2pkbyVReO+jqSs
lmOXrdsoQ4hX7Zs6pdLBW50HalHsT2u4rgGmZOldUMxczDxNVf4RBBSikYhRyHRV7pJvb7LoI2wp
f6AxM3N/Bp0efXoP9TLuaCCG+IUhjA5dN3ZqN3iYi23fpk+K33FM5wbCmj/X5+GLkgRhmm32O+xN
+ZkDlmLlr9HMUNJLl9Kbuacl8qJVEYcHpkLd36djxo8n6PqRJ1GP1tlGBbTEBnb7TSdY9oi15Suf
JqmXNnGCD6qFpkMW1kAaJhel/0frzbJfq9o7UZxYgPnEW8wxoIPglfoGziA7PJ7AubdelZxcNHs6
Z1Y+nU+ulzTc+5C1tYSvjapHoCBy/bRq+cMTBytVnoelLAv0d04hjwRH5ojlWLev7kBR1N7Q9Hqz
6AEU/sVcrUKzYeC6rMlQAqj427pf+X3dnkLb9c1zMdCHetcUQzaijbClXDmNMoUNuMX03UUJS1mE
EhLs82ZCgtwNiRB0Z0XGSb3pbKcQm3uXibr9P+SHpSZ3Id6s98sZmQSOURnb4bLg6RJVmfxanGCR
ozew7Cg/WZUKc0KLyToOgAaU8rMnDzRP51p2PScs4Qf/Ru5xeImESPUBWk3md5OV2fDqFFlxFTbC
N8N9tr993rRk1wHvvqzSLx56+pH/8J+b5dB7G6TWQRPwHU5US+yI/5bVM4igSt8xvQjr8kc61Yul
yyM+A53a+MjRpAA3LALRkGupwALSyphzOlA/dKDKxvltYwb6vddI+x2lHP9XDKqlyZ7cvCZbPZFe
gHTljMDnrIh+22GOyexLQAkWBZg48HtGVlECfiMeDhCXNHro7DDJgJuia05ozV1o8qi5IkuH0GyA
ENFhHFIv/pBNhOMDrvIh6Ps9ZcQ1syORawLaOiWNcKaUEei/StkqGZeS55hoRMoxtcacbTzrX6rJ
NOM5KWli2oYJvqUS2fbRLzuAB8pqnFfGwzS+q2Edg6uQGcfgRhul7+oxJmGZpSk7wa5UvqDUZ6zo
ad3zpS1fdOQlF9pYFprfeNPIng8uLVSayABBDl3lDz2iCiqqkcK7KfzEfucOICEYToTWIDIjjIEu
bpGGHHL9yy5eavTyFD7sfUYlOMsha1zYXLJ8x1Rkw3tMQ9De9GnXfgLk8xUmdRJ95r4pftcrLpzV
spLnsiAqs4tEWL91o6redWjs+F9WL0H3C3SLw1NPmM7s2FW2GE5q5uG8EtHWTxLdUt/qohpvPSbc
kWBUHZ9tF29QwuC3/it9OuIF9brCDKoLAu3gB1zcO/JL9L6cxvSHlau8dshh+Bj0D51wowJ5KTMb
YV/6FJ++tUGayRM57K44h7qGh+IuypWrtcfFPBsAOBZvPhz2e56wczRbYu5Ni8+Ok+1jxoy52//q
Vku+AyQKh5+mnWAPSolMMfbF8t+8Ek+/djDP2FzrJM6Ite2zNMo2t00gn/dSkbPeExKO5FMhR65I
ipEuhlM6td6n8JbiXPiB9m5AQBI9v66ZamdXmfIEkcJ1JV6E/PsfPAOTLKEU8cwxttqCFRTj3slW
WrTmxiFg/Jy7y3gWgYsWoIO6VEeUqca5n+HA7z3E4ufFNFHzx9jGJgfhRlnz5eSWiIkcy+haUsjZ
nJtpaJpzRMRR3Shhw3qhHUh/d1ReXsGPYFI0PY7BvnW0150W48H8SCDEklZNEmXH1R/bh8xsQGOu
TNc/h7bEcie8lxDt0zJ/zyL0dyIJIGHHBegvvLIwh/9k5wvAVpIeO6y12T2hbEsFns8diXAWc3lG
6qV4YpdRNvwJ7VlM54SkzpYLjRtzqaOs7SjyC0Qv/vjMSdR41r33TjwgfId7YGDi9JUFj5FDndbe
Nynh26QlhXc/mdFMp0KtMGw6Nm5xbVXoYMoFBcx/xtM+kZRZQofIVcZJZza+Vz0Km4r1VLVFIeiU
3kaq3tPFRUV59QexFqFopF4eioirh4Etg8T/0awJ+OLEQP5ky2jzWMfQ/fDdgYhGOqUKqKJIs4cw
QRn5PWqM2jO2NxPmWAIQ3GlaBe6pgsGKikXTjxcdrJKiwsgtSGwtM5P3qVu5O4LiS59ag7BNcLP7
glGFttWea5cABUzenGDpumpPHwO1FrObD79aIvHyiS4yMTwBw9EyG5JfOAlKypGBu7k5WpKjxAu7
Kr5PRKnYSKi7JNNUciDZLl3xX5YyTr37zJYI3dQebikYznCCnNkgNui5pklHLLmCDR5iEs5G27+U
VYfv9OoSqiizkBx2zhL9U0Uhy3fVtmtzKMeULY+EHPwr/GE2HZaCLIpGcl93duqq4Voo6vz2ZdEi
maR+pPA2Wlf2Jwd7hS+6nqtrFqxQbrWAXjNDGXM1fdrQ2JkOHaZIGrCjUBtVMxn5Oiu/Y1KUxS6D
fH92USpBPElu7YnzE/PoDHMzHcTeeKZj2n+mUtWt9+waLMREMDb6NQUz4OMxoOgNNWUvLZEJ0IaR
goadkNvfVXEuwjdeaLjacQp3aKxF93xFVnGJUnRRdWSnh4rxuY3ih1cW2Ktlm8o/2xbp7sJwEs90
4IgbkV6SXXFD+Qzo4cZ6An+CVRdnCmEhlhl7wuBohMssL9wGzoCNqNIndx6m/Oi6aVaDVVV5f6qz
LnuyHPdfsja17ypemSnDaWwfrd/LB+WxOoD8ZdQeBP5Wa4H4yU0MgNzq0Z9oxzvRVOn/ktkkaEzs
nOytbiFHmIl9/qAFzEg8RCue7YKlegTYTasL62fZPgp/lR9ZWQdfYQ8eRjPgsklfnM8uXYF7s3er
OSb20Wd8INYSiKF2fRoeU88p0Jd0Q/RjBHA+ph5uD3SQTUgth0QPGNsCEmWsQg98adWXMv6Weu6Y
onnNJ/+BJYPkWOsXoDKR5lugwp04FXmrLUOVN+mRBO9mwLRbvYulu3JGZJzzH8sUR2RRDQvEXs0t
2DADL5MSvqvBaW1UsS8JRF11ULEORtkIt1CT/vorKBBKjmMRsESP0Zq8KT3kr/U8Vz+SWmXBTvXx
Zvivsfo5rlslgz/0/FrZy+a3O9GKwO9NPmUZEyFwe3GTmDvf6RomwWHTcfq9junH3UUdFmoH4PPG
cC7ao2o8vgxOoPlLOuYJdFdrtP+2tKmjLrTWQKONYsN5MuGEF+UqmgKw36s/3jCtFL/g6Hy7JgHo
MLVUb5oY+3fN7SvdRUJYoyWj/ZhDGRVACFogMe1EPEJTZjWGvfJ8/k7KyD7bizgCPHZq6DUiW7zl
Zhkr0kAqAK/I0u2hlxHbQ7kurHI1VeRs0F0U1WexmPxV91u1NIUMLInULSEpQ/yOs8A6kIxIBYkt
KtRAC7fAX9prMx9D5OrgKDLczsN2GdwXwwVrOx4ECV/NsvxifRBQKEZ+mi6DBKrZc/QebZ3npIP/
+XaShVOAcixsGSESBcW36P+yvm8yqqxC/0JrMPpdih3MhQ7RULbHpdXLf51J4P4URZiQ6C4XUtP0
j1E9JF1/r3rJsU5WzvBFiywPeBk51L5F+cacw2kTEePMQgQCDvGPvwruSKCpt/0xGqQqfk40xQN2
CD5GN/TuR1qGxW+fILXeWU8VHtcVWXGXkYZdz5Knjayr0wZfwVyCGbl1yEmqpCm2Oc+BBVMEEKal
hIvSpvzO6tnEu7EYwvyUG6C2o/GapNxh1E7VA0g75GO/Am1dfAqJ7V3TGZrYM1NbUsGrcJdr6Ltk
deBkUDb4y4U9xCfFS2YQIQ+rmvi7uINmeRySCd2bRFR3pUgTLlAPYr3vYA7EaVGVTT/aYaF6Sq6b
gOdFbo8oaabIXmfL+sA5kZ+RIVpeZYHHf+g0Jxj0CqeljCPb7rqJucbn6uaSkW9YVtaDDt4SZFBy
9cFNx2OwnKaWSWlhZizuoTP6hdezUPqiORpEMCGANeXNn1XZfCq+BfUUYqD1L60oURypS5X+PssY
1zipRK3o7kWUxNOICknl5jUMKXK9Y51p8mdeg7lndWc23NNu1CdPYVGBJcBvGvfCTb+t6veU8wmq
elLLt8m1s5ayCLzqv1z6JrhqjOibQvZtR/4HlJXkub3IwWtG9zC69bAOl5C+0Ji1Jt+aRdI0njgK
9twL8ai5DGVBMkxseZABlvx4rEGE+u7GdVNl+moXHtan0TMUGas8Qb0F7WTzvw4FbshjRmW7uLeo
yc6RaiSON8wiZX8ePRrwNE3E1jbZXRnyCoaIGQDO1HaOHXlXEoZY5ncMS9BNe18Q7SVfVGCi9pfM
goz/rIHuMvIjvetfKN3pesiTxFv1H3d1Ofb7LJPlz85vsI6PVUVvDWh8VvX+Y1QPBEjFCnO1r6N6
pLRfzRThnDg++Q4g4tgRAhz55MhzJkBUgDo0IfGshlDIDA/TxNdPd1HC8QNQY8JfG5kfiJZkXu3e
fOMrZP9+bvKYywWKOf1dyu2fBz8oZUMkYyZdCshTtnX07Tp0yHCpAzf8HCahUO9VOfEc0x7lBw9d
O9Hkm5Wj4+38AtEYtFHQOHmfzmUkbzGoOVXyegjDu8qKMPbOxVAV0TcNW8lGWUKxkQ0OFgA1Eopt
c+0bvoCNztB+ypdE1ug6qahtH0y9ncxlO3LGXUq3ob7Pi3MxfdIaO9XPFlO6/Jchj6CFLHO5PoUd
PcKXpfUhqvHbfPlAVp51xG2ownrJBhrfnqmjqmFX3b4JHwx15c51ghmgergJ6/BNhJ23PGd+iErm
0mxTQkl3Q7sLIc+6S0qrE0owKfH5lE1FkL/rOhPNt3TbJcyPZecxpNIqCOoB0JTc/FxTNzC5VEjF
HAr6PQ/r0l7nuMJTXJx4yg/W45pCKhzC9s/Ia7oHXbHT/zg6s+U4kSiIfhERRQFF8dq71GrttmW/
EJYtQ7Fvxfb1c5jXiRnLo26oW3kzT35wdoI8ilI9lHAZZm6qOxiFJJEMUOf4zlYIaUjf2lv+4hEX
qT2g3LQCFtXm1B7WWpXnLnORjYjBT6/Ww6a/N57Iv6G9M2BQBkYqJFYS+zE0hQIteVD6wErHqf8S
AQ7Gd5QMD8kE7xLroTwOFip9Az508TmoUtnf/ejVsI0pCh3Ks1zddQCWJT39xBbMZayUlGF8L7Oq
yX8gjzjE6jMKX5yjwohBIMHqRNX3cg6GlbAzigoatiXnfd8gFuenKSR5k8JJmw5+Bmbvo5j1EF9G
QJFcQ0vNXRYUWNe2WEkTKPOkcRPu4fjAWc6h+qbMFAtDIsEoBpYqr+1Vc6tfYh7wHrQOU1kEDQey
WEPgZV9P+AbGQ7tYT57jeUR9WoxMph8LiVzgfolpkz8EubLknhgo+amt/ANvc50yi4CAJ4cCiyG5
seXZvIVclodDDdyk5CSlCWrcEdny5jvIjIHzXVYG67rhHu8Ne53EbCRYv7FoSK3grMJy2TGM4JYA
3il1FwErC93lpSfwzaLPqTmcJPVx9ZfIHBvc81Jrn2gFoe7CbECOLt8GeOCvJORKtxI+i2SR58kr
GICm+jJVgRVxYQEpXrjtYqT0KU/KTngFRv9+YfMOjBguLNLFOnKN4KWoz6DAhjzhXrbogLd2re5K
nl8S0b7nfppSCPGYjNbZhSYqh48FOAK1VQQZMo+vJKDzL0xzfXzPTLXUj7KecOiclg7DCF/cmt/o
K6QvGTxxT0lPNfDF8YJowCe+x+HLtt+6Sa1fen7bOtx5DKUDG1cPU4I/r8kMXXA0qCRtxJ12R4tH
GF6bPJrtoSmEWqoj8vGwHErint4disvcPBtbrmX/QE2Csi9mKseo2LOcBpqxm5uErYdg4QH1dSUK
kb5ZlKDmb9nHWNogR4i4e6afYSPxYaaEW+poNlbkejh2IbEhUyQGiCRAH8M6Xmq334jLK+8SCRhz
udisIZItVDA8+6AHxbXn8t8R19Zde6sJ03/aAeTLXcJVpfvs187TP2pJX+dBA7rtr8uIOfPFtY6u
oGX46zt5c889Trpd3PsyhRPwId0mnp9SC23k1JEmED2+JMnLdKmXobtYeEAuRI2BcEYc2z6/6YXZ
4UqLKcmW1vaN+TU5jZP/UHpxnH+TWZmG2TfyKpDAh4Kd6jJfDxgy2dse1wCv+1ZIsgVUsj7/ArUE
HyFbxVG2dIy+tXId10eY1abE8lDpyMMaROCruICG4k8DpNT/amF5s6cpMvTWPuS6yf1DFH5/RNym
V2SXolrf/GRp7WkaguCNqRp+m5D8DfeaR0PCiUaJ2csE//lhgnJjXlSFpPbBoFhsoCyvaU8CgccD
t5lyf4KJ0ixnmE1427hg+xjsR+7P8y7KPExPed5F3HlE3zoIIHNNVhoGnxfw8GfLWymy0nnynbHW
D76LMMbrn2qCbMc4V9lvWLJyxOkN9YrzAIcG+aElfDFZHE5X8gjyRiwLzgdQFUkEBR2J91RCnRgW
MiUS67/jgAmH8+JqoLf+spKXEaNpoyc6fYgQoaiE03vGmkttj5CndmD84023j5ZPP0pG7rx1yKs5
h/TaHadRAhzx2RtFXAoQd08dgeKVgPl2MoBrDp0TsLs4YI9vumJ5U/xnpKZ4c6z3jrTkC3pawJ3f
iSNzNrkTK97LigcTTYVMvj3E9WL0T5WwYDu50FyC0xyzJDtoFXXb+idqzLWHaRJ+1j6VTyyqUP2W
eyJ9Pp67CTq5cyQT7B6cJhjaU9OTZQa8A3L8rmxj1DMfEJPdTfjkfrRRW/8Juy4yR4VrueLs9kzz
O57obFkwC+Ks52tEGnL2ESfNVOCfGYBAHbhilRKYISjgMzLM3Jxh+vNGo8bM8R74vvISTirciDc1
NizDYuLq4r4O2bHZ2YmHUzu6eiYGmxjnUeoSN5Edqmg4k0uCG+33Ydu/aIPz6Grt4KYMDJH7ya0g
d7+0m9fuj4mQay5BowLsLBecO8eyzBGSBOVP7YOZJsBmscc0c1NlhmbG4T4LwjkePDxI1i6ey3rJ
wkOrvHa4xz5c/6G8C/eY5BW54C2TvGyaNU+JAkkRBBDH4JHv5nE1/mMAgG69w/mvzY3FS94eNDYF
DLtqJV5AWlyYiwsxrDhz4SB+yQ15dp0frC2G4pcAManuJo3kjqMcPfVb47h4v5O57+YnoALBW99U
kzoirM3lewzrl51B2XCE9OPI3Kj8JMIBUdQ98RkSHuC/1lQG5HbCpKrvEJKK5V4x9E53vGez9pl7
Bxf2ZMCcFxPRCt9E0XIFx00FZiJGGz1Qv8cqRufJ4v22wVBWF13NGZfYcIPxLoJ5R3OZFuwD9cTF
tI/IWx1YfBfyApc5T28E3eP+xRKXbKsj4hun6FI07CrsynaRz9JhsV/iPVUXlqwF0HxHlqhXi+Z7
zg6wplKnwsMHC99MtjpxspPdIWhQR/w00j9nW/JPvhRolvCyWM2DGqsIKDCbZ25ynK5knvySQp6L
1B54hbYNV//PYF0c/0nTwfSql2igY61d+cqElLLfMDct4mUATP4Li2LfH/tuYQKRcYmvZ7d4dnIP
BbYnjdNlnbGy1mv2VLsjN7TFm8jrWpZzJU+Ddj8xBG9+uxouJQN1qdxm3zte/CSgYLAghenbnfUy
efMjSwQlLhabiz3QLOAUN79qRXHGiy6e2BslwTXNGkZdw4Xy7zRvXlXe1p79yNc+00+QXZHZUXPI
wwusURWTfc+hU1qbmU8Tt/ZhUjXhki7r1/Cau5uBDqYKI6DSJey83K23epd6QA/HhGJiKGlbfk57
E3KJCRMuivX/12s/Zc+9nxzff7dK8a/AG+2/JVReOW9tIDn1yIYrRGHMZc3D7A5zc2/GLs8RxWAo
Oaxpi+38MTOaOCSXwoP6hWLX9+IocKnwNs90pPfMvvGAt3Lqf3u4WkIuYhmHbOEV8iPi8Cd+TdHU
D4Z7SD02HqEe6qQhvxSKKYKBNBAishlVGTveZRQme3jYh2cmHlJQzFOeOsrRh+3sVYrLbseIZG8e
ZH33IamxN8HziafxlyTosD0icz+8U85TiLdMke/4kTdDONCmyOqahp7YYVWAkBjlT4QONpz0nBS3
FZj6eWvEU9dIRkzvo8ce5q1qVOAxvVNTt+Ox5YuDLIfyCpMSfg9WWRlfeybe9b5WmfoiNgNxU3VB
pq94RdOvmAxfeqK40BVU8FR8S9qsE/4dwVc3eFlKQGI/cv7a42MxzrK+n2O5tj8EQTVNWRFM2L0B
iBscTKbYE/YDzWsswD2Kmc9b0sIcekGgEkwV4hrCFs6rN5YzmocuoLfvUTLoB+feSvxAEmc4/i6E
O8z4CsRCWRaR/i7a1WnHY93HqnqiC6tz/47eVK23cUgDD4BSYylh4tI3fLnrDNTO4uT1HlFLK27V
+eSXuK+7cIbeYFvL0F8H7bw89WbZ0hSQ++nemUVbPgLKR0FawhoGPe/NYPnlzz6yvYYpWpzaiJT1
TlVjKC7ccL0N5B8YfFWDDwk8NIn/j02f8qk/hgUJ1BQoGRcgF+7sB1YWQaJCzMF8SUI1vZcV6UGg
jlL2DIalOXnMIvmZWOsmOSGv/mbtFQxPOTdXalIHRo8D3FEpz+2yWaR54aJta/o1/gdkE2XQvuw+
EgcDAiWn5KHF1fTVON5VWAftczk6QXGlugopR7hJi8ZklAyi2zatJjdeJsRokw5m1MVkoPwvdTnm
QGSbGIYmjMTBHqYGm+oB9NFcP2J0XAvMw2vkvxk5TsUdeVFMpuj9Xk8TlBCuIpo5pln4J/cx4N9z
FLK4wXegvoRupi8DM794bGgC8I9UQGRvCstl+o4KXuenpPDj9EnTm1EzBzMz+d97RWfKW87+5tO6
rtfnrBlL1znG3NghHVQiMU+u6nhfmF5ssP9MqOgm2PTzafHDhpcJX9T8qXqELJ6OuEiH1zpmYttr
Smbck6YQpHnlIkTQFlePGTQuZM+F9OAhTPwbPTZWKMvuur430KBmNnRRpl8XJH0A5B7v27zHXZR0
FC2bHRZAFkAsxiE2ychNwXKE3J5eiQ6m9YUUDPnWYQ7G5ueC2qkxRhH5Wg/9lA3iKlQPWR17CiID
FM/tVe5uA7EJ09Ee+BQWtgjYX8PX0nG3U9V63nhPUpRXxeTlfnrxMii1b2JpFEjWGiYjTGZAan/F
xCjBxmAFmucTPy+OU1JO7lu0KARAH0tU8OSVPu+uCY9weMqKGQ1WeC3CUhFbLYhD5gt6Zi/j4J5t
CbEHHz+CT0Shs8lTpxSvZKhcS3hGcy9dDsmgL9PjpBLm99YPEWUGj2zzAQiREIdS9dtxrmFktgd3
oZ1lxx4ctt4ubUbiLhzS2foEG9efnb11qSN4LBXWmebMn70EDxiQl/V1kyP5XpUhpH87NvC+EZw0
RYakCjh7VJ7M02Vh+dk/dE5Qui8yWFQGNyAJWS2pWgCvp0tveLZAXooHOeqcnRspfHWuNjWJXFmf
hfM9PyuM7nWUx+39QBrl1YOn75w9k8cnlFmYgT6/vehLLG5THQTq2oSnZVQPFI4QO+nFNpHNpYNC
SVXvfC1mb2zvbVrzMmF/nt3QETY0mmwtmj746FwdFRaUzS/f4jLHQYlOUTcbnpdWUBx49B6y8KiN
gU8+DW6fPTNEknQ15ThlnLTku/yTaXxbHuAcpBiHVNMMv6yO/MY9tsZWx2WMmW2xXsIHhwyf1Pkh
T8s5+VF3cnBeMiB43oVoG0qumEjyHwxmXTKXOeBYlnUex7e0WTHeTXNjsRMakAW/LEH4lp/P0h7R
c129yDvlgLUwEPPqI864RNQsHafVzmTFnCgXb3YKI/uLslv1bDVp/zfmSD99DHEFz+6lKtkHPzHX
2P6ja9FNL7nGUogJjtFoPxOeku2h6LKNliCmJbutXDQWGBfcBS7pqLltTt4IWbqnk4pyyKwg8+sT
ukQCUSDOkxI2/Sdc0r4+W8E3/kxTMucApwp+HDxpXXAzRUmMiwrm4Nou9bRQ75IUrFeNJQiGNTNa
9TX2SYOdJ/63zR2bR/Kyk55QB1iIp95PntogfmER5ZNsJzzXv7V1BGzYuD77cyefvYB7aqOXR7HG
nnlLtpf3EcCCzm+xD0XyfqM+45rQIXBviM1ZcJYD2DSA/6v2n2mklL8iE9fNez1A1zhZK8PoOZ6J
qO645acDnzkLxVNSghN46SxBaYpkc4RanY/ub5bIuEYJLOGCm4BNFHd67j1zw8RKlDn3/Um9j3M8
+U+FxO3qdqOznqN25ggXbW+vlTub4oBqi+w8+xkjOoHMcgC67Y0UVoQS6LFHxy2Gc8oYNdYLWcNO
obDq/2aWuUNBGseM0jrYF+xV87ZHS2kYhRTW/5kIpyfxax8Yf+nb2uFL4y7X8pvv9gmfFLCdgbAJ
KF9MSBLkUgBKjkh+LP+MrlP7z7wuoMgKUKTm2IZ90B5xTPTyCF+v6a46UwRBmcs4eOnKoz9q1wNe
ofw3bWkB6OeN2ZzXQUHTxpTxMbCctJpapbItTrINYvOn7FDZphDwyb3iRf0EQYevj90ah96DgGZS
ANpsDqc7QUMC04SLmPOhkPOmL1pi2BR1HS6qYycs3wSGBiextFL2rMD8IDXmFXOGMt/R9mq+WJMF
PpXhqUo/RANpA7wiA13Y4wbe0iML+0QLQeit4tQN0HQkvGFSl0HzQoswLyoOgpojtCOyStc3Cgsc
8aPCYVqb84QwhvlhncOuvrnWtdFjSwNGfAP5B+zMkI7FFBOOnTiGkPBL6OB5pp5BxSzBmU02jPwS
fAa7/6AWUJuyNgRMhqT+/73HkeSvdS0Z6ODnegKB25lsWX73qYMOvB9t7oCnbjy2ktItUdGOcY6x
HeRTqDkIF6xyko4Nt7VvJZ558w5GEoM4LzhvfYKewHplt6Xh8e2yVJaH0VczxDNsKD88ywPM8JOH
TzQuZO6ZJQYkgsltuMMEBHaI8zkMVu/wdXC1ym4s/ZuYgom6pKApGneH6sCT1RCS7o+WLligBy1T
2QW5N3oQzJ7TD5w6vLrRdwjnQ0LxnjTJoLXFHBiMCO5YiqFh8coCcjWU3rh88j4JxVslEcsSMcRk
JetCwLxYhcP8PhIXD3/06bYKT6kz+a58cuKHdUod1lphyeSARo5PIJB+N9w3tTfTOC2dle9l0mIg
OeDA8eRT6AYyGHfwmmmY5ErXdZfch0/wsEZFD9YMrORx9juEMLx1IV19cAVws6+LqIIjsABE2Zm1
coLRYHv+L8nYC+fOCtc8INEgNpluddsHnZXDH06vwn32WMxQr1sYr/g/ch3AsZY5HXDc81wSzKwR
I0s8H8Qea8cMbEdwlIg+yyf8HpVde6Z2hiy9SaF9KN34L5sBxDVI4sgeHWWVJk0HgtBzq17Aq8L0
vAjl82Hz7BR8beLRL+5DrAPunhsSkTourkl3CcNMoWWT8UiS9uKnvdcNzxv9LLjFeovbwW2tqy+F
ZURcHWdqLzXgt/RfspTSgtcme9FsaQ93/DVQmE7bNs5ke4ecNMC113OQQAwZ3UK9Jhlob7PT2hmY
TdN5U5XVgrRPc4/q410P/3qzGZc+v/aym/mL3dTa1UlzInCKstA2Ae8sk2r9jTSKr6tjNCtUwUoy
Jn7icZHym+eH3B7W0eYOqqrf4UwDoBuWlALEKV09FFAl6nsRs8se9xREIXC3celPTyN20/JupnXX
+e7aArtNbVdyQlSARvqFDBALEaHG8ks120lXLai9RzUiOp2HGkYZm7fKy1+wHfNNZ4VPln2kZmD9
pNGT8pVlzqYP6iTj/KGoJx4nf0rj8D2KAuO990UFtgMQhfuOS8OJPtq6Gd5zwqosdZ2SVV5UemzK
hjWrL4lokEz17OfVPc2v+Kq4L2GKRpViv4a6NLsHQw/3wBunCLgd1+1KOoE5gy7Gd8xqXVXvUDBZ
w7FFJaxxrsexs89QkkJ+Rt768meQ0Ty2G+j3RLXAsl8/0h1UkEaXmtQJKDRwn/Q7C3KrOENirZrr
UHINYPcst7pddlnsXy3TCXRYB2tKzFq92dfRmuCVYq9c3+dDPXq4cBbQdsdSNVH0zLeHOb8Px1ae
QzSb6aQ4IUB+Rq3FA0DLraC0fpL1Z48tAEuVIvj+Xmclbcj0g+OZoQMXiXdxrHjCy7uOLjob256j
Cjjed5UUnLet6+BXVVwq2ftGOW6dkgXqmp4EhOiI1Uemqm91lmYfaY/CRo7SAWXJND4A5/4kH+/m
v5aGrd2PSE+QZQ9VQUGwBEJJ2Q9hd5rkphNytzdftemj5o63I/74+3ly+2+A8ZaSni/fWek+aOvA
K+p9gjiEIQS39yqo8U4mWECpzV2IdxDqGwDikV8nJDfnlLsdECQOwZiVz/KSEC1af5ZBTsBNsO5e
mQpQdsg+pcH/nEcLg/Qn78iCyQNSxSoeKwQm3PRMJwU3Mbho2IeoWOLRQdjJvA++xmPylbD2bPb5
RIrnB0Klu9zBdl1ptYyrPsVVvUUXeFF202/mFuAndNnIbKYGsGKW+4r4X4iPDRIsgC0PBTRrqXqt
ovErJkFR7agFMtM/F55NdRyCiebkHc6cjYHLFLwxSzr2CgB712SfKb/8skmFES1DEw0vFU7pv7g9
ydsn0J+eA2Z2+exIcqhP23py3DnuBlkQGMIfPVMHJT4Hacx3Hs8yA5oWSOysGIuXKblQdlBjSxqr
nhosBGg015i8Op1ms3MNMVzzoM++fDGcuDyKHZPocexgel759c72b0J6rr73fR4DcH6S2wMthqgv
S7xJSZyCqQfMhT2u8Hs+1RQZbNqPsZXDjRVr21xSEHZ0EMsW6ZcMRKzuY14OrL17CNtEcynhJtm7
6PVMgwvrfWMNnXYdwdT+wW518+zQA18/sLkhJGUqmjB2YzBm3Su+ScxwkUnkL+FhLOIfV1bRyraJ
mGu/uqCZCUFfnSHBOpekGT/JjUbLhqnwWVoEugKqxRm3yRfkbUNQk3kwPbHmYYQqu7Io9lyhc31I
EjI1AI6HofkrHdISd8YxEWjkUkOJwerHsusuJwIGGtDWtfxUXoeScm4JAX6hI0b6fpqS7GMVA8BS
0ok+LOYEZwNW08DIe5X4SfZVs2x21Z6sU0QUhsNqtAN0/85NTjRtEXqiS4+3ga4oOrkhzEb/+u1H
xqclphjmOe4BMj87Y6h6Wr/wSo1kdvG/TH9ZbDu5/tb4iKN3XlmG0TcfEwzKJtuzlQ8c2bnXjL5l
NYp/GOKEvmI4kkMFqmbF4oWtDQ7Wm2o6hNxDFHNnvadfzVvweHHznwGJsc9P/+V5UJr0iQssFoh9
71OUzNMx1bH5NsOZ0tzO+RVKdvBNssaPia4JgL9Zxy/mhcO6nZP2ia/C9iZz+fwYVDN0v+2iGTU6
4kpexWB4uZ7Zj3QkjXsrhqUpoqMZ4+31EJqOptt2BnNGV1hj54uo+mCkVcj35uHS0EmknENC3qgE
vpy17frMrOU5v1XQVQXnDsilAo0D8zvWmyZ0Z8CTtPRU5zWvPb7FE/eB9DfbExCluyWVk/gRD5B1
4HzWFkdSPnbLWwZHuH4wQUtwTelwu6SWPZv6gMtLvM2gVS6cz4AnhLIdArL4rYBqv6mOgnm2SNYb
jlw4+zMfgP4ZDm7Z/lZ65k9ksfmlu61wSJBUAuBUSXmaEnzqWE4FKsZSuMEjjbU1N9BhwJ1LaWLY
3Dg2Q+gW0Kxfg2Kz6BKPZ21ltjo9EbT6jELkPfRZm30AxMI018YjjjT0+7V/okgqrPcp3pF7ILZr
saeOJqb+DvuEZmdTIFxzMbeb7hNWQHf3G9GxPWAKpeVyMKyS3t1cAWc7WPrCG7vHGTYJuJpzKNke
R14XEdMP14HlkbultnzYJWANWpdIAxeTyeWGwRj2FpJ/Xg8smOCWZ2HoxncTG5X0KNEBKa/rBOuH
Ok3pJGOHnbjvMQtAVotrvYaPSYcrHAT3FI6Y+ZxM/tGAtedLLPKovgh6n9WJXsK+ujX4EAKMqWv+
UuJxi2mt3HjP6dIR4qkX4W5bv9nNLDyvsWVzFOn3pDe9uVqsH/ql7L2lemiLJege2jFL1T7Hzloc
Sj+NzL3Sa2BYoK3hH05kB1XNif3qThTdxn4qNkBB7LXFe7I6PfMM//pM+mljbZgDxNGo4QbABjWG
OBCgodNRgHq7csn7C+4JbcjPcM0mQ4DHGyoQGqbIW1irNkEVfSDyQMA/jir1m8609gwVZGo+u9kN
rnzXnQ5BbPD6Q7+SOjhxxo5gHcicreWNqANfpqaZASR2BChgfmYZ7V2xmJ2b3zVzeocjqtEPGJ/5
LDAJD38Ibvaftc5m7v2rw3pNrlFo7nQKDv7Rr5CB9pA49JmNLv/Xmm/VU10p6e/rQWPhQc2X/QVY
pe2/FGMLQDoZYgT+GHG5fof3yiBYjgPHEcXlwDCYVcOnoDGGjjKgH/wVl2lkkySZFqEkO7NqvmrP
HcrvuS/lT4hu9YXoQN68LNbtvM8EC9NAwqEUMbIVtuscOZNW+qw7toVczEFNZviV5Jw7Z+E14evE
IfliY0U6ZIMLTwyta/GzjoM+Q50tA+8lB1kO1rqZQ/1TGoAYP2FntqwiHHRoST9U4+G6TjIugKUb
k9hrQxu9mamP4GAnPpAxruLYev+/eyIR4bBt+YqWf5s4QEYBIDu9ur5IX/HzMiq0GpD4cTMMtvdF
gI0S0+i2mq/zjflPCBsDRdGGKTH1/5GbvctY6mDrTOAHsyeoOywONXt38bnBwya6BSJajITPGyTq
NkxSlidMTNg42idACcn4nKFf0l5JDavt7wAVtOkV685MTHItfWZIsDAUYuQ4YIZhnyaZ6z0bfm8j
jmmJM+OwdGAr/hBQH+e3pF8b4/JaKHT2u1/iGZmBzWTpk4gK8jn8tXkYOGshBujyrnLmhGLESIXO
FWgGzyURfEIQn1ICv/pg/147dxI92WOPLXptqeVLUuclRvW+uPiebxVby+A5IPXenYcyA7+ZaCTT
QHuJuIODTyUbGSw8gBp4MBGBXCu0noi1c9ehR136IePSAiMTLros2dkvBfx/hOQkn06hW8r2hDvN
/uQ43uiGS8oDZ3v7E5AlX/J5I6o+oKgkhHhXdo3leQ1TP7pzYx7Ch4z3WP2zabacpMaQFTwmuDPu
w9SIV8q4fHlUXuF+LdRf6JchU3yoAoQs4LzEsHlbYg+FMSQVt2ktdAPuiJol3yWxIHNK4eX90F1o
qhuThrzNIWDA7TBjqY9z3/lamWJx1SYJL2DfL1nj4Bm2renOYVNFf+eQwNuhdplZ0HrXgUvHqPrf
YYO8jQWcxfIhwzxyM00Mb3aKtshAiIfjBPmImRcjGzsLtbgt1cRFw1FV5+xqdjKALwt4ZNs1TWne
hpxCNeNdXW+vg8TD140Ta3ri3+2/6ThLL4AH++YtTMmkweKnrYbfSp1PLbbwibbdteUyvqtHuPlB
PLM+EG7rEypxnPAZiyY+1mDkaX1I/IBLRaTShOteFw5t9M2At363mBO7e5YJY4Tl3gmQ91mmxUiD
MYbNluq1lI61I45pXKcarojPndiuXNHwfmUU048Drbz7lKVUdV8OifzsICB0Jyxs1j9yWnF/ZEoC
XcqrLqwYT9JIDnof5aP2X7MyAgHZx+RJbnS9R+HRT11iIdbiyxKAL+AFgMvK7wJytANeHOMMp6DR
m8GYFVt9gbI2RMHz0Evfd+lvDQArHlgNW1DIPmHAPe+FpLtjuKJHsW9l/MmKBlPpDh9x2V89bCXl
Bl7ubPzoVptMtKQzNVZ4cycQ9NBcgoiIlg976tqvKfcY8AUwI/GejRvBL1qZriT+3PbETSj/5mJx
Cu9FL8x08dtyecv5nUZs2eZOqmzX9f3g3rFwxFR2IRzZUPBSTvzHASMUmUWGuuVIAV/c3SDEFMU3
p0o4XBsdpu5hXs1E4TPrmeKBNC1eLQ6UaXZfhR0JAtEhVvcJn1iDDPRENtGLvqIGi1y0V8FSRI/G
DyrAmtRD9wyemNu85BL7bGeOcc8Ad0P487vXVViYp6zgG9455AF5W7XgC/RVRU5GObI3EEnHR60D
bigiyZERDpaQXAzbjuL69qtkEi6GswZ6T5s4ibb10A6e5pZBMTaZT7A5c3nja8+kqYyLgUqXPcc8
SI6yrx7QYMbxhR5iV7scb/ylKafgkpLuMEJQJQ+fuHX/JYXJ+j+MkSxzWdDmHntDbcRnWNYxnc4j
LtNrMoTE2k0/crlKQgnzEkGYIfxXCQvCPy4aP0B4SDyRjK/SELW/tVg9l1+ct82j7seWBa6u1Nvk
WH3rEeUu6DKYA3IamsQDBpfAXOeAW8QzSB+VXdJm2mLGXjCYYxnyD4TKkhFRhn3bfYnNExBfBmwP
S0I5h5/twBq5pvppc2AoD2MGyj1RiV3eAY2g7ZB2D9rUa+Yk9lt0ylbgKvegUNTXHAjAzLRfmJ+V
Pwb9HguoHK5rGBJRDkJWlZy1DVNm7ZJ04rRjZ1rm5FiAK5Lzq+1gPGAMNHcaX+I1bMcJwcgKD0cV
Ncs5+Ubi7XQl6LXdrJQUaG8GP+Yt2nA2fNK6UP+gPMIfe197W9S3RWspzYAuXo7+8jPSm4MtK/Kt
mbFN6H8c6WsQl4WzrCc/LUl56jBgE+KJ7ZKPljJ9VHVG1U41YH4C4ebxQhR6dOdXgZmyejawv6a/
ZLOwvuRQarufJBC3qhOWMVhRl81ogaFa3kzW5D2lPiuoYZIWUCb7voRJZy2b0aWPpysyNQsGxk7K
Kcp07Vy2ejXluwk1CY8B2Yry3PwvSIogShx74k6e0Da+VCjKgky4PcBcj4bfPoWcNcF1w/4QLO1k
t4hB5SoHQR/+a+dNzzSRikvIljc+pUGuwvMYO4s6m1UTcVl4Un9vYcDkKtptIovccvhFEpJtx+x2
/l+vdMIq39Eu1MkHjl9R3QhTcjWa5jV1v7DrTt8M/pR8zy+Ku7tWinNIODbKHtih9F9Mevy+tSKJ
Wpe80PeJV5Q9FfRO/bpIly1hl7vdhzIZ23t/EWB0g7J5J8Y09fiQUtZWii0LlDyXSwpgqSh4y4KJ
1RsCmP7ADVXop9I48pn4dGsx2gioiAbI4TCeljQMOauDqPoAiFO/TCjSDOtwXd6TacJJi8Qynfyy
xgpZ9pHnn4jlVJe27DL71goqvsTgkv1fdTqxr9gsQCxF8JvQSCbb70grFDmSc45L8zAGa/+q+ZIS
XeMY0KdKIAABXvHW8UBVNreE2lAsuOC0sPEe7zHNGQ8YIRtA70Ko6VMkM1o0xcKQ48rdgHuWDxsA
7kIOClH9XM1k3MDvTZjI/dLxmRHpqBx3bmBCrvMlZiXwttkb1TmIn5ObwjSbOtxwZ1NByfkDNxTv
PMlGYrgGqz1bb9i5eCdF1H836AYwdSidj4mWgvv1OX5rlqJx5d3VaiZi62GW2ifFEDqPW2g3O6s1
SmB9AU/A6A8XmscbpTT8x6apcy6iV8I5ilBwfO9lyzrgG91CafdTdEj635Qj4AbueEjqApB7oesk
fkGmwqEKp6cKOCyL2bXQrvI++bfwHQj1IaVVwkse0EL86ZHQHDIbHv4KwiURO3UVmYGvg8kMzP8r
e9gsre5YAxfNY4xTYXxDSBk6KoabbZIDAjt7V7SalnYFNuF+dkeqniECy7DrPFIy4dgtx+4WPn8k
fLTloNNRjM9TC8jwK5AWADeftYuzsXcXjkgS6spZ7CuvVdG1OzV00uB01LzyngOqIHomMUxhf9y2
idvlvdcLMfzd2MhWMR4x6X9zkjQ1r1A6ZwZqpGlsHABAgvSBpGc53w+w4+Dh4jMwE854v4iXfTUH
ckUsHCvxwDjMvhTgWNhdVjbIyysbdbpVWw/m136i4ANgMjzFfMLlKBcBtsRgGxFxQLASN9msTtsf
CrVORVPw6gqDM9WC6ggeFsqj5C9PNssPUwxufmHiyygM4OIX1NdV/cfYmTTJjaRH9K+08SyMsCMg
U88hE7nXXpW18AIrkkXsSwSWAPDr9dAzkmxMF/WNXWSSmQkEIvxzf65Ueulb4BBUJ1RtfSGhBKvN
sodJ/y4oLK8jyDPoIO6CEFPhSlx9bWvwYlhKdAx4QmyrTYAI/VviaNxVg1T+WYYhB6LAq2Z5S2Al
Vzw12JVgElTg6Zght2vPXxyqxxTXNjGjokr2DSlcjG+0Tq9Jp94pw3ebrhynZl1a2AwoK42PYq7N
90y4ZU0/MuzDV3cp9c0EHMpeBQFPfXlQh3h/BLUZ4Hgm4XEgm3ayJ18HoWITTNzM5PLznzyZgzJY
ExDBSFgGuZ25iWtTt46f0hF5gM+VBSt+rNM56HeWUbhFQfGMWlvkpGkFbyyy1r6e2na4q8OG44nj
GPhaIRoR8abJnWEjMtPKnjJLMhqwq9m6kKpEotEtsTxKl2mkAUtsWN+rdM3QljU5aTCjU0rhWk07
OiihsPJutFoxPIlSazI7Rkk6QH+wwmc+TnAl7Swo6+0qV6jIyZjn7YZFYBCvgFsbm4pARwdVCGlk
b1ScNIAKm8+wXLH3F2oy531CCjY8zMQ6kr302S7tEXvMz4SpELFVvHMXK8kbolDCIvErRtN944ln
2exIaFC22A0T9eEvkmYsGT1Nk1QPPmLt11J22oFrzmDrNvFQD++yERhjFHuMxzY5Vt4Q7pRryWPZ
jvnKGaKacWPbTvfFZeplT/BgF/lejBxVj7ASMDARnuKORhxG1ifzIt2D9vKW7UTjeC1wWPzqIFrg
Q2QOyX5Rhw9dp6zygInBru415Zneq0kBh+SRXjBZBulhCIbGjAMS+Sq7TOFX7N0A3YsJCTHqwsZU
N2SBXZ6XHg/0vrTYrzzZocZOlAIBlTfd6EMMtA04HWcHW6+8LKlp2bvU5WnwNc7Uf3iwLtvF+zUz
KkgfEfdc1jPUYNAoRZuNe9AjgSK2yCcOIamZKbol4ZGe6U9hqzJ7HTx9FD4Wi8EMax6uqcoRc33e
1b5YKtQCFjwZ3+Gw4aHLNGnubvApEaKEzDVlWP0VuzD8OBTWx2CyzBP1I8B53aLEyQgSaYANG3YD
D5clTfD9SMcMPgf23e0KeQM9EjA732BllsXFhjfEgUetU/8Gopw8ZxkVazeml0MaGUhp02CvND9l
CUHzlyFn5qhQZeBsE+X09t7sHOosIWoveEwrG3mDDOdqNoDqYiLF/KAmmTsJgLv3ahu2dzcvJZ8V
fRYoTvBczP6VfS5HbJlQd78jUjb2h5WZ8MHsIP3iymL/KDDLf9pOrp+Earg45BDgTUIJplxdI3Lw
IMZ5aWwGKLPFtpATx1ZsZZhHgJz/dY5cgThVZmIbajDq82Ztj0vCpOGHhWplfW9SIHo/4S8yTCkg
rL2XaAAGps28QG3w0K+2btuo76KT+ZmJWmpEUNZ8SlyBZicoCvEsmQLC90F/nUnORLDXkMh8c8HM
iFCfiLdE+N15IKs6XxK4vT+xwpORzmKn4PkmqRRbvXukJTqbnrMI0zx6qgYc+RhbAC52uM/aNkoK
m1NVNQGl2VCkG7xkmGlFhI+KLF5sd8Z33qC42iEsAoy9PLbwKWWyvhDWw6iH1xSOBbYm/oVFbyCo
Wl73WmkP3x3uF+DEMGT9H6ZZdS4hKSRw9xSWDl8Nhq2qOisKX8EzWC28niHAHNjQTbIehuFBbzoN
uhT5B4f7mYMx2/cmpq90D3Aak68Zz0lwVzjgIbawQ2nXAqZbXmyoAt0JAj9HfWppxhEqLsZHYpzh
md0mz9bYMIgDmsJl9yo1dsUNU4COEjZVmMwceHXK5XOJDscS99iaE9ukzm7DGyCH9psxtET/AnZM
7oNpM0CPTLtNvUd/BD8CqG0FlMwZcQOCm2ubEaTn6QZKRUnwpMer4zsz4T72ZcVDrDMgItgYXCzW
5ER3IGJ4G91MYDPiPDJPN0kPTmCdnc5wx1bLnrRLTkcoPO6OVj4NK50eq/4ksDRTDT+MsJyI5LCz
lqbB/ePmBdvieJL0w8WYv34ktW1cuE+I2uNJ9h99a+IQ2MgMf3ZGgSwKXa1r94HHDptGHytvAHKy
JbfR1ZbXb7j+u/SkUs9ILnPY0ZFTaAYVNykWIugW+MiSLZK99X0mExF1SIQowSonCiemNcDDCk/E
bma64F6HzGj1tchCaGl5iJ23orbwRKxz3XVQRME2EkcTKyiFpA2cQ5hHPwusgNV2GRv32iV5aH8E
NWGIi9DCe0YSKPZ1mPPYFQIU4KZw8so9ydCEPWDj0uXbTUJsyfHS6KfctVHwzS61dvM8qYlPPx5H
bvqWFAz+x2l66+XKIIxbZlIYkpbOP7jU2LC5IzJPgmPSnbdFQy75lrtyTQYBr3qsE4xye6kVIBqX
KgiHG6uM6ceAW0P2d58jHYg3hCAqB8AiwDLuDIInEQND74gvosWmnLrymcATD3KbD6p4HmY8tv9k
D8daLr9jwgW0pQ1DQXs0o5fD0CxY3vMQT/aZ1sfuWJR/ZelcOgJwXbcY5kj/+D0rCJ2UJ5r1SBga
DDEoH/Ypkr1LQMhJTo15f9bYCTgBFJZ4KJk19IAyfOdDWk5yFwdD+mJ1QYexzYE+sWYXh4lZfJP/
kK6kENebjEpsiGwolvDJCpua4XHh34t+sdqNkmj/p7gzwgesG3TElOxgnnUCumY7jIEhKFnh6cGG
KQ4PJE1JilOOU3MyIiuGfaOeMdQGfmjppwWJEdZJP4CgD1RvTQB+XIH99OjHJbapoJDqJsRBNtzb
88SHA/Eh2wU2jqP9gI7r3pEPHI293VnZRMV7PmIqckFjU4jV298JyegYLboM8m3bTOv9A7CAVl9q
vjRebcT3veewr2zzmQktsBkuFem306dHuQflN2WGHyIsybnTQD2WBhFBl8HGP2rIAWCRr4mpq8s3
IJ+s105RWz9WFaYTIoaOCbvXqTuQRWNLuR2NE78SMRjDqRn9NbGmJsYfU+Oxm24A2rBjbEa2gDnJ
GhblLKxYcgx4DDNPvYtT15wlMfEYfRQiwC8nwWD+S00DRt62Z/S9n/KMEbpDXuktmEcoKGDnreZX
2OY10ir9scFbQFaEV+RLQrWD0xen8P1Ai56q3DVp6huMJtzbsycHXFsZbsJtTEa9Oxtp3/JYAujU
4wMlwkvqooo9FxOm0wW0utiZgthbcOJEgGQIZ7XXOQaphy0FB9+DUZCX+DFZc1h+ZpTuIbKiyq7V
CmmXylOFfd0+l8IYmY529F4U913rrGHzKe2lOk9J0NtFhIvbR2ZxFqc8ZFCeKQ7tCNp3uP24cJDx
GeEVnGaLM9lJAv9VqzM+SmrCqTBK6Etdjp3KVQvHiM4g/WCbK4TGM9cE3MwCqQ+QG8sXKHUYPkRn
YFFy59HlXsYmkZ4zxP6JniGFeGCyUZ1umoF96a7B62U/uUWPTQvNkmm7y+L0WpFLJdKUez7Tdd8b
yucapb16MSgOmL77xEnfGonbjAuOnfhs0GSBfTIf5E9Zm5PDMzNTiYUURSsxi9kCleB3JXWv4QfP
JRawk9+6I22ffDVKvQ3xYvpis1YYt+Y2IBBvbiG6CfbZahgZGQuvAzQLViC5xv3YWYg1jlyKM9eC
c18lte7VLWFSri/fY3lhbyO1wGTOqDqhyo49CUzzusF/GlVQS/cmhsZXPHTUJqnOlqfcRVAqiYom
pfNSuIZbf2/CkHZd8Jf5TZP6BgNWSXrIdqR/HoQ9WdXRdTro/LT0oBDtkjpYkpPTTgboyiZ3qk/p
mjLYc+QNsx+4pBCcKW532qfa693kWrJa6Y9SBegiTMd7H7Boj83Ou6YltB4If+tmVQwmf38sOc7+
RgkL3Y49Rd8icMiFIejvYeQQASyhw34IGsNxF4iK2VhI/3lQhNp4Uo/QjtGMw3SGtS3s/mkwgr56
H3LoJheuoqnLIttvKM/aipKt65nB9yoxJp5Fh4YsQ4tamTBB5c8sGo/vh2kQAHaGQeorjojSmLH0
c/0YW3wn+Rqrgc0khmOBzDIz1PAanxKtRQmWp9GcCW/p1bbyykShMa5U73EEI9HgZL8SsgxJwUgH
Iwf6aQKPxSb6FGN7zsk9Pwy+64f0FXEmaKYTQzSdmZjauqz9ABSHwI/LqCnMJ6OtLOVtGlEp42NJ
lOXb28WfEyIXFOBg8eeGaWpnT3+YV6vI7mxRPxp0TjSQBixauIjUlEbMzVpCbmcgFwfIobuF7IWc
9xTYJMK4WWzBn5oF5Hc3KuPaq3BY4XKevE1PJsLMojT18o+8MhfYPZzZn5M8zWa8Tn3zIZlU2M4N
PanCOletRVtPzbV6U6T4ZzcmpzILH2pANBT8CVzZTSfDQh442Y1NuEuzhTHl1pI2Zv9d6+CIe+wV
Zv07ZPWeUiOyR3r8CW7SmX/WPs2nN+xclvC3LeC6bnvaEdSl5cBpkqhh3T1npIbAuwZsK7hsyDHe
VPhT27uOthS119LTzPa6Vj6F7kg9dgcxLCCYU0Ma3IJwnIkIZdjSr1as1G8S3an7ONn5gkGzM+fy
Psaz0W7dxDdyYjiUOB5TJFt6yxdd3Ri1Uf2iJ6krD5TbmpBvSfZSMKsRph5GLPPJcZI8ReptbsNe
vfM61D6JXFyldhv1rm980v5s0Wij+AifaS5ns7bFu4g/XhD9BcyLuVrsM27G/AfDNK+8RRYyCeYh
hLMjqJKc+nCEbJCe9GkxOVFdPH1RbleSpC/ZMtGolTt0lWCDHG2ql90EoXDLIEldzWzSXIMjjwgU
KsaPd4VQsFQC8hPOiUDnzFeu6WZiI9WF6vdY5dNj4TAKDpgtW2LYMcUNQ5olaEeK78kFqeA70TgJ
ui4W5SeFP3GHbp0YoX7Oua48LibTmPWmn9ToA53m69qEIw73GzdYYnmnZyZ1N+NQOTAjockHXxmz
Nuelndin4DONYW6EOeGWcBsagcSNmHj+fajGJuAKXzdlotMWPfGZW2xLAob4PcbQYaDgiXDeEnxh
cqPCAWPJUAJL50OzfGhDeGBvCc6YP9hh8WWVdZEAirK53aj+KcL3erGJZGBjir2NQOPUB6x51Kya
nuG+gCESz8QCegR0Hs+t6erPFpBvGtVYXrs9LQuOex7xgdFTh3+63mBGCvBfONiUWAfmW0doaII5
qFyahyuINsR18uGWsU71gfxsJEAZJHEEEJzVb0wB86WRYtxnnHTehiRrHhATO2x3MAMtrLd3hl+G
r76ynA94bSkTcxcaAgpjZVzyzG0/BQsazPzYTMTRsN2G9DW9h6hiRmIG7HdhYWwNzDg/RiKpJP8Z
l+A6kH3NSUUyIGEy3Sff7VI6/jbI0uJp9SU806XLkWlqkAypRSkuVI3RZYFBgCNU0yd3Zd1R/+t0
GNM5PYLuyTQ+BE25wW+7DZwL/JSSNJtKAIB3s/pNBHS6sJmnXGXpaEhgr1NPX4Y1JP4uk4hA1NVj
Cn9xA/iXDM1kLHll7gjSOXVecZE7KTrKRhkUHByp5tXvnTNS3cQV13yitI5XeKjhSvOTIYhu36XD
i51Ls0tru/nMzcHAVFrY+p6ks3gAtzwRiWE/4d8tKgN0QT3DbLZXnpSiBq/j0+cdOXnDpVcEHEWI
HhHq2I2AQO4IcVaclP31nzXOXnnPuc8iVud7nD0Zven8Q4+t+5Fq0V4ogsZdJ4tx7I4TGRtSHant
EvzGFnHia7WTE3vkyd5XZDf1uz8G6UHP9GMcKTbsk03pY584sQ441b53zJYwHLUX1cPgVma2KwOj
uvRQWjt4HHQlblxkaJKovqvyqBF4fTZ2hrnoJoWClq4+uDTbAZeo4i1/3ntWjVuB8KzqydrHodMM
J4R+YiakudCD61mC+5Osb+bZJwhjIurSYPe0+KXoTnZu+W/wMto4omSdlQOxrsYHy5HoTRNhKnkY
tfg2CV6Uw5bTdVydhi6o3J/L2qHFbywC8YC70R0jyuAD9+iXuTB2BlcC4++cKPLqEqKwg+4ZF/w1
FdIOb79KuiZ2DtSHjtWFTYHl4jMySsGBIpgLXuuveYRrVeU7E3YoC7rm6zLMDku/Y7jdVXulH25E
75u/HNhAn0ZuGbA/Esf7BPA6AJRZcBAy5Syrj0BYuIiJ+xFPHPGQBmRdREWIE1oOzdVDKx89r0eN
auqBYW9oi/OksHSf4wLL5i70XLYruY15agcxoWdua2E8Y7AlDfe+aLX9o9N+X98Qk+myayN748My
rLY5+95U3XFaYsxOspdCISgbLv4rjlvUvDUzlS+qdyikhvZvXHHHqJ+zzS6b5ljDTG5sJVjeJkNO
GbslrKc4c4zq05RFWLAz5aAGnZJZqNxlFcftHWPV6iqsVHK/0T50E0ztlHBGSMPmqdeZH9CtXAJQ
9sl0PnbDkJ6bgvNYZPRhfsWOoK4eB7GzyeFGH0MakAgF4WOIIRq2ZvoS1sSZfxLPqKfbOmEKhkbr
FXE02UuJOShN7JghRN9i2kkxils3eejk7bVvrWq6JbPadC9F3jgEitu0FeWGsaxssBgCQj+w86Z+
VkHSsS/DyFAEraQs6k8MUIXxogneTvcufJ+WgDZ5yi1BfkoARVj3yOnwvyv0uak2wxwAe24uEecu
Pn+gdo2+ycy0KndWWjYGgxzPZOxvTEZ8C/zfcA8Z3k2AmdkM7Yp6S/S4mllMcFqPk+ojJ1ASuuRI
XS78AgoymDCT+OVWw3vg2uF7Gm/p2cnsD01WsZu2YHgyj65YPBZvpoVEFrUVlOEXY+EI8hoSLBd7
Veg4+OCDkS7aD90bRyeckvnKDCvU+455GMArTN72gWhxTpg2YZd8SxSlDo6LZvOw1c3ohVzeeUbI
ImiCPN53bp+7h2EKDXElc43Pd4NqrnM6XGPvjRomiw4anjtBlGvURyLHtEWCZUrCIt2UGKropAyI
37MhDG3gDRSFR7M5JdlNiJJU72yiDs2RYs6ufAgCX/AKupGB84j+PGM3swsIAR+tHUjJsX5upi27
jaa+lt1QDudkdKvqM40bw93nVW4rL8JukxMUi81G3ZcE8uyHKbDm4XZs0qa6JzsQLIxs8pkJIHv7
ECeEKcNzXzIqepstmK47JgLUTXO3J/Oe4l67fsFqaM/gOXkcX238rum8rVyXnnn2TiXTWD/DCOam
Y+2S6iRuei0JDXlfVp/WwcNKGJt389LyMUU13GsX09CMdTTyxlQGO0YbVYlTLWFsuZuAaa10EyUf
U+5eZkksQ2z68Iv/9mnF6XeGTluyz6YXfJ+moHr2mNPk+zIQwxgNWYHRzvdTtEFPw3dF3JtxZUxN
KN+Xyg/QltygIwlV6IG6C+RUQNGAtIsoZKsS38k0dO9kzqlhV0lj/kFNhsNOIR96skb+RJw9ohy0
IN/CqG6jWafxhtqh/aqIhvKcq9jdkY5Ai0dIImi1NZ05u2/Z6a32lbR7M6mQQcdlzHJpgVaM6O5W
98vR2tJQrvMednsWduPRtJlXwwVIqKgOWrr3INAxHYBj2bDUcPswAjWn0MdZNYdoqFq3mpKfRBXM
xKgDQUJmvtUc25BKx13ToRIS+4BVtOurLFS7uaSb9gTHlx11yrgu3rJ9UMEuDDyJo9FhcHah003i
YESIp0G8WieL7IyDLePqUWw6p8ySPVg6IvgeTik6t9aDKyao1BX7zgsU/cUtj4gNZFT7LYiRWXYO
zprvoOn17yQeMBYCOaHFoBOSR6+du6Vz5jpr3sasnA8I1P6wa8mR5rulK033yNpl4nfiYHRvNTFw
5WXO7QU2XqxeA1d186vEtDhSlG7o+Wemc/bvUCGhyPDJ6ulIU0h6B9fFap84HYEBF7OcnROPjcRh
OCMAiTBl7cgmbTBoS32H9dJujr4H4QawHRUq+1iH7AWJd9hkY1RnZLeZQQxiy+C8Do+poeaGXFlL
i+NGZKNIL1Dhc/wKw9CkGBHc5AeRfdcGBavTS67hT94t1F8ut6Eeev8equEyAL/kuB15huF/BsBl
k42nspEHYyPL4ljMjKd2AYCC9f9k6i7H63zm5hq+JyGxPK74sXhvk0Kk9wT3w+JEyZxa9pX0gifg
O3raUWhEnodVUjfXBe0TGxDJ4IJcOCsIBzx/wqZGjSlfhJcbbz4MvfZCzDeuL36V5ROfCKN/bNR9
j5YX1rEP80oOu4WXoRAD/C7OZwO8zNW3yXLDX8Jiv+cbU8uVM3poR5RK1C0Xkpw/sUDRH+k3qQUm
Hlh+9TAOymtvcu3r/EaJgj3bQnyy2YVLPQC97DE7wH/iaFNXg/pcvFaPu5g25pE3llXcbItTEyUf
l3nv96kb7NQsAk41VHg6L44H5uSX1ZpYWZmT5vphoWBkjozRddqDVGhSB1Hy1NqwXg4UpcyOEFFj
VzpAYx5rysgbVpQ9zRrtczHb/W/C2jD9COr597HEU4SHbcAVr32g+qcch44+GsLI0mhEKx1+VWjn
bCtThtsgRrSKDw4KthVhiYemXs5B+JIMBu5LG4BGeR4ro69PjukrM2I0bIx7XFWofp6XNu1N5ZHu
9qj9E5txxb3goYzvGm0Thgbd/WW1HGwlALA7h1n2YRZVM3x61VDiHxnFd9FSFKpqWx68rjauoyMF
pycA6U9lNrf3Hu0V3PNw63bcEtOhDoPmq6fkdqWXWZjqyjg2tmUb2I8tCsBnxzq4X7CLnz1zbJsH
9hDWnRsbgXtwgoKDmQPq8qtSafjRITWeiVb7oAztKVIMWJ9Z0uxDlhpWtSNT7+9A3FYHCAnzYzua
DgGwGrCe0/k/0OLG5zalbP00L6P3c2ZFvoTWZJxkHy/fYaPCZm1EILckk1AfO3omj7mCYrQ3h8n1
eIKYgRO1ddo9N+nkn7uOcPS2aEfMpBlD5EcDrIoDjTT3D9icsl1t0ekJONvfU+2AW6YKxzO+1MGk
mbr1szuwzUN2qm034GqgFXE7GDD42jyLT2m3zNRVYtvbkIPN3lWeA2LVrUPfqJHh196AIcf37nVO
iqGCm2ekDpUxLjpqr99gDaeS6teU04rhW7Y+NtJTT3HiMDCAPgjTQsYgGvC6WtXtRFeFbDeEVYdf
VH0F4J87zsqwEszu1ugJ9EUe8wayvnkx084p64UNXjd7hIGgkAx7wqUziHDHuke+D2/Sgrwysb/l
I9Czc6UmFQOD44GJwKIZBhc+4zQ7UV2X5y8Fw0KWVYPXMqVtfkykMM0jwMN1f4Sq1zNFGxui/H0B
iogLMemOsHIWfTPXHCa3YGQIXcBfZXh0Mqcc6YMNY1Ueer9yHqCMQCEdS3mwdKcu8OOcgwmT+l5A
0notJMUaFHmoPbv+7ikpa9UdRBZCpVAc2ViFhduri11gq3XAULpy42TCYPDREOCPaHGaURkS5dkR
dXZwr1rL9TUuZXIJr0kJ3VpKXT03c2ffotrR+NnBn3nVi2zoB5OCsZ/AjmwxBfHHujkK8lWUT9Pv
CxkTLAnd6WMn2RrWuuXhHYdQ5Gng5SvE3MK0l66OeJe0S347dBwqeAqgF0k+NWhYECAe4fZOR9Va
+p0hKhS/JTY/M4ofTrE7e0diSfWJ5E8+74KEXFmky8UoTi4b5+q7IeEq7p260HgnaeV0t2YbKv+U
cPIrtpjorHyX5AzGjpjcaWHKSSoizisousKHRVkrkrMjEUeqTaVu+LZ7TnaURS7TIVPF2GGmzpb4
Qk5gCa+hoBjpRbLesjXwOsor51zE5Q2M+YGWFebsaHUGzS5mQI+9JdrsR861eQmS3r3gj4ZIrRzv
AUPWxOaM/9c2Y4lVU1rEj1uZozgOwy9tcaOGtZLz0fHXobGC5EAfKUHFKfKneKEVGtvyYVQLwdeW
/qv4nobEuo9g/BR3QLjye4rkwhnTWKbOYz89A4rJ3TuzzAl1IEVgL6JyJAPPBGMoyl16ofY9JF0I
BnJRGonCGLszrjmr40jlekSFs7ZeuFUdJjUZAFymuMN1NpCUeCBY5EmzQw59xKJ5L6RpNyWAz7Yo
vsfbvRhTZOCXHA4LSVJOh4bXhtULRk4r66OqMz3R7cEIUmtK7A7bie6bh6AjYqJrQ0J+pM4Qpteu
6jkH91FmLQZFj/PQuW0XGRzVh+aGHuGlvNI+bLRvs+5G/lVtb7vT2bM6Zp0nJQMGOZGA46E+8S+O
BOwaqoWZF2jisyk3OWntJPLQptdLzg96RlEQGeetEbrhk6D+gn0BpAdjPvs8s4uvoW9dZkeiM5XL
5LNLl1XOygf7wbY8wzx9++Pf//6f//5z+o/kqyH8PidN3f39P/n1z4ZxU5Yw1/vXX/798NXcfTLu
+etP/c/v+seL/M8v+UP/fNHos//8l1/s6j7r58fhS81PXxyf+r9en79+/Z3/3x/+8fXXq7zM7def
3342Q92vr4Y4WX/7549Ov/78BgLwr/f3j7e3vv4/f7i+gT+/XevkU/3fP/D12fV/frPtv2Gs9wIT
lqkvhBsE3/7QX+tPLP9vlmWJ9T+PfhLSY9/+qCnqTP/85oq/eWQjvNC0AzMM/fXvZyf714+8vwWu
41umI2yTiX4gvv33G/+Xz/1/v4c/6qF6wBPdd39+w8jlf/uj/ccXtL41/l2IiZ4fhujQuCMcV/Dz
n59PGeoF/8Z/S/KOjFLN87eEfLeZuQUuZum9u759W7XyvtZufCpp1hiAkWCEqqbdhGJRZsPFIK60
z9hMRDDuzsSjYnZTVRuNA7gTKVZxMlZ7Gq3F1ryTNZT9KZl2dQCl2+NpzOJNraafgwFOkHY7U4LG
wSbMKok9HW/krul7KhL5DZaRvloQlaIuwP2GG2uDLpnvPMQG+jqbfpcz0o8QWzkSVPDPxMIAMlkm
IMQeFGmysBs1Y3Zy5rGPCFdYoohP07iT3mC8tp17Jtm7Z9fHEDx0v2edMR6xXKnNyHgvwvw4EfTG
v1Pz5NnCW8W+fY2ZPJskw3ajE17NpGeWUu8sKPTRwkMdW6S9SYO0pjMAMHCJujy3lnGgcgVzUT0j
tiTZ90wHN0Wd6gtBu+3c/QgxQZzBvOWb3tBH5Lfg3CBaHqdBf4jlURljfKMFpx8XT5pjm3BeAsT5
uag/ykUfBUfdstcvjoYnSuzlMwAVyPAH8QBokVFNXwLGI49R3AZF/wl114hCL/wdW80dlyEBpGY+
sT5kKETmwczTkGQ+9eEMsRFwPPNj8X9ioYh3NNscMFrU5yZsN6xfSTTXF4Yr/kaBZMZ5FubbMj0j
OO5aiVkkJJK6KThoQaoeHpnz74krwo7xUg+bElujvA9OkwhOmc5GDDTE7IpViRpWCA+4cAIJ6NrA
uB6dAe1Bz+MbpYacKNn1MEonNig6RkkJa6LdYI4PBa7dAtBkP+sftXJ+Q8oSW0ul1x7sqRV/EOHj
mip/grc3NtwZ1FoLsZvBgG0ZpeCyOkNMtqE+7H2SwNGI+iWRYRmRmMje2n8NDTIVGF76tnihlI8N
0SRpAqEQOpic76WBfybVAcwkk7AuhzEouniGFG5z+I35DQ8Vhn1pOmxce74wdioRCd6yWsCtHMO7
SaVfAhpztNyzCVv3IzjnYpI029XqyjfqgLzyrrhTyhs49ph1913xYA8/8kn9Stm7UPEzswNL7A1W
YrFhA+0eZn+8LdwPxtN2ZFXq3JqNh1vI2DkQEzaJp/WuIPYLzogq7sR6K5uk3tVThyMVp+beUkEF
kFMes3HYtpP+IUT5YMN5jKy8jkYCdtvKRsJJZXLwjF9hLJdL3jXLdmF4Fw2JpEVuqqDljj6VBwse
nbSJlJxMJBoc+NlE8tay5/oYpAHFySM44Z6O2lXcoudWfJWFceTEAPwb0+TGCQF3J96io5LczH7G
6bRdQv+HFxbPcc5sko1kfiilt4ZGa6xcTJZGHaZbOtHGsxlGtuO8unVdsOfG8uF7NtNYVXNIZe47
1R9mmu/qRWdcSvhYy2LmwuiEuQ1F+ur6FC22df1ZGuWHRpzbpsHqxZmCT1IW0ZCnb+1cNxzDoI1i
RriPycLAr6r2YUHKLK2Hmo29RQ1Hyqe8Xt7TYkX2Qh6oK0uG0NNdAF9gC0vWgGgZLZ5K91Z+YKBX
RhxqG6K2K99GYsoYxnU1a5EHLHNbE1fl6iT8P8765GbquxNb7tbBkr2z0JqVbQQRmnG9VbpEeig6
GnIM/0ru5gJOaTuN2OizGKergGegm+QozOx9ZgS5WbIGHbwSB9z1+KdZKLaxTSINLNmFJoCbiR47
fBFFsBvnhz6ImbuPuAAZsoEW8raW+LHQV7V6JtDyYaRlA12VqI2eWX6Qwz6FVgE/S7qndJwdTJ9Q
MVGO/IPncOOSHkuObpZeB5fhRRXGwX4GZr57HJiIb6FWcT0UlkE9KwmyceJEvkY/dQ56xgFqOtuP
sjTu0LDnbZvZKGtGdnUqeUhqJDqRKdq9a0ybJX2M3KSJjhZhv4/2jWMN/pbBFGyQ4GfMAW3f9yeN
/Gz0AMlQ19UmqJhV5434ChfNrMn7NRjdbdYT/2V4hFh0xs9Ma67nyS2+DntjjHdtTxa3ihvFMBNo
9pxBUbDEJQws+6A8/EuLnzHPZguaCfb14zsSwrJDfeERkZQPjc264HgJvAjPfi/K0SNvt+xqsTTg
/4LiYJGDppT6JGdomYNTN1Flpgf6NCkg42CManC25ATBaX53a0JMHafPmImYFh+lgSwjrPDQ2m27
TXMsb32cnpXDdQMkJ9xYaxS9xroBCO09Tq1nkUMxGzX4qI456nbws3U5oSBUtU8wFSgnHrbOegvD
3tkSRVAblgOu2Kl6JUbyC/gGalxQjTwrf84WdDY4TuCKZ2qeYsY+Q5fsgZCRmsi9DSBbFmue6eWU
sF0A/L1pDeyVrT5yYKUkZJqzLZzMW9L842bus1+WKXY9LNgdmI1xvYbpyilZHL34PVmyHX6Yc9YW
jzZf5aaV402NUk8/QhhRylBvAF2cVc9cwiiDFcDPmMYqNR/geObplO6Sxo+ZHNh4rP+LuvPYkRxJ
u+wTsUFlRnIzCwqn69ByQ0RkZFJrzaef44URXTWYHvzLAQqNQnUKDzpp/MS956ZwOnnLCommHlgb
wZYOkrG42rDVoTi0kwGESPrE+uM37Mp7RFnInrsLHo9308aogtyYF6QzPLYK101tGBh1dzN1Ak9B
sXMgIFIReAarHn/ehshDGCAFrgIAdWBn+gYSqP3ZScRjccE+3ymS79Rw7qyYkomdhgEibDrQN6Mk
J7TzRs0giXPAmMLiCD3KB8eBByMiKBH/90giAYsOHcSL4RGzMPB3glv1+OYgm9B54gizDevVaiEp
1qoMMfTi0Fw34ScdImXIOB5t/TTH0y6h+cNlylIF3LKXjwheG/iVg1DulWHg/O+0YzaiqEaGxcot
yoJVctNU6WPJDtjL+ktLDwUZJbK8KgkKRM++JSZifDmQLToXUrKjJ6aw/LkGvuxoNE8GM9M8Qh8F
Z9G9XUcx928Ow1LeRMh57flhJRKC9t2nHmYRPHRnJdoAGg+7ZEh0Lx3Fr3phEsdUEQGj5jqRfSH5
gya2RF2Q3dFF0u+24qwg0PQIV4BEhnC0Fqg/pVBC0msSb8CYaJvE95DZeTKjR1B7LSnXU4OZZ2Dy
z0QaJjXs01K5OJt+sCLu0m19r9QG9yNOBZ+ZBogAQtXNJTpbkivLvhh72lrMPqglb85ubJtDrTqA
VewOm4gB7A/4jGtqz61M7Qt0q73B9uJuUz5NTioPjtKrPZaHppVsBxfguM6CFHSrzwvKTGNU0I+v
PzIG4+T0j47mVXpCGSGi33BdGWxzhmDoZCu3W6bog0BNNhONArkF2hsq24Sy19J91G1PyOD9Jvuq
ynpl94BA8lbWZDK7VkkRdjnrt4as05WyeNNYVcTiZo2ahz+Ib0gPNHjcctVTmuUkBvlNCUbVmvTH
eNbiQK81rqa9BCQJYgZ7ZtdeuqOZf21GtltUHV7i+gbFvPYTQ7tySN5yHjv8xIVl+YWonusv3Aq/
16TZ9k6KxyHBb84GMaR232WRfLKaMYWbr0Z+Vdv7FBG+ByJncK0V6qhUzgPywD0Z7+9GjrCfYQ32
QJ77uM5+OTphhEXymTe94VFIUUAXlWvgPOEg7J+NuvwomjSiCy929DuwzQ0rAPAPw9BA+VDKd5UY
MHeKgE830xxgqPwFSY13ZuPXc9x76DQxFG9PCdARN7K3n+yDoI7UI3s1VC3OxrbJap6vdCDcFWDj
yijRWCDh94w+zL48TlEMTkLPbTcaUjIqxW9SEJazwQ106Gdei/3CRo6avxAE0BYcDQqel1j9Qbu1
BqQnzLsywood88vWaAy0VIDvTosr6Gi2BnMFMNJAP1MmbJvl921DymWs0RQqY5ibo/CakhCeFjpF
wKDK06GBQDosil2NtiJX8ZmtcZ/5TsF+2fDhR2meVEq4XFZyrh1r3o/bYmI84DKNpsLmui9PyXKK
rMkI9X4+YT1zuKxiCc2sOc76cwYgKMhYa/I2meqwAILom/b2Jdaa6rqlXmTP5mWq5qNvfTOofEUa
38PED8pmnVxdPmiL+FOW3ZNCaGmhO8dV6ljgNZ5RUSoGQMbirudbYJfM/8xFiXRkmndkRf8AhmsC
WUYX6EqZP/dcvLG1DhHYBr9GOwaJkJje1AwA+qJPgcVNY3Ze7Qi9t2CShzwsyMEOeAbNZZJmDxhx
n/APza4BCNG3BuvJNpf7BMlDTo7LTtvmAyGlLlf9vACpd5d4AGmY93tkZ+fUac56GZ8yU1yyRnkm
wuiu3tJPnb/HjSAv4ILUklLZlU0ECkBmfs8m1RNpehaTlK74ITVVItUvf3pqCQ8t4BOBIEHWQ0yn
Rezk/IvGl3M6r58329CAg0ff3Wx9L0AA2I1bLzMnYj7UA20bxiVJ1704zAPGKM73hQ7yf8hOou3P
M2uSvWPz3KdmlR2sXHJeqnXvJRvZHiuDM7pTfb+hy8A52e4cfj63EcR940pjSq8XO6ObjEBfURd2
pbhFVZ/tZrR2Zl+ryLKRkjfTPdiPa9c1OD4IPwnmW8LAWjrejD8ATBAwL6GyxhDmA3I7XgRs5ty5
JLWbF4+SNChqq43bqtLuTJ2YevIwP0e9jYNqnmkq5sxP+jHxEd9/6JXzHb/hFzSo25PUB0Dxbo5U
OL2cHzR2CtgdHN9hscf8n2aimjfVM1WcWduinmKN+ci0CRbKObS1EQY+FsPpQWemGWzJY1rwzjAY
TfCu3vRbPMk7N/xFTeNXaG97Ox3vMCDti+lkGEaY5MUFZ4I38XhATCK4BpN5uqtKvu/BXzoz5Lp7
nH+PxnrnkMpqFL5Ji0G8K3jmABXfvlvE/nJg4B67qKx2GNIPLBPuWXgF2zg9zIBVevmkL9ulTWzc
oOMflsN2Gj8WN3OEQzqUSzjvYZuTXVcfbfXmoaqbQwOM25eyv3RAZ8ps3jlo126OAnytyTvKyO9I
x+iLINlNyV7yFHqhPNMJB1ac73a0jRBde6Yvd+xY7nUkvujPVWS9gNtxAg0nZ9E/IWH3eGoYLBrL
qYitU53JPw61LfFnQbuMp8UuH6oxPxJrepzmCe8k7QU14eYM993qeGv02FjKezsad2PR/6YKvAqr
OsVIwGTE7KnLy1dJ0F46XxxjOhB9chMhhIqqPLTNCaHw1XKsM2fc6kI14t2nbnfCmlFHtdEv0yGy
baOwA8udZ/Gh5cXvE5tCiqZrquMJN8ljq7YnEbMTpg7+KmvrTTOTh3rVnjvq342UnsakwzSRnyDK
VlRX0iOXBMRv86mp4lNBkZB3p0QLLR2dXUR2XmmwAZ9NyiP0XZp7e/9BojHcRFFx18el4nZqtKtB
lQGwKWUgNA51qC0uwFGVkjo7aWSo7uslfywvHPkdOjrEs/OjsaFyw6vnWvVwdKT1ksXoC6OhpjHg
tXUD+Edu3nAbdaXyrabKz6zzPsWutXkDR94mf8beIEpmOSezs1MmY2IvUZ5ntoutGhuerccfjakf
iQH/XLj4dWXR7+KKXYsVvJO10+FzWpN92IrqNA3IbvhbQed8T075Z1MZ4GAewnPOR8YQBoaUkKnH
ihBw/uToiVLthPwb9puivcr8pK5GAnPDvshe4VpRQflEr4dl46CnTB8KuAHl2sEIUg40brtIYgTH
1fahahXaSOdQkGYmy5fFJA+WqFrXUozAqEhQS7Z7SDYYVVOdqQA7jP4tFjFdkXpbR5N0iqZhz370
ksOkKt7t5DFn5zrp1hs8zZnA6cknJJrdhS5t9j8pR5CK+rdhMjkZD4kjIkyGbZDZ4+si4/MqCUZp
zihD0FDKIgeSFi5byelrl69bpDS4hioorzSFGTSgMrK9BE+jZ9BlEa4R2saNX1s96Lnyyk5JTGG7
NvAj4xvW2dD3AwOl1FT/OKPkLG7FW1dAbYIWH9SM4OlRGASBH3d8e3mHAMU4tqcrL8D8qR0OxXjt
AZ45tFGiIm1Gc3DrbNSf9Im7PFtNL+dg6zXovjb1dd3KsOdeAwjgT+04ebLexGFbtINOceA6ncX6
8/YqMNqr0mhcYPo5r0jfZCv2MBlqv+7nx6Ycd7XGuAg/9vSZR1+1HDBpOdYDOQDkXbfCrSb6k76g
GmOsUwyZZzGPRGoa6EDB/Wz6yhccmNHNVXDz1+F02OG+ZDzQOUy8iWz2jEV/6UvninWLYaP4wwgF
MUfJuLcffnWSxywmVhflJrOhWo6es5RjwHvM8sduxOKoCDI71yrB/LnyN43xt9x6xuppzZCIr193
VD5ajWa6qpofohk/M0a3e94cwditnGAc8feFAqePgNOvzOjvJZIkJ0fK3gq6UJUZd+ms3aHNrLe4
WgGq8KZrBd1QGou7vu6qE72e2WD+oF4hFe4qsd7zQk890uvni7BrYgYQlaFe1st90gGV5eu4kuF3
RXVpe6iimCwnkf8Xh3MeJhi8AkTCRFrsndYKZ49B4idlJhcDLdthqMu8TgzfxswMlchdRkl98ws1
nRFiQPKzrT32FNv3DfKDm3j+U+/SbzJ8Im/CHujrmYOEQ+wgFcwqJFzZcWYokqbOZk40F1F3VUyq
5xJ9SoZy0+uz/geC3nPfc3JFEk1XhYgMEjj65RwvsJaa3oBSmLkkDUaR8Q4RyBHcQnJRce7JoEg5
wCocswh+YWYA2CJ0J9KCrAowtF+o0P5k062FzjcJ2oBBXhTNm5+VmPXTBrGzUUAbY17Nd0RbS/Zh
HralTN0GIohCxJ3f1AxNSP3jKCJA1sPmRqDyst28eRS5xvRS57hFFG7wBlkYaoergmX89rMvLKhV
xWOw6mE0qX2FqUw4I990IZ2FyqAQKoGcnnaHLMtBk7siBpAp0nByonVXNM2XbjFPBODubasxoTYx
f+OtLeim443DPGHxUYNxGnBkA6B8rreq2Ndjs6L8nYAm6ACGVkYNvUSS3nNHIooMzDz+1WakARqS
SOSWRraPrI1cLYNmneCinEwDVIxjQPL2SOiW4TmoZ2jPGX3IjKO0NW9GuTRUG5SUPF7cnCszMtH1
MKDIoEeC2QuakfUHlrBF9SYPBclWNOJ0hbmVHxgtXxHjcsx3twwNwNBUVxjr48yvkvFHk/ICG+hu
bik0SdA7SN6+521sjn2DWk0pBhJYDFqceuuuvUlsncOILxglEFAjIRVAvcsJDHP7Lr+WQm29DLmh
rQF76XmoGf2EXCBd20xX35f1LVKHhtAlFsdA9hxHO/BJ9wb6trqZICrkLCg44elkkaaCJz4zVfG7
pXmDsHjUkwy5aox2IbecfaM9kJKX2iNSVej8BV8g6yjATaVt+EUj2JZs5hkO/694tO397ISgZlZX
Og8phGpW+umHgrS5TsGrgk/yrJYw5c2qjyLdjigE8VNNcvQxwk/HVqqo3RQjvgN/84iiHoc0pbbL
MEk79ITYD+hJURgz1gemCKXnM40qgtLn9VxrJ9D09vWW1UKcqY3Sml0Kg4XO01bbF1ivXUev8Y/g
VXeQGARkL/qEkmV+GqXyNnY1PAulfad1bTiOlYP9g/YYNabmiZHN0STB2BZPWpqwCVvXI9AYt2Gq
6ibpBQ4qOgB0RjWo94vN2ytXc3laefZaOKduSnJKaDH89zbKaKF06m12dt8n+bk3i5nftkNNshHV
GKpVN3ts7YjMRhMSZsqWeO3EcwpK8kEYPKtThRhMSmWHKjL3xMQyNcnFFzqS6VhuExlD0VdsMIVn
WrTsS7XbT7o6eYR9seUDPAm88t1RVldBnOhP2xuuK2ytmPyY2Fp7ExXfTuMmdtuluCuRDPCKIh5o
0b82Orlba/A7xxXpwudJ3JR9hSoB66/OiCccNHQx16NHdsZtIZH/2MmCE+V2klME5tbmeBnv3wW1
nwePf99llOJiaD44URRGBjH5CClya23E5QDpNajyVoOTOu8G00LPPJaBJliSFJDcoSQ1C4TM3HzP
O4R824be9aZtrUsYC0vW3Tk12wdUCD+5kSrhQAfWldlvcumjY9QdNOhVPOQWTZ7J8mNbG8fTYuWK
Axs03Bo34WwnL7HVMACcDHs3Nio8APNxlcQkZF3p0Ibruyi5NWf4m1ga2p85lG13hrLk1YAb3MjK
z4lK9AIrSWa+3WVU2uHGAKUjpWPHqZecSDbxAImzggDfAFsLba7G+huVN45NjUs520HDrCuemndN
8jaArwVtiCZyHNT+mHXDr2pgakKigcPgpn9JIzyOPTGpaCgXZKgTkCIMcERqVewpJ9mWJ0ydhOAV
AfoYDWr7KFwkZ5PLPevBLOJeaOhuYgbzonswNJ1JR/vhzMXw2injM0x5WvqoJKGU4ilJTXh11W1b
zdO7j8boyF03MJKsYM9FuVdFnAZjw0pCLfpwklReTqkUriMVbcdOmt2BSq+aFxEm8Cl56hQF+4gm
L2pj/m7SBBaCZVguYpFjllZPdtxLDE/2J0AL3SURpgqaKA5k2yGlW2XOUMn66ClgZ7t+nlABCY2u
aEbDnrGkNNcXxxzvoIg8Wgmq6Q6fEVJSLgHaw1vgjcXBr8ACJ7xlu0atj8TzMba+V1uULGDokJU0
JfDwfcQ0jRAg5rDR5nsyINKOSi9RSoGMdttBAeHlbI2/6t46KGn9ktv2K84tjgOtfGmGCbp1Tr7u
8EiQ16Wss53jJPsWXja83SBOy1+NnP7UffcD1/WD8bQ7yA3kAxa/WGGmZaLVvqG4z1OsFZfYYDTY
CNMfboSKbB7joIW4x8Ou2dQEg9u2nOYaK7SE8A9PQRQWGkX2mkXVQ060IgyDfWLnp7kDQ5D3M4Rs
7TFrW+gmJbbZYnV+I0o+6oQ/TgYrDTOiN4PdFE7tlbHq0whhbF9KavBlwUtQI/5169bYgmmARlaw
mcY11dA4yhzK23hW7NY+wGUFN2Hlc01Gk7QOBCMlBPYZQJDUaUGTmqTPPfLQibXL0SC5PDAslufk
XtV3GhJ0H12T7aXLOpz6xHahVwzXiHhOJoqdvTebiXmXBdcBUdF7hmD3jGvqmYC0cl/y6sMg0yi7
ARbJNVYlsQP0PuhlrhKNcDkM87FiKxkO4/pcbKa4ckCE6M6qw4jG1hWgRnapc9vA2eMSlOXWH7K8
QXKnIvEkMsK1jHI9ZwT6hCIB6BvP2Fot9WXCw6etIdHnb9ZKndRbEd63unxkSwRnaBNYCjeMX+wy
KEr7nVNSXGxJFy7jdMKdj0LUUh/zhD5+tuZHK01HH+d0xF3ZBVuGOX/oC0luWdhHLAIZ37Onmhm3
rA4gBUaFzUjvsHA7paOhuE2nfGWWZEtrJB9EgwXW6HRM2nl6BvaEqLd8u7kpAjvT8KeFCtUgpJNw
oAZnNfUvIAXHDHSzf+siZaL3Z7yXko4SRB28FbAU77DsS+aIpHIOcDXXescEqXoClHBoe4M3MyGK
4aKp1clJls0tl7R0eShYg/Mm8axROCTFDD6706krdqRRxc9xPLw52ATDbDZzH5vJQw37gWHR8sxS
hjEMCwTyDnYlofAubmOBjS49z1ityEyW60lvF5updhNOfVy+1vFvRS7bcSQDfGy3m9S0osOdIahD
NZ1ooTdGsE4SYGDUvXY2sQmoxcZxo1auao9o3dbisHRl0PHGhp6h7/BYWL5QcG7Zg9h1SnOIl6jd
Rw4lK/yrR1KwiEGxhvNsmoDYrATZAgIuxumoiqRloQrN2ex1S3sXZSVI3H7drgbGetdpI/00bLxN
s1ErD7HUQiNbmBAs8dmO559sZp9GXkuYQOPKdesmEdJddtpMXTqGs3U5L6eFdDu1ZxolGL8dCyjp
joxRUGH3PzRFz/Y3URDJJNhrNmxahnJoqld4zy9ErrwYIyAOh0Ndiw3nMW40Xt5kWXp49phoDSOu
EFO5jNQOqCppTKws8fGyafscxTRj7CnE61N52kbvnMXskhr8KTuxRV5bUEyUenbStTK+gBIVe5Mt
6zmbrO0cE7bCUAXIJC+U7TjVvP1Tczk3sTQDiavETXo25lZFFJk6YzEm/eu9HJk/ZtmwIUm7X27l
rNaDgzCM9WXuWEAAPXrSjd+SNGSuZ1J7DtigfQ9G3K0s0Amm8porFmvkjrkihMWPvCyigOdq3GVz
/CqJP2FckqpnTIORLHntM6/dO9xte+1NsWxwY4B5mfYCoLxNqEc9PUzQLxFCaYwwmPqs7J6VzNZ3
HY8/hb8MwUXx5mknZEazuBcxRCvhKGER5yZDFJ88Lt1f9RH3Y3nHAZHxy/jgSiQsBNiMp1tBATtF
lQdvbmYlpZ2stsKkMRZXVYL7nAa85Ko8DCNvOFbUVBb2ykBZQaynIjBt1TPK8q9F6wNjlYeFLcNq
Knu0vf2+ts8GFSHiq/4LmjR6g8T4ijXezO2kBFqL01On4L5VhpmSvVniDcg2UypxXkA3H40Gfe3U
llCOqECRoUNcFLiyhJV86wkNZFXEIWHHLyYdZcMc3KjjexsyY6ARZ1pq/QNclYCElRXICjIarBQO
kDotgTsxw4YvSLA5kqzymFSNwT6wq3ZUCC89zrJhIzhQjnDUEQ07fsEWX8UFF7Kd2k/jciis94yT
oQWd5jLOQYSHWRiMnp9kSXlw6KA2Be2fnorSy26AQ4mJyLeSd7CTtaubbCXEQKBznlmMsQYJMmgO
byAoL0mJ85X1GuBLe8CMDq0onf1B0T6o+hsPMfsftajsMLbyu2RhwFOtsEoy8jcC8sg/GcVVWraL
sML4ctBDFDvrLqq4Q9WUsd52i9OD++AtaLxdnPtBuqGDHrOV9SmmhGOcn+d1FU9Rvl67dd7TelHE
ZHcIb2K/A0MM+HX1NEMcc6NkTj3kQRf196yJKBYbIVhKDaFCHEmFQ9IHDPqNv5iO7Ba/Nq7n1SSU
MC9sGHha9WcwxONUxQi5TIRwCCf8fo3PSeEMu3HIQ11t8bQQIOWaHA+JfNNE0b8mKjPSvOahUBeT
coLknk6EFnAyxvIFGFj72ndFeinY9PqTul0WWA6UrkOEdj1QHOyrdn4wzEL3ktGBK1pbStiZ1psD
Pt8VhnaRVaYAF0jEntiGY56yMJaVjSSlaUAvd8m9GgM426j9NhsBSkE5UUpdPzqdVvk1Y1TK0x5N
+9ilO7BkyGBYjcCmPpW4Yvld5NgkZ7AsdOar8pBQUeAHWIi5dV5JwrH4NnA1WPn05ThUTXhBvRwV
nwsV+s0eWOSrncO6T+lBysD7R8G203rtTkms6TCjHDQ49U4t8xIKj+ZGBaHp8KIlL45Lnn3ZRYZc
IaPRNWpwPiLNXktgZntrWLjNOALU0lR3iS2vkYPWQSMtkfu1440u42fq4gZ7NJ7CZkAI0A7Y5WVy
avXkh/gSvC3sOVP9FdPgRUtmQh7JIEL90D6uk3pXcKLu2E0fDcZSXu4ofWCpRziRuj+ozuRtqk1V
xdrN59b6GXIWuXT4X3WUv3epIQKKRawYkIlQc1lAVA0KPcXRg2xDQuawhXU6vQ5uICDXQRoeFhFG
5pm+Gr3GtWFSiKCBWS6ieTctmRAQYf0gSysLq07v/XRIX7Q2ImHKrh5VCJP8UN4IRn+Ht7MOHTk2
DBj52unEAwGgi8OsioDbsvXsjWShupk/8o7o4qQAxMmXTyJmImZ/pSL0ppqnDDN1HibkFZRY/fOy
3s4Rzk7VQAVHT3miVCGlcdJHTKaTJ4CVnvrIK3GY+826XgYzn3a4pV2xRsB5CwbcWizDZXaCflWR
27AmyMfB1yOetUZjTU10vQjMGhBkkUP4MjbeFHMjriWpd35lbBm2UxDaNjZ5CunGLwaVEXn2rt2E
xujxEZWM+22KLgpabZcV7J1D6hIWHIpG8k8yVmDk9IDK+CImefWykO2CptVB2dmsmjj+sEw+mtY0
IZ0xnnJMWL65QHVr8knulbI+aUnH9o+TNmokvIvkY40gpmLm+iy2FFZljsh0IfyRVCaPw+DBjK8w
OgimWZyHSVLaFrOOWk1Fut3dmMgWQYBKPIRN9FolZXu2UiYkGLbviLBVvRTr3JGJSZqb981gf8M6
u7B9RxigC9uXHRrcNUcORcRTyGo+D8GBoi5riYQrjQAD0XPHjB0VE0G8KfcSTi0VycMaP4+Ef8Hu
jk2kMCNbJK0La0e7NzHFIw5eCfoux+wxls0DPGrasTQPSX4c3GlQmitgJ+iqGWOJNK4+hUUhkToO
oh+L2QF0FC2+TAP46WZ9F9r41TPsdxc7OTJC++qh6eD+TfHSmIeybpePKvnjwPb0i8L6MGob22tv
c6s6PUEX1fhMPI4Fsg4ohx4OKglwwMrCrZLok7nwqDMhjOPmiAmrDHJD9Rl4cffxDWHsRwitibCS
N1PK5iVJRerMTdDUKZC0cvZtFDx6cXFaiFZi63j72Z+rgIIZwc/Tlp9B9tytcNBMw/5D+foBFAcB
HfNuYdD9JRv7MPuY9M4eY/8jaWQ6BwGMozbDDz7N7KJgBSVOwRqpjJ6qivM7U3Qf/cWPMpU7M2bC
pWY8Wbe2XmvMQ1e2gbE4qIcnYheYqZT0BM6+1rEL1AiloY0qR5JB3xM86eT5xYFIxhel2JCraRlZ
AVWS+EXZyYeCTaSCZ5O1zHC3WQExMdkzO3gHUXVMH7xBRkBPzzc/YMUhOoOTnSoDniBPFEEqDJT1
CauyROZcFacol/fpyFA6jssCFGB5MSs8soRqvMii3Y1S4SBcJ/Jm0YEy/cAmWlZe7egESi6chFwi
oFhsh/Wmxx6BZNBuOcJj0Z5rK/5jqw0wFkd9VwhcsE0K6qXufwj43OUY9Lxesz63+ktpxI+lUoeV
FTudWd32BuhE6vjuvpTTZw07ZLDQIFtT/djDqEf/au+waYGoQSLQQf8JGG8OdWHux/JlmFRe4+DH
hxi9AlfWFdBCz/06/oo7gcHemTbi6H8XS85VRrvNf3CTm7wZTAQLp3amwhTU8+CuvbzGwsXxJMbm
Tyqja4T/ba9vC/VBPt6baW0cbCCxBHw0r7eJTz8T7pXc6Lrbfk7QvUZT/tRvSsPuzfjEWurhx36Z
bT2HTcjiw6l68Ekab8mcTOgWnx1pSAuXTJL0TR/Bj0qRYy/2M9EGgboll5iufq5R5OOVpZ7E7F/Q
AakmbMm8QRpHJlsju68V2+VuW4aDoaHXZ9047Ust/lRm3BBoAFh0Gd9RvnxOaASyulE9kRunrO1+
SLiDBselY/2jnaBavyA2sEJyKl4SZakDeONHNADprjfYfiuRZHVZrEdi0N8GLY93E0bbrlPF1V7W
gywUmrs4fbRvzAt0WT4ZAcwKprSBXzOG3Xxzd6+k1+U3Z16upNLD5nYH8u2LXHADFSMj6nxR0EHw
tLeJfNCLWsXk6rT7Tm9hTSY6+noT5SJJ1IsPyJzBE6JCNKbqPl5Z6Tl176t99kGE8LVhVuOaJZbc
QaP1aNLfhOr+hRIJ+5Liy55beojtOdXs5IJGlFljY14maz9rynNZs6qOAMERbxtA6N4Re9a5TYyp
pqdtXRiysSI8dX3TsuRlJjSpYaw3hwEVKMzEygML7pbDuo/K61JXz8tg/2p06RwlN0vNfxdlLPas
G2/ttnoaeobKuvGJ91f64+i8KeqW7fAD8TJj7yRS5co3gCTd2EKq85YlyfplmdM9XPlPh1ERGh70
oEIsfi/kOVaQUyel9aWv0BsVSz+qi50BacCpmc7qd2PWVJGrE+8SYrxNhWSMIfrUExDSkbO9pWvK
qC7Hg070ywGzm78pl41J2ExWTGAbCd3evB2TJgO4roBaw5JIc9+19zU2/v+6de65Lvnnn8a5fzfb
/bdL+qur+/rP8B9/1f9PHjwNYxoew/+LB+8wfBXp77+b8G6/4/dfJjwNP50qifS0ccyp8HGN/2nC
k/+SGvkRjjRoKUzH1Mz/bcKz/qUiD1V5NkwU+oAQ/5cJzxD/wnTgIK1VocDDVjL/Kya82+f6mwWP
4T/jFaHCg1cFK1Tt7xY8UmtRJzm2Dv+CdXEuPlaiTF2igVnVxBt2jqo8d5bxTEdAth+GZzYArJzx
u4/mm63Onj7OT525hdsc/4Y+nnj/din/h2vw312C//yAGA0d3bQJVSZlUOJv4SL9u0eQqclNWmCs
hMSwjMtQu+0tcsP21G3FkX/RvRrlkOkqqx1MUX9M0MJCVBuf2J6tBzIJWoZrLB+oTcxjaTI1ivlD
DnXT//nPn1TwRf77peQDqgz6dSk0w+K7k/9wMxbqzUYpsERtztJ81GwUNizVl1r2fZh043jI4u6B
3SLJ8YMt3/Bmi1PPRJyEbrtgk1eTiZfAI9tG88DXUj2IghjUmSS22x77s4vnvd58RP2iP1hS9I8w
84leMsRJG+0po0Tt05Bk9O+WPQ2Rg+ji2kSXYZSklW8ocIvt/l1l2vq8QJbYWWp+sczVPtF+KbvW
IFAQZDk8Qgv5KZmmrIcZhRz7xfqjDOxxRXHDaFU3iadibvOTko2Mjopth0u9exgIzwv+8/W83f7/
vJ4kVUkeGfvmmP7nN78peqMNbBfcplHu5jGzsQ01q+9Aj9rlWGLYhpF300aHYa20c9qJ5xUm0D7T
NLDKzGYeIP28/z8+0//5HZNIRT9mSxSQt0fn73djm3caCoqVorpF/Dp3ynKutu21WbbhOg+qcqkW
Py5YQ0/gXLc2tyiTpvWzrNW3etRU9z9/HP0fTy+3nImNF9SOqkoKClP8/eN0FVwHUDvUlIMK62VI
kkspES/OGt29Cpp0WMztHicS06uUXsxtzHII06UyD4yXmw+dWKYTgH+wpbk4EGPyYc+z825mNXam
sf4VNabEZKVq6PdLKqztZojV8+QwTmYdaAhHaCf74kQgfbr7zz+bvHmQ//b9a/xEQlq6KTicbkfl
33+4lM5uyQ3iHQHSOgdFt8J5MLr7ghf0aUgjVqOr9Rzh/HvqlZphtkIgolo1v9W1xHbF/7c0af30
F6G+tmpmyuxzCTXEvNt3Q3sP8N8fUUk8kcz9G9tPRhDkZvmJFsHA6aajApbnYRTMDx2lfo8gj++R
73zO0dw/T7ZFGDHSb5iZLw4aux0EmsXuyVVbnT0aSEaHJJp7kaOKY4sE4qmMDFKGCrKAIr2GPsF+
dhJ5jpi//fjrvMihJfplflHwZ53rGM5xa+baYRor47kUGIti44UQeA/ESXKpS9qKv+6sLqJsrTYm
yT24gj2F8HS0JZo9KOMj2oWkObQszp/61X62lcrZFSoKWKd1DIwKbTDliBIxymL/Yc9+l0XNYQGw
u28g6BNP0dbXhhb3akGzxfHJfTZN6m5bewsWxNLtM0FJ289JfImrkea5mx1m6VN20E2D7WN6N3Je
HpTZji/NfyfsvJYkRdJu+0SYgYPjcBtaq9R1g1VWVaO15unPIvo/5z/TYzZzE5bZoiozAvBP7L22
wNXRmOdW5zJEWVSwXkjw9pqehW7cRqlgW9Gl69hJEZSXbzrguBeE0vkFqyXmx7h+bYTCSkVKyGn0
U7veGJZWHJpKE8gPrHHJnpNt4Sg+KWC9I7My7UjKrr4h7xkZj6zc6/OlnAZ3rXkcI0MJkjRyh9VQ
ZPofjsJDJn/7sf8DfHJ+T13yt1ObsUkZw7omf0EtO6Q/76JC09yST+oIJKRCCvMceAw1mYgRWmH9
Yd1ZfrWOH+GKbPxTrnNsMTo++hC2Z/OGdoQPsiR4ML830VcN2uW1Fj0iIxBt1I0GFh7MIdU9G1W5
k3lN2wtvJHRK49NHGcEksprujYWBD25GCI4mE4eG1IO96gShp0hYltqY/K4yq7rjPSVjMdn284We
AKq8ulq18zxzL6ay+7II38DQyobfZ155jFqkmWU4fhe5af9OWWqhTzo/bwQiy3wcWbuAruSIuHmi
kcfhZhSI7p7Hj6WIGSMqTm6E1kvynwwUtzJdicGncYX3uJaUqIHv3SY+whi+YNgfYpJ6jzGad0iS
Ofclhqum1MMtw1ZxUljrNpmFURYQY4Uk35uWlAhsa+aT8/m/zkv+u+ZglDPIoZy1g/ZRs4t31CDR
qS2kvclLD5uYPn36QTUdKq1hm8QibR2iUD9MmPDXputL/jP1VSB1OdqUBn4fn+BVx6cxMOkXofsQ
0ZBtYavKl+ffrTe2DVS5K7mGm3CrET9ERLuNbAIv2ob27o8Bw/0LjTpqNVM1S3IaqzfKhmapy9om
zIb/K6OBP0Zmbh96t/kT4mdeeb6Wr8GRoQvNUcY5ORPr53PaFCgDyKu2XkAt4Wrrp60l7fg8qWFE
L02agGUz3iQxiCcKoI5lVwWHxmzT17gz05chvMLmcLGqdmRUzO+e37Yvbt1uqszpz6lGoGJo6+pG
enrEfNML3jMvZMMFk2cNKecX6XvBou6A5cQomc4FBuuWFTLYbBZzGKBcgmoTZ6bMYLs3mJFqwZ3M
83CbZ+m3n0vrg3nsF7G4ewvt3a2to/hEc96hImOsD80cGufUH5xgupAOkFwA1egYooA3El3I3Kzh
xG+BMwHCZ0iR4ipyge7vvF802PYeqZC6TnZ68MjLOiaR9iPqOuRQBsCGro+GazyqcNMTTOQN0B8V
gbAnQHYENw34GmLf6IFH8hUGtv5djt0n/oBEVzgIGoeU7DHwlo4Hy5D5GTKSxq+NdaAQz9hT2r1C
bUWzbMZvBeuVB3ffl5LjuClFI8FjG+Bt0EFtLOSpOzSu7G7zzjtW84sywImhqgCSI+1008EHWQjF
wWQO36G0hq1faNYL9qq11RH6xW0jj2FpyKPJDHGB0JmfKPYPDerpAwUp2K4MjpGWtPGyiAb3bIYB
08shC7dGU2wFoNS9HsZ/lelUHPwIogYGp/ACKIMBgN88Yq17h/kh9rDOBFsgLJaIIP2HVTK8QQ5Q
vSNM+oYydy4awjhyWbAsM7OC8Nqe5FK2Ii+Gptbkh6CLzbtXe6jtjTxUk5RHN/WMTWCZ449QuyLf
uXh5e6vqlJtc1AGrG/LcO3MajrkIttaz0oTvVeM9pM5l1YwKEExFDEP9VifW2oiM+iIgY6Nvip1d
17BCrdqYZat26W0O4MjMrjqV2rbQzIvUu+oecKJih1H5pkWZcrLkEa2tty4mtwCw0Tkbt+jl0QNE
DmXXBLqBGHkTHbgh2lsos/E22X2zcXQAYYR9bW0D4EMps+BQ4BjfNI53IBiCPT3V6QoOFKTaKO+3
rZMswdvsAjUw6Oni0/OlxyK2zBoPDysx0NtJpAMA0mLeCBUxKc0E5jlDdE50gBOSPJt1Kqv+fMii
oD4V84vUgbU6amDt0zv1Q/quYkCxC9nzaBW2Fa8z31JQBLvU9K5ss7lQ3NLAA5cOiKVd/40hxeT2
/iXKxgWXoXvto7q78gOqTd0U04sRhFeQH7sZMm3kwv1mLhgunfktqgfGQ+RDo1ErXcbzDNN8M5iO
pZ/GD4n4FPV98CJ75tYwMoiGiVCTp9i0kUSkZ0iyWFs50V+d0oPWXuG+iwxgIOFoVic9sCPGb2I/
yJHvyFI/Vb78FWRVemlIfpuQErzU0AFWRT9W90nz38pM1UsWOsaDfRQYiZTswdSGc8bG06o3o6oM
ds0DVR4KzsjEESvmP9ZWEoVg2zTbfqi1Qw0JDU6sR4jyEIplzVMWmYrXYoRxcrbSAALzNn14of4K
zD29wvQzkNPV89Mm8u9paHIdROabEwNbT4rHMNjxfdLVS+vjYk0MtPxdggER2hOiRwict77mr6CK
gWhQtLDViFR6h/aCoJ76/IrpavrdOVRTuTpQ21Dw+sRjp1ADMGPyq5uZ/xjnNrMjhuY8OSxfptK+
OJGbXQnZfDVmfwWbaH8nXbe+CZP1bbLRaO4vmJw47+SYIoFj38p2Z2nQp0JP9voNPQb8AuhHj6n2
NO6/HhyVNX06UfnbURq4xMrlauryJkKVV1lU/hPWh6ReVzG3rtHZ4m3CNLQGHvo2DO0n0/eH02fZ
az2fRgTv0fwunNodH5Ue+McwdPoF5sWUsB1PIJTi4/rPfYTQ/9lG2KYtdEu5JoG9tm2If20jXFTc
hWlkNC5heNDhK2zTdkBCNzEVT7Thh1kP5THQnENZIs7onDom3DSpr88XH8p9Iy3/XrfV9/MND0Jh
HsqCObEgsz5Kpv/SYjLZ+deux1YW3a5iMCN4av9ziiAQHSFq7MUspB2XgP39s5hCb8ectD7noXfB
7dyRS1D469wah9t/freMf29wHYM3itGTi39HqH80uFlZUfUPOuC6sni3HIAtBUxgeOv+N+qG5WAy
0AanORL+TnqxhvxPKLHJTJbBKflBq//84/yzBUREbFhwpgTEKcEQ6B/DH5dIwDyvDf5+N2VtFnQG
AuwSTVispzfLiG4wGaz9f/47/23iZAC+UgLmxTx3cGmv//WCGbkyImq1WVWfvWkyZoRjloh7n+U5
ULuJ3tlq9pARvFk20720U4WsF8rOJkw+ZeKnp+cdX1rGpyBMdB8YwINT27H+y2xM/Nu1wnvLGEJA
zjItZbrz2/f/8bMyLMoQJyWPFGl+UFCj+xoM82wY3Vf9LA/0Qqu3JRBJBDLxavBd78Ex5gE+aL80
HYJJhn0JVan4+LvAkUk8rWOHOUadmod27r70tHo4CF4YrNWHqnHj61AM7+6g1xfm5jHaHSP/GK1y
+C/3rfFvvxz8J0IDeTUNZJPqH7+cg8jNFdCAMek1CHMR9aKehL7BErdaFjoCdSsAuqVyxyfEwa0v
CuKLg4ytADWbu6dOGdOudVi4MYERZAMH/DKqyi9eFDrb/3zNWGBL/3HfCp0dsWXRz7q2A9H+H48Z
AYOssgz2511IZgkKNwvoNcbGU8NEfq89T6OuaqetRqr10WbpjCDI3DeFPx7P9SDbb43y9Z0EWlZx
qgeUk6bWpQ8G/dSrTz2yNDBdqf+z0bFjW5B6jAl0AgimVVZAf/Rte+OPaXN0iDTYU8Q6iwrMCdn1
fJuI7n/+hUUayEY3mnd0i2QDzYpAGxDhyWpLhK1ual0Vi2ritURMf0CsAUkuhI0oLBplkL32pDjs
9AAzECIVUzPV2ZhfKMAAcisVr12bXjKL+vIy5m53E+hdUHhCwLVTbBeq/UNG2TwK60nzTszybiJ4
n+efmwnQwvl/X8I0Ygo96iVKXg4jE8bNpmldrdm7zLmyvdWO6pfbIyUcxnZj4o/aA8vUl7VyrLeS
DbyKk3GLBFAtnzMeqTnuTiclEW5oaAxQYEiTrfDfzM9XFIAw0Vr3PrkT9DUbw0WhWuM1Nxxni67h
ZgS5CT+nn/XsRKrAzKrXmZ3+TOPauzxfsD8A39F6tqgVqLGEU+Z/3x76zZ9O2Vc7zPuMM8oAZKLq
9ynRjnHnjj+kE9m4NikSyO1YktEBXa6oX90gHm5WtNR+SThWCyW8/J53cjiKLHIXWgvCLmeet3se
uvSP1OTDGVhAeCwaIBNFO93GIPoVg1pBfiWSq8LT/HcDR+V6oSenawuH9xyHM/lQqA+6yLlj+rYv
QdTeic4EdOGClUKmV508VVUHVQ07aZ46dI4/6k5Za4WuZGWNqAZQRr7iaHBhbYWfxBYUez1njMPw
YbZ5dMBpIm9Y2lH50VaDOge94rpBd4QgVqF2T8NpF7k13eRzUvHbd+05ZJxzOI3bcaNDkMSeELH+
p3o6Y9MiPLkdWZrluvVCyiGb1YqgF6fVt8+eFvzkCllpQAotAmIz0MVbJnP8WRE0c4r+72Fo4gN8
/vo66TO3DQxobiFIiro2vlMnk/WDjK0T40dRtVs3ygnSLbvhwhfLzEjlr66AbCfdr7+fnKOrk6YH
MRW3MLpndjo68huMxtdo/jvCpNMOWqrO0Of+IPfsP3QbsVQeI5iapz5xz0i9cOzPCRrZlbC8v5LK
1E+2XzH51NOdprsovjJd6dtmcPtj7Ovarpq/oh3VdlMN2YMKzF/6euocO0hjGwrS+OKiam/xrKwF
eZNHXXbjRkLFerGEwksTjyHq/EreIUGZH7Kp3pBRjzuyIyQgNe8l1jztQx+8TxVrL26QTj8qaR6H
MA7fvD4maQpX5KqK9R0gfOAmFtirKbLCq1fr2U2DSoSQ9W1itPxHZxDVZSMya4PeQ2tC549hwwwt
vLPI7fA2DLX7qlUrgEwrIrbqad03frvptYgOCzQy45UoeLSR7uxklFmrcSIF29WpKNlorMEAyrWo
RrwZ5owxhMu4ix1MXz2RFVx0I5AghTmOFMhw3nhjlSxS2PMRAersU5BtJ6y0E8h4HPW757w07SCf
kmYF/cuq8WI2CiKYhYBSzfdwUm2S7DvBt8HnMH4SU8JqxO7fo3jenlX9QIpUFN9aJ7TXz8K3VaWx
m1JaPg+ynC/j8eZOcrjpZFdsEfkdtTD6WQxV87ChxJ+mTD6qOEGRH7eoAXUNh+A0iXYDMk6Z67ok
hKipyvwMUSI/P78i2v5cWpaBto6bxgQCeUEk4XN+YJjFIdWMaXBrJ+XfyJqgARApren8bTjTi4o8
6/ZkWrdMMEcO0b55tebrRNdmAVNqeSv2axjgUbXvgJ6Xt7Fgkxbr4z6oVPNKKPb3WOJktZ3au+t1
A95SK9fo5ogmz4pqX2WsEvOaIakelEePyZBk/60DMLqEbctWq4o/Z9vzmeEbLBfZmsuiTo33psd+
ExYfIig3eA2cdRV5ziVIQ7UaGJG8ekyuiiJ6i2KVvj5fHDgJfqnO/BABCoK6ew1InsHrkNLcCffD
BL64H/s8xm1oWpByK2aUlh9uSaDTv2J0EW3J/AuVWrluwC0TFREaJ+l02kpZvY7d0sCC7mk8DQVB
IJXrZkvS0hgrakN9bxNC4TnIs81zbu7nL2QeF2fLQMBjBuMDh1h0CNBRN+CPDnAOCSe2ggEqj+8/
jBFLhLCYUvb+SjiMz+3IP7HqGNd46pO1M8TwXcKBePp4Sq4Gbn2j7sxDZaP0JtuRW92B5GtPkja+
TsCqVHn8UJqh1rlfEkhBiw7vaNQuSMoBI1gUgMREi0sytc3J8uDdxRqDGLJVf9Zmv6g6t/6qbJvT
2Xb+GnBrrn2pF8eIobTHcND+bQhTcuwpjFBmk79SjqLtPetBEQKpiLOV4VnBoc7i6NOSYmNF6QvG
Qu8Yz5/W4D9XpSPRFzoivdYK0lvZd+0yQrSpDa26I5Avv4Dbc5eVD4j56Qrlr8M90cgDYqvl83ho
09Fch5HNr4JibdQM5y0uEhCKsTaheK+/SXBgMitsrdyYGEkw2rnV3Yr1v0QSlgc0rwdXxv2FU6kh
VRaegOvbZ02071HGW9OEsOWm3hDXVBL3ow88W5b6kI7As2U426AZk7HY3YRzfVkmNNhyauqV1bti
1ckeZI8IXrrnHdxTz+CnaDEi+CECwTSezs+vKN25BatGHoOgQQYZWx9DWm9KwuI3qvZQvHipe8ZZ
4zX7RspyMyjTvDFx3xbC787CcO2LO+FZkL64jG78KeZtEUXZtFdZ8IHi8I5BGY5NFVdgk6zoHs6f
gNKItvBd+db1jUb+k4wez5ca/IFp6cbt+V1T2hbP/Pqz1AO1ykGZrkmObmwsHVGIjF4am7+/z6J8
utai/ZH3VUPlUH9wGJBvIvTGZZiDgMDqtCubBe36/KosPW01wKBlBFIFW+h7/dIiA/eldygL+tSd
jtW8uhqTqV5lvfaZoxRHURdq4FeteDzb6PFiVKL6/NsKP8sfvhv8fdZzHyWnZsDYoBx7VRS9w/X9
f5v654lsA8I1ck4oRhHP8qCcEQvDMD6MpE5vYkwY/+e33vRMfM7CuyvPI6KmfGmBEO78wWXdNT9d
KnRsC1UH6SHh2NqRDd0sGy6Sg0DVh7KMNzXr7XRrFDZAJUivJJL8aRItXETczcOojQ/c28DGNR+W
6LzWaqS9mJIxeqlnxTElqb6y6snZEXrlLc1a6Ru/CuVduY28D4K0aDW41j4LDHcfEyeFDx32Ksrf
7RCW5W5ilHyx0gLAZ+Sue72EqIOR42w2Eor7FH1qUVffm0HJpbSpSHWVyRecQwegujzFwMZ9ZdH4
I5rnc8+XIEOw1rQ16T8gSeAQw8AQ5rJzVXnvLR0rnS/Rbn2gAy7eDcdb4evvr36dbG2zDV562GA7
OYZQnafJvZbgqa9EjyEycdylqL0QDgBTdzkfswRiAghiHLXx3dY4Pl8EOfc7U4wHkIPjoR0uOZxA
6qEJh3npNcA8HASbi1bAVQnf2Do3B+mgD0YszGMgbjJrXfHvQOxj0FPauGsbC2KV1eonjC7NKfhr
qFV7bIe4O9ql5jCklN8tO+JjZUjrmLYE2wpQreQ+k4PyEOHobkPDPZSYb47PlzoSP2XvFDwtRToe
CGPZPq+45wVopgxAxahF+8B2eJLkXEwMYoK1UUtrR1/eAwmR5SN1QmTrXSnXZmyT9NuMl8kIx8vz
Kxhbm5C6aS1LRMPPh8HzxbBhm9aqzleG6n5GTlCe+7YjnqZuv1xIZy8lhxXlTfMgLWBTlhhIksre
qCL2DqMf/v57IxoPmbbw5uqEyTQi4CEFs9agUqvB221iQVzQorLbBYEg0Xro3B4Kl9+9MmULjq0A
+qWTG5ZF1udcWi1bRBJLswnBYES6fxROFG3HyuMJng2fZqM7yOaL6UoGX78NzLRnuci/DGGULEEM
UL9XioZ3KroPT4P4g6BZHJ7fspw4+jV82qRozRWKn+HBR3mMJmF+TH6s7UMxgSslBYMtgdUey6T5
AAE4vnaBNyASxfytZGq+I2Q5NXrSExObUX9AV2MJDUqJpy6uxD92H70V0N9+uB2jhAYryNENccLN
5+ixkdGwKOfJ7/98yzTz+W3cBmpnlvAzTOpdK2zVF7Z7AyJRaFyGJOvuU999kxMM+JJeD3RYnN2K
Kg02GERNgN58C9/sJbRkcS51VjRjSzNsUA+/dpHPVdUZECjjjM0fyv11Oo+4BdGnPog+Wkw3eClK
K9vGebLoorZeeiEm9CFJrYeRqk9tHLLT8x/Vkw+7hi0r5k543s8fvpJ9eUwyuDPPb3NHlsdcafhB
EThboaQNtho2CZOGZgK+zVugD2s/dYsvfgN6MzY6OcMS0FVD+uo1jX3ncF0+vyMoL36tl6UL16VV
VoMZYmLUmhT11c9CIIbI3p8XaF147aGfxGUap6Oqhf07gv5kNyF5l1n3sJ2hXqZl7R1zeNKjSWgS
OWG7GoZVOox/xhiayfQs8kKjt/GO6xXPxcbYCv2JiOLB7UMbWpHh6SxGxcn+PDLDUsoTRQ1+XNmg
t8CwcBoipunz47oNx88Scvycsm3t+qQfPwer346yqC6977/CmPbPNg34knZd+0ptDO1jO3ZXcHsV
jTwwkTqiZc3JL92FZZCuk5ETg7iI8NP3h2uCHndn9H2zpKBzT4Th8YO7cf3Tlt2pRKP91tYgjGRA
bmQn4GHMhUw7v1B5Z9e0432d8xlx5zWH57OWkSNdq0yaNa6QVKUMK/7fi0m4IfElP2XbaBzgig/P
ZBdl6OlblbT9CThetRxkqN1txR+KQWvzVAX4lGOcbKhOM+MLitqwCmzVH/Smtl+tHqOJAq/MpQWK
wc0WyI+Kv8ygetUju34RMdifNmDh2RUBpA+r24FkNNHyheatDIdHNYFaraMJWO58ByTzS+235dlC
X9Sa/rYpze6M48a8kV9u3divwpPPkCOPmO7wW9uf5N6V7lTu/z5LQ/SBsTfm57anFUKTT+qaMOtf
OO989j+BniKsZTihGQHJgv5HOO+0bMLlT8TiEIeWg40d7cQ4EVgFEs30PgfaZAJSsuRGYmi+6b3m
2vgDa5UwOSdNjW6ksMsVir47fuFmq7SyAiuIGfk5akrGzl+NPJSJM2X13US2d8wME2zHGJn759hY
tRokHsHIeMqKca/QbaORy7BpDu6fc1OD33C6qtzYkVInXb+qXkQPDbd82hrdK7W3/ggqct59R5yf
D+ZRkb6EUzLdmazi0Hfpp2exWtTwpL0eZLPk1BlFiAlh7rV4v5ZWOfs6jMa9cSniRkzHmETkeVKh
10587+enz8B5tM/HuYyULyhgq13VkzM6RqAiUnWyrLE807p7d+Eb2Y3kOiyypFBVgxYun5IjU6Hj
9IrmnmKZW/B2Vj+TKNznbZLdwzaCFGR1bxhy2rs5caJrmLw6OzWXTAOtWxIPO4iW8Tkizxj3Yb0h
hmq4sHb/zFqnP2ICVfeSSNR7hpXLk16NQ55NArgilnE2gwekYPvnf/X8R9EIBSD2bU4cQgcQDwx0
v4NhPRr36nuufKktuYn9pLxUJkc+GgJinmeJzbN+Cm2UUtDoUeMAHhdVhtlAp96CagDa7Nm0KyAB
JLpSjMFBv8yPRaiOAHwnNRWrCfrIhxLyawKtu5Twsy7SB6JK0vpMejDr9YQsZP2ctoLVkrmXnxW3
2dIAdLbxGPrXswhyKMvhRAr6UXY6kL+M02/JgLZb9V28ShOq0qe4JeiaYBf10Q8PP/1+HO1w2QSm
ty+Zd5HYw+BFEikGBjj8hZM3eniZ5pzQPd4a1qmHoSr7c9Wz2GQKvOGd/ZklhrGI6mSC88VOEpfk
9bml1HTS7HvsYWwhKYbZ9YwXHZECpxH8a8oeJEt2e6c7+iuIc3frsW7dClH8mmLDuPpB8l1pDGZU
YQTfVjbec5+zMQ7094zaE0aIQrEVo7jE9IlLSlYcJyEjXiZ30AXJM9LOTLU9m8HLz7ztukvGQmGZ
dv4hlSMzc/kNWATwbmw8rD5ksheEh5JwPacYgxMToo03et0OxgbjHwO3oKMP27ZDzZH5IJwduJCs
LWPXuurglpcum9DJ1LEK0GVtmODfXJOPkhm8zVO7wEUu8l7tSLEnRFkWcj1hBF+7Lmo4EpgWXu+O
L8DzMcdpiHokWO7tlJIpFnoNfzYJZ5LIhdQPmUgFxEKPuphQ/Cc0aeHPoCjkFn3IvbKrCd2eshdj
B5Bd6Kh6gWR/UZJ2He3+IIPq6HUjkhXn4eybFPdu02if7DM2FiLsXYhWdO9j1tfoUxGNuM1Kp3Un
xAzvo0UygEZYQklNOfQdS1+zOXiCwIE+jA51gjUUc9Nvo6C+muK3Smc4bDIAXjueGCDU/Ar6kkW1
EDs5yPmiLL01CLWYVUi7bntnRbb7cGPctARa8mb11mc1ZD8gjqYaHJbEJD/RIWMLEdev2vuTucPd
C3EXmX06NxnQhjLyQwwjPfj11da9fOMlWs4E2M32zTQrgjzNpb2SfwKtX9t8huUYYJopD8xJsksa
OoCqPpt+AHwVMiDxQ3BZ9RBLhqyosCdt/CuGqnskBUCsGNoz0obW2Fb6cMTmOGHkXnQG6jsI7jHP
WacE9w/7u3ZBtzcgLgibaR/sXNuzCugE9Rg9PRQIKvgRxJWLSOZYSzffsqvoF6oM3+Y5+8lO42LV
siXwGQM5pn3M8PkuTAfaduEy5+1cHfRqWDHk7ycC7bjOElLC7JJUlQaWCoJMQRwzFFUzFnu3ekAZ
JczVDO5daAEJ0X/llvMrI5FylZrUSl2Qh+uYOmyaoP+FGv2BXsFfVyitTdhKqWYfDSTHXEAVzLqV
NvNA9HTdpi3duafAF6bWinkb2fMAefWWgquvIaDVcG7RRxL4MZsGh455VVBH4HRnJAe8+K0P0oI9
naMO9rCbpHusGheo6QQnzVfDW5JkzW6wqWJzjgbl8esj98rE7MJmfgcZ4qRNhrFNkvGPRyDQmDBv
RO209IVkuKlNqH08C7U8h7Etrf6c7X0NNoGrgTXksskXluzamyfbvRPM+o4U5W2HsFQF/pw1E7or
PcK86muxu2H69YL2LDm5UbZttLakdGIzIxD2tRN09NDNdICBEbBz1Co2gTB2XJxjMbuB4VpS+cX7
MpM8OkGPGaVGQkJx6l2Cpsv6UPs8noqZzYD6/9HwC7Pw5MkgSsIRmUfC42yveu62IG72xWQxRGfB
HOEzqBvCbaQsNs5vDEMps7mBZ5CODXIqecd62xo3BpOpSZe/pRPUG3SO9WJknMmTCpgfJgtzqdtx
tNa0chd76oUKkBAEvfiV2wAFkr6qD8Kubkb77ulGsAxAlxMQkFxi2/3h6P0segtvbWoAnsg8Ps6Z
lmUkt+mSG0ChIS4n7JOYvU7pb4Du08ZyHlkRxDBwg3TX9nI1tJysLEoIAzgi4VwmtgJ2HJT7dDAR
kaZ05J2lo74hl4GJ8QucOkR8UfQ+1o1cdL6V7Cu7DDcVKw7Yk+oDDYu6Sj7zqfSOfSvjE594trWL
6K9iAOkG55agj3LYUJW5e9dhqR2R57QOyi1i7wiYN9iWYjDzo9mqkx2bL8QoM6oymFIU2K7tCHe9
K+to2bShuTKDmRA5fDP0OU9Jnm9UYKNx8Vsfd/a04GAoAKuic5EeNSjZktts5Had3EcQMLDTewyp
enVmFU/6Z5NceWbpW4sPSIjJWOhT/1sgj6Jnq4GJD+JPwlJ6FcVBs8g1SFBSb/YMpSFrBUaz8XPg
OLY32Oum/PZUkYPHrZnitQjGc/auCwsqxcIYXSKt8Z+taE1T9iKEH2E32epwGJY526BViqQa7AwE
LtGRfOf5XbdwDSJ5S6tq12Akw63nAFcXcGrXhE+YK1U0l6ThJvDIuoFQv3FW7cT2AKJ6x1FCU0+8
nLFJoEsUIFQqJ1OrzpPso+P1GObdykvJSXE8nSSSMLTPyFFL/y+t7oezh9mdkA4FzKoXRDkW7MMD
QGCEFK+tEqCDH33qIadxJQzoIAHMgIx9NrCtL4S0V2Xan1L671K6BZDpFBMOFw718soIcAbZw13X
gi+dxe+CXeC3qclwWfuUr5aM94FvyzvA1Y6HFTSM6mdqYHZO4UsEqInXRdj9ynqBq9ocOGPbee1h
4Gv0GWdEbriWoAXSsdVo8XD4R1646IE4WKB8F0NYiZ1d1e+KMGLTxOE0eNcpscaVnbBTBt4lCAfB
lskIPlxFTZOtI+u32VFgUCN7qwDKtGGGbLliDlkOEugDrRFsW1/7g4sB7bVnXHInzDbg6ira4B2y
QrA1/ju/9pE8imGDTbNcTQxFmdq1Ey1cn0FEScpQrBjbAbozvmxu0Y3AECIQNvNAYmVCzYEke5AY
q8AI6jFrBOT9ktQoElvKkvNtrJmE+Jhi4fBCV46iby0P4nWhhaQouDAIxXAmfYN3yK0OZVyf0o4H
ap34WIN/ypAizrEV8ZvlL0dVH1z5L2z3gfwnVBUZTtR92+vWDTDuSpCVkaUIabFno/semx89FRZB
vQJTPkuGEQ2T2fXeMvfCG4xkAIdFUS7nENw1q3gQ6SMYgcBLjUs0uaiiy1cAowyFtGyN7/pmxCSm
jSJ5zcic2VCmkiLg/KxFsw5qZ0US5W+CPLiq6WK0ioBM6b4gYFdk2SDSHQqb6KMsPBl2IqjEYQjV
ccC+tcXkHdRJs3Rq2BYadFwulIJ5fj7TWYf4pGUsKZuIJXZFujAwzb0zqt9dlX/pPVly+Np3WtX2
a6EjD++dVux6JotohJsTZgxvZMjnufZH03KQWwQNrxwXLmIEjC4ptQ/ZvWNkBY1j6vdeJsbC4rZ3
bK4HRVEQ5NQQ6JLfkT4RzUl85aIrUWbj3aJPDYgbGOLgk/g52ED5YRyptSCjZlTvaxFHj6KDf5dI
wB8BEtLC07giNWAiqZ4UFw1La22AacoTTCAez0Vqv4DE0nUrco7MxjlNeNR2ISvT+UawOM3hg3CN
1+7d8mdNfiK2bIl/zDOhxOt/FYp4CZTeQyd8psYTC1cZYY7pqcV1DVFqScAFysryXKVAcLwkiddD
Ev1K9NRe5IZmoCR2Nj3otRX7LjzadnAHZO+fWnFhJRFupoyRH9E8DPLT+kDH5FJ3QVhCg/7Ty2oi
L3UepnIsqYx0ftisulfCf08yu9wL7VdQrLVuVXaJsdYhS0ClJGzUtnZN130UZUXUljOXXtAPxxr7
A5KDAq9Z9TJi/Sd5NlyGFce35QZ4wM35YnHsg93PFXXi1kdqYM0yWJ5k/4ew81iy3Niy7L/UuGAG
wOEQg55cLUOLjJjAIlJAKwfgEF9fCzer7XWxzPpNaCSTSQavcBzfZ++1earDTEKN7NJpXZgNcZew
3jhpB7SAfLTlWQcHSswuD3o6pvg44ICA5jCOe6wLfAOU2LFsy45ut5dz8quTk3doLG/vNBowpK0x
Wc18l6zMBKxINxXecNhUKUdBNbtE4SzopAETUnrW5SkNvZCvPSlMnsF37RjhnU/lLuhssRvLqdp0
S9N5BCCZbP6mkAhRCuBuX2b5YcTtNYfdLzMOnszKhQUM5neTqeEoKDIg8oMQJkAoLY6+dTDtxUxU
w0vbk294oEkoEUgRIzJ8VvQrqO65oyN9JUpBZ5zoPvOgNJ7odLomONxc77ss2uDD9DAxdUkBR1Z2
3F1AlIUFhCEHZj/8KUVCySViSH9LkbB+oS4KVL2kkWZIwF6GBBBgPIwD5BAYx5lxdrs0BJaUUFRM
CRtddJyB4OpcdybX7sJ5Ha2I6r+Q9oocfCeFhkGCRckp9H7gLaZ7KdiWyo93bh/GNHO0p74CPeeT
wl4T6nuoPGwmzeCeksCZGdGqgpKHQ6vH9yh2MrqD4gU4o04xxkCaRcavoLVhSqaB2ifBbwateF+M
3gOSP51GmrVJNcGkTgpSbb710HIo73026ajBxraW+sTLfY0BSUBnCB/9sXpPcnjteCKpYeq2M+6T
lR8OMencGYNQs/EtUiV+L37VPtrF5DvWmpXXesTChLiWoifGDOqkWFc0Hbc7TY3VdlbSZeqg8ArK
Y5aZbwCdDork4iotwSF1LkkhXT/18K9bTCgRYOYNFN114gwC24fJZwoWloiBWbMQpSTD8vdWUzYn
x8K9gXxv+3wfNemUpn0HN15T+V3jsAFgSRKhAKgD1Q4e1cEJ+7WmH2HbA5lfY5Le4tAdv8D5dhYK
jtq2bg5endYzJyT9PA7WHe/gfNBTg08heJVMfkclis3ghd9e2x9rXLNbNsYA8EzukG1ks/LJq5iz
GLK/6fOXdLmW546tIL6MX1oIZ4MCHu3sfm9TP7BX8JJsaIbrah657APoJXEzIf1e2zY6N8XUbWF7
lQ/NdGkMI1i3dBbhxcgijjSiQpFZikvXliV89/p31ZWPVZdpzgeWJ175gbcv3dfJ/EFXtctr5oK6
dgWEb942u+WZAUyRWqMnQ9qgsrnO8SjkDHTMCekz3hNW5b5P6+PWLrKd8GCD9FV57cD47JaI8jop
rPNEv+E6ovnP8g8uHejryvPnjbJi6JajQsf+ymwLbniHNMsB0aGauHfJ3A3rjsacczRTtmIOz6Ht
0z2eTG+AjaatMh4pa/2cPPHolXpGhIyzXdimau3OvEaJKKzNDElFYjTZ2z6er8b5mdlyeKyXJkI9
iDMldM+m+pGAGcLK5q1YeGLxUHR+wjfa+cxhmyaJecT2VLPHlqYYAyov5kzJkeCwsJ/uxt4o7mRp
oohOzam3Ug+uPyDmwBFoZOm7UrGzZfJdevG4tTXYQnbKYRAkNnEgpH6Xj/GAfZ7br0fB2wBmiCBQ
IveWzVvZ56xB4ccZhdk+4InD8FVQcSTt7BTG2tsGRTuz0x4/VVk9B/zkqyHB6aRFe1QSNlv8I0+K
aRsdKlrsEhpBu+7FJAd0RwLgwLYywd4XvyY1FgzpdGJXWhDtUjyjjSO2fU3PtW2cp7oZ1/iunirU
6G0zfFN/6W/jophgE5fntukPtG/P9zaRbUk554TD6In1D2XoPgjJGhSPVj5UIJ8mU1W7W88YO8ot
clgW1J6bVsGDxRPLXIvrobHDDar589QV4px3X2mdeRdLraySht85HI/tiG0wKIOGzqrwbo6pU6pl
dHJ78F1RCYTErSnbA4ycM9OuhrT5qPv2zYENOlGpBK027Xd+q+69qDIYD6YjZ2q9b5P+R6hj6wDX
95tFbnRCYxYrEWGz1IODbc42trPsk+fec0/YbMlgB6AkZ4+Q1gco8O7UO/qnzNPffS74xgQ9F4ax
X4U5CZOkfQnKSm7zkRodqCO/4Vg9IfNSnuLYI3cp777s0m9X0w1RNFG33ufglNE5mhHgTsvtLJ7X
zYCSMTupPsk+e6WViRKSvGog66DzpwpIezL3fAWwVZlJvq/dpAPtOB0mq4846W1JW0bwkMbDul9k
K9ejSs6OlsqqsZNrz8OXJFOcC87g7WMpso3NTOg4/XwFuXgQvhQroDHIthqpiQso6x5z6WKqvWpP
TQQdxilCT1PDm9FzdbQ7+we2un7pVzC3lviZ6ISW0eR58jK2Ren4hr3vV+3E/B6JZ8lBJ0k6oiGu
/USk+Vpj2V81M73CUzdj/5yC6W5SdODeiZY3tsfJAhSN90gmNiq1IPIhhu9xbu86NmtYLAl8dAbj
X4mptvF4eGoCMCs3nw4dy92VsrrHEHsE4zPo93RBLSZ3dSnNs+mVX7bKL14N6si1rWuv5Z82zjNc
D9m92zcBouYKVpTeAa6GLTVJ5Do2ceSoPsfi0rS4ELlTasX9Nm4RvjwuHVChStSgcIf01u2pjG5h
8ZUX6eXXQb/UJdzAYTDqgw7Zr8mCRlceCR+uSuOrLDB8WH3OQMH3k9QPmLtt7aeCgwMDWa+M35Ow
33RswBp3yoPljjyTaxa8FEoDL+C/jr3myh0SCnDPZ4SP9WccqkOU880Hl9VWRyDr7aZpjP6U1osw
SyMh/aim3+UX05q+erM2T71ffiHGmESsUItLayJoV95hqXsFPiUOlUo/berCNkxX31qWoHEafLyq
7d/60nDpJ9gLvoYpSU/qfunqHsv5HLTQ0Oo5fkdppMg6J8QYJqSSFPL8nmjKn3hqHii63jbWmJ1D
EzdCn3k176Nx9sxGvxu5Opg1yOrBgPPtOglfl0KA27Sf8FkZa6OPvgZzcA50BjurmufruiTsxnbP
RNCGpw6G/jGTOqTZWLDFnPLPhDycTX5LT9xcNDTIKASwkHp8FpvSeqBHMseUCTR1Eu0V1PZ9T3Wd
gymfexxTpC/xCBbTryE06dCgpC2aWGm9x16X3jerkmVMZCt7H0rAhPWYDuuMxOGml3qn6MQTSutj
IfCO4VR5XgqVKCYV75BNJsKF4AkbRmVginsuOogk/fCujPbDyCkDETPsxmlCAqQb7jkCVZlpa7yW
1qluScTOsts5GhgaD/hf7QywoJf5ox/iGlIigQYXEO4SNoUWMwqdDphOMVuA7lKUw6iyJB9pJu9a
JOeJNtiDtBMGvtSwOOMWtTvTyYNP7ULs4Ujq2I6fQyXvOo8Cdl4rihkbRf1K2MA0GqDn+wR91nMV
fsUpnWPExqF+hkZCZYL7NFQp3XA0ScIFqO7a1Jqf7Cp5UJTH8oFPHzN/eO48dLh+ept0Xz/XLpHI
qf8gyVBd8JS+uWrTjTSTjWV4LdT4HFV4i9wmfGa9wcXP/kpG9PelKVjor6aN0adCq7z0P7Rlcpm3
+YzHCbeBLjK3rT+NKy9ps0ulG7ycmoY9wpo8Xrntcl5Pv5vQol4jFZced7Yc1acVTGjnLf9gsfRA
aSv8VaqkPQ8pr1Qwk5vMFFuDxCzzi5WH2d8/8BKvOlY+9BKF874vop+Vny4zX/xLlEG+p5kYaJhN
PZXje6vEYkYuqfvFsc51jlXmINVhrlve+YySScGdHysg0JxvJfDuKcjhqJgrLzQfiNBR3VPZn2n/
e0QEWA2RaV3bfuJh6sVAXZvqexT6T1Jw4RETptPy1xTB0LQGhM/ccX+kIKyizGoAbnJ90Ln4LGPh
Q5IIj1bDmkmWSzseOmw9MQVm6b4yKBDyTXqnsDfKK5aNbTI48cHGbOHMXrrF1tpToOS+KOqm+BZx
HY9Kc6MjJOBIpzvRj9SFisE81Dmj1GzB/8AVsJoHJES+pIPDcw4/jbEx2pXtcy/GlO0fMuxC9dw5
21aJ3x3bhsAS3yNXy9VstlsG+Py+RyNlXaGZ8UHr6tpE6sIMxJVLUGzpDqj08HuVoi3UHyUm9PJN
iOjNMTjU0uYdfspMxbLuV6YuXkNj5oFvQLYXMO83lb9A9uv+5Jnp7y4O81NRlV/c7N78GYAqllkN
A7R9agO/2SuE7MRcmrRHH33SQRjSX5OjiU1wosscwvaER8n+HcvuF6+5RasEcniaRM1njZfZHsOQ
yxZt21Xd7oMxlY85eFUjniliIEw1L41aeLl060dbftBP6bG8EDJ4DziuVLJct7Fo2cafdMSD09Hb
R6KGc2BZKbitOqK+ffg1IrOk/APr9LTVIx88k0uYiRoYy97ZeS4zEkdlTh4/a5yrkIwFTk4N44w4
tOOO+xlC0M2q7jMpo3GLOxAJRIIHCEfu14x3IDCi1N+x/+VJQ1y3HSa4jvRntbLi0aFDlomGc8nS
gZe2sZMN/R0bBzzrSk/crILYeZ4DnZ98a3zv/Ri+f1ad0NNoi4bGvGs06rnn7tpwcq+K5dYZqWej
MWttLcvCKdfuTXOor2Tm2Y71mznGTe3lOMiadlZrbXHWyDh/Tehqigk2nzBb0C2Qs3sbS8K8kkBW
GB9mLvFrk3nXHntuq6lDRZimGiqboSgQyzgaik89NWYURSWIBIFwEcJY5K69obqzBFIBM9G47uz4
mpHz2Qr9bYtgweoDtvQymoeiChEeViI3ISt+alx7z2Y33OmG5ELHyJiYhcWtvt07VUGLlp2x+Zfv
dTyAvcDnLWgggPtkHdl7kJuYY0i07nOpgFBLPz+SQIfPsYbBQZNQJH/3eOKD4SPkdhGYXnG0CvfZ
jqsAK4aFqMrw0YagcFgW1N8NV/wp+dGZatg2/kQFeccHET4x3xGGU+1j56CSZw2QZltA8l/T9NKu
Qsp86tBPtqFEn/d85lKg9kxms5VDNKLiF5cFzFxYxx3++2WTRiMJe7k1AWRkgS7m3+hzY2sn8Ygy
gtMOcP266t8L7JOVDLMnVeWHQXb91lAhk0/tH0cEAC7yAaMasXWOtGzf5581Jd6rNLQ/IimKU7Bo
g4uM4qqJZMfQwABOfcGGlPhVbZsIetWV2kEiESQ3N/7ChLeAXnsk9je87ke/NBLqzCiViOfioltp
r9mEr3oF46fjKrWmSsxiT4hCmNEy2Uc8kCr+TZ7Ha0CARHLeySejL38FimesP96VboQ1yEQo73C2
JClFDEk3/izCfDwERU9PcsU2v3XeMV7g2fT67Ip4Q8mZqPiSFQ3Fmyzmig6dfHBVuQlk+TMV85LD
N496mAiC42ntE958f9ka4RAor/jIN42AbI6JvkS1M5dOdiR0Ok0e+yB5HxZ/skOszDYqQnAUFrqP
QeSEj24u2GTn89XN/Es7GuuK3uSzK40lut/8yQP6pyX/S0wPc3EuPIoeohJJODC+IpBE+4YY9CoI
9IFUJNKzTuazjEK4zUA0LNAC49QYzP8UFBMCWqAm1q1cFkZRwBBheif2miB24Z3OQdYfhwnWQoyG
piKA1XouHTr/vke3C7YhNDwuQmZLDpYGHCNE1yRyUmB130/MwJI5ebJSRdYy41umbf/ShzW7C49P
kVQvGHDOlhu5m3km0A+axDtUhPn53PinqYf6OUfTKkirxxrO5sYoGbWjzv50qTVZp09+bxg7Rhy5
45RbKQ2rqgfLO471vFsscP7kv/I8ro7EpFZKNII1XaDOMyeC6BiCrUiOxwTesJ6m31zlqL12+dRy
OzGMdrwE5XQuSsvdNnraOoo7iNYSjhXP4I5U1GnSFFm3dbPLdPkiGvcqhD/fqaHwSA4M2RoN8lik
UKYTYyrWDCZLhXhzijrx1McNdei1pFaj5wYrvXPjxNMKh+HWLYVzIrvIV2HMwq0/jAdHD99mT08K
Bu8KD5N7j+TIvIlmsCkoI9qyz54vM4u2OSvEjjEY70TH99xNxWF+zUvzcyAR9BwuEZEx+wYTXNyD
KLhT2c8xHx6QKvSldpGQgAASkhpzIjaIOphvThUR910jPQfNPP6RqhnjZvkxAK/BYgsolggT+obt
/mGhJhE84ntH0nrtdiLagHx/NdLgmqXF1RJhjYPTNDb4mh8jgj8JdS5np0ArzU3rTQ/m2p+yBf6h
f/dJW+ywhlB+CJR8bj9iGeJIEfiptfosMzY9LWf07PIRTnIu6QFB64jv0qFZXI3uTO+bg1jdt9RA
NtNL61OWVXbMJVnJPSCkIzgmxGAXEjeOplG7IsAVRbKCCjK/hFEMRgv4CaSouAP9G9cokj6RHSdC
nsGxtxvMfM0TKOH6HJEgyH87ZeCtcXJ9GlXVbcLZ2snSCLgQRy8kZ3GW57nDE39TJ6bekvJSQAQH
6cpdhD3Vj1k0WB7EVkr9Wjv0Tyze6DTBvD+x6Oji4dGqDPKBpsA4EgXeSVRPCnKX1+0zDxMa3ovP
INPGyp8bh+wiPbAaZ7oprMUJnF5SJirfFTsx/skz9F+7fzYjxUKYj/PYUI+WmSJ6zFwT/eEe+Pa0
R4q7mBhfVlZg1JsEQ+yuaJ9qv5xQ/xIKqUP3RJQ53BGaoPLSomDcopxlpIPdmaMtCxp6eAoTAUBQ
vbA8u92ermvf5LY/usa2SgnSe/AL8RMOvbGbCqPY2tSDbOLRg82O5oXwMcz6GxrJEpDtqm0wkWth
4NwvjeYRvL4pOdGxfObzxtuj53znnTzDbM+NNN8sZEYYNGCIB6ZBTXbsQpLtLXCZjDhCqIeqZmQN
9Galq8ex09dB2djZGR9qRCgswPG1CONgE3FrT22qzOYRBjBoI2MJkSDo05Q2esbB0NanntdW8jwg
viNHEh3BcORXBbxisDZWy5SVj4a+i9AcT6NZPwGU3GuSpBx4KqBApnuwLFosG1FTh6W9D8bpBvfJ
pcnIbFAEW11cYGLXBmvrSk2avtReniLHIZntdtea7NvOSx9s48EC0X3OTHQ20foHwey0mmsj4sLo
m0TcwHbJkVZDNfnBLrfa8qEyB6xaKo4eCPlSTFVVuPwohW2XYF8yMTXFuOKwJuXyeeQDJ8YZqFZs
496UUXffNqq9LzPNsytn94mCFzRk9uGVuWfPEAZCjMEFiBy5aDz34IuCRg7p6T2XJ1yWHlbOgmU/
osvLzRdqlRxdgL6dPaBCfClxcI5x0q/hGWcs8JH0bv8Y02F2xgXsr2757kW7WshoXbr03M8tiboE
6zNetVfsSSjEgJhawlOIgtAeeBWZzJJ0S6gq5XwOohfKfJbJRX+PZbp2DH9vMuc+8txqH/Fg24hs
tFYgkav17YUQckBynbECYn2F6IJhPcPW7PbjNUt8mr9r66hwvL62JTG7mTKEUcIsr0JillEM3SDG
yvsaDyDCx9l80rp8CmijuLcNGO/Lf9SSFSkL1epLWKU+T46MWKaOyxcdfOFmZvAcqxZuHX+HuTmh
wI6Mb8xvscj/MDWznmkC8a6qSOF1pNtQplBgb++Ym1TjCcrHgxzpeLxZUuOIIiWmxOg6YIEAcioo
ojBGqmesDuEbn++9ZzXO/VKTsAknlP4V4WicjhZ+Sm2n9tpu5M/shlIqnM55cRmZFymXSYdpnmQx
4TLE0n7918ONqAGjdHfL+N7+UM6IPHFHTXivHmZ2Kc8jXTIjS2d6jo0DfLyjCaT1qWIJvAbkyQ6T
opKzW3rX2+/vcywCgfDe5EhmMcKHJIx87zHjaCT27Y1e5U2G3g3VCFXRpxp6+b/V1CTtMWjyn7FH
woeTTl8Jc6ptDnmdhgm9OLo1QcwQJf2ArBsxk+ZykyJ/HZinfpcVM0QZ4l3DkzPtIwPuZ+TL9DLo
/GWghZQQa9CSsCOIk3mE/PjyCB5gLaE51bxwRn44rWke5YiJChtI8NKWR7XE7Howdzd2bAH6dpv1
UciABDQRkaZe1YU3YZ7OrpbZjhuH8MPZqTxAUtNIe0vH+TjghzN0JX+NuSDphr7bu/HLVPBUot+a
u7JV/p7LOTrXSwSPAA7ciHlK8YjG4xUE4D5u6+QOlyLu0xhypjvn2dPg+LuJ/vpzPnvP1i1E2RbN
fclftQpXbhWW5iM+rLVnSvXdh2jEuBXix9IaBTYr3rqUhtPdmHTzjzFl4iuGhzLW9etU8srW9Rhd
s/IHsvBwHRa4Cu3NITbY/mEcvA9TONxg+rEu1v1fhkhrFZc6nKaHtGHMVnNE6KaYzsTd20flMCze
iERW7PZY9SqctXkR7ZwSsxVHj3su5l+UqFbbibQkAV0+XVg4nin7ajdxHFRvdlUt7VDVg23TahuZ
BQ+kTnvnGhM6S1JyqnjsWGM7tX8wjAjL7LLptpdkjB6G6QFqJusMcvU39lWisVO5MT3DeaqtdRGn
wAV4+iZn7GrqYrNZoLS1MDaqM79Qm4rTFIsROG39ekMhelPiHFmVOHcqbGaeXd6DIUvOAWHl56lV
67BEvJmmGPtjmzoEwwYLyVSbqOEfqh+5P6b9R74gGAaciatkogA0z0GmkYM7ZR4A1ioI8p1jgW6L
HJp2nShIT7JkJO44gB8E++IlA317UbEmbOuaYhmMr1g+yTXcYomK7g9sVTh6Kr6A9LgN+oATl95d
cmJ7OjqnS4tWFS9h4Cg8S0t498MS1gUiSHe2IO08eLQdmnnMRXt5S8K4JbCeocrzz5ENYXF7Zxhx
sCvtnj9LN9bo1teSpPiuVyGb5Gk4VY6kRnqhajHYBatyGMonI1Xermzx5f3rd0em+Q3uwLtXPWsP
Ls/5IRfxF1bzY0bsPRkrtXdQIbdjRXkX18/qjr+xA/J/voHlmgUMWyYINkV5TEz5VsXdDk5T/aEc
HPb57YlZFDgjunk5N+LnsbQVDRDm6nYgEqgEfVFSwtfmWAdqrj8AZLkkVz6aFQHPYYw2N5BnVWyb
QpuX28O2Spyfso81JI90uNBJMFx6kwwU3DzrkLb3rEYuPKSX8/3//qHw6Rmgm6oeqqcBLYF5iV9y
3PBnPTj56fZXs6AIuxmGftcfuBFMP0ToK9LWHXaEmg+BnBzxZJTttumU/iw7ZlzMhOIaVUVywcPA
L2gEDYlpjbnnraP+taNs4Ye0z66Og2NJ3eV6jor0R957rGpdGhsq5VqIEgtMKdc/deiLj8RrLtr8
MTZh8huiDT4OC4n6LzWorWR1jMPfkRkTtnBJAMChejMMaH9YUT7QeLXXkKppxmhnZbgAHKyGN4ZM
h0FgZaGsC7fpL/bCO5GT9UaToriq5O120Ib0G5wx/f7wVGquOVOC+7EO+SHK6CFta/lkg7EYMmer
RcxDf2jKK6ayR+iRBl1LEf9zVuvcGVb4ORABORGADA8UsM3bGzpBR8MD3Ro5S+6pPk6GF7+WU/A0
gUu8mxoree0TC5XNS0EvLr8oljyc5InejQ2jOkW8WPON9OzjNr9WY1ajvZHqn1swa4Y2J3B1Fo5a
D8Bxl6txP6RD9tjWHMatg6I78aQ7ppN8GltGhVU6QACIogWvku+xiMDNC5EIkkbfU7CJOmvhN1ji
O3Npnv8+8BtfBzjbWVYR9DM6fpRR0ONEvv3vm0NeirIfi/eazthgnZceqe0KM03Zv6aIjrjcRuM8
xiRW8P62l8iZ1SXJrrfzxIjK8WCknkNiJTCPBlMIHSOdebihFOl/mI/oFFwcelaMXtYk3+AMHj1O
rEtDaBCYt/KPppk122HwoKMQO99GlRqvTf7nNuFQVUOHXgT3yR46b5flVnb++3ynRmR6qPz6TTsy
QL/lNIodgoEYPmjHSa2nGk72nW+nzlPK7nV2a6DBpjMxlkY2Yk1/dAPFtqajLIy0vIf2OIVHPpSK
zpAwXycETDYsj08mjqr7LqzYiy8xIHZJ/uPfHwFToYHfR9cH4UX1+4Q5cDHbgXVp6/pkUD67LXG5
ntzYeQsN6j0tOvBOeAOiA7zFlxqn/VKKmB54xCI8ATPitVx+E1DkBxjPCw61enQNgmhFFmIs4fgn
R4yXShU/HWgEXdtXL5Eyr1gAXTQgl79igF8bJONfSrqX10bqEHOr20vqls09qTfuDHwdOEumH2S8
q7+PBY9UVa8NLmvE3WkljK1LXbmbwTbV5caN6WX930if8vYAFHZqrpwhKtb5gIuZDT/rG9mg7NVA
pGPnZ8tKgK/VVi8hwoyNkOiE86ijGmxBIY/YfO7SPK7XN4yMpVPnIdIxrlecfnjd/wAU4dvBnwwy
3pOaBlOh5P3tR7EQ2ZfGUsoUW1AL27gnmIuchPusNaePPmZ3W7TtPSkc+RwMr5AO9nOexl9RXul1
5ljok4kb7DKTfQr8mv0NRdzrpNj1mXi4lRJ4CyDUIh/ZEMBezYT2cML995WF+IwmAFqxN/dG75hW
Abb/5dSXMbNyE3lHOlzpLIUBubud+y0Owa1sGSdv97aajpw1ZgmM48tNDTNVtG3zpNoPIF4JPyR/
zAgpbempHwtGWjx+4kAKGWf7gsjU4eAc00GTh/Jc7IdNN261yzJa37gD1Dsdh4yTAs9Zsm2dgC40
ixHZXbLGkAZYaDTjd2tiaikzew3eHGh1GUI5+funBskQ9Be1sWj8eRM++OYgTeQBh4N80z51UpNd
fpatl11KEFacRj2V9KUrNha2rydJYOkcJs3P0SH7dCOrTgofizl1tO1Vvvc8tV2wUeoPvRVEUu2c
P9Q2a8LY4cSz+4EljsZLS9Bv5xdOejTC8EVCHLpXnD3NwnXGjso/qtFdqsEM/vLieX0Y0TGDJITW
U086u4kJEbsWk84Q4iS6XQlq3zOPVnJnzNSYGsNoPZWhg5KaNd91Mxms4eFySBPemeKRczsrb6cm
p2dd9jYr4TMYtWrNRRBO48Ag6FcIB7efKrfiM6beaNPVsj9ID1bSYIgA1pV9MK3oj0Y23uVTwXL1
xuAeLhhRikOAnWc/Be4lqbvkpeguTPT1j84pmH+Um7wABKGmdDl3qOG9/U7apLILNb/tzq8CuhC1
4e2U35an2ij5Orni2QGH0nQQ7L1Y/SSVebFMduUJQe77IfT/EDqzEeLcP2UWzg+tq9/nxOl3FgXG
2yp0wpeKGhQdu/sZI8saZ3R/X3XGgb4x5zCPbELZHZH0zBPnzo64kBVxiFW7ByW3DPAGrcu727Mh
Mn2eFrLb8NWd7yJ7ZpHISTZ4fLp1PO0poOOO6xJ6ljGKb1m6R41B5uIE42cEmvLsydk/c0ZmEGDY
eeWcsc8151lYzMNLa3NJ9XPnjWMr/ZXk/aNTFD7ekOjEZm3a1Kj6h6m21J3Px3aVKVZnY0Ud8e1p
vyy5kdmmy+1nnrrn0h/rB0s1aNMWc8GNRyyMMT3OnXm8PczkEp9WjsnXmH4BG6DyQgu+/d2piT7g
OutrnAQDL4jnb5NIPVXWYPMu+8FJ5sOjk9uHZgHQN7X92A4GIQBXnxKbLLg/X0CW9Fvcp8XLFE4z
oAgmqJzrn1zgIhCOBJvF5VYLcfHJ6uv0xBcGX9TcM6MLCMnS1OrxX79Ag7w80H2ALNnED+EiKUx5
+Ae7mNwRuP6JvCp2aqhkDoE4ia6SpO7aK3z/xJXyS2O3YTWOQGSIDKh8HeL2W6aKuPRPbgJ2YbC8
R1Gmz+ThqNKsIurBlxwzIPF4U/awApj3JwRkrdalmR/jsaX9oc/Dax9gL2r8rH7oIlayNg+Nbj3W
rdiQ/vyBt1K8Z0S211I0f2YMCMccbyDPLepomR6plQVcXAQG21+o8sc5JRrJ8zHaS0c517rUjDls
M4gkWFenDmPscvRcVuN0MBrKGBZW232sivs6nKMraJJg18cZdQjzgSwWGpBCGoTzg5NpQXRD24mX
tAIXa1BXbFVSaOdN8+pmE5XQC9nQsNITLww0ip4s6+1vTWH/KqHTrGVhQdL3uCG3QfLZ6HKfF/l7
z4rzzmjlZ+aiC9Jhtoc48Iw3cHiVGkBc1dtQ+m4HCZL1XdGhCpuVdF+y1LwmMQXAXSlTYLVDcfzP
mn99gnZpreKgaZj36XMUBKx3/2nacemh/0ge9859JYmeG/nJMolq1E70NkYSMWLeNIxBI+HCBJgv
jurmDwSJZE6OuF0OKNCfZrC4WJVzoHkbAmZDXbhAexhglDeifQPVynIyJtGHY/yBJoFnzJRbIlM8
DlL7eRiD79p2t2UF7Geu6F/MIvnQ1t3Fhu6BsM5P4aSHnABnVGl4dZ6k89xvfmIbeqXag5d8wYn7
pTwKL13oNw4m2mx4inuqt02ew2monrnpASRilUtkuQsqNgZE0ms8OCrpUEKmrUF+Gg/yEGZEzWMw
3+BLLZ91YyNYK83zKnIKaxtZOM2xUxrCBNLv85oC4T2U6t8UwIh/ElWhVnmBY1mB9MGt2t4/ALCY
QhxqLyuFr4Vtk86WjmjG07HSZ+G5+own6QlzqGDLGenXEQxTPsN+WToMLllJVMJDLFk1HhURITca
TEYs3PnijMegc4K9b0hifzgJTkgxvwa2Mc9MQ7SV6DDZxa0pP5QH88anihuKARGkpbb+P/7VE/ZQ
5VNUlf+j3Op//y8CJXUdpulA2rbl/6N9a+DcHIvM5w1dLtXz6JiUqxqU9ZAAZvVflTRaL8qi4bUN
fkgMwNIM0/O/+Sn+WbRkBYFDEsn1Jf8ZD2ft/8QIx+yWORTYsMaKHH/PYcQSj/bOGw/0L07pNqCQ
iLJXBm1hm1AQmpYsC2kJbn7NBKKg+yXlv6Hq/i8Y9fKDuS7jmSMCYNS3X/9/+MZzMNlGyZmD3bUA
51VYl2oRRYisNgu69Lmy8p+9hVBvlAnZVJUiIGFlX+wAWF49Epv//1fKdZZCpb/v4/HX//kPz7ZN
23H5dvmEY3jXxD8/k3FVurS5DyxrWn9VVfsbrpT+C3vq6g1LmgEQVN/uI0TPj86vf5qBp59bstFH
/Frlji1zUUXIZiZPps7O85MRt2T6gv9i7kyWW0eybPsrZTlHlKMHBpkDggTYSqIaqpnA1KLve3x9
LfDGexURVln10mryJjJTKHRFgoD78XP2XptSaB4RfOqwL2h4yISo9k6a6l2NahqB2izsS5inIHsZ
6QRSM99BOP2OGiPZV6P1cK2f24wG+zVWzHi7HieuJfevprUusTTRAcLXIhs3cZjE2+uTce2+ADds
CJnh8ZiD8OMXOvoX1jSi7+FFkVSfzdZ+5drep+3c4uX1B5JkDlbe8laiSHvE/nt7hXowPE3PivUi
Nr9KSYguLUiDUn4MBg7xaTsMu2sEySjrH/RUGYwsDcUoT+6Kcm52fg6fxLd65B2VK5YCSlm+FMrU
OOJX0kwfqjsEkvrKJEdkU44toWD1CHS5bjACdeSFrpD/jZ9a/tOoZvs9gD5YwZpkIm5n0QHjXXvb
429bGZzEYR8WuynWs2cuuoZ9LkpEe399K8A5mTT4yt5QWC9kncSQKMRsEql6ebBamyFX7/+kftO6
zG6LXS6xN4BXqe5FKohO63UDhK0JoUqTGS2O8WtF6Ml3q8oOBlgmdhNuNy0msnq0huxU2/W9kRIm
qU00GQmesJ/9kQl3UGfj44AahlZg3p4n3G8jiTcqkWjsYfX0Ekws8MwwElfMaK84d+fnCZMVy7U6
vclWTlucYCN1rrZhIvSHhudboTNLHkDHJGCpFDoTXVdhDkd1stuT1lgHNQXUaQb3XSaNd2abjktT
qf2FuG3bTlvzyAF1Is7TXhqRV6QjSNBftw0TSldeIChLttixMhCBCGNEqBzab0kRkbcgf9qlXPK4
LvC1YshWM/CBPQYftl0+vJ1GPyVfag9hTMNOq+ObXG/qc8R8rrZRRKmTrq0RcXOrhKprKy1lR2HV
Ckbu+rPCRfPU0/y/+b/ftRmutpkuF6hN275DDED8Sz+aF6vpeDAUi36xTLWw/BGxqD3joWi5Uadz
0ohhM6TFt4GQA5hQFNBcVO+vh+GBSJs9BzICJYDAoypkyluLVEMlT2NImfN1xKTP89UeJUQohl1Y
zZBcO33mlIZc8dfiOtMM2piCgk7F9zNZIWobKTiiWaa4DIeUB5DxMM8nEjp91inO/P5ZL2FwJFp9
58cM9IZY+coUYT2EGPq2ZatxkA5s79qhzXqf3cuWv6pYfyTWR7sJYr6IInoG1QcvBt/AJE/i3pd6
yFJyBzNErgMUHWV0nJP0RNN+vKsHqAcoS4CqywxaLLVtDmbeTnAlyHA5RP4y/Evm/ZWkN2vm71xk
szK7G8Q3tlOElcU7aVd4sa3Dta70oTuopX4s7KHbCUmc2tjK7qBQZxD+8XHJEJpcGowBAL2ZnGOR
tvdh0PSOZKAzmrXhPHZBcbp+aRYcbkAYDnqeVNkJI4sejNzJSDJ+GKfYJH4GSZtsAoCXMkRpKg1P
j6nMT9aZuI9LSdnJlqsTLcN8m9wdawY5dd2W0QCJ3TBantEzXxNS3LjXV5/NAvNBkW2v3+XWTeLb
Tsyrp9zYxagJPCjL48VS/D2MBqKsl7CrefAhJ5LbvptJ4dr35pBCVyVZzTJuUnWk6SYJ2a11MAvX
yjqD2tB2FtXcUsfgFmYsD9bnLmwZHWKcJul8KdAtS/JsPm3m6yi2VJF5MDYO0ZVJGlpnocfa3tCw
ltV2G2/LCfGmRKgjSJeZZQuEQ67WJ7S4Nc5EbPcjgYVrezImj80RxqOW3Gj4CR010N/BmypPMYbm
m2k232dsIoeaFHnaHbF5UnhGTqoMNEQRgC2mCeRCymzxoNegCeORRm3ql/S4tTrftnrSIELASK80
QXkME72BFtxN2zQlVb7GhY8Ogd4B9zUQzcKEN2OlHO2uh+aMrKYoVaW7uF2CeJf6qTSX7OW6w5Y3
jjmd7sBL9JEnoWpx8+EAXdL/1Achq3u4tJVXmXqOH1A9TF0xveUaSUzT2NFZHMUGgzr85z55p8lh
bTgoS15aJhd98JWNldgAB9ESe1WAiDWfJeXAwRFu0ADBdYjlbaRUyrbBg6vhkj0Cskk82KeNG5Sl
dVY5la6CavhUaXXANJLbDcA3NM8pgi8f4sFZIeDL7VPy623wIL9GyghNkrXN4An8cvopTTUm42Kk
P7r80QboxBoLlDjaZfeiGAOcCR3uShur/XMvXrAN3fzqi+N4tLiLvtPxcer7R+Sk7bsUzzfoCPNy
Fo6o8npzxVTRWSBUVIvy5rWdJoqRRUtRm42n5zQa9FIQczGPhqMiQX0xOvV+2sbV6N8rZVY6ZQB9
cTtVxu31VXW8b1rrRLwHaeLWgVQfKW6LA5oT3vIgPk0ttfaNOtgHmoDrAkO9a3V9d+gjmJFmz5jV
71BsGPXiA9MzsMv9DJc0eESUja0zO2uT2nskCvaOZfuLUjTEDNdvOz2KPrJpwGPfKOfpejpFCY3w
aJkTKmnfelk1dIhUXv1Ej56F2uwmBLCbfJDlg6TRYBxIqcCQwUQxi7V+LxdQkEQ1vM8shQACMPIp
eIRSZ4bp1kyIxSoZdcMyO9bycJdaMKWYym3FlUaoEp3rtDWsK9muiHsctJ+0T06tQnx4QJiIm5U+
hhZMOg6AQTQxS7+0gTCyixTBEZTHIftF+MZGSDoQlbBLtwOlZ4D6Au0nY0dBrzrs8ieJYhXo0hje
TqlV4yfTmOwug/MZxy7zxOPAg7n4T7GeGlOCl9Z+HtOkf6X3FtJ0McNHZYGWqcX4pAvSr2Br0GLB
vneuDE+SfgJZoATPKUiJQjEZAKrdfhbFsJXbqPw1FI7TC3BFRAoLYBDKI2TaXM737ZWIlmXFutKn
8A59AfK2ehHNs97t+gURm8uHAb6DMy9XMitGDBddCoFtWUy65aV1dusZcvosYaHbdzpckJD+TG1K
xaOiN/trXEMGY+/aE5RVGo7GbEBNI80A6WI/QMxdJtSJGaheAt/B1UTyuigGXKo0plI1/KwrUbzs
uLNEVx3/+8OE8teoHUXoqixkFLmabMjyX7Nk87oq7XaMK6RUxXrgGtxMy5fEuksaZkyVNpUoJvli
yiVfDPP3b6//LWgJRhU23osa8/UJydBeDSrIelKeciRQBbwLXVfPv76UjFSKgVnb9S38+6+g698P
sM01+PqzKKc6QqHyl2//8c9yvP8UCf6/SQ1fXs0f//rvr2793r7/45owHnwXyzebnCSQ6dx919P9
d9Ol7R8Du/9ff/hv39d/5XEqv//+t8+iywndu/8OouLP8d7LZ/nPA8H333XzPREAfv23loOjvPzC
rzxwSflNcMTmQKstOd6aaXLGHL6b9u9/40cKnTSOuqYhFAUlLZk4OWGQ4d//ptm/KQYNAtNWsXZb
tiCYqSm6338kG/T/LFmz5Gsk+L+SCP7nSGFdMzXbEpaFHZkwa17eXwKgui5sdZvZ6qrIv3HCRChQ
LdKgCsJsU3ul0TP8w6X5L3og/9XfI+Tc5pWbmqoaf4l4SsYl1WNE2hzGxEl+DeJ27i+T8jVmhx7x
yX//x+TlfP6f5/df7042LcW05SXm6a+Z0qZRV1CETYYz+PzS+RJspfI2xsPt13hFjO8lWKFTdo32
AOE+y4t9msuuIe5VESDI+p/eO2XuX18Pyc36kmylK7IpTH35+R86HEpQ57CgcfwExvxQi2PAvGXK
bSdETlUqA5qXT52WLxzL1dQcZXshOyRbXwx3dZtfWCxPyfwRQavnxGvt0IOuTLxZUawzZo7OlW7c
qBKkZttYQM8fU5Ajh2PmUVCwjPY57Gmr1Zekn7agQ5vuR8aHXs3VpkKDW+QdlLUSCz8K5W8VSp/J
GKLoP1TOr2HHCrkStIvSKNwEzWWpaUCh4n9cZbiiZA2umy9RQaE5ljOUq1xua6d0nUMErNMOXhNH
K527qqKtONAByTEhkLLhLO8h5Dcn0a1T4B0GmipMIGmBu4hwRt/InCjhbwHZ0NQvdkan1NmAatKp
JwgkXbeO5RZoDf1JGMOWLG0U3pStk309fgXjqi5yR6ErynBFG9b9Yp7HrgkvEEoMBF7mxhnxu7cW
0zqzlp0GbRw6Ch0kMB8V539KN52unIBlhi8SthHf1RD4QhSJif0FpMDB/Od08L1IcyJVdLl+QXHb
Ym6ysJjRK8r4U+qcbnFaQD1M1x0a4RhymDXJG50rbiWXaFYhgrhK3DmS9VZazSrnyWuLC+/ZT+6G
Jawnc1oTuXzwrY27cbqkSPqR2K6lAU/zCDMSZ4HeEDi6aL9xLkWBtqq5emS2ors8RgNS2CaF2Efz
Sio3gSdDFuvBL5dvk/5VWilONZVsH0HGSYeikGKW0eoQYcmjEVJSYgqldTKUmouXU54hSBP1Y4MJ
DoCgNcHG0qQtuO/z8nZn7pfZDzY4+jA+KXBx2lXY48aXvtL5WDRvQ3S0+/ukOi+DSiIdOUpCMKO3
G1Ubv7otQWgajEfz/KtHnS9PytqUCIS08pU93KrSjVK8oUfhGMOD4ifrublgZsMPuepz7kQZDHLw
LfOxG9D5IesP3CZ8LmD7HUPl4yRcUor0FW52J2XOEqukOvCzAYbT8v8tn0NE8wwfFeqv+ya/lXgi
Df+eW8KHk40OYjUq2AdUeSMF4Ybgio2KoGW5TUxUL2LkhtODDXkrm5yEa99KDsXozdVM/Y7QEjfP
uEAsM9TtXGhh3y/vUI6/Qz7lhpQSRodAkyWYQYFXinSrMclRdKdNJVcr4G3xzMIjoJhL14CAnAbo
+NQG5MDyKMTfNTdx1njSANeddxn133LBvOsLuz6OycCJuPlAuC2XEr3tKgO81VO05QKIl8SVmP1N
YZY3bYKMEH1srKXHSrcurGgb2O1PpTR+ylhOocqRRTM+qYVGaaud2kDzKpS5vqIg+s/WiI5km8Ne
CdwR4wSvd/mpkMtNyYNfm69DiYWW27PUseAo3wnB3wnm64DIrXJcqyrUu+oiI5IpOwJ4ii/ylpg1
sfdj7JM3y940jmdTe6BvQDNiSZvmRQ3fStvioOPQkJEel3JP8SmFDWLhyotjhI9TDe3BgGcsY8Bn
XoJYg9fXGQmpsYhuKtlZ1sU+Eyxtyy5BzcsVItGNZ4V70bwmqOMl/k5qPmaNadhbnLyHhFWUBSeN
3PrAQbfXe+OG/tB1juKXFiPAN8yPI0SOgmRSeHzLvbs8qDwHQrUdIVrEzqSUsjvhjOAoCWZGRucs
s4AZCbDlbi1BPRSrppF5qjHz8iymFRR/4njHSzVeah6iiLVUyb4nHkATEQYvVhs6pyHGbFnH8cuC
ymIFwzZSjYwf/U0qkSyJ4sEitzs2WAFzDpMa2yIZ6Mo0r6S6daTqtuoC164UdxiBXmQhZnPCqVwr
V90mCtw6HT/rBn0ALXUXp+d+IICQKXTzYhvSusOCt5h7RpTwi4eHQw1mfOA3vNYo+2ZCC3mRO5gP
ReXCZOZ9QeZHp9zXMZdnuF28umBv1mAMSLHdLGtQwmc8tNDUA2OnDOl2gT6nDUhYcl6XDSgPMbny
ySWsYQb8JNZEgAo2utfCBise1TtAK1shqZtRghRV268l3QjRascuQ4+sJcutHfwacPxL9fP/pjT+
Y2X8Twvx/x/rZ41B2D+vn4/fbZu+519/qqCXX/lVQSvWbwqdM13IBml+xA/9n/pZEb8xMhSKrZuy
rqqKoOj+vXzWrd/o+TKz4X6zBY8Pk7bfy2dd/41/w9JN/F2aQWkt/yvls0oQzp9quqWoVHQoRyrF
uKHyUv5SQQsGLpNMSuS612YvzLvyUEspoCclHTeS2oIB1ZPgALiD/n+5n+0zkKF1aIH7A1FVT44P
wLMD2lfet75PYapjnU+ATjeW5Bjoey3aI3hPcwvAGDe0jRwsmDtjA9hWQT4IDQI/k7EX4WNWZndp
msqXzFBuNbIFZzl5mZscgFy/GCA6jDFRd5zQhun4C/wOX9HUqc9pRCcoDcJtUwYUFN2qmnSayXl+
F4aQpsDZHKpYPZmkwqFOfk6V+Ur0wXlJn+Q0ieHYJwvKZjEwQDzrRHhClE6LEzbNWGiuXasvpkE/
TJ8UzTFEt0Hd6DSEhWWF/ZFHxTvE7jlWvwKcYRo6IkBVVHuR20r9k1GXO22YMHGE2F2AabkiSM+R
ppJsnK856X5n8iumgJhY6Jk8ghAAUcEAiECs9yAsD0b5EeY9Y07/ZlDSc0EZQX71DjXOuimfaWfS
usRcEtCwNS0X7pGX14wu5MkzCL1QZ+kEOWITRJQeQ6YeQbsssFSd2T0q2SLYypnv2fCkKnPcVJMF
JmCBPjSGF+u4Wf3+owlwKFBbGLUrQB1C0yYCTmSXKm8vMUwU8R2Zxd1ykenxrA17+mhtaGMhaTd+
CZFpBKmnbBKWYhlpuqQaHz3oqMpMt/FAr0w7aQs5xoTShc3sOZXsna4SGxiN2wV1AmpvV5vquYdt
DQaAqhODR5GZnsRdBzvBt7aMOBiVwRvdp/xPVge8gUGf08r9sZrQRZizfp882/lThXdqpqgK4zs0
R05gQf7Hdd0r/EOpQQJLku/sLKM2HglXfAlibYQXMcMImAzqqoSaK39PzRlErj6u48l+RASqHEoV
q65iWgz2oR8WtXzoNe2p76M9/aqkJHFTofXdMlul0UftPNXvCRaTZOy/6qegCA5tMz6WIl4XlRXj
MijWUrn0oFTRuFC/b3XR/fhSsdESLE+Q9FeKUYxIRBU23DTyVBrmPlr5lRYI3NkBKTJ5CBEzFclL
OMJTrmXtjQmWDsnRJlBtJjlorMit13SBeCwqncyiim8LUFglWKDB68sctA0S5GwPZY6qsicaDKtH
/67qbzhAev8jagavyNJ414dmdCP07JjRp94NdsE4u+unc17Z9U7kbbkBjJxCGfRtznuZK0blJJoE
PImBkQ+ESn1jptGT0DLtMQsWoUmxIFfagx32Z/BHTPYhFoAPxItayvc2CCoMcLjz0+Rtlo+NUTCC
SA5jN3IwSh4xG1Ooh599cR8u8xno5vh8dTs5JBo2SBMgELpwSoREHp8CTs/8EoEq0WpqfypzyftL
4ccBf++mjdGDBSLAhPMAkI0jwXgOiRE3LZ+9IePDziF1vwyyvZmUPfwnIs8xMYmHvh8ZGlQrXX+H
n+N2KWas5DPPi51FXVt2RH8yQkWPt7YskjwEi2O2uJz9u745GeWwqYvIsypy5w30qACAuuxBrmZv
zBuvxy2fLtAF5TzmL8ZQcge8qcVWwcJgztXa7x/b+UA+kgNJfhOLGz8Qd3N+bs6NX8FHDvc6ATIa
FmBgIQrk4foGkwKCcU6qsuSZofAyWToQbeEU6q0NPURSa2ZPr+Eo86xNaPFwOLYJoKWOE5raejlu
ZlDkUXkOhYV3EfI4x+0FsIHyjP55xowkzJ/zakR+KHBVj/BX6am36loihq5EaA2HZ6VKeJ1aW7tM
ceoK1Ggj45gccXuKBjGYyJrf9rDEZuOnoaktIc2dG4ZMcbkb25BBDbC2/IUkg81UP6NbXmjzMT8Y
3VyK3Rpz+RSlNxZzy9GKvGEKLjB27pLR3hGN29GBSD4ra9Ny3Jlj3ct0aJvL6WymXzCETgMKE4uY
w77oRFbFHF/bRONCd8HPXezSdp/4DPaX7gBjeSt6aAkmQwK7npXgNevewQivwgxUs4HX0pI5ifbl
WtWOgf1SBYXXR72LtnAj5Lcg/KkmEwT5T9PGnxWNg2k0vCE6R7L5WOcsh4tx1lbOdY+MiUq7V3CD
sJ3pVIasJw2T6cTUiOCM11r2M6szO4DuSTm8NI48N0oDCjPuwC7Eu6opzvEgrcdwHUwGt5WntxMg
E8X+ifX09frf7JnZgT+5XVzdGb3sYnaacRpjFF58835J70ApVplmQShTqa7Jb3KUYeRKhZd+hrpD
ygqjH9agxNq2U+uIIHnQU9+TsuRmwMQyGm++/OrLtyOYKSX/aNsKhj9U55m0GbXAR/LRRJecRO0Z
ezGipBWt82XtWCkd7tZUArHWtniRnCJ+6Bf7VaIfa+UeCysBIhcjfuEJ2hj0FpIWDlzpRiPImnAX
DAjj5eIjCUsGRK2bLakxsHj76OK32bGIyBKOFE65uTdZ/rHXX01IJhnn4y7CgkgHwYLjYvMA5bdR
ghCFeYs/0sRZ5D9yikKVsI96VPclhX0QsJEm21ltvK4t3cxob8lhXJsglizj0Ehf0NhXIef4Vv9m
urkqEHNa6DgBBlBKTC8ZqLqaZpaWo17gmZYH11pmctm40QJQOaLasr17OBS9aSy3aWO4RZFQsmHB
LspdpvQnToRAcOrkA9F8X/WvOmJtbIKVU4zNNujt+2JchA/sQVBDg7l3KnbPuEB/k9k/gTZtff8h
zhl16QLbgXJ/kgYyIErNoPFov4fT8Gjk8ccA8okRTuWamA9DVbFPWWJ7OMgqR8sfUpzwi5xoZOnM
Ekbd4o06hkLSx5jgjA1wO0aMd2oY9SQZsUQDRHJMifFZEQR7s4IilH/N8fiV2loAs0V/qgLtzmcw
RbtisMS0zeYItbKv79N+PCJej1e53N8HEVZwDJTk7WpBcExNBPRpab1IJT09yzKAuc/rAGtXRMOh
wzQOJq5aBeH0lfZN4NjdUs1ZdFvsJyWubqket0E+3ZsiPGqp/bCcw/txYMY3uGj5DrByqrm/qcSh
VZWfQLW+2rzfmA3Ywnra17SQ6iWfoUycsoKdUlQsB92hKEc0HdaLNkC7pq6x9i3BaMB3jGUs1vsF
HchPPVYZm+KpZ6yOnPLZSL66HmlNxZCOtGqloQ9p6VTL/APduOl00DHpAYI2dyykjBBFP1qwMLsd
pw8pgmYbntOp9Py8PHQ0SUqAih0NZtrsITAHtnI6Z6ArQYoJaCH6q2//FHZxLCHWDUm0acXNgu/P
pmYdh9wbJlkZhPlI8yUKlcPAf5ohsbZluWWR5img1woKy15SBXz1NKiwLXgDVuKMCmiimDwV8mdt
OHzSeDGpD8EwuxHMQUH4TSGDuIlPoWo43aUKLaeneZkWXjzg+GRgCqNxH4i3KkbDZJfcNo+KlWzH
Kt358uQWLVN6PsbM4pgOns6q0keDdQNi7irS34tcewiL3ayxukJRWFN70zNJ18k8gnJ5IJ7ZtB7n
hF6dhV1QyZ2wRwY84YJB7l1HxSMZpXt+kSaPcWbIB85Cq93BnOj8aE4pcOZp5cugS2s/+OQx3ZPU
7DQzYSzAwCTK+FBtz3ZH/eAvoMRS31VZeatAp1yCxb7Rlqxja7xfOtXBwGYC1YyuG1WMPtFniqEJ
SBJEyA73xhk3WO9Gy4C+mFkuY11DSpFKL32pYcgjxY0N/q6a1IfYKLHT6mQNLx2qKn2yGvrUDaXI
Z6tBVZxvAyxvEOKwh5G20y6RL2hLW0JW/ItKZ6igti7CLwMvaMEpjiLHHmHt4LBYrh1LpwPESIfF
FAyKE0pfefJEYuVKJlF6rmJo9OFOWDuNmzdh92LUFK5E8N62QEJ9jT1JRri8Var7BAt5r26EhYm2
NOnJTiddg5/B3Bn0dGHdGNVdJZKdxDRb10snmjFVIrySoHgnLaVLshuxciaiO3G3b4qcJ4X4UIBp
qyJW0I0wt5gPSjtxZuvp2vtP1di7sz2gSjcdiyOuIgdgj/Jbs6Gv2gt3jtpTdrLaWzbLJaNzlfrR
VhjBYRTPrbEUvwQKte/JhGWQ/PZoGu8DnVTm8ifAceT7+55qo2BTa1ks+vwnfZ95NiPe4Bw/jn6w
VXFHhTF0RdjYNVId4gVPgb1OJI6cSr9N5XYr03jNMCc24P5lsslzipRs3ptggVPlEhnRNjGfZQ5L
qf+R2cwwYCbLhf4kBLfqgMuo+IkRN0RFekPrb2Pm9zLJAMhoLchKpfpZE1On2O/MtSff8tAZptT9
7uwm6qMl9LsYlEYX7wSknry+6/pLSQ1GGmECYJDkCgBYLz2d5RlNWIeQYm65qvTIOs1a2RbpL4Zj
kd08to89ZbMgnydgqWikB30i2mPJ5SsVV8bd0sPATzENi/R5Jhd+iLDKk2ARjK8STgq/v534fGIz
cGdhemRCu22JsqsZOC3R1sOUi/DDq61TJuyPHgFEnJpreNebJN+ShkSH8FQmgWPIjzqCTU09dfmH
kTCFl79U3XAlGIdqs43m2oOwspvywZ3NdKNDz6gZd1mtukqK+2joDinszAI9gW6vLAUU8My0H1WE
Mb+blPBKSmNyzDyDAsvMs21ISFRklaiXOPU0zdGwKQxZdqajld/rYGYTmqtwgHFs3dW1uabxfCPr
FNUk19ih/doJQNN+wpZMBhRlxyQBFB0VUN61m/AZdkW3m7vOVdOLov3UYKvQbq7UpPbKZUihFRRb
0bHvBvzdHUg66CA7xa5vyRTL3boiBquXPvQ4OqeghUefVXKQ9LWva/RVJcnfAGl+QEC1BsLhjVX/
bOqsBRVXMDVZMuK5coZyOEOEHtZKTADA0Eq3U4caTVSfmYl6FkhLa2FLkrNzgvHckirqQ/Hkp6Qm
6MCjOb2MXbb31R/MLCsKU7cxuzPstLuagtMGrjejZ4JEux1GMjqa4nY0sF6TRGy1brmok4DGBXTH
9cFma5G2FYxh2gbnJTavHjSvTai/p/xMv2w1fTbtbl7Az5yuGjD5dNkloLtdIX9aOhSHJN2rRBz1
QEsCrhB6rdeBtVUJrHXBGcHWD/KSfzh/qimsET3baz4JVOr7yL0huG4leHSO9YE/4jdjpqeqN0LK
nlkT4L7slND6LhZ4iFatwRWtqrh35TKDNtg5ZZMdQpAhI1B/CZxZy2hnpcz7KQ1v/OkFck686md9
necvAjldjMqibMBZasTBmgSRq9PjnFm7UIUs5MMK1h9Tq/MYpa+G4dXWvsEpTSL2/CnZwqU/N10C
FBnXUUeENfGFIBfR+zKNqO5MukFBnuAftIhp6t5NGzAgTS60MqRn36fCvO2I2xk2BUyCaHgfOL3W
8j0SgWqPPWyblLghWpG5w0DgRIktBNo1DMfhB6lcsE7J7V7nwugxMHf7SZPF4YTlOP7p200gid2j
UeH/+wLWRZ4pZWfNLHolGfT/MeZ6oTJDKrblrRFIE4zN5AjX8FvVvtVYJhs8OZoctcd2dAvQR6Tb
cHrg3G/MKNkT884A71dRo2fx8BYV0gU0CztDwMqurkZ2B/SCnPi9btgVabMfK7pZVekaw67sb6gw
NmIsKYonT+rEHjLDKjL6H5Rj1NsI/ElOIW0gUKnBaIYO2V1UaQ/E7HLxHua8QJ36FSe6V+uEDiJT
IsqGxszG6l8NDeswgW22fU6b6N7gORg1NnlGS0HACH4iw7HLc14HLABDPPpKifiUkja1rTeca2vb
3wsCEjVzYUfOXxzXVyMSXzHYj7XvVI1gQr42uqNUPZds+770Y+Rk2fgvyqJktAGasFMSxfEMv8KL
IOePTPL0XGUHpoLQPxRCL5lBu+bwHY2gFhuTKhE1V9TMbqf9jP3JkAAdy4O8jLA8avubsV4ashzR
zPnF5/TcU+bLSrYmnWbHcWhVNPdKSkS9sun5h7gb7lqyeagyCIFIqqdA6kcWLv4WaRlP5BZe1Lh5
r5Phu2KUpdaczBCm0cFWc8vRszcF57nk0R5cKz5hbxqpCbK2YmuseFb8hlYGhKtkzvaDPh0YC68U
Cg/asMzo6+e8tE+LnIlfPxAtchk4Mgplq4wgxOzjFLdHc6JF3Z5GiBKTrFDQgtuvycibo7PmP0DA
PujUwGH7nGxsBAM95h4mlFlKGuVFI5Gr+cKKd9PXj5nP3smZNiMvsjVnJxm1h2w4EY5FYo1/UMAA
QEmrSBhQeoeo6dqxy3Cr4Kzegol9ajBoBJl+hwHuoDAK09KMmZ/+wXj4IKX22q6Kx35Mv7Bsgf8p
HnIbMieU3uZUxZ8kzQL5GYGOmq5c0EaiA5CDkhQbyH8egH6HC7GGBHvQMCAp7I3N1PGhUcBCL8uM
0onjs5ZcGlGs0j5cKxXYDYJa8+oRoTzPxmemvzUKeaPpK5fj0BrelF907SnReVJxfabme1ZUmwkT
fBfDawmrVSPERgn7U4AeYbBHsnYO/tAB82KdIP1vPVgOcWPGCh6+i8vnxkLOp9tvsXFG5Az19jOm
6RFjDgc47aGg+8ayt0Z2Ny1J2kwejcZ2m9o66jKJpHxEin3fkAsWScMTskwJpYRIMfxSnDDpLsFi
pwzVJ0SCU/wWJJeZM0eov9lM5HpLPqNDd5r4O0cuEaezm+q526F9ROn/YJfiKxoiYmm6etfh+tjk
MgHfiQG2JUtWGEC8BqKx1SWXMB33U6mcqNHvGqVOVqS3DLgheezV0thj0+SQq2DsSlMQcL7KpZKb
VHahzCj7CbJnL6un2JJuqsB6DOerm7ni6cu025qMpI6wtYJgdZp5lnnspKDcxYb9LANxI6SdlSHK
XwDIXtpuHlhf8jstcccpCmlkTO+LFG9GssemOZ2bkQXeiqNns5U1JAL4/BBL7bLUxBw/jR4IARMB
AJE6LX/AAspCOUmMMcsUG+qdVLAio5MnjHcIm31ak4BVR14eofuhISLqYpMb7DVj0HvMrbzAmvaw
lFaZCPaMNhEMyuvGVDmAms90W5t6Js2mJdWJbJWAnp4Zv2DD2mmtgiA6T2lX1PNzmcFzCKUQ3AVf
6KaSwxKLY+zb50gVVAvKUa/rZBuoPWicyJMoRgMzdWV/Pik+uKI+dCv1c2DHZ0wDwa4uvS4EcqkK
5dY2ykdSR6J6j6IbwjMDdKPWVnk54lICOIGW8yfuefKTQ5nlL3UkfSYtfJCA2ocOLqJ7N5AYYcDl
YfeOx6dxtJ7hDxaO0i8xQCgMEGKvc5umU9tswbO7ML2rkKiRnV51VKRsrBgGm3Ffd2xzdXwIDZag
cnQafzhy4Y/Tf7B3JsuRK1mS/SKkAGYwGLClz7PT6WSQsYGQQQbmecbX9/GXXSJVtaiS3veGkvle
RiR9gA16VY8C4oii95yJmxcDOyuwyYZiFXUQZhCfBd+Wyuw2CetQTzNN3a3HNDSXylBcflI6qqOJ
BwKJB8NqRHYfvAtlalhouSzLJAm20xgelJM/XB79M1Tbb99g9l127F9G6PtHTWq/Mlvv6NtmiiF2
uLRGPW99q8UtkJyoq7YISPMUj06+Re5nWK5OdEjU9wTAbAh8haW7Z/BGbFIZAfSRnorBYqRDgSIu
nox0cLZGJm8xkO+1yByYpQiGs+YXiEIzXAfHUfmwmpNu3KiarX5ybjPNwWSp/0gyR6insT4nu7by
7b3r58dpJF0RTkfAm1lV+Zdi9j/Ghr6fqmY3r8BKD7V9+OeHWfC4GxWXvkfiw4xM70Bf5KudvAal
Tl9MvasKSpNVoJ4lsQ681EuXHLMk6LUN3f5vKxz3qaXHk3I+uWw6rU5uRbBo6IZta/D5VB6KEaWc
bJReX+/nxhNUvjKqoCvoANJ9P/R0MjZuvrLMme6mouwXWpPgDlo57ZO2W/buwGoviBjQculg7kEu
sm3ewoRv+6jLVxXqauf11TGBnEOMV/D0antjjJXa8Ku9dW0nViblR6V05VOsLVop4dTyheaxTrnV
EmNQLgfwwZldeNV1taynGe0ArhWMa4pxHqnvQ0GyMNVjuvbkX7cYBaFRjBV+6aA6jsXnwyQVZ3kJ
9GLQa1cOF5W17p5e3GjX+vEfz+ML2TW8EUU/8vfytT+4pf2eeXZOtSlLecqBryXAsOJ6NiNingKH
s1LCabPou/k6FwZpDsRz3x31Sg/mW1pIuBWWgFELHIGyDb7XfSi2hQ755Kii9UqmeuReyp3zeEqp
zXLsbl/GGEBScEcozp63oUrzBAWLtqd5Plwp9QrPeGQ28WPcRQ3alzN6cu1X8rsXn3wU3lsC9Imh
9D++lRwM5ncaGN6LCp6GNuP4ndWPao73XoqTVuwASflG6tHeeGH8EZF5WjSd08BT4hdKyL/ydvKL
VpG8RjXrrB3byZac7oSakUeb5BRy9STAxcOv36IMKKnRHnrNnMuRVr/xmvStK/hzPumRRfMAjjdJ
fRjBwtMnZS2TPPwuyBtz0vfgVnIGC7R/DbzwE2q3wW0Ik4qLnx+cur+qbJ8+dhle0pzBmReKqwfW
YUHWFM9ZEb72susXTqdOTFr8a+vhBa3jLt1CKQsppWTgFgSYaBqdX/2gKQGrVZ+RdrvfDZbXUpVM
qeFFbFthvBOWNFCkOVI6IjmOcfcLxtFadD1H9ybkqZudl8RVV3g0RM7yeT0GotvFj7I5ui7yZY1N
7akMHWpaO40OZnoOc5/pr2/R88o3f5eWAFsnVpawk3/tR7d3EQ7XQBrFumxK1s4CHPyAHPHPDxli
MOvGCg3Xvg7WaB/ah9bZRfkfI2j+jlQwSTApjKai0N/XdcWxdMfdIdzKkCb4yd937NuoEy243L7F
hajHbAlf/Xkw0Kp87Ir87e2pd5ZdF7srarfg7GT5NcaEt4hi0oUZ01cLqAPLIdfYblpkMBQWcQFS
Af5Rs2ptvfIJOKzMgSQlrycZ4+ggKXssAHxtDaf4aeaROCPVYw+UM/oj/PrZDPiu4XJdm05JKCZp
3yTQOzSjZE98kOeM7luDWWviai5lqhiW+BbHoQQ9//DF5rZiv6VDfePGAQcVimA8+A68qkerwvxa
qP4iC99jP6lIXBjmoa8PqZHkgOATUlAjOVyrzfZ9V23juvjwTTUsaaP9YrLEmQMXlcgyOidsvcYn
8pmVMHBhFVz90MpWZhcyUJvp+oYlzHGJi7Sg5BtPAz5xqMR7iUlnOWJ0XbOHtBu/gd2XYXiDjskb
XbrFqm4wnyapIskaRKC2SuyCRr2ra/cX0M/hKRFuse3YyTK/8y/WA9+KDIHHS7+Q/b4FQF/4G4dd
kGFn1TLn/gCxIBgcZ+0VktbFjFrYf8fBR6IsNaP0rRZr3ufo7CbEOsOpOkRRo1ZO7T6eXWndKbhd
1T4cfDvoq7Vh6xdQUT8kwLpboenb1VPCW1IEgvdFe+vMNfIXEfnWTXGBWVQt44FBdM4Wb/XGy5U6
lJW34x00NpMP8IJ95hy6DaQPt4WVQCSJC4Xcpp7ItiOrLXadTO31DDa4yalBy3LtPcd9sKoUGjqS
g3WvcUVxD0wulTDtFRFw9Z7TXl/444fwKJ7MHlZv6lH++L0ffMxxBqf5W/dFeJpm+NBpRcEojWtc
0CL11va1vsuJNZuSK4w1j/9aEqzj/tm1K8OOXqJMssJkMUcjKF3b3lIGkhjjubIJ33ma6k0NLJ8e
Nie/R5W/4VDMCM1qyr2TJLz0ZEieLCAg13IsCwJUHhxoaVVXTsjLSLPPFsKOTuEYxQAc/WlJM+iw
cCYqLHOi8gvPCK39Pz/04z9FTmZQy31WqtB7s87RiK0eWdAn/QsT5CsTRUiiN2fm0jACmNzubM9j
DMbKp6+Qqhgdi+2I7rwPMlaCmsnWKqosdYA51R9w6CScP3R+mt2gOlmPHxkZ4YWMzWjrx+y2XTwZ
Z6eJ2vsQ+oRJvek+2NhrlPMpjTi8+7bNYNs3HhQYWayyvFbLwkqQ553C2uNIgMY1KbB1qp4PeVFd
e8vQZ8XYZGzpqRdiX9bIAlPN1TGCRfpshWIDJOrb8Kr6lCTxvgy4amraeFrHiI8RfZpYZtJt3fX9
2eZ2t5EVASbkNX8S2TV7xPU4qOXXuRz/0sxXLoNUsE9Hef5GpW2xBGuveSyUvQtCGFSZWMue0CtL
Od195Vjf88r+GGTBxS1XtLqyjbwph45DJ26tnUOs36T97lYbcXzwWtQh18lvLpz4G0NZcGcQtWrb
rLexGvXdZV9ay071q1zniI/+kO6KCMZZLVxofWG1xLHVUZxby62DCrsuyrJZScexCDOBuLPj8BB3
28i080sjqnmZ9fMpGqdp7Xh2tee49pwNg1iPDbtPaZaM2mAnnd3HD6eXv+dRTKuQsVRDL9plLivj
Yj1+JGNBD4Zlv8ZcDRYjR6hrE5rjVcQO2hOTJKIrw/Wff+5qkAMlRN11ToPzA5epH302aF7EaC1S
CZ7LFV9lJ1xrBz6L8dlx+vFZucFwEIb9BrTZW0mTTSQh+HWy87E7lZbAE5Vl0SZ2GmJpxrQVUFGO
U1l4RzPpsPBzdlkJlxTIIu6I2fYctNf1rOTZc+gr5oQg1k5OZP2pncRbDcEUfSzb5mWsr3Iyfoi3
0aBtpOICzog2arDdheyL3xMSdEX8n6HudAxHrz2So+Q+gOrJkC2D35PM6coxm+5sRfyLPg1+MWFo
1oOYjI+W22w8N+fS5ig7DPQAobwwuccfUPlBtyq1kYGXIqDZ1QoT0QRHkdPryUxy7wnnAaLapOKl
QRtc4jZEr0uO2U5X+pjv5Hs7EsgoXHSuIEucRxXUcITlg2cXqngIS6zRC74y87mS3bazbaqPKKa8
APQVC3xv0UV2/jIpgUHQrTF/hnOxYuH2f82BiR8nwXPI8/tF2I1j2lBcEt8Z3vTMNsIOtI2lVzPS
VfoKCkFfPeCQFIoDUiI+z9wap949kKN6EemiSKD6+JZN9QShrnse21ugnLjeYNI2LacyDGILp+m5
+3Yph4mCDmMX2j+Xbrdy8aL1yTqMHYEm3FbXqR8qKG7gfcrQYjiEALSXQ12+149Lmce4G6v1ac6i
6aoTVAz+ymEzupM8ZdG4aej+3FMcb21qQLahL+XJYEK3SjTOfOHF9BBFGoxHH94Dkv2HFt8aOfYq
IXFTp5sRDxmMe2Tryfcv0cCRNEUzGas8WjkyzrZDPr4kwn8OXEqKH5y5p8hO7PcoEps4R4OfFJX2
MGCReoRfMxDtv3WV6ndaIk6N71zgbWDuB6WNMyBKtu04YcwmcrtOq5iL48oR83Rye5tGCLNfh637
U6f2LVNtTB6TJh3p9MsMwstTMarr4M2/spKrqxPAdR7gqi6lkdXLemRu0+KgoCy7YJUG8mqOQ/TK
HyT4Ax4WVMnFtvQv4RefuW9+RPSF8QZF1Nn4FANQjApMqSavw2isSIczZRzeq5ORovAG+/fUk69B
89KrMUctD+hEf3ZMsHNQ25cd2KYnuyl5/YAtBKgyziPhuncjRtt9/yGKbt7Xvg3TIVX3UPcNadfB
YlTmnGJ+R1LYdOyFudrgwGfwah1doBrLsTLxkjWDw70I8SJjNTA74nLtwPWjzIEBtrWJr02Y2UGp
NN3kD+dXEobcFTp7WDeyyI42DY0bahmPNiM0eGDMV1S45O5eU9VON+2YlMNGmM6ObvBz4/YD/9hN
don/y/NaRQziEyvtW6Mnf1t27nEyi/7F6wg/wZFZ1gF9bhaNT+NwqGOal+MEjw5A5vA6CpBsEBLs
AeOBbvUJC9LwNM2gNUo3w6HbRRju5SLxEBEl53G8eISTkMoDD5UwaY+U7uIp8X/RTUmBt07keoIk
fYB7g+fEROHO+l4eE2oakQ7z4cFElQvho/mqqjrQPTgvqZlntu/vXCxmJ0zDt7BqLNRMLuv09tGE
E+ocprn9sIJI0mYhIwM3vNe1D1oCuwDzo0ythDngKAs7E88LHs5SS5hz1I5R/RJdsimIL517bqnA
2NhIw9QEKMjeBgGVgmqMXcS8UqXINdSYn8vZBSlAgQFzirXiFz5G1udUyPyclMZnZzrNup00ZPlB
18SIJndN9dzXmLbmPmunXeqNGwrPsHXmRz14ZAehEJCXC0piynm28wIqmvvnfqTLKTFs6vqqXTGW
n7ODC9QdfxcP20xSWT9g7RW+IzTMOMYD2UYtLVDjxUzS8mD4TBFcSbWxYCZ21BUJpzRu45WRjvXe
G+uj2XsXMBE/rUl6zJ8eASkEy3HyzqmNl0+FbIzY4wA5EOFCwbY3DkIOHYYgjbLQfY1d1kHfwW7V
I4kkbZsz/h3lyo0s3jRrMl6Qnp5igLNPKrehZETFw3OQNAf0M4oMS9TcAYwv3z2O3ygjto6YrM1E
ubK8i7dgjGI2l/ncNHPFtMdZ+qZnrWeu0VtjlM66cprXepz+Vl1HD05oj0fj8cMTxhoEjb+tgpmr
CMf7dQmBdxXaVMi7lrON0ojoviPvvSyOHJdBZk/cZ4asZPvsKnGeLTGfmuTd9rIVzZXxejSTGzMD
2F6U8FzqoUUniBt7UzReu4qlloQtt32ci1NglQc/8JstGJWALx7FbaU9/bVTQz/PqnKfjWJQawsa
CYP88dyRtdkNOgqfmHHZKys13Q1Cxg6wgLXTpbkYETf38h6Ys3lUabcq7O5D9AhPuUszR/nDQp6v
K7d5YFvHzxjY2SIu5bdyXkPK4ohsUuM7u7u4fQ+HzmFa4YINbziQ1JG1SifSqk4PfLEzvUcdX44t
kevxaGKr0LmHIs4WXpXNmeWcJuB83JHPXCcO55PZ/+PSxLEriZASjk8Wc2ZBnxBVg6zPfRsk4Zu0
f5kK04TomaR1IEVa4gY2El4ERCHuYP45OCDmZOTOSogaryAHe2VzsxqMeEcWb1qgQaJv1D4VMbNa
jwV+Q4qxFr5RZYfBJh9U2YCU7Tz20Te54FB5hLALZXZVicLGKhCfWbuGZZQx7vaNowdweP9PzVkO
EKYtCXCZKT0PQ0g2Q5ZUvWbNC+NPfzXZJFRVwPVPRsWxdf176VDhSR7EISW1nBzOkUYYEomLVHxt
/9CTh5QuTil2F0Tbhav1CGRhHneVU7y5SEqbQeDQlJA3bczfvBuPTZqDez7jpIRuzbMFgfqYi+y1
b+2biKP2Yg/9QdI6wNr/WzREhU2YhT7nujGNj4ADHzMPxNzkMeNOCsPigVnwrkI2dqO1nX+zzBor
6k6iRdo75PYS71ggKux7DizYnhm6CTkjJy3JDNTYt3sMiTii8eLEVLPyOU/oSw2dHSuegX75SHSZ
bv5dY+8jiEx7DlYWO2J7t/pBA7rZdKXT71Qa3NKhZvOyMvR/mqpXHidFn6sO0c+CCT4UYNqgxjkc
/+r+IwcCh6U2a09e8BMU5LV0PXHSC02qNUWyHlJCCBECyMLj/Pm4ZE58ZPj6NSOEyVPVsnGfwyyN
OEmHr8DyuduWPK6PP8YSaTZFQzo1YT4m/Z9IZGrpDGt2dwtnTrwuB8dbmbMcqbNovocH27oUAJu0
bZgL7L3GpgHfEXcbt41wKlmAosBbxwC1C2s1aGaNIXOnxWTP5BubClx7JA4xRaQzHZU+WQYYYfcq
qii51oFHnphxWuPw4Y8TzD7i43o9NP2dmjr853oKN2oufxMPx3tZtGppeuPNZWa2HEpQj4nuimU8
Bz89SYcUQWRvm9ZKONCxAq+sT039AoccNUhwdsk6dTEdJ11RaYWNn/vgInTwX7jtq+/jSuXw1T+Z
fQE/g7LWbGDbcL97qYkK22HEavenTIxmFVcYL5h0cPeOPOtozsFA2DJ6mEp/VVnn/rMIuHlscgN4
3GcRi8N4RW1DsTb3xYCnJpqne1TMBFtdJGXMF8NTJjA9Jfjim5LENUvx0ygR+zIaKKU1//J7h88Y
lYD724cRUtXYBj+NE9RHw7AwPqfwmm2z34mo/2oth744mPjbiVZZWu07pxgWYYvc66ZMFxUX8IDZ
kx76Yt9RL7BIG8oBeHh/m4LSDLeQBJb956qtyPGKoEOI4OP24G4x1+uys++2xyFMmq2rqk9TNMSK
SliOopt58qfibkMaxvEveYP6xjprzHq2+oMP4S3y0vqjkNGJDjH1o31j58kXuuKa69j4+o5w9zWw
UB0DUgPjkD5rAxRnGmR7kfgdM8gheQmr4dqRAljqDlTx2Ix6240Mfnvc4QBF790YTc+t4gyUv7p1
Mt0dn6mDx+x2UcfqpqO6OObE6pFTii+bpkpqmEYKeKmH4dNvHhN0tx2wPnIVhMeqGAzzXPKRINt5
GWEI6RgmypFjbUWdviVkX6nDM9TG9nS4EPWM89LiLfknMfj/o5X/G5rEJtn4P0Qro/az+/mvMJPH
n/i/yUrnX65USpOBdG2lqU77z9FKGywJYzSlhXAesJr/iFY6/yI36cIzsWCZCmgm/xGslP9yPW27
pmmRxHKkcP/fgpXyvwFzCFZa0lGm4iiDi9yz/ht807WsVrRhQ9AmcexF8haHzaeTPbru6HeF9kGT
FDsiIrxZJJ8Pk+WYILiLkYkIezD7iKr3oLlRMu7w+Z4iWa6FMR8NCkuZ1mPZdH5cTcWDfCRcSnS8
8VpQ9UmdwpvLzZ0cA7s6U/xa/5lzd1cU+oy7DBDZOYvI/HTVibK0BZm5555odUNvrjXYTAXsm5qv
XX7oWIlnUR8Jet/Dwd1Cb2Ilt8t9X07HgAIF8ilMniG+VfIDa+QGIgyGg1S+V2OLVf7ZYGBVRP5n
NTTnum42cepjwWg4sjXLgnxNoKPqSbqX/tFZiyqdMKVvvW99EV20DvC2Frx807/G4a0vvFtLCXE2
EZyDCqHptlBVcCYJ8NSSXHf74m1ew4lmTKJxXeJjYveoGklCI951U74c+mhV9P6S6umt34wrx8Gc
gogQpNm1YsyXB3vKtZ7zNrn0iDtN7qzjaPiSvXkPG8LqXrIjzM8omKMcRZJ+Rv+o36H7yaPbVyt3
Kp8nz4b+S4i1jqd1kiOhirQ9h+kmC+Jll1FUaifpMkUCLhKK+yi65ev7ISipKTDwzD3bQRphKrPk
ouSMnKQzoxOOSb591+lHwremxBFecHLiQIXzSHXLIqYN3WXvMG1qDFK1sNHXlJc+A0khdEdoCe/e
CUw5CiW9o3LQ34XSKyOLXiWvYiYnFBAD5PbSxb98ez46LsmgHkJrTY0j1o2o7u6tQ52kES5013wV
3DnoOOXuh6Gx8Qxz5c0ew5j0MS7c92F1rcN0JynHniiP1POvSPln1RCkKsjceRddl8iDNY0R9kpR
KdiUam8i0k7kHrApH2L5WatsU6WwFLpPRMvf8UjrguiJ01g0+0nusRHesIohJhbATVSofRjfFFW8
XJwXFPccTBmctWUeCxP/LKOnZW+v516tsgZ35EyfFP7R9tS26gUd46kQ/r1/9IXUNAVTVk57Dmf0
amOPETvp9DJVx9AncAMEgPEjAyRMZe1MUXcZHJziC5ELNMJMvaQmzGfEl1C+eo37aqfTvtLeA4SS
3ULRvTbY7ofoUAXbOqtwumXOzoty0pH4bxIsEQhscVp/horbr26umtNEM/2hlPlbRRqS+syRkAxw
1fjvMCI5KDwkvFgb66Gqd2GEp6EV2HQmRTwBzOrryBVj0fly53VY56fXoo1WUvdH2bRQ1PhkTZWC
S2n2VqsvjRqf/SRHfQu4KzFWaWr1XmTV1h2CnaGDrbAoomyj36J8awh71U68yrL2DfZ6iCFm3MQl
p3/zzZkNhp6XROiFMTOLNn5CKqaAPJ4KBuxdDG5EPirktm4a3jxLoMlTjmrI4Mvs5o/2YbN3gp/Q
4aLG4YXKVEZLddSflO+8tk41YE7fo1+GWHE9a1knVDJP3Tcc++eqDrZc+v/k8N0XDUWahW0SmaXr
05P1J5WUZLMq52wX5Z8q3pXaOZhUwkCgoaIibrfToyux79THDA05ghWaShOsvFQYYKduK7LwjhUf
Y3B6gB+brlI3eGn9fF9V39JPdiJpTqYN08Hcoyv+apLk2auamx7IuOa6v9nw8onore2xWM0pePOC
EEFSviRx+Tp16e3hSJcxtdKDtyzq8JbIkQeX9APQEVwz21qu7Kz/tBk8Y70g/yrxbkbPktoD2U+w
N5AF/fAoi3TpcJ1wSZOPaEMjYYUlni5JPbLjELO2avmduzwGCXkZrjePph7axNeUcWCpx+xPBs3j
0Fh95cG315uLALdEw4Mw3fPh3ibRxgcNS2083uh5jUvkUIHHM3GmO6xKQoTPA7nfp6yibis2DwmN
PE/otTglYJsKNWH3ejddtcjj3z0rG5VPixCf1iS5EoOEzCpuVNzja0Aow4zVFhufo8pjO5ofIgaK
aZfqXWvjWLU+iap6P7bipe7nbhNzso5mqPTO9Ddh2NCAPXyakQ0W/SA22o+nJa02Ox0+BumhsyhH
+g7h9kxNdxIZDegh9QP08sCx2Q6sbB7jF8zrHRP2arI2IdlOa4BHCi5FYgAPsugcpCzRMyXkfskQ
aqw/pFv8Ncr0J9DZezzkPz4e/iEhmN0m1Ys5NbBIwvS3VZd7BGy/lzc/SqunFK+KXRP6LPA4tWH7
WQTVlydca6mDfmtHKIwR73HpRrt5CBEQ8w/KxBaCuLbZ0rIZG5sBMKHnha+DpvRGBLzR8la75skv
m78dsULXzMj/3hOcrE8ho4KnyueaazJnM434FE2cDarwT9cAx01rrqHTVzZ8lC19fapf2wHhHy51
gx+uQHeD16niBz4bzSt/G4gAcMvqHTyZVb0v4stM6Akr3PhkNsYnkw4Px1qYzg987GbIk5fAIkc/
N3/yh981UBQpuMaxL+gBpLBPcEFHHQqWRVnvlQ6wiNdbPcLStfvwMzPTVVlNt4oQDzZ9Qk7iEw/i
Udg0nYjkbPQ5n4hBAVlqHWCwHmAuHykPIWUeLYm3r1lM1VpLsMiZ9SUdi6RlpZAOyVUohvttxeyw
abVe5IGzdShaDmQQLksHDXzy0DMq9RLhiHThrOWquHt9eqlNue1FdvF1TVwo00e8K8u+RvqbsdjY
PkY+4NMr93lJq8hPYLj7vH+m/WIUmjAI8klFpVtW8/31Kd6NUhoTDQTOxEzvj4VcDy/ACcgSKEF1
CZyyOPxxgwYWJPejAZ/GcCt8/w2leGn6/dnCjN5WfI1ju8BwVYiTxaDNy7xjLLIPoyvJ4Mi7TLrf
oZfgfs6ZKj+WydCIXrn1LEgVEDBbcp7lHEEGlMkTjfaL3HtldszEsFmMabQwPSgJP45bbiK6Se32
x8IRb9unfPrUJMamuWbnSvGW+ATazPmCWnCxS/Clob9lYsiryeO3UQXr8OHNKecdBJ/Ue62m5FUh
FDpkB2tu613v8y2HE8yXKasYI/NmzMm9csS5y+JXmzDcrMTBEO1zyUbSUI4N8u9EtHQf7afgxWg3
XRVtbce7Vfg7jRTWejAF3NApdiyujNM+bGq4V54frB2OUrrOLqYMPxoYrbYbfodt0+y8uFy5j3o8
2zVWuEw9IzNZaIqvkhkVIzaNzMDgjG1YZcwa/WaDJ4wi3vI3j4auk1ct1VfWjLhAucEbSAKGPd8Z
H4IJcyrCZxlJC34tdtHUZFJi7JH9X72SLpLWGW/Aw/ZhAtZMUgPmk+pYwYFe0n8+MMSZOuK/APCw
9kJIWOcZxTm6rLaEbLCZzCxyDBpT55zxge/ESOAUR5qe0Xvyh6EnlOSMGun/sv15YVvA6KiLRrEI
7imjjhqXsOkXN1pa+BIUcuOnUFHkuEpnMnJ5tGiD5fhvToxTrnDEkVBG9+oYqFVj/MfP/S86QfaJ
RSgvaoz9kPbzYZzsRez2BB4W+FtHuiqrFyipONEx4QJZo+eIzpJciUd3yUKWEcZzA+CX0N3KEoja
TOdyZj3+1dqG2n0tCCMtM+rj3KT7Ad+wYEhVjdMJhZ/HHoOD8A6DHzxPpBwpo4Z39rdiu6HiCM6W
t2pmhJSy0jvFmvPkDOKPmga87W6dLwqBv6kaN1bYoFzBgQqTQ/uuu/yGirxPM3WLOPOKOrxrNz4q
Ym7hTKZR/+nJMmr/1eiAMQ6MYcfG2CUCDy8bGmwxm5adMfCRsdzxvZ05mbrJUwkEMROYj5IBd/wj
p9Oi98v+3QdY/8Q1yzhI/iec6FZRHx2AN5AoLTmUYggx22rbZqAB6r7dG2VLzoToIQ5ADuXTPo+I
QTFYznDSa1TM0nfXj9CWj+zcjqiy3rvVGuve+4MIckzG1Vw57Edu+5YQGDdGMnrhS2Sbq5nuKUOz
mYWJsWyy4DWkhH0mJz35N0gATJ26mSIFZ8Z920WkSPr3LiRqUBDjc5OP5DkIi+lBg3wue/x5sRXf
6eR8BHspQuAtvOtak3SynXUk+C43S6/t9lWdc0AhpLpX1tecqy2ucr0ZR0Vz4puYi10ct91KeM4N
JCfHfLweXHIFFUO2aTANoD+AbEyr90T49BwtnPY1DcSu9cKdnby0eKKgrDDv70F1jwSw8BK0Mrm4
zGv6rNykMSY5WIl8XRuT0gQmY+S2yTg6wXOazbuG0AdC0c584PhYrPWKvaxluIVLcTNr62zXbw0J
A+9nUjwAKNZ/hz7e47U4+HzhZhFiKAMpZh+r/lQ08MpYCYX/AEyEK1P9qlM+NI6zHbquh5FASU3Z
HYdf8pATkq6a8sXQ3/Eia+cr1eZeIxWGXfBCwfTCMPOF3U3b0uJwkPZr3aslfXUTonkZwkVW9JhZ
oFWS6QzH40a36IvPK+hQXu0kWboCXL5kzFEsVfvGJZpEJp110bdU3sbXJfWBDFrH8OgoEsJBavVk
m9WBg0EKHIQDmBWxHPfLmutnbnQb/m3yHemxJXYZLMPkC6lP5rQatL3xTAMUYd55Vyoz4azvL7sc
z+2Qf2vVsjUMhwwy9yjl76z0LsOY7XWb3zNaLepZMHouqg+r0Ue6xOgzhb7D3ASyJ6KeQ5nS00wW
io9wJCFb8yHO/VHF5rLv/Y2r5BXh0SbMIS8mcV6zK/ylnr9LgphOpe/oRMT+zeg3fg1Y1gMtV9jL
xHjrgDgfsr79wl7Ax52l41MbBmwGYMF5LUuTabDTkc1qJcZt+kIMi5Nta/+hGGDZheUutet77dBC
q2Za4GtS2VP1qy/NDyeKl1VrLy0UbI+GddeQ26iJuMCC5vPmDR2j2yK1Xxxr3LXXKfNmGIftBa/N
wUo51I7jou3b9wy1gxZZVp2S/1OplqKWHxCrtmLux6fKjJa4JG9V1nKUqE9pyCIUje1zkc9AL4r2
4HuElx7R+tZeYCm5tsAUn0i7XzUHAia9VCGoIHkfQnEPJlyyveFkGxrhKY0yTioHj4OLeI8+YC/d
xn/1entTjgOV4maMNYJTf7sHxs6i61I7VWcFxUeueaXlRG8jzODHDnhKSM6IBMFFgkcZU/gHObgb
nFd5nO5NLyXsZx+aIv4Sg36ZOGvQyU7hogePhot/lGYnu2NEpgk6KRoazA3Gds7SszzruSNjwAgs
934SakjsOS3XSZZsKBt9DYpvJ03P0iPIi48wpARPueVvq6F6DiMigbONA8SvwYPG8TF5iqdvbDrL
snAZZx9r8PRQSgfHuHl1+8BKvcWzy/cYNSwEZ4H7p13k0vqKE3hTeGAW7P3MJJxlHaLdjepPM7Y1
BgdQGSLr7rSIchUVu06yQpi2dfo/7J3pbtxImrVvZW6ABa7BIDCYH5nMVUrtm/WHkGWZ+xbcefXf
E67GV1U9Pd3T/wcoGC7bknJhBiPe85xzctP4ALVr2Iz0CjLz3k4Qr51d0ruXjgpsK3lp1BKikBNo
+tajNpBHCB2cRmRgEhyQEKx9nQXJnu3/TkCsy+Ktid4b87XO8ajkafU457aukAvrgHpXuyygj0y2
nib6JKu1tx+js3QShHBq0/iONJm4w7Maq3znjdCuHgfA1kNb9iATC4w1XYu43wHW2eKMkpSGOccJ
06pPFHe9OV1wq6JXgx0Oh3HjOU+mYJ/Sa1pE0U/ERCYWxgDRTI4e87t8fXDs5FOaw5dsMLm1Gc0h
IsvR81i3aLzdGj6+npokl6VZos2arD9zukHMzrkemjvWZVJo7mhwD43WIH+JEIOO4zTT1VU6YT6R
qOW3d1Ty6OzID+a3O4unR+tczG7Wf0ZX/17UlEDYG6dMz7kkVjPXicO3/ZCEw5hcck8+uVlxUwLb
EY32I0s5/Ep2NSjveGsyZOzBHKkYJ8o9yjzGk21/JCGV0KfknLaclXqgudVDdlevvMUXOm+OBanE
qQz2S15fsaeT2OqwDhwI2dhHpKnaKF49RvVBLDvPu8A9UoIJR7leoBvZRrThkrC3TD9z1v8sUVRc
kw0bwLtywgRkHKCUTOuRaQ3eP9YNN8b7N5FbFswIPw8zql1PFm6wcivMCVgpGGrAQmJ+a6rrMkNS
K2+pXDnbhftlVzO0BXtfoFp8WXl+iZgp28t8djqGvU3Muk5z9raU676enS9dPLdM4SzfZB4d1kzH
Ntgnnx+ZE1UxEVDDyeOx708TvmyCyNm4dLsu7o/5TUqnXr5LxKXlHNbnDcjspD3S0MfZqe4cKgyq
bWtsGxJRjAaz+/M4OQT8lLshC9iu7Eaq5jt8h+oU+Hvkp3EFZuy3BM+z5W9oQD2mKb6gNQr7mbbU
zt42Y4ShJdsMQ7e1GKMZYFddgvIJ+z6syXHGNlbZ3W5yDbwGw2FVWyv2QtylYad3IgyunObRqofD
6O7aCRureRjNaocftGUiwR3t4KQAhAXRGURpYMcA4Xkm5YQL8uhFxlVsiq1FTnRHNJwqp8Ni3s3m
/cCPxbZLoex2ZpjLtj00PJP3bib57HtEfnFWgX9N8rYZryJJxmK3X+gHR43r0/JUCMxAa1peWmLW
5s5+Tuh36ar2wu58xeXQjCQ00BYB28Lvo52JdFzl+aGABLSJR5XBTJgj4Lvzs6OO3EifukwSkePv
OGKEFd6EOHkmZP4xINDCqFkt1MPkkG3nk1PEYlImwbHI31oaC/2GI1+/B790U+KHvrvrjdE/t0N+
YdQFyXIH63BoSXvsxfoE+wlWNm0maDsTv6/Lypwf7TEl7rr4Vsn6bM/vpVrEwYpzkgaZe1dUlozK
vdQVM521epoViqHv3BHLeBPlznU0RWGkjBlNluBrYTr2OcYWZtnEztRt980SKR1Nph3OA8tRs+Sf
rs8tP25qKJ6Vi72Kn+Dwti2jLkpzNlj/bmjtjXbxEDfnji7KjYEA1MDf+kn0QqXkx5jgliiXAFyA
3NmSzCiGmxz2ovJzEilnH8HmG6MrHNxyHEuE0Zamm2uO6aS0RBtX9Htq3cHZcTmgGq2LFWaNCa2/
0kEToVxH7m7+pMwVn85IvNk7jBk5M+W+YfmIe/qN1m4/j9+M/iInAtlkfvAWdnpIJY5/dPrXOhH7
tTmTxYIGPAqKHFMmBZJEly0SOgv5RfQP8j313thGnBJOQmOH0T5tNNaQMVNA4DLiw7rWoc1kKSvu
zbg8BFYbav8p6R15Q0ljQ50sKtlo+XtzWk6QuUw1y9sqhhezC2IxdhP6lAcykEsco1mUka6mJ4l+
smxKB2ZLGe0Fk0R/nY0GOXeG8yJF9zBOE4cMZRHfox3qPm4WHWfKln3ajTH6laXxMcUlbmlV19H6
LrZTjo5a86X8R145yMC+1oNdrQxHWiNWWi1mf0U+XmtaYUSJ3jbQqnKv9WWhleZFa84yu/OQoD2t
RdeI0lKr0x0ydaT1av+Xcq017Pp50Ir2qLVtgN+nCbEbgjAOF61/S62Ej1oTTxHHF62SO1ovpz/v
LLWCDjRa3CcOhgG0dWK/vi+/1Hatu0fOo0SG90rf+2oQ5jOt0PtI9QmSvXTDRCv4MFQxrxiq/oC8
72idX2nF39LaP7zJx6xpAAMsIPjFB2hSALsV9ds2EQlKcwRGdI+XhWVREwY4Lt9LzRyMmj6QmkOg
KZbIaXUJNKGQalaBcuuJshY2xOvDommGQXMNDoCDB+jATlr7kCEziZ2nfgdQBgH04IFHRGASTCN0
DKf9OlCtyl6/C5VmKiCcUOaKktIutnqau+g1gYHdBc9LNz3B95MJdApwl+1TYhQ1u+EDcQSa5mhh
u5TmO0pADzDJs6XJD6p/iZmMz/kl11xIqwmRdfx07QCnTqc7CPsfkSQ708xIdqyqQ9zjwop69ut5
8pxq/sTXJAqUWYG5gnu1PTm3gwJjmhZ8TL16TDTJ4mimhRBhSMs8PWdRTNhj8MN0GjZiTQkJk6s0
NMX4ULqVx5gSXkYAziSaoLE1SzMD1ZA+4e8Xzdn0mrhxNXsTaQoHqJHLMHuixZlQ2NYh/pXgEOFa
lGHVF16fheUktrb1MLOt1aSPrZmfSdM/geaAMt7uvjx1mg8iKR+EVjNDs6aHBjAiS/NErSaLMhCj
WbNG/rRn6uiF+HK+Ik0jWZpLcrxLyXG207xSp8klH4Qp1SxTL+9XzTZRyYfbX9NOmntClaKlTLNQ
s8abGgaX+wpQilgmk7E8YkcEHKRZqlpTVeRmLJqyStbrFOjK1vRVKeZx0ygWkmwhtEwzWqWmtQTY
lp0s46mpDo3Z+Vx7kF22ZrwWYK9WQ1/AXzpIP1DGEHZcx7uVbbOhSbGmz64qzY65fdduBpetCksv
J8GPmM7f7aSJs0azZyYQ2iyWBtcXGVqp70fsDz6NlQNyuZJD4GzNheQ0iW2Op4cz3nSI+WhzyRSF
zS01Nyfm4t+DtnxXIiI0sr8qO6e7zVr7QQ16ZkrYXZ0YlE9kxArVot+VAUMrR1N3iuiteinpZwxA
fZepxHKh5hP5s/MBiHmbeNO9RSfuBWzUe/dI9LhTI5F8ab6u+4A+QM3/tZoEHEACV80GErFywN/C
yUpzgwqA0NckYaSZwkXThQOYoaN5wwbFGn+hxWzrmvyQYeuWXPDjnNykY+DcLZZBQmeDNX3itxtM
/sExpUN9NzFXIposKa/aZsGZMxEI0rl7COeO5kAIyVyzkrWmJjvNT8YkoXUMxzC2cPccVvgAZyUc
RXOXtiYwnf7R53k4mswEGEEVfp01sTmCblqa4TQ1zelrrlMvAoEmPc3os/hFfoKACs2CpkChAopz
nM3QSGHme7zqoZHhw/HJuh81U+prurTUnKmjidNWFTuQcV3l3Qgm+6+VeWp4aW+tgOiUoH/OgVdz
TbHayvxoswkBJkrrPcE1ecCgZlicXQMCK0BhmbeZ1+7ToglZCSprc8o+SfLiEreT0IWru5sMsuCH
ThiAj9ONx+JNv19DSIHGcWPq7+77aPy5BDgP+kDFG7u1OXCA8E6a5W2qY67Z3kZTvr7mfTtN/q6a
AY5+0cBgwZnmgz1A4T5/MzU3PGiCeNYsMbNTj+c+EIYPaFwJ56kF0cPX4h37dYVl7HXJRjbNezGN
E/o5dL5HpJjSPHOjfxEin69HZ/zZiO450szzaBrpsQxsa7/MoIFcFw+0wd3IioDVyCopwDRnsFVN
UivNVNOAMmvGutC0NS1ctLhoAtvULLbQVHau+ewcULvRxHag2W0cKc6uM2cGy5rsNkC8Odg1RPDL
50HT377mwBtNhHOE2Q2SNS0YmCYn6YC4Yvs3i4V+GVGsMrsedMM4f2Euv01kc53NNUKWquDQFR7Y
qC3raznT1OFLbe1NZX01lbeDJtnJmst2YHvAP5pzLwDeaztdgCPeRzCSq9ooP+b0JPtVhIzA0DPH
+wh0vtEMPQ7d5pBorl5qwn6orltN3HOCO9B5eVp+sfhA+a6m8+MZTn/QxP5owu4XQPyrpvkz60No
uj8H8+diuaIuQe4EBgChnQAZzCdmwAobXAmTIjgWuT2JT14T5YcItpvB0O3ixbdCuwzaX34D7Tyw
tAeBtnN/1zIN2lkp+99q4KYTJE+59i5E2sWQaD9Drp0No/Y45NrtwHGY1CAMEIF2QlhYIlqsEVkQ
cK+iK5lFkNa5pWTyLRO+ZEIfK73CwQjOiEtmLC6pS3x9noHEmP3IEHd+xR/DMpFdTzBju7EhDapp
M6KTK/5wZZ1ftlYj7V3hpeRG9DG+D7bzv3dFuk2wn/oYRth+HLVbJNe+EdZHde6pQTWwTY0leL+e
cMzkXC6jHB4LR1znEmu11/Qv1vyeqNS7N6fXICGwUHYKCymxvGXhnawgmQ4F1RIcnfG52BheDO18
YZe51cWxnvbE8LxZaQd8MnIIyEA2+iwsPN6A3lJgxgHBeYG5YiYZZ5goQ3Ap9MUuaYllNbQnZ9Hu
HPpRiPvtrhMArw1YinvwJcdyRNjnRbqXbOVTVOi8Y6Iinohb0ahssZ6tuP+myghz2MjepYTrYE7e
nNyxZpZYkFde4KMmrngHORPcWxiw9Q4Mf2mNF92aU/e9hfvCPymfcfLRis24TiAWIsVY146CLxmb
lhl9hrltWL5ZWJ4cy3+ttQeqUsvtoOswyJ157tPpzcO6T+QLMrTT8FpngnnUrH1VvnZYVdprNWO6
ajBfVdqFRYBA2HoJt/euygDZbQLLPBbZftxL0jUB11CNBD1MyYOV+kmYa2iPixuoF6Ra0HY44Owb
Yn4pGOn2Ge12i9div0/BeTk0hbVLAMyYWW8jI/uTF1l8TfQ5V6RsFiRN5cNrkVg/yQu1lsGnC7Mg
TUiUD+uSp0xTGCrRLc15gVs+ijo50/SCDL55VRRkdHBzvzAtiHP/jSE3oNBIeFDk1PVlwtFXYtnE
GZ6QC1avZM8W+4HzDOM264HoRTCAlEfdQImRs8k9NTGCNVxQpWGQKnHFZj+5ys1HkTTNjXC75ZK0
V/SgZqGMbazVc23fJwu/sCxw5ss/gqprr1qTymKMdjeBFbEKEx4A6GRHt5PFKFcRDvxBxhEf9MQg
+33UHQptHh15jP6hrsjicjwHl/nSROAxpU2Vgx2FRYxwFBR+ck2G/d9+98efcUCar2YAFF6wax9J
mzeyOzoLVi4WRY5jud8uV7PFvcIkv5thHBd+bE/70ZmWnUhn62RB4hgdfJU5mhfRudWWBlmL1OCw
nGd3N7iWuiZg5KNSukEIn8MJQsZERbj0ZpY9mAjRHUF7Bj5INsJEHDutN586kW7zuIY/86yGIAGC
m3v5HMzUoK3sr8sOOxvRcTi5Qm+1iXXJCYyIRvobrNp6XrOlZXLtv+sz/sFNQSBFTEhz3MU8sHW7
YI+6lFKx1x7G5YJbtccQu56bdrbOFGpd3KSfz6ZF9yo9AMqZg5thqlpC1Tk4uEHanC0x7wI7G+4b
MV53aYXuaaJqk+mEI8QmRSWK1vmaepLbGKnJkNZlzB3jMvbmpvbYWqCIHVTlqns1tqexRB1f68oI
G0uKQ0wCKjMNuQLEua6M9005nlbVh8KugTUYvVKPjfcy7ujhEjXZN60kqqF0PJLTCIQ8Z64inday
Q+nxZIkVGakaY6pupJHcGfZCNlaU93sjxyjpeL5LFGd1bGXxnhvsqJNFiaO9HKWartc0cq/mMgvQ
WfzrpjePcx1lmBNPDoW6OlPswx5+2EFhMLc1J+YwLVvtJLrP19rbs7VPCNzR+TjJ5CGLNy+GacaA
kiC5tYysQ84mYjOObXsfMZtgu/mCsXI6qUS9zI7Pl4zk2opubhm9DO+yYzcQJxgyu6PZdv5LWZjV
ZTD5FAcDw+kqTh+q+b6tYqK+s9i4tkl/aZCf0BO8B5dosbAmOH5xuZIZe5VM1Bhmk9dKLC47zGy9
ePi+RAk5ORTi3rNWSg8LMARjLCg4iJq3dUq/cL+HtcW52CbiAacw50rlfDrUOW7aKX21qA1zHeO7
0YmXiZkfxqP8suTGZ2A4d2vQ5McEaJ6Nuffost8x5bTzCI5A3UJNYyqzDdrJQs40frZ9r23ckoyr
Tm3Y/xd5xEXe40YcW+BWeyGXUAhnZ7Dkbo3QTIvhjNLZbn23xD2bXNwmPgb1nO6DFfQ1ieOP2G33
buDA56uSzNLcJyrXFE9B0VxTJIrVDhwZywgLZmewE256gGJAlHSdyMh7a0q1XUGuxs45sevOYkcB
+lfuzmV4j9cOlTNtDIxs3Yc32mE0dEFYVgCIFVTmJosmTIBKyzucVqqooaeMt0G5/ooBDgW+def9
SCylU1kYM6i6zpL5AUp72ppA3Q1ow6JuZ5hcR78xYqU/yt1Mto/Mxb23rSLtoX6JCvNWMefusuFu
cRNmumudQMSVb5yRPzuHqgt7nl7jjpj+Zq1/JNnko1xy9EiqWysdzFvxSFhYmAmogozOQyK66PFW
TgdutOF4tZD8oIDF6OFidDnt2cjNBzuhvVJYxE60Dc0F0thTRsH93x6tDSFJcp8I8SKjFA/FgKky
WZiwjKu7xVm2q5kska9Prxx37tupnORj0GPPxPx9MCxMypl16xcBg6uSipMJ2W/k+COqHM9HPN+5
cYCuZWVnX+SnKlffeJvohW1Bncjh2S2pJ/n4TMe2qB4rRweFp0G3AwOHrVHzsFVqwu2YQFTMWmWr
CL02Uj0lY1gllU8wt44GrwPaMpPkqCrCqsk1bMlFtQ/2hGm3sRuyHjyW4cSoz94AoNsqdA1a8KDA
5mxfDAkJUxy+Qye9q1JvYiJqvXRcgTblzJvOxbMf1fTomXDEQ158qbylVK/z1gMpfvR3maSwZd/N
hSyUOMnfRx4/4kS2g04gvd9Ib2MYy9ogYSKUfsd8eyxOUhbWQdpEysZtTmyjaihpr5n7yeZC5Khm
1O2tWdlzmJyTFOW/aCcQaBIm+YyJ22ri+VSI/Ru74hAE3DOFSdH7h2aKHwL3ZgFNffAdArM5I13z
5KaNNahk5zdjfckpwyBjDdeow+ZXZvmesQsXwhK1N6BRAHXZ9ZiZ/t20IuuQZeHhlivRd/GxWk0z
08duckr0W4/Am3Fnr7l45EOxmaURYKD3uQQr2DyDsm8GK2luBAeDVdtflTy4gwPsyZO57QwA7OWV
OKKGtgriaAhQSfZDz/iXNK8R5Ls9Oa693GVq66oiv1Yowjk3qx8eo6ZOdmK7DjSN5m995d+SysHS
3j73xH1kK5kR3xqD7TTyWrQYW4dsVUXpHtsj1lKDkHxmwa1PhmuQk5bzoaIPIuOTlbK4ToaS878R
/IwKwKp55wcjcUsr29tzXoqwp7pk4v1w/J+RepAOZTn1F/kPm7zEUBUR68sbxoshg/o0B5TRdN25
i7N9UrpXglQIOebn0hqIckq3bdKd7oea+3/h7zue+BihoNSQonvwAgGZXSxPfe1uTXEpfYe68CUk
hfjWhftIv9luu/M4XUIZUZhiv/s2niZNeeccktzmuYthOjLjRnrmHUnRLzEFGYAJROxW3qe1ME3s
8++Go86xHN8EFMHKND4bkx9VNpCHdzf29W08oETN5mkF5i3z+lEEzFc99TWqY0kta/Fp1tfk51Kq
+aLGq7EhtzpwXhpftLiN0Yuq+M7CER8k6OB4qSvoE8LsiwzsGSKZusROvtZDfMyHaA8DcVJmfm0u
ebjkxEG2VBCC2ThhMlAcOer6mTcfEKbL4WVoJVW0MAXya0rbu7gYOHRRc2haRyftzswBznhuLn2C
5Gkcyqm+aBOFi5aRkvLA5wXrd4C1AeqIQCO4hJuO7eic3VfdW+V/X81+ZxPpSdQU0fWpHW0SRoaW
iB5zxQC4N8HZZHxiGnnXFc3ZdQmEeCxmNv2tp0Vrj4kh5RVmnx6HpT+stMFtzUy897K/Yu2xz1Np
3FQJ/pBIsokYjFLDX8c5gLbqVhyukpBRG/2iNQ3QCSF/OIXNC+eGHPjIjrw2EaJ7pMyVgHbHue1t
67toWTKWgLYPJF7hjFeNMgmXLD8iwG+jf/PYQjXs3OzkIlyCAxp6HlKtmZR7POKkbRJTLfaEuewL
4b7PFaCz3WGXZcqxICeHg1m9xUbxMVXLnTOZ20lvSzgq213x3Riys1yK66wLjqXFB2uEeU3F/cgO
NSay2+6SeRukAEipe5wMXyKUsuKgBV6BDw1s1nGyAw1h+wAJIHacW0Qc3Pdtg6V1hcLuqY5Q3nSi
1GhXy/hM/soBY+ItU9p9AQXmlctdFyXvZrA8S38g2Q9+afLs7azUJSFmu5Ns92zmYAQdHIkdRSmM
T83UbhvXeDWC7qdVAow6ZFTlTD+BJTXdotpj0Lo7AYFlpx3xPtlOeAbcKhpH7h67jjVmGGmyBWCt
lXGqxgqLLedbrAlG/VyKM/Pbq578oHKIT5WXshlGsh3y/i5lB1yO/otTsc8NKIRVROn3yn3Ll8+M
xi1yGk6ejbxI6ENkPUVqujJdwNzF+JbPJUNBn2CE+IEz6BvVAQTMEX12MKmoBnfclkUdUgpBU6RB
khOwqyTYdCHuwau2eSbOrsMucuzHG5O741YSjN/UH/2MatA31NAvpbWVXfr2Jx/fP+jRtnRR9h/V
1rp2kOZuGqaFJx0H+8jfFWnXRWYvOg8kRJWaj0X2HJOtFbYRsFZtPOR5SmgPbz6j3yCSuNaGi9P4
FAkFXPHmkoa/Hs7/+S//hf+SCYqJN/J/dmA+fkCD/MflQ/XpX2yYf/vC342YhrB/C3zTd3xsmHRn
/Oqr/FtJvHB+0+2WIghMGhPwW/3RcmnJ3yzbs5wA+dxF2gr+MGPyVxSNO07gUUzpOKb5b5kx+T5/
utY8TwqP6k0LryiBFwGSG3//p9pyyyTSK2ckydyQxDh8T3PFmHW4/dML8w8uaefv2tF//zFSmLZD
D7105N+1o+OIZqBHskyIpSpkYcQech9H/d6ykq2pZX9R7EfafPAiHCR1Hag9eB6Pa38ij5zMTINz
drJ1hscED0zGpHX8XLNrwRqU94ihZHrXJIaASwuavxoMiEt7n3An7Jj9x5Y62twCfSydEyGadmse
JQVVpiu2//xp/oMXU2KdRVz3XNMXtu4T/dOLaSg/J8eMJmTJ+WuiVpNTZDR//fMfYjvaHfvH+vDr
PQNfNr0Atcu2fW3U/fOPiWnpss3U48W06WIeEeHc1aTOQ5njkWrejPoigonaHWGuL7Co39tB3KYt
Mx1JoqKKHoblQUbxsyz9LXrxLL4GCk8YPVKV7IxlyACeFh+y0p1XZApG/xw6073NKIDm+V0woYOo
6Grov6/t04hlJfLZcbjf1+m+F+5+IPB65tWdBqQUNt8lfaASZjFmM+p1vNvkanWIMWx3D0NanrvI
vjHNiVozZtTN58isWEchCWJoggYD0rB1YNyWYQob89Es1MaaESbQsSj4gSxdSOUhD0ZZpIGd8pUi
bRJCTdxmmH3c9GeeLqBcBfA/49ByOHY2O47yvqVvbRkbqqm702T0224sdjRDbgzu+8L8slSy5YC0
jZ3ivOYc0uh0kyQ4EGpfNfhJyvuJ43tHJG1ShjnOsM6fOQ3wtzCY0FQrwDLJKYcu+OqIzlaDvS1s
hyiOeN9CErLJIgZo07YGcvnFXb/EbIQp/fXE8hCD3Fx5+JOte3a9eBoidrMRx0VUFwuWkj6Invdm
hArOM/vgEBiKr4yWt3I3Z/594/YHKXA+BsWe2BaSGb9yKrRlT1yg8X0d5dWIdciHFBu1TANS5mCO
zbgTlxUj5xf5vV5H2jZ3S6aOTsa4vqLYQJqnEjhTzO0lSd/WktdTvfu8wRaKS9U5u5UOLmi+BDdD
ywccAwjsDCK6pEQsvlrT6tpZHpzZ2ntsSbN1PLnG9BAly9VIXVcBWZbRpygwGJTDZ8qFUqP1CECJ
ROGM5eqSr/nAJAdoix9PIx8Q6X6lJMGiS8rjpwyElc7E7q0mmi/A/WrfYOx7q2A+slrsu3bBdGnd
Ok4czg7i86+umXUXpBH9LgmuS2OXld0phRxh95qpE2JpnwYXCBCGtxSYyBhWq0jRmyrmbjPnksCa
r4bI8Db//NP9D5cQyRSLqaIpXPPv7v0rh/7GmhY2MzQqdunPhsWx9vt/sVD9Mtj/tyXEl6bkLoMJ
wCce4M9LSBbbVhrUurMd5dFOH4HmsnIvcX9IFx/bxLKQvaXs6/t+DHvjSqVEYqIUusFTNkEWzv/i
Af2D+wN1J388Hvuvj2dsU4SsivtDvlxmOgym+mcZXPWgWUYZHJqA+rTh93X039rXXNJPVXf1z/4/
9Zd91g3IAO6m//rPv/wf/lX++6f/5H/8Rn/5vt1//fom8VcdfvQff/kfqu3TfrkfvtTy8NUNxe+P
4W//8n/7l//x9eu7/IuNjeWyz/gn2xrCBj/yr/Svnd18yd+SJezfPOEJYiDYmugECe5Ov+9nLDIn
XN8nZQajoBNwofz/ZAk3+E2QQeH+t2QJ1//Nx7Bpsjuy2eywF/m3kiUI+PvLvRHU2RWOKazA5TbJ
xW3/3YXUrLG/joqQd5skuY2KUGVj+l3nLBM3jWU+ZbUeg+f2dG4btfXLwiZ7ih3E6G+TvA9uHIsx
WiEhJdeaDYgo3KeUk8D1NIxvamk5s4qVzP95lUfMZeumpSn3pmMRTealv+KMIplGpXZYSFHf2nx/
KAF6cNfSM89ydQ5m36dPFu152gmMmuoW+NvmVJ6cdq05PI/1ae+3BHXB2FwXBY9ALdOVZ4wjhR1i
2latw9Rmweo/zQZfLxCrensxjwSFPfrmzVq2Jo00EWljI9w4kwM5wJEuwVdfcqDPW2Iie+uhQPLc
zGrhZCsJTlqpxjQZdkXVvVtkL2gSfJOChjS797aqjU2mNv1mnS2JSmktCJoIAF7e053mEo7bM55T
MiouadMyzIRUmrRvr1xmgs0N69EjCGPJ+29xNvzANfQzdurPwSl3bd5coiA5QlztcepeEPMfcPRc
FQkJ8EH97I8lLmApX8Dpn5vOh0YePp0ew9aSWLR99B6ltsi5TQ4Osdxhg6MAkBMgo+k3Wj0fVNH0
vEPAtXH7OffyoWQX4Vo3SuO86ZwyawDg2ljRuIssm2MgGbTsAuYqf5DucGu7y/NQxfupeekN1Nih
iG5HWeNOkSgY/jfyW/OtR78OmV1kjnhjhcmvtsEpjPc8WgVMavNIUOU5dXzy0VNtwmncL7K2IbMN
42yNyWOeFIBOy5zCoJJjwL3b2ktCXikNwBGYD/2hZCQbllFBZXCkwzUqcVCkiCCWROcJ/uhoU39D
v4drMP+hxZrQqxL+Lw5bY3jy1qV/cVX/bWVt9T11n8bWYxHTkbgajMtUsfU53tIWQyDuIid2CUTC
EaLG1HItr/IKhCSOgZ36cbbCxZ0VHEmMtUGrMMT6PjOvh0Hz+nQ/xtMnyWXdOW7ZWRQJY2Qm2lTO
N2814ZfLJAm36JmUY5KJrZKW35S5smAcHbRkpy10WUfUAi0ywIEYNSSGdwwMWotGLWYnoKjYXmfy
L4uC4YiJ1k5G5LpxavkuM1+SOb0wYjCdfVX1wZ4WcAajtnhgY7izFM6+GD/8ps7zZwIeceeWSkcE
x7dknvP4Y8Yo5JfTLlAifJTmSawTxncK6BNf3KNqUKPVJT9kTSn8lKnbiqwVqrG1oRdKBuEIOJ0E
1a5B4jIm3teWjRNkIRdE4hYjx/N5n7kDCaH8Ex27vvFSWBRa5IECCVvYuH3zrc3sbFss7bGAoCKn
YtCTTkyxhSm4diCGk/kZ9u/HSHMO8Dp9i55EBORdu+Mf8p7k0QehN/i8I+CFxRZfOPh1Mc4HuA5e
hoadcTMXt6ZNGZRjOMm+tn0SppQNtejm26x8VTX2Kk8xdyvf5plU0GFAGOAswXJqdEcrX+Zj7OP5
E913FPiB2IpyOsP5fFiMyXd+Qm4KNvDDausDpc/zGQioWegkpkCIASGZaNhGGwpZcodk0soGvJMF
5qE9wPa0YwiJ2FrdWesI8WCQfL9iel6cXh6EX/R0AyjGxT29wMyUXGZBF98XhI6ilQXqQo0dGWos
ou6ynO00Aa9cqscs3vV+RnMcOx7c9zXQ7MAl21qqPYieeoKOSyl1S8GkPNFmGWbBNacBpZugeD9v
6CnACbsEYWplkAgWLtKWFBPEFTrlJAWU1EBWxkTyckTyy/RuTgRlthz8mp6gX5Pa0dJK7ROuz1qn
GzF6deRDvqTJbdtRw9rIYDwv5L2HkTO0294kJ63KCRLih7UxSTMT+9+4gCgy029Z240b0uQBxhf+
8IjMFxwbL/90Vve6bPhMpnbi4kDonpKOJEinJjHYLKvxDgQZojMjHBEeytw4ieaQxrMh1WunVJi5
1vXcF9hX8S+HcU678ZTCeBbLjVdXd4Wson080IXkr7hIqjqP9s6RcDZ3w85Mcn+NeatCR1qErRHB
45ktelR+g1ZIC2Ri3y5ddm3PETF/5N0rl0OmqFd10wDCZ9xVQ9lYSJhGS2hI215PsibopYYSLgmN
MeUlc6cfoENlRtNmlCdYR/juNP9IbrtxcitrMC/SSfDQlDrRAteyWdHZPVs/6mXxaHTQ+k3BtVSt
glRjP2HhT+jk7gZUdzO9TbOIoGtdbYzqwF3YxTQymAMOlRx4L8efouT8PeH5K/JowznmDJzFdMmW
mOQnL/3sGc3aHeYyJZKwWgoXdtLczT3dcdXQLByGOEa5DfYPInKsgLiOKk10IBQ6Xi8ahtmp+1WR
JIwcx1SCT9228dXHulKaRYL/IY/FR9xbYu9r0Jcyx23Ucz5omhERUZP3sHyHUlR1qBibjvVIdbyK
tYucWijttBCdbK/U9OpCi96v8pmlFnCv5WcVY0Bmi8tn1RVeQksOIhwqBmc7Ll+Rsxrj7swPpF0S
ExnI0C6icpc0igL6kmiOAB45pLIcAImtWZiPSMRzv/60l+ICDs6N1t7J3CfQpGcRyhj3zCnasasG
QoFFx2lWETbRNDFnwRZ3TkeiNbE5BC3r1gFpEcNCryRFQ3TdSEJFadqjPyHrfqA14J4ph4lC4XSL
tK9u/HF+gkBgzqBiglgl9a9CS8rErGbBj4Ho97AqiU6wVPr/2DuP5ta5dDv/F8/RhbQRBp6QAAgG
kRIlSjqaoBSOkMNGBn69H3b7+vq6yi7fsd2Drg7f0ZEoYO83rPWsr75QP+oR4kKbN91jusoDoG3s
dwMlWtd8DylCGbslXKvqp68KPe1WWUjmTXjzW3X+UaVwUeVry6UUgke3H8kgjwF8rAmyvaJRdyTN
QRecc16g9Ry32BkhtzPRIoEIhkLteMPQTA9kjKU0tQZ79/isNCbOfh3/lNfWbYXnW1wagadp5TFR
CJp4AAX/VrAERdWICK5ANkjPLV4WA7WtNjwmVfaJCD/2XlGyZny0C04Qyx9TPcPs3H/YbvszjlgB
I/ueTkmGzAYpONob1IRlil001Ylicfsk0Cul9wh7mb3VVcmemjpci8R9beG8cwDGiFqkhbw0mb7V
gsB17oDjHInflck/oNEzK7LbHHclYGxUMcQeIquQHVfaQmgjCKk85Y4y3E+9tivGBcQsWPYTsRbZ
NuG+cQUzvrtlNbY2rcE2RHPtJ9O6C/e6r47X74MTaOQdfo3c64LyUTM+CAYrMEmYzoUyN1MZjicf
cnjB+5ks3035IMSlLh6/MvMrKz6d5H1qH9dSZaTYwZFFJLituJGIVMQKwDxNfo6UOXULGEH/bmI2
dQlRwv5U/Eh9P2lYokFybY0y0HSCeHMTfCsLbjKSQJkObCBw9lRZyRcAWB1jW2vtxzVxdooB1SUm
YSy/tjhue3XdQ0l7QMkGq3sJ7Unsk3zcTS4J7PeM0DOZ3SpfA0g8P23Pm41GEeBHITF0DDhkjx24
ToYovjo6gdBl0EtwHdlnv0iCel0PSruf0q2rhMtY2gcRfnO0s+OvbODg0j4Um7qze3JFsdWBGtT1
F2wc6Y6h1C7yOhkNtf38OCDaHuWF1cK2tZBORUvQNwB/yls1MmUrW9INx61bEjT8NppUoKXYWkpy
5TcVID/zqjh/GAoFjV2/JTw6bPXz1KJSIXAo52a+Xw/pZi5v9uBs79Qpx36v7uY1ZHsV+77mF90m
5bp+TXE4GFbru1USgvczKW+KavD4YsdSGcNagJ8ggqDq1326UlRQ5CU4yR3075WqbbNo2VjKY8q4
y1ie5VWHuP5o/hK0KbHoD1723WSEzhElO+3SlYkDzshtkfhQJ9aYLBOGkp5uBwRt9xkCSG8d9kjl
8X5zMt0i18e3RdVnwEXFs8x82fK4uk4s3aIPi/3+Fc4bpUox7Do4LNaGVIwZBQeRKtnJeare4SoB
6ZsUsCuXGOsYAP+UQq7a1WQyq+GIu7n1EvWMoY9cw8zEthNk+8k65mIkLnI/cmZ3vlM6gWLv8dNu
6texoIh8ILuem3PTY05oGEhTv6nztU4u0/JgsE5M7Zc6O5QT6CjwLtWBrWhLXkPFh78VygMFQWdB
xEB3AD/grfzkYWlxk9xE88LR2hZBUgQE48g8NNqwSTwcudzvQNMORRLdS8W4p5MNDAa7+WlArkJW
2xo460Vluhrvss6L9V3LNQ3qUP7EKePJvxk+BRLaCcteEKZ4iQJGiF6CnIF9CmbK60uILVtdbuPV
XxO/JbFOh0Hnzw55WkggTvJTPzgkLj0Xj+OlYD/9h4M1FSwEGGlBQYSfxgJgEy/byDkSsSZEKMEe
2wGjXiKApbrFjkkUESevix/X8dDgRLtM59PyzCd29JMk8Jk4r9mfXeygIaNtG3BRFloYntawosZF
K47ddsFHexDYhBiK8yRN2i7SDqrNUUX/ItewlN9T/ZP9aS51GuLuwFAyInnamDe2svAleUeQyIeA
OOCCVxFB7Rw64OKPpcs8HJDuGsZq7OX6gcdKdl+5tpsmiDU/DTc2Z4fzlBbPBkGAefWLRb1d7t/V
2r2zDd6U+oGnDji/qc4kvYd58axru0Jn6LnpHwmuBrMxfKAoyyW9UcDzxyua9O88Z5iGMBPPQUQ+
K/TG8hhVj2WF+MkMFL6b6jite9bXyKRSPDOgIefn8owCrqZryp9XVjNIAibEjcdB0BDu8gXQA2E7
O9Ro7kV8p0hHrQ0GUsRHFDis1wN62nuqGcry1gf1ZoHQMK7O/d854P/E2G8xlOO34+7/jOIH+LVO
6dd3DeyVXEmsJuUfMlop/lgpEcJnPBbzOX6NMauRnndARcGkPLY9GzUBcq57BpAfV6hdt+BSZuWA
sZM0I2v45D03QIfNftIdDNRmsb/C4hqIQd2T+YqmFDpIvkIPQ1t9IRgkxSihb6vvvrziUIH/qCeX
Vjstoyerxzb22E3QfpNh27wzOkl/OTvq15IKvw1UClesUxDXYE9OHt8guXhKR9yKRwSXw28/3cfd
yarOfeotnwtaLtQPiDUc7Jsc7nP3BJQEmSiR76mrYgAPKDJcgfdmW5/50fjdYnRQhM+aXVrBNFOX
nKzhNNW7ujlacwoXZ5cpN0L0GKpRuBKyCC5Rdf1FPKU2SVyBLBDCPpb82DE6wYPrUKMFJV6vTd4c
G31jB/UGE8I1hiDpeMoSVONuRW9EebQGiEp4+2PlueE7XqLz0qOLVB5sKC+Eb7KMwobDYVHtLP2Q
G4fVJVfp1XX2vO5Wf9I1gkbCfIfb3a3BOLP8Ok7KVeOsTtIrz4/MiIVWHouMqnR+RnKj6y+O7WEm
RQHt7LvXns9S90jFNvWdyn2Q7LrKLwAxwOIaTtwQvKTMIXIWZ2wp3IOJAOGPap3zD2kgB0Hag4rF
w0Ex4ceA7Ibf2lPU51LCH9gNXCuLvxqEojLQU3x+Iaj2MeSsHKmcZZuJZi3yRGh0R/5b8WwnF9zk
VhUwWeu4YyCelFrAOnNSNtF0yCmu8KXWHgAbBieFGfJqLJAGhQf2kjMDsH/P6Y6e8kP/tSie2Hb2
xDI8lP0lubjatmWoRcm71ZQtrxSVREMAN28wna0dlO5PvxAT+Yw32a19wIyMk3IwiyxD3kifQRG7
ceBIGKG2eli+lgfkoTZCpJXU+/vPriiXufepijptz829dAER3kL42UioTcDHW86e5mwCbt0EWehj
qwaII0tjN+H5Mmtsd5ulgN2S63t2kITQWOcFR1GOmtwv/YwfmjhJyhTlTa5+E110FQTecVUOSXzM
zN+RxAFoUUW4iAAGZqc9VYlfa09U6BS7XhN/p+aO10whgEQhfIqMdZxG0TN3T8e93PsMgunBmd0k
aCM9uz+oaqjWWACImTim2H6ih2n8lGz3ij36YeR/3VuWn8iCVNC8AktwLvlbpD55/cBL6A/rvoLy
7df1+d5WWiiTrRCrCnXAOB/5sRXlQdX2ynBoF47PnZHdACqSpU3S3fzNq9hgBqtd4PWBlZ1JHjca
f36znKMpt9oLn8XcIraH4n1DlFd3IJDvP5BGKvz4BeTO4O0CNNGhxQw5rQ13Exsvdb6PmG+1AUeu
Hvnc2Nze03jTlCCNH0wiaVrUuwE/0tAGGBUpaGr+CgJ5TN4AP8HiFnGQPuBRZYACdnklA3UvsHcT
gm4/oPPsGOSYN63bfjHyM1b6/m3xzZ2rulCBqetRbUNW3mjMv6CYnooXpjCcTrw3XLS8IVQImvaN
amJbTed4eWj0K1XsprSelfgk+E/MIgbCcUSoYacd3qx4/9U6NJvb8ZJMMyRG7i6m3El+Ker9KC6W
c2rMUH6o8TPez46gC3kj71zrnhP+8vyyGjddnGPGDRxeTE4xTR+I1WYcQ7n2rckHfOaWe6a8ojYp
7prcjTVBJvHS8YKp2vkbcxLLvzonqrYfHprA/KA8wZarjVtzgNFyINISlI84ZevR6ElSfqhoHskn
VM4lXTlDTRa15iEx4f4yz2GkFZ8K1rJ8yoWfac8KSURGIGufZ0QsbyO1UX9YFL+0AgbsGM0QBk3u
dhXIHLc4RZHXGQBe/llCteATOPBIjdsgF2cCh3XCT8qPpPcr/jHuEyJg0a0DwPlEiA72C3Olpr0K
9wE6Cst4nuMRhTGWzDuZaKjYs4cm4LpXk2gsk+aCUxrg6DuVLf8U30x55YZuxy3b6gJ8PqGY6LYU
hln333cDzIo/gerxrL+azGBPI2wZj8et/abonLXlV6ZDQwVpflW8M4joKR1dxmYFM/G1U+EQttBQ
QaeZFxWQGwMnaF/FC3QNnnGnu6afbOmNnt/dNdoPVzC4KYTr1+SdL4b7q/d5PKxPlHdUgmpOXOVm
uamvDJ4POA6Z0XEnZtFFniGDowCFRrCdmX4KYLpe4S23knULR+2ZkpEmo941DdlnQC/wMNdHBa3D
bM90gleNM2TVkLUSnhmjY7Yhu9WIGO557o5ZQ+pG5pl2ewOLZu8PfUqt1QL3UxyfTyyBNkgiFa5r
D/Bsu1m64qEqGo574uy6fVyinaNBHDCxQES708Es0LPmjfqL9b6G9xcz4MZ6AGrevBvTc7SijSAj
aeea/nWeA+2neCe+Db+J/nAnQr0uGkKHgOKpcnCGb2G70sdxYpSKT4FPG06U1viepdfsT+RAx8XX
C0cKJc/9yVRKmhoCvLZw2FCAiDvlGoQhOZoS00qt7xHdYwMzXM4aCE9eJyGvX0b54D6vzv1bciK/
0L2leZxilLV6Rz+Pymd8tse3mnkj3iDSDX+H3N0RNAkhCD/9cNPGLHg1jG937nnWOPTOQDvRTGoh
1pdNoh1hoU7mxVmua7pLgDCs3Z+W9YT6kPFEJd4cXUgqBR4Gj2trVr8OEPCG6ZXsiXx1om1Fz5bZ
+CgEuwxk5ntPnYfNgFyyU8aTdNpzhIIZQBaw9hhvw1Y6/jD/AaBGMYcYadG+Bvc8TfaLXMdjTa8a
YbxRiJw/SQoNJP0UqqmhPalj8mRYvD6gx57Tc9QM297JIQ2vLzMRw7YWHcV6dFO00PUIsD07xTK7
aK2zGcVwEnN7NYqtHLK94LDGb4w6msR0slMZXdL4B/UZPjfZPPF8VfvcRm3tubbd73G/Th0AcRSs
mS+pKEXFWKfN88Y3yHTbqPpA3m9H/up87V0of4WMrmlZvi46kzAhFMiPf/oiqihyXJS2McU2ZXdr
sV9g29FjFQFdSaQcKoJiFBCJMe5Z7GFjpXxo1ik/SZOKZtJVhN2Z3uzgB/3qjWEHLr5b6wc7C7Jc
HX7pSOSJRgaUnc4/jVOSgTs81gPYjSy59QuS6wXNBpLPj9jkUie0D1Y6WW4cPGimOXHkR9GzmuEs
pIrVm71kfsmY/17+WOURV4qmGDdkU3oIFUvhuR/XgLWTz4BPHAnbsnxjIS29Xhp2POnfUeQcmiK7
4YMUwKkT7hId14xePlt6/Bgrv20mbzahaIlxrJrhoR/ehVE+DgO5UfVKqhmTSXWU+o6ApEcNzhap
n+qOOhGGS1IpwZDDJTPXzKDlYdvaV+6hKS2Gi5HGetkiT8qMaD9Tm2NewssmixHm/whAQyaP0di7
vj3iKsuiLtuWLrUwuDLpzCDu8u+phEhs8UmwJBt+E5wzd99tl2D7gaTKQtdhPNLltwKtTNPjHu8l
ahBN5OEq7b950hionNFUD0XMvnSCQQDihARUbZtjodjWBbbQtSAUrGGCKiskvQklkmlTwWpua+5U
xL2x6amte7Und88SYaG3LvcjwkGqrgT/b4ejj+URfeKy0Gm1aKzK8TDo2Ztm15zXilpuMlKDkaSz
NtBLkN5wOF/EHTlCMCnBg0Z7Xt0/jSG+yx65NjBbY+u3eXZyDebeCos5TPaMQCu4WGZkfGi5+FtU
FaMrxu4sbZqPNTW5QnAYstuteb30IZTN+GSYUN2HyGSYy9JVudPl7vWaoX8JyFtlZkLAWv7J87cw
dcFT0DLm2VWSrSwCMjKDmFU7HcrxJH/FfXZLyQ+YHBMf8YKEzJmRGsUJrLoFe4msXaZ9dffq5Di2
6pobg2FpgyjmIK2O+1zhcZ6c18mhW3BbXjM5iD+Tk+wjQ/1SU6oJkiQkAKY9IknaIEFuNgueoCqU
1UtgsG1sS7vFjxZU6E0159Qa2MMjnYltAo0R37d6dIRSQgZbmyDq5xeRR8yGy+WnaIuMyzQ/ZA5x
zLlmLx5s75+80Cp0lpKwpS4JxnFpgrYuqAkGZgSVo4gtS/tbNLUO9WJEJ6O9245wPJUFTKDZ/tLP
p3LoUQj2RRVM03wS95/dntuPtYRr3mbcxXVH88E1l48ldmjxPMPJj10u+xobtD4hWht66emJrRPX
s/wSH4BfIC+4mdkqW1OFN8CeWSvwYUUoFRT2DwsHioXXDhxR+dEpN72GliWzX3Ddew3j1EatZbmF
LgXsj2DLJC5AJY7ZrltiQFmUyW12MUsdjkps4aVd2aF3qFldyD6QtRvis8dHp1gu88iQKSerd+Li
TgvbCY0nLS1elcq6FIWbYOFlRBMtfEtjC2rLzfZWDKel15YvfIK7CXM3P5l6FmPMKGXJz3Y3/5o2
NweMGqA93VWs2bG14dqC6ZFBpZTvVsqggJV+tFivYPvMFJVEPlPqNzknSXKHceWwUAzewo01FqWX
6EyLbRvk0/AYFbhnkuQ+B7JTqN1USOTAk4ehPJK89h5lM8b1lYgotaaydh/qSI2ox7oWmAmPkNUC
A5uK9FQ5OfMduDgQ3wdAY11N7jeFRdJu0PADrskbIrvYDCUieYdvzqmtAY9Rm/a2LvWuV52NOufP
irHUtPYMdo0h520XDqdqsZLFzh2oW9MFAz/j2Ilg5F40h3ipXruayDKHMc1gEhGQcLmZFsnpC4Mj
ojDOjsVCw9BSSNI1k3eR+aqEeaC3C+HWif6suMpHT/Gq03VHlARAS4hcdEBh5eZr3faXydD+JP3w
KezykOFpFTP1UGneExK2hmNmJxiG4WS8tYIJcJtg9JSwgp3ZyXZ3YD0kbK+Zqw9M9NAMaBamrHts
0TbinuvhlTW3JBc/n45awcdf2FJpf6oE+JmbA5PMmvxtzmn5sfV71WgSnUihVkCtRWdLs23Vcoff
ToRkWCyG62kSNDcqqFStitOU9u9cISvBE/VXObq3WJfKYcAG0kcFv09sUhC9eGVUts2miBFzQgfG
2+yA3IW9747ViUAr23eXj0G3a18YDHGFaMNhImdVOOA7VsUzai3fz5b7VRFqF7K8rVOiHuqp/V6i
qefkHumhs2f2kE/TEn/beYwJtmC+J3UGu9M9rKC3rU1lrN9lMmIbrVuvTIphr5nxa6vlmNfHiGmQ
ifMalu25gdKwLcdLzoVx52awJVy5AxZH4GBvvucp2rc1widdMscq4/Fsl92wq3h9iDpr9zbO1DZt
5aNW9Y+rrnu6zl+KXFPZxaAdkUQgR2bbF3doiO1aC1P6JETONB8rqPTBnsMxSohSIBlzM0H+2PB+
LSZBOpFKJ299RJVCqpCx69vmLY7Xv0gqdBYsLCzQVTlYGheZy62ERbRdWfNYGsqfomfrIYtn1DOM
SHIETfB5PsvZNCFhTIz1lqAVNeinnnaDpfupUO2fScDvbfhJ5Ha0WQeq8EXAOQhMQjZ0uj4xsrAU
ke5Zzvzixqyl+kb/mhIt2QDz/pSIi/yuZlDdLZPvrB0tU8cstysjVuicbnOUWn5TLSPrk+oVyLIR
6qJ9MeUYB7NSn2HucU/Kb7XKR59rftqiGXwzW/NIUjKrEi0Dla71w7EEWSC50kJRtcpmmioYUUgG
7/UaextI59kKs+bOhZZKdBucYx07v1FcXFc5n+zWQXQC72wLcsNTku6o2WQN5etwX/T2K1Jpe2cy
aS5YvBgi/iiqn9LC+TOX+1jekq5O9oqUs68XDcpA5dXOmVmq2EW5arm2sRuhFdctZ0cGk9jCuM0G
Rn/xHNYuMEpYAcRwTxO6korlHAaweFd8mYNVelNahXGaKnAAO09XjU+HvldXtBSOGe+ukd91UrEz
sUKZgniqGuxR764mIa/O8U9z55tbsaGyQDSJhmTYR97dcTlh5Ii9NadaMnr3MXKGR9uNNXYh7+ZS
aD6LUTpLM3pzGusse5V5RUaQlntzKsatbd9/iSd3GOhk0u51TQR0kuVCIDozUh2G14x83lIzIsFD
PCM8kXP/hywZvosI5GHG+q+T2hja2AuWhnmT0d4g2J7auvqTp/ZlspIT0qQfqfT+RIhEUR37imms
NJmUxGJ87Yca+jXu3DmW74ZDNbnmer8trPdGjOh5WJqSmwJMnA59TrB5ipGrW8lisJw4SmMTNo+d
SGtr83F1vHpZO5WoEInRqUgtNfB+UQlnvO/AUpvkz7S+a5Ce/C5C7NXkr0mFJr4E+aSy4LMF+/9e
7Sh6jb0U9yu+VguQCuQBoKfcEk8KOJ/KNa86uDMxlmhlXV/WdoYH74JuaWieM/AtUN18keoDS9oG
IxmpJ+SGAYnIl506GM/DMu7KFd95B6WbD14+L3N3a0r7kOi0bL3JsqjUu4CIMQNDJykaqm8qzRsk
pK2OtIoHgkBULV7AGhHt3EBsESrLlVY6RymLiEXL4is1w6BmpoOeJpoJNwXZOhs7Q6u8McuyM2h0
7qqk9UuFNYwwlsOoDO3JmaAX2bYSeatp4UlEINNzM3hdO3/30o52yIAJFIxctjRl0x3FnVOLtomk
LGI7rLKrDpENo6fSiaBqi891bFzPgBGQK9FetUYRqFrFML1sW7R5fNagFJSdmYj2uMxKF6xtdIJI
Ii/w/2grDChvjkiGIxCruKY/m7OjOkuwbLZ9zPvqatbrXihd45uL3KrKRNb7VNz78IdOg+vLt/eJ
8LDZomGdw2QAQWb80+Fh1U1AWxtUU26fYjhTCgqDR3PIqoeJKZ3jluc8VbuDW6UIsqyJmUotduBt
T4pM4oMcWLU51jcC7Jj0gnYKs4X0Q40uJBFuFgrS2xhUrJBcoTTPMQV3wpG+bQyo4+XchaMh3W08
m9AgBgZtOnln18Sl18qSVD0gSRuKW9wM5EXOGa2dWIvQckZIvFkSwhHnwmzMK8ipKUR2jKF0NODD
VMqDES9u4LiMJYqU/gcsCQQkVYSqga6z1pFNZWteICfW/dq1L5HBhp9F+I7g+eXS3J9vybHU1mAS
OK+l342UimqU0Wzpxu6ff0U1u9gsUtaRNI9GUOYnxTBXxq8ZZo4cSnjXVfOu6LSPqdHzc9PJ3z4i
qrSilo0nrqVMlGOgNYCf06IGtbSyxyKQJeWt5LDSrTv/jj/JRgc1mdr6o9pB5irnQ76QqFLZ7Z6z
Uh6twfXiAQJuBeUaK0xDqVPYeWiNzqeMCLIY54x08gYt4BR32zpLxXbVbLw7gC9Otj6GsVXRnygl
E0Hg+yizdYYyfb03xvzTKRnf5hrQDJWIJZVQN+WOW63r6ByLlVVkDr5RrzNUGGQTmVA7Ye0k+ymb
in1978fGuwR36UF2RfJDuZOeF+hx6BMX6hE9gqYzwRyZAE7fmRCELwORFk1V+criIOAFqOpVM2s0
KzXtF8H4oLRdon7M/rMbMMRO0c4aFOvTMhhHVLr5aSBHKFs0Y2B2pouDg/nYxABmYuZ8o5abx7Ho
UKzBLA1qxktFubBFdilKbUa8I18hLDoyDKbV4X9LjZdlVsfntJpDdPpUrdCGeHXkr43nue3sXx1F
emj2oVoSS2Fk/ZeluG9uyZyw0B0I8KbxMkrje0JGm09gI03VPoo5hsIWm8iq0wMfIvoCWTsb6Uwv
bUWoBwKsy4BIQI0z9CT99N7KpfJ1OwXNbuJ6wY/j5NQqaI3qDVaq0xjlCw4w1nmmsf5aDsgeID85
80YKpxofWxLRIi4cekHc7c1UeTM7k8gWlIQQ5Bx/7fl+JWSVbaSj/x/dIexb0q+AARnU/lvDqg+u
RU3c5gzEcPTDSzUPDciJXTHFMkwp3RPLhtLNNxyt63TJTPRJtt1+dwn/H/BG5hzZTIGfYFjEe3Vv
ZNTK6yozsHN22iojkLjTD67CpDmeFHenRPaRBrndrMbRNlPCbssSGLvLhiSb8Z5HGvgTvQOUaq9s
efW0Z4WOVLgH/byytbbcerw48cwKhcVqa/JouRGzjSricRTFWxcV4QC4RR0gouHw9wqFDQERTY+r
gvIMDPubxayCUssKHZgCWsLNbbEXI7E4ClPrU6j3D61uwJ/G0Ukth7/kvxd7YN4SdoESLTQrUXdx
p2i5kOhI2k+kYgq3mZsuBanTFsNDhCsk39XUaQz7CasGjTecCikDOUCxc1FMkpwgQ6k0+9jpRWAq
Nk8f0rO8QtPdWcm+Z7Rnsx5cnUGG4h7lJNVi9a3S0Tdr5ADzpD0h8XsNRExoYTqZTDDgPfm9XCVr
w2ITWfN6qOK/QxeXr1xmO43Uro1dWXftoVqFgj5VL2oRFgn7SBt+fZVZPLP29DRq80uVrvGT64xP
fGlUwpoes8Dr3rj345eBKXlk02QMXuXG0Q6/AAite7ReMbMbdZJ5ZZehEkymRsWu6TgkejXdt8tI
qADhyFiMH+1G4WlH4KnYw7sLyYPlekzSnskWT0YKgdlm9zYlzMtzRI60cY3prVnf+tnEvCBqwQTa
DRI4jAPUhlBRWCaQqQTRUUNCMpLflNog1/DffyYDj6k6NhE52CYJHEQCrD2thmr4UqeYdGoXJYG2
I7nJQi7CLRGlFA6i5cFIod+M9nTNiKTZVLZ6bSSNep/OR6XpSKBBUFcVc0cGGchO7EJhFwl8vQuh
eHV5be3IZPyIeBX/5ptdasvubvW7KaNq3YFdKYrEdt1ZBhC9lS0A8HXsHgpiYGJluj0x9sguXEwv
6L+j/580/H9pCMOF+L83hJ3Sv99J/7fq+r/pfzC6ayZ/7u9n1//X/4K/y9A1QoKFatmaQRjJv7nC
3H/gCXMwZJm6bbp3A/i/u8Lsf2AEwCptupbDLW9j1vrvicP4wpgUMPqzEErjSjft/4wvzL3bGf/d
7mirmqVZGOXRJ/P3/Mto/z/bHQd1wvreSo6dO9kCa013HGwjMNnZunX1NDKmoVfvh2DBqO6byKlK
UZJbJdDP9ybNYTfXwOP1rbPickD5ubiohSamYmpjM8RukEEYzIsyTSKiXEiwrIHE5ivTyj7+Sosq
dIfRd8qYLgJ8f2xwoJaWuLgWy09ytFG6cbeRgaA4pghjdzWQqFiHqizfZkFhlI05PoyVgoiqZ7OK
6UGRbDmgKdshKQpVgbwCYOudg6jnTxm6eEg5GjAT00FtMzrXuKx/IeKyWV9RKI7do1lRxMwlRLRu
VVhHkXq1H0blSxYM0u0e8Yxu75sMXrhlC4ttB+2pw+TVyKcdTCbzskjmfUlOQ6jV86N7UJSaEYh6
pw1qE2oDzMO7WmHY4A40SdG941VYCG0aJRQKMJxqnh8WkH5FPGv/MpP+p5ydu7/1+bP82/3TcPn/
jLGTt+7/8B4P89/ya2jj/+js5M/86x22/iF0x+Q90bFh8l4avN3/cnaKf0AqEKbLv6AR3N/H//EO
C/UfJIy74NJ5DnRXd/ly//YO8+rjGbA5FVwTELHzn/J2CsFX+o8vMS8ujAwOGsfGuKz+L3SFpRFJ
bAxcOnpHNsOco//Te+7REqjULOUx1fM6zEiAgajOlFqrEfG5b3MzlWFGfeKXDdMrMxnJFGXJt0Zm
FeSG+61E7VsCMBkZN3P7LkIyOXSFZHEWndlUILGAU1/XyA+UlRPA1Qu8T93TlPceKF4sfRpyS2GQ
CxLNf1rWmLJRf+KGQX+b3PVs2C7I1pKsNR2R/lYqqZYD8Qd5X/tacvcnGoggTOdLi7Rtqmv6nqSN
pwaCkZVM0hPx1PqQmm7dfSNGNNdWUSp88BENMGT6toge7aE8R2OReUOtX+gQ/7h2ek4Ld88Ub5cZ
IsQA9ABt9aCsbnXpI8vHoTkCRBvVrRbFf4Yup1UpmbDRrFQGs17guRsiB2s/BWi6hTnjDpwBbo1c
U0GNVcWUxWOp45mpSE+JsIHMDV6CprZ/oDNEuOURfxCniLi2N79iijM6StUNSSD9GiaJi8vIDcjx
E7NZUV/jHOW88VukZIar7Yu7qF+JYU67tp/IB8yfjJmwQHrESWolfAnoW6OdUjAmtcFCC4UJ+Oyf
YkBMPSRTTdE3W9iP7sr05cbk71RkZ5nHjB8r871AV0TUE2oeufJ9dplnJr+2rX5hcwR8p1xIKD3l
qXwh0G8NoLW9dLP1qpYwwpo1QnuJkMOP4wKZAj/oBL8wmIb+lGvrTxtVF1rwsKUVSRmkEcLtW4bN
B4j5l22g84kZMfpxh3radk3CnWG/MKH5YXCjbrmiZKCpzltqtp+s0/l47OaRaBRSwhqgx0LhmS/1
dXqoWiRd1P3m1VFNUpmG3iQeB2W7ixoArmTHtBguXtrgep3sW6USqgwFZkOti3SOmy5o6c/wBxnc
hmqGJbW9C51G4uBszbcgHth85qrCUvSd27IK1n59BYSvhIkOchL4fNCa+5iQSECIh3Qho6gTzXWY
NWQPYDDinrFNxS5pWMed7o53SeS0W+sWD/+IMK41b3LGGSKa9tVY4D6OI/Dh7Ltqlidbn8LUlTcj
W+hxkGgXRI5u1UG8WkP9okIx3pKZcJCTC2E5vxbJ+KrjHXEmwFVK+zI1J7LVfDP/xrCibcfRjAMA
rqmGcFGPCFkydethrLo3Z8TKVspXV+8JnUfrkCpLmEboJMwIIHSijW9cUtj3wHKbunzuNMmSsBsf
+ruuIaF1getLgmf3VTX3iGNa7IY+Rdy/7cwpEOpjuVMHFFiu/IPDcDcbTLiTc4G6LiJDfpMVmPYY
CfqDzKjPnf4jBv3Ix+OtIv3MdUaOHZbyJtpSbePujp3yMPRoteJ4IZfG1b7akUxTB5LZnJu+Elc3
EXc4DKO7l13uliH7rHMGosUsvqsC0AfAc5VOnTJ+sSFlxKt7MfP2vdUr3SeU+0HU43+j7jx6JFfS
K/pftOcg6MmFNum9q8yqrNoQZem9CZK/XocjSIAECJCWAgYzeJju112ZZMRn7j1X2zNr3DZjqBIq
DBqtGZ6+RO3v92gcjaknNAjr6JPPCFQ5yU7BGwmgUIOcqF66Vfse52I3DWmBtDCM6C6+QS+mlB3W
BeQnnS1WLfnYkMTHw2Bou2CEaa27hNCFCgZcQxpHupXgrCowU6BIs1fg+SNzj9x0xM70iIi3e5P3
OGElgtGOtAY5QgsJ+vSpHENehwnNoU4KngXZQX+NhDTtSoPYAqt8acAS412BXqfTeBX+zvcUdLE2
PpG+J9gkuvRVq8xx+vkAMCztVKUNQtccQXq9y6r82loqkj2+j1zm7K+LP7bVYM8yWIUjAzqPMirs
nI9amO+x739x7xw8O7yC2MPpI8d7jaiLD3Pgqqm9wgIBbqzi0bCXOi01OWLFRhExLpkKM+7IeAMK
ik1PhT3FLBFmRHEWHeZKRY0K0rojT6glrby0xEvmWjh9SIYDvyne1GoSlvqnhkpRT1HNAJadq7Vd
bx3yeDtXXKwI3CTk9XYWCO/WBBzI6vg5RP1dVVuNVk7V57iYcDJGyRPOJ6bLABlWTAvHCeStHK9b
W7A9p5GzYBBTrHKTYAyPoGZIp3E6d8K8PXEoU+qV4cGICfJV1Grr4TothhLt8IgsRMEyvY7/6YVu
Q1w+lJoFomJtwvVofbYLKilPemo7O12nFk+Fs8HbgmTUySsmsejPajTQGJCTM/oF3DhUJwsceXtT
JSqtEzTAenSsRCuJZCp37cRM1YogIzqHSIqr54SX0JXRLgiKd+Fab1HAorzMan9d+slWK9w/roIT
a20q/fzupWijQsKlCVsB+KMaQHg099PP6rMVIjXVEYa95glcJKW9kNP5M0bOtYk1suHadRgykFbb
6OmXUI41wFezsB0fNqZFOu+txESSTDEwvsNNapOaZhb6d1gbKmzfbOkrDZZ3s72NwkqRYYx7lBTo
wvuzCzMc7LW/rOrsL0/QSzpJBWQSGz4il9Bca7b3HdkKhuS4myRpnyTBELUDwW4TBX+m7z9xhC+i
znr1Ffhfjt7BY0AU6DaHfCDgtneRk+Vu/e56LS5WQdhwZMlb0mqHf1ai/6eS/X+BWflfVfX/r1gs
Jj3v/1yyI/D9+Wz/S70+/YZ/r9d1Sm/qB3grAJioh83/rNc16x+W6lB4W8BVTNW0+D0ZWoTgX//F
cP5BFw7qzQQvZ1iGQzv+H/W6+Q9j6sPBikExo9JW/y89t8rf5b9SfWxhTmIATbAc5Q8S+n+nvo2y
9wurNFCWsSAlbUJXqNipOjGXpkiOC/x9elTiFqgwN7ktfF6doIS+wFSC6oxms3E1nNikxtpVCfey
73TUR7jdtJD0b2tQV7UXcS+5kxGTkZQrCIkKJDtPDPVHK/A90kTqBQw0MNZDg8lBsy8VlQynPps5
TM5R4TbH6oke0kIsMq3Cibn1jNRm9zcjjyHDoMT+r+76reLV5U6YNjJ7EqgqH38KYZpvyguaQRwU
sc0U3RBATVgPzKGtM4IrfEAYAF74nrZuo/SbPi63DUey1Y0t4qTm1zCR+ylYOzw1+8kTddKAFZvM
TY4seKe8cPle4BHzkcdaY3O3Gvdqqc1rSLAw6DzybiMPqL93KsbhyefZzRulIhG0DB8RQ1N08mS9
d8Oshzu9VAwHqUGxImWIMB9UXoukwr4YTznkQqEgZzV/SVr/rDnEceuwKujY2Twji8mj7FkH+bsT
FSWa4G4e2KwVtbFGIym6Z1cQH5xJTP8+aRi6a60CD1OI2cPdQi+1zFttl9m/hrP0xyAgRRP9Xdtv
VKd6TRGQzRAczVhYGhAhZLVgFHhvizLZALVkz1XiMUkZHPRZ9aN63kuvZH86dK9p0PJVOs3nUA8/
A4IQqv+t7Qki6Lwemomg3K3qLl4EzPsRpMNVkAMCL7pF9B+IswCqY0VmAdRj/GssQB60cws02sLB
Q68TTN/l6HzGnogxQThEaYJOrth+xiq8+yT1xzXuq5GxOqx060gWLTDOejKHiC5dx1q/baNR3wZD
g8NTJaC+ZwuxyX2fvxdUbNDmCA6lDaZIWJq2AQJRz7Ro9E92gWTEdTZNk2oLmbMydhz7YpUSD+cY
v3f6OO7QjkEGyKs1sHs6U36seTOS3KY4b8MwfmUmC+tGzag0M+IWCLaA56cVAyMqcnhMQo2Xlcm1
25hGP49sKMWJaB7VwUdfXaQZcnGrQ18eNW9y7L8jIZVzmjKfSg3SxPtRYyk7JtXN8NoPg+5q7DGe
s7bMWR3zfLgo9LKB+ZmW2auwB1jjttUzbdLnJIkvBfUFokpGwH36Rm7K21hV7kIMZbXIRLBLryU5
KjsDqRMK/Wq8gWujACZYzZBDRqUmopPeaddcyKXtpTf671eNtXnUhZDoNOZaAL7zVewRqBz0GH+s
XD+oRXeoyvxPk+0Lio54MYaowHQLdHBsyYMd4D6VFrUG+rlVGJo7xXSyLcv7kLZoq0gjPEGkXVF/
3oOIUOrEI2IthtZM+juiQiJYs4wjyrETcocSt/33/2oa4A/24NAIG+i1W8wZWpY/mix4bUGee6jG
1UH/a9Piofrhb+LF6TrqzBJFKRu1yHVobYBwx4KEpLSCxQAH6KPJ/Z2s/hnYQm4nBJAWIBfLJUTJ
pVx7PPOzqoePYfQ0N5Z+HgvrxXVkCEQRU2+UpUtrNCmosinVBUFSTb4TopJz7vqfilkvatEfRpUQ
vCARn23ZzUEFFcvyJ6rBPElqnIUfTdZ/TZ5CsAZ1Yb56bfVlgw9sYe7wx8Q722n8HdCvrYGn2OP0
0Bv1CzednjM6aLSg3xVBci6GYFUA35nnTJHI9fY2KVfT3HFSHJ9slucertokQQNTJOR1wjTpSJmP
D7ZDlEbPFh1YqcLYw9i5bnsGvPLZhR4Q9JmpTjSQMGABSf/ZmOk90MIPHbVJkzd/kgg0TrB4C/lE
lUw2stBoF4E+7oHkHDXfxzHr4IBBHdlOSwzUjDAZkPPrlkEEFeRRFwtKFjTEq0GqgAjKcpStudF0
B/b6xkxZ9IlAPhkSSzs03jpt3XcH8cHcjhuDktUGSI0oYWZ0/gUq/DCvdaLe0LqzB/epCf2wY1Fl
MMqqrOhZk0nhjbSleorxBvgKwy+QI2Aa7rCTXbfPt55f8Vud6JxI9kTRiMG1w68U6kA1PQWNsdak
f32o3T0dK1Pvg7fChqx7X4bAm1F1Gnl6nJlNmuAtc5GyFyV7GxsnXdpeFc2P7kqbHIiMhzli1Eib
bG8Eh04CahcoCO41c1UX9mvRpfW8brCHsOa9qjAsmB4rUAMV7I95fml/fVkwW08k6pFWVwljstH+
hwiABq15Vzrm8V0ZY5gwv9nul4zdarQ1sAzsCNdOiCyFcJd7UUBRIKcQqrZNtpeuPwfVvLY1er9Q
FtemrR4WOsd8qhYIgC/7dKeEfTR3jHIaobHzLAKxpZtmAyB5BR1yN5vAfQN4zZTlIvmBeTe7gzGI
7zKuNhY//IZ1YEh2cM4AqvryW4KBgj0jOXT6+qflo6iJU/HGkva9aAiS6tyblcL8T10S434ikiS2
YWd+OQjg9YhplhPAciMxrlhy+RpVcDHh5Z9Tgk5UPz0joJ6zPp9lkon7P7EuZYFlrNAxtmRJi3vK
IWNQC5ARwXgLAvsaaOPZ1L03EojsTV/chwppA9pzb868bFLSg3BxG3amek/LhpYGrYGje/MOClhZ
GelBz9m566m8s9g2gXiGK2jxwDGCrRWCdfH1bhmMKN2V8aJ0xSkykAqMJ7MK1ZmUoCysDhxroGLC
Rgm60qUxpyvS5n4uo2UBSM4Cw7ith3bjBNW1aaYb1g/e8hISi8tuQ2Uj7XtAlhro4AZXz5R8LH1d
broJlWpp4IKtsVvGqq4uI80kSERPJ8IWCetmdVIHVWW8F8xlzS4S4OBdqdS7UXegauCRZk6x6hvx
RcT6TzWWEPC7i2blPyQR7nzEbYsSR4MbVmdlLG70skhrmrGFJrqOSxJFYwilWz8uLhlfR+QxFWjI
w06Ccq51rbYxbWUfdeiu+GjrTeb18y5zliVZ59CJoAjpqkV5WxkNrw2nMHIqLvR0ocFEGu0H+k1G
YE7w51b5uBoxZWCa9d8Lr1ukIvqFw0ZN6CgRZ3t78weUD0RiwXVhi469STXgtOflxQkVyA6O9DZG
FIIY0VeDAz1WYCmTrrmyvJKn1aQSVGR0P5s1nqleNQ5w0Bhi+mcuvYorLUSE4Q/GGugdEnEtQs8f
QF8VA+KNCtJO02CsqhQJ48BGcZiXA3+r9ywE94rN4KGrDikC1lRbMQZXupwcr0j5yTPUeLX9aAnY
i6qcp6z8cptXX6OZ16PYm+m1jc/ZWLQlgUmRkT8Q1ymzStp/ViaIAQuCVW+DCGmmEXqG8S6Ic4bV
PCVs69g2n9tHGxbMV/L3Gj10QsFj9sWLzELSGbV3wtQzclLl78hQwWrsWdKKAi93+GPafbDJE7eh
0OUFKaMYqlQ0PAsMJNso/yb6KtlXqpssBM8vweP1IUmxShQUMRgpdjIf9gRUuVPqJnB7P1gZHaPe
WmQqS3yCCapiEQmgqr3Ker3w3loNO1MRolhEz3RPFB3bdCa7NR5fZ7qTLLKyOvqDMW7VhdtLhmVZ
u458i/EFAQIdTil9aD+J3CJZ7S4MOGkIQJHA9djzPBPKkjF4c+mgFsTesHeAoPQxkCv2syi6Bcl9
lY1cGBge0lIZLsvW+0bmle4H4i35U5FWyz54GmH0MrTGIio5FAa0AqtKi/gS45zbHd2mMtbxysJ3
7NXWgbkj+xchvhE5yyrL532N7YGglbeILo3z1oD0JMttalXonR24xUp8tqFEmxFbCFCyr+SYqyT1
zf2oO1aw3WaNQ/uEZnFFTJ+zxcN1a3rKFqa0lJdh2C18SIPkuxSLVBu+Q2PicFpixX4gRpHK5y09
vrMyNWDMufZW1Bk8MzncAz0hDjWUB6m7Me4/a1nqXXYxiwDAY9vvRpMJX0GKnG2XPZWztdOUgvki
ytlJwoHcoaNUakNyOrv4r3Uvhjt8DTzv+ZggAYnQKNnMJf0kfxUas2qb3OgFphwyMpgSVnWE1CEp
7hFb6AX+I5yNToUCuSVcrJzc9gaE4iEDyt1D0dRfsprLIR59LHpRse0x80i/PSp+2yxHBrV+FWv4
nQLWWND/QpJQ8opqpxvdz048o3hgMVIxRhzSEAZFQWo4q7K5YtLpaShxO7xi0mKs4yTT45BSs0uJ
cRAVkhk1mzGtBQc69S+5nNOvUCv5KyBHFHJtGuVtdIZXj0macLXnMP1rRr1A8sJ6COT9uLDZ1OGK
xmXeln21wkfqGa6PFtlm5S5ioAfDb+vydboFtmBGA8C/cx81O7SkOoj3+DzadQoGx9fIfeFuJYmQ
p41Vd3x2laxYOBYi/GKwTAxxnII6eCfJBkLPadwxzH13jnorK1Axki90JqFYBNg9C1iPNBXoDNnb
YwYfEfvkCMiTButsk3ePwWQ1bzjVsQGRNR8y4CQBaYcyGPAvNjvDwQM6Vqs6HoyFRsU2c4MRtEuH
4RZE51xP/U8xIGqe8M1pnqu48DE/T6GLhmeQ9tkbj5ZB4MAuimkH5IKGXdIENuTiLw9W9Ady7tcx
UQg36H77FKZFHNwby74y+d4Mst3aaE/dxPvptbs91Ke4yj4zFP8xu1nOXCQJMcKKWeTsBjsv1hRp
GmUnJ3SkROe0n5EoxcrOjN8Sg2E3nLNViVGIOm3wt2UT/TKQ4HDJXz2GO3AX6Haw2UcMtQFDvtOM
Iv6XyS1HMBkbSoXhd62NFa9d0BmrOknX7E8evaP+DgFbuEBGOSDdBl5I/h3b2qIF2OGlEIWMyZXU
VU8QcBmoi/SuCCVdJLa79kaMaQzC70UzPhCmgTgr3qf9bBoKb1PEQm6dzlrnDg5XvESLuEoIA6Ji
cBTs1W1zKaNM4qJpf9I0VGYDZXLAE4CqbwYEjwfO4MuQ+TQUJ22xMgmpzwCKLnzOqJIEIhxKnHV9
kCKiaAx+qZfseu9ecpDjFYwD9GmMwGPv23B0gq1HH23bJN6w/VV0R16XrrgcFQJWs4UVVc/Gp5BU
2YDGmnpFN/ue27irxmLdCD9gsIK6CauIQBWOAzOa+J1obOZW773qTaMTvEU5jqPukqKumsuOuKwk
2CspYjqsQyne83hhasvIFmRD6joGKVomrYBape9p2FkQDNGfNwYvUd4tw1gS1iWg2hFgR6QXzgU1
u+FAom8dty3vp+K1Z0iqR7rj2egfA+XNI2ANPe4ugwiQYj7mxT0yCju4EpGjVyNOMUVzJ2qgIP/n
GFQBblC3PBuTrYxg3GXYssZznHOlJGiuRcakp0aSiyY8XTokyeMjHDU73dild9Vrf1h3Sg2uFRlk
X++ZzVsIWHilqfl/W3ZLmUqdkas+MXoT0cvRqf/vDfL0hUS7wC/TH7GE0kKWcS3TdFHVL0xqIAAm
fI7S63tKRByqLCgIKyNCxgf6MBin1lQ5+arkEqfGM3LZIg+yMpYRHybY5J+gxvWFH5lVWPRijbFY
ioCVq+qLVWHSSw8DkCoT5IkQJGHlgt2rhW2hHrPXJtKBARoDsxOaeByEcIXstF2UhbvsQCwDQO2w
oPuTXdA2LxT6kGE6Yuoj4AxxZ2kIH60jKNO/vhvKJb60I9agPxx56KTxv8SDRbJz5f5l6jfY3E9X
F5+FNX6rRQTKtonvRFxt/BF2hy3wVOYop+MWXKM7+IcCNSzmW31p52wJSyTHSjg8BsTJBO3uek1c
mhRTFQWiX7Aflqlr8hnieo/rYl171ndIPibsIlxRIxr/PJfaouJs5w3COu/fWmkgJkqfkSOitcrZ
EHp7PyLop7RfAzMkWqxES8xOeu157PFMh943Ne3rZBjC8stj2VRXY7LaTHkN1QCtf0C6UWnkWNOk
/aWaAqSUHiWOBvD87GiWfuxfhWm5WytXSFNzd02s/ughq62EmamfyGfYl2czJ5a6i9VXi5ue6HKP
QWPckRYR4fKxHlK0L+iTgxUZEdWKKd6TwVOGD4rkAjuFmzxNFdzURbWt2ecs1+9sy6agbFZFfQlJ
q+dRpH/nR0qyZ2iA0WEgDci/9FZ2SwksKh31lavxCDVIDlTKrJbzN+3R8lcDUqsYii6YAXXVAQKx
8zyeE7lI5VuxjzHU5jAOuraudSaCqZZ/Gr2FqcigZamJ5+DKYWwYWz13K3Jw00HmqWf5xvLErS3w
hDW8rKyC223Ix8qyiFiGqSLuK47kRG1vpc3tj+8ibqKjw/JgF5vaFfwgggKWkNj8cnjNdQ4dKgUb
ovsX/Hf9VmhMzxik4xzkIse/U26j0TyTN7FPohIZdEq76dCJwa8En5pIsAaxd0bT/p4WTImGPA/X
iTre5MRo61txrfjhl6QlQnq0/WfpCYeUBr7jrZ6ml5y5+BaND/AzHfQaAj16IiSwI2x9xjZ6tld7
DlOP5eh6tPVky/AtnqkKv4TJ8NqteRliRb5bVhqfrcA6TBjpg1EN47wowcIlBh7Brg+ZivTGWqm5
E9IywD5r0Am0gulxFiblwis4ZEwFZpjtF9Xax4sISj2e/KNHuB/tXgnOmCXt6Zsh1qBRD5UCfw1y
wYUtm9whFKF3GpQjhv5tlBoZiYcI1nmftAUOoLqhOUjL8kRw4yl3MOdKl4tFdZVzqwb3Yki6RY2V
JkiTm4L2WuHWUnHXLmofBmscCHyBfB5JgSW7TmNQwm6Cb6hm4aoMcksK+DIsgnKt9rD0ZDtdD2p6
DXVTXQ+upPzNn2SdlSK6uxmm6q4lgyMDXc79Kdl2j9hX+JPjkgtikDg0shyzXVt/c/bOPTdwcdUx
aZZVcQvV/NaZ2l5045PjCGhEJl4PThlrXKZmuDFUiqkgSFnzCCdbadPoAQQ/OaQjt6MwvjtDZNu2
Mv7wzQ8bqy33oxoly15h41lPsrDY7ofDgJ+w87KXLojo8RwwUnmKLrL3Jjib7u7UNAAPZtZL9t9z
iqjSYD+UE93iGoTBDgFiTl9oy8IHWhNj3dcqnvMMU0SdwwbxO0pNRek+28BhceC/lwMjnAKWA0Oc
aFlbRkv4tL1ugf9bhevvU3zesiDuxtV9FWCXns59y7pUuXdAnWVQwUDZRaq577Wrm4Fp6HXcfVyZ
zAoZh8dhE+5iZVtocK4s3IhtI7RVObq/ehgBdGmVCCahjeCeua3SBtqqalLUauEmVeDG4pWZihAD
6VTo0koQCWg6w0nqLUXb4GyzgsFPbffrsTcuRcshrbvDTg8RwtI1LnHa05SoOmaGhjpUpLqNRZEU
IAzx+AMUvGkVZM2eq0+HX92Wl2hcx/ZgL2qdk97EWEPQeroWkUm+jQHocTToDxsDeJSw2ferba9v
hO/gFyh12iZQP7iMM+2sDhrbab4l8LA0Bb0NaCjLjjz/LG+y9leouOMTnHcragOW24E9a1lnkVLk
0wOAFmA5pRU6NOT0GKcTYdclfB217VxLwQj5CbhSJs6t76Avmb5v4loR+LT162AxJGtDcRE5LEcM
oCs2qVSKU/Xo0oMXU4xcSUyWVfw2o/7d83x7ccmKxPtMNeNBSsFtiIgTwBGap1zqDJ5hf47WblTN
Z9loyDcYodk0k8CNn8SFvtYZBhy8poj2c2IYh7F4CXDlAygZQeSln33wnVcvyCbM5uyIr9E5RLib
47NBFnpZMIdx3l3txW9BzXoXX7tb8U7313F3kFjamJTa+xaAGSz88gTEo9tJ6yUjAYKOFa6c+aKr
N3LFbVYDln+VRAr5a96Cjq2Sat4c52WAROi2b0H+UPmY8aOrE9BhNOYkG8zZlNDJQqXo2X2VTEq/
3PKWW8exXer5NbOHGdsFBiLvToAeDmFc/CqkdfS8es5Uaal7j5Fwo2ASHDFp8E5ZeKsZgsqXITsl
5UdHOZ4O35kBXGwEZHTPjBdnOLTGwxv/POPVtJ9hBdMs2LjjhyVZ5lk3BZ/guG+7edwDmz1Yzd4D
g1SFzTpwDviRSo9AItqUvVs9K+MmiBy3gKmMhbuK0+UAVziqt6KhF3tDgLly9d8ifkTQCSHdNcx7
iouw9hq25vzVVn8nTDwgGWwop6H+a5tHLq6jcfOLv8h4zUyLA4RUcPXUZB+B/9WAMxUUELCkIURm
0LG49yz+l0fafzfTL+HdNe3LYwTkGQ9NvelevtIYVkblgh+6g9Ebs9VSydCCLhBySIUp1E6Hx8wE
PZUxhlf5YNkSuKTG0uBiYWNEh4G8+FBrF2nPI4XWbMe8ZZTjvfWTKY+cAMV8qznuDMsqzktiTwD2
Gc2tbA4DDmO4Y/GRTPuQx804kIfhKPNsF0tcjrtOf2vk0eLUjjOk3sHWiVZ2uOnDjU6Oo3Hid8bm
zrbPo3PumBAxCOjmmLFdiJlhWW78rlgUqBEVBitSfmCNZa8tgbS5OD/oL0qW2cqHyekuGP67EAx9
LmiD8TW9H0oai9BIiCSOt1AZII0JVwEzJ5veQ4s2CTZjKuBZY32ilqAi5ZEu36dwslDLZyqlVGAn
y0ZBSsuw3VVssDPUnJjm0HYCzJlPzDFnaNblhP911tF4CTAKMPyflmerUX022jOg2DgLWHPxJak+
fBGse/tQ5tsG+lUISRgdo76M2nMU7bvwVMJcUu+Jf0tNXlLoSCSKd4gqgUzmh6C/mv2d79ksWWq/
bEyi7SPtKap8kTOVCCK0Q9rNd2dlVeO44v/YefE5u/oYzyTshzH94hVRo31avqgFuRgvvfhLkz9V
+4lZ59nRRzUwZWPYkOh/gs0kmLpBvw7ysy8Lrlg+Ey50RE6QXdkehA8uThUw6vDlgK0J2ObEI6Qu
5BWW9THIC5plNIig5RYcfNrw11NLiyRYGPQr2o37DRvld8YOG9PjjNNs4aJcDvVgjXKF/ofYFFjt
sfqwF6lzD7VPkLpLPkb2xAs+CoF/2t6RZo3S8BXqOHVHMGsGHnn5i55kCQvK6QAK9t4Osv7cA/qI
0XB6ygu+pOm9rDlzGv4ZjM88UGGYYV4jHQxLBpu3H+Jq7Ophl3+m83TEW14fk/K1wBOr3qPs5Pdv
hvdJ6CBqT0Js3LdCEl3K3K5FvFUvpmgsP0fVm1153BnWzVv1S3mvQV8R0UyVNc6Kh83OyY6mEaiY
acLeaPTrGeSxEVRPheRP0tdaXTTrO57iT9l8soNfMtuaURIYt8FGUc20uwgMdj3g1LJvEvvgwqyF
goCzcp17qe+x686C8c0hUpGIdtjpc2SCM4ot2LPTxvAzbP4SdiIJVAet/CKPuGEKbKISns4eB9Os
sOHZ9e46QHxXDrcGxijdi1fLuc7fNeNwHyLJbpMyNzIwBzrkvU8QRuTS4W+JHoT1cq4vOwzmvG6o
yPJCQGNlucHV7DfpxiQgLudtQlM6U4AYJXjhSG6FqFLz4JNzzzKobckspGsMhpSCD6oVRCJShhmz
z3NqISvbDAEihaFZ9B74OoLNlU5ZtjAp4ijdhsDtGrtbTAkgcl5CM3WJMhDiMWjDBIPh0UdNyb7f
gHnWKRM7t1g1+lucAzU0eM+ZNrAsWlpGNbe4Vb28WgYeo3iHiS7EP+YTizh/R1fyMMh0cTo03eQf
KeUy4l9Y0fMoggtCsYtr2gDgTYFvuaUkogYUsRmvw0CidHr34ZAG9kDo+TDLGUIk8Sv+mHa8KfVH
7KC/Rn9sYeXzTaQvL5K6y/IUbN0D7k+e3v4w4PWR7ADT9scN97Z9ENFZmh8673He/ZB9MqdTw/IX
LUcqpsFoVsP4Phh7yB+rUt8SwbJhmrfg4fdjEs8LUuzGSd/3jvsDbyc/MBet4AAtkBKD72dW8gUF
hixGJCrmPEW/7vrInFQEo4hXpxohiRKUuTW/xlqEBYhPGEwFHn7pYKZlQtNNWnwcspZ9qvlEehc6
5DB3kqeOiIM3Zfp4m8FfYiTeNK2N3ofRLIVxDvrUBVqpaEe/vxjVS0z1GlFKuT9V++4g+ncw8eas
xrXOZh+KPijm0UJ86vJImawDO/2nKHCg2ndPfAnjs04P2C0o3HweCe8vRd6kczR7jJFbbgfGc5Sh
UAp5wEO6mGQyjWbanF00+3gw9PgCHEi+sWqscq+9ihgRdTheFa4KViQMdRJQFuUSnNhUzh4QVL1I
vz/FybTte2oSwSo3Ds0IQ+JXM9yJWjma3KlEgswTbPCTL8JKGEZCRzN8d+eT956j928t89K6ET9J
ClUtj7mDpndOWzU2fIKCAZiG+s20Ftg9YWe0uxwBhPCBoBJFHxfWHGLCJu/Co2LD62mDU1WInUi9
jdexXVWftfY14hFtmLppRrF2+3DvgQiKw3yXS56ioScoG4UU4xoQgrguyh2+AeT7N1+izYfqa6sr
KyzWfZpvA3Ncd0a8HpjQ+pOpVzOOTupenSk2ppI/sh32CvlFkhubPLPViJ5ONA4mnhc69ZMzGdnR
eOWODSXdOPj9uLa7+BZ3xVELlEPuhxfY3AZWfolGaGvU3s1y1bVt1iecD6elVqhHyZwuxebQ1MOq
7bDFsP4zR3seeoisRLY0sDgY2XBQI2fV99NIjTAcrhkrRWcQ5o/Ck7dGJFTtGVEoqfoIRPssNZtt
aXokph78or+3S3TbBmGbAfNeh6RUVbyL2D1VtfGCLvJkZOY6Tz7CJP0yx41r16ey2NYuQLhA2atR
vtcCBu8UpokglMxPx1fNcC9JJv76mK0ITcDRUNSLwlo0UetNsmuq8qNSor/SJHJI+vfEWlhFdSst
+7eGep36eGWi6Oh7w1ZVkYiUVvmZuEyROT6wit9RqVlIFqezXTrvZZrRvX2qjHxT5JWqzve8LfFP
5eWXmIzrnQGk99SDocu73yrae/XeG8m8WKVorFwGls4uS1BNXAd3WwfEJbyELduRNQlukXYny1QF
ChO/hMZ3SPgb5vFZVh8681nxuqQwnQKf0QFwRdh6jH2c4oOkWNYFEBxPdfgKkRK6IXZ18BWSgZoy
ZwvHVKWnWOAfKnxOzlHdzdS1qr0zn1mkEK+84NZlv8UMQRsL99STcw2A0INqpb+IbpeJc6Rf2a3O
rWCdpudwxb7Bmk9jieCv6K+F5JbC37gUsCDrD95qDuIjPpwFxgXtGHFpqw1Dbv3khhdryWRq7dcn
XqX1SNVkSBblCErRfMJBR9EEZ7ujVHDQLeloMXT/UWsbw74nHMApifCt/tCqncqANAaespYtbvQ5
/wn1g2WiAO8/iCvcihXtSP6nx29EQTUKke4bZAdjtA3KV+7K2URMs85OeaxmgEiqeTEH3lju5AwW
lHnkdHGgvy/0ORr9CmWd+p0wOkEM261LMKTNVs+W0TJf9HIb+SjVFiFkoS8uL0BKp4YBHhyBpDjq
SDvV7qVwd/iyEd/il4FDFNjzaM64xl52zUL50Zh5u6TBQsAfvvTuCnhyltofMcdFeJ1GBi1PBSL+
foox21ve1lXPAL64MS5U/I51r/pdGrz32ovRvZYjfeA9Vd5D65X+qBqXjdgM7qOgnM/UYwWxeObQ
zmzY7OMQufE3XwXmJY3JEFy20a5ftXPyKpz81Bi3ooCSixelHs5i3iyACtCIDP25LNad2Mvuld8W
69vBPGfOxRELs16Zw7l1tmKBGJQXgTodttsSmoi2StY8ONk2DA49W0qim/TsOx1/FfOllKtk/hgQ
Yf0G3mut3oLwj2Jdums9uMYNVPIbXh7S3P+NpPPabR27wvATEWAvtyJF9W5Jlm8I2T5m751Pn48T
IEBmJhkfq3Dvtf6q/vbkdVt35nCMVy9dOur6Shg+OIxF82I4At/738Khz8A4RpvGJavcKA8+v4sN
6Jbc+Jl2YxFH9o98ooWUv3SA8cFtHIjikNoP+JycK7stfnr1c2z+VcLKIKxIPWrDVoh2E7GANom1
yr1ND227E71LZt9TjD5K2y+b+qvQmK42Rbht2p+OQc1oriGWigwtnNndIvUgl+vYevP+U8OAEvoy
SJv5o1jFbo9wOfoIxlVCaRZnhrlMVkLmagvmUnh5j2QlNX92ruaY2XliYDUWnEcEWpS0Bs+vLvcW
lf6PhgDkNj7DYms9pZYAs+5Ss+XK9CROSJIEdsiVLhKzVO41C0J5DY+zMOhp9JYpcyI5fTNIQdor
CbY0LUMckaq5CLunV69SUAmUywvjElfg4OJJouJ4dl8EKz2lC5G/HOQMozIPe/Xw6sMQPLP6PX/T
soEktBDnEYC9TqJzZPNPGUqK8kuudqGyARtbaItfVOVzB2Wmnqf5EyNh6DT7eLLxYvWn2j8Hcrsw
hOVS9t5+dWAlYm/K+Z+dutwU9TFoji0Ky36fi7vRujbFMMcmYvWDEc6JkdmMwp+BFqMSQNvD3174
R0XYKjFeIxNmq5yb/Gd+ga+zKD+qEp0tEsuhvhbZuSw3Bmz7StJWpgVpuauqj7o8V4xNn6ixOyKa
y00tPAKHA9eRuwP7Iq/42HHqxu2ldoickF65d5CrTyQ36P0WJMEumFw4io4BQSPtqqdebAG8pTz8
+hCBHvB+2aQis+lfqa4CZ3MT1uLS2wTCkXchGN//8dNwejJ2lrcp7xXY+Ci5+cofXUPdta1WKEKT
zxysFcyq2YWWK5Ll7i1D12gYpMOzp23DmZRhp2ZKnsNW7XwkvftD6i4B54vOvdciYGPgZtjL9W1Y
LicqAtFcR+oOfJogMwNFaa5vmvZbJgms3Vr+pZ124+ItlkukDSwnW7PepRBvY/rZxStvydGK3Nyt
IaicPKVIhfmw/quXhVMFRGij2BA0aNca0lM+Tsh2x72gHXVtQ395225Ltshe/WVXEoMrWRy8l1fT
XxW0uaqQhzsj2UnePtceSgzAtR4y4viPGrY7aSui+eiWPUEDuyhfofmXuhOmVHCgZ1zN9PU2Gw4W
b3wu7MR6J7A3R9GPP/1k2HoE9Tkrx1lQbN+R2cWfnM74bL01CUuzHJUXMDjqivHO1vb4RxE0uxpy
1IkW9KzmBsdYh53Ant9N5c6A7pPyWZwU2N1uuI/EsFirtw4mztS2sjbFiqiikfNcX/3e+ewKf4Md
ySquVo6xdWn0d5nT3O+RVK+64kx4qCFtfX91PPOqCYm3o8Yll40OPaOA+yaPh+duVjGswmplLumE
QbEsrDt/XZMFOD1KbWNVxxRI2Vow5yyCCwBfydq70PIvCBrYYty3jpR99PmWB7eBCtK2bXwYwhXB
Kd0PQqoFFgh3MhfD4tt0VEjXE2N0nQQLzTgNLXFewOgbwXrEFkW054grxycu0633WNgWoouqw4MO
cgDr2K2ieZhoz5KxtziIUWDxTuSEwCeAtafBAAXJS8JMn01ybrujwsBjPHWFCQlfX+Oq5atpGGfB
2lcITv6PhtRMiWb3aDVAWDaqKcdCOK+yQsaetgpxpJlLjsXkw2CiWtOvgJujZnteF5qtQpYionIr
FGdnidMg3unNLcHv7cAxxsi5j8lwMYo7mTvwGXwv028C0ZEpr3P5LWFrN0HhWm0rhh/kq3PA96Mj
8pArm8p8oGAcODGyfROeeTJR16dKz87+kK9asPNE7JLcbTweaWnPo0ZrvIRpRyQoLY7GXouOBb/a
GHE67wjIcojb5CsZUy7M42vC2yL4tGOKCkLtNA0fRrAVkk2QPJsHc8yyspZ8pYmx32fkOsIMi67a
3CCmQQFpdRyZZ0AvRAR1Ov5d8PMtXWIxpxMmhfQo8MBoPCAQ8QqjryDuAvmWMu/IGRGua3wkDL1E
4/BljFMXvUmX78zh2Ftb4ogBAahnACG3Q95Zg6TcjspDf/g1hq1F5lxGW5XnEGhKOQlCdI+/1Wed
HiahklEJITJRAotSZZ1NDvkTCbql72u68qBElbXCD/HWerESBwy9oiPD74jejmA1E7kEnW+tXTbU
S5wI08Mcy2bNilUuPQyt/xTvZ5CfDcH+Zmhu0QJCR13T4dS4xDKnFb4rlFVyukM+UvEakldK3BZJ
WCUk1zLAXfzLVa5rq7p3s9JVyW0LHT2jq697m/1TZFxVZqAM5kRVrzwydu+vTLL1Q9iVeG2Ih+Fv
4DQP3vVwE6aDET1HhwjD9DYPcdOXX1/MAArGpX91ES3HciunB1kaF0F/0rNPjktN3c4PvO69xBb4
Q/+aH6i2wX9AXR+W69rEdAyRr/OweIBd3dMK9omwEcerqn118TxDluJxFM+ZvNX8g26eME8p45p8
ShJCbdE7sCYs6gIyn/LF+OnbxLUAZ/krEE+T2yybThEZe4F8QGzImJ4sKSyoVkyDTgLMzTGibCLl
mbMyapA4bXiadysD+J0lIfIbJt9nPx7M4jbwYQ/dwRz2RHcq0a5V1yBULfqT1G14skgOHBsClSSU
bbw2iwXa+xtJneIbFnprudxol0o4x+KxSNbzG6h6LkYLn8qTrntZ3UXb8DTK2dboeMxbcrrafzN0
KmDQnn5aIgOS4QXBZOvtkbVHle+FcEWugEeJb6VDjDKvTV7Pl4OiXAdCB7VdrH+q8ofMnNZlr6b6
LPuvSNhMLQcmDcPRqe6PHLjMuAorCnVtMPOj3Y5nzyfj8GbhphvtbNGxEZ07tnhpzzJYe9sBdaIR
PEUIUwcEF6A9O01b01x1+E/rDRi0nSu4KegQI9aWA2gMT33y34Qst+TXb/0EtT/vQPsXMe+t4VJl
uGyNqeIh+Zsm2Yn6chKONGstWuHDd4Mlx4vOTNoKnyy87MqjDcuKnkLYmtYxwddXXgrlV4UDIJB4
MUpAfAifZeum5keZHOSo33nFd6Ge44mJ+onEOeuXUrLUMmC9TWh+VyJf3ccQbcsffUFkQ7URDRa8
Xa0xKuFKEJV/QIm9ODDutYsIiYKV/0u1f7l/tCYs0DbLGk4grnLL/2cEv7q6HvCdddukAMi/hNWl
jPf3mSU9+M26Ui4ajpo4oUMRiHjch93RCn5RAojfKjfEJLkWiYczBcklodZsEk5rviZFY5LcQyXW
CTKLk05wFyPplDxVfycL33XN1cWRmV8ZH0qrAEdB4JDv5eqmiJ9cUZnOODqs1XqVzM5pvl3Cdb5l
0AzU6YaIfxPy4N6puHDQhItA2cJwFMR9X37P3rsIZJCkUpD6qzooGzX5V1rnuP+p0qtuMibgQiY/
bAW4zFH+VlJU1EuquFh8nM6G6cWIRNIoGXMKv2S89WqHriwbPxOHhkyLUHDA4LXM5xiA2+BvZG0l
6GdiBuFPYHT4IomgqHi7YCTu1DlS6qhHaN52oFVNe0iLJ5l6OH04BEVEATY4mkrjg/yaHMQkCmVf
2iVcou20PrzkOy7vbfNlNm6ru5G/U5S/PvtDq9RBLjLHasrvvLClyZaoXeq+CMo89OlW9Y7VeIvr
b638rNtHL935QBSfGpZVUO0lZRsSimKQfsFyD3egirjVN0r5yFpMS+M9bC6sQH4ObNKLSy19pMVm
Kva9sfXkN6F+mHpQje6puUCP+9Mu+R5Hd8IiuC04M5SLTI9BKQkLSGN6e+gPqv/J3R6vJ4T/X0/F
hrhrdaZT8gDJaVmW/W9YmUulpRSx/2W7sifiRePFr6A/BheVu/wYQEH8tb6yrI0cXlRUJ7l/w2hq
+6wnVMOI/AtUj5CuEKinjieW+wRaLH4PILHzr8HHIQXLhOA8zfie8pcvnHvpokn7cuTMYszHjrvo
wIylaZXikPFm0U1yDhRXol5O+dZNmmYdmorS71jneXhOeNsbOhyD/Ere/Wpe1hSZkzVobYrOV+ni
T6JTjXPF4xE7tt3D5NuRk1zi9Q/TQ+2R3UnQU5M9SwEyOK7ly6ifWPMZkueGhuX8TSphA8vwI1UP
1joqDgbgImMwggsdkSmkDE2WQXlggsm9XTz88lxmw4cAQMd+rRnnUXGEP3Ny41carsZiXWsbUjkJ
0nJIcynlY2M6019K9EFOkueBJ0GStxWVht6JM4BTYcSgIbGxsn0RWLtQyh+53xnmrQ2uZnHo9XVV
rBKuREP9rIBa6RecVzkhZZfVPk2YrD4/ecOOH0Zqt6+vR3a5khHU/2vBpcmzIL0RWZlxALAp3cnY
jSz9xZHylUTaFP4FwTMyWeI90hc9yrqCE2hh2D7dPhfBcNBwCyPYPpTXsqr2//1wDF8D6Ysf0XgI
0p+Sji/eWs0P0VTTRYrSbcjvWr+KoYCD7GpxwWgEhc9TPix5y7BurPpx3TDbVBwyC1APsuhJTbcD
j3OWt0nYqukqNI/EmCQd8Z5fcoic5anKy7Jb1db9TQ9deeJECZa0d5kXtki64dZ9/DlBymWclUby
3a+JZ4PFzClWSkEFN/GHnrjzew5hEZpXzCx2IJJzhllzXGf+Te/+Nfyu3BtkvrElLH4DnUu0wPv+
JHJtQWcPPtG7GG9aaBnyS75agkMaJDOfsvjNyN6pi7xdc4cW8QZmDs/2Zv42C/Ku2nYP4YvTXEvW
jXRSaoZMZYV6miN51eToAPczrGnIiBdds95MyS2QXswK0riWabbK91l7RrcEdXvvbFbF6rvVfky6
31K4kpnAQL04CMtGucx/sAh/EE0vPhkhvxnWHr54hAJVLoN4QmPOOwLkMp+yjYtiGdnVl4Ggp2m+
uAYHg1rSjT+51IvYb4I8sG+gM2BUdTroOicaqdebwzyuqnqKijuAcm6gLB3OmA1D4TSO4HGrMd0X
K+RUHoWRlxlCKuNPwDpdORQ0TEgvKXt5hxzkoLokgeFKKCPr6SuCj5WqDzN+CtbJaOixOlTdTsTJ
wYTco/EJBzvV/PlRSYJDVPyOKtE9+UMBKknq7xIrJ23mxFLt9UVn69xYX9xSKBWffOw6DYPseMmR
gCJ3LJ/z5jyAtzEbBGCNaMnmOEEyUU2O1W3FpZcOXzUB+0AJAok52dsj6qjAmNOyBxtb2kJ54tbd
cOG65ofNN2fl6svOuLPs4P+lzLFj86FLzRdP8/GoNesgvxQkENKWZ1j3mAJd79xINL+udWzWHQnp
boFEMv43xuRztfsZddECcoMgA7xDGr7qdgFpJjLrCO+KfxyXLzP9QpwMHbnLy1MafOsorIbokAHQ
GP4HAeuILX4EcZMLBHSDosGjMKmI9UGUr6HzHqAs8dfZdfmsyT6xDYecdSpP5ztBnzYp2NDUUsnK
ga7887TP0Hvq7d3SN6W8bpLvxmc62g7F99R+CQLiXy7y4D8sm+roQPzSvFuA4XxGB2LpOa/yinrz
y23l34Ca7SzasR8uzVmm+kYCRnxqzUDJXCFy8XDbpj1ljsMNXJ4SFeLSxnLl0eutkf1V8L0JOfqP
xM1v8KGS6EuNWUVKCs7qjknXA/cg4JmR4W/mFNqBcdC6i+OTJEl6RvcVYhuOufK7D4hzKe4bqz03
xVYOUNskHwKPK6JdG/tjK6yaCnXmv9icGV15oVGpHJEq4XkUl/h8Pfnxgn/oNXAlV05cyhFCjM6P
Dg0+jd53iZVj/r6N6pdc3NL6mGe/lpfbhM4iW76J4kvDz+dpF75oA6If2ecXzq5NfI5v0XShkM4C
aqZ8bMxx7zhE4NPi4MwaNx80nz++kGFDgEmQrXPuDT+omaFVgTcRLhbRSpXuFOPOFQZIGZ4ouxgL
TkZwDUWchBs8EMskuwTOd+JhECHDFsCj44hPlpV4NFA8ERm1VBUfN69layp95STYmjYOhiE4Awyx
5erWLmHfrui4qnoMhQRzjAdJ4azhdQ07P3/NT2JO97UFhMeuWQOZxuOTzGS79o+qt5lX7nlJ4Jrg
i8idD5BDDBtKSMxGRCi/rHIzCW7kEbTOC5BBRXXo5n4WhY/3yFp34w2p8kIpTtPIoYHEl9akfZqu
smhJM1Fh7tN5JECbULQnYjsXufytxD/A9gYFrNkhpdsEo6Mod858N3SU3wzBZpSuA3iDuZyT+J6Z
5Cb6XvwiqM6W6yvS3aXFUFvgyEl50JnQDH2tj5tCv3cV/BFvf5xelOah6Jgk3aQ4mvLf/E4YyofS
3zP/s3qHOoFvPVe0cGAl5KQSpA28j/yMhR3g5ONvCLF5XUYvXwg9rYwGi4f/6yvrCs9rnHxO2Z73
ja4yu5VhABY9AkvapT9L1Q1Gl8mCwDxBX0n9kcY7fI+o+AzCdxmK4eMoIKow+Tb0fWxHKilRM5Cq
bWJGjzEKqeGFj1dCw1ezPsDFT4gvM/HTty5edYNkcHSUy8SDkVpwMA9WvazbfWP8puHn8FGWZ4z4
5rjWFhgU+bclEI2Luhvu9JnNP6VjhmJPYVKyZCYySlCqr7S5DeOHxwgXDWgOGF4zdudVue452OfP
HXHhjO3lBr257bdhYM1sLob2EM2dGv7l9nfWs/iOwAsDLuVDKVJtil/vELDIV3TfSizSCeuO4Z88
fWXuujHn+/OopregvFr9D1W+121l71spcIUsQP+0pzxd9e4x8zme9wk8rOgwb0hSlvmNqoFocJry
t8BjhMSdG7RSEQmYh4a+hZCjSp3JPDpPKoe7mV6/MnRbBnhv50UXFHcz52PEdLJux6W+Qu8mEqmi
fgzpvQz/FKhhtP8W35A5EmuCBYkrHnOW74oc7ibTrkjM7Erat9i2pQvhdUW4TFw6GJOPnNCKuRxI
BzYTJ2qwsq+seM2Hq968Cfla9BeZPlePAEgR83BbU5rOkWFldFyDRIuLJkI3S1BziAQ6FjgWbMEx
vN/G5Y6I/wwsrFNjOSaddw2548MpkH9LYyG30D4Hq4M4eE8B0xRH10hKfZfxoHovifwEjZxsiyAu
C8BSGXF6333vwsgwmfAYOKaw4za0dl1GAmmF4q8KPqz+wO8NxQewDJ54G9zKGeJwOzteOkyiKQ9H
S1KLv42bXYyaLjapneV6xTnf0ylu/MjIe3Kdo6s41galXt6K0HkBSlJxGgSeWK5hPqnJw8doKM8W
JiKc9Sqg7ogu+A+kmEEzpAxsKiqITaYr+RgebFanzTF2CWkfGYFBW0m6qKydqvcllN/VxDW5753e
jdo9EWAO93focqFo/+0y4F/UB7BhHOPuPAu0vYbap2JT6o9OmsBtqbUcnon3HDt2+D9L+BRo/Swp
KkF2saajO55WjMxrjK814qVxo61aV0B+jhgD+waPwPPNoav9QwUIZz53SwFszTaqEfdXx1WBJEmt
nirp7qj3tPFz3gtxJlrVad47y+q7/os5QTQgrQmtUJWfFMJMCeqBkMivUrlLqn+adwSLykkFyk7q
fHXPd63Zc7nVTmlcod+k8moi4l3OReq3GagyzARM8kcmPlDyKZYYSmTpc9kSdj5ES42C5K/78cS3
ae0CRcLk9p3pR94ZdpiQsxYHsDPLf0D9oomws/uAIi3gNpgTDeQtISeUzDvyMw1dVTkV7cHz+YlI
U738GeKhz7qcGADGcZFbLGACJFMtyrHOjntV3yryzqyA1FeI4lT0sjjdQRIVuiHDu9Kz2uk/MFTE
Rvy7o0c1Pq3uHWq/fYnsT/ttmbFIg7FHj/sL5l6zBXbk1UgwvzMJKzWBbl2CUDJcERvUIWHXxMXh
0bSlU4CxGXA6XkdOf3nDztQYdMy70PQSVj30Z+101IMrn6k5QckxGkUWxQTNIRmVRfnKOLGGiI6l
rnPL8Z+OIiYBZS3bc8XW3yK9k0yI2ORdpScvPQNmdgx5AWkUDVKofkC/Rr5gNZ1nLiz6aIQ/pXxP
/ibiQiSBkeMehCZm3BgpNQZljSRuaZquM758fsmjqg22LwGS7mrxmH8wB8WISsRb3UGsFOteeEkB
DDL7Q0aCx3xRRTkH44sE6rbAOJBRY9ONy4iTOimZQKikpcmU5JrAX4Ork8UVSHRY4jBAoaZcuqDm
bKcdle1xmrWwJppKCOeo2fODVqG3ykynT74SDpKFhzdNIcbLHrV1/TGw0qouALel7RqG7/Bs4Neb
tIPFwFfiFaeCTqDbaUEbM/3OLMj8LrhibPSnDHbqnGXChuGNRyk/z9/3hJyOtPwo+fCpklpwVxIW
wHdpxYfv3+Z7edabwF3J42b+8FvvWZOCFtLMnQY0WKKrz0B2rJ0ssrIHfIwGoA7TDle1br3Eaa8U
11L4yImboY06e3Eo0EAmhw+yPsktZvSg3c4CwiwCGjwN/psR18ux077IRmDZQwAKmDm7XnDQKsUZ
O56jJbt56gpazSZJEoQBGouncyJTbBZh99VsTeKF5wTdUE9Npq2D20/L6I/29SW9XsDjwrpQp1UW
1yu1TiFkZ1IPQSscUEaWj4KxnoLPRl5UXAXzlqW31ILvMSYBjBWCvvPAUC1mpmFpidR+boC/YUHg
zKAhBQll9FV2jZXs7wrtg1arzH6X1cpj2GlAQPFjLTLAerKYaUMjHW7+2oAoCsbmy8QNJOe/unQp
pwORTSpVUVGXOLMoNZH5jFBBl2ZrJytgO5ogkYapBNeUkMYb/ggc0VV6rtTtBKZridx++g+rA2ol
gwe3M29N/OdzLUAdaGc/OTcqmCsaVbxMgfFVYtFXMKRY4/csi+pbKmI27M9uLmwp9rb5Thb+aUrX
4XgbrNuILDHooNLYB84xRwB2VYR5f5NtcSLsRulRVaRRVz/5SynvWoE0BCRNHxjykQfSNLShQNXJ
gMVEk0yImKc8ypzhXAWwQ96uAzPrQIgzw0CY0oKVnRPvSwN27GkUpRVSNraJhih1bjGyMBZn/7xE
xD61lrzbfJjOv6jzFusKQke0RYl2FcsCMkQZhboqhePmLOXJVnNSjd4yiLyQn74xQVOIaMt2RnqT
U9tmdB7jhyqdRljm2U4SmH8N2QhCcObCmYJh7VPkKuBsrb5qz1XmqKtbjcIjJABH7G/h7CeA7jfR
SIBs2RqS+BkAq8Jq0diyW9ApD+gwagdqOJeV/OQhXpfWsdU/K8QZI5mzkY96nEdkpG2kikaeuHCJ
1gBFwp+gM8N/B9kbAqJW10wPggelxOGSiJt62NX8EpLdMhO/yxmyM3aKz9JV2T2rRM+8APyk6pey
/+FJFhMHW7VMOP5/1Nq9NS4a3e8i0SykytqVyjA6JcDAvYObkBAfjF1wdUYK73CoDeJcUKug0SUo
wKFApFui0aocgM5m1VvPKmJJoCHc4raraXLjnYy/GCLDifrjc64d/BQyim+HwkRDfKljFPWPjyDb
5BOMo4KIwl9v6bthtvHe2qyl3DVgy7ydETI/ZC+iIYCXvAT0xYbPK/ScNfYEuxVSqssY+fCjKDnM
NpnpCQxBv2QNSvMFICXSxE/OQJLWH0SxyADmZ7LpJmdwKb1Xecih9CcnmzG3XTyy37MiS2RYR0yH
1KjBcR3M9tHwUslK5TRKJIkV2lpShLuUAADrUpiLb5yo2GcTWpMfKibRkwvVkfK7hcDNSde1htmh
yKvFz7+qPkPM8rNeCQ6QLn+M1iHGmRbfAoRXJuoNvd3Op7UcuVxHC1WyBUwlONStP4WoIaIuGdb9
MXMt7zcX7zM6JFUjk1XlWrm8bFVuAn47MbApqaMEAgHE3ugAAS89lXtR7Y4ySDThkP8y45V2y9r1
V0p2no+CIDiQ50jXFMuY241bmRCL4CKHjhgcZ4gNj8Wsj0EZuZZogXLMZZiuwB0D/tHodOOuND5r
IGA9Irgm2VpotM3sYWUoEvjwkTR5Vwpe0BQyYR5k86Lnmzy5ylVmt9I1NgyIa/QniOZ7hco7ATMH
AqqTuiKfmHCkZs9LYlNZtvIh5QismSfl5E9J3h6xGr8lV9r8OTCE25jZ6NWWJN7MlOAVR2JEz0/z
udHkN6vcz29sEa+MF9+3+QpI2ksqXhr5WFS9Y5jTJijyjTHRqjVZRIdUPHu5S8sR8D4tiUsvIwSg
VBmaUATOolP1d1wOFMHCIeym6V+FiszQNrX/6SsfFYLnuKF/PX2Jyheis//eOnAlFK+WSGbpuGFv
U/J3iTmFBAsBZDokRzkCWxqM59hcQkxGefph6Ha24tEr7m33T0AgNCqMS42bF49+2S5jwDe8JGRn
QZeeikJcDPpVBdco6OgDyCifkf+XtZz76Eg4o9PhkfGwJ2RhUjdsDxNSd2ldZcvSvOf1VoouQfen
4IrP/YZMCZJ7pMZp1hGrBlVVlImGKxDahTzqpC+S2A0PqTR7YtTdZMLTkcGW5aus3XekVbNHcD8K
Jil6DnQNkHi9JPxDWrR/Ze3q4ppEM5NlrrWD6F5mv3rw4SefI06FCfyo6z+igVif8cL4YP2TxC9x
PFboFIo7+UCoBdcm4a5/qr8KP1vz8oulR7n5xoWkHswex3q85vGFYEq1HZwWNjREX97VolvqYAqL
X43pTseRkj24ACRhC9zHYeFCxmHL3ZlOSdAYDzHrZjxtCdTIxS/LPHnUy9YnBeId2zJmF7YzESHW
zfNwxssrLdrI1UaB8kclj1A1VjcGL73FBmsNn5qMIwEKbP56USK7Vck2002f/y+Ki3njpX0bpThS
SA3NBBXSo4iYmjyrExhc731UsNDFSxUOM2Zl0X6H/CLKz7jYFsV0opcCKeYsFxJk1w/IhCE19DKf
YIb3JeoOqvZFPNs9EGmwZhgMVzqe9IojMIl+K3p9ubppjSMYvAN6iHEBv+BirX+FfZ90snGWBRPT
hJLhaCF90Hc+/Fqp/pbT2cgeGebHknqWmoe+4wTMmHqweAOQMpPbJiGqpGgdZNxMJroLPhaipJHJ
sJ3IKVDSDuVkJW8N3FEwC+2vWb8g/S2M7wumPOD/uujst8mZcyCoatGU+/EbzNZQGX6rZ4U1QVXo
3h7Qq8APlqkzQqbNS6Re/wW84qmGAxKoTZw2ZFBhgUMbw+XaDmdsoclVaXF0oO5EG0jaLQMneQwG
hLD2qqBv50OwKzGXIcbWt9wzfrSx5MfkUERV0puKVBpmfyx/yuJHTteBcjP5TQrgW/yNXnXolAPW
QG43nhWkoAh/ZLrJWOrTdVP/TNgoO8hbsgCVHws3sl599VRZhGstX5sOXdwqW9AiQ7TrxptsQFg0
AvT8d5oNoCJDXi8FzHrhFiouHlBbtgxD0kdp0iFx9pfyADTiitVbIuAlqf8jUrV8qzuC3cIULFWn
IImoAqfmxy7JIQM/iFFvkZiHWYfiVQvpDUMO7mRw1YGZZKMhq0rzrYglOD7U9TmWtn2/JwyYvKQ7
yTgHL7wMHKslPfMsLCYDuoWLkFE+l5C7thjCINEl8O79VLtDf8fGv0hg84MGLy40hBsizqeljnp7
N+XP/Uc5nxv4r3kRYguKsrWy0paq4HrRvhZchZBck22auBI3AMADMoIQFVuYR44t2LLcXObB6yED
P7OfsO014aMsnmnyCW6YES7Psistufh0/L6gMlLFSynhmnRmF5L2OgjRWb/cM1wk1c+dyH2ZDjnl
o2cPe3f9O1X+LCLdxqV8Gn2CutZC+6+GxIu0L17JknApZw8tfjP9K+CLExifsrkmyZ1M0qX4BMXQ
hHUV/JF1Y/cyFXm3gM+jDFdiQI7yX9T9iojpwYBS5Vbq55bBm3eE/oHNcKUgnEMN0MgdxHVOq2J1
ITaOdM2PEfBjnhUt+UA+rx3XN0Qj3I06vityc8W7ppwB/+jeHNHkkstLeLIYoCAK3m96c/G36D9s
ryBTwbBMgMvCo//XQNFOwsCHgpEMTUMyfqat21mPIHoEwV+j34T+mnn7UWQ0PBHj75barpD3bYr9
kvGLDKQK6F1n42zhdAT4HXVZSPsQayr3GqWk46qIz7p6ksVrX5MadC6CP8XaA27l5XYOOv4uyxWx
XRjr1oyxDhytHG3MlJO7oL/22kw1rnLN9pLj2F1JFzHNZ2HsFVL+IDyhlbBYTo9C/7CodUXIqX1o
gFxasdP69whwX8pnCtjnF8481meXWcpHgm+hHisFUOEqcTwPwa8MlUr/RmItqdvM6QpRbJzhdIMn
7cPMPoTm3S1pugMyjbsRJSUmMTZtle9pSGBrPBELpx4mmnbJznXHhu+2v2j7lRUf4KgdvIjokAbS
tZ15YoxZzIBb+gKQ4jQkazRSfMu18Dyj8RPhAAx/SnCU2xHbVbUMscmrO1k+WSGOgK1CRAwIZ3Ml
PhaQ9xaBTkzyB++DI8BHM+H/m5pTEv7KxDx1wp/VrRFKz5roDMDG7H+9FIRZ+6JMmsgqRx1Im+Gi
8LQvq3tJB01dWKhmLOIFDyJprUhahK84m58Se+KpZtp0gOWQMjhBvpyp+xZPFxKqSPhLmA7AZm3D
+s3pCK/sViWd+VCIwjy7oCiVOTDmWDx3DN45NCvKdnpJSOGL74r5CUQSSs/wNY5uL7h+fo9IQ49+
euJ/LGWNO3GJSY4E0n+oNGq3WOdIxbRPsCt0YbXFbBocMrgxxh1yzerqgBCVB2YgfIN+0v/SKcQj
f0WmRl8ykW0i6+UV72j6jaZ/PH+OVe98oE+5XQP12hJ3sltgA2MEwEc6h7Yn6xnz5BFKvkTtQOmo
zVYMXxcT0rsqlcQOmK79WUwqUaAGapHqGzn5KCuOzBzdc3IK202u7UsCWKiRmpQLv550MJDIozkI
rYsIoy71tNjA/BYQNCARermTYSa40CiiAMF7qDBVWvS2zO++Y2zGPJMvycRNTTIJFlN3QIrZaa+s
4aoWH6RFLSJprYTBfHdJ8qqvDoQIIFXcZSvk8+qmXEcraPbmYCjVuZbufF1g9iNlO4v4Net4lopz
IZ7E5AsSCfG5wJFtxLse+L4S/ijitUcBayQXi4TOuDQ/DGFDtieOaMzGu14xUUZ3CIx/VG3bx5ch
p3XVURWEzxithvydHBLmZs9uiHVIrvMRMEbPzjvUOmWXG83CDOmo0pIAGzBxXltWncsPU/39H1fn
sRvLlqXnVxE0D3R4IzR6kC7SW2YyyUmATJLhvY+n17dPCwKkQQ2q6t5zyMyIvdf6LQBHzNHT8hSh
bkFROjeSLauCcKC5UNzOB/+4G5IS2KHjzZNDqWpk4Gxi/AY5jxGAADndUgJWOZHWa6SutWHRz1eI
jtM/PT+rfx5HrbNDKjlS1wLFpSnsSc4lDn/rZKeFSz93YVj8/JEi8J8GDvSS6RjEF2kq/QI+iLb1
8qAbsgpbM85e3TiR5BO4kTvhoW+QviFOR2SygGKIVEhutVv5VIb68jVj6NMGlGb9ikBIBQyOT9Rn
t79K3QNhBTfhG9rIhaZ9OrSSUpcIEFcb333IF5yCFksrMWGM8R7CadH+yEgDBYwxviy+ptbDrg17
yTgb85GD7S/wpMcrZiC30X8bYACBeXJ94ECvIcQJE4XFRIEeqGvbu1fdl5P9xODyBvjoMhknzgG0
zs2GkvmZX2zG/q/VyUdHBUDGS3whnitgomCw6FAzTKiDcfXohOLLDVikX7m9ugmJt7Qvsfqt2Gcz
xVdMnL5dgQB7NFWFoNfK0ZffneqvtWftelz3w55wnVh2++nQLTrYi6ssvlpmuo5AA5pbqRXnuDHQ
D08LgP2A5lJ6y//CH0g1Qd3o3mliWExuI7YMH1jBXtGtnTTvwufipyj8ffCBA2XfHcjQJCGEO/YL
KKN601m7pNyV0TXyn10PR0D7MhFjfNaev296xCkBfc5zbC5LBn+mj4gYRk6qfleZ/2whHgcTBBjw
/S2DbUY2xTXAZ4525OBs+jVCvSRaSnx63jnmWaeeu39nCbTzpWQSwAEqCOaSj2waycYyaQdmbV6D
WmgKseRchVL7AFmfm+W6WZZYGnfwfB3G5Jh1iKhh6m9nfsUJRoNlcEEY3za7BHaUliJuhEDeDeNZ
SBwj7rigkWii/4OGD5otufckXoCr5tlGReDckuDCrhs6WGyIxMyQoqOmqaydbK3rYUUps9AnE6rW
TJvadk2fSqF0HkoHrpQkfVfDKwA8sni2S9yKKfPOLCxvdoOAkIzlWuO7X7NgJ8MzDU+FdG2Djy45
Rrwb9bQH4ajX/Vq0anLv5MkCpVdXHtQ5mvbMzbRfm1Umb76aHj6y2iXkETHF12uzU5dmfbBafrly
5Uk7zm4ocp7NxHXk1ZPQ45kEKM8zCc4+C/xNQOi+suz7Rw/c1XfINfyTyLLQzKNjEgu3jcnLI0hz
9NKFpX4kcIgGJ+BA9kDORV3M3pvxU62f+spxEUoJ0QrZ/ACdaKyAyCNlNxrbrkK/aKZLg78eOy28
MtjopWLLnkof8+Xa77fAH5Z0xGsMyMUjR1JFVBMljpyq2VcPPFgEHVYNamJqDI91SyQWB5c7PbiL
xPBjgk7niBTlKoAU+GXwwqWcv0cb/q1qEfwUmUGNIIwrAjIsNQ7Sn2aRGsLk+CNMTET+p4exO4ft
e9K9yAzEPOADIfKeoausZW8mNZ9Rcx8mjU/84DVb5vjqQl52z2VHtV/F2FBA/sezv0BDjcex6Kqu
D3o7sIP56bvPecPghsSdlIp7tIB7QBrZnTMT36q0Dmn0BgFjJ4puDI3knEb4F+1Hw55OfzgbcN+d
NeuMIVCUvASubvw2yTYBW1HYKMRenWKBgkwjasQbIXCRtWTeI1A4IaZtwBmHt6j5LLHhau6AQZ67
l18jAJ5M12O3HFR+ORaunIj6c1Asp2HpC5Z7xhu4pPgsFOyHfqPeQ2g8uuRVlgzlwZHHvFeYZrth
NtTD3KHcDX2MTIDsj2ys2Z3Gik2tX7TOmjFhqO84JzmeeQEQkZFftwileVDAk/M1YqMs2tJN7D1/
ItohhUBKgCz7y24ODg3XheUtRu3MhiPDIOK5YtYQoKAf7B0eAjEakuq4qCouCeJHQmDcLr+SI0gC
yTFtb8Nnk7j8+np0ZWhQ6w3vc5l/SCyXXfVd0gPPhUtxJS/JMGMwSIMdz5fYrdX2GJsWYBEfl/cb
ftNtIiRY0sj1UVwGPaLlJKDVe1u3Z7v/w6IgIdKIRjeI3btvucJPOdWfKjlCBJG2zPc2em+Gptr8
67RsllhEHrALCRcAwy6VZVV2VW0OICKE6/BDCLi+zDCdk6udOqcg3trpx8DUXRcR2ga8gMm7QB0y
yGI+CSPCjOovtJJIvJ6W7vAl8zhwcZU3wGOc/En4Tr3OrHdi7jGsCtw1IW4r5aPi9qoz1hD/ohuE
OZFU5WMuFyOnoMCQQOrFNsIWrHbAKteovKvqXSr3ir2b0Fxq6oKxKk0+Mybuiac/Na4FJFCefcA3
m+Zadhic5UXC7cQgisig+IThNzbtWmnXubMDFsuQSIGldj9aCXRgUCQENzYpIClizA6KY1iwAig6
ZuAKayxrefswFy0tizbPTEn9NyUgs8n8SO2vYvjMIM5mcBE1+PG4sDILTQgsscZ3wumZHkwTL1J/
EKc8R54wC+dcQ+NIh+GWGYaYJHp91FVEFbe25cyp9V9Mm8IzM6j6orqEw2+LTJLXlcijsLhxRs+1
2sLL5jBXXbFpYPxLpz/xlqAije1fw+65/rmseLhtUn/QS1dM7D0u83nc74Jqx5wwNsiUOsA78CwR
9jqKXL2lt5CY3QDGE+UitvRY57wj3CoEjfcRERRjvPRFLDJqDvwfc/5ngZCIL7V78CMyMXrf3Mrw
NGOz/arxHroDohNgFa8FQFlH5k7mgRi50pBUaLicNAfyr7rwJodnAxG4smFe7jEOoo4iXt7c5yGc
z1XMORGIzpsQeurvA9l5dba29a3O/oqKH1EnAXvRAjmL4QIelYg8GVYG323zM2HyjbKawlfo4Ozj
oCmP6FBkrEcItbPcnewdtGbf0V8nRl0hfAuktVjKmL1AEDAjshrv6AyMxxPQPyxX5kIVtPJCaRcf
9TMnkERDTq7OA+cpVRgniGWQUTkaA2LIIeC5oC5A5vE/R9ZbS8Jc+BMo355NevoqWtUE1cP2LwSi
oYbHdnhKPigtMwiy5h5e/IOjVMiSeVKxRoojTrKWD5OOgYb/SYTWhY+IiggT1C0wbqZ50t9l3AGK
tksJkYpIAyqKa8CzGR1wcpcSNpZNU+2c0iRMql2mo2vrizI6m+EOPJHs5Fm/subAS/xcsK+3IbtF
/NZqIM9p5OqtdKFHIrh0E/pHE8Bs/sXwaCDfsFat9RYRogNMYIJAku/A+EEqTrNSzauU/k0Gm3e6
JOWFUIqZxtE95C6Up4gvCP95kye8q/t+3DiThuiJmJFLC+PGcgGKvezabSTqF0zO6LMtnWXz6UH8
OydIAQpTnGHbc5yN8hyKvkmPpgwnP+0433wDsZsszIwRm/c/LsKiNfbLoVfL78G5iaEpXK8+6tys
LG0i1XChFEcpAqZQ0mWqE1QElIeFGWUIj8a9cqR10lMUNO0jRNwhFxzRbsGMPdkPrk2NNZomA1Xd
6/mJVYtYOy5SFQ3vSUYdlG0IJhCPmA63D1VZdBywRjuvrGUETkMzrBThI4QE2OouNcPRxniNhrcq
SOeIwEIi4tUSiIn0Kgugl/O3r24yEB/F5dOVmC9fYoaJf3jc5eLkO6fYu9fBd97VFLOtjnqHVwCA
yjhnoCxxQRkCP0s78Z/hVWN2U3cGatSaDoCanbVEAc52j72v1PYGXxpu2sLFSzS6yLbb4VscrA21
DkF5yiRcH3RWZIyIOdI12l32eG5NUgWK8ifWHiX244fZv5cWum1CN7Tpw4MyM7IfzYKbVqfFUW2U
mTV+ikW1sIxVpV4ceQu+YbnxBr6jmeurgtp45lJj2AzDh4htS2J2RCTl9oodANETL9yjzx4eHsvU
ZHVT+Gu1ZBWQlCAx66rroF9mhHmb/rxkdsuaT9WyCBbjV/Q4fFe9vMAVODAFsdsPZoqshGDvZpux
mFD5wR/K3X3ncYNfEnFeWv9hKE/CeXjrqEZl7xNStPYKcj1jyeOAMEjx4lepmTAa8FWLV8EmpGb4
/IeIprdIoozrOyUCfDyY1lYbP1CZlvYGp79h3fw0nY0+sJ/YCdMvP3xpAtn1HwESyLZ28ORDf6en
tL20xaymTyAnwUL80fhcsBzo9Vs8oh5jFhwbwlpC1CtPR79ZLE6m9SZ0vk560uWPnvwjyjBLkkuJ
GVZWWneghk5SXHij0HwlnGljqMMv3wnSRcuSbrSO0bt8N38w1Ouk9dchDUHs1r1PLTb6aArM5gJL
AkGRGNcU+cl7KGYyAAx0H9xPBINRO1ZgQqVnc06rB0l1n4X6R7qIV+3rmhJObz1lXymEk6F1/DvA
GECHSNopq7mCkTEstsJHuunoDczp3vlUkRqExsuMPr3yMo6oeBmvWuZk2e0c4BQ62fDfvIfsi2VP
0vAM4rNdEB0KezNxJOjBsTT56ov3Mf8qaH2L0CGqTXFSukcv+JG1OB0V+J2gRw5r/QGj0MqIGiSc
1d8xvn6PuFgvaZajSjEBbqSOk3XX9ej5mbWO75aXLDSEHvxT3CiIYS9KsavkeQEWY/lr6ccrmWDo
JfMWwDGDm1ebTKJ92n9lkcNMjEgKQX+7rhcOwOhB0GAOOQlNcc71X2WgUY1OMb1zA3Z0b4J1LN9i
21XPendp9FOeSbNXThhVuxE+JpVsb+cd0G5W5yfecku9mFVHZB4Yys0stoOE7mvR1Nu0/SqJa0vT
nO+J8HB0k5TK5cJMvpSFJHZntHcMH8LDvH2HWxcefh1P8zBDAgiV7OufMBPE7TrCfLWFdNX5/ovh
VaII9qSXkq0FAAz4H8S3caW5PhPWGzVegr6Ogt+wPyfOrnP7CH+nWWKwYROaddYSfKiO1wOnbGQy
6ruhclGds54dWXk05C0ImIlYQPWh8/iGtselDdKF1BHBPFQQGdU2GYEcut4k4sCYuMOTSrAX7Zkx
Og98Ucho4s9uRvzIN5CeVy7KcYWfh0ygs2ayuFa/mfbMG/BduV2NUrgMcfghaCMiguGMgYPvvcV5
Vono8OImsXXI8k5TFRz7VOo6D7kh3X8nfYPCEyIT1lc/f9FOyV/FRzi3cKWR+Qmq1hxhifgzH0X6
gwAOiQGtSxJZUicfJQMPE7NvfWMFFwS015wFf+oDnAzh3klexfT2f/C+ANu1qBKOXMIKpfjb1DY+
/VEFl4LywagcbUbXGo8gpqKifXID062Tc6Y7c83Yky3XTmBcjFZuwHaq1M3K6fqFmZBloZ6xtwF6
pwBiQhskmKMu5TM/o7XPJY+5Ef1VuLUF9MvN3PY1396bZO+l5EjaBaynMDvjvdZ3pXJTEZ9OQIVV
0SwjBEEqT4i/jEgP4tllBWt5B/4xhP1K1EfZi4LgKgkxaoE7synFgjRniWYGgjaIhPRcehGWiyCe
DQg2OEWmZ9lM+/ExuRDAn5AREkN09jeh4wPPUWNSS1g5OI+FAauGw2ICRk2hcQFGl3R2YYTQaL8J
X6TEcIV3sYWcE3U6SVB8vmKuBGuhdm0hlQvG1WWe7wQuTUsl8FLifaslL/zvML2TjgsrRJJGwg9S
pk+lvCvsdTUFApOwhHFxJ0RtwbhmuAf3Kn+wfWxIrNbyzxxzZrGH0R3yX6PGyOnCmtTetPLSz1jG
y8jSB0tn8UZrk8jOpCzMxFpMGFQ3EHiImlQhDKvJuXlNFlbkKyoXzz8BJmhm8M4SzlnOKUEi12DJ
c1VnFqNpJ4bT8Z2vIn+FDJH1rjEPqUuAV7ahHm/VWQTxuYKLA4qhvhlKGd6ZpWAkvCfjCUUqqKyE
M8eQ3FTbTM0B1zs+Yfi14kB8Fh4QM19mIuqZSIS9ZCK1WbUlIQbbBL+HbFwDHECknSIodebd4LDo
XktSMyBMgdJqa0MOFab8ZT3u2hu+UZs1LLHOxLbPvHYHumRgQrI5a9YRsi3pt+7rdVDEc3rGwHVQ
lOPRwOqQXzlYWvUtNJ9ZYm9UvsAIopyHE7jQbYu9LgMTGK7OE2ChflLtR4hVxYF4vnJ2x2E60yzO
k/V9mg/dNQiIYv62SdPOanVBpdeyVDntqDuQTQ6Y51ivwZ1Cm1JsFXM9TvH8JdsnuacdHJn3Iraf
FcNw2/KMaXvS51Yl2B3j4SqjrHXJe7ly2kdU3KikIAmvmRckek4RPAxZN+siO/SOhH4UlJNwrpKj
kTjnjSPfp38qLnGj6M4Jqmj0kBFxqApmHGGpJZJT1Z2PI5a+dqrpLiERqXaFGxfrNE4Q+VBFa022
eMB+YlZAidSZ6mQOzzojWe4Jry1FCLL1v0yj2gYAEngq9J99cVS/gmJN3Abx7VwD7CI50XirWgoA
wvYYeWZet/tAJvAdTmcowxHivOZodELYuvoyFic7vvf2T9S9enlaUw7AsFYkyLysq+FzDijEMh3l
1mXLTj0Gc+pDdBwBSFb++4Lp+P48bkdpwQNBwkBUayJVc9FEytKzA5xFl3bFtOedUYInGpA1Mz3E
g9r9psS7BNl3Hn5IhMBVX0CkJMcZ1BcXoAkXa/Yz2kcS1QLlz6DD1blF8rQIh0+D7PPmIDl/RntQ
za2KJ8B7ONpNk/54UKfsGsWIfjY2rtuTqi4xEmr4w9WF1fsbLWEIQIVIme6CwJEwO2nWh6/whqMi
ksettIxWZeSySIoLVWx1/OTowZaSd5sQbtQdniz0+oag25unLK2ESUKVtnD7KkiNEhPee5IumH0L
ZYBCf6bqXrYQ+hCpsSuGnuMXWgiBEk0TsLwb5HThPP9QoSTbgGrQmQ1jUhHI8CnTX9+7GtGQafij
aBjRlatZtRBmuKDGtwGWaHKHdekizijWPIjmpofXD6O7AM5GhtEQ2tNivZYnZLQ6KWXNqkAaTJRv
kwB2hAyXZgPyfifjeR4qx14GhAJkdAYSDm4WN0HOo5LgneOWREzDWM64BdbjbMY1Z7TYgbRshTNa
BGvWICVMr8WWO6EL14D08fRe14RJHjLtkqS3liyBcI/7RipXBo87dM7ScdnKxWpEmD2TRF3cUjZm
yn0wzn3pWYxWb12wbis8lHBAC0IokKsP5G+y1NXRnXCXIf8bQEUs9gzhVGlU0L50YdOfo/D+GWj9
tE29S8d1RR8bsT+NzdkNb+I132n96sxrMPfXw/QTBHSo4D6Il47xlaKird7+5dzt0Ae24gJi7LRd
L2H22CFioPgBIPI3YFez6bpsjzVLla2v4+IZDFdlynnztiUPX9TtFf85BQf7qTsbeQr2plotnZFK
rPeajFtBUMMkc9CKuES5Rk1pHiUHYa1IcuND7kXwkxBwwmnRIMUYSTKn/5XSXlalzDetyXTOt0OF
XgRBEaxgaw3qNMGyY0YLovZIFcD9jxemG88dKv4cRqyo1iBGhrrS4XfStqIzO6dYEeSzXt/JBW2X
fGVFeTYwaJGWbu1b9Ocqn2jKEi93bzKxCCEKv7E5oHedd6yj3llsL6QjC3mz3bmCbakohawMnkPu
/0opgIn6WYwIv0ap68DJxhIvJnFPwIHTio+KLAK93uhUFOY/lU5shoTwiutr4pHQLN7LQKclXVq/
QLiBmZdEQP53TI5ufQsdXUMBB3oScOi4ucUMS76hzdjyiVid1xoGYR8TEbkg7YAAgzWEsoSm+9BQ
DA0XjcBwn2KPfnhUxPcXOII32iMneCy6GSo43HhWi4vCDl4wKsSfE5GBaHyZO9FwV4+Jnh3mHHBq
jTPdidZ6tRyasy6ICDEg2h9n/jKNRMVdB4mrfji8ZDjmlLUgDmIuMOIfbeNBISR88w4+j73qUNrU
zS9K8kIFcuHpbLUsddr4lug7yAeZZos3v/j4d/jII2rPvc+T5IiEB9ZnviniBRN9pUaAoAQs9hvv
WuHIX2XyDtVtK1+ydjNaK68hW3JdevxxC/IAQJm0ZOtZsWsUx4JdZNBk1M8r4NeJvKxs3/F5BngB
sYewdCsL+ZWQKkiGFwnfByHZUERAfWCg5fPenORoDYet3K8I3hVxL4gzUWgEBT2R7z4TjHepRmpW
1ylSlHI93cFn6E8aFqDvnEcsclFwann16vjb6l9htOgwbtXADm9VcJDNa118ZCV6KVeEHPYrprUW
7qmse6L4iCQr3dxekVdVFojOV553AAzp409NeK1DmGbMt5rMIfdnDNepJ25DgtT71iA/FIyhm9ja
CE57RQRqMixqtWJkALwODmP9ZmPWIEudxlOPx4RghoQUia3Pg6gfaq7BJTmdwRfgUAIRQAUHliFk
+hx6OnSuiLgptphkwuatVo6j/rBIq8Dbhzo09lyfF7YDytvkxXYatln40MdkbeqfuXrn6VQV7FUo
OcUGOyEVKrnbLVwppNQM05rYW+JKTnBP3KZi5ZrwwvRzWkNmo/pdKfi6Vm1xcWhtDtXboHypaE1q
3u2wXUxmOHfsj5FBMKY0ae152yY4aPqH4l+If5W9baEfEnMbJQczfDjWGwK2loyKj0nZIEYOglsM
jq9YZ583QNvyWBfOLQBW8QFFjRdc0VgdpGZvMDqTJyF7G8zM5USH1qisMh/pkT4CiaK6lJ421akD
7sQVQJdO5lFF2e1CZyFKkMvo2mOQztO0kfSnihgmAbmSJVDa5GPIHwXbVr4jNC1uxXzRBf4S+nle
3QfkwnL/wwcqtbRI7DLkSDLh9RVdEHZIElj+Fsh/9HUT4Vib2y5Ye+Uy1+ckVW+JhUxQ9+UoOE35
7BFy22yE8MszT2F/nBCaGG6Wf43KcrTfcp1JfMElC8NlN1tb2cs3gjDV+kML39T8PhHFBcEiuaG+
TMgeRi+75C9g2G19Qso/wKGmhAK/1nNzvusUJHlEnu90317Am7CcEgo6PmxiCcyFnK56E1MCP2fZ
4e0jygGEK+qvQXUe8E6h1OxQ0rBGEjZsjvuB0uqKyBGAVanFSI/hKjoTb+C3A17apWM9lYSR6xDE
OLbwSORkaNhYF/0vXf2L+Fl7DHiy9Q3UQkXOSrzzhUWG3zlBoQTYuLS1TSrfKYocmzPBz7VxAMaa
zDMdiiCweKnIuv8n3A7+kp6XeSIM9isffxIWPjOlKkO+Ip9FS9MeMq+ZL2rpSVASLpEsv8rknKSP
1vqZeAokJvhUSBj7O/qEMGTSUbYUJcfqQ0jqbKJV7/yV9HCSsQwpBycASU8IS9EtiVhfeP1J0Bap
ls4j9Vf0hETKYwze0FJrPvJcUgAOnXKqEmCRg95spYZJW2B1+U+KuYVB37TWHA6C0mpDAjvvDpmo
fNTK9EybmVP3FAVB0HB+BwGXgQO0a++9ZkcPDd+W3rpiqVffjkFKRgBp//yJsbbnzSESxSOr8SRy
rojEagTTkJSzGoAsqY15w7USGUcQnoHQI6X/SCNjlohgDP+P64+cnyGimyR9EP3pTyEdDUczuSTy
U58I+Rreoq3EL9dvcxpsIbErStr3jFdBeR7BshqW3Nz8cRiuev/478EB+mt2ig+QzytP3eVbghR9
8H4zfq2eCHtBcDfSA+K+RDNtl0hb2MjBWTt1NigdQAPhFbd0VQ2HMqNNasUWx3HVMlr9g/naRQvu
kRKGRxAuYTu7GHYDrt4rNpAedKNOxbnq0fNzE6K9jpNPvF9pghjbpXPH08WXVfp7nQyIEO+3OO98
qCQ+PdU8KcpaZWPDJ43ppCLTgIPjoMq/AggmGK6Knpp95GyrCREl49f5VLFS1vkzkIDfCWkfXomO
0ZDgt2BdAVc7O7172vxkylNQk5Y4O41TYM0N9mpzlzKtYX+ut73KeSccl0cekynewC5xsBEiwkRD
Wy5gzkiUJn02iBTJGH5gaCPsUyHRyebIcUCrs60i7/jA8+FBfxpSoIBP/RmhhWe6P+j91zTslIq6
xiUDoC0DxFH3ANVX9fzZ/V/Zk2bqAvJ4JepFCLJtzMAw7AxCtffTgE6B8RloE6DEQWS4tjYBr1x3
y5NfQ7kN3ZLcE+cX5NXKf8v8FIfXwdyNrds0e5T2PZrBGg2YdBj0NwcYlIK4+k3ntcCTG/0pMgBg
DuxUP6bs5r2MfmGHMO17OziDmHTZOmGmaQFNQpqC8hc1ttDUCXsUPJCuI0kkVxpioyPHCmUjsQPp
JqJ0MAlWaoomcxvRXqJcmhG4aDVlLqaDVkKCQ3IgkintniEOr29dfA6jjxHpSB0DOEzdrDKOjYQo
6C1D9kCgXw5BeRNdL8A8UnMtx50Ia2foGSgo2sL6WdbCrmDFT6F/9eRHU37X2jVUf6SQrHSE9sUu
Zvta8VcG0VnCr1d1y6lb+/q6tHhtY9LiD15GbMs9KVFMYtMEs+42vJBkhsGAE1lMfO1YPwcG+opQ
ltbFnYE93p834gcxu2BbEWNhy9eOmBwOoxF05ugVJCJvTLq6+X6GWYNnYiWafRtvWGcUOwIRQUEC
wmDeVfceLQ/yIQzRjlJTYq0t9S2S3h2Of6Jmhdxwo4Dq1QMvTe+OlGnUf3pUrCr4EnNcw3OkuA57
woHWqvc25MtWpnPHjXuJsJ6DFf5O6OG6YjWMPAbzopgz/+ElKpINp6/pfHswk9HdTlYUtZjlltr6
VcNdHJIiQA4jclvEYFRvhOFXSdoNxv2+PIStq5tsi3vMqGZ6HeoUl5aQ6q2yYFWwnVvMyeO9SV+9
ykVsGWxNIhoKrp9pK6KCHPQ1P1jdzcTBXlffkra0B6HTROxSkXlhdmdTRUkTHUudR8vG74kxaq8Q
DhCTuIz3EWs10VO8dB5a+A5Jvb4hR5P1QafXoUMgiRWEWBfBOqYnSYroYNwPMCQtXuGwuzf8+JOB
j3NBblV3j2KKUIECayL6JsvtSNAu3W7YEsblR6vYurYOkw/zhYKzBBdgR4ZYgBgTU4txIL43tVyN
5Ieu20vaW9F+pwaBofe+3kpjwnb+hDCMcMdwPyVHhLCNdjDQ11hXagggSHrOTpLH05BHjZlkR5GL
Pr6qYm+DMFd8WG4/7LTpUAynUXpJotX7O7FX4Pd00E/yWo++0OpYMsEm2LjJcD05o5tzPmaYDDQM
3M6jrG/jLsyePaAFGLUM+s4DZTZ/ZEKaBGtWSy5Q9BsgRglJ8uM7fynIB0G4oczq2P/Z+RM7aQsC
Fnx7Dg/6NiEgQ0fptSpM/iRyNBgsoyP9mRZsR9SfrOEylPe8f2S8MXVBstH4LVmkMOK/T8JXWixJ
rLX4zoKt16wlFWjGetnm1QBWREfOyoB8hnrZgkV2oQbXqf0yCG5RlDcaDxprl087R9vqWT1HJyvX
izniIapkZMT3AvIlYN6wTwTX8DRkSC4oemkQSRwLgnp94LqCBc/UH718m7IXdXtiyum1tcTlJGIF
I2w58NcVtCi/EvR75r+N8d20vsUrCxYbvQsfNfWP85J9BbIIrN2orpWxU9QLxV+TOCPwyFj5Kgw/
WqRWKTd8y/afBOCi4YeYQnEdsPyScea3KC7+PNZsUi6UY+e/p+NvYkaLPgRkGWxK904GL3G+HAjU
SlJCwM+FQUSxXd3G8Uqza0qBR/zNN0CeNkUOPTzNwGKFKw5VCJmhKDdNNyFom3+LFxu5PnQtOQ2F
TZnupqfWmIE09r8dpHhMo8jdeVxZiPhSKpV8GMsD9rzxoVPqxvQMy5HyO7UGvLMhKiW+au9CMm9a
c9ptYudekrRFioz6U2WPAprCQk4rv7E3FoRAwqznGx7wQn/np0/CHS3ovKflcCJHusF46H+kVIB5
pCjDYr85Ps53XAIXDbc54beCRYledf/Lx9j2Z8vehelddlxAUaZNO7ym6pmPypYOAKSBT7DHIXNI
tT5gx5RWeXkpwXq9ftdKJ1C9EfTJrpZZ562k+krEb8tulR85iinGBgdGLFzVgm7B7CweHB9bIGeA
9sMxyIbtU5MaLmqD0NRy1qrFrku/JiBJLEn+euqJV9iHxkMBTmkhGHrCefDEWdxgpKYdg5hIgadk
blM/BwxhgSHUV4NpgBha8huR0So1977bTe4Ubfmrk+Eupi9+QTIoRNYJlF5J0P5G1c8VZcndrzLu
PelRWKfR2dfF3uwukAiEosbjOVR/jbjhDbxU9TWqr6r8KLJz0i9icKoMSeOCd8Qf6Ij4U7yHmb71
XHeBK01rQuar4j2PO9YuaC2f8F5MJA0coHa38+tonwsQ/yi9qGCQ6Hj174DspwkPNbA8Ofuf3bSJ
J0RLa7YffDu5fIvKo+jkNWiam8DVmKpQM5OyrKBe7sgbXbfW3UDHy6fMcZqkW3k4q8qRgh8/uuve
5DpFsVLjiDLdU490XQNBi5gU+Dv4ZwISxfoS9FHlKgq3ufGVpNbc6+2jWg9shluFcGxtY5SfGhH2
ji5trBZk3rqUcN8FZjluPzYvtC5U9XKSwPL2f510JbhLD04jMhNsvsuyuhV9spAaG+K73QCzmt0P
4X2Ir+Ju1YKNN4R/uTGBS1LVIGH6GYqfQiMXYtVouwQH3ThixfrTEQJk/i+qfMnDev/ZFR9tAw7M
rw4ke2JwN2C1UMrFrhM8ZfL5VNBhhsnllK2qaN+QuGXzahMzapks1hefrXScQ1AM5CTrG1lhuYhB
Y70LmZpafMQGUFf7xPrWDapS0DEm+6nY9OaxBIqW1WdMfAjZeyR2asvE+M5qWCzQRcRQDhm3jPPx
x5A8FIsUdbxuOlP+SPcdtIkSAckio1euQf/Rq2tnYBe6x1+5jUir4dQJCIuqX0bL0CJ9TZiOdTQl
lggE6nf0EiNmsivEO6uQH9mouOcrhD+vmtzVCPPQngOoKFD9obnkkKmno19eckKSJIOVSPpM40+U
ZiwqBYgFkj1QGIfmAbg5DHaoEspoKcMfyWXC0bXtafXq1422Gttt0X+VArtp0OK1V0IONacDZN5z
93kA1wnzW6t9ecBgE7jNvOkh4Fmjgvgx4snwdna6rto17Spcilyq3F9BhkBDQ+Gh8hgq78bIoBhf
WxJnuLegln35KEyKGVIRuFpeMhWInUr0lQjo5t4U56uPZl/o7FNjE9BMwQChbdmRr735EK4IeU1W
GDk38KH8Zv5wMYdtUb7nDCZSh8hn+BbSmqheUaYI+s/V4KFr7wHxTQTiXSCMvu+SiMmQXpH3ZwFn
5eiPDnn3nDBJSaCpLceRN9x09WFZt1wGzeCzU0BkOABpHi0RykEp6Ue6ikVMgMdfazkN4hxEyCIl
iVKA5FlL9MJtovQ9nd4hq49TuvaNglX0o9EvzFSopmvu3mla6Zz2AekVwD+BQ1Ho11SdQnPLwyTE
5oqPi9vk2qX1zJboHEd+WtEvzkOrNSJIowRy++v9zyoEukWgn4IrOyuHAgA6ne5o1qLxOQxbFjdb
P0n9pR9/qvLLCX89dpDSpLvA2mYF9o5bzv9Pf0jnEPAs880hXBW3mElBhduEO785ysoXMJjAxKie
nimbXPz/nrZwdJ+asxiR27tUKch+2DUDQjokwCI4ERir6Pk//8d//Nd//sdr+F/+b37Ok9HPs/q/
/pP//sqLkR8+aP6///pfh/BV5XX+1/z71/7vP/b//kv/9UbcwP9m7kya40aybP1XyrRulDkGB9wX
+RZizMHgLIrSBkZRFObRMf/6/qCsqqfM6q7qtrd5G5kyKZIRCMDd773nfKcq/uU/+W9/0Ppy/vFz
+fV/e3mb1+71D/+xLbukm+/793Z+eDd93v18DbyR9V/+T7/4l/efP+Vprt9/+/BW9WW3/rQoqcoP
f/vS8ftvH2ypfl6p3y/U+vP/9sWb14Lvu1Tl61v1T9/w/mq63z4Ef/Wk7SoN+0Iq29GKHzW+/+0r
wpOellr52lVeEHz4S1m1XfzbB8/9a+C7rtTC18rxHFt/+Iup+r9/CQ2Ho50AxYDgGz/8/Y3/4RP8
v5/oX8qeaHpwAOa3D450Pvyl/v2TXt9Z4AjlSNfj/7uOFp6teRH12+tDUkb8c/s/CPCb07SeyVtx
sBwhRbJSxHBduGn9aTM85o+I66/KmmHqvhi3JmdAibWIWF4QWwGGm8+O+OFEV06Dupp/1d8P9Wu0
xpy+MHXyDP3ge9s/Ik4WcBKIBGoowhV9nL18K/HNowxIj/mbns6pBCPLU3vIZmxzj2NKTgA2riQ+
CPABLPiOTZ7PpyA4pfj7kIm7C1vQrlM3VaN3Qm17pMvLdUEex+pbMoQcnLz8BGawge7Pjp0tF07C
Gd/ZbM8oG5v0PcE8SC63jxCdo2qiroqvFkfn9Clyv+TjTr6U1im5R8i9wCmaP8rPPKqc2LGVgP+t
VmgJj6xLqk9K6U/3ap9/UfJs2Zvxtdon1+WexOjHkSWQ6Bc8cggH26N1ICbY+9qvsTwf4x1wPjzy
8WrmuaLArfYPw4HwMSBKoN+u/R8h6lr6AeUN3HAagCghgZ5g78Ep66F314+te4VbaUUYHSOzo4A9
iwPmIgVIiDyBfX3tIq9meJwyBgcfh5Ew2XmUx9Zx0peB14PsjByib35+40xfZHci7SukuO5ocTx5
8lwh8w53fkFG0Qb5hfdtLXmICIVs/RELChN9G6twj9F5M3MGKTfMFehmBjYtVBSVH/tX9hlWL5ld
23ShlhtkOFDrablO8476ju7VTDfwpAImuFQv6CUJBbuSj/V378csP9pvWIJu8rsqrq8Hj5M0oSWO
F70rY0rAigXQj6HapcaTmxrRLHtsTM7Hkv7QtRnZhovz/34V/H9Z335d3v7P/r1a1xDz56Xy/8dF
MPD/1SJ4k7x/f2/z1/L7+x9WwvW7/r4SOk6gXe0LGdhEewu+8vtK6P7V9R0phXCEY68LpfzHSijd
v8r1K3yjJwPBwvePlVCKvwbS1Q7JNcpWLJbe/2YllOtC98tCKIT2PF8FrLeI3ZUrWHJ/XQhttdD8
ynBT94M77WxRqo92Lh6sPku3jc4vpY13qpw90mPWGHW/SpHt+RjBRsEBOCreh4Jw+2gwBFwoJG3A
G90rXwxoLg3BeTkBtVVU49gMAPw37S7NzHCb1+EeDBOVcdtQhnmdRBGQ39mNc7Rt3HZDX53LeKLi
k2hTU+gelm1beyu13n3LJHeesKdLlFcUugHx7mEyA3dVePXchr5dK85LHlb7IEqg7XRO++TDr7B8
jQdb5kCwU2yiI6EPh4rSV9eC+QcH2SVfhu0v98Lf9p1f9xn7v7i64AolEhXFxuY44o9XV3izalzV
gneJ6ruc6mtbVhKAUdXYCMWwq2oXZ2az7ZSFmKpLGer1JBcacK/E1LUHk7qv2s4vDifWKSinf/P6
fO6wP3/6khgKx5frTiiE98fXN3tNVbTjzNanP8uG3EoG2Ldha3vnfopOXYRwFvIaxXa6VqMNBvgs
q7394sNKVPW1ViNajmgIT0EKR0K+WOhVai9yrnOVT3CrxHWmm5c5iWgFBuvnnfQkBdbZV782A2H3
Pgwm7oBiWK6Xhmqr76Zhvzj1FxELJqtgzQjoKU4LqFpiC6J6lV2O8bKzUL8gKrApLyi8TOEMN05K
f7KieRgNfv4o/djG2Ue1KUFFLd4iPoo6+eENnXVTyRZwX+pewiBwbgn1YI5KeylCemOHMGAgr/OB
Bdmyk5wITj9vkLJYhqt/fXMEfzqDrI+erx3luIH0OIt464fzyxmkjAIxBFmD5jXNNjUA9hps+dGP
bLiexXQebDQxrvH1wRZEAIQx/IZmRrkePLuywPNac/IwaVFcDX6a7KUHMAzqRHB00/KzDhZ/Yyq0
hTPYrmohOUtpZM+uAuMKXtDdugZhSmvh3xmyYSss24V02n2PAjI/qn6hbalGztcJpJkFWUQBeykG
fnInpDr6CV0tnWDd7uBTH8MQbdDcZxjX8sow2y0I7Rh7oJRtU13aCFCfbpEO4d28VI6XXLIl+uL1
DdTNqnuLdGn2dbhETD35w48MNj8aBfu8dEe+20ZXCNxU90QltcaOdqYo7G2eB59if9EHX1OQhjJn
pmJHiDVLkfybD+rnB/HrGmkLPiPf9ZTnKZsP7U9Pce1HycRjS7R9QzdNtjDHtbucasptNPSksJSd
fuqXpjiTgSI+tjPT3SzQF6sMyKCoCbJxGvpaYWKfPE9wsKrNOaYZo+PheqY1zPveszIN56xfuQNh
7exoRKpz7kZfpTbTTcqqBxPWtS9uSqPFiXAb+JFHNy8fJDVpdExaEjSCYqu7IN9VnqB3sfTddlif
rm5qDprrBcbxeuq7916O/e5f38tcj39aSXzO87bPcd9ho5Pscr/ezKPrDbndUZSbKkZjHQMnMlW6
k8zY+xjpW6tdjAWkhUU0/2abknIEVhekClOUDsDxx+Q1mNbsxAirxOu+ORqITeXXN+GE/qd2hnZb
LYCsLAYm28hyuzNPAtRow0x4IcjlWLOAX+G6ao+QRe1dZlcIT7SwXnLRnDlXu3S0fRQjkuGqStKR
5D7dn8PMAn1hSv5iTv7YcsRvaCZZOm8PiY2YvF8QkywlQQuCZIsMtepGVU+JcA4eHZpjHG5NjQJp
kdiFigyR2czmhXXEt3W5L6rspgoyOj5Tv1Gih7BIuETnqR8gG1dSrm0f7WSiZ1b4kK1L+20WLZOp
YPhWSToHbcisVqiKPnB4YwrstnXtvbkSfZ5ocf/I1BDoPkecBh2sa2I+F2RAj7nEDKcVdyHEFIZc
uMj10Ntbe+VDx+Ost0lEuxTF3HQwhuCb2jIEvTpG46CDJBDk3XS3ZBfWgWknmdspi4ilpXMfqsr9
FsXWUxbzlci3PgceiRj8Bg67c5EfMoNdwBNes9VpmR6H1SodT9mXBCTbWWJb18bLtpmVNFdtZftw
AvmdpdOakwydL5kThnT8p/eGAdzat2JtC7eENMOaWF+mbuiMZ8WXxQmZ1nXqXdQ0TfuWVLM6JMuu
oUgLBtqa5PvaQUQPz2lwccebcQ2P6eQoGDm2WKcA6S4Wir9pfPSNdRu7yaEfVPkY+USj7nVZ9l9a
aOr0+jny5yn63yI/jzW0EFNp5Jsp6rSuLtdptcaY3kXUkEB/O0mQwkh6TT748DOTgSA8lvirKBTH
EY1GY8t5663aiDSHDsm8G2FNEn4nO+566GKxV00FktK99js8CXWcvWhBwDl6rTDRNHsrg7ryyLnQ
eexlQ+WkAyh4Crs+xnSV50wyGex1s4WJ1Xf6M3FLjgeltB6e7D7udiYOXxZ/ePNCJ6FHSnQF4fHT
RDRhPRzzzva3SMiHJkCv4WL/7kfQrmrJzqGuYkRa3V2voQFFsGN6axbHum7Kc/KjqOz6OGj97CE2
83JFX7/M33pPf87I5oo0/nTpnsr5NU2YuodaPVmmvcndOf74r1ehtT/wh+MMC7Xv+nQefD/wPfFz
kfp1R1UDkslqAMwTs5xo3oxLy5GpFg9y3EUEBrbsSn3qTAdNpzT2BhQSCPMi7tWdQas79d86R74u
CRF0FjLXxJOg9Avn8m9eqP1fvFBPukqyh/u2/+dz1+RaFacMxLCCfIag2WZOaT3ZDstnXjHb6kv8
2N7qV7LK1RozIkEc/s3FWquLP10sTqVBwI5js1I5zvoaf7lYwvYjx+pHcBhtc+ymbDjXobev9Ix4
2JbxTVDdEyL9qRzacn/+/fTQ8PRsZB1lxHczyqsSS279UFL7rzaPLoVIMbQeWWbrtjP75QIQNbot
wwinTMHAKcsqUo1KvELYbizyQPnj59/Ydw3gn+wiCilO8/rH0I3iVE8LJcUgYK0OK1QynW6HhARB
J06viO+ENMmJEoczHVg0+JmnOT8wnMm5gKjwkq1FEwqnNeitMSJ7r5k20u3jx6UjgwPG0v7ffKxK
/NNFtTntc9z3pSO0FmsZ+OtFbcdAlYnVcjEWH6smXIqlLXbLOIHtqcoHt8SyM1CNdFAWu34gBNJH
UtUgo2/6dOK+ZU7eFJdgBGe9JmkW7I3WRA8hq9VeTfH9FGI6TeEVeVpcBXX82kzATBf1FEqaD4n+
5MVy5RPPNrFWCm9T8LAojf9mHgfUv/kIYTTOsxHsRx0c22y8zRZUPn4vX/3W4dA1RFgzE+etDmyo
mwGFUTWkp3nUyUc3j1p8GrAADfiUztenymKC6u/hkLofoyzb+KYBhT2ihUiw2nXCw06MIsP0Q4qj
I34GR347FclpKNwXt4YxsCZgWtWuYcpeZ6V3Bv+CvBwPauhPgG+t9g3cNsyMjL44/V5Y/sg1fAfL
CER9eC4i2PoBa2OlWZRcQ6K94zLwlacIxR19fvYA5Qmuee0Op8Lat4HAdaGBrvhMpNIe8advzHWh
G2JcJWzE1qYdF+aYiTsJJst4ZqbLN8T7XsQv06gpIcD01hNcAQVx2BHMsYUOkNQgtataelKOiw5G
G6yA5ANs25IQFUmXrKiLmwqDW+yHNPvkQpBH9tIt6ntumzdPIlqZmsA7VcgzJ8aDKdm4tTcg0A7v
HJBvBUTZfZvrYd8D4yuq6gsvEumV5zBmfTOyPPilFHcBZ4k4iySvgI8vTKYE3QmbWxBkJxxXq/NW
Gym3K4t6MMG95ct8Eyf4FXSPvDZP9cmNraOTGf8Otejsfu1RUx8sb7rELk5kacA3dN0NZ9kHPoZv
nI3xqGu9XUIvvQvaZYbYWBbbqfSRDNIom4aGSIvQg+9RVPW9h864EiVG9YnruBThuLFD/RoG5Z7z
7D7y9Ue2fnMsFz6Qyivqi0Zwn1sC80FRW5ytBeNoezkMBVj2Xh4DkxvK5yq/nhb/Uaj6qcpJyujb
5XMWwhKQEnXsrCLQNgasctkDZx4akrlafO3OAmKeCBirB3sWt2adhF7h/EId1T8Uae6jRMk7sAEr
EhLE3ES2V37TWNtRy/dBB4gBYHduvUF97eg/MLxaB0LMRN1ipSsFVEV5B7WsfpYUgrhQ0s9dN7lb
KXkySx4PYu/X7D7tnV0MMoucDd4ySJ4NW3nY4z1LR+zi5Ti0G8e/qxehHryQfjJd8u1YWuohUg7M
OwSXTgKxJMzPZKM0sHMibNQf2zZdScTUvvHsr0KNfO9GaOjV0Ew7kYD8KJFJ2BZ0eNu+wxXbjgwy
czpAA+yWfgzw9ybB7Tgyfc699KmsmaGXZQxijOZJxlN45dNj/1jbG5PaGNBSK9wWyNbHov4hLLoF
elkcbsWuvvfJOsgzSWaKaTCdOcNTzf7P2PhlmkeUVUKfjXIa7nPq0sY5LZiId9Ji1Oqp5LSMuFVT
jnk5qeTjUu9cPX4ra4W63GOZbJdvw6IwNHE4I149v4+Lr/E8oQFrCSpZCpfwL/BLU+4T/uIRPAYQ
Mo3Ma5OTQ1tTaxfR+GJbc3Ot2jqjk0q+dWN/FJmLJW+kevHYgkDQdCQhjgwLQGhFm75qkG429XR2
ioQBculAkAgkjPMMw0rUVjezY9C5Trg5Rqqf2OmfXeFsC2wBy5yHl76Tl3COOg6WjGPp9JESVWQo
Pf0ET7wHUToIaE200FyZAO7YuIiIS68yByqi5TTpYW5x3fg9j7xBM1UYTI0tpmLdqVsrGKAAU7Az
nmOwYA3gdPlUr+hT3rMkZRszLa8MafAJ2XxbBRV4bFFa85njtrUJ8pJFm2xFFPPQRMtpIJFjWrmc
paUxYVQZzu6WY7EP/DEz+qxEfZG6/zqpkXdL9pO/IH+JI/1szzFj+qi9fqLkmG/YqQIT3w7sQQiE
HblNKkkHZIrulw6QrJw4rQdoO/RkXfyllrvMEdeSrlDE9dsC3aGtkcJwGJR1mox8KpIUYv7EMi9n
F9WWtVUBk9G0Q42tkKl0JmJ2n0dQymsRn5Il++GPwXJpLKaX0VAV+/E06iZ6ULY3H9wGLEaPUIJ6
0dkvBb6VoivsPXwflEttdVRDsWcYeo6MeGGz30iTeleWPT3ajf842HawEfB/WF6ivZSAtU07kgyu
Yo67MSS/pX7MnMHjUMy+mvpRccA48CwgzYDEWBzm2AvRZ3lDGQkPsCOKGGMI8SIRgmN4n5VNRW/f
iAjWcGoVCDSGQzLSB+2tOtqG3WBx4BVvVokmsuj9J9slSI7KUKFK2rlhCUI2l0gvgP4wp57JhUqa
L3bB4qtH596d9KdxS9o49ii6OnE8Xwc1z03VMhwa1+CYsa3gia5CerMPYBWE5ZwgKQRftwz5KYhJ
LrQCQ0NiMaeh9dWhQQ4wq2BGg4ugOLDq+yCevtsJv6YZw2M8DRN8Bg9rLsbc3uDRLeP6ayF8wN+u
uRutPN33yvnS0ieIshzxJ0YJf6Y/l0VM/OMF8LjbqsugViZftYrqRPii36ZBvbMAMP8Z5vdA/XAW
cMK9ptHbaVBdKtOY0v0J13ZJW2tBjxEWb0G+2laS3RSnzmacx3Y/DW0LVgqbX9f638JhAjwwFGrT
+cqDAuCWByy5a3mXvRZJ/zaETXdR5BUMS3un/Qp0cYMpui7KIy1dmAkcGa5auafyfa/CQUAd7IqD
FXfDRuPaGtOEEHRn9kDiYeMoUHzUthpPQ4jRym7b27iS52DlUHNcooK0rXvVQoqavO1gDT87Qgv2
zfRZieepz92LaFnr3BbChI8/Nl0a+1zRkT77KQO8eLqek2zXll13cM1Uod4yQIsWMT5OtPfYMpJl
V1cJXXkW6LKjZaqYtJHnBt6ALrqwJUZyj4BFacr8alC4WOdAjJ8sCF6HZsZW5w9ziEPnsWlDcLO4
tBcO52Q3021V1MVXsTNdbFNcUirc+9htPvdWqm/RHKreoFUvvtmxOTiLMVh3maYNdoHKsrrr3Uah
Xq2xbK0WEyDx2kd71zbimRw9TqY6Es6VQYV8NZYx40UsdDHDZrR0PsqXdto4EbMFFXQcWHPQ7coh
RwlBCG2n6Nml90GUmL/AV6t+pE7anjx3z7pOakOwfF4qQBf+gpS9RgAZxPRYKsUAb8J2FOMj2uUK
UZMLJrvhybFja1MZQ/RCG93F41iD6fIPaT7LjdPgD7CUfpZtfLCTJbxmucnOU4MBe/0vEajwerJQ
9GQTDOVlqoaz8SbSY6zaudqJkJDoaiq4pjNzGDmND2wl32wfUUQVLTAQ8zo5VPUqmq7brxOq4XPV
IxQbjZlPLqMRDu/1dWoM18SKxEniL5gbG2IIo6cn7Rrr0Bct4F8FXSTCReyn0LLqwEMBuq2DwALl
rF/AcMtL1uwmCXkgnfNdB9pjcOLhySdTMJvuo8B9tI11pJsCpsxCDRg3Rt55kFFdjhsZGkdSVYoJ
jrEiKMXzvvgZ0Q+eW6PsNOh7be9JZOV3fKQLi1/+6vpxd4jWkQoN2SRlS6nW8XTgTg99OSW7Iavk
fTlj2E84kY0jaS4MGyhspsa6ElJ2x3HLNziPNoVXEtOhncqbplZw1piRHHVWw1oLou1QEt3QSzpZ
CSboY7j6P1NnNLfVRAuPffTdS29aZfmXSHCC6vLJXIpo3i2d/Cx06pwSocgO8ss7FfQhkRwYhdeX
IGf53JWxf/TowTCTge1AdpY9xrfZasKf3KQ6d7N36DR98N7DL2P3zxFyuBnownmEeDPZ9g9LV+B1
MMHZa5CA36XRtcwMjJzCyb8VQZxdZwZ1WxJ6/k4CHZrs1lzYl5E+SjfdpN3k31oxHdI5WSc75sGr
feemHMMH3xuKgxOj5P/9B+oFUthkgp6RED2CEm9+3zf6QA+pPfuDcPaN29x3ClE+4qGnbIFUVURN
cI5K1s2At7z/OTeY+wvYECijdbExcTwco3yu901uucc5rT6TYwQuQ/RviYhfJSn1Zv5ahrA2NelG
WRuS4VdqgRaPhTdib5/t6NZwo8FRz/yrqsIFUhbEVP38I3PQDMwopHYzY8SL7KxPee1jyS3zpyae
MWgHJfJVqmvURSLbNaqcb+J87bMZGoXTVEco+e3yIe7rz+FclGd7YrbJ27YQpc7fZDWWJyNT+07E
1pb9CBVXjbjO0X5/F3YQWLowhGtReu1NLwZvP8YznKeUtSbgqLWnGcd0DGTEweRZvPGmDkPD1Dw5
WOQ5it96mpJbkIprt6WLe68mjmqmr0rA1zaJKd1sq7DPMRCOPEJOoQomZo7/UGbxUyYF/t2ETaqV
NLNnBmA96PMR8E++WGbPSvlDLPN158Cm651uuh0DTqArDMhhlzeYqK0FO5DJqusu8/unNhrwR5rk
bDV1f14N3FHVkh+fxMkhTL2W1DUk6m5Xu9sysrJ9U3g2yFSqz8WtplOWpiifE9PfOHkLtWDM73LT
GDLsD8vgFp/XN1E61nQ32GLTDW3wtAxLcpzr6aFZm9+5rJMrVy5sy4FEdOcDZmhjElUGmicpdQ5w
cpSNRRr3WxOxaEWieBfu8xgHMAGv+AjwqC0EE/1sIDumo/ddjRj2fLvekCfMygoGelq6m5Q4yKss
ielRd1ghXCsIoVeU1C95jxsdiYZLtuc+GJZgs9gh+mUPjo2H0q4HtxeoGmR3DzsSi1c7wvWSFEuk
lCC+jOZ6Tcqk+B9L+2LoCG6ypeHBdy+tq+AiLtwwtfCv22o8UeyVF8rZOvFYVrUDCL0D8zCb+L1F
GHXt5YbEhELxALnAbutSj8c+aC6BtDTkHfwoWmFATTmhdHoGcazWhLBI9bsuaPpLrB3q6R7tMBpY
TomjhXVNp8c0zBnO0TWdu7S4dT3A6iQYwE0CKkcdhPa8ojE0eMO4M9VsEPAUMbChqE9uohRVYExM
qN/1BPmF8Y/YIZF9CJ0bO9cs4VEIHzIg7EeWDUVaOyCxKrwauuGIkWxOj0tSu59c7FXu3DTY5Pj5
xGqIF019kEob1taQVA96ZXQHrkMbzbEhhMTwFTxiCOq2iB7nlMVvNaoKz5tfO9TxcRFxV/uiuHFj
ekFZF5fPjMJwQqZQUZjDHOu46Y+29vU+TxsB6MNrUV2lu7pbSPNsDe51zF4ba64L8A55dqcHQ4k0
TLsxquavplaXJJunJ3egFpG9t22aVB3r0DHXxnFqtqIT6ljrSTQuZdssvmCtcbdJm51EyXhpqAWV
dzQiIW+eGc+AQubyspgH36xkPDV+BeSipq9XBBw+6rZL9nrovkQrErV2ecJrUfBTgoa9UI9mN7DI
ryhgZtlz+Snw0u4oBL8iiBg1CadFFGv09aobOi/iU92vrIBxppizPxeReMh4Azq2XZqCERQgGRyT
FNT7NAHMCYK8Ahnv7ayqrI/F1KJGKKrtkjEWa5mCJnTGthVH6XU/bvW0L6fYJ+mvOYmuP/284zsd
AoT2wcGUjlw73gPkkHK4zhqg+Og8aJlaqkBlyviwLYIUzyR9rgR/dziXlHfDKLf4QfedxEA0ogfB
u1DVu64CDpZXzXDT5c3t2CiEzl7zpgA7xpnGjcwuKIK2Pfx8CKfZR57XOqvsnpc1IYllKIhOK3gZ
1/fhi1IcFxzq7YPx+W+WtuHODqpvPYHkUc1Eb4zR+PITrmM7t2jArs3PZjwILFFWyRSGinERkDvj
cSMC4dFAcomc6qu3IVjZFGUSE+WDO25MSC2lb6NSufEK67rGvHwapC2uWGlypGvdvVONLN8zl82S
JGQOIPG3FbMhf1iYlyO7VXmWbaUb9TdRFxKPtc7SJsUMMmpXWXxdnd3VBBCXSM7CAkP96tspalMf
PENXlhZ1vi+K9Yph13Bc5ATh0PJPQ9Vs6PkQvGlFB5tGEY3HvqOh/6OsYtJtShsGmhO31x4CuLAu
X+pe2LdGx/cDAJXd7JujVRGpGyGzxOtKr6SZkFoW8mLZdXCxXfsLnbiQrR1Bx1VTEyFf9ThJxhGb
D1M2JJO4y9L17luCl9J329suiJqtW+JuxM9aViFYUZ6gDiZCSdPpPB5cm6y1UVIpzetwcBy/WuuN
3lrlTVKU7W5xfcJCAn0Xuc60mVymiYnU0wNny2xX2uF8XUQXdmTq28VhyFE6E27uBXcLftC0z4eD
aAaQCD5qk9a7t9zsmlF2e1AgA/f9ZPdbqeZl7wkmcj2dj1Y/pIIXkLhIHf3KPmVNBgWqJWJ1cJL0
pPrkgszd2Qex+50WQ3AkU/g0t9TBS4L1NAOAwUxT0QiiueBaFxpPJIdWsuLQan1t1oHt5JXPSYyA
3W5aDk9TmO3IZ5WbLpNwLUxZ7qp14NcJfQJfp7m9Ynr3mgopLubvfYUQq8Dnlnm4pSjg8YGGLB4Q
CdED1frN6/oFtMelU7VzrAfrrSt9RuTdp7mK/AdfhJ+QKDU3OhUWRKeO6JHUozhqEc44Dc4Hiqyr
Ocdllsi0vO8apGUr+d60LLjotndDDEazDOJPJgESaAbm/v1sv3hgfrRqsmOYuepcVxPQQEykHDf8
CGFkRStmK6cvrplxqfN7TCbp+YlqXwl1V9ScscaxdVkDvXHnWll2+flHJAiVo7eIinxIuXFSDMv+
qp2vcGIcabmd0zC7tQlhBCeKbmicwxd7JM7CV8QxeKl8W2hffKzwE3S9wyGCkR1e41wetGUhjF9x
bgzyOcyo1V7hfPUIj5p7s1ws8q6S0Mc5mbAOY9Y3iNxL6lXQIa5rttqqwL3wikdCwIHIkq5bOdW8
E1NwYYd8zFgnuGd6dbRHd76Ronn1TEpIcW8rehX2uQjBLKUVKDBBOSprp/vYzXFxDodg2kvi+4LI
5zcsiUduIRy/chGgvA1m1bBdXsLMuW/D4FKXRXsWnd/dBWH77rUm/tIK1AOu2+oDyqA3GbkzdW76
zREVcQWdu42XTt9kaABycDy6bb5kVv5MTao+hpmGXRdcabsoTyRRnpPMbzd6xCU9+aggmlSb3VjE
UKfYZ19cl7Xdc63PhVye5jxDayyn+doeaIiU/DZUdPbT41hHUPImc3TbiCDKySo35bIeiMl2b+me
XmAPoKDJD0U1qKt2DVKdwh9hmxafFmf5nleJR7ebNoVSzFgjtVtWGg5C9INNAhHZe2WHPgS1prud
x3g4lWUznIYeynqpNPxm/X3WChUDJ6FNV2PYjDyHtGS7AeWBFV15PveOHD/bVRHsCo+s8SWNN0NS
GBLzwkfwas7FtWmqV1MrHz1p4WJBlbghrYmVz39c4uSFmNWI3GQ46QnXfXPmkpEPO9X9zuGkG6pj
NseY8DL2wHYyh9YV02mKzae2DAF5Vmo5L+4jGnZirBQGo2auIVdX1RUrHM+aw9B2HZdtm8QFHYp4
8q7p1EytOX3upXObD/NzZKatrTj6xt1z7yQ33SJpDwYT1ozsIUlABLReTvYw7biP6pAGK/dAx/MV
IV9lzVGhsdlH/BFZZlc+1HSyNsOI36RL9JorCsuLntvXLrGZshmKNs+lHRNMK6OweaPxh99U3oY1
p5kgOM8h7ihujqv1xaQc7nTusfu6Ba+yVkBs9GPhho9t52PAIydpwqukehfYQl8SXhbcTos37ZGX
EnQe6/rg9EsBijkka7uC1OGRcu64/U2P5hCYW+aaS1/19VXm1+RRJAHZH1YWbT1WR3RDqILSvvmR
NwOZa/Fk7dqwP/ZTfE0NF95EbWchCSdsYIwy/G/LW12M3DkdDUYTRxDCaPfEwoY4Yr5WI43CeoWd
B69dIl/K+NiMmdrHE/qvrhnmS+OLm6wFg506ARkf81vkM21IC+KRBwqqphzu9RhFx1wNkJWZDnHm
ICbWRSMDxmypYao7a3kyPLdck15y5BtRnLRT8Fi04YtvHMXLImFejMmb1UWPAc0h8PWq3HXJwjGb
cHHhMZztgda5lcsZi7bRZOAtSMG+TAcZ6p6pqg3nXgUHk3WxCks8kliKW+XeWQ17AadJHPS0zs3K
kqujCo27AR/ElAPVPJ0Y3mCo6N5Y6skQeB1AEK6ic4yk6z/4SzVSxeAjL8oviATvPIMzNPIZYVb2
foTsPPDoapIsi+RiHvbKHRHyzHdlOZ3iKAaYc5quc+s/yTuT5caVLdn+0EMZAgEgAlOxp6iGlJRq
JjAplQIQ6Pvm62sxr1nZvfc1ZTV+E508x/JkSiQBxPbtvpx8tMNIvQzzp5NShVW6v1yg55XuT13u
wCf7ceN2l1rmWS7USkf2uPpftotCWuc+ozVh0mxCM64q/ymQ5XHMzLNhUehk3n0fEtH4ayH4H4WN
/r+02V9t8aSy/i9Zo31ZfPfNZ/svHvvr//IPj72l5X8I6SrJ+Vi5jtAKX8Y/TPYoqP8hPcRSV9pC
eQpv1H+57AUpJaF8gdWFz9HVZv9fLnvh/EegZWBj2yel9D912bv/akzCEYLBX/m4fXGDuz7G/n+1
hbicErM49ZEWsmLXdykmMIo9CMKM9EVOGOyjYN9WyQZ353Yw5SkMG+BF1Pflt30RPHS2OVd9+tCL
5CFJ5l8xLPs5GO6G4hzUeoM/jYuStYZ5zNN5A/nmtR+Hd6+pLpIRPsx65IvwoxLLuxtMG1yKXyRG
d2zrNwt+C3x/yIi/Eq/fpXgrC1xcXp6dgwQyuhTbDuFh+m8MUPp/e0Ek8SvFwoP0ga/kv+evEtWO
TucOdNPOJHnw5BGRHUiZ2hRsoN5/R7gbSDa7l7mzo7slLa7G45opum9h7rNmE26UPHmpCCBTlA9x
wUTqzNa7sT0apEtvxZ9IrZzVxeekNwzInIMoixyW25lRRYVUBDYeu63UrZuLSDGsZiPOh/IkxQ/L
++Gg2Yhnpmcu4tg0i9Y9TnPwPPlueGyY+e+LMnEu7pHdShxXFgfIAXJ4K82u8fjOi6HwNjTgynUB
cvuYDTV1dhxyA09x53NDl6dj2xOboKPVbpjEu94XFzyghIyMFeAVpqpEsonDMhnf871cHzL9SkZd
cKxtvMdhiwbX1BUxaDRGNfnDITSEkmY11ODgLKTrLMofFrF8xgnZDIfBmy74JN1FKWinYVi+vcn6
kJhRQFB1b9EbajI+rvpkoYIc/ula/T/EINx/tbvx8Zee7zvXUdqzhePqf3O6t3Ejc8YB8lQJx84p
/Shj2vP6kDMzGsaCok2iuqwhETvlu3bGa/l5TgnbtO2ysboEGJoPBeZHllPRbVBYQDPVS4ss9xi3
rMK6rsAl1ix/husvwNp39xwdGQTZQ+sRPVTg70EGcejeZXJJQhB8DPQ1aDt4dShXW6YG6wYVmLx7
km/JRKRMciWT1CLIvBQ8wf7fr4hD/PGfzHd/XxHlsbvgtnD9x/XO888+sVjXzmAHCTqEgTypx4iN
v2yjnYV0Z2mWEVOAaW3A/HJKWhzwToDt11bJPVVMW2NUhkcfieNqD0yrGQjV5NGB7TktAfpOnHpX
3Id589JYItyEObuZUf/W7EaPpL6Pk99U6//mB/Kud99//ZHgRwZYkeTV96ak/rd7HCl2rPNNJLd5
RJxBpk9dGlOGktQPPh/DHXbH4RZMKEPU31/mCxuzGb/SZmJLgZlbZ+BImO8a5mBrmqLN6Bl2aoV1
pTx5xdYR8wGLGu9j92B3uNmimbOJxgGWlMHZtZxyn0X2vo+h4HjFg3KipxHz2Q2LsHYn1XAhgx3Z
xoJekj3bC+xE0RGlTMymwlxZtPalA/QJatCR87aoW/oDs5dwxkA8iYRKnwk7YgUvoeZUsmoimjVl
U4M7Ne2edc9btOgvG1JLFaYxszhCQWYmTCvjS5PUPkGK8Hnwv6vcu+lE+4YuvY4JQ0Lf4z6RPRul
7noWwOz1p5f2z+JZ9OzRbZooz71pOrmievkKsB6B349f0uV4XUQnXj3aBUi3rKoh/opwD69aZUXr
gA/KZA9fcVtudd5wYCq8M8Tq9BRGmHjj8E7T2bPXHUnzJMFqZLmfdh2BP0nGg5DZ+6JzDJY+0ns3
QeUwOM8fr2Z7M73VSe984T5A70rlF5n/n6FUn35IO42NCFUvD1WXL8cGKBV7keEhbesHt7Y/Qzuk
SQ5LFE625MYdSXPq60Iddv5JeqW884MOV7ucnqshtDZxBrzThKB9FQV91rVhooIEQjDAc7vikOul
u2kG+EntDahPmqQ5cm/cJnnCM8bMFTL2LFR49k5pr+2qc24Mi7XNYCJ9qu023OoYLUxSS+YsA4gA
btq3KQstgkKfXRs/Eclojmkh5OPSRB3SKlxAM5/tSHiUOzlAdcY126czyhlEHcd6awdxodebBmfp
UoMA4du18svsU14dQh+Kz/bUtmwWintdT49dDofb7eyUn7OmDLOXdzo9jIXHtNEh2c5XJSH3RuxH
fD5sthy17r67pE532q5BAXFK7b0QiQjDxa3nByzlBk30ZGEVOXcdwFA/ObMBVyiJLCUNlGTTZd+F
9Nt1F3kCtan+CfNoO1etXFWHkqGAxne0temtqugSL1Ry9B32QBI3XxtCQwXfhOkx+xoaT8O/MJS+
ofYCt2a1JXWtVvh6qer1c0pfKQDG/bbN52AH3OlrHpiWJJgUBIPPKR3PDs6jsCuSba7eRZoVpwqe
GbtO1KeitPes51Z1XPKAy5k0Y5t+UEQ7UWxVBitjUDEVptcbpZf9LpIC13vD8sLzzFa3gDtoE5w3
iRhZ5IV4qOnkUjsdVIweJeUBy9ntXSbUoH3EUfgoLAjZvuc+DYro0jzZ2cHqeesBix5H0Fx8gCgH
H5unWmBzmiscOLTYRek+F4AKZieHrp7VlIM57ncygWmse/E2FKm/sYocsIV5VdSrihH7H8pxDLU4
VesGRKU/vtghU1g3zx9NOJ/TUr1Uefyg1XAfL2O3Uk317oXZJ4E3ItAB8omyFYnfjvITOlGKOdo0
Aw1ISWBRJ5PnIEw9684K3UOfAl6304j8SBSxGJK0pLB9L+sRTI7n1Ful2brJiRBWaJ5SmXzgBMfD
MKSHmkXevmQ90DnUzRBFoB/D9zEE2Rs3n1euhkchTHRWskWlZQdwl9BXy7sW9Y84ksUuk8BScdxt
gjDMt3ZV0ezESQvunc7WWrb2PmBrVWu4DYUiFOWH8broKxI3mfsxZzsMZa9Oz7dem/479paL5wCE
G+3oQ4wT0z5o+96baGJTqJiJAZfv2R33BnIJnO44w1W0vBRhvJlsdeu4Drj0BaxFhOozFdjXKhh8
gVUAhtJjQT/HZnGTM6uk784ny17n3SZYB1FLh86AVop74MbYrInbljd6mZpjKM24Ca2cprDOpsfd
JyOCO3NoIEX3HfFr3exSr/yd4fwBBQc2J13spxQustXrZdcsROXQhWloLGkMMKbfjGG3c/FcrAqj
mjXf+i979N5i0Ak3Yq7R3m31GRXdySmDr2ViqI8tMdykiGebIIOXK7P2OZu4CBFHPkZakpX0v9vK
uU3tkOqp4RKxcFkJX3CtNjgMGsrnPRfmcgTqq/KofsiEvLPSj6KkVinl/LqZ1layHvHwUm2AQA9O
N4zurDwbD2yXf6x+OgZ2BumI6rOF2+1iB58ayE6Ys1q0/a90BH/JYeQwMKvDRLkumip31YypB5uQ
rqV+IF6zGaLIOfpxfI5oZfdVvMPFPKLgsfH22Q1y8ZUuwIFoaOg9r+SXK7PnQWLks8YfqqCejV+e
Bs/CUlWMD5k/8EBwSVIpKtB7x34cnO8kzAH1eREE8v6ziebN2EY/TXJbs1gZMedxWa48X8M5SSmK
wdfHG510mJcqkLU302y/1Fdz+TRYT1k3cFMEQIQGY86DKW5c4v7LmFNHKeyXIIftvfRsx0fw7Bmr
dJ2MPDiRBE0CrgQO/43rp+y3qqLCD12z3ku/PXS+2ORPLc5DVX8pAKMCd3wBORUeDrYlHAKW8l/D
n2BhEUbiKV8v2oYoYxcYbJvDXC7YPPmtKG60hJYxGD7KuojoYbwqzWYQaXdsuJ5uJBRHS+YjfY1b
wjOcy3ysUVNLm66NTEgBw9A2Hs0TzV0Q/ZYBQOHOodcsIF/a2C69VhN1Ng6xuXCsfjAJfjKGE4gk
JOORz3MqwMn412+4HVCjFhWXVpu1VnwLav6Nml1ZAazyGnLOBIvBH9/1Ur626fCUkpGD7x/eKTt+
rZuCI99rgF1qxYOwZA9hP6blzAkCz40sx03iDTyBHR4DjkdXtEJJItRuIPv3r4mYf6maAq8owRsU
dEfhjmjhuc0Or0+ONIEHa8FGFMM6BkO39T86zb/pwSLWkCzPNk5Zh1AbBQLR62ThtBvcAOsimMqm
Plr2vd0QlOegu8U+AuLBEHUfrZSZjabDkmQWj6GL7y9/TJpgdgISPVoqZlt4OzmEkjT+71XTO/6G
4fbTStDSlEPnKqbdddRGh9YLV6Kn77Zq7Bd7tADlF/1rLBduX0KQ0SOtPGevPWRLJ6r7XSijixpd
ChTniY96eSFgyCDf3/kgsVZ+wOGmC0rEN6c8sKXbp8n8FSjvMaiXEic1YCrPUXdOuzzNgQ8xtkCh
LGqMwp4ix6O4tTSap0ptVfvrGzbp4sEvHZITNtBMpqoxJ5ARNr+vAfe9IVlolRNxQdtcCvaJ0zUP
nODaWo0J1aJ2t4vbwyIatXIFTl0smBQQ6jzaeEV017nJ80J/Dca6S2u8x7Jr5c64cn3dBpLJgB2S
R0yFvnNXJ0nGiU798qNlcwXqkxC0UhyBPCyuc1BBOFTcyoKqOR+8e9d2H1ff4tJSmjyw8edKkF85
KA3owFCWS9ToShFfoAwhWYatNxBLmW3/0wOFgJfY3ctrlyGeRd4G6zkcrRPA5FeyoLyhEwUwoZqe
0g4y/BITpKClUNTHRGUvVtl+My691Fd7TNiBSYZMiOGpyV/TOOb8if29xLfMZpMGmdp5rFrnbizh
c44DTm4hYYq4eQxKa+ruLT19sZXK1vlEE2eeNH8QWcHWL4n6SBzOB5TjVPWfofX2hfF5HrJb4c1P
afBpm0evtX4yX3wssTleKZ/RWLz1CxtZx6+Z/uebVNRvqZv+aEyvN03anjrOTUnLw4+98p8wqH5l
jH1c7UBilvg7v5Z8+tXGkmw6ZabvjNrrIn4rTHt0DdFf+CTbtOt+p2jmysrvZ5+4c9AQ3YnwjhFa
WXap2Vc9snoXUP3qDfpTqvlkiuShyLszGtdTaT6iDN9E3s9PZiY5PdznbvKhevmxBD1w1f6bjP8H
qIS3RDPhZNY2JwJAWhO3mvuZqeLP36UziLMZxQXbPYc26BzHomYdQFPCqh8i72awWrNrQ8EKL/PO
uiJqM6vlPo0BAeARcVcygFuto3Db5dSBivjaMpEfWx2ROgeJbyuCJLJuHvO8PQjOKjAfxRfb7YYm
4V+c1tQqiqMdexiWqkRD4dQuX1NabkQ678Ip5kPJU3llsabDjktQKQagf72fjIzAUG/WePwbWjhT
Pt/0RYo4PyUx8OAu5u0fiLMEpiMygLDjGiYqwfozklgipkqxdupIZzbms+jwWBSMf7UAEZ0G6l65
5KwkbSf5nD6m1hivs9ZwuDS4hBiqCHC8lNZ0kA6nTMeZnz28dUC9x59STb/6PH5l7j4NAqplJOyL
JOrRwZTdphlEsrR8mqS30zldxqUcj6akaWQpXUxX1xYKFrMc2GvULyN2acaZv8YegAkVzncP39nD
37e2SM8lbFjFUL7Vc3oOomLYrIcF87EXU/MLRNt0Crbv+Pn3RR9UczJWy6EEnqgDs8fT3bRqMv93
4vq/+hm/09LygzGZrblZ3JprTXnkcPMUfnYkZr4tnezXVDZYyYCHOz4Zl0Rfp5DknJvhuRM5dbuZ
c9Cd+xRrJ6G2AFBgwdkhr7gK8tx9IfKGQifpep4QNpzjjDTHkEfBssjN8+L7j7i5HkLHerEVF12R
wJIESBfOVIm2Q/FQjaw1A8xzZXzJl+B3W5JpIz2xb2tz4DJ9QMT+Si3W9/NyUbp9iNz8oHkLvD68
zfNu3PYBMFPClrFT33XiKZ2x5MhQfJXG3S8GLKdvM7EVAdQnzyrOeuFw403VZk7Tc/GkarbEYkT6
dOm9w7t3/fsGPkZLGl7GIvpq2MFXZMumyCqvPHZQzcnP4JhiPYcQe+euf50dP9uPFZmvuvhuG8k9
pmqw1VE4D9DmMdcps9x3NJIk6cL8MFTFcOROe8oNER42tCseS08lAd+V8fNzvrCDxFRFnUC9lsJ/
cpT3JQgVJstvGBIgG7sQE86c/FgLJKyF7Rmkht8mjd+dcXk241TucwJutqFgIFf0OoQvqXHgNub3
ntAv4yzvs/yzkxPFOzr+qeFxaq3XZZweFH5fL2LASGb3lbT7Wzi9+HmO09fKzktP5aTT2VtFsULu
bce2O03aP6Yj1imh6eaz/5RO9RP3ikmmH08o2O888EGhG1dx3eY1iX4oL1a38+eIq6/kP9PsegKP
sSnJXd/ELfjCOA3/DB7tgt1YP3VmPJvceZJTMtE4PTkbB/eD73757Mpor8OTlPCorVV7nhek1ZmR
RUc0HRXyC9vWcWztU+MOvygi/h1qwF5YX47J69+/2sqmI35cfdPL+RiY8T1t6IYgpFZPX0MhuJBJ
mZpoeCS0763Dfv7VaYkqxRkXb8wbqbbjPMcEH7t2b1rspZIcURmD0Mans5a4oqIsP40Nbao9hn07
Un+0zW/JZXqOsftjA0xLzq1vRtGD3OkvOeid2wpumsPWgemOXp7c9KglCCSa1yvq12Mn7+e8Gld5
Rn+yk3MZqoC96PtcQulPnbpZFQ2yd1H6qKJEuebBX4cFJLHZa98nVdIZzcGgmk8y5e4sMwVoMA6r
tR2dy0acqajQaEYhFL2hI8A7G3pj/BakSsKL10Q2ZosovgtlyaB37VvA3qFGUGNVS7fNAk4JhgDV
NRpWy0wERMvt4CZ67YS3Qykizhzzve5ksIfb8BhON0PfNRuQEK9NAlk2nD7dqgvWjnZfiKCc6tQB
WFvSEyLErunteaXISnAwatM5OkTjh21Lf+/azq9i4uQllLUNSsve11TTMmcAljf0rTuKjZN0k1/J
tTS16SK6lrM04GQ14aVbXCq2XfHI/CaPS1OIkwds2Z60e+4VTgW9qFtcmGwevN76NZJAWfGfnrgd
XqNXZf+8hOIxFfOn7rQ+JVHfXXKceNP0U2VB/JTny8xF+cgSn3clxObR4gTfA1NB1AFu+lri3UTx
DTC+98KcqpkfN0wJKaLU9HvZB7TBaJrBR8A2JDd763sprloAyJH1YKOb3/y1mkdmZ6XM4xz4OYfU
EoOGXdfgdyEsFLqunyvKTfdBXG3UVOZksWvrk+cuULfcfEc8fUTvugeVqeiWrNr1DgmGJjSnLAnm
Sx5a/mnQ5ol6ATzr7zlx8M3ElhHZxPNOBsfgjSLrG+HK+ZPOwy50sCnfpKStjO7mPZFk4tQNOVQ/
qL4ChnQUhs6+oDBg5+FeBhomC064odAzszF+0Q4K7LQk8iR94tvxQ23Y3owCE7Mqx+VcD2Le50Ff
7yUBzHNmsTJXreN/hzxvrPkfv1NgTHkUyyWKiYygU1nbJbT6X4m2H7i15L9twHn2VIdHn4QtzZoi
2kV1eUnp97m1w5HbeQ3JHF8pDYapFxxbtHKkluxOXL/8/VVcA+FkBvQZ+VjdRRXIIRvhtQ3j5d4V
wO8ANlAwkV9k2ef3aT5mD3+/KBIHjOT9bdC0+X6wnJ72qlFcsOE2t21rfpKodC6ptN77yKOJacIr
qhfTHhqZ8KHi/ngnYgERkH/7+2X24odgiH7kiJDM4n/mOulr6DqSZZtN5zdbfr601VMTQauwR90+
F3P66Yw47T1hQVi8doGwQgxp7ZzjvUqvH21+FlgH5RMaJOsqOzabIHfMnZ5LfPYF0QpLF0BsOug/
nq1bopsz/8toFrhLLmYeTQf7Q5P248aasUOwpxqOaXShDad0npoiHeG7j/amTiX4johDGqc5YDMj
3hvLTdZAf/JHSzMhLbZ1KRdTk3gg6JeVZfamjP+dYB7cuhYnToLEyS0ue2sjcKWFS3uprUbeqsb5
YPeyYnch7ng22g8aOVvagH7x4i03ypkMNUnzgO1Slhs/67ALJ014FIjcCgLBLQbCK3/c43gVZzsU
KXD5RU21MvAB3dWnuUV+rajwwKLpwMlBoObCvljJBOZI53B5swSa28wts7Nga3X4cYQa211Wcm+O
a4ToySP7FSJpZkptXBGnxyDu9b237IPSfqt0hAcxAn3Uq8Dmw0RkX/rcLxmr9b6p50ONMHrLTl/v
Jq96/hug4NRx85ej5CwWUIHICleZcqz7wZupuSTFR0rI2RvM5oRX9B5ewnKPjfynH/A1tVOcbP+m
NoYFHa2PpvLey+ufmHfsJnEUyVTH4ohn6nkng+QEkia5ndL8QBsA0nxNVj6N6vuM3vO1Iku/yTkn
V5hBL5H3+PeSq6epv6ubmZvphIJOoj4/cpc6WCYvNnQoY2yisJXjf73DsL7cqrju1sloqN+5plsy
QEmzXuZ9qd3gGBUTOthoVVvLKczdxOpyRsGki7M/6s4J3xGzjkHCTAqrH+5SQWlA2FYdM6893Adl
90s38H3asfnDa321DZW/Ot/3Du60qEfJk+QgNU/9inRFFdpfAT1KiyLsPKkwX4ulmFdsFADjNy1r
OI0Grkt0yPD6xUmzmdQKpZrXQpvAyi08kSY9//2SevlvfMVqsSnAktKcg4pLQPABLqugOY3+FcFM
QV6W+jy3Ju9ImhlM2EC2WL/n49LtENANgQk2/NaDaZBpRaJOtBrIU2scYAhax+Q12ZIMMlW7sa3E
Y0wbBG72e64KbupjqeHr2xSC5tgXjc8td0JzWSqAyEEi+0c+HQHnPSjDvkslC4Ge9KGV42kccjCl
Hdi8BCDGsWoo3F6GZOtN3cnK2brakP8Gx53PyYye696PRMZ//AffbYtDmtLVyrhGI4cXHeuwADnX
DGvB/LXzhXiO3aXh6c9JMzTUz9UjvnTHqcSOfQ3zImXUe6sTP72of1eIRltXAoZikqaurHGfHHql
GthguJehZ4v60GbWHYuHB+oT47UVmk1sKuBiAJ225YEFrr8LSlOtulYDxZ3Aqbv8fX3GBtTl47ZV
AHPu3cTZ1m2QXEoexi5tBtKX4gTuBvmjrEbqJmXC9CCbLVY6TCXXYg+r7o+y3A1LMB1UhLyjGqJ/
C/0+3ZhFt4svHrnuGrZTPfizWGZ3VZt8kKBsdvFgnF1p2seQUPoNaTt3bQC1ijA990t2PHZ8/Ncj
HVbZPOYbntTgFtUTQMaHpoM/FZkr1YhDtonlesprCi86xCSXBRR/vznU9d1gca7i2hxzTNpdX4EK
oWAmS4/SH+ONtFkjD8l8XoqWhVmwMS2otQVtvx3s29HuKekZWnI+JfMb9L2b2vuTOYjVsU6PTpSd
HNwaJwblX74F7bopB2Q3SEanlLKzdeKO1WXK849swsbYxMGftjHPromC16CxSS+FOKBVmNLD1k94
+1u6/Mbuikn040sNYBO4QZee8qEAJOOa/eCODd0ENIy3UqyAu9DM20/+xu9RP2tIjCLrYLNYuQMo
181fx7i3blpNaC0LtfdgIKfnZJv+TNVMPUC9Lss0fC4y+Gnm6u80JapJs7QUnbpX9ofe9RyH2eYF
ydsClyNSdKG7Ir0lP/dTGbwLSeXblPIQHOqH6g8/7uuSCspBOvdS8Um54Xyw3Hku0UMWSltRUWAn
8DM+KgnDMZTjhBS93CGz1hABuZ9MWbTKwxYOMIStQzASZuc2O547dtCdIAkCOTS9Gy3rFOYz9GOV
3ix6PrpNTgqIWxkjKVF23v1NG3SbbqHoyOopLknq9iJVABhYD4TkC+5yrVHRGoAK7P1J/86D9E96
dcfHBsYYl/MhdyJvNwZEBOYpvJ1jnmsDkBXKawb3qMLgCgGBjjpaZx8yJYnjTVWToOLmHRKMmGti
g6TQZxm86Gl8GIJu1zSKzONEAQQhKmqqpL2Lurl+wMlPkSzDhWiAIUijp409jLDrU5e03IxWLXrq
teNuA8yQ45TUHRgb9tHXchQ1yW/BQtdD3dynFf56lf8m67JtsgkHZPmk/fZzY5kyZCSKJclnbjaw
36hLYqRuKx5Bo5VjV+YujC4Y5dvBMpwsqiqjUHqKbodZT2TB5C0X0bUwHeYCDnJzVg2J93DggORO
xSWBQURAaej2SKFcgvbaaeA5B+Or09GK0riJwHYMl9Mg76D+v4/o0nuDn5qupIiWO3n2J4IXVQBL
VleNh76ceFsiVJwmmkMtFHRlGXBrwznlY2E2o33sXZpkxj6666esIBa3qfRkdmII4j37nk1Dznzn
5jA0PFLBdVSVh9pufqD1Fnsk7A9IK8AabXwL+Ac42Tf1k+9SN6a869N60+OU+5V67YGMKZUStKmu
xorBOEKO5IFNcpZEPAyZeyALrEMIbaW52HJHri6FBJxb9CzsdN07l9yet0NGMim5pmaA575ZQzo/
qdgc3Di1Ty2ayeF6Dh6/RVAe6xTePSCpqJqLLa/OLcks6OU5UoPr9tvMB5QAyOCB/hWw3UHZ3stF
g7wZO7q7k3Ct4gJnkCbRoZJyHxGR5E/bV3Xxe3IRXG37wUUo1kPFi+MX7K/opfSHtlvPvv4Z6oR9
gZFHArEMO9EjKyaXJR8YFIf7eOn0w8ouyXoM142u7UbHOJ9+/XSZG60qiDFrtwpK5IEg4dXit11J
p5BXuQ1V7Sp9L4eZWAw1513IY4bt0kImACABJZgdoEgcabgdlbv0e49hcVV6Mf3HWXJuS3acbUW/
WemRPWk6r+Ay9j5Mnbx7CfYDpMPwJFXxy7I77Dvo0Yg3JEqYP1ObjmVWa1s7t7Zhu5BJG9UPRCwW
8bZ3D6wSPgVDE8p3F/3hPjSQukS4c1XYrVXyaGtk6wExAszGS9QOEjdhwm0VLmlOQgBlHancyb9b
DjSmw8A4zu1ZhfZVgUa76qTjr5UJ9iFCxUYNLKFKsmscQqpLHA574lQeQg4SR6CvGl/E9sCO4ZFw
+1cmAl1gGX8TR+UABW1gT1xiwXiZY65cHRCSs9ZiYm01hs9/Q50TDgJS9yPY2YUJ2enIYaw9yInr
GrKUNhNdH3cyad6JIBG/keC9akkouuzNgy93TRp+oGG+JnZX4fJ5EiKYsHJAk7Erwpqcip/IdUBh
8Ve94FAgpn48hnn/PE0Se8hUv3sTzSZkTrdjjy3SMpIsQ0KubeqpMbvuktiyxnsZoLpGjE+ZqOIX
AlJrVBV9OzoO/S959a3xVCLmdeWe1++tIe+fDdNzXWTpSuQhVYwQvIIwie9ibN9HEFUHBGQgEkNu
jqQUr/YIF1+AZ+041NFXy9B6aio+pJ4Y5zvf0aDiivHsh++WHY93ZbdaMsMNYsCZlYt2E4J7gi56
4APGZiQkJ+lflSjILKKMvicdPVlJx7xN24zTh4cx1vC/VPYOTgjQNckOYcffuth32bZwiWIP7ndg
5+exY9OTpvq1Dl+djHSc29YenUfheQYPxKqQVZuhd7GjtVmx2F+1M1sdlwqfdBGAR1wyPhlmUDuq
DkUrn8phcB+T6xuSFSWYJkGnl6XFe++1Mx9g9z0tKa5dDEsQDoM/thdtOX0cZKQ4PLUGO1tP6BEL
LQnbgAgPT401RGnC9t456jG3cf/UbFABMMfgeG84yrPimChWL1tCZ8AyBjSJ2IouxFWwoABduSnq
2z6Sj0lFmsFXEXqJua7vnBBuo0LOxIyyEMmi10T20yGGT2nXGpTAvF+S9tD27DU9yIn3q2imuAW8
1SVAzkRpD9eDjnle9RwDJUcYRWNc1mLjTFocGbV5Z4tBDMHvXrDbovLn9UEt/Rux9WdFMOjGkr9t
BECL8W7Dau0Ok+afRIaceVLmUVQ/dlhim9UKz6BX3MvgkgWAT73Yfit9HEiGlJRsum7TmhpPLiU7
gbDltsLghiXnprbNfWtR1EwC+uADb9jFi3MsouHiL+52rOY3kt75jVFvpOx+1wsvjyoFHJLoY+yF
s1Fzlt0GjzZmNK/0nbdJA6AbVVbjvHLsG2FJdZfY7bFuqSLkjwSom/bsLIvqPoU1vW79dJvGBl1E
evvr+HwS7vLSjuXE8RJQXgK3u0rbz8o31OcpKHSNnlDPUyA1YgkxaVT5t67s4Nxe3XlcjviZEYOw
aIY7W1q/e5vjua8Ca+s4cBvRcDE7C/GtRudSZT6qhlsipJQljbwctOCg8LAwdpyuOrOMtO9aD0MT
egfScpxuB2C0wRU3cEV4WphvYEF3zV3UI3nFwZnbv9wnrh0/ecGw9rIGJdTCVypd3HSJbfEatTRv
dBMFEU33pxRk1KS4hzMb3dlwc+yKqcJq3d9ipvim01S9Je/SCadnNugh89UOnGOwXua6JW0Nxk+3
YtoELCbJ6dtyzSP+iREneewL5631x/Eghxo3UJKqhyVIL41X1g9ZcoRJlqzs3C83cdiSdKYrYN1U
3dd/sndm640iW7d9IvYHBBDErdVakmXZlu3MvOHLlh6Cvnn6fyDX2bsq93+qzgOcG6UlKzNtAUGs
teYcs4xqaNvA1yHnWCdt63k72LBpFFqk2QQ3hrmmWuO3JfVTfMP4WS1MRCC3TJwPCyUf56SxEpP6
lHL9bJFgv8R2aG8hds9bRrmD72O/wx7g99M7ai6QO+U/QS//S8rvCMuh8MXODMXOvCEx/8QR9crR
y9hSsQ8r+1WWjkfD5jAQBjZv4AasczWJ/SyWrYHB6KUbzd2Qjvsxo8gMk9Tf2Al3pklNn+j2WyeL
Qagy8SJZBDD/f3PN/1uQj4TW/X8315zLevjJnuUv5prlr3yYa4T1L5Ouuucrmi0ca4+QgA9vjfMv
aZPkA8he2IKS7E/WGmn9y+IvmMo3bdivoO7/ba1x5b8UeRNSOtJStvDRxv8f3w87t/+EMf3vUT7u
X70F8Mbx1MjFvYPFRwn+078q6YMQRxmqlX7DZZzcmR0ESRFO+fcQqSbTt+qzYUWIF03TODh0NLcq
AXdPf5fh+ghqgFSr7JFYoOwRBRYN6RTTW7Cwam/fuL1maST6egHVVMbsrAu5RFDpEWBEUR9z8Ss1
6pmFIUofIjea1skYW2uahsQIW+wP6sIfCPJ07U3TO6imh7jvVu1sM6pWCsoBcO5tTnxZtM4BfK/Q
vUHlaJDXQGUiaXIA1pljw+9qq1whbYd5hIHyUuky30xq1J//dOT/+Hj/kljxmzOBzxPDEyIolyWa
AyvVbwRb9BUiD0pUlLnqv3hzVpPAuEP2z8206R9rkDZPI2DJx5mRGcsQHTvu3shZ4uaEGqy4H735
0azB1niTJ4jErrqj1Xv2x9MZShJZaVN+0MNUPzUVAAncNNl6dtyLqJyR3Utxxo8e0hbwAqzuHjbd
svxkpzhwkJWuuji2YC8g9nPqdr74DeqZoYDjcfvbbOAVXfEseRNEG/dOQWhTQP6hE8fNMW3NBIAf
+RVxTiaIj24Vi4i5b2/HJUdrszGtpHnyA+uQxGwwwpgZ3u3uYnZQ9xVa7q4S0UtMJ3vlpmmACylg
z5PM+feahlHQ6+49E1+pl/MHH5LsqTRHtkrJt3iKynORQAmwIdWt3KWJ1qn5ecQvgYLAOQ3aNZGu
Gyd6/oT8koNwezC68IDglNOGvl7hda+DolYgtIXgKuSaW88p5QOYF/nA7Mk5jjkkEM4JHI0rjL3F
uUZ7sgkjDZE76Vf2chwcSUSEbxXknavxsS6H+qwCQPhmOf8qZgOJiSwDTm2Oc9LZK0a3wAZ1Hb2E
VfFAlSVp6XcFuTDlvMu6Z6K/CPnWdFvrxpjXbaKw2du2canKyNwmQ2WfOpqo913og5LEafoP4QyW
Jf7iO1lOWMn5anoeNhqbfshvvhMT9enYTxE5SEbhPnToxldBGzXHhNvte+arQ+QATPId/fnjQKPg
MbeBPcOFirm5OqljHW8PcxPZRyu1bbQd07RXU/3W1ZKxH4zJE5hR53UUiBx+jjF4bui5qBltewmf
goX0EKBoBniSOXCPiEU7qt4AlzOym2qJ9QiOoIP8XVPVzWP/XbMfPfWGJ+5lVD9Z0awuwJeqDZ8O
g4S6p0m7PC0h0d2HEVrkkNnqGldScD+jOMWzESbqcDtBAnMCWuXl1WeZz1BEMgDykP/rvQ5q4qT6
sgY1FAItK3trbYl5WCvU+WSYDf7mNhtBfRX55Dn6tIUICV/20LdjX6rW3rsAVPFrlLSEbC0S5Pfk
ArA/Rens0JFYHoy5WujxmbkbLcEWcwzfRpi2O3Ji5K5kJPVWetY57JlTtdT2nFzpumRXgnXjxKQN
PrPuCsSYE8D/cCLeQSXuOeKnCkUnmNGG6RWa5WOYQvPWzjRePlZRmEghEfBTAPc6whyTPHO9ET6E
hzJCzHXu6lLtRZxv+ml07wPHfPn7dfK3TBBPKcsXRMhZ0pMWuKHlpvhnAxeGTzT+PZ6cmVn8What
PNwe3H9/dXvqFAPJii3g520wOpegh01yW6nsUCCPtGBecPryW5jZ1dNeFtyVjBjmxivv2aRn5MWS
QsBI5LGx9HC8XdMfF/b8EA+AHj4Wh4jUk+c+z5Z2LAvEx4ulLfS+r/jk0cPJbT0hinIWVE9Ah5Zd
+WsRHnKh3u3ItF8jNODnuZLvIsjyf/CGUe3/doli/LMUO0SlpM3s2P3tnlLR7qEKSeDpA/tlpOTU
JwslwrEhszRP9FsPDuQHAIiDZOa1TtXEqUjvDjLgMm3zltWSDwev0NJvysXwVHtap+tEkXLuLKlp
8RcxLQmR6OTkKaEA8LqA5jIuzxz1KVnUiPyCxkZWYRFojxqCcL8wSrd+0Td7vFpgIJoY9exkIVaf
vcDcI/pFB5y50y5Bn3C5PQws7JsgRDPeJtQDyx1M1IZCf1L5GB/mqzdK2FnL59kM4xWAADdGUeOm
N4cBTF5KMbWsALcr0oSKBYoDOrxMneReeh1QXnbHJCYN5U6JODjETnD9uOCNtL+yLjB2s1ExDq1s
HslbKVYfG4diQCqYLj/m2OJ17fpJ7OLlqTOG7qmUE9Ov2mt/UCyRlVJD2rndCbLlaWqJR2kU3n2U
eWAkbCBsmPLYi4ctPU24DbebTUmh5hUmomekmtNBp9nFDxdTZtugefHc5rnHw7Ueg0p/tmRH5FDR
0TgrLX3RFnzaqHcforl4g2hUP3VBKbauNPTn0ZGsZpbXi/veKQ8qIJ8JvUBh7qwg+oaK9h2ZansI
l9yhRLz/wyX8Vw8mlzBnpAvnzceATPGy7F7/fAkv2mSnGnKGN+lsPOAAHp+qMHx1NUW47wLon7dR
EsFa0uD5TUftOy36J6/Inj9OPzs/Ogz5ajA5L9qwY/aCYIsqu/58uyPf7s2qZ2quRM0UR9VPWexc
2Q52+zAtdj0+IyaTbXwQVcqMqU73H4dqMEq4d4A1X2yChyAVp+SlsvKx0PVlm7y3XbiRrZ4ZDwUP
VRa93G7PYwCbt9fCddDf0WM2nLz7h3utsyxq/wlCWvbanoU1iyLPIbrOvn3/T6VeliFFSwJ/oEG5
XHa1D8ax5exFrrOkIPneN+5C7tEH40NuoiewfDCsZW6/ypIZonABH9/Ee8K9NYZlKaafruY+JGOf
jYjrwtqR/UalCXTEEWIdv4j3MkwjaU9e0l4pr1cpjjaC9DaZHPqjjPN1t9xGrSx0tl6CCQmlddCf
IpK1ThUm6r1jxQQkoQy8o6np04uel6CKUZP7NeW7gpXylNnErP/9qWW5/8snJUwHv6drOdwllvjT
P59bnmuVnuGY/abp9GwRO8l/m3dEhPoxjTzPebw9mCCHHzHVQhqq5T42P0e9VUYMY6W3x0z54hOn
dT83E/NhH1l0onCK2yZ5REVUfIaNAe3WkdF948kNfY7uKbLaFxLF4m9pETtMfhCvL3vqZKGAxoVm
Uw2P5LkgYFS5/YyulMWo7vLg6BnlU5PhzQ4w1jzZmYJFAsJnHZooRarEiohDmZ8Gr5HrHMvH2lom
/k6Kw8mbzOcyj2iXF4By+2S6OLbGPpAPzuH20EQE1xuR/SVwUWfkjR5XRmWiEBlbsRNwkG4xX2oW
6MQmLFksqN8HQibO9lDrS60TWh7ej49bWjyi+hJ991yjyy8pLbYhIReHcsh24P0Xz/v96NMUpfdl
rWdtzM2ZPV66um1XRqczT2FqHlH0VNjuCuwzbcxJoNR4GaLgHNBxQXdvNM+3hzTng77tvUvZSpKz
wvLh49yMm+EdgZBeIyfH3+PL9NVnj+kHVEOBEasHu2BtYL6WEjWRENAkXQYUAvj9x2paw237+AhD
RKZxi6DMgoAIezCCFWfYqLtZSl6qHvsPA/lqrxkk7wtR2OvIx7o024aLrCwI6XLKfJ/rgG2USv1u
HRP5tjaGXRQLeOxLcdAsxUFBCjtTeACvSrno5ux52y/rEf0+dpbJM4XoEhHuIP0M7HZnhK21LYb0
wXCk/wne6NavQzRX/IPHWYXi9faUu/qPv79svN/3CawvxKfcdvTK4dr5bZ8wQY3up16xvpgdnWXZ
tSdPFtwmPHN726LT4Cs2fZT3d7enkdQmEz/GFqX2GeoK7XmnZho8Wovsi2cJ/MUKO+Nc1PSmQREn
jz5wQ/gxWO5cXV4otNFyIKxalVNh7kdRRi+gmKKzmTPg6rCg6Ty+F7hQ3Ro9XtsDAIXO/KrS2ntI
0WRcm5pl9mPnNro98ylunqKtxj1RCIXJP3w7vXuW9LXh28A5pNNclGbgPbf2K4Hyx8qdOmAfdn1v
1vkbSn7kIQCTwt4Ur1Qp0AkNi9QrpoLv1iHuLflqc5Nvg2o6Qmb3Vs1s6s+VAXa3NXS0mvr50tok
o//9sfmvPgsUFOySxKh44Cbo+yxl2J/W/rQyXDdwGj5vR+NAXpRHNDWQYJn3oYz0I/xTUCKF0I+D
C34oSerXIcHzbWNaj1b0OCl78KOIUem1bxIBAvbVJQSYOT31TH8YlhNSu/W4pmuYbFXvI8+khbQ3
DW/4FEtz7xbGDCElrXdN5lI9yNg5zcuDpSlbw55oJ0vo6phD0b1tcOYRkFBhOS+1VuOnMvAOE9vh
1W3r8Uct2MK7nDzCkENTBGtWbCYnwwtqGN5m9jVozsH/h0+SqOq/3kUVm3AFQdWV9M48IZd7x58+
yQ40mJ46hx85Ec6JpioOruiXGTO21Vr6oOWS8FiyzQURRxCDAu31KMZlJD+lxg47JEN9f5w+YarJ
STgqIdsvT202+RGHbuO2Q3AU0n6InHhrpVXJ8BkMYk2miB+a3J714B7DMiqvcwLu3hWwVwrl4xuV
/TFCZ2LXVXuJ0D9ttNe0z1AVUgQuWKf+/pTyf2/dQRr0fYYfPjMqyD2/byc8ZFZtpBn5ohONX3Qe
gOaH8fTYzYmBQ8P6ZmQTY4Rgxo3b+VtjLuejE0/xfuzlp1q0+ignWR5t3bLXFKO9r5pCnSVrWYtS
56Jom7BbnY63npEboq4mGcOr/PxRV6LeYRkKyHmO4sOohLFvRyN/SIlUQOYQ16ewSi/RhA87hm3+
vaXWGsrA+ILi6TtToHBvqrQ6losGwJLZr1AG5QHFIp1uKz6n42Bf7SzA1+Nne9GWmhli+pKNebdh
ixvdz643PNhUpkXZO1+HofhSDFP7KHPNioXJgJC12HNXxdQlx14jo/TLtiIph4Awhzv6kbiUbxPX
yapPUmND2YVOvgrCM9yJ6Hz7CshCgT/ABIGre9LMquAyOX19mHsGJUnPQmQPzaPIq38ojJeM+L/s
ETmoikNp2pKeMW2Z33Y+gky6KZkZlcb2vFBZ/K69m5wsRrKFvooFG4lA5bxDwwPrZjndpoqa/uga
rQvpcKJvYMWXQUTuS5G181ricF6ZLVP+JKvZay+686hHYNEKmohO5BtvnY+Z1J/oZS3fBNvRRUby
ljgw/oxoDvaRgds6jYhTUUZansUIBdH8lOU/b4V018LULhv87Zbd46FWXrBCiJLACu+QBjjRtPMT
Qx+HUnRM5QwHvcooP7nwtxdTVu0I+RgzgyJ/5lyK3F1NTGq+FH2FjiPpfpZyvmqcR/80dGHFXfpa
f96MKylNz/R916am/u8tpp3Dsk077mYf9TL4h/RkjERRdsFwZzVdRncKElTk4Z2kc8opsBhCl4K6
z9RrIla+y1WXpyA0TT+mO17RSkXhY+yzJUctUdm4+uhdUXl+tvwQbRd/OW/VN+0WyZPjoIpDKKGv
Y4ccLSjTFAtr8tMcAzJhujJmtl9+L7iVPAZF+l0g5TvT4Nr7RpQ8uXV/nkG9UzBgQhs6dHJorGWd
soYvZKd23RCfR3htH8HB7WCdRrZedGOMoD34H269tNuMhHoRZRI2tiaUx9LNjo2Xq4tT4WelgKjP
Zf81ZW71qrNyuPTSvHYyfMJUpl8RdQIFiYr2kAUy2KTMuoc4dz863K4flIT2oL8Vdv9qL+3saWQj
6demu9fE/mDKfO7xOxMfHG+JVvRXXplCtMai/exk4XuKMeXF8/wLRl36+3FJWMvyr5QDBYCP1iCr
Kf9Zw4prjuL8WGkWuaAiPa0rg/zYL3xpwyFNS8mu33oBwahWFflYw9FNFKrzMf1mgAk72hnmWHYr
JydEO12KxlEa0cbs8RIWPUG5IR/chQ2btdFGVO38lC6R6KW97lToXtkooKKKVfkl8PwXJIXNL1E+
zs3emmr5DU59u8LlgW2mj6s9aNNmX5ZGyj1JkoA22f4FYnR+RFmFq1iJ98KhNmPSSriiXWMa0pEO
EMP57r5KKXAQvmwqIxe09KX5OGIivrPofzNLF+86zseTO3v13egw9+bEv4uc6KtTgS83OQqnkvv0
fgYnbWAzZT8Vse1CIEwgATUBE+/blOH2lA/5mBlZtrvNIW4vEeS8lq0RH5Ssqpcihh4A6/eLZE6z
1k0RYPQgSRyw2HTnjJO1pz0V3FVj3T7XiQ9yIfN/qtkJjgyA/njIffXVa3vEKLSQ3ILNWppxAZWy
J/fXSh9k3PJbSz4FVBC41W8jEY2jr2gjibg9D87/eUiN6DqhcF0HPj38jw195rv+SRF89rGGBmTB
3n80TIrEp6XiDCBTssbbKKdrjwXgho1uh+RZTuqYpIN+jw3P3jA78B9pdJD2gDUxWbasPgDqKeiH
YBs2MUEky3JsaIG8SIpHp2SnqgY/JDWh7neOo+GcAhb5RjuF++ptVJLY9dvc+erp1lVHkITVC9ny
Kc1mKNS5e3FB2j72jS1ex1xcMOkdSediClOp6CUyKOJEVzKkTuOXgK7fuzUOxt7xHj5au55ZE+2w
lKbE/ULBkeW0t6rEoAKLqm1suTlMkibZx4VHFcgs+amZmvSRTinKw9l5MXw5vHlV93iby1S5IEFl
msXdrXntE592diWdtHauiieBpQ2loy7fUC6t0yytPicV4sMSvvKldNxkFUWxRlm+tNAymJe7WEcJ
OaEzHYhAnGPy+4w0ES9BvxEi7EliNKf72Xe77zSQfrB/kZ9iaCMrNnbG0R51TncyIURiJCyM4Vr6
nJLefJxUe63K/o8zyzYi45iNGdmwJTRb5oXpk/W5mejFixaYAUoa9HJL4/HWzWznWT3evkpnce9K
9gh9DMZb2pwWeZ+AXXPTqj2qcCAlHbHcnU9EHOmmcGdEQmqiAzWjC2EZsHE03gK+OTRSHQrSFe8y
q7JOzADNUxVUL6hh2Z8kjS/uKWGP0zItg/CsV3HvYWRsjPgIouJzmaTdoeqQ9uKBYGZlt99FrRq8
H0G4xfdOMtri/c+qBzq7w2kialbR6T8aOmFTDPsVfsRwNRzOSYP64E7QP107YOl/MLwl5wn4E7PP
DNl+NvjrDvnbqnHQ+plMcLaytuonToFug6RvROdLWZFy6TiDpTeizr8MDv4PE6/oAz3R7nFsCSnS
Mj/IuZFXk5D4cfKDrRo7DO6zIJXcS4Zt74UN1u1KvNPCL+5MB6kCoePIBkFOIhPetqHxanUZ7cza
NczvPTPpI4EuLK7aZZY62v4uT8NzQmN1bwwWgjsJXDmumZcgGfrppFCsvYKFKyxNc3WbdHhjFe5v
017qIxT5/A/AqAF7VHn0kIksORizd7aFmzzlQFT1JJsjnIwJQ/UEMHYc9Odb33DgEB17PPm04tqQ
9DCAOAqUsLeYxPyxfx/RZTRzGV7mok/gJZIQVTkICztOxIORDeEhHPL3j7lzXQNp9DtArctxzMqD
w0e00BRa3OvfZ3roZoD/Z1GiQMMVryTdnvIuINUJcQ+bpPZc24pucXa6/fexmV+Nyrb+OLOF8M+3
xScVU/gwOoTfLIO7IbJ+EQZDF88xESSby2HX2US8DLLSwOyca6J+uQYCMiDjw4MRW9kGG9aESHiK
TjRRy3Sbk0u1LK1FtKEfRqhhtQ27FB8DDNfIF+kqK6+F1/pH30d9NusTKDiCHsb4OxMKY9vY89lK
u2IfMPgnd7XH7L+gkGpEYW1frpd41gKpYx8yW0DEt8bH9KtL82Q9G/XngTyaVCXOXelhHe3wAd65
6fyTyv2OzOpdHbtI+lrTvptqVLBF0wFTQ3VFOAwDyrE4VSqD12tJ/OA5qqt0YC88CaO+sxnXUNVZ
VEiVFa3Ji5JrUu0Yn2HqjN2Hupl2GrAc5Qo2gKgBquXDDd5VljesLPw9CVHMLfENzIYWiqVcCSd4
m3tID2XPP2H8qFOAvQwXou0YkyAbpV+zvHwshvyn0XUPTf2VzOxLEaPZ70hVRutkaOfRnHGcVV+9
HK+JHn5qeF5JmF7I5MY/ugvr/L5DUaDAhHRedHX8yd3g4Pk2p6gW85mNlt1m17yYyW+xMNcN9HZw
IhMfkKOSoFPI+nZYokWm6tnD56+8XZ6FJyOMvhXYdekx00HW9l3RgUUqR8ntYDiP1qwxnYQV+kX4
CPgjKfcZgsOKsokPS7FQ4YArs63RNzSKs2k7Sfh48MjunMY9UJ2Ga0DVYD8cwh56h15dXpgvuGPy
zoGS0FrJzhHlj7EBfKRoUVWz2z9nAMesuYL2HJ2Yfn02iuqe2eUu8ZBytmO/jjhp5rQFBt92lwgV
gTGabwvTdMxL7NrFverVOmtB0kPIxBLbncgcuYo2vcfEePBS+XkS5Bqz+YAa667qaRjuajZulIbq
p+NRPTkY/1Fk498WzJch7IAbzb44UPs5msYK2HYKVp1PLJjt9UxbPxpMmAzOvh+K95FfczLQmZrV
jzlXzyo3oJIONEpADr5VVlltHSfdz93QoENrQjxpksNCXJuZdejypX4wyumJ2J73RLTnCgDfFb32
1xqR7npqHdLWJUKMqMm/RlW/zNM2wICo9ux905b3Zlmsh9AjJhnTZy3mkGkTtYRPLwNL8VrnDnaA
i3D0iwwKDOLcTuZIXZ2yr+/uKdwBAzrnhJhD4PAAywUZ6WuulCM+2GIHIju6HyYdrjFEfvUZZLfO
gJDSJlJBU/Asyk2WW0J/+86DNdBx9g3WU1/YP1BLvGfdQbnPNkx0WERso7XERpf2pBEZZIr0heGs
JJkKDUB1urF4xNDBMg3cWGZFZjU+QQxqtd43YXuKDGPa4dYmOk0Ve40P6i5DF18VySnWZyaHXEr6
DTHOU1ck323LtVe9tSgbp2NquMxEAzp/dHRGJM/Jauz6V91gzqHf+i1JzDVGvSNzsEWQLQ5MYwYg
Q+kcnEUCGYqmQ76wHh+l03H8J9SxurUvTdA+Yzn9zAQe/0xCVCk5PpwKyF9QDcugOzfZiHcBkgoS
U+h/3pivhmA8BtJmEqBGc6uieNrgHWWQ2g+v1jyYdOLjn8gYd1bt3Vk6uA/D8b5FNY1hImVMyy/p
JeAhG5d04DD1Wo6Dt5HoqXDpDwter3Yre2M2ySmi07ecCzWOIBmdCYUoRLrTNQYru0oXltZ7rxFi
+220sujbbrIyuWBAjPadp68iRbGtxxeLX3czdZDOCDPfKha7O8MU/MIREiLXwFGa/CIW+lM45gzX
6U9FKSC+3ErWGQaL3Ot/hhhI7wpH/WoROq/CerZQOVRqpxL9wp+QbmYyWEjcvs6NOGRuvDNn1t45
GvoTqrQTfAriP6dt5WckQrFjYRdBslWQz/ezjYdnyp4RkJQHv7SYbhHvSBMLtX2YvZjMiSO7jg4t
7zXdjAQ7zFdAQqdTH/HFlDDQIVHp7Lq4XkRP1pJANV5FsF1mEuXzAvtIMWHadr/bTmpv3EX8m+eJ
cbC+V7UmlMqVJN9Z+PQ6yvg7EQCmheUpETi7V8NUbMcpoPZlkJFKeDAR1uxqhnI7ghOoCHA8VEUs
HhB/vnsT5DB2oMUeMGW362DKrdE8RAcS49zsWlR28eoZ0AEiVpaK5CMowfyHrdvvuPHfu1b6vVFo
8nH4/VSkC6xbYHuwlnhjn+MniSD2a6vwgMZ6wCkVjS4rAT7U9sSvuB7o5ISRCaXKEivDogApA7G+
7eMbgQcBwAADihUfzRhcP122CrUXtjJajMl65JfJafmtW7qodx6pgHVJnhgK/EfHqX5ZQZyvpjxz
KWqIVuZQLe1MXKsBFrCJo3JnJuV+jHEe9/joVZIA7yhp8Bdm29w1fVZv2GrihAycfUg/bJXruEQA
ZO68KM2OeNzWykobEFxZvscNh1Ih1Vik7AdjNr9F5nzMcYCvaBX9ct3w+6yM1eR016EiNtfIjzJB
59RGr1MmV34xPueNfaUbx+LnwDoBSYIkOH/2SPm+9xBFy8ER91Rn0yoZMvurTSXiQ4J8HTwW4RLw
ke0HxaFhML0ih2jLTN/9Ek9tDgXbSMijDZ+a0QnfE0PSC6GzqzxkyV5Zfcn5YbaBC3pLIBXjx1/D
MoQEZxPlY08NAbAnxsbfIoTzaIhfusAJtr0e9bqYSEfNx0+UjeWpKiI+eXVVaK7O7CrkegkHGDQ2
dmLnDKKlCHQXqaYSLj4Nc+E/9z1RerWFJcLE444+xk7O9vKQRnpYzyZXBaujelDajw59FZ1uz+YJ
ikECDLeLYFuZnLYh5fc6Z2O58grL3gdDz2iNz1RJFiDqnU3LyX1vACc7DnKLS6k4+rJ5KAJPbAaW
+iJl2DFozEyjtr71i/Ksg+JsDe4SKDNhsY28L62bfWvVcFSmzjdZJLdjR/h8+X1ews0UcTR3jqoI
EzVaGFg4e8fU3E/hsB9yYliZb+4dVYwbJuk4S6AvbSuzaR7qqLneNA2QWOJdAbluKxaJwzzrjSJs
FeKJ+0rpZz04Lb48SyTea4fl8AH6G3Th5bu129APCLv8Dsy3+5qi6KPaE+IQ+qQqkTTifvXs4BAG
ffUGnb0mlCyMdyGKsE91bawIm3S/1mBp10maxyc1m9HTyL7nrl6+AfT2V5Hl07ND9DiaF3wXt9fn
7kI/cPzSJFm+9aSNnScaf8L5Ja4wMFp6ZED83IzRT+bZ7VEg3OOGGKhxDRjSx3jAJg+hxmvRzc3F
q5q3PBT9e4tiHoIB1qdo1v2744PC7ri73JfLd/OmeqkHQ17aqnWuTUP22vLyLD3IPJJ71u0v5bEg
Tc9mb49rIDqGaoieeoLGziQhrbG8RU9oJMBaLq/PyVfDnmmB/vuVWFSPftuRH2VDBliBC2MZ0HlL
t9qCaSrCJQuXB6/NfvUiGg8etdPHS7ZdPUpkK6ePNyyvx4zY/DmT5/+8ZIALidsSRyDOV213n8tq
FitEjCVhuhlRk6as+fGnYQWyJ6e6B+whzeKb7ZG9DeguJk4Z1t+UuPGqZPH6Bqj1lCEneTPbVu6y
vnV2JIXObxZ98dsbDJySq5bcF1ukS66mae4DmDD7vjdBtGNwI688lF9K5e5GKbvdVObYWmsq1W6Y
3YeZEeZ7SxuPXeB7ZTX9GbVvdheozHyXzdgthgG1CT1zXLvaYvzjBu3Gn1u9pYppqR+z4uAWxA75
ddpeVeOJS2hmuw4DxwNneAFLE+4A2PIvrIaCfl/tHdBoWldbMSRbXrdLOgwzoR/HYrDyq2qNR/7p
hiKdcRBeY3ylOp4/z0l9bYibXXxQW4yyIAzjeeIiD9Ov4QSQzdF+ezXjMt20dg1byh/6fZ72IRtF
TKgRIc/CoG+TsEbSxsjbhxwIwtaQpToDjcJ21YHHAbCTbrLar+9TGq4np9Cc1/lc/Whwws22MH7Z
rTxXpg1myZxcKLV0WtosqOndIJHJrFa9uLXXra0KSKF2HGsnVVXjOjVoS5qdvq+Iab8fSleesghk
Y2n5IGGNEaQlgPXHMVIkyokOR6gji09jxkwSS6a7K1tdfuqs6gXO/Je66/ZadtZ1Bm5wlwFpOzjN
8pm2hbmRNU7u23dJIt0Cf6loT6RkMiqc1X4fqRdu8TiG/Vi/we8FZGjoet9MMznDALh2XkfXvCPe
YGLo9k51V8n2W91U2CY1RvSYveQF2g3M4uUbEqd/WVruK/Wauy7C+WIzf931Vu+/9mmNkVxYgNNA
xhtVXD/VNKkPNHTGTVG77ZfCWlIleQfNMLlKXUvgHfccuAgz3sg3iOn50zR5zZMA7ZA6NLoieD4Y
qpK71A5BRcWVcTGYeT+AN9oh7TUuDfYc484r35zRE4/tdkryOqKmTPQeJtzVHjDFwEwJl+ABQspn
H2db7rJUEad5wlpqsFXwLX4TnhLq5QdYAkV8MgBl7Ip0/nT7RiEwSU24uJQbU/suDyQdGcfbQ8tJ
B/LP95e9Zd6TYdlGewbur4M5Gqcl/vbjAVqMcQJFqvq73krhHZTZ7vaW6a/vu73WtfnRgF32VpNR
noMzjuASfG2ybEgoczaK6HK63bG5glPFbEjhjESGYf8AgffcF2b1DebrD8N36/Mkk2qdBhOeb22w
k6DNwVnbn4YdBV+LCYiv49LruY8tX+oE3hf4MTJwq0KYq9uLQgj6ykg8+0TqTTiYHv4LjRXj9mXN
xO8UOV/cSstD1A3MLWR1kdlQXfyWbK7Crn9Vy0uzciuF5U08T74dHW/vuL03Rb8JLoo8vzj0Db3B
jcymqIrOfQICgBPJXpcWvI3OgjKtuaOex7Ip1tqqoy89R9pms/JTwB6jazq80VZh9sF895ThdXtw
etugiIKZYKj58fZWNFhnUkbbT3PHee7Fbv2AmlWuhUAD0rt0C3OlFJBNLPzckL6PRqbR8Sr1TL0x
7tMW1XUzJuEVhBi8qeUtWOBOmYyZyyDT3zAXRFOa9+bjpOsG3LTeY2UJ3npFElUjndceROR9Gvdk
QCWy+KpPqCDbrxD54m0AXeK+Gejm9lHx4C2vj0UhVoup/GEyxAIZpTOdGMu84n/YOq/mRpm1a/8i
qsjhVAFlyXIYhxPK9sxDjk1o+PXfBX52zf52vSeMQLLGlqDpvu+1riX5VPomhlCGqXWbNrLejsAX
H5dNRyE4RXp6MyrVeIxrR+5DwgHi/kzQckjtSymfqU2Xz7jVdMWznpYdKYA34HL9cCsYJmNmR6cp
TYAcgdIuV8vDZWMnIj6BHwTaZdObCbXssmxaN/j30bJrCm9nFl56JBYaVnOdj9zXDPoYiQMDejCL
/oVFBNbysEZ3UKTFOvNKgzmGAs6TKfQ7l025CkG63ZR5rYO+705XQcIfk+MRZKF5VLWSJezQZg9O
vWWhygXS0k5FxJGJQyiE9rBsIEHg99YkmdwetsQVAuToXNTUzQgzOZmW9znllnpcNnROqfjMG8OS
Exj4+ZnWcaWPNffp70uWR8vrlp/Q/r542f+fp5fdZdNRR9xiQuR0AxH8wPK5voQt4HgRlA/BIBOP
dSxI1jqcwl0+H1yeqT06F5rVnZe95fjy850G5dLWYwhv89slXVU92B1FqyxuXpZDf38gS1CR1m2S
HpZjiiGf8gqlAndBPnC1eYCCymohMrY49odD41EJUsL+JY8p/kME+92lTv1mQiHwQB/1ZJS8VG14
Al1BD0FPx2tYY9fsqnGEFG38bnqBWcEdPwVgxr01WfU6rs0vWEsZI3ugn7I0C57kIAy/HAD20+8N
njKz55YO9rJjKeO1cfNU13r9xOqjo1wmaXnMu/EUPHrYh/yq0Sn1EnH7ZCNwiGCrsArMiH42lZ3e
4Mkdq+A3MRgnPSiTb48mKIZignviSSvJBXcGWABxszdFlTzizaCZwvr5pcA+Hs+2Zklig+no046o
8W4Xl1P+jjFl5eVp9tlarbrFIgy1Bh47zhEd93w5XFW60p+OLsw1NiYWe01jPSgF6AeSzD7J/tSe
UqE/ts3IfLUdYoJEP+Ba2R9xoMF2tQEAVGUFqn9U+mdLRvD9DQj6dTL1z1NtkYwk5j95UFVQqdw8
ezVrH9Vs+p1XZnVa9lK1iW8WZXc4LIjG5xeEvZjIlK5vkFFyiICyvA+jXdwju4RqPDSYVg2tI10i
P+DuivzYQMPZEqNO9WF+SJ0NyawJ1NX03N/dWITfnVO9NfS4nzPWTPtRc5ydlsQZlPbpZXmBq4Kz
BNBePo1cJwcvM2ZEr6L9cnPvIqUefieNDdsM084dvFd47BswG2GEEw3Y+n55DzutOb0tMicoFzSZ
ZeOM0Q2W6MgflCEo71FfZWuRJemLU2PnS4hPXzbRHDCjtdl7ISWRV3JezDTU+AqfSGHw5whstg4M
egRyDuXBeHzhvpY+eZlAP0yOhQbhDN7Zc6J0w3x9Flz+Iwa4aB72U25LQtYK7IeBsyEJ498kiK1H
fULw5CItiDR9l1d9/jKUHenHlMhSg/CBKWLdaHjfQCe4TQlcbcK0T/EkA6YMsC+cqX2PbNTwGf4G
P/YM8Z5qynHCnPHculV2Ke2Jc3c+zor0yUONME5adcuL8N+NRNKEvXz0fCWBXlW0Cpy/uB1vy6YO
qcOIJFa23GMPAgkdCeqD91iXD4J5wMkOso++trw7Kan6Uc2df1K99e7Lhgb54KO5TzZ/j9lqdSTM
/TkjjucclsR4Q9rpDoE7XYVlscDTUSo4aeH4Hp1+RZf5Q0QeOrpZ5ZnCxA5Kl9yGxhy0QyV2bzXd
WyPU6EouDYIEIj+iq5Gnl75l1d9H39wyBOXUUVyXR9r8CONJiPNaahuCkB9Dp5VXr03kNaBlcV12
4x6Wu5FiUzMxfEdKPtwsegI3UJA9rPWBBWbfZ3wf7C7HZKP8Q2B5fowpaVnE09xcys93RwoLOkV9
FFYd3HOjsQ90Vs01p6Hrl4rbXUqDwmcKhfAkHL06EP3QH8co1Y6e5J6vOENyVruOHtZkgQbsIxMp
IutURU8MZnoT8XMFcViD2X57KbCGZpR/siSJXyiOsQYqWrRpU/2lEfGw7pgNNZ12JbmckFPL5d1J
KaDWbwHTrgFNwDUag430aAqpgWluMtlhSMmUPY694tJVw39vmnr66DHw1prWZDvFrJ2t3rlQJccQ
Y01mWPXl5+EIwv3chNuqU3miiqsnWOkQSQDmiVzh2+ot+aimA4l6qvsPWkLQdKkTILjp8eAXkQkJ
FEZn2VLgazEvbnWKQEckOPZRQVd8LDomCibN9s3yxHKsZSHKpzw/vbywDdWZZjLvBwYJICtKD3dE
OBJscqFfdHiO9CENyXkv9ctyzPZc7d9H87EhEx5UQ2Lip1EBhrq88O9rIEIjatHU4983+HmX+WdF
IeRRy2nG/P3R5dllk46dtvV6hMH/87N/34DG7bAKZNz5y//4f71OH7w1uafq6een5l+eODprXMnW
nlAzjj9/y0yLWqFFl2sLTpwPv8S8tO08esTRzQqV4ZjTLpnyqzKApQwQW4UsffeaAeCuABazqQ2z
PTQ6xXzaWEixJzs9ylCod+Cb5S7GJzdNs4W7ZKwJFKe7OGnzi0WVAwb52Zyl1VV9z1FJdp7yCnUX
KQOEip7iWxL4Tdf3V0wnUEllDBZGC6BWqjCjdCuPd1wMI4toa9zmwJdHVb+pSkB+07wx8dS2dVef
7RriJUKRUYfcQQOuOEe69wu4YPfoOe1wMbz2oiXDtyWTDwV61L6yACOlTX2rTOjQWm7YJ6czB1yT
Xe4byZmxLn7ruso96rlJcsaYQjr2pnh2Um1yxFCDAfOQxNVmy2hnrDVdZLfZVdJUEVGDbe/w//X3
piGSrGw6nVl4Z1/zonsOpjmIBuBaNvV8T02rvTqkQVnuVeXv9koSQiocUAcW9jt9DtVWNEqkJuS5
dgpL4ihRBkvkU8i+BWBZrl9T7yiK1MCbx/7RHnu5rTPqJKnuKs+OCD18wTC6vboKX0IN8A66GvDI
87OwwJNrURdv8bzXpA2AVcCpy3MdMNrnTlpzHUGW2UoY0x/dMKrtz66+HEwZeY/L5r/2iZlksJ+f
6QHWHf/u2k7iTGRG8kxgynxj4FNaQ1mLwKda0WNl8geVsXjAtBQ9ZpjTzyxvf55bXhU1xK1Y/TVA
7/azCQO9A38d9Zu/x5ZHE7Cxc9EM/3Xc60bn6iwbJUAEW+oNLYj/vFMsw5yZmWUfEp1OYVCF9T3s
UZ7EQ6GdhKuWp+LVyESwXc68vq7j+7Agc+UNjVLwGYnXyTD7bzulfD4ZZHZYkuZ2WYJupQZCC9MY
0REb1WNMVfQwyuSP4eARIln+HoAVuCcyVH08p37AJAvQzwiect6EXhftxtkJnA/jTrhVcVag1m4c
UEqbwejdh3yM3UtVRb7ZNbDmyuI2kT9yduKmPGuJFAjy9HLjlGWbwcbioDqq/z5tZwnUHSWKrAPR
Ddvl2b+b5W2wbScYmJ5VlLlJNY3vLne8HQqseOdW0fSO4ID1qEMtw87VExb3GQbH8SSh6asEObJm
M0aBSJ7YOTHRaIXaSz7i3MArxj0MaXKrwxMLa7q/+jAS+ldlA8EfNCa8op6ODk0+SFcPnV7o21Gj
kk3+yvgqKcatpnYwaEIV42uf7DyAxr90p3QIuIBXtrwKe4u9w7dAzOr8Q3EI6Ix48eHEt/ilpToZ
cIEifimS4mPr+izy5EV8ScBIb5L29ska0mCdO5r91tpGiG+uUs4eVrMX0yIcCoHKnopJtUOcCyvM
S+SqBMQOA8x2xX4oHRQmaU/wQ4IFtGg1GhDzJifbT6RGeAoa5d9DLhjxc1OcPSuv1NUA2edaT8NT
i+rjQAoDoofM8wp6/0aCYJq1NQINXvN3k5Fbs00TzpzKqjVghypuIm/ZqjKH5LocXhacy8bSmGKm
AWR/zwgb3wqHcGeknf4a6jA64zjP4D4kzSsdruVwEDKDbLP8ssA5YluxQX7NYtWZ1YFEM70thA6L
biltCPHwP8eL3LSv43+/PEVxQrm0ORZJNp3Q5U6n5ZFHxAIroAyt05ifAsyCP8eHxJCnyVeqWPmi
HIkt2Aj/mMX0FYWcXHWe/rJ7PGBR5RrbJEkCbhzJXne75FVkw1siiGlygRVdGAfbSwjz6eeRCjCH
urKkpDADfHLIyDsrDGnMQc1t9Zj0pM5k7I/q/BLC71mZzI+o8UFlrmOXTmzocQzkObplvrlkJnRr
uaoTNjU/BDZ9jVkpM1zsR6YelDZLba8AI1olBDY5fdWfVOKwNgz1B6FUcuXadnbTm4GLiNXOoGef
QQyoIvPEsxy0ca26Jt19yuLH3M59JnTaISbM9dyrMICXR8tGzrs/x8ohX3sBqBTcPBSF8Kx6Z9b2
/26MGSudGejPcJ35sNQALJAAOEJTtQMH30ntPsBtCQ4Ewv6TzHvLcSITpgMMtFOQcGsdY+eeewbx
K5O37TpsMmVdBntmvuD1cjoDatoMx1QydRByZejF9FBU3T9RrVknafIhG83kHeJkfK7HnDiQpHln
KmhqhsFa/xMXV3pILP1tiGV2tqwW8Jg+cjp5/SFHXV+rikrYU7xLiQvVKKEfiUWAtGQGrxgmcUC5
hrYl6Yze82CDuh47GvAe6WoSU7mGlB2cKNVZk2Zl00CMq2M8fwqZxweC6BItfIoaVR5yhUpfoo97
R1+VSSzg12rx2iJ+c+iTJ1JIs10YA2IRyoFow2ptVuqZ82LflPo1d7m35VePHjeSHk7FXm2Q5BCP
7U82FiMtdh4mY7rVmjK7U+VVySGNNYGnw1LTNSR7X4Qo+Hhi7m2R9adivBJwNfgD3qI194eNnjJB
KNzDmILwlOXzUCnyMtmiZKYT/kmbkmzVBFuoJToBMTFYm7okyyhpKBK6xadHNueICn/kekpCJ19F
kf2shtLZdiEJfwQnbTJ9SNHbeIdo4K6tFFkE621ljym154EmChzEXxl8L7ha+YMTIR9RY2GvjTiJ
CfYFx5shbthi6jxPideS75FwSwy8Ey5DSnwaKRTUKG51qU4bLy4uIjEgw5a/sqocfL0Pt3lB8TXJ
42JjV9obdk9a703y3sVkWNRa9liiU96w4W+0jKOU8JXDMbS3oAKsXwWWUHWugaPivuRh1d1l2F28
3oSJRTiKi6H+WmpvrmiL14quIzO1PKW1z247Go8t2vhL9NuLXf2ANongC2BxufckPUjKAylotde9
JqKd8zP0dZ4jiswdVdIvVi+WV4SHqmW2A7HDnigYyEJnqkyO6T6MHBv9LlPXyl13Cc10bxIkhKuu
TmMBhWtGaWYsoAx5Do6nvIvXDf79dTaAwNYLpK6O5j5mcXcmUiVa9U2+aWuW9a4y3LtWvBhhWa/r
VMbgC+kF0PFCy0orAvwJKdrQ9fNYZMc6Mn87IXnWTMkLao2lwpqu3YlorafdH0rgB0lGR0jmKhj5
f1SaNCtg2MmuteVWaFR1CMnFzzoD+nA7IudLiV9D56cCfUnxPZNMWQGCprfIzalEhq+a43MrjeZE
+YoYPqJ1mcyu+GiKTVIh8fLK4RfgZQWAQbKH4qtcE4PKG+mr9hqXx3huBPFfncsNOVYEKlTwt8iL
w3vjwrkzkA/iXeaO1Bk9bq+Wdpjrii2yhvKR3yP2nkoS1tZV3Y+g4VgPEd4jgUjv9XAinYroQaVI
KA6G7kHrPZgVJkEGMSAJafokZa8lcITTqNCFxOCZrRKz/Zgd7YZMrvZkk9qNg3xAtHcuCmvHXAZd
SoUiMLDkflIonQUCnD4TwWeWv9fAGpPDOHTduVPr8RgATBIloXGYSusz1hVcpIl3cGX3KZUZ80A0
k2UickxiVvqZYAlRBoTGZyrke3KqvgqaKxdv4A+aDDXyoY9mz8xsYxUZl+cLGj2rqBbKyZm0K7l9
8hbTBgyylddRTSVLp7xnSVPc6AKuMcRtCxoRt6zEm6M1UBkCumxFRQxKKDuLBA9meE2rTyCVk0/a
he3FqqXwTWUmWUTjS2tT1TEIE9rIJ4PTYhZsjuc4L6ezTKKmo2z6n/3lUT+lyial7PrzxKCgX24N
khWYVWibJlYPkTaR62XEO9E0EwwMeNYtIQcawttrwFBxdokWtyl1HZXOxiLlmTuNEs4hRyyA7naV
y7SnYEw7VA+15xGdctW5Ma7kJ6ghJsUHkCykmR+CVKU9z71+O3IzgohLHGROYxV3s1/G3tygsREr
YVwQju/2g3c0Ca1aHAVF437XArqOHRNHFZBJZyNv3GRVoDAGBMG6LckWaIe5PgbrdVOSeQ0iqdw2
RVJcCrdpHjw9MzZB0JgbJSShr4yzhxKRE3IKIa6kd9+auLFWoWzSdaEo5ll3ASwQNN1kDfiBmDFQ
tb34neF9Z0wNNh6NS92o33qV64M+FcL0jk4ZOu4d+eREQY3VJetxzikpPE0XWZbIuZLr2fUROFpz
CxJxGXnVnsg/XAxZbOCq6DekSK4n6uBI0wVObLxZmsigbE8kuocoIzPTPavYgX27s94A/PNldV2J
mRiZT0cH4adWI6e+3zY1awRABPXZwlRwBjj+jWkKnYQRslaLzOfIyuSOVhIKUO6m9PVsBhPGkBT5
NnBnAimCoc2PioQnSaN+16NHz5XiW8MW6RsTrMcxRAdKnRyhb3dJQ5KVSu+jotXoU6HgI8t0dLYs
l46dUv0mLpdsitpr6W553nWyij+dNlxI+MzvVOsRcSJuWnUg8DZ5ILOPtrUe3XpMgDS5fDVGYzwy
qBF5FGjZPnIm626wbgs9+yG2qrsZNRrGQF0hWxkZD1AW6u0qbIxRmNdlz26G+tbK2EEywlXQhCkS
GwVmshk5qJdq7JSOY34UbchyKIt2tT7eujIzLsumaXoyZJuqWneal2+xDv37BBEHHj2B+YWjWfmB
wyx3efHfn10eGTWF1MTAu/5//WiUNdREhqLcdJ1lgJJBMv7zpst7Ob1+re0WGMn8w//1X3K168fY
tTeiDv/ERTFsmTBsCSGcPpvETFc6Ao03QjKpuWFop1rRu2upD+YjBkdAHZGZP+i93vrdpFJfCSdA
wbg/uc2KFyTx8qSq5BZzFJ/P6xA7LuNdTk1nVElEpteHT+KKHojJBzEGt4jLoIVVeqzNnBiJLMvf
84LsdgsN4kmvEwpYvUPDwNesiExOFXA7BTnrWFfqCRecR0Ccqj/TpFURyjYKCD12Kzg3GxyQ0W7Z
rW0FIARBbRu0A3KvzoLPEPPo2W7yP/Tnh2eq8Pqjle8ImRtTN3se5k1lE/4olP68HBKG2m5TTc18
xwrvdetcclvklPj6fwxw5B3Qk3VGksCqan87cAg2YTX7CuJC2zI/VKHptw+iHpwjyLa1MUdpKRi6
s7LDjlZwA7NrkT8kl2TqYKJ7sdzpSureoxADe10o3HILLFJRI/ZTVnyFAzaENKn6XdkzOeubHZTm
bVjrZB2TLEeUkLMiSuCakTSdOX10VDGtr8K82kHc1/Lu4Ar708UuuLKd8Bc5CpvcljfkjAQlk3M3
1lW+49Kz3ksvWEckmRp61N2ysB1erBDB8hzVh74/2mXOtJ86gKVaOeibusI80AxM/QMmva+1pz6Y
ipVfNB0ZenkpzPyRTtEt75qdnGrWzf0+IUwhwaFUptOx1aJXWwQfmsYMiKiPQ1mSGSKGK3ZuLSGI
TB9T8rnwhuRG6ePqfUia+EC/916b9gs894cmfJwongoL8ydUan7RmMC6UtzcMLvr+rHjchaj8w9Z
Owe+vi8Ivqu8MZpV6TGWCJuVodgXVICywcDc8IBt11cr5Zg10JumR43ULbpRB4cI1VBCRZe4z0aa
42mAUirq7yhHmA9Qqm/5Eif9TCRR0KPYw3uS5pO9EkN2NkaWBuolzkkyKN2KiB37s4aHBtviqYRS
tKKthBi3t3d1UvhwAq5S9A81FUkvmz7CNjhP3/lQsVqw3i3j0ZbF3o51RO6lzSWnsbDS1qZER+TM
kac2rLre+1anC3L1Q53pL0iNX7s4IcLLVPwyRzzXZe+hZT5ovTzS3v5lMmDOixNEPuc4nvt2tQ8i
Z1tjq3UV8QCvyCYnrfIegYiFHTn1inOHnPng6MqBWgoMakyYwrqpvXfoq5HAYlXShbPbGz4P8mHv
xeh+eoN8isF+MCfCmweF3K59yAYPA0O/qe6oS+ONdCacC9lxiKuXgTkXds/tCVDZH0XaRy7yI4y0
7eB1NzWhSxXBUcL5RKM6zt9KJs6Iq576jCxI3CKMOxq3mkE9uCmlAKFYH7VJa8EET4JWbCPh401z
u3KWPkeUy5xa/eUUtIzbuRg4f15UgcQq47Jalar5G8NzrXafRV6geyHoamUz+tBYJuKeBYJsUeQz
zR1aWGBZLD4JhD/kWrwlhApLNQSQWaS6ljZqLWY2CWNiaotjhdU2Z90eZtqOoXSbePrDACDFcsbD
EMDrblPcJ2FwdD8GaR9oAij29Dh5+Zcw5S/AZgdUcOuUhDc5mhcMi9uKFnjY0fqypvnL3HhWt0O+
68ejTWfCpO/TbACQ7fMRB/OgXspE3lWH6voQUTIxsHF3z9xEJLOeizt80KGd1kJl1RrrGgSBae/2
yRcWwG1qlldH8KxTWQhWKLxieWI4JyE4srdNl924zL/zjoEro50WR7TqEpLR47vD6eIQpCc7iFeh
99YTht3FLF+L8mHfwWk2moM0+nNXmwdNU/alnpwd98Lq6WANLaEH6cyDaT8LOzdOmv67Uj6AXrv7
SmNsbEA8Qt6EZPDd6tpX7aasnfBWTpmPQvTRskS9ckZMl31/8uzsnW4FIksjRLgfXaStPjPP9m1N
2dUiSVgho/iPFflOqvlO09EaUTR+Q1UEK68vvpCjHyqbi7Zu0F469MYNBNGBP85CQ0ygK8f65ego
NcKo4CyYnju3/EIZpuFRmZgR5Gn7PlrjscESVnrlyfrGRuSH1XDVuDHh/Moz0l9SrkuptCiPzmUh
aSkoG7OFc6anw9tYT2hCSxhS3hUfzYNVJT5n6yw5SXa6jOHLox/Ip2MY+uRDXe2AaJIRqhECrGPR
Wme1xo3gkOlL9WGIgf+RHWB5/BvSrRzc72iKXo0wuU4elVf5T8FMaQpm6v4rsoruVIThHz0I/FSm
w8omMM+r5dUimKApePmcdsf51lLa6OsOg0B9MVm+uoqGkZ/woGvVowq3UUkgDz4XYAcHiwKFlRKU
xkLwpPXDJ0sWhCaAz9spKDdtlDyYpXIcjA7KVbmf7zZqGrxpSrtxc6wxjvprNHEcOVTu7IxMC+4t
O3tG6+spNjileSOkaDM6z8i17qrUPL82bmlvfRktZ14PLKHljK2iFN9H814SfpfYTCHQaGwNoSIm
QPQ/6eiYzFx8xK5yrVDE4evPtjoeaYW7HZidFYWDQwEleTI+zcD6bQ9EuefCeSwpuGgS5R2slzc9
kyN0GwiGRUvhyrQepDm8IwagWkjpLNLF42hqb1ZxZhFMnpA7568E+d6YOJt6iiIxzW5QolfTth4Q
RmzLYiDWocC+TkaDR6VXLykMki//lexgK+waZrbMq6oPxU3f7uS/Q3RSNJZdyA+dXjU3YqbSu272
meLvpFZ2xZ76qymKf6YgfnBjQEIsMpgJGPaL2WBzLro5QZCAXweeQxFfY5WuYc86sSkJlZGSOEgv
3Ixe4uwsyK8sU4INSNWrXpgHGVhkOmjpnyISZAH70DkiKjVMqHDSXMlRiHFSTDvbVj/VKoRIpG9R
G65j7DIWk/GQbkWQrmxFh8+GbfTdgnhjoVA0BgopKdJoCAtjX281LfN7IncwJBihug1SQuFGdUui
3U7Ewu9IDCkwRqVOuE3i1Ec6bGZ+ytsmvNEEbMkgIiwS2bbTwTQ3ySG1gk1uUhInFi9Cza/RDIfW
JWi7p5ZDxwM0k8hRgbdIWYod1ep0KjadyQ1WVBskgNto0DZYeHcGwQR11u47x9iKPuebOiaTvkPr
6mtlsIucr4K1U4wG2kYWLcvhoBcqqbIgGeMX/u9zKvilk95XlZHspfDOyHgc4UrOYYzhYO8Czdi1
FF0cClpiGH3pIraNHb9KSh/q2raCAKZzOxPuxijHbVrKg545+wznbk8ZI0+0e8f/rhmmPzP6cbJt
stm93ih7YSHfITGSWu7I7SNAm05R+BCmPW1+ijuteoIh4ZeGsx1SFrwy3tNL2KqliWA03hKM2dMF
CYbk0KrAWSftEMyFBrwDhPdtWeb5UIuRUQzoLVQ04HyBtBtD3sG1dho8ssImQkqPD5VrnQa7QiLW
7zSn3ZjJ6CuxvS5giURFupac4COFqIaqgVPfoI7tZD35VAq32Jv8Ee2FxVoZvthGCIeiMJTYyt7K
Ru7BZ/iNjqCidEmnNKGZudskXxMXc/DIsjPhrCWUWJzkGudiOwFKKQmwUUZnr3TT1kl0/sWYTMxg
gUSK8jSGZvJMVRZgWboLw5i5erztxYDeQ31yoaDOz5eEERIWWW5UktnU/pCRjDdm46ZSsksaOAcW
cLvSdvBWT88EAM9Wbs04qa2xn024s2qq38y/D6FJe5qKexO5X9SZu5RUJxOoSdoizJ+sfQjakAX6
sXcyfwQsHBN7a+j7Nqn9sidUR4hTaObntDdPZRXvQ5wrYWF8l6ytNE7eSB13nWXtbHJQmDPOYLgx
8B3hblNF3cRhdBXUaqE7EOGo7l3P2NTKIe+djWp9p+m4SavatxTrmOL1lLF74PrdDOpeKM0xLrjS
+HRcybTOXaXGbzlrWrLOL5h1lgMJcRh1dat8FaU4424O6w9pd9TIbBCi2hYI9BYJOo4pZQPrge/U
a3azYYMa+WQJvvQOn7dK9uh12eCi3CtlRqOrRzc7M+6TNo8OFauus5sTXE+P64O+hwlvolK3kGIc
1tczdJwe6oVsG9VF6rTKywAxceJcGmt8HET/TtMIh03ZyMvCv1s2jWb9EKRbZYrOGU4RkafV2zDs
m44qf4bav7Ppi7R0ak6Thc6jqzJnKwLC5CIcVfgDCkqrWq2w1h2bu4lFjXTTRjs2RjFdZXHS8090
e5jKSojV/RikRyubvjAXjh8U65WbG3klmTtAEEAc4jehBnDII4WFTjt8lUAxklACo/OuEcTHSzJv
Rp2/Cq8J1teZrO6VQc1476lnFcDA2ezD15rArxeLsjZCZaKDdSLdsWKp5wU62c64+mXXRMo4TxS/
W6GQMThzAjNtfLZId6RtlRHGZrcXWqHiNCyfQlE1fAVynHwmjL9zGhznUNop55AXo3tiWMPQkJ/N
OFKPRLh43C46KjJ5tGOyKX2FUWqzYGkM3PB7BqjtwgItCrDPIB2YgJcx4UmTZqxgSxO2HWSsBOCU
UNq3RzRroIbWMcjq+Y9V3FzjDxJr4RCutVB9REQwEWLXdMcS/FYprG9wI3QkuZYmQwVN/ICS/c97
ZXoyB4HUa5b4GA9aGTB3YIPjGB12TzOeoToDZAMUr6JaDfz+P5ti6AgXdDKZvmYDi/iyzRdzdvoU
5jBkxm5PYGR9Mo0+m292gmY1ISUbJejcdaZETFbmv2toHXErVO76P7/Q2DMVj9pjoI1/oryyrgnG
y97F2jTXbKJDCwpz4aunMwrrL4+/rVssOLaQ8CAcjcJDP1UnNWsOutd0t58PRjbuH8t5cbvUPIym
kjCTYWPeWdX3Fz0L99BIgtOykWMdnAon/pTxZPmtNtOPiOsNTjr5sxXGXRvxybJpTYYJei/HZa+e
BUxVYV9NPKf7hRejzGCiCl0nnOvws8302tjcf8gX0ai914Qqcb8GVK+RHkwzLCWVZ/6fmuU//fsr
/ey7nZqSMSVDf3lm+Z3ght/lgEBKQkVBHT4y6wgr4QJJbkeQ7fGf3nWa/TgYc6dURS1vCAuFpKcq
W3tGeC/4sLrOHhsZ9YdljyTf76iuBxx9rcQwaJACODOxetN8afhw9nE8koVt179zfSx2y96ysbSW
nJ3lIZbyeqOW5Eq5I9aApDJeId2dJ2Izd64V9ndTvw+N1K9E+o1U1GY+sCpZUOhVjdMyXAUhZfzl
OL/7QQ2wCkrK1hp577eob5Cg/n9kHs5NVrE6QkTcDdh4bb3xx4DULfzuJgqieTOYIT2KNrFQeiGD
wTVMSlxU68YqkbgWlk09YFUgEtfd5EkGsU0zGAOCmlp4PrXJxgbwAvOqsZjOCJJW0/A5LaJnpY1g
iuv6vqcWvkN+i/+ympk+8+DTpIivnJ46HHEnXKiKNPfze6PQ6Q+B19P48eSeEkP80uSMwSbapx92
aWpNzZxxSzYvHw7hDWrim5C/Vs38x8cBWnqXGIv5m560eLwGjLFXDNu7qtTyx2JCNFD1oYK7oRQb
I9BghXXZupvLsYRKmxe6N8bFVOXv2YFP3Wx4jlqMqDZT9X03wBFodIfCcrWclS9w8HWfBhElfHh2
ozCGXaV0QXswuFPMPiqYv9GvICJ8NC6TR8h9x06bxmMMz5CbbZGjnychIejTW8yC/WDNhl+SaJLr
UIcss5Nan1ZWRK5kplEfNueZjacWsApKXN9y4j8x0gib+jx6t9Rsz0Nu0u1HTCSM6KQvDFxCEVUz
kjttpjIDNlwjqXNOP4QsW88IImg61hxNQV1NJXhPdHaLiXeUiIlj2G8zmLcbe3sPhPjVQ6Cszjw8
g6STdW8m2S8jcq9UmBp7ii/YpOtLwUl+EdiuSDJBmiJKtbxQczE2JgXVVe5V5zoCl2cp/4+r81pu
W9m67hOhCqkRbpmjSAVLtm5QlrY3gEbO4em/geY5v+s/NyyStmVJILpXrzXnmPDTFx3dpex2Sdya
tFaQnLoRt6pt1S09InOMtvgNfOwVacYlR/53cirNW8741Xez6Sz0D65iAHkJgn+vtv+tJvApE3Hs
N9mGoKfq2b2l3ciPnvFr2+u5nZ/LpvR/dN6C2bf8N5cjUmjp/d50LVJWEEBuBh9YlC/cZFP3KREv
o+PtdcNo1/mIV1W2vf6Fd+POr0vSe0MZrCX3GMLhEmHh281zqIvuhGSrR0pko5dbXuZs0VeTFplL
BaSX92lYAk74jmW5jaY6QowG/8CsiILJLPnKdoParmm1gplT4+69TWEW7rFLkLTFy45vLRFqGbUZ
imhCL5u0DU9kNK8GUBfnOmeuzvFo6WzxKUm9355b/Jkav9mr69GlaXHo4WXR2pTREcRid5ANl8BE
3tIEKJPVVYyMmiHM0pya5JcxtNTxy5cLJTBEq4z6K59GooPsojyZOm4PBA/p5XGxwN7mpEQT7TcH
w24cklNIvshRNEYX7JwS5PgEFGLljMvseq6QO2PyPatnjd8yFmTgSH7isNIbTdNJ/MiqU9FaJ1Wu
qIdyGdOFWfxhd8sn24/9vdm3rwUSM5z7OQ3QynOe44zoG5F17SFH+BUwl4Hxl09HV2eKqMoVOyUo
PmekkVIMrhWR1+gNm5Eq8Z6pq2Lgo1ejchIMk0AqS9f5Q+hjjqUNnJZggrjUCIMTeCd7CMGETS9B
aXxMI+lDeqnvGm8i8iG0QFq34eRyRCIncwHle4VrfOr0QZ9gGlefueZGOxixl7GuklPXmair3GLY
YulFweiZsH+iIH5pbepKZhTot7HOzcnBsBfxa3ZXD+gh8/siWVg+o74Zf6eGgZYAGPke6+f0VKVe
dlSL8GNB1YlxWBspehG1no7A+jRzQFY31NPj8zwIP9sDrMXzbQ7kOaj6q6r+aC2OKa3Rrau/PCBA
zC9ur/X3wUBkppaGB4etdBCWoTax7lMW8+OQF7OpzMJ+hFVk2WQek5ChpVfdFfagQb4Ey2hZBrVS
9FcDyHxTJ09GLaz1HGNZIkHEefFtF0hBLPJTLUfnJQgQB7DG3SMmbBsMpenBSDPzKcQ6hZ8W6GM4
dRHT7Z8VN8drD0giA4+9S1Ok/oJ5z7aTwDkSuqybGRnf3pgSiN5Fd+TPxmvCXPpAGsfkf6EJC1/1
fIifHVkgPyQqBdJYuOoyYK/k3kXmFVCgc54GNCYLs4FIQbFCPADDWGr+Vb3nAxm8jjK1DkUk3lT5
FtXQOODanwdABQfJMkJO1fSkLlsdp2jRHdqCHOuL+pQlTfDkWJb7hF1vwZ1Gnvkz83TroEqYEESP
HsjsSJJsc9MpK3e2rBFn2z054QLqMBZwBhR9Tqv8P2/WdHhM8jgSACBq5RLLO7Um2IIwdjwr2Dy5
Hc5GREizGAkiXUmLcPOovCcETGPgGWfXeVNLkHroYsdfjxUDsHgiHWkNMeHYOqZ7qok7uyVNTTOO
HKe9m9VIR/BsvtXiG0dPu+3nRZ2RS/8G0U+/9klCfAo1NsTYZGXNQHrFYow6qv9G/QlQ2ww546kz
sWXBlvNwkVpVcDJiRm9jmQDr1vRXHczw2YylfXdb4w+Bqz1BJfaS78ER446GGIc+YRYLn43SBhyj
FzR70ZovgzEGe3tCUJ8uBSmcpu7IUcPxNkMmdeaHhX2kL/Ssio9YYKXqCS/YRpU4hfjiPpNCA3Ls
DvlzRsNjN0+oKvU5ENR2FlOJZflqh6HeETZo4/mrOmRL8HnmCSGP54fTxklIz8wogGg9Vel7R/j8
hXw1924KtGbm6BNK4HUOsBN4LIQfwKSNYLaIR6pXy2jhiE30hhA4flLLg11G3+riRTWt3zaywx2F
qH/Xkp91UjD4dCiG27Q9M5V/B2bDCSKs7sLU7Ltp/hvPgFSWpK6JlrwgAbN+fMO5mRrnCmAIiED6
cM6Q0+Xq3xVlz5XGeTKHFA9XXJ9zPXizlt82cN91uYTnxKFxd+byK+S0eXF0P91ZEcpdPhwQc5Z9
TT0ULcGpbSNjQj2c7i2Jrec5Krv9gpy+w/TZmYVxdwllZei3XJ+xRiCdOfAVScPbCSOC9bqEmkQx
QDyzRTuau2Tl9ewiVOXpO1ED8Y+hmudVovXvtRPIN0Mf+OtEWpgDNoI8KTa4SbTnMPqOlm+1YtBx
imR5xgGhP9lzSo5xZARXVJZgIWH0q5gUMtZxVhnhtegbcjNT4b2HyfCMgmV+iaTYZKEf/2bR6Ar9
VR2CI/LT6fJk+lqUaBRRG02fjm6kNObi/AwMmlABO9m49pC+h/aETv+d6tb4ZWGgwqTCpEyrD76T
CHr5Xn0ZnfqHbvkFAUrkhuEI+7Cq7MMiOLRbiJEaAsyVlASjBCEz9WapJ9VG61UGu6fVPMfL2qYW
ONwYUMrpJqzJnzKuYe6bh3EYaXprJAZmlMIgPbMdYU6HxuAuIIEv2qAhP7HliQGjSP85o0M4mIYh
b+BdUfoFBcYjXuVdHZ0srLcpDIInTxJ1mgn3PvqtyxZHWq5WBPpXFtm4P4aMdK/Wfm3f+nQMgclU
+d0t5Tohf3ttvqosjIa24rXvWYLVP2wyF67rsixmTgTQweRSVNGsPwWVi4DQ69HoQX7YhKb2S9N7
qCXhz0g3uOAGvpwMHM8hQv5/dMrAOEaek/PTEsqhHkiro3Ca0rAELUDgCeCU1ywX4gX1jPPSFCR1
kO7i7fNl/0LRego8hxmBV30XVRz/8PzEu5fSPiCKjn9IY1iqOko0NkFme5F4B8+5DMvFL/Uq90oL
GqjXgDDnD4VB8lRV0mvz7Rz3C6KjsMLB9Hel1THCY1Qej8lceRu/nr860F6p9SeNupeiQ3U0lt/2
wr+m7oChwzDl0s/Qazi6Yg3DzH0oJ8DG9Ono41M1RxM2Mn1ZA2bGQX4LsYO0L6SFnSSluyX2RETa
i8/dquqdNqw//cm3XhrAGFufGdtWvUzNvIF7ypQPoJO/j/3sI9W9e5VV05X7QryNs/8lp6S+dkkZ
bSfI03un9rh4OCnOE2rhg93KfB30oXUS/fSGpCRjas3JCO/rghGKGYCH6aWJx2brhDl2mbkv9nX/
ox7T8gK+4AxPpt4nSztoEt8sCew9KY6nLNTSpxh9RT9q/VNt+AcBUv3A7s3QT9B8F3H0FkiRPSep
9VMMJWH1sxsedY3YcS9i7uQxdQ7MidTupR0Z2K15oUcGblXrD7a0zNUckJGO2pF/JA+12W6ZyaDT
j/bD0Kcrb27+8A17zxgos30VJcU2Fkhe1QIeuqb+xYTWhUvtQIemK4wUWAfdnZpZdeTC0GScsuQy
YxPaW7JFrdwQFiINs9iZ9N8OmakV9KebBrUIqlmAwPGJxbACFJHFJ0qhkZbBTQqZcTrDltqh2HHq
2PpAb4wbdSkUey92bnWDDpixy5+i7A9p0/b3OckAGnfMUzhWuetaS6ujOUgmO6n11EXR2ZqpsdXn
wnDAEgdL6w7I7baehTgbtLMROkcvYfRHOtLcF3qQ701+efj3wNM4JUPSzBT/NsVUnMs5rw8zIfVn
M5/e7dZKn3MwMTsDOg/4Hfs8huD5cxrAdkgkO7eltu6CDHWLZT9bpZugh4JuF1v2bwqL+kLcWXNR
zzRH9gwadHPtkgq1kSnGRn+xlSO6xQ+t3/i3s8GpLwpA30blPD/Z7cXWPqDsbb25NK+qEHbcHgse
HVpzObSRFI7nYkwkJGD6Qbqbzz8ak/LssXTYgl9qCH2O2Un44dFFWOWhySwt0/+ohqXTVIcOfy/9
5Ip5Y0taxECF0w4IXQKHS9KQFD+McCHqYZabMgYENEqtIIzTarwTFp4u9asPoK3WCT7X3WqBmyvw
97BAwjPDrFG1j96aOtFfeUiIngZA6ttez4J1LhrQNEU3bI026tYD55pmN5iDvlOnCqtwi93cCYmS
cpBnrcslx20mi3RGUQqz7I4JwbbcI3+6yf9WJHirATKW6RSSs/tk+8F74dlw8XVX7mtsaDGo763u
kysbTGN0RmjynweSC2KmKuFXnpPYYkJ7u+f4VfAi9AnsSOqDOKOHnTMw2ogKla2qjTnE0G8oQeHD
oj8kAy5G32hgosmeHa5NX+LIAR0MYl/tt2NW/4NUvyfaxEAj3djBvgshvIu6Q1tdwy6QHdDtLKCg
2xCJFrGwFt7azK36loIGYZDxlCaef0GAyj5nllI2W69AuRB7VkMFw4JdN0V/CLvx0mriwgiBstvq
X8LKfasRjcPH8y49/stow/FYIOd0Dnb1ndgukEy/wBPKqmkghyddb8w4y+qOgEPQmyNIj+doIDHd
q/tnar8P1TNw8N0e7KF/9RADDVzdu1V6w0tiavuZsN13ivhm06YDZ1a/A0G6PGCU9SAPEiPleNbe
TqXxJuhOneylfKvz4uDYfrGtZswbhhm/EuNRHasl2RWbUvu4B/j0sLbrlrNWX9FKyDP1JvPPo11g
jsXPNO6po8d8BOw75wAVkdmYrTO851V0LxnsnswigQVJmbcNpM4ko4zxFs7FOXXT3727AC6rbJlk
dsExFg3QLLN+kW0b38Ma89NyBC1Tmn4tHYaVNtSwaT3swJWmMUV1OIgHWhif6DcYz0ar815ZX30H
GzOsubUq9PrCa48OlP96rMUr3l4Um7G1Grt8iaNpvvyc/ABih381vT6sJeAKBqjlcG0sj/aQa4sD
tE7GDVm9ZTYSfAKx/IqofAyDEYkfFh8cNv+kbLWraZ6t0xSP1lMorbvdxs0pMaS3rWxOBjDeEOcu
5e5cdRdaxdaPKtCcJ5k+ozjuVlmbaveU6JJzrSHENUqsPCrO2OxG7clJwo3niB+tykz00/zVyMxk
E7l9/DNxOWQDDPROXovTdwIBSnpVsX40k6IMLbjwaFaZtRYcgsKH2JzK8Oj7zLOjvltcHLgy5sH4
ZriavRmaVly7UHh7YnmHI6mj2zaZU/gzUX4HioNUhKi4uTVwTdvsqwGqPc8oPs08i18e/ydCvK1e
+HBQ4fueI1gTN+rv5MeCSjSL/KoqZSNJwUWOebLp0008Il7QdKyc6nRT5HW71SydMKqll+nGGmo8
jmUb9bLp7FvSJf84GaBOz9Wcazs37TNSyn/9Y7XR+pYkWJj876Zi2kMowt5gfwCWBoWwPAEFTeDE
fGkTS7saheXPyCMYC7WRA3mOE2P45S5jBXU7hFmVwl9YGnNWkWOzSHz3R57pn9hhnX/Qv0CJEt6b
OzVih2xyenqcJpd+dg0GG6akO6weaZodGNyPOdej9Qyy4iVLR8KLqc5EMPxUn04jIvguzb1xr9bs
pG1qStupfLyEO0qfsgSPXZB0Z5cYdvjtvFky2NodJvXEGz74mvIk6ZfsAtbLUxTL32RTtGvCLoxd
tJzN9aTzbxT+7Yq4tGIPb3Nunmw75kxNOoKfR9eaM+mtsmI6aM74jyxNcUYaGr0mfjmc2Mppzmgv
cRfV37DDXrR+qL8nngwyrtdNDOBE5QFC92Xs6RCL7pAemY/zyhKt9YPBLXo50hI5d7Qj4KZhY3Sc
y5BkqXaFaDn5zfju194wG2fDpj+hnvErJLUlzr8qVgE6IChC/s6MhyQvsWBBANIrMW4mkWH5r0lF
iUKF9ovuk9AKMjZAytcJSqw8wSG7tOBU902OqHJWjT2P2F6yHjM5cSle3jgHDczreWr1HMy9oPk8
0TkvNPuVyNlsW2NHReSqVTS8hpdwuUFKQTB7h6j8IKcSiyUZVcEqca2zHYzZYcIuAEmd2azD8V3d
mmVZ54tWxcdHJ/oLzCh4ZGzBw6WEDG44zrmxTKxrukG67X8/XWpQQpTvrS69GFRkEbA42Skfc1jj
a3xg8SYuS+KRYjn+GRxWHnV6plb0Vpytqn2XGPlOx+KzifxXgFrWd/yGYEn842GWikkxEKZ09l4i
7FcHvseZICy40UsGDBTiYoeK3MfjhpkbuwZSVTWDA8d0NGT5B+tn/abrxppZkvesXrHdzEAbgOOp
l3NDWw+Alb5FBEc0tEXzBxhR84x1RByEQ1s6FLIne8c2iJf0OwsglUNYyH/3NvWMGTt2ALUgjjrk
r6UzpU5OVJTtpRvKx1vq/QQR1brtevIYHM09/31wkhKFfFN9UFZH/MC8Un/Y6b/F/EsVLnoegkf3
NYlTyA5O6oSKPzo+1yhB1VEVJB4eWer0jQmF+ZIHWbVL+iR/LYueZjwfBPtIeFe/ViOvvw9x0mzS
CPC/0KnXoPCuOt2Mf5YVyINGx5SetKZ9GxtT4F+Iv/H6GQdqbVBRlrUPWq8PdhoGQ04my7UG2hzB
9ojMbeToJAGb1oc+eM0RgOIGufaEbtqDdtWO9Z0Y1PbWx/e/76i35wGrVDGyMdLZ7zdWzByNrHk4
kxwvHgGwztARmFj69sFHm7VJRAsiwkUQYOHj2cD5gfJYSIhy3WBkN+OZWWrzSCWul2e1W2U35zXJ
baIjkQQOQDU2OcZjFC8oj2mS2deIsHJw4s78WTjUx6FogpOlBQb0ZPQCSiFB3kzClpBmFf0bt60O
Bifvgx+79TMO6Xw3ZqHc8FFDxCLDdj+nHn2RLqRuiAKwSsvHui4ie+NEjrWjSyheG5vPTGWHX/4P
davYRJEYOxbxEJ16Hz1peVY8e6JcFwIiutoxW48Jb+GClyNmBF/mIK/a4LfPhlZU7+kC8KAPNjZ0
AmxhiddS0M0D0gPky9EFg/hiLBkf9t7FTDIPGCOZPH9fxiX0WOICjDXsJUJ11C3eklVzVN38ip/6
BEPqCZRZfWnkWF4Q+c+D3BcShGRBPAzNk4GLHkWpQT+1a27q4OaSaP/bLXRK+dZ/Gq0OZ/iy2HTL
4tM5qGH7pmR8FjggVysHr6ooXEaYQr7g4YIgSqyoeuVUATjP8KyWqkZ9ieUhpQWIlw3OpPqDickJ
5lk9+jNaLE/0FtpNW+SSLwvMdpNjimTV5k7vvQDDu8ixj3ntu2d2GbMTbFt1Yb3ABKYRJGf04HWQ
bMcGSKwzd5dE0PRJXaZzM10rSgsGlkbPMb9pOvlUMLvE3Yk3GDYQZRegiehmBhlHvqiBgo3u828b
PI3nX0X7q7L5DdZLI1mfyk9USuM5laK9Bl1AGy5BSkZzgGytWqeQmNr3MKKVFPZPciyyN93UEULE
kMo57cH9F8YtjnX5UqEU8bPpuZNTeiD8ifF3bKJq49h1LdxGnozQqbZ+2Jg32+w/okHieMn68tpl
yavjWjMawBe5DHLoI1a3/IY42udHpgeAwvv80EwtZVIB95rYyl+tiZhLtGQ+RWoVFVb128XxXkem
Q3eWDPFRIo+3zAaneVn8WNqJhRuOb4wH+/XUGF8oRNCLqIVqRCI0Ilontol7N7pW3Sv1FazG2T7K
PviTTEH8OGEGhOkAsUOVH7K5KMVXSArkQtixr3PbA35LGCdok4eJjGlo7iBf8FoZ7+25CvlW7Nf/
FFzMzbJmQXQsf43ttt3lNdNzEJwkg6oFPzfc5HmUc3k0CxoyQVqkR3thGKiedYnJep3lSbxW75nL
jzzNjD0HQ3g71cHXMgxlkTZRQy/GfZ8ltm4dfS/r7hFGpw6e1PoZtqmSIEQdcdyA3v/FCGlKgGOB
2OGCdq/M7CstNAj5Hc2uAJ2oyr+d5xCaYRa3WxUnOzeReVbP0rSbmVbl+qZiunLpaVvEVntoiSon
TUDExqFHGp2n5S1Y5jOqx8Lf9JjCS0KpoIEGzMrN5Ckrylf1uTMBs6/CcOhW6RL9xcHywJ0wcMLi
VRB1RHuUQFCVCCQMvGKfxPO77hKzrFtLsnFRlojJkxQcWcJAw2Bs8T951yr5urTwCweWvyc5xMFd
WtoHLydGeOjFU1G58wuahG1pTlfIxvEaTkr5UePv3wU2keHg4QAnuPlEIB9yDfUQO4YB3W62Nn/f
i3Aiu/a0UVOK5Ki7LLEEa0ektuvyDMc42zSzRocjqCVBbLHE/s0fqJd+QJOEmkgp+HzIxawDeDh6
ccLRCXtoefAYJT2eqZeOlf0CoeDv/74fRE6ylrOW7qcWEzuO5WBPdXeiFg9ONkCpM9xnTgGkE1yN
Pi3Xk0g+9cZrn9SdtbwSBOadXVLM1dRpWpRYTumz4msAbLUxSuDCz+EVO1R4gAb51k4ijzZBhGB5
xp0S9+jyHQZlF8Y0BIEuc+eGiJm1AYoQL8yyBvbmQAO3Lw8hQ1Skl/yP+wGb/U4JD5uKO30P6qXa
VrldP4/GqQlie62+VJAwfQ6bBAGiG97ckYgRrmc8pd07poDy7OXeQZ0+XO/Vln1J/B75mW1gnYWb
hnen7aILkmd7VZZ2D00okPjXCCwrLYQHTd3BqEmSf3oJQhnAjYABC+N5GYPEIRYV4B3DsaOtfi4N
/K8RbPPVJKrhAC0zpwPJQ174xqmnnZ5544taRgDRvEg0zzG8zqtXBUz+QiuB3BAX4c5Vib+1FxMh
ZKJmLTm9tHTV2rc48eOLKlrDCYyC9I31GFTlL83HB1PyuZhQpF5Lq9+HUemBcb6GZu2/qVwoO9H/
7ZaAr5aklGNQ94i17bw9SMdO9sKMvZfWHezkOtuUsuNYllfT1kowF4b7OZbhB9Tnm/oQa61/QzKU
rMbhGkTJ9NPLc/MoZ0ygQ+jqv/iu3tHv/FPHHg73/08S+PiUSGfAf2ETrRbRSO7i6ecUp3/UpXSq
gr5qajcHPQ6cmyb0FOZf5Z1Af4s1jYPpzAwGN+IGBEXxnBf1wiEy8FIOHVFo1DVEdlRfxODmv/vh
je6g8YVJnsNz4iT0iOT8JLIICC3HsSeyVYKDurd0C+uA15CEpV6KpXKHLPY8BSYQGRJRVrYxRLcx
I4Fz1ZMic07ZsiutdvcRLPEVhCx2zLT8Z3nSgJi4s5rEK7dLqkMzkhtAttCMA4/ovSKOj40ean+8
b8+W6F0G7c/ynkB5s3JsEb+iZT4k7BHPNiBNFv1yiTUgpSGouQHVpewsYhqkbf9LhZeDa/kTggla
5fcgoje+TuORkgS0waZwou/RzcSvIM/Z40AEQM7o949gvEZkt8oxcC+3/Ka9smN+5CW7uErgwVg4
qgyA/PPAJxOcMYYobbiawSJBCgdYgkxqTuj4YqAeIw2bLEJJrxXiJAe3O5V+hXsJsIxv8k1WQp6i
vKreA+LSdQ8vKbOQ5Npw391EGQSMxa0/rAvdIS5cLF7LGDA1DRdLeMTtZMsjJynvCTOdvhFakr/0
uBi7RW+gNlfV1yghGG0N8ENcfq0+zvbwrJH50z1OMxCdqlTqn4FpabdGs26akfhb06uZyXEyS4up
/11mU27SD2nz30MmlswfXRQvrA/mowp3gUZcDEeQIRf8E5byPcSZcooseoSUYO0zMsR8ufnn32Qk
5avMZvQWx8G/ESbm12BcZhQOWzIOU0KBaswuCKRnfHBXXRux4DVkn02o/Wh5Wx+F50/bwYFVNy9/
jXoZDwi7jy2KNckSzltA1/v+OC7ZvZzuHnPmEAnUZK/gkzr7OWQ060WWtSUTjEWoCBAcFTAWW/KX
EaIyQtIM0yc8ei19jlYVa9hq8Prpo2/Dcg9pFW98O5prtQ2RqPqfDenvJuUiI9Oj5qpVtGi1Lhp2
hgY7bGV6oX9+LOEwhuKHMBieML65CYx+UoXXaYzJigtJllHtCgBiiMYtrCRL80JNzRCDfvpJKfYP
lbGTFUdfAwJsRGBZmAAmeyeOIzQL9j/91LWnjITTlQ8Yr2QcQ96IHYtdUFDU0LTu7nCHsJoyKHt6
fJxBGMT7OUHZlEtPvNcDWjtXj6aDOvRkrPqrosOmnZOiUZBG+44DI1lHcWI9Jxo5OUhwSQgiF8tY
Ko6qBebmoPZeMm85kUJx2uSVNNbSa7ojxwZn5Xs6xOzcx9IZPj+OCXxL5OvR8b+jbwnv0W+1sso6
KU80VBAgojC5D3MUbNKFbNZns3tCvsbCp6EUcHr8aLVSdFUZcOc5xzmn+7TsXUc0L/hIvVtA4oaF
Zqq3l2TvtptJty2ZEXgARmAoSesHKQj3iNMu/AiXZJNsWPBT7hLemUR0nNTlwOhs7wtCSh5S8L7q
t5petLt6bvQXufy4zLWzGn0yc9DEvZjVpvJwnmLPOIu2Si46BCyArcFBGNZ3O0cVlrwRbzcdgP6i
R5zRXrwouZexURM2EWGKJSnHKgvvIqcuvQZxq3MGT8rPmMSM1MvJIo2GT/VjLkb+Gwk6u6StpvXj
2jIOscsZmXXU0wpe2lftxNnbK0mrCGLvp9/a2U+p5wfXJi+qCjp98/gNPdTftp+CH/M0jIp2h8xP
oxc1Kl2OmddrNUwyl4mSevY/L/2W75zA0k8AkaB+PCGxVZhWvlUzvDQiP8m16Vb9VUhriwydrMlj
2A/VdeTYSJ6fWQHv8DQ+BlxTLY7EzXSIdV4Kfichjqz3J6wueVBuM6AbG2HgvnaXh1J2H01VYQ+3
CLfGr5CfGNKsaSPiE8DH8SjR/mdDHktAFduu1euda6Tdvs9jcXz8Rh67xNhQSyy/R2qF507U6Rkv
+lXTxuQtnOIXYNfTxzCU3xnTYD/qX4tlJFENweLOJWzGxoKn5EFg1d17MONfhlRDWvAiGQrtIMRI
mv5SAo+/7g+m2Mm+Io4tl139qBbnxaE1WA7CIeuuJMU68hP4PZhwBj/t1uUsbLTGL+oALP3q4ArY
GbAnbgmY+5vdCn+dE2HAGKJ6NgMpL+TvEYsclwVxNAAbGhuLiir7DIvEWoD3AKOUN0YzMSSXXv1l
JlUBBrVjMmf7zaaYk5lirHP5eGkeyor6OMxptu8FDi7XA0OcmsiMlwGU6SAwdSyqV1lYGq43IDqg
iQkHK+wXKMnt09TRG2io3XIi4mSSYRTWEyC7y/r/aNWXobcVek/9RmjfZRINmRHlb60MspfA1sVl
WNjkA/Pc//TO4pohUFfOIFCqmAhc1q610mjbWeDuWZes4zhy2WY3F6/YOvxNllrDbq15IxnOo8i+
JdnYNejStmj0JwtHOUi5UNgHra7ajepLwi7YBuxKDKsRfa9UY7Kfrx7qgORKlxHVVOWj0x9Sju+L
8pNB3JpO+Tbv2X+NqnwpKsu8Vk76i1gbNkSAOBjrUf81DfrRJKV4db32heOv/unPV7Tui2wL8K3a
Rx3ZNS8sckk6fBcBvt0w78qPbGy4q43cPyS5EZwfKxeCxZ9xMt8djdKLdgdYKVM7tx1MaeAHxVM7
ZvuRQtM5WQPZIZxTlY2n7zHjjJOZrfuEFXzXWEzY7UI3iUzFM8Dg9l9X666+aKdnEkcJ9ZuiH9Ew
GSf07ck11xbfh1GD2lxa7FXv2Jwvxl92PuI/9wvacBm65dUM0Rx9mgCZ7STNdsAStXaWm1pzxmk/
013BNM3LpMkugJFxoYOnuYwY5tc2s0oGy0wjHVCbdz2AIEBkN19zOXl0y576061nYlFdD8ZNRVBm
N8ffzCgBiPy/t0A1nQf4mqjc6ox8kGCgf1URmUru1vFx/oggCcmeKXDqmtfHTEHOaBCYtOU2rfWy
9xHEMQBuIJDkYPYw/pVa7V2aKP7XZ4F/mwMy1WpwxAVq97ciScnkDcOTuvvlsFBDeiIFjNp9a9AW
nx43CKIelPYcu8AAnuYidd9UQwQmBcFs8esQsVYaJLsQadfQPRc6DPwxHvZza8d3zdWD22NqPdpS
HJRFYqbmA2Jo2wTx6Mwlcz3cOVotV6op4C2eF/UscuE2qWccQ54f/crIcr0jMoSbPQ/Bs3rg77v7
ihAoMMMD9jQ1V+v53K+UpY97J15lgG9OfvavGiQ3PdtzjT286vm8DHl7AgIPQ34c6m21LJ9JbLxG
epEcPClzuKPE0ubtdFTlho0nAc4uSsxAEpOT+6wDOcfslCoKvNxQP7Zk1dJXD3zSKvKjKQpVuSFI
OeOmZNL26GyP2nDvQ6hdWJLFsBgRdFTqOPTHrbLdrXuOfoxfui/Cod91Ep9nO+kv6Zg15I8Oe8iK
q4f0x8nZiXs8+lNJCCYUg3emdHidlrEhXjULIFnBZGeZ+ISz264aHc8XLrCfeeT016FCdqsVpA7b
jUYJAlgb4MA4jcjG42irL9dMPTQJtSa9dMg4y+c90Kz4Dpw2ohPG1ApAFGOnwJKrdDl5Gr1WXrTg
yBLlnjCCuif1TD34xvifl4avwSRf/lS9VxYE+rpl42/yOkqxvMOwPj16VW4P2tfWc1KylhsLGRnm
7hxPM/GczkmW0XkubfweA/NO2SLYsSbX2DeGJyFno7B6zIBEliKtdw0oO1L/xnv4OCRoaVo95Wl7
UWtb6m4Qw5GcYpKMmreUf30AfTBO0C0/nraSQ0ULa2bTR9pBdICE/j5Ap+GArmNNsbK+Yntx8Sdy
Ehkt7xMeP8tBaMSfCEy6Y9OmRPsGwtjA1RmLfe4ehfnmm/30xeooQ8lOQEeOI5dBSpyvJ7vCbeXV
JZlkQ/E6fVnDxmnG3yFb60EpKv6OtWYXaUjsI/cPWsDNus99jVar/2iI1JjRrb00lJ2vdZQRMCv9
w6P+dMgZwjTfkye+aGKtonktQvb0ZPHkZQAYHgcMgo5wHSwiWj90tW3Vwd0YzO65Ngf8cTonGr9A
ERvQLFzNvSX3JTB7NZLtba5Il5DaNReS1iw96+1smuE5tjFvqWfj8nKinXqIfOug3sf7HxDXyeZP
Rrll7FFKDTRBoL+UhdlcVAlfZPSwnbzZPGpbWcwVoToY4/kXLh48/7+W4KW9bWRHLeu3pZclSDnp
p6n2Wm4zcJAz9j6uDrU7dFYwJOgbZeF8Pu6O1MdOSk6CurnUbSZtiwznNGZUwq/8QJFOc5tOzjpP
ButChXzNYqdmSjrSiSPHT1wd+dNAwoF5G+1wCA/WAxD99wxmgoJMA9Ef46n+g7lh2imTLVYHwA5L
8dBbhVyr+XsZC/8Wk+fBMNtM1nopXiHMxzhq0Zqq2JIW2s6FnPknelxdCPAG7DbiVO2gc2zeJj3y
IJMccEx7nEHoJP4fV2e23LaybNsvQgT65pU9RYrqJUsvCNvyKvRAoQe+/g4UfI5vnIfNIGnvZYkE
qrIy5xyTHDlwTapn5/rZL+xW1dlmDnIk3okZqpq0NB7BhVY4bsZsmH6wJn8EPhPNTJvJgstIsdH7
3N3NXsRvbSzqqHUfQD/9okpNte3gDaXopiBxLZJ31YRRzRvDyekJ16gHxuqw0N3aqJ+q2HzHSJ6e
m1ma52HEsCZEUzyolgxCMUn1Pt1b4OS+LBuVlVb40UvPFPGQ1E4PAmHRduQjRlev6V/zADB8YHMK
7Bv5KByiKvlumvvQj0jISSUMpdQr9yiCmq2j9SUR5oA5CYRFoIflBKpe54/Tj4R8zuWb2bA8Myrs
fIIzm4hwT6M/N1k/fQkz+h0kQX61inRtG//rDDttT1PNDSVRrHi2OHDPsL9fEYad5NhH9zCskP0z
wd3WY1F9APEEXInr5zh6kHpxRKHq0m18IPCZ/GYmTT1N2O9L/yw0WT2m9ggfu8CTH9TtjNoHv9Xf
4y+NgIOmG/1xdtDAUX0wGfTrTZEn7WuRmzsjMao7fB75Y5lxPF9ruCmf+RIZbRZWII/uZFe7sEl/
lgTewgHU8kfbtfjW4pZC0dfIF26oxj3QAs8OPAkKEloV6kayk1LuRqsgJg0DxGubNwSkM5gB40EL
Q8jhW1rgIFQvsNLdHzLhFIRCYC4O6Aa3GvSCa2Mg4xVm1x8cF6WHelm2ho0YKtm0MaW9GsrOWek9
LXn06hyOzgezpGnc1D4/p3CcGZqiW+DkbhAUkS062TbKxx2rLsQxpCOER/SHVnaQHKRDInUjkqu9
6Plyu+lOxsxIb2eInRLVDdLp8AuU1rWZRoQBS589NiuigIovLdDKk1xWHRiD3r0SAkfLcqR1MBDx
d/5U7wdXeEM1jFt0gy6WgcX1z1kg2xa+c2flKJPUB0qSWINHuT7ZyHH+VtiTeDEFaOwow88po0m7
n+IWIVJLWui9540eXKaGkwO8/X1FstpVzc/VOF2WU7v1OGuA2WRU2fhAp5Ey9mezsjEgOpkDpssA
ybX86Go8qFbS1Gs+9MJ7daO4uep5FzHcKDGaB2N7KF13fC4nvSJXTFSfo2P9fba+N9rRITJNB9Du
PF0KiiovCXCYIRhhovTFTS92QC+9yzAinhG6+LEWdmNZNEv227iL2CquZCH0+zhi/tAsYwmfjJZj
wmK3HSF/0m3zZ3oqQW5tVcfC78VMURMJVHjhBzlR2VuPJt+zc/8HNhsALA4Y5KFurHuH1L+NIXPx
ssihoclVP+H5RA+MSfR3gW8YLaSJxHGUr36a4FGvgMLQYLy0AWM6QNmbsCTcK1gEBn1Uh3d8f0eN
Jv29RhMCMEYLoqVCtPi/D1Xs/30p0OcckDyYO52+MiFqRCL1Hgw8taFgnRz3NAyLbYD9bC9TSFn4
zWfv5Am0ksow4wPiZBHwwO3W7jN+2TrXX9TcIhGY7lGP7DoDMuySrXjflJ2n7+hxL2HkNkYvq4te
ZlMEm9UU35hoKMeJ5lpiAaTN/ReEvwNd15iCKg+wNQ61191DLR+9xDpqGalrWdEvowAYfkeJR2g7
LUKzQQbByu0o6/oFwz1ha5XkkL0wBzh7pM/5iNgIiUMwD2A5aW2ph2YxD0+mi11gcePSr5W4cVux
X1tD1LB3YM0phMfEwbFiIbNVL32nmU7vVoxSU8nVkaRtpA2qYz1LeNFQH32OrXxLQ3mRXfEVSPde
bcF9H/xCPO6cW45FWDvTA58rusIxGlAbEHOkCiNVD6lnXs6+Pox+v7GadtOanz6d/a+AVtZ+0jrn
3Ok5eS4xaEESV+oDNw29HhK+djM+RwS7EE+m4UNtuOpC9iIv35MhE29SQiSZaZr2z8rnUJrMT4Nl
Xjht5K/VNHtXx8t/u3Ub3TMTj/bSd2BGWm0PADrbMjoShET2LErlgrIJCaOtUUg5DJKX+7yoml+a
5tOyWl7VvkQRnyXdoQPliZ0/5OCyuMdZy/Zl5ZyV8oF5Sfxu0azaCg1ud+Ojq+QEcZlJiFk7Qxmv
sNuasPxOKyyEDqBLdgdpPn5NEsvSdk1d37+13R/VI1QPpSPuExLX0BRW+bnU4+qS9HMNIqP/qYrG
wLWaSzU4v0Nuwu1agrL+MqTGmbIlkNm90f7fk4y4+EhFCbaCG0w9+/dgYhcnGQlrk1ZM1mMLPWxL
JqB/iBdhcGMwsMeBO9Ls+p+y0plb882aOQWP/w1hMT1pcGNOsa+TutQUH3rfww7lfHy1HAAwc26U
lzb23oa6N++ynOj20OR0g/T3E9MRp0zd+I4iOuJxw5jCIojs7BEd/yyIdtMWOif2bVI4ZEwLDgjD
RqQzX8gybRE6LVjl2nE9EGtMC/TnfirLRz+wt+pVTqfpGhpmdVLrjlvQBrclQCV8yTc+8OMsK/Os
mlCjVf+lBaiX3d16bRho3JRdVBKwsGsnOlDjxK2874Mu2wnfwTgaR5IMZq36JNzB3gXsjOc+J5JY
BJh31n0GNfz7v7M+ET+l3MS2/O6Rmh1rC0Naboo/cnG2qocoGfU7NYDEao80CYJmUmtvY9ZHh84E
Bts6434wGv9JRxRMV6TK/gqXS13baIEbfFZ2TKsnrsLPwdPPRtmAw2viaw0t/q0bf67TOx0lZDm7
7X8N8HE9oG2tVZV2TyQPcmVjch+a+F0VcpDGo5NHJtNGDm6AYz891TaCVUnrCoYFLLc836rOHasn
DSrCsyHn/QoG1uZOJyiwyAUohYRdLO+yvT6goVwMo85yylAklXmEGzjbYA/aFK2hsFMkCepuk/7e
NoLPOB0qOL2DsR/HejwOaM/uRZgH90RNM6kE9+RJU2K4qcUlQwjCoRw9ijDz4azcGiyaZJxYNB4s
SpBgyH/UQ2W9ebI6a8J0P2LPu4rQcr6xM1+LpiOXyfR2vUjq3Zh/QJ3e2fjI7vXlZ6IVk4L78xk6
LS9TvV80Tzs1lAzaFikf9sqrr80t3IlsOtN/d6RbvtUWE75m6B5NEsnwjbn+2pRpU1RHsUFXDdkq
FB20C+pBdcfVkIqe8D6K9DOxXBUocQOMgBZUx/UM4ZpcaTHp6idpmhbqt8WWzZFnE09RSVQB9M4Y
LtMhjxDG/x1M0LbAP5cWj70d1PvIIWtzveTLcj6iHIXjs0jSYscqbm7NXHoKiFlc2r/swfy6Jaal
oX6AIAhKhzi4W6ZX7clbFMX5RVgefOVFWOymGjtojFEmXNQhDtnypJZMdLSzwTf3wEgpOWsT/W0v
md/MFgTWKAByR8KS7DkOQzcYARTbZu1ejbq9M2g/nZRc+Z96OZU6fRnfjtkkrUTwWYf+bv1otGFA
ZO0lZMpHQ3cJqtY4rGWQO4FJYSqVnUpnCUgapwIXXdBqL5Qyzfb/m+WSnE0aH00WdMXiYo6G/aAe
pDOh+DZgtquXPd6u3HWr66RIJFR55Gkk3kc4V9idW8Sjp8J+rHTTPv5rSKhnFRa5jTGhKVOdXjUz
0DkByZF/T8kxR842+7Xi01w92f77e1kK6yL08rO6VqKUH70xiICpweg0IbJv20rTV6m5uzamxmzY
5KHd0RzX6cR9qGdp29d4CgkwGhZD+KQbKB09y3pUD1YPqjUrwtD5ERuZ2GmZmzE9rD5QA4O6sY0k
uvZxG12H1P4vA4ll7LpMry86voZtQL31RIal9arGHr5En8NScpF+Vh5KpzAvSbtENNCPo1VifjhR
1L6lacyRZYzN17QZX7tFg0gbqt+nYuAYQwh9tPU1YHxlI+TFl1Hgb/PUh0DuI7w1KvG8+MFvjP/y
16R4LhrQ64UZ9j8GC6XoBHlrfabeo1Pbb4blvfWZnu4GA3wxbNeE9NjrOkVF1ErUJh0yDtFJyDHE
7Am+j8P7unfsDbllZJhrors2o//aQPo5t2ZkQBoX5X2zlG3qmUNQK2UlQFmT9CURdf1LQzjqoxPL
9ZVrFXLLSWmakLmw1yH+SMGTqs5h3WAbn0wkOOoIJFvuG0Yo4U5dp/ZUUnYuf+daGmOhZcjUtVuQ
SHCYLQohhON/9NYr3htU1ZyRuolp6PTHKCTcrcVC3oUwOdqZyl72GB/heSS0guZqV6XzxxygZ0cg
Vz3rEfKIKCGm1KPbwdQVpTRTYXGoR9RtniWYny1LhNdYX626PNj1wcXNkIo3cSsanAhUbTUpBFbD
QFBJABOBYEnt441lF3cF6H7IvHOZnzDeYaVlC7YB5JwtO3e9FYuC5Qs2imX+aAenYna+0LkhUfIX
J8oZlqST6Y/W3fqxiI5JARXwdMglbEKjleZhFrb0N4ljO7e6+o0fKGYS08SP1fKsCQiWcPONIwzz
oEY4E5CYzaKDu1pGaO3aBMHFf7LukT86kvjU5WCL3pEwGiWVMmZY14nXH7Oc/NgmBsn/jypXa6OH
3wKnIXmbTD3EuV9yhuspSS8FslUaxx0/VTP/Yu5KR6mOxh8p0QjRmJzXFWAlM5g4yClqoZ4Z2LwP
cQcAkynfG1vYtCurVrv1o+EcU8/fs00uvC2UsuohT/CLNHDcz3b9oyk58dlLs8sXLvnB6ohIncPJ
JKoI4S6nr4XDVxNJuM0mP9+Z/ztpiNKo3M5p5B0raWKMlY4NuVuOTG66t8gyPrXEGx/dwf1mDdvw
x+MLx0KGcxGhMA3RLUIT44suZvuOcIrnir7Fpff6JzWMlUuelHqWyiOzAZxR2M17X0fkF2kXNauO
JyfaJqQVrd0MclhPZTI48FCAMQ1FQ8ExzPDUUwk1jJnxos4yra69V68CsgXRRi8qJkyf1nYIigI2
mEf5upz4itYnvEJMB+ayj8PkVZ+xLVyykwhOcmzWSaV5FkYPE4mYuTRPSS9RwxbfC4KraflXYDDl
l6vbZPMI0NPSNsGt0988iwWO6er1h+lio14pi4n2pTp3DT19sFbaVhXa5uQkj2VHv2HobkUXNd+V
2dx0Bmw/DB+Brp9s1aSy0tPqJJnqsc/SDx4TY9yFi1o/8WJ7YxTWvbQErRnbTipAtGbzYOX+afQd
jnwi+V6VJ2C4YA4kzd0qtw/k7470zdtYn2NNi67/WGtgcYYrt1BwDObxhTq3IZqPUPXSKRkuNQY+
O1MIilNINZPhkTfOW//eT83rFAfyQLNo3DsmEbcabfOdj4Tyu2r19MyEdzgZSfZRitl9jkka2ptd
hvSL+iHkdqO0bczQ/6TnCne3j/1PfLzIv2rK0yl5adJhPhotcF2T4TaQGf9czigOjES/MMwHNd+N
7bPqBCdwwJg/bWPmO/ezD0og9ih+NZcvocqoDT1jgcd743sRQb5ZkCidUfXMc+GAYnAQuM/a+aXn
S36MDHdPaMP8EoW8VS0iIDFjPvckk0u9qOOrYD0//Z9nw0iKwFAtpLE20hk34qnqMKNfkoiw4syl
0dbovXddSvRGut1/THuPtBJJgcNqeLBHD08lKL8P3UR6I/FA/B4C/2AlsfblFckEEYerOZjoJ3cl
h6qpA8ziGq59N2Bl2qB0kg+doztbOZSkr6ux8qzbGBEXpU5r0AGKwtQ5qZZBNHqvFeq9bW/W3Xl2
3OHeAyQ3tP4vq6Cvx31niyDcpTCzL1ENh7bScODJEIW9nr+TtPCjGbyb34+/1fmhK8m3zotpkRNS
9CKyWBjcNcNVbr9bNsEj/99lq3O5uEirkFvfIBmjTcLqpan7Zpto6Nc15Opq8Ic/Ij8P3i8HWy2R
JaZ9JyRdYM8sHOCfrgVuBhSFGl7m7PIMXC4YyJ99Cq5VkgIly0Gz3fZHLYI5VQWVvhPDID9tahaG
Em+6n9UXtWSiUUqIVfP7ffQz8BjPqiZ+CkJlX0WIYfEZMSuxtXvC4MN0O9EcOPRJK3cWAv5nw7ba
y9yUxlsxdUjFkR7Dj6uESXp4MtoPdk3TuuiddJMOGaYD+s8YNGhi1dkLl4RzxhvcPE47EmYC4A3g
rDPc/sxLgyOw8JXbKARcBe7UH/WUWpi0Y6xJbKvI7Pr3wZqtR7+zoGmUKfYd/j9r1UvKHCmF/Grq
ZefL/g7J2UWz4xAjvPuplk/VtrCWlCQpjzOQbwx40DpDyTnBss3q0BI5uLFt95xOFUEURkAP8H/9
RY7H6bCjmaTmZblhfI9B6Ry60L8pBXFcTj8wenhPUYw3d4Er9FPL+SOa1vk8rFlENnn71qVi6W/H
C+IUNktfG3+L0LiHbyzy8aO8qusCkPpD5XvFzsOW/Wpq9XMk+j9p4iwQSWoxiqEWzEP+m1ZwN37N
+QAS+L98CA+t23ms5eWtjkgIosOzCZoUHENnSEjwy6LaBe7LYJZPjqrDICwQoxQtqz7sl7gIb0xn
YzwFFkaZ2EuPma2d/JfZSzXA7GPzPcoBS0trMLMtUysFGaW9OX33GmdmePbbDhiYk8DMVnWGnXKm
5qwRXjiR4d9LjHv1YHRNSBc4Izw0FfN3xX/v3s684Rx14nvqJocEO47flpjy36DPnTon7iBmgmLg
yABGKhAg+3lxqi3zD2Km7vbvffUSc+9boaXARBbplHqw0/l9Km1tfSt0W2tbteRTiaHISLQusoMt
Wrrkg+bER2AAqP7peEZeCcSdgkON2KKfxN7f5bFPL0tVflT1ztVOHRqlkBlF+cMiAey49NsG12lB
mdsLV45nAziIM8UnZmvMZwRioJGp2x5XawyZouh+mXnKZVMa4mRO04/13Ks27dK2yp0Q00dpevIX
GY+q6DEqm/iIeYKBvhzqmwi4htsA9CI7xDxw+bWrSf/f4S1JvPDQNMW9nMfq4hbeBYP6ue+AQBoa
TSJ4AUzReo3oxYFlHssdPY5aZuUuqKJn1P31vb403m00W0ZK46T3hcUyY5IPULjfbTp+sndglwlg
66qbTnfi+d4g1wUKMxo45YeFlpWiyeOrX7TvAeCmNPivYfy2THXa5wDyCYr06GT5ibaEzCSvmowf
9agesbU1SAd0bbr2pHZuVMXR92hvQcXRoeqoevGH5WfGbeWWbrdxKExD37kB7SdwOclWnzTnmHj5
dEWKtXPhJtxQkLxz0kQsK5agTA6/CKewdZwgtcmt7lIWd43zacthWJZ5IiU8nfa5wkTqg9neSh0T
e2uQHs7C9oJAnLFYldOlXLAKPtbnDcf7H6hFMeL3D9MCost6MLLg8Pw9ATrjS9kH62ANo8I5IaDz
jPc83kG1cxdFSwldBKXsbGsYricmIk4gbj2tw7Mla/bWwTNO+MrFaZX70rQ6dRO5emqLimdOgQZQ
1lMGSxdmapo9d8X8ZHUmRr8MU19SmA8m3fELo2J8KQ6JYqnh/mpiM8ZBx86lBnFDqJuX1s4uQ23v
V0XTUNHB6WNnvBVG7e5CF3VsRTyHKvDi2t9Kd2zfwyy7M6PKOwZDNe1Ugc75cztYWNC5vr59Y7wv
Cmv+pu1b/mqE9V/L4O2iphhIOqy7anTLjUY02KaJh99BtzBuzOpJ0q6/V4LDEGwzcop2fEwMktzV
AGAsABMZCCZ3tgVbNWrLU8gVqMwvPsaPO9gE0DssdwDPnVgHsTwrdO5hJRnP0Nhuu8ALTqOTxU+F
SydrOTSh7H5VrKSa8UXhFNkFvJyz0dPYJtjJyc5xbVenrPKI/amJUl0bNJQZ29KwCcAp9fyg1v0p
QbGNh8eGECB0FqTE3ekN3lM/RjggcmCZhFc/chCJ8Gfr/Z3yY6FyRGcWQ5G3fe8Ixzj61Sf6jOp9
aI5T2LP4e2b3hzUBunaJWCwqin2uQeL8twggPUX2Ms/hrsTMs/dJxjjFFqR4LAnT10TvzXbwHKHN
MPcpV+t9EdTVxulpeXOdJme9t9pNiLjtZGIvYqa0YHAHxOWS4pnaPOJUAWBIyedKVzSXVQg7oZnv
WsLHaB7Zzw1HEE6I7dc8sSZs9RDpeQ3h/8jVyplGi2h8oNy5ZksAYERu3NWVGROMkayu5ZUVwqpy
PdLtMRM9llYT/Zra3t9gJWvvgnK+X53pIv8CdIGflkyjv9LsOjUf8poswtGb7syUEDhLCaa0YZQv
WmKZqPHq7nFF66rehYGovMbLfLT6vKOpb2Qv2LmfysIge6k2Xzq7pRharBMDkOVk4dlwXtG5c0t+
F/VyeVDPOjBV+1hDYxcVRvqkFZa/4TdIvvP2l9nI6MLmgaBiwbFPWZhevbqrsW8sii7icd4d9ML7
2NLF+vFahdiun64MwvEmwpvsGU8kZTUADkeoYvQjasUyeSsiHVwGxBtD9GhKlnGEIk6iOaT4FGQR
LYb9OmL8HFejt2ohmQWXd33R/lDfpWHIJQwa4ePG4/4/CXZnPA8L3dCf3WGXIPjmcsMJzb64Xd+z
0SPWSFEeXCAaChCfnWmzhoe+qqLXIbPyzRQmf8jIi1/7Tqf7rCPc30sRfa3HPyJ8wz3/rZNdpgb+
I2bEvRhw9KjTleZesbaA2ByI5fF67vRtostj1ZK21zgmfEdSV1+BrhKtHmJBLOLkGnVkmJlYdxmm
yOlCDMMDeqqZKRQ47L+u6o6I1rkKrDvaFXiMbdr7fpv+1RGnRnpUTTKBU23nEP+1Ve2ytWcGnQsA
CGNkEw9hp4l809ZJS9AgD1qSh1dEfCd30Zqpt+Zk/gaKYCDNSh/Udsa0NXlUrzJIsuvYDZXPsM41
KyEYPC8RGMroIUumoUU2ldwGWAedjm5q0oT6sxon6a74Y0VafKrD0r1luTAxfPGL5m7/EniIzc3+
3U+t4Ka0sSwJwUPWDx9VhdsWk2+wWfVsdI+ca6Ndw7CaV0H135Z8MHeXErUEPco5+91WxpHRV3av
jWF37XvneSRd5Y8NJSds+1fucGQSsv+EXFQc5wFCV5QWR60e2RT4djfmYKZPU+VOZGm5J7W9qoch
TlDUVLg+0/Ln1Br1RpURCI5QXSo9dcJVpkSpeoYdnrxdf9jWLdo7JXfgO2R+Sum3iWIDitjS5FQP
6ks0DHqAlW5I8uLwU/exAXBGcRSyDk2cAuqqB3MMsKMn5edgpzBXF2mNh4jiFmGA8hDN7jQ9x+qU
xHD/tTg+jAXdIWXYhVJHzok6int6Inf06OJ0ulsnbbSIiYtBZl1CBFqFIFGb4R0GNM+pakFvL1hy
9eARbwXFnHZgX7X/iYX0k0SJRkLbNB2ChfRTzu3vyNo5pdPg7EC87wA03nvshSDX/GjvSzpCeQvO
A2YiP2gdeNfYIXuurQqO8iKNf83N/CaPIm2yn2XX/GYIUf2cw+rWBX+UtmRo4+xi5/ECGgyMa+IJ
zjNagIl4FfhUU7Gz8KhchJY799qbkiioByVpIfAUcatH9F0JXneXTMJ/olmP1Zicbyxh7O2ool+I
qpzZKSZu9zK4lGMWk3KtX8lWsd9lJn4PrniwYr+96rSxz/E8fiu5uTqvRcSlbUy0DGclGmms0sVU
0/W7Gla90i8hWAiPCVClTeyJ5JcgaBZJ7wKxgTMmM6QRTrdLXZIsLW2+DklqPYpenzHi5L9RKjqX
UuT3ytUx58+qgZwy1tPDDxbX6dgs5zrDY1esrLxY+5hGSFJN6tATV/2BAM0M8oEi3FCpgqJi7W0g
/exUtW+llX4sj7TzpxfT9MChxd5zl/enrgrEsyGN8G7oohwaUhnvrWCqubiIAMkHTnFiGn4i9gcz
o8mfYyouySBBKywT+3JyDOIgqfBV0VTQrd2gom8RTxEXterKzMp/VnMZ28Z4AyGI4axTbQzU3lfR
zRle8EWR0+CsKFLbvlZ0So5+InGqqEGK0NuL2fb0eMFkkBGVxadikO6WlpFBXNno3I0zeWSYHYAN
5CxbckJ4j4JuCQKakqeZIRtO78Y7N0vQhgwwt2/UU7EEzeS9TScnJ55oo+fJLzYWej3EFtUhqUIs
Ddq7bXcc3Qd6i+pl7PMJe0QpukstTsWAdvyqfkGETt9ZOCX7HrXXar2zF7rc2hElu7rfDQ4xV54+
PYShvfxGURIShgx0TNUWmQGcepJo+6CQLdhDoTUgIM3IOqDhTfeqHm2JSg1BF20C2usndTmWI82W
9V+ZvdrY++TlLh3qREvDJ2NGAu267u+cDImnSJubxboR7EjaC/Z9k8587hZ6P1k9TFmJVcaeTzHi
r1MT6CVYPwKvhIniLOhxEaoHH13s+uzfe97yp+mAKaOCJLX79wfgq07kNF7acSrxCrjPg9IOxBl1
wPJSrcdAMS2CaF0WR6zzN6B9pY+fnKW+9q2fvVVozwbcqE1h6AwbnfwRshQI0JxaRXMdatUR/3G5
ZP4UiY4QI5Zv83J+RaykL/hRhPrLS4PDQu0nNd1cOdFRJnQHeuhWdKQpmHP1m3J8OIi8Sd9RyqVA
EVOgA6WpMdgCKT4dhpM71fI7XTQuBjqaDfrNA6Q450dhwk9UU0qvy+vDnCFSqSYbRS2VxSlq2/kt
w037u29bWilhgLUVo1MSGc3z3McMlUGj35ko47eRyVg9IAMBQ5aLIpLi6l6Od6pTCJzavJa5+67a
mWHTfJeh5y1pVEzPqj58LH22sr7mZGGPtXfOp5wQI/p3kS+APMzO+AgZUt41cZptNAsKPa2YpzTn
4wV/czZac8NQrf90dJDZ4VT3KGcB3KkVhILRuoZohZ46eIqbumt9DtKMQdXS1JaMqrI0ev4346kG
tpxBS8eDcNPx3olQ/PRmugqalgSVBx0Kqd2OHbLlYDzOnfcmfa07rrY/PO73PQLeh8GuLllVhy/q
AbzOM9Lj6KZeabAEwE0CQmqDRHuR4Fb+qjrdJOk2Rut5TxXWdy0Lqs8cj83fe7EEG9oQ1yXZpsSA
9pFLRyMvadl3agaQiQ+KywCYt8vw9n2NEmRjS6h13nmH/4NbqFuEmKt4DKzCVwLe69UkCLix9env
qpST8vpPz6Ce0QmQZXB1HGJW9ARyveji+qUxYOzVE6KcWpryJQmwIleB9qr7tv+cw5Jc9HBSkuFo
Y6JZ28IIPptDT3W6I4BsIcq2xnGOk9PcmMGX0MAictwuNpVZDwA/F0dnHcfzoZZoEogrxF6tSw8j
t26c8qLoODGFBQPtIjoGXTDefBqUqL9j6qzFKzYXS9QWOViZPbTzJuZe3Fh1kx2LCMFtTm2MQGix
G9G6G9BaRNMGNHT1gJSFmhK4sQIejx5T4K7B8YXStCy202+7qqfnLByfCa55WYVsHWnAlRyeATgQ
kTYwoiaR+dml0fWktfSu1t58arekTIdOe9FF8W5qPp0Vxyu2+YDezcuFDaZKNE+wkQUkMo0QVr/N
ydDi37tGXv3TmeriqF7pgU4HJ8/owKrXPcGJuw5a5pYe3XRVf2xjK3cWWfx09WbPOcbMNpM8P1Wx
fernMxGR4KWNwPQPc1inO1U2d422iwrnANobrpY5iV0EXvacBkQ9TdaD1zP24MSbyUuH502djtW0
+9+Dem+AjgCau35W75fLpKCpZu3ObDh3ZR0jFun36b6xmQRsos7F1h9AO11f58nwe2zS/8KCtLa1
IuKnfHW9zryLSre+K6SMriR7cJ7pKhuHuBXvGqt7Z7kzXxw3/arxn21ybHNXJci3LJT1yf8QB52I
LpY7A7BdLLGm43+X5kxCN0OMXRRaEHYpEl/X4rSvuErn0D3qbg7wG1f2nRVazS3DHLIDShQRz6R3
ZCwKZzcja73EXUbwbkoW6tr4EFrNgd1M3Q1b+e8u6D8nmaV7xwoDgLXtTRDl9eLNsX8cdDIGCAG+
E4bhfhDkcU7s3LofwLH8M7LoGlzpMX8eFgjAzEiP/1U3Ro74UFRNESZYWX0MU85i9Aw0UKSmgRxD
6YoEYXRjbG3trCKky/c+2DK1lSn4T5+D+JhtoptzZAzLXeN1pK3YAr6r68lvaHCUP7Y2m1sFLFr/
TgvSEDNZtR8kSGwGCtaH5UX4LIR3aH3LesjkFerDBoZ7QnFMslq76a2qu65PdZiUG+MsfE5cqwLA
dPOQ73WZ9Oq4wdW8New17452DIhYGoiepQWHwKeTo0JSAmh6pyaN3fWlu2SmwLLF8Y1Vd+/lyWfW
oo08WpB4TgoaiaCVnrrKcXGk9eJrk3YdoTU8w3/4VSvjw5Jqjp3h7I39dhWhwuGfifdFhMeYAfUT
gW7VIdE5DzFapUppx2irTGamJfAMqadJpe06wr1uUw96HLw5EFMlLg6/1oZVXRMlAvPnIRx7ADq2
KJ+RtpU3eoZn9Wpe3koEV5sIy0vp9H8i9uDWpuW3nOwqr8o20hhNfhyXaWVFFkreRw6ULfwahJqo
h9DHOk6MlbP/9x496ZR0Crwhve+Uuw6B2KmhR7Bfz2FSMFUcHKSa0gA9VaZfytE3yMzdNh747gKh
0H2RzzgakBS/FYg/Ejd6HI2HdRdFJ3JMzXS8zWPH1F3m2S1NAM7zMd0ZU+sfinnO7xzUfmeLxGfl
o0UWQT4jgHloJ8vaPCVafCQgm0mpHfgPgYUAMwoEF+biZy0y+COBE9p39uywTOsNTYBF7xoJbd45
KQFwXBnfdkgWibqKkP5csq5x92U4kkO7eIaNcsngdrMOt3OK7LcwgzvT4IBm10FDZmuq7xc8Kq0x
A13S8qyc7WuSV8Y+q6Bm0Js2HxH/giUE1riZmM1+xkX+mHvjUd1XZTyZKJEXdZ0eclJA5sF2CRcm
0YZXy831p1jQe+JSno30i0BKbxdNLhh661sJqhFxHTqJCa+yhAUfbSEsjPbwmHhYThSQOwgw6iba
NWtwPq/3KF9Gt1GVfkgM9cWdyMKWY05yNr3Y3onjX8nYogJND+RSPAggIMdVnl9nmMqK4Tb6dXDP
IL+8Aaq9Af4sHzUa3vt/z7ShRUBvQ7BaZS2ByZw26CQh4JWlH0eXbFEl6pImOt51gcqyJYPejZyr
33lwLgPLvZs4NT066NKYyDjPSVC2j7SE28cQmtU5Y63beBR7StHhAe86obfx9kXZjmuxR0MTjPAc
xMS86ET0Os43+Dh2nKELHzurfNUS6XCgz6dTqc8/ABvIg0SoRYJuIfZ+yJKiGUAolCksbHKEcQHk
lCovDiLDEU9m3y2Ykw8xxNoTxub8GFX6dLMMaMNYCH552F43CJy5WHFq4JdkOeuxME/Roy7TbzYq
hArO5LyCXB+2NH8zGNqa8zpsrJ9uWbypobyj++2RtTI8trJhpYQvfsqZIh3WDg8ydGY3WXCCtzl+
GrH90rhVlZKrij5FxjQG0b+nxUyekjFqeyiH4wVoNVyfuXnIxRfNmPqoJgr/j7Dzao4by7b0X+no
50EMvJmYuQ/pDdOSokS9IGSq4L3Hr5/vHKhvdytuVD8UgplSUSQSwNln77W+5emv+MWgo+nsO2R7
1yExpjV7pmp1b1xq6hVyXLk9zzpygOrX1iZwgj9zN8tuBUY/e9AIOMTghWfaHKLFJOJyi3p1sMs6
z7q0oBEepQltEgbw+/I4iQISToSNQl7UQ4VogKFVdahcAgpRrBr87+FwJrYkWyciw2Bge0WW8vQs
DYVZiZhAakzGTy3nkDAZduMMIdK9ZzcJfhivPUdDhbyhd2ilzzCauADi/QDtER0oscqhCLRnYxUq
5EF39T2IlA9XKG5yBmM7Zw7KQxJn7KyHuT/LLVj1vQRDtvbEk5jnjvWqJMhWtNr0yD2pyHKedeaV
dlev9RTDTFPMHWbfFM+x2w7NhVFzA6Uop3VgHOUL+Ta7QW1X9UD+HNH3kCN7TVOQ32ITlm9FRvUY
ZwxOI+kRx9aHEmFb5zyHPWmXKGcHoQD850EHVLZi9JbtTVPIeaBWHGXLLgMLtmuqwVgHhEqskIaR
X+aX/o2yrHsJ22zHWFwjm1S3NpZPYqgqGmCJyJ9owakiXAUl0M+EnJKItVvUxqaGCGpyv6p2NByW
1ZrcHsy5/s0KVUiH7JM38l8nJgetgbyrZItIsVC9SYxBrhPsU7WTBgu0eCu6agg4vyQ2S1/oL2NE
HQdrzZ5Nyv0AiKtHxCh7DBxavaHa/8DSmGAgcMDomNmtt7zgMSsvLlpbgiyMsJHYpGnNUzp9mKP7
pFuhvInakpJ0VQqGDXGiJf1UfnelH8ub/KqaER6Zw75NtHrx9kiDTwu5A7Z29WXBvlKUxxT95fRF
T9CU0fLYgRjU7gGEixX/5/QjxIi59On5UKoxfC3nTtmRhLnCGj4rBvcvM53XIOgpp8cXzA/jow00
H2v1zDVfiNBs4pDkKfNcMu8kjIOZNJmOcFHgfPbBfhReUAdPy5GnAuXS5GcrwZs4qRTvfdoo16Xa
GGkvjvgs+pagTynGkwcNPv0OHhZumEa1T52igQKY7PCjqkvEAJX3S2SeNWF9y1J12qi572xpFR/R
DMPo64AfAAdI2booBJ6Itxwv6pg3iGGcMhr9vci4OVDgRkeQQ9BHaLOXIcnJ9LEusvMeWsAPlssr
UuxJgIrzzTyqNimsUAxoVYFZ8GhtX0h1NpTmSZFfn2y7/3PphWmK6e3SF2g16grkKZxXv4v/sPJa
X7Wta15xQZpXwy+JbRuJRZQmR8dMvydaG6P7HHy2/sN3DTLwMyciJVhhxZmQyNI/ziuyGLRohnFT
ILjXOvxI0sVmKP0vQzAjNPhXhveLP+X3LC9AoNaye0swKtUY0tq9ZMJNtu3RnssLerE8sQ0LR5ea
9/lezsqpt4BayjtGoW5avkMi4p76iqGNi0eZvYvu3jUF/KJU70j+LYzHT6Ho3qvkoCzslKxGGji6
hKzV/fRWGY4gJCYuqXBynyA0utNsoIqSU/2Jtv01ninfBgjAReHe5PzErpGcRnaMEELMVCKnf+Zs
vs5a6+r7yjP1FW9Hm5hyPdnFZPyuM097MyrLv7RGl70Rrgh43BuePbw03CbM8KWMa2abRWrQfG/i
luKyycaDr07xNUjMp3wc6i6uCrok4G5EjdMpKpml5O1ufDboF1IDO+65B7WfswtLWzunOHTOdAkw
q8izh0fpoIsYJY9NAw8IDQpqqZ9dpSpXSAZrEW3HpL8Yvo0NgfDcLnfZIm4AA+PKBEBTKdtktAqs
BnV1irSeupp4BgKSelCBbmM8xyAdkH71FyfE6eubOqbqIcPAsqhMvWK8ERWgBJpz132EEx2h7qco
LqCF9+lVdeD31LoxM4Mei42i/Kkg/CIGzvq+PDFaKEniU092bVcGL+w3D1NgBsfBYhAmUzRIFe8X
BVciVCqcYXOJX/aVHx2z/U917VyQPXePwJ3VT5X37tNHOi6fP1Hf/n5p6/ZDepDPXQ1Q55lo5HBT
O469kc9eGfDdl8NZNoJsfKurfvgo9DTceZHdnGY1gEMCrm+t0PR/Qj4ChZLlzka+9EbS2RmZV5zL
GIC1+CzlthEuybTPKIou6brEP/uBXjg6lmhwtpZvZK/qPIPR8XQCPCx3IwcNGIGPKKixG5c53CbI
8GtbOLPr2RyPknGmzSogn6R+60YbqsbIEC9y689zpRmXiSoIKejVQgeyh6Q8ruRLeVBM4HsxYgg9
naajA+5qH1butAPDC0KjmrJVUWrxT5vtYDC1w4dK+hFTjFs+ESM9ikK1FwfHjseTXvafI1HAznno
v/T4N6z/NkxJ/5TpRMwqETVGZZ4+GF58k+0+bW4FuN17oUloH3J1cA4RY8JdXpD7XU84SyJnfjpG
yToDlkQ6jOzSuUUae9zZYxsse+uqORLdKde9NqHHaU9wP9uKVQLKxyr4oM/q2Ss7VCORvwLrD2Xl
52wEV1ZBzt7pEYJ8QkED0zavBf2MXUPHWiiZy3VUKy8F/fGfXVe8jqEHZKyMoP+bRNxkOhyqCM9B
5OfltQ0DWlqGa794uu4/IWA+SY7Kfmhz8TnaLLN8QmNwZBYfHtL5B8o946pH9rQqRe7brFr9GkzO
1ziYqo2c0rsK9vnWCJ5tw4WXavM3TIXlZgxdglrHVN8sS7KuRf5WTiaTnoSKLkLXJeaU3mSMN+ix
q5oknnUlHHXkg2fHVr4Mxs9GSJd4Es+nFAAyFthO2QdmDPPaq4/S+pvg811VmTdflbnckoH8kRW4
REkL+jqjfI7a6Kl2/Q1gjY7Mj8LDZmwrQqiCS9YwbSRxu9nJYIXeSEglDzJgUx7wfmYl2jns4vLg
mMW5twP9aFb4YAX1q0qBPJHKop+saV7Ztmn8mcT1Q2pk4YTAtcwd75g7NiivVFdvGLPJmcNGmvCs
Pciol7wGeN6GubpDXqytDAJRV5rUDpDcXu4LJyATsaxY7qd5Wze9vRsiYyPr5MqkQQ2y3EK9RKcM
HO4nD9rGylayiulOR2USIMECWAVXLLAmsvISWv8W71t0Me1aqx9DA0mnsWIIOuCzN2RdtUeDSj1O
ErQhGc3gwqLV7inZwzMUUrsMl9GvGpLS6JB1pwtt9dj3xL6Ll5PvJwSAUezQeqjrYx0XxcaKbATy
7lsdpXQRNTR5IrlV6Vx0E6UfMjBxwu82gR6lDwy4a+mYS7ewRZTQusD7L5yghukXT3JA0c4HAC41
Qtg+pxTTB9Wnf4QQLPhsh1SSgtEZNHBH84nMrNEGUwo3Nj4kpoWfB2Kksu6LTmOdYs9cRu1RXP1F
nDD1mQztmio1YXUBxvg4GLwdJOV2Nynlz0Ezr35P8hE8DaxAPuTLleaQDZM7mBKyfqT06qC01a91
07qbZda4ABdxWKXIucf8BMJm2plO+VQGM+InmmN6z2G7TibyPmx+4I2JMWTbV+PMXYhqxCNUdrMs
N46Wl5/c2n/JLeZFdjpDpRDAVszm4cqcE+UjzIpdPJvOG3Ch8eiPiOA6k2tAc3VidmPRhoxf684x
jvi39o3Q97qmD8qyMMJNpbI/oIFDPhSinkuId/cUBNkXiRsac/5G7eRkoQpZSDVZdANGHmQ8hl7U
GoJIT9Gx0JBTp012ueeRkGmryPeGT75lillbV92wnGRfE/AXckQbmvG0kyRDlYEYMDNk+bZX0orX
I9wlWtmtPZvvL7g4WN1WM1koXg6dTM6nm6ruT1lqig3MWJ+Kvox3eTXT2y8yJLzopG3kXjCoi/SF
XdY3SVxCN2qu7KimFs2NgTjJ4XsYZ/t5jt1LDSjm3BdcQpM6dE+zgnkEDdA/NBF5lX0a+Ct5l1lh
YKxbKypXamF/xhdo/6SUOyrK/I1JPWoLAsqPdWW421wApJUk2Vj1fCktlbAgd9SPISLldeVkf/Rm
r39CfIJdpWYi2gfEyNl1SvEoBOpZziMeQ/7XRcnYd2ykyI64Ne14WYaeaES7rT96mybzw1MeTd0a
McVOPj2zVP/uzOG1GBrrDaZavm8BNm/ky7gbwNqCH1q1LvMXL3Y5HwJLIkee+DcD4OYmmzkrivf6
yACxqAMTGEzYnmkokg5EousjMLJzPihIScSrqGwLfmFSKkHXGboq4gUFxsX1h6tdOAi/POt1MgL1
IW1picJuN4rn7IeC9LsH6EHy+0VG0oLbnS/MzrGVc2u4add8kl81oznfw5lnl+lM3UrJW2Ud2T9i
Yw72tj2VpGSJmf2Uk/AuC1lm6jK6qgXhcwDeRvgbavutnjSkKZs6jZTGGbZB0joHT4vnVwSyTyMc
xuugp3hUMvPkMBy/lKqrURiJWd6I4/6wxDQz34iKFVcrijdS8zb6CFHe51LZh/RxhjgkTEpcuMgn
S1psBMAqFkYEMWfJG4Lhgr5LzmgJcHrr1oujercAY8s9iOeKCZsBs9uCLiKv0pisiy17+U8VeQKn
NEUjTA5xc3FU4417krFJO3wn4U97liFaf+SyNnHJYADgO0Z8BmOtqp9AHHRbqV2AXxLsjDYfNlFR
uhef+hkCUh+fHfK14oZBuFwXSsU/WTPQ12DARO0QOLbOU+NuwEP/0jlnNRzgTgBTOflR9T0TlMQB
taXVn5jL9VD4rq4zsM81dJ2re1Y2Dm3a3SJZrOuGhbGPj0kDGVt8EagFY5NpuFPHmVTQJgmKnXNN
RnjbbeVdC1yFGyUcKbZLRnxnnHYMGNgQrBpJLVLcipblPG6KlMwe6UKCPtYCvnFfAJKK2GO8SlIj
WNXMGGT/T9Gy7GTaarhyFHX+pDUpoZDKRe1urt0Xp4oux7WYkN4DyVjHej58kl+hOEMiMwIkSjQt
ehnq8bHoZJRYzV7yLMRgo7rxTVHyfdAaPc/XPLmJOY86C5LP5NjVLsUEtO6VDFVluamtfPjhFiHB
H75goTcjN5w7PuIZ85JvBPaaNl2yj6rJfwUOsF1GlT6K876/JJXWffAoVfaMcVLYv+6Vpyyq7iEv
D5A3GFsGwVGWsI1Ko8hnrd9Hk3cG+6szMWRMZeQ0BikcFcraGofAQNi79KGOwE2pX/SFGQYV+7XX
W6F/1u56QgEv8uBUiJnoVLy+ZdsO4K/sSDLtnOiVxmGyNQtMVV1bvhLjbfyp0Pviv5wItZQBs5KY
d4WU8ZXumuVHGTrp1oVdfJRNfhYfSCYWBBynpRQ1rephEzG8yeRkhkfAyJY3uPt28D4KOhiU5Hpd
g4cdwMocG5sMIqXStVWJhEoizCYRIWaYdoN2QN80U+1vyj5H3t45z6ViKQDLKeSEJEiRL6770cV8
y76eIjiVdCXnDjADC2q0ijJ2Vw7OwdeJOpKSbv5GZ8jCU0Sih2i6vvieE60aJZtOlbD8i5rgpDbT
N6u0cc+RbiFbA0PrNLe0YcPTNybUeVEJu3GRX2EUbyCC0Yu2Iv2sOHOJIBM1dkwCI/fi/NraZn3L
GYltCMKdt1VPB60oPywL7VKma+Ymatv0bjVvGDXBelTNhBuMoYSn158Uxm77miScxO2RgPf5izOp
/ikkBW2lm27NlQFkXBo2cjdtlpfx/IzJNLkv6Io88LadHyMsarRtJ+D34rEQ9gVF7OR+RJPbIKrV
ho3SZwF67/pMZ0K5pHnXPgsHJZ3dBy/4T9R9P08/aamoKZYBMRVaTBOi4EvaPDuNieHfhro+ucaa
WVOWrBB4Nl2rf6ui6r0TBKyqH86NpTmvlV+iVrYPw1QyjBdj+lRL9z6OwnVj9NVL4tblmYmpuyPe
QN220HiQJ4zNi98N7boXdlQNLjS4ro025fFnzdbePcZPP7rRQ8IBPjBPrZdIdHECcXAnEhuVXN8U
IRra0m3MWx3yr85J8BUqkb1fnnaY7dt9NUAuoA2RCgpj/KQAyLpGPWToE/CU09x1ssj4ZBL0sEIx
/tIL+p5T0miUV55jfJ6d/OG7aQX5XPQxMFvSUc9KCAbCIRbUqnWKHOWaaJ9oYzh3CZoYVCwqTUY9
NCp1s6ebiJxOjsnVDOp1n6/JaEn2idCkxH84OMV3Y48lePkn7IhIrXHOaaGKROE+N7tD4tdfJGCs
pyEMjTUft+VgVIg0e6Bkdon0TTDqqihU4SoZB/SB9UOBTbtVymZCAwR0d+FVFSky9So9Y63vDkEN
kMQz68/I0ZHUYbwHudnRaagGFi3TTA6N5b0HXfaHtJ1pukEyg1tYNKA8WvwBItJQf1Y+0cqOgkKd
SVUHVBQdnGuRpuGXSX5JNfezrtjfpbqyztxdhfqvQgx3rJiE0Gq2vJt8TqCWbTco1DImKzntYzQj
PEvzN8MkiTquGE6LzeOMOGPhKqZ2UNJvgxfVKrgv0I9IK+wwiMi5DEFR3bbfYPWR/Efa/YI7QnXC
yAELa2aMTCHFFlQcNCVc29yL777prNJL0GjON0dhBe2SGhkgnvaVjiPVWKUBDy5Vhwdbhcb0pW61
zzM/Xa5gRNN2uGjmy9KKdiw3eHKJZL8Y58zLXYHJMb+ryE3ZzAhDqt4464CIw4teV0xyje5FjbR9
hdOnRZqoR4y5Gm8dUi2O0xfNGo3V3//2v//r//4Y/0/wRwG9bwqK/G95B8gvytvm//3ddv7+t3J5
+/iTl57nepB+TVXTdYPQIlfjz398e0Z5wN/W/hfrlcWJmHtsl8JQHZYdSCMmv6upNvunPCgjCfc1
0rqDfImjer7n+vswHyXzlCl89CrYDtwPLfHdJMTnDUGcjRpe5WHwahOPjZptTEOpXoqROaSbOR55
JqYNvlMcLK9fQbfNgdPU/mPpUyKDmxeXEvdltq6TqttpTettG90cQLGE6SqJcJsUVRytaL7XXxO1
uoCUOeeF2VzRzpafteLqqHP2bs93EiiGe5eL309w5OZqYJnSuuKcl0SijeKi0ukabZSabGSpn2+C
ENroXGNFF9N1pNC7kN3Cy5Q0DUr9ZIQI2xy0tjj+9Yei2799KJahmYTsGrbmabqp6+6/fyhODKQq
qRzGrMJVNDizdWBGOV6mkCVhAx+q+mOOnpD6zD8tM3sn4eMRxuXSRLdjENuWO94NA+zwpDxlmBxu
zYNdJcMttp3xRMD2d+kwJHp42NZ1xVodEK37H34N3fv999BU29UdPGE2SirTEBffv1xceeHmilPk
SDwS84e0Z9gukBUbt98uKFWLYTWodvpwMd6s5CYbGhPCttVSJZIWgp9PbJYNp3IP/CsvrVBPy7eS
qDD3mWekKytXqRCQO7ia+qaJyp82AbBtx9vlTmU9+jZqn4j2Ixo6Qh3AeSf/Vsw2USBbhJ5bXCbY
zAym8/sqZmsFYhAmbVPieC7apw1qBiStG74UNZ2wbIrnixPYqzbjoYMiZMAJXRGBCEbgjtfhiVnR
Y9TkPXqgrZ/SrLZwpIkyyylJWUqSKl1J7FKbEAmFtXRyxnld0Wh9mQNfe/qzfY3JPw/o3/0IlQEp
UznQixE/OhsGCpPJ3C5NDtlLG5uqpFD+E2+V9z6PzHeXIlVBDslos6tP02CFJ7aQuxJuqqx0Ghtz
iuPxGEYB+76UYBOhO4e66P0zKZQ+W5IW6aNV6gez1FW4n/GNmlt9YB+9SysqUXDXRQg2W1EA8oS1
YGIDcjYoWCJSSJ7APg5yHycPVUZok9wniu8lv4USKRjQ7Br2cJ1fe7f8abNqbH1jdq7LJDNmJrVX
zZnucu+oQO/Zfra29pZAaqJireGeSoEtUWGrkVB1iMLOJmPbtJeLTRfiIsi17EQiMQkFiyPXC84V
DOMdqth0o7EM3ZSpL85a9I6b0gIC1hjbBUoSTrMLhxHIo1w+U9faJJqjn2JBSk67RF/RLbfANAHF
sc0KFtQ8DfRuxyESiNF9mPj2T21mizjoIJj67kuoi7moOun3kmiYXRL55X5xbSZW8JYBBGuFX4Z5
ss6+is5rc3NYRUEbXGvgwCueUtPS7DFt0ZTwqneLTrdUEuZ1PIK2GB7LfTSwk4viAdU/W2J6FY6z
g//vr9nOOnurNObTsgTJiyjAg7bvFu08gFY2v2TnKkhC5apP6iqGqGlLL6OnN1+yODk2jnCFSdvB
1Kp6R0zSAJwdP2HI3baVm2dNtSas+OAHDLpwS2gZtf/nvgTmK4srY9LeO2dyr3Q+jU/wp94TWk/8
rAJkmGttvpYELnlg+kdQeT0V+79+Spm/r4CWpjou0dA2z3DPcD393x9Spk52aW2O/sbOtHaDJKbY
UZTHO/kkUXIUvfKlPKmOXl27NDkUiHxflHFAQzxW33wXnvlKvjdydgQ/2MC/OCfRC2lVWPwblQxM
YVboAxRWbT1jsFFSBLbipU0K5zptK2UT2N+rPEXl5jM9LZytwH9/7cb5nCW1cZuqELNr3eLeAmxa
Ji1PRaDXdTN4a8QoKgnOE1ACxcl0IPHQHSM3pOnr0Lf3qVC2f33a3N9Pm+AKGKoBtMezOHGu+vtp
C/OasWG4082u2C8OAwbv9qqr5gnca7NxXZWR2ZSlWKAy3J/EToBj2nslPla6PulJtmv1brYR78DG
p8e9HqqkfGpj5b3FvvMFPYd/kX+Wh9PVT6Z9qmpHL5rbr02MFHuqiuw8kgO2KlsmwrEIO+vgXgO+
QxI+1/YSAjSMEbTM3qEBLCr2WGkaahxX3Y6JiKQoKtN+hUP44k59eEKqgIxdDhFD2w+R8RJvqouZ
h0R3TirSPiANDzdXu/PypF3cW2YPEjKe6chC7tFB8gLg9zTyIK3SOvuk+R7zOAbp76tvpmWfhrn8
qQ2mdzbcggkm7mMrYgx/B0kaHfRCPZvWrO4s24w/OuhjbHEb0pc+Za9KYZJ1jgf2Ti+43cTod+Vz
C1N8vi9N4LWQpP/860/bEWXgv5aJDMgclRuF3A7qVlM1//3TTqyRJuOgxLvlYeWkiXqLx4yZ+Igh
vOmD4vTPg88IUC/8b6U2+C9WT1tca/x9XVPabzItdr6YGDkYtMCMh70/wQdRmWMw9VYVpTkP7B5W
8uPpYxvWOiqPQylYkrrtxofcSQH7CwH7wDk9TXXNqDr0LsmsjYfZVa5SSSDVBZUGxxc1/FEPTaYZ
JaavjZ8pYGyixDnqpbumDXIw1aC49UDSuWmaeQ/rofzR6vWMOsMOz2qErrpON554EXeuh9yhJLMk
qy8B6ZcvUnAxYH0kAZcUFmdwYkYS8DVkdY+Jw9ypKkIZR9d/6BMs6gn6Mr0S36TIYU99/evPyTL/
h5ILTC7VluHoDCJt8ef/UnK5oT3mFNMOwbINO1TFcC5RpahbZ2zDdWhb1SWoYZszk1jZlv5h57Bw
sqQBIFq7GwYTBB0yl2QtBgjK5DHeLHsRv2jt1dDgv1LG1jr2BISqsEBqehX+H7+8tZzrV3ScCWuD
qb0GRQRJa+qMw6wWGEQK756Z2QvjeP0+oHxQhjBfVbWDJYMZdRG1mJbCAImS1jSb3k+wxgqJiQkh
5hQYJVJ+UdlpAZ+JMvt3+TgWr8wGfac+H7GhJHeLve4ZV+wz7j3jLg9a6fyMhYo3dkw2ztqkfsgV
j3bzvfNc9zIWvb2XM/6RymUjf315RuQhJGgoi0KkkB3cadTM89fO/kKzlY2njSlTnmFNnGYFO/tp
qN0zu/IvFa3uh12m9b7IUuvgMRZ7nZGvFuGdk60+5QGw37j24wy4RFFR+FGdqV0d3VJveiD31s+j
21EfTw1pJ5RtFoFMhU/FaX7vSkYuoHdA3RTcLWamTqckt958yypePTctXw2zzxGQpsFZvkeHNTrR
Up+JS+NPO/Z6QDSRTZKT/M58qMYPQkFyUkuoGotgNaoAJyqa8hEEKJRkO0FNeOAsG0Ut1ADX0gVh
a1rT2K+rm+zx2nN54uK6SqFHX0XdzWBuqHpk2TjkNiSEoR6RniK6myvlLqkJS7GPDBKlEL2YDWDD
6N5hFTt4c3Eb8LuQHjs/pOIIylx/kyOuKLMJipuQXruOQkczNMK7F4W/Domvnapqjl6sSSjZ42Q8
AB3HC16M2FwMCjcxPIUE1YE5dYuDvLhmN/xWK8pliDPvqWJrRFoLbkdMxJvOwpjr9daq7IzurIyB
4Feg7gLHn90V7Z2/3jxaEn/WBajMbVvE9tnm1DPW+sdX8r2WZtwujLTPyx82BrA4M9+ohD+iOqW1
RcZod1Smkc9n1sxnav2QvV3Vr1MmbfGPNPR8+iAx83bu2tL+7iL7wSkWBbfQLhpgC03cn6ygznZz
M8QbyzMynjrkbbHZhXUPwRj+UyQyZZNiL81ok/G5pL8xVO/F3GP94Ia8x27wGsehs5I1LA301NSY
/Fo/nbJ1jqphQ6RjR0qN4e6sPutO5H53fE/hSkCI+K0saczFgsgqIwocdfijmxGdoBY9dNDJ3ppU
3bohO9coLe5y5WZbSzKF68wbMQ+81mRrXP1gOnn2YKJns3hLvG+aqbWjmxmfW3uwDu2c4+5EXjxY
jX5vxzE7OhhLNqVFFA/bhOxtqHANqjVY7ALu6S/qYFOGoGWspn5MfRfseg12W9pY1lvppbDb2dl1
be0tw/pQ97qNA8pPdtgMp8/YNqCojhM1PiXEz6zkMiC/IpVCP+k5tzK8BrZ7uD96bBoxjcN5VnRW
wTrZzuqMr7XwnGldZ2nwyQ2UR1n8kGqHf6I49FKfwUPhXvlvXTCEAk1nViNLET+EB606zY7w1dto
ltlP8UXhl6gbZNxgDDh8U+V+tx0LBtdj2+GtsoqHIRyluTlGey1H/joUrv+oGe8+2hKWFv9PHan6
ix8N85m2Z7ULCMhgkEaa3ZRFE0/NWn9JFJtQWkddjK0RZcrBja2nJLnOTh+uQLdWK1PN5tPgDfZR
/Gg+lqx10tQhSVv/OIQW0ENbKeudfK9PtD3D9BdjNJqDbcOGKkSXDdSNAFg28a3WKvtVt8djXznl
dbJHf93ZHYyYj8EAddKnUYJk3qpOHl2NPUI4/2653+Pog91wtC6quXtfvrKxd09JRi02+9upitud
V7fNscV1QZA8e1l56Jx5D/AA9VOTL70oGyfqL7m+zMdzBFnGmlODZoZh3y2LsyQmO1441/vZIHQU
BWN5bGGKQRNF+57aTnJ3bLq2epiZV8Y02DOiYMfoU78lPHC3SovnQrXLRzz05hOdsDppxNvrCm2I
ulxSojHu/gq0geTOFFsarOEysWo7Sn6lpX0gAS84Ny5Dk8axJiRL4bypRvKOij55Legx7RzLAfcV
aazjPrQZnqR1AeIIb4Q1ec6nyuiCl44NHQgsu9/S1vR2OMHKY90I71tkDbt8rKgEhOo0M4bXVkYc
Y7o3Tm2u7du5Nh8yCMQN6ugYges4mcXwJrtpek6rYOkHeJ3SbeNwIvOn7M1t1rnavSS+ASaQGx4I
mXjIFB2rsi6OH7z9MxwMu+tjCpr+RVI8+77L1niL+l3tDdswHobnonawupFvo8fORRcL9VC18MAj
CKCOPd4WwSoFqbWD23bNu+L7Ivu01ZL9g1RMonhN1ktcoVT/LQiIzFS9UyvaU1rgljt8Y8OqXFoM
IDEUBXBcZbpnOVspu+rP8BtbZeWXLJy4J5/Fl1I+KrVXYMPFycYLubbUnr5UgKzSjfING+riUky1
tS4Srz44edhvMtGuRHZAlPmIvzjIJlSH35XZCC7yIGbTUtRQhuhxpGTe1MDp+SYxhl3yNfKi4CNq
B4dlkYBChx7eIfaS/GFE9RcFzuTTJm/4jJggYy2L1M1fl6im2Bj+61bC0i3DZMdteRSqKC9+30qM
hMJEPXjq1Leh2fRe9bACY1h5Fc44AoyOI1u77VhBCZIrX4TAb9KH+JzPdfNiXgYi08iQj743s//F
seJqZ6VhexSvXG3I13Dw6MMgXWeFblNtHWAPWKG2YbArQPV6V8Sbsiv9bTx2DKH1qF2p/vgaCiXU
PKXoEGhAEuPxRend9jRgZwJSbPsvgRfUJ8ctHv/hfIhm7r+eDw8iIZsri1retlXN/u18xC4sWtsl
xGSpwBoweLKdI72i8quluzPxV2Klm1Y68Q1yZiB7wvJggEldOQxhtpILNJBluvGU/MYNRBAYjDCy
ekMPzX6w86MEbYvIulnafsbcPuVSDjBzkzWmc/G06KYR/35uEY2scg9MYjgz4/Ynkk16O3lXfcCM
bjkADXSThzZG1Ucbguaw8GavASg768LUzUdngz+zEfzIV5OtZbe/PnX0wn87dxZ2T8tQuYwc09Rs
+7dGuRJC+8p7kmmypp5OcviTQl48hrZ+77ryjwrlOP3YMjtkBrqesOrJ5ED2c26Yvh1dp68xG7NP
cUv7EhkgD0Kr6UkoQT58ncXhrGqRs3xpZjPUJjklsWLrfQwjf69bIq3F6Y3PYT4edDSbahYMxF0G
1d1HncFsAh1Spj/mCcV5EmuEBIlYR31gjGZkZYn5UVf2hgX+cSmfuwr5G4QurGI6vJF5rJBd0IQm
gNM4YlQGF2cXP4raMI9m7Wq3EUqO54twMiF99RUwOtGYkwUUl9Yjsro/EztECyobHZPB3GOIiBQE
OHinfzk+huHswtmGW54+ZZnRYPe9JkXBlV5x7/AovMYDTqVFJjV1/g7TFLkQhZYuBqlyCi9hVSqw
MYGCSJVNpKKh0yh7F3JGE/SYQZmvfhjudeg1gi6tFq2UmKnIg6u5zRYc9RNjpL4DDtqdiApJD2Pc
gtOIa1BDHfAxoI8lXTb8nGoXRq8oi6TKK2T7Zg1AkjKP2ELoSoj9Uq/YhXN1q0tv/NLn2zHySoTZ
Uf6Odil4+smnmvWMZoPfOOlNtk8aWM7/YQCiqcbv16fueZ7jGKKviLzS/e36bKeiSnEo0Dl1kvYs
rd7/vLfVJpq3DEAEFldIkT2DqDAm0jkkKuGJlG3PIKNKj3zdf7F9P9iHdgOooo7YDAKVc15s8t6S
EBlWnVsxz8Ac7FmHqCgy39KMxDnZCFE8a96z+NorC0XFJsnA/EjKS0LYx1Z+MkQKuWddneE++s3n
xC1OXmy9yE1SOrWvCHKuk9YDL2HVhi/dmaQBgdTvBqxSM8hGx5oR8TM5bzQMEV1FSW2K5rUx2Snu
wlEQ4sVMIylLdrHECjP0IMWG+R3gvTTbQa5k1sdvTadE4G68+am5jExUB9RtFt9KzU0fg/3/GTuv
5bi1LNv+Ske9oxobHhG3+iGR3tCJsi8IysF7j6+/Axuqkg5Ph9QRJzIySR6RiQQ21l5rzjGrR6nk
lg/1yAma+u8rC1rXsCjeaD8WmHqvTkb6eTeH1ltR4JnDjUv+Z5AB79OYHNiuDz5OHZWr0trK1UIA
hpxf6NrO9hH9dlb1pPgxQR9tmjxHNKY3Gi3qFytNTpnaIotoj6o9G89RUVf4XuPxCZEr/YzlWU5c
3O/XOMd8fQrRZLU0S3eZXjFIe915s52arZySid2qDW+iCsbAYgD0xSNckvgdyekkEM1avAMuWz+2
DtSAyU3oCjjhcPiZBDNnKko41hZPfg27ee3JY2+mQ3JD/NN7QAgxQpZNuC3rKrkUse5+1tSaebct
+j0aZWXLbrI7ZkpMlTtk2RUszbJmCka7YJkHst7urVE95NSLV1FgLlrg/D/NePKZMg/kjHelfVJA
V5xW/2MffmADyQmzCpgj44uVoTlgGHMvM8wU2lNWGCb3EyWTlPcR575Z+6+ONuuHLOmGN32HArlu
L7z96CLSNjlMcb1zIrypcaf5jzZAoROLastn2nQ3JmAXuezSzi85YzKwDnV7QkufsUXR64dmnvYz
OVBbUDoM5CHeeWTNto9klDqHtsVa+ftP++8TU2oBzjhHpUhyKAheFQNuYPlE61qU4hNa9JSAKKM0
ux02yTf9BKe5WxTC6wIv0FQxTf2eKb5+XTMQSRXd+iV0xIqezYZNzV0+h8VF7buI5rtWtrdWhRjs
1NbOjtBM6+VLJkLlA4bWm9DojMo5zGS6xo4cwk+/f29/a026OjIDW2Wn7lDo6OYy9f61NUm4oJvm
8J6Gof3Cvdp/Y9C8O/mmzc6IJuUbJHvtm8zejoNq1d7QayMLGSJ1Lgud9APfORiOik+haJpH4Ej1
I6pz8FaafaqLLHuqi0jsLUg2qN5nZ4VQSmg8mfXFegPC3+1sseFtSmE270VjHeRezanC7OjSYPIS
zH58xrlzNss8PxZsmtDBGvPZiQMLNT9w0x55bINA3BqJXqLIGk8kbi1xaC6ndRb78w7V3NekjvSH
3x/A16qA5fgxJ1YpeFTNMtVXExcNVo5CZoRFlhF6tNmnpp+AjNIImky8ZV9+/9ukyOCvdSm/jruW
ZrimqqMO+evHxVhKwzNKMbeO49D/f4mmkn1oYph7Xzfm+2FC6a9Yz1gaUV5ZwRKanB4KSyh7pj8V
/lqYrNQWfVxekyL7RpJVfJTWPiIen+eB6Bv5SgPSZjr0JqcQTc689BgYtDe7tLK7P1xgfz8JTY0r
bAHCawZV9+tpnzJxtulhWf+otpkgVzcoHv7Rnxty116kG1I+RKwYsNRB0VH491iq7fMc1dE5JKx4
k6bKeM92Y0HKm/pOF316HGbUqUpDxhkNU3XbmSCeUphCdwrpnQAbuAT98SaTY9q2yBD6u6dEoUs/
+pb61q3Z9MeC2Sw6MGcXOQq9YZTibMTmd/asd3d+Md1xHww/57SWPAYnVN3zvNURaLGDCVj/g1Bc
zeB9MxfBQ4eN7A9bFSkG+sspwXSUzZvuUM5wCF+X2wHph1AOlryAmc4mGqj+6PdCO7ZR8KXppudx
YBIjW6nZO8TR+AqRZj/OtnakwFYfwoS05ZQsMGRA4TtDnYOTobBz7t2iOag1/Vz+aMVrbWbRVFXD
UxAOwxN9nk3k986DfIXGMTv1Kjn2evgOc6oOrbowbvIZphXVG5MOZGToVNcBLXs7KvTdYm0vQyIa
AVItCdnHjANIDIvjjRxFOu/6qM4urtOdkjIsnnJ0ZUU5ag8N4WKmEw27gabxTScD6xTQQO1rwKZj
CsWkKYaTdC6NLezEshcX2WigYuA6ddsXd9aaJ7v91OM93o4zjuOASAN8Q/nFVUeQEGQLzCcnIXAE
pNZ9V6rv5D9n6ilKADRhgct+BrpT9aBSTL77/UVuvp7rmUIjZdKltBC2ZTtiKWB/WZMNBd9m1ZgJ
+o7oPCoJckEb2SqCRrwr1F8NfcELU4/Ps+qMlynQw5vZhB/A+7l3GlMmO67uZc0vH7B4e0afOVcH
FuHBGdHFGWII7+UDkOeQIbbO4MLIUYrL0JspzC7lXIJwZgqfUSFr3LKXPumKjLB0rSdhj7SkCdmF
nIeX4eBuQ9vvzi5biV1dGBipcUZ4XU3gzKDupGSyWaJMmen215BKWl2c8i60LAYVk03vB6Xt7w+k
8XoXz4GkvYf4g66GY6v2q5tbixvcZJKY7qbWf1J6ZD0V0Gwg9TyLmu5bKgLERcuX5DdNt9b3+IkR
wA+zuPx8aAipPCWmT8ttUUMTVEW3DVdTF/p3MidRPpgZYw+VqXYHUOwMvlC5kYSsHxqBs1qYxU0x
y33DSJLBUV4bSKRcBkSDYp6cjr6TpB92fmDuqiZtdiizT/St1UfgDFRZbew+JmVubBFgZE95Bytm
sNv+aSBJfitmjHK/P3bacpL9ZVkxNaFZNJq43Ths45cS+JeTUNUCfYnRrL0EvBAGTOJm66bO2R5A
Li3cJaVnAJY0wWQ+RU3SA1iu7U2lduJgTmgcMosqEuPOcRjzhpVTv4zJ5J+jSa0RGiYZnDs6n73f
37vLip0VuvaHuauu/+3zR6cneA/cox3I0s6ru2UjJo5di9kvzJqDRHaaYgEAq3SbZLNGMXoONDF1
/USOKOLKR2m0o+wOPDXPVA+rX7TrG799LJIs2iX2h7kzaVl3Rn4YjWLe0wyebg3X3TK66tlzP5RR
zlQ8tlgkYg3mPnpz9rjfqirGIVGhRDC7/uM6ipYnEdQDiOcVQSxOTTo6E2RjXyZTf1/X5lNk6GK7
/rAejz9WTM2faWcI/9BNLuxNoyJfdgEK1faxr+3yyKa53fojI/OGCJa1HLdKAOQALBr0S3N/TMz5
qqfZUcAZOgmJ/4xxsy5jsvu8NbJH45HVZm2sDNlQfChL7AfTMspatzwiyCyPc4TrKrC+N0OVfVEZ
3ig+MAWafFNU6G/LWKR77lzhNqPqZ1vWN49JBHI3H7Vdw4b3OrrOVcUTdcUifYvrOHpj52OyS2Nw
QmFxN9Hx3oUDm9efEsNczR5tAm7RpBdH0mYuUn5c5gu/z3BA1KKwliPR1YSCRZzsij7Y9YspItRA
YCpc70Fj0UBvy/BGhKZX9mzlCpJjdkQoJ16BqGsvRGPu7Kwd0JRFEVvXyT0WTp+fCQKniQnrYYuL
WHuQD3pgbjJUOXc/vxRCENo4WGePbRvq64858djvjYpwnJiCfJs2/TeJnXIqg5S/MR83idrPdwbA
FNsJw71RwurA/3mpC91/xszQkNrgdvwT01aJ5uiNoCfhQXDrToa9kxP0EN/tKRTsNCXPgJqGjtNK
2pdzXQ3p8Y9ud6ANCQjk4G6oMFa3i1DdYWnf1vWk78bUqY/uqGF8aGZjGasaO/xW7hmXQ8fUkjBi
hcYlwlb4DfqAQmGCCFwPCZv5yH4Yy9Q6EoVGqvqAktAvom92No43dWLcPxNuK3JSF/1FxRf1cb9v
7IyxyGh/zwMTww7AEzrRhHdCwW6OvRFf8QhHl9n4JEHSEn8wtdOLbH/Cy+kOUiMpH/SpTo4an4ww
h0cVLtepa33+ZKSThzxKGc9jH6/ZrjcL/1gLPivx+JaZUESUqLNxVXX6iFXrpuQKrbZitshfALYg
f6980MjgYe8SHNY5xtDnyol58onkeHq4UZndUXZjjk1LIhD6ofpopWGzVQOiJoNeCeDlwN0q2DZv
krdVi/3G6lXAbLY25xedvqMkltlEAkjDCxsB/cS27FwoKZQQMyeZOuly7CtNdQ60sbw2rh+cQmXp
/1kQ2yMtfbu8o963WZPd4EUScuq4vylhOZw5sp8pxKx9ueBcFXciA4OhwEHCJNRZ6/ZVyqVkDoCH
jTG+ZZk+X/MUhxAXbXierAIVYKun1uoUJ+FL3fxoD5htQ2AnjgY7Ke1z2wk+OCN8j7jEocdEHCQb
lefVbzGaQPGYEOyESou4aQn/xI0fbfy6706U8rZxFPA+bIkPaVrSkUKShIi0zmv6IaA1jJ+0utL8
HHHBJHSx9mqgAeAYi+wZR8Nw1Wd/n5f58I4oonGnzk/EQFXez6HTWhX2LuBCIz4LVf0gmsWkFROs
BiLkCUXR9KbPO2ujZHVzBFiU/6FEWTfYv95nmbxQvltog7jdgo1/pXQs2rAoYDpnux/yajv4tCJi
kBcyHdFAs+glGdfGIOxNHLsqnYPhWplBsCGXKNkag9KdOyuP7rUEmE6bbhgOpjs/sFLiWNTy/Ti2
2WaAZ3eelW5hnI83+SDl1YognQ326sYhLG0jg3vaLDpbpWO9j+EB7IohPiArwYStErHLodUf19tR
oCjRe3Oe9b3l4jqnM118JPEsY9PzUYfvwJ+5SJEgPHOetj866SrWn75y3GtSJW+tFAGa+R/YBLc6
KMtVetLBvbVOcNGJqtK3Vnzu+txET0YFksV0TnySaJXQHkzYqka16xK0ip2u23fyYdaZmeIuIjGA
cTjSqJmA9LF1cCt1SMTVF0k4kIDK1A7eKp1/r6RZcykAdD8ncfPgK/On9bOYhbDxOGY0igkIwV4b
UgN+YyP2VqSxeueUNouDmoPXm9v+raUb8LESP97kAzhrzx0nPoau/bLeMNmw1570AE9xOV/7UWcM
7GSfRpoYngOLcS/8VlwNOrqekZGAQ6+D3s9itBvjZ9x5w505GF9JXlSOM9jQvaughx0Z+2zodCqf
yVjcZpGS3cFtG7eM3190ZhGPQPTne8u2541eItzrhEVXhCbgzCk9oET1lf1Y2G+HQbd+SM5Fqk1v
EI784PWGnTgpmik2OJC0U0tPdxeYnbNF03YvZevrzgjjUQUTHwSxlq88w1qDM6qMgM+ClNmVgR+a
7X96QAr7EDE7phxufOxSAx5eOSiv3IatOkTBKxOCr1o8Zs9pUBS7gBNsU2TtfMcf+SGtRHqxzCG9
yF/gR31+tDOnAEA3JpcSpK9T0Y9qS3JdUyMAol8u+U+MGsl/0i9OFL+rskC/Q9z6Xh5d+YoP4UOJ
eeHC1hBQozInp44VlMD1pjwTAoH6J45o4RvuIlqIPtmEMuiho4CiAEUyaWO4h9GkvBvyyvCmoHrX
ZNApSjsFDsFo5pIzJpDsZjmajnK+bGHyOjDU8k+VCjKGulL9yPLxAS0i0Gg2Y8RhtFfRDc3NeMhq
tELFDA7+B7vaGL+u7oOumz8SYNR/todNZwFJbByqndaoGOTDd4Fz5vT+vqyBVMnpQCHqBQOOVkC+
dIwi9vopyg91lJ0lLiUZw/e2QJOh26W1m9iue6uY1hntq0SOqInDNLYh/XIt0xLLY0vlhSgQL2Rr
VRel+/cz+TU7Ju9wle/qGXItKyrDHQj5Zk80S/e0fsckGO0oK4JsDrXjOuQHPxw/OUmfEzSkgRUm
EMK1bz93k007A9SX9mVoIZfE6WDoUYtqGJZaTFu1bzpnhagKU9a++ZLSkuHjucpndYWqQklUx2vo
/ZL/ODcHCZjxUVsBDdZp2vPokXbLvdfOk9t6IFrTfCpHk205N/6N0BekBmlxG/1T4JPH1IX1WTdL
m/i0bqjoOHANJ5FCk9Ms1IOEJuCsIUFzCNWDo+EiXZEWbBarjcvA9ehn41rRGCUN/g2wsS8Op6SZ
9dlOzmIkbIXiMj+sN995Al7bAte/DF3+xPhyvFVZd2t8zTi7miPu7GQKWBEnL6tAe2DGUE/alKdc
J4lDRvrECVlFAZ2zKHDOcq3XB6J+XKx9llNCNDIIsZOUlGIYP8hS8vcbTv31TAVZp2a6tmks1iRh
vO56pEo1iRDcxNZFG7OoTAPCRhAZ4K2Qf4+azl+1Hv121ppnM/eNoxsp8wEVIjnq1dhvbMPP7yIz
/rwWZlFDcKdTEi7AqDZEgecz68IgmdzWHdGYzd6QoQVOG6jdMiCAM+Ml6Z13eHCm0xTOSzocAzX5
gIe3fvBJop+2f3jjr7UXyxu3LRrJFssoE6VXFQCTDG5ePcST2Kq/ybdqxtqbrHDma5WSaVWbanuw
S3+4mPUzdX4rknRv6WO2LyyaOX2izpd++Vpdoi/UwjF9zIJq2MVDsCdQbcCaFR7zsO3YaUfW2YYx
yfg6sd/10fho+HBsyuCgQXgLtzq48z9YOcT/Ykpg3sqgjBEK4cDW6/fn6H1L3WWV+/XiifFX7EP1
i14COXBJk9iJznp0Uz32pBstGLm52TQptwh4GsZppWOc9NpW91jXOw8GmbaTBYxTNaj+yYjbqhHz
V2lAqxxSm9ffUylDtAvtzkG0j4vfVXxUO3RRZNNRmngm9qsFcc1t4ZZ3aqNNt7JV6DljsOmyjRqh
pK/QUewlgr9bTG5yCZfPSr85NjZhYw0+KljIFrsyzRiZ0TlMjcs0HUDMhNZqblCh2t3l2osD6nBP
s3akcwYDMenIQ+8ps1GKuvM+S4W2XcXhdmvfihm1R1ZG26h5Wle4QGHOlDt298AmDmyvSYXoZjMo
5cWBMtoo2dV05OY/LtNGWakjLChWjLBWbSvqxZtkUXdzfZStxILsgIdVIGrOWsbhRGSHh7M2Ijo/
9MHZXqjOwZaZ01qusQ8e1GhjkXjoyVuZPBiRmd0Ecr4Mms6jr6D3R8/yvhLZwRIJZD2x98ktYxoD
rKtAFuEPjXIY84WmOSyhhWUjvq3rGMGf3KqANdDiDweADOvCWsdJjSBjWVLbOvKkNKZeNuOT4q9v
j5nFeGJz851A1+pW+t+dEEYlbCsVrhAiDPbTumcuPnrCyBrG3bM4mgCxvSDXVwOjopSAUrDzbpxg
irzQ5cTCcoqSTD7IDoQc0g522e+EZFfYKMLPJaIy1YnA3pnsqJr6rkDMLasi4ULwqqDCHbMs3o5B
bN9JdWspUvJxgcXvo1N1XIMbZ5zZezSdL5NLqP0QjZhr4yE7BVJ/XCkvISzk/bog95A99BTfs5uR
xjyib/MC7gi7KUoOAXEHV1MY2kHMDTTPPy1XsvH364bFZexk6bTTXBtZpSmlZL80BqHWVmZiDw7R
IKcYtc7ZFV/zOkxh+PT9wiojRZTuRvM01km/GzNjUXoox3XXwKW49UnkeNCt8Rukk+mh18zybDiN
u9NVmMuT373JRJ5fVTMv7tthOrm0SL1eNQAiL+j5LGnvByaup1A6tHuokOuZ3jFvrhfy4FoXlRPT
HmlMXR60NnHxaNpig+D7oxQmBFVeXIVhvO8R+3s6tQCX4Wjj0+ehqQvnAM2b1GpR70KtJYq1AulM
2yLe+SgqPWx38106j/Mdy/dBygTnqHqqndbx1pMj7bTulti+fgdp299bXV3/oUlr/+2eaWCS4/bN
3NFmfvt6cBYUjQNpgOws1o7iiMuNOdXcv4XATOQIsd9swUgo0hAVSyl8XM/DqbdR5LDF0hc6ceig
OlYsf2PPwhsUEd/PMP1ufm1suaW05wyz/lk+kw8GsSGHvoszyJ5gKAPWypt8KC33x7PIgheBI0M8
B/EhTsNTnNrl1WwL4xT0blhuxqx6EFnXnSw7NI4MWGgIuZFDMI+jeo0DlVQuQq0a3pSWvDqNmm3f
am4DuDt8Zy5KFFkCkSDToUgJeip0t3diZ5OPwTkj1Xu2Z/8g3OglKUnFOTh4qQ/r6QfHfGHOzzH4
t2j0NJsoLxWGl5c2sbubtEIBDN6gSnQmUmm66ZH+hnuO/KT8wyfnvBbJuYtKzlYNzXYdXP7G65t+
bhmtIcrWW5d2i/qD0kxJrowXoRos3eTKQG0Qmi0kEBrLD0Yz+cDch107p/k5G+nQLkyPZD6gbHaN
k5QMUV0Nx6IWmJGdlDYsE0gvqhyaAwwrb6ZiY3JEdR6mdfAOtW3mATAFGLM8izXs02HegFdfyL8G
WdbjQt8cIv+B6AXMIaXqHjSMQG1aRgCWUWD3qXCP2D1YrDs/2jdxuQsmRMZJC9vPyh77yFafGgDo
Pn36uyGj56loeCr8JwQy5a1hbtoELp/OqJn7MGbfMrjZ81TmJqNUgEBLT5I5BTxkq1eo47BAM7wG
YYTnySmqm0x29n3lc47gm+46BhrpQ1GGrLsMQfY46vDtkzjnLrEgxWr2ZxvhWMU9qSG28D9FVeDc
wUlw/lDUSU3Ir6ukbWtCXSpaQzfpmuqvRk9OVmOaxqyzWzmPVYcScjmsvfEWbAxAgyq3zk3sO56P
6ubtkBahhwPAfp+rKESJ2WKOKS7x8tDFrcBv8JRpCD6rBQHNSml5cbY6emOmZxfUPqgAbWtyveA6
Ygu5qE6PyaYP0d0iSyaXe+nfgKPAaVfb0Q8zZRdoDXMKoI5KaTOTSwMn8UZVpDum9LhR0kk7SvlJ
M1r3pDG527LkQmycybqbiHBztrHPLL5Vl9zGmHJEfsfP2IEGLulWRjS/a3tE406O0haIkk5jXWm+
SbqHNGzLZ3pBbIeW2kTnOt3n35fXQkpYXn8UOquZg6yZSZa6jFt/uWHp0eAUqmb4u2RwtI1b9CHk
QjMkIZ4HWw/u89zSTvLrIZH2d2nSoMcP8OUg7ya+CobWaSLn4KKbfnKUuSRMP76zV4E7GoxEQKmw
1GRJWk8utkIrwQGap0lAXRiouwnwrw8XfWNlUMil0K4xPq17Siw+GEEygWe5YNdYl7G5V7Phe9+q
2cWh3r3TA6TObpKyppJRHfa1804LYcXC0ejElG0Dc3BpryoX6RCa8X455mTfkVewa3zyqRJFd07V
PCmHFXeAdZPl7UNfd4GHEcPHMlAWZwMrbYhcwm27Xhxzy9rOhJap/dfeHKarC9lT79IeSidF0bq9
ytqPORjdLZHLS8FrWt/kN7mWhjXDSfbv4zHP1pWpy6bk2pvw2V2rta4iShgilzXpy0mGQlQZ7wwa
pJcspCu8ogmszCJa1y8Ac2OmyJlR7oGgJNsGJdguL/1AMKdFiIniy92J1m8IojFmL2yyCouMRu2t
JzFOaBroc8YWtimtDqoiCq0MFSG7wGkX4a+7Dyd4nhWTs2NBgN9OFMO+adTBkx4ByJz1fq1NXac/
unB1Ye0CHst7hPwoEQ59PaQP3JyDM5vl8mNKDXeVg3fFDRJ6gRNdsKV3xD1ZfFhvQ82s0fAZp3GX
kYVwPyGrOMdVoxHMgblcG2nCS0lzM9lPjFpSFBks91aYgEONGuVLWoweGSwAYBfrfVgJE5VMPeyR
7H9dfYIq5r7d7y8kTZJB/nIhOZZj2CxomurYLF+v1rSuT8FSF+20D/2e5DTEnZlOup9fzOEpD/UP
GDmsk5/OIUAedLsKMe052LwHeTcDsrUXJjoRcxFr0bYZb73OhVbjjn3RvvtZskX1ZHyH23erSUr6
NHOKbuY+uZjFEmFs53DnBZ6UsLcNejigkYk+YHGnEXyQL5UGWlRhcUuXSXFQsYfzeq46YzgeJ9mi
KYk98ZLadPdAWuJDEaXpVsrNOgr602rRakKHvDRiu/dFB7k7a5iM+kEgnsyyhb8kcvUidNu4kN62
a6s2vPTBEqXhJBaeSn0b4vnAY3fqmqh5ELDa7FbtD1aDKaJcfFPGALk9TdoH1a3xVsy4YBdLnjqa
yRGF2bM1Z/0zUtiYqKtZP7WJ1T1XHVPUWM27u7CI8KolOIVxbiL57A5iKRaUHp4E7DtjL+uAPsGe
+nODpubmav5UiD8+SwEnST/BWfIgyxouS1YaOfgt3JjaPDkPNpddmRkF1m44TLQoyJRenrWVUu7x
FUzciJiWrRdGSwElyR51WjcbwCRMsUdkqLZI3mDwjDfObHx3A1EhCVeRR1RdQUSV/R63t8LgvNYe
aKfuYm1Mt6GbWzc/emnmsHzOUUN29jhwNg3fmiXgyC/j1ptyLdrI0XkfYH3t6oII+R6ydbxslSRN
ICppl66fvdUjLI2G1Nn3o0vC+wIbUF306uvfblro4Dq/exDKNN0ZS01sxPkDtthrHIls0+WAytYd
WpPozhHzwr3aN+QZxK1OUHM873sduYM8OmKIDXLCqDEakNsbOy2420tGjEHAs0f4d34aSDxiztoa
G1qs8deYxRPywI6IsQ3mRpj33CTiTW8HxjGGwXZe68N0RMADI4fgZaP8rJVlvgEPmrkgfLOgRNK2
VDcjrULfIddS0lGg3tXbvpqIMVrGrAVTfqJpohM14CEKupvU63JLV27kVTcWEalyBJxGk3ElqOUW
tz0ta66zjRnVJ7NVD8YUctXGev/AjKA9xD2cJpbSHw80KqnuZ4fwQu6l/p6zuCEwCCdu1cBnihmg
+RIL0+jho4oj7GJP0SkLxvhiAs/cVtb4tC57xqjdox9Lz3LzlIWFcf39UmYv1fWvKxkZPSr/UQ8I
HYCCtLD8UhLMaHLnJtN9L1Nd48ylMF0UxCLMrHiGAVbd4sM3136Uk241WBsPaU8KKCtJvaUD5S8z
6v7AWcq9b3lZiGo4ZqkFB2FJeVIsUmVng+Qs+RKZU7upykrBCzRCkJNjUhlBOhradxKemouS5jXp
tzmzdhTb8GaEu55U2kxccaAzZJb8C704SE3JoOiXeqy531XWW1NwM8DhbT+GiptujIBgwJ+i/CR4
Wc9Cl5GHWaReMbVQHmRPZ6ii9wK2xxHOCTj6RD1I2olSfAkT6PS1qVR7SXnJpf3ByYXliURtPRnx
2i2sFIZ91UW+lM+m5g8S27/JQyG8Cwe5q00D0bL11/prAb+h8EVMA9Ac7JP0aK/DxXE2ik1Toh9c
jdvxZG5juNjeehMiH80VJEnJ2BANoe6FiljN8PDLrxB+o16C5KRSvb9RjTDYMkfZd4bLCYxQTSZR
J0rHz7CLjLkXYMgP22narKW1o1bxCen6sRmdgSH4MCR3RanmGxQS5UHtYnPnGiFpTDC43g9wSmEw
mh3JEBgyOIs2IhMBlmWj++yj/ckFLsBRn6na8mr4Qw/2b0I4dpu6oPmqqcjX0UG92m2GrT91qRGx
JhZx7mGSwJs7WzBgZNXqKo15YKD8JTTjzpvmJbDIWWRpGpjkvA93cV2UJLM4ZAkS+XNGxl7bCVQe
236LRLhizOBiekwH5e1ogYRPEsf+yCZxW8RahBsd7Sdav/1Ams8nMsxBITNVOTVAVcB1LXfLUuCC
SSwbnSfdomIauzVsRMNp6WmcG9yGKLK6tP466nBBtQExUeU/AwJpr9qkMA9eXkZprP3hyOl/a87r
uhBM/umysI9zX3e7gl6fF/OO4aFXLbah2UF9s3CCWUF2SOGpPPTkK/Ukfx8s2qWHn0Ab1xj2fuu2
j3JMyWKqfk5Q952J2C5uapXmV+EXzc3PNOMuabI7nfEbb0C/WlNPO6p3rTsl30fLLc1x2yu6Tcr4
0Z//oL0Wr9kkLvo422X/w9xFRVT+yg3lZjHTrKjFPr3Mekx7GOh+q8VdX9rRZiLn+107mClGVTu7
n9Vx2FUquvxgbKZrnak2n2BEYHMLjxTlenV0lArjS1OJm3Dzfufox98v3drfWl78vY5t0ZhTXQtR
56u/t47x8s0jLdIs574XtWxMaVgNo6bcyRfjkFn39dRiiM5Rt7fVtFMbB9iPDOV1QW93mX6AWZyc
CA7xz/LBUfX0HDLJl2WMGWUM9vvJ2ilRboECj2Lktr74w6HXXut8l0PvUksjI8BfYry+Kl1fL23U
c42XJvqjTQdlI+mVeq+9mElw70Tl2feXyW7pl5tEqMPbQHBPjaGYfeFswJKXfZ7RFW27js1qnLji
FLecN3ITrlgCyIz/wwzz33+BUzYSVvmlKCcIFWH76uX/PKOfKbL/t/w///mZv/4f/3OLvuD4KL63
v/2pw7fi7iX71rz+ob/8y/z2H3/d9qV9+cuLXQ63bHrsvpFe+63p0vbfkM3lJ/+v3/yvb/Jfoav0
7V//+EIqdbv8a0FU5P/48a0FymnSwPsPw3P55398b/n7//UPr2j4ylP05eX1//PtpWn/9Q/F0f7J
VJOry9awEdn6YrCmZpXfsv+J48FihZZnNud7XsCAAPQp/klXzBFLn10s1mz+n6bolm+Z/8SHid7f
RihOG5H1/t/v/GEtc9aP7H/Hjb4iW5qceyiQTJNmvorlWZgLVeyXakjJZppDuNP2SkNospLsLfSQ
hLtZV71utpamozZLnQE2DbjFSDfJx6itZyRnwbWfhps/BsYJr+CDpijTUY+691M1M99YxsbofEfT
mbborg75NKiXXHXug9lSPthffzngP97Vf/0CTRW2WPafP6s63gdjRnOZSXCUOTzqK7mvhRS/CenS
IypBce4HiaciAd5WTAuO46DBR40MQhyAWbS+c2vZ3+wqMca7oUk/xGpv0iSuN8j2grOZuUzwbQ2v
hCBOYEQUqmnp90RTyOIECmPViepFYQOnGFiY60Yf2OILgsbs3TwF/S0L52tcNMlRJwVPDdBpgpl1
C3K6YrKG7qMOeEAFAR22Q7KJOzq1naVoXtF2yYGxFk3M/nOU1N8rs/0S6szazDT4ajTmB3Q9CopY
2PvFCJRtCqd7JxWPdLGUe/hH+mZyQCVAWv0A6fyt+QFJoPWizMoxEuR2xQHNpIBKCK41C3mHHwM/
gVdbn/UE/lsYpWJ7Q4sK4iyYYGmKObgOVvI2qvR3RZjwmynCYjY9ZI4bl4nuLFyIAp64o3huYmx8
m7EeKv9dwh7XC7HNuBGAz5yNLdwftH95sDWYM3tOjwQZNLfVuKPXBYtnq4GATsN8F/jZvHGKKQKl
lCUeDsb3rUOyeJmF7UaM1kvN/FHHA7Utx+SLofT20UHhaeAlc+sbcymxo4B+H2IDdNwpedKZ/WSH
zmfHFGnmpSMK1WPVvddd/2ExUW1EiSZwdKcaOiRKbAxDp6Is0e4qWMW1DllcGZb35sxGzZ6GFmhu
vXUJRWkwLCNbJbCZgZDWX1ECqVt9eD8jyOP4MvlTMyDm2QSvq+wKe9MzzN0McEs3qYPWsYRIt3MF
kFJfZxvXkEs00rPAy9gTYeeL1OtbnUjgAvI32X9m6aQ3KzaOCr0CVDOuB+CDrXXZLkGT1VaOVKLM
1wAJmeEm7FVyas0EQUlueYkf0Ww2ZvDZldggMyf3Z6opujLYXnTzHxpmiw1Ok13EjuZQ9Dqy1Vbd
2wjZt2gt7K0e9vpWy+p9mJAyajBC4VQuvg1a9jZRiupd+90Mw2d6bQ96sUzxNHSIWRDvo5Y4Fm1S
C8ScKRgyGnrZWYgsP8+L8X+nFkxxuy5Tj0R0bf8/e+exHDmybdkvwjVoB6ahJYMqycycwFJUQgMO
LT7s/UD/WC84615m0d6tsp73BBYQQQYZEO7n7L32NPjTBj0kc8529Od1nUHutGrnV2wE0bnS8RYI
Ulr4ljeTcUL9bpPSbYEVrkNBisvWIw8kgKO0nybrQgP9i2H718pwX+LG+BRY7VfXvNNybZ1AC0oL
65l0kevkroU1HYf+TARnvO4cqoRRYl8B/VTgzpyYcEJ/xxjwJSjsb9LWPzWy+MmIEQGmfIDrdIhb
47NpSnxJzaewZTAvMyiZtCizojDAkzXuwcr4xYL/dh0NnwamigNWaE5QkPZdTuPWFZchYIhdcw74
D3rGlxS73LnQ3dlpeyVc9GGMU+IufWMPgfrYlhOpMVqwjhlv636ecacy0bM5zkqzmsdm7gglKoof
1BPpeK77qnjBsPwwjF+r2gQc5kB7TJtTKQwCBKD1WKSIZpaJU0tPcIgZ5WNJUYOm4MHG7L4ei8A4
UqDe62QFr/VoxoCYfw4tLtzI9H6E+Ve0xYitZEQb6QuZWis9nCilmjpg1bYAjSXuKecWa3RZaCKr
w5gZ57xKDk1qf+0HectrdxM1st0GdbLXUms1BwjFmzRpD8JtnkeN5F0ihEexLxmcMvpGse5Ow6Xo
xp3kjrGj5/69diOcRXA1xkl8H8YgxdaxxNciGqb2/V2vh6/ExP0oc7I9gCxjEzMN0PtpuC2cWlsz
B7hSNr/XAqrucSF3ZbW43KzmS6ULorQgsWKYB0yUcBcqJ+bfIaFdB1WJchNm+zJ8NpviUaNnuJ3R
a2PS5MloOKZ1zGwKhKXnEjpIxhIZ7Ewo7HY8ZXGZb3rNpFPjtuMhsgTobA8wIhX9cFfK7FzSG+E3
Dv2TKHmICKhhlwXYtgrHiGdqGK0lSkOjz8UqLkkZljg1jsz/we7GWfTVHOzPrWbUT2Xajeg2uJHU
2vyTrF/upnUaPcUYHfd6MaAqJc7rwaTbDiAjQNbbkJNhd8YpT7L0ISUDJmzkePR0yACCvybLZXQr
Zijni0FpknF4MHyEbkn7LGEFcTFZFwLkGGVP1n0eRoe8krjjvQ6QN3d2Amt6i6mkA1opsKxX4YaX
qp7jEyinai9a+xIFWvstCxCYL6OTZ0qDAhNxn2L08+NNk8rhZlOQBWpFzndYJ8RQzfl07ei4bWK7
8Nd9GPfbsJDTDbKuteMc7q+wkDP4x/FMQ98TawbNCPjIY30MEcdwNzWi72gnSZAq9f5RZvp8yvWm
3YbCxd2blhrNYPOuo733WFB35UrVnmd/6ZIG88sUzNl6xs18N2Kh3CCElPsmI9Kjbu/jgYlrTaXv
YLhJdXXz+EZjLLxPYm8tgtx4pBu5mKxnbRskP2c6Vg/xXJmPus1gANj9qEXBxgZndMurCTI13Kgt
JJ7oVHvxoxnGEfKJeMB7gwNbLCMvWQQ0UjDyZDPy05kOdul55S2fc0I7LIImart+0WW40SZxRGYI
P9P2WjqkEQmyQYINE6HuKiU0Am5y5NXnuvpUSOqHecXl3RSkpEGz9LbtOOxKNIQ8XVOay3m6NUX/
TNA2J5q840T1tuir4VFQGJzx6q/0HgFi0jbZrvUGcy37SxtpUHTajkvQltuiI/MTKfFTPRUwbvxD
kicEA2Qaz987t2ouLj01zU0PUUfycS9yAm/jHLDt1fCgHCczw44J5gsk58ElRgGJ6c7ppj1/U7eS
2HudCBSR3zB1DZ17Z0yOlSCdw0cxXph0S6chg8EQiO+N2V2Qal9D0/juSUaTvvxJmGi0FiQPLlFY
JwM90Cpx2l2hQwVIsJOuCqBkq6j72doDdspIRpvAQ28RaTEB22lUrd0qzleMc3QP9p3bmtfWzl5A
6HHHS56MlIltDeo+7NoBNI0drv1gtlF4i20Yh9vOqO8MaV/qaqxWPSUFWVm/7AVeLgWtfZegbs7R
5yrqGTp6w6Ye++c2Tg6wuldjvcToYDux4mjvJQ2qVug7kxah+vJ1Z6Vr3gEz8WNrx0+5xLqWjHG4
lrByw8EiUM87aoB71vjgfwZ98zO1YKLMCX0eu0iuE8kM0gU4o5mtXHtpapyr5usMCH5ObmPxRx50
D3Un3TWork+0bS5esgCb4UeEIZR2R/KMcZMfoiJ5pzfE82wy1i2hCY9tve1k+ZIhVFzlevI6as6D
gcijnqrXqZH5KgqckzGF38RjZZQIRmPX38dt8I1c3KdRb49V/WLK5Eec8WFSf3xmunNryunGVYvY
dZ+kNu7Z7h6tlbUwhNs10bkZQG5uEOHBp6iDkj+NVuPYm6tevgKIQVZYAmHSg+RBJrder15m4e+7
jI9bVAbdhpicHbClB0NrWavJ7pqp6oDJ4b6StYjFMA6godL2aaI/yCYc1kWUv8jEZXzQTwTHtxNB
As5DMvEhe39X1c7O0ZAPMSI/WXZzYoQXbyiM2Zw1fBJc4dZJIsF3RPorADu1NoP0YlMHXNOKofa4
AiD0rdRi6oyEbBBkIo/cAOm37sbldLI9NsQi+jFVmTjK0Iy4Jz5b0zjfxylP/VxjclL3ybwmHv7K
yJFHWwdQgKwYnfTwh6EP9Z1Re+4Ge6t1ptZFCRYFxGuLoJQ2dEKIZglzdsi3hpDl0pAgfkbXuweA
clfa5+QkShugYOkeJ8uZN13TWZ9T1L15XrzG2SyvQ9G399KxXkvsRWXwmqVGeHV011qp1QDw8NZk
YiLy6Bj1EaLOou3lOqeUOAl7vMt9wm2cKngIQC+e/LxFxJhq/oM/B3Qp0mLa69Qed7qrV5uaOcBD
SBPxgfuqZO4fO/vBnP4AfUio50TMn0DZRXTe3cQ925uG6qnu/8hQDsGWHuBVdUiGw+ZJD+bi2X9E
B/cTBkd6N9Fs+YRR5tmki7pHeP0awo061ebIIk/+KKi20WuKYS6ZDM7noLQPTt4lj2pbH1kbL5tX
Y2Z1RJbYyc6KW33jL0LoxJJ39G25oZSLr3M+9JP/6hJUCXUbiZZHPLKYm4fe9n80ORnTYP+/yELn
ETnjU52RNWN50L+4KdFuyBS7O5Mhbz0BH/Mgm24dXIZ4C4qLdJt+LUYjQ1HQDxur2eVa/bnEQHgd
6gjQ36C9VmlHM6/H42JYPg7Nlebql7pox53RC7mRGio/NToyXFgiPDDsc2qSVRg4491kZ+sp6uJ9
ETQYtvFx0OHk/tQK64kRr0tE6d42hMU5ui6wdR6bCKlTUkTPKI/KPEWEGeZ3iv5Imne6yroS+feU
DBv11gIz2CbpfplVFPIceyybHGWcgHykm8VVRlgr1WiNWPL+yJcOe+gH1x2MIuyMu6aL+l1IdI6X
kMSSFsX9ZKJMNCB2ce8kPGgmrXNCe0M83Jwj5144p1b8koaIBIokvwaFweCRLBVa5l7zs5KFwEUx
0cu3o+ac9gTWcPZgO37gn4FzqaGUYUVjCkuU2LWuN/O9CkLqBw/vU2hYd7Wt33TDvBFbbB9boh03
00ToOWff9S0ytbJSoi1tzSXQRxaHDlwFE1tLEIk3ELaeGJ9pGnBEAc8XN4+/h7piET6Yf8cg8bOs
EBZoXIrLfDUXXrNuevJkW/6Lo0SHRULWDXW78UxyHL8l2XUQSE5TB+0xmO6z0EfdSYhkYJPLS47f
FLXQN5eB8TAVOb5DOUEkqX8Wcyx3eZRCb0iNfBO3EUPJoI73i75/tieXDFQzXaUw6o9v36PFYCAf
RXpOnCFCj9atY7NhzMNIOOy0YR0SLALwQ9yrzaQMNOBDtQfDh7TpW5xfnp9im+8BWieBHEmgdQa4
2DhYDYQaY26unUQkiOyLX1NP0jzNkoY4D21c4cy4M+fMv+RF9aOJ7WGja8+18+wwAkeE6zMtyXR3
a4VV9HbONbbnHFtG5w6JretSb8GwaV62lZ03bl05t4chG2n4onteZYtCbKhjHqwTdak86l80SzJE
qLLPNmbjRz1zNjEdrk2RxkTSTjbBKUZFGFU1nSJtrvad1bZHZ+4DOthMDYDB/6AcaVx02AF7i6Gz
HjQ332XA4FAOWL6vo/KwKEUdrMcXWUbiNBjZQak8w8A8FWnofQZzdGhax3ie/HJYG6LGKu5o+4AI
AZjxunUn1KUpcNrkkR6s8qUfrW4JOUbocx1UuK3b7MnNf1UBpm91kRuOc6ktcjYTCmMO9eT7yvZf
kXseLE12T7Rh4Qo5EXHSY+7spiHqryO+a6ZkIlr5Nrh67iXukWDBP9TndwKjedBIj8nzz+XInCcW
cbcy7O5JRL52UZ23fOZeFgEUpYDm2+sxiPicOPO00mDqrI0aueEShVuN1ib252etH7RTXTrb0rR0
et/6LoYEexndp7DaYO+2jnXnzasIaduiC/Y2dJS/Z814Ij/c2ZhO7d+4hYO3Tjr7XGpPaeiEiOua
/lSBAEbK0hwGL2O2LR+sICJUIJh+Kqm5DOlboCWWWYqtHNk8fmMwGWZDpHSlo7+c3Sc63PlhXG68
3rzJtcw4glX8of73nGevzWRaD9ki2SJ6YkWETXxv0lscZ3+jjNN4BYi3yqe70Dd+RbZXYh/gL7Bp
kBx0wPF8vEYcKy8/eD5hKpmGX5BBNKjieVsU5g6JPTYuYy72pPS2d8GYPpslmomS5FXUVpIYYtAE
RteQiRq24X42xpHv2VyIwOkloldxzwSamUh5EF1MuWGh9oKLO5N6yHQN9sJmDAhajf2uXutJ4Kzn
UASPJskdSlxmmQ1Cuzw4ph5j0XbxfUn76Fl3VhQkF1+vDSzHCYqUhW1nVU7FVY3uuMq+e/kob+WU
7aeMRE85DtO5km1E8dfq1wWBPht1l1AWibS38Uc56Hnc2L9k86+stvQLyTCfq6wl4zOkOyT73tuI
qSzXegmZN8rIkiuGoVwPbYosc7S+vcXSjVRjoChdrEk/KLUF4mdPwrVW9/WsFdsamxNsvkJuCi/u
9zEurLX6QtUVozGuTob0Ua8Dfz/1SbZHCooclPokeKOzSqwweA7B/OYiczofQKqdbn0iEFfUXe0j
squbkzacB333gNY3X1eJeXB8Aur1ACQB4DHSnRibLpEY7crqteSYIzqmmGDVG+I6u62TITNRbtyh
c0iW0VF9NAZRm3Osewg4SctVV2PeEe5UoINApVQcqBESkZ4UtASM/Ls3QXkwMDdt43SQr6Y4BUSF
rey2SZ6G7xbICFIURfQcWN+MlqSmMTEg1Lv2FzHI5tTyIF2N0XQgQ9fhxs4JHo+WR7lM1Ps+lN/T
uTeu3jI87jNKsQgAlT7GBNUJSSLG/7bcnrRuoC/QEqmnhhRa0g37cPL8FalSHieF05zehMZZFu25
OG94Z5svER3HdeqbNUF8mCgR7hqnpI4pvNA0OFewYKnJ6dFTxfnP6VfK0ziExVHjP4m8j9yXVsuq
XRLwpNAQdYzJ7J1zkWHuBmiLqndgehg45i9nCS1VNJLSH7JFTdOte3fJHAw7a02JbJ/RhL9puBse
IXVfU0qNfU3MWB0uM3ym9+uk1mFt0EaE+NW8BimOWMhuyz0rtI37CmJS5AV3keBmQkHmFptCgOme
H62UMtUyeBlt9wsT9Y6Qjdna6DLq8YNP5BkilQtCs7uPhudQWvoLJTOXC50rCG5hsEJNP/1AszXX
mDbjSupkXxsIIH3tJZXJvMIhq5ePEejTleF0aLN1+TUERhFr/XhvJhUzZ5cCcwNl66Qe+EZZ7ZVc
OP5OIFhxNzeociaxNP6hn5wKneqM38lkHdg0zTNK8SffYmTgmZTSudd9hfe5DhxZ7yPUimvXmLKd
EQOVn6sBLne9TY0KSpdTENwqcCuJlBIS4cGrtuGzLIoNvLC4u6Nsl+Uj3xQRAUldu2uI4eXGrqMX
VGxIbQm6M+RDq8nnnPTgVZ0O+lGfpFjJFBtJOjh5vpYQpam1U1yOy+hcYLQ6tE13UwPPKfGbMw0U
RgIo/3pX+9q0xV1JTRlTBKd5EYX+xV8Gj5qd1EctpL7qafIl8QiCSsOgPcZpctDGqfqRZFhThWle
qPEHn0qwFNzg8ketZPJmaQLRYxp8pvhORT/DdtbX6A2a4aGgJpVT3ocCPv6A6qQdY91nOryImrir
Mt4ITUq1i+SU5269qmZU0I1jU8AkcJjwwVY8JJJQSFG6dyB4ewDuD0GZ/iQ9vr4CIqWksAwxjMUU
61T8MgoA96qG2moFMUJ+vycQwGd+bAjCr+RGpABUTd3qQYEWj7k/XDTHyXewCm/GQk8NqvBV3Zrb
iki2FOHsJaTwhyS5AawstpUpGgSZEkJLhrGtH+Obkj2OYz7sKw2URp6IlWll9pV+Qk9dPNE30K5L
7GrJSX0yiYHnxR+aJyj19yFFzXOcOMz8QEV05LmpoVLqe3uFkW13JNozTflK7+0yNrN/zgiZMog2
OKc+zZBZSHmf9+kpc638fkjpe7VRzMQcb7zy1baxZKCNMHGTVxXaVlOPeZAuSZX+NZ9bAgVmgbqL
qdBQwozUqviuAPQOtoapa1OcmelZu0zjvARctM8tkpgGTMkp5lDHprqPCHOmCwjB2zZ8dB8Z6Q/e
8LKg1SFf+SaYyaaE+Os7mBvx0KYOpo49vvv6ogbvgkb3bvS2iRjCvQNvZmMG+bluIotZYfPLKmfz
0NniMbbr6lihG4Nm76AljON1EZAMJEiuG+LO2xkUBdet1XxqNMoZ3D5ogy7XmgYhdkOXMqDc4IZ7
NYaniadTQZHdfJlcwjgA8/VrR8u2bm84LxbzZfJ/2vrQOV+p5jifyqU3gQENL00vqmOf5cEe3Fd2
9BjsdV44Hn3gpFdbx6/vLBfBgrBitk8+YzU82OX0oCKiB4dpfI8hcqgA5sV462BN9tGhS2oJqO6z
GuJGLQXZfrqzZF+tSxM3nrppgc4IzsWa08Zyq3b19+1u86/CJIc+F3Q4G1GAbZnIuhSi9rem/RzC
KcWrLHAiIklCjX0PT2DtuPFD5CKDU2PR0PJvqS6W8D2CQkiQZbi3DGLUZ9SXaZqp1YAJ6F9RjbRO
7nyeZJs/DrSl1Mf9/7KRf5CN+GDV/rtsZF//n/8psm8FUoc3EcqiNFne8qdqBAUI1QIbMQPKLLEQ
Yv6jGhHmvwSlVrxK6DVM5COIIf7UjXjWvxxhoZV0PN1xiZFl1791I/6/4AmCvObk8GxLOP8vuhH/
r9IxfFe41mEf84NsigzGR11m6bZkZzjJcPXmLxndDk4eS56BHvdAtijbFFVVAA1bNqqFPsWYStRL
ZmDy/P4etW34z4Hvb5Guu2OUT6Ov7+WhBM7IvA0xycpqPf389pJhgn5OigkvQIja621Vk/pZaA5H
qvXfXr69icAPgu14eDA+qZjpZ9iaPH0SF7Ug/4Q7h3qZg2zjJpJRfU6z6YyxQafw33jioqFspPlW
Dxt1YNVaU3ki79Qk28w9fPw5bTE4/LLR/YK+f9qDoi03gEKmtfKwxVgMBhg8J7WmFqaisr3tlRL1
wTTY9QUSxduB+rL25jZXxzhVTJmkG89UVaa72XQvSFquAJGA48yJ/IoD+zbBFn8mJck9C1GGG8LK
y6/ktEAzSZJHOCH1ftQCqidpn5+1IfEAs5DJmudLozM/w4wrTr+d7v+baOdDWMByDnETE5Sa8WWR
rvtRiS0cJ2l8WxhXKPPjDkl2eyLivD01HU/kFdyp9iTbgiSjZaNaVa9i5vEbXw+bFVeBPKmFyTDy
hOuKR5Za/+2lWvdLskO8kR4RonP9zkl3BC5nN7XoKHncShyNA72z42BCDfEQ4zjrJL7kcA73YFcu
WRHO9F0xFtsAYbxRd74mNFWM2NA/UywllTvjydgFbvHJNWdIkt23qU3tfZT4yTrMvWBjpsj4Ha/3
LqQ1eJf3VbWN8qSzJ9j1Va2973w/VnNM+ghBzLyD4R/AlGnn6FgLTS+bTrpDpgI5pv9eN7phKWQt
62+71FFBY02nXrb/PtRa9r+/Sb367ZgWbQF9Enuta659a5o+v2ZU2rjq7VtbpIycOuxue2Yx5koO
ePDpgjGPhhV2m+bhD3fpR7bSFsiKAwKhR9c9vy8YJIvfVoUg/i+emhEeLccNs0WTK5LIhGzsHeui
aL8WXYg8LeuDU0sZ7NQvC1OzadgJejRu4iloWPoQTRk90xAHr2MDK/LiVPuHB7By6P6mNqO7gmvX
5eaMiwD13McYgX7UBfohKwPSzXXrDmGzd9LgXBOWQ5iQTZ08YVIjp6dUor+SQ8i4Owz8lelqG3BL
3yrkw3dOX8Rof5aXM9Xowxx0P9+2+XIv4tp4MoyHcIrrJ90qnM2kwz4LSKimr0Y57DRja89WY2UZ
W9W7HGvnsaqz9mqhDniJ0vBzk+V3hT30NHoSSjDKbhnnFijKLn4LWecE/fuLWukFP/5nEBXzXNCX
R9TH54JFAiiSgCy79lPNHF2LLnO3qoHVtEAJl2UqDHnpa01e3tbVS6TWr2kK5yG0JOjbkghnodly
ZU9xd1cl3fcUs+56nPSfI/Q8JCGkUmoCTMxsqTrSmoQ+7ZRrknqdm9OjVi9HROqAuJetRPwRxaqO
env52wFWwZCHLMhVTYVxrXktFAco9XdIzVtqDWZC7SlGPdaQhuZD4GC6ViwJNn74qcDWfoj8P1LU
2aTMJnZxiSRtw7eXsd6h9JZ6s9NLRvmyDv8pmNz/MBI00VW7mMhh0wNB4D/+QREdJG1i2t7gn/QB
LkHumubpfSF17c/VsSxRsbyvq2N6tfHD4W9Hqo2W4+7i0cAa9t9+rNpBepD19ksbPuzvv0XWNNf1
1rLoOGjtpWlTOuZplTBz6nXy4RZmxmBI7qv0EPpTUxPNShRsulF7AEuzB9Zz9udBo1YUuGTiw9s2
9e5lYVO++/M973vaMI0PmnRxeC4/RqgfsxytJZq/tX3keLZfzjzNzQbmSxbOJ7UOb2wmX5RVLklz
x+09RuI/t5/MrDwFTnt2q0kzESF6NR6vGKMENdBNZ4Tmq3qltnVyfvFMhJp9PN0619pWIHwvdTnY
B6CUN7WmLQ8B9aqJaa7+/WW4yIN/l8Mu54XHwxWJORJd1LAfTB+j74TBkFiU82t8wmRBm/dhPxjg
2BCmCrgn92qbMRvDzrI6mrvF3K46cNJgB3wiGXOnkmhdGBRFGoOrZa0NmJe/7SjtMro0jGkKSm53
Q4rpBSrmL8gO2qkj6+CsXmUORbq1bCwuzb/u6e2eizRxupUgAvNooOvH1FbmsB7hMhCJOXi4Q+vG
O9XI404uVjJwLyMH9eUr9Tf/lOZMrjVX+uemAT1nmkzc1er7oh69Pw9538bYwT8TfTZ3R53q98WR
gzxVoAIJ2h0vWWkBBVMv2ynVYPHSMRnnsuMWboXRyVkOKvQm3UvD/lqPQbK3m+rVWTiGVAaCM3nd
FEjf1ynG/LnnfVsSjcYawgrlMir3b0lyHtZtHy3bg7OkdvRj0O+kbuPGsM2j7CnY7qpqkJu/P0k+
OOEc08FaZZNlgrcFJxwD+b9qvzO4pyjlLEF1u8nKaZMhb92Sve3vy2bIV55pobIZPSoZMg3XWKbu
WksQaW90zrmZqPWpVWjt3b713Gn7treoSM+M9Oo4+r29oY9Sb8raqx9n4rK5o1LSWta0rufe6MsX
tTamZfM4OfQ9TBlRhFiOUAvmNltK69OdqOwl+SGEUJv79zlTgv+2pqIYq8KGaMtQSR/9e32wNv00
+y85eT1LqljcFOHWaIfi7IUY9NEO0RKymui7pxO1PrQavIXiOSpihL2tvOaErfuzM96rRWCn072X
z19EINvT+3a3ACMn0PhuXFgq/2DAtj4K9U3mgLBefGzYwqJ5/nGw3FrajJvIIJQnneQ28InHLkOP
G6x6Cd+Vlzzli4sDVnArS6ZE0bKqtn083EtMt1lVniwuph+jCQ0hDn88SL1T/YzergSDwIYH4TLz
sGcdQcecXrCV9i2jEbapRT7EaL/US9UkiOzGOkDFfdv7vt16f5867m3P8lNHfqpaU9lyWt4np0Ba
2yRomru8MCeD+qvP7RYYyNuq2gMdB7hV9kutVIsoWCmD1SqlHPuYOsM9aNH2Tm1635l2ItjlCCxx
EvKuD+9nbgmAm2oTDS32qh/8/gMmk8aaIxiTqh1l7+qYL4l6LXvT2tSQsA+zHPrXKfa+lL30b3W7
IEWLX2orKhIU67Ec0BdwUIyddy/nDsrTslrbrbbyUwA+U297p3wwxb05os6E/ol8j8GtxkCqF9sY
S+emXHarY2RjF3CCoxNWPHH1sr6DrZEaECwHE7PAsqr2KH+jcjrOrYU4niRON0C6ESxuYbVQNnoB
d7bcwMihipjDDYaHRBkvHc65GVTXQi/r68zIpt8MuR2jJ0GIofaoBTLlBv7IcuQ4GUSCleLr27bJ
EiDITMgLWaxHD+YkdrMRmc/zVBrPBAluPB7Aj2pNulWy4m/uLmoVUGC+CVBwHNQqnYdmb7SNvlGr
ZvclqIbsZlN+xnIznLlSPLo5SC/39gwuTzGcewQbbGztt2MU/Fjt+O24LkYq7tf3EVk+EEk7HPcL
8JP5UnbQ4ybaqlW/J8CzZ2B2UKuGxb8yd2wbJTEHM7/fGPB6j/4Q8Jcujwe1qNT9vMnL+KxFz50x
88TA6vcIuxpiCilARAY6UL3jpc5uKTRf3DliNfSesZGx/j2JYIH3hahv3TD8uTBCTGJZevuwWeRH
HaTe3fjXo0fabhXTDvX+bBjQD4B6emcjJ7S1bC6pzB4WOAuakavaGRbYOWmIi3UkoNS97UYszmnF
W+yZaAV13J+blmOmRHuIIAMwdhivs+MObwuFPgcINuwF161J6ljF+XAkYZm/HPOTc054JAHXMwRi
Nznf110zoQk39Ee10Cmu88UO81GtBoNd3Toek03V6vnioGi3XTU129LxMWyOoYuOzhwhpdM1KEkR
a+3gDyKL/3Bs5kqGNtRbMdbxNUgM0jVqb9rhlZ6fEG1/Rh+2Vg1ctehbZh2GS6ZyZGfBVm1TPs1w
MWu+71Db3vq+yw67pFz0/o6yMCGG+LBJv8G2otnQuADd8ixydq49ICEScUJHQTdO0O6+0VplFLYw
8VUP0XdxJemje0ZWh9pZLvPHZdtcle6ZHhRAS3Xwsq1bjnvjtIr6z/dHKdCYvx9JfAhbcABeeDyf
8EpTrTEN6pZ/HUmgzaPtX5o4qIlQ3znebJ7FfxbRDGaAJPAT6F3/rsuHgESZ8Aa+lWZslrmP+SwK
XEVRCsHDytdGO/5h9Wn8ohFID+1kmMlAzgFfd2SjbDCaNWdfpv2qYJJ+oVfvblDd7wZkgHuyQIxX
6l4/01HcgtaKD57bjw9qEYbfhpn2iwQGvSJJoPwHd+rHuRj/BN/HOO8sIG+e3x9zVB0+gSip0+6s
BtXBpvboXS3ClVNE6/akI71dQRtCdQSBmZoBQouo1Dnv9O7ay4JHhjsig+hc9LaWS9SAd60FdtXe
S6ezb6HfRAjS0xaLjqQBoKzu0RZbYwA+JmmHU5iAD4AJEaADTD+lmJqOsxmSMRCg+pB4+7JK/zLg
N8PHIPrHxGtQhU8mzYLGezQMqpNkRNNity7MWu1DEzG+Mw3wJrV1k/70aBeaeXNMzTuKrPgcJZV1
Mwvjkz+id2lwD9zD34nW+phdCH9t8c1J80ZyD9lAofu16kf424OYr7j45yvRk+06C8mFMBnbrYom
0F6jRVht8hhEHFOHn+0G4VzXiycCm+v7OZ2+qM1DbRt7y6y8rXoThQUs+Y05XvNJK17Tbk8Ivfba
wdbaMYo69HTvnlp6yhqin8zSzC9ZJsSWwWHyD4Ppj+Mzy6MMbxtwPplvEczx0YAovKwpm2Bqd1Oi
5zugadN5+s8CXouHYNoHNmeGGTHsDdnnMXcdd+n0m6MoruWwqlxNnN8XRH3x1Y3+D1nZ8hwYEqKQ
hSU7nfj3ZlV0NwdaeAcoKkQLmGT/cE2rSs1vlRz+IK5ohBIWllXfZbL/12u6zSycN0PU7Wr48Wjf
zGQxrCfXKIYkqodzyoQtBcu0bCPjKSQ+CdN0J4unysUmV+Fp3qFVz5+sPupwa8QHvfHzJ6Zyw2Uq
etJeKxCcwchtKl7Azh8GJm6e/OIhDsxPm6E9dZ4dX7P+5wyL9447InGwyyvIc9qepzw1sWVVLYrF
+SwmHz+meiuZXe6a7HTuE2in74YfqBWBpHbudM8TyzvzlYQP5GaWu0CiG636vHrCn8NompOmN/r8
2Fklo+1gchfwAS/Voic8bW3GQDbft7mm44CCJk3qH8b/YvHh/vXboMLj+kS/EccjbPHh2whMpD+D
lTW72dX9m8gekwnxXI6F5W0h/b7eEo1crGXYhA99C2hfyPGUL3+cPmXIrGaMeK5mu6ghGsblCL+N
NUazguymF6xC3tlrY5rPsFgol5GwFcngrGOCOOh57GMupdltOUTcJZDdfTrgY5bvE2cUz0lCjzgi
+2zje5VxCBtfW8nlXl/iTDhERvu9DTXLetumdjiI/3u/6y5qjZ5vgKfCRcoWps02TBqozqlpojqD
tipgbSCrWeYYebEeiTviaYDdBL1avK4NIngKaM4IgIfH0QKNyxPU2nT4Qi4DQqfHVnZb5ESY6/SU
GmuOrrYuCjJPQDDs8PnziIkb/Br0F8KV3/b6Pp1Q9W2S5ZzMJu3L3z8q/5fLii6QjrDWB5/qAlL9
62UFk8QeiFerd6GHrmUpRxihiwcMkohPuh3rbV7Xe+4zzxU5fYchTc5+O9TZqolEdRLvLxFX1ie1
UXqoMey0XuRWUXUqsfQArueVWjSaL3aBh5klcumPvO1oI2fv01WbbLmPXGkewppHLRrsYDt73nir
AflRnpq2sNs44ZfFaOB4HUpiYarcPmeTfoxN9/tIvha+tbLuL4i9ifcSLNSqS1iIObkwYj2S3P6z
wLXwfyk7r+W4kabbPhEi4M1te0s2PakbhEiN4E3BA0//LxQVosSZTzonYgbqKgBNshtAVWXmXruh
htsklq0gCfKNrtl71IU7eMcdBKZeJH38Re/whaMwhaeWatMOiaX1l/Ha+RQ75QHn6tQbEGfjOeeS
Uf/9mzCpnlIEDAWCnHp0aIOJxZfl56uyDXFgUNzgxjdwhoqpztlFnk0hyRhuA8tOrsyyw0SwRj1Q
Bxj22hOh8IXshIWbXhWzojHuQXm0Rj4tLUvpdmoCiLPx6hmgqLkPzO2s8kTSJzqIlk9Uc4FNdG4f
XDfzxsk0qNSEUNqgOLcVBZi4v4/HHKX9ddmmK41R/V4XY39vOBF1W0WA7sjOIZIReyvmgFsrI2yT
Sk0flfCE5WSvSLmYDPQt4Qy/M8dq69a5diojiwqfucsL0+QQa8NTReWwAxKUvqEhX9ilBk+Euflx
8M/zHWYMC5fFwXYE9nrJYvX857vmX3MrvitLJaXN92WZcNc/TTBhnLax7sERVywcQGyPZbs2mv19
W+BZqAiIfdPcROR+Ruq2k0tbHhX6WhmDZmGjC21DyzxQ3WcddMpBDwoj02HwXpjZeq8V4lNVS5Q7
O4VWLBNLcpOFoXIYjMzcRDZrOJK43q1hofpPu/o1VKN9jbh5b0xDtx/AIcpsM9LiDTPF6hGxSMGE
pgF7qkw7uyMY68JNWI9jCzfZSX/d5ElDLuejUx7jNxEYHnfaRvP8EcMAcj7zRjY/+hJK/tPFR/tj
N8Zb3xHWtvtwgJAbD4xpdlM0m9SDBlRTTbXWTS1Zto3WFRtklVrCZeBESb4Cmj+u3TBW901KYZ9k
sUpjPyJlmAXYzPQ0yoH3jpr7V0ozPbNizXFObJy9igD01k7Ewi/yvxjWavZ/3LIsMEyoGCY6Kf1z
WLutxnR0GrfdZGBdl1R4G7vGIaKHDTyVlJZaH4PZemlkobKMtSmkIKBFQdtREjfPkQs3qjaxG93X
ttYfqDQaeOzFmMTW421BbSKYXXGg4jg8hADp56eo3ER60W4ckbyw6h1QQPARJoPWnnNvIsaCSfHS
mb9O4OiHtFm2ZgMfQqdaobOH6ZRkyHLkRjYp1rp005TtwrqvKWfK6hOD6gWNYLS1hxxSaJ+mt5An
TPzAwDYgNdYOqebhiTXpr42nDmuCMAK5E8/jatWUvUdFJ7YRbNZT7ez4IihA4AmWCoya7Hk90fRa
cAgm7RAN2LMVFEYdDCqqzr4VbXVyFdizu+oq8DXQRrYHkxTvTZwOi3t8yIqjwiSJUn01Ob33E/7d
Yh0XoPKKkfNG8+RsZvVqkUIBRZUBLWyGbCWmqj55LVz53FBx4CuEsWxUvdp0KCuOTVOTVsjL4azl
gX7qunQtCrwJRr8KKXbvYMN5/iEPnHrTEZxZuDM1gF8w55uZIQLeaO/AzTEvSKqjmQToASqnqY7J
3O6ckdL8JmL179T3oVC+wP8vz7JVTSgsSyWn0NqnyExh9rNV+JaPfQWhoK/NulzGdXVHoKU5k9+s
7qZaAT2QxkDPJ6LBS7e/A5VGsjAQd4EdZcsmrKe9Z3TjRjCPwWJFHIx5E7FOOcim12c3UY6EYTTS
r0Ola1d54jT3TfhI/gQ05hSChavi6YSOa0QuyzIAzuQUhogCwc3qTBHYFLGv/GVaafzHtBLbDQwo
YEDZpAM+pQDimuLQPOzrjTtwwWINOh5M0xwOWJv+eCX7ph49nRn13rpNDjbmhndgG2AS6t7qegrm
+wyrIaz9DOr3bZyPGAsOkoOau1dB4Cqww4R+nLpmVryYh3LO/ZezU6RZ5PfWxCQBj8yL5mAGSWXz
tJyUcodb3XRdFW6z8e2Ga8dn+vbnUeWT7QhJU5txH39h0sDzfxKd9ksdHRE6pSpdq0bvPtboB6Zb
5GIs1ecNYMz2IJvBcO10rbFPYN7Ug1irY6Nvp6AbF+TB822A3HcBwMI7h/OafXA67yyb2gQeVHGM
TUcF6xELtZVO8nBTOBXT2Cav1iK2yIWq8XQfOcNd2KJ3jiYrOiUsNAgLE+wosXhaun9JDhq/s6d+
/NmuReGYwRSIL//3iU/jFgGmQUa7qeu824Bn6+98bYpOsVP9Y5odAWRBKtlJtjH6qyU5fO0gN878
alJMHvL6E6YL/RlR8HAOU/VVQ2q4cYNpPOR+pyFH092HKWxjlFrcskwKDs08hcSpJD9h/viVgu54
q88ZOJmGC0i0/eWvNOcV0acVkws10FUdlACI64Er/Uo2cnK98XV+h40YNGVLiW90Zc0bqJgoHASj
vp+0pzEJiT0hr1vIpha42JEiIymLSl1yfQcIK5Rx2eb9Ta/37VUMjXGXORqfEmmQvTf14HjQ6lzL
DfnTo2WWLnMwusp29PcO1OBFlIrsqW+oAasaD5yyhw9GRfYznET80LMQu5rU6zrasOj42pDmeAxr
N14Tr2dQjQKbCmJ+dJUR6QMqSNGT8ZfF/n9dEqSUNC4IwyF28fk5UOAogTKtbwD1Ub2D6gMsx7zR
/ZSAHIGnDdL87lD24SyXr+wt3XpBKKXMA/uoDiYOpqntLV381leD0bkXs03cCzup+6hPVKQAHkWu
dpkQq1xiYrFo0vlWTKtYlmr77MbP8tnXJjVGcB2TCXRxf77bPxftzHc7jDuWXXNGnCt/zpn/crdr
YqBIyS15nhDH25LcLC1isqJfUm9mLRsIgye5iQMEh6z9gd3+7OvB6y5VK9URxGfp0Rg8be26LF/G
tqrPlkZoTxCO6yJ/K7IrCpAsUp82alsVf4MzxtXcANG08SNMG/GS8ha9jlVdijDmSg9GsfIDSD1o
bZJTZRcoLJ22WSe2V6480bQ7vbP1hzBId0UirvCTWMcKgqi/fDz/cb94Nh+yaRG9UvmAfv94igRr
SWg39WYAgnDqsE85mYWWrOH5dcve0a4nRZBS8Qb49I4dXFlDg9G4nz0ljhPCwKQof2UZGTUBYro2
LRJRhKyw0WnSzjpELuxuxTVvshJtiTW8FXHp3A2UVcxDDhKP8QDuucHIR3uoEc0eFTdsdq6m7P2w
Xosx9VdT7paUC3TaJe+Hl1hYa5AP6Zup5Zu+cM1/uqS4Enpsfymd4qA0LwHFjghrzL8F+v49ZFL4
6qlEeT0C70xDf/+cJrTTZWURiekCcOrpmDkbpx6tpYVbeOEE/V3pi5swSZgCmXqxr7IiPCiGiqAW
ZRxmzz7VIAO6+9pV9n0xbP0ZSg9+K7wqSXKqQfu9p+TolNdttwv5G5aZg+wSNZK6todMuXKtqdr8
+buXz8Lfn5WeqhmE+nhS6hbL4d//JtIuEdK8sob9BUCgMUFnKFpGHYxlnOqicA8F3I6BWNupqTuf
QLz1Y+Olg7s0rHBPRXIIzgg5GynKWdQR6WeF+skYOEg0eqePjYtyjJzXjI0GNOedeiNBZBQGwymq
RNou5MtRLYdTP2+mvtpCoxi2qsciqLWMswJL7YSchsr2OKWcEZusmWkMAc3aKb7SHrHQdlatXlhL
uzILEkYYgeL9phWOWHtEuhZFbnRHrSaN5Tf9/KcOi1qlVkrxnWyFnk3Zh5kRXiWKtvYTQfYq1BB/
YBEXv2+qNnzT1CH5yxPKmAfez1+DTmSHki3X5Z9PX0OLfxTM9LDeJHxcAwA9ajirSvGvS3SH++5N
n7rn0KmUq74BeUlxon9QWvdE/Mo4hi1QdUox9xPD3d6xxteJUA2qDTbDz1ctwaWFUIWztnQjPkyY
iLZKG5/6eRNX430O3OWsZmN7jpwKRiuGHny9BVQ2cfOXi+4//toZcYgGgRGaMvZPc08zC50W0Hq1
wd5VW1aBVWLq4vQnRXWTTXAcc3/hxV72fQzCmxGdaWaIUyz6lTZyJcC1M/Zx1e7CClPTytn3SoH7
rm13m0Zviz1VQWu/K3Jqb+12axDiRjw5PDlxSkJMZCVKz6paTl3nbT0Dg6bIsSk87NSEtT0bUl3Y
s4h0RK6mUEU1b1oQChuncO69iNWE3BTBWJ7dUpzHaUTnY5TDBtHmeG3gk551FWQh5D8og7tLEtX2
LiflsSrmNYPt9c3KzqdHTc+VRTQhFaxMvdvbITpzzS6iOXZqr3NBoBpb0b9Z0Jj/ngIScEM8Yqvk
qchQf4qnoOabmPbh30Fl2I4YfHhUJ6vfhZTcjwWaL6/WSEbZ6Ni0AS9xxwUahxliabtopHjm51OK
pxh+khROQH8xCmOe4JFW69SzMqNffHfOyY3+0rME5Xf+uA4UdQRoclEj3zwqjYdpshbvwxGBtN2q
7YEaV5Q0oEIsZTCWiGYcsJgU/1CoYqQZH40CX72y8103hG///5ciTz0HrCQ6C2bEnz4OHKK6mZ1V
bUybrJFVP+dV1n5NTNGtFX1ErqW6pwA/nWvNT7WlPbguFAE3vgOJ0Z6q2lsFag4evkiodxbhzslk
FZht46DGenqacgDwlroQpV08WNOA/XPmIXBW8bnLx9eGRMxODoQxl9zBUbdjNBoHxyiwxkPmwToZ
ClLh1XjhJell7FuNlWQR3lHlX28hrK/LGs85xdfJlM3zq340vsBQg/Ayx7u6eSOGJNuag3KOysEA
fGsDdNRGyM1C0VcKNjvboidSnlUWAg5ndG8r23dvMUuqibcxZdaPHXgJNI5p+ZeJx0xT/fzUw5MM
0DJkVJ57nyceXgm6W3iwxvWwJLU5ZLdOUH3LBis9Ri0WskgG9Y3Zu9XZ1CJ1b/jqsUoRw9b4SS6I
70QXq+ruIcqdqKLZljCWNhi86ju1t/tdlEyk2lzxbDVWsmI8m8h0vlA0a9zl3KRdbr5mhRWdk0C9
UH0VrUY3bbeMQU8V6eZDlzoxBRBlOwMewo1XmjuWiZCchUuiNRCM/dmrOSQDYkjiHU6i1Sd3DLzj
lHd3YRDC4ydI4sRYsgExSo5yg3s64C/HgAOnE57587UsP65Pg4hDEscgI88MlAfV72M5KddWkIXn
1m5sFpSkvNaoYxdtKyakw6xDIqH8M7jipejxMzHMmE+4cxq8v+Nui8L3rPfePR5+PJILgfV38Rik
MWnnqbsBH5ignRXKnelX5c401zUzvpVfVf5zxsJiUUD6mGbclaENIaM1V3o0U5pFUp8beEDnKsDB
N+rKt6iK/2Knbc2j429/OMl3TzMsSN2oRsDF//6HczcV5dBxHdn4QWj52B6HXqBLbFMgGhF4GEXV
lxQ/dEuKF+Hboi9iyMN4bIQauRIDLlxWUxp3yXg/Da65FWqZ7ZrAuDRIeeGieKiC4HXABOvtnfAQ
Stt+uBmcNL0WObwzClQ3MekBqsAikBWtiPYqz9OGXIdAT6QjJPHGN36g/jRMOnwuBBp8Om915dyo
UQZ6L0Wa3CeA60JksHeZtcBGmRW1a2UHM3PQfXibcQIcA8Nm7Q8Fi66hMpCPxvG+gidJ7Km4r+Y4
N0UW5qERlFn9+eKSysLfP2MNL095u2JHQsb7989YHyegl4qdbgKP9b4pPOwWVe9st0yt/L4ql7LJ
zEQjmkql9XkyRvOs38huNW4wWJYv5ca3aoyDlbxfv/fhbLkumT0uIyvOb3JdhTSpWO3GAKlwI/so
ylVXPaumNcEh/9xqVEOsFHN0VnEB/MRu8+mCPj9fMu9U30xgvkVLqE505sVLjW4VBeBRLRajC7VR
EVz1VBLLV+0wXScuJMePft3woWXK9mjX3/XO7Ge3nhmmkGV3ISupTZMpHkSCoDmHVphCkpy6xzxo
XwtsifYVIqrwwhKC8SuqRkqGx3atGLHzOHZdyyyGcE+V+c7j5HZikXR6fe7CoTgVo/XoVqpBqimP
l6niDAcQNAQMKIg6u6YF7MvVCCt0xTnBGDjZ8i2Vm9gjC2eThAVTQ/boLw8VLGz+dXORI7M1OPGz
Usv4rHgxS9x8DMiFm3E0w3NgOpsOMs2T0WbVDstRZzMyrr/Y4sHIyuqrZ2cTiY7K35epOd0r2MjV
hlF9NesJEoSrq2c9m67KgaSeH4fYPxY1rCzh5EtQtv0L4UZcz6EyooXnm8arfeEm01XQadYXCkbd
RaTqwT24Vcq2FK88alazIlRV3oWwW80sEleylbcZLrNak668vqBQzuN533bwdhXKFZHM5+qyhCh6
pREu33FVB/jQpEi6ZpbnLFGfWyyXkrNWU8YplOge4NOrO9gwbGSr11oin5jfyaYydN5RNaA6y2bv
EjMS2WzBMhoXD/0PHBb3qwVJ6jpAyMbs1oX7YwC0xIFHsQ8qUfjTOG8AKbAsCWNIcv2onlKPEMmi
A408tZBX0JHd1Abm0qljdV+USDnCsrO+t4q/AmvmvoLrxerSZX0d17WypsYVXiycYQYf6EcA0T6f
TurclKeHceu9mjXsFDfz011W28oycCI0S0keXKooooyOIpeT7eXBXqcy7gAtbTjyTHe2sTcg1aG+
bm3Vpn7DvZ7CCGvLh9QSDsM0WEbKWN5CFTwERe97LgeY+y2/PKwrqM49Wc2ksv/xbXFbj+jNKbJ7
zeoQ8eXgRcMh0qqBhB2vwCn8eDUEtfqX2QgE9c9XOiJZgiAq62BP87zPVfG5HU6geVR/3Qq/X1mh
lS8GqEPbLKn9K8iOYOfqKBk3NrMkLhZCQauU6iOqIW/lIb09hnsh3PtaEPb92Ii56XlGfaBKaPHR
D+bSwAWn+nGsbOp65KNenc+Q7Y+j+zKm8F0DfvNph1ricISn37hq5oIxWTUmN2bU/tr86EuVQD+U
7X1H2F5gJRTxDVg61FU93lVllADhHpkllM3FxeXmVnHS6so2AfDIfot439LItJEa1WC4KkcGuSCH
yrApqvFb3xkHpEM6qiiuqbfQCIqtXITLTd/aQGTly2yeO5W1Xq/TeY0+DOg4o5q51RxZbhCMLTNq
ElaJ7lQWXKWqWXawLlZTX1D5BQMLtxxWePUmd2sNo67xsdC9/NTNhod+UyhnsNqIUYbmVnY1Wg9w
uUkYL0pN33ajCSWnN3aj5etffPwGlokqtAsrQByeCS/gPS206y7Gzk/BOOqIFO1rmGf1TkTqI/xR
m5WhCl08MEsq9mzG57SJhmUYRBSpREkGj+nebQvzawO3aeX3TbDrUISuY6Mgnsf0FA2P0XN74SxL
bs5dYA5V4/3HRp3rHIvAGcqF4ej1UZs3co+TN/Nic253aXjoo7DYyR1aNfmQt9EK8nt6SwzHlKUx
2PABQzcyT2LVEX73NlAXZkqBKwgjZ6mjgKbR+mpRztVn7y+1sM/3cUtZdhazx06IaMvdvxwjX6ZJ
5OMcPhAOH8xArGWnNcT6X+7Kfw8/mDVRWErEzXBsm4nt7/MOxkpIEIEK5dJSIR6HFUuxqashrg0B
6H3dJWlH/HGayXzSd0q+6qnQ1X19kwqj3Vn9bHY/bxJlTLaJojBhmP0PlclnaixfGkEA76GcoYxN
FxQH2SlfDfDIugnwRwqqg1UZuc15U1g5PDAjuAOdncw4Uv1RRaGysi1oNqBKg+2fJ2CaSanQ7w8o
k8eSM5eXaprGDIxg5O+fBau8wejxbtlSuIVpd0mSadJegyqybt43Wq9tA5PJWDy7IC5dX1NWiYn2
2fXaNF6avcVcMwAf9r6faNBj3Vf68eMtKsbYvvCca9llxrDyclZuO60srmNo9Qcj1Otr6aZeEx+7
zmCvZ0NtHnDYa65l18/+KPfn/hSv79/7RqPbgaXQ9pEW+tcSl9aqubM0TWGsZfNjx4gzhQpHiUS0
7l3rSWHtg7IDz2EQQ5w3HWyaY93nEKjkSxO5tAAG3l6UmhIK2ZeoRAvji9L5wcsY4myR+Lm6k80i
85YK98Ujf7U45XpNbIiR4MXTMQhg9UsKwxyix66IVzq0kxd9KMddOYTQiOd3G8R4cuxvKpTDOyi4
DfBZZ9Xp+nAJgfLdubYyrBlyIP/OR+hB1lxCq1zLnbIrxwp5WQ5tvpd9TjqUR+q5MGueT3jfZOFN
02fOWf4Aa1SyreHVaK3mI3zbFHfTqvI7ldAWrporS4/EVr5ZFMbGeewtygA5ktkx6MHKvLiW8mVC
s4QiUrXu1DzuNwFSulVfB/adPZjVdaoN4O+IPS6pjf/6X8fKUwGwvE6u5rBU7OZFQaY/mmF7q84W
d0Q5H0xvjB4DK8KjEtXtAXJVfKGwDl7afAR/Y6f15puarTCiIPKUZe5lSodpVyvmtJPNyChQeedj
+mrrwaru3eYfPMFeB3tKHgswTGucyQAizBt+kWktd1Bv/RqrMYr+KFBXFdDEfa6lAzhm5PrUsOCd
Aytspmu1yS2+5MktM7Gn3C/8o2xRd9pdIOcscA1Z9km2hvIz3aitld3NCFHgW8YTqW2C0jlIfNlU
E6K2thYLyhfCK9gG4mh2PF4ubqeoh9ioRfx94JfUJr27S+22WBJtgAo+N5ukro9lRB0vSEK/XNZ5
eTUETnXFQpJQAgHdTenk5ko29QTHcjWjWkTeUvJGpLgIf4DBbLnqUcdRvvN7O0TPum0RAy0+7lvs
G4x1ZbkmeDcLD0BhXRjB9Ye5ZaOtv1i5ajxQGfK+T5p5zvtKVC/v+5oR5u//83nyPdUKz8o/nffz
J/z8efInIKMpr1W7/TpZty7ejK8ABKF4VYV1jkAtoLzODFwkIvNL4/RLcoDaWxCRAupi1700oxId
/EiDTqraxqOVVBd5RD0U3xxDVPeDUMztKKyRgtUwutNbLF7lEYXXHRwKVJ5NE4c2o6wepqindNPs
yFJVsbJReZDdWHC0l7iJmM/m1DwygIhg8ey7BUxr1VIe7KGzn0k2qkslHIabWMGEVPGy6Sjfxm5d
//1thBlqH2+DBpS3OX+8TVHNuTi18o5Zmql4+bl/eC+vojJJ/kquUjzO9xDvVSssE6D6IxFLDeOc
evZdmHD/yzuZ/ClZPrtCaILjqh5Dy/MdpkaLghAISEwvPEkP6oqlzYKE1I+m3CubtTO4s1yr2+de
HeCcbBDDsEaMP2HYUa0bZt2uFEVzKzcY9ho94TOPKghMiu4snk8He0RyFJSKeVdBNICjzAco/OK2
9/zoroqyl7jTp69dPbYsUhL14lWhTgg2wSJ13pH0EUs5XXmcuijbFfaQQLD2vefWYzicDzCBhK5E
zyKG5fX5Xacz4z8doc6Rnfr6Q9Nj0M+UROXh2TN6yR1EoBfYInfLZiYboiPnSa7E6MNgB3xVVOV7
2eXFreI1Mcn9HiE0F8tdglmLp/bJgzJv4p5Sf9fI72w/pmWJM7Bu/1oe0GK5R6FvHJzlzmIEOe9n
bnWQzZm6tur1bVIAmKj1C+MX6YFAtd/gCi5M3IK+5vlQUgVcY5NXCdtcpaVVfYmbYZXbif1mseal
vqEzbkK9qva+2SBldvPiQY/zF3mEHQ63RtZQRWl3D9MUwdxpI/3L8PNVYCnfZdfPF/Ko0Or1Lz+7
3l9cJ2ZtX0+ZGz4MJlErJyif8rLsz01OUN+cmxRJYsg2ydrStnxqWoegmAi8fWKuq8kyrtocCLwn
XGKXnZhFUQDN86Qjp57rYp+kcYnxbhmQSUE4lSGhbKpzpsU/NmVcaHsK0I8f/anBBy6P+Oir7elk
q2W37zJ31iz+PD/qMwVYt/qdx4pP4J0NiyVt3as4WShW86MPBKKyy52W4vj5ELnDY5Q/q2m4/+iS
r8rktc9KDeNx0BXyyNz2H0UqAopynaeOIN/B83WgXKGNNTeDR5liNRjFpDlzVYm2AwlUZVGhxl03
MSWmcrc8MNUd2B6iKxd6aZrKInOV+hzhW04a23t/G1L4TPtSLJN8yLJe115yKaWmpc+t9LeWHmc9
15975VlJe1G1uL4hZ1PfwDtzJyaZiaIjJYIc7l0Lo8svSd5ai7ZHxyRdjeWmxkv66FveScUXrCqx
Cqwd7T6I7frWGvKlPbdKp9V4AGc7Jxz0i2wFYcyaosIcVTZzp7BXqZemW9nUsdfdqVA1VrkmXvyA
NZSwsgR4KpzLUle+22AxvxUJsSm9q18I5thkUyc8QevMOiUKK8gsyJMXHTqnPLTy8n9a7Bnv3c5R
NmmU2Hs3Es3Fw5oVB5wg/5ZvUxfVkKkZ+kb3kv7g1Po2JG9OQfHcFLqxlY6a0eywKV+Fw8gi9efB
gjpI7Aoy6mgUxhp5CEUpG1OMzrGajWTLeeN3GT6YAPmWMpwg++SrXLQurKvoPRLx0S93Wmb4OCTq
sIf7Z7Gum4MVH+80FqFyJfved5A9+HgnmN3mRoSWviG3/zXDgemfUcsXLO2st4mPjqd/Ft+RVnbI
o4fuocwdYMwmtWvdIKbHnyc1eUHYqbXefGxW309yYWVtWoob1jyRvhkwSR9jzLGMoBqfMbwsDiqJ
t1VhmuOzVzIDjtLawnjuX4fp82E4av16WD+EOJMRopX9DgZjh6wNniytqXj0mvXjZFB9QoS1fxOx
vy5Q/pPNFPXKT/Li2+AD9oiTIXjioR2t2tKwUAa6szWuNR2pmkuPQw5uyZqiBoZy5uISIdJLNIeC
1bJeiaCxXyfdt2BfpvEdFpTjBoBJdzTVrD3ppWCRXxkVXt4JZV5JWH8L4T96uqi/20H9pIaF/tQX
abvqsii8jmNT2dj5sIstIku50McvrvWmknYkb6UVuzGGoi49VOPym+z2Q+9TN0oxXFaGqbkVnlev
FbuvIamr+XOVqlcoxSrCanZ2EwzRQ6lb2bNXxywT9S7YyCYgjJKKZWW46rJOPFDijUEtZ3eBHH00
XHdEnj97mTotvS4ujl1i5LdQ0Bl4tIHS+rjEoMHst5NTq3ewmbKbRulvLTJJTxEy1n1UtsYqdvIH
jaov4ibkFrOcCAXepJ2J1FCLr6MiNXa5qf8jW3XVtTjgdGl3NgjuyL6PDbAICLihBRGGTI/sd+Yu
2U9chDCVshEqpkmiOURtND6X4beAB/WjUQ/jCX4zqqK5uw3CbKUXU0Oyrx+fk/Htfx6FcfmP94rG
NwNe8mOuh8RYqjrY6UTqbwLHDbfYfTCIpS0/oAywmC+pf9y8tylgzhaBQG6iDJNzg5uOc4Olxoaq
FO3Km7s6o9Wu+6Zdyn35hOTbmSb81Kdyq7HUPjZ21xzzHitoBtDx0oQthUbcpY++hqVLKArvDTwo
pWU+lzsryHXZV84blGHWWfUO5Ef2UMWDsorUokCpEqj7zqnLHaY4wcWeWizfsj59TjX1EUGe+T0G
L82Se5H7sbqEzRogQtGavVKo/3o1/tz7P49TOvMZylJ9F4kWcOskbrss1s9h4cOrh0r6kscgl5os
Na/EVCY3xuj+k5D0eRn1kURPqo5Hv42Dh1Hz9vJ42zUB7teuzZ1jFhgPbwInCCgBIwsf5Cw5qeZw
79qiv0Kxux6sMXkcp0g5mFFUreppcl4KtYGXG1U3SCEshkRvWhgY3rz0bZ+jScJ4L/URMTIXvhHz
8Yx42Zpfddo3WCQ/6+LNDBXzhSh1EWH+lDZ8HYDLV61hOHC95r554xuReQx8ASeHltxpW/WPV3VJ
DiCqrXQn+97BK2k0NdusqZv3d/44T56sG4AJM4onU6rwzHKsjx8bnjnN/25qjVMfp3kjzyji1MLC
Kl9nXvTm9r165v/0wbWAukHVSY44d6YPVW5iladX7k7uDYYxX0cTRiFyrwWRZ1NV+DfLpm7G7s5V
XHsZ2nn6wCcfQ+vA2E3ulT8DSdHbe0v0oKTJjMtDR4ta5GDOoMw/NMUZ5wFoNMDa0trg6VmuzKGl
Ij/rtKXC43wnm6IuwnNrFY+ypc9HpBa1S13rqUfZ54V1us/NlLmMLOG3MC+pSDBd3s/AUGtDdj9d
RxX+HZaXqNeRat+afuQ9Z71nLwMu/ouT5e42VtoIqVirn+uxwa+K+vkHJ8lK5qTF9A3GOfJD7hpq
7X45ncnYdIFh8eN0xeOSRzRTri0tojap4vZSotA6Uc8AfYjCske9q/p9ECXK0pqblGOZuI9owUbu
NSoLhxErmHZyb2cqzqJKNTT388Fl3TwXeVhd60M+PA4gTEqzpsJbGN49k9JFr7ICRNkndhOlplcI
YHKKzYGOaAJtdeYr1BkyF3yKhQPR1hGYvM97sbvfBaAw7xLkibc6IQHZHUWadsAXkqqY+aQgyHNk
twpKy/mkArIT2jac2NIhvU3ikIyRopCAm0NOcjNNT20uhlvZwLJiAAng9ju5AA3K8cfxkRUCNi+y
pyHSh1sL67o+1AVmIqET7j0PU7AoR0qKCNgyr3rKuE45leu/9CkMQ8iG9WYpjzb5QK/0eSN3VNRI
nWrDWsp+rRPqsabIoxdhfj801lXbNu5VZTQ5xPMsWuX+6G3lTqFO8T4diBbKvWOSWZC7Xaye2j4+
Io90NsCY76bWio+yS2nzH69k30cTZn+DndZ8muz8r1PQXqo7kuxc2tW9HvXaS5U08Ju1ItkgztBe
Aq07drFd3odDriKcnBrMpSLtpQ3QJ4pRHWHY+P5NWihP8nQ8UdJlmdg1ayiC1kWJG1XZxOkxmXTj
SU3sdV/q6T1ZF+MyJtODHMydMdJ3GlZjhM84Sp7k1nZylHv/fZI8KqO8OZpRX+hOf5QntHNZ0kdT
vpLFC/KVHgbJztY0Ck8oZbAE3vWLj4P/fO6nt3ovhph/7sfbO4wq6zKrsUjtqNax8k6t3l+6gztR
IgmKaspKfW8zGkYrX3a+7/rlhMzAmycX/8fYeyzJrTNdu1fECHozLe+rfUuaMGT2pveeV/8/QEmq
3vr0njgTBDORQLdK1SSYuXKtvl1JpxzmwZyL821D0L7DNi/cp7JUVhQ+oTtfW7DuLZoIVq/F5A3q
JQvd+YLGxpZb5UhiLfvpkv4GMuqdHRTf7/7b0rDjb35wuI8ZbUZne9mVw4WWNmnIpY4Riv5muNHo
3uOH1b93pjLwtdMSkEzCddvP0CHynAL9KUoC7uQt3xcEq5ILdYhZXQiit8k3zjdLTsihbqs9/VsG
PXPE3v0OzZSXrDd/UL1FgE7ucQ+x+XCXVQSHw4cfIS+bzu9XpgkD0D36tpp3GlCxRqsvbrb8CT0t
bpcmt58Gu0QiFDDNWlb5ZL0vabxr7DsQUYpaoOFUwdk0g8d7LRD4W7mWi9owRXG37pwrCejsjwWt
WC73sAcUCoFCNuv7Jr9/ih1zmIm5rU7FPtZUcxOXXnuuUv8TIpvR7mYVeXc29MiEW0DMRg5fnyJh
10bMSJ8cMnogkcdSM8g6VB3dvXz8OC2jK7EERkx3G8XKl9uu0id3kCFR6FbHMI0Bav7+wfJSzjbm
ZCxo6XLWLUQApuF0x1D8Vr7iq4BIyI6AbGWwpunfcuLr4cHacTZM1+xXchZYIxTuYOtoUmBG+mwn
o7VD2rB4ChQU1Go3p5z/uXkEtc3Mq68MHILkjcZfcLmgaZ+jwj/RuIukjJuWz22O0KmmCM6BPAN6
2Jcv8wyu9jY5OrQn+GqwoQOoeG6tfHiA0RDVRVbKzfwBZUfqrFCRCp+bhME5ypI3OSkX+QqNt+iY
tWFb7GRVC6lRkn00Tn2eGrvf/1HR6hvr5pex9+z77/gPe7S/Yu9h8uq3/56Il/7MdW57S+v2e+g0
HHbZFTGdGCE1SO1kFmawm8e/uGbXjSjn9M2jDKU19lG6pCUzN7y+/m2h3Evu/Hth1tMR9pe95Da/
o+7by1DLqm7b/3cv8LLR6b8uuVDu9fsf1M/GF7cSZ0qRY/rtlpHS+v0v+Mt+/+vT+Mtef/lH/a8P
qB9VqAvs8KvdF1urdUw0V+Dj9b0829iBGazlAVLpLe8xyf+Rc9JjFYq5tIUIujT7pC7OxTS9SGum
TvVc51MMIQaqT9JXkfZbZ20YokncLH2ye+eSZPq4UNR27Fd6Th9GwrdRzsieo9tE20JvxbGVh5kM
T1vt10oIsucNZaNqIZ25mHFHQGOz1tMLYavnVLMPkd56j04YMdB+sFOySoeN7JdvTDnTl6WWrWWI
nACCbUDNDJz9tkysNb3iWHrldJau0CVbiPjDQm9191Eu0lveJCA9+HZ3jXBzbaD1tZfSJ1d2TQbR
YFK6m7tvNp/8AKyfG+RXWY4y5+lFWrJU9duSc8iY3OZk6UhYVa7nQiyEOuR/1rl9+tQCoMzoBk/7
6UvkGtGqUlDk0YC1844RvSDG/tGfxAlki3NyBsAWX5pMzemNpH8k0Jr4Igc1CZPbVdAWCAe3Zrn8
c0IEl3XE6dsyv35YIPzSBN4HfDhMVn/dV4R5jb5sev6k5C9yCwvS/qhQ0iwoWKDCNXvqYW7AAXKP
nuw1/Z6/LqU3jjNFX8qoqFVmG+YYFty8MiAwal9Ho7zb8S90t6PYChUofE7gklRpYnPVg9M4yqFJ
U+84AVbt6O7+5cwzhXwLnfN+36rDPsq5cYNOiThOBbNXgJZUBxBDwnubk7vcLlMfqt8Qha2Wt4VL
XdKVMNABXRl1jKBFPXfbLnSqRdc2jr1FregH/ZHD7jY9tlN7UEL13Be6a2/HoBC8MoEHR4BY3VaJ
f57rYwlrrb647Y9039o0RqR6RAdeoQ8R4jHIR3WCMFj6aF79eaWY+oSct5p8SuLB2tW1Fu50tSCt
E2SZSS5sQBkb8ZyzTQva3QU/Z3it6vGlyydrL6PGzGFBr9IkYQ6iYymAcsdu11DOt0uV3pZL0PAc
tIyguw1mmruLhu4WCvX/mZDBrqacEztKD7ohFD+kz9MLE9qSvdxDeu67oTJD25Zrvg0OSOUkVF+V
RqW7SgxBofgTusLTNz1S/O0Hn7ysJ/g3kzFZSsv7vUyaSuGCf2kKZdk1HKAdctKyFZwWyuCcmF4A
ZHj+OMgwPYbZ9L9+p82sNXfZbmm3bk3JcKtNGimPDL7+tcpxbW0Ltlw5OYw/J/kEpgUCrF/TZlre
6hc69OtXYd5KHdK0lPmjCYvDR/OPtT6zGkILi5a/7wO1vfmZYrG+rNBn3alGOD/reqYdHZ7RCzkr
fUOKricyF1fpCmbbXKutDYmKz/owNLprP1T7e3yGWP2ii9UCDClbDqbXAo7lFantP1sk8LWFTcLn
klVOcbF99KsAnZE+DkbM+4S4krNpAMjYnqmXreR0H8TZKpZOEfPnuv9uiKp0tQz1ce5WSaQYG81M
PZTYphaM+dgh3ybtwKqm61zuIs3KoH8TIWBNf4bI4o+Vu8HagJYJ2ciQN8xKaRCWct1NFYfNKZ6M
+jYEBoJVIKgmOp6GkFydVS10uzLf5zx3NonuDhugpcY7IuvDwmyC6exGyGu5boxwpks2KNYDk/Jt
al0Kkg+CwSH6FgiK3AL96Gh2k10UKM120M3kxfO///9AR/4tpDMQPKd7/qtqwx8GSgmZKePw5wlR
n9GVKI0bRkoe5eRA8fmDn6oCovJQ1R/ywjvHtlt+hcFPpUKgJa8aRLcrQCg2351q3OpTjWBKirwT
yb5p2za6cdUyX19lPqXVvhcMHLWRfaUafQlj/UWFiuOxqzV60PIWuSaRmbd9k7JI1/tnzRmHd+fh
9rYOUfN5sCFTlG/pck3Ln90mEq/29zVFqQzv7oWM2LzQ+tK/xGk2n6wIzgiYGXtoePrmWSXjL4zb
YFTPShQ0oprAfBXoy0mvacohLX6oA/ofEq9EaNloH3t9bCmRFzv5i8akumGDCIW4H7+DOcLu2vRC
3FyYFkQjclE0pe1zaZQ76YZ55+cijXfuUxcn6IOmOgq2xvgetm7wNCG49lRZ/byp0FpZSZ8colSL
oa410JQXcXKAeuFgeKN7lqtiF7ZKYADoHf7ayAdaudODUIdj+dci3Q21VV3yoLn7EG/7d+49SoQB
+mROH2TrKoNGgrwdjfQ0wAUnaZN4hzsvpoA2dXkEM7MIcswMYpF7kFEiD2gXtH9/CFLDoOCPQ8TL
yDDjUVxwuPBW2filMcruOJj9EK69KDlK05HvN2b3Sm8JaPesyh/kgLBi/pAZ2ZpkznCWrrm22kMw
Do+lFVXW2c4LaxOCc3ONBC3HRttFFnTyWVjrG1qFpi+O+wrNVIq8dJrsSFL+dOfxa+d03P0Qiosc
lcxopj3RpN/xrVP9vS3MvlPcC7jMnYxo+2tb0/rS6lrpLLux53f/Y4DicWcl/XrIg23XbxynMf6x
h7eWez85zjm/+nmdf7HzIIMkTj+pypivR+0fdTTqsxwUzrC3q9ALopWlZYK0MG2PQwoSDiLKjzfc
2iNfjuDLJkYKnd5sfzkJng+oDDmoImNuAUXe5jnyw1WC7LmcLE0D0K8aaWiOO/Ne+pTAFi0zEX0w
Ln0aJ6fzVpyDzC+dWxtLv/f4TfU6eKIa86MIFPMLQrWokJOgONtZDmAggutJLojVzkPrJg2WWWeC
1gpaFbUa75wOJdTov82pCSjhI8p4m43lrDStUjnfzN/BEaXJx2CIAwhngn8KNfKgoR+CNd1i2kvn
m+FxivN5AbGq9uKiD/fgqc5eTqJLSVG/6Rbl2NpP0oUi94/KyJOztNwWYmqWHPNUjVYOd1KKYzbS
8WGXIuveN3m6kpd0NM5qahxvs0HcIx8TqTwYEh7ZYx3bdEckOQib6qs8n+uA/Za98NfoDT6kIKvT
3Bj4HPyYhlQ5hi2pIcSeo6WcytFXGzi+zqcUWrwlf3vdvg0i+ib9rEHWMfO+UfJfaFpn//Aa1DxM
wy4oWVUUN3/H5hTjQFcbrowFYGy+lipJyrxpT7mooQNk2pNA6b9QPACq5U/9g1omdCTmrr+zY9++
NiYF6hR1+0efRtKzASprIfFVhq33Zz2HMLb1e+NVmnK2RQj6ZvowFy3GxqjOUQ9SotKTeqNENnwJ
3aA9zqQDUcSJ8u+F3xwswzfe/xaRhRYkjXOfU38gP54O73wAom8fQw4yH27pWQChPIjyPyZkAn3U
3uQiDkmhcdtHD8OfC6yIemdrxwqskaI8XPP0tSyagWheeO7zeQOpFfd4WmNosUUFIxamMtLPBQGl
Q9n74yLDyLznplU/LBoR2lDS+loKZVKrKZtHzwY5lHhZvwqtmD+EKqj/r62kTb+SawbBXEWS1FhL
nySykr77PtCaB/SMEgLJaQr6qzEvZaP6h7DKx6sHL5i9qALEMYdiOCslvtuEUhqXdDzdFvmDO1wH
wwlPYzrvorC2o/U0Nog2eyEyq7UTrQ1NGbd1InTGRfBtne1U5trooEeUO4NS46e5VNpW9MOEqFdO
41WGyyHotLcxg7AzVTO6mPk45D9SVSOHReDVpCn/kUaPLLlmOtnNJ4NlnPTJj0AGQ3/6M+72eUrb
EOvun9V9nVwi98q/0Rqt0H4bnUwEGk9hp9mnYJpI1N5teaUXdrGI3KnaSHMMsupnTLQcs7G9cKzr
92A/nlWjonZkgq2/2GJIlVBZZXAqLyc5I51yaADdoNHiGds6T4ZL3fX95bbacD6XsDAuUcWCSF/V
o09199DATAtAslbPc8vnL90zReh1U1buLYos/muXpAplwFl5UoP0KKP6uMzhWVanRV275SrsU0Q1
bdt4sMPMfOgbT6MdmFdv4TKFS/prL9sOaOuepV8OJYQnS28c2y1VYdpUo27ewOEPYXBTJ0izjXy1
YWR4vPuSMWseMzFIX9PQ1CBD5JCkSb90Ex9KHjeo7IuQPXupohZeOK1RYRse9aMRjtbai4vhbUrN
t6ow7B9lSnsS2mKf/2doOdhvCgJIP3gFJYfb/gwNDJr67rtmgdO/idBC7Fr/313LdvDQySuWFqgH
dH9NfeXUfb6uyoKzqfAVU9TuINKeKMb88kGb0JwnJNkMESHD5BBVI22gSnmpbN95MLIwOI5F8jTO
hoOaMUKEKV3j58wqtHNTVfO0kJfeNHhLQ83bVd35v5wZ5DhnGT7FoB/JBYxbGS19H1Z3ggkg9rRj
M1FZA4gt9k1FQ3ev6RuqOtrRJqX0EzvqWKfCgTBqDPqD6tr5Ey0/+RNdfD5lDc1bSlNOaDoSrZ1R
lnvp44yTP6XakdfD5tERBswQcH7D9o9OLqaMSpFxX+ldqqxliJzIVOVJUz1uQeJHeQVUjbBjb+4/
He3JaauNCcq5IkIu8k16iIqgnXZ3HwTbi0Gr44PqhS/hoM9nOdQmeJlFBbi3GgXNvJjQ+RD4r3CE
7A2kwTdzGgP1tiRuFHvnzeEzYo7qubFRxaOVEJpAA20laILmcB4vcrA7b7xEBXUCZABJh/3Hb1fB
Wo0SB8k0cpEyuZfHZn+kbdBYyMxf5Hf90c94dhtBnJ5GJbRPurgP0YxlfTD9vPdWToRGnwz5W9zd
V1Nu0GdBQyO2k0Mvrlw6pdCIsi+IFwwLizQTZB52+BwOUXFqq/HLLU8hkhWziAg4KByk73cEbdzh
sxd4iDiHGXRyaAQ9mLmRLbwwm79ULTBgXdPTS9o2yq7qldalmZTM+AKEJuKFhuOeHe8faTQjDeny
yrXt9Arr8wZBoeJ0d8mruYj/7avQ2P3hd4eqWyq+8UiTOdjt2rtSlyy5Xw7DpgQJdNWBhu2mAvJn
26urZQ2VxCa1EuvBDgbrwYOaamNmXrWEsBXhPddMqpNfQT8vQuQAkDBGPGTY6mlAMw6S5Ile8g4r
RfEioXNgxBGdF72x71K9Mlaa1C4gWPpkWAhSctUlqN7KVFrf1vY+8puXPzNuUfVlVvmWx1BCPgHW
gCaymfU3BDP95YB86qMnuE9h5M/PNL/C1uQ3wVZVa3p+Zl7QM9P6MXE/FUeO9nQfsjToTiD9PH0T
N1fXN9SjnOR8qm4iHUoPWH4PvRgCv+G/UV7aExyc8irLUh2ku6DklNMT1BcbJ83enMHgVEn6/9jU
kAoAX8ztn5de/ZmqL+oAQh0DHUbEkasBYQ0+L61vkje3C+ytGxne1iCD/Opq6dWpg/6bV/KamjXJ
+FChVnn03YRvPJ3H34K1nA+gc1s5c2sdCwoOVJtgpASlMNBEacHk3H7O+6k/esiBtzwZcfV283Py
HuYrIx2pYdIsZch9gobscla7Q6pE8dH1YX0AVRgf76b02WJCXskh82fAEHoCq3AfGe2qkPYfQcNc
P/pZnR9JpQRPfhr9o05whkprFm/7dFJoeT8/Ss/Q9yrK3d4nOXULinnRi6cmXd3XREYeLoc6IKkl
dpVDrDV7aubRRVqq7dkXXys2943okXF2qP68Z06zbalkXmsxyCtLHOioZ5m3CXf06Yaek09g33QS
dbV9jczQuSIx1e5pVoJq5z/LJwR9Vk4+oYMpYm/LXcN4CGERP/zczUFcLorBgBgBypNVhKbCqmiq
dOMLOR9lmn9q+ihupn0wKSi9jJD9RTmKNW5gzqtc/WHGqnbKKCadZ3Kc86pwC21l8SBbS0iO11j+
JZ+nn01jok3E9V3AQX56TngF33LfE30e9EMnXcEhsSm+SUsOqQNP5EJeTn4POkwPkQJwlfM9RF7F
epghADlDUKyhvoiy+CdTaa3ndHIXU+0aj7awkOZ2lpBBAAMTZt0qFhKQwznvx2YJm0+1yThCxODX
kX7kyefta8vCbjIFILPdXyKzdR7HIHKuFffXW7DHS9jRTZLviZxMIiFpb6SoF1XPvR+9JQ6SNAs1
6UAXQJMt+bInYUlubMmmnfMtoJ8izyi7wLHMVzlY3ZbJmCxU/7pMsGk7uc+br6XvK1/3eNFtgc37
tQ7ZpLjUTQWUfm7tPvrktAx3NG7HXu7pKxktBz8ACH+z4a0jH9MVHBvEZnJwaJUBOUH9AtWnQ+R0
ydml3WTnTEDghGUoSQJOgatADBMVDJ5fI9WfkH5PyAFw3gN70qsfzBgGLFrSYwdQ5n/i5Iocqiue
dNwcK8e3jkohpIZm1ExpUaKxyNwooTmeUGAeT7oW8o37beZhruSAXu14ATyyvwV6YlrGwICcdcCF
f62xfNNapxMiFq0KqetCbpkCDvar4ooIjXdtdfXFhrzjYGuFd5XD1MQwNerJHkQi/+HS15sZAlcd
z4UPzsbTX0KyQgcYtf6+FuztSoHIIYkucaOWq5nejFcnzKHKQLXIt2rllZ7ac99Z80NZ5pxbpsgH
rpVBHkmDpD1kNgxZafMIjUm9r8ah2HZOrL3Upf5DRtCJeKSMln0KM69fo6ZgHO0sbMg02I65q32v
2f2V1uTGcNILEpSammK+cECOfyBFkTMfaFBspyHdHno8P/4bOMfQv1ReDK0BdZxt3FrfFMFWIgdX
MJXcTXnVNx3dCmje/uG/x3r0ZG9R4P0mXRE5dmrhkgHl93a6PgD5hBVY+nN/uDRjhzBsU2oPLT3B
q6bwk7U0aUHTHjLUbWjCrL7eXfKqHidklTkdh+hGIXpTzHzegFe2ZearDzIEvg5uAbzdLaUpJ9SM
R4KrGCu5uTFl2wwBVGB+ubKP4vjBElrcnjjGVm4O8k4M3NiSFVqn2kqt2lJfyGkZaEzlIR9hWgyd
4MsUJtVWioVljlvtVG8iU4V+2CTkJCupH5Zlfk9nkoDujaE1nroy/NRQVTpboGNf/DIMVsY8ZLsq
nvuXaJzsbZE5+UrO5sgSnPXU/yonK26PJ02Jvmow1lx1xY6vphgGXsq4/dsltEK/JuTVWE/5Lp74
25amN6M7Jq/CUbFPM89TuQnaPMD35VbdHG7ReghPoAuscxd/KvMpOLrwuhxtMcirv/n+FjKmHZ2F
8bz6/146dvA65Lq+luoHd2GEuymvbjoJclra5K9/aiVkv6/uE5la96ipajBdidn7XrE6wZvmQngc
joaF1pDqFvuwL0CzwaS8HNU548xmxcqum6vsCBN3dpRXs5jpVV72HTDcnmY3K03t+lXldJAN5Hmq
X+g0Ewm5rE6cE9oUiI6V+dOkTS8KBcTPiaMZ6yERfasDJsn4RZd6FY12fXCECydZodDkPeWztW3h
CzrWYoizfCr30rYGFfqhTh820aBHe0eaMkgLbR8OXBF/u6yb/M2wk2mvaRW1vrT0qcMPiQPcAEEe
TjWQL1RNhgKl5R9HYUnXPU6aVmelS8Xuy2OZufumtLo3AIv9TolEg1Fj9p91MO8uB5GvAyjQdavW
iqAEMZ743L97qIF8zdqCZ0U4pg/UmhZq3oQPs+PTaK/qeb6EkmNeBUF8ulVNW1EhleXOuOD4P8L6
JS3pD3hFW9CzVCwbw9GWhg3JbpD403OhNvORfl0YrFXvUxyNyRVIh3Wc0O1dIIrVvpFciCjfBhk1
WMwEGpdNTRcIGPjUXFruZGxS2YWlqjRR5lm7y6bQv0ifvMoy7T0wPRQgQ0DFjnj0WGKoTM+9Wv74
lmZDfrj7keEbTorvbmUALLPDvtfdeGHWivcY+IAKY9jvSRQGw8JtBgT5RFNtG4UJ4gDKZxrKr1By
mc5qLiP7pCEjQJXBnzc8MMKVpBguC6NeqCENTNbc6q+TDzZDmvfZvnfbkzTlrDTVlm6brrCT+F96
KCq6JnJ/Zyn6vApzmjpdNxugzchj5Pdo+Swi49sYufVVy7vkvd+Nw1y825qprFWOyTxav88O+CHJ
PAE4lX4kc97cqSlaigHoyIIrH6YAdgu0ycotlVPKa15r3Rgw0mCAuC6IEQ6VDBhhXVscO4cZuQdY
MqyU+18Qmg9j7IW049ItHlhl9ApeC6Jd4QuCYISB+tesvJK+wlfogHBofUz0wudj1oflNM7jxkXC
DVaxAPnCOpyjhWIp2O6P3kQvKjTnGlm1Vt+3nbbxfRPVVOnL6F1qYX/y6luMdGqWpu97Av/wD7UD
0yNCeFW16FHC3BqCN6Bs5kf4O6Fu9DMVqSYnPAMeStYBEtdLJUijs90oVM1VQ4sObRKRYMzrfpNn
avo854W9UKlPfPOUaO1DHvav5xjndvRicAamySOEn1C5NJ1Tm2x3MUXEc6wX6bJvw3yFVjZykGVS
WtuJyo7JQfkwpREIMls8+1y+EQc621ENdqfL4Gb5boqMZB4W9PAMvGWZyjVuW+U6OuGnKI8RnhGW
9Id5Yh9i3lzRxysQOfSs+AkwQwIjJcLb2giGZkaPPVlG7osBh81DnfeXQLW0XVghm5lYNS/P8vLD
EBbvucd78901zZw8AZY5orXhiPLvfG1C7i1urAxbS426eB2602MDF8QhFrMyhHcrEnxqCCahA+fc
us4eBYoLKdBJpTgWqrRuzC9wE1FMazfcLJVHM1D8R2SfgITo2hdpSX9WRSaMq46/RETCv4VZ/dgv
1SrvtzKurxr/2tPbzM3cfTatINvHYaZtzMkvP8VTtymosH8LFRj07cicL4rn1We6h5WlfL1PeneR
8G383Ai6dgOVo0OXZt2R3pNPgYL0UGaOxtciVveNLJ2mMwTQMEP+aKOU6pRfBW9abGqrCVgPRQmr
2819ae4nI4IveTReG9OExkuzhR5zGMeHFqTH4lYr8CYyYX/avZhXTFGbSRLyYHI98GV7Xc5+hhQ4
9ehISy8ubyXHXEt4sNidr2/rmvJS50Rwk7ljcLiVm5Bdf7bpRN63VWc7KxtKpq1R2cimVAPQPW3I
VihSIj/JgYwsY1sA2NSNT2Zs7Acli3/0BkmuNsiSl1oJpm0AIHOfxXOwKi1eLqTegUmCmZM44jIH
acurnHrqT6e05YAubbwGz3OtaDifCtOtb8Aps1SLlaLF8SofBT/X5F6hWfIhh+xbUBFjMh8GMcgr
OXgGKrB2HPaLQkkna1FpJC07ZG5MP23oDnSaq7xqG27kuSN46yAuGCVLwW/fPeweK/YAKuACFew2
pTjCSGF2VcpESVsONzu0G1Qmk/a7FOio4IXIF7rgvLoJdnAcOeh8gD+dfPT2wa96PrsJsUPQLgiK
I36wMqdwuPZ1M6A3xRUiE7z5G52ylr6gUtE3yNVpgms6Grb3QBnthcX3vEny/R9+Mk3nyuzNbeDN
D4Vdfmm0vOXlODBenTL/UoxJhGaMVCD0EAWKg3ELuaZ+pTpmrZQwMl7AE8DuAL/Vdug1dRN0MSoz
1Be+yKucRvLb1d1X3n1GA6WdpcTcyUrt0UvGS2DXzbvnU+vvHbTNpAkZS7EOkxg6tcxq3gFRCG7Q
rL9I0/ABRSXum9dm5ZUE3g+5pjZs7mG1a69kEHSMMco83O6k2WjdcwbgPtRL5dKOevwQT2oGTKL5
JC055E3ugwQ0zF2g9N4hd03vkIrBo6bIg6Xf0qRAAZ8018aLSwE80bQXU4g3uUaaLOVsHqrWJQ/U
R2ndFlxSt+lfQi8r1siVDUiXaNZDByRnk9HtPPnhFZDRWVFjb1uD7L+WYtDnKNxpNGcuRrtLrAVJ
z/JqqPG4b3r1kxSZkK4q97x9qhlf7CotVpMZQWyZVRXwPnW4pJp2aijgP0tX70/QiLpuePDaNAJO
cqJvJNHXrlo1BzlAc29veZeGJiWPD25dvg+12m9ACTU3knqYBSCpn7LXvNQ86FLhrZcDD65uHcCC
z33jl6+sM+NUJvpeLprFSjlZsnzI/P+znHJJvSIXyWtyjMJlGxvVUQ6uCpBrUSHfvMj4D4e+gRlQ
byixOl3A1C1Auh2ym70OflL2E3QWikM+jBe8hEK8JfFkf0z0Ab3SLtT1Q9YgYibfMOYmqvqTfPmQ
7xmzUbnciex+MbXk1cosWURWPj1UTk3TX66T8LZpHF7kdhqerTLftZMTIaLs9+/1zInoVkpEck3d
W6livNscXkKztF5z2sCvk678I93qTCIQuISxns1xWmt5GK9UkcPPYfva0Sz6GYVl4DXhb01jOYFW
1WcZJv1S11heyUlYmT9La5LFADHcJ6FBWQZTu0OIczjQGj0c2iD4eaV140fT6wcy9HH05Naz46EX
ALQIoY5PYT1V+9Tvp4eyf6GG1aP5I050dgQ8bK5mHr+Ty9PMbl6aMoeGmsRjvY+rgFJkYQybDlAO
TyYzPtCmugd/EBwHmEQXLarAD0Xnf3JptPwEUnLa0pTCH17rRXD56+0CpYiQ1sSkfauAdFA3jT65
hTcdxzBsAS6zyoOnYNW7AGmnKHwxEEJaTfrYH+exoOYlrlQx3H13M61zr1zcbda7Zq4vZv21bPL2
mihlyeO+yr43I2qm5jR+IZkVrwvLBWyjJhzs+JNPO8Xk2ArgIG6C/iVpQdZ1GYx4t1mEb58y21vI
SenShuiSpFZ28QExoalqxXW1pck9rx8Vt20XugFZoDtQIpWDA64Q6WCHnzlV/8YgVb8DXHtp1HZ4
LQpgN2PstFtHN+qDL2i3yvjH7NrJW+x4AY+9WeBkKuPdmLthmxm5t261OFp7ENit+tkJHupi1SAJ
eLUbL6FkZk/aJlHafNlNWfjgdDlOtY/fq1EpSOOxQA5aaioHBAUexX9kvs5jnmV1nR+8JXg6JXyC
hrHYDln7NQBkdNRqc9u44mstS1hy+D0xy29/6f+qcsUcsI4zK2Rpa07Vete71o/b075syu/8nGQ/
aGDUaOz4r1nlh7YyG8gbc7qaHaW2zpYY5FXihtYZyXN1Bf2MtUyHOZ0X0nkP7N1sV4egLKX/Q4gH
9fMW7OQPNdYtyIXZ6kNIr8HJX9uZvrnPBCYVlHHmFtumc7cg+Qx57VjuxsJGEk1YRj+5xeo2YZjE
COHtBkTXnht+fJrUbXuTtwRPjehlBztHDIexdMI8xSVMT+NpjE43S05E5vQOSQbQLei7OOYn3T9F
cnTsqv4ROjVJp9gZn5xBG7a+H1n7yXSLq8/NC/B/Gn4xnGYv16Rx9ZiUFX9v0O2mfvJP1U09hXK/
f0oM90dOLuUoXRbZ1Ytru3tpTYhQPPk2NEBNb0XramziR4RQweGqj3rd+2uN+uxKmjanyoViGMk+
6nT/MTpzQLceE3E9Drly1Fpzq4z+OjPq6H2IZ+dgNQN/9WXfLb1Asw7UjBFlMccQTjuFk2pXIZmS
VMdeq6m/Ju7Vh1Li4BV9fijbemNZmrn3MwQmVM0v9xrkg8uiR3sbGhNkPaB0nbxdY0dvk+nU60wU
NcHPtkjOuY4QLI9akDU+0kXiJUoOs3hDupt3X9BcpzIJb3OaiPqfoX8srzxqmmUo8inh0VOci+Mp
LndwEmDJeorN/BTPYXGSV3lhUMOXNviy4sS79Xx0coTZCPNbD9TgffK2Fkb6vWYpXwc66Psg+a4N
rQa4f0quQeVGxzqERbTN7PwdsOVVvgVAs/fJ4av2GsU5ANcg9vcQEbSnGqWmlZZO/fsUcHeHaa46
+5PSv+dWsOj6wX7toeq7dv30WUYZZuPtYgcWOmlavFSvXNp59tLsE8BDjlY+Tk5LF+Pk3aIot9Yb
uw3RyoKwLCbruLdbM77kVRCtlbmwXjmUgfksx/yfsXrhkWn968bTa1W79ac6gvdMKbP0tlodVWNP
+ia+cMz8ubrWo5T7dFCI1VkKOUFkL8y5fE/yLH6hWRk5+Sy2NrXFAymbYRX9f5SdV3PcRtaGfxGq
kMPtRHJmKEqyJYcblFfeRc4Zv/57cEAR41nZtd9NV5/QjZFIYrpPeF96l/9VdjT/O1VvfdDAnHxJ
gMimoA5Dw1+kmgfF77OlmqB0lvXFcWvvaRwTuqNSXT9Uk9m/pl2vnBf0WgIASXmzk0I9eRSIfMo8
34ARV/d/cZL6G1VY1b9Dyt5XdJ5RJbfVGdHFCKYFVqXgjGzX03DtR2e4KtygSATPzyJZ1G6BOByU
cbXbfFZ5tWVGMl7F1Gga0DMhAAEirk6yi1+Cj9AMMJ74PdzgMvDXFH6wx1fFjfIXETZ1SGnCh3AG
XaLJXP38YBBn2M/0w+hVzt5dtnSsKlPJRkXhc53EPdTGehsZe75NXuCUtL4GRdzcooCOnYk45NfU
qKon2+gBml2sHpBexzKevbNYo7Z2dwHviatYG8eFkMjVPzZeR3o6LJKnxOGXpoTgNmn0EED5U2sB
ykNpUOgcvZZu0jzJ+1tQ1i8eAFfBvjNK/dX3KAWpok+dpkUEOxgSiC5j0C0/rF65VX4iOOhco7yh
eXtWgMVUGiN+FmdZyyUI4P7WNE/bLgZJrOPQ6/bBhuIj4FUU5me4Jso9GcD2hVwr9UdLiGkeUvcI
TXt99AEy+MmBq/bjFPRH0vfg9k0WGbB0cPVncVa46l0MFRS9EvjCm1/SQA1exp+tU4XPcjSWQU7K
i960+b/fVDJ712dDV1+92H0yYby4yjA3IWmcH4iBGetcetxst/pZrQH40eI4b9O7hZsydkv9SLVd
tpPN1QL0lgo2i8OWQeBaZe/jMc72Wwrikb75x7L4S7ZiTWaIrGbmM9337nMRBaR9IbncDQt5ltU1
Xn2eRqfdaQPFKhq53Bc/0Wj3kqk4JbsxyHUqi+v0anPRow38DVAv+KpTX/Rf+Hmgwo807FiQ9gDB
dtoA9LaVoqNhfz4VI3+4YqjVGh5Ar9CeC067r13kfJHqrTpp+HqwzFUS27sktsVTyr5ATV09pfvz
3bOOMvtIhYV3lJ5cCJ+epiYaX6XX1kiH6uQZoXcQo51l2WdAscS2DgvZq6EDlyqturbfw5VrRz+J
UdYkDhRHuWfmV9g2f+fl+lOXGAqF/c3bwNGOIHnzIupc8W2VeLSm7mK/bU7iphcGUENiB214OLUQ
b3N0Aqwcsu67gMyjfBegEZPI+RLK6YXy+84uU9o9/DeMdKsFYoxQVAVeJYjy5KVii+tMpNmAy/TZ
FW4roiky9aKMBJU6LaW5pL+d1m5BWyHjDjFprS/w4+8AQgIltInmgkW0IRApGsVUaRI6e3ERZ6rZ
fGoG/ekgbd0GXGsfDfPb2p4nklp+27q0Jb8TFH+u2ITWm7e0bP9l/YOGPdb+P9mRtEKnucBgqL17
ipzWobTBcChWYNYlkfvSQ0KbB2l22fRDZXUzTI3dcDLUZNxtztsG2rLLspb4SUYFxfeNc69zd6ZK
lDNzMv8DtAHlnmwWTd6LmLcjxZjLLPMm9am2k3/T6QaTgOhSUO+pFQ7hUg2iIYExJQw+BJ2pfk7h
3dpxiQe3v0q0z/ViCNXqVi+SeLjmpB/S3AcIa1kgAymNXdmRy+7H1N3XaT+uQRC70b8kAbzkRRmW
VBxken9UK6M6uCq83jtqdcBK9OpnkhSEeAt9PPV+RWGWYNOsU/5v4hXZRqBrHlFsRPmAdCPwNjbN
TPuio1Gt3Qcl/VjgQra8WApjwUj8Ls3ubA8HJ6CJICTjuL5X0sY8crW0LvIK+RGcpxdP7b6lIPMg
L52Hd5DoZlJMTz5cbiLhWj51NuUF08EJ9WR3hwMqq+fpo0HF0k28f7QpSLfaLpl6b31XNvJCFMdk
AROlK+ACwtELpLL05DnJh63AflEVi2qNoS9iqAzJBzUDUNKP4pb2+KS9TW3z55rf0/L5qdN061XS
eybfJQdQCbmL59Q5k0bxXuelHimbqFPLtS+i2dS22XmnmN4B0JFwlSFrpz9mVXHPUoCfLD97FU6P
o4hSuC8zGdby/DSoiP7DP36ng7zxS62YGufBoPwAchgHgSUrIGJYpKc16P8urjkCh3bYc6COgDG2
/NQmU4k/y2CFZgO6CCwN6UKkJzqbRh3Tq5MPIoUGbL70Hj/TSOF/8Iox5m+FhnKOwAK8yde+ejUM
WrLkl+pddNLOP/SAQe1h9g5fZTCmIHpNAkLChaNbpwdDnobZKTTIez0YBtBPCGGQxXjfSaF7aeeN
EH5JfEoCWnbTXki4zxeRMokDSBzLxRCTgHkuhm+p7lcvMhBZqdeZiIHafSsUymEe9CJmplq9wMZO
I9xA5faP1tdTEe+nhIgOZUPBfjmGfHN8SF3GdPotg2vmqOlgPtF8nX7UnPx/9nB9CGcKa/hYBi6k
fyb1KXD/9Ke+aYeLr6u7Mm/p9YrHlBR7DcaoueAmyGDVlnGtW+ug0t2wqkQPWGzPOjrLa00pb6u4
LbNL61e/M2hw+esybcFdADc+oeDTUo/bgs2vMIPyOJDN2ItVDI3mfnQpnHzeIFuLwSZLncWXFdl1
Ea3Kjy7rm0ggW4MF35Vr62rIpMFMdGL1PRPY33LvwaBBFWMFp2iov9R2q73UWWtMu7kCXQwM3D1U
F+gWgw726rQTWeu18JyN0FFXPcHjg9hlC1NVjX3txnQULgtlGIs0mha4m1/Duaj5GmEzMaw7rnK5
1zjAHI1q9J61dgw+267/s1sO6W+FCcGiPo4FFVRR+tsE8bBGsoU4ZBTfeBeSo4Uo4JSpZXquiqDZ
F+2oXKF1sX+ZAUBfwDNBxlWAKza+dmb+aXQoTNWjGG6BtJqf3byKdqKTwQ/V9qMJNG0LpMCq12z/
mzeQJBQHbWoPruVaNKAQOHIlllSENGot5OCbTmYE/oklSUGryNbi6LvWm+NDpevDYnGWXXWChc9w
E54lXJdvAbop+2Pox5hmaQLNYpQQnojfbWu0b/NItT/GitJ2cd/UshCb7LfZ/nu/Qc3JJRj5WTPd
t8CoREdFTFQnCg4y9Vvn5Dd++DxSilqdtjDqj9ZtVkt175dZY8LtRcxtbdDiJlPfjMajS/5jV9Yu
0X1aU+vbtAzgH9S3qCxRimwmxBWowyxO4iPmzVHEdbAVCM9C4zQSMyWozaAHRbTOgBb/L93/6hcG
cLNzMD3LdkHr/jk7lnuioiV76RoODjuZymBSSFhoGSRstpe9bHqZiW6G/v1iZcGTqB7Xi0sb2cD3
k74kIccztrUyG+SRHKd2aWyqV4s7B6kwsOvcaT5URspVgdJAIEyYUbjiFTuZykBWAYwVwIOLxbrp
f+gs23hLAZmYt13/VqdDS79TI2rhNmdZKysKQ8suVv+NQ6iq7IG8ma/QyO24ifYXXUrAYHKfr2mp
zeWzTMVH51v+YFVU4NQD5Aq04KbqdTVDDLajgbY4Lk3ZF2fwjUula/dD8VdRrA+6bZnsIi4PurSD
bNGKM9CJlmeoPp3kux89c9taceviCHbBsHMWFAxLMZ6CDMT1qnXzD1R5LFAKS71YNeur4V63+HSN
9dQ0owsI6OK2qGQnmS1GLRxB0oE0qU8IAQ29R2A6sdtoQaJNrlWsN2/TNBhnoLDLJddohPSQNrDt
tirw4qoyAd8fFopG2U7ucN0ex+lsG+m/QJnGYtSclK1lePNsQoWmorA+rmvE7pg5yM4LYp58PiWa
bdp6WhuYmf/+4GIFHdEGGJR/kQzmtGCOmBRWUM+PZZW3f/G246MlVeJsF1MPfAqKqb3WjQMc7QDL
t8ziUtHLncjrVLSzHZvlbvOH9/HP1orTk1hFv7qIXA+QUezX6bI7/QrtdXTj52kaowss0sEhcP3q
MC4hj370aCJUJMZRazpEwyTyxNLVPaCGSwRERNAap2c35Si+6IuIbhKQM4+VNljXbbB8i2r1PvmF
Ypjg/KD/W5ESd+sqS8XFY31IAdu6ftMrngN+hE6X7DAnwGJHZs/vgGPV57ruKafVQ5iv6Hv3DhH/
g4c7pUbq4Sk1ARkXH8ij4ldjGXRyiy/BWHH9XFizFpWtuOo1SPLz+j53K4t8ERmn/fbaBo6rWd/5
olu/DWTq0Up5mGIl3j98OcwFlzmt6KuDsLcbPAA8gMreeWSFL+BCjRwq5pGcD7TuFufF/CAyVQXu
ruiS+BgvZtHdmcV9VIPynMbj72LNG6pXStBEBZspX0CbZEZdJ7xyQPOA0DRDP7nXI9pn+JYsEk5N
tPrsxE0GQXSilyzfu6YeHlJFoxKUjhAoOzQluMps1vXgSn5rAS9dLHfTws1jynxllSxQArPZNSrt
2rFDs4O5NE4scDPrTHRzFvmXkdbzB324LNhWlaOR0USWghv/V4O4bGsnciPkBfryuD1ssMr4iSbk
36Xmp1GXNJw9/Cr1QTS6DHBwLTq1mH8Vj1lqht79/lYnG4RLlREx3bs9ZcGUgu4xaTEcV8Chceyb
f27VaQC0UP2PdEnDkOKf+mSYT2pYRr/6IDjsSo3oMoGHnOKB8NDkSfyrEgTmJewam1hArHzpi1+8
dGEi4PKwjCHHI38Z6EP4t9qkxlGk1cchr2jtRbENtiwUmUT/2+rNLLp1881HSXx3fcymi8FjOCs0
84vKqlvNP66PhfRSzXfrXIyp0vVPE7S/SulAQBZ4nXY1lhCxzGSA7ed3GHjmk+gHu/jud7fkv6bv
i1Z/WWr9dd/tMXc+8sTWs34nVUUZ7fJx7vb+4ZJ19dgFAS2KP+kOxVeKMv6c13rwEpKj27uZXv4G
bg4JdFuzbuaY2z/TZP0k+txX6Fd3R/cAYQ+1QL8P0JrQNUxhtcOFfUFWKX/zY/dj5QKMC5xD80Gt
YAsWvd10cP6Ww3C1mp9Sx0gOSh6rFxlcyD4vUTYO2e5RFtPmuZkTQD7e1mw+6x6bLO6OEY1vG2/L
ty2D7bl37lUSuPuQDoZ9oI8ObC2xS7+nkR8Cu7FALUcnQznZzmVwqw6myEUpsszqxSKzUIPT6nGN
WGQw2w6Yjk3++y3FB2YWqolUwiXbuu2p2zZ3T5WP8uCzmmfb659JvMER2umX1Nb1i8lVy9jLtFV1
O4MtsHCy1UG88sVL7Jsos0pV9IvMZFjXibevjQeza4wnWSaqBsANrsLvS0TpNFZNlR28hipFmJ4S
EnJaBplJJabMCqvSLpu4epdSuLmt8WWP1fbou+0nW23ittyZjXPV1wF119SHbm6BbpPFd8x+P1FO
U+wGoqWk4oYmuvqxUgL03WvR1V4GUWrRWBU7UG9B2ReFTjT5lJv973crtzXU6Rhvjuv+dzuXdCle
KU0xKHEZf20DUluNU33kz7l4oae4eMlqviZ3m5zzR0rcMFJOm+7OR3aArWfdQVw8KdGQqQyzT7Es
bxUfBhQekDbdv+H7rc5u26QvZPVoFFqaAEXstXluDyQd0xej5tt+zJ5F0BbN5Lgcb8VPTYOMXkRD
AQG5nDgmY1YpqwJtU3d3baEWL2NEqHqwRmu/fXCZrZ9ePssSvnBT47Z92LsP7+eUUsZRa+3vlFNT
Vd0hz87TMOk3HZKfJh+HqjzRR+sfyH5O16zuIMyVqQwURE/XYlOKLJZdGRvjdXN6WCPiuhBM7Gl1
FKVhBGW1u1t+p33YZF0faB0hGbX/VQe68WwsPT3JTI2GDOZSNGgBA7QaSiHjrAEwulOKY7voHgyb
Tly2/cNUO7YzXQWl4+YUSzDY9fw20IscQEi+yIT6Z5qWoLD2q6xYfaasp3Rjcweocjy0tpbsdTmn
/fC0Rj9fwNt8ouFmOefJMa7r/gLRuYk0w1nPBO9t82nIobioSeHAru0n/C7YrJZpMLQcDfsSmNO8
TlcfYpgJNKPfvWW2LjGB9252i3eTxm/ejztGWVXCDU3Lpfi4SVbR8bdsCdD0SBNe+8WzOxrDco2S
2KgGSDjonRl60dILP8xdN+/1lA7T0ABNdZdkxXzrp8CyTkRaWgK1Js0VgQ33/Ajj3C3rQrzUuiVV
OfRf103E0uZWd8mNcUGJZGN5hhjK7DcTtB0Aw5ZdooWlb0qr59geAThYht4zEirjqNxuIFlod6K8
m2pNp6H16ZzRVKLzy5qiKN5WJ9zEAAbsLegEFqUxfuC4p13FTYxv65dl20NNeNOe2iC5yqJ1vXg/
bN+3YETDbnCiUJBsejaX+gUKXL5R/jqQTNAvtQXBtRiqzP3u/c9LxEoFlMm3jqxZ57Ld3U6rdkzM
q+302tlYXuRF2vJib5Z3vMgy24ZN58g3gFjWNZvJWjaavNKlBijbbfofbSO6/8Hl7nE/2sZNQVkd
uuQ/Yrxz/vH0R1s8rlTl20y09ZDCcz90Kb9M3/9j/v4/6u6RQ02nbO6Wzi5PQVyh87m7WBBqpHBk
ACdhvw/0oaDcZPGcesImO5nKcjFHOvD+63Yii1lm2yO2fe72fXii+DzoHh6ldaVzsmoQHpbPuX2E
v32kuKwfUJbcPX173Prvf3hUQ6YejAG1MYNoZyhm9QRJsX21l3jDrI79s20NgEcgbYMRabRHiSzO
7fsKtY+w/HXd6q3OhOFPq33ViJdj9OvugZ4X9Y5LAjUgvhYd11/lQOP0I1MZiuVwUi2DLr8jIs9y
RNrs1NmFRz2FePxxj6KNmvAk2lorLHu/LZLZupNserd/TwGMDQvW3qgcagljslMyVLb2NvtnnVaF
AG+KjzH6/9OS/3XrB78H8f/1KR/WPojbViocfvsoUtWDHQcnAt20O6s94FiZxbcF4NQFMG35jgpg
ELS9mN54mYpPAjbV0zx4P88JoFe7fkpJaS+LZbAtyISbBtinTbfuSi66h6lKdw+ylxI4OgRG8oQm
/w8hqfyQR5A9LKdHGZrlfLdWAnMMq6nD0f8tum4xVDFnnoNl/Ytjs3WNjYiGXGKaW6OvvcR267n3
ySKBEbEYxUOVAG8DhsnNxiBuYpCZICvLqr9uubYRvxuGLp/PxpB9Ax+FgO4yaInanJrG/hXYf3hw
lJzArhjKfOijkzQZrFpDCdN1jdj96upXkBx1lRH+RLxVeR6VflqghUGPCi3nnIBqcQYwKbt1BKxu
gVIRk0yzHcV2/C6LTqx01b25iG41D46XHP3B1nfi400KtKvbZrJmE2XhPJf/apLUPYk+UQlCdQZF
3kPsUKFoeGn3wSJd1pVzeVUBXf/gUkn2QfRBM/Q3BbTuB70YVcuFkC2CfmpbUDu9pS1QrfqhoeHk
sDoumzqWdVGDEETgv+aMtnTRQx5JRNcE5ZaaL4B5yS9tvlu66WE7K8tf4SJsz2FfVleomiu4l77P
RjsALQoypJ/tKvNPYhW/zeVO13IMdqELNkbNpJ+1UU663vurqLaB9SoGu2gykMTz6STiZjAq83lI
9eC2qVQnnm8ulI6kRXdJobkXCYDJTAYJVHlLtEpmm+HBLzDdGYDPxVF8HpZs22y7ckAJSQCGJU0G
0k5uuEp5Ej7mAeisl9LWADAaIIbXfQApKLt77So9JeKQDyel88xLUlGgoxe0X+1kKgMcHdSlvg/i
SDXSm25bV9QQy9T1GO5FlytkxXabeduL3urvFtmH+oPiUkbPNV8BVxn8pSzBdtM3UXS6odenYpj+
o02GVQOjhosYNr8f6d6X/bPv+kTC3nzBLs+Fuq47eE3kngTWPcjK9lbmwTeRBP2drpRXGzw/ECrB
fc+4PXITV8MVKD6hCeEj3e7ravEPNKpHVcUaL7KgquLouYpbsEkSe/4pneG1c9LyDIVd8smnn/Y1
8nXi4XQo/QZerbFvgoaPBZ/OF7cGGmDItd+SxJ1OvQlKlbhxM9gVxVj/YjZtR53VQbN66Lbf+3Uk
0VxEE4FLUQ6h8T2XfJdWpl44OKiZWu3F6c7yX1PuOc9+YwfPFkQrNxmM95muNVG7o2AaDteAsovF
oA16m4JL9T51shbCgdJV9y1YJu0uqLlq3tllGtIPcYHUfR/qVtjuRFcFM6dTcVcrvvxEOdOhvtM7
rQR4gH1WH7VL52drqCvq3GEmfPEqj0qUSOd3dcG7yns7OlHlY68AV6JbAa8SK/VvtA2ISoYH0Cu6
RGL4dml/vUPI+v9s6pJAVg+tFv7RexnlW+YwfMnbtLhWvhdCTrhMZaht/qrv5KTviis5s3YP5zFV
6e+OYhCx9IFoSulXWPtF7HTw6BNcukYoOIppf6v+UKzK8p7LBRSvrUaD/q7Zhy20jKPVMV8sk6U7
tGPT2HWT1TK4dJ5WVOefZ8HbE0fZJwZr8qRBV7pbqUhmITNZhpXhZE4bgn/Ca1I6dI+BNp7TDoRd
uEpWs8gr94m4vy2VXd4ZUsQfSI3vtCn/4G874PylFtg8Wj1eZDCt3qO9pKHWmsLMJOO/arHZjfrm
sLmKDoIEPDefVV5IJrUBZK91O+rz3lZ7lm6Yx9Xpb/d8eMQmrh8IAMMRnMFOhSlleM7lyrxcj2Um
wyCX6U1O3s3NcoWu5Sa8mWWWLvvIDFQiLtdT+gcQW8a6vywT47bVwyoRN5d4hlpBKTqYRr2W4NpS
cqDq5XyVYgOZOVFEVMs2Ne9sq93Lg0sy2f1b+YKR6YOyXzdql3qGuZvMXRODjBYbocUftdZ3YGgs
pntfecrwmzsuqWr5GOIiW2wfY5oyG1icZbEopxgI0ciMKO6WzUX58OEMK9OPdQXyQW3loXEsoxhQ
eBMujdessduL78XR8KdoaROittyw6JI07XQ8QCHe6sGr2KjL6i6a2XvPk9KEfUYZFag3F7+sjJeI
EoiXtgQqp6QxeiVwUaiOBHqLAdAysGd1/UXIWiKhd1l9utAIoVXltTUEFhzUUXwBH3lnEUIud4aj
N1c4Gpqrtsw28dEsPpGWjjA6GRFltCqZvcf3TBz3vySBA8H18prZ3jB3b6ZM3ke6FZS7ze4Z5Rdw
67MzWOnBDXDs4CazBzFK+c6N224+ppEPvcLmIzN/IMd42NZ4FLia0wTqB5uuKzrOPKzbVg8c5a7l
9NS2g3oh06cC0tAq58YzzyKJvn83bjqZ/UgkTguw22b+kc+DTvbfPsG29p9168fSOjgdDJUCU8pQ
YJqUaK4EciXMS7kRiCDqB9HIILHiOL/SKTuv6i0AzCYupDAf+qKmXkCrL3JLcNKIVkhotneK3DC2
u8h2uXi4a7RkAndpzqHy7iJzd3PZLja1GxpXVz2JRgY9ScErA8/NibiIPQTDwzirn/MqoVv3bwLv
skAi9LxdeG3RzHCWf3hqFV/8EfA2+fea1UCyvArrVbf9/4j13Vf02//pu35TwSZan/UOgijA9NWr
nkLXu1+nlRpUzzId2vQWAmfzNDr1SE/R4jk6laXswdinVKPyv2v9cpkClWHvjakY1p1CGwDacSnA
kpVwFEfVM5HJheF+9p+47cef4StWwEZOu6dxqbEWXWe0x6So01eRksaKXlLF/yAS1NvlS9jTO+9N
zgvd086LzEzFmC7QM7Or57zAdvymd9OeZgktLWBQVvfOJ89QSe0sFMRZR3XroEztTVtE3rifTd1J
P+qwIX3VLHWX1nb3s6aP/k9BqMKpgFPapnDcKOMXWZIOTnDTktngQoWR+h7wVoexPojV9Ocnt6Pf
vwDZsd9pjevcQFJwbnbMjTSKaWdAELVl2+29h1g6qsBAlvH747ZUDNs6memWUjxlifVZJHvZdHN7
8NUSB1If3X162NKMtEtiQtJVyZHRyZWXOQIJxqrozAoBR80XlQyDBum9QXHASXyBMqVfSKZADZOe
ahuQV8aTYcTtqxs5wEV4YfUJFtvQ78J9q8CbbanVH0kwa1BLfMpgD7PObui2pywF4ZDOgumDDClI
SjChJcS8O73RzsrUTdeh0C7grltf7aJ+DlS/+AzWDH8MHVTskf3VTUPrtZu1r+KjUAZ4VaYQwvRe
s76OrleeW1OndGrZAf5TCntbxX9SLfV1DObkOV8SIjKAV5WAJ6bdVL5Hn0Q1SH7mwYUa/rcVYgit
+VY6Tgfn27tej3ownW0CkJba1/QxFrn14tr8idUAUPSp2RxWAADp7m/19sn29eEmIADNggSQVrn7
NNG7BC7jggkgyswF5Nx06YzfkAGMfHZeCs2AZ6pQz5QDQlgeFdR00/+QXGUol5mf1pUOhQsUrHam
BPt2pBCq+jY5Fgiv5IBcd9Y5UHr6la6pLjjINF5kmYm5cUIXCkdxKrhKJqmm7O6U4rStsaoeYrxH
OTeDnxsjL87bvg/P6urYe64yYz+1STGdzHiYjlPicQhJR7qgeS+SD1oToYOiPRuQfWXUEpHL557I
dO4K4/IorybR3i24m4pJllraVB/BQAh3d/vdrW8AhH97oJEeLagCKBr357uhWb6eR0fvM4rLsbzJ
P/L5rvtnFxOWnnX/f/bzfIualPWZwA8cPB2OnB99BNmw0ECeNVL/J6Nx0lMaZcaTTbzr6EaWtVe5
CFOY534oI+sNUjhc2nT6NNdoZgILq+3DpzQ1M7zo2JM2PZlBLk0PkEyTxKCVLT5bC+B85LafKtpD
XkTSqj565huJurHF+O5hFOa/R3OYD3Rxh9cNiVNmotOp5gHC593cV91PcWlyb+zb6eoWyXSdW9Pa
d/5T0BC5ojmp7XYy1droxTV76wlI5iC6wErT0tudF4d6Ya2aoqa76Ia3E2kbzIUc629FMfA7CERm
2lNhGC09UeBQAHI4wtTaGHTRD87VzrPxRe/b4ELH87Xn5PiqllnwmlajfjYHlUvAu05mCow1kF7f
HtS57oZHLQUcSXoq107Loh3sfTbSsbvK0o4J0xkVhEsPp3iOQXMKPc7oAFN3z75FTTg56RedwkTw
bJfpKvPYF+v3O3WyUDFHyyAOKQd7J9Ot500lHmIUnV4q5a7rCo3Ks+/biqGt2vBWp8FXO/6DeBed
YW7gvRqz5h8Un5u3100OOLaDuk+GtD06adsZ9NV7zge1pMtrLL2bSOIX9VH8BIiWdwCWzju3Yz9f
KjPlAU+Z0pIsaOZK5ZuPs1OqWe5RW3ge0oVSQwyD1vp7y/RhbAlD7RqXlXaVmU1rCW9ZMzpuOjFE
acFPKZFRFJkzntvSvJjmaMM/1QCFflYCz/4YzHAj7Nwi/eqHbnAVHYwKNoVmdLASwDo4tqodewFV
cWwCFLpva7RNDQvdM/kicAEdiz8iehz5S5yAXnip3TPJZji653n6BS63v00U3eWIxOdOTkbYrvcP
K8HsTA5pYQSw3AFrQQlyflP0pDjRppxQufFdJ4YaLIiWgnx8ZLCiurgZWkClzZg+DYPvVzvDBwR6
kqm2TM3SAH19BNRwqdlqmpkruky3IVlKtIigUqe1+IhoTIAFdB4FQm4/mLvBDVPeCUG858xo7Is0
4Mf9PhhAV5Enf5dlZnjFfAEbgENio383lzDuRKVhPYWa0VwUlSGhph1gCqVrLhP/vIvMVqXYxVOU
oRvR9bpOH5aLUyQ7bf6yHX/lbL89LghPakGQ3q+T4SLJMZnJj0Vm4XtecDP8rU5cCrcP3/KCD0s2
8YeO2+N/aA4a19tXZuVS3OtpT4pDhUoAj+defkymWRXOUaaVVN5tP9A7L/lhiqWWErofyiT/+K0Q
UyblesuvAdGcythvsh1SXMK56Xn1FsPq87AwT06NHzvXwc4a2D7gXQiM4Ika5dH45V1UkiBqPyua
+bvu1zTrWGpM0NGlIswxPOILDL1Kt8QqB3nor8op0oGmHRNCOH7D1+DmnoNvUa+yUsc4yaLVX+9j
8+QO1R957e/bqYPumg73fmcsAPjrtGohT7DBJErBM3wWSSFZdZvcROth32Yqyrgvk73jDf5h9JXq
BExj2pHDHHxlL02d0s4ps5wf38ka4cLbDFsr6GbdAM6gZymfescpwR+GPnUcu+oYqu74MdM8nzg+
LYG5r4M2Zk+/CHLw0PgWjXQLnLAGqI9GC8utLsrvOt7M9LZ29IMI2LARmt/cti5PVPQOl3GBR+uX
QWaiexA3F0VnbzpiWKcvOGrbDpsuaNJbX89fIULubqDNQCe5MI40wxj9K8ran6feHH+2Qfc7dX3s
7EFsL8C7UX4b+K69AsxIQUBcUP0YLwwhIm+D+EzvjiY0u0CrxOO+qorw01nl6+WTTB11Dj/RcfBM
5zsJ4sXqLaqobv7kmz9r6+LMId7wPre2C/UbcbSmMHSKneLaOYFmnxyrkKg1XzVAba737dgPDmGT
0U4s12u5mXNIglD97X6+XNVXm3elAb9ewTTlBCBf/tsxwGzUs6Gn1dODfsV52PweTg8C6/CwRHRd
dM5bAzg6x8j1vVFU0wXckZJTZDBPwEjkFdHoRSuyvShXuyi3IYtAp1k9V7u4OrLemczxKamtg+hk
o4nOFChIl+1Elo3uPoNYVKs295MKfTHB+7aZqTZYspf2Uhzd1s3bbNP5ZtYdXE1RSQ1znwf6Cx+Q
PBVzL2vutCKvJvHSzJgFfsahk+OFcjRc7Xfb9eKzXrn1jdqDva7QGEzimxqcKnjOKTsQqXYcBcSG
Ssl3Mm2V/KRowXh1obFJKBi4cetxQe/naCRDbGgLu9uoHkT086g3dnFtetcooax+OS2tBydSVdSo
FpOzT6i9yWxKXMmYVB9lSF0vOo058OCbLi+ozs1HyohV/VXUevlLH3rdbWwAELHnwD1G8HtQFjs0
L0RBmxcxyEx0ZDJGashd/qrweHDT23EcIXboz4OSfoBB0T4HSxtHJL0cC5zs1GSfOfjVbPFjfS4Y
tMbiC6I9f0D8poskg2y07CF6eOv6fdZ05qFR/OAGBr0202DrkXuwps+ioxBMaV5k6hc2nOdJfmk6
GI/MjDizDCLWOVApHML+tWYKcodaviUvUdktNeHtWtG3KCTFcCdDGa1fVnn1lWWyy5BPfI+C1zgf
esX/lpr2r1mXaF9BcC+vlWpG+7A01K+9Orrn2aniY+J2v5vgWN/yDsS/UftiDDSNi1AC7ka+3v8i
UgOQ1uckLueT0w6EmRd30QWjogAVEzdPgVr8bFP1AvX8BOlkomU7H4LAZxGFTRF0rmyXR9qbTkAi
4KZ6022YEVNhfS4SpwfZQKP4JQvqa7dgifYLPpwtUKKbLGax/EjnFV1VrlskyqDRd6/3e0+ASrc1
65Z/L4ulhOvZ0YNnUx9gIWiUBLRiNTj2VdwcVrlynAiCa8OGMnixuwpdbUPyqlsuUdfYfw1pAqGV
IEyMSyxTa2kgFVmGVawXBKY7eXEX8W65puj2Ey2oh80PIlu6cmr/s6+Y6lHryCWtufq/Vgf8SGdK
Oj+PFfXYZE21kwqAR0e7mA9zDQyIZ5mwT5J5zzltwoeyl6m3YPTRPgNDiciRa+QXV3GN+XjnOrmD
efBAi9m3sQZ3S6IOh6rMza82YajjxPXtVAOM9TEg7PcJiotgl3oURRt1E3+SIRtmZVf5tnnedEoV
lgcDmqljPoXOgfpSD2IPy3+1IqWixT08tnaivIpKBjCi2iMQAeCtDYELv8PiPJnax8IFsk+cLS/v
n0zbc3ZjX6k7wGv6W7lE+5pUuWn/x9iXLcltA8t+ESMI7nztfe/ZLI30gpBkGyTBFdz59SdRlMVx
W/ee84IACgXMqEdNAlVZmZnXPrPSLz5NiL7qkGAz9eDbjcxnj0Z+np7CnP+RCW/r2O54aQp9YPrQ
FYIr4J9bvlJBwE9QJJwuzK5gwylvuoS6IXcaqt74MvgtCLd/2T/sOO+VtKDgcWsfkGja+2Gf2d8H
/8Q26WOE/JZfa/YnA/3cyTDwp0lR2rf4LL/Lhx9s3cBNhpw4/eOWXy31ZLaX4NlEvLG/qtEfN605
WCgYkaC7IeMyA5Ufa+1SHKPHwbdvLHsHpsnmCdGI5lh7LFqBI52FwMDB6PX9Kc/s5hKHRfOEy3fz
VGd4IwFTXmzIRo2dxdOtjPx5Uclw0FwNPcjgBdDf+8WvGU2IGIs+WsUgTH1aJpaf88vuZ/m/fo6e
MHJgmhSIMVBw3SOqn/O/cigavyYGGw9eJIf9ZEfdH2PjvIGDJ/uRtf5vHRLwNrsBWC3NfJ0Onfen
iJGuB2ulePOcMd5HkwDxcdWzu88h+1YPtrmKUlBCuLGOZQeITrUqanZxVn+n0WKnITURL1FzQV0E
14tN6XEQJWleLz76/UZFmbE2TIUg/cLzFULe/hQ4Lgrj/8X/RR5km6zxblnFeHSKvFjjjJHsKJBM
wWVU5wCi40J0aQLrLJmKKK5OVuJ9ItMSnEY1cr5mgY1UmI5V06wouHmv+/Ucrh58MB7oONy/KTtp
WE3qiy7lRnr2H2ZPouFchtR7WLrY9HqVgihsMQ2xz/eRgdSs1lDOrMnVOrubmfRnyLh76/v2cTiT
/nBo/pIzvfqcZGrOLLZfKBuhtKhvKXGAesxQxIn92qd2f4wdlAPNCYwmTZGgNXCoGcEZ4oEBZo4A
5nkkt+kQFIAB4DsmwQi1ybt0hK4CMD6WbrgNLhUc4UF7rIcL+IeGBANy62TfeVVyAQLQvEcuiAvr
CjSrNBz9id2pl3eQsHER2vRFye6hbvKyDoFBUmMdruMoBhkx0K8lMAioS7aLc10DDolS6TczZ+LN
yAd5i1j1gsduNJt6VRxlAWU6BLjUOu4Kbwuh+f4yeNBeJHXFSKaQ0EqBxdRajWSnRgKFAPUznGfB
kn6ys75d2bHTn4eu+PT/TxhTYnnUhWxV2URrsyjqzQeelUVHcPQhCBpk2bQhkhZiV6FGgnl4j9Pp
uyiqHAURCFNPWYQU87+HH2wG6ImFkdsbslEj+17uwqAHKbo+OPdJqk/Pqt+6qPFFUQmOyzSBTFx4
D81150Ug8g9rCRopKFEtTROrbRh5YLv8ZXcNCFtVthaHHiBh/TChaq1d1QLOQRN+GjX73PD7Vaj6
6u6ADnrr+YBKcUtWILKP/eqelCnbxV1uzD7kGPh1tUU18ohX32i+THnarKtWTVulX2KqFOaFxQp1
O8uYeu0ATHLdQX5zomnPtOD+a41VRj/60c53dF0MCodBQiGLWxT1IseGI4O7ljru7FgOMgl0TRxV
Gx4ic9y4iJaeRNQPJ/tXj4Y0QbY+bgBeWsY0vSxZdlhs1GskdIhM868H8+L/8BPNPhrnX4VWLMuW
FWBE/udXefCh4e9+R7JZQesdTXW3ZYh/qG7MrlUrKDF7HJfQwVwzZjZrqFsiYQxtg9coL/DoHZha
lZE5vZJNORaIqgyJesfafO0nUC/X/ljuaNIUebpSXQBObcNMXyWrv7ImGb8FOHCtapAe3cHNZwKG
c3EyywSgs/w+Oa1xsFkfgY3hn6bnVouqM1SyLTbqRXbnHSyH/1jsovSju1MG4Q3RA4iLHbTQAih4
Yv5kuA1/avrOAEuIyZARtmx0lV9u8Y5lm1I0joGSkKw/eEUGBgztTgshJTpeVB5fcnIhm1acy/BV
65PgjzzJ0gOFmpdIdPwrJu0GeAR3FviHdESa7OSWlBJczTTOCk3b7IrAxfEOXLFDk3LUCgJOLMwo
f6KmAbHvyU7rT+FoZbOJ7I6+kDiI1R84XnIgUQRtAZRm8k8pq/On1EuGU5/jE0aFDwoM/UGd8EQF
XB7V5ud0DL8nY5kVa6cDCHSZLUZIkrV+sPV5hWMrxJvB60TSwUsTOjxGShOxuMUW6U+/14+EIjeS
zcNEneNtVDv8E9n7wY52TiUBgPh16lhOF5CRkeA0rlNvk1bAvZNPafnDfDwZPTbtJh5/accoO48V
5LKgqqGS1RBZ41aQqBxNDSTv0GgVuU43+DpdQFEJ1HuiH9ighr/5GniQ+44Ab3McXaEG14q9nqhc
jgQ3SxqxX6aDFHq2dXovLdBOTODO8Da2Vw7nKSr3rlAhdONanKRCx602HlKiYFX0rOlWTOUhH3Hf
HFt78DYm0gUHvwcIkIZ5EZk31oN6FMKy+a7ppw4ixHodNc6x9d3u9sGcILgJuHe/tlmRHvFXGO/4
7kYbUHOCLsB0ryMr+F+ir/H7D95XHhTDOulcvDigLrb6QAdOXeIKTxsQL3MXSgO/nSYjkYd3HYJ8
XMidnWcbf/waOOX0SVY8QCotK49uYZgvrlWCgmICH9wYpcXar2Ndz9qOLWBVIANvHPMyoCbs0sQx
Q9jDAvd+mOLv3VUBCLMiAFEazxGrAZwYu7DNuksVBMDE6onZx9dGmmm9pjgFoY1QE0yLnVb8zgat
ONDJVeAi+D8404/E42AzDlF1evhVlh9BPaMF1jWw1F+s7iA8GHnGW2wOKxuMhedkKLI3G1xu27DO
za0F/OzbFIr4MuQMpxyr9EDfOK48xNdevbtjruLYtw6GIeR7UhkAFEOgyUP+aAeJ3Q92qBH3AEmF
OZDjTlp+nrIGorV1BBpBCG3sEXBXB9yRP81DFjT5uZ6gmp5M2Q+ozKyElpBxAMvSse/w7McdGI9K
e4JmGvghd0Ptt+d2kN0ZoI1u7i02FZoFRz4CTAuWBfXhZWbyR/+Q2HWV/J0OYH83DUho2Y3LX93E
e4Km2fi1t1i1Ibur7Qh3znYo5v60czs1oGBjHbiq9sqo26uns/BtY8TH2gIpHqnGky3hwzN5kMnS
aXvcfYwVTVIjwu7ZwXvkcY8R+suOB53QUYcPC1/0YNDz03rlRbzbmUkDhs6qTfLtFKLaGsGq+hrq
xp4DhbrbxaB4aT1+jmyO1V6v6n2XVn9nNmBK1Ejdy+O43KFUqluhbgv8z8s09cIpj65F+GhONR9q
3WrmZ8iMFavQDNiOjKXbVdcPW6V6/1TvT/uRD/Xm1aIdomvjPu4/yCgCrAIaO3OBwgMpnjtIlCok
Q7QH44AAO7YuYnisZ5idHuodaAhdon1VQkaJluSZBHQ3Co5BBb4uEHJdcEFjV2FE1rUltsd6atUR
0a57qiIHFNt6+meXC4EIGXgiYu3+YQ05xRrexV0l9jREgRqUMTLAt39BZ0dCyXrlVG9ZA8a1BS+7
+FCPGgLWPrg8+M0bLj6/25q2eVhHQ9GVXyE3XO7CTDIIng5Oep67SdRmiGaVIe7SpemvOz01d2v9
rvtg9SqbI0CuHZy+S89lMXX73Cxui+k/29NUTTvPXb3nABVsoFX0RvOPg8BqMjEGmYJ/9s5i310L
Uav1yI3mnKJ0r1xFSdmeWeCn+Y6sSCYIvg678lSiSPFQDINbrmiGmg/j2ZOsid4kof0gTjmtcZif
1vN4mX9c/2ErvwX9l2OAAKQ0EwPsnRAvkLyubwawMjcLL3y24pFsV64lov0yE2sfGsrevqvJ9Y+0
QpX2z7U0ycwvZYsqSppbVoeT4Z0R398upvlHGXXGDriPfl0m6CdxF8VWEfL8sQUUtSY0OqfOe1YC
NDUFPsIQuhl+9Sro4VWr2Q3Q42pF8zSmXjyATCAa4vuyZNnmg5v+YUPaIQq7TC+/gd0ouZFBma1p
dnakaRrTPvNvsqxp3T5dA4KFF9yEKuGQAUFOas2zMDMUPC2E3aKNx1V9Idss3myipOLQZMn3xHbL
PZcVuzq9I3ajz/2jp4L81Rb2D3Ab5d8N1WtMvwfcre2yU8cTEGYhQPbNTsAABweoPuNcKBk7F2UO
RvsQmPzM/DG5o/uWApH40rvxpq4N941MpVVvzAhcrjSSk4lQop1eaeRPw7C2g04elaE8vJOVsTWM
Oty2ejkOTvlRVMa6wdH/RC9xKfN0a0YtmHurKH/rkthD9aUHPI5+p7tg1nxx3XcakH+c9T8sJ/cu
9M4fVJRuJwZ1NfJARBkCgZ01rGgzvE+hZeuHK2TAy892kCMiZEDvDolH9xCjTvPYlQW/OYWNYILZ
e59q1/yzGIf+7/CpkL3zd9t53zwwHc9rIddS3hNDeB/WsmCYNr4fzmvxn5KvgAhBxFKjnmMkn7c9
z8R2QT07HlAPuFxnKAO3ICFa1VsnzMZnWtAMqDtPlPuNdckE9FzxFURl0Xco44AMNRziZ1zILTxf
IhsMHphQ4j2plfEGakV7zSZTvYLyIzyL0vkr67WKxpDU7/lYOJcAqPlX04Z2doTA509fbbOaYJW1
ffWc1kH1aogJ0QPwYG1pAcPp4SmRauvyRq4Lk/OtW07txddNr4upCn2QpB7ZuJez9ahLr2giCUKo
Mjhi8JrV3Ccv5L2PYzaUx2Uf6i17m5E7HmPkDfEblyB+RXK0w9Mn5giVpTGuXtTt0k42UE8fyguN
Xe1sW7lYJW0NcLIeku0/a2gK1aQ4ZbkIsXxYrde0QweVtsY6EO8e8fChekWcqUe2haWPOW0JaT//
/cFOvr9b+mBz0i/6lHpuQOTdI5juIGwE9PuqlxVuUE4orlYRxlAbAUP2PF58yMaiFFd+4K3+N2Y1
ol9r2/AT8qV8B035GNBBE4TvjgmkZjbKk0h8iPPp+yw1RmF8BT4yu6R2IADX9OQJDKE/PXwj3Zte
UclvJvRyVgVwoxBOLBOcrpR3WG4jVmoj8EvjX7N0TYF2NSQgIjvA/3980yHXurOQBH2ib64wGgRP
B1aAcR2TSW87eyHTFMA/PCQs3rMbUDT3Dijsev1rKfnm+P++lk1THOdnAL7He0NW6aZgHkQPjeZU
xFbmXnFm2Caq8/dFMO1DPwifqDFtBeKuhn8xx+GnyQbi7Z463YocIAuGwIbRNfvQMcDFrVeS7wBp
GGgyh8WxgIzhvNvIZQoabStA8gvUBFkQt1sqZqKSJapoCl23wknQ3Cwm6pGbT4VQNDbxGJ2rocwE
j7DOE+CeETUU6HiyRQw5we0b/Elko+qa6dfEXE5CtTWe4yRb5UG5OurzdeVV+T2UIr+DwSK/9z1k
DhoBHnrbT0JnVehpuwRHeZ4n38kPEVpMGJmyzkYjjsta6mW6PkcG+8U8bwRt4k3mTu6Fdlx+qmFk
rzHE7yAOit9hsY9TXq9s5gIf+msi6rjcGxlUDZltGudMluFWyCZDWYkywLQPG03QcGnIRrNko2Fr
lOPaEW24JhtKsAw1b0NjBZ2kn+NlYYWSbdVU9e53W4Ndqd2WGQNfuwSI3Cm95t0KzHjNp3R8a+Kw
RaxfxM82DoA7T4XBFVLZObTeJ3CRoIjlwJm6F4z7q9Lu8qeIudkT+FjyJ6/2zjau7heyu3jYbqGG
BEEuUrMLNUu5sE0UHEPxczsbZePWW2UCMEbgiBaFMjf5D/IUb/vghoKpEWSqwBTrUelvge/0Z40V
qLdu4376Rjoqi2bKh+GD/grN1BPiMfhXQ3sFFeYFkDNTsInjfARdlEQksiuHem27SDZ3ljJvZKPG
0bP4dTrfk7OZHHIwId9ADQAiUjCErBbbvJveo4oQKJRQzSRfgBbjtY+sByJBYEOjZqpCWe7qUzLS
VdtJyl1X4AYQeGUKOuHWuaG6CVEpwb+xBNTJRiyd22KfONCP0o5/kIkmyZ96zSS+23rRYiK3orR3
vu9BVkGHvjIdBFNRJ+Ye2fDH2RcSFMA0Sc3iS8OwtD5bRfcnXkT5cWqzAtJ89qYwE/kKqq0T6AO8
i0Ce64JIbXeoGXsi02KnnjGMOMeT35RB2TPxwAlEM73IKoAQ9TbLGl/Y3cE37f9tr7qSqCIFw+3G
MPLzjKecXBQveWPyrhykuMTAETbtkiB7GsD3bHGwtIwyz59aUFw+Sd8vduRXTiYSyuRXtO7sB1oE
d8ONUcfi/mHCWNgx8MQDJ8YDC0bVl9WWcw4hRk2jsawjegzQ+r5IjtqtT0ICPCms+m6JobI3kVm4
kBNl7dHDI+UYQHgC5UzMuVMzac4MZSPtWiEVuHmYMOzgm2WK8Uh2n1XOvchQS9vi2zva33ppGPvK
wQmW9UH9AjRg82I6UgF57vI92agRxh+jFPIZ/IISRGh7+ijok4pEB7JXPzqSiT43slc9jwHDnf7j
C37B2bdHQRtw9TKEDIafbVUr6oOnYvuzz8x3qKwXT8ry2RtUURGV6ezPucqNPYrpIX0yPrU9RC9c
IvZGdPs6s3mDoCG9AjIg9lMDmZTZOBN/kys1WcSR8R6g/jbPG1PfnlReny3Xji6ZhCJkhHrA94KH
7iYSUh6LIo7fq0mDxkv/xbT6+Lnp5B/kBSQQ3ycMkso0tKtiAlVd2187OeCdZKT86LPcAbCllPv5
nK0P24AOXSMcZK901g4cO7hlTbWTFm+hKl02xaES+S0P+xvYo0F97lWgtVjOkkpVk7mjg6CEsOuO
mWG+Wk6QjTTi8mXljiZkIMkVULtVLjz3+P9keCHCF2KCWVxGaCYYfWXO5DKL/Xe+ZOugTcdL0J2D
eb1kztlvEOK1B1CMuzVQgAj0+LfOtv2bCyGaFWRK2/1YxMGNJqipGikPCDUls/OyotHLwL2JIgxP
S+piJ2poPRfhDdenqbbWJiCXaKx4i5oBFDCWEhJqDikg+lofMa4GBjlxMrcDtBLJOo8hB7nz2zE+
kq3Kyp+z8xryJqMJRd0twnKI0+voXujFyVGp7A42usk8ka3Lk6NvTdHpQ5Ru7lqahrNHNmdDjn4R
I+pqBq8WLnEb6RvqCLYf+3PYhveh6Nhz1zH56iflbK58sz71zgAmDe2VjuXHRdng30OVWc+8KedF
wijiFQQIsjTcg0dpzRBW/4LCtXbl1U4AssO+fEmS6K2ezPILhLXcrYd482HSbu7YriCfaz4LJBlH
nG4Hu7lJf9r1QG1+5WAg3va+yyBF3vSfcjb+tPsgr0IRr7mpI9c5tbrpMqg7zL0gcj8O9UT3YHsY
/nJ52Or/sD25IFtb40fu3aR37tSYhufcmwanM4lr1eFhQth/lm3V3RYzhJKq06D8NzK1iIbeverw
IOEhU1nuVe6+L3zwM2f84qeUFgrJgQ3a2wl/J474D3TxNLaarmtW1CXHnvmzY6O/VbXRtfvJaKJn
fPruzZnYOsbb+3nQJurF4FYXCHrcF1Ngx894T0GS8perNB3kZGSAyIK2UTPGTrjGVabY0ZB+SjX2
wbZo7QxJhS4Va1S3qkProdzWqU915527pC32QR+I69L4VRYhUt7iijjFzp8iY8WebIXn4XJIjqqQ
nyl9SalKymsmNUClppIR0AnIfNLEYADJ4Tcp6mphak0Dr+G6xFk1qVQETVGd9fRGgJBBmHLElwHT
fILnshdyU+raCGvDZBZcQl2l4ARdcInisoUIcP/SFsUh97zsjjBqfqfeOKTp/c/FKNI+m2fMKdxP
NbDMi4ncgAL54bscuGm9EzXkMTRIOYNOCEQOemJZFYto2EDXYtwsNvoFZDr2O9V0Yr1sleq1pmfx
A6/dH33mIoVOzgAWeWeIjRweNpn/AU7bopJtGI+1rtybdDVfYPnGraskyt2LsDrYsgsOpVO/dRGQ
odSIOJxwyCZMaUf4UUcjSxeH0ToOXlSkJgJDDLUATiGfe6jPHaDWgFtnYspnsnlWqlVnqveQpc1J
SudHoV1RgjJcJZcHtw6T5zoak+dO+O1Tow4QXW0FcIewZz4HKjyR66zuEDMDYq1zRlCqR8VtKQah
ohFp/5zj9nMWq09eFXjPpRv7T9X05KRtkwDKgP/7wLP8MQ97Xnl7Zef5mnwVz/1npYS94WVnb2lI
E6icHZAuDdKjDbJlgK/TYlO0LbvbHuiBm7ZuIMWAoVG47B6VaIK+nTY1S+2Nm0NUh9Ug9lC6diLj
wkYa0wuAZNFjnKGyQ2T3L8DuBsc4mCpINMk0s1ZVLOozsE3DgQ3qYKRlfQa/CRA+lr6w0Jga8muC
YSjnJb+bXmyZ+VxmKEVIIQXScsT1OTJmV6HR5XnDfvZEnA6YaNdGBooZFKRiFrg8dMlHQZgPt23/
aNWAGEIj6wtKQ6PXMpafxRT6p1AfudxJojoAdXLTYKur69vtsKIu0+O+YmId2LLeoigJM2REThJZ
Lt2A1cnYQQNMojTyH1vt6L8CjSMTWbI8WtMAQEsg43+50TBxIiTR4zHFrRCBgxLC96uJRd0lK1R3
od7SLDbQ6uW7WGYoiAQkMLfSv4E/wMFE1O651w31DK/VSr4lMIG5HbuoGpTO1kWAB+cqMwWdpzbO
DY3n5U2EKerSVIPPBvwObbml+kBhJPs813R/VY/iErIxl6NwhKoCQ10aSD3HbMdTgu+plaHufkG8
BDKedhA9BIBOoy9oQuPmt5DcTjasmtJ1UsbWASf86BWXO34FFvlGtcw1g74mMifg7uLjAbxbCWCn
sXcOc/CfloPbbCfPhhKutjmZAVx6fqX3fmihhLsLO/Zk+RYuwhEoFMCYPn6lCT/vOqgtxfumDkBz
JzVlT4TgOkpmdbeI3c5/VcBFrya7FbjMRwbYZxEwOC3NGLcB6DF1KRUZcW2MVzljHRIuZXEuA/Gx
aZwYPF2L8cEn00umzg+AbwfOBdVo0yl1/fEUVc0EjhoMFxu0O/CJ0LiQxb2JUCryO7/FJlVlH4vg
W5n77bUp8vZqDiOuUzRWCQLsngL1cT4g+6wbvJnzK+hngalPRpSoCyB0VIQmGq45CeSlQMpcue27
+8Ernuu42wXhCImH2KhfO5wWIDiZ9EeyASVunJClLlDgVm5TCJ1eZWNAIMmOoZsdtgDhh9I14y2X
OH0PUGtU2aBuQGAB/Nd26aqx/fRgMo6w4viyhDsoTIHKOXXyJvv6EAGhYaUBQMNgHsYAsZwKdCjI
Lmd9cUetTb+pq8jc9KOPP3A4JO4W7/1+rQoPdX6Gkx/TzHBf3DwQG17EKSIMyntxE2E9T90bDcgh
AbB7KwG92Kquwgs+BOufhusmmZvhO6W7kUboBjgj7B27eVpMmatAzZtCh/eIu9iO+EOpiSR4cedx
XQZveSjkKbGyBAAC1DxBQbzWtCE/X0syDwBcCNQbvaTIzvJoPMQhNJtM0eMSU3HoCCHqLUc8mqjX
pNY3166dI0AH4dYOwddqdYZ8hqQp3otFZq0t0X9F3LYEDEUOz8xz+mffzW2QP6a3hoX2AXWB/To3
vWwX1GYGNILo2R4s7/wYGvyUqdFce074FvpZp0Hs3wPHN9/zChQJnWWwPcQ90xceyzP0hNkmBx/O
Rouy3CPdjFHd3SHsgEo4phhgKrAlhl2epYH6gS5hx8zg2fs4AWLkR568mnGWPtfCl6vIwpkZhCao
WsmdS1GZ9oemgZbHheNDdx1fnZdJ8mWC8XaV9X4F3QexpWdqGEx/mylH8lg/YenhSM/WkZ6Yy2P2
cVp7K+ndnE5uoFXK9pYIkttUZPJGPWpw00UpiezE1tSzdq+AYvXcfI9k1HAt+qzHORforIa+hFJ/
4UiWUimUwtms5fcyz3R6d+JnaoIBwKEjdaHRDL55c7bH2oMvk6hC5udK4HzaDsl7Y5ZvVFZa47gN
sTsJ7dWx4HvZduxMJanUkL3idrgOUBO6JVuufWkCtan20fHUG9mH2u7DTY9NMr0JeSw7LZtUQbep
zLB5cQuGIs8eAoTQhzX+iICwvsR5Ma4yPUQVcnjKDdCH1m4yIa0Bih1AMwbdUM8BchtEYUm2XWyx
maeXAlUYYMr85UjGbPDSS+WMzzjj+HuaXOzUc0w8Lg2FUmbE5do1Kue7DUg43ItMUPBqgiAxL0MF
vhs0VB1NPXz3/w4Cg+0e7Pjf3DcrnATQ0lSWtF8CaeX7Ze2yJPbs7cBQ2UwVI2LscIPJiwOQbMOV
TB8aUCZdyaMMssNsB6Zqg4y92iyvWvzHQsJYjCWEmfH6NYw0c1amg8Kf1rTOPRSqHSQG+p8vZsNP
tr0GWS+mPhu+ukOsju4AnSfO+vawVApSkSHkfn9OUICcZmmCVqD3c8VceUjGkBf/2YYmAj9LAQXo
QqgwabYde2FfpqfjQMQ8QYUYIzD6IPHwfDx7bYm7AmvrI3TQ7XM0hfaZerhreWpXIrIKNi51IJsH
Pgm1c/Ffdvbp8hgfGgIbayrEBKTc3CL84a/mWsuH6swyL6ELLsFPwsuY34Yq3CIe6J6gGoT/JlSt
SXWbWexMq7QGhBSnphdhWeXB7kZk9ADjhxpqVANvGPv2TqGy9khpBx5k7DLPkhoqjWnm334fMhU0
u+n0wabyhyPqZ0x8e7LslH/uUHu7a4O8yLYNQCslMvRXpoWkSU06Cez0CP0yQB3JhduiW5sS0E7y
SX2IrK1GB8FnvDZ/u65Sodz0CmyWVC+S+k5zTRt2nCtCaIhH0XEuH6EhDujHWTMaYNX/OOu1tBOw
tyvw4q4mHeL20jF/MpFcqya/uJGJmqyogq3ZuP6ahgDnZU/U68v0gy/Zk8KGsBWYmnyd3KGPbP68
9R+CPuREIRteGj/ow18+dhrOrvpP49Vg6PFd5LlC/j2CruJ1HAv2NlaA5wvDnw409KFRBY2aKd7S
kHHFATYaEM0FGuTNNUz51PcN1MMxIo+pyqEVye/MVYifq/h7mpbrAm+oL1NX9juRpukRf9zpjbP0
jRxAgII7mFWFdye/uR04cpckCyVTqBHAaDopTltLRmXIMyCRJDe2gTNEl6QuIpTCOAATLuOIg5K8
bv+kScOo8G6n7uO4oHVJkebrwXRXwHGCp9md+idUI5brKEnTH5P1heFR9qePB9qq4BUIJ11DAFId
Rq8Tc4AUwAFlSxe0JBXsEoZGIfFsTVEWooHUHdV54UgVpYa7pxE1ggq7lrGj4dk0jMwenPeoFVpT
4od1OJ03oYNLxH/zRmRb3Ho8eJe80RCHYg8CbRTbdEZ9afn0Ov6SMkflQQfOpwws933TyzXKBy0E
zBSkV7QP6ZsjHgEhQvnMzCK99DrFHkxptTZrmR1bPbStwt8zESbgSUc+Pi5c9xZl9Z1GFvvixlaw
T6Qc77Zwok1ps/LL0ARX3xDGX3mgDlOQ+18LFQ9rBEmNXQh1auwHvssS9MaHAaV6eITG8XAIEB5d
VaOL+kEy+hOKj0wcJ8aMwwcKTt4mZmmwcdu2eQKKtH2qLNwRcpS2Zaze1gayBTp1+qFp5X4wuXEp
rQ7RrOBzyZLPEJxM3pMm7pB4UckOb5f4PZ6QB54Aobm5WZN9ipDUBA49ftfc8OcMcK41uaXp2G5Y
gOJpmk3C4dAJ4+ymgbNhU/yMezm7gAWRXQAARhTCI7g2GUQaVwftA24LPFLnefLnIIZOcVmC4k0I
Fa5JXkKZQgI17a34BtIkw/nTsdm9dizx5BUAOQdmk1+hm2n/UZaI7dPQzc2PQ5pdnE3tvAwjbss9
To7TphxU81KaQ4+ahck8mrZRv4Q9inq585XmwA1Yv8hecJDGicq7eRniUHFUbMFQ2r253G7PogPo
lYZRa4TPfeataRQrt3uLK1AVTKhMQ6KrexvsOF23eOgcfmadXebhP9uvzC31WAUqvRhkElvULI1n
KDqhPBKFmwgnAPNlQPguGLd5yJtVBEXXKzWlV1VXhAK6dQS6xg3ZTPzC11E3y9DNmX/MbeNIdvKg
yYchSnO+QEGXQ7cZ+5LHsgf5NuBS2001PriHCRryrASJJ8TZBuBImzJZi9zNbyJurY3BkulzFkXI
S7r8L9+DkB9ua9/DWCBalxftfZTx196p3kb9EiQWNlP3ClnmkCQfiy3ZlgkwWx/xlMovs900tzLt
2RG8Guw8uQ1Qx9Sdx3VknW3TAwR6SjU1B1y0SVRaNPJxyePqvkJJNq/SE61xmEi3usR7XdSgngDI
4WsNTM5OAplxoKFAEr/jX0RtVQfDNIpdarXxV+mJXdJHxSdQXYwnEP/iXqXthTu9idGobvE07pWb
sKeKA3xY+UgumkbLnozUY08ueAOOY+5K3H7/sVEPN+UWAlZPtNL0HNwNCxPFHLLcNEpA4jhp2EkT
rnzDuQmBM3DAvdqgvdsxwBUvIG4U5xLSsHtbyvI5E765zlnebUyUAa7pg8Hx8EmqDBleH4pjldXi
vDIGeOXpEeRm0k2oZcYmUhjLRJdtwQmHmhwSJCMvmm/wZ0I9cJRtgsRpNm1mi1ubmuqsOBc7ZFDE
p6p1vni15f3pVRNO1IH9ZVDhT9c0Vgp6bSmOa9rV5eyLkmW9Caqm3jaaBC7VxXjMjMAxktU2VFZ0
0zod/zieaJ5cLcvN9gAg38lxWUKTs587QG09S6I/QiP8KzW6/GWYYnYeWlyMglDW34a62Q2hX34G
JUhxEOGgZVcd58ukvtJ8Z6OOEnuBByvumjeh+LPfTvW3CfoBa6mmfZK7DQpvph8eOC5P6ZDVz0Sm
GUvrx8g9xOCUMveO2wcInsfQlfgfxq6su1FdS/+Vs+q5uS2BmHr1uQ/gebYz54WVSqUAMQsx/vr+
kHPKOdW3hxeW95YgiWODtPc3cDd3NiqOSvKs67ydQdJzndQiOo522wQzd1iNNRDI12iQgGYOeSbx
0cTtA08nsS+G8VEnSXCRfZ7vCvhx+5pu0EPtjO+qGqIOZpLhY6qjknUrmMSpIWclGqh44wH4n4yA
A+X+q17KyRtOvcKdvtgO5Z0KyrJN151pPMiCsoch1aAx3+rxz+5JmnH9kzfkZwUni0c0bCPc3wZn
3zZmupFyHJcCTnrnqMG7RZNYf+1aAPKmk8AAWY2wo3jD+1H4VRtaZyOIwNvLdbRvSw1mtcypQVly
wEIfZS9O6uC0sbHN4bhduEHjeioHolGMqmlVrevO+ZwH6XcB7TRIJNxyajIPMtj9jvbuls/LjkBr
nEJ5ocrESQ10Bfk+ihKwMOgHrM0WuGUOwdU7twZxwTSzSaiPyGqGLulDI0zdKwHoxc4jyo68SiYy
2aitANOIjplI0N0hdvDYSvZusIL8HP3cKbTHqKFQZ4cqNCpCdX0eZQow+JBtNTOszyqvW/mXFDhn
JRot0KZWbYZ6oDO3TWH6yBP9GEyHJNKGHUWBzzULZnlqGmQOUdiz0E1U81TuekjRNI5S08L3Gede
J6dmhL+0a5dFByadyxLsiZPuUDUtCsYWGGhQYaDrIo8vqKR8pm6DgsCT2oaUiD8alQYx3l9zaIsS
OUGZcNmYGQSWg+RDPaXNBj+rysA0VU9wdUjg/Ql0mBVvVNhCNvJEdMNTkTqrgqHHEjyOr2eVGWRc
NRQQoLUcO0vQwO1lSZN83aOh5NmWWV/UYURnxi8qYCsaksprrhMrbqf6WU1AVz1b6yPugBYohqmf
DWbqSz39PCEd+AcvYTqvs2gSg5sk4L68LCd5wGtsCQLuq/EC/d7xkkmG/a5N0veoi30QBcDNI/I5
wjoCj6b0pEdwLoIeXKmjUC5hPT6FMdpwPh7nzL9+KZXTYzZ9aSsnm6c5BNhgTg8MhfriUjVccsiD
9rnhl30QgMqV/yAN1pr4Z9PDYKX0gI87PaCC0CwCa8QedMpd5+YxebCd6uTUFB6HuFGAgokGWlnY
pzIqB3RfdUgk/8qZSZkuhRuedWeUyw5F5ScmIQrZ2NF3A/w+n0WE7aEgbRzCsoYopFFH30tH21aQ
0vUjKd2NVhFsJ0gdHwNdw3dsXPM2jee44bDEhxsK3I+sHipY2HFfsgK106A8iylQGdhnCShmJ2Dq
VqT04ShALsbPUWfDBzcgHpBEVncP5ex44eLL5QdsyLoDtXOoAxdGs5Bal61rbeiwN2D3Y0wATi91
iqpE24G/ET9fqymxCcWQ0AS99qqEiQpo5NFg+O8x/pBLYAIoY3Gb7aypQDrWJehYuezZToc6WuYG
xqacIhvb3nKm5qjZ3MGy0B7fTHx1UZ7Ry2oz6G2+lil4YraGbWglijnRe6hFTWHVgOWjXqkDSXus
rwrZ+kZSFQcaGND6HgUIuJYzrFBRymfUDY0HOEx+DWUEWZHbaAT695w3w1vTitbrbMM40ZizU5b0
4bGH8sAtZUz5qjLvUOjqVzJ1rD21jOihyhYVcfSHuEvihyJb1FMA+9Tx0rcPdZ1vLS1xTuYo9YdR
K66R3lr6Q26mX6JfY1piJPcDWBAF0FPC0B7LobSPVof6C0nCp7aNmo1DWxR6p8Gu4AXEXmK2AKv4
u9441gwwS+0MTvc7scPh1WTaVIXqwr3KW1XynrTu1/zogvXX9W6HGxmaZ9Obloe5dgHYfKZHRH8Y
QjtQEcib2LlMY79mqrEp0rF+fSAoge3GwVm2vU196WABFAKH9kxWQkj5PDb5sC2hBoyhfnhmMqGQ
PTBr4OoRouGRJO3zqMf9NsmT0Q/TZHjWNWxZHBqGS6PWsMGD6wb4VUAIbVU84vOxLWFCDSeKafxL
LPXoPsXTD8494sWIk2J/OxDgPb6EIES8yDDCTfTveeyoYjws4FWoHlgowLVgE48G6nN/PcRuudtT
bOwhbGznvc+gB/Ii3MlzQhdvHfQb503ciA0s6rW7yCzu1ZIrqrrCJ5aVHiBgLQDwDi1PDeiR9h2O
suRi4X3dkgCM/WBaw8Evfc4D4yRHYAolSpX7rjE/DxSU+z0X2NGCDjIsUlFq8OdTRzWp2BZDSK4n
qFOFgSWQVrfXW6q67bb6yHdb9fK2QPpy3/3yskpcTE2H7HMZdZtvQg/GJgweLaHzksVduy84Gl1Z
xDiISSRcVVPo9nUItgtqFmrUip0G7dboVQ1yyvM9GwgWR34+cniJ2XC/mloE6tAqjctRoOqbj9h9
dujcemokkLB6YjGP5iosWmkDY6iBUcVI73es5atQb9O7wsmjA8vJATS69M5FV/AuSKTtxXhcrlXO
HCO5G8PkFc2AmVlHzqVzAV/MWxgWaJVrPFlZIBY2/oqlCkHFB2E1HIDXYPwZmsUxXEycahcTd2XR
wj0S1yI2bittNQeOEQbHU/J2AKP1IdR0Nos51PkNzbD3sS1tABJi5/oqzUcC4ZvEnnWVCT8FNawm
ph1/zqBx7PNsTHc1hPa2TaizBZj19cWEDKifmiZ/My1jbbOC/QyydiH0qvg+TFayedUTUKCNFqrL
CnCiDolB6Lo129NNvfSGRml4Ya46rf1phUXOE68ncMtua0dYB4BBOGiaKLeBstyeg3EC8YxlZW5G
azw3FEuiInTTVTWO0AeY2CwBbmQJTdlREVk0162XwwBR1hvVhRawPcNvf4wmMoyakRtZ4F/lHH6d
f70a0+vlb6M2t0DgQ5PMv8F4NYqmWJEZYqEgvNeB0Wz3YV/Ob9Be9aqCxMx1rgq1qJErYC9aH/5g
oM9gtejFXUzuLJTxTx1t107Dtx0rysfGHutVEKbRsnMC9uy4tl/1lvlmhbKZYd0R7kZIyJ5DWwgP
EkThwkKFblZP1SlVkVIHJ+PrqIra9a10JSdRATWocrdwmpuipLG+pdQ0dclO0J8iw/YPreyJ11HG
sJ6Dl4vtBTYoDiaIYKYXuWG1rM2EYP0zxW4ixBFWrmwJH055DZ1puhootCxfSXgYeSpnq1PigerY
2Fnh10s4CcnWuJ19VxPVD1RXkLWlr1F2fbpdVOVzg+UbcwzvrtdUuXbg0LLojiiKZK9RieIFQEM/
GoZ1RGsG5p0pm36JdUC67tuhOKP/43q0isUPIje0Mat3VOoa0O5y82hAr3SjQUEHXDLSPtiZeA2n
i2Fjt+uysXoOjtpCaZco1ZLRcaqVRI38pnryRXpbTcH9NwfyBuU5LwKq2usMiFReYzUEKF/lD6Nr
rqp0uJP4Gy62jIJ90WO9bGsjeYGiUupruZ3tTWfo7yIojKr8oAMeEtUZW0EBjL5gCVDQHEtQYR1F
jaK5ur8305PgetdXMYRpXuMI37TbI+L6NCgSl25b6lxPu+aswlqUJgl2pZjWBJrW+kozTqm60cKG
rtLMHCxWoZrkSj/SCrxvSlpuHIW5AebkQQnKqflBnsY7LQJrc8IX3Q43OwCV+y285XrBI+BF0wcn
WEIE0c9MWZOTVRbpAUtJ+MHZEGjB/wmLv1+vuiH0LXD0dr/lq1QvDkUKdYRpUM1PyyCknnpp2hBn
cs32OiBYr80zZlEfWPbkEAfmrjVSPfeTSurAzlX6sjcr9yJsil1MSmbX0RKycrPCzGvcozCaQjf3
MtigLiK4ZsqezQtHRHPtTUm7dFMzQh2uYQ+x3Ku43G/Dao5tmDXoD24xbzXYceP5v40mUVkojNgH
TXOAEqdQh9JsYAxVLpv0adWrOEwb2CC5+EROZ6jJakCFeaH5NsRldkllAC6jBhqN5zPuxAYoJLgy
a9LjIC1nV1YZAaqofGdZRy9hw8glIVAZdbhtL1UYRsI6R+AYTWPqYACdvYCDTDoDUIdeiAst7zaC
zm7ERrGTETRS0SjNpta3yqhDEDBs4CN7eAjRYqPQwSTQtQp42W61AOs89QrejtNiUIeJpAtFYl8l
nWnOVUvtFltU/071ErAz1bbR4fsDflyx6mBZvYZPGqAswAPDVQdNndtB5X5NizjwDayn1RxKfKNP
GjQ5lFfazUNNvVI5AUMqwoEyUCnlvKY82FToSNtaja1zd8uTUgJPDgiORrIQWpnjcOhgU/nYA7JA
SRfcO5DYufSoFw5TOtPB+MQaCRpjU1iC1r10eqedayWgUXGgdWsx8YvhObMDQ5TdDXrtLFhqkFnV
C/OuyzvtaEX2UkVgfZl3f58f2XD4VfPVYCisAKsU9zpfnTTNT6brq+g23x6TeJG1Baxupop87jZl
7wEw+I65ZKlyGSOQ8ZhGGQPHwGt0gKkgHkS9luiI1dDtYHUgUn0uAwtzI/OcoQHEh89ynlqnfomv
VQHwmSFaOk1V49cl6wjIT4LGPPRQJXRlAKop1haDOHxo8jbCjurvseyico27tPAktTB+mx+0MRbY
hmatjKk6UNMw3ocMQkBT1Kf4P3lTsSZ1wZFT5YTKCuxTysHxHzOIcqqcmuzKrJ+Rvpdzlesdui8A
0ztJicdb4TzgDcrPPVAWWOxpjw2pgFXt8UFUIRkg851aQwBuKUajtLcg69ZFmyFjANAOsvxUmBcQ
Q8Syf3fTm8/U7a8NgY9zISL3G7pYrfGmQTOryK4N9HQJ5Coq8z2HGHtXQ5Z9eqUOAWDR11yfk34Z
d9H+Nvg/zv1XUxy36BdRk2QAyLhYuzclyC4xqVdlTFHlggDkriO5WCRlGV0aBqxW5ubiORKwLeml
/sEmNlCVwREZCOT1WDt0yaJa37idAxEZMrxUrQMXbig5QznRqO9jUT2QMIm/cwmPMSN3q1MRtNUu
5ZqYqYEAK4eCZMOLAaOHRW1YBdgtXN7OdBglsFhE1UzUpNpo5mTfTMLsNS/lUdphHcI45AFMWbjn
5PmPWifyqXYtPouCoj4JJumy7zWywX4ASnKRtgkzFw1FnuvQEY7IlndgQ7IaBuBhLLt1GcJqqpzY
anFCcDCNCk8pcNlUTh3S+l7muI+A74M2XCPPEJUO5yIeBNSwYizAc4jTzFHk/Su+jY+mBUSYlfR7
0gEtY1PcVSq96+GGaeVLhpbWM9fLy1D0wbmERjI+0M6LSt9mSUg/PutMXLQxDc5WPBwiXpF3Aa28
o2UQ92T6d0EgwkcIJVV73cVeV+3+KWoDMzRnzDXpjG6Wkm7cyo58ROB/3rFgQMmldvsl14h8sDQX
fN0ke/8XEzKLTUapBDV01Pl2Q+qAfduhlJG3AVQPplANGN1AdmnmPmmEwxQv6Ic5wQoebGVi3mVt
Zu+hL3+pR5vdjXZu3llVezIIPo+lUooiMOpawRQ3gvONk9QetOQi4MdwYJRHO10EDgRxezb7bUCF
aoqa3JoNoBIqhr5HsQkNAEYrC2rJINX0dhIt3C7P7yX66NtQRx0vSezsvrIydsepr8ZUJuM6VL5d
nu5UTiPRMNczEaHFh/m3069XGyzjboTdhdFk95Q37V3M51g3Jrs2qheQFhvW2bShx4ct2am8CgFJ
wC0368EQBv+m9aqpqtfXejvDfbLxYc/DdlQD7vw6Yk8lwWtcO8YZILFqpXLqvEGVCe2pYqji1C3i
jQlUt7qMSkX9JIQH24ZZOeYAg1VaAAm/Egh1PSjQEYjS8yCB3mywTfxh5JCva7t3mzTSzwcAWUIG
0NIYB3QRRlQ8jEbypgEj9aOs6y3Kn+2z1VfZHJJZYod+o4TUAD8FFjacI6MAo1aJfIHWWwoNlheT
uHw1lOicqTCuowVHVe+xrSUDMBX8NT5NgzrmcxfbKcCHg7l3TBn6aj5opvrktzYeNNDJzkD6/1B5
UcJtlOs5WVDKsdnPe8Bk6rFdw+vi85U55SCP2K6hCvh/jZrTPHUVYrJ9WukQaZnqWXUOTwzOeyjn
/aqCgSUfQabtFnffJTiYO5VpOIA+uVWGu0wWhueWqTwVtmRb7GqsGU+s5vuLbQf1d0kyZ4adjo6l
aAFUbgoyuRpmtQtwqtAeIHLpLFNdAqY9ShQqubPNB3kcUCM/qYMZZezkJNWM2rJEvf6vPL5lBpar
XbS65VBCrqD72jK/Ffq+TIcXRetL0/CJF5Z51tFTPLoahYruROtzu6YEibzVN1k7mk+p/qLSLKvt
Vapb3VyF09mZnVpn7MLEsQJz/8vZNn7/jVt1Ypfo44tZ0vohtdsF0NrVS19yWCYkrb7QUrd86XK5
hThCCJlqBry7CKE/MeV5TaVvG+hcq9NBbUapFqdX3Gm+nA4c/RbCC+H9SGusilE4KDQbmiUkWSaD
Eb44wt2y1CR3daaXhzyuwEie8m1jFLPaCPqNZnfsuf6uspk9ZBsXBYCZCuPABgXArYzDiM81lFSg
KaYqmnDUdPa8HCDJi7fax5rF2WfDuLzVMtUMYZOlOQ5gPFDmVYVTQidSP1lQCtoC2/NkV2wiQ/C2
3DpMPNU5E+fcrMVZpQKkqik12mXggfEDGFMDcoLdDcXWNSOwGNTLdAxw06b1y5ecmvglvr5UWTNL
hOM7g11szXr0CgZChTta+nvUzEg3xO/cqBw/Rsf9EEIeaRdkIASQOjNfagpB/Ubo70VgD56Lpt/Z
yqQEUKiOliBfaffS8mHzJQAWNvkZaLkQO0DAidJUmm8ZRBSHODSfE4J6DkcjDwCNaNm4NHvQSXyB
Il753XWgeB9E7nDKi8raJhZkKNUAPi0RgLdvdp8KsM0m/hDWqGcu8S6oCWmiv9jMdu7wi4h1jC/l
gtet9ixpc71CFtSWH7TZsIcDNARkg0qAEysONu68S8DwQZw3YXG2HEo0Fa2sTOErM8VmiHbhNR7Q
RV0aU3xdBcLfDID0Hsy8pnLA3wrG8diRLD2CO0WxgkQb4TYAqER65EFDPZG2nwMsKcdjOg38doYa
CAMbA6WgEKBD50FdyoklnQloTqxTnT4Mmma9UGDoZ1C9QUEKTZsnBpSNETf2S9OVYsm7Il7GmWO/
tANqgrBuexQQSN4I6ZKZyrOqfy5lEF7qKk8PIB9YnigH8NI0rVsRg2krEN4Gv3Mqeq/Zrr5nQfKi
okCa/R0BHGoaUofScHd4+8lRkwa9zyG67xXchSsYHpLrRneG6e7Y72lru1vLAcR9iq56k6AMwJAK
vIZr+Pd5zNS6PSxOn+phlIe+i9kqnngqBGSeZ4qPsJeJttvpU4g2WCBdyEzAqxXk/gAI6ykNiEU9
R6mqWqmw75xzZNliAZe2dpkpJo3C9ENx1cfWvdu2Ge2KZVyAfmhBcxToM2w1gnKbE+CBCMpzlw7c
K8j/28UeW3O6xlaarZoqqA+4B5dzoDfTe9OCH6xljMFrzbW97QKa7IlhmZZlfUoHlEBBAQQxsg3E
KXOdcteVST0bjSH+Hlg21jfx+KI59HPtHdbcOE3vwhCCL1VEFOgQvC+3Q8irYVeawN8VPd7fvgeh
3krx6Z1eWoaDj16XCjSdc+lRvdHOUu/ZOnDBIHUBLHjSLaDQHWF851D5zYCmgWo6u2+gzj/X4bGw
E1qY7Rp9dOc8yux7Ny1yr5/EY3/2kFH+cEVUeLpmwRg9AgCrL7XHNAy0R3D/2k2R4kOkQjjXQMuw
48ZChYnRQPs9bqoF6iapr5O0m2uuE79wzXnLKh6ceOuOJ5vnPwyd8RcuZTW3UWNb4amBEF0iu834
k44PMnztR+ars92udDyohHX7xs6b+97+nC+FIZd9mZCFOp2S9FjhoXOXd0KHaAqaZtZlQMHxErUt
u7QwltHa2tqpqAoL0GRGiESrUGswo3eYgwdWG63VWX1nQ8+cObgt/HUNrNfdmSYhcT7UNrtevIdb
g8iqhR5FkIpj4zMfu+GVxLnpW1bR7qAgSC7pX/lhyju/8tP8wAmG1x5od7+Xw+f8Bt/kFN5IGyzW
xaxvJXzJmAPNbaPTHjmeIn5ksmibT/8TuPNd0PYfT42ohscSK64pW0Ak6TgEzvX/1g/tgeb4DptQ
j3lqHJKAgKYDA0Do8JhzaLDqxpNORbDjTQxC0hTGZQDsFzRz4PyNULigA/wPJzVGMOk549LqJLOx
CjxFyn91Eloe1l1A7VXuDNqyNSPoX/FMO7ZVaPgdHoCvpa0v4p43H1A+fSibPntqeAzRhSRJ91kR
j1ueMr6oEz1+cPsq9gw0+j8SI/WaUtPmZh6hRaLZJtSrcTBla+0A7gIpDRQTf9BTa+eGoqpmaphM
sUZsQPkBuIuZbi1c1Lcuo+jAJwXA8zsb+jkB7ASKtslBAIn4IjRYUzVZ159KM09XhmH2wNjX9NAV
ne65AT87aS6OmW2Eayja01WBSuoRytjRLCot/TmhsJIiQ/2zo2jw2lnxPnCcGOh6c4cWF+4QKCJ7
tIEW0VCHTuTbae+PuDfBhGoKExsaeFUDc4uuPZu6KM7Q/SNmc46TtD0bMGE95UGIrdcUTXlOYKdj
VBKLNGvFiCPuwdQT9zWTK4jHVKdragS+WwOka60GIwf+fABZ2TM1yuwcG0kS/lSDFngv9z/UAMxa
BS6QbQMZrKEiKh8jmnerWuP2pO0Ck6OuBhtCjm85fG2hEEKDDTYW7MKwI1Z5d8zgbtCHKfCKLFkD
ZAHlHtnfX+tNhDCyzcj4GZayvYbXalXkoFM3TTYdqNv0XTczzCDYpGSgO65Ld57ovXYnLaxEWEXB
08/0mWVAMLF08UVjQry6DpwjaFR8wH668GoHO+eIGZC4oPRJazXjMlFddipfNOXwOjTWk5szc2HX
XTYbUhebH269NvBugF1ZkGDP37qLDi4mWyx/BYTf8SUyiDPcuTJkHtOIfuk5gd177kLBW5ftlkLr
C6SS6aWc5JaHDPRymWqN1xbBi+pZ3VpYXzDaaiQhRM5AWG18Fd5m/9YhU2E2TTZ0/nXylw6bXlfQ
neS1r9huitBWtlBVnjroKIprtTbrwXu88t/UcFh0DTzZJ+pbPs1xpjkdzWA4bPWJj6qMMXpRZLl7
dagkvIG1xO7n2FsHe04EhtXLhtr1GoLZpy+560vJuguq8sn694thQctAc8hDX107LYdu3/K5Nun3
GxDagbNq9aFE+9VhlHByF04EIoPhXgX+Vb5y4nkR8/xwm9pFsPIpc26t1cXUCZmBaq6dmuVC5fSa
oYiaQUoe/H4L3MfpLcCXKsA6CDtN26jcT9KgGmGpNsaz2/iXk6DEbPqFUzNwAxsD6+s62JYkyk7M
ZaYHakn73aLl3oDqxaNmofEyQCZrxURjPJhlclITJGidnoMb9ynIMwjXOIE2q9ufIa31uW4kzqIX
Otp8nMDg2Ro3BCC1jQrNiDk+dfnPshoSr4y58dCTPNmrMMBX5p72Z5R9QJWFtdaMxnn0MoZB7UER
yjrYRgcFxpgeAnDGXjpRWgupk2ypwqTt0CXByocEsCe9vrnwQgmTor6+1eptZTnIUqiOBet45Oak
l+Ewf3QnEyIV43c3KbT6+oGCt5yHKWwrAtu3EgpM/5RTB2pX6THkybCIejfwbgPqDCxtkw12oBeV
D2Rueo3Ih0WLHc/BMs0NiCN000+RSqlXYwanoqyYqSDOenmIUTg9qLDLuLYu0Q9S+euMX4N4Z/QF
fBQh5f4rp16pybjXJTM3h7D8LadepTXsXDX8IjNYA+SeBXHWpUJSkgDSxh7KcoBh2rnnWm68V+DL
6wAYq/oa7cfzRKo0Z2oEl0nmJuOA1LrQPPn2x7//8z/f+/8IP4pTgc56kf+RN9mpgMN4/ec3KHF9
+wMNxSm//vHnNxP6DFA0ZIaLpbJJQPRnGH9/u8R5OE3/N83kgOigbbPo02jwDIeUT0UIGnEki0tT
g+MfxOOcZ1bxlECRYWeLwPDqPi+fcmmFS0iYJYuojWCkAeseaHvDMBE4yycwCtgaolkDbGr+yrmi
YOtoMlxUKbBOagispE+xm2oLPP2uYyr96xx1nU7an+f8yqM/yta3qb/y0+NgrSLDqIdVqkFwQ0Pb
AJU4mXqEZMXFSYAhd6HWOxuyPlmoUA2Ydn9qKTZKhmPll1LHpwQqwysVqVlwFUsmtDicsn9daIym
XWAWZms1JciTe0Ida0ncpNqqgzIKlCFcIxoQmf2sM7OZGsCmodo6dRBB536anUXWuNY6gAAnNAhz
YhDYaqgyKfgHw0cYrcXh8YoN6QdIjNCoB5dwmgzlUG2hg1oOd0WJG3cMwFxtVsHZbBJ3VtJxmKsc
b3Sg33kz8S0qc61CNQC7jxnaFOKozsqgqnYoGFvZ+CouujYrZ+1keNWIptqh6Xu8Ps1/hWpQTjNS
x7jOuD7R+V8hNPbEWU1TKWfUj6wu63MPQxa0nZMN6dBTR9/BBeixcB0feG3IKihK73WoRlfrOqSS
Arv2YqmSdTfet2R8TflglbAuxb0by6RwtNBkhZ9GvVRfmX//23emVt+h96IcBAR85G/hP+/h81Bk
/zmd82vO38/45/KjOLxlH/X/Omkfv4uiLn7K32f97cr46Z+/3exNvv0tmOcylsO5+RDD5aNuUvnX
d3+a+f8d/ONDXeV+KD/+/PZeNDlsaC4fYVzk3z6HplsFdemXe8t0/c/B6c/88xtuNh//ff7HWy3/
/Kazf1Bm2rZjAWNLTMd0v/3RfUwjFCO67jquZTITnSVqffsjL4SMcGti/3AMyzWxZsOqzKaO8+2P
umimIeb+gxCdUNu1mYNWLs766+/+vOdd/2H/+h6ILo/xt5sgQHsO0x1qmygjOxY0+vD7fb0JAu/O
QqjZw7cskEetl9sE1tHcIVtBIdVRZT7TDF83BpAZ7UWg19jIxR5NorltwFQBVvGN+CF5MzOmlY3O
fQ24oQF78MDqV1bDFm36wi0gsM5pDJEgqFLX1Ae5ESJZkFPJVnlizIbx1aZvTIOoR7ugKTo7rVww
NE4aKCbzBupA8q2EyxkHZ4IO+lv2TCWWW7UGaRboNrP3ygILNQvmLcTy2gE0QsiHJfUuQaUdP8HA
8wjl+7apZjx77SHc3RjDwikvZfWUN/zymoX3+DLAjxgtrLsYXCS5NbCKQGUEwmS2XzrnvD7AdsYy
uQckmgYLPqoL9AL5zBV7rTybxQoKhjPNntmmifXlKyQcXYAKQ7CgImANUavyCvu5xEX15thaF1AT
PGMWl28F0NnYAwbNSgaQ8DbrDSqAYFd6AazOHFJ4qBcJcJ8ceH46fjVZ5bwk9pYn0YyKSzm6fodu
Q2tAAodtWvrTrlcSbfKy7D9amIcCSnhpEnPDon0kxHxoCi8HXbU3PeAdErPz2jGfQ8TE46xZhtCU
7JlvUvzTTOoTaUFJHH8jKCHLbJKutCFE+qKHNSrg8M9ZDBD4NCBfHEN20t63egsz7ac4e3fhxli3
G9NOZ7ELjZxiXGVad6w0LI0qH49lyHBwj7hwBOnd9YhVUA0TE30gXohGcR5PS8/YH4k+D0S61/Uz
ltP4J/Qzu54JgmIcI+vYgFxQknppVEH4nM/a1WDcdW7kWamzFkGIDm4KtCk66M3kigeyY7B3rDto
9fspFm8AQe4hLQOxXMPrQAENgovbWH4DQm8NEaMIBsBsJuGsytfUhc6Yc++6s954MJh5Amb7PBpH
10Dposx9AgNK0hx7sXN4expDAeKK9Ls4m4/VsTSAl2PJLhtHrxIanFXHdSmKH20E1drF4OxsWNsE
5yiexeFCiLUmUd99ZdyDbvWmzYGeyAdobhizjsce+ugXmDmBFo0CLzoxNR/nJRBVCT40AN3wHvv7
MfSbPvADGBsUrrYlUFnN8xwY2BSLUzHHjgEtyXCtxStRRicDQlk0GueNBdgC3JPIgK1O+GYbS6uZ
AbIZtHsJkInzyNG/YWUGQcs+WpnCH2H1CmGFCiIXlqe/OGFwiGBDoMclPrz4vhYNkAjZNo0p+kVv
Yvxp6A9VOoFATx0oaUGdLKqKLrMW0jcCqoZwyKaah14cJFoM2ECLyndGkLFWseGAdgeYXtfdd/KH
UVtemIP9Gz8BeTdjPaAMUbIsbPGksczLWgLUySYq6Vzrj3H+BhABnB7vm3rpACQUg744itRv6+6V
g8lVvkfjd5sUPjRzgbDGR8/9nhrncUgvrTCgb9D5AT5SJd5vq3gIYo4q+QCwJ9vCMXYBrNQmCe9M
uMM1wDGUNJ1Hpr5Kc7g+ctbWvnYc6ERvcvAvEJtU1bx/trgT2QSfJbHBvu+/ODqP5caRJYp+ESLg
zRaOTiIlUX6DkGt4W0DBfP0czuLF28xMN0mgKvPmzXOjptZjo7MOZfctHCPIZBW7ZhMupowszYNV
9oLB+ahnY6jqyB+97xmX2s7iZdOijeAKk001k+MCIWgnN+M+EU6sopmAvyUkSfU35TTojOXL/LYR
lWNcHbbvggT2yXnfMhu0Kgtj5LVlX2Dj7KLuo0I22MerVI9GRnRsY9q8LrA2Y1TMhE0khkbC6DI2
+k3NZ+0P1apkNaQTx01z7i1vrs+mZT/PS9ftWORAqGvXh2GAaN5pWK6kK4Nt+zW3SvfJHlt2nqWw
EnhUlIAQCVd/V/v8R+ZV5luKS9bh4hx1K3+levd2Rar8kPAIZCGtjouin4SdvNRMSnGCDU1oD5W1
b9hmU2V9WJXrWhbQe4UnI9dIWXYtYgYJwq9Y4glNsGQRIEdYokUfq+5E5hUGrLa25qCzSlpe1N6I
FuVacnX1ORupxOwGCbjI93ZlOKXXHYsx2YfTw/VCFin5nPm/tMAaztFeu7f0G/CHFqLUtlcy/J3A
lBq/Spbp0BNWURXhNLWBBDOJKG21nMQkcigd2C3zUa+UIcqG0KuJXCEtNHRYs7AG+vGsz/+JPpg8
s4vgQFbhUrXqobeLPxERCLj4fZfv25W0SWXVMRatgGPHcSesNwD7i2bccuVLf5qrBzNRSr+F9rD3
sMiymkkSa7RlxcO2LpNPsl59YJPoQK8dZG7f/+j5+Div5ndmpuajZ3GDD/CWdtOQ58HsLNMRAOzf
onHr9T0HY7KeEzWPx1E4kZOlOxOkSuV056l3/nG4of9rg3twWTrmDJ9xWPbO0zTgBtU47HOcgHo1
ThcA7SRSiPtKrdYdYXQapzfGuHZNYjPfpmhYvJdyaXrwKutnIedvncbmBs3jh5V20EmNz1s/i3mo
/NuTgXVKopR3sAZEgpVHLbXQ6t2nbHgfl4I3wBMcYkazX1iaDUcHUtbKSWLNJi+Hmb319RjWepuF
cmNpTBbSfWEt1/XTlPfDG2Y4ycYxy1QCgfJKxLOrv6aOg4eK8FzyDQsOwPGnr9PpqBuIdHw5jCWb
4jjNWJQGKI/l8Gq1LSzoXnuboc+HCjKAjsX+UImh389Rj3TqJ2m2BZkux3DG8YZZsDpzGZ4TM80u
CXLDudBQeBmtgOfALbXUX1ZvM9dx21+L1atoNnUOLZ7RxVCCwfLSqMnaO8OQaXgjqkRjacwXAtmu
K9vyexsuup8bXC/ErpGIC1vYq+wroEJaQuiaO5WswbmDhqQikeLTVEPMvTA/bgxcazXQmEfCTMxu
3i+JSA8I4f3N3rmG6pDLu6RIX20HdOF45w6Oy5VnMzqWBHC4xXge+Ie5UV0ZF+zUR3y6m/27PfLp
irhwfr1Nv5qzagdmUY+BLcc7SzFwd3nznVe08l62/UHVx7jO1+ey8L6GyT3rptwpg/FQjSI0RlYV
4KUU+h4arJtImG/kg7YLSCaqNZ2FLAvQxL4A6GQcXD1lHOAG+rAE6JrMNMPUDRmvQQ+Mmbf4ab0d
tPFr66JZO9nTRfRbYDQqs1kOtNkJicYlWfZYZZ+Z9mO3J0P7M4i1zXYDRUPFJ8jE1a2vSu7EdBRY
wXU+5KVOD2kD91UhV+OfXZwZIZ1rWfOeZJHATdPp4WTTwB/HNQ3x0x2q9shqV4wrNZlbH9fRXoXX
N2rm12oRz5kuR2nA0sebVTbJflXZUfdO1Zh/NmP9pRjIgDUPbxlzzpDXO8aadKkppqDT3ob8Y63K
GOGHdTt/2E5C6cmVKwPZpqeyf6KEdubhraV2Hb0tVuzPrl+ixD73mjhiemZFuSuf7XEjiAdNrT4a
vQ3q8UPI4SkrLsuW+SLZ21UdU+ew9bv5BgnRIz87q/2bNE1K4odpUmPbXELskXfObEStOGrbU4uz
aHb0CG36hNjOIs6zSV6rb3nopOn/4oJfaiDvvEj0H16HGKEZQWGxtG4BJPaO6rD6Uq7wyoEvaXei
VvYbLza1T7sjgnpVrXcJ23yhnKibeNAoJ26+++Z4oNZe3L3ZjQ/5Quw371DjbeGQ3GdkAtUbC6Ld
XlpblIIezb4zAhyJwfYHIJn0FcvS+yoPlSwOrvqoliyWTZmfSJ0gk5+MnMppiZabj24Z6WDuwSaG
2/JbCssXJQ3XZvrZ9DepuKfZFCuGCp/6HNjA9EHslsxFWdxLv+QQL8mDCiAjp+ys7mWFM9Ns7x13
V9pvYscSHKXN44YZc0a+nF4UHdVWA6xTvCa2EqRU/MynooqrLkGBKXSg2Tlb5zouq/zSJ2PQsmYt
hvK8svFUO1HpuHthrfRV1c26ml4yUmllZ+4S6EU+PI5XglZ97uWwMNNAAONtExgmHamt7aFfswcI
qH6R8rdg1K1lZMkAZ6V0yVlisjMYrOfUetDahw4MtKI8qOmTS5jNzHjfYcncO/YzzKD8Q18Iks+H
WCXbpDbYzSuO883Lp5ahKN1wmH/tHPi/HdTDo1vTAEj+1OSzzNiY5PvsnDnOe0HVWwZkHMaGiftG
SYJU7Z5kuV7RXSRpywaAGD1jGCgIuTGag+qyGiCWsIOIAZZnalmGUUBmLydDOTlZEfcZ8aDjO7cX
pjcC44iVbOjQxjP5giZaslLYjH+Mo6rf8zIW9haUcgj7egvqutjn8A2bs6ZtB/qd1nnMpyXs28L3
0k87pSCYrVOXfE2gFeg2pX0xhoS/nwpl33np0yyAGsho0jv0emb6OU8t0emiercG+WICJpsgj7UE
2WtzuK6ECusZEefToaO9gLE8NCb4nvsULskwU+duu8kmr9Dd51I+687zQuVjZHPkWaSg4aqeCoJA
b00DSwtolNN4XLvmWdRFWAEIqZgObOxXCiePlqG7jor5nCTaLt++l94663TwS+xVNxAE8DzsA/xV
De014ZQws5FTjej1xhkjzd6XSBJM+EOcBbU6hal8WscMDvnPJgBJjdQ1uUjIQxDBDDh6GaawQYJI
8n2ndTvgffFwcyZYVXZJjRrMAYkahLgmQJOy9tLUH7Pr7uy0Oyi8A32qX+q5+G5zjnYtdSK2Z+/6
hjDCg8HhpRWXVL/27rZ3smnniLttS0ILrGmnvnTLCj8QHJRl3emHwR4INtqOjqOcNpKrvVoJKnr4
mm3mrW+vHAux0otrs6HiJlpYY3anRXlVs/TGVHzsuJgNthLrvmEo8bqiKCzQL7Q27NMuAFIK8l2M
QQeSeM311F/X8t0rAJbgkJvK2AGDJOxboN1EfDq3bgtJgMhyr9upuHPAY+esJZqftctXb16GDMsI
Z6OWmjFh6aSkrSsJom2YLvDJTJYKPCAKLDVa1sti5TysrM9WaEJp6vh2bfwuEHWdiZ9YvOpwhcnr
PWWJ8ru6SrRg+W4b9zF3tkeXFrKGX6m4HwXwfo9EtPZ3sWH8vw+FcSzckvr3xU7+VTmr8iZ4Ws3j
3BABRr7Y6HMW9qf2UebmSVv/9dKK9RTRgi4htZafrjAjlzCAbkTBnrIhth0K2SrS3WXEtTNF+jrc
ZxVXjjaEWckg21reVnfx1YV8ANI9QZD4w4AiId/dtb5sFqQNHj1v40kuAtlcCOuMVEkuoEe8svmU
13t1Bnl6e9xxjtIwjdQc7BpFiXmsGjV81cz1EehjrDW4R4AtUSpbeUft+7d4b2ulsnttkB72b0Q5
aoDGGHOMuyoQy8EGaQ20fDT1IzvWfFVZPBh3yCnAM++TdVcyKpRkWuT1t9okEXGkDIytDy3zzkk6
M4RPH7PbTbaIKDee1D4lld48b9becm68BOoWvWZgSGOaOjdp6mA19+q/gRI7B8YzU2YQzLBHM+vb
F7eajgWj0QEbrDWw2sa3cCNOt01g2LzFen90kjmQznLXkhKYMyPzCKt0H20OQJPQkD/Iwe9tvtfY
tilbb9dm3Z3amrf1pahLTvAS+fTZY7I+GNnAAcvhalw6qz61jX5tZ3rFB2Nrr51yGotjWzPVBJ/X
qU85lqtF5foZvr1sejb1PsA0Ho7EBwnv3wS9Gjtjm63fsmWoliVhUpd+noI+VutY0fVr3r9wjw7F
W+J9T853Np4d77nWwesQnlMzdqung1fXO+Q1G/+r8r712VuOajNsLXfNFmI42qdGG68bmWq1iBsj
7DWYyem+IK3Fu7p2zFidcFyb7z8rAi+5M0mjurQw0RryYpoUebQOWl0eh/ValcgdYm5Cd7Z3K59R
c0o2K2Y+w7yvrbNGc+dMM+PVho6HjlQW93lNMEarH43YxBerawHKxFhyeMCg6rL8VSJWETNfT7r/
iN93V4Ga7rpn6Ai4Svtw2MpgTq9AQd1sitPi3cvNaNn0g5jmmMzRg5NP97wNvrH+ph4lm6ntOl7O
beB/nIO6q/pac2gLfhTBwZIm8TzdKi94Xo+LbiIoUxPavS/LxzJZ8Gxw86veT8kwmWXtoCWFa7XK
eFPftIRklHn96bN/VYkPzDjSVkbjcCqA5DK5i6v21MzytNgbW3bPIv9T1SngdfOTZaBbt0PLIy9W
JlGt636qPyyk77Y3xkvDDrbArWV/QHIMMw8NgGN1RWEcwS7266VMh/1quXyShiPVo6ErHp/wjB7y
RkSsiiOT0QOtBa0/ayRyOtZ4/8byUhhtsACY1jDXErXDn9bieB+ebMG/Qkta1wlBJkXwA3co8WvV
OSlsH3pzjAxCb676DsdRybZp+9dy9HEtidWKVAO3FkkbUhwk//ikKYGs/c7L45Re2UMBgHF1yK3h
KCqWeRimyp3dUeOkFHFk0LXA5Z2TkR9S0i4a1iLd6TKveNPLs0m8mfRCAk6lh5rXI6uYYzQg/5hA
X/Ckr5iP+1LuCz6wmE/ezDyYYA3pNv68njv8TFmGCun+uqwzrDgKZTOjQPc7swY0dquiOqxIbyLb
9mQGhwpu2gmFt6io5rx8705hpw5+wls6KXo0jBPl4sfGszysP+UAVrUTe6l/4Q3g3dhQpuq90+91
O8Rf1GALq3cG1LqxfwMOaUwVJRTsQ76Gpbuf2bp31D5oZiZ8TVDk4/1SXPL1CzwgXurUv4m+nsZx
4XLecKpLyBPYpujaj425xW6116z7eWj9dD3OMAVgGrjOO+N5v7DnsE33XnUZcV0wy5jzNmiWPpqh
mk2vxbwGueTpH4E01/xZp86+16uVr44r2L2oa8/JeXSppPG/Emvx2ohLYo177D/+2Dx31mcnvYDt
Ql/Nz5WCxJQOzEcICarv7e2iSrZeKvhDVJXVj5m/YuE7YG/Yr2MSZBMvgZg+DI8RITtSaRHRylDM
sHbm+IUkgs+5K/JDSdpb20UMdDZ13S8VFFgkRYZn0eophxquKfWds4WrfZXWsUOeTZeK2+bUK58Q
2QKT0787jvbNaPsz1CT0FumvMf5V3rOgjZrqp27Gb6p9Zf11G75n7+adpxDSoGYhq7nS2KvLu+1t
Afk2+54ltexIQi0WvvZQGmmAe8MvFOVuTVisEhldOkPTLhScPaODUuNexxlKzpDpnHs5zx3YkA1T
It+AdW+QXsCCwana/rSVW8Bcg1X7ckDxmJzACguMsw/jLex1ucuXBGqYjBtYH1IbP1tq0Zvcq5hx
jfq5bVeLc2tyKyY8Pw3HuDG6sMyQAdR1B28W7DywC7o7zSqvBFCTUtcfJGMzmxkDdVdq57tkrAOJ
1zX7Aj1/b68IOJFdl7GuMXm2Nsy4Icusg7tErD36HYaeeivCuvi1ijXy3OY0KrhcnhcqmZutHR4g
38+nYmUBCE04QjHC0EqJKtcHuNu7RB1220hAL05U3CZv0rp17iKU2nISsrtfu4FFPKY39QXe1YtD
oFfSgzndUt9Jiz0CIyGOptcd4Sf5nqv4mfaRZQt12jUr72G7BGCDX0eeJSdJwqp57LSHpns2l2/Z
t4S4dGgm7IYpONOZzkD/a8w2UMZ/XRet/ZxC8++hCyGLkf9ERkM1FBHseLIkvEhb3zf5Rjyc5ey1
92TCBOd7coluUHSZAgcyr9X7xhyfM4t0aX8z5UtJT42z7AEmU6D1YNyW7Tibb/YIFbqcwm1yn9Lt
a655uVr31A7i7gYDKRUyRLUxQsZdpco3zip1Vz9vWUeCY9767jp8LOr2WmWoYzZ3OtTfuRHknblh
6nkI2x9bO4XJwCHHVdvpyt6diRBYvjfaRbN4XeeLp4erZocrucQ9HqCkgsPQvxkFUyi7+pgR5pzM
gysm79z0FrJAeoKlnajSjzjbUahsstPGOdSrs+sURxBtcVPmh9G6I93cc9PbPlNgcS6aydtASzAt
w46dd+6tgm9/4NJOYYk26NzKs0XrXbCMXMioWbyQrjJs6oJtVUoiwCWTY/oNC0ejPpP0QTrxs9u1
kfCQ6mYRp8kalDn0iYQ0hcF9znAleaq5y7BS3shGmlfuR/sdoDAFZLafHfd+1so7y34k9I9OBfmS
5k8dkjhLlbBxn20viVhFrHrcsvbLOiw/E75K79xoZmBg37gFdLZ6hMAaSgmO6rTVDjJ1E1T6i5N3
UTm+eKexyy4T/lm9f9ChxKyEPIG+y1TG28m11S/5bbWtMl6SrcGThFFaZhR0iMHyX+mIiyibXbax
ESLlW8Kfbgn7cR7q2GEOxlLaYSWjXUJD6PpfIYh3dcVpoPcBWXUigjFz8zunKU6ZyTj5dvxfCu6T
3sL8OknCc+9GmRwsC+p7kQW6iZbd83bJHeLmgd9hw9FlDDQj8mii5qfaBxfhXv5wEtiCNfw7ddvl
8rJ4z7l5zWKNC1eTv9zESnYp81dnMMPBjbf+rage3eJhXetgfKhbnY0mf37qQDFmh9GLxYtmHkp5
D8ylVHY4ToRHODZ0dRf9w/7qq+2nrDUcyFR2N7ibTuD1KNiOtOiJ7Bx7F1p4U+8Ugor89a/WzKN9
Y+22Il6n4q1g9xsvKfuEM5Kuw0LGw4jAUdvXrZ5OwMt2aR/PnO/jVtw3Nx9Btz7lGAh6UXyRpcWa
eRuPzGRMrK6ORmQpYL5OO2+6zXIn4cKk9Cwz7CQm8b1kCZhig7nhUWXg0HPD6hZl1FLx21wbHoyU
LQAzxRjNUJcLvhmWXdWL0F7EXizVwUg+lO2fTW5nRVYQ6NtA6Nl7LctoE07Y9gxFNY4BiHmJfQfK
GcWNoPGWkeMyIeo9LK7ylTpwbJonU380xztzdsOSEbdoUT5tHTX3zRUoB5UgTCi2Df3JmRQWutad
5Xzr2n5CrR8xzYnkT13fqeajunDegEgEqfapQncR05cOd4mzwGSY3G10buV5LC4NjYDOGcVWRbiR
yom/OXBER89OG9vNnx3k1dwElTjtCAiExzeS1jXunG+QWjTBBJOyd2Y6qB03P4bOr/KYuy8tLBGB
PSCSxMHCdAvUlXdXP+WfTtJe8paCRQ2Kajy39XdrfTSz54919qfgsW3q5MEDF5/P35Zy9PDyZfpr
5qj3I4kPUKz4Hf9m75xt2hvVN/YSEQgl/3WmKnLZhCkY0ioFkubC9DvjVofWqmWUE8pO5UJnnkqG
tf3aOC9p/a8xs2BIiJev30tjvRSa5q/ckmYpo7kCIQkwe7OeWnsNE+DPmzgMxERodR0MlRKp1cZ+
6I/LUpk7ezu4/8+ttR7dG3DfcPbqRIb7y1qkSAdoKdR2swch6p/V8B0cXTA7BRqwqOKk2QKL27VH
VjMrBpoJ3ETcHdTauFUiM1OecWJwAnBE8rPQzuHMs+zpvp1oah0NgK69n6uz08GH6Oxin1VZqE/L
wTHnY1rJ/aRkV9EGbjU/yFH50bGD98503FTAFfa4GzvQwF0LWgK1j0HrWLONRsg3nCylqZ7lUPw5
2S3wEFvBWsfW9sd2UdZ/FA6pKq68AJskj+5PH2Cz0Ru4jIxGc7ko+UAp9Wq5TLlL+G2J32G6aAA9
GF7ytuqPigPjUWtP/IunroSY6vIp3iYcaTQMjOQ/cEnGernuHd2beL4koldH40NX/48yas/u40vt
GXHR+8nTNCHlJTfqgvergb3ygCEMwHYK9ygWYz934gWOXOxgPiimt6pUwa8rf45isIDoXduOIROB
HC6BsnmiXtp5z94tbshipHQg4lL0u3GRkbrWdwjvJ81Sngp9PYihPaRZFaRwZkc0gbbTdsMEfnM+
t850mEm9+G0RfWe1+nIYefC12O1ZHajAde1qpNMJR8BdPw3/WLpjW4X4aXvXuXg9xQZ8Z96x5sAm
KGoP0NkMaLY86RxnqZKCXHUQ/plLWrN9MFh9TktobqavDXqctO7RW7QQwgP+EU+GrM75mmAaW29K
0HJKacN4dZfpx0jGkI3E4TCX/D4F6x5cMFWDktc/Orf9HwNJfv5OTMFsUyMKrHxltvDklVMerA2b
IYPvYfyY6ukJv0g06PVOpZQwwGcqlg3IEyFa197HbT4WXFqasj07luFjWFR9Rf1iIIBv3AmpPg+Y
I2mQRQApYAaNMeXdw6gNd+wWRxLu2CRJTCs/XHgTfm2noTu0kv/2ElVru+9YTUT7jNKchrtqI6u0
H+U0xY6+PCg4N5KHXpE+cROYwhZ5LTPvY3BT6t7Z7+cXQGPobvizpjnK099sojrh4W81NcppHXvz
VDNXbBRW2PXxc2FzLBEvA8VmXhiH1Ach1U17xWLKnEQ207lt/Vu230lRDlRMrEYk8dZg9tFhi2Cg
/TOzm+49HmH9HgQlmUJUCqyfQbw2tzcvo6gT02Fz/rnYl5p22Q1sLrY4j5oSP/TAeivmoMohm0Lq
r5j8QiNxw6UhvKz2nAdNyrBZqUF3M61J0o6fY9nus0IL7ZFRa7HrxLwvcPTOzQfsmbAdEKPTVNnL
RgmmFh408TtUAgxKZh6OZsbH1O9W8TiOGRlPC3lVhDyYzH1prgVqC1YL9vowINVRR6h3okENvw3h
UuWVQ5OVjAdbu82d57gczhYMQAvXGc6LE18IqE4e7pX4G8Wv8umSJnuhyTiZnZOep5Glp3sNPpoQ
JGMj0aOH+FDsfZMtMFPj8tSnW6TWsdObS1KnISAxHsgJZ+BtVITSji2ofW/aV2XWL9V4u9yRFfL5
scuraMa/5TnuU0NvnpQozXSGjT2E7WM/pMxDpe8MmIothe+9u8IFDUTbICB8AMjONwpRh1ZEDZ2Z
R2rLg0YHNFS/OhS/g3TQ5u5Lx/KrST53Y3McrORHN3mL26Xb56Z8guz5oQtKJaOxdwINhpWUaMBt
bWCU7icFoz9VUUPKHFkwaq76pN7V/pyqkSj00ISdLHW6cPSLXo+dbkPW6OdzzjaqsZAulCLmuBAf
6CKLuBldKvESDSH5zdkhvqUsV2X6wkp60Dsb7pcufOi9ZtdlRsCG0rHYfksMbIuQwdga70lxkMy3
VvPNVP46hBQQooHXvLvauksLJt3972rsDPD/WnYZuT+TVYSdh4lOf1YWDVqCgZ6fP3Yptuip8J1g
zO3Aa5NDn06ASOjA8dGNNTu0RmBnBRD8Ohzwxpmw3q3PrTnUt0SMif+vJc6878676oWy77CTJw38
hfG8wZfqnvTla24Qhcyo8Og7gEuufLOzhuHLEI9k3P+RsT2TnzxQyo4LL0nz1WYGXb51zdgXyRTw
/6K4b3Mlmo1ut7obetgYGFZxR1TSd67OH1oNKGzWWGBqGcDYe4VBiUYl6Hg7RblfWgDZEqMIh1m3
jY/LRO1ic+o7poXSo93NOfmgc0pspuv9zU72MSCtt1bJYWJM9wOH37RK+oTlk1StqRff7W3HXLCK
woC6NIYzB6plXVWlngKhgZpeRjwqMnmvTC3IeDXrM+ZQnoZU+kARHqatv/Ztdm8tRiBWHX8Aa2PY
Gd3On0fYW+qPRK8duuO2VV9i2Qq/S0zg7t1N7ybnSYlNKrVWq+9kqdeRslnmG+Lug21N0CxBd+42
SfNqL+rr7JFzW6pY7bMPKdL2zU2XqN2cV1g6K1BzUobVLEO9HQem1/a6S4YVbbRhOxUjVfpkKR6b
xDqFLy8xNYIPM6K7qjOT0S6LDGcOGuyg0hitz2kGsGyZtbzX+LHrTQxhZU9ELTIrRlWoPhq3ip22
ePDklMcY1RnTc8xtXYoet6HeLYyldhg1qorTAMxnuJA2SIs1/rqTklA0uh75cViTPKKCzKLh8avN
77ZUs2MxQal3Jw2GfO784xq295aW4tzI6HxIZnDUm7bawKWGg0fKS9W9Zby/pUAHJI080rEieIXh
25STrBpGqrYdx+RVudMy5D/z19PPo7cysH5Pq8eFpWcqHzLcSLAuu4OdrFElUJKZnda3Ch0PD/9B
nJBmoBYXl/vSS/e6Ixl8qwFxSFGr63jPioNI3sZliW0oVir1bGcfGpUnBuWPST7TeOOkpes1kTPr
W+lcPZsuphR9ZkEvp1msX1eTy2YoinO/jJA0iILYjc6PHDnC7MWc3ypbNBGDLR8JgnQ2pcHWkj3M
ekdvOLEQeTsR2vGYT9W+9EZjJyVUOStbpljJbrhQnIg+q7o8a+UQykJMhNcx3lkMcklScGG4JpAf
8aAalJfM1O1qiFPj2mNJ7sEhqLgNiKQKFx1XkvaQqcVw1Prlm52PYT+37Kdvi1wIPoLooKk4zLWG
5LYOKrlWqjR7jRFZ9kVoeBc64nMWnC9res4Z3RppFo7yZ0NzqwuVeT9u5wYliPvPQ19LbgsiPX5k
QvUorBALA1M7eqsM7A5Bg+Refc7DhELI4Vww5I1OoUaOxU0GUgsxlul4qMl/FX3oQBiANF+MdNzP
LDMOJq6+J4HW5aXfPT4Hl1+rsL6UmjQWxjxA2YWlhoTYlJlLVfDrwFlVQGx2qRWASvJl6vo3M3tb
Vliol73Ij4v1WTdj3LbTIbF+JJ5sxcKX471owC1yFtwJJiPb+QZKY7qFzg5cc6GfB7oQI30GC+tK
zRZrBs133oWE3TABgDSIYO6a7431VZjMnlgSo3PunuvujYQLPLXicPOxbu2xTQC2OI9ttviewqzH
BUfvUcTidskljWQS1EQy63wcVdzlzh3ndsfQrjaKsFQ/Z3VFaXxrEW2NkswrIlqU5NlWByY275IN
SI3LUdioBhvt0sKFblZ+zbcmmJ7nzUnv/tFCQN6BgMbpPmM6gB9gXxyuC8MpDwNbkeXm36TnRhw7
bDhrXgbWPAfVFcVppQce79T8hIRhwcBDq1dvu3ZjslvM3Uyn71ifUnvqHJJ1Cripa2wz2m63KDMM
v08k7ectwBIckx6ARtjVguwKbkfY7H72iywa1OMdfgcO/CFAmy3z36xoEelYgWUVoPyE0RFa7SXp
WWJvAoUBB/bjvv9qaxYPmF7UjNzUKjLgqmiKZO6FHSHv44WvRp9Ifwt7m2xj591Dwp1yGBmSX5x/
hl+lxfzc9vEkoVxjsr05MZ2VKuJtQ5S22JAXBcyfDrBDjm0bBbF7L8Shr8tgTI4Fix6IUJ1GrNCf
njx0DwlzW8llN+v3C8u2OJjFugQKKxUkCrMpMNKjd9sTDAGu/CpUhpOTPOuYRQCIQ7zCJ1c914U8
lrToWXdd58gcfjaoA4v+0Ge/fX4UmJzwGZXz/er9JRJtNe382oTwMEcuN6wxWz5zitjCZbtCpd+t
DUbjP08QVHzzuPESD3TmrLHGtvfPrjhdNkTOBS6G/admNIZzNG58Clr4vrlFD/ua+aIuu4TrbMrE
MSkAYpzy4gXCvW/Rhpbs63f/cIL60DYps1sTY02FYBRrducnbK/XHN3aEdS0nyW7zcKhbCqHhaNk
UqG0RY6Cm0a7GLQswt2tGNOGdy21T3P1k1LNTqPrJ+3rMp9UOyZNQs1FdHt0NqbsxY3O0quh3X0t
bIIMMdEAyHFHD2UzTTUff9/axLX+PpT/uGh93ZJxymlp5C3tCU9DAc+rp7TTgq4+gJ3f7D8h92n1
aWH47H/bvAxbL8B/atdmqCQvRoeRBC6/unek2AJnY5MUuUDkS/fgtk/OCqtPE3QlQy9/1rlLSV37
j6vzWm5cybLoFyEikfCvBD1FkTIl94KQqkrwHokE8PWzqNvTPdMvDElVMgSJzJPn7L226R5MAiUO
nk98EISjVetVHLY4CW2dCHCOAVFk3d3Uc7CqHkhw2dFk+WsJgnUWAwkzqciMJZzoKXAumkOSZ6b2
i5Hi09P02mUbA/Ru5z9EU/gv/chJKorbt04xpkxrYFtwSWjVMDWvfTrIXgluz79ntO38UsOHrDJv
UxWyXGuCVwrfeGjdKn60i98w8QsGaCxVhg2j2XKlR+U4fpNX8uoW7J7Iw3gFH+oCZVHqPhEa7O8S
KNBu3L+bDFa/yhaKSMlJwWacxcGSdGupWPBhihBAK3W8LUWogNGCKjPby6x+CW57mz/E8lImIQ9m
ys2AfAIwiGJcQeNWMpH2sUSJrykX+6p6rOCzBTNyTwZM/ref7TxxneucQCqSFkjn6eQ3aAL+inq3
6O/B23f6uTXu/OIPqXIPKZcXTTQ08vYl10hdXYxPaqMsGnFIabQ7rj01rFz7sUdIEmNTSkhYMnNi
3F6C0b4Pgg8D344x/gwWb5ujVWj6yPYmT/RdZ/NskvIIBA+he+Hpay1GUoE5yA6peC/AlCyEa6+G
jjPzEgWh47QN0tiaZb5H/wblyHWJVoMb84d2K4lC4MnGMcyiZLm2aX9IDEqe0svYH90y2ca145wK
wBs7dv7XARN40eqLoyxi1xZenLh397Cdgh2VcoxviThY4L4j6x06IjY/UzOxyt2nYqD08lpnXRti
WskGRFHQcoMMJecV2TroF8gY15mA52lkd0RBrZqZxZl7gSQNeo3k+EGI0f0ELS5+8ZuxPksF9XfM
YSspyOy+BTxpYTT+GNn3DLAe02Lw8MX1EBxuiq2FrGPqImmvjMG9dCW98vIWEZCmLrrCo1lhxtU6
keFNdtxPc3MuFuTnyKP3SZt/BRKBAgWxuaOmg+bTL7xSa1UbzwlaYT+/dHFZhw6nsk1mDEyYyg9z
JjO4z75mR0y0X/O10TvLrs9bxtl58ZcWzk2PgyyT25aBCn8QVwOTj0kCkqN5D115cinVnj/R8E+3
XcT+3nWIZ1yFgC816mPJ2HPVcjk5dGNztjJzFyUQqPqKhkSa7JsAmE/aJn4YdF4VLr0RhGSB0eQY
SUMgsyu8Ob+MobmdTqgUYzH1W07U/QZKIgqMpHjCiLFHL0EdgfBzIXAwrEu2/s6s36shO+AMPMY2
O1+cjNd5cq07zy24kM3GiLNgr6oSHT2Ul5TORuWhkV5iJtPsfWaK3GFqayq3KD39fG63wqYdkT/9
ZKbrW5p6Xhg9p/V/B6v/d7r6T/j6zxeH1mCUYo2XgJCzI4cP7YQ/H87IbapVbGJhdGviDjiwU8nU
zDR7UYmjuj1MXrT88/Dztf98+vOv//W1n38doGT+n29rqiU5+t2xtngLhi6X/ziPEWIWs88ycM/0
NTxrILQxxq2QUvCtGsDUJ6MV2b8+FKWHtjsQ3XDw2yhUCwZ4lIf16Z9/IGtnFLgV/GI+Go3GG+cI
NR//eRiJhs/0iDZYYtPpZtc7/nzU/Pujfz5NneZgocgzMhJSk/x/H3Dn56EE387Z0s5PDpIrGrPO
iYkayVslApV5OEnDwF54e3AyZn3W7eG/vgZMsjgY5UgvPfPYagfv9PMR53jaUDDzQpd+hs25BsBy
RfYRJUK96zL1rknhIHU5GYY7VfgF2kfCvGvQ0rBwhmuiHJtk9jyFHWelDrNXbZ+MzPp/nydTvJyS
1//8h5/v+vmvquIuiUy3IoJtMu7o4f7rQS1Nd/qrPAZNkchOPw86sDgJ/edzi2vAfFTROLDxL+ym
SHwOspMnx6mw1fhei6C1cJ4gT782w4CegXOJtB8M+JD3UUL/w8i6+9HyNouZ9Q+2NaRHxrYfEl8Q
KjEU6ghb/J0Glrt2uqk4xxrTqpLBcQFCffLw6Gw0eFAOQyBQ3Ux+ItBxtr0t+hUGCxqtdDBPPw8Y
PHu6QAbSB9W0pwmCGx8aLKCqCoaNEUYeWcrxAs4wjwfU0Yhl0Er0UW1smjj+FcPnYAgHMMZjwEXD
ijq+8vU56kimTugwrqAm7WoBCry7JXm1hngEyCH2pbccykojK+gn2M8eNVqA0LRxZ5zIOe04M+m3
dWXtIJ4hGBNtt4HO4zE6VkDv7PqQ6mc38Y2XGL13NXKqkIuT7KTkxIbWPDp4QYrQN4PuxHx5Yy3B
1jSmdW2hsIb3wdnM4mw1GPICDCSlcS408aVGcpScegkoZrjgz8N2aMVtlpE+VgFts54wJ1LqWqqx
sr/W58UbDIp2nWxShy59CuqESQ9tsrbrLwkhCLdf7fQR5odIkDLf4EXQ6fJczdgG54jJFGSoZ9fA
zoI05ec/zi1tdJPD5qGSqF2senB3DiGQDP/o6MyYknzOM5uxTVuGfDUZgnaE2KULshDqcPKgEW5R
zZfvZJyrjalggiUlJWh2Y2SXbiWuxK3nodcu5Q7/z3INvCHGZTvSoh+WdxEs+sHFCemhacslLAqJ
Ni1Zsu+6iJFVm2Z+rRtxHpfGeuW1kJu6bLyQVO6BxmgT7yhp1Vq6A5KxIn/O66lHynnTmkbxdyVm
5ySRCkflgeYQ/X84LOfMmiGZxdMLEKd8299Yhin+GK+pums85I+zX/qPJh2iJjU8ZgnKexwkKWyS
xlHDxU4m6T7YQes+eChvORta5fY/X4PuSdkmHZRUalIXBQycRu4At4r5Pb73epfRGrn+PAB6bpEg
5I/SEgueMy+5uIu8i+TNNVpzYu0rLhOMcbH7oeRPqZVvzaGjrW0P8ak0jZ+g13IH03piGE/HxmMj
hEVcNG58R4UtrPOYuzaD6TS4nVJpqck53jmB1wDz46EFanWumybYqKKjq0Khve2HiRg5Wdb3LcnU
OKCcbufeWmp919bnKGpR83oKQQyZk2zVigaTUtMdBX96sLLiPNzejfmC9nkZEX+YRFBmSG+HNnRV
/GXl9M3iQJknbJMYUSfJfLYyzuNg9ncGxvDJVuJODbeAE6kEY0JFa8Y/u2wpp8JMvWsCthAXtp73
PRL1AEPhA2G8Imw6E1/u7We1wGfXjm1fQQPTMroxSKUxeNfKwZ1kQEUjo+DwA6wGoGgxSfW4XX45
vY8otQfcYlMAupnyrt4tTC/3otcCITqTKcY9/A7hD2noGIlxStsMq5DyJZ3UJT6DkTORFTPmbbP7
SSXiNPaPfVfQJyoD/z7G+XoSUFpO+TSDiHLraDMLMd4XdTveT2b84Mb4uQlEsNflnET3Vk40uaQi
XPvmaK4NlDt7XyYhFkX3IbaCl2aYA/Y+jnXylizWaz1ubP8gRtZmtOgaSE73aCmMpoFwzzX5gHt4
Yd1qbrMCfdH8PCLFvyscmh+ZImMEUs9n4zfPWmICjzLRnoy0zJ4BI15TWia87PkvaqVyE1FFHAjm
HNemhRKlNcoz4LzhWjFC9eJnP0gl1qzplnhVOjvVop77WaQih6Z52WRIGRL56La9vR98ojlWyP5I
awW2yyRm1qe25NVWExhLx07zQyG8TWSiHHI6jIT2DDtyNfa8uXyyhGkHMwMbY5jMOYIEEz79z/vL
w8VjSK2OdB5RYOopOQ/GXe/ENd+SogOcohZ875KJi+Ug26zGJ0E0HaBxhv5u613aZDZIheANFRBQ
FIo6m9YOSYV7yvODJq3wxPbVb9rGc99StPQ34VSz71m4Lp1pGjuyL1EOa7MgrjKJL+5TXJvGJWax
2pqprkKzafn09jWf2mIvJdYHSHrWynTZPkfL8u6H20PiFAhk00X8c0fPo332a7kcBoWIfqrvf264
BfzPNiv5sf44YAQharwxKOxiiPpICAJaPXYi+4upS3MPlZ1JHty9A2ezl59ETQ4w8gKggGqgKmlZ
tO7OLez0foiGFH1pmv3zUT84dHIVYkja/pt4ipiWOjysAyN/tebeRCkmrbXvkOqTgwogFkSCeBS4
AEdM6tM0vk0qrs86Rczm00XLLZAguGfS24Qlv5+GsV3Hjb+zMpnTcHWm6zD7333iZTvXL6ITKAuY
N9F2bua/EPPjtdlb2yiClu9aablOl4LGjwclTRjptkWLvGcEdrUYc6IihOqZRyUqamCRnMHL73Gq
MUv5gX9qHZorlqvesmY7elXyLWSLwqdJrV9j6bOh0NGd8cFBWsv2+LWzY+EgVu5zB7MWW3/QI0gg
L2Heefa4nUt9maQN9ao/IN6l0JmdK5aox1Yt+z6JQm1KcysFp75mCB6XNH4uYDpMO4j1NM6jD9sp
gyfHdJEidUUW1u0mSNFpKqtD01gm0dGNVJjMeNAqOxWsKstl6ToifS2wX6rJV8XoPJR1syfbnZMf
2i1t70m4bilh53pbMsIqrZsvYDJeAX2dOX+qM2DjtWx9jDoGNb+ro0vFlfag94fjeDdPviSezK5h
XPgXu+FMLsD5HvU4Y6C7zFbODteKA7go1uHuSjMYsMmADx24gIvOL2y84qLGijIj/w1+hjjnpU7D
XFWMysoXoBc04YpNw8nY9StSNUWfhXkXf8qssMKqRUfgVtEJKJXcG/5t21m+IIsfhKAjKYylvVOW
fjVj1GewnM5mqz98j9PWAFqwj2z0675CdyuaZpUNdntoBaNBG8ltPmF+yxznsUrdgBGTNoie9M6C
u2Zjpq48zjUZTUyUaDbkd0HgPxmS6Jlp+StTWu/0GhB7JSoOM6NOAU6+zqR+wICvOxBYvX2KZ+sk
MB/0rJEPVq3ve7vv72LbvCfkpnvRxYh0o+Spz81D4JPHxXrnXOKBdt4CR3pXoBw7FghN2a2heDML
W0UpcAA3ldseKgB9xgTCVae2jDlualo3WSsneE8k2JY57+7AZ7f3ER10hBlyU5nw0bkDEFl2D11W
GO/kku6kPzwVibw0XUfab9kfDUx/OLHlAofL4c/VGSF2S7fHXW4clNDHyhSQT0qwEtpZnqdCV08e
XsY7qrYXZSUPP+XfT9EXmUN+NHz55VsN8hPtUsDWFXFKnGuq1tqpm9GA5GDo1eacohZAk04WEorU
mm3PB0pYlfV5QjbImIqcOzFvpDuqLePWHkrolxjaFzcBPBB5EUaQbthMZM9l/Xj1A2uTyoZI22Ka
eX0CTDWcQkfhwnuZ50+RRPBVxPSFRADfv0u61dhE3Von7a1ZjTutATCk+bvR1SoqeCw2vu1Y+37+
bc7dANKofOSCK/r6TKvsQPubnhe2szN04dgId3bvfXm17ZzE9GfxHSRY83GwZLPDuP1OZIhc53Xj
nIWC22rMJ5Xp96Ey4rVoMwRmM+zDqeZ6SxtjrO7+koKUr+fMSEO/R/SYPCwOeq4UJSp+kXZcFzSt
wPCMT6RIwHNXtJYzdcUoLFeFWb4ls/w2bQ90NaTadSlpbpWkdJQZknCCu9btwmxOoS72WXHXwWCi
I+ftd4ICYjFiHqzstecQsRkyaLIVnfc/Aazzvvhdy2KvPPxclcmLapROFpaO2W26jEFXUXZGiIR8
K2Qn1osPNdOgmZjAIyKNoQo9N/+Q3lxs4SMHDFV3WhGja4PZDEoTYc5Qo0FQHP5747nJNUO6rHhT
jnpJ6nidzHRrbUc+9UDkV1Cy6ZaKuhjeRCf/mqUu7gbM3oFkGxQUBnBFCvYsEn2d1lKnGXCCMkGD
2NEmyYGzD62zdcYs3VioUwaveiC99D1xGKKPDoJCHTO49unJ46NkAYS+AWs+JZ0pe5SUpV39HXvk
UFdZC7ibBAA3iP9aefmWzoAo/ARzFF38faLseNMEUHlmP/62tZyIc8EGbxvm39pNaDPr6dP0jF+V
rhCDV8xrZioZVyZ3VgfEKdD2PZQFyoK6/mP3b7ZLWsvstF8gOKHqgstcGWb3MUeUOmbvblxVowpD
V9RYVMTjKFBn0ASDORi60r8bGBHXM+miSLzxIi9gDs3xvipBLrUrCNIuJ3QlmL9U/RsHHqw6M/un
Zz2C2IjWD06VfXZFi9M3Lujws8BHrn6Lk5vpUHl/43qydnFBpynDfQanjmFMbj6a6W+Ams+D5+7s
cXmZc4ZKbV9adBYYEpotwxQghV6erwd3NI55lvwCo8rYcsioYOpPRyUo82tkb5PvXG7WIjOSW8ee
yLCIuodMOrTqsnaXpoSjC58ua3BDR/TVzATFFNuuwUiv1e3vSu2D12C38QvUB1NivdgLjTHXmda5
+7vLS2j9t7Hv0jCX5bjvAzMoRLex+/YloxrdQMPY1VVMQtO07vJorVNWhtRCSQhwJrUaTne3TKXG
KrbUVMyZXdq53owNT+LRN3Psjb1u14hHn7LJO8UIB0d/gYoQDfTeRqD0CO0MNsBtbsy/mhaTfJcU
7DeaX+i7C7yHOUOWwrmliLrf9k3NKT8HcywxNXofuYWox6M1MLUefVqaGQ1/Whmlb0C2n2e2TsAv
7t5PRLuJlberWbbcknMRjnzgNenKrspr7npkFSZhxaFfZFflQ/zxa15rMovoxzfxn6LjJlFeg3VD
kA5Gog3cyiPETQTtkbePzEe4NCIk9HxX9KiobBoGTfWkOxQbRhUq0xN7M/kTJ9Pvkq7Tyk6RtnP6
DKsKyTnLHBpWs/0MeiRnZlM8LOV8rISANVmlzymaUc0hjCvZhmmli9CKSnYXdiVQPePLACbvkNBd
4jZmOCtKNBywxZLNPIM7AZ9yovdlhXmbrae8+GVX3R6h6ocQj3ponpqqApNgdXboKytEV367MCgT
u3k+jjXrD7l1e9Em41ZFdc2UoHuws+TdzwNyNNmkVrdAaGJEy02Zfs5V7m4Ab7Lpz9ODSHEsyGhE
3QxojXq023kZsY1IbYobdq0jX2o7TFyk1rN3gsAwIeAsGQHuPi9/qlIb21I57IQac06uAJbLwMYK
6D42DeoRP+v/ptG8Ujc3IZYxNIoNvcIMu6ljmSTF9A+aWyCqOrwZefv7hofcdraCDhE9MWXBGzad
c/ria6WYpLSE4NJyesiwPOy72/UbPRg35sRBlDTfowiws5ruc+I7d/lgoHOY1HdbdtHaNUeYKRUp
1ExELdtrwwkDMVn39quU0DiruUogOsg/aiiuSOcGGouw7eYkvs8tGnv1kl2sRpRhEjtbI3Zf+SMX
JoTZG0EEJcgkNDezvZwB+9Ev8026htwAu6WBTNxhYMX1e/IC5qCwuXSXov7MEhShjrvmFB02twoP
iE+LggX2VGrOZqjARhB6qUPLpnYgBdNb1bWgN4IkgWhilDEarWeO9xSKyOsYNNOG0QFv5K71Dmzq
h6KxupORM7uCe7BUxV3D28m3XL3PJ3UXsEhJBHF25b2ZkTqxNJPbG3zPLgM5kIio3KBHzdJ+otMG
6DCx2Lnzj2VR3S6G21t03mvu1aBbql1Wf8VGc+Ze/Wh/ED30JitcNhiaiBV0GnHyY3kuMnU3x/pa
RbLdJNR7TDYdykXMPDxzvMceQxQHBRVuGQXyp4UG1uduuHgaNFDD7gpA4QMbHO2R0awuhuX+1n3z
Oc7+ymdCurUqBNS1ffGyWB/L8lA7PiaY7nVmvMoL6H5mHi+5XOx+PSlBnAf1dWiwY1ATFNa9hiaz
aBP0PqqluOnjkGdOQ8Ql00LZ4/PSN7/Q+JTrqqf8T8xWkPziD8eeXZ3C7APtGdCO2AZ6QNvo5A/T
suICPKNSD8osuJZWsq41LjbtNzANpfeIYBghCUqLlZHOrwFWZ4eFvhguWlovbszzNymNI4PB3KIA
Dubc4ZxTZlTMBnIrJBiM0x7n3sI1YRigWRrxx7sjApsVuCCKnrhmbiA4OuulsNsTRdJrNzGMhwez
qb3mV8VZscmSZp8XbbDSgFe8IqWRa2E6y/vTYsgvIh7xCsQ9k+db3lhC8b/YMQv1rep9LI2OtcAj
BdaQLWLsivjSbGqL0PWzYgOIJUF1l3M6AoY427DDwIbtFx08mgmOAtcgBED3TsIvo6NbDz0Msxal
aI8wrqNrndM7DaXLN/djsG+tCGCLwZFOZQQLDv5raT5oL6JGBEGyAs+Ldrd79W8UHzlGL32vPlSL
xMAd6L4W5Dxbw56E6Kee9MQHBQuZapHvnocScbw9kUY0qNAhM8uV912an6JoQmU8zMmaOcylic0o
nLRATNIVv01tsZr6RNr5xSt7Bm/kODARZk68GTv3RIuy3diBe5GtOlv9i5NbJmS9cR1kpDkD7NjG
Y/qB1Yuy36wfIxoOmyjzzuqm9q3TqdtCO30iFI2TXmEh9Yzois+9IGAb1h8imF0QS7RppfmRLYzk
LU8eypHFXDXmgZuQZQUYdZS4f5qkjtgFYqCJPov1QGZ4nIKsbOhYFT7mZeLHcJhFBlfYGXE4OF1D
ocZe7S/FI3M7bEAB1iijqJ9VHXEisOhHLg20Kyv+XdIWpKaEdML847md5KW2aFcLjMr2kpvbhT46
Xb5m50t6xCIbCLHpxm7HCrsNCNPeGigQhcLEb9jMp6NJ57fksHMfMPl0+7K5ZBO1ldMjwvbTxtln
dKiKmJ096RTmAqBRxLwYq9lKtlZeiX3U0pZXTFTJw/rM6hxY1UOLOw4yPlUjwTr1JpbZqUynLWe/
fK3jz0pEiF7rZFVL2q/1AsauJvhnH0SSJDgGklVOd8YsGX9MJYyKaNl2ZfxSoFbIb9P1qFIPJZt0
TNZsiQYO3hgD9lMZBfmmH9GgmknxXPmc2hCkIlPC1g2o0VvGU2JiQIk8OIzCra5DbvwRZWPgG/Gm
MPabh8Wo7wZtfijaaGEdpfMqC8zrz2eQAut1VcAjjZkprD1GKas+1cU+ZsmMLDGQiY1wq58xO8ZF
zJJOcKWI9Fa6kHkaMnToRWTfQ69B0MK161HUt2nyDXoSqZv0lxv5cY/eZvylCKumuKv2boDgJ3Ow
t8kGTVOS2morXJSzoroSZO4wHkevNmfZdsGOGUoPKuBo+of4tl2RD2CtVIxHqrL1th6HezMdj2gi
D6ORT9d0nr5bTqbUBVboSY89s8c7EEWosxtvOs05ljFn0MHagk6LKBJJUMrGdHt7wG5pwNrcODs1
5Z5VDB+pGqatAR2gI1skHPLxO12q1zGyy41lbAZOCNymelkr7HCNpK7XNqBKu0DskSHmCaIzoyLG
D35602jjgGBZHIe/QsQvJcSnu36pPoomn6mbhgd/cvOT21V3kd8itYM4mOYdOdp2/9qKWoekjUEQ
MlaRRSuV+gWFDjEMZIVzNbLSeKXUnO8qP2eosXAK9RODaQq3XG3Np0K72ZWiciroDs8TwYLDVE27
Ziz3lNEnY4D4QHy3CBd3SNb8MAtxH+5QZz+YyR66+2sPI4Z7HyTTkhJlmfKDHWtZZ5aH77ZSZEUi
s2xKOw+tgLdZMpQEd0LbL5ryOAqP1kzirF0Fp8OZeS4ugIROAR2McGOVnibqlguCN8oidWQRvxvu
y0QYCcsuz4Ogw6doaNnhqpojEgK/pFmSqyhwpixYxGOETuzyKasq1oFSdz7b3LRdjFgf5hTO0DJ9
z0w8VyR5+luX+cNJmAYRoE58RmcLJCd71UFqbfPUSgE/4B9vY2hB+Dvafl7rzqbGbqEFMlxDOTam
O4Xdo8cZs05tNOhBkkx3jcmbn397TDTKI1gcOaxb/nSNbLKirLIQfXTNbcFArZM3Jd+fYTZs4ytH
wnRvu+2zW5sWM7FkZ08szWr27osyvpYFghabcR8YD46qLZgtFWcFHZL60LUfTfYh2sGB4zmtgwWg
esOOO9fOlx3xPPoKootObsREJ99YtvkxOfljXzn4Oyv1q3NxlC8VlNgGiAX6IVZuOiJ5gXwuCD59
P0JlKO/dPP+N/v7FiNztWGcfM2eLcJL+RUc1RJEJZ+hMLkToCdQLfauPs4SdaI4Isgh+KlQTZjWR
UTli9e3cL+rXZPfgnOv5gGfmjGQfQb+qh01eLW44VMh76TyvcpMYuAjc4FZGsEt434dZTLwdonlN
6CweHmz1fZ2BHORwNWJaIKkxRrGuxl3BaDC0+qzkCNzdxEm3/+HjsczjR5MsGk+hBPVuLVu/OzGu
mlYYB1nVc2STksSX7WB+N12KzrWIPso0uSNPzOYkEPzGrnALkwylUO/MINbIFKAdC2VudO5+zcX0
hKAHb2S7bXskrXJ+Kpjjrz3jITCOvUWLtIho9lZFhea6burQTU3QdwWsvH4cD2UUOaeYOr2KUvtI
oPhNmTXgGkCKvZScl82uCucY7oPTw4ZkMhOk1XspaJqO82CwBI3HRfsU+4ajN3KX6oZ06Db39y2C
fJFV2S4Q2Qf94gYSBBzbwRn/eA1YDRdTn9B9uYMCHq1GCBpTCYetrBDbt1iKkJPzlOjko39v0/rb
K6IAhne07Dydv7SIkHXZsVFXgJPQ42xSYqcJz4lW2g9o9A7XvMYyuDhMBt2aJotB69ptcDZKXngj
MPfa9GG4IYnjBZOClyR3c2ysOQcM1IefKXYRzqDXIvHoOXX2RVTydewQc7at5FJ4QbdCah3TQV42
XW+6+KWqGokrpoMZZSV1l1lTQeZhSl965UYOpV6DkXB06A9FuIWTBNWYjBHJED/XX/rE/FMU9a8W
llgljeykJGgBnD68CmWPQoREN9SMK9ue3osqxwdj52+u3XYHu48/RYqz0uAkrPpNLWDhdEMz7qUj
7qPZ29dd92xKWtKMDgEoxGfFcReTUfWHJLQJIJb/bpXBZ507oG2bC4EPhMChgs6NtgKhVITUkLve
Ar2loXUwVmIq77Ctcv9zawhcRJgrGXjq7eh2uIf8HFcMIfKdoBskkMM0uYFxF2Cv74FEBIV8sAf8
y6M2qPo4YgdMiTGqjax3nQU3Ybosbk0eRmI+GDlOrBylsGnbL91AVOXieEWYFF9G9LfIyRDrPBMD
AV1KIIG4fzvhgXAccawkaLLisT4Ns/WduuPvgXBKFvNJhV7dbJkooooOdj3ETdewP5gAfsZijHjb
QToHZlx6yGJj7DEEZUFdb7+MVB0Nqw4O6Hkubtw1p3mgbKus8cEYsfENBm3a+C8iEAK/ocwFcfqF
hellkamBD8lAzu69oybjpDm3h5KVg96qjTSXKUuHKyQcpwIy1vgSvI/a/uu6kn1p9KmuaIgQWf4Z
UcKHI/qefAHFi7uCzFk/2uViScKmYjSkkU1j+5q2ds+N23QjPSrPXg3J9LNu/SrLG4GdKMlhE40Y
zRcrPqPp2fJCODvEB1juxMwChuPhG2oG3EI1MWMsracsYpBU0tr3fBrrpuPjJe0+pgK/vHaEuTYh
s7g8hd4kDpRJOEAyG8yZ810Fs7UeIjN0enUi2B1T1Bw9K9JoToPaT/AOj71stqCgkoMzTL/jjtBv
2QYejZcqDLxkfEJVj0pM53cFK/McZN2u1eYlVwEWvAZ1Zoc2l7QffTRAlw3Dk+qGnuUkXtu2EzAm
CaGArzIERChZrvSSDoRCANJrIX8r0d/8oTDr0kL/Cjq8g4OhXwq6P/DYgovtiofchrtDTvUXqzK9
YGtBGDOzefWGQrAUT8Y6atZDz9tmiaAMNLSRKB0x0F0ApM6fFlz9daZaVoIern1lqChkbj/sKTvo
C0g7WVtB9VU1/ICkeGmZlzLQRKKVpl2ojAFkTtTuoSfmoMvzYzpi8szphVkpISrR2P4daBJrbf7V
Bly1ilWUp8Dcumc/6WcUN7LjPT4t0CawmLgLhzIndTdtR0u+wyqpmaLfmntmC4xvomNVT/PWL8Bk
9iMlBWz1DVO6u8ZnhVXu2eA5rixy/sI+nnZOWdcbXU7OWlJppSPC+SodwO9p8VG6E7B+EBgE0B8q
OjuafgoAuNZfZ5O/6xZwOjUHjE2VGS8E0d6CE+BgYL+B/EDPzUdqUQ8gvvRSvi7LLstr0v68o4z5
bYVj7WZQVvwi2q8xeVCcjPEhL0zKCJmrjOBkppi/CsTZQSzcg4jnh2qCN2Ii2ll5gEtrUb1Se4jN
5ONAQtFRIrUfxiVhNu8zUnSYvve/hrR96pATAa8A5ET24m5R1hPnq52yTCDwbXnjR1Qnjhs0VSxn
Y3D6oa2BE2pCdAVj5Y6Y2GdWmp4gYrIDMlb0PnUFQ57bwTjHiSDdYjsbrAJO5xxGivDQjnz4tXBw
VrasHwp9Iqf4pXfTi8gwc4zLW528T4Y82CMqOSk4JVeV4u6zrXNK15QCC4R/hZ3FIXrBsBjBTCnT
d+b024BZD/dN7m9ub44GrwyTrBIlxTSdk/pdsEOGNhMn9v32TdLdaVx8gnU2v6QFmeETsVihtms4
/WGagNLPpj/8FXdF6l1uJmA99XdAuH+1QwzbqdvkaTDul8rACUpPu7ABNi+xfve6YF4heZsrD18W
zdom8mqwtuLaBZcxCYAGpf1L4sMVDZ6qRH/l0PW3zduSUa00A0Ber3HvZZG8UXQ2YS07c6PsN1ZQ
E02kvi6DcTVAhyJ2oe3c3nMTnrzJ2SNhVwgBXUw2AZN5XWV/GhO3MzqL+NZGMP6HufNYbl1rt+sT
4S+khdAlwZxJUaTUQVEJOWc8z30Tv5gHTtk3lOs23HCVe2efHSSRxFpfmHPMol/6Cq02oax8Vmzm
SKoKPdUE5KfI2ouVGQlcARvRIF1rE5s1+uqZua6qNKPO6nDAtT4TU4L7GDF1a3JONeBaK5omKFmq
Ya0KIcD51iCKRzUdHWPaNNbSuxLnNu4ZJkFelfkbKb/HcQ+aHGqvSslEEQVlRGMpwxZnJZcwnsOR
k0Q2dWaASr1T2C8OLd4prfPi+VD0JFjGVy8Rf8m4y/Gk2HzIAyaT89K3LWBAkNWNjgmtz3iHChtv
X2FU6zix95VSNzuspVOjDnCRKf7OsvSHPPKIR2nRLkLjW9JB+dmiOHaKgkPDa958jXlB3qbvCOCx
NrmcMSPT1lmZuI5sMDMxGUeyAOjYQZlsaTrY1PDRXnrEfgn9wZflUTYJq3+LGR05fteGsAuYyAuF
qT5lVuQ0Jlxb3uyyOLOUQEhg6T+Joeyt3raWzHjwWJQ4niugC/6oO2MhXoaHNxELLqFXgmaJJdQQ
MZTQsEIFKXCkvohA/lsxZ+/I/5c4smfdWpKGX18rH6EvVjQ2157kkFx18cbqZ57sFm0VE1LfAt7m
C8bg2Actl9zr0moRrvLkKeraEzxIJsOSFKi5FyTGLE5daUVciQX7VHP6pD1rkVqcpQafo+6XRBt6
4MmqZhV7BLEWdbAoMhrhrnM3lsi/e1YE0sDKKvRNRMENpse4PWUYs2jee/ABqeRQv/CTKpGykXXm
PZBpNlSPjmozcTYr9Rs1ncGLxHlAhAG57mzTgSlKTpaG334vXdIsvoV6+xhdZAPMhL8zW80WNYVZ
Xos1uovvsLSjDVL2RYzXTtXK2sFMVK1tw1ioPRCv3H+RCmTCm0n3AowqHjrXQgqJc13B5gg1f5gl
Ne6VqgA0bSPlZ5F18ORR2ja6dEeU8+VDq1x4Xfscgp4dgH+XAd8Spoo7Q7mNA4MCgchjjBIQ0DUj
gY5x29ibjPjiGNjflCmZRw83okQvEdeSvqR8qOXARCj95H43zZ+0L+9aSakuuUSWhNU5l5ptHdGA
ZH36GVrwFhPlw+rDiEeSBX9U+tqiEMG11R6ZHK/HIoj2iPLnjbtQsEDPIwxddQU6X+peraZ8pGV9
0iP9vVIoJNtA2yK1hhQ6RQV6M/r2F5bpm1Ki9qlaFYyoCBdahmZWYZdgGg2NpCIfWRO0jsrMZRHw
wsqNniGsSE8lV67Up+9DLfKt2fEfzIa2itGdggL9d+PBxR8FMcoC+7gHUAkrH4RMpY9ujWyxS2W0
2dd312Z0aphoj+04ehYZ2RVhXlCILUkvFj7+b+KES9g42Ftwlg0TUwIycBsHeyNAwY4HiAOy7KFC
wCFZipOVtmzaJ1OGWqjAJvXsaesMPobh4QlQnGrm7wDCEE/IaH+hNmfDJOGoYYkgsFk7oQsoxlIU
OvnBw5bbTDcow6/Ox9lORqU9GO+kpsDNJSRTSp5IHotlK/OVmIqgXkc5yvOjG/y2UfV/6RAd7cQu
ZmoyHFskYE5QhgxxlS8EjclOtTG6lIzd+XjC6tDE0o+wvbupcZKD+N28MRO012BNISCHiBeJjrKy
7pT39XkkxXxpUZJr3HeUlyPWf0lstIS1bhGeunIqbgbvrdWiVd222lHAaTJUTNhWwx0v++jkRFBu
lCL8U7JoXVXvcZR/mn7tQ9lqzpnLt5R0jm6bH7nGcVMg1XRiv54GxzlvsGavXVX5cztWQGpBfF0X
MttKoCB5aMUR1i2NRtwA0L/nDRwmMNEkrdJcpYW0aIPm0yCRj/6039d1nC7TpladsUaQbC4U8uqX
liUsx1a0Z65ITkOp5iAyvIcyU1qV+CdHyhG7Nu0AAa5DvYX8E9uNmeKuTn5CtvROYBHOrKNgiiYp
npIMP0ShUHgQwdsEI68dQ4QZEs5drIpxArriWJ7QYCZIsUHOlRm0eUO5BxY6OEbbsqOZTJ/VgYUl
2IQpO0ja1HDQkSEsMNZ9eURJBa75IXRoiq3FLKG13mVG9avcYPWYQc/a4ntOMyOfo2go4aJU73lm
JyhaQUZ4TeCYE90hHlDieCPq5MGG0CoVd1FALcHK2egwUJrQ3SY+97YcStxKhjBnFsWIq6FadQM2
v3XVrENN/fK6gcmWBnewwHQLiMMEe87coL8EQbfuwpoB2ETxGgK9wCGefxa5yRuSFoRiROLX64zP
0SIrJzMC1nu0z76ScEWIaH/IWMjP45pLINPE92B/hGAvVMw0DlityUCmvoHrDec9CiFHQ8NPgrWM
OsacDFsq5LiExKOajWAPHs0h0AHTn48dy/L9R6ObhsN1ueHWGxzNkzZjaV8ljRkvBgy71FdwJqQZ
Ear7fMo1Y7eBlT627sz00TjWIx9NRWIK3hUElFArECwICBGgKQs7ysnC/O1BwpPXQ1aPgrWOlTh7
qntPEPZsDOH+V0A7mQTW4lJrPyJr/gRvxLJNDMtRou/cYqBPatE8RkkRuGgdaQybud3C7CJwS2+N
mEMpxX6WyUvuEJe6Fk2lpfQ0S7ph4XJjoVClRD95qCXQYWvLGh3YXPJSaTloLC81VV7JWaVAmTDP
Y0uQruJBV8hGbV43/VzXkrPwnmZXHUCj7AyAemFxl9w/BotnTU1uNLABzAlmy0YsFqEI741gx1fm
wS+ekqdKbBK8xIa4BUURIFUAINjtuBx89kFBkKtrWdLuRJNlRrIzM3wsuZ9zvqo5mQ18nKN64p0W
n2nDqT2gz2oN1HOmAtwKRfrovQisL1mgGCkLN/+eNtWaMM1zZiU7qWx+PHWAf82LnoXwaNDuzMSP
lUsvJdfMZRuEfyJU81WrygjH9Ag8xkjPzdVxSMrGODLk3Ah8gVuEo5iQXZn6X2f4XBgYWhmRHFic
cUjbSMZjF3i2/6EL6dnTQSyNNntH7nmrbLnGIXa1lapcjmrzp5K2i8uEVA49RYqS82GLJzAHehDk
P8bGMs16wwJl5H3ii/fXHuVPopAnAK+RxZWn9RtmMD9Imxap98XxBUZ8wuBM7snXOGX9deZ0MV8n
t4sfDo9RiRHyfNR6x1IUUpacbwLISXpirHwPUVdu7xBGIF708i11Pt9Otm0wW+JrAUMKlFifkyEw
NtHZ5iBp0DEmMKW16YDH9jm667KJ1q2dfBRUBUHv7YYx+lBGjiSpX2bWR6nSlncuFAzN/4ok7qHv
IjV2eXApPkTunUkU97RPnrhtxy0YwwCCz8hm0N4iqSFMmS1IXn4ZwCQqkh27B4ZZAvya9m63/YE1
vZNbk6CCbxFuctOlz6LgVWhoB0RV7kA5RHo8T1AdcMlQncqrvkY9rCy01F7aJ3YjCyFASsTKhcLj
s2z1heWeXUaZtqdfBKSSVKNgmFQJRs8KonF3bgzOOEhuOLh7s/nzNNagra0Ns44En85WNkYYrhvV
f4gcjAOFasMrQ0f6kaG6poyfaY268s3+zauibRqh4yzOjdr+qMpdIe6I02SWBtEijHg8oY7qxnWQ
PXqUYeZL1rFJj8NAC/T/JIz1v81Z/S8Brv9dZOv/h2GsqkyO878HPf8fYazXJvkf/5ZyVv3nANd/
/s7v659AVvtfpoxdwVaEIsuybZr/O5BVlf+lGrYNGkjYmpCF9R+BrLrFbwlhmKZpC12Rp6zW6n8F
smr/ghegWgwDLY2/aIr/m0BWRaiWIHH1P2KpTVVXmfnJpkEZqPM9KlNi63+KpfarnoEURSM4Thr5
qrHCda15p1Z2xaYokn0SKQvb63BS2Cw+hdvtrMI4uCOsaW1oixWqIGo30c4rKyocApV2lHTSWqjJ
hxoKQJDSwHRQFGzfJgF9EmHwKLzxUUDyew+Igt2k/aMq8IMoFsrnJFrrum6AOXjXTAWtYApQYvS+
B1VMLU1MqaLGWxt75ZTwArBzhDUoG7RRUYVQRvEJisFpY5ttBuvPflM7FKiJwIvpwqfvdHFK1Pia
mIV+mFhco9oSjxiyLU8o29sE9xNS0QXLLHOX2C7zO4aDETPmsqxqmMfsP8ss2Loy9KW0VW9IqojL
ZKIMLxvU4Fit874ylmZZ94u2AjOmhasQudkUNTCid41gvcGj6JUH+kVUB33J0KG37IUWtSTVlqBO
vGmR0nD9GaPW0aExUtVCsTJxv8zHCEklBn0Kqr6+5FK2TmkEHYTWVyUNNk3WjYvOwNKC0B19IFs1
34Dti47oMC6D1GYQVEV7JSA0rwsQsEruVuT4wtjLPnIZgGZiYF3FaTZ3DdKRfHfYEzbIybv1VR3l
VxaflcDCzDnIMU6KY++XXwpClDkWdW/pVjqTZlhbGOOA/w/tR63+iczONr7WXKKs3bFTG9aYm1XC
uljIwFg2Om8rkwbC/mgYsSLApyCzclDicWHbv1FJcJ3o8gKp00efaxzQaqw5mmj2ellAf7QY0w25
/CyYLK6nnJR00MmGw5W+rFULXzl4O4Y6OvsadEwqtm2llzSYViy1as32lhnFna776yAaD2EvWyur
zF+ebuHeLipY0hkZRFX0GjyvWkcTliVBq2i5JoKo5kcl7Zaurk7nRcMo0R/GvabspVyxD5YOwChJ
3WWtEf/kBrS0VRFi5IhqjOButcZKfe0SnNBuT+ZeDASwquVnE5g+hQduDkk1NfIqZDDyMHR7Ffm8
bHKh6h08ZKGgBkO9O5k5YlbXgMMT4jtpFzW2kog1U6fNqWgaX1khp2UgzX543taQX3xECCBuSbYo
mpIVrZssqcMRfCC6kJmRIuabvD/4isNOVRdD0z7VBpyh25At1RVfWEYRC8r4110Rv1rSZCJynBd2
xfRTbeBr94qxtKPxaTXAYUoT1U5Vag+50jhHzHs0+uoG/fY955X1JWQKfd5izYuDc98Vn27+lJT+
o5MtHiiSFdxJJkIwEAJT5OIBZbRBzKvD3HrKWX6Lw4z4omehCmnXkdZKDKa+9hDArb3kUuDUKFPt
HZJOBrGzWtD/gFhn84qoqzuWCS660mPUkEnKvrReVQjeNgkMH3NswzI4RrLWxfeKAqjBI4iBeNxE
jbKUFM1dZrH6CeOINxytQZ1tR8gaNmsTAD9seZlvtZZoIb4PdDFZDnFce+skVsGEDU+waf2pCP00
dt4ZeSh0EQlJXw5gIkyIy0p7dmBl0bOPNJVl0cJv1VoGw1CqTI3A28oU3zRlvNFYe8CudxewCAiV
6SjzYMjRaqW8Xy3LUsBN1rLX2qsSjS3DKgrcOpbfA5VnR9ERirAywSsUDQe5Ll65HvRsgYe3JJLh
hNQZDlOfeLUOjIUIMR4N1KCNGMnxsyomRTh4c6aaS0RZU4Bf7QDMo0AHgwaXDH+NzUdKJ6dlX8jf
KfKAbaIhwUkA8OgI1BwRi2idALofW+2cNvEz1qJD34ysziz/xyhxaRvE58xdj5AcMiD51ALmVlOT
HCMLVUqbsGTCPnWpckUlyAwWUMX4yOoSe6EH9JYZhrIlrSe+xaTimKfDInB2w/dngX9n+O8PSEgs
LUkWA8AzdFlJsMpMb3AGU775gfkI3Ry1Xu6BKZTMC5YqZW2TjbEiIetLwBI9RpZLsdk2z3EEKu4x
dkK3xei0GJWnVkf6yvSzh6t45b5t3iBhh2sxjpDZZM+JGr2YVpcMEwWkGaXzh63e0qAg8lLmTOWr
A3I3PnfswRyhpM3ZY2ehcwHLpXf3Cy15K8jEYtIyZXnYKu5sstSBHhBFlqg65DBljwxIzDUvsvZD
Mr7JFp2LgqKhhbKC1lI3j1pRPmBZ06qIvuO5HG+m8Nu1rcM2aauHnIbeNlbYx5m9fzQsNDplfFEw
KKBwHcY1Ol7CpI3wQwhsHkhFpLNKJoNksXRpDR0bvv7RBR5I8SHfhgEwZm9BJ6cxZ42qu2aVeznq
g2MDFiImBoTsz5euvRF5CxJhwN6Ib1VzqhxVSl+MGO+60l+H41ItCmupa21y18dkDwQwZLI0gyje
xPomjaFD98a36/fsBSlRSCOJkGKWPY1TKTOeQC57rXnO11JJpEfdDBuo8GJZmkV6lVU/Y3di9J8m
CS5Nj0O1GFto6yA6BTPOg9oQ36zhDFzZFXqssPSbZ1aKSxdZYpfJOknJmX2ELhc+UmRLDMFJeg7S
vQ4S5OBryOeV/mHHyviyom3pjcWzGmgeGxql3GcnVGuafy5k/5CzAD4hsWSWVBMJ+s8vK7ivNGCm
BF1Wzg71ZKdXOW4cVEG+0+UkJRquli8sY+raWs/edTRNK279D7t2270v9ySVTv+lZ9pCFhpvnzyZ
3huX18pyVZ3MBS86+OZXr/TiFrFWghsXLyKhl2+BWvZsa315WRuak2l4xBihc1PYGq1SrPFLlKQI
zwrrpXr+Fts5Ou+R7hgOWacvETrqB3PKR1QF6RUQtKUk+aCudC+Fuq0qAJpgwk5jVesbVodDJHmk
HWbZGs4CfosmESD6vbWR4cTVGjtjss2qrpVQEsdN4eQS8x6ZMm9TjPZKtdkRGpr9KMpJD2euQt3d
ePqgbKWMDtvNbmjwMMmry1SK7wmn1izQcD0WqgrhsU4JHmIlE9rdTDXF01Ltk+uBBxR6+1EYT8Uy
zmqRYf6BHOeiMI7IH0Fi4M0iYbw1Xm+wYQb2Qtm/CMOTLT57qdhbRYF1Mt0n7eBATmHgwrQHmjQB
5CP6RIXT3KQ0yxG8TAlOrofE22XIKbXsVXuldkwNvdckuGB0iIsktYqHj/KVyDvlV64iGQXfuLaT
KYFWI+bJCKA9mG9d+vIxHHUwrBulh1Cqtvu2iLa43rYUcnsXxVDO6DrJo2NMjFdSsJMrCKHkbK9b
c12gqCilZ+Mb64rpExSgVR9JyyoXdP4FSzzYuK1fH0yJtciAAIWjiJ/MaM88igRwxwUjynFkiZ2l
9qqhGB79b6NgVIyuXBBPVU7mhDp2FBgT3aQzIZHMx4k2bSrYVuf2uRtqhoOgpAlQMvrMkdkDBB2D
uC3i5bUiNY46CTA4OPVUXbDE5MVhRIylA3owNDGjX0vTcD7h+6Jd5zwCxUzc5sAwHz90wyrCaMgk
SMYGsF8ULwNbBzRca+usrb5F/x2iSiJxCaElmzcqDdkGsNQgeQjORvKKQ3BU1GMlWDy5g+zeQzxk
UZsggG/Rdtlqe2DvPssmM2ROmnKafPbqJbHpN1wL4VsnA4s06lNNxPKqyu6mzAxlyKO1nN2HdF8B
JjbHmsmqumiBgboSsr/hnFTKLNgjn5x1UYbhnlcSpoUO00ImIjbMzWNBvDowDcc17XejZ2Uaapcw
Blgs16xdqBUroxlxBycZNi/U8gGpNZWwt7yJypJYHVmnBpS/C75EKftHvSnwkf7UsNsE/E4VFjei
KKECr0eh25NXYoDplEr2pFikG2jkFQ/mMOIo9lrSghjnI38uFHh32coQDER7ciFaElcJkAac35Ni
EroQPTGuTRW3x0VJy9hvFZoGya6xgDZYGJKYrgBv7trNfDacfjcf7aFfABJj1RcNe7NGdOA/ysa+
qfp4MUuFiAAsOklNJVFYh+CtCP2TMFmLFgaqGM5XQl6V+yiQy+nYe3ERqjefRpGcMbKqxHCNx/zL
dn0F+LfFbLZ3+TGthBgvlfQppsf+2MtzbkuCa4z8InfDJ4QjBLF6fJHq5CpVyMtKH48xQ1+6u6fV
WrOkRe/hMwGctRUDGwnAgwe914yaE1mswSw2dkOjvkJRHpjGP0NYKdwncy3W/EVTwGbsZ9azQfjH
iUBw8VBFDjg2rLNq/JkX8lOVpuQ/5lR4gcnE5qkkyE2trXihZ4yJ+cqnhF1wmquEJHrU74QVsJ4P
BrascAHT5I9mjw/bJHvsa3UVu9q3W4J1wKj4U1bgHaaPmQnPaWbZXF81L49dRwiCS/fuBfa4s438
q06qetP7yZ9fSC/oJ0yr80KhM5MXoaIlG31C/2Pc5jAxsr1aJ1RoQ/reV5K2xRDlRApwulpIlyGy
/TU0LiLtJHhMtOgjYiHWcv0g1HVAnXc2OOHV9ozOeNbHeerowD4WQEdTRA8mCh/wLT1UO57weRIj
R416FCyUkEw/jOiKgM0xgXNWYGcvURBdAPm3TmFmyzRlMeemKg0HA3w/J3AQdbCukFuSxnXnpFif
XEMHjYHJIBGJtGQeW8/dJNbxb/SDk/Qos3DXOm1RbPssPfk8lHX4RGs+T2HoSqCcOoTUBmEe0J+1
h40+loT1g+VqjLwRoW5AGPCToobjaSDMrD6C1La6FRfMyO/b+a2nJ+9I1fHwE+Q62YG3LL9OqDSD
TVRE6xr8VsWrJy+xv9j6iTH40G+jARLuprhn/cW1IEouKyRTBlRK1E6991mOfyqoPUCW+B3N2cCA
mEoQGO/Oo1vJjXKuevBDuS6D7iPEC1iepPoVD6e2imc+E5kse4PvQxe8blhvEIoUXUXyCcxzkTZI
T47EnTzb8eE3G7iLdvyUgjfGE/T87MNw0k+EyMK9DpzZkc64ga4cgQeN/K/PnNSnC/1Hq5u9edEj
cW+NQhoRwkqtQ7loP0PrILK1FbxH7p8rAUXloFQfU9Q6G+VZz+3Do8IycVN2q2JcaMMyBuBd9V8u
Xzbl9c6Kh+i3UnfJw0UOBElf2PVWkDziP/X0EZvXA/NsSWfsv0vZd7qoE4GjprGCmON9KlOIXhb7
xpiZ5pq4ZhNopQCD1GGCGhfQKxK0FXJ3jTEVE3EZqDCoWNIEKbzIbikrWH0PlcQZyp2+ZpI/hm8B
svakIzZOny1lXMES+vtWeyUoXCRiK+3ur5X3ZY/p0970xlUpKqfImRm5r4LcSm3J9d7DTBLbCpST
5bHqyYNFma88ZSlKUheRB0rN2VzG5PNSRKnbZvj0mlcJGjhj5t0pF8s+RsX7oPEcWyQsWzsvOOj9
y2r2Vf0TqCdwDqikiZdQl3Y5N3Bqc8SkuxbBqt7TSeSkRXWvWuh8WL9avFMwtUHCY0p9FuG9Z6g0
PcwfvoKdhZ2OQs4K2J5guAjwI1RGzEXYsWHG+oi9vRt/ucEZ0uEsY5+eF19mv0jTlavtrXE3qs+c
D21rEEm3SbHnYg/ykExVX3KyN8yFHh1RHSsuSPcBEVzIUmEzoFwQc05HxkWadPYqscmZsyPD69Wt
BIIhXQIMDnmD1TlwI0RS4IQ4Pw0I3FChDy7nbQKNgmGl+YRJEFL26qvM+xWMeWTpTxoQexjnRtvl
U4bLDgq+ov9A05z62Zlpr0LwEVju22Ugrd1ua7Y/SXRU82bjNdYFq5lTlreoGRYQ+PGknDgqOuma
d3+G5W5dTJZyc6q8G615QUpFib+fxtWiUHFBB+skoRrFZ6tt1PokGVugX3yArGOSUAAKJNPbnvWn
J8loazEy2CsA1O3kFgyZUoL7rrKzyypVNAUYE2Wlt3f+TOKdlP4smm0jLbjZoT9y8b83wGaBGHaM
IrnJREBMMj+jXQDNo7Bq5WPnvdnJXTKvfA3ZPprmJpY+TWSpEmUeKD2A1t9qcVPCVZBcMkr23jqb
2bXS7lqtozKCqg+6q4jWKL/XRf6wbTKt115GA780kzcV76D05/e/dr2TVKikC4RihNzUw9n1H5J2
TfXrP21g4xjxX2WfB+rM4CzaS5nve5vA4JMtvcsDtfpvYV4U/Vw3m2FYE4xgA4fA2upfYhauvnuP
iwP4b4m59c407hGprfGar4dTG02TYP+l4VxkaeoSPTI+veiCo8NNjl3ICv7YgRmn/8NzBn6ZI2wv
dx8GTH5pLbP0S16tiqYapV0tVmrqdCgP4iWvMgcgXqgZX9rCkdmzBNUswgrInMH0VPJ3N2JgE4R1
GFX8tVQhtfQLAy9WHrya4pywX+Pl05VLlqwElqyDDXTFPtiTAfgcFccamK9/kZtrXK0t7LTx2hju
KbEO3VkKPurutwq/wwJUZXvRtfOQXx6C2ZDHOUyGG9kz6iv3Ppr2wkFDYnVsHdvwmQS7cbgW+qPK
98RhdPUSSXE3sly/G93+HyAXo6nk1/Sug33jjEmSbaIeFH9Xuxc9f2WCTGokBtPx6tkUeTM7ZOyE
veiWS94t5dWuip/Cw3U5Z8bkZ7SE8sNqvhRUA17+axBfz0ON0kLCFALnunVccWTrnhsrRXYm/5G+
dRHHQ2Ig+3is2VNshvCoRl+pwrbH4bu3y5uH7OmoR+eElIM2Qq6zQPziNqekt5CUxmTOhUTq/Hbe
o/FOenpLlI1KBhwyYxovaIMOGlMaP17GxEc4x6gjRWnR8kOFwYeVsc4741zwAJAQaHzVgr2iXW0V
bY30GbT3kqJZCpl8948m2ibewSi+i/4+Vm9xgMfxVIV0PWSgNhyvYJc9n+OmQ4U4/ESGI6ffuvcW
JI/aJ1CAD05tk9BTHHlGGMMTJOtWzoBOvT/hgkJrFM1ANnMpE//N5wfRy4IsEgaOO151tBdaucmD
u0KPn9qvpr6OqLxxs/tbc7xyf/HKgGu3khvvCqKNOblzOvzY9qC4gCXBGHx3CjUPczt7+Kpzdvzc
z9ybQ3G3APJ1J4tqnB+Jt2DMFkN7i2FmSvV0KSbeVh+2brwZuq+EK4fPL9Kq7i+UOcSNFWkgVbwe
pIfQfhVvhfEHcXNeLjAkcqma9Z+gY1XqYx299VoNfuI57srq1tjvurnIAAnlCKIJM3eVEw+dl6w1
a+3Km2x4tdY6VvfsgyNrCTvKpc6UvmOLSICDbuz4ojhOADbwCRfQfWj8CYys0FAtfDhtYDA4REOJ
f/QWEwLgH6nYidTk86ox9itxpn64AxEHylbGsSktYvtrjO6h2IfTw22uCP+p4dBRmMTQ14gZ6VHC
oIYPUDxzvUbpjXpDk7+6fhsXcDtXqYxnl28WtiGAB6cI7gSf4gIYBaUkWbd3FdEQSnga1b1HSjMP
qmfyqJN6xy6FTwOFtY7tuz2U+qbTbhLxGgYj2TI2Fjhc5uhUFlTg8yLf2+EpQlHCn+P9MrFPmu0Z
oBk/7lxtN1E342aWrZdRSqyzbqYLBGsehSvyyl3yEiCM9ODd+bYQDTTJdyvdOzjKSn6Bz50qS3ui
ileJI5Jr14Na3etMeZRVJx+KHmmg9BhQGfK2eHRr+ZrbL2zPDdz0oZeJx9nWBtG9y667I5A0qm/0
inUNgIqwV5QBc8Zpw3Dp8iWoLYqNX2Ee4k5Cz7RiOcinWHPfCM/AA0p/G8ugS6lDuBCldNlXfyP8
8H41xQOpNIY+5xqBYv7CFwuterYhaPZNNEUZuxgmDo3p8MiqKNmUFZMREgYyb9O4/RrsDc7NJQA1
SjqEeSrxnBt3PFjWkd2iWa1LPuLytcJ/TdAazBKnIUxp7qFTWvFvpWCOgGEzmCpSrNEHX0LmfzLj
Cw7MyltH5DuiUHFR5qSHpj/00UdpmjMf4Ei7rlpSxGgrwnOo3cNlTPb6sJO31iosN0PMQX/LxVcS
PIzymmVneVy3PoaqhWZts55UGAe/0WDuTHEdqRRItWtvOU0hxoomdqz2rZGIHTmyfiCXnGh2hlVh
+NFF57C6ZeqSLzmlQUvSrpVAKjoatCueAzQX3lUzXxWprsk+8pcBe0k12aTo9tDvgpQnKTYmBlKj
o+/GU98/kvimNi+hffv5J/hF2oUEnvFaIIv3z6WxB5cWq476p4230Hgn4xIHIeOb8K8AE8cAT38z
inMfXOP47uZHq95nUJIIeEK9vDcoa8K9VV+D8dTqv2gLUXv4BfTrhaHcdOUnDG8B5M9NuXbDlTJj
QwhualbQXjgDzMi9a+xI8MpJWwX7Lh/iAKvSqkST3/1VqEQCnZMaWx/ZSUy++mTRU3dluyx4LVSW
uBqt97uSI2HDArDM+3daNxUyaLrNUXOBbwElyj+LOGYm++8AfBCaPBDMzGmaQOA9sZ3zJxyGPawH
EZ9s/PEY2MeM9ixQth7rWPtRh3u7dHANhchWu3bGcgTB79MGtmY/+2Rf9VQ86zi+JLrCo/yN4gtt
3XudPTXYP6b9CYONz7mc7sr0VIRPT9oT48dC7k+zD7l8xkFDPD2zChcjoL3WjNMUzTZ4A29jhwsd
5RU/l7cPNPqpdQwBv1tNGSTMhcfPxuQ14vTEmarJZ0s5kDwgAUeh/qq0lW4iUFox1x9PCIL5N1un
xUJHUnCTOBYeYaIV6mXVHyjdxW1gF6K0874lx4pGCp+rXeCXYuLaPBrpPVByoqyAB/jhbHB/EzqB
MnzjBU+6N/LlyhrngEOQ1kwvjjlCHD3/7V06ZowrsXJW1TfVP2T6G7EJnrnUdbDxu2jr9m+COz6R
nzySVUwaKQWJcZSTd9vA7BJs4/oGxCthwZOGYqZ2HwPD47A7R+LYAGpIKjGvVeJ04gLuDvOj7AoP
lDiqU5RuWbd7sFkOw1zCp/lRg4b8FMEd8IunrjxIHGij611h7REJArunSeHuKCNm8lTEkPPV8cn5
zwR79ZXN2UYNi4pUpeljwpWNYMrx9R8Xc06IcrVTt2NxkDiOvLOfHXizdG894prz36SURWvLNfPb
oLPic8ew4OQ7tNftAr/UAsgyqTExNXFMFup6mH9VDETbJUv/8JGbaw0g5VTRYriw7wkia9zhqMg8
PjC/RvJOPZJl14lyF+xq6TljLs7S/TANrrehfDWRgzKLdqhzaFTnw3hJOkpwGJxcAn1WLoA47e2W
ua2B+G/PLdpbHyPK5eqYyndb20gLe56wUpWjM9SM/8nSeey2jmRh+IkIMIetxKAcnTeEZV8zijk/
/XzVmMUAjZ7uvrZEVp3zR+AYIkV8xZc9uf4hgVQQG2udIJxs+B56VOI5YDwQZze9FyF1aXej+jQ6
L8a/Jrav9PLsP6Nh9p7Sb0u054wzwZoPEHni0WlQgVn7nK6OXL2IDYiUqTjOV4nzUaXGuhwpDEEV
6LhOvdPSTzm/0C2jUnAbPhJbBgQu3JKdvtWJCjfhPtKbVXyp9WlwH6S+NobHhjx91CGC3cAySd08
KOWrCrDSfs7z1n6VpYOs7qiUYYRmEq307WK/kJxQlt+NgdrzOx1Pknl2+BBahfKDTRJdI2aMikoE
/gAjRC9KExENgTFl2zt1uFbdX9r+adZdBlIekMvYwlrVsG4U+yV+L5M3Zfyd+SpabmDyrOPIy5rv
Vt1WMAsTH8VGUd7s5XMBAGOKcBXybqznp2RRoHGN8veK56BUaWBEl03U1n8DNPQgUJhT7ISmElxM
p8CyjAhTnhW/WbBLzC+8HQotwBRhLhpvPa+IYKJ+c/BoJ9wp1Uu3+Lw8MUMMlRwmkQ/xfbbeJWdb
rh5h4z/njW29GAk+r2Nm7kr9yPmWa29xe7WeX1XDtr83SD2jMinc2PbnbILn9m7D+amEgBrAdOrd
lli+5ats+IWzWcgGwNEqOqJ00BtC+zhHGSLDs7Wi1NjacGQV3KMJUs6iGzmKLjC7KncAPctIGdVX
S/8y5nzDRypPu6raGUwcgzuiweZ7UiS6hDZahxWVTNnTbLwoy6GpdpW0Fw7HDvJiwCdSos30QSR5
X5UfsJOJEHO3RRFFSG1Juzt6SGzmuW9C4jNWctIbL1pzHGmEyip+WpWezq0m+fWfnO6afotETK0D
K38M0r8ZQ7VO8hQFFBacgIZiXUUrTzSmPn8ZXCrVSYsCUo4ZX4GCSNer5iZo6IgcIOosqpdHv1bP
ZNRYxr9W+5Sf96Ihd+q1nD3CEAnhMEcC9R5dmGMCObM/mrwKzdpQ3ekAQCi/pvWGsZQonBZ/I/Ww
T+JySfgiE8+PKfuuqDqMA2X0z/Z0DPOTE74kBkQTrrYP8d47kI4cVUcW7fbPJORpXjsmOUh7kumR
ox2mxhuIm4uCXFWIRuS6lU9qSjZ9vyMsDFyOSFPCyoqCkGd/oRiW7rTyapuvpbzHFKe70q2Gam+/
tNSiKFsnUBwEf8XvxTPo7EprX8dHIxKFAxjktc8if5W9DAhZ3+vzi5BKSYw2ZLGRIAhwPlObs5PH
I4ATFNG+4BzJincebBqi+UV7drzNkL/Gy93JvjBfmfW+1c5/b7L9mXK1aAIT7S765E3NpmFRftZA
80BfqOP1N9KwSKEKqU0DlVy+cuthWNmKyCbTuXQ1IONwH0MvZZPd8nS2zmESkZzwC9QOh9NVj/71
iMBwABIIw4/MH8KLOmbQEdrZ4uNMVpfYYKimvZQrUGVOaezbtNwXf3H1+mdcy9gTfNMbfCTPRHwD
HkmgqLqrWhZJSlzh0CqqYq8kmLBJ+y01AIjtswo0/VCbPqpEG9cgUxgxFuvOojY2Mj0iWDnXKFb1
bLdlR25TJCwMa5kWyGuMsHzvHl3V9dVSfxGnkz19RDgMHoCKaHjJxcsNtdBhIJfMQz8zFJFWcanm
O3Wro/eoyS9ymCoqkP2+QQbH7q/6GuGZ6WbUzBWEKLGGl569X37grB6ex1yAACaJW+ML0UZVzHO6
hit2dfx02WBwS/dMX5hhp69kQm9YQTuk7/Tiuo16Fr9OxgbSrSJUHU/zpLTZGgTRla19qxxbcaGT
Nq+G74Zzril9sMv0UD537ffQHKv+g4/KHMDx9Z1KXqRj3/IKl9IGTmw19Lwd66TrfK3/12E/es4f
ekzjoyexBvHHDyIzf2WO+1H/XaR735xt45ugk2T+FyERH5df3VfJPbs9ncdT+raahn+eXWPNNzZv
637T7fWtOeSuyifqgF+zbXtGuB09ZSUROSgMWZ3+p0z3bHyNgG8de8uMRR04H0Ode45CCXQQDhtD
YPnKt2jfLmiaIm+RQOVn5tErGeBapRHGT9lAms0y+QkxZe2hT7d8ZVZyi+pTqx7l6AMSYEw2oK1d
taPWvmvIAWFvbvY6TWhrZP1sq5twy8TIws7FKHObRNl2SkPa8JAuUD2nzfcpekQhRDVxObN0IoOB
z+81NgGrErxD1Ma1QNL18zIgPkMXjvmG7WcmY5nWsYhwK8Z0c3gldyzo010clMQh7apgRPYSjM5V
m18wQZGwR2yVcpMBL/LkVxUxXmOQtQfQvUo9IYsFASFtDnnXp/5N5LgacN/T1otdqHTJbYeghjNN
97QvZukmpNfL+CDwZi3SSF/06hLP7+L0GbJXtdzrwejJxJJYHwRIr6aMcLQh4wkgkL95mXzQ8PpK
kiFoVWC53FEgtn7oLTMB4xJZ+Nwh1ieltpoVDC1jOQGBKTMqarXtaLGnr7AnQGs3Z4dc6WpLvItc
3MrpRZf+Qu0ehm/kKmnmzuyRSv7NHSFfP2bypSkzwAEwCsUKf6EJZXj6R6qGcwFyAIBzjCM7JTNG
NIFRfSakCWgcdsM/ZKCreJ0gBw6gM/jJSxHSkhKazd9/kqhGpEwR6wT3/IEcMetL+nmU0dythOt+
t7gw7smx9yTUEhhfiV4NOvkkAQsZuGbBdYrRo4IUEhSr+qYIf6L2nzy91jLp5ldRBt7yqGD5ZLWk
VyK8GOYj46+exh6AYz1Sfga/2bLwom5xgUeB7tYOSYab52cpHTEO6gTA0kba2LAsop+SgszI74uP
prgZ08fSnMPOJ7GTgeFXRewk1Rsg4YKDPe22rf5SY/+Ky6uMTDCG9lEkdS9ZBLetcgIbXMJA0JQC
BKAPunAj4xBjHTrbjMjbOKiw0fcywQLwMYPDSF8cE2Kxw/1UHnMh0KBcK41sVrW73b9FfhwQMkig
vj/+Ov8mz1grNB+RxCe6kdr+g6zoELXUGJA8Nmg/soT1q9Mo3rxQHcwp2n/bXGED0H9DLjL9Nl7Z
qm4LQLZID6X/6KwbE2/DMhJ78iLIExCNmyQR6+gr9pvJVq8NjFJGoPEFdtUhMwPCHeG11RWJeXjE
zW3dfoTVS14E5QUDPHUUK6UsmDAEYJwRQdJuyFRJjGOUbBHG80QoyE77PZpfwlAu+GKo6H4Z7hy1
+ONdCvlsXtpwAzUD0n5Ji1tPArrtrHOdPHuaLoh7vlew8C1knP4JBYT0ZooOnGMkjWD31zirkm0l
HTIEHcOKfYVgfW1rSgEZDDRf+RJREjapItDzxPe3jA2ThKNYvk9uSw4oYnNvDmKKirbgKUFrHvt2
H7MyaT968xBKMxnVUt9zG+ErJaCBLxLjE8dO9G5isxI/uAJ6QhkZ2U6AHxS2VWJ+puBdGO06dt2I
q0ZCV0jPMbEXza4uFk+VexafF5IMWwIDQRrRYWwU65Hr/8LxllWHSg/08quyZF/H76J7YXKoneNI
lUd5E4CJTFJ092S1TsnjqV+b54doMO8LX1QSsCw933vrt7d+quEhq+6gHlE5krG0o1eZG9vlUwTF
cSXPwoAWkLHs9hld3og3TB4BHtvkR4/fnv319j6kVx1HQhYobuIx6iwseWa2yzWuN4PkHkZp7Iil
fe80LPDWhqXneeVWsIH3RJNpJ0qOtGQ9wbo/pZ8Mlhd1Fgcu7VMDX4KBNZirgJxiXEGdB9aj22t0
0QHCVmgj5Aicvz0Bw3xDlhuG6jo511VHwlmzUuC5K4VEXrD1nQHX3mx05Rg9T/AdgNUDywJ/qPCI
k+W5UwF4dEZ+q/tIbhbRa4RQrFpPXqP/XkWAjgtZE1eL4YKiZlfFwEBiLf9i4HS+ylWIDmI8PHUH
OPcSAXYumI5wjPPKnUJfgwQ5qJ81M2KM9tFCR58/iJbh401Sl+sgUJxPkAKI85cw/5Gn5DBFyCKK
m9RdQL5Iedp29xnqm+GWa9K+Tjj30ZKu+xV91cqv2b2lAadvd2pqGv+Qtax0ikUzv8rBcY1HTVJY
vGbaCh81GXLdWXHeCtJKVJVDQ96HOttpda8JPXjKXPP1OgZ9kP2qCXKEIenIQJJ4g9z7VUcwlfaR
W/+sFjRQvlCCvU4MH0MxiPHzAeC8Sr+IYkd8QRgroXYFBuJNmJxbBNvOYgQlwvqGRKEn52rMD9Xw
PxMcfZ751XSdy37taK9l+KeT0Z2Em9E59rNgxThYnr3Bc0BJbhD/jZaHAoBQfd2sUeNo6zEAWhM4
T/zv/xeM+oYmKN2aQT7e/7tQIRuLjSP9VDxn5fSjVTo1fzvafitSl3iI+79Y/4pWUB1nVnTM4PxB
a6c+PldnB5kU3ReK9YoUEs1aRPsEX3C5icjHSUd80ASkNOzxqvRlpDuLvlYepmo33B2HYzvnAkhu
SXzMljOZ1xDPH8/8Hzg2cR/9Fp4cWl8ChThrw1W5yMwRoF/oEx1UJJEWPKmrMvhUo/KPLZb4mrW4
UEYw7XXrKUgaeBvy4fhMnVUV/Vgy+WUUrG1yBK6k7KFrrtG4/bOjDcwowaLUue4n9m6eJlK8U4au
wSKbfPU1/8fVoazJ4GqJ4NouIGVSThWczpuIF6h7WCLmfh15jr0TEs0cYdZkwbn5tMuAtJLqP7wp
XXVOMto8Hdpmyu+xekfdgr/uRI8gJzP4pNvjxfYIHKvGTcw1Y1agprhsEKeTn8v6CxpJ+FMSffTq
NZm/6vJXxb7ST1+m/NJgUwLRt1yzOTG1hcUtgScdEAUI8M2kOFV0wMvFdyThzkR5nBzMye/ol1E+
ZxTHT7LbEJoBWv+1PALPNU7D+itihQHOUuUPnV/PWPYoWJEnkkTEBjMC2mkreS1TpCBisvLh3fid
63d1SFbtc4udej6N1ZupIVNr8XNWv1iUGicg+FkfjiPqE77ruvehPCLF1Z+flX1KAt21rJdpY29D
/S4VH2pChZ+JpLfFPguFZyCRuk2cy6xCJR4YYPh1wntP3+10FoiwmiBX5c4xojeVdAQp/hme3xYE
xBRVrkQ9LhG1fFKcyAJxmz8ta5fMR9V4WcKHVp3z+S7+0470ZYMwFMiBJpswBA4+Kb45pOvPLHXK
FknVKjdvbAk6NdKhKzL0QGmVDx16HYo0i/6m5PMBU0v2lY80j2XjqVI1Klq9ijXxy/zIBAdsJtlF
ItxooUdngYbCoOy+mhCADuqojO/J6C3qhuBzR+AdM3TwlPkFCJakJzixXq3ijV1g9aQwFSPGJgue
WYCoHV6KkXgrSesaSwqSZmSrgbwrtiN0vIPN9ubElk/LFV073z2qxq8WhnqRCcLVfnsUYlb8tbCJ
zwPZh+H78gF52GbvCt8vRiME2nnMgrOXJOy5pY9BYOmeqyQvz+Qz4wU+DdNjZp2eA7EfafykHpdh
fGzcCRkoTFQBZwm1MM8eENFT3fNvDdPPgORELEJ5JYHkgi+bF3F1G8PpC3mcDkOekUrUvEXlpZXP
LN969htTzyynb/FyY9dXiGhq7jmSJQFf9M8bnKSE2wgbEEUFLSyc4+do7TeWN8LWUfLHzcFp42dc
4i1HAndrPRBdOv4YzeCKnwWAFf2aAmzZn8VcXwvUlhhGuIDoWCLmrZDg6u0tUq8tlKbCyTy8wrA1
ywGzHwpYafMArjSYCHgTR70HfW9YJQtAVFBZGc2ZZy9rjVRzPZDak0I2bH/VaTiqJsTw3bftDmtV
W/EzBryJCuBzbLzCxcv2fibHqH+eGumF3oU1z1s47QraZrRjN59DZsX2Q5YvsnQmgQ3txs7Kd72L
gtk5D+seKv2q9ptw0ahu2nZAPLC5K5LeWn5L+A+BNXmLm8CSUmY94G6aUI+rf+rz3sh++FlLN5RR
Fp/zNN+yjpQ86wVTO5m5C5QDcEdCY1V9MimXhHYq9YI8ddJ+OTJk5pDlPsx3cT7qz0DsdrGzclws
O8m+Si8W2RtzYJW9hxUU7I2G1y1h1mq2wbPCIFRXtyzj0RVdUNpehA0Y75Z5Toy7hWQ1y8i0Tt40
+7NPtJUFJHmJbC93oRGjNQSRmKHQnU3ZV4ZKxZ38OtkSSNhNH0pywp/u1ST+4ixbJ/6g+Y59iJSH
FP926j2xWG8uafolYZR7dgQncKzZBWkmIAdpBLRXf8YIeDgiSDawvwhgITmXRlLHL4O+gs/y2+Js
GXul2INxCw4Du4R4ytBigXl4IgE53pYgJdVeyg/NEFhPP4NBzppftkCe+NThcU9+cInFsd87Z8VA
BEfYJaNJeaO6p1klbkbrxUpmzHaxzjr6ris2sxP7o/4+QjDZmPJfUpJIplsp+i8PIEfwTHSv80Qt
zhYzDt2ei2+q15S/v9BFZvYED2SbTGdjTw9du6HVYPJnj58FvT31civsFZO9FS3Ijwooe9p11Fl0
zJLDyiBehkE4E9UPnB3OnIMBM8DPKgHw5CqyrooDFz5W8mGlsZXwFUxY0mzx1BcsQAOjS5diAV1H
zb419g4HiIFr6htfGUbcXf9ETScBa9girxl9ItUwoNvLX4gmiog859bwejWdyYaDPKK6j8mJHzH1
h006/WuvBEMwpOvE8h+z8o8EO/QcGTk1qj9bMxAiL3NNreKhYhuDYkJndV9MqNDxaAHpK88jEwNW
wyApiENHbCsIrpH10oOLSQ+K9BXWj9n8nCuTVaf3LPKiuhawDRHNW8bEV8UttgyoYDK6ugV0CBPm
Slb2M4/vbEwbvdbJlf61ZKxNBw5XrDe8uMPGJLguqJlPVmYwe9V0d2Y2gOJEyeUM+6p8Em6KlP2u
sXksTIk9AKt0jum+k3I/fh4wjWnqa8YytNy04TflhCHeSKx8Zr6fACJGNJhagrSd2PC0BWLm+0dk
F2dfjQbq5hxnDQSZkp4Ev9Y0vEdKQCs1CqZJuM1WZfLTjrByNdkgruOZ6b5liICiE3tFtTD/MJCQ
sdgN8Nnyp9LunuXFaT7EwFX9csR1yWdqsWTb7H4Fr7yA4SeXUxhaYxpJXCUcsoUpj1KEZeQqRrx6
rHeoieT2i4x1YlaDB2W73EMouohZ2CLh6fC5Tbs2jNcKw2xDaJMEabEq0H0GKaHK/xBI4KK0oDFP
KMHFBS4g6/XDgiWRCef7D0FrD41J0ihCfvVTyyDHt9Bd43DjMeipCCMv5N4+TzLS1LG8pWivcjT8
LQcnxNSaUIVVuw7dOD6o6xao9SaII9vG0YDYXLuUFuJD1g+rQ331UOe1kdNwIJQ4T/tQ93XQZlyO
jGZJ5SN/kRFCOKGGbgmkWxxzLZG20GqgnML/7PIyK8bGsX8TmbLLa9h9zbDtBUJ+8Z44NsogVqR6
NeY/Mzl66KgT/U7cmT/zPfqgFfTcUIuueVHlGcmFpBOAV3dUX6cBzQTMmjhOFxCgrhXCEDb2mWx1
GI9pnSw7QXiX4VvFAyERhrJU8Kr87rw2qOhoMgoEhxD3u7H6q0u+KleOqVS6TKh7DH6m8aVHP+K8
8cK2xTe7T63dkuoFlAobkCVxgNFsM1yK6YW6BzfuXm39+3sGqo7Xuv6GHXsdaX+9Tzt9SgeZdopW
PzVLahtDRI9klgKMGG57zUVR8k5WQP8Ipu5eo/6rQ0piTnygiM8dfp28z4hM/IHGX4YLye1d5eXt
X1H89qHOcIvcvn/YzlZlumV+Uwjr674LzuCtxlvxniC5xxz6T4GEqsLIs2zQFV4HHi/pgzOnnglM
J8volJZ+3f1Lx91YnlgqtQOzAnfrr2ZCgV4bcfvth/o8yXfB/icbGmpgGUANRxpksQ3RYUuaP8lQ
3tggMjR2GSeJzv/v8VDxDgmxBiBTtY02vflhRN/kUAJkAC8kAAq4f6FQ1lL2VVuFq5kgNponDTvO
PN082X0Bxn0W2oap5VEd3xy6z2yKarYDRB63yjJgSuLP543wn4GFVshPWCbASpPalxJhqABk1MBz
SPxjP3SVZm8QGaaHX7bytxTsYwEaDgIrj6jQQFye659OD6ZNtxkppVsOGV7rMT8NsRhAigRV5Edb
bzMpyDiSTBejOGt/fadteXpeBesiUYDDM9738D7vqALq6lTjEayHbwA3g1Du5B1AbRSJcrqPmIq3
2SZYHbBeHPKpw/mD7F7r1ZUGUF5si9mViktBt2m2I6WtVf/lXcjfmqFJCGIuLnRdUuS3Mj9hoonZ
3jO1JdeGlsC4ydipoOeR8Ee5zap65UOb0kPtcZvOG4HahP2bTL6hqgjCxEesELeuFmNngkwgrSdF
4cQtFFkHp4RQ43R+z5DojndzhttzWQPageUpRLcIYSecficuZWKC8Ey9EDpIaHRFw9rsDvOmQUqj
XjUlMAnhlpk+mLrE7Ie6fPSk6AAdKk599K7N00YI9ZEMZLrvrezQyix3DIekvFVH9CsusLIMuwvc
JOUPEiZwbb1bpMPbPo4s06iQAN7RDgP8q9iE8v7D/FML9uRtZwcyfONCJqfLvafgGif+Ggm4hceZ
Nom11t0ajwKY6mi3QZt6E48YVx/mJsP6Ey4JiU5ufn62jRYenJ5hUpqg7OxLrj5i+8ojOalbMhsC
G2pMJ+NDX9mgGO+WR2THeEhYDGXI0ewqzlMurgGxwvgXV1uVY4pFb3BJKgVqOyqQwy3cTKX9SiTn
N2+Os2H3K/lXCmoUqFvuvgck9sDHMRuvUf7rfYI+Qs77aQ30gUo/BEbEFjCENsc7qdrzD/7LAHaR
9WT2uNf6g9DF9c9AQ94wJM2xLX80ZBEKOXbAltqXgOz79MXkTw0H1OM3jn5yRRDOEtFvjWCfGBUE
AyHf4ib3ycfzqSwnSV+ALwsNFUFcnGQHxSb4mlFsDeOskSRGzfuKDmyA0V84Rs5gy9ia/BcLIEN5
qlAKcMlarw5irjhIGdTzfZr8i5yrqsyrb9IptEvvbMxlH7bH8If9ov+J5H1WMvba/BmAeQtnHXb6
MKPcEHQfjJhZF91mw5DHxDgSOSeiFjDtAXL/B/uBpbBrdYRE8g0QSCCW1RYlqVO9tOW/+a1RL2Xt
j5CXPAuKR4wZhaoGWv/2o0G1qb5Za3a8/AaK0YTojr6fx7n8LtzYN0hKQhiLNXPKrgYC8vDHcXpS
VuwVnBguD07tf7a0ZVRW+ZrSHKGKZLMdQ4hKrPXMZ9k+Rd7OwMxcYP83VhnyBbHaueEJk6Sdirx3
4Kl4tbXmYnfH+ZIFqDr1bRuUATAK1z5WlyMzQ6hgjY/XEDxDTZKpTKkEl2Txxe8mD8eQ0jHbN8AL
SyIsWLbj77h/dJS9CHTaee1E8x1+hxDNHGYRHu46uZD7t1ZH50CuBefX1eSdLpSTIh0nl1Fjqs41
gldmJoYEIz9PIbBkg9KR+hlzmwENPekwikGACc9ZNcRbgshK2NyEpGtEdaIYx+dX4rDK47sAwEA6
QxAFhTfbzjeDKvIwcLB/b1gGfLvdZ25E5TFugl+n+k6czzndsSvnyW1UNrV0EoASf+U01KozcnbE
TLFWA/3pa+o18ubIdINZ+TB3t674LIt9uZEROQQxxbZQv5w537a2GUIUN+lP0p+k4hWMg4LM+XtO
PgzG1PqznF7pbgC5nhlhUm7Kb6QaHDca4jTA/Ppd0cN1dOjDhWbqeq27tvP73+4PIp9Jf4lHZIoJ
hcXDh0KdoQrsu/UWf4BDwUYOUfE68/JL10y+StVxzjYMeCYCtVM4fErGl/qcoNbnVUy9xxz9psaX
9Czvzvhb9lCEPhGRjeCYR+lPTIbP5Ffuzu0/hl0otZ4dvEhfB4Aoabz33NOLcUMzTI6hZe7C5KSp
Z3mg5vuTeBPUNFOgxyfV9GTczwttOGZygT3gHsg7Aj7Oo/YpyJO24Ixg7DYtl1QNBqPnFpPy2s6O
iRz8oZLuPiPfQKuPLEOnWw+THNROxOvXIBoSAaI2IOmTFU8I7Bb7u5Vf2GYsgyiOYARxQhNYueRk
RDiGtOFtjgkXE5pw/DXvtX5yiq0YfqbiKkRgyI2GYTfHVxN1cid9OzTa1PKqe76SUI54GR/PsLxJ
jPc6dS06WE1tHdrhvZV2Znpz8lO+GECjvHnjDXgRhwCU8EaXfHEEMDI6sDZNHUwPIhmretdOQBKH
Ov6TxsvUvmuo+/RznV2ihZtvUw1+SnI2nfOzBzf0dEQ/wLwuEMT1UEietlYB75T2kIzIbUI/6s6L
zIR7sOxbb1IO8pekbyNUQo+8C/iSR6Shu91hxdX55+CWT0+qGyaPV4hfPKp/h86DsefAIGCuANDh
dK4vi7TmfZPSq6ldJPlVh9qzEMcLxW3e3k2m8zg+CU5OLENO9tqiaMy0a6TQVr+xZr/2uEhgye80
awpQo6twHZgXms26mSEieyTDb9ajLr/AAqB1Ym2bML8ZjQI7/GdKtDrtFUTP4Lz1Ws22Tvkp1nS5
vYXW/fdjMg2XAgk3Mb6aBLi5/4eWbUZnccXGOKmHJ9d7Kn1n0zc9odlrojFurx+V+SMoJAsMZ4H2
sgpRnp2gTptXwrbYE3aQOHtNSC08kk5KtDjNvsg/muq9x2RZvg58NZryeqniT6u0CS1cDSqzdv/X
G5Z4zhXSpeLAYu8U21NA2UnfHYCYyKjekh4OHSMIyCji6bY9am8JnvChtxt00SiTMRRibun+Yt5r
nQGkc17ZnaaYEfyBa8bqgbQVhBbCKE+VH2ECdt6vaiy2s3qSkqtTw9xzFgiweUQQvuuIORZVZX5R
7mKf6ZQLYArANszMIxSbhi16TVg+9XGD10EQ5Og2BbKi8YUoGX5+lEnduAsBC4RMY83n1d5llRKo
5ls2vZ5kdOSzl7pAWf6ap8w2OS73JyD4Lppe5pIjD6OOoH76moEObFB1xYgBVYgiuUErxsymlxsp
3oAfGc2XTUBv+fxVWG6tx2DC/Fo/WgdJvaIWGwwvhYqKJE54HGFLfOL2csCYY5Q0IG+JhipmU5uP
2XpogAVqVq1V6TzwzhjVG7ArlyNy2nrN7Fu/iuV6gBsh/jkaNbi5aiXxD5gmXyOscKMfYHaJcp4u
nc6gvsL+aFGXW2+VlLJ3DBIJNYRW+8eGgBRlpdRP14pjPpkJKJVoJVL4m3dbH0hv2S8Pfn8BOzhc
KOzackJJFe8c/OfIs3dWnQsRJn3/W8qvQ/NRSLuq28QkVwBjIu+DHzVJZvCdnkRE5u+pOJrRC/TB
WoHm6TkamoqXChJHbsDeEWc0uBQlmZzoi1n8ixrGnYzu7F1fY11BUoO3kFI0lpG1gC+ie8Q9QSdo
1A7BzGVBW9e6na7P9FfswBanoE3ahgIxHPI75/3vBGyUKe4wfklMlzDOirZFsB1pfpyv7QBTOMh6
eP5PYbFcEsZSgmZs8GnESLL22YLvhC9QqQUZUTMLvuxRkbq2OaLTgqIS8nwbIsJGxOmWDXBCvhm9
4Lt8Qe3doD9RFY7lj6HrfXZKl0ycht+4JQLuvzHAabZpGBBMCzZ0T+WDkBRSiQ2LWaA0P4faLZ7P
0fPLcAjU32USLVm4bwgKdkNkpOvYa0jCW2GOUHc0Ac6C5HBNeVz9+2kI/xxbUkhkSoHWYIv9JL6W
Krt28w1krARRja0rbRHJ6t/A9I+LGtkQuJFfb+LtpF/y6rUO95lzQqnJR08eDsbfbCI9f3wRUu4l
lKgE+bDil0T/6dSXBdmevgYsSLoNlRHqT85m5yJkEcWvLuG9ZOkJMrpCGTreLO1Ar2Gc0fE3Gy5d
lBA7B9T+aOSx73TUooAeVVoS5CxNCcBri6QWywmEEUXlgaosmAbRvHKM7+rqja8idri1OV+aaf2s
kcVSFUMreY0CiC8a+sGDaGKAYRUE8h8B+pT+5nCLjs15dBGcEPdrQfa5IzQe3ix2KciBTRQMw7+x
ek1YP2xzXT1fUrLcE+OKOBnvL8HgXPbifGKqbihAKtmVPdZs0iYAsUDaEBkyuI/wstrXpH9kEEdD
p3lj/WLP7ybBjnJCIsu/Z7wvmLQ8so3L37mrEebxtBYgCozYcgY8sHonbKVWRU18sxHPl80qmlTl
1raXLc+a26sn6jigRCD8GbS29ifKCnGghTWf7H1kbVKXM53YuIbYF+IKN3H1kQ1ncb6GKP+Ic1z/
k9BT6Pl3qPzLUs6kGOVHe+TTA+VFxXcwm40BIxTHZ0RQFG5oFVTwgNp+8HLLImH9plHBQRiuVW41
+4oxocHqEOlkLd6KCd4PEsS6I8ElXYyjn45hEh9lkMyOqwsPN5X3JD0K/N/x/vvkCm3DO+7ZTNji
GLSbEz5A2GeuPmAO+AKBC+rcuvVRDRbfmi+SL+Po8p7Wp5r/wc6b6TtxAhFyfVm/2sMmKQ9SjoKK
8g4nAi30Qq6Pimr6ua39eGZGQE5Zya9h+BvPFPLiIURcqUu/uvOXlK8RkQjc/HyuWuoT/EZX5i5D
c6P0nJnjPWNDxUy8KG9iatSSr3zNyNJeftGWlQ0rSLImZJgg4JUQdOXTCfCiRyDS/ZZLgDpHfBFd
jVNPVwnRIR2mdrwnwOGPFGLI5qFw0HMNxxnndUZfN5FT4JPUN2CaXvYlZ2DMyQLX2nhEv4gZrMg2
45kTBlNTuLx9UlGM3mv1HaNc4xJ1K25vEsAA+23X4YSvbccdpCcnQL7eTsLa3ayjGiw++qTCHnkr
qYBEimtsNOqLHu54y6VvnraY4dyZfnNwFwfAKwbItav2J1yAtalfL3jrY3KWhG2EUK2GPQTJ6KeU
ccbnm6k6LSABQ2etopEc8IAKEzqaPTJ5BBinUnoBRt0lj84SDlObuplI5BM5QBlYY3jV20XI5qEO
EcZhhwzMsAgG66oXpBviT7PC9Q9Bb6htBGFpXqeMtnS+Q85aAd82+GPyw8y3WE7fPOu8uoAd5h6m
xoTVa7jC81hcrhoN9MV38YgsML3uj8uKhyjx2nRmtFfXGiqVDPPmPIF1MKGq7Yc5n5Yg2rbqu+Ql
wWIcBZBR50EYcOvC7wmRkEKmT48ig0h68jwQtnB12fY9ET8Ed31BFByYaeiHzZcqwbJoaC5J3Gkw
bl36CJ2L/Zd1BDRofxGQY/ZmpRe+NJdAv5DLAuGHvXptwtOwprm2/9aNB7D9SgV7hFxzkSyrfAoO
/RUKBUUjPw7fH/mH+Ps24tCIkZZCZDFsdNo//krk+as7eE/N2tnJfiIm3xxBxdSvWbs8pX5D5QKK
hzYYVdKRwz1FdO58ATZ02YvXdEN6ZYw60c3W5pJvtQrlPA/HYBd04GHMrl/174EOF5zVZvJeYPbj
k5Hh9HNxUvB6vlUON3uJSIjVDIyDFFd+Ugegt71SSbEuy704CRqLJCSPeri1PT/UkU8iwxZvfYk2
GaryECo8JIKyjUuqn6Qnbd5/VvmiiTgj6M7oI6t/J9opKCeE+N+3z0vLXs/ySUJJvTOyF0p1xzT4
H0nntSO5kQXRLyJAb17Le2+6+4WoakPvPb9eJ0fAClhpVzM9VWTmNREnhmxHycyAOpBpR/kcE7To
Ea8woxze93uR74vi3BjfxNJNDuO4HlEQxIoYepX0ImTtiAp44kwbjSKL25HfQrimFI6WGEvwNl27
Sy++jv4FkA+xg7je3PYca2K4Ck/WH+ETsD0sADwg6/HW48ZqMARxA1S+Rtuusj4ilZf9WMFOIDxI
BqkQWHq8Kp5bVsFBOSxtWVoJ3peBIt/kuOCP4AI7NzqHvoLaHspVz46/ppiXKa6y6bctpuTcbQEE
MfH+sAUb0Noi6CpIX2CFyI03VZCYgEiiCPu03Ax2IKK92JoLJdfopHNktQQ2TIZAoRd5QIUzyg+y
UBptk5UnFvV6fsExYzmfEeGmfQkEP6TxaP2JJk8ddp/1wqO7dImOKJpharNgcrsnbkIGx0zkvuhk
oVkxYaRiPOIfLrA58zN7mJvJ2mAPczNM6Z/G2xgZyR0I2p1mLOkitZ04O62pWCU1E9ogs9iKTsgd
sQpt8hi15xR0qbE3kbax46nUVR7uInltSAtIv/JjNAgHZmFL94s0lGdSh4WOFDRepWvcHOoO8KBo
jjAZD6BSEHfW/sJq67UTXHSii+2aTfoq5kfsuDhxzbLrnpN2MzFkjnyKO7tlAooqvs1jzL2z1v6k
3RPWg4xvWdTDqk+jKH1KBJEnRDt4t0q6gp/qHrZ7wKHZBSAyh2nnoPeGue6QdJOqYNLjZoZ2d24x
CWLE7xqUX1geZrK31otXI/3l4Y1xeJqdWrQcHoNyA6mgwiaWkcG8q/euhbD80MUv1abiFOkxzGyw
awpVlUVhWw6/1KZ8jfS7LHbNV04MYaXtJYM/RMXV3gaMWArcfheX7yP+8kOUMkxi20Vj7eL2Ly+u
BICyvBTPFqzPPp+duLyBNKFeB+xIqcUW1pxlSD6kpYMXEpUP3z7eIOo04CUr1YW9z7cPgoIUscmQ
4Rh99fgFJ+8u/cP0ziThp+RXGtq7NVzF11Gajy7Y5+xhoqVTLnUVm9kmHXYRQ19N6E/ZNZqyPY04
Tktgv2HLhZg9S8hJEncUxkjkgGmw0J6COM9xqkgbds4OHBfQ2cyRH6mBD+TQuGw6PTzxcK0LzHL5
GqYpgTCBRlnhbCX5Vbbfjcb0kcBZnZg2gXTKWRjkFhJSFJGe/23DE+OaRJpyjcV1XG/V4uKq+yK9
uggJXIBfYiXrcdV29BWpyE5Ca2eYvwxavfzCIEPnpo/nmnOAAotsS7AejYn8PdgvOskpV07iMvD7
NoePUH0Zcj0zyqfG5gBADmPJYdc6AaQCBkGIV8XY08v/xHcaSE/Yk9MemwfgIUzUa45nvoi638iM
P3FUJDTzxkoPFknB/PbDlj5y58/Ut5wKmfR00VVYuUy27pNPRqprTDhMKNpTFh7MnG++pqOJYJIs
gfEvQkAMrGQ0tPMocwJvr1lry3hn9UundiEyizwnJghI0hhwMReXECU20FXHi0KnQbbalHSXWRze
7HTHfyLGQCF6xJaKwdaeakiqOSUNwYkLw/KZw8wse6VUa/JDKuYy1njIWo0mJkIp/yOytWQUHdQP
sb2PEZzF9ZYtA+SflKFjKLUIRsJpLfOPqNfU9ipkTBzwgc6Bttfqm2X8BSK6qz6zZHE9sGBICe1T
0O189+xVd6xoDLznLm2OmUv8vnR27ifMO6FIYbLIYoKrIMpebrv3zb3WnEoGQclPBNN0WFUlZWVt
z7SKFBnl156BLHV/EGhOY9rNMMhR5gD5CcVIALmzcUQvKTretlKxUWHuIx9FqxE8n1TQWYX0pVXa
pLQ+euNzHMu1YWpIKsd5aqMPiW8gvDEEzBiZJwX+dZR8dBRowlPjUvkqhoNqF5fMquHb5yByfF6G
aHRYrv3mwZ9j3NTyJpMW9zcsBlKANhSRBExj0xXjP8fdUquXOMg4NiaXFiTsmwFHsQk9JouOwX5g
LzAYAZ4GFmsCH2b8tOrM1Da4JEjqBMdp7lhUS+6HUK9b7UMbL6rxFH6+kRNLrb+xZomGnX44TL4k
/+0Pj27AqrWVEG3zcvBQqqiDK3IuAo7qFOu9cw0qnEn7vj9bQzhNum56Z1sX/FVoRElXCs5pGcDN
eOkJsKcJkU79FVw4YhBMfSvw1u4fakbopOAVTZZmwy2tr3L5xWCBOmwxagzDlh0S+0z+CLich7ux
re1zwRWtodoT+WArnYtZOtYXVX761Y8d7fx0jkZ313XLoBWTQ29uzqTy6jtnfhUZtEVBMCt3rYoA
AF+jEZxhb89snCVux9q85GpaK+qmg1iORhcqFnYN7rOpwl39grHtH+Tu4MJIIQAZDU+JQGJhd8Qh
7sRFJe5lpgVItBZyuotjuLucZwA+vR9VpBzhhxUD+d48AxL0JicdAay01Z6QgkoXs9dbdg9yfshz
3h0G69K3VX+Mzp3pac2uxaYD68cDiYyAOy3zESfnjkFiV2LrGO9DsZaGVaveEsxsYTkxCCyoZiOE
1ws106z6ROcFcBOYV7Z05kLlMSqXAVMlY3a1dqaK2s4clv2pwVp4T5ou5mad/B/1TcQwx/3R53dN
YY9h8ye0KgvnIAjlcJdUa5RMbb4NpQNw7EmJmVZZZTFadU5LgzgGxIDie9cCZ6rpCyNYu+ln1Tjk
PXkriymWEPzWLl+VNOeDE2VXBnJAeM0RM0hPMbPC7UAyKdor9yA+CU/9TKxtRqoqYhPI4llQzqru
szLhb1J6Wc7WNXd8vYN/wvuAVrlEqRai9a7ZSxDtC3JzriG3kPKDFM2b/mGhboHRPonczzur6/Q8
zPKpEq2L/JiqNFtH8QcIg6cmI0ibsehV7qzEgAez2eDIQNhi9d/9KmB8RDOPNPbEOHkaQWospFOF
ZwN1vAJ0fMznvs1+YZJqs2g8x2xzTszgNI872+EBSV6SATixmsrJZ6JfEpixhL1OPf07rQ5afh31
Lx8Jm4omrrlTUKEFkT7AvQXdjEIoqBc6L3ixr2fyVCLbyyUoQQOt6YBvJt4Rpw/jLeU31y41vv5w
njJNdjEiRfFNYYBb5Ru7ObG5uoPanRjGu5L3KX7iejcQakfvMBQPFa2juGtVHsZUQ2FrIF1nVN2y
W0ebgDKOw7RA6h3mays7GmjCgyXBFBQNLJnBArK98bdhMqvjayIzq52+HJucZA7XaCDgHBVW5X45
4V7izWVsi9ZuBu7ALza6fhXCFTn4EJ+t02E+Km918HIS/IGM7EqwMzOIrtzsX0P+VqxNA/gmfpfq
qh/WQXAfumdSfUjpb1i/U4NbiH3DUK4tbqfQRe5wRE2F+2hbF8+M+TR5DP+6RUWF2L3vCrjF1Mfc
7VlxgnzolT82nta0vo3MkmjeB9It3fbtKces2Bo6UcTKV6R/tmib5OYtZ1sGDlzgafBZmu6+RSri
b2Tm8aG+4+RGs/pb2PMxwES6sIAjqitfdP+nKjtK3d025pkNcIBY2mRlT2hW8mOk/zWyObWxEn6b
yPvu1tyYw/MTy1/X/+n6M2LPUXyk1qZ1bgXGFhIfmK68eM6KAkmytXQD+kY+hmojhkMGOgkSO2iy
NH+BnmIQTzuqgeIZoiwf4kOVbsxcbLzb4SleRKwfA3NMDMwKNCo6EJ3hrfUOeSAk5VGwaW31H76Z
UT40KGo8G9UeoYL2QinEDbZVs72WLMPxKGuPXLpqeBsi6mPkGGyXFgpwRGOe7Azjg4zbeNxb2h5D
YRl9JBxhuX1GdQN7dUnFoKtL00JgdGrrVd+fcgvlgrOI8jsRCClKCNryCub2/1YsFiQc9km8EfP/
muNJNxYi8SUifWTe1F92BnjS+hIySJSkjblALNURXALSSTriPRiwOlMxObtQuZYd4KHPquSxEzpR
sYvk+JqPBu0KbUQV1is1++nNNymss4jh2zybJ82pz4hI2fbmSjj5wi8N9zFuX1C67lKIkyN/37dL
qV06LYtGKBooi8mpqpFAUf18Wx/R1tO2wtGv1NwbQne3tuWVp646fZKWS01+E4/h1KcAEjaqHQC7
C9kmgeSesVdBWD4p0b8wKg/V1S+1fo1JSRzS7PGs9jfzrnD3GbkFMhsc7oYgu9oWglS2FdWieljV
OmTERtSwerGMI06N+J2BIJGZiDOAKrx/k03H/l93wBxSPsK4Raf5GNSloVKk0DMQc/mVIL8Fy90f
WNS26oYEAjYcawS6SBnYO03JWsOnPMN3V6w0jUJk2ze/lHAISZns8sMG6SUOkf12DCzuYcZFw11l
esGCWROMjEOQfHM9+MnNgvxDFDwFT9Tt2LaiqQqZ9yrLEY7WzZP3OQ+xyXLY6nFpfg5MMywY10p5
RjyVyKtUFjhVKdo5C5qY2tpbIBrD1qYVH6e691e2B/GLQ4RArs3n9O96OooZWJh+WmQvCE/TCJzX
wPaWfBodkygs11g+x31SX9L85hoArr7rUgCsDjkidZOpXaXD3nnb+UlDWi1tLPKD/ANDzSRa47Dx
A+hix1rfUSslFYcQxiRcvPlSfskEBCHfcATxAfgPsRBMAG/QAOL+J3e3NpU4gQwlUySZa6dm6dPD
9WA7TWWXolLZlwFEIjET4fVHq4iPls9zMZrHHrwQytOc2LZ2Z/mA3u4OVQGUgZwqzlG5Clj2a4eM
B9tFhLJhwJ+j32uYjekMzkQ7E/f6MsguTZThjoxnY/UEJeYmb/FAFyR6xBqDrTm0RDs+NRWUOD9l
xL8UtEGHcZpgsZLiOomrnVcwhjhp5odTvXnppz5mJXbdHJA14lBN+SobTAHLhog0TNYUSyLWDsUy
Sgdct2KbmnpXjU/Hd069sh4W+sLxsMtnaIfquWc9fr9l/v90hnH3owutRmnPy+7HZQeGSnLWopzr
5G3nbKBPhyQ5JYiqnZ/O+hM/gwnTwi1IHq/OVcaYce5SIt6KGZrH7Fv0nQ3QsPYWMquU1BccZTnf
4U+HRaQOsHIcXjkC1/VzLyJ6K9D8jyEmR/GMRtGW95omnNSMRLxtIFIulrq3YW7XK/e6ecTOs3IQ
n14z+eC56zzYWwwPpyUIuTUKtgn5fRHX91hdCn2ua79W+pdq4BnI7FnU9RcJi078Vp2bPPHnXnMm
sWE6LLRpJLLKoRxMeD7RNVh9SrWVYVp9Ns1eA14TbK2QtnSBu85N7y2zAaU0/z1GGo8GyIWpZ500
AyPGuvOBas4QLc8Av3DKYmUh4bhhJsXM3683OjWBVi+Nb1auMGvQGEIDEoZxc86LYH0zAmKaiyqH
vABzb9m3KrnE3XcwnDL1pwvUdV1d6lJjpQwOiBAe3XrF3W5MDxWb2phbb2RFkCs3+Wqif0jW/65O
NmPeVZCvEvNpoDfsV4CkeaQPQM608mpnu5b2oXTyBcAbIFmMkUWfojbfOoaN4SnYL3W3rNpjHZ9l
QGDZTmYEyjDLnhlYP0KPmR5npZsK+LJB8cVLmSy5r8OW7OHdWKG3jSEc80oxN5PBYB04AkxqMIQV
wcU3/jgUYKZY+ooIG9f75TRAUPc7ItIg1JOb7eBih9R/W2rmkelhx+IxUj+hDRisIauKyq7bRtGm
GdeYC6bBX1whInq2Liut775aKyzr8MF38xx5nv6M+YX10xC8JfJ7OSw6EIP9tWWCUshUs6AWdGS3
TvojuafcWFQjciSWXzvhdVUx7RTrVuK+tjizD/9kVNKN6RGxuLA3F028Vb21LT1Ug5yYJVaNdYTr
y0DN0fACxWcgf1qDYl5Aac9jcMwYAdMkCIYHPlPhBOhkYH07crTSXTAAFV0ij5xDnEjbZ4fVvUq3
lrIDFVfmeys/NxOYhGgRwMPkN7W6sPUnJbW20JvPwmTBHYpOqu4OfXgcuF/khoAcakcW1dDuPhoq
xqy4VdXHQD1fXazy4nCJauoKdiDBttMIjY4YVBXSxVDv5ANZzSHwy2nSf7Y6B9b4zZpfQLtr1DLI
8+22wgm3gd5urhl/d+0nCQtTXAopoz4GE7gDaQm14uxc3QF/wYpEbrhyZ8v9s/X9iD467xD3cWLJ
fj/x86NaLXINcQJ110oPt05zcvodbM2BxTv8dqaZUfuMPM676mDTyKtkTLTB0WRan6c18qGnpq1J
30z0g3Bgj+VSnSdzbM9Cs+AdJLQOoRAV0F9EiyRdQkcXvhmtf1qMWSMQFFMkMRlTZ1jH3XY0yShf
melJKfYhUi3pZNLB5YjNH4bxpQyXRFqnztaA31UxIFWqheQX0KBsABto/rAE1geu7GlqfimcApb7
KfZl4HpRp1rpR9AdgXRMtGQ/FpsIU0mMdofWe95pZ/v17wMcrlhq5+T/he5edq5d+4L0whUjuXuk
1amCvA8pc7oULZMeXYWfOeTFkbFyVu5TcV4BUpcKLDKvBCdjt7AMPHpEav8I4lwJGSDbpHggHe3D
q+Qlem5nU9Uoo2CfO9Y0nzfJ0a8ueSXcQuamwcoxqE/d/a7sX2QzsxpBoIXcW5wqen1kDWKHtLUz
amToVWBstZ5pOo5lBSAiKUwuiuNNr7Eov9S8MOYusR/5s4+hp1o4hugvZBB7fNs+LB2fPJIGAYvL
Y9nr0DIwnKT8rbWz+43f/3R2wXQaBw09KxYzliolTE5hoU62lX0Ye+ThM6rSiKfKXaL9wZXE761R
IbDdCNSrp2x1Gm7bOJmEWwk9H0IZ6Lj8vJkP1oBgp2lrbhRzkzBwSBmPNczN8o58MnCE5sJL1hlu
N3snjtHKmSsL1jMf9fAMm7VNe9TfYEXGEkh7g7WSxhpgHDge99QvCfM3tP5xCbL+zKJhyvkiW7uc
tIcZyuPW+nRFow4BivXT3IGGLMOV3WoXNXik+IMsbHdsGYMT1L4hOOTNorIfaGiQ3fM6Yml1hosS
3KBLO8xNVd895OpLhLVwAjWUKrAEGoalwJ+S/iw1Bzl6oFed+cyZwUxFW2SlgXmqpv4Cy7iBwZzY
Znfl1TMmdf6iXtn6waftXuk2KatHavYE5EaD2FhGCSNuiRa6poOHjitCb4An4nBFHG3YPhJhsI+f
LM20AKQD1Zj9RIbOHdXEJ914xhmvkoUcODrG8Q0hBUxfFQSoC5TA2vlicRGxhodKRZEMTPifXsjn
lY4OTb1gYkWXl8SYCRae++g1oLyHoVmBgYpQNHXlytrr2d6a3ekP7ck4zwAwsivBLEN8zrKNmAVv
gGpoFOvZpvVvNpJ3yZl1LqlKX4gMwykDyeAsenk0ZSqDWfVQGozKHzXSB2/F0i7vd6LKx4kq8bbx
xvNwju1GGrZgankYNZh68NMMa/X4IioQrqPcIc4+xe0yE4QtqETOPU4Wwv2XX7qMXdGaW+P9yycx
OjcmQ7w6ILPh2v4D9iHXBWrLItJCPpPJILXnfn+Ct4CV1TPsaYrFPwNsL9v63ORmNLSaKIMJdfSE
VnIBN4/mmWeydYidW7XRmZXJU4MPTvOMiBFehGc8M94Qf/yOQoL1hM8ByiduOHeW9fvB38Ql3bMY
yUJSao+VhfhhqfWAkWCHEFUDeh5vPe5qpVnyx4ZI0yXPIdzb8RYJugvmwF7ZCJ3MC86RaVWzcdt5
aOQhgifaJgBAbBBSeWCRwTxeVg9hxaSXnUgG0iPNISnzB2BCHKPy7yjuh1mNHEaMJ5GodNFyTD5S
gHdOtQ2GjTAgK8VcmJlVe5tX50DbcMjkDuJOEDY8ruW9wp+rbxOKdJn4yoJ2YeNY9GmoBwY6K1b7
HFVqeyaLIx8uWRNOR49dpABTsIyQDM4LRPP/S6MVSiK+vR7CKCD1fC49cCm35XK8QYr0UJmm/bXU
wZV4+6B+986yFY5Z9o/eO00WSn40kw3hMFgk8ZsiUb+N+UwMXtxkJlHjq/sofnYsNQEVqMpSITeT
Zo9e0QBFJcT8g3JrjA/hxQq/MlTf9ngW3ZwVHKRZOFXavYfMyiMU5OEV61FZ2e69f6QMXaWj5F7L
Yms5O9kgPhubM3DMekBwcYmFmttnBhM+H4AF2Pz32nfgnEwWzZH1GS79JaTDMfgpJI62zJz20l8M
0y9bFQ04R4TBVY57z7mk8lbvyA6kiwO3e5CHtSPPZKAQg9D6Kfumfu/5GGrq0qo8gT3MhnNBlk+v
H8N4LyOx1U+IX+KinjAJENdvqK15eYvii3wavuqIhYFHCJXAi5Fi3ndz4avMqldC7KBK0c+pCQ4t
Q2DAtLegMPSyZU0DK/ST0rFC6CFdxR+wgSSQyMvBfnpEmQZYL9UECQtUxGiFAL0p0TYOKyNaSOpD
ZxRACIoYvBQ7CykZjZCFz9Ffkyc3qWkCUZ61AXdZ+9R9iPDuMcyWGhzX3sECgW1PQe4GYJB5Yhtz
Q9lHcwYpL3tKUTS1OUQZTApwgZgkcZ8n2CmDYclqjKuUCc6yCVbkBmvlGXtzT0dvl284fEIJb19H
Uau0rEmNi9Ax9863aLG7dQG/o/rSm26eYtd885a457bZtsle0e7CNszE1ou2Zr9RdfDPM3JXxvpX
Lz4a8+2hdsgQ2yoVBGZGH0axGPS5YX4MLFNB3/nqUrRtgXER7iW9mEnevnQOrLeXFcpj1jpgCkSd
rNjnTvlgeG+hDfCg8bEE5ggtHpmx6NLfortTEMVXKt2whnsqdL1B8Fcrl8B9JL9jeHyTRNwt0G2m
42/W0tYIOes2JLwhXYd8XjJxVIzdtGaTJ9PKwQUms6zeAKaCCMkkIrNPI5c2a0CiNtsH3TEzOzM5
whqJAGii2ZHTIxkli5iHtK8usruH7ic0XTDWqKP51wLEKwsmsGRx8KjxVYhSTlN5xfaCDsUYOscs
Y6BoZ6X8TKXP2rnhYDYYPKjX1P+sgLaaN3QGjbiBA5zl6KM3uk3Kw12O1o0YDZioaetzXGxSpDNg
i3Wq6uGdEWJvOTP2S95vR96KBcoRPY+QhoOIo+ix+J+IGe1Djhx21FC02I/D0/KCg6g35OjNwh/2
B6rVbs2Qf07Gw8BMq9kl2rJgwqxSdH5X/kbPkcqi7YpXbH8cYw9cclIXG+FXZHstJtq0+Oa5BMGh
hECLtYdWrutGcJONeNEm/EBkjPyVMxv6rLqOvZcp8CPenmKd/0BsNxryI9c5YM6Orew9VQRWk0WA
datVoLo3y1PZobGM4z72GCKHWTZV6chNGMKdIwBcqLgW0ZpWwUW1SEMfnGTtoNa8bsTbmzsbCASj
C9/YC8N0VH2Jxzya868X3ZzmBzaymrHEALnI/Lg8gnEXw00tuBBQQBdbaycHCG5GFaAhcIBkJTYL
ofar1peko9FhhY1oyV/P8l2QHgzriHGRqNi7x1aOembaFrRcEp5fi2YF+nUZPCTtULtoEzvW6l96
vEw9llMBRigCr0E0SDpSJCZyym4w2bkw9CrSnxYOkrpjJKcFd9+4ZNHKVDeFdK0ytBUbA6UL5Eh7
YycIfbQ5c2XcipwZVbjN29+B+jcJD3GLEjylHbVeZcQhXax7YoJIKxMdlqa8yiQFI/MZc/VZhGi1
LEyhbenBgL3EfZRm8VIVdp3EYa/Rg7F26XBGhtvSBCmVl3yIs6zzbqVhHyop/GvK4ovkEu4qL9Vn
hqScxlG4jqgVk1T+03Tn5CfjI5EBUJUKkAbm+WqIfsyXtjUXcZmviXs+KNZq0LN3N351pEnafLla
Ty6XJx1MWPJjZj6rBDya3y5t5jl+4W0zGPdhkuxLKslAblipKnf04tMGFz+YmO5ioyQFu4q0EP9b
GpG7gcmygH7hjrvOV7lMsYEU+sphmdK0PHBlxKE5LGitF+j/p2qg7fd+3xxauTlYjrL0cvvSqYnM
wqXh/J3naAM1X0I3gyG0jS5+Py4lRQc36izliHJT6o8qu0gkGXbmQCayFm1tLnr6LMHa7DhrSrn+
sfWQVYN1thyx26GXiMk/R/jmoBsbkmxtBfhFgfwhM/eZOpn5pVAhxQ6w6Mwe+GI/DzNoMtawzEZ0
LmTPujbSK9CSrlcu85ENMKuoWn1zGEttt1ISMge1YdPJ0j72013eBgSHjasYmWCD8EHxuDfZIgxJ
R/aaw0uF9EdNFk2uLRt6zgLAa6DTG2fRaUzse+tg9WhN45SP3d4P86XhAfZFj2zFyqwvRGxOTkM3
ojWMET5KezPY6AlPBBVWgu+NFsxJPmLcJ73XHzxMQdA2dwYMATkq5rUFUxTuo1hjZKFyrhwwbGSU
EU+8iHiNAr/YdTwaFCYA9FQyLYtlmFkYz8ASgbaHW7xobUBarC9GheR6IQIqyaJRuCkVPN92u1P0
lyS/R4AquTh7fhQLgI1FBEEFT6ti6cnE1KWi0LkAIyollrYgHT/dH1GWxMhWDPb6/Sn0mZazWgpR
G/oGbRLKwMhmUW6w9oPayN5CZ26shwcn/sjpqwaHzpmgjf4g1egfCIYcTeg0oLVqjM4GA1WTNfEw
ohOrYT4n0Sxs6HB68K6s1fNEn6pkU9jgwgbubJVyw3k5aJcK0sEUpIQdAgXx++h0WLnz6VLsN3kz
9yNlYmC44gT2ZHpjOs1gXLjjdog/i7Fa8IPOidmcxwbyupFCt/3Ra2ZKjEnCo23t3GCb4vpgmEql
PEOapFXs1jk/LPwKvehG/ZtvrCyFDDA2l8TWUxF+teOFojuJHjke34YMssBCZMdsAhlaIHUzz0+W
FekONp9IjNcjJgNg4jIoc2U7xGNnIUQY1joANy+ZV2g7dQYhUiLfmSg2HIvi4x0F14YoBAkGvoW6
2tL52NDOix8uoKGNM84H7dmSYdQJ+SW/YG5SqoT0oULSEpM2yGKMRJPBQ/KO3WOgpmrg7Q3Yr7mu
22zmddJcDdDbuv0iRYI34hWw0lXus36sGK/RVCLMzpEoBANVCWggFT17qgBMxUSZAIFqRaXGo1Qi
10IvAEEAzUPLZ66nKw2oV+5GO71U5kk50G3QwDEYnBfmtczZgwW/GeBjkxmGyhMu6F5GncxG1rmZ
iIB06KMrPkAOd/CF5XAJajpjOhHFYuyGzDQjOcNB6pCjXbeg2FkQjH3qZfRX9Z+evGysxIJOUanM
g1lWioqV/b0SP8sW5Ky2heF1g1xf0QkDBKJETL+lgEkxI3Kl4xJjop1XlIYWOrB+qOYeuL36VSdb
CwBaz7yrYjcnc2tn/KwaIBJNtlZdK0/ssEZZEU4xY+FqynhT6hIV7VervH0PlmjCx3zubFJMaSWr
udpjCxkJB+jUbVx+1CauMNYIXf3u3GfbHxz/HjvHXHtk6r4KPpTiE2iFXd6leM/Dr9FeKj1VikHD
wpgfaUKuUg9WYAboP2pagp6/z/pFU+lcGUgoenfjtC7rqR+9AwPc/TaI1sQEVcxE5PARc8/kFg8Q
fspzypeSRKe+YKOvvlKb2UOs3PMQvCvMEawWsxCSgptiNsgIJUC2kUER7+VvQbVgmWmYewWi1GAB
Ox64Re9pjqgv4Lt7j93JMr8S1NDx6M6F+cPRA3QlbwOiyp+v3ppGgWzBzM1nGAsxqcblGASvoGJq
TyQU0QbpX9cgnjRROyifFUaDHHCI8qtEfzZTqfwrRQYa0szd5OSNS4ErgHTIsxQdlRKm12eAqlqY
8NRLEIJdx7ynlNksUgGzJZP1iCO0eLX63exvfBIdXhBWxqDlIolArmCaGptePnv5LSFIF/hRuCUC
VjHJEeINZOtN4lG2HhgPyf4yYTMbnZTo2ELUmjTqh6zQ/ksLn4VgzHcE/MKij9NwqBXV0kDPNmjT
JHCnNpuAmirUL+BHy4SISDkcMQykMp8FjsqabYFhf/CPEPphfTJfCadMn1G12EuNh/6fFDtG64fJ
XOPGbmx/oXnmNqXfNax85jOKcyHZRnHFXgliZP/ltgINGE9q9sAqQwWaQgTDhCKy0OYvbyCJwM1W
fVasonIm8kNoRCw27sgqjoyqpIgwlYNODBttRrIi7w1qNIjliZXQP3R7cm4GJJTdItvgcxyTBWxm
UbGrd/5NKZsXw8kMd15wkcDroWlvtjLuRVw9erbOHLh997j8GcG9SmA/G8YUhnITD3mSf5XYUjx+
5Mzp+UsiWReCCPtwImQDpk4xXW6YjKsQdRC6CpXuKZZB6Qco1PW7FhYzrT3pbrbQlIuk3yXSJTX1
rbg3M3kr3ier8tFM/x09lY8T3KRsRwqVo3uq+1dufKblobE8+EcGQRu0h78aJ0h2DlKi3v5U/6CT
SCpeyzT5la27ar2rfqu6xxz4jLVNEcIoGtPF37jMF4P6iKKdFK4LPt/Km2uBvTA1NBHKX8vw233C
OgMKW7pbPsvA3jFNYG3HMqbeys6OKB5895W9LbFbJtdCXLPBS6fvG7Sbkn8mCSLbP/7MzrDL9Ctv
yDB+ZFyz6fDdIeRLii9Av3F0RWE4wsWUD7pdEdBNWrK6tvp7RR2QkH5YafreZpHCzL9WOBE/Za6f
EGd76ZzkhhnV3i0uZvOdFquitzH40rcEmPgIjU9Hrn02U0V+V32LN+aeZs9hAAfVXY36IioERUaL
u8iwbyqnNEpmpr9TlUtrXGtmKDHc4ktrkm62sReqdwjbi0rxPmzDgl7uQEI6/25hrzvQFuPJZz7i
qlfN/ixzZWpwp8bREUMb+0RHZhd4LDm9yuvgfyfJS0lW7DQb/ZKg76ZZN8ajWq9x4GnqViYtRAm3
rjxgql0WzTOQETvu4uhkZxvLvfgM3qDade62ZFXZHvJioVfAFzaNcdEaRJbyfTRvHfoFJT1AQS9p
GW2F4U11zDDs8MG7yrNON1W+j5XPYDzI/VXnIGiCO4+MwjGA/7lwflXH2CkjYjZuTPHH0ehFq/Td
sta1ohtDEzDsgfcntQ/G8sqwD0IWp5McLAIlmaftTJZ1mBdZongYDplddtktV27ECyGAPZohFiR8
h+NJAgsplhY3017XDIP0XYzXN1zkDusKY8due2g+EjbyHY4fOluhd6VujJauceS/lNFJdm4mo1jb
YESZcqIjTYhPRnm3zINfwhw6+8U28VHxr/sRSeQKuJ7tn3zki0RGONoxNOyZK1OFL7nkWItbqH57
aPlddzbjN2CHmG80a9DlkeXS59RanJ7tlSDsPP2N4WsWPxHXX7L3vWDeoFiwfWumuA9XX7UlGpRF
gWXJeUnle/BeY/g0bbyp0s5JTnQHsyUViA/buOQszbSfnLvGxoPVo6apMrQ8XTgP2G5l3svoyYem
1CMNB21nFh8Gn5x6OtCI9YOvvCL/kbVP07znAwuYeZnOMQO5w7Zud2r8pf/H0XksN45kUfSLEIGE
TWyL3ogylKG0QcgCCW8S9uv7oBfV09M9U2KRROYz957Ldr64j+Inl9+DlG0GClZ35/TPJvdK8s3h
2LprK8KTsFKspcDo6fvKuWPA0jIpxkCIzBRBwmeOglKGTwELtDZ8SgT1E9wN62qFPyYfQPnCN6LO
n5yOD/SvYlaGiJGP3kakC+a2OzoIyyO+tQ9yPEXhp9MeK8F8rPyYom9t7tyB8Xd1N4yXhLiY/pAk
9/CMaeDlsCejDnM1B3z6uzxN3UPb3UXW2Wpu9NgmRM8keTPgb1JGOfZ3370m5q5GNclaIzhlJRvi
g7Je+a5m1XfbHJDljZLM0fxfiQSJYAmcJKQaMzx5VZhtBFg78VjjnMw5i3vYkOBsIbWvPDjPOfQw
RqFrysJKRqtESmZVv8sDtgwPKs2s8C5xT4XYcbR1zmtFBgD6RTf/a1jjKzIm6QBXKFFA6/DKKnEk
DDkyDqbHtAtFKqeJHI5t/44PQs/MuI6hODM8DHBVJ9HNYsZNBfyvHbAK82senXWX5Cs6ajJVD7Ij
cNT+dZZABWqaAW1fCr/WlIvKnhPV9x9l8eQyWKiOcfK8tGm82L75okuN4LlLxrBLYdSjGPUb8jJC
1FfnIvu1cST1jH8VxkJXPQ/TjfaupPxJHpL8kaC2ItzW9WJ6yCO22meZXp3stxOs98330fmu3O+6
/KsR9BcrMZAqeIyHHy8dVxhcl/6wM36WzMOcPqxvro71BhespQoxGObHTxhWGaN/2CbCTbykZEll
h1Aec30IW1BmO0Ggjw+8ajfOZMM/6fQqJcPuWxxcsteG3AWoiiaMOyR2VPLFXxZcO5S+1Te3KH/4
IXoq4eAAqlkYs5CMHyqmIopl4pmX63lboAaEUHo8cRR2/3ho4vqNZyCz7w2MWeXrxFwv21vufioI
R31W0dmHCU2N0hwb/qYmS3fz4mCNbe+4jqk/GnDjiHDJRodMxqdT40hgQ8M+6h8bPOgbFilBasff
JP5zwoCIc2LyUa4cXPIlUafpCtiHcbAnXBQcjFlUsUZpuRB4ZCak8Mq/7Z1q2jhTgh4k+Ojz+S3w
rNfKbBgysay05k8Z9gvr8FFyCVgonLu8uEz8yi76NWXqpnznrrexjQ4SbFBybG2bR7ZEzPEdNi4V
xHRwUxhxwZgfclmfvJHaoCrPISr6XLIllsD0DETfSAFGUJVl1jx4fvhwrrr83Ln+4sbaxGbhot/x
HhLfQTlHvhW/BP1eAilAK8vaZ+neztvTONjnwUjx0P2bZbidp2prMKQM/ASEISrKGEJIfBtDWhQf
MyDaAhytO9fVu7wnhKKpiK92xbrqnyCQ7Wc/vogwemxl96hHCBzBRMt91vk1Airdf+pgvvQURzoG
JJCam47StKvGY60+TBQD+URdC9+ps3aFyu5yItnrAm2Ki3CYUDevvw856wXNutlfMQhU/v0Ujfuc
0Z6OgYggtZpY6tgwgBL9aZaPi3xX4YJJSY0rUutfzRLRsJ7TZoIDNr2lSYFzZz53aDjEiGlSn4P5
RWXRei6IRipJ5CHPK3WmlVlpVMnToU2/elxhjGxSMiWw+u35KLdlhlElXKxx5XcEDJl2tMK+kv65
DEPIBIVqZSGvi3YpPygvCaml0Z2AqGMkXjsWwi7A9UY/bQPyyzwiv1xaQ5dirELo6Fu4lpFVtOTN
9DVQfn9DNjPnER80s1iLujEcQU+E9cwOlwAiPfRX08D+12WcO603PGFy6/Mno5l3pSKprIvOtpiO
su2u+BPncjwjzzyb2cQDJe6LQj/SAO8cUupw1uAahRQxklMPP6FMnkyy/WppvGXTcDX07yjVfvDd
F/C6rpyerCg79VW0d8jR0hh7dWafa6d5Nurk18iIu/IWeW87nIMXf6w+64GYXm/4StriWgm+O9Sl
2PwH2T0MxngZhLgU3nyJUyTGnJI6JmaPTVjgLTZhe/pu4Tt1JBstGnxzg/ChIAUpq7PPtqk4RFhb
jEQyUNDIawAZbKRFRzLXB08CmljtsiSHtewX6qZrVkd3gM4+mRBshJF/kPSKuX89qPR5is2/zLYB
f6X9pQ3+RjFce+k8lo4LibZfe868H0j+LtxhHZjjPQ4zVBEmtDHbQYhHedHzovPeZaeACrpEAuqq
dB3ynR48A/ys/47iASdP/mmHZ+AybLfcRQLjQMZsA6KbBLwS481S9ZVQG5jQ9jmP6msXYD7LHetW
Tml/su6h7nOb1uUtGuYGG/X3aEw/40AwCgLFQw127syVGTCVDxgfZl33r6mXcgORTlYSzlanUp3D
cH7xVU52w6QeCUBE2GQ4/0pSfWONI27gBC1qAnZt9q0CWw6RNDs4NFen2SdUL6u5YlXjuM2xSm42
IVUBwnrAA+S1qL204r0zh0dbNodmgtwLbQXJp66Sk0VL22WovtCf5JJ1u8yPc+ySbjRA63P2HnSK
wLzrSZsKbdx3MEgq1iOoq3iHdrJVh3JI1nOF0143j+aEcTyJAZ9EK5wlB98ezl4EK9801mHsvSug
XFmYr9TAc0b2rTm0u8briMzEIdz2dGHJWdGwTao8gtV5EgS48+XfzD6WZEcgQ32unW4/dVifOvMo
krex58stGvE0d+O7GbfkfNBqJ/G9KcR3jUi3OMkwRFkIRLgeN3XWHRYpAGP5jjeNuSPZawDkx/TT
i1iuO+w7kuYhqppjr+bvmYQEnvGHwPEOY8dduSDYPG5op1oXfY9dCW88ahiRz3etweftzmcnNk9u
ZJ06H7qHgq5PgeCz3XeSjwHaVQZjKUemEk/U2B6kn+HcVcmlTtRxADk5CiS3oBGwDobVdDcybIxd
vbenbmtE0JrccpdACMh1cKGrwZ91iIz6svzXHlBqXyWkCA+sONTF7cJ7zU6+GedNJg2GfOOhTVo0
Qvo4swKUTD1rUPhExm+BKhFFKryVBrWfReLBagDr3MflMYu3oX0hPpm/xs4B/kPfPVglbTRzFn0h
C7QBe6TUdzWizwN3PgU/rf3WLG1k/lkaOz+8VeaL7z7irRHx86gEQ2CAFuG5Yf7d1F+KcVSU9gzZ
GWx577rx1hnDg+kh5hyLYU3Wwlj5kDqCWMBZZYEJKQsbsClwUAQP+Ge74DhwsEfqo7MfFni9GzJD
MY8OLq++eF0mm1HwFNAv2KA1xvah18sLcpiM1iSvtg34M/8z4rDVzM7ZsNNgxx05h7BMbPWocY9R
FekJffsd6Vl48qmDzjHBExHgbKcGQZxuW+ODH0L2Qvwqi+eKi6fCb+sTs6tXAZek0waIyc/59OjX
m87cz7SzVL6ahG2neU3Fno+jzY5GeC+iz8b5s2zk5c++81k7V8+md4Xea6Lcta+W+uH7nkcQrz9y
sJaR/wbTDd/R3KIZO2/VQpK7K4ES1rFag+jvRqZlzOa9LbJxTDAmK+I0vYyovNwY+jiDggIDg+GT
xtJV5P7xgAfGP6+DS4gfRUPh0D60dazZA6m6c3ZLPCZIf/xBGAEFBuPYo/XSg460uMbknZE9l8yO
ZY8hROGLG0A2t4s/+tYSNmpRIHFZ18usjamwO3/ZgDArJmpE9jjE+Bjyw08Ro7EvyiMkTmGz+kri
kWM5Xcelt8kI4mlYz3lGRkZ1sAkfRpuFXBrs1dRhxkMTzpuLrpTEBZ4i9jmjLnZumG0TvThnm63H
/Fr29AvTAekHiWgsiMnmSHHw2uEN1DKpDyBhCyDF0RFs8siEPUxstEh6FXkEaGB7D54G+RvnXIom
2zDIOw6jZDcaWTq98PYnW4W4rSM+q9yL7NGwXsIkZ0fxmSe/pnUTHQ3FQzgeyNYNtglHhfQuifyo
XOBA0bczPcj8Ht8JK0QK+bmCSqy+FrSbhaWtuxu7h4IdzMT66v9+m05O5u+R+jeI1wLY30y31MNB
yOrXIsL1faOMyuVPZL55FjyRl5SjWly7ni2MxtPv5bRISM2HV88/+3wMcdiePOMn08QJv8bp40zb
TFDGbL/wdEh5io1HNT9HsKkZoGTWZ8rSIZpvUYn9FU41W31OmlXiuSsuVGbmbJ6NG2FQiNGvcY67
yYASchtZykqEfTyOwWdXmts5FXi4nht0Mk32O5LO0gsOXfXn5i6LP1bfk4GRc2U4BFUxI62yZ3Tw
GsWL630kGS9tjoBokmfFULb7TX0I90g7WGdid0FMv1Y6W7PD25Ze8DTpbLd8lbq43iwMMi02EbXG
MnprZbV3IzSMI4Qv0ZMHCwk1RX2KMNbazFa8YaqEWSbGxoP9zyo2QWUdAoPUQfS8o8eVKrr15IbH
mGlTODinMa02HvvUygBoRg6qFzCSdIZtwhU8QMR1kpEkEP5Zu9jwj6I274ZoeBzZxmUuDwvm55wE
zzFOD/TMpBeR5dRLVtbXKOG8nJ2Lcqq9QL5hhKjmKTF8EW+lmW951WSOF9uyoVYe6l2ReJtZZghf
xHulYJ3UI8HhkO/kbhrcS9Tg1SpjNiCLAIKVTPQSQbWQKUI9xr4D6g/Kg3UVJRtdX904JZWRVLsY
zY3axjNbPuzKoYvCDoFvRgNtmga0wXRr8UdIRp5wOzzVxb2SxRkLNMiR2th6c/DK/3WA7kmoKJ5T
bzWbqAIsuCAWRKw6hX1NzBWkENeBCgcIIQfINFvogUcOYOSRGQujcmDVhgWnyjZwi1YtXDB3GT3r
el1S4lCbxfo8kgCTFMNFq3mTo/IoEsh3Edv/XqwHPW2GITwaTIDQ5grgUg0/bxz8vQLh6WbdTk4+
UE9W7LZ53zFLm8N8E6wa8kuc0NkYctpMAfnqdNkekEoanI1bDftpwPaCIkMHatuDjjSRuirfQrw0
48K58zyU6+y+S1BvkZa7mkkQI4tJviQiOea13NOXdGa59jui3wz/1rbB2mQwSZ3OL4Iq+Jok+3Fu
j7Ek/3M1G2ePhs6jrEpZPk7MQALAPya1ZERw+u/AJMhBcTIsFuU/I30zK6ZO6bge8MWmPvshjIqB
wg7Xf9Uwaap7yLSSHZztrcplRZ12CIvZ7xLRFqc3vyag+EOx3J9wivrdvdO9eWyJyvDQek+p++0Y
Hz09f2pSzYjHJr0meHcx559ckW7txzi6i8qULeHc85raS+UazyppDsxnyk1KEnXRqrulNayqeR3g
1xkJSSmfbIAy/TZL7nuQCpl6t8bnRnz52Z3d/7rFflRvprFN7GdJgmexS82HpvnO5WEZu0/lcDDp
5GzjnAxrEOaheA0hBtePbpducpJVRP2dsjNTGsGd/OzEeTEdReDSUYCa8qsYUIQ/BWw0XFSGobNI
TqKV7spN4BO6/h7b7mpglJeymxvcb3PxZmJg2jp5d1QGvjlFQfkamC+tIVb8B8B7WBHuzgnQLGFL
cB/rAg9ifvIE2Quo42gDPeiTlCSewCFotoQXkRTeEGHMFmz5MXmOecKfWE8GNBjLxHuvFPpzuydn
/WoHD1MCY5/iUgP7xoHIBgIplunlPx27cWG3B80RaqQuq3m1zdhG9niNjEsr0PgN+hg1pLAksA2i
iAEu3H1YkSVkjMbS6wb/njOyDvNeCu7DNujYv7c7Ucy7MbA3w2iiTR23VdVeDfsj5Jj2GbyCKVfB
sLKDBPVXuwtqe9t74doO1VZoZ92ncttXNZrsD3uiLYGLEwSXVr2EVvxvDh6y0keq70P5HLcN3gNT
hhyqNr6H7Ft3GN5SXj6rvLGlDgSt7gyE+RBLnd2XqfPAaNicMt7wpdTA7kHG3hAQnIKKuEZGyiYX
3CSserJJaKwLdC55PO3ykKF99F4gd0qQVUTOm4VWGJVVTfrZXJf7SQfgUdzNmMJnQm2hZvIdp5HA
dsT3mF2rmmwzEjXI6c0tRFsFhnU2VyVr+IDjsTeZTGtUKH8jFehA6tFyniRwq0d2v/jfljV700/c
wq+aDVEhWbO486adwtVYtcT+YaTkxWnMFh0ZkxlbZ4WixTpZGY8y5bWxii3+AVcdreguVa9VgvoN
IwflnTZOfQ9O6KdiQ1ZaGG/yP0tTeov3uesIT4rWKM2WgWq17Rv/n0MHPo9E1xlqX/nzhjuLXKCz
htvtkTRaRd25GeRJtlgsrG6nCM6YctChTiVYbrCHyc59GpME1fVcAvM9yLl3pCA5U2d3so6lKO4s
v71XvHA64iah1/Pd9iFznM8pr+8qoGCzuHcEbBifR+OfVeOLWC56NzO2c8c10zIqacZLNnS7qiNX
KROXKIivdS9eF+eRrRA5Wok6yYyHwqywhRBRb12WJ0Ak1r6fzB/yu+/CMgJnJveNOfGgaRhfHpg1
dfEE1LuyPg6z9zA7d2EQf81peQ0ZTOVG+8a8jslzCYlfg5QIux+QjbFur1npoKAAOMdPNcT0vQwG
O91d0gC+UrLwAppLRHx19hJ0QLYCdMvZSx4kGx9bVJqMr13ZgjmhWhluGdCW1nAO2cSOHEUUsirM
hem0LaP23oorROpZe+IBOvfCQ2ficKYhSXbFu0CIsdgMjObd9NlduQOk2/kkqvTAIBUFFqL1oHlQ
Hr2myw02Nc1dQyOqErLsvOzWOw3ijMj+aWW9daPozYnc11AMTyG7uMB8JgDgKeNNmgxQWwHztH9q
Z3mcK5LmkYDX7wFNg3aYkmXeyZ3wgSXpzmx41WVzccXyPaDsLMRzGSCGEdNLYBDnMlq0TZXK3vw5
2UmHythz/oaoPJhZvRWD2jZD+DSW/is/9po60cVGERXViAUHtJtGBqsup9j3vOE+CLDpdZTybLwe
G9Vy6qD6jTAcNhXkRaTcsf0dtySHNeQG+ca5yuRWVo8w/NeSPIiUhy1hz9nW7dmHikWnvmzNqqcI
9fjEFs3uarzET/Y8PswJVjHsfEaDinzBm8aEySMgYhifZMBOWFH23HDCUndlP9+QwlGfT3d889Em
3kzszhnjTdaWm4kU+c6lmZv9a4qAwrQScK7pHT7qrQSo6BXXPMp3OMuNaLppRApJ7GzRuLLoJVc+
bJ5nxvhdRPSlZZ2nNLhzNZO4jilxeQpnAsMHGKbQFT2wot6I8MfmWKztr5lmTmDOCgfzrzGzjRjc
fdLbpym1X7LI3Lqde6gqtp5ktAL6R3mwzVX0LLS+oIP4i0pnbcf6oOHG+8O25+vWE6EOoz3T8aFG
KRKjzUpIF0utbDu7+ivWcjv4T0j81n2dXRpqG1Wep6BgQcTCg6kszPKDj5VrciPGoflD2ZNNUIcv
01gYawqS+8E7i0AQGa8A/wiaNqZXptdRMpMljS7aHvOLTNrHsdwTIwtHcgyNS14ACbURpHxJOe5t
nt85x2kIfEOxNZZE46Zc9sWMxGUW53rAFteZCHndEz7sN7fz/8Y/n2BTSzKPcu7YjAroF0z4Vo68
bwbvaVrsm9r9XaZrVhqeLPYLdVw/1LN/NkPzUpoTVsxpp0dAXB7J2GX/sIgHarqqwZhhQhcPsoCu
V4CkcqSxtb12L6r2IRqAMmDOFkGmtzQj/1qAASIKgRT6UBntrQZNIKb+BE648+d178i3ssEKGrK/
KdN2xUwC5du8kZeiQHYtqVcjzAn4VlIHXZSurgFKNZWjNkBbaN/cvtmOZB5wW7HuS7xVKrtjzw4a
hr2YUrA1AaHnuDjSgI14Fz51NV1E0g3rOp/OIyshEt8/a01OXHuSRb53g/Zsj/0hs6EzM7Ps3eTc
xEgzO8Lc5V094tE7ixh9UsH+anAJyKkO2oDqy6VjKFQ/HnN8ba3IU8/x9ZVcgmQeVKwLdKcv4WuG
YDGZvrsq31ZTsAIlZ496n8/lNkU7NSmHqCsJW8AGM2Gt+sbbmma/rcCvly4ffM6uK2x3poP4pRzX
OQT+fNzRTB5aUnc1M36PmO+Wjhwf5rkmmMqkK6sxLJTpuw86scUABMZUftQSivvNSEo6KbQRAkVy
FK/5iLcq85j+5etwMU6i+KtbDW7hfSSbIVwTPR/g19NQaicw40vVXTHYJDlqoBF1mSq4C3EBV51i
TmIvkjVE2PWnblBlId9SNLU26ayFwrFRwXacGYOxmVcYbAXNUU5+9RzjoO6T7Ztvw9UxubB1APOm
xjqIfBWRJDUDkSnffXMuWHTL+GNKvtr51i8johyMoYfRB54ff8zPwujWJUUuVxcuvZJ9Y7mVNrZO
72SyhlKNZD7DwN10UWc/WyreG+LR8kjqa5SGpk2BGNuClJ3OIvc5X8IGiWgouxkfQkAHJhxYX5VR
9YeixdEXKGRAbgfE2oO1P5Y3v5Hx2rGp1+O3fPa+7ES/ZyBh1sJUa3/G8Kutmp+fRB+2lVB6FeJe
NWT8+DJFUSrhnwwGrxbwkZUi5mgd69GrgZzlkmFNCWiu5o9Qpi5loI8guzBTSDR5dRG1fmghQUa1
QrTbFf5W67MRcoVZzihXfo7K0yBQtZ+XrUrGlyx24KXMSlbbgvgROxPWXoE7CeqKU00g+pYpOszE
KRL2xZSdoyvivcflQxoqxSSE3zBKiVtEWjV6g89oO123ftieS8yFlu+Q3ImV2fCdr3rwQbWOBDmG
2bPwyaww0u4baN+6z7xtKqyNtDArM2BaSRqEQiEb8H68foGDKHXmSVooyB5A2yrcWzE8LupfrM1k
0ssAMaz60H5xn1bGc+q4gHYiev7yHA/6nLj1PhsqqmgPIUE7T2eJfyvO+gNvrNgmOTWPMz5I7V+T
IoTQYYU9KLrkGsTxoy/yTZrj1Z89m1Zdm6xLEAfg+Qc0iRBwMJAzCElY3LigRwkeUB78kEj5hwhP
syVwbNRa3uUpOCwNyt4kcGOwGFtbbowqcPlLUSSsTH0ABdHIHWIi6nUTeWw61qpxdbVG98/2Hknk
AM5ouET/RA+zCXc88d56YmwtD7o/rzy5aiuHxzR+jjmRCWySy13hQEazY74kUf1sJxU2FHfcORkP
l90OJ8Pv7V1QnJRO8lPehTvpM0bOfXqsKDOH/ZhH57oCvaJUiGx8Lbk3V2ME5zMxgeIXGYFgc5Zt
xRQD+lA24Pew3+gGn6JkUr2yJ6fbNTxF9ZJ45DZfUeenmyieFw16vk/dhV4D/XG05nk9zXg0vUXl
RC6X6NSw1YUxbmQ1/gx1/q0tIjk80dKiM8W3GNObyUtD6vchmyWBXJn9G4KlrD2W1V3IztZu86NZ
IxLzmR/Wsr4Tac1SvYOGq1IAXamvoYXhpJAsBFb2KyX0T6RLHCzpjLxBfBYDEu2hWicFs7cmcr/b
qho2DUhI0+Vt6uBrDZBKxEzmYk48RZtnFtybFO1owP7dS95xJz/PfmdhVM/pnwhCM2fW3JMI312E
AOUcfTc5itbUJqkuQbwd5Pmt6hNvb6vwXJQs0jzgWfUEeLHxvX3IimXdFzR0tuNcTQhz7Pp2gmzR
ygeszxht3lfa/EW5MWfP9YxwaIrAL45qtqmH54scmOm0/YC7VlALESmUq083g9E6hM+9BTM3Zr0p
SkSWvYg2Y0yoh8Fz72jvK7H6U9KQRFDMLlGKGCes+m8Iw79JMA8YqQtUhXiuTmlLUQ4UkYKV7F9a
Wq21byLHD8yPkGnPOCLpSSxr7UyLmtrCuKzs4Fjb4M6F4b8HcPN6iDStc00lzYTthr+cNTkXFoOK
9snFayL66UfYtQHahHhBqFmWDyqCCywLzZmNSEZNErwMLU9GMX4kHjbjZCYXVjj+XVk9p4ynvKQX
SL75OByf8Z+xK6mK/0nfW9llBIjfJFrYaAhZE0YRniNsajZEObmw2OYyZ+WTDbc+qDcuMKswN2jY
0E53kUVlU2q8t32FpqKtqRaegrQ8+Q6g65YY7iRVoGx61LNh6aNFGrZj4bDQnBLAE7N9HiV0C6uK
713nXdngAMIQ5Gi46LolsREQEhJQ1MLh3aghYPj++KTt6mw7lrmuZ8JM2W61PhQbixWwpOnPsvqN
Ne19LkugwKFxsEBqB51zKnnHOTmZObVZeO358sD8hMpq2Dg43LZez/56DKngPYP9WaHuLMOZiVR5
rP9/J2on2ViNfUw75kZtQ1hapxF5uMZDjawuo+xifopnocuxd430Nr50O/SgTzUzhgzxDBa2jqAX
F+/hUON9XyqhVLuvQYu4M+gPIqrwnSJ/byKmXqLRT5nA7NNaFCt5M8NkAteD6Eo45bsTR2zRxghT
XapooxqoX4QOTbM+2Kq114XByV7jqnOnkERsRi9GgfRmkB9Ji0hxNAtW9a5TowG562cCQSwZMJY3
IM4hQY56XIgmtO7lfSSEfu2hAmu95qlF7wNnic2SE5S3ImzYgtkM6OKHxjd/WQ5cZdMQsBhsifZF
vB8MOXpQXHSex+nuC5SDoR/tFZucsiWHLM2JdlBNd+S5xKwYY0hrF6LOaEHBgAs4JQXq5j6QaxQA
L5mpz0K7YIuIBOGsPjqIf2nWbgWPKduxdBUrsj6q1mw2pknMsFY/bk9qwWTV9HzgeNm+1auGeXFt
uHueODZlI1/1cARD3rP3z5KItQOGJqs0NmXq8+8dgYYP3Vs9EWcUNN/IapmstnAcU0i5cZm+9hZT
WsPDY+jSP/lRiKSX2VDP48OM5snJimzdY36lAC9Xw4CxKEi6iG2EuIIRLX1lrtwmyAgoZq5YkE2L
YhEldcKgvrYq4i1FAEBi7jd4DKcwN9e6+3GLkCLQ6W8up1TdwrHp2PO4jXMtEPn3dgGofOq9zaRL
WAjyMRr9JWB8hjbQs63OkGzErXlLbCojRwwpQmiUeR2KWurueWMV+oZxLnUSqA9e9GhXrcNBhnwp
jf2T17H9DVmNdXParPiSYsruL4nJSNtyXXzblgtmKzsSw4DZkIVWb7R3o+X+hDP7h979NabWZN86
Mv3PGJM5nruvskM+QJDX7XdlIFCZg4WxT6fSmTfErzN7QDfIdoYn3ygYoMYpvolOTliuoV5EOgUM
95AzTVVwUc1jZtZLBghgqLjDNzT043MFe8BJ2XTjIid2yErm1dOs0wzPZ4iN0EFG66r4xZV2tPds
ZpaqD7xd0mYstXo8EEHtHEKu1LMBNS7Lk3e7cB+mxiTuuv6JW65MI7X4PfSXKiuXb9oMdUS9VIWY
zk3xEJUhn4bJnKYbYav5EqIULWsflZirrIiITGwSpmIhMheKeSAozLGMiPWFKyCmmuOA2Ew5M2BL
29NgOS9tmAPicfD2qsIsllqR7w0b+KRrK/yLI570qfzwkyWEMWfPYOGhgLjLON2MnmyremPvMnmU
c0YCh6dvXAaK4WMm7RDXgHi2QuaddTpe4l4SKxPazqYf0ru00YytpLq30hEvFnVXpNg7ZE0LPKPr
CIJhPl2ZH2RRqFXpWRXP5Yiramh+MC+ijp2xGpmhvUn9WB/DzHustP4s+5RJG+q9XYusoe88urLR
e/B9JMRDWWKLog0JMil2YUcFZzJtqzjUnZIMX51Ey2zDIHxVy+UaBXw3BurV7eIf39bT1mzOc4pF
qKNQ/uexYKbDATSlXZ5IhgF5RzPZ6Dtjru5Hw8fdaqdybSUEsoXQRVo6xCTMmRENmJrslglDGqDB
nY6erUnsEQHzFmnepyYFvB3BWy1ooJsMdSTmwFAVrPaibk8azjq1DUgugr63s4hVHpJVhUx7JUb7
a7Q71qQYDYKZNtNI7E3V9kdw7Z9WHGC0blhBpUXAfJgLBeuQY9N+6kUK15A94ESVCTzQew4d9N0q
lv9kK7EEVnO+toxN4U+3Pv4y6vy9MOp3nTAsCAOcLKVqbzKOMLdpPv6odV6E+5wU0L2hvRIX6HMe
DXojUutvpnTlMeZGSIxmFZN2qkcYhqm2A6Q0+S5T5T5vW0iHuAywfpYGHjgzENuJLGksj//aGPpG
eFcNDdxW2JzLvx9KykRkhoR2nIclGE87TMpThHlr0NJhAM23rYxDsigt4kWbHIe4ddylvp6ZKleL
wb1r2w8i1799NEzmLE+iz9ZD5zbo1ShGGK+su54IS1lSIU+DuI4RC3JS3JkdfDuuFMC1eHV58OXl
I7GEE6GUsUICxEASLgbRtmopeZkjsmQid8AX9620P1BSflVzffXMbpswX1plw6Nh94s6sgUNWL4V
IwiDmL1WG83IBrKlDxwxSNuCvG4NM0XpXQe4AXVJO4CbzBOcJN6wDSJYHpMyiA3vWMD6oJY660yS
2wCisk5o/eKeFtqKWRe3iYa2JpCaOAcrqXycKEW+KQzeXj/B15xKZy8MbpFhsEbSZ6O97CSCa9PG
JyXldq5wxiH6uo158RWXzJvmhiUJksk3WbZYzpydMSaEfcqAlQczR1WE+///d1pFG2Ken8rcfLYj
65kNxjcG9VPnUllbNm1hXvzfJe3juOBtZhfZL/nuFoxKM/mLOu++ra8JgwIANXzJprm/1cb8W9io
YkwsimH6Mg70Pk6jX0obR3dBWdbO7ILSR6t2SAfMPkqSHWVdroMZJkDBhKDLXTQlgbvTEGVzfvd/
3vKTbQM6lMltMrENIRxjZli0kFbSdF0Jg/7WGnbSIGbAtrHgJQGaA9PktPqPsTNbjhvZsuyvpOVz
4xYAh8OBtrr3gYx5JEVSEvUC00DBMc/j1/dCKPsqU12V1WYyWCAQDJGIgMP9nL3X5qeoV31ptPM1
Q80aRfqjznzItU9ywMfpuKm78iWyuyLCPVkiM+TGRfOXZidDQd154arSzScXe1mu8Q9XAlmmdvuv
Q2m8NH6st8WHLohHstdOeAE+u3pmidkAaaloG+iCElSoB5iKfvJGioe9qGbsiLUPNfT3rFl3CQJI
JE6Jw/TvvuuwdgLQODp9H64BvIIFUg4B8WZBcu8JO+Fb3+rHyDEPbdJh7mYCU0hoBXbXODiREQ0l
ox+uM5dbi163LqmXCjNCGfi7ymfhUg5etpaSG7davlKtfMa3e7WDoVllPZ+Z77UvokdANquvpiFt
ulsQxxmr5PSpDfGSSux692HLf8ndJwUFlV1EwuJy6qzsWA3tx8x/yULnkOT5fYpObXJj7nZjShkQ
U3hBDzTNi2k9V6zE07H83tXqoxXu6kA88BsdkxCD4ugibINQTP062hTTyNSjo0QzJNabII00aOnv
zX5xiPxpqUKCQzN6tRMKcVQyQE2fmQx2IhxXKmCSLHom2zoM6EeNqwquqaPcj/XgQFMVTrHijjTS
3rfpY3Lroq/HmNv0073gV6I+HIZrouifpUkRk17nSwjNhyiUiT7HouST6cfWozhSj8VAf7r277M+
4hvfTsaqYs0+l1aAfGH4ZhuMdXXIYmicp51bgnysFd+2rmTl77i0ODt9lClzjzHyqrvQTEv++mUG
Zm1Kbbw3feaBuS5Zylhi18phoXSg6giIp6E1E99TWca5bBXf5xoxR5ZZLOZl8+wmyIkQDOyKUZx9
BnUck5yZKuDMuSLF6petZ+JbQIgOEDpLj8J5CsYnoyJaVZG3LWFgjiXOqVRuRmgOQpsPuYNQvAwM
eEkjYZVdCyelhCVbmvReWjmtx5q0WOaCVpSvlS4DhIWf0uZllkz7k0TgmLOBHggsq7hBudYkPdQ8
A6rfQNHI6wLBAtd06RQHayTkuQ3RHhmN2rO0XoUZX8fUoRYyxPCKdEjFaGjpFlGKwxOxIN9CDwFj
Pg3vPVupQ8liX8XUpymRxzNKVxcrfdPl8bnpjXct49g2GavPoqLdZineV7pdcRxp5zex4PMyC2as
1vQUqqLY+6M6Vl2xCKyveWGqQ0QD814W1nHSjFWlDusd88OdUZMJHeYUec3AYKlAClQaQqeVk6M2
c8PwJdLx1TfRtrqq0nd+4XkU8LGhIfxdy5jLI7KhHRcd7I6BbyYtL/MK7yBejTmGs9onwqIYvs0l
U702qB46A1NTQluz8Mh6LIibyRP0eFHXNgenk4/e1BdPOWI0mvgdLawLax3I+iY45EDj8mi3jPjT
2swJFZvLV2pbTLOER82GKfo0Y/M0U/yM3PCJLqzvUNzwiZZPlKE81rPeqwysi5z4KS0tFsq1ui8Q
Kdxjn9lRksTRuuk1oRmjWXXISigWzeWIjkuSapmwQB+13tnSBdBnma+NFgbKgu4wB/VbvmgX4r2K
WWnmKahfFS2gzoFZkrgLCpvZzBRAJSj7dcBVKZJ94rLv2bDEYXLUa/T8jF9kiVaJ88FCqdkZXGZm
JCf6td136jkzGi6wjwy1OaJoPzu1ZOt6g7XJymLXZuLbXMzEAmaM8L6xDhP1zsxIcXHGBdWoza9D
CyipGMR5sJD7WvlbEJbD/TjCRxaYDm1Aj9KKaPxMiGE1K+LKKlKybsttKT2ksUlD0zOPjikYEDDK
OGpKpZ6lLKpt4owrOCXhrmGGjGDE/55wpa3n8FXEdb4L+2T5lVkms9R6LENBa3Rw4m3RCvLBCXhA
2mXYq0Zn5NQKI9sJF7Fb1Y7pfQmAzaNsTLIvU+XJ+4qxKu8tqDle+pVvFYiwuWfsz+f7KXSAz0tM
cCGrPWsYUNw3GRd9w+BSNyj4ubKJAurxe4wsmA05orRlsQLDGo1bkIHuSKim3Hk1cxiRTwQC6KTB
9l1ugqT9ZHasjaJev591X+8iYrkktZNGUaSNgvKc4aPTFTLZcEZWME3TcD9UJOYkxnM6Ur3xmkrs
uPfQD7TydUh0eJ3F8zlyLFzz4XyA97LGTUEuau5/jb33YwWB2jXRbpRh8hBG/XM2eVCsCpv2C2re
XDEuzfkiz0yzz6VVn/uIjoyV8bWp7BgcSv6oUzTttr9Y6bV4ad14O4rpfZe7XzOL9VKQoMh0Rnr2
sJg6wmqGmC8mPZBsBlsnaeZqJAOon76bAaT0TJDAopB0+P64WO26aBXTqNuG/itDZntvsfTCSkNx
qsuTe9+rX+XI/VtIhvrGcj/q1rSOlUKPZzco5iP7M/eqzegA8JQODIFEl2ipkMylhn6tQmZeSb8R
XlOsCn81SOSTLsvYomaiTTiux53MH4i/0dC3QuCKRk2/QHvA25d7C46YjUMbnyTUY5R2025mFXbP
q/cyR4SZMZ7A9pDfkSGmPSCWIUcJPrbol6eXyg26bcy1eud11T6RAbVAn9UvbsmHXLkvVuq2azkn
9By1s9Yh3JjOIHxVIVxvwzle+/A5Rh2Af3Qdunth9y5JUaFiwRiLCSqm+jYKSrCNX2xqiWljCoPn
UUuSllJuNE6n30q7kdQrjcMQBsTQxxhkiDXUdcDdeqL4kYxEb9rMrKHVs5SrO8qO/js7Y1katCln
X6P06d2p2lbjKfDVwB3dBIHveASxZd66q5YuXp0G22mmcDbleCq8JKt2gbnui+k8+Xj6itzZu3Y3
7AGdXHvzfTvnpKD3OUL8ghsIZixKAKrYgAqSJVdUTVBnQzgVyIOvIwDbKq2+02CM1yI0dnKwYQD7
1FZZDzk71g44sykWR5F8VA3khRITAP569JTTVTuVe0BF2e/nqX6LUX3AMk2N1TSwttPWCxXYGoVl
y4jAXLhvJVmG5iqYIhIvXL0uhxb9OjnEwlABr0kf5qLtNxHKbgW4qfU5n4jHiLQY8rXQ1odMl/ma
rqOhXJ8gv+bdSMRaA2GGVAySsRUq1Dlt3yJmPQdL9Y8GKR2rOvU/JkHwJWzq+CRasiJCpYN9ZJQQ
UBDKpQ6BaPjpUPEVjPDapvbpWuFmTgtKQz0L9Cb9inYBPKltg29wxmrnev63ZHD3MZcj41JzHciq
6cwUnKeBjp4Wh1p1/jFz+D9sTx61B9VETpGgw6iAHhkm+Le5NtY6S569yQZWP4GkLvTXukfWlyc9
2DGu9tSUPhDxce/WR+0M4cM4486emc0ixEu5T5ETFCb0m0OcMFmRX53BzFajpnAZ4Ac41GOLf5A7
mE0lCyvfBDQB9doAI2GreqDebenslNdnK4mCK3XgP9h2AHQop0hNbcJVUFrdssZUSkMUR1Ty6lpM
IpzOHlauasaNyIqP9ddo9rehwMPS4NLt+3KdTe9mP4rWHsLylc3Z9BKYCmFEXlyYR6u5RL7EDfkz
1/1ngsMSZtXj2+Q45DcZ+INm+su+ZZQnbTBJNSBCJDSAEnu+5LVatV/rVIqNdJtnJ85PM/7OuaO1
jp2J/iDJYs4XC5vo2msSqNzG+G6az17DerGoZuB3KWKmEb21BYCxCC3x5LOqdzShDjKWp6RjgRk5
w7k1IOKKRZI9SWTULCtbMp6ZK3ZI2ihhKvt+4YYY9rdsqWxj1AOzk36JcYMjdgBHx41/UR6jFNVo
M/2WKkweI79qXOHuWGloH3eX31TzgVF+FytaqtRHqYjJ/LGxxbmaBdPPASXGsoZJUWBikWMpX1T2
vNKwVB1rfMB79epIVTAGarzlsoR8V6MZHGC7+5yYoun3WWBNXNMPaYfkfTYw0LSBAzc1QKbeAjNd
ZGJmXAfAAsdNlbgtAlJ9QOMKzjkoKKhbHq6BoQb3joLbDwnrcZC8dwHnLbOSHKd8DTM0tkAvQhJM
JMMDijnCaKKi2cQ1w8cwN1QmvIzhIqD/ic9uI2r0U1VFxbPVTERh0yL8ZBldjgP5gajElFWH26ls
X5IKQhN2z36V1TwaGvulpm+imyZf9yq/GADjVnW8rpCorZBVR4gtuB1FftacTL0hfzg89dClGblq
FI0dlLSa0o4RbcuQ0cd3s2EX6/bq9IphKndRTrrecxBmiNhbSiNdBbZlqsdTYqt555o0d3EiG3e/
//Yf//rP//g6/u/wrXgoUhqNefOv/2T/K2bCOgqRHf5191/PRca/28/8+zW/vOQcfa2Lpvje/u2r
tm/F5XP21vz6ouW3+fc787//8dutPref/7Kz5k7STo/dG/iqt6ZL29tvwd+xvPL/9+Bvb7d3eZ7K
t3/+/nVZXSzvFkZF/vsfh/bf/vm7bZu3E/XjPC3v/8fB5Q/45+9PFL7mL291+Pb//tTb56b95+/C
/IcUyqMC7/nS5uJRv/82vC1HLPMfjuMIheMbcaUnpfz9N+55rf7n795yyPSkC0dc+kJxpCm65Yhy
/sGucF3bMm8H/u+f/peP8OdH+lveIXKL8rbhXa3ffyt/fNLLn8abU8qS/GbCc3yLdjR/avn187so
D3m19b/MgC53UFQoHhb6XAY+6rax5DizmgszIrM9jTzd2lnkqqE7mnxfXrJsKK4Jqt2961cUwwrH
2aaiay4QDj7YGQBdFonnLvA+as2qIhMBdtFpgvuSdqBgusl8nBsgmz2L+khUAcAsZF1hr8lYUW6x
QqmCSEQNxHz60YMcDCyiM9XszPMW8VtUG3siEJWdFRcrn9TRQPJuWtJ/DKBDGF2s11YW0iKhMPuc
J/LQFky4vHZXOO057FiKRFlvHXSYkMVm0EYVdOIeYJCRxuDTLsg0DZPAiSlIYmRBz2fvdcFausgU
16ctad3pRLCWbf7YMEqvjLzTeyvw8c8GcEc6G8VtHS8IOIHlz0DKsKlUWx9jJ6nhoCWMBLEIVr7t
he/+9P3740P+84fq+L98qK6JnsWU0reF7Vm+7fz1Q41bsybGPB23ZopYw11k8yqtADOwyWT/x6Pb
Lt3ayQlaQgIGymxm/sfGpXhFLEX/GBNhBHNfE1/aO84O6zNzT1x4042WqfryYNC6Y8nZO+VBBF6+
mkpKU10sqmOV5dhL0faFedqfM6QYuDgjD+Kp6s6TCWfLZzCkkV07hyaInAMJVkb82tIV6o1DA9C0
awwJHz1vLxnS79KQRIklMWWX5fRnTMru//7M2eav14NrCsuUy8mzWQXY5i+nzqmVZ1MS7lHg4MAq
p+niLpsSZSVJAg4uC+6Dm9sB8rdf/SalMmmo5nDbtEBTfzy67Tr/PgDZAC+HkWdo5VV6NuM0OzMQ
WIdWm+vbUw51wx/P/9y9PQJcJbn7ZChulh+9beblURPvTC7Tg8xD1BFROEYEnrJJndlZOSYLjbBX
82l0xz9vfj5HX8DW/Y/jVpyapxBrxk6YAEPcxLhW9BxW1sh8+LYbVY3P5eGmhwxvxun23G3jt/hn
Rqv8lKE1d+N5PqaNQaOFkpR16pqYMg8TVGrycKrXhg85JGlOQWOKs2SqFImpOVa0kM63pygdifNt
U9dmt1OJ9eGX5+mq/PEK26oapBNtvP753O1Hbz8xx7VPaALgx2L2geK55mL+ZZk2dBOZtE3G9b88
dzv6c3cMaUHhB+bwj4e/HL/t3jbZ8ra3Rz/epxqKfQpCZ0yIHPJoLQ53sQnLx8yTgcon0aS3zURs
dLu6PQwpkN8FaZIxUPEzP1/DHD35024cxPteUhEMa5Wu6pKWd9fb+jQHSbQ2AhOh07KrsKE2d2DB
oAcEcO7TYh5PrvLGkxWCFKXlBgl1ee7ngZ+78XJA05q/d6SdHmLD0xc7rS92kR8TWKnXnPUdQMeU
KqTVwuCnk898tWExWMBPP4UKH5SBdzAdsmg/tyI63Z4fl0e3XRmzNrJrbJSh+811UE4z7WEJboE0
zX0qznOdI7LIpri+FMsG/ezSnQKLkffRsdSmswtTpY64edURAUeH+69oHL0iyuFS+XG5DsJYrFKt
jAckW+FjYkJIYtnt0iDjudDL+uvfjxcud+G/3D5dyxeekEpaSjq+VPZfR1rLjF0LJquztSC/ZFg4
vhvXOXGdp2AMyI5wE3lKJ1i7iCXOt73bxp87AS85pYiNboRp5djJ0+1Iiaa9ZzCF+2cbMT1w7mC7
0mOVJifTehhQwjz4eUFCIZi0Zcfu8DkPzIGtrhCH26YxDfsQQoj973eHwUULJrjAq+R59Nz0TQvW
ATTdcLbFNb3s1ncvjTf9sSkXW0xb9efbUzTx/nheNOSlYVeH71u6VzfqpmPvJRPQLccmtAp0FJwV
Vx7TUMBaWSIZ58Ztzn6F+4lvPmD0v/88xH/xeTBrsl3y/yDp2P4vn8fktLEYmGdtI7vqL0wX7Mdw
aAJC6giNq0b78fYU3MbpmMv6w8+n6Nhau2is6aosP9SYaoDSkRdbhTbiTGWnOJtpUKAhaxxYa83B
zjMy7m8HqswZlzzWBVrlsCT40yHu0CwwemfcygzaGZ0IYheRFTCS5rF/9Wt//fdnwFluUH+e0PGN
dC1l25bwF82H9csZ8BNuXKZXO0CSHujVfzP7cjreNpWTJoQOgnX8sX97EpkvyN0CWKOHvmEjF5/v
NJjpi5yE2oZowCiWLLtRYew9hzJULJ0X6nhHN28ViOeIjmx223q3J6C87IQON8LBa3XHGkodbgf+
9Jrbk386HsAcvwNk4K1bQdJU5QRY8LJ2eE0znKAFJcfUwUehHv6HU7Wcil9OlbJdy7GUq0zbcb2/
XrwB9iKLTpPccoeM9zGtlqeRBsFxNtNvoa4R38MTB90jyxOqLuIaaFZ3d1XXkQfTujzMFRnHEgb/
xoVWoyLEmDSzo40PoQZkAlY0MYaIkIoZp2gnL96yEcCGmFTEF3shOTWjiQJEFqmHA4qj1qOOPFSg
/37l8g4+okHpueTypPGLxlGx19mQXm9P3TbWpMa7vz87nvvL2YE/YjoWwBvfFBiG5XL8TyuDsnVF
14cBpmVAuOufN+bbzXZiH9CfbFHM56jhf96ktdbZJp/7VzOWj4wwAXiE6dOoxxiS5rwAFrA/FEjY
T7ddmQzITHWZbW+71J+9XZIgi7rtWuUExJE38iejf7491Yafb28m5+y/frM0xnry881mrvUfbyaW
N8uBrN8OjkmerkujC9q9jVM38qLmOfIoOwx+ndP97Jtn0+wsGJzWh6RyB2pK06WQbv10e2nXeEvu
fBVhHuelYQwrG0u1ubkdzRDZkKWJNOB21GFx/1ANSNFub4QfD6S/nz/cXushyUWeQtzjbRfrpLsJ
TFTEt10LZvkJ6kn0450oRNpP1CZux8yyybd//6mLZW37l4uCEharTsd2hBSW5d6O/+lj9+pMAv9o
zXXkIQhtRqvYe4q+VedZL0s2p3NAFuZ9nEGhbaVPT2j0zWIbjItNjHrd2GvSdoDAN57d3L2L0Vs8
FhLWryQZAW1fD7lRW8egcsKnyHcBwuejPvQCzsxEqJXTy/Ed3itjP+cjKz1I76uWDndkeuODiYFS
iP5L0Jab2qSpjGX34JV6IHuJckycdd4+jL0SYWmH06E1xXvq20DYgsYlc1JhrcgXNwLTV0vVxSVT
KF4SJlA4bjvxGDTXuOuch2RpeCO1f+jH3F772UTmULMYr+lBP2BBfPHc2rmChNvqUunr7Cf1Lp/g
090XtvOpatIr7dbhNHYxXuBe2KRqry0rKLe5V4A1cqZsSxkSEVItTPxQ5DS7biibzUBm3bEys3Hj
Di+tVt0hYDzclQhwRoXxN3Va9YgbB3mlK/MnzHFfypT2F3hn696dipb+mRIEKeJtcQUQVRslrtFG
l9Yqyg22qEW8jix0osZ9ELmu7pEASvw+As3FcqKBLecPTUUBGqM+LAfL4xMVQeCe+3FEL0uDmjkd
hLaB2qooP4oMbY4ek1eBfmQVBV28GswJXrgc9OW8pHvgrMimYlPBc0KD2wzbeTnvYzyp+5DW46pW
1atRWuPeb0IyuGXjHbSOQEwgAPSZpKvuWKJhS6fmojrWfW6o7fWonlMFeqgy7CWGEiCcn1RHPKMU
7WX/ue6IHhuZX/LHG8Qcj/0Z/oQ6IknIes88lnb/fc4Mb9uZI3j8Meg3gYWuXPpRsGHkIVKm9d7m
JBUEUrg7q9RU8avydfbRQw9tXjwudyrqJvEaIkJxGdqeyrQxN2tKwLQckhrKYdE/pzURlgkBbCLz
5xPwWA8LB/xr5NVh1Y07e+AmQfNr+qgK4rmjOHisEp+17/KmLFyxgdrIOemtdXtzEdHwm0LMViU8
lSiAvWR9ROXy3k14L6Qb4kXZdPqCAIlk5R0dZivnEQbVXUUjumfNfr1tEMLiOmMtRiMnABeN/ulT
FKh7v00uai6b51IvSWWG7nYJzej7sE6tbY+D6oIOEuZ2oGqsXfU651vw2rSEc5f+sRxRfstsjLeu
F0UX1kPkP4BPs4fhzV1chIOqu+2ISekksWxwVZC7kIwgO3LPlR9Atj8RR0U+pn6sDZxecxOYlP8d
0d1HcQxwydDp0cNuBZGwe5EIsIsyOxnaGU/00yh7FkuBflnz+LlvnlzKpItXBgfYvnfwfVG1aN7V
izjWxr+ckSDMkJCSGlf2xRn9fHM/j6jxNNBZQvv4hgKDPqDWXg2OcK915WQwYYd3xJfuhsTunviT
rJ0doaSKHCq6RYlYTjCdvealQrivokVec5RGLc+JRx6NWh5Vuz7sByCPcHz7cXCfbJ8vOkIhZpYI
Mmvju6EVNa6iAZXujJx2zjXkQ5cFgt3N8UNfzPbBy1oAq958rJdNgPccImb6WVeWPNJlJMCqS8JN
0qCm6Kqm2txOyIi3ucsEHSsx9Ju/v2PQRqV8+ddbhnSlcHyTMuat5vTLTEFkuRdOM5RFB8aWZQh1
7nVQAv2n/C5VndFUM15iO4sfBSKyx9gNPlBlA/ROwALZHNJkQQDXTO8bu2D4TRfDXEB9DAPz9yqP
vV1Jz+ciJVSOfvZumpDxHFDVUsyA7+MiL2k8esa51hPBIqU934nOpRXrtt2mbJLm0EkYqzGp3h5K
+INteIgxotqGNm+N28ApYS7a9jkoU76ViFLvS+ERj9jVHz1S2tukkI9MuNJ6l4ZcEbWI9BPXU7I1
4hknp1MDbQfVmhSWdxhTtbcDw77GFHZOhonOrs7ibkN9EWV2ldcr8dUok/w85YF/5MtPJ4/sKcfD
FiFo+a7aLIuQnKnw2Q3d5l00gGuQGFNZw1SGiMhPzV5qIa09PfZXH3bMRyQ7MI39GMtVKOCQMM1f
c1OBrqP69Nmerk2i42sQN5hO6DMD5HHjh9AI6J+C62q1PlvNyDzOcyCG+wiK4AWUh9YD2sR3Nz6z
cHlvtFV8rAIBHqMCg5lniH6awH3BzNxenMppCIHiHWM3/MLvgGIDYMHRCIEX2Do+5kY+Qkqvy/s6
IMepQHnmuh48uVy8REsMm1EMdFmmRG/Spd7bu8yoU5uehhtN00r63XvEovtOVZLcERQTtg08w7Kc
ZjcGRbrBA7TPuyFGnrSklThFSmkJ/EOTe97KVHi/zINptuI5ROay1SSiEcvgBkQnD9/6gAjz1Oiv
WY6wb3BK58HJMqDZU2wco2wyCbgW55ki1yqEcPniGskjyE3uJlX0JRBiPybmnYsB8Jz7offOUlGw
TqaOVGXYoCrJjT1+02Cr4+RZLFUdv2WyN03tMfYrPO3DtIciCUw3Cuz95CZMDzzrqIbZOtJeZ/2l
KxQHJvTD0CaAo0WjaqCuuYbWYsC1uH68bIYE7aNiZUWVnOWymat93C4dz9g0t63U4rnttrTCDewP
ajxEOF1p4g3gYqj6XynYJgfGmvTOS5/qIhifmhKQVuAYWJlrEFikp0R3KUrR+zIz5GUaBcJd6Y4P
Nj23u1lP4yGkV7oxJuuDLlJ/D4WBwSDLE9JyhggKZCqfzLl8p+u4OcQpqGfhzc91UbOajFgwuwFE
gQgdwDWLFvqT8u+UQ1IoTW3vGblf1oHrUJDjM+UUFxcNST/3H9zJHj511FJIgUBR6jDzeqj6dhNV
cqPq+GGUY/0txcFcnwbVqjNcdv880Ue4K5nO713Wv5ugD7q1YVHyy4HkHxHpim0hc+8yWbO3Nqii
rlyw6CL3iIu2c27vUe7vAmyM94NT2StpVTarVvIfyGDC8Bh31WuWSWNb9llzThokFHVeuKtSmMmJ
+V5yyhhBzIog3Zz/oHFjbFu3+tmcUCer8DiVMHPW80BBz5RWM0G1AnLsWl7GunTOwH23AahSsk7d
pf1B05ElPY3oxnNfxqCzD5lNJHvaV3ukF8aqwJ9B3gc0A9Yg/oMyDnOLbL0UtfqS4EwxCiWOGOTg
1dUlv2cxz+ciHdd4JZpHIChn9OXEVoed8dxnzHBdn5GpBVVVdXgcjVk3VyOr37e+D51g8Nr7yazp
0YKgucvtBItEZTYvASj+pi+/Q+koKIX5JhE5E4wAA31P4FNT6ILkO4Qe8z4cshQ0TvZYBJ3GaBFs
JQiDYzjviYUDc1TFGWG9aeRvkyyl58mM++TzPUBeP32N24Y1efnJdVwF2dqHE+XF4s40sPQDAEE7
5RLDBFPm4i3w4dt1NeTv7SKyTrbmErYnz0WrTIY1ixXGrbT5oiNTbUZRU8pm5Dn1OKn6pCAwpMF/
XXmhezCRPG+SuPkU2uXjOHUGnGQP2F878kVjHb+uGnIlbhtYuyM3kocgAIXY0tvbWoPM17MFgwzO
7XsrRCsVjbTW8WyjNCgC8wtjCEJfR19b/0uhumX6Y66rljy9tM+gP8jR39y+WC3SWUceoLJ4h2lI
MWXfTlaJizcQRBD7zK+OU+ae48AJDhmez2PVy+tYdupU+P0THnf/2DSjsUew1PvpdEAgbh/qZdMH
Ao+rXMgMU16Cb43anYDWFnQEDviz6RyyumrWRed4yFp9zIXWjI4eqEqAm9ShqHIXY/Te0xr1T7kB
ziDp6RtWdW9fu8xa9279JnTW7uJxwoYaAqbji4cxOrdQ69Yak6hRaX/V44Y7svxcuVS+znPj4KaY
YKpxS1snSwU7Wja1hXQM1Owlr+BTZLGyV2hSP0UDN4aShQXkWv+jjyvYN7eDNvSxax0gS9nIQgGg
q43IajNOXKMNJdfaMMk+GbR1Ljz1zkg1XjT0kA+FYTqbZMSlQywrAVInZU8RQdY5eirfQVplIGLZ
61RARlw2qIdY5+nhmtOi6YcKbUHuHUqE95jCcHhuRzdk5ZqEhCdOaQtAJsl2ZtziJmzdhnmCB7Kz
jD37dNsMOZHcjls9GDVRsR1IFiR7Jaq/AtFaOk423VtigRjXt2k9+f1qjNJLqVC759RSDm0EC4eW
9S6s5Z3Z054zeyu75tO0DXqE2M0s6c7p0oAmhvoon6ja2t17tx2aM0Se56lpx50u0Qp7ngMCHbsF
4oZ2jaILdZB2jDVIg6BvZm5IhTobQKrLRhe7TjhYLeYKmV/ZNNM99i4wFcN4bh26MpZFIsHPWXiA
CCgvivneJPtvJwyRPeVlc6oNKPxtm18KFTe7tmzsd+HILVZX8UtWDNe6ToxjVWMLv604QC6ipudO
PfeTd6ym8jKT47Pz+q+kEXQXvfWKyH2t9GuKf2xtIxhf92EcvrjTRebpRZWKxCmdV2cBrA2LxSZd
bmei8zNYCOvQssJ7I+vy+3lZg+kESWU8TZ8T20OUjCQxjyfNVzbha2C76wJX8Ht0Fw+uN4kHc4u8
eTxj5h7PNrw+DR/94OL3PZkOmekWU4ddbVnRIxWTJOsHsq+R/JdDnz9Bz6h2Jq15AnPDDRFrE2Dl
tjl6nnB2jkp2P/uJ5tR+ScjZQfjdY6G1Z7SGRmkeRZ0766r2acEXEq40ViLCPmMoV75df/CSlryD
ZYAjcizao7PBnyS9kywMFy4tN6uQ2n/DLBDCdKEOrcJGBOwX4T/LQkJC6+6SxlUGcaxP126snNMY
IabpkC7+GDhvb17kWE9xYYMPsZkJeq1GqYTW/RBNlmnewxcBOkXDlnRyysw6vBq2e6I0tOQpMdtN
SGs4t36ZnJmWfxNNB5LAbnvmnjgV7mwmTrinup1ffWnqirVeFxaEWYbQKW9v36D6hpbiWg+miaxw
akVGzF6KkzdBlFhgMCf8PKN8G5iqOaY4Ot1aI++D/VACrDtD3x5OMPVQ8MOrXTYOyfQy9ObzWBSE
7nR5vWGmB6vISNpTVgKXrHO32TplRJd1MI40LEB3jgD2bkOajd70vm2TGkQpf6JgENjoydR49LGu
W475lBr0GtqpJhcrtj73tCIYVSXSsGVjBAQ9hwyvpQXyWgRqAnqb2ObFQOlEiga0XFQSn1ornrf8
IWT2TuiQXAAk93UhGFqWze1R7/eEsxQK2zRS6E3aUSGJrUifc3Ja113DgVvlmXhFtffyASiXFZ3p
lWVPXj9GV6WYQjRcrEWsLlUyjcDjo6v5MQXJ+rGdTfMY9v5AieM5rDj9bR+aj6ybTAIjJn81Re6H
icr/U1DaEVFDcjc78BdLEyXn4lI8NzUgSoGwP2ZWdjWbOr/+H6rOazlyJVm2XwQzIKFfWVoLqu5+
gbWE1jLx9XclOGfG7ktaFfe2JlkEEpER7sspS09tMx0byxwvhd02D3MIxnUXIQuWrn73vcTY4Qb/
1UfF8FdwQj16Tv07rgH3epm/09roregm4x4awV1DGbnWmMNiHtH9i1VRL3KCPWYF/3iTIS5uMoH3
h3qrVuO2gtnSIbR/QQ3gBFUCz1qZGXdpXtY0uQbzM0tRids8ldCcTf3KVuWGAePsMmtwr6oMcFMk
IUjLxN2N5dw8hsZI7/lYHytaw49ei+WeK9FYk6So3SYUFk3aXdAa0eEqsf5m/qhvPcV0qflRxEpP
HXTOrq2vnL6GYTSnaXSqIwAlIZ/puu8Z7yOVxTlvzkO9FdBHd6E1/LNG0z2bo4NFykg0et69dRVq
cdzS26Y8meBiQzPUwvJIwcOBTDBfqkoYbElCortaQCEM+8mN/tWlVq+KmnYRvOcE1x+5TyV3TCRb
i0Qlarc5668x/h3Q14WuHaEPbtJgDk6Z+OylyXNKxjQ4x/IjA5ZyWhZEIC4Zuih9efTt5tHCLKuW
IEjvbqRUsG1PQLmp92fche1hERcs4wvuib2ORFMbO/r0RltcotlSLUwxb0cNqUQfY0JIjNB9qfEP
bN2IQ6SnD3hIMRrLNfK5tFrburaa4u7b1Pn5LvBFflYF/4vRo+TzAzzp5YzrAPQP6cyDBichajtw
q6asN0YzJjd99GByGPqxb1HzgrQC+u5K79k27qGp5upUzMl0DGZo8ZX77CYZPmiaDXR+MoTdZRR/
98yf6q+dprkHLbT/4XBPrTHxE77cpgMjdIEuugo4ThjmpTDtv2JwxLssGvMi5rtXt5O9MpCWVyGn
d0ePumtWe/OKZr63rRClkGLeUoImslnHSUaCmPpLRY74poq/veFN5TaqkIuJSmSXYKDNLdSEKshs
8om0WRzIOniTuig5a+vRq92YZ7cL5kM/1lcr9oWq8gi1y+V3d+rTHz0YUZuENj3rrR0noPRUVp9B
VueX2gLWQFisNfn+Luqnz4qx57FQC6gBYyss8abNVnDSpOdBa8IvwxG5OHIgusSRNlx1OsiknT+n
hhMSh6n6HHslWTXE/J50FYmBN+fEvB5ysjkMGyewmVVT4kcNjxWzskjRLq6pZqf3IMVUm2sOwlH1
tms79xr7nxzGhnMQluM56wyCe+i6MhMudlXXp4SXROFj2tpzcolgrP3RYvAOK5otO7DOCLWx5r91
sTc+Be4Lm+3LzSywCLH0z0nQ07WNIFWEeudcY7VoFAK1P0OCbggOK/kIl9PSNPj8MlPTcNaryi0N
3WgjymQ4x43/8BNvPI1zOJ48rTzAlY1IIyYknUv7WExOxqOUJQzT/Fyr1NZmjKC3q18K6gNzqBpi
tu//NMDf7IQRSSJ5oZa1E8lsDYKDh4CfuprnCXZCnh+lHzVAyuHKswvO73Y43twwe+1o8N5Nkbbb
QMwq5DXx94Oof1tdmNxqt3QPc6LjTgjDu92EBKM4HU4bTWcqZ7It0XbpL6XSjNnF1F9m6HpBgWQ9
wrNWQ4ZMo4jpQzNiNOgtsaXp5mG/6swPDQlOa4dHFMPTHzOLf6ZODmevIm0gtIDVOI75gaqB+0U/
ULNMTzuuaPIZXMs8sW56XCdPl9L/xZxinykD9V1iwNkiJegnocfiXR+KYGXg6ELRiBvV4Yjmxnl9
aasUSwBdhhfNrP29LtsUEOvNM1Q8hsz8tbCtv249FWfdZ+ZecMx1q5BoH2d8TTVUh45B3LPtpwQe
kv9qlnB4E7vbNuXAdJrcmE3tcaG1dmLca7Vkrjxmef9Zdm584CIuX2cLLyZ3MBTZAkq9tOs7ImH7
tCxFz9HKiYWzjqy5OceVBWmfzuKm9p2aaEbGVLgB69MyWPlaRiXHzr8edstjr3AE50LkgtihT0XV
pOepGJgBYrIbA+2X1pbmdiSXaCVyJGRfWiArHdneJxccq5PfpiErbmOdhGfLn3aIz955mLs/Dw6j
tDOcb7kLI4fkn177Zrlk5UH+mLceZrW6Ku0PA9ADc730IR1yHH0/+zfo9nC2+n2VtQzeucRxr/jZ
ia6uQH1O7MuubNxXrIdY982qP9tWpK0twYlVG7X2Gsc48B1AFk6f9phsGPW8wIH5Rt5AdJzRRTzR
STJdmYnDsEE4MH532zViKW090E0Btl/NF6mZ8PBq/7IspLCTz+lG+CwSfFVB2D0tXVYr048IQq/Y
JzQsY9e85xPCaEFxVqU4LjWfa8LzHkngoajthh13jffwc7w1Udebu8K1wkuryjc3yP4lJdCgELrK
y/KBRgiwbjQ7+xMDm2OdUGw2pUN1v6hOJnTAmKiYiwm8Md7K4/J5aVt93oQFR2uDo++pZY8kiAfj
ibruMKp2DUQvdiaRkMjh2PDfGq/7tGWuY/5nawH+PJ5AKsH3IblJsf/0xjpFrs7WqLaS5ZWvNsk0
7uGJYxMGgEhtPoyNf/R6HJazHY2bAef/WToT4zSJtG95K5zmZ+ihw1lOvbrjEzphD7RpAtJR1k2X
+MgWOZYoYNrXqyiGiV076SlO1pLhjKrTsdCEFz66H8DVAsJCvezQa5lcTRY5L2mt7ZnvYmzATAgY
kjbSWYCDXyEJ8C9RbP7VW1qh9H/8V80ob6E2ENRWTqeg5VExTQ7Ud+UB7oI+hknvZ5dC604NsIFI
czGIIOXv6AFTiClknKQ3FaNMWxl29Wo0QUa6q/+WZLbDiYrKgwc4FrYiC58Ok0FM+rT40lOVZt1r
Y8UObUcsvCHz4lcdM5YXwYCdS/vXKLZeK+nzk3WyhnSCdJpba7OMdAtckZsyw+cnwpK+fOm7hywa
CeWObKyYmGszj5YrPVlC4MWBmk8/8Qvpp+VV5Ji8wmuN5aMgwy2wT7NaYjVyaobkZkQk8sRKbzYl
jnkMImiU07P0AHCSHQNKfw7p9QhNMvVFaVLvrMnFmW001j2JaO/PPi0VA5ceDW1Kiwmt3r63qAmR
ihAJFMX+gxpZ7msf1xpdAPhgAHkynGm75Z1Lz7WNEvfFB8xyiLO02PtCznfojGffrROM1FbOII7F
d6tob4FF4GndXgq1dDhlHJ9QZE261Ua3pf0GbUBsE6sFwhl7yaVqbP1Mu/vVjmx2jYFPaupSTMPE
pnGYKVOfGU2efYS2k14zBaqLALgEFu+WL1GQv6GjsMHkiwCDPAiYc47rkoSveOs6bXOM4iA4WwTc
7vXQepq0rhheE9p+Wha7x2yU9Ia/ZaNoW9Ia4ruj9dUeJWUyVWcrSQk1Uq+6qLlV0Rzvmf9FZy9z
I7S2vMrmKNtJR/yaNKc59Jbxxix6ui6bD33oFlvnFGxLkfkXrRl9HsfWeXln0ItYuTgeEW6z3cNW
dDD2Njw9ylA515hNn/REWCCb1UsrxUJUq/1eqvZZtlTyanEqPzjlRn+xrOBjxIS8JSQDNtjYjDy5
jXfRzuHJaHIflOLQ7HTODevcrQDkxEMJvaHLz1ntI9MJ7Nw5CBLFsU56p0It9mxP9AGSXwn6aoZX
sXUyA8skQgMq6Fibh0hr+QFdXBdQYyDdJV1I51IV7lrmQ/eqGGwsY9JlCeSsn1P5SzY07ZZ9Y1ng
gvWHtG9esUpR6xXyMU1t9mHQS5GDon51zdZ3U2dUBokrVzm09bTcLR+B7znVxmS6DaLS8ByCtgmN
lBHUdc0IOzJ4HBd6y9je7Kpyz2kYwuCM9RBA6BD6X93DpYXIjum2gzjxgIejxz6J69GjSAimZO0a
BCEvC9Uee7jyTUdD+q9sw5pQxv9bWqSmwLGHZ60zBSvzdISIwmJ62lvvmYoJMBoPm6RbaQ0P3ANQ
4xkjE8TkV7+KYNrHdWys26zC3cY9+ebacpXRB3x6aFk90gOsyBmLdQ/EaRNoHREiShS4CP5cXzO3
+QS3mu949awp+VoahDS9of3Qm+iHpWG567D9MwCd3gsAfhshEmb/IoP4ITwH/QRUsa6S1qN2OfA4
0aA9Bh5noYOYY+5t/buNVQAMV8hlDwEYga40MCBgSEcSYh85mmYFNIp8U/WVfZBKk7AsmEoIKWdE
Bs2NpGxXZ2qNaKLLGlXQGDjxR5lvYh25SNsH1ZsMLFgDsfWIO3fL0Ns4AkQWx+XVsmBIXFkahxOy
y+KJnSY02uTaCGaD/iA7wqGYec8yukbROD51Tw+2iccUt3I7sStHRb6s3fiRGVa8m0qEqSSR/Kf5
WwQhoTi5l6N30IuDhET2v4dLjTkHFTZ25felUAqzgpTAtLzbYVOd+t6e9suIyMr/Fl7tQHswxS7E
EcuQqQuPPKSakxX1B3ohwXVwX1wJwnQ1eo1+jZVmNW0I1g4SPHNFFYqtmzskjasBU2mX+R6MD9Po
odZuZFO+wG6JXvMYOZ8XFQzFiibY48Vrt3MCYE7K5k/c/yKrJzj6GQN/8oty8p3Ah5sld3BZp59g
/rEgDTK+L6Phqgqgtv40w6B4zZ2Z/rr96noZMBdddXdF7/2x69m7pjnyTNDq8gHFoAUV6T/6dpyP
iQ1gzWmpmiCEDIjjTw2meaBuknjuhLJ8/TXlc5JXwxnaIz1jDgJBAxtGnzEaxn19RCScHDvIsJ6E
+u0F6gTBjfriuvRsY6UhWVROaeowQe+qCpoV9dqymD49fKolOuAzgs9ISGIyjIBuLSF5ca6n8ToY
o3zlRNhCShm6h0F0v4bEy+/WoMbWvhYfNSaetlaDaO6N+gDCKns0efDLaTvzAq5gi0bG5+nPebKC
AINwPNF+JkNNl6twbuBL+heh+hBpHzoXz/j835XDBy+POl5ySHdjkn+j60BFOp0ifaayy+Tw2ec+
DXqHCyNjnkdMdfvEqly92GaQ8yB0xKb4s0wOrQDEIz0fPuywzU8Fvk9cpmV7mCYm6Z2QMN6cSKys
rm0vLuxZ6lMt2AFAYGjXtOObXpWrGsMN9zofxWRM9msry18SgPXeY+S2i1LCQpbnvzBksDcYuqxz
vfzejNOwsbWK0XLkAuPLcqCORJbdUI1e0felD8Pqf09x2pMomKQPv69pTxWGsUnJOeOf956T2RXv
foVYSSDsSaU+vyCHCG8+uP9rrsfZaULP1hLqkVKQwoubwI6TXPPPgHO0rmr8OAzjRXgo/OHv2ItP
M/bCU68a+TaMgVPuMAHHxnLU6cAfl1dId7IVxlWf2FpCHRExLUtIHXRSoe9G6GeI0knksZh3fdLq
2Mwz+CqLsn7daEAcQ7sbT2XvDqfB5fxmDcn4Emuiusxwfi+GWty+2EZeURzqNJxORiDGE7a7D38Y
HQcT+RhvAvWkXRanQQWLf6kkNRLAHiDGprnrg96R2F3VZIdYz84K5JH86H7/pdmrcQ4eA5qN5yQd
t0M3O1ckxNFr28NV1a203nWNDrdDQ19pZGW7r9OBm05hIfs8zuL16HCCwNXPcSYFZUUuY/beZNFw
mtn6XmaoMjAPncNSQi9XbZV1K8+XzkygLNfF3OMDXIUeWUu0GI6hkR5sm6DHbORU08HB+VKDUse3
6zZl3oJ4CxBxNUO+5/TQBNB1/Zp7hA4M9PbcZAKckRGFa6tRIg3HIEzypWxqiGSydHcc1NhfAO0D
WVxnNXknYWe2H8XHwO5QxIZ8tMbEVKtK4y952BwQXoz1mu6t4BwWd51H9OUg70iejG1Yo5QTTblH
qNxTTUIbDF1z2sAdr4hAM7xVmDML1xtBbIyfoL0rU+LFqppYgk4ACJQBRCMPxudRVByUNl5Qzkcy
0ayvCy2ZmRy3AYDCRLDFClUk1WNMoEsdPXvXhudnu/0rWsjq2c93rZTOUSohTxLSuG1DFTjNNn0z
EUVluUaq41R9T0pPO9fGfOyDpnotBKCUSaV5ZkXfPQPDPfiCqMWusaKLk1r6rpEV9SVSlavkKlwb
pLP3ln+3LOHsBkqEgz5TfHczj5fEQMfS9Ym9y3qvJ1AaOgFMDjBcZcc+FndP+F7AC7Vsj0gVpJhe
dK/V0KIiMgVxX3NjIG2i3SsaHXyRnWzRGfVKVQkNdRme5zWTCjvQXvvQ9m5ZGbHNCZ6eywjS7aA2
8Wwyv3SBfk8k+Gh8CyzaF4Ld0VPO60DzP5nVdfc8AeeYorR9hWlUvsBIy4Ym/BPwTFw1jq7fSYsY
NxUqHxHp4j1swr3l6sZjrIf+yTxyZ8cQ0Tp9fItmbwfJx9j3A1EXmh4496YngcaeqMOqwpo3szqk
pIwNLA7DX78JR/D6aqu7DVXkw46G7uJrrkk+RVJs+k7UXMJ98dcW3R/aIy/LeIS4Tu/eIr7oCSWo
whFtCkE8X6/aVoNBwGxnN2bmH7MvC55EgXFbFridcNWLgQw6Pfozy9J4iyvTeVZgYPhLEyE1t/ar
I6yOz6Hy3mOHSk3H7Nh0tdgjMG8/jRoOOyrU965kEwKRf9VM8KJ12SJz691n1tGZrkklSGvizThQ
iXeipRLCtNof0tFB+5RR9a6r8I4gm3+NvnYvde/PlEt2HvWDNibhw/w5znogEEbPXLMhf5gnjdG9
6dN3RAkqNhwxgG2NSXEZ0uaG76S99Tqa0DoEyKUxk5lz7AmLUA3pUsHYQTaIK8T7UIhom+pWf3VJ
Yp0kasBESXkDo39FJkqoyYSivaTHwAm2yKin9yYQZNI8B/kDZMjOheuPLprnf6WsapmGdt1HUuWA
pXJk3n2alV0cDD8a1rWJ4WPSypINksq8Aomy7rLUIbjWdtfaOLoPoUNvGZJ6q3uo9UgGvGSjGJ8d
M7SjR57Ayuy3M7fNvVDfjOwSDlguSeZeB6smQZsaRgS/tlP9qET1Z1BgY8uJXk1Xy1ZjAMTbEGZ+
8ouOogVJ2qGmE3vonfy7gbJ3ZedasEUi5T0QkOenrNN+VrHlHIOc4wMRrsWblpMZ1RL82wkrOhZU
PBCrMVrHg2MdnbEl6i+sPzIrDW5Jg94epIW2Sdrh0w2YG0ujID6JI8gqcZHuxrqDc1xG0dtk1PFD
pXlJ8DE3ArP3U8YHT9Yr/qdq9BII8nq4cQXhWsA+mH6XnkAOtZwJuCoRtPcZXYnIGL9FBU4HBNf9
3a4xTUf1XJEp3IFw77TdslfaDtoMT4sOVooaQDdIzKojO/tBNBlAJ2zJ5B25PKARSz9lND9olVSv
LbSQ/42egRkhj8gSuMsID79uw1LYzk6XSOwQ0Y0rEiQ+JdK1QYFnvDNR93QJiXclNZUUqsAh1zbN
EhWZdYh7SIbLrVxW2i2ZbPcQKaFbFPWf6ubZQ9KOKfblv6LTg1uNKfzGWCpbDX1GbKX6WsWAEOGG
uIjKc24VaJcEdQHjhMx/c5k9UdSW+TsDoHmFZdD9ntQfXv2Q/Z2H0vwzMvtircdVda6m9GlI7Qf0
IAetVS4+0CKvASdkx2zQ01OYaDfo+uleJKM862oZojbfQ5x55ZtJ/UUSErNOc85+YTJjScM097KU
D07qurueZy+MMde+2z4sPGX/XhZbWfBrOHM7C4q3YllRaLMw6dQuWZR+YJZclZOsdon6ZKa80pT0
CGRohkbcV4vuT0cf3dPRpM++DYUOi5Sa84rvLH3Lw5K4TEYCG6rAaj/OM/A13bDvg559Z3CkH8EH
2PdlSaR1KTJcy04D83sgFcCjBeF3WfzZk3bBb9jHgKgrsetjEZ18fO3rZI6Cl4JtgPJYcQF6cmPa
NG4OS1MnKdy8gwft7rOscWAtTPUh8rqzpZSkHSP4OpDtwVWlJIhJhmJpXewt/oks88UJoaU4La+0
Ue84tNNNS/Kd3egNNDlfl+dl4akZribiN9bLsZWByX9OsQB7tXXodZzEWwyFp4Gi5TIRSHWhnafP
ITqqwHqYtFh2S59qVk5D2sCv0u8EyR0yP/cyPnR48G4RITBmTdlFRX1RUvCX0TN/Z34H5kQtaWL+
5xUU1OlU1C59UXPYkAgorBVqX6tHMZWlYttXgGI6brR7Z5hI2Gbi5EFkio7p0YCS4+EOidw1Mz1m
xCNrrQ7tM/8xuS3TJppdFvWV/t1yJIOcUjsOyh4PNfU/y/JWL3+3I770CtsR9D3CkID3y4c+cTyn
bf7HaeR4GiZ3PBl9NO2hIOzrDPaa1nKAkq1o85flfWW8IjFoj5WnRwzIwyFhrgsTGAxL+4LYJD47
U5GrgQePEHcmrXoq020R+sZLl3XuaVALKif3lJgcQfMZxE1FpsLRFPPNT1JxC1B83kKax2vHQZA4
h4bYZT7UwWUyppupeYXl05meZMzeCgQat4VnECk/WWF9zHh5GSqLbg939gNGiY0zzbUfmkWXx2eb
cuJ1V3Xpt9zVg13elj+zxkjIYwirz8Jn8ttVnnUuLDwq8RgibbZlubNahsPLHGKZ8+CJfXD+NAkp
rhk5ROMS2zweWzQ3HfKDgCwghUaPa8aaapKvq2Xp/sdB4e7kFMP1KBIUI/+3NEOAiE5mMUYJArCX
AcNoo64NBJUycwfxiiZEO8lFGOcU5be0iIJdsagQOhFWG6sKiWIuJkItyBfBsfIfRMBi6O9FsUMp
zVSxK4iWHhnCWPp5WSar18+dkoKKiWaO2VzIjimulkG4k3ASD2kmb7PKsl66EWGob3ZAIwjBw/PF
5eoPtXfwEvrE/22LLq+wjCCPACYN6P7/u3V7VJsrZrSoqNUMY1EdLUsi039hFVqIrbP06TMh2wuT
G2wefc7qXv9zJP0Uwy5F+UBvWqM9HBN7BYHaeWqtNuyrQf19607S/tU5JQnfXC8F4P/qwSghejAq
DXj8PIoyE1IKSKV50zTWryCy4+siLBCa88vTCWUgWujYFySINX4h1qCy052nmMVLXTpwCnsxgX4e
7LGp1rEBg6nL7Wg36Ul0DEff3KeBayKP6oClOp21DccC0zyWzFU82fraasR8oCXyoKfUXbXeSbaI
EMJV0Ev36thwjDUPJ94OZVf/J6N3XGGqeBKl5YCNaTB/8QHe24koShn8Ky0AZ0hvonfgfRP3CB1+
nsDLAwcfN0zJQIbryDXfZ70Xv5YXaazD8w3IW/cSPjRmreN6GkJogZooOeWFpIqO42SD+j3TcnYm
ZnQWIe+qqrQYSeqmT9ZgSp5dXcgQ747b7CdHHpkWp6TM22BvPPbpzJOgSpUiBNhWtJaQ8Hazl3vP
Lnc3tGGJE3VlvHbSKtx9Hd0hmgC1Uo3+IpiLY4nqC4VRP54TJRtYFryQdLMnCZjYfxiFM8DcGvkj
dZS3IG+ULsfn8JvxhNIq7qEUDR02Ks6U6ttkU60zLUo06CPa+GZGzVaCgleur8VaZXUYJStawR2e
4pVnE8fy0uame3okyZwelhtnuWeKhtm1Q6oiAZhVeLLVsrwa6zA8hVmdgfBCA++PTYj52o33c+3r
+LeS6mIkLm48M5LHsvy9CBgnNueEUB06g/JHSqNgRcyCfPEt8MRx5PhoQFimEFy7VaX+upyKdlt6
A8HIMDCvoxF4b96Uvl8OtW8nz2WBioXWmAikLGiGtSiZOdPTnuujOVv7Rim5l4UMhO6Uuv61Cjhp
rNLWKk4wuIer/O+SGdlpDPu11kW/0VfkHBv5eW5BC5CfCEGNLaixb1aZa0d/oHuR0kk9p7SRDphz
9hE5D6sEJQZaI7pUyyKAC5MijjoZ6gktFT2hBRhhLYb/5V/qMv1D/9rZt3YdPPDhaQ+wTPtHXVeo
M/HDXMbeNi9paOWHHA3aYelHx+fA8IOLqAFp116K6B0TDVhmkpqduYW4ntQY3wJL7MxxmpSMnv73
0rxQA4u09uQ+1Otia2MUYbYVFf6xNV/I08Pjq5Q5scH218OOWZew9TcuBuCv9gNGA04x/N6WEqwv
i06PcvpDoaa/NnNNGFfaWFdZDdm+DAr4bp575uv6penoj2nFe801fgj6+swwITon6gZYlkC9hfVM
cocXD0iIATGPpTbux2LOwD2aahuwf5uhfa8seG1AfOq3SiuvtTlWT9dVsRPIF5DvKiRw5Bibhq6c
5kh4B5yGwLqorp9mRTyWI3Nf6ebPsdbsh4fw/JL6yXl5l/KTnXQj/FcYjbPuM1IghN2Z73Wa89b1
zZ1rYpdh/pCr/vAiruxSAn6ifiuRZfIhyunXVF0l36Jq1FnQe2XcYxzcnr0CMNzWkiUd6HjkcaY3
u4nh0FuhB8cisdzb8q6uW+WVITnVdtzN8rfsUKbdu3mg223InVngUpig4LmrJgnjI35iJFSqdgWI
Jw9sofsI+fguaEpCbFspXyb8ruSdoho2x0hCqCVMzWrQDwXqa1IKb7tUGEvNAfCTUSF6c/zx08nj
ObPPXJ/dRrINg5d0t5o1QHOc4I3yH2irj4Sx5GTBbvD1MD+hk/HSZ1bw4BSAsVV2t8kYQZWXJugE
sDB/vBADp7oP8iHe25mT8i9WwBcwzBecGYif4xUpuOjxjdB+1ezyCfU2+G6ivuCj7sipCof7stCW
9bEihe+9F++bpbmv+VAmPQujqNVcydfIi/qfVkIWXtRlnfYjF532RFECrbgJ8lfTF98KFwkVSVcA
Axos13jkx83szUwGKw1odjlM5lr36vBI+yy6zIibNlH5d0565wTML3yOJWEXVjo0P9vSfQxZ+mFH
mbVP5Tw9gcuGHJLUY1JJgcB/NduxosrNuGZtzv0PztL2nki7W2cXxT5KAh+mqim/6U6+Ls1/+Cec
7wPex62TDcY+AUNjEe35wNb82wq74sBJZj5pvZ7edeXCy3OH0DzEy/fla66XniaKjn1Z+Iw9Ihuo
+gRfv9ZCfd2nRDdmVRMQZRw05zJ2/+ozaFXVJuwZejNVItSaMKQQDFDtXATzlgugZMjMnZi2bt1W
Z87e1XmeJapJfwDeGTEtIAY75ITftJfce01rvBe9UgvHhCxUlTSprsNiYwdkEv3PPFcLC8pEyaN1
w/VbH+ZaXgIrBYlSCMqQgcsSyWt6rF3hoaaeNSJXDWZ//x26e5FnrTtjAHRvtPjeY3letlrDCdIz
9rwzovN+Hbdds1m+nvYrbDX6pU9NZUTNtVUgqQ8oj4NVHktArSi2TsiyM2ztgkQn9fczcvyHts00
TQ0li9TgydDLv+h5L1+CiKxVU4QCeAHd126tOTQyUsCq65KhQuog58YLZWxamtvASNhF0i+JNq90
eE8r383Qsqmj4XJIzPXxyQzb2Gqjf2f8WO6cofSrF2OUzeoLYeDJptouo4FYDRSiVgHstFxZ68mx
i7iC8Yi1CsCpuXu4fyhdOQht57jI9rnDg7dW9nvdhPJqQaRcL2/7oal3Y0/cQ5R0Em9dLHGGZoxw
wesVCW3Xjmkb6aQ+P4eomSxFdZaTrU4wNY4i78zxxzkTuewK+t9qWbwOZceUZxbJI8z5H+kD02wz
Y6QvGaZzzL3dm6HBLJLxbGzdLoGhMtL2WsVamu2KqvvIezovvobmp5lxGAyjblOwsj0Vo01YScHu
utYSYR1w1hzykh4ZTPL3sI1zWvdA0B3Xyd5TJPMMf0pUq3S5NggdkvXCQLLiXp7cqCPL3gR1KJU2
JlIqmUyh7po2++6ngb5dznhBQJ4N5F4Vd7Yb0TlMk1G8xkNVvKIZB5Oucgu7TohXcpWHtZfo8abt
679aP1jPQU/0/RTTHZUYXp5SZ8YlCHwxRHyAQn8szS4Grt3/wRzlxDtDBXtUuJ5qvavPifT/GgaX
hK1UJMuSO48MFOPR0wXqZWxBxnp0tQEhADVa1vfaUeTFzV466KAnw12SFdupkfpHk/h3lC3ZoeSC
eriW/7dBx7zVFdzR4yY7FNCy01Bj2pTzTPxqsxuc6dHJkS3XXsXySEEogCBr5BFVZbgWwJyR4qud
m8EQaxNzwbbWsuwjbwOEKjBCc/a8e0g8MBnnH73H1BYEFIJTtViZNRxrXHOVoKoODIERCkXtPfZp
hjqi/snGlRyLNnjXLFzEUkkSObmyuOLQDZk8jYF8R7M87ACMoW8MtP5EuU16VYKrY/HqDEpMmAfJ
byfqX0tOH6ehcM8krsBMN6trpWpLhE1s3BXkFhS2v3Myb89JVzcnA9c0bjfrGwNvdI0DMbwFfrOR
pLlTRE4jQoa23Bkz8scychCeY3k6CHgalwaPTlf3RGjBaFoJMfgbkBrI+XN4ngA8+uLUj6VJopz8
F5QysDfkjwXw6KnikAglgCEsY+dYriAWI7LprSRo0qw2X+cOUp9Gx9VQqaWoK05QNKEhfLQm+jhl
esBGTBYvymNQjLZ1tOuSUa+hDwiOyZvB9mMfaXXbR85Z5iavCFIwlkOTm9jI/ry/yHnFMUPQcFxe
GRyQD3IBZk7Oc2jNZsuwk9i4JoU/pcc63RYU97PvPDCN/zUaLKw1HOND6RCgHXUgNCtUAXZr3slL
FiorqtwuEp9lYTZaE9iqwydu5CrJ5HwmKGkQCP40QndheYArjsSl2+Yzkeim/WuxUVOxpkQNMvIn
VvHOSQcdK0o/ruc2vAZOwnnH7LM9J719YnXuIxilfaCL3FBlbIeqNrdt5bz7xNwxh4lrB+WUTm4M
6kqyq9rW/gV3utqNYHyHF92V7zoExR3zVAYhOcvXq2DbmbV51tUAV6rF9xMsZkhCV5A/Kmdjwvms
QoOfg5+UMhkFz4vPYGYbo89ANVKynWjD/yPsvJbjRtYu+0SIQMLjtryvohd1g5BpwXufTz8rwf6P
Ys5EzH+TQbKlFskqAJnf3ntt7505wUF0SE5gUcQTw7106zj2H1RWKmeUeOdbY3qvPfvoVeGj1sb+
lquHuR6RwLManSs097eocNz+eq/duw2T869Rulk105EBaQ4hddq7YPDeYEVWlFRV1JBoPYXLrjs+
+2ppE/sUS7guoXOuDTe+DyPg7WhGh8w5Xl3+LpHTk4Zt6P0L3Nw6/10yHFOrOsSOo/kyvy7LQGj/
EsX1dAepq3p+QpKBiflkebwlNHJ4rSJZNmoWOTD4PuGBekwRBnHf0LVnnINMQQK0OlIo126Z9qgZ
T6sWrc1+a5jaj/iPiufGgZQ+uM60DUlhnU225iju1nzs8Ygv33wVpD1iMksCfGoHQ+yfSPqEkxBq
z+UU2atAReIE8Y0L7dk6QwsS+c/dkGLMb/OCdz1RNZ9Q1Xas2wap2m2f+s68pJ2dqr4g//C19dYp
s7h0tFzxzJLnhQoSRchRcxadkL14eqtHuF2Q/KHZiIsl7rRjmZvUzqCVchzlUxLH3UmKnp7TvLUP
pRHL+0IFENbwTABHG5P2mpjWuzNLcfq7dK0nTnmipES3uGrY//E8iPEN0nG4TYbhfaHLlbX+DSvu
iOHdyy4xWIBbI9oBbbT6BymIVCxAPLQ8L9gNiH+fM4dFqircE3nLbMPbj/msKgtN8fS+ie+BijAv
i9PP3pFIN/UIsYQ9DmF4jy1/pWcW07dhqN/rurhEOO929Lyhslt9THNxYr6MnFHZpCTzN9zoK0PC
Hco6nPB266feSkuq+DZW0ZpJ6D6KXeecQtu562aGYUZ9hHa4Qs4MXG6nArqkCtNmWqWdRD552A/D
Pl+LBF1mcQ2K0kdLS+ciukKOz2OvxSnIPgAU+rOJw3BXhQSWoPk+bDrN2XCWBBB5e1O3ArZs46P+
Esaxo5unluUjUb62bUiYwPev3D85NMx29yj5Pg5sFmHrFPAqemPAtJaOp+WzIjWMKxoSqaZIOzlL
TlktpPFxMbGxpzUx+D2SCHtVsbBXiEdOiHNIiyLzZGpd8Tp09FR6vf1Ot9wD0D5XdlHeZnquiX7Z
chProrpThajiGLAAAXgWVMyyw2USdUQBSQ+OWTPVKkaijyWa5mK1dBdYT8p4wkKWaVT7AOWD/RNJ
SAjpSQX02cHgmQ5JRcESnkGVPl6WKa1f0gGqjVHq49atqbpYMxwHMjmB4TczSVkOcKQPv8VJ68VS
u/4rlDlRE3Gnok6H6Xfz1EYjiBwzp4a2899KzSqfdYuadtqRiJcR96RzkFlWCMtzaHkfNtBhr3Zb
1HQuA5EJDIuRSGHPhzwpfjiULv6wmuM8Vul+NKih48AX80By/UPjWGSZGdljvuKVPjTA5LKZRte+
N29l2rpQBsmukrHglu3kdXaYjDLniOtSmIZS+XOYSUuzd8BSpiY7SW+Ai0In44LH8RViBsNugIV9
1tzumAn2usoMUAvI3rPTPby6+vV1pEWJoQ1DGI/FED1YcQGeqM+vXTMZ1JunPOA1mzqkNCzunlpK
XTevbf5bdvhPizLHq1cRfQe5lD81dHCdQREoRHIe2ZAKgAHuOYfON5TA6TY1cDfDhFwx5gWeQ3C4
ok3tkmT32onpw5xSOxjSakTjMqWiFq2BVS5NXB/xWaoTX8JdRku96Tim9b/TbzsU1nn2fwPBpFRT
LZ4KPk8+na5WXYXbThsrcGPcCS7/424YPysNG/Jfk8Pib/galLawGA9dObdUANI6c9WgvpBCla9Q
v7gGOtuihJ3nz7IgVnWMPDjfbr24Y0zMaP4CRzy/xJp8y/uh35uKz1vaCDZ3o7MHZVBqX3ppxGdu
07QmG0I721P1CtjoXzvnEm2QitUMkxgrlyXC+FXGTCeT4QeUgmlVFrzAGRiFW65cmZ1kM0sHOXbd
XLK16iLxs++K738kvXm5AiotS5KTJHP9cxjwlPy7NC31DA5noxTr2mINiUYOUl5ENiPHRkt3YwHu
wfPFC4MBXDe8o3MHotHk4JEhLiKm5kR9y3OvVLhl4X2aXdomubFNcR62Eki1yEkfEy0KGWXZTmD5
O6rWh1sxU9XKsNrlKZfVx0Ucnizt3WSfCFNM3Ht267cBI7u3uJzdpGBoHZZ0yqn8AAFzAQYZlV0h
wRrNSs+OVqiO4Ch7d0J2H5EKpZaaZl2cxMHO6jqU1IOEqvFWb3TkZwLf5fgx0nTxdc7l9en3vOke
sdFbK3+GROzr01sNgmVnjUN2hieZnfGpxGSXigblNKAfachoApsc7wAo7t/czMhE4QiICmg86UFL
gXjCJgYjK9n2ExJjTJw14Qun6ePsWfjqzImg+TDM17zWfodpUpyEA9WiYuflhFR3cPutToABB2sg
awxKyo/yW6nRCjzjRmdvJChcSfedK6DBZcyesaBhnJyIqw5+C6sR+luPgvpi2xMEdTe8WnG9JSiX
XFMtH+98A+NdEtDedRr5j+VrEz6YLzsfgyC8/v/hVyxedBw01PWpnCXvfur61JktZaJ942jQ3hp5
pbKM+KWZsRFNy+FTtPSJs1EczzXZ9/OIC2AaxD0VsIci4pG3oEmrvZ7H9bWXzr20/PSVpz4zTRkj
aSRs86n6ym89BYVrdiLhTkugNqziPu+27AG6dVMb9cuQy9+WThct0ySsdkqc9Kb4RnJRf4KP3G+L
XNC845J6N+yxXKX+pF1ERUB0sTWaVcLG1hu3XmXymsVDehZhtjNiPJm266Iv4N9mX5JD/hn9DyjJ
cturkua/xz+wRUR3EgJqg09wrlJdJxleMk4dQId8lQiDkLKry9rZSL0bbiTWTervLLp44gni4nIW
qgdCa7mXhHQNAzi08mzX0NV0NpkLrnsjr7ehyustS1b5zcXRg1+wp8x93cXJzQYofQtqKu1kCNjS
BlLkE/x/WpYssY/J0E/nTZ4CE+NWNVCBGK5wOGOCRnU8c5b0ziVbs21ikL1MJqx/9dji/1MfLYun
KFTSpCBXKDO9qRaf9wnI1tTFmFbQ4hVUPHNtTOjHry8O5vS1GVq2QXGYTedBjauUqj4LAPQBJKav
jxB8oq3Gy085Dt+AEjz/JjCk31orL3Ez+e4VSNnLj6G3VEIPdnBZEHEksOjNxXlwWJ5cmZfVK2MM
CIamU8KLYp67Ihhvy2JVg37EQfAc+0WznkVIWzgm38uy6BPD7yHljaOUOvwi4dlRWpWllsaj/T01
DqESjf2w1U+eC7Jo5WId2TA/Iv82hPI8dbaLpt3MGxOVlW9kmHFN4NV0Ki8By9BwY+POR/oIMBMB
GgZxx6R2N/48RWdXLaDJSO63dEHCXYxfTUqbcbi3mLFt9SFOHqEEZYPeQWwpNC4aJyzYsL9DhGf6
zV5iRzc2ILPwMPznPy4fuZ0Ds3jZxkaTceBvdVh0CHJOhDbOfpve067p9kw8GHONk5WdmWi6K2sM
8o2pYmy2WsYyhc1VM5K2KtwSXTVdeUPK4wC35JaaJF3yJgKHE9ZgXs0ItkNNENZhfvaG7OBSHuxk
LzTzGKDf0f6l6/fbL9k/D7Sz4HSpjACRaf3AjtTsDKLN/Pwsoo+J9w1hunOK6FcyiikghIwdGlJ+
S4CAit1FsXYoWCEUlWOmklP6MQ4xp2SVIS7YENsJcAB6d8kW0zZ4/nqoT3FEQzph8WXJCNRcIpUY
r+Gd7cs5fpJ77H1ExrSql+cyyWg7IKDvalW8X9KMriJLLR8tCUdtdNIDoSWQ2CbVQrSffC0WkWUi
UwFeAH5U09T/XfAmANOV4lWFDL+eb8tDbnncabKhmQtXrqAV8jIlTXsquVqXz2KFVJChAa+VDWCq
JiuLk6eQhFIcnEV2VY+HxZ2t21RGsstz/kwANw6Uj9IQbDCTntmfP0ABDEzJu/ke+neMYvWavq10
a4kkugx2z4zGhpd1guix+i9DRD2bvEUQtjZ/ddK6VF2SkfN9AHp49O35I1qmEg1zxx1pY2tvUKWy
rZ2EvmjXNB9mnFgPSMAREkrJRNOleAYF8NhhTWDmLuSu4iW3VNqJktfyaxlU5AkvQHXmDcsdlL3s
Br7xfFmWppHyMHXNjftWwkyr4xFYuue8jNFMmM5slk/Hute2OifvlWeRgzSPqeAhUfZ5g9u7zsqT
hhNMgT+rlZVU3Rl3KFcKoKWTkYDUCgEuYS9nhWv7k/28Zto4YcYxZajJIlToqRSRmla24XMbtwqS
Nl5DL57gYM3VTs4YHGtKFncJUvDrYDUO+6QoPw02A39M9OZqVlcnrW/E2SJ1tXKv7jeeZNvyd8a/
fKQ3GMrkTKboM8/gbRdmOp15uE3nUbmWHLsQR8LRxC/oNk619p4AO8BmkRPzJ4z41BIQ2YNQmVDS
asWOAi/UwBEkLUP8jN/XYfksdM0nWjJMZNvEuvZKY44qsz1DKNwsMbTSmv9NpSVFcedu2+GRNr+H
4XMYV4CZfeaBh7TGuODCLds0qWfsh3Ygfeyd8N47z3XCPDDLyl88sutNXSXf05Jf/Kas0cBMj5sr
G7n+uS4xZcwvMAOGaxab00s5JPq6YGR00Htmp5rA3kaUv34I4dLgzf0SelWQX3Pmp4vQsUgeUg1N
/ISgBKkXIw5KcJP4Zmb3vegRQCwpNuDMsbCOqzEXY7kHV2gdgT9RQctMX6qjvTrEnIju6Gu/5w6a
B7QWKbJ1pp66gUsDoTXH9W7x8HRWNF+8Zhu6nLikUbe7sDU6CgPhQcEe1HZFP4sLPpjoMH/03dRt
XQ69d18tgkkdoW2w460bPHheJh9FU0+H0oOqU8XRLvJteR+DtgGfiPgGOTi6M6FhqUCRVaqSzPbb
e6mM3w08bB5uICJcHlE3H2F3I/P2rbI1wf+7t4OVzCbq6ZJz5lSE6CEYb6vKkpfY6uyzMD7GFC1Y
qLfB4jJY/AZT2/+J4rg+arpDUxsCJmWs8JxhQjrXdMSY44rdQOwWJaR7bWe3ePajGNBnpJPNaLsT
jW1UT7EXBNhHK6DvavaXtrIILENJ+XnhkBtGBYB7qO50C61u2VblnPo5DZPLi5auJ7V0ptkfJpr9
EELggVSIVwHdlOSMKjIMFKwUmk8URgQctDhgi7utoWjqyVs5NNYnXnp3NSpyP77W7tANeE3ijLqO
sjSd3338CRz9VQqVQ8cH/XAFJLa0xO4zq7g0bzeNkA2m56gmOJ3Mxi+8n/q+qsMSPp3UKYOw6GVl
I71eJk3Y/uKvmVNmh9Uqdm06lqdmn0RWdpLSj3HEONycLPKsYJ8VIm4xc7m6XeDUk6+6+uGXX0il
PJ0FQKHTPB9b6cELslJobXTAEnpfuHPgSutzn1a71O3uXxs3ABbJDi4K02k3xKKEJoc1VqFJl8Xq
KSS3wqlA0KrrA3Xszg7p4Qn8xnQkhQCMjyZDij/d7xG6+Z1Bbr1l56YfhMVYq0kl+0QIJ7SWo7yv
F50vLGucNrW3F532J45xrw+B3zzZMyXQQ65PGxuqbuiI/iNgO7KQ7DI1gVs+ytUYrnZBXFZoopxW
h8MCqTAiOPxjMAJJUrsjLo5dHY/ZeTm4LEcYpE/72BjpUza6TCIjTbDJ9TRzFWkMiFOdIyfTJtos
6H1eVx0yyhx3GIOmwRqxPLq44gUD6TZ8ymErPFyHjT9zVpcdZWSfIintE4NcV1nTYJrJgEwzrBUz
t+dX7m1nDwTKmvOy9zJHVvKkteMGiIH3EjI+IPvoumtb5acXMNKyxO5nHMYoe+nwAQfYO0C5pqaY
O+Zwc/JjWapBfmp91h6pgkW4Dznh0+TWZqvQobxpaKJtr8l4GwOme68c59POWrlNXMHPQV/RF00M
5cq7KDXJbLCKtZ7EzMb0+DCxX3esQbsvi1XRnOg3dbIjveluRtPiLW5B84O7iLV+NKBioLldl4/K
tIb5N9prXRM8TaQrj0SfoL/1ejEyTKcSWoPHt++pPfdaZC69y6u7rvuPLikJeSIsfz03m6ogIBtK
uXMsz9jqLhEsn8na430cAzw65VidpgU8WZnNp5I8bnIU4jZ0g7+pxpUNnWztqgEkOeyW+yrm1QXP
tCze1I8Hzk/RSuuj35UeOruv533k5P9LZc3SMlKyKSQyszTwWZDZbMMi/mEbgiPDfzWOJSZ+33EW
/nYuOBBTzJfdSem/5oGce2LNWPsWJPkillLIh/8EfwmHFu/Edtre+kb9O4eFc/L1rONpFz0bmEFu
k4CZOVoO72EHx7zPLfzatsZt7j0bN1hRnfqeAB5Frak/ivWSRJwb4oioI4hGLkRojJjleVk0IOwb
t6Toc+nNk6oda/lI3MYiGK5Lvx/qUMsejnK8hUXQsm1BjJq1TUEZxs4s9W+tkhMl2KCTC3tyT5Mw
aP/GfejWkSpS/QTVmaTlFGvI/9wijbH+YXDqZaLmOJea/O2Jl6pbUxa24UXPtoU+5MflghDi5f9P
Nbf/H6Y53i7X5HRvCdtyeX3+7/YT6Q2WZgCJ3poVZvXMHbY4/ju0dpaiHm1VvZpsADL8+zUBGZRL
Zwxg4vBH/Dbq7+pvZRmgupz+jnXX0mWXdS0802HKdoP6tOM2c0gGOpSX/2q6o3cJ8yxc6SriZc2a
foVt/xyb6K+bxVkc0n++6fErQUdXX3QVBHj5Ipb5/3yRaNrKUMVXZtBwwXHWxpRdtU+LLv/3a8vN
tVN32OVrZjM0JM+R7pc//PfPLV9b/vDytUh3qv+lbcbggvwvirztU1FtCqaTvtA9w/ivNh7LiHv2
h2a41wD27lMbpNGyeDWb6sjWQrqIeYYn04RhBmBW5JEJNonqLPEsPfiI2xGQgcrumCF8Bc+g6yMw
GvBXMYa7uE03uIXkQ2AZgikMxLLXMWm7dCI6M4HiIo9+UUGGNQOXwnH0pn8nM+xT/5GSTcNfftjI
nGLVOAwIW46VUwNgyaGP5lhY2S9m0fOzocft2iNteOH1jqAZDM9+GHRAKi3tOSIdAk1yOTOH2lKX
W56WPUKhhE0zzoG3RDrkIrqJTz0sKQP5flpV1WJXMb+VucUxrO2Bf/a2gSitGGkwLvyNPjNQGoNu
uuXliREMsJoZgQujjEenw/wRh1F2b3oXYii4zS27BMk0tKxBbiF0psC1F9afHhbEz8lKrXR1tbKl
LY6xY6yXrRhwG3frjTHVILFBNbBa6InqoKPZ3CGoDykO3lj2+8aHB+Hk0jklDqyUMHX6DbHUCqbb
dpDUHlkx6TuhOdZdeCK9DWxmaFAa7gwdYjzbmXHgHx3ukrjh0dPFHwqvoz2ZNw3LcjzfDZ6tS/4h
hiADtUqf9nnNfIpx4rivCGQhtMYVODy8ZpXNxeHncG5rBRJzi1jbwbOi1UwRiXuZQcvrdf8I/niP
FS88d120SdRQ01Ru8zgVew+Ey36qg2kni6G5Cp+SeiHmW+3W+b6IfhZaTYlIabd38CPJKmCUcG+j
Ky07azNp+3+gGP4yiypexdBLjya993fQREi++D1bS0CiNUX9CJyAvJL5MVd6svfU3BCIFiPIStT+
ekiNH2VZdlBdUMqrGrJtlVJT0TdIj6ZV0kdYdfZzWMpFJw6gKmrXiNcLT3hd3kGT3W2o0EfHbLVL
j6PrkvhjxgGf7W40YWRP8pHKjzEC7z1iCp+7liksBnt0kIAjyqgXcj+KBjhZygy+DWPkLbs/dmE3
vvSRciQE7jv6/652i/DCIEYysecC8DlALBUNmm/NG/ZIYqMrZETTBv2+r8rfMmeG6P0Ppif98/Xo
BmkITjqaKY4opgYjW4wkhRziOZSOoIFPh3lqT43iVS3LYpsghf7pS4veqilLLrXpc0UbzipQcTfz
LnhtHiO3dYqN3ps6+INc+nAaR6I3VEwjHH4N0RS/Oj5pW63wjLXdhebe40dfcd/PIWRnn6nyt+QY
gvZS+PUvRjvjeoEpdQ4FHjEZyy2mxJIOEmjQ2JspV6sr6+ZwcN9RP6vh1UMqbs36sjw5l8V1hulY
omeAwgpOf5cavEhUlvNhmXxlbjrsBaZgQ/kOqCghMpYwcNacT0Wy6zm2d5lR3wEuTJswbua9YGC6
DrDcr3HkR7tBDXmDHs6yG6mAq91SNGPkMRx6i6TLKRp/j2lpPFvDazlgOAYsZlxFJF4sSntWeJZq
3j0oi6Ags40/0n6CWeLmlsHwPAjoNVjxrjzFWEryaWNudhQ1JBYFGNqfrqHf5+9SR+Kt1M155wyC
YNx/FmzfJvg/qmQlw2RzKz3vM9EJdh98S/M3ngHwg3wVFS1pM5oHHZVVInJiQp+8DOcy/Nb3JGr7
nYGb7LQs0uZhMCaqj6siZxwrj03suREnTB1RtyVs3HBb4QwL20x9OkjKryzilhtS+UVJzGgigVrO
GOpi7z7X5oGsRH0p29JftZyxD70TeM8S4P2c5D68i+TMXYl5s/J8IDqbZ8X1K6DZHlv4HxxCzOHU
q49qD+MQ+fWDjlmCWzBMbPLqtyiJPnLL7/eDAhpZKqvfo0JyHjM+x95/t3JQS1XEeBYnYn5JGDvu
wXTor31cPZnJvLVn7Sfk4HobzK+hH/b7kAorBPT4bNuzeTS4fzfKoaUphLsTrUbe52dfUDNAY6vF
NEIGG0FaDVzQ1MU86LJyRVNEzDxUxrtGFcwIV9D/gJfEIZ6XgVuumvnico+AEdpe/0LCMt3CkyKK
vYz2VTC+NrFFSqXlsT7oWnP0GkNc6AjBSJiS5ylG8S0Twa8ZJQtrPH1DWkFDWqMmQVrmXb00n9dB
N0JbaKzuXJbw+HRu4NtCa71VBzdTyhHgPDdeisAaUKWFe++apHs4fY8S7hyyOIK1DYN4F6PWPCAi
443HcbUBZTgiy9HFp9Wx/dRbZEgdS5ytGjR9J4j5hsUnprA5XVMr8r4oxY01JrtFOLb7+qOK8MHI
tGguHb+sDcPGfyUYo4u5CSMcVuXdGnvxGZbie11Aw2cgf+lyBmx+KvekfTcQ+6PjcnKcqg4OdsgF
q4f+I5DMASFIQXVrSJN0IieGM3IToW5qvdxvlmVIu/fA9KtgU5avS55Ocx13V5biF04s9+jk7Z7I
73yvi9y8xJnF/lSksOFGogVeTEJ/DiaIfyPdFzXwtTXB2WnjMm5fI4g5lDwb8cbWnGw/tsYMksPO
zhYEd5868PsYW+DaUc52oaIdjUKNhHWCBl0LZiwxzOSLXlipCqkwyY62MipKNP31qB7RC1+ZedeE
DOp9xAXW7SU/lblGvyJAZbHH6ry95HayHkLKq+FaZ8cA8cYO2/wxz4TPdANI2Sizn3VHHm9hT/lM
iusJB545R/bDG93f9F1zPzfm775u3hKCyWBrhhN9HFwIQ/qAqx0ciiEEpZrJHSOa6kBHJtVmkLOf
yjySp7Qr7vkkp6M0jPA8qSXi3GnosrgsWWO99p4d3xF7QUnzkbzb5i83sx3qXxChiee6xAeaFKz2
pNr2esoz2PsHK1czuEZVmXgJsWBXjt53x0mnS6DmKrVRoLaLjUuc1O+oKMTKcpO45jdlhl9+MTPn
gOgOzPMVuH1v+YBAqj5NgBviUe4L9pVmMmqEQOFmLEdCL4N4lSblatE0TD3+3TAF3YUdqnlfkxZs
7ISWP9t+Giip39hApne4W6O1phHL82QZXjx93ufg+D8008VDHZfpWxsVv2FUUgpEyUdDGSRhmbbY
kj9j5q/MMZVDYhK71EfOfHTl9eFJs+fxaCDxEyAg8c623d04k6k/zYHQNoyR93EbKUoXfVYrj2BC
7nb5k5YBCcrDCSdRmR4WThUmBNiIhrEijBhjLR/1m6V/EjxACDBKG4fcLQGpoMy7LV4Wog4TpFeJ
vKINJjh2xNJ1FQg0PMbgB2oq5c6G+0nJXjwwlkL/aG2qhWA8KCgCWnJWhb80bDvrhp05OyS8M6kD
QdyqdSIy1H5kiWe/xyJ4jvLg2CrJNS6kbFBazatfhOnBD4tveGrNXUKX/L4y5QtEELj3SWSvJ+Sb
rGYu3Sp4T+GYu9nnsLJg+vTS0xWmh5Zg9rSQXXjfWOCSycvbu0rN7RHtgLgX2g8Tvg1mx/mrmzh3
moed28ZBV/PEEW/1ySV0ZxlimFaT9s3kit35jf1zaTTUO5yEMcxLTfWJpKpDAEdryKmjTVa6GDKI
Vs2TZLp06ZI8we9Hk9lUT/Z+mPW9b0/eNSlNELDMHbb4tZfWuhaOyWikoNAoN9pk1Mv0Q/EH/FkK
G/Ypcof4W1v3JwQzuq5TazjQCT+ti1zCGgG9ySOtiAG8G5vS7QVHZvyEdttvg0qIfd7nZ+5g7tUq
638QGDiyYDhY5w3Jj3yw/iSFaV3qIeWYbgwv5JQZRDFt3tZjZb55+LFmTocXK/f1bWL2v+JJC9cC
7BpPKziZRsnUkJzYri1pBw5tHpiGBm4lDv1DqdhFpR5idJ+Ak/rAmDDAxescqepMM3qyMbO+uJhw
4zFDAkhYFgJ4mz4SFhcBAmeWUh6kcKGweYj5DH27IognQd+Ud9PBZBTYlBGiqe079IpnWPC7wWz6
XY1pZat5tK33Ff+QL8W8zuH0oE3nw6VS/NvExKmtB+GR+qQYlMUbiV1QXUyM+cdInkpYXCIZ5KHR
C/3EUFSe6MvKhh8mVsLD6IAiq8specHKNfyDdkcpBb1EB+Ib9BWpWL7tT28DNteXfMTHT24tL+xv
kfVKLvABgoMOZPwN1PwR2TETfBeocENR/bBxQOBGjuVVYxS6sQYP1HgwyLPh9vi8Q/M1BrVypXto
BpaTDocud3pE4CDbMsDEZEJAIXeGF3tmFlUCUQPy3P9sQLqsvQZYwxhH2UtSk4zS52JYr1HVkmuv
lrSlLC9J2hY3vB6ueHhph8wfwBBNtf0zkRbfF0P6y9Aa/X4ZK7sDyG1HAwdqqehEpxo7osSMd4En
cXLqpdym0rJvg0Liu5NDrQZdVzvOD5umctpLa3PHVW+TRZeiaS054wy4m+5nTZs77yf4obYKEhHA
IDARkibs1BKSOdubuv0TSZv5/ET0Vg5pS8tunLorioC3OEgMBIM0THlKMbxPkbo3Hl56qJ05okti
Fye9pa3Kzuv6xXLjXwbdd4d8GMyL3Q9vqUZ7EN9jx1/yfVRo5+dY+sZTHBa7JsPNq4OcfQpIHojA
f9g2ZeWjiVir25RJcIcuX00Zepu4Mp41ha1KOhrQ2s66EkIR5y5KXNXbtu8jKB65km7Yu7/zC/Z3
rRJmERaSjezktP6KxLoqFxvhpJuyutv0/IULc47mQtmURcJvU4qa26Nx0Bw2wpqXt5cBQ6FKgy4L
1SPzro5CrETKUbgsoUm9VmiueQtrQ4eCJI3xEXYEjJe9B0+rEOkPl5esczjKLBWjf56edFN4/mlp
AvfjsrrWHgaOwY39LWMlenPi1AiOuWoIUOcMsvBsix2r+TE5nSIeaoIKXQAIJ10dTZaPMv/BD1g9
tCIn6EyUINTScU1NsYZgS/guZ0O/Ipdi7noDjZ6iOMaRXozHrciedCj5Bw53sAcaOt3ADvyu1ZB1
2Wloir9bS3m2rKg+9bl+tqEM3LPeB8zvG6/SJZSl5OBFGBYWrV9JZcJhUK7xISZjrpneq+5hJq2x
0mwGh84fN030I4BsnKZkk6WjAtVu+pm61feonNJLaTbxh+XFp38wYHe3yqs5LDTgrj2LjZZJObbM
A6gLdvuxPFMKDbowOyvv2UIYlF57hmaZnuApVM9YmlzyrRQ6FuehSbur574TL7GPUSObnMtxesxe
RE9DRsqJB1xwEsZQrEdByOsv8tQo0w5/n/OILJvDoS3HLzNDmuAp01Q32LLphCaJrLYc560kWPVK
zA4SazpCdbwvB7SurD5T1XXfNFO/pzTp2rGxyJUPS1enT4/23xns5AKTs3tYknNLViAVw8CGNXxb
WMxNihlwgPtMPRctL2PLCYGxVLFtaOrdiT71HmVJg6NDj+cGi0K2wdnEqMwn2B/zQAhU1aQtnB6g
M0eMPfTJdivVPBF6mc+P105H33uj+hI9JmO8v2wGwDPiJmmqa4/Bh/SAV0JmbvSN4Ye4crHxE1xr
CzveVliBaQXk7R+bjrJ+gLkbTKu5BhrjtK4a+WV308MD2biN+MZ4tb7H4/SzFt3MoZB4PGmaH11L
ww5v4YRWPf5u6xj6bfII+IVeqm2jriVbBwm50qZvTpwfq2hyj/EfhjbB2YbXCR0TTiYUrV+JT4mO
5zHY6kedHwhYCRYLeXX94Vdt9sdIuV4K4ayI9lfgb8xsF1p/oB40l6ksCm1b51r01Onpz2bkJjry
RFpJV4Q3m2BPDTwq9Zz4bMmEe5s5gP6f74WJDkzWRwDsKWautQb0hm5HT22hMngIwbs0S49OoNEb
AjK2rujs7fKh3HQOv7aaXsamkM2ek/+wkVpy6mebAsp4+sm3Yuw4m259a6IDZYzaq96UHoXN+Z4G
0RJcV0fIWe/opYg7axUdHXW9Wrrf7umxYIu1DGOZDp5SYF9Yj1q6H89JzZQiTme40zrAjKS9e+DQ
2B312WViz3PRG8YScZDHHIX5u2MEOXC0UBU5bQ/norQ40h2WGIfFcfjI5lmuaxuCHdGKYet9eRGR
qa6wld/sNpyvpjF+C/yIKU0tja2n2m3Lvn/RjC47GLKPj3UYnJdDEK3Mv/1y1I6i0fUNmkewYYqy
yuZU+4ywgIGU5zdl4YzU+d/JCENZ3DIvazvSWYVXSayprbenmetRB0Owr1P8orDJ3lqD2Qhpzj+z
p7Ufdtl/MFFlGGLbcifVaDEw5b3ENHI0UvYCpoL3ErSSJ78U5JUjtHskUX8f4x24LUvBKyihe9Aa
ka+jpDbvU6sb4HJAUmU6ivIo5n9g3CQnLavNG+fyNcmg8grGRmzLiUstxzywCqtxYPTNlkKv9d2s
yLWjRibGRxVeN5HyljtwGG1lT0qN8Opp+nQA0F1essgyt+Ns4U9VKKgGF8De0/331OzGqyaLQ2yw
s6IApjvgnczhK4j0Oc8tDophRGWNTsY5I0GzY9LqcJJ+dltgZZo50wExNfbLgYa/5zAgLMmvnzqm
nAn3DD6ZzAv1l45QUfkErxAfFcZ5cvvxtvQOo3Qfyf4LzHKDvueggPZg8EKnQ/5K5A8ln5hkkhTO
2o0qlUjGAVGL6ki18SuUt3Db7BinRVj3lGuvuAV+jv+syKtH5pT/h7oz243c2rLtrxh+vnSx2SQ3
L+rUQ/S9QqE29UIoG7Pve379HaTynHTagE+hgHq4gEFESMqwFEFurr3WnGOeJXk0k6SI+FHdhu+k
asbKjXR2eFnY3XsyeZIY4jfpyAfbT9LOsm7eZ+UZOqitqzKYmUJ3gKaTJKTAK6blUR90lJNLJ4SK
MAn711J3HtXWF9sASgUmEUT7yG5xJLmY5zJw5wSJI9w8zBDhem6REo+1VQd2ICZ6ngHMKhK0bGk7
Qoilp9ioRS0AE6iRuWN1qGfmA4qYcheBPPnRjpkfqVZJBJOLxr20iU3sGGLt4nIk6TC8xY5qvg6c
OSHby1XbfdejAdQm5jphkIekVBxCKRk8EPajEpZxcIS5b3BZLLuMMtapYXLNhyIkjjRvER/Pugbd
icmb8WxmpmpIjV4qET6gstvE/WHuZJij1u8wqtcL/NE9OJ+WTa6V4jJgSjNzRRFDEwFRhdshZQTF
wnrug6S6oytpboXQrjgB4QNLecmN3rnYMlD4RD+pEryxSQsJOb4QZ1PRPysRRpU0SVxwU4p4IF5s
mQJ4XiG7wGtQTIDKaWMbTVvctncfjVYdzKWIZb4Z1M67OMQMbNIUwnTjPSA2prAylfvIRFqTeOPz
RBLcGl7EHzIJBcPwCcsBtApHiU4V9f/GGdz0JN0OGINo76MQTGWbcGmMDuHxfIrFJk6yt3zyt4DU
dA/zo749qrM8YRqRQP/qWduxDcGe3FdUJHeEp8ZgMsfiSIJN+0BTnnc5ZUyHFKgj55XE6t4N0Jo3
ePuqGBaAUevdqePaO+ShvTYRwLbCUbeNrbsluZeuzWROfS0HPznW/zqMeDy5huMcF1aEN+rDMmqk
SCCUQXFo2BnPpEwZV8JXrVsZxosKbeNoZOVFVm5xmR/VmrloMtzRDvzFAhGW8BeIIcyNa4kcckcf
2evSoQEuwFqxk3erLVEzLhcVA5R/WRpH7ONEuCZXBwzwTifArNcFdBbo6c0+M8ielJqFkGigNxf4
XbTtg+6xw/53mA9VR+JHJPrnFFDJxpvcBfPBt+jbFnGMPmX6mjOB70NKUz8M6WtPC8e8emiT+tcx
k4tM6SmjqTDRPwkv3AgX4j4udTYCFHjLWRo9i6QH+EzsaDHl4hc3UXy0EvWPeFCgCvIOqw0txCaJ
VhHbceJt3DDYzT7NYmrcI0kj59eIshXM3u+G3LqO5ZYS9ULBKfi/+0Vy9uP6vYy7CtNRYYLYTZ3L
4KCHa8zuUKuGyQmNlQi1ir/kROiWM2bSE5m2sTo4IfPThjOwrMb2kOaSANZ569Mucdmbh0g7iTZK
DkHuGgJ9DLPWOkDZoU9l34+D1kcwiYYYfAwzqn56z9vZHanhNuxM3d4qwh4aPnQ678KhijTjXefU
/k1gCWGIN0q2d/W7IGNh21ckfgIctFeMVyDwTcZ4WlTJpWw+8VGvNaKf78K0Lm4Mz39Pq0hsS+4j
BwYG68yrsSH1/LUxCTar0IlT8C61JCyFTc4Kp8ZwcCpQeU3RQfQPFIYIc0hPqQU4y2N8W5Hfr3o6
mmvuXu1B86t4O9tIfBztFNvRvqciosvAxDgLVCIeWufQz4OzOFS4BLWKCCcZnLLpYDX52oLkuDcn
4a43oZsajZhbynv8OvSa1VCg6zIgEvmThdL10OVlxB/maFsqaP9nutRLNWy644dDLDE0OuAR99Up
xoNNPv/vqtn3KorhJpUOlkJRkgjXj1e7C4xjoKt3lQzkCnwpMXIqEOVy0miNMDFWiGXlcmYlzYgQ
craZpMRoknw9MSWBO3Z+BECp7Hu9a5PdNMaZd6TNtDywueW+7fMy9Pu6w3wIE6s7WGN3K8A8/WEI
RuHoLLGEoeKZ6gtlUvyFBp05LfNfu6SsybbQzSUqkBErryIurZP0Gxe59zo3AZnBOmSawpm38XLM
SNWEy0ZqwRB5OsS63a4EthAu+3xrTzXhmEKYtwx6dYvc6J4x3bobCJoHS4u9q5wOcOqAb3ijuktH
Wngx/tcVKTryLoysaslsG3dmb9h3DTRfw6ZdAD7dXwc1yofZ7ixBzDL1nO3Pnt1tI2u4WXoqTmEy
mht+I39h95g3E0W/eezIjk7UcbB7m5nwyxz1MTtRTYDUJH0WztpEyLpj77DwbS88ET5lbGPfeBjg
y7eLYfqAu+ng9ohrYDEka5IZ6BgzMZtdOdrUZSk7vWNcBO4dkcAhGkNl78Zgjicmbsvg4a4qXIeJ
up1uUoNrkelHekPs5+/SpEuXrm+9tHp5D82+JKPgpDMvO87OchLc4Wc0pFrKzH0NFKltxgIhpO3h
Sseq6EoAn6DyzGmWOh80we+aZpLxyoh+VJ/skjNAJTCQkHzcUkqdDJG8wPXHCirr9eAVhAe3AV63
bnS1rat115m39iNGWsjhazxNV2iYNQDfwGqbHpfBfEAww/rVdzhzG+4Ua0YLOGdiotAjG805ngqS
kBXDwLhgOMeOaebRIGWKGfZ6Tl3+IXb0ZEiLzR2DpTsL76mxrJWb0cf1uUC4gVsjmAMRvwIRYiJj
IhliDzTpLGvo2S6yqsgt31zuDZt88p8BEupoymS7vjKIfGPVoDsmcTwSFKI0sbXWdWSUdpHXZw/b
DekcJORarSCaQrLUQKahC2hLohnpKj+RGGlvkhzqxlI0CPFreEUpyYqx/yVGxgJ6I7AuXRboH3I2
v0DTFlWYlovO8HbaZHRQlG1gBLfYHtu7Tpg0pDr9SWdLeWotTozM1b07Ttun2i1eS09oN8vUU4g5
qgV6GK98jTZiKb3A2Jpj+nUYOFtbknZRYhdoiYdi8nKV3lZTWBtm43TcqKTwqVylcyES+F5/8nyJ
cbrTxWp0GqzdjKbXY44baQRXhkTXzjGItz0kJDWlPSSycty5drDJBeL++WBNa5RZps9ag8Ihqfzp
j0z4sTGo1kzhnFMFwGbvBv5+fsaHdB8KcGOGCxsx0CeSHJ2SesTyUMdc9LHS5FdNadw7SeQTKkUk
1bTLc6IXlxRQPW1dLCl6SF9gat6CQ012JGnez6SZWh/I1FaztQ264lI0CGW9PAQuDmW8bAHcQ1P0
gbEwuRinekKgmjjahXH06P/vZgSOMXV0e60//r2qUJh/0bgZuiUMA1KECk9Ts35WFSIB49cti3ib
YwbsmAXsbCKIlg1ZC82QV9dYqF9Tr3ykzm7Jefb4O0ZASStfxiRWF8UR9dNwqDKC35uWjnLRAjyL
1YgLGzeFH4ll19NvZwfjbthh8pYKtmWuj12FU93S+r3RUXfZXKILCw0zZnRQ5AiSVoqEwUzvBn+6
18aHKNxlk10kclTmrr5Fsjf5uofeZg8w+WzAWFRrh5kPqEaW5b9/m5xJXPlHSaxN58jWDKHaBnpY
1fjT26QpbWn3vUcWa5MCN5N0jedDOCkgKiX4VFuZzo0G4QAT14gJPRGPt5xZ9iWr0D45qoFJ2qqz
JyI0uT7K8FWSEHBAwW4tU2XcOcC9LKK+GxQIhAbOncj5UWtVtGbAzOohI7XIjR9oerZ38wHjLunt
EqNMqsVgLKdv1Ils78rpUFf5l8AuVgHS8n0xMexLEyF1V4iDwz0cjhxfyvUsWGmpCLf29DVY5+k5
UBxsiXZ3ilTaQmKa8v54WjD7WzVhntORQcP/IbpV0PXPT7XpkVp9qsdiyzsWciIV+fPQmmgctCqH
PjY+QF3OTm1WiAvDA38hard84VMtmYBwY497uP2FaF9QBmwnnuInVmy5adjjbauSSII2ZfZoT5Fl
znSQqc+dRhaQyoKOsJOARvwi0ImOHKHDc9XjjT2A6P5+SANUKvPJ8R9f+v/rfcuuH6dB9V//yfMv
WT7A26Qf+PPT/zoHX0qkNb/X/zn9s3/92P/opx6zhP/+/EI/vS7/+++/3uq9fv/pyTqlFTfcN9/K
4fatauJ6/h34Q6af/O9+85dv86s8Dvm3f/z6JWvSeno1L8jSX79/a1KKg13+w2U0vf73b17eE/7d
Q5DWv6ybqn6vg6b6yz/89l7V//hVsfTf6A1I21ZtU3OQwOi//tJ9+/iW8ZvKomSTYgMiR3C3+fUX
hMG1/49fNfs3c1q36L2oXJBS8q0qY84/f0tYghmPaZqqaWAQ+PWfb8FPn+WPz/YXmGDXjN+2+sev
8mcRsGlKy2K7ixKeFrZpWMYky/7yfkP1zk9r/0dLcXvrg4Y8kNhwwe4g9Ix7v0kBOsp9MKAzuulk
+7Bne2mIIx094hboljOP2pUU/roHfSXGhFCBaLtvdWfZWMvAArbj0QgshzX2o1XjEjNMkiI9jMdc
b260+rGKCZp8kJab/mS36dvQ1xtcvY8auT0jNTFdR8umWRAp3yxeLuCxE7e3ETCekwd4djs4LSnt
hmTTI47ORkJyu3g9FM1KKNUmapUHhpQn3H44RxE6xMlS5OGqNBiDGd7RUPLXsW7PqoXgp1E2rtA2
KqYfGY5PxEGT8Vkd0s568iyq8hEZLZQemFqJEazCuD0oFlgVO1inenf3v3W1vQRRkH/7Grz//3Ap
6Zx3//HP8/Svl9IXv/v29dvPV9/0Tz4uIl38hk8D8ouGMozSxuEk/biGNO03VdrYl1RpcGk5Eg37
90vIcn5TLZ0r+Pt1Y5q/GYYpNGnzMgxBubj/+fv8N64bwWX7hzumzYVrmUJyxZhcnHBK/3zH7ItM
WFL317WnpqcmUfqr08fNiUjvc6pewRGkX4Bx6cxJjfrCVzQncBD2GP6DF3vpbRwQYTkTpS0jUz2W
6onSG82uxtBmFmC11eDulSy+gZj2zn5FN9Yj3XxleYq282pH7II8YJ6Wpd2K7rHSdbSlAeNvuaE5
iCJplYY1qnmPMAdjGMNlxTefMyp5dNqr1ktMUqSK9t/YOKzp7/5RSfC+YL4yVQuCElkGKmvKz+uJ
lepO39dFv6pSyJg49RRQ/Q75D9z7h4vwpfI8DmgWevIFawH2XTOU6kZ5hGeUnXpSupsorKz7oUzw
XreFuQWM5COmg5wAC6h/CyPylKZBwdrXEAvLIvHPbmdNiPykXxH5gmFvdOstwhy0KkyUTsKus0Va
aQacOXDAo99/fxqatOFd+0VtrKOodfusT4dIQ8Pp48xbapoiRyAThNg4RfHIckyXHmE30mZ9fETL
XCKX0dfzM7dt1UewnWs9iot7iCXqY1thoMIajX1veurTNFz5Iy4opyefKxp1A7IFZac/GuN5flq9
xEQb7f5wKX0/df+4xIu/fiR8IoYNEZ4V3kav+vNH4vchfreYtCl0m3o+fm11zX3pW6vcJgaVbJKF
yotZo1tIHEec/dIKX5pwr+iF/xz7T4o2DEcxJ6SqLXkTVdROEm2jXrmn3lH1S9MU+mV+1E5PjaxW
VoWXYq32FLnL8ion0EFmC4+WLm7lun7xxotG0+WZMDcCFQzjTQWr9ewRdEfi91kdjbvByPyHRo8/
+X31eUw4v3OLStjx6vopsk3v3BTbv3+XDO6oP5+47OSELjR9WiRUR/zJDQMUKbQjxyhXJSKLhcZ2
8Il9TYtRytcnt5bxZDlxtisMj72MT5p5gziUb7LhkqULSExdVJOKqXFs0WMeLVNQJJ24i6gJth33
WHgUTUDrQBK/UGty5IOfOPClje+kH9tnrP7ezlVFt1XF10602lmtkmY3DrHYj1CIzhjXldW/+av/
soxZloabw7ZM/mbbUv90uVZV1LdCU6oVfexh2wUqWlcNMe1YVQaEKqdYMVmzN4aPL7cm348sAZfW
4qSr82wy6QMFxD3WyeQ6UvDvMz9u6D21kbczc/sSRcHBHGt22GUZ35Mxt3cH7NGEcboXU8eo3Vtp
9dCJjJjjyCmQMOoICsNUOSAcGTGg9s7y7/9g/S8Xg2XrxrRiUz45uHvUny+GMFdtJBdVTbpXh4+Z
tLETIwU6uBIqrRm6xb7z8qfAH+RbZff7qJXyqaBK2zkRbYMuArMz6vUp9ev6VLUh7CY2RRjcp+fz
gbCkAFGLJV8KR/uWYuy+BUGl4+kBsK7nSfRv/qL5N/5pxbXoL+CZ0ynedKnNJ/YfKjiytftemILA
L2Abhl3TCq8DfR9mub0dDCYLbuNDDUljdylEMvXa7LuW6bkyTf9/HPJWvoW5ohzBZZLlJIg0MQmj
klXAhtTz8ZyHg3/memxvSExW7OW8azlC2tSctln4DArPWY2OzCyDS2kzlYvH5ib8YfyI5FVchKRW
m7/+ACY76eHjOsjqzrhAll5ApZBvmM7dlQxqc9dl2cEYPPecmFBJ6e+n+MXL7LmKnUVap+2qyQrt
PARmcJJdU62jvlBe8kA/j4pRfSX680UjQPffnUDOXxYKaQtVNyi9HYdC4k8LhZL3sZ36qIvZYILq
BhK2Zh9Z58uxpRNQBbLbq2nW34JeHgu7NV5iboL7ItGRGjaG89gI0Eh1FmfbiPE9dt8pzwBWZr/3
kuZlGFv1BJ01eMidCpvmGMNmmkJdpaI/Yjp+ymVkH60AuGA5zZg7wEOCkW84CettYu4XHT45ml1Q
fxdEeTPLwFIkyhw/y7SIORH9LD/XgBQwCF60U86n5ofdvlJ7rADBQgXVYkGUK8NlH/nB2mEpu8+Q
KkH3cvaBGSPWcCpSrgZZXLuwWVrYL49RTS4ssMF+XWVfw7GK9p4jdKLQQmPfm/EXomPG/Qeh0SRy
VqL9QJoOpBtg4918aHHY302pdYwfRdq8ZZoLdbtx4Bh03mfFJKq66Jxi2ajkhMgoZ/1UsSq0qiLl
IokB+lbJuQhC4wlKpY6aOHcwNkJNqAILUcPYkoapETMxL+WJoRcQmjViQJhPL3N4UUuDeI3flap6
8JNOZXLiFvmnwHT9bViaTw3iin3n9OLC2oeW3Vf2QimTiwPuL7H8Vzev3LUeTlEWfkpTtE54iTzF
/kYHoTzlbrWRyUPV5PmLjjj8wr6JJMymHe7UAdfWYjStTwiNsBX03CnCjPTWxIfdaAgDWkWdW1cK
DUsSV0u0Gl6LhpDdQxyN93FDZzsjG2w1BE55y6z8Netl8kb2ZLry8PAcsQGKx5JmbDF9PaVzuG4t
Uvt6D87E1sfyuIQmSRwBGQEHSSDDMwM+ihzVLE089qjwsGYOr5b5wkarAxNhNTuFJsct8qFDdwh4
pwRePH/O8vvlrDUBBnpEBoWrvo2BnS0D1AK3Mjuq9WiuyrYYX0zfvyf4EjpRbsUuLiE2VjOoJuwM
qEphJlDgRu2VFrB4GlufmAY3CR8DvwIECvXLjIx8HzjSu5AiEq/w3nbv1EB0okhqTYgGPKCgQwYW
CeD30818fqqPV9eLKBOnSyH91w+AemnuTHVAoWcra6+K620+XblNqu9LOk9yGNI3QTQTi38SLGlQ
c8nGpR8dSTmKD/TlH0I0P3sLvQgFrYq1bepEzW542wvi11jA1c4DI7yrhQIcCz8ck16WLbUil5qC
YhB2dMxxaS9ASKPi6hjvzbgazYCy0uSAUJg+M0pGjXUlZVZdVfilsROo4ZfMqj3kKoZ3hr1q72vf
Jr5sQnn1jlcspVrotOxZQXo/X8KHQUw2hcYLR9410zU34ilalqyYG7qccjX/hJ/HOshI0PXflKFx
Gesjov2BQ5wfMTXK2BfXU1yjtv/7VZbJ53Qj/uNtTbOkYRLfYFqartmm+NONuqFza6Pf0pb2/G77
kWWcdIbZW7VgYSjCsX2MR6s4A/4Z2qexLIarVGd2KIsYvgmAkXX9qhb4S7wm+t2B85oNxVpHLX/G
L5Re8zh/+Mj/UrvaWM229nkcUquOccSYMQamuChBJC6a6aLjdtk2TdZtrVOTM/iew0Btt8tEAOuw
Vkw68+lTiYEzINNuCjIta+aNLx+/SlQgRE4aZTklbzzERY4irI3MZYn+cTP2rL8uMp6NnrbW60gf
oxv19rMftNfCqb+mbk0mo0lKLOEXbxJNIFRyCEdhlz4KF52JFzURrCiY7iNoEjSGxpNuMNkrNP1S
WYZYe2U3vFZjzgzRIfbVSWCsujX538j+V7O9MAnH09QB3oSOU+8zhG27j3WwDlXJaQeppg4QMABY
BgukOA4DrKy+JUVibcqQ6EERo78IkuAWyUHfBzJp1mrc3FlB25zm99tVbQgiIy6OFr7zwL3q/LFM
Esu3zBMg12h7xjezxf7vIK5lJJKJjQogap1hn7z3WniwiZZby4pIj0VmevWdsHXC7sPwWff65E4q
7peZRUjHT9n1qbzPB9LS9ugZ74sKVM98Ow6T9CUakDl28HQOIQv3qq11/YJV3NqlVlnuLRtmuaMG
u0IX4cMg+y8+O6trZY1fjUKT8IdIk+tYPcC8KdC3Ps4izTNe5+usjdnyOBVCdDb7WLvAA02nzWz7
r3XDZRI03R1S0gmXqg7CnDFn9OLrdbFLpkgJr9KcJTFaCBtHK2qPH9dyxwSh8CS653pKiynL4S0u
maenHaII/FLDki66c5cHpnMXWkz3SNi+pGlLP8GKx3ANLxBtpeG/Z2ZMZJYI8RMPAaa+iIViqgLK
0Rt30L8Zs07eWXM6lMjK1h/W4CFHWBzrFBRTkNp8wAZgQ9SDkrqANJrt03BS3FGabIjrqtauTlxd
GjT+zlPbFyWUPQzCOn3Fq4kmr4W6H7ZlsSvIFFhTZnoY2mp1izPlThuksfb02v9kAaYnFC35klAB
lsAaZtjDx0Ef4KJnOb3zZsK0GsVyzHv/ouuCYJIcAp7IxO+eaVzqkJsaVs2FYaPxI3lra9vkyFqd
JLCdk7in5D3VeyDyCBqzRr/5aDeeUMBra7pOK7/2671a2fW1qnvyZcQ3VavT96L4Wo02TnfNbrFt
fY5NWb15PiAoN6njtU3cn0+ZXBK9BQp6GVpt9dlAl610ItjhtEo+dJ6oM6kcSL1chh2Z9n6kaxu6
BBhnBnEmR324SDcmzAkL0RQTZSxdaMWfpFNOq//83ndetddNrrcyGfpdVKGFhQAybKj0nvHBtKSS
5o8fkmvbytYKMt4M8zdQYQCnWmmTaCqNFfDlYNVjft7NZhzg0E/hUH5tE/xTRKqNQFzi0FoQ5FTd
JX5NtlOQAkMhW8dWeuNGWQbTuTLJaZBOtjMLXVkj2y0+xa19P9qwa5N259vZ8NxG8PqA2n9WlOYL
tzMaOw2sI0t2n5mZldiKKgwkrDJ5+tYTobiPCofxuB+Ud6lpKvukrhGHpJrkDRCVQvJa2uXDfaaV
sHvy+l6TIsebPV1iZlgNV3OqciD1vKdFRB5n9TrfO8ZqgkRX4KQ/biUdb3tIqHO44BcC6aA2D/M6
mkTsMxIbIzd47+W8VGrt86j2/b4PXXlfBewbs843mHtyBvZRZR06rvL16IPPmArJRrW9E4mP/lax
wGRAF1yqfVB8Gkz/DEBJfcC2HOzCXAAfbrU1K5p49tyUSt3eQiHQL920ejTYw4fsXeiJ/XXo1YXA
PrBBW4Im2XOjRcMpc4e/HR6HNK+2yJxXAjfMjc+mcIteWb4Onn62Omy9CWbNPJPB3uiJJNZMu7hr
M4PfgruG65nqcfBt2kDOyKA4SxPKXxE+9mDKuJZj/cTMSnlWVAQkMIO3o2W2K6/Mlt5olZ8clMcb
CO0WmC+Ul0JH7otmjOqMvltStIS8j4G+KkvzxtuKC1f/1uDOvg4Cnofbf4lqr1srtTBeyN4IsQlk
kI1yBXBlk1qY+Ka3s7MJd6+R5tzQTN5pYnyk6HqokKO/KBH46chhO2L7EMgbraGyqhOl2MqRIhRt
Z7bPK9NdJywA0v0iY+A2UaIbnNDxuEuVYO1J7palaJU3NTtZ0FfvqdkpvuzQenZHIGM4rmBLgYt2
Ju+zFNai9dCqLaMS10gm6O4FhhKueiNIj05pJc+GEq2Zequf+jHTwZO2lntMNPIepq2K4dHryppX
skuIvgmw7K4dwjXw7TKhF47r7GD/fitL+63SimAp4cJevZHr7sejDvXjmtnmN0r//qwLT9uUEMeP
MIV/nwnzCmbOm2dqC1WEyqNeGw14AYVVfjpJdFmjtjda66BrgfYaPdleZT5kVXQd6WatcTeQbhYj
SjSHIVsg7ymOZoPl9aMNpqB+Xcw8EXzxU5lcySWSAahtrG/pGtT/FyotedRwQS0Tle1N2jTsPCek
djYd5kJSSwhCAd/jbz7uht5zhriHfNZFJv3oZX40jg2JN5m5k0T0EJA0IiQ1Iu+IiThdf9zRpkWz
yIcouM9jxdh308jUG0XqEJ0IMKuPpbWWkV8+SdP/2mdGQ++dlSJ37fu6DnN/VaIxWuedYq2EWa0V
xyQWLBflupogqpFsxSUcuXhDPFxLy4Vv6ATPRmDXjzjPMPjg3NoRvSUuqqt8k0KpdyDrT8RhEHzA
CNcsrJdM98QCtVF8UINhmnMpyybQVglJ3niZUUOj47uQ71I9qFyo0EdXuWoSAzqJvDrI7PCcOWTB
fWm2SFs8XzuZtm+sP1a7KiXAAk9KdLLsMTpFQw6ctO9v+Pc3zNK8RWIrKcuUml1ob1sHmK+3hJnC
OTLoZgS507xnnrfs6si9JYNGJDkMwEWrB8qzDNMQXVArrlaoRVsE6ORmG0wM2wJ3Ws9U+SCKsrwR
1nUl17AaVMyYlQVumna2iJKaclh6e78wksdaqb1d3iafkZJHy0IQRtqNhf0KqEyHP3gaRr5cl6I8
WqqEsos8+jmvMM8D74ywah0Ly9z0mZncjzHq+blobHU1ZRdLk6MW7ScJiuZc08xbVbHNVi5mo8Kd
wt7lJi6mMhHKIWqjuzklvMDUtG+74dg3XnaeD7m8wOBb5HVXr7w2sbh4wKpobJBK0yx2c41nuzoI
C6Eg/8xRqXtNwieRjQvGMfm+dIII48q0PxtMom+tidYfmtbnsu/4DadsYFJvk8uoVnQhaJidM3jz
q9jtQ+as6GXVYfgyTijesQyzdcxIdvFR9SU20lirK9p1jc2Tg+lQIbOXLXIXpmR3puh9slzqwCLP
zOcif+o4jZ9kmse3xkHC7mMaQvZ98SwPxwbaKzFioUGbuy2mbhIbbeavLfrQWTMudL84f1zqeaQ1
Nze20scSl/bs/K1s7bEL8qtaKweZlco1iPJsQ6GiH4WCUZj8LmpjWXZErqgoQzWlWbmlad8FqlOv
qKzYXcXSW1aFT8dJ2ijyfacW54FssfmeJy3ziYDGlkgo7oCid/pT5GWocvOGjiv6mW1ZorAIefVz
bmmvc0PMI/PpwZz+KiQzZGPYMAg6PN0fzafMIR7E5EU+GlJOgQ0yDh+iKWsCN0l1qzrQHHWFbMXy
C2Uzn11+tWskVFIdoKhq+OND7lHypv3Y7RWnHh86YjVRHSY6dEWeEsZnLJqx9jcavYB0E8aISJUT
zD8P3N6mI/noGFLZTbHqPMTFzsPeIg23w0SxI0F5r0xZGlhnU4S2NdlkuG/nj1lQW22duFxr5MtM
HRx/WOQxWkGyM1ILjQvyaYyt1PxDpGHYy+332raTvesn+y4bHGLZgP5MFwNlU9mY6Zrto3fQLY8g
N7diJzB1vdpKPFtmjWHAqM0XYM/qEWrRxkGYvQhq0IlqwQ4lysb+pIHE21UhvOeo5zP0XecmM5ks
XCXKLi62ICZ9jOX8Mh5u/shgcuQM3YnW7G+q3Xv3UQA4id1LsozypFkKv95Cpy1QFYXBGr9981Tb
BsaDzgi+ooZdplVH9iRBTaeiEMm1KNo36USkBQSQxzvDNx8okFACEP718T4QaJYghdYI9aMcstjN
v2S9+6QiFtjnnfOAAxsLTVSviqAik4uFc9vbUQnuRs8uxP98E6SbXz+KAKMQ/TVKwMtX1nsVt8Ob
nhHVpFV0KTRBNiBoA8LR1fwcdKn2qXaJb2oivd9xi4yIzEmMs/SieFGanLCAGdlf+cpnzwFb5Sn5
I/1tPEZef/dBxo4TMoKaOaYP5+uAjNN5oNAkyRmp+qPV0j4vcLIswg6Ts5RRuKYTFt4EgIJFiXSN
784Zu/ZKs+BY1wrGioUJhIeFP0VlH9MSsHuWxhK3wmEMinRZ6S70BK/VcUtxftWUNLbRid8HRrS8
onoXhQaREH5CbeXSjkGBu857dwCJDOXdoL1iF1MyjMvdBn1dL9iyZetk3oTOPzI9jWKsdnoaEF47
TSBmDbZBhbr3vXRfE5S9D1Btb7pSyd4xprWyHt9JwnpkuPhO/sVC5jGhdtMjivT02Y5SDDMDf/5o
Q3LtG9M4/6AjB3COtxpG90LrzCPeFfM4P2oGJ14jgy6W+YTfm9/gOlbcTdjWEk0yjCZ3YlXOh8yW
OzeYrGyFf9A6CKJLq8t6doIY0/2U/hcrcCmVZDcAuV+ZqcqwUNey7xuKVPQMz+xFXwJdANJOVrtm
KwvDMII17nZ6NQMn2TKuelaM+qoynrr2btUvdcw0exEyg87dpr84wZjdkqp66u0i/DQXL8No969E
zoJUNvzniC7vKamGbFk5qvLKHozAsQKJvY0pNpXlLk1jymo3DU6wj5Nzr2T2Rqalf7Zr//shQjPr
xpl3F0TtGxZU9xu33EVVueP1YzLg9qAVO1w9HZmgX3ocr4w0jfKZwRCzU3O6yJyhXmARyo50uDiF
5od6xz57h/pdWxi+G362bRTDFJvM8vt2VTuklo+qGx/7KmzwnqEnzkfM2B8dZc/zInQA95kc8Pvw
INRpOVHS3Ydd5h9U0zGWfDZQdm06eBMkvDgOH2UgTkwdNNpSGb34quthfKzMslvXYSMPIx8cqXYR
VJfKhME5LR9muaUrHREEZjLJNCCrnL3n9MUdzf7ajMo6l9V49k2CTXGUf/3Yknia8Tyr2l2ZUJHp
DcrPjv58PdCCI23tUde5QWSa9myn3biZVw5bf3cyT3klSSDdzV9GOW0BHG87d2P8P7rOa7ltaMmi
X4QqHGS8kgAzKSpZkl9QDjJyTgf4+lmAfMe3pmpeUCRIyRaJcLp777Unc5FoYwWSSf9pCKAawh4/
MmxMXmOV8oh13N7WmG9U7nQ33egNrDNU+njY5mMeQuJIx7h+gvVpbUy1Dn8L5Sl2HOzOGNP/NXBk
hOYyr0W6xRpqX0mJ42hp1cRbn4qpvKAH7Tbumi8+ZBEpNsrUeprg/IszQI8IXtOl01xW1vNXVxH2
owLFMCFCGkhAtNQxEweMHFm9FVrgePngNDuYVcGV2Al7WagyI03I2EUUFi+LVye0Ee6JmSRQRd2s
DRpGPvhs++6Z6XO/FTbGtG5pXa+Do3xI0u3XFE0nwAU3eK2QVWEam7X/0OKD3zYUu2P7GDZD5Dtm
OHw9wtGA0ozR3SVPD6z7jdc8y/UnJ472mizkt64p1FsXWL+IfTNu9ADFYc18XTfWjI7YEmbuKTHR
0gWu983aHtDrYkBpIt5dbVKeQj9Tm/w6aBSX0xBVb1VevxLt0X8mfB/xaHWgGbjnVp1ASbLcNaf6
UmFqeLYG54MVVHllZdY/IWbfhpUmXkpcTP/9SEq4gDiOvaBV9atQyYPapDkSt4FPad2nuKdYLkVl
0Y93XSY0OJvmAbln9qANN6Vx+sdeV4gnj2WZ7szJPjOyL2+YXzflBLvDL4Ki9TPQLN6sB9XBDmfQ
+0vxgZR0AYmpv2y3Rfq/3JfqAlLB3Iwo9lEU7gwbyD8Ozu7YhMy0VjNfrlrl9muM5YwK/2BubHUW
a5iYjZbFc6E8jiFYtjCyqr0+j8Ejg3WQ/2t3ptLSC9j8whcsrb01/2zdqPZE1PVksXJtlt6eW9xX
DYeRjzcrEsFDTr72axJrONAD9WHt7SzPpj6dL1+HrmM8W1Z/TpOIXkNU4dTin1kv5iiaco/xz+O6
y9YFXq6UZLG1r+1mxlMwNdnJ7q6YQVCKS2QNXNmRYMkpiI+5qWBq1PcdeOP72mpN3WD2QiN1gdq6
5rM7MZxAF3qOjQD9fBP8Z5K2rj0mEmnoJzTiorWSuFEIRTu88wCVITHKxvo00hfZRlxJ+SYenEw3
gX0Kuk3L5KLVrGiXyAIGT598CiUcbpaFO5wQMMerhlB8lFX5UTmFfqbj8t6GRXApXDScI06aH50h
LkNayFc8gkRHMU4GjAVi2sr3c9xUR5iA6RuLPk/T0nyLdFo92DlpXPvAlTvyUg9ro1ZNo/IKg/tB
o570h5HQa8eaTR+eb3sx8xaKzjqQiFvSBeY1tRTydfb37vl1RSxcELVTRvxig2bpEnbQYqk9aa0s
oxw7Mgofcj8etBlr7AYPztfNKlEMDtyKXXPjPOSW0j47I/1Rzvn8MAQ0FSYHaVySmhH0K9CwgT2a
30zLioDVClhk5DP8tS/E7i0L6fBjuAUzCYW4VIcl5VgOja8vEFJmlsEj7gx5t2T4I+6kszcXcCNt
6uiBhg4WHLnVF4pjSM9lMBW6rwnL8IlMuwdYscQ5LjlKLf5bEMPzM5FCjBbXKvLr0NecqTisBy4r
d9Lyxu5UGDkUmMV9n08AS0zcJbs4Uo/MP6d3NWzbg4Np2Y8kd1YUV0Qy9G18pPeGos515V0x4m5X
lH12pd5T90pimRfAfJvUrIGvLNHWUFiGox1PMz7T1OJv6FhiK5PcaxWJtmLqPhWzsH4rkuxAQ77g
ROlI7nEfCM4zmIfCSs6NiEtxCvN2VUnWY/KJ0tY+Nn1j7eYmco8jgp3tQG/4YqoShp/LTZJLzgdT
VJgJVkd2zyITWBUCOXGwGDbdS1JpP4JR4xpWcEg2oh4BZDnBI5K6nTHDpSmM8HN5INtOvIVh+Rws
8IB1Y1fD30fyQ9SnOEniE/r39nFy0qfIaot0x2SW4wI/0NHqh2PeWOYxF8NhPfryOvnEgT7v1mcu
GOCvGpnxP/Y/LAIs7k/roU/C6UgtRIQa3TRzh2ex8OyRgKlgqH4he3o3pxChSjc+Bwg5GF6XTP2g
aCAJgGm3dKOnKNK+hBOB3pLKHFrVDkUOXBWFFHBCUmt//Z76Ie53NCMCL8VtfDVI6dj/e2QkLS3K
VId+WX1bq/d1E+eIlhi4P+TCsPzUiSo/aolKMqFdPesjZ2YXDK9mOVt+hl3tKZk7nKfB/JKbaK8Z
t/tmp8qva5rb7SfXzXBmxYQCLO1Y0j+uNJPEA9lw17CLrK0hBTptQ3HezIqRiwX46aiM7PoaOaiO
9ooPguxsS4Se2ajfyiLCXLYMr6dMSxbYIb7FqKCPSOzQV9drHnKugELdlTVwQS5mdmNFH6GGQZAA
kT+J5vTc9HLmyLnTPPdJSGYCgtqB2fNWEyaC2lLBKl02p2Tle4tpyPchchEau6QqLWy/XRKMitcL
omHVmklkFSFOiCGLX+2ptVk59PkpMnRc2HHYe02v7dfVyXq8Rhizva5GeOKiAgXwGavXyn20iK1+
qtXRgptjPxeO0h+c5aBcARdONht7Q4xiJzWRESZU6347BuFzNdSv5nIG0t+uH0opTqPq+hZBNtdg
EQbkoi3uC1pqkwRacJjMptwTrzUDVs3ltVJE49dOa27YJYhETGkr1m77iT99Garit2zyQT4VLdgU
Qlsn0HMh9eDaLCjH7hNnXXYOJYEh66NZ1MujLj7ISH+Hj5oy1YvtdjsRO19mLWPbgCCHUW28xNVU
QLQjtFp0IWAt6nzXIytDZvZRTsZnN3BuaNZvCz96pij4qDWdW/w66fxqi7UjLZ8gl5e5bjRfJrX+
mGksbt26IgcVjSIzzaGaonOQTyr8mNA+UIAWNNGd3qucOtm70qX1LJIGej5RW2NvflZzByynLkmi
rOeIQnFpCGcBQJBVgYX1CP7TWODxWxpQ9Jlggi8X+DFaZEkLdt6YCVJVxkmBxGy+ry3PPuO2ZliS
3CZWDGsvWk216aokKkPW0b1BLmeVuspe1o4C0WCglin6t2bR6jsnYKbtJk59nITMboodAljP0umd
+JOINeQAtqAnQU4le85IaRYul38RmZjuGKIS38ccpwQq7PTQQv4+cYc4f9GWKQyvGAznDyPsG6Ip
6AJKLhPks6AN4RDA9MCUYr3JEP0L9nB5irt7xP42/yW/p/zZsLIJTDR/O10AQleWF9PJIX6G2JLG
bn6dZ9TWsZyzbTbp4YcGv2Zr6Dh+uX3qROwB4oSVUuwIKG6OHcGhHvSPEIALjciv07oeQBcbKo5w
/IfaeCyH0v/K12a00p6+RCHr+gisx3sS/FlT30FKpU/NDESqK6JhE/SE34QxCaJqUBEznQ8uTLt8
Z4Ru+mqOHFK2Ydh+EnUZ/tvQxEPMZF8usVjG4hY1mrF4CIErXbRKy6iS2+y6PgLm/p9HLlSnKIuG
XdqGkkFOBHgrUX/0vToToy1tn1SwbI//e/ASmsmYYMRHDhHptBaLuYWJxJ5qGBFLt2ECeGejVOJb
lNXHaPWbRoNEvDGWiMKuoau1TkzKobqONZ7pRAn/RCA5Pkv5CGRRIr2r5UaZJ/GMjEPuUolKRZ+8
r2MEsQd6+bnxo8lOHtZuqWZOW1Eu7bfalqcIQcAmNPTpe9GCKbGi/i2zCAsfhuAQQTw6idqdtsRX
oDhJMhbouvZc9iDvCR1fmyCmWvz5u04fnOiRZvhPCueKMp7x4EZXm8fKzfU9P+en+ZyDeJqNZ5QZ
m/VAHRLWAWXOSDnVv01BVrz3OKT2QSUXaEGdXyqgxpvJUJIn2bP2Eyh7/PVp5VhYnFW3uVKZ995U
BP3RACG9TwVhlCVDkg2D7paOx+xAUuAsBwW6Tkq6miVlVhRPZhVlSPEL68RCRF4LhYINqgYdT/BB
HtDmJxBNQKZTpbvHzFYRvxbtTkvktP16StcacXHy2psxg4yuec00Ba7cssyS8aTsxXJEjcuxFcWk
PQUVgKSpo9sEzA51F+5RFFryWGnTeFLy9LpgxZfhOk7yksMGp/g7wmqWOoWc7jGmJa4ZabO3sqm4
F3FLjEPFp/O3zc03vd7hWB3nW4I6+aeY42zSSY19DInz2RS27RN24m5I8WG+GUXtRoAD4KLD5cSJ
utoryYDalmodI/8d6u8hadwUhPDH1kfrvq9XR9aZZWUAnlhCkvuO8UGYioVtHCuPrVkHj5bjeDLB
LrWpJeSo0QT7rJRJeSNvi1bfXIsHhnRAh3ohHlBnQ6C1lerja4KrEcjQLffivCqAGHNSeUrYK49S
I1m2DYeXmHHYizJnl2nBvSyD/0z73Ztu5unrHWRMkmaDOMW6Afx5joAMvXDx7jcZiscOPFkuvBKX
3CE1Xlf121e3t6kCzjnwqbCxmuxgNWI+Cyv5k8r4HsvefUCcUJxaEK6bMHfB5lmxU13D9HldN1it
NvnE5JKZEROhwDi6gNvsAXo8xMRI7lzUP36JCucFuq2+DxUSUQuEXk9Vz/9/gquEbpsmSD3+FLol
vbh3uUaV+rHiD8X1OXQ7Yblv3Thp29aycIdqfKFAbzcqB84GXwlKkEDgSxDoSTXJfAVti4qvlTyx
x4rRlad0FuLs8gBAHQVKYDDPzstnAz4PZ1tR01Oun2GZ4u5123BrAb/Z6CLy4LXNmyAX8wal+88o
1b1ubDeKDUWtRdJ7NZli0dIPfCVODq0b0daoxZPSutqJvycq6nlTNpQS3PyjXdjwXQu8/zSaowkD
SO5sZdwdzQq+n6pVtHikdXD0eoEubarWZcDflsoGQfwvLcM4O0SmV3VwfrQFG4bNdkY0BWKV91SL
MD0MXZ1oznrg87/qCYy/lJA0QcLXhsrX/OaYq/xm2kUK1We2HEmSKNBdSOXSDeGIoj7eYqEQPpiM
i6kY7Vkg0toxqqcJPONU7uMPbpJeUy15SlGNxRvtjD/G5g9nrn4YEY2o0CZhJ81+A1a9zUUMORnR
JBcueCpEDqpJuDdMPpFGtY+TrgR+Ak3wqoafrQmNdZBUqdi7tmHxRo2b7+y8BPQAIGDTG8MixKYP
EqOZR2GOB0XToU9XcpcbqA1xmH7qc/NtCJCqTY4FNkX7ZMqU3+n+m966UTrGR7pUFpKce5ylHl2k
mj7oUJb8IJx/Mi+Mb85kPjTTrh0o3GaYup6t5UjY+gHmcDmeekNh8RiO7c7QI0iozQ/RyVsN+GVj
Tu3nEND7wTL0ZyxsIuedYdxKg06eKlzpD+n4JGfDTyeXipkY9y38gmY7m1wP4sH8LksQEGlq+RC1
OM7aNxmS6Yeg5ofecFMJVUKCXSv3YaHWXqu89VIchqKN/cioKAWFeo86Ffwy5H4u4O3LZCG7VEtE
8IGzMzspzjJVt3iz4TDSQ71V0cdYIE6TgcieAHZ4uCJsJnIDixnV+dbUo7Ktu94h3WQ2KIid32E+
2+Q/wd1o2/3YhsZ5l1bKSyT5SrPQ9YQ6/HLHXTDlyM/tYu/adMuCTAh/GtMXF0XD/mjTUj+iHn1G
wGA/kgjgQxLuq0LbSXICPK5X1RZQZ+P3SWxuy66DRJ+qOxplna8prF+b9N518zeOkOkQI27aajoi
7oKgmIfeVXhnD1oX5968TwfRHYMSBAd3tN6vVfs5pPCnRo71QyeVHwF9VC7UifSJFmg9QE4jQ9oW
+mDnmPvKBiXfJhPjSk0rj6PFdWfsvXgYKo5Fe9wXoEOOLeTFqNc8ojVLfwjS/ZSrP2gE/hqNck+P
MaNv2LyEKkNcWeMAE+njKDswtAGpJloNKqKca3ffFtHTVEAyLNNG9yrF3cZm3R7LUH7XbDJ26ib7
k49KC5Vanoa8TLcjITzca0CwcT78EcS2+Z3d76WrRRun428SFesNBhG5X1Qpo8VJVz2b7jOnfPzb
6TkWYD4IL4NhkkDDI7dA2B6gtoTBBUs3gON+G9aYBlUD4nHt6wrQmz6ICM8JAam6kX3NAu50o8FU
0eTsAZDP9x3nenW1h1/YGbUzo3H+VFMIkCG0GLTigtryRPcjuGmg3DunSW9hHeyzAa2iY5HNmRcn
pUFpnGTUakTdb3JLm29lxCwDjl6/HRD2rMJYn2x5sola5GeA1ghNCvS9QDUgkA0e2lK9oQ8U5MVx
iln6Qh+ySlw+Cf9hJcxR4mEl1XXrTpQY2blnQ3vhXhB4uKkGXwSpvq1iAvWYVXH3PIjBRjgUBN9F
14sDS1VtN2jILkaj/5wU0hvsKIzJD+EykExvWdInfhUnCHn6BK8ZAFciOoDHFudg/CgZrtN6kQuP
u75N9iXOf6rkLB31vs1B4bbpLp40wChzeGdSZPhxCbGyKTUCpDNCWTUiS0tY1y0CDEJTyITu3fhQ
pYS0oACTuz6Q1QkyEUykp14bHA+vMYbu6L3sG3lrIUTAKS3vWVW8KRmoPKOKXrtE/yzr4HdIOeNJ
mHvOEjbMmeSVVZM/lJEKBXJyu4OjyA/VhEtvsR7YdB3Qy6jwEah1x3wEGGLgWW2ryTyobb8xIHbu
NbNKMQhmCKbaCU5WGF/tZWPE7eusxt87cxo+sqlFPhjuG7NVn1I1u6ATy4/9ArIvG2a4ZpvA2UaJ
vNFasBKLnkZfKhOzTSn8Y+09ssMfThTnV25O5jYturcsdZ1rzEKaLNIXOyAuEl7iphDq+Fi/Vh2w
VLN2P6ay/VU0waMWU0xjxdpyycDCm6MpCGdiUCVdn2SsEcm0DcmPC0yjs9xrJvrmXIqRD6vNCw/K
8D1Ern8QM/mMOOGeCbgJ7q3WlXvyvbiVN4Vyb2g5+Tpr4k2ARMgZs+AAbVDZdVjlwhZYqA0Abkuj
sNqHKU5QI+DW3YemF2buuA9rc77MysinjpLx5KTDlxc1TWvTsy3CQGPdZbTFFB6TUH7OZEbiubEv
jVYlHZRFfpuNwHmn9GdhYdO2Cxsw/h2/kL6XGrWPyhXV65r6tTRT9K4Ri1mtACLSxohS7chB1h+U
1xUsXp+abuHGkyPrBj2tsDG7WLpTHwZ7wLjUU4mwwgPKFHPYGHDDidGulzvCTRmLE2vndKfGiDkt
0Av61KM3y0xCX+g77JpK42alIyNQ0SDfISQZPkYPnLhWad6chJW6EE7kDzZpJUxtQEmrrf1g0T7c
zEqMqRoGcAbAlJpau+OkZzHkUMR3PqEzRWb4op5Kj6jkEDXnWNEHh8rFpPy1yQiAtBOI48U4vPd9
1lxgIRAKoAfnOQvzU6rsh1i1082I+iw05bQvRv2qy2reRBJ61Gi7O6Ev/eoEixQsm93Mfw9FJ8xu
fSZkJFAc00vDJUtdf7LHjrBY+vybXmdRa2rpL9dQZqiLqbFhtOACcyMdiCSSnxQcx1DrzdcIIDYU
QhO4dv5UNgQEgfrt9jPuHXTlJrmHkgMDLDpVf8rgBjbyYKrOxmyE4hnjkJ2LcFiUDoKANqtzzixb
tqlO1kOBb2vbswCDCKOa28Rx+aBYYaJqe9OZsXiZIlsMZs0fm1IvIJTBSoA5C/Nbjr2jQPg0GDm2
sBx1LeikqlpQkm1LBxfErqvm2XZI2p3sIXXlmNOOMClJrCM6JaqeFarZUwMmsJqQjTvToQztJe0s
PdN016C/MSFJCTrauJA8qZ2GF+Yhv4noipBWBeLJWdTZaJIgreuhJ6aZK5A2/bAHNzvENM2i0VIP
4/Dm1G11UdPC9GJC2rYNdQIZZ4hks3Qg5IVEXJuAj7DuPscge0B7ZGxLMgONaC79wBw/Os2KT26A
ZIbZdogzXGv2LQ0varA6PCvGmG81YrmwS1EpVxaRyr0iTCZGDQ08yKpQRFgtiexQw6iieseGHmbO
iXnWwWqz9OpKrjxDTckkW/CzRerwXUYPc0eCtw1fcBNYCF8K61xF2oL6I0QW/0S+Y7T9PZLdz365
vxUgtfaT8jkm9zau7aueJXi0x7S7hFD1SwdxA9b1sZi+VVmRbNEzFntkMJzhM6EUAYTRzYAca9u0
FjEdak5xjPnGh7N+tDk8N/EAnzfkK/crANdEJlNLEAPmQbHrqO06LKKuecn7NIYwQswJOiQNxUKZ
XA3TfO3KvHugm9+X5jasCSloIym3LTc+JCBNdVo3Qu9gWVf1Mc1yhocdqqWgp1SzBbIbQ9HdDQrq
cpcP/bOZhpzV+fDGsCfbBhr3T8d0qlOsVJxT60M9U8F39xknxvLK+nR9RHJmSRLssvO/npfrXirv
yofo+vn1lPZGeupIb3ihya68pAg/IawHj9HyLK+Ld87F5La+lmSUN4oK+dqpq/A17WkWWG3o7tdX
gXvS/50G6WfQJ59IN0ZOpfU7q2W0VtWQs2QXcAo623YOy13fETeQONFNIHW5doIwRT0lEgfs/Al8
Hjh951boLxgE1DeoWcAmALx/64mM08L2ZYlFvJFgoG2GKK+3EPofDUy81wGMm9/gcCBAO3vQcwYm
IPkav3SIrslziuOq88hZi48OHXY/yOfEQwuDN4rm6ntjnVGr5/Do5Lg3nc7iLBUZN4/ywZ0GcU8y
FQJdFH2v+u5Xk7VX004QRMRVv4g0vtUsFy61o/ZPCtWciXKCCJb6ojvFjWSQ6HHd9BN07Cz4RKIz
+Qwq6dyZebwf1IIxUSD4y3VBngxtiFvdD8NtrMA/xpmJBcGIXWAYrvKmKdZPN7iHRqi9MjcTL7RV
iHH41ocTFWcCUreYK4r93t3QECv3lMDqYxAR34JvINoUqszgPY/dcS4qhL8jYyND5smh0Ghfz4iT
OS3z21tXaeOpypVbRI9lP1ahcRV9RtyEAYxVgvXCsVRoyF6n60QX4ij02Zw2tuuI6/oCKYXqWR8X
hgRv+7exY6nBoudtimTehfpy3Kz7/r1lfbTuCwa8VtnUC//fq+sL6qQY4BgQfXT0OU//5xesT0Uj
uF4bYv/165Z/8b9+tIMB7ssMVfm/n/33n1/3EbOAh0fMzW79DSyd5EGDbt2HKjSlxgmtU1TFPAyN
yjqtz2EDdKThLS8FOjuNqKeZEUwIsZd96xvXF6QKqbrq3GTL7LqMDNq3TAXo5RAbsw1VTBsMJ5w/
Ih3z8yq1xAMR0Wqbz4XEp+i6+XM3hQRf6ZbH5ca5qNrSg63Mob5+PcwNQ0OqCaDYcjvoeYky+YM5
fg9Y1jFC/c9mqMbimo9ucDCN9ur0xLCMrl1sRVRNiALqsPFlZxroAUuyenTTdI5lgL2g6cVN604V
FFsyRrL6Jyg+BNNIGLh9gBwx+88KXOmtTJpfxGqZHtEgyWMzuRqyj7Z+GDXSmFQ5iGsaFc6+ASd3
IUQsPdalrZ5Gx0JKr/XVMe1i9xwicDsY2FividAhrY0JPDlaB8du6UxWHZdAifTTXZqVViF03HP9
QgjOT1NDhOL/8ubmgZQfu6QsX/dZC41uJdQx4E42Rlq+cWVvvAhJAKcUm4Bq87Y+jaTyZDlSeAkt
+I2GO+4mjaK9EfH499EY/RoJVjoaNH6HrCaWOmszujmtGt2spn/PMlYAkY5NHW2cRPhd7vF7By9L
CyzR6OdITNRKFRJdCXeUtNjevnPa3rK5QthTCaxdEhtS6wTPcVqeqAlcmrxsTJeie9LEuPu3r22N
P2M0aKdE61wUMsl3gkKLc+0+gIN0n+CKu08KRG5YQAGB5ozLvuLtKjLuZsVmaIHiZm+VDSu/HMpH
TvTnw7qBBFQ9mD0sQLt7jjHNfxga0kczRN+ldHX+wvr3tO5H2zzv6P2RcOZk3Ycxk9ChpsFrBnf8
jNlQ3wQTNtmpdH8pNrgIkzb5kOS7Mul2/RTnr5zB+9BGOleDHNnnOFMiB8Ve7LbFxpnc4BXMI107
umcbkddY4gI73ylByii1eqls4tVG26i2Jj08obvJs4OOfo7U6qAnLBazcXD9KLCrTWFMSbEj6L7D
M0ze6CYCl5hhWtlNgdKd1w15in5LZfzqVlm2tRPCfPJI7w7W2OuHwu2suxrP9TZebO015f9UhL86
PTooKMPfe5iFOwXpzqkPMucxbizMp1ILf9kokSVD3W9ofsK9BFV7jMayfEZcF339DiefX9Ukzl4l
3X5mIWN6gKiqvXR29b7+I7rr/FaN2iGCkvDBeLTnc9U6CgvU5WFKaM8ud/NjVsl+29q5vhVxLHbg
2ovHVsnKx7gFQeg05YNhkNoHZaZ9qqO+fRKBCk4tih/WXbQKq7Paj7/XZ0rfzsxNBtIpLEhQCpNt
4Mn58JJi/fRFYmcYiueB+3cGp97MiMbtwcmDNjK/V9oHOIUY5VJhPpBS8hREoXgOGvljVpjYF2lo
3i1XVy5DWFK6xUb5I+/7Wygp5hu1tzyswyhONdKWI0OkP9yRwOQ6yz8qHP3L1H/eK+ShvMdCbuY2
+WCSN0AOIB511Nz4SWut+pBSJB9ipQOAJ2zWirAsNkFgxr/KVj3Hk/27n1KFrKQA3oSielkkzAMJ
P+fetPtnynrM9JR8kESdJ1oy9XOslv2pdCQ5NsvTqtbq58DKduCKWO9n+i1Ps+DZCAgdcXVEPvTu
3ecgUKmEJUs1S4ifxmzW2wYp1CFxph+MTvWbYuq/O3wnHqFxIGD4aG9NNTNeI3S01133dfmW9Z48
7tSu33s5/M5iMiGDcHjFEsMYOTfHIyBmfyob3AWIGO8wQbYZTXWPb+d5rOfyXi/1iUxEsumXp+s+
m7zke2SVrzVn4Am1SHlfd1m5HR742rnNL+/49wMSiI4l8+C8/vi6Hy0+B3TI3a3vmI5t1lfCKtrZ
DSOW9ecZkhKjWRJrOHSjelo3am6qp2nZ/Hu6PqoQRbKW//9edqslIVCTu/XNzfrm9desP7HuXDdG
bv+Yh6445yhMVUJNLzE4FYKFhEy8IQlMX2lacV837pS1x5ZV+oYYSdjiVu0rQ5fdZ8HYlv6UcQpV
OZ0I4cIVjUzt0eYUGzWpP4A1Y1KTBuKjaSx7a6qKxukZFlsjTZzdpBsucRhW/6q7xA+Zssu2tVnb
FLk5GrNQU8lyip1l4Jxd140Mxd9H61PRkrEAN2cxx8ZndPN/N83A17JZn8vMis42AdhHFKHfuzIB
7ivz8iXXsYkzMF6f2MHEHgM3Rh+b/WV8r+UsD3Nb6k/4sPSHwG4QKzja07pxAKXiPC6kP1tEDdW2
Me0IzSV4JwAubTltc7f1KSNOBYfzRKj2j7nKMKaF/WtfK/VRdjb2wGW/gCjVFj/SGWgU2WjpMR17
49UuTRB4s/stMYqD5eYMZ5pUfQgIeECXqSNUaoT2FrZEwHSt9ctN+aedXFfA6gDkVUFrHTBquE+u
gWB9fcvyi/p4dN8bh4l5w0Wa4Sed4CkdmqsChGfxTbTvU1bcWI2En3Y4PSjNGL+DRScv3dSTa2yB
U7JVQ/iDDuCrcfS39a2Avw/d6Ibf4fQXHrogeettbrfcPqYd2ZUatU7nUJ+yDigI/YpCTlY/dzD3
JLGd4u6267uFvOouIRCeS/omk0vbDlsvL+Qa7YgOCcT6jvW9YT8ewE/ZrCG/12mkX3DfWwTeVQ2O
teUheJvKnyQjIHoHZ7VzwV0UurqNQ6TZBJTC7V13RqU1FN76kM+/u5DYsrzXxCvlFU6qbGmEwvkN
qiXoprm1bva7ocj8GTFKoZjXfpt5dXSgoeDhwaFfRbGBg68goFKlv16MP/qonaPNAMsbEEH2bejy
M71G5bJy/9fNvDxd91G27UdBS4eIIHdAFGP/9/u+fkwzX0OcWAfSiAbqfIc2XDqESHM6RLnrJrRi
oudMNjOBckCYTaYLjPrKdH4P5zjZy06PL4pK5/JxfWEcHeEZ+aBgcON9hVm9Flzp9/h1aGY18KHR
KNrTrcB1T5RwycU/qKJ95ZfaoD9Y9uvItfxOvI9yr+Jauee13CemIq//9uflwsDgQ1Knuds3U0IS
2dA+amqUPzrPaFTmnWGqjMy0Rr/ONfpH3S7FT3Q1FCRN9902LebrzmieEF7Vj84I3G99h51VnGex
85oT2rNPInkvJsP0Rpy1r4MlEEm33c+E1DyKvJKAvqgkydTiWF9fgPSmMHPWiJsn0Bn7+SCcvar3
7rao4+YgIDVvRqSa37hDMTHKxWKGAsjq4ip/NBpss7Vi7cC3ihfULvkuqCPVX1NEpVGlJ3KZFCxr
vKrHuEa19ju1/XPRVeV7MUzmfswQHKLXKd5xr+H2itz+1lmN9iCqXtuUtYwfI+qYHS09pgeVOsLG
4HCj/GZN3abNrmM0uKc0iZgwit6TaE+fezQ+hE/J5ltuYbPEgGhSdHbTJZ9MYmsL5Y/TmUy3k/p3
GOXVRq279pI2DiL6Mk79uE/Gu80iZUeNg0JYyRUawnl3jaXB7U5hYMWEWmcdw72TI++UOtg0Wr63
20xeL+0Np3tR5EBzEzDRj2iernGku+EGbThyn5hMNCQCYxXP6NJg7FbE0WPqb1osGqB7kip/UQhk
PgcBCaFIF9XvWiqubTuIFzHGFp8pY7N1f5/IM8bHYtsF6pJule2d1tLvEDG6F+SBziaoM1IqrbF7
seeu2uHt6HyDyoEm4SA9blSur7BQ3veDMb85dOw2AEiHheOXAV3bKm6mvmltRTJZOLQoGIJ5j6mE
7E7X3IPVt79jNZ7ppqrt3dWYNGY1EAGhp8q1zemnoOjZFv9D3ZntxqpsUfaLuIIAAniphyT7xm26
fUH2tk3fQ9B8fQ28r3RUp6Qq1WPpSJZPutnOTIiItdacY+pJ+alr1Skfgvk5VZ21m7uOk6uV98+c
H86/30AsUOz3CJtviSCNLwy2Iv48vfhMGWyhkcvPNDoHNk6n2Rpz1h2yOCn36A44/Yj+LShpVhth
Wp4cnoIZzvddbkwEFDnypta99T8P4f7hOpAl0HG+4ffxJCRhBhENdSEP/X5w2tFYuShm/G5kXhPx
tiKz0tL0jKTvdpiy6L5fPsDesG8L4/2fR5JShvfE8qwdpDY3v49LJ45OrchJQIvNfhvOlXoxULQS
MyrVGQG6emnapTvUWVcG0c5d1nKLLA93uLAPpttU698fSrx8QBZQFYffH2Jo+pz3c3s3NLJ6Mltr
FcvSJRkqmXAeECME74xqBVAMvlAzIHErqbBCLFUNcsVv2+Ew2mBk3bKtju9Tf1eP0v5Ads8lnNKu
xTgzPeR2+PP7+BCRzOnOenQfp3l8rpE5rdvlB+pG81FDm69Yv+JdkBjNXvNU/cxFdLTdxv4gOR1f
XWuSuBdxqKEUtJ9AJOU4seLw0kWe9aQ8iEcCwPrFhv/7RGfhx2hy4+8XK7XgJctNQyzrq9Mv2Wx5
Gu+65X/RcV2lERMCmNvxFpYIgDQvGjde2+3DEvqJ1Hv849N+yajEiN28Dw60r8roELaWEYW7kf3J
YHws/nMnyTcjlJ0oTz7zwSSLs2fE1dEyFlhIl2V33RnTpxV07aoxZx0WW7JJbALJmP5f5jwqCHzb
hhRnpz6k8MdOQk+vQayVRo7fW91lajuxF8zD4AFb81rHRRxwje5nx1YHpejuW7WHiUo7kcAUkVDG
/ymzJh2apPF1gH79JiRV90ZnI/BNb0o2C0HtqObCfVgwPCLlTCHifp1ZBtnulQFeJi/e2GSpp9GU
Ext3rYrI49ZMyrObj6+kdyFJQKHfBRYTpXR8hMe6cfrpk6OwLSYmTCK4wfZZrch1Il2G6GnPNiHj
aPnWLut3VybzVtHs8WPNOTcskS9GGt6HkZZso4ku+cK2eLelwjyCacxwg+JYkMOkZCjXjki0J8gV
p3jIxIfoscTKgSw+Owgvdh9mDIPyBydGl9ha0c7M4mKXteLqFOMDxEbf6qInmYwXS8tPyA7O8dRe
tUjzsyz4nKX+g6sTH78+n4JZ/8SYcXHatLp4yL8yyUvvGmm7X6bZNkKeUyN02CxxedB0WDRTYO2H
vkKapxBo5DpveVci13KThHH2QGeCpwt+I9/XRKxDcmC0pMNHXbWuSXj52KwnxKfYSYPMLzUUlKVG
cCuCsAl3B4O/AnJDHhJ3sni2U2QhLbZv4U1QM7DREjUdnVybKBpdoxUDepLgaY3QIXNM6X1zEoQ9
ZO70Bq8JkpCZzTrsVhNSqWMp7TWWQMn4tSLgIrfXkVESYNd3hJyAGVin0/DdeMN0oVj+Q4jgQXS2
2g1wdCq2Pz+OLH0T28M1gTb4RO7OtXgImAMcA40tw9GBL4xdSY5i66od7b0XpnjiEjo0DRKeDCzC
bIfmYd41gm5ntp5CjDdOYoJES81rieZxlXBDkqcx2yvh6oz5zDk51CA4VtFHX0oCaCcOPUIPjI1d
/xmKXluFZkwe2VSgbsnJcXElijfuCtDOm8bCXieLCg2lcH1TDWeKJtfXy2jiN48HLwNGQf8UKMND
VJiIqEI7YUBLbW4Mc3kUQ/JgejgP9GA6jEXYrauQORJYrjV7Ta8i5gm6ftYjQkBRvMLIQPyHGuZI
VvfVFVkEkVPMOxrgjymwrl1o9uxYC1CZdIofDlsFYZDqO1+eMkr1tRmlxFU1fjQyKpSR99rWyY9l
a3s9Sp5xnaacN5m0VbG2Zdopkd3V7ibLHh0jYIymF1dXr6N9VGM7E0D7K6dCb1HlW7dOXsw6/aSv
g9RYJbTHNmkc3jD/o1r9E1b1qUUGVhip2Fj6SM7xPJzVsM4mYKMmuFvcMaSXZyALYi9/Zq/rVq0j
CQ3QhoNeBQdowqso0nZdF3/r84BiRA1P+jBrK7qMZIx5o771HNEcVTCecqp/QP+Oz8w53roVIeVF
2t0wuVmPWvToGWHAANC8eBppg0Onv7Gxs4KJu2kaXChfyDEqiVIwrxg1Jn24gv99Y9E2t4gZKMnw
oNHLgqTj7NPJcbM+O0oVP8u7pzhO/HBMR5QHWeS3NNlY6E9zXxEIFhrCF1P4R0ur++VJTln8IYML
sMtzRKCqMQ8Nh21R7Mt+ejeENe3wIZ4rokNYtJMU42CBQVAATrXsWMAAOydtjtqtWc2DpM0fo/xr
i3zFXKTzA01ygSdBsIp6Vquj7g4vzTB/Bf3MmbYCNo0lTw7ej2vowNYMqBngtIkEs7hJHa7udDY+
WFhRAgorOmjhWOxUbZxEljWEfMEciDH4XxzrZrAJRN2bJX/HFHnXrhzOEkM42sPisbvJLECCJVN2
4WbN0rn4U5MsvkolVDjFGkzRtxwXDoCg9iZqWwxSmwzmVtjmH66DmHjsLHhTRYZtJMo/KgRU19js
bmyX8K9yum+d6kJgHTOgmmCtkZQ6do3QR9HPTWWl+8ooGf+r6NkaWFno7ScrLXYepF5/jZp3HiId
AVT2Ij2xV12rr4oaRwda6ijAm1AVKcAXLcAMHKwq880EKghwEHhYPrXIICyELqYkU6KW39pcE9kZ
Mz7CKeynQ3Cqu2xcYzh70xBJiC49ROkEcqs/S2zQo+JXVYO7xrhyoGl4zub8dmZc3DHftbr+bqIr
6INy8emurGNJVEQVkipRwASNMG5n4Xl0ykuUjvfS6oixUIliHqcDzM6/IF0mOy4gImsjP4+nxwSh
BuJanegKJXkoKsK1Jc2jM8+s2/Beay0gm7SA80YEz7atgbAaQAlaL8Cy2Ooo2JovVBj0Qz10l1Nb
7eKhvxly+9npqbNRBHOTEhBgLrKHLvjguH1y5Q4xJG/MAwQtP2qmYyBmA1YFrt9RQVlG79kT4UpL
bvJFkVz73kJuVFKrWFr9OYgW36mMrlGjTkEC/cUjM5A40grYTpje1ctYqBq+nVy7NFr9YcwPYW3d
2hgh7HjY57HYaXZ41zQfs2gvIMe+7Sq/1VX0kaHizZQXbdsU6HH4jQjew61RL0GUwbNGiwwx84E/
bUDa20DWLU+NwdoLHCLcIc2Py7U+AdDRTOTI7UStzfuARkThbJm0yAF6h5LDCxE6k46Vr2YT/Xo2
NL/B6bx8hEnQ/kGCZI8FRnE6HbE+zrhl+s1MuDh9B10Q/0kwZoNtS9fJn0/nb7AVoFmkTvSyl1ig
CgDqas2bSjnae1r1U1nZ2iGl19ddvfE94g/rGuEFfaVNldMBoad2AM+6rjiT7VuHaVLGKm+52mc7
K9RsXnFO8xCtNG2fLFHrgl7wCeIbB3mVT74FaelW6kWz9oreewmsnLzSpv1Jh3pl92X//tdY2jvT
HaOaCE9x5k8j+ey8hXteC21JEM4Ps4vYRsuhmhEqyNkpz6u1xOKL45UyU0EzCl2X+dHiVikGivLY
QpGmWa7zFC6fFULTj79ellwz32ND7KS0zJ+56PYCAdQHZ6xV1JYMG/UAfe2knbRklG+DQC9EB3bi
3cy+xeJbMmusnEXOtacN7mcRmw08P1rmJPKxIQ6XqRL6oW3hVoi0uPv9MITKF8bDfxESld3fdjKY
jtU0a+tmdNq9gWLlOXQBNsFP/iiVgkj55LUh8V+T7XyOP0mY5H8CzWOMDJbvvbKC18lwzXViSqxk
C01LhfnDX/OniCuUhilc6ZRscp4VvLRfN8Hf9DPYDcXZ04rnZB6m98S2L38Bvo2amrNtFGpnjTSL
LTmPF/CS5bZtSpfLRsvvNFDBl3xhfeb6uEHhMr26rNGrDEcCGNIh8dYFiL+dbByw1S3dY8Po5Vdl
UeR56tmtHQ4zIKH++dCo+9kEHSMzpzwVEm6cmt4ipk3LbB8jXTXqvJVTSm7xr0XCRcqpacWp1wSz
w18aRNWB9ZloWXeBvSUfaXorOHy65GZ+hB3wVsVkcl31c3hPdiQCGa3XLoDePrylmB2TynzB9sTm
AaAMW2h8m1dNeqaQEtu28v78Gmut/GvEu6i11HuAR6czI2F5HftZsoRD5C+H1r4iSGq3hMza7IoI
6xMntlbugiy3BcorW8/Xk0solg9eTt6ZNkga4OLtlnMdkKS2dC5NN15JLcmfGnt+HcJiuhvrGZcI
8aKxObXPOCGgZLo0Zod4PupBU51Me9BWGZ6VLpRALRcIQqZ7F7tY0mdd8KtdxuQDVdqhT4qHlCdz
/v2mBj3pCl/UulyYM1buimOlq63uVDfNQhPiOKEjjCdbaJoSJKhcp7XtOHdtlOj3vQWk2lcmssPf
rJCxRkekLI9pBKCBGWXMdoT+sNebdMItgmeQNGK2bh3BHiD797bA2PvXNgd6aOWSVLv6/TtUPNpE
0kVQ9YZmuIAtfm71Uj8Wdku+iYvx+pczGwziHYttf2d4VQMdFuyEvIDi1M/gN5k+JT3/rE2VSULZ
A5xmGwNDo/tD0EWfc2vsHAabdvDwyxVro9h8xNjHYZ4bn8YSkwD6caZo12GiYhy//IUUMwWLSrRc
ej/lTH+n4U+2Sm3+CvWHKbGei74bPhnnP2vKesWb1zyAW5A+1IKMcasFfq1IqxHSkavvu7oa7gXt
q6RV/SYtc6RWv9dAGlrIKzUkN0U2drcBw/9fM5oXfBdmlV3/+inVN/0Lcueo3esFlNbXrG5hER2y
TmqXUC7qxLx3IbcSG6O7ycPvB8bA0aE3nO8MJrw+aMPj1EoBWLnqaIvF5U2JZI7TSXdUk1O9zZEn
0VpmNUZUDejqr/E2Tz3tYoX2B2K5YAU0xFjL7keUk4uEwq4QUejpph+0s1M79rl3AqIFw7zmXdkP
xARc/74Q4ZBbOJ0K+zHPOE0w84x3Wj77U4dv9JePjhL/zcm68c4igGPzF57VIK+GV5gzHJkcgIvJ
wGuKDTU8VvCMGGxMj7PBcNSkOj4lLnwPR5kv5Bbk+272NvowTgB1IF8ENaMPIT/yymIOtyT+1M1M
u62cIYgSRFkESXU/dUPEu96/FlKOD8ghohVHl+nZJIClrRY4pyymLYaC/AokyDxi3buBPuVexyoe
IPC66UGigtoEcejRWNXhHS1UjF/yrSqxxBBdCWooxtTTS6Xto6k0zn93hwlDYlAW1qpNzY4AzRHe
dkt3c+UIsm31309H6Qx00WsiUZabFYIlXa53o9bUjpA3vwjHcF+EPbmX2h7Ai3dXEYPh47XJt0X2
Z05rlyIzkeMu7LkGZiCZcKLlR0Xcse/ZjbhpXfQ6A8TNTT0M8lnr7QdVwmqNuMJ6UvEeXJZN3LI3
nvIWcx06gN+XEnJej/eeLVg34owhcdk8Dou0zUVnrkWWe+zL1thPnEr9HpP5TV2T/2Mt2OYwz9MH
PLYJilQYllOWWmueuO47S6xSN8dyL4wC0tYwV0BUB0hJetltc3Ov40QqfeVO6aaEqfvXdufCAzPH
OrrX2kmCiXBpufcOBtMccoQO0ZF2GLM0uGZCt5zX2UC510afA/1I33UVFqtsOjBUD5+VPiL5zvxq
DrQXkGsWblRM1nSVoMZCYblWBofBKFcorKOUTZ/tJaTxAgvYor/+e/NLZl+7xb9/g7oCif8rToqn
xDV2LnzMoz3KkZDaod1bLftmMPX9Fe6isdGSpNqGvyycJAAvHcYIkBqj5LrI4pYMFbPc9OGIv9tt
iZjSAvtZCTYT6A/YAX43WTe0rubB5Tra/xK9//kAzsbe6Yn8iBKU7YVpRj5lS7wFHwCtkyChfPV/
JukL49+JN4T6WtTSpuUu/xn/zofxuPLSSTiabwdedZw0Wi4TXotf+7qO7fPEwPuLLQJN/jhpeDLq
GSuCQaMuEi1ooaTZezqdmNwjOAYBiwE1Hn0NrB24AkPQfLhps9Ota79km/1+MG36U42Q2iFpkvhx
gst7bqfp7Z/v0MtgXCmjCY8DMR1sv+qcKk+cHYebpA2s6n0M9HAlRfUwoS+48axgM+epfqMV5H50
2Qxt3/7+5TsFqbD2TVDNG0B99Zvh5M+NMWFDNc3iVrSkCo3L427gFOsZXPGx1tqjmSwS5Ic8zjKa
Hnp9w3KxdZWhtlIfBWMcrFtOQPepEvDXlw+pNWp4AfttnHZqmYmtQzs+VaUCwc+tvUWRUx2HdJGO
Mv3y6zYPPzxNbUq0Al/uOH9B+G2ebK+C7mL3MTnienFjYPRZ65BS3lIRHkDuBV/50L/YYzQ8hzHU
h3R2CLYes22Q2eKuYvTVY0c4Yt6Jb0I9xOIz1je9G4N9nza5FZbfmNffe6CEnSW9PXBatM4Lwywi
rKUPOYiptuBoPcn8G/+HbdkllhR93jsOGnRzwccoIufaZVsvLYcI7fEFvVWnq/wjYKHeEOjcHjwJ
7w6WFU8iyD96N4ihfjwWcZ4BndLTk4Xz6O+H38ekF2G0x5R5w0z54a9U3WwSVEgG/zLxGkJm8XM+
ILYNLRlflBfkJ4cmPLce6Rcqyjg59GH3NZrXzqbDiUb2axipHjzbfe5HXa6rVmT0q9uIYjIxdgQS
9PczTA+f6p++fYEJtQc8rdREPU2yMmzE2X4ZHUIj4ax/pl5CBEHW5/eaFcLMmV2594y4PMUliby9
pjEtyOz9aOnqOgvnmbD0/nN0qJ5rLZf3U1zrx7HX0OUR/7ccYJs1xn4u59QGkhXQQ56j7iadIR+N
pWns7VHFWJzYqyBG2A9maXa+nEsLjnOt0eEIiXLoHfpnbdY/WoJOFMiKNeW5usU3JPZV+z3AzT1h
xY1O1fJBg5zBK7N8qlsmn/5+HZZ8dDK94ed3Tflv5Op/I+X+FQH7r//9H7vvcolBbf+/CJ8k6+3/
Ej4Zz/9LgKvgJ/5mTxr6fywP+o0Hg0jgFLJYXv9mT9r/8WzHsj1PSHLThFi+8t/sScv5jwvRC/Wc
wQ8JSxC71pa/8a2W/R9X2JKkSiJXTRLIxP9LDKWwjP89J8WUOoRD/jTD5ff9KyeF1llYG7FArqsw
lIHlw+UIS9ye+SxD+zZrn12HXxCPtEEmjiJ53ALFMwfkDCn9JrausJHmG2yIdLILJqhkQYiVJ4eL
Ix6oZEhFK6CT2YazqReha6q7X24yPs8OTS6L1R2g+X4s/0QELGwKZfbEW4jXVs3loan63ZCU9PBG
kDAtosodka8Jo6yhWPUuohLRSG9nuQzIjbzf21Y/X/oQ3aftpms7s5wdQT07cpaAfZWTTYiZZm+Q
gC+UJVHTqxjYPRcZRWDvZ4POr1tP+5pMmlNb57s+i5GOG+lWaam2xufd+2UN12BgmLcyqPgK1apj
3SbuqiCeitk69mJs1esoCpvVSYi08+Ok67dwzD+F9G6HMOD0Jgnvxq/8MAbiuyKLhqzI3gZDce1l
LoCSI2eqMKyKUXYU2Mm3shTpFcC6YutNS8+G7MAnto6+Eh2cGynjx4Hj/qZSA7VpOPtOR+cuEjmH
bC397OvKwEY0vKLvrHYNcwc3xNvutQ1TaVCZMyYa326ybd23z2Bx3qLQnFaSF72tOadjcVlPA4te
V8VHPSJSpGREN6ZJsyFpsPBVNx9GSHLYzFeIrRwo1h8xOpUToP7HsBbBeky9i+4Q9wjNQfdlm6wH
Iyu2UsPJEzUV7Hl3eOoblz2gCmhyLWbcGe27HFJ0oJb0hc35sbTJzxXYxmR54tA50ceU7maKPq0m
nzapYUHXyNCFRcDxE7H1cnMTwz/KDWSpxKWa26gysxXm8qcAEP4+ywfe8Ni46bru2rSx2CCP2yIj
njbha23bNvax9gD0xt26DRGbdVE+uu347ubECnqRgpQgEJww8luFkx4ybUGVoNG2oXI/6QLVBk0X
e6dGa9zVTkh/L/dO1YjDLQumG1OP9rUVLB1hciHSUSQQDVxmjkNhwbd7qXoH2n5gEw6LnJVz+MJ3
acWjYVbw1yssuJHcGollb2D28xdwZEU/Tv2dpVRHkDvX6E4CvM3qJZ7MzI8dj4OlFd609qtjjQQw
2yYQJe8pzbPx3g6dPzmTla6PKAMs4UcmQIu6E0wUzKKBgQ/ODKXnzMDZvNe16L3W7gV+iw0d9Geh
8uAc68MjKUrsXDAMorkbaCDLxQ7V7e1OofBtYbjIVz0rWl8NHkINh8AxgiAm31Wdux8O4zzE1DrG
aeF3+ZhgI47+ZXERjrU38nTrcEjdkMmLZywKcXFV031e4J9AhbsKbAEXonnQuHIYWNOSH8ErSTvA
gVNLtnta0yUCmIDBNpCT+k3NGJPTVu2trrp3kvZ7zLtiE9ajea7Qa28Z2DPvsyKXsA3eymYCU20V
d1xpHc85PKEfLC+ZuzJTIlXIlF33ALD9wkYnK4F3BcbONN1w2xSetTbMrwrmJG9nVJ7aVrKVa4xu
6ow1pAtRXI5U+9AwG2RDA1EPLn2j0Qk+IaitPQX30luKDuaOUCBhvxvzjR0kRPwyREHbj2QAcAHc
QUqMsdbHjwpcpnDr0HcEGWFEl/D2Adiih79CNbhpGuzM7lJ8z7FZATfoX/Kk+oz4kUMUtCjSbiOE
0Nz2sBSkzYxCJ3U4Mrr3MpSQ4zsDdSUYuchTLLAuiVZkEEVT82C3NPwK7N11PBaMHZK93ovnOj0S
1AuOxkV8zCwn2HjT2G7lOLmrXuirUSb2xsgn+BHL2jDwthmdSPZOb3458G5Y/+p17s4bJxiiI1cY
k8RiAzTbJvAsw3Y/li9WH5AM6mDOordi1OMxzsNt6vBkGs9rdrFrALvJiy1Dt2EFOpeONsNg+LfM
CqBcRt53BS5iNxoM+YQzf3i6ozYZ3kk3j9RGg7K5atT4UkAwQmGwBpSPLS/GUe848a2S2p0D+c+H
mcYktOuPcohjXvw43nIiDjaWQZWpdWpnsz0GWXWyecDjYthMrcWksQGswdF2Y/JwaS9jAa1G9xB7
LONJcMy0U0d/ZjdhC0NETWA61EgBF4pYiQhF9xKpgrra6daezHzTbpoNWjLH1/KGMrGlv5o7/SYK
K5LnHNRxSS29N1n/mbTpOIXqkgNLfQiK4b3RHNuvzJ6BbGN2j2m54EA992zP3srjayg62qM1B8Uu
mHaucNAkBIyvx4ogyKTtXl17PLAskgML8gNCsfagjOFrud8FmwvDNuUHJlmIJLqutZjSbDSsa+62
2Ra678WBEb22Js8Cn82kLSQsDGEnGJvWcFZBaT6X+DYRM+J8DY0hgVgHBbM1XUJK10CSLypf4uVq
NK89s2/EE5OBiZO7uZx0X6TuWiRoRqgN1KuJz8lpUHE6L6KZaZcmqHOaqvHrxnRvJgML0bg8sVb3
fGvqi4M246HOCvtjboZtYRXzLhp0SseccbNEyeIOsCUysEIGLAjXFTs9DtcYpdUqFsMz3mJxnMSY
rlzRfKOzpquGNjOI7Z+k6e5tZ9r/5pVVCHmXL5R2N68Ni8ZPN5o5Bj142x6bFBrevlrzrZ9JQrla
ztoeDSA9JDc86aRyrYxFucPY9n6EULfG6+AR+UB2hVb018kCGa7PWr11JtRADtdrPx67Kg8ughOZ
a2AyTodQ7novR3M4YKYE04wsHWZlSXuKxvXjFI5vipeLLJONOVmoPWR55l+GOz4I3ryABug4QNsS
EWeiFM1j4nwMrD1rk9MB/W4n0465OzSb2dWfWuX0fjfE2HRFT8ekzNj3pOnLZIh2eWbczbR/NULH
DKsmMchQvluJi5u75OdENrSvk9m6LqwUDziRUwYsUTjqaILu+zmisbxskHnnbWJWpiQn8sOLPwxt
BhscJRFKoL2d65+ZG4y4HtiHs6bkhOB82AXt1KFK82X/B56tj0egqWcpxnEPOhzZxFQfzCHnbo59
5ZhbISp4PgOA3TwcDX/ONT8pxvEitfJca/tZEWMRVBKk7zzymxXrvWOx07s5ilq6IsDIw4qhy5l/
+Y57kSW2YsDK0crCoTzu2ryDpdSCbsFQtsrQ9TLJcAiY6+KHJtOvSmmffWAN5LyijZxyMnrtglGh
pdo73BoeC57kxa9/kt5xH5yKjhpGbrEuEKhZFMb3nPGY3TOnAKrHrRThl07POAiiQ1yWHMXN4SuK
57vMMUjcA1k0je4LNqJipxfgQqvhEYkgqp6SOMAwe7GquXiJNfVoFTszgpvPXUq6xFFXE/lMkkQv
o/tj2ATROfkR4N5b7cKeUIm5JlD1BjANDl1XYwOXptqkhbkK4UeRRlOjLTfR/AjmkZKe2s6RxxKI
EYhWMHxFuR4kP8VsHlpDYe6rLGbwzFZpBe/SArNiQD5eU/psJh2kYDqCJKsjkUCw6k1/wBvmK0gN
qZzSk4tUlHObfdDpVEDD4B1lJlHR6dhxGM13ZVEiFQ/cj7YkDtMwdGKaDEABpWFZ28r2StQ0YXS2
YnooYT7IvZxRDDj4uW0PvsLMyvpQV/ZDS7sADjCvkFRA1JkJhBdzmGmV4NHSSI7ID1WNWd+algDb
EgCNPdxHBg71zHFOY9WxyeY6DOR52pOq8AdYNldk8epK7dtDFgVHumIpKj8MVcOVaIvbVs8mGqjT
uY6KT6em55vo3l2D9GI/j/WHS097a1g2kqt+ok+ipaTnwnWf9Q1N2PlYx9oeme9xzgncqmuyATiV
3BseCa0pzJKymtiXhpqdMLmhyfeoSCy1nMjGEmRQeQ32dJw5gqMMpAFE73RV9WG4Z0eLHetrKRf7
BgCktQZSPNzTXNYpknoqGiNArmSAv6yQxdGU+6oLLbuRBmegABJFNzunJIud9RAjEo0HcAGRALOz
8ArgvOsbV5H/xahsReYIqzCB6NgUSDxxzqHerp0QuMEEBI2fB9qLpnjVD+ldUzIe9Ijei+Ck+IEx
MkjP5qeGyyhUOloWXX/Gk5CtA6Bm8cDm1FM0M8cgsWNGlOI56gj8ywfeSkBhFrw3NOiZKcEgtdXn
hHhnq6GYk0OhKP/g4mOV40SQ8XtUwGVPB5ARHOAdNUc0CmFTtcrHpfpDJ8x0k5OpyOt06pJzjNut
OlUo5G023C8gVVFIWRc7kPinqSXhBroWJ7nj9MowGs1MTOM5c8aXXh8QhNyLjGWvsdb66HmgELSK
unkdG6GzMktjyRzFecnE/hCY3cl2dP4KXnW774NtL2JiGgrZnMFBQtrlxwZAT4p9xq8WnUBic12I
OXirLXDEXS9pGLBQ9HXT0z5gFSd/DUpYdBgZAdO8fHD16CXG2w3Q09lWDYiscuzQMoEKppjECIcz
flwUl8lRunSUleb+GTU4IN2Qzau54Eqosi8Y5Qq9fA0HrOkOU8OF3mQu0QbGiZ37KcQ6tFLsqKpp
ETvQv2M6gaQ/5cWBr8EgAbkXFjXsRyWJN3ToAOIzFP3TNlGCPfQw2XDQYTuL7pZciFQrVrRCxp29
oDtNTUNTF874KLLk1DfWbVnDb3Nj/bXJ+2sTY1g2IoczVS9/NJelxENcuMEv9cocAFlhqW+lPR6H
LLwj1XTpTV5k4UXrvmbMrZDYos/2sinZV4NuckmfMjNrT3TW39P8ofW+EfFFTTscZNuz4sVUGjB5
ACeW81cCvvqQkU+HIrCDOGXZ4K96dej1J0+ZX2hJf5jt7QSkHNRc6Y+VTuYuMdmeI6TJLUcjVoPR
r5rh7NLtBucybz2G8bo2giaTHqN878rLPaP7QghnuHW7Vg7WMRGPmzJIwMWOJrC+Obl1nXFfVuHD
gHPFs7uLwM5WKO1rsow3U3OvvT2jSGqMJaKFEW87BccmDpm2dH8mPf/wBApMbqWkM7izq3c4zXel
kcQ7N1zX9LnLSltXkbYVbXOaeuJPpAZ5N/Z+qKRj6Eqh9IsgJksIhpfVV4/clz+4uqKVHiu11lyQ
5gDUoe6RNB7ENDF1+QfcFBP19CVreIfVZN6gqN0Woai3WrOcTdmsTXvuYFEiJw+mP22evNdgzdxS
XpmEB1Sg4gBv5cA5sdqqoWHCQacZ2jeUIkKyN/NNW/FcU6DWGzA5t9GU7bOYJZg53QJ0jDBXDRGw
XF9lGAbQ3D15bkx4Sgy9zczxOkVetBkH9SXDGc0VfDzOQe9ma6K7FDVKVdiFU2hvm7ZHJ2Lo2ibR
znUv5Zl+WEnLka8aT0qr3xvLvQu7AsFkUvmJiUlVdA4oNmA2bcFNg1nZ3qbWnwzAMbO8/mzp8k6V
enmZCtaE0FsQ6qtUZdZtLb7g519HTaRbMP4b2U2MRis4/WVLo4VBq2RJKHKD+LWov7YbPZ+PTUZV
ZIbaBjodUgb6LxbZIX7YJIeBKC5fuIgg3fo6Z3kLGV4VW8g+d5l03tl2vwHFAKCAYOYPdnhbdQJe
JPEnPjb4gBS9bJUfIhS+I2me+Im0M8cuGFWgU/rQzLaOag9jCAFO9zUZGH7yP6k7k93KlfVKv0rB
Y9MIRrAtwDXYfau+nxCSUmLfM9g9fX1Ml+1bNTDgYQEX+56jk8pM7U0GI9a/1rdE9qKtJcKq509K
wld9rswLetTewHukKtfflzbZu8zvyXUE1Sm1DZyyYXJ27bo7dYNl4CHMiSl1H2C/J5wSM8Y6xefv
KniLo8Q+HgV3etpbc6UfG0aSOK+tHD2hBEqVgklLqT+H9MNOKTCHNYXoK0NaJUeC8Hfk8c/c5ESp
5UPUalhFuHYyj+OB1czHiGf+JkoXSwtgJ4amzUM9BneBqYOtS558VdvlLyYFc598UVg1n5D9Srqs
RarhwJtTsZJ16V9ClqnC8G/zub/4mX53JwuYmuGy5tKORKVbUneUG7HYu5Ct0uTsdOQ6ojRYQjTq
jcquZjXAaVjzMHXX0zD8dob7ASr3IRLYqyWzH/TWDbqOGc+vOe1MaQXpxgLyjbcl46/kPfhBvbcY
Rdwt2tCqGRXzN2/cm9Bar0Bqs80gWneDkQOzMz1fk2TOx7DmWNkeFulswuM01lsWumZV+QZk1yx8
ygwSUUjwIdRq8Rh5HqolO/TAi4O/xAgOm1TYG4k0Dx0J23h4jVRFk26V7ZDA+/U7p374aTAd/l5X
ZpsS2kjhHArlrMOM7Ic7QZmhM+lS1PRNgcrn6aJpElV0HwCGOWvyI7dhymHb6iybSBpAj3wWJTH2
ouJM59IGFTBOz1wDY6HU5D6FlNt+EQilNWybIYx3YD+yla62bRVku0rYwc4faX0rAY/aQfswVxEc
7/gs665Ao6GB0qQvDSplvIGHdmeqvmXhpNnVTyAvDSlbnbB68YL6O4+c1xmywzgN9qqNOKNPFP8y
Sri6pEBXMra42XvrCrcmbrw35B9GBvWDDoqVWUCQrKnTRPujhRlBjcjN/BCbDSfHZbPj3bJXidnQ
WbtoMD8wXrApKCTh2cWRPGNsDMGE4l1VFDvec8K9FrNKn8iuIAaz3Rl6xePS/R1Hv4LL473RKIY7
xlULUytezYJWXficTYMfEjvaxtAeO06xm+lVKkw6sh15i0PxQnCHT6/Pw3NO43aAKFp1ZnnoEvc3
BdwGvRgVnjA+ZzLjdQ7bXWDTZ8wxFXBq85bP3odFmriaekKnNcNYo3+vtb+Tfg6nEJLIChphx+nQ
PY2F84PBUq+qBrdZj8l/F8fPbjWzP9PgP2mMDyijQvEkpmcPAM/mhWc5t6fZrNvtzPN4ZdkRjCCB
sj0MFTzRckCxZeUhSDmu2SdVoNDBavtybWSMYUd6XEM4AWnpNptBs1X5mxHVI383i0wRQelHM4Sr
W0VvZudeFpz8yi9PClhH2XPBDt7ZmNT0JpwOR17ypwbv9Shcqkd0MWBYRT1KQ9/Z8NkifyXg5LBE
fyGgaeICLs+MIEvqS28RfgrAT25UkaR7d3BfYmgL+Gt59nksacX8QYKSQNc03IZ1JdepqV8cnK08
aceYBwe3vArxTBIlb9fC0BQUxEwE+uqlzqphP8jopaWXnbNEmz6Ar3puiwb/pYhcyHdZeBDxc+Ur
DKBuw7VhQiiacq/cTSyI5sKrbnxqbmzBQDb0uzM8zNeG1O7J4DC4lXOyy53BeJ3ikfaCjggDcIhd
YUREZDDQXyt8JsR++w04s/zgjvBTiGSgvxhI6FaoCT7ZDqOu+LOkVn6wsp+5haXK1dHe9oGxwVn/
kZfmBukLRHlr7mJIqBUhs31tBt01uzE5fW7Suu3vA+Ck2ywMjGsWdpineUuSNPDWqRpgxSJj4faZ
4QVm6qXph91k19d2Do5RXv6k2L84mHFdwduhRqsxBSeXVm0JYMdHN7kJXNgyRj04p6LpUHpIp2ZR
DbpTZ9aRpAHBn09XjNZtNcRIQJ9jGQw7/LNfdqJYunoDXiNe+bbGZohlxFw3zYih0mkPDlzflBOW
hVpTmcsMyZx+0W6M1WCXJ1K8JCUSdGEh6Kl0MzTmGAPqzpHGAfGkvuq+ewQlce1dNg6KwM4avfzF
KpvvtCqsjS5LBY0AgaX2IJzWKfuUdKxuaObFAeukL0E2PSqIH2AykRidgTWIYKDL1Oa+svpbt6KU
lNtx5QclR8yygGd2V8a3lsAuVkmTLVgnn9Ps0PR9sJny2VzblcvHxTO4iBTe7yp47w2UeKMPinXZ
5zXpjbVFbx/HrWc/NhcbjPUHV+K0UgnTfK2I7XvJvNGUp7G4HyMd5Ps6UU8yn2g6HudX5WKKrH9T
VdEmX98UeV6yNNrh2kzdr6H6kyzCH9BkrJAw3ETx4PYOen9xQ/PvWMuLxIaB9/und9pd0ZXMf3Tw
bpYWIFmX0ScZbhICAzltVT1pPxsIeOhuzRQb8gjqiR/2L1gLttjur847BxApMMl4P9pEVeCgPBUP
fW1/107JZj3YCZ/wkzMdXQcmVoQ3p2isb5XDziSX0m0VFm6yJvlnrK03Lmm6oHljAfor+6YTpt7G
ffkZeLS6NqV3Y1Zbyzc23O83upu/SGhtKpHclIWpMUkOv9mMxXhy7sa5uGsdSiEqEGkrRY2jZ4Tm
zeByXGY606a0FGV9FR9SuzHuguWH7Dy9V6BNoGT5NqtRNb+4wWnsqwXi09tI2Ey9x0pMpzDt3vuq
3sxJn5w6uFgTUuVV8xfdizw5MkA8TrkbXS2vfYe0mJ0ijhjtMPk7g6DVpmM2xMk+LneAkKjqIuxj
lVhD8KawjW9tpBHeJYFedm4arzi32EiR/APM7wu6S+E33LhtCxTecNuTk0BHs2yrobCsNlC/HqOQ
ckvTm3e1qp8SN9oCZrYo2RYQtK14ifFXbI1l2uKscrjwAw3mwbqyXXVWSaKM/bz1YzZEkS1gnHvg
2SZ6QzN1T2UG0Qf24sfa13eD07/PkI86JyF61oKwWOKb5MymXWsfeopjKMkxOVIR5qPZi2iRR42p
tAcG9eGNNc7gX4x5GymTSZ+tyGUKjp4NbPQC9+elTOoQBdTV2MoWrFLLbgv94FCVwlmLiMd86zyU
JrmczuzMbRgy9PaT7pSo7llEwYnNFJwgg3aydvQMyoHxy/WLUy0EYd+MUUqWV58xPkwsRtxPE4+G
M5tB6nKBe24yodbJwBWeVsw/CQG5KzeRz5o6kqoESMkGNtz4kgNkPULQ92R6CSUAmi4d+V6GrjVd
JevSS7c552pOMaVgfg11BnpQeONrVv1RGrvSy4H0kIeCpcyQpTHDrel4AW5n8TXaRblVBTNSxvbu
gYvioDKDR54RXANDhieDhYRd9sGachPmz8jeCLY3Madg1er6hVa9xyjunmawWUCWo6/4tc6xMfbK
6xFrRwzRgjN3ln5ZkuGQW2H/9iP5jjf7OLNOBQITxmKPpeKP/hzT+E1LQUypiSdu8j/S9l+ZF4Dw
N+YP3Xrh1lWOXk0VkQ/SEeQqdyQ+iT319r01dnulCaPKLjG4GsZtHIf1Bx4vzBp0kDPOHP5M+W9Z
pz9ONj6bPNRnq6ebIfis2F/MKaNGpybb1utkx3aTJs2+fQDVzGVgJsmRGRCQherTnvP8pNr8x3H6
U6kB/0ktYf8bCuC84KcB1f4cyB75OkGFjetXZBlOuSp8IaX2ktruE4XVLCGp6ayCcTy6DTZKGSZU
QaM8rbCqhEeRGDzQG2/TAam9LWTHZ8bjKzDVl/bcEzz5H99aqPOdtTGi1juAxEX6wdQJy35jLXL/
xPtWjNmWqK614tSy8VM74SBkicNsC4atc7ojqsvRErET9zESZS+5BGfnyU6JBavZTbYmjukJsvri
y99a0chcpKYoujCwxCfJvpwYl2Pyp6EJ+jZwCey0ZXBk2+wdeNM/esUtaiQm01mfsajFEH6gmKxe
IiZK4oJz1SkBS9GN06/h118liu2qWZDFgBvN6zAQpIn1T17Kjzpgb1ksmqtvkTNFGVNweNFfvnQR
3CMUXaGf5XvS2Wh1DP6rAFFNwjSZ9Toxs/jgipABnR9gtU5bKE784sBJ/sDYGDe5G3+HLs1/o1mE
KMvJKhJFdvn7wr4ru7R9A+tvgZaUAZY8VzftOemiHxkxv5mbKuGgZGGgi/WHtMOjKRMKhHxqEmLz
xyd4vxMBEFZb8wutfgnkQ36B5cNUVgzo6MzJuu1AjptORnkMPmI2y5c6LxiZB5/sZlaT1wfnsLQ/
hVYrtw4eI4o0ecyN7EzCm4rWBZAdm8FOXxLKL2ma0e+14+7mHn2pn160m2sa8IbHQlrJPb7fDaef
OzAi88NQ0XSdQzO3MgrDM+U9WH3JM0eCGAVnRPbeDb88xyYnTlMz+msdbeZ6SKn2mPsNcRaBMuze
2H0fUrPNN6VIAGXqxHcyRJ3ul/Sob5XzNvawPDR1epZG+oqrKDmNNSE0mK4M510OY1h901ViuehE
jQ8xoFHxhnP3obezexrJEDsd9WfQDoppHupdNyQ7ZtQI7OOVoOOK2T4LXQ3lNsYQ3eS8a73mOORM
pPSxQARzCpOX8F9MMro2NYuyb79ix+dhYolHQNFM4NljHWvo8OTEd4ldUKnBPGmdSydfUT8mkU/C
wyeMXfqH8ldjvC/Ri/uAirAon/4EAh0JpgdZHvYuus6/k8m4gf90FU2kt70ZZWDf57u+iOlAdUnP
zsxc9YS8Y2raZgHOcZNnH00KBNgrgx1dlPe1osK2UhTdNnRLlz1aDNcod7QYcJXr8DOJoVJY8qHO
FYViANgRpiH5zsS9aGloDqRP+1d7GeWn8P58EZrsgsf0PNXVNpzqO46nvwBc471Pf+cKnRuJKqcE
t5yjV6/t5G4o5nM+ag83GUwViVnLhbxdsKbx+b30NYx1jcmOjNL4lSsOjYObfeCBU4dgLp8hScIa
ae7TWsd7bQlArl7xSQqTZJ05fc5el12SYILMT/Qwpj6xNvQplknLEBzBeG0sx3ogwQe3Hz4YqaQ7
3RVodv5Ml1W9FnKcV27FyDQKdLQKuvyQVHAz4k686Mn7GZvOOkFAlNthAwecnw0W0iYntry2cuto
N0l0bcv53SLrvtJgaU/9YFSHsogN/LZP1qIgx8WFykhcFs20EAFYQdK6YFRaA3gvWegapmUBMoOL
Pr2w7c0o/uCQhsBrfwDFD3BmONBep1UtMvw8UXLb+pw9u97+taV5NWgUP5hNdiHgwhnNFmfstVZC
YwbUJm/j19mmNrv71u/5fLPpoIMO79YyRv/n0s5Je/mMl7oaW45h+X9gDfEcHB4Z7+Jzcl6j1KMl
p0e9G4yS6P+udtVTQv5yDmfU856LfVwGqGnzjnXeX/2zBvCYzA56UOjg4hjhePacZ7nMwdaw/UsG
tHRDhO8aCcceGCo5RvyF0f4R1OWd9CiA8D0+S6JeJzejgQ+2w1ozVSf943LqiWgBkyM0qKw7pcW7
SAnl/vcNvk9lzv/+X3vv9/g/vxkFotZH3f+6xt94Y8rf7r/8Vf8/OYUt879yCj+nzWdc/PxfTuHl
O/7NKWyJfyG14kjEQVy/nintf3cKS/kvSH3sCT3PooVJWdZ/OIVt+S94OZQLXtx2lOU6mIj/3Sls
/YvCJCxdfkfl4EE2/ztOYX6fqswmgE7HP//6Ty4GZaEs4QOvJH6glOny378/H+IibP/1n8x/rnta
hamGB3kTlHt2pt912dwlato2Sn7/w5vyf9zh/6PQOWfoolu+W/mKd+Ef/ziClR5IUds2Td8xHSH4
if/xj7NMs84yO+43DtVk9zwDtrKT3r0bgZz1Ig5SBeeAlSeW3F+bze6eVOmLz9DjTCxU70Zshf9W
Ft2oP3Y28Lx3/eLgRW0E1paXTOFIc5Q+DhWoi789juy7b2U8iNui8ohcVb086MLMXwShpb5LdmLw
kbFLyfziP158pq+SZedA/kO+wCNGzxIJ3DB33iRgFk60SZZUNxGxbe3gk43xexM5yZ3ZdL8uNYNr
KBDpnnlZeMCIYa4VA0pm3+VhYGu9NrWorjiVoIfaaQRuPQFO5mRnuwbPFTXKOZPIoZFwGuZD7eJD
7A2zO4yTjZ8BQuMDBV7iAYZKTywc+x+Tjb89fmmWwVApqb1gZrNq0mTAjVqm98Ky7sw0lueRj2fT
hi4NN/MgOWPTvuHTc7ORiEin2cumk7m8UC1FYHWTZkZ1ryhaCbJ2EU2yoxwcH0FhQZnj4T6xe1qa
l91Z8PyWxiMFGBZwEO0fGrt4HqmePaaJna8zq6Qpd8r25iCfClqVHvMG5csA4SGN57ZszEfNhrgr
z2b+TN8vm+1xALAQ4GpObJpUJ0AXw0QfNB50QORoD3SNd3tDiCezCeqj2KLNhhdzdMUFzIFa47CP
8HFRAyjz+NCX0XyHLoGJxpKUL4xm+wS6qKuc/tEIgnOlwVIlQ1OvnFrol7Yt3hNfke3Rnj4zUCPO
4TuHoR+GB3T06mFIeudgWJickJR0HRCr50Y7Cle8lezwL20siv0E1xVTL7kiMVeHaXRoTV/wtVVN
4Ni00r0szgMEq1tw9+5tl0zubQXsaeUwb94NmIDOoaMEI2B8EmmDUpdZDEmWF93WJx0X0+U/v0RV
nLmxe4KKQ5oBcpDF9Axkw1jZnAzf+BOAgajyEGTp91jGFwVd48YLm4PXUURjp+bGSBZjWeTh+ym/
aQ/lUAOWbvu3X9nGrXyAtsCtlybdBq+Ge6NtW4MC8D5sl2a3qpregtr4Seo4OyTQYCCXZTBT6rxc
esIBCRJMWjelZV96qhvgsPgHvMMEiPRTyPnwMiwsRUvzEAWZ+gxS8dHIwuElJpocWOjs1iQ6xt4l
LCA5TWrH/UGvRGmbx0GanHg8f7qPiZKBT54ZyaF/1WMnr029qf9SWwkEE1xeqLBGiMgdeT2tUH1w
B8toPDFynSGPNjuPwQHCWXK0x+yxWIbidua8TwuLMmBiCayE6fXMzj2yjfUI8PMgrPS36fTBymDd
Mojt7kIfGS3KxUPe1sC9CA2MACTaDrM7eUmyQ926heeyybU8N1H7RVCIvr90eBQmPgpfhtSmIP+U
6fRcOvH4Dt+Zu75nzz3SaHOn6vYpdwEhSansxZeG67s2DsySkzf8kEzS0J3hOJ1iU7X/8PL3a0mD
A4IHeLhPDUscC9FNWyHy8mH0x3tDAaZIY00Blxskl1LHP/y891lPcAuqWLxJamThmjFSncJ47H2q
X6olr44OT1RQxccxNR8T1POnLkL0tMp2j0WQk4yr1F1DcEw6xb6tUAciFkcIPGVHEMpsL4MMKMad
S/dMGUc78P9Fbjj/9sJAjXKHFjxsUCTbv4HknEVv1NZr30fJYfTtt7DEOZPyLVvRe+5n4QFCx5vT
0IDE4N2grPdYDfWDZ43JjaupySq7INxFTTY92EDCVlWNWSfoIcK7Q/1oWuwidRATkHHDbdaAsJ2Y
eSXt+GkBP94XPUeesvbF1q0h+cDLbC4wg160h3ENMATsXVoJz/CJ7Q0nRaIirV2sogR+fdl3RxW1
/nsaVjz4ZmsH1qM8lG3x6tmmZoSg8hNlIc0lqPo1gMPhUvbjfDVEeh+YDD39rpivYWw/TZHGfQ19
7853bY7jsFH25bKmRw5fQ74DNafsHfQUfDv2dybs/sXWxIh7OgLWpjsPL3k3lgc54aLLMgb4fpqZ
x0gYn5mU2VMcNpA2uWn2KhT6WdrlE9nm+BtwON1YAzDx0qZhbC584OPBeKklpszASvKnZvIAsMSW
9T12FFEhw/yiRy4a+CpJxfjdDGACh9l+yqhj3EMHNw+YBOJHqt+Z7DGb8oGZv3iJFa5LOpIfp2lO
mWn7xk0yQ86cCtc6VQio56IVWMVywN9uzLG3HGmX5J676Zm4vdYjFip7bhDrbX0OvAi/b5cluw6N
8BP3Rqpz86PvaMA1g/oSSf5TaZf6OR8LA8Z5XG///qsoHcyoCV7dZPK22sjS+78vA5iT7SBcZ+16
ALhSWY2rVOv6Cuq1vjLRm9do8M0mVqG5r7r8fpJXaY9rWanwOlpNuYGBX10dljcOTCmYqIXSk+Bf
cczp27UTF3rlwaYK8kopg339+09xP9ItHB8FC0yqUC3kUgVVq4ojRikrCvcQk3FOmKe85tqbfUdz
vGmNO99m3rlE/FWO32c0idAszenzoM1rkqC1l7QU4qR9cDKRHm2/eXXp7P6DIf4UmKnzkjPlS1vj
bcDtsQ1wG10hAXQgh1NxoPUbRBhH2Mlu1XG0umwbpH28y8bC3nlAy06V20rw09MqHnNkvXJJopsq
27t2BYJqbKtbzlqwYBQVTi2gpIl3G18uvn5sf0bKiSxvj2gdNZC0pD0iJEYHa4xmjDeYw4y+NR+x
obY7BmzirJq6u8iB7ubGmJs9+C65qQ104alN7Z/yqIALiwbhTyPr3/19cZP0pVeS+9TEeyjm0L/2
WnrXbmzaazqeKd4yiXlXzQlZsn7NSMcXVq7emRR8wER8w5iach3a6Y4LsjwbQZzc+ctLrGmltQhT
8chKnZ1ONPU1bp3dq67Up8hxvv/+W26l93MyBpdxRuNBPXc/MFbB9ojWOCbtF42nZFNOeX2T+Kl/
smt02b5tThDX9aOlR2tl9YX8ykRB90xl/mpruAScrvdRp23oQczKcrgPT8YiwJV+VNxGXurva8+l
osZjdKw7J96UQ4hpWCKb8Rapr7YabpIk8di21fF6NiznZg4LijUB4Yu+H2jbKy0KP4S6unQRoh6b
NyjkFFOQfHrp/Hg6OTayYgMr5sH8C2AQcJZtV91aqjDYueV08qSOuCjBvNYA53DjRPmbbp3rxI72
oSAZ90ALRrEt8Txsmgpxhmv0yWmVe5orvJSJE5WPbfPFSSa7zWpJsV3GVQaIIbtd3tjbsQbo56kq
ZXOoxwvAA0rim+mDu7ii088rjwjwoFNpsoyJYWyH5Tk1JAIa2uRB8YvG69+XSS2aL61j26hODzmB
PSPyh1vTcOb7Jky33YTtmBLf9MWauEj7fDiFpal3/uwY3N5oo/5kN9eK59U2KIr+KvwoOvuZxA3i
houeQydn1CS3NNPdeH4+Mb73IWAp6joKTTeh5cZHzMs44djQe42znULVHC2z++o9Nd2OIVyj2fYf
ZfdQFGzLm5aA5NikNAtU0y+/ZOdHTfxlkujCLyTdh4w0NsG+eDpHNrnPyMzJdzhFw+1B8JG5Jowv
em6PmfZJj4dw2VubCWWU1flrRaMgjZhBs4P6Gl9V1P3iXyxuORAhovN48tKwuGW6W9wWy0tuj7dy
9KbTf34pgs3DmovlFoPqCceedZqbJj8WVForkp9sT3mpJDl2QzFHjxtrOEMt7NYlwLS3wqGhD89C
iH0RPL95lxZG/Ebe1l53EZ+OpvE6kuraJOHIEY2aza7E8IoHZYcvglEX3oNt10T2Q47Vb4IktSks
y6RgAa2zmurh5w3oBVCZLruHnxSdcpXUGy+Nm7eqLCvUuDm85HiM9k4FUQuJk68J/AkhH9kO2hNU
woDYqIUK+9Jgy9Glyt7LaSYTRgT2UMAfWRpRiNyOtzxrqDHI/eQwlCA4QahAR15ugGhs+4ememJD
662MxmdBJBt6k+oKrcnCG6Hbirov+eTEiztMDM61GiJ0OtEAiUvrmjRNrxX7X7YCYkyfJg8jbDvR
NB/LyjwWFkCbfgqIL6b6q3enJ1qRnE3AQkbY7uSYUvzkGV5/Kxu+IKoLzDSwFFKuDkLvEe2dQWfA
jwL7UNVyvh8yu6LZ2aL1PQ2YhGhPxLs+kFR9SKbU5dTPwJCL+UCMRd8kE2YbjGY4nVrCWlkwbtm2
3XNPWbc5ZjUrwcetgmQ+qNh6qwZmKPHEnWz3Znxuk4Wq7oO2xTl91tI8g1V/zNoB6vyM18EZKnVy
qXW1E2HdMRcpH5AFrD2CJ5Mgz1rLOYz2kP6GldtP26ztiptY6/S+bGweES76f5zb7h39BSfd4R5L
HGj6lQje7YVrMDv5hsXtDw8rfk9Pn+YQqD4erp2kD5R9VUEUoYwZpXkRgyITXIMI46MZK7Y6VUyd
yNhkN02IvccNnfrZAirA6Ta5H/RSZVtl01ZHE1HeLpqemQfYa3K1VGG5eba1uhiMnFUPh5KqaGf+
HJwG/4awX1rXeiwaZ9xwRjdWESGEZDYXHl7jrYOyxFhKmRlWSOOttyFfZ8AA3cmTHPyYkXUG6L/y
d1QNtX9OAHqUk2SJ3yOhZZRzVvjH0PqeI4yFQYPFgG4w+5K3rXeyrl0KtTVuo3JNxRN57ByT3TCA
KwC5uaNdgVJRBmhAzMxtJa1Xkgi0ymU2RYEcbBpH6o3LSk3WAYdWMLpnzKXSEXh7sxe5jKcNiC7r
OsBcGfIPTuc+O8wZVkXVQhfpzHuCWjBVA4i2pF5X9PTsS4D1AWsV04Kn2XRYNgZIaj4QnwTjehoB
HLlRwfBU1tk1d20KFPxbP51+JNDcHXR9qnoogAxF5x0nGMybpiZ511ifsTWl61pY0XqEosFMUZzg
tARbSlRuRqcCNLwMlyfmdhOhlioXZNsz5mF4j6OGWVzOR5UMY0jbE2Zq9Hwe9OlGxcZ8mJqv1gaK
5c8YOtDkN4A4Eg4x4q2as8d4JkDehtG6Vpj8PbeSm7a96Za6Vyakt85YjvjJ9EWF5B3oQyUuKwl7
WwUMxmxgTJuxuwOIyQdYoXlgT+CzIDRRtRRhd6nEgWrA7T39fbH8uDqVgLqQ8LfubOP+TAkjGxXc
tNatLmPrP08iYwnuCYJVuPt9+W7AWV5X+DJyy7+kc4hcL5pTXpG7BiR1xwyaQLF/NFMjPeZkI9JA
6FPA+ZYhdd3vKiJsceGVm6laRsy4zLo/TRd/iokZMSSp5yQebr3RffJTTSreFivLrx+JCCC+bzj2
fDr2hKKIMZL9PQv+bB/H0SB5Tq/3Oq/VMQlFclAdKcBhPEyLvaGx0efd1HtzkVMYzvx2tVewt7ZR
IB6p0NghkR2rcXgY6vpjjr1bRlP30VQ9+mzuLsw+LkOYsDwY57QDre51FyBo6boKjEdb9/uxJX5R
DX/kLF+WVou+iX7GLgQdxhpEN8CNZHSzpnuaoUO4HTig4KPImdIpUl4Bkw3XZAgNZ+sJHDveV89O
1zIQyVmU7bgTlXqOemc++QNxBlPwAToZSXtpkeIzyIFlmaaSYEzOoaIasMJZTH6IoGXDtC1nhEAT
Wo+vv3xMpy+3MLEwZJr2qJhHfT9FNW5j3tpczY+DPWydpAqgUWOBClpKTgl/Fnh4vxJPBOu2cX9L
I7oySzm5nv+ERoFXwtDLnBdk/FDhh+ZZZG3mgjOU+vTNLMe2EH3Pk+5POAV/hxFnQJEvmHwGvgnO
DLwwFFGnKDRN9p5RY7fmwfbqiYxMd2+utACqFoydCaX9HnP8Zxr4ete2pD8VBb7TlP6KOcW6N1cJ
dkLvbZ6dxznW1wiqPQk562PQOC6w7+gKi32amJ9VAXONkP4T2G4sVqMr1xn5OaN2sR+0NqQ5TJyk
EEnYKAeTldXcpUj3XJqx2lK5++jKgAbXeE4xz4JaRmNpGYJ28VZm1ntvyTeaFMAMQXVfOW68S4jx
r2rHWGIf7QGOkL6yIpQz1a0U0JHp7SkC1uAMCgZmWrRrnAwo9I1+CMz2WhekHXqD+lLbebaHuVnB
6/7BUfbTqDt6nC8p5tmDCs/2JP9ULjCbrjO8lUvNtJ7yi8o7TMa61vcEiYnFTuTnLJdcqIkhPx0J
cCb9TMQJ/B2tXnptQMYSqIGrIjO6fa7aYWeM7rHIRc2CkE8HJw/vs5H+rCzSxSbJKHj2svK2xgoz
jUFwlKKW57zH6yqpyV4DVoDE3D+BxZanmfHEqqToaJ8me3a6nIDou/H7a9m682NcaAZwA/hgo64+
8GVs8BPbmCR0xCOdN8oVePBKMpQou4N3JG2mIhcyiEGRQdVhPcYkhZAwNh9aXVGkOMTZine6xocU
WB15zVriX8FnQTo22gwIbWSTCO7nYKbguWYcm7ol8hDNq3GS8SbNX+gY9nc4SO6NCJ5EryeLRnuc
kPR6ioNhw0UJ+2+RzfIC38G+a+JXxRznyE10iH0QHq3y57Mfw69oCbiONmlvUK/BqbSG90AJjuj8
1EAIAdNR9+KtO44FSuNto7O0v21E320Y3JvbDMVsb/hQUUK72GZMvbddmN6IydtVnksUWJS3fbPL
k+wUtwO7hn6ne2yipmp+O0mtWmfchC5PFnb5P1E2/Hgp6SkeLs6amcWjjohyNkCYhUsmJ2wRAdgM
78yMQbBpD5S6cVc3Y57u4RFOmNg/ybwHl3qgc0j8+J3163jWfYX/RMYV/D4HZ06tuktDgdQFVCh6
0UwZZDLiI/PGhhKzSZ4dLGRsyDQtcvER8ode0WUR3OQIX2tPjFSK29bnmEXFzmWzOsicGeu8RLcJ
uBcFgvLoGOaOaU9GOh/ndFNV+9ZJvI2CybYSxSDXi5cFt+MFnZ16DgYf2OZDl4aBYINHQK2cGPLM
jJGlTzE6zkRTCZ/TdFWSNcc3UGytxPoEZIwzoYw+g/9N0nktSWpsUfSLiIDEJLxWFeVde/NCtFHj
vUv4+ruY+zIhjaQZTRVkHrP32tTDK/BvwOJ679h5OUpdhsNR0lNV1QxzuwTnQTiMD4MEZjc2IJuY
fu2djlF2T7uHEScVnOaKDK+CeDSaKPnMo+gYfPVlmMvNYvAGHwN8p2jgJwY9uekRHrUg7Xip+zK5
m2NFC0Im3fb/PxnmobjCpOdUx8pBMFskigy1ARjNds4VIHOz3Qn4tbfawiNTpNGJVp59DnEsfijb
cwfmLHCb/Ijyl8XySF6DI8Y3nI/GvTaHD91NdzoGuLcqh0c6CcaWodE3bxqNzG2eQSrgU+PlH0GS
zd108Sb9oPqwvFDDhicRYXBMANVkLoavXLTfbGqIBS26rW47oDKC6BvU9YMDoG2V6PErkYSnKRzJ
49SbjzE3f8oslwdv+dIZf61QXXvbIn2K8JAfJhSDTIyq6MEJYI7qxqud1PJsURX59vhn6G+piP2G
wezGwYDpDuTqDgoCZTrtZvBmh64D3VNGer9pFnZKLa7IQGYQ18NjbFfeZjZaXEStTRzvwISTKZS+
05ffq508D8nYOTWD7lg2XXdEK+/aMeGCUmcElgkY/CmX72K7DKlaTnmTn6Ia7VhAyKRf9gLhESoP
+lax6oVAOBmLm5mHl0iI+L86xfQXTgssJEv36L9Q3tixfsqwNq0bk2X/OI/tczuisx6Lu8y78RKj
3D7ZhdrbkzXutELPiDwxgrXTy9GnJL50AakitoxQLSQMVTSroSSz1GsS0bRlQVWerH8Rmbo7bCkv
AZLkLIrGlAAOUixWCw0SF4NizebVfl8ud6JZ+I6UW/69foMrVt5aptw3K6e5TBVfSdsEB2W89NU8
MAMfOUcDeE1DZLLWMSSmPZjL0mBMnUzAPIFDvDYkJGyD3PsSg6XtRjKXVlFXg3Mz5a/VYs4brMVL
i8DjZgi5E3bePklvap/MiVUhMjPj8O9vSyxBqGTHD0nVBCwFfCNR5Gmn3Ad6OCAK2lfMMvOh1a33
lGGQgiOA9Sm7oNxJK0dcXYfV0IKBGcyLm/XO0dDJMGCM1Gxo/5Dcoi8GqoHgNTM3LVzMtYYa42Dj
9q9KrICpKJ5KMc0XhDxEHizfWNJc8wAdbFlj7mw8eBURCd5taYrzzxzJ/lrHAhEhk1fdBkFqQY59
LQZrJwZXO2dxfoFTnR8dvsfVv6Rhm0FtlOF6Z/+L2gqy0INZOGvTYUFTNvDXB6wmdH3gKKxi2qVe
jdDURPwrTCM5upbO4UeS4Yi4T6Y0EXlB+Egco5uxBvrrobY4AIF/M3N1TzpoGj7Qiikdy/Wd7Y3v
iGP7x7kBGKEvCpaQkB2giWAZRYyvIx2rq0sVzlLvoaiK7JT0JG3GXqztXL1McP5AmckB4q64zqO7
Uiq6G2H77g2l9EVF9gvrMN8w1fAho+ke0xhzDDfyaGhYY3gRMJbdo2Lc8Ou+dn3lrjVN3DDSff5z
VRPsi6CuTjWI2UADRq6PpLt2GgtpLCVr5ycBhwM0t5meFyr6qoeUjl0wmW+jTNl+669t6Zg0k1EI
OGto0cQz1lRHW8HOmVB0ju3N47u/yBllOZhgbas3xWkeaw+fIc57M+Kyqir7yQsjxJFOjSq0DPZ6
mrGocVE4bjRPGkeIr5xhJVppIIxrEgNQ3BnNvI1V8FxbU3XqDQEbYjI4VSeGsVYsjliwb01sD35j
oGdQYXro7K7dFEQEboPyJTUb1pAxuxqwXsYjsfOHom5WkZOXl1hfsN6qmHzVDbfQ64UfzTZkaydN
rm2Ae9IqMJ7VUFO8ubzO3rRNDfk9hJrJjg10NnhQQE/R1h37v7AuCKOLhmBfwjpCgOrlV9Od+G5N
KyaKGpvI1LAhzpgzjPPUnXhaNxh2WC7Swa9VGTGm/Qe2atvPcuJmY/Im1ySATddyahYSl28zt0Qp
VVlrZ1nBxUn6UGtNeB2SjnkQ6ivb3WOLoanElB/IozMNnxoy0ZzMo6slvfKGXs43nQk8L/KpbtLG
LUTretWtAq9wb1UFhESatMt5+uVVPKJgnQ2/b8W1YAaEC51mCMLIjGV1SjfEDJ7yAheqEZDk0Uok
p9FqZN15DZsScADiY/JTBvMYdxnuRelim4mdN26+BAUYl5KLfzRQdIZDqv3aCT5HqKf2xonTk5wc
vGQV5JdB3AoOccf1wl00Wd26Fmpfj+gUgCur27BYDjtG3WyiSAwOh20ngDS0FhGNZfo2Z7eSwTdE
DRYLaaIdW73QN3nkHQaumz+8vdt8ZLc4WIh69Wk7CIBKyjLvVjLhRPT1mV9zZVc5UhLUEnpOo0vo
I3WY5qzHmhKrQV+N0G9Mt0aRyxV1JI6CNLyPOc9OoEBmT5nRPpgzex0ZMDthlQSuCl41SC99nVRN
vol0xsgaUpHfkkHTnHFUTSzuzogayo1rT+4l6c3sXI1B7g9FYvhJxDp/rsQuZxx54FD8CarwPRI6
PQMm1E1K/vymMiaLjRtLOqe2vwwXzfcorHWcKspYe2p9BE2LdFFSjA3F0fNqvnT6Q+Dyv+5oodwJ
ogPiiBemSvMhZWU8KazplsQDZYli6U8dnHvLD2Uu8N4UzXBC4autpiyBNdEPYsuG72IWlrGVdfSf
w6vD4Ccq9tLrfKXnLpWo+sj66STcasIOt/CGPWO6J+W4tWkHglH1l7EHkjVyCSc9j54Ln5Vqda63
uEC+5ZB2WFQUUsK2cSg7ERsR0zisa9xnK6Unu7jyugf8h1g7KHb3HV+ix8G7cpBX3ckn/KxDszua
FfIHp1DH9idSQp5Cijs/AtxCCEbsAs8ozsUUNOwBSRki+8OAy8UPRRgUW8TCn7UEcoqdDw+Y1fTH
ZBk7MMvAdUKJYZHcDJYu9yevk3eukH/lbnqIcR9rtBcgsKyenU+jSFWNMm3csUnRiIylzXZ7SFbs
RZGsILfp8b6oCjyAWfxhH3smgcJ+h0+Oo7V5cDrIPMjldWaCRu0rkfW+niDPZVyVnmmsqMGcGeo9
n4FZjgO7FPVRdZVvtoTHmlp/h2mmoRMCO+PoIDNnZiNjCzUlTPOzDSF6+4NcNfwjdPVUt9Z0gkm3
7RnYPntdWvP9W/Wp4al8Mj5jkEv7stRfwExOr2Zh7LiVxkcxd596I7OzV5NT1Utnm5bYi5IZB35k
htmqnqtP3Kjr2XHMu7H8wNKmWdsGgLaJpHgqC5gkzQQtPW2ZheVZudN6vGL5TPpLnTOQ1j8bBkgb
wjFwriQZB+w/mka6uGQGucaB/ppby7eoDdExKnP9AeNMtyH58CXkGyCGxwHSUzbgfSTOAAqwcJ3U
mrGhSnDPJbuEdWngQmndIUfYZjzZA2vUgTd9MyoYwSxG1enfX/XsTwkM174tiQmq7/eItXG+Blg5
3IGDNcgAo7Qd2TU9lTJq17WYtG/bbLZT1EXLlG3T5eR/0/vEr+4UVP5A5DVA0xBqKYF9j16XE3vS
wJJz5/9M6aCtlsEuzUV41mu2xpYWv/RNTVRwYmBldH3XYUoaCNv8sRxEtIDnTT5phITEYfBO7ZLu
zVMESMXJRIsS0k8i6e/PPdoBWrcEAQFw7hrQ003jAohz5OidvpiFT0B9zPfJjg8ZmCQYQxW0FyNy
ngsglAh5vJNDywFhAvVCIskpKpRmba2mQG7RJGs5MHhjDs/BDxK0HLZYLrpVbyOHGA3CYMrFtJSp
5hnkKEib2tvrkqdE7wACIMc6S9Grk6WXlA8JVunanboVO3C2lv0268nT0lut3Lp9eXAghNl5SdJy
XwBXH6KPqXTyfZNW+sULDdjldr6tZPJEdhcacLk8kyilCEXL06sl3nJDiKemWKV5ABcmjr5KM+Uv
6rzdq5Fkg7wyKdtA6sCmSok+3hfl+Do5XXYcYn7rMS/rQ5Nn5rqT7SG5ZeSfPNgDqRQkQzI9jAvC
pEjibLnHrApaXBXkG5aa2gEXAnFfTvnjoPHhmaYW48O0N7beAZ5Xpn6QeNeHH4/GmmUU0LK58M2K
wUzn8sftp4nkWQZhSMQK9ja4MPCGeNUOHS4HQFIdHXZ+NiCmoTwWbpjuZyfYVBi/aRkcJFxHO+0V
EYKrtKuLK4PZFefhLYl7AtwrCC6C0O94Kh6KfgzWOi4r300iyPaRYtRgApLqE2JdSczqr3Gd3sOJ
kFgJiR6RIV+dqGA8VZAMZRgQF9pUW3bTX1xXx7xgCR55hBA5xLPPE/FsKo/+7Iq7yabgj1q9uZqW
/E+Oc3rTXxyO+dVUc8kWEeOTjv06FijkkISeTskuHGKTJp9pkXLa8Ty7DDti1UHl3Adx7J6tpr4U
lr6SY3h0TV5kaGVh2jQnCBwbNaNP/Je4zAlNN0Iu2weQF/2Zj2hXzBxpYRTO5wEjvlUg+3KM/Kt0
OvfE+Bu8l0YCmc4Z3ehjyFJt/FNtMBy6eG6uiYa8f2jURSf/h8GbxVAg6LEW21T4GXt1H49GygTS
1PYZXjQUb94WAEIyZJnfo5nG14ABF0bRplgATEYYPVZzaW/r2bkXnZWca/Z+ouTAaQyLcOtx4Fsx
0rVngPGqCQbnoAvgvbO3z4bBPPfRS88ydSD7aJco9jNOpDKoUfLRDUr6Pnd8zVrmTCxn2ke477h1
obasXM+94MD4iGesTcJ1/WqCMkNcg3tu+8QvAQHp4o3MbfcQaw0VP+K53BsfyWUk+bqU0KtMUFkq
kjBUUxOnAdlIpL8wh+7am2uUjZ8NpH+jQBzelKG+4LoBUUV37Lt8QTAlZ0A0/IZo5xpSptgtqV1e
WwxocRxFCntFmOj3AOc31HvCpywQGgCX2qc+SfDo57xtJnzLCpqlRz4wlBh2MIM3vIbB8G5TyG5o
fhf4YorQOSXimzyp7TBdDVSoVIWEVhHre2Nvx4hO/pEfjZHIgAFROCBYgtrJr+7gvJZJ+qaNo3xY
lmgV18MmqDzfJksBVW67yuPZPSHmekvMl7AOvX2S1nS1CuFW4uyyHPZtmstlJkd2SVj7Y2WxE7NH
+larQeHooU/MNBMAWB/7Y201h6mjuA5hyFNjlSw+Q6DITLEYpKKz+vcDL6p9ge/4n6m6fJvZY3Ns
5AFobtuk1w7rbikT+0pJZKDzsV5lSwJEkdlX0aeQTsL6hmDMPKIm6Q6QjVc663/4K90LnjgIal1z
JArwWkWQq0B++k4RXbIEWQw9YVXYHGrth1c4ftXW0W4W6Hw86LROWnU7L/HKNTUsJweXEO4vfCfH
WLP/4jp3D62pvKso29/ebe52LQYGamxxwyTluFt8xq3QsX0Bs0cUp+jOH+xJTeupnlLYhZQIWZ3e
VJtsnYAdc2oASvLwLK1HwSw5Ip9VYJi8JPnwNgSskVQcMUyL4hP6QgxMlB1t+eB42iGVTcvBJD5n
zxp8OY2Xuitoh+qas8SNhwtuYhn3xmqYPXaiNUWbxsmwHcLwyQ77etskM7arfNw1SuFxGYgABvYK
bfzdyIR1Ixr1sUyw1rE5DpP+V5kGPrkOyXkWrKampLDRQe8suRyoUj8nLtkVJcN/dtvsceyaN7qN
reWluZ94mI3oOHayiO+62WLBzAr2z3KRgSQEuCEw8aOpJdMJWBwtfruXYKL1TvP2pD+yIil4ViV3
On54UrOMaFwZuTBP0ZPWqjcVJwT9adrmkAV5tOdtiGGUU3YkuTvd20ke+3aEIisJ2WSjRG7mFGv0
uTWUg65k6iw7Ervy8knZoaBwYc1e6Q/MheNd2zkVuYuLXmaGj0mWZ2Ey/p/zmIDfqIUilgoMm/Rj
bOIgZGkasC2ZRZuB3EtG9WT0SDs8YnmDz9kxLgg5Vxqg5GdQNgGB5C7RM8ZIbs/kMMNETe2FWCow
4S6Tm/LIBu4R3OeD6C0uhVmxiusijnMEBX5PyEDMnPIFzcrNTtD5YxkBSWHmH4KCcj0YFghfOFMC
QkIGJhjW5kbPmWbakYPrQptypgTtKdUH3ecCOakw9A4i0SkKAu3RWvgdtOetP9rAZHozvkUWixkA
cq3fREG2ExUyGH1ZL4Zl8mYYkN0tyTKgW/7vuvzgevyjjChgV+UB8a/mzElFKMcMPqsxdHawwRCg
8il/sdcRpQt65CShweo1DUicauM6IKX+7KLnWs9Gb/Dxg7saQYmvG5InrpBqWfO3nNtuAmeVCVKh
jFsrWGN5Ts3uFWsYy8HB2GYlhg2mLpHUPluEWezNOs7RKHqXQXoHwfE04I3ciOBTJ3KT6ehgbMY6
MolfntdURuN2Xnr8PCYBEInQDwY8Y9eN7H8FzkdhnvnoqntMVY4+LTEuaUz/jNoEqkNzDLPSfJJz
oe9NnkNO2n4zAx9Brt0yQJ/md8ccqZaYUCUtx2BB/dQyd1kjad1Q4soNt/QO3PcbSAiicrN5Ws/V
XajTgGCeOWWn/ESIDweQy8oC1e9r5IFhZS+Z9Y7ZV+eADm684kejSoabDJwzxradCrGY4uq15G3a
YGG5xxHaNy9t39VEkRN2YfPieHz0HRwA7hkDDT526khV9HgGOHfAcxq6w24j6hRewyzDuyRBZDbs
fNe2lm/waq/JTa58xZhRGW61DkTyEAd4H1VRfKYs81ZT4jLqJvFqH4ripZEj0dweiwLMBEdE8wgi
u8OsVYEv9OTRcb+rVhgbi8AYH5PpNCGsBnO/ZzHBbcHggK6da6eT6pCMIBV1nAAggYJdXaM96JFT
7TUPdLZXYnFVsfgjoiRcDwFDFUF9uy1rxyDSFBmiEVZbHRH4Fl7rewF6QMTZzpkAF5Es5ScZEXFy
BKKn0it99N1Yw397wnNgbts+gihVI9zSltyGxHqfHcVXhMB8paxnRfzV2pnss+AkwaDBhn8uDqJO
EHgr4s9rnB2Ai0gA5XaI96Do7gkACy/WKXwa1OotgRA1YvFdP+SvYCZfKEfDvYfKB1im9RdC6GGe
AkJYnzezOYW7ZAasqSfia2YRDr5pZqtTpTvgtZdJFPbFnCt7i/2tANnVvDCh1lb9gDNUuam5l27y
pLDdb2LyzLeURtGqJKP+GkXNydTNB9sGjNpr432ey88S8C8MfcYxOQTGLoTWmpUgjQKJ9pEB6q47
Ga39FOFcOmL2AfReYlJAjQkkIups5vus8Eqb7F4D3jIRfOE5KmD9OZh3mBOVR+Z/DwZlsgHMf1P3
rMozDnTuaLScc4J6mNrr2DKcPCNWOvRmD1UgGrUTtsBkbdtmCzwxsIEZF84pE+O7ZWn2xrNTP5ln
+2iX9vfcwVGThfsyo115rlwup3AOqcn7k+NJ8jVm6y1QxJPOln2d5UyNaXi33v6v6Gl+SGeOQfKd
cjnBahzM28JfdJ4SCK3M9ZpxVzfGs8EYdbs46MeClafbmA9Kc9UaDVG59mItX49mAcbPKB6sThnn
qoCWM4zJpm0mBDtOXN7taFvoksF+ZG4s9C3rKsHQYZRHyj4KHEJLcxKptnFPgG2QZ+LakOwuBbOm
OrPNc/1uGwgF4gwOLvarnzHVxdbpsV2jpI62lqZ9w/6dQckwI0hFMPudk2NuZ+6B7Rt0XkXKqj0i
95peDXfkNGZEAgau2eMs6x8q7EO0Q+CgwoCxdMDloQ029zfgYT6hOV81rnNu6eRxB3fY3Ir42Rwi
MmaBEU8NVIzaDX/z7tAmP0JnA+ImxVcBsWrqQZaKiarHCtz3NLI/DMPGKuVGJBX3r0pLme5NtCip
la09L3JXXV5660qyzRhLVhFdu+siXr8c2ce5a8AkAPrfRDXHZV9LhTabzYgT3T3BzCMykm9h8S8G
+UARHGnXoB+/1aQybhfp613448Q2ASkIXrFHQ/gpgfGv5qtU0gVpqF3ykPoQnTWgTuYVXmAfs0Ui
QUgKycJ8H3UJuNu7s1saV9TgZKWCiE0mcDB2Ux+zwuv2rhRfXqJ8aeLeoTYixPV5nEZ6E4ZgmNzJ
jWrVs6mDSMZS7vF4u6feKh5REb5h1Qb65egGhmXVbb5Il2VerXvPiP3ReTdEtdHh+PeurtSJRS8s
QyRRWmXWuxLkfV2f7ToP/CHqSCFt7gObz0UMeEc9edMVbkPRd3+Yq33JU5yXkKdzGhJkB+NfMLwK
IXR4EKey7j81KFjgUuPjqPAJ2RhMwf3JPyMJ9kNVvoEG29sLzxZmO8UNuVzWesKSwr7c+S8lIaSf
ubwMdvPJdGThVfn4jUhYIJhDC1nzskXcgQf0KXSI/17UsFn6KqdpuyQnFDVjPD5c1C0m/CmF52FE
a9OW3jE0DV/NS7asqvwZ4YKfxHyqIX9mZymbi2+cCffKTl6cpPltI2BGCjBnB71LIdisgh25qTv2
bWLfYPSfLNYJ1UMqh18BkM7P2UWJ8BNp7K2eiOpuazAIQ97VKHCR3xAw8BpxCphewj7HaN/kwIQj
Y+nikCy4QvjA2gabIl4buKkCym6IJIQXyyUMiHLEn5V8stsSfiKblw2c+W638CwolI5a/t2ZTcfb
pn3T3TIoJ6pmlaOGR3jAkGvZoCx8G+k9pmxuN23Q3aWrPS3fyBwBhJ7N4an76/Om29KoM76Y0OQ6
FdHTuFuzhPLRbmNjl8LXVizW4B1RdBHm+6MFxYNcGOF4Q8J9OrN4CxQa/tTlPbAfWUkq/8OZB6Tt
dXnqQlJ0q+GHATszh4kstHzahVETbPEcXEe3EqwN41MAybezU+E3eH+4yjB1eMOAxhcwlDFlK3Om
f2Eb9Wc67aHr55gIgurMQBslimR1wu7w4s0FL7l9GcbwtZwp+D2GGGp8y+3Z3Wah5Usrgk04oGcw
2BnUim24aV1dNjmh3e26VjtAbo33ZhIpH5LcgmiO/mj8mIigoVm5ZifZtyVfepE/9Z1hvbBPqVbB
AXSO/Yxv8p6ymdhmXt1w28TXyOyqjyk5weFCqNcoElgKBpxlF8ubWyMti1gam3YTrDzP/jVlQ21G
ahCCrtHip2K20Ii5AbND5yyM+KkkGxAXuOJC4BmlxfyuTCZSvadBORZPGEa3+UL/6Dmqrcq1yFia
MdsllsGDGk37xkECbPZjcrLKAbL5EF3QABZ7RMzA+1R3jiXGp/CpCGZ377CY3UZaxWSGB5gAqg1z
BuAT+lCu80n90v6Ney9hBpsW42F2KLlqk8YD/j5nmDm+mpqAUdcYhEVpvPIub2QMPfZW5vFH0bsA
ifQoO/CcGDSHROiUeckUN7+YxEWw1AJFGeodfR2Yndry3JtuqqfO5n8X1e0nPtiDLCkABrf3WYoR
0qDDJ4tDjmGRM+xLHAQkCg43Uj0YriiHaoyd8Y7tKYk+wYdpat5xCSPVc8RwIaIJ0Uq4x6KFws3z
VjNwxpQYWRtpitc2CBj7axY6zqL/G2wnPjYdNKsZq8qeWsiNT6Wu2bu2GH9jUr6QL3iHKO8Q9+id
L1OLR7V5JqNxM1h2jxgYZX2aQt6xc5vaRroH5r3W2vSs8BhMD4qV3LmIww93Bno1j1V8x1JJf1Ue
Eiw69xHoMLIZiKa6E45+Gm69PnUP6DA/Gcatvcxi+pCaJzMT+oowCj4iDTVUHeoHbGT8ubWICyqI
nxqdG4BU8xVq7EeGPCjb0m7eho72Qh26iiKGo5oCPyV07cOx0Ui7bnBKVHyJgjqBn+c8CwcVg8OI
lrejPTl6iDkvNxf5z3pGfXLJ5vnXzDe2NBbnUeFcsoxQEfWlAVL7jEJXMraQrIILg8zdHviHBrVo
hSkQ62x7GQ3GWo6E0Eb3v/hq2m09ye2Y4iMPmEL4DTtjwifTl8nVelQ18uqxIiN4MzyS6mTdtMp6
KolgirxO7LQxr496z9ErF58WnREGVfXhZp81n8R7Hdg0P7LBwQ3eGzCr9aJntzR0QLdmdP0UlzEM
HOiOJMvEUITWUgXebsydaAnuqldZ17drjP6xX0jjYHeF3JgG1QvY+11uG+diRuGgLQQj3IGjr6la
27g9o0IrDstdnFBUUS0dRcA3RsDKAfZK94icAe+OG/M0966f2EwZHLtfxR3SJJOI1O3ARKAG2EhI
1rQPB3oCw8NgKNpvs7KuejozH6joOKK5Cbmm4HqPTrZN3OQVBcfy4S0JVLoId7XWBesUhO0ZFepj
jjHsBHxpb81oNM3Ie+gWKx/FjVzR++mH3DK+rWoo/3Fc1/rgiBcrNi4lKz8NsTn4dlDSRFVh1d91
VWpf4lQ8jz3Dtzgd721u1FdA/us5lbuYWuMnYFewajxZ+XyEAM7wY6+ECu19liHOE1EI2aL+5RrC
jppJ1rJRXAP+XhRaNsS+MUe+7lbFpipYHihr2psuH6jAHtF4IAcxcUtfGvy8F2g81qjtVTaPp8Z+
n1yHQVPKax/oXgLBQbi7IGBet+zTMCy8Gabzn+U6pH+TThTVuMzhz5h+iwaWiSWlxnwNK1vQD7PZ
EUW7N2ZgylVPOEA3139m2Hya5FMwr5m/Yj2ZlhAIsfYko3QxhB8MWbSjoznaprTQrLo42zeWy3i5
cTm7NFldg4b5n10Wfl9J69J/EtbbHpk344EOq5qHcpA7LGXRurXoh+MmKA8K85TvsBIvQkkTzn+w
Y8DxkJGZ7hPRfpSl9+Zh/ST4CRllVJ9ANULrc0c2RdPNY7HC9F9LL14XekzSaIRz92OI3eBsuTvy
lqbtMshpNJPO9BGVWLAJWX4uqkNiwpAeXmNcEEnKb+1CJbLSFEcCdu9NlUT7KPPYpYaOt82VXHfk
Na3CWh+OStq4cD0YluANfKjkZGclbbtGAk3LZHc+yWTEztTl1TMw1ILRQCtmQyYjOIPKmmeizyku
lHZasFya1wRk9tjjBmoWhk6EmJEyi9UwsvfRQ8e6E/OyD+pP4D7Wg9SmxwwJ9AYN+oBrBya4/ZQF
0afeMfRtnepghSMVWmUcXd36qY3514MUOivPXdnfKANcpojmvHM7gL2IJkHxTU+TRfisIw/TlLP9
qM1TlqNNU0zQxmRAHM4QYE8EDZ4urzf92SYeSTE5xAm1ESpl3zbLe1/VDvPqkjit7O+f8tNSorgw
Uf/lCZBrs846frkIjHSDJtHr+y9JAiAxmsw9UC/DciI4LLBKDHQ8dRY9LjZ9uuUkuECYJyQdnSJ1
h7rAWt8hf32xys7xIZAhsNfVr+aNrKA0IwbXrb+ohndpIOsNfFqyCUO2wumRWZxClQyDxa2aQy5m
6TuZ9k7mgHWk0sVAXXMT6aYdrysxEkwmag0nlvYbuIWG54cABTrVcmV7c4zsg2wKAyGTlRIgzMaL
RWu/TwfgqtmAWNPqf+HeOL6K5euMxMUeIkINNfMRYS4zVTZ2mwwlcg1l5UUY9r4NyXMrWQr57cDU
vsHqv8GbolZjRm1vRahBl3TioH/G36dz0iUO7EhtfHNkdPP+SX8j1uk2rRZmo2RrpulrmybPCPOQ
55QQrVz26es8wXIChypcE8IBviV0T0Hp/lBNI6idKxq8vOVFanArNG52T7Q4ObnxNyQsbiJUmZs6
LMQFBT8bWjiOov5J0M3cGH70DDxp2iWSgd5I1UoK2KA8xNRacY9+ZWD8FtcNoRmwQnIggpoVNG/k
X23teLTXk2EE6EzQyIkaJFtmteVWR7YhwbKx/9PXs1VgR5mBC5dQCslGQeWmXP2LLZbc1IueKO/1
aV+F1qUpMXhUnV9lyI4jNxt2EqJl5+bpwSlemD9Y57CCJD5qGYDjvLphRY+2LE5fMKybO0erQ9+e
62eOF2vV04BuCvnhClaqEc3C3rBu6KWCK9KeuQSZVgkqLmBwvjW7xVp4CuQGjxLs/4WYEh/6bmNT
M9H4Ic81C8T5TXao3FL5WaHNRMDhpII9skutKEC8Y54MbIUrLE31diytE/xCn4VosG8BhfST51P0
ZSvGqtMGOQ1ibTN4Ldgi7+GfruMBaXesA/RHQgjfLa1IOKAPwIifYIPe4Xtn7MGmngESVIA0I8hB
0zALBRRcBB2fFkp52OA4CInLUGOCSXfy9hPgtstsZ5+Qj/OdF1XjUbBAmvRKnTMj+IHui/DxXgWT
JCJUIsYU7t4KQrnpbCxf8azdQfYRMFpWH6yMJsa7fypCjZzbGRIQfOOK7mQ9tCTPx3FzIItuhqJx
0vsHowaAQ0SoBQs2btYSCOmmjDBJx0OL0BnF4Jzm29lhBlyGTLbr+tAGM0N3IyZrDUyxTxlPTKCl
QAP1dnKiSWAkXtGhvzrjTE5lfM11ETFAY63NjgkgXIH6v05D99iU5nCrR7Hj0e4Pk8b3m1EK3ftm
PEyBsk8TuBCAxa+pazgnCopNlBXOPu8mUOxuO/lxjwgzIU37XABGYWNXcsUPD1AjtGPRmtoRrg0L
5jIoN0T2pWiIEpDTBButIOStya1ODnPJOSE029uqASZOxEj0xCT0PuFi2aspgrYv5nbfVi4jC2LA
9+3EBG1pz8AkwvWErJsjyyOfNCj7P0pw4j8blvm4TL5TI0m3zYyUaJVh4lu7DKKgRTYQDp2KDTY8
bDh5zqfTVfKEsPMnDiabxswmx6yb3Z3pQDuncy3Q8gBX1xM8hoYV2Lc2lscvzOzpYcBU3WV03aZR
1bvBwGehMw32q7x30Ahb6oYJE/9sFIQ/hOqxUWHf5mbPKs/N/3F0HsuNY1kQ/SJEwJstYUiAXhRL
ZoOQqYL3Hl/fB72Yie6YrmmJBN67JvPkS6K2h1ROoreFgJZTVuGZ+v9vw1Yy95ZVV2wc+F81Wk0q
qiz3STchpDQXqnNcj9oOx8p4BF0dxCjjgiE2z4IQo3io6AuKKoyCKlScEVPxeS2FLyFW/sG/SLxe
8xUpXL06rN5nhGPQO7uvRFDJWXguXL6jvixXYnQuPQOUQG5pW+R16D2Q2k3fi0+DTaddrEoQdhyk
COXw9UPkVqsjgd4dCGQUWcuyjHZNAYXxDYB7biQWue0I0EBNLygIdWcE3HovR8z14kAg0SwJx7nJ
X7OKFUiv4oAaDM7qeaBdy4QzJi/YsctxHfP+j2mwzGfVprMCqSaERwVJ6ufGGuWtXfoflCkHHT32
MoN/NXCwmvXmN9PK6EK2CEKBz75pu6tYCSHKQv2ZNW+J+bHEkVeYxESDHGI2YpRUCBUGPBpFVb9H
bUGUlXnu2uSgSolXVx8zKRMi4Q+RWBypR/YRktzGfJ1CUK9pgt/OWuwGJ1VHPWjwbSYZOJkbm7N9
MU92UUC3QhwxEQ+LMepZIwJYZ9PRIYCWctBz9oqS9Sqx4usGqAFz489EE2QKVp65xf3NjmB+k7pl
N3S9bZrRn5DoqxHJVEQYpIFSOwkkoPz95BDgik4TW2TBxmLulWM34ihAKsAA6lTiYavWyCn4jeRU
t83mzWIC1gDg2BJbGkTc8+wwXVJS9E71ZUq+zV51G6j3DeEfIetPAaSVtHwIJmOmCCoz1fesLdj5
KjIR6M7FlUFh+xFrvIkLWGiQjIUusyBmLzHQQiGeE+GoDPAuyrY71ZZ1pPXAlvElNPoL372j9YY7
qm/ivAbAg8lyHPBPLTcW9kDs+qckoHpWI37nq/AnSuXHED01rdzDxXIhsobCdw1174D1oEzeZCLG
wPsYEYEaDW2EQL/QsOunp1LIH2pYE1a1G/b/CqyaqJzBINhLSyAuOO0sq1EHV4g1vw3zkTfAGjDm
hA7YX0ijwtMgfSrKzoAO8hQrfvppsttQM/IaerQNq2nT3kdoqtAeW82wE6raWxmH5CbtBTTTuQH2
WdNyz8e0bR2QNDYbiDfAgbsR+bYgtvteQUlQ3tjm4Ni+IK/1MrzxVECz+IHPbQsDhQUuMrx61BIo
s+IoMUqDL8E+idE7cShsR0t9chvlhOmLCCtstqCxCS8G2poQo6YW5xmK9uShQrQFDZE7kZEiH+NK
GlxR+6mhBTOzMCOkVMaYygDsjMByvwJkWJGgr6B10+4nZNRicQ2P5SNX+XqQBRKRu1PDvZG1nyg4
XFxlXjyHz1oe9yMorx4ENLR5WdU9oGWr9KWyeq6Zh2br36TSj+CRd5F2ZqMvEJI+sPaTR8ylbcx7
z8+yTI+BDZAJYFqtt5GdnZnEV4Qy4PLwFMNCSxWoH8yQM50MxDiokyMus4OuUH/N76jODxHVP/AM
ah3Fh9i7H/XvqHlk0levrfu+eBEZ8mbWq9z/7bTkV+GZLdMfDSOTWAfA3jRaNL3/qsWjMOXoidrD
wEelP2h+HVAYdn6eUZRUAGYgdu0kjCNsGNkt+C0PnBheygYswinhWcp0g+V9up8wtkWpK+Axla37
0A0feUlnxJCAdfaBQEBfSf70+Q+K7x0OX5GFcFJfxeJc9yMnH4YIma1+ciEkCVAIL7r22ZWvBZoV
QeshdV3z9g/4MJi540XUAhGJaljeTKIrpXxh1XJuhIAXxM5I22RQMMqzXbyqNbv1pXXHpAIcLNmd
7ps5IXMHkiQclQzZbHjf1uBRdhLYUKLeFLUz0WJskpG8BtmcBQZK+MLivusYg/GzxZilGyyWCTT4
9AsZapL0ZxIzaYu9kZX2CD1aIgasy/dl2e3kAfEss77mTc4J2tsXyBxKfJUS38fBRPaZciwKGI0H
Gdt6d0hby22Wn20d2EN67oc/PQ4ka1ocibmoMTj4Hg8kve8QbzoYOj2Wm04frwctfcOL3BAgpDAz
n4dmP8mjOw90UiVYj/ZvwjbCYigbWZeBYBuzAkII81rUjgQi7GqYenPWY0E7Ty1RhXTOHTsLJg+M
jDGD6m4+YeZE+JxdgJcExnBtQ166PCa6yBeyU4+bVl6ucHnwKgw7iQpyTN0WGpLWBn3OMJGE16qX
7cpKvKFgIxzRjnfeAEQTVyUHvNeNKmMLsBeZW/6lArJ1tgFivOGVDVY8fN+dl4vGkRoH8tamsIG6
FUKUADiCZLGZ+pcyru4J2D9uantKUBIoyK+y6zBzkoRdQJlrWzhiIqVlVElTwmJ1yWP/Pi/pHTfz
XqS5QYKAUL+FeEbWGbovExI6eqXIYlKHETrUP8hOJVqJ2p5tPaQk0tDuRUs/OxJPjcw0RZotU19h
mGDf0EPv/ivNrxt6IkWXzXKNDYhXAtMjTa9nT8WTNrNkqpGU5tKPGPLvKd8aKfVKorrUDtcISPy2
YQeKbz0NZ9qJO1Cfna5ANOXcKuM7DAOaEmeNQi/vQhsRiCOWmwaG+cXCzL7awUXZdaoEN0UAi/W7
eRMwhp8rpfNJTfT6TPLJanQn6U3EJbPKxzF6CATVCeQjklNxtsxHkUBJ5j1/2czh+nJrgaFbivCE
JMFWikvE3CEJm7hqQaMrYhAXBGiq8bndtlqbzGqYDjNaHyR7E9C9LSeK6vIAhGTHiH7fAuzKMrUg
9gHe/RDQI5MJeS6wHdAS8xVflZtWncVtdZ+CafDYZNCCa/eRY3zmpV66gKXtUHR4onJHkCtUKiN1
Kw2ajN4shfvfxG+i8I5Yy8AKPZT7ZvHzkv0Y4Fj2/0zAXqP+MjQ/YfejTG9Jy/zuacziA7GaF0fs
XmjbiWMhIQczfLx8E7HN3x9a6582IibnNa3GFivV9Nrq35OIxLFi9iG+5PyOKm9q3DFPP8pr9ZC0
WzkFU8fEWSuOnXJFM7fRqNwivAHfv5sl0PXwmJiJC/HLKeP6lIXGntI+KJNDrYnvif6b6Krd26F5
N7uLjiCJjDDUazOsT3LR5CZIyRoLWbGQmsqPS7E/NAelZ0CdEXAEIa56yv0RVeUhMnNE9YzMYGya
P2p5lsrBN6Cv6HnuSQORGRRAVpPuQBm0KsGKWFCTFCJs70a8bqTD32SO+7gwLhDDPmIZOkdmYV/5
HnLm0BvVdEF0cy4YOGNFF8zYy7Ll3qlyIDDA0eagnf2wSElMR1sVXjo1Q6j9T1hJsNbI5Gzf5e6v
CtonYr45xgSSaO+5XHqzMt1vBX4qoLCGnDEI3/y+OISri5YiL8ckunCNdy/EtDjSaPiKRuKGyUAE
CQCnukk69gISXM5of96blroJ+QEDtv7aqcw1ZgRz8xt5ct6AHmzbTkIPOdNsuuSDsXDvCrdJMSO2
XtW3EvdY5Vep6vI8/VgtOIZI8el/PHEhL1o+lkN1l5uEHsQiEXPaTCUWb4h6zHg5tfAfOd4Jk6cm
VYJ2fZ/011z9nUJEigKwHbh34N4qGKqEzJaleZ+sckdIi0t41a8aNcdiZbcqPNGov06MQlis/JLS
scs0Iq4LRMATAzXACU8dY6OFHVhlG4EFiz6HO3I5F4TeM+gkzimRSDQWzhChcnM+xob6udKNUTHB
J+Jc18VTVck4Dcl3YvcgJpT41F2Y/rK4vZopgTBL9o6aiuoUYqdKza8ar+rLgmRxWah3QPshHxHS
P7wVZA42pwo9lKK39zWOGH7myLqZJITkmxj03033IOeAsVD1AIWLLFRBXYBYTxZsgfhOUyVJWW/3
ODI17dRqsV/Ni4/tpyc7gOgb3v0Tjcp+qaSDALGQmIM49/JDA111qbUTHFM3KigIQzP6TlLxajAp
YEXlAx/dt+p7b12suNtBMtsZdPsVJYZVC9yBrHBGU/PyvtoP/JNadrDIS56t5tCzoGw6yyFhnu10
B+BO+Fk3oVTKzHhgMXeU6tAhgW+vLYdV69xaZiq8FRZCx769+qOblZ1WzIAkL0SHwcOiFId8VCBx
fgu4oGtVfs3L8gHq1BVp/grI9gWPuwjVSB9Bl8nBrPpiZaH35GdJM6JCloNJ8oghDK4F4koxXtNx
fA2BAm39pgj9tbMrUWdcDuVERbTGNHkDgQ6+KsdXBvkUgZMzldctpF1T112PsLrP39PtR+1v4MxY
K8fQ+xpgb6TBacNTEbFXtAZdrn5dh5dNESKNX7qhHLVttxh9LgrdJ6m6tXHXVrzaC141dM7vZZFy
lpNvxAQv0RGB0C515xqrbZjqgZJQkK7+2l9yMI8ZOakLpFpW+5bwVsPKwF7jcfys1dESqj3Jpm8d
iyhCbEKyplesBmVd+IzcSbbRDjL04JRzeBHOKynr01y+JFlInwEKfSVABFxu3HSHypi8IcIzxRQ7
IXsaGwnxIztZRj1v8F0D3/htoQBDyHEmsN5dkwRzBzpq2q9J60nYf8zkA2DlKWK+163+QLqcod66
7qVt7xv+BcKwoN4M5bLSIKFayKGwk7ooxrqbzpDjIpxALPobUbjqFYx10y1DOmCATNkGbCV6XUaF
LabrH0tFfzMgycrBGouodEW1AkmEgC41zAMntDtTTVDGlVTSddjby0aKY5eX8LvJkl8s0i7mHag5
GxgGebIcOVP6p5K0faQgxo+foUZRLkEYudOp2+0+1d9GicTL8mz0QFlx7ZunjFLFqu9YWKfhi3s0
3bwFOB7xdpLiDVWZVdmw61HrRMPfttYolFLkXzoGz19RIBuqAAFKry4xiB5mN8q8sv0p0DuPRGJI
2ZbNeUd+65vKtkNF1TaBRCCeiBlRh61s+p7SgI7RtRjIDtU16WtgbSjgSY2fSVEjTS5q25skHlhX
QqUPsLUcG26yLik8ShygdAQaKu8U/OiVJQWtmQeh1NfDU7L5XsXpgsQAaIQZUHklWgidAkt2XTid
+qEzHBaFi4RjgeBbSkLrxmaXlbBUIc06KgJxGIZMkUedur5EUqBAnBLZ5CQMVhgTen18Y/Gm7trO
7cAay7FA0AevHIl1TVN6bXiYoAFHgCuX/oU2QW50wF7+Iuu7RFzsts5e5egGJCJr2bZcKjARof6J
dwOZIKSLvH4bZhQgL0MVHXU2UKx67LI5dibWQ1z1eeY1CV6INyLKadYNW9U6r9gKGRWQb+S1yF+L
vvgCEfs5q0edji4vSWHD+WM06mGKIHsz+qwr42ul1RvL8mCxhzUqKGLMWaqgwjlVM0uDvdPrNwuq
Gs/bFracj7woS8ndfTHEf7UQHYQCUKiPBqYkrauzKJM4c039JeoeWYETu2a4bHjsIFPSqwRgKD9Z
/FlZ/tRWV2AqTsjAv10ZUE1MeYbrKHHou7X5FUmiD1xoVwD1zAk2lp0qcjJhsKV2W7eZNsMpkEt+
1p76/mAkJ4lycgQrWFUzildgcOwzoazE+iFmScBqytPG1lk7CcT8uG8GE4yr9ZUny+sq996A567O
woFk3fGkCtRgutaeKiCe9qSOQJQG8aG0v9o4ph5kgCCU4UYp0xawK0qjN9aQN6xJ6y6gFsjJgbyR
bWMWLUiAShCYYD0zTR3Az7IuhqbHcCbMIl+rpwPB7Bn6YkWlkYnBKnb4JQYlFZ16s2QRuJed4Fkx
3b+MVodOMVay/Rypj6xuEr/BEp0gwHCXdMsCzUz10MXyY2676YrukkgeHcHkysBRSdWIExUNJ0Ie
wuPxsJSV6HZF8QtXYeQsJ6uwqZgMKYxYFDZoKdvbELkC+aTpxVTSSzTO6l4atnDX0WQeqaDRmZwa
BuhhQLDqr6yb1EIxHcta3nJ+wTNjuz8dubB20TpFJiRBxiKGJf7WC+KobqzmZ6iQ8SS4rtVoic8Q
sP6UE+bF3myGIznEARfA5KtEOhorbZ+RJ+YzZUq5H9QUFFDVObpOz2D1iout/Don+nwAJ4NnfRzL
Q8KTo3UE8fTWG/uGl3ELvhYl8ck4/w+BE0ihSIOArDVUiET74lUiDgvtA1NMEzPDjPatNPrvupmY
vpF0XVbGky5hcIFUezUjUALfRsmuu3Ampukcq+K4lwnkum5uBpKUcGFAVoeLoL9wkL9kM1F6SQU8
eBA5E4tJ/SchSr8AjVf0EDY+Z38ILKI31uXCIl9KCYXH3/4X/fcQoF+MSSNThv08Y9CSSA29M+L+
DuP23utG/ZODcIaw5WuDVPhjTm0zpjH7JC12F+7w6rcCqHuYLBrbYklvJjCvSVLkXRd+tBrAov3S
8FO1E1PualvX6CHhVSDjd52zJPFfyRBYTK3YaeV4rV2IFNYk/JVCXA8lvymoXOQAchFYjF8rCInq
NdWgJq9CSfeaQvBpB/LmBrm09SRKna9YoXiZyBKGNQrglYSTVa9uRYbmdgVr8VNlnXWQRuEvUm/6
U7Y1OyMM3+sp5U6COwNwnWw3beGCxMjF0XDXtYhDR0kYxyAmm2RxsuuV7UaXdX/j2NoKn5FrZV7c
WpQFhxUP+5+F6EFT4DtURh4hAZTk+jDRsm3PRTNa6mFVAdQVktXsSTN8TgIsLtIWAzPWj0kkgKpm
LCFpyR804Uag4ukdEpbLa5P8GPK7NFPy2yWXkNCepUWf98pKUuOCjGpEzwmWGihmm/lqxQg63Cri
GTCXoumvqjUVl0UyznndBbKVcfrhx61qibkhFPLdmKDKAYWIULfPBi+tpRU/PvfmHOsSI4ds3Okl
xj+UCFMff4ED58Cap+ok9+8jBPFQmb5zpTmYCTdfI0fc7MIR7elOyQhKZKhodYY3rMpZaJq9AkxE
0fJgGVY0whDWCA82lasSNwxN70XWOVjvgip59qkZSPLgZoheozH3WoPAyfq71RVIkxKiJvL9kG3B
DjBkgX/tXw3gbCvXgVliK6V1Sy8lfBk7rkAUckEfsB251OueysA3jR6MbnBJE1LLvdbkC/p7ru3q
iXHEQ0AOCpeAGdbiAvGwWvJSJdY3/XEBpkQXK/xY3zMhrV3AFPWz3KYXPFhWSpxat8/Qaa819oUv
w7xKLdJVKyDhgaVEsYvK4U2Psz0kKXw9hHWPb9G6HOQtHTT8YZr2moXVoUmMYysRHOIubWNjJPKS
LuSjZbMFEzTL8F/pyjGJxb3VZd5ISIBu3fS+38vys1n/ZfLXjN5zAktV00SGzI9DBtZSQ0BwFF6k
j6KmergIlukq0h8V08wM7n37mErmLLX5pxMpyoZzu9cwQSp7cSDFj3Er+hBZZd+aEcuQjTZskBt5
ybiN6SxADqatG3P4rZj/ReUfaAjk6NxOM1Iu+ouExi9p0R1nXSCpr1kMCAc51cTHje0Oh5/1MjK2
yTK2g4jEh3LeQdsMlHQnm59GsS9Tn1g6EsiS8K60f2bzRELgEG/Y7d/SXP0akhhZNjQr6SlnWiXQ
uCWFG1E1lNAbzWS+5dJpHa4gWeyoLu16ItNUAVI/3GVVu03K07TIKX39f+prHGBlMIthxdxSbG56
CnPQbSt8GfGpaJmCogMx6TKfs2J1kii0Df1hVhe5aBBFrIHaQ73JynMJ7n6R4L/wRM3KYziUjBiz
uAEOhfBOQThdyn6DuIPWLA8nbGjs4HgNxPRMo03LAxie95IhChoy8obihCGHYdex4K8W6htkYKpi
8LQjPxd8YB7XpVoP2GPYPBVOptKaUOIT5ae+ES1CLwjmrId/QpCzhUTC5WUaNBJPs88UnVKuvOGW
3yu0GB0i5V0riKx+FCjrQEaZL479vmJ7sS74OjXGrJQBBc2NdJqHakeR7UbqaViYaJjSy5qZnjUN
f2ua+BIxU44zIBhg9o7Mk6Bw2jO75gyB5Hzsig8YC+uEIskMkFxgqtsUesjgCQtE0UgsdIWgDvqn
NTD89tQcR2f9BaxmGx0NL9JwrVB7Tj1wEuJdJhReae2YLO6K/IzqydTwF8S8I5GjVoc1vMUJaQ8p
D3JL6CgZkVDGG2aVGw/qUpn3RCcjAhcWkQI7Pq0k2lNDG/NZEpi6rI8L+4GXqnkz6hcZmSUQSnKH
P1rwXq2C/QmBmRkiovaFtDsBvt+BJEnZ1AGqcllVQwz+TTlA5w6CdMIbhdhV/BKo8PKBMLrwU0Dv
1OdcnMg35xFnPssMCyV7JV106avJPwteETHcIzOyZbki+kSyGyAfJLAIEz/7ecg/GknzLOqXuQIp
wlAolVF1NUBnciou80eM8LowkxCz2GV9uyNoERoxr5OGEQZaRJtuIRbSIzNFvpyKLqQ9NnF3XReV
dsA696lx6emXVjE6qcUD7p/HPcPcGYRRgl+uJqFTeo7y+Cs1zQ1YcNxlQWLMr22+Ba+SdExGaduH
72Na2lo2X/Q6/h3l+M1It7QZ5jt8iJNFSRUr6IkWY/g3gyNOChKLwJKER2MGxBsaBCBXCjHPJPWS
HXQPMdiKBFSSyz6U6idk83u/UTGp6OKLEZmeIbkszl/MAQddaNllR0gofiGOVp35/NjMp8VKqXWm
8v9V0Ug0JcBiqmmCHRV8BHn/HBA3Anp5yxDmSPLXKFXfI1zkvM+JGadD5E4l3nNjzLNfSoJY+ZSl
N72ObvqX1N9bzGdh90ucZajE32onBp1MqHBtfkzC7MnrdlRmH6SxH1s+GQ7wj25g2ERNa/A0bzZf
1iEjUPmwaBG/ZbcSFzf7W4b+LQ3NGJvYhKogShJniBDsWAzT69riEdb9yFL3A7BPS6z9pmUjo26L
kg9RylEYL29Tnr0OXfUiTMZB5K0rla8OGoUmD3Qs5nGdv6QBVI8CNaqa/ATudgmeQDdXKpaduKt+
p1Onw+m1c1ceCVotEN6SDGqY7JYTf41BWdcvLfY8uUXBP8TXwor5E71fx6CimqOweefw3hJm/4om
L7DqwW5Or5NK70iTI47CTZdW/HJb1qbLRyAYxIZdCxaG7LQwXByrWnsNF3ZEyzeFoUR/7PQgh0yG
6vDlWIGrK6U5G1azvZBGSlRSQsHa73iG4M7FG5mxRjnEf1TOcx09vMRtL+JuidS/qAhKrPQo8KT1
Glu2ErpRc1bSQOw+csu8iySQLi9IwKlnE+m4tsRXC9IhBcZfnWK0BDHH7Fr93HjfvCV+kjvkoCQ+
DrqxF4p/fSkdtpdiTN7i+qHh2CmBWkWFwnF/RagK30JbXMBGGhTFc1Fc28ZjAYKMzZAOZM7icME8
rjd4neBEDtydJOn1IlYbBzYvViKDi0TxOBpBorLOws1KboECgOae/uHwxrEuAFnHCqMxu0QByS1m
G+KeyrVELUxWwYPFsH7iEWjJGf8j/1qNB9zAJQhCHGyZOi97WIhAd8kJwQkbadlHDtH+SxX5mcsa
oC2G/jLcEQsjvAmWZJDYK9e3VC/JeE3PRgsory1YUnbGvS9U+ydnExiboi9LfDOYbl1862Ljm3Ft
kx7g5xVmqmFiCMpdP+R+kSGnhPSqSZEjMSqxWPxwozAomOoD8X55nzgJfvQDn4d0plVAEzo/M9Tz
DmrSvLXDcFfclH/l14Ie/0qmaAtgRAgSf/G71/mJ4XTNHJNSuHaaD6YCFnLm0f6I3qtXXrdNcXyz
/OYGeneHpWXBpPiCnBhPtpq/RugWJm5yvsdrDmdgLJAQjcsVxAezEzxLbBOpJRcWZ7P0nYQVo3Nj
/CeMjvI5sbxtnNW2AoQCw6t6kriFCLiVCDqzrb80HBaEdiSmTD5YjgAh+S1uSOowz9H4lcIb7HNW
u9Liqs1Zf1QYYcw9X1ufBXPNzbpr3RqLKM5y1AHreUYOvABt35X/lneoBOiU8V1Qhq7Y4UvXUj6K
zblyYO6Ldjja4cYtTRPxG88uRRA5yDbPPT/auBLMww/Ij4LnfFi9hhVhHpBR1+f8TKgOMd55Ye0I
1QNPDfIAPJxTdMpF15IOtKTuNAZqdBTMYxETS3upF5+iOOqZGx+E+ohKCB3MAN8oqKDV8QVChufa
fK+8/oxJQibk3fjF5Gv8JQ8OxWwFZWw6sDlhjMJ+DxJes14k1unRuTG+W5PJ6XzUB3hETgMPx0ft
KmmXRXmyVY7yV7F7KLWnNc+Wu4tmNHrUn5V60MzToF2zyo+ya9fwI8xo1mHmDNew4/Y4PwnUnoY3
MfUK7dCjCgCMQdUW8ovqj4G/quQXMqALaPU6MmDpJ8w94V/de7IIjM/tol38wkmEQJoxGwY+isHE
RrGOio1tS/YjoVQEAmS6T5QFnfqkGeiZTBtnCj8UJ53GgbXXoCrv2R6YxVlFj48HGVrTauO/ISqd
85trOcwIRKRD9bLcw73dyCeNLWfylEI3zQ5oOtV+3+Se3PlQbabmlYOCxzvEEMFzRlIQiwsmZtE3
mOwwRsHDY0+ailcqr+Zg96lvSPvlMRX2sh6nN5mRfIwy5aIJ7qSS2DQixHasz4yzFq8BHjTllUek
rI98u13PHz6H476t4Fiy7OKkPej1eeV1icKzhoJ6X7Q+DzEqNMbh9/wtRp2Q+m27/UoKCYhvK1F3
pq3tG41TNf7SxLM+H43q2HUHUQhMIlHzgFNdMu3UofZZNm3jNpcoSWNZHvxCYkwbd1nJzSqA7Kv7
JvpZDVsipV6t76vhmDXuLEdfML3sZeKBMr+s/uVKoMgBmJ0Qiul6bXpXBVnyj4+C75B7snHNLZfd
UfQL3Ba+nt6fL2h/axRJ8V61qMzAwcZ7ZoilfJ3k23yxRbAGrUP7xRpXKPfS6tbtL5NsA4Jc77cR
YEg3BYXBKZSyCnBHjN4o5c6UnCxkQ2z9pa3wfbE56N4I/EgpQ0GgINar2Eba9fjoKGesX8pBtWPt
xkrbAZZrNTuRaijDGbVrrhgPo2sOH3s8Y99i4c0TEP6Mnyv5H0RD6zaJWUO5q1HpyZDSWFwg0MUV
Z2+MIxWWJ3OVYESoTpia5IF6a2mHEDNoJRFe2LCv2QNfldwd+XMhYksK+l2rM09xUN/ob8K/hBtl
9UFFUMC7/QiQZZ9zI1YP3hp+dXJpxj1z/RJuaM43+KdWvPRzw/i9K5DkrAC5nkiV0tvo7Qr+Avpl
uiMOlq8Z8CCfLjk3LV5YNlYoFV77Sfd7RngcdqR8aQ3qpsc80xeKtN1MhQDoy/dNUDIKLwaBEOiH
8LHAFtgb40Fuzw2iI8xHIgrmZynvWbklQ2ByBvOC5HAKiN0kudJppfPCKC0RLz2HjLo8VJaZmjsz
klcx3RzSat92HB8O4IPsNjkfCl3hLouOER/WezF7HMRy6BdkVCMxnG9gztimNCI4gPvKVoatVRsw
T7Qam/kA8aWWvNd1+NpQDmLe7hNBs7yHCzLc2TFWtylwiDGY2E2nzbO1uhLAXeKcKhE6Kye2h3cu
j+8xLQRAHCQ2joxiatwnH7NlL9Z5SqjwDkg5Q1I6VQelSi/aSo3704mMA0ieGvwIARaZJw+76JX5
WvMjEV335B2jgOOTBaHYmJykjtKelPja8eAw2C5erK9ysYcaiQxuuSuZUtl2Hth6y4ifdLsDajUh
PcTI4q1LD3IZQ2BtgxRroi+iHHWCzuSgFg/8alXsZqpbwSJgl/93khx+PvLcY1Y1nxEyyYfQXtSb
hn0MHAqLSmImNe52p/3KElYTPi0UYlZcPOo70TPUS9yZ4IJ69b2sfsTGGdsXomZG/pHWnX47Mm+o
T1xeJ14LvrbO5+EhiiT/ii8r8jM2EWT9ddtpC9dEnI4ZX/V6gxaxqAyhSCHcDSche+j8moPNYoV1
XNX6WRiwyNDpIXj0Q/OqWgFQeea2vVsYBw5qjeAC4Y2B/VygvPVSNvj1rscvu2NXN184DWaGLgO2
7hfggixBsXadZCQDfaBBlhLCt8U4IMRTF69T/q6kFSRYuq/jP3x50AN+qtYx+/1ifZmG34FmVyE8
tIeuIRhpeijlMe5PjLFSkcklCCWkZYcMQUFrPJi8KU+Oi+nKzVzg+0gO1VX5U2k/hfG9tIcJR3BX
M+Lm/3QA/YX8A4gLRFTTr1B0GWjvvRY2TnvQw6Ax9yMLbmp1lBrrGTsmS8+Ja6HIbRX5OPaNncw4
w+Ud4orFXtZBY8DOhC583dELVLwrKGC0rUqU1yN+LI409KkN8BWOSKyv1Meynb1TUg/X+mLcNwyk
r78rQU+sUjrZ+YowEkbDi2DwwLuQwOigqEsMAF63yKT+QP/n5OKVAnUYmf9gCd8xKy7rvxQlifGD
tYJbhzdfKByyzjLLz+rr2oG+pWHwDJ3MKbAq7sQOMfzCemsPZHJcibpge871lTFoJ2Pc496mokfc
2FuPLH3CgIpt+R0SnD4xFTyC92i576QzdoWIgcnotLmjlUGLeKGcTipZGgg5iFOb+nMdX6X5RUjR
/dac68SI4Bo1qJHkU4om5XVFBr/C7I0Mj8eMuqqihQTCXM1HrD3E2PJecNzx0tUXHj9jorM8gA4D
UINODO7VPmrPsUhG5caT4KEznjxZQTWXrAKgSW3lK49VXO4paKkAkpvO9P9dtXZjkJ1IjuTg4L8Z
t1DK8JLLCqu05zQFZGmwkPF1zII4tw1X2daHzJdtBQ9PBIWJvF1OnxNMUaA+UuZWLASSH2twwAuQ
ihT9zhduh+a2Fo9lgjkr3oSauARkNXBoaW5ZMYvCLiGTqQ1nP7ZEP6qTYFiHQwSddq4JVaY5RRuI
xBbdSOPqrFX1XnzZ0jwW7S+X9pROSBUIhRneSQmnKjOIC39NTDRY01WYkOHlvsrYhSmJIh3sbaIN
ppNWMjlDW9lAaQy2BEaiZOAxDkNOOJO7yzNXic1uVQVk1a9dTTyGhiPYKh3RILRbQKNNhzCMNxif
TnNbmusyD/QZ57L6JpCG4x2dXXxvOdmr8lNpV7dcvnLs22g9y8+Ok3chfyol5UGQTNQvCGSkT63r
wVnXnlnxOY+SKyIvmHyNoVgNKiEbUr76nDoD9hr2o8zgWOFlaS4rp786vvdGD5lI9Tvio7SGXdYk
ned8wc6CcEO7R8QCpiuTJgXXY6vdzBxqEA+CMTNzzo3dNBBguJ5yJj6seNuRSbYAED3yBhUFnKM2
12Rgl/XLh9xnnOXrM5F/ypbUiYhw6+ZLheDS1ZldjBOzL2h81HF8dx2zz+jWiW+KjBXr+1nm/3F0
HsuVG1kQ/SJEwJstn/eG7rE3CFp4W1VwX68DLTQjTfSo2eRD4dbNzJNX2wFWgMD4LewTG/uw+9fV
zpMMWO1dB2BTefPQrX90Y+F3v0/xG6aPNYWI9xzXMcRJdzt077ndsO6MHGAgc024zXUnZkJVkvKx
kS4Fp5qcnWpokHJ8KhTs/q6Mwd0guLUGiR/fDpj3ydJ3sVpHNhcDM+V0NvxyGwUoLtogCrSvvqTf
bGAO9DkTpcLKMpBm14Ollg0cM8T6MF3RVI/WsmoalLuWBS3a458o0YZkZ269glPJncBcMXvgcss0
1Ck4H1YDKaBBomwWkdEyxoU+azHc7xRyT1rK6yrUuIyPiKMUaC8yZxO7ebbXIKIi/dfHweWjFx0T
X70lUF2iwAlxgTi3cCSv4ITPNFxEGIE11HkXzlqDu9sNfPxVpvcu/mfw3EcsSdpvaFunys22oc/P
INJ7Qo5cIRLxXmGlqFSBJOsbsLSMq11KgobWKhxYb0m3WxVJ/epwKlGfRI55pyr7g9Rbx22oWztW
sMvH9lwr+7vVohtNsKvADTeGZGGQTNx+5oDVNFrxChAKUY+3SpJGDyt50P3opTCydGHfGbTtBgru
pNHDKzwWY6MeXFVQ/LnC++roNE1La92N+YEw9s5o5K8MHcLkXCNqpK+y9Bb9GBNPMLlqmnuRpx+1
HllIL3OpYHUMOwuXTe1T5DscTQOSQPszcGY6dTXhFMqgTprBT1NoX2nN4r6ixQv/BvmeQFbguiLc
Lr5L2V8l9yHdtegLc03bffDGo0Nid5mfyiG762GfIoCnBzAbZD4FQ4OkYcCsWfiBTLfXnaetlQY8
zHBsl30rCxuKoPHGz7PQwOmcW6oFIkU+vIlnj/emzdpDBjmtZHYla48MSV53icVRx38+Umdm03LV
dQOQIL6Phvmi2/Etr7z3bIAiqMgRgHw4qKK4W7o6zO5ghuTGN2hQTyMi7u0h0JEjGmM7RPEPnnRY
5QACWRFCWGupvCFZc0QBPNNNQtiawwWsKO3IvtXt4v7ksGRrqKFyQr77lefy6S8OWumezUD9ui3P
v6c9hvDejPOcK69mClY8YtUP53xy0j0t9fvcx7o9KP58+cphDVqm7t/QOgcJ51fz+puA4vzkD5wq
ZXcwaNzIsBNn/PAU0m3JaneaLjXiUGpYG9F6XwAFibBQWAOpC4dTlRGnYa2fhfmX8sL3jFP3KcbA
xZe4huL6Ajj/ZEwaz41b7iACoB9We0tEa8dIdnVAS0sMkpbFYHR3FDZW9cfK8xTaw0mN/jM5UkvK
G+B0ui40EG8hd0uTOz4fo+3K4kLH6LH1UTd14LcWa2YrX3L9mIILNNtn32B93dqbVvKKnbdjCf0G
NXtGeVf1vqlQNb3i1MbOJusO7dhts0JcLIskpRO8JkZ4atKHNaMgZ9nfwm1M+KuQyTaxXlqLGLZk
Q1FwXetYlKXHDNukDy1uZBhzKSSfS25T/GeKxke6oirGmVtXFOwccxxCjyH9yvp/U9rBGz+W1jfc
TThR05NA8oXytO0lRUkTey0UQnJaOFJL5PRicFY1A0giMI0yiXfEpcx6oJzIJ18SLlICac1sS+CV
YjefNd4xwffFSLRlPcRkllB3cmRGQGjUZOLTStmPT8JdKD1dhFq50Me9QZtb8uNFH60g9sRNmcNs
rWE1gzqIKiMAmWCvNqqF4piNsmo19I/W/2f5/0CfUTW+8uPnOvug9IBVT889C0dmVxyFSDAa2kuh
omObcMDIfJeD147kxZxrLW3gRKHYpIWzLkGQVYpdpU6TWetCjIUMQLOD0QVIwbS0UdxKKdrahGJt
A+3hAZA1HJTxGybXk/MqlDxXVrROnH9liRtZBKx+/8Bg0rkTb+Aarqg6wcNprcyw5lHDyA4aawAQ
JMZjPTx0PzgZOeJyviA5fEyncJ9Z094cOmpRFG1vJbc6NDlzb/fhpwFcGgniWMkJ7bSkLmzEt6GD
mNMGdEpA5nFInbJxRE7ZpNTIRmQJe4UQ3/eskcAaKst52MxiBAloZLGH9lnnBEYbXvbRSIIC7EDp
rbhEsmgBgbKIArEwmXcr8oGLNGe76ujLhv83lV91MZ670AaT411NhHYpiWb3rEF6wV1DYUMP1Y5T
84oJaRtl8aYuSxQJbrKgpq42y83E59/Obnksh2vSnB0Ac09Bom8iRfwj1M8tZdqc0VdzoofS0Q4N
8odT+L8NliBt8u8MICHBfd30gHyBXTuRiKaor9piOM7r8E9z+3fKiA7GZD678bQngnr0cFpSdwLV
nZYWDQC8Z1xLGKRmBVnYH7aR/iXiU9hE6z7UzuUm6HgLV1uIpTdzKM5BYW2yqb1MLittNJvACO5j
0sI/hffduceYsP8wAOmB5PlaElyJsOYk2JQtmm4Aq+08aNoll94hIOxfHa0pA/1SnlXf4kF+Diao
ErL/IurHFsPge0u0gURhJuOd1fvslX8UW123X6MPn81Y7rTSXjph9adLbMNJ9DLKfM1UeuGOJ7mJ
SA2fPns619NfLdcA72Jv+T1ZSOl/uvDPYzIuZGMBUdO3DoASB9RaKsz3tq8fSomz0zcH+jApCX4M
GR5m0zxCu6RQvecVqV5cx6POCmRWjLMa+1c7dQ+EIkbzjevdRWxtk0GjfSI7TSjQkH3A0HnPBeJk
04X3lr2sU+Ba8kgfB/Wj7j5kN56mrHkuu+mhm8lJ0cZE/h7WZvathquk4TQa3jSucWnDFoksPzjm
4mROfILS55Rv7hAxpRfJ0ovrOzwzZJyoQz8SR7hXQHTpk5fZKgdCJowbz+saN9RJkXbIeQyd2Pr2
h5CVYw0vJvnSpXhqErGOouQmzYBeWpoeHbe/5JjXkZG5DPXE3ugTfjWpYsApeB60/FlOwVupR88O
a3CDRR20n11heH+6IkPqZUxVJRBhVkjQuWsiyjrEoOC5UNaLCVoJljAUDXkWFUJ/ShciunyVu0Dy
k1OHrbgI1bdH/aoBx3WJxONxn+B3nZdCgAac4T7MRubpGdryvW+9t6BN3lu/WdeR9dMKnDlpVT1i
LAOUk6+Htj1BuKSf2A3OTtBeR8dcJGjweo23ypsOzSwieLzDw/YDE4Sue1vHMT5i6V+4hHGi+8e2
qo6ePfss2ogQnrz49loSSS5yN3hyFPkazCS7GPmCMq+MdIGsxBt02TdeXpucwIY9vMKAeq+ppatU
/qodh749+032KmpjW1Q9n1LcZK3xXeeLOB62WWVjBpHiuQ7vYah+GJBwNHYre/5x06JOeHrA21Y9
42z6Gu0TpsRrXzV7x8geJt8kMK0YCTfNfGODTrUNp/CQjXzYRv0HfOxWixL8/eee1pEGsFPWoaGl
ycGcWyIcnLJ1Z3AtiJ+b3DhXylhkvdr07XCOhfwdVXmxc21dus3/VkqsY+xHI8nuOR8s2pSWbsj1
v/U+IbhcrXm3EFBG7QwfhicupVGe7BHzJhy/ccS5Xn1QNXcxQTqsp4zslF8cmSsi03p3p5raK5+d
pdZt/GqeOsJDFakjfCQ4EPlCBkfaFdcVm81e4wCCyBDlxrbF+dKip9ZJNseIePLmeFP2r0jhApl/
FXE/KDzwsH5UtxbaoWeKEPU7uHmgkW9ZzqaGVFyEFUNgGOCRNfIvyhco64YAsZG8BWfWcgGGnAvg
U1+LdUu8RmedWuBiEAkKlf/WsJnSiNONVkfUBoYJzBI3X0YzvkVCaRR/FMMyKnz6AztYhrAx7MCD
wTyQOCEc0JY1BE3ijuwlNCAu2TjQL4aNTI+3PYilmPK+gYA52ZptDTPSNPAjVFh035MMywJfnB99
QBWkX3bcFGlNk1G0Vd1P3Y7Lnm15DYhM4s/qAmrnG9RA1CYr8BfTmEPQpxnSvmaXMGVq7NsDWI9d
LyLuZCFst4aICXKzV+Jvs1cT5pgGB52B4cGjDy6rvJ1W3RRRrKx7HaqLBpWnTQHaav88tnot/lhH
ODijyJLOJSEDke1RblJeLyPJX2ljBkdWxmIWWmCIYQgQm+wGHXsqpfBzbymEKz8ha8YFUS/fbOEt
NMSxxpRLuipQAwecnP7KjaJLmnZbrWGF1ss9Y+8qPCu8nhnHyvwEhLCQBZxUnSAlr5Hl5BY/VvTK
ngpr3orpfBjRv9nrpvXN657retjTD7KW7ZYzjnsV34SOLeNsUaRYoCXin9JrWwvWw6ZcuQ2mMrgR
CbqGB8vT+B1J506UXHEk2s4Nu4QVuOglzqZGwyFA1jLm8l+9erOaXWK6x8ju9vi6zQ+SbWu7+pl/
m35elxIraTHwF5cBJpAJBjFkgUsB91PMHqrElgPvsP3mlfjUiyP+xqeCWHP7NWJ40iOWx863Khn0
uhwF5BYWfEDes+AZt8ZUn0AfQHgcdjPa1cz2nfsttKtUG36llb5C/g+6d7vcmt0vcZHG+CIfmyUf
ihhcll7oyzUFoK87cCbOxHVV01PHG64QyYmyslNMqII4Z7sLIqTIRp0zf3gF4ISNpT6xPGa7GHnG
gb5kXDtYFO66JrZgzZlhP0X1IzAnFXuPvZij3n11mfzp/7E7zz95xm1VPEYstIZ9b5IO4HqA5csj
lbDy1MKdLi6PZIDP08V+wAaSYbrHQFEm41LHst+O7wL9iVkBsei1mmne+R/odESh1xpIFMZaWmXZ
jXNXxbIMQQGSKcONwS7UabYAU1i/GpiyrTP8uwxOmjk7olSwVFjJSHdiqtx2OU7Z+i0gYJc4Dw3X
PrFn5HeINbxKWjxJ2XSMSZhMJPkVBDdB5FrEBmgMPjRkAuC68EudZRT76/lAoWZ1ZeHzaPR+42Mu
Yb+qIA1Y+iUOA7ajqH4caHFLprz3tlzD6SJquY8eQ0yKXR/uO9Dsig12RcRvgqaggPs4OEK1eGTc
wmluHrn52Lq7Ew0LBNbdAhCePwwLnU2TwoM3Vag+EVTLhvQVNs/R3OYwYVzcOTa/X0mBVoXe0TfZ
3oeF5iuAF8RhIzajoLIWVUwYh1ByqL012EIHROqbC/M1GblAkqLlfGQNBqgtW086oiimXAMDRcC7
OmZNiN0WO+c6joEpJKwFCUVQ7VXBMxjBZHWkUtwUX24GWK5GHohe7Yz8bwgFXSRs2oJtItgaZFsh
qIzqqThJcBD0xsfo5yfeGCsujZuSYElol2vzwAINmYzLyLpGjJmiaQnonRrhGj6ufdborYVZYZG7
GUdofYBq+jjb5Zm1qfkjZA7aGOYlXlo3WkBPtHQ1qBBhDJ0s75ezpzSp0wO0prUTzP/bTPCEo1Vb
m57YVNDbhzmxS/v1XhqEESOqLKqC3pAeCopOdxb2WCzFMDGpqUVrgydJqGU1gZw2tiUeV2V0S3rO
lzbeBvwRW8pTyFo3T/wiZ9RXMm5gjGpLrpMb8KF3yCDrWOIv4k0f98kOVvYs9abem1C/eYZm0N28
2QrMGWq7/wQ7Zp78Kn8RRLraYsY/L9j/Yeofl3ZB/j35U2Ay+0atNf23ybh9eS8jayPAgOvyu4WR
w0MmaTNwyo+uuYEy/D95hDvGBXSp29zDmUWpIceeT0wGvjP5F61Ei32kLOvwSUvxT+OOFU8vkXbT
J8y+vIExLB1GAkNRdiv9t0xeHe0nCoGYYoFxPPrJ3lTBrwM+oqGVS7S9ibSpeSvEW5Lc+vhhtr9U
hufthycftfU2sbC1kF1bjSql5B0UpK9/VNzJOzxVA5JKgf27V1dHnYxkMzBPBcnXiEcbeKPtkeHY
6MMlCq9gxwmQPyX4oV3chuYToPf+GWOVlV919TyZjzz9dW2o4QXsPBilN8XNb3iJY9pl1zQVj8ar
QZlsD5vEw3paQ34wUGw7/5dLm11so6IiCicXQconCGNs0v3KaM8pt7VpxKOOjbfwIzWKH4dpvyAB
LBGNfHgfXveSdFBkxmZtjSYGAAB4ebEJ6eUY0RtGjAXFxCuPaFgMCsbLCI9Y9Sm4DvS6OBpAnwCi
NB+lqHIxEWeMYP3iVQ/bBRHCtR4g2WYoiWw6uEkrfgwBK0Yzu9nT1+wQBhgOxoHnynSe2uStGx+d
AGgHk6XgNucR4Sw7Nt35S+Fzkb1M7MKMVwJzvnYIqrXbrJr+L3H/sVDuBELtPN95bG98jL2YZkBm
Y8XEXY7pcFI1vlO1KCqmj87B+uos57B1mp0n0EW9uQIQ6U/rTGffznBSUELEKyOkUrU/AdXkizmW
0ctQf/HK1dx3Gtz4qP/LIyAQdyP5maxnHUe83f06FmR4+5kfpzW9FOLWVX/1CFH84vu73F8K1i/h
69BF68whTMyrV2z5g+TjTbXHaK5PjQMwM4D62VVojwoJTegvafxWraL02ZefBeYYAEU94U3ZZyCh
mC72nmfzgzrV7rY23hyEe1ndSmaSnBE0UO8V80BsLSptxLvy5SNiu1ixKTB6cp0bj2MvrlR94qMA
iZM+Z8BIJv2tqhi1cTCR/ol63NzBter/9QY6dnEI2otT3SYcbX4E/4NduCgYOU1UXBIKYEOiarYy
8pRcMxepusFo4344mMOroKOXFpuk80Ul/QJYhOTZzXP2kfGLLz75ggiGu+Gj1DZB8dngQmut9yH4
SUBRVEgicfLNRmop06stz+18e6yOSl2Vd4vsXWCd4/TKf2bxOqr2mX3Bmz9oGHA0QOHYCm1u6QSu
+fDgiffmWJRdI+wxNaZYPdNhRxCIHd+0Evq4s1V48RVXUdlvU7ymXk9qstLOc8hvErvBK17nf9RU
dpjiBo0b9yQ3Ue7q2z5uOXXHExAGIOl0T8T3vuYhnYi8Qloy0vFoJv7eTPFm2O5+yI7RQO3c+M81
jU0DEoJirLXquWoZFjWjBs2JxhHEM/A/nXICAwwYmBaA6o4BQjGzN36oUIq57VQ+9sz0CjX/DCj8
O8IDGsZsuj15TxLjhtbzaeftZpgjWeRhlXTXvGHrXO0Sdps6CydfAXsLqkNyFq0NeSm5eD0tHLHA
MTp8mK1xx6pPCmJ41yOTzpJxDf9322WviWUiU0IUqlIWnOXG6tM7VZ37sdf21lwuGg2HjLGq9LtV
NgPa2+o45vNljeNm7osZ/I+Kl5qbELpT49FTDb1KxDX69CHs6IV201tHf3VPzEy4+MTMcEPH57Zg
fZWb3xpGtp42XrgI837NmJytF/akrdx9CTArTIvNlDm7kBHHhTkJIAM/urcHfK/F/i5t5c5ia+mZ
8TYKaXEBOxgz8plUjVQstUHkWJKEpWYjPfXTNvXDZ8cliWcVr6Y5aE+m03lEn3eRRCAt+/51alAm
I1R/WsRuncVvaZbmqzvzYOOaxV3IJwDjEXonGu5s5uJwHFb9YuwVVpEWmy2VTcxlxk9NE6djzneU
5iF6KFnmrbJkd5h7XYuQrUoeNc+WZh9dJTdG0qDCaZBRrDNf5C7FKVMhGS46HQb7VJ3sov4Uered
wKbPictiFoxmvlbvcB0egy8FUW+kSuopElQVW+41Y9b16HjgJTBdWovBIoTXyBUcqP4SZPqReOOt
N3rYVH9d1p0zC5lxiPW/DkodI28NNlPXin9TyYfU9j81RjftxwXnMdEf1QD6GEyaiOcoEQHHfvjy
m0P2Vvjai4M5L8S91rb1hSzTZ0FspCpo76b/CikQWYCkhCOM7yGA1OV2fNFNgrDALiIczq1hnG2+
drg+597rr8LVrzE6YZdCF6mfTTV9NSq+Evj4rB9eMjKLIveXs0sCpKcbyheo+8eBc8wqoItys0bv
Odj+eBdQ9j3ntfeTbSh/M2hhta+9C92/2k1+d7gH4hRYuW5+cAIilu7GmdjTV91tcq0LXMmja6XH
EfFPwIEViq5Qfd+w5S+T6Ri206bqijtUHpcy3IKCc12LWNYYw3OSxo/QRzZVipC9yc64BNdecJXz
SnNFGmVVD+3KovYi8DYWjOkcE02e+ieJlzfRos1Amy6Vw0DGQ6onIFL3FbIoKQMOdhAbV11SBUov
veLFQ6cWsHD5VOt/RrYO2G+S0J6s7zIE/FSymVIIBpUht2nEIOy9KHAjbfaVdONuwqWT2mA5E3dl
VXI93w1joC/+9OqyZXVQc/mNnNE46nF9tUrj3c+mxZS+up22T1HXfchWY4QZ33paZvrN8j5TIGFg
wOkNSEg5oYeC6QRBsXWL4IKJyXuuA5tkMwtwCr8JHi2dBKqIzXYBwJBbnHpr1uOeFMwHX/AB7/+F
7rgHtosP0ljFUm0ngYvQNtgeftrTZcA/SikR9uwYxqkI+psTJjc4oWewKlsqLnXMSN0U4mHFAC0T
6iBjIhmFWvsaYxSDxNA90jzAGkLnX5oToAHqaTFppaDZMTyXBUsmeCgupMV2y1vb3JaQQWMe+to3
ryl/Wa57DR3/mkvc+6C3zEzDwI6A/HC96BYx4sKe3AOt+5fScyfrZFegMChlb02tPo7QBMwZ/aqV
u9zieuaN0y5MvGPV/EisvKJ2iGvkexEEZBGIkuvuyR+so/OIr25Un03+Asl2oy0Bert182OSErX5
2eBqrsD9DbnzNo3Ge6Jr/6Ihv0ZiWoGQ8x7VmJ0dkW1yhQOSVi7HZUFHsLwwon3ptO9cJO0YZtEu
we7Fpb+DCOa9mNWK2xD/K38DSAVAGV0zpIQwLJXXydtN/mfIgVRGG1veaQCuzBPZk6+KhsHmKPqt
0e6TBGAaH8ej3b9MJYf2FoRpks1TUciRApogvEfNe5p+x4DUHP6SxbyNT7CP4XAZj/G+4ooQ2Fez
2LVYXbm+FqtK3EFFTdT62d+K+GP9Ylh/Y508Je01TT/b4ZnV6/AwystUfCCBDAz39l16W3Zv3Pnq
7uEFm8LYKWOn+XtN7ipQPU2w8MKTPv7ryW8ir3rlh2Dd4Ms3y3xXLZhDBjxyIlL7AdPEcfZD4Arb
609G5UE/f7kjlTv2b958yxrz2YcJ6Kkyf3z7bvCxxYE+R8vW2NYb7BrFbUqBWb206oMp205eaOsm
XcZwRbrQ03+xICCXdiJfTfPKAudgRhaxzxkr6zf+8F1yhETH2wxP0t7WDl55dz3ylydJY155zRqi
tYRuWm5LVRASc/ojK7Ga2h0M+TOFcgsLSngmeHL5Czc2Yy8UPPlwoEVq5cXUjjA2xPSlxKHtPrx+
HzH4CY4IFn8aEnZ/yMP9MJ5BZzQYuVAis5MkCksm1fwbFN+q6dnM30FNT1gJk6MnT5U8G0FENDZ5
svzfxPf3OWkm5t8QBE9oOyirM8t1QYch8jztPdjSG5ioQ3yH9DL/ePl4V+YujvCTgo7M8GLVBfT7
I/OdTnDV/nZ89O53o93xlfXBQbWHGvC0B5rkLSp/pP85QSbu+nedXZ4sqRx72NqxVWgDVyzR6S93
C1iacjh5/bYI1ho99HRmq11s3SP/zECfE+F2PGAP3171z+DaB87CFl8ZhGHjGjZne1oR26xjmk04
wV+qmpW3/HX8P0u91MWdTqe4emVhb4Q/ufksmaKRF3kGfDavXnjPNUQl87NwThHX5jYE5zd+VfZp
kBd2w7kDs2UBg7R1CGW+8tBMKemNF0OdhAnlnlDvzL679yMW9304/YudY+EfMF6Vkq0qvTkXl7Wt
/87tJTI+UyLNLU/cwIK9zDHoXALQV+y5WPNcbPU5os0XQ7byCRVIkETIJk/GkC3s4ne+b8/nBF88
kE2WFOM1qE4jZz1U96QDj/9ViK8EUsz8cjtrHH/hW4CLmOYg3DLJqitO+bCO3Z9heA/M39T8c71n
xcdrYOVu+vTXEM+u6dxMuCJ/dT3grnrptpi86nczPGrQZtxlgg+bxLs2O6KJMsZX3wbdspXhpZM7
1Z7z6eCJmzTOvnt229civ3riPcWQFTjWk0f0xAheRHYF+K45lzDb8Dc5B6NBMqP8CyOwA/7DhzqS
QB82WKXDcAL8c4rd3ybf09GuYyHVr5l2Hc0XIM9cEVCrB5Jxr/zodQIn8A8MfiRm/daYL3Z0aolZ
G/ma0NYo8AWd3B7j0Vsc/QXWMwsUl+Cgoseo/DLZNtkEKm12bjoaJVsluLm/QlyHiPhB9VawKOUl
4AfPY3Cu039iOllwa4z3vPk3P2BkTPU5+2YATzX+2Cj2BCxG9yVj2R2VTyp/jqy9bZ6aZj11Z5S2
gZC5+ZwQGvDDe1Dti+wajBh7lq16pwoEPDjGuIOB0GmbB4+h3dgZ4QXhI2Rfq0gZDOduBhcQopQK
8/cw1eBQoPXkYeUuMy1yqXF23mi0f0Q+LmWMDNdxIlY3ho+YC0FkJnguqTaae5e5plI6Lbx7obmv
ZRl/aVnzPebZSjHsGKP49Zg0l0H3yEj/PdUmOwwfcVHQ+ztRIIdIr18Hl/F4UOKtK3p895EOcSQC
M+57/pISEXq0C0qvApcu7Tr1VgUlnY0sToZZg6IyALUbESZYgNr8RBotQ0Co0yXkexu37oxe0/rf
rKkxEcHr9qzYWVW2wJAeEqNAZfmD8oEaFucz6oDeeBJILt78wdoaHisfZVescW0yGKmdcpVLHW3J
w1dsXFntGPTDQ84GGb/6RlPN1bXUMu2t5f+CJ3UbuADbBukzXk8FBlxPxjEbDpcP2gQfjzQrZPFJ
rdtO3+fUqLDada+6XyNH1UBnppG7VT1spOOPZziutg6x30lZGMsRd36u4V/HO843w1mGKjbXVDQv
hyqRa6k4EM2EC1Q9Bb+FIc11BtWsMhFxU23nj0YCjkUsVVJAgdBdIpN2PPIM34fOOhR6TEFjLthX
a9rRZohCLC2YBrml05fJiwElw+MeRr9acwnjYOOXPj0lgiZLn6Vu1zQz2Sf6UES85Th+Vhp5lnZm
4zplOTBtVAc/wytZRRwh888bSv/Op5wb4xLvi76haTz48ViW6yUAOQe0XAMAl+97sutToEua4Kvt
0a8XHle2QUJe9oaR9wP0ChpNtKfRIASDan9IGnvcytb+a32/pPLpxy7ymdJRawvV6fFuovp8nfc1
ru+WFTuNbYBrk9Zcs+ks9TfbANs54UNQjnmIjere9G19N/iAIyuDiyXd1Tv1twPbhiofcUAlEfuu
4hVvc+nsqgy2gQa6FyfrIpakIho3fylxBYn2MREIii3H2NCNyKlpWMsYf+liFFWzodZoNZYepV59
ukaM9DGczFu/+b1ORzR7eK/U18I1/mqTDYPyGvKIrAX4nX1BLngkqGx22rOjBRcwLCWBRXrXyqA8
+0XT0JDZbcL6XU6YKj0f5GhS2OVO0cc1dr52SmAKhLrZ79OE0ScmAQzZ/ygssmK5l2Ikj3nV5upg
tOMpm70PehfiN63bja1xgw9qWt4LVt5kX9BmINJTBdXE5ioUKTycgVD2kPDE2mx3qgbPhNUCueNf
zHwQu8ex8NOLUtOHL/JyPfnJRtdsaykBFJKLt/JdUAbuJlYUUxV+RLsLXs6nseKXuGJgJposUMvA
4OyRmd0sius2oTpyVYc6uWgvegwFOShgRh6umlS/dWLCSj/dB7Z2m7xGTHaU9mFn4YXBKzwMVQ+E
RZIeKRINGUMabPjAnPXeZfQAEEwVaC0z8DzmKm/v0YnFDBJd4bBhzBfVgU+1vtCSDDp/NmerXftG
vwzZgCw/dYWLlpESI4i7u1Gmy9xGYnLc1FwnLSH0DCu5aRNaqUObwKxOrUvF9UmGT/XQy2VvwMPA
j7tsA9ZdvT2phTW4mI3N6rO1+vyprCiVsLWW9Awuf8j50YLGFsxGHV0cJaswn4pc7KYseHU05yLX
tmnDNcnpAiguqEZZiqPeVS1YtSZcm6zrsErzY7DzEjkBRVnVLhpZ3A0LQRkHNYjJqu0cUhTBZVBY
5IU/gsnHWgVIu9t1Y4mPNp0eSUxHlwYmfc1m5Tkt3Fc+aRtGtj82zwBXJ5v1aNe/Ad+3iCBUF4BX
DycVyMe+YhIwfkIIM05FLoMOnh3eqlsW8jNO01HwAMW73NR6tkTRX2MS4BIjquSABQH0lFrY3Hx1
JW95QYQ4LXroccEtKGC6aSERLPYWHO4YFHM6pVeq8d5SGR9DSzuwd9M8Tumgqh9db7+AFLorQnQi
C5e9aZiA8xt6Rfnmugp8ntCD7xy278ZW6b6yEL40dhO4haKLKHiLGOY1Mbv9iPQJ2OI15cxeuISA
ItdaVRJFwB+jo9nHLJNGvC2UyPMta4k3IqXlMnuB4k8biTt9+5b+SUvFZ2F896yR0tGluh6yAy3D
7cpsh7/5Oe27seEfGijM/km4ibVLLIgCihKXmi66he85Vy/ire7lHeXROXx4F7htCwmSxAdyBMfJ
k2VjDhappW/aqXybofMQlvF66/qwyjSqOaLOXAbJLE/hN5tiNuPOhFKKRePZgTYdDA7jrmP+JHCf
MfhASZ/ZeWlhP/Kpza8SK+Zgn/sp3wfZ+B1XyqSuhf1eF85qah7Qu1BEzhpqKkcvYaFs9Ggi2jO9
M8nxUeSsCnlJv1pUndX23EnFE79ug4Z8HXfFuvktOva0UVy7614cUHBxcQsfRR7ro9uEt9H0ii1G
do83JN2WxWoUnuQwRPbu8gZ+X3l1Gx0VkubSIIEplbrikuDqhc11krYDeF6XL6GEjRRD+8Juq44B
Eoy0iILMHE7Qz2GP+igeHdEThHZ2nScMTBfJjcvzJu65PF8WL5mesTBot2HHzZ0mOmtZFuBNJ+yu
Y/rHhYx35yGcUD9Di++mZlrPiafHR6NfSXLtpkcqyZN0itU22TRESUiSgrxcc7UHvo+mlNaTM4Rv
2mQsOovDVMUUASoXk3VVkflzRt5T/zF2ZrmRJFmW3UogvluyREUn0UZlfpA2G+fZ/UdB0uk6z6Lj
wnoDvbE+ysyuyqwCGg0ELEgnaTSaDiLvvXvPnfFQ+1zHoe380HK5r4SjqI3N1ayqt4b8j3Qa0IzE
uHHFvQ76aAdsnreMqe7MHFz3/mdkBbsK/OyxTmWOHvRpCPOTa7AyjXGhuXhYE1DtcnTCFm4YehdR
eGxLMW9FKf5UiDeM/TXGAaLp0E9xdZXisSiBFzhd+6vpVsjO0N4VszduLLaNqfCQGUE1q8j6ygp3
n+t2pHkDfXbCsJ/7b4mvQB1hh0Eu+xQsKW5d2gwhfdZNF6RPSaHJ2Urqtw7d+Kb7Rou0uImtjayK
zxkbVzSmoNNjpjCjtr56ETzJINurij2n8tkcON4+5b4L0CV+7/r0wZGclkGAvrt3N0b1Keapx1CM
+rLxn4MUOCg5L1+z30TH2YCRYzy+8plDfFEZrVGXKQhvkkhvvSxYU/AAzU8+4QDMQVLXxYMx5ASz
Biogh8W+KofufTD9TZ4+09v9iqPhkIjhSPrbwUVVo+Wj1WCYmczI8Nht8B33X276O8hsGl89I6UK
j3a2dg0CUkF7P38rPO8ZCQVnBscitXE65lXFpZriF8+Az6qC/KwB2NaAhwcsgzz1gmFtJm3Y3vMO
UwKAZkZFQzyfIra/XU9B3iiOhq3b68lFrZJG5tklDp4IAlo3GOsOhk0eRJnRwnfCOIAZ5HFYU4hz
aCpzDaXQFzbd5ODTX3+sHCkClozSfnQ21ey5uGiwxGoUZpsiz27dkM5lWkibLxpxWbjqenEGNDuS
kD8nQ2VUs5CnKUU+415Sb8jVdeYvsFNYJCI7IdyGihMZSeg0LSkukbVntw9eybZJng+YjdoQtpoO
J4ckR1E5WOr1/OI4zUNe71n2t7Idv/wcrnZ0YxZALIOHDtMM/UGV7tldSApvMrP5/o5qfZqlSu/C
dH7xx4qqyTQs3jbe+QLJwRSC2wcxztRGvo1L8B4p1tmGrvgFfdolKFkqGoy589gdkb9wwrrDdQ64
2CK9RtfoHNIQG7UQ6rErsdHYc8n+664XaO+iru8uLVk/xzVbu6RWJJbm9VPTgQmycOfUPeGDnkhJ
51E4oEQGPcMn9rMoMJVVJn3yKFvR4XwUM+V2/Dtw/XHX2gAPY6rJjmyn1YAFq6b0Tp7fTFCiSr0j
B/zYiX46OXWMdX1A1d169DIDZBjJeAWhG4tBPT7JhVNhMR442GVEmu4AIfFw71XzAHRXLjuKz4Wi
YvwMac9HMaqlhltBLJD7wRwucX710UPoDZoOarrrdJGiZc+YTCcDIliAGr73bDL5Ekw4bkoymjq/
uB3XYJsw71877lH82WheesWBdOZXRNPscJiLAgC4G6X8dKJVwd55V5mMn9OY3uAUNQinK8z8kH6Y
8Y5iZ1N9XswDYpwwenQy8SpCHOJJ5CCIs5gSN47/6UbsphBhIEUygDWnEPYJTYrLLo/SvcaAKYx7
jqA/0oBAXdnqILiYs9WRo8qD7BbYafUTKcuX0l7eq45ilMwaejreSZf9Xk8j0MKstzY9lGgU6ihN
Ncob9I0lJIBMYIuD/v1kVcRwMoswrEVv1opII14MgbIiOSH076VIOZRZgD0+incpJGDUXn6wHar5
XHd9eSrqhpsw94qpuwJRCV9BJfix57g440MhALY9OpzEc0oHos3As5JO1WOicOPDsOS/JpsdceRh
P5jLU5KPXyWxlZdBo0iTzm6zOn+0VGtvMvsFrdUPk9RP5rm4ZVey0mpg788xsiafxCmalbvRR1pt
BwQIUuE9IMb6nU1xhL+/fTYNjdvc2ajOBzadZisDmlWAnjJ8u4/SLS9U6+/m1H2u0W8tqfjlt8in
3b7alwqlxSJZ8WsiB4qEO3Q9/rAquq2Ev4ONaMV46IxHTEmPIEvO7Cwckte1IPOiYDc9wKel1S0Y
r9lBs43UjVdCgx0t58rpJnN5Stv4iXId/GmUxOfIdnZ+nSq4wdgIIpupSLLDKAgxi/QwOhlVczc4
Fk6a0dVb+Gszbw/pMHbxEvR0yzVkCdEQZNnrCLHLsIHA+ia9qt+Fa1Bii8Nwydlz2P1zb8dXLPIy
Qqow+AwbndYxCGlBE+XzKlRzac30pSbWAa7wJLtDMiBzCyDXt0WoDlYew7EyJD6FYIZXcRxeUow9
5th5CFwFFBND1TJWCU4d1zwsorutkfUJm9ADdm40t4pfqR7o+TZXQx99jUZ+FGQtWcbDEgD/JM2X
J0tbT8BjKRnKGEuRhebLbW+aAdSZl2CMz3FUdRNsQeEuRMeq5b7P2VUTUcowKg4ONucJW2VxFARl
ywmWcMZ+rmySjz6KX6nm+BsSQ4XBOmpkdWwc1DHCIiA5zlj7xpXmUu0ii5STOeJ3jSjaGEBw0tPy
E3p6zE1zk4rlbhXiddHEa6AYSPssPibitqnJzCtL95RG/VMbcL03ui+uSMq+rLTNFNv3EcxMk7wo
a2S3eZaw0wiARLoloobGmvgzyZhqMv/AyvgakHVnhHO/rPGuWsWPOAyxDrCsN3brcUso8bApUhF8
ZTp29lxYbGtJJssRfDyqIk7Q9Md3yao1wGqUzdZ46a+/KcDblg6k+YVaHL9IK4OJVJhhOwYPjeEe
YRqHEAf56kcsQa79TioRrufm7ETpuZj6D24xONYyTBn0Dg64IQ8I6j7DcLiqIj+69LvhjmMR9+I1
IAjcxTjMkBQSI/ZJQDfF2jhkCx+lE1VSlKPM6G6jWu3mNVajqJ/nobw3HQaTRNpYV623MJaUXpoX
Y7J61zTTk0+YEX1t7i4zJ0tddT8xfDYbMjA/UV4+tQZ271xicUgU0WaLYpeTajrb+ehvxVBHG/NV
V9WdLfTR9QXinYrYF2h99xqtzeoO6C5l6KCeIxNjzH2qzbF9dRK1nIzCJlyOIBnAukKFkAlt6PHe
+PnBrRuMhQ078r5YPbETlmxCHVwU1xthhx+BQ4MomKIHYR/mRD2hpPhN8IXeziO8er8jJ9BBhx2T
bXLh0jgRESVuGEzQmernHs/+0zJ9+jpiZidpDWdrcMjEZHYw8VvqJBib6mKhwUyr21gT+c3EiQE9
yejKDNEdaxXYi8KHziGRbzW1mi/LPvgRz4adWALzNpd6F21tkoIRD7KVqIlRsWdgqCMoLDrCpG6k
0AWc9HOwPedCGetjHNIWOdlqFKT13njuixVF93S1rgkNPheJw3rNPYYm88aAUZpsliW3b363g7qk
+/yzcwsCIrjDW0y88xZW11pDotZG6fFOEUKz2zmNJWF9GHCSC08Px7lGJtR1jEcsj3swO9S1h3gJ
4AHSpAY7GaL4uZQihDxIEhTBbXgLqGbyPL2NhTOe2nxl3wyXizt/iLR8c+kTacc9ao1ccMH7OqBG
p2lqvaik/8ik/+Il8SX8wAnNExegboD6JGiqyXcY1rdYAc6AH/0uic3FWzxdITfa0FN9z5E5dAie
DBZH5WTEzjYBW2l2LksflZtQcxuWtfc4iuXWJUSAAhoktbeudfaejdwA0yRxdiWanM4lDqEldgAU
/ik06U9F4Y+U1SJgamQ6FXhKbzVhYUOBxLUIs4KUs+RrUtmz33m/dcg1SNXelRj6y+q57zVWc3bf
agA80xu4EE0ekKWxPpBmAr+iXGeieP+Y7kMatTwMHK7aW3VebIPafsIPiycBXVi5wDzAu5UqgpyS
0T6lHOnd5IGTjLEo6nRlFZKsOCeY34wLT3PVyJDm9ntacJohfggW2OwyRNZWB7LakWu6Np612ir5
eyr6Fy8sHkqS5dWg7kERpzf2SOyJ8OG7VjNI1KxdHuw4pN8Trd13+LPxaZlZogDLBpumCF+dqXgN
U4Skc0gLcAXtFVEGJTNu3xoCnXIf+AduZ26/IujwVbDDTFMkH8uUvgN8t8P+57LkLTp/5jEkw64U
MlA1NmHPtwMXJRkjr+l63AIdkukCGdE+FV1pnm3mM24FFXwwFSLWmuSfhj7S1mmzeRPUzE9Khz1P
7cJ0b/uqXV/gxzx7rx2hHri+IiY/OC2IuW73mQ9S214WJsTZD7ehKehr/26oajQWIlKb2DoMPeTO
Iqiim6bT3QW7cHWobPRaWYqbvkSWjH4S4TW5ZMlhIGCMQ8n5GdqNfexKWpQzCmvYm8wnvVkDunSw
0CN/hYNEIvHMVlWUFzKDUZVPs4209TQg+KVpiXY5xapI45S3tt0MGlR4NajgIqxNy8QsY0VPdk3F
dDkYAgh2ipmwXfDjtgOlgjSSScL0aIjIRRsvrR0GySnOe+hR868awWdZzR9qzeYaBWi/xXvkWvk1
zJ5EyZurTc6YtCA88JDW81OlcF/2Ewq1IIc5Vzo+HZCaDuSh0TyDU5XxFo3Q0n6NWp5cgKtWxPDE
8oF6p0BrRKnnkw9JyVeZ2YWFeQu9It/mDgOEUhAgv3CCtnH1A0bBW1UNYKp6+gS8K7WI2cD20eql
u9NEFNBhwxpVtKBcWoX7eWHecFkQ6hu5+hAMNkBKDbCwdx/sLvd2js9wVAB9z1lDL60cf528GVvb
2tWaCB6PHabXti+I+AmiMU8iw8nQLAdayD9y3wMXht/Mn2p4cBYjUav8FYbjyXZLwaaSifiw9Dcd
JcKYUToaMZHr54OAymGqQMrADJJsCJlrLlPRY6A0ap0sDyRz3zu999pE9MAsAdgunD0ygK3m1A7T
sfdAAcN3LTfT7yJK/EtE/SEbOgvTFiNG8SzqxVx3ZGJjFZ32nS0ONObuxGy6y5YeIrZ78gGJLLt0
BNBuG9M5V6K1Vf744Ac2lK4QPbA/Wzs7WczJLpBOVoy2dnoVbZQ9bpHFoW/hpi0zPU2SOchhH+HX
CsC08w5eEyaobiBptA0q8i29RtLhnsSmZXx8tgytnQpVQtOcupnEzHwa1vKWq7NA95GkI/sHtyCs
eoSEERA1VTQVXQioWbbFEGXyb3JpY5J3yACPYvlUlFymNZvI3NcDFtnsvq1C594z04UbkT/qZSil
6YUSluOj+CW4i0RSqhnmeyW8JM/3tnWRlRu7DbPtmONZGAG5CFsNdy6O8zm5G2dXHVxFyqJLk5Fe
kicPFjHF7HUDVJvGFfepVR80FLQRq/opnssXyxTDMfeqKy8EPGMLl6QeyyaqYpJbAjQIG5kZa0WN
eKeT97sroBZqr/4QcQBGqgmfNdAZOgK82VlLFq7hVEimGWap8iG1J796B7xLLL3PwZeEX6PrrEeM
NEgMZj8EWN8n89ZNl8NIIUxYkxovSwwISSBRUMMbtVejTw7mFtE3lg9u1RskzYKAvNxRb1TkP+t0
mcB0ok9fGqY8xUi07Hs3sU6oNwcRHHFb9NgoEPW0vGUu0LrYfZ/Sq2lmmbTj8RaOL+OB6LbvHBiu
gcRBNkSArQbmmsubOzc+sVDNCwHM3iWqvIfKye9HQZaMjK2fnVffk1tFl4I3jCWbfiwz2pCOA+Qh
YMFBtg65w/XtWeqPxJ0f4g7punHKh3lyHt15GWh/waIZPeu5d/MjG3jm1gOOygZlMb82Da+pzCHs
oxshIAVX13Lf9MFjO7wKMi09b7kimURd0LqDaQHgrNd0d42/DIeCYWvsEuHZethPaoiRyppPdJoi
pvTkBtNdpBoli6f3SBKJ6IqthrpJAaFYJiTD9X5Y4OmpC8O0zQ4HVkwit8nK7ad5XwFIS5Fvk/vM
AQEI02KQyMdjx0W5gGS0ih8xw6Mw/4qC9lj26U3Drbj7nQWs335Pr2NgNtWKkxp6Q+MthyvVVpuM
YfmeXVvHNgnFRiW2MnPvk6T4GRbRK1NAuB8Ds90ArVO4iyjoB70wL6NLhjws4ld41yERelVwFwjF
/RNLna22HjrNln3qVF4t1fNU44WUMKfb6rkbPQeVMhzVgGgSm+joUBNbwpjc2NXPHO9OxR7INSN6
xek6hblfIFeyUB5F9GEyAK2l4v8aHHHaXLjFe5vc5f1Agw4zKwaYnj07Oa2bBMsPmXr0bT8tYx+I
rI+5wJEBLT1E6CS2LtV6Y2o0vUsUQDz/Us0bmi0XEhT/2gu0IZ93FHUjpWlLZR0lziUmVnub0Cou
ggDUAAPhOjmUxNrC5KVV7vWUlbStmEEx+4aJipLQGSFFsi90PkiIuRwYBUoKaMxOm6ayLh20LkV2
6TZMieol/jQubeAy2E/L0l/MOa08chqGS/Y0d2OK7SsjsZwdIKzJmBBZxAq5aFzym1wAZGL13O/b
IGDR9g6NeKsxyXaDj8Uj2dWEkuWA7bKeAr3ObtZE9gCh7CQpnnR+6vHJcW+7omAxHOPoOkJ+MJTv
0n9y6Y7ma2aqLggmSljn0ElLHCPWV1RKeMe6edWmt9m+VMHOsyvsovA8w8Givg5RyQRRtl1zVddw
Pw/XrwTcMgtEuvCAUxqYQAMKKvt8mHHNlFf0nnFWN1fa/YkArXC1Ryos2siIW1tKEInd4YcPMqKp
cfOut2x8DkAfkEnO3ZtVmx8q5LaYuf6tMvZblQZQ8y0qI+AmtVLyMrZpreZ1wqxb5M+9Y+88UW5M
aR6NpIaxZ7CATrgq5/euAjWJjbAhHzfY1GnlPivC0FTbxT+cCpOo14NEYJgrHroC2c6UD8vV4qIU
HjyvR7XkmFNBhii4F3g8pH1TQgYsw4Mt3qO0H57sAdBMN1LjTK8sNrKfn70lje6/H1CGz+eBnVzo
i+c8n+Ib6Y/YaJD230YanOVQTFdMSZrzYkFj8suwvKpGZl2zHrI7psfBRedHcq9F6xI7AIVj8XEv
6/TFqdvxQRhtbwZ79o/RMJDkObk3iVtr1Eh1TcADR4FmTH6qa7Q/XCgn3D/zz8BXmkNrjyc/6qvn
9d8JqxhtxLheuPqF4+xXOC/yimn/cPSJ+bRTXb05XfwgOtu5r0yBxY3v/v7nJfM8kk4avU2GnumX
qRsKzzQ+FC6C8o72wfOKSunKgnxIu/dPkeQKsb0le/Ocirylxr9xWjHvmHdXr/FSPtiWr++YdjXP
IzzP73+mY0Ofv8b1U3Z+c2mrWP/47uunU1gexgqD7uSzQe8mBPKYwgP4qut+bC7dLXU1PKtBqF2N
uumxquCLd7ZvOPO38RQ7v9RU06zVRj8kASKTcqLDZrokuvUNQPWxt9sLGYztlVmQ+7SExT0nY+Ze
apwYj75BceB11s+xc9Ib2m2EFDiz96Xo0Zk7GbjyXmdtcJt27Z2rQKTxm1/bBNi1DLW5Mvi12nyk
UIva+S2pl8/ajZs7un/DQ1PMtwErruMznl6ifQcXBHLXbF8tQsMas/qHnPyrjRbuW90g+C1KrHFL
3WZ7baPXsVEvUAiJ7gxd5iIBQXGYEZU/CrISfXhksVVXx06ZiXMH7lGVmXqfetHjOuA4+E4cXM9x
/8O3TXdusLbCY5pOQNpiN+IrRombnjt5RnPxes5yQ7zldJq7XKGKSnAIFeJnvox85rFmwAZDPRPl
t20AX67tiWLpgSfcZgWg8o79L8kKAL+/HwofidCSFXpP7XvtSU55Garx7KXDsosWDRqfM+huctRn
BKztfULyByTQubFTggvpojKk80P7JsFjNXG10o/qhq0X1jnniXKuqrpGBuLJnZYEFeZt82MKyQxQ
E1T0BQbozFoVV4B522QiDEAq+CXjsgOEAc/YGj88a++U7A4vlsTfLYy4t9LxzH4cOJyTH4BPS/fx
PGKGSsy7k/Rc/jqbz7EHAxk+Snq5QHWTF17ddkcbzpu/DttjWlhLVN0EFjp1ttrAcASUgJZZ+c5y
1sRuxVaVntGhDmJEQv2Q+CjZ0LmO0kIgs6h2y778wYxldD15YLF1zha4aOcTq4Z38jMAbLFv5h+o
/PDL1Qnk704FIMaWd2lU+1TWmJA6A/DX0zktR6kuR3rVV/PMOl6NpjnbcCN1ES5sCyWlihIIxCqw
Faxnx2ZSFFyzdfbhrOGNug34eNAKgZ2XwVsiuclUvj4BkShfaY6xC8jMjx4MPQJd+tFAPUUbP8w9
7Keu96ttzNySkbA0l6m0IJcj862nwnpUNsLBiPPhU6ryNnfTjZiRSzuuGK9TaCuMYRFrd7OYaGc1
iGgocnY8bXpqnJ1de94V5T0mXKH8bcPhOOZOcjR67N6UDXtDYrJwuUPAEHLza70CarzV2g67oPSp
p6PBsD9xk+ZAUwWZiS3TvTen+tBMDtPaQbb1zRyDT7KAnIH7aJnsfj/gpoAItZQo734yr0HYz2z6
FgsUS2o+QxgzOZKt9aEzTNTFgrIc5Ys+2TNAa0L8rqscSWfSD2dmZtSRddoS7DjIa0cm9309OofU
77NrWJ/mIm7aavf9qSOy7PpicSBC2VwkFwvAyVWnScPC0B0sfUVsoeiesBA2d9rF9mfpHP8YZ+ud
71h3RHXjX/JNezbrg2xySFBSHZKmcE9aW+ERCUr6C1IAVq42nx8UmoP92Nm/jHQ/s7ZozkHgGYwk
gSRlp8zYk3THmJ3sBhiReSLkfdyr2hiGfFC6ncqLrj2UChedJ6zbQNnwpnLCUPognW+KSYG50Ltu
cvVXGSIazdQstm0ABTUyIclVi73s1AtqpoQm+KeijBxF5509VVQ3Y089G0w2e+0RFxfADffKwMZM
Woqd3kInl00l/amgI4TYk8/BuEoDPSjSFYX2qfWSfpvEFeYdgRyxFIgBBXC+vg3OlRs5LzV5TkPJ
GViGM3SYFJ/GEtLdihXwqn7EGVu1yJqiTt734aoZIexWil3lFXSY3NRCG0c6VGxlZ4MT6pw1wa4v
w3G9rV2U0veYWDvZORJDdpZDzvMWlD0Kuc/L5BKzsxRWdeB0+jCwYG4mRXfV6woQ+xkLn3YqwueD
/phVun8Maqu+Cz1NIRizj8+iE0VAfPZyBk3VPqo7eVNTlj0WdcmPEl6FanG+0KOvzkaF01kLkuQM
RK/vB0YIpKrQrdW0468ierE1kIwTNE4A16R8WW9qMuG96a2z66TD4wo96mO7R+FlhweTnntustc1
vRLmg0P5qBvSTMpkvOOGe14wT15bTqNw29HJIZcrDzzvvIQCnNT6wN+DTiUu5w3x0jaLUEopx01G
bRKb4VvVSPuqWB9Mkj7P+JL2vYzDHr40//b91XQsAHal4T1VXrk6XJ9ouAHthwZw8/3w/e/fHxm1
/Jx7dt//5d+/P7XlGkKkegK2gzZk8Ns0KUmPbO2LbNY3HQRa3K3poVLWdhrGAdYwd4CqpKAheVdh
QVEoKEIuH63ru8WLsPQvYXwzlQI5+pJZ+Vbna4JCJ+MbC+7gzfdHvAHB2eo68D/cPFK2YOfWDuSJ
ubBLPz1B1dcyj9oNjoBiFw83QtIyc7v16vmGO60PjJWXnY7wSCRD2V/n9GObiG1P27cQVMs0uF2y
PrgtXRTTaeBzj1TNk4OL7RANr61njSfRZuOJvrkE+ZS7Pwap2QX2QQjTI/Wv/Tx88yze57GWBtxE
fI9qjK3wegS/PzLrp98ftYpWDtMaUIX8nfVqh6z66ChVvYCq5iHPMnzDC369BP1F5GYNz2Pk7fcD
yFA8tp1znqU82lFYHzCOukD+I3OCNFjnrn3Vrg9p07Z7qRhtuW75O0id6di5dQoyR/120tqc//Oh
xuV60KlFinOrB7kyTpHaQR8g+ITbGmUMY+S+Cz4D2ZFjwYKCTfT3lETqxadBxiKwzhcD0moDzK5x
jX8j7nSPJCfAI2Q14jlZsF0mMaDjYmwfV4VNTyE7ibA/D7N0r78fGK8kW2dpoKosUfEBr9gjLKFn
iq0gHJYE6bIubVCVzJjJZrodyCSqxTO/c2qutsMQ5Omw3PmoJk6oYPQVw9uTLqh/VVvd1u1wk2Im
4JrmbppN+J7mcaZJ496iMobHJlBXOHkcPs6oOC+VoTtg5+zHpXDz9fLRT1lQMgoiBRFyx3tDf/Uh
8kARFU4HkqhnSQO2ISpCQhZcrTf0Swj1ki7EU2G/LcOsz22eByjgqdRwWII/Cz1S1/yofk2lXXPd
sM9pIRgWSBB2jO1PRsO3n7CEC4qsjVVC+/VBeG2ICKJUtLV1lDcyqMjrdTL5NGYoPAYaTeH8s0EN
c4mvI7nxQGSck1Y+8IOv6aDno5oh6YcMclCkbHO/gPzU0ZZqIbVuQ5iZ27K7YjZKaHdM06OGWVkk
HiBFX+K4iK0HOiUbq/Z/pUFDTTME9t2UkdsUZl1O6EbkEsZn022J7eA+rYh6KKaWskra1/Q+yQBa
TwrIPiUT0AgT6cAhCy316aQ0lEZmuOkwhQd7atR1mevHNHlMvsLFEdugNNMOTFPyInkZ23KRpHOT
l7atTRpw53DRMYWnyv0lA72m5q2mtzJ+ijL1Nrgl0+1cPVUa+lRMNOppWmODPVWdTI+5qFDy1k+o
2pySHBF2dfE+zSgZigUD7sxITSFh2Q5dA9BDkxGZBk57rQME2V2iJeSsnmK4GJ6kwkUvW/ISAUiW
WMBoh8SOZ92ERa5uGoUobwnDXbrekhRNuwBFOKJWjEF4iGAvqfJnHtsxTrFAbwavn67RolTsSdGT
LvEBd4DcjrGojxMIIJHYa2CCmd9yIXdCNNZjFA4rHaqiUMGRfIOw8B4kZnGorB4yTB8lT+Pgo8Ro
ksMYatrdQ252o+Unz7b1Q3qDeizbKn0GA3xuoA5f1IaUawSd81M8O0jRo/H3YkPtR7WmTkzikNgE
4Ps58uzy+rDfB308b+wctlkQVPQukth+WqimATYxFqpHqZ6KGJVo2dCqdivm6+L3WF87sepuTS7w
zuXrzYTd2T5JZPqgx4rGZSxzbCJQYlC4T6c46ac9MqyUbkAQvagQ9gOQ52jXjf7txHjjAdrFj9AS
w6eSa1FLve6u7YIlVK9B19MOZR+4NSJ3dwMaHLDxxKQGtahw7Q+kuwzTFwGiw9/X1u8ltBbY6cYR
722uveq2K7OOhIRQbL8/Lea8vi1eLZCA24hoPHZ+Fl1LcUe2RAnKwY3eStKG9BLiBe29fecU3bHW
2LjxXhFQwA6EAgOGoYp0eiPXBzQh885qKfWwMALddaBztEwfH9JCuA+Vf6+RudH7nnBkOA2TEtWo
Q1CQUAghEhEKakgEZV11L9vlJR/F+MR960tOYEAGN44OpbSjR19cLIRNc+U75VdQP/s2vq7RMfYp
mwQbv3XTOa0cyuBiEfC7IEqLu7CKUElOuCf92HotqpCJbmnu/AZ2VFVKcRAVypTWluiBCzSclqmt
/RDO9+nc+1dav8UR0mU1k/3jdxkZp95EhAoFMX1Bcnzs+aNJx3d0iP7jMhS7ANbrzvKdcJd3cfbK
Lf1MlqH7MbWEifguYIqZaQk6lgbhF9LA18rzC1zUBBRHYzk/RKI7Ih0vNwkl5L4lZ/ApblFyRePY
7XA0c3deOqxW40R9lly8awn80YHBfEOLl1lr4hPCGSc4kqxBHoznYqxLiH6FCooOAXuehnwquhF7
MciGS7+X8xuYomS226syjTsQcwgumzRFw5LAtAWKqwCYqOBTdsY56nbqtn6um62IwJGswPrroMD/
UyQ/yRrbBw4wBGxA1OiwxRMnvUY4Sy71pKaNW71USPbghhDh0HQdBCFtj1tfDMEh8qg6lhm/1uRl
Ldc5tCWHD2jGOW+/urEpPhGA1rSJElr9QXUnOQeOgV5tha33IGvkCugzu0MsYnU9FVD3vSh2btGM
qI3rOghVTPpM6SuAxTnNtai42lXrEnjUVfHVGKSfZcFAf6rB4dL5BSPUUZD6On/kDa5ufKdrtn/+
8W9/+/d/+5z+Z/RV3VEk4kLo/vbvfP7Je98mUWz+y6d/e6oK/vv+mf/4nn/9ib9dJ59t1VW/zf/z
u/Zf1c178dX9129aX81/PDO//R+vbvNu3v/lk21J82O+77/a+eGr63Pz/Sr4O9bv/P/94h9f38/y
NNdff/3zk4QCsz5blFTln//40vHXX/9Ujvp+o/7+Pq3P/48vrn/AX/98+Wq/kjKJzFf3x/l//y8+
4vPP+L89w9d7Z/76p/UXbtgA/wOF7c5TzEz//GP8Wr8i9F88W7Kxtjxf2Z6ttPXnH2VFSMpf//Tk
X7SjfV9ajsX57Hq8oq7q1y85wV8wtPheQE+TzRC+3T//71vxL4f0Pw/xH2Vf3OEJNB0vx//zj/rv
R379U1Gpu8pzfFdbvDaNOEny9c/3B1pr63f/DwmtxCNBleyZvvoNsXdgfGPuHTvbKuZKrvGvFGBY
kPbfDxPts0PdusVNqcxIMF480imu3JUh/GGHS7//p3f2Hy/3n1+ecr3/9vo8rW3eNt+3lG3bvBH/
/PqyjN5SGSKAi2sczog8ysvCZipPOxJ/PDooPBtQRNZPvx8qhbWhKcVbMyKVT5JW3LUWfZemhpVa
NwBVVVvaz8pBuxCYuiZkbKk3qcyWnyhI79nu7wsxEBgVyOKJqrAGHx+UR7M2393pMxo7eayQXJ5S
j3ohLmwm0QYfHP0hjLONO+7ZUycfRG7TeCi7CiSi80G1D8eXPIaBHqiKuPEUCqgMA8r4GDl0/zqW
9BcVEFO63oVzDGHe3p+hXk29NzFarLMZ6V52rpYR02nGLM+lS3/bJBCUNekpWeolH2mN6KT8P4Sd
6ZLbONZtn4gRAEEC5N/UnMp5stN/GLbLyXme+fR3Uf7uUOkbru5ohmS7qp0SCRycs/fatVFndslq
44fIwZwwfs69bGtJZzjHuuA0DAD6LfenmKCz0Wwr0hj2qkb9w95KG2xdzxlzu+jEFDkNv3+2htGw
cUcfa2TWf1O1Mz1o/RVcdHjt9M18qPrV+DWA5p0Gf+/XsfVjtbe4ddP/olj7EE7Xv3oSvNIydqfI
KCZTnnwIDVKgMCUCLqpV/pKLMH2Zdz496000I4NzlcXuyrn1tOgmZ/sJn8q6GPkSwqfI7+ajjAAl
6U6/ZN7AwNZBnFxAx7mxy6rYl2PhEeeEzcsPo0NPB+mhy60JDJdm5FKX97laNSpVLF+U1WTXjGIt
ihbepjrM74mi8O/tQduvMB2De91Yv9/1wgLRISCDzuF1Mlcr9q4koDOceutABJWRlO7Ip6Nzahck
m6ZbiqHlNWnBMztOUW/L8czAerlLl7C9v1yKhdgYqMK3Uxsy6cE3p66rrqyOeW+mW90TkDdnI1Xp
0hHdUaXrCTRDfyTNizON7WPpzDDOEgYDLtPRcpk8khqz9n5uKT/K2HJPVlj96qTHHLzLoOOZNMcE
BPT8H1nlJ47CHibElPilINu2s2+QgjsEPznpfXV92XhnAfKbr2e5tkZ1tAgGymuybnkxFoYXiCis
AfTrgOSer4xW0pkgj5feQ3TQmCuaQmOtHwsnmX/OvLCScXm3gPk5A9sicgcOUw5LSey4A0QYpB5h
PJUpDcl1x0tj81jRj9dpzWC1M486T7Lbyi1uUUx0DzYhC2Cey0gyfiOGNLSf3Glpz5fvDoX/Pzp+
XUQe3Ij1yyz4hcRP2Zr79s6rKnNWhb6lchA3/XrxCzBaZGI4WyVzopahTR3iAlRjiXoY3mmTfU+G
iie5qV/ElJwTL4QFYQnxOnUcT5GEJ9/pBj+EWR79+I/F8M+10PjrlqGkq5RhaPnvtTBIUVzNBr97
JxH7zslY3oQRogSLaHbEyqlhcBrYtvsaDsTHKhinXvWlihlQyUfAh/597fjePRxShuU5UYJJQt7R
bC3Zz9kQfdAx5/SyoIYbmZ4CznO7uhwnOjH51d9/ECm0+2lZ156jHen5jLM8NPqfl3VBHhHyOCfa
OH74DRdZTsTDnDy268Vz/Pk0CqKZEjtPHhVOssdmjtGdSnl/+ROXX6qGicwjOhAMA2A4TorU62JK
MGTA/X7wjFQnfzQ/L+9mGdzMmBA5TgXVYVnAktXOc7+cwm5WD6r5OpZe8Nj4hfU4EzVz7d67zX21
FLdMyyC0BU1ydtfL5dXlUhk8V41wyDkVXvMSh5C4C1AztnWILVrupie+yEojtK7gxmE8TgtncGSH
KL+gyNuc9kdDxHEAtSmAQIm0dwMJzt23Warf0BPfFUPv7fgz7dHWhTq4pae3Wf/QQOA8VRhRaCcr
1OV0C/K2tjHqLfGpqBF1igEu+rygSoiHxHsMi+rOsZPixZegtLmv/NMiF8yqLN1bwLj1A44d7zEB
aBuTpfNSDNo685sMlAO6sXxLsG8yqE72pL6kaf1S2MlH3BNIh8b+ZwFNpCBnPE06RuvhDD8FF++T
EqU6MMrcWZwy9lbmV++BbjYmKnrc/0zyvRG1ASMLJtC+9g+O29b47ob5R5UQP2Zr9yuKcTLLB7Hp
ET292AQp0eSq4l2eus7J5uyyE9VK++wNLWPtv7vYwlFndQSfgYNoOszakhWWTSDnVqQJCLtkmaGt
RsL8EsPqHnc21AbxE+NooFk+MrZp6eUxwo5+6io3PdWWS2mBYdvvY872evG/jAbqrTOQgjkMbnct
uyS/T6KABJYpzJ8oDMCol1N1PSD3ugXqhv3BMv2rXbWoEbHfbTodPVYzp6OxJSZ7dET6SkcJf3KO
iKlf33rBr85eJ1i2TODJTYgIu7VherkQWYSKn965SIvioU05QzWrxOjydl5/LbCTEtmdrVaGx5aF
qrkPLYX2fcimbWC5zs3A7OeGEAYRw1nBmdjckTNARsAct79fFcIHHR+lAz0ifteslwYrDTiMYdnW
Qt+mgeN8Tcph2g5CpXfhrOTR8uf4PKAx3rcidx5RxqHlsjljNohEQalUkLqk/+BZIPMK1xbYufuA
bN5TXKbtm0nw96q++qENCQF1jPp86BMyQHiGth2izR8s0sTmkTYQYqeCyRwthAiwhOjIs96KKnhM
puafQKwhSGkIkzdKn1rHO9sjVPk81At8Rz++o4IiRggwRJN5+4DcJuCdK9Q/LW+6oTEvTU1TQeOK
fJII2bAclslxatjlL28DP22fJN0q4OqmPvZ0s6pweUIOJp8vl6TJ3ti/q9vLO5+6ZC8tGNpxXT/3
AXZsEcKMj4Wsd/RNx7sksmijrpe5Biu+VAQA+5VjjlHcLoc8ceqXYaqvY/TfBZEONHlU1d/8ftnb
tO4Nyn8TVdWprK1TorzzzHrzinNSnOqBiKWmGz9cQVIPnBBxdjpPnLt8EWcsMBBGUAJwDRIfMhbB
ZBu6aXDUW+suUkLsS7Ro6Bpj7/ZygWY4JTWWEy/77udyW/dJ/aGS/kEUdfjO/N7a0KW4CuLpaBnb
2ebVKIk9JtehX6bljhikcc3w6GiCDnVUvDg1ksjGRvMRMJzG40LcY1fNz85ae+sRI0XVO9W5xK2O
BT8AtAiNYNuss3MSBuZXVTQtC0wf7KcEzcjSL6SEI6hgams+6sV8d+qWG2UlCyAqpyMygeRxeCTt
iCc0taLXeX6oFRFVZF1dySU8dXWavGM99xMqIWT89/1oesioXrZ65neltUB68QEe2vgenHJoVykY
GeUleqawplEtKujjJq62KkpwmfHNoUl/ItHZC0npsHOzbXs0+nQTdsVE3EtpA/jPxHMV9z+FnxyT
zmuPvkKcosoKGruHx55+4xoH9X1BUFU3BtmUo69sCVPBX075XAD5JaEAbSElITZhhvUmARifqeXA
keU7gEPU6VQ5J+pdznRL4BwA4Cn0apgP1uzVjCaoVVecNobyV5bgCHOqlAwuFF5+Yme7vo3uofd8
FxlUSovI4IGTNYhk+YGeioA2nqipyV5VaLJD4JvHgn/XGYzlwzDE3P51CV5sEtdiVVaCBid5tYcl
0K1pFU7tU8UBSPZVHR/8W4V8YeulKt5RzpLUYmGrRIND3PgTxxO2yDZACYlMeofpW26qUlV3GWv8
FdkSKCSE8yp81W58EjL2o8D9TiJoKjHQhWUNIaDLSG2ezpMzfM9rFxaEcb8AnobVLJ3HJOp+8Qz+
cIdj7wDKIPcLeKEzIXccOcUBwGxgHgf2hu0Cnb1YdvBgMshKTrqb0gQ8m1V0W+UF11G33ADtSG7L
gjp9ns3b6id0C9uhNZi12xYTcY9cG+i1xrV1TjLhbgZF0npXtCB0s3PVcFJoK8wHDq6XDSotF4zN
udPBs4kX7wRIJ/HmX7pl7EtCJHzG+NBFzYcMAVdjviCNGR04CjI2EAcgZ+A718saJhMh4xk69TZ2
JD0Lp3/kg2drkxhjcTRdEdd35lRFyjOUKWljY0JfYraGb3RbV+0hngDy09BctmqMQqLEk29dG+5q
v6QH5wfVxorugzhIznPxOtpIGRjsdufeJWyudBZ+No1IRDarmMfPN2Hgf/O7D89omvKZeCo8ooiy
RH/veoaBQkU2IriTqhJMQUeNc5YBYxhLYha6KX5U5S9kiRVh3hjW65jbYUGPQIIxaMiiwSSPMYkK
Qli/pqR6KcPiezGRR96nHw3JQ8clePB698gTVhyzkMGFSs2J/IqvKhwctJf23qUwYL3gCAfpllal
uuujp2SpCeusev44Mpd5GH5Y2Hs2C88iOtj5sLjuIVl99HNHfmg4kB7eZdBK+nKiMWys8iZrCQos
i6+eN9PUNqyYhQu8NUXWEuW9BfkXpuc+0FvEHwUa3RwLg7enM3M/BOkHVDgmEk1HgPwUn/TMabCl
dKBRyuBw5uRRZvaRCoi7rJ9x7dgFf7na3+lZ3XomyraOWK5BNOH0ZsK3aWiceI08ZZHYsN+S/F2I
XWfoKtv4AxPbXNd5eG+HQK8a2qJ75tCHfC7nfa5hLC4tvL4ZP8PkSg5Fgbh26op0vEORa5umbM1y
bz+nvv3h9k5/zBZiqcRa6cmCNk1Cho5Ya5eqYcANyyHV/rRDTfFqo8b12aoYybceC8x1jSr2eqiw
ps8dZp0CAniQ7yNOirYBMovJN8XghR61vMMeuaEBgj8opN414iOx9ngUgELyaZaLo4+qz7bT5Mzn
rJy/eFC1N7U/knkCW5euP7nP6dfWAZGTLqzXsPudQo6rFNvdpSOeIPQe+jgo+ySb5q6tSOHDXjiT
TLA055G4oUhYzxkKmM3SgNaYaNNDe5iaTR3WJANHZG+0Vf0RGLKLe45Im2L2/pnqcbiVtSayEaJs
sg6ecjRHqvhIw+SmKINDrBMgXg2Wj4oodjzKoeO9jS3THHR34yaNiJEJlq6jc58RY8OoV7oA8fGj
fS9dAozSeKw3DjpyHHRqm7d5vqlg07AWCVKlQdm3NhEEMtJf3IFYhnHGIjqn4SGbUJUlESk7NfBN
2wNGqombMPGvhV701dTgL0zWoFdEB/d+VH10ZYJ2kVAV0mWhh6Ei9u23omci1AVQMIqSmoIe+D4d
A9aUHBjtZDGTbhDz+KN/Te02QSkOf8QzoRhF9hgF80PqOQ/UEC+mC9UON/aryxrYd7AQdBviUERJ
34/hl6Dwv8slg5CgvsIf20krPA5e8AV9CmrV2LxaJTEIio1H0rHlkSRSh+Yr1DFPI4aK/onrbueC
OTjZXYYhp2VK5gfXhXafo3AVtEyGaMHQZpllGYzza77SJ12qZ1ta4iYKiNWm85KiTynBdcgGhhoL
2tx2jz35xMn40cbVtXb6GUDCxn2CfAfwGGbfaMOM1jXUsBKe5GTiL0LVhzlMaFNUBzh9wITa5BYR
6Hlsva1csfEbWyfhtmX+v6mzmWZQlG/QU3+LaCNeBdMuFsC5uoEEHqlw9uYo9a4cHJCbuKbBIeJf
1JfuTlnlvU0hjCUNFZHzgROJj7JviXUeMLXNnjw3+KeOIW5NPI9XfdpPR+1EPVLuWrIeYwWKOAry
23Od7Rc7m48sWId6ib7Ui+cwyTHEm5Yu5JqUqRemrKOEWIO21xzYrqm42HnsicMnDGRtvzVt9m4m
HycqKhaUfLRXk/Y99yg4XIyShAizjxIHHqoRVt0Ix6ddSHCFRIDLsNmqQOHH8jHTJGRJUPC/Gwdv
q4e3zHgzvYFcfrcyojK90NtQ6EJAh9VT9Tnk97lFuQK7DGpP+DF06RPoqnmxl81Qw1dijSa9QCLp
hB8176dM31GNKnKTQriWKQDnFu1MDArCAy0xjhw8NEtaXyCrGleWu8I3VMu6vppimwNQPv7+XKKe
dVZNIJKlKz6WMvzGIxvtWhfactygSqCPe+UkTKxpkx+G2jN75xjECMoamxU/LUg2K5Axxb+Ue25j
pM7aa679npI1DBZ1CLTe9VVPllxQRNejqr+4iNShLfEPI0coAEz6mwpTGXAY9hxR/owWOKGGY9iV
GZ5jSyRXTBHOhKj9aohg9Jip4s6/KocgISRXOxundr/6gA62Rkxf0FmpK6SS8akC/pQ1uXh2caMN
HsGjSD7yjQXZK1awZCKm91TOg9rRCN1ge5bncCSqOTeW3Jrk2+UfUb5t7/qdGElYjcGDO/3Q7Jls
mn0yBw/hUHoriwICiK5ORbuS4qzyZ2A0qmnuUYk1CQUswhOdS/wLruZUS93DmPKjXzOL9WIdGAqQ
NOy9dFUR3rMEg0UiX4bOqfI6s5vFSG8KtTI2gUacvGnQcFB4W66XAOVZXRAGJKLHnCnOy6S7it6G
vv97x8wwCvrXmIZIYWHbRrmO50gf7d6/W39WM/hZEJqYJ9qBdTpUHgFxNlUF8t3rmRHCUzY06RPG
QdeCtQ/eEAB9UiDq9ZjjOLI8NbGOr5vCG28tA0DNl3c2Tbo9a2D5nLUdBDpCNsm39vH2RW573Sh+
cKxk6vXyFm/oVWLCEPuifxNkqTzH1vQCZdK/ixbIJaUvY0QBCwanHnsEFCEjeTauIIUtzFHwiCov
fAaTRQtaVCkCGxE9z17/WC4YLq1MJCer6sD8s/lAbajWGCmQqRPpJXcMAwQmCzrgc+O8owXnhkqq
qjo0PZHvU5e46yjWPlau9Q4gabrr++o9ql33pnbGr6YaytsAQcXviynm27hT+vj3b0i6f0zStPB9
ntG1ncmAznyaVMnMdmINFYKcAI4G0BXi8+VSj+3/vPq/v+bCudlQGroOHiVU2p07gbHo3buGVstj
K0Nn3wwzC3qCgiOClbG7CFKR+wHFTEiKl5P7rNQ/WtfN0+XNwBK3cYDhHC9vOViQFdEQmM0cDC2E
CunL01U+h3EzHfk05L2HFnvb2JV3v2gtb6poujNeG94QCri2uAIsja73jvErPiZtOADbhFSA+Tbj
MGlFT1Nae/qahCzrqjL9W2aNjLSnK9FGNCQIq3xtqae/9oa+i7Lj+ZGdBnli54sdqIh4n1d+c+NM
6HpCW10Ps/y6LKjH11Dr42CRQ9NN94QRzIAcYHZavvN9Wu9yFjHrMT5dpCyqBvcllUWew+i1T86Y
swfhndEk6eRNjLZ6VdFfLsj60KwE9vRYT0LcsPb2+7IxRNKpPn+Rdng3ToYoxpiMrj4tOYxVDfxI
wf5M7xL1Hf0FwCNWpredXlNxOUZeJhQecH+iQ+qtWEQqDnnUUc1TbULr6+xXtHnxKRT9GjbN7GGY
aNE2KABBAPKWs0Z7QHh/Zbckw1iOsB5L7oZNENft11rP3xQjuaPdZ3wsaIPn61wmze3lMhIzvQdg
BQCsLvFhzpHGIBqUnNn6ej4vmfNTleOSk2aQDBvSw/s9E9+NwUWP+WeINHdRfmIzmU65y2l665hq
uskx4A65I86NP5vbGN087gn4p2gG06OfUYmXRiE/Q6fK4cxqnxBn7QKcGvd5ifnp7w+U+jwiYBta
h9xoH4zxJUiLfy95C3dlbwRlKnWKe64q5DgOJAoIH9Gzi/j32fUfm8nbOZYp0x1G/OJsp3V5VyMs
vV6mtr1PwiT/6QxaITgZ18YRoIOhRvmM/qO4k6480+59xbLqPQ21fktXJWJVCg9sc8sxTYgDJqjs
qRQQO7t4N2eOXAP/xqtMSsCi5RKf5eDO57//4Pa6UPxrJK81wwlnXUKUCzfm01qPzg296lgAhLv0
1NtC0lmn50bIWfjLHws6+TSQ78ulP9PXmzjhInSRgTynqx0K/lNBbnzJ/plMD3Uh7Kee4YTMATz6
sV0dwN2b2yj2zW2v7Y+//90JSvn8l3c9OGQOugYPEZEtP62CS6zxGgqChZfGJ+sRYOekrPmoYklj
jBzAQ+2Wy02zqtcVtj5277rd1MTI3SII9O/CCDVZpIfkNUTIe+XgVN1FbfCQqjm8bXJaO0HXSVoN
DhtRlyWnpPO9Y0MdgKuEnLoxLkDZra9kwlkj8bcQnP0Dgjn7NUJssc3TUO4NzRpO7fO3Yl2ubRE/
t5dNhTj0jNm6aWTzeLkIS/tn8FY++tuc2n7ofWzJ80/OJRijmZILkbwXUSzfZUVhrqrKOnHqSr5O
8XcsBQaWTzLeDyixQaQX/ltf9vRIJY3sKCsEYjEwcV6z9G9jRQ8jj/P6Rhjg74mXP8Alzk+tQz3q
yLcGJX3PVORLNrbLVnizd0s3TNPcsOnaceK1ceZvE5gB0dgB+SiD6Dr2AnMcQnhh3D0dGKogQp7q
jB3Mmt5qbwNCDpMkONIVG9fApZx4sPTQVLZzsmJ8PF2ezXt/7sltUGRXamZNm8HktEQwLF67eDmu
hCHgvLAytrBo2BFcW4Nz+0GEd79JjMUZCO7oDiKj2hW4ix9ApXB8Y3yPmiMk0NNhmhB6Xngsk6S9
hzeYgtGYmE7ioHmI+txcm4J6N2wYYYlW8oqDv6qJtsx9RZZQ0CJCrZiiZ/fCSps3yMao12LrSZkl
YbaCFBfmjgPfTckX5LAepPcQSblXy5cqI7PStlz4sXTRrcCAjHABwoK76bZL4m3//mQ4nys410XD
otbyQDK89T4LbfpaW5VqaQN0tNGiwMXqM1vezdIMzamPlxGPicOOWJHP1pCfJQStbqBLA6I+8ohA
+FMlDSL9Gin3XbucF0m4e9dx6nxJ6MEm8HFeSUSa7nXrXPGlXcnYJkfKnb7ZRedvtd8WaNWcZ3dI
cdtUWu+tloo81f2PXvL0eHOXnxCVPNp2uNyEyi6Azev3oNL37uBFx4Lg9Ou/fyTuuoL/a6FjgWDc
KJXR9Dkc59MKX/i2VWgJyzQciP/qLWK1BniOuFlxWkYxt0Xq2oy4eYU6sNo2dQ8OVXNfWd3ivxMg
uDecHJlfZs1VDfcR+wxavssS2bvRc18KecZPd3JZqm5g/4a3lNEQViZ2iXULsGvCPSWTqa0jZ5uy
YKmuXGuO4PmsPUfVvCtktlubA9GWhUbfLRhFt4ybwhN70fMA7eFrlHNbCbc9GcR+b7CPmFHO35xG
pgdXM11YC69KkPzwf90Wl1fZsN529FD//qHaf9xnfKg+N5vkI7Wl+WOyrms2CkFWpVw8/q8lMt93
EQj3HBimfb12ftRG+DfRqrgpGuuLcmdzbK1gJvelmdS1CwqC++xcCu1tKn7l1ulZauZ5KB8yeenu
r+zlKrT/44yj/tg6ULopnMS2azzf40nhdvl/pGiT0DUq9ZDWetah3cdsTR7qfkbjfLMsgTrgwMeW
LRlcJjLdZmOmzoLD9ravF02nqUhuBByRvRJkrsW2B+Ce7kXqZurEHus/WmNKM9wdC1jS46GOymqD
iqW+yTIBAqB0jtMEuCJOocpBCtaoiz2GYuhub+wCPY7bBefQJxjFhMhaS5lKHInwPXDdezf/8R1q
//OToYWiDeIyJXMovr1PH8Uw+O6oE5gCKGEs1YE2X4aXOo+qHfquYQ+oyr3Df/7upR3hE3nL+uep
HgrA/DCBxd5eNG7FYPzj5a1nUxTGypq2PhoKzqdFdapW/+/UhLd22AJD7aQF6QnDPa72kvAV3lIz
72G7vOmZmTG+TYAJS+Vvg8AZMAwyY6KTkdNF0U20rzN6CP9bJRiK6HuOZ8TYJtib2umZ0ebOU5ha
WG7dTr06SL7yptujmUQXIOdfvdSEUWAHrQ+NIu9t0fMG7HmElxSfk+gC586zDhdRU9dY/6g+mI+X
Dbqe83A/jT6N9CH4VVcUf8wYyKCyNHm+l0thTUSNofq6AvyPH7UY9T6NyvJL6hFnHT3neeh8rHPL
GVP2P1WlH7Hy7pAXZ+8Twx/SoIFkLRHd+wld+amnamb2HxekO+DaLJSfP+X48GsPft8CRGBV2Vcc
u3cd1oDt5dSSJD2jTYuOSygjZuQ1DQp0ZNG2vZzm55DUNSQhOYr4yHnLZp7bzEygtDL6pE5OYne1
MByNjXq4HMVm0w4vvYW8e85JPRn6Y9gm2THTUu1MJ4ZDEzhAUFcXlh1H4uCTQfLblCWJlUwrIe9F
Scxc1+i9VGN94+sZ174VPk7dR2klYvf7JJ9Hkm3q8nc0ecNX7A3VQ+mNydXcu+J9jhjNh6OdnEUu
SdYqCYZCz3OLoii4+b37agRxpMBcLhzZfxID2V9ZygdwM+UDpjQiP0TtIaQoArNba6SHoQ++giN/
EzCF3kQY3edVEr67qXU3uMON1VX3Td2VL7HLV8DUHsxK2/60XHf8Gof1owgz/dwX7TcZmWLnRnmw
7S431+X90Hr3bM3dlX3pVHjuZJG0wU0oK+cprzi86QYvgJnb7cXqFv8fvxul0UC8KRPA1rfM3vPQ
6/spQ5i5H3eWbssv7gSqRDXhfOsOeCeyqR5YP2MbZrsnjhcJjIXBt1tBtFBami9ueFSE6v1KFnNt
Q0z350rcW5YB1Ivj76qfGB5cSpie+/hEdrGNj90CZjkRkUUQgsM4CqqOzlbFGjkm3E7lAjkxZHTh
dF1K6BhcfwYsp9q17/PUSfdEaoqH399MGgM1UGu3OgkdDHQVlBgQfD6jUCBtll1XD5FtieMSx2/Y
Xp6sEmli6InxrWjrjGcJ5dW1RJB6boLCPMYpj1MxBzTy17ea5sDjkPY1iQ0c4eiPx1v4fNZ1l6by
pk0UA6lCQouKZ5ZbN51uZQcXUFuv8j0YFsOIB2zoVbL5+8r6ZxWmBbvMut+jnXaF/+l4EobRwP8i
4scHOa0sjJV75d0ttNy29AN+JK4SJy1LnykmAiobKetOKvCopqUJQ9A6SsXaKZ+coLlyGOf/43IK
uZJNfldOeX3b8m822m2fAgWMZArq6n11VMSt6B9JsTlezv1xDYCis7qamBj9LXPj6ARZBWCxycb9
sNBlz671egRJpri5AgtMCvt6ZmvXU/kcyPS/PpQ/dIV8KJKjHJAMbYz5fNJu07oL7IZDRAtybyM7
056X9RIvTI1ps176i1MQDSfp02KgNkw3rY8MTWo3esza6bpOOue5IR66z7L40dHDtYsh5vXy+3yG
xzFnGtsp76DTARsLu7Fx24cxrcPbOCeJhQBnSw8HpzXM2VvTQIrYph0ewjZQ0UMjRHBbLSUIXmbx
l1N9HOgHNxH5m5LwyxOl7sjuqc56kvnZrghLxjCYnv5+86j/z65sqE0wY1Ck2O7n0koK0A6gX8tN
ZGzxY47sinVwLaqoQp8yMRAKEHKU8wleyGcYYFPco9wds+mhiolUp9iFCpeXZ7UiIugVEtztKu9U
451t6OzdDwMmUC/Rx4yFZjcmrb9nIw73TlHBPbR6fefUlOq9w6MaUtwdiWsZVd6+gkFSkN4wEOfR
jlhoqBdRPzxn6UTLpkdrxoT1P9ozNr6FfxfvWhhPYc91uGuwInwq3ofCBflp0EW5a4Ol7KbyJuhm
NtFM8gVzUY67Xfra+jJ41T/CC5AEK4+Z61pD/u5meEQFAOdwvVDvfIKirhAUMprU7sovJXRsrILT
qPP2ZrDAc/79y3T+bNdSIvN3cB3Hc/nPpy4LDi5sfy3jnHFavs9OB6IpHesdbt2OUz/YNuFupxhv
aApz6LEoOMJ30VgcHeJ4yLdtA7oZJj4iwOv2hjiq27mtXy6tKsYcLu22ERhm6Irryyu7cOZD5GdT
cLroqqd5mEG1ZE9OO8ePqkErOhqSUFvmr16YU1o2D1HrV28zI2RgmHSALAaQYlldYQNgj2Ps5x92
u+T3xfR1xsIBss9uzxf2ilhf2V067v/+mak/FwoOa7BUbVfarFufV8/BGWM924SVUDiH6XUcBcu1
csQXss7ao9AJKGlo1Y+XV6EPyzHJ7YD4t3kXmNF9U2xBd8A+0Z4P44cnx3ccqMEd0YxYh6vOBofJ
mpt1mfucYcB02la/aNVAIp6Hbm/lkPmlavZy6ZN/6tYl5EpF5EREmgfJ75sHqfPmtiqL/YgoDYR7
oNL/qsz/vOv9VbXsgBexfe3Kz3dNWJnQHYaUqpepUQm1OhmQmWBgkBvCBcFaFgpOfe+qW/QTzq30
OXD65C9d+VPi38wxKc5rx2KIDLmVJUtANKb9AdjW3SeB8UV5bM3B29+/Q/3HKcsIodYjloPY2/c/
3/eJR/WeO2O2cVGl4NePva/kb8SPk3TfPSm/qVHQIUF5QCLEUD4llQDwPHUPzZCUT6VjIyAg4eeo
nGKnuyK/8VpBsrBhWoiIL33CP6G3eiYnNvDxLkI2gT69CutH+C2HRAbIZXJ50xvSsDMkGInrJ89T
HXx3UYVOyEKeokm1N6aIDq2n8u04trixbd0+zb54aUm00Oh1bL8179pjih70bXNPFA0WHad6mmya
tnFOYMrvFaZlWw9T4T53SEQ2M6YF2Hfrw0RuxM+LpfJyMRkz8wnw1K6VtnW8PMWzP1Xv8VR8JdRj
RM+SR2e8UnIzZx7n0XT6r4dL/rG78MV4SnBj0b4Rwv1UmsQTSldHV/nGzQNgwgzPX7F9E+s5/hwa
HP74yBpmceqnGadvo4jifRZL5KdmUAgfEGoH0bas3JAIFtb+OanV0TUMK2wcnn+/h9w/ewykhWqJ
+ww/gms+PwWBRnZV0NRkmspTN/IVXw6c4SKr68tbx/PLw9hjVWjjWN4AVv3HbZ1uL4ZqhkXCpcOV
TbCqeVWuT1VYxeDM0pooEJfGPUTizTwwyQSk0iQP4xB7lMLILk1h3SZOaJDwpx+Xd54lfagqc0eP
H8szGW7+HdFm8nEM5WlcSpLG8JYKEJRuMjr3uix71i2SU9KxaW6bCZxDKsdh06wfY1XSdMuyQqKp
5u2ondfY1eJWkPp+IuPjt8HyX/7Kf7nb/lhPjXDBxAhJs5z/fl5PC0a1Oc7RbPO7TTR21rkp0Fsu
Ef0XbDmbtIAGt2G+cQI/YO3SZZy/8cFssvwxijMiwgAv4w5byLafhPsOh+jsCdA4rumj3aXYjFyo
E9nz/zzsDBidYPnSLs77328J+//zozieR01EESnoQH26e+2WaaZtkd/5e0qSLc4qTqm2PEvRbV/a
+ZE8TNLimgAf9ThVT4kJmOjgSj5YRfuC193aXKbTxq+Pbf6/CDuv5bqVbMt+ESJgMmFet/ebnpJe
EKIMvEl44Ot7ADx9T11VR+uhEBskj4pmIzPXWnOOKbTjUkrG8iyWdWpyIcSbjniKeySB/+yIAU3b
vCCaHT6x9ZeB7n+PYRx8K0LMPSlL9ygb/nc7Kqwmz49MeiMY47+Kgd5L2nXuObCRQesyc9ZeEqAm
yvdd15sblSBXDjyQNVpJDCGkFOfYD2ezjeQb0RLVxhkL5047td0Qiw0hoU8vVuDl/L2M+C/Ppynm
7+1/d1YNg1m0ZQr2aWn+6RRixNIHnKLxImRuSw9fJJfl5G2/8ftP34mPO7eDOmhNFu6zwUMSEwkM
J7m96f0aXLbvVY+9Ez/TmIDvgokk1dL0gUIbrGMtQVJ5kY1WO2qeylyAJE4lY8vZdkNU97AxWMew
d8f14+hAE0usHELTwVIZvEYiXwgi91CENF10pBqA8zfPYC2UDDOhbTef6cc6u5CyVu3By9/NStlX
k9HGdTC7AE9+QxhuPNVXBx84SkTw0sNon30jyl6qttv49BViKxgu4D2Jl4mnaY0acLjmKrv0kWHd
stxOHtvAB2emyZdmvngJqQ5RjI21+kCzVj/WdjqSNxIWe7egwECHT0DCPICWoUAS75rpJh0jzuN6
+GRNfbonBmmcFbpkYHXPw3yRs6QysygXpt6ZDkCdmEjOl5y0n004CFAUPhkF88l/zCxtl2t+sYap
2N1x3u2rn11gaxenyKM1nk4qbGDmfqElVw6t5rbs8+Il62e4VIvdksCZbdwj0JsaddH8DqgcvZTP
C8x4IAIjOagEPG4aJaqHsuzrvSMipMc+PL1xGss7+YeEnfmldwy76SCUSO9RHLw1Xt5e6FRI5CBg
GuIvY1KASiJOkSw1sGyAGzcqCPOv+jCmBxMn2U56bf4VzdRT5E53ZJHRRhMYZpLK/bVMtoqRRM+q
o7toVOowtSNj/wnxJzMgEkq952neel3ftN/a1CfdtRxhce0W82aTjzZws57/c2aPh6XCDpVAxivi
xzRpwzNr/mboVLItOZMcDDuV71rXvOnYKFeDctR2OY1Q5GHF8hOOAp4WpNtqAs8SiNiG7EKGiWcV
RyPKT/q82XuwL3Nl35aR9z9zb4R93b0PXPEkPbu7NaVA7R8NX1DPp5emJtIzto2XInWJ0Yzdis5W
qw45prd1BfD0G5Qd3l7uZB2DJIrWtGGbo5DNR9LVxb3IQuRVKgd3Qmv2sLxB2hxdd1qskLfku2jW
zmgQlR8tJNu91z+SaVMm20YUH0OOT6K2xvhFaxFi4OX61imLWYhVqCsw3SfJb2Nb164D0taN8o3U
u4quWaBO7H44RbjDO0cnSx8k3fYUBtfsGZm8GsZyGIgT53b0rSSMRJ43fimQz/1lK/nvxcvxPHdx
fbN26UsV8h9zgFJDGm6VUNSS3CSptdULOHh7S+U0vGbncIvQrgzXCyYKBd48zB7nYLt5QJ7XTXeo
PfnVd2rriOINzI9XB/lRT7UdxwCkM9lf7Yz/baJf9jzDcdglXFvof9TCVWOhkqvZx4vOEa+eyVZA
c8h8XF6ZaEUZ7U63RlX6e+T3Ou6sCLB3UtY3QkIo/uMkOtdMB29qvoxWw1C3ccz1U6zL7o2RB84y
XT+MVXKLFTuP4SIbhqOLe0VPv2qlWYJITRG9MR5FdirPbaPP+O8kn+NT893ysanBhwjjCPgJ2bSr
KGxI/iX9km8BdBapsiDE54YfSe5q6PGg2eqGr8iFjKJDLh2mJxikJ02EzfvoAZIrPDc/lW3X3YIo
7W50RmjqZLyj57vl451jkUUKYAmlMXldupG4p2U453Q9rU+F7DxCP8G8M1Lv+NTWfezVW8xZMObm
2U0phcLXUmBfDyQBGim8ad+ES/u5/UfBk0WPfRVIH6QIw9QZGt9f6sG+D/gaSTkGYmo7Wvk1nSk+
XhY/0PSTzzXWrU0z5NF+OeODEZpVcYlmyC2aV29GDs/zQX7Z/cnVGYl8TtKkjfpgkWEFmYfZ2OZ4
uxvNWj/oXWyv4/ls5uTpl5ZjPj9STLs2A8i6ioK8u0tbbRI69k96VIRPaTz+ZZZq/Xkkt6nNLApS
HKeeI1h0/vdpJWdaNGT9gGgkbe9a16uvtDlbEgQj/+aYb6URDKfKqJ0DRAWGooF8MMtO4DKwJzDP
pvPqBP7bGNfu0TZR2ftze1mvTPss/FMv6t3nYTINkqf5LiUqMezy8usEgE5ISJpJAp5JyLbaWkQr
bmkiRn9pU9KR/ONUw89ombMwRpi2sB13Lm3/Y2FAGTH6PDnpeihKPEoWfMhAssjJhqTRpMs+eDrz
1aeUQ2vzLZkBp2m2RBaT7s6dMIjAlRlCs5EoXD/VjHrfhcz8Ebm2vrLekTYxLNKfSkIS97nhOk8A
nzmhxrtFd5SpAd1RjTI5TEW19+CCynbmJIQp9qUKTSxBosI/T0L2B9EYxJ6UKMaN3r9URqm/eBba
BTHCpRnQtQrV93Rz5Nl2Aipl0AjLmXfIPKo9YTQHgGLZgxG34c5CZxetSp4iE0b4NWtN2kJpor5K
gWDFLQtCCrriO8OenIkMX6asOLnZjfORDn10g/FR3WQd/2zq9k7KSP+UgL3Y0sCC2aWK6d607OQw
911tes5EnBz72aCHFsrd5ynZnRMnkoFa7lnODlCL9LqD4eYvThupe+ghMwSamT36AqAbSCmSN4iL
UDuG9hEZhU6yi0IZfylx2MVF5X5PDd3cke7XrL3NYBT+r67Q0AxW+TdSz1998br0SDhFIGcL+ZFn
tVzUOiF9TOGtIfZRJM/PddaqJ0zb295NGUmOoJn/UqG5f5Y181vOZijNadr5f8iZggKJauEw3ey9
9KWVxVfl+8OxHlqUJ2gRYVZZEb/BYOcxyf2dD8NJh/d99hS8KnNK5BqnXH0vuiA/ocRxdxCa6heZ
Bdfemm3YRvleVJ69ZrExHrVZBpiGro1slVZa5zjf7SFDRx7r+d4QEY3wBK5jWEvnxQ8LVOGVAiuI
NO1QCCM7KKM6+wOSyc8hXInjscq98dSy0BMcCKeJJtmzkeO1cVv5NhgcpSoTE59i7pWSgfw2IVo9
IkoiEXseAIthuKLoZ+mcwv5cxnH41FceRPjUmL5n+hyM0SevlYxQMrkERvPXGqvj7C+5srk5R+Yw
JdHtOOtjLfEf24oRig5IFSA2qH6gKa9FzBvEqwZ1XZZiLvWJ/jkXo7BXpGZ0L2mshQ/DA0EC8lzN
CetpWJItNN/Gvhj/0uP/r6qPPzhnP7CTlOS29V+tDa/qg0DiwiaFpWquyozqfVDr8TYZGvGIMeJn
Y3fp1gLnvBQNZFpqR4vAcIILC1w6Ou0zxFdtdgwsvkM7Mb+BvEv2+KcqINz596xUzgOtWjhkvp//
BZdj/KmZdFg0mVciM7JdE0DQH1X4GDQVGlZdrEpa6KVvMZjxCMLgFIFaTrp7oBm0t6zqppFrtOlZ
Pec2JXLJCejo1GkpPjD7QOXwl76p8WfflKYWjRxMAwS402v/s7mVoKfxQJHihk+i9tDSp8ix679L
p6IU0MfiFAw+Qz87a0+CjfmzXRHXPtMFmNsk3NvlX46ZixLxP2tkviWX8QVWUESmsIX+2DFZ7W0n
ZCjHOYmDNYuyuJEPShCkj7jEmfoXva9/6IZzStLqYWCduFp6ZK2nlFiz//+JV5j6n11ZRyAoFx5i
D2HYLDR/bG2d74fBOCicLBpbuF4Nt46/Q98Wu6ahedpWU3eqguAWdHp95hwozoFBYpGXhuLRTaG+
6DgqSHogojfS/W3UevVV5Qh75pXKzOz6aArjm2x6SrzRCbeykPX9cxkTDPMQHCR5QCpxhEScHGjr
1ZkwbC23qWa8uU6fzfriYIeUBvHANE+l/NLdEUX3/o/qFtmUtOntWzN6RnUK6XReUL4w/1i5sB/B
LqJM0NOQt6ZB1nXt0NGZvxYzY48jjPDLuu/KbQVGdysybx2w4n94bQeThinXfkq9bFdILd/Gsp3b
tdm4LZUIN4qsVk6CM4QJ7bsLWx7wrD5fsjax6JUxm5fqkRihR5OU+nDd+PxePw91gek+23h/ZiYU
qoIY+ALR9iUo1U/xoJnUZ3qhxnl00/Cg19HV6SdgEggQ5GQ1NCIM6L92+yRQfN3GsTBe8F/R0Buz
MwJTd8MMB/Cy7uo76bOHZj57u9/LcavpgOZ9/IgYY8H3TEZOC2Ko5HOEKaBJK6KOCNJog+rVKFBh
4Oj0LnESG4dSr4gmsRp2X6ldXbC89wqUxO7TGTK5VkhmouYAZPc2LvH05yoU1r7DKpU7za+0isXR
Nw33AVxZdKKpznsOx886ATXbrcC5ayth9fV1CqA9NUF+qd0yv1jE1H++CkkgCC+TBWNpNfkZ9TPF
48W3y+k6FExCIisCntLKI48Pc/LAyJ92y5WOYPHkJdCI+phhW5PH/cEJh2xfes23kQnpXXSjtmlD
KU4LTJQgWYUwwjoKsLn2NFwpa+WhI2yHFc2TOEsjk6kYB1XNL6ud6+Xu0RpdVAq1SPfa2JMMG8lg
G5suihjdNV+rZgq2eqmyPa3+ZD4+9XH7hBR1euIURICOQk02N6w/H7r5lSbGx1HpxWH5kKE1aA+d
/m3w4i9TSUp56XUgiwq9uDaVKq5ew2ycwRUiuggoi1R6ztjBp6rQEO9D7J2YlY6yeVDzpc/c0yfs
y/cjmnV90l8HN2se01S+RepZJmOA/02hQ/PIj2aWbI23aXSGjZ2xgySld0ZJYkDF4jJq8LMLWyXI
XYWOtoFLK2guZP34sNzpEguaP9ckITCpeeoGi8a/La/YOexj4evPbm3TJfe9l4S9eTOQyHGAafnV
XGbW1fNI7vQZFbCz1fVMu+iJss59ToQG0hT/qlm1WJtOYXxgXxiTTQcPuCis5CFDVftUW0ShiUFM
d7duyZlJcUf4Vzbb+oxkxitXTdNBj8rSnF9hFhGlkOzVLHowXRvRcjbCASgw3W6EajhtxHHQ7SaD
YCBvksODNDsdkBr7HUaS4O533xxiYk+RpAeJqxnb2XKPWL5Y9WP7cxlSk05GpWwl8loVZDqnopM3
9ldkYik2VNshOrsW+gOumRESboAFW9t9FhhS+Q4S5LR5GiVm0yp9zC3x+vk5mjrfgqXVlw3Txq4A
BKd4Tla8Ywk0JS1i+e+qQWSPw/iQzpopB0n5LmL0zffALTEk4RUNabqpCI7dknrRXFMQDCgkjJeu
kumzyn+NMmNhmlkrzfCz8qORhImi3rV1rf3wc5y4Y+fdS/rnN3xBaucPEKziGfFDTsV4sUrxy3Bb
uBs88uR1Uhyqh6Ifq8fCAb+qubxzx6d/P6qRqHItWYrVBx5msbJzxGNxbRzzxcqzwIpFWO5LTBsH
qxi8Nb3mrx5/+S+MglcOA4pvnD9DDALPiSRAB5bg8KSPQ7SNjIbMZJ1AxIoELzazeUJUN8XWzAkT
yEW/BulPUTG1g4sgpev9ne177edz5w/oMa1yAIAwP4FFh/QO2oO3+izTG6yJJyS7MN0dynpFrkTv
Fzm2PYp+0ZP3LV0NXkeeDVd05kOxNyS/yGFsv+XYZdZe7s1UMC7O/7zyhCVYZTpwb0FuXuPUC/bw
nnKCICyLpnRT0Q4cooQsjPLZ983gMGjxQ8bzTUQvl8TEmWGSvhxXZKN77OQvpacBmWO+AJ+PYR66
SjsGbgSk5DfWpPXQue7DqNm/QSR3Fz8o+gttm3ZL6U7k6ny7fKL2mxeXGSZZXUAzVh3ZABcXGSmh
EtoVzXS1DjOOOARN0sDoezfca3Re05Ge9lSG7WsNw3hdGlZ9/9z/UC3oJGj++0OphDCNLgf0aHOA
vg4sOuNqeWm2b7g6t+kUWxc9lcFbVHg/XaKhj5+FdsOEf+Ui8Ara0viYX+iJRVSyL4tN7jLFCuz2
talaalFZ7lttxJtMb69XsiWVCxTDWuvJWEzzYMLPkDEI1sviAw8OumVdBwAQx1V5L35X4mfY0/5o
os44xBUPTzd5mIKxGW7Rg1273JteyKoRGNnjMtkJlU5XRD3mVm/MYFu3Cs2TXuGdng9eYRsPm4Eo
HnrwCOpaP32fc6Y2ySjdcyZal/7A+OqbatNqKj/ZPOXogf59OXrY8pXufPmcCi0Doj4T8hRw+mel
ruv2QL3FalbrXghPwfW2gSar/UiJslrq/6VlXmvWeBfldxVnxlthVtORkBXyOc81PN4HaSCoRNgf
b1MpMEcahdmzdOti2uRNsGIaATwrvc20Azvc1QI+iDGfjxaFaMK4fNfRht6m9tiSMkzLkDA+Jjpa
WYXPDD3IIQ4t72IvR3EO8sY5wxxolx7M7ZrYgjLoT+mslAz7wWRNVJwm8Sx9qj7/1X82zlfffR+7
xKX/5AJd0FnKl1tyzClzE8GkZUoNjaC3Ot3bBLDuaD44mziV+Skwkl+Ll+/fgJzCdIazHqU4t0zj
YjgYYImD3y2HuXq0kiebu9ob7uOIv8ixO+x/desfyxrj3HIbVc7w6BlTdygZMRtpmn1Rhv47Ghhv
fb49MM9jEZYpSS5VCqXJcG8It55htTj+Wc25KhMHdSOq5KkqceV3rnb1Iy2mlViM3yBws+F6Bsfb
3t0t8sEirWELZmHyeduLvjpEpsA9PQXl81h0H95Que8Gpo+Mc9xpuSTzqzHq3tsqtK6YNuIHzw9+
qdAavwRsoLyLW3Mvy3L84kQ4FfXIhGrGVyHr/CjMaxgX0VUZyfbT7dcxxyF1T6E09Nm48O6Ko4dC
Z6fTWX4NxuY1nOBXMFwGZGYH6h6r/ligS0CbnyVvFL1rQWzFY4MS7TARYrwvizB68fGIsBjYlwqF
yS0wvJCJQ/ioUsKJqrHa0lgyrqXdGMRFSP263BJRkK76VH2n8Zff86jNoZqWnJYthE/L7fIJrX5U
i7ibkLPD2JOibgVj9oPI+9rIzI9pGH5VePYWKxbt5DeX0gm096BuHNCsFZSmGJrkbF/GCqS2BBxZ
2F6L6lCSKLZqRlvHEVCT9NCM01YlvQV9DUeNdityO99xigOOVM0EaoeAsqkwTzyon/UTp4KaPKfR
WPtaUtzoxIi975ic8uuiOwZ9QYM6CPpr0ZbNvgj0/sq5qtmH2uDsEmP4MfGUXTkWT+ukMavvhRfe
DZ6o1y5KDbAqJoyGlMoAduZLWGrZJgNVyzRuVtFndrZpc53b+XC2fFY29XSwKxJTW2YWW0Q13Xyy
B60pfeNNi+yfOWSvm+FX5hu8no3IquG5KoaWHHmc7bNI9OzOFQ79KfCedXJa7paPO0NiKSTDfAla
5//70gUiF2yWr2r074FNkIg9Nu4Gc8y48sh2Pi8XZ35VxMxe18vLSJd//vvLv6G8+pfW9xg0ZoPO
YtUpE83fDIXI2QVxrSrCPIAC/9NpHWEs1LZr3zMncR8M3AALPayZQJNoTbB1I6d69OeLzIZ8Tem1
yrJCPcVhDAmkDj/8QkKNb63tiDt2p8+61yAr/7kstxwd+3VTAAgnit66VWb6SLGpHYWtVeu4KbUz
ksZgKw3V7dmdrVcGpAEVbAE53MuuHMsKQmLsfh3jFSBmgVz3MG7lFvs9obXCGr8lZPXw7IyvMisP
KECIVmMThjmSlQxZffun20APdJrmXaJHJi1ZHQbh6mvKXfks9ew10ZV3BrDxCN0ovCwmcp6CPagg
3vuGMd6qOJhuwKfHm8ga0CnKe5j/l6f2g51Yw6kIfO2tNeo3ooC0u4s3+loF2XcfgiOMLfunEPHv
KknC1ySwGcUq2zhZ3c5znOHV6R6EiMr3HGPMLeyiF361W52u76+yplyY7eCTa95tSXqkX2KdcqRq
17ila3w5vfci27TfZmkCtm3uqlmGlx6Iw9UxFw6wPKiIQ1VSMAWAH5IywzA505V6s/wCpz/eN7N6
IK2JkXaS0N0u86UJQ/F57CGrQAVCW5AN8OnzEadIhpUpGmT2o+kpINAOvzaa/FGG1XuYJhRFSCUo
JPuADlSmngNceE9sCPS+VU+ioutG37CrLkbh5cNMcHXqV1TavuxeyUX60g+9dodvIV4/DeIGfaZj
zVZ8dIvoKUfDffe0/TKJZES0MVK/fsBTKU6ADzDIBki3ADX4T3boFW+07jv2WkFNFeXhVx4Lf6VN
TsF63ngruwCtUvVDglWZoGLNS+rvxMgd3F7pb3pDq8Dk+LEOyvJ3IDX9jpEFINX8CidOsJuY/N8p
tvlYqVOFJ/gBEZezsqLt/F5r3oY6wPkJHQbwpqfMfamS5hAX2tWwivBuxQOQPqejEBjrdee1HDCZ
e5+Sln/MzQIN2JUKDnIeDsUNxgwC1p/SwAr3DHj6QyuNeJ+Q37KSS1SFsWk7EV+aNE33oihJHK9A
3BphR6sh3cVDc5r1cW9JRqpHM0zdmeU5fDMdcBuRhQNr+WzZ6B99IfNLAFTGnY/r/nwJBqMETgJg
KPGoj7xwaPYJ/zRdhcjYLtBTjcxgf4yeRxx+m9gusiNTotkPnjP03IdW2e3dnlgrCG/+dizHeD+6
sj3kGMFfB7p1BiXfB/5MRp35mN11fbwOMGF3AEenY1H09ikoObQRl7LLiVghSkCU19IZxJbcLf3Z
90J3VUrtS5yQ6ePO74d0fj9o8/uBOR6SEhJuB+z2niuoBGcKspk42kODzGWMGiICtXqAvM1/Y3vZ
4d/T3XLEy83y3C1o5jqBMqrigflvH0T52myTiIEnFp6o68ST6WtMH4rkxXENgAKRV+0BeXM6TfPC
BGwhi4Mamu9V7VUvntemB8GatqfKP4Qgeu6tl3EeMvLyV8ifLAbmryXdysxILRdlne+GgnRgW4vT
n5ncuBmA30hk32vgjxvP87LLBBXiluAyWksvyd7/2bB19wp/VbvbY05xr+Zciiixn/PJ8p8Dz3jJ
2K6vbaB116IQxCe4F+TYw7uWV9nFtnFkKL/S31Ay4ARq3xaSNvE85PYS+TVamfE8hs1TW0v3xYm7
S5Q5KTnUBitAbTyFqn2UM3EgzYaGqNtxq1A9vXROu3a9rjh31LcgfCuUv0Wj+ecoN9NzIOjsazIm
ftUOm3WU6OikZrudrnmHour3PWAZRauIPhdO5EYSz53Heblbbq3Fk9z1YvNR2OVwZcgYQOe3bJCt
BQnbuIN5r07eFp22ug6qaTesrXAu5hkYf5N+r1UtduKcTpiEQ79bDE5dkvxwcA/LGKNdPFo8mZh8
V8gi0N604ycwPEutn5nbdTTPyHItjaY7TlH1MrS3uAT2yaSd9DTW7WDQ1YmbcPkosfZBUtqvNARi
hOtEVgeeCK8Qsss38k9ftJR1wy7bCOdZADNqrOW74SGTFmR94P8emLDE00V1mb5pzcTYpCIh2xz0
mgRh1IGsn0zrnbEawrTc0XaxXcHn6vhpjR5mb2xGP2EwQlglKrCl6bVceAp0ZEei2Pnt2D15NyCa
PrNUe7tsCZ1d5o91pYO5F9omEuzk4wAuBJYJ/3qv6h/VCK+EIK7mgORxYFrWHWtgKN/1CPtxZyF6
5mSIlZKz0nIpOouYmLG1t8stcrTTUAMoaa0eYdiiChvM4IHYol2LPPPZkP8MMWsywCgZaGMWelzd
GDGkudVfpwrICCHC3mZRr0V2Jk/NgnCXfZdcgVwojHShf1SehIvS5+np89sCoid4xAtAH24VrcN5
8kQsH1jNqkSAufAAqNgSWpvzk52NWXKpoQDoPYjICcktR9Oe6fgcDbm8FHMiZGpgJ/B7lltFBNEh
iDLzc7bOUttuyrF0xfHRoK9HiPlU0U8xK23bzDpCvNHtFVX8sZ3p+8vFiw1tK/nm1/9+rLG98ZqW
pPLotFBprjME6HD+bWQ0Zy9nY7WT7KsbFvSGg02sztlgVhs65R8l0emXJeqgE3V5YupA8sOskcqN
tkdpF6p94cL/m6slKyYGDKmf2lhWmF/IzaYkmCv9waqA4IjwN3MQn1OFD1lhMvwXUWtmu05GMiEW
LcFkEvOEb7sgYA9pQWNMyQHov7+yQ7/aWS35MaXTEiJQldUJXB3r+tjlj2Ufk6UVmyN0iaD7oKre
Tolpf0FoUO+aeQyWh5LNcE5/7Xkj/selNruHjMizy1TrP9JG+L/0+EcfDU81O9SprZJNyaJ8jgxO
MPj4VhP6EHZyZAQ7EtPYn4ciOiA4Dx/rqP20V7gwtJ+bGrUEyegTMkzYgommQ5izgQjSTF0uGGMf
9XpW/Kfja1LzLX+2N+1ERA/LIbOVX2TqpA+NrJp7D4+K3S84u/NZ3yG4FofGfP/PyxIrb4KZmEDP
4lpPIzFfxGitEjIWTxEZi6sI2RLijgCvIDNruovYSu65qvdGUdmnuqbqW0pcNerAJnstuTDseg6r
0ePBvuDUr+/oqRkDTZ34zfgBPGfehpehVdElqfwPN6+oSNt63FaOIVbJgfQD85fy3GdH06dXDAT7
Qm9/LX++muPRk4vI0Z47rvP7+tErWWXDjTWQgrYqNfvseHXzYUBWWNVBnL5jfTN5ozjJqScVYhM7
jF7mqUNCrMEDcrBzV5sUB8A41143YhVxmw6wqQu1IKOuqt3ivPR+SWJgEKPx06bAvy91jpRGJkH4
dUJosc6UJc4+VtfnxqO+tIP6US/98JJ1wbvBz/HGcZ2hLlqO5U6f1sNQZG+pr7fAn7DruemP0PXi
n36Ks31MtPfIiqetGOwG3K5UN9gdtl1HL4vnvFfiI3KGEQYHsMUEf8F5UtjrXKPxb7nvdlsxyu4p
T0vSrf2pe4t1OpqEnDHNSK10CypUnR0HRfp8Dlz2s0q+qsboXw1d/6Fl3nxqiChmuytSM5I6xp8A
vQaWdkV2mgroxKs+J+Er31fE0l1E2jAHc7w5ymKA3tJNPVKg+YPLpwNDupeC1sdKTA1awf/xpC+v
CjCBjtvCyFJSS3/CeMi0Ujv1Jhs2FcV8RTBBz2X+qN2H7m6q27fE9NU1FzoihYFNxa6IYV1ul0+M
uqkGwmcV7k8lvVPhptvls/9+CSFo9qEatNceQNfDiE/yqOWQavNIaQ/Lx1yLuGv+jHt8EITA6GhV
Yz0o9045tZd+Jn4vr7LmK9OfhtAJj0FB4brtpU6R0mgjAe9C7zP4kYBhA4bxrylAhGMd0oYvB+0n
8xUQolHpIOxMyH6UdnjWPDO7/HtBMFTt+YqfS8MxyPTZ1wxoQfXnsbDMc+/Y1lqOdpu8m6HV3nuO
DRvSeP3dsprIok4umKd/K31oj10d1es04E0ShvHPRVyS4/o9Rgl0AqHjVRzRiu2XfQjuWXLpUxPY
b3slnyHd2lYbPtMjO+YwGy6LNzIcmwF1hdlDZWVV8CAV1u9NOLiHzjw1gkA8yaL+ddDEQzHkEz/E
O2vKKXBAkI/UK8+Rx0Ldj/TWB/IGg0I2h6TwzaPTdsdems66onI41Qk4sdBjRKGPTbq26qb66gYp
EmLd3kz2bGHSpvLRbVHKzwop1FWEO/SY750hvvaGV33HtsKzoIzgGrP3PkiN33naW/7RIg5ou3gc
JqqflWUzwfin90sNv20t5nwRwZB0joYJnIKqz7GHZKb1e9ATNc7X0urvxgi/23Mg7ix759IAN3sX
5L9V/NA6zTuXtntuocmt6KDKM9Plj7QmWHK5KwkEglgv1N2IvvtRNTyMieetUbic9HkGXo0kwJI0
wdiwZShgYDz+0Ap+RNUXv+hu/24RMr+yNsY7JREF0f5vr5rYqmDOi4d798kXmmyavKgBOP3M++jY
hMyDwx/leCeZ7viJhKj1AockXC0r7W/93MlYnH89VMjWwt4VyLzddAWq/Uqj+DBGMaxlEb0OQ9/u
P4fdbdpF58I6tVllvzUjpBdogh4JT+YZaIw8grVlBk537MzKRnc9w6Nem+At5v83v2CDHjMa2Mns
OFw+Fssf7JPDGn9HeKvRpaz7sQNlRxYbhg61rfhnd0Es5cvcbT7CH0TGPd9Go59cZcyZz6p3Y4Po
AcVYiYF/hqfS8RRPvYmwf/6s66TB2ao5ozB7N54LVOpe40VfvFqZx3gAsckIwjxFCM02ElNeYjsJ
0dJ9thcqK48MJ+1HknwmUqORbNqBOGC7MdZp17tbkqm1ZGu53b3vNLntW+tdm/WI3nxZXnWuFUNe
NpMLQ7w3pBvTY+3YyYOSVoCE0A++anmYb/NUXnwaR9fc8HFh4/T96qHuW/e6RqRz50WvOrwgJEzG
aZE5fOoTdcccD2xrFke3eHzoQu2BaY/2Zlbj1yFL/NfKjxlHBO3KtIn68GwenrTM/yn0Io9IlX8P
1EvPUcujYQ+U/7V2R0ZWODb6Y24Pj3gv3EqPVox7e+yWAQeKefi3vOps9a11GVwt7brJMYKbrZ8H
WyP/GUM+k5VVPIXTimOBvJTJcAQwX23aObYrRBgdOkb+2Bi6cWzm2TP9YVz3U/7a2qD3kQl86xVx
WJVvTPtFgh47DbA8Y0Ien+cIZQed+BURDwb+kaiYgWMPrVFNPASsl4GmCtwOwaQuUa6fXeWDqJLA
9w5V7LEul1VyIcPuXJSNebC7zD/VFOIKPMll+VyGZOlSqvpW+pXVUg/5EyuCjkIKUcvJrWGTNG5L
/rsmgHH1+QuB65A5FsZf5P4fxs5st3FkzdavclD33E0ySAYJ9N4XmifLsjz7hnCmnZznmU/fH6ns
rtrVwDkHKAiS7XTZshSMWP9a3xLjUt5mZRKLeSYTb63Y7Vvoa6yI9g9liK8UHgBAEOaeiijqbCqI
LAktqwKL/QZ7RL8w82E4q0WNHSGM8hDUsGfsRUEl2KDzB1IS/+CkETHAjN1oqWj6PlL936dTaY/d
9vZSuVFFALIEaAscd4a4rzZiFN6qDnMJYqwsGZPqvEMbBudA8zczi9SjQ+c6PRJgVi6336tBv3iw
PPWh6gGbmD44zfmchAjfb2dmTGd5lFvpqr+aUzgCXe/kilKuDDIrS9dlf8IgPzhhkCRbN81N3PxJ
yYb0NXKqCpNDkHB5yAVNt56yd5vwKe54WZtVt/FqTRznobrtIcN4+JP3eR49pXH5MZAPudfiEAkk
V7OLwriQo2NV7aCjJ0crtyBrl+JBSXX/jfZ6jvacFsaYoeIEM59tWG7pBMu8riHv+8WPXEc+NTgJ
0vkaPVKKne0d9lRbkbi4ohBHtzN2Uo2po5sNw/Uunwb6+UiOip9jZfDieOuC7nr79EgYK1Zsuihy
qSzEKKs9yapb1V8tlReY4e7Wh7pskKCwKt36ip8FTp2957jxtoDegrpIVwkAhAKYXTWuFVk7L10P
rIhSLbvWoXZr1SVTT8Zk4BFTqSVgFWV9g31iS3Bu53GrM/1twTOxGqn7WVHJ7u20NHqJ/UA5I/eY
9MWP7loxgCJ3LWOmLpzmB/DEWx0blo3Z6YyO8aLGVXLJbeVip91wQNTBLNLlxbsOOWEx3/hZI9c3
JIwTnAdksZvpAU8W4DT2Pgt/gtQOhantZ5RH5zAhcplNwkBz0S9KO9PuDGXLFSA7V5a+NxEA93Oq
iNlvaXrZlhpug7oL9TBPH+ZMDePVyMM7O4812qTt6V+yh22EMWMd1EWxKvueLqkMR5AI/HXnuRCo
GKjfpJgCC9HeL+W5xvzz5sohJgHT/sYHEYoLQ8OnBCUXr36GIpsrNowjEmmPICu2RjmCqaIEnRw9
owi1imnc8YCcdYiXSmK+dkoSfvkxTpSWOjiZMyec0RwudtNNzWse9HRdHamOqo6VmZsrr2AXYVZW
fZpvfFX90BmJsCXH8MriGtX7QGC9C1x40ll3J4GdsQAmlPHN9kk1tAYQviVLn8YBpZgiPuaQb5i+
xbzbEoOyY5WkTmk9zG8ttzK4MqbdfeWupEnkTjbudDKbXpDfdhN2X14KkMHUlI6YnD3CcgcSd3uN
eaoSLhLRig1XT7FsJknC05N4V8VgpwuW60UNDfk4ilzsgpIAStePoIU5k+1NVVYPio97ZX6o5bR4
zEQwn9ruU1DjeCd1tKjKznrBG7BHjEcFLobV7GauOIesFcaDD+hX+nJ+bvKS3ylKmi1PTVU691JL
GKLPrsTYaq9N4Th/ecgfQLmFVLokixGJ2Ot2MejLrLXC41gWv+ZXaIb1iqlGhzSWhqBtSq8DUGTj
ws4eitJmpt+J2t2Hg7qOJ6/ObEZG82p2SXDlAkA/HuswE2uB0Gdj0rd1EEBO7zsXEBk/EWW2nYev
RTq+PIZ580O3XJzq066p87h+xTHoCtryslPYxt6V4epGKcRXbQLSDw3x38a1KDJOTcBAMy11Rs0x
qU1+ajDJQSEILoUBTnMjSegYLLVw0bbxU54iyAJONPe9lbabxNWa17ZP1owcoye/SuNH2t2IieF+
8JH5btapkFru4+3ygtl6fGo6yt+EDS3Ln67UvzeoGXpDEStiLzo6NLUJHFtq5O68vA/R6uPHzq39
H4o3QahbMTUn2O0hECbtTKP+Iks2Z6nj0CYpRU9Wne3unzeznWF+mHbGszKBUDWvoHxpikMAW/Se
Gqgf26BoueIbjbXxdS6zMqQHjSS7uIx6tqgqeJwQN8XFqfGElDYrBgQ3MJxxqp+HkmYnOoHfahSG
XdhkwabVwRJMS5LjJ+YyDUJ/7QNtBMZe5pB/6ZbD95kXE8Zz5GgwDZVZK4555Gbbiojoe1Q8lW6W
bbKsjxm2BI+azJRvQc9axUl7oaUGxgqMVmj5k0iluCJUmECGmAgMcO9K69l04QjeNZMNwQfVa+ca
l42ckjCPWP6Ohtp0q8eG8ty2zkNYGxreiTTjgO87YOQqDwSATI0tx4h7KGvYvluDeDuErRGQV5tt
Hcs3ngr3Pa9a9Ztw7FfPH/2sYB1m51oVy5SQ3PN8jzraEjUDw/Xe1GnunnE4jcUaVBrDQ5xY7aOs
WSLMOLrwUlUwRLIyer31VuaOvpsTYL6ePGByGPY3H1mBy4J3vHekPZBi7kIfPsYIi6naKw7Y+Eae
Gys1UQGXOuFKrge+uofppqyiLHz324aqU9cu3mxZ2idJ00JpDZQEWTm5XfYjm1l0MuQod50KS8Ty
eEMaBJs3GNjzC0gh/NacG2Rb6sBTtZhMHy4tD/yZ14b1evZsKcQ1N/M9T8h40zE8XXrF+NFaTU+v
dhxsXT+i2C30GYm25aOb4zcbKuI9qCHyADRO3w6xgEmSMqggjaw9ZEmoPUT6ixKx2Am31rcVTTvL
iqvFPnAoqJ0XoKCXn01pEXNlvn9NHONOjtlPFfTqfQhJDMNvxNslxfQdGdLd1Y3xWI+hcoz9NqFm
im+oxk72BsT9Z2Yw7oaYtvQj6V8Duhq2DOhhOkl1B3Sr4IQXXPTYbKmDjb/m2G5rGZ/EL81dzzEW
EyDUWoV9McWKUfIzau0d8P/ozaXGfUMNS3bIqf1dVKbpMf1BGKjN8bNR3QDPHWHRqO/BWRS+sdBp
Ob8t5IMN5ysNywtZobvWaPXnWInCVSUUuWd4nsDbToxlT9sdFOImZxSOAWQ1CsfcWU05PKJAb6II
V5VOROTUmXF9CajxXqqQldY4U8SzEtAdnPhvNurNkHX5eT7bs8BziOoelfS7m9xEiTb9aDJBp20k
krJQtqBIH724ip6gWPLGrOD435Y+q9GfZ0m8iEMgZy6OilkSpzF3SXXYVlOLZt8Etf1iRcMah/jw
QR+5AGoUK3ulERD1UpsJsGpcLM8uVzp02iObKP/J4IkAD3xRPT16TeLgJU/C/n2sy5CquHB8NOy4
WrfUxbttc5CtaUBsER8mzhRE6No/s2L658bVag6wVrZN1YyAO40iuLiT9smPMDjQrfnWN5i+VC52
K9UZz1wnrkVfICXAmXhIPBt3sJTtthFm8BirdEAJSJZw5peDA7HcS5X32VZ/0wmGPFeXLLdYg5sk
2dhDf0ZQTDY4wOmubWziBGEFfX/si2Xv1PJiwXtYxgM0oiKh6SXB/X8nlNJ4iMvxa/5bZP/z8Y5R
Hb0cARMAjwLmGU+GH/EYhB2pVq07Ccv9NGrSy7Fri7OqU26galXBqQwTY2q1KHy8OlbsOvG1AlJv
kXfxq8DpEMwKAzy6byFVy8swoaoBMpG77uEvrA1ff1V8jRFOUFr+iVo/ux/eTAiAbZt1u7auw22u
6/CV8J2dG5SgME/ORR/U684A8jBMFwuRIJXiywbNH+j6vm/1Tz+Gu6IXvD1xBqZvoBpGGDyvmlkb
0AhAYXdmnb54zgiqC/mK5E6aXTXsy4so1vtDmxHrEzTdn0I3eQjdqrwMFZhV2STVSsGIu1KK2F5H
Tm8eBAfvZR+4IDIQz7elNOQ6dyr8DZb1qhV2eUIsqU69nscbpvP0Fjvfc3JFTPGVhEDigpePe4SG
7NI0sgX8Ga8zU5CLDsULHtj8QY3BHOq689MU0FBdD9/hrIP8KYu0urLJVeU0mjn6ZC+2sVZo6JEI
RkpLdJfOpGmOEeNUl17+6oDECBG6AMyJZ06tJGptg9PaIDHHZcm4myV5L8R0G5Ld9jgOBNNuMc5K
Yz+4fbe0M6vfZGPLMlrAfoBf1Sx1OyO1E8QXxZf+O62oRhfRYKBUv+9E6Zr4tPcSKnVz79dqSTFJ
w+kP0xtFygsNAekhHOp3x57kLQfLpueG9um2K8ftOhHMZLYICkMsS9XsNhZjjE3vZ/FjxS7VEd45
n3rcAUflp3Ic9cX8UAPrthuZbq/kHjh3kUI4nvBVvatjiKREuNmCQiqfmOMz/EyM7Fso14GL/fKW
x7mtRUbAOhcKVz21cZKschgZT8LNnmTEqAFryYe0fTZ1ESpNUWCaaKP8cX5qsMCtMeTtWTurhxZN
Dqhc/ML0TjyPYuqLahtecEow+WjqZstihecZaNtTxV9nLRXL3kBwomQIDtApoIDdcCAAzJEJjiTu
LhrpJIpEgLc4TFsMR6n5qNTmPq7a/h4MqvloAUxk/qxikq4A2NeEFy5ZauCxQR1WmefvhyQYLmzr
iZS3pkNUqab4kuvdVkqbSb9FqVjZNcPDbXTmUg608rKyv6tjxC9cD+WWvYe1Yd89rOeQBZ2Vvx82
9dg8j5eZ+6jFOOfCkfmDP6H7Qy+NpnorskIJPggybF11T9/8CTxBQmabWJWXe5wj+cQymX29WJuK
pR0EbEYnpRezlVgEBO2OoYCUT5v0jcBRIQeeuzn9pOodv7cL3tfVJW6cmAFY5UmwREb4IWwf0Okg
vrjo3gHFWxkyE6e5sMUtQBSXo30WJZnDNB1obiOfOkCY3QBbt6+KyvEtN1kdG2+f3E7VHs4jm4Q7
/8PsYHR++KCSv8Fgr7brNDEwPjF8erndC7Evzcu7ppfRIvcyzJNxaV0jNvw3oMX8c8QwoFZoXCO0
XlwvWmcema2V+9ornrJMXXd4VekqscYVq13wlY8tVUdF2x0k1dqIng4LRpu96ZAO1knNYHdWqdlB
rm7PT2MbdIFMVx4t9LANcTU59Jq7KbWiehkxgu7tsq/Yhpv6MuhoZg71Ym2ZnvtdFvo1V+WTlw/F
k+HEX7SFRJ9Eor66vtiQ8u3eFSs5cHUzXsMBqDWjRmbyvR8uAS+vqH+LH1rhI2IPDiGdule3aWaZ
j40Nl3Kip7hRH9+3uAGp/KEkT+OatQG89qubmPmOXxo7p3IoEA2Ti96PGPk5Yd9UM9VLG17sgbGQ
qtu+epzGsUdeb607dnPJhR0vfGuMXzhO88ylaXnfED3e6WFN0WNTrhQ23o+F45YHj3LxRTFZ+OaP
ee23zKiqIMD8ohaxAd0yfPGInJHIK8Sro9Mgr+pKeNKamGNlESXYQAMKFANseytzGgqR8B92t7WF
8oPwbmYQ2Zy/t4Dgj15m94vpYv2z697dxmNjN4ywmZacUEb613K8L4neotRqkf7YS9T7KO4kqFFE
+ICWYtA1ZAzUiQDEyQbj4vRc0nd8b+NVObZ55a/VrNM/2lAumibOtpyGcdpPeCFpUWLZu6Ldifky
QZxMZJ64DkmmLoXbRnuP8LXjiWfXC0ymWK2xIoIkt6UXcqoPhuhk2PyuWiqbB6PsmCEZ+d0Yp8rK
zYGELTQ7Hg63uy7D4jVyHcl/qNllUH7hRqNDtUi3NWACiq+Y1U5rpqoPDbGRs2xy9Vwwyt920M1O
tyewk5j6ZYjxMsMnfEsGmUV1Ki1hrPPpZmbVdJRoqmLnoMTs/2bAj3Q1Xd98jqM/nBMlwjbvAEL6
c5ZUM/Gg44VJzhSVSpoe6DibVMz+DO6a6pqIkJNTbjeLGEzi8faTgUlYuJMFac7dVP4IWsJX25U9
i9exSn0oPQu7zo/lwgNRfzKM2NtFzDJv9+aDEGmXih1xXj34tq8ddTaXENhAYsxrm5Ni0fL9YZIt
88NMbXJVOnI9jyrfUEtwWxQtUq5FZfDoux7gljFZcGIyf7gY+Ryups9t3r3R6U0nQerJ9SzzzetO
6+rVqujlj9EkKtKajXkVWRwv7SjjWmeIcxCq6lK1mCBlgtCChk2oIoUBDmHMryIRlBVoUz+eOyje
MnXEl9qH9SHxonoVJlWwjUVZoR9G1SmGHc45G3BAoGvukm+unCuiweytOeUjLhyVzEq+pzsp4K7v
IaqPXJPS+SP//imlK29fM38x8hdjX9oxMs3iCRlT6+L5MYomU/E1Ns6K5SE0tyJT+hPZFqxZiFDv
vKSI/dIEfe/YobxHE8uZaUjlnZIjNmN/tnDN92ROM1co13Z2bysU9ITIjPfmBHbAqV+dBISJZ9yA
PlTh1r8jK+Ue6zT7cDkvH+ebMNDhqeIHgops7Fs/J7xVuMaeJAxaZM3OvcSy8BxJemxri7VeAcF6
Nz+MpPrm9jA316XF9g32dvpuhC7+LOyTg6q4+3iyjZDQbBYD7U/PRteJU65j9ghLo9vGDX2czuT4
r5L2JW4S51p2QblK1MreybZ5Dce8P0SaHSKXqOoV5gy1QYjmer+e4c4osPGBF2REcXQJzsnEf4FQ
u25qIFSzmiwl5TcNmXFejzSzQ5ARoFIFL+B8CRGVYbzeGgl6tPsxiJYiJDzLYlkgbmzbMv/lkJD7
GJSOyDbA8lvMtLE0j2EvghpuNbmiQbZ4x3f1y435Wbq4u6olvBK/I+RBDBOeEfGxIkie++mB0vLh
+Qu8zgxv9/78UjVv+ntRpf2KuFXxSph4NSNxnFq31nHZx/smj0vku27laei4JAU6aiCpO9MEk9XA
onwwSemmglH0t8eNka8fq4QKnya6VxqnWUlRi0spB5gF/vgzG1TWi1xRLzLKqoNCLewm1DDpwGEo
d73axQsooQELcAO/U0OWbvK7WPXHCbPtrbOGTa42juGrWshiAcpwuAuKJHz1A5DqglGQrdcF3tjs
UDhe9JrTQUbrMi2W81e5Rfqjce10m3fUxRoOzW7adAGZb2rXe8p55Ry9qP39oVzUV0jC7jF2Rk6Z
vuE9kMSITvPXR5LUwy0bVvu8HKl1ah5BhC/x1QBn00fM/VF3tiyzxagDeymxmUqy74lWxvQxNoQf
XRnTp1j2tJ4T7WU+jmwXIfow4sR32BVlt2wtUkfUsbaPWYWHRzcr3ip9uZmtH/NNPVUQ2YLEYJhE
wyZtPm8Tx85v/cWQ1/YXdbgGSvJ3EeLz4qnqngo8uItO1YOd0uMvcaYbpRNgoE0POYbkVJSyZcgH
7T5IhNzraJIwkvFydE0rP6IRrKzmJy+l3vcIuq22TkhjH9QCRhbWtckjJ0OJ78+yjvDmUY3qzlnO
D4nuwSdLBp0uV6fcZGE8HvsYURD3ccYQw6rAZDUjf4ZwxR74IbPD7uKEKVPuACWGHlwKBliJSj0l
lAl+dN5eVobur0MflqBR691pvufPDy0uDXqbPKCem1cNyJrhxdvauVaFKjjEcNOKfDxaxcFm2LMs
RMbZRkxdMCSmHyLyrtvS9zqsX5n2PrQXfbTsj9AcmbxYDzWtqneS6T4BGoI/i66M/M38QcUv/e2g
YOqN8oJyBEznRRmOC9WJ040u4n7R1VV2SIyBSHLscNo37oK81Vb495nqGGJqN52SYl3PqKha6JjA
3iPFlruMKoxlkFsRMMfGGNctUf7CYMmsk8S6ZnQMbPyyEIfKdYc7Sy9JC4ZifKHi+FM3FOW7Mvgb
SYRfKEM/dVTQIUuJFpO4f3UygBNd4tz3jTV1UU3DbM+B/dHLfU1cd6FNfJ8enOM+n1AIYW0ybWWS
MpQ5p2XG/GcFjCIaLywrXVKfJ7qwOgxSRQSU7bC02jo+BJWEQtTF6wih4lEYVbr1ctA6nNZ+aEFE
HqFBYKuTQRzG3KguN2Uo161FO46gIqjzJP4GsbaeHkIHd1YyzsS29iht0PW2OLqGz7NX44EnQgon
rYJRXWUaXR0BWrVrGemlib1gnVcw8YyoLT+D1NybHXm/hgnWNqNtbDt0Xr/Hm2Vd1KEKlq1mFV80
lZllirPMiZ0TBbQAlvog25Pds7dqOphHrb5OAfnPclDd1Yhn4NirmKkGfdxXNAAd1YjxHKDcoMkJ
W8i+ftQ9716kon/nKjWUNr7m6dCMsbA8kCUkS297zn0hdH7x6V4tjZ9JC+pptE5TEPAFhtPRb3yb
6i/dfEai8jISSyTJSjQ5V1/GHZzvtGnTjadZwV2k6cNeh8uxIA47bLWmzW4NiPijxKnDSHODOEHU
3HS9l933wAwD/zq3ozAnY/fttivFDApCB633NN+oGGZJXj7ODyRJODI8mrHximm6mFBiLbNW23iR
PiyMOdCM9M1IARfp+q9pW53zWsOhGsyeeLfKQLyWuZbtFObaXIl5KBDhl5HpqMewcE9wsSTOWqyz
XBuhPxV7TxmQZYwf80W5mrzChTqki0EZmpvBsGmnSCFx5YU1ZWLnKOwwFO4xZQlQJ0yeNnovUeEY
9307FrtW1hR4eNJdztN7JZLmUYY4UubpvW5BAzQqf+UYPRwySnVIqRencrifq2XI74i7rC+O8yMO
RsHmprLc9rVSlAbsYP7VQAUBgb4o28zBdavFlAvR+D1R9I95KulP3tFYIXwRejFByVwY2yZtUGOn
q3JMrNCKk8eS+uRqVGFhOym8uMQ5N4PhnIY2DHeDbVf7VFOKVaG3jKpRkYoi915bi+KtwKArHWCz
faVJcT0nngLhbZq2zu+qOLgoYy93oaJSW+BW9cqYG1l8zeIiYGW/bg9hvEwDd/BpKeWAtM1jb20E
tky/Mbe3LU2mtY+z0E1Zu70EINjehG76I/lFxgCVHVWnE1R0MAnahkbwkJOT4VzML4lMCGc/PYU4
vE6KUiTot9NdG/335E43TNbtrYirl9ZxmVzIkOSwY3hUPWMlqrSOc2ca3dd6xVkjLr0jMht5LDEq
K+gMy9gGZNxPx4wkhiCbDYlATULTtkNfuacFsdgNtdJsK5ktgwnXGNRGusjlYOwIDj1b9jSYVmof
3hcgRA0jckkYLQ0Yzw5NnBsLUUOUwB0wTaib0V1BMspLpl5JZb/ezGBD4Mdrv+ithdd5+3kGoNW4
CkluYSDSxkxb3wr8OuNuOgIomZr/DGzl6lm1+6m5Lxxk7rD1hF+mXn+SDw6fYxl4WwZLwep2SXPG
BCtSxTar4qD6kzfVxSel+cL3PdRjly3bQpbP8dDBaVBL69sgMSnJ043MN1cp10IyXPVQHuebtpO/
7wGIfkRiHLcZ5wTzzvaD6uRkJsK5E0yEwSkBknftS8MLZDcfd80oN+h2shi2B+YvMgfaxciakOyX
LY+DJV5D3TNPhg5ywBh1qsLGzn0AIKcAKMP4L9mC3p4WXA7I+Ro1MPMNRh93S1iwWyS9+/tj8ycG
GROaxZixbPzug5UH/7os0mOU9t55PuxmEgerZhKypUJxnh31emQ+BDGB48kcXsTdS+VrBj5qB1nR
scRxvqc25tMAh6VcQ3qzj1FGmSS5Wu1Vj/3vmh77b06vSxIlq9Qce9KLRJNCE0cjzv1uFc1RZzcw
o+X8/xQNFMIqBgPE/33dtIxP0jSQeAtSe3GTdpoBip8fJx/ZlIrlLEC8Jq30Y5H0sC38BNDImBzJ
F9G7MN9lJWPypR7SngWphRWDFlOdZntYYacD5yKjX4OyT5aOjCx63P1BLhlwEe6q+nXPUcag2bLz
7+ebSvePFVn+IwNGHxRpXacbYkDog41Q+EvF1FkQeRwSuelUtT1Lv6kPpRzR1Yv2PEwf8n3y+R6r
5qoeBTzqEpCIUp6KoB1O1XTTNvF0Y9K/RLvdujeHkqsdA4bUMD8NTckWmcrV1gsokVdBSx6zauSi
o/CmmqtVAxXDL8e6i54Y7ZERHLPeSdAJosZdqiXerAg54xFmziKYVhECYd4Jm8SnB9RvMz/68+OK
1lNcqMkFFh3ScLk9HbcGESwh+dr4fRk6KOjmP3taXGkDkT9b7vghHyFRbnIpS6hbv9R6klwV6T3M
xqCS4jo6FtjJ4E1IQP2Vb2r5ECAb/+wBlSxtVPKzmo5AbXi3i9bI9AUWv3zdOx42nOmvVoewdMH1
QXzOEvPesmKGptNIVMcluaxaKov9GT8cUkEH7KcZOsiRaceJsgAz7Esx4NjQXjM8Qovcygn5kv9a
p31hM6TGXuA1HDisETWmYF537ByOgY6WrvpEZHdzkXOoMdjk9b9HtjVhamuM/9FHnzOHtc4Nclxm
DQsexBflnMr2jjGC+9Jz9oUd7vZY9oPN7BG3h/LqxYgss8HQ6tJ9Gu+Y7/dvlWm5K83MvjxbKQ7R
BNypiwhJb0iBV9lAmx1NSe4sRTnlDCgeC+l/Fppm3x5pKoYMm2g6IhmfjPygv8Pa9TI/mm9aLHLm
SN3A/Egm2nqgKmNhmQFcrTjuH/K++KUhXYchtXPIIBB1ERrVBL27lc6dr2AIK9jxf7AfXuaaHVwT
peMGBCN2BEVbFC5e9CUVNuDkU3RLI3IZ/MbB3tBGCg6k2Wx0aGf6uGVXFvO6No1jId87QRhmFTr8
j2qzs9AlJ/5ayPyBBYvJXpLi6FLNh3G01b1hOK9ES2PicRVeV9Xt7mo7ecO3bh/IXyWbqdd70fet
t7WmIh3ah8rLWPflpWnV/1c7pPxfaEPD1ulXN6RhqDolLH8j5AW9piNk8GLRiwGiq5/TjYtvtMS3
eYnlczDNVCjJK496G1OXGr0FUoHBNtjWXZq4YpFozq6bWJTzop/b0toR1hPwy/lYo8RbzyzPmUvR
jGeimM73MqNnvoIP9pbI6mFo3xJamIhGUH3Ye5teJoSoCCganRJudaUlEoY9G7JGt8oN2qwKPf/R
ZgmT6aFn3kslLho+RqRwuhn0UN5JO5IHAFl/8RO7FiqOGdI+QCSHUZYdhly7sT81MB+Qa3N2iFMu
rfYYY6G6iUtSA66qJL7+0LiMKeMhDhLGDV8U9a61sHBar3M8YBX0iHfdKvJFk7nDE+6IVd0lYl35
ubqtIcXMdMP/+Leai+pf/8njn1k+lEwz6789/NdTlvDff07/5n++5t//xb/ugp9lVmW/6v/rV22/
s/Nn8l39/Yv+7Tvzf//9060+689/e7DGPF0PDySPh+t31cT1/FN439n0lf+/n/w/3/N3eRry73/+
8TNroELy3Ujfpn/8/tT+659/6BJG83/89fv//uT0C/zzj8fv8kfw/b//xfdnVfOPxT9UVaq84OkY
0jQxASG77+kzmv0PEKX0BgGMlHjgp9ZcwvC1/88/DOsfcGp1en14l2i6plIxU2U4jfiU/g9dWDqH
DTrV+bRl/fHfP9nlBsW8/cl4Jn4//mtxiaDnBdbyn/RMCSCQZU4HOq07qsrP8jd6ZlM3lIG6RbFk
uWoMvV4ajd6TvdaAtGYFsUyfC2SeIr9E+SqvDwJJdmcmtGUQOFzpmYJJB/lrkVA0bCUYlbC3f3lD
wX4dlx1SaZIuWvy0AM0wqgXWqz2EEXX2XroD4XofdRWdLcHVimhlcU7sm1BW234f5DuIR8pCJ1+8
KkrwAgq0HgdC19Jm9Wcl6JYjjMMlwZ5VYhCA9KOPcbq+cUTLl5bdLxXmc2YdPqPnEwVyk10iy25l
az2cKte+S5jU7sxRhWTZn92eFG6pDV9dI0FE5aQyerW8OmxuaD0CV4dkt1I64vZKi0cHVsuawIbJ
h/J8lY7psg8x9tohm00O/wvbzGkUDeTRsARVtzuFrsENU23anOVUWTN1ZOK781cuZqIYpiZB1H7H
64dmGGcbwGxYg4Qrl0n6neXFfalIuRt0klgje/K1nfofrhkyaW/I92D57FdIstoy7UTHSNc7EbCk
b9bqmk03KAFB0OIb+hxOZ6fZBXUbI0YcrKo7kL59dXpoMhqzhvAIXuYr4gvxU0afrlJ6iy6i17Dg
iscCSm1aFB9GvN1kcvVfSesWGAfqdV/XJshplxxHpy0QqxhTl/kyHsUH/QKdie5OAony8xwvlmaR
oskhBDYMcHFpFxt2Cz9gKGK4PqGjhUtYIFNvQ6XxzUPQEyW2I8TXVdBCkUtcSCabok4f62akQbxi
umgFU+2te4c9dGvHzbTq3+XtL1cjN9L6L9Ao4gXP1p5p3sKoIi7MKXkozjfrSiEFzncYfAebhBvt
0S4eB7075wndAtO/8+JwO5rjexhyROkw6oFM085d8KsKrJOqGB9KrXzR9IHREL2qw7roZRyThpLs
E57Ul30EEmARsdIuAZ5A/6k8jnrmnavYd+hWzKFWlufw9DVNsZCF9Yk5/oVTubnsKwr1qMhZ1I5y
xlh3slLvITXts9TsN7Pz+fvq+Eqxq7EDJDpbotgIrLDSbfdF2v5KNX/f46yw89FZzL+ykTD8BY/O
OXtbavXZEvKx1FDu9F+1B3I9Gu4JCz3D7z3lLVRs5dOyBvzC3bAUpv9q+d3D0B9MXDOeWV2x5Pws
PXfrpfWuCeM7Iw9woTBcKdY8ecchLa51Eeyb9pS4XDwZivHL4hdeVapFOll78ixrH7n0ivr4bBZ5
rL8VpXflT73U36WV/9AxOS1iO/A4Gis/hR28eVWaL2gxK6tj48GtV1v3wzaibqHUFcOGIxGjdgU2
aZU1GeH1ovvMqI4gyX8JQm2PboAxhEiJVX4qrfbTNNr3ruYVC/3RzVmSaFi75Jm+d5Rxh5NB4MU5
4N4kgaE2Jx/mbNm1xG4iedTV6IWxxLK0OGlgoCQF5bMtACz0nhTWis4CH3h6YyztPvqxsxi58Uqt
3wKixY6NPzHCW2/1+QqH/2MQW2z4GgwLgU/tbPdQahi0hU4+uXf0fWlCxYSRh12g719xLJxblTKE
RvVerIELfxyIH70/MOcPsb/7EXENeg6sLPwa/RV9Rz8bkmbQE+6chMa+dgx5CuwLjbErtRz5Qt+/
NmPH98F16UQ2yDsWfr2WT2mWvgadY7Et7O6NpVbB3Kh4+plNLE1pf4gRGtd/kXQe27EiWxD9ItbC
mymmnFQlVclrwpK5wnsSEr7+bfoNu2/3lSnIPCZihzPkCLfcQwJlI+/zYec05ICa1WnYGgLSFPwS
4Jofj8Y57oqrZ2tHeKG/BohO1K4mQY30ST5Ahy5okzhAcI+eU1WI52ZhZmjTK6vy78xO+xDdQxap
AJfG3rlK9zvZ/mXp6e+D173HFG2LHEaojcmZGBKgj6N1z/pxL7bvwc0kEiJe2xHDNp33dXK7O4vd
fcSJinRGlrcOLYw9YUW1kk8tR0eJyBz4aRzYSOLx/hkuSpF+B01iWbFPV90sCW/Uwdmub1NrtUGK
yhJDLjS9Id92ZmBF5CD5SYGGZQwHTOWzZ4CunGkafuPEPpuFQfdjQwHCndKh7Pdq+yurvAHTaLeH
kvreuA4m/7U5V1MejUzzMjyTAAW+ZhhlrNHNa8bBrEsFQI/tcug0xehLw3tL2SLt5EAIkME2ZEju
Wsd9thYC5Zq8/i3SlB0bwxTfwY08I9r1zdE+FJ1DC4kAwo8NrfcFKkDAofjy1Jm04hyc7uq9T6Px
R6YNTWdjBzWcT3+t6KkxJ9A98mwYr5O1PIzxYO2wRU9kdtTXOFdeJxuEGC5ZBzuM+7i0G7o508l+
Qzs6Wk4ZZUn20Y0mLGnbHcMm+XWVo0bKAOFA2RjSzV15e+H/2nUIRqvyGYMcSmuA4CS2bAEOCL0C
YLXGzK6hNA9TwfFNUDhCSwyVWBF9EwcDj/xu69bzmo8FBeu2nSgYFHUndsBL4Obdeza0TLQ951PX
uidtKl9knB0Qj9RBM8FxdPuTxCIfiBzLiWpw1M8lVseF2KiYW9DMOjsSoB19uIh32xJiLw263A3Q
42S0iJNKPIM26azwyr3bxpw+3JwBWOUW9u39oDtkpw5bAAfbD6ntlimDUDCP0Zi6CF7sy1QpRJJJ
/c8Z5EF12jfJEEFPPIxNpX2v6M6tViwoG9lP6RLX0g0qbqKV4fpIXwCZ9FtVYIfwV3tIxbPIqRv3
YGQxit+Y9XiRG/yIHeu6UQVZ2t+Q8lNzLDgyqny6Q6Epg9TTvmDCYhReDmm7UhUkhQYHbbsx42eM
py1xBuObIsueUK9MCZpcen5nAHImJZATRzcCAy+lnzcqt6kgVYucpCAX6i1HPs9Q/J16iPzuLtWi
eipPmjZR8/WwU93VCtKujlKXI5cbTwQGKcaJTjO3etzjZPICizMYfxJn5SB8YpmGeyAZf6C7rmzZ
/VhTZLiU8Y85xP+49o/S1SKhse0sVtTm2URyz1qdeIpRRiUHU6rZrq+Yp/Xgi1myOYwr+165y/sy
0lkOHtiiM5SsijAeOcRw8wf95F2wdO0xHX+nFh/+Zobhq41yPrYgqCgIpqMbg3kuW4xhaDmtRNWD
ZE3Ak8Z3/VoiOVk3e13ZI64XcQhe+WOMCZVO/4oke2BT9yqT6idJrQcnh4biyWcs82hMS9bFi5V+
OtqjnBxjp0hsKk7TX6mqj22tVqBxrN+cmWszto9DlTI30PAbgqwNtpuwzvlYNBUPfGXYx6VQZVAr
LEgskqhqtzLD2ihxhtb2D7E5r+QW7r3WeuHJL3zNws5gt+0Vd8JzW21pVhlAV+Rk6COrL7XuwRyw
Q/BdJmxTo1OsLpxZacb0KCkeaaB4/LomCQuXOTWRnlZKgHnSRxO36Sk3tWioMDSm2fzVqnzP/Txe
8Fkbh0qOBHQUyrPs1tu6gKlOV1YNaMTRQlrVXx6359Epy51udQv6C6Z0U3/IKQw1sQDeKcZPJ+a4
5PINTRR2O4+ldVCOgOaUimu3SiwQTLmeBxBoTVT1M2euqRkRSqHdVEO+QZStE1dVrSFtN5PQHAQs
pkZk2a5HrqaKAWKVfknXvh9k85OvMfWLdrTResWFG6oLBcCo8MAv5HD2rVPtZrR4B3IYkb60pYHK
lJlMDcgmgOyT79GirdgZ2quXo41VBDAzPe/rw5J8kFETR66RJP6gcHAM85ocBpjVAEa2qOP4OaaO
31XagGWhzu6sYqjOneWSnIA/sdea8giy9JQtVh7YpPBxzFIyp8jb0OTtlIQlrq3V/ySzTniEZzlu
GqFU/bGAcqNUGwcOZ+dGD6pEcXWvNivwysr4rdvmgEVxJ2zS6xhZoQU36RVZ9wWrkdJDWuJPyyxK
G0XPsVbIAPa5+QZnEfJLyeWm40fRN2ojbrXAcCAQAR1qJ+jH/DNIAX5ApjkQaNzMHP0cxptfN8Ss
GfuVbPtgqtp/ozWcQP8obICWD9IgzaBkNjmxm6FfXdXIYIW/9I6FV7UmcMtExN1GFgkmfmf1B9hQ
cdDmNVGRRGh5Ct2hlquXxrE+VBu3vlXXT0qRfrY9US1LmVKAzDnIRO15VXOiq4aFsG/U3Ybzrs5G
xkXWLwweh/2ka+lJHw5O1heRnq9Yl9J5CPJbAXPnqRmNq4047OSo9YwjeWPleMYRIeiGRph9ABWP
aotomEXx7+CZjFhTZxs35iFJkg+SOzZsGXpA1mp4vnJs3bKM6XvSNoyBjtw7DhBoHmn7ZJbyQx3W
idWE6eyqBLR6vHUfWoylisxcpsu1SwC0OHRp0h9geOdUmdpdXikDYHjVOc1YpCEDPgEnv0udpjkm
+vK0qA1qitzg5QYUZduiudOdhJCOLkNFJbsvkQhWBJNyYwyRn52O/nVl7aJZ+T1mMlq9+A/vlXNq
lvk1RTeJa51ZhOrwYM4TcBV0mM0e8i6LcFIJfBxzJU0DZ7IyYN1KukiXlBKd2Zxsni6Yfn3DvR02
FbegR94mxxQYk5qDydazMigLQ4MZYal+Nbyk3qebsj6iiKijdaRRqg6CwIdOnQk54lULphHdrNyE
qTEjw8ZEUIu88RHH4I0kzR01vhl22q7vYAOhRGx9qZS4w90WV5SYz0oO4Rx5Dpopo9xcW9SUiQxj
UyGqWRpntxYHp+B0KazhuWbuyW7CbgNXa/6WLRBg0r08UHpQ/BlYW4FAwVc148BIdQ00j8zMLlVe
E33XZlbvpyp1y5K5nY/dk5CsDjAV6g5RFi6Hu5fgR+rxH9D80NMKAJYcSfiTf+vV4V0g58EYCXWA
0zGA6e69oJMNvge3nXZ11byzw6DQRjwQNY7GIGHCWTXKkEhcKk+U206am8Qc0D9t2xlLN+4KWmq4
jZoe7BrDbNDbg/yzHIx70twTJx7qacKVnvYGPCItmAgCDdU1gTMxI+52Wga+yuQcMkYGOYp4lDPN
SRkpOrF5XGWh/ZuFB1CLLBYkE7siJotgsQG9lQm0PFf0pKMYjwDdp955r2T7pyKs8SvyZ6NWZ4mN
Z2NgmrRb7VwLKs/+KOsa+5B1qrpX25ve7QnxRl8S1OlaUGFbWR4Ax/HwtXoTtIqHmTb9oixr6lj6
BTG7APXin9yCvlnOJGMZ1Ngl6tJEpI8mAvL/hhIjKxjyx+qoA3dIq6McatE+SYLJGBlFVe68uBV2
UMQdwG9LaQYMjEsfY9EQcB7u7BaU25hf9b75x0LNIeyCo9YMLKvryd+ZEgg0kK82/RVDLihYCMJn
l/GAAxtvHF5hQ+iBUYoitOcT7Jx/aTortB0Kra6KsmhIGVKkK8QbL/lS3fspzllqvI1ennIreS9a
Mf4smgafhfff7wh16NPhcxBuEkJixY0Ydmy4fJUcRI7tjIcMWapll+SMg8YL5JW7l1dei9+EXtGg
aj/qUn67RMiD+lF/Cy9F+KTwUFDEc6ahKdd4p3uBIb5vDnbK8bXiJfa11g6QMqmBY5GXVOecVaKp
P4Rn7afKKlAn9m4A5vzT65pwtvWb25SfRmd+GMV1XM03inQnmJP+d877F0LvB7/RM9gxKJ4QZzPk
/JdV47tDTegXRk4L0z2lAnCxmv+NOuDSgjC57Stnaf2jL+AGSIQwDIP8Mz2pfMymqKOtHzPRqZTU
53UxbiJLIpiQExdxfGg6NWgbW/VzC5s6jJ09sNMncC9vag/C9b//bqnq797U3hFr1r7jurtaNTjR
hIu5QCQHOVPE6IroN+HCAYlcGjRKyTS2rKvIyOFylOaRcac/bvxZrMGoFnCf4nTicZCQs5E6ESOg
3+McFLERrhnHfJxwsUJpqfORDMfZE1ydG9cHHw9A7HXsohXdTpjxwFMbotVL1o9scekWJitymrcu
RoqWmBOH54wVFZuIo4pdt3ZPeZl8q6P92VrGw4yTrx3EQDM/D6HKeafQ7fkwEZq9hbiNAetyVxHo
VGOuJo+N5Bir+MloLaB0PK2z9uQ1CYEeE/2u4mZhrDKVw4OI85EAIlVd3Ts3jwil/ZmG4bMruEf7
1Sn8NKaDL0V20tiR+/WCqG6wkhMKOMyj4nuwGR3iX8PQ1bUMByCMM2FJBgPdLle/P/Hb7eb+2FbJ
ZWj2KtPJdV5Dxvy7dvtz1D7fMVxBdPzP+FYP5Pvt3c7xfAHFytdQwTRTPjCEX0OqoIya2/yb+Rws
7npvRgBd6/nMEPElHcwXoh+swGNcGrTZ8K4w2PcJDoRlMzcfvZt/OMvXOs7vCL2QAfEmVaz6syxl
eM0Eek5t8gBzFaqkdpKKzURQH5mXJVydprrLcOHTV/W85an3VzbVVzdMp4RxRbw23FApH8ZisK2U
xneX9mWgaxzBk36YNYyEVFUy0FAke4k4xHNHczrq7aaKu5a1fAda5eNvtRkzqQ/tFnbgkJEaNjiL
rMI7rcZAm+aB9qbJ/xghGrsxPTaoR7KlqZUXBVlvorYPYz+etUoYoXDui9HKItyXSuBUYzAVkEUU
oxiDIrtHhg4uS6S/mGteUQ6X3NgugDDutq2FT49Wo8YMpmeJl+VOEZOBaNJljCw4cZoGZq7CC4dX
7BFfQbJjCMOskcFFO7Et6MaRuG37WjrpeNJiI5oJdNwi9VCU1eI3lwyNWltvg7EvsqBp1U+zsV/w
zYiw6jETZSVHvL5Fg8iKmsPNHsp+pMIrzmqMZQP8BZL2Ql6MmGiTIdaeK3cr9Zr4qk58/GssLouE
p4Jnqs+GN1tNbrJgzqJ3msqSH+4CbDLShwGBYkGkXEKI4FJD0S3sVQv9HuolwlaVgztgTmjri+ok
XUB8UbfjgQoluWFBqS1voJUrP6tFHcYFArFMVDvF4g4eHNbiwJZ81rhNxO75rWyrsIzNr9IjyMXk
wAoogz9GrfgCOkFY4aq8jBb7EITTIHhdx+B7R0qkgRkXsv5oKvUqBzTOiKLRyw+uT11dHDk5IdyH
nWuKE7w1UqFydPMFrIAW4WhA5Ey+h5tAdWplT3VrfhNc7wVWRyx1M2HqcSaFQ2mtB98mbickAOMw
2tY/Uh8JJh5KpB8VvaKbOoGuL/Uhl1id2onSeegkU5C0CQHKE+qNuNVvLFntpgTFbq/2IaDtFehQ
hzxY+c26ZF/rNXXpyBRAz+vQcCEaei5QTW/8ztisYYE6oO+hDU9rh7lC0wcta+BoUpe3pbD7Tdvv
p9Y8RybmHh/TVVR6dJKW1p6Qh+ghOVdZJs7FjFE5jiuXqpz4WmY7IXNWFTF48xsrX33xiAl96oh9
M4vyXkMvWmJjJyhdZ6EEfK2yydvq3TXbGbB9GIF5a/y7rs6lU9bpmBZvYGywAWaSSbdHa2X0bN3n
FHBVqdNeQusCX+T4ztJFmo1S0xKd5PzQPivWgotgKllnaRMI6Em54j3GyvwyA1YpRnXbsUGLZjYT
ZLWNEL7I5c6q9gU60BPnilywzuAdljraT8NoqQi7/Ce2Ul+NPwZ2BGqfvpBPyDCsN/5kDLUTnzvP
UhMaYIX8FD95qBKlxvjGwpnTwZm04TrLZXozKXUpHczrDLGZuSuPt9WzhCJqh7qE5gruqwi8gVFJ
PjrHdrMbw6DCamrLoCuznTaIq2uwyYoXEu+6rmEp2g4RnKwao24AfgFnUG7Z/hKf6kxLwqSH4drL
+qQriK6F50VT/+O1y4cryT5G2mqyB2Uam+sg6U38f401H6fGHn3dqS4czX86kQmhii2kpkAftnjD
VbAS7ylxRivkkoJNlgxfazvRW1TimVCff8U6H2RRf3hOZfkUzGlE1ipuKdeIpqqK7wtxBcX1QXha
ShD14pzkimp3S9RoU0072d6XU6340VBG5bNznyfZZ0F8HW0LrqXOHhWA2hRZrpchT+Et1JxKp2+o
5I5GMWrMqQgH96QZ472onKe0vKs5tHuV31Y9j3pAVd6FLcXUgsYKpG7GyG75wDFO3FJdDCw3Pe5b
Xcf7Oj8Xa/rP8zLMHuitgrblpettljhW5X5DSlp2w6wifzfnqLD54mutPlZtf1DW1TysSv6FuQil
kaj+oBCnJO5qDHQGF3GgmmxA545MqqW/OEv6I1CrUU7wVTD/Xh2bPBizIDlPAYQn8EPs6ZJXrvSH
NvbuW6gsVH1QZnSmD4zHdfLwWGdAI7VDUSC/G35sxXvuhQeKyWbIg/9GZ81lF8l+Ss4KsuNIsMuN
0nI6y9V+TTqF3BG6d9ycxIonjvAdC/9fbPBkWRS23TDEkShASev2yAxwtUNNdz9j0A2dmDJEv/1r
nqoHND025mCXuIhFfBSW9s9suEOovbiJud8cRthovudw4fqlI+tO1po+CJILTtyN+zqlCxOVimOS
DYeuMmFXqwyQ9TbuNKPRAETtFTlk4KE/xG5BUwdIJkrclRehAwfvup8iJMWA0SHZGRae5nv4zEQ7
F6KK8nL6bLpowDGfknH/D28crtKEwXLnl8bVceyZJwlAM32qPwrilfNY3kSSfjcG5DZWEDsPgXta
G8fUtc6mt4uNYQp1RaM6xcPjc1EWwzu+Lt4lB8RZzSRr6Kb8k1g3Sn7V6mAMmqSD5MmDXRghpFhg
gkUWScpEZG3MvHS5VBGa0CzEtnnMYKPcOs3bIzJfT43Z7mxNre9UB2/4yOvrrvquAy6sm8W1iWvn
mh+XpSh36LTurXW5ObZW7elX0QrThunfFgf+Lk+ZcSVLyy9voZMeFOqW2c7LnRjHX9TZvD3W7J6W
0j4jpHf8rJzcYBkwr2Sm4U8KZpR0Ssb9FDeQENdLogqPfnAaQy+2mE9KJ15P5pDAScakVTnKx+x2
IarKFHrvQH65k3/abAA7OLCZVNKokjl7mqlks7/MC/UiF3q+sv4ch/ukrt17TkZ/suYRmyxun1hv
QocPKyxnfYqwbOFQ5+O2X7S8DTFrZrdWsW0y6f2yeao8kYZzy2qxl1D2PPiiIoEwFI/n6T+EOZ7O
NkpKyFcgRuog7402nHNxKJOlYORuGQeEqS5tKNNYIRzlrpH6tci2IHhRSnZ4G2UcYW/kjV4SppKC
ftaIs6x1HDOzCncFFuCgFyu/Y/FCm79yBtwDgMoZXHGar621Vz3wUDpvGDusYCDlZKez2QqFUX8B
YBx21RjasZlFq7DTKDFeS9c+khsu7hyCk/d5rgOz4zpzgV6FBLEfQQW91vpgE31KW2SCGCUayZlD
3XM/obrO0I9pNsZNIELSMhOZzjkXY/Zp6xZ6SKDYztTbYQFRoa5ImyxQxfIzFvuyso49Llp/dWfo
Vrl11yLmPhml/ZapPSYaYy/X1DlO5cjio7LnyEWEDIpPYwZhLXsjqfm7SyOQtDN7bx2oAxiIJUmg
j920TzdeBD/vX8HGbBVIRMF8FWx+qxfo2BtLb6SVH2v+86rHPO7xIWgS8Y/eydg3evHe1oDdU3V9
ctwGw0pevHrdzDGptpcprrHK1O/IpLghcbLY9twyTOtOnWY9tQMfhbECQtN1ePok3s7qjJF+OZCz
gwnJQwwCOuefxd8ZxrTaoaZsi15HbQ+qUb5Wgj3lYGs/esfI3e7UB7PvXvHpUoeVzkERq8pAB5BG
xuNYWwMa0ZWfaGD8tqvc/tD3pBZ3lcgjxSpdhqhcZ5PzWrucuEqsvDSqhLmvKaTthagFhntJ5knY
uF55jMcTYC2DCiTOnypHu1dt5aErvX/uUi3HycO6YFj9O1S0nxg4pJXF5alVD1NF2xKr+zJl2DrI
+RTb4zXF9tjqtE1SA7k1YoevHDw3qgvbaek3S0fXEb0OSEsq3JyOUuoBjtcrsIyEIENt5j3xMGIV
w4dDAGiYNnqOO/1sjWV7puz6tV414P+n2HSObtu/jTa7HYu73s8K77LYHAaeiaqevRRhL1jCbJeD
YlYOwptFWOPlakfvtwBAkFkkXfXd+tQoxq605JsglomNAdcVCeR+z3ETzmrxm7D/UrL1XzwA1MSI
ZG3ieTaA4J1V27wrjPlxlqw/xWgxai3X75Q+1cWwTO0yPHZzzj1UaMAIRlbWi9tvL23MS5sWsFb4
V4Wsk11J3eUDDcnuJ6P6ibtRCXttSkB8u3c9I4i41r4qLGyBIUi7Vd9QcuGk2sdJ1x5lz69o21aK
pDjwPm/LzPQEhqbdHda52K0dGnQ3Kxk5zcWN/I5DNpQFzaZ9qcD/BDpJMntP3U2dOTMeQ7XiatoX
pRHLdyDf/nKQ+sLydWG378CE6TkBO3pR1raYm+MNuVekgarGajj23rvWtOEIJrmecgaaw6ZJXUIH
YxWiejoAmPqMDFyNNB1pMG3unztsBYHKjjzQJQa0tp3NgxXfBKI6LPWhhMmIFkysZ6BVoXTBJDbi
MiUmEh77yWnUw9zP781cc+Hp3i8y6wPX9GGNVwR6FkyKeHkStfanUiW6cf4wGSx/ky6DoNS8AEtK
ee/p6pHOn+dJGwGq5GcV8oMK568xJPQDFewm8qBXK20pXAsZsctnx38BH/y75OjnMEzgdvEg8VW5
0QSlAiKD8UzH6kQrNlyegE+WG3p3Ul5B3jRHpxlPuVU0LGqrZTfSIOa99s8ZQNwtene1W2htmo5U
tp1ktEUOVfM2ylVGI0BBTB4JWFLIpQ5EJ4Nu3av5/dEde128RZbC/i0T8ncyMNORY9JWbKqkdMFr
3KWcyoZ8MllU5smPreefrbokDE1rjNDxcIwTBlGTiOtTVtAlSjFE+pR1NyuvD2pd/jO8uvo2q/Xm
1EL9tRpxdMr6Y+COvpbUklTOc33vEYpNMks0Dskje4TmkNF18Og6NKBD276OmXE0VfdVr3h8yRKV
O3WuT32y5F+dUl5lTcNut8KhXR2aXSctI2Jix05/fRzLR3I3kjvRdd9I1UK9dK0TawjutyX9l0nr
iJOB9C8WPrHxGRfon5uVdkqK6ctt5RsBGfAvmBr7BafpfrALNWxG8yUhDoKXksnOsPL+Zi2yc07k
NwTOoGJy8awVDUgfDu9jzBso46HABQePYGS81i89g5c1XgJGIsDAtCjxCp3ZYRkyyxN4l+hn2fW6
ntyrAoR/lQ53jqmMvHNVGVRCKKd4gL8K6X8JcCWbx6DpjeniTvVjaduIu111uVszJnYKeJbBmbi8
zPgXf8if0LvX7STLmwPpktpOMzKIjEn5jQRAdBMjdoovBtq7ghhrNoGLn1RklCFFmIXLTwqHAMO9
HS5q9+WQGeBnKmQTd0MUku6571bbROskPoYCxN8S5/VFn8x9b1l7RhI/ta5GDdymIXWJUmNfwBgV
SitDhSA1wH3b3W7Rpi/ESttOly2eQLXjD1UbVZpTs77v+UWUrIxJXNolRnYZJtJOlBi3TDMs7Ll6
AokKzon8kOFM3lUNoJGhri5l27n73q7PhjW/mGp5QIfIQ54Y1HNUdPOSMkfvX0wuAb/Ha4tOJ7nh
BflYrId6nswA2tu01Zv3oq3vO2qwtTUOessA2GvJSq5mhp6QLeZ7YXX33cKRjbtq59q9wiiKUi5T
unt3RBwG6RxtrwCImTKGLRYy5XIGuJbDzkqR2Ul63q6rOx0G73oY+21RkG0bgU0fmGiBp6ls1zuL
DqKfFr9W+hsh2rhTGO+4qqZzJDtXkYwHotQxYKpHtFuROjhngADwDOVyN0iqoA7JEhZuMp7MnW63
Ls21Q/m2IDfJm/R3IldRXMu8OFeMHBUVLZAs3GvBx9wlTEaghImO3UYcA3Vtk2dZ7BdKABQogr9F
WVzfds0vhKDAyM2fvCW7t5gLVlcLTkt6g3kWL9BjHz1d/m7fZGxXO9spiP3U3gwzflpgjS6oSLlw
j226XoFOPKej9zKZ7r29JMdG5W6o0+fS/PMWcTDX9GYSQyi19NUo45dqsJ6k4jumfEs691Jm8gUM
1X08PjFuOMq1eIzJQ829/rIUxt06aHcMf49KwlbCoZ/oSUYVxaO6XSk63+g8aCAsvvr41rfDPYDa
CDbpg5J4hzQu3hVbjzQmeCRM+CCLLHt+oPs/TbiV2/YldopvvSI+DBXgxKTWYNPC+5d1tKxpSjVj
iltjHKycbaY3cWeCNuPZT5UzZfazIRPAkEyeyyWY0kPskFy2Uu/qyB8ZAB3p/N97Jb9KUzytXEvb
gcBCEhCnQ8xhW37nZfzJnfJnk4EYzKZ4tbME1zSjodapEQ41dyYT7CLhZTV4Qzp1Pcl2OQ+LcmuL
5q7u5qhbjhYAaEwagUAhJ70zVZzdf0OlUhKDgGBxMbskmto0UswVndq6l3IMUheRH8Y6neM4bZjI
TkZ9dhMFNIlfmBrp4eIz98qT3advTbu+ekRpTVIw9JN/jqN/97Z2HggBJjzpafOCr3etIQ+Jyv+Z
NHdeT6ZOY/6zNqWmYt1LN2cyLd9mDKAA0E/8bCbQ+5HdZH0egMckbViq71OmPnZDsfmLbVhT6Vva
jl/FeDHM+YZg5qui3ytyVMdtcVs/1hXeTNM+CBjVCVOBfo4Mfim8gpGb5DtrpN9I6qjxkleCvKIl
n25Z652qNrsSYrpfTbApm3Im2TkjEbRxO9waDX4u2VejOK+tc2+PE+im5ZDo8zGWRoBwC+RtF8XD
1aGIGqVDidmjM1lPKZPMuiLpZFtLf6nYirkJI+BCHfRCv9XTr4VhgI8ROVItwegNyyVcvoZk7cpd
nywDdmGpHbpleso1/XHolBdQXRfJ5oM/f3Ot5c2lCVP4GLFGvXjLo7d0RC8bbxov5PYColV7EPoQ
2XoB7Gy66c7yVuP9lfb//9xDLBWfxFgBPuw+rAdhJldwRY8w2m5Tjl20yC5T0Rx1TzzRjQSzjgDH
de57bXhCj3dL6/WlHOPrwrpiMC/KwgYK4W+tihelUN/UPDJtcVYT9VGtEciX25rGvi9ldltSvvll
uqDjumRssgwx7KZeeRJGekt776KW7sd2jLiTzTJDw+M03aQgwiF7yeb0tp0knitDzQhA6rj2+9w+
Jn3xOlvVKSGXHjqqHF+GP/gKcgQdz6tBHUz6x9I8Dtp0RlvvDo9W/UITc54xV/VMnQpb4v9bGDn0
O5kt9yox4mORP0oBEVRZTv+J+vIM0qL2SI7BpRPuR8/MzMV6qJm8U6wg00floVx3jmaErlhu2zG3
/afstp7ZAL0Y0/TSIQ0pZ+uMe+TWwZBncXOz1exmoxhLpuS17Tdu/oVAv1c8129skHG5ORewla85
vFuz+y2FwIJaP07O8lgbyn8/2DCkN0MxX7SG/a9y2b4fb/t9Tswpqcrq+Wkoa5JUWTPN5ePcPJUk
ORk5MZ79aVy8Szpkr0aOlXjgjOZLWfwEuW1HTXuBV3OOsTRbpPONqfK0fQDb318Zw1mZ9raR3FAS
3aFDe8H199Zl2b3koovH/N1YkldpozXm1vvMbPvDsuan7YnSJvcsnZ+lLR9pmm8AHR/MJbm5KOy9
qqIKJEhvRWqMoXN7+DK8+2DZT04sr4YrbqrL1xL2Zfuz0owPXf/Vixrtcva6ZOsbyfbYVLHxkx5G
+zbo3d5Y1isrx2fSap5Q6H78d+mozoeuz5SwLIbTV6ShT5njfBA7d7OIrjfE4yKa77qXJ0ePsVXr
+xRHqcbkmunfAtROVbrPdBVok3+NHGo4xMUY5PH2LUD5OLjj/aTFH9sbxe/qogntbZrm51Ls8ym/
6Npy13bXwZie5t78drL6kUrqid3AzVrzg4jV3YJ+6r/HRp1etqc3seSRCIdgZYKL3//Oa8cNgvu+
rtMNvsEbkpqPLWQYp+Aj1LsP5Bp7mVs7nkwuCEygS/yiN9VjxQu63ZOzSdQL/oSCN7LN52s8Ts9i
zG5W8m/iSDaN5NVUrJMLOX/731h8/ne91kXyLNTxMvfVWWvMoMKkL7vi2zSKz/7NXftrvItzMliq
vyWeHih0n0ypXNN4uGQzX90SLywPL5u4j8XW0C7Is2u8idOTqufvgldOMe0NQyG8Cai5JEL51LBo
Iy5nK0O2b+u/j9FDDTpgSTJQlqGs5evzB178+t/3aeukFD4nq/qbdsmNAQJ13uf2U9hj/T/2zmvb
WSXJ86/Sa65HtZCHy05AWIEAGcSNlrTlLfLmeeZN5sXmF/rO6v6q6kyd7vvefkuQpImM+EdkmBwO
nDRavqGvIg7xs9dq1d82dnltrY0OEMXl1cLb+z643ScEjHyCJy4zFIe8XgeNdi2+wLfOcsC4exvZ
S9eCA6UEW7qrX7ijDcaqt/AaOXY03iZ3W2O1Jj9yC0oTLcsmR9LsRq77KjmfH+hPLTQqDo9Ww/qh
2bnDQVckNr2+jp0rvmantmK2wLdX53D6dNtGq1OvaN1zg3pOBsUYjhtnCyZto7GTEiXctSt9HCu8
Q/sUcPwRNqufjlHZm5s1xayfu0QkOzniybB3/VnfS5NQf4eKJcNqBaepSrURT5rk8S4P3XpbIllu
p97zmD+31fl9XwEn1WCLZf/VOM6al9eQvEqL6/MRH/YxicnT1mTtaC3SOjce/W0NbrsjiLmuU2K3
qgwOLaqrtPnWVOtYtyattts+7/P7m5Sv55f31qkajmfl4Q5eJr0NwN4oXV2z2i9MXvePq+NchB+L
MyEx8OPADbg6tY9v60y6S+uNe+Vm8oY3NMhgdw9JZNirr8T01SLnYLW7Ot3C99a7tO8O/tmxxkHe
a99Z9xASmwgDqrufkHSm1Qpf7Yd9w1B904KNdlOTdRMHVUq3SaDgI903R+z6DTXjOw3w8BXfFL21
Chvkkic0Fkfop33Rzo5Gepo1zjIaZkmSLuKRNVytyO52OphY6iJx/5voNc7mJ32pl9OsHfCWInZx
b13OC85QgZdN67kCwuDrqWkkAttoPqULlATFn3YvimutHUGUuCVqxirEr90/ETVTexiwg7fffOyi
FZhDb87IUJK27pv0vn0nBBvg8lo6RhOexkH4o4z3x11PxwmR+DAOc8i8bK7pyYqjBPwkzEYLR6LH
zwoqqm3hSPfH4HR7ZPUKbpHbq0XuZHFopgRHfZus9rAbHrfLD2/qxpP0LL1UNk75encf66P7aeAh
FrfHmxX5L/UyOGPaerWMBYmT/Ca2iVaz6rwxoJ0ISDKMeZucKFfO0FccQOtODXb20Bbbqx6Kd+Wt
7WyNbq2Ja05r7d1eO3PPISV+GpgSSHLDTqxR+qwiveT18/2gtpTNOG/JzlW+rMcjuR925o1y35wE
m9Ub5EVnVlLVqDY46m+8hqhhhI9uBV2/fcAyRoELWjUpcvKodeqTlrehngKuB369cnTX1U/3gfF2
ctU9gqReb/P6rtm1dqNDkhGrusMyM1lfLeq4W9e43D5sffO2LpO31eCIZjKRjVsxy5dOhVvSUzdq
BOg8vNNBCmif/A9F9urntUNhJDIIvCUHpXernkjf0bnjvYeHqb071zhXxO2Q5M2fbedSIy6nTqQS
JcG0uY4O3mQDPRjS5IbkntdxccVTADrF1dWo2/o71RtdmQH+Erwsq0ApToz/lDt9fyyO9FKdkrSV
3dVpG1rXMCb2yX5phr/5NDtYFTYYRDfp47l2K3VKJx7K8XEtqto6Oewa4+0k3eLK9Dg1/Pa9NnrF
k/arh2f/eILBHC2rfGj42XTaWtBk639O7+7l+urjSxbqq0PvgXdBSd3cXTnan/fedkvCCahgr1W6
8BvKQZ1+ni1MNc0afjmNd4KDPIfUqDxyMtqS0JG3JfRtADl3J8MXgXfDB3P1ntgrEoJddhjsqWTy
nFzIjMrh+iXVdyUnOttDd1VF8j1rsXbdRMTMU5Tu9TPRDA6W336VXp9Ie1dvc8R8QENvWhdCW0i0
FRqPnUuEBzG38XnyzDgw6VV3FVig1m2WT5xUG2R7w5sV7lQnYkeg6XmFgePTIdq4+2w2O/I2Et1q
bnXqBSLWCH85kN2sdlh13kRgvCnWfCNHuvy/OVSdyYVlPD47j1vDbm3dslHpopGobfic2If3CisH
afBbHwc/avtSvshtbrhIILtOhQTipCRKiOhhe3/dWxXqkcvLHya70p44bM2Is/QHzEBczlvvmfhU
vHFkJC7YEUH42uyS9+NA1vVG+Do1Oy+DLHzY+9YJFgH/3YglZcDphAv/VY8OVG/aVsuY7GBxTb84
2sRwtuus5ASXXE3NVYcIOvuGwapyTZ+T+PNGG2yWpKD7OK3PeVzWV0mJ2CNFwm7dDHHwxIJGUt2V
7h0rK+fCW9eSaqRHs9V+muTjRg0l5vJxsYicsh44hta3F+tauTiT18OuH1phi4Px56GBdetp1yo7
TyfD7OFFHiamwHgSM/12qRVlEbY3LLcsHABvg4u8aHNoLKS2aGcc6Y+oEOPfG3iKzISo9LPhn3GI
rjU9/XXovtcbp4E7yvbdWmz33lPjcO5Vs7Vj6VZf9c5XO2zcshWqzG5fz88lufU3a6dSHU8ma6/x
JI1CEzteLXxDKkeURJ0I5+ZjemhWutc7J0CXfXffOrpnT9vVe80aEciNpluvwGHujw43HtznjaA1
2E57chBvJq99MJzDWfdkmm7LbbSv2JU2k1dTBrGG3ynnWdfGx5pwKIdt0bpT6QfLr3TyXcGBeGs4
WBwUtELxu5dV362dFyGVGKg7E4rFHB+AAH5vNxO79qSq6mm8r086rZPuvSqrpNaox1et0dHXj2RT
uYdnYg6xkJEgpMUJQqOzaTSQcYPKB0+M9dsicbyLl4y6S0jeXcOUUHaEMT/uD3e9cdEhmRMKvwqv
1lh0Q3MOWPeOr2YH07x9X+NDS1UxZuO9veOyeew8KWHQpNBQ47FxKu0WObqfrq7jobS5dxoPLdjf
2tGOGte72mNQcgy3+xy9du3u7VCVCdJHXFPzcdLAY9hwJlWcbapXwgVenfexGe05GsdXUZIAddbX
z/x2uXDdAYvMZiSUvCOlLjE28afcd59lJaF2eLfewJEWz5XrZR1+HhDdsWZzdu3iMaaqKwqSXPMa
KWufJNw5VkvrsJ610evIPLAnRd9WJ/XbsYP/tIMlyZKFPrdx3diQWpaqFvvkAybZ7Un/TcKXZiPW
KnUbByif2jBOeXqQ1Wbvk2vAJd+fM9kQqzbRLXIDkFjyEuPaHU/23cvp1Ntsjt52cyAx8Csrdyg9
JekHNoZ3aew9/GXDA+WCtnWehJPNh7jOPa4VGsvwwie19tHd95EjUyC3/glv75P3pvSaed3jtdU4
N+b72rbu4GFE1YgzrioaYVG9C1ny8eWfDOpk6UbDJrdzMHnpa3JRlxwQH9AEJvjU/0/+kP9K/hAy
f9TIqvH/zyDiXfeLfzst/63779HveUf+uO9XHpFK4291TW/pmtaUDImteuM/EonwFk53RhXXl1pT
b9RqOil3/sgk0mz8rSEZPgzdqLcNnUQf/5FJhLe0Rp1GuUlrtlqN6n8nk8jfpxFpNtoa2UNIT0PO
jlpTo1XSjPxM081xdSXVyf++1O8VvG1l26yO1rM5onypRckMfANL87e5+ZOcJTJ3v2Us+T6qqjXw
lqkzFS2t3v77R91rhHm0rzzqWdkHdc5rySmGS4HR6K3eJ6e2OQSb09YhQtA3Xmis50ZG6i4SviF4
9qTgbJ9d8e03ztpih5ax3r1Hn0bFPdc/YJZd0C63vbKyRR09xa1KJf3XnW9o9T/pfdWo18j20cSr
t0Vumd8n6lMeyIgKb1H6+XGz9Uo1voMNqXJ92Fhrw9kTSnc/vEN8azfbnwbpozYnnbgkLC2fTfok
jVu5HxH0FZLiL9qSTlYvGndM+xQS96ikQRTorUINeB1P0/bHa7Zxs3i+OfvA2lCm+/aWTIHUYdjK
tj9ggLu0LngXvI/kXuWEbLVaF8/juaoqGtGe7XIdPKubTvttBNv9tnd+E755bBVv/Ej185qE+Eaw
ovAUQX9n9cLg3y4Jwq2eWxsyKj265RPHhdv+4r/rBpFViDbgNafextm87euLNVCWYP910MbmZXB8
e22Q2u9EIiiMl4q44LjGKTlFt4gNruJwdDHaUxz1LmjAki0J5r4nH0q7+kIDfXdw3/J3WkUyV45b
HJhf1nTl1joH5a7dI4mmd6Ni+BZvWWOFXekhJ8vUB+Ac0X88JsmzIilhGitFBQXvoBNDNMEhoV0L
K/Vtj7rXSfVYcY3j3trV1tGe1LRCHMc3KOOkc7rXBAnjMUb499oxLkTYHJ/2+zqZ7vBNAW+Q/Ji8
jy/JdDCp2adr8dBwNtahP/0kxVut9W2bkuGG9CyvzoZsZM91wzngnf461HCf+kTbPa5IzUqf8BFc
X249Mh5GyHSr3O8cyjDSm1Zw/qzsZ9ma6q91Qh0NTJ+EHFQ9Uic629qmR3W4Ut2eK/Tu0yqdGOfO
imOZzXoDmNgQZnSuFZOXEe7Q0Z6NagiKwh/qhKMPB57d85N8Y80uugg+nLgUVLd3zrNWtYNaE8N1
Ouxwxb6jSjwa1RGAlZONFnm6cFKZNdfrDN0/3ZF0nQslbOyx5yxRJ5MBjpeTepMyD0cIFvay6tSA
1g1Dezn6jSCDNVGXBD3WyHBzvTlN4BL2G8navqW8+mZHYh5xWUMWkosOP0OzctjJKSXQsLU9dS6T
W8UkE//4fV39nJrz1fazvJBxmJKKGcGxDZT8EaeSoJ7Vs0Zey/e4ddNdvJyeiqT++D2JLaBFMpv7
hzLwskMpbs9h37mKNWpL1EeFagW1/XF0OzYD44bv84OwHWNVRocbyBcna+MckUDB0bYQBNlilXbj
jF8/4W3aKiYrw/60JMj7/mqhYun4HYp722kXlM9JflozE9qzzFuNs6vVjP6Jlb4dyLKiETp1qrHN
j7qeXbFhU4gZv43yZ/2mgMl1TA603rZ9iO/vLVUKn0TjPex3FS+QQxk1dy5peL2VdjSbu+b0Ve6G
l7WRkI5zuKI8/ON+dimZDRC95kad5JzEXJqHPc+7TdyDVkkmjclyX6ss8Sy3dQLz7/h0vD962uSc
sr1tTlsNclBWbyEFP0ippPSdPr2JSmG0g0+9Ma2QlOAN8LtW9cXleXZfZXOKKv8kvetkXQvJTt7T
buUcLyezbNeSCRnfqysN5N0O9vodpL4fnctk32y5+8duSKrrLUkodzGZNUigmpFg1bu8b87q0wAq
3ru1zwtMTr4R9t/nQWg+rnEcppKalxA4woY847qPd7uzS0xx707SiueNYOY7dFeprckwxJEqx1S3
62bQOB0sMro47ycZkp6VXvt5y2HsUzIYEahvVl9tdLuLq1ev/nG3610/b2Kadj0S/6at1sWrtMBv
mwqBxLdrdDhsA9JtOXj1RRRdKarYjd4TUttPKgDL1eBxWnEOQgzBGY5VrhMU8dF1tq+TO/z2ul84
p7l191WqsV12zqreXBxxdDp+Lmv1oSJrHYvH+X14mmeSaG0+2FQ/rycx0a3kgiKBwlZGl3MZTSat
oHyQv7f1wiu8bE/fFJz8H6T3X0F6zar2GxyQTHR/lynOXWz2m9Xi39SULG8nQqf+7/+5X39HfN/7
/8B7rdrfSBBA6rgqKc7wuasDFH4ljuP8/G9GrdVsGg1SKTbI4AbY+gPvVdt/AwZqut5qAfbqvPsf
eI+39LbWbhlNTWvLO7X/Dt6rSnq632EY0KXJppKeaVqrVq+To+53IPOsr8o1rm81Kz+puFsU/X6q
eqETe2mf2BB1VVjlzI/yVio+qVnqFfFHpR/V3SjPHjv9fox1y3HCXtojBYjqpy+V9hyfX7jk8u+C
98YLygTbCFH/2dlG+Poq9DC165Ch2ts7m5jQBlNT7sYiFt6aZ/4wCUehnw2HbpYd1EEl7nBrJtld
WTnKqSrktflBDV/WSS27czdLXDcbBon726r+CUIlh9+/npsGZPH73NQPOK4eH+u6FRAHq4L8YZEe
iodj5WdqND/Pg3k3n1t5t4iDomZelddLizzurNSsk+5VGJl+NMZOapLAQ/0svJvVTXupt1Fx3k0S
K/ecl4rT/qJ3VOPoqEZtM/X6Z9VXzs9ZFXlwUDOVamY+rKsAq7O96JE3Ut3sh3J6Pd26qV6vt0i9
WZw6xFaaTjjQlM9HlkgXg8RuqdHZ+lmZy2UQ5MtSRWNdTQlRUCtz4AdrlWXznQqGTG0yjyLibdRT
Jbp9Z4jDVUe5yYVFmQdJ8BdT24aA/5ns0HF03UAZamv/kK+w8dFelerRqFldHPZUURRzi14kmbmc
B1tzeFBdvgOWlZRZBCo5eTHEs8rsFh9ro1Yqza08x41Kld7Tbqql0Ie7PEAhO8XYoY6iS7oaJsG1
DAXJygIQCW8Ok+XeDLrxkWb6K6XwmFUQcUX1F6T0Nnuq5/XTNHUWULBhOgdWLk03ZuS3VPrzUr2W
1VBkdbVwWlCEz6qN+TIJ/+4/7Jf57lzsg6dZ+/RlT1SpLmow8JNkubLcOYsZPBVrHIa8PFHTvyJW
Qo//dEqNdkuTXAqN707/TXdrYwxafae05lBdU606OJ2agVAqKfY6hHCaBn/l7fCs8Luy2moYex7J
/yDpj/Wwilnf6cWdi2ew6ZmzICh2KidAUuEUpuKG6az4m7U6K29nprM47h98eEFKwKrLVBZNBQvp
wiWSwVNlSRJDyLSzUTODoPCVgrBZvWEQDcy3mp9Y9JqZB1ZRwHjSj/kxQ4+2Fin7exiwhbp1lRec
XXZ+TiauvbATgJsZX9XbnsUkk5fBUCoXIsBp2NTs2UrZF/Uxe4SQmrqKQtgUmsJ3sOmCheK/GjSE
Q7Z1476mOa/zNr6CHTy81AtC+XSeNmXcbSK/uTTd+DMiqlWOZ48inEnhbGxuFYuJpzeN9YlIhhbp
8csaluY8KeCP+TAnFrKTyxIUT7vlsL+sutqae/NqL6mdxCTGlEoxH9IFNWd7jS8qWybDJ+0/GdRJ
BbpN/W2zrnhQ8FbJXTFVGzXHFc4cXn3Z28PBfNXRzPkwr5lxMU/8i8prDpFdamttLfJoKDzN3ae6
0hIBJdYAB191tqmp4RdMFEkbIfuK4ghJgUFUTBY4WjUs3ZbnkilSdW4WCbDMPTPfWxD57u78WDMr
DHhMTDUkE3NkxCzVOzg4hR9LszkFiMlLM133tL0q+6eIvdOnNjMXrc0FWfEc0o1ZspiET7m69zY5
O6Q9okhC0hvTc0qeQKAyYBiu6c1kJTRnnlDESC28Gc7kMMGXurHKVXPq9GdnuZy0m9zbr9i6Nbp0
S3O07fT3Vt8hwKf37JVqTPymGd7Uz8a01x3iEzu4eZujVnxTI1gJ67FwJgxzlMpOgDXQEWvnlPbD
bqhFxezLhI7o6MP9McyT2ZmloYMaaE6s3uJgPlTaUOHB9EQyOjf1tvyI3JfsOFlL6LyThiHMuWJO
L2rq/xzMqU38f7K3Flj1XTJDBTvnZ2cuAOtcHgtN5RNzYi+DBFpaxxUTK67VO7oTT7o/OJrziUlc
tukjWbj1597hrJFhtVnJ0YKgL1pIcYB3EmpisV0wMTJn944ze5rDeZttqAjuR3wQwsfFi94Dbnbn
bzfJbJQ31SNNJq2hPVvO2kpPDPqlvHB8+K7/yUx7whfifkuN4/gMl+ylV3PPiCtmJ4arXgJc4i3O
+NO1hazC01z1SRPV0a2HKa/suOXgnJiSEUX6GDYlkSMS8LA7tuYTtnXpVGBfkH8eO2mv91N0+w9l
2C0rfKgRDngmo2xaVAKGbG/W07wLo0NopOm1s4A7EW2gnLPVhy8xFanj9CI/8sPIHr9M3WI9iDgO
SXnbFU6xjm72u+NPoqea4vls/RApFFKZfqnH+InTvxO7pOjCkpw+RH+zZj3Ol2xd7VU0IDI9JqqH
abNJNKpkODEFj5lgoQwOAvg8qrhIPxGOq2rlTckqaUqfg6Q0zdHVapvO43tfOit0tsbELe0xVxEo
qOw2MmYF7dY8SsrR9Qe7xenpCha6RlxmK2tr7hDj/tgZfZxRS/2EaPdqfGTBH2a43Kl5tpyTu5XP
eWkS3m4ZTh0gNlGjjxmN/ImqqUGpPJJtfUVWVCpUv1ItdDDCyuytrfDgXZBlGa1sTfhV6Wz9KcdS
MMMs4onrYEpFC3U072o4z+D9yVYJzFiaS/aqzMRDLUZOJuuKDLTWdEwn/qbtcOSqiPC3juZKpD8c
i0vasJ0hX28VIC7eJudREAZaoingpG1trPnb7PZhqA47gDK3VlFa+dWGOwoJoDe5d6Zk6wlllN4u
IuVPiCh70sOVGRInA11/7K1a28Qfw9nzYAjvrcNGsOwznSJnZM2RNfOVxU4Ufpt39yY7B4EBIBrW
kJnVThwMOZy25iTQQWq0fOGOOxdW/bZzPBU7D4sq697eK0NKmGZP/+TicGK3LcIyr26yVm5b5Swi
KG9v5rMUJDQcJrTI55sHBBmwBuB3VxlpZ6xsebMCElCpbr7qsO7Ms0zVlrmbD2078tk4TxUwnkon
KHNqDpghzp2qbYeRv7KQ8Ek2Gvh7rg8gnIQOrB3dxHeG5wm+ZbPJ/Mo8wWEgMHMAKx7boT8P9iaL
dHR8Z7RWwXxjHeJG0ArMe+/uVZxNj2DDDlR3ZD2rcGYwPo7icFhlw5F6kQ49TQUPge/88TiEGwCX
2Im8Pn7Y47q5ZDQJqMHHnQvGI/iU6lNfIidrn8nNfrZV04OVrVWULakl1cEfSA1s5Dq7cLpVQTB0
oTrk3LI0myYNhz97NBkIN+Gx0UTZuEGoH2Fv9IZmwp4TRbgrmLVOySZYmXeLnkxU9AzZGVWauHo0
DGXbwOq9nQ0Gkc5jIWBUDubwyXvS8+/eSswNU7Q3DS8J8sAfzJcIaTPKIJvkaI6nzDpEzSbU2TWD
0lxy7tc1MggX6LV3XHdrgg6mgMX7X1jaq22x2v9ncvDmLx2vXq8aLUOrNolb4v3fkOHxdKo+P6Qj
t/Ig7+agtMJL44I/A6B9kswDdz6E+nJeKtqqC9sF5n2RHG9bQxDfDK7uLdLUg++mfQ8VLxypqTBW
J12kbPKeckLYa5h+0bO8juInSqOHStnpL4QFj6IwTJ1RKFojzXCDyXJCilm21AA/QPhsCSsTxsYP
15+KarcEGy2TZGImLlg6+V//eULzJzpe41un4F/NjSgqv83Nbl3Z14klr1nDvOgmzE2/Sz+SYZAX
G9XJs2RO/xK0pzwvYn4goEG5aH5CAgHC2pv1Zaq6MpNJkAVcGuSJHw1QXmiy6DMLXsH9BQTQPcBu
AkRnvEyCLhMr05UyGQWKX9wveEAuK9Etclah4HaBx2xD0DhYuJ/2EC8BKxbQGOovGjs9lkewNk6a
53G/30disjKsxC9VxpNHvJTzRddO6KROX57YS/szj2VBGPb4Dhc8l6/Yc8IFLfBGFEX2qB8X/XhW
dIN5UUjj8qx+ivoZL8a0xfi//ed53IPmH4YQAc2G9jiyp3YU+QPaMQeyvdkrWYKCxyCTbODb0TQy
o3Hk89fAhxQSlhgWlgTDYAw1RVkywJyQhrL7M15mjl3ugZR6kFHINWPuzrI8WCZTHrNVS5hmlmXu
VvFQf7Bk7ZZDpAncgQkT3R3+OBxLt7ggCh1nbNuQKvQMw4jGoc3NwyLxswDw/K9prdo0/lTrbdSb
GhYfzvpq/7ART2RivpxftZoViD6IolqwkBgXujFLDXUxfiEUaGYOFEuSodDDr2XpQgsMIWC9hTCE
hFgQfhUzfgc52kc/hryCLGPeaDNPIB5Ir0/TQnVfqUpz8hbqkimEJQohbxZoOPQH3ZlOBckwmUP/
ECtX8kvuoV2ZOGwKTCYv7fjBryEUP+RGmdiCy4uCrVPEiW9igggKA5YCcmN+07QoWLxE2orp+UnN
3WnGCrtstFhujbmaayFiPjzobSgsqYB95EtmhbFwazAswJtq1mezSO8gI96SPcle5S32IftWNnJg
yYVcIzu3YJJieW6KIsuIc3YpkxyjSxZdrupyURd5CEQcmEw7LXML3YXiOzyX7nZOCkbIhu4X6LEy
iYyCFukJE0X73T67N+myh1Fz+zHXfzktg+c5Z3rXn7F9GD8rL0uYsHsLNpZ0II5lkdGVaZ1m6Qw3
zLozNMh4xmNokvHPirhLS+l3YNzHLUIlWHt8l59+BlnbYvn5koRsVtricbRNq94MW5X0mDfY7v2C
1tm0Do9jSuiWWPL6cWAlMu8e/8TfbyERhvnrC3JiyeFOQnnwAi7CghALO1mEzliFzoi9FKMIzbBw
QTSsLmJmpeD7cARRNHMG48E1hMFAGD+pJ32C98XdRTpIo7dyQx+m1IMzflkWl43Y56Ftg0xDnmLz
FJufYTr6GYW6shH7sAJ7NJ6GGA7DccRj0r6sGux5wdYegwa4m/4JUwmd2Ux4I5sjnvHN8BkwbIYW
gfgpsunFJ2MSKQXDkwkb+wN6HPW/3U57kRPD7kZwQJqkUd8ewRPDaKfAN+NeGKoRV46FvKOQHYlc
lAvH0dSGZYVCavIDoO5nSM2R8FDmbo9dD57EKHsyOSMHkXpUTuE5DBBGByP0xTQKY6YB35ehQmH8
oKcpQ10whpQhws65GS1AuJzwOfoo17Ef45TJG/G8PwxvTAU38zRktPTJt6fj1INm6EeEKOiFYzuZ
I4b9KdgoQj+g22gsaUjXWBafZYnkJeZo7MD0SwUVLqOeTYdpT+S770tHeQzWEpXCs0UaJEs3Go/o
lIPlM5TbwgUCjn7Di8djHjxiqZkzZoNnYL2UqRlHAwQMsYIK/h9lPqbnkHWwpywCW4MtzarJjHDl
MqNDLAfUI4sEz88S2bwZls6pP57y8oAt7/vT6cBfIvYhoGg89RMXcwrG58Rl2kfhgAXk4YMl3AEN
fiqiCoWHLbcEpkRTsjKamFNpFCkGRxxgZw0jpoCPgZ2GfW/BVDIRIL+li+AJHegqhr5hOH444CVm
jOdlQ6adhlxBRVyPLAImyN72WTPIzwUhyRPkY4mogn/KoFibjKZgulliBbmbA1vY9R3hdWw4Bry0
8mFQZL4NI02yyIdLirDNojHNgQPhk9zsikDykSABzBomLsx16P+SyIgf4bZ0R3qW5HGS8SSYr4hW
XsRyy4v9Lo8bItXA3FEk1/+VDG2IX8g/ATa9ynFFs47XausfDiyMysF4XmtVZCjGSWAUgkHAkEh3
Zu/LR3OMQsJn4trXSvjFUMgiJBsS9su5mb8v0BIpIDtcRC68kNHA/tgj8l30BVx1iqCIQ1uk6K/X
fwEzYdiwTWHC8szvkwt5LN9/MF14PbkrRXxK3+RSQXKwQyC22N/yt1l8RYGI5y7/WSKGkXI5Mthd
stIsWRF0E5fOMsMsu/9WmQs2kfXhKl4GL0hX82QpywXGXJqZz72ByFI4NOy9YD15OKIqZ/kSuC2g
tM/6ZazfV4yI7ge+kB+s3JKbO8hTmRS5FsnDvoqRwt/JEn5Jd6WfQzRJRDJ/A1UENrhLKEtGS1sQ
Ar+hDsAqpMZ+QUq5S4SzTAWDZLI5tPmKXvDWXJAFbQZCSEwLTQteoMNfEQfy/24HBFURC8PimOWL
nZFMIta8rgVZCvYTgTiAFJHArArkL4AYzEtnDswefMcVSPBFI7xHI/LVHSYuQl/+ZXxfYv/KLgbe
T+MZb3nyeszZTZ9zLWxBwBTnB1UWCc00Ad/QnkQDANoxZYydB34ntu+MBQAhSfp9uBNrxmEMfYZH
9YfSvDDfcCFYHNAs4BlG7sBhe443sgFUMgd2T5pAPshYwgiADoa10cL+QO9YfRB0kTMewUgRmVhp
mWwXBgbb823YjQhr4I/0QjoPOSDfkXpMWybHdL3Qj1ALZXGK7hAgk/bkStkf8FXZTZ438vu/hu77
qBs8ROTWV1Ri+hzDjSGSTH7D0pAPYzO0pbdIq0zoeZkNTLrOPeiQACnP4yYRhJk7drwYG53LUBMk
CsoDExbzfAfeCOHAXAVD0J9uznTDPBHFrAgQBjDxXY2FyPwvuuJ9XkHWOAjHaOwnETIF1k43omjs
wIq/xAqlI0XHgm0WyAkRIa4z8mH3GZIONod5wesDNr4jGCADQAGiJIgccj7uAuGHhjNeAIbQwgRA
jBEIy0HEaoEjeEUQLnKO9Rshw2wUHW6XQyAYvgAz+cJchoYjwkLetb2+10OwhIt0NBLYjAbEYEbc
BNSRBV8Gc+y6QYLookvcJuhIWnirCHKwBe2w6DJrPtoSMmnqc/A07mGG82RFZ7MvMpK1BauKcr82
ZcLAlijymCrBuYLp5TWGMTuZTLAsNlk7v5/IM7R+ZL3PGgmQYBSsgqAmUNHUZnE4HwaL9EacC/cc
mxRSjJnpsZfZPMFQOoLe1Nf8w3xAq/YA+oNyswHCCVEMQ/GxIyH+WQX5YhDMBkiBNmyMPOOx7KdU
DEiQBqCRIY/ZIYwPhTxmjwpRgH/GGUwT8oPIptHUdwdjpmoKNJhGWSYYbYliNHdp8ouopoh3WqLT
DrCBRlk/jJpQZYYpLOPgKgk0LE80B6EAHgaigg5YTXgPD5EFzevo62Pgydic+lux1y+X2RFj1hzi
EA61xJ4xZzMssbvkfyEh6y05lf5nAdlo11tN3EmRkX9v0eDE9amVGpkEOOaEkc08cGQkNjd2MaIS
GwF8TvgAqyQiBOYlegG7gFeFGQogRHYAkfuwYHgxMgDuhH4j5g0ZIOyQqaZBDEjIUXwBIBQQpOwL
uJKD4QHxKdxc9El4IqiCf/K8830CSh38D7krvCwUaIi7Acge4760wUYC1kmvsf8gGpIIPsOlqWML
XEEuwFV4gXfmQ2CtA6eTx0O9XgjCAi9iV2BB2ZtYL2VTRfAUgVE8ZGqzPwHkjjBI0BnbRriANC0a
OcoX0hRQCCkmQooAM3kmek/CaME6ItCGyJICJGXKHUGAD4LvJ4E7dP9iNVvNP4c7/7ma4oj6m32K
Uhnr+/XKauboNMwUU5oNRVZzno8qhgRjbzIbgBVRowQVYCYDHgD4ZLHZxiLCWfMZgjqOF4AduQfS
EPaKRY+plr351U+wiaZfm5IIcO61GCpN5gGYBQnAHBQw7j+EF3f3vyIF8oEWIIgFNkIxMx3MdAE7
6NOXHPjU9xCZRY4Bmm0D8vcjzNwFkAVQg63h+9HNZx4iqu8Vs85ZDuU94fSMDZX4iz++3EhOcDBK
ObyLAsqwf4EBhiAizJZFB0mwZOByll8YN/4WTg+K7nuhzS/MU6g3QuVfihJK/7JzNAtYJw3BYgHb
cFT+FALFSIzMEtEjX7CzHvayL7l+rUiwZCQcqCPM4MtYhQW2YBf2OQgJsF0iCOkaQsqOzOWYzQ9i
wo41B8kJ+mcNOXMTzoViy05g8n59io0OMx4KLEwVCMOltMQ+AUwglHAtiTInAlSZSbCkyyI/siVs
3zIFmXeHAPolzCvPBz49QbMQmuGIBuiGcUXgD8AKiwE6kYstXIHcundREJEIwMA5RM08sjUiDiL5
kJ5DAkUnX0aZgX8Gqsz3A8VQdgbfIEC8dbBOyhxwuWgEcWwJKKAnX9XlL9we6n/i9dDSqvjYt6uG
hneT+Ff9vj/e28aGepd1uJ1g9Vw2a8Begbq9PtgYUkWGpn3QLKynYAbZNDlmJkihZnbBoDlWGV5n
R0DYvAO9YoQCY6Tom1HqsIFAFWKho4k4FRs3HDIM5V9sO/+PsjNrc1RLs/N/6XvKgBAIP911wSzQ
PIUibvTEoECISWIQw6/3u7PKdld1u23XOZV5MkMDsPf+xvWtJQ6Bz9/vdm/gF64bURznC8Tmwv35
XAMGheNJiZGdQuVU1AkWW4wUp45H/xuyIVfEbjgcsmDSPHbehuoGe5fvErtQJL3s+ndXhCbYQyIi
EkPulN1GUC3qVX8791EovoSwAGOE+yfUFQuHLxUJ5WIV7bGD0db++RNVR788J3HGiVrP2xV5xj78
s15bHoOw21EURL8gCxYcUe7iTI6JwxM7+Pe/TuqMP1j/f3RZLCJ8vxPU+SCXN/8JDTR9VY/Zpe0w
cpgcXApZJGdehNH8IhF2Uycjr/jbP8TlFAeFmcM0iXqyOEIiMRJZDv/+LY04CUMoOmJkDr9/0ug/
NhyDJEpq/PfPXmxOPoXb5338/0w8uVzT4T2dSR5I1bB6vMYRGR73L+ypcIaRsFth8Kc+KoqoywFA
kXiFMLcRlX/CrlUQcUT+ONYDn3VeEorTD+UezmdR+Ft+cE3CSHMHomJJpeFvi/Z72gJt4ueUE/+k
nF/CtArPLHaw2Dsu20fEQWID/clYxdqwYjiiJT3JuX89LA9f4k3CSeLGsaW8HbMtjuWf6IMD+cOd
4LaF219/8azFKzBvLgE6sdaK9/GlbD2KUMK+YcW+2P0i9yKNIG8Qny8yZlHK/VuKSMr4J7oksOAz
qXRym1Q+eDfHhZh2RwVUXJL4iz++Gnfxx5iLTY7tY5P/+R+fLxItPp2ijfBVPAiR8QkLT5xOxMbz
XbgET9wNIcGO6skmZrFERCFeRuDwx34L7+8DsOO9nE6+k6BbvFV82buI7wgN/tSFKB9RRBJNEGJp
ro9jRynPFTUfXvn5p573bVFloiou6h/Ya+IKER1idbmFN/IWUYvDVf0pTL6z/i4lLrYCsQYv4uS4
b1TsOME/XIEIVe84QZ40xR5+5RWBiEcJOkQ5iqukecSRxcSH+PL/+rRpxn9uM2cTcJ8TY6YYxj/Z
zHGa3Zjd47gBnPIRO6XbTTPZ2qp2ZM7h3d9L5121NgJmLZx8JTrpymFw7++vt3T12tdLBiG3zI1n
luw+gTLEdOlx3Te/OCOVYPW4CUA9Vh5KgI/klUT9F55Pb/DvdvDhecnyY7rZmu9twNgjGa27a4+6
DeEYvRkmYPgd0U5a57WfBhMvAdyTu1cE793KGbniexhR1lnqfOboPQ7Diqm5GjQViLY3xYOy8FAv
y3BwE3AXduZCGxRlxzvXzPCuALPSMa/miau66Kj4dy+JDI+rvlhglphbhA1PnVpV95Yx0/GrrJnB
Ht/RKwKkcHxdsyvAAlvZrF524xbuZQcLwVsZ9U7nC/jCOzRlDlB/S1uqIRp8wNE0LwfmMLrpmilV
G/IHHhP8DpZi758RKlN09AOAJLv+IwcJsS+9bAsmwmfYm7byDTDW7VoG2UI3rFv4CPWvzIae4N3w
cwc0hivI2ezbiithBugoMdjjxjvZ6vliMDTIvMxBtFGDQvnFubBSKAq4PQx6VgIAKeT3PJjCbGmw
6M288CQrKuyPOJg21pcGUqBcmxirrKFbtM3CxKN7FtQfTfBcTXlqEycPU3sNRKk7jZZ+Gpb9InXj
YFj18wefViZAKaBeXJeDW313qEAiVLNtgwaIR8n2cJC7cPbxHPBAkHrmfGb/atv6TQZ19lEGXWgG
9/C+BLixzJ9WzYdDyYFySWLNTgrCj8tJ0Jx0b3QvTrcbTsDLllBPyqcbzC4ozNj3zXSRgtRQP73c
zQlAJ/4OdtcFXHKCTB0wcmXJlTVtfCOze829m+uqmhePJRunHNBhslKeNg/Ue0bZRwfQzGNmZi0d
pIc145Fux4c3Xif2EPVu4yceT4ljdLvmTu9rQWxnnyAYtqpsxeuXB14LvCHym7a8iyOCTkYOKg8k
Ik/+5k/Wsx2L8fztHS2cIJlpST9IQRWuFj3nqGw4FQuLtOz745jQAyg32rlf6dC1Ws914Zd7yWn8
fI9ooX9ZaR9sESc7vo7MBqBBtm1aR5rLUbxXmXaZS4cXWxbKqTd5IS/QQnIYX1kymhYyTsIonquG
OutjBg9xzB4LzdbC6qx4M3YQBwUjX3ldBnpJdXW6UsjTddvJegB+iQhK40mcSZhYnHZ1cT5mHOoG
nFz0ciYc3HXqnmMHIOMfoBRHFiDzJBL7bgSrMnXWz2XNp38krhbm0Rpd4fDJIZhayv4GNb3X/j5P
egiVORhMPw5f0dMW33tzOOtW7Hdgyy4ccQm4EcwNNgicQ+OMc2K4wkF2w50G4LGAesL8Ymuc/e/R
umyDDLPSgV7LfTlM3dYGZwZscwqW7WsSTTxGwC3T9zk2YHL4Irv2S3v0dJt7nWPuDr29hnd/XjhQ
hrvRz9NOF7Fb7RHpwQasARtiv6hDJPa65TsvvnJ4fjy85+r+Hrv8FawSdrXIvfIN3GF+/ALbBIcd
EbvhoO8NovyxaNGQBMRa+yOGKnZNmwlrYICvMPMQl1b95KMOsb7e2nAabi/lUmsHeTiLHEN5b3eP
ecuVM5aMyFN+XNZRlK2rCLKCKTwqJ+Ub+OvbBDpa5mPUUB0sY42AyO1wvzkzhDxcrdzA0H/ZYu7H
1mb07wGSdYRkw3k9UQZzmSTEOwAt44dqCOv6BWSfOxGgmJcfsGMCLBXLl7h1AMIWoFEK1hZA4sua
BqjB3LDiiLKD3nL69fj9/JSXzPm75/Q0PdQuo+PmuFEkz4gd9OCYG7uEE7ZV408q1zhM7xBdO8zV
aDL6OlD4wGBr50DXnJtbpEzcW9MTwzOW6snMj2NYL3usjrVvPBRWHLj2xRQBuGw0SqnP3Nz0FM6s
/cs5FfMhgE2Lm6jIioi39p39mGPaBUJXcc4E15evX3DDbyfhV1q33yCG6V5saHa8weXDqnnuydFZ
IGUxLkfEiigb8XFH1Z/coKxgm0LacJ4slzkmA5R0Zu06twP0p1XWw2MXLIQ3JAYdLSkGNkul1TvE
HIBiMazKFQOmPnRjQQ5QDYm2QAZZqTniYrCTEnt0bdhryPXSULIKp87cfs6JnV3lI6OHwejcPTO1
+4V6LVeKdZW9ncSd/dw3SSAvO+rb52KeBEowc5aNo37Kx+8nJgA223Vp64ClYC21i7Xh1QAen75k
PdY5wN7zx92TTxkChFvwezBK2/pSwVXJ9jrxWw9+2O1FgPkSrw1wkP5Oc9lXirU966GIEi72+TD1
gtT6ij6Y0zwx0W9D2TKXQwbSlqWnvkVQPAAjzNjnitOBD2YfOrve9orDEMYB/IbA0nsXh2Tnq5rz
hQRiOB6gNYxMYMgXfwZ+mnEr+zkPFffhRzLmaBZqtuoDlV2q9s9vxHoBEEZpxgIbDqbPhSLEYR9h
vi7+6QtLaMGawRLRHOf3Qwmu4H5g3tYuVydiEIDZcJyFwOJmQWEdmp+7Z7icXmD40Ev4SLQKUK71
HS87Ktgfyeril6EBZrYBn+iogGvj4MBQKA93nGM8dtkmD2FN8iBkkphCUZk9oXtdeBtI8IFUY/EX
8KkGYHw/U244Ayaq8Lu5OJf2F9ZsgRYNrbBfFpDdAiDbRVzEj3Ky3mZ+frB/Poz1/PoIqsUutT8m
Vhd+UYbwFUdMESTrx7y2lfN6XCTuJJyr4OigNbFMbzf7vjnlqnGyzRxIbecMHrQltnpCk2Eu4JCj
V4aNdUhXd+9JTLaFO9TbrAiCgqsEstjwi017kt0d4YCtBMOJhSxtYIQeXKoFqGETsl334D+BbcKP
Nyw3yTFbK3Y6R8HGAX8fL967BQrEn8nGtI2tCQPpxldcNYJZHUehWZ+IHcAeiYWGrMR/nczKe33e
Vumhnjeoy1gxjFODd//UW1t6wNFmZb/td/E5ASP7OOUc9RUw8LcGf/ItAVoeiAoLy9wg5f2ZWSHs
dsQOXuK0e8al4fP/LNwuClXTQqLoySDF+yBDSGujSUfEkHh1+l0xZXswAXTuLqf75rJkIy0uPjof
xLSSBV4Usks51AC2zn5nfrnLA7jG3/WTemJ64ZgEL0zgwzLe0m3hIDYyEMjqMxctzG0SQvAU1diV
PCiZxpCs632Nabpe3ovTnbOCUPtS/UHm49rb8ppZ2Fi1VIYHK1DJCRqaDnTcK21d7GTdnwBlxJiu
1WBc6lGy1nZ3Ngtz3x68GQtImPKDHPCiz/sp3RQ+4gcnYmL7dVIwo4WfH9zmV4JL2o7d/INL/ugc
TbE0yW/7cKIjWBYlhE+ALCv/gUNfs/8DwyvaECUqWKVUnM1cRqbjackTn+hNQ0HWMUVo1AWfF7df
l6fLR/kGA9NCwU6m4bCcftVPCwJv5KvteGKXC4OTfXG09edllZ4vX8UqhV+j8i7mcvoxWfUR1Biv
aOrmixaWchu5VnXmp6pz+X7ZfbS7sMz9aXqqDzmOAPYSb4XWgt8F3QHPtjNJL9znIXeazxmMbEiK
naq3V9SB7H5XN/n5iTI7sp53+zmgDWCVy6G0jS/9OiA97cAWNJk/4ZV1J98gh5l6MDjGPZZMvV5C
fENs2niBZOo1vHgx8/OgqJ1kZ+K4KgZcv/MVVPrWuQVDn7oPGaD9gUh5La1M5uzA2O8TN/VvHnNl
mRNHiQt1JUMEoKAlt3GPCwJ8eVnvpjOr2nxcbJ6vSIJ0aAaJuJayWy1gphFuLYhy3K68ZS8RXWFF
dfu+VzfSdgwnthxA4QXkl0fVWtli/4k2g3PzANMG5abcG5v4e/KJ4PZtpRLiMxOB9vg72jVY19nN
ipl4dhR8CUIOZCwG/hFy9w5iNGvmZZ8wt8c/95VSWdJRX9zEF+NCFk97LRGFJa6+uK/gZ13g7m2U
F+SNgUHcp9Fw4iG6LywVQ01kjs/rZU5A74Oz92MO8ar4Ul8Bo9clIcg+37327QkK4eUUrw2F/wp5
G9phL2csrNdc4WsHG4EYD84Vdv+DJiXip+EbGiwTwkn9XJPYZt59w2HEXTx2MG0tmISx8OzvTLq8
G95XPlfFyF50SIL+oHhP+zqzJraVYO8RLGOeDHoh1X+51SfiZv7IcMNKXTDssVZJCeZ3Th1DDTfn
G4UjXwwtDN+Pkzo3fIaqvelvFwzOVRJNuHnlZqvS2eyei6mOmKw74N+JtpD867yuQO/VMU7t/LVs
7AbyKKtsXInslsmbb+lYfVarfK4Q+CHQPHOM8LbSICSdbHPuclzBbvab7Yw85DTocOOEs+/JfS5t
tfWAGl9lpZD5Fn6KMs2NjRtMQeKfpc/YlzdIcbxaz6it5r5/YAS/Lr1fvVB8mkN3+Ajud5yi6kNP
O1i1m81hPHdr3bosu7DFQSjk69natA/plr1u3zBJ7JiZs8BnEbI//V27mDCpM1pN8DohzRm7O538
x2QodVfiAZrBuhKZVAyEb2eK9Sm6D29C0NtWIBN54eNap96ozvg72rAJbQZP+ymXSsBY1EK3CsIf
CNCYtiZ0kT3ZmYF1o4uH2sIUjQJLj6Tt4xfhrAmRBYGIBdOZk/jFyQQb1djvPDt8D4RL+LUbDv+h
W9UOmo2MUbrUlhFli0Pzx3yHS++1rHY6c1FPONNQPLUQoRyg51ZC+buNHflh6ZsOsHth5cvUTYNG
5Btwcay51KNpW3Mxk/X9GdbOuOu8WyCD7qefmj15XNkv8/tF9MAKKHB3uznhcu/D7SDf/Rmep/en
RWDFgisAEjNrCoUx271ADwgdNbsVHABujfaShRadMM8kR47CXEO2OaM16kjnCvtFTISwtTsjFHw5
0cDIRrssfl4L9JgY9Gr9ncnpSd3dY3/bP+3NmXxlx3TRmilN3LTyhvRTZj1DGCmxSeI0PW0JSjCn
XpF1W/xYDNFy2Fnqmp8SspICMUmCWcmchmecM4CUYPkad8rgWcsytEw4hReiIva6pzH9JZ9br+BD
4gM0/eOq+O23d8aUuiD5MIjsGb34MrQ5Knj921Sbs9mpO0BQeZzKlor+sHe/eN3y8SA6G+f6SBxF
GJp8cnbfzXnsYak8Mnl7u8ycM4UKjOJIbpGvEIiyCAthYd8lAXH83PCqQ7pkjElMYjGBGE2XlOGo
snGKW/4iE7YI9BZRIcbOLUNch1V+9GAtRWwpXPsOKtJvw2NAyVwya8WTZT6IslbtUxaJaLiLt6zV
H+SlxYHhUYE9YQbUS53fC1EonD5iLme03zPrsyTockP2Tjs37ZKnztFA5ZecYwH73/yyTrnViZVc
dQbRbqzMK/JwOnPF+mbpyEu+DNPLg2Qr0haiQ09MBt6IlTvGBYgmcSof0yjHYKpES4Rjzu4AqZ+d
HkubrDV15xMMnMLUnQjmdTsOSX3XhIdeTVCeEkHyvi/N/rV/vk63MPOR8rUnzJRzSvmn3YmnogQE
1tX8ySwWYz4E784hDqhnyczQPMSDqn1YGuztuWeALGZY5+6jt2wR93GkxKaazWP3Ety5vy3SYjYp
uKUEJrEmQ1luErqlz00Rkt+oV9TBbTv458RNfCWqviarkIDahS3Q/rith4k1JU2v/FlQYxNK+xuu
RJ/0F369PTHliwy0YPgFWx/PW+czWcSbhCWA8j2gG11gdqY+mcF0y98uRvxOmPikZ8wtwX5hh6ZI
uejbQvnlPOxrx0rdxLi5yKrjxeB8o3/AMDJlkGVs92ET9eFow+1sBdryhqbm9RYxO8q4nxrcA8mZ
eagJ/dYejHfzcavwlQ1GB8nibbdhOO4EoShmfo04E2p/JKJwPDotEqn54qZ9KEwP7ZiS5tGgh7Mt
qbXoIV7FSelRB2zvNdtwZwTxNh5Yn9saQUx3QdDDEiJo4SpvhEiTt0gUyOawneDYOe49djO3zSMM
QLb+HV4VHmaxauzxNLXj9w7+APM9pyp2A6epW1KI9C5VIDGk+whxXbvs9CA4zeeJ/50xLP8dO1jU
LLPgrZ2Kx8a98cwITMRSXIguTNvc1eyCs/fB4JwwNqL4RFz5IfISkehRMLV29Je/yytDs8TSmXVA
ZXN9BmO8XLMITUSyIjKvO+SUtuFKZEkMKQZ4k2g2f4ac4227agWqhqTVIpOitHXIl0vt/cwZsA76
hnrH14aOeurKYgqNquHHGAxutoYqKWo50I+vggxuDtWKeEjei1FuQJC9RWDH7fsUrlCy5+FTR3Pz
bUdpim/CybGV8Q7h2xgykUZRv/XWIk7zpx60h6B+HZlh4Yf9Lrkfd4c33TEMd29JRCVsBEuhLx7e
BbEIa7I9EoN9I7ll7ez94jt2XzbE84zGqpiDG/EgP0jch/d9UHmKiBgSz5TUmcrPbCHzfmtNIp1a
Y0CzQfLWJPmY09w1OXHCBE48zgGP++aSyTC2z3t76gckrLQY3EjdjWKOqvY5O+cZ4+emdRCT4T3T
oXwS1T/3oyRZe/pMLlsoXhP5QS6JEU3tIkrCglYFE8Q8BMoC9hI/Y68puQC2YxUp6bE5oRGy1hdn
cd+uND7ZFNW7w2P+CoxlYUMDyeo0hIXSca1tsd0WKh8HiQulHMKDJm63H5SkySwjnWnsG5PgK4p3
dhLBhgpzRnCFfNlKqe+/MNdnjDcucD1zagc+KuDF/uFyYAH9yYqIlT7DDI+wqvy3F6HIGKa+elD8
FqAMrI2cYBQlKQirhx4TOKOcu9AcoNiDCBexWvP6vaWkUli/g/U++ehDWDm4O427JhDhAe3JkBqq
105jP+zngZ3CiGk5P7ZODL1Eu6gX+zGMN1RxKDiyXwgP+Q+mQV3Nmfi1av2qVrvgh/Zty2ncEqIt
Cv92LRYph4bbu1CAQThsz4bkvEUkttAvkCJZnwaVYBW8PMK9vkZLxpc2lN62T5dnujYXBQW5pUH5
JaicFYSG+PAtJeQxoLx9C+9+ys1PrBCyBaI9LWzD/I0exjvs9jxFBsudDhdIQn6t55BwshN9ajfU
akiVGeteEVFRUlcY91eh6YlSjwJdGNv5vr+O1/R9WKAe0poB2pIoAGcJUjZexZfpZ/jIRgocjNWz
Vo1lLB/RCKAPsUzrERD54dtiukrQ27q1s/uohFv2yXaqt1WMnVEI+gcRuNqm/QadAB0aVji3r+EC
m84jWvQBAqTM77JOg0PiYn/vkW9nazn4Gv7BwQ3MKjNgudVdFUwg3SSPaMc2BtxCMp/uNNbw4pnO
Z7Z0lY/Bmb+EY5vX+Io7W3iHS/d7W3J6FrFmkfAVTIlT+WDzJzZ+fuof302OycBGL5l+NfjBxWMS
kqFnishg33Ii6wssGzxb7KcVQHfsPebRHhJXmfqnebhjOcIGfhcmMjklWzPIKNBn9nKg9sZL5rGt
QQZtUIf7mDGTzNU49B61Hdq4L1oGVO6QTsVNf8t2HOwhNmZ29/dzT/PMm3Ae6MrIvuLNNbv/Np0n
Y8WNnRGt4QkoZHjF6kb17DbfP1aUGSeMZpKyM9rLoF6geCdKkykHGfWFrYkxfZYOeVNxJIOmiOqL
5xt7j4Xp0BloILoOSg9pPppXbu/2nxyUgJ36Da2wRdeHEuLUjmQ7IvxzBn/qQL/NmYrtcn63ak6B
JnbeW2EhxxXOgozmRW9DoW5Lc1I+pppVi2M2o2sCOSgOjdFVHu1rJfnEC9Yis4+iBlr4EhueQsmv
YtProZeU7pV1Zq+mvrE5f+7vvjm/L1Wf0HAj+kxh7kANiIF6JwM094pnzCHh3UtBHby8md+/o/Bs
RyM8wBwX4opfuoSH3xkGn7DoNoRD4ulUE+fXhriCMF2hGLTqcSGEJx/UGLhzkwM8RA1x0sd2xqNN
PJIW6/IhMgFWwb6QDUSmgi+h7eVkwWsZ36wfmI+5zS54umG+p7dno7lC5p/YT4489SSXjmNENdk+
VsvbkVPut8HNHRjpJpCgWeLDi2eN8BTzvZ27LVizbVAR4jE+VVvbwr8vEX45YssBKeEr8RlrlLaC
HzJM6xK93M8Z9kNfFXMiw2DiDhzNJW3UNoAVb6BEeOZoWvrqhU2rlhghmqaYT3uLOlvwI0M0AF8R
MUc9194Gv/LPjP+yIq8rAmpcLEUR68nML/Qhy3JOy+LIHTqnITjTX7CjIXpSPQQTKtt7iTr04Hbb
0dsai5hghh4dFxwHl40SmdjMNdzGBLdvMrgz1e6iLpwxuz2FF4DglHgTbQhMIG409pYSzToDUhSU
Z6zovqgHBsZlOxBtjt7jEgda9eh5czcKsdKmtk7P6A4fiGBOEKxL0/ccnT9uWmMXx5xxtg18k2j8
UkqjZ9HtVRlgDdJi9LVKQsvWKQ8AWilTJk5EyWp+DzarwqeDF6WOvhqwxlALrRBqtoyHtSREKQOV
VqcgrOTQM2Ye9PZesAvd/Y7eDRiDZI9A0Go0XM2wUvi/l8ehsXrIiKZz8+Fl4axHogM5WlddU6SF
oiV6OkhQBiI90qx3VzEXNFsdcVN3t6z8hmNffXBInRcLlS11/xbbnGx+5VjT4Q2y4yBTZ1WJUKgU
XEnJi9NhMem3WEqMEGSHFZ0K+C8fJF7P091Tn0sFjkeysPJECclYa2q0aPRl+tmWlBZhTqYNc0ro
hyItifqJReB9d6AtjV2d9Dl17/pOJ650U5ItBTuNGANT6Q4VKfqixY5SMWPyLBaE6+fbjroJLd65
DP+DFNJe4mIopa6qlXJt9wyhDQHkdXAKEgdgh5P1HblgW/e1t4o4JGzfMjd1Zn/sSbVttvn6hxaf
x3IgdR6C/zFox6cYOTbGsfFBkclk7Rd2sMzhZoYf6AGdIw2urtx764IpFcuwPDQ2pFDArRI4Yy5L
OAiI3SGiQSVrngWYhUVYv93CQIrDZJ35WpR4sS1/rYhWlqcTHO4sDnaNEk4WdoRyilcs6HXO0Wpg
98Lp8dUDlEAE0IfpyS3mlcfODnjglr6NTzpgAahRHu4zqqGVRL5rh5DkDQs9QSWcXKF3zc2IG3vO
6Ta54AtknGp87pgIpjlYr+PCqr8k56jA+dHRFq88ZMkhUI+ao+K263xtdBZdwzaqEYzzqNDAnDhe
Id6nTd45dx/MxbqL+HU/28HPSJBOO+vYHEUggwNi4GcRe9i0o7aUg4uFwnoW3mAr0Onfd8Ex9Qzs
IaVC90EjuoOkSVpkxxY25/AWalG2VbaUlbDuMqcUXTH7tuC4W8rvWFEjbWl+NeSe6KNwDEV3DOdR
nSrsG0Vmf/aW/GiLfP0U1B+ja2WBMDoTT1hmQVSRcuiSjeIqQFOn61nY7kyBZKB6R+jcu/ytjFnR
/el7db2xXtdq29F+JCR7R3bx40Un9zBSY3Oei/FU4rOrrbkhXXZqiCaEy5M2WAn6l/4R47nY5s4P
6AYi1SKS8P56ZFAJGtgDxVFgcEackszr5xe6hW3AyuD7drRRVadYQZch/UgB6i/fxAMSEY/IQqzw
4dTRTXh/sAU6QcEPbd2wcfYXWwpm24srOTTl22vURkcMOgE+Dtelqd6SbEjrEkedUY0hmnOe8v9l
vnv2H6e7QTHCQKkagO4BowqCrn8H1Y6Vuhq0pIFKQGE0+vzyKHnhPQpiiocDooXFIHH0J1FBRTKL
CKrIT+C0hJ2Iws2yD8yVBs1LS6X6QWk4sac7Cvgijsg9kqbEozVtwJhHIEx3leOGGRWYRZN9mdlv
mQWnhOmQP8Km9hMAkyPW/q+xY4r+H4cL/vEe/wmpOeiIxWsZ9wi0giwlj7FvsAKtlK/LpprhggXI
SHZpXL61yw4UjCjskJc9d9pRzIeMQUK6pUCxhPmmdE8Lj79NaWCJLgglN18EsT5oWRB6PjhcEO6w
HjVU8Qye2ZWSCSO9M2szoG2xaD0IY30ppNQ+23ROjQVq/HqfO4TzLLMwmDlIAI6rh3JEcFld8OiL
N8BehCodwARI0DDYvze3JTJSd7cllDISj9ME1HaEL4Y3c3rmOQEJgpKe5skWfU4KzjrWYKB0g30V
OK3cmdpHnLNDiWco0VIlicm/Zrs/j/+/fff/Pb7SEsmGuCzqv/4rf/4uH0OVxLfmn/7412XyXZV1
+dv8q3jb/3rZP77pr4cy599/fsk/vIMP/vsXC4bLf/iD+4clc9teq2F3rdus+fPpXKJ45f/rD//O
mQn04/pv//JdtkUjPi1OyuLfc2WC9VWgK/k/s6qvyuon/0yvP2WRXP+zt/6NaFOd/EWeMBVqTrSJ
qgs0+P/k2VTlv2i6phumoSAUakwFO8rfaTY19S8ThMhNwX85mUzNCT+qy7a5/du/aPJfZux0CNcN
DUK9iTH9/6LZhNiQw/+/Ic4G9J6mxnHS5YlmTri+fzo4rXKfvFQNNdPK7N2XHg/IqjS6ZcwSeqlU
XKsNUqfIINw3kEdE00d1HCTakWULkIbuo5CTmZZT8sqGOvWsbNetdPuYqivpdT9Om/H8MtD56iQp
NOLLCoFF4Wiqoe+dpNJoAin6eTbSRreHRgb6kiPnXQw3JGUuqNFfai+9obUwmgF6DVTL07vpvlKv
k/XRbY0BgKLZry5y2cxf0u2zSupDd1epUl0UIBnTlHtRHyRxY35qep2iFyTJlnSXVTtPm+NFNz8n
w10ow6aUi1HefkAJbyGwCUVobx6MgexiUL7l52MpT9Xfh2lsH7d7H+b9Iikn9AMuu8vEaCBXLykK
Tp/QrKP5Z92GgU9p6aUgvGCQp12Q837vHjmh3WiScLWUsqf7tu8pKPWX96SbUcAs6W08knGrVlb3
6OCLulG2G79joeJt6P0yIQXW6Z48e4F7rCTFkWCab4A0ZEZjK1W9TiVkqJr7tlB6GrXVbDOZPui/
jbPIaChtNeOySF6bu1QShyQPurUJtQAh8HUvZIoWk/ZDN16fclfF9qUbb3bZel06Kx2lzxYX7Yn4
HmJZr3SdSR9KY56mRCC3jF+S5K16VF/PJF7Ity7sZ8Uul0pQWl2xn6rOMB2XCjKJ9PNBHNYt8rbS
Qr3d7PxOA+gxjboJ9U7FiNHxILyAnuQwfaogsvTv6eV1SowUrnEtB1DVR7LyIkyRQQ/l8VISqylr
9SZHZ/OmaSepKLZdk22bTr1Z0wGpXLn7NPQnWR9a9cosZrq5KiBKw5BZWZEfH690rxuIYCC1ZjV4
jb7bJDeW6PKQF608gnXqm/1DvdlSSuD9aCey1WBUbzmdwG62l4sE74k2OUpaY0o61yiZ3amaBQn/
PcrlCQmS/NoXZeLnifIBWzo9wDpEk2NqT+63BGnyvTKqdLcuA+4lf9HCedC4enVvCA+8PVXBko+7
muj+pc7R52gPbaK48pM6VlYFxuu9jid3K9XjT+k2mY+lCsmiOvsqCuWYG7Er3aH/Rv7sMI1FFil3
qM+Qc8S6k1UNWykeaGaPtPWLYl3fzKelP+m59g2P6FVQGNNsHWZ2O6kfm9Kc2lncHf/8dNqANa1p
3qk13PuTznw4l8kECAXQ6i672W0h/7QoFt5ml+iWaNTp6y58yIT8avbVGfW7PHv9zrThK+H4I4jt
pGZqWl1nVHO1DAsdEWYtzTfxq4ZUc9avif6NIbwbF2sq3ayxasg/VGq7OjehtU8oJFNOm0w/d4DG
ezBBFb4ui+4+uuq022pGvZxOqHGhBnDr5PCh5Z/TF5p5p3I02MNquugHbTnGMYJns7lGb7KvO6DX
ygm1YBjYegA4GsIJUO7eLHUAnjGLEwmNec0eWnAZ3eTtlT6Ax/DlCGhw+zCaj+J0PxrZvUj0VbUc
8GVGS6GP67Xa93ZmmibdztiZ3aGxGwzfRHrP5g8UKcqX+zSnlJnR5HxM0SSQRuTjL1K/GV/V7m4A
D6pksr+sCcuM9u2rlU9IKb0Cibvrm4vkw+pft+gJjfeM8nxqIJv1OM7Mu31Jsl+114Fi9x2N7bp3
c12107IEBZ0+aUgVRWCMWnjX77/aE1rxVHkiwT2jjpXLGU15UOapItmVAUqhHq5oEoHImFS7wVaQ
DchfOj2WcTp4ZXlfF2pT2eqrmDlD0bt6XQB0esh+OqYzW5/Eb8Xj8TFqD2h0zZr+cDf1U1QoeEQX
dNXe25wgvH++Fxfjiua8aVV7qc9Ik2oEy2uVSLSeUOos17JGy3QGlgVjFb3iqWpd+vu1mV4S23yQ
fuIDEILmgCmJfLrflWgcVTJ95UK54m5uh+eTlKdSgdLqwVj1qpXVM4qcpfw1/A/qvmw5biRZ9lfm
B9AG5I7X2otkFXeK5AtMEikAiTUzkdi+/nipNTYUm0PZufflXrO2NusmJWyZkREe7uHsOdEpMrJw
0ssuwMx73wM6bMnC9V2Ik6T0C1rB2chp+GC4blEH4zFsse3zOnxNWHFf9+WtnPuXSeV7MgGYtoPG
MTmbBi4VcImQiC2KuIdqFtGGwyARvvf3Jf518qNr0GkOpyWMOeLWgeYZjts6RsMpHs6YyAC1x1jv
SYMR75Vd9r4CQd0Ed4qj44+w8BSZ6xAnwLKNc0wClI+6ojhCK0zXTFLYL+jELSTFaHsGFIFG4Znj
YJG3gGSQe4hlTL8hA0PXbIRHr4OnU2mKYMH65Fib4oIqrBgn+NoM+sImsPfrwq9Bar57lIth/irN
ZUfp4wx7DD8X60GBi8CYeY54h6/Cqy/SD3ecFOdOPHV8frBt9RTFcF/ryzzB9lNLU6H6C9q7Nilf
CIzgF1njsoUkFhSOMd/MxF7oYlqbqLoILJCatMMBOvTtvm3re5mSAbEebyR344PO/K53MORupHsR
o2mXoglXGDwOpgdi5hI7gMMCFE6CVMIWsj72YgCYF+HAljHMq8tArHmrvsIT6l4zir5G090JBvZ8
hDbjyNixTV2xgbAFnJOSHfxUYVS+GLKVdsAhTXRezhVckqtO7GHR9EJAi1FgteblOYcnfMXJsDSO
wvYkRmsgLD36BGEG5UQDd9DIdmtEu0vpNBrjEvcc8/G5E+F5dMpc5ruaaHytAAV5Rw99cJnO8XXa
AM+LOFaY78eHuCKvNZwclrECszLrDwh3W3jXjC7caccfaBPdwcDnbPDIldJuhdOpldkdPN/Aqs+i
bRw4uDOwe/0F/g8dmBrBvBiExcBvYDwslEDA0K3oVIieuPLoBOrukhKKJQzikMyRW06cgNU4giJe
2UPqmi+sMCDXFOD5k7Bawp/gfHD+zCVgOVR2H0fzVkXAKcnjz6QM5VjvUC4REL2TOtw0bbUptbxo
SuToFN7SYcsXgmWbpB6/O1XemrB9hKfti4IVcg6YyOsfnePgB4ygEUWtvezmqV/QPIekhh9o5YBr
IoeNRflDa3zxVIlTzFfgKWk4niY9mGRpxBc1MRcSTrDGF8gho6CHOUqPKGvaPbK8RzvUMH8MMCC1
tugu2dwiNuAsS29zn14NIT+UbQk5Qu3HZdrDdIWjClfsKWD6MurSHzj5FtoWGPVJ2m9JHN0NU3t5
ShOrXOwHLu7GBrFn5DGiB5oDAq72CwTpb7rBQY5aYVFUMGnF862ncrwPsxQjsCWccWw+w+GBRes5
Ey9dXn3p2XzGOhzMTTa/wvkW4Uun6zpTz4RCRgGXveYmsEhx28oaHL41iIKe38w928OwHByBMsSB
1OovEgd7VJ/pri+3sHPeuWJC3Tub13EK8nUmBr/pRIJBoiy9aAaKIDbX0TJE7rsyluRLksK+WdHk
KdAVOj4WRpp9FsodczDooS+RHOxSuyBel3O8lVGENdDvxlJ0a49sTsI4A66AFEP8OUU+UANETp1h
m3Y31DN61R0/L8oqWhgmIFXoQKTWCYGZbLWUrmhXZpg4GP4wDk+H4i4dRxDg4DjQd8kMH05E9nhs
byZi0cf10p5cY1+CsTCLqITMZQ63tVbzrknUIUbKvaqlPbEEq51AJrIWnb5Ps+RVqnFJZlCWaJth
70ZP1YyVVgwGLnceBykylGUR693Ygls5V+xWtDk6xDEtUK2nGCAN8jPpx30M143kQhYBWVNyHWZN
v4Qn3WUPF+id8sgsoghpSIpYbh0yr1HjIu3MEbEr6J2m5kVIZ5eeg55A/SmNgRPpXLfzKk7KrQ2l
30XFGclhVVRRxGE+BWc91WYVNsD/T+mph//Jks6H8WTdpuDhxk5mbsHJ1m0b0sFt2E/XJ7i+uZP9
W8OvNGxpGgn00Xfb0SqyheXOi/M1XcwnCzkPL7mmmi4m4a8LbOypBIVRzWAD8gy6NcefOAXvMrDY
szC8WLXMgKThs3CtZ3JPZpwEgR/OqupmMgz1jYRT+snPiXn2ODfJNdzxrvMMbYLcEviuAu4q7XOX
m2qFZYWkw902cFKfEoClDJowZvBdSGdgt4KAisMSLpcU6rAYGHwB65b1bGFGG4XAXlOB+1UcGb+K
oO7wRcuXJpmCZRZM4zqn4FxbnXa7uMOBAG0YDAQlKlRxQb2E8XwFLkseonGOqFlE7DCU9UPiy80o
/TmvA9C/B1AmSQy+Zmn2xYDI3QcNSgca3NN8tMvC4lOyhYixqLMSSkJaPAbKi3Xch+i8ANrYTu3J
VZa9znBEgplgPi+zLkFu2Q85PG8wJhHsgjmRh2zQ6ZLwsd0nfbyOczQLTAhrr7CzbEOjfk+bPr4s
FT+vO63PO3iIsarJ4JAUdeuciXWOhQbj5mE9zhDrNJ31i6TO72vx2E51vJqn6jKrWbpmOU0vLYqm
OmjRblJbJvp1hhR+W9WoUtouSVdF1UerVoXXo0bx60qPHugEw6EIdL3VaIv7aGisXjqLtZt5kARr
lCqAN/Xx579mTSAtjHS2SzqyLhLQznk3gTRbevDrquGR9lG6L1lYXrT1F5NqwM06Qh0UDEu0XnC0
VTHAdR+N4DZV5MDKQjxXzaEn2FGtPHZJuYevbbmq+wtCu/LB0eEbPq3d0nRsNzCGDZZuMgfVGSjV
Ug/2VyI2ac93Q5mguz3HM0j/03Sd+tSeoSyuqQNniGvzkphrIur2ngxQYOVTfCE70KF8DIkNyUGY
ui9SfZeHOKAtRT+hb6MNDYJXY9ydhtsROIIGIIA3w8rn2HQDRTkVhmbN0MXxHVjQHimdJzXYAOkX
J9IQznl5CimmvxmnfJX3/F6X0SMVzU0XoqsQoynRm/TameqF1oDvB7CplLzoYNQ1anftk7i/rpjf
EDr6TRo1tzwl9w1CL6CwXRGipqUQKzKTb3lLgm2qgg3chLoNgT9mqqZr28G0U8qKr7GjVo7GSBL7
FhyKvr1KM/Gk2smtgyoY1xOTN7XJoT3qNMhxpdjVCmmS9ZYDBwHHOWnAo8AxnvfQflCt0OsfyeOY
IX6n1ICwMOuvqhjoWX1NphG6ipBCAtC4VR1BpgVfuAx5+LriKC9NWmJkeAPD8o5iTra0RxpOB0n4
ZY5C0BB6hpUHR3AEQt48MdnilC8nKA9V+q3o9qWx85KS+HtXVM9E+mM3se9TYJ6iPkDDvfY/0mDf
Je19gZp5YenXbAi2NdkWbsZZU8BbiQzIPtpTNIxFvXfT8DpEJRBgFFl1ftn0iPzojIgqQI9LN3ex
aS/oDDorSpw4Ht0ytiMy0jB/SucejUfQ/HQWoVyt53UNYADZwARACoVK36AxmDfI/GkLWbNGGzBI
NoG/5HX/jHIQyehQSLRp0zAI1roAgTqTO2fBdO0SDZAnA4AUWnz67nYsw1vNIvRt/QAcUclzp/N5
Jc2MN+tRdHZxverZ5FaNrswuSeQ9dzrckOHCzuolg50BjGzpKjsZaE2NjpeVQ5okWQYaUZaTTeUE
IiagSdGAB5tw8TXRJT+rQnZBGpgAC7z/ZdtNL30RzOdhVa+V7+1ZkcZ3+Rx+GUtYAdaCroA4gQot
zNdU2B8zkVdM0U2UzGwFm+kcSyGHatkngLwS2M1WPgFTV04LzVFJTdUZamlYhU2rgIPLa667TH5v
GoQy1HsJgMxFpgE55UN7Y5H9DTyCXbkDyb3u74SXz5Gb0a1rEhCKIUlM+5DtC3tbONPeFLrY11bN
q7mj41kRI/5M3IJCkUOxSsWLnON2XSf2oWfZ2tK53BQK7dShSZYu58GCjxW83ya+kT35nkwGUjzu
7vJsfO75UG2ijuIFjIldj3J8LFPt1/97/P9jZP+3VsB/bRH8P4j/kxBA+H9H/2+/5ghXV/mrta//
8vXLvw658a/l7z2En3/HL78tLv4KFcbAKBQ+f0P3/+4DBPgRCwVQfcojLsh/3FWZ/AuTY0IRC8Dy
8Dzl6B38uw0g/pI8lEzCshWlGRyy/jdtALh7/dYF4BTNBhQbp8YChtbAGOzdbC4WeJrlwLe2uqnb
NWmGI1KkL7juxjh4TuQd/HjojJH3J1iqySD/zfyhmnK9bPsc3QIbgpw5mkPYunmDZPtcRNPdHMTA
INsOgtoBv+RP51ENURKBh+qck+OMkxtoV/lclYB6mhSFKVrPI6erdKzDVQ/b2UU+6hevyX6I2QNi
Doo2sDA8UeAPIt1gFqMAsvkhjlpwJdh0G4HFk2IogtMZOmNj+q1rMZcgC+M1n1/K0KHDzRTqaCq/
4eqvVREH63Quj4mG97grAOtygu51kUNjFPt1xKJrvJojZfVzgRQ/IS82k4ClZHPQCTIWx4EjZtQu
h0l9H6m7LesZHeiBhusxLMDJm+Z5p8viYEcGeg5JECpkd5UTiPj8S6P4JvTzgRWWwufTPJZt9RyP
+6C0yzpKzjpPMT4AyuKpB+Uww2FYdcW3TJQviUyveZK+VgmFMWeRwtU8XwLITQR+afbjD0n3PX9V
wLjKvoYDuIYaI7gcW3o1z5BN9Kp5HiZxHCQEIGnww3X5S5aoO0O92CJanamuXMELC1WNAB4+DAQG
hVDYocO6LBkLVj1QUmYSGL4zSKTHQbkFDrxVG/GLE2CUjKkGeeWbrdJqSTqghYlAQ6kvIToSKdQM
/Fr1Z85VGYTRAhr2Kvs2zBgLoTRIFshwwqItV3lUgbuV/3CJOOKIXJ9AOtp1EIbV5VUQz1/mwcXI
XrEsJAqfCGWL99e9wwQOE66LEIFQT3j6ZMiQ8brh2HtUhXjJr8D1sWBMhwqk56tOITMJatCtZoUM
Kz2YIoNgMoyh4y8gHrIZKpMB0HNUohKmTf6tSzLMcshQFqmghMyHXrdEdusxQxPNOlhsNwasP1vh
zZ/g7/mVS5iGhgrauSigZ1iJ97SrX7qT56lWAbxKRb9nmsIdYwQQBHEHERDSJ9Ohc0WzQunGVkUm
kA3NlV3UIyaGVBq9A7GdZoffr3GrPrdXnOJHxILZ1iCVrowHpThBP2fCO64NdeuLtAjypZ3KG7iX
XzvBKvC7apaclWnxjZBynY5sm2l7bJDR9jFQVQ37y8zLTR7E13GWXtmwVQATAGoPAVC5OThrR0SF
tK2vuleq432EdcCi+nlue2hbIfmiBJMB6njXAZwotb2S4Qg2WjE8jJPcEFM8v4nEv5rR/6p9ddUg
BsP++dSx/E9HE7FMxSIMGYF3IIkEf9/RFHXYsNTLdKtKLArZ8O2kxY7nBcViLf/2osS59Z/O99uL
RaeZNP+4GoVbISO46j9GRPU+ioIgS9KtVOiuh/EVZ/EdxWtlRhx9/n0e+oMLi0stoYQt3OPnzxq9
43b8/bAxfOpgn8EJnhi394bbUVcRRTeJpNumKL7VVoKKB0X6yGHrhPC8/PtbVEgMk/JC1cBKZ7n5
/BbeDQL8eQfI0Tl62DCUVOSdGSFcBVhleJRui74/MFJdIH3fGwNNMivXTVL84YWrd0yP0/XQG8fp
F5EQI4TIyTjy7RPT0Nke8W+LXgFyLlltbXHZtYgk8ORGy6/G2OtsBkXRQFfPhwfpouua+pUh2ZlX
z5NjW97V582DNzAuUvy58udG9w+qAdmVYLRPa45BAAffokQoKruVnNp1NCPU1Z5e15NSi3mQe8P0
NxflZ2n73MzpN1QPaDCEQNoxTmwN5Px5LAMMEqXRxWQa0PUmNCna6t7HaKYq9HSybPhqaHxXpehk
OZujjYxPuM69QsMN1tMVAXHFLqSxj9opuMPM1G1bH11XwKyshVlvhGHjsc23ZdpqTIaZH4hRd6ki
D8Wk7hBp4o7fTSbHPC2rjoQrtGgKuXfJvAlwhJXeLhuEdpi4/2Lj/GJl/NqB7/gf7/7z/4oO8v9v
0oi1+N9zRij/8vn1LcnktHZ/5YdK/gXvacSRWGCBI59DhvbLj1XFfxHC4ax6imlCgfHxb55IpPCH
8MdiogSL45BgCOevBDHifyklIxarKJRxFCIK/pss89sH/DjKvUsPEbJi2GHGhGA2l4Rr7IlE8mbP
eZKnpwzVbbsg2yfDsBatP0vN/IdQ8t7X9OdlQEaJuWJwB4rezRSdZhPHZJ7c1gfBuUfVpoDp1xFm
TAARBjRMUBdVbP/mI/x61rcRnHx4VVifwLkSg/7Agvn94Qo8WpSQ2W0lBwOy7MEDdf4xduM5n6Zl
EOdnQnSYOpEZxI9V2tJtrPgx7bMrfAGwjw1kCtrfE/ReSEW+5nANj+L82fvgMpnCm779HkXFl7hL
7xpq9gHQPCndWeeCh88f5L1j7unt4eRDUi6ZkEScnvPNRwq9agV82N22RFCoRbJXWfD0+SXoR9dQ
iuGsQckAutDp52+uEQ3Ax0cADdtB6ddTwsdjvLOOjJsu2/aABha0BN8HbDwwTxCoEoTMqEB8yuL8
gvka9IduM3txl0p7Y6ZbUBw2rdw0mp3PgHFYMEBmce5bTOYa+TXRN7QEgJZdEevyRTfrlRXNVhQQ
bHUxX/3h4U4f+s1R/nOVg3IFLhYqIaH46aR783AZ481cCOO2ogTY1wyXSXMeebuhQt+1Jb1WjX4p
lDxSfMYGQFGlh0PfyS1AzEXP2n2lxMbKeJ0H7Y6UfqMKAYypugDwcwBWvh/UWSRA4RcgK5TcPOVI
tVQxnqMLcczH4TKL9VM41MfPH+tnvvOPx0LRiTiBBmYo3k3VCzjmXpYS3wzY26kBAh6Uq0GuFeC3
dJE/BhwVHyf1gnoI8kp6IBW96uiZTjIUPiGEHbQoQGvp15/f2O/MM+w2pEshOe06QTFdk71fr5MG
tE612+b1ugrVuZ8AdLV3zqhlWU6bIowWn1+Qvg9jP68Ib2oKA3WqUI///oFFh5aurjO35ahlKnI3
z+GT5MWtrfTNgHlP0RQ+pYBtUORkwi5nfU3L+JzOdB805b3I89vEdrvGTeB+VDeqby67vLziZbSU
cHFPEn0TVxAFYPgDGqzc+DPgUps4jc+jYHooOqCNDLVpz/1jkpvvf3i4d3nRz9fJY5AFQzh649R+
t3oHEP0sOIR261V3Z1GPNTYUyz33EIvJGLg+c8mG40P2IHKMcwT6erzPbbYtTY05QrYGJXvWZzUr
D2ONqQW0ugQq9phQB35QU6yiWrXL+YRxh/2jZ3GyRr0MepEqzkKN+rV0gNI/f6boow8G828GhqSi
Ep/s9w8W0sZGbYdZLGTW4LC24a7R6Kf5oQDzoyzRaZw2XToDC5AgtMsGuqGmeA7iR4PifOmRNk1Z
f/mHm1LvCoyfbxp86hBnbwgGJzv9/E2c4BU6S2UR2G2v0Ml3lYJsmszPE2Vf6miS+8EnF3li8VJR
Ra8HFu9LNahNJhQG4tnmYqjAZDlHC4heZaxPgb7Ga4KCEqMYzH4K0dPsCzBP5jy/0KWGXlDbcjVN
qd7VAuLgsIakM/IYx2hbDK6I7EuXgpgUISrVKkUrt/Y3alRPoneYBQNyxtraGvqV6AINMOzq+C6L
OfhNdJBgs6XHUXbnjTipR8BTmyP13E/qtUyaXTJiNJ/lZpNRBSJSvIz7/KapZ4kOTwveu/uqZ8rX
Av2ipdCwIQ498kklHngGA9eoWDFRXQwCwH/+A9kmkJNy6RONblYlnotAAJ2uHWR307iddf+1qDLg
6hgBIiuITmU/LgxV4MSPAd/UtnoOAzDgikMNTzyg90Ae/HilBpcBA5Xfea+gwJhncDMSgPKKAQNY
R9iimAOAXrPGTzIHlpGS+Yv2+rHLL8J+QGMkR8MwxvQ4Ez2MOngG+nxwAiS0mLGFPUX2coRYKlsT
MbyM0H+3ya2wdAOAemkoJBLc87WW1WVxJbKmXectrqSlxTjAtoVipeCgVi5dp6ttFNyiJsTUtXDE
YiiGgxk15gf2KZwec39e+e7Ure3BHz0NH3HZdYK+oAggmmwqEKZAA0i7SzJU44oFugbmcpp8F2KO
lG7PuySOl4Ns9mNrML+ACrXp2/s6+BJrSzYEC0xYfwhIDR1dXO+mHhBzFRbf0nR0K5MEWGhA7/kO
1NVN1TRfxz7+XlTxoQm7fZwACCPFZiTRZSZmSHHlmuZfqBhv0Ga1oFWh6XpaXpPtARWBHhEF0eHz
TfeuyDxtOUbCkMaK4aj4RyBIZse7Mkza7VzLK36i/LUlu02RkaLJeZUn7cvn14vflfV/R1OGTJSB
VYDi/t3h1FRelX3loM8ySbZuhvq1GMQZzTFnpCmxJUt2lWKqzohhNwYsDjnlN3WZYWJbosH2lRAC
ZemuqQlmVxQMeEvzGMkAA3syzO8J4kWt60NV4lgFsY+ONeRFKrydR3+VBBjZ5Jl6co6BKeL1RYrE
G5JhtRC0fBq13/AqjYDN9c0q7bEOwjxBb5bcDx5NP8eyryQbMHTF4TAP+wSKuRIKH9rsZK6fauBc
IjDfSYD5hXUzHGRavHqNLjc4fmC4kSc74BuiE38b5ZBEFPmPeOaX0zDu0Jey7MYLsWshXyiSy2iE
lirfBXF8LASmxAzJE69ieF5gJhLQl+Vo0QBsbQqdZ1l+n3N9U+TY6Hl64zmBKX3r7zGKKgCDimHM
0IDkaHYzKKJwj1hU1t9//kGjD1ZQxCWnQNSxmAh9d5RMaTjy2ZV2axjGTQ4Tmi7B0qjzyNWArosA
HdFh3gVenTm8axIfBgwXqRS4GHLgZ6kGzmsU3xlfvv7hzj44uAUB+C8BaIAvcKr83h4nUWyCqotn
u03D5nvDAGs7Ks+AVV97Is5KWtwnbQSMOAInr95+fvEP3gquLcMQIgRyShx+v3bQOF2O+YCkIYBo
T/T3Ac7YWOgLNmSg47Ox/j840gUhONFlyCOCtO/3K/IhULEpDI502b66bFyELruyGhMT5w4EBu6X
epRHnGMQ9o/zccZQFYrGGOWvXYQ/UBV/yJs+fAOUnepoSSR5nzYJo9DmjZFi9O4srI8Bmoc435fM
xUeN+aKfv+73cN0prAjCmApR5GP6P3v39LEHdSlJagyX4+FTgQ6DHpoLigU3q+Bl5tWNjMovw1B9
UQDEuzHftSAMLj+/CXr6qG8Lgp83AcEJEUANpfg5hvtN/hJFaFOPNjDbAoQ1nK+Y59X7/qXIdqxp
oyUVHYyqS7I3gt1qWe680w9S11/roIdukxi56LWe0WVHJTuF+xbNl5Xpo9tClV9YhEYAj6H47Idl
mmIEop0OYrYY11F2VzQH03lMy02Xo7NhShCMaYDoo/DZP3/Ij1JHQWKQZAQn8p9VvfBBq+o0w65q
2a3MEO9AIr41FPN2+ovBY3RtM+SA5tvsOwv9FY6sOzFhySfpusvmYxOBOfD5LZ2OjH+89lhQRn5i
pWjZ/bbPZUI1t0NsUH3omy4etjx2VwZ8NF00TwM6bCMGS40C5ILPr3taU++vi3nqCkUPUmjxfo9P
IkjDiHOzBYfujJjmC9DOP1zig1JOUEQu7CERA3R/d1qmQvsymQeMAi2Co2qidMWgIEDzXnYrByKD
z7Gdy4ru//BkH4XON9eV74J6Gmf1iMLFbNO6+JoygS6aar6oPumWfL7o+gmdwBCimVxEl7n2363g
R5eDyCk5lKFo1W5EM8BfPcsve4pWUsN61E2mtGuuik3VUlCCfHBtgUlhwC8EpVWpl6iQ9kGVPjup
v+cpWAmMdW4lkkuQ6x5IhwyhXapmui6gOFlGozuYCnVL0mCEW1Y+ff4GPiiQBIMzhYA/xQmde1fb
Ty6qw7r32MoB9mg5Qitijlxn159f5qOl+/Yy75Zu4X0mhO/NFrjJTVVrA/Ly7Tg/+L5c52O9FhPo
E4OH7Obz6360rt5el/6+ZcDvjXNkRdgyfX9VAxUak3U/JdCK6z24vptM2T+80A/jxs9UE70FCPCi
d0tqkCHJWOnMtsEcKMLdWdNl4OGi8FIYqVWnHkUY1DIWYyNE8zgOdFsUGG2p0F2SPL35/Pl/Gi+/
37sCOS86HYxT/PP7CxjGPIdpFhZ4Jdul70HORoySwXCAWs8tvJq2vkrOA7CV0Y9Fy9HKGToUhaRr
olCZnCJbV6Aq6+b6tdV2U5Dq1OwADOf+kGB9FGXe3um7k63p8pFkaWi2k+qXgIvXU/qnXts/kNrT
waVYjBeB45NH4WmZvjm4auHJOLey3faM7+oWw566EIVsYY5lV1+LQNx0NtlJnZzTgb5mHNnvBAIx
SMmLVh0MKM6tGTFYXmBihBjA7sW0IGZuuZ1vJ4eNbDN2nA37Upl+gZPq+2kjmVCfW3b1+Xf9Byb3
80kkwm4YUYKk9B2EoMcJxfVY4bu20TMCzhcetBg3XmMIRHRRzWYHFeX32iWgLYDuyafnKQYRO6XA
G4wMLyjoWpkjf2it/Q3fvltuAAghOhUCtyZ+qqzfvOAmx1Is2rrdshYva6jEZZYCrx4HJ5eBk5cW
dF0lG7JKMfw8gHhknCFVURFqFqWGH9rmmNE6xxveD0gebbusTd+vsoxiHrTZFD1oHrJ3CRwXUKVG
DWDcUbYPqYNiPtSQLPS2X0LR8hx4d1tr26wGi/+bshBzgMNV2KOcHzs0j2OaLruCfZVt/lVF7Lsm
GNJCkt0AHhztzoyNnjmHZLBu8MutxDzNGgFKMw6WCQYx+WYviwqEccjYzBRsGiu6ZRMOoELwvehn
YBu6PQoNJKawm6qcD2U6gYYWqHMNRVePYwC086bY8AQkxqg+r/OKrIYkbrZx14NFVz0l4Dy3vr7L
NDjYBR8wBErgTZpGD7vKhFfzCFGpAGjUl/uxH3akN7cti7G9LZIjlq3KkwyvLTccM3HzhFxQqG6t
xCttDOjZAUgCZet+pJyveQN7B2teQFItan0kHuNNavFNRu0mzHp8KwwUCbKbeshQQSBIL3L/CL0R
RrBleMBc4K/zE4XooIf4tpV+jzi0TAc8cKmBRPQDKDshSMiLOcEgQ4PJRDl+Rn0PdPtmKJsfyUwv
cSicGP3fJMdM+MlAG1O2/F6BNVm7h2iOISaW5gkyRHxOUT30SXEMQnneDa5dgugXrwcIr2Yqz6mD
OIkZdawA/bsk+Jb24ts4lOEiYRi6nWJRNMo/QW/3o7D1j9SlR1KdNIrFkfZgeahuqcljaSQGcwC9
XldF/2R4j1EGolk5cD1l9hIxjfEGGab4BlB6/WFrfxAIwSDF9kFXDpqL8N1ZOcaJSZyh7TZn6P82
ZD3pAOketKfjfAPG01VY9QfqH4AL3yqur76CLIo2CrbQH27kdKF3m1mFKLQgIotCpH/vInKiaxpX
4dRumwjkoErKc5SB5429bi0/TyDUivqnpnHQMDagcEAjNz7+4Q4+SM+w+xj4GMh5T9DN7/FaKjkG
OjPtlgz8OlP6uVHpse3YXdSbdVYnmyJXNzRvX4au/kOlxT6o6xRRBPJ5ivSfi3fXZjYrpwJI3raZ
DVmNBcpnYBEWDPjwCvqTp5S2PxpQXy1xP/KcLCMTn5cCWIn7iuE7GIEEftMTcV2xFX0B/UnGIbhj
g12AXHIz9eKHDstiNXJ703CI2wBVbxIX3ZdQCEUTiVe89D9U0N6Gc0nPE0FvkhCUVOaEXdVarMCC
urAGiF8U8D0W0jYPk0VCknXXt9PWaHagwVRt+EkteALr/vBlPno7FLNAoOuL0XP6Wae+CfSTqoop
jtN269rqYmr1iw2DZU85sEvXPAuQDipubgkkR+k0P86pOAtSkGkyDERsz/ORYtJ1mX0r8dL+UEl8
dGM8RCorgQ+cuIi/Lxk2/A9pZ9bcNpJu279y47yjA0ACSCDi3hdxJjVPLtULwpItzEBiHn79XVB1
tC2abZ7qfnGVrQEkmMjh+/Zeu8RR38pik5lA0VNORaq9jvsQUfNNH4jxzI04sX9GeDkvwB53g9bz
58uJWqm2L4ZiowXubjIIXSmdtfTEuR7cvE87fhZZUjn7u9AWzOOzH7aJso2rrsBSgiq9jQ6FkTwl
cfyQJPC26uBpmrqrVszOoMm6wgInK/NgJWdX+FNPpDPvn3TbRov6yw4qiVNPDHqxURWcaT9y19VQ
3UbW3q6z2zHMb0dCkboKXkAed2dquB9b519ugk1jdT6SO448+mwTF4mz3hgFJghCrcJgOJgOeSF2
tuoM46awsEh66XuuZQ+W35+5+IkTDAGzdDqtWWHxS3esHWloDK6nNqnt3Gox9iOrhRYonIOSgN0s
+SBK5yEO9TNitJNvGsWE45rQP9jFH40wu6ctoFmG2kgUkYalP0epv4pxYDmR2FgF0kVVGit7RAVU
JcmX3z/nH/34o1tOk8p2Pdc1qWbrR7XFhK1KbechGtjefqYI5lxEaryh0n7bVZSVrdp+Rdbx5NQP
XvBHYGLgU93angT6cxpMg9bBOGrvRjXIRSPfakdPkETVWORE+tz7JeTBcrr1nB6ewVaFnrnGyUE5
1YDJpUxz7Xb1i7TYkFnwZ3JbvoYUZi8oMEEKjP3FhPM2UsaXDPGt139T1fQ8+N5WNcFaJN1XuEUP
MrFfvaR5UbqNBdsd3x9MqTE53YiktRHb1zYexbhYLiePnUQxMoHjOMeXlrj7rn0K8AvgL1HDppkc
NntdgRGPZ4OmEy8oH7ylaNsvGP6+2bpYRcgkl11UPvz+UxAnBt9c7UM3Q/XFlNa8Uv8029qp5ShI
H0xqMiAkJG2eMSlq67BGB9YBN7RUquAiZuspIXGlr8ylSu1drDIYtlr90lCwu0Azc9AVhnq30nZ2
o2j46fZrNeWbSWuKK5MGY9Cwnuhty9mg924iu9o6MrnhvPR1UPNWVpkNJuViG1mvwViQNgNMI0On
l47uossZEkYjF62s5Jk5/dRpx3PRNbmCiqdA2/P5/TeBHYVJpYqNiLLXNjL3iQXVpKyeaFBA5Wvo
QZbRtW6Nf6oZATI4zr3SwR9XtBzFtVk546LOMu3My/oo+X9+OAyEHqhZPMdx0FAeFU/SdLDxdtrM
R5lkx1uLa3ypcuGzPR9rCqGBYb2WfZAvDBt1oclozHtsly59hFU2+u9TIq7srHjuehqt42PIt0N9
mK0wa+T+JJi13Eo9cTdm3b9MupXuu655MRxKBcNzObYo1NPWW/5+sJ0oYMy7PSEcKrzCY0b5fLMR
2ASlbC1SDyq8dTYe06hAgJhNEt9gFK+TPv7ipDh/Ou65kXKKxnMVzkqQL00qniMrmxYUFc7c7BPz
oGFY7EIhFzmIbI5XnqJ1ysYDCYOx01ukJoFj0SzZtplYQlg2sb4LCvrX44LN+rky0q9ld6HrLnYJ
GoiWx+o715l+egDRcoU2yI9i42LiATiBCQ/f2b6HSmOEnDsw5telfZnZ4qmZCwNuf0Y08Esh6+gF
HFUuSoqOIQCNAq1qu0cCPvsnsOQw+QPudUJ7l1j+393afL7kccPL7cw0lGXCBtjrrmKkRknOglvU
ZzbaM8Dq89Zmvo5hmZJVhunNOTpmBHrmtCLm3jZ+uXOBmBgD2SCGTmTObFiwnKXrD1/c3n6Mm/E5
i+KvTWdtLVcu43LjaaDB0+LJhmWca/edlb2ceRxO3nkTwhYCKJMDwdE5wJzwxbpGzM4r1fYuHtwa
hyrKiU0dArvztZUOBqnzoDPO2vx4y1SwrMTcAw0OYUI+Q32Z5UDo69czL+yXred832Y/kJQGR5QP
sdJPY1KlXYMIIIDer7T9LC1WDWE3kbMMh3I3UyZUtR9ze2HU0WPZlDuvjl+K+m5wkqeKiuiZV/PL
qfXo1RzdpljTohBeQLEJIjrMHhthmFMU0Fehvy9GZykc8USl4BbZ4h5C3DqMim0ZqU15JgX25Giy
DIkkjNYUWqbPT2qQy2HqEw9SjPsajlC8a3IjjFURXKcG+ZYaqiX64r9/8/N7+7QOzO/9p2uKz9ds
jDyTfSfzTel1i84lPqVrlz0cmVpr/8tLHT0svu6X1K7cfFPrEBR7zgK4jo3u3jzbAJu1vyfelW2g
CXUMy3GO5jxhtap00GZspoHVa3BJZqmGPYCwVVh+FZFxYxXTlc8aBKwkDi+1rHyLyvGQYHNpsS1n
afaid8G3QdprMb2wuV7IOHjUuvFQNwSu/P4jMOe9/y+fwawJZBoxPdJ/P38GWcVGDwVrDrrI3g6m
2gy4gbSkXqtaP8yTSF/aiw7qSahtZCd3KgThTtCokZEG2uQfj20a+regB74ELbAFbT/aCJwmnvq0
D2PIUfFa8/2VaCm0te2ZVffkLPPTyz8atrJPutbMGEKOTe+QcjO82wSoepdvc52cvmb6T54TZlzs
FZyofmmjxyNtuDT2SVkF1DDrkZVrXVd+vVdCXCLfXWb0B+DlnZvt58/hl8/pw2yCYtpyj0dVjYQI
qRFvNBo5rzlOtgpJKQ7IDsBqBhRviZVvqew/KHAvojbc/X6YnHhS5yHiosi2XeRARyfIYbKTQeXM
UlpO/EQDbZ5PNKjyBSXBMyv2yUsZBsJXiiQuZ6jPAzIwC8OZ4pDpGXac7tucF8U2rMk40uS5uvuJ
pcCmv+MYsyrChOr4+VoWxRe98Rn8Y0tSEEZBtm5w1Ux7ieZyJ0rWVgJNW20iBgnAqpVdliG0wSAl
jqeRD2lXnalXnHtBR9NUaymr1wdm4TICf4rl3nLrNSLG+99/nKf2ZTw0FEXoXNKhPvYOpcjhnGhg
NHUJVlAvwoxW2PEy0pPrSNo7uqvFhUs13TWLP6bs2izzVU1T5MyrODGmZ9+FwOMgXT6Io7kHYZaT
+SPHkwBqXBUhPyb0q3BfKtgRQ9nsEyThIyLpwOq3uRefuzxVoF8fKrpaLocRzkcGZaLPn3/H8TrX
4BhshposG9dEi5kXN4NGt6exoVHWSGnQmRobkRH9YfBHJ81tzbKsSnsbWOWjJh78rorW/dh9MZTt
LquahocyxAFjgzWbFiZSGYHgGOWud8ybpnRvzMlf4lFFrzGBoShTWpwZOTqM810nwyctBXI82FeW
VxYQHex14ZG6NSuomvEhT+RKFylxJcLcG3Z1g37pKQwHdlnuMhXxtWrhOzVQtoV/BxOWiitTsDKI
roLzE7TplesnOKoSUpwNjB5JxYpTRY9WhmgyVOF1ZulfM9N8HkJgI6ZhUYcIxM4Z9FcVHwZ6G5ux
gC8tWpc4xvq6aM1nf0So3Y7uw4hacaX0/LLvxwFVJGjCYLhK43y8SurwauobdQgD8gPaNNxzx78B
ZUOmHT5kogC4MYpoC3pEv0qn4buzMcz4T6HZ4V1X3qV2Ui3G8rt0Gm/N9EaATFRtQi19c22ihgwb
HqGF5rfK+xpRMq6RzsK4n32VSb9qNEoqcijIja3ErQotdylSuJmDAbk6FOTmlu7erojerg3tBoTm
l8gfeORNSsA1kgpnwOAKHnIoSDobky9lb73iB3kQRpBuSxG/4J5eINExFjXnrAtvrN8BMDQ16TBw
jQ1vxH4LOdPniwBtHA+i4KqJrXI1tN73prXfgYFIDa59MhdrBmzbTosBeCKDvCvwj5ZFhFXWH7bt
NGw7y3ltjGe/5HU3yUyM4tTWut515KMOiKZuXKgeC2yKnI0x8Jr3C5RR70AMh6ta6K9e5jzF7MTz
kZAUrfiuEuiwXfw19ctXbWuM3W3VYGounD9lFL2E/WNIY+jCzrlcEHm0ESWBg4ANpW/sWpkwVris
VfNHPMBEcezHqOAvOp5eLW8eIs2/tqPMWirVvRiKzgxu2XE5tkgwx8TeMwGje6UxLiAGaorPyPMR
wAnCnPPGSuiyjzSfErrN2UQeHP1nTo09vajACmf80EPiw9vX0cYGBpFLnrEbeh1uV9FYe8LcQ6T4
QPib26RK3jgrxevMYLyUGSIgvSMWK41efNu41GvsfGVVw6NIEWuC18VUDPJo4piKTFF3wzc1i5y7
1F5opXXjkL/pQGDNe6ihpUVECv3HCwoMD60fJgQgroSHqAgZBUoULf/iaDEclaR/BkF2OxrjSh+T
xzzSnZUkc2McGP69V4PNgcO7KyP/smjch14M97kwHkbLefGuAcpBFWNA2V64gBYArlbaN73K33JJ
LUGT/qsHIqlxk7c8L/ZOifV65KBNcGX9VDhi09hvbZqtBP0Oo4TQN7T91YcGTfi0Y4OcqkBbzxLz
5C2s8pZ6ANp+o+n/QOiP9L+EnuRUd13wh0KVSzrgsLUDd08F9imq760mQeWOCzbM4Y8GKUNgyJIH
zes2ToPOjaP3NbtbOsgpNI8qCW8Kw91LKbeq0/MrEeUHg/3E0hz1ASpre9tW15UDTZzefExtjKRF
HQVsNjIsERe5mXDXU9pzq2MX4k4wXpUa5R1P96lsIj3QXbLiDEsjNvHWjC2CaB/F1mlLQsDa+hC4
9Uoml22Wfk2HPlgObgYSedpMVQA+XmbEo6TZXWBD5DfcJeUV46Iwd6GbwFLjITa87laPTZDfhXbd
2wwhuGudccXTR3JpyQKAo677a/Iwg+RrwQTqByQVTOoL//2iMX3CF6qIVxrEK82irRExF4vqpcP2
b7zShb1xRjLrLeXtTHCoohmSq95byVJ/LNw6XSuOqtJz3iqP1AFKHOx7BTMMqIALHDwyQsifOB4H
OWsl0Q8tzRrqj0IaeAHF81ZFtbdORuJHlTmtGmkCQG7m2cq7aMPkJZEwLpVNKGdXT0vVOmzpXe+y
SyJa2PMsMwwWyNoiHxj2HAds2q1htGmk+1SXY790DZO1rZNLyqLBAp+FVsYhAYN8X6mKwyRbssX6
4RrKwMIUI6BXkcBbDmywjdUKUUO/6TOYCrZntUuttQjwEVkFHIMI3bbm5FQ0hsHx3NP3WmT1FzjS
4A9lbN/qsUmugECSp5FKoHPAWW9ar/Qv+okH3KdfDjAmNGeTXrl2KP0v0jgaVqXoTcrsJMWwquxd
KAhxOb5PRtVv6gwFAc7fCWgYHfxGyG+VlrL8SJ4sqq6U8rvn2Lf+LLT0S5Eg2xX2SCZnT6ORUKiG
4Rdw/8Igf8uC9kk5fEfKXGRmPHxCfZfe0h1mj4Y+3BS9sxDecKVygzyZoHpSPthXmUcpYaiRt66t
+XFbtgP5InF9WxvjVVzEl2aCJNTI7zx7zFa+x3RVmZL9HPwkgyRoRwtXLg7AC9ORywDxOLJqwPpt
jSek/lp4kG1y2jA0Qe61xHpWlIi3MYH0Sae+6x4rUmcwIRvtShktyTamuUtZnDrfvItaBnnAWsnW
OXqXGoKLUChmmMJnoQOXUDTJV9T8MKEnYawNEV85nWVceG5CMEhFfobS4m3vGX8OYnAPUVMzpt/Q
a4fYIeCD1HWK1Mqrxw1qitdODgSKp1W3VJMvdn00HZDqj5fO6LI46tR5XchGJsteV1V3cdisRYx1
FZg52MREXvb8UCKTp3FsqO1U7vcwi3ZChGx7+gvMifMKuwo0In/s58LVbp2+xqVejhfNyIUT0+GJ
onheCf0ly/05gFobltJJbpySR6JN1Z1eg2sahT4twGN8qZrquYERGAX5Zednz1rELFIX2cHo68eg
ZnOVDOVqHP1l2tvbLIt4mqYuWlc+nAhPxo+yLd5Bc7QL3R6ry47e2SbTwYdHEzEoExMrkpZLX0sv
pZ3p+6k9GDlBTZVr7XI6Xws79747MKFdPgjcDzBUGiQa1dg9hkHmIezbYDdkobYyZ62neOjZCs/y
SWth5Qp5sCDxTIbFu5cND+kErC8bARoOrOeWyracOsUi5Ki2SFoSPCdlbCLciqtKqksALywjzkie
xVR9zzirLnrRuEvgKKpprnEZIUTyk2RrRTx3skz3GDymkM+6jXbayCImAWyge2oXzpS+VOotrRMN
hHIhLkxzOBgpWNC5rF50KSQpvMHMuX+YPcgApRJKD0F9sN2yXnkhW+vQ7NhlOHdOlIllMqXfvBLc
N8v0uw1ya93qh4a1bamC8daOa55OmcLFxgdNEx44oTO0e9+O34fa6he+/m4rJ7yGYX7V6HKRIV/S
caPupjaiyUXTHGiHcQHHH0Kh6wEB++h/EaumSDqk8Mi2q72mzdQ6wOQnRIMXU54ay8F7kjxziGi6
fREP6jrK0P5MdcUlU3XbFj6Btmx4mynxmLwILkQJdeEl+ZUT+jRI5Lvw/AfVAU9x4m96X4OIDSiz
BuFAPpez96pk32fd3rTBnwWBBk33KsangrAPBToZDbfVVrduVfeuyTsfgnqynKalHeCGujAJhC9u
S/WY+xC+kTd+EzyWM+NPFM+jd5P1D4HzOgGLl3B7Y/VmDtATTBvHGWldgLYNfGFBTPex/9OPLrF7
OQI4yoS9l2gnI8iuQNfuxrzZRTLcBY7cpPourusr3GtLQaMur90Dq/z1ADsSmfy+8OCcmSaJfPnN
YD4lk7pJzWbv+NoujJJN6rQ7PMw3QcpU16CbQM8w3A1JT5suXEMKozxuXhkivDLA19dxcakZ2kYw
2JAF0DUitlK7bbuQUOtoIzl1UWPiYCz3qTnucuNiiiGZG96hLsZ9MQN5kneWU46t2tqq5FJjRXUb
6JklcXpRslY5WCJ7WlUFBjQ/OGQi3rKhQ83iPEQdnvG8WWbsc/Ko2fruwOHFWrfEaXn12jTsbTLC
Fw7qx8Z7kG35rnU+FlBxE9jBQ9PB9y88Tn7+Qsju4E7p3irDh0TG11LP5mMPhGpCZmg1Jpl95Y3j
PWXxy8Zk9tJg3k2a+SREd2gr85vXkJXodQ9sba6wMaquvhKhv8vCFDlVsvCi9t5yygMd7XVomdeR
XQBq3TU8ZHYS3HV2vXUFJ2LHvU9EeRWb9h8gInfSVfvA8l+mKvsj5WE1suBJc8UXHU+m+ZTVVwkk
8QgPSjEOez/Utilrpm/qz7hx9rrePyJIIciBXYwX79JJvnu+vqtssSmT6c4vtG1Tt8yaMIhhdoeF
uwCDvBBUyP3IfFM6abixWAGtuh69aTlGwdXYhhCwiOplH899QJx1MxQct3t94WikNWcDgQKkbIRi
4Vtq1WUYRgSZPMyFg4O8NpWHMqNt0TQEJUlEJTkgWTizslvpEPkrmzmzTBe69d029wXgY+QYOxrb
dAHjbTppG6OaQX0gQhtr7Vnak94uLFd9UHYjTjGty2TtilVvAFM3y0OiWHu9NH8IXeu2A4UJjKlE
qNKG2q7vFRI3uU7TaQ/CYjmM46Pl0bogyhtsXdYSUi3RXeFOg+IPX/s1KPONPgz7kpeeteaq1pJd
iMmwQUeVFBayFKzIUgOom8NkkEtb40WS2WN18F5M0t9ZNNIi2FdSrn233jUsCBUlaSuE2hUuvShf
G5W8Nox474AcMEW+iwvzUCU77NF7LzTWtVZt6f1sIBvfCyEfJ07Wle3t+pq0ppErshtrgoDVDtW1
Fa96/JwiJ7cqGm8cxVaSxRbFAdm9BplCJrYDZjGfNbJUDiWBZgcgduuAKlUGmcm1WI/4PtVI5cMI
l223J8KzbZuFi/HHpxHoal/16XubUQLgUIHAfVH19hoJKaRbYpTkDCImZ6Aulz0lKbcyt05crvUk
XumXbjgfY7Wl6K0l/aRNhsZlBuDsq4qDjaX2tAdwZmpLrHYXXfcWsjlIuC43ehXBUNARIjQa51r1
UvdyiRxhNTXBCmLsihYNCBp3bYp2M8BFduIYtFl2GVsvNQ+7z4ce6SZb7GArpYBjTx3Hn1YFryiL
llp4FaYkRLK4m8HL6IKjkltZO5tK9WvF9tkHR+822iIjNKMw79N2DkKu4etHkgz77Bnq9obsmUXX
0Ffvxn1G4LPOXWst5o0QIk5iL0xXW2gA3dIYoyUb1KkU6wQqdhw4SAYCagUkIREsFz/aRUAok4in
fYd7VHP0VdmufFwjDdmMibc0Ju58lCxzCNuaBHqdmSvNp3I0ml9xX6wA162qrOSeyQ1Crpcsq271
dTxS3NevmWio+TTLKpsQlNjwv80dvxh6RLLE3sd2BzAGoSM9bfc2RAcUZBssDALKqka2Qk7CTq0b
S7xoy9bLDy62Co9rKRY9rXQuxiFZVEXD1hCgWWFsSW9Zwx0DV7T0p3KJp+eimsyFhQoxW7b+2yia
eTyw3FHXw5Tqj/dG/tUdwCfjLQ9AAfgk1ceHTni8VG+pfyAR7rGgphxVQQQvk29ZG66j0d5WMNzb
gqoLQGo9ytbhoOD0AmiTHEB5a6gsL3J4zV5jLUtc2WmiQO9OG12RcpvCrkfcPFkNiQQRrC994Q7W
XtXaqtABBQ/VfVrnbJU7C5U+kXgZvmaEmEkZXSbBdBeV5saEp9Ja3cZOokcjm7bCNHaNw6lBDS+T
69xAIdtFDajyPp6HwVpDvl1bbG0jVJ/6pjT0ta4repogCloWPBpgfhNtKkNeAO2jO54vjZE9Eu/P
KabLdEq3jgAZjpNelkCSCdpG7p0SeQkujh26v5gnUHaZl1BdF5bBbOmBRy18dOrIthEUw7yaSnDq
4wjSWUBGWXdjv9f974Pb3jM62Vm465GUBmtQK7aKy6zn0WzJg5RkxDOvr5QbrbTOubO1F2xJeyOL
t8qUu7qaLuskOmR09YKW+d6aDeyQ3zpcSVpEerQTU8mYyrUZlsigk31XFQ/9wKkrSXTMDyR4jO57
KikYx8M1ReRDSRKCAQYK0u5WWCTSlH+qkARPSMMhlfbA93exnm/T3F37EUrV3oJMfQcPz6UCDS9l
5fXpVUmyiprMA2ec27g2dq6bbbvmndCUjeqyGy2xAQaHu4hydNcRwp3wVLT51idYPiW/mz1GIstD
mow7FevXzltc9tc6ty1gLewVCoGhWvsyvOGQrXsEEcfgn29Ac1z43SoOrqjtv9Zl/zg1w6LBzpXX
4MOBj4ka4KQ7barUQlHbgQEE5EVisivutbG96DnRt2296US0Mpti3TRqHWMYFNAv45Fze9y393Wl
qnXdV2r/448q0dXe1ZOHzijKNfazeh95Ia23+f9+/DUMs4FC/r/78scXjn7k49eM+fTPXziaeo+y
6F9///jyj5878+WPb5Q4sUEQOjsKZN3BC5L+8PF/P/44+jflR7iHPr5cNRQdjLiCEf+vn7Omnird
j7//299z9C2WOe1c7FTbo3//6XJHv+qvK33848fPwELXdyNStR//9PF/f30fdfCmCBrEFCmrnRNe
lpb9bPR2u7FTrbk02+quFriOS5UMF8pvvo9a92j2VOh/30w61TmbuSAg6pD5onT93Mqx9LAEM4Pc
hLiGnWsQU5sA/9Hsv99vphGqA6FA2y/EsXQtjCM9rwumgY7YDCATbEJ4hgi95ew3DvXaNs7Bc37V
lc26SLgySGlmDbOclRs/6VWswunjRnLJPmjXHqBWHyRe14KBDspNCKFZTc66M7Nbl7W57/r7qHDJ
KxhWVfc6ifFc1+xEz+znl3OMhimyCsx8w41GvnhQJfLTEjtSkkNpV7vWlNR3Zrk1haqOdoGLAlbV
299/1iea/p9ewlHfsNYGrcp6WsR9X94I/yaMX9yJxZ3ZqjQx4gzN/vcXPNUvhUg4cxbB1CLyO9J0
6IAVTJU2xcavMsIBEBHrHUyp9Ets92uZT89RS6d6qtDzhRJzQ+0ytTvynIn/hEiHq2OscC3h8XLm
z+anoZCz+81zMCEb3YwAzTec88vS+wqN/TJu84fWJsDCnf5ISak483j9aoiEg4xjAWGQibdF945G
IbEGHQkIdMTTIV21drMxgQyzrTHINXaMgGVimRTYzERqE0YyK7x7ElESl87ZXBfpRvUwTQ17aYo4
mRXftrmFy4pkqilLSO5swjM6jblTfqSX+On1wsn8fKuUlvMAS26VrIkWQ3Luu9YZ7dYJpcKsA2FU
eB5kgeNBEUxOmYLXKDb22BxyhxPwtdCspU2v5ffD74RGB9sltkBiKU1LfojNf/rYM8erQr9nBnCT
iu4LaKPEuivoGJZ1cGBnf0bscfJywAAdtMOAX44lQRP7+iqx0EwC11oM6dVY5EtvhKC5nRm1v39r
J+6hB5jbhDJlWYj1j6btKkqnkUzC2S3Ehm3yOdmnFzZBpLZ19/srnRgQnolaEj2iMVtPjq5Egtmk
Kx6MzRABRsho+JiN+/jfXeNITxCYA6AoD5lMjDMupQ+AxezM/Du/zKNxzdtAhmPjnGEVOpoCMHyx
Meu0fNN4OujU6FunrG2oj+fCi09+MIgjZpeSA8jh6HZ1tMQG3eE6uZyeuyx+ZVW5nuF7gET+o7f0
41JHd01aQVfaCtGLSknnmpJu2bsQsbPg708J3LIf15nH/U+PkdaPYpAlb0mHgq1Lcadl4TlJ48lR
ZoMmE+CSPNs8um3t6FSO589CKUkalW9u8WaemYpPfjK4+jyUK5LJ50i0pFySGSnwoxHqSRyxxqWf
22tjfOMsd2adPbHcINrGLwR10uYtHc2heuflKRMEWrcpfQ/Hbjlh4LbCA5TOTDoPJYT6yTtn2jj5
9iRyZoE6yfhF1mxUfuowHnIYc+qhnGjzzuYska7irjvjTTp1KSxZAl4J91MeE43H1ATCkzgMvMm7
9jRqBIGBwhF6X1w4Z5RdJ/YsxAljPHdBhOpSHj+35KMSH6bnmz6FQG8cyAa5l1NwmwRnRG2nJgiL
7RUo99kL+8v+zKgKJ7C7WaCYXQIsf5tR0JmMzvirTl0GdxPwW1yufFZHY4MuSeYGtGQ2QkJXLIZF
SXytA5D/9zPqKZU7NAgsXLrN5gtT7eeHtswHJruc69REL7kVlUWu5fgPRdpf4wyBJEVwuh6tfaqn
Tl1SCXO+c2LvLLExWxK6Sgzrhjz0dreEg3LmUfzwLxzPxp4lOQ8gBwX6ezSlTHUzuX7KYG0pKk8g
AANF+CtEW2WvNap2KDYhD9ooixxaHdC26pc58ESLbfryCIjInm/cC6vMLibTI9yZWPis2rexdTGI
YJ9zzNdksq2QC8zFTtdS6zO3d/6YfvcGjja2dVjbbj3jrYIOqwobW3qW5sYyvw0Co5AwZ5rAyjKr
M8v+fF9+uayN/1OfseJA3D9/qpqZtU5R8uSJ0CWVk2obeA2NZvNQvEvU2b9/l6fGKvunf11tngd+
mvizEbiTirma1Zo82thpW0m288Pvr3L6PQnKumySMUAfjdQ8TJraHbiVg016D/SoQQ83AcmicNsK
R54ZeqfmLoAc/7ra0XzSoQaKVcHVbPt9pM0rxbixtefQPPOuTt87HDzmbB0FM/P53vkd/YxMUVBy
tXGl5Xe6V8BmKP+jd/PjKkfPUdpNei0dM0dx+IID8sIaO/iPZFRZ/+XbORrvCrt/Nwou1CGZdrO3
1HyxS/PMeDs5EjC4CQorOt7Oo7MSi7bbMcfPG5p6o/XvwoFqo9EbNAbUY96ZCf/kSPhxtWMWE+aR
qK17rhZY9WoIiH5Dqzy6JqPcPfMxnX5j7Adw9SAcPh4MTqkroTsj0514aUMYG1/C5/lZIqHszC08
Oezmncc/r3Q0IIAounpHh3czSnMZ9XsC7pdINc+8n5O3Ds4k+2kWZQAsnwd3nYvIz1tGQ1PczesL
LJSVKJ/DOvuPLmRhsTD44xcXdGCNMnckqz9R3ktVuBTyaMyG7KayM0eQXz8i2M4GNYLZ9olE4Whm
rWMOdNAd8o2vyfUMzK4BfzdYJf1lJfO/vUHkYtDHSJ8QHwDkz/evM1VotOTnfVwMrcxzl6pNaITX
WhJuMnFp1occju7v59lfhwYXpdTnkH1hgrI4mpGSyUsxROG/LZJppcsvQGSvyZg5MwBPlHy4jM3q
5OjsgTlqfX5vnoH6U2Z8ZJJkpGaVFYirAFBHf+qXaD18bzewxUjoL8m0PlNuOvkOKRMAigC/+gsk
grzn2A5KHrNGm/HPeOdx6xFtv/oPbqTDRTBnujhZjubC3iq0IEB8sQl8lFW0vCa6QBrQ399f5uSd
tEGReILCEYTsozuZJKbv+V3KYm82qHho82lY3Kf7oiKIcaN34XKibibf9S9F+fffokHplKmKmi3u
3KNLx2aRJmE8ZmyGQYsX2iWfNLzd/MwU/OGX+LyfwT1AS9wCBI6n8PjYp0+WVkeJm23KINMRSVmk
PymatkNxo+loEDA/XVnTpLYULjuwRFTErIhY7UIhDDdjE60vPvImmt4igUc/cW+E13xJa+5LbZ2z
MP066/Fi2Xl6yGuhNB7XsAOy0aPGs7IN+V731p1lqyUF+1vTj86ceea7e3xXsFaYdPKt2bN0NL3S
2U1FKkUGKRn5vmvzhiPNPrOi/3pINWwDcQnFcVALbCc/P6eNG2PjaKaMGOSRp/TLWNroNv7MdBSr
Y7kykXHkVv76+zE9/9Kjd/bpokfvjHILckJENpzBAebDPhB2j0IU0QbHEK+MllVRv/z+kicmdjyF
PKuMZ/j9x8QUNH262Tkdl1TVgriQjW9Pm5BM3zSi7T7V5+a/ebt6/BbJNYJIBp+FqsnRdnb06rCv
9CwjPDi7qA25Rl9yoUOhtqdyhWl1IQlPGMdtO0p4xOfOfafe7c9XNz9/qq2jErKTc+Ddc3Y10apG
R8Avko0AO0WSOX/NE38rOWfzvbj+mn2v/+/8U28FZtooCJuP8JYff/u3UYqffuZ0JuOn30tuzz9f
3fJr8/XTX3A2RM14R5FzvP9OYtFfr4HAmPk7/7df/D/fP37L46i+/7//eSvavJl/WxB9Tkqc6Uz/
Pjhn9dZ+/VZUPyfnzD/wz+Qcaf+DZ87GuCUNlklcJP9KzvHMf+gO7Qn4PpBPTQTfP6Jz/sG/uJIz
PVAU05hrLv9MztGsf2AEA8TMD9Baoxws/k50jjwawFj6iN/BfkvpHJwkrcHPQ8gP9Ea5Wu2trLAm
aSJ3DrwL+68//j9lZ7bcNpJt0S9CBObhlQA4k6Iky5L1grBkFxLzPGR+/V1Ud0RX1b1RHfdFFSrJ
NkkAmSfP2XvtFdNfv/nP9//5cRu4/d5Q5IjJLGu+l7XphvpQTE8yIdl1bQLtinII2UUG7dBt7wL9
QDQHp59NWO4gMtHpeg8D3qBYpdD00l5gboH08Fr6XQsQVZM/Tc27LX3R/NGj7/CEi6Uw0D9kWf+o
hLMSMtWSGp/71Q3ZY3Vjt9lCjeMhVOubwBO+12ezv3qFaOwIiuouEZB0/v3/hv46r+aETBENjhrF
v7/zCn5QUbufxrbB+nD/o1PiEQk7Mtr3+uba+1IYmAd099Kjp/n67usHQormGriNd6maSN5/dfb9
/1JH/r2PYsCn4LPHiUmPjPvp76UIOBAxMau0Yr1c/KhIihfP1pD/doIA6cRDD7nk1n6xZewhmCS+
Ol23/H6+BwMrz2k7fiOTlsFSsdonNxFrXFQT0eS6yjCJDdevsFqNXZEGX40spwR8vjpdsVctmazN
VAQ4E1yUX8F/c7Naf9tseWd3GyuTjYCYOMDb91rvT70HgXnMaBvXiMXiYCXrixgukMOdEzDOmXUZ
MbIQ26EC3lgPYAfLxgPLrFva65x7O5ecWzT7BUK57vfgo4jthjLdjgWquyXN5Q4LWLNfdATdvpta
mIjyt8U3xm88hDuyL+6Kx8FGQstJKtCzs59X72lPLsPaO8+WVukR01lkean1R+/+VyTfV8vjz3uI
x/YB4Qu7tOlad/rUX9+8TanheItGzvRaulB41XHtkSWDiDvjRlj2HCidGA75+9jp2W55D75ecTPu
BrfoEA16KFqXZIfcwH5uMQweVnPxQtE7RAIhSzem1d7kWagbmo7V6Fqncxt1Hr4u1RfDYa1MGWJL
6OkGymfE5f/eNVjK/+90ri+W3Z/eXwDdjsXMBeDObP7+9a/vzxsWRehL6sZrXt9cf7kzKw1yfKwG
EuSEpUEozCUD+k5dBJEn6tdeFdl1mf0RvdP4XuAoPHmJ/+Swxe0g+tsEN8kg1HTF8pRW5MXkE32/
2uWDICT5teCq9SYF89ASye1kMvKsqboym/zlLL98oZtHrwVimq3VrfKaZRO4SZgvpbWdhL7eltXy
4qxwymhEGhF39jxGoKJQjdMyRgykOh8dHiId3Cg2MQyEFSl7eVJ5yTJVrTeVZ95ZVD2xBdAWN+2c
j9+4Hx+QafPwje0n4X/dQTXTm+gM5+Tjy4qS7KFSRhDZS9v9IPLg96g1/+W89AUw++t18O5RvWxD
hAzxwP3tPhtV0M/eKM24TFzI59ZoZHHQ5AU2S/1o2b+bvHE2fjUvn66EtJf9XAVemNXJf4wk7fJA
ymjWiI5N3XR49BedJFpY+VHi4/2Z6u9mSVoEiq7ilGN9eqwmefFL07hHwHD5MgZwTlf1Dzb1PWNM
zA1OY20zMbRbauvgMKZ+aMwtIbtjcWzLVR4URNOdLyljsK9ubJKvcdhWGh3qjr+VQPFbQ4b2DoOb
H3093AoNfVlby2W05avfLs6JEFCAxPl1NcR4Mgg23DopjKtE+lcrLRFfjj0AXjXPe2maR7wUy4lG
jYE4msVd51ojpjoOk/uW2qo/B2N+x4+Ba8DMq58x6mE8stZXS7okRmiTgQnexPBkaOXhTxXF7V8X
6c8pcByqeUj+c/FggbLuco5nlGnQSccZ8NeHiAHXAvw54NO3g36rpVN/MfN9wo2rirq+FSyN4VoN
a1xPDq1bYxkP87B82Ea5ngbjR2F44lpDTTlXo/zRd9n3wczdI8nqc6ga+KNYVZyTgSuuWupHIiMP
rS35gHUhbyi1DisYnNAuqvVkz7m8Bcj8eeCy/Zx5wMydzjv1JTyUEsQXURvo2cVaXtO1xOmNp0Ug
um6g6z9M+RBnnmVfmuJKM7PbJZlS204iIEXReap85yVxp0stYb0SkCv2BsOKOPXA0o92wv3n2HW4
DmZHfBuo24Fsio0dlJ/Dimq3UfU3lTjOY50v1P0VcR73W8NXW54KQmik/eEhDlrv0oMic68ytwH/
JsmAR3JA3akDGKzXs+FDI9OUlV48d6Pafr52CxYTq1xwCwx4t1MPvrFDnM9hqNt0Y5aVsRnb1Hgi
D+ptvAfsrGTf0MnyYq0A1m7VVRXlIzi6DqPvthOGfmFsGZWEe9zoFP9/mzIsuPczKy0nakqHOO+/
HfaWjBisoXGMWPMfvu6OOXdklIpS3zLxMfG0BjhLsYJt8wqeFNL45OTxRgHQYvD/5zv3b+iUrxuX
+9Jkh6NTQwjk315MldW2n61EI/emWo+qRmOL6QqfJsEKvZbGhVUt32gr5tu70FMzF5amwuZnTfUe
FMBSynZJjj4hj2Gq+9e5K3x01MT1pYNx7QOy46HXEotMc3xvugOURl3DtugN1hFxi3VkdlL+l/dE
KstfnkbaFwjMUNBR2cPQ/d9kiKZY1oFbzY2/npJc6zIIXf3wYMsOg2nfGeGED8OpNOtWZvhbBI3V
D7FWwQYaRvEkJ+7vFI73QWDobgk0fhwzzJbCw6GX+f3J6Vob/C++Ma8qT7bOwGzJy/LQaeWpC0Cb
rFMenLwOs1wV5C2y5jm9rONOWX5zmvwrN2ay0ZpE/ygyu78P2IyoZ8MNIVibTh88fH2x3EmEwX2d
FE2SkOEKG6A2/RzFmBscgmABMttC/tKcZdxxzO0Pi6Pv05bQQSy56VnM2MV9H5v5/bt0fXQTwrU1
jVCoycr0XWYm1rZHH4j9ZX1unGLcjeRhER2r31cb1xDPZdFkcaMtB1fOhh6OWWrtc+kcvMlwiVWB
AYs63T4s1qBiqQXac5pbNspn5N3m6HgPs/pMtVVGg1NVD9kAZ8K0x+/WbJH6XrJrSL1a91gHxzeF
2lyrcWvZVpe8NBkJCZa+00CXHBJhbRtfBc+q44+IoG7esS1ZrTuQJL0OD32LdHe6M5s7a65vmGZ/
ZG6mJoSnOtxuafVnw1t43Prk1a4y3CCUlI2Uxwwz9KPk273dFduhQ1iem5BDJjbQOZ+0LVWmHi+V
OW8CYtH3rWYFe2WhA3X6ZDuBL3itn2sve/JLH8+K0xR4gMzpkDrTW5MKEJH1eOHoUZJvzbU2ckna
ZVGbt2AM8JsuWahV3rwv8Po9uNCxEUU8VE5ac9ijo2bLW5oYQWyITl3uZM3JUk4kqx6oMLfN44L+
W4HcADSuXSvhvlYEzZ8sgwyaphrvBr4En9w0j6dJjWyqSVMctG72YjZUQRYBtYGWB5xHHCcEPgwp
C1113z64vjyuxuo81y1c7xxGZlr7AUYFIo9yTWpRkN8jDgWa8KSYvzWpnK9J66CMthU9I+JvaqLf
TxhJcSj5+tnMHGiG9+0KbOSj2xv9YwLx+Vh8lTmDXk1HQJQ/7Hv5leekiVVtv9dYP8KsJ/1jLcfs
idITR4xrwxYgQ1a1KPvTIRCYy3PE5Hr3O+1tbz93ajmWL+24WKSPW/mzqI2T5tXi1Gw7lBHxv17F
PMZAbueDcgB5izSjqM/d7qlGAJz6CWRLTVgvtSkB0BNUGidtY5/w1Xjtj27A9GdOd3k9GPs84c4u
J8netCj7bOSOHnbu6v67MspwwA2LqW30lhwoSPg+jf5y3NXlESxDYGfPd8LAllDJNUYxXj8kkW8j
rGg3lim42almeD5yYr/Ucuf8BVn/iDCM+hDX+KVL8hLW6bmyCuPm4A/EvFdqG7fXmktCInTkNw8C
rscDKkhk5lBi8Y/aVO1BHY4NGBVzVsGuLej0LhSSh6mh1NC08ZPI+uWsmeK9Aa15GcyaaD0QWZ6H
izgvIbmowoQx3eEY+1qbVsMGXDFDGy0bM4SISTW5zMVzr7Q/lObhBDBzGeaslN+Esh9aNseT7swe
wZ0AoqI0dUniuB/P57qSUV6QL6lUke/+eZ/zrf+1JdC5vGNsMdyTBhf8rbqm4C6VqSorHstlDpvC
LY6+n5+H9X5sTrm/VeZw5rAxnkh2iJuYNYxUs1njremTGO8WVc3IqLoih+eQ93n2PI8aiff7pe/o
Y9aosQReR5U39vZfq+U8+odsGIYYJVAQSWibUW2VacxVfwFsZB98xLhEHSouMWfeKwaPcLDm7Jzd
nX5+0ThnvywY2Jg/kjvI5muTdT15m+28/O7Pdb7J7ieUry8y06Ni9k7z16txbcFLCvTzgrssNYJL
2gzt0euqc1ZP19rMW545x7p6frFPO+FH1aCblBv1GA7pWmx6SM/xV4G/Jkzdtq2S4kiOc8aJYJwJ
zSDZ0El6bLy2PAmkW4nv9YdizIzIGEf+qNupY5nherFd8ZwYP0cjeAqUlj33OTGV/3xtvwiw/ym+
79s9LTzkT/TNybgO/j4uxO49lvVKy7y8n/38yeMWLEdCo+6ltxsE+NGa7dROyzfkbrj6+yqDtkMi
+pyS7OR6TXcku2IjYLJ/A+HwnhvLcQZT9kCyV7ZVg/ZBbrE4dim+EZTNDwnGFmx3YpO7og9zQ82n
hNiXrTuN/FaHkaefg26j6ylOOTcfHgZ90jZrIvOT2f4ouQFPdp4buHWMKDH8b6ZGsKtpdekpMJfN
hC76Le9xc/3zx/S35FFKPdS3cDjId0XxS0Pn3uX5Uxcna2ZTsyBFRcnKtYtd3cw/ilIg++mmgyzc
8YBUJzPs8sdXaWIWGBCcZfkgiUjt+5YG1loXDUZL9W70o7wR+0D8lJiem8bf6r0cn7JBZlBzwANU
XX1z0nHb4+DekoI4bOUa4LzLCvs6mK7ApTqvYeaXGcGAv323gRRTyqdFLy/DOvGJaaUZ22Au4hzY
+FU64SDfqntFXgpron5JnKMtADVN0Eu+ypUVise/Go613ly+DpyyNoxvGQSY0B3vwR68M6PAIp+Y
30WlweUp7Bp6Z3OqewEb8LvvjN65VXkbDQfl1c6zK6u9u+AKXYIs2I15CTIoe2056kX6aLunpQ2K
jVPMxZlZb7DPpmAu9kngPSgjORO2yW8wltgkCulJUxCdunhHI0itl6TyX/756pp0mP+yxN2vL81H
dEh3ZwcK/68u3p+ur2ZyuHHUlCJ1sjfDxLOa1t2hHY+1oWEscImooaW9WSRrXF0YwJks/Sgm85ef
o3lvdSyGDEzaEN/Q1TLwoRp5SV3JiMRm/zLtaJ4Cd59q7gT1iHTqNbhXKRwSIspwcicFcZ66QkbP
WwWDaZO54pRezLX6reQCn8VoTVAA1cMKLmszZuaZdvw9PsRZLqY3xCopdkY+LFfHJiLEl2qN176/
devPtmqO2bgsuDKzNK4cMkh7ywkXMX1oervL0745WnX2YlfxkkBAsIPQMFN9O8mYXnD9OE/Ovm1o
EbWZ/5v2Bzy+OwmhypNN7r/4nPviGcgnYaTiR+Ekww66gb7eY4isbqKD4vHxgc/eCMX9v2jENRPw
dhsTfN1sX3B+zJz4GVT024ptPlyC9qeV+DnHcqfdDDMGWU7T6WGgucjqYyNKS4YZXIoXERD0y+Ze
itws3YsCn6tRmqjJrLzeGU3f4qAi45Ykg5DgoZ1RK7rIctzavpNsG7M0SR0i22QkgUxlWCqr9e7p
2zX9AG/IMmYqPGx7BMzAoKUdt6Fogq91/0IqmRM6nCcVbBn8jSg5SOOtscFCCZqmO+hBRWWymQzt
vXDb1yUZCkJ31l/WWh6XwVR7vP+ep4oz9XZIZTttm8W85HRxwEFg8XTT5GDJ5ghb3DtYnCvhvBux
rfERpEZ+yMjwi2RPkiNLxUatQt+PDTILc33hFA9JuZv1rUMzdAON513ZuLnpYQ5RShyNH+xlo4Ad
ttozVAn/3OtOs/EUm6VfOjZwkTqBb4QHUxI+Qfzs0oaYufItC8IjhGhcRyBP+ftgZRV1zKkG/NKQ
2RvN4PraJlgLz64PidXFLuqQCyHA+Ml18sz/WLTFAC5WfTA6zY7kX/fZ4m+qtHu1KQmPpXK+l31O
Co6LzbtYvUsuPjgJy6gHDBeW2kftVwO1l4npBfP0ye+88ywsRjFo8cIWkNaGNu1RdvOl8eFcJ/j3
Nktn3NxhBBpW92ozFAp2lvQPRWv0sbZmx6xdnhstGy9fXwbZT1FhBSpceOxn9Dm6gTaiQF91aGCG
SaVN0UBWqobVa2RotCkTDOhZZ8UMXeyNJe/tteY89zTpW19pUcexsO/kEEIqOPjduEZGlREba5v7
qsjq/aDlF2ucf/qjWmKa4JupLdEGOCQkc/T+MBftZwkCCZRbFVLWwkLTaYelc1PvZ8d9Js4hUaxJ
i7PceGoSDkLiZFFYlQZGe94XzXIRkTYQW5YymPQkzCBsSK4ehF2bIe40c70hD6pNaVY8MlV/Rcfj
huvMglPwmk3dl1DyCPaj0uvCzEqNC09PHlvOTpJXu9fzfNhkpfbN95JjqoM1gyS8qS3+3YH2FzEG
1VVL6nffW97rjA4Bq72RLWvYWlCq0txsN27JAktnNc4wMrOLEBSZADpp6XSHrpycp6wnzh3DCwg1
7k4ac1GggXhPLAVrzOwEVnQINqbsQ1qs3QnoToHbPtGeOfp+MqPk6NtXAAqU2DOZI4F+JYoGSI3F
k3mwWyB8Rx3H+9EmPy0i+qXbdoA1hDAxZIMXsvUW1IYPHMaafMb8fIYSzh6FK63KbrhQslDFFdoP
R6VwdopjStPuPKN2GbQB8fXCy7TX4mVo7vMKrETXsR2ibNg2tjf/8mYQnJ4/nix/TR7dFmKLQ0uS
S3wrrXkIySdINrqTPZRNNl4Tq/3GzaLCMam7yHHW6kn0kd5oVJ7UBIeAId4U5I/k95nn1tYuzQBk
kj6AvvdLSMS09eCu9JEoWZSb3pwf60GGYydDvBPreQ6oqMfcvSadlz02Ncv7xLQxmmH+2LV3Lb18
PYARzs6OS/9UVONjKtNjEmjD5es7WWbrgw8JBrNylh19x8wvNV70zQrxCQRmIA9zytLeuuW2z3hD
yrWXR80Vy2PQgAA0tXAqWpsWsO1ECctWPNiJijxCk2MR/CzmTnvwW6OJsdh8Xyt2nomj2tU2Ctgu
OOYrkwYgZL1bqY9hFRjtA4ZU7mQtiQJxd7SPrXr0W1zKiGfzeIw6rZ0QWa09pxU96py8flxCs2zv
bUXRxlb/lpR5i785hQ+XDvqjEFLRAwkOX9+BNiGfaJju6HDIgjWjPtgAxIy0iQvwQZl07PTJePRW
BllKJln49e1cFNy6sgXNdmeg4J30IoRtm2CxL1Tt64aoduOxFb22N1t32UBrmdYLsdZslsr7SZKR
Hq+l79+MwGGXEiVVot2CmBF5t6n0Q9P3+kfaqLDlRqf/NVytfO4vBoC7ve4GOYHLnf3kGLx4Y5TN
1e5AMHT8fmDHuqiSR5iC3CkFj5U2iO2S2/MD8dfZVs/SFwMqxhYLR0e/YP0p8F3+qtrhhIeb5L7Z
uxm066MGfnVOa/wkktUPp5zTclsYY2y6k3y1svm2SEP/Zafj4+TDIOkDASm/Ys9xB/XLdKAgvJnJ
RC9ba65rRnYAtKSODQGqYZfxDy6asYF96R3UOvYbGtS/8r4GJWDA3OJfBAqF7SP2awLMGmdYL7LN
euCJ4CCFugFtIv7OAPZbGBQhVR8sWz2ZL9Qz90ii5KgxV9lqQo1hOeY024aMkrvW+9hgGhuZixVX
blG/G1ahokUk7QWsoUbH0hX31j0kyuEgNWGDiCjbY1uFQA5jJx2Y0ZUD5ybsZ98aktV3k5eZB6a/
sTkQduXnLgaokj01s42JvLjaemr7i0rs/NModAmiaABh5w0tm2db8yoHl9s+WZ/X/nEdeKE0HZeT
1Rg2h3LAl/dBQpK+T974mXvLL3sdh4tluv1ZT7x7z18FN3+o3qwZCtbokTdzT6uZ2t9aLcwzwMsC
J6ueRLn9u+S0Ejez/dmM7gXm26GYoel5Lll/VRfE2kSqg8aRhFjYbxiD7j0v5s7N+LzeLcFO8JKb
QMxYPr05gShTJu22bL3hJkeTQLSoL9r3dOnfRO6T08BFg9PqqluzVmSuFD7IhxRgqJuJXSfq4mam
7HVJM/9Ev7tAXckmWjtQQVszV7cxXbKbizaUft6hKADOfv1L01CNtxRcTAAfZm4AyZaDwR92dLUV
Y+3fFm7eTbFmaUirHqbQJJMTbbHrWE7TNcurSK6pvAobwkMWWGDohgze3gBPs7Ng2NGOo73fgHkP
inPqboB2HCxoOpM70nzyTmrdSS7aJ3v1JTU+/HpR29U2ZEjhHyuHbbrUWfuL/H3tqu+LSdHSjNia
3SBVm0DcioCliHhIBFjFg+kt1zbqiYxEzujbNOWbx7HtormmKJDlnmwaN/StN0gfz6Djz0ReP2cs
HgwPnoqJXrYqpb212vqtQgax1vODqvw+VF4LL5avLERk02gWqGAp/GNvfxdtGRX2vUTMfLrtUvwg
0yfZs8GFbmN5hyrQEDyWj6X8NTv0F2e/fvAH+npeevWssY4nnV5KnxXhSAjEpA8Vuw7gLLcgKVHm
f0giTFvVHBPPf+3G6n3Iaf9w8uXBdXTGbyc3bV4wfFfHLqggHo7DrSwpGcziJtmkcXMmn44H1QbN
JOuaETYeLDjucB4KTyeYyAddknJqUUivNTTaMTEHAx28xyq/g8ZgNA+JexmX5mj45dYAuk/yYU0B
U/kbOD4ny8nfDTF8J3qzBdJUX+vA/EDn82NhVCmAF+GSMze13Z/zlU1YK4LQyfpTB/uVrSSpwoZU
nXnda/CbWsO7DD3dokB6v5uA5vbaMg/Qvd91y8K+1IfB8epoNLRXf0SZ20uQ1IJJKOsktM8RcJTQ
OetUhrN17HIv8+XmutOZRT7yBh4JN1gFmczTDefcwUmSP0phnBXZd3pdgsmxcmoTwvdaB52Tu77e
QR+DfX8Mh4FWKhN9pUiGxB4Jg1c6HYSjdo2t3IsWumTbhdAiOoVkoubBTxmsoN/sH9XcDQSU1wfJ
qShZjM/FRruv6X1odvPOr71H1Cd7v0p05IM/crv4lTfZW+0/B5nMwmmhCCsDciLdpnz3nCIcbOtH
p+s9D7X3Kad5by2FFbl1CZc0LR7KyXjuEnthiSeKU/9Mm6w6p/rw/c78YX8PDem+AehLQlPzRyhT
5iUjD522Pu3CeoDfRyE/GozG+YTsINmVXhIpe0KWLNqoQmK/Ec2MDyqDjGKar/XQZUcWtXKrLZBz
jATspJ/Lq0UCcTgy14a4eMhyzhz0id/rjsNj55lPrtsrBCrpC+mv3XYYUh4kVx29gfZHWaYVu0IP
uikzfgOFHXeFkZ+d6mUirG2cjB9TpZ6oxv7ol+7ZUkQFipQJryY/ZA7eN215fgKsJhu9c38GxZYT
x84TyVU33DryVmvZeLCMq6Z8gTUIaW1oCb6f2QuteUGSMDMPAABoAsAkcpvzs+FczFH/lONE+6po
XiyHqHmzKY5Oiw6+5M5MMgg+IxmiGQ9l5cjk4Nafgg0KlUD6XqwiQxVxYqLg75XQecRH5Eyplb6v
kM2oR/ZFX37AZBM6LeFl3CrRnErdS2HetZ9aVXOo7N+6icQuC65o4ulva6MdZo09ZA3qmzkFHAJm
45g090d13Qme+MQmpqxM2RKjmTX54M4lE0ILG5vfsFf7dewXZJtyvSGhk+9CFN73oJljOXrVpruz
lLrSwkflcWTPgAzyMphheitqql9B6XRbLALvPjnGnc9Iljex6ZT7iXEU6PQMyHRc8KpaNL8t/gzj
sG9KuKcBK2iUzpOg3JrZ8FL3Bb8wG1oOiQC1stX1iPxcltKBHWcXiB9i1j8aH0HDAGt8Mou3ZVhh
kVE8pbmRhFzNLXPmX2iOhgiFA9h+TlVdQt2binrfl6z+NHIO9NXIkermOlpMeQmciTPzZJ+WAkVU
j4S3ApEa6QZqs4zmw6zPoWsuYUPNAUckPRclpVvDcYA9nrmkP2wM2dMft4H2VPV6HPre4xwcpNs+
HykxqsM6bSnG3HNfvtF8b14Kw9I2uE5+L+QChZnDkBoLgLgWgtFEjsRCKlvFSUpenSk7nQNcq556
q3ulXQ5PDr7PxmPp2OcGbek7TjGlaxUty/AiUno4acrKLWpvI1w+QQbzeGjR9M1ybGItLca9009z
jOHuWRtpYi1Zv9XtEVSwJXbZ4LXhbEjO9VQ4xOVp08EFN6nK6XGiy/MAV4jLVHDompKDHIKEhn/x
off2UfYEBcocakVm58iCghne3biHBnNfBvptHohvRWb9MmtQn+ji6FkTUQ4oBS/Waif0EPjQaQjk
RoCkkY2zyaznoErFrhmTJOzgx28qZiQIrtrtUhhHqzcOLpzL0BbrgQyr13Hx2JunNQilT3rsV3O2
D5gbaboXF7k+noA9Ot64TzP21pSBDXuhVm/ET+mUNp2QxQq9Sv3KTZoYzWDaoTees4K6io6YtWnb
Po1E7TZhh5jpjkFlwYfyjuG7vla9yKJpUgcNP+6d20ExL8ebDKZphxMRYlnf/yZ+Sj/B9ucUpEov
nIu76izvQ8F5LRwV5WDb3rm5hLSZTZiX4x5lDCcGNmc/t59GBp4oHIoQp8oCcb6KRN+zo3DnUvkB
+G/sp7pdpr34KMwhvzZ2kkWtlRFS1Pv9Uy3nwzqQHQ+TRMWT92HOjfVcqTbWA9Bdren+dpJw6md3
2wHiokPRnoqp2JsLlK7BgQJWcZLdVmvywnNnK/dUduUlEVmNb4+4zsm7NDX242F9WLMOHH1662qW
FdefRg46cPCE8K4kwtDKKP2t0blvg8XT2TXrt/qEfFdxCqW7ihCl2aIKjSxJr3B0GSRAew1Fdy5r
cVkD50248jPrFVm1QiN3WzILyuzgjVbX0S6y35ZXvgI6ek7uEh0y3HAd039bh8SLEzv4Y009ES8l
g1nvo7RTkJCk5qE4xqRnFBulzb/7nHFx8pz0gD0bMVjnxm4nphQD951ibyTeYsiax350/PuUfVcy
zQobcgpK021jlqtX3+mPQ+3vmO++TqIl5Fhr37XGe5o0+Vjq/PUp2x1iOJSNSfbstejKbAnHWepv
eap4WmG6OevOUwkVWCPOJhkBSFGdz3QpoyBBTkUfa5Xr+9p4b8uaXAqN8xCoUYpx83czLvlBX+cr
TE47InSCU0eFQ3xN34ixWDgvJZcn2Ak3zToIIgL1Bk9NXucA7MVtohlf6p/dUNdbFlYsugm+Bs7j
7JNkquPbcba10TxqS5YjZnJnuJ0gbheE0YbURcRymESCU0joteC1CYXYm7p6903tkMmEZZEWoJY6
zAEUWOF7AIC90kS1spEqVvH01Pa3oOi+Odxt2EWaHLVnOYfrBtlSH0kGbzEuYhFzTaU+SoI9KRPH
rul38mXmuPOAlhy+nQKVEZTs3G7VmluSDXaM3ax9Oah8u1ask9KRzm42Up0OXPco3KqBR0b3evKt
8jpYbeRALD0nMNiDLv2wG48q03TvWDVELr44MpaeOehwa5q5cPZuSwY4mSy5r30Pyt+N8ooYBNOw
rSewjikRthBJtE2jJ8d2tAe69qjdO2eqgTOz3iZEWPUrxwUtGXd5ws/E6LsxOTPQ+IJgiKqLtfJ/
LRMocIojU2aowQ177TbK4wm39b0zNR73BoduJN8yuwOQ+/xGdNheH31xKRbWCEYhJYzcuEA6vA3a
kq268r8n9syI0iEBo+C/dyVMkt9QFgjYErqxs+2aRa8qYBj17obRHXuBu110c29hZtvgka8jlXrX
put1gFtcASvlAshPNecinlztzMq+zdEsbZQ+/XaQ2LPLMs+u2pPeVx+9MRRInXlagzn4rLV1io2u
O8rGkbRXYThntIzHICvPTBG6dj3V03cG7CMc7xEtcfJtEsbJai3GHh0Y04GShUJVZxxVMT+wU8JP
ar+2DiVtdIRA/YOCVwu6GaFprbo8npZK20qRbHWyzi3PSvbzMo4RM5cAUfhyJOxhiAyP2rAFrbbL
Fucp6JYmZcWI/fQoVtf6pRneU3cPnQJKt1Y1nAK3VVtDMylDKv2y/g9557EcOZKt6XfpPdqgHVj0
LAKB0IJBmeQGRpXQWjiAp78fWLWorh67bbOeTRirLDNJRjjcj/+Sc3odVEW8RdGVeGVOC6cmmbUa
of0iXV54Vm9atJIggAJZuQVRNlzUdLhwdRMrXcl37Vz0a0PcRlfMOzuMkMyWhPw7MVUlS8BaZ4bB
ui+stxx1n8/ZzzVYV89oWjY4UBpk1tpzb/UkTXH7J7a/2zKLgrTEaJuoNDsTCjh4BfNqUqGdJy9q
opmsDLdUkFe+oGiQHi8CIRlzTuzPKc00vqqnJ3LoCTF7JE6tWFkjE5M+xwvcLV4ysK1VbofX2mGU
t9OKtYkCxpBKSx2uylNFaVLltAgxxxZaDJ4ApXfkq2XB88rvvpHmg9B6eJuJE6gKSnNPAPw+k7a+
Iwu/9khJuA8yNT/ZA2IZkSo3idO1kbd5qsRuGowH7kKfiqK1XtbWB/Li4cEKVrfdhOOqK9DyTuYu
M4MIer09dWr4e4w0crvtud1Non/jnyl4iCkzS9nenxSYej/Q5LDtmsh6klnirAlK1reZo23DRUAZ
TCbQBtDwdpLpQxRMJTf6OtvnVX1Jhg6XbI4hTTCeoRyPrYttEkZMni8BCH01vXVZ8tCErzWXDa+w
jefBDNd60LTH2Wo2Re6Kix5Ky580lhaPV9W39Yex1JbWSZysmpC/IY16m3TGvP1hqXOGGArgdV8I
4ozVSJjreJ66daFlip/H7Ke0X71oxLRlaf2aiwpHhfUle9DSqAu1l1RTD6RfM/e3c37fa8l5juLq
GkG5ICpYCly1+ZaoGhmVSVauSUzVz0NEWPKP7KwMtj/itGC2D/08uyDNrnPlAfj4Q+vJzY8yIo56
Lt4kJNd5J58ySl4GJx5eCpbpuQBxXenG8FTEiXVrahjTOKr6g2I62S/O4pxf8FDH2dSvQ1FAUiAP
3ZtifJgqzdmquSRJvh7IfG2m3Os7Uz0VKalsET+RV1aKtmPLKg+pMzjHgvvBFgshWxktlhy6o3uP
Fo6OrZB7V8hG46r5Y8HCMbuR1s0ouiYjBVJZKTeZ2vKgmvMd3U4rDlf3YGTKDAo60Fdtl4sgolXH
+5yll5ZFzT07nzcDuz6uo/hDqe7GJrCPvV6bRyg3pDTRGeRHeOGPdnR5yeFVb+QnMg+ZeGeZ1y9B
2ryPKYb8ekwf6rGVBy4FMCFVH933+tDsrcQAiYgDC6S34NdaVAcTVE/AkfqH6CB6UIoPvRrHu85N
xa2eI3EWbJQCFgOKiIDdjiDq088LY3l5Cg05sbSnB4MGymPeFC7Vl7SH2LN1JbS19Buje0Wx+d4s
QotueVF0s7jmdwaHm2doariP3MFCoam4tMzENnfeOqPjcQAHdxh0QyDZqrfHeCUhivIeIMFGP9la
ypehpk+ZDSOdxL9iFZR56DLtOqoE6jVupm7tQOLyUiEYVdGfwU6hSRuUZ27NwJfI2eHmA73e51ia
pjBo1rVGNG0gKclJZS3uB5szMbfxmoTGuRHQKVT2rnKhFBcpyxnppvNe0U1yMMIUinPs9TNNHvPK
iTVmHSM3LkkOUIUNhn4K2uOuc9K/JLBoat61l7mmAeDHujAHABI/3qPCRJBlmjWNJ3btC60kyFu3
gOqSMX+0o/TKQDVwaYuQSKJ03k7MjNaQI5OuSi1ZOy5h1SAy8aPtlm/aTCXM3CugR3bq7oZJe5O9
2V5Hft8Lkph3mQUHrXWiiyad9t7KMBl1ZfbiqMDihYJER7OQB6NFcDfo6tB3mnRK212h+bR101KF
GpcmJrBYt+rjayxYHUNMkrzivFKuBtiRsgvzOO9kUZwbUyKCQWnk/yhoSLgjrFXLy+Nghc9zO5/9
yKqIbDeRm6W2bh3dvt61Qoyfi+PONmPINzHkuzEyOiL80HwYffSgEzXNfaVkWJEwHmoIC9y0E6IB
Z9jKXn8IKSR6VKcHs6bKigDW+hLG0VXYrbtF8WNwHdjHkWLvUQYcTUuRZxFWzGlmx+1TSaJHTcav
maHnZ6Ea4WM8fbexJNvd0rSrnSFpsU2L4an281RV7se6ZnWlmfkywY6vnBGLY17PBD1maEvzKnuo
OpvpWO/uSkKcgzmZblggYJJdCpQMh0VamOusHukkWEP/VbeEPGkiQZFlD8ZiCBPaZ5xZkmAA1UDS
x8GZ9YnfavjgeMvZzTh8I2UOt2YhmaXGJPBRys7A7Ih0Z1mUWCFJI04KjQ4S28CTIYaBtoKe+7cR
RcHu538WE4VaSvmulFn+u3dzWpe0aSUJ64I7sSINGjS/lXpb78HcxVlaBZU4mR8UYfHHTw8doPyp
uY0S3dqHmqnhKSOWJBkm+8GJyVzRGUrHgZHCQ5VLupMKyaDqRNkjDEYWFJS3CoW7QtSxHXbTvVmb
411cpJgs8tR4CQuu4YhAtmSkF492S3dKolrCM6hbidxJ3v1YjSxELveFSZ764h9SK7q95uSoOMH0
NkT1pa+TcyTYjdMGmjFA3WNqwwt7qXM/hUiyewAZakoh8Ee0d2WgN5RliJEi5v5UgJbf+IVHQMVd
L4rqOqvu9MAbfdCzmvxHCJozUHQKUJuHZ02c7DAfUCnbXwF4yTsMm7Hi2zl7YNhLYKbTnSpj40ht
4dXxu8FkAekVlUAjxkNdQ36WYV3xnak74KCb3ys3sjzAyokZDRGkkgiSc8ISytNmePrjK/2YWkm/
ibMKeof267Ws1PhxpIPH0/sOy8dgRpuoMSMP3698DFokxy5CtbtJyH5DEz3nAsHlpAuG8dEdVNJy
ENMPfe5shd6TgW/YV1i2fWbU2Yc+AkJopeRgxK680rTF1JEN01ujIX2ezPA3lfPaRsq5fFFH01vS
YddZwQ+rpeNwiiaWfjrn9spYPummldGqqcbqlxMXn2Ov4tfrkXVJkX7Vzrind+rN4fg/Jm6YX2Vj
v9GG8MiROzy2mFfXdRN8QQZqOzmY7kWrVXtdIj/Myk69jTN6zQoS9iMekv1gPDeRPr/LVC9XpqnC
JFUzSE+unAZHfg6swF3Tao9Kk4TXAKPCQa+6XTsgQCthmh5rynyvtRXuf/5LUadfP6c0ER6T9yNr
BuoMz9zrKFFMIxfwkNoIAfuohq0vHfxWOEiafQ1/fQ4cNd9j+yrpMUQ/teaw7lZp4pQv9dSphMbU
FxksvBpY/MMgAmC1kilT5BX6I02RjT+Pwj3bsqPV9+dcqO3e3Ya6bK9T9WKxNx1aWRlPNcn5iTMl
bBZttFdjNTvFOufjUMLtdYksdnVV7YvJPf1I0P+wNhYuenu9dhpU82HlqRzUzwTQ+5YGNm1nsj2g
GuRGm+WTpwEJCr1wnzlsNn37GeY0TzWAj1dnik1uhxUNjV05bsNawWk4+xpVe8EKDULu/ezDPy9t
mFwcjqrdzxytUeFIWrCKJyLBLZQ4Yc/n3Lk7J5AANXk83ZWoX8+lZdEgY7NGM2VXLz72YI5VRIlu
talJ5kGEZ20rFs8WaSogUEPXBVa15W1xuKwBQPw4B/vJfEqBRc8O5paNycP7sxGnmV2s/thstcZd
VZOCB6+Mg7NDD1hpLpo2SxoXNgFmmbx4DytXfDnIV/QiSqIVTgiavoKnxJXnoDNjT4vwljQl3ViW
jLS9kUzkuYZNvvo5lV0tE+uoM4zlsKTWQZYPbkCHUzhsYsL/TqY03jQ5Wu+pM9UrK6a6zW5i4yWv
SfYjs17SSqPqT3RZbxyMNsxZ3Xin9HzUOCvu1AFNQ6fC+FfN9ESaWb/OaQpcj/qkPk/TUuljPYcV
3U0i772AfkqvZr1MUHIKdnmJ7KvKl+Gjexg7mocyGIdoVu7cGkR7zpcaxeBDuGAavWpuQYuof+ja
jgms+FoSKksTcaZRwJyllOxZMFZx96rqdJvw1iDSqrV2F+ICJgRMWTWgwquwq9bSVm9yLt4WIBEO
+OoYDZ9uwiReFvZnbXHg9q1lg/NeCiW6jFMkNuB/1aqQJH/ASD1bZck4k8/bwqwFVvn0wcg/+74z
9q6cT1WIVaAS3244cMvSgICCurnNkcYbEzrP5kJW5lNxSMM4x/n4putULRRudO8Y7S/EeBc3MOha
qB3dA9kf4PLRgNe9cnMD69xl4tFGjBnkKnVSaMZcymfXkxrgkuX6b7bLHT5HlwUOrDAAI48vdknE
F2lfP6lqenBcNM+T5tDqR9e8pCq9IlXJw1aLrMuk9TeqTcJjBvmeF9G6K1LqW9T8I+4taPcTqWpz
rS23NZp8AuY12sXQrVTyt00V5C62lHM6NCfpoKXGC0LhSc4iTafuQVgKzSaJjdVo0WsYMxdxLhRI
yJGYzaa5De9khM5jjrvb7FDZS+calqioPhgjrRpqFx66Mri6aoi4lZXsh4N4aUobxVp0RTX8VTDw
ngAdo+WOS39yUdtb1zWe6X3J0YBxqe2ofSrmj+gSlfY2i+vf+uQ6fpBdW2ys657cCmhkP8P4jUhn
o7oqkRUuU3NXFDsg2NNAUaWR299SoVsjTfvjvPC6QVKtLENoHoP+E1WQ6PjM6VdhuKeos3If52iy
jxy/CardnOUHLR64BSxtKEFYbUVCc7qF3ztx+xf2KggOdngHwI5mKmUt0QyCCXBYyppdSc0S6oCJ
EwjmFzUkGEsGy5MY3id1s9frrdrSk2Xl3AIM5bHPjFciz1SAm+SN0cdAD/RGvxXOPFT/RD82RX5N
V1qRP6ulTueWzvvtiOrZMNhQkEbWk/vJrvRhtgEAdf7LBRErBtgt+l0yeSyrYq+QOeKNI0hRD/LQ
BMMOkGjY0rIEnUIVabS2R+7X41RTU9ns0ASaAMveaPKdgU98RxS/NbV7jrPgaLnVgMZZC+7hEy0B
EmhF2W9l0nARhvpn6MqPSbubhRutDRSe0Dz1GiV0c4R1QcDj6DsdBzFqDxW2qZs9rUgehtL0IMs+
wbw/Jhk9DS2ClJR/96Aq1WZiJZFId4JsoVJF7++wCu0qypZaho8uSm88omc1q56h7Xd6g3KAcrEh
R39J0+KBLKkTRCHWtKz4HJzTiA0/FRTuRglnahet62l4mNVERauo/QakPImRLNJmTGZMhuUXWa+8
31zPCgPtAOib5OKA3F/GjCfc50V3zHCNopior0oGcVyTmGe7cm0rXP3csjtWrfnMJndX0spjwIsz
6hf6ymqQ+1GP+xwpEbJD2kaT0X0c0BF7s534eh7sZVk/ahnS+oYqWLsJdoGGND7P54NFFSwNYrva
MVa2tc8Z+UOo1ryCvJHZW62nT0VapUS0rERpPauyeFPkjZSFfYcOHR/QynjoVftEbdU9ASe/igqu
0KxrVrEa3ZdVGa10OxErp6TzcFStx05CcpVM4/WkIh+J3duckwdA/8IxMHJgyKF57y3UXXGyawPk
cQbyaluYutcO8gGK5YMb2RPxAOxwcXt0rKHynZbunValvtT6ogs2ct7Tpv82xRtZx/Jkzjx7RtTB
a9PpBYHelT0iApqAcQKzQPtvO8dnqJLiABNMxQ1Vzp5DSa7yEoXJQRgwmW4AutlG4tlaWvFc+mmh
hYaeTzYusf2jBqLND4bXUqnAyyIEE2TTVg6fHZKbLfe/1QTainZsfuEzWNGv8OoECuj5sqUrKh07
SoPGhlasb5dREw1ivlBk9dbsbD7OMkJkMfee1COQbh3QXteCGDR+GyIjOCQdl1Wx9PBpnLFDttGb
+Su2za/AXu6NnL2DsDXOcecU9ZTL0Ie8zoZ4kSjQSFvG1E7Wt1BdhgEtGtF4VjVWjJD53+73MlsG
aSdFlx18c6d+EEn8gWXgt9LKNUoCrPsqjHfd5NywEnez0I1zpCMot9ZFm75J1BokIyKmX7lu8mQq
/OBBVzyRhoAaLONz0W31S8Ssusrsj2Kicg5ZFqJKo1mbC9jo6Ps+CUE/SpKqC9d6bpfrsmoMYE9r
azR3gJNH8l5W/W+hoRGZ4f0GS3PWGEaQmBDRONS0YlXmaz8rvxpHa5bOhCsfRnp5UKKI7qmUPZoW
91s3htgt0N+lk18imXPIlGQ/btqLNCy63qgQ9zL7DpaE4letxSW7IHp2RsRpWyj6oQtfYrtsNhFp
Ney03ZZgCPotc/5ajNpxDcp5oZqSYQP0J2jM+uwsL3oT37CXXJqupLq67/FNNHb/yVs2p9YmjayV
TLRtq5F4nEjnmgTumkfa9IghSb2iDNGLCToQA3T5HmqqWO8lK4QaZ45DdwrzjaO9J1YEokRiy+wq
d5WkRRudAOLnfukz36roluheRafe5nD/TU7PMI5KBm6pfiaz25GuIty9CiWcqvIuValbBNp6JGXm
NkLT1ZhVdzajrtvVkmZmBNR6qz8rpWpSOyBpkYTTyXOUthrsTFf9SqYOGTD2AI5Rm827sV0o73RP
nSnqwTlhFKGorFViej5suKgQoMUrGnnnyvIRQesVNWDORuhl6cwjPntRwizzY1z6Mxfsz/AMgsI+
/5JH9rf//D/b/w9Ty8ja+YvDa0lF+zPtbMlv+9c/LvHne/Me9u9/DS77+Tt/Jpc5OiFkhrCESggZ
htYlmFB+t92//qE44p+2I/C62qpqOWSaEupQlE0X/esfmvVPVSeE3DX1PzLNCCr5M7pMU/9JcomF
gIdwV42OGOv/JblM/3c3Gv5VXJmuahtEZbiocX/ibv7iRkNopbtmVrcbtbK3JmqgwW2QXglUIjg2
4ukY5B+k/tLa5q6GtL5Dk8yEq3Qr1WF8jORrLIr9MFsHMJ5jlpeXyWD3yfv8MWBW+stb+3/Jb+Gt
+kt6y8/PSpCbSYSuiWwDuvTfnZEUy1cWcthmI0W5h+K4JVW6NYq7GhEhM+IW1qATyn/JC9OWaI2/
2Fb5tnx2hMfpNjyni4X1379rSrfnJGNYI93tfQU/HoyNVxqnEFtGltqHtutRVL91WrGu0oPen0mi
fHD2HDeeS30yqT80ysEa/Jc3Q/uPOPXl52JB4b4jfe4/6kyGpgVG7vm5bC3YTPgJ85BbG2A/jWjj
UHOZGPYKGlrpmP+ly+BnUfz9LdEJGrM1ViKvi4v7L4vGqkquVs6EjpMU96rq2AvRMA8xUgp84RMu
21XQ5/5UBb5dcimvg65eo2XaYiFhgJDRtzORuE1c6SptSEGa6msi5b02woao82v5PVv902C354QA
BoPK4LzFNC8M/dFg+GI68JQRs7cN84kuulC1I+aNDe6gBRDFRtxvVfcp5mxLHVw9feAHQYVeTzw5
6BQ6GGJnIPvIrq8mgaeGSkPpZG8rpV6T9/LEX7+vHI/SxWPbEO1hldaX1VZ7RjoACkfuAJkRL5f8
C6o8TXZz1cL+nh/u2ewoBdUDVOQkPzkoa8JWZ36puOm5uJNw3wtiSqAWuv9SkKD9JHL+2yeyNKeo
pNQsjzBLYnl0/vKJJDAlWuaG2Waw7zk5MrQj4X0zHK3Q1+Kt0qwRnGKaW0TDBAAS8f8URd70bBOF
4fqYbk3V424JRDw9afN6Th9JtMFoqr+D00wv3P2htikjRCPUYIiOd1rgJ+VaJ7zDvLqHNNpl+S1H
qD9vs8TwTGgQ5JGrsK79BHhbr9CJ/ArMSxyHK1X6GCbt6UpwVk719qKBjx/S+Jzp3mBxln22/bob
vI7m7NFr5Ib6UJrP4AFQu5E9VQtoyT3EoNvhFDzpCebRTUZ6J7f+xOvyrU0to1yPyS4q73pnPyZ7
M90o6q2JvSoiQeG6MHjq1h198Gt6CQNGy4rCZBAuXOYkNT5W8QGVpt4c1Arl6UQqk1+7G/zneGhI
SWidpdTeF/EOOeWqCilZPiYIvYN7TZDFdBs5zVsPjXkdX1l0cQWk5cOBNvOvfHyGogjj/cy7hOsl
RidFaA2pxNyhGH8r9Eqc5iI+aJL8+80iW2iO9rAhr8UKvfYroqz2v+X7s5v9fY9blg8SSY6iJUP+
JzfrL8sHVV1PfLGTbgiUSd0XIR8Q6ngONkcUlVyoV/bChDgMqdPZoilz0QrG+nzGZnIfTcp11lPo
BGVtk4I7j6FXE5DYd082aLYyPhTKgDJH3+DIcZYdEVOtJl+IWGN+/K4HGl5xjLlcQfNw3ZmlR7nX
emqNXTk6KyUwkcAqPhSLN2bfKnGVEwgEsiBRd6hGOsZC5nqa4CJIPQ1NRkZ0QLeGdldSf9C3efNo
BXfZRAnubhFiFuEt6T64iajqRS9uY/5AQqabbUZnp2fnlBbt0IdGQU9F5WwHyNZn1yhHdj6SbeWZ
JleXyQKR1DfSoAjWvTPcyxBgbdmV1i7PbjNQU/dAdJqZXpsg9SyyAoSFC+mzI9VodJO1FJVvFfOh
tGvE3MRZWTuw5K3V/BphMytgjf/92DT+lrPEEU/QkqML1dKEYHBYAnD/8unGDuipJfJ8UyvzO36p
xheVTjgfIP8KY6F1DGgNxZBIzS6Y5FVl21sjKYVKIoBkUUDpUXlTu/Hs9u6HCAZsyan8HVg6/cdG
f7Da4DMbgpOll6QFNzQc2+JTxoMDnDQn2y5q0fYYO1MOuMeSKdz2hfahOAppFmCM//vvypD09/Oa
mcoAN+TcdsjK+o/WqoSt2YxjN944XVZzQGA76xXsbo0CLoGffEaW/5XrFMvHA8ocMZZsVgGJZksg
mWNXh2GEJyBYEG7H+nI6JKHcLz6USDurrTy5gfgYZdYs+lYMa3VHITTCGuLT91GIDNCURN9xbc0K
Ze8mlN67KEgq1B2bMHD9NqUVVn9FzCm2ll12PmWGtY3+tEWY5GUJqUxZvqtJnbDq9mRfMootV8Ww
iGRDZTe4sJAifJxbJLKOVftDNSuotUmfcc1TNfJEUQyCoWRAl62W7Nlq4KCJz/NTJCc+Dyy3SYpr
XAyPap4So5QickiRHUTGSPoMf6QrDGxWdVCQFw4a09ZPS5JWOQ/KQdgsTYVMpTXpFcqlMXdpElUf
JZqitdJWpJNkFR4BLY0e1ELedEXVD06Vm17jQkd2JUQo/L71OMUjP1OvFEehf+T2ZN1h/E3uLSz0
5dREJ0pcPN2M9TvabvQ74tme7NBOd7UbVehWh8EX+dJXbFYw2Alq41ZpOK5NhxQkxeJtteS+I0WH
IAljY8+mc0uUvL+T/fTca8apmGWznyx0o5k9d35Wh65P08Q1NPD25jwdN9G0L/iFE3px+kuHsmxT
1WVHg1LdeXrUuVsgnS3eqfQa6epTaGTaRzC11olPCCl/2KOc3ZWa0eyDCsV7lEBg/HyFykHB0SSj
E7U9zCVd/F2QuQkFQupUlybTHoe3iuXfokU51UDYHKDKrAi/SblKvBRT4SYK7Rx2SNanOtBIwiDg
KsFsxvGM9NqZjDNBj8Um66PJ7yyb1m8HCxmiMeyp+VODmfZgIjej57zJt0XjfgUkTe3dBhkam39b
Je5WC9QHG024mdcoJekHRujwwBC3bVJcdZZO8p1FykoIV8rHhTl7sj7mDMRypsDY6KInU52mdaQx
6BVTcW8NdKyJEnVKKhp3a0gQ1hLKj2Da0dM0joTcLW9ZRQhWl7kXwwphPVSSlyQJ54kE/uY8dLfc
fefNMkoOUbGOwSvXRTBWCN9vJj5nwjo7dMv9S0tXQkGcxbpyh2cZOrXvKEbhNWTMwUYii9FOYDiC
9uYCoAOjeTTVzTqwrgiKyZHCNOlHs+tu+pI0MCX5Fk5PJHiQ1OuCsKqk+q4pcF8lBhmdetrsYg11
tp5pGMoGbZsM/anPl7EiG2ef8kmNpBvZHOISCXM26nc6GVmcUT0khG7kR6s1eDYck82mSsPrSHvk
OqqwkQS6xSQP8dDwOR3diMQ/oulaiteVnBSXrSz77uIObD9pE/FImjQA2vH0NZoJoMFIAgzbwqHE
aJmWaExSxLKeOolbUCrPuY7rBGqFNuve9IaEw7MIKFENguEeJkv4GgywYOyxyw1ZCHscQ/M2yN1p
E/YcGVSh7iJDTzZZQNdHjDUIkavGTN6k49ZITb/pU7g8/FnekrbgWAqpg4Z5ZL/WfAKMeajafF2E
Gcem8ZhQ410F9cuQgn9W4Tkpv5GWWL4eBK8NWUe7UppH0gj60Mw9QD9qtxrjOSglvOcwRlue0mlj
pT0oeXefxqm9pY+GTIuuFJgAMkTfvHphgMokG9kkZQt2jnLpWiQVRQQKMaRddaiLodjo1LMnChqp
qqsAUgJJMyBLIIf2jRKVj0lD61yhqzW5U6zhHN7DTLUBzyZia3S+i2Q910Y1b822RFSjNo031eiw
3X6xrqA7DPJqrYOLA9yjzJ5cUFsEBCBUdvvlJBywYffoDkq20kSHi7xjGk3sZk9G8850lddp6FC2
LCqOBkpa5fGK42qfxD//wjzgNsjxL7gUpMXKUxE9jQgWVoocHQSL8oVtG5wdreQ6NiDjuNpt9KGD
jUxGlDxNjR0aOc9ElUo49k+MJJ2njkjFFRN6IADAX9vGXECn9D4qM8sbzHJCnCSOBlhlqItsNc+t
5fWTfnMdvJlzSfrAyJacu2COTcy2pguxplLyYezlr2yidV64il/JNtgraeirPAvs/pgRjSpFZdO2
Xt5pj8Ggb1RliFibX9YUKoRrzjfVDgKfu1DuSbN5xSA0brravIjxHgTzc6ZHJbAYHSNbcqNQuELK
zORtz6Nd09kCI1KGhbcR3BxjKNgwFcMa+MwB7junuR4cKQUkKIl2hV6oNJmHbbARHBquDHSwYmTd
GTVbBE/Q8aZrwj7FTRD6tVNfrL4huDFGI8vz6lU5nc29/pRLlxjZ3GxQD1db8uuwbyldsI+GwT6D
wQetapyRHBswlxi5xAjqK0Oj39qcv1w8zSS0T+i95k2faXiR4Da3jhm8NdTZI72RLtyvxoz2rSJF
fUgULg8oCoJVGaIk4r54zchxu6JJsY8kJhwT6A1HqUci+xzMbc2sHfJk1jz4DlJMBy06ds6X+6O+
TYk07b7spVxbMcr+9PMVc/aSZXjXWrHGOu8Eu75PUbt6Duwqwb4XHBC8VD5ypckHYL0PgqA5FqX6
GKU6ipeyIdpheUkZVy9hDVOsaa2ymrJyBGPB69foHbz58vLz1c9LnUyPo0rLmTE/12ZLukJRTr//
SHBLGtX2uybTj7IJ0cbVTu7VaaptOhVxMHPQTq0CZ0+wV3wqmlfpjuZFj1t9bRYkbjilCLy20tWN
sF22s6nI0aFz+cV1HhzmoMYwj2J/T0+3b8dpea4a4W7g0XBxFIKwZOJfi3O0vCBe3eppWC651fpq
qENoQFlD+RCcW6oDN1K3xGIXJs2VX/QaJBgKhrAjhLtxY0yo1rwTkxJ78Gy3zOwbPy6F+1B0oXIW
VXQk1hHeqEzf8QwEXgUHQ9KF1ewSqZHoyOMZOzJ7LNKWLBq3Hl6dsLppBpzQSJhlSTzkUbrZ0SE7
DYdiLd9UWPpbGFn47iqpnYc47S7sRgunrfgpoYZEGNfdY8Xa5Tco5MHA6pTxHpyr2g38UWGrhvXf
xzguDnkxjWBi1tfYRnLnls18RfngrDoddb/exgOJY6I+pkbgAcOTRxRmnN9W5p7agEumAvPjjaJI
1tZcyMs8KSdudPNJEJ0Kk0cQf9ogUp7MhlRkfTyOXboVDSGVqeWeiOdh/JLKR67mMy0hoXMmJEKc
MWOjAEiMt34iL4VIe66WLBIIPd4k876h++gePV9LrjBHJPTENbXM5rHvJtZ4MG/IGkTWQXLGA8Ef
j21henaWoS7tQEz6IDQ3QPNJHBV+PMdEwhvN/VQT+oz3rGPsD+j2JFcQZVT8bAg5buPETdfuADqG
pcQbe269o8reEmC6L2v1mUYje2dGbylC6f3cxDtluioOMCO5/tuO9e4xg22ttjzpmXiincRd16P6
3sbMxeqEsbpofPgeBVLC7chAVYPpIkvaIYzgCJtO4q9jbKIs3ze6sSlMZFjKKDd4J2gBkMgkGD8l
TJ694mH38EWcWzzO4IjLLQn9GZpLsZHdCHtv59+pE5d+4Yf1fGu1u8gFQmlwLDOJOgJTnjxFCTkh
ojxNdf2qE1O+qqWF3XNGSSOMl3lYour1mhyAMkYg8+q4wy2oxnxVZHTK4WcBgJo04jg6fOBGtO4z
BUPYgFQVD+7vkQjxVqPOcnC2ZGN/GM30KvRf4ZSWhAfhMQn0+Oai2PS0UHwP0vTMWg89Jc1P+tDA
6GXNuoimXWvwRwxNntSu3ZGeOPiRMxy6bPhVyZJACsPw9FQ+V5oNgxd1d9iL0dZNUNl6/8GA2gwc
imr3ysh3YKEsrpzhQDyDWCUvWZEe2KuJp9H1z6LvnkN9OhVFdYgK40OtEigra4W6TyBsr298mmBe
o3oiBTH0OIe4VGxyUnN8fYxHbF7qA4n2tx53NupkxoY0+I7bJkXYxxFsmLGfDsPp51uL/6HszJbj
RrJs+0WoBuCAw2HW1g8xMzjEwFF8gXHEPM/4+rugynstSeWVuqyq0kqZKRERcMCPn7P32iOzXCfd
Ohr8YmiOJeO3+YoiwoP0OPtBpQzkwkKqbBaf00cwZ4PqkcshtrT3PVX+lNob4neNRqexzAoG83eS
IsS6ndz7JINEo/Uo/QgJT5PT0eTdCAMF/cuGM9xHi4lsmaYv1L+gctR9n6U3UYRax/PuTdveqWJc
msxQ0e7lO9FPd8LwnsAJvTVTS60xKXBP2ofXeNoymfkJ0fRmYvJixvJa9dbtQIRUWwHVhD/7IOz4
VNiGXKZ2AJkwxx3YgWvXs6u2yLp97aUXGoU/GP53D8aQZ0CSVuFOFFW+VArnWmi9WUZiLMN4SnYy
qB/DOSqrNyM87Zn2YZsWD/LsU/XtNYfu3ZD5r3rsnXunpvVpv0aCn2JzCEd2fyFLLuR2iOOT0edr
uGBqQar1KcdutXTw1yGg4jROx2I3ldNrMuZ4RI1b182vLXrCLiVLgm9j49rqssZgFljphVL1YZrO
DJDpcPHzinE8KEWpZlY7PR7hS7nyLU+1k50/lKR0LJsuO2gjUbCaH22cqr9SRccKbNx7W4YH2LLw
HoM7G0QqFZtV4Xgz91mLE8NHcw9fI0ut+7bmMSwyEHG1HlwmyRCiEzdvM3bvIAU0k0XdHbqRk0H2
31LIeWrt3BhVy28yk4dCFhtTUjYT50rzuxoXtSEvMeqthBHTFkwobwJLPpSJfLMUTOjcRDLexodQ
qxNYIeWVbkKgSPX+RTRy1TB8l4G56id9WqAbQoUDw+E0IMqhq54tovrVQOy+UmqOoqxLnIwlOVmS
QQH7KfaisoW7MnIfW+TH2BLxjeD4KnC4urOLBJ7e1o3z2yQJ79jW8s3kRYvcMs+98TMrB/BbGjz6
Q/dAOf/ZGLZcYR7n8zf+uu/7i95L7wdGPhAPok3M/yKtD1bJGB8h9HPKt7KNHkgm3cQGpjOhq0mR
WlXRi6NrHwbS0ZWv0cTQ3VbCWjNm9ubWixoWYdbCLqDcjII0XZgBUFjbQACYg6uY8goVDMRwZF0c
2FEzJwlrzUdv3po3/VTh6BoQ/5kxHhP6/sNo0qfxmM0ksVrkUGrjunGYjz+kGXzYJJ9ef37psPQu
oro4KjtHoxz71/VoGwxT0JHwjrCd3IdWKRE2lHPaYoEjCgztagRVo5sT7MBInJSBmpLribaImcnF
cRiW2PoAn8TeZ7pPDs5oMbspq8M4dlhCso+xtl5Qx2Es1LB7axsZ0+zQnCfZj88oIN81vdkSVfaM
xePZ7m5Y9XuMebfYSBFZD8i79Nso605xFh4sZ8TBpl7sDGKTEfdUf87W6MatT1gISHnAEPijOAAn
yU0MwkuJ8q0VCe+tgONHVO9jx3vMwKjW8tq3WNC0ajmsEgo+Be8NgPHCniNT3OKh9cKPqKZN1lIz
1nF9VRcN7UMv+FRZ/sRjivWtfOkmPmPQZ08mKng9iPZFZT3LWvsUTXFEtNounA4yXtVPzcbRxM4t
yg+EdhGcIm1yn7FiWItNFlY0ingkBD7Sle8Or93Q3NgpLQpTxJheO2xrA8ZqVFL4aEp6ZvMAxk9N
2n96sEiCYFNV6SOeLLoFZhOsy5bgCVr+91A93iMnuYd/sA/DaomqcRWH/hWBVrfOgMqgxg2/pH//
qPXaVaHdEUAJ+MviRMz5ayd1tB+TLl8kCYTLOJw4NxFGXDrrAmBVndBgyUxSCKxQvPZFUPK90+V0
/XpjO+VzWLmrajCLg1XqlwO5EKE9FQs/KRXHEA/RIJPEYa086wF4G0AgGrBmU9KWoZDuYxAUmc1r
IWRSoyJxHHv9PJJrUlshwirvasgCYhEKAI++WwmOXqmzdKOLFNV8XnTLEqvDMgGZu6jKDlFoMPf3
hk1nwyMGDrrz1Ks1QvYBY2ut62q6kO302cMZSmT/o9CKXSbRCk1j2a2kQ11DG5HCBGb16FuctOvp
lrAlJKsYZlXJtEE59jEKx1e3gJ9h5rNXfFwAPaYjqEFVK7r6Wmc5BF5+xov+LjnZsvP4Z08yzUyR
+5XWQxIP5oG4YugpFvMMp3pEUT2ujHC8N1tGFKjqlpbn7YCSaCtlGnc+W/5SS/qXujXl2sUTuRzN
jpFmdTlo4G86r951FplQZTh8ZFFwhnF6Mb9POi1GGxaV9FKQ8gC0zDZ1m7mLqbzBTVyb6Jtby71E
DDo73r0Hz6e1iXdxBXnxLvY46tp13y97Rzz7rIBlkPCrGIktcwV/X4RFd7TrBhkakNKAtk7XYVCX
Zf+Qt/Wjo1sR7idUeSZRUlqPxVlqlb2YqEBIOajguvSHrtCPosG+BBADPfVjUYGnknrwmNuKxBwO
Z1WMPgvHxHzDvI5mIarYhQtk0AcWNxhvjhOtK3oVqZ+dQw/lJKcIWokFgnXMgX6p0OYiFbaz6MXt
i8+xwxeFoGvVeV2zTwUVvIvKF8ZN9MPzSSOqrvu6smH8Wc3GJKMBQMS69MFKMrBl5LGhh9WvoD6e
M4dQI0dz6n1HbENsGQCRi1hbOpMGkx2DaIslf8rpjdUDmTFO/Nl5A5LUSqQrO+3aRfo+ddZj7G7T
XNHLIeFlOZj+niDcuyjPX/VyF0bpLfSiRSXjd8cr9zYB3ksWJvsIHqYwRCoVynYTu3WOnpUJlWV9
YIgJliot0UPX470YomjR01h3qAU0qcJTKrv3uMGo7xYuNCSKG7cY75Gul3F+gS16V/Ul7X8HADug
wGCBScNkhryqeiqA8HJAJpd5/XqcHTy2fxV5kB6i7D0V49F0QCJ08YDhcvaslu2hqpx2Gcv8ynJq
1Lzt5wRlyBqiu7YQr0FXdfPX6S9zhz7YiOSyBUVrg9JxnGDbo7bFBHt0UgHaRNHnq3+MtbMSKF02
AVa5ZWuHVPDMg3vbxATd0dLWxKuWNtfuAP9Sd180DiCr3gCgo1OTuN3ekMZnxGHsgqhhhF5LsrMQ
/2YYFaKVgch7StbVVBgLx/zhhZW4bqZx0yfhBf7SeJF5/kmv0MvbORtD30E2zmRzVkpdYQu+lEK+
d2B3ULw820OH/Vgr7gIkwYQ0oZ4ONYPD82BRfuvy1R8qULT2i12Rz9N4NN71UDxRTOCLMCreh7ax
9E2g6QFN9Byew9TRjyxpnqLJUNMW7uwxbseZVjJzbWANxnH6plS1bZroswXzxnCzI+0klBd1Q8YO
w5OFJ9xuLXwe/ZFOvmaGLq1FNr8BtpM3cxJJfE4b+ASkOk2l9Y7b+lTWa8uuMjSXmb/KqQoX7pDx
yPuQF0YiKIRl7tG9XkIBDtZWQfR2Ry4E6a3kBdUOzWUW8SIExtTZGOIzofeMSLvbPvZ+SArEpWsM
57Gu3qHUQGGzmsch2aKYeZ7CFAQXyXwrWqfXlfLwubK8XEE/uc8Ak4qK/BKDM/qGzhRDUeg1axBQ
e/RYxpaLbY/RCPHAwYV+jS+hBErhn2yFq8rGnmP2BqAf/lC9to923mo3Pr4YWRlsCR0zQJP3ZSKo
VDwM6JH3lM2kwjbvyw2vLnZYSBDKFtY89bmqsT6gmY6L7dSJi8L3rolsg9qJ92OVYaTcaTw1a17Y
pGKkzP9bZxPEJNEg3d1bXvIiq+KHP/VwkJ3upim1G16x95mLDDGguwOpjnPNvQiLI0YDuXLtkEOF
jraWBsUxMPzHqodTl8USD+/0VOpIsUfNeG8b+j3jbCj2DGg2vdpOdgEokVE1DLZLmFHwXEL44XyN
Ki7bfURUlWzr5MIxg3o76uZtkWDXSqHKhlp59GEIkAM5nCKRXiEpR4vfOoyF2YBkzYbuV8k4k1dn
5xvQz94JryM7qoixgESpVxu6Feo689kGTEZboTmsANKdauxJpPvl3OVs6TWwRi2Xmr9sxrWJafQq
c36kYRBumIdfjjFiisZ9AZIDLaTTiB2JX7FobWH3gddAW9G4ycphTLRyIuqELOAhNCJObNMIBLGv
bLWSyWuThTY2bqFj4cjSNWO4bU6zFb8XURXDk9R7YDSu8+RuQz2DiBQBtNWzT9vojYuqNzjDmuF7
HEb3svXHzagJxKXSP4VtHq3qSaP30iGYoFHLopQaIRE2LSR34hnTQQsVYQQfL6neLdv9VGKd2YxB
xomRRY7xGizKhKdA7UbDuKaGSi7YHWPI7Bk3qWK7nZIbXUMV4RnHtDyMTsopJ9DTsx1iL7IEFLCc
x6Yzzr2pPRUe4unWDE5u069Gae4nHxEvIZCndtCvkQwQ6uaX4lgVVbUfcu2cB+NLZFa4JnFHkLQw
H1h8gvxY+4VO/xzRssKZQctoKoBN0hTUEWRV5aoNPZ8RT8FTCbzHaGi2DoIIk0VncVhM+54IC+T6
F772ElVDuHK0mZfi4Cll1VEs1s9552nrSQx3ttvo5DLl4tqE4ul0Q8j+oMh2srqQVwp1aEo2YG4N
L3qXH8Ko6Q5dC6oX8ymAlEOCQ4HSlYLWsF7qMvr0E/aECHl1Fbbm6xQNT4yv4rSIju3AADC0Ejq1
dhgBOI9+GJnsLnQkMGljvoxIJFTHSDPOe2OHQPo6DatjzQ28shJx0uEDLTHWwH3pXpUT3hAM72Pz
AZuTKO8Fjs60lMPAD4MKWvklxeorjPZsF+rdtNSIFx9DGhN2aa5GGwRI9eFG8Nj7KCQWzrnOvfCu
1tTaEKgVsIbWRv2UpzbNqvfJce4yiCkIEpv7OCJOasgl6wdN9iShmI3qVUXmkxDlzgkQciCZmBZI
2hxMYg4Kbm3cG7N30kTHxwzoDlMFQOZh2ChtusdCFBXj2dVpQU4qXEM+vJimbmtq4V1ALBHzy0/H
as4N0LCtpcG81EbvzNC3C8Yccc24s6oux3bonPRBrq0O4jhQa1zcfnNwaKgLY7yIEzvbhJmGodbG
fDSpimM4QSd7fFQLVi2pPbZuXSLLG9a8kgqQg013WRQmq+Xn/w2rduIxyg9FJBMKOvwkdR1D9dOv
u9R797sgPBSqq7dZVH0WoJq5ze4WdzUqTjATgYOn3uWTQhO8ijLnOZqq+qKvC+M41hTNaADpHech
EefYk0ox3LhTIy9At5Omh6l5TVTWJ6fa4Qa38ApdfbdDr2LAIqRZ4KmhvhrZQ1UVaHcNmxwHaf9S
Zd5DRwjkqm8xiwgVYgdLmelbsXZw/by/ilz3RflYT/0AtQKY2Ku+Yi7Z2fGDRfrH+T5Mp/TSDd1s
7eTJTDVpPmrwpm+tAa5xKABmFDH4idC39p4fMAGWZfRD9ulIotZAQoWmgBKMRGPUSFbGDG5iSBsi
IYduZSd2eiZpeTmZWbOSLdp7skXNlW3tOj3YNyRhrK0cDo5lAK1MuyjaldYFI2cKDgxL5DF8RhK5
n0rOrsR8Ou6Jtb/0xqBZDI6+MyBmGoFOziaqip70wU1Batgawpe5lHZl7NrUfmwic9jlLm8F8G89
jQSMQVrOicSHrp4W1v1UN+HOHe7wEw1rybY8czkKpj7VEZYkAL1evNspVYKZBkSFMMwCQKqrpdCx
qHezt5XMuOShS0EqRmlzl0eFvRt8zblDEHpLjkO5zUqh9iNFQoai7Z6RIJV1bj4pmHM3vKCv1RTN
9LtL+vnI6byck3xWvmbJSAHG0GdtWxAig6p8ZtB6Bs2F55Kg9aBwHvNWWpdGy2iQQDq+NTndFB70
DhNS22JOQpqb/VfRFK+KzuovWVz0ehkuLvX40rQpoDA1dyhXuweFQ+8irmzGfhILDUqfgcxOTnd3
NM4i9NMZFsfOhXeuDxuhk5tA8pB5lfr2KkYWORqd9mwVdK1VpKIDRp/EJkGFLivD9MktXhHQMZYf
Hqo6vgbZjE+xAfLkT0X32GiQi7q6VauEAe9qqoV7rrXmZKRa96MtAS0amutva99ZmTq227ELz7ni
FA6lAOmp0aDI6kf0IUN/U2otVW0dzdC6ZBewg91FnkdOhmmfkwIGZ+kY5X3WthWMoiRbCR+pkMVd
v1RhearFmG08AuA4S4b6VUKobyHw2QsxVAer1/CI9+LTkZ31AKKgiiN/65R4h8YAS4fT8yxGGpAh
u22fHWpU2qjyrqSuvNdCp4DSVBoH4hRiUrraW1241YHgJtrDU3EAaU29lac3qD/m496YbwZpR6Qv
Zdg7VJHvJoc3BM2OcMdBGHun3fhXQ/QQDHb6FrdyIybxPg5m/ByG06EeWevTkEynMENGOmh1eBas
YQx2znJiNzk7Q/vpaTLcd35x1SShTV5u3rAhJNWuJViMBxMLS1g/yWB46ssWq3TECynwErphFZZj
8CP65cwoRU5rr1O7A95V89nGnGe1Y+uCbxGIqwmtGmkq2bKsZiro0M4Rt/ZBlkmyqbk0LSUJ0PMV
lTM18CK0izdCMbz9Z9+o9Rg20y5N+UvooxUd1JuG63Kvt5SXnYOATrXVIbZ0cTl6c1RsM3mYBdkx
UqR4N6wo9GB8KLcT3bHVo2GhX6qJuCGkA/US+Y+/qkDmEthMmImHVN1W3jZLZwE4pAOQcoAYNUvT
kQBl766lXhtgdHdw8IML5uMLUG/GQu/gd0A1rkn5KnGE04lOzTa612HVrkm2Zmsgbgn0d+Xdjnmf
Xk7tj4rxIcSzlQB9d+HmA5GRRZ1dJY1YwuvQcBLQLjHJh2nqpkUDSMMyC0LjR++hH0CphUnXBr9p
jD9qheuM8xvUnvbEeO2guVN6jSy9YdTpPpoEY9j5dCWARgO3FMUNLbOdGTYE3tGp4xQqaDOCp2sD
seogDZ6ttI3ImM8RxOI1QjXC30uTzNtlXvKhFTLfW25Y7NE7PBpO3mylKu8IYNPuJ8OJb0iTf1fn
ySMntnP8+pbzkjL6FOqoqmExfDgjIyocJOCArBtNYoiwRp8IB6/bdub4AQvW3qLTgJLtZO6p7Cds
j1IHM1fQKid3cdzigK5hAmvuSaWIZ9zMa/elXXonTPLMiK3hJmGJ1VnT0dRAELaUiFc8AVRPj000
v4b32NRgRgPP869//tK/MRL56FeyOY6hW1ybQ/FY58a2TeCWywjAVND0Es+GsJ7cBIqbn13Xkd+d
bCtF9Ba1ZGQM2VrkYld5ILwZG/prN63UYw0laVl5ngC/B+8jTzN9o2cmbHITHAsSo2CsiMor4+uy
IwQx0TRCGeOAQB34P0ddEcxoBguibp0LDkRvQo3FRW9gr8X7ITcjqW38jbSswAohojGT4kXLQGGZ
e38MOWJAbGsNkCCJkX26PnoaI7L2maTr2bY+FTtBmisHF3JtTHtrfvaKyt60Lsotl5slxKkv+3Nm
s8AMSeMmDdKHvJ6HbpF+smJH207YQGjbkofoz50W2tkl7JclLmPGPtG0C0KTCrsE9dYko7EcHRfe
evmQRwfaqBj5uJKpDsN1Wzz2QH0g+8R0RGOqVr31d3Z4GUwEf0U+ZvKwR1Bj1e0xjKGWOx7KLqRD
/cFLpwNGkLsgEUTQ6P4byaNJWlNLDLehdF5KnZMcMR2448766L/4hI4NNWaBciwfkezues2GFBo9
xhbQPLRMD31TrRumy0sRqydHuXdagha/l9FbY9P01jSgrCOhx04U7xKRX5WOcw/6mume1p8S8TFG
h5FrKepnGlfGpWc2xdKwGzQsuffSa/H1GMU5MkEzW7pd/c6G9g7eHR3b4F74zEESNInZQP+K/gNB
wiq+1Wr3PGlqF2GAWkBhS0HQsWHqCkNmGSLVDBgIVTiA6ZBzjtiVA+8oehKrIug+o1y7g8yOVAys
tIiJTc5L8dl2+mtZ4o/VWU2NUd1oNMSb2qGjTqkcReRBchP7ZUnkClPhhm57dEt/b1FbyYPdmNcT
tQsJIiiRgTX8lGn/R27CO4huefrf8+95y4uRjkHQfPUf/s91+Fbldf7Z/Pbf+v/ZEr/8yXgZ/7q6
2cP35RfrrAkbTq4f1Xj+qNvk31fhf+Tzv/m//Yd/uQLvxgJX4FveZs38p/lhnn1xBs6Blv/181P+
9ed/cRMeX7KX9KuVcP4Nf1kJHedfhkOgnFLYvXQGjfyj/2slFP/SbV0IBLO2Y5rSJjTwLyuh+y9p
ObZF09KcXXPSQP3/l5WQP492LFMBS0h0VcQz/idWwp+B2H/3IEn3p72Av0hisKTN5f3dZpDZjgt0
mGglS3LsR4SDedlGhGhaaCxdh+fQl5+WVutbSia8VvYIJwDTgS9qgYZeHVwUgeSPyY+O0IDLajYQ
RATWui5tY7Sye80ufkiBwNNwumQda54JiStotxFGM+JAoVqT2/BYTs01oGDq47a2loDDy7WGxhH1
9YX1quYDQIgmeJGl1G7IGDVUMTSBE2rpoOuDZQ7/iwwjyIuhoENlWJaGkFneUR70f4h6NPTvzgy+
MmWY8BxMR5D++j0LEL2ezadzxdoXQFZStzjj9WcS2tg/OLxyDLQ3rmgg4EfAyFI0myOXViJxYYfc
1pjgqP37aTeYdJ6YsdDi9XFycc6KssbAGIAp0phQ0hBegOlqn7YGGQx1US8CpY5w3Va5Lz583eAY
Q8LzCNfUyM0PMPYr1tQ2lsecCN3LNtVBHhWnvEJ3n6aIg0B4wBwY0Rt4zAm2pWzeSvoHZOsyAZo2
Y7LJfdxyvWyfLXu2S1KBb0yFNV5pT3U53EwpEN+IXOMo7QBa0fdaAe77cI3ptQ61aBsqF53sVR2X
z2bRaViBWjKrMKU1Ie23MTIfvXiIVqHPyFu40WPjerDn6DBgPtWdFH2tJvah9mo/ZMtWp6ftNDVA
GNe6jmu1aXXtTgcylPmahbqoPOtdCn5vhhWU0JKhzW/qAevgMDYfUj9GMrjJnQu/TtZBSo8QVMJL
bFRkbhi3f3vc/8Hhas5m0q/PkCkMHVOnRcaj+Us4pF1RtrdJzILIiRDSQokM2Q9OKvD9ZZFhc2eA
/yiDCdNScem6p4HsY+IQZr+fxtgcLRAOPVzjVqOK1UB7YYkPfuENczhmE5IRB/GeuL5m3UVHKzba
K0qmxR8+w/ycf/0MkvcToEF8RxiP9Nmg8ze7ESeudJZgGWjvGQONNW2aTlq7SpUvbi7ONDl24Xyk
bJKJJOHePxU9kOmk/AwHIK3DeLILeizxGCEAgqKCQANLTlav8+wDWfZjD0D391f8i/1Nug6MQEei
ROdbN8Q3P2seFE3cDYrWxkgRSQKDFk2ftUPH2YaHk+rZq4SkvMgMhFY6U718xNYTVOEfvrlfb76j
bLrUmDhtqaN+/frFdUXgtU3p4JLrdbk0pXqi8DvXCsvmHz7w/Cd9vUX8JGk6Sto2Zh31zS6aFZ2f
2ZNsMHHiONQyBR2oyVHNVs8cp697JHgrQkoZW5vlTZiDTzEN1JO1CcFK9Lw2POykKiqQf+KH1KpM
Lv9whb++Gam72DFMYfN1cEj6+l14LCC/KNpmPQUshfpHkIuBjIGyWMdhBegs1peKZsEaAjwP7PRJ
qtKZIvchE+OHFl7+4Wq+e61ZIIr/4roXfG+/3Jlaw4DkdVWzliOlbFlgeM5fhlI+TQ2AqlGCuU7W
jQLbEOXs7/+vAviHV8IvdjZ2PQyZypDCcjhafnuaQq3vdfI+0b+KidFtk+ek5xkTtmgTcguICQJZ
gdVI8QeTtzG76b+uEbp2FAaGCZvAYD//egfawarrzIEGoEy8jXAxurZ88LP84BjFhqTrQ7D2JQnM
dXIQsr77/ac25pTjX346AF4dwoGreCd+/emOhCVb4nBfgx87tH17V/TqqmQaBrbqqCzrPQins+dm
D3DBr3t6VNI74kZ7wDqHVrraTGB+fn9J5nf8gMRDaVqo7yioFF/KtztRA89xWK7gEQz9rBgO1bVY
C1RE+lA9o+97Fj6BEQ0KU4C1UmuvtTG6bjFETBMBNXQSkPuhg+y64k6EpPqZFy65FEHTvo41hzAr
OSTagDO12jR849lkLxtV/uFV9+sr5utn+PZYNXUakInGZ3Bsd29m7tG1mlfu9O7339XPV9W322di
ODV1/GCGYDP4evskQVZDZE74q/3qQeXjWSXT3lw2VrPrjezBLt091ca7hdKdJs9KZ+SDL5FZ+TI3
utdkwlPu639a0b++9fjw7EfUXNISZMF9vSgmPk2Ut0O1ttyejJ92O2kY5nKC+Xi8GnM4443cJUH2
NMbO0eoklKP2Dt/NuqHtCp92HLKj1hVPv/+u/mGlc1XUzDNlQme9f70qUhmSlEEQAMpIPzdT/tQK
47pmQlUN9fr3P+qfnmmKzBliwdvfdr5vdOizXb3EpbIOY7hGRlVziMxgNZEghhKUCWwfOruk7Aa4
fbTFLRkEq1BRdf7hOn59nyoT+j9vNVtIy9C/LQ+3Mgw5RBiRBUhGA29ZsPOHO1dea2o8k9b+2ljO
nsDd99//XPOff650DAeypmk5394qpSYn0yPOeO2P9rtTZM8pRhjGlPp12pZPJEYfxqE49F65ilaT
M85Kt2feylALTY/TRUlDUA8YiTGc+6SPhc6rejAHNGO/v07jn141QnHGI3/G0pX49pi2vafpZVNW
c3TR0bC6V98onoocvgKpchi40aXp5ntryKOv+xVzL/2+0hFMIQFdT039Ro94lQngKK5zNOIWWmul
/eka53v0/RG3fm6HdLHZoL8VTcDf89LEUbamk3iPsUwI/Twa5vVoYBkxiges2SPO6/y5SscV3NaV
K4M/vGbEP73OLEvx3qVkVjw9X58d3h5p69c+T7Sev1U9M74ecBKLl6llWZ/6jvgKNJ4MgrP6EoHQ
xpvSg49WKgEsuQR5e8oS2mSFDke9i4xNachFYtXJctAMhJywCLroRCEklyPHb4YtHm3iCqhBvJ1g
Hps4xMib0RnArCrfWVbI7QZzgkFLytHq92vi15eXq3Rd2NSGfE5DfHtkdELtgjlCBMucdS8Ne7jI
febkLkBh+DTMQ7T+TzXYfAe/3mF2XklpjJaTZ8b69u3WvSlbHNYGvTKZMIpiNGFPL74YN1omemoR
RHvm1J8IIBlWZlq7G2UGV1MBcdTBUvj7z2//eq95b3FBOnpK06b7+fVeRxFqlIE5wDoJuisH7bwX
hzdxzYEvfMxG/2bMak5qtNM6MOPc2kU2DDfxTQqKwjQJrwv18Gn0XTAl6mB3H0FBQEsOr5cIJRs3
A9U8mrOrWBcbwqW2TV29JqUNbQwlB10Gc0mkFSbJt7SbLlTYPAXtcOxcwg5I4zDIgrGGjsk27wZ9
moN3XZcIsUMBXRuTLozdoVcQ4MsYxiEZQkUzrjQUg5MfL1oipru4uojS6AE3+vH3X9tPFs/fb6LD
tExQxFG1zufK75semDNT5AEmtiBBz5xkdCoH/cFvIVnb4L2hccLnKRQY4th/Z3pl75CJnIo2ngcD
7n+6Af37apQhgFHQevrZEPnb2TBIG2LgClII8Q0xnVHuS1EA5QjzhgjaMNr3RmMup2IWaAk7X009
1oRONR+//1LmSu37d2Ih3lS6y/PEMejrUoJyapDYMSfhehPyviJ4dawU52u5dUX+ADfTrsrpD8/v
LxwpPrqg0SMdilnBwXh+wP/20YnpDpRtANNDznLvVB2LpCIgZaDLMecGIRuQRrgbYWdo6XjmnvEQ
vRmNuhODi40psUeUlyiwfXGKyar5w8Nufn/Y58vjqCXmc4blsu98vTw7Uk3UKDWQq4LFJPbWoeuf
k+HWqbxtEdNS6IE00GqANV/lYhUDaUhHJHSata10j25+d4hGm6DJ8lVO6Qui/ccmj8jdM8jtiaz6
qirExe9v4/ddkkvmBMtr37HAgsGh+nrJeHGaOvMrxGOxhnk2Tlbe4FsXahqfDFc9qvAQg2UnVNb9
QxX9Sx3BT1a2/vOg7hqWcL69jONRaxsi74d1Y/vJEuslIjEzfSrekbidRoCBc1MfFepkvDRuuVUo
y5lkvTJIfbI6aBlSzTlwCChpeXC+Vjeo8ea8wj/sj7+U4T+v0wQPxkZNHf5zTf5tzbWlRboDnbI1
7LeTW3cHXBqbqA9PfssBOheXDJXQdqFMK7HjTREd10Fc16SUJyQ7cO4H6zDr9jP22T/UD6bF3fn6
EBpzE5v/sLHNJ9uvd4+OdJXDv0ARXMefw6gbNy3WDQBA+sMwJta+byO0gaTawTd7YT/scTNU4Tav
03DLayqCVstLOWvzy0psgdvyYKWE/2m4s09kNiwjuNaXtiwOXuE9ktSb/OnLnfl8v3wC04DCJ2yd
jen7KmiTkjFgq3XrGqlRZ2y8GoY7iazZxnKKcIs5gyhcno3Eq6KtGkedxKA5F73E1554mw6dIsI1
LIY4OLFzAeCiDgcuHLQry4zGFayTfke+MfP9GA8CbP2uSudsxwMuLQF+v3jPAkZKZZM8SsKttlOa
aouE/Lp14PcUCiXRboOxHaxkQHgGnWeIC22J8PlCzwdnFab0zXFLidlrlF8C5FQrvdSP4GrdRe72
7doFu7F0fFffhmgXIRQzUvcssrzaAKMpWLyrMjOjFdAGSNl+uEY+vaO5uk8mmBCyss86AOaFMzLF
Laz4h94YeKRRhWvBp63lD5PbIqpNsnfbPiLVq5aGmW4cM3o1DDIphmRTWNMdlogT+lbi9joUK8Jg
lmWI5RThn/Ba6G5oH2vBmmhC91gMACnQP2iMCPDqI5DAUMYgDz0sMeGFC19cA9XQWNPKJrWUrp+7
xlyhLQUOUU0QKOcifKei1V8FKUODlfJ7E7Yk2xouW5fcPSmCfWqqmwKt5oo8aWayXl4dbEgPBYXE
wvTpsnr6/yHszJbbVtos+0SIAJAYbzlTpObBkm4QsmUjMSeATExP3wvq7oiuqo6qm/Pbf5xjkyKY
+Q17r+1Me8+SvLwiGGC16/bgQn9P27Ta+ugkN23lQ7W12R2bABOA485fxGpHO2j9zeXn6SFQdMAH
g61kyLqadEsIq4ODV633x0OY1ub9vz9M/0tviK2CyWfEqIkZZPhfLgBrbufcNzGinVq8+Kn3OnXh
b7Aon6t7a4KgiwvmKcztHa1EOlt//oe//j+3E/z1QQh8DHoTl2Ts/aeWh/A4QtHKjoye0mDjnAQF
HGnQpxA4c/hQ5cA2OlzEl3IgKX7WyjkoB1g7Dev9f/9KfuY4//Fg4pVEdsAyjShl6oP/eDBV2YL1
MSiHvR/PGWjAPSIwBGuDu/2ptDFFR5jUO9ZFdf5IeMOnPe9rEYkzqKwMkAaPlUUOdlc8oXDdlOvj
Zcauv290dmhV39xlXdFuWuCtm3bKXAAEDg9PbCE+9jHeZ6LwsR1Yf/tgXQX9/MERhi/XfEhvco8/
39Wx0hzNQsLQQQO9suxMUZrrKHEWdAtCoVE+oBMwd4E5gu9sQagMpO3ZmNBJvWUpUAZkG5nzMtni
MUZo6IzRpW1aWEh40Ehg4/vLKj77H4r4/8+F5HGwu5A016lm8MMx/H8uJIqYOe7GcSD7rU32XgfS
OPTvmqDh8QcYn7vRv5i46ZNo9DYf3X9QUsO9ZwKMEktLDAis8sibznBNwGKNZvwfBr3oOf5rUUH1
E1GJ8SpjQZH6Hz996aAlTxIGQq3VimPSj3gCktJdq7D6hKZt21nBoypHeSe6UxymgI7jYDwO8zyC
jiwOmTb2vZuI6T6kmPK6qbydFpTeuVMcXdP228lGi4nmfUMDTYlADehMbfwy6tUaJ7r+iFS620zM
nCDK6UMQG3WwqSY22CnFaa6Kr2xV1TJ8RNVsGn+7/q9TzWe3Fx1WRFw8esj3SjsxtHvNmRJjzqOn
+T0vN3Q5cyzNXa+Y+IyJLg/16hpFxHqqTM2ubL2CgXkT6psbhIBzBGRv4dAxD7Kwj4q4ZsQzlHW4
D+cDw6PkkBQLD00Bt9xW412Az0NKIR8gb0GQsxRAm8hzUXfUhLutn6FjIdFym3APGyTfyYb6CCzF
0cdUcdcWHqkV4tgmcXR1BRaoGT15ydshFbigXZva2waw0ZbkSldD105gam6Nit5WJwvMigaUQE8M
gVKDvviZ+00snh2UzrWuom/shOIATpwYh5r36+YMTf60XVy9+G5ZP0Nm4IKMd8GcO3d97N9OKvPu
faMyYqGbV0hm4lzRf4YdrjcjwQPGXHHn3kfgA82iJEsUFUtfl5ALvLQ6zzCVDsWIoXD96/KOfrOO
7W/pd9ZRarwmc5p9LPJDF/78aLn+H6A3M/gXpG1GI05p+Ji3dZtFe26X/sRyjJ477VHtrU1S0+bL
Xerlv2BQ/WZQV7+WxA3bZf+Aklp/Aqp/GE4TxcC5wsHNk2CDU0XruUXNXsK7CREHLTPhQd9qxgU6
Eg6wQPUkGWZEP+f+CYcct5RML0vkjQ+VO/Vbzxrv3YCIX2/F2aL+a86Zl9aPmm4kCiPkinb55lx8
UZVXFgrdru9i0NjZ8jWv5WY/Cv+rdMNhM4Y5yJhC4X8Aj351VjRDrpMLkfXxNYTSlwX5zYIrJGVH
us0hFV1omngCpSS/MX4bWcouvmedJRpViqY23MosITFn089jAKYmeMqxcB+LpNnn8QoVygKxaVlX
7Cutp2MV7hzhrSG/fvZSjZG5dLVNkET4SE6q/qhBv0JTvYuCjL8Hhe8Tw2zqC7XNTSBewBV5j0VT
3soUJr8tKhK/3FogA1IoetpkeulUvtNtMe1AtBBNhDfz0q1na5T6OGG6ANBDVY7Q3FH0sEyoLkVr
US8di7mwPpYoeQDFwgcV9HiK0NxR5MwfziKiTWcsJFeoPdBWWjeeIQ3SxgNPWSSvbeM+kUXoffAd
d0di0chrr85SzO2O9k2eMSh8kJ08n3y3rrHj9UcwgsjmiE+N2+VQ1cMhTgv/sZ2ng7N2bnxK8tGK
oLSE0rrzR/b8VvGcuagBYFXAx2mWdxb37pPBPJl73ks7NcQKJNU97Ndsb40uLleOONrZqyzz8SRt
h9Qd0gJ63sYOMnC89k/d2Udz+/M7p69+9Tn+btEzeSFf20rQotUh45V4ZP+nE+5HviDbYpnLh5GY
5obT+AlJwDnCCBg60XjBuwXVkjX92XY5oSpzlhKpd6g4VLO1wlU9pqtGTijEw4e6aptjgKvmpAWf
AL7tu3IOtq1Oe/QGzemnFJtpfMecUhCYHmEmTA42whuc0xod7Ll0I1J2p1TIz87CYVnqm3AiFTrt
8a8VpC6D8MdGQIxzex+K6tWr9WkZeCP2UjYnLXGGZXaSEiPyFaNqJzt1NlzF6Pboya7++g+PoI4B
99xJto5/EeCH0A6veP6oOjl1GtzSgAa3bu76t98UGj5m/Ns01NNdEvCPlJXATVLYt70moSCtHefc
cmCslD9xnavlrUsq+eDFCCiwXDylKoIsUBJj9vNbQ/rMZkZFDyCT2FwAZOqjayYY/qvtITZ31JPV
NgA8cvC43w6pE4XbXl/0eKtTCrScsvK4KEoMPXrEk8QT10ohIWbwh4wJciGjWuaIhowEwprjA5+O
KBmuFvX0UC3LuGmGVQodq8c2TEEeptkRfIJ3tiwcUymwIJITDFTcKMcdt6AdwcTc7wa3g++qrC/u
seNEh7kEjb8fI71FX5HcTvklDOiFyNPDUT4OzYG+/COJ0LF6ubm2LmMNNRVoCAma30T+0XbxnFpA
gS41BP6SJRIjzg9fq3DntfVN47xWM/4DREvlNlvL/NmPn7mh8HiwqMxFPu2Z3RM5I2rIWxl8h9S0
31HgnH8aFHcYkCiuLU0XD/cVtowGUvXanpR5+2rm2tkxj/HOSjOVrEjNxeCKFkY6IDqCx7JFNCuo
1rK+J55dpbTBFtKWWcLVSh2ya4qg7U5A2XbEOTTXok8AKBFF5DFTPfYLBQ2hvQzcims8ZFc3bp/0
SvwZ/aRFWvoNmPfirAbrybdOQTQ7zxnCWBDPRh/L0RV0VBMroxyrB1fUqMVTPBSneeDldyrx1hN6
6yehc4wzQ86NX8gdyx2zjwrAO3L85/bAuMg5A9LjX1QSkN7cYeQla2Ej3P6sm+WE6+NbCc3FDFZt
48addRhbMDd2RudGCCb05nAutqHeJIhkb1VVv+l0/oKmupCWgyDeC1E/F3UIelfFmwnX9TH3Yx81
DNMOlQzEkgBVQxuPDW5ylmvZIQ2yqpivqZ0Rt0jgTkdO+jDY7bXzul8lvjWI4Htmwo/AAa2tZzPP
caqkZwSAec7qwXw29ANlVB9U4x7iTklw6M6x6KiJuiLc594vP6r6+59eMjqA36Ioghx2YNW8HCLv
21RQX+wgPidh+9ddsBz3QTUcqD9YYJkvOaTy4oaUkvbkcGhCzO79fr6EfnLupfb2jKMhy1YFYYGo
nRCamWORIfM1s8jPeb5ch5K07DjMn2Tk/upspL7wQJHxt010qqwi3ox2+p72AJ6UD3rKIZJ03znT
ZewxjRYFELcx+WiKFr05XfkRF3ZQi/ryjIkWU0Qxb7M1JUSrueLJXbBX4KOIK23tPfd3762nTHqi
/OD6Jt0C9AkYj4Q1Lbkx9q0JreZ5jpwXaQFfagrwa2lRzadm9v72bkbaX9EBKMQxu/VHI7ZyTQH+
6bbCGCw3emaoGF088ats9ZBxE1XtysWdPNhUoL+9+hFzCCL9t9GHLTUHQHsU5eCmUYl1jHFlsZA+
FfCTrj/fRHf2wTODV++bC/aUoxzXSbHIaw6QPOcNrtIQCSzV+4VDZI38lrCBmEWEmn+nqUaNF948
Teny3EiQ5CRH37dJRsKbcQ+u6xCEpgCepS2xM1FnnScZzJeoC/jyFgmQnvKoh5nwQMNSlhAamOA6
fgeFSOK96fOrsQJxdkt4kHYXyCvrNzacZryfGkW/hOevETJ4ANbLzQ36ajOO83xk9hffDkEWX9tO
3fsRMZpOaP1VHaRSDIDwSTN0Asozh35eo4ti2Z8EG+MuLbJTjqAhKe5TOxEn7t8I98jcnWr/Q4Ul
S/WCbIJRglHMxvjDIiQSoZBXPUTBZ+thUWpsyB1LnN4Y0sTcNs43wSRnDr3mbbK9lOwh4tr9dEGH
GBkbUAouTb6Qe7kyEqgJGQW0VnKKo+6jziBH8W2j61BAwlzPu29wBuEQ3vOzC67oQ6NbogI+plZi
18QMfcxD/0my4YIPxaaDVpJrwGJQ3DEk33AizodlgW9IscbFVZinnycAow55ivotsPRvJx0+6wwe
vVhnfaUXPIvsyQwcEQRkATUKUftDoJ0BN/vuVQQP9H7QPD383zGRGiINHmcPFKOgb3EU2cd6Kt5E
ljdkep0kptRn6eXuphnNfYBm47D07tmZktcWxMNOYCXa/LykWAHFZBH7XSz8BOvMac+hL05vKuv9
Wyl0ss1mpiY458A45MS4/tydUV2Sl7hUhJe1x6Wz0vMc1CR1t116ITPow2oEKVyE2R7tuvqVok7f
BEOSb+GapIdQwr4oc7iNUBxBWzNxo5xDt+EjEcqfCTkjazIVOPLs+iach/FiAd86wXaXortRpjIw
bRnH2d5wYN3BOWlJdz8BG0vmUb3jlpgTYvTY0JBoNDbQm5y3sgovMo/ix3mszm0u4WNndQZhVeKq
HEOCImBCrZFei0XbMLYtJ3WfUaYHrnjsa2Qe5VzvRpHQdjfyxLfKJuUp9W8iK3mfVV7scMe8IWal
ilxyMkUbRt/DIQw9/8ZS6R9oJNQoEDioe3ICS9Np3w5xe0Gz9UWkUXHU/vjl2W1EtFxfHMIo5N37
DCStPDoy+RXguu8GX+fXHsxOETj1i+UulxeMdN1Bxbhpl3ogaii99dA6QUKGQ1Wrz6HrbPyMK1YS
h+0uiLNnBj+/80FLeGrYinsXv+C97TW4JCvo95WB8UIq458AdfDNpHj06mx6LRvy3oJ0DB8Jhz3z
DJJhnICv96cpfJpemapCAZPUq2EA07MO/rFL1DesKvvDAHhwX6QTOP1sG7rechv6gEwsrQ9GfPU5
n1IOwmMwYF6SjCz1WD91S0fFmWMgjkAms/Tbeum7KZz8HGf9U9QBLDFBGh7aUj8sgTqOKoew0SzT
ZmHSsQl0954qr8etIOJ90b/BqQNMm7Aj9KC/eukNV4NNWgUI3dxuSCSHVJtLcCPT8izgHwA4R6E5
N9iv2nlQkGnAqWlUT1Hbz0cBt95J1kR2lv/bSbrnEPjkzgTZt6r0lydneXRZm2wdRz/TufYYj/3V
65hy2dqfUV2EDF78uzgabOBKMaraYfgsHaqoIHBuHIImyb9BVUA06Sky3uMQ+8FNFlMIGdXcTfY0
ntPpN1l6z/0ApTT/yObG3yBKouYPQjhVpX4cMm4ZZ9ZE5bbOMcytEx/S71JH/FSq6pQzP6BwxqQr
8QZNYSXgYThcoQkBZS3vhmsUnNz8wNh1hPXIIBJvG64THcMxW5mEZWS2XUtcnsCAs+n65sDODICK
ssw5IpOhcUnzakOis5fSvNczxrpmEM0ut8tXNzL1RiOjMcGHNvji8UM85AehQH3GqTHH0HRffevM
e1LxZmzNJj4XQ/pagZtUMJVxxWQL+QrOzQKlGCy3BKUqmj1bc/gMdviZMvDcNC5OFoPHFzxn9xGS
EbeFabCaZ4vyknWkjeT9B0G4d2naZyehsLqMHda8YXLDjcvQbs2W27tDyRnYAb3vIrW3iO/BlHTt
mhTKkUc93omANOx9njHAGbwTd259IFqzOQQgSbgQn8TgwB9LGWPlfniTyPmlXP6iFc8eiajeTYja
+X42B8SonEUJF3WEMAjNLSQHqnQo0j0gjcQ36MsthhV5vKu1vi0yoY4JrHJscPPTYrpjJr0n2uHP
OliuPu1fp+VdO9kne9UKBPQtdoPLqbj3u+iWPv++dKMroJFXd0gn6kIGbFieZtGPB8yG0Q7ALOf5
ML7VXv6UuqxtkdDyLWo1A+csfWBx+mFpsJykn34SyO6eHHgYDdyHsCjTHR7mXAC3tT39DdEImxYn
YUtNuKHPeesK6oQcFL2LGIMB5Mj4lvlGMpOf0WXtwygJ1m5GxAY9hGk2VcHfxJvVpbuQpNM/Eoz6
XhY8S30y3STREj4kFOZBXKAXxC27b6YgOUy63daZplBlY7YB8AFBLfWTLeuQayMFqAcdIMHAh16D
FBeoTn7piZjAYHyBwuqcupaqwSJ6aJ9xxcNFRwvUePP0ULDa4eparpYdy33FmP3UOu6dBYR9r5Z4
684WhTaO+F0fpDAmppvQSS52RW5QzrKZ8LmglWcMoAkZ8sTcWmt0ZGMTfdoRqh5nuzG0DYADa+cN
GOQ7x/qG7vzXc+phZ4g63xJk+61qwNt5WDzPw0w27qsdpe9lSadW9mwFna7550nns08eJoDGQxtf
07DAlD4RT503wSejGfympniFAHTyYs2suCL2qW8Fv5jLXSSaGYthAVKBW0HqoXpxU/EnJCTV8Xv3
UQf0INVayAaF/ftMSubFacDftkxkZZ8TrOgIPBTjcRmpbsJCvZWCM5T3eWuMQzdXoFVoHFD5osgP
WJGA3jfj25IA12Pj/YsZV3wvVfl3CgzEKM1lpB2PIySJuj03YwSRzwBph229BXxR3HtTdaBNJE62
i+XrUMykBLXjX58W+BKG9nyQHiSTJWB+nLEEYUXzKweesPMULu/Yyv4BSjsaNd+C7RRg/Jp/1oCM
gjyigU5Le8R9WKVb7ph+jjBc/AvDOnmXQ6X3wlT9ok19LCO8ELU1s06pl2PTBsOdjx+nzo7ObP82
ArpDL6mgwrLxLsP4zWS+uZA36HoRhRE38OBi6x40hIHYWKfMgIlo2f6tlsJE43IEahXtWVHiHm4s
EN5K3+Cc/fjZaJNQwvuQhPelQER+KnLF1P3I3Ao7UpHcxTSqN+ATsJcG4ye81wULwq/EZXovqznb
liERj/BvCyACPjRZ0gtra9/hKd5AI612U0Vodzn8niz8pDUn39CSs6QYRASSHrlBrLsRETsI+RSH
h4BltGqg7nlqrHZZYcMS9OGQQI5e0EGzzSUgJxt7Uu7nhjiZ9Xb4jFTa7ZbMvQk7NhGqUgROyfTV
AVJbe3Spzcw11fHAMAUqtks5HTrznHfa2iHph0aXwRFuvO+UmbWLnFv4UlBHk2Y9hdtQQGeBBYDj
vGjV9ifIK4GCtfDW7G78cOMT38Fu45QEOtu4yKmcwXuQqwC3bFdKZNqW7XUbrYG4yEC9eqz6b4SN
drMyxQu3xUOX22SKd0SizMLac2JPe5R4dJKauIpkCo5DZ1972ltdwtRJ9b+6Bw+tOlK98AGCvhkQ
z4ysepBhHUwBdtNh3seCPThRcoTMBkCmRV7P1eolOHRaFFiY46FnroNdRsmwjeio9KeFYR0eCiGb
Ar4UF1f42xEYN9MUtl5dHfx4GEmq8S9e07eH0qfgsQ1GFdEBjisVc5VMXwP72O67amXpNEV/qHsf
R1tZnvoFX540AAdKeJYYfhEr8gLclKxqJjbHARRAkPUTEIjyqQqh0GDkXW386IWRs537UL4GiOeO
luuVF9O89F3b3CKjCvXX7LvWtcmKizcOw43rPZT+YcjJkND9awfES5tM3rSJvxuTuHscuhod5kCj
UUZsuUM+HfpbRTQWcWVr2DpyGclgt90TnHJY98O7QTiXqbQ+ncz2T0g9v/IlrdgUsFoX8jnMcvss
fLPVIp3Pnens/djwXwPC00pcowzpTTpG39WYzXSWiYTK2Phfri9AiyypBI7y3hajxxXHYMfKyhWy
mhBFPjqb1ukHhD7pW1Kp+6JOgsNEweuk6mJbY4TwIe/YSsfiHCwPVoi2LW3KchcDPz/5cnmdBJsN
3AXO1gz6nI3GPaUNWVAFdrodN/h3CbGFLENcyHSmzM5Jj6g1Yd1Vs1+HBrMjouvivBsG6geojxwh
jgmvbqKBVOvmMvwjs3fvoIF8rhq+S7EiFqVwhXvr98hoWi/99njdeddcAts6udxgx2JoITFllUB+
zZ/jNQCknEa8qNiwOhnRQAt+RK3x5KELk/KQ9Z9FXFxS8uGrDBLjhL3SpOWzo8d220+TA4bMnAVP
RYQmo5tRrVmaaZYK8leXVBoSZe5AZFjbpfo22USssEYXdU3tmHRw3dyVsj3NVvjtVc2/ycYCpul4
K7XsDDT+LVE3a8zNOeIc3s3tWB+EbJ6aMqdTT9fpefJbd3ydhiIZd2k/M5Nmg3SOH6t83dJkzXDr
uplLDWGzigL6vrdrmgQCrBkLgzA5FhOlNxMI0p1VjRiJfR+TwwzqXmbq8xTQB+AR4KJ1+GBrrHU7
1azATcywW0XGxjlHxHiSaiR/LP7yljF5lG5xMAp8rrZCylUp7xubCD0304JZMqOpOGqAkVX1Cu1w
vBttOWBfyKMiQ/POIT/pxANmr3ISAzTATR9WNHrYi+gSWMleDZm1MjFu/cTZD9b8q2x5Ad2ErdYH
qbOvu7AFZ46auTVWdgQaG3DWEebcTA8TOkcVS+tmQh0A1Cgx+yovEEFbwcleXPvFdYc3Ovw+Nf6j
4WlPKocHsGEcn7RjsY/lTHQLgNdTrAGk2hXpKq4tukPuUyJyfjkwRNm5sYWLMawDY9ASMgIJMfku
SUGaQmD09rlCyoIn46KolqNxkneAX8nMdrxD45jmdR4ZxnV9vcXzylmTlc/s4/NrNJPXjD1SerZ8
bv304+e0KN2A/imJ8O+b7GSH+F3T6qPvw+45rfyr5cTnslPTQybRwU0RUMSgkO12mDtYuMI/jKF0
2V2mLMdZBTHKIp4wRQrRh83Bdqov8it7uhe8irzlr1hF5U3Wm5Ofj9696eTeqhuMtTF2zeMS8ET+
6DRKKCbbhUenhoWCTgmuoT3nj4P9NUAymn3BFDFl4RpOJ9ev46NsJDSj5U3GTXOmdPvynFFS8jtn
NYNvZuDM18fObomskeewy6EcO51eZ4+H0snCh3muXvlEoRf7ho4bqOJoFx8qB7FfJ5CwG9cBm4OH
eh8sKwlmtmwy2cr8kvzvEdpS7WsCCu4RpBHx6msfXvdUnq3gU3EF3os0pcn2W//OSrN61e9u6HHm
73Ku/hUzHY9o7Xs9qejWX2EvlLIsduJk99MPyG6EJqrlxa69r2jFDxBdRVQ9hU8Pwx+jK2Tbug9Z
plNHBYz4t/eFO7YnL1jee3LI59AlsaB37nCHwUTQ4aOeeTiItbHA7s7HZObNQUMFvdB510I1nN95
BAiIYW1HQDlJK4z/RCIU5Q6VjAlgYFsgEPARUIZOQOWdfCYbpgBzLchfIZedCTbXUkrEsz7aQa0P
Thcd2U5AWVc5T2+t7kwykFkOYFFYxd+6RacVjdkvKKBPoRyeZ21DV7fGj7LPHgqi3NgJWqj0OobH
icl/tar4pT0YhWR77yYX2NYwYeEO5m1AHA+BX62zDzL2s2BUl6x4wZfU7nDe/ptUYG1GU9+ILn9N
vfaz9XuKquyXzRSQCxTfepWycA14uz1kHafxqGzS1duSel+D8t69NrydWvFbl+VlUejTcwO6PO9Z
d+QOvR1pmYDY/AMnuSCWQTyrcPEPsur/cE8jC4HkgQbSPtZ+x+4UiDmt+yWJw6eq8v+Rr0MEj09O
gS+viJ/vzMBiloRqinEyRC3V3TchlSGzbAfeEfduvCOK5FzU5FIJJmYbyz2PlfOk0uK5HrlR7Tr8
1qy96wGZpRtWMfG7yAg0IoslAY0R0D0pxOWbVLCo9Fx5ajuzF2Hb8COvX1LH2+sp/NcG8pfd8e8O
YiLy3oWOUsJdA9I63dt8VmPQH0WSTjCqKpIfien2/PJ3pPpr7GI2kP3FdrW56UcuJQZQbL3KW1xh
T5lx+KoDEzgG3bswZXCra7pQLZ3dVCCMDuLSHGwV2ztkUceJ0kawi9ugC2732OJHeJfDvYUkB7xc
R9JIliIug1wOZVAocmSlzu97N36SGcg+RKnED/FZVrmpUWWTaQG2XGTk7DoeyhSl8nsP/9Puxz1v
W2BDVCv0jkUHOwvW/Yy+7if/VWp/gXGAIsEX9iUDe7srMeK14Gxqn/oGVHu2zLDT6vnqOLuozc+m
rFGBkHAISHA35lh/RYeaRwIjcIY1IhWrv9UwuEoZcTus86GmUIzYYzXtQijy2ItXCkE1ElXVcYqL
nv2PYiRVpiETJ0VYV2LKX6ajTo1dZkz8fTTAuzghyNcAktzaCWqodO7fRyqvPgitjS+xWIACkhwn
ib1LI97lEgUHY7P4dfiqU8U4O5Pwqtk0gEIUODLAWIkXZkkhoyz2P7k32pzG8TWjYbekoodmtuNN
gNKmlDG0XDrNNLRkyjRYjG1GUNlu/dQ5HuKuOh34Blj2LswABWI4Cu+GUc/7snaQo7z5wuGkS5E0
BP+yznpqsWog6ZyZH7f6UHfl31gIODtPk65DVhrlu4Upd0N/gdQg1Xek7XnbVKfiMF8L2q6D1TUf
JNdspS+erWBb1vmxSM2+zxbysmJMuerisFVXpf03czFYoMEmMaMlWQT01VO2BH9hgzF3qE+DE3ab
IOr/BKCqx+6s6MSZUnGkTj4nx4KoyCsh/sgghwYRbFfgHK01apfxFWPWsy/buxrz2SZdI030nN12
QUAZNtc3S924e7/oHiCcouWpRqbE66RmWR5C2nLo+7vI8T7Jc90ioVW5vuuMuiPSsd8FFS1SQhvm
gLWzBaFzlbolqG5TDXxU0dwAqmvkbeQv5jwxjMxbh9baZ5UT1hxm0XtjUGY1fnH0Stoul5GHUeiK
WGM097kM+s1cS1LhCojDc3mbww/dzEp8Ff2QnsmTU4VAkK8wyAcswZy8tjnc3IJE0JllYH8isoGv
TM2jTiLld69eo4r9FiST7BRmtodiYAbKBP116y5yPssCdzgSuRiMPtaJ5a5wrGSXUenNAz0z1w8y
eNXv4SrcoY8sThaQDL7EPq2xyZ5dqrx9D/15W7Y4sbysPhQuRTr+wZAR60yyG7Vqx3vock5PNqhb
arHPsh+AFMW8iGjs3qt2+PqpHxTrWpCf962NajsuMfk0sGP48pbhUejAPfmKzqdwwuXsanZwWTiP
3xF39zwUj+jRKCVE+xdgmXgnshCavJbDC+a+ZVeG8/KgsASKnvKkI+x224ctpqqm/ahJFVyV4OrQ
ETPlS//Bz5bbuqdtSVBJbdGmoFrwKfvdETpa6f2JAv2J+v43bX23JcNs681EHowz3XBo+JKx5NRJ
/rts0uUQwCnIbaKZUvY2yqCrZi984ix5ssfpFAX9CwGbFKsOP9Yh2EUkf6YkNuxDttDjqO514X3W
bX7S03KJTXtyo+kmTUJ/Y8X+Q+g1J4UufO3g+0NsbKpPxWgs+8rc6I8UXDAxUiq7h5Hbh8QHIu09
EqGgLzNZfTx8iBoVeZtey2gFpK/ix7CPjP7lQr9RobNLiv4m5ZuLGIdFcf45FPHj2NZv7aQAML2T
n/LSrdv/1Ouf4BmjMg85wGwX5r9EL46HnwSzhugLVstk46zTfHQbVfAIkf62M2THVCmrZJX89tKC
PMBsN1ScnIaCTM2cItxrO2/sXnObXnFp7TvLLYLTxAIUqT56HFa/N4SzoN5xzWvl1Q+tNb/3gzkE
8pDzcyRPTn03nk2bF3xZDAvHmYS0IYLdRm+4sZR7m1SJ2bCYsvFdU8+r6YwsWurka6r0KRuALqpn
p7UR4etP2TuvWRq/qdm6rRe2tjOIQcJpTlGcnqoeawCNCx19f9dqz1z5aW0JtSMzoLSvynaOtejR
CU7uv5YcvL0YRbRsvQrM/jTGuCqYAmqQNqdBE0PE+DupbmDl/99fUurX/+f3jP2I8RnJuHfnivhH
lCUbt3Gg6TiIz6qbOVAUXE71YqdQIKDV/xULdocuivVOxO4vVw6CjDlQeFKslen4jSS7/QCRufL5
LJozeYqRbjzRGW+o3unTnWq4rxkIsh+zopuIXYufoV3xEYwPUVfdWANIlYHCHvR1UF1E3O5CpfV2
SdscpY+Jt53d/BawOmLNuRbPhlwzxt1kUDzGCbdv17XUTR5KxZBOJnL8iuusH47+6gLKJLkh9ei7
bNPKx8pLWcALdDCORDTieLRMP/8f/6HwoYZVSg9wR/e1E7sbnBsz08+Jj0srfUTlSwZaUd9DKl3z
YDKCeVKr4YNiap6FBQJMzd0Pchd0NlJMFyN408R32moWNvT+JSeDidFbdWRl3BnxMKX/5omkW6ld
Z1/Phbotj3CrN4seEvBAxZ+wQjnq8waWaLgmYMW2PWnjO9fIX+iZi62RxGilOQ2MH9p72mKCVoMK
9yiCckKmqr0NoopkV2oI9CMwhqaX1pl46LLsCBTiaDck+Ix9PO9F6TwI9ddFZYqJBPBpj1kpuGRm
IReVpFT0X+3/Yu5MluPGsmz7K2k1hwzdRTOowXOHw3t2TooiJzB2Qt/3+Pq3oIjIJF0qsaJykpYZ
YamURLijuTj3nL3X3ukuupnbAG3boQEdtyiDTnZVhNBTY9MpqSakyNVzUBlrUZjBPqv9HS65h3gO
5ysQo2GHlJ1CwgyTYfzBLL/Vcp2SR+CqVtXhTQO9elkREUIsDA5dMk5vmVnftX1OWHpERyEZvBsa
Fmyz2vwliKvv0TA+mx3kq6aN1zJP5zK1q8kBL4khFU11V2Mur5ugISCdnCreCQQPG7RiyYTPefp0
Ubg+iYkX2fTNqL1pZdnhtyDGNzAMAGIF87lwEkTlqCVemfA7e/E5ML72VuQ+qTyB9k7oPcNbzKY9
UlhMW8m3MoRBz2SuI5xdto55wVsNAcOu79WrsrPtDWmCo4NtJCL5iE9bgdR2O1155Q6EJfvDXEHr
fK0zmaCztVMnIh3pbCB09BhNSeCRF2oHvMEU0rCUQYo4MJMWzAmxa2M3QgDh70amPesAp1lDm6Yb
IoN9FRmhUwfQUE2UnaxsBaGtq4C5xFqTmVPbzZCuUe7Sn/CPaW5ALq7EBdkLKkRE621Us2nBKhSS
oOzf6Xz4SFFeKAV6Trwjq6a4FPYxzGvvoitUetTZXk0op0WQc+dRWu1rjYmFBg6KKii5pj8j2Lwp
ibodI/22YEBX9F12ijA8Xg8Nf6inVqUqN9yojr6rRRZvRQu2Tw+8cVcGnNfmK4rA0SkitP2pSL4n
dEfFKE8uIe8bsUhyblw9BzNfjS+eCcu3toxlppAYkJGCElB9kLeDatyqUUUmdktVXA5cAcyFRSee
agQjYShGB02zha4TA94kj0fSa6C4otJdpFb4pPnZI1HPN6qCa82WshkJXkWnymZ1HOCmKyYF/Vjq
iOV0+NWRGbyh2VZX6RRcKzKQq5ayl0C6Dezahmlj0zDIZ5AV+lXggrd0BaYe9Cndgf2HY0JSygZ/
w/D7WELsX6YKi/ek20uzKZ9HwdeSYuEq6MhWs9ReM26KvnoF1pzQTqaYDem4VYw/hm7vU4fOidGa
kzNc7oX1Ne4IvKgqINGVQe4z+HrUNzQcGwrPcOANG5FQpMlNtpaHJ0bhdKVzCstRoRkUGS89Z1mB
TTv2QlkzAmmYIWBDj1sCduMJrgwpl+jXb1HOxqvcJGXeloabgFw+3mN+NwF+pMcUjZBETZUrIpI8
ovWObaavDd4zuroMG0jnKOlxFKGPLXT+6BgE/W6clHEddMz/aYfg+AMQ64DapimFFnaa90OhUCd3
KO9RQqDe09waA4U8ZRfCL15MuUSGoe8bo49WrQJEGJrwMZ6IQoEWvOwHU2KZ648JrW0nn8jOqi2+
ge3fMecDOxmQO8AFGfxym2dzwyw136ya+2zWWja80Omoxg2q0/Kiy9V4EZYRbXK/evLaYIeJLlnp
Cceh+Uu9CaJhJdf2eqBoKvxV5crEHa6SRrocW8QDfk4ub5og2hH1Fd8Tx6LYpzE1IFG5C8rxll7R
oNOFYAC6igf/VbZttl0WoU5y+N1Qiq3gtJqUzhhrpmbR1z1DGd1+auiv0SPHnEC/quxxIfgtkzjZ
iN9ayyicLAVVm/QTEsLyaowF0+rUTwiMGy5rb3wpciFtSzsn3KRFiBIJWXerqKuXXWAtTMRLJjNS
gqvHO7Dj5dHqy9Cl3Zvsq97k3ev3u14MV1GOwUT3q0M7vQZ+TkgMkRy882vqGxEf+nhERZBO7Dg8
RcZazxZQyZb6PIH3fBNsQdZz59Mt3dop697ItpxW77QGtdu5aRDWFD/Vd8KD983QKTuUyKux8uWT
pLXYVGJmULLl0eOxh5uKVNhFk8r2dVvj1PUnzd9lY167NUjAH0K10PP6U5mTyogAImXVCIvMP/as
oJNg8jxW+Mc9wHR6WHcEr+oPER58VyMBDK3/a4esfEmWnIrEI8BD2TbXqkBHUqHuaSoaHqqMtF/p
1IvOt64nSWCs0JEAe9lr2J0Y1QAuBK3T0LhbBBMqr3awlYVFMVmPybNWD9uEMYh0qPXhQTVP6NDu
6ep1TpAq9+Srs+UxapRgOuGls21h1kj+0G2TxoXectgr0LsXdBYrcHUM8RC7wGjEuzCqeryV8tk9
VJKSziu3xiA15+QBEqe+SepD19J0Yf+yrH1JXuS1QCrDcx/F32up3IiKsXPgoaQIBv+lZbhplukD
sSW7iYrV619tU77siSciu9og1bItu+vBBlkbUuiEUvgcRsTk2MEet+RXw5LuSWl7Aq3kywYugG4f
E/Up+cptJVVvTlFiLOrL6TXnbbms9yAWK1dKS7p/Q/08sFXS4+++NdULJkj+s6TQHBM9EheUcrV0
29oPYVA+m0rzMvrVizzIO10Jlro2cG8oOfg2mAEdyYJhR4ytik3rBysjRRo3TfR+upALaeTSXQw/
NLOUBZqydZfIewIiSAb14hdd9RC7tm9wLlZxhJ9CZejlJzufGFFVb74BQWWkw/yINDzXUkkIl2f7
L3UEW7oxGB0hrizxGtIMMtPiTlYJ6sWWcE1ILCdGfgYnwtpQVN/IVb7RaT00E+z/gHehEyh4gGra
gRc2TXW2O6GRrgMt6hdtCjvf5LanTzRMSzF0N1MCo24++1LHi8XnSuNKiZZZHok1gYuLErQPJIzG
USvaxTjeQjczeB1Rs2yoJfyK+txHlbgOs/ErzIiLMgqrjWYg7jNQ/bP3RVneJ0CW5Vbfi6q/iYHG
Xgx1tutU9A+hKW27Sn1Nqy5wRV8wS9NyCvV+UBelYIgl0CqlZGVrA3erZRk3vHjwJ2XWqST/ehMk
NKuCpr5UtbZk1EIoGmkE6x/mDSJRuBFycaozy9hi4KL3V0HKJy6b1NEUJF8zNCfd15abSCdsFflU
QQf7RvFoYv4Q4AyS/aaUUrdmMO1hy0J6gVduNfSZz/uKJss86ogIR1uTp7jOlVrZZESVLZl9E5cn
EwJ+p4SBtWlmJX82hPzh0UwcFZmfa1u+vpLs8FmlX7esIy9iMSFccphooeg5+u/BY/BhqeHNCDt5
k+UkU1SyvZI6oOw2vSunQGzqlJjkfyw1fWFNG4NruWgFG/2QbdOeelGlsgtVdydUhhJRVZuu2Uo4
V6S+5l6w3FIyCV9iPzSWL3GXuFaUPnmkAKwan0pCHiZpVdNWX1oKr+xWD/utkqBv66thqVdEE5pl
TF8m9nlBBna0KjNdXTW9dpswtFtYbUh0AA/EqpAGZlbY3FSz1Qj8zVY2HkNW5/rO0+jhkRLcrwCE
7ycf6czvjdL6zwSHGSGGvMUwDXmGQH20yvaShpFHVssV5GzSJjJ1p/VzkCrmwN70H70OsIswD55i
ndI0C5zUCN+GVMeWWuFipEN4FyXxBW0Td/6HoIJ+kUz3hVQZx4ogjcbv2LWF3g0tp20V0DdH8L7q
yKSlTxk+t1WBzScnOK9v2MY1hm+s6H8Y82yIyO2O5/8KDYUAop3dKX2U72om3Is4zIJ1y+LNTxJL
GAzxJ3CQH3Cuj/5xYer43ujYalitlLPToqPS9npt1rJ1lrRJcjLoLbtg/5Ova2QPaSF/n0TvOwI1
ACT/C5re1L/kwrqdmdyD3+fOyGn152B6jXhmhADLT/stYUrXlak+9lIOqxjRHT1MGF9ILwD6gdfC
E6VlZk473vgeFwQbC2JTrChhf/ZqzdyDbE7Azuts7xUAcrvqE3P3DLA5/94QVFEi2Dpf+wfU7J23
W5Oz0p+wL6xa3bhQppyZr+U/gdjHXIWCaVHWfIbf34I48n8+KDQhENazX9+wjJnR8e6gJtnLKsHu
5cpvb9KqeOtkTJNjeceqTt4u3gNICwtChG4qT81oDKvkGVO0DFmqukOKyWDO1gZCvNBVi6URXL5E
KLAs0l0nNwiVZIcI7jepNGoCoaMjBCecDXrlsYPsDlSLEz127TJM/FXimZ3bmNpAGBa5wxNLsFyi
IfTjZ5+EN2EzI6Y6rl1z/IZn6kFNmSaSlcDRzBkUT6LCSm6alIYuuVhSiNfdqxQMRIMyOKIhZDMp
DoNlpwe/vANqZi5KSzvBE8RMZbvQrKaF6IKWEX5xw6yJ8Kn4EGfadWmZ+xZO2bK6Rx9DhIWNpmkc
aHpQgszRcq8RM1zcKNiucVtRkTa+EwzSI92ASC0YUOb0Rgzvsky1PfkgBFRyvlaYvy7NXrqYpVag
WuNtrhIM04SGebjwJtP+alRHRgotvprad+s82qShwg4mzx4kgSs7a2VrL+mk9tXsr2le2tZgEBTK
iSfcY1+NzRMC0vquqg6/v2d+YiybAoYr3QtbYUyKO/HslrHHHAhkX+a8JpDRD5l+9PP43urrnAlf
0CwsFTNYaHaOqo/X9HLiLdWyCgOnvBsjJzIImmi9AUM3ap20xl+U1M2DGWsvXZiupn7QtwYT5GUg
TeQtT4ROF0H+CUfrJ/IM0BxVtVVAUirzJevsK3T8ThHS5V6JeZsio2Qs9XLfk3K1wKB9ElIJvSPI
/+At/S1q/7+H5P/A+of+z39/YPlf/hUA8J9I7X93g82ZAB+Y/f+vap9B+r79CBHYvv73f0Gh+hPY
b9hfUOEZTNhxmci6MV+mP4H9pvxF5u1g8qbQuQcx8f0T2K+oXwyuLfRHSPozdBgCRZ23TcCPVr/o
iiKQbus/2Enc2n9lCVz9sRITc8A5Jlvgz1//I2vTqzzMmvq//+ucdGEYM3zeshTZUKGBnkMmvX4c
0rTAwFrX/g2URZZL466Wi02ClsIMXj1h3/eqff/u7PziqOdFw9lR9TPsU9mL2tRMgqYC09woUJzy
bvfvHeEMC5b2QV1FBhPCKMLiX+5p1Cx+f4SfUITzmdOQ6zGpl2VbPnvDj+ys5ZpJrTOhfBvpCA9D
hQH3M2TcTDR8/0L9careHWY+le/ebUSQNCQhcJhxkBfVcKcsv+bQLX//Xc7f2n8cRBjWzIO1gYp/
PMi86jID5CBFu1EwlkwvjOYX9MajT/C7mvnrQ+FDgTBESMT5pZejiNeXnZDwRWZAkoJOYlKaztQR
KkY7Q9bPOzjCQOvpbm3IS4zW3cggS3qR/BeZEcg88Er7I3K0gOyCpqzdXv0mwSJvNWhKU3PbDP6+
NA9NdkzGE0LxtTS8mcpI0DX6aOQEFE6w8xYmFL4sNclmLQ9SxQZHCrfBBAslQj4BNEM4VSHgpnwf
K+aibe1ISNfbtr/SrfypL1hgE6BTqUcaq3CCGlnHHOCb0Pr+1ifSwjuUuKNicKdi7FayhlMTemtN
2SrTP0CeJ6eEaaVzuq22bOyrIb3Wre9dypaR1o9WHyuPBD8aC3GuLcnoXuRKsElx7xTeEpYXY6x4
HcP/EX22yyadHTsCYkz7uiZtSClboqrWmFWESbSbgZhe/ZpnXzVBohEQjJAuFuoIvCx8I3shjwSt
Vi+qggrh2BpXzfjox/sJjoGEnFmWJNRiiHsUFMqnONnNSZqF04oTPOM1hQSaBVR3YWxhlRWcpo7Z
hbJvQABgEm9s4jTkb51GaGGZrXgUe/EiCoaWbOejrF17YjnqxWYwH/X8OhF3Q/RN1sW6qE3KdOJC
SESEhZAiCbSaSwLcFnFZbRWFiQrhGE3/DU3mKqleio3WTSv0kVzIFyNCEjsRRxURU0EsYVnij8UZ
U5ejUyUZsuZvSB7IBDKviBC9EEn11A/XBhi/GLWNaWp3GcADs5t3GZHhNKpGqJqxC9Ch4m9yJHqq
0qC4JCousH/JjB0HEizmD8Q6szf6+jAhBUvVt0q5Y1jEorobNp0cXvhxt6thpGnSbRUVjOuJR2H8
i4ddzw4SeQhFmhNGusppeKBPegPu5NDrWkVau5e4cujD3LYr1kynA4lcD9SyChGnWiZcbBtulY17
FWQaybk0ruMd+W5OPyfL182NUqn7Rm5vsaHvgQd01VcVUURidCfZb/chuNOq1/HOQjgIW1oB9eWg
5Gvuzp3U5MvMknBRMdGyerIlu40FJobUc8zV+kLHYjs296GoIEO8+hXNQ7p/yrOIEFNheFNpS+kI
fUIEpNISqE+Cg8dPmONp1LexnmzyRneqnFFx3EuHIIQMRYyJ36Ju5IZX2mOBDkYqoNyatSOYrUPz
fdBmZLgSXlQJ85tWAipCRIJExknKzUWwvWPQ5ovtfmdU2dJ0ckKh5ClmE50jQOQWncy9PiEnnhA1
aOFW0TFKmIgOTAzv2Xg9SN/NoN0qKNfgOHp7z/C/mls27zho1WNpDY/q0DYHtp7uCKmubtmTZdkB
toFj4diXklMe7fEnFwFKA2M/xdcWMd1atwfte5mie/X6YK1rNPvoBSrT5HRlskIz7uDhWZqEmg11
u+zpDvG9dr1lYiHgoU2vYxR1uodddEKArSPtxcAwnObLkEUXIn5uO3sZMyyExrc3G//GHmQX9+Ai
QhYju36PhwOiUhQeu0/pxL98q4OZ/WtpP3vnMs7TfEg4hKwznIH7Yv1RtP+t0vPX9eKHkvLfq07/
A0tPar9/hkX8XHpSc/rt0z/a7PUfi6fquX39UIjyd/8qRJUv1KEmL3fNVATAVAqWPwtRQ/2CR1kF
SKsB6IanypXDrvWj2jS/mLqskOBCuUME8YyE/asQNb7YQNJwhFKeUjlSvp4Vnr8tRM/vHhpIMnsx
IfhkMg2Es3qqjQKL/AYW6HE9rlFkHcZdcsgO5mVxsC+ly/giuEov0ouc/5QX3m46+PthG+7NTbrJ
d/lO7NsjZYJTHwEqHMsjMvujdMHKc2z2yNFwHQJO2UAqc72Nvx124ZaN/y4/sGs61IfogvHdIbvo
D9qSGetB2vXbfptshnWxMzbZTt+TKXxU9/ElWJFjeJkd/Uvvot1Hx+AotljAt7jo1u+u4/+iSOaE
EBZFIq5KV81UrbmSelf5JYPUMtAh6XzqJydWCXHMPisuf3HOPxzirO5TtGHEt80hTAn+p2DEa+Wf
lJbKeZ08f40fX8KkvlRk9ewYHgF4ZH6j+xRhfSlnr3GT7tjPCmSLCam0x1KET2lMUWeXbqf2V43d
OhhStqJ5CeyMm/2fz8b/5pyiJdQttlwqjwB39NnGI2esTsc6nrAAIc1NGJBP4hN84E/fl0MYZKrN
oTrU0+eMdonpWU+faXTS2dDfZJg8/Lmx9EmHUfnp2gHz1SGz01ue95X6/Dne3R5qE4Rtamu9k0cZ
0dvlJVGY90HjbxIlfqtQHkpFs+zAdnap2Jm9f2FE3qmq5Tstzh5+f1aVn2JR5mWAGAC6iRZ4dlzk
Hz+MV1qGlsQ8vBjJXxmTnaymPAktu9KRWEzyBY4r1LqhfgEQBM9ksx5pu6Byo5KEBtLQKUrM8I5h
/rrJNJy0s3vT1QdUqBJzkAVIETwxme5mgf9c9nXizsKnBD2WRjj40sigLNoYJ50CqlAsE7MaqUgo
ajJPkZAZdJ8oBS2sQzYTeGV45OOAHpmY8PBzlbI+wX3Z8ijSQfH2tnVd6RjVogE1iYo2qvKoLMxY
B6xnYp6gWSdV2nfPMiFDSdMjEt7nxsA+ZwZ83kgfuALkN8r9lkRy3fAfpKQ+BWZ1gmxDcuYMS4lo
BzNOHuzu1LYqZsdZcpWriDT2fpolIBPtFvrjZSBVD1NuYiQbY83J0HdOXbIUBADDM1cIhsgRgWOM
7uOBXW43Yk412wtlRDlUWqjZWx01lhK6UcT/0xNaivBuRvia0KioyBKMvVjP+bvSoKWOhbwAfkJh
4YYwcfMvtAxwWdzJL9SNTj4DtjxDv8aLIFuEXcYl4gdotBaiZzHjDwq6ztm67vVTFrQnwhXu8i7n
R1X6HobuRToB6FGn9pNl8ufnjTYzjzKgThW9z3k2kjoEZl7G+eAMEiwusruCPHFjs/jkHld5c37Y
iFs8b++PM3dS3j1vwG4y36rn4xBvbKfRU9rYy0A3rnKcRsShbmur2tdtsGmD6VA31rJjmSFH1olJ
nhvEg8jXCg6B3BNXYzqrYOMn26B4E+H290/jecfgxwc1WeAAcRBIcX5C8oRNZCMDHsTKOrN9Vt4k
3zEOXvim/Ekb9VdrkLBAi1M0QGE8jy4c5MAq2Hz2jDBteG/lHhDYZ4f4KQVq/j7CnuOWZBVurHlW
GDCvicJaYsQ8v0A0q7ps7OoGcQB+V/s0ILBluHj08aEMxYBWnS/c9xH2SoTASH/9KplJyW8T55xV
7G7w0CEVpriqu0dhtm6TeKf503sl8IGh3viBdDOlj4aXPIlBOXCCmbAX4Dg73bHsft73TvkS6uKq
a3J27xj/DD25VbPyMi2rvTxNh1Qp9mZeXxpd7DZVvpta5c6Ey6P29wPyX9+OdimuDBK23woB6WMM
NlkSP9Ha34FDWlQwNcSI8ruyHS+t9zkP6VD7Wxncj9QmLp3eJQ+m0yaqUw2dM2Ut2ryTpQVLNcP2
Of9ZDUJsAekhG9nhmPfTyGKrWOshzh+aAp3KKKH2CV88CByYaNy4Y7PNAAChccGkN7hB0JaM4Rbh
0Ho+47JW4tNT7qYGarjfQ3ctkVSp0pq0YZndok32TDcr/hWpURcVEjNeQFdVbFxh/cfIqGzQau19
EWwawz6mdrgWXnET9+kuHKtLTwlYq1J7rTJsLn3fLZnAwN37FpIzNmteBqezygdEKrNbBFZgiSSo
I+cF7yZ+ZpE+0kBwSPHBADnfhvIhHNW71C4fk/GikNg+yVhvJCt7mEYgR9HCnjgzdXk5UFDNeQss
kS/z3Vtj651iA1vHwdC4lmiKWXGQpBZuVPb3NWFAfq3eGT4tF1V56evpGHoUTbQFwugrhie3GKST
mjOh7kR77w00OywLM791HNp6nwzFDXw/t+iDGyzZkiwfrEw62oq/jeHCBgnXvUjcFlJzWPm3vKef
5jVNbq0rKO7H+hrphN3al3Xb7KWi3mdN9GCBerRmiVQEB4EJZ7jNpgosLhJ1cmjKcTx0Qj4E0Bll
DRhuSg9JCbeaUtxEYbDuMHVHQY4uvic2iGvb+bd1xk/Ls2SXFf5FrHGpMMx0qrYzuk6QLVpiPWjv
y4qI6qdmDLYqSzoEFYkBp4icrvX3EtwwdPNXRq7dJfoEdvdbKBVYPACbxfod6lumR+ZrHGfCQWvB
dC0n0pl0lUIR1XLiM0idtmoCGknkCMHXyLmg8U6n48HJERtivAHE4K8ZadslfX+vSFO+gCK2SCzu
gXGjd/5pXmPl2nxUre7NIlgrD5sfq3PMG79K8xNRftdygRQibaq9YZFYb9mnqR/XXdy789WX4sT1
vWSXkjiziM34LSxY9wf50HbyXaR0u77cln13NXXwc1mMZiOx0SY7Pa1WQV/vKyXaNVb64g/5q1l/
0/XkKfaaG6mz4WHyLI3lyW5p0zTePIlcYQ+7MmreHtyHBZ8V1Ml91bT3eY5lvmMnwlMtRuTQcyh9
H+QPmp3tLG3T+EhdJ+WgBfrVNNR7aG+H6CZpYSDmxQNqYWkB94KUqrG48esMNcVTqd81xY0V6scs
0FAZJHSQIqpyO2zuDQrXTkroHHXlwoNFCTU/ROqZPuhx5s5/wgSA4CXxjqLIMdX2ymui9fw3jB7C
K2FUoKR3VZ7vEGrv7XCiI5K4o1WiUOC+RB43GdlGirM1MIdnhck8mL87TaouQRi+2F2z76tnho0b
kkV/vFmHMN1ZYXWpm96xy5p7iYglw55tPD0mjrUXqF9xTB8ML6A7m5Blx0eE5nGL9d4tbVosUbCp
9FklFL11OXIm4lAR/rnQ8tZjz8+F0tpzcheg96lf6BHzhDa8wgXPQzGWlzY3T+L/WTL/rV7G+i2/
eErf6vPp14duxr/T8PgP7GXM28N/bth+0czwMXAnHzoY89/4q4WhfmFkq5Fdp6DjUcxZXfBXC0P7
oqtUgCicLB3tvvauhWF9geHJtNdQZP4Hv/evFob1RRF0Nmz+ZWmCLczfaWH8NFS2mOIZ7IKwvBFa
SW/kY4koF5OsB3ppYNYPV5NSurkpLycvXtvqDQ59Uuklba0inU15PEsdDSWoh5k92xDtAQwYdcjC
7B/tMNn0oF0gycbVkh3mMrHgKeMBeXduf7EZPh/FsCezCFlApoKv06DF8PHjSnJXlqbq6c7A5MJ6
8JV+oXgXuTVRRP3dCdMfx6JShP+N5/R87INahbFMC70j5KlCzEvsy1IbpAXcACF/UgDPlfj7kdl8
LKJY6DUgTKIsPdsZDw2c6NoMoe6CpWkAVKb+Kba3dCHo3RITNjFz+TPM/n+co/5UdBt4rvha84Fn
OcFZY4GdIXkReKqdacCVsPBM1I7Z3RBc/d1LxkEMhcGKMe/7z++woEpFGaVo7yL9gO1HQiGlgTvq
DumnEc4/Lv/H0zgfix2VMGRFZkr98fYYpzZJy4ZLphXswPHSC8TGj7aSO71aHIzwQoM8xQIe67dq
fwDomJrgzAX0++rZrO4t0HG5vq6b56a/hVaqpxNzGHaXzzXGFFmMiyrbp9OV1nM98GCMSFktxUGq
nkwOannvGVNGkn4XONzHLoX77UTga1r/ugHC1eLOkervsBkdGHRAOTDcD5Eb9A2JZc9Zupe6O8YI
5l3j9+s02Ofo0MrmVsUZ3lUo7qUX5Q05mCNlrmmo266ViV7KNqJ+Dr1PW2DzDuX8TArFgBPJ9pQL
N98877aOZRv3pqgVPFSRempKb1Mzr6FUBFHoY1nwNxrjS3t48u3xUu/6TQ4nib37J5049ed7dG58
yYytFWSvPIgfPwZk0wKe9qg7Ir+VaYkwvlpXeeAqoXBltqZWgEcoifextdQAviyCKv/mIUNbKPp3
coBbon+Gr23H71iSq5TBTTqMj72dXk0MQMzId2Wr3YXWc6f/387gu4/O6v7+DBaRNDW1PelERVDC
gCzNEdCanbSoXV/ULi1UWOc3pFxuM2qxtOk3TeP8/tH7eVX5ePbOVkutlKwSPA6DqoHIa/gLZfUk
F0y/ZLqJiBMLxqR1lP3tNZqjaszkhWzS0vmxOX536ySdPslVzd6TRgtOHl2D2Jbel5LO8JAJH7/4
LPnmV/cqQgBLt+h2ENDy8UyPoHHoyJZ8TeRLw/iVLT5i6s/kGT+/evha/zwKmZYfjxL0ugiAY3Ar
doHjv+nhS+5dptrBiD75Or86EFMNjqUpNpONs69D688Y+4SvAwMEWhIQEjZXLRtr5bkifuv3t8hP
7RBDmLxHZZlSREVZdnawxk77pO0ArPfVSx/hFg+//v4AfzRvzpeSd4cwzk5c2adprcHaJs6BeJaC
TgTbDqUJXK+VmIbjtU6DdVAELsxRDJwjRmvDqQygnwgpVAAT9bjw+4qmsbfq0FBkxoCtWd8lSkvg
grUhf+7UQ9obzfBA63knQafwEqct7CVR79tWWettcms2LPF5/khwBzPb6DYhvC2Tt5Awo3TfRYCK
AtPFC7NW/RjaJONR0C5F3TOfhUcQCBLP3nLvhAPVDQj3gLvl+E8GY2aDXZ1IrSPUiq0JULM16ovU
U9iZeyv6vnCfEUCo8ab16mvVGh0F5ofe1ItQf/RBwkat6YKV26AyQf+RLmfxD9JlWNeZK0eWWyA5
1khVYb+7kfpsn6BGH5J2l4+Q1zF4BOWwgeW+m9J253GIKKkvGyQ9FdmmpXJtA12dahOpbeeqSbo2
pGAZyF9zLA6YmALtLaUZGs7h7L21kWmgCnI3RnwDiP/A2rNBaYCtaN2NNJEFOD56JtADgBaYfS+j
aTiYSratqmQbytEh9YGu0ZEJUtlNi7UfFPsCAB89yDX38XJgl0lYI+Yc63KyzU1lQF+sjXXIiBul
2TYS3Y0qxZuMTJE8xP6pro4IZC5Ly95IWukYFd44heGEyQU0SQeBcNGSuRUN1V2Gf9lWbwWagfA2
7i7N4HLMwail1yrMZ8xL44mMHSfFBWHx9ShDTCc2X+QKgQhRcaJCqq/6Tjce5zE+0C3yku8688Ez
Nl19keunBob6WCsLw36NMeXEEqM3jBWtuSJvhun8Y5H6SE/ilYzaxFJOJaVOgYcIFwe9O91YCukS
jkpTJtCGr+bjmgbm97LfijQ5oh3f2lZ9rSkD4luEAsROiL5dWnb1Nno+rpX2EJqbTOYpgJ8QSPF3
sm1vhjq4Et1j2IG+t+Xb1in1Zill4QZt36JqEJCwV7bC9XhQa3HIJiL3BAjjVHG6cHSzzNjUnepa
NUnMhrJEsulqODrKXt5rSrincbxJOAF2IHZRFj3oxjOX6hAWEbhDblalcpXgVQL03GgBzTC0KrBo
Y3089Fp2Q/trPQ7DczT4uz5vLyyZZKzc2hmBsRF6BUeV6YpiYEy3V4Pur6y02qlltastvOB5s8E7
g5HUbzaZRUIHknPeKZc1rLtpvDWImhH2qZy+TfTu8nIkpeFeCOC/QcMptnb5DPUJKhTKNRbyYS3Q
mmiYnMNd3r5G8aeZ0vMS9tMSx8uH7R3GiZ9C4GQaA3TOWl55ZXZD9M2hAn/mlzxV87mV2g1EhFUz
FreldfP75fVXBRIzyr+OfF4gdVokK2UMDWJEHJXXDbXFjQ9aHf/uJ6/1n4YW85vi3ZHO6hkTJGAz
JRwpT0qs5IFTYp6A2P9/eSG9O8xZzTJKoS5KQiA4fU/ewGTrk/fRr04Yl8PQqVF0isqzDa9EwoNe
iIjXOGN62ZXkVevtwvKTysv41UucbFD6xLxY2auevfQGiNl9abC5kqfRNST4sIbkJjwnit48tkBB
IhO1ljE4LVGvxFs59YAwnsJ/JJjbFsHKD5WVxdM3h9eMDB4b6aUr0401EU6A68dTiHMkIywmileb
VnUkr9TSWqo58ZFZAIwLIqd4wCxx6EB3ASxbkK+3iJCIWYRH4FlfGPrF4I3MIG/98FqmE9mHw74j
5crsG3fQhVtRqyrVQSrua3ZT2AGySN3pttta7Hxq8NV9e7CNC99j3G/ZdAPkRRcYsyWfuMD4D3Hs
32o+/Tt9pQ8Nqv+pi/Wf2Hzi/vyfm0+zeubpNa8/6Lj5G382n4RNh2lW+hqKJiOhkanu/mw+8Vvs
pug6sO9Hqgvg5F/6Ge0L1eesqpFt3aD1wd/6Sz+jfZl/bcGNYIbGW+RvCbn5qWfrJnsEm390GgPy
7Gs4268bklEEk4xns8ttJ/GfOvJbWs3YtJV2kGmoJ/OgF7AG1kiAZSXLTUoYjgzmPnrOFeX/s3de
u3EsW5p+lcHcp5DeXMxNecMqkkUjijeJoiSm9y4ynn6+KLXQOhuz0bPRGKAH6IuDfUSpimnCrFhr
/d8/ElMY38vaY4/3zB1p8ZUAQonudYM4Fc1URfxE1UMwsOFtLNAo3dfOa1S4P8nurNKJkAZYyyLu
45+Zo7+5AvoBwb12C3L0q51FL36DbTzeayFaaZlr6znKlklHJ1tjnbQIL1ap+KVIxsW4HTqYMwhU
ZtTwQdTjE6PvC4pDmfM16PEo1opN00FzKFrsfimBxxBdbmTwvYEOUAvEgwSjZjvVZgIVX7jmWkf9
J5HJa4O/8hp9AYJ7Y+Bs3woPBg5adEO/jCh3poW7mLGBn4HGQ+JeJ0SVAAK+ad1xSrWjUxVnz+5X
PdJMp+ZiYYzZhrep7QCtf7BqqIOljbHSxnAdoc0aqeeAFHniz6wT3qZP3TUYnSqJT3jfQj5BdtqO
WyMg41HlvA79vgNX3e5AzdzXlvFz9oc3u9AfkZovSkjbU5w9NuN7NY0UPLydF6T3SZatXf4azGm6
aIqObD3KflvAL8hwmhW5bS0Bmi6gD0AugKTufYL427vISK3Uv6tq49JV0QEx40CqpQP+7Ff6A9rz
jdnaBxCmSyJyDtzVk7pT3/6OrmVXAPLB25g9OV4blFltKzwYMsQUqzjTfrAKe8yYArCUCyfztko0
hZ3OtxTnFiT+L+qeh9L9Cv4dW6Rijx3cxcLvwW/3rjuAyBCboSKch5wAYusOmfoKAqY5QkHwe3Fs
iLJQsqeHsrRg9WbHZpT3nV9s8zl9rYaZPiKfZg1yLV5xkRpYLcYOZfv7mVOZNuF+SFytz0uIV0D9
xUa0xPP6q9M8NLS2Ikd+kk13QKq1dtwnh4FWa2c7fOkixFUxotKhONu9s6WFGK5wdcpl+N4IWq/9
iz34e/p3aZ8FwW5OO1GQjYhyzjDBajAoC/sAykI8Dhie6nfYOlLUPKCA2a+rjklRGXRTAEbCYjbD
GI/fbcYfNai+VkfFz3BvTCDgOCIMPRxVG28SlGgDdjNlhpxL0Cf2XGMOmnLTIZYFtIjeSw1vpBSX
hfkRvMjJUqNJ+OvEGFd2WuBwB9w1Cmmk4T3J7kCB7ESi/uj5OJ4kPZJDM4fomoTvJeCpWQbbuf/U
8+qpCvS7iOb9Gj4qrSWHNq43PVulBWgPnAXkcY5F0Ga0csnc4rhE4n4duvM9ZOwnQ9KQp70BBzpR
Ql/RgtaCYfHiR7sUNN+Ou4CnZnjiaFnhMeNQUiDVygJ3O9Q5HI9xJ3N/50JAHvX6HXyyY6ePiZfv
YGys62w+tj062sCkfKTBkZRATPLjXOM8etsl/ns3fZ7rn//rf36n06dv58tP+OXln3ujKrH8/W56
vo7Xrrv+9QP/tpl6zhd2RGRRpIEI8y2DyPS3Koq/Iux3A8vVLRx4Xf7qdzOqj/QJLg6CKN2njVVl
c35vpv4Xkv4emywdrnzmH+2lmDz/ZS9FWUe1yDLosPOR8Ooq0/NH2q2jy8uB+B0qCDc4pI/a3VX1
Oage8b8rnbu4uy8ILUftMMwrewYSRC8+yMxBz8H2Rws9P2fjh2vsguzOAyoDIINdJVB8y/IxgpGr
xz/66YxGiUaBLZ5xWPU1yLevWvpoI+Too1PWvXv2AV8IH9m9c0DH3lq7/LMuTk3y3kMKse/z6FTr
W8tQUetWJ9PhvyrWvPpZf5YhMhNShpU4+vSMVPeRu5vEUTOgR+06zuVl++La95AmLLIIxePY3+uI
ZMj9ZkChvPbdl98j/xAmqHDQHUy7zsUz6GS1L+gIJlQh0ftUnLoCBPhPq/zohrNnIHF4s+oX6T40
drEIVp17oNGmMXduQEcEIgIHq76NMz7JxIJJeKBd/Z9Pxf+79u+//Vf/BcNWm0ju7yfa8joX11Lb
l93P/F/mp/rY7+kWfKEhzCUqxD3HNHyP2PHfpptvMKd8MrAWjrEcsf4UIfIpx0F/SECLTNFWLXG/
p1vwBbmgbvt8rWXQPO79o8LprQLy55lf9Ti7esA6gLCRAFtVUP6Yb9M0plIXvgVYkezhjCUoPRTg
XAdyDaGLlEr+sGzMsBtEMaB56gXRhA4CqdrCL1lYQXEd9PmoV/BnIaKCge3no6z0V5aLbRCET4DH
r3nTh7Rx6uhzkkURZPRiZvROWg4UUgjAj4PRwjkSuxn6W25N0IXag55652as4eY/9RlmK/zYnLsD
gIeGpghs/bR7Wy+No+U0pzynywrUmUV3FJcwcETUMAFd1LN8bXr3jPvYMUvERWJLt/RAaNHKQUjY
cozEcCJAQjy/1llLUnPuLyYutl5VN4s6xW20pMTBVj2WP5wmv+CYSXWxhthWiPEuQFMz9QG9vhbf
K3tMx/rhaFrja+LG1yxxz3qm3QfeU2QV86probv0ermZaNlAEr/2c3EZFIOZuugxBMURi/xq4aRD
j063Ya09q9/e5eT7+AeT097N4cucvne92MSlPEb4cw7ecDEtfGqNVzQpX/1qfjGJ8txGvurBNxwR
jqMrXjVcKc0uuWqNTcfVeKl4Lo7UX414WN04OhhzbZqRNcrMrkUzbPzcIvlW05keJ1cVSiCRB8o5
HfvZ3g34oKfVdMEBm+435xxZ06Uy8RzwSvMVIsXrBFpElFflrXYbSg3KnIpv90tsw01xHDj+NP5e
/dHFBCUS7jnOemhVzrnpeMA2wjvUdT+SWJ5dK7nSIr+LuEP1AcmwEOx/ZXBWnAM5yNdSGy6xPlza
ktkqp4vbYZGN+K6bXI86H52CmGByUHrPkvx6M1cvcv3dpPtz6NgQ2g6z26FCuh2kn3MtLlakgDjx
OiNhr8Z2O3ebYZBHO/PPWorMsJTffBiGqNvvOKt+i/V0gfX2dY7Eq8eDV69xtsuz61NBzSF8OcTJ
+Ec+z/EFyvWv29Dmo2ecdFec1MuZDfucxgjPJnmYcVpSvw7A+NkZoMmBqVuEs7cX2IKFbUDQWdPo
GBVLzU+vtB0uaQ8+Tnby2U3JNece9QKH9m7aCqvfOCLlz+PF09xzpo2vObj9aWRHFPKkXq56SdqM
rNUWjAvrQ2q4s/Kby/SBDBMRp3vEoAcacVyecw1qcqAcCqzzbR7GcBGowomL0XJbWn4VNbNTTwiB
tTR9NcZ92qafGH9cIlLzka8/Cp9B1TX2+Y919//QT3Er8v/rKkaVl45AU+dMj4SF9fLPVSyecqfK
8ePdqKvJquwadcNLjCWPaWWfQaa/Jv38iu77tdGq/RhUSsO3m4v8MwTr5rbZVZvcc535H1GO/XTp
8ayyzyIYzWXXMSHBZnLeYmgG+fzm4NaBvG/Caje41/Hb0XOpuiLjT/XLpevs26DFVyv/pOf/teZ/
fsEKMk4Xjmef0JgARhT7Si2Wao0QS0iNWEMYBrrKsUJtXK06iYFGD70S+SsGYHDUbouOo5YunJGe
IAUt8Zi4qGVALV5trv1sR7ha7eyu6EXnWVzLrGeZSpJPNW8nR9439GuN/EwtUL02rNyBOWuQX+gi
xDvZdCkSi9oMM9+xd//B+1G7yF/fDyImHDV1k94QEi7/8n7wrIw4YDXI4NgeaHctECOOlxAbSN9t
937MA5xYqCrjoOXBS+Vbe+wGlpNBK5zPyFUbyqTNHzlNK6la/J3Emhay4o2IFohleM3tdWu2Xydb
XByPFt5JWTIIAb+DwUD3feRqz+r9u6MHTsMIYHlhN7vv6K9DOcH3eBX7lMf/6TM6H4AZ5i0zazZ+
qnfEgf8VH5+rOaUbqWdfq1JwBnde1XpZy+zqBvG1CZjmMUYMqU7ZRc15O3L2uRxPWv8ih5FaCj8L
HUShk6R+3IX0knq4tCRdkai62PbXtyxk37uLWGlOsbxIsQaig7ROPv0cly3+d3uvlW5uo5L+AI9q
STNe/l8Fc/+ZXOZ/wXjPZdz+fby3qgrsxr7/y8lKfeJ3j5zxxaQNCZETRyVOSioX+btHjlCPgj4/
ItSjtGJxqvl9snK+0MBEdopjFY11sJz+PdRzvpg6wZ+S+fmubYJK+QcyP8dTRfA/JyGZSQRS9Elx
hbjU/zVNCcRLDz1XUhhF6CUq/VjnYqt2ONajU+A0lKfTQ66NKzVJI5DV4LS2emzQc+9hD6R9Lfcm
7MoIqr+KHIz0qon2IC1n5+Jjotr/LbqZYwykMQPfqi9z6BBpElTg9ltcZCd9nrZOAXYnsEGgqWSU
fvSoa80z8QkGG0OGIUwgtvQTHTgkPrgqKdV5Z/Vfdc02euPoDSHZuk3R+duP1CcWVQzSNfDORMpn
P5LbkqZ8C+83Fz8zx80OpK+gsnRrj1WtjL6PAZeED0yOH2kHL049B0iw6956SHygBzAJyUVDu4Un
ijrHENuJK5pSuNN8qqM0pZ6IupoKaU4gW8qs3LgjtiVVuyyAUGucJ4sTKelb9SPqTWsr7lW4K7ax
P20DQx6VLAD4EQ5VHxTldz5eBNHcb0LQjooOO6Amj+GX+uJuTMXWNPoNhUVcz+RWhys9mTq2K8Mq
pUibWtlB43LBJ5Tjc8hbnMtpG9m/rs8cuGnNP7s87cokMh+4FzfD/7JfN/J5qhECaj2WJLzoVHzv
NXsnKTbmAKfVbRYpRnIt71ZS82YTC7KemoyO8S+DhAGibrftwfR7n05BsolHjbXYxncYX7GgXG7S
Aaxj+kQScOg26glA5T/eniBWqhF6DBluQ9iMLjFeHYwwArqNUeqI1IkZebPqQuOZJ8TtqzeoHgGw
tdvwVTGzCiDVi1AvqNO9c23zgIlm9UZ/EC0iH4awemmexWOM6JCzDp0bIL6ftupmSZUgpKeFWn3N
0G8mqJvq42LqNlVp79SAnsZunbCF+NrrCP2tnnmE/DP1Ugxq+ZH7fSRed7C7UferdlbAFmsPPnvu
2Wf1yIDmn1uN+++Yb2GzUdZmjUtpVTvrVXpoxuxU4eVTYIraUZ+axlUJfyP2APQWV3Vpgglj4DSr
no4abrc7L2YIteJom9lpCo1F13FK8vvV1MxILNq1cNpFXP86QGTUwlqgh+ooM2m7kg3G6wzKbCNt
QN3qXf1bbNfxIkSCy7ttxcdAE3o/3GaNCvpJYS/VSClS/aHkX2b1sNIZgr6VHDo4EF7unFwJWh5P
YadDA2FnB+LH2/tQD9mAug2IeJ00DblgnIESHODr7JTC8lJHnMwfAbYV1PGGZ8uzd+q41ptQ/rHE
BrqxDMN50YNx64fxuM4T0I1afFWPBU73Ur1NdVFTzQOcB0VdXVJNXqv3oN6e5xxyE31DdJeDP3F5
cHQnnXUvOagHo244FD3I1fSgbtOgwWM23bN6yKVBuz3OEJUvjniSdGPyU91Jyi9sJ3lUV5jG7Xps
8+uA+YIWEEF586sztxtvYhqaySHWgPNFWKX9On/lXf4ZSOexjp7ViWsKxmdJI3LBSx+Z1uqTBW9P
q2A289+BZ2Y4X+Fdk0W2zw2DT3NmkkkNeSDwGzwJNUAKHVMSTne318JMa3kKRZidiD5Rhjk7MQ2r
HAMiMJmwhTAjYA061IDiKYSmOGqrOEIdBTjnLepwphKaXdWRrYjOBYZzdpccCis9RczEFJ8HW3BV
YPTt6EONVFn3q4x57eeoPWlRmYxlUjV4Fn2vsc+JxIRqitWbYaHYtYLTONKOQ6dzPaxuFgNY55pr
V3nfHrF93sAgPuReevCxK9VYUNRmEfAaGsbwANoSrPayV8SNrjjlvLZYLeAcSxuZHVq85egswhdU
ruvHvAk3FSssDVhbDVqjOukGcXFQFyPVuFQBlMVsoegWW48jo0X9M3WArmN2IP6rfoFZOZjkdevC
uZ/tYjvanHbV8T0vrpVjn9W3tHVxaNRRkYlu5jrefNlJ3bbuyGM82m9NPj5XeXEySmvbj9VCfa5Q
C2bovo2a+G7w9epx2BEHiZI1dbR2cZQcOZ3y4iJdHmfhvTXGdMz04qSeUBbsan/eua315njN7Vka
wt31nIvVbXJWWmohcjPUayI+JJm1w9770HB9aqSpP6vXURvi2e7G5zHFX6jaSSGeu3Z+MEbjWApC
cmKEqC1PuFXif3Xw3fSknnDeMwNE/2yzoqi7z3Xs6VNI024PW27eqgto1boLu7Ro3KXJnO7D6XJ7
uIWzCwDN4ZMSOelJjduwSQ6RyY7Brox6EzX8NyPDdYvdWK0Q6kSCJc9Kp2VLBPLB1PKTb5D6IKD4
56Hvfyao/f+2QO9wJPv70PdUwTD72bbX/s+ygqE+9Dv6Nb8g8EeOavjg7wgyCXF/R78mgbEB8Y/g
+FeR4N+jX/eLb4KqIii2dA8c2h91BfcLfdvIJBzLo47P+f6fRL9kA/4S/VKjQClv0sIZQDgDRfyv
R9DOzVELlohzx7C9N+Ns1YhmjcnuVouVxRcdV/RuCpcqssTzcXjtDXKMvr3NacPtoXfW9yUxVG5s
zHneeWO8ruevNg4J7URJoprOeCmzk5GJaZCCRUqP7y4c8wMXzOXodfsqrVBRWSsth6zeVmBq/L1n
swlm4zrBZBhnh3W68Uvc/Jx2CytqY3Ti6wz2Om/HjeyLXeJ+67Fqb/1un5gtxKzyLgyBE+nxoZMa
0TOYqiHxFjnbAGGgLpyTWUwPcWRSssc5wDyGfnQp0+ip9qLP2jvFGo0C5hy9kd9JnWSV8q807Wg6
43GO0GKO/b6npOJEGOksDeBds7QPbi3PzZCvLOq5rIICf4nYlIeuqfbS3OlTe4ztk1t2K3NOl04e
H3Qt3huTtcmRZKaQ8s3pPBrV2qIRYYTSk8kf2JqvandctPWwlOC6koqqtl5Q65lgKnsvWaF9xUjx
WKLdEWX+iETjKRDaM3S8l9iPtjha0Ybq3Sc8zi6r0bhZp2ycvrdp/9jT6Wwj1vdwFrO9T7+Y1rQz
HdyGgmWevTsFuDPThSpvvlk2mVcwYiIxV17W32siuLSUhZpeU9H31SyLxxm/+9JPiBf7pVNj8hwE
W3dMLqJtaa8tkm+a5qzAGrx6sfZsNzSeFnQt+tPTf69SN4Ljf1D4VHmjv1+kfp3Ps2uZdN/jn//j
8rMePvIk+3PFUl/we8GibmlanKpVx7j7Z2HGMymRWiw9tK//FcoTQN6hYqK4wrqhRPH/flr3vji2
TSOQ6jkCt8La+A9O66r18S8Llsv3g6H0kSCAoDUC1QL4R2VGszonoVduWnvG0Oz1MnsNkvAQ27j+
8G0005toJ4MCoEXn2vY2y2BglKVOXODQM2zD+Hdi4qCStsoLYvO2Mh9QGC/0oO2WcyhdAgRYZoVW
PTZFuSG0xWOpsB6yug5XzoBPx9xln04w495pSCi+4VDf9YLeYWdMF25vaduKlpDdkDuPgyAdqpFQ
PIxGG+1liolOoffbKMqnU2dNd76AQh6OHB3jPGpoP4694zS7M9ODpryw4rrqPtQgQ/Pdydjh6W1w
5hx6ujGctGlx4o0/9AAHuirD7YgThepo18JlLfydbEpIGOZI4Wioy0OvSyZy63/zaq1ek3j56gL0
gb5uBWtX2QfUDhm6BAPQPCGVm84Sq4q6nFa3b4Wm4a9KlV53wT7q8eQSTOOShqr5BSHRB+G8eKBA
RStUkKyi8d7B6B2DFu+hgA2+z/Rdpmcvmhd17xF6t7Ax3qOcIF5LagDDvERpAIfIcA+KAnkwcxKA
cOFZSNuKKi+2EH4tvxkz7qvQGQBkY/AI3L9dmZN+ovEr2fa6+XWS+KwF2ClrtLysPBd2eWY6HpbO
WoXJJ93kaJvQZFXEo42ckpWU5zbBHjtIFIwB+PuqMvqthUvpXefKaBtW6b60c2MJ7ZwqoGcn22G4
OM3QrgstOgS190AOF+cHL/OWHly9KPhKHoFsNYlNGYj6m1kO6S406sNc+Mazvi6q5rlW2PRCeZe7
wXCUXtvuyoHsbQxlaMlGqC2HbAzWQe9RllPgcFn6HxZuj6dOS+4qq6oXVLPEwRDmXUY61nJT7IRK
x9rfqlZ9oODH2NX+cqXowi5Z4yy88PyZ0ZFx9m3m1yJGABGh/godmvA6d35r8/p0sz2+eWXgL+yv
bHvqty0dN7qI7hKVS8hGbBDh9wOmn8L7MiqyhROUnAMnGpc6QOhSgj6fO7aqYY59FevSMwRjZ8Ec
+jZL3MmD0m05MzNSbw9IGFN1DBy5FY1d84i5cd/MPs3MH3YuNLogsMrTlNcPQxPeVbaT3pUBkD6H
d7rAITTg9yyTmH151h1SeMPr7Yl1Zo3bkxPe357kkBjQLohcANwE+CMgjUSJoYqlG9l1BqNTgxEE
7no0BIdg2l0ndrdlEFXtLh5wmIDblKxutjKkpy/CbEjUl8lnNuQ2HtzefSNraNwzxuUOXuZxQv5I
w95XH+Lh16SMWKuWE5ZXsAMYSHhYIwq19nhbfdf9GqvkYF90MiZnk8IY8KP8bpTp2uoAGjqyhWWJ
Sdw6gtjiJaLZqr8DowUrM/bwuhjMAIli48MG9RIwfiY8QkkLnMAAbpmGA0ZN/ry2Yzoqi9Lu9n6D
gIYepG4X0tGLTwlIBS3A6xpbqrtX26sTjNLyJz3CQPX2NEXNuTp2UrJbepcux9Z7SnLGR+sYz0Xc
URrC2w9fgHIZYYPWiazd4eJQzL1/uLmsuH7N4qFnFy2a6HxiCPUec/vmglEig1mBhS6WJQxIT8z0
RWOWJZRXU98aq1kVp62RWOy2HpRx19AVZpur2/Rw527fz/4PLYgaykPdO45TGuj0unug6wCdjeY1
BwldqC0pMCA2RPrizw+5nt1DwSqBHzkDx9L022041G1JdiWCnobmwp5bTLtdEa2zibeoHDtQwX6S
8/t5u1yZGS99ZZDoVFYzWNt4C2F6BlOTt+O6ICTaNmW/say9whyJCJGRWhHmUc3tnEIiWQAO3CyT
LPs4dXcQgV0bvyFN+9TGzlzEgZsci+Q+KMbzGDO5SmVN1LYC+ZNaIIy+xFTAnS+BNlj723trEhJm
ZY+3aGqsknneakFMTQY1ySCTeA+k6qSr329V8V3i9NM6K3G1YM+/k7nK5Y3e6+1J4Iu5prS+TCba
VS0fSbZ05f52ER65Rxod2myV9R4ebwMdSLTJy40maKIp5mFzWzuwJOfxjdU+LYJo5QX1rss1MFlV
2i2mqbY2XpwfqwKPx0yYAlxlFYPIwSANDechEqZccjxqV7VVjes2wDchhAkbyRKYnqtdU2UMchtb
Gtgoo0Kb1HcGgHRcY1YT8+7oKMtDllJTSSciLe1+zXi/aJKtW7EeoKOQaHxtXk+er4Sl01pEQp0z
tbZoDMguNxs3M5y3vW/E61if21UqI2dbFNjFD0TIrQ2ByxlLHMqk8sSBrl7wG6NEz9aWz+XW9ALv
isgEitXR5nsLGlgmyBCm/taatGY12Ob9jCvHpqfNZE1Gpl3lDT7oTjCMi3DsaCH2gvc8H5WFhhAr
fA+Pfd36IFnJIkgHYgb9Yvved8hDNvRWhkXTbD1sf26zCAtvrKRgywQazaRNWa47aeD7CTfGzODN
BN2NeRseycj7K2qt72GZfzUlExALlc8JY3uEA96OAYKjTFaw2nWo5dEA9HqNFbvtlfg1EX04LIRR
aoQrm+7VoZFLAzrW3gujH7JpUvTZs1gBVbIWWI6F5Ag3FQ2fUdYM5NWFxE3ZLul8ztf1RJYDGut3
UeT1UnoNBGVMTiqNTpFBopUI+5bmLetBOkW6qproLWJ2riOcYxc1mvHt4CQ1Lo3RhloH8csUSTan
8hWl7M/EyAKUckQGUe0x0Jyv0ZTFp8mm7h9HML8xeNlSdmhXbnkHCKGaPP8uDUvSfxw9e5htC1Nt
caOyF8vmQx3Abg7m+KH1yBf5LhNF4ZTb0A6figlOGRJ8EvgulXRW3lArHwtTq3eUW7194SMwq+yX
1ASHFDfZ984aXeIJ+ZoZkflYusGTykZnWUxY4JhgRawcmElOaCDLiAmLYdntj1YX7cA87QdRNMfb
TwI1wtPEWuVDVexh2wRLXaPhmw341XaxTry1+9RxzbqGoxbdOt0CU4lLOVJZ9uKNbIXYGhyB+TwN
8z311iTSlpWKUOwhXbbe+DOaa55DzR4uIuZP1AOHg6i2MoV1LzrWjbSl8XZhTwHrtGsufZuVClss
yruWeyZbgktXz4u4OQbp8U9tBGxM66O70JzSJ5+sd9SW8o+oYldz6jle4mR10Ar/xZc2vyG5dCbK
SczsaJ7XxLe6hfBDNIK1zGzMuzwZv99+VGkbNNrm0qxRJjZcw+jbyR08KbL4MTWalk8YajJGdDl1
arkY8ZIAmfAel0VFFnrCc89+T5Po2JraSBI7x7CUDekWE+f4atbRttJjyHn0Mi2agbaash68X+8m
03KxMc3szVVBnF+mRAT2Q+R4MTTmbldHWrGUg+eug4we4LQpMStFvmrTu7WLPashvpnso0Z7l194
zpIaar8aHaiBt3vrrIJ7NmjiiYlpiuYOx+Fi37p7Y1S/LdLe3AJ2cmk+CHZ+PIAoW2Cs7iKj8/C1
M7Lw1QuEuKQ9LUQBmZl5cifcJ7nmKLQVB2Twl2RGjXObkUaZZP3DoTtjRyMGsa45L8MohoXcmx1N
415xqE2MRjJLh2eFXRXUoJ6zmApbGhfWX573CXomuODzvMqlg/2XwUoJFbEf1Qwf1aLGVEyosBK3
ni09tTE4nZ4nGLDLuiGsUg4p2Bd/y/oWp08tOcrefZqRrG6MiM6ageOQbiMlSDIa0RLfb3Z6Pa1D
2h1++UmHQUwgi6mv50/Y8cWElJS/LppyJPKjOaEhv8DrY1LxfEsPSNirQ1fUYHiaqxCdiAa5zeo2
aPy0fUwkRiVpgU/aoC6+mOiYC+N256nDVKSZD9SLMeTQ6rt8nLGxHOqnsXTctWU45RKbIBbKcl5P
hP5Hva7R0/dQuyKGddwtG2EM+ywnSLKczFrSZzzRjdXtioCJN8PzXLe0vHJ8wGe5ijGbfLA8s6OR
UPyog5TA1vT6hdGzRgonqw+hPb8zGuFW9FlwwEWyXxeJ42PRZ3WcWzJrM9U1viG9VmL0B0OgzOnW
jTnUnYu5OVtm1O5GNwlAbpTtYyah2onCWRpu3p/cCUY0S8lygBdw1zfirayGB8fDVcoSxH1hmdEc
NjLlGHLenZ4P16rTK3J6+bSkOv3Ua+mwqfCxJSopvkaWYOL5FbxCkQBZYq+o3ZKbFsahDV0M4DzI
nbe92XJmbaPhZQuZm15et3ZXZB2fI6h4e/oh3zvhUjRHXUtrr6Kn93ShOJypdE7di3wu2s1oxMnW
xPZZDhhB1wXBwGj2j3MOkzsqvGxtz9HHbamZWnGijNgfsEHmsFloBo/A0RZt1XI+g1aH4e+1MeyO
0xiOvXlkb72CbGgRy4fbajlbCaNcG9q7cnT3fsF7NH3/NBK8syWMd3nTUerKem1lS8nxxBzh/Zt6
jAqBemJuUDdtdUJYffo2p31LE/QMVbTCFbRNqwrLepcT3oiVVOED2uYMkC5tmX46USIPGSQILKuH
XWUl3toe6epLPOMViB42P6nMLnFgPIyzRizr8615TdgyYOgV5ta6C/HAs63hczQwTnebxt4E1bpo
Gae3wVqntb+JEo2FcoygeVr+8nbQvM0tbJYkDQMmAmlW/90k6UBS490pov7i7/WUaWaqKHbWtVOl
eVDLYJfGiQoUA+fg5Ja+Sg0BZ30uN42P5ve2d4waF2iwjpBeRBs9/5Rjg+DL7BcOzlKnvsdTkmWj
WbR1Gqy92diwCaDWoIWgHDiXSRivG78GxhrGj5bMgzvLr3CqHfelgfxD+RvNrk9DkrrWmIILCRvk
JC07Mtz7NU2uwFmap1BLPq0yb3d2L996WUMvo8cypFbTBNMlTU2BEWdkbYuWSC/P3DW+uPY+IJ1Q
+e1DZuuA9tXG1Y5+tswG+7POp3PaODR9hb62lbX5MgaE51lrdIuZpA8pXRyY1cE1dX2WTCzzVLi8
biKGIFH9CHmUnEu7ClvEZZnkdDaiB2gz+DZpI9lvvfaR9jbeU2k/dzZJlNQhW9a16N9rrdOWoX+f
eBONG4esqIjf1W58W90GtOaYBXrLqOL44dGkZ+bsAY5D/ILbVb70vcqhKA82eeohEtxWyWSoFqZP
XbPUnB+SE01Z8nrswdoZCVqi28QKG6gEdJgtJ8JpnhfKLsuKwpXRVfkeXsSyDFe3FdUYzfuRG1j+
inK8NLjLO0w2Aou6mIqMvO6sWYa3kESlm8zI7mlwUHEss5TeUA4I5EXIRYzuMrOMJR1ue2uyiTHr
j0ESVQ4dix/MSazZUKgT6kzX2yOpOrJ8lG+NkJkeVQGJ87d4JsYCmGlgzBfX9lNEiWelhgM5+O8T
SxIfH3bpzEoc5DHESo6Et5Wi9YarCcyCjfThlmdhG2BtI6Po19xCPJZfp7rFidvt1xQuyPbYs3gQ
XVrtNJANjeNeE9cEvzv16JN66+M21ziS2SvmP9PqM5i0cK+TSzNq6zsOk59y7l4YpBu7iciUCP37
UHoRZVSf7J4DodDEimxsx6ttVqhB9HolouybIB2Ay+N6wLVyiHU0W0W2FqD7vKLrFnBIs6WZrO1J
brwCy1stw1OM/sJg6TSoRdAEokgu230STm8ZhYswBbOEMhlw8UuM+KwTz31QvgpZFtge15+UGgBK
sP6w9VT2dMDL4lEUo9jiMbyvC7KdpWAXGUS+w5RL9Zv29TnWuheOVCezGTRY0sa01HscViuVxsw7
JFZcXrgJTCcnixuiK8zQgCRtOCDVkuhQmsLf5swjmSftiqXmWz8UCVM3ZcOnr90wtNXc+OS1yAdp
Pr5pCZ0PlYVphl+3wCfSneHM1s5r+x+mgaRQUiGOaTSNjeBCxo90b/riSe21trIdpTeq9/kpDJFi
FzK886fh2s7FEzZZuzQBEMnNW8kslhbgixWZif/N3nklx5Ela3pFURZavGakQkIlBAEQL2EACIbW
OhZ2NzAbm8+Tw7kgil2cnpexMeuH6mIXwMyII/z4cf8FoJnUn2k/eSi3+iCPxk09eHfJnJl+FSOW
hFGb35kAxPWMPhkt8a0y3uOTbsBEVN/GLMpWFu6xwoRFPdBHo9ZZVX217dMvqvGlNrpDZDQ3iKPh
Z7IgYxXDN1fd9ySPPJ+Y/tWsMUvPGnBl2Eriz7ovLeqIo4UWIV7sRXUcgZhM2vKIxSYZtzKgGhdS
MSDNa+p8o8/aW9MZFw3+3hv0Q57dNrZX5VBflThrryMr3ocaQKQIs7aQ9zIhgxZhwg6zD3oUq5S1
oJOOtfNKOWgTecR+a753RnsfuMVtOGf4Pavd2dAtVybJA4xOm6yl11eY2gcJIuRjfOid4WsYdbul
tm/YnQ9aXX2pI3Sw+3Z8uOLGsrGj7j2vlJscnfkN8g6I3DrlZW3DU8qRo0iGL1NBoub0/KSe+kOn
eWhXjO+g+ijjNTXVjRhR9eCxqbFQJ7vGR7pAcwV07HcqZOd6ZDxpsQviO3H2U82i7Jvy2nNLHfJV
dUOaeRPG4xc7dN4qFbshBQiGEl9qjNlY7bViU1vJrVH30QqtCRRRqUGMWXfVeS21q6hcA/nG1AZt
mtkzjLVumkfdmY5J237rQ30Xl9l9BVOgUcfroLQ08iBWQzH0vpF32CZnyXk+W8dY4i0FMhgkM07d
AUtxqEp0W/HYmXHwA5rS46FhtAllB/PatjrnbEjKK+xWOt8pwvUS1h4W44GAxujE5qO+c6P8IdDq
V2Nsk22nZ8heZiQuXC5aXIjBk44Xvsf5cK0XxXxWdMsb59uwrYLq3kILZJNcmZMCBk53kl2aG1iq
F+k6x3eyNZJp3UXhcpYNzXIxxhHm8j3Ushq7HwsRWIWUC2aoOSGTPsPgtJ4WtvpKcztUETouA2Zh
NNAwxRC+ImXxanuLDemL2WBqSfP7ZoblzGXfIpIYpIhuhQ8ONk9j32m7cYKtMg1ese6LfuXCvqF+
DPM8fFYnzbpoDFidmVHs4YZj836lZ32+bky+bzJTcrBquPLC9jiBYFznsNhs4aUGhfVI0XFL1Ezo
sDu7Cj0/xF0G71rNgUAFM0zTu2zJKFpFeAaZKKs+aLl77vbBXdWgrlINSerXSRSv6yp6cXGVuVhC
ZUdf4CZktr5UXDCPnmudFVPtbLG1iM5VvXjGYofrauYV593EBLWKvXJd5akKMOqx2pFiS5zeNazd
3m1uT/9HmxyIdg02pd7c32mpToNC4QGiOFMemyEjtw7Ry+vcCip0UAWPrvICaaMDwd7vUeKnPliT
pWOqeiwB1uT5jB6f15HWmXF2DQH8a7IQNJ2mWoeB92hWFbkNAIKgxU6me08NN+IMxHsqr6NrxO1N
wg3wJncWpXhn4vSB4tQbbxH3XxaA6YYXbe0+BYYbQv3Izj1UpHxKLtpG1+kFkC2VHpi/ziW7NOhQ
T9URr2B1RQvd2I1z5vqL1r1kGkipcoByQhaKhz1+8jlQRfSr1VU7cWewxXzapJuVz2gzndpRZKZr
RRUXJCnMK2rLPSOm4pGpWGXN1kMZYUg+nqqPcEHaiNY+Rk9JZC2bk8HvqYPFBvEAlS23yOTRM+nT
nSaNsZnbeRfH2Y8EXEvI0ULX3mA84O1D6SHNXhmvRly6bI2kYKRyrcl3jznXMeNs1HrropqvGrxE
IbdbnFjI+Pq5OhkYf80nyUPb73VqI5NY4AL4OgsojXiSvQYaGvsF/P94qzrZfL9o5cuCSBa00SW5
LLxip2AosM3d59IAcEurSLsqpQwah1kKfjN6K3Sksz70s3/DczH+3hOG86fSr6aqSO/6xOb70BP2
6qIew5gb5KlMn8uJHRSYoU+oEBhIs+SNc194CGmfChK5BYMkG6uRyhZL8pQ8NiEdiFNxcKZLWrXm
xjGQXV5wKlPjqTjr4H8kgQHSG1SEZo70e+uM+kvGTdN7RqSI24KKHHTXh1/UiIrCP7+hJsI1H0Hq
tmbpaLlCT9awqUME89eudztDCBknVM9PN9+66cGgONwQNYOOxPjeSz/FVKSG0t64CCyMZBq4mXF7
CKH8+cmY3uaDddfqsNFNSvkKJKB/fkRLKMi/PqKrIojj4bdkA84/WXJ8mIR8oAc123q5ObVHosrQ
d2VzVJdePeiFYa7kJA65l/sBJJPtYDvcQhu6MklveA+nu0BJ8KAuHx7CEFMpB8vuY6LljGysfi/p
X1259ypVqX3iVsc0+MZVnRlQ6mdbtQ/WbJ+R89Ak0etwk6cwmdUJNVLX6MWUPE99x5pfzMl0zvMx
iNZamljnjk1h37LOvMEpr5f47dRFm3ED9N3addexC+bp3BoJ8aYxHUEWJCCwObtPnReG2TejNPlh
1/If9v4fQCwem/pfg1h2zXvx8quTlPyFn6AV7S/Qch6oOGwfrF9Rdtpfrkrf7bQq4R2iqPy/OSb6
X6LdZKHeDEJFqL7/jVrR/vLAvoAx8TDNAWzy76HsPscnCMuGieSzToCyeJpPmBU08dKs0JpkrSYY
FYOOX8gGAZcLyUEAw0ECxQLQq+3dOzSXPgzUb6Ljydr748aUb7dUCxdsE7Vj48QS/LAxtVIthsUq
krUQRuRrBRAewGjUDDq6KVdDC1g/gFZXlMVB1QqRItZe//kxPkcweQqcSRlogEIa1ti/RrC50Kx8
GaaEnhvEAdCruVx5snGHXteJjVICMv/nrzzxGz+/uUOf14ZmxMt7nxSIqkqz42mgASVgb6G1CJcF
QMRGmDnU8H1hLgiQHQZMMKp+XV/UODQKCl/vwS5D0siL+KCkB92iAqocjeHF6mDHCBSCgXKXYV1D
PkjvDHw1CyErwE2WIRS68T+/DFKnnwKsjCBqzqZBVZRs7TMn3S3Mrpy8jiTRWK6EVDJwRdCAOXZv
dmvuZXZDQxgY805oPKkG+rvzBGtDpfa1UTVfOLtI0KyEpyNY+JmystBGPNqHKe19oZO0vLRWgmxm
asw5PwgTiWLwopPeAGqX75UXlX8Eqi4fuShQcT3VF55EpIMvAY9uT8cWQLRmNFhkvI44V6CZfPrt
MWPgYurp421WUQsDDB5ADnCzt7Cv4emwPEIF3gEkG3kmGc0TSR5uQgLwRtgyGD5sZQrl5/JA4FpX
Mn+wlYRwcuI0CUmcVxQqg5lDnIJ8MzjFizyr0H0anlEZji00HqHu4HVx2hYxBIMMm3KD+ZtmtgIz
3ST9rUDDWQbwlVdCLNC6V1EfPCH8eT5hWwAROgheX/ay/LaMswyEALWHpltbNul+zfXwB7JeWC2x
02y8BlJGT04Bzl3w/JMDhYGPtmfMiKnYAcLPzPk8Tum8gIma641QC4TkcOJEgAQX/on82aMLGXnI
V7trdOICA7YPlWPhxuidddUq8HPY9yBb4LSnl/KIsjJkGfeBvg+hYIF34QGhF8m6kHEncTtRLSQ2
QWhadxX0aaYPIowM2pSY+6Qy9zpFbkoyONH8oAOoMJXkPU+DZqrrpbrSaET/837QP8synrYDNseq
7egOoVUCzoew1nPqZ6VdsR1YesKdktAmm1mYTEIbaxhWhZrNzLAzMPRuV8LQkInRaaUJK8I0XyXY
tQLx4oX++Qk1Sco+hx/wSXAVHVUzCH+/PuGcugGdd8KPCpXFDfsfHDkmQOMYmLXjPDI/Ap+WpcI8
VV7zp0H6TdQ1CWQ2DEeA5kDGf32Eai4qy6Lhc3oEiRAS21pKwfltE7wKJak3jjK9c/wqu/HnsVAu
x2qm2veDfkPixz1iX2Kr5aUPsoycmEOrBllHkqT6Qmn457EzOXs/j51pO5iAe+S7wEo/j11ld43i
YKgszD47vLF5FOFPSljS4S1GQbOuQ9rS3damXiCsJIkcGiuRQoYEOwkOFnt1YRsLl+q0cNFckBEI
o71Q4ERCQfasUF50uCyyjyuLVNWwfdnH2ggG3vhKkf081ayrqTL2DQQqCZ0h6CC0aKYmvQzHozBa
/nkA/pbxs7x/GYBPZ1fkoOGjeZzaQrCUqCXLuyEcyNEiM5nqkNUJglnIpiSgi1jEKCsKmpdMHBFY
6CZpkf/BM/t36xp1NWgOhnBzTVNuAh923sLt2HbxiDsd5RLOhR/WBgtKyDwaXy1MPiFEyWOgOHcQ
mss/D89vzkIeQcQKKYZY2G/8+ghhNJpKP8XJWtaCfK1sdhEG6T04WTDEWmiMprH8yUvR/k3UkQyO
jiudQx3a8q9fHAeYYVQuGFclyw4eQTZCvZaaG6OdcOWaDTBXc3YQnmfmqOd12W8l2SkJ2jbcQlmU
EnwsjiNhrTlpgkTd0aiyw5hrx3ze6Iuyk6mWlEU4eELddKAGcbbly6sQtoQQKrQvOYK9dN5hduXL
MDQNpxCLIqj5bBkOFuVkeivh9lrmazhNF7kHqQnGJfzNlMB9Iklywkkw13WPyukCXbReCU1RKKZt
kl8qJIpzTaqGiq/hyPUKpCxnfKofQc4gh/aDyyXjLTwqeTg3SA7yChJaHQ8SYvgm9NA4mXfCIpQ9
O+vGXrJf0XQR8pPZ8VdJQROhZBK/h0HjGKfuH7452Eaqxl3D1nXmbi0EQoWDS3a95C1CesoKeMYE
sUq57etsO7TWXtRVhOaX6lB9GQh5bYn4ouNilupRUh1U9zbDGp1nM9y65tewBiykKitZrf2MAiMg
z1fJi23eQZQxTHYbGowrhSRBeKF9CuYwo2xOBJTsivE/nZREQ+y4fEuIoRXkW95T0hDZKZlQt/iz
5ZHVkFnJU+uAPFG87mC5nY4ux++yBHHI8yKkf7HAIycvaCHQSoBjQH7OlqQ5khmZTn3KlCqO9axj
nbG2aMv63rVMgKwMediYdFA+SJ5EEiMhxUquB+BtX4KRnwsgT5SVw/BOvkDYq+ZMdFHgvfJiMp8L
DMaUQ0It552kW1UQg5e4Mp/rBNFK4Q+TdmKNuXILzzf5TCGqydPI2WfzYRKlZbQmY7yPIYvK6uyn
9CAkeRkReT5JTiZqacI9Tcj3wHNlwOudnjSK/EKWgGwL4fvKvzOVjcarDOO0MxaIxazNWFVRywEX
CCd1RlKmt2ZKEcxhCFRMyNXkf+XSbgb4ykK8x6TRX96W2tpnEEaFDOrCp45g6su3mFm+qVsgLPAL
Y3o4S2xdGf0iqePFQAPL6CHBI/qDh99e/i0vqYC8kZeTZS+HrGSeshNkjiGc33Y8rSxgSQR0XPlQ
VDktTHPYCRk5TiBvAtReiCKS78qLz5ruF9GrvA+bWTJgWcIyLLJjhbfM0pBNbNk3eTb5QkQXinIR
DDtJe6AD+SdKJ0lb7PS7GRB0CZCGA4NV0PHSErHTCaEbA+rlONxLPlB10UGYwdb4prd4lA5ccYgA
kk32vIOmNlROm42ToG08JZdyk5Q/o1x9aFTUz7v9RBmwIqec5uhSXje3nR1YWMeZzz3ihHDsS6sn
WCYHMyBuB6/QZ+VOKJ87N4SGIblczH7TTc8Ja1i+0jX1PdUYNOeabcd1znXy9biWnwjzN0ZqQWKg
hCT5WEmzzWjjGdZGmLOSmUoeLc8vGWoNU9+FaHnKxlP7qaOaGQWVb9nhQX5HhkgS39oS1wDfhsSa
suCMwAUj1W6Fm2mTH8k7yn1AIoDcBeSrRItKnpE0cyLtk7xBfiybVL5ZjkdJs+XyIbm60JTd0AIc
dDUnMO8hjcqVQOdHBlcYPkXEoOQL5VNkfOQWQTLOWUUV3L2wXXzOUWlgb8q6lsvoKbeEk40NFCVL
eMEMiDCrB8j3tZZcJh7e8M0Xuq47CeUzK06z6k2M7NJI3sx3Soiinf5CvhjZLO10WEs6JZcHDj3q
BMGIXmi8Hym58R9keGVVcl5JDJF7gcnWlnsO8k0qCrw9aqkyPxKWA0ZJBnfQG2Bn8zFCvgeN0dzO
tjLuIjKBXPBelqUasTe5cZ7Yz/O1jsZEG8ZIzF+4/a4ApSrFBGNJDpKuddD9mvSuxIJHjeKDyA/I
ojndgJg0mX+ZvNbZ/Tw7spRLEQFBJkd44ZITnjSu0vQwBRCoiW8yFPI7MsjyKMjY7PxLlVmXW7Sc
9VrPtWdoN6rb+PynxuM2x7J04nF9JgphEkDkriKRTr5B2NPgaX23SQ8y/kX3hkci7ndcwPhHlvIp
cfpPefEP5UVdrj7/ur7o983L20v5kRR3+hs/C4yuyNGcytvaSbGQfPQnjdf7C18aW5faosgY/hSw
wcIe/RqDRNEwbOri1AR/ahVSXBTvHEpSpBKQ5ox/hxKnnxxwPl4zbQh5OmrfuspjmBjH/ZqSFsDc
EjtwgNpGHc4Lgx/Zy60SKaXf03rv4MYkAfJtI3jowrk36DHQP9ulw3CZfHWEx1Z1TzrECX+eQqK3
CW8THWWjTrAgbP0IWO7FNKH3OaYVJYnwpeqD5pJLeQYOAz+TADYdUEzpFc/Y1prjQFMYtljoZtEq
mYG2AlgkZOK96lLAT+yrzpbfmdJvejs+uw543y36J9/L5tG0pocpWYrVpCbbRqs8FEpSzBUeB9xK
NcXcgnyI9zEmR4nnbd0p+JI1I2wgQ502s0HOS08YDy9D2eQBCedEIzHRQJL3S4o3DCabSe/hXW1X
pEN2Rb0vyLfxdOjVap/0w8QNL9KR2qZFPRekTYmHsAtBxo+9stpZ9qEg+d+oQ6Cv481ctaALGMk8
rZ+qWsF8O89ohOH5uQ0szMZ6D2db0wD3lBYzcMzz0kJGXBcfltGDBl2P4PNgZSgTQUCfFa56Y1Rv
Wqd6rpTkLuzEGMBJ2vWk1t15GeKAor802mXT0ZS1PXPYtiD/6OJD4snNcp0MI8azQJsa2AtaEbwt
y8I4gxkAP5T4UILwyI7UBzsxbvJmRD57atxdogPUXjq0X4qrVk+WLaWvGQaddQkCIqO33V8CpKFB
g994ZzHp9Ir7KbymzXnWB8m3mmzZdau7aggOeYDdL8wHxNhl1ekuED7FQuh7RtbAei7T7MJoe/Iu
gLWGtb30qyZhoXikimUw+VkUof0Vj76r3yhmAW6WBLO1tCPIR4vmfPs0wORGdaZAhjIrj/249Tr9
ngs/WBezwjew63W6eCWVtfDCjYvvnmeDYluPBaIxXancw7W/CgYjXOtdsKdb+azSKdS8l5GJB5rY
sJTM/nJ2JqTBnTfkBM+rASW1Vo33ACQSNgNmY53DQusc+4DT8GvSBvdTysfrkXR27fGhbMpjrXr3
SdQ/Va19nxQoRRa6deV22etiol1WZ04r8L2Dhq8o0QPDM/VBr4fLuXXQ1wEm03U3GMljeJ669zk8
g2RAvHqgyNuM6TdHEXCuzu5yHZCBbcEyovsVWtlFQgewWC672ANVp+UXcbncAPIeV3MY33vdAlGg
i5/jQJ/WgbkcvNA9axSt2lhd7e7AhKgwzZSXMjZ8O6acoHlsmaZt/S4Jz5M2f15M4yZ2ozusvgaA
najNtS7AX5xRVuPkvCt2+Vxr9uxPlf5WRtk20JfzeDQvonS4GUBpgInilh5s59R5skxv7/YRl5P0
ea4KFXi1vY1rVnNZ4wMX1fPKcMezsrefEqW+M0aWrxPXd3GXI9YLoM7E22d8nLNU+0PVTPt8yZeI
amKXpZkWXiKW9qn2YgymOeZdATi9NoA9hgcYMXSvk/CdLBbsbHDfaulFUZUbK9Cm/5cNwP+fZIU1
nULSvz6iDy/5S5y+fDyiT3/jfx3Rjv0XRoIc0YbqYpz6QVHYgdIOadNjLnHF4BinlvjzlMaKVacn
x8/w0vjROPx5Sjt/OSpVLg83UiQ6dFxa/y3iOofwx0Oaz1DpJ9q4JSAH7jifClZOs7QxOynB2jy/
FnG4wEUbo/xap3DEzQgV4bO56G4HlGsDE3itrUJLqnPzluvUlS78x7kiHH8YwN+0BqXD+fmpYEXR
NaXMynuKGcjHSp4Cjc2eXCgU4zTcmek+Ic/OdWTtKF2dRF9NbNBQW03s+NLLbqYWC2ra6IDxH/Rp
fAjibFl1KH3XVvgda7UXM4AvNBVB508pPvRczFci0N9Ffyr//c2Ch/Fkd2KRi7iKjR60tFw/1CDT
WdXUsjCSLdCXZWO6eKvb6dmUtdU+d2Gd9OV4ANTxlqpQtpocDERmVVdJY/vNcAXm7sLwpsuIwnha
oVLaGue6U12nvfc0asYR6Q4/Kcp11TkXc5yeO6Ox1VH6I1Re4P2T+rkVQXVEuNJJ4hlAePFgmsFD
hPDYeizVkt5m7bdLeL84Jl2XcduNIZw9NBc2o4E7fUkLAFldK2GgVG0CjQInNlDMmyw4BH2GNKbr
E4EoK1TUAaI7vX9R8XyfY3hotg09cm1nCUTasynE62dSX4fQWasmOUXohk8qtEuwHz3cDRAuVbHK
+uIh7cwzDZl2B3NRLVl34UE3nRV04LUdmb5RD5iW4BwvQtGAIZE30WsYrGaLw/wyf7EyugF9Fmjb
02+YU/a9rh/mMsjAo4c92KT2snCL+6Dtso24CM+R0iE2xtou+/x5MuszcGyQxdXkqk/na1H1Nav4
yYIJ1uTaSQ62dCiceEuFbrR5CNX+lrQjRVxlr9rVfUISFdnfKg1qA8CkXlpNhn3EuxTr1oXk08SG
ljQPwNzcwnN2wm+tXrz0Zr11k2utwQytG87J3mA+NsrCdRTKEIkUqQus+FlafXkyVCCFli9RjmoJ
RbqXNgmqlW1DBo69R22JLhyre45SF50mA7VSG152zAsUYXwWlNpzNRYvo2HOfmSMlY+CzbpSnI72
IU/m2CqyBVxMh1H9Ukwe/oexstcEiW45b46HZsPpsxjsFEUpy+9EuC50xmo7qvNXE2pECg6NzeZR
Cu7ydy8cr3XbOzpcV6uhcDcoFQ2XjvdgZOT5KahztxnQSgzjd/4A2SR7B9ZKB6xhTkZ9AviYwpp1
05yXFl0HDrILFSx9Y5PjaS7rwBW5bzdGsNcMzqcovM3VACm6HsW3Qd50ophY2uEmtm+0kKq150Xn
zowWQzjOZ6WuQzJH6HilRIB/cDonoQ+me2iPq9ALql2d8WF9YOyDeGyweYTVACevpE0T3kZQ2oDX
2v6CKY3YxeM6wAXEmcfFHwZ4OX0BTww666SYD2bTPVRav1uyyBHKKLIOjfp1sWrdLyuWYjXj5RFN
/DAsjxW8gd0UUjGl/6Nuh04oVkW3HUqQjZMtjIjSt/rquhvavQiClxkL2Q0pjjbdZsi/jmXSbIMu
h56dtNcoiaAK11DuyGoXmqMND0mIkpPd3HiF8+iS7PhLTvKdIHUJXyVdcVm8gqEMiL3gr9nj/DAa
6WMK9ePEgaOdRtx/dRb4wEMov6GkL+mCYsNQG/gPkfqmhTSnM/0YufFlZyXXbNpb0ddTE+BUqIRc
Nmo3CyWRqTUu6QD3GDIUL1LC9kIkeSdEUNg4541W+k2h5BtX0R6WEZQeWPIBrP1Dkl6HjWKse50I
lRv2ZVJrITknDM4qjgU/TI+84UYQWMqwVaxrURkPI+9bGMWrOWdL1XEPZw7FjhULBAZPkgKwiwSL
xtU4XnMj9BzyuNzid1PLjVeJBw6YB0KKW1ulXgYMT0BtbZR+X+CZR1CTKNgbXFa84CE2B3iP0DeG
kgOncVAF7rwaXkYP4Df87qBPdxIEtiTaIupHzGD+QPHa+LGAbRkfomJPht35KcQt0uz+Qs15COpM
T2WtcyqEvHhttffDoh2VEHXkZLTetaZ6ycDbrbqZnk7SqJdRHx8rk9nU+HgBoMOlYgKnmG6uyWpm
OnNuGOfAEnLEGfVtHdBEOMVVZarejAS8dYT+EnGir3ndSUWLXlS0T+S/JsHvMpudlWPQa9C76yFJ
bD8cxs0sZ2yxnPr1cEa5Wf0Y9irILi2dQBEa462WD7fGiGYqRbUSy9wyvVpEt/ukJG/opS5Vwssl
q48LCv9yzpdTeyuC77qCVdQUvoqKtpvZVyay+J4RvxUxPoSiy5IAJt1OAktXTHxbU3qA3eMSdrDA
02KjaMtDgC/syhz0Q2fNF/3JZMnDWTuCDhyCzOOkEkH8frgq38PKu5w8RlRPg+KQtOcqupfrKV++
gLylmooP7xiYuwAiCR7QbCRxMCiy+s0Cd0t/8UWjoQBhIH8h1+v8Mp2A+ocvpqpvE8M+a3IYYBEz
2AThGv+s1bRgi9Lp871q8ApTDIQ3bUK0EqhwJynDUoXVBskPCN8kWYDa68kfXG0XpHDYHIdeHw8S
2C5g+dJEajbC+mhh+uceSwYc8zan5YFmVwnEudiFQqtcCi/fxGd6cY14hcVTtyVKrugQtcVhscdq
XThluPMieNsOdKosJK8IuWpnrXrZJew77G1dbJni73Gqb5sQwRGJlnEcmqueDzwpoZ8WhFFyjlZK
d9ElzUaF9rMCUIouV1+jG8OeBiJRbZUhUQBIKglG6pa7Hav+KcKBwRc9zmGubvmyvVIzJZnKJjkx
/XBw1alZKpSW+GKVtjQ3/BetLPPTGnYybBpa4yrHlGnsxrVe2xpywiN7KaZdVI+rQYfbi6QOMiEu
yHMlj/e1CaPN6IPrrtU8TlmE50l7T3MwJfWXbJ7PwOSf1McDv8je8SqMr0Lv3eH3fyjBO15wMXYq
8p/AoGs3P1KP24k9QhxhlyB/KBfEA8oG6SAo8Bcp1k+rpZv0HdzDvieFGzRQR0nVP+Qol3CDB68N
aXddt8a33MGqtU0qewNwDUi+gmSLkMrMKkrWJpQcM5mdA2Wzq2lK2j0qT35oNF8Rrp+3EEPRcSrG
8myEEr8xQuvc0/szpCi8nRaDIU10ZRebarmORi3z+yzaT2IGp5WThhYC2gF6f6Vo1HVscRpoiIMJ
yU1WOX7JxYOZze5CBNRx0OP9Zm+5ibw6WodYRVCNL+mg0vQzyxA5fcO6VQfrOzzs50Lpun0zLMQX
8xYKor6DU3sxJy2FKePWSwoQSZ0T+shsQfVPGjzUsX6zeVLpR5/WvDMOGhZ2IbI/zGLoODs5e/QG
wmSVon1H973aLuxk+rCQxeZWXVUv9dDQQVuk5UWV3u2TeZ17rCAje4wrxJfwJ8vBZYFXzrOa1TU5
38y3PmzfO4/Dzpg4JXRhi3KdYLboTZdrktkydSFLThRBGhc6MheQIGRXnjbjiEsNHYzztOi+06LD
20EPzkqzITxmnBa6BxNz/G5g3VLIfUEcIRwTGwaFkouDofHJ1EQWtdlxaAGteevKEYUwUaJRKTN1
9FemrNzQhiGOTu5jGWH5y5YfUvHuJczSUNJBCLP30hqSyJCdF60ZI5xM1AateUyG5Ymte4zGqIDr
T92nyNy3k8iV1vEkhFVMF6CBnXJUL9YeyVy/TGImgV8zeeeSXaR5eG6AXPEW92aysrPZYPPHVsrq
pCYljXrqlnH93FAkQuaowyoDVruKV3eOTwMKQ2SpDkynbC4wZVqMsymu7lxPQ+HJDaE3KOmlZQCp
q9HuUGJC+6x708YLB3VtjY+6nKBZTwEpix+mCateg75o7MGXbDA/jbUfxIMlDLg/9Tqc0WKmJEz5
LylY2G45dxvb7f1qyYpN0KUIIFVgWAzYqDUzPgl2LtSXjY1MSdBFjycag6qM08pxUiReOAO9BEaO
q+IKnlmPbqADaKt0MOXyqG1BiToZnh04CaumImhXEUmUSzFRsWL3vC/7yg+T/BEXvlMi7OJo4bsD
FE7u4/nIZcEQM57uMjIgdcVe+L1tLRRrvOropRg2jhNIqioJ76MQH4VhupgKDmPbpI2re6xWU7lU
c3pJpZLO62jQL8M8eQo7Vdt6mXJrYzCZqvFLOHCjMcxyi7zcOZBLxbeJFGQ1851Yl6MW6fpiYmJy
wAVWd+AsxI25IggDK36fTRVLc3gtisItwFPRCRnp6QWptKEdkpsWMAFnmqAIGTkSgfYJRqECEp98
iv9Zpo5jtbw3a46R038Zek3bKrazQPR9mgZOqhxdO3+iTZ4Hj1VAhDT7kpuhgaIdgpYR5BqQhSrI
w0Z/H9AapTkJlu3ExpgMbdXl8Kcz8mFV5bJLt2SiZZvG+9JJEz/vF3cfkyzkZeVddwp6JWkG5Mkk
YcxKUq0UsAJCT2vkKrZpZidrrTdV+n58bzuNM809ePaOWhy8rEGdJt32ceGsZxtR0qYzERez3Yso
M9cYFB2nEb4jBlPWOfI/96EXbtvYqXeWyZkY5sO9FdMmoWdprbQWPvSclg5rEkttj764C1MdbATW
MDidr9xqevK0toalOWSbRJ8NrvycKy2C80imnKMFNJIf639CFf6uZgPS3TAp8asW6OZfKx+IlmaV
p2O7mffGStWqxzkY141h8f4Ja6cMlccWzNQmCnFEmhs0bbDiyFMEiyYd7rb0pMuBBfGfvuL/ifam
ZlE8/tdFy22DudL/+K9WtDeVy5emg9pY9++/FDHlE372GdW/MMTQYI6BVvf00+T+7DNqf8EAQvbS
BU9qO5bDvP+sYpp/iWEaHoFYomG0IU68P6uYJjaEFC9ZLpT4wPL8e1XMz4Vx/NpU1p5wLFAmxs3j
17XnWV2mUAYq1no8rZ6dfYzCvjhxDtNzOQOxAHhTDvMfqpR/NxLmW6lRgmeCyCCwyF+/Na2SXFMU
t1jb3mM/f3H0W41rsJmC00ifseUc6buHqMQVXyqiH/KCpfLtMskrzBs2UKYCzhuUjRHDfW/zLxo3
7/jOg/Ae7KHJ1c5+bu9711lZ9Zd6mlfou7nRV1uL/7BvT6jIjxVgGTumVqP+zL/VE03jQ8WyMdSZ
yIxiVoE6YlE9zZ6yiVwCrXqRAkcINHXbt+HRhZlVje7Goud26qQQX0BToE9RI/pUeV+doNvbbrlV
CpqNtDN1s9og3R6lxRZ1+dp+1ZMXK45xHZnOasc6zwxY7RVKKV20jpBYtrKXORqAuNymr0iHIPPx
WIJnMXNzY/Tj5sNq/02F+W84TXlp13akfo5YtXhUfyzTxm1mhQidw5flnh7HBYRLSKkhNVPn+0iW
mgeOr4TWD5ADKuLhe/mbb9VlHX4aa0ZYdQ0ssFWK/59WTGRNcRD3RgEwHlQaJQmLKpm3N4PyzAML
BUtyq/SHPHf2XZ1sizo882pto6Cc2HoKJzqCU963sb8verj5F04U+Tn0XftKd+D3ti/W4iK8X/xf
rHOemt0Ne452xGeSXzMO84LBCw7u6TZscbfSynWQnU0u5R77O6LKiNxBYohu2umQF/nKDkxfiR+N
8skEkdioLwNgcs0Gv3eMaRX2M9fzL10IdXsTodgAl9UvKZAqCvcIzOba5t4x7mPOA6Vqzo0m+MOK
134z+ZqqgydwHCEufgYmDF00TU6mFesIH+fQbvCUwDa7MNcjErBFaa28CKZ4mu473T6Lk+GiNwFt
fZuKR40bd8c111L3S4WR8DT+oYHwtxYfu/GXZ/u0MMfSHnu1XViY+v0SoYPWKJuFxKzMXfQQSCia
yy7FpW6I/jDL2t/IYL9+syMx9kMcaHmsKAiZZYM5QPQMiZKYui4KGBCWMTVmbIycHjiGDvgS/QlW
rv9uZ/z3nDif+iboizZZ1/LtaRVvvBbMb37UiztsLJEhewEUgmGCKc7KGyqpm1yL/vAAumy9v21N
A8adRw6DRa7x6+tT145yFcn5tdFRiG4R66XWEwb/k7nz6o0jSdP1X2nsfS4yIz1w9lyUdyyyyJJY
4k1CJYmR3vtfv0+wz2Jb6pnuHezNAQbokURWpYmIz71GodPAmcF3LjJcppkbIX5YBtiQaZBZ6Cq2
7htSoOjoIFfyaLA7VKfXBe5nRjeSbtTUkKYDroFegUDh5q+PMePXpOtjuZiW5zFEdIX4gIX/4aX1
HQKpGlqPqzhleBL7G3hi2wdNr1Y56JW4nXdZJtahOzF96lCVfXMTd0FidtA4T/7mWtQT+vUJmuh5
2bAiUF78oE784Vq63qdNO7X5KqrMDdzrVTd8QoTRrfUFM4nlCAMtvmlQM0olBfQYjOHfbex/dLz6
FoZenmuCcPqVUWj6bT7IKWcRsWODxNn2xbCKgvoc9uG+nE+w+J9oWLz4dvGQB9lJCw9zrcG0Rk06
CBUIfFN64be/eS7/aGkzQxMEWOSuIEf8vLIqLU/KwURmJrNhvoXDvm7DvShrmOq48NTVpjSKo5ic
RcCGG/LqYsXO3/AD/uHm/sM1fJCW/vBuaM02CCTyZISQhxKwiOCpIID82sh810/do+lI3LSqY5dc
tbz/u1PtdyrpL4uDDAnxduKI8EgGf34IARwZ6fdUluXor3IAtTXSc7gZwr47aaN5dHCD7OtsWVjt
NpsoB5JsFc1yI0fzVE3ttmNi4Lvpl2gwNkH9Eo3W3qrRPBKoKM40my40JVedBM5E8uT4PyBzrx23
3cK63pioXah/suN660TZqp1QTpqNUx4j7YtOnjdZK59j3zC1nTc/j5je24ncl4ZGrzHbdRJtPtI8
2uPZSocH1/XJzvDSXe9GQC9tMjRvn4O2rj3zYM3hE3IO+8IF9pOKjfoumkyrGsm0Sir7seA0dtkO
WNIOVcINc9CVaQXrWgRYBCHT0ugbBalu9WzXgFpyvJdgDtYTEHc3APespnNUgVmKKathgfFvt32z
9XVyLovy3a+eI4eSstfWrSuONpwiB4jIpP3orXrJbxwMI9vF9AgsY294ckOrA0KDuVLPKgxPRvuq
J99LJ91lQ3xx6DBZfLw2A+NhLKXTwki8DG4Dc7mB3FC8ja2J72K0MGbei3gD67zGnhUZ8hNeFMYQ
LwUPH5W9NbOqZSNfp/GhDt9UQzFLjE08ZTtXfOpkvcQUbhXEwHSgXlozWHmwcmnL+ARBYSC9Q4u6
74TBp4kWeUjYToD0jwjH6hnWunLlhQMKIuDP7BhJS2uVFR0Eu+xLMDz4OolEhrGOS1fmdRr2hqzO
SWGt2iFf+pzRAS0up6zoMIqNozi2jGuGIFvW6lo42zsH4DFPlV47NKxokSmxFVssKMmjPlv2CEyD
sV3k2fckLnfR3v1cji1TqeKBFieTueZqCJcqV26YcB0fysI+BTpTYaNBhgvWro4SIpnIjNtVgc9l
5txGXQJydLbIBSzNbzbORe46DG9GF3HTz0GEYjzdh8CE6Yb/bA66PgXBbxsSTff+kHXGRqIq35MK
4mYBuvxs1PkymFjextHtcT6O6VShdZwpQyEWtjZuqoLe0ZPjXD1RrWX54kuEexr6cTmhMEKLPUHo
RlEA2oUAMgguiq4zveyPYOgiGlNMTznWHkPZ8OCuFVrkI0ulJsdWzS3DzfaeCHeyupYZTkcdXibo
wbvOcz3cbFegl6e0RqAJMEFLamoGWCk5Qpkh8j6jT8NSDOs2L9cmWWIbxkDDjE2LVUjsAlxr80Vv
zlga36oJAcwtytOLcEJKtvGXtS3WuI/RiKFTBHbiQwnwU+Oh3dyah3QMNjiTLvT+a20qe71xwXhW
rK3ag7ZLxmHxYkMbLzfasIzKQQEWLml41dNMfLLTtXqTksUSpIeSXag01k3ksSrej2hwWKsGpln5
0p2LtR4LlvkpK0eevLvysUdNQnMTDHJjzCYFE/hRxiKVtm+S7zWTiZlfSAUStN73kkanOX8nXZ54
qoGH7oz5xnpAgvFTC5mZbvuywjoqF3JhGjUGBe6qC6HJyke9pRvGsw62bZ+sRYz4aksuUBarLvhm
YGuYkl+GhrmFQr7zFWqOCxud4ZAxQJIgOPqk2I6IANlNAUe32/h9vI7Bx9a9u4ocnt94GABtBAO3
ao64URgrXc5Lc3rXE7TnOxiJDN17TjStnRHYTHY26jV6c0AjeitnAZ/LgupQrFwdoB86ZxPcnJDz
o2mB+DFgT/HAKLye7jSDECbvYdnjiTZgwxoubRzBa/y5EzT/GRnRNX8IC3efQ74FX0Jz+Nx3OqZX
10aiCFs/R9ZnO3hxEckwwgKDVwsbvhwzb33lBiYC8906RZ8YMbBPMxpWg3n3bUiV/ibKPObG7qmI
EUbcaHX0NM7axh7tLU4eS6bUamiIA3ex7dg1Xl08oFi4zkeQgqg/lWCRpL9k4sc0RWwsme8t2ncl
vkZetM5BK9JfWTklrHT8H4YJY3JL39lVubbmCAncDEUpDqsq3bZSW8epvktTc1nq6AOWioJQLKB5
2AFrBHXcavwkg9eNk8Ar4O7XFbjbBtiiM3+aZLh0zGzfDgwEQPN0uBD7GcKu4srMpY+U1C9sCytZ
51G5bpAWrCBJYBqyKZpxQ2my9JOLWUoCUsAwcAsQEf9E4zVrIIAn3RaTj53MtZ0o0tUMLChSSM5Y
HEQQ7IwZttsEHFhsSnGqOIpo028FNkFDrL+UyEg1LGJnHl809P8FTN/eWZlpsJ5DYnRqHEM92Efm
0a5dlNL0DfqwR80Odv1gHuraemiUsP6QbtXJNVfuHrvwjQrDNJ8OaW+uLBqQKeqvBDQVlZkQH40c
5hUPHSeIo4eyZ14Yx542Sx7Yq6629rWR7KrIOgxuvdUMLiqjt6Obh2yut2bUbktZIX9HtBFcOJmF
QUag/k4CUlcRQ+fK1RmJRfIKtcudpXT7ZvIfqlxqy49f7+Qef5sTyM1dLIyNCkS5Lo5Op0PMyVYq
4BSugdm43KRwfDz0niC5eGuVLZFEoS+8grzi5duqes1M4PAqSpXzS+9pO8smPAltp7KboZebSju1
nvmQp8apemtLDVNtY9PRdNXMeju2cF4qtJNNeOutvvEmbV0OYuX0hEBPW3v+Aw2aTVHae8AEm9j2
H9PWf+x697FrNcBMzOajN70kISLRkgiaYi+rO3shjJMyjSq6ZOeVPHQruUwx1fWANE4SXpzBPKo/
R4bJkAV+j+VfgQqcIn8Pghq5SvsQ1g3TZP2IGCOJo/ng1kTmujwAGIk7DckBbK3s8S1BIhQ0/jmT
4b7Xg8dx/C5L64JD+Bo9cg830To0j2ZsnIK+3X60fbgmlSQZXrXVGXME6fTa9u5ejBq78kVjyAMG
XSbFZ4tOvaNhER1mF0Xgc2w05o1m6+HM4rBuwxnHLr9cF4N97hvvWnjFVUGfpxaoS+BdezfdkVVu
RGVhgGjS/FD2LVDUpmA3ImcVs10nyFCm7Z7oqC4p7E691b/I2niliREuDMaZizqvSQvRFqQ7UZGf
6kFwrYpkpxI/OhbgzTvzgYUXYTWxLALgSgRghw6XNEhbGp559SpizoKYsVfa/4jIfI24OzDw3iJh
Ge7NEsaUgMEXmmm/pX/20A6xthuzwV2lNireOPo6iHTS4zrCeHp2euMhl3z5xpqLQ6QH72ZJDqrp
r1SD+4gRNT4C68APHpHA/UH9fUQg4Vtr+Cchx008Av2vx3MTjW+G0zw3yfiSkpmhxVUwALJuWpGA
cHyMZ30dTfq3XJvfhrB+tizt5rusaY4DoTpl2XAqyumlzTPCL3k5IUMpJSN2Ng+MyifrRCfwmxnk
8M8d73OLbjfR7lS64KjF+Dbx5ehK92+VbrwEPEvkLjBteY9N+QT872y1R9eb30Ssv6aGc+6j8lmv
qk8yZeOV5qnwxMGN7zEYuzmYXkyd2sUVB8pu5FkZyTQo41kM+s0suYRB/lnXeZNudzPr+cWpgRsN
efJl0r9YJQJenDcNOugcUKn1UMB5U/sT0ufO6F9atiHPFY0IzqGa6qPWN46dXHC3WaMRTHCnkmJB
tcI8tJl70KWxqeroLSXhAvnP2wGrfLKLaF+yTP0A1HhdE/zl/ArC5zh59Hwd1rFpHjNNf/AA3De6
/sDEaKuIEOqsVjdXxCbFbPDoI8xT9M6+Z8d2Kvczko1FC8RmsaDtt6ahs3QmkJzhemAYPmYj4y/E
R99EdWgg9rgIwPvaqxMovZ+NUb1Z48hMTeLtWR+DON1iV5VdnDb7MsLahNs5R/nOAICYB2RmE7ZJ
cIXDeyTDtdW+A0tbDiPS+hjTBBLNmSWPiFDDtDQEpGpHl6FMduoICaYohZ/QELLZ/gwMvXDVj4Jm
MI8WNsHo7NUBqBUQ+PgmB2cRQW2oDqlw/qZ44gkIKUNfDaXctLfOJdiZ5gEw1doMzIM6urMMvhNb
JhRHL7MZ/1EjxPa+T+irUVaoCkoFIdVJAl9NmUeRxn/RfYLKTIIXpwARcC8kjtaaeJizbtvF2lqF
QySTl0XXwMDNV35Vb8VsPeBQdcUhedEOwbo35F5L6q2N8KXoyzWd1I2trSNz3pS6/zgW/t4lx280
qizCs29eMHs8FzBBTCRhHZJWz4p3VdtsEyffhHgt2g3nVZntPFffQFnZBbp1hj+0OvSVOAwdY/aZ
1NjWN5Kev2cyvORSjCrZafN5KN5V4aoiqMQ7p87aLYpKp56aylMmrvZ6cPkjv1xTnUJLw9EJYeyC
qpMyDx3FVTrqm7LUriKqn+sRoegCG4Lg6s/5JZ2Y6hSweTXv2answ4wmslW0WyUstcC4YC9cKCB+
wPhelhGLLDg5+c5jTh2Wn9Ql2SwotyYwE0EsI/mSQfPIIrq+ZFujMDA45L+U8R2cY0pklEh51QVy
d3AlC6rk2eUpWRtZRZuqoUFoBOsIFyP1alVDAgMLlFtxFKipINPfK0yb1aRK+qLMAXVy1tXBDjT5
x89ItGiRCtsLr94Owt07rvmgJSCiBn+Z45eocg/Z0qimQ6CGM5JAAmCH4WqzVU/ZSIzjBFaGjbqd
MqDMTMQncUAh+DFJzVMpCN2OtuuYx7b5J/ore6M0j3Ul8LEhy7HNh8qml+mydX2BAK6zH+6sMFKk
tRSQ5BzzIStJZWoyBfYKklpHN/H25sRbUj0dPsgBVUg47HS0XMaVG2tPU5JeYnt6U6vI6DNenr1H
k2ylrgjO0HpEgC+qVmIGRvxeerHCsawGa48MwipsIlVNBrO58tFnTJLHFh9H9Qgjyju1m2LeFC4j
FOqgbfJ6G9I40hSWEduilqaPCic6CDK1AzOb3VDhEkPW6jJjVxtbbXADf7Y6oCnEzpOheZjajA6Q
+PiMj0yWvkdPjZcG53LOTlaob9RGrAssbLBgRsFwj7/Hm/o7tgeWSdbBReTUdJ9iNJyb0KaKs9d+
hh1JzZXxTeoK1XNoJFi4QBzUWqJsJ3zgH8TdWE75ObdZW6olpyHJobpWcvvRmfyXOLf/lIjzkzXu
tcj43/9Rn/yNOFpzorYfrJP//tM//aCffqn5vx8fwrhs9bX9+tMfQIJH7XTpftTT84+mS3//gv/3
k//Tf/ztx/9kOC50erT/fDj+xDW0xW/P0befibfqt/5rIG4z9TaUza0wldutzTjhvwbi7r/DoIVM
Qyscog76ff89EIfWgzyNxTnpwGpxFEaiIVyE//FvhsusHEqXz1RKR1ANYsm/QusxoCj91Ix3DA/w
PXwxRAI9RvO/zFPyqJd9CjWOutoF2oSzKTMbTMsOuYdFYlXtDfatXZQvqltHOk2OMj1ymwttstZN
I1EKqfZmWu4Aae4bxP0X0op/OF1wqrrnbMLMO2CTsm8ozhaibPaB5276vjtMhYPiAW6WWU4Dtl9K
C1myqtxatY7c3aZrylOo49Mr6Ye6a4AsTxYi5GDxt8VACwOF6Rkd59TOdyWqDE1VHzjokQFrNhJl
G2HTi3WKJ0ckJ2cgkkNzC/CGQEdwMdgGRiKIIoTe2e0guOQFjBn/yRqCpyQaHtv5wWk91X09DWF8
1WT61HvOPk/YtYCSSI83xrDOLJuaPEYjGdpiiGwGpsJdN279i9MhVwZVQsDdb3FGgNaS5E91SidI
AzKcYhRf7oa+eBmn+CtOJxsTXYXcTU/ZiCmZaA+8/FOedURICKLa8Gg9D+F47lAlx+1yl0uIz0V/
6KLy933+T8fO5q/wCKZDHgqwTLyBYhiMi35uvg+lZYCIiLL1FO1tXiV4m8Vs02frzA2qGuuglCtb
bxcNP+JL6DZQiZryWejNsufaUzPZ6AY8AX4cWeadF+LaW30X3iUw8PidmmWE6lSDpwYu7kB83VWO
m1iL/8ofduHT79OC3/IueyoiWCH/8W/qMv84Q/BAH3L9OK3ahrAgt/98G/MAeQd2k1z3mFGQtNmY
Q6fMvvO3UTqngZHojPTz4q+/9Ne54K9fqmZOf5icdP44RziOyHXVls+ddRsZtVeqgvIQLfrrr/rT
8Fd9F3fI3EedBX8SsGo7M8LxLJI0AKpkAYx1FQx7MFWrDixLZSv6uxa/V+XNEdr9r78bcv+fHi70
REUr5PhROJ6f79MJS72Yy0xDJUk7EOTCVD8kxbrVw83HHCZNj3MJBERSJEc0vchz7cpfgp/9VDfG
uvPjxxocdaFV10zci6o7hdEl0upT5o1Pf32tf5p68pygRvoW+A1DuYP/Mqp2it7wyzjSKDKKE/A3
uBf2No7FZba9aziCvk/rFw4lzPK8o9v4N2PyvsFVb2v/qo/J3zy6f3w5HlHAR05VCPeXRxfZKNLP
eRCsKo3EwHIbmMLRPRxBlUz1ja5wh/r3Jkjdx0CCGUyz96Ykw5LZyYbbQCb88jfPB6rkn98mHHIE
yJQUmu4qo/Y/rlozh4E0W0GkdBbITj+XdnVOM4pc8N6vrfiE49o7I5JrYQNodBIcZ6G0J459If1p
QAgD8w1YZ4WJSZ71iodMESefLTN+N6OUNJK0VmZwqPTZuzaedWF0TjbUL+0GgvdgpT+G2FyqlLI1
0nsY21dDuhevxcmxtO+Fib5Qdqoi+4Ig68aXd09zzjUg8F77rDeUFnm5bPv5ghh9zyVO4KKLsLrb
JpIDpvEg6PzbYX7uHOdUu+k918L3LC73vlF9SctwQkMBp6+yVjz1F0MY320VHYQ2gJ2vb/ZcnKbA
vMxmYgJVBnLFveKLcE4C5+Neitq+dAU4926wLpYrP3XOZRzTk8RXYNFMWLt0zbHO7XMIAQWV0AV2
q+fOSt7VpQ9tgAMCd9bA0R+B6Poc/4ysnI6SMhPfm8FnAmpcFDHeyIlzIa+nqO7zOC6cwj27jb3F
AureF7AE7AoagJ0GX4ZZPMACEUvgqJSVgU3/1rp4VbKF1Q4xcqJD0Hvu3qurV88b8Zzt+mWU5ss5
sa9O7F/aMLxrU3sLkO9b8yQWcQxCy6qhbkQNq6JkCjvBBDLNAtsCNtQ0MAgRsfVgJPJ7AWOf0v49
qlD6FO7Wqui0DohmDLO7HxPr0mX2UZTVYzKBsdYImElLF1vMu7Zv30o/YYQpT25b4vgnl143RUsa
GCVVTdeuJw2TgpKSNrJkui7g6A99AoWIGnjG825qv2pFK5BUc86VSYYw284XPaBURmIMe0Hf+/1a
Pcw6+6Lati0g4qll7oOg1ylzv0jLxqEvRMss6U2YFeTr1VA9wlW1QvlJwPtY5FV2d1L3PPbeuZiy
k1m5j036jhcWGiECyDXwObDSxUVzw/1U+Y+ZspKD0gt0rG6XtAn2LitYsDUSJU/CiLuBFkpfR1a+
uZgNBBqmEgEsVNstzaFNA8M1ohVF/ogCKS95yMaT7w77EbeABX4ElzLJPnbFMHzDrP47n7goCvaL
29xKX06L0vSv/dCRnUzPNNl4g0jwLkdpvyFpuwip0dWeCtz8FLcuYzYr4eHjwbFQbkCdH6zTmLK0
TacVjq3jAjOvezc++wFSFqWlIUvFXVvNzEeqhagz8Cw1BztBJROBpdKwMv2D0ydfW7P6UqChv5oa
pWv/IjHwW7sNR6A6aycyuUGm98mS75lv08P1umfD1Z7UHqvy9N2L3DO59D4dsvsA2Jn7Cpf0MVgE
7vegYMMh3e4pjsJe05m6BPlJXSMsM/Z2by+lkb9ZMARqY/phx+aFcHHtQ//ceIykPXI5jg69Uv00
ngRqcMiyBxh0LMw6flKqNOR9rOQUaz9//IL7FV4z6qdBNX6yJO3sIuayOOLC9F3ANtRc79nO7ZI0
0wl/v7Q6SO9mbz4CYjsGcKwWOFAgNNe5ONd2N3WmBEi+oFQIn6EF49mk59kyL1WVvut1elI5rwjd
/ccD71MNuHw97DEvOuicDhpz8bwbuPzhUozzV9S2CBs586GSOlu72p2NBpu71x337Gn5XfPpJlXT
J33m9amUOiid/RjwzszMfcJQJAmyQyIHmgcc9XqcvPvO+NDVjsbTNFoMMvBamuNneIUU8DwNL56q
ncsmN6qnWAzfdL+D3teagm2r98uBVLqUiLlMNAfUiylM9zTG50RFmlL47FiPJ+JGl7KoD+OckQfX
GxDs7BEWsG5HdNEMgknBqHaiIVgYvLDOqW4I3EGKYKwLIeLdsJsXv24faK0vQx3uK1EV/91lnObn
Cna6GomNnkPk0dDUcTNiUOSLQxwj5BHJx8aPSny1jEuFCVATG499YJ2jnqegxUymqzI75W12j6wA
XrzEt8C7lvUhd+Oj3lW3oORn1OOK9XRtYn1TgDCYejNcJKJCvulKP/ZKb+aG3g2sP5hEnLHgWrLk
3e7ZB+nMR9fOGTbVg/5V/b8KEZaywwo0f4iNs98kkmScs6kPs29Vde5a66KenVIlUnfq9do16+yL
etEopLAYuvYh7o5eeCs7FMVs/Wggx2X06qmqY8NzcEZsbziVjDBIJejM3D8bk3n5uELhyLsveUST
yy/oUXYP5oTOBpERyTJLK2+aNoi16NlN4uRBHupjEzmAoRKAMMzvVTYdAofBO27lnL0+jhSZ/dI3
3eeiaVrKPrbmhFdU5/iPyIwhj4RLlxbBOyMeQ/276TK856ZxkdnM0N5wgAl41zqqlFSzMgrWrh0W
LLA/FuofTFm8j7H5pn+Ky2DVeMaLa7lXfGxvc/fVHaOjCt0q3ZIDTEeafIs29fYq0MeZuKhhjPr5
CqVp25OXEo+hfCifR8c4UpmRVzgvhHQItLRV8+Y25NYluVR1QoTk16uCa65sFmjqj09VDInQXdSS
hVpCYFzOzVnVqnhg4NBmSU55xSsvKuMZs4hF5mgc7BWmaB2JIAJ5YNaQZ9voWtWuPQujqKgBxIKX
ak6fUOKOPMLkRnNDA8RUijdL8n4o8VfWoL3Y6BytejQJPRkdGiu82xrc+YHQwax0DbP2NqRstb5M
7yo7j2PtRzK7R+GzRPnpj6PfB6iT6bwc54uRE95VWp/1LChbN9ZRFibQZRj8asMJvUxm1TPO1zyE
MbQufkmY9Nylhb2UagjUbnjvze5WDNollhfM42OeAFmI6/AEQpU+eiEXZ2bWeYbKlT+YLn0Ig6zz
Ix5pJee05l3HyL9Guv7uo/Kd5jmiFkSbCvCSNopLUG4Kxk2kqSh+GSwaFXXDktei8UaCjOZkLN+q
rdaMOIRrV3hA7wBRzq1E/qGG0zsog0IbVySgGuo26+TbnLs/GkhLuH6Q5xY0MxcZdoWYfkMNNwCm
eLUH6BXAR6AIXLXTXpAAfNeHAOSERR+/tPZAOZBGx3cwaRmqRdF76gc/RtiR+eB9liRnYDW2Xhq/
lzXJAE6MJc43jFVdDwo/66jxRjro4pJiIAU62knXgq5FxYilNuGddfKeDqhep9Z2HP0te+5r4JOS
6YKtHKAJum7KyywBGjDsSklDfKabwWSDJRKAwOxHIzKe0AIibMpergM3XX8sWaPlQlIa82aK0ISD
QtjGji/Y/WRTDO++HBqoYBC4egtx6YqftUL7WeIFOtQoG+Ct892tLW3l5hi82TBFmZ8iFVIC/a6n
oSY/kNu01r5m+Bhs9OhkJVQUppcBZcvtm0AIQbpksGkAnjmLeBDhrs7qWxjF91b/5DT1WYzoowU6
bdiUtnY7M+eSBfP5DJtfK4AIZQb2xQYmvLYLkpyoAhlWQA0MLZXg+PUmilnu/oQPcClbHq0vt7Vj
HJzG9zaODI5iFOYijkqgS+zYyDDso6PR1y9mazuXOiNW2iMtpxoycWirGbSN4vpgDDyLQi05wF7j
QoeMXUGvNgHbrwzHxVS6jY9WZl6KCZu/SoVD9GcgXSPkpo9BgVslkPk+Zq0wqVkZAuO2OtBNuuXN
2UszfeX1+bMGw/kAJmAGxOK82LX9FT4OdEkja1ZGkF5RUqE/06M8FwfBAVG0YeXpCDoWac/fjxWs
9wrLTIH13rKuQsCsmjduDdQrdRrfMdwZuHH2F+zApj14/gKJFWoaGlsP6eDfJ9yuFv0QfPUbop0R
dowUmuypR5/E7chszXT58S8zKQOu9vQmEmudNtzqx1/TDw2Xot5OjMvzqn2MmSqwMNlzUZ9+ItO8
Jo5xMUHALNLcjrB9QFWEYU5vXRyEq5d1x9mFtMfBLUAzdG7XgGC0vo4ofS+kQyePfnykhBYSqWJs
H1ym3EFymIIB16xmdQqMAbdXA71Ax/thFwwCsxAFwN4ZwZakd1W+VSSPC6ckIiO3rIPlI88zKWhb
RjPCDR5LBNU+qjd6UBcW8pm/WH1weIMx+EKB8oA7MHeV9e+DjRIJR5kyQDOQ5kmSHCVCCj2PmWob
39WgL6nJRFp5QsLu1pD39713CIzm1thchooGasVUZvTa6jvXju8qtdWE2KZpcfBUodkMj6q4UO2K
KZMIrHGaz6zNWR0DXR6+j03y3mvchYqAg0RW0cTIdTHIYGm34K21PL4jZvjZtJQ7E1CacFdesiJc
NVX13Qm9rRleoiL7FmnaEgDOZopLHFfLbUuHti9nGsfwgDDe83rBpCj4prfeFXQZI9b8ILEvXzQ0
4XKdI3F460rxZGBaFEMScoN4V7S4XEcgxGpzn0OJTSaN5txM0GnGkFKmybazjk1r02Pq2OsctBGR
lomN9H2ya0jaiy6izGGOeGk1l3gOQlMDsVkNr6DSmJfq1XPfDatOTz/RE+ZwnBRhe1XpWElOoxrC
8KaD7CXL5anL+6+d4exsY9PI7JXAuhdJ/wJgFnJ0dR3D4GAi5cDxu8SgiUtEgyDo9O9hT8etruyl
GEhUcTxtkV5cdmX5LS+VgmFCkpVoV68nlAiapYuArcl48qkOwnvaswcSCfG/dg+yHFfGQPnVEfAQ
zGJkTZxM6kgpWGWLNBh3btW9lJ2++1iDesB34cxzm5zkLqcA2F2tjnpyDFEGl6A39rX/I5rk57/p
HP06NqCvBokPbT8dFid+LqpL+Idup5kxmchHeCblgNR3pw8Ag7WragBUYb8P2paE3MKQA8W7ejdE
EMnnCLRFPFLjaFDl/+5y/nQ9js4YQ7ex+IQriEHaz9czInfZ0Uoh7Lj9Y1wYK8bmbXiIesiuob3e
xVJ/1GYN68rqAPj2UIBo7Wg8ZGw5gz7DfPCwmIlAioAqEEBYc4/zrTA4Caq1RlFmkerHVri1G/15
aLRtM3PQZ437mmBNpio10cmTh5hNm+EPCdZzqk55V23gxTgIODnoe0DHmRugcGkMSwudQ8TqtYjt
9ualuGZ7DMLbR5UVDzFjZziKQat/06LpXE31i+7H+07aUDcwAtOY2zPb9YEq1pxuwbIu9GM3yVVn
Q0mrRnBQGi0LhpS56JbswU2Mb5rbFRSDzklPgo0Q/bJLOuwysEJU18OM2EyjeycrjlWAhYOzUmag
pR0ekk47ho1KcukcFB5NIUCcxzi7JUpugFBKwCvAuozNwR29p5kSD7OJvUn6Z+b0fpglGHhQDxGt
MhNeTknnxI6tc8ppWIXRvTfslyqdNlGQI7aEm9piDoaN0lRp2uSxZovqGdDs1gJK3BYEAG7oIE37
RdowABykoi32VeX7W3+yfvhIoVYWQMp6eui1hYyxf0cN08DYkhoWxmTK6T5ap8mQpyTW4HOYD50m
Dn+9IP80gXB0YQgB3xXm2J/V8orSpdcSedoK6Tdt3acZctyGs3fDL9KOX+OSNE0dy3/9pUwIf+3m
8rXw1Fy+Wqnzmr80mAWMQRTFWE25SjEK5R/KZC86i5DK7KPhnE7kezbWn1TQS+Xb3CrLU1p2FDWQ
SPeqN4k5NMRG0soejT/kPnZToMgTxBR7aG+qIO/i/rXiUwzVDf5oUQw0EtQuyET/YDj3yUzuCdAV
1eGsR/+aufWtz739FPWrJGxuPrEz6cm9MjcD5+zvq5JS3Q8XMKUITWZ162brojo1o6fCGI0oWVJL
qvaMqaoZVYN2KqgVQX/rqYSdmg4RvJlk9h9VSwsqwllVeOoeNaZwM0m1atR2yCxZ+feG7hg9FkJH
BvSx6ftbToLuIroLdnI1jdVtAhmKJzjmD8G1yIsb7febWtuZ6aFPv66S6C6i6tZq+qXnM4EPsP7c
68BwDmVSR5S3ht4vVC6fgAasj1//ODOAeKAERO3mqkHaiBsnMNn3j5KbKIx/kh4vE5UXSexFcZVG
4q9dIzMbgR4nL9Z1rEooA4GrW5dJEtk0HUSPywQu9R99Q2Tb0tT3Uid101pSWIx3UaZJyHD0iUJx
cpABdNpT78tLkBcHhGRJYeP6M+SMY9KnDQil5F4zyZt6Ujep/VAdEZM7Va1LWZQ36EGLyqFhV9BT
zVMw61YEns3mRn2vRwLjHvvNa0hC8vsp/y/BEP43AIOfQAnbH8X5a/aj+RWr8P8lCoF9/M9RCC9f
mYL+dozatvmty7//dv7RR//J3pktx41k2fZX7g8gDZNjeGUMiCAjgjNF8gVGShTmGXAMX9/LmZVV
IpUlWd77ch/arM2yM1VUgAjA/fg5e6/d/WjQpzv8Hz2Cygz0bROyLvvkD5BRx/wDKx5DKdO3lXFf
/dFf9nz3D9uAq6hmwr6NDZrN9T9qBN23GUP+5er3/okaAafwTwuYgwSByoL5Iseqz9v4LKPGnDCX
MrA1ryIT6fiIMaB4ZuJRa7RtBg4yONtTvChOc4/eqyVul3/x7Ru4dnCJUHNSbeol8A7Y22Kk/oYt
Bd/ffVI16xwBqakrZHSHOtRWkVafpXEgbYeXA189waM6+vio5SCWSLSrd/Z4Qh661pO7qCBnpvhe
vYQd8ZrglvUe51AmNrX7ZOgkxGmrkPR5XRabKET1rIv1jEjMJHHNagwsC1/EaTRvs9qhq0zn10NK
EUEQZGKLVMyg8fZFIlZrb/TitZU0cRR3G3Unayyd0TuGY+sojmguNHsviwLEIhsTKgsCE46qWK7R
Ns5NtHYyByk4zaQOMdGECIL9zWwQEHLbisEmyojf3uDA63X7lEJ4iUFcIjFKYIG9tuI5nAuWg0PL
p0dHg0aUKQk4eBzQhgK6GfpnGV/2TnOTLVFgR/IiwrpVDtEmk/CW8uwAsDEwUxTu4oVolQ4xem/3
K47Zu7xzVoWHjI4KHjhPMEJYiS0IfrK9NPSF8wQwuRFeTDdeeF27TzqEXpLGfekvHJOt6CacOtoF
UAQrSmcBNKG7aEAdLlNys/TtZapQqGVcrr0uupGQAtQ9qOSwb8z80Ibh0S3oureX3RQFEZp1Jep0
ObyYg1i5ssMK4t+qWzpTMM7uIa3tw4262KXoQcsPF0gxtviCd5Hj33Qu0Gcuo5ZLoG59GZvBPD6l
ox04sRb01sxInjvi8401/qG2crJVnslfuBwW69wgbV63VqmOlJTfek6XU2XBfEUPhlP3kJEBhVr3
ACv4aDlQjtAcLtali3HAHtLnVAybqUPkBlzHDily/f4iox0S06yYvDlw45Dj7rBt8ajQdaeQy4mb
iRnR4xuayGxqGNMtU6A3KewCRC0l2jrteyKnIHLMwAVpzl+x85A0pvRrjiN25LHnpNR+S3q50gtU
uuGaL2Vf6cmxXPRdsRR3WQN6F36kR6k5p09adjGyLZjec9+IbZHHG2u6B6iz1vrnKudk1qQ8eJF9
TCn9BiluHVPuhcSHF+69zr/oF/9GCzn/65wwzZ2zdHsKnuOUuDxEoXPG3Pdx6EiEcoqztLK4ap/L
ATTB+xRyUjXae0W+1FFeV8J5EfYXazLW6j9lVXThlBgryoXrMtZdBv4IfXP8OOhvRl8xHYhWuiDF
qJfBRJFsD2+Lme0bYVLUx2DchpUrZlJPAMxGJicF9nJGka31pQUXOdcTFMR4lcZAFb23dLzuUzwg
3+WCoJlGe/JVYEeZoDOCpE079J/UxQkFIYPtUP9S1secIBoPwudg3VXxcYnXBemIYV8FhUfMjn5v
jTexeYkEJPDtt6bc+BT6Vpod+zZej/EQjGzJXWWsUr4HGeiIqrM820twblJrOFWU50JZTFiomhYS
1QIcIr9Gmn3myOchZlky+104v+rkoXRqRqW/OljbzTTbp+1w5kvsSBzfSSp4jKblwp1mFstk5Q9e
EM9BbRABNk2b0UFKKcmunElcj4cdHYFNy4I9UYiPLGk2vUUjL4iwk2ST8yl1cZSWtaNtwbjT33Zq
to8PtiV+xvCyHdSmTSH7zQiZMike9WGk6cpy1xJOxI8BRjtE+nIhkwSQ1iuqkN9oigxbFc8fVEVK
7WIjVWWzc5DfmR+PmGaEUsJKJt6ntNiJkUj1Vru3CzpoRXmV0C/VxngzmThx+HJLiUsReKtX4kCr
iB5DsJvYTLHmft+3Yufw32us9XCpDqZdnoWQ6lyPeaZjHxN9AIb1XJvgb72bOY4ekmRZJ0Q65ZLN
bHFgYXHwBhnmDGxeRox5j2MeXT1NI97ASNGtkv8HUW7RuYqU1YkVZLSjwMQbGSMRbZbhskkgcerR
DTXk1tK5Cs85psuwlRom6NhZGaV/XkW3mTFcqH2jHjUUfXDmUHC9X6AaaLuYe4zAY6Gbl+ygS0gC
rIUD47eeha8iGCzRowAZ2LksHhsnOnpMBwqLzcu78eoc47N20HPtGmYYxwGIUP6RffigFtsQpUgn
Dbik+U4tZF3HgtWxaLssdl1yXvKXq8Wur4bVJLMHE5afiU/Pdc4dXbuGvnWT6uPJWNx7skeDbkQ3
MTB6jYudHLJrdtWDQu3JifV82lY9zss63+km6wO9LCgJ5xFeqA4hsyGrqzTlq8T5r+TfowQoybXa
5FGxiRIncF5YxDGGwWzZDDbobpVYFvLqqq+rq46Vz8CjjHPlFLGev1d6/1sS/y4NR8VN/q4kPgxf
k5cPhbD6qb+EufofHrUuT7WBUJ5ZFKXoX8Jc4w/FlPd1A22srsg//ymF7T+QSdkKtC9Myl6lp/qr
FLbg7Xvw9k0wVb5BwuI/KYV/BjGwzng0Aw0qCssx1DX82GAbzd5xxxSGyDKKtZ4hIU0fK3mDnQlM
CANSQcyWQZm66L/ppX0uwQFjffhg1Wn7obMXYlhHW6g+2L+06VX0LBPaPVau1Q/fyN+INB1TLZg/
Lqh8ku/7rvoNWU75v4+flE4ioTvOJw2KECW8G82kx2ZFDzU2qd6ksLIUDUS7revyiqXuxnMGFAZs
Y3nJ7Kw81Ea/1zRq+FGfcdfm30O4kLhmGLfQNKXQli5jw9q/aWZMe5IRuk3gxbIycp3ALbl1Wiie
2XApmKqWWn4wp/S8Q3QftQt5fNpDI+PHshBn1pQE7I1SYLVJVtCWAs+MvtTlgvcifWpdqrV6DoQK
EaF7FXXyNJjQKlLzyEDiIAEb+Ir+EHYXlas9ZP5wMZlUeXivVGhr6ts7PaMkC+d1S23VkilSjv6N
M3aHGRlETHmXWvb5UOXXyvQ355xhYFg3Fis+qXsn0S3rSISHFOChWvlxst12rL9x66/bCDdCCQfC
JLxkzl7fNm60nOeNxqa6Sz2GJPgP9A6vguffZFiclJkiNOyd08pNXbnXjwDIcweDvL4e8BKOdCdi
RYyB/QNyFLxAtCOD3E43mgoA1ibAJbQH6hj9uHen9iW1B6WO3Hg1HI9iIylS8wL32oSE8NgbEP2X
glgxVnbHPBZlvsvM6GnUs10AumBDROd2GjGGu7czs4qUMrYpmku/ARZRVQflpbVphI6Ld5AehrIw
CzDTNXhOtD46K/EkL6FzkTYUjNkLs/HvmRU/aeVFn9X7zm5fTIhhoBsOkcs4P4mDNNYOpW+dl0I7
JJE4z7h3DJZ85osuTfVOS6+RRK7Unaqw4FfsjGPNRoCLvaHKZs9F6Xcxw2cuXLEaAOZmenUV2tgY
vWkd2xGk0XGDkW2LimkfxKmD2Wxi8DpuxigOfPNiQm1QWtZKRruKp21iL8xz51yX9pkoppNejVs7
dXe5Fm2WJln1GCDHvFCikGv+ybyq39fdfMJGCg91r8EA7XzcbLV7luQY8pyVVswn9ZN2KFbquUVy
dFFZbMYFpU2FZ7kMD4vLmzXLTY7VNgbEMujqZId5nDfD6LtL9cilTfsy+gQTFPiZMNiajEua3j5n
U99N0+0QsvHBYSVZ/lr4Cwcdvp5iPKtHdmAgSHGKPmkEXBXaO6+/65fp0TXSM2dOnqRFl09vLwui
F9T/tMe6qyx3c8kt9Q/VopI44zs44yAJePmIrqL6CYSLJ99IbrRB7MZMnJtsuzIRnE7cWybSB7cb
N+E4Bwvnyqw4ObVxRY3hyQv15okm3igbbgQS1/eYG4oVeTm3YJ0PWdSukmpaTbbk6DxurCXfVVwH
YoBdr355sw4sRr8RBsJy3FIoryCubdIkOgJh/vr+3Xr+ZquqK7Mmuj3W13oe4aeGHDtF5zm5SE3a
7pmXXrdavtNI0MxxTyHjQGYYBZMjdup3mo1hryXdZa/3ezA8m2ZQTmEdNP3IZKjbW2O3zyhU3LQ8
jC3ZrPgbK+9+NJOt11x5QCuATcXyUh1O84rlFcRMyH2ryPBNovHJLW7rCO+3DVQcvTDLg1gl4zWn
sPUUpk+FyZvdhu5912lf+orqMpQbh1AptXzWffXSueVlYrrHsrWOtu9+c/XovKmjm7pw77Oi39tF
dRVp4Rc2VvATPEwJ4vzRO3kR562LiNpWNOnBGvKgMfFkOfo6ap5EytJBv0TL8gtMTuBOsM5N/LON
7vTMvxEs+dbI8anwa+jcCkYfQ+gz4++xftAwEi6tfG0djAxliH6wsM+bLN50rOp6WT/Z3SlmCVFD
gS4ZeSd5/Ov2pQ+bywS6c47lXyiWeuTsmtA/6GF3iVjivQSUWBo5OR9UgRz3Mz7RFOdsbm0z45td
YVYdJvzl2iFmZV6UAnng7njAPwx+G9n4t33akWRSHPKcJzAeLoxkOekJZXQ2vvZuh+xUbpvG3nIz
bhcX/+moHxqYzdouGonrLEiSbDXQO6B6KtKymhD+DcuLax793kaMl1/VyXjSyjlQT2VyyazlWpW8
uZbtaA+chrG8css314IrGIMyAIjbuuOZygctzPpW+vj2Fu5DnV7Ppnat+d5tJ+LD4uU3ZpsicyPA
LBVH0c+vTJuLNpB196pp8ykbvfsKjtFZ+2b4w61T8ujynQz5c9PaxyY6ebYZLHEHHQB1j19fGrM4
4qVlvM9BiNF05Acyr/eezKE9IJ4Q/Suxt896pnl8awhw6ondDH981k2nHPEfm/gF2T67cFqC2eW0
xTKV4HD1r/yueknwR7sJ7FzaR1nobVu+6VnHWCm9e+HSRkvijdcvF2345izONyqAb75I9vHUBEZZ
UEkYT6VYl0O7X1ocefkL6Rdrt5oDTfb7xhIQ/62dqk0ahOxV696MLlxIooXnAvjK3QTFWUbtGk/2
ugHdPER0zoh2Har4nBFk4CPoSG1Wt2wJppBD3iIZltG9j3NCWpLnGARH2zVEtNQvQ4quoVaSpMyr
nyhp8jna2pdRirWGAkoWcpMk3Tr7qr4HhoCX5szD+hJyfkfuSrFMTf2PDh//1c33odn+/9K1//+x
IW9S9v/308fd0Gad9t6LX73gDey0fdm95eWHo4j6K/51FHE5b3jqqIHnDyQeve9/H0Vc8w/bM/Fn
WJ4DsBZk8r+PIiYpnJxdgBC6Qp0PFG3zX0cR/sjwiP/kKILxhdCsf+IQ/DxTBJIrqM+Fy4Cda/jc
9pj0Ns1lx2PmCpNon4E8iBzll2k1t4NDg3sW2TONrQfHnvagOLsourAEFAnThKuBfyKr3f0Pd/Pv
Tg6fzg3qisiwJ33U5gQBJfXjuQGc39ybZFxufRSMTk9Up6fJB3fmWITy/88T9n/1xNmfTyl/fhpH
PQ9SIBpQdV764TzU+Jps+9Hg90c3BEWEcWkUmaxDfpB2HfhERnX91AOkBQlng7mNI/s6kYQpeuP0
YI8Fpaew75Fa3c2aT1c7XC+tDfGIWll2Gfkdc/F96ehDNvO2mRGG0NvRrC+dwFvvsOK5CKxXZNiI
MzfEE1i2X7UBgIGw6DTNaLdysqZNOX4Vcs1B5TKKEVukVvUbL9XnY+GftwFpBVNlBjPvdOAfboMp
c5nIBiUoBFZ5lkbQ+S09/d72l2HV/+Zo+LnT9v5ZoM6EbuFuY5D+6ZbHYd/IiUcuLEFDgK/JZks7
K+KIlmD3jq3/+usn6m9y5Aiwwk5n0deFnv75kWozLItC5xP1pD76nbajOr3q5Jxtc/Ix6XgjfIjW
zO2hf5BCZNvLfJHE+WVd2AnaaXmMze5Y6IjfRQIacbxp2mMcVdspmnZevul29AdJVOPd+PWF/2Tf
5VZ9uHDWhx+fzrHzZ5kpgS4S/1PsjQ+Flnyj0ERbGKrYzj7BbWDuK3yjaYPBI5a1asEpBTFteWOs
zv5vLkgtSh65dnCAP72cYVNUOhqkaCuj6o6FAjiZPEsa7RzkyreSUiB3ERK080QA3wQCfj5AHAk4
kN60g3b364tx/mbtcizlZnV4mIT4jJqv5inBVgzTwmnqe9fUkADFB780jnOT6xvXll8Iz0Exw2Cd
XTXxaUxuM87n6M/7Rwi7x8ENb8L+ADGxh59EAFr+quv2Y8803ux58UNYDX0+jnvLL24rwsPW+PmR
uaxUPF7azA8cmsggQ9CHFI/XeMlRhYr229Q5J0Yyr8gR73StfzTMSqJCy549K99Eg3ca3Ow7Wnu8
yUQfDeazVjoPpq+hnaLgYeAJsYfv3Gf2MXtUFEx8rJQg4WYuv9SO7qJ7ib8PrnxwWhH0sXj0BqX+
Zt1GI/o7JK76Sn/s46hn0OJAYJnEE1kYrD4+g004JIueo8lN5uJ5AGqASml5ME0kKNLkcVPC8F7X
5t+sEsZnt/L752KnsXXDpVvnfLKuu8NAyAsrA2pC8ova+0GpQ+GWo1Zwd5xMz6XKsitKsGjpbx5z
62+WQ5d1kEmEcG0e9U+fLZOlbko7idEQivyiI2t2SGHuKPuOaJfmDMbZUeRDvjfEsHO7Oxfi+SGc
XubB78iYhn9jqnS6Ja0OdYdkr24z4mLt+lSk5joFpmVNl/m0npYFfXLKHpKnnHG0rmgIdtEvKfIa
haPtN2TSp1GXbea+rda+nB+EwZRkKFGn/fplMqyf3ybl+XUpOnzH4TtXf/7DFhB37WhyLqbgNCAg
gjG50+3jYEubvj35MBYYkr7lEM9eaClP7aCHr1ILGk+lCy9ibzPL1Rz8hEnb3hrUD5b7Wocg84ap
xs+QFVetLYJGz5/fhZ1o47YL/0Y0Xbou3XZnWdFrk7mnYuynveW5ePimXR/7aWAqGDdAvF2MEM3v
M3gilUl2hHau2fqD1uECpGHjuMNRX8wOTk92Dfr4vBmTb63rMx4LyVfpIf2RYB9+9eEwb7K+82A3
YypDC7w2/ORJxMyraasEonS/5zYtyzFD9+njF0Q1GF/UI1+oTFEYTDoELvo4NyicTnmEpC/BSnSW
1/Zdt8yb0BbTnrKNEWBZZTiSlvNU116sKXU2gFGkP5O55+LXjGd+tDCtnakt3rYc4nPdYCZHdqdX
yCu3y5+HIoTdFF6ZI1VJJrD7mOeclcO62lqoHnrpL6vyJu6sbD3Vub+dJjaF2KdRVUJDnHhfWse9
a2saDrM1Iehmg9Mw96eEq8cNogDBQcVFAU4S2oCEEZtvwRo+pBzdHdplluN87bPsYhZIrLtMf82c
EDK3FzNaKm6KPntVjQSR2Zzd0RFIMpZSx7r+9ZOp9riP6w9FLpoRXkT0qJTEH59LW7fDnEYVg2wn
RbUc0Sx3GsKWrSp7ZYl4zMPvYTpBJade+aefzLJjqfxZg2LF+Bw/6/kuX9rMKF50uJfa8toahkPb
8Bx0LnxLG+OpawfGyE7x6w82f1778JKy1mLFFwK1zqfeOf+VibzZ+bhw3j3LADHlEH5H2npy28re
CiNGTJFTc+jD0RbN9UDs3FAoUHA8yZW9ABjUunuzsjd1v+ATba6IxPpmmsvDr6/U/psrVZIhBD22
QPOpf54nMHaXvDZ4TyoWJmXE7wj5Q9pPihRXgg8G+Cly4o0LeynGLOhGaC7CQTvlQtxRreH28yjt
Qx2PAQyxvCtv1R7rGjyVesGq55Sk7Hjamzk2170Vrsx4Oup+dSsreaQWITxjiJSRsUJLs/K6LIT7
092riaA7N8pT659rKVJElUboF/nzr2/Az8UsmHhknhbnFZcty/z4dHY8AY0eCndDwvstMFX6ROwT
pqKgouLND7/+tJ/fBZ4LR53VSBdmjvPpbteAuipfLkQGT+YrC9mFkjDmSXnbatlGSQYdipCJSLJf
f+zPW8PHj/20NejkX3GjZ38T+6GG/px2mBXnV57Ryt99khKvfXrd+SwOtwSRqIf/c7mBD3TqgNH5
myhGZtD2T5q4ETMJuuW8xSCyT9CdDuS0T/FisPCmTz6IXTFOW9Sb2SY2WOLCJiI5BeHypNGniUrj
KcmLLZKhLzEZJSN66yVXIYYSTaMu2H2dlqeF7rA0WZFnpL2BFRkP0QCeGjLZ06J1Ek8dkMLIdyvC
UgnN9Nvl0mySZRW5SEIdDOuyNW4b32NEkmNxniJ7l8Gy6cGE0K2MapuByHBcIm/rDtZ+iqucsPvy
KpINbLzm2swHb11pUI/9xA3c4XvmmOICnER55ttBKrqBIsh/0htfJ+nDMIkJA4CuSsbsiuhiG60J
fjnfZU8UmImrGG2ZtItv+FCSNnJWHKlHvExovIWxgramxzbYUn+LAQa3Uskojn5zzI0sL/VZhcXG
JFHqokX2tnTOmtigfa6PyBSJQsuGWX+3DSb2GdMiWmC8hW1bPhc2de5sgdKOyi95Nj+UE99CE9Up
kFiYT7wiWYhBwh/TVxln32xno/UO1JBR2aqOue3XQYwEbrXYwwqBcXjuc9qtUhhfSMjrVRE1VCat
Dc7IH29kHF7NIVumrPFDLUIdXDs0w/B3LtoKkwUdUGckI9kr0i3cvnoBK1iI6LWLSG/L7BQitXYh
55wbMyTfM2+jJ/ljgu+YG5LST0+Z8fvauVgoE8LRPsY9v1qrnKzdNO/CnDHQ5OnnfmddKbW7V49H
mJnPhT8QcdjdNoODv2oxL+t641fInR6SThA4K8IrhGQQI/07spxR4TshX0GnZ5AGNRDqcjs0VB4u
TlYQv81V6eM2tIvXbqQp6cfgwSzv2dSM4iyZ+CI6syZPpaBdAp2onyIYCegQK+0mqmvievQMK8Hw
OjBRcLMs6KeFWFomwBik93POQqlnz8VU0ZAmUJWAzKz3nRMxM1hKJ0FlR6zbmes3O01DNlkaw3Am
l+Kyj9kF/dE9Nai3VDnRp6z6rQAnmpT6ZYfKBEryuW1E46rmpSAtd7h3cGgOLet60kP2jWNWD68p
5FlRZ/s6i4+KiAGaF6OwUTynmv2QC/88xOx1puTVysBLXXwkIoGDlnYuNXygBm6kSFD1TKVFOk6Z
fYuc5Pt7jHKNQzka8fF4GFdjhum49VlGUkpXR76VxvQVutmawhviLNa+SdCEaOP+rQHL4Ha4Pt2O
esNuxN6c2bJk7Gy92oN47OmYPRCGFbjd2kWjdRGBG8rH5sUhim9sHlNVvg8LdTGJdsjgZu3G7Bek
jzY3Ig6R1ojhSTDWGaVJmPCC9HVOw2OYjsdQS7911l1nEPw4R+lrRbKzjOduO4yEaha5DmivAWhL
CGgkvvUdYUsKifGODJhy6uz3hLxxQA8ejt/SHBSsXeu08uYAwQEIJ/lQ22jXIxctFZkHgCLXvBdn
XYfz1dadrd4oVjrnY3Ppj4N/5VjLbTGM+pkhrlxHRitHYyRjX6Yl7QZb6KjgLGKjF5NUzdiNruJZ
gTLBYrT4+sWjkfPduHF/jv1jTwjqrda5d0hvHnq3OlomVlXdPYJiARHabTSHLyhqAPhpGCBTiJRl
tSRBtogLDSXWqmrsFcdFueKocsRlR1p1PG5yiZYsT8d1PZRXhYYYwMsWC+Q0A03vsk/H75x2Okyd
5kNvhi8KhmHlKmb5hY4JF43afkOH9srK53Pu467JvKfKYLysG/cMoP3tGPVYRfvkVjQVvlxeHbGk
J8zN3LHGb84HhaEisGOt1/5DXURH6WJP6/OV0/NOeNDJz9D6s2gozx+L7Ku95BsUShG5MuDPOhOx
hy83EtP5vBg4dxwkAJmrGNPtpcBC7raAuZhRoCDzzkzSJLeMUW8nP9w5RPXgTsxPc8UlzPnFVLkv
zoBqxEjiC08jjLRHV9DFAWNbKLjwWHZ0VMSqEM52tnKuTCteOlAYhpuuHLP14F3zWtoGb6EmUEBx
1GmtyD6bBmQqt24eZ1vf/oqnfcEtjdkE83OA2wK547KrquoWetTaFuqUlNAS4GV/jid3W/vFOTmq
J72etDOBRzEiVXwbieZxMsrbLkI1oOfDkzn7t8Nof/dr7S0hyMrpibqy4B+aWXU+CIP4qCl5Ldvx
NcKa2i3DTk7LNyYs3yy8OmeOYLAotHYP/pvfbMiB5DocucM7OEEwq3yWHscfd2l/38iK55K+tp+m
N+Q8vZCNrJ95ff4qaomtRi8zimwGMaVHF3SGehaiaPx1VeVYf1PqmPT+If0JhwaL+vMfTtxlaC1C
M1ofbcCEAcbbTqV+k2f6Q5VxCFvylx6S/tfcBE+ZxG7gGC/ZHE77wnW/0HIuTMApLjeZ3mVytsAD
eS+6U49vM4+9F3qhD3ETk5OhXqt3C+uIzCfLJP/W4Uws4KfrELIxdUleTFS2lcYZQbQoZbvHpXHe
cgMPtU8RLUFw0RNnmStqCVia/yQsblhuLQe7lE9JjJ3TVY+7kZa3pe/wN5M8KTHsJf1pmtuV507P
MFM2s3J/KpheNVa3sac8YeGNO9e/Kct/shoI8gktn2w1SGYMUD5HAdqVBTCgrPxNMVPgdUSHc4Yq
LR4QYOVrHdDLmTnRbKB2WE0AjcKovXJTG6t1ymJHOPHa1t3HFCPaSrfGh6lM6e1D7xkN+9QupOOC
nQ29+NpMsMDKASCENuubXz8gPwH71C/Bx2DKAG6mujIfHxByirxeFrG/aXRnH8vq0BYsagWSKEmE
UQdFA7bAVd6786pALW+2V2bkwFSkBubURDmUpbupHF9CSEmkSudXqi2TjcvejKNADRFc7GSrAWet
qVe3ompuYUqcJ0WzlpbGqJyy99e/0XvI0cfDPMcly8Ce4tC6dT439ZqYmPaQdu5mmX2SeUr9Fp3T
qRJAZjK6JLvBIOwkflw8QHfLZG7Us70mkexhFoBHkMSxMhaVtUIekKaZEZCgDYsMpuSvr/NvzlkW
qRMmcygYneRdfrzx7siH+BWXmUT1VbPwpC909Jx4pZvFC8uWu5pbH/k778o//2C+cUtnSEFB81k0
Z/dmmyT+4nKIwLzmlxnZRkX6QML6uT1591FJpkGBUxLjWfGbhuvfHLwswaTRw/bBZPHzG7OIVANt
1rsbOeH8UqibFlrZMtBznIDI48P5zeP9kwiSx5u5Ft0deExMOd+7ID+sf1WcNpCZOneTN6zXpc//
J9FFJTlxgfYYPy02Dk+FZH9ffobcB2JWXL3f8P+dcs+/09gq/Od/n3L/aTt7SMqvoHTfh93fkrf/
E7Rv5cu3pHz7OO1Wf9VfwluG04TOeqCqHQZ8NND+Pe12jD9sh0m2TuSlYxo4y/497TYscmBNz2SN
cwzaSD4dhr+Et1jaGJ5bvoNn6s9B+D+Yd5v+502XFRWakOH4+NvpsTmfWiiJPzYaoh5yKIDdJUa/
NmsClnCJ6rMTCFCtxezvJY7U0ZRr9c9erDxC/nzNDlT/oeaYneB7Uv5XZpbbLC4P6kddRjFWZ13r
0gkg8sAGc/eA9faxxegLlDe95/ekiVZcqx9ZyLspQ4ABOVZa3jWOZLQmzGTHIi7G6pDMPQWXuy8m
cV0KcVLoJxUvoriFhCZh/t2pq0gZE5NhoXy2KoMmZZxpYnFTFwkrHLvCzu2rA838g7o+b0lfCdg6
lYP9IJrzWgf7jgAAW5Fcowl+VZwwtJZnsmt3s+sE5JUEfo2zhNj2O7chi8G2rv2Znh139lp9oKab
15pdHkyascpFjtQgyMbLMatvUti78QgSw4+DiL9D/YXw3Pax28NAqw5lWeIjYF+iwznR3lVXo26o
hI2gflbBtCbXPqmLV4MXrHCBsk3VYHVqvjuV1zMBN1R4KJaugwEeo+rXCurYRGKfgNV26Jo4EcQr
Pr11L99pwZiOAaZQdnQj2BUGPDkjSuvEQ7lX1nW9yg/vc4JuRPbRrpRrmvnYqbS5w3i81Z+XmKcj
b1dZzUXCnlB7WmDCyVLcDx2+VovZmQ7WtSOHtZ2JQBQb0rL3VccFQWozICGrAmjkd1P/ZMM8Jem9
wbEKVpaiHnmpRML1pghey8z/aOArMoj9qgkXInVF/fKqVaqytRoUAoQ7iARPGKTiMZOXE/hJB44V
iMpOvKkfKDUrMON3JDo952CmhDF4QhV4Tv0qJVgHic+ZeM/3X139tA3Fvml6fjcrUN5ndUsMAHUD
ZKlmib/rJhsRvNdiFvsIwpzLtSYTDCR1a2S1hX/yXuWphrBCUs588eqeqL9DPW0E96k4uZO6vAUE
4sBn6ngV6bIo4L3FrVPvnno/JXwP9eQrl3gJlFB9I63u3ymssrqXNV6/fiRBimwz9Q2zpawbz9i0
BSJt7q+Ld0W9fYqrOQ9k6NXeSb2cCryqkO3qV1OXUGneRs1TlarFmZ19n3jIz0ECPUl7vo30m0S/
UZ+n/k61NsQ8YCO/VuRrLwSHBOozDE2g6IfLEOjVdKFuDOdeXuv+N/XJT+UtqxgNZ9ZKtWNjZzA/
FihDa2m5EQHSU5b5wph3i9XSmgANpyWv6spjtW+2rYfbjtKRN7Op+gOhXkRYB2lrA7gg0Es5CDuI
bzyd5AOQ2mQHZx63y5+skwdCQ31LP2wiV39Wej+ym1Wn+Mf67/N1fzry1LWUJql/2drMm0f1eioq
WjJpf2rX/qusx/tczLx/DnUzQxuVh2p9uj8QwWLZTGW2ViiCKX1J3AYyrbfPyIGEWNGj9ZkQ4alH
XX3/6o4VvOFmyqLHKqCoijWwOIXMUyC+LLVOl4oQ2OJRqukeaksZKF2G5q8zL96S64l1NbqXlKaR
Lm87kFYj3b9lyN8BkHkRkmSM4oUFFvbYXj2nvQhfPNW+5/VS/S1T4zmFytcAq8tQEvXZheLkmVjR
osUmbc29e2ey/vUaqevGm/WOLFXPZO8v+7TaqiUlzA4JNMbRvFVrUWZWuPoZraidaoze9FasHb5l
tdwZYBDUkmMqGKOCDCmkm5rok3p51diBXtsnhaBMSuzRRvybp+GztODzt/Tpaags919Psbq16v5M
NNrUKtso/y5JJLEt9r9+ANW08PMDyGGbsT7HQnRm6pJ+qDltr1w4Grnp+36uthuCYO7UKkcG+W/q
2/fg958+CwUbBwjbNbEUffysNq1bq3PMdK3AOWoj/6tGYIa5V9udetTU1qa2b7XUZHTjIpSl1o2q
NtQmqTZMVHunlIWQzsi12oamZgP4bK/uj7pwNXBS9yvlZVVIfbUNNTym6j6+7wnQeTnqAO87ufpw
poBTakNT0N735bQiZguIv+QRVqzgkN3817f8PTr+5/uADcj1KPtwXH28D/jjorL0jHTddVvXdV90
UIAFADi1kydSXw3RGzkJgbpYLVIRo+VBdVx/fRV/98WrGaXSFDJD8z7VfYY1NFY/CBWPTAHHs6Z2
frUdcUT5zWP908FGPdeokjyeM4a35ueh6P+wd2a7jSvZmn6Vg75ubnBm8OJcHM3WYNmWbKd9Qzhz
e3OeZz59f6HcQ6YyK93VDTTQwEFVuSzKKdNkMGLFWuv/fgxdo4Bmiwipq3Mroz4PKkizMbV2kVOc
uaz+RDzyCR4H74Nhd3Hovr7cLh2NUsrmcMmvsgax1kV2gDpzMUkiCOSrlZwektS9kf9fGfa8p8ia
iGZp9AqOuOk+BzElR5sMG6My28txKRcWuUzK9UOGxK1pbAbUYnK8+sDgZOVRYloCqACSlykXEIOM
ipyeJmaViRZsORzlJC9/x9QTwjHFBTYcxwLK2hAY6yjDUvJwmbLgSSmRcpZRkVzpkeCdC53HkiBH
whRDkX+qNGslK3ucZbAKIMzXFeEjv0uGi0aOcEBlDLO4KdHd2N4qnbmVnEE5piSX7dfj6YfePG6y
LWiMoh4rBFm8q5kkVjKlcVNmErmR0LVoTV2QYlmMmOpSHJOnKef5yme1BePFkyvDh5Bz/fWZ/MDs
/3om9Bjjd23jiSAX3W/ntNILaWGwo0WZ0TKma+ukgbmab91gpHlq45EElRGAfOTkCcnBDwF47xCM
yomjIsCWxCYZMMmgyOAsZTAT5eW+gpv267P9ycpsMydSL+fRUMX1pAg3zC7dgZMdmQWoorJZOsvg
GxTDMsk+iAOsH3d7PIM2dQhaFpnxr1s44gAtNY5I3CRiYO7WvV9Y2zoobt38KHnBcvMnvXpqaufy
zqB22icFizV7qzaEM0b/AfNoE7u3Uypuaz05KoqxlBxSOd8WiXUPeRFuPuYDZTaT8FgncRfw8eQm
T4vErQyuEnWYG40jTYguwZfcn0gKoByvnpbtJf7dIjx1VeNWTts95FK3tteBYeCTasokO8UT5SaW
WHHVF7e/viU/GUByRRQ6syO8N1W/anfLezujX4mrdNlHjlh8wCiLp2VMgU9G77ITW+KpB9aMkIcx
BUwqH2HFgGAeS+kVSzab3K8bJQVbLLy/UmzK5H0FL/Lr0/0xarBpBGIFZ2WVadGr4d7RXZoIf4yI
X9mQ+NWnkBS6Lx0QAS5edgKKv7r8yv/OEn2YJZLP57/OEv1X+l6F8VsW1l+C9//Ytpn/x3sFs/4H
PYT8mL8yROZv8okkpU1Dl0HfECvxX9JsC6mEZZJ7NAjZL9qGvylFAkqR7AphZWXSgHL0T4bI+Q2s
kE7ZClYRagpb/3cUETIO+Hb1xFQEhxw6T+TsztnI+eubyVRBtd37mQ4BJe5WeoiAUny4Qn/wK65W
Dho7EK33/AoC7YPIA6i0i5Dws8tpJQz6D5rIrx+Xr38QZFeVS+Pq1w93o3QxBUzVg89rz7PsmLMQ
5ajB4gCuLv5H2BZ8MwR+sseTsvsfLiEJNs1EuAJx93rSdTFALNWJ/IPoup01y9Vkl5OsiXFKLL1x
XWYwJgxUqYgfzSCm3jDeNqO5GX1jIy/22GFFDutHVezTr8/spydGkxoJfdrqaGP//t5qkamhjBy8
RR4oDxLaE/SgjVD4+fJeV+TXk+GDufWiZrgeT+C1/v6dV3GnqftADAFHc727Ja4VYJTeHB+J5LiQ
EvOiQQScgSNvofWg7rQG94MF92cD+tsTuJouG0F6sSr5owtIkJEabAMz3vz6uv4Q4csxdpED0HxO
l+b1GIucsaNS03DHvfxuUoE6CXOj8Lvi6Jau5Rs7NQ+d3e7qJpq7DTpRhJtO9kEc9DMDHnrjkFkJ
VZeJ5qtHl/biFrZn5S1Q8zf9tIiHcTHBDB7RDsYZmKYywEuBvgoUeZbLACAyHZ/KVDwGdXP89SUx
5Jp5fd8dnNfoEtUI868bAzFVFb7Rpd7C6HeYC0pa18bFpD7O6cFFMF9h7F44/owN0yMc2QX2GTOw
N0t9NLcuDZFNOSwmf7gVergVARQFhLFZCQgGSW7EM6tGcJsLaCmS4d9NK1OZdwU9vFG47Npx8eu/
5odgV95gHmVCBBs2rHbtI1dWRWabQe4tGnNaMHuj1KGnC5G6CYIUydC6CHJk4oTjiJhc0zrAit6M
7ksAo+vXpyJ3L9fXFQ4HgS65fdO2rzaTqUfV3uszb4E1rzrAFUXy7VbpXZEjRodMZqCHDj4Y3z+o
xOSfL9i5oo8zSW1f18YMX2i07UQ8xOr5wkYQPMt9uC0zmzplv0onYxmToQW5pUYoRtl5lGitUYHt
5YwmuQbuCIRndPetFCS3/ko+/NKnVAH+Mzj+vR0jX3eP+YQFUjgfDftkjHAtxmEtInZwebJxixJ5
8kTuZlxIFLbkvkkZrzW1S85rtD5KzxhCzg0/XGxqz+QvaFL4ITCcAiFipXHche3FG81EkuZupwQH
WONVH7pdguy7m+5sRG8JMvLWGqFqwfJkU5GN7Soc2hu6dFcj6Q/4DBIR4KYRDBBgSnn4MtAblZgk
/mmV74djycDGrmpejN1KwgsmwGoOzXC0ReFMmG4yp1sllcGcbW8m3ElG/FolBk6aHjtwvJICamZb
znQctgewdoMBNwP9u0R8WNwvecFVAM511OIMhGkMfI1eQWfhYMeiRlvJDxhKa1M10jx2BQp3E7j9
rREot3D+OgwdjlKyr4phY7/45yoodginV8xINypAZBdDYRPB5DDiiAYQIYYPYhst0E14EuyqXKdb
ejwNOWSSxBjXkE+X8tRsMBtt7697LKKA/M5bvG10XEuaYM6c3djJSzk2Oyyi15Fe3/SGsqphJUm8
E6rrLTXyrSSae1DK+vFONfSNvPINKUoJfZD0J2RB24HevQSNhG4gOgfiQG/5jXQ8BYm46OIDe8oD
ETVpyGBNxwF2VfSi1gmoMf88VvkbCxhIOnq1FAdje4y6dTyHYlM8pfAY4F8fHZB8HvhQ81wW9Sq1
UUhPwbYuutUUBfdVltz5seyqo7sVRoYk6rV+cxRCubGZr+wBF3PnTqCkluCC3A+XtLIxpo2NR4LV
1R8tA2QJht0S1ETkBufPhbKxGMYZ2YQliQjjEOPY0DFHyvkyt/8IuLtyEZJ3vEyOFBuhNyzN8hUY
zTkJqg14LloVIzkMqIwEW9mwK7ELSgV5MGE+noYN2RMbagbFlUg9q/RXyokYZ142RwQNSt/vklBZ
VRkYAH5dDizQn+qjy6dJSB/1lYXposgXp5itZurQ7csvcywYFQnwDbvBeDlYdj5XisVAGiXgB0gf
bnaDfxbDeG9bDV5QE60fB61qqVhADsvpRYtwHnEhQOjuPsrsjSSSdc6wlnOyEqqY8lm7qp+LJFiT
UF6yLdr4uMuYMHaSukfIkG5Iya0leqj9I637Va9gSB5hG97gpEkgliqrSHSruIObc5JHrI77zS0Z
6hYtnLcSgsti2Y8SfzU0YObYiu3SPlkJ2ggDQtkoxV7SoXGfUypaADUOlppafVMDsFFZDTNJJJmg
0zcM0G7a1PHcxh+hTLeaP13+lYGzj1aPoDSmxcRNlHC0cBwXTgEx0bTnVq/NLIO/HzoZ7VMe9LWi
hdHCFRWMsdwE14FLsw9KJuuJteA6iITl0phQ207zwmaWoStStsnEMbQ5nYov9BtNb1e5SoJfejDx
vxZooxyz0hkkxMQ8YulOLOgawAF6swfKEG9UH6FDpKyGjoAW3FgX0C0lET2azthS1wiGtpX/B7uh
bTxOix5FST8Ao2EwN3a4tZiM+hR5lIrBtE+7OLZcAaus7p+kZbqJL5VqMv71s9Daea5FWwtMCabz
axlDxH4MDTF8Ac9BbpeTpEnL9HboQ2ddmm4k3bGJxzUiCf4mqFLWy6/X458tEQgwhQUrHq3MddCF
qsImlai7wOyqowOAws+GdWvpHyzBP/RCySXYFVCsEQbYQrve9UeemRSlwL+iTK1tCtYVhvoMRuAM
pMudnNskj07FDAyZ4qbD7V2a+eRevKCvfUFdWBB6ShzKVMNkGLBHh0GkWt6z0cWvvnZu6Jf3iuqI
8bItmmeHfCEeJBDtPwylfhbASMQgkbJgS3bd9dcYUZClnnDJ9EfwMI8STVPTAkpv/pk44hADi+gt
cxMBkBr4fyWmSJG9aHb7eTJ01D48+BFQHZzG2L99EF39NNCD2qVfgmgNZPD3WyTdSvrESGwXVSWz
hdLc1Oi/zWz6PDQwXMHhTG67pHFq7ogaD6WSyhpCN8fcyFrC/8HI+uZUrnZrQ0dvak2vyMIyhlun
9HEUgpER0UD869/zQ/qLoeUg75LaVkdjhF3tG7qkDBW9MVxKt8kLlk4HzA6WeWVuyM0teuiU8rnL
Om/pOCOgowhPJOQJereDNmu6ykouG65XXbzpKtfd+/kxLzvUz0wRkF9+fbY/2+UQi2ko4mhr5Jur
y2L7Y5U4CGQWbc4jDcVJUptqhQXmkTs3G81gllvYHjD8IdMvnJaxMsX3clJMiTd+fTby0lwFiI5q
aBb6a9KrNPZ9P1yUyDECxAruItVehzpYSjyW3MVIIG2SfZRZ+Mn+nZSxQYORZhKOXwPwlcJ08jgp
ya9GN2lrLG2ppvXEotCh4BSENc0HbaR0vv3sD2RaYYQwt1nXThiJXQ1pg8fQojCJSFgUWx5VAc4z
xODQBcUAfaYnsS5Jw/JHZFJDJtglIk7mmr0+3sghU8fJPN2iJtiORr8cTYbHpG+sMSGuoW/DDRYR
ZkZG0NzEIH0GiidTOKyKXF23SCvLHipRifTImA/883ToloRca5x2D8Kme8N219NnH7flIlVOAwSk
qKzh7kTYgbr7MDYOIrC2TYUbqISewdeU2VkTzE8KptfprI2eqxjQxzeV0+5aiHaiCR6Yf9SEEkAy
z1G0xOUS9TosDOJ5mKPI4zcNayMV7Jkh2mXPL5X5C7mgy2dCRuAtxzDu2MkZrkjYKmT+QaGnGkck
rW2O5sgIZQ8wTjCOIEQLdnLyycNDmJW/OirEVEoR0BUTY2oFRIuYl3WvzucyZkaUtvcxogJztUQO
vfUDfHB4Vg3SOCYmlspn+OdHSg1ric2xwmkdRzABCzYNIWQm0GUyftbKHq73qum6ZdZBGCKID1Tl
QSK4LTDaTe9vFUhDjaNvTb3Z2d7GKqKdXG7Gytx6+mtYeg+S1wpANFZ2sNhglnG5c3dfNywhndgb
kX+TDAcARgvJ/mkw3tZan2aLcJ6QEirIiEHow4D1PDrRhnQafdOX3cnam5q5jKGD7k2JT3bSrXz2
KBjRzR2Ys3Xj7kcH3XEVbHsMIOSd6JryqKb+gzsOcz9ZFQW7BT4gBE2WpTuZZzLck9WSIhiMQ1+/
GpZkjDGgHJ/qCFuJGKUAtyPoPkd9sUrFuepYWUNrbrrsKlS8BIh7JEU7ceptan+xs1f+GxFoWRDD
26zA8BOpbDOu2yRZaLTgk6OvianMZqchzQiZryBzfpEURBt2ea0MC9d3Hj12x57LRiIbb+Vpuqy9
ZkwQBB9MPgC+26HrIgCtAJLZw62VHmv7bLT5PqrY4tWvtoZaoU/vZB5Volx1q19js7Dt046+rmBr
jIDmyF1AJbufRlSBOWkZUi65Fd9npGFkttdqtmwsDxLuW6lA2SpuAx/VloghQqSEM3OMX4j7zWFV
K+NCJgvluLUHjBwuTMluJZ85GYCkbn0zOrBuiTZMNQX10pMWaW5sVpAGdF4jzJnOnk4iBSOYjJKB
a6fkZxHmqCjvnJzLrHC7Qm4Q2yOtItDuz2NwO6nN1xbYf9ks82P2jmoK+gNJ9XBpwbwUlL9JeVOt
w5ZltNhp+cpJ7lpSc1joZrub2AjIoSbjjTD2T47DGZvjWlI0K8N9+PVacl2hJ+8um4Ftku6Gzvx+
lSnN1VKtVAMcIcYdy5q9jofuxGOEjulHCBpD/2HhkplKWkDpsya1w+z+/cKlZa6SZYovEKtEW2Vy
AX7DWMCLMXhIx1lCqrzVyzeZUatNcAIWYEoWmcCQ3K3fezaerdUcyzJ4GHNxjjtmLkPf0pU2QJ3v
gn4lUWDK0H+2gXKMbnsT2Gk100S/G6ZyHvHr0vbRyKPXsetggdnKPorDbT/WNxYSwXxsNo2AjSB3
Yg6Jg6Lg4YJ1KPnSsm9J6P26t1GUkS1GnQihQILhR4ilvenhZxhvPA+iPRuO3DEOeUxKglRE7YQP
7FEeah7PtOpvXZvqa0amPe+BVzb9TK/VVzd2Fn18UgJlkyeISkKkenXqTPM28J8jAVzRtqfbTBsx
uWaCDlNI1/Z+iONb1XJPOvDEIWNuxzrerOwDSpxzba3Ql94rMXLKKs1weENR32hfqEnOi4jnRYmp
Fm6bmiGfkdbQvQcaVxdyBzcUYOHgofa0+A2oBXM86f2FzG4k7ExDTZyaLn/VU+CxbLrtaNrYTOjw
OWH4NJ+VKngfBxv/LUHaaDw1iosPFDkpJhDZHFD7yoPV1G8poVwBt1LpvFNuE4kbZYsOTdmnsf/c
GEDXLgzXTRTUwawvvd+9slsyO237p75g9xxGW09kdzR0pYD6sGfiXGBW3PXkvgzOQybugAM9lA3G
ERyKCRMagc+be4o5DXLW95rXwPPEnk5lj1iVq3HECY9sUYK/p3wKazgoRmZu4OOSftW3I0kvwyYy
DfXF4L+0FgtLEWyLqF/Flf8gVxCncB5lm6fTtCBxs33gDvMm1uZmgS2S/FVutPFTjBgy2iRIOWJT
x9knG7mWuAHcS2ugT9Wf2TXM/ZYNugwCRuVe5kBsx32SBghJzJ9fJ3un/10NVPCUYTSLWC+V6SHt
xWeFhxfp+OfWV55mbgnFojftswSyQsaY++IPD0JR5vZrSQmtC8aWNDxwECqO4WNj+HMvQbkrwHey
Ra6scyLMU6TuEedhitfeGklyf8kdoS4L6otHRsTyJDd8VlUdC7X5bJK4CPr2kaaDRZeFn+xQulrX
iGjc9C2M1ZkN3bMYk/umcZ5KI54rQ7ipdfGAhu0FVTKt3t7LqOsGl9E52yK9MyGVZna/wiRc5pdk
bqBnEHu1+H2AqHFJH7Gc64OP8CpmefeXNpYCLUTNtu/h5DK95uRH4abVtrPONWPrtq926C7l7mrM
j5XSfJZURpwzt0aKnpZQWv4UFcOt3NWT99zXtQ7ow64O/hcZpoSwWhHjH2EsPaHnJnTRtkF6Z4iI
tADdKBgKKiPKQpkfpxXrDbXmKkoNIJkW0SuSH7l5i6b+gw3cT+ZYgZaFei4bA9r95U74m3WlIYGd
jrXqLFBrExijzyU8kjnRmh4zmU769fqhyTn7u82ITUsOpS7mNRNRybVcSqUZezBo2Vx0Ec+vHiOp
9A8BN0i1ZWClrORza+ebUdE/2jb/uHbR3ueiUGBnT5nkWtc0IkOzbbN3FgX2lNNY4rFLCpGkuczi
IC1ckyWlgTJ+NdS3wIr27Cr3IbD6ECddmSnySVtdrsa/1bLwfwNm/I7w+P+TnZKstP3rjoVZnuGu
/f4//+MkbZXwXGnemrD9aq10evtMfxF6l7AZb37/z/+BW9I/XQviN3oPgASSHqD5QKXJ4O+uBVoT
qPBR46Ps+Cfg8S9vJf03g4gGgTHbY6Se/KN/ZC0wDjVaFuhRZmP5b/UsXOqr3458xHQSIYmjkikc
NsdXDTzDoIMMmAyNRJf+ZNvN76PSbfXJPki+XVLVf8RurEsvtC+6lnzOpmEOR+qU6hK/JGkeigs3
wRvZMSRYzbvTQ0MaBIFAMIcH+1HOADnQ1YPK6ZrIjLkwKmeNF9T3EwPlDo/qbarh20SkUpHtVjTP
mbedG7IrCw+4c7pZI8AHT/QmMrla5EBTIyBbr+XSuThYqjGotQYpsfRCXgvp2lSoLfw+dzpWeqkT
OmG3wVq3ZA05lvpBHch+Cm/SAcp45RzqLP69olplU4TJdVRMGLnDEK/9RRLIGXTcA3Oj6ITnODgd
tmz1c5ncuNr0VCptNyspKYFeSNqVUrHxcLH6wfl6nrTvuqtBiTDQN9tcyADDyBljCtirMcKhtV6d
tsHRtNef0UKepx5fZj+P7/wcAjjQxE1cSaxAVA8YFVU0RMMf8JMG57zB2dT8TGw0qyTGCcsu4Cjk
aH86Ve66S2wizVOqBuW8CFi5UY2aY7WfhjRchA6aZjehQU1qN2w1ulM1zCf14s7EcKhg79GXyqa3
hwKIkK3NksH057WxcNXpS5v47ynYwRlm6zF+2rOh0qmhc2PZnJM9cPFsXdex2LbqS1ZGlCLtV6bD
0zjhs27d+T6Q5q5X8fe2BWqD+oseqiFlBkxep6jaF1W36T1/lZTGF9VCPx5M0D1i/z3GhU9UwC4C
tUzRvGr+3I1vRjUKZ50BWHgMHjrcP/reoKe5/wMKfo6ZFU6UA2sMih74RzHSXjO5DeBfuTUGYEPQ
dawL7GKpwycA2eexU1K7EEWFJVLvf10U/p/NwPIXfcmLsaJm0dR/k3sXb83bdy9IbzBh3bfv1fjw
XrdJ85c+Tv7k/+6bf057H4gGeWhtVvl/Pb1eZtXD21vVfC8R/PMf/tUCZvzGAKN3D8ocs9Y/M6nx
m5wMAbH+aVNHAvCvmVTg2qHSs/OT/i/eouvDZSqlQG/Q9Pzv9H/xT65mJ4EmVTcpX6FipE1V5fy+
DVu8wAuFOXbGAoAdYJV55fmzwYtnnyzxKKqQBtsXLI9WGFEv68rm4ZamyTYF4GSGjAlvJmiT3Z3u
nZCeg5B8Bw8ym0QPx2aXWtasDP/I8WcNskew3yCuPCrQEE56c8mTT9BPMECXekWRV0sfycfNIjak
kGOZsizA7vAs1XIT8ulvlTOtOpUtzo0LvQ1DNJ7x+9g/IpjKKH4nVNLGOJ7pxWOEBVMNSZv9FeU5
tlx0HTnFsKkVyA3Uu5scZytIljxpStfTu2ov+OAQVyMQKWo3zhz6ZioH73LHI/v53KvPSfCug21w
4bcInijQGsupc3euhwpmfKi9BwGcbgxVerla+1gN1uew057qxCqXtYurwRdtqvGGki5ckQlHSKOT
ofMUqjDasHMHjTlJz7JZoL6gJ0V/jOJ9xs0HLYSUAYdaEzewongv00e7vbNCqni+RT61pafYm4dl
vJ2YyCL2DYb2RN5v8sgWl4vc/txggWdaFfw0fcZuxI26mYUIYcxmhf9c2w+9bs7lQUd9t6mpofGe
T2k/xzlwJkK0XZMN0ESB2EK2IHovOsxC07WreJtKmyiuv1NgXrjNSDMKuJxgE6GrGIYb0WzJJM9D
quhFwjah/1yhLhwBxUBGnHf2c5Y8F+JOoVjfKMrCM0AMKlSB0/fMQvOOPtVy4+3YvNdNMKvz4EaH
xtx2zK1xNaciVvfpUu/4thxhwIAy9CoWtGFZNmSPk3tNYDNDl0KoHeq23ODaMTfTZOXmj+P0OeRK
lMUiqe7aoQQqdGcE3DXIH2bSb6r6GRMGE8ZioGAPltXzIWoXgVDmWR6uObnVGNSrxqu2ej/t2uF9
clOM5cz58gbjwJlNaVS28BsPWf4cle9hae5FRMGzr5/RGTf++3+HvZf5/YOZWfYd/utp+b+Ic6u3
JPx+Upb/5uuMTLXvN9iu6OXY8dmEkH9NyZqm/8bGDZMkE3PZ7zTbiqb+RlMU3VAWWm8d9h0T6Z/R
LV38vwHqJhilRfvPT/xrVbr7GriyoP3LDKX5fcDIpzgS5kE7HbM/dk7XqUHRd0VILXTYTUVQbWOv
eXBzvGszLCqM1nDf0sIAI00K4t7VemRQtWfeRKab3bh2eRMPaX1PVh4WYK80m0EZ6nsga9XXY1WW
tRtan+ZFlkWLvk+DnSr64i6qmWCMsUq/tE0r6SzxekqRGLsiitcenXtrgY/CSzNGN/6QTGcl7pR9
QZxNSSguX5rAz+Y5Qfu+njJz4ZVkbj6oBOqXUvE/YT8KHxYvl/8QT3Nz2PNerVS0KWdiKqc9+o+z
kBYXgonjTOdPMstNP38vB1agKEm+VBUuO+xRinvHi7tNU3baRnUC/17tg3zO38X0zA4hFkr+DnWc
Rc7wkFXrfbka2tBfGYNxnOIMoFoyZnea5R/dkRbeyyHfxDSuLU0yLHWjbX2/LRdYEpYvrdsVUFYw
lPGb2Lrvx/Y5NHrtHm1K561CczrocZnfhqaX3379LqMRY8w/KaVrPJtOVi0lzI7eoM54VrTxdRJB
cCeSNlpoQwxUrUTLPPTvQVKnzJZ28Ti5VFT0oE0OYeUxKYoowuFZZA99xqpXhZHxlmGONOCV/IcI
ld3E5ucVQNAqT1ngc2F3j3leYK9aBH9+N4Vt9ziImBXILJOzVe9p4PLPSd02G7UzNdnP5Z/DUjXv
GtNZBo3jny+H4OZ8cty8OEC8oovKzpEARW20urzJKFPpxW14qVkp0bSbwnGO4UyVnuoeWq1r12A1
o1nmFF67vhxkuC01Uom7r6/6BM+mVAM7ZSWChurQWzX6o9OHyQt553iTub6+guw0vtbRk6+q8dfD
hTw8dZE4ljlwtCFhwq8n7blo03yL9Yy+mFqLNdcy3sRQN/dGKYKjoLlyFvaAFN08V+ddVuMu26ev
ZVST/86kO/UUygxtem/pUXbONbpyJBP6hiiwWupGUC01xQkOoMPPo5EHJ0201a7oSsKSqNvnUZ4+
iYLcsarU1br1Gu3Zwj2y95rgs1eH+pwlJJvOTTyFK2cYrJ4uEHLtXtd7oNEjwfpSjvNBc6s3W0xH
jxjxTDxm3lBoNUjVdhUR694aRf5a2oO+cody2OidsOgoc1HgkzJ1WiUn9ZghvR/wMewwcQ0Aro0Z
bbXcO9iEvgQU+ofcm/xDPGbB15d2ESUIX5T95c3L8djXBTcEjVPqmP7h8sUJtW2vtz30pr8ORTC6
vr55OeYlZkyHYE6KznOtU2b7wc4SUzUbtME6Xb5EGareKKZxHBfcWB1oKgy6k5U4zro1qY5Gqu0W
c8cgXNWjE7zJ7jT0FZxDYQSgImocGfvxk1EEJTQGxbhtBic9Cz/ahK47fppU6fWq6dXynx9LvfbL
NwvPn3P7twpwIfsTvp20iPiJ7pFHquBfoJVdlXnCysoYFH6wr8bIgsABJ5LNmGWTggfP6HvKU1EP
0cJM7OHm8nIanPeiCEz8dnizHHKC5Sh5bNCU3jeFvcvl4STLwr3mtQ5NYb3y1E30JFd+Ni0v714+
kYls/PqJLDPvuliWXWhvEnX0JrK7vYIzp60crLhFpFcNgcwTuNPscvDy9iQm0K6OjU7DFKuSduHH
oKc5tcS4ZtWZnf7o93DcLi/9QmVclUG5qDLboVAEzjoqKf00PC8SAVnsoHuoJ6umsTfwE5zf5Usl
GwIosivHbdXT1yPUqeaO63ubqco0mbJptoCWgdv+/SN+XFK5y5Q7DZLg0pmqZpNW2rz1cuNTRsZ4
HYuEpHaQpM9l1a7VpJvegryO+CvDYd+aqXUX5FCnf32f3e/7nEiF0myKzpZOFTKjsNSv7nOQtFZf
145CQ5MpMIxtqYEDt9Pz9NDKF4EavJdNDNDX9Y1Hl/7hcui1B8NqjEdpSuU0gleBqj/WnvPNeyqM
hTbv8AXtccIyyjpE2dLnq8syf1nX22L489jlJXZEzlBmwQKzbnZbOV1Eu6A00nMSUfhVSqfaI9LO
zp6RUYQtgYJc3rWz+ia3jEo/IlpJ7gM7j/rXLqGpR+la99nzjono07eoz6tlr+UePkFTcx9UaQN3
i2atJCzPXlK7ZyWNtLXTv4W06K3tSo9h+NMFLX/GaUdAzlPUH129H/ZZr8O6l2/8+OkWBgeLmPtp
fZp6IzhI2J5Vq9a9l0feHTw/yKXh+GnQceF1KT1D/ONZlz8FQCXfpmNw3wwGdgU0SYy7f76YAw3U
80Ch+BwZoOEqR7mJoA+ea6NNz6UVLuLWHO8DeajUKgVKAKpgO7bjD8IZmVz9dmKA7kOm0CKNapBO
hW5xVZIdHLsfWj+yb6OGZM8UqDjpFSMFV9Fm9iKBGkKUhymgPGbKL5fvtNqie1S78y2j++zlLmnA
pHkxlDZe9R3aYGMY3Ye+GmkUlD9RtNXvbdFXJ70DM8/urV4Ja5VcritGWsMDeK2lTl/zXVryLBZp
iSOOHWO1Jl9aRRKcmNO44YN39Br6jKcxW7b4OumN3T9N2MncJob5u1U0/VMSmv6uDopkrso3oxz6
oi7gs0e5Ez/W2t4qG8jGXlW7C5OeVvbeDRzHwaZWEOt2eBCzLC8qAJCG/ti3lvNpxBcbdqIy3luW
IVatZk27mNhuV6ibcITsG1cMkRnkYrEfJ0FvURnWOKHXi18/3ORdrm4WDV+IRRFRIX+G2nTtmxMZ
sai6JklPKjLNdamb476WX6qwG/eXl5fvLscMGiakLv/mn0P//IRea1RbL+9UTj3NTOi81Nr/+jwt
oWamTg3phAh4eBUaJBopywKCfOyaKb27vNLng5O5T2UcVXeFl50V+ChPfqXZWw9gJ0U5Xkr8L45r
jszY8tKWnxenlbG9vJSf17Zeend5hTXD35+nFP3RDrZYEd7ZzFC3mhIFPBw4+PVa6K6My0vRRrvB
ArkiVMM/X75Q/Eu6vjvht+dsolFoEOqd8PbyJRdJdFubkNmBy42rqzcuL3WjaOdNqyW3Q8DgBeM+
PPt2q6xVywfbIl8WYiIszaxsd3lpRf0aQUR3isrBvsfB6fZyOE1qaqoCUGiipOW27sripmshtTaN
/t47zSZ23PEVczmDyEGDJu0Z7qbq7QYjusIB+koLuzda3ZtODqUI+x6eo+3MoyyeTgkWb35SN6gH
YOSMSWytyjpRF4l8k1Yh6rMMSiMFiIs9TgtGdHRh0+iKc1Q79SmydVxYfe1FYCm6DIbIuMloR/qk
udg8jOqLUSj1JvOCYBUn6bTFAJ6u8gYPwqSonUMz+uKgCm0VkzTbXY5zL4oVUzZ0V9V3j2omQFSW
zr0eKfZ9MgXRLlCnz19fyeO1rqRrApVxboP9vaf/ITjQTX6wprENqIjXLy33fRf2BWBu+TJJq3CX
pxqtetXY7evKaymeDOOdO1j63iPjsZhMd3rz7GSjjbn3ZAZuuokq2pd+/QRKvet3syWweQ1EoaDx
Er2obsteyW+Kq2pbmWXu2cNJScZkrk/9H45T21sBzvbh65eWBsQwuffkEa47RXenp2KYB/G8p7t3
XSBDn19+1Gw60j+6mW98E5h1M+xtdkb3TczEP/RTddsk0yqJ8MGsmFwmbdpPXjXx5wpw0N7I60Kg
8ssN+qy4NcdOOilevouH8smbOklJQhkB2bA+EufaH1yMq4IS7TsWtA3r4ojmkMS4jjXa0GjNFtXn
ydeKd0dVhpNtV+OJQuwCVJS4E/JVblCfDVnFV5c31Wbyb43MuFPk2L0cIiX3xbS8cn95ZXh4gNvw
JI5ZnbkbiijBHNszYM7yS2jUD43VFAdLL/1TMdG9MpCjoLFAieFChSrQNAVz9Qp892wccjbLVmTM
VfN/MXZey40rybp+IkTAm1t6T8qrdYNQmwXvXQFPvz8Ue5Z6r5k5+9wgUAYgJcJkZf6mAaAyN9V5
UwD02OAFJhZTTpLCCI1rk+n6y9wCDWRcS9asL35W3cf+brl68n880vV/QKLQsNCoIs7SDBbAdFTy
5hr3H1cUqvaJM+pe/OhlPjykWWS+q0vx2FDJ2w6BDXrNN4IbksgTypeJ+jlBjnGxr/mV586PsCu0
lzbR0ZPIGvUYjzGWWVEBL6DthpfAeje81N3GU1oumrrnUWCVQQIGVGtOfqJhD0FL17T4KvvlHq4/
awOPgZPsSnI03ZMpKbapk/kXFV+sDTquzqJVHP8i++4btJ8uvXlDyM7FvqW6TMYw7UpH6x6N2cgt
0dr4p521uDWW+kc2qXNcMXYYooCaDgzALoWSUyUc4NMlc9QTzOywJB0hMPmIZi+oAeMU66Y+KvP9
740/wbmQTRNdCJgnpETS3BjOaRfWK+waPYx5J2NvAA6tBoBaLL2oAopSv2I6oF3xyNGv3RgVK277
eP2PgTppo0UCfWMnB2ov2qlVetHKQMDmdVlzqNn0KYASVHr8nXA6Anur49tS+6emIIzCbPL4tamD
Oj0G8GhsOEfIPKsHV5jaKQ0q41ZYvn7L61wsE79QN6FedQezq6P1MLjp86SOm8avg/fSGfKDUtjR
SjZNU7hc1eqIaCyeI2kHCbcau1RbjH5SwIMkaZ5ZVXnJ+4BNrOGENDeHodCACKOJ02YxttFtNk77
phuhyQa2ekp7Yt5RtcNvqpHvUz2ufiqO9asOKuhYZRdvIwMTllZk+s3DgwDgbOa9Tk6EC5nn99xS
aXCeKPyekk4oaKN78V4LC3N/b8qRyIux4/ELsUL5ajAQ4x8eci8KD7gtgCxXplpbJwYojfuwWkQ4
2qajcjbyW8H/eNFUY3YmfZpdRdRlWJBRMh9QnTbIkZJFo18L8kNTxzwLAO0LC5pjYNXGtU+qdDuq
iB2ZFvoZyWBlfLHGP+l1hqKfl4hbkRvjKjKM6bmP0URlKZ9+a/zke6aAtHODfGOmnkvJphBAtbsC
lJ++pPBMqQEfJrwrSvr/mHLflRO/Dvk9tR55wofc1uchCuuTUyH8NTVevU1LDztSx0cxCsWpsw7d
mH9Ce9BJQG0JE5yHWmb8lbb7zGwiECsu/3LIrfmlF324Lfmiopz8/wNwM2uF/q/XH0w4wk4X/Qgd
2MO/KfQ2KbZahREVz0EecksOnfat0MiDBUZYnJPMGp40P7iWc3AxQvpYF2GKsd88LalIYHX5c9bH
wt8gWDjuveY8pa56Gu1UO+E0jExWk+AqRgUmvnR4MXSY2vxKovQDYRT3NUW2e+VFk35uotn/TQGP
ljdRsilqTJMisyveQE2Yiw7n6UNn52e1NH4Gke0+TWbrPoXgH23ehzdSRO6TY2AqaYW9sZWDSTto
wLBdjPXmuZ2iNpt58UqyLJtOtVGfzbrJH6Be5w8Z4IzLGISbXBEsZtWLh9ct9h1ND6HQ0DaigJA5
qkEIryB0NhjiucSsPfmWoTO0JfhDfHQV6ufpnKh1RxwGUlAM38owvo4ggp/UoQnORoPniVvrxje/
b7EryFO0DxVsD9q4+ZYomHi3ijks4pBgLuW6Wta10z/pImPN5ucDeQsXn0fAZabSWk+9EVpPxPxU
4/1YAxMelU//78hoLiT/bziW63oaTkTUihH6MtD/+edS0lLGtikNZ3zuLQJL3etD9FnN9gBToblY
qd2vbGAT7xRgr2pniV9xjb48V84SoOsccnpCXXpDhyJ8idIPlLEX1xX1M0+Dam+KrsYtdNK/eb2+
UIxsRCG6tQEwZrGzKJJXqOLpL1cMwGri3niZBvAOtQiiSy5sc29EwLmdGgPKOCFarACiv1JTEJAD
YIVHpho+hZYbPaI4JBv+QAES1IO/B/SRrTQtAeGI7/YbCWbWtFM8Xiyqca9GNjvNeOhiBkjagyc8
VBZwwMLpwdqppcWzyO8fm6FaA3+dTmLeoHI9QR75194AASM0KmMv+6u4+BmSPD+Mbi4ebbylGquJ
kGYNoufApg6uKH18kn2toYabroXyIZuV2iqnQJSf4xQGS1RWxjNUGXdFekc/QiNsb1k5Yas6WNFF
n4AfWb1wTkoxmKdkl5m5c5Idcs+Zh+7jKYb2Y2Qskzg2v7GgITrJy+9mRSjU57qLew8qDoUSklGZ
ByzQLyyd2teysu1t12jWFv3w4bVxlaMxmsV3p80oxLp6dbUn2z955RTz4magVJOlrrL+cJFG3Yx+
oO2TMByenDj7LifUkZ0tkFUJHlkZGwcd1CmkA7X7JL12P3XgmaAQW/NYq0K/NYmNhu58aj1Wn0Jf
uM9e3wIeHXO4tHUdv/Nnbu6nht2/VIs+urQkyy/4fyIdNR9ZcweLsgneTR8OOKsdfVfrHu6leY5S
wPznpNPEozlWb15n2Mc2FeigJpH3HscYlqTQ59x8mEtXGHuQa2/PXlW2Z9mUezm5glWlamhmzgNy
E5ben/Mm/OW2NsAavAxds199nasvXeWgNxmcKEoyvHn+ddwfp+mMVeBGydExHGvnzWG1EVlHz+4S
KukZKcLRrvdpnUQh8IW/R+TuULiU24egsY6yTXDwGY0ur6x5ouy693eWefya9kdfG6ZY78zD1CVC
DFjydiUnyj45UTaLiQohRY8dmCf7KDfJvGdHcc1PZc1YqN/9PVYl9UK2q8bA9v1rqBwK+NDzTFLI
5dKEYL2STXkuuecWCdzOMH1KHL16IpuLREJov49OBHGFhcWmn5uT3b86Y90/IG9n3Jxe/7SryXqP
MHpak7RRtnKW38R7x80eChKrR2sIvJUzZf0y9p0Rx6lhOsu9PLTVTV0X2qaJIu1Umg55I/1n25rq
yWqSLkbBN7eObv0InGLqFl37GcZRhdkIegSNs/T7qjlUUWyNOzx09YMASLMsU6TPwhLKflxryRkg
nXUky+itURQ2ICRqP7SimVmUWbed8ICoqS+cHLvNnsx4Kvat4noLhMQBb0FEOBlBPlwiz8qe0gi+
qaW4zlJOvh8xqgDsVJucBMf7E/69Db8mpqw0daeNdpWowRIGZn9JaqyhFh7ssM1kG8OCs5vG1tVJ
qphJAUpNjsupqtr2l24sbxmYw/3QRsOlHj08Lz2vSs9I1vw+uA5be6spPtrR8yfIw+TsoqipG4DF
qRrWf2ozgtyp8pufa/nNGDL7CJPt/NU1k5a9Et2PAYQllPvJzNrH2I/zZdcl/UeAM05kztykASJc
Xxv5T28C50iNUbwo9hisfctsLmqXlftJ4ylCdP3muRE/UN5VV7lpRVxdr0oXIBEiOybfrK6T81NR
sujihjXvA9k16vYKMr99CrmarYXrUuFuXWjymd8vU8KuixoE3qnVWEmbQK+/45sWiaj+jhCXttIb
UZx4JNfXLKcAX5qN/b2Cl5lTCHlvKyfa1NMQHyJhh49ZEFeL+4zcekCV0rqhH39EasHYJiXpkoZ1
2sEYrNcpSsRZ0ZQHwyjm68It8KAxgxhZnAkbXstqjx6lm0UdWHYBrLL4Efk6i4yScs9rUrntieRN
scUUmdqo1iOCm9bpA+bW95YcdGP3Lwft9ZPcuEnPXs0iaYjev7q9vyfIPuBOaQItn6PkAVbyaOOx
hQ5Enfzu/zrWaF3Kq7Kdx+2myMd960X+S0D1c2X5A9kCH/GhodFmqLqAQTM31aq6tkNo32Qrth4h
nzYvSoRcldFRip/n2GLQL5k3/pAtShrB0emoj8pmWmsuMh56tJbNSGUJrcASdUp92KuB1uRATwvn
UP29qVUFK91GOAetiBmWI7KtjiXgSBv9ha+++xx5jMVlCwN/PlyOZ6MGR0QM6q6i6LROSks/oIRg
PU5zyr1XrU+/Djt4yZZ967WiOE1mUa3kQOwAlq/67j0mRYmmPFJJWpyqr23l7uWEJIxAOk3KeNYs
g3+R7s/gJ05p+i4roah7pv4t9jy3og3IV+sjIE08j3vc7HMa9vdXadLuj68yxJ19o3RZnPQJbBhu
KfZnyFehMvVvXyWzkUCdzyi/SjVq47nM2/paqcqvuohvIzYdyNWo4rXXge31wroi3S1eDUq2Sa2G
z6Pom+cERJ3sjrQuviVp/iQPSXWrRouW97ccbLIk3Ve46azkqC3yftOYfblJShAbAh6gOUzJwk9g
+AwzW1H3muTSJJO+x6Qt32Vlmtxi2whXySyzHeXOSw3G7i8zfRKiL39pgnWrPLoXhMdOavw+mrpo
tqvL4ffRcWiW7/ngvWQIV/5lWY92rJS/1BHjLS137RcxH239fbT87Jza1v2zpxKR5ftjbow7/5KX
LuxZnVIJi8vwWa8wuFKnLv7ZFeU+63P3fawBsSkacqrqYLrnIER90wQ78MljCb4vU02tUQEgj/6D
XarYXykpzIr5bGkLLlhOmfTqj7NFOYKeFnn6c67iKcbybeP7CHoHChufpOkQRCqXf2Q+TACMHpSg
2hYiry5y1qAr3s0Yj3JITuLKcGFONRe/Z5U06/q2ODwM4LPns96njJQ7sEAKiKOwcMPL2yarY7jZ
5us0goQqeLom2N+/yHxwzVtezUzSYfLUavWr9pKGdDxjxZSixKnwrpi/pPwYbzIjlk/h968vb2ip
ty1ibkPTss+Rx4qgq6IWymHnXK3Aj4kkwTNNhHiN6ftIHSjV+r/NUJJnHboQEuTqwVISWHR225N2
q7VhRcYKnKVi+RdyUv5FDniktg64NZ+/uqaBokdrRt0+crB0DdE+PqVKbj8Lk//OpFb1Lp6bUayr
G+hI5Toh2fMsBCSwKe5xhm0c67nJ+Tl6VX2Rh05WUj8V9U85RKCGYXbk1ofyOfZE8KZWdnRzEutF
VoXSplIPSqQNS9nsCvSnRatOG9kUrNOWU2J4B/gCxsPojrs+d9RV6fVi1YiuuRYB0kZyr+PRufJH
JNl4JTVXa978Y0BOtpA2WiRiMPmIyTiGCJoc7TQzj1mLMx2W2XSmlXgTieFv/uiTc+Tsr0MUZ/JR
p/r7FOjDJ9vaU/nb5lNrVU6yH9iaMhTYW4sw39UZqNExi8bbUOalj/TzCiPG5GbAx77Jfp3C4MI1
MnX7e4ZvZbsGHZz7YXKOP5gjodD9UM/w/8rdLHpU8y0yxOZfojLedXIZb0BscojCg341YaXvUn9o
9v5QiUsoVHsVkwvjIgvtdTG01THmrjxqkVOWcE3/1fZ4zq0LYTX3PjmA2kj1e84kp9v5G85wximb
Kz5oWIilA9AOBAyqYbhhtB3J4WphzEUhZ4qKtXAcAqQ6NW9eEDzFyVC+YVaXHHy0zJZTqxVvnQ8E
mfSIv5WjbVKXCzRZHBgiXbTKQH2sLXsSYNNSsa4NVcHDs7eHlWUpw1luRFqLtQnMZFHYJaGK0Jpd
GGqvEtZQ4Qh+bBHtVTSLTEtQN/pp0N4DMi7PAx6m5CbqR+FW2rPiTRApmtY4yUHbtsNVj6T0To7y
SXiRB8JCbZtDFd1qjlEMHFyOYu+KUhBB6zJlqf9i+CRoR6f81sWz5LbhthvZBGpzjr2MpSsIwTMJ
MuLTpu0OU4lMW2JZ50gbx+fatZRDmkaIlk3D+DH3Y7A5Plf+oBziqr8W3fjmDW5wlhsLDj28j7nd
A7RGM6JIF4PVFm+WI+z7XhN2f+4FyhiuDN/AX5II/zTOG631+hMaVQNkYGtaBIXdY2E3Db9H5Jys
NAPSU5W5CTLN2t/7nKVhYV8gp+LTyoSvkyopbGlCU5Dv82d8DfxzYiyqeutkwVNmlDg9NuZFnzcK
Nfv7ps56Y+mGIl9/9bUB9qpCw5Ta0fOOW4qXQRo2O6MX7U1uZD8gUDxTkzbcfw2YJEt2dc9j/6uv
mNz25loBHjV2fJH9ZJ/ihVFO083MBTYRLWu9agBhYBXJiVeYf9YcvFXjLOg+LSTinFyPf6o8nRZu
7KBuXQQBGnEw1cUMM2id/nns6z1JEeNRd/CkjWCLmmZUvqk+1hQ4a+KaODdRpzA3MSHKZrQN8ZAo
utM/ji33ppvX4dlrka1cEXQURzeoUBHpym02OBv0ov2LmeYr3xu005TnsPfdKOuW1WjpqEowmrfC
v8i9Meld6E3N93u/jRRKn3RnbejTWeyo3mampb4ZJWXGIMHmEZnRpV57+nlSVPuiOUW2lOm4we9P
vOqz1/9wpJxgRIG+DEvys6gPo9gypsoSjK5qLr+iVTMy+gMcDxm6fnXLwLeMS7FVdQhovYngWU/F
oAUXVM6/unmqWmGeinkjm0Uu0NkTUErHppQ0hA4nvig6egTAK6p96UuI3NKem6RZljrANfA+MUhh
3gf13Jza2rp0UYncPS1Hm8kWYXrzs2Ltu1X0IiiAv+jhrk7b6jnw6BkSCOftON7kUGKbv7RSzc8o
DzIbIZalCSTsIAdTzRhWbqqZWzkKFlmQ+pwWOK+mb3N0b+Zv3ZBhKatb35s0K97Mekj3WQKRQg6K
grSNUpbmTjaHOemYYcR6iRaWzeUSkIlGVGAiFdZbH2qFKpVskYL3Hxp4DlGckFXVyqNj25/CRjEh
dJoPLQCZ7I5ls02VGv6e5nXfElZHduh9lF5BrIQ2807HIu5t8py17O+SaG/bgdVsPDuJF5YOuwI2
cfgk0KO4ALY7tI7foc3neBreB6q78vFIOGqxPdzcAqvZEgLY996Pr55t+C99HXrbyu7tbc8v8goM
7MLfDoZIF8Yi1tTmFkSpdQxdYa+0Urz3SgaOG9EcbGTr9dQk6jczUZJthNUrqmI0ralckwpsXlrb
CPZVzaknvNAe+hy6RUim47sOsMk3OvVXOKrfQ8vOXll2d+vJ1wyQkGAZtWAMUXwYlOfch24Xtr76
q+wullE0P3N9RPLOGp2V301QRCbPvWgxcEgcrMf3CKr7uhOZ2JWx4T8r2F0muB4Uy9rWzxk3Obgk
l0J1wcphxO30pCR1/OQA+1Jn/J0fK9ETWvmzpISoF2mafrPml6p8s8Z26e6Mrn6WLTXTcSCTL2TZ
piiKl+qsD9Z0SsgbzVLOwG5xJmHdv1Vcf/yosOmtTfebRQWZDOkUbhvDD0BvIzuUIuf62JXlKzbY
9anQx+HRa0m88BS8VXNLdimm4a40cn74wtB3Pygy+QFT8xQZ02LALukgN6SEfu99NeUdjhgXFMiv
4RApNWEm+WORKcZ4ijHT3HdWhKNu0uvQZ8xSqxd5bHjHyGy9I0/Lbuur6lM6d331l7H2qhhU+ZUK
vbJVqGtoIioBxmeqfimV1D4URvdepS46dIVbXKlLN3szqOGkO3r0YLdxu9S1qPhsegqCIAl/idRb
aJVp3aZSCZ7GENdH1zJrVGfSNMYwrZ72QyLy0zAghhQAoH23WiyCOcQ4tK4Y37P+Yvle9yZn9YAA
cSVSxvdQVZRlloYmuqHq0tALIrMg1E7h3xu3U4eNMmYJZfJKOw3W0J5i3A5WonKTp8I0CoRBi/Qp
EO2/7VEcLv5/5smzTPP5KBj/21m+zvw1L8QdsuY97Y96dmN1js8zmYybZXSPPO4CQD10JQ66ziOc
g4Uhiqepcctb2RvW6xjskyJVAOcOxkMfGEf+bOu1Bmx00ity1bKJ2ua0C/jFsM7jmLzHTotCvrpl
z3q9P3WMYaQkLauDcnecS4aTLBm6Zbip7em7O+BXXFdrv0wJ0fugNlZ+kP6sB83uH1GoWk+Abt5E
q7lovBjBGwGpuxBzn9yTfXL0v84LhuaU5W69aNuBt/ACtG+7slz+j7ERENPNAVyfhqshLcc3uw3C
fRUQ0cKfGT/IkOFUof/ZL+frrbiWhpodeqCLf4RAqt8220BDsesrNkpz29iHfndBYEmkhF559VYk
ZOJtpwpLnr0N+gdR+CKBu0OH0EZf+08S1Du3cgRNniTgN0/PVZTymrHgUc+rrbGJiG7KYvG1upKL
rTg3vbOOlqgoqbQjRbQWdjkAYSr0uZSQv3OxcmGP7w1pJzRvoP76FQFq3ObpxS+7P6eWrELn2yWe
zHBPDYSq3UDRztHgbFZhED1Qh2gPQT4GkCms9h2g7c7unfTH1wzIFt2hnBXg2liN3wac6tLi0PdK
7G6N0o1WoFmslaFPgbHQkrDdzjQPCIXVTxsrnYc6FclZC8nOy59ktJufI2KMD7WbkGueQrJF8084
z5/K0H6wA+e/z09TD0VY+YBt858uErhbpZnKheVkLGdcwum/89DEQNlN1cGFW50LNHaAaFh2NTqH
kcZVSpjymfWat8QooLIvJGUf2xmH1CMngpav7R1lk9W/WAjvobPV5MXVRL8ye9St5A+qNM3vpvy1
y8j+Cf8fiRmv/JY31YvmmCwjpzG+NvBGFmZkVd/GHuWwTkVVOjDM/o1H2UJX+C/dC6paO/Gyh5mG
QhK/yzWsvKPudtBNYvSLxypVrneADkETfItR38mmjv75xgyffKcar23k5Ht3MH7AYSkBofTBdE0G
Xd9UVhEu71P0okazFdJ81mXdVTg8QDTzWuOGy6VBwnxPoZCoJ2yA16t1JtB/8THBJvr2O3tlCbO/
kq+Hdsb69JhUwHETCxpLq1nRraQWgl7dpB9q0yZU8SZ176WGjkJAFD61VL+2bu99ikJ4VzuZPpNq
0Pdujt7EIoaqjuWLebDbZu1DeLl+bTRi6XXTVfO1/q+BuC3HDY+FEyjq4tzUVXGWe13kAEC1m9u9
3x+6vZIIb4cXgvnQKWawDyOowrIpN66upBtguCXZDtZEnZOpq44nGFaXk/uXqUGU+WpO/F8P5TDW
D9TkjZno/GsIVbBH80bu1WFN0S/0kqPc+099XwPysEho+aLD9n4tB6hehyg/ONm+rnpfvdljXy59
VphLtfaEgnFEwiUS96WCXXnGRVuV6V4h2XBoTXQUagSVvqUUAHmjW841zaziwbD0D9lvxqATyM7n
EJqSYAWF0OofPeLdo5KrwVJ4SX5xq2K6TQKzKXlvdjlSAToZy8voRQYK01Qt/ck/yk2jTfbMvk1D
6jL2JfcDmnbp/R4eyxZhp6hoziKgOuFkxQ+7NUGCmSJ5hihur2Pi1dNgh85Br4d8q7S5+lCEWrsk
iZN+8Ig7w9Yz/+ricmXaRv7DUQCS9Yn/+3C8sqwT2RbnwEIq31bhEO2HujphRqAcnKhTDkGa/t77
6os7C4OOr7acw+oMgyRVe+gjZYFwl83N51n3jWyqnvYR2YgLIl+nquhKu8M5ctMntMXMnWzJTZ6w
gJoCKOd2REUoGcSrEKp7geT92c4t5HjLo0A+dCkHHb8qdpOXWis5akSZieIzMaMcTWvWcWZr4FsY
xOI1KEDgVGaUneUokPUzkJnowU/Mehm6LRrbrhWfY5g659yIkzMoRzRBJixhZZ8clQP/aEIGQeRV
q7VVEiD33GhpPC3iUuGhatr1Ckn0FIEnwz/KTeiwF/UOP/ZXWxSleuzKzVSQWgmcIN7Dw+/fGt15
8+0ou1lZJF4qxD1kd5UE8RnVeTDhrFrfvCRwN77toNQ0H+QHFZrSPFZOsjnXVKcmG5+bsQof8qB+
1MmPk8R0j/JlKt+cXqOueUNS3Z3zlY4WooE49xHYYjxS+dektaJ14yQxDAavfhjmjexLE4WE0tzM
o2uUB9Fe0z2cweJA2VikZG6xx8Pea5zyRfFcdcGT2fkwg+AhLbHeRKDloTCmMVwIZ9iaeip+NIpP
YrRUtbegU8ZlSDrkUQXaAsGzU86C99Ju6EnTqbmaca3mCsRIrb2F88e4SVH942OaIuBjEvHHx9ST
PvzQ3DBCwiRNNgJcGBrhrn8c3VQ5Zik3aKmTCh46sgH/GJBNuRE1ZrBJoV+EJvDGc2EEtWWKfqte
A+gaAYbu7u0MVRmc/ZxTNuPI/dK1Hj6MGJS5PRXxSeQub4dSy9Bqr/uPQXOeFCuhzB9mEcbFro/X
C/1d0r4FtWk8hl0IE0uUZJwaq/9w0dzPtKo/3kOUxOhN+GFbO7WtJ9Qw++dc6386ULJPyFv2z26q
NgCbkaKUg00LqH8MUmcpR9PODC5eaL5Y2XQtvDZdUiOF46RAWu5bVyc6Bi/fddb4rIZxfE3r4RrP
g5MfjTskGdMZgJJSB2HjItC5Gj1kyb/6srFNb9UHRiQK4N2VoHR+ktlBqv95s8q1RaeH5sno0S0F
c7bAidDZVUNpvGQEPKuv5lggg1sV2u/RsjJ/j4I6j9VmLsx57kOssSCHpes9hH/vBUnzu0+Oiu5i
uIn7qqjdKynA6aZkNWSsslunk25Av8qK40i9cSmbkxVs7D4Qx3iw34MyQzwwz8TZnjfyAaZY+l+d
WSCBaDjdw1g038r5lZJoaY0mLre1fJPYCbmuIH+PAq89IEqEgZ7TOfvCDlxQEojfIMuvr2WEYhWR
fwTFlpBFzfPn1oBp5V3iKQzv+7UCylIbbKKX3D7YpuafJpagCGM61fcSi+IsnrBux7FlN5X6Q2+8
uKCLv5etbi+RvTAvaUq22BhVfU3aQX9zGvUsM4WjM36i2xe/ZBPL78ps1H0TdRYKkc6G+tB4EJNw
byoQo0UbJdkPQ2+3dmwNXDcw8jztuawU5+HO4LXtGK1BPFHaJtMuAguGSujaJYzNahHPVDSrmKr1
WBGWySbR1DYex70ylavQNKCc1B0gWIh3bmnnx4Y0/6royvFjLIY/+gW8ka9+pe+zw9SHBN1aLQ7W
qLka+pqROHTOmGa40VE+UDoNjSQvKnVS9yH6vy7CAcgvYbPdjpfKKNsDAJdwQbQOKts03tKmqfeT
iMa1phbFRzv5u0E4/UuZ6NahBwm5QqCg+BBJ/5ioZFHbvGxOJnDppdsif6v1zq9YqPVD6ILyczNT
WcjzTGF1UQvzM45Kezs2AYvD0ufBINup5JR0LmHk2A3/GkeU5nc7luPD3+O4wOz7oE+OvYMvN3QO
XGDJY/HsTaPsIjdjGEBcEhAiMznSIdhMca7JLobfOOvRrUhDzbO/BmRzwB5s0eM7cBxSoprSJdMa
Qi3/HFXnDeHA4snrpuiYFIG1CvGx/FRTC42mon2jTEAOLWxTcqV42UArz26NjkCKMJpLIHx8EJx4
stZN3XnLcdYPKEaUZoQZb9rG1Z+jMv/WTXb2o7edj2HQumd/1i3pSH0IEj4n0u+3UBnRLsjT1t7U
bqkAQ4oSWHpd8pghaLsAlDztZB+sWLGhZOdsha3WmykZoytlwnoTCN5i/9xLWHRYqbLqJSBWs3F+
aRL/sSMJO6LK4yIs7nmXIJgFvYsEco+mBKjx35/INRT2Un3rQg0TFUDe+TWPuvwakRsXlVaeWwrH
vwc6M7xVRiUO9z5chIqrK7AQsVsv2d07fc/p9nroj+e2VQS1NuUBbnhwb/nI058a13nPY58Vb5a+
pjMae8wUDD8T1VyZsWI6Ky9244ujA31nMJ3SCRFOtVwPGDt7yw706vG+i0qdskLMHhR6lyHiFRat
cQ0bbVWZxJbpiLJMgPHKjDuiahkUR24hlzt93o0aCwaW7L3v8vQZqCdazkp2yoPMLMzcpdwlr4Ye
NmSw7ZCmw9IQgXsz+yTf9egh7KHdtFc1DpJV3KnhtzYNrizzlV+9VbOUMrLPTCUz1kXENWRiol2G
5cHeCkaQ9tn4oObjmzUjit0JfaHWHEB380Be6s34M9a5P1m7W09O3VmbsEyMlZyL+YJ97Zkrwi6r
l77f/AyAFx1GYVU7efV2kUDjU7OjDY8acvrzNSsH4gLV6IH07KJRjOgaprm+kI+raIyGRTYO2jVA
h/w/DqQYmFyVhCNM1iEHP8LmqEJG8mqTWyHZWF3IL3gARtgEPmK1FakRolpmmPxVzkIgvrBsWehv
Cp/SY62wpq2Fdo475/dmGFL9jLyaiyqba66rUqUWLDvlHCfVjT22jId2znIuCpxUjlrhjGD12Mg9
2XffIKN2lHudrlfVws5z9TCU7+b/EHZey40jW7p+IkTAm1t6L8pQUtUNQioD7xIeTz8fkjWt3nVm
zkRHZCAdSk0Sicy1fuMoxPJT+BLYaIOcT6o3EsDJsqtj9Ti4foW8h7Vzgs59mlw9fB7B8chmUY3k
wcWseD5Pqqqh2rDm2RsYv9VbXKJcHhZJd5K9gVmum7RWns3a4WXnomGciccgF85b55IUaCweTlk1
AoShiQUBVxsRakZwCkURtMqhMsY3PbNHmNv9TwuB0jdjQgg+5dS7ljOVsdUXnRiQGpzvq1XLXKj1
mxYK84xTdYuIAJMcZUCBL6qjrRw16cjGlSFIDHs0lVuOv7tsN0MrPOEvyxM136xg/VyXySh4uD37
LSujV1tXjCuuM9ZznIv7zcjLdwesmpa2A3LFl/k1ZTKQlyBod0Z+PzxHFabr5CPhD/3ToVjxbA3E
R2Q5LUp4cHCvmtdE18Fq04XMQhS5Ga/Uss+PSqAVr3Xr87jPNIg+zbcWh4wtLPP6XGlpuZyGZnws
fE7PxL2jT9bkHyheRGBSw+xgFbaObVmbfOj83FwXMieJoI3b+MVReADJc5if3/0BKJZI/U/dU/Ec
KnL9opehfjK1rluJvp0+jd8myKpbYhTvnqUPC1Up7W9Z5nyOnR/8MKfqHPR289sHL2QPLkqDomxA
K8/1Gkrt75C/1mqb8IczmJ/sg+xvRFwGeEvQfpQJPUgYd8WlLbviwjuzuMhqWj0FuVmd75XJ+tMs
q0r43IqkOsvRcp5sZm1DmzccRxBzZD/VJuHfTeKHeVP9JJsKEcdrNr/arElPmGAe1jbKfojd6iJr
vZWLY9vrP+WA0cn6p0mBX9+pMEPu4+eZrqOzo22nq985xgaiQkAsqcKANzBtmIHe7l6DyR6dYmNw
1f2cCN3H9XiP77u9M2xibPC2MtxfpN0T0UX/ETKCde0185tslqMIFsBgn4Oe2X+PckkdqE7vHOy2
ss7mXPAAOYsSVPc6anuS1CngyntProqS/NH6a6zs+6qSQirXUeLnS3kn2fE13ciQHWkhx64GRbGJ
yJc2LliNR2qrNLayKjsSvHk2MABgRBiqzRuTwkpKlmY7+i5rcmzqkfYUCQJ73AfqRqmwTE6v7EiV
g2yTQ9saZLIv1BL9TP5Rn4zJokUG6VAKlBdSv4Bm7nLcWmpKeXDjNnwo8S17zlT8PZrKNFeyasVB
/qQpz7Ii5AB2QMsYPZItQTfx7OksICgCvspOOUw3m99JK5yjrPlWY+/6NsmXk6r34MDxRGhRcsVc
x3XJjRrwaXrOJhcyYsWq6/VmlQNhvtx7yvmSPD2HHygdm96JZvqNRp5Szsn85neZhPFOjpPzZLss
apclKS+ag1m12qE0zWOkJ/kVNfSF4pfNpTS6/CqbYBlY68FyvKWsBgFv9JTPc6NnBs7UelCc8rmQ
V2XGDjIbpsNX+9cweWWnFXDKf6b2PYiqbATL9dXx1dt66mFowDGnM/BQdYAqeFWdPCQOZwRTKev3
JFefWqj/v4Xfr1o97T8RB1IwfY/rJ7/O0q3vQTqMC5HunHS4RkkXHapZ+8EgXv2OsM8G7IDzOSRI
c7dxpj/oVuQdhe+SHBY6OijqQ2EI57PX+mCVNw3HPgOwIJqcDupddNjWTy3xoo+kxmiugUZ8rP02
usbIwC/kAG20kT8Q2TtxeLEJex3lMZ0VuLFblAZqVrcx1Z0lohEcjdkgsnDNjUVXVuew4YpTAv70
cXUQmlqm26+OoKyfCjUg4pAEIf4gjn4RIczAxtE/xkaLVnneq6chyrsrooSo9yNb8mFVxY9CD90n
g+TnAZhTtkYS1vhIVGjdeftdKOBIuzzN93muh7chLa/yhrw/sqXT8bngk9gvKmG4l7atvUs3TcWx
Gw0IBqF3gWVNkPfeq6DSWyKSImv3jsiurTVEWrHEjz7DNKdXBpDvEajffPTRcwqQuyiyYdt7sE7N
XlxSNH+vyJsvG8dxsQMxsfGzdEi+al0QKph77XbG13Yjn7plvEaeJli4aJKdihJkhzzL303UYPM1
+hD2wibYvb3fShe5flaAbgy2kW1C0LGET80VOMvqDbl29aTbZPsVu6reVGSXOCpY+Ub2KloLm1CH
oyarOSZ1jqL9Cks/OQB2t9oF1FH9VBUG77oCdEwF1WqJQYN+kh3TfPVV1bz6HFkYWliFCN4iJQ8J
2nrtXdMo7e0FInjWi+pa2ZMGUU2KGCn4ayGtn5gLKWKUY4y0nXAKWFsR4JExyOx6UwaOuxY69k9x
2iWHkG8W+n8LjnuMtM9I026mlTkvQ6fW0I0a+Ele0L22ULLkgF4DOmS3jnkdIqPaNUa0zAheXQCa
OxdNdyAUpclZ1hTIGJcw8JzLOPgKjEDXR0Gos0nLIzFxhL2yl1PdtGmNhRzo2sXvaei6nbyBbJJX
7Is4EvQqoXA5+OufNE22N64Xod8231kUTYDZE0aYrbCB/vU+RjnA2A6NqN3DpPShtZSXslDZ0vhY
T9EfotG8GwtEfwErrMKwSt9zM20PTsobBpBv+t64lbnUptE7yN4BvYehiK2bHQtBuIwP2Mx5mXIW
hlbdI93s9uJhAAb1FBQiRwMi+lUIuDKh7c0SEEZ3P2GIMPg1DAgbZzhJ3I8fiMLq987IMa0HVoKd
PIzIEWgo/khTvcWSm/Gp7+obdeCcLTuRfFs6us521MVIKEDFcTal+3Mlq7Ij1XJ1iZcdCYV/xsne
tqom1E3nRqFbAMObFoWE+QamqR8tPT62haNttFzP0OzUWNGibAB0gAyOcJ1yD3tDX9iJOzxZXf9h
KGIAeZYXN7coPiC3e+fem4pbpwpSuG5sHWVnZqqzvLZr72UvSdJ6FXSQspVEH5ah7jorI/CsaWl1
ZnkgrgZ6MEjC6iDrfszVV/U+UtaVzsAglEQDpy3YbPuiF8cqTCHTOOE3s8ri397QfuttsDCuPwzL
FmWoJ8VGnFTXhHoijgENu5nyXVC7yUOjeA4C/VF8GwNymoXo4s8xNPaQ1hGFsoi/pb4y/iIt+2lz
RH0Xcalz7qn1R7t2SS96ZoVPa9UfSEPBwlK97qFtCtTz1AB/HBNNV191/T1URX5+8+5LaKT6dQN/
IS3s2ZYP7oJTOZiMTGWYGkGqnYeZMOnvw2yh1bdaWRjKCLS9NttdYdvZQ5D2eLjPV6OqwvrQkhw9
v5S2zMJUSBWFsVI71iM58N4zjy6IUG3gD/uLRGTunvNBudIBYJGctJzXDrecTU7WajNVtfOqu5qy
bND32mtz1a+QB9NGo7yMhLhfWx6pOnPd5y6LzIe0+dVoDf6gtt4eDVsd1gA9s4Vsk8XkzRx72d13
EZecS+KjO7ykPRKbrV8ZbzpqdGhs2jraf1Qrly+z9MqHPPasmwPLTvdS8802SX/8NWkAE7INW4J4
/0yypsZ6qK2kXgSZmbyYGvqASavE9yvFEskLVARnKXvdCC2bv8YVkfpRNfFJxqhzk8xuXSYoIte6
cYsax9jya7ERFkEATsUoJReKtYmAOS5NhNBeWlH4p7A1fulzTYD0f0rIKXcuH9vSEsoODeXuKodW
UTQsPBThjnk6aC/mmKboDABXT2t0dbzu3SDa8UNPrA/LHqoXOM/skiLP3eajYn8N8Ab9w8yNEJki
x8PDJTzKeJgsEkPrtqC/BkSMCZnJNuA95dLFg3J7j61pZbnzhqS5cErGvMLyDybEtFd1RO8X0tJ7
XJs8arMwNAee6N0d1BJl50dhpONBFjUZ9/vVX222XxbZ4qs7VhpvE8YZFr1JB9u5SUMeTJGfOqVy
176a+C+13mQg9Xr/l7MlmJtf/IxX8lRMT+1MwheiWeu2639USg0ppJ3Ux0YFVKZVwkKApc8ud+xq
1JMDD4cRCHZlopFQDI2/gb46nF1FexpH0OCljTaBfAYTQtVYzOX9sVXs/v0FiUYP5z6lW00O9kI6
9PpuLKM50RzuUOScXhzb/xbGU/YjqcX3Jpv+PaAaxpaVJrHXTpk8Ih0KrW1Wxcl8rzzlk6GvrRqW
VNvU1bVwITQ7FSZGSoX8pIKobUZAJiB/8k2xBTJLyIN7bBsaPcqKZekkT6LVxBkSQfiM/YxaXjBW
0ZdJUisPPeI+e0J7yhYGpf2oQNVeQvUTPzKEyOvebX4ZeRlheVbGtxrFqo3rR+pRhVhwnnjNr5tW
ZG8itG5qm3i7PnWIbxeIxcki7Zo/V1bkDPe2YFD6o44tE4OKCiAVGzZGdagLrbuhZ1PX1NoBnMa0
shGE+Q4R66VpB++JA79/srsU32J0X0icWYQVfTO6tnWDI2ouWjZxTAB6nSH93XfnunTLp2Eq3uWE
wXMrjupInLR6U93gaO5XLzjp6cfIH4tz6js8WJWZlWdZtyIMzewJE6sGM8u9N0TfE97FLxWezCwt
pfdrr8SW/6ua2DjlgW2/jIXtrd0OjHSI8a8NbwAVWp4JP/K2GajE70gmFGtsBvx97pjxK4rkWz6B
P+0+cuD7yfGjVwCc25FT4wKTzJyfpl8g0YVSBJFn4820EgN5XpYLVHDMN9JnqG5Mry6hGAR2BneF
Iqy5jGsRfU7+tBnbyX0z26jYxoCRd30plJvZ1mc5AFA6Ar9eubWiwn4wVa1ZKb1tPcmrZGr/3ytE
FDY2fL47kl8m7Ap7rJdqX+orWb0XSo2/A5Q8cmSPGbnCJ9MyrGeBtCxiGzEAn1Ixn/0KjRy+fLy2
tBKnQIhZi1hKe7oNzswKuGFoq/A6Ixwo97EEDQRq/tn1WXPunUA7500Zzbo52Q/cKacs/MHSl3Em
/p/6x7H+E4jPPN7lxJ6j/UBwZpsAo3ytYvMashF+FL7ZLzOtq96QNkaUwnjLwPuezQA+MAIGxtuY
t7j+daW7Keder4ZKwnITXRRw1vMkOep/nSR74VT+r5PSgaNUmtjWoz7jcqK2s/m+A2PrWwoyfU1h
YcGlZerC6Urq3mRxhFVZL1XrUDhYVhppVlpnX0MzKobstkJoxCeq+jxpXWye8MxQx+Od9zpNPdqW
2HobR9dJIZHNhVa58Ar/KWTbgInILpgm80XRdEw3S21aJ5ldvInSVNnpDsNBVkcWFPi15aPnJe7L
OCXLsfGKR3hDRxkP5wHKNq2DlbYMmZcTRnsLn+esCMLxaAmhj5DfEc7XchS5VZEbtxFIKxQTw9xy
LDNu/X9Wv3o1CKw3JHysFW8P7PPqTlvFJd4EdW6CSAAE8Ug0nsR1luMMkncAk4rJ/lOv5jFyYOKV
hMzmeXLKpMX141fbX/dS3Ymch024oEHgCVC5LBSTxEgNIXoj0VuO7VSPU4mRH/mMYll56ET18Wp4
bSAa3ErleWzr8K2azOChEM4Pda4FqTHuIxdtCdlZtwMElbFRt5Nh0RsHBWTwrWOU1SVINDzsHITu
IpWUwNxU/XMVuTkC3ll3ku0mUpwLNR/KQ4rJ1noqCm+T1E58Kxokr7vIC3FQZHPrhrHYBzbRX03X
MLEx1IPcZlrqUwl57q3SrOqkGLO9gNoU6ym3QtDKeIYXRqKgK+F7Ww4C7a5yu+TZMjG4m+LC/NEq
kHHCunlXR3Nad0ZXHQMrKx4clFiBSkQIYbtDS5a1YUOLPrauE9rJcgXofiCKbxHMjris88/Rbkjx
o7Z9biy9fIgyPVy6vZd99mI8YcJRkB0piu1EmuzC7yp4qHVMQ7v8ZzZXJsNVQJzNnY02faRmBNS3
VhuEwQN1MRpud8mmZBdrbfZkelH2BH0HPMqAOWpf23/aNidn6k/8WfF72zskfoXprfx526MNZHxM
NahOsupqqwhk05vnY4PLL6G8dkOoA4017ScVnu1W8IUCQC7dy6SUGCd2ff1N9B5Cv1P3qyU9A2zf
f9cm1DgFiiYXkrfVIUZsaouSTfYsPHyBiF7tI14a76adsFsMwZJwZJ1eBQ9XRpDz3ZtgQZSJm6Go
69Qw8LtmQxAZ/XPe2ScJxNQLjeyi5nZHJfSKAxiY6s1KAJ9nbvsCDnh4nFrv0hS1eHMVIspqDSpU
jgJWhbFhpltb2Zu4bok20GCfw5/qeC3KjIjMLGqG+PVw7ufirnE2t5mpBZa/jojsFuJPR9tVMVmo
eaA9d3/dwQXmuTeBS3aO3vHHO/506ObCjPSJeM7PxnHHfdIUfQZSlCZZfA0b5DTZ2LbaJeI0d4aj
2u99BO5IqDfaDZVZkJQqJ8G0srVbG+nOXvOXKiAO3s3ssptQjV9DxR92nRk3K1mt/CiHZJk16zoM
k1drIiqtqQTbZa8i8Ln3gYlsZe9U5ApWKmAHZa+B3tjSTyqMJee5tolo+qR3zUn2jr6D8ss6Qqwb
JgEiO2RQV7I2dYkLaYbiq2qaoB3JzcFEscUzkS3rWZuLVAuvWeCVF9nkafmAGTS5fcdooEMmubOp
x8JZ2FafHtV5GZXVGImRvZ8A3EZyZyHBKyhHaCtzgkkEGdx8F+VKAnXrVG/28BvitcS0eKb6qeAz
/ihULb62rRtxpgLP+zVb78av2YbfNHvsVuN1UWfZruVEh1QUJsR96VubZnSGd6XlOBlb2WMatv2j
E4rt/VURBFtUGkCzeryWtVo5WsjxLOUb1iPBuvbx79vKt3SZTJ8FuLCHrkHLWWkPcRTqGzspjBdd
I6xWOKnzs8bBJs/s9MNKdCLbyZo3cdCTNxBENAzbJfDm4lOizVrYrjAfyxJCJhv7CbYX1Mi489oP
3AVmKc+IdBX5jdjaa1nfvARx9NyWRbe2XBwMmRKcZaGSsO6DeNzqhUdCWDOjDkuJIT8EXnKy0Mf4
pk6Ou9ShwT84GM7uJkABO81GDUkd8XEZ1SiZlzGDbwUQG+hzY9YTZ6s/JMRPZ45O0+b1v6qy12xz
EG/5MC3yuhsvQdsHa7LHiHHOECVEm5LOU94d3OD3ut2ZK9mMFngITA6GhKEWH6wUziKaRvj0ORjj
JA4HXJxBD9eFWpzvdTeANhSQ69vIHlm4bLkObaxsjA5hfejRk4rQXvoR+lq59XJPPXmK1u86vtd1
WQTfraFsymXQKT986PqnKRDiuRS42qr5lC99lqln2VYQwciSYbi2iSHwEWuMdcxquJadYdABB4jF
UnbKSRZveJR/u8Zf9Gx2dnZFwHdBBixc1UShl43edEceEpzNQfDcr/5qu0+py2qjlAE5iQhDsbRQ
Xg0OvPsuRWGqbzTltTXMYa2CNdjKXnNOp1h9nZC4ZrCS1cfccqG96aI7+IaDrPzog41QtaBbAjcf
1/d6YPb20u4ygboB/mjsMqccNYxGmdW33fwk62E9aUtNcOg2xJNshkTrqGfk1GrW9HBdeVb8JIvR
nr6beAscnSlNnhynU66x+yK7ZItVW+aek1S9kG1u4YvVnw2aKuyD55UBgQmOCL3SD5sMWPFRmybn
iOpsizp26T856QjHvNTNjzEDfhak2d4uAd27/aQdZdGHhoEU3lzXTFc7pqDrJ9OKDl9DZLusWsU6
mOqF1hQB2EK7fI70rHpuEckXxI8eZJM5ZrgoQ79ZWfOIMqx9nIZ0C6BYbVzd6CIU3X6ItAIhMAfb
g4Wm6P6ua0LjmoReuPMIHa+hlbqwBaf8Eoy+uynIUl5qu//3VaAm+obo0NVDqPmUYK10LzBSgUMZ
V8u/2nH/Dk+yLVYslZAPHslVbBDAnQulh5EuTCXYwuL4lO2y6av4q63MfBV/BmSx/Kpszm7q6bsp
s59kDUkyFLrmdmW+klUkMMxT5uw9JyOXLps8s/tdW224glMRPdhzEfpdv54q/sC0a6MHWQw66E5d
+IgsK8lNNmkK9hxOXRSbkHT9WdXrTRuqPHn/FIGbfeAynx++mpAW9dYKqCO8T2p1C9m8YO8TOJdm
LqxQuQ1V0e1BSNfGQs90+xJVkb5Ba9Ra/KtRTvF5gspCnw1jQAnht4yHTmOic4Fe3A3rk9/o+Pm/
8uSK/Pv004qsfoHchrG3e7ZHGenIhRBl/EPNsagC8xAu0PYCncECyoljG3dd9DMtp8/RQ0PU9tNg
GSOw+IL0KDtLWILxVOY3JwnSrcgdFKjnqoeV7a60KvTw5+pYoBCRqsmrwXb0Kepm0knnPkh+EwEa
5cGdzAfJeLEsC36mMIp9wivrEbB0su7D2FvBLoBZNLf5tUi2uo1l11eb6afDXsGocCGnyQ54ceLU
Qgr/avK1bngI1Yy0Ezf6ak8NZYEHSYK48n+3sxe49n2rHGWTvCFAV7ZyogsXlZLj16xnxSVwPaKF
qKtutElN1G3qW0A5gjDaWFUvdsM0FhBk0G8qhqHZByOxuqYtTUCcZnzRdbfYoHDQXNNKIMFFjvOJ
jaez7Gy7v2Vgx8H5huJdK/0U8gAiLllrvSBkPPw0tBFt7NYLFinRKBfNDbgKubEmfJ+AFgeFGTdG
+VpqrPkQh8utrGJzFGBG7hR7v02q10InOZXmeMXJXiHs34atQHKdp2o6SLog9q4tmflXtnlLBcA5
hC2hHrGH09b+oGLPWUbai13X2ACESsFqpeFSmfnDxZ38J9kpm2bQ8DC8IOsdQKMzwAD+2UskKrq1
ICD9XaorwVIdNSJ0hTtcOVlF5ynBd6dV/Ocg8e2fbl6cetPQ3vmwsLZQECmNuk5d5YH/gASxdfwq
jJlkoc1FbRqYxoMpBYyYk3b9GuPkJfI4pXoBtEtux0ZdpTM7/RZntnOvihlfbQVOtGLD+zOwx2bl
JWjNlo3eXjNFRSowUsPPwQ1e2yIrXyprEntR29UGnoJ3K+oRjHUCnJL/Fv/TFQTu/09v0a6GDGoU
GPQ2V38BnXppR739HkKSISGlWbeOveeq9KvpEc8mBN4dyzlzWsKLqzCnQxZZ4ljotr3Nm8y4DAkb
Xc0Jxqd6EPqyH2r3FSeMajGYofYBsPFhNIZ0GZjNW9u1/lHPQn79ko4hmRmSkyEL1iBNC/SjbC40
76O3jPgZKsLNU4h88vF47FatAUx3ND4aYYLnoW8aPwo2lKBc/a1djwaEdpQN2ll3ejL9H4ZrGjtO
pqaxkGoHitfaa4H+5H1cY08WOXPWmxPGAPc2fbDgvFnFgYg9KTqZlKtQJzzo2GiVTezds32y/a9q
Pbnhbup6I18B9ZreEmJaq0xREo7gQryAh71IXKKYiF+j5pwc+SzFizE493Y5Hq5ouOU9/YkWdEd4
onHBnHk1/NS+fslqYMUF++NPL8KdxiBjvah1jr+tOf2obeJdkW2PN61Ecrkz7O4kF0O/RjrJslDR
n/eq7j+1WciAdEWzsFBFuTiDFe2mOIe/P1d7bzAv8mqcr3LPu2nu2OwBdOBPM4dLQ1FUZ/43kKiZ
g6TsN2HE9E2w5fVnvCmICC66sCgvRtOjqh3rxSmexn03w9m0NGqXgMbyS98axSUXVrOE8RJ9AhDc
e7rivma5am4BPJnbBoGv1yhCTfo/Z+LJWV4SNPS/ZrbTlC6zrFVZnUmTqRVHJruCatB0UISMiuQv
ShgwD7LhlsA5eZCdXqmtjElpnt2uK29d9gjsqHtV+7F6NPLkZM43yDXTQiy4jQHQ0+mJGsv3YBaQ
nHtVpH5JogqEPeZe2IjWGqaqspG9LTnlBcykBbClCGibHt6Lryqf+rIMKpQY5hFf7V9jTefVTjn9
9OAxy66+TaWe34aTNuvhLIHsLjq1UJ97XUs2WuVDGajj6UQ0eDyVQTOdSP4R7uwUEhxzG05z1Sok
ObzMSJidnE6fg8XVOSInSnqcpkkLAX16gdugKUFd9miGJQ7kxBpO66ROxjz5U0xzNSR0uuNXkcS7
sXTdcBEFy56/NVzEmEDA0Nc/4wxf1VEtxrceMBsST67/FKt2TZhTCTYB4hgbFQzYGUJdPCCewGXv
wtkMNX4385HHiYryLK/kOHlV6oa21tzWWny1tUYM9qIXwzbuh2DXxtO0tv0seHdERWB/8sj1err9
Js73VrBbpzhUAajMgzRe0Wthg4bWo3jdkXAUu8hiE5T5ryNbn+fKbljvzJOsDG3VzdvkaYlSB7Da
uWqBgjkVvvNTjtCJNTwH+NOMSY1O3tR8K4xKXaDWAFjUq40nyzTwH8im9jXu3J4Pzu6+1139avWq
+9MCYVYrNTrzxVnHKgpMKmoEga61P8dpeq+rLvo+8BYC6uCHr+UM8S5rAEq1kndgBgHYT0PfbJW4
jvl/HNIt4g/d0YiS4iyLMEblzdDre002qUpTnMdJD4bFfZymF/zuSnXT8meR9sIae+KlARyATHrh
olskr0g4tAcwwf5eXgXBaO77MyZN45Wombar8qpelDGZ/3WuIJxUdg/4UyOSBTc0XiaBhuBPOHnX
ZDTJdpRhi+xI9+dKtrG0Nre/rsxowiWp57NETWEFtQtZ6BwPrV437NM4GuZDXEIXVmflGhJBj63q
hTd0HuEyZcYKrC4uKDgP+pMSod1i9g+gew102sjtNiQfNa21f6omUIiqyXZW2UdHqSwgNQa+1Aaq
rC13VlM+yqa1BU/2wudXGStkVb93Xr4yQ1d972abK6MOP2NXF5BBpgpKqKiu7uDDF2md8BOpGryM
teZFs7FsEUP1bJXOL99P3J+obhIkm1EQ6tBtg7J3PxFUmnmNmn2L2S6tGnzTHmx9XjUL+EmEdQjX
hJ6P5o6nLswqEKtapivdzMG0W53uXkqDPjoYzDv4RBowsJbJYC0HVxMXt61CEpLITeD79RNXv2fo
89HblDmIhqcDv3FhWzAZPANoQaQtiKgMG+HYQJfCSol3ruDj9ZMgX8Btzk5FX7PTdNBV4rhb7Vwt
tVGtzjEz0MBNh7FlvUydGh7QXYD/E1HlSEEeNVdvcurQ6dVzYf2QXWOdeHu1KvFX1u3nurcj4HX2
c9Cb8Q+vN5/jnuPHf3T955i5K1Gc8iI8+BpGOBlLPa37d0XX3zQDac5F/4lnZA3mJNJfVLWLviVt
Mywt/OsfRa3CXuBsAOk27FelWeJbngFlJL4cXuq2Bp8Ud+miy/DZQAAz3eSa4FiWg+pzxzHe1aZj
8eREwUUDoLMWQEZuiQJPStP98JcyvY+t71zu5qShEpRbDXrksOIBQIahV9RrrphImybCQdpdj9GK
yqOfdqqvGo3d2KLnkJlMrvbDRvSJoGM4vLoaEiFBqtTXvETSScTV52AVn7ZNVHIyNOf7gAFEIZBH
XGC9Nc4BEJyWnZfSGRuk+Vt+FknlPKGA4q2xYCjPMYqiUBQbazdVUb7pxsTb5PHbkGUZKnVz7scB
TZPD2mh78jcERTBqjZyd2rXGa1lO1S7rFOikU5Z9MxKslDtgn+h6I4UP6vvY1i1Qb3P4lbv59FE1
pAarYubK59MPZJP6Q1Fr52qGeuSNJa5zTW6t/6npLsjRP5k4a1YbnvX3gBfk2xyAIdqfsyGXQG79
IUieNEEcY53Zv63INzixPgeBa6E87yrBZ9zlyMHZiHv7thUsTVGH3+oRBFilquoRmFH85hsoIQCa
/4YwcrZnr5WsZTVo7HBBWjOYcdPGIzvZV32eHkRFtIGdE+xUYj6blrDwVh8n7Nty0k6s8gkh1jYw
NjqvUnbVlvkoi4i88KrjuLDplTaOl5nrdMSO/JzMQ2rdx1RZcEkzF6iLvA259XDqEAEY83KvlTDr
PCdBNQ+B4nyfZSXrBfYlnRDwRDWRPeZu3cJPmYo3p1IxH8BJ/Ww4QfmmINGDHyfku9w2r3rngONv
y7fGzWf4tuEsm74atlmJ5O6YtN7DIEyeh9a1NyFooQd1bpMdvfk9iTX98tU8ebh7tjkfYhO0yzDQ
QVX8n6FBGTj8a1w9xxHVTPX2KW4epaXPW2ZtW8I+sM5t27mbPp4I+VlBeh1gdYL31sS7qvRkIQLr
d2A+Q1PJfxkpmgRTGlm3Po2jdYQT48aoo3eeufHqatBPNb4CoAz8Ztxm/IjUMkPIkCQx6syof1U4
jLbyROqYY7mJoYtEFjBZ1pX6iWRWc3BrMkOyKgsrq+1l3U0ZKIGgXwJqqpEoCNl/fqhj9ZMPsT7W
czGZw59CQKj7V1V2fLUVBAFLcGxMQbQTNd/c0P2rqw/TRc+taB87jpLuvUQEa1ShZnn6rNyAVCLF
H3O8QlkSrfjBytAydvcjKuVv//eIwVSKjZ1X/74HB/hXu84RXmsy70UL9tIoCUXdr4oVNMq69sbP
gisAdIpAiw6f5LoS9UNoiDcEOYikNLm2DsjcAEwJ/4ux82pum9fa9i/iDHs5Ve+2ZMeJfcJJZe8F
JH/9dxHKE2U/794z3wmGWAAhJ5IoYK27IGZX+eF0CqpuVRpxqiDnZX0VKPPuBm30j0Xngscr9RFv
YNN9nTgULYekcV+LBo67jD1GH1dynhwd5jsKiAETZhGyohOIMtymSJaCPKLc45tl/oyq2aaZHJNM
gmq9eDN6tPCOhRXB22hAcO1mzcK2Hpyzn+XOORLO7ysZ42S4LAZ0SP8VL9xmWIjKIRM9vBoTOpta
6zYntXHTpZTTYZcSrWakxr1iXPv3WYk7NicJcJSFZKXx/p4V1Z/8ov29FgZtEEkl9aSJ4v9c6zHL
RocNAOgz0Ov4PYb4shjaPHkvRqdayNh/u2KbVS+KpkoXZiy8U+rUzin3mhfLz7SbMzflhJ03itH+
RkSOeo+BqOgwer3KCB6pyIexeYF6w3x2ue0qKRQMh1wV9ZE57ygbxxhyOI+t/QqMclZYcpKTl4zJ
CRWkBXZpsOmG+KWzLA5i9pgDhG7gU4GfBdVngZbQ56C8+leslxOtHlX5AijGPtSS6BpmkzhS13yx
EXMPMGHiqwSz1gRok6Dr9jkfq2qjF7m/F1PjXrUKu9Ecitr3IocvGvf+mz41wBj6HOPzojZvQ4LB
hpzhZMPVLnz/E2rr9bZxfciitfNJ01CccVDaO6txHZ+7IW9xTNZdBOLV+CwHzBgEyiLoy2xZkxXc
UsKezqbahVAdymsg9OmMWBHlax05ZUTYUFq2sd9ZgyDVP3dJLJawgGMIxKX+ObTgZPST/zKb5V2h
3b3IsID5tVMhp67kTUrbGGwnde3QmAhT5lG6ErUKJBUa/qKXbRYn+qnH8BfFhfEH/8EHvp3+F0wk
QKS7sGcDrxlPml4l63Ho6i+cik5Gbg0/Ktd7c7aoopXvlsj9ZTtFzdHUxfjWQR4MPaN5NyPse224
ihvZzRUOhV6jvbBbHc+ZSXJTxrusrZck+6dTl07ua5KXu05wSsHee1O3aOGRG8j0RWhnwyXKh+Ey
8gO4NKZ2Wt9HZFAOx0ggp9GoHmXo0ViO5e77Rn1+LFJSj74vB/itX0ELKlfyBt2BVsFl8JKHVM8f
8+S9uovxSV3CTfxzv33sG7dG7qngP5qnmbXM0Un9wg8y+H6zFwcdregvppetOpSzP2kB3MdqCrNF
WvQgRhzTwd0eAaxQqArUg7z+ZBTZXsvz7MMvymndqmnBoc8Kvvhg/ZvQSj9Uv/aQEFFgMszT9Gat
FNHwDsqj2RUt9EJ5d9Uh8Wup5ptlxSEq8mic31ftY1zPRPraa4Fz9EP+zvuqg/gW2mx9QmyHzlUD
akjOVw2F72jU9k9Go/lPuk7uSr5u2GL2Y9hmfW5EWNzK3v8iF4K3n62yqgoOSL+W28RJlKtsornU
Vyshou2uclUpdp37yj7JsVjwTFGhq3Ampc4OAAnflgiN8PlKE1m9b1PzJfKb5mL3cU0RNtMLsJG4
jCdJd2lE113CSlN2k919liHZDPOgvIKu0azLzkGQZjBMjdTCZv5cnOWgYJ+5cG2j3Jim1V6c1FbM
VRBb57wXSLr9WUQu1xitcY5NEu6YrsSAv77gvxFRF/sWWC3cijzJz0GAHnxmNuZSDujmD6oWlHVb
M1iPIBKPjS4MXM3YGMoJuYoaQBQH72HIpt2aHxV6lHrLqSr7L0266Qsjfc8Bv+xZ01u1cxdnsXDW
ikqfuxQwwJBwep3jnEswN01UZ4f1YPoO4R97rST/3KpZebSNWUUgTbN3zRDQVgoq5kZf9C8mtB65
bKtU+ibCr42vN6sper4TfWi8hr0RnwEYRksZt3ggLK3SRBo+071P+mis8GGEzeCoF3RavFtsJile
BjkPXUt4NyPuzQs7673sycZrBc7VbV9t5Q0IgWnPWdxgEDno+dLQbGeFJmuykZMz19Jv1rXGFf12
X8LEfW8iRbGWXTmQCkSLByu8ylAQ9iRX85n1NsS7eLTYHqMiQpa2t8/23NyvAjNZagH/af8akJMp
OU8nVfv5mP+vNYDDxivH4wEiB/71MjKmj1R4LP/0uPMxtRNxwYEaOLh89cfAY7Kg8sdDulqXtigW
sBkPeWoWx5R9C/QhhJuW5aCUWM/N/S73qdL0sYLQkhM+RY4NuxcfI4ESQYpSiUcCVItex9z0f2VN
fcjaIv7GRhecTdF1nzJyDasCRY+nwje1bRhrykEEAxXqyUwA7UckInqEk6jatW9Y2uJeYYX59zbD
C7UWs00aR7W4CYufaT19i0G0fekgnGLoV8Y3q4HzDirYO/V1c7Sqetb2xo76Xpqfr8iEF6dHTNGs
sF0EarmdAqvbywHZyHlIH1rY5A5wGd24ahe951QnEzWnU4KM2QIupLLi3UnMc+wWv0d6ILGrIhI9
5tgDaFB5DwX5dNmjlb5t9d6aZVusK6hCbcdhFHRp6043rPIGUD/28CNsgcAo4/Ct6TGSTqdkerIi
tTgEjqJvinQIPmU4AsmpeeZtEcfS3wuKR8h6Qo1UUes+2dCI1/3UoyI5Kk9yqtPqNwp7weeiNr5o
0cQzFfujWVn5KK+ysm9r6TtyzGdPJBmMp6Chsue+NG2frAMF3ePH4OPe/xaT91uB28A4Bj8IF28L
kgnzP1sPuy2c2IkPlZfd6rnpqCQDfNS1Xe4a087r83Ctq+O0UlRhr0ehW1fNq6xr5QKQnITl7GS3
DacZR+h+Bts/Xco0ny7GWB7Y3nuHvlJa1ITnGNbDBfpq2ZvsybnJnxsymGVLx1U3IsQoA05t+GJo
lnW1xWfZUfOsvPRxuJ8ECPq7fppUHfIb6omtEgAyQm+DI/eblgRkNznAXkysvJZoPw0ffFnyhVnW
47M9D+jzgC/I8KHSER0k5hV630usjg77T0CzEvJKqYdsOKEHUBYvc+qdJe/WjJ2V8f8Rkje2nm6e
YtFcOgzNSQbkSyfsYJSgNqUtUSb2gTdbxQs6+/2594eb7IVGW7yIJICInfb6wXPT8mXKyxrUX9kv
5BQZ0xrvqU0M9yxDE+oX2w5VhaUclDEtnUXJtf7CmRE1/FLBymjOuQxzo7NlBxxyj8DnGkjF0Ewl
CjexM0Q7ffZCyBFxUyuq1pUJ7S9SYsFjIzLWf/WruS//K5SaH7S0R4UIUkz4rOXdt1wdoi+pJQr2
iBUH2rkrXDyaSrXpL1or7E+2bS9kXEsdoHiCxL3sjiU84DTtcJMBfuaO9dZHHAsWu1eEiEqP6KfL
/iyBvAus3Fh4juvhUlP4z11VpCf+WLZAJreo4+A9G9vMC+znxyQ0ZDGjdN1tNF9MpvqMvbBG4orf
zsmh2C+7cqAInXCfdEq+mJBMgkT8z+R6HWBrer9RRmOTpLlGPm4nZ8ol/CFHRQzg9VJ25YAnNNzf
hXFIQtKmZmEby3Hyh43d6tlrB5gdjEPT/uSw7/VB+8MR2ACKmkdUqmU9CTPL3odGg4tqhDCYpqXK
u95O+3qmrqihArAntS9gKK6ROYbYKRYhAj011PamOMSK+zv0GCyiKl3GnTmu5Vw5kMy3yiv+HHUT
OT6lkDn2GJCTK8GZOU6ylfvdw44rXgT2zfnnQi3ZKM8RtyYxmQY6iLUx9C/8kGORVhZPsvdo0qTx
L0GmHnXT9A/53JMhOcMZo2plZMUP9nBgonBFkNYGSWpgroOq+d264OGM8Fc/D8tqrbexcbc7eNxs
Anze3LVcC3ARCziE40DJtc7WLXr4y3vfD/vmzCcdkNF85VbBtPeAhxRCZ7aMwUVt8JCjKdyeEpEe
+G8CW4BsMsovVeuib+DjW4lDbvNRChveqgg+p0E/4bSLK6Ktus1HJrod2uvmJ1s32oOnsDfqYieF
SKJcx1LrNj31wkWLdYWJOErXL3Qzjajlzn0tI1VEViMsQs42Zu+Eu7IDxjIEzXBpeuQuV1mtY+TS
8C7rrT5c5EjYWD/4HnHULDgvg+40z6EJicdoE+rkE77Jdsk713Q2tVJbMzeZjx7igM372sKK7aXP
MnUpkmp6qwohFg0eJx9i0D7rQdf9yPph6yhO+zPg0UWJYW10unE1R46AZRN/b534m64Kk6L8bFKJ
6tsqd4foJJuoLyIqes7f3cZ2oXniSbv0+O6cLRMZXJGlFJQDRT1UTl4tSV51b1o/KtsAeI7TNQeb
xwlEmR6rCTHM0mf/9xoVMAcLBch/wApo5C2Pbk7l8j6Q/rn6b7HQctq9b9hrDGAtbOZd62fgB+IN
Qzobc5KuufComfbWWGa7Ekek57ILPI43kfdFb5VrSqngQ4xYP3TpYX7CXny30W4BuZEDQqX1QnZ7
y9Ru6KdZi6jxs72M2SWPsMTI15zktZsM1a4yrHNdxxvBIUO6zKtwW6tt9jQhYX4TRanuAQ1MC9mV
dyD9AGaMwjoW9KziRYnC89PbykE5Dd4sQK0Cpee6uua9/kpxz7o8GryGrUtiOT+R8QSeUpmwtppZ
KVuzjGEXB+YPORd4MUCdSJs+VXHQ7+/dzvPHrW/6JT/U8aZWR+ghkVesomR0EUlUnUuDRdsSVoj2
DdIjyjOp8yVwxnxTIrG7dzJbvXmxHS/kDNE1XwYtbl+zAhJ5QEZ+JjIcR9s2nq0wM5/LfgS5YeAh
I2OyAfaQYiFsYpsyT5GxCmYGLGNIsuc0Uj+iZtpGyAJ+VQSiiLYnlOd+0oF++FG1b6u8QbO+TFa+
NYXvWe1eotb0f4Zgnfl5j7/a/tQtPbWDrh+P2kG1tE1sWt5zi9LNK2ZIcK/muOwOEWoj3QjEOsBh
5DVSVbQSW4tv/zwZVtz03Ok8BebBe4iNqVwtMKL+tcxVHWGg8u/VHHyS1qB2sPW1XhAi/XvBsa5U
ueCU2ONxFBTWRO1EtVhGddftW7+5DLMwdoisApLpaJWA58qeZaxughxvhJFnGir8x2Ju5JVW6cHR
y4vwKK+aJI/h8Pzpyzn/uqXt0ohPgJZdrKxm++wPxjFQ+Oa0lDpWSkT5B3HzRYNE1g8eGrj0eKK5
lnn83RiS7y41crT1Sjyr605sqw5NX4TJMDDLcbWQwo45zLLUHsavnCVSLKyiDu8321mYM3m/GUFo
5m7pYH1JVzaAZ75F/HdjAFCMt6JKp7PQk8tjQloDNNEzzSUZ+M9NJBQ3TV9UTzyRsbf2kTHLSs1c
41xUHyJ1ym7DxPMoTuzum+n170USRa9q64b7vu7NjVWwT7K7aAtA13mJa5Ei5T54e5K5c52t/H2F
EPPABl7wdxctkoQNJQbSI8aht06i0hsQfz6htlOao+zX81U/pYcE2Yxdl5HTBnyVfRdip8Cs+xZk
wNGMBLnUEvdqjH4Gm30qqoP/d0LgusmF3f1jggDv8dGrt8cico58FUlX/I9FoqAx1wUcfMSJgu+q
GJTPVG8AfRWtes2Tdtp4/HCeLP7QQ63rynb2337KYMGsKntE3pl8pu4pw8LUkukNZbF4HxRVvuIQ
PL55wi7BMFv9Ro6iwxORt0C6EkAOFKHQQSjCsS2kt+iCRHhK1Mp5loOI6jRaIT5h+GfdcPREE4E5
Gs6CF0Vvf8rldX80D6MoqqXsxsWgbodCKdZyPbfoE7Av3XMRlNgFFBlFpDirThxd1D3aAP0+Dsf+
hGdftE1V3UASfeTHtLabl9JGQ0PJ8aPodHLpU6EgeB5ET1ob2L/aqls4FKZXahq3h8YSfX1UhgK8
sGtEGCnUAFq8liwZ2zHZ6yuDc1RKriWx3XInY1Ti3AjZmHNv7R8fV5zrX6iz8R8yf4IdbDdOlp2+
TWQls2UVd/NjONo0Te6v5Az5VeCHG51wTX2WoWwYkj2MSwBRSoGdi+175CLYERhlpF6jqA4O7Nyx
JEh17wqQGRh4o7z5RhrB1ktMaoBD528HLOBueh17zw5quArqbiCxSmStQRtBTQl884bQWHaoKmtY
+qPvL6qqaG+acJtb600uuhy+tZPdtES+0Q/I2PCvYLuIuM7OnNnlskFQoXlS/OTvARlTOzztYWMD
InVKCjwOblQdAiA32bA72U7jqF9kL4F8cYbtfJqgnp0stWowPh5AWkPI245T4J37TnfBr+YYVupj
b26N3n2polr9HE52sR2QZtyamAW+wzCejFD/AM9ob1rqBbu4CqP3Pv3WRUL/SMKypRqoRVvTdnb8
IKNKHcW4BpNzW3Wdg6FMhgeB7E4p8sb1POqnPJjkqJzcY7UkrOArD8zos920SITYGDaQndyJQgEX
1iSvKgy5XzoQqKGiAN1S7cKlxsfgDK/xlYbK2FOJzNE207JXc+CnxHeTmIo72EAPt7UnTAWVVeTV
SAhbjcfxOgk/aqd41b2h/xVGP0KvV9A7R72iHZwSf/IEzawqVt7KOOZsAb2KXbS7N5JxhA6lG19C
yjkLMWb+2cN58rVR3E0yT8uMQJDrcwdqwXQNH+ZPmRnG09CzDzDy4UnGKcrlW51n8/0u13NfvSjS
r/A2QyhelNNSvYcLrarNchTZcw8D8VKNODpGdl+v+jHutwMeeTjQsceokHnnVabkVVFDjDVtBKLl
rZhivEOnxFhqnuvkfbTOTKhwciW9tJUD73a/uI9Obo+vx31MTqgR8sJGKFCOcu2qjtx17nT6Wo5W
KPmcogr8nuU6U4O868Uq+IgKT/zIfVyVRDxW72CMdwgsO6C0I+sUoXMjBSTflaFJlkkahOdYyYZX
MOJ7g2fBglz3tCOzvYRqFjXrwoDt5kIGBMw747/4pI2bUgUTWNZtf66T8gDkTX+uSgCI6kwFKxsX
DEatpze/sCgK2RZiKvNA4ndLA825L6ngwZelUbKrUKb73PAZoYha7hW993cVVLeaihPIHnbqogID
m4Bn/2L1/rLu3emrj38paowZBOnS8K/YsEPeclteGCmh+WzskcaYTj5JvpUSltp7by8RdUjeo5bH
vDYCPxOxob270fASZ6N2S1ysKBxjdBYicNR3H00FEtt6dtbSdHyxTfNClZIUW2NtM5z8DsXcyKsy
VgttKS/rOnRTDjJjf/gdTSFY2RwUt50aK/u485pFJDAwWnaVqJaNNjtv4TB+k03nkwEQwS3vRnQS
80ndjUMcLN20oA5pC2+T6tSY9KF6M/it2UuWyD00c0O0KQcuUU/aAuIp0+ZmgsdlLIwuX+luOZ4G
2ZXDkc5pymmdjK0JE+UycsFhDMU5USM++rV9qaDbr5ygClYmJtxn9jK/Gyso013mTm+PkLyS02qy
8hgb6tjq5EE8blCqoH+P5vMSRuyMBw91ObvCd297H/fFgAqp4LwnSFcPB7necPYjiqn3e/9a3Mgn
h6o2ojFBj0FeME7Xus+mazOpfMCQ19zKrhxQg4LfGYyK9jJGBpB5yE2DwUmPj5AKYS2qnPbcc2SM
lhx/F6jF+E9yDb2CR9eGL4/pPg+rM+D7nQnODJ0Jz1aPHH7e5HT5Goqt/iJxghAX54U1H+Xss6Pq
6jLU0uEgu16lXoWV+M9gi/pPhRovMEjJPydBBWOFncG9i51FvSNRrazk6MwTWnl61u1l1+n8D1dj
KzF1XvJ5BKXC6+Br3D1xZPpazOtZUdrsmxD1tvurNpQIlBxxe9mNNJ71TpllF9mNQyB0pPg/dSOb
Hhywb/JlxszoDroP4ZzEU/651nkCWQ0PQDlqgtldiG4+i82jQxTBMsyUlyRzqpvVa4fJwUUUq681
pxLzyezVah2bwD6buVuPsQUjnSu08YpFEastNID/GCi7DxsAwOURpuyeH/o2QYyu1hDXdb3zoLgN
8oRmj+SQ3d8aX52uQ1tOV9NL/b2Zq8esT4xTDHzz3Om5T7bG9Xm7vWY3dfq7DM2UDlxa5lE+qbvR
msyDaVFzn7XcC6Vvj2Y8GJdw9OxlHUzDN696g4oe/yh7lAx7t1aesRBT93WEUOmQGuGnvLK+hlF4
5VMQbro6QehBifXXHlGds282Hyknu1ehtdmLP/yUQ7KxBDX7oEmeZS/Sq2mBDkd4lN0RkVL8WIZg
K7u93Vc737GV+9KGGZizwFmw0JP5TdcyDEys4glUr37GK8C7ocw+7LH90nnUQ7deal7xw29KwC2d
Q1pb82dDMx9oYdSr+bJPBdBiQa4VP+6eEgtKvqqaKSeKd8rJmZshAFvVey4Vl3kAOKtyklePLtIO
C8XRM75VlfmZUg7VkBDNShWh0M/Z4Dw5vadfg2wIXgZ+TuUsOy/ygw1EbiW7moYVvcrzfJ+QrKO2
mr60mTAPngAFCFGNbffcyCvZyAE5Bbqhs/SjUlsbiiI2wJXHDZs3viod0LMgrKdjZYvsM+Xtg9I4
+c2szfi1TjVQmz4CjXkYnX1DEQt5U5EnpNKrUIOWiX2rXdTdOnRmm6Mqm10+u1igH8Wl7Ms5yKjV
69ZhUyG7biLC8/1qXgGmHVZbJEypA9qFcp/z12KPexwVGnDh4U55fxk5Sb6WnCO7ZlhFayeqsNuQ
6z7+CjlHCdSeJ233bqMx/8NnP3pze/yprM4GAe0Y4fdC0dNrCBL+5BYUe62yHGFcYVQcVCYCcyFk
5RQJP4R7erbcBhV4UNLBkd8rupxLTkFaIFtNL+yZEfmtsTR0c0C936FLCvRqjF/kmJwVAW7ZGKNu
rxKtYFNvtP02CrIUFjXWmHqjX+M8/5GDM/tlp2cEN5UfXoj51WCp3WtSodrI9j479eBFj0aoZJvW
6cJXMtFsq3qg9179IW8ugvprWELPqEWMcin8jcuYTtkhHZQZol1a4IbIhoGiVL8iD7oZ8ab4pXXJ
xYaZ+O6hKb5snDEEjBhjtIJZ4U7LNO1pSJMIjnSgfIFK+SxvAjSw1jjEPtVIhyz6sk1Pqt19d/qi
fpGNZXUfgCFmC1YV/naFOMjg1Fh7zDMAv1UvpOiWZDiCqwyN1PfWap9jfTEPmkmhPjsNv87z/CBK
yrWiGuYSAzXO9MgYNEfZTApn+mBULxlPkC0ygGW20R0O/3L0r9k4MzTHDBpwvE9bneJLPG/k5y4P
9yfUAJWTSxlzF6Qz4nF00fMFC3vFb2l1780hXvZHaHvDyXaL4DUH3LcOh35YyxlC87Mzn7gvclCG
qH1s4DWpz7Knl5YF3E9Q3+r5RA3JE7YA8bNsVD9OnsuKp5HbpcbmMRCLGRyCslftFiGgHMvWV71d
IuQfuouA8zTZjLI8CnYEjZ9jKYVUy/HR6IKE00p3pgIwuN4cDB05db6ROqJRoATTNvCebA9P8KJE
FN9ys59C4N0Ut8bBmt2oktmxKo9r49ggvzFWPjvSf8JyTMZqx8dfoNIBB8OzvuY4pnho79dYvVxR
TktPAKhe5ZBsYqeut8JyBzBOwr/K2Bgjv+ej7rqRd/FZ1fZ36xIIizMCMSStlST5FUjOujba/NXw
1Ow1wgehC93iIkOp5dSor6g9m2rmG1U2YWrMc+J+g2Fm16LFsah0MIcL3f5W1pRW5VxbcUHuoCUe
phNQOoDiO89Elcwofcig6PFvUb800RyjksBml9OEmbuLfuyDj6GOPk2Tl/wKc76PSY32f65BpvHb
7kdtat+1oq2f8VsgLejPMqoc1xA1S1Z2VqbqVnbzJv3dZV+aHwbNepeafmbZveqROnwCKMIjgy/F
bhgV9cVPxa+76B8TQKH9nmA0gEQ1JfxVJcZ4I1MEP5DKqu50002GsqlqV1B5Me+kdnbz5kbrPFTU
mum5oZR0wV0DA3rSahG0EX74SCAe2zxL8bVQX81JRKvA1as3zqHNQu384FtTtScgMpyg8/39H48E
/LHwovqbIB1M1WFQ31IoG7h2FeO11HWSU3aWnQVSPns1hFdoG/GBuozAWcc3zkOVptvI8tJFQZUY
/605KJtwvooqMD1hGGYbDdkR/1DAgp0qZafr2rF0+fVEkbMEOTI3WHL9vvpv3Ucs+895o+v/nFoD
I2sdje+8VaOVB4HzGIXebNw1X+YyqugjQLEs1dYw2bH4mkfGrKz7zf3SE+DHRz9aFaibYQZNo6sO
bDxTA/McJvdQOl89uprfQWt69Meuf3GGWt3K+2Vc3vFYMynr30vVZPLWsIbxo52dp8s/ja1jSY1o
FM18hXM2pTGkIOSMx1w5qFouBtU+mJ9tbWY/5BSUeLPtHQVYWaAaGtOPdmxH4Ug1fYeK1J/+MEK2
WNe58XtcAqd56xeOi9op1N3s1Z0wtww76wNRMb6IGt7E2tiImxysEs543dQNB6M10QecJYmo8IyX
1Mz8DTaJqBlUIrUBgLojR0BzzguWuF7Nc4zAqBBuafT2Yp+RXdI2ke+UC9QiPPDnM4o/5yviL+Vl
K2U+UAg6OncpkLnPH5TN2vJLxSmAzN7f5n+9r/LN9vpOXaU4xi5UEtHVWX5CSiduNgr0r1WeYdyr
KMN4+tdVXqSYKsdutJNX/xpV4tRbkTv/BnTDoAAY762ua58fDeS0BBXdKf1rIAQHuRWjrS48yPB/
TVbTaQlIriCrY/1eJGYGbIvtmNbRtgjZppS5c9W8NLr1zaA/j6n4qOawA15qEw5htZXboz+z7DTT
n3skDAFCv2BP5uERAATda9IXu3Lts2gC+0WAg14nXo1HQszPDI/CegETFv9nxxE3vVMz8km2sQhC
IW7eHCvTiGxbHkd7GcNbNcbM46fsuHo+3JTQz7atqTrLetQUeHG1vWyzdF8qAjAlaJGTgjhtC0Yh
9NuFDFSqCW8UaVruM77g6t2fHvFHV16NtnNRciuntFaV8OgVBExrb1oiz5Ae711SQ6FRWp+aoB4u
xswolvEJM6lNoaK3mM53ldiRwIIM4A0ide0p081Ez+t5MjGFNpE5L2eIhmzQqszxtE3Lvey6M4DD
D9V0FY/CXdtBrz2nxcJ3tPppRkGRuv0VNxh0F64Ngusex9Qx5uh2lj3++xkYy3qp6BqCj/NNj9vT
oVglo0MybI4/Bt2hWndub6AF+M8rVTPZYQr6DTIWDUTpf9aRcUOd9VdKHCf+rBPOV51b772oMY+P
dWS89IJjZZTd8f531/34EeU6jko2ybI8dq034UHWouIdbNK52yao4FlN2O1HiLRvljFlC2oG1cFT
q6Mv2ugly8Z3nQctm10/XKq5N11CfCGfLMV3F+o8IDqT4no/3QofoDy+ScNKxl2ySJUxwhqEELAj
Ma9vJrcTH3mwleN9FQUbvc/rPQAw/VOtonETmcXXsuOQZmquOKVFhAUimxpy2ryQqQL70UiMPYux
Gc6UqFC2mwfqwrlGEEZeXXylDp5u1Wu5Uu6NaD1G5C+C+NVQDOeszQ1FHqiyGX8nH1Or3XZmk5/V
aC9nVIMGvmt2CS6bRl0is1OsU1ufLrLJilC9X5EDXXgewt0yVAOj5EldGf3WLcCMyGAxT76P5Cm/
E9jfNNvHWvJqGmCF28WwuM97rK8WVb1WvRw2yrxMNCg3fFbIEc2QxnvTBs2qL0y4KhzJ7zGv01IV
0gNzZNCO2/DkwUT7c5cMKxXgSBnz75BIfQZGWg5k3GyaptWkNVG7eMySN+mDV6erujTUvVUOm8eo
JXAOUHpvo4JRei60oCW9FLufdLdpwYrq5be4SA+o6qENI6Yn0Jz2r2hMX+1Udd4T8DRQdNgIlnwJ
wDRoF9weu4PFO9yB23BmAxbtUnrIRvmorK7vQcv0/HPsHzDf0i8K//n6Qs7rhcIvomvY6JaFLjSO
wd8oqFUeY9vE4jcvhcYmNGXXmuhsvtyYICYf8SaigLKs2hJ0L+IFW/Y5ZN9TKz9A1USgQnazSL+l
1vdp7siIWji/kkRvTmbux69YwelrVfA3yi4qkEhqQU9Ftp5ReZfN0wn1kBcZqaiaLybqx4f7WBqG
W99XtZVcG7/K5NI4v+fKkNGiepcl2rOq6JRQPA9raqFamCOyvgCAuGvHSV3K1eB6Lsm2iqOa8Rxq
0rxeF8HoLYAzRDiuEjNJ5oi/+krbt7M2HL/Hf+bIibJ5xFDnneD2qnjMVjYr3Nd5TKoG211U1KjW
j5i8+usFxxH0WojAFnXT//wr5EzZcMD46psUuHDLgFwlPvrBEUfqOeIor3D++H31P2NK1Nt7ygbL
xw2ZkQzHx63y6hGzqnTddWhOaI7hHQWJqnvj1bEBuyn2sdayvHr1GOng6tTQJpn516XsyzUAh6hr
PRqqhfFnyf86Ed8+KN3yxrr24culye7xMnKtxwpyACgK9u1lr52HutmGajO+D4PmYEE32idvDHEp
nyAG6+j6fGDeu5lGtphtB8g6tafmpa0icKHULsAlVzlPb/DTHTXQH21cLjPfbjAUeEPqIr+Ws67Z
2I/7Kipivor00CdNABn1+wkdgmTpQbDfOrmNdv0seCanJG3ezjIZsDDnO+TA/1hETpDNYyHVCjEy
+/9cZIi7vXwBVeURzHEXP/XPuN+KaKGQUNPQrvvJL+HVoUj21eWLumiCov6SKFRFQDwjvh3ATUNf
KbnpcdWtR9OtnzCfCreVXjmndkQ1IO+s8ZC6tnfIo2zcGV0JxSG3zE3vhdYTqZ18bY/ZePt/fJ3Z
ctxKlmV/pSyfG9ZwzGjr6oeYR0YwghQpvsBEUcI8z/j6XnCqLrNuluULLHwARJEIwP2cfdZuxxq+
YdpOz5VZ4hke+M5rHSmEQAkXQkGI452X20Btczx2Fn4bpWuIY0gt0jxvTn4xDw1UY0WTbW5HivvQ
gverUm0UpPAxqKQ8TfJVOli+giCw9w4EfL/hYXhwUPBNc6b7h1LAg8FtFSfw+tpm+X0IRudba2Cy
yi8oWcrBYSiSreFHoBTnuTNPctXGCuyZudlHZOqGykwfuvnc2qxWYqy8u6ETMhqEspaXVPxcO3eO
lX3+e5TYhntiL0QG5mvkI/qpIHD67ec/aPE/QCJmL5DnkB4LeTfpdgmVpSq2BlXg3nsY9vE2Ur2X
zsRCd982CWw7x/3lRkp41wNMe8yGbHSIIZrh2ASbfbLP4RTesRpepMY+Q7P0nmils5wxo+eEVeoD
2Fu4j/OAmljkS8n+qak/bEQLiHdsTJVYU/ZuUeD8niUIlbEwUW8efuG7FMVwPTQjadGORQ2h2XfW
UdJaLfXMZJW1GkjGwgofwll4w6PTe0/a957F5o8U9fGqtFnK4Nf3O6+0DrH3YFGWVp9N8PKP5dwV
5Jl+tBPz6avLG1Vx8AtYxhk2lfMkOeZmRGkCXkgLeS3TqLJVNCTttm56n/RY1dS7P/mLKGlPU0vc
MY3cnafNRIM6MteUfZvvimpQCUg55VNQRgIz9yw/pxCPlg16/U1d+OPx6zB1xZ/mmJA8X36NzNy2
wMfegy2lOQB5SylVGqvRI7Ia/bA9xX6twhRJBU/gu2Fm5TpxSuNBhd60i+1WP3AvTUejh08SxIQ2
Hf7QqxT/GSpJFAugWkshmuvejVRM/M4DXHzCU9s02vWzjJiWZ0X6VaoR5jGUqdrVa4YHEwU7afdd
nSfp6xQI55gQxlzKZoYsYFWTKNzL5gCXWS/j9Kmvy+liC/V33fu4Baedthk0FQS5M3KNNvsA0n9q
Js1baHg93Hniol3186fKa9277IqqYV4u5xfZyspUWxk68GYnr3B6TeoLye79pAYCZXRfX2TXX/2p
U4rjV5ecEaBOgI3G98pT+8dAyb6lZmm8u3gdUZmbjTdCYiYSUIq39T5XX0lhbRrH1t9VFXJ0iI7/
ohWAbnXVGVaQffV3qhlKX3uP76Co8iMazPJIcK1GBpna5CfzgqLMLK6oo2mqY6xbVcEekfbnpMae
jH3rFd+qGoINHNfuLg8QjzY+ItGrbJGtGKCwYqosm6CNtEta+ruv+X0M56ZzjPog+zRvwu94nB8J
8yUp2+jvWDIRcChQv89dSRSk66Aawg10AEyjECezSMJxFAUeVG3qiOXBd6pqTYqxm3E/4rOv8LBM
o6r5Imf0fPH3povMQzbNKlF3kUbEArVDfLLmQwokDNsubS9bX/2y+dmHSGuh5FFxVPl7i+glDKf6
4o/d+4ghAYW1RUy+jrtMN8LixSka4ha27+5kMy6xsCipUz+KQIe2ZUFgbcz2meCk94uMySLRgQkv
RlyD/BTTIqXHFKEYku9T6OLWRvzjTiIoWOca8s+sRptTq2l7tA1hHip3/mb1jfpQZLy/gs7fFea4
HXA2OZVJr6+F55VPBSRA3hl+/5PSyqXFkvh3nlOnktou9X9hv/RE1jya3lRtE1uIg4Bck2u8UdN8
Mm9YvmqbgD3valA7vtxpnR16VLAPUaqYtyRLKKnyU1QCk/ZQkt/7VpXh9zBp41e3H9xlHvGF7d1o
2LZRpx/qIR9PYzImGzc1yOhWeDGz2XLf3Fg5RsIHveEVIO5bJ7v1KtlYUjXnYIgQXjoYIcZj+5u0
4yu/T/WVx8qIgsT3Hstw6jeFUlUnAqgji/fR2ealShK5VO2Ni0neRR5ivhdLRc2n9VefGIrxzNMJ
Zn4ExCRD3LfMhD1uGmHR9hNQDf9j2zfn+b0Qf8Ztw+kvY946BL6dDFKG0e/LqbGMXS4CZWc1ZXxC
IxvzXoFELD/JPjCh34u2jrayf9Sqdgeq/aUlyrhMBMaI0v5GNk23x55uhqDIZl3k5YFwm/4sdDeD
6CvUVR9jze4bBbuXxALDEXTaqfSIfrczT81xUR+LJPgOEUBsKg1m4uRR4/RJoDCUILkQgngLKGZ7
DSnpWHqYpdws6FkoRDX3rFYYkphtjQsdgcJTr2LMSpWn8ejgAEzaq21eugofVbAazk9dcdY2Tl3c
3KqyaEuKR1yreSMxj6SqRB1UpKVHcRhGLF8X1+eL1xjMn4Koms2jA+PRaHUTAHwXXVsRPIDpDNel
mICDhpSTk7naG5Wj3dvEEpcIptrC0O3qdayqmqck4TU5LdWUZ7sM08dwGsKb5hi8Uzgb6xhnm+rs
3j5npRoPXxHZD6hqxJPWhRtrvpjLwmIPbUldyWmWHvjLjgfriUVZ+1I1B/lPlkrSHBVt4q6cr12Z
lceGFPs/6gd5EGt8PRFLGGd5cJTkd5LZYtsZ+p8u2S+bcdeOR9dDGPnX/IlN/i7Ba2/JYhT8d9va
H4WWrzRPtD/4pllL1ajzC9LtApBNYm20Ihk33uAEm4ikFnSeIgEUWgAQdnTBA8uG09SltVmvrWmd
KEN8/RwNM4T6os2bnTXaMkeoXtO0Mje49tYAPFNxlQMd5RpnpxWkMbSJ+gorah9ypV2lBu46qTKe
Ys33H5NaoGiIC0K9dUXtwdzXVcZvK5osAkUYUfgdMZwJq5aF5tvVdyKQ3xNMJz4KCjNJ5uN4he5z
UaTm+BtQ3M3zTettIp2ysEWgPWvwOVa9cMLHNtsmbqCuDSPwr5BHxToYxXCNXaVa1/0UPRqKw40T
9uKRIpwLMfybHwTmyqU0hcTYnHJ35pQ7j0u44e6cVY8QnH6OW/GElVeqddGxMtz8QhiqOfVCv4Vz
GTpBVuWxzpViiziXiPCoYeut+hOETAucbgHm53NiMTRPet0laOg4TdP64jEZdl/XYFEYHNNe+SlP
kZedTMTGXo4OQ1a8y7lwwyms97V0J6dQ47/2cRUgCpvoN18x20OA0G7R2qZ2GzyqQg0gYQvB920v
m5nwi0uVODzXnWk5Vl23bevBPhSUih4mnFRm7sZf7QErMSdAo9TEWv48GIuIArQn2XBxWlOIHN58
JyyesyB4aLE/oXCQichffo4ey00idtRGk++iSCikJLC4Gr2tohKK1ZOJ9P/d92FnTVk5vagTOOGq
yIq7hsncOmG3cKmNutoqhgZI1IYHUMd1sOdJFeN0gM+8qRAtN0e1X/k4yTyxMYUvB573e9V6P5qq
Sj4SEWFcQc05G2Bo5KTfcV5jMWi1+U8rZ8EVxQC1OoDAfd76V3nI9Si8OPVj7wJ9JUlh+lcl9tz1
2A6g+9gGZ+uBrIFtQNNQWIA4ixoJDHhi/wVFfpKts8ArllYwDht58uTWaOZDbV03Rs6SloPLt5hg
uttSuuwGfGVaqseIsyVrw+qjPyNyujzk1l4nwHXGRsc/FdAjEkvNtYXS9uNDpgKi0Hxl3nY1zbIP
0vFBDshP8pBPyns5KcNOzi2gAFu4lQ7lDQKhf/FtDOQWapH6F12B7uvnYPLskHyx0BYhv4uHeD4o
nUl53vyp8hoQv8NITCXLDgbYefWf5nmwn9hFCiAt82RNDsuP8cBmzCsbgCr//aoRqaTdkCe/h7D7
gb1kdwV21t5GLb+4StkhwS2QN9cAajF27V6zuggWvNXUix0Gzb30rEOBTOe1MsJqh5HesP48K4wK
QH49JFavqp7ctNrKfruPlV2oomuHuNotRq2htKwg1d/OBxzWZlYycYQ/HxvPbBcsWp3dULsDEnQ7
GHcIkaj5ii9R3ELaCAL0xtMEuKiCvDEJdt8EWqJTYKc/ndHOcAqiy66j3yCZyeueuF3yJ0+hdBU8
57hiM5A/mY2jnrsRas88WBhB8RT4kExdo7rJCRZx3kVswaePRGPurSCsiTUaKMQ/D/HS6BPt8NXv
q+V4aAMyrZ2aEKCxcfIcmgv3X3JrG8QjhZ/eReqnNzkBoB+oMbVuP+fLAV7P9cL2B2NfOrZ/bSpn
jzU30hYrLXFjTD9wwuJboxQdbuU+NtF0R5bj7KCvhGvZ1KvUWASqX5xdAgzfTOXHlJjFax8mMHEN
XNNUeVKq2JQP1tZBjursT9jalN/Yc6nndOR//nlWQ9EZpVvq7vMsIPmTFYb3NjWra9PXP3rU6Ztg
SlDupgPIzzz7czAQ6SzGzs02fxuQU2SfqmbYgBMxoUQzaoZFBMqkcsLgaIjRuVJutdMUOz2rWeFe
ZVenQ29KMLTfAbka+fOHNWUBpq+sfFIYCi/9ied7VsA3NbrsbDutdVJ1UV/DvmIzQIHZfiBoelUH
pbp241DsIkPrFqIL01MZePfOc5Srr7U9gZOqei81857HivsE7ELd9SWeNZlQxYuwgp2cYBYC009Q
Gw+4B3QoAsp4mWR5fKI+rV7XUWO+dCCTtSQcPnBXeXKDRHzTML9Z915QHXG8qh5Kn9KlsdDcN8R9
KzmV2wjgeVOb2DF5DZUFar3Xk8G8cuvES02viw//ImcSQvOXFUKSR78z4r1m6Op2bOLsFndetC0i
PKVOyClY4ifeuIy70jw05WQeMu5EqugTMHwG3p/ZAvUSHdU8JmfJgxz/asrRtiLin6FykK2+RSy7
/LyavPCkU66AnMQDtbDK+8m+JBH1rFFT6hTZaPEpDnQK5QQA7KzmXtR6NX7t2+HHXPf6i71SmiB9
X3SDcrBrINe4LiIxgdjwVBVKtOZZqT5Mrq7u9BEwie6K/IwHGK8KK1BuFSGNZQZh9Du2drewt0Zo
npt+FCCpC+WVl1cQ7bveZgMuPwa2mqzTVNkAEoywE9Gbx0oL28dc97p9ojfk2Oc+eWh8qh0atewX
k1H96TNMTH4bBKbceJyGi4lyLlib6EqsnFgl6wcqJ6BLjtosdW4b3rVYHsJdwSs513+T4l5puAq8
D74D3tNJzXuVhuGGiEdzIrOJRswbTzx3sSOZD9iN3gWRi91Xl8sFzxYaIpJbVlaQBh9+fzZziD6k
jidyrmz6ssZQXiZqfxaxUgQ/uq7+5iZKhtKu2iMoEv6iraoFWgF+D159dEPbDlD2FBuCRvWvOCip
Pfejd28qyXMhHXvN9crgdZpE3+KqwcbFFNW9RTy4MpLJuorOQDwbDt2DCWMYQ0vrkcBMtselz8F1
PTdvvI/LpWFzJbaUr4WLVDCLf3bAIohzGYS8O7N6D1MS4OBy2YA5wYDViu1dcnDoRGzt+Ij1DKkK
0Phbv1bra5FW5crJbeK0YEH4TtfeezzBOusMGCelCrjEDoZf8Id+RF3UvSohFREWpZ43onIfRoQg
jO9j86Lp/TnzYJ8rPgDwRMcQTMNkZVvrY7Mrkzq9y7lySqUkB9UfilcANtpaYGN9REKdL6wmYFEP
ltVZsnjPj7BoK/3KU8ZfpGbTn5PI8papSvTXDHv76GCns4jKMC6XaRhf1FD7FfnuXdULZV0V7vCK
Z41PNe9ksTwLlVsGyFrzq/GVbL6zldOMuVkEbOjlNFAo6G3xNJgGz8RFZHjMylnjQIpyVajGcKT6
x7zX4fSoFWpPxQkuvU5L8eCkvpa5bn2E7H2wL++DO6JDdVukA64wNVFtLc4g/XfZFXptv7PR6vAv
mun1ayByrCdE2tpBdgE30LZx3bSrsr476ZR8RIIvDLsDgw2BmmMcNCSHwDDIeedevXLhGr82o/UQ
Yxf0qwncvYcx0JsV+h5Ma2UkyufyNGxTfNUjTTymZRLhlZeb7ya+BOl8kjJm71FRwkwYRrGo7Pgt
Jzc137JwsMPC38mmw9olasPmaX6jQlUg5EaFu/0akSFY1cT/DnIa33ojS/zXWvDAdtihLOHZXZOC
+jrfH1hmRgIRu2ubr6JBbxpOU3iEIzq8Rm9u1JqvBlvqA9vKEPAqkzQT8lRntwl/QOp5tdmjjZJV
hPjOxW8gA8hDr5jTtrdFvUzCxL+5OgXlCpgzKlmpLpFNOZB12kvSeVTVzqfimAZl5ebV/3UZoet4
E2vxW8RuKVrmZjdtuqlB/jVfUF7Bz6N8mfF138o+eR3N9s56RZG0bBHcjq9hxANq/jfkxUUHlbS0
K+yOG0/dAseqFngrmgf4YObs0mMe8ECo1jEA/KWC1HdrGuSuEpZ630V2swfVfFMmLNxsvHR3hPWd
F1bsS9kvWiHWaUWKxFaKCnchfau6ofWGz7OyahWjO1AbY5PXbs6amls7go8eVYXueBlgx27NsRUL
tRupbZv7+PaMF8xxgnXLipDEOs2vgaABWhVGbb2RAwnAvS0hvwCKrnnMKs24drWmP//VkqGhIoYr
0+vuusJXd4Kba4Xege2AuOhOsFIcDc9Iz7CnXW/gXtcGbnyr50MyNlBcrYAigLk5lUN888PmzGMS
1MTcSjEUeOjQUstWJVeNKMq2fagUy6+TcM6uESzgpynndQP+b53PM27KA+dU1a4H5Nywd1PVbAar
VmfbzAwgogAT6lXYrxrKwTcoXhfBUL0EkaWtpxkuK0cbh/Vn1nSg1OfRUkvQmU3jsxVioBFV9bPs
rgYHgYKPU6k8CQM3E796S2NZxkmOqn44mp1cKPKPXup32cmSGdqDXseUj1f5mVUjWSCy5c/uGIew
Hv13XI1xDhChi2hTe5ZjlmAXwJ8PJoyWpWtzmoI3JS5WPA3qn31GBV/VF/W1Bjp1SFwMy5xMGV/9
3t/JGRmICCrIIzYGZGqXU45RJBLZuzyQQyUHSHrh0FT63Of4xw45OfYqSvI5Zczc7/ZUUt06n2Wz
2d6ruu19zpBn+bp2JISMcmU+KUQcugWHRhx2PkH2TTDWUdL81lXcAPVIOepRoxzjrMs2datb90nF
48Eca+tnZKKd4PXxGyeIZ/aDsHaMsYTLqWUXlNrxXvQjO0qsGa49e7ZlU4zRdy8tiOFzkqqrq9pJ
ST7U6uyE57q3rIciIIK+OOZNCTQSEtS6qRuT5SxAwLItlA+V5S4Zrd9wnH6QC/JfLH2GumRhi6im
MVAN+dgqZ45zVSJYPl3kxm/IYAFa8U+6fN9ao4DQSw4RvzHdv6mwl7d11k2HwRrbM4/uYh1ZrfGc
a0TReLLymt9D/+9Wwq5ZjEdqdxexSs6Hup9pbjmAgVejgfiF0H1/z3y9eahS5ywHWy/r7jlPjdnm
sjyOQWj9ych21VhvsgFEJSZCvKuCIFkmWmg9Z9YMubfD+NnJgJt4jdAfVfRhYOZEmwarfoi81Tgo
+nmM03IhTWDrWjhUpBHJ4jtevOTkDRDO9Vt27xsl8csNxsLq99GFad856lM4EQofcigLYZ+J70VZ
DhgfT/aDpfXRuuY3vspAoujgl58HBIQXzx1/lrP1bjxZ7nZ0ynEtm+TIiARgwnnS5qKb+aQuHGAw
AGwMDTW4J7Xar4cq79fZRFZxSXWNnm7xqrc/ZbyaEijHL+2uVO0qJVlMwcJoEfkp9Yl+Lb75Pv4R
8lMy9022p35rmle10y5TsfAQuJxY+E1E6Z1UnKZc3UQmBW1CdaJbiOzrkhKmb/OMSBMPR3unEoZZ
aAXr2QzV/jGzSKopvjF89xWdCK+Gy6yBePPT8ECdDRDsAWtkVnA4oSED/7RHkAMToXq8ywZjSXY4
WXguBAFgBNZRUdRuRQJ7+qFooGUaMHX2xB+lVltzy1dzR/IIoTWWwvcYqCByVCQWspmqQX6vKp2n
fGpekHuXj2w/zW1B2nbZkYnE8Ekxj0ZDmqWKsuReiUzfKhPpGyPUBaUGobaqvKy+ylERmT05r0AA
/pgnz4diOAROXN3iZErulGw163LU1LUcC2HsPMbly9dsjCjaVaaUxuZzPnLyi1WgkdTRddTjJSM8
diPDd1YqqwRoObf8GBoLMUTMaEY2mXUZ7HgyYPPXBtUjWsVlpxU+gYSJ5UKs+Lco9ZAnhxrLpLlP
HjD+OZbZBPJx7goHLCKarFhN4yRORupqV72A+A9mUP028e8s3cpK7m4G0pZMAArQAJoF9urR2Z4p
QsWU/qLM/4FFnXFoYwOxEQbsd4VV8D3SrG92EEIn1kN3w2O/Wdv9nHxKIu+UwWV+DrR2RZjXfnVK
09oBvarWztx0By1cQLTAWYK31c1L20c5DWNFc6OCSN7KJqB61NF3bv1n6tDSt4H/KXbIJgVFLaXv
plcSOsvTt15Fva1qIjhgRWt8swck2PP8IIJgpjRGvaN4Em5xYvDWnJp66SZg9g0nbBdl2rVvjdG+
Dg74fxRZ+6GFOoaS/L0xXCRnXsdynjLch7j1Z/sYddnWqsJr7TvcEzwLqtYgTxeyCc3I49h1q35U
Q3kP08n50fkhL2wtzr/byHcWZY0OSKeIdakCx9o0oZpuW1H+EsMAuXcwtnVRGqSR9JGAP6KLhpDF
yadQay1Eq70YVXVJVKVc/eM//vf/+78/h//j/8qBp41+nv1H1qbXPMya+j//4Vr/+I/is3v/8Z//
cBzXcHTdNnGwcSxHNzWD8Z8/brB0mS3+V+KSMYdOmzy7Wqkehwo6WplWI9G//JWlDMXmFPHDNWmN
dVbj0VFp1B1vhqzHsqxu9wYBJW+pJy05Jq16yOEkk5em7jtVwOCnvqpe8Y9ST6SegpUcqENli37I
f7FZIlPwGuKoIkas+HT80ApT/VafuybovrV9rz+6anQs21R80xFRnGPK6ABoMoeS/XEfx7WyTOQp
BiZo7PZK3oXiI6kKzLqH/kOg6X+2HMM+s3z4MPFTfgZs7JznMbyNzK0D8WirGk0KAtrUvv/tU9An
8bXC2GTFgi85l6QM1n6ZJd98V/1oZox2Yb5EGPbtzRkhEBdO8gCr7y6LAjRSHU8Zon+NTPKj7Bop
o0E+nCwLdJabr91UOKbqAdEXW+C6pKwds9MxTgB8YT9P+AhfIYc7B5LY3eBPcykVXih1EYPOHpx9
3IP2WmZ1ihZL4Wb597eHpf7r7WGzHtC4TdT5/phvn3+6PZpWNxygGPlzH+IsCHzXfCpFYSI4NpI1
vofmU1hAG/Co8fscVQ1nevDZIZUijVh0FOswK51feHZfjMHodvz/iarP6o0+N/ADx8w5mltD3xMI
bgfvgEdOd8haTBJxoO30UV+YgoTalyGt/BQbrn+GY8ZBhXJop0h9fHS7R50HLzhRdU/ROtrUz77Y
EEcb46RVptbluZ88K15kxGuxU/r8nJvqAitQ/h9s3wfxba5oJLOfWgdfWMnDv/+t2rb591+rpQrX
EmLeC9oO6pH//mvNktBlIGDRjXQnwyfqZmLtNFA2/Shbwfyi88AArmTTs2vnRl78gCGeuXCxgcKG
vM2s1Qi7YGWwU15aczGJPLBc+/NJs4abYxHw7uBZ3LCBlLsbMuDJ85itZdp7mhuMyEasabIRW5l2
pZzzkdWTekAGMG6UwfOeekX8lmlSjdCn4vTLDkS+oZXJDV22faqKZloCeRrfYH/8+Fu/XpTua9UY
5r2ZXGXvWl22jjt3fLO1AHPTIcA8WSj7XAh+sgTFfR1Eu7yNg29yvgpMe4U+AKQzHtyRRRVTm4BE
Rn4I0iXTzD1rctDaA1Y6eRROi7pQrZM8uIledv/Ulp2k77aTIwi9s+f3c37tuWXeO77ID0rCrUr2
/S4Pcaw+8YyBCj93aanlrQsT/8ZOD8x7NjrdQ0myMBSOA7y2wgxeFWSvi4Ab3+hCY9c6w/gqXFaW
vV4/gWCYHtSuAxY698tpZPMGPG+j7UCO9Rh3zZ+DKTDC06mLXcoBQ8sLHATmOVbL9tvxSHr0wP0P
YxTbG6qZ9LtlZs0iHKL2V1IuVNQUv6qBerTJwQmQ8n/4HnafHDAcEfu6N8FKuM1PN0inN28qKOiO
VFKAEHciFzUO2xEsa/ws38i+IRp/F6nw10ThryLsvDPxw+5eFAGC9aLuVpAI2nus9dUtYP8/jyEy
EBiSVMpugCp5Vea4eMoKoc6d9F9bvcpdXIZgRvVC7xdJVDY/lMl8cALQjAvDpEhprlN03Xhf4sv0
DhQVSkJepS/jZJ0DzbBOXpm6F3nIivDRClrvQHmHsNlCUnNRjQ2kGQqle7ZC+0qtSFbZUpSuYS9m
wDGnZAMAQNjfRSmSbZBRViNm7zEQCeIWp+Dv7efadoNjJnCQX1RBky1Lmx/NNnsXFq/S2wSLjC2C
LWWPLxs+QnNpkdl7zjplIbuWdUfsnewNTl4Xylv7DcXVhNEU03zQDZ29Sl2nx7gJqmVg6AWAudZC
f5k/B1EzPsQkY4Huzx8D2zwNLrE1RRc/Bg/XxYX8q6Wk6Zd6q5ibulLcW9W18dF1ajIjZeXBS6av
t0l3OZkOI2Zujtg+nhTSjUPyaOXGo1+17ntY+q9WiEe4nSW/5kqQN7/Ezd7qcLJ4Gvbw5q74/Ohn
W2t5vCRBiOBibmeUky9RfwxIYGvj/DXQPUHmBTFSK9pBH2KLa40atNy5LT9pLIPWKOsBIFRDcqMQ
lJs9Tt197poxXN8kuanJjmxX9ygbJvGZwzj1v+V4q4AuFHEe723HJ5XGLnyrsHB4u6mekb3F5lRu
EuvbaCWCqm8O8hMrGYHzaT9CpYOeg0cRI1PiqGi94n6N8YO3RrZgL/Na1Dfqpbq1N2EINwie2nxR
ohNxco3NLqEsXRcVyjf4RalAV+YUEG2quNFvlY05Xeu4yt3zPkbsJw46gDKc8YzrwNCfQ/dhhOQR
ZXfWDdOVnL8OiDNxlSPIlvK7Uyj5CsMQ7QH7HARjZRlvqyxNKWELxgU0uBEv4F+FV5Of+OugqCxf
FlSJr8jGTEc5gL24csahwF3XPMxWOVaHe6uqG0QtCNw1/dc4Yt3WdwDtwyxKj11gxDc9wjcvyCbz
hwMHbaE5bvNIrTxRSfAZq7EDEWEP2mEi03Vgt1YSb1JAeUYDAE/kP3p9kG15CJ1wQp3wt/HPs1ij
njNVsMN17NeQcrRTnsb9TXGzFn94KB/IM26Kz6FS9HnPYvO4n2fIgcTsdri34Yw0TxsMyzmQySEo
Mc9wbJtTnVZdCqsZtnKKHKC8REsj8SgbVQXZ3MSbUPjTR8UeaqcATVIXXt4FD5DiggeCHmxSU/Dc
QZggnvprQH7K01bsAnN8ka0MAdC2SSA5QGdtD9T64k6v28gQUyL0W9s1ymUhQv2xz1r9MULBuc6i
GFP5uU8edNWulkmQ9ltljDkPqReIWN2rDvKUdj6P9MS+SVvj/NV16xVFfF7BgH99NtpkL+fKi379
MF9nBKQHt/2k/psfSE4mq//nB/q6nvyhqP6qD58/5P/wA/2yG/XvPxDlVgI9GwLt1aCY4bJm/U2p
GNnbQ6SO/KF63cDlri7SBbK/cVnHqGQsggSnqUki8pmVueyzxjsgxkk3Xq+qO6zoxlcFcSmZETx5
p0DbmBSK7lwznL7Xwc70+7m7IVxdkmdFTGDdIAZ7i2HmxAjAUxisOt5Gp0Tj2S3Tt24ago/QiS+Z
GpUvVkJQ2FOC4MjbPCUPDNTQbjGSiwIBvYR4400a0adOf4ubcjjJVqv75qXpDZBlBBrryC+i36ga
b06UphE2guxWsAZ0159tgesKsHvg6VFtbcuepFWK7d1az7T2yVYIFrVFjRnq3BymYeaixEs5SEit
fQpxyhgp8r3ILqPMmyWEYmpv5/mtMwVbauXMlRxN27482QNifTnq8DW7a96TvM7nxRIPaEibP8jp
WSdQuwKc2cnBPs/E1jXIBKGO5Kk9IkCYoxRqEljAavzytWQJXbXmSzmEw4kC/QDTOGZFnauufLPv
97LZoISbworFkZmllzR1MYmdz84oStyYOlaNchoOJ0Sm9eyRkPgy7c18l2dIX40BZ+eqbstbwKp0
OXZa9r3Fs8rtKdvCghB/XTJvvVUSH2F/baPwxs+tN25lkMCtbULvpAQiIrxvZzs2h/i5qZG+qpya
OsoBFVEdZodYKbOD/PR1+OrTYX0LT8XORcvbs9N1ySr2neBnt9bYiPxE0ReuVGGo+xJd03pgE4dd
PErxixiWalO6D46WsLDSegXCnh6e41okf2ZMvnKAKlQf5fygn4oLFkNIzfCi15QGqPjchbkjVmaR
bbElhDamTuWzPJTvJM/D5ywdWJx0nXWwpmnZ4+Z5k8NK0B0o0y53yaiUu3oCjDV5GY6CqPYvehWI
i6JV6oXA/a3QjQMC045CwP8ak596oqWFF17YPnaAJ6dgI88b8cQgIm0dv6arfunwssk/6gw50bKh
Bvhgkdg6FHkK4Adr2w3Wff5S6d3qqHR+vM9AGv79kxylID7a/8u8HAF80O3sktU0Ucvue5Lka22m
pZop/B61z90dxX3lBnnatcti3g32JC7y4GpJefEq4qWFuCT/n7PzWo5b2dL0q3Ts68EZIBM2Yroj
BlWoYpEURSN/g6DMhvceTz8f1Ke7KRyiaoJ3kkhlIs1Ks3Kt7+fZeySi4n1aQR1U8iA52iNvznl5
MKw9Qdp3hSrznyl/YJmqv5VkYrqK2rSP4VTrUOjD/qblinYbNUZxMCKjfELEC2j+kBm3jiz/Rp2x
uOtLgxueqSOy5bPBsEuIT3mHSxzavv0wkEZ0AkRo3Zi4FW5+/6loe+Gq3Ev3Yz/989/mLB5q939+
Z/33UPmhdC3PEFP/d18SMwzS8wfvRKMbSSv8wFtteNBlX92Kru2O52+5xp+XXEcTmmoYKm4D3dYN
1TBXrqWOFMs0VYl6yao2/KnF4XuLKPF9DWPwnSIICEImW1GS9s4IvZQ7/NwRnyXAoj0EHCPaZi8L
o3lvsWqecsPBl6YW7cMkFHdaNIJL6VT7wrGGq7FvjhGiio8ZPfqffdsXd/6sP/C2Ff4s0cNBgy5j
HRz8XwokuUGt9jwj53dacTTqUeNZIuofqgBJI7t5VFRDAKkuEXCJw+aWNDexT2eJfjz5zARKBaSD
9EK+i6v4Z2fH75rE19+HsZRebnQWMDmeylM1ufrdm//7D09d89tz96MopzoKwnb11/84/irunrNf
zf9Z/td//9Z//PlX/tM/C90/t89//MXL26idHrpf9fT4q+nS9r8chctv/v/+8N9+/S7lw1T++ve/
fhRd3i6l8eiT//XPHy2ORU17MVmW4v/5s+X7//2v/1sHSyl59Otf/tOv56b9978UQ/7DNEi9tTRT
s01DSCbP8Ov3jyz5D8M0eaoiR063TIIL/vq3vKjbkP8mtH9YjiOFKoTq6BZooL/+rSnQSuFnpvwH
gB3dsDRD8htSE3/9V/v/6Sj9z/5+3XH6p9+UinQLiVmpU/lLh5g+gEteniE4oyFrYbUBz+LV9RSq
e0EwhvuiV17xzi4W8j/O2f+phM58WYnT1ETHxSL1NJWn2jJBZCpOL5S91YDF4/fCozd1cnZAtFle
2/UH4Ll/2yrZPmZ821XmBe/hxudL588qBOFrMwJaOAhVmDtj1en7KcP/e75z/lxe/rtz5Np3JknN
KPQw9WphXo+kfROGfeJScXhb8dafH6/EcSj1kP5JDBDISvgDWA5CxPb87Xz5Sye8MrZyGZcX/c/+
VA0mWT5w4ntWCyt6wE1yIB/v3myKx0CfkN5u+ol3OeWC23FrOJaOfFFj3IukIdEyIfqbGKBuKNsf
kSNxApxv0NZ4LNW+KL4odASJe5QG7AaFOhnx1p3Zh4x31QsVLAP7Wo/JPyto8OsXBIvz/f5wUwMl
9fpayfZ1AvdJl9oXA/k5f8LVfr49y0C/Vp34s7pZ2AFEH/YkoIduPotvWoJE9WwQTlF34AoNQu0v
GMqGLcqVnQuncMjqhBmUTYnsXQB3OX4um4cR10feMnTjmo/ZnW/XVmUrw0dVQyBxLyAfcQrt9ILg
gbK9SWuko/WiaU9vqkWsbN8JZeFkCtE4sfbJRjUCMJ87qLMnZfDufA0b01ms7L9vot6picZjQyPg
IwadkMJVu9BJG5NZrKw/UHHtEKAder5jw5/svjWiIPnX/vS2b18ZP6c1ooMQFfBk5Ou3cwOlu+U1
8uf50rc+fvn3F5aYEqFJ6jXTSU2cd6amEpibPRExcX2++A3DWD8VQvUvuahQvIkba2fodsH1BaQQ
8axZRcLiDHXkwjBszFWxMvmiaQiD1pPYk0nQ3VRO98uSw5c+LzoC2lX/gqVvzaSVpTdxAZ6fuGDP
tPE9kwapeKYzfTzfW1tNWNk22T5j3AwZTbBULUBKKUyM6zlUHDLjUt181IOuyC6MzNbAr0w7FQnB
oU0ae5ap3TpCvLOVDxOwyvMt2ShdW5m0VtcRzyqUDjjlGsjox3zQv6O89+F88Rsdpa3suRtrqaSI
Z/wuHuKWebDq4O/BRkGaMEPjQiO2alkZNlIsaQWJyPbSQPVsiRIJ23DuGn34rdRV721NWSp/aYDt
0JJHx2tMtyS8QD+KHpE6wcdTZdlV1V8ckY2Jqy0j9aIeggtJADYm2wsNBIwQS9lPanbp7XfDzLWl
0heF8+RrKU46WAdlerJ19SqXVxJFwlIjCHfMjud7aquSlYEDgsjGRI8cj2fSm3CcD2rW3BT4m13h
TES1lERuv62mlZGr8IMMniiJqc319jonuO4keIS+7ohm9OZ5wv1BEOPV+cq2BmZl9CEwMEj4s+3Z
fnOtkunsolobX2jJlh2urLzvAmnUPYITQhY8fxnfrCggZsD5/KZvV1dm3reEmZiZRYxS61xNlnKb
qs33txW9MvGBZEY/EKh3BxO0FV4F7vV8/ni+7A3DVpcZ9mK6ahMocceMHS/XH5XySiH1X6vJ4kVx
+nwFG2OqrozaSPUYIMFMzEMyd+ZD1HR57xHcmRBI+rYaVuaMSloy4foGeBVE5lH2Su41NqHu50vf
mDbqyp7JEqm0SBHmIZSWCTs9NJuroKsMZ99nVq++sRb55zDEAXRuxTJJUDfnfYUcxUj35Kl1ofiN
9UJdWbHRAM5SzNE8oDNBCF/t44mDR7YzE8v/YOOjPvqyaz+c77Flxr9yA1BXVhwIv0wbotq8tKpv
6xY0d02OoV/V39Vce6rG6VilNblO5uF8fVuNWxn2HPWdJmbebDOUU9pd2A968K718wi93gLaJ+i1
WHE+xg6hcsfzVb4+KXCm/DlcAKV9zSeC2/MbsgUrhQjOkUeN6cIZ/XWjFM7K4JMS153TUXwdIfer
8uJ7TFsiyDulb+7mcFLf1HPCWRm/rtvsryr1JOl97gMQV4tHaX0uMu0Jr/yFubfVV6sFoCx6fQbN
QWO67KomBtDu7XuSjKoL5q8tNvKv8004K/sPq0VJsKGCyGgGt5i6m1pOeI7T97Ya73zcHIbQPT8z
TlNX/C3tInXtMvyOePeFbWurhaslwghknQcGPo9aI0oP9kAYasicDBcauDUbVmuDOcDqblXaZ0NM
NZtPuO+Iwv6YQlQ6P5tfX6KFs1odGqlPOuBNy5ty686oSbpSTfPhfNmvG6dwVouBqEz0nUb6xjR6
F1w9onYhiejvLf+pKi70/9b3rxYAQpXDItL4/nAc3M4cdhOc1fOfvzG09srQk3ZsqpgsT8/qBenf
BTJ7jt2iTDrlb1xL7JWxj41l1KYR2l7iD17QVk+znz11FhIgb2vCyshz4bMZhgBm/Y50jii7t/Xg
JkLK6UL5G9PTXtn3bFq2GVUZ228z3JFR+hWyVrYreiIah0t9tFXHysTRq+uiaKQNTUfe7/ixcIrl
ZcHVbeVCKzbmqb2y4dKXrS8bBSOzGq9Fx0jP+85FpcgG+ZOhwRQnT+fHY2O22itzTsVM+rH0sQhF
uQF9th915YJzdGu2ij+3pajkibQkMhLOEsy4VuWd9O8K79HbPnxlyk5pkCE5mBZSODAfHDMIeKyO
1P3bSl8ZsdNoZVX4dIszWsgKWNlXpczeuIRaKzPWUsmzd4+NjRH5forc6eZ0rIvqo6n61oUZ9Pqx
R1grO4blxAuvSR0BXiq3ddA8j+fbUcQPcZ9jGLzydwXQ6sZ5flOPWSvD5gaGOlg7EhyXzDdkhZ9C
M709X/SGvVkrmy4q0HrlxERSRYvkbOz3blVO+pXfJhVanmF1YUptTNjfgb4vbh8VWQ123lOPFTzj
cXGrJN4tMiHnW7G8nr12MrBWRl34RjlYhmV5uv95IKTFbXz5lGr1lwLFOEGQyRAecnt+Z6v3KCGc
r3SrSSvzDpAPIg/atryBx7TTFKX5niUlO1mgfi9UsXXisVZ2juhTBOUlcTwQBzuNvHPP8v299Du2
V+trhPNkDmy39Ef4UHOHwkVS7FscECo53udbubGIWau1oM7RBUe7yvJGwm0GXzlFmfK2w6+1WghI
m0/aIKXooJblvh2178oQ6FBuZLELh1q5MDk2FnxztSSYE/mGRaBxaAg7hIzGQBLPmkRHJxnjnYne
E1KQuXOhu7YqW60NnSyKZq6orFGj9ynyJjFbpBmVu8IP93rZXGjTxqiYqxUhKMym6ZaDkF03+v0i
/HoiF0Icz485L72vmtPyOvzSV0CGq+g5K9IKX9HAP8n4MOvyW0plhJPTOrWRX4FHpDt7UhwX8vSw
ywiX3hnOeMm1vdXExexerBhTkCAc2i9Xo2ps9lptHuEH2heGSS5G+spVYh1zUZdRWI0xLTGelKf5
R/ScfhC7yp289BQ8ardEPF05H+cjFe/wxuxiN3dRjt5bx/wTGlwHbYeK487Zxxd6fKuxq7XESDi4
xcscnQekZaPWgfUDXGJ/YTwXi3qttcs4v+jLPuK4ri3jFmkPS1brgMqsjVxem6p3SfXeiPbZ9Lm9
dEva2FPM1ZJhFEJfEuEsT/bOx4xIs2Nf+19GrekJLteLC0O4sQv/zsh50aa2joe2zqlFqBVR0kb2
ztH0ExgrZN5RWtaMfZ+g1TplqMSd78aNQTJWCwlscIfMX4kvwDTb53rORjKhtCS9UPxGtxmrpQPm
paKSphp7SEywik9KsycwMwKRMH4g9ujCWWKj24zVymFaoorDqI0R40IXogg8Yt2IU9a9uI3IVkI5
lvxVuDTnu2wp9ZWJt06L4tjSJW1RLam/PJ9mlfGoI1HeINJqOfFnOwSKcL6irbFZrRYGKW9tpVER
b5D7WB9I3VWtS1eGrW3YWGp9MddEjvrYXI+Y51TtpuKA+JQe3Qzwkuz0RAjkrs+/qPMJ8C3HQdW1
RHChWVv9J/+s2CcnSlOWZhG/TKC2eB+m451KKNvYFycbibsLK8TGWcZYLRCpGvVznnX4h0Qg985U
AwVN0v4qScjlOz9CW1WsVoWhI1mkN7FXI033bem4fhadwM6+rfTVWQK2njXo5ph4io6c+Dxk4y7I
22eQSvaF71/M8JWprK+s36jiBuQJR0wkmq4JnUoOI7kwajuDbSi/JKVxkzr5w/nWbCwF+mopiHpY
g3pB9hoXvfez0j6ogliKUXdgLALSOV/JVoNWK0ELmTIMVW55Y1Jn3pSRr4ASq07WZe3sMoJe35Fx
nu6sOL3kYd9Ye/SluS/MCNfWDB+UKZC0jw6pfNl7HaHXetoL3vdTcK1O8qa3CKEvk/BFTbFf9qqO
XKJnJgERZ5aZfFY6KMUX9p6t8VmtB50g24wMb8vrddPt0BOq4DAqLeKX44XZpm1s2frK8tFSJ7RP
Mt1QL86cD1GOz7Zk/zTAAydeHBzL8lbalx5kN5bPdbSe0yh5C9g58WQTm7d9SBpJSPrdG51r+sr2
YZEZ/tQZMX7HOvpAHjXqa1Bo0vegXIO33WT11QoAfB4Kg23GnmFGD6kfP5EF13hzQjrWRJbh24xm
HbJnyhlC8LJJw5H/TBzHvQh9a5c0hn7dkjPyEKTJJ0VX35830Y1hWYfwmSiodzOqNKSdZuK5msps
1xOjfOF2uTGL5WoByKVtVgh8JV4wxsek0Pf5qP7kCfIx9avD2xqwsnhu+jH5k5IGtE3xbfEs4EoK
wvz+fPGLOb+yJsuVmasmcKgqZ1/OLSLQe9jekzz5WXzh6zdWyCW29uUq0vZqHDWLrJ/tV8clTaIm
+GyeScb/UST+Ddvx25qxtvUit7B1BmIynO8IFIFWZziAsMGobC9M3I21V652+IlnukpktKXS20+d
XdybZbs3ddPcpYPdQe3zbwvdQdnduTA2W3N3ZfN9AvqkNghwg4pM3JM572LfGi8swFuFr4y9j+dS
CUbUCR3lEOTRLUzLt+0c67i8LGqTqcpbsPdZ9T4eGx4bkyy8sKpvzNd1SN4USyPSBX2ShsYxRATr
SFDoZyEgV56fSRv9sg7LwxOV9kGHQcRqtODIdSCf5dX5sjeWC7GyZdOIysbvcAp0Nk97ZfFco3cm
gdVZQr/kvt0474qVQYehyNJIY5Yq2XTr+N+nMvQmZ4QiFnvpWF/opS134TpCbw4COGBcEDynzo9t
a3+LI+cajb1b9ryrufO9rpzv44QrpJbvu2L8fL4Ht4Z/ZefA/sxZgSLtjRUQQ1V+Ve3RRdjm0rFk
q/dWNl40kxn1Cdd8uw9O5Kudhin7pFsEeaTa0egvBf5uNWNl2X6pNuoU1qFHln93AHKJ7GQ6twcz
BnR6vqe25vHKvh3LrxzQEMsjjVqQCJ1mt+Bl3hbPKNaBeiFu7mg289BTWlhx3EdAsdbThcm1MQjr
ML1UqRPDX4RTM78/gk9AMw0wyfOE7LuMjue7Z2MEtKXuF8dbU2o+0c90z2jl8BNs1tUKjNMhGVAM
O1/FxghoK2u3wnZq+iYld0PLP8QiPAAwrC+s3lufv/z7i89P0rLoiMMjwlqZyx1a5mJHuCSsCDhi
F6rYGoWlWS+qUIUdDhzPuLHrqIp3irhtOvGs29WpLeIPptW+7SHut8fgRT05CdSxluKlbJTofSMN
F+7cwYjflmQhfjtoXxSfmWo35E7BTLW6h4TIl0WipgeYcH6QtwZiZcnoDHdtpGPJlSqMchfYQauT
hl620U0YoLdwoZqtubSy5kJWnANJX/aiWLW+SjGIW9nlor1Q/EYr1gF5gd5AMhmYTnFqRSDRjVtV
Ce3DAOHqQg0bh6c1hgY2owFSmPteRPQlxPirLq++RF30KR0BwmrBgUQ7d56i0/lhEUv/v3KuXcfq
dWCaLKmC/VeNGxCmMLnKo9nH147xa8hSdzA+FOrsJv7nqDd2qkYMc7mr+gK1s1+TXns6cjZk0tv7
qv+SDsM+rS7M9i1H2DrGL8lURF86Nsimnd+BRTyNVge1NNxHyqlXQLYM7/tZO/j697gdIMRMnwup
PJ7vla1hXq0a0lfzJJx5BS1r45NArkFR6huIR1/OF7+xYqzD/6YiL7t2gRA65XCKguEhgXBxCJ12
dqHrXFsmIfzna9pqyOoYUOXxPPil4RzbCqD7Y48z9FIfbbkN1vF/VYiSou5I5zjkf+cYcCN/GDhd
+weJwkH8LuJdcKrMCw3ZsOt1/N9ErD53JN05dgs0XDOCu6KtL9y9toZjtWZAnAuIw6Qh2lzsnaHf
I9O7y+qvQgXoJS/M59cr0f4lui9GJcDoav8YJDqJ3fVdOjl7q+KpCV3LsDHfdNHW1lF+0VS3Xd1Q
DWJWu7A6KeO4M8r7Tj++ZUJp6+g+Mr0IEyfW81gjLyuUx6pBK7q7P1/464NMmPmfO2kHxq+ya2Lo
C1SvUL1tc9Cs/XRhmDeO4to6po/gdr3SxmA49kr1IKMSKfo9a0sTx64I70MFxb/8oDrwI/pLwZCv
25/mrM4GedhaUbq0yASb52YNzjtH71FMsonpON9pr28YmrMy8VxEVg8tvIPoZHOnjkHEgKR1PGtK
wJCN7xyap/nphdo2rB5RrD/HSORDrQmLqKk8AHmE7IJr4q2wqrQAf2J8dXzj42wj/TVo16YCaeZ8
I011qydX5wdZ1VYXNFN5UjowsO+VuZmh5ISJCujoZLFnPhkT6blfB6eoYzi3lvAPgKaz/r4YDTQu
G/wC5nfieu0eYSkFdQd8LKNc2Pz2mOdopsxdRxz8gLDqJA3rHiqo3rs4k9ravy6KIYKQMIallQIm
cRL9qHTOqF4ZNlqWKtqrJbI7QUnacW2hwmIhsEhsRN+VVf1BL0yluBoAW5SuYDezeNVJSxXaAVnS
36ZgzvRHTbRKcfRLEVTX+JDz8FTXRd88+vjOhw86TCaUm3kAVA6OOoE+3k0l2dTvNZ3c/K9BLGIJ
VFW1UeBL/b5FL6DXOZei4EP8hnVfa5kPcLYcRbkTyAEgfAvCYkBKt9a/qI6Cymanx5WyNyzIUp5j
FAWkWaki0iBqTU92pQNobDdZgY7ck2iGSXUN5FjbAmBcoKvSm+O5sYqrPCy7SNknhWNO/s6qp16/
sUYjaX/K2DTK0nW0ISk1twCiA0VlisO5/9m1JYdodyCV07LQJmrbztojdimd9kCSUMOAjTnKa3ao
79XMHA6RVPCM7gSA0fYuG+Yx3pv1mDxpud0quyy0x69arTotiSukb57axr/mAdcw7zLLUGrNVS01
y+fbUIgsz/cBOPTpXZDZpnMH/ckZrhIku4i6BSIqv2ZRddM6CFNoSg7sKpeiHfaxg3DQQ9DA4YQM
1lsDcfUBkQnIo0ODzxBv7+KuG0GfhEUb3sk0gNV3ayZR2oibaNLV0n5USWqsk2stpjWTp3aoMSDR
ZaCgMoKdW9JWdgJWlBMcYstHzP0ml1OYK9DbGhR19Vwbw96zEAWQ3/U05UHf7YywnHkKz7PSRhpv
VGaFa2Fd1mN2yubQ8vMDIeC1U7hp26ns02PXOPqjNdl6Ou3n2TCK8SYakUkrPthdg7zhPh+6Gf3X
EBa/80stIacGblm0fgi/1q4S7YkERy0XXpqmMzuND3aGaKs8V+062yMGEQyfx0hLswbavdklhDyW
kWN85/ahAs1A2wwpPxIKYziDt5WZNDMUryxwLF25m+wgBV6YhHEy6Gigl7KVdFcIPFXjPCYnjXTz
rIkXomuIOo12ZTZC0WMe48YwMyHEtW2RsBIw36BzJopUv4SxHiDMk2V+Yl5HYWlanTemWoN+XGoX
QeT80JRGh3luQxpofnY0PzbfAeXVWxvPBoY/fugHBxgqGiX+ZLef/NrJ52JXtmGTfU0BfvvObpQ6
MKQbP+H8/S6qDM15Jh4elIYbN+mshE+yH6rgobFsVCYOyNYO9lMUNXJ4VrlWmMKVqZEKSYK74ms3
SgWDRezbIQo11GKbyIBEEwYR4sdXfdpMmHxVmxm/H8xjl58iJG9G2PrklESNGxLDDg08EUYPn7Fy
QnBwp6BSYudmckCyVN44lwZKf5Y98Kk3NpYx+Hte4+xAR9iERG40MyxKvMvD2rJvU9HY+a3gOp39
mqpYLYLn1BqG0r9G1X2q/0Z+MJqGawdwkQGlvY3FlHgGoDYWv5SFEPH2Jqgn+SnTLDM297HElfQ3
aC5VoGmq2m2BeJza8Lzto/dXafdjaKgaC1TclzFd2Fk9oK6nDCY1oECO0cIBns1hlNG5tZV8LDJX
yYwgsPajqPxveCwslIlGLc8A+mFWRY1gudJnXXzUmgodz0AmOtD+RDo92skpa1v2GKfQgyTbmsiL
/G8kgmDvX6XZhAKlls1tzfo6NDlpIAW8CRQD40bW6Pn0VtYhGzujm22CzapwBki4yr4fD4kLDMgR
4cdAFeR3IweFVuEuTJ1EQJ4EyoJcEDSndvxkpI6mXCd50usjzz3j6DynQ+JbvPnZsV0TkzcIMxC7
VpokxbuFGYRRsYNEM9Q/8SaHibLvi8bGUSr8uhk/qClkpsQFCBOoyc5gIbMznhaypIx382STyQ9F
Xgm+JTZff5xGq9QEej5moEF96qwy/a4S8tKy75V2hhPfzzOYp26hFQBD3TYG//iz0A3fOiBgTyq1
y0Nbj3RZEhC/9wWxqySAPzDaoxxdXTixVaHUUvjtt6Qf0gZ5iKhVBmQQJza5z4MKuDs+qDHr58dJ
jdQFNBkkfgaGxxRNDO7agOFHFLWhBlCf27Fq6o9gGrokQkFBz6vTbFt+Ubv2WJn1z9FQpd54RiUr
An8DuCb5TShV8Gg7sIEoyeAbhcXpH+1Yy6OvKphGEh6bzpzy4ECaWT+JvRybRv7KisQaetcpsrgE
Hz0ZaYtCdNdrvYt8EAAyF25UoqZuWc7BDLNWZF34XUTOON3Dn5odom3moCjRqB+TSj4Lq+0L0Fx2
MXKI0hBkRujbz6tYmvsyZr0iaa7Bi5Ej2lro4u+Olbj9qZkqkaD7FIYi4aaGHSP25KY6BMHbGoXP
5lmDWU5kbak6Pkq81ayqLSy0CTmA56l0CpQNc4A89leE1+z5YdLI3ChdZYys6Wuvhqn1UXG6EjhV
YgeOcrVM7jnwKl/pUgXQZ8qNxetjf3YczgcyG7+RXGlqzzKbh+5T4qMyJgkYYS0rXDUdh7Jx1dbJ
nBth1SL8JklMb79nCNmQo17Upf5l6iDKdW5Uz7H9SL5a2FxpCeTPAsZ3ylQ96NlcWQCA2f12TRho
E7jrIDWPTRJVkXrMK6PLUSTzgb2JzmemsSJZGdqeZfi1RJl29LTBF+TKGlaRXM1FWn3P1Fl2u6DU
u/hg9YFa7Ad8hD+jYtCVXa8Y9gx0S/Gf1bDy5cnu+qg5iSGsxbVwglq5NpHovAZ+3f+syziIDwXS
aObOtMnXQWJ9yUnxUyfqb40ZZM2u8oPYvgsE29jNmBbKR55LIvFkk+HFEHd+B3TMNOvclcEgfxE4
YPmeEietctuBvYPKH/UEjcLYjvoUoiM/AbjNsS9/MMewUveZUleKF9e9EDvHjvFtZmPDI3TME9y0
rzLI/nepaTY/lS4Y630+FabuKrJx8o8atF9E3dCKRnzSKjPdq6SDbLHfjnANtYwZ5yKLlHJZNVFg
gOjUO/EJnsGg3EtFMGMSfSRqrO6zlhwZGX8oNL8edmPXy19jFMKZ0Iva8N1ksKV6QkZxhhGMaIu1
h7jGKKEYs6DBqqlJDoXCE+h1b5goYfaKFieP4MoXDC92316FVa4knCsnoNAoDM5AU1SLqS/8CHHD
PotGuQdxUQNBMIVAYgoensHtsUSxBvkrMf6YnHnQ7ss8CUZXdfL2B/fY0tw5TpZNV2mk+9Z7o1di
6wYwP41yEm3+lTlJ+rWLJyNo2F3V0tln4YgQZrl4iBaNEF/xjLD2h2xfIM6dHnoRhvntOKaJ6sVR
rn0nkGqo2Vw1BTK0QKDLTVIoSm6UGiwmoS/z9iaIpkq4SF0SYwVtxEBGqyRW/npWCcdnbxjSwHX6
udf2skxZ5mKAbvNNaOqz4oWO0zvortgyO+Vcm+Nr5McSMuk1maj7vgNr4/WBn2rXrK5OuSNsZPQJ
xEz7fKdXSZfuda3qkc0aWPg/KpNBDLHe2OirF8OQVo+N0g+oqCjAXdo60jQ0Y4Ou/M7Ea371QQq8
Zh5Vwz7qYyDa21FlN/8sJ11zviCkF9dHJl4SoEDZoyDpW7JYAter+Yndrit2lWn3nHnzLkg88mHr
YaG2B8ZphgQ8PRlGV2inIFLtEKWzkWGzUgBl96jvhaWLNJs24gqvEvY5czCq9yGgPBvgs9pJFvBW
Xyir5tDvkC1OvpmaqQRuAYBL23H214OrSgHJce2kffuljNuZNKYpanm/gkA33pE4K+8zo6k5gGpI
FJJOVc1HA4Hc+pfmLzRvJ5KAprViykFB7mzuZhJoa6RXQiUTcDCW0wAsLBWxl6IM0WQkkufJR4pO
u6/UoTL2/6tUMkcmhtJfpWEjPVJ14/hHAKMdjnxq2E3y2SYTgxttPGv9z7Rj3+suvLi8Hm2gOSuP
V48SG9MBkZmi4ZCjZKyRN0o5XGW8D5r259YKL/hc5FLiv7qXtXWuW5VnyNgZpn8U8VVuHuHHuoVV
7oC37QLsQm2vJSeGXIOIDbrYjzz0vtlAvvblU+6E+6rG26xbrqoe8vSohd0xVN9XWcMS9TxFV6Z8
TquH0Lqz/NY17Avv8trvmNHXvnrptxdvIX1v5ZYcNP+4jG3YnTiVnpIGnRr/rpmCXcg8Sc12x06D
st/o9dyWlf5H6lzlHTzAAOC39s2uSvSoTzaXQsb4iIbrvpXDQSOGRwuPqLkf8u6KoCS3yuud0lh7
YOcJoX5B9GSqSGEaN9N4LEhSYFNF8+9mbHx0t/vTEKgnB4Qw8ZoHW/zdm1+5K5xQLkpc32BZHHvQ
ms2hQ9Fqwsh7E7W+J2vCt+HfJjjtougH+ipeMt+D6OE1huzGAB2hNMKBe6PL25ArvqGoh8SAxx+L
nS1bQvT8G7VJPaSpo+h9aT/Z/d8gSFiJOM3P1GW6qu5p1dVY3XV5cIMclzdmxU2dMiwjl+OpdcMu
8Hzb4khSs503j2T3Iab+EFTEAPt3ioj3afe9tKp9bZBD03BXuVcMGOFcc4rqB1K+uzZ8RhjbLWtn
X1fWNfv0cVZOaYGfJeAp3dgn3AVTeCglfZZhz0+SQ7DjT2CSr5PovVkDBXV+INTiyp7f1snZrbIP
5nTX2delme1kmO0Xygbida5BMn4hD0ZRnxYRcelz8TXZG64t+dj31DCh4JairXdvhO/EFLOWIxIa
fVaQzznv89pw7NmLJ/nlJCTBXMWfi+moiEx1t0RZzDS/r6JF1A+UPmESb1sP1umWrDN2VWuRf0yF
3bgl6Bd3NqAdxLwcdMqwm7lLuk4VXcqu/x019ZqBLV6+F21DFqOcRsSjTgZUC3mvKn0dx/s8NMoZ
R0RZKtou1zhujMQ5cnR6N9WpTv4tSa1zPrsjuyFg7rjruxw+az432aGyC3wcV2jCjGN9k8Jn1sU7
p0UmiPXYqdCcbWdlWETgQcgiHapa2miexBgUJAShrc2Z3FXz1BRfk1RXJNrZLdEYi6L4qIrU8Boz
58az7xEuqHj8ytNivG0GHfkKP+ZupHJIVfEZqHjS2nksnFPcpUnuX5gLvzEyr3XYypFsh5XMqgmY
Om7ErLYOw1w7P7NirMk1SlWd+105GpV1lRVdg8poUnOtgQ0fkQqx68Rga0dURMWidR00LMG4wYLD
rOHqwSpIRb20cm4t9ytntNXg8QuEEZ6syLq3UdHV/M7Fv7jP6g+qmI+Tcz2SrR9zaTpvJBvPKrb4
cyL5k1m0BSqpJxQyo8rFvyf21tAm3myY5ScrVf4fd1fW3aiupX8RdyGQELzieYrtOKkk9cKqEcQk
xAy/vj/kOpVcn5vK6tPdL/1CLGkbYptB2vsbmv0A/5MPrpOpEPGffoWbJDSyKBUWGmW0SVs27hJv
bjg1HmRFUGzaDE4qf/5M7+XY3ZvHc9IoT4oGFvCwT8fSsBrnHQq0nauQmS2wtuuCvZDBmpvDUtbj
/M9HfSfBfktnxWraE0mFzzYUxPFbA87KgTtAH0JAQPrPhyDvFHhu6ayQmukzCpXOTezRfdvII8+R
T2jkqmfBHOahviwovHr42arhWdmVrg/Qw12Ov6H5EWjmvc95e1tNSF0oUaaLlk+z+hxrvgQeB7M2
Sf8ZkRF5rH8/KXkPaUrcjdKFtOuvOaxncWv4qOz6zgl/y241VNVKjuTsAnmK1k/NaN+1JscTGycI
rErZPxMMJbc0VwvPQBl7BT6DLB3MChmBA3KdRh9AqN/7GDc3isHC+g/5b6DmC+dH04ar1D6Oovkx
nM3go7PtnZvRLaPVrEIPboL4GSAQuyozTueschcmAWM7mSZI9syJrQcLSyhMfT6Ebb9zj7hlsSLn
NnY5l/iBFLy9ga+Ak1/Z+E2LPENd038EISC3hNZWjaHX54AVOii1wBwb4DLbqz57CTx/pEiXMJVZ
/fmifeeaveW0NjIOAC9rQUYR2RdC1Qq2Bh/s+p1liHMzzTZJP7ijByqQyCYLZVc6Ww5yS9YhxTGW
gzfrMnGGmtA/u8PdMllR4g/qYkKVZtboF20386Iz7nmLP39P79xXbomslEBfLq/wPQUl93v6OZcn
bn2wjHrnanGmY76ZLqloRAkTVjZQkWx/BkE6A2Zn3bFhLmUxQ37tgwfPez/11P/mMKg+2qXpooTE
y+oI7+yla35EVn7nqnBurvcoUG0jbLBkjA4+nUaIVYkpfswtmX9wQbx3Lt1MBDpKaBPAn2UhBa/u
XUoMOC8TrLekjFYQuvFmaQuDd3Dcxg8mO+99WzeTAbeZMhADLsEIegk7lVjN2hXdR1ON9/Z+Mwcg
YZhXBcxUFgOKeitqDem8Qo7qg//9nZP1ll/qukkgxFQsVGG1Kxp3XSoKtwCKXO+fr4Z3Fi+3DNPA
81B96sH4QnYX5oLUCRdO6LxAW/7bSIrPQHcj0UYNTNjBovvghv/OV3bLN1WY01Z2gR8kATd+Ewx1
uYhkRT+4Bt/b+3Rmv7k4qg6mCFhLYu+tWDdmuon6dvvnL+udy1ur9r/ZNZEN/Ohz/Bot2bPc9G3z
09AtRviMTgZ8fz7Ge//+1P/2GEHu2W4hYNATuPVX1UPzNKnj5B9+gpvL22pMFg+ma8x5bFRLbqQL
F2KSqwzJiqXpVvYSIi8f/Mrvnbo3F7oaBoqqkEIZLMXUO2+3MBZNfS/i/wxqRtjNdZ2XzChCLCAX
TsPrRdqYRx5DcPPPP8N7//3NZY3lYxjTFjr1WZ7w/KWd6j2pz4TDyk9EMWF+9Hu/c6BbDmmaQ0Pe
jEAncW2D+LYkexIVcG5j8Qcn1HsHmG7Eb06oxo6GhCp8TSTOgUht23sUD8CrpPnLn7+qd85YOl0t
bw4gKSCSI3wU5wK/9AuxjTDxrTqOPjiP3kG+kluKqF13vSVRSFtbgAGgqADMeRVZW6ONYTUxzHjV
LxvkrmL+2SPlTNjfMrNcJ2P5VLrQ1ALfn3rQBO+QuOvpgQn7xQl3Hqq/+tP/fzWZmMhev81u/2Yy
4ZdfKpHeWExMb/llMWHTf3GXwl4CbFPHZZC3e2sx4aHHBk2Me447rXt+OUywf1kOqvgeN21mEW65
GPrLYMK2/8WZyWzTQmUZoEvrv2UwQTTM9HXh79iuazvcsalJ8NK0b9k8FGy2LrXaGv6NvTuDv5yx
BkbSXEJOT7zUxJmFDY++EjOGFj4qIvt6UMGxFSjI6IGgde4hZOk+FKFt+6g/wZSvBdfWmlxxx1jm
W+Eh441ngP1IOyPb6lFw2a3raJ51EzH3r+CgaQu/EOynV8h+lWUw4gM8qT2DkACzIhLWazn16YEC
po1+BqejTdPARhs1OoJ6iDN+ZznKK0bf5X45OHz75iXJwqm3rNxtFuWeBauuXPiEymaRkyoKFnYI
M0kv/tGKMf48xvU5zmsW+i4MuCo7RFU5uo8BJ3qxzRE6QSKWFzYKumiUMRyo1debDHbBa8BP0jtn
9KoFNOVgbmW2qD6jlPVZWvM+7k+GcJ1vphhPoVddXwDF4XxrMZQUJddDspODD0IaRNVqzMT90IJ/
LWyUq2MBe6p6sq8VUxckT/BEde3i2qcjdKwe/R2r+3vgulZvzvbT9UR5a+2s9Uhuzh+cgyaxLMcl
NlAG/35PG1Pu9ozKGmUD004OyBlvgQ9QO70BakLtGMr4gMlNna7J347c9L2+ryk7QD7VVxcU/kcr
ktKvs2LYSyabxzQpLJRHSYnUNWkeAWDMZmNj5Vs92sLfbYZ8aLrRo1EE98CwOXRFswWW0DihZGw+
AiKyRzm9PwlVoxUNd8PQJtexkDsnkXX2UUeGRXFJGksdE7fFvFXap3G0Hg2Uk742sGPx4zqpTxbP
5X4oeIX0ehV9rWrmdyQkL1HRl8uRZ6DNGIb7QZqBTROQN188dQAdoh7HDQIXMKyPbp67qTO0VZTw
Ym7zOt64eRkdOLAy1w3sREo4N4KW4nIo8HbFj77H1VLwsHjIujZfhgCvoJjh9PsgWRcRHtKOmboH
I4K8iN9AreOg266qfOGU9d7Dtb/mHNmHRZN6d6PXkZU1XcWZRO0bwkUSendW4+fARC4mfumlVTaq
NGpWppDiCVXWwN3C6Q4g/AAJ3QO3BldkamGC2Kg5LSEQK506PLjTR4i6Id+p1gUGQDm7yRxrDtT/
8LnOx0s32M1F9wcR/2ClZVlMi3W8/Vq5A1y8DdwSBBldnNE3kzHYMhIJUIdacL8OvrRSNV9dlvEZ
gBf0zh3acpdzVIZgetk91T2762yVfs9K+QKl9+6RFhEFWIqHWwKY5yn3WAqDQUSgrBTGBbSS8qCd
AacxHp18MLdWBIxYMWTtp9h0LmXopN87sJRC5OI/xVhKLgunhYEp4AvAB5vdjI5V/83q5nqftYcy
F+4lzQkQCLgaW/U34Pu6GQyrvaMVhvDwItZwgTNcNetlTZ5g5AckkDSTr2MGrT3Y0Ye+BRsQ2bUS
zpsE5R63LH72hjg3EOr+Au55ibRFGT1FwhvgL5qGFxTp84UFBa1jb40g1jhgF5qoZWxgy1ltIi8z
900Hc0MAO92jW2ZI5bhW4hvwBFvCtrJ9CGxWbdIep6ZuCi4mjzr3wL2oe9Bd3Ah8w6XlvQ0Q3UNp
GNKnUL/Z6cFGwkha2i1dJgNcTpU09wEsVk/4BGzReHkwq4c+LBY57oqZGzdwMlX5SYeYAko9OgSo
YkAIf4cMqZGdgiaWfku6fkcYvBri5BGZA+sRBZbXhmsseGbHj9riGiO6UaWBdUlIDin+AwWsK55e
lI6NF7W9TyyJUlpp72vd89+NkdLi954xgLBUCnvmiZquC96QhxxzvWUKiMvCqTh5aOyAbrlgFq5x
jNLADI4h+Fa6pTcq/9GWLL3QKTyX/Zc8DeqDHtK7LpuknXu8Eahnjhw1est3ZWI+ASNmbHK3wfLE
AjLbIcMDch/kXsGD/SAyJ5rFXcpfApYzn0Wduhssyc+4o7xU034Ach/mHiT1tlkY2p/gaTrX/WM8
mSRbdrMy22Z4imITNU8wul04M/bhCiL0eNHlqwrTKv3iD0NMB//57X+PgbYScnScZ/O3h/l73N//
lZuY/+Hb8WlRzOpZKL4XAVjhAQjW9xTL2ZUhUTHBL+mdyhbQyiCObfjq7VsjcL4PXTTCjNg0r6G0
MH+FZip9DdVG6q97NWILwJYpFAWe4KRDQ9hB/t7ra+jrP6BD9T9gBKP1O1T/A3jEsWUxJqj3lyk5
wwN634uAfbJIQvZSVQBBTE23Lfu1MEtrHvCOfeqSXi2QP7NWehRcA8MfM2fc6VHHdlAub6uTHkzb
VY2k6acqjOWh8+w7eI+uHGU2wCpWYlsGkXFMGAVBAZSE2WCiut3nafVgqDhbRTSFAt802sVxeACK
+psHdOWD7ioDgFKocdHhyYTvjAAt3OsxAodEVN0sutSjTaD4xm7BONCjXtCap7GrVnowtcFPoWmi
1l6yJ+nQPrVpxuFaHZa+bg6ZUa1iB+Q73ew6pDubQpKdbgKSv+Q8JBeBqt559OghGIz2qYhFua0N
6sx0VBOycGGnpF3r0TAKvpFAYPqXtx2Ko/sATuoHxZSYAURYrVxHVhuD1eFZJiqcyDnVd6jZixS/
tUiccla5sThZpoy3TOBT2ombTXLBX8e8r74DzLM1ekqeMY9KFhGAF5ATyNUBztXmXIW9+8IMA+LO
Q/ndZmHsh44RPyTTcQPAjpZpwfaUteLOqF174TXJeD9yIH8nee6nJscXTWpCvplJtrrarUfJI4qN
wc86G88qjennDLpdfunx7DHMjW5uYAZ5ql2kPUfcl/fMw7LCksW4BjJR3HV9nvihh1kFVjjpoSSN
2KqiTNdm2ZpHJ1btPCzxPA36YrqRDPZ3yPTA+UyCCZywYcfMJP1SAHUNADDrLmVpOAsP+MWVRcRx
TGAqn4GAdkTZw0mH/KR79KYZSIV7x5AvXgd0qDOtf0BrdUMo55LoEYXqBQrY7ll3SWN4GrwhvxsN
GT1azLV8GtjhTjdtxzmN0PZyrDh/EILRvdXG36da+QOdumiJXxuMR90DZGPv50D7bnU4KuUNXMm7
bGHIjqwV64FHAtbmPtiKxKzvoRxc32P9Ya5lOxi+buqBLqlQl7Q9Z637mhQQmgqSYMlhCN0HnvF8
V/dyL8OkPlagWFw3oUrXkSkdTPp7L5iFXdy5q1BQd9tU34vGlHelDYgTfM5KXzetRMk7vQFElYHK
UgKIBMpLDGgGpghmUatjVQInV479FqD48Rkz13wNiJuFhVk5PHte992rmdxG3ogfBObo1w2nOboA
bIoDAttzCdPQXeiE1XmohbrrErHULV6S8tz91QVqAwO4AtyR6z+3CF07vSscLPTmbW0uEqPq9/pA
2vNegBwys+KgXloOoF5mEebjJ6c1vE2huvsAK+LrpgqbcSmwLphHxtAlM1Uy6gNp5K5HIOmvMYBt
4Uku6VG/zUNuZg+f63tXQQc02EbUNO7LmDnHYAROsnH74RloZGNRO7G70s0O0wjmgo4FGd1xzjDf
2vEBvMUYD+V5C2Jm6Q9uauz0yG1bdwKCIrFYju66iPfbwCuTgyxMcyE6o3+QdQwIuIroN3wJM8+i
9OdgZ0eCbMVLjR9ihmePPDtj1q5e3w6jK3PRgtD2EHPUcY1ksL8ZQFo5wHr/9Eb55u09IFDnvjaa
VdVXw5aVlbfOxmzfiNBaibBsdoaBae8gIb8yeC6coUlsLwqe1fceEiOzsQ3jp94xciSsRPkVQo97
o4RPOoTI550SHC9qsbalM3xjCreVIsuf3dxWKI+Z1SVO63wBK9Xk2FJKVg64CysvF58yeNctYMk6
fJaAkdGaRU9t05Ubry2thRdl43/q1/Epya/xDkrLG72fkNq3+7nuf6KwRUUlNoq4u1CaOf5Z3Jgd
BaCiJcgJxUPyOecl81MjGR9QdAc2DEnWY0gNviIGJr3AG5g73tpyVQCdforDtJ1HsDJ/FAZw8kCd
ul/GkO9iGXEQb2wUpuDIu+Nw4ptVfV485cjmLI3MivD1ownQkQ3AvTHs1dSkTrMw+9C7BFGQ3TdN
u4szRz6Fte0jx5NtFYXFbw4y1yfuDvaqdIdigQU1+8SizJ5XRdmtddMB39yXZTHudTPI6n1oFOPZ
6aDyRcul7m3arjmZTn2fTjukrWnu9P6xrt2rIbfOqdtX+LHycteCtXhUCRezKB6zb46s5zbN+Mtr
hAlY8DHNjTcReKL0D501PBSMKd9LyfglrSgeA2PvnAU8MXdYQGB+Og3kKGdboCI8A+xcr8wQEzB8
Be1TAyC+DhhDPOgBhFB7G+p/Z71LUsHg1IH5NcTS8KSgBJCdsQjxaPr9rGjAhNh2lfVIiPKALp7i
jNqAm3ksx3UTA3Cng3VcTeijjrh2TYOv+3wdyD3g9sBjvMa+9ouxvVjj5ySv86/D4My5ERo/moFe
pO2Ez67Ew1Tl5nBHgA7fBKU9rrKx4JPwWgIpEVjBZz3S7D8FARQS/jBpf6ZucFB9yS5VjvsNyDPF
RjftJqk3BoD/M0Ma9KL7wI9kxLqkEHed59Jol3kgQInkGYO3LF4ZSB/9ehWr9L7BJMRHRi7ZA4oG
MGfPt3JqpUOW7OuGYTblxgNyfFOnHtEbF0Ax4M/hRg57Y7JPS9vcp9DH3INVsknsvNnoruvg1F8Z
UPyr9fMsnG4OLU5MlVfWvsGlbc/17b9HH0zCZ4LW3rk10/reCk0OYFLprrOmr+9lnGX37bMe0hvA
evEr90WIWzk31j0oPDPWc2cfQrNrpiJ7eM6qWsGcssFFMzXHRmFJ2pmfsCZapZDwm2GWAb96Yato
phjvFkSWabt1WmAGm7FcUlZ8gof5jwiZpzuTl/JumDb6latGsWa8PEUKXGHpV+wBDJ5yUxTRpe3L
zFzxRuJsg03mnddS95hgooZaSYtDgeF0NLoYn24o8WGNbsn6JJsDj4d1dA65miC2bLAl0HxdPVcG
6JuVYRx0VwFay/UEKZEQPrWVZV/Xy9elcS6KBfKx6c7h5r6AkdF9rTiecEa8T0bLfgIx09uAbZAi
H1rYTx68HuZQxOYAvTXuBTqKizRv8a+SfHAWJW3rea7bZkOdRdCpeg4dLTyFAXxa6rM/bYbiUEfG
4s1F5hUDFgkhb5fcHL3j9d9tbcuZM1CJFmWSmEsrMq1H3Uy4etvUo8QLbeQfgdpunW6bBGOwA1Ap
82tZeQsxNXVfTUY8cV/bulNvGB7QyHquIgOuDaB2wTUxjU08ySNRLSQT34YkFVvXNIGrNLJILMcc
aGqKdfpuJGO+TCiLiK/9xnmf4f4t0n5RDCrbtEDt+aOVl0eGIgMowln/hbtiXuBK/27F4OanYVc/
qJDxpR2QfBvWEHMMy6raZjwKt/WAPI5U1vA5qcR6YMRep0MQ2JHfYwozx2TZmKk+EHs5PRFLy3Af
GEeSwxCwbYBKO/hKUJE2VyC/LER/gjI8XYBJz5H6bDEVp8zoDkj3TLNy4ZKZak4x0s/3dWgdWjAS
n1Wq2Mppg2gJKZjhOSiynzGax4JlwzyxbbIQsuwPfR71h3B6VbSgNHa2wBNuaiID3ElMN4caU150
Rv2AY5FMcmjjZvkCd4VkTxWEmJB8wcvMGPjaQ3a6mFq6S2+GNMAgyON7YcozG4YeqUiu4PJuVMa5
R1bpEwdybElqi27tinZHhtQfpiCW+Q00DmDv4u+pBIuSZ256iuC0uzVASVl6hW08OoH8pCOmfeHi
/kRECYNfVroPYN2gWsFT/j0V+SKDVvxn5O6MmZnJ4K7oumGrrGJcMoOcOgOrocSEX4ERm5Bcnzbm
KGAyicWCbjnwh5jDoBaPLWhSXmoHWSxka4AYj+8jy3W/1242B2mrAFQBrs8uvu0H0YXOgoqM7wGd
dbbQSpJYjhnDGSySZhZDSBGYhvYAqKKzr6JYzUFFi2bAPiR7hcnHE5KovoiQ81Ql7Y+w7vzuKc9+
iofMhR5mOy50VD+Sb5nLXxpSkkVH2w6mt6WC6cdNO2I9WfQDrvkFNxoy021wY+6RzWPHgRTNBvOO
Zm5Mx4D5bzDzxlZtdTOCZ5WX9uGlhEDuOSnV0XIUfbp5UyREMKskffOmLPNC8G4d9vqmuC75zG7K
da1GGc0DkJd2Vu4CltSYm74Xzk53iRz5guuobkdxydZ9TA+OtKylx+wUawhR3+uNiuFB5YpS7JA/
qe6TeCyOkxSPHszyBouysB0WzBvEqoIcxYsZHfT8cbQJXw4FC1Y12M4vbfmmmzt98B+i2dSdKc8C
uzge1vgG6Z1lgs/r9DVZUBQSOPJv5bhPYmOmRwfOIrAI9soDvAF0Hxd8jbB8YcrY2DSpHka3SA81
vDRm2KF6cQQpZi2eXhDE6MNH1IVWCXIfLwoEyVUa5o+yj4N1ZNTIC07zRju0OtBogZrQk82egXVJ
8BjZ6WadsBVvI9AA0yK497J+fZ2DgjO4G7h7qjA3RBoyLfZ0lPQhry1oh3fkpfJQWinBDF1bU7Op
QW+AocxTbiXpFuIHkGONBMJG57OD2LPn0eBOhMCt6rc7jML3FWztPaZi0+UUAjwECn5UT/ob7AJz
+WKDnzOe6dF+VPaFXl+/hpsMieyuCp3b8KBEQhiqEtOQDmepeWyT7jElDV03U10E/Eh+aJL46FpN
hrQVrRLMzS26jstYXPoe+aM+TI+BHu2mUQsiGOthXOiFv510KCox3HX0wj+EBeKJZvlSpwh0RK/a
U2IH451uDd2YzTOnsvEgCrAUqEYT6/XCnEOcKV0YwfRwSo2i2oGNcm4yAyXKa5+Q+zo0873uczoy
nBoHbJo4WHWMkvuoLRUqOEW3oD0ZsxlsSJemSNojZGp1DrPbuJlpgkdcwzzbSUBbB4CVbvTwWNHk
WCN5eh0dR8/3CkOMnZ/ZPN+z6QnyZuOM/QFW2TaMMq9j0in6a0D2+1XqvQmg8Q+Yzg1bTybDbiqF
7JK2HnaeB9JSTMQX3Xrtv2myok4BpJ7eIVLnaI4535JwR4vaOOLuRU/VtFEorPolZmzg1CjYjmbS
wzfSOv38V7sam22OtWPahPSkN/rN2NMIyWNwJ6P0jLJmvHDx/MdMrWUbZC2T9RAqefIC15iBwdI8
dyR51CvpHl4TI4l/JBUObA51c8yQ2/RRJIEfXS9wIWIKPlfgHW878Iyfw3GmuweQIjci78UC/Ef1
YhbyG/RZglPv8fSk383irgbPlwSn2AS5H4zl/NF2JMwNRN7sPaL4zrPwJBxTq37IQwfkMYs3P/IM
hRyDXVyLngmDaMY5EQ6KJgwKBxCR8ypMY4d21RjRfR9FkiFBXO4Gy4jXRYAH1RcBwglm7XsIhpl7
xQIkqGP3wW5bTO1Ha2z8AWnHfeYV5q+XgHG6q7QMHvTA30an3Yx1W/nQ4Wdzm3mP1/OLCghZgJ2Z
/TrfnNSHJWp1r8/FAYK4q9wMrFmpT1Vl1i8K+T8kgCpyH2ZBtzc7/oi8S4qMH1VLZ4zDs2mDixYX
+dnMQ9h8BWbpHV36kEHA4FfXgEqYbG37AA56iIwJ3gRSRwhkc2FsdJ83DVig/M4wAXWv+9UDXTOV
nhjmYte9O3ByWcPwG3Zl0270RkXlTwNG9RtULWPuQ6QECjHIdK+rIWbHAOpTHFMi5kvahHfXGG8I
rC0l7vnaxKyGHssY5tRKwkcVt1t6ZD1+Eyhzx/OgbuLOx8nUbQcFFZ3ODQ+JPYQH/coBebSaTrVu
O+YUtGEB5uprzLX9n4Z1DIhq0cGW9BE6ENUaYooK4Nyh8/UlD5owuAuvV78qiFoGv4f1Bf96/eu4
GLvK4ihdJZahdsjrQZtHAne9q2QN/IF+edtObBm4M90L8ay4N5xtPFqALIgwW2QDMued7biub8Nh
dNmMRXNdFHEGwztMK+miZF15aHQMm2LgkvQr5lpTnCqTU9xgO+UBkA5r29fjMaNAMyxL2FIsRgGA
h4DMwv7aSXEXXuBr7Wb6OSHTdlO2LLjTrczGVIAm0ErSTQodXBsV7N3rhSAhXzwru9CY6QtID1yv
ogozmSU46pD7yAd3zyM+zJKpqN40AowOlp+QJTKwpK+dcJUMeIZzz2PX+VYTw8EXlWF3qydWBjeW
RjSwC9DI4hzY7UVP9ZSXzq2Kp6hZB8ZSLy0AEgDvmL6UgDghWYXu2EzGz0UD8kLNXuAZzFZe7Pq1
NbR3Os1qu6CeOR4mYDq9C86i6zsOqvLLhjRZNC8g3urTKBHE15lkUcpwBzmD9XXNm/zV1IOhYsMs
7Um9qcr2uxz67md4SbOQ/myI8QUU6/zJwbJ93hhZcYwB4ca8xYg2bYEpOHH7cY58Kv/kZiUEIuJ8
I4E9zALc0P1kSitEU/YhwSJin8oQNydKsmhl5deSqwtI5NIDdR5pS9RjZcXtbWeCrqmbsQrcYwad
G1271RVZWX0FbEhe9PhQJ18wsWmv5VmoesBeCaT0a+U3Q+6+geiNr/NgEM3wIwhLfAFQn0NuOcv2
Im1AP8Vy65opi5IcMiHjBxFiiig9gDn0PpoiNu54Jn/tYzrKxxERmCnK6lMYLgQA+yBfPGst4j4b
TiZmo628PW5xKKnbqAN2sfdMUOZZox7XLuAPA369HH+muZeeMuQ0zrS0H3TUGNX1MnKSYaWbCS4i
hTTAxR1ZdTdMczpI8HvPUQNNNMAcoq0OU80e9Dz3ya7SflOUWHN7zPFj5LHVzFLezPB4dOam0V/C
3nHmIWTSlmE79hdMZMWdqOqTbukI6Bx+z4wx3bsOqhOeQfmqJYLPdEQzhuqCxc+0Kx0dCGbORMlT
0NnQpwpAFwCCifzr0aZjUOocvBRGoLpLGG6+DKxMLHSzSelwyqEF9RrvmhQrwDRHqmD6D4zWtTb6
87yGQLsSLG5rCR9c/lx4SC8OoyyeIMjWzEYQtvBvx8HcGZk4oUpClxDnDw9t7AbrBMn5LVjB3a42
iLuKm7i+c0HqXrCuNs912IBCrEj+CI8tGHVkNH2xU/6NueCHNzTcGrFIIj83DmIgNSjXVggOYeT9
GFvj7MJx/EuYwsTYpO0IkaKBbwboy2wx6fXmOqdu5ta2Clv1mGHeuHUqpLt1Tr1l9raZ+hmt2i0+
gTfXa6Lf8RBTfCwGTiB3E40XHnXxNoCQFniwpFKoDas5kGneSY+6WUUBMsoBa0yc8aKqzjzgvLvQ
3CvVDDqwz15SeHsdi8VbghugBZNAyJdeuqqk50lh4xoLt5TA77FQ3USodV4CFEj8jMQvGaXDc0s/
hVimPxWo5uxFYqUzXbYCxTeemzXqLH9F1UGZPSUu2Btj0Kcz3Y28ezxvAY7aQqbImEoytu+Z3de8
TevnhDjNLPL4eF8ymPLQKiUH1PHjDZFmt+Ee6p6Qs0uXMUrl90KaZAYQJX1yOPkJvZziOzisC0Aj
UWywoD/fRjT84crxaxjSZgV1rWjLqjUEjKKXNKqTzXReLypoob+4MjiwqvEuyajGfS1gVaf7c0yD
IQwt6mNeuFC0cpA3aqY3QJwtguKECfUFRcrHIE3XDMWClyL25DLpZb7W74d+Wc09uR67MF+Tzhn9
Cs+d53F6lfIqfHahyAOFNMN40q/iqe9/MU4frfPAmpItSKiJEVbr/+NDdm61tcyg3+iSqwv86TZ1
K6iA1YpArUBBosqEzs2qzfgI0FiYzIYhLk+6ImuzIt8qghnNNRrzbSSpIlWt9LDe/H4HFGKcVWOL
flZDkHRNrBx5+2nRqdeWohiOgOvRg+5yh5Sv7d8Rui/NzGuEjr/Zh47I/4p43Ycau8+wf9jqiqau
dDpGO8xMXter1746aXaprO2D7hJB1N1BMW71WhmtbGmsBpPlUHolzY6a4dNr1dmI2xV8e9O9LVl1
ZNNGV6On/rDMM6xRMCsBM2Aa4PW1T4fxjpONUbJHwBaNg+OKdDGmmKllNvLZuu91w2qnxTO8wGwX
sa+b19iyrZ5EVJD1a9drWBo1i3CMSYIqlGmka4gqyTudwNWvXEaTbd1nh5v+fgrTg9A2POj4CnAZ
T0GP8TX0d4AOf+3/913rd9uiLPahZ89kXeFLQTnpWzD08aZTBXJwU9MGw+VXs+7aa1NPuuRoxtBW
pvMaTs97r1EAirjxvd5EtHCWnaoMSDn+1Re7EM3J6tRcv/ZNbxdFALRyKZN7Fgd03x3G0Ty8Vu07
E8Ng82Ml/Ff/a7n9d/9rqV/PD3V/V1mHrnHptotR3MBFBRcNbJxEBXe0gYxRMJK97tddepO0eTOz
Wo5S7hRrFimzfUYKiOCx9qvusyGKt7dDb9lkbfuAyrfCovohQnb5AYj4r1jaJgc9BP3OYk4gMrnS
zaSN5TrlYzDTTQBF2aFq6yfdiofBO1hde5eB70bCRHwNMiiDRDJx9l0j2DFtDAf6OuS/GDuz5UaV
tF1fERHJDKcCzZLnsss+Ieyyi3meEq7+f8Cru1av7tixTxSQCbIti8xveIfoo+qs+1wZox+TFTqH
ROiQjLTQ+bncaehpsbUzKfcoTLa3qqkph8ExP40FET52dnu7HgkzUA5Yjn4my1XENKAg17F/X7ve
PioQXNRUOnviZHvX5iO4oYKuUKvZyG66M6gIUx/7w5z27u06o4Y0ksL+dT3JbPwwN0pjvw3BbB6M
qaRLYWt5SeXabfcsVMVGnUVKe0BNuz0tE3jDoSxvFNDFCsvNdQjabNP3hrNHhNy4yexA/34x7Vgc
0RCiRPYf410usM8FXmgkraPuptFoLnGF6vjG7eLoKIf8hGRwc7EUY/CpFAfdMUzRhRjjr1LgmxxG
7ud/HwD0jd5xFv/blIXuxQjkWN6Xyley9iYWiwgB+foGGcDkx1B222lpYTSukR8NIQMfWb3WD6u2
OJNpn0OUV77CcPo++PfIfx/8j2uC2tcQZnHHonjq9D5/cnIIoHkf3K1nMWqWHolYe0xTO39KHLxJ
amEU/noa6eZ445oupSlVnnBytr1IkWh40V64lHETHFG6HA+1XRs3jaHE29SW0xN7LgKdo9K9mzF9
V1W1qVaP90k/db+R13kZKcT+VHrMlCI37B6C1sh2mUh9DQ0t4BmgXzJRfw1OR28dIhGg17m9qyzX
vqBE4HrrBEKkh0HP9ec+CeqD2ZJBuoWVv4KqRhSUO1PZO749W+m5irKEpbOJd2Xs9NtEU8TdehSO
4r+OSqdW76JE+9/XRcu9yTL7/74ulNWtMVjusTPq+KTn1AKmegweEGYWm1bN7c/WYkNK+y/dUeBj
VIPzOMSZsaubXD/RRU1vmrmlZoJ8yc9EK27XawlZzn0npld0UnM/Sir3RpRats1q+zrZ7fCU03Xl
yQ/zC92D4akfsV3NxjDer7NBqYRHodmDt86iPGje1M58hzRiwL8CUecsmp2HSljDRUV0Dd5KtZta
2bwMU1Mcgl4ou9mUIHbER9ppzXujm8OWPwZJutJtngK1fFDctH0Xpmy9sQns6xgI9VbUrYYuIhOh
O32l1IsfVFDdZwRlRv/7jfhBVtiPdyABPxIZq35Edf6hBGTth2H511E5KuVDmLrCX4/+Mfv/e12y
vDO9Mt55TM1tqdAoDexoeJyK8n2A8XZZz4BcuHvFxNBhPaUMMzxahdc6Qfz4fcFgJb6mlUQjy91J
m2RXpc6e17MitSj3o2JH+39Tm0n25roN4mhmkLF2DdPbv4ZFPsNcNvRsD/X6z/B69X8Ma9ZUYjjf
VjvWR3k3Qxa5aGVzVYx0unOGir/Ccps7ITKK0kDEg02CAuoWqU7DX+8onPSrG8KU4JjqNV9Cbafr
NpU7oCbX77H1sCmcpc+q7dRldj2bpMMdVVL8REzT3VVOWNKmrsqzJsYQdtVy3hkEMN+Hf5uKI2n4
VKCnTe2If83/uX89UpseCnrV/coKHW+etetKI2LeiLLIduPSrl1n0NxNJhZSzv9M/+2e9XB9+TNd
2AAwfWsYfvRZPFimLxd15qEXyZ0ZmpAZl/8FCjJLk1lTb/4xwWqM0H3e/jWhIbz/fYeLDfymSSPt
RotmCg5BpAKYcIsWz/ehN/y556vSJ2JKHnM8pSaMBs45ILrqplcw9tPK9pDEOQqHqao+NVMvb9CB
fQyXs6Jp5FO6n6dSfVoHZGrd1xHr6zpE0SL1ykZY7EVc7SgRjOhiUrDC5YZIS9XjpGeFl5lmeDUs
5z3sDfHQyV9DqZf3DXLUD/mQFJTiOgxmlrn1hUYvXDRsr8/VckkStP21CofbdXId0rCkRFMLjdn1
TXSjjighxpeEEmXRVy+ZrWo3g0riLse5fOlrMR9qJ8K3YZltqE/6ldH1x3VWhMVrarTWrdTj+dlQ
d0YzZse/PsamC0Z/dtmC26RON9OCbqKskN/1sczvXCd8k3mRnGKJHS+ib/+6DvlwztcLnTZ4hY+S
nNZ719viog0PvbntjJQ2X5vCSUzm+FkP2lM4jM272yuhL4J5vEjqEfdA2yhxLRPW4rPEDqjdDY1w
L3EzQGBcJijZXqJUlezetPY6vYx3Yuzad+dnavW0gihY7RyWi8MAC+K74Cicye+SxHrvQZQ60Uda
zcV2TB3nRJkseTAFf27SNvGHraJVUmnuSOYdTKepK0DQFWZ+0HPLqD+abG72caJs3SpWn9YXdTR8
alL6PcI36lMCf2ZD26G4rJOdG9d+mOHZvs6aID73Ik1Hf51t3d45Z/DSaJbxdlMoqns7D3c6wlC+
tKU4DuVs3CqILdPic1J0U2paA+tgCcFKT63uvJ61aWDcZgC/r4thB4LNCtaocd/tnQAayZ9LnK5o
aR6qsT/mMCy7OM1/1Vb3aCNYDXxZb/eURPVDJ6rh8c8VMEkfCV7/6wq8I8KN2RZUbPIDvB/aQmOO
BBRSquMWaBd1zb4pyh0SaPNmUkv1YLcVPY8VKRWBkz8MYhSbJhDAg/6csyg096nM23u9bmNfULdI
lUHZrjUjW2f7jnv1JSOjORSVxv9iwXMWOCDE0lZfnFYQNi/Xr+MBSvXr+J/ri6F9j/PSYOForOop
dYp2ky797YglYo8WwLBtFvRkl6q6l2SgbBQknF9Uh8dY9BHPsp3+CA1tsw7rTThd2f1boBgqaQkh
7QbRa3XrAiTaRrRyS4/+lAgN42HNsdfJVIZgIf9jck3RUzCJ2yCGHBFtxmGuLsgMmw+2PrysBX49
ne1FdqH+Hqe0+bdxhP+avd2p7wgYVjeIJ1c+37zkrZ3JtRco0RQa773Tqz+Mfsp3Idn4WRStxeNW
qp6lB/aT4Ua77zgZJfijcON4Oy7hsTpPAyJBZn7TmepW8K99GOrGbyAMPqgL4zcHHbeefRMJOQuL
yHlIIoCuUDDDI/8DgPqo1P4aR3Qg2yr4wunhVadp+jJHmusPTWtdWYCmk5q78d6wovwhzXeWogTX
zihblLeyG0zFqtciUhqMJmZrv55WKhtdo4TPRMHuOQX57I0LugHkuYE1g5KfgbDsYncw72ej/Fwx
UElADY7OU3bN6tS8V7L+ezwdtd4jgsiurhi6fyX/uTlltCvs0yQ1FWghH6Ue7yak3T4FQFJP7UV+
D0bRPrBRxQdZTM0DWFp1k+ft62Bl7lNe89+eg/Y1n8W0LXsjOutWVt0ZtRFsenSD9yJrG+97o7Uz
oyLvRWrqe0ted1Z94XKauXUHD6/eQUbEbUK6WemZyM5bhirvJwd/XFkBHrvPsqq7K/TwWXNlRUSp
IGhZ5e41bIzzera+CBpH2wWk56+n81TFp28SAAyVypNA+HW1DF5YdFPwPpZ+mZH+vkwaaDO3U7UX
Ix7uVLW3PpdL63D/nWpNIeiEndKZX1Uwh1c+iPjSl08wGWk4Gm54XYf/vDT2ojS9doSQzx9OpoWK
fAFsY7emSUVYj6cKrzH2bNIkPRv6B7Micl8yqjW3Ks3qTXXr/LomTq6KcKbbtWeU7AmiRz3dSAcd
3Q2BbXMBX1cRwC+HdhonB7J4stPYX8ORvOzcbYEt6XFuLfkyBdH3eCTnv8aNoJUvgnGlA0ErpiI7
WXofPRrm+Ar6jJR1ORvA+p9QESDTXP9F/541ltkgcZXjOrtenCvOoUaT+GiuADcAfYCyFlybIhvq
Xsr8A7MRWor/Hl9PA744J+V7nYjGct7gdzn7IgUaE6BAfGxVxzpYYE1pYg+9r41Z8VJNyUdeGPrv
+jK3lfxN4PKZZq3zvN5LvijKOnhQwRwgAC30D5DqW3tB/OtNey6mUbyN5AGkK234ELUGaZ+qpWfp
asNlMsoIhLBeXcwyoX8yYH5A6eldmtYxBiOHOGg1g9+s808nFDlGJBk0sNHCkrzW+R1l0R3suDCP
TZaN1JV6scVz3X2UcWluGvSmPVBvqLcm4/MAAPbeRgz5tqtHxC6XFYFwHG+spjdO5qRpL637sQ73
VmceXNSat2ZWAf7UWzO9gr3U6g8DVpH33XtUCyXcCtSjPbiTmdi3bopsCBncX/NabOSeOwKoZlHu
PDfsMSzp1eEptmd3pwFH9dfTCrLfRcI32Kz0V4Ju8ZCwG66T60sg6lt6MBHc/3J4SlqMvEzE/RGS
LX2bzod2VCYDzHSnVqnvZBMeWRZTaRAes9a1LuvG2BXZdJtKGgr/3ibj3pK3Cdyj753VFINcr/g+
DZfZjNl1S/0f75HhHO1VQ1Ht1rKcI3uETQ2cqNZ6XQeLhL6SpWJ80KFQDdXW6Y7DWD+oC4B5Xl7i
BdS8nuYGUtpOVz7Umfb38e8rhvTDgPSx//PwW61JROIasYPOYY6G+rJArEvFn2s6ZwS5ME2F4yHa
kPrrDLoakRd8Y4zo2oltVBTpMVWDp/U3Ip4CDh5mSnKMGfvzC66z37+q4vxMwq71BnUO6HUt1bK1
IobvAkBTYeeH9bSOTfeWRzi6tWgm/qms4ToT0zvk3rEyzt9rHwYqxbFq80Je+x40Tas14G8jlUho
LJX+rLqUsWL8Y0QBuc5GbP92PXKXI1u0Hfvav8b+13VZ2IbHMhbv/7h2fSd3uf8f77m++z/eaYG3
b1twhHXTZqeiKM0fOF6jYwyA2JrqdFuRNp/Icv42blppip55FO16M+oJRKEpreQjzUrtZrOeFwNe
Gsd1lLrSXWkYj2FoUlhd1QMIpWkwVQelav5qX8wzGJ1ByH9esQZC601/rlDzt9zu8XGAE9P2Z3d5
TsJ4+Vy/P931wRGdSDwTNOVfH3ljDyW1APOwgko0I5HncKasICWp6TfQBB6+nNrfrGYjYXJ01Do1
upHSuJkWLDuBkTyqtMZ8gBf6Sw2X0augh5/WU83NTk6lOA/T4NYeFtlyl6oxqg2TbXtOPGNQZBvh
dX1ZJ9ajSIwsU7UODoHMas2TAjjhu6hRamCZjHXLy3pk6PNOV7Xk2ib8xrEQDopParcx9JKGeuXI
Lfyn8to1WX+STjjty6hP7mNwj55TOuNrLsM7YEfGbySgPWSMkZeOoGKHMyrcSqef8cAYHmdKy4eR
hq8XtynllGXMKj74iQkCKZzwkEjgE7q1qzWH6xs7uM7VBAh8mVxeJgvPoaTUdcx+NPBkSXxtLMc8
DgZFN7PKokcTcx+4AOZLAoPmktcyevxzxaBbACf7EDRwlc/fswnwraHUtoVb1IcQyNhrnQHrlPmy
XRU1GEBq9Ou41BK5aWQibhTZi4fYSB8agMOvGens9+3Vctr10T9vX8f/3B6o8d9uF2IOttny080E
fy89VZASh0N5bVqTen3UPeqdZl/zqgX9uYyvR+uYmS8SDFk57teJzo0I3tTMecMGI91reaScFcLt
M0TcDEmODqME1B+/x9aJ9eV/jVVuTU1zzURNw8vRVK02c+toB5jH+xizrzOU2SrwWPeGczDCAvhh
de5hmupr0+u7Gk7f22h1oADUZripyXFPdlrXuzII+x9l1PxqC8X8XC6tQqTa7SC6yAA9ElrNrnlO
XC30ihkPyr8NGhKjmO/5tkEtnnrjlB9EH1MQVsuXuMCNB4Jvd2MYcfUSZjd2rBXPhakmCGsnL+vo
DHP0aHRB6q/35HYdbqcIKJke6dEhCOzMr50uptMyz6eEH/DTTJ6IaMuXAb/kC36oqIEvwzycyJbo
2RFTiUd6fkDQR9JSD27TGT0U/Rb+CZ38qcl/RTUmcqJM3zTQ4VupTdOxaMb4nIM3JNDFS5I+GIdq
l35phY7ixXKG+PeQ+7adtZdyOV8H19Ns6u7Y7v3R0fbskzGwmM4TbaTsjR6998EgwwZ8fNDN+3hu
nrHGjrZhVfxgC+uujqK+mISqZ8OOUWUtnD3WD77aw7mso/E5MgfNM1RMAUcw/AdMpZpNY2r1LkGC
oYOBss1mr3BK0s/e/izzNN7HTnyfqiWJJ+JfT0FDqNGa92BXbmMNIuRMQGw7GJWQANZbs8v3E/JJ
567AGqdMw5ssc4OdkHR4U/fQlzoQOdOVm2Hon+Ccg+HJKIyEofumoTQjVMAo4CKaDp4dFoIEf1kc
P+YBMgZW1GyDBNeQCBCsNxVufgwiDaMNxDsLo3/CQIakpYRJIKstiurGPM8QrAHquerBDcdHWQaX
bEjh7ZUK0ZdEkA76UugjX6NvHMU618jZLlo1GOA0dNozHS0CG8yuGKOLG6VeqlhyM8om3dMgOoSD
HF5wOcV9pflp47RGOar5WUex2FAVP1VaKu5SjLV+WIP+E0hF6dE7O5pB8oV9F5Av7SnALWrrTKLy
89SkIhVA4AElsxHKe9aJ1iPXyPZzivlNmO9yQr17CaiEvsFGmoCYslpXzmGb+GCP2o0SIWvSdvZ9
SzXD0Ez8cbr2qeQ592WnV7dTUdwPhXknDG0fGEHC9qNAUI03VYtfylTmEzFjmrP+demlSEHilIH0
K71c0IT0BbX8SMBremUav+riHpbwsXb5zPAzu+0sPP1ydOE3+qzmz1obehYUQjRDkJ52wxjzTJiF
LnlfMzUWV6I3P+lfrhNI0sGmx8YF4NQ8BK4/mcVD0BgXfXwidv8dS+VWxRzCze2nSdq36UhSZtNG
rmXdewRCyDOUR6VWUCrCSiPCZ0ULyzc1V54EpkT2sI3CMT5KwyZLp1DSOpbuyYJNs2ujt0QV8TF2
0L9R3eIwRrLedZWleTHNrl43D4k1IeuoIUsR2WitWEl7a1tAWWY9wAIJ5023F7Of4UhvF6LfGok7
khyWxygbDjCd8Q1tL3yod50xgRmIDyEA880wJ7gWqUia2dpwpW3wSCseDzAEYSLH/dQNZ/EDKRAa
6H53fAVe0PjvPF06eChO6R5oBAZy1NsAh+nxloKHxKBDfiI3123BdyKRFVh0dE5aNeQ7zaBEbbd4
X+kCGnU+v1AIy3cBxZywU2tEeq6TJVN/sHKdaiEDVi/uRWhe7Tb4VNzQxzkj8VRB8yAJ0y+hC1jk
hYn1moGnXTHtOyu9s0uHInsLH0/vN4OudNgpdQktyeLTmXBNk/WzpRpP9RiCFQOwiakmH2CrU2Ah
pwpJKvmdJgPni/olmw5Id06b3u1OlaAnYV4c/M6QShMHNx2vxGp0IhGxehrhxlA5Ozs6HiABLm1e
DFvACTV8XiJ3Q7s+8ix7EeV05TUt9d/jFO0D8d5b+oOlzQXv0rubbui/7Hx6CA3nc9AwtYvwb6sq
rdzUifahzdlXgeEZpbIAEzPJH+AOyF9BswRvYPtm3Z4hqMFYncA+0dy+13p4idZMGayaK9/ScEwX
OdypZppoMsDgNrE+LYCONy62THnRqRtj2k11cx7NZGGEoMo1T0/wJ1/LWO82TVjdJXEC8Tkoj7Zt
vLNvIOJOlovt6IYovseQxIR/Nhy6uPkZTrq9QfjpEfTqQwfOtbxXulRscl1eZ1zhqKYN0N6C16Cs
HrVytDdl0XzgyzXvnCx+z7ttOWulVw5dQelEfBn9T93Lpro/ug7ldYcyr5Eh1mJR0IdDGKowRGu+
y6bjFpuqax9dV0RQ0oCGtn3GHwjTElkN+9hU5peVYWLFLhN7YTahXIKV4ratp8Vt4iGX6Nk1mZZs
VaxPgcBKnBHt0Y+qCFCT9RmD3d4Hr9Y8Cb/KUXaz8bZ04QR6qrE6L7lg+83EwxAJ5DFxadvw9cBZ
r9oAwx1FpnpgZ9xNqs9vegiBWliwmS2n9Yu42zpqmiDpVLZeANZOA3Dky6rB/U+W8x0ko2eDYNDV
e3tjtTniNp3cRlP6YSlu49eoKmzM9L5ho9ibkYPn2oSY6tykh1+xsN8pGP7qSftR6UUYzOz9Ai+z
bZBGKc69zeAVVntnq2NELw84XzWfASGRv8aO9BdfRk/K5wiV8JNN4dzDP28XoMq0b6K0paJt9B68
4Ey4hLDkCUoQ5J42p7CY+7uxVnNsM8KXgfe6h35yqyAr4eOWFXt6MZwV0WIPU2Iga+bqdqKetQ17
Ld72YcPCYs+xZ0AhPEVN/RCHSrCvQlMejFi5h7JHURDCNQnQwuORPrm9epuoOZHduJtxXYPloZtX
19LOYzI4voTipMzpQwpsIfhSRh6BOZi3eY1zDV/q+y451WHmerBfRzxn+htqE8qmtcynOWJd6QF0
CtZOgXCeNzXITsWzRswC/7abxKXtYsj02a60cRtqgI9LvQ92lMEuVsnXzzKGH2bS/ozqU1N1+lYj
Fxt0s9tkaNgjp0hhX85vlqH7hezZbmiA2SFMOKAJN1E6dN6kkw83UDW9Wss+yzgOdxKmoT/x0U0j
sQAScK/QlZ+h6IYH9l0UqsD1jclPvvkxCFdIxEa8WKjUWBnMrafM/GAQETdp9D4HCfHbLFwq7gUF
MxSx9xr97IqGYD9Ge/aM1B/b+LfVkKw4NPnMNvepJQW4wtmh30lxgzsrcnpmY+zIRJKNyyZbx+p4
LQdcKPsguddK4ikx/kj1GkBxmz0IMJ5zkarX0p3ux0K394GrXMKuNu/a5pBMBjKQgELxJn+moLwk
hSkBxQAusIHgqmsdJqBm7RmpdBHA1N1DqqVXoTzHVnyp+Qg3YdgVJwNuLPYs4mkYFHfXiugZ4L9+
0Kt9L8JmX1vRRw3od1PmXbo30Hxw0lsIQBj01O0Oia29g2KAnys971JmR3nIADIs3zICcuIzA6Pd
brjBD2oRHq3faJn9trAvVuvyBIZ3k80i9u1e+1WU1UG1ircE40DfHsAHGTorldrs7Di4s5LyK8vu
K0LiXZpY0OrM6QarqnpLce6+1qAN4cKK42UUBxTLFsIpeYUvXbEDsQC/GEk83xnA+Axy3JTl3G6x
1Zx2COX7ihlc9czI4SfTz7dT+agD5vfnKTgbjvJlmGXkaR3NgJxKl9U/Nql7UjL9d1E48Sl/a5Xk
RxqFwicFARaiybvA6O6GVg6+ItOjrgE4ssfr5FT4VcrpbopSyzeCeva6BmKcSgRKiBS4j9mgg7sa
9caTwJhZUUGDsOE5PMR08dxNIFBybKsXOISIguiLVMzo7ApxiFU8RmmVjQLV48Tpo92Ysa7Xsnvs
agej1VH5MZZAVssZ/wxiBKDDI25fpvZhuqbcFbU6snk/BPO0TcuUNNXmT5rr/lAp5i83RCQIYXk6
CpG4a3FBxjPNru7mCONB7Fz3yaQaN+NY75PKTLfGOPU+Nq+xB0Bm8JzOnX0UPl8zt9mOwjB+1oZ7
rKfe3s1oJPp5UH5GqfOudP2bGmcfURb9aAgXbhe9VT3KQLIlwwVTu0tQ2g5ajCaVCbZo3FB/9BMr
EVS0G72qg02YQmS0KZPvMzyIN9k4FugeWMkd+oJIO9CP0vtb17DgRcWVFxm0v6NMS/3O6m6dGdI8
ogSUQpG7MEaPBCnyzT5Jt0qmqjs5Gs+5eZMjg5XIVzMN7hNHaH4BM7+gVLHVg5cM5dstViL3ahAG
u1nje1iqxHu5DHiagPFBnMVbscz1e4QoARcgJYkKlVbUfk+Plkgze7d0NLEFANytlXT51oUQwQMC
QgZ/SaD6VJqgroY+ugw4vlHcWR676phOKISOmMMOqXoK2uLqZMVCxO4q2BfglmrcdD13SnDIDcef
4WC6YKIUADPumxrQxYXihJ6WTTk2qo5TRk3HafwqtcCvgqyRoAPPbpucw8KZ2e1geXY4vEdJuzMr
zdzYibqfAkL+0Jyqc3dCssE8jGF5GcPmg1ikO6iNnHbIHNIrz9z+pCcqcpUy9E384YnhaUJ01s2o
LeClJvVxmKj8INXYkGriCndAidZ6xNNgF8U5TFVUlXaIvM2HLrcTUEPpo23DS9HNia6ApsBxbim7
tEq5VSddbPV2PjhVw/451ydzKAW84cKT9uBeB61+guQMBFR8mJrFo1TS+nHRqUXX6y1AHJeED9Fv
jH+BC+agUuK2/TWMwW3stsXPVBfY0KB/kVht5i+4RU2ByNyOzSHPcjQkk5cWZaINCUK0LQyDIlHc
4qqZ7HAkqMl7upeBQqsXxO/jZSxcvFaB1u+NevCgVGLj1/UjYZ3YqBggHeMQ+pKT/ijNWt3nYI42
IbXRLYaJE77PXmnZ2k2VJ4+F9GdEchBCmy0qlNW4GVs98UoXytmknVt80Y/SwaFvJv7uh4Fvqa6G
XpfCsVEiFcU5+31GWWKvGJjrVfRA6PTciCFUUJMZsNp1LAuO2K0612+a2u9ma/qi7wq9AG3PfVyQ
jLZ4Sx/L/qsOgl8KjKmnwAifu5q/xpHlIdblT6sMSgjjVEocJ6DKq7UBSW2OWk8hAUR1tidzpTog
7/GE93WFvtIT5aV8Y6Jc9Dhil5JB2tSC7MD+rfiKs6UoT9tkYj3V+BfaaXun9W25M1znN3hhyI12
8Qyi0sT7Mb7Hlnzedkl8W+j6SIdLFl6cZvuk08SuslnDbbJtd6CzSMupqsjsbJFpXsp/aNSNYl8b
8R1AgOGidanXBNPsq4AB/UwRh2pMcANkPzd55IoKLLtjkMAkPWiIWNHOWjKxUppUuLT0qCEkHUWU
dQ2j8JKOD19EnbGhlZ0BoEgaT1esaltq6lPmhsO2MsSNoaqkDIZxqGQ7e6wn0s/diYVE699qNbqt
Ee7eqCJCJ1DFkDJvkksQJfwPLdqfY9uTxSRE205pnDRt/FHRlFv+D6QFKIDzbAU3c8YCido9oMjO
fmLrezDV0NnawaLv9LNA3BcRAfyHwUCKjYT/iivXc9aZvwxQb54jMv1UmiLYl118iSO+jWFxa6rG
XZ6n0m/UQtBwMD5ZrydfzgtgtkjOam8o8DfVXYANs6o14mAN07uR85uOs2Ht8txincHgzmrmeZeU
1hvM+l2Ttvk5DwmA2vGjiaHgT5pDgB72N9KSD+q9kBZBIGmAludsb8B9q8FxscAUbNON/jgqy5IQ
tjlOlUa3sXS99ewO8aDYIXbPkB9MzEjZhAEFKOCgue/U+bIwXjOsz7dEFbTNxdZVrJugZAc2Axff
kkWUJMJwua+xCc80njgElJP+Q4vtYh9h6HdEyBpJOQg9RYg8RUYvQglvS3Vw/SLJb+LGRRbbsHGK
HNn/oSPc0TnBzrOpfg2xuxljVKoLxEZOSqBZF0Ujr1Hn0GPXyTZJrk2+GUZ3qV1/jE4GJbu1wlMg
cQuIftTmoHuxm55nR4DK6OyTFsvEs4ICuOuwyDojVUeVyE5FuxcFPQKz0we2BeDTRkrFxD0FkXyQ
fQSFaHDQwtTKZDO5tnsE6XPEyvYpBzpyCWrzgSUnm2tIXTMfipzyU66P00HrGa+H5CFVxuzc1vId
6cP4VIytCmIiv4QyLFgqMTPoZbOpK1a5mf3Aa6SgI9K21s5l9YNXG+9lm3PlRKlStdINGYDtK4AC
gupQYXj7qJNtKaUd8m2L/cQtSl/tAJlqdK4dGKx717Tx/3SCl76lMlC51NFaEg8cPetbZ0k7s9AE
xjiR/EZJfiu3eX/qKN/4ePsl266sc3pRDVCCuS596qvPtkhtH4BSe4jy/jNVpg1BCIxXOeI5Q5q9
1WNWf3uO+k0bsFnPcax6ClwFVUbqEXp9tTWMyIOqsDUNRtyYdYeFFKJTRhEjCTWLbB2wG9FnvbXM
LamvOHvqPNpeMkFmC2gfHwRsO1fn2dJJqpEjsk9I/E+HSQqQT8ivhyJWdovp7djtFbJfP4YnD+TU
fNSXjmgNlsbj+05x16ru4hl8urDdeGdNSeynY3QA9rXUezP33PSfzjzVJ3gE10I3kU7Un7WifbcN
/LMzQh4jnGsiFWqkdQ27sWQniWz0BQSW2IYRYrY80ALOYqf1RID5s5K4nlv3PWVMat1xFL1KWx9P
jjMf5ppSVA7EoU1GH7/g2QOEnTm7OjYk/gURYX8Cnp79UN0irzXoyGZml6ZN9I2eolcuVWJ7POB9
TARxLHcfwyRIzg4al07ppj6cdaphPCzAoq193EIXreIERjDfl9yVu9xonqpKj/+Pp/Naal1dtvAT
qUo53DpicgZzo7IwVs5ZT3++9tzrXKxiwgJb/kPH0WOsaFV8MpVVQx6kUuhvHlIG6zZIAhZTDpQK
oqt1Y+LKsriEvD1wumlZNXE9MWTJwKA9n9URuVZq1pexoPIa+Xe43nazuF0COytFATjtVtVcFWsv
846F6rEjalxuGr/6CF0P2hoHwFHZE4JFFrA1vb9VG2VeM/T0yAA3gq8wo46jswHRZ68zRvgGyIE2
3WzhnrP86AK19oY3K1f/6tRMKVGhdoAw502VNR5Fz3QbKsrascujbg/M0djJGlMQ78auRNk6KQGX
2YyKdw4ZAigzBRrLjMTXppcqQ/e/SZnxaJ60hVr9KWIg2Mucn8lUfxRzQS1iXp71ofmKJ5tAvraO
dtJ8uJxrSBPTVTvBicpALRxS8aVIGAgFTw0RrwE6Uh+7XUzrBoSo+wR3vrZLmFqiNHFbus2wC7ul
3NR2fYsya4Yv7++aJKIpV7KS5GOr1Mu5yuOWuvE9PHgPyNM7OR1EBB3LBgFnj2K13TYfdoiGWb9g
o0Y3xsYB598glFysF09/WEAZga3EcAIqV6r+FFMA2zTFqK+WMbpVlf6tbc1wvYxWvi7L8JUh7PNw
a5Qhel8FzP2msUb7hsw/h+fHd1cuqk1UsCBPxouwoQxP6NWh6cZbJceg22aUrMD6Xwqj2pXGmOxR
MHjyTZpZzI0cQkc/2CUYJ4CP67jLOXWO8qcPt260B1P3pWp5epOMr6qF3vIY98XeDB/nrip2ZQeN
ph+r+8pSN3ECAjQPCwMctbXPmJwlTGABbEMLyIa1GzXVmbI0Xqus+ImXtocQ3g8oPOlbu05vvD4i
JxgR6UVznUk9pdgYavUQAjtcNOxz3Wwbth05Dd/k4uHvjRKEsdJRSNfa78JsAOqow2YBm2BMzVmr
w5q0trkDw7ysfEKRAcju2kFbdG34LlRGNgfLNR6m0nkAVlndkInuVDZ4XQDLpUakvHczIkytP98P
Xr7VvXoXpctRNzwNcNIPnQTkdB5BBIKVT5R3mGWlXlCvLUae16D2KFxbxWPoujdh7/0VzE6se6lz
qhOdk1YjdfJAWnpJ9az2Dya6tTdTXf9V5WZuwMB0QI6y/ui7mnOIunGNtEbBRXdj0o/wAlAceaLp
Xk/bcl8bzbjVB4j0prLZT+47/DouhVL7O9cBRKmwGJCuQ6A7nSuVKnKxVAc9pxE8ciN8O4/uWsN+
r3xMXrH8tSnpNViPhWqu++yH+W3VedqrPrihrMU66VNjM9rrChbJld7i7Ye5p8upk5b0yxbJTrD0
6m1HXOICbVAqom44p35N00W2QHVZRHNnzoKITDlI5SQfKLvxadVoVt9undEuDwyHl2sFyDqXOQdw
wnsrfjbe6V2NWAvaCJQK8IuWcsnyB6vJy/2oU/yKCUIXu09vF5dpmLIlhG2MihrjCCQ2WWCQYlin
pt23sROzZJ6k+6Pt+Oa4vQcHffgIopRrizmlGliuh9pRtmZK6OA6SqBFZIRw8CoIkdjriZJXWtwU
FOC2KWyoLiOV4HVhNaCLurEGh4JLO9zYBnWQIn6zKDKQPs2rbnTSjdpA0p3RYV6L/DEzv3SZqorC
k5Kc8giJSB0dacQ0HK54ZK6pnc4bkMcHZ2H0CEI9uGLzc1Oa8hAO3LALNUwVFPJKK9GkqWCVlRRd
84cbaInQSB/zdxo8TAzGv/2uMGHKwyeU4506ybElMItzd4NVFoHs4hXBuXM2udamyqpVOE7UaRP7
Af8WbRzwrEgdpGvbM+71sCi2aVxRVyqfzEEw8R3eMRvVdUsZQW0aFcICC/Xywrtt0+62g2c/r+oG
evvl1nSh4haftCab+ci15UGdIU0oEwsRW8O9711EJ93swOTZGk3w8K7t6xm8QAU3SA0o0LHiD0uP
57WmFf3OSqM3hAfuyNcW9oelbOL5RArFYLw9wNMIO1jSDi/FgosvLPWlUrja/tTthjHf+PBr+/TS
Eqe4pW0Cm5HPwxW9yDcwO2dXVGopy03ID7Fx+RA9R0SGq7RggNGbsiDzxz8Nabhto5vvJWRXCSzA
m2Scn3F67HmSxDvX1tW1NiiouCsPg1N+diKCAickRAMQEGC/LrMWPurWOm0p5DA4tO786Skey/cK
pJMXba2hG7ZZqy13yA89ZN5LaHp/TTwJ2jP9sVPvIZn0NaLmjAOizWTFDkorygny0XFdpDTx2pao
0AQTqU025Ky0N5BGfK3LcR3X+tMCvUnuu4hlvKkR8vJkB5/yGpbTfwyqxwaEB7fJfgDJ7ouwDWBZ
tbCX7gZI6wMsShBZqeknLe1b2ivuOtH9kWKj++st/S7T27dpiPelT3BvmguDLCPOlPSOo9ivFV+G
WbT4B5ATLX12fTIPSUN7MY/nZW03LgkU5bxVDs1VaIbNGqgTt6UkE82r+5lG+a04gc5Dy8Y46nHB
oIIJu7Uxl0xoZ4dcKR7ZTXXdUWMCSUdbZRyis2aYe/T9ti5Zumsc+7i+b9Lka1G58r1TP43WNK8I
ss5Qw9LK0phxtsfypau6cu1GlbJpOZyqL5OzquftgJX99It2y8QflK/ZF1S/mL6eaLRiiAdhWNAL
prKKaQqVfW4e7CJ6NPqpvvdRil8byegDQPNvfIsnZyys2Hi+VW7nPmnXrh2CPqYU5NHdI316NIdw
Wk9WQX02v4M5yusKjVlO3INdaDutoR+fjECXhiqONoZhYNIJZLbLyHSlBnQWfZtL+VkY+UeuUwqK
U0BkofkQk42oPhGlq+GfIyu67zzYtY1gghJ0HesmPNUxV3rO6i19hNXgO2DA+q/cXFKuk2aCGeLh
F1igYhnhAJ59ImaOVjHt/13rRRNVSCToSqQMFLr/wCmAjHOFlwMchNgMNOrmsrtvxuRxsRj6uF7P
WPv2HZXJFJoRTREdIgubPvjaPQM3IgrQbkxvuU9guFqDu0O2b3nN8nd/mMxXWGI2DDi4a8jbib+1
6LW3XNj8yRCzlmpOAvy5s+pD3TBRWebDgyZt/esj27FjrBqnOGikdE1F9qWha7LukdObEHwjceUg
5kvzY0PaNYloQud2W2d66yviug7qi9K0FAQpjX3hdQfKvc/0/v+GyP6MwvnNrLIPV60OlML/HLV8
GmuDETQnheenrI1Nk5rb1nrTHCe98+z2qQkfyRebrT6BQF7sB8ViMBhIY0fXkNKHR11CLi/1ObNJ
UT2jRwKJyHaOq6ADhWSBBhwAmMOkazXbKs/PUVPtga+mP045ilcpntLOgS7ARk4mNnKkzaiyRRSa
PGyhPYy7hvmQjQ3r0NpTcT3MYhDdpqFB/VHQkAwH542ZkmuDA3b6iJM72o91KDS03fDkdyO7M0X1
OvSqL2pHVCPpEbeecYu+2qcCQ8UMnTKRkfnQkD6heTERM7vqgz2pw9qJo2qzRK9QB1O/8uZqFSek
MrSKrYG0ry+eKrAxmSAl2lBDdUmP1gWyUp5RXGY4T9yZqlRU45cQ7D3lwkQKxpTQQz/PsAF7ZZmu
zRnsr2Jlu9np9JW+UL8xqndF6R6KEHECYEsvnkXhHVbQdmXazmdfxI9tpW8Abuu7Dpm9Tb0KkwFY
P6UYIgKYZwyy0yw8dDDy9C717SnN3gDErGGZhf17Gu+HorQ32ti9DZYK03NYrvIlfkpSOruJS+VQ
aVvACajUDLGtc12Kvb0wUq0b1YeuUWGAvAwJ4Mc5B8OQuDjgyG3OoxpiO3UdRMJ8U4ZutbbVLN7l
/n295HJRe2JJbwkM03qPh3t1jlEssrz+ZqySt7gPdzGF3VWp9ufBrJ8Hxr9XiKJthCJuRP8D1THQ
6lHRrhdV545MCEhV6kIy42r3itk/qy6qgZTW3x2md3iZ9y452bG3IMY7JRgh7URH9TarcaJDogNh
6NQa1093MTTu7KJ66k0fEI1a3dYknPQe262sKxYDwtnR2Hl5eZk6YE1Fs/x0OgrxafNOxn+n5P6p
NKNtHT17eupDbw0Bdqc5jALBh1Uw2ZNMxZOHgBOcguvJzrJN2HnPEptC++6uwi3cYsZkmzeTrpyW
BM6cKf+eQD4OE42qsaGN2UM81tQ1T+JSHa9V+1Vrm9uyG6vdlW97XgBWjVNPkEShv3IswmVfZTpW
n9dFmb+6YVrtQ8fE508LpWaqbZlhPHg6VNgaPDyD6afUawiF85Z9gWJa35h2D2zVTk7D0pU0LSgn
53MDT6u6BEC/P7CKcAh1WUVz2vxdUPlaOaUVjC2qgS5VW4ipAyvtL/Xo4SH04Q06u/nGASK5rnrN
XGleMEwVk0tp7r630cMgXFVufjdONUY+pKzbJ9mLO/LR4fsN2pHW3ug3z1KWjPryJimqvTv7n0Uc
/WhleiaVNmagegwrtbTX9X1IRb2DVRSSjGwNa53JmC7utJoobEyT92VlOZJwMGvfOUn04cRPnm8C
yTIjejkzU2zpY2dWB6MEsur5HwmzFyvNhizShOe1h4sb7UH4lmJ1bdjwlkPEbG9AYvgcr/i98WDx
zCh4gDR6i1v/DzNxoQPxHk/G1qSCP9fFjW5siwyYnebcUCyZqhj+GWgkEb2/q6ikMtVqrkwilnXX
JjDIQq+XeBlUi3nyPi06HaDiR1WwlHLYZjYwcehX921e7+1iePCh27ViWL9m/Z4R2ifH7D48wApI
WdZMMq/aFl0QSttLTYPO7GjbNBTT6t/Jha0/0kHS0XpAgfHNR7MCWCSAx0g6PzP0EwgBRIwPx7iM
9GyDBII5qP2rGPzwC9LpOAUZU3TdRwRGDcovetaoda3Ep7iDeyxivYH+EKfi0a4eE8izDQqtYWfe
2lQuPPSNVoYN0s72+2fK2fTFu0db/Qq9jFYx9RNrWdBizCBxC8sN8IqUo1LB+UKnGyu/1jMMdwEp
89RbWAnm3NezHgcQ7DHb6JSbVlGoGPSZQbpGWF/NOuwI5QUKhYOfxa9phXnoYhemA/LLeRg3AAVR
CmA8bmO7+W1bMvjo3o5NnUAvYtI37Sq6rSAWmrlE0VYwghSF996gb9umtA67XsEEaQrEuT48Zapi
oe5XMgRdLC8W7TQQUalzQ5y2d7T53iTpzpZ7zzDjQ+oZh3BuSQK9yNjQWwU5VHeHNhveCnImGi0U
QlzqJUA7IX8LAYZ23r43nU9rIW1CEGYFIhycW6d81VGf3Q5dOKC64Rloe5fTth97bAoTOp3h6k9G
TXPYpZqQD822S0fzHmWkQi9g80w4ti5yExBmLGCkm33VMLuQDf5dZQ7tow2AzdcThN8i0LmtshnT
XIWpRblP1EZDAQP34TdIpYVzwmGwk5xe8ADcikECB04JpYBlmcFUJp9jJo6BV6zUhDLzgqomchwj
QQuk4uB9Sobd3OHo5PTqHT7rmtv/2aUuDfI0QslALW7bvt/G4wIGsDOy9z6POTOU7JJe9Zi88T+B
EVPG8D5iAwEybYRW0a9nYC3dkaEpLLHSErEwMEONYT1ry1NTgiWCz2+ljxiWdHypHbCZeZg8jyUN
R5eulGkT+nKCo5BkAWUrAYdTcXW77s0FMLDWuAqM7qIn2tUXtFm5+pXy4pkq1b++VPiMvNKYPIAo
NJDxSwvQgPFFzbAxdhqfYF1zncjc00UhxS5ThjWhNzc7qEtUY584HvoxNHFBj0ZbE2BoUWzidGk3
meE/VAPpIy6vWc6urbrfnUF737Hg1ZTK2ugApJhs7kBo3GaetrXnEDBp6W4WmxyNVkljGXDMoLXL
jK960zPXuELS4eLNbr6qhuo2iyH4Hbt6Z1bw0xNY6mtFg0zONw+MPDDBPZCqdJbRvcA39oQQ3Dsk
QAEqX/aOCHTt1CC58kGhBtNitdViXtdjJHCH+kVRzLtOOgF0GygTQA7EYF+0oyD8B3oHJrEKjQ7k
f0vbe9dt4x2phyeAUGQ1FGwMczqDCyKNsm8Kx6Unp55LWrry1bKNZ4G69S1k+BOaJQzduiNtdHs+
lZkdTAnMMGNE7QPR9Y7Gueu8lrUdFGYcKH4RMGxM+jo/G1P2rVTDxbW84xDPdyq+2ZqNYCbYyOr5
PDdfyuh82Y191yrYym4+6351TDvt7Lkp9Ewdtsc5tqby6zTDz1AhktC1O25cUEXDJSuHn7rt1ukU
P6u6c+hKoCB5FkCZG8hXmO/OMbzys/0Z69qpKedz5RRBWzfvSnQh2bLr/iWq4vPYZEEq0aAKQmy8
GIgVRxpfzfw+w7OAtMbMLefGSAJYmi8zYF/fpCspcgZJ4C7h2adgV0ok30Xhqk5TKqFdtl5K5dGK
/V/5Y2dBAdljaieFgn+EVxoPEEXDKeGmEMiNZ73OAyTrAJcZ7wzGSlv9DPhwpY7qR7tMp7nrLkbf
PiyzA8w2/5PvF1/9jkHtzmYgL5Eo6ZdZPvmZfp6c/pQ01Z+Z0kNT4CU2xjOU4SeYAB4yCd2KPJCf
xVCJ9knxGGneL/QZQT2PQl4VhKkk1+5zsaRfGhDtYjoRTZ17SmturNPl1Jn+dH7l69Izizp6O7VQ
DvISWhHuVMO+1SozcOb+1MG5UtTubZIv199NbO9XjxygmyXRTnqjt9qXMz/BZX+UXzGM5dTSIyQ6
eS0tniSeTkjXBbYNctE6aqX3G3fdj3xeLu0aocinogthvs3v/i0fCz4Zyxnd1UuD4I2bnrSKnl2l
nz1osvt+gZZ5vMQOTTX0cLkQp5gNpdV2mRUbqgQT37qc+yQ6w/waUrRiGDesnlBkDWiOANe3ByTU
0G7lTZh2vYtyby+bJ2ehz9qvxTj+t5+y4cvifJa0jWGQX2XJ9NJm9KE5DHIoZAfkT9UuB2wyHpay
f7JQwbv+PUukNP0pTZrbusVHCBsFCyCLQNYZWMsxicw3jX96WRJQoQnup8z8lTXsfU6gI7c7PzR5
dVxSMyhSLnM45h+1doHy9xeY1RGQJRixcO+1842SlMd21IKm7T4m6xtY2JvjMzjdrQxmr3TtSfZ2
CVlYHqBFNccL5B2Yw6XNP08XVaHeiZ83mw3xXzcwMo4Y4kjnIjMJXw2KtehGkcTVGfJp8qfy3+hH
gS+yWTyr5v/K19QYX4sR/HmSInrKU8rHC1t41iI07NToPEbzmbB0xWjOh6+gIhsa15WRh6Mi+WBB
sLWk6AWB3/J07xd4VwAx0sXUzeOiTOfGfJvL+iOOVqwKKnCd+hXr0wVK/kDXeX8lDQBe7+cJ+OQS
3Wqxv0HGBGnPLJiG7A6ygI2hcJZhbh40G1Y0LQi5H/L2aK8E4ftoGj9WDDp1qR/86N+logB1pzve
Z6PTsgq78FyO3Y98slbRpHO5V7p/K6K3/SVXtPUMDd8Q8Vg5WuhpZT30UCJfVxttiossFBIy5ZT+
yCZeLwoXxuvz65I1rfdrssljWTD3w4701nHWE+KfBOJyl6kR7jhCkSvTzF8A4Z7TJjzLBjsc5hL9
GMbDn6qxZ0QMZvpSvY/G8dIueZC0DKz4fblrSjpZ84xxKAN3Vn777MmMi3dxAZVi4ELiY70Ty22Y
40WnJrHKswzNMXDXHm/FYBKBAO7Gyf8GezXPcL5gR1vmleg1bsSEGS3qzXl78paDGDh5wiSpHpOQ
4jCLKiZJPno3pcFQHND2OKlsrj1yb8OMWDt+MzNoQToT6xRyvznq1XJW+/HsZNvcrj/TeSbn5fNo
mhUomb1Fxueu6aYL860BpWOcZJFgwm5mP/9SWXSGncj5546CWnRnNtHZxIlScgpMMFQyNCIVKCxi
Y/YnWX1NqX+K8qymMWos1lEOSDP7v8OtroE65ruYozOp3a9PouTAGkv51+qXs1hIMQ/yNVGTQP49
bQvjxdbG96t3EeM2tO7x6m9U7bnO/M8K+yNOgfporHU/TCid5HzJ+9Bv2Wmxt/dDZuIHOOiG6XT9
U1kZeTSfCSEAoy/Y4qBUswBMyWvrfED//Aui8IiK4WPZk8LrYQBPKoa4uZUjlhTqecinS5EfFlM9
eZPPbAK3O4VXri+sXby3kvTfj5pEISQr/tpq4KXoH8nvyW32xVbNRvOcgJaLtPjqI2yNdpb7I7Ys
+bSc+lvOaMX2ydLOtfpJEuU9QJB4jnSHXjr7gtrfTWhCEccSiHdzWEixo/IRHbiei9NIQaN2QX8k
nXG8fnIUyJjLwKlwSHwkaee3EMHVnJO2sHXMgZ9JWz4G7WqC5I7JWlHqfXKALNT+eJIPD2HjpQyp
hMX5Y7lM5zTmk2X1RBzRr3RdeV5s//f6Q7m0UC+B71i7PvBjTo/8SI4cCcSjqiU8AtCo69JcTXhW
fGvRrh77iwHLg6zfUH9Vifamkytphf+CYPyZFjwSxf5vNda0NFfzNJ9ieQa5CvIeKUWUIdE2ddXt
5GH/e1/d/1Ndzg1/qqrqXl7G9zRtlSTqQ7Rgm9kdt84gs03umKB5tnnPq4GWF79+KL156XoSelbB
i3AvrbNcjO7DEO4J/LSsVjqwBVQ8VP2keNkrwymrpgk/xUaosXgz5zli1E+CCDmtdRqeXedDVZvX
/26rvEo2wSNp9IxMQ2YEukL2Qn5dHfqbYk72paedHZMz3h3FrupgjzKz3kaa/cCrB1bBAemjADq9
z7TUzmK4JDoEKKWR+GaDw4OY22jU7ihnfGrRQayWj6xO236J2cua5Fdx/z/QElMll9PI0luL3rdY
ZF//txNdTF6dgNDrL25VcP3gShsV5zeHTCjvE4hg4oPYDrk7vT4/xuAD5NjUPlGblv7Z1DtDNum/
H9H0bGrjUdbx+qk1/dOvXvosYTrIvpfjn/FKxZh++cqLEpoBMe7VkVO5ZbYbZh9FP2rZcpZjnaqE
d7ly05b6LlURMHXuqFz+5mKfo2l6Ldrpc/hD5gYqHZCmA5iC+J3e0UpWazKLozJUd6aPMjEh0sJw
S5OE99ZS/VEB/DbSgwStcukQfyNzsLE+uXXd34x2XjcTTjnNWdXiD7seqRQDwlx4ZxA1QaLj1CeL
jNK7W8u7adFC41U7t4p6pqBfZPlbQxQR4qnLxoEP3dgPCaZ/ASGH6bS7valdP8V8XjwXHE7z4Ein
V4tuc907TiLaagJBH6wisP1ms5jzQ+q0P+K8mGwO/J6OaIYOVmcH6LqecpytdpoTb9cxMCGnRk/q
o6QKYP1QR/NuG3KT63v2WvxZ2O9oU53k3Pz7nJZym0N6JD+AreA8Dt+T0n2M9OJ0FZyXJAqyWgqL
lBBJMvzMaFHyLAtlVBJ3DtmjDlpYjL9SiCjoeJAgVoX/U0z9iI0zrPhpVm2AOuZvx7BKEgzqcoJJ
8awv370Oghk6kGsw2Mc41zlBAlc5jATqOgfg6mL+517kNLeGf+yKvXhKo4K2l1CWV2x0SVBwAuIM
etRtDLN7ZV7gV+JAidl87Wtsq++ryRHzMPftq6bFV1NBhnWZMCWNXv3CN4GxEt+6DOl5WuUtHrZB
flBVaF7xY/EGSYMZkXtj0x6c0cYW42jgn8N03kcgOv3QOTrU+lYM3N81IDPi0NgmgG+Tpoe3rV61
pHlSzUYw8+yw33pKVgmkHSTjHeRVRa38liSQdPnPYNpPbmL9eNXWIPBDDeOQgEIUQ+iZFqLbzp8f
ln9Krvx6xkfcFhuthAPLn091ZxBSxoRgmN6qe1Dg2PQK7eS2zGL+a4BT0yVdbhYeVcvqIJ4AEmkn
eaIxowgvnIGcyB6pVPQoaCENTNPz/xboFwBZ/PVe9aNQN+J3EPy4BacH+ABTgmZDoLAeY7mTcEfe
VJ5XnpHJhI2R2/D7gFFJ9hDHBde/l7WdQ/9voBcaWl/hmL6X7lb+KrPTwOAjUD27rhWTLPvBrw6Z
Zz91rkOrN77+PCKbHseeRhpKS9zLlkzdzf79v+zJUMITwwnn5SYfy9N1SXD2su0wp0O3A0NhyMlT
yntGXwMfpW95cpfVka9GPwAlooSM7qB8WsZ/AvE81/MU4lcNv3+SIC+PfCqdOKtRz55QQ1g5BnNG
LK+dFtDxTxf5pbahJDw4b+IymxqHNjXHjCSIUyRn8xrF5dM9JPeguDEXYoUNUqiOBp3fJ6/X0+57
iCnIHQyL5ohI0j/30U5nNeKEWsMdCMCd/HsG3tpX0Y1c8NmcdvEM2UrHy17No0s6kjs74JIH+V5u
+0im6brjuaD9Zaj+Lu3RTyDB5YAGEuwgIPBV5XsJwcQf5KX72tWBkzIbak6M9PNp5WMUlv/bA5n0
Z2fnPU4KtAa1wRP0F3WG7iPRv7PurvFYMzY2qm4cc/iSeyB3Qr5qevsjT8Chz7kS4/IpuyLn77oF
SzOeQlchJXT2JjwRcwWLt+yNnCQ5N+ALvw20f/H7hi+GbBlhcKR7ztyPeCPxZ7aXBzN4NPkoeHCJ
BwCVH/ylZRCAjAXrIV+NxthmiJ9JnC5ZlFqR11N4yBT6dpYdtMm/MD/1/QPdv20HujbsjTsPTze6
48loI7LakfYDbsJI/6pqi+j8neooG4mH5Lxczz9rs8TpgUG2vZw6WSenooTFf/I7UAY90KZYQ+sa
M7FAdFEnAU3mJyWDBLYWbtXsQbynBIUS15fZhJAIEG61P0nuLR5WCifDGhT1Sezj3Pp7MN17Ma0S
cA/JAc3No1jdUql/U18LmFvbqoOKsBGBs23f5sy/I9tBuPGvDiIv2LZQtYI4gqNo1aoqQ/n/AqvE
Xh5HRrAkCFaQgrA47WWVwbaHOBw34ZoI6adq7j+qvrtV22Ef9eTr+FAxBmLY3NR8FsUac0g+neLb
6eugJH+j/YJNab9DcNF45lApsF4zefGMGHkMI99y6nDK6BkENfU0BV3dGWmbNh3v8wKVex8kU2aR
5Vaoe1D1QBdVIPnDj7yKMyFoAlB4wpFqrnd0MSWx2X5oeiC2EEj0SdFSQKHdo1gfW3W+kvRJHovJ
pqNPddHUWQk/fBs971WMvRgiq50e5xjABsZMUZnksPxbMW4QDfyBQXqFLZ76O+ZyDC/iHlvP//SG
zyHCTnGee4Ang6p9h+VHD4QwTNLnrMV48BcSyJt5vlo0702C4qtZWnB7CkBYrXBeJdn0fJvFpE4K
oy1h1ds1TZfkXYFFw6PFLGEaAUfQ8TPGAjBOku5DfHoekBPzZ3TtQcQRFUqkeE1nimTcQUPHrJMW
yNbOaRtoKn0YoKklMJnR+jMKY8sg9UFxp09qdH1Dic+tf1LV3jqLcRB78p9dgSj/RdFg1+XGib2p
NZv11O5URtjktOtzCOyT5ed2Ikh+6+n1j4Ti8pWXlncAC7MbGnuzgKOXulSnoqOZ48FzqqIuzpSX
TTwDhW1K0JRBnBE/wdnUbZPhGtgcB+/vaiyA+tzHbSTzmtdM+2pZFOMER8ZxmeKful7J8RJHPTpu
QNBHu758EA8Dhexx0IczwzJBgeitZR5l96vUvWc4kabjfIZRk6HB5Y7a81+Lh0a25Mc22t9sY7l2
dWvZ0b5X3G7n4j8rUkcsovxaTPGnnPdLo52WTP1Sp7042gUJqavR09RmnzOXLqZCsjDJZsXBlbED
uUkJ+qLZSyomfkZuGEyjb2OGdvX/TJBcyKRSzn6/Fa8kG3pdiyFZkOXJHvTZ/pXQTfbHs7Cn5Y9U
YsGo/M4Zh6Q9ay3gpSw66xLkhn59AGG5zwep1PaXJKRqHj0rgkmQ+FUC6jHX94ru7qXsTcfpN5uK
AEzsrxbazKXkD3Th9voyHzp8rcdBV5zp3CX73jfphBkX+TbFqfpO9TJTxXM43sBs3+C8uPYOaAOf
a8BrRag+y1tIUV4K+Kl638/1p8TJzDIHi+X+Av4kHeoe5MkkRmZAOICCLxqKY0n5nuLnM0C0wMMF
2bggSP02aa2gD04KarQ/Ftuj1mC9q5m52xTH29/IOy7lcJFuQx55Us+XfAESzT+Vc9NzTpg9eTbS
37G7Uwfl14yP3V/jeq/ynFLtM7T2UwMdyAvFznTpiY0ihl2Z/9RwkFCxfy/KzYhtkIqhYyRfuvkU
R3wgvh2i+dorUfz8aBqH8cZT9F/5XXlhjwDVph4qZcSuZijXv8lMZyefTJoSJSmNPIPlxQc/RrGQ
ny8OzpdzTKfpxbPxe/PFpaUin2SObJQpCFk5eBkCEprc3+hrsqK7vMp2ejmco4WVZ41stXu03Bl0
Ol1a/dvuqR0gFMy2l2y7VDYdv/qu3PucM19pM+zK3Z0xe9vWJ7wulF9ZcHOc7gvF26QYT/kTdUKv
CyiAeH9YQJiFUtZyYkJciTyTSigK9wwTzv779fuuOvrz60zJAy7EtxJEcMvZnxZKlkT1OSdqAAwA
k9SL/Fz+JJFyggfgnREraAunFdA43D9Ds+CJT9J+Ymhf89yzbIyZ1oE3ur9JdZqi6UNWUnWce0jV
NrLg8hFSz32vp780//ebzWKcWxWASQK+l6AfROC9nldb2aeRnZdPKq+sFvnjCCyzb8n6VGDLaUBD
mNydfVVMqjKq/VSU07pwKca4lClzj9I2B+F/i9sxlmgzPeJarBqPoprtAXriGzlZsoNgN3GF3Z2p
ekfpZjUTsI0igDgsWFrqDj0FnEHdNEN1D+XFSa+ygJI8YeBBM4yjpJHAkE94mLcxzqkgYwYkBL0m
m1qqnmZQ6MwHMwN29rUIkETyJzUuqR8yjHwtVwC+2MB7xShWTI4uSeR/MaktM30D7e/G//0vVoWg
7cCw0V7eWk6n6aqBAY9RwkzKgumcueI9Jzr0l0+n/RgS8ollgMF21M5lsWPk8EdK5vJzd2ScuCDS
pLsmlZ94Gk/gjFdlO6DimUnJgl4H166obmPGN4Z+2xEMlMN4kl+nLno0b1pHhdOsPooZieP/4+o8
lhtXgjX9RIiAN1t6UpQoyksbhCy893j6+RJ9z9yJWbRaIkESBKqysjJ/E98htEA7nL5Bx8whMoY3
uhn9wRRmle8/4mE8GoqylVDYk7QBvYo+KdtqfJuRbyndm9kO70uQOP9l677P1jqrzg3YNliBUuSn
Af4XY8y+6liWKIZcl3k8n4Gnv8mAS0mwaxrqda+dJJbIY0qvEo3cTe2w4yTDGEr0qrThIPNJIjDK
uz+qp6+xXLokzMUpI40tYNuH075kQMsolYHt+P15CpWN5mkvY0KGPP1IvCtb5z2iHFGS0zlvJm0p
edSKuJzonRfFtX+WqCFhM+NsEEFX+MAlHPnNA9ynlQx3+dvhkDGYXpP+Xkbo3BSfw0E+WWkZ+DKI
Ja6oWv6RJsCi+4MxpXhRp0uglzqKdFrhYEHQch+Vwfgyfe2z8ZuPGibJUPQPckXMyXjwUOOXqcZa
rKoPVj6+yKfIO8VcPwn+bpnd+ZAYoO3+zzNyRnKEZkCCnG50336TiT8k8U43shv5DsuhYXxrTChB
MipkKZxs/QdxKUtVP+RCLfWaXn8bAAYTGyzbf2ZFqDrW9RpgT5jE+yVmBGdNbV6k7lSzQsk4bRtw
j9bP5AY/sgTjyvvzKRNOpkNg6D/BujJmWL7JAZTHt3Q6UHbogo94m2v+h/Swl64HoMsH34tBZn3Z
k/Uiw87O3JWShteQ39UCdKhCgktBX56Tx5qQrf/f0h2p4cgq/bNM09wyv6LSfau60389Zbec/6Yy
/Jqy/BqPCAlV71pevsjRsiNdYkSrbs1Kecc89seiXuW56t4N8Ilm8srl6/3wu35uUBrPq+oxtJFv
0pMvnwIkzWvAnTNQJhasIdwUVnjbmeNDD4C6LMNVoRqoT6pnP7qaHj10spfR0n7CQLmm1ldHoiuL
QB4wkiolxv0StnX+wNT+E4iBBP+EhcVzX1LyKSwXPum1RfKOP1qN2Fo3HeW4hPR78NFpgCkC4f9M
N2zTSbmZjEWenzT9BtQ7GHz2bfKm8gaOl7z1xa6S0hH174psi+3ng1dRB5/zZw9FhAFtVCrDN2ZT
fIGk2pa+dxOQpHtj+DLn7q+KlcZgk1pSaE6q8lWzDxMNlcpDqKSq3mEwXDEXItbNnyG7VKz5PuvR
3nZdfJKXAJulTOi8x3lA/a29EJlIM5z3UaWg2e0aNAkM9sgo0bLrTp5cHGfkxBvZ4MuDmVnS9kDN
hihf2vU3TCT2YOyizOlZbo6cg58Uh6nBiFYOStj+tmPzYFs4nvJ95SA2Z+/OiLe3kTxqdBXl8sg1
CyEBOARq9J1fQ6qP7ELqGRtAzz21hXux4wpACu9pmc0TUA+YdlRjam7OHMUPjSZzbcKSfPyTbz+O
0dWJID5xhnKm1swF6yBdxyH4euIuslnfat8crQw32D7/tdvyuyAtdvXgHKiA5fneshaL0jYKh+1R
LdEZS9VPqSOnFt0vWo89rCM1QI+IgotE+H+T0H0joC/RWSZsR4EGEAC8b+QIMD0i8FPPPZuQquR3
WYtkbjsuBH4V8zTIIpG/gEuGxLlkGV2FktyOTwrc4Ula9H5L7aGPDiwGJ+kZBaCvyIKyL5mpen2L
Ng7qdx+ucS4F/kVTQKavNBxk2RgsLqEy4SfkICuxZObzJSrgugbthyxrhkePwcNCJ6xvlxLTUm6l
wVWBq8Pn40G2VCrXVdqcJS3L+lN2pbJ5aPLpVtHqjezPpLQrzVBa9bc2RGk3XVfYkykUMNqh+Cq9
FphCjKxae5DiivCvm1S5Sq8mg4zV+PrjvxKxsC8a56NEzZRGnvQNpXBj2/p9HFC9pBYsLQQpjMj/
FajFQGOrSYtBnpOTle2L7P00f9uHw4c063TgDdLktc0XAODPS/dS7q7+lkTNr2QnomXuGig1xO+C
QjGQn3ALY70UjSiqSC9HOtO5NiF40pzmks8STn3tLl2jpQ+M8H1cWNSDKcJQapH+MEGHnkZQPifB
Pl/OvsxJZEiF5AgZXNJVFrFN8iFE4jYLRAYRLXyWSugWUrZR0+xLynWtDnUsGw+j1QPodu/lHaQh
I9ciQaPS1igLcwuqNPuV2zOrzbFOur2Ux5drKw0frwfQ3RdPyx6P+2b683M7fMj3lFaiBkajEIGp
EG5KSs5keL9Lwc+usvUwGfeyh1w2jfPo3o/J31Jk6KruUQoNMXJMTuld5M3lHWXzP6bBzq7bYxvR
CaWAL+2jMFYfk6xAH6Q9mGW4k7KV3DG5Yp5oFmJFw509VjbgQ5NxyjWrJuWqA7WV2xlnw54+6lGn
ayqd1qHJvpSGapXoL0R4iyFo3Sm3Saa8zj2VPaO5W245IPZrF0Mk/S9vFWAX4WHvT8pRFsuZKWqn
8aszPMjklocg9n+lqvMuu1xJc2T2BgqeLaTB0rBKXAZ9OH9giYzG+Y+sim5GGWl+7VT1OaRxj3wf
0pTq5zL9lkARqqfZs18kNYAhTkOQaJVKrftVV6KHCO6zpJjdON+PDWTMTtmiE3mzdHkkO/SRdE3K
j0i+hfQFK0eaMZDJ7Xf5eEP7t4KbQ3cC64O6R/sHmPOguvUh8Fsotu2fNPjDEVRu9CmdFokahd2+
IRst67ZuaRtn8s9SJZSRJzNLyoulMiEJ0SK0Q05DCTILPn21fxYYh+9hvFM/yt2pIxBfzBd5Fa1d
dmXFVX43q2if5eNBnluwY2AJQgc9Z85FYEvyafgfAAuGXuZ/L3dMJu5Y3Qfh+Fqn4d7M3WOBkpsm
MgjP8qZSpCxi5+pNCIwQZOTU5HGZOHX/Ce710diP9vQt3XiZXPKEYHGkqjH/dV6ywoX6QeZYodGj
51ywhfiWz606fRuWHlQWAMYCkJP3lQNkzyKgqlTcrvr0X9gE8NurwauceTR5dy2KWjO1d7n4co80
0F9b+Wx5E6tI4XD4HATyRhY5KQ4PZYG5dQ0V0KPRXXHb8i8pQTmMkKXdgXRMOmOiwj5NKpANY7f0
u7uyTDeuEYMt0X9SWnM+cS1NzqGfvudsvaCQHehZoP+rAzGMf+DN/Xigj0F4Z3T5RnoBSWf9hMq8
iSwHmqHLeGq+pXIVGhCVVmY2HskGANMCo5HNeOZezQqaCPVDKbMvX6DWm23VqbgskyszoBAvok3i
GPssDA91h9/pZwTWMGBCjxI6CaXt8O9/lK+v0FP/Nd+d/lFuiTwvw0L+T1ABnZ3iLrTlFlD0nhq6
iA6lwl7cccQ67SR4GhlWgvaT8C0Cm02lXOT3TgPeQtYEP+jNvNRtdYBUsWAEJdxI7JcQ4s3GuQXU
IytujXae4pYPZu58S1dUHpOeiXRHbcW4aEywOe9RZq6Wxn6ZG7copu9kzZUYsOyGa7V410AG8loZ
L3Fk/3Zpv5vd8SjAKxkGrpVALu4OMm7n1LoidobEBt+YoK4BQOy5QmUbHNFS2cU9F1UWPW/ep1l2
DJPi3Te/udnPsg4Uss7IJIKuFG5QOt3MubmOc28vC5tsweUDZbLIHGggxnVcNthvcoWl4yH/yyGe
721rOiEyvQWwJwgAuiQCFthJFVi6LdFAoS6312LyVlCIkNErDTNNCpXR/Fabxm00XOF201BnVeAp
aQFJLdPs7Ls6QLlCkmRSVmlc9Bo5kvHbd/ZDpNjfcpISCrA7YJxY61npb+0MF8JRucqVlG/p2+6v
banvqrvcQDm8iH36JhaqOP/zctV8MFB9ljXILgfAnbd5P6DslP9WYfBgp+5lqkqUJqXJNSxJg4Oy
yjxgKkbfRKamLDuB1YKiIxEp/0CIIf/zEANVkIsq5ynDfZDh6O4txX6WG9dPl9RTnqwk2cBxwnSl
fCXuSsxlzwKpfLzSU1tRsFxacUuQk6XSbZiu07pn3wNc7msBblDsRB5iXzvWSZZuqdm6AsgpuhHI
7D/wBtqemyqczgISg+/xKfCkcEw+mxoOKpgwxkbXYYhSGmvFpo1CxiHAUxOr+jZ/lOikO5JqWBep
P8geUxa+FDaq18aPnZl9yYoz6s6zXi/1H6mkSPILjH2VxOPTUqzhJYOWS5hGX4o7XbDfMb077RbH
cIQXftRAe/mfAClXQQvrvzWyZ9+Sk8nVlQhJjwtfcf/kV/pPi0IKMPzp3QQ7x/22oY8ZOnok9Odk
lC5pHvXzMEKwgK6BtKhkxBKuIbD6K7miS1ySVkcTtCt/CpfelCCbFhRU4rMlCeYHqaVLTuO55MbO
HOwGP7+RbgLkse8hItUus/wxMv4kqsk8atzhtbEf5MIuN0+G5GyEAmKRptlcwOLv8iU5kzP/b3HD
nuPZbDEcAUygKieZhZKlLAGOhp4cWhreke4nDb2jZTlPAvJelj8ikGCD1X6vtepnmDJzlPZP88KH
ycOcldsmOw2BvusNnNS62ErxS+6LPoc0VP6lO6FnHwvL3Mlbyr+sMYDPUhxBsILBKVe1cc1bVy82
y+xz4NlmUOzYQ8hdkq+5jC9iFUxRdJl+A6PZxcmwvFRePjBh1cq5TpBKZOzJBMmEU6plWGsQ8JlS
Svzolc7TkjBG1UreUWqEUeweEchaWjYyI5euuIXdAoK5KA5za+Q+IT3wJS3TqinuHSuFF+gdB1sh
y6cPQg7lsVLKMUqffM8HadW0tvneU7HXMIyPqVaxSyVzEMaM+lfXFX2K0PqKXLBT3XgduNC6Ue+6
AFAp8NCxz+8UVOciWfvRkORSDj8+Syj+wuytCkwGxeulQB7N/OlZXm1Cz0AwEz8V6HSXanTWeXNV
iuY1qeKf2vXfl/eyGfFQR9DmnKGXkEaxDrtFeZdb2Pbk06OFjKbal19eN4PpY6+l6tvCsG4gUX7O
gv/1w9cSHyQamS15onyxACdlpVV20VZ6l9JDl6+/NCa97q0ZthKj5U/JKp76Xl3gJ3PYEyPnFTf6
s6b+LtE6ndOXVEf0799qX0HXRWHiRmAxS4/MDKi0tdajvKGkAwLBo1Xz6LOLk2knAUimoyy7iK5T
Y8qepAEqxxVIyGUmWApKmbKQCILcaIutErkn2TPI62THCOr1kJQVTsLceQl90TC8e/gPuCAq2YZK
589DFg7jT7Qlil+ZjJJbuemuSutve4yhwaN1xn2QiNHBEZABKli+NjmYOjZ6JRpf/xNMJJ8QDKyF
omucNbf/wYzk22ShcW1De2lZRjnaS86MZc+4hFmrrtddH9+NU/z735IeB+77yOOaqWGUVT8YQ4bZ
NfuzcP6TVEPO0kkfg658lNWFwtKBItxepocchu3cL8B71hw5UGKHm2Ix4OkA86kCSC7RpLcVS52A
sCTelJO7aQbif1fCmaZtG+H7Td6iR+kG6XsQ0oRpjnWDcAlf8klyIvpgHRKwAabtITjx+C+oknQF
xXtGW3QoqtsRmG47vBba9Edp/J3rzQ78Q3aFkvZ5EUovXXxpPUqgcp/8sLk0BiqhEod1WBeMctUH
eV93qGDzTdhjjEnPfmNJiuqoP6JwuJMOo0QKuVl4kr0gPywnA/lsyYNMV/uxkBzqgoccMIYANuqi
vTNrzOw81kJf7PLs8V6Go/xboE4yyGUAOwqaLIGyaSu8uMhA5IAF8pt3gkpChZ6CnKB9oVG9FnDF
ep2iKIPrv7JD7c/YcsRbueWSt/ZOd+zacbd0pT+UIHuTfresRoJ5DM6Fob8tp2Wm02dbxjc2tPPU
6gDccoUQP/1ZaeiK0SuUhV76tLlUwKktp1NSbksmy4pGC2qUaNyf445DNXNmN2gk4NznGyVQnKPu
K/eIHuubNvARxywUVBr7ylyXevVrhVZ+b2to4MfqMSsL/w7bKDgACo4VTu5uOwcdKeQa0XIFemMW
nyqwnqtTp7s8ruut4+KEbHp1vOkSNdtHg4mzhD7tmwFMW5AP8VHxawVR6m41znlwRU6ekTbch6DN
qM64SAfvTCMoTwXQeB2I7KQqw1NoaL9WqSnH0kzRMwS+ti3C8mTiRXYc/URUhw3EjZrM3Y2gUEb9
BuTeW93d6XyBFZpH2K9gZ7GNe/+YZaAR9aEMr9rQrGIH3XVMhyGKIV0aWtDU/LQ30QbnpBXEMYnP
9sX0R/NGK0dQXJ11iVNFxMO9XWq0D5nfWzsjA+So1lsrLnXEImJrzYYPodaVo+RA39sHLdPrjeZ4
aAbCC4GDjyGtohcvaV8bqzlo3+MU9vTgzIewGzR2qfBC2Pj7aABdmtG4NDUVHhtLnV0hKRIKDukG
s8jxdgKcUmjppm+qnxQVrLScUHJTudYYMG4Q7VJXkE57QNP9xmgQr8mGbFjV5dQjE+rSQXfikzHR
rLXNIt/aSmivJ0xqMaQhrrTwQ+0heDY0b9MaqMvn6TMKL0iZ5cYlS/tjEk3mysMHGh1o90HzjIHj
6u/OTu+gEmoozUO0HDR9bZG+qf30ZbjjGbcqBPJCI97q9bNCUztKopvOKcc1kKMzov7PGiqEq84d
eDEa/YplH4Yq+snrEHerLntE9DaVyn++cSpnnyRuTRoHDwqdJo1oMPH9MvNZDWB5zo2CejXc9k59
RSuENG702s0Qqd0KMe1dExUvvpBfDORAqgqfCqaC4aES5btdep59eJiKSnzA+VYMS0IYslSSG/rk
HqLKcZ9Adp7h5869ci0gYg8qtZ5UAb4fB8fEYNCkaBeEE8RGzTw2sz6eEI0lSqfQuXVYaIgRfIZ9
q91B26YoMwXBsWMGBF6/6c1P7JLtXQspUNjuJ5K17fgVdPPZZR1bRWYHNqysAYLp40GtLYTEivLs
OsC2fWtSd35HMM38GB0da8Z0Im9OjpamOyVB+c8nIq9i9Cy3orzv+KxQiqWhLq4WK8Ww36Y5vWjF
aJ6SoNoidAMtpCoxRUFgXOv1Tdjbw2oMjCesiJFsZpcc+ZA2Q0w4hnhEoIpOVU7zk7LkYYgcdder
sCWCMljXMeBMDVn9ucqtLe5kyEk0QOvroccnuD70WVYcVC3LV1YejfB5H1Tb1PYRZwazhOIjZ9G3
SNzp6jTtR1KtWRtgShVIN3d9F+99rZ9WCI98zX96Pb0hS4t7hGPikIJ69IiSRtoOOwjbDDW0mXUB
qxnDsCsNhouTx/shEIfDBCRSpOovA3RIIZqq0JZP9cy3dozGWdFuvyST2azNFE9dDCoq+LKTT1vx
U5kL2IXTY+HlQFfmStmpWHwb16KacP8JMXvJRmQRqhhqYj3cZQ5wfX9EIcmrwTJGGjQAMRtQyzxD
4FPTNvlYWrsBaGXYpkDNDfxoQGvucu3dpFB+8q1+26foA0yIjG5mK3jSunkC9q5nazOaaOU7s7v2
LP0GhEhxdP0G8m007Ipew7IIwQltQC3W6LEycGGgMRySoO4e441qeeItO8YruxpR3MQWwiy9fmW4
lbcpHY1ac+IUoNHhnFhxl6H3++f50KM67Jyy9MVIreCQJh1ggwnhhT6YTmHmbIawDsCJudcS5rlR
ozzZxSg6TinV87IzucmRt7aHHHfOO5ZMbWU7dBdTeGwrrX4MPfVukEJ+iOoOSN4ZfnEM56VTdXoa
+Qb17mHT2NqLXcEPT1j3qQj4YekwwTGi0HPzw6tUlCKt+jJk+Ys2gB7ACUZJk2GLpMujrfQuctMh
Qs529Yf0Mer9pfeBz6GxaZU7h5Y5S3DwTAvSWyd+C+wR12hMgCYP+XXA8bda/m0pzo6+mtJaV6Vm
/DkOQ01BMAm5GwuKu/5X+DgjdzZSXA07BN/S9jMrfhTrdHj7DOMGFIIK4CTk+NNNeVeCBXqyHZsA
744HoIhYa8aot8c2CEDTRC7Py6pjrym7ujOfqQLWjNqxRRTuVMXjo3YbN8U2JakkFfDiPUK332HD
GQ6oWZg5qaxnOFvP0m67VKHZRQFvG6VX224ProE5qzPd6+mpbaJox9eGyKd3751tYUeXqx+N327j
qQQmRmvPHoMv5IHKbZ2/ZEGnn8os1U+daSTrylJpqCXjqexcwk2PYpmFp7uC8MDIpEOmtqBugHiK
lxo713LLU+4aB2Ochz1U42uhwaYcFSSAbCQNWSwNhF9Va8bTCQl2NuurIQy6I6m/t9LHClfqqKtO
y/sgvJ2sMHJGrdFoXvFIectNJBlNqM9Vp71rajBv5gzhXlVDVh2ilJp2b8VAI4G+WY8lKlpyaQGZ
soloWzdezfY0NzA7ehrtQtkNSX2DGAVEIZzYrEjbt377NKBxuA7T9CHtUkQ/5Udo6NUJDR6oekn1
W5mko6guXKwGJoqenfsmNo9FNTcnT62aU1MnF5wWUcpkA9TFCMJ3Cb39HsZUoZzGPC4R4a2PFmiF
FRLjNJR1gFo6KvjbdFWxR8h845om89p02U/MVWXsHbs66A50fk1FoCLDJhvwTlZvl0pHbTMU/JBw
5ZCfqtWw5S5TWZarmGRhsVMM9XGY+3hLOs1KOA509Y1Oo6WeQ+q1jaJl/+YXxKsEKR2vIFfUEsJD
WZyQ3S5OfWFRRiK5SieMM5JhNFZ66Kx1HX3HMccLsMgTTGiyG2foUDwjRTTm7tsyGG84UJxNUEtl
zVo4JOgDFw5DxzdfUhd6AWXpXWjgm+QpdwBkgOyOu7nxN8OsPWUu5lI5Fm4FyAAZJX3psO0qKZXW
VpNs1TKjodDP6JNqq3bUN8QJEo6wWJUwY6cp6bcJbJa1aiKr1P8FoiqGf0m4g+16ZxiITCKMnqVd
BcFhmUvPAWvQt43+w0qdUE4MmxQZ4YY+bWBOK5M0dh0qmKcUUlsc3I3htue4R/YqV24MI0W3d2xQ
1YsT+DD+uTam73ieITF0xZtNeuI07k6JDVE7Yx0KA93YOE20nfCcIABaZ4DAGoKy8YeSoorSa1xk
pfnVbEa2Z6hcI/Mj0rhDnefd1dZobp2a8p1IMZrT2ldITFJsoMrOxikAf8osPGUxxozqS51Cc19N
TLuT3mdoo4xFj6ihTn10vTyqylPlcpTVcb+deGD0Lb+mceIghiMH/HvB8tpIq+BNltfBBpqnUPdK
Q9J1PbTkfueAGcC3sWbkyXCYvdpZ2yLtYujekzaMtwH+A8x/rsGIKWeT1w3JOblB0plrhAaGddVi
keF1zbpBmThkaZjyeNqqanvbxQE1rRFoTJm2HZ6SFBrjZt9SCdUlsno2Jksk96B1rGEbD/lfHznX
WM/8myAM9xjeoV7p+r/J5N3P3k/bwnj0E9XZB/MEwhSxhrE1L6ziyirPz2HjPZUueKkaRFM0l4eW
xR4rtvDQBnTeqc2nW31GvKRwTiwFjZbv+h6kSj60Fr5R0Vuqxs5qCvRtW1Zv7rbyUPGx4sEjryTT
SXXjJkjd9wYXshU81ebk5t7aVHxnX7vPAdWQdUufcdVjE3noFFx1Qgg25kAPGAl+7Kpn5zD18E1y
/DGg07xaOOuyI3bYSNbobo8Ui4TYutFm0zrPCsErn7RzDkAfhOd8Y1f7bvLKG0ezqq3E8inQwjW2
Y+o66zQi/EZB8nJdVHQLYUJ1a3+imxyYSCml942LT0WH3E+Kp5+hpQ9OraWoUdW/bqlcBvSrYAsd
oqGhgIxscW8FD43ylDQY0/WKsTEEBqYrhY7Tx3ym8HS2XG8zVDni1G2NFnmV4bjcu+usNF9UHWmu
LK/vbE19QBYdZ6+MhX82yxPUn9dsGp6rrH3zhwz10Cw6Jfg3E2KA4/sTGAhzrC96RWo/y24bFUQD
xfz5V9HjaYU1SV78adG4ccLY3Kq1jwZ+ulbtIt5o/XDWkNRe+QWVVKTA7sfSJlmrsF5LQOKCSFmn
alevp3h+Lp2Qa6GKKFoim4sy9LaVXe/tMWpPehJcHPZ/IK0UtmllMK2twv+K1Pno4Se18dR0VSje
ndGO7ZZ23LcytCGeyMiwz7p1VPpoA+UDBHmJRScQy42Sdu56nCOKhVTmdoFyyMmcDm3l/mFKUqb+
jK2qQpoKkLZkPNR29daonbd2B20Tm9qNFxePQ+MCEEmRIdeb29LASnAc+/tmMK9ePl9KtL9WvoP9
BkAa6hjbRjOxCGmQp6DGAmjaOoI2ONRqVaLDBBDJ3WfpeME5+1RN7WOtW2+2l5zbHgk09FZY+qub
3DL4RFe79uiK6lpM972/nVJYnVgYKm12Y6vWLYBAVA7rqt4EsXtPdXOF111/bxjde0Dtbl1StSx8
iyQA7WYqFvq2U7j2fgosNIns/Iyofq9eIwy79JjbTe+m8evvPMYSCdE2faVlVAH6srmZ1Q8Hv98o
Lc51kd7VumvuBi9oVqySh1d9AiAaGUnHREU5zfaOYTlFW7vt+w1OOTr1xxDppKTnw223u8dRB1Ov
n24c9FOh4K/aOMVbZttrzUX6sZkelVylSc5cj2qshGoMObokYEmi8Lya4+4e3P7WLBDdhBF77yru
EUHTbNsM3Y1mA2fs6xs1gfCTp/49zro9X9vbKZG9TShzrzRHUzZFgC+Io1faZjbK19xqro1RA0bA
9iPPppz2Q7lRU3K5ivG94012EICwlgjJVZ0/TYsfG7O+q2L7TzdfvZYEny3GPYJlBy93q60LAx+t
7LOpWN6uqzGNTALtieh6mScbgTOqZZKC9VZ8iSwwczRa2E/WyQpdfyQT+/VrefBNShltiSS9v6uj
5oaUyo5RBEewpaLdDogES8INcJh6FZMc6hnBqsJlYtWGCGyNJAM2IVE3+Upa+zBayFSGJqSg4Fy3
BruJaNqBFwWvp6A2WDvadblfflyQd9FMzsq9LpvC3KveKoW1SG8uuEUd6pTFo23rDXpA68hC5EzD
UWulJjPVLSO9NLn/4eCmPpfpS2MDT0mKowbpZ89upzn97w+FOtj/8+fyRGmpuyLurUM3DHm+a+O2
w+kRk4D1NOhSeC//PRZRI7+Z6zSivim/YsPkswxKjShsUGcbJ68+LT/cvN8biPgfFNu7Vmo8HUzu
PkVtiuCVWYCjODXOVLzHnnqx1eypMntwfa59iiPEtjRIJveQR0PiyXRKchfGWotFl2KGHma8MWL3
jp9tEzQdPcOAjlu8BhGigQOmimQgHiJSdLLQsqF27XR7XEUPs6GkiKeSUBf6hxJyHsicfjNsg1Nt
q1ulKXD8cdDD7MP8iCxoevIf4Irl7ElInxCAi9Y4AdzHbas+GuYdqBZ8HYYC3duhfI8NFafRKdjj
1Zccizh0sVxZIRY87qduRIgfIuLQmg072xTBPmc7oes4YEa1bvo8BY2oX1Wvfcqz4oKLEKyHKjio
Y96u+0pR937bIfRrRrezGedb1JJpODFjVzE4vNnW0iNi67/kDUe3Rv9ELztlE1BmWVVtR35v/fp6
1mzhrKL7FaGtpvpXRPHqTTiWF3IzyNuBHm+Qe7FW+AU6khpdYj+LNrFf3Ir3h/gJOG5xXxZopaE+
qjv+1dWVq0bIBf9w3wXVvhhtbTVm0wudvRqDrODWa9llTn6drwpX+wbw8VFbb5lGTgj4lxPszkMX
Q/hm+x/ne7W1t0qdgzbwhj39imyN5q4yoydeGdb3bNENc6fgzzCs21TB1wj+2VYDek8yMD4qwS8K
pM+5e24G6ky6R0nMzvOjNzY3iEanh8TaIsuKPUzHZRtiaibKAFXRRHo9yreq/uxaxU1WoUJuVVSh
SmtW9vLmmdXehQ1azlJdxhLNOzdu+zhVdDIalA37wH1cbNLCqL1RaFOvW3QkijbM16UPgEG8iNKW
3MJrjMfRKnYeOlNHQ3L9KlC2kx/skqG+t+L2FGvZjt6sgiUERUBU0Zj7GGwqY/9um/Qio0b7rQFa
r5brO9QK/DUbkyPDbjc9UQ93CucteyyD4GR46nxwbLemDDmcVaXeW93wNtGz2RltcA061V+PCnXS
EWHMlVWWydnSUfmOEu2OtL4+YZmB521S4irTtvMhhZa8LXnnbY1k46rv/GGnz8V4ZuG/4ghS7Lsq
PaOgHW7aHPEit8IKXvWtp4Aq/VpV2bkoGXFIAehM5oJctOPlmLZ7M5VfG9sXgOgWev/ZL8XmdINF
pj6b7t0UkvvHYUZFbqrxH9JwuPMVdI/xYMXLqtOxCzY7Lrkff+bFZG3BMONqSo+wQN27CohM+BEl
u8abx9Vk9e6ty7JK3B6AAciflZ6U3Z6dDZWQ6XY5Ynk8cVI282WGPyUHq5tRrLVxCscQE4FulYm2
aUYlmtlIVNatM332Ffaeeq6bt8sPVBWtf79ljbgvYue1Wh7Dp3KCd1Tf/X/HZjOpYu82cOtyW5k2
y9N11FY3k5Eimeh2DfA53n7ovA+zcD9xG2WsxEinj9hK3ury2/InAOHmbOPvuPy1PI7qhYuNNkUI
yDXIuTJBKKvPbrz79ze+cuciDKzjpFn67eTBrZkD9ptTr992ekAJOHIqjRKhi0v2/z6IHA+iJkmm
b5cHlxdHdEwc8rgTbT4bdwmRQNIS5TTIOweZX08b8n/7qOYpIEg5ZHktE2fY+SHOEFlnercJpdG1
Gpvuxik6vmGssoEp5JmeQXuq6+a4PGHMkX/bWgA39LG+Xx5aXu955rcS5sFh+Wt5vPJxg8H/Rdss
LyqLwdxhHYnl/f99W1MfjggtJHfVjGgrYTw8o/CLl8PQFTe9GLO05oQMMU9GgMaRKG6HByJ4dazz
jj14lPobdsnZWfGnQ6IQ5jA3q9bdYD3h87yP6pRdn0proIiLB5RXSLlLpI2tusxh6oHCBfexM2O0
JRDbuKpNXe8CH/oUwqIKMs8zEPSoQEy5R/UyCZtDhfrIygeNsna19H3GCnUwG3w5KF7h87QuFbr/
c4pzkB5eJZFMUrKUPvHebd+5d2MCC/2UOupuKJ0fK8yQEL5vdsE4e9iM9JvGhZVW5T6TJDrT7x5E
03l0MyoaHqWHnIQdZ4/bTtbkBKP6WVdp4LCTYU49qHRGECkJtnhP4FxbngaXKozjO3dl0O08P7ro
inWXdP1uqGZ0ftLgVrex3VGMx9bHMiupDGcNDuXNxzwKVgjE5ManOGFXiH4rUFZxPqfFc8wCsvou
mC9NkvCq2kXvoGlf9QxNKw0RnQjGltmB1E/c1z7C3lRzymPWpXtjzA9eeJ3S9NgNSnpwLf9g22qw
Lq0Jzgqt4Pb/EHVeu3Ej2xp+IgLMVbztZke1uiW1knVD2B6JZDGnYnj689HnAAcb8PaMPbYCWbXW
Hz3nKsr+OPT9p5PIq2jkSBV3d6ZI0eSY5hyEbH8TiGFz1V6K3PmIG8Gcz7eT5QvtAR9vPD1BAzIa
91i3S+SF8A4wwLdsIsxnydmjEPqDfRdHQvBLDW7T/SOPJusxIGPJZQva8f12HZpvOkIInUnfIFne
DFGTGC3eCXnoduT1IGipWNa7nrPMi2cy15tb7zeXtP7t5KTiTfQyjGkoRT8chTIeaWhqw6KJn0r7
t4poqKFiPqFwXnBxT6SMrr2/QUcI1ASwu4lsujZTa343xuaNrMycXhgYomYwNLZRM8R8zyJcl38F
T2TirARsoX0intNvWXg0SDJKUdJGh2Clv5PZxoXLBdhWfKPxCbI1mOQ3u3LHZX2uEjakQIPDObh0
whoTPB8IgqSA2NQUaBRhIxq2/j9Re8YmblYrZ+mizlgOTjOFVZk2p4HosgYetB25NhNvBbODHvh5
3o/LcCghdi6+ARKkvffZhaN3DQIqdHfpjeRZDunJFthhcSNN8xrRa5vvlNfc7D4Pq3EmRaU4QX2R
a/BRCSdDv9fc4rjYQ48+aAJINhJcah8M9IAWPVxhx0pMYcrHVDRw0nSJZq9W2b7QubYCRe8yr9M9
2y861s5g7ZRURGRLCUKXhOZsvfWtd6fQdd86+hyVBVQAIbmKXrSmtS8wKEHIOwevbyCPp8UzX84F
abe0ZzMw1O1RNg3+F0nzRts/CVXjSkJHzWF66OrxfWqiDuvJ9GmlbSj5JqInmPci0zDh01bIgEgO
l+y/of/KyfwlMTa5CprGiZI0HqPaeYyJFRdW8eP1zWX03ZrdlpRYUjVTnQ1by8GVbvmA452sqT6L
sN0DUFFE59kZbHuWXWy3IY6lEt7GAt97qFyi65tFXKXZ34rR/oh6fSBKtzkR4AMtUH3hmCFZvLZe
icUtj+PriGQXtwERomv7g+ss5Gz75XvGpG1KwPtJVaTZcAVXwwVbbA5yw+zpDZLM2fy5A8FV/nwy
cs6RZE7w0K0J81XV3JeWLiVoOQxV9A573cIF7Qn8/u8jHJYkpfBMATg0IqBw0/T7YG3z65urMuMw
o/eP3G0ixhtXvvgyeFUwuzC6zY30fFrAbkvTXbkPwW9Iqzxk0r83E6k89UIXQRP/ZybqqW9hGgIL
2lBSn7U+vWYBPFbQSJZC16sOBJjE9reg8FECiOYNWAK9JzgKieD8/x4ygrKBBOgk13OYGvOnxEcD
jv5EkSj+HQoSN8Q0MpBR3aAiGWY9uZfeCw8VUgnaVpRyN4tn0vpN1jlIKoBK4H6kVk8BTZeAn9FD
PFr6l9f2TUjhJC2FIm3bjbCAPUuQb+KZ5neXlusEp1fHXzVY/ODBddJRA1m0EAFN1Vlz0IlWoWel
+0AEjxW05EbEzRtT4Uk4ULHO+ypEmmPKiX1fyB1NenCt7ZNtVl+Bz4M9+E9ItN8bp/lvXnCYGUt+
7MjT8FG8HhzrpRuQChRfUhU8+P30FxzvcYh3lVBfDHgPwyhOY6x2vjdyYeex2BKFfRcIg5Zc3T2R
5RiaYeOy+WHsiX1s3A5DZMFhmY03MpK+8vzRrLPXyfrjtxUSEV2cYq+mSMcigKPZDwJ8HpnsLY/d
g0/+w44/gbAPd97XdfoprRLXe0x6MYbdgPXGi39Dlh49MfMp2JQ69Wr4GPr2UqkckSQdlVKUDxYK
Cz82fiWB/U475S9P8XgYa+w51e8bkrE/gkl3qBD4bkyJ+bfuzM+BvQXRNVkm2aYgvYSejEtOg3hh
T/BV8wVtxZkyZ0z89zLTNLb0wzsgLwFS6bsLRrMtlH1XnvrVoNWgohOPOgx7q/JntzVfKhtHQsLI
Undk6xBLXFGbrJavqIbm5AM7DaQMj8L+a0TwbClcT+IyFHntnXageSeLr7rlxuyIhq+4WqipYoI6
+HO9z0VBg0rfHk1v+CQIG+LImb9Gv2ezKvOXyG57kGtwWa6wrUa9wVoMmW7yWAElnezhujRip7KH
DOjPsgDoLELWy4byzmaGXKdDat+ntrH1J70j2dnbAjhbD+XwNk/WNTC4pUXLV9bvB6qe+YmZFefB
sd7HzH/NmwiHn/fAeLLLFn2DUqqucXxJQQMllGbk3Vsj8LnnjFs8qVcm5Ec7boDwCMrejrX7NPPu
2iUoPfUZNI7+UGTah52JZ4qI8bFNbplpKHpr59DQ+cdE9uGm9M39FHUXgUoclRlz5chW3A3+m+3x
ahUz9O0SrLXGhfcel0SSVTnENCafL3DoU0sAuJOV7clZqrcFuGuqq/o41sSau+3ZTUwOe+9dKZWF
lq2v2idACQ8FgxWqpnomiyBN+pCkm/d6YU/vkvmzp4ct0dV54bqYupTjMd7pMVd74OkH3NfdJp8C
Yy1gxxiFmhfMRY5qQHA1OCHbJNFfVGNWyQ1TV0QlGWaD3jj+y6ZltsxJ7KRJ6QT+j7LkU0kSgheq
EVZrhjOtQoNKvAv+C3CMAKsIeSNtNz8gk15JiH0++o8kI3H1Ac3xHAJ8ZI+LhV/dlOqrxqYcuTBx
vE1z/OLay9mpq9+Z4fOGwS3XJQ4IO3guTPldTJNk70TMQGAUs+uo3qBdfhJmgfXG6ekskWzzBsN1
4LwWBIlEXXVK5YhAArV2a/KwG/GhSPs9eMEzzcfLplxwvbk62/ax+m+ZGhjF+XvsPwZbhyYPHs6B
RZz87qSU92S6dhmSDVvtoN/ITfNI6IiQrGyXnqGmyoKb6kAQ+F8Ym83RMa9UhuVhPa/1VWUhdo73
PVnOZ+L4H1HjX1TbPwxl/6XdGoksLitPM5kN1Zfy+LI6sYcPEO2I61CB45YZwMIqXPITejvm+cW3
2frN3HojvX+nS3VLRIV6LMfhzRQ8zeVdLAUii5VglhPbj6kvuTMaRDxuu94ZOCXY7kqhWdGLEQ/w
N+WW757nHuOKRiqJKBDPx5PZRWsVxor2eu7J9XIYuJwYRqd46Xrrks7E9o2RuC3tfGuaob64k/HL
5KamZ/KaKB6zRefcRcgxeQB/qc55NBufehG6PqZBf0dD8C6NZKfa5BTN5X+pM/NuE6I7cLVj8t8I
DouduXZ5GU1/GGTGgB08gks+zIS7KCoTGFwmMvBNCB9K9OqIV5kwkmskHmGX/qK8ZXaC1Wz+A2Dc
lqK/TEX+ZBnTm2PrL25W2oKPqW0D1y74UxFLiAT9pCnzc0Bc9JqiGQE7GZVXbGU1wlHERAKb9lF0
xVfrZ2SVZcCM0A3CIPu+yqa9Lil9M/o7g+pz3izvQdxcgzk6ymwiAKXf53PacwjqB3R+OwSFF6Me
HRR6TFKmXXzgqvpyouYQZZm5Udayyzw+ffSPgOUttalw6WbtgnusOFt7sgKOhSptz6QyIXPIXnJl
8fnGb8gLFcAbXWUEuD5ZQ8KqgWUoyvuTb4EOuv4E8EhvSKDkrrawenjAjr64Uwq4ofCBDNfuZOr8
P0MR+dzaAX8NpMa4UHJfAOdR/flG7RdCMb4j0hGYx/Jdv7aYtyiSaBM6p0byGqFEIJDyIRHO3R2L
o1dHmuTr5Rr3DuNESxWQEbnUSsLLpflsPGjm00j4e/q12iUKi9lm+XWmOx0RHrCUe5gd++CkI5XN
ZNo6YaldglCAekeO3n9fxNQQpIwjfeOOTBOFZcS1ns3VOr4qDsRM2z3MRtfi1yxbQ62EEvyMB9Zl
cMh5vhj2jGogNvRQB451owps76j1iU1Sb8PbxCALC88o9eiZ8g5uwOtUjp/OUP31yh5O1XduZOlw
ZC8LFFVN9hk9PbKHEl7Nzu3w7vhAlUWmUURQ/gkDEBHEWHwJ/RVQ4EWeGgQb5V/IPyL31g9PYASH
OBj21De8+EQwcmyZwIyEUbIwsqao8Woa+qlBQxNSyHkcweecQb56SZfR2/tRSHeXBk6+x4dbbaTB
lpUCCrpY5zddUJ9qb7ink+vs7PkvyxD7nqREpkIOwARTJsgdUagaobZazsri2llkZSeSoubJIiC6
QwXZQp9H6qWZod2H6VaV+W6c9V/61JjrmctZfOh2dfH2kBc/T+mbBik9dLa8xlkMZTTSQDhbR1SV
2KvrZ8MG0Jwt+V0mBOl3WG82bnyO0+WORMYm3KZmwCQLrI7f0tn4k0xkvGnnO8vpc4xQkEx0Q9LF
4W1K7gygSjD6xHE3MgZlNdTXVLn9QRDPQNYp8wl9P71GDWTMD6nhikPZTwmIy/K5LPq7mVGwlJwx
ihCmatUeR1P2yZ23j9voNUnAgItmIEBXi7+Bp+/0DO07OP0mfhlKo9ivz4lb8oxkc0S/KQ6PYYE0
Nrrod7zYTwurYp40TybZdBsCxL4J4Aspiucei4ZNpKuTu6hPqoRoPEQXQUwsAkn0f3qoOE3yJUT/
x9XcJE0oxuC5K92fws/uCUfeRs9vzRoH6eTnpUtOCx27flWCEwkSx/p611NRs/4iYXe0mybWcX1B
vAQfhq2nHNv7D+8+Ybks0U0qH39V9GCfcF2eatPzNm4//TKIvsii70HM/qbXXCnueOjxcLIGI1io
rfgLmh1pYlVguKa2IyCpzU7gtLOaABm3PRrSpiuUf8HxxTO/3lVDlL76ZMox1XnXPvcJ+CqO5kIa
dEmG3RS7O930b/kYRr3zba93QyyhqqN0flrPTm0s9ybi44kM9Jl1w2pLLdyJjf/Ll9XRmisU7BO9
rVF/JumK+41tdSM0ChzdrK5UuPLqTzHLm+efTSOlbb6xIkQbPOHWUH8QY2TWyXKYNTDhrJmtho4g
mziTv936CKf8pjO72+ds7QH2GLskxq4mNoQadlCzyabUNCEGOiu6vcjHc0eNH8fBdOjy7lXGY4gr
6S9VrvhGX1u58+bIOpmi+PFL+Nus+Z0HmXoUeFKTNQV1YaV/SEvjPnAscuwzdg25/D1n27gjzj4a
7wMi9UKlT4ZEOFz1lIQnutsl0aU2DYTWgJaHOpohFysLEYV6JfTpqOws4UTEhZ1ruqPyEgW5FesP
XRhss/Vw9mOsjf3wxxybP01AF0qaVT+umBzi70NrtOotRNspQMMRN/Wh8ot6X0NOb1Xu6aMsXZrY
kFaIhCoBVJbkFwwP5bqt9PWDpZqjzKdH6YtTgKSs92SJs0Jd6f/ZQ/5Br804cStn3vh1fulNdamW
+TrTTckD038KQjiz0iFuyMXSTT2ZW9ND6CTqNqsvRtFo49G9sD4oowp+HBHhXXc/hSW2TaOefXLY
TV1JSPzShu3duUmx9gM13BqKKtpRRsVh2s2AYycnDu62HF97MdgbYgTzE8FcaONsWoOKFslKO6Hj
Vx7zcXvvyufMzLn6OLFAcXk/qTa10AznmpJeBggocRcdtKagZER/Z5pwE9VwLhuv3HocYSNTYTyh
/KUKjzB61thQmdXBL8ZQoLWx1Uiz2SA+cyt4HnDyYuF+rldbcxATl53zShpGcDNAuHazkaqdelkS
n/rFJkrDOOjP3I/4IjwRbc2K5kAz5puETNil2otw4aGpSK2U6lt2n34eYWUyppheL/EMrLYPDHEv
fcykTTlSATWrC/kIU6h8ViKyJ1eNr6f20PcHYxbiZFZrkvuOFLj+kcDqXSFbWLDGfpqyCvvQ7H5W
xDCHDMVXO7dRxTDuKY/sC6/q//MGPJpT08kNBegkhY/NdFtQzaM0/q+vghkJOmEcHvvwsvZr0nM9
nhyvO9YV41ScL9G+Q+I6gr8BaHX2dgKPse3oNLYmE5mbvyNnnxJrZwHx097OX2udx2W8VR3wnsNA
0hfDkYfzj9u/tkP76ar8jqwC2Rm+tnBKdX9du1w86UfbweN0+cdyajYptI/UAj106Fj3TaGRoFAv
KCsac63mQKrVOlJI1FpvOl0dyU7oiRiRWXHq8FNukEW9EupHtm27zRCttfnHINs0bB3H2nWSb549
Be+wgZK9lO/YmPVYNMrkhfmOumLDdHl4eXGGuiX6n7aPZShuvmtw6eC36+EwSp29OfgsdxrTWMwS
NmCjT8D8nXw+TXHK/Jnl6Ntc/Qy0vUN6FFD+hXrP1EUcQvKFAuVBCC2RbIcUlM2pikMS409aCSN4
tR2yng8ySY+NmfQsoGO0NQYQi9jKtnYqvW0yDK9kmMiQSvB8F1h1fElkHhL59VLk0duCjmNLz1+w
94zpNhiueYm5G5NVux8o85JLT1wCDgLesuXDU531PmfUOVCcsJ+xTB6ddYifXN5fgCAfe0cnxnFT
OBUz4mSAFVnGYU6s12BMd6OB6gkMVIW250NDqZR2XAl8IDwgjmAyvnEl4+mkaWsFBoaA+DytXlXE
qWrEcX80jIr1J5ueJ1Qcea0JP3KtOxUVfNYTQExSmpRvl02MOcWyucOwUEqGtF0HHBDSvpixoMZv
ix2Fpsv5rfUXDBRujhj/jIlm2SlBzIxWweF33ka118KMmcaX3dAK81yn9g+6zeHUeQEon2Qnm1Is
FYbaZi4GvLgKeMl5IKweb0k1l2cWqYvMI7HxqFLeo0XceTUd2rMq5JZ8EyukVfqQO3l36oV9WZyu
3Gf0U3syOqBEpVoKi1Y8+r/rUdRb3Q6nBNhw05rgO7XriVB1Zg6aZIZzENUHk7ZhAub77VzanzFf
aD4QGsVRp9+x8mxtTTtMqvA8telIKBBukcgj5WCV9Re+/we0aB8t7S/Kc7aLQyMZIiLgoezFiIU+
WsGa+8utvb5wRiBAMPmCJaXNLm0BsAWEwypFuAXjZsDSoqsNus89Z/2DFJA71jCvy0nzIMfo3lcN
NQgy+C7M4U4XV7kLBNHybvyYW3jjPIJx2/Q4LKD8+DtCHp4FzKX95EQsGEbRsnIY7vE38NWPFuvI
GvEgHbqJdebJ04ROc5uIAPmm5KLKaO9zJIF7UC9IXpEO5GnN+907+7yf22MvsfE1nXF0JKEYpHdu
ctJUN3VmbUlV4RvdM4RR8PbWoYudnen3OHPiNH+AHDzcTlQ1OxYMHVEgTt0+uDUdeojT/e3Ygzb7
E3GoTQugKd1cHEQ6/aIpOeZ7rEm5802woNRA/5HpVbTn8IFgswOiYwDlO6j2WbZwmfBM9LSRZony
ga4LGspddubRxsCY2/OOmP/4uTQ/7Uj+VJ1NG+/is1+YCGun2XUfycq6zBaKBbOfXiI8c9lUeUfD
AlVwZ6QZwrfHIwHinwT+W3ssN5gE/WKz1BenR1mZpIsZRvTXo/VIruQReJslMgipN7/p22SshmQ3
Jw//SqNzatZf0oKE47zJDjhJO4p/rJ0t3HKTCLh+TTi8ESA4nTCqhWjZQ9zZD8RTPYsBtFNaEzue
eCfdft6aRZ4yyfEt1YZNptxtyAPBbjfFO28pp41VL3dUQ5vMgdSIqug5cReUZRXSdpLysQUNSHQp
wnLY/DszlCaJ4mXXHPIZJRJjaGhBEB4ioV6QdoSI90NfGPmG6I9X4Y3BtitHtIvW8oTck8LflO2f
Nqonp7ZfHW29uHCHpAF+Y1WkLi0ZT27dPyyJA3fNHXMuaKAfhyR/Aq/61bQSlm8qyCN22QwIUM3W
Ysf+gBsT6dZcPrhm+p5YCkGV35/TMvlpyBEC8IWX9hPC0wfre0rn/0w5bFUP3DuUC/2GjHqObghH
Lun61hHFu7LCrhDhiDsH1XhxvHg8ECL8ahafLn6Bys2crZ0gT8p6shWTCdkr6roUrVXyVhotJdME
xTHq5pI4g47qCjt6F6MXMHFTqYjKd/a/EsOccO+rz26M+ofYMP4b5/KC276CNLeP1KSPoU9Uc+hF
grj/gjEGhDAEJ2dCWBKanT08yczBW0PM09am3zI/Fubsnzwg8o6S8x1WKmcrET+JwEVFXZNNvyTE
ui2TsZ0qBnz6oqnELTViY96HYkLv5ptgAZ6m+nFyXgijRBhMhs6ZxhhoFzMiaqYkL1g0pykhnwFm
uDD5/jratHaoVfBSRiPjWxlMNHz6yKLzA73R1WyxJiXjxW2yYW+7OIY6y8Rru5wN0yqO0CcAo3hY
QDyr0zIC41RJRLFICe4rA5J9IoVBs9UuZg9RHPz1WZV58j4MDGSBa2R7LSfjnPXW3S+IHh/doxHn
03kCq9z5V7Mb67CHn9kuWC3TOhDMlgTPGvRz1pI32clDh5vB7PTwiInUPTgc1gbqflWDTvSY/fUT
k8JLNw+MEylRCQncBNgX8G7dMS9ZphES1MTDmicYvjD00yw90BGQaqILQZO6wcVPoBr6cRcDJ747
PbqUuULLoTWYRsDezoE+rv6STmkia57/ji27XzCgFOgM831JHfRqDp+pjbd24+NFYyLdBvXIdxBu
3jYBdMmCgj76ySc8eTSualZYKnAQpW+aSlYgdnW/FofTfKtKTSEw6Ia1pMclHfjj4oWZq8PZ2CWd
cTZ98bsF17PIIbi4pX2KkrJ59FNOdpl0+KIA7MJaoYCycYUMdRbtpMc9b0bqmFRDzVptHk3bfI68
CEVDbHiYjxeGjG615/z7ocBCA2UuMWr4y/gEWTWyjeLg8dYf/v2Wfz+r7Kk6UwCDOJOHe/21oPb/
73ehAGMGBUvelbgn0jFhats2U5AfVUTavJkuMpQdykm3L14NQVUboh4N0+QTS5dZ56b+mAvthkkr
prCW5ossITSdloxk+lFRX09/S8MNHqr5wsnHSuER5Nz1fVh4KGoIagTha7xmIyZMSwggES0tTNd4
ODw+Uzq96jR+rDtBfW/ePvhrHUNXLiGwZ3NWKn6SMh8fJpiCqmSgksI9IuIh2M48JVj43qwiDwDu
RBB6JdXZfeR8u7gvpeunW7/DdOmNEoOA1lhBprd+bmBQzdXyjlbJw7p04uTbjo2eaOQxwPx8D/uW
6C5B9lQlPX+G0Z3yFosA271DzZz1bSD02BGZjJu3mL8Tvx0vtpw//TpITq0xQIJODLKpjSJCmc3q
6Wowug1YVb012TB90qaY7yVeK7d0TOh6SbiVmeiwHnpwKijXPl6+Qd41T4ic91kdPREUu19872Xw
KWcgMfJ5STVb1ei2LKzGHy8a44PpJj0OJMXdQItsMCgL5RDQnQP+zC4k9rrnBJ8UInO8wI8T0VVY
Xl1UAcH0GBguI9qY3Iwh+U1mX3lGy1yc//1M9raEWBV1elDe+OB7boB/b7Ub/e9PTR+TJ9so6u71
Sf33KxYG///7TXbrILHySKH49+j+e2r//cb//8d0jJ8bghr2/57d/3/CA+xK+cYTN4kL7n8f7GZ9
1OeBxoTVQmge5GAc/v073GkXK15+jAL1YsEIwTrMD4VDFS/z6Jvd8Nh6ldXQF666sEk1xbtZSbtE
dczUAhtCqmq+kElMBXvIScR9cjeyAVSkfKWQLEphGj1vB+PQ4UNPftcGqDifcMnYUbVbu6aSQI/G
LqUVujIm7zyac7L11bRLxFpHnC8/dW0MYFgQD8uCHD0ftm15i4d5vsYBvjSPkyBMzIqcWXC8ufyY
ewR1PdE4ylAJkqGrM8ovHleHivaM0awv5Uum+l9ivOdWzh60kPRX2smG2mPI18ShUK6hk9qLxT2R
9nBc9XRSwh1ST0Nv5txQK4knbjbPxUraDG0Cu+/xKmTumQE1nu09aUJvwRA1OOwQhU7t3p+Kkv7j
F8uQ37xKNs8VwST4wh78AT9REzkvpSUKmoSGKpRjcLTpyiHInFHeYIr0PUhAFARMXGAU44h1X1PG
Dt9UMIXBBWwhynexE0XPXzb8LCrmmpRfiypFE83qMC6QK+UC6iw7Zz86PeQCetttYyTRRpIqtpmE
sScA3Dy0875M0+wWzAFbGnVOUVmjmclf8778PedD8TxmRzAoUibQHD/42vwumkYzHeJtEb7CqQim
oPkjLl3Bf2XPBdKLbif7uQRFtwjAq6W1rwuIDCw26bGZSgdG0zx1w6h3wvUfs7ID4okkk14ZhJWG
kHO1ycig9XGksAKrEiKweYYUqLz2KOj9GLuUiyDKHnn5fzAnoYiO1Me09MumUb/kwlELBOsHbEND
gP9BVnOONYLLT5fsS/g6OXNaVeMNMNMdXNAZqNHZaLN6HgIH6Zg502PFEUWY13dENoPTIhqPtbym
cW1u3fZgWf6bL/8OZnezM8YUauzkpu/I9B5wlbrOfMpLmtrTnkAOQOyOWErjYAnsOxMoki/wSQ8U
hO6L+zR0v6RZVAceTDJ/IfrgBpDcI4JCmpMOd5E678rqvdDv2j9RxvZQBDy6ppD1FaSZPvDf0pmS
TW+m/TH2GaPH5lrNY7azAWqOdvKbo2/NpsfgxBcAURcsRkyxdPZAhUF8FCQXWttYRBgHRsYex+kv
XKU3jLPJ2lwZEhYgj5mfu2FnIedrwetJZ+urc5bL8vzvHxek0Xzsw+prg4gxfPtMOpx99vPZPmvf
JbMsaGmwIXw/m4t5V7v0EhuZd8itNMdgNKKG6fjoRmaxs8tIdMShQ+pCf5v0lBymuUJIhSIDYy47
M79vMtwjhjNEbf3CB5MhUkv94NiT3mL+VA5os22rvVVkcPk4n9VBV+nj1IsA4V7KXBN7ny6hG/u2
JlExCAwsexafu9Sgd4TL6W1VMxJwCmKWJT3i39/gtoJkfhgaY576c+ZjYWPZHIJjK0ifqWvU/nlr
hC7+WYIqgrWER/BQ6Ni4VViV5l6Op8RU0z7oRLoveR0OiQNQUL96XgzMjHPVzFRMHV21LVsMGX3q
Mfu3ozxZhfk1FPqWdsv4mhvGr2xOv+ygj7gIyTfJ7frmMZwwCUKDG0l1bVv/3c7EC5ca7AfMUZgL
i9mUsZOdmOEa00MSDnPxinbxpFARv8Uxwox4Sg8ggR9uk1fHxuMc94MEX5oWYlOSvwBViKnKTfut
avANJh0RPiMGuXFmz09+BrwYKP1YNVWzmv1S5hkypFiH0keFI4Wk9vkL1xQEixXgoGhb3ObVjcCX
s2rkUfu+vzZfOaGkXjeTGHDnP14xXAm1qB+8hk/XE8M9qFL6uNvxNUgqFhRX1/uo9J0Dnkr2L/Jy
OMpG59IRJAMwRJRZLDpSFafyOUE7HIv6ZqpuXyxGTVtC/FOU3PeE2h4YIe6O7aEdCEigSRihjaD7
oXQtIOMxvWd6OU/OMO3UooBtEhsVR9BSRI3jyljk3q878tan7DwrBhOn9YiExMsFsfoKCaL4KILf
NkkiHELtexMrZLoeVDQdgn7nNbidCBUx5GA9ZAZbZZ7pGI9qOOdo24jVwa0kVHr0HP3L6vDJGM4E
550XJH+4rzLLyjXS9zXozAerjnqS/l5Ku12QlejnQnvWJjdMdAVzj2mHQb/PCI+dWVs8Ev64Bq19
G/lPiduAr5NK5y/qG3Mf0rUUK4PUO9cZn+3a+O2oOLTxX89dck0IUjbnjigHi7XDdYc3rK/+4kM2
VUgSM/2zlMFnOvbXWHWnhpL0oGwfmqW/CsWLNWCUwCVEeAPSdng49g/i+J4xcbdbV2TzxvGqH9s+
DkF3juzsqjyieBZIgXCICamfq8ci6u1wXsLA10mYropNwngohVsO0qkZUitEXd5g38t5eY5IcVHF
7wXCsnT8du9E6HUj0qTVLQsiHYLNXbIYXCGpcdJLHLvbyhY7rlyiGgY3zOT8Z7Gr25RGD2Vi57tB
C+pWzKsZzd2xMOYb2lSCzpJ6Y4z6IjBDM8VDx5GNoRAOxZJliipNH2RxsomtSDEmuoH3zMZpDBZf
jrn5dAoNIJVkl2bM3wFIV3+y/66MOt51Q0vREnNq5WLcmjvcr2p4zk1J2CW+8FLxhUy88b3M8SXJ
PHvDzXUpUmPaRcP8l/iqX5ZtX0YFt2ko6yWGog5pyPv0GqJabKJ8ps7cJ4bXEdNrmBtLU+GRZfZ+
Ik6eYw0cI8MuCfdAUoN1zCiv2kbFtez9ggjD+BHw7z1lukipziQPbbiZ1U7O7ir/yrd2m70lIG9b
YJNLWa6OSt2GVTW8F4DmOOKdDZ7qa9bFuwBHqdPWn8ihoS44uHcglHud+clptCz45vxoV5AVSOAH
HxouyqAHtd9e8TV8M1Y2GKbHHKYTqLj0LDwnZIENDn+3NzgankvdkNe3EfOSzW/cxkz5NWVIpWv/
9Vrc7BWHrx56cs3jyNn0pJH+E0ABVbrpdVLoFpEvEQfVIaFL2tG6zjDAhpXcWj1gI0KOuFtIaCcM
0dortXpw2jLexVNT4COwkh0Wehx7HCXMdRYWXSoJQKOyYpPRcg3S34VVZ7onH3JdmeyES8Uch+SF
48O0npykdR7SJh32paSox3QswUm+mHD4UHllYuF9LlNyqTuuHAlmg7tlF4+oKAzU7Lk8yWpAcenl
zOeWfeV+RMIQoSIwAL5AYXidUhq1pspA2ZO+TyZKUaPF4cO0vBkFx2eAm9Dumltd3cxySneRW6Dt
UwEqLCBnqzvOQcLnUFpPsYkSU+gIQkHA5LtMwAGZ0/0wy63/P1yd2XKcSrRtv4gIIGlfi+qr1Pd6
ISzZImkTSPqvPwPtG/dEnBfF3rbClqsoyDXXnGNOJD9AXnJpLCrqZ+NfjRS0q+nkaxrpU0PBZrzk
5rCFAvlu+dNTnzlHtdIwGs1t2E7sn7EsfsakVV+AxdPNrIxbZaiJZcp51lkWhcUnTAcO7GwMNh1J
1r7csdZFYcdbyXQUpZ5pXmq91Ls+G7YsizFmOk9dmIhzz1SbjTEqUuxEbll4UcEyLLXwx81g+PC1
b/QE6Mgcf+8c/i71rTvX5pWt5nSrbf86+QKBvhjx5M7MZ7AEOMingWLli9LDaplpuZX+rjGKd1Es
p6FGDCa5wYD16yCU8m2BTXCYPONqh3Z2SrufzPG8C1Zx6yRV8BDXcbYPOlI2ciz3wWSdCM3Eu8Wq
8y0eADC+s9piR8AIYBTQH8VTExb0C6t8L8zkS0j7qVETxzk82U9uCQrKag3ct780oSbMWVzn2JFF
ySKGj0On8vZ2mrKblGlICX+itM+h28+CDMCuZ17Sq2cZXFZhgOMpmCH9WO6rmk2gbqljRHlL6jVO
DbSi/jZOhmxfTgITfRtgUT2S9mSK5C+MykE0Udhi8I5fmhVorQ3jlcLEcoOi/FrFq3UDF0vBmhDw
xrCuNfdVEeIkYSONi6ll7Msk2zy99TiVbhWPf86lKT/h+lcBBDrOfNAoTrxaoub5YLfxscvdH7d8
nmyDFQEkxRbNEnmfUD4TX5ioZwSRd7+CYZWskxa4vyh33+3EpIGQA3gj610OmyKymdc2dmGJCPrl
h+hwG9K2sLd4o/XgYaZI+y/Ac3Am9TbLYClNcYPrkCHIbLv7pUxPpXaeUqN+swLp4BWSWNczlCAq
+hziDzb0uqVx9hnjjEf7CxEHjBsMsd12xkRyzhJu5hWL3LlmvRxUH1XOix3C5THbawYDYfHLD9Ok
uVcPGKGY2jh6yDcTJ/PZSA8t1FIALCHMnrI+ueJH9Oz8C8XCSQmPz+nSEKmspy1IhONYYvlwvNhB
+SQeoELz3iGDgIu4vO/bQG6HTlzaKnuU3vwAIepRkdXcuIZ+L1NmggmjaOec59RO9pZpb3oBmSsF
KuStJRWd87SelrKJFtCkIqGXGFm3C0JM1HVsnXV10I3VRG3ZXDrqdakefdfcKGLfJcGegn9q/V0v
IdmnQrEMQ1Ls0+Kt7XmeGbbDCXlgkPZBbPPcoV7lTyF/Ja48xKBQflLs8LcJhxsMbOS3u9A9xs0r
l/xWLaa6MKEFTI8JJBRs0AZtMbF8qQvkszUhyHG+f6Iy92b9eWjhZuINhjOzHdT6qgJoi6U57Th4
cM1+JqPxD1PhFrO4dzBs90NihD22U+yDh0IF5IyMHjAe8yYMo2l6UrgqD30+EnfJ1XuBac6pOR3O
HMMJx3rZvm+CtRSA6hJZ6q0zk32xhuxB1PUnRpCgrf/MPsHHAYqIrK/KwQycCyJQOR+rDj+5FR/m
VNZ7y3DtTTOmybaGBBCG4jym1j0rNtiACxI7QXmCpUGrsPzDjpg4SnUaEd2dPFRlH1WuzPaT5bFq
IjLbuMs/hwqdY0eIbvCnA0n6f45tvEppc7oaYs4k9gASwinf5PiU2yPJvlaWOG/anUVlTgQ/75/v
skJtQP9jb3+d7B7uyNh+VdK5DE35nZFpw3Szt9qJrGQTUR1Izww/b5v5byuMi7SFze21XGx4ZeGA
4XXBi8sMx2a+2bbuYzHAYwhbCsgKalYQYppVU2JrCxoxGrKxOCFr8jyPcZS2rNRY2sl9nKOdAYR9
oGAJF10df+SxJg5ezQzSxE6ImyMlZMQcuJa45jDTTO0n3SQW+/XkTSFCR0AcbyxMZjs5E+rAD8EK
bcJhOhvj3uyaxyBjuziA2GG3l9YbLPh/wywhvdwmV8hiP22Q3OaUShFCx9C0ACzby4EVQzu5W1do
VoKGWghIldu0cr8xyOn97AY0Gx+MZiGF7XT13kyuv5fwNAwvteivmcFtvh58pDd05Z7lzVjiVFvj
TjXHLQI0zXSvyTsFBtNWM1bnKpQvbWV99yLG8KuI7PUYkklSMir5jbEVJm4yg3w0m9j6gXPiuSLF
SReb2MId+UoTufo9He7qX6VP5mse+ItFzhjuZnhyOq9iA5TvStXlt3Jm7Z9Uvoo8eljTBh9fyK1H
F0VBBpMEmlmmVVTEj8ZCJzpjMu5ekt64JH+QX3RUWiPRuRKsR423hMpjDHVIIsboMpyFuKy7Zb5Z
CEUci+ljKJ37JRZxlIyx3Lu9f2HliwXX856WiWlr5CzB8K2O6Ai7oWPcddidYmGDUjx9OiMmE2nA
5HObB8PP/R2XkrODobRsdaHGTZep27GY3sdqzXPhIzNEvUMSbXYWROCtDJiu7Vrc2gxJvelXd5Mw
Wkg+23H4GZX30NjzsynEKY39FxfcfemYMPGCc24bl4RQz97tHLHJ8yjIw5Sjqh21I8RR4KDYsnqR
7MUwfQc6IAv4Y0728yTSZ87n/HNFcu6X/E/bcXNojO45HLpT0iO2hf7XEkCRHSv15dIFXQbhwgme
11S39mtp8d7qnBWyJjZ5xKxI3BjtK0b5HFoIZaaht2UP+Z0TcWOfLJsnm7dwenTryd1rw+WdIuLo
Be6fYhzMQw2gEtMBdUH+PQGJqwWueZeOjEMpBpGxzC2gCeqGF9K9zo2BisMceXBKsoC4TMeYZF49
w2Y1iGieXZn+9YX4W0hzOaDD2NvMB1YzGY+95QHqVo2IEhsvph+T6vNpSDfyxDx5JgmJoui/QhuL
Yqz4iZCikbuXb3si7cwDBEqcG+/taZYEQwnOGZN5zAZy3KSqyy3DED9PaNxVcWZyrFvyR+2V+bNB
56U/j4AzTuNoehfUDD500cAZ+xqr+jOY++6UutV8b+GkimVY7AoZfnvJ59AItiYbl5ztqRjxFesR
hJnlO9HijT+ht9dVjfXUKM/YvVDaZlFGqBwEz+KFNpowfo6XgAaQ6V5YZfYkFPNR3BBqX8qCtwZE
BuKAWe2CAXiMzOmXrdHxCwI0TMdviUzwpPg6P7mFwypxkiXHWgYWzEzWzg2RMRO9/CSEP7pkpjAt
4hmGF8d1OSVrli5tzNAfZH/AM8iTVSBKEC/PART5HnErZV/ggcLo8RqK/uLmybb4kFelfVFVTWcF
4vISNLctJMvY45iuX4Hs88iScGNtl9M1qyDIXj7JUPGxpGWMpQtmhqkQlrQdXFiXm8fK1JdYl9VN
GOO0mZXpbisDyW7M+/pMCWkEIRrnjuBAC7IkakrytH5ZoBwOb94UPIduA8mKmjdiROmXGY+kloYK
CgBXVdCWmJW0SA5TjSczTM7j5CtKU9Qhb5o1zCd+MAEyBrLshLScQFdag+LJ+B6UOC7o5saUXzcM
q74GrbtaQKyCu0SznxgprzIT1nGJWrfKrrltvgYY6zZ+XaY8Rexu61XZccj9ctuJCvZg577Nv6mj
RJHDZ8G5ODhziFuCZmawQmU3d54foiTq5jiVxGWUz8F0JvFpFljw/XGHF9klbp49E9tmbG7JJjXV
CVTCYx3C8kg0gDSAc2+WGDnXx4jr7OMxyZRBt/lp0MlwcU2Ef+KQLU7BICdC6gb5NGzSWJ76ofa2
MKzx/DXFJYBVetS4fbBpyxJipH3VvSwBvOoUcK44sNXhLDn1zP6vpYJPAtH+XFWoSnkPZ5GUNmrc
ii1Y4iKaZBZszCL+EMbI+1kHH0lIzqIrW0kuP14QMMxPqWxnGwzVTdr6F9B2Hno8kgpn5+45xzD4
5Oa7MXXQMlu2qaFicMZs+GMbODZ5YHN0z0qX4HqcfsxUsGXm8KAGcbWb5YJT4mMoBE1qpQuKmicT
rmJuTBpnZ06uHZDa49LP4yHWJyeTOI2Gj9nHpeIE8bhzWVq5Bi9R3tT0nS5+v0uS+cF1miAaCQEg
AB+btiNh4g6v+Oq/FwDjTAzkcX0DBY+lH4eCVOy7XgRnWmkK1q3pNUg0uQoeN1Vq5XjdwjNLUO9Q
0ScWJ5m5y4KcZUEOcUhzWr7kU/UO5GdnYc86YcA4+63rPwzD8zRQ3F7m4T2me2DaHcy+cNaHKu2r
O9aDN1q173GMIqJ0Xu7KbnkOasJeS+vOG8QhtuvT5J2cmWMEJuRjivkmWvfFWKvdPgvgmU4QPxK8
epT/3gya8ICQKqKIOb+AXfjyQzWfB8eeI9vAl8zxjZaTSrrbuQ9slkXNUbepvLbZfEk8YzpnHihJ
YbCtcV3zaPeEUWplwD8PcYYlYXYp1awpmuBKxN5pRaHTkE6p8DCYxYEtzGM3Lu9cWtPRyqxz0trV
QXQMEaWTWTedYCUhcTJvcp/1Phya767BGWsKDg5V9WhhWjoT7SuOGDWBi9nrojIBM4ikJhKbw0s6
ILXNi4bdAT4j9+1XDbe1d2ApwGXTbBg5eTQY6qphIowHy4uJW6TboYD95TqrQw0rXooGA3FnrQAI
TOKRDWvoOV25Tn0UtKx8a1zQPiWnYjYkS5rSuTjj15iR8s8R79hqOg9Fq4+y5E909E3g0NvE+jLj
YsB4MvhYJXwU2GOHL3iHgX3P2ae+1A2pnzDO30tn4jIWFAVDgkj3KXMlMsp0LhOk+hFzE3fmj6Bb
PmrX04eyC34MAE5wnx21zyz/Ikse1+zPtjDeYGGXZDLdrzolGBOE4GSrRl5Hx6TpF1UCPAZU3J7F
Ga5TH93OWcr9lPOzAufyb6sCmtqUtQ8tGjQBBBvZfVjWSULiPsDP+yBHqP1h59EGqpxL0SL/4sNm
0uwhHhOGopcjLc+Nn4kL5T/CzUBjdPm3yGZ5Z3so0F2JzNNwntrqmZu2ppX8EFY1Qbua1xKHmHep
x3CVwej7gcIEQTF3kCLnQ+1VeF4hl3MzxJaXaVppkvSkk05+Zx4n8d697ePEAeISXpbExEXsVyvv
Dup4TGNgaM9yk3Vk2lh1kBzj/IzaZ3v7v2GHVZpgHlx8jJxmzpOJTafKmj9dGOS0n2M89/Fziv7A
tgGRoxPfot6DVV9QMfKPxLI/58GUHJ8a1rSSREAVHI1leMgziOzatz9ms192Tcw9nQzr3uUgSDYB
1SKfnI+QzBvdCMlr0zcgja3+kaMrsJNshS6NFAHFfL7GIef4ktvPvNseL0N44QEbOUvcwFbnoTqT
XOttBXEpBadNoHXbhZQYZB6+AD/k1O1pWAA9TwGbLPNO5+JZSS5ud7ChMQ3g9GYAa40DchMs3hds
q/vZ8H5mpzTO2s8zKDf8TAV97oyA0r26VvDpqfTYNkO8k25mRwYC8sw1snWVXJWhptwPtf5KZ3Mr
1uG3GBkttCufGx3SsejiY+K8sscA1aGWGhabUGs7GVLsU4K/2JoM+Arst2uwHdc56L8M0ErEIL2t
P4DS0Ul/jCfujin2Ra1Z5YaV8dN39Y2EkX/AW3uXKDFt+ymEtViV9wHwNdiJ9E0xLIfTbG+TvKEO
mRYJtjRNeLAIlaVtlzHJyr8LVpp+Nse7PA2iJsubPXrGVxAHKkptZty2Q5ESRSawGu7znjQ0ya7+
nMOs4XDUsYpqhi+f6qhL64j7OfDGCHDUjjAJTxmDjx8TwxdtvefWgqBB2sQEit1DoZQFKfHePNjJ
XO0z27tAIbtTMcDDMuzh0sFNCILuYI+uHZUxqAh4qmDees2rmBXP9eKpHffhh04Zd6vd1kt4Sjoj
QuHkJf/QYcsO1oblvoxVy1GUZVY1hvLsooBSh802kfyvhQWim9EIRkL7TnOfojwfK+75ixv8tfAE
gnHzD/RAYcYLgbSXMe5hFsGEOXwAmz4NEYk5XpRLizCbX/B4Czb/PHybpZte+TeMBJ2DjA/SNkuF
f8pmLFBOCjbBK29McMJH0gb3feyZl9IOXjDNEuJwRj6HCGBOds6VuBKlZDqm768ZFGb+hDV+6F+7
sr6OluNtB/CPBNNI2np1BdcAFUf55cyLYN26ITtMUvNTzGSSUffduMO5wckYZutImfTmbb0kKM9q
/JOCHXh1c4ad0oYgLSkOmYiobgNctOaoyKa6etrB317jWhzy+bBHLbl/ZA9vlaIgvUHj5ia4mitb
PC+SAzo7XvNuJbBe0ErDTRNjCMh40h3CcNpNbfA+Tvm0Y5x/SBoOkmHcPk5u+4dxGeqT7XO+r28D
AwCP1Oo5CH3e0Iy0jXyyKoXz0DD3IaAE3ly094oGA2fAwuHTH+BYvMFl39wtOLm3WqKxY/t8qkyf
T6Qz/cDMoYJwoWXYJeWB+X11X2Biy+p9Qy+WyFhpaQGNoetvrGUA2QM0zEqT59AKbzwr8I+D9I/h
uDwNIFBR7QOytFL/1TjfEYNaa5/Dos776TNjBLnJ/AzpmPPdqXfrE4ikOwzS426sA/DlcBWalNva
UuorYsW4keFy19ROtm0X5yec1HO8BpfRBcoVwnOnTferHabImou3sc8/fFd6G3ktY96RwEh/ensm
mrN2wDvGTSuNV3NcXojC5vtpWg/oCkHekdgwEvvRnmEApW79F9h9wEap33VGe8+pBDruGtzUerz2
Hm8Adsc3v2HItYaTw7YI5YSL8W2Sw9EeczeaC1zzbJ6phOeHGYKWE4JLwTIdHWaS3zWA0Y3afETt
aj12s/54mgqb2ko5Hwivs0mhBhf18zLVn7Yl9YH6OSei9nPYxBVBkkaI+jKghsW8vTuAt18y9EXU
d0SYpnHgxs6jXbYhviBo7zs70DAeWX6xtv1T8Erq3H1rm70pEQicgGhpVwEwVzXxAJUTXVzamkFj
AM5d3teD8dMZhbmba7M7Kke+dJ7XXzD9oOTGF8N3d0Yasgmd3ZHYePNAOJOGjJY4zqFbWY7j+lpw
nvepFgoSNz8tvkNAnlyTZVMmj4+EDlBMoqTuTjHPl01WQF+2chcdKWn3am0/KmYQEhnb6CSxGTqK
O2ENez4JPpZakx4Mx7yTw8JNrM2zw6rvBtplGvmaCszdC2HrTXzr+qI7OEgOjM7WcuwM/YjZn4dX
H+MYmGmQASwcxa0PWY5zo2fz4Jt0fyl0YtFWq/+O5XLnNrNkCnjPZa1uQhv/v1Hch25+y6KDclYe
S7hZn60hQGs2b52YDUJOH/y+oPtFqKsm9bVk9iFnkhmyGgubqKOKg6vhk8kWvXf2pX4cgK02MYAH
r69fcjW8Fa1Y9paDz9eoX2sPo5koPo0JmItTv3U+OvQy9UfIkGYIca52EO5UHeIHU8cl6/BbUeaN
zDFN+S6Y7nSxUE4LaryzfIilEgF8DYhmcUd4NJXPAQ4RMtHYipAvuJf+QapjOp+mjtGdZ2AVAHkO
2GcZ1763fryw3wFcLJGw6ufM54JnK7xDEPsOPPJBGLRLFb8bK5Is1/Nptgd6WUZ6UIgz44+L+YeH
TupsSS9dsLbMVtXhvZO7cWreqhmiRVkMb3h2oJLFB3ylx5xv4UTbw4OipogVKE7+3PPZphW1twt7
ngBxxjVXWPnCj80y2PYE36aSfaux3PruHVSBbRccrDq8dilQNiOwrp/4zlVkB7TRJE1Ofmbhyq5W
BwTJDu4T7afCjp6SPIlYQuLsjPv7vAofgsk2j1b1EccTJfHGk8eqqi5Q8fO8/hIimxiZ8Q6Mk5VF
vXY5fwzjn76aOMt482PP8iWvQ4Is+fTP9vtHEz/RYJmk6dO0vh1H3mWLiSfyffcHTxocBNTFKm9g
Y1jJjeUN1a7K/Hu6GVxkEPOcBwlcQdJCiMGCD2hSeXOUkUODTXmeS8UpMnbOjhceigUkeY5tgHXc
D0yrDx3HV7RYJhicLAsDDwRMQoMMJkuMwNbFV2q53szcMQ6+2X7ZTr6nk2jrhU9BP6nIL6uXcQ3J
um7Fp81ThykmN5zrv4XHh3SgvQwMwFvlPE6pOhscOjb2Yn2aaeqcWpFTMWGj57qEc53mlZAwnUwN
XWlVWG0HysGQOuxNalxcgfcCTeWtyUDRN13FDetLJ4jgkNHvzPxxWLh/pARUN4aayd8PYBIl5pFU
foise/VUs1VUc+cVD26fk90mm2jnSgOE+OHOSC9+OdkcdebiqMwbMC93snY/pllTkOm2ZEDVs5rc
L3IAfwyLI11BnBngHEB9vb6pWZ88J1YI02gvFbMGwIU/hSpS4F0tkca0fLYHWkM0saVstqy7ZEiO
foXxvM3IqYiVlFJXxDJc4kddkjxLRYhsdnykcwB7bK6fbYtyNDunMiLDU7F41Qu5v/XleTf5wJ3G
3EcsW9ZISIMu3sU3Ksh/uqGzd70TJ3y03b16MzIMPkbas6GDOD7YMKtrzhwBdqdqEX9dpCCaNklK
WOVHAnXekMbfXoxn+owG3Lno52SKd3Gd3oYei83F34Cj9n/fQ3Bo99Ltxkv3MUyty90ZLR1FEftR
fh/MxaPOTUQDbPJ2k+9Eh85TlLRhWcttwT06mmV3sgbrBRkR8Uks19odDjJGZ/QDlpE4aqxy2dos
aTZNMqhtYSE8JlwKqicQ73s3bjNwQJhappXmzqaMsHDwRPDaZc5ZN/Xew8LdlyyD2LdhMu4mVh/m
1xL/A/rD8SjsGlICf4EXPAuKg/ZtW58wLEbp6AAJ847lUqAByOaWUghi5lb7IKR3WlWH1IOjX3HE
bPr+llUZF1rPYUOW//zOuZm7tf+i6k8B86kIIsdsbjSucJXYFIB1/nHsb63Ru50XcWgNDisgCzaU
wmGe0TSK1OpWeequtGaSpDGQ/CG+X3KPwQZPLAZlWNmuOMtVI/S74+Dj0bMtqkfS1ZpUNbzTvmX/
myXWTtsnWJvvpjL98IrlDvLHTntYXa2w5mMC8bJhemGn5G2GjvnCZTdi5ZxVAEPwaBTY9bq31MTy
1wqSDwQmNwJfIFHP8bGAK145QNnWD2FsLHeGSfcVMooZ92cgxCG+senYs6grEvuOc9LAM310iVyF
1ybmc7as/ooUkddp8CtgI7IS+8y4fQcbDvhe/9SGHJtQ4/+Obd3tFsH+UiPj73Kv23XmfBfYGOum
jDmJDFIUi+TvYNGvsExRClskxb9kz/ibWILewXGJdENfxjD1cHjvB2yh1J5YTBzgJZzUZNW9/IjF
KNlnzfm2VD0FTl31mTkuPeb2l2zjlzi+cI6iMjgEdUhzkTAR4gCnL6V10TkvgCMfJ9PnmWzgcI1N
8TLHw8lSPwPvBzsb7nrGUn4Wtj729WqM9hZnj0jPcjRJBwzXORUufXcjtE27hQdqK5fTN38Tu376
HUMWEWM2iHPjUE7R18mR2q6IwupxNwj+1rzWES0iybHveXd8xQhZx5dxtUIRwsShQMM7bVIHC5GW
wsIbaw3umihhdpaDeQvCB3PgiNYkf2TPIZH+QFoePPGDyf/o1Qn2Nv4CI4TE0wuA7WvdANgoCzpD
qsEnuASGZlJPbo60ZNkHUAZWIYDOtmDnc8cl3SK9C6WPr2tKq5EX9dvf1YSnOA31HhQBK+NcsdLF
z3fE7nM1WnpyRGC9kGSc9hnB2DmmoKio5f00hVZU9Qvndhryongsv0a0qm1SopdRi7m12tXVtQKM
DTgTG23hszbr+p08h3kO2KWYE6ViPUfVndPL6gbtfxGUrWitPmtztE/sXyQWLVACOMJn9hFeQeVu
651LaeqbztbdmW6vg48p9saO4RtU2lyDJOvvFpAMo/WiPQ46rc7aaKrzf//1wQFangemD+g0/Orv
F36SDv1eeNvaqMG8vXJhM4stHrS/wnhVlVF89PTcghtWxqMRk40caNS+8X2qaJa6ZbmBrjrW3swD
gOfnGvN9HFk/RXkhjXdT6/fEEMkPcR0E8iUh4ZnnD7YGh2VqQWCYY6RTdPlrxVC2zcK2vzebrjwk
/LPQnbjCIenE/HMz90BhIhSG1GI90CGCLE1mY2uzp0tQd//vS5bn0+X315LhwhoyOP/+XqaCJ4WZ
/fB/vv33N92+Cs6yvf7vnxLwWL8QpyYuPoeajF7HjQ97Q8Vy9MJpHibZ//9i9R6ImaA6OqIQl2EI
7P++eOv/6iIv8Ioy76HIvpUjFVm/v/77vcmYBGjtQfguh9rGhdU/zC3JRkPchwZblLieTwHshENf
AVsEFzrxli7ArXTA4AbRUDIX8egv4eTGdCBYNsv7ZXHPaVN45860v0KHKy/FoXKWDKwY/eB0nlWL
QlaQHdnWdBa74KcodMFOv0YI6Dmrzr//Zf2XKAi3PqCmI/ApfZaW0OeZfMH593/LtiuOyLNAxkp9
HtfvaELu3f5C/1fm64lnsmRdoXIeFxO+lSAmZ1ewepy9hzkm04GFTJJHsvVl1D8U38eXpevWzxAl
YIIfJFQ3jdKw74IUzDPsCuhEWje7gUAreaTeOC+mNEC6amGc//uy7vs7OzU30PTjczkWxn9fmkQj
EpQ9plOCTuh7bGZ+vyVfv8VcLVsLfbyhcCFzk4LkYPRr14uA1chD2c+nBbnl7FLQriahLtUIhbHv
r4b5U5tWe05LgyWdh3nLmvwzLjmevR3e9NhK2qvmPnuqjGqviP2fcbmhJrA8V/MfcsXDfpa/VSsd
/pbFYp0Tbli9SLYlaAbGFPIkyYobywzYHJ/AYadkTug9iAn0eLHNK+1d0NNGUPxgP72h2TqeJbb1
mBOl9FFMTWt5RlrDo+rqP5xzzRsKrUKN8C4n+cmdIojQlcJLyoiU1PhWp3oGmyIojKhBCtFIkUb5
6GLFxo+8dRxvTYjQg6vtnWOC5KgL4BLW3CJctOZm6ihF1y4iHPv9i6+a9GJShxxJfDlWEKlW8XRs
oISu9MkA+x52UiLkffFEt66xrAROb9rXVs84QDkfUm4wRvyIFG38U3FYnbwR6HWNf8tpqVhT3Qvy
0pXzCMhu2DQxNtStpMkSzvQy7VT8kobuR1bGR1U17424NNRzTF4OrYr6jYrBjlHd2MMp2wzZPxkz
wkFirBh2YUOEn9XYHLvaPU81sQpREfCanPhaAm1PdGpfSyNjfxTGp1pXAIfIVPbP3OcGE6GrH+97
Yf9lU9lvOckfWCBLPqtVH0ESefEtuPNEafgJWTnULb2TCSfPlsVTE/hbq6rowe6ewiT8A7Q73/lN
eodGkpBp+SjTIKbfLo1qA8xlNx7CvOzXPrJDyruODcF9cLG7S5WcVRfeSkGfLIZCTgtqGw4jPGBF
qK7uvG0ri4dGdLfBIH4ktzj0epB1ZopyBZWbSnfziN2zhiUeKK+KkrB8nKvBPXRq3ms3fdTeKkiX
wS4V8U021fbWDs48KG77Rj8ZKhw2tgZxV9oPBBxebc99CtbCubULAI2QAyLpwYHUMo9RfJEGlSGS
tvMlgeNXQxAmJrYbg6+CYRKKilOXb97aeo5J2kfilBWxrLkbIEHGPyoEIevYLIw4FRXBe102b6GR
vQHlwpJItS+Hhs4STxBfedIV3xnvI2sp8Y4THKFt5IBvQyveTDbs+8kJHrKRP6zqMDaJAb4Q7GJj
l69PzakmAC9cBDe8EDopH2p/+ObQLTbmm5ULLOTUWSajmR9ytIjYBDMxZzxiB8pvnOJbsUPKc/kz
LjI8lUrvOyN+XhRU3tLZ9axgb4gXKChwp6Kpjn7nv1GHxtYgYbjQMceUGTEwGP/22ULRQ4g8Gas7
CyYkrm1yDmn8wManYVAhz64MlvAeGRoDqBIHOEvQlOiemgS7fVvGt7HdUXeLv/EgHPYEAcuzDMbY
IMEETJnHTtFgK42TjiWj0Q4f9GJxDdiRVzkwxlJnV47ZHeZ9EKbmH7MDJdOF9rdMsX21mOzAhSws
OF3nPaQCFYkGfCvlwjunUn8d0Rs7k37s2uPOBJCphNVVfdhmDwnXO7e9AnVZMmu24pH4Ng7IAn60
w3kv7+Z9EBBBDJbhC1/6FfP6uJaJkogCvliUiQuEELSLxoXclC4M4kV/94v5zQYj2ckuROth2ceW
mVP2zDDH+jRiJc5/DCwtbKllJMrkvYVh20/UJta2g1mwnD/mwXt0UGkZTsrzkOGYDOOSA9AYYkSc
CnzIS/etlC7Oox/ftozlMUnVU1x2IH6WcJfzp7EAWz6rCem6XMoR2S94wHEI02+s70iFjtsirL5s
np68DbygrcW5x7V4UuTmqxcspNV861U2emd2yW0X1s+DZXj7XF1HESaHvoWig/Fql3qa0QJjW9sf
FqXQe2v2l4jUaTqxW7RPDoEZJ9GP3vxk9t3FK/K/uPtw3ZSYPbvxhR3BqcqgZkzWfdHMbZSuiEyn
9GmQXMRRDOqPDwXCc5P9LI6JPd5U3ZLcQ8QH+Gf7gIeQjuDhk7uisJZjnHScO5GwSqiD3ZRk56Za
67Cn+JhbwbTPQ5wB5ch+FiAaDWHwQiG+3iwaHldXgSzwxgYHja+jwsaSuGTL2Y8xGtYpkA2TGNQo
01dMppCb5jg748I4mtp+0PkdAKn2hQDz9AR0A2xOsHC3hjSiRikxytMaCj5ImG61Bx4B/LUzbywc
qcx2ELCbonmo0rC8C2sGTdG10NT6LRU4dKvPYcDysxpOg+Km7tcJDeLkrklthXe/X9pPlh3+/3B0
HsuRIlEU/SIiEg/b8l5VqpLdEDItIHGJN18/h9lMRE/3TEsqyHzm3nOXDc7p0i/009RFCKtL4Dem
r8STNEPUrl7EOAtnfBG0z8EXfuNjkxJGY2c2P7opYKbEh5mFYinNOxIHtjIptWDQuKecWiKYd/2k
mqDZl3m/1MlNwMhBPahruDEDIAZD/xnG1nCqlAI9WbGh4ce2zfBto9tAnYJugO1X+gDqJk7gx9n4
yn7HnBNAgxWQWN+degp7OL0GhZg5bipC5Dy+BKsQzAFyhpaWkbfXNKpRcwYtL5cu150zttf//70b
khijjIaxn99e8WTXq8hBxJRGWEpCAuM3gfYEQDu+jrkX3fr5HwyjT1FJJrpROd5lLjbyMY9vWohb
kguMWmr+pZr/QctesX0ml3joCFU2Rr/Y/P+7rZ4Eq4ZsaxpD/hyvN9KgYKiZVjrhsVPpzZ+QOdgE
0ToxTRNjPIcZ2BjziqbMuSm3UZBIx/F5UfV9FhiHMupe2tAl/AS/0IqFxrPNO7EzxkGbdTcuWg65
8qaSOUlD3gLny0tQgIDESQVrswpfq1kv3vYOIaUrFgrepSoKpG9xdPBfKsjvVFjWu+qwm/vZnAxi
eydd/auhQ60DPEorNhH9i2FAq7W0x/+/6MlkGdgTLyuVlDsp9OGlgmTqoz25//+rtAk37mAH28hC
dFgl7oCC3orQsdgX6XvmUzSp/EVZ2j+7zKrz/7+aWt8g40tFW9OIni2rK154KzhRBfOgKpLFi2GO
Fsqrbtj+/7tiGJeT6N2VqxUxNG6veOFp6bYFwkz0b0q9iMCL9/HomLPEGgekQ/ljI/M8JDoEEgjf
6iXzhpGngnXIKF1YhagMX+tElscurLGL9N6Z7VTyRHsJZjxKLiKpbKwX+sbwUN8nNhftQOekm5zt
AzXQj+OgRTu2aV58Auw5AFtlCZLlyZOdT8F6TH0GA1Z/LBt3PJVVa0IH8UhimaoPkC2YJGNnWfak
FOREfO46e9TQqTUPrUi1a8ELa/Kny0DzXtMCjFJCd9VjINjR4oE1JKR+0RCFxUJ+vGcmMatB/wa3
HLWgJ6m7ePbR5GxHHAmspJjvwZTBW2P+1GnfrrFA0NbNioWQlf5Wha5JlirCChCyCHTDlAUC8pbS
8st9E3qbponXSBkNRsNBuI4j6lYX8MBYd9dcsc6vTS9Yc5CSqnspovzNMBKL0Yh3Z5NJIZib3CY6
1AwYBcUWqfw5mYZqRUzgLXKxfQriF7M5T9Io+9+E0OaehV5XSV7LJpoLT8iZOf2d72Ib5U4NoBtS
tHBtFX/BND6R626ticB4Bf+H8BZ1ZB7Y1FvBLBDWcaPXQ/OemM1dUzzcJdQwMt6iU+deAqsEvMu+
w+oG/BfHosBLENCRzezin4Tzy7Z4m/yeBfxo4n+t6oJlg2mDNbW0NacK94g/3i3amGboZ40LXKUO
eS6djnHJht6FSMkAMrKLddSzR3DcMw73r1BpsOl8tn+67Twbg3PTtQKMqGN/9x6ctijQVhL+BnQF
fZ8WUYfkotG3821IMGa11T7Awga73rZ/2BAzhs5aOGyhvvV6HZDYgDcYUBufZWx9Rh4cSFXo6Ciw
NekhXXIe5xEREOU9oSjMLAgKtG27tKA61wI2R67fCU4bdNAmu68p1a/oAFj5+BXrRdyhfexC5sR7
YRSKci1xbnU1kyzwJ1ekFzKyYnjfBO4aiBPgVTX42JCwydpCA1eCGC1mKOSp8S+llk1N76kCYBqZ
NIhuAMwytDp2meVPqSSPr9YQY2LRRKWJxvOGNDCmw3aBRzZGybEfU1EyvUSfdAuTNFkxGv6OJsdf
G4jGqQAgvhfZlUL+kZRgOE2f0ZMq+qvt+wtEVsV6LAUNpo8vJAdF1QLMEY3+UwbGexC6/VZL8XsR
rsw6op+WXZYNxzwmfczhLopc0nMJMXhuTFTtJHIWqy5umDVZV2W1f8IPvutE+wU1EI2zejJibZ3p
3Tnpxbu0qZ/GUCOC17i0OWxdJuoRjDaG9gNY4Ljvd2Zl9Wsz/ZkmmS6ZU618r/+LprWEib9Mo3PP
x7HnC2IWln2pOt6pqHr3I6/fezzvYCUvHn/VoslI00IiPlXxR9UFL9K3X9q60tcyV0+ory9DMPyy
yqh2lWOwpYy/Y46h/UBKYlygdgtSlPr8lJiONuWTiMMXyBPryWhZ//rvAEg3g90e64LTxjN6Yl/N
FZeLteV4ge+9dnEn7RgeP0jYqwVNfmIW2nuLrSIEFoJIHShDOrgL9zWRZLOzFWR+jTIyzvT4ghUH
zPRIS9tYV6BoQCSoW8UkEQQ4HHOZ0S2xOzAi85apAgTnyolbb2JTwDBgZZmK8KOMCzKkQCmQhdPA
7ko3ozLL7Gswc2uS0X0yQqwhJp89UHjj6EcDUSBBjMid5XgMD381NpPNg+u9TT3Ob3T6T8oComig
MGCYPlKHgcpag3hBlSbFhrcCOTTTss9J76lrrSfCnt4a8kTCHgUPMxlMGWju2bFVaxMyRF8obWnH
jK1sL0JMqynAxwldGvziamRAk8inAq/AzuO/ygkJ8JAoYOHGWiwZA8PI2aZGwg1XkK6aMfgnZu6Y
NQgzUobdGxrU85jjUlaRI5kNpW8iVO+RYz8lyXgv4gZqbyBfxjGzV0nhvlvcCWM9vch6mmcxPUEC
Lru2KhY3V7j3qS9oZeJZH46csZ2IhLETdayM5hWnIs5bMoSjuCIqAC077LlCrS0cJYwpLZz5iAKo
JAm0zEkFccI/NivMvx2HkeFEKLouvlmt5XVYgEsLkeOVw86LNLAM9sONA3/l9B6sc1ASY6xDP8y8
fdqFSB+o3DMdfA4YU3TgiH9slx0jtcGSdCRUEaa4B533YPNwyfyRBLHU3zO25csd262uGS9ZF/1L
RRmscZVNLOAbrb+mvnWjDGXWljQMI/N/RkPejfmLxvM7luGTO9TMoqcMp49GVD11GnPzT7OKnI2H
vxCxv45fEPZVM+X3BNEPR8kpyLUnww6OMm0+7IQ8S6ejJQuzz8Fh0qQsY9UBFqZm7Dbc1kjLQgtl
neacCT1huqEwVE+yPI1hMWxnA9taXVyHn0w6s26c0fxHSM8cT9PzZWukdMNmW0KNQcHZ+sBSmnYD
Q4hV32wcyWByA7j6cGPeNCYNEWZi7sEWaIbf5j9pl/yrdB6HUH/DZLbKiDCHKUD1YjLyTDxvWJp9
8Qk7gNHgUN2lFe2t9hojjWLjg1bIgT3S1Hw3eh0+xgwsKiuWR+Lh6Eh9POg6slWGIR5pl1liH70q
+ebgXTmCBTLR8QejYkhEb3SA3nxO/GbYqUbda9E+nK5dYqR/dOazUNNACBXme1/PXkiMOYSG/a1F
3nFouCG0GhNpWZPH6rTnKqDR71N3BUH21DSMfixzX3Nt71i5HjtixLnDja3rABTq0aJ05aKhaFAI
CnjLm6eOpmnbw/wLcl7OIRZPk2fXK4x9pAdGn0nZnCxCzrghmZDqxlvTGicvDysmSPOY32o5aCIS
UP6KnOvDVwRNFJZt7KoMsd3sY6h7JqyQ2zg8mWDqJjWMYaUzaA0M34qd+SX2Q9itu6Tvv3xCiujz
kBUUI3jPKQJzrIHuHLJtJicWwv2nXnPmFsgiDB/EGqZNoz6PFl8CfavGEVaSEnKJ7DpjDhR/uO00
HB3NvyGnuifo3ta+HxFd6hDNTVhXKj3EeZyFhfgrdavbkoKFDy2++mb1hkuFiK2ByDvP/2qYLpLc
ItTNLx+NQ8jCINkVMVB37Z/Spvs3THEiVLXndTXMzxCaFjsZbmO+211uw8CymKjXCUPnpoKDVwZy
zykEJCV490MZr6uYc2LUIHvZkWCFXihwr16yFiX6J8P5GIi3Z6KR8pGBuyhmKov2G8SC4rVIVmOg
oQat28M490Y2ihSvp/rhUXnYBqVd3elfTA+n2mZqar2Pqvsxw2qPiuApNvSNSOLPlPmG10JolT4z
2aQHGvilN8h8gg6Ok0tBNcXGT8vZnUsL9KtnvBZ295WNnNhaJukAml9icfG/MhJPqrdIBGf07q/k
TlPGSv2NoeYvQnjdSX+dAVXhVFbfY4GYzCwI6agmUOomSLlyqNOVJWzEbqSPTEGwTktzizsNna2m
tqzf1//vWdKcyRzniTCnD3Arx7DBbzyWzhdU1nXk+K9e2D0c3mK3EimKpl9wNuAKJ4A6kiNMFJLo
PfvvibHmGeDK1ssZ/NZgE4g9X+DnQ4tuy5PfAZW2A7lGXSEYeLsMr7E18KkjliPZTcmDCpv2ULs3
O439VZlrn4Tk9TtGPfEwHceynoCOAKQ2wuamEveb6fqTaXnDapqq22irc5Amd9sBJi8i4gjHVzEG
K90VzooczVc3pduAXO6HTGFRTMLPwdXplN6nTijQiqFtBPOF88lEjIKn+hMvHV7xxvwyQ2QImodI
TGJ3b6N2KUJ6m4QpumMbr5Ws1Y4AqBiFFYFdTokNl1nyepxQjnkANWIbcLGrGKaabv+ZttV+zKhO
vKD+sJoIWL35L56MF+iZztrOYH1E1nPtjw+8pVtddC/AFdsz6wRiypG+tXX0UlSkK2g6uofyZpcE
uxZMG1vfW0XGlbCOV9UPOzueFZ+17688IuGG7Gvw1TtCpgxMh3ZEavHbMD0/NPiK0LzTKzSpQDAd
sCdXmO08luWyRRQA4e88YU9d1AanjRNkKD2qbCctIn5A8DFqyBHfdh9uEn23yBiWnZ0q4vbQbo3h
yU2ILdHZafbWpW0ZnjvSBXk7kFhaEj42RqD0infAjnjrcHIs57/NccNPn/LEyWMsMZDZhpp1TWYz
ZEgjMmoiWomFWVYv+MD23WhE20pP0D8mBGXL8t8QYvg3e4UWj8hcAIEEUuzLBnkXPyBMqc9NElH+
wplWPPS5V36odM72lHgSHOh/9IbpIUnSPx/cA35792Gwm2phq2PfszcGBH+KANyLRXWbovBQGuEO
WtWScKuzJqFOVlXFZsd2PsU47eMkf06mXm2lG/2KCekWmzmKEfU61JGDYi61V1brH0MLXiYhJXc3
CB4U6pSkQlcwB4hdyHeT7gVk6ybxCrkgJWQ4NSuynw92VZ9CQUED8ULfmiazVe7FmGgAEIIkvFWp
/mTGJcig1v2EBBodvaznK/SQLqr+n1eqn9IpRpD60QoyGgs0UJarrk141mW9hiH1IcI+2Va1jrgo
nhAbSg4HaeY0slO+ipRRHURIedJCrxB4CeyapE+AmGT7kC9WzwP/p1ZDa5Nm2DBNsz3bSNizHotv
w0gde57ziMUXxC6H/2Rc922Ap6FD0+dCRSgKthvtQCJER7yU507WJWU+L3BZo05ftUnFaK9t7iiS
br41HPt819bYI/qs8fkjkXelCFUJiykQe2GVisPoaO9+Lyx0fkR+BcGHUQFJGYqB0Zf5wtxvziQH
GSyttt57HkojdRhqxQJZpsO2CIz21JnnTENn0wxetInwu1eT4IcrKek989AONR03/BHXeeuwPONX
ComE1bMI7zN9MmnOYqW3Ensaroy087GhJ9abLEL0WeqYtp76NXv7md61fLLQS7I1YKnr+CzkRk3u
ndA/aCG+YV1Hmd1ICCfQ+Y25lwlXuvYXZAhO4urI0q3YFXwyfTU99e7grJrhYcUt8iBeFG8Sx97E
cij6i4Wr/hAM40kzJge0kHXHXcjUvtVQlTIJsUN4KGOOFtZ2t4ggyB9+FRIisCbFJShGeG2hfHMi
b1uAd0G3DDSps0GQyNJZDVQ8TI2SX8c1qy2rd9VMSClwYkbueKySDqdwDGHGnMzN0DJns9zmPvk8
HknUv2oVl3ZkduzzyGnnuPszaJsg/Bs+Q/efbJZSMjgPdkbc0nuVv3Uxiys7YMzjrj+5pv/kjT75
QX4G6kiWPwBwloMr6N88tnSagaG2Gs+do7sHvUnUXjSARoo2We/8ugpIiZ0n8CCnGJmXK5Gzyw3s
H8bhkHh+tMH0V8jUnYVVpy8wmJKn1MQ/Pv7UTtvR1YbVuqy0TTDK4sQ858tsBX7XGjxFUBE22HdH
2lZO2J4Y3V7ci5KZgNO244IGklwiNp80jONiIIpsJlrA2sHByhTukbs4M7Vb5YPnCaaU7ZD0rx2d
jMiRRTTgI5iKvwLvoe6vPLjYvOj80EiW0ggNCorsTVZZSPYMCUMj9kmiIf0PhKrXadCPRpvsrWRE
JoTCCbqYzVwW/bSHPHivtej9pcO7O631mB0l87aKiqs/jJ5FZnMCc1MV65zh2UmHPLSaJG6jjsPt
XPXhIxfwO8bS2jO/ybe63cCCimwASqFC2u+TbYmsXqF/WJKYhdp2Xn0gnIvbc2FhER+7v6SOryXu
9WU3ukhkkuTReNR+cbJPLKxVhdsUmxIXpcCQuRYQpxjr4TMjnywvjxNhKQPzBjuYYWD1i26YP5XU
jqzmVqFr3RSC54308AGQnxWFny7z7TqNv7qERSbQiQuf6DHIkmCfley1Q5afPbqPldQqpI19uspD
1qYVB6CYeM4MkQNjsqtfbgtDOL9Iv8u1NDaGhlQsDDZjyvsRwhzg6LFwTw/nCGECDKcReBDpqkVz
tJ3pO+4zk7JvpfvpHd05bKqm2sjEeHFwXzDTSX7sCLtvXwJSNU1ePgeq29qZP23VvPNNe5yqFQmS
wrtZgfE5+fmL1f9M9fhVy7Q9qLT4GojIGyQ+frgN0hjOqLraNTfRR+V6J9GPH7GJGxDVAoYuwJ20
b+I3Y7W7RHoO1Vaba722fUsydgP+vIsfXpPQzUHGFUvVAvSXPfNKLF73vJNvpIQhp/C2rOxeNL5a
YPQkEk+UUHwXiN01/VJH2gUrypqOCg1X5QnU74siHKMdAcLTQnI+uI3+wf534IgBLjHRnC8TBqdR
a4RLCGPPchxMbh0EAW1SfrsJGuRubN81E16n1dm8+J27SZp+zh1BTcIBS3pEVe50CEzrSTgHI9P5
O3lLKWuGo0BGwbg9gDfv8F7khXUK+h+lETpLGN5c07MxtuQ/Mig/IiKjFw7aVl4GjGJZYTGu7KZt
2SPNZcbF7rdpPgYb5IyBAHxp2sbX2NcEOTM+ncJ2ITxjXHEONeT6nHXbveoxyX/eHBrr8JSbcbSp
Z0KByJ+HIqNtiKVYlpXHFDf8TX39t8QUtLCGjAu2trGjNRWqBmBrKLTw51SzvIUth67unjSeVem+
FUAbqPUS9o8DT5PhzyPhombRlQXvocGZxveVhNVIpd57i+qaMWJH/RdwQ3Z0SfhcF+GIKc8wnf1Q
jyerAOJonQeJy0xHVrbQRSJ2Y1NylmXAmmVCUYd5lX81TceGFamIIpSPnjM3viTpZSnOV9QYGA4Q
1VBqLoWV3NjoTWuNSmfZmJfe1zo2cQpnYyt+dqHv52tXQqhXjn7Gj0hGbdGxwTCdEwGCxdZVziUu
eGwh+xh75XR8LGKOqyxZ/gys81XMaE8JCjPND4Mdem2AGLr4qwfHe6pxhC8i83lMKZ9C5toTPrdN
nhPai4mn0awHjw8yY0P9+mxtWNBPlNVzdmbsyKtPuYFk8isZkq2QuB1KYme6YcVJ3S17UgXpPthk
KN4oZnXnPDb37qgbm96p73qoHbxOrEENrQaYG3b67OJIR3Qkv01JlpO01XOY4LoZ3MxY5vhWVN/w
fCjykYhMN6fflnQ10E+oQtIu2nZ+sR3HnBTEsvszK05JJ5XAAnhi7RIDpSSb2yw5zOre3ndV/y6l
egM59mkl5UfobuWIrbao9buVJhYex+acSGgrAAAuUYQBrR7pr+qg38jIsFfhfUxHa22rEaGcHl71
CqxwkHzIoKTaarmliOyhzPeRFxcTkD5kxN+Dx1a+nMybqgwq1qQhHSJNb4VP8V/j01phGOAuZ4m/
spG9YqZjHMc0/tcesO6WrHtR66erIEh/paO+lLFNHQPjgeDScb1xG1ikRWXITuhCRsgRdf+M4Lfi
LUpbSEVo64GXR7TgklWJqIt4gQhu2dhMy2FTsxN+amsLhKOyKSYq/dI2ztXk/4l1QTCKZliWhvjp
jCKh3tS3cBhIO+vbX7Ymz4NSN9Ac4JjlXeem2gS4bJlIA3U0EyM60HQjgcIjkKK04t5eNiMqJLMf
Z4CedyiTnC+py/Hron/Tad8bApOCWUPElw7CO01YaYYZikWndyBwljo/yqqTW71WL1Ot9n2Noson
B4WaMit47FPKEMKEtpjTIcQM7cmAT87CrJ6MaR16mKRNYZI56WS8a3qrHVNNHnQvTjc9kpllAtdi
Lfi7VlqQvPRMRveFzF8ZL1Q7X9/bDgMD9upkPhBpaUbaS1MLRqyWzexLt96dsny1Qkuwn+PETZkP
qhbH2ZDXyQJJ3QebjWtET1NRQ7LlERXdnvpfX2LgtF2YeThtptpQbFcRo42j0dLFe2CzVPrXzDOc
YmDCNUQcCMLP/vW6YeFWM+7iNACEXpPqka48iyz7CkRhjht2HQ2c1DoTfMuEWYUQeNq1juCqqM1b
NrqMW2s5sCQA7hwA4RP8JtELu65yoqUeDfrCysLzGNrs7waesw5LS6r5MeaMbD5QEF/zRvy/QaKh
1+bEhmxZt0iLfaPECoSExOZ4y9Cypya3kJ9V7wPIA0We58iuk8BPJ/bVdYA6s9Y9K+Ad3wzz6Vy3
TgOLqN1zR9hEiWBRh0aBsMdDOtlVD9WOb64A9RkJfNUNpzwDIvKwjOwj6h7V5MG+C19Dv78TUfML
h3A2UZv60g25UErxY7bNm2cjWAh042/IsOXbvR4s2X9ARqypLu2QaaRTwwQsw2zJ8cCUkBfrroSL
RIZSOooIY42YCtEJsEwN2DQVwWdV1j+ETx6AzezrHFM0aYKFdq85qGBygOrAdN9nb4i4F7HbbS1K
TWZLAuEw8+Zm+obL+iIJ/2rYRPNE7sFEoRfR4FJyoxX6LQ9AoodTvE7D4S0NJeCvSJSL9KcMq7vV
jy+20s+SkJjFa+02JF6DdbF046lw2+feBiVsdntWE7vcy3ZTPRycCMnm6P76SfwqWvelyDg2Q4E8
1ORFkL+MiPi0fRYGZd7QntB+wKxMOpdbA/AkFL0QOtL//4IsdWhrunzXUsqQyd4MIEGHMT2JDomo
Zllo7HIXoRvz5hHpcWzCAMVdzbKKu8KeSFgq0puJuC61WNmE1nvY4b6q0+cSCwHLg2XHhqHV5YnB
PC4pdzjFSXMJSKqrVLSDVbzXZP3kh8beaBjr42OY5JtkzWDEwDnN+AxlgeJgHpewkU9IVANHUr5F
WvwaTMO1djdT2e8Tpa7e0G8Ku9hHsVzFM+LCDE9VC9+RrDn6LC2KP4eJorxDMIjyBPdv8gme49E7
4RVQPjaTXRDp18QNb7LdUo4jW+mbZ9NtD17ovRQdcy+Ft8MoXqK2IDtWwQTjlXBGjDNuRcyjn2zH
ChTbJNXSLok9iFJOg5qkmdrp4eNWwzZt5KXrKsjGE1Mr8SmoaiOmP7BADy5ERzlw+oKv4k0t5E9h
/zNTQVIvQ6Csq34tD95saSYtWb/4nJkfyrygnJUY4bLMjHaznpcGFNeZhAoHW2HZohhpOsCVQ/rK
E3BKXIx5waNUyYsADxml5jUi7MnRs8+yBZMJDB3TjLUvWe72Y/pe2x96nv2wryfbLRivY8KJq/M6
zrJuLfgB4gAOI2FqZ2YCHna9tf15aVDyUMtnxVPKKz4ucqN4B2y5s8bslPWcKrE1/jA2fiQEuWpj
dYH7SDbciNwBVCmuPWslqjzD2gd4z8rdVeeGF2JhoUDm+D2qiJ/DOFzSSZnbFtHhIrFnfbB+7g1g
/qP655I1PArrriX+c9eazziCmMqn7W+Jm3sE3xEWEOjhtiymXNyARL3qc+q6YmhBKNYydklMS7Zp
pos1C7tD5Vf/Kkv7wxW3o3kGHZ66wPds7ZQ7dBetXpgLL2gvTBFpcYjoQ8CPEwaBgky7lZ/07/Uc
XR2G1l+eYOj3RkR9/RFlIpLvmVjg8b9rbchdY4DOrs7o9mHaLGD5JWqEIR49sf0cl4W3zXVa27gi
SYDpRqFlL2XfrnjYycYt4n3rD4cwcbFDDMDhdcIonWKGloxsdhXOE8YJMfWBHf0Ytf5PWjgjW5m8
IuncGKnPzV1BRRQ445qp2rPyP1tFdaeQ+Moy2ewcwa4fRhWBKsm7OcENzzPEt2p4R6XylGq7yqBd
Ukl/pXn+0jS9pgsfme67J8nIHLuatWAqHi6CdNraiUldZgG3A0RRWCiWqcv3c86fEXHumGN0M1N/
m/fuR9rbN6cVH4oF1QoTcqhZl86r/5KO4MMCeXBujz9+Yu4VD6Fo/2Li+zjfhkv+WT70mhY6ZL1n
t8Uj9Ye3ZrS+3Th+lra456QMUogT0OGWr0RPH10TT7oPlS4kR6CztbVDpxJa+UEynXaZvzIthO2c
T3+0d8+mZ/VLpuq+cLbsMMhZ30rAgR2EiuX8XZMzm249JdiSR0crmS4sci5GVq5p6w5oYGfs1m9V
US/gVemJZ6cTtpFHL7U8uGQAIlLWXeZI3OS0da3sNHBljfix+VDXgxh+aBMRwFLW6zkHRwpZbNlP
/nXy4AEUAJgsACfF9OTX5kPqzmccJAmH0fiLC6deDBWqNAMHBM3Noe4nwO4gYGTNczUoWMSE9+XM
ZRFl351IoM3DuTe027BvbyS3d5Bciy2jl4fHhzkZ+XPPhB63NHGBFvp/2eUr5LwNMhyHYtD14cTE
tJlhP6wIxUzWTpt9Y+pZl2m3pcMlENVdcK2sWcL53BRZ9jQUXyhP484pN77y5Dq2eO8dL3zVjfQp
KTRsSTam0wkmCR4t0tSnp5AtMZu2B/BFXmL4Rk5avREp99cS80qjRAK5Pq3dhiZeoidb1A110hdq
SXi7cWsg2YgIoTJfyO+YNVb0VE4zF0HBwTCJy2YsNmQHZeu4r1MOLPDViymbFqIjICYmmod6mL6C
OolBWvQv14WztCt1G+EHrVTFE+3x2SOoXRnc7qscjCFcVmPtRMUjrsOznPxz1+2JJ3vLunZrFN21
D4djWGY7tGoVwVlbiU4tbYMv+iulW9EyGAiC8MJPTYvZJMAwLDFOLCIitMZGrKFJ7C2tI9hOYyMK
FRgTM6+6QjNCXNw21khYMEZ9PbBDmmTXA2pscCrJpGXOUG5b1H2Vk510z9WXfUa0gU8TjVUYdjiz
xKb85xTybFX62UwYME69fhw4n1rXXCcN+C5Ef1q7Q7KNiJ7U4jRhzVSUUM0b51NLPMQIkGoLFR3z
ugGoqaNGqNu3vuLTLGWOyOUMyJl2jvp+kRjPlofzNpfZwawbbHq3jnNtIt92YXjR3/wOjkV7izrm
2VTzr0PSn2WlkfBtQaMJP3vfOgSOegS5fVTABFbCmJDbAuIvaUtOPYvdld+oa+HpX7WGpLFkldZa
HZag4jyxPLIEPloBeCKz+OZz9a+3fvPUfFWOW29TzX1QhueV7yxdOvtFPGB+l9V+sFizW5gwtbpV
i6bNeEA70GQjKn/qG8UPXbcxDORkxo8R6b8xVnwxdm85p9oC/Cy/72POnxOzcOHnCyOzXi2qO61h
kUz7vmjpK7tC3NlO72K2t2SLvFsDou6QBJDJtd9j7M4td8WaoAHCFEjLMBibYx5bdFkDVdM/TUP3
sPsJb0IabAqsdpYvoZMD8HP5UCz1/5ZrFYfXHmNqHH0zyTcX/gh9pKXKZW33hwfsEWrkq8LuJPwc
snzsrawScpwAPBjayAhUi00MWnNl2TdPUIpSCkDuaxH3Acm2JKmuPhKXZXQWE9e4ZgQYhgBwMM+5
4wy7CYz4zCm/u8m/2RiAOIHKFlXLNY3/IVdKlqLWzqM7XCISh/R40+rDOtSGP2ootW9DpuX6KyGZ
b60d/4jK2bbC3w4Nq0zNXEHMHh5VaF/5/2jroACcnDrhIUQtLXSTPDebHA9dNNfgWAv1oVlMorIC
017XPFSBJFm3i6+q6XaNCeshbCk/alLN4TAJvAFXaVcXwXW7sU3vN28srOTOidQAVvyMnDF5FZu4
oZAwtP3YeHi0fWPTDGTnMF5wB/9nyihonN88hp04KzgTnUVimquTE4FfE6D3Q6HOMMKungxeBci0
xp/udmuP69aQz1ZZAkl3dzSCZBZm4SeJDe9koxOc4i091HTKs2Djschh+6Q9dDH94lHDuqZ2TKqA
yHbdLYvjvSgpQhKfUibFuVmzzKgBrofuia3DBb+kPGQyeDFIV12KkSEaXCkE4z+iDf9qH/d+E+/A
QrF2IXRT4eV52HC8ggglA1uSNQ3eIYUwZLrHsjVvomhb5pYEiHgaaVIViWwFo/lUr8/KjCj+WG5J
kK6LlhUJT7K35rzOIBJi8Pac6aDIIZw0ZA6O3g97FNZYinKUWrI3L9povrZ2PrIhx6YT6MhV9as9
dVTnzqULSNVAXO3246/P/GAVkgjpzJliwh3OCpRcj39CeOUbXoHXYlI3ldKgEyn6D7zWdeiRqjaE
nKEFyajtMZghy2Zz2ldLv9a2deufkJ0uQbCQGxWxD0i59sV4mOgmUSriSDfbelO5/dmoP5NwzrI1
9VtKqmajC+as07oK7vjLIde2TKrsEdeTSyhCqHnmOjLVf5Sd2XbrRpZtfyWHny+yIgJ9jXI+iD3V
kWooSi8YEiWh73t8/Z1w+lYdn8xh133z8WlAgUBE7L3XmkteVS4JwFF16MLgUFU6/XpOVJxMLjae
dTWbemqbqGpAG0T7PBFdfzBJpo+le1L+irS9RxV65MBAuZvC01i4T9i/8aJQusl6OGheftTdZNPB
igY2FmrhsxeeKjs5Gnl9MtL2OyEhA9tZKIEjspPvktiH1fHY19Gh7qNVaVBLByRSkKp+AIwYY/Ni
H55fOCzWAFEQ6RWp9ynTr0KAeM57urZDyUA6TfA7RB9hF6wtLTqnBckRHYEDa6d4tdrqoyimRdND
qogrcfJN68ArMRN26PyGpUTxasNVcw+C2MxlXfhoGvL2DL6AfrFUL2XpP+lJshGiX4fK/ayNlP5F
PNzmNHhcw7tPUnXuEJwBdVolbri2AYWiz2bQOxsbq6j9nLR+CcllJKEBfxZ6X4D/bkf1bFSnWmbv
IntLHZLofJuKtuKgTe9rloCsMEx+Y3xZo29DYxXIYRHVB85q09anUia5+n5wvAfHjxGmFwT2ifq1
l+YOVQVbTcVhz6zTm77X9wnMQHjY7rOuufjTeVfDEs+DyC65NZ3M8VgARfDsYe8Zhr2ahZORXn6H
GI6S0b1kifgAqfmBlXuNq+U8ojXAMMgziYjx2azK55J1ndztt6HxjoYW0C4JmBgaBAhZfXDR5Eii
A/CV9sku2g++H8RNzQJeIOZyDwZzk6d01hDGBSJdS6djp+8pLrvR2rCr38gJLEj47VdWcWXq/qnu
dhwbN6GsYaozlOBezsEPfbbKlfgOKI5UGQH3mTt3+ktRg+UY9MpfTKax1b1rAkk+bEXSDUG4QeS9
O673QqzUHjPGgtURgw2qPinEmUxMenWWuKWPQSdF0sttPkLRnQarXdUtyGJxDw//3hIcqApOkNUt
WaPniXT2uaCiEGAOFpovXcbRaqieS9IeGhHeJDG2YHlWxbjSEfiGEA4lalnhWNS/0UFX4wcqthuP
dlveA/bRrW0ElrROmzMBd9+GvbNGm3aEDQmgOdpE+BV4AwL7hlVuRwWzE6Z+P3+4UtzJylmnudp1
UXKIDXefcsptOEoqBoQkcsYHrDsaRp1oZRocnGUX0p5ItRO0pmjxNLBEAFPZq9b4MsLpprari925
tLPcYztzdOP6SY7UwuZ8HsyzRTnGKHrm+ol2A71EEhOh4r9it2CqVN+F9TIMEkqXfJ4jJ5zcqor0
zc/egRsUS55LPSWxgLndY37OsV2KmCXJ9ggIc9BXhyF2eH9EwgrXsS7slcWhHT8kjfo47OB6dxvW
u7vWogJWUIi9Dkayo80w1QZtFX2FCmp2FY36la4UloR+24/RgSiGz7rCNtH0IKh989qF2hDeJXBs
F0wwPQbC+QG4IDblJoU5ZH47KCB7gR6qjt/HJBihjnJE7lyYmGXNfFun+mDJlW74qQfs/awLEN2G
69zrn+taXkcTXfUMDSc+pAHLeIsYpQyJ7QnGb9NxUMQO/DjpnR2I16y0DvSR6ehXt0yaaB57zxWP
x1QFZ4jOwKhq79b3OQA0GkvxCGzNmVXqM72RigzS90eEK+PabsZnv6Yx7llIz2QOnyN9NPAfV37Q
Xk2OQ08Qd8vFdVG6SnZ8DmxfncxvnT5idZt/Hj95dmte3thCNC9DprNjixmG72w7BC8pFc2yAPtN
40nsm6DCw0sxs0A6TiSmoiFLQzic3fNhiSx+qMKtVWrHWBjf1vDiVtVb1KDhxUUFFdqmiJ+6gXwd
8V50WBmKjHc8AYg24kezDEjHbffIjOYc1mZBw4yUJUsMt46K78mr532z5zA67Bp+9uZRsmAnW5N0
STcpzMcNOQPY3fpT4SKp6AaG+RrCcxUO7zmtzU4l1/501zsjsuO+7dYciQ9NnjOwLrG+GzS0Bj5a
Zrg8rySVx6xhuPlPYjBSBq32LWr8O0ZItdDOvdOXvFFoBAKzu9NyEHKT/6zFuAbRvn4ryXS5GN/c
kvUkgtcHQs2FHEaUdx1kjDsxTCpzbnLlS+LMD3XWADysYPFwwqT37L1gKHz0eiE5dkVvnWQmY4cf
dTqaV1HjfTgY2fBavUwO1u6uviG+6tmOaayQ+dcsBDpRo7FO8/s/wIG9qkNI+MLGSeI32YfBMXwC
80FrG4HyVDovMrujJOJWt3mwJvwFxTeIL+Ca5CFMkGCgBJKEHt+4IfqjHpFpNJDA1dUM3uNqq8/u
di9Q+aa+qN5gmBXTncRdugCFbHKr9Wt3yraJPo8m1NKeJsSaQCGvCOx6wxSNkXvQ516/fNGa4Dyy
YKeWs6pzQnDciEoHU2Zo0b7GIV4vTHr2zfxiETfhG7eYq7egN156lwqeVC6QdSUgLGr4fsLdxrdb
C45PzCKUx1uXTy9RWjznJqeDtjLqBUYa2OY8iumQrToYkUuGmw+0UdYiBA2RkqVGuw6de9yHm7bQ
XkKtojxksG+V35ErvxseVloWp0xa5xFMjK/EPJAgLqmTz4ZZP4zRJhjCu8ofFyTDPqOweHOhG6gH
grkuuMRqiulqgb7u2dbzld2WGubfBmjGlHwKt8AZVCNPS+r7Svceumx8EGN7Z48Jw3E3YK0mbWfA
tunm1hdo9DcdSbkBK0YaUG5dJ9+RsvBt0OWxBL6+WQjvWqeYxlOvOZcm5xwIhQTKInsC5wlIr9qD
nTt3IDSOSn+I8EWxNpn4UVrKOJldJyTvWYJELOaLHKWyFzPzPojAXSMZs3z/NfBxmilu+UCAKCzi
6M6wXf5t8lqQCQDmD9VemrAJqrADLOsOz7SGaLBejZl4njD8ZZ39rZljsAyS6aJrhx7fOi91hKGJ
nuacFjmwu13ZMYaXUWsWRcMEFA7vLczq56J1LzWopqUtXp2UXpML16eZNbz4dQhdpuctkWxVxiUK
jReU5TdhT3KcXc0l5uBfWTmvy1ihtKBHDtQj2Jm9y/jYuVRj/cnn36QzeUmIdtz4Rfrt6M53RpEf
NShc0w4NgVV2axOrNCdQ84VpA63nFbr0N0ejg4S6n4hhqR8zs3qrJp76nhTX2RK+lJG3sjHKYebN
SEsFX1dayJw9SIXlvKwXkgYs49eav1QX1WWsxUPV4xyRX0Ye3ORxc58U3adJAbBMrfoTcdAOPtQS
k/zSq8s3PCSk+3Qez9NjiCWY/h12Jr1CBAqbkZzdIxZ5tJl6i8E0PkfOU4SNn4Bz8uWahPgkPpHj
2McsUW8A7FBGdO9h114LpBeFo9C0srGyC/vICBFGeDpfpTM672HdPhaGdzfK8OgoQT4rCVwVwWyg
gBaIINCMdM2wSqL2IVP2t+E0j4Pt7kLDfOLiHzEjP9RjzPJJndI1EocDnZkUWiZnYBpQygu41V0W
mvc6Q2poFMb7GMVvcpEH/l2HZfsKV8RjMIb3qQaIS+jeoQ2HLSM7dI4LnQEyU9b+063ru1LYmx45
LWx2VkgezpCPPPreN63scXpXcm5nl4S1GLwSwXiOEgPJIsYEkp13mY+BKiVd3KIqL0tQIlH5MvQl
X66lv7rGY2tCW2X6cqWzWC9SaX2Wj6mjvXvOxGPnKDBk3rgria5ABFVOmJuKgiMn3dtQNd9JO72E
E7PWdrzRuznVUc7pt8QAq5wvo/XsswUrAWI1I40n95gAKwFM1oOKdnmVMvAaJaIeqb34KSM5CHSU
6zbw6jhPyals5nmM5/J4QTl2MhY+zgFMs4occXV1bmV6cnK8UPPU+IZEx2HpeuIct/zBRErMcFlE
PCPHwcQr9lGEm2KQLA+ZA2suNZ2vqbjLTeO7rlBNe7NZClQay6p/XU+YIR2mq31SEXWD5pZUkWCg
S28Jm0SVmLQ3ZCG86RZHeyiwGlalJKtvAZ+KlenS/Tdb5FxJ3M9RWvO0kjgttOPspvCGfCZozRQ8
+RnlKXhHyfAerXOinCscaDPYfkQ9gq0IkS/P0kQel6+d7TI5Vno2rAqP6C1305b5XtbqgTMcneCe
H9FXJC+ERzdMzw7mQ6b+PeILqgXw9fZScRKr4/ne69kyDx+kUXirPFWfehsctIgBENqtNRr76wCD
IG3j7kza+rUtzo2lIcysaY+ZmEoHFv+mmtAWoYzn/lRRzz014vSqdfIzY579KDgl9Ybe0xeVmDWN
xwlPaNZUnDPc42AwBCwHQrFSS3568SzEai0sV/ano1BlWhG9OoyN58n2n+rWe3VnFxQuHIQDHtJf
i2TKXAPWmPN4BKp7ZIgz5zPhCLG2QCSrFaLFWwGZnOqXg3Y0WG92TuMiSralcRNFoqcXEjE+s5nN
0kG/b2zMKXkBV84kJSgR4bqkm7qA7MzJoCOmz67vuB3YgSaP9Y91gaXmipsE1L1naJnbRO3aYbHC
JHI72aQwRl7HHDXKnnULD+XglN+GVt45E6ZfFzqq1etHLQpviT9H84eLbGUL7a23jO8O/VJt0Fub
0tmPVirG+th2Q8E4t8l6tJYQg1Jyo2ytpmCexE4Z4FL0GhQ9Ewksv9617Kyl4U88zwOnpxCP5wLr
65MmimXqayQ6Wy+TAI9f6G+xIpe0Co7CM5+EDJ/Npm2AeIYXP1MomaDTpBjqUwe1a0OT10m1x8lH
1Sdw5zl99TyYCRzWMVx7wvka2OOrFI38mHm8dzgl8FtKhgxsh4zhHojzNklGDaGYX4HkqFhKJNQ7
eRRGtkPUcLDYEa5oxODUq49i0NHaOVAF9Tq5LTgUI5pA1VjQj1aWW67tOmLaJajkexSYq3rgLdBS
mkoDvZ4srBiacNaOwI0v6jKnzKn9e98PuVlAzolaMU85u6No4nsE4G9WxUHCoL09D90IOnaL9Rja
apnTYzR5gtkbog9tyC8x4z7YcdFddJf0MQ/QVGrPKAX7qzAegndY2gya8lVlG+1JqBFOWQN924Xr
bxsZGfU85hrGadj/xhZpHcP9Wuwzi4CEwgGPgCKhqsv0zoxfmon6GfC4/WSQ8EMzb5rBvukRlSoD
t9F4lJS6q24ghNIQebLyE3oAgQYYRRD8g086jK/IcouvOVvSARcVHmVaap4L+sroRbPppkoDid1x
V71m3ViwNqVOn6SaYdseCuNVMiDWbXI/Wc7sSmxXPWtVbQMD6YKjKUJGhi6ZjaD0MfWPwuIha1/c
iYEVqqh14ejVrkBp1ZQKtV5QXA8Zh/PAs711rZzpSUuNFPzjHUJu5pWKs1NtkfNVOqxDhSU2k1Vu
DIuWT2xjIEmvE+mIZVzq7XJqcHeDlaNnMkXarolO8ARi4LwA6T1+DLf5Csye/tfBmVp5E7vaeyua
dmmK+c3NQi6NE97PA5i58sHrumKlO/q50wz6+ZzjUK8QE4pvd1kmunkVBgHbVBI902y9SKOH36d7
p2oScNopUIyzJAdhGdbVfduHDxBHH8MALF8S+m+pe/ByEnJVSIqUHgNmwi9iQbuwqYpQ4Rm72PJ5
K/JwWIA2fiRmdoUjYJ+Ozgsec2AadKNDlIGVE2MARfcwMmwfVN6v7QFtB3plMvc45C3Bmd3gMdwq
+pR9iQTZbEpjqfgJq2kP/bcKLqlSt2oIsREE0wuP/AE5wpUsh0fHozutzam4ikxGyjGo1JhZNAR9
MpN79KnnYJSciGsovXIoF0A2y2VZcioIB9pY/bdDwnSEnssQItsw9AFSGnHnKiFo0LjqSytCxRLW
kvDTjTehMPZ4NOkgRxqZK0yCGt19LRvS02zIDegpeLlH5Z2TTvMe837Gx+kN2jaNFTrswW7M2po6
CNnyVo1ybnqLI5lRpfvE0OnD+PmmtfKHQBvfTM75xoScBl4RPYj4I4/RLQoHeHxgoptWz5WrPfRQ
DcJM3otp+sBdNnTVR1k2IE79ifHq7Hn20oNU7o0PjIJCP3mjN5ox9WhpBEO5GD/KFDdqCz9wVop0
3q5RV8MkXhM9Yqyn9xeUi9vJzbde6NyVeg8BMIDPnudy5Y/MktKO1Cw8d2+jyQaF7ZPUQAGaLjSQ
nFa7TilOnz7jS0rlDImZBrKPmHM6zSnrXa9hTgu78n3y7Qk2ISRzl4NKTq09ehw5UOmxGGQYfTll
n4eEticc6pUBWBw6vnE3+ezWgTFtaGTOuOswZzzQ3sRNujwaqNnwNwBSyoWvFp1VfKFcJVBpoK9c
O/EH0EXcOPYLTs2CKPXsMPb+Dd8ZJzBwa6twAuFhYZG/qgbzdW76stvtsAEdhpTPD1wfPsF+Sh1w
4KPx5RbuQ13bd3o2f9+lcS96ahRP1odxvOVJmisD11iIlpVKzd1olZ0Dt303zpFonkcnYqd3WMCk
G7yGAyYbzzM/45a5i2XYy0dykSCpkv7H2TP9VEAKcINSwwzGQ8B9HoP2YId4okB6XesSrR5fM90M
YqkW2bGW9EnpeE+7aVAPonNWpPZsS1l8OJ2FVEFLbyf5Sbee04XVesuIDI4enPY4Bc/O5K7xc52S
rr6YMScqnNIlRPdtE4pT4mNDw8JyT9QLCUw1sipF3tuVgzWWlVzckCqXuNshdI509BlCebW4osv5
XNoT+dbxd5Wpx9Ah+YB4pM/Ed4AgUhF6ZHbTV2YzSjbMupHCEdQ0qzSByyUnIDfYLSDZEvh1hINw
5bjRrgbZ0CKXz7DfaLV6b3p1U2uvTtmS3RCkGJiLiSybclNmGHiTYqsH/ZkY3b1IGFBFC1O4X66D
37KuD1nNTtDFD77vWhTLj1qKyLD0jRvhDxuqLHxdAx5vXQwvE2lvwJxoYkuXnhjqr7579colqr8n
IEQUAsUqjcoPb0yOsaP2gYvLOFCEgo76wlbELOL8emKavdI0+GRB2bUrlfvPPa+v6XQvNIu24/Qm
ce27SGl0gza5brmkkWgXGGdzgxKvfG89VQHH/KkFjaClJ8rmz1arJpSi6omXgls1Qj0oBu8QJ18y
yrZ9jMyUbjr7TiWxaQTrbMo+/d+i3gS87TEbOYm4hJIYTXka+3Rpg22l3QRQfoqACHfYPzqOZi38
4ikRGBEC1ggJcEyDMheZtzXpo6xhH8Z0U5ndwo/rb6PEVVnmNAQ0vZwVlexHxMjiqGloccEhTBUv
X5fqO9jQ0covpnvJs2L2Zr+mjNyRTI1Wd8L4autoTjoNBsHQbfoBWmwkQPngodjkIblYiN5vJwQO
bjR+6MB5SRVgwhHFLiIlgOsDLW6zIu+pw+IZpObrbF5pJV4tEuU+jaBiTVYTltv6UgaQObW4uh6q
0d65+kOsue9Sdx+S2nhPyj5Yodx0pZGsQd4CM+SAXpsx8IeR9hpEpV2A4m5JzsTeiuPPBvC4hlQg
BCUx47veHMM14MDg60axK10+cpMFtxh/kN21hynDx1zo7X00dO9DMtY3XlceMj8GMV0GSIpyJkbE
G9JIDIQdY0rQHLQYc9OMIMLAo6NvuJBb1LrE/AnI2zjJmZRh4Ixls3c952Lp2U0LWcdIsOE1BUoz
F/AbPZYFfwMlseucPMlEhxQcAtYWnqlAtowQJoOe1b0bX5oOJ20TO9c+Y4l93qt14tbhpqswoMTN
IxpTe913tL2B0kQ0Oi42Xgo28kotXQ6ajKLplxqioG6he4cLFMAoTiqQrt2tbaXGcnTvphKIQFSI
hyaigzgZBsQVqmjTpE7Sz/ncOjAT7I2Jwf8oiI2aBDbnptXufb2Yll460VTz0AWMtEwAmr0lfQ/t
ttrCEukgcvvaTiDxcmsTAXq2cQNxypPya1TNdgSJwPy2sMAKK8NEOIREw8VVryxAz+TUV/ZcFo9e
saQM9QXz5Aj07yLO/BOZCw9FM1upsVQuBw9caPVepZnO6Mf8brETiLTnC55QhtbVJXGTz75zkPPb
wa6UlnMVewecb0iIRrxUvd9ce/6rWVW3FvnDVcF6anLIXSASexX2BM1R0gumdc4xgHUzohOpAwTA
F3mv3eBRCs6F9hD5w8lMmEt2o7sSJelk8FCt+Xy/XMSjly09NBfou3gREV/dJN3A5X3rupx8SHn2
TcBRdIHR10Zy6lGqVv59YZoPdobyhDbGN2kyi4Cmsc/6bbjzDuhrF+XzRoGsYopjFR+RqJGoWk53
tTXL4r6Kkd/5nmxXJsq1IEzemqi71RRrTpnCLUt11M9oEWiv9ceBLgJePUhQMqb2iKHvJbp3R5AY
iw57LOQUCKamPNWW/JJNcR9gR78WOiSCofIPHeZdFwg+sgevBpBSfUUiORfWKw/7wZl/IObna6oV
KnfAAmn9aNP6RXBDGlwosLBmzcjkGtdWaT0PNO/n8gz7DlqrCFK/NvngaNyCysTlJraVvy4GNhMp
rmNBOxjHKVRSg+w3bDsi7ZwFcUXuuoOhwehpVhVcKygFV7kDI84FvGCgTXfL+pQHQ7EsXxpzzLZp
UBmgkO1t45MtOoriBDeS7Kwev0DEt9AhEVnFIwkz5lDd5DS/h56Wu5bSkKnQKwAe7nfW5DOJl3cM
10dw2xMyPjo4PV0Loemr3i+zpVYaRyqN5yYEikHIZr6GISmtktN88gRtZMLm7h3o1H2nOZqXdLxp
CE0dCa+ke4BkOaHNYrlnvcfbGlXXfOp3uvj40U16DwCPGQZmDQG2Nmb2ghUzMTQdE4b1XnfmBXrS
I6GeyWEMkU5D+jAbuW8UCTy2reMP8GesJg0kzTiUIzsC57yGUJno1UHvYhGGukB+Qe4rPX2V30l4
dssxKd4Dm7eprdCO5TkhnMOYbkgXBARQUF5pSl803ndQxls5jPkK+zjFESJANFcWLGKKH0W/VqCc
vjItpm9BT/wezV9NNJjIRux49G9XImQ2L2hcpzBzKRTwUpI0ZyyKPH4KU4pA0xi/GvKpFzFTjF6A
PKlTwuuKJCYTwSU81SaCm0Slzdj2ixQnIFVW315LHHCcYtnlYkNft6Rs4dwDFWPNozVUL69qIHV3
Nto6MQpGRpYEY6OTRGHU99bGGLj3+BeCHAx0WWsJomUH12Z7JJE5RXJmIzJAcp4F7ZNCb1+z6C5+
41alaYWkOHwFwfOlj+BlRvxHivPLaKY2A9Fp04TY7pNU31RTpp6RbM6M3dwV4kZpFABlyLeFtPQB
H8K9YnL45Leoo/JZLErCibMKOsvdmwGaZxP1hk1AQDrp4mRpesO0lFyGOAA04I2a+2i14cOgYBiE
GXsdbDNmhPX0GgwkJ5UMzueiLQaEM/pL4CsrqoMOU6lf8wKDPOHFN9NLZba3boNdJM7JJw4h/jnw
fjErwq3hWEDLHWA1YBvcsABsIaGVpNjigMW14dPG050cEX/zRGYFYgDxrII5hsmnacus4zFB9Wa7
KJ4nwaODrPfsQ9WgU0Ed0aIPncphxxLkAqKaHqj6Fn5TXMgK89dsleZK8HReweUrEZgwvt13Ie5V
xnKOPiBbx2dKIALdROMaQ0i7DJ3s0XOZGWu18aBpc9SdDqMFINQlkO1tp1Vi5zWcqEsLBCxAl0OD
XFhJHd5H0G193dgiHHA5gRUnoZmHxu5uSgcNcEV736/lXdHGR9OGbz1Q+bZ5DGyozb/szn+qcv2R
gd7KtyN30aX1q2xfXTz2esPLUCT1oYeOQ7RaYF4lGsPlqEirKw5uIeHc8ScudTa08qMXGcEuFpN5
/LmI5qz3hNBwbC/xV6YZq0xnl0C4Z3O06XfVyix4ZKLCPo1h/hb3kOFC5rSoYXmQin687mz7ugfo
oUf9Pul0ljgacakFn64B02Va6OazST3Ecx78qIFC8qvsSI1wU4VfRVdu8uhYATFZEJi21wyKsJFu
4dyi4WTufOTweRmjY6gPaelalnnB1p9AdiYUdBwZ6FnoUInB/ijM/k0X8RNxlxEHVjaFukFI03Ua
NglKWZzwnlHzXN13SXce/O4auiM6BAvzUN88d0lzqkXw2oMnwqWRrW2spVYg1col8K2BKaKZ4F9p
G7wroYOmoMFoVrqJQ9c5aFW2BBjJfuvX3VIExSbLWUdKR39QAJa1jtSRhpEhSAM1U6ho9A1s8yvN
7Ti1ICpYMMTOVqmqNgK5PM4xZro66ZNWFbzon4ZNmR+S2MXCBgoxnVOHIjyzOQ5L3QKGYrDUhj6D
DZ64yURDVBBOtlA+w78GT/FIfY26FKkJjaXKmc6EMcN2pfPa6LLeOYCnRcy8JjQ94FFOdVeIugGs
1BcvbnwCH7HLreZGT51+SYENTNN1vqHvPZYdrWTNZ7aXzBJZZPyMA3mWVrYLZjoS6sXXwZ414WYS
7MKcgIYVQp9w20besIU7thRpyAy2YMhSpeHJCexn6+g63sswmqSIeKA2c3ndymavIXi8z0yx4bEt
lxamzQXme/DxyLdTN7oUPoyK2tgGjH4WsuGoNLnkYraxWKtMx++p040rtGSvi8p5MXsUOa4xK1FL
/HZ46YTUdkgvGnOeoyqgpHlNfaocex1yMMdvirQyxIepQoZVlYGNQgvkXjXFStWVtVYE4+FblkQj
AcszjAdyo/plHfWgvpW4NlRSr8OSzBWFRxs3YIgcp8CIeK2zXXVFER9Z/ldzR1EfzMdYNu1TWw9f
8EE+qf9b9pvk0R8hKPl+dUssZS4y3ASBPi27ArKDozm8ErrFoLYNOCuY4DGnutqYNspOP9KPYedB
7eCPG3r6rEd5+BqHw/wUWxuHvXfjVGX1FJntKhv9fTPdBzbhdyGOg1UcqJgArogTckV6XiViuhB2
pbNW01rmoHzpcT3dAmEyW0Zyft5kG02D7p37+Xes1KZj3vqo1+NJ1liwJYqQhYmLHLGNTbyAk4SE
x6y9DJLaGGV0+hB57C1xY/eVsfcT+14fkPPUUYHDYDRvYEItuzGWLMXUMEy3I6msfZFbZz9WVGRm
utbMNF2XqrpMdKmvfUzs17/9F1FH7HU6YwVA8pztuTStVrKc6cdGIJWsaucxQ1FBS5q55xA/i6Km
Te19a3J2o6e/dfzgZhRA1gZRyaVGTwFpMMArpLPWqm1cho6l/Rj69KxbZbpsfuHGCtYUw4xVHIAQ
ZlE+WUmdLvs0nnZ0TI+asHgRHLkaEVwIsuKYto7Txmqna4S8JunPm1/+9h//+K//uAz/6X/lhzwZ
/Tyr//Ff/PqSF2R7+EHz0y//sfnK797Tr/q3v/Xff+qf/8h//5K/9Ps/unxv3v/wi1UGq288tl/V
+PAFQaH57XJcfv6T/9vf/NvXb//KEw63X3+55C0zPf41P8yzX37/rd3nr78Y1m8/3j9/uvmf//33
5s//6y+MGZOvn//413vd/PqLZll/1x1YYqaLNRcyjXR/+Vv/9dtvSeH+3TAN6nxl6AwBBRfJ8qoJ
+GvS/rspDGm5hmVIiVze+eVvNQiJ+fdM6+9o3okRdm1lmZYyf/l/P/gf7vv/fA9/y9r0kIdZU//6
i+L6xT+/nvkHwwYNuEmYhnR0+gGWbnKh4vL+EGY+f1r+nzYvhrYaBV/0AhnJ0tlbe/zZS7otV8GC
SK0VBeoyvxkW/ZLY96tuRem6BvB3BUxsKXf67oc79/vn+/Hz2H/xceaP+8PH4VhO3sYgQch9S1oE
IBuvEtaSqNwR9fnnlzL/7aX4UrjJNpuX8cdLUYB72F+h1dElGwd65kxYpldehbF49izUM39+OSn+
3fW4kOvqOicEQ/3xeri2rSTzaS4FVBFaZC6TIF5a02OApi4wX2PnyevfMdD/xWX/3R21FFeVkufM
EfKPl42CTvc9UYzXzVpenL25dvYknB39PfXkTn5XeDxWwV7bWau/uPC/+3l/vLD+xwsTem1nls+F
4QF86ktrx1BxQ0LkMfjnYvKHteTHZ0bOz+iPz7DiVbGlZZvKlKaw9Z+uFOmBXokicfYG0aiWBclv
vC0GtSN6njPBNpgQAzD3wS6kjBwo3BNmcNBaBBh2Dvvpmzl6i9GRy7+4AfOd/eFj6baFfhApNC86
bUHXnr+ZH57l1tOVZBjEoowe09nl4l7fUGiijn0V9YrkPMzVf3HJ+Sf94ZLcBrgjumRZp78r9J/v
xFBYZDGAy9r4+DZXSe0CqGWX7AdruhqT9FTm00Hp6UZ0zSad5kwnlCG1Gve2o+X7P/8wP71fv38W
R+I+5IcX9k/vV0UkS142LmnHvUVb10xR6zBUsp3Tn1/npwfcMEzbtCmvWV0tE47t/Bz+cJtDmwMd
s7RhW7uhfecyIGIQ7vevuXTISBB2c1F6kfzFa6V++nJ/++lMx8TuKaXpmvZP66aGAXIIiqrZRHj5
MKh+U65XnOOLhzFITn1UF3QDO7hOUl5rGraBRNswQ1xNFRAk3Mi4uNZNWVybwrp3VXRTGIiBPQkd
LTX+4rPa88ry41OhKOsEYwxWe+6UY8zf1A93SLeMiYgHBQgyjhE0hneGDptDyPGp1EtsrWMy0H7x
n5iGMUg2u3s3Z6zpDOEtcnKwtOi4nYkpL0MZBLSV3tCyb3ZRVWxBAT1XluCFKh9719L2dgmTcBgj
484ljW9nFTGkV60CmVV2UF5c81bFAPq8vjhWodk8AAptKYtIeLH1hnaWxcaSJXf9kNxU0n3VJTqC
qKKbGiCRDCMKoHhkyQqK/i3o0qULbqxS02ORc7p2Uv+T5Cl/oYEJEgDOvT4ksRi9P8++9pLAS0tz
J9plStHJ0CnLM5kfmWEB1cwn1mS9JduGoJYrsKx7bYIU6vTbIECnVldItFjNgr9YJOd34F++GRej
pW67SFN/XiJKp/YsOlTpFjvslemfu+btz18O+fNbOH/3Ss2bnKOUDRjqj999XENNzRIz3TLNPmh6
lO2noX/IZfQcB9WJASiYlThFCR3edmX2gOH1BehhuJpi52Ioxg3NIP8/X1idxZBV2tQ5DVn/uki5
kjqnJ5Vtm4VeeI5tL8dVREDWbAnISH2ziLKYlnHbI5b/87vxL0sFayJvrqMr3ltWip9OF0liEtgk
O28zjP6stiIwi5n0/+XszHbrxrUt+kUCKFISpVfvfttO3Cfxi1CJE/UN1VHS19+x66niKsQ4Fzio
h1NAbasjF9eac8y5y4l9SccZWgx9/h1qlXb84EFTy/32oD0pUcVeqqxAUrJ5737ZZo2ZeiRfx9If
SO6Rhs5MMMBTvRVWmJEqHKbNB1f7r9+kPcPiGHmeYoHS+vLv//HZB1YHeADj5di5cYNF3ZahwTcR
LeLgTtWCYa4Hpfg/3mHFJkx1E/K6Rb7nvas2Kvz2a5s4wQGIT3LMSaHb2slm21oVaPa6ZfzRp2Xy
+c8/+v4d5yKVx5ONfBmE/AHvbi4rpqrKehVHEIzbwCDpqyCXxx88wndVxmWf4emFWvM/dti/d4R/
3E5pYm1BLwg0eQsunmIDTWad0S+TK2RoaoXOB5f1H89PUS4yiw0iqYP3m7m1zZwvPpdlBNnYyA9n
8RQhf8mdef/nG/iv7+Jyaf/4pfdbdVVlTFL5pan8ppwtgJg2+zKFgKOiD4qi/3hUJK5oPgGNBZ6z
z+/vpKu9qMmEXo5gelAqmAgERA/rt1VTefrzRb1fW3leXhReCm4ptMv38/tPqSwYl6zt+Sm/KI9i
xPsNgOyDO/cfz4gqINCh8Lkciq/ffwSgs81k49jjDBkuqxmi1fkhV9mxs971n6/nPx4Sv0G8ieDK
BA2F33+q9vtelKG0Rz+irXlg3DLCfMqXu5iwzoEDcUu4T2Bl+cEjc//jRvqR9H0hROD5gX95pv94
8VOcgbGXD/aIfRs2WaLGDDUwVtBm3MeFosVskns7klGCjALRjJ3H9s5OxHCy1kwsc161b7O5/eD5
Xl6Vf+6d3AWsPZIZJwcq7YXvKjAoG6LoTbsedY5MPFbnkTjsDJcbDs19Fr0m83g0kfPpz0/hP15g
XiYqeldwsMfs8fvNGGWGLS2ciBrIZbMXpoySqzJfSKP2k+H5z791aQ68v0SmjL6kegZNK6N3pW2f
RCkNMs8enaoEM0Mo9JS3GBHAMHYn2dYuGpIyu/Wbyv9RjTV/VNYl1676Wk0JwtJWBPa8dhFqSMR5
FVPZod/6ddHtixjvXCWi7O5//YsDL4x8wfJIZ4Ga/927ImxfBsiM5ZF+uO6QhaX2nJvlvlbJ8+TY
r5Jgor6NtnXR3y99TQyqOmJevApFsR85pKTEzTkukXbri47f/vzH/etbhfCuwxCFlI5Ayr1/dP7U
a0SaZmGbyG9MVL9hwEYEX30WgGr//FP/ekv4KY7akQ45A7r/WhYkMbkDAR7rsZyCONyI2kAXovpy
vhBgln3/f/wY0ln2CfAoGGd/fyXzVk5xaL0FBCICDwE2DEAkbPyidj5Y7f7zsjhDSMkG73He/v2X
jMnzZiRZ+GgWEtDKZR8x+m5j8cGK818PKqQZxaVI1vD3r/0g4lwtlbMwoZrva5zj9Yj/Mh2Th1VX
H7wU/1pVL0/qH7/17pKyZG2YLoYLE7HyKaiiz75u39LUfQ2z8abN0w/qo/ddIAycv//eu4eFbAMG
XMUtDBb3MyEduH6SHtp49jT3yTUa42O76pumqu7RUA8fVITu+1Pr37/uBYEXUC1dlvPfH2AVexWV
VMSrQgzqle5VdOR0RyWYDt4RGBISAZzxT9M8zhvXK8Sh8pU8LWGhzAd/yrtX6fIXcODxWCg4DYAK
eFcoDnqcvCQNsrNRsT6Uc22OGMG782Az/4ON4nJR/9go/v4pDr2XOkAE7I3vfgrpz6wSL8/OBflw
v7wotUilqiVbN3/+Dt2//0v/+iUdaD6Rizrk0jb+507ZqqVRUWrSczwF5bUIht7ZjHRfX9O6Q86a
4Fr4rKuemcfA2NZD190wzOI+PEjPxRJC4Po9uqAFDChinHpT6lmdZBKwVoJrvvGYcn/L08wFTrj2
BlPCXJOriliRJBw7fpZjY1/o7JIi2Q9jc7+4FYaCqtLeMzrlBfxw3h0BOYqTm2RWYXNuERuCyVnq
23K4oPVi12teotAr0Hdj5f3LaCN+DkOToz9KK8WUcFUeoNk2PckA5+NF5cqp2k84ppuSFFJvJoMW
i1A37bFyd+128hRYX00ytzwWTjCoTTQiQ9/mk+uPW8SU+L2aQeJyHaRbIXwqloKhQyeI4pUxXFzO
DM7Xbs7QiXiVTc4hQX1fA5WEB6wfTbuFGY9MFOQ69oI6wysJza28cdhQcNBB/8WDGBdMCRekrZdM
5ukOoBPWmERxLrmqk0Z/ydJx/Ro0Nn5w3DV483U3/sxkhc4BhB0D6AUjx25eUYvtHFywRBGDPgJj
bXUHOL+yn4nx9G67MOc/2xL+SxrdPOj2qA0ZOMeoUUyxx9QM7nYxKZi7Opu4+5NGwoitqwqc4+qN
ZX4MnFh/Aionl0PXTgzUIcImiNnIt/DnsPrL9k3yMKLCvkbGut6PbqYwHrtSHwomjgCFxaXoCiWm
BWQBTv3zMhKKtkOvUYguuA+/qWVZb0uT25ux7kENDLVcyRUUiExqpzTPPjKXO6EcR1zHMPSAyJZr
du7SeQCW1jc9mcyJdAmi9rPCbDmgID/Kgcpd5tMNovLQJRQwq5gTihhB1gcf8rt94e8PmczRC8+M
IpiZ8u+fl1xcDy61ThHih+gYuInimmQLfW/w345Kye0HH/Rl8X/3PUsRSGptKhmXLu7vP+iBPYh5
HPk5WvEP+ToRN0l8YWCsVXLv9oE8I9Wuj9GKEJAIa2xvuf82e+gsQQbFH6yY74rBy9VLzoK0Lxj6
CMqs3/8YBWFy8laIQQEBGVtG+PN+GGF2OmXA+LqfVuy5Y0nu5lZkHYYdTbDZzZ9vyLvN8u8/waWp
fekmsMi9P2jX49jNcZ1m56Huln1FVwFPrsPsNGXO6JbDV0BG5QerqrwUue8fAo+cC+YO0Md6V1LO
NlGw7p30bC3+Wjg5BlGG53R7YMoJxGzUQz12wvGpI8oVWVYC4yGLDvl4j3lrj6iNEJqGLENwQriF
wumYtb74ZKgyPtrbL6/D+7/Uwy6CWznQ7GvvXhdb1YZmXF6cEz8m5IYMmBNLTc1Qdl5PEuEcJ6UO
m3Hy6hJ0uelXh1wEZftdv3hoCtZSHf78vN5PRv5+YOzQ9Kldjirq/QMrIKv2Qa9zeBpWZAhqvfR5
Up38qhOb/Ci7EFjuSIPQPHemStEJd7L7Al6GaADo7jVAx5GBOW6tOnkF+th8k8KnB6zNRYMZldnK
4j2nS/rBq/4fOzYVJn06ThCSDublPfzHiZPhe+iUKiME3CblJzLUzFNTN/r457vzrqHz981hgMrB
VvJS807//iuhr4c+Hxj0Z3NH7GiZ2oultdgp9LOwfWVx7YfBxS/kzs7zn3/6vy4Q5R9HSMFaRg30
+09npVOTau7mZ9LF7G5JMMkTwDV9sF5ytvmPRcP3uUYKLKWZkbz7eMaudCS+reg0CxSkOw6PCPQt
0SGY5Nwe8Cxxy6AoINsgLG0wwTqmxZ5MJvYpJdnxE/4Wo49LJgGtC9sRm1HmLsBHvezrKCr2JlP1
aUbqCv7Jeg94L4rmyiCv+e60zvgtK5z+hYCN4IFs+bn+qyrqMD8PoJvFRUrcfnX8yLxWWYerp9Fz
9c3hznzKWYrzK8tyg4ao9Prq2kuRqWxFn1w8nf7sO/skzNy7VRCBBg3NuVsuZH5pZ6J/aQogfozy
yn3okUs/jbBFLxGX0j27q3NRaWMXlldTmOv9QA4pSDaaljcdYPad7yzFK15u/Zxjk/CP9RQ3D7gd
kjuolvlnMyjvbNcgfQjK0R5aaVr3QlsKgEs2TrohOSN+KDLVnREEOLceo4qT38ImuFoJ6DjqQQnK
6hUgooo8IiraZVDdQyTRH22iVImHIOyab2WeASvkINdzWlcqzfZh6RXNozfISn8urauLQ7+6WUyo
SpzuVKaIxGLGW2/Fgv7yyplWp32tkogooDaFdbwxRD9JfEcpktXGjfpHtCbtPmzy/udksCwu44Is
zo3r9j4bUa+1wJspfrATkj6kawPk1J8nbzerevGB8Sat3XgJg8+dojixj21QO9+bfJ3aJyROcENJ
WcGRU3pRXW65m9W4w3lfeLtCdQiFsfNgLG9T4HGRJUfBodrhYY6ye1RS96QResZJbqwMAvEWtdYH
BgdxqUZSRl+mUPkJFQ5R3YDuO9axbYhhEA+YaMovDQltGxxdvb5ZIb4nG+sFlXvv1zWC1R5Ww2Yc
gYBeuaGsnmmpkVM2YQ27o1JfN27vGDCEoTQ+JvEcKNqEKvV8qehAfMaCybKEjgAN2/Oma0eVy7QZ
ePlxRo0B3EFUpiHR8SuR5ZzA0zMzazjPXtSWr55M3V/KFutduo4IqFuAoV9R48NaKKsyO2f9Mr/2
eg2eaOaTxE7aZLtXXs2V99Sv9ooGWjHtCOps73W7No/NMhOA6qYlVueYpEXszYOZz14/2B9e0kXp
Jg3XbjpVLTTZbU+1LQ6FhkhR5X3wInHA1bcY6uVxni6SPTbYZ9eU6MCSNoCjMnopvsVIG2ZruYvE
vknMMw03+RU7PQFp4eykBxP0ebLTDN++rQNNHT+M1XOqkoSyyAv1lRdO/hHtskfIAXNPSMxhgDgq
pTuKoOvHMnRudyeLnqI9ppgFYaeXFosQDdB7YMm4R+XamdfGEr5zVfuT/JWw0ZFa47cv5MmltxUw
1e3gE5IhKYCfe3Jl8adR8gd1Zbdjj1ULCB5CRYKvxs2M1wT6KR7AtM36XemmZr/oQn8K6jLYK9xN
V4vEwdxVRfIV9fdL110cJW41NbDTOCQhLkXimHPICsNs2BmwtVf9wvEGXyEjLLViBYqi5qELOnKV
HLItsJ3ZczwQXhglTPhEHl6HNSkGCsnjJhsNQI50GvMfIzFqu2awa7tfJbK7ltL/4JtiLLe8ce5P
2Q32lJUAZVQVVfsqXMQxgfN7ITghcoQFAkw+BntAFou0A+SLwuRHv56hxVqcyyefWOoaJbbjOOSs
RJfuTeISHdM0bAI5wZf85+ICegyOaW9nwzk46zb3917fQMEouum5qkZWJVGCQJqmUTxnKY6grW9T
0N1RlYV3GuQmqLEA9M0W1CMxxIi27tJygVk6lZa/ZCLXFM+eyjENKwXeuhnbFALyOjjXA/kSX6vE
w1AWClUf+xQIAf8qUG8gRoYM6XkRv7GbQrzzcfgNdbRswF94DHeL5MKgCK3zSmKEe6sund8Kn+pV
TVh8hl3MaqjhGmrklbPO3CkZAuD3Wz89jQVzB48lfItYo0PT3mAd6pIJzDhVY83G08XYUeYYFsmO
+EWTbfFyMul3K2l/LK3j3M2gAq45NwbnpUph4aOHrH7VUVF+Y/Agfvqy4ZQ2hzjzrkv+n4YgCDx2
RBdVBhNeQnxUUxfJDNAjUuuhr5BpblfIAt6PLMoicZslo4EoG0gJmyMNO7lpbbdE5wnnj2aETQP5
ykac/+CPZGG2bekkD0dt7TzvrOPmxYP1OvErKD3TbRpWI3NmyO36GM+Khpm8Kjg+rGyHamvpDYNW
nzswef3sI4nJ4JYhDki8nujcQOVPFqwE4lSv4aP1HEnaVGZGeZcHcjYnjrJlcuiBDQJv5X1B9Oz0
+WfXydYnAhFFuW/aUmKnrekmHKZ4nM2xitxzGwW1eYpUzWKWjX11zoZovOA2APB0ldbrp9opsKss
6YUyEiSFsLshJzruy9oAx7qtvQ4mIG2HqGz3SbB0Gi+c6sNHr/FGLAUDxfFuQH293PhmWn7YHLfY
WidQ+LzEqp9+Rp4lGiG//dzjtb/Yk6Mwjz6FRP6dI2eNv2hyKL/FxeIv+y5O8vBT3c2zt+HsHeob
Wwf9cgVRu5DYWxxavZNCnHmFMhqzRV0E4xsmZlCv09o7ZxfntjwzGmPqzBIUq9MyKiDrsh7Zl5qO
PNV5FNWbGiLRbJsxnPJ9iwRxJtcDXsPUgKA5MFAGa0E6yyR3gx2SL2OloJrE45IuVzBw3QXpeIeM
HW45dpxOibKH9poIRLhjO2xsltA/yseLn62pfZBNiMJxlMG3zzHrOolP7KYXL4fGKWgeYDqFkLJi
HL/TmY92rCpCDHwITs6QzXMiVHzX+0uMjfdGKOIabZuhSvuN9LvgxSYezqGLgflcJQvoyVohRYLL
lenqitBr/eb2OuT/BjgLF5LMbnA6ODLugkaRotUWg4SGLST5ptUiIN9oPwTKvOajfqCx4e1FNwR3
UWKqc2VDbnU+Z/E2TRJLowAGjbkueRCEOSaN/e7QVfWIuLDNg8hiUm7NxYe3+kV431DWsBhJOaJV
zwbo4fOsT8IT8og0M/7iLbjZaSO28gIjaJ5a16gjdEWDK65ZUr3PTUhyQ6N89Axr0SjoxHnTvypb
K7MT/th/i8IahGddxpcauSkfegVv4wZNKFDBgeCpelus3EjUtzAS8JQ0Zl94RPzNSxBSEA+JQbo3
Sec+LUx4XTkowOssq68BcHe3Cf8ZEhb7pnjJIMdjcygk2y+KnBdifLEg+k32Mg3r8CQ5FD6N2k1O
pkPCvcPzjvUE5hTveRNBeBFTS+hwIy62907RgISZUKUAeFeneKzjyeLvdWgykVdt76M6BYLnxZx0
GQvq5VYJJw+OIEcr2DiT5xyoCOIvU8SCjdZxeEYPhEMy65zriHj7a5taojYz3C8QvxK1YltHRP1T
uQ4ynRaUNczNdGxZhWbwravGu0X30GKiiDD8kjYZ9M3BMnVCqVSs9MypJMaWGk24zdZM1ZTtCmIv
xl0RXOg1s9eVJ6eou9eIzrC3dSqJBcGHyIj5JTTJHe/NDGpzsIAzTRKQLNUZ7N6whq4RcI3A7CYi
SXuw/M0VL27M4p7DfsjGAXHTDB6cvxtbqpgzfWRgm3x25w42hy5pQpTVSJmjiefdz1VOkHhNmLWh
WZfQM7IsTWrTFAA41jbo7meHBFPqnr6760zsPlAk9FDuAM9tIyPxr9Pc/BKB3/iWJKIkIFBxjKCw
g1rNnl9sjF3Hm5F/3HGKKDQRkpwztmiPJ7NZ6XgdPJBr0SWtlIiiXGv/WQpyKjYM6NPzuK5ZdZrM
MH0O2x5mKXnr9jFn4YcHnHRwnuxccLBRo2h84HFJ/Oj6NR1VL+zrmciwSyxmFEfrPd98VW4WGemX
yHEIolMzYpurolq5GuP16FG7ICS4rxi8qym7pHg47UWew1xr/tUtauqvszE3b30/Fs4hbvN6z93X
P3PSMC/3ddEY0iBWYR/Oo/V71cXuC7fZHO1YR+dkHsI7i7j3ZFU0EOKXTPgrJZReTA3rQiZt6A/5
EdMbiDgwBhXnzCARDzaecCKsfQPpBRUckNUs7HCZNbWb5ncGdSeGXja3oK9whRLwNP4KHcUjNQtV
r51Xs26BVcutcVLnCNeDZSW20fSIZi2jTs/EA5oC80kOvnkLxUzAW6uG4FE5bhrvZm2D72ksnLum
aXxc4H6id4RbJ5yTl4XcEaDd+tNcWo0TcU71vRPoITzptaimjTu16ZdYAGsbu7yldl8FmrbcoQGQ
9513kyQO4rd0UPI6D0d16COBJs+6HYZlsFgzL12y+g8qmpPrREvzZGQQQwjmBLSnpOK0tMzW48BR
kEanfNu/FVid9hbQ3MZLx+y2C6jACt+Ia+OMBUhfuZyUGgP/Uy9TSHhDZsPbxI2gEU1TPud7Qt4G
CIWl8ybSqXwqV+kw/ajK9lQGjv8JFyWQ8WlqTm3AQegq6vqZKl72oFpMhKETi33agbxkRa9gwn1D
EUpeRT3yfTdjj2i9zteHgbUcSxrt0tuKBQFVeRf7p2Hx5Yuf9dlXKlqKCCJuql+de+EDlu4K19of
q4ZYYXe9mfqs+NmD0YYmYxPOhFEd9lg+HS6SqJZQ3uigHT6jfbOnIXadz4hSOHGLye0bDGmgD/aW
2izb186SlLss9w3thDLMKrxpURtv6Roky08cNVTFNWcMZ1+G89fSUK02UTA5O+DtfvFAluHSHUDb
k/Q0h25MNFqcZOW2xVtHnHUWI/ziLBM7yDXs3OrhHMWxO2wnVcTzWc3rCPPZq2htFRj7iCeYMaBv
COWEADQ1viHKWkT+xbycgfFWWZR3ZxussbON1FD2GOHrpH6Y6o48E03VvGycclTLwbp9Wx5GJdOH
RNU1KCIeFFqpmRJug5UpaZ671skLmKQmDXaILEyzA8VJDOIEIALmSoOJneN8Feid183hctM0qX+P
IxQiDD1tMlqtUMVwHXXhHPFPj5iXPkoGd0+rboKNQIV0G0yD+yMWEJwIhBBbZ9SXLZuAQcqesEFm
x1VDKrnkQr/wDloS0dgYAopuKV7pitX6F23JMaeJP2fDeRjihDzD1usICPIMvlHOc2hCa68sgbsu
EN82RrYtfp127cXG8lr+UmZIDd54XNMAn/j8SNnSP8piiZxNC8JV4Y+FHLydYcf2+3Ux+GRnpdCd
rujzPOguTeGSc1fB7olbL0U9UPnWPYftPKsDdWXa7wpNm+zckL1cs68HLjpX2TqNOqR2AqPPMHFY
n5FbxfbR1FEz/RUNw8AXHY81/KPeQ4iuogT7ms5bQidDM0SHaOlqMkVUHde34NmaiNvHvI6VVbX5
to1C88qS4xOGVo6GDFZupT4N9KrcnZfZCS0veRS4oZmN4c/vDMSDgtzhZo9IgljEJMS9v7F6ierb
lD3qdaK78LjUgd9u4Lk00PhXk+AhT3IBYV6QZwbJCmdXiPbo1zT4GUNPhBeAt4NM+PQ4MoBKRHc3
5gzUyKXi46qD6zHo5fQ6BaNPbQdC5pgUiK7xh9Ft2Oi2Z3ZSJH2S3InUzR66HOotx+/QZo+uzTTh
c6oFAuCmVUa9RkTBF46EK5kXM/YzDmoG6jGzZoNz4tKy2Kx9gNsLR09YbVvH55CQdF6ZnkTp6YWz
RM50vU4h/G3ckvwfLFtDcwzHsbfXo4jm8YCMKg/2g+LVv82DZpH7kHqk2614VAj1HRMcdMMiy+qm
RMgmr6JETExM7ewseyr5Mr2nhBTJySHQt995jYnxuDt+2Fy7YgyRAxl/uFnjFRVz0PoEDTXaj6en
SUZV9dhIp4s3PX7F+fZiV0LpXK70990sSMwxQsXOMWlZypGtB+PA0amr+bWitRw/hynaiX2Ue8lw
FAkezWsPs1hEdbtafLQlIeMbxDg5LtWg6r8LhzQXWIax5Sjb1Ssd9iEssMMDaRnP2BNjEivnrA9u
3GEa3gYepdprST33icKUNmSL18ycIVcXoE1DW09MJedlPK8xjc9dKExPo47dhwAI3jG2CHBE6spO
fZHsVC2G6rnMoGy1DFqdg9fU9oLrqppPBR3I8FdCNjqIGRJkwKyPddlVu6YOBuLNqQ713vMJwjms
Q8RL6IJwB0oXjWI9Mz4tyNxWCw0rJ8XCtNUNgxGHkGufsZNx8l3poyzeyzjWNNWSKCJzQUR0pck+
zatdGLt8kaSVE8tgM5R2B9Kvun7bzZFWSKVCNJl5uQwvi2xHYoqsrNAUFZRHp8zNAFskdQwBg951
oHZ8r/Q3l3xayu8xfJmm3BQOXtmXbq6gsV9Nbecbe1WvU+n/FeajW/9Ug7f618TreekNe9n8Ws+W
EAlQukodqzLBgW9nv32Rs4+jZqA+sXvXk6QW+F0TAlaKnOURNuVIqkRue1JQBobHB8ZsxfREb6lW
RzzppocJFsTREfDU3MAUgKKB+HoMtiSTra9RhX8avRgE97uOESh5Slm3qtsEJZe1z2IFqwt0NyCM
hK2b1z8NxMYhJ7ki0Dov0pzkQh1Ci5l1rh2CfzyCZCNG1hsawBy4CKnkTQtyHX5N+VQ8WtdVSNRM
KyDlrUMOv8FtpgZBTCMVoPVlnKejQqZ63RSRSPcFqbbVo5/TY7l2azY/1KvTEv8Q/CZM+jTKETeA
95UkltAsnkaIzwtxnske4NNqdh7ne31wEH7DharDeEF/F1btiQwRaAF9HpPSy9ChZx4R5nDSdqVc
pwnQmGO7XZ7IeTjoRvJe9QCRgKC7Yw6fr6YQ2ZAnssZvueczXhCcjIbHwNY+K7IDhOEZvJLrHIJ5
LpisFDn93w3hqhamhXBNQtpTTyCE2CUEWalvbeHO8ZbTXQU+e86H9c1zZqgHylyOxagP7XjO/HHl
LA9QmrdtAlTEUzQ8dSpt4MYDGKZiT/sqI+3CcNQ745DOX7yCHCd4vCb43FS4DRhg+9I5iloGFSoj
AuX5YgqK+4Ob5Vn6xca4oO/YxIP+tkB1OfOVqHo6IXlYSGmeJPz56aqeltr7tZAim4Eu60XxaUrk
4v9F+HUCwLZfs+gSFrP2uwEGYEpDYrxcRgTy6BAR4O78iJNy0sNuELRwzyDIquEmMWacr9OSMMa9
VS4Y7cXlssuCxkWwaduRYYfryuJpimMHe75hDedEyS5yNSflCOHNlrxIr752xU93cSZz9hCw9rtE
mCaGddmT5eVkyIQKqxy4zCSUlZdTpt9y7Iod1DuJ5dQalBEZITYuTfStswC6drnmOHxfJQXG33md
DCAx8LIDZxJ0spe8YRzzP4vSS0jgAf06b0TG6eKmK0CdsTPr9Ee3tEyVhpanc5gZKWQ3IZSM7Mat
mqk9E9FmlwNpvOkn1ti5O8xxJeSJtqDU53pRbbiDWtNOe68VSbAPWtYjBmnxAOwqKtyfGWFa/S5M
pK/2NKrDzyEbbn6ep1mPByYEdfctFlHiHKTBBHIFolN9R/wDGQJH7tDhT2pW843ikJPW1eiouHme
wsxy3jc5cR1sFXwR/syo8RoenfBvQApEA5DswB0eL2Hs5ZPrewQjFGnifOadnO7YNC9N9aEvq/sW
uXSxzboWlxGeohhCbdvXgPa9uR/2BjTCz7aKwMNdhZydiWpXXdBM29avwnK7zBMxlvHEm3cVFfQ5
TnRESJxyXevMO8YuaJUgLIDPiozK1z19pR5yMogHoA2oYRDNRHGvzgsblr6TSzvCtQNo9SPGYsZ8
Z+U0u0P+URIvuKo+Jc55cC+xHX7TfUK808U7XvMOgz9oFufaibOyvJ4Dv7AHSVcLZqkgMHTTiQnP
xRR2mNvXXBJ3ceXD+h9g0c2J3ZbVOly3NcewXdhV3nRTm9WF+ZD5ZUzzaU0TnD8jVJhpWgWpDCS3
Otu5FSO6otyJCB90TV5cQ7whadNM8Zx8zmnoExsWOonYoThjzDBoHhHN2tr7q6jTHvShmJ1k15JF
DYOnqkhw1g4X9t1GlnDd0VfAYHH+WLMVkoPxRkMyKndxL7F50Z0s820PH+eCJ11VvONQVhCqtTY9
oHLJqGfTSlG/zHTfWmg2KiWrIw3b+qbhLTUElQWK5JGAyPGCISkpbIG9gx3wLOXlJfZ0VQabcAzA
8oiW5v7WYA/N3rKVI9Uvnddu9n0JaHyBoxxcsk+LtgG0UYYUBrR+VlUEt11rBPOaRKBFcttG0rVs
LklI4YAujeZttRa7eIKAeoDvFKNSh/4SXclRX8d5uHTf3ZyO75UPrgOUaq0q4viqSvYnXSUqPinA
AnRAi9ovTsgjHbGP+ZNRDOQ9YK8pVSixopH1M0Ig8HNE8/VWxH2V3sZuFUSbsGV7RAS2lM2hUUYz
IVdiiPYUZLrd0mjxzI1wcxKkhqway5eI8Upzatp6+KpQlCzfCMjlALQUvR/cTmCaMDUKEiL24B+y
FzPEEeZpzfRfENrEYkITtxEm9A6L09CNo/+4jLt2SgbnXKy2ih9nPh6ObUCsnNt1Ud58NCRnpecy
EyAeKDXbYdlpt63jTQ0PXj/ZYgKOnmmRON8alJXRpgiboPyMfdcXxxECG+AaC0eU94HeN5Eysm7X
EE1aoBpiXZLKAZFUhF/qYMqfqAj1E2NbBil9MdPyFQFYX2aPq0+6IDNgIELg+6JDSXUMycrg0GyG
OGBkg1uPEZKXLbf4FqG0GeGrH/PAqXhTBJpEaNI6FnMIKD7kHSpf7yeZcBNgG+bIuylwEa2NAYXz
PU3JufjGVkbs9uR5tMqahiUfSm7aVvs4I0L+OHVtb1+z9JJOFXorYeSSEoigQclf/aRMk8fX9LXL
4dbTZpbB1dq77fpDSDGFxyI1JtsHA5vl3urRq345elxC8I1Z4XNsFXVvGUhSZ1j5Ha9WzqrTRfkF
bCzAhiHMhpBKJy/e+bUKXsNe1M62YFk2ENdKmssc1LPySMVUgScL2Tx21dgrc+ynOLfgyNvktvAD
htgXEEV8Bac4qM9d30CsyoMg6Y5Wxl9M3Bqq3J4kL7QUdK/dORh+Eps85TdNOBcAYYFEyc9sCCLY
OrqJ3zKdpc6hyABT7tGU8GKCEQv1tYMI/rWPiAMxQ1LfWWfQzV7jDEsfUWH07dbGmuWrVU0bcEDW
FYlzdOaHi2zV709DhALGhas/3GYo0mkQ+i21ZONPycTsTWkKSMRRK5/hQmCZL6ist0h2CKnKexAu
wgmHaVegrkEdIIaUnAIA9celXeaG+EdZMNvpR2HqQ+vCE6zpYvlQH1Xzs0R8RB2cxusdB6gA2r1H
tsCjLwwngDkz/0fSmS1HjltB9IsYwR3ka+1VqkWlXf3CUEtq7jtBkPj6ObQf7HB4PGO1pAJw82ae
nOedyvzyb2YjyfIj0IAMo1nD8nGsxvlsBY2WK/oWJoClUo8f2P7TfF0aFldoZhcw6rwsVW/2oNmo
2ZST33qOYM4g2wJz7sMkeHUDQEJsyieqMfXI8bXAMInI26WacOo2jfuBC6i+FG4W3iVFCTv+Tysq
aYgCUj5hjBRFyCQgCTcJkqNNUL8ltknPQdojE3p+BOvZDXLcEkYQRM/NUAoa99gYfKUNvi5+cZtp
KfCpeImz0g2Hq88a6sa2DYIe3UZ8KWz/jGtHI+ezLhUY+AqnRFkr5llW1UN1wTCPRd2RhTtuOrKG
Dv0nrbpLe4jhyoQOeytWUvnOcAx2A5ZfxKg+LDgeDdfB4Kq6oNv01K5jLSkGaJt93hkfAXGao9kX
4xeSNj+NOQ+MDy+L+XUB7wIryuvxZzgQfA3AZ3ioqGj2KNRaIn2raFY+PGzX+5qMBnJSWNGl6xW1
+hTlZD6ALV6an0zhm0dyY61LV2NV9ccGH+c1CrL6bA+CRhc0r/QbvCKfoQzt6wP7EO3XHQIJ3zf+
eNSkT6B+Vr5SiAM1t3VBGc6y0E3T7xRrybwB0c/XIyS1IxCTPQ1ER1rYoFxh5BuB0sRrCHLCvo6d
9iXl5vzHoeW8SYPzBGRgx1+3G66WtSE7IN7oKaxKhtFqcZXpLOxPlHjBcE7nrrgWvrbe6duCAekk
WLMpm06N73lOw2U920IbcDWvmqlfuKCwdwp+DIPvPsXLR9fEs2xcGs/R3mG2+gxKSVNduZgZ+Iah
CK4hXSVsfZoYfFqWgqf0B2z19H2Vl5pwHGKk6T3VGIOqE28oD6K3DgWjfBmDvZ/NcGvlTXgzzdSZ
rqzbRbfuXT/aTGg7lOdhxtlnhizvE/o4EDDfPuBx4p/iDiVOC05vTB8GEwFxpUlNeMAck7IkP+dX
Q3MgAGiicpJ4eZLc0mCK+nXXLuq3bbvtxqPlac9mYNyHGr4P+nr02AhcPwerpfQ3FYyj66Fr8s+K
L72iBNrt7m2aj9+DE/Z/LW/u/U1iNHqgxavGidSO1mStuwoAPRw/vsPbdqaD0tY+X7GZjcWdUr6F
uYYi89sngzoj6Spz0aG9r8rV7rkUvfws7Do8sdYWiHlNH1MYMlc1I0bgPvIcLH4jUFB0SGdedIgq
itfo9ykMHChLLRc7uFBQqBjWp7qTzp+MBdU3rhRsCbpFLKGBOErjc5SODROuKap037QBwFeW8ty4
RWolT1p35qvysoUmNstIryTCCgzYaQCtKbN4jPe2Es4ph6Zwa2cv/iMbB5iGNU3mwcAEZ+48cFDY
qMwE/UDAi+0PON77bFUtZnZHZsWtC6Py13A8igotDSDATqHr8OetxE5UqK5MzQuYW3WDcZDsvZ6G
qa7Ntd9MA4Z3aqYDwzPXucgGY5PqgA4t+iznz9qX1DePJvm1VlHHGVj9SejA2FCgAAk6iaf8hVxy
QP+DJ/njuJMLSRA3m+bd1zZ/YtbTlHEwpEv+vY++OlXbz4EVt3pHH1XMq8AP+oGhIxcw5hIRnTF1
xTzsCbIdIuUGd+o1ukOYTvLX7lXj7Qzxb+GCJBul/OCq5ij6qOYGHF5P0w4M0Oipb2EOz1FWP6jG
9c/tXPHtnvtcvKus5F3d5dm3gZg8LCIeu7i853pYlzaqRxpRi8MPQ534t/Y38KdhN7pwH1aG4TfG
wvnt/9qpz6DNew8WX4Rvc5U3Ji2ZHPG8jkT3q7wWaueky/iI1GV8VjyYAbLizM73mqsmXjVJbV3p
hrD9g6uThCCylZdrpfqU2yBOQCp6tXrSfqOfLAw1FL1T0vSq/MK7lpa238lIYyGZW3JV7izgolbT
YO2z3sYiGkhLPs78jo/7JpzhRZLWb0EaW0ktD9BYlbsuY+DOqxFfyIPoYg5mYGAFa8SIsvRqsi4j
zWgvHY65swnacSOGzPwKky47xa7DemflOcnIPSYnQqHBXFf4tnAZrTlO/W4/mnW5lyMvjq7y1d+x
64P0WLuCvyRgL3SgvFL0U35PBv9kToOT7AyfBO4miHla7sqaJje2zmn11yx8NvIjLMyXdoYxhdrK
jYNDsHST3exDUyWabPorf7K69wpXSbzhjKqNw1zZstwHdU+zb5/CwDvFNYEPqKCE9LNDPkp8li4a
A84SvJevEQmcC5/SeV7bWIZSekhn+VdGcfQ2Jab17IPKROqScR+c+UFN56Tvwz+F1w8UP9tOsPfb
DmKpmAagdSE3S7qzCmm/JrULkCfTjr/m7Ssw9nKYNZvEtYcEymhUWDuchxE9lt6iQBoUR8ZMj9Rj
7cGnCv9aF93g/YgxpS+4lpxet1TBWGIXW2M2awwuHhH3Ni4DTnXsJT2qbmu5QM2S1t9Y8UxPA0Xw
2wXMgJnFBFeDhAgclN6F+hDmg7lvG5zZ2lV/ZeK1w6pp6wr9OvfRywp+Fmu7t1iNzR36YhT3NAp1
qBaMx93AFYkVkL4vZennSGJycueA6jb2xNsJUCFhcdff8UBqY1yCmX4OkpF73ey9i8FUvVVpbtHx
FSgqoSPvPUPKvAYRsDomxfwI5aXY0ZbDOTHXn2porFMZFvYPC1lrX1RW/BHQsnSQiraDNZebFWy8
XFLOIHQyoKzY8Hat2PjDb3m9wTBIJwBO53avSY5A1/Wxpgxh89RhHuK7bfjTr214smDfM6doq8GU
PTetyubFryTlqz05jcepOpAYAgnVU+6FOs4vbrdlmGajl0I1dOn9faf/NgQE66d8IOKRjhuidM4G
k6FvbyzkwpWay/rXmaFEech9K3vSvHqthuKjmi6Yo9H2wbFUVUv/9OCtKe+hlEV5ydvYR82LpSfi
TqYp7vSf0pjX0elag/eCmjibzVcYV9V97vhlKOCF/1SMhAW+wSk6dWykofj3eIGmXJdLRXXwV6hK
38pspNZIuS0NY6ykSiR8OJ5cw1Bjw6n9stooOATGNPzDO1FHiAu6YJPdiL3d4whPhtLm4HdyE2/h
OOUPoPLAb7Th91hkCyLeDj6VDswPVxv+veBNXK/7oLd5KtTzv0K71g7P9MKfJdItVqoZwm0yGMPG
5mVzKTozg71c+C8DB9IOxUbvphr2tLCKHxJ+9I9HLqhqdnooCIje4jQGhjxakyPB7cveOwAmkcdJ
srToC11uSm3rfdyRDNxRVhl9DkZCgxtLpParY3vTrRvLcbGqFFh+2Y1skiwl/RHasObjGssfzSPW
/M9vVb4WiVt+Tp7wv4cywwSIJE4PZCIvVl3GK89K4o/YneqT8PqcCGEa4fqrk2MdgnM32VGRRXC6
NyZnxoYIx2pVIk/RxW1W/8BYkXgSGphzK/rLlOXWtuiEOErq0f6wbja+9QTzcMCn8h5zV+/DTMgv
axicC5+w6JDPaBIxe7xt62rzbEWa/Zqdjb9R3zTw4aEPh2WHITKP3ikrcJ4DknsfKnPeIZhH9Cv1
7aeqQ+Mvn0gAyIOymgtXfn5omilnm81Fy8uw7FloFKH/YQdippk9CeFIJ3L6zJ1+eUkgkLCY9N0X
J5NmzynIz3NHESYGwHo+NZmR8uZIGU9IlB2acSpfsBv1Ox9NFLp4U96NOqZxRGnrYFXsivYtqfMN
diibbX4Qs99l1NbxXqgsdR5Ka3QRQkHWKs9L932lsog6yi5Yt/BuyAFJhZWtpo4P+3c0SSjwUX9g
wUQK2O2bk8dTc99RvvpnXshaJTGHp9TQ3nMzFd5D2xgWf9Ugq6H8D2PsjXjTDC6ONhE2zzrplLlO
Mmi97JogRCUa8ryXfEeTCtptZ2j1JvFYP6I00umMLir5X1c9HY06ae69wMOQImk+RU64dNf4dAj4
Y+W/S4p+/6kB39nWSK2eblyd88ZOerif7tQaF69jilt1I3tYCl0oKOVpFv0Io6JaM2QIY2iMsuK7
jULrLZ8bf+tGoD6LyIGYI3TERRINcXeVtdU+szHr/7HHTtHCs4j3YRZ073NURuep9exXZduQMRho
WXTEcI/j2sbwIbz5IJlXN8vVfY3jGCIo1ds53S232ZfVAckZJoJDIrSvKmvczCk+tV1ZKTSH3Mlt
n3ub9gHA8OKlncYSp1kDUm8aAJ1ZLqDhFYFRXrPImfs0jQOf34CKcj2Tl+JJDiEGNYl5+kq9vdq6
Sfg3KMyADRogHVIFRcc+18b36o3FjX0dOza7cIMnabj6PZxzNv38jWR/4uIQltrn7VmMP7MfY3iv
5HNrmt0mcbz02cii5myF03xDFaPcpCzfiIoGDzOS0g6TzwnFflw3BGcvNWaJTTarYs3X2V3aXCcP
DQ9ZPBX4QXF8UkwyuFPO0KTLOxdEcqsBozLZRvW5TFNz21R2zA3Uam4rX9U3NpvTVUWOfNWoWCer
wdDvpmwUbzKMU/oeYzcCi5C4COq5428XlYrWThYvjxn/icL7dvHxNUb3QoGEOAvO9ruexvmqDOHv
MCh2x1471suUGCH7hgDAWGuPlEzEVIg4KRY4q/Aj5L42ec075HY9887i98inzYRayW3W+O1xsT9u
Oi67u+hyvcOHiTxT+FPwblkZNt2solqP8htW7mg8mfueKNvcjEQNGU+JKhyCbPpmVrrrIG7X8KDP
8wS/WLLzwy1HBXlZTcEltOeBqwG6PR281sFJGurY4wXUz+IVN4nXHoIIN26AJoSZsbWWOfuUW1l/
rvx0oBy2a/aGpboLOmS+HrkNyL2Yv6Y7JDzJOJWoBWxPPVPO0TUl1H1esRf6KDBPY0quguritPIl
Cn3x4OVdeMERgmVR2N2xDLkYdC6YbBAQT7PyTB6DuF8N/q5tA216X7WlPEeB0e8GY8IXGqGJpz57
toSV+aoaynvrCAo9wvGd4OMzhx2eSGDJN0d43b2zoYWOMpDYK0zwcOpiC842jGEfQek/65ZqeM/6
rrgdNtCRBywNwUdsox/nMnuKqWi4Cw6QHY9zjrMqbO/IkDaDrEo2McaCy5QPn1NWcfslFoUig7ux
SF0fXdGItY2DZN50Re/jawwS1nXmiOLLvuCnMSdK72JxTq3qVkc8/ULuaJ5ivQzPgLvh6kdm8WR6
Q7V2jNi+qs74B9QIuvlc5Ws8Eea2K5r6yAdmOmM0DDnIandbxM2nObPpazp+EeKx5QxogifDrqcP
eniqnSlxyhmRSb/TlMi1m0fDxheyo0/APsNg/uFmIhefGe0aEN73VDvuRoyWeQqc9IlH57zhqx0f
rHnZp3o9GpOnj9AWrjSKqbNv+SON0MO8n2y6hTIUd7Jf9Qtp5GLrMDru+747WNL76Ht/RDTOz9Pc
xMsnubyPC453JcrR2BchhizUdYzGAfVEvmG7tGSYzWOnWMhEDnSfyZSJWHWNvEVafbat4BPQ4d1b
GxMtP01DkzbGPEzyLocCwzRDOwbZf6rUr6yXvkXVyccYURSfUS+37Dipee/iD+knL1ZjdU+IO6Td
HFhORLaKuNgHWU7BRZneaP3ExcXKRu8hWB8U8tSrp4WBYFwKCY/Ll8VTw82PcK+xSphiUGvPC3Bn
QNXaSGTdVTozk/s4vrZY5JKzpFKQHEOh3hIiL1sqtOcjZ8lXmRifnETjRiDPbuaiDx6ckciOXpb9
ogu/+kZOh4yuvEuWsO5IMl7PLlLWi3Lzf+h55QEAHh5Avos33ynLx9Yx2ex4bqcemKhM6iMtxuIq
/dMUhkXtt/HoOHQ7gwj0d6JghV2ig61LptCHshtxNORkTTZeh8doGdKfYdBE27Cq9AdLL2Qdrg3N
WUVLMBvj8akbKU2affenN7wzYOM/AH8eE1Xwj+Qiv4Ga/5Y5deMd3XIFThJcdFITu5T/iDiG6BJC
PXpmwHfIIrElvbbej7ItdhHTyq6chz+GuwQ9dfntxC15B91ETxXFxtTrkesIq/DHMsRfV3m8Sj3H
5mSZCvsp6PibYpNNObq2hy2XanaLTeYadEZ36TPEIh7WiHtlkG7xU37J1jqPibjWVqAf9MAGmXu4
P9SNF/NTHLFajuxaUVZeGw/vT55b/lYUQz8hn4ScC075xwioezPz5ec2KHKClJZm2HXRqRBBuZrZ
yzYUteDhXy916uRcP9y5hpdvVh+djR/Tde0//Tj/81znJc2WZlOP3iIsJ856MiZ6VJ2iPzgGbfRE
DcZ1AT7lUKTJsXSwgoKSWMzzHb3esvjgzrS2nT0FfFOm1Nv3sSeO2PvGKz3Y3SPYDLqNJ56DLetE
DtrYuQwhL+Sp8qu1UJGHyzC0N/hm0u3YFC+Qkm+h5LNUJ2WxCaqRAsekGz6l77LJls3dn4r8p0mz
c5rW9s6wvavfutgkaabbx4ki/TGOZ8+SS6EAvm0CYGgw9misDd9Pnju7/h1K85m33F94EH9YBr85
tt/sy464V2Eb1qbH58JGsC6/yyAenpzciV6K1ukfELtusK44tkpGd8P3huNc4pMlq8ltpWjDY9gl
EAlLfmvi6wEEmkK1b6x3HNh0KOMvoUeT/7cfFDu4+9HEPruASVOYFE4Gxf9Tgm4W0/szu0zYY3wU
XQDd2LPjV9QD+912yI24kSGeyoCKxSAcKb20x3w3BmRCxjz/N4Wa0JCTbT2n6/eaWtBVrVpa+wIa
oI+Y2Iu1USkPVEpe7T0bZKw7KXlEQfAfvTrKcSLXLA5bRHVnydymiG8szt8Tm3pr9idUjfCbZJDd
2Xm+Sm5wlIxnT2bvTp0eDa2Dhwyf10cnoPZnJgugTBsHnPY/vHopjKiyMy0Cu7wd04PViGZVAgfg
mehnD8A6T1ESf7t5sWXUkWcjTvG9T9kh071alUOxQIVb8j2jsl1Ar50j9imdHkUxPpR5Z955q6IJ
mhrrduGPf6wWeRnTfbOLgCtCKdZjte9H8+6bM2wbibHBiQy5zmqOJbtokL+bqT9xkFMXzAduQz6y
udts7vejGkkB907GUoM/2Ej4a9/5/BKOpQPH1KDY2AxIDPBl+HuCY7ck6t6top03NHX1VC5Vqly3
U3aZyU9g6B4z+9SY8wu+ozeztLwdHja1VU2Z7WfBaBKaNEOG3QhC1+YoOBJlyjcN9oh1WTMdZGrx
80BJ27E2ix8SGEp4f5iSWturVlMZ3ussJY3ZEp7v8jnY0+5W4KKFp0HDT7slp20SWQ6/yRn/NGrU
yGnqxHnDoduQTbGK5IV9wGfd+ww4gmMIHYfde2zD7e1jNmCY4BFxCwJhPgH3yrHfUeK9NR+tjlbp
iN/zePolqSCuwyg0Oo9F4XIbvri5f69C8x4o9ZYNnrGNy55Aiy0JcCDRYEbb4V1H7Ipwc4o0fw+K
0rx7uf/B5p663HBJ5aRNwkqYBUnkwQRpLP9PI6MnRxTWfoBGvOJf4UZLEUI9ZjPmsw9jD0cfZ6cz
Btdqkk+4pe9phxlFUMOwUQWaS90FKA0zDylhOlfeePTFWtMzb7q3qUovkzfcqKA+TMgLq2jZhORK
20wvycysodN14NsPWthvSdl/mwODKY28PwSV/AcKvOeHSixJ04Xmiardcl4MdF+lxi/wDPQsV577
uZWPCn8Ovx7UDWdE6p4nvBK8Z9XwgMRZniKn9djgWcsSxByZbcGVmIb1DyZQsPXwVn2RX0T/ZXl6
7EJsvFk1fFdFfObrWdo+jHDr2EvdXMYThXKxd5151qaBC7QtGVs4ozPMNVgEef7YyWHqog9ihD+W
aGjoiPBi8L2byLHlF99WN5z/J12Ht6ob/yi7qyni6Joj22Js0yqw3zrksk1C3JyeuPCG8eYaJYwK
k5T2musTt7rj3mK1jIUYSFYoiv66svlQOsndqcgNut4ITrh9str2SVn5OWiDV8uhw9qz3AGmcR7w
8R6MdZKn6oQhhKr7ikUk5exAc2YXrwlbjgH2NaLEufQa8VIzyVL55BjHkU6jQx5Gwx5T7oSfiTqU
0O6wypfYSddDyuFSJMGAxWboDyrGLO8Cinqsvam9VbLWOxH72RoMAcE4d9RbkjMUBpbY+DK2cohV
GHYi1Omjy0L7xGUqj9T/hT9j6HQHSZKU+YNEsoO19jcpo1NgwG4gnlzvSqc8A+Uq99jk3mBHISSy
JKYPF9h7ltnRSU7ZhxPXC7euv8UurlFXCXOXuTC+8bZQUJ66PUh084c4wXAg4Bp+qrK4zUnbvU3o
oTsouzfeJ0wsXIAJnWUs+gHGsXxKEH7DcXJT3pXJizO2KYUuLtl9mfm4Twb7gk+z2Bhx+c3sGdPp
mbjM1vFwJF/VHPHRiS3iU79Bc6nWBI4fy96PD3blzQzM1P1aBiayBCvIdgpoB9NSPUctQldPkdUq
jzXt5aJ1Nl2C1SifHsrAu3hl+RTPntp0hjiHqcGhGKEYLza7VeukFWMlzZdm159pctI7bodXS5qX
smDsSlKw/PwibrGfphszHefXAiA9pZp4+YkekZAbM7nD7PrXnqjHyrwBuGgwL6R/B1yIm67JAHwn
vfGSmln1LAwzYPKYglWZUTnHc0lxzyvqXBL7xBX+SLsuMz/ptlWQxOLgBzo/GBQkJitRZfEX0lL9
4ixWvFDTPW6rLD77rVEcOal8wq9TtMYQVm8mQYFAFxfpkZWt9aDDMDqpMUoYPEO1mVwel7Wbc82L
sN7TDjc/tGw0PrCN/MszhBOsA8MaWiWdwM5o7ZIGUwk2HI7zpP87qdm+dx7hWmG7VG3n9uPYz1Ax
qnZLJPoVGwGtRJO96PHK/mTpwp420t0hKZU4OMUQ3KvAfKoo3vr144B2zsqlaVSOfDtx/x+zOXvv
DUO/li77VccllI9RGVtJDQgoybKWhLSiDkg1RxquedWX04UF9m9kZFdmRkacikSNz496YwrKubRj
l4/uSHO4VyVfOJvah7GuIjKdoFJYJ8mbdrEcgYbADN2lVwJTGE2UJdee6/Vbut/ovU/SeJMDFuHB
GQmKuvinWfY4PMduA+2iC6u9GyjvUvBr+Uxr/b/IHpzH0Kv/hKZ8bAJ0kNE3unUilb3p56y5lzPm
tw4HBAexsCAlaGcVlek99eVxxrh08Yyl97wa6TshO8kx1P0GTflEJNtbhal2l+DmN7buGYE4jdeY
pG8iIYdoduNzIl3erTnxnt5gyZnikt7YtWtcDdF1jyk//s5uxXs/+jzpq3prJTLb69mDBEBn2kh6
ddvHJkNuW24jpMH1YNkfbMTo53RM/6gMObywXCtWyhtRzIQizzX6N69s9SfOkRtgNk1ck3drmZek
0ZepIp4rCDt9Y9wlvvl1NSWQI0rao9NhSDHZQOBzI6rueob4zdhC/1hZ8/Q3a5IcMYiL2a0wYWK7
mcUrZXX2PssprSAk+eo4I6my2X7E4B0ee/ILn7UwRj7djfiO89A7ICaru7CLeyqKzyTp91PDOxQK
83xtlbh4bn3l+EN47T1BvE9SBsUTKssMvXG6kSdbNb57EPxXAaCRHmV9XUDY3c5LaRu5l7MXRfAP
3b+pALGCEZnyTDvlVCSo497dTupXqaz24hRJuK2LYE9zL/11YfQKG+nvmMVvc9xfwnn4rVPUsf+R
W8pUvkcNsZGY2eCzNQk4VL7+ICr3rAbRbuAK8Kydk3w3LyociBR2rIuwv7iq1tCRdkGHhkop012O
vFKEZFYQmNR2cxlUN1FEnyly4d3uqN2YSG5cR4VykExWfPIpA2IRkiHp0/1+63xWod6ARyMM1AUT
+nsw+Hdp+MfMykkqZc8WTcdQ4JaSeryncCjO2s7+eR2e29nEDasRZ6iOYuPkxM4DGJzqMazphyKf
crZxGR10xBWxQnjBpUYh9Zo/g8WK0ntWaZTQos1X1+v+FKa5CcOg+U3smoYLs9FHywQEUjF6seuf
vwySj6Qyh+nUAnN8EEbyCTRwXvXLUhlbgyIpl3160kSiENYTf1+2CUMZv7ozgYM2aZ4MF+woCUb3
kaY/JB2clrVsf9Oyesyb7ua1PIN5CgMJQT+Ozg6VpROIKiP+wn/o77Jc5Bdui2IHimfA1hXrvStt
CmbGrH/ERy53xZhm5cZGiCaTp4V+TKfKeWZq6451pakGWdKfRWaLVTZYD4wvpzGvfiLC6jdQ/t9t
rpZ6yiTOMQDUZ2suLrMLRCgYuvpc+83XyFizwqz6mi4BeZxf0SZsiEqBr8G/Imex1p7x1o82mfW0
QH5IXuMYrY1onSSbmtfbJdG1stiVrFkPPg1t9ZD00J1rO/ogsX8B76EJRFPhl8zhq8m7b+3P6jlI
F4+EJ+pj3IHv7KLWP6Q+Hyg6zphKbcPclGN59Qdq4WgzFD8EJ+UTEYP8QlwVBl0yUTwNMwVAtGiK
y2Q37qfhqorRXcnmUtpJDg1LJB/MdnoXN6a3r4Zl+ztNDdZR3w9fmQydLfNCtm1wOEArEjNTVxuI
Sw/Rd5XxY4ZfkOfdp4hShCyPFFYa9dU6SiJ5LMJ23tVx7xyJYPLfja29o3A+XPe1U18jaiufgz5g
iyLi8Oh3QYXhPmCbl7NK9mEkIWhyZZwxG2MP95r5O52rhrrAyXkcZlHtpAdked3EMXCwBv+MwjR3
MX3Tv2S6mg6kVLwN6SFjRywYWY5vcaL2mrvPMFeFokpxa5o9Te4QQ5/ZEcH2zrlYGHloxkqpHcVI
iu0Rx902IEqAvkBiy+LGP/cQOlaBx/DXNygUeAKqbmMOaIQWqv22MW0bqBOXGAbMDFCpHzz1eAN2
eNWSxyKye5biMtloVGwuu9ZYu4Cj97oYeZcYbrBO2OGtyzYVG87yFquW3+0G3ydJMTmCIk1gIoDd
aFTeyBIXidRuRomchYpu89AwEz6q02SEhxBXFHybbEZXAKBRQfZcq4qQtlC+PCCBjOfEnaeX0m5S
3mRTfJa2b55E2nyD3gTHUThGcyY4I1/9fKhufVgYELOoSefqL1680dR3ont8YrVb0v29XA79kbrB
7qbAOhwAQcmDzaPhaI7Y9hwD1bvAXbbhMwe33Cvy5iB9a3xZfrtuRjVEXC30upKlC57pMXcJEGTT
8GrjxfyOTdicNlv8H3ckAEXLWbH35plvbZoy8icQZ9ZeE80PpZsBIifey8eTfdLrtDD7AQabj7z0
+32B24GJAwiQ7znOxyC99F2ruX6Z0Aav5ly7B6gkww6LRPumZOtSVK6Kk4FNmr53HQc/ptF3KMuU
yUIT0H/IGlQXG+vHSgbzhzuM5oOs02Wb3nbXiIlmVYcuOATTo8s87fNTNqC8gKRTP7GsELsHLEsT
fGjDZEc2Jr9NErmMoRMrlSjie7QZ2sa8ck0W+5hQLD3XSHJcsvNuGCvMRTiBTtiqjFU8DOa1oURp
lU8CNTjnc8XiBq5R27cXtJ76CjS2eRVVGS0KpiIKQv0DqVb9B0TaeOmDyHgnR9ER021aubFgHNVb
BoHgOFGkg0dmiJvbRODqEHtuvsvYuj7IJO4fR6NXKNGtt43ycLhYeKg/O6w5VxrvuehhqMZvLdtY
rBz6G6ej3mHTtQ8Ob5kjvmBOSnA317j15r2cW7WTpTmemtlpdmyGa2A8ZbJWTQbXgvXviVpChVMz
Nt6MgrT+asLNevXdGXzYhEHCCCxCOm0S3/zYGu9B5TuHfrLDg+gDbtoIXXMDlULRcTdF0cuSx/jV
NUACobXFg8ElzzjYrFFt8ly7BO9G6rCrBYLYEjBLNNKYpOZpiNJndnsawQqGoo1JoQ+vtu0k24qI
6QtkOZcCYmN6Zmev30UcREeOGXKggSQ7SGq5eWRpGV4bcqvbxMIFgZWgP9fm6L1pkMLlaqjL/hIB
7zqOZlk/S9En5cZzU/1B86ZznrgdGfVKvbTriP1UaGrfKiGXxFZ6csqBD37tzNtAMM7xKHE2y+G3
pn/aucHCQRwvOPQpH0a99m2YWTwUjPbDKTrvrMmQBKuExBVz2FBkHzNbzBPPqBzkSVl8CDNVtwBV
DApEOf41+xIJr3Z99cxeuXizXcTyTQcYaaszUNG+Zbt6ZyVQllYZgBdvVSbMjCtL9M6qcaWJJagd
MTi7CCkry45bcs96MUKJ1ARSabfuHi+oBUGBIGxfLfQ1kZLxh2zzYJpquUKRuEBa4vjEGIaHLPXd
T9OjbpZQ0kC8Fhl5W6fgP1ALAu5nQvufrLQ5O8K2MO9mPI1M+Y76df2s3bFtgSAXtoO3qZXKvvAq
Ndteh3wJ7IHCfyXk0FuRFLhziH/fjd7gAu+XQ9PAaoggZ+XJTppDtwW5Fa1jxti/y0LixQ816o6m
yA5BNG5rtS4IPGwqjE7bqSfQgFNBRkeAcy1eoqLJdmEih/84Oq/lxnUtiH4Rqwgwvyony3IYpxfW
jH1MMGcS4Nffpfs+VfZYIoi9u3v1X7PkxaWJAPGjEDdXTJLdzDSc6eOivOxE5xGaLBC+/oKdFTUK
HOnKdjMwbjOi9zlpEuexI+C0tbH7A40IqmMWSpa+gP6/5whfCk3N5ZWAZvoohiDY8O1hVynMfAYS
IVjXsS8xkgQa5rdeAq7glroB6GGQLSPYGyP6CckI1Z6YJH4ikGwbM4aYkpYoe/VdN+T6iCHCOE5z
UXxntwJf0k9dTdxVBqttnzz64Xednba8qGSywWGHf0gSEn0jMW1uYygWCkbGHkKW4y84OmD0Blcp
FjIXjlqiH0tosJjSNePZHpLln2x9xfd4cL/dlCTvSkaNuDRSQ8LwScJ79hj/BU/fvEWlmd7dEpDa
1LT4HzTG+oiOrW2aWg6rEZ8f4Nv1Mesw+NuNcE/CmH+Wldn7iozzGupuvJasYVjeKGsbcKr/x/qY
LTHcqr0ZqNrFweGu+eKoK/EdhcoogmM6dDesxf2np9wfmI2MSESvmRDj4oUxDYXYE5pu3aA8oUqE
bJoZDJvRmnnFM5Sou/8iScdqg798JAWcMizM3jI+5hVv19KxeO0JvhUTzwhmEcxPhE5QsqNCN7fK
WhQfl/zmGuM8pllkd+eEpdoGxcvCWP7/kFRjmH0Mqfu1zO+Jsmgg/OVkRXmsXG2dsbBSrFV7XXGg
yP3Okeys4wA0mp2/SYdr7bIvmwIOgXUxVKO3qWQc7BJZqb1ibXjopMGIy8jUbq1eL7t7TMLfw9py
X1LgsNyrUOFd0IMrCduWszQCC73o5iXwHHI8qLcl5fClk/3LlPI/aiz6h67R1VcQDpjWSqvi/oMn
vNw4QjonGw7QaSLUGa9iu3fxAUfDZsiK/gXLEdT2bmFpuhoC1x/ZchSETwedbou8fudaoTZZlqTk
0nA987FQO8d6sF9HjR2+TBgHj/7MjbyJw2HesMgbXjMgjEflAv8ATdmfyS2xIGtdypyrQT8ui/uR
pr06pYEp9nY7LOvEM0uypqwd48UwNYc2HNgXyrK9GIUlgo5vnEATjAA6nYk1Z3j7OBxldMwn08ML
krn4V1vh+OU2VcRXTHrwX3AOev+RN2gwIqBBIbUt67EeWWlzAjGN9yFae/HTqCo9SzUFLySZMvZh
dqlwfQ3NsXHb6aPXJW+LauZ6zm1zXq4kOKbHsWZ3YMqyO1T8jVckNXJYGk3/ak2dudiWLp/i+3pn
Yfzk1+fDRnEPxgelex4oIW9z25idLoqK1tcodmA31sCOyOugOXXdufPj4hosTnjpMMudpFnuKeo8
le9+2eqXqujNeVqC6CErE/+Bo8q9JOhgV+PHJNd8XYnfcvK/pePpnfT08pGCt3ifR0AxO8YtsWFn
V53zKQ5iYDQ4p1fkmKq/2lW2JDXWiw3kbJrBLcSUJqDN1bXws5NDKYor1hO3WmdEZT/YCxb3EvNx
rzCCfEPGrf6y17FeMnS9X0vgviHEx0vL4yongoDIDWzwj0xW0a3i7b2lTH66YNVkZ1EneCTDeD6g
bJsrlypnR0cjFfeBDqyLM+tHuB4QKkdFKL7zQPa5VV6942d3L3Rrc1AZJtz0ZHv+AperzSq1C1g8
t6uJSfsaEmDdIi8l9w1zS2NoZVMxVeCmRFXqOnGr7JbZmW82myBNYX0Jq49tmgig4TplNX2FdVFs
Lbl4Dws0mHWLjRFeQby4oMbC8LWpWDkMA5eowa71M7yGDieWVe+iZSgbYjiFf/NRUC+9JckBADn+
jLtE/oEIIPYWDvyt690jeg4ZkZ1rQw5L4sQ+hP087LpRDx+AqnOsF/Fytrv/i9Aq3UYGlkm3aG9X
OOZbp8k/PiKEjEAFl1YJcigGv35T9sWHP3neS217yJBOku1nNsi8rsrusWJ1gDEsyQ4a16O7MhAs
T8QYFRCevDpiUCBalXoflsmSTcK1bKvgO/7ALMTgEQ/yjcIEd20liJOE2AZfbosgC58bkbXPTVd2
EDGjem1lWUN2A1hUL0HccvGZzD+piG3ljliAMklwSX0Rv8qE+HnrjOKvcsR/g0zq56IcxMHVTgdj
LRFHAkD5MxwCruNF2t5c2MUHCXD7oy27/m7Ak8mpRwlaWVDHk3VBUpPEOrQIUFPNcYQaw5+/SzY6
wS120Pag250D4WOvUdvuIdHlNqaBuMKIno54fs2LmZNwN2bKVlsxL0wopoyIE02i4kCVgWxeRwSv
G9Ci7sMaUzTK0TT1AWZBuBtweu4qDAfbKKnFfoSqBbyCmg9bFgi0wtwJVlgcyeuJ50kM6IkqqP6V
DelOUVlvJT6TXR3K7ExD8HjifCHcorCszpNY3hE1utPoFV2BRcNFfiB8zb6T21Ie4320yjeBEP53
sv3gLRGL+owm7tW+zkuq76zuGpW6S4550gQrMftktdx66dr1nOG1jTzcWCTUW57f1PsJF2X/txSD
urliShi2Yh/GQL0cU25GjzzX/qog2r6fszG80PaxHGKOn0fOrvo4VKmNqFv08sNu78VqrlbiSmXX
gHdQJu/WXAV7hHSCEnzp4PVKD69kETmfagyW5lhNvruPQxpSMCfTgsidUu8BTGLJ1/hgSjdGZWzV
9IkXRB5MqhfCwrWYTkMzyf9SmambaZvw4KfEaQFZByci6x019cvob/0g/vVLU6292bZ+eXaY6ou5
rdW6jdCxmbFxhiUslU5F49GP4Qw8CH6ngwc9WPimwHaLY+BpbkmRp/9WfZ4egbyTTNEsWS6uTrNt
z+sGAzJnGW5Ad9ppMU7DkUbHotwRgEz0vhxntMZJxYXaBvyaL73ov2u/BSeM1fbUWvNw8xtRf2D6
7DZxj7vDmfyAQENUvk5AZdg0RGy4iJBDFWavT4Vt1UAGdQkRJOTgdT2kC65CsC9nX+jok486OTCP
3InoxX331D3hKkvLk7TC6qZJ4D6UuS+vvPaw5+cDDj2gVNH8iiGlOngO/WJsnKa3RC9I5aQv8hql
u8xY5qeEdrnM6/KGygB1sNZ5ddJC9CCzLS//gq2Z4hGCv8f63tIPBb2WAH+AXT8hEVn3zBUT5GxL
6LIUSnVvWQiOCKNhWbxpm1VbZ48T4nVQ74eJwxy6T/I74dl96EUV730O0nXnjNZDKQhIbomY8Zwi
s65mlHCHqJH8W1ij9eQmUbI8WkUUU3YTlw649lE8zS4AyiorzZ0K5RbnwEXr61kNnPzY1GgvfZxB
DWpja9uiMaLVGueccZvfKI7gd1Xy4oCemxzaJHU/wEMAuZHNfASPkz6peYouE4rfZba7GsmjMrS9
GALtkCKP41yr/7gH5Qc2CuOmrlL3ymIofXLsTuxET/0njfFiZy93e7enk2GXpL0+alYmeC0DE5Pi
yOZDP/cLYnoWrKnQIXnIpZW/H5NXEW4LYD1XNk7Bq+d55R9TD93CtsmOL5jX0kPvzlTGKhWuwg4W
7Kbxw3+GRezZrtky+L4r91jJq41xuc2tQoAAhCTsApEi6abhRgtJ9sK2P8edmYqXpYr0nwTu8wUe
G1BupM+KOyh587XPjgEOnxteezHm54KTa21nPeKdjfzwhK6fvTeNbb1hvoBLDxr3QBNS/bREXc0Q
hrf50edq/mqJwrz3GZmuNgnKQztr8WJFUbkiG0yaT1XQoli7Jc9p3zsHy8JoChgL923FhRXdktdK
YI9Hlii88li0MDUsJCxVCe0gmOGK5Dre8uWWW4/c0obXQvMb+2J8J2cqEOJCDN38NgeZcd/JZN+z
ex4ZDgKqg2oACJsoSaorDlUYFRiX137inuspqEGEezMVoWmPG8pHKkmI1+bOPhXRsB9bkprER/1N
3GGEqOa63mYCb0EHc/yETQB6yEjC2Mviao+Dt4rWi+FQw2I/dA/LOCwHqqKyk/F1fwwHLziMkLvk
BmcJKfmM+mmHMoUi+yvZnxzzGSdGapd8nlRsvbJtYCDEtkwAoAFc3HhDR7xbd6+yUc6Nb4zec8eN
2ZUqFjScmw8j9w6gLH7xDQko+XFBSp5lW+Wf9DNwepiWB4dug4kuklA5hJmzetOVTmK2RY1QT7mk
k9FMZ8oHiCntLWVc+IhN32GrmJblt6uycMUB1u/dxs8v3FaaW8iG+OpIioCiJAhWbaeZu6DaUR/k
FRtXEfwSg07WE3F3vIGDeQo4v9fYc62LtpfhsWRF9tC3XYKEBir7pA1YBD/Ib0SRc76emjuEDSN6
U6Wefh79GAVJsq27kogk5dxU3ZlKDxJGtN9s48qOnzqgumtPOdxGQ5Jl5cauKqROXWs8kgVgfxYE
0aUuoiuejghOYEFenmQhIGfHCyZvi7B35wBbrvU5WIXaa6dtP3xtN3sDy/NU2lb6NpKNBRyiSvmS
usTcBzeh8cSKgjOxWh7DgJfGd5tWn8bLgi8UEPIkZUnyXiUpGyZ0ZDlsY8uNIebkd0/s3L3ajewO
sOVsLsOsRHM/zk7AtaFqSczaK1sOBKe1g/WKb1Dh//EZnZHmYkA3YGqGX3Ie7NQIIm0Q1uJ3crPR
JvFDVZI2MdM+ARC81anBCkNfc/vCVZcXRGw5MF1AYXBSNuly7WbxBUlvskmkOCDKCyP0c8NEb6/8
wR9Onm3QJuq00LfahcXLgl9mAOKDKoHi7ROpAMF1FW2HzxA8i0ekIG250oA148qWlOUJCsy0ZWKL
CDy0estxiE/G6pwnbMKIJfeDfBVDvwOx3CcI9Rxu3FuqWsv9iBlwi3rarhuy08RnoSiSurlDUuMF
2KHqFRnEALPzU56X2XkB0LuHN2E9ZB710LR7kNFqtHs1lUYjUUX8PtceFIGhq5ydwAy0I2DPnyoz
qDPFwJY3hAj3UhS5f5XLEhMlbOuIRWKCbj5H5QcfTcV3Tzn7JtP1YbYS5Ogu9zFuIYXiOUopBTCg
3NfAzYtdBCXujC7ebDrC3lvBrQUdwOpANmQe5Jf72GkhKng+jteYwXoDwERuQq8YDsOci10E7fC7
1aJ95dgN17owHm6vqnnsZMoVd/biC+mNlIO7jS8UTUbgzrTz44ox/as92IZum4mfPlBya7fZo23s
N1Bs7anrLIw1k9V+OVOFd6fyDQyOxGXvNbi/cpieM0bATe9W99cFTKtZDApGQJD8sWqSLWIu4Y3g
fD9Y2luePGXCTc17dV2TR0RRCrrjslQG/y8L3dqvAkZWJ/tORVEwORb1hsaN5UE3sNfIPBVnfv9w
MxYmvkDzM0fZsaNONHGNxR7FfwUPorMd66a8FUICDp1N2vzna8891ALLVDqM7oNDqnfdLHPxwWsr
+c2Tud/3S138CDt0LmHXIbbPgTjW6TTc+1TMQ7hIbkSqsrwXRCfAo1q3+quj2349zjiFPdPY1RYO
ljhWYBAo/GAnRHdQrd9gceHdk7MzIcrljK5CMp9yFwecZ/q2eV4SpW593kJ4a7rsxnHjI2Gn007Y
AdGxrPbFT9hgtg+CXB4HNpunYNbpwebEOxtsEKAYwxHH3xQQOpbJTkrgGywG3OEhy/h+cfcA2TqI
ea9Fkd7QF/x9gLn0j4P1kpVTP5iro8dqBbDsvrEkOjy64l/X+eZUs2/a8wohompYmVtT7F1zB0QN
5ClXAjGN7/e1ZTyOXZc9QyYfjn5aprtOghx23aQGTp/DUmlcx91aunZvPobgp6Gxgne4pPaBIr+m
5S8FS9LVUXqxqYA4d4VGDhjSe5gGwoChJiWeCZi7/kbmFhkmaIIWUY18eqoyll3NMurN3b+7q1An
mZEpGwA0xmsGhgDRtDzSh2AqJQJa4xylAWVnaHx7Drkav4gYJxnQ2waylp2wnJteZ+nXfxrH/i27
O9dquCc82Jpla+0YcZh9r9oORW2/snvtN828AAkNaCzplEuwhTQSn3+Q4KUsqM+cupzAOYFBbmCF
13yxsnpH0nF2ihDDJs5G7u0Cd/6h5aXHBmbAI8XL6cFPFoEjRqbxzS1Ee/Cb3nuHnWAdmhi9DBF9
uFptWBxkHyFwtGF2bvFL/svbBXCJi75CeUaSHHCchn9YWOY/7NjcS9bPCGvhdIeiYar0Z9m+12gP
e+yVv2T1cYInMwHQwmONNKEKHTvLm1Dq2QUgmw9/aQ6rD6UXjyuVqxjn+hKc0CE4y2BTrsIZGlhr
xQJRio7uNelmtXeG1nofulTtBf0ua39udb52ejya2o7BNLhoWGwmoj956cxrTdfAxBLTSGuXanfi
wl8sm8r0wTckyO5fPRATteeUqi1G2PZHNi7UW+jEmCir4CFm0gFbHXW/lmZq7MuCOo/SmI1FPgQG
3lDsK8uBSuNAqz7aPUjq/UyRIcv+GIwsPsAQtXdK1al2NVEeD738aIOqOyz0ZtJhBCRjE/JufXHn
npbRNLPJFc/DPRdLn17F572B3V/fYgY4SjkXtiTVv3Eq/YsWPseshxhXRaG3csgNn4fWlK+Fe3d0
xm50diYvv/GA3bjnj+ATZ5/EFUh1ppYMtkcRPC1Zkj/gaO2eslCxLiO4t0UIcq53nWBN7wuYOVIm
a9/miKepbPkgfDV/oWZXtPUstc3cM4C4o0vgr/KHyVmHrp8eQ0UmCJXK0LkzFQQGurb7zmpmndXY
VfYWt6d+jnwXD2agkchJPW4N+AhEV5W2az8M+FCGqjmYMHRuGv0Zr5b2pg3lPgTohXmvICutK5hB
GMCZpcgvjlvHD2DzmrE0v65TkB2r7v6TUIXPJkLlcpaZXWbqsU6dZ+/mL5wDOJTo41mja4nfO78L
LawGoMnvSxOHS8cD9+TpYHvS5tbR1rxe9ZhYrL6dX8gZ7SN2nbuhrTKYi3J91ZNqYASTfgSsEPrt
jhlovnH3xZxmbHNEfp1fCsE90RQm/KxyV28zrEtPQbpMvE7ccQ85s7A3oli6h8mb8s1io+RwE+XT
dIQ5kN6CvtQlLk0RsWEuCDE8d8Z9rEIzwkkh7gsA3d9TjEudBhgBQo0GfYBXfvMaYxjcBHIot2iT
FvYSrgX5sMjnrgjy36yoaF/qfDdgFs4VltmcWCnXQ//AlyFexz4IgFBiMYB8FXXdKqfT7mdA207Y
aRc4833S6OTWfHQ0jaV5Fcx0S5Aii98I4uVc9UQjP715dOjXK81PrdxuR1vNJ1r6t8siAppQNVOz
Eer6MuQJDkpShS+V37TrQoFgsdrO57KfgGQYHXhxsd1iX+cyiPikzmFN7r9YCOAx5GfvhCq8t7Lg
sC5t22XvpdC374a4Sd7a2anPxKzbR3uu7OdGWzX3lLTcByk+Quk7PMCo8tEWm7d7wHU/cL3La6za
uoKEO2cuTBozJufeKEKRxGrsJzfuDetSkhkwygY8nwMWEFEw1YzUYm5VNo5vOdr5g1Us1TMbWiLZ
jgjhyNhiM9jQdUaWux5v0Lo5ZOlge/ROoD/oePiO2eqCxXer29jFg9qiU2G2g9lBKYnFm5xXfL5s
q6VZrrjosQvh4E2OcjLDOaMeEIo7LBwIF8H3EnLdWhU08ADoJ6i/j3Rk8bQDsVgtgn9v8RC8ZLrv
D54RyZ6XGKDFXIjHMcztDU4B3MKh/+s1o7Ot2VozyEoRYRRR1TvvILUPCL9+4z03jxMkg2Nfh+6B
VRFA4HAJBnszt7i6Vo2ARgDUiNQLYjjuVDwWhByKoP0vgof30gZOdW5y1yIeLz7HTKhvs5TRizJt
vm5o9sXbV/EnG7FuBbUEZoHGGh3Iz2TP2DDKn6lI1A5Bbfwybhxd0i5wEPxaaVHEXtr4oCMBlmkF
pRw63zDeLVVO9Mq0m/1I4k5feT46f/CAEEZTNHh+jN7ofDPLRBRdK87vqG9cJiZsW68R9h0Ayopp
dgv6O79ZSx0sG7u01NfUU+LR2gKft2NsGMOSK9e0bSkgeQrz2nuPcq98ylgIXuETLXfXqMtgCln6
mAxwepu5S49jMMgv0PjBOeKak6zayjYfDpVlOyqT6oOIpfWHd6ppMfcRaHQSmFatkhErvHAiYFlm
D8s9mif6sT95VmatuekX7M8InImpf46qfN7HOA2Ow9yb9zFtU0QR4/aPXdeme4d2RDoWnFZsHZ6S
cR0MJtk1Nf2DQRrar8XQ0CVdwHxnlw4vIrCC/4xn518yrn4Fa7cN4k58XIA4rVmefMKKgQVRy71X
W5jL6Gf6gMV8mfLizzAZGrrDf0iuf5cszolNTxeTGf1H2nZ1Cuj++s+aIu9kRsweUa4hgsZ8dY2M
X5zYl2vBXZ0BVW+7cJC7cciwqzGuBzvPtS/KBldd2/qC6/E1tPhdWRnKLd2wQJ8If29aWebMKLLY
q0YY/LF3yJesmkuU+1/sYremr82qw7LZGnFNbWhNvIpXFD59kbjJD0E9vWG+GZ/LmIcwLbimBnaj
VoMrX7loXRon/tdqLZ8GYoY700iDASq4dDp1yMhhpRAc/qsxp28uytxvXj7zpuqde1M3UDBtkF2w
YOc7yDBENGLEHFnE7EBalovGNWt4LpcgEL/gpvPtKKg5AcZRggvl8yS8fy3Cjl0DTUQ2vCPioR8d
pU6noG0ejfHfnSFAIFPmbqkYgcUw1Crxf0sVOCicWLuqAJgE+DOBP4QWPNDMRIptxE3IxMIK13qw
ALWG/Xjmsv1tBdyWA2X5uLhTsyryHGhT3v8JU7vmAYjFscnIpVutIp682LQuRR23GvfR07N7JZBU
Hk3UM+0E6chZVjpUdmEug/o0H2vk2LCPn1ugMoBwh0fMY8c0Gt/sGMqZbIlyFXnAtxZ2yblogLWI
FOelsl3nNLdL8DB6w7CJPR/TXggRnFm2xKY+kpeCZfpIZk6cCpw6m3vaf8uBEDzwaI2P/L3wH5q5
fVALHII5GD5NE3XbtCJonbspqEK4Kje3BGuIejRss/Ke90kUpr6S+TWzcUqnkyeOxPqj4xh2dLhY
C6GDyTcX6AByi5L01iaccq2NnldFGXtHgzTQugFo45JSIlxwwYq1O1EY0ey5th79sYaenB/dst+1
rnOZWXaDtYkAUA0YuRKvjXZT5Z0sHwJS2Mb7sLRRT/GYEJwm5E6/24F0qc3DxF4wmrOeAYK/XAAf
/BiGKEYW5G02JGCIQSn8AM5Su7rM/qvZ2+PzHwiFkX+lniYWp9QGj+xjGT4WsoWnwVuKO2zymofN
PZ7jZ1yoHU7ekl2VMwUPQe8vJ3R7eq+0ueSxu1DTAdpkvKeKu3hn+jsnMQo2UApeZ9082AJoLjgF
Qpz/f60RFQnxxGrf1quqtJ6DsnYxIi7WamThuMrJUz1Jr/0D1OPCO2k9pegGMzzXTerMLx6vzfWC
x+LgTPf+m8x8No5lv6XjGLJLTu+fq/mcQ/tHTfJH5Lj7snbo9rQHlDtqsf5a2onZ1Pv3XGsxn8aE
5S7xkl+okBzVg6e3xD+snV7oPYlblq/BCCwzudvW06UfiOYTSbCswEO2meXZUTmSadT9A5qWr6Wi
lUh79GBkhFhRXw+KO8ZDsVi3rHHnDQ2gN9a8+1Snb6Q2SsxR0a5nlOQRz7tdtlC1Nt1T1eU90Fo3
D7NmfWxTroNYmpC7EL+BEN3Gr9KrZOBfwX5gTzUGu5B3daM4Q0tsy7CZk17/Ei28uZjlDtM42KuK
TiZlM3AXpYGoLRz3lKjgENpoZLTiceMmQkXS0vqhjJO0XP/hjzkUUeGQSqj/xMHYn0fQMStduf2G
yyT4dZpC8YDvqUi7tDOW9Jy3wZNzf98u4a9ofNgfIu/WsyXDDexJhkeX8RysxFfvkVVvGy32NO1q
nOiiQjUqPyMZq5v22evrPHm1Bg3ZIE73bWEdrAhr8pKxUipc81A0IbiJDqh3kt50zeY9cB54IT46
LgMF8z52KvAQzm/XmGjnFg7FIyF292KJzrUQm3hoKAzrw6si4bmecJZt0yB+wZ322twf8ZLTk+CW
R1twOT7WFAeguoT2ngaAeVXchxPc2WY7RGT5Wn3Xi2rjkjoiGzxnDb++VJeyU1d7ojYShwnzL6Ug
QYvDKKS+jo7iJ9stvvFhXwt1r4i0qUaMA7AZdA3zVNdg82VLd93ofebAnyoXDSOvIHhUjk1lGJ1H
FFZEG1Nb3rr21XmMVLyLmVmI1rJ1WlK4gxk3VAOAcNTlWbIVQV4AKTPNhXvq3eVSW8V5tJ0HqTyN
b098TUGcb/HXd5tckJey03TiJTpf789zJulkM7HNaAdon9jhk4j1LrTNZ6zgi7b8/I20sISxXrrg
i17Y+ajXqiux6VH02hEz48f7jw7rcXxFvEzV3IEGCGS9UwBJeLxzvY4Llm1zFf4Zm8DmE6Fxy+QE
f9spOScm8vbtXJ6pCP/0Pe9nifKAyGyhdr0yf0f40adK5OGJ/Ro7CZdldGWBls/kYwQd5D+bTM6e
+BlUZB+MWZvk/ZX17oefxD8gUqttILpXGAX/IEv/51X2kW/eix1WL8LOZhgZo30n4+CCtxUTfBV6
a6uDly4spPawtcE8kcYNd8HCpIywexwRXO4oslMx68sYhJc0B37UpcE/zttsT55z3tZ4MDBbz+O9
9e+5L3z0TJqNdlNoWOhH1cljdcMTw86ld9hprwq+C56KOnLG7SPoEtLAon6iDurCzoIE3XjnQtbJ
n6DucGt0EO2jxMdGMgQgBfFIHqifhpgg+o++dC7KoUIIiVrT6JRsPag+BRaGDZL4iZsPpnFqLNZg
6Ag5Mj9uWlW/CTX//zy+OdZ84Vj8FKxryYUiZBPTj1grzQPrLorkhiIQTP12sPambtyM8N42Vhkc
TS+eMxwXBVFqRxNgdLMBP/C94I717GGx2W2ojLG6lNzZ22fI2NG6mOHqFEWxG+uC+Qx61caJoiuS
I41HKqMFRSRIBiW3pG7ANOwhVqedPJKS7q+4T1i+jtz7RwzRz1Y7cdhabgmR1mxYKrwS4HqAfuyv
msb7S1XehQf5665aEw1lj60wXxo3LPYdg/nKbcLPrpi4ofT03ZzZuaNoJuS+fGPmAzAja8fOEqpl
iBuEC0PhrjHG6mcyi3JNRhnKWLKwJ5xaDhE9vniBak7lMACCVEQAwqZ/cU36Rb0ukLQ0PzZ5Fmzl
ADiROf5RyvCeepGPs7YeZO5TrBBF+bUYNcN42kZf2J7v7AT1LErsfbSkvLs2EUMwZNkhnJFJvNyp
PmwCyBShuOkuTcEgJP3orFSo/uvc6Jm9FGvve0k56bjYSckWBwhImDs+ZCPKTQaNAN8FUWksYbR3
eqk5uTyd8C3Em6P5n08FjcEmLV7TtnggVQ9D1ZAezvV0xEhzrK3luw3cZj2GTGxDNnxGrZpvIqxc
GjiLZu20RBQax/2x5wGjRwcBuqMmZMX1FcrTsryosH8QLGMxSBLvDdlUszO9hAHVcTotKlC68fcy
kuwKJ25jVVEvaxLOV6co5Xl2SZ7lsXodKxxUtJ6ceyLfmywUv0sm4EPp8i91qQYYoVdd7MI8Gs1z
BtmFCHiUfGUDjL4sCdnqNl6IxE4yph5xASyiUo+ljrqTw4vj6Mj6Dbubc2BjuO1Uti9QDjZJNYut
VWftiSv4+BbWzsMIO3zrt22FGOUPTwAJm72Io2QPBC3ZKVWU/O8zUDxNEG1EbJ0sWE2My6zsQbM+
2A6PrH2f0+ug/8FGxGEi7Dcr8rlJJFV/M05/GYvgC5d1vM7L5b2O6DmjkUpZErdRdVNdUu4H3oRr
bvQaHHXxCnUCG279Udw7tah+ATnjldUuqPPsrLGd8N8m8UFM7FFF06uWjGdz7j0HxFS2Nsn+legq
bJZB+V+4AD4g3/4H2uK4KXvxaImaY8nkP4vT/GmXLj4GwPE5OfIzdkK6DbDrbxKsFyeoaGeO1/6h
b7zuH3w85yBME1SAIAwGZlvRGkja7NDjrkJGko+lqPeVyv0tclL9QQ+xva18trRYg+P1EGVnwBvw
HAjQ7YrE/lujg5BatG6StLAOSFkKFz8MAHUyVzRC+znWmdKLTr2wAFSZvzw1PH2kK72AkbOY6h0r
Dto1a/+pk/O7E1dv/pid+HEHchyfAPcpjvJq0CnjhYrYp6T2PjVEyYWlvAe917LLZznaz97ivo9S
yu2s1HQYK7lhElXr++spBTCIWxYvSv4GzuqBCw6o+gwYAHgyjyAIN8mQCyCZ9UInLpx+PyWJlfFl
VdM28JJHGTEBTWaH5eoOxvZCrJs+CHOlQAzWvd7ofPpbuzavdU+H276/NyG2+DP9gg1cWO9HnP5r
kKrlro/Fi3D8D7Lr7LFmcvkTPt21mOs16b933YTXUIrvyKr9NS6KZys0z5K7Uz56f/wZ6zYm7G/Q
dMFGQc3ns2neqlR9hUH/PAgKaULNgI/bpp/1jjeQR3Ps/yg7kyVLkWzL/kpKjhMpUFBQSurV4Pad
9b1NEGvc6EHpm6+vRdTkRWSIpzyRiEm4h3GNC6p6ztl77XFYoT9DKg/rHfGnv0osK1yPUfWK+h6s
Up5+iYVuk8whnMe22fYzu/5iGhtU46/BZJlEMDpYlianO9laHoNGPvU9dozUltmaHvarQclz63rO
d+XBwBB4f6RBH9aexgvZNS0vQP0Rlsm9wqCxHelhIC0N0fEHF2hP0bUDvGIxBb8jYEUYng2/CiPb
sOiQyjZYKOKz6DCP46cu5pMKFVVOorFBS1wCceYdx7T5IinkVZWjuS7HKLiiJhD0dLpnt7A/fJ1t
2OS3qbXQsC0m+TFyaOHJO1+09iFkakNtibx6yJNoM7nV24QQjsjt6RQ7THf9Hi/N5GiJWtq+Lrr6
PNO93zidvAcn8J2T7afRJtgwERmjrPFnZCTRCfL+bOecJzWTZo6urdM/201z75EPt+FT5OcqhdaR
TAEJ8WN3Dkf5WFMWIiX8rMplUK9K3umG59CqmAhC4MYI0XEWsRr7up7le4NiGO8AHkLGWM9VXA1r
3mi8PGn7NfrOw+S25wqbO0979+zh+huc5im2w8/YwnmVduM1qetXHDwQ7ePnH7ICFnRZcAZEEU11
Bkd5fg19OEaTx4NfSDYfp3mjN0zBQ5j3TOrAqmEd3LsOCr+25Nn1Fm9j479VJdMPK+qZALa40yun
fMkHKMnJzLgr6AyqzvTZcUkgKUrzzTbN5554s1XU1GcMaItgAcmgjXyoY5nezDFitM6Kq0PmN/6W
YecNerRHWc0nzPOX1u5H6IZ4HLxSs+9VzXOWTGxiqb6mTnpIQp+pWZpbd3RT8g1olzM6PSBERfVG
2Dd0/eS+QklJHDGxwfTYD+2ob6KSj8ohD4F9X5zjcLryY/mAK5L5OCZxeCrurRAsZ0nP2+U1rVoL
3xroF1Katbp4jWJ0dFQkD1mWPJmmcSNavXSG2r12cJg4DVyH1GRXb1pIk7J9x5p5S64SWTyx+ZX4
9n7kKSLzpYVdnNyRmPNCotJtg/ptpYOwX3tOfDMJcT2a8a5povSAzv7KStmUo1jxQg1sV5FVPg6k
aUeqesSKtp6JYaJxGiEQAL7SCVhOnhHsQ9BNaEyI5aS3hGa+OnPgvbadElmSjXVi1Hrbqok0Ud6m
rVIyIRmLlSDRbx4Aptqcbinsr9u4vTcJ8b5A6vjoWs0MsEC3X5B/O5X8qkRRGlRhdNOISloRznYS
dURGmGSEpKYU17NUAUc+NKCg5O+jiIF9i36mtb2Vx5RlXRMmgUGMtkTK1IboLTYjwGk93a8N2Trf
mV0nh8EXPEoTWNDcE295Oj+Sys5eb3DAr9V4yyQ+X4dljUQrIL9cmfVDFSvIRRyKYkVwm5iBruim
fq7dhHhmGiVRFqVXTcM0LHOcJ5B+mKIjeSeb+KOtqZYqqnPOmJ1xrEMruqpDDswS58+uHVscgs1t
2MwUCdkw8f/FHyocPpvYujJ8+9ITyIW9MbqZh0Gi47RRjk/jEUHVWwLOfpM0TNnakPTypHVppYzj
xZwnxJpT+T7GCFyxtGA1ZcqxI/KwRpmnU8IvA7IlrTjdTEPqbAgeuWsSdZG6uUDnfgF0wW7XFgUr
EV+vMQ3sFHSaL9DE4OBGf8RNI6Y34BRtcjEAqQHZspmALbVkVuMSj8C+wgL6IyB3cOxPKRwfY2hv
Hs2YeZ2rQE0jQX3IW8B5YCZ7lE6FtZ612e/BMbwvQw1b6B3FgHODjUXRsu2foPJXq9wkEC9evBsx
egiGJ/THyiL6Krz4oZyi73nuu1urC9/bjrcPV8s5JUeaQbINtXVEqNljfVB+TPIIE6iVsHp3HVVS
Hbqy2Pgq4USVIsYZyDrFY77PK/t+8KHfuH1/D7GEo1UMPwOOyzoNTfLAS5oVZgJFqBoe7cUrFDf+
k7SbJ3SEP4sU/eA7fY2FEjp5qyFdAco9tfHEjEqbv2IbpBbjgmHrBvlz4w2LWejNRsO9Qf754mbi
0ySHjyB5hDVDSf+zYOouazLLepO/wi8la7CQTYY8nuVvBT//wempOQovk5fGrL8dGhZnzuio/Uea
6ZFSD/k8fXhldDXmCQFXZtB9Ci67iiLKW6bbhN7M5mtJ2Mujq1IcpdjOiGWO15g/Fv2/rH9AAF0Q
Cber2AzeeQTui3qZ32mAd0np3aekQWmTiUZiT+fEnbtnirnruGGePc03HO4GZC6knDSIcwgbOUKG
eNGF493EXR+cW+YrD4mr8zNec8BTpKNCyanJPQtdJgiZBxED45x93TFR+YnSdviETVpvU2z6yO0k
gQ8YfNczhgL63z6phiSl35jxqH4klRLG01QjjUMLOvA5nDYEDofOfYVDznvtJ21dzS3WBLaxnHkT
7aWtTbjGhmina5fW0lWD6PNOCRbaBObDyhKcOQC2EN1HYx638Lt2/CUppqbxnLtqPweWWI+QW7bS
akiairEtqDh8aj1OBaWVzBeG2sEmtBnXluwtkjqJvAdJjazEimA5EnWQyMK4EVCTQybRALzta6hY
b1Xk/GpAZCgQgrBiOr1DFPuOdtBdDyOrmjVa19g0N1VGG5PwjyuC6ylglImgOqTx0JY1HXtPvdEC
Ss+gAdAVGbWz2Kpj82Ka+RaQEOpF6e17H7Q5fYrHRpObFs2CWKj6oEv9iJClW6XSdy5MaYh9ImQm
Iwq8nfcdRJVfOuyBdhBsgJgkvbfc5MXs2/gOCP+7K/qXYcw/G8K5ceFq92BZqWYypvErpGQxu9NH
UcrzXDWc9t3nKSaPGpI7a580t3Rv6n2WmV9YzG9amkJroRA34Ob+xqx7wFw4XkMM4wZFcpc23CVL
cAApidd0Kv00jZ617QL3qXZoL3CabY69Q+M/LinofXLGFtn8Qar0vXLFrZjpRXP3vsbGHG/4ixea
fIx7MGGuJmXfEcmWnWB7V48km/n2zhAZ4RhVqcdNtUykBWAYJvwSMqBlazgqPfmJ01wsUI1uJw0P
siQoziJFsO7l031jWt+YqTDhgQJmK8vecL67DzZvw1qgQ6jwD6302Ib71nRPNP+bTozZgUETllPO
HFhDcRUPPvnsBZymCqlQ8+67XlaxNBiswTicNrk/Ihe1peiJrcjL3TBXPyChiPvwHv3CvjMBg2xQ
jm+GmlS8mmi2oqpploVBzpYd1aAoscqxWDarNh7PSH+vS3jijRbpGoKF4dfzOq1F+APTynkSfk0z
KyLQ51YTZCk3WVaDQ6uk268GTeGVF+2DDSUaSM/O9aazQ1DAmhirb3e0nwu9SH8AFTDQ58EGXxuv
hnGk7eSYtlRbFTmQsBOa3hM5opzXvcjOLxyRQbvSuAvpUCdqy+TY39CsmC8VGP5jK02HNqXyYA0I
yKkSDmprImNucj5YGQQPTNwu/pRfz9TYc1fcICa7Z0E8hgjn6f7lam+naAmwVJqSdFUtFNZvHe5N
YkIvJPJVGwQZ4yaieNlaefhGSjStwpicjn6+lghJMbqQH65HxaPpMawzqhS9FqrBIjGIcEnrd8bL
V7mHqCRGkX0IA576FhPXTubWMa9YPSP/h2xYiJn12Vf60JjgfUsPgV0aemrnxpU8Fg66jsRm8xjD
YDOjM6YuJbS27EaNNEdc5pQlL9JQx1xds6i1YCQxR1TrVM/GJajFQ541u06rbwfKpFc2750/YAVE
ZbzupuF7kpwkCg0RjKisnFBTs2tPXdkfPSKJ1n4qpucq836CesLCKKIXDIAX28MgYLBok1MYIjbE
VYT8/Gfusi+7Y1ae0cldjHlYijBZrhBg+AfdWtWba0K1RWuCrGlbWDXTdwaZBB4YnUMYCo1eJBZO
XQxveReUHurKRbFGqQngoHV8pP0xKrUPp3QX215rpeMWHFRLmJdvZfekPEogLp6cr6qo6pONlZTd
y6QWS9FE8FLMrDNOivsuyYeDnjVwp250k9dc4mw9NVXIFt0mSVQ+NZPXb1lJjIiEMxfRRQvWKtkZ
5tidgiRurgaKZgDw3dMcjRcAGE/MsXeo7qlcU+uF5HHMP33wRhAnoXAuVU8nij3ijA+EqbfYKw60
zK8I2h3fmG1yJghczRFUPWZ47ikAUB86YFL9Yjq3kRPs2jLhcY2LjxRTEOwUEwoETLRLTFXzmhBM
dsB8HK2xLvUg7CC6c+PUCZaIPjms7/A2iSZF1BdOuNSicvjqWRnZoWYmGSqjKVjSlEdbUWnlb8gB
jR5n5dTnTBK5vS5TojoRVxvzNoPF8TQYKruDxMhwhITl8Uoh7XwoBFCoQ5f3+SMBSjCsiUd6I0fY
uRGqSp8RnNH698I5G3c2eoxfbLnmuIsGy1P0MbL0NogY3bG7BuRawCCiYTmMWFZaiDymE/vsyj2R
p0lCS8W07ak+EKVU58+K6iVY27ZR7wqa9eOGLGEaiZ6NB76tamq9SkptIRysSJRj7ex3UB4NgFqN
C4ag7TeRpupPVFG+qNA1Dhk4vi8zKauzU+eAepj7lxdNrN620niSlsC69KGbfRGuMVIO3znCfIVo
QbUnNJ+ow3k49zVwmK3CvnSSqN7e4jLM01Wg8nrYOGJuoWfx1qYPHItHbxsMM0WGswguK7LQ7nSm
YyCGhZkQ8ezzPpOA06LWbiSHClrTwyt98uwmb9B5eKHtXTuG6D4zpGC3wUiXPGxyBD72EjSI36V4
B0GablBa86UpAKsG3sonyBPhnok860gQ0zIsm3Tvg8Dag6l2H00ziraM2MqH2Yvi/YxK55gQ93sC
mjEcZFQ5b6FDQBfz0plOHvOHGgVD16b+Glt9DEgaPtuboGH5gLuBZbPClLXGd9HdjaLvNwCDaCg4
flkJkmldNt2wtTOOobDf7VM1NXIEUdzIrYql123mnFxRKFk6/LQQ4J741mp7l0A7uh9j3EEjYxNn
rXsnYsYOQYUToJ1PV0EfRTz5HBS+PNuZ/U1vevmR8Ep9ixQ32Pl48TkPjd11G0r3Pas7UjJLRxz6
CsZaa5SgJFtDkdfWO/FivyIETsjYo28CXIn+aXgcwQMeEE7Pt3Y+Q+hok0Hd1KboD4RrRldwFtuP
rO2mDzyW3RNfSXyL/o++Uhk7iMZSt8UFF8uQ1EzCxtwrclgBtNEZViSdgiFKNuQPxLfki2QHCA/Q
GnAWmOMVeYhptK0xat2pPO3fwWNKNIcRnrUNnRtO6XRk+pSxbjI+yim10ju7ZoB4VdnEcWIipTUm
ja+kglxnVO5tSjuA1hHvolbyLAvOdE6AvKHNhz1zc3UUpfMLQRWgeWaVpQUBoLKWOMGB1VSM1yFk
B0ZNHKyzKb2Hr4GmSB2nOv1O23KfWyHEVluuYyO8rhVHozCI8rVROY8xqBpk0/aH9NVbKQHj+551
sgCDrA0QOoDC0k8Dk9uqaWFX0zVjiORVM9kVaCDISHI2QEGNE4sX/T9fXfWDPx0jUmWot1hOEjfn
5zNRKNZkdt3ZZTBRU9vJAA27dmkDx6NGCmVdRNg0RMFBzowNoz+pyYM/1vEUgEQjQvUms/UnJwQO
R+CvqKtM4PLBLgmHENNb725907gtLc95jrLwKYQoEFWM26pKPpYMczZSGk8Qd+7MwTXWluCcBgUN
VUHtrcfAdo+R65P2qYHPSbvAA9dq1OeIMhkggPDz7PCxGcxqw745HGwVgZhcck57qCjeOE0rdjji
Y7LwXvuaZtzE1ICVz4Zhyom5iSUANrDGzLoaIlK94dyYYjx0ZhiBCDPFNsXQhCyGA03OPlsa7He9
iO5cl5TLDPRS5Kmfxb6O24YE3yZ1aCcxABCisc+uqtBmCRySYHomf03ruNp3hfksFTAU7CKXrgE3
hMjl/g86ieJcE8fuG0h1mi5kYiJGyonJ4PivTRpuSecAvSfaqVoAJhhUHphlfuFckcxRwd5XJqks
dUKuFUBc5DQyI2Iy6E5RJJ846f9kTDhOIa/tGtrFR1tQN4xt+t1hc+fQre480op4dzm9yWxwVt3C
uff6LtoxSQIZFdRPE3nta6dsfnpp7HzgsytRMGX1ObRt5YAILEyt9w6KIUVBWh6g3w7bsF68twZi
mkD6P2kbXlG5ErrcVneicPu19BTTv1iRFzhjTUT59qpcVi5NIvNW58W3ikwqDT0W/IAaVL6n5kMH
PquhM+jY6JTtwvnpxhRmC3zgWbX3fhy++l54C6asY9skljAUuLMssrzW3iSmja37s87CH1Fa0aaq
quNypnexX+Iz5UHWhnxK/fqpTfyzl+SvvTmea1nvxnD6TJAooPujwJgLlMGFkVB85fO6apApKpJm
8IWFsFilycCQIidx8NxlSQtpgiXAlfGd23OjaJsCBIlIcPCI7AUYP3yZXXxTmvVdUSmSyeLiko7x
PukNvUv64T1rlshVGS0J7c1zkxpfjZX8ostLdJOBdUl6I/FVkwpgvodnG1Zs4yfy5DAqp4aeb+ie
on5gOxlDsAS1a13LhB5LP/XPWTPsGoItZhTS5Ko0O8sAw2aCa1iXrQVeO/UPEHEZFursLWuC1yAu
PpezOaejJ0NGrzZJABs30k+mNj8xM76OlbiInGU1MkAmWlb+MfrTYz4SSun6z8wzwk0XwW4g1MtH
3lDv6t4+1WgKCZg/WyQoGXO7KzR4I8ibV4IKeUfSZ8XwMHzjfh0iEsFX2qnjrbI88GCyO2fOgDGn
Ko8O3i/QX8lq7KxDwshS59anN6KQqRdvPIHbHOZAXq3sqr/ky9TEzeV5RCy3AbcjV4JyEan3ri7H
KwSENAFgjG8kw+K16iGr6iaCGDvRuyTxkxMHKtJW7rus0FvJe8PKg5yNaB7jKGntG3lrrMDZ4Eqi
o3DHvPqDVMNkEzE7w3oB9KA2q21qN7emQxRCUWcMSeon2+ieFCYt7BQO+0OFsshJqa/ICOJoqoSz
JZnspPu6p80z1FvYpawPuXDOAQJP3Hn1TdLFDjA36kdpo0jovKreQR37oSVO+kAnzkxx5IoX7CGP
4v4KS9O+rfprmntPyYgOVKTtg0oNkE4G73WIIw2g1c+ULs0Us/GYnXIEBVRa9PB9lEeKR4y9wqZ6
3fth/YsjT7JKq+RZLWKHnhvgl/pYM+7c2WV1WNwVRyr1+CS6hLQ+pAV21lzR6GcQa8cPMbgSnJA5
TYKJuXRgrCs5vEQhixtuxDezFsYvO1Encnb6hziv+nPo4mDzy/w7xUfNX8o8mv76jjrhWWEF3DrC
TTcFkZ4rqB7xBnU44hTjrLRiBhiDO3D9XWuSLFSyh0J3WcSJDOx1mj+YGmGuiq3rOm7Kld+NX8y4
qannEd1dS/gBeIVSM1NrPGxec/jjuNX1Eii5rwwkN8qc0T7wUltV9wARnuEv0AHbBmpF/+IsK/Oh
VJxRup5RQTDCca+MdjcV+UMeW+9joI52Thdl6rJnMuDmZytQzdqS00tUCNL4kgmxI3FbYVf/BPRM
Akc0ZNZA+hpmlt7eJLYXsADag0lfm9Jfj3RS2F8sjiWzTaMfJvBOlMlV6kZftN8Pky6ytcqm1zQK
oalQG8TsrbnNdMFChA4bwAWxKU+4FBAtF9yFzM538OZAnarB2HVW1fJD8rNkjv6WZuUuLH28FYM8
QysEzEkLMknc9ASbflvbaJetIamx+dbe1ovMH/611h7B7VQu3JW4TxBnMEAN6uyJPPtbA1HXsCCo
bP6jVKgo67m+M5LpwYqbG7xGpB8nU4jNLTr7sXshB/etz02kxe3EQxN/hZ71oBMJlSITt8je9yBr
i6U/HG5otJ8dL0G36H2PxAkCeER8ZpkWe3hFhgLpMwctUUhbcyPx848uccTsfkhAMfiBHjImcUGa
orc4oJ8EBTh0xgRbwAgkmeVj05fmxonZK2CVsWqX3tIeEz+EsnIcSQLU1TpY1UwcF593+pJa3VbG
5iJPKi89hoYYkeTimznkLZyFEDgKuPAeCQFZKMAOeFSytenqJ2X6ALCSvtiQ1kf86uB/DjxscY4u
DcWmRIGWe71cY527zh3iGry8SHYN03gKlnqXDcGNtj3OKwmenDq2LhjpHoDb8UnqydxwOn4exPAL
Quq4aiLyotGen8jpOBlFHR3DsH+QhruPHB9lmy6vqT+X9IUMsIqHJXioiA5g32e33dOmx2hgttd9
1DKFTeTP7PknlFgs7BDLjm4JkoT86PscGywJjSMpkokxbIOMflIuqFcDE8BWyIiwA73YpOnOYFBE
+dzAhzI/ip4jrcyjGxzeb41RXo+u/9LIhlgY7J9FJfaWq69QCORbn412qiQtYd2eavQg66F0Pod2
/PDicg8LAHOmaVwwt/5ggLvvp+gZoewNRLc3R9cfKNJ5BTK3ZpKWE1MgxIEh1ZYRL+++ib9ezfNH
VHGsovX5YTYLBiVGNMAm8R42wx4GOjlIQXqdY6pAFOp9kL3wCHKKMwr0epGR4+JyozwzM9d6sjr6
gcDApyaC5zVnR6uR6NLkrzxzronVMGhQJxt76L51wnQ9XtZfFT9SFl7TIv+M2gnpe2KJTZL5y1TJ
va2ZGcBZSW6AnNN/zfpgIwVSzd4vH7toBIBH1gzauOkEAB4j7ljLtazFCb00Y0tf9nhel4NqE12V
Xp4A4+BeYCbf27qELu7BLezFprSwCqddfC5C/77RHpRIei9jpF4nUcmljXWcgnox5Hnr2EmuAsO/
E/M0L0aRB+nXj5ERnxBXFjut45TOspWIVQ1QgqZvPp/zLsXukdOSK5PiE/EbrMCIcBnZFOg8EZ0n
kXUTIO9YxaQNYIhonlDn5kx9OC32cXrlwMnPNOtFQb3DbL2+I7gSE77G1SoiKhUZP4UArSC/jDzu
C5oz8iiqQhubOqTNWjaPIzdjUycV/Ze2nC5ZUTwneX0bQ9LeDMoCMG6isE/UofLBeuYBdss5rX5h
hvpmF0Z/U5jvUVlT3DESgyTsvEzw/ze1EwSYyPk2nYSnX07IP7yotg/MjzAGmRbqFofaUBmFf2j4
P1bo1PDDevmwYRI9rpQrH0xmJs99IJhG4rukYVryg8qvjtMbwmuTdqIovX1bZ8XGGXOUAeGdTcG3
NsvxZA8twc+KO8w9Q1ijM0RSForEoXzCRehsC9t7jvv+exxAopKc9tlpSK7N4G+dmSSbTAikiMB8
O0mESWHc2NK/k9hNt6np0HDP8l9T4graWXU7v4ToV8+ipChiCtK2mrHdosugF9Wcm9nz3qVnFruk
sGygN0j3GSmGjDiAIGEN8fPAo8yNFd5ku84Hax0nlXeVkJFyzkeoFzTXTFwiMCUFQZcuVe96KnsM
D6XBD1h1oU7Fq/KJTWEq1aZ0ziZBn8/NXGvTd0mg4F0UxIQD8yy/2YLbq7Q3OFzTriLBZwylbdPr
MLNftHyo8hENLzYyNSxZi0occlLUaLvpxvAYXg0QRcwEvukuam3b34Wz9vGOoNsHglkldK1C6Yen
ueVsvRUkgV9INB0C6GQt+baI2YJoV2C1ANyGnPEdREDx4ZYCwZ/WA5lGAMUIsYNu96RNJAQ23BGN
qhSux1rr0P/wvMA/tzze4ToHAnYl6W80a2K4KKajoEQfriCzvM8pub8rgw7CU4tR+p6rg1ogTvRG
WX76K+Q8iSLPb84KEznJAZlczOOQ05E0FYOR0qpXHGFJcnGTC8nc9Y/2BkzJNVV/fqoc6TyBDQiv
c5ukY0yzEVJyi8YbMlwvZChOn+y104IXg+fTB31sRszKWaTmc9J6BEBiSqdvNHNqfaXTjJkrFqzy
avTy+MlqbQNGWGoT2Jv1CaSb0YZWTmIDHcsx0dTB0ADs9z4EE0A0Op3WRU9+X+dyMZaxFu3w4hKC
i6CdkVyCf8hqM/HcdV3or2betDMJ4NZuMqrqs1asRYyvKafF0Livs+X7Xz7G6FuUOB3mFquX45t0
cmIy60TRS26KyT54hhV7h9Z1mZrkvq0xIRhmQkBFkVDn66xq3/2cjndD33OtORpsc1N5N0EdGdE+
JkTkwc1HdZupSA6rmWADympQlLMqKDYaptCwRBkF3Feqh4SFrlUuTSZEFSs4aWRUOIhx7/hOJDUN
T+0JSRDz/cLTlJ/4EKP20Q1l7iORSFt33XdhlWxJdKVEb0OCU8uRllOELnILMio5GEoU2TYfpzTa
d1bGhkrn13tWcZf9Ut6IpKrJvYQ/M+0MEUgB329lxPTqz3QarFeiGsT4QWgDJ3o6fna1ByZD4jYd
Qi/ZQ92PTJZ1EsJWlm5Nex1AgWlYAb3WXotCFi3ZkJYXrzpSuz9U4hmfrYGkdEtPBit0OTasoUZU
IcGvUtld8hKtpYTSuQ9yTV/Mc6YwOI11xMrQB0GzD/ScvhgcXC7pAK+NohivJWIJjVYnJJfBaSjw
UaJncIWyiQxVImZzkg9EYayXQcou74fpNEMdCTeqbwFV/ZFw2troQHGSe9uqboxtJOzmENu9Eltq
p5ksMIdAyACqIjjE6oXhcIODhK4cFWY4PwofTxSMoNxfkyk9oomxXNS0dFvQZo9gR3h3SlUxKvTo
RCE+UcUmbLzOOo4zWDdUEKRooi/ErQxzF7UK7N5OaBIT7FBvrLqzrqe5tX44SMBfaHJlOKeZIC/c
wvBE0OIrNM85Saa3wJNBneMZzvpt37egeMkBJ/XPzbsXD7PBTsNqOv0R1KXorT8lpLcEV7Y59QOp
7yK9eDHy1U3jKhbK2eaTl8aka4a1M0m/SBeau8GWIbkfiYUyQqLH3cY5hKZrBXkuX2GPy0ELdu0V
oe3IhVALvJsa9vTIFHmRjjfBLssZimJS5ktYd51c1oYkZZTpahoJVjLM3T6PCI0e0ELklKoTh+EB
aIdzZdRdN6N+9TP/9l98eSR9ijA6uRxIl0BJv/nOp3ow1qhRxxenRTn2LzLmo4QhXniqO3waQ4EK
XgRkUOTFBAk+cj+MvrvQCTGxvhjQaxIeS6OJnX2UtcfEoE9ZJ554IrtwyXN04jPaQnkRIhEMMnVt
OOhDsuYVq5i3i8Av7OKqR5MOdO25rkqkUQFUgwNppvFn7ERUfL1vJAdHl+hIc6OkyPVpk9zWo+Br
j0m5u/6X1dN6FL1VHvHKtCHaBtibhF3M2UPbJ223qpsKqI7gnazoHGOV8XLTttZu73b98z//8b/+
7//5Gv93+Ku8LTMI98U/ii6/LeOibf7rn94//6H//389fv/XP+HPuTZ7Pf/4lmUrejn8+dfHfVyE
/GXrX3XXN3glDHUEbstsAQzUpiv6CLyJbT0U0Kg2Y88D//uLyr+7qKDCJ5QP8qEQf74ojZkgktHo
H6MpDiNkvSPlnh2UuD2Rsndy//vLOf9+Od91LASEJmJJz1r+/L/9jlnlMBnJYvc4Y9WGWaqD5s0n
ufI//Fbu31zG9/ltXNtkK/btP1+mssbemBH+Ep0tQZI41n3HEvOi4P9sk9pIzr//rSzz367nmHxt
rmMqxzYpff98vcEdvc4gCZY8v5ZMCUko0NgO47EvmgxglRWcuyX+D2hVuRdykQXXy3H1959C/c2H
4HzvWAKFuSvtvzw/MsiIqGnN8BRgNo/QiGbpa5vO9qeXd3VOByersk1rlWwv2WiJYvM/v7wtpOvY
3EbXl3+556Wfgl4mbOLkFkN8z2bdCsqckYJTMuKo2SoXxGd/cgFkHH9/6X9/qhxTonH548oeX8Kf
bz+F0RzlRs7tJ7lkxvFlzwTgAnD0t7+/kLV8kX9+R7kSWkeLjgLjcucvX3Qi8hobuzCOI3UNknMv
xWKRYw158cHsXbMheUyDGlXho+9ChpWdM1nTFnmqS39kcov/8IH+7juXHkuH71vAFv66ZpBxRDZR
GoenvjTuKjiWG40z/YCP8XMObLHxai3ui56gk9/fiH9fNrgPtJwcn4uSS/CXZ82mlgxM5G7Hyjf1
DQbv+eLGaXjPyCl5+J9fyjWh0lgeOBb7r+8yvQW+TYPnKrJTNi0raG9rXyCUrXzrP7zHf3c3XeFI
z5YOv5rr//k5qia/TeJWhqfGsLVD98oCho/0WJMBt8wxoLVkHhNIjPaI4/AY/f43/ZvH2LZc08bH
gn5P/vUNGkwbUUfVhSeUVUujH1xasidd07DXv7/Q3/6e7vL4ChNg6V8v1KdBX0k0ZIwOvAZHRBEj
iabBYpslhjZHf1XmlK8bbavD7y/87+syl3RYmE1POZ5vLx/svy3/XTl1UzkYwTFAw3sCCNq+8KV6
59ait1Lyxr7+/nrWHy/AX15Yy6H16vnCkqZp/eWKQ177/GkbHIs4mcTOc6gaN1OA94DpV5uirSSK
4zmmXCd9V2C9XmM04xgK235JZqHTAIuOZKx+1eBKxCxi4x/aQJQlCEWSk/dddvImZbRzlUrR6jWr
K8q/EeH9KrElvJyetkq0GutB3UImwVRXJfGzMVRWxIm6Rg4NJogg1Cq2qPvyuE6BK3NfkEOYlbUp
3dy9kQF1yob+m/+6bHdPJoWmWk5OHOXCyu2BRRAAO15CNzOJH8L5O8E1wrgAYrrYmjqPMQBkhf+S
IY689RyCEKpkRJM1Q05xV1Y5EFEyMRFv1pFsuwO9B8reFi/kWwZ58wG/HVY5VRsWPcbYMd8ADknj
2FUpRBFsC80d6GYk+5FwIOgIYrTSV0WfItgMDjcTMko836u6oOin5aBRUOQzM1YqKEmUl9HAVncE
84V13rdtt2mRDNwNqGQPZp2OX8Q4O1ce6qeQppQLkAi6Y487lp/kH2SOx3hrFCWsv6roKekKNuKZ
uIcQur4YxndTzPFdYvgJWrCSBIZ1O8n+MY2MmpSpkCZRDhr8IWMKXR9jYNkgd0UuHwMSog552vw/
0s5sN25k27ZfRIBkBBnka/aZaizJsiz7hbDsMvu+59ffQe+Duy06kQnXLqBeqgxHsotmrTnHdD5w
YELgAruUBnPMHv6Hh0MR+wB1f9IyOZCjlSB+56OqaMOgLS/cJ6T7QLjzFED9M2QgKChOSDDiuqdd
+EY9npt++T2fp9vlW64kUIJ5HTDQgyy+KwobdDrj8DQVXrQBRxIQtF3TC63ktFWED20nFarT5UHP
rAFMH7xwlNB0k6/5/aCBo+ddKJ0QZItmeWu7SQfKtlKpb1bQkMd5ebQzl8hoCr20ZVFcNRdz86jr
jgnuLMTxbWPK1oK6p7wycoLJu7jGVeDUgNRE3F2ZQs6Na9jsx11Gpre7uMqRgF5E1HF0CgqOmdhE
8AFzji0ObhUX2Os1Yhy3NnGfV7ZTZ6ZKqrXK4oTqCIu7/P7u9uFUxRBHg5OKEGINfWolUOuxMK3d
CHgi5YMp+nn5Fp/bxprC5OhhW2zgLH1eoH6bni2Ar3pLGuKpsKJsHTgZKpiMbXolR9jZTUw1G+nI
xq9IAItAKtLtabqPl3/EubdKSPaROkuw8+carPn49NEwnoC3VAerAFWJTzucm2LalVdqfmUWX40p
bGHg3WN9MNRiE2PGAW9UWYYnQlEyeUg09pi3vO3q1tLT9BPYnPrVMXq659nkAPfPSze5snM993ax
c3PBipnsKZf7qFDaXR4hTzs1supgdDjPkYkBHsPAm4nY7VAQhXNllzGveMurdg36sBJB3bwIv3/I
ypj5DIKoCaO2g6NAi7KKtO47DCeio5MZRpOTbSWkp18Z+MyTZXni5bKVw2RlLiap0KvQOoWcT6wa
VT6M2/HVN7Nu7fRO93j5JTrz8QhcvZLlXHfYbiwmi8TrusIHfHHiEDL7L2gX5hl78jC3P4uCeuTl
4c5t3NhemL82w5IT2PtbinButKOEXbjAUTCil4+YCcvAwV1zeaAzbyy7Q74Ni1OOa8nFLbSl5UyV
wfFD+VRRqBTP4aV+dJuOztvY2YKcWBVuswGyTJXl4ZXv5dxdNRHM6q4gUAkl2vvLJISGeyhgPiFG
UsfCdLA25ML5PMAF3MtUC9O/v1xpGexPDZfqhKvPP+i3+Yj+Tz21uW0d/ahC0Y59F5EajE5Ij2rs
2p8QVpvgoJP5kZ/8KHXgJSdV1d1dvulnLtuyCDtz8NQwTyxvupW7qrSNkjOf6r5TroVD1uKC1sil
vzE51O0vD3fmM7H4h1OVrpugdhfvrtXpht5OhXbUEk3c9b2en+KgCD4K8tF2l4c6MxUwksMzc5Vt
yOXpcU5oFjE7vGOI/vRzX6NiEIQA3dScgDezaOtLk+NY0+m5XnmyZy9SmZw9HIpALK7vn2w9hqoV
06QdC+KBD10fGVuCA/VNxkl5+y8uEj2yIzgDUBRafDORlVqkEo7a0bawOqedO91VZVNvqiYyj6VX
QzAqJGX7CKP/5ZHPXaSyDBYyyzB4mIuRhQjDzmzmfLXe6U9wIJo1cGxSuVXbPl0e6lfh7P2sDqpO
ckxmYncowiymoAEpn5HpGZsxzNOTnTXbAmqXpk8spLHceo52Rzr7x8qOb9rQPgGZbje632EFxI4Q
iA9Xfs68iCx/znzK47ju2O4fu6aiGH0zIUP7pGniaXDoQ7nmtsVfFtek0ypUPwDoSIzI6v2InxV3
iAWlwq8+T3n06d/8Fh6+4TJzGrZaLHjIEMhxC1K66CDc9nWYPoGOSNahbmDHhc1rc24iDzGLV/Wg
oRZEBDtV1muDli2LhitzqGH+eWc4ARv8o1Mpc835m/xtTiOAkCtPhuAUl8as/0aPhvDPBfnqa8IN
9xSXusduJHZXoeBbQZePPgnFQQbdo/ySE2yWXPtJ87uxeFhsbTmXQSGhVrosHJru5JuWwZbLipLp
hxyq8FX6gw8cZ8Qs5BmznmLsBWQx39DEfdx11leyRWJ8aF4dX1m6l2+y5Gthi6MLVzelpCa9mPTB
r0Ve4U7joRlJ/ljp6CW+1MqpHtOi+GpYbX8TAJ7eBVYRPAYaskcOv9ZmxAz9IdZ0NFKBNt66NvnL
l9+jxWT5f7+LEiMVesdwlqvfJAq9HLRyPHRItnYlXM0bdFeQH9jGjs+9HU4nrDTxBgZ0fWV/sZhI
/jO0knzghsCfuywvp2yqJFuK8RDX9d3kPSpHfM4wcl++wMU693+jKFQEHCEpHy9ufEFCQSux89DH
nHooeWbzY8hmL2OAiLoh0eXKumqcuywXMRkdD8HzXi6sKDRGK8DYdYgqgJmTlqQD7UI/wIUmo+g+
kqDP6OB4W7Iffo6o3SjQhRsCQJK12Sf6RzYf8b3PiRgoFDGB3t/fdWFKNCK8j8we5lz0/+1LrUyK
JLQwp0NswSVDnQXWzynH1eRidL986xcbyPnWC5owHPQMbr9rL2bvaMDCZkGOPJSxm0JrblvcTQVJ
8NrfLUnzQA6rrs3E4zquXG4uIiRKUczB8pBhCYM0pn2ZcnIRRN8Fx8uXdPbhsmmb9/sOJ6x5Hvzt
7tGiDV12xfpBq8z0g1EZIA1cVYvPSUcu2r8Yi10iUh7meeksNqaurlhuokzHTNffTvChkbWqV5AN
V6aAxWnt1xdCY+P/j7OYu8H5OGMhUv1AQxhI32ikd5FKpk9Rifk7mEqSg/xav/IanhkUKRPvBSca
zqpi8W6kojaGxDexAXh+MJEDIoZDGAv/yXKn5BFHDZL7sJGQ5y/f1DPTAcc12nSsmq7Lwe39A5wb
uz3IAP2g3ArKpulpuJc6SPwrGWrxD8cv04+XR5z/xt/Wof98BWxhaNlbkv3v4kr9oKzItnRGki+M
6ol8hAwjQPBTL9vyRBDKHN9Rw5Q2ZH9lJjo3sA31X5nsRSmALL50vzUG3alzA1aQ8Tgg50w3FX/s
O+rU2F8DQ30wMhv8LgauK2/Ucjvw65oVS4plsUk0zeWk2+CRRMHnGQcjzL1hi+Mxhi6DSsrdgLrm
rKGlVlZtWoKVZh1WX5k4/2JU3KNG9XVdUyoh6WxIM/3KTLGsnM+/DJW4y4rDEUzK5fQXuTgtRsLJ
DpiTNDQnMuvrL8WArRUZ1hzolYRQhYzYjNs1Ca8BoW8p2pddm9gl0LqCkCUUBbOHBh2SGx1RlpiP
Lcm1by0q7rcgjzV5ZRo988rOexhLsQGY22HzNPvbnDNR/QwL6egHIsz6DTrFcd1l/Y4+NAqq3L2y
Uznz1kghuDNCN0E9/aqmvRvNT3FHFcZBizA+b0RveIAq7BxZbkE8O0phmY7/1FVSPWM3I9758tdy
7mKpohhsr5mTzGVhssk6r4htJr1ah3Ma1MYvnWQZoW+M6d6IUeE3ujzkmWWK5ph0pUEHn3b34tSG
fjnJBPKng0a47JxqGAbq5JSAfq98kH/OeSwbBH0YrL42e/bF3DOWbVfIvkIwKtF+pBUgN8P5icIF
7pyWPgex/3D5yv5crd4PuLiyIkWXUFilc/CJbP2RFjwtuyFoywvE8PeznGSugXnl8q6iPXj/ko56
XnmFzbzqqXhu6MSzSNcLK2KyVFTflZbs//GSpiLXJQr++dvLtJjjlKlbc+3vj/sKq66w8V+qQ52A
PRcZ+yh/PWPG/rdhFncTaLRJtA/DaHFynETzQHjcamq9T5eHOfM6ziUEx9T52vGlz1/Ibx9gXnsa
aUG2OsR2eFO3zo8gImbt8hhnvrJ3Yyy2FlVaxT5Bwuqg6F7hpLEQt0XhT/xDl8f58wXkyTDnciBE
PsJS9P5aikJNsWAjdRgceHeotSUswLbf/otR+FsYSNmuvVzobIJHnNZq1MHyYvgX8VdYN1xSc+X4
f/bB8KI5Oph1Cs2Lz9d1ykwmaY2ys0uDfa+N0cYrs/xKt/7sLXMJizPnq6Fv//6W+VlJfcUd2csW
7anyXIC55o0PDefv75mlFO2fuTGPtuX9MKICl8chQx1SwHzNCt+6CVOMFgiYPzOjCXJ5uPnbeL8J
QsWBmAgFAsU/FrL3w5Wh1wapnToHDGjd/WQGc0gsstrUGCycwRA8QC5hCHaIpGnD1PgXp0COgP+9
XPF+/NguU6MxPMjno71JULBAZ1CQ/QzVX7nSc2+JxckVojJ7vT9WE32CbK8PvPJGP3zTfIeANXOM
rwzy50rCbuC/g6jF1q7FjjPRp1MHwBrTJq801PD9l46VOhvmpNUhu738/M69lXPT7tfmCW3B4kOG
sScs6kiKcKNngFXHOntOy3RzeZDzV/XfQRYfGHxH0F5sEoFUhJ9NA23zZA8/LR+8fjKlH8An/I9X
tXgr61KOJSA+1ke/2yRKOBsdmg6hvPm/WDp+u33L5xV1hgsRmoE6ugmO6EEP4B8Ov1++f+dmdQvn
6FxjYgFZzrZBB65L13jJ8dBhuyGVYpDOzqgjd+V109PfD4azdt4iink7vbx3TdIJMGjq4HefxuLJ
QKhdpC82tJf/ZRxqwe+/XDcY00A2rLp9od+WqnqEXnHTEVphRd3h8lDnXvL/XhLax/dDtWgdijQw
WXnDU0rgAyY4omyvvArnXnKboq3BpXAqM5czEe02D/qROlSRBJUc958aac10vup7j7eQPJsrM/25
t4ISHcovJnsO3ItPF5DF2MYTa71pBhBYnbXjVvjass9w1nZ/fwOpv7Bxcekb/qGfc92MPEQ/ZYdE
+soow6M7NnuD2NrLw/y5mAAU+G2YxTzhp9y11GQYkyjQznnT7LuwfSbOe5Xpn8bppc/+xYvB54Sc
eD4g6MuOUh5X5In21Jdgem/ATh6gmO0taDqXr8v69Ya9XyaZJWjv0j1ChujYi8W/1epMq6rEPsR5
PT1oIOhXPpmOR6VSsQm6ipC1GHNXKIv+hPd42OL2YZMIc3+rCVIDRY9clEBlICFll341o3Y8ZYky
n3OJGnnIbe8ud0n8M8eBuKasKOpNakvuXRwH3/1u1B59Pva7zo7bb2PWmB+gYnaf4aX6u8jRg+/t
UBufcgBbm4j/9hz6Q7/GjSC2VR2xvRvxoGCVwV16wJXvEz8DEFomwr8Z26k6ZBocDy/LFVFxtoTy
UmU/JjuK9lPatfuot7CydU7QfTEoy2A4LoxHpxEmsDoSe2HC+xtIQ+gW/DjMbzyoO08I36vTlGoQ
alNuHumagOSBUY2kSQPyuCuC0HhQeCTISxlJK7OM2n0i9kbsaSkDrCMtKXkKSZ/4CXE6vG1yIoLw
VuJYBjN6r3suQjbLLo+iSuRTZ3o+VQzPIqhey98qmOJ7H0/sxh8icvA090cZG/nHIEuHnYuj4M6v
XRrYSNBXaQCNYa5QrgrLa+6HAfAH9XXyMkFyBB9INy4Og1LhrtMgCZWpBTEJTeE+GwmIp0rir6y+
GW9qbWp3ELW0O/Zr4LGsLnhFRwp/iy5nsAExaX+TiMmmnW621Y+ktYOPTVGbODNHK7zpo644iEQL
D+RKek9a2rfPlovHpbXI5W4FWnxFBfpnDwxQbsxyIjOoi90CLVI67fPASm+91E2feknlDJxS+9CL
xiAhsyt/tPHIvaHwnODqsl/o6Rf4OjoQvl7p77vYr9chu5ZVQsH8znKt4pEYAufTFIXg5+uw2Xud
r3Cbu/CIyQ075lbpbnKLfL9hckmI901ICGFRHvRC1BReS2MFcBXrh0mS9wb+bnX0Y2iasFM9uZrM
BO607ZDAVwDP4x1UOlqqQP/MJ1CRlcLL2pSttulkL/c0Y/Q19Xwbt5AKaA3YrjetdZUEm9oIyn3l
k8Iwun3hrsmciHd90oV3nR6LLX358aH3JSa1wKwJXAsjyIwwdp8wDMfPiaNjhhoNYdxmHSSjFXy2
cGsbU3Wrl26xa/V8PubxkfquLl/QktQ4y9LmENqC3VUXmJCTRtign0VVdGsohQQ4gpLD25QUd54o
7cdosiyib7P2SMxHuNFEYhxLQ447kCTTgURHbecUPund0L1w106hNtxZZh9tbIgocLgxu9R2NRwd
w8dQp5nq29T242uSuuN9ZaO9gDNZ7DXoU7uCSOHbPBz0V6wrNllMEuPrXucu77kaf+tYPeG/Hg00
lcGMJfyObm2LTHzweWKpNj7zSqHtTMPxrtW76GvsRP3NNPe5Wteo4KV7T37cdLsgmYothAfAzlbJ
h+dSIO1wyyIoFZU+PPheNHwwqNDc9VHB4wAfSxCtWfJShvnAoaKdsltzcg2ixlpwvyFAhm0p4umQ
dpm+96U27fA2lKuwNkfzsTI7oJS4aoxH5hSPmAZLnpp+ajAtJc5jEejx2gBB9RQ1g/ZqN1SKTM3T
3qaaiqADiChbJVU3vFitA9woI2PbJL3wHqVi86xwzDEhRb5BptdonrBzEoscTuN9m5ca4fRtUhxb
DKqrErvznkJuuLViE5JM6Hl3FG9eoiCcdu4U2WsrzBDCWnm3SXPNuBmw7YEoq5x2nU6i3zTCaQ9h
O1MaaNzvmJPU2h/4by7ghJU0suhZCMK+J5mX+5iu340IdH+PlCJjLcu6lyEgDiF0/PQuEEpDM+H0
u9EPi89WP2e1e+wnJa8bglhQqUmTWtu6GctHPY69+zrD5raKVZp87DJs7GIyASmMrf1aFZDRzcbt
To09ehB1HWvTZ27yYOe4PmGHjuxOnXDOvoTSQNyg9hX1SbJPx6b+1vZh8zqMobHDDEpwDTCsXZqO
HNwyVsM1WZ1kpEzgJlk2JlLvzenGnHNkp0wMr63WREDgLO9o8EC2Q6K6rwpc2mfLTsVPaVXKIijE
qu79uiEdaKyrnVP32PQizKsErPnHmCynT3WphdtAd6qdRtFnC6ushf2J0x17uhcyPcXllnosWboD
RHSv6psHPJsBgSWyehZa2H5uHdvDOj10nxUpAkSfanACpFM99G7D7BN7wMlwYe20TIT1bQMFcETY
lQXPRN7ySVskAfsEej5TOyQJMSe0qvOBHqqxNvcx0YPHPmi9Q2SCZ+BPtAdtHJIPnnB9sozyNFu7
rBHDyi5bYG4FCgmpufBqfLL+NEwWm6q2gWSXzK2lGbQ3IvJFDFxQkoER2dZB8AGsvUl0+6wR4X4Y
dXH0R9Wtk8hM1qMboeqOlatWPCvCXRMc9pavjTuFbXMry77ekscRblSR8jekOABKPZDrtKqMp8Bv
nZs084hANbPqKJo23rSOcEiScYOt7jf63ovT7K6ugPqMpSeB7JGbBjfLIBsNQzhRh2EgtuPQBh/c
sbAJuyucO9eP6lMQ2eIrZBhJ3nRRhQC+He1+gjIzUzlCSJZFqQXPpd7lb01Q4qZGB7luOi069s4g
YLkhF/Swfh89u/JvC7tlNjW07qvH8vuKc1yubbcp7kBjJ6i9DWNd5D1UKrr8GHVrl4dpDS+kT2vE
axrVnhQo+yOuSoOkJ/yUhQWRWni4E4jFczYkdoKmL6f07w+4riElWd1s2yjBLXbKekq8W9dVqEAn
i+mO/PjYlS+jJ65Uts+cnNjx0+BCE0PZ3lqcnAzL8x29a+XBzMeDk7dbRfpePqVXNv5nzk4ufQnb
oW2olLM8oPm8elEkGGYwxNc4Zd2pczB0Wf+h1ZyfqjKv3L4zBw1Xsg9H+2hTO3IXZ09AOFMJcJrx
aj++a7zMMrcB2XcW9oaKXVdFNTLaQAmcXnK6nOnGo3lx5ZrP1JNoVXGgt3BmCdSf7w+lTeRElvIK
Pt3M8z+3MLz2dY074PLR48whEQcj9Ehqc4jXlhrpIE4C5mSIBo0P0iboVfFgh8o+WFlvPWhRk/+L
Ozs30BX6MeSHlvn+quZ+WztMBPYZ/Rh+aNOKvIBVk0Ed2QmkMcOaTr/yVpjVYWyBHI+t20LrwX5f
vuz5/X9/3kKQjf4d0xCaaWfZhVaBzB2NreUhdSHODCT4uvZ9xmedsgOxs/JoD5SSL4/557fyfszF
pUu289Xg6fLABkcQsguGRW6cXmd35mKd7o9/OxxiaIFZaG46cYidn/xv7QR8M2IUrLyHEORKwpkm
7fTdqAwkyuzbo6+XR1u8rdgkaXHP8iakJUIivHo/WtYNBC/TlDxWlmzN1eTL8YvoBnWtKrR4cP8Z
R1I9cR2KrFTK348DGmWowTq4x1xQSp6gJdHHSHBfadg3ZpCIsR/MBhilHl4T+Cwmof8M7XBxhsW/
iJTeDx17KLvz1HOBsgPbyiQL1ApJzRxIRnJIBRv8piLw9UrZaPHWzKOacwcFeyKlPUcupqJA1Spl
3+sdOxtJmGuF3kM52foGWtc1QfS1oRYXqLlgOb0s8Y7NRNy6CQHyoHtNxQ5G16+8nMgDuVu/fYG/
rotXhgsy50bRsrQy9EXcNbHjHe3W7LYimqB+j2Ox69qy/0dX9bgHyJjs+tKL4UXzh1YRRDoooKLV
76hAufXeBRLwKgxCNu0EiBWxjd0+KRI4IljO7kd82PuW5qGOFislsH7WOxh7QFLEreR4JbYkcjqb
GuH+nUqK/C3LZP4NqOH00gTh+OJjG38L6XR/qhu3RTUVxfbGgmRuQs8d3W99M4MKOZWFQG3YB/xA
UK8/1nqTAQXD1xIUib4ZcFvO1QHzhhUr2tuVAYojH/3qpI9jTjqo1si7XE/SL0MUOFC0Qu9Gzt6J
Lq/USeW6BtsjiSZYqKBajyh7zWOSWNmB0y4Fw5hFqt1kleN/nIAHrp1QtgdKvtNbMxAaB1SLkl+n
68MpdYkzSyNp7P1Yq+5nPvgPMM/6umzmaCPpZSRkovjxDTO6kQlHv9qkKwgd1P6WOIN/P/SlrqNL
rHlQNkLgh7Z10id+pR7tsgZ7+k4FsCU3OAk7oJmdJu8LI7J/NLk5PmH38R4q7NKbLtXcj5xYR5Lz
fOuT8AARKHD3n3VbAs4wougGs4U8AS4AY1Flk/lDdq36mdW+a2MozM1ntqXtvs6oeF1Zm87MYfi+
aBaBTabTtyyjD5NmQKvs/VOmygDUVgtPB8xU9pcLwa9XH20cX7T+Sy8+f4e/zcwQKSY2DRN2ft8B
2yFSsaYjaBwVSJMra85ief81FOJQbLjcP8tYamHHKncyAOfoqMtkbU/tRvPTB/CD21Zaf+ufY6L6
fajFlhNEM0FGrgjBTAWfaGHtvKy5cYzuSltgsTWbrwh1JSs2uiq6sUuLUZKnsTdA1zg5SEJuZBCU
GzsZgCPiI3xyVSzuUzg2RA1N7q5OgfJfXufOLAKzEgd/PrcTrefi2bHwAVyxpX+KNA3GSQkdFrYs
hONPDf5XIJMSdFave9dk/8aZJzk3DRy6f8yYfyywkFOjMvEws6W9FShCArCL1qXQm0NbqprUnc4g
hCcZvehEMIp4nciI+OmOevutwOqqA6Kpo559lef3m2EkaGAdpHGSbExXu3KLzizRgjeBGz5LTVHY
vH+9s6aq00IW4WmoZYYtVowv0AuBlVlhvhk0qEaIkF7raGruLz+bM98vpxB3FqKwDcHL/35gBejI
NnJ8S74ATSND8iZ4AfrHy6OcWSWFjb3NFDixaeQsFuRhSuh12Yl/atMGof3kJaCbmC8JHvKuTEjn
h6IQg8CeT2upWUQEnrbkM/inhmV/K1hWnvOObLgiGI0rE8W5e4dmkHYR8x/N+sV7bSOkqLsAcwfg
zYo8VBLP1oAMwdBevnt/fj+WifiS/T8vCNqdxa608A2XAmXqHmWKeyFBeOrzarYA7itQ7dROocX5
dr29POp/1M2L7QYnR843Lp0c5A2Ld2OmxrcNJfJjWiBs3ceODP7p3Sr315ZoCTqgOQNdHgx+3z4a
gLp22HCz/KsgjjPZq9TVqzUJpclbQ5oNIO+oC9XKi2LRrqMyzndWC4nHpOBKMKUFcGwDJKu+V5EQ
D63vUDgaC8t5LkO9/QTvw7ivVUKOdcTKTO52GqlPA8ZvQGmN1z+atTR++hadlU2A/fpOpBFpG6Yb
F69a3xTfG78Jn8sRIvtKOU30WRv1QtKu0GpIlWaT/lNHqjbWFZS+YQWKLiJSFw4rAIgkIYbEQUTg
bQa0uS9ugdO4LKnyM2WFkcIJBtZwJUYET6tQuEQ0NLIonwwiEMikMrXyhcqY89B1JfLnamrSl5iU
MlLZq8ruObqRBMFukU0kfQmIYZuGdDVam7rRIHSP82haDTJNOj5Lvbg1MKTGq5yaTrFKUJi1x7Kt
OtJBpmkstxMMZHFq47itV3njVnLNrFzaW61hW7glrLk9tJ1q9BOb9QkEDPwAbdNMmdXT1IfOudaD
xnlloUi7bZbo/dcaXE24qiNiwx2eH9WxaFBvVThfMbQ/nmeFAAu0y5j24AI00Zk7x83YLMJPgkCe
JQMJDIMK+uNEzfiBfkQ60HtwSIwD49H9sIppskGpFiI4JuzmP9RmDO+0kaVHlnvXyVucosFDFPgV
rMYhxoWWwyH+SdRgf8D/0UK5Kofmx+VX/9xsTA9hJryYyHCW/ljoC8Cw3M4/JZFEANhMzj9mWLeA
2cyeoAO9BMI5GKF868bSvDL2uTWLtg6QDCpQOgrB9xNyIhMcUWAJTlpItnBFyqXatKDJwSH09VOK
AqO+svb8AmAsv3NEVDPMhmaqs9QbealvB3zreL6TSA/3qZmLz+TV9bf+pKxb2TvJUcbKuHNG/tAH
IH3p13zski8jpqQHj13nzYCf2F+VQhWQs1IjCzfUAvRPSMWdNzpHwIQvPyAUQtyG97+ZLYPNJM9J
j4PL8hHVsiyaSmbO0Z28/A5pGbSNMeiYRGiU+DD7pdGTYRBM3xxTZXdhp2ISHkp11Kjw0QVNO/Jh
IWp+aolp2gLaF2950wwfqejUxyLFZ2mMeYmLION5kL6a1Xf8b6osnIuGvV/7I2Buq1M7ztGEkFdN
n8Y043ww/aR3fCgFCrEZFbD1tHZ4carSW9m9WZ3gUuVPo2jHz2k2J5UEbm48kzh4X9BuXXfFDPvD
UUc7znfXpKHVd0PcTyRKgtVwAUlwPOFUl5FK4NjZXo8oSeOAKj7GifKzl8Txg/FYYGerbmFO9PKf
pu/zag1IF/ybtPviC3JsZj6LXOCA9BanDdYWaUiwDdIxvo2yOnTWHV2sLx4d1pdCThEaM+BB7abm
xL6tPRG4ax6uAQx0DNpvYujarzXu249uJ7yTcGPd3PjRUH0r6GdhDjYJqkoSSRojSciQOaobK8/1
h6gYZmtp4x9sGRqbYQjdDSF1DrFhSuwad+zvQ0eJzeCn6SEwCQncDkJ8n6gn3EXmVDxYtWuCK1bt
8ABqvDnALfA/ZwApUNKO8bfG1Kqtb0+Krtg4fHVZP7/bAyIADuxiD2bZN/dJBIuyZc/MchoY6Yeg
NEdYwmEfrQtYHZIkLYNot8EKI3qqTDmrikNsuJ1iS7+BjyC2ExvEWxOmjcXfi8JM7wfjIe7kTNVv
s3Xoe/VbPpYlAKxiuCu6VB5wKY33xtCPxmpIAvm96Lx4YxJSekuogA91123Dj0btZLc90JQr540/
dxKSbThWJnfWf2KVeT+5cLAhsB0wx6kP3G+lHYBCzijeueDYP+p2/tWpRHStanFuTAPlk41fHbfR
8jilAk4lycynKkkkf4JktPMTmNyshGz6G0qmK4eN+k9SocChRSV9sA9a1oXmsQ7K4jY2wijfgZzA
IWoQb/1PCGz8LjF8VvLCt8h+vDyz/Cqmvp9YkGYj6UdaouvqDzBSUSEMrAvArQMpVqQzZ5VSGxqJ
erBtM8e4jUsRgTLMbHXfWqK/pZHQ9itN6O1HCu0pFEZBWs+tTZr8cNPVyiT/O6U91RM9/ZIQ6Pnd
cqzGXY2ZIFvZ06hhrApC9nxOGC5E+RA+wkFvO6Is9XCkWZfrIzs9Pk+54qhTDtTNkxRoLeduQQC2
Ld8KSYQlLc66P9hoDMIbL+4iDYotHa0NrgPvgfwbgrJDvq9tkja1u0msXr0UnVX/6AubotiA1Vvf
dTYJd7uc8M1hb05T/KXvBPLFcSremI7kP4JqEyTOJpH17vJtX1o+5yMqpW2qdixAFq/nYtnL8rqr
pRuFp4J6ffWp8ILuoCDUj5vUt8bvJVjh50BYAXb7PrnP4m5K14YQg1q5CCFvyjSJxK4Wk0+SoNNU
+ZWt/p8v8axInPfB/LoZR7D4cOjZTyGb1NPI67BqClwIvqRYlE69A0gWQEonC2d/+aacOcpgSUBu
LCm7S3NZPCWVsafiBfsbmXCxjiJD3sO1/hkVfX/lFMjN/mM9/WUkmZ1Psx1/aSUhVCPquhyST9y4
w7rpgeA7WuLfeByfV5j4CORrkUY65Kds4iZ1P2pZ032gvdutNJ3up4AMfQrtTjs6FiE4cU/+1yhR
gOV6TakmchSTbkzyQWHdVn38LGIZPHe+pmbXvbFpwZGt/L4a9klJFqdRBOk273txGxfS2vlQM7c6
eoNVaucfwEqlK6h2sHjM4Un59XhDEm+ITzqDkF5DFB3qFrIV0WewqjTQWIWfEKAKvHzw7TcVazip
E5M4XELTRaTLbU+E9g186NecOsYP3cydjQ0CHeZw5W8ycKAkBLK10PL6oQQ3WmTC2jt0T3d8Vuwy
9NKZN4n6PXPXSBhxEd6hgSop6LXq3iQQ5RRlKt+Vuq92tEgIncEoqK8F9FwQIYRRd7UVb6Gyhh9I
iNPp2GrlXUhU9bqz1QdUqqRIm9kLejfiEdwvVVf297iz220WMQUQUWC/Woix9nZGcADxZJwJi3Lg
Fo3eB1aBARRW7R50d3zl23kkY7Dg2QJSb0iJPzac2z8qyPd0p9nIkD3EfDQ62X2po+HTsoiw5CpX
n6faom3Qg+Hj5BJmn/AGtc8ioGzFNnxdVgFaNn5PvOJoXqzdVn91ps4Elc32qpiGR7dV4R45S7TW
4Biv4zrSCVnXb0pEKMgkkHuh/JpscV86hP1qNf6lMZiMTVNHmJiKuHXeeHDNdjQ9g/NinT9rBQ1i
4Zf9qVLyLusJQzJjSNGlQDkHn/ahywuChZK2uQ0bY7itJoLlYXWTNkdmDIf2FtzdlH33OtPcSLrf
95jH691UT8NhijR7nTbFW5qSzlyJzPrSoyrYQnTuYHCrjJTApDp5RdTturydXt3OsL62dtjv2f9q
JK2UPQ14QPlPlllWt/MkdqPIpt9NpfmQIXFbU/syDn3PI/M78wfEZIjFBoIkWZN4DFhKW02QN06j
kVEapgy5VlwvO0RcZbaaYXCNsA4k9GQbMyMIO4kiZ23rAVIHq3qNuuSfGivDCkJLfVRVZRID56n6
SHhssAFQDO06CMKNEJyzInzfkLaT6OeABGCtVGacqqk3Vqg2s51Du+iuHDKN5YcAojElNyKM/x9n
57UbN7K26ysiwBxOO7KVbMmS0wlhOTDnUCSv/n+otTegZhNNaICFwQI84+oqVvjCG8KsJIOTH4e0
+AJ8r9iGpWLujSLEWl6qlD+RXliPfjG59FSZumPLPqJ9iRLqqKs3ht+Fd05U/0VAcYL6pdgeZyBm
OmXEDkEJsm2spPWuTzWxVxC+jokYcMoSNsFxMv40RmZZtlhzmAVa3Y5wviZF59xFdcgaxvE/xcrC
E69WdsPtQ8CJM9Bd4Wf5wzDRN6pa/LKxKjay7mdh6c0pM2MMCgL+NRTc/FcLG5aHDCst3s6Bn+cb
+j4hfcfRqK62TUQtw8BW7xhF6DDkY+fvHTbpZgyGGj19wBdZMpxo5nGkJav7jEIg0Kpa3KmSDdJI
M5oDOlY/ZLXI9+iX3xYWRtGSrcdbviUVRlkNt0E9abj1GcFlmeJzYprDD78zCCVIMX6C5I3uw8xp
XN2PAxcHdcxyskQ7IHEh3zujgkBeDkm3hYwJ+zH408BVwXWjwive8oABotxZ7is5oysfY8B5svIm
/FeMAKvCpqWGpSS/KQn+1CprvE9krTyMIE6opZUDN2iKVXOV3FidoBNsqngvlGN+1JMoADVkpLsa
h068JfwByXkd1zR7CN3YLp4hudHKkBFMq0tM7uMgx97JrsEG+yNm7nUw7LxcxHsdtPSmMrrPyM8j
xZjiLiclmMvXdfs58gvxdP2Rvcy3ibdQdKAzCmSZpu/5yw4MB4U1hSIequPmoQxaa283Ep4fovyn
sKjVSoA5iyQIu5FumurRFMMnpVz1fDynIDWsB2G4IzFsieijhFNRgTCWsR9ivbf3vkS4eMSeUyk/
Vkd8G5o0H0Ivc0VMdVZHDGqkBay21uH1iPBPNkqYynROgpF54+nwe9Es7sAGOyYFxeuLPO9cTkNT
vrRQi4UQRqdxNrRM394IzVRyR2Ka0nU0wGhoxmKmts2k/qtZUZrD4VF0foutl2E2B7lPc7yEiiho
VyrEyhSsvQvx+THoCPFzgKfTD6H3fv4JSL1qH5IupkyO0D2sBAyOr4Yaqr5JyzKg2SjpJstRRrfk
3dtIdiacEl3seE+1oXw2fLVK7tQ6i8eVzTHbjG+/jG1InEklHiDLrE4OSNrKEL+DMamX4K+qU9u0
T1FfT/J0a7TGy40IR1qWaZAjG2RBRz1fBUsT3pBgRHXKrAr/xbIqvG6LmPxIwc7xgFk4IfI9+7L0
VoUhZoXzt2mipzVloeyIC9qXPuSeCds2Oo0i03epVXoHM23WVBNm4fM0iqnYcBAhBpIZzTsB5C6Y
L+pBfAraMvvrVaTYg9nHUKO6/MOQLoaCZIGoOVnjBQ8xjqtcK0Qcn7SagmGPiv4hpFt4h8Fs8O36
UVr4bBaQbwSX4XzrXFjnn01YdRNg42m7WKc8WgVdyQLx1Aob9DAsXGuVFr00HoRg5oeCLnTR2TYx
pabuq26AjaXFNV27vNrlOe4ABTJNe11r611hCbGSbi2cA8sCiANvlKwLGebzSZKCU69pKsflLjhx
Ol2pGTHL0b1f6HitCZGtDTatwLvWMljcsbc7ImQKfs+trP8MgvYTKiNf9LT4cf3jLWxJoHhTD5Zs
y0Qr/nyoAKdvJVQa2w1CSb4FFed8rXvHdDu5XGNGL3031CQRCkTQ6fKyN3shwP3nNqxl8Y3gStmo
aXwfpM1nAVITM4Rkpcc3yyCn42Yhzk1VCfUaGfD1bG7AeKPES2ysM8HDup4A0n0qq5EUPYiU4liI
BltxSDeZjx1FW60Js1+uLaxZ9DN44Qw6f/OH1TTzvjcpa7g59u6PSpMohzqWtZvUBzf80c+I+hPw
v0ktBOX1Oc2ODmdhD0ZvuQTJ9caLk1s8higCOcX36wMtXJS2BhQN1WQkk4HdnK9plVWdEdSy55a2
Jm8l2mTfdatck2q7XDnUoqCec6vYUxdgdsS7MVb9Nms8t/etFOOWgVrEwQnV7tW2LL9aOdtLc0Ip
A++HN+3ReVcxDIDeZLbwXDGk9j/aG7bybDrY2K7sx4UDYE9RHaKunDb+d752nhaWCTJ7kosHd7h3
FHL8jVFV+KpU47BXnFA5GlbUf6zCOp0CRp3wrxZOCISW56OyX3hsykFyh47XHE5V5Rfbxo7yAKYG
PrCHIh7Fb60MtK/Xt8rSR3w/8OzKlO1msl4aJYr6IQ5VQCr2am3BDxHSmmju0lAWXRcIzsClL05a
S91V9SPVczPd6H6Ucp4UX80uxqgSaSRr5TNeXiu4C6CfaBGvUQvTZ7ezHWpVDevecrGuVl6RQa8+
N7IBer8Ny7zeUfLrXiQpx0lRxKY1rgSui1OlEszNMikhvbWh3r0NdpE4qZBlyYWUot8EmaVtHbTy
KUTJY7VShFs6GDYQCQII3lt5XoKzUj0gF0kkF/cM80AsrYJ3/agu7tsGZUVRACEL4VmfHfaeRlGh
Z7nkwp2qxkOOM9QpB5az7frkFzQ/UX5YowEIJkkHHw+wKyCk8xMhw0+hYaw6LpZtmBynkQECqFXu
66ZZC2kv9wpDmRZp3KT0D9nwfKiWZybR1YGwIadLWhTdnVZIhwChy01fiH9910yUnZfrB29uCPK/
FSW5AZpBfVibiwCZXljKVdMSPzSvY4XKCW2VFn9FGQG0TeCHn73UvtdVcSq78mbCT18ff2mL8hgB
y57ySoSkzyddlPQMEz30XMWOvN+2hR7PyAOZ7nE9C82Vy3tphSe9PlTdKEnz1p8PVvGGUItwHFdJ
02iDWfcB8Ki9DTX/ix4OOywOPql+v4KTXprhhOZBLHN6c+fS9qPclUU9lI7r942xFY1hHw1RhUdK
bNr++mIuzo+zR3aC4hp79nx+ch2i/IYlkYvZoP0DRzGNyn6amE+BHRB4OpkkdiYUuE/GWOp/r4+9
OM0pPUZ+B/2POZwI00FDKnzbcbVOt/aiDYqdRwVswwUerkxzYSi+IgZMCMpRrTSmq+jdtSYrLVBv
uFTuGDpJvCu0GvEwP3JMFIgaOGIfT2tRbp7iGBSjTYB458N5kRCWLizH1QPYXFJkP3VYBX3tJNHu
RytSVy5tdeHpB9Emm4DNIPTAWjofD9nbJi0xyHCTPg28LciV4J77FEKooyW9fbTAOX9pMf1WbgsQ
tfWmg/zbbYRWKs7eE5nAQFOgbNZV1PYhJNbaT53ON8oauvAOaZhS9eokFbNmtS9RtjH70Sro345C
bGvaB3RUK3NMbjO1SDHXUELpCcM2xDJC+HYfjkWB7U1+zCgk8EbNG2dRArgtwsvCrdWqxqGuVG+8
cFThv2Llfn2DLjxQDMXpUGWVRticUWQOZdX7dPldNQyKu6KkNAMbUbHXpE3mgJTpRkUOhgoIHw+C
1LwMojsVuZ/GjaqIUIW6G/qYANI1pTKpUtL3UZdCij+z7Ke2UuInOhCgCpvOTzM36kvVxwQWy1uV
7omEih8y00ec2WhkBLitK8eoGR6GphVrZaXLXTdJRkwOFQh9TLWu811HS19IeYeAWEjLO3GB5cVA
pWK62iHKwuqha1BQodzleK7eY/WbqKjS31tRCF9c4L3Zbv0gLh+0tBAsLsyXTQy1CEq0H1TfG8OI
13CFS7cANnN0XMnWLi3ShEzZU/Vw+AHSh6VFIKVIbLT6Xo/oeVzfOtPcZyU33icyJWhvEDOc2YnU
s7gtQag5rmG1tES6dlofHWlfjhl8okhaeaeWpkZ7Y4Ics5fg8px/i1ItsVzTc8dtUC7ZGF1wi56k
uiXGWzl+lx8dSXHSa8ypSDG4bc4HUpy+Q5jXQqup9F87S3uh5/kt1DqAC8qdU6AucH0hl4qXYHUn
UBr3NoWE2cyE0IeuDiLHjUvPeiyqoT/JcpY8IRV7Y9s9GMaeDgsh17BzyEEOsumnNz41aTfRotI1
sZ1dWYKFN3MS7zU5rJDuKO6eL0FZxU1bm73nVm1F7yLqzfIQS4ASu8iiA2vEyS6MxuRv0Gprbfml
G2mSziS6tEDSq7PYUu9bXWkkj4dFVaJmK0qd+zVxYm7p68t+ORDXHeMAoqdkbFqzgbqk9loBVNCV
wSA+Fo4fv4SIgXx419qsI3o3SJByp2uzdL8r8hjyS2W5XTSExw7B3EOnCnWPIs248tEu9+35ULMJ
UX51pLpHBg5r2Efglydi8ocoau4Lxf5SqTCWry/g8nhw3cii4NjNGwCJBQ1FjxUk1Ez7S1zWONlg
mKQI5xOY0E8YZ63k4UsfjJoGgm2cEqoAs6i4lHIGmSBZQVGpJ7Ps1UPqFWJlVpfXDKsIIgTtuSnf
sKdf8T6OyiIzzMm13AEVCVfBWPG+BHt+IAyq/tNQvL9sdyxbzNnrEti6r6VWZ9EyxvjXbmNjL9PG
3vJkaCuX9dKsDBRNsR6abrZ5ldLvrF6JHLah2Yb4gQ25f0zM4hdR4hqldHkkvhOPvMHcpj9/t35Q
WGUAg+h6BEGXbMj0xU4Jw++eGNbabgsxBbcz15Muk0NwgLXzoRBNkCSppWVe+cND78WfcO/aWGq7
08pHrb5XU+mYt/GD6LBy0mqwnfi/e1j/obDbwkG3w+eCrn/RfbhzAMSHwimrDfcD4O/5z6JAi+Pf
QJkWp3hvG9rZsLcIQLeVWhcrd9hCE44KClclJT7q+BeY2Rgbqaqvqapz+OFh4i3gb2rRBDsh99ku
9gfjGBS5T0pXAI5JhfaE8aD+/fpFsCB3zG+gKGdSAYQTOp9xHmqAQjWqjXSiYwQUYzgIbLJxGPZF
GHtf+yw2TZrfkvooh5LA2q0ve9RgSvSfdzYgoGRPOS2U1lZn2gDnIQq/a4o7QSlOtIfZw0oDNsxz
X3fcXhXUrBvb8qSdCSQKUSE6ws8VOAUEfbUWWD8M+uQuRW+82HZpLOOAXgstwRwyhzMZDDRMVooo
C9cZBRteWN4fYHLzl2EEz6Mlaee5Jr7XbjkWoVvVcbyyBtMdMlsCXlMs5KjO2mgTzKM0kERikCnN
GtFQ7Qg75XvkDxz8IIET4fCjrlS8Fo4/uuKku+DNHGj7s0eo0D2vsVTPdnPI9p/6PjWBn3X9Nu7H
NbfSpanJGn1vWYbSB9Xq/JzhcRPJZU3YRHpzi2VgvYUVhauA+dR5fvHxC5S/BqYTCzkJPcwiIrXt
wDlkgYMApG88R43u/M2RF75J43T4cf04LbyrEHQ4RTAwiUDnHQLyVtHglOC4HdtjI+nyk9RXR88H
UiHa8KhW4fP1ARcXkvrE1H9EZ+FC/IBClKfkuu1STTt1bfVtkKVtI3X9xgvUx+tjLU7OVMml6JnR
pp5djj5684D3yai8OlU3qa+aLqIoPXIh/vBZbWturq5fYw1ehrNkRCRxLCoqqAtajWNdp74AMCcB
M+98AUXeHsA8jcKgfBkGcJgmnavKfLk+24XTYCkcPgWsJ+GfMYv+YqOw6somZ2kHnEgVyPnbUUvF
RnNW1Zmn6Gd+0N8PNTt4WoBVEFvUcYUsvWi5+GYb+X2ipi9y5b3YbNhNOYQIvuLS/V/mOFHKcDEh
zJ2FZZZopFAYCTUuS8ohUBk0B/vhRYnb7D+cQQAUUwGBz0lf/vzAe4J8Idfo6qZo8YEJRjXfH/1b
X/N/XZ/S0lpyIYNkgPFkX/R02f6oUgjeM91Pf3pZ+MmRkqNnG/eSn/xTiuqQFtjD1h+E8lMjAdrA
gDwLwNQvDGGk0E4SOas9t4FMt9EpluSt+YygLeLAgM6G+PP1aS4dC9qQ8AbALWmAU87Xk9tMCzOd
VmQH8QaIausOAZ4oflnel1ZzUlMFRYC1YGHpSKgOstjgVEBzzHu6jh6bdpWXnisDHssQ5sPWap+A
jvuLUwRwuOtTXKjkU2A26LzQsCAanTfvqiFxMjvTOIE5YpDbdgiaV+gydY2K4lh+h4XmgO6zM7g0
qFoHvypjNCpK/En80wfgtPLmL02e6gWy9tzscBJmr/FAHDDEuUTZG8XDfRo43k71u+I2irJkd33m
Sx8X7teESUBnk5rQ+cfNhT0M6IIwcdPuB6h9SfFFUD62bzRParp9rdpALnNhqX8y1Yrj/fXhl96U
CQ5E/YzmF2fofPgGa/QeVRvPHfw+g7ulBRsqaATfSbGDMLXyqiyORkkI9BN59gW7T4sNrRoUqtF+
3thbORV3UaF/aVrjF0SqlaLgUtxGWsh1TjwFGmN2asg4Yy3qKbT3uZ+7WW77d1Lllyufb2mnmGQ1
WHghD0KYeL5+uaf4kNN5J40M70mcmYlTbVClVkWO8/FP9X6o6ae8y9gCTwciBtXBTaLkC+2Yl6BE
PLIrnc+9Yn885UXbFzUugnJOwVzdvWqyppE7GfVfjIQea9NPjoXiN5s2xnV4ZV5LoQY9e5oihG3U
t2fz8umLBvDxkIOO1L1SRnulD5+MBAVGGMybzsAD8fpCLh05fIpAw9PpmRLt84UkvholIw2QhB56
7dZMLfOLmgzqJ9E29qtRaspTngnnxXFaxM+uD730YhF2I2XP40G3aRYLB+g0txD1LTdq67Y8lUPb
9wegH9Vv2xuHgNRHtfRd7QTRn4nRoGxw61tjcC78Bho0mEhOXaHLLFATCURwSZVcCxb4J2FjyY4N
bZ2AXG7i74NZqQdapz9Sfsuut721E7N0B6CGNCVTE2ppHjaPfWConuHbbpmheQGfV3ULxYq3pZPG
uy6U1vqKSyd0woTQnSZ25qI7/9qpxE/pJyHrVOnymzbLzZcyb8uDPfRrwuYLV44zlYanbBHRp4sm
OBlixRsnuT3804Mw0UAjlddO1/fQwgJSEaU2NNVtJuOU8wkp6hg7jcwCVkGcwWwswl0h0H6JeMg2
aUFOcH28hQWkmk/jGewR0dz8aabG28k2eB5aeu1D0Et3hjD1bYsgzcrhWJrYRPACrIDUGRnV+cS6
pFdhGNIUMZXiJfO6B5hGB4Dct1mQf/v4nHAqooFA3D/1R8+HSiHW+YiP2OCxSW98y8AFpspQqA2D
NdfghduGQ8tsuHD4x9wAs6H6FE4BgJuEutRu1Bz+zBAaDZeplievUW9bydYKa8gBEC6C39cnujQ6
1wz3Kr0fjRTnfKKZ0fR5KoTtol/7R43F93zgiR88+ZjY4cHp2m+qU6zUFpa+I7I3uKnIkxDyfHGd
vhdxm4w2FCbx7MDc35odzTVrOHiJmf6H3cnLq1K2p4zHc3U+QZw4mrRO2DSppcW3NuIYFBC98ogw
qupeX8ulg6BTpOE7oo11IT5YlVZpiIT8G4GN8ElT+56yUytuLJADK7NaiocBosMGnGAtPI7a+bQG
LRZ93XHIw2DSPcCZw/b1P3bVnZog3Wg6D6OjHFo/G3ZwoqtTKklrjZelz2gyT4pfFDnkOfzLzwon
rwpFor6Rl9jOq9LWaiPtNlHG4qZPdX9lzm9R9Sw1pg4IKJ0omM85b3LD3fXaIq0lNxkMjLS7Su29
/dSN/e5B+0O2VynN+IC8V/d7gFAmUZFoFPUlAbw18bj7/JApfbrhBoNplHkxlVzxiBhYjr7rGPr1
Th1KJYa+BNjiqGWBh3aI43hgEtTyJvC0DgUvpx//tCN6txQA1FHf20pt5Fujj2TtoGqx/ZO/swgQ
D6vyW90p+IHX99hcOGlKLpHuN9FCJUe3LtqnGcrIBeLmPiQq1HwOqFSkUJ1iY2g29Vhn9VatGt8+
emZUeltRhEZ3lAf+NgLB0g8Ode5jXhl0jSK7RR2IeqPYXjxsjXbEXLYuHPF15QdP7+e7r2bCL9Hp
wMKngT2BxuEs25ckp7IHq0aKBwV1PF6Sn5S6+UyNeQsdyX4w26Y4SFopPXtWV9/nkTC2SWE4G0tq
ncP1H/P2wl78GODrYE8n4Zw5Iiuws1ZtDVzuOVHxJ19o/asPYu2blllDetRrG4vhENVlcajg2ZZ7
H784+rZNU4ErjDWIraAdiHBtBQAAOjQwE43M0X9z6pOnBuHzeNMErZJtRkuhMh6jclXv8tpo5E0s
memrEsdjcVfV7dhskl72FEA2UvxVQpwY6ZoI+d/R8C3gLZPsDJIOcY4eXpF5910yal+bJEKmP60R
ONkinYAxMrJy2XNSROGDpCS9tityS/ldKEoj7wFY412GLNGYbUq/Q5knDC3JwLJQ4vf5Dpp5m9bH
OHWX4umSHrTetr0tCPEAnJyDGt52UNU0oUOfkkYUvurcEZyjuHP9k1zSy3ldwRxP+mOAnIGnn99k
XVb1QYM2083YQLfKW/WTOhAXKUgRFdKuN/q/3uRonAUyOIgyR1tOvm2sfNyIqH22qCJd/z1zhNK0
Xw2qNzLQCwLgi3BGtVH9qdH0uDGyDDflem81rdvV8RGO570jUW43obmbpbmLwiLdGk2wR/XPlfKM
VTLNuyYJnzpoElMJrd8UWnNXJVBPK+rmUiAoyyRyuQdH43Z6HmyMOkNkIf2CBtvawZvdz/+byCQo
oSH3z/U8fyK8MUpwrPRv7FFF3kC79XUVEnKhHFJOwR609zYwyh+RQHndHnLxuaz0E2UUFSZnjFhj
cwwjvAQQTlg5hYufnGBxanlBM6IHfP7JvaS2ClMtvJPcxSqO62jJ1v+g3IXd96DgP9l4POaghpPK
z5H9F9kXpTGd1o2aZPjSKPZgbyNOI7TXoaGabsqlsZZ0LiyeCUqNeOytvjNfPNFLnowut3ea4q9w
rydF/GAYWEkQE1XBrW5Sybu+8eY9wP9dlGgWT9ARyhLzg6B6YWvVXo0CSFjhdCEPKF3bxqFoAtiY
cvOogi3Z5ohsbf04ec2Bna3UKt6K9rPbkRoTxR7CTZKvy8zBECViUsFNqBt/SyV41FLwWHLxjH78
/RhXLY8LXW7fOErI9Wg6rcnUUW8KJXgAK/Yzdey1XzQLT9/28JSB02GwqfzNUSS8TY1ObRi9/egN
CNXJ4s5MSdcgiif0pSvHc26MKuj/tqlXtRvTqIyH0eIhovZnJT9DTFK1jYHc/63a2ZbY4CWZqzcW
pG0HtQwVvZ1m6Ie1nz1lIvOFhPbBIhKrEBHO3rzCRw8o7STvpLXWLg68Xef0ez3Wd0E0lLui6RJa
yfJfJYIZnISD8bEM8G3VOPXa1ExWLysmKZKoOi6P0smCxe32ulaqsM3b7itKr83IM1cghnJ9916c
F4yxHXNqHQCzA/Y4S5haFZdVqRvNk2OIX3gcDDeG13m3vObNo6KtVkXn8S/xz1SPhEJF6IIMx7yH
AG2esnSqGKex5IHa2mOrf/VFlhYbW6jGbzt2OmlbFWks6JdM2FGfJ/er6Ku2OrQtyhkrzwZo7stv
jpo7x2eS4Qa1N7tuQ40+eS745sUbNJAXNMN2tsuiRwTgOiTYWiLDjYokkeGmoSJ/Bl9hfw9QV4pp
Xcu6irZk59m7yjEaXHmzMMp2bWCjBWNX2WNaRCaup0IbvyIq1eE/KhX9n1bBr2bXIQKRuZqU6BhQ
N5pe8Hrm9LzlvGqPrYNO2TGHsvALriwVgFgStth6kt/7YPwcrprSaEs85Fsc1p7wOx47tBeaIcVs
zfSf/bxvw0MKvFrddDgLPxeZHN/KfqcDTva8diL/V/VjB2e8vakrWS7vJaX0UnwwdDvaeMVguiqd
Y/22U6HDHwLkreRd6PSTDlaYRsVn25bF1xCtsl9j2iD1RDlGbLU+c/6p/VC+qWgYN9ybWroLGiWD
jN8QBB8HGJbKBkEcR99W3jA+A6uVfmeK6DHrqatocPsQx4Ao1eVxr0pK+oAtjcDdzWtzaSenoei3
UTdKQLmRe8h2ndEP9SaMDfE6IqPxIAk0pjZD7zSnAYhxRlJc98bByQ3/gTQg/qEineShjNKy/9LQ
TID1l5Jv7OLU7H8gVIcJOa2JEpF9RRHN3sCT4WbUapExew2wuiZFzqSnotoNaBer/SbnJsoOsogT
GAr26EWblEwHBcmh74ud2jgqNk6jo/L/nba+t9FJHLdpakRUDZBAf75+ovWL/TzdYJMJH6Amm4oL
f/6unGxYTZx0jdBPJX3Rb4MeOd2mhxy+Vv+4uDmmbhm0cypWMBco8Z6PMzZ2KI+AQk9VAAxUHtTo
C7Ud7xaBhx5REzTZrs9rlqVzc0woaSoBVNq4ned6QWpfkNI2un0y8jZ7jmODTwumytj7gdOsZGtL
YzEYVxTa7rTJZ7eiOkltBEnpnDQ8ph/6UsvvdHnwJuglEqUrkfTSYNNtSPEBhgRIvvOFdAoJZfxi
tDD+kIrHPmzibwb2PxYi1QUJzfVVvHiYWUV6xLTCyezAG8xeOBjpTWUWApE/O6q9k67qXbd1egPL
tzGMfmq+bXibgVuDIEavyrXbdvrrzx5YhidKJ3GYADEXZoB41lZWRBRzShN0k/ZCskmo+rYJvmtF
o5Y7jOqDACkdQ2UNpMw6SnaKeOUgVYUPNVrz9r1V+/8Q24jMDYKK5mfFH+p+o3hNMKXTafX3+npd
nCZ+MNA2Njq1vImOfv5x7IyQthe+c6Jtmj+oRVb/cGI9W/kqS1vgTZSKLU45e74FPAxTdScx7dOA
i0ywSZXxldgopZToW2vE+qUdAPvPYV6TKMK8LdNliuQHxmCfIKnKf6Mw8HDnq/TnxmgLXhCi5Nit
B6t9GULLXysFL0wUwToaJRZsOYCr02P87nKqSmnQEtTNT01UleO2HvzY2rbIJFjH1AhXbX+1hc9H
bx3iO3fVwmXYlYpvVY5Ao9KU4lu1Iqt+LTLD/JxFQgaRhoBUtvOpT7my0ngmsCyZqL1E5V3vNkOT
as62aGweoY1Z4/yTIO6S9dJWlQzZrcy6awHbqUK+00s7P+kacq27KEia59BD13NjVlJ5zMLGEcfK
pGK7UfqmeWiR6sCfYrTCrR92ZsEraBLhenldPcuEIgWvipG+lCmyR9tMpvmwv76nL25uchXUG0iT
UDsg7Js1GoBHFqkwM+dk2lMxVweJQwyi3I7aqG3JzLPjfxhv0imEcA1Nbh5jBn6sY1pYY8phDcgx
ItiHuH3haDyuAbQUc4MqqLfWVZ3ttKnexiU3vU6TvjP48vOdBknEoLEa0cC1o/4UKt5fxPuKg2UN
a8oKsz12MdLsiuhq4SRyGgOpCiQ72I2jQNioNfJKWbklZt/t/w3EW0txcHLjmU2pyLXc9Av8ickT
wk2mjycaYE+mpf0scnUN3bs42GSMQU+KmH3eKRamgEiStAAJR7MDsDsMTnuXKkkrTUUuH7MYqxvX
ovHFjzbVxsFK8tJr05+/ux6cSnXgA9MK90u130At75HHQz2mrTmm1zfl4lBTr1KBDX/ZsQ1jzRkS
zbDcMu3RjA1ktCBRaboJ83RNDXhpKJ47ipfM7FIMOBhrc8RUz8a2z3a+10ZnPlnYc23owa7xvJa+
GupyEB4gzYJLnrXacLh0Wrq/9BA1ZHaswH+RjO7X0EgnVV5DaS1Oi/4Bx0wl3Jw/jQX6bpXcTtOa
GLieDnXct0prZ5C0rHysWdjwtvPBgtkwAgCa83Cd74sh0SOIegwFZmmyL+w2YKf2dT08RLgsrhsJ
z97I/42HjA4B0gSScKYj/24fBhq4AVgpkyJMV/+Fg+S7SP+iVNzm6WTDZt8UmUX9cIz7lXx86TJB
c2DqANNmo7V4PrKhpbo01IDX5SwcDlWojDtExYqV9VwahZyfEAB1Cppss20CeiIM4VmApq0DcjG5
KlzHBwp9/YgtjkIEydOLHcIFQJjEw6/rBiCtD5bnIPtesaMD16+MsrQ3nHejzG5Fcs1RbweQwVWq
P5Wl8nnQ43DTes6DOtS/bK8wVuL1xQEBtIJ1Yn9QzDj/RKoReYo9csaMuHdLpflRVP7tiDr7ppTF
rVYkxw8vI2A9dHPRJOVbzUuaMXC9GM9W3he98T/ZKJbsi8aIVh6XhY8Fz5IbAz4Wp+ytTPJuy5e6
HgckrGAeDVofjZ4lxwCZiC/X57JwZ5yNMst1vKRNBKawDrcuug3IH6ZjgqeQXj10A5DPlS+1cBsC
f3t7SChxXWQbSoVapd6n6CRMlpdUk+wj6iHBQ4xF8pcQV4SVNVy4NlQ6ZRP4xpmkNWb18S6t0gzb
TXrWdax+T4oxGrdBFtjmtjKM8LsDoPFZov34KdKiWP4vk4UEAp50ypUv+HSeH6iScCb8DX2feFSf
0J96Farzgi74ypZc+oyTCsz/H2sWxnckrAF8E+7jppuUvVH2hOv3R5hrxo5Lu5IbeHJTAawKuPD8
rGEWp4xDz0UsIk/eS5ks7309/Q+cKWhtKAIDjp64iLPvBrRfFx1ZCbEiVz1GbthCb/KkLhVKZ0m2
Zh63cIFQ+ZyiKpC/NAxmkyIL6SaJB8styNEVF6P6Tmz9IUy+aqGJmZeMZvgvR3IadWV/zlsV07s2
qTnRIwNabRvzQ+4luRHWlAbcKqnrv1U3RDdl13/zGx2dOn1ye088fx+nIt1VpV5+CYCq7T5+A/AU
oJHH9LGCmG2dNij9TJsIKkWL57KUejcmch/bMv649ovNNwWxpVDeJfeYvsK7Cy0wtaTuw952FSzH
N8LkeRuUvl1Z0qUNCtkGigYcMEabbR1nzHzMXNFyi7BKeAB9mB8Vr16D9i2dN4ReJuiZRl3kQmZS
+P2IIixon0r/iVLQVy9R74wg+3392yxtTGprb0Zd4Kfm30aVoRL4PsFHo/ivGON9BkPoBjDqIZdV
m9JZK0ZNYdu7atDbdnw/3uw1iMOC3NlivFLBnHxI80+jQqVtKL7zqt/JYytvMNh7yhLl5fpEF78a
cGV4Uny7i/jHz3o5yW0GFpBMt6Ga1lsliB+vD7L00WDkTdEcAiS0wc43YB10HfqXMSamfRcfuqju
NsloNoB+hLL/+FBTUk88ArCH1/t8KEyERRWhWujaQjk6QMM2RdU+KZL4cX2cpQ+G7yTzIUCgyjyb
kh70vdYbjFPnlbbBu/Rz6IenNC/u6DzuBi+7jxrsoPGuWXnclnamhWgVMT4tRTAH5xM0s2FQuzpF
1o+A9RGPQrThEqcJP1E6CV4iZAn2OPpZa2/qwj6hDPym7kqfjBU+H9aDEtIHeJu6BTq6e7uuKOGj
B7lyJS6FKfTTZbYiBPULoHRLXycEQ2K6jRHED6ovUxGRpeoTJgQ1tVnTWRlvQfAA5CIlkUl5f2I/
TtN+dzVKwF0cvZcM1yHFDzdI9JRgIDCUQATei4ZXJDl01Iy7OD+iRt9GtylIOGfX4mWOA6SoVZpz
tif/qvK8WzmZi08U9TpwvRNRg0rx+W+r0xzHkUZFWyHFr2J0trp9MIvGTUqT+Hq8s0sDRzDQF5Qv
n6/v7mn3zq8j7liqkoi/XDKpED8jHRoHyzU0Sv10xEKEQmhOo2a+D532N6K2rmRaK19j4etrE2KF
6jLIQFQfzifs53IW97VnugPCxTcZTcFNFXjp9w7lcteqRfXxuwKcui6DRgOrwKNyPp4QTdmhmGK6
VeT/Meh53uCaIR1sra+erq/ndDpm63k20mxmKj4cuAD5lFjGAqdY2ADPzdhFrkMF/Xh9qIVPdzbU
bEdjaxAoJsgBF0kE12i0f3Ebb3u5B3tLFz+LsJyRgpXLcHF65Erc8aBNuJjOFzKshSjKMQQ/3ZTh
Lqp97YiyfLOXlThYiTIWrj/Q05PeG7E9yOjZUFUF5yahSXkqCbyhDWs7QIFPsSd+5YrYFln4en05
l8YjYiKsgZUKnmTas+8uiKYAsJ1Fg39SqhTWa+Irm9KM7vuk+RRGgRuHa5tycUCCYWAsWHNcNCXs
PmrkDNegE+i3fe959TYtBQbntPw2SRC+VErw5z9MccJnI9PMbThvuaS2k2rgmHmt8DqiuZ4gk48z
zR7qWH2ntUr8f6Sdx27cSLuGr4gAc9iSnahg2XL2hrBlD2Mx56s/D/UvRqKIJjwHmAEmAK6uwKov
vMHPtKa5XB9061sHB2uAFbKY6rqORa9ZL5NCD32pkL6m3fhkmsOnvq38ZP5/DmWtSjy1os1ZI9uh
n6N6jrGx8suS0/Z+1FpxHFrtP3zqLya2Tj5Lk7VKc4v9K8ovkRb80hLnfVaoe3KEW+eEl3IpyS2N
uXXzimRM0pJaZZzZGV3RavVNF+nmHw5KlB2KtkfTW1bGf65v2xq1sgSqS+9ioTCgQYpayOvvYQxy
M8tCkMlInuo3jhDiRsbu46CkXNmIy2t+b8q9Z5r173isJTeQHdqaapCcr/+Qrelj0sYVQE5D3LrE
Zy++S0Otc3AeunQJkFN/ast+emxJ+dOLmegCQTY0WYxDJsmBtKP9snW/IoWItj6o9be8sQGxnkmR
+tAvDfGlC+I/RAKPmkXZJseoZagOIij2GABbH8tiEcStx7P4hjraAkCcNHTl/Vwx5vic6rN5N1bd
UONQDD4J4Yok32Oqb8G0yRbZ8EVXDwLJKvwY0EEd26iMfMmqwCCpahbJsEdalM5rnNus+8mwMRRO
LANMsWm3R91MPgzoyQeu1c5T46MB0amuNEdFfhbl2MaQ3rHlPszjUOQfrh+HjReIhFBdZFwRfjfU
1VNOC6UENmPGvtmU46HIC+0w6OKdPIudz3s53+uXHDUEyDugdN+W+p3IIOxntX25zmEq2E55GqS6
+A+RCaAhPmsqA0sHaHW6R9yMmqSJfGuicNVMv3HR+1xJ3c67vXGW4VhRfqC4D1FtDUGbaguIU8AW
x4H4KELpNKgSRZfSOaETd2vSlWxl6f31ndpInJ71piFaEeq90ZSo8VZPeymK/NxwGvHZmKT+Cag4
5nwlBk/Ckwe56Q6xkXXWaVYAKLlpG8ThzgJvXB9L0ZpQBZwoNcrl/7+4PiA3xAhRx5E/NTlGgqoJ
kCq9CQcV/JSW3GuhvDPt7QHpvaNpzDO7LpXLQNBGDXV9/GDM9JCM8+dmAks3Vqc2FOahU+M9LOzW
iAuID1l9ulKw6l9PEUNVw0phG17oLjuKB6dkxklrRBHL7U1Bk68fZb7rwSC+OV3f442vcekYLc0b
FTWudSlobiIJ47RRukgy4wihxO9tTYSHmC3+++uYjgedWaIl8DTrDn4GAn2iOCtd5LJ8V2f9r4rD
E2CelpcYWzRpDJl+L6DYmh4vL7u4dMRIHl6v7LikEnnRSpdQjYx3aKEW3P5Vq5Q3bY9k3g7L+1nD
eHXloBmEyMQyGo/O6jIoQpNHtEYRW1JSwsFRErN6o+VTiNUXzoC1h/ElYkuWEqRsbSS38ZFMPj4H
ZRheHE0P/0lzWGluyiMJblNL7mqnxTkXi5jZOM9qorSHEk+Sj7j1VN8ovBYPDeJ3yQGB6EY7dVGI
FEOQyxVo+zIv/skc5M1d05yAYmKjqCVePMUL5SIpSIdrjFP/XD9OG3curxBHWEXIh6hjFfPDlUzx
ME+IFRWKb2oSZv6UJrN/fZTnVt96nRf5roUGSmN1nW/rCeK0fW5Kl3Zy0vG2TuR8PKQZIjHHQCvq
bxyIAcA2a0c1TkfK1jnhkySFRy12ks9Dhq7B1yQhBnJliscPmWKkwp0SyC63ZhhO2S09Uu1cSJ2k
4ilnV+kB7S5zT5xyI1YgewDQhIYqTr9rhq6RZGZWSDnqu72c/XEMKDCXpEfRwtWohrXHbp7qPf7s
5piAFYCJ8/S+iU9EAn6WkmlwcQJ1cvFuOnRldSwyaEZ1GD9c36etr4+CCM46UC9xDVnFJZkyjaWD
qOdlqJ1f+jBgMFTG2m3ROM0Oy3NrpGeUDtbb2Lys01opRnk606mWI16qiyM0PQhRmOWUpZeW6dP1
aT13HNbHD+LEopquL0Si1WeORx1Kg7EdXMQsA5xu2q75aiuCb29w5FBFOzkFIYiscHyDH0Souwqs
p3tpkAnIGtmqmxtjHEfj8/WftbEGdAtx3EAzgLrCOhKZbKROldSJ/LYprUdafvMBPLL+ra7QSrg+
1NZnTtCzyN2A/wT5//padSYgocJGoj7sWvnewpv1pFZmdb4+ysaEEDpbcDzkDSSgq2cx4CXukO4N
Lo3o8RuNK136luA9rXqDbkFyuz7a1iMMyG/5MIigydFXc0KHcgriXrpEuZA+YE0mJneejcq8zNU/
rZiqO+Kcfq8puVU6RIsM9oQBw5LBlw/2RXhTG9yXoV2TpdmzJ6EplwtooURWJ0mq/tQjhtFKm0e4
6RV+msY7wfhGiEcllfYhiCK6a+vmCaXQioxfiX0NavhBi5IQxir4wER/yHPnVuipr07Whzzci+o2
ThADU8pdBCbIUlefUFD2cQpxI/blCrRIYo/OQcWj6XJ9T7dyYOoWsFIo/WMDuz6oiR0qfd1jbaeY
aTe7SDc6Gc5qpTn4KiBdQPP4fgPT1/rhn1qkxgfJVDPriLFt967JZyPeiRA2fxCP48IoQZjhTUyN
ygkagiiGU6jBZRNz3d+U658NJ5cWixe2+Umg0asK7ZKYoLuMckdNCKY9J2p1exmgjtGEAGPIX6sT
l+sKqFUMsXwEyPDgWfjNn50BEmeSp7+dMTMf8sDQbsehF+444wihV0n1q0WJ54dkduFZ1rP6fkaq
DSp4Ys6XIlGjR7WNsweEO6RH3Hp1LAGGfPwpGl3GDqejKe0K+BfYCqbWEe4dZpkd3oFEZs630Swy
SM2W1X8wm7a6a7qyPfBvs3wSJL1nKXSqj/zSvvDUfAgIEtNwvHDDxspDPYOVjBLrSa0DAK5JQy11
6I07AmXnUAfofFkFrum1iUMbdOXpEDaocHpyM6T8zrY6dLFRf+7lSjpLrfpk94p53xSN4oM4H8/p
HNzPoDC+NHGmQrcc03OqGPz3HOmElFjvhjtCvegiNH+HNYxjWBtowRtjWH6sZ234R5LHHvNI0iev
RsHui9F1iQt2vzPcVh1ll9K9dSunlXUDTDI9BxrGuKNT1wfQAtB5qmm+w0CiOg6l8k4mknuyk7ov
3Rq7xT+1nk3vo1zvPtGwDk9isodbxcowvozqzIeZi1t20qj3s9UXFLas6DTTCfqu6bV4qBRJ3ClT
lBcHq9VmH43cAfE+4oLCHSlIP1VFnINcmOX6jyohsHe4/lluJLOQXRdsBEoe5FirE4j+aFnWFb5v
MBul9JSqUVnh8CjRAtRqFQxyNEypdZ4lO/jWdGke7jwsG1f9s/vhwlYjoVxXNAFe4zdqFrHfjOIh
qxQ8WBWMzMQh0UkxrWJP3HXri1s0RR36NCoE5NXTkoZ5lhaQr/w2y6HzpKmbV8PdLAc/x7Z5J3fz
SSvyW/yqjtfXefNxgY27IDIIV94Ia9ZBjKHSLMc+guA/ZAEoRIj2g7CjSzMXlmsmEMO15lZEw2Ms
Jzs3zUaoCdMGHgKfFDy19YMqg8nGXl6K/LJowostktizZll/6GnVHjug1Du7ujlbyp1AmKi8gZJd
hZuxUs0pOVHsYx3sK6KuqBZ0nyNVfp87zkOh4r4g7FNSlAe9qPbc4zaCFbR2/h18tce6HuJN71ix
3zXoYoTBEL63zbClJDf8vfXfIhfFuoJRROlrTZaK0wGMfq3j12rKZFkj3V4vgtX8sR3K8IS3sjjQ
GNuLVLa282XdbrW6Cbw9BXUq/AV752fdD8KrGgyZEwNVxaaddqKxzYeSLwUE/oL4N9eYUjsIDGHz
APujbt52k1V43FHnsCmRGQjjn2UmcV8WN7YeP3aDeebV/rjz8WyFKKhI0Cmjxwk6bRWi6GMzFh2G
4v7iYCadckdr4NU26ODKk7BUr7PVQjra6VR8bnQjPilZU8BjLHJZ9RZ8un62o8aeDmY2Jj9y/DQs
7/ov3PqB8EMWYhSR1JtGv0E1QKtGfmAjdxnaj5o0hwdawfPX6+Ns7TwvLVxt+hc0mlcLIaTZsGUK
B75YdAgqWPFl13JTJx9tMX++PtbmnLiSgSfpSwlhubpfhMOYs5it0LvYD0zwIcujS1al2Um0t3gb
36tJHEZVi8jwLZpYNlUUdMKKQr3aGBCk1eAWBpd2l9vVfxBtpvuia4sMKXVvdfXcAchQeikrQ9+s
4cnobRrf11Fk75zXjV1CQW3hqaGsT8a0uoCCemq4MeLQb4DkeqWl3s4mIRSpsWuZyc4Lvrl6LwZb
HQkEbXTcmFKmNKnpsRms+DbRZvNc6da8E8NvD0WFcuE8AGtZnQgVuf5aycLQj3AH1I+ibRvVJZQJ
CZgIMPZE7zeXcQFTgF1eALGrFqSUwr8d6Zv5hZ490lcASTElly7tH7XwP8iaUqv4d6zVlYrVfD5r
JauYZaJwnU7I7iw1xyrJ/lz/qjbXkPCDDPMZRLE6G0PeWBOlblT2hkp4genUFLcm5yHWB/nX9aE2
Yh1aBRSTKdcjubGuxCyWtDEcm8i35UwPvAljns+pFI+6q01h+2MSc5CftHio5lOeqZl9v/Anwp0f
sTFf6GaLGQs1GviCq4VVTTE5oTMFl3ialcmNmCtOSLFevtciTXv6+xlTuIeaQBmPPufqxFDB66u8
x3xkzo00hgcqqfoxUVMIxpi2V98yfsJneRxE7WZmA0UvMaNRPV7/EVvHFjgH9wuITlxhVjMuQtFY
c4+mf63I+e9+nLLqbBiTYbjaODfdUQv7Ya/1tTmmpizyidCq3/B2LCsG4RCBvq/s9qR3/U1Y0kEG
SHo0x+7x+vw2dpR29r9jreY3h0JIudIvIriycjDHbD6neD76WqzstXC34kjTphz7DBRXcLp6/QYJ
EYYqUkbOpWyTk5OPt+2Y+20qTrGEonIjHuQ4+SBNwylS9zKjrdIiEE/2byEOoQ20qqxhBi9X9sCa
dmjCHEJ10E5BinpYFHU9wruJ448TaiJG4nQERFN5tHCM8jhh1WVSRb9TwF1muioVLFcGpT7aYIvt
8+uVSLu2nTQDcWlDzWKvzervymjdhbr2oDXiNtXLnTdsY5cp+NHG5nsiqFonSvrUxvWcIy5t1L16
Y0t9fqo0UXwKhnLPiWpraou2mWpZBAFvKl9KG/WIK1Bc7OlSANfhBBvyJwzh300lsg8Z9E/v+hHe
+FyWXjTwcQWPpDc3o6Z1cu6Y4CDkLq3PSFzIR2NO7TO99/ijSAJ950rYCKUgMAGXWwqLCwHt9eb1
pB/CbJBWnevhCZ248VY2EmOnqbexjDCyANUuDTbKWquXxZLkXJVGJtXW4tKVMs/YhAWes+itRceq
jffEuTdnRRfRBM6LnsLa0GesJAnUDg1LDYY7cjdTeFCLbM+ceHNamJRCSyGTBLzzeu2qVM0oUQbS
JS4hWtpNZIJQGZMvWqIrx1pPG1+CBvT3dxytEo4jXAdAO+sGqW2nMKlzBg0G44g7961BU9YVkVb+
/Ul8OdDzBfgiyG4DowvB5IV+p8Wx5wTBk5MAQy61+j4L9pyQtzaMGi+hEg1M8BjLUr8YzMRYsZgt
YEiZZaXgDCucNINQ3QlIN8IOID40ZQAqkKSsRdJlbYy7pmdKyTxoB6pOo9uNpXQXZvRFDYvaTq4P
8yGWK9kLjHLPQm/rzXBIkGj7wgYEdrWapeIkgrIKZXwq6mXhcTWWn7RCkWuvBpyhuw5gG5nEMc9H
zwBM17lKpQ8/wgDrq/P1e2bjEqXQtIjKAbAEGLz6KX2aUsZPJxoZLc8xuQ9yjGqcnvFNm3dWffmj
Vu8DQy24Lo3xSHFe721i5HKTT/RMaDlXR0fqwju5qMJ7cLwdqGO9+4w0hzj9/fwAJCnyYuFCcWs1
P3ClalEkOBdnZjh8MVM6UG2flo+zU3d//x4hnwF3fXFV4VVevX8IGVcKVprSpVRBXlQDT21aGTWn
2Jp2vsm1HtryIiw59qJwTr1MXmMfnYajTYjqQLj+6iQh3KruaOqDS7/QtVH5nMP8OBapSyDnBgEe
pLbjjnl3rKqagm6893M2XisQZYt4DbEQ+fjqYm81a7BnDS1+0yohtWcfK6V0IUq4aZ6cY72hdB6f
VP1p1EI/TH8OQA5E2Z/axjkOwjlUxZ5T3eYCGRprhJAAj6ixupOlisq85UQYHGs0WvUPjjJ7aEb+
MELxAfdKmmd/nOB93j2lYXScrdCjC/JzjMMbKuzu9SO4VZ1akM1LUxu0MQv1+uBXWRoWNIAx+3DS
izU5p8SaT030tXecj7lpE09gHVt9BgB9i8v8zle3O/pyA7y4UsNGAFVAje4SW5jLTpNnBiU2VNQ4
ReiZrfEuLvP3Jvj4OAjv8rHbGf/tBQOajsQKyih8PCxgXw9fNUpntg1RoRKFVBrkpjpFRVkjpxSk
O+GFurHrz0EMVyoUGsZdBf60OupqjHCaHpUgMc5a0brfb3FhdMc+DBXXSZKsgnzYx8i1h7Wn6Z19
20RWLlECSZXfok2rbzg2ToekxnkpqVTV6wM8qzt96LwhVIQv0jxHzjao7oQBo6tNrACJLUX5HWaI
zmf2gKtJjuxVgltaTONGFt7slOaPuMpsWmCjMPwhyyjul0N4RHN1qfGUpcArhLF0iWqPboSIFEPr
Otltap5qdZjfo7MvPWi5Yv5sHEj6edn3B0ebxrMGKvfgxFF8i7Js9adBP8Od6rJ1HVJ2bxyr+C5A
J/87+NMWowdbR3cipXGTJymQWhCbRzHl5U0OW/MuzRXsP1N9esjCxOE7NhLpV4I0721mzONFSrTm
HKSRc0e0YRxbZ/pmo0NZu5aYshNeOemxDBPzTqTWeMhUPcFNuP1iiHJyAcjZJzE2+QFv3uSgKBle
yIWiNG4r+PRUIxfZAQFZ8y5Ko+isjQ5KC0naZDc0WM3bQMUYsW8Ly5/1GG7M1PaPIslRsZh1UPyu
OajWoxHpwQHZPUDTCQCdAxpmuu31QM8P7ayBBcSXxS/teX5fBjM7RyrYIP82OT4E3OZcjIEjeVSl
pFsJ7QDPQSXxsdCV/E6RFNlt9CwC/NIl71InUXvPGHL7FmXcCLYU1Ath2N/1OGmONB0/6moUn0Vg
Dsc4jNrHSHFyf9TkmZqrVXwqyya7VPgmmK7VN7KnZXbiZfhJC/RGzPpHENjWUZpC8zbhO/E4gr9m
3NHP1LKnAxXmOyLsya2NTj1IY2l6Zh1Vx2zqFJ/Qj3IBox00XQRuZjT1DcJ56nsqEelpGKr66OTT
o6VW8am2LYlIx9Q/mIZeX9ognz+gypomJ8WKBu04jzlaQS3uzfMhUKqu4vAE57hCHlJrk/5GG6zx
flCH9v1QqIobKFJBR1eSF0iAU6HfG6E3cou/zeRnphyJ86RNyXwbpsU8HCTJSr7IsWZ8TCSr++4A
EvsIwC67G8Z2ejLwKHqKYQz3Z3jD9W0R5PqnKZ8q6YjHnim5OmqOljurrUELXJeadxg7OwFL0hp0
W7vSU6CyWTddGeb/wFlRUUYewshEGVnrSTKU/IuTTo50xEhytt0S1aOZuAuHwUOvBEHyXZrM/L7V
wpoTDAVmTyBqCQNehUFLcECTgEYX0qFAzl9fiGo3j0gu9FghyUJ8TLUpR2i6zg5zI8Q9MDVYaKWI
v9aDPu/keG+uYkaGWYMwGTcy3ZLVyJVcZOPEil9aNtZyS0nhtbZFJNEWwixlT0ViYzgKAZgUKIj3
cxuv4r1GdJU8Onl/GfT2SR7r+zJPKEuM4tP193VrHPIgwHGUYSidr+KueU60PpP7/mI3w1lBpblP
w2NV7+E1l1d6tW+kxkuZEJ4SjdlVhpwnmpJnYuovTtPJJxnzsYstiz3I3cZkFoY+fgDg7RhpFUl1
BZpiBJmwAetYnHuF2CkZtOoUzEa/E5e8Cdo4Dg6HHqYJtSNUWV8fxBLI9oTKRn9Bb6NyJcX4hXfe
nW4WB0UOPl/fozex/6KFpuAdA9YMMtJatafUu2bISs6CqeX5L22eZVSoyX4iBMLS0vCTvI3GAwzj
Zi9U3hgZjUNmCreW8Gtd6wxw4qH3ZncXm6fSDczpe8gvPDWDecJU4lzk4U4ZbOucvBxwtYNm2xop
DaIOaFjzqVe7oyr2kpqNnUNyeNk+0GdvNZDyUorV2FG7S5yGZXVCynE4hU0Sf07aPEQuMuvlPXry
m3NJPRX0ogr+gTI5BezXhyWniklqqmksY/qlJVB249y4G5xdVbM3c3s90LrcUI5pn6E9p13QjLRd
OejbEyAV5aiWdCQazcjfXz+Zb2NGGuP0wag2kE5xTFffdUR43ldaPVy6IOi/qkY9fjQqEX4Yb8ry
dyuSsxhPIJUPod66MqVzD41G/Z0Tx5FnV7rjlnJQP+78po1DixI0H8vinAcpZXWG5CzJFbWPBsq0
s/4lGSDyHdMg0YyzFaHF4KIK199JhjF8LSUxfQbmWHxVzKqTcULqy0XiFdfZxK6y28GqLnjXSSH6
9XYYepitF/bOEm792gXBDl8LhAH4kddno827iBRG5aJv0+RzG86oHutRf666ufweGrH5nZhpT0T+
zYFc/O1okD5D52lSrgYdVWVojb7owXsOp9hQT04wHFWz20lt3xzHZRj+dFIXKlLmumQJENuazSjr
L2Wfe4NZuDNVBNWkMbvn/7p1b1Dq5X5cBMUp7b1exSxERC2q2v4iicr6JdeGcx8HTXy6frQ2l40U
nYeZnwnY8fUogz0WMQT0/lKQxrtzUIc4k9pnueqP1wfaXLgXA62Cjbw3agkRmP6izmVw5mLCBHEc
E3eOjOxYjNpeiX5z+V5EG6tPJu0MueyGlEMYxvUFj1bzGGvx3nHYCN5QlMXkxISciQDd6tRJRdKm
kCPZJGuU8nMqyzN6iLmU624TxnTPzVANs1OsjTBUYiBy086yvpkmwTqcEZqmQBEWmujr/atxgMlJ
sueLXmf6XV2ozZ2wpXhnlDen5HkUeqE0llAiXt8/eNTMyFdpM66yrXrrTKb0gZhIOuddJf26fk7e
XB4MxXPJqi7AW8okrydEEouGA2Csi4ECPCDqPmt+DUXokA3VwQ/JtqrEEzSDv10f9u06Lu8ZUoUs
5EL4WX1tczuaDchOjQIaGM8xq7JDPBra4fooG+tIQ5qGGKIHaHo8i7e+qL3AYW1EVEnzRRPV/EeK
xfjNmasCYPqwx1/dG2r5/y+GiurEkGpYQhfVLONTFRviMYU36yMHOu1ZULwtYGOrtkQfgB+pXjK/
14PNamSXpaXPlzJLVERn07A+BC0yQUcqnqlMeqynA7ZulPNPs+qk7xHeDeP3TVXsQcPfXDPP4QK4
/+UEQYZb7aPSl6bZDpOGRIF9T4/5LpHsM65h9DvND9c3c/vI/DvUetKhomdxSGTSoCEfR4krhfPO
a7P8Ea9yjGU2z8JqvKOULlezMdFX7XEZ0S6iJcMte0/pqZHUjwb5vBB3kG7c63N60wlhQB4BkN0Q
ChcQ1euNdPA6q7Ec1i9KW93WXVO6ZTF/VjCloNt5TB31NDv6B6Rf90gha6cV0jQNLxEUGpkwMsnG
auRRS9OSCBlVbltHqv6+lMpzjPmDPN6E4bvE+JG2N9i4/hTRnRbfclOd1H5PS/RtA52bZ7GWW+wB
ET5bq9+0VTsCHKy1CwWn81Trh34Sl3l6CuXwXSC/E8mEalJ+Mub60HSSF1t778nW8aW/AQmO7rL9
RlwrrRI9FXKnXdLsH0v6WcTKTe/cNXbw1xcRj9WLcVavI5hwwvqZiYq072+ziIIY0FbpE5dsfLl+
pN5e6K+HWqX9lShwYJ6ZEpTtQxl3rtH+mfviDEbc+WuxxeV7IQSEMCZzhNffSy4bfaLW0B9qewb5
pwwfxsL5Ddtq59Pf2qaXr8UqmDHzAs8Dm1umxJ5oLL4tNEtL6F4p9mAy25fMv+/SaqNwTCCdmHiX
RFP62TydJm1Pin1viNUGdb0ZQC0YSeWa+BKZxa1Z/3Xw93wr/zuL5Se8eIwaqUutMma9Inl050Kh
JGt4dKuq/p/rh21vY1avnpOUiK0nDJTYvpn8A3mJ9pPjjXCwrw+08eS9DhiWX/JiSmAXoh6RLu1S
FcNHp4smfM7mQ+fIZ12bDHTPKKjZ8c0Y59Rq9iB5W9OkPYtrD3/z4q6mOWZKWMH71C/VZD4qengJ
qFR6ZdF+Elb/8/pMt96gl2OtJwpSzwAQij9JYvaHsVDP0zR8CRXnpAzpfdxrD5Le/jUgngODMCv1
UHrQVBlWb+tEJW1BGRgXqW+pERagNlu7/mg17U51ZuN2IlIgTyDBgmugrlYyK+W4UFHnuRhy/DWy
8IGRAeBXw0Og6u/Cac8Nc2Pj8DBF0pZaOlnDumyiW72jD6NqXgKt/T41du+WWOU99POcf6oybfeU
LhfRKoCwCRs4IYwHKnUVQOC0MQy6jGJTomMZ7umD3sPcaCMZMZFpqmy3aFBj8KBIDqlrzBW6kXg/
lRjlHrB/oLJw/Swtq7n+OYsCBeBsTYUauDpLddSrViQLDLI1uz4sesyeRfbpVSCCT9eHekvzJqBY
ZFQQryGcZ/qvP1AlbJzUrCI05jrjECe/cTaC5T3gimYcJBpf2A4cVSw0pqn1KjPyUKHzcvNrTbdP
q0Hs2O/pVnhixlZP9G447SlcbgQbryOe1d5okky3IkcELxu+BqKJUYnI3GH4lBQFwV3oxdkPufo2
6vqTMTzSgtvZi7d6A68jrjXBusrMMVbz1rwU5Xt7+u4YTwrxpFaEnhSEv9qG4pCB3w98G7tUPaM0
TwuiIK5CF05dRE9RT2hXdR01pO4wGIknl+ZtrjgXbnvXUUOPxBkeWkqDNXQ7vKMC80+U/Jizp+s7
vfEJQ7FYishUZBatj9cbXQ1RiANeYFzKyYSITr+d3DGPLnBpMF1GsMjP4a3tSdxvbR8BFIcZivoS
C6xeZn2eYl0JcuOCQNEDuIODWRHfON3BEc0pt1qvFeWpkI1DY4xIB0Te0O8Bh1YvN3RPIDqghmkE
Ls2BNVw6kRIVA7ck8yM9LD6ZRfClGJRup5q3OYhJloFXD0K564qXKMIeDnGf+bJICrczGuWEn1lw
vr6Jq5vhf1N5McoqCElruUqbacz82Zy/G+HwM1eVD51EN/f6OKsL+Hkc7h4wXjQ4qCSsbiC1QBVi
lobMr/K68czB0D2RlTHlGkrnoysb3R4acJVS/W9EaO5kpLDKgH28Pp6RLDcmPMwML5Cu+9TGBsr6
kGLhwFBKBIUTITvsokFBrkVyLd5nQWH9uT7p9Vn9329YZLTA1QN9WldkqwwpvW5eZk1p4nNT06wt
ZocrxjZqNMVwqndmZPE7tEb4Vx1V5Kj7piMQfYtps/5159cse/niFVh+DaKfC6qPfhZqA6voWRqK
Ik36pvAtMBlteIvRwH3HA2CNjxoAjCntzqP4Qmn/QMXuMIQafjk7x22Ngvnfb+CLgcbMtfEmU4Bf
ivCSXRZ+YWvNEb8HUPZNO3jYH87eDEbMnRF5RVRfNVHjDfiqB5DTMQ59exfJKr56/iVLUQjhL/pu
bwDjul3JopKs3Jfb4a6IzZPe8zsqxzhHSvFEe/g7Imgfrm/B6sr835g0nClDYSQAXPz1mazLPnPy
GhyCbEeAflTj0R6yhziyfSpRh9qo9h7+zQENLkvCOXiza9Ks5KCrXJhZ7heFfRsk0rvZKCxvCOrP
So/FdWhGh/8wQ847JK1F6nCdyctjMw1V1OW+mc1fE1Er74pAf+zmpjwpffrHanvn0/UR1xnB86IS
a9BUhIMKXnX1DnWNMqdFw5HqxdgeBJKtD11SRsdxluT70owLNyp6ONq9PdxrvSbcpLfqx+s/YuMa
pW7Dm0AjYiGorT4tR2+cGGeewpdaWz93AwpCvaBTkRaJ9V+GWsLK5QtGHnc11DTUWU5dO/cbR+cr
ragPgV0nvqpHxbs+q41LG48GwlhEkbjC1nZKShIMzoxBpY+z0bcwaH4P8nygIXY7283v60NtHNRn
ZVMIXMhLsIuvv4wReoI013XpD21fHVMk9E9wY6ybJuR1F4bZn8Zq6nYEaDauABzQATmDi1tqqKsn
IojRGBzRKPBNeXjvaL80XBxgeXd3k5gO+GN9wadnzyli46S8HNNZhceApqogCdrCj2zxU8HRF37R
6DdR9v36gm7sHbp2lIdpX1IgXkdnXW6OfZ5Wha9h0OPiH4aaA9TbWkvOdQze5Ppom7OCw0jCs0T+
a/m1sAhCM82WWfF0HIMGJ0hlyCoPG4C94GtzYmRWIAu50N7056RgEWAI4gIc/PgFKxHd1YWh33Sp
rRwpnOY738DGwSReX1C+UIqJXJYw7UW9QS9ELpfotfqIKxgAa6U0MJAqamrT69N4Nk9BBoz8OIaA
pr5eX9SNCAZu2IIJX3pccClfDz1XMBr6kpnGUfolG5TM5VtFxKKIcTNQCLtRGsvLh4W/dn3grTkT
3oIQJ3fdkAmXp1A1kPjwW7hUmpY/Inr1Oyywqpgq08sV+Xh9vK3TA2djcd6gOfOGE51SdaAekFNo
MzirkoO7KergWMMazs6SLru1CoEARqPCi1oQdn2G+npJgS1Wba7goGc1Su7JXQssvOjtnTOzuXGk
CKpMgEFlfVnfF2fGstrK7lXuFdSlEi9Kjc9WPP9KnNEb24ID05xNp4XcUHf/XF/I5z95PT/eQpk3
iOrKmz4Ce2Y6MVBSX0bTDfSkmWe1J2qdI6NhbB25IV51Mg6clfgghgaF87qZ75sJ2BtFl4Pa6DEI
bMxt/cEwRHsK5U5yjorWAbxA2rDdw6ZtfcwLVx/+I34ToCxerxRuxnnaKjxmuKkDBu6aj0kpf9PK
9n3vSP71xdnae1NjGNiBCwVhdfPmQOOjzCYWksu8Nrw+o6sPrTPhvfkPAz2j8KF1L2I9ryfVAAq1
q6ZhUlE2H+ouyd2kSXdO8tbbZb4YZBX1IOWZ1pVT54j2UUiRIXNNSnNJe+2gDvY9QJUP8dTu3Aub
K7go5S851dKweT2xDjW9WmRZ4dvgYn6lmS35g1yb5/+wfM/uUODUHAgUr0dJwnKmxUSQ3OuZ4kWN
1PuJURs7c9n6RhezjEVFAFmH9SZ1Njpzi/YgT28SuUqluGWJQ1RTxMCLrN9h2h6bwDrLtfz776cH
Bp+jQYWQo78s8ovLQR4yImJnyH21HeLf8aQMCC+lgIqvD7Nxp9KMYWKL/Q65xuoQtqqKMpouFz7s
yIslKT8Jwf+gvLSjF7PuHy7RN+g3i8+J7N5mLV9PB+WHcE6QYfOd2OmfJrNw3jeBBDo4mFXPnNvM
i03+aZrS+Gwb5VKxyjBykiPFK+B+HdpGGA9jgeDz38//mZGLhBjK8vayPi+WuZCKsBkC/E/7pkSW
SUZkqaTF59FL3JNy3lrql0O9ObCILbGD1f9x9mXNceLe259IVezLLdDdpr3EaxLnRmUnDosQIEAC
6dP/H/JeTIz7dVd+N3MxM2W1hHR0dM6z5LMO+oPNau87qLflcYjLc75fJ+Il8jk8WfGCxCN6Kxe4
NnErrw0gTE2KtxryUQn8QjrYv3b7cYnrM/fYqYmhVAMtv7U9i1L9+zUESbRBXIYMtjv51QPEsPTe
XwW43F6e86Y4Ec7gEYyZAf0HMMNWNrASADJMBhObY+eZOvUTAF8HOCkdl9bsaOhnBbgeZ5LWj8WI
lZqC2iVaHlhOlIrez292YzFYhdXnvEZxLYogA6aspzj4GjpDOnNrN8/FK3Aiz8qKDtE5x7H/z/DY
mjYIlsjQ1xD11xblEedsKrw+J0vw0/J11rnQNuXNd4tGaWVDclPemKh+c9T3aRjOnI8P8W/t+KP4
Ac1XiFxBA+n94DOXXhBLyHmR2dv1dXALh3N9KCbPhTYR5FuiSfRJabF7UHjOYYH/yIW/S1MwOOCr
uIzxjAVVdzPzbon9oaqhu6RdiKZd2kFullF9pX04qiPgaRnl7m7y4qupcWGgHLfBYQGLFxQtMAi8
ZHKt2buBlGVrjhXThl9EroR9ileF076eG5LbIfF45pRC1whADbxCgWEg/EwT68OmBcsJPTKkLggw
uKg2MRa47dHRHoVQoUKNgytwcIj/3SqdvC7NFZQyclbHZ+L6ej1slm4FvoPcCD7dR3nWuFKtnn2M
GanWHGIg3y8A0zpXHPtw8jEzPDmALQIyZIWMv98d1J9x+ZWshthaRK6bqb4rorq6bCBWde4QrkFk
MyGcQfBQIaqyuihvggyvVCW9vqpzHsASsgGLRbjLXUWsLBzFEQX+JJL+czX4IKhO6QKQQehUz4ua
zjVmPibP2JUQgoYKCkorsD7bXBkSEn2LLcY6DziIcplRdOEJvGeNTEehrf5YzsUQJnSh017apFHZ
4OmKJhBhwIMarOz5pgxHkH8iQHmKy4BBmympQdJ6EhoFltQFbDp+/vyaW7fYh9UDCH11a0E2uCVd
QJkkDNjY1rlRwY4o1J5Mc233C2QNCdljd/4j5h0tRGgTOKuGM/jYH3mEkQqdiQQ+y4cRYpgp5Bp5
CXK09oMDAfJlWp1rm8fPJ/nh1lvHRDhCgWH1o96iPRfIoIIvalhOG3vMrEn8tmtxCfWWJgtYd05M
6MTeh/qCveKo8eAHeOL93jeMqsJA7iF3Xf7WjPGlQSEi4bH2zmz9UwNBsAS1LBuvXxRN3w/EqYBZ
eAf/F61mehx17d0qYuZLy+nDMxKmJ6IG3CZXK0ToWa0yHe+HArGXoTqqWR5bUmYiALOuxhPyTDJ4
akJAT4EY88dXYXuUcZtAIVAOdU67Ccr3LUUgbADSm6Jq2X2+JU5NCGgjdALBvUZ5e/0pf92d1hCJ
MpplnXcxcq7OCYusDNC5+PdRINa2erKs1YJtq7YGqCWk8CNCbIJIH5Sg290QROrMKKeWDcA5VM7i
Vbpim6rGKgTFshmhWdc5MCfUYHW2SBiS0gThvy8bbiy0VdAEAsTd2uyDpqvoUkbrrd9YzUHYxDk6
PBD7z5ft43lF+ESLCUuHEssHkkoxuJTw2VlyWEx/DQVYnWIsd2Wvm2SpgqfPB/tj1f4+BK6joYYA
SRPAcrY1nXCGQQ8ky5fcJ+O0t2LKbmsPNFs4X5DHQJUB0jqIjTy3fhtcA3fnXzM2uA9Q1p/vWruA
tGZTwX6OU9D1e4ErRhfuVdNZ3UMJYvClO5UjzPEYxAM9EbJL0GrnfdiX42UP188imQoRzok3VHRP
PW41iXBiCnntCAoAS6ChaansI8cGu3XobD+SZYrDVBAwvq4/X4iPjRAgk/BNobKC2hZaa+uZ+ftM
SD4YbqGa3Ir2W1vtwK5lqzprWV8hvF6NA1okhv6C+ds5TMXHHQwVK9i1gCQDsTfnzyPxr5F9JXw1
0GbOEVRZzt0SDwWvmnYKkpdnDsupvQX98gCJo4ePvtU1DCDxPQnezjmUv+ukodYR0Qxt5HpYGdzn
OiAfr9dVnuu/0TZLCt2xkLmsm3NGm0voSVyNXvAMth742f0jc/yfn3/CU5MDp8EGtAAxGg/3919Q
lxWR9mAUjieUQHqo6QbTraTeV9TWx/TzsU5NDcwdZHjoBQOwvf6Wv74ZFZ3yY9D08yEge+rX1a6b
rWJXDuiQCQfiysJ3v34+5InpYY9gdutjCzoMm+n1I2yBifAg423CEiq28VTfayriPYmIzlQ52fvP
B/y4L/Fs9dB3R9aCE7fl8oCrHgeTGUVecCIzgEbrpPWQPZhzi7nug/cxaB1otXRGKrZmY5vFtAns
BgkGquqqT0kQyGtaQHrof5nOf6Ns3hvQgmeQM5ACCWrp7SvWsh5+CaP3BB3v6h+1NpHoYUqoX0Pa
BNQrSMW9n5JhZaUW2Yo86t1HEdnPcQM9VxnXv/6HSf03zrYsK0w0cWn3Ii+HKYea/K70ZJT2ajgn
f3nqG0GCBH0UtMU+VsSIUBMjGg9pj7kOWlO9H7TZTEa04D6f0YmH/YqgXDXR1o33oRtWtlBELXol
8hFq7GR4ritvD2fHBCnsPVN6p0yb2E0NSSXwleDftTsz/omZrs7w0NmCthHC12afMGiVR20TcjgO
VlkzHyjwPXOpL6ZYHKw6TAeLH9q2TsLwkmn6pZcEeu8UWbx9ZsOu235zLJBtQEAN/0DJasux7wlo
bnh4Aw0wOWlcVyTzSPmlDsOHyvfPUbZPDLa62OAxhMVft+9mw1LgOlEJHPOBLRTSunZXTFHikFh2
uY1yfHzhwThpyj9f7BMhBpK0mCW2FVoLW6O8ZSC8AxN1zIvWYZfOIsNdXWn/GskoOzPUic+KVx5q
NWtIO4FYAZY0NjUdsJoVvYr04CQ286xv/zwh5IZwegNSC5F6y8N1lFKLx/whh30kHZNWsbiFi5Vn
72u58HMlxhNzQr8PmlC4DiACtuVB4nEdTvi3Q442K4RL0I/fIWaT/edzOpEaAWa89uOwOfA62cp9
RlNQ+mWhhrxxfmkguFPUEA7d5Kch+x2FK+PFvaXGfYumt89HPjU/tN8hSBev0JRtTYF7aqSl5DIH
eqXYOTA03k8cyKrPRzmxCYHxAZcHqkbIwLbwZmgswTuhGiQMKuafwBdAGlnH8C32z9VIPiYNQO/9
N9Cfdf4raWhX8RnldzIfZQDtLu/G1irXc3RvPC8LZlOcCaUnJoZCDHpoeFNCNH1bgS5rok0zFRKl
dbsDjCEwM9w/SnFL7OIfZTnWiIGbDqqS0BAGTG5bgu49qkKvwty8Wk5p5YYPFh/bdFLeGX2kE4u4
mnwiF0aSh3rTumf+WkQxhb1yYqVyvlRj6jCFhB0QtNUGooME3nTWt2W9qjdhGCp7kBxH5QbnersJ
JaDxNdo3MjfAIc55C5e6IhmF7O2sU1PzBgz+AKNt2wxXopPLMwulvvh8h34slSLnWwuKSG2Budtm
YsLvgLhu3CnXna7SAvLMOVht5loQQY6DxS5U33iJtssza33iUgDqH3W11ed77bi9X2u0mRQnbIEa
VDEXz7g09QJNJgsIw3FAf6qX7O7ziW4HxNZBcF7xfZgsIGGbLjMth6ItY21yXaFyimdhca0MoO+w
kPeeAa49J615ajxgwVEKgWnqisB5P0HHRZLWNLUFgmnA9iDZ7kszD3vX4V+Wyjszue1xXCcH5Bkq
VlhMDwn1+8EgrxmZtius3IUN9pU9hXM6OXjniYiRMyd/u2H+DAU0GBZxBbttK1aVctxxoczKo9Kw
BJEhG0f3MBRdkUSNDXl0TR/QG/7x+df7kLr9GRbbBPU4XLMfPx+NIbnFKgs2uyDJx3iC6WE6WIV7
HwQvTjzfebNLE8nZ9dJOyDHgW/b5Lzi5xEiWgC0HeAvC0O+XGNDEotKAw+TCgc8vgs+PwhmGg5zO
Ium3Yej/TRU1GgCe19Cw2TlNIMJKycbKYe1TgIWiyy6TYeW89YO8D2er3IM5dq5lsg1F66BghQCP
jawQz4pNzRPhB37CqIjkujES3cuGzDkfuzgrm7nK2KT7lPM2OtTtuOwFkp0zRZLtfYzx0WLAPYw3
PaRotjI0EDtriYbffT6iUvrYNiXKrZB2O7N5T44CsBh6mSiAedt6SN0BJieUsPC2jvUuCjiuflDd
z9z6J0fB51vVfPC+3bLR2qHG2QuxVSh+x0XUVn0mp/4fxYLXEAa4DOIZ7iv4f24pYfUwknZA6S0H
rcRLAAh1IDnTeqvnvU5DKAJkFq/OqUicOAUYFAC0GEEtRnni/SkY0OcuHVThcwdKsCDHHvRUz0lh
tdP/sIbgXaOPt5rdfAgznGtY3HilnUMCFS4lPYu7qwU75Fx/+4/E8d93MJZx7dfBnxbNpVWj8/2M
ljCsw0VxDwOBoy/fjL5l5qkpoQNevZKmS/CCzyL2i4l455bwiyq/+O1aXXT3hXe1sgREAA76+K/E
jPV3ISNA6RQ9LzjpbVY6Jhpi5MR3YJ1AVeIWQZM0YfUwGVUm3GnOLPeHRPzPcLivkIyjjwNHtffL
IKV2IbhrMFwwHsU45k3r7SJqX1c83A/u9Ksyc8KY82P07PzzyHripoRSB6QtkIBA2GUbWRnVbtXy
2MmhM3k9BFAPHLSbEAg3KR2cIxyeuL7+HmzLgvPdIRrZGDi5R4eBJ1D7AYcL9IvqtaOG3rqhCvsd
8VQrjni1uudQq6eGX7XwQemHbBFC3vtltoRsJ0g+urnF4Iy3KFE8onaNPiaq8lnLwjCzIQMJt0vr
HKjixMkFNgVUcAvcMCA51q/wV3LbVpIuod2bvLSXBzpjJxehcxuo5fvnX3NLo1vj0gpvxnMO4WE1
J38/0AJ8U8uDyuS11c/0aqzCsIHUpRM/hiGHriVXIBsgKxo6QAriOdAZH+rpigvL/TWQSbjpRAra
4NNUoNtZ7hg9RY3lvFgwTkB6iMaugv9v33dZ19sUxXy/dEH8lWQoM+Z1SwFpS6gSHnzYQ9y2oeN0
Cf4RXQWIHl2i3a77RrsIgHlwjtC4HgI9nHuNndjR8OxEkoCm0fq03TwkeIi262B3Bj4H3m+UJXcd
Ka7dKfpmRHzm8Jy4a1C/wRMW3xWpybZKV6/CmLDx1vlQ+vMl823oFfW02X/+UU9NCDyptWy2Kols
n3vzUvfCxIGBi3foZqSmD+iTPDhtbKWdKp8+H+zEGYFCwn+DbVavb2wWNKNn8iqS874h9pI7LsT+
RKygGA3+1aGr4D7ICTmLeVj35uYywNAItmvbCvTnTdBteNsDWm2ZfAGw4FrBjwNAH9ccDV13kdfU
D21vlgxyef2VZ4AnqcSMhqpWQQKf03r3vyzEf79mXai/jiyFYraDpoTJFUwwE+Z06O1Ph7m1Eqnk
fuyn79T8a8doPb244f218LOiPDen19g4E92CL+1wjx5gqRxe24V8w0qcy5JOpLkYCT4vIMzDZXgr
0b2YsvLrEQ+yoaGX5QLx03ncBXbdJHxWr2Njv/wPqwlEKRIKdMJRsHu/mr4vY2Sf0uSkIHVzBRmO
fkzquPN/123nfgWxuXyw+6i0gBsh5zh+p6IvkAvYUStK8INJIwIY2ph+ZPJohFLlo4mofI5U43SQ
U3bPZYYnTyvE2CArjZEQX97PlEG8enJmvJWEp7pkkgCgwAlVG+93OMMw/fNlPTkzCASuPT/Ud/9Q
Lf/apF1hbFuZxuSSTHUWldPPcCRTyju2nBnpVKgDjwW9axBn8ELZ3J10XrgBCdGgHd+jhWlDjgb4
nujMKCe3JTD6ITDACAXb2G0WE/s0hhlO6QWvjRguhx7eoiUUHRiNfxt6zn79VOa1Gkz/AXRBH38r
MaQrsQQohOgcfiISusA9dHRQE0nj0fHT0gOq23f0LpDxF7+af7Hi7Iv+1HaBvg7AQwB6oVyxKR4E
I15F1mTp3JX8DVTHN77EXymHgBNaIP/+zENbEyXsteIPrMNma+JhRrg1+zoP3ErfLnVBvwinb89c
iqe+IUQrVyo4qgUfkEJTG5qp5AI9fn8Z95Jrkk9dBHHVIuBZWVfI2cFDuPj3g4ArHywWFOexQTfb
UwmnjiDhqmG2R96KqL2RC0VbE0qkZ3boB/byGqP/HmmTq8+NVJS5nc6h9uwdWNxUGZ5l3Q6IPbOP
SdB+VwTaQkrRet/B9uTSnolJHCocMC795h8reX9+DcB5aBYAcenEm08aSsOlMXTJQ2/uUw3/yL2u
xlUBrHB2DoPf2+frfHK74nJCSwnXHtKE99FtWCHdSpEl98L+qjAIAA61HifW3QB4doaIeCq4gZO9
dvwBgYRzxfuxbOIujq6kxuOQxvnSCn/XgB5/gVpJcOYFdm6ozWU/GsebCZ5heRB2aIew2XoUZJE5
55Y+9xY4uYSgB0C3EwKGgGq9n1ZY9cNAY4wlrf5KeX4mgB5JtVvfaOhintmupyaGD4VDjzsespCb
71V4AWlqO9I5gyJpnBKzwvB9wIOTQfDlX0GC625EIwmtFhCPUdjeLGNtCqdpAf/MawBRgfgsZ+Nl
i0uFm5R115b7zzfj+ue2CSMaqCtADJWrD7U6ARJMaUJu5VLTvc/iH6jWsR06Jhe91d55RXxfknMM
mVP34N9jOu+/nmYj/I9nVGDhWltlfjS3RxhgDrvPZ3Zqj0B/DhCU1d7c39av4bM3tNGAJAKv2NfB
qu69GeL1oG4f2s47g0/8g1n4sIzQ9Ya00YoW21KLZsgftLNExayeR/toSF1lsg8GGOK6YeqNYihv
+tJpnwcKDKuuA/uyIbK8UcoaXuio+bGsqEk6PrA9eIQMVD67hdSUaI9eHzkPsiTdfl7UkuIRRi67
3oW6zwScbDq3vH+cQZhPYrv1f4qQQNS+o2PmVXFxCAMRAO6HtchYT5pfPbXUgZWFwFUcmVcuYvdW
Wk5RpcJa+M5ZtZkq1tHbxhBxbLijHyCaaR9o4SGtdZYh3OuaBt/9ymMJwnj1RGrb2hsGZ/MOPadL
skQNJIpNkMYxVOeJmuM6EUrbuatK/VV54FpYeF1fjz43CWqYsOvAbdo+DbojWckY2aGnxL+04QCq
wEJhc2eTiYJrFL4MdQ0reAjc5FEkvZ8CJnRfjSvs3DdD9MKVq7LARgF/sRnggEV7rvJyIg6saoIA
u+JmxkN1s22hvOSM8Ddz8wmlrSHpi14/FFCM2ZcrQP+fN28EmCNqEaDJrgqO749IMc0dzFNLDxlw
vaA6ZyrYmzWOz8pUAgn0ylBiPyewdOJYopmHhgcgqavGwjr/vxNhBsaBBxGhfAFM+FD2nodkbj4X
TU8cSyibo7ACrRAwkLfKoooaOMX2fQBK7kz2MeumVJZuh26l06YtW86FgVONF5QX8NWAloe0/1bu
hoTAqg+VH8BvN54uSNc7SSfc4H5yiYOESjSwTwR+s+lKsw8jPKms2nZ3ENYvss+/6YmkDh4JIASi
cgaJzy0iYRnxU1xGgrzUU/9TgrF7sG0Js4oa4jvcmsoUL/dzFpInNi3kRlHsRk4HXtd2uZGuwukT
PMU8rCCdbA+k3I+NP9w0dX9uqBP7Z7VQBLYDL9TVSfn9/vGcmQyLqcNcU3vQiXSYfGlGo+mZs3Hq
iwKejYYhWBUI8H8E3//aqOAfRFxWKswtgbVOwFTo95aM6oxV/piKOSQJ5W13NcLoZG/GItipMYj2
VqHCu3//pDimAJnBEhP99k3K3ATKoFdTBTlsRDx4lagAzi+9n4Kl82N2SZUocJDPpI+nvigo9DCa
wuHBzbZ+hr9m7znwi2QUY8JElj2gnWbf9n7Zfxsb3f77Ywc1FBu9dVg6YLxNRGhg4zJYC/FztSzh
9xm0sYSL0jqTo56ICLCoxXNq1fmEYtQm1pUG16VFF0SEAQ49OMnAqxeAbcLoFOTysFZnUp5Tzw+k
Osh1UA1czRU3SfFIhljIZsRXm1FJT2i7QEqc42JLbBjL+pes9yKUp7SPLjRXa7MEv9p3UlqpeUlo
VUVe0q4W6Wc29okW5ko4ANQTaHPUQ9f//teXLSy7LeTsBnkYUXWM60XderQbdwUrzaGk7svUNdWV
31hjWrfh+PD5Xj51fFcxCmwtUG6hXPR+9Lm3TMRkBPuqKeq/9jMps9bmzvfPRzmRb6LQAiwRuFDo
829PDKedV9Yhwn8gAdo3IH0fim6JWCIGpjNnWUjSFbC49MdBnjk4HyeIouxaHPwjro6g+H6Cpqyj
rqlDH8REo9RuZq5bpSH1z9nkftzPcMRZxSfRpViR6+sS/PUZYXEN952JOHkfLG84wWMCZ5JHTdwo
ocI/J3SAHYu/9z73xHhIPIHQx/UGiYb348V6rDtfVG6ufMvs4qm91AD69AwWIXjQOlfLHAZXBCiY
Lz7hT5MuoJDWtROqvs2E5oOu76RXg8ncBt5B6fCunKcHm8p2xwtZ7ieLqV0bza8uM/2ujSEoNoEl
mKLB73wxQax2hcWtOoGpvZ/1ASQvoqo8woPAhUUP0klB4zGZF6s+AIPDEmVVVtZ0jUxGIqwET6Bu
x2Y1HEYneOgCceQxk4CWomyFvimIl4qnnQ5+wpRiSdvZO85u29+4qNlllkA9wCbhF+bOFmTB1XDd
yapItT1cD2J6rotxua7L6BdQqZctMIl77UVTtkiL7/u6eHPKDhQ7FVdJ6fcCCmn6x6zK+Hqh9Acs
y1+taIK1vDvCYFE1F/GsdmVVLjvheUexzP2+5+qpG9BVhKRIkZDOi3YGqINMtiNIUMYtYYFIDsoK
jlbYOYmpdbdnvTPcwqNB72Ndjkk5diyr8R2y0YM8oxB+DwPW+sk4UEBoTat3SxC8liq2Lry27R+B
K4GhG20PTtQXaWtg0LJqNpJSsTTqBEtr34TZ5ItHuGOHd+sCTJxcz3HwM/THGwOJNhhQ4OE6aOhj
jnbWxuWjMOUOJ2JfW+DUl3Q0+3pg5CKqmpd2im6aStB7TQII9vsqL4uq2bNouC1IcDHP8ruvlxsR
DCZZGv67kaTcwW4LdenFvmr6MsOXig5e1bLEE5W3gyTRXSinr1VU3MRLmdrwqgC7IgCK0aaHsAMI
Z+wgLRTP/m+vHXI6hS9hC/lisCQP0F685LC1uO60OJia7FXvPZW8UXhSVCJBI8e/EABHpX0UdGkH
z7YEuro/pFJjKm046vVTTxJkSeqKDfVrJeEd3kh51IxdTWH5Ei0GXQpZP1QVm5OyqCFWPltuNjja
7CpYuBoPqYXiLE6Y24w76aA4t9DwQgplkgn12B0UAeNU1f6C1FmxxJmtF8jmQ1M4ikniUoXVobBj
m+2IZEIGJqmW+ls9xze1DH8hBQ0SGdr30teXJB4y5LRm384hlsHpEzVCL37ChrugVqXuYbFnJyWD
uKfvPfHYRdnaRktx8cdEFeJWow97QYS5nH31DCbnE8zs4hSA2KNVjNalKmx6XfTt/TSO321tfVVi
/uZWsKRNutDbMQ8h2YaXTLaEZZV0fo/CByaXBFI+V666VMb9Imd9JL7WByWdi4J0R9jSiV0PkG3A
XTzVeDmnNmt/aNneO02vbwxXP4NOM7joRSKDRG6cdRTAVeL3V5J1O+i4wMSzaMRuqYNj1ZE6KSn8
ApthWPYh00XSC7vJLOZ9d9swK6LQPAAOcLfwMJeBfGv60U86wkGDmmh/zXz4QDZdyxPZ0WviVXQ3
FjM2iim+ldT6hdD9CwSRr3IJHYBQmqeKq3p1rWr2k2O/jKJu0yZsLlwI+EH/GXgiu7jBv/APc0Bu
XUuJBE8lgQSi0YfB6dynuAnm68UuTWobnYshuoWPoHOD9+T1ygwLQfTJSvDRIa4mM03qZy77Fxqb
KeEhaF14CR8sv71h2ofQah1POwSm3/3g10e3kPKLa+CopxTOSO3uAwPJpDl0UUDtqyugj76NfrSk
ooPhYl/QMA2Bb8vYGMN+VYb4RU79wyfi0veL15YavLtJ3B5AY7keo/6INvWFljWs9Ir53o/7n40A
1bfyFicZuuFnEdQvK8Di0DH7p+vA+LVz4t8ytm8KCv9CSKjteMm/FiT8ztvg6NeOk0HwJFdiuK5Z
8GPywsfR1tCYCuPbsIAwCjdqfrICWaWUBwEeXUibQUb6UQXLA5oMO3+KHv2AhrsB8QeUT2+5Zqr+
ujBvukB8cvb+EMirEOjrq3Lul2xsYdmJIL968tpV1nn4e7C2jLIWJqCHFi+k60hBmZiF5GH2nAM0
0iFiy+1HYNW+wbQ8H7GjpzYqjrFUD6SwbkCng3358ICr57v0Fg++u2E2RiLxgf1Ma8KRFw59tRs7
29u1Q/WKGglsZnv8QAFDWmFAFYD7wE73/OtSdSmQVodQxTs8n8pMu/G+A3M27V0cbTFXfD95xa4y
dY8Chj3v/NFbsmGq+7SPoa+uazcdLfXkwc5sFOMXLeiXoGpuNGww07IcbwHaCjJlqRdriu5ljDA0
zX0HdkjxOIgBfyr0r2UXP7WWV6boXYxJUXuPFciIy1A/zVHfpKHVfq1DwZO269SOlO6hNNadkbjd
ShZfS/g+4jth56govik53wXGHP2O3KCumKuy/hkb+8sQyV90cX5QXh2c1nnlGsx+0pJD6dNvSD1f
+BgfacftxFX+PVXtBcy4juHUoDHsRTxRHrkFJ7tL0I18niYNp9Oqu+8s8RtKcF06Bc5LoOkPB6pl
kLWGc9fAD56EE7IBf+OAkp+XWPD6gk3JpQhhTokLrgOnMhEi9BNfRA8BC4DQ4LiRRMuu53D54XHj
Yxc6d1yAzFkRWGPUwUFB1DRb2uUinsglVYHJDImcA0gfTtK74kuk4m+qj29hQ9okUgQPU8inhPiV
gvQsVrPm3W0ZQo2TDhQGG8pNLOHclazbD7jGk8gMLwt6YzbuWxTjM6RDF4tX7aNu+QGNoCfgpQ+F
9iF1D5g4sZ2fzjT9bCM4ac+EHCNOUANy2sQL6ZtjUZCUPdLjrBiZVM5QAf8YmEtbN18Khm2ouvAI
/hLHSHMEseyZHwqIICYO17cl3tmwEvPf8NUiKHeON7pgd5AYSHEvXY9TZEO5sO1TKPUc5gUFuYYU
vyO3g7w19OOvm5hCHL8InHRm3lXrFT0DBJqzFGtDriHshQXw4umucKIiVc5C08WZqi+Kj3TfWvUb
NUt9xWAvmdWi/Yqcq9lLYWBGT7C0GpGRNgpX8zyhc2GNF4Am9hlei1DEmHV5CQGP6hF6IM9+X9dw
+Sn0vZAqlX1b7bugfiuGeUi8YmQpW+z64GllJ0MwNOsWfpklPnuwBFc97ulkHoP6ikjfpKCp1AmQ
PMdZdpBrkdw6iMDqYXcTlrChwXaYK3nFQ7v5qdsO+HZSqdyRkfXqt4LdkdFR+6qAk6w/P/QtAmth
o5Ivkfleojl706DNA1/hptvN9ehmwYzODLrT8oJNk5u3DtoZNrX9g6yarwMow0kFAUICsZhBtfWO
2SPkU8QUw6KVwE6JqyINA4TpsXO6HRL7JY3YuLes5t6o6BV9g2G/1CWuzt6niS6U3KFVE+9MYb2F
xvmNpu2dchrIllWO2tWaW3vYScdwu4J36lyYC4ricobqkkhnZY1HiertDlSA12aorxwGFfOubjE7
GzbAzI8vUfZAq262f4JfESdwNcgpi4/DYt/Yk9UmeBTKA2iOEDAJ27TUACHij4pAfGsgxgFj1Vdf
9KhE02i+mri/ZP7Qmwut2l3bWRedKdOqkmXWcfLcwlIyKWLnXoVAOcZEIfx7WJtQ94e5dJVOrc56
8IFkQlJVfTGzdTFo8zZEEHMdhH2LjirwkQbKTSDVHeDJWTxOMBoFJBxwVK3QZC1o3ydQxYMOhdBp
PDR7ToYnVJV+9EX0pUf9JVsmbsMf2r3pLCC2e3tCiAydR9mH3+Mesr+9YPYdNkOVOn181xBWJj2E
uVLt2EOKC1jkfhXfQbgYeVfgdAcyTBdeVMG9rTyubtE3YRNzaIDIDgvt+jRVk5muCtUtMKl2D4Cc
jC/w7LpuDep5w6g7XBys2Bu5/MQS0nRYSJXOsxvtvRHaDKhfiyRYaJ/Bz0IgPR4etR2AnOt26NqX
/A5BNEhmfF5PIG+aBgHZRBZmrT/eWla3Q4EEtki8zbmxddrIONeA24DETO3jMnk6daA9uKuC6ELT
xqSrDNGFZVwXj3pZ76ag+xW3zL5w/dWiGjrv8K8v40MTLv3R8PEq9gik0vBQshLXkhkj03jjMrhy
jwPfN658Y5PXpwoNhdRH09gNCbasA66LgmJdoivyM+rqEq4tA8BW5MYXI8JeEWPa8yv0nl41Nhsu
FvoG7p5EqjRcBHIMLpmA+EvjI2t3B9nnkJjejUAnvczcz6yRIh/vc1MukPq1pju0BuqsqfwQ/x+P
E9QF7x3mc2A9/RceImlicDQya8+z7uJDLZ1vKKrYX2zt4N0V+heWxA2LAv/FYKYfvGyti7D15j0M
FPHiRvi9CMEBaGf+wx+d/6PsvHYjR5Zu/UQE6M0tyfIqede6IaRWNz2TTDLpnv7/anAu9qgbI5wN
zAbGqKlipYlYsYyxH/AfDoOK4LTJGP1HEaxMVbrigZi6OsyUi0HP4hK9EIzDL61qwJCxBqPCOBm6
/+4pBhP+OnEADO9pb5gheRDmqTGD62ZKjD248LVvVydiP52IZFF6TpXN3G6VvmMw6G8pzu+UyklN
6GauqXR+c11s7KgpXzw1f0du/wuVmd8Kjh5X+0Xh8hU5cTBIkfZcWiSsd80a4rO+NLctjhxyw0jp
B2YPXXXr4KD9CXaR/zb7ytYijyVDjLara/h8z908bIrukguPIfZIgPioczZOvi7Y2JXt3/Usnhb7
gqLVvxkC/gVf4veGmYXbJHkY3hdYUbEO3QUboYOLddpuaLLxzJjM+uYpf8K/8KlQeUGet6FifWWB
jWM+Ohzi06EoUXqRaWeVwc7ooTUSTciw+BvQ7C9g6cUM6sKUd8C5EVr9G13KZwObb783D8taNsFx
LX2vudNaJ/VCByKaf2qmkdVTJZlhh3KcPe085sK7M82+zE+YZlPZ9t5if4NW/omVIqNARQroddGt
/jMj+B+QrVkZI+kzREeldHwFCG28mixy6Y086KOJCNVNu2piZy19uhFV0n3z+H8sL76Abgh5YMrA
tMIE+SvnO029zlApA18TtgM+XfnguLEdpLAMJ2yQH+d/TjffaueGclCqx9HpW2BNYwKWq6BHv8+d
npdh3ZfmvJ0Wb+1ivck4inuPPRB6RSMvNvmUYXLKLvha66t8m7TIw3BAtpZ3IXU5bwaidJawnvuh
phuRbr1JhlHwQ3K27yw3l9dZk5UfrlET1OQTe/YD+KMO4mGRtYg8ZaI1Ggwiayi851Yn5qOe32nW
k9c2KBw9XHvl03m4Rblu28mS8dyn7dNSp30Vrf5SvvpzMf0i4q22uWH6MmHyGiQaWPksaWiJmbfj
gjgqLqgkCXZiNMfPeV5lG2PKVO3azlc7IebxCvHnNLwvVHwv1NDVi13OgbaDMTt5gElWLeK8Sc1j
I4W9YDab9egbGE9MeFK5gnyDPPCPQnD648ZYUH5mhkRB8t/g9V+QXQR/aPk4m+CCfLW+5HTBzv9i
2qG3ae49F0lhfkqZJS7NdUAdb3Vt8p3dpHnZYF9X2kViCHTt4hT0FbZ27MGqjKm1DyvOc23kaol1
8rG8X6JVdHmzcYppac9MUKqPdqkzXuyivIvssVyPlVtBMF/sTl4AhMzfyBRToP2wZq5xhN5OIE21
drdz70/TjeoGP4+adknW2753ytskAWj57zf4lzPy4kkFz5tj/pKR8O/TRNntVK5Wj+wWcDhmGKxD
6wzWbyY8f3kK3DnsLHDVhmH1lY2RNrj293lvHdLMyB70EswpstJJfcc1viD5X74azh/2P9NV/08L
bxmsdmKuunVA9upfS0cbrnKjSh8aUCWPI5EpZkxWvTWFskWh8w1v7R8zwz8ezwwdNwjsXnHH+ffL
dIa2aieVOQcihUpUPW6fXNnCTGVYoQVy8LvuEv9Wcwsju2II7j7LuhiWkzJFP6FZGGn3+BYUdtVt
5tEI+Jm2zVvoIFeTFH1UNYwKHgosyrFYSJfceLGkUxsbPuf00uaWca93ovtlTEtRR+acSUk3ZdRF
nErVtzsct+WLPkOOIEugDNqLxbdxMxhV35+hjtha3Pa9cQZAdAiPIK4kTMvZf3FGlF90a01yJzQd
dwe7Wb06WjCadCJHaSLfDqtKIZQaWpfceZbrfwxAysV+sglPC+een/1mzPuX9eTwP5pQ9vGF9vnv
Fy3xYagMvZgBOdI2rAtfB4/Wym+u2r89he2N990lwcT4apwpg8qZUy+dD+3aloKuLyCUM89aX36z
Pf5RsHxZOBZBvNg9Xqa6eAj8+/M0qVzdWpCLVgCI+AgBDFFFSMSz/Hrxgz69HbzSnGK6yqI4ZnMp
xm3Qd+aFbR4ED01VusRlSrJfr8lj1n1AXLnYcZ64+lnWaulfK3usDWYacnhWfTIKrPVyWwuXrGtO
ZbBoFP6ZNlvD72oq6zdlNBNYdVYZw04Esx9sy7lnJtLa05Q/9bNIs9A3Fe2XyJbsO7O8f7QfX94G
/hCXaTBaBKSIl13+P6UEuTWGNqXDgHJz2STOD9gx+x5DFQ9fBW7tI0jTvi2cbYMTznCZCejDEZvR
b4a/f7lbILqTP2VfBPx/jvV9Bu0T7u2H1B3BCZdqiTO9tV9aW2OIZhXf5er+5ewiyf0ya+aTY7zw
ZQ14uiyd3uJ5qGrbs0pl/hOXKIsBXTcSyzFlPzwmf5FbVdPmv+8ATBT/rN64QVGwonjCYY374N+v
HHWZVupWRr/Rr3W4BOJMyIgbLq15n5G4yGRrOLeteej84YfmTGdZFrfGZYIjveDZ7uVlyFBH/N9e
mBhtT8NmKPw7x88iTfpXQa9tzDq50vTuXPuUC+i6f/nu8lOZ2kMGlDUby2+VyRzX/OBUTZoAytIi
QfzAMPTx0jXgrZWKclFe91lehWVKQ1h7SzguOtCawfynGh+FwoRnrvpIZukW4cRuxOgWQKJ9NoJy
N7bJBQOzpyhQuI3mgoOzqYxd1ZVVVDbzyXXUg43dmOQ8rN30eRzaX0FrY5Br11bcVH6cSBKPAQ3j
sbNfnERgXFvdFGP+WSWmcZ+nzk3a2C96qz/PhXVWbbULGG8DQdYnDKnHGOXZfq2TW7uxtnrPfmp6
EG5EFA6ktV7IbqvWYFPb6g1FOOzDCktbWGmwFlP9xq3zTYnHInwHBOKdmUD4q/U8wu/xru7TK/6g
c7KUbugv2b4r5rBuyz3w4KvsmULp2mash99DndxptvGrh+ukT5OIqlSd/Wb5FA1vKqH+LbPyugu8
q0D5v+ag8yOUxz8mxrghvectdrHgxKm3sWq1y+ZBRVoRHIxgCId63q6AS2rW42KW57IYtrlhvHrJ
uHGddI6XpMbRo2lJ8ViocQvLvGunar90w6NcupfaH68bI1Nowbxfcva9iKsRVL8wf8igfJ3z6Sdk
iN+OAi1PzOrdXHQrItLgYGCOW/tNvPjLQ6U/u32zsUfrIy3WjXFJZBSTC+xf5h9Wl3y0mbhOp2DX
9f0J03SmxNiMMMI6JYDeoYWEMITLec6H4oZMHAjMhO4tdrnN0vFjxF9pKpLromzuJK6BUQFXQtT9
Hvu0a2GPcFCmYj9qSbldF92JcsDBXBI9ptvzrm3hiq7KJgXYS1oEJ6W/aabyMFjuvhnzi8uJHgWz
9KlP7I3upkczpYujft7CfryTSeZF3Nl6mK/5R5AMp8Ub6TtGJhdVYt3CdHpfc4pPSH6vZptkYe4C
/rRNu8vGZNtZ3daW445xU0wv+OH0ARmDbAMhkKwmHkOXNntqPb9i3D+f4Npd1QVuius6MUPMJybN
bsx+5651891qrp8rqFKFqxwLsT5rngumhff2Zsx4jSQCQv2y5ByqlCkKRQwGdI96OnePpjmfROHc
+t7wLtz6QvXTHtoqZZ1rcq9hNjuu6RT5aXvCv/Sh7PpTt5RvtWhvg7W7ypTzYjTjj3wwQMjcH4gU
nnTfBZyaHYK0a/vRry0JiYFkRSQuoFXHaS4BHezqJyTjN6R4b3w3Z6GVL0XgndegYG0MzuM4aRtH
6gRlTdNRjcE2lSnJoYG6I2n9eumX28K3ial00xgWUoQVQOwWSge+IRfGTa2nLCHz3Zqc64sj2E+r
Xm7KIb8faryqXeJOPKs9oxb9KVRFxeXdF6m87XXJCMPqjkWZ/tQX96x1M5MBC3cEt8vvRGO+aKv+
kVfimDfZhrpShFrvwcGo5mmTovSNEW0AIQU50L+Y6pOjkRzj0H/Ecm3SKPOBYdPhgoDN2bHsL92t
yl5bp3XCWbr3CpLAJJsMpzzz3NjW2TFqL7Y7FqmTLT8QRVwVqXhIG4NV61TPpT1xxi+9QTNsnFRr
iE27jEdYlHAg5lZsMtM6p8F61VpyZwtbj3Jz/ZjkuF/A+kN79l4W3d6aUjLaWjh0rWZjieyJg+Um
SdhoyrjqMn4Vf7jJ5jpOeuuNYJjDahsNGlR7CJ3EfWrsKsLv865J7Y96TgDhvTe2wYa9mlzoFkys
usx7wtW8CJ3eCTb+NJ5rXZsiF9n7WONc1BLI2jkT0HQq7qSA+JxVC195f5eJbs8Y/GqgWY2sIj+m
xvzSZPo2m5obcxyzSPJ2ApeTabQqQkXs9m7Q2PWMZcKAt2c2TcexMbR3/VS862bW7OrFeh6KethA
S4HZ4gRHZdYZmKwN/cRzPietvVvafO8avRf6htAYYtf3pkFhNWrth1v0DyJtgzBB83sYbO0c5KYe
zWL+SRhAggCnOY5TRWXQW+fRz5yIdssMldQ+Et18ptfaJTgJhm4iOMIF9IfEjFXC58m7Qm26ob5Z
mu4tF5W987XZC9uJEV/m+ps5L5/9AedBU/c2uJxGedLtu7kCvgdr3IzLcmOVE3h0E5xJ9bkh6eZR
zOJWBj3WAnZ61fnmXkrnIzDkTUJOTaT8EuO/YqMav2KE6V5NOuFKegpelkErCorrqc/G2McPIkQp
o+Jx9bdOAJDe9tBTBvB8JpJls9a7utTpo7OdtYLwM9W6GS+/E3vqXtrjQcHydOlJsPQ9qYzgZtOu
jr7EyzpZhpNa+FMGNBYEED00BMIzEfOuslW8pq2NzNvWNsHoxph53Gidh06vCnjYaL+63H7CLrvQ
HLuXbsCmIWiTdZMZOEZPiO6bNHizuFs4cOwdE7J7bvAxajVxaLT1MdO7Fxg1JCE39ZXd9s+yqQ9D
lr4ObR7lSl5j2gQ02treyXZzFoiFQ764XcrJ3XhGds6kOI9Wu29teZ+l6T5dqg060OdFqQM5s7tF
WRtEKteTlb+QGH3r8PX2JnwoRlhXTR6cMKw42ZBtCrfvQluCxathl8p2PwU5noUDgpOpPQ4BPKM2
vaKCOi4rQxH/4plLhK/M1KaYhltZg2FwxDFWHhY4iQagV33oHMgKI3cJw02i4fshR1ovyf4oO3D6
AENlqFACQ9CljKpibsOhWlREODTfdLI35vJllnZ9NQ9kF6I2u+2gvMSWXD9Y5HtDMXOpEucnE4Q3
M60/h7nauna/W0b1iNvFe6UuQ/TaDrVJ0x/sZM43Szk+mEl/bJ0uJki7jRoYZ0UCTjrWDp6r1n2W
GWakl9ppGZmeitI6g/5dnOdZ7ypjBMlNetTyf8bJTrNZMIA521Z3KitxcviZkEv4I5ubvfLF1kNC
ttESv4O55ldXFtS+1qp3ee+XBBRC70sGrd8ac/ueD1a7HTT9Ni+sm8nISIc2tbNeZDezN8NA8nvm
XvZdmhg7rVaPwifNudb6UFtmcMIx+dTM4Ua74KrpUK6Ajwaudv4eksKpsKdPkzlPbgQnQm09ajr3
upPyCijWjLGwfJ/nS2VZ2m8Jk7BI08mpBp3bTXL9OXT1jRyGKzvx4jKlOKqhVQjUl1FvkU2R6nSd
uQSF0ncw93GSdJlIYaG0c43pylHNeTGwoWMQcF2Wiq9LWUyf7KvAFPFktZ/Vmt8srOGw9J1j3wlu
0YS5XlkS86DJI0PoE4oc5iNp8XOm9KTdJLTLKpogzEaj3gxrsB3X4XrEQVQm0jrYsGEuZfMPfPdu
UqhCsXTbLYjWoybWdePZnbk37XJH87RvGu1dqeF9LaxH4hR/y6Z76k1oL7IITmAn1+Zo5lGZ6ozD
V+txQhZE1Z1t0UXumSw0MXDtBgu1g85qDU2jYLNbSygm+SuZvJ+rjn1VDofC79NrLzViettrIbSM
IWWBO2g/EMWa3V0MBnTpHcq5PA0utfxiT28MSW8D7eIvvagf6Ep2Ei6I7S8aGRPmElcF3iyUIz+T
Hk/pZXaOwnXiwgvgIjF2WtSvmlk9dEpOVFTBm1z1xMR0VSwthxZhhIA5+o23TTv3SZs6PGacT7N3
2Xq+/SE10WwZ15abKs02YhibrTAVt4dnQ8eUx3TBKcfuKPebqPcapr+e/1viGaes6Y1ZwE1jw1Gk
uD1CV6YmcW4KYcbQMnf6Yo4PQnr3/0yxRorJblZvhNnvlJQnJ+m6jZFo9zDzzNAbu7uksvdWsnqR
OaiX2VxplGBydao8FUm+HX2fY9akx8QQsw0nvVJxPWdj6HrDWcjqreq6o5TdTTXCcVyEOCYLVETd
eRYryfYdRD8Q6WoJeyOYKfJgBjC1iVJfXI3T+sMbyx2z91sUaac87Y7oerrYXNf3LsVWO9XJdvPX
nHpYCXvLFYexvmknW0PY6cEzmAVCW5+jZS7TK4Jfb93C2RMLX0cphPbQx41bq6yNWp2M0FKfQbFf
fZCI9Gk1vgolhSI5JzlIr+gzbCqtaDJ9OLjdroB+hmXRp6GLMwjujfTqhdlxKuLBdN6CQDyXOfyP
rqUytPXUiebLy2kM9x31za4uVnLfS29L9GQTB2K590qap95Xc1SI6ZdNYGyY9IK37M8fU8GfLYFW
oKssJ78R11DTKVB61MZOWd1pMn/DKSUCKTy0efXD9OpPO8vrqBvzJ+HRCfoqexrm8ok86w8KtGSj
5uB0oTaiWdpOFR7eQE63mVyu0K05kS85d033PEHRAPBM5pBE1XEnay95TlMNNq/aldPohPaKXZjq
95mmNqUe5BhoJCommfVHspZazN/sTLgcYVUs21XPrpfco1kFtEpKH6RTXpMFyDxydj+SvmfL5fbP
hvtal+aDyZw7mnrvs1udUG+7W7rHGx2LV2dsfolEX9hSLW3s+gp0xhL17jr2ppdyp9qlcZ9wCkE2
NM++nKdI6SlEi1Y72U137swStoZrNzEWjKx9rQx7fWVcTM3tzkgJmbPsLQt2vT943D3W/NAv+RBx
D75XHp4rhMz2cD7qs4v+MJ6rct9n3Z2f6+t2DbTNLDj5gyp9ZUL/kjbOLgjyK9wBw6qevKgGtAx6
GVmB9hB0011fNG+pVv6AjL/z166Pei3Zus5yHPqLnq/fmAXsosSDqSo0uI+zdrAukIxXvQR6Be3P
wd/Q4VS09lKbS8ZU5bVUcrd2DUuohLjXK7VdFuums/tfbabfNYnWkXIvHgdPO2Xlsitto36vSi5K
2VUPczqD25QOU8n5bTb0mrm/t/dG+Hql16dh59A8e1DJZSGPy2Qc4ckcVsD1yHWVDtedkn7sTmKx
77tx2Pi9/QMY87kovQPGhQ+DmI7lqp6yWZwqvzAjIVtmQqW7zxWcNULtHshTk5B38xdXd8/lMh/c
wt/1AyW6LpwwyWoAgoHqJ2kF+JRcjnhV/25TVW4hKPnQlRLwKOU9OWvyTFmtdl4w3/l6vte8Hicg
u321idPCcmHTg1PzM/dapa6mXNuv+rSr5/Gm7IFR1xZCYlsMn5XdHi8XDrYOXSjhQzqmpBOgOgux
Un9BDn900xLuVGmxJUibDC801Giku+CEyd/yMn2wZPGyyr7ZugRQqjS4XfGiDFePracYhXKhumE2
zDdLPv1y4A4zzOQVZlD/bbXhwObahwoZDqP6BC58roopZ/e1aain4lbHIyMsFCEfUtdeCV/YYOCj
c5xUMGjWYJcNzYdTF5+WOVyvVZqHOj4BQlOXS9J8GEiDsOFtZVVvRalj73NpvHngB1lOADD53+wB
u7gzg/Qhmf0nZ8rhw1dqR1F1aiG9RL1pR7hpx1RFHGgckg6Gm7tG5S+G2W1N+q4oy41yKzP/pFvi
CduXN/xQaNi4r9esRvY+DtvJcZEcA4FsFs8lmJ3FE7sCz84Mmzsaai0QH4GT/kb32kJbaHfVhRDb
0cxgodFSTST1FvQF8gc0T9B38z4J6jHE+qXZGxpBpugxKrZ0AJ1n5ip2fkCGeBgUwoiF1GjY01x3
a94dmrR/ZTittkUuci7f4SqAYM7Oq674guewK+h63Kx66KYKNlaGPR7igBHqGHT8ePWAu/1R368c
sfhFbhurPvLzCfcbpn2lte9NUpO01btfeukfLAE6haGVtUnr9Jn27Ie9/G7QB4feypHriI9une3N
QCUR6sgPIr/zntux3WN3Ec+aBm+sGJ6Sqd5Qjdxmmdi6GOdOvrurLsO0JkMbLAU0sCBI7BO66LPR
5Ecpgnw325q5S5CagBzUj2s17zvR7EstRSARpDe1DV3OSMEN2inOO/pUxBpVmDb1hlSquMekt82n
09wud3hGxUGvnzlvZES49BaPmF3pBs+Wp4yLvOZaK+rf9B0fpjKeOwMSn0z3xK7Df0RQIHJvay7J
0cqnY50YBkIB+HcT+bpwNqezjxMM2Jy8Vlr3scoUzGp4C7I0i5heGxwI1nvRLgarRYOGzcGKyMP9
VQpGYS41atzJ/nWU7bOoyzmemiULg8bZDoZ/8ioNO6JirulkA6p1CIokC6DPHocmHEzOI2sSezOX
B1+zzm3GX76Cyluei5yFLw0dRkCePnXUWrDem31hdFcsUFLQsuYdV8MzNfBRud1V42U/MlMnz2rY
usLfq3K8Buh5tibzxnLGvc5IvE0HKAl9B/61WrGzQKgbQEjCiQLgIpgsI9sXOHMm6Qbwh9Nwnu67
bvgdeJhUjMFzXnq/Use7y1voZn56yFGkOamVh4YxPK2LJqiS9WcD+F7vgo8sQSIBAvvO9OsDjv0t
+o9oDbIc8LMSUZIuakP5SQdgcLq0s/7Sm8kzE+iNYY5PzbhCcvSac5uM5aZL5Q2YG/8UCge0F9jD
hnwhjn0fWHJj6z69BwOryeabSuez1trNRlnOHQdTHfYu0QYU16h+kvuxuDDYRPmAf1sd9W2tRczY
FXZ5jDWGjnW8VpkDojTd9mMDe1b73cn1HJj5tVnOvy5OqnOJwDNL7gVlFWXIdijWa3YwVtx9e+NR
J4Z+4wyRrZZgm09Qgs1WhqKXCLwsbWdY9ae59L+cpH1V0qOE64wHI+uAxSVEPB8Va2Q46nYetYO9
wphduQta4T1VdGTOwofUOWRVp2L0i90hmAuAhLofI2yzQZbKbss5hEIqqWJQ/2MHQzNKMOPwFKvG
VdlhpXcI01beLFDioL17EdalD0U6VnGdD6d+5SwUTkdcSF2dPBdEw1V2E9V292jhfKCPXFILPXjo
So87S3U/y2mNF7f4CYWAf7WQIJ/W94ho5rApUj/0sCOSufwEWDy2HtyYZGzvWiGfRoKQWqIQuUP8
x0vLWEDl2vfePx3EbrBR2NgmAB3gzrRWp1UPGCX1TQzdABO3rDyvF/nZxPnGtpjoB6rtOlUJL4Zv
LoG5GM51xq9mBACidb0bBvaJwZwomx6F2f3qlQUdfnTv5QzJdmG8e5it9Ci18c1wplAFzh057uCl
GKHm9exvfDt7t3Mpt6kHBzboXqXnHY3ePs360HA3BhelUu5tpt55xlH101jYKM36Y9BRr9mpcV8I
tW6EY8Rtse4mZGzRtKo8BP57t/DzynL/INtsN43Fay6S3z4XDwCXd62v9pWTu1qIIo+ITvRAATgM
cDm46DC+p525KzUux6Dc1MVsx7gLX4+B85vEdviNyj+IqfyQJTwE30EmoHWUOU6zRWi8w4TqSgcT
C7KB07j3sU3TZRrDR4kZCx6DZXqtjPmxVjRgfsFpYY3To1cjgxB18pgM1lOv5I1hUW3ZNuQj9WFw
+0eJznAjbdB5Zd6P1bvYztV7YlM2wu6PnpWcLXfwDp3lPg5zoLbarD8qJ7hKnOyhyKrY0cirrJ1z
YQY/1mZ9Q1d5TZ7uRy3zq0SXzI685bMQ3Riny3pbVRbrrtjpa7PTkuZOFfKO6+jRxFIlrG0iqsw1
jaVuvriVR1/PCTzWlz4ERYO1EHU61JEhGlBsmeMDYGysFGgKpdQkp98Ful/+S2qZNX9pnel2Feom
yPqfoPAGWZXzGZcOWho4oJ7K3ShLqwc19NQy7rnwkJalfaz1AV4//jPj3YsN3kNwQcg7E2i08d14
LaoZpddD59afnWXGpuyOmVqAJEYwp8G6UKaZ1PRpbBTT3Tzo4IudjEo3/4b18A9T79/jd0In4Bgi
CbYJNvmaPJvk5FyMbp0chjSw9jkI8O8sVw/DTAXiFqZL2kBuXC0VvWRm9sWtUCO4NzXwN5mbf9Iv
OLNN3SIswiGB0P8yEJfKyhzAFv+QLzBQNpOT1SVHPeza3Tfz7z8ZXTb5cheGB/ZFpvuVRgZJve9A
bf1DozMy3nKGlHe1iUU1C4PhHKR5C/05bv3pe5CahkHjFRg/qdUupRtKfTfKqSv//w2LbXwT+ePw
3XMJ5rm8n/+hQSwelD6OCu+QOTP8DDWvqo3MTM3dN5//L4w2Gw4rmACyeaIzvjLa1EL/rE99cNDq
zJoiXPSDM01A/6pX1TzeCpQIty3D7xdzDOAewRNeg3CdTLiLVgn/3AW0gP4qBSkDqAG0HQWw/Swy
1T4ZWgbLcvYt5MtOWtIU92uTc/LoMPPjSofu9I3t1Z+8jcuHwSPfhEQB+ffLa9MsS7ZV2TKVtuxl
m7spFMk0r38mtFzo+fpvtstfVqlhISznYRgE4FD7729pkqqbTT1LUOlnwdWSWQkFjglh/5uP9Qc9
hBzOi2sIPDrHxXP3i1jearNl6HXUcDiGlHMKyjPb5qbS2r6AOjb1FloqPf8cuUK5UInG+/nfm+RP
mjPhyRfDMqwCoIN8XSOtZXhdGrBGvBKZw1ID8w1GQdbftJrxfz/qL2QUqLykgMLkg5L4NdQIfkMq
dOI4D0zFmkd/YJS4G5TpYBEAIDLFGkJkGk8p2rtphckWiqHufv3373AhvHw5BLH6wnTn4olwMcL4
99faDjAVsO2ndZJrtckG5woFxzW8QqfdrQ4C4v9+3D8+8X8+72K3YWBtxmP//TyDbw0chsNOK+sA
oovRxVqNJjwYazP2ZpBcIYOtdNdwTewPjC9eU2ehnnvC3+nWGTVbfEN/+tv3jWkthyEGfLD/v5y+
eJcoJ9cJNvZn1UIaSJttrZoxapB6fvPh/7KFMI3BKME22bl/Pipt09TGlZ44QUdr49VQHhhowXO/
Oej+drXxgP+XPg5x+PKt/8+RihGC8APEFQfdZOIf95WH+mZuStHvS3spCfStSJwwr/JOaEEsUS7X
5P8hGc+SX75Q4juv+D/PKocMHxe3CBx68CC6fAn/8/t0c1uYAzz/w9IPwW6W1fIIw5384MIwzvC+
5vv/XmZ/fqk8D48nnGogyVpfCaqgfXaJ4Yd3SCXDay2blhOOnFOMPsP9htP45wbiUT6cD9Y0fvNf
6WzAO6umwZw70CvI2xl223ashvXdHijJy5URU6o5zct/f76/vc+Lw7/JwcHn/Lpr8V8wDeX3Hs6n
XbmrpTnfydkC14YmHhv2kH7D+P3b8yBgYQHCUBj+9JddO4kACBZqzqEy7PsqNbrflgj0F6apUHkX
nIe+ORn/8lIpzAgf49XqeEp/uWw6diUaO98/uFgpPXV53+g7cyq1pz7wst9ZkRjlJjXcYvffr/Vv
j724WBPliB0pea//XqZOD6qrBJ5Vg4lw1+lUy3Zp7Rhdrxeq1W8PqQqyzX8/9M9bwLmUZFjv+FCp
na/up2i47YyejO9Sz2Ldw/9zZt64WUzTDr2qvyZ3jwFoCn+VCM1vnv3XD2z7BuI6bGX/KIG1cTWm
ptG9gztwDgQgUFGlue0BgiYKsA5eYjPL7z7wn8cgwzMLC03PCJAtfa1CDdCcqaJn3yuu2oIsdKOM
3AGtyzcn+1+fw9GOPpg37H91IEsKrARX+IN726hGiI3Dmlgx85nvPo/3x+6wONRwVnaAs3D5/HqF
yNpY9QqCzzHvYHSEmJChGXYwgrhLNTU9Bktu9piud6LaQjKDW+MupCeACCfFwW5skWx1U01uZI+J
+AmEig9I1jOgYnxfMaZFQHx2h//j7DyW60a2LPpFiAAyYafXW3pKlCYIiVLB20zYr+91a/R4ySCj
etAdGlQ88MJk5jln77Wn8h+sR9FPLYsBvrBlVL+8YB4czpYQH+TUY0Fyp+xJOXp4DRrMEGvdGoZE
x0WFuPCJeqbnOfahuwuZipo/wHh4ct2yWuAYcIzOWHKabH6HyBWahfSzyV1imPAZedjzqNDGaLNC
/DHNIdQT2WbLwqiMc9L2E6qfMKVdJ5GxrVzsNDdzmKvf6Ev5j4g540HrIUBD5KSr0M1rSD3+uPV0
BkMEh2j2MzNCC/HWXOPXjJs4QL81+XG2hJDdtevOyqd2aRe5GTHwie3nFvrZg9nzQBklF6S3oKlE
socVjTMSmCvrZYiS8uwac6VXA9y/cVk0Da1bqlNEVZ9/vtY7ChJkPdMJUBM7vmMSAvR20ZBRGoIf
scN96Tl6pYdJrnJjrJ/sNr3vcRKiyWFllgSSIKL0I/yRaAb++99gEpQFxgyK8iX15O3fULq9NHK/
ACEx0kBMh3rYKDK4V6Wp55WrIJm1iWjWmobg3phy61udRPqLP+Ldnos1EDg1qycFx/uvYCQ6gsEw
jbwuLuebemQGI8ssffRMZuqf/953S+bllpseP5ajjSO9qzOb04UxdAHY1JFLdIBfu/aaNBJJaxYz
W4HA4ViXTrJOK9Pcgk/5igMoLtvPm0Ms17+smlYgKSQt52p7SuhSMS2ClJTZHlLsWCqAFkn70kbR
wWBiVK88ILaPg2gx0dd1JWtqiCJAJC4r63uZavseoV4TIesGMbQYvST0FjSZGbWUdcLpLJyIXFsQ
2OAyDOkG8eJ7Sn7LQmvUMDKMwPxiv/3g2fHycCT9l6EICu7t+9N3ADQs1pR9w8H9TO0xvSgoGdu6
NKcvtpx3qzL3jvMSnwzb3eUBvr0UYWsKQvcQ7rl/xm7QdXvsawdB6OevyEeXwR3pedC14etfN1W6
sEFBF9Hc4QSWvthJ1kmG02Gdf3GdD8pV8h6oxF0QaBcD8dufU8aJLifORnsOLNEOQ2GwwKNrHHq/
m072NKc0pdN2nXYBqtTPf+L7WupCoCZo1OKDB9h+DRrWfp4mmBnjg2qd5t7uXa/cN3NL7wERduLe
ST3749OYu2ZDxzNH/lfWMiDOXZqIFwsj/pFOmXXWhjaqc1tFbvz6+V/4/rXiDyTYyrc5F1+cvG9v
jpUKpK6mGR9QpFar2o4bhLhGcVH+aPH0368lWXswlnh4Y6/zqqM8j0Xn6vwgw5JxjtVHQ85naPPv
xIBF/sUX8/65k+Xi0TikjBPYga+eeyJys8cznx/yGtpE3+b+JjOM8Slvh3xtJCPyX13MPxmHVPvP
f+gHGw65iJyfBHF+FNHXDmCj7WGRmTHjUiNKN1l84RlXxUsUK7QjUxmdzDHqj0XW5BtlOL8VTZsv
rODvDzz8BRSxwb/7HRE6b5+r2+czlLkqOyjb3fWiSxBdi2Ar4J3s7cj4Ku/ko3uNN4m7TUMIyfkV
7DSBfi7LLs0O6TiMP4p5wsmbNdUCxBuqjlTIHQ0rF0qAYy0/v9cfvcCclFhDLskZ7xxa4AG72Y51
elC1gYY9wrugjFTwqN1m8/+4lPBZrJDMUWhd7WmDQXNGdF566Fj8URBJ7/KDPPa0KPjiUu9O/awb
zv9cSrx9fPhiutqM/fSAgPy31J21cPxmXudZw2Gh1c2+6evhvxJdL9fkh1EkXwrJa49hJXu3yeCt
Hvy+7NY11cg6HKr4iw7LRy8mhRttStypRFhc7WMpVYXOzelCLUM04CZuUGHAgZ1vtoj8UDZ7Xzlx
P7qXDBHoMviXboO4WuJ0m+e+FcW8m0aKT4pILGYfSCmGvHSXZaEZxOKR+WLlf7+50XAgAIhvgrIG
IsPbB5hQnhWmw/eXu7qiTivr0+j08RcLzUc3kzYsJQ0vPgbBq0PlkDk1GBYemaXr6WxjVVpAAYlv
EoTqCM794Itf9eH1+LwFFB6Q0dedX2DYTRWoMjuEWV8eVSDis7CTh+AykexnaJOff3AfrSrexYUq
yHNg/7x6V6xM+drVbBiFw1RfmdQORh6lK3POp92UB/Yi6QPIvMhRv/j+Pnp8LGbQjS/lovCulk8C
SNK07pP8oBFn40ppEoiNNL5btf78J370chKjS4g21bbPmOvtexJWiaGkzPJD1CNDpo/8E1Ypn722
9F476OeGSnwRN/v+aM6pmK42d9SjoexdXRLnN809gEUHhdPyPmmshlEOjr68h69V9f28lRFFqYvT
blMl4xdX/+jOEoXIkg3z0mTVfvuDqzD0kimyskMjGnKAvBoLRp4ZX3wYl/+Vt8d/ZsWmRcSX6Tou
5uy3V5GRLQon5ka6cOvPpssGzKBs+ClQw2w/f4If3E56xYIl05dc8bq1kMSl5eM9Sg9TMjW7eEAr
GTu5WCkw6EivkurI23qsh75bVYRQfnF1+b625ZcyL+OkzvN896aOXaMqDF9cHqmzRULOPPyIIgeR
Z6ZGBG6CILJDkERWvIuRpU57YajqnwhHaKeWUwBRZxV3UJPo8XvCguplYKOJrUI9kg+VfKsHO/uT
RgLgH9Amf8ISAH9nAW1CRmy0ysvOrRWTIuq4AtGjaUS/yTeUPwqzmV4HFwnNAu4FKJ6WY9bd53f+
g+VB8JOpaAULLGrEtw85sNF9cs5MDinb2Q+rcMsDzAdqNoaL+IZskS45fsV7u9Jf1RQfLITCJhzE
9fDjI2W/unTohXkZ2n1yqOJeqk2uVfYYTLoDm+eEUt4FQiN7+PznfvDlCNZ6QgIuy6/pXO1jOc7F
HpBwcnA6t3M3oZHO2UnICrja5xf66MeJy/GDMw4l0/V9nWIdmNjl0kPRz8au10TumqJFpmTX7Tqx
xv6LZf6jj5WTwKW9eknoui7QrHE2lCGb9HDhij61Qz/s48YYtqFu7P9++uBM7gN+4DZejiBvX5lp
nO3eADd2sDgVrIA+QUnygVqYNgIPmM5fnXY++mkstK55CYC2eWXeXs+MWjejqE8OAsnMN39I1B8y
hTHQ4H9Xp88f20dVx+XcRmwi/yffLQUDYAJMNEmGlyqJ4pWhGdiHgdf9iAJvQHRJOst9nwVmv8xm
QFdL5NPD70EH4otRxEdVryDwFngEXV0BXurtr84w0jQecPADYwqzQ+HfAn+okKNHIOZ+mEGJrCu1
Bm9tOlNCHjZy5Rbag43GGOcRCDxYKaQqgLIPYu8LKccHLzdFGYMnFm1WzuvGUN2VySjsOTrM0QQY
EQ3FxRyAPr3tcRVqclY/fyofbPASggLcBp+TmuVevQFQpaWUmHUPZurjwIg6oeGX9zbNI1637hsE
xCpaR3zH7hfv+kdXJsydDwpTJMf5qyvHCM0bCGfRIRMJzRvXjadgX7WVZy19TSYlTbHcxeQQR+MX
m9IHC7NklsjEgv/P13b1/O3IKzxde9EhwcRwaip7fLJiC8iAm0woTxvMkRlhPIkkF/jzu/3B9yaZ
SlKGXiAm72ksoo/AXQGZN3ozxUYbOAjyLXtDJI7xxaVg9vMaXx0yUASRhkBTiXrmuoFlxAW6O5XQ
UExtb1x7kTl+H0CSLQl3sx9ac6yWbjIwoNL1uHabODnN0s7PKFStI9WVZt9Ki83EJnZKjCmAilD9
A6kO4TEE93/JFNg1Ys2JBUmQfxcF9nRwe6fd1n5r7djVggUcHRSiyjNgtrb08r0B2frCMUqcRU0c
rnPPq4HLTlVPIz4tjV3qhOOud0MIS2KScmexZryqKm5eqqyHFoZ+GlkmOPC9EUzzwRrj8YWjnAdJ
sNe7LMYmF8oLzzOnP3TjC5KOlsr3gSg5DmORRdi5pI0X9GQXQwK6bMHhR87L6CLFRHNsHRMuvrPd
KV51dL2znV1fxLeDRHM3TcVKolU9aVhxa5SRzMCTIl3T94Jr7SNNPCkctQ9iNKBjTM4KT0t8i+Cu
LRdsxwqZ+IjdMw/S+R5zTrvoEwkaDNXi4VJczgsbGPkaH9T3tA2zw+x5CudHI/stWx47N//Rhq7B
KJYw7/Sybr3qYPZ29OA0lr208fE8u0b76im/A7hVG6u8dIZN4WN0IgAhhZZbpFu3xzklkkYuSok9
f2qZvMY2evvKy9xlNlSgEshlJ2chU82m4k5wz9PoSN69SvFI5fV6bIPeWKHYl+hMh/IrlOK/7+XV
e0trnE2C+pTF+XphqDOEUjQc4wMpS82j2UqQJliQslWQImIld9E6yni2HwdiHB5kj51XBwQDLuYy
L7ZllMlHXat220nByRKm1KH3XCzQEs/MtrTEtFSZiQ9ihNQJvFeta9Re62CYp3MapBJrH4ayZaaN
WqzqCRsmOn8webYe5v1QtrA+dC43ZRbOjGQKZpDDUMMXAF6+58ULH/M+re4ClLA7fp7cGkY6nIrM
EceurL0bKBjlGTgoWbBZY3gHnkl931sNlGvYAqeqTKdVMhTfRdlH69EvMO7FSWorhgCzOviRAyad
GIADCJZecpyP23UYY7FsSyH8ZZDF1rIHDr8Nqtm+geNMKJvpZbfDmCCANy08NkAc7olTbm7nrO2f
Fb7yGN5Xi+55qOtgzd1XWNLFfAgxrKwsVc53zlhAXTExSQO0kNshdKz0i0PWB7sBDTKkdQ5nEcl+
9HZPjp0uCYQhkoNucswZfXTR9Q6uScdZmY+JXQFdNTzvv9fRNHtQalHgUuxdl7dWDpZew2E/NH1J
Vo4x21W/9GNr/Krf8r4K47B6we/RKXCZWV/9PD+DBBpoXkigqE65wGT/JMMkhFvv/DJdYhLzqMBx
UKsQVb6T/Pl823l3c/lxtLP8f9UlqCQv29L/iGcuTQRXgG7eewOSnVqm5sFh6LiztMA7PAbmLUiY
/r8e07nopWPHeOGCBbveZZNSor8aLH9fVDEIj76I7/D+JssildYms9zwi5PTu1t8uR41O3WPjT7o
unK3CDCxR7AC+7L3k2zpYDa+GxpOmvDzJpwtmaWzva+SZF6L2km/j1qHzhfv00d/Aw+Y5HmONLg+
L1vy/9xoZ+xU4AyghSs3i7Z9YpOwgh56XXiZdQDA1tzQxCwWlS/L1cA55IsW6QfPmaM8NRhDq3/b
F28vjx4+aH0/C/YQ/sdH8vBmttzID7aF4/ZPkvpoH5eB+u8PGvgYP9j/t59xfc6AvkGI3RAglQIf
+tRDvLjt8Oc8ykzUt4gC4y+u9+4Q5XFq43BMdHkg0Jxcvc22T5BhXU3+Ph7Gx9KS7U9yRt2dKM2v
2jQ29+vNTnS5Es3Ly/rARPp6J8rjurUiDl77JPPlNmsb/IqzsJuvRDTvj2pcCJgZHECSFPhdVz+J
KD84KbnJu+t39D2qwIfEVGStJclPHOR6spXs8OzUMJKkMscd/gK8X2aUpD8N5PgZoV4Sc7E/1vM2
h0c6oSTxGlTZZg/XlH+mRzOo87+frysfPAmKcCQr8HxREF8XUkmQOH07FbgwqtpZFU1RHluQECs3
Ihrx/3Ep9gdKcMaV9vVqoklUcmpefawZkf2cm/jYJqX60xDa3z+/kiXeP3WWEEbMyDEQ/lyDPs0y
G0Rt5f6ewAZzAfqe0IRuimBkTd4ysrrpwA4r78rJrA8tTudd5bsYHi9PyHBS8UXZ/ME9Zk+kT0+B
5vGGXJVJbtnIYmRAuvdqazpOjYHf384wsDtM57745e8qBl5DJEj0qijM3qsSGju3ONaO/h63C7ZU
cLXt30sT7ZcwqHkjojVe9ERqDh4/NaPql0Z8PwudPzWkJ8EGjit1jz4JzXUUwYhZlNhPm1WXJMFB
D3p4nAqzevj8b/7gE/WY1ZKRzDRToi14u+SZIbGsBvPcPeZVsiDKKn6YrfKrq/yby3i1EtAN9i/a
de7Pu1Z/wQNPshD5qW7r4AY1o4gXamoK7xilMsYcyWH8RDgDpvkonFZh7tYHRrj8SVPV6J9oFrLb
aroIOkN+DnCloMUt8fmteL/5IClBRCCY5KMQuJbszqY70XmbXRYRD++Tzkx1VwUFgo8Qdn8Kr853
b7XnJz/gy5Il5FEdvX7+JzB6uEwZr+6UxwydXhLqR8Sllz3qf7ZAqBKBF5aD3GdgKY7Cm+X02KM1
a9dmNafQjj1kDviAsFA7RpAtB6YAMfcjsWLuTQKtHt7Ub+rM4sXz0sI7qRGy3Zo59LAOxzF8jkUl
0gY3iR12lHs+ri4DkE/bgmEqq+mbQO5mLAZlNmvH09PGQ0/1Zyzd1l3XJAdPRDKV2BztehooANps
sJbuaA0zuQbKwhDeeSE+8xwO7jJpVREeXbsthh1xKMmDovI50k2PPNrXQh8wqSGlC1L4Qz3KZ5Lo
+lQMLNSe9U0iWWPlcJPxKYNfR56BlQyPIKddysipsX5XSNM4fnHELwEVTFZ+yFodIcGlNJohX/hp
/hJQuX0zhIj3lNyWvUXXOmUrDeUwPBoUT7e0OOSp1w3Az8ocg2rV+FNKeCclQ7doVADIA82Oeh1h
gBAbI8gNYbMuXmWntF4AYrC/mV0anr1wLp9jObdnbJ/A540pqv8aszYeDaBrCsQ+Pasbvi8sbdZU
T6uWZLllSZUCH2qUcgn8MtqFbkHkFosrCqQSS9kWxd30e7AblyghAsDHogrHPZpx2DYQep18reR0
KTnztG+WtRtqdxO0TfLHTuduiWmtvLFF1S5aXeCS6e2hWzDPxO8GLbpcoqGyiRnvQKnHJC39wPNV
cQl01jvT5ChS+E22qYaw/202Y3fscteANFE2UA5Ka26tBS74ljKdZSpYifgCC1Zqtv8motD1rk9j
nZySCa05usrKxGTcjdVO2QbeJif0Xpwg7OyV1ZvtS2rxcBfMeKunhqTpYaFoZtXbxKOXuI46o2V0
ocbA1SfD6mm0dORKJGB6bHNj1V7wWnplOa9gHBsuPT+Gs4+ew6vflp76O0chegiSeC6YKD64vTfN
6lk1ZbqLHRhnjW9GD1ncNPkutDy9ss3EGzaxZatNNiX4E/mGX6ShU28F/149mTItyoVhVVrfGZnC
0JtP82m0irJdoRhXYpcnOse3nmXyxmjzYJWk2hQ34RROiog/M5IPJYl9FRLSJs42masRaWoqzS69
BDaUdkajxZvdYNcj7CbdxC9PgmhJmHRzLn7EWRptqyYuj43rDYfWTrM7YV7QUTweZ+t3UbZRmV0U
i6HWRnbwBm3+TutkVMtZl85DE+r4pmq1myyKXIY/OFkFDnMfaf8uUyL0FqrXwe+O4PCHNPbsjdnA
gjT8PiNyrmrGcYGgh+ct6xCdpYng8Ls/Jnh8rd5o7sxkNlY0bwK8jZn+m9uJh2lrVqrZdW4tboAz
tGtgDupMgoCtllaTlaven+abEPTME5SX6kxJhO0zMZsbSAHlWmNbpokyDhOu0dKo9TrM8/5QjcK/
j6duuAlZas5mNky3DKLak1mD7RgayEtalVX9ksYIftfFNBETIIYGeE5e+rci7jGceG3r8lFXLsTP
mjXRtpJta7vtGcNxXKJqDfETA5WGkmQbTGbqOoJrkUj32R1HMIzjPKAiZgXdpOVoPsoULg/khQQQ
EEPr9sWZYxXelqiFjH1ojwBurCYvt3TP8Z3U4xi/IEPO9yMhWZuo7h0mdmIE3zHP8F1IV1oJ6OLr
SZvdcw9AZl4QLBwCSs0G/x8QHfY+gezIVC/P9MKFAnJKcBV/y0NPQ9Q1XZygTUlCSgVlZUQjqzl9
a5WeDfr07dYJWZRWnT9393JK8lsGKsU2Jgz36CVdtrLTGL5SP5AplxVZsklQHG1yltkT6TOc1Uzf
IcCtito/s5e91uxR5YJPK8fILdJpqcGhi4VuZJwvSZOX49IL4uq+mKX3mwZSsKSh6dTEsAnm01Vf
3tq+ofwlTIh+B5jcOhBCg+s3NOPOXHdBOByCmEMSGEcf4FAYxDVzQAzXizQxw0czCUmeTIYLQ49r
VTA2RueiTZJ2epODj12oEDnlsq4N53sT8ett4U0b0zJesygmAmkcPd7BSDl/u763t5FSNobkjEI4
DafgMMDDPmMTbRbm0M35TmdOtopMRzzFBGFseqHnE/Vd+mSqSax9HIrA+FyN2now5beLwWJHyl+3
jAjfLtdiHPK/gGLpShlUlTsO0fY+nHK3uqVJg2EFRvo47m2G0vEqa80WAEjbzyevYCa6VDY/e9Wl
RNSc9OC6z2LwvNdJZAasjai5rDngRWRY8PQY6i5Gusi3/dj0YjnGgf1SYGfYzy00rdLNg2qZuEm6
rlQwPeqwZ5nB+WbOoMhE/6BN6iGvlenRyVxxO5GYk6zNVBarNFb8S8buT0mm4ppTSGqt0Juq9Clx
ZvdH4iUzB905kcyByN6qFuyS1u/gkm+IZzkJb0SMLBgUjvorBcC6RdBn1b5KG/9gdl61FemFTeko
jnmmYMm7ZLO3+cqXXcgVRLexktackalHzU9cbvKOPHWFMN4vTH9RcFLqNzmEv3ybBLF8dvyI0q8y
6nFrtX6/K4gXP7qG6/jbWWaKHDma0sARSpO1o4AJsPBTUAFwd9jWbt3I6w8m+TmXHI1cf7fGLnv1
siZMT1M1GT+0XRIHRKtv2npYAtaoSTAuZqn94PrK2BX4vnZV5zprZL3mTojQXsdujtHY9/6kOrfv
MzMBxIHANKQ7iSWP0sHKzuGQYXssmHUtPWq6HJJoYvy1WtXZmz4zWOa1AmBNLTcdCOgzk3+qLPa6
xcB6am2MuPf+8onMegkvEbBwykpjm713H7sSGSjbZPYa8iTcZZqRNNS7NNLAYCbqbzUYvrspm35i
d6TJEyuHAWMBvQKup7L7n2zIUXb0+rQ4K/j4QKJbgE21Y/ccNGW0l8OsH5h/eQDUGkmmCbNtcqE6
M9wwILOWXlKlB6JBoG2r3LDOKV/ruOU1RscI9frouEZdbobYHpKtwbhi3SVxLpdGOYDIlSQzwpab
xLNXpd6NKgxPP4p8KKKlO5e8pZYJ0DTVuvjGaIw4TYXe2/9Xtd3ftarPnpiJpmuXAKUQDI9EW6H8
cD/GVfocFmkD3rQTENH4O5Spux+S+Jt8URS6eZDME3ecU5MNH1mT7Yw2DN1DK0Hg7GVaqXNR5OVp
ZvfdYikX3TIwQmYSFjdiq3Ize3YrknEUI/Fj7ph2RPRT1m4NJ3BYfavmCDySGNQC6T6PPGy6W1PM
NqGMeeqwoGckvC6CagDFOvkjrIOxKnZwa8yzP9r1c2j6o0tmYJI3y4ZG7NqEdvOa+hxnbf6Cg5tZ
k15RngF5rM0WjKZTkNMiy7aFWm0QNucFZKDy39/h74o3TQkor+WEy0G4B547lla2rYvABI1n87US
/VcNO2Ho+NfcNv2PIKJ/gmPFae8IW7Zf63meyiUAVnfl9XNPdK9of1W+UpsqH0mAq6w02RIA3qi1
4bGX+AwkThHyimaB4aS766oS0hgcVr2FRESpYkKIuBWNqPd2h5hlJTIvucuHyjrbZuz+CkmPW1au
nbAqEDH+OyaKm7wTx93CBO35WAZOs8SCcI4axNoZIoFqJYn2QZnMS+rycm9VUh8EHFtIWORQ/kxm
ewQqCY9WGZ3/Sq6Ns9N1aDz3RTDBwQKoYcOIXFE5qlMox3Bdd0HxcwhIX/VYfDae4U2UaeG0sUJv
/Na2/NyFYWfmVgJ6PYke6KEdTjA5KA+cXcYFHwNrsJgd5/m98i45ekXP96VFZR/o27V3Viu7tZe7
9rIpY2tv+bHeGuDQt2PU4GU1R/Jwe9BZ9WS7r+HMmMydw/4miOf2GFtEQKITTlZGUmKQCgnzHh1Z
oXgV7Yp8mO43u65YOl4qj4aVTuecGIi/nscRvp4d/+Rwal65Xt2vMieJV07azi95DJBtLpXNiWX2
ni2GfajawH/HBq1im09rWiM5JBQ4zBBjpn0X3TRd3219V1EG+WH1m53PzQ6l3+qHucpp9WqhgTEP
hbWh6TcdUh2JaN2in282M2DHu3yivxfjTPnF5lgVwDPseoP1yztJ3scTNqj6NHhF8dx5csZNnJXp
Qg/xDMXRnNpbNYfpXTrAz12WY4QuwXTi9WxrLFCMXoGIZriZtlkWQ17PjPgRIaZ9AxM9mxAotlSs
+NH1o8lJfl3mvfXC8ftb08EkJbODo8dMGvPPxtGNxqfVtOzdY7qN6COvtEe2w2DO9z4JljsHsshS
Ng4G2ZoW7BL7B94AaOzEtDvpZYiYykueUs8bj1E9ZOYWk3HkV9bWNZTzncg4tucgdLOTmzkUne0o
+oNNCXLL+VW+FEEUXGIdy1VXKLVnKlPvh96AHZPVwtrUQV5skPs0xxo6xipg4lAtZzxyfwHvMLnq
5/HFa9P0AfobzGcMZ99s5QgglSLfkdPU7MNionXaGh2aIa+U1nyYx8r42SCL/5YFFtGkQeXTK2gm
QhvXNjEXDxr/+XIwxuSXYhXmBE3w8J6HlhGqSgwre5axCQqiNvKRfLsh96dHEpL6dQMF8qeRi2BX
5G7PitSO3gOUOYtKLykx7TTetvbKYlUS1bpASRWfw8hpV6HWyaHuOEdBjuhvoxFXktH47o5B0vhD
61riFSAY0xJGfxPS+jh4o2muqgn6i6+C8pQrT/wCRW0u51RGzxpDEZmQchjW5HNmYF7KzGDGRhZE
RKNjF4LqTzciyJM/vu57VjWGKSS7dgbxnThgBPFKR1OSwklMWH4Td150al2iX8ihkPl9M/AS4UAV
G2iIkOdEp44aMNxGskis5mmmEE4r6UO7iJw95yD7IQhzC1SSOWxmnB7PfVuZCmjrJQxxMlW5TOZy
AJwWCKIyRnx6a7zSxU1veT3GprlY0jwdbqGeMr+jmqo2yDaQOLQV37M/uKvCcpqb3G/qh2qorVUr
Gr9EkhvJS8I4/lijm8Olp2KTwmoak1NlivBoeu1cr0Rn9WziIRRaksRP9E7Gbc4qf8NhM1wNKUSs
fnaGm8Jp4n0sCciOuskYoG6Pzs7VZlsevQo6VuqQGaaSoHmaBjd+KNuB3PuU9jU1jyFv9GB1d03H
YlyQ3r62itg7sqtDXkqmNH008rHdJJycdqS1uZsIydTtQBtmy/vWnjiCAM6fQzeMFuk8TqcwtZNn
qwnMG9aD+Y9wDPcXg4wJhCtZw7sOWvFumAzukYXdfBWVmSJ8ttNr06vsXxT6HbZHj+a31fUH3/ej
DRkc9pEOhXvgXTdejTRuUT4Jb+O4RcCYXcqztA1/DcAMMJ0Fpj9pXP0Paneqz1LkUFOxaJ6dS72d
h34M1p4DpCGMcBlOfL3CiM3joOC2S5or5NF5cN/EUFZ/wekTmW468zmyHPtQtbbae5XTPrOzqDNB
DMOtose6Z7Y5UBryd9VD6q+16FLg92N3vmTd/0SOkp5tH/rQ1EoimHwjvwlUIfEQmNbCVZQQmE0j
ANmR3NC26Td9lPLR26RYYxDJwYt3yY1UUWov4k7hKjUxSrEdEIqNbac6iz6ZH+ZUOU+clkI8izO5
VgQm3MEhKY+XVilR7qgRFt2US3dP9WY8G4nKXljSL6SYUZ1FRWOyxbgCzzCunec0zeyzWzscbZh3
zH/CQXU/7IZjuRXl8lABUrubyXTf4MIAAtr1F8xvm6owXM1OJ84Rao2TnV/El8UwG+suoxZbxZ4V
rexKvsJYNw4Rvp6l63F88fFVLO1E9U8IkGW+QuvRP3tZmvwlEU9TtgXizCyeZIJEWqhVYA7+NExe
RkDo6YNZy/lugvsEq7BgaUsMw9oOzmVAlWVW8LPo8ohjlgJ1qH3AUiad4XU4p+LctrJ4UC2xwSzP
U7tIiqY820ZZ/HJyM2bgFqD2maYu38Q0alk+yNNeau06D7inrH8yDVUoQ9H6jUAPAm4nZZLj4bJp
55x7dF7TVbDjUD/iwCER2NXdfJTZhH3aSCD3lVaZHuvGHG/SFgWHg7fjtchmsPYoY25wL6Vkjmjx
kBAgcAPmF2OoO7rHBtUH4jjO2DeCgI5qqeCiHCE4OgcDIzoPo4mqbeHldX8sIVluOUHziBLWmGRZ
5Xm17T3b/QXsbDiTbOCuZyNpt7qu3b9+p9nXPAis6zJtAFAXUvtL7Q7Gb92KYCPiDJoputqek8xo
ko2aNb96N6gfyY+lPLYJUARCzzlqzh2abEMRTytf+82t68f9H8ugbGhVUJBEnEpzRTJvfFZ1C5W0
mL2b1O8hYXbywh8WiRXtaNqLraXMsF2VdiwP6AibG+lMYDfcseOsTE3h3ds2bLW24yg/Z4q7ardR
R3HWG490sF3+6UXwQ4nzSy+Ldl0u3bYJXqJssF/ALhf1BigkhNhR0cCnoQopryij+JTy8ZALSfn9
rbdSFdOVpJkx+kN900dC7wy4ZlswrvNtF0fBLV1dYwtfTqxMw+9unNHO/7YcOn8VQz4ucxtEE9k5
YIuZ8gCytxxW19B17pFNdKeA95K1O2w3NoPWB2JInDXB0+JcQ2hczZeRucFAeu3kbNCO1SmSbVR6
7006+umaBh+Zm849sRwkOZ7/j7PzWK5VybboFxGBN11gG7TldYykDiEdAyTeJvD1b3BaV1sKKep1
qlFV9yLYkLlyrTnHrDyp/ErEMp3cOqurnT0lFSF6Ulwk5ZBcpkR20SWBbe2BQOqgBWt5vVsqmyUn
0eUGcTbGK3NYbYs3lmEIRMtmeVwmsrvJjlsjtrKepvUkx30J9pKsm954TLp6uJvMkVeshCDeBiJZ
lIPwRjs7TSTdwAwEzLErsjS39q2WpZGbNhNk874xkTwVIxL5hJHgd4EHO8zblIiizl26MGW6vKvA
xGIABYEOUo3Q5OuyNefvxKfPR20x0hcD6ZIR5BlM9SqeYi0iHii7rwiCoSB106w6lXM3XLc67W0+
/GKPLcj4QTOyvVWEAdG8dstbscjsCppwfVEV/dxdAFGni7bIFNZy6aBHnUqKSZUu4g0Ux/mlQhbb
fyGa/GCaSK9q42Hh93vvVugKq+r0XnGiZWndXc0x7F7hRPvFSPefYvxsRsbOuQ1bkS8gYj8b9xer
IDZJY24eZwVx5itfFboVDWH5LNRwWCdOlAlgy4E4lwhNujjk69IdCFvmZGVSKH8+tXs/OPwX2sdt
WxrAqnPlfkO/cR5sYPvKOK2k/BSqYiGozLxHfMjLH71z+ufckfYzh/Lxt8D5N37x3D8YPG9OtM2T
j4XgnR+mdTYW7DpaHP3W6xJ/Dm2VXt26rywPrAwvdWyTd1VJ5Qsf6geKGYwWgESAwiMDO5cVdMMI
TVrrrUhJCu8iBzx4SdTWsh8cO9kvWfc0KvDKP3/c74XwzmYo52Gj90BjcG7UNDAao9QSdkQwYyf3
VseCF4KTMfKTmZjF5eh0FNUT3ew+d8iW02mon5ZkTZcv/pJtOH72HkJ/Q2ZOjJ3mYfF6O6tluWzs
CTUs5KqK4aDSD8BmgZfG5LAF9H++uvMPtAyYUx2MgEhyUSqdaRkIkJQKDjk7ymLrsfck8o2yI3uL
NMwvftcPr4TFGHnK5m84x1nkxLJndmNa0TqBkPCrVSQPCp2laIrBeX7x/Xx0MURuiEUgxeBRPzPe
Yrpt1R7NaiTNley/mFCdyiDrvVq7L76TD9YnpBm6g5aQdQPT6NsfzE0l1Q76PlBRXqEHRdZxfjV7
xvu7z9/Rj74Lag9TAw+IHvP8zYhriw4IA44oHXMtXDgwELtetsG6jNV+nIGT9pLt+fOLfvQcYY8Y
iAZpFWMxeXt3HITb3sQcFo2ja/6i2cNMmBPTxhw286764lm+j2znM8SXhjMNG7r+zp/VMopGeRmb
Ub021mXXdfJgZFBoSqg3N7KhxPEVMZYPo+U2KpE5c3FwGjdrgobs2NtUR8NILUMbvNBt+d1sVsrN
HBrSXTGufTQIhL5uMnxFN/zwIcGkALWHccI71wMpSeIpulbZ0VwRMmTmFvr5HFoLIqLs/7U8aBiD
cLBhHjyTcuCflXo5sDwoRXxhtg30e5mMQQs9ZD9Nhv3FD/J+E2D5R4mKfBMFM37Ftz+/K40iN/Ds
RClfK72gBnLR0jF5samzo0Vd4zBu3MGvgWN+cen33xVLoIbe3NX4gnmuby/dpMlQFgzfI5fz30MF
Kfy72y1fLX8f3CBuDJ159KbKsM7t0DTo3dpsbDtaaLMddH0xI9eq9JAsOfa6uFNRuGvm0Z4TRrOf
f1rvV3pukC8ZdqCl8YDPPq1kFRirXOFE9I/KPbsO0yXAWnheeoy9vjaU5fHzK350s2ie8fFi57Xf
WRAV0ElQhFgUq9q1jnQJf8xaconZRfql7j3Po2YBU66/quDeL1wadQQrF7Y1RInne+vQWCj02tGI
mt7pfNovDMUM+z4Wqbyg6Tn4LKr64fNbff9JIvjFMky8Mvf5jt61IkEancXUWfaVIUiHmH6eZhd3
Q6oZX4icP6gdOE1i0IFwyqXg6b19U4Fax12P/CcawVf5zOS9BzGAKk9GSwV537vXJX3rnTa7aWir
GRqMoSm/MNB9dL8ULsjhyGBmPz97meZx6yfPnRqBdR4Rl6Ukh+kuB4CYuJXPH+0HHybiPZey0GGJ
Vs+1xU1GVqGSalpUteR4+/RKoMwR3Up98vmFPnqwlPz4dTeWHRa87ab/o1uL56JUiNc0I8pNRpAx
XLlCW+0wr3rXL9q4ZSjDOaq35td6IuF5NtOvQKIffKS8tTq1n8XLpHtn662XqcT6eLUV6VnG4Vqk
qt83qu7XoyEP1Drm3ef3/MHvuCFJNl6Ix8J0Xk0IxW3ILZmsqKyU3GLoXBWX2rI6PzmTGX8+v9YH
36XnWuBXNpep/g5RXeGbyoRdm/A0E3LQ0hplCdmD+ogdIbHrnZgUrWeisw2BPr/y+1cIEPDmKHFc
y3Df3SUjcuz8uW1EdK3m02x7JEDgW9p/fpX3z3LDDVMtYVkC43H+onrZpGR5nplRozqC3EvAVXiq
kH3OvkPe39PnV3v/pkBt0jfwAzZh+53w2lr1EcR6xSpnzvmPBpFN0AgmWC4iiVskwsXu8+u9X8xZ
ycEiads1UfqfffE19mrB2ESPZFuDmKSd7tuLae6t0nwV7J07VUmR0HUi+eLHe//acGGuh82begcX
/duvUslzr9WZBUXjMGZHfc3GfZbgA8Q8Mz83qt2eaMx0X9ztB2/MhpyCyAow4b3sv80Wq+3sSo1E
ATeUIrDDjYwiA23Q54/1/cGb5wmwk4IHGgTnwbd3F7dxXsp2UiOGI4EqskBrGG9oVDyIgSyis2bj
wiEZ7/OrfvBMAYfwMD2+euwTZ8uMTYN90I1Ei6yZEClacPbWsG9uBhK1fqMKgKlGOsL15xf94A16
c9Htf//P8kq+ir6xyNVIW52YDPpGuEFt9c2A0CpdSQ8zcnSeYuzJCMAcN0efX/78ntkocQ5QyMKN
I81R2z6o/1xewI+0KjcDlM18hlQPGxuqopIWtvUcv6L7nf+s5xc7e8A1YUKzmZD2XdqIvFAGKPN6
0Wnftiv16m0C8VZk+he/6gcLEFuXwdficEB8V1yiUG1FA8AjWtBokD7KtOqkz8JZwxo37f+KtqDQ
gY5E62kr2bHGvH2ceo5NNlVrGn2zRN/nTUToKd2TmTATYGblMGpZtJ/ogv9nZP2/CsvVKD4c+733
J2GD5qNctaicmPcxkSh3CnXtRdYV2E6QZIWfvzcfLLQg4fBesALhTDzvI8Q2BjbZz3RdEUiHqTUs
R1DYyZ5+SonWiM7v/3w90Ag0Emw+UDbm7dX6z3uKULwwUpVzdyNa+wGZdP9sFwaZY0UjnecWAdtX
R5/3pG8Od2Bn9Q25qdK9OPs06Pck7bqOJswu070YbHXZ50jsEQs71q4VKA8cr3Gu8m5ENzMvS7ia
Jjkwsf3VyfaDZ21aILx13i3+kvPVMHNhtRdIuiPFchJC10tEaYdFrRncrdBTsUdir64Onz/wrxaG
s3VJrggnAc94UZIRj4sw3SfsnvGmchwbEQ6e8cULdb63bGsDuyjHMKpNjF7nTztZEQ+4NVbMhfN0
0U9HSLZf1HXn90QRu/GLWAPAOtDZPHuJ0qbqa8xYZsSYWyXWHPpzoRfDDfnCFmN660XPJ3n8/Dl+
sPzQPAYgu7nl2KzPrlm28zAx0jWi2iEA0s+NKv1Djn1dM1s3RveLp/jBq8LVtqMlaOb360/cMhgc
JFdLYBT4Myy/u3khByduy45oklb93z9L2m5Ywqgg+VDOK3MiBQ3AeoMReWuvXFtZ3TBG1Y0boBXp
bWO07p/Pn+ZHv+C2WZkbn9Pikb5dBmyXQV6LgjVKYPAem96OL4Z1Kb97szaG6YLFJE3Uevf5Rc9f
ze3sQw0H9wkYMYzVs4tWsU7s4Mjaqo4KEBYExQSXjQAGfn1+HRbr8x3y3zHLovTQKCs3DN3b+0M6
4+YjNrvtU2/QOs5yDuRkZbeq2dVomRPmkC2KBx25daBIK3/A/ZaF+BjbcCokuZujNl+YGs0hT43V
PXllObiFiSgIS+kiZEVkrTsawg70/Tf8feNhljYxlYoCB8Btn+yO01vNGhQYKvNBnox8Aft5nytY
S/ylXBpf4Js/ugUST05HuJj7rI4mCqeQD47od63QAlyYiLdSkd3XZeEFC1L037iqxttVR9fqCoKd
aO0koajyW6fA8YMIhPZVpwWaC00BEFX2iiw+f3Cr6aUZyaJnutbgDG6eK5XgDovpw1WtL9xR35HQ
Mi/OrYB69A3HwiXuE4x4s7t30w5xYt0wNKStVOkiDmy1qQMToGyUezrTcaLkFCv5sZa2unPjLrti
fKtcDxWhtBmShhOOaTcYNTMnvbdeXmwTPAEMtjwczXH5bTm5u9t8bv5SoemvE0dEa5qt0RDH5vNg
KuvFMmsPigPYu9HKH5gcXoUh46AWtUUOonol8jV5iTEJ7sZ4bo9Zzc/qrXH3u6wqeSEKL/0Ob4eg
TxH/cURdPfcD+p22NZxgdJSF8EU9bq81I+uDeCyWP3mp5o9JbK6hlqmPLbv0ae5RJozMvq9Kl3y+
1cufNrI4eooMox5Bk2obxH0uw2aokn2mJN3eGzPxJAr5Z210Mnhc9VpjHdvxZv4wUKcjEJjavYTm
cql0jYi6wXV+auiMLg07f23BZYeaxsCWI9E1quMsWPIpRuRoXqM6aSlOkhqtkpLdLi7qPoeSerSW
h77vimiYyZxDyRO2diJvHKtn1Fy0tzMm4BAy66hC26W1ghbrFx6Q77HroDRd0MWKtEStnyjZ3oGF
e8EmfMdpr/gL0VI7uoNVPiHtzi9qRSXfYFrL5a60vep3Rv4eEY8VvCWlORp11fo1cZBDnGjXeSxj
5MiueVkSU4lNsDD4jPBa4qhG22tq8shvppMGmT8iByz/ovW+HVC8/q452V7WWpcfJTIoBdfjnEbD
MKEfgM9VHk3G3/5ge3RSYqPyUcm3PwyJVDtlhww8E6fHmPzkPa4uFRu4pz/HHeGTaoNKHcF3YjBJ
8VT9tVC8hzaOjQtC3l5y9OW3xWhND01TFjthdD/rZKANFXsvs2O1AGBi96HkO/LxWOGmkDV2Q9dA
pBDL4jczRMw4Kv+Re3m1y3Q+4KTqANEBjQ9oFTYE6M0dQjaMtijTkZE6jRVMbaq+9J0mjvCak6DW
3V8xljCSyPmFT2Tc1XdZrs1X6rwQRoYJAF/FKFF+lZAhHRPBV5pw4mkQEgeOJsywT52jUgAm8XGu
ZVfMHb7r6ziGk9P/0Dk3XEyJmWF4Yh6bdra4T8z5HrQdUyWgQReeWzTfl3K4naQK7c4jm7U0s+cy
8xYfYtIcluR+78XQ/EXypPhd1UbCMV80vXnutBGFHnPg7yRkzNBBxHzbz6q7Y9RQ4SHM1Yupdo7o
LItAKWqPWDWFXNuJd+AGn4937a1Jd2pKbboqbImwHHh1G4q4SHnfXHL7cuLiRFWll0genf2YaH/i
ZFh4gqbpo9WrwgZZ4X1uDd5l3ht0+s1OSY6ZSOJ9l7h/XFRq/NpJHkp3yh7t2H1qMsoIFVtGYC3q
iJ4mdUglXOwfUm3ab2qOTLLD9Hi92mYdzrE24UXJEV/OJSVc0xYZFq7eKcg2tc2Qw4p4lGIcr4pB
zS9zZHrNybPEadR1ZS9jtaS/WBMXNxNcAGoO9Ap0siEs5sY55cNa3MlSIPm1lPUe97iR+HS7ar/x
0oUgSKdyC6YWyvB3REfYAJjpicMjErUPrWRAHmHGc6AB2g76udVsvxgriqUcifk24iLienURU6dq
jrK2U+wakSvLkq0kRAED3wnSYq53iM7cO7QmJOWuTUPABuJUBZ3oqUjy/siEcglWdoDQLRd5aRgS
AbKBkFJn4urrKpvSmsV/G9MbHoYpw0VH04xtwyKFmnHSt1HRUUtnGG8au3V+j62JWsvKTIaoGaFG
+symJusxJx9UMI0ZytglDJl/69CM5XfORErgKObyZKh9ekH5YG3Z9LP7GDdl2fqKnVR/qmUUqW8K
qATc73haKUhH/q2zdll3+HQsvUVp3Wa28W3NuyTojCS+qlOhP2WLMv21oPiEZAyZ16WpLDvHKMUF
Xo7Kz7wS4M5iz49LnKw/O6RK+6oeWAB6W+qP1E36g9NZ2o2MyydMxFFSKMpdbVbOa8tRMpzzQQ/F
yHBNRYhBtpSq3JbYlfgpKttf+/pXjxfjFkmp93Nec7nXK2LabcVDuz2LP/WUj4inR1zeijpXL9ZK
GZUVFbHPsuBfPyiICePC8qJ20aenIkntXRbPWWh0NpZQMOypnJ9lUZIjz3DINzP1D0Z66ziS4kFf
SDDHMN3LZmFcSZqZcm/GcjwQQnjqsCAjvG71ndFI7bbjgBW2VHuhMg7pXsg1waPHL7rO2Ss6Ky20
egJPmb1fOUXyzWotfZ81xn2dEzJLCd3tMI5+W2ZHhgbGnk2AMIQxuVt+r5Pg2g68rzZezjvbyTx0
n7xcXbphbarkopSW9bRlJ/mZcCYwkKTeGa3qHoyqRBtY9/PeTi16luxvbp/jYZvkgJeiya9S03lp
8rnYqRPhJjpBGIcuTY1jS/g78iM5uNeTK2Y8Uwqppkpr7sAUtQcMvyoxa2ydBUmwQWcPcZiZ1sQW
t6R3ujJj2Fi7mujs2rkSUrx4MnN8KM9QuEf7HiLnlZqlt0k6TVQIkqSFefhmTDjgSmfeCEiyC3Qy
BklFF9jaR/d1cQi+nRWtPVikrbLUG2uo0PMOijZDV6YkzK3zHManxn0oBLlbLZMERS3u3Tz/JhNx
Zcgh240ZEumpG3RcKnZ7g084jvRcvy07UyfdXPmJnetYLoV+xDhwLVMLz6VRHAB6tXdkwxg7W5n4
F9Bm8fPtpbUsTM5EFARjbAuyhPOIniIr16A+JF0O7bzt++/0TaYDo/0HWim48ekuB4vl9hedrIwD
evL0YbJiM3RnnEKLXp5as+tCjwiCXTdo2t+pg8E1ldNv5sKlz+qlRmpDqzuBeOfbrP1B23JNdkS0
v53+2pQwEOxJ28JbbPpttJOivC63Anpod84Exz+YekU9pi2LRz+C25XsFvqQv6JO6XnrLLKnVVzd
5FaTFz3Z2fe+V5i8TxpCFb0kIpXEU4IEh9x37fRvM1POSLnctrEGDnaBbzbxf91M+s0FO0BOg6oy
MIMjHA1cTL3XHCPYhMoq3gM7pEDpCUOe7CqQZtbiNCK9aBzW35YEUigTdW9JIR9L2F33TdGNJ6kO
RM4gg79XDCJjFqSlaIfVNAlIcut8z6rJgm/lvCdQEcqhKWJIrDr/DGg7b18UbXX0crN4YQ/XD73e
Tj9yZ0pCewv0gLjRI1quxPUwWHtujBB1EorDFlE//2N370ILf+Qk+HOkYiIYwXSRLbuXJpCUW3Ug
oXbUKtOv2SbCrBgYRWArMsgyuGxTt4sw2dPdxv5yZ8Ts/R1K7vsm67KdTIFdZmsCMaHd6iiJ5UQb
+lB1K4Lv19Y7WF37rKs4SZQ+myIOqz8MC1u9JbhROWWIoJfB2fF4Ify78mCJPrkBrM7Bp9OJpNaa
4khgJhQGYc3HWVC/NW7e7ujycBgjxhr55BNvt46gQjRHpOPf8jElMBvndmAu3mvf5l0k+hUXTlUt
f/NamR4soxj25dyKyNbb4prGAW3Ixm1/KqLPp2BlTfpjmwn/CEUZZxB7xZXt/CzsWDt0a/eQcVYK
E+zTQbsYS5i09ewPjkDKQXQs7jXjYkVJ7qtDST04pMNzJTTl1lliyCcOu/a0pqnPe69/LyXbKvLq
8WVaGUUbcQ1CIM4V/JkJPTWyqpFc8qT6qt2r7tjcC7OUF0u3rL7m1pyKEyq7QlcR9ud25OWlfeNa
Th3W0zziq2viiBo1fx2VvLp0hPjFRk/oN+jM16KuiWa2XWB5ijtcLuPiXi9WHd+gFB2PwLBmfr+1
0SgJDW9Xt5Qv6gjzDLriT80YrCBdlfWuZHfAKVc7PkHqYFz0FaNTuz52g4DqlIzYM1bHd3VzCEYX
EWZiFyhkvVSE/UjcuzMoA+ZmNeHNqSOrXWKsGK5Gwk7qBHYt3GjJM8oY9B5XSgfZDXUCvhV8GuXk
agc9GYcAtjpl+5Smp5qQ6YCPDh5Ni3tkdYzBV2rE1QLr4DUKSucEbeFKkovsNxgbjmmTqWGz8t40
UGfAnvBPyUVYQa5k9P+z29ID7Z2SrR20o7ns1LYnqbfVlZ0NJGMvOK6FY7c+8yE/sSBaJ4yHfOJa
q4ZaavwxZhXbsnYpe95wq2KNyr2l3P5gLj3Pv9iyrHBQcRk2AqJT4rUnmzSp13ouH00Ng5TZ6n/z
FauoYpPoXdSkQeAX+6tM7a8ihlTZYJ+/tLZAm9lCOL621bekW07DLO7If9ySteD98fr+pnKFNVJ2
8240xfBqpaq71xMOTaTQgrUdB/eiZquGcO39iDWXGcRQpCc8At8bZUwOYymvnDTV0Q9p5D7nRRFg
i2iPiaKntyAR9EBTM+WStvhVuqTaZTyupFDlDnnZTfxblx0eeBHDjrPZJSl212evTDofOTMZWkW9
3rSTYQWVwyqxuNRPcZ0+kGRDSrzCkBcS2zOntJ9dldzky4Ci2eqAOFaJZp6aYhABPoAq6C3OkZPT
/BoG59vcTddY+5yQpOEmSCfLZv5Z/qXyJWisZ41rJjFTKCyl6UPHFwep1Qu3M78Wmns7C/eQa1VD
hrj+0x2ramfo+o9Gq25yvERg92QRoCz/AbBRhLo2TK9KXNwB2ocaOsHjJHK0CexROZGUNX+Xmv28
mvKu7acLa4CY7Kl1FerIWr6NtHjxfLfAouzF2KWTkYVy3QZO1VLvu46RYtcpD3OOf1ZfkKTMDAEf
8CPqHBQc3AuleXChmlzJccbAShfjKOD7XQLswM0/EdE+4kSjL8QWO5XCIt4sJ+ksr56Y3TY7nl1z
yREy9j1dczn/9r3wOSfeY7F2ee27I7QGLViQ/0Fq5V0fBrYCxNpBzg4QVFmV7Jp5WDGFaekNPgH2
9UW9xQ50aaVVHmoxovOmG+adlSUlRIC0CmuTcrlqPLGfl5mSjjMtLZbykgXmOcUECI+Uoqwum3rf
W/09eBFifPThpTWVrTgu++V7Us27ThrJ0S5xRSZQ3it2Qz+Z1w2/0oAsQb4pg8RYnmGV/MZO8+S1
1EAsUMMRb5g46E4WrV6x7qWaYs/JIXdKu5tCL3XLfTXar6Ne0KCiVNoJD0gTnYD0Me4X40+Mgs9v
slEgNPeOSgORZu7nX8xu79p4vXVRf9xzVg8yvMV72cniRdP6cUdKxxzg16xpTykNIy8pODgpy76R
ZLS3pf1z1McHXe2MPaetJTJTvSCYa/iZda4ZjNIrTxYJC5cKlSG+i617Jhs1lJa2twaO9LWTRFmR
TEeDY8fBXOQfJTPnvZN0w7EyerbPoitfpbQLbEAqM3JT64O2H562g/BVX3sTJDZ1vmRTftlcugEm
ke0w5t6VS0YHaKyHW6+xHb/MOOWaFcMtsqtrv4tT86DqSXfAOsxHI80LAAdUHEv8x850TrWKA/4c
Lyg+7WY9NSOWALJZfnp0fI7k6eEraLoFogqHbg5xeDIM0AOggpOwyJ2bKq9OyOoVP+c98+1GMQNA
LYYvXE/byUyL9ymx6pFTdeiw0z6QQ3mtSiUPl8HrcRsaz+pGZSj0CqrHYKMaUepjPmuN36QDpjp1
Oc0Ay/BAm1moeuK50moBwSgeApqzdDH7Uj1l69z4qtEPoWfmU9hiko+EOdDFSrXHzeV50CfVuY5x
WPJ/8xB8xp67Sx2rOoyurl31dm8+zKb3ojgJzAkLsEw6eq3Pi8G7P035xTRmclcNmyaYFDtK7QKr
vSntp3lp7NuJ5gSZFkt57UgqJE4aMfPF7K4wqkdbw0LjqD0OrvIytZDHuP14Q4PSCQfQX7Smp78I
gCXUmxZKBrE7O7vpCxzGAD7kCjwlNYvuQcC8CeNMwK5oYZmgamzu8hLHoUFG8a7WTRBcmSYDsy5F
ODf1D1FJ5wiPSPg9kvQJET4FipcR78jxR99jDhd3RcGkLCBRQOVblL/kUtM8wy46XpMAMPrWPBmn
WNhdODDf4ASVg1DQrSzUVuJsAKRNvp6PUzDy+DlW59ZRM5PCZ6b4kGOYf3DTeLmGCUVlqdIZHUS2
0xcAEuRtt4cKVlYAiKImeN1cfL6gNEj5+3aoYWBvOTEQpk5jHXbpQASmSNaDkujTq7v28S7GmHRl
9wCCVrPKjsCiNtudLY8grLwfxeLWd1MhzCuLrhZPLX5Yk/6G/yK9HNhxQ7OY7nqUhadGn3+Xav+7
mpd1r1gjlc8ML0eVjX5R9kQ5MMPM92rdKcEG+2UI1+W/52RmUesbxhItZtnAGKUG3CUZNg1kjJVc
Lx9QFd8BQR+AdrAAYapLDiCmTO7ffc68nA2ESGz+XDOnSZkRDOxiSJoimyM1TGY92TtMbE5qZXKb
jvfE29vcA73xdlBu6+8M5Bw2OI9EcN4zaH3dOA8PTmndpa77W1T9vebw7ccMNm4dbXCuq6l+sVU3
PjKwdS/Gpq4Ool/WK8pk9b5J54WOBIEbYFBPg4HxC3Djj96If8eV0G/KeDAecrWjh6k6axuZfZru
mzq/7NReQyiYOXcLiuq9J7vJz3pZ+bNcq8tctDH9wEpEWMKw+mt6EbaewdE1mTWf0xC2W4tm6jwD
/ppL8aLgVz3Vw6g+J9lGU2nwylYKZMRas/pLSWDDrk26jeJY6pEl62e2MHzDQ9uFRrkYzEji8Si7
BlE3HpTIrdZlR0+OIo/RSK51Q1BxsN+pJZsw0j04B7GehgwG+Akz7bqM8+U4tQhJPNvgtJTbbahn
C+c8OWHoJ7f9Tply2LNynKJal9NxrA25d+nRh0k/Gt88Qe+NYHIq5C5/LhhL7aWGRUusWIhTMBff
qkW8JAoibJL3xB5zGM0hkd6509oHTc99z3W6xy7vXSlznQRuF9t+SVTgIbEpLeh5ID9pZnYUJTX2
nNKtUJZwLLd81+fcXa70pWq3oyqHcZcG5DR1WK4lSa96gQ0RY60AN67e8hSyMF4cJ5iT5kbLl6sK
ifxuZawV8kE+LO3CoaIF7dc6Q2QMBbXbODmhJxYvwFRS+JpT/M207FmbyGKtvK4J6oaJF93k35g0
LB/VQ3lFUJsIaFbiqhxqlYpEJn45pe3BhsR3hIAEL4nVIQBhRmfG6D1/NG3zIDMjOahe91NRxwe3
oJI1zcJgvK5WQH44pvSoC2kNO78Kd3ip8yG7ng17DOhYsvxRXXDG6wfshNMV/BtOqT1NHnN4KPGJ
hoPWx9c8eC1QJY0L0jSNExQnLdDHJrmAWcBjqHuHr6OfDuuUUxPRIHzIF+WUZ+XTlGR/vJYd21a/
LetYcIitHsXSCBDFMX35sSMw3et2ljIk+8F0c1+UjGG82XmMy5QhEKm2d4XWtbe6Wz1Kje5iow/f
+j4eDq6T8ob22l9JE92fNA7e6ArsZ6cqL2reF8yynElRBU6bLNl6TesmeUrsTN0vDuEGjC8N8qnT
OHTrfg2UOIm+GPVucuS3DiOCsDd8LqrWLWbkbNBLhWxlGV37KHMc+k4owHQywNaEIN4JdlMRNjBB
Wz92JcS5tikdbOkwDnExqyDneuIYp7CWpvmFjPp8vm4wNmLKvUUSIWBCEfZ2/txVayJxS7LMlOmu
74klVsr2CY94w0nV/BYvdfOFPuJcsfDvikj/kZfDf+Pab6+omwUZypxPIqPqD6qW7WKm4/xY62Uy
lN8+f+rbX//fh/7vWhhXsXTDoUYY/PZailYm+Phn+iDGUGNVVlr9V20WM72eyr2v8OCH0suh1EBl
uhO4S7/41bd///n1PTQoBnURf8U70VSiMBhMnTwqqSK00BDgIKw+TYrLBjSCF7ANTu5Nhs4aiKpY
Kgqxzx/APwPl2V9gIBZF16RZqMTOXQCNBs6uHbM8UlqLxc4lqK1GVwhD1EdTBa+EBigNBXAAPXP6
ZAKYw+reDWxFXbox5E6jqlIOz1BPUpqIa/FzHBwYCtyGLb6tqybu8SbKAg6OsbihqxIKQG2bllcL
dfriT5bRpQyCLE5ajCcq+wutxj/B4vkd2hgBTFQ+GDftM+moqIYsL5BSwwUt7bui1tiA23jeeUxe
GVzrL81U5EEPjjPsHBiFcQLcy6pX1POtBcNnSGhzpV1JCzzWg0kbnf/RgcdLaOAc254+PFg8NW9f
wkZYIykD/ATJatdbhQZkYBvTKckB4Kbz8/Nf/IPPC0HiJkVEluiq5pkFr8vqUuYIFhhwW94BRk9u
7iZGaVPQF3muXOhq730huPzgLTfw7uIxsbGZ8Hq8vUGK5tItgPdE1jR2UbnoiR6ac6YWV2kN7m+/
zonbHTfx5cR8cfzKvrYtGOcvALdMSBStM1M/V+sYSeFioDTKSLgsmMzlsJUy4USp4Gv0Er4yEH2w
Yhqc1HQDvTlO0fO7bTNdaRuHn1N0Et8qnqHanZibKLSy5Mjp1ftCYvrhBYkl4MwHEB1t8NvHCyaV
kTtOsIjVFKNLgZRAL7MLp6RfKLzkOmucL5atj94hQnmQZP9DjFtnV5x0ubqKrYlo7CpUHXB17RGI
JnDgX7Ox/I+o/u3z+O/Ftj/mP0JPCRZZmWMQEwy4bxMYQiiawD069fU0TwcbdMMXr+u5umu7IHuB
w46AGIRsgrcXbDIh1nqscuJ1J/syNaz2IOt+El8svR+9ljxCVJyYbi3cAm8vU6jGYKPXEFES6/VR
OAy+q9Hx/Fktkv3n3/zHl2KL4/0wqFDPHmFpD6hv8iKPZtJtQtuj14ZHkJDu/+PsPJbjRpY1/ESI
gDfb9t0kRSuK0gYhiRK893j6+xXv4rDRiEZoFidmYjRnqqtQlZWV+RuH9tD1oT5WZ3raAIHpMMtY
RYgQ59NSzbxFxCeMjoDyHivpQ6pmW5thtUlCGRGE+Dj25V4knnKr3mLutLfByiz8irkN+vlHTD5h
S4WDBI4zqIWldohVrdxZonujRz1u3JnbLizwXISDICvDyAQYeOHo53JtGbXHAiOts2676s3uvGcF
n18PIaG27PdFYO2vL/RM6qJZwtwXT1pEsqdulVnkuV5fgC+r8rxDLNN1dhVtoJdcFdVVIxjp+/p/
XFN9TrmplwjIswtMyIEvRIgzphbDsuLKddQa4dFNK5oMUXDqP5RkteLOYsWvT3V+MGwfyFMcfCAn
J0XXyyBHyjiiHdr5u8ob4xXqet1mUK2cIprvLIS3C76ziAD0ZABcYm+Ar8VkwF5JAyxoAlRtMkMx
DvgfiXZKV5vpU4gMqLYC+yn31PXAg3yFI4IikVGqbcujbDC+WBbSuTSzg+HB48L39olftH/A/aCW
lQB3Ri+AGj3ioxJP85AacfLvCYXId0hnueW57ybhubHATRmDHWK+OMBENuLwMFY/qxRJp+sfZmYP
ng0kPtyn0AzqBvsD7CuPFk8vmifqg9HkBuVS5YvrjPdePG40HZA8WIPrA4sPMA0yRGbYh5alWRem
6DAdzS53QRrqRnbDByRZpcKpOsXv2iaPl5HguT7ghROi2BKOTVsA0pqiXLDWtHFE2rYKw6NaF3CN
PHiO9F/jHAYb4LrQuQuU0e6p3SFdvzWLAuEhSYqGn4jRSjKtZjx2AOf4QnVKLiT9JFed9Pf6b5y5
t8QJYd/ylDARmTr/Ghm652YEO+hIRv21ktSKbkxiL6z8zFWiyzr8PV1wDzASOh+kh4vdQl+KjlVq
qUJTUu2eQzSly2PkJrW+cPfPnHwegCRtJh+aO2UypdwpkJq3SVYlNOwAEpxAKkfrSNOf6rxfMtaa
nRpnXlz8ggUp1vfTbqYJWOGpzvqFFjpEegvu2fVNSsJjvyBrM/ulPuDxEK1I/CfxJQsTzckVRtI9
9QeIpUfPoYTz77sBYoytcULgOk2DJp2JEEeBhDxf1cu7Kkzjr7GJpeH1UTTxBSYnkQxJ8Au4DbCC
ESHi06JFCO8YdTxw81UQ1YSimfte5GBaQZo7zQ/Jtj1nDUU4xBihdd1DrPR5uTETNJ13httQM5OF
aTuCv3msb3kbDvlzO/JGWflDYY3r0g78W7mAVb5L2ozTpuG+6dy7VVkejJE8+wCxQBb+1jWWIlaL
Rs0K4YzsTzF6wb1ZO8P7KDv9H83En3DluRZI/etLMBcENYMoRLIDO2i6bYY6G/wqoUKSKTrVaz/Z
gCE+RKr6026SDW5epyhVH7WmXthEMzkHORZPR2KSzqmfKDH4tOdqJSLKS4IEgL4YRGg92+eB9j0M
gnbVVfFJCdKFu3hu6+oUqhwQm9gLOZMT2SG4U7APvKNfyS9Ip70aWd4vrOjcQSShETuXJyMqJ+d7
Kvct0sqa40HDEEWr0f6tFoG8cpV6IarPfTq8VwhkFJt4mE6WEBNfI06QfD6yb7YpYWasjV9W3f/Q
yDgEUBVQ9tA/16FdLiT/MxcYCAYHZg7sZK6VSYLaGHWKIp5CUYLep1yNJwQtN30hvVdNBaECAcj/
sKaIoJCefijvTM9pTVVNszLWNOndd84rvcsEc1U7qzfXj8OFPAA3JUGNEwETmQ0yZTwCfRvGNpOi
Y414uWmCDaySnVw6h1qT3mLFe6FFuKt9G8bc0uNjdnMKqi6FDUafXhcAKPSuTVElR3mY2w9E8BrN
pux4fYZz21MXfE5Q2bCCbXEwP4W8ppLL2pAH5KQ9xXmoh9gHjSz1/R3Cffq4sFHmbkBh94j1sKmS
e4gpfxqM8h9GK27NYCONOhjd7s6EjLIy/Na8ISlZUuiY25iGqFzo1ALJgifjGcAApUHJvWNmCFFI
njqZsUoxEgAP7UAi6iS3fkwwFCr211d17tthRojkAUpUNjnd+UQrRJNVoxMi3VqW3QA5TLdA3qLt
9VHmvt3/RkEt43yUNuwqEnVGMXoQQXYQfGfcV5eMfeG7zQ5ENUZGlMPA1U87H6iEoRDgvCAd+sF5
9W30ghsz7m/T8fv1Cc0u26dxJt8LDIqeWTbWAxQt7L3Zh+0RzLm7ED3mAiVsaRD0po2kpzqJyF6t
W70rDdIBS17g8d1gPisdSuRyY0DBp0O1K3zEkgtq3buAEuD79UnOHQLM/gT91qLKNV1Mc4Ab5Aum
aS43pyHBmQInB26gxloDkPkPryfLodVB/wEq8/Rh7RCBI9Jc6YCWZk+dUEaSGunnjS459cJunJsX
CYPNDUBlmoLh+SaRweXVyBt7x05LbnO3+JOWysEp40ORKz+vL+HcuYYILgvdDVZyOiu7cUo8wUzp
gJeGterrRMDn5eROVaTyRWQZO9Xul1Kjuc2J9A3cWptHCTYH5/MLwxjmO/y5AwCsAhxzb22SyNMX
bvHZVUT4Ava5yS5RJ3epjOykUQ2ld/SGCtX5uP0+lj5NYFTV1bb492KrqPOQV1NKo0c1Gcx18PKp
aRvBcUu3oCWClVmqL06i3xY9Z0HLtHTh7M1eqJ+HFKHm0xUg+4WkeCZDojus7nwP8KiaM3AdNcUO
Nj+v4ChAR1nLvyFLi0NaUugLmhRz0YwapWCgki2BoD3/CV4JaGY0DP+ogVIHTaK5a6OpTghsL1mW
ftQHJw8KNgqVExveN0NOble1NiinmAxFlVndYfRiP/aF0Ct2ezfbdzybH4fIlVF/Dc0agKMmUw6y
8aH6ZQxO84YGdPVQI4ZCcR/QCGaQRuk8dBYgLbhcoY2Os1tpDVKxcv2umiX/XlCjocrjPnjV+05f
53ZnwI9Qx5cwLuuTG47djzACeKR7tvRSRc6j1xnmV8TTw11lJoPwZKOJwcoh5KrYDZYciVV+wSGv
+lFAQvydNrF/lNU2vJGcsjRxAPMGIFeuOpbrugDvgBS436srBbmRdxddZGiopuIflVqScWyR3OxW
0vz2vsJkDg4VU303PS+7Q96qLSHJBu0PHf4S8KyQuue21lr/ZzBW2l8QBRjB2FbdYRVU6OaPElQ0
3JM8Gh9zH9vJjdfpfs2brK2Dneza5GxxMiy8GGaOJw8FtFK5PGh1Tp1+W7lygWtb/rHshHJ/YLh3
4FfLnQ/Ig+a6lC+cl+l4umhn8hzVRK1GmKOf71XLGdyqxSKW/nHCx7XkA6ixG3o+8spo7CW76mlc
FaMZMo1F3kNi005CuJ24FkrM43hso1h58MDod6BMAphhO7mBZYSW/ZKy2eyQJNYk2Oj9kOqeT7AH
n1zgqyTTEOkcE3x8FN8A5Mn6BzOoCvOojx3WNoleqm/X75C5lTWAKGCPbcrcjJOj2elKPUioD5Fe
5/BGdSxe4ntwgiiN4ypxfaxpxBHragIbBQBA3sHHPJ8kZHewZohNH5USuLLb4bChV7BPPG9JZ0L8
6s8Bh5GwFuHGZ386PMkmXxC4mBPbdtwfI9l0H30DcsE2d7zhm0pFsNunA6BOrXIlaa0Wgot0fZ4z
a0qJlro26pqs7LQ1E5ltaMdN0gMEcm+8yH5OE/eI9eFN0yTaQk46vY7FTJFmwBtYN6k+TbUSepdC
CLDfHm2qDr5v36HrTYbvQzb8D5MSJSFLoU54IYJlALmtQk7dUcVOLl4ZKX1JO6ytGzWtWliExUJy
M7uIlHmRQkEz5KIIlcsB1qd92h+Bm2HukBRfS8jdAKYsHKL9ZiEFmF3G/41mTc6f7yO9lhosI7CG
33bverus6ZZ0xGb2P0KiaAESygQ0Y7L/VbhSLcx8vpVTDuWt6sndMyX9qN6NhHZ/4bR99Iinh0Cj
ESkahAhsmZM5aYXqAG4H30LFM/oKbtJqYKjEo78p9MEGMWb2hrdx1aZL4e8F5s9hwOUKv8sB/K2W
FOZdCTz60WoM6TE0x+arIn+g2exXK4OZoUnRnzgfoQtBHFTr7gsejlaxdkxkxNcGLpz4gKZd+S3E
l+l7O6b98yh12d+40Cq8u1HN9Lk1VUB7iZIXJVYFRfanhypVYiUVZeo/vqnEOUHWnLhOEKKEKr7N
p4Srg8U1eFyex9gKmq9hEmfSmjc62kLXj8mHZvZ01RGUJhtHpUmIGZ0PhMaGCd45Ho+668oRFpu1
gSObHpRbV4JchxVA3xQbug6RvMOwuGn2QGkzCwc3uy6puCd6C2UQRaJ0Q+epKLcthJhu5ZqDc9LS
WDk2rtPA5q+TcK2Mrf+ENHYLKF0bixcpQ3hrbeUSWG2aw9bvNG/k5OAoPhXUBBOOvQTk9avXs+4r
dGkyfYe3VlY9I8zq3gyD5v5riepj2dHiocdHik1d7nw1NBnyXYYswDF30VDfDa0CKZ0FwICg6RJQ
ptdX/wIYxHicYpHS0hSnsjLZ82mN1wvg0fFYwcUZZGilKmoYUQfLwtpi1aJg3xk/qu5dU1eHqKz2
4JruQmxFvQTIprPUTJsLK5SVhHIOMGHEfc+n34RWmKKuy65zahDfTZFhA6wrgJf31yc+Fy3p2BJY
ROoCMPl8IBuzExf/wR7FbyvAW4CnxSoN+9C7i6KkMfaSLJXywlafyVkoy7HIdIx5P0y/bVUPpRVU
1XCECIM5L14fmimq1jqZaDr4a9pKC3fQ3HKCyuMG+ujnTAueaeDXBVQSZplUwJ2lqsGNhXNxfS0/
stfJERZVAnAcRAyHWs/5YipW5ZJV1sqxgFor1+PK9dyt4fR3FX9tJUQrlBc5PpBVtw3SDvwDSFir
UIo3pbwPvOcw/dKPEq5WMCiDb6NVnQLrr4OVh52/mQXqYcqxah4U3IOv//CZ5QEPh74omHSSgWl7
CL/olGAcq0c8iiwUHezs4DnNksbwRy46XR7k+FGEoqSo8jeT5VFM7E3dQAF5go5RDMu0qP1V3OP5
uW74s3Hd2n3/FbQl/8BNsvh7VyiUh2HEY8k5ZuUXDNHH4uCzKdVD5RUgxlvA8k9pHRU93NkIlWQ7
NISkAb1BHbi0H74g2ly9BqpTjusuLGVIHnUDka504XPCwxyVW6WRsxvVM903s6JkDArRrH+hg6/8
tYwaevUQqU9W3JXyKSzQBNp0rW22X6Cy+u3JVwJYDij/U0F0uggD+SrRYe3VwwAtlVQgjXYge6Rv
SmfDE8AgC98kGI5yt1arvH9TUtgYh0qynfTo1Hq9Zwt30BiSPIBsNpjdgyQbAZLePJqydaaP6a+y
tEtjn8OY7bZZN9RERFePBF65ySmw5youQ20eFBveuWq11kJfu/NGOf4b1qoJ/DvJo9+O00vvINp1
YwUar4HjqhnJm2nRPVtVwJ3UVZNrcA9ajPHovuWQbrrBjX9CO5XLhd13gbAQsVdzDLrVto26myNi
1KcrNtI8yUHWaEDcTbvxUWV2HJjFCqZ0mOUp+jrxwn3Ma7dBqiZyt1Z3n3gQYAoTuuq9l75EXoHq
ibmKjKWCuyJO7GTLQugDzWMjGy3a6ec/LTHJOSovQ7NJr7ei5tngd+vZAoFbvQ/oQ0WetupgpzZR
+Y6TKPQbzKXgyabghmWtXLimZn4OjC7R4WO5RFv6/OcUJY1Lp0eizh3RWaCvoqOeVTwAOXi7HhFm
QrRBhEZtnWcI767ptYCJjV/YBQKOHQwSW4vU9sYNcuA9TmSNxpZ0X/paVdFSx+ECWvFxD7PQ4J9N
OmLT4pKMaqzmFtzDOXo46BVxnL70kXOyCiiaxbceGq2BqU3q3uq4TXelerBNBH8Aw19fgPmE4NMP
mayAxqAqUnn8kErf1sVhdIJtlmFA7qpHceStxkYGSd2h57FC4QgWgLXx7fS1lbS1Vf6QhiVYGWKH
l5sRkBfab+AfDOEEcv71Mz2JQF4XCBSOMiQFRMyqeg0JF0dT4CpdfcDLEVs99JveQsF2pwvfnpzQ
EUpxSY/iOOo+3Fq4bTYxxEuwt1DleSF+Da2uwLFV0zexThGP+p7xvatp/0Blgy8TZ560aVovfosY
83du0FnuZasyydPT7L5wY+8+zPxqU/W6XGyEyzjemRo8C8P55WIptaNy0R7BqYRP9CTce61Ps1sy
4cBbda0FZ9XPE+Hq19E8g2oRbDLbT+41bezvc0lVD5Y8mMluKFThUVZnG1+ts7XJaXhNM6vcdKqC
P6aTtfU6bnNrpeOuvfU9s1rZMowjW+t4dpKLPAS4kD+wRgrSHG7Q4ZzpGMPRMJsEtECToJ5ZOk73
Bvq/fEM3ybgD21ptVRz+eD8CcTkh4pSs8TNP1yJ528lDPjzWNi+ltB3DfYEOFvpyuohcPZa4QVLf
msgrrJWe5a5d+BLeYA2vNk3zO6WESh3TZ4GZTnFo61Z++VB4JmpPY4E7RYcP57bMS+VHCvKeMB0I
50OFQug9Noq4ZcZJyLQiBykWycvXtomNLoBb91gWjr13fAxiPR27V1/zsPGMtArpoHwY3golhTbl
pM19aVbtjvrl8LVvhOBJYoGrCNNgjXYJV0sIvwfxB+TjbbN4CnEV35UFlQ8nTeVd6DjpPon8cJsY
Sf4lUdxkZ2m9fcDeE+NetzRPrpVKN2EeKl94vrQYqkswtd1K+mGKumidhSNevaa2MwMFkzjJgA63
w8Cl+Enq7e+aMq9fswGxDy+UHtKiwHS4p2L6Sx0RO10paRpR71QYJ5Nz9ajZw59UkjVY70AdArqF
6to38S8QVEbEAXBSSKjN4sq5j9I4hmPRIpimkuIif5m3eNxDMY2/jSYsKfyHKW6XbQxjNHL+jmrp
KdterwPcOntUb6wMYVk/a+4j066LhdtwLsQD1yJDAqYDaG9y46gaREc84bFXQTr8hKVbuKsB7CCX
WG2vh7i5keiQGACckfrhyXkeTvxIhY7Is+5otupf36Upk5kGCY250C+Yi+mANJyPbqEN6UL8kE/3
e9HJnZ8Jgxq1SAzp5PtJD+4xj1yUf1jbfjtUbt79wb7bPnlGpXyTjCoCNZlKnf+oxNKgvSaOWYek
SU49ULlPsTe+vhZzoZXOFEB9hbot/zv/ifB22dSSrB9DzvS7rqBY5PSRgdduGT9icbtQVJhbeqFV
jLA/y3/RC8vjPs6FecCxkxAcsOhobiulUQ6F2yyxmmaHwp1MBgcBUmbaw+9jbonGMPWjrrgZbrS9
JQenGjnxAO7mqPkP1xdSXIuThImimwZtja49xbdJLichBzGOra4dLVw3HWrflXWPrptS71Ml8Oq3
RKFhs7HGWuoQJQqt9+vDT3vTKL9SyjTEE0MFEjrdajCSNLVtau80Glqx7VVP/9Kj84awSCo/JjJy
TIYOODobxwJnCl1bArxcvKQ+xmfcj/44yJfzfSSnrlnzAPBOgWl3PwbXVtdZUQ8LaK+L7AwoBmUB
UmXhhneBhOzK3q0dJXOPzRhFewqv3m1CT25l2a6DDoqMPI7hGo/Xl/biy+ICobCkDEm74SL7aGig
GSNWiSecPMsDHNh210fe8NiLB4zUaUJueoDHCpRxISTOLCqALLaTTdvoElYoDM/1UCv8E5bP2Uso
ZVCWURxO038NAsxQNRzYM0C4gdJPUz4DAX03dP1T6FPkC4rY3TfpCNPN1WLUiLolctDF0WQ8AFIQ
ZwQfCtrh+WZBuk6NQ8yTTxYPwlcq4cEKKzTnHoLZ0kNmbgmBJQJKFBTOC6dAx2qzpjez4ET6Lu9R
dW2eOJ9Lu39mQgQ1UUMT5FVrWqdurRICJW/6k6r55aGOQWiWfZTc1kBiFvbEpf66JvY+SCgAEzBk
p/CupqhHGV2x9CTFtIOawk33tWG9pV5ofctxvdoYo6ph5q6SRflQustesjYuutALm2bmLBJVuULB
nsuQCsXKf7rcksqrRqksk5MsGNAWpqvr3PTaXVb7w84wnR5Tca97un4W5wYlxnF3wFYFh6yeDwqH
Dr1wq0iQDZSjtUT+uwoHvd34PtLMiDyFW95ZyWZhUBG8zmI7Sy5at8ic8vy4gHuDMc0qSVPCkyvl
crizixDqZ4Fex1tbQY6SOtd4x0rVflJRM7Q2Oe/xh0CHeYP5KxpzqIRqKE1gbzu8lGOXPcdxYP6p
VNkrtoHUOV9CQ7qhxIs6plJ62Rummv2ISk/sKKe+w4uWErgrD9iV50iAlpZbonYf2b7J66cXrzNs
5sqtn9SlSi3EML46ONfeY8kXfY2wByqAKqmk+FbpRL/NuoulnWwBIQAaEOBUa7uq9qii1quvK7av
tymywA7WZuKO1l2HsoP3N8kU+90b1eE9MYLoZDRN9zdCj+9ttNLe20Bv9Z8iuRmoB2H4hiFv1scQ
IGoLGWNY9sWqrCQDI2Jd7t5TrRjqjdVBY6eyPd6GFOG+Jaiu2huUqztEwMou994bR6ECn9qjMyAv
EVnlY+Rjp8szTmld1BsjtDbUoZEWNvVMrEfmDTQxbQhomlP+eYcEhUu/NT3ZgYoCS40TbYHwmlmN
6h7N8FXuSeHa6ReyopkgxWjImoukFAzPBFimukkk2WrLqErjnPwhtm+iVLcP17fx7CiUIQkZTA/K
yvnZMQOddspYpydvBJ6K0X1uIIHIxVb/a7EGiqlJZDfxwsGaYkodjIyhDZE7T09yKtGUcXVPgckv
Nf4uimhoL5zOmdjrEAaBSYuE3pliuhy5j3w/8rJT1KghNeQKqZc1jyGgLlCLnCXTrZlVFOkd5XT0
bsQHO19Fq1OSvq205JQPsfTW+mE9bOqmQVz3n78WUE+uY41bGasoEQk/hdcYcXaHUkvCw8DXD1go
mYcxQH77+igXREXyRuDQFKVJ/sEbTQ1E2nZUFIzPk1OA8tNGxe381VZz90sJXtlcNbDDqwPaeM54
UJUqqFYoMmS/Ctvw7/sqoqwSEi0Xts/Fk4SfhBcfAZeLBfjtZIWTcKQCaMoxWU+VbXgAFSsKjsHa
lulQyVWxZE5zAS0TayB2qoZZDLhKY5K7KkGtJxKSIycN57gVzbD2RUYWa4v3bPXLyXVERCoDBrMK
Ymlde/WIW05ifr3+Jea28ecfIfbdp++NPnpgj64Zn1QKKSdJN7RDBsCabnMVLmTRcykEj9KPFhtl
r4tqqu0aRU0tgUiAamC/DvOsOsF7N095h6ig77Yp4qCqSml9jAz3u1o4LeJbRm84sMr6wMv+OTKJ
ZJBHoeg1X4JNs66LePb64SkpXANXdMu/1QbZ+3F9hS9juxiFpqoA/9N8E0+oTyuM5lBMyLODk4tz
QbV2hlx7bUez7dauUTdbDbX030VGPQdF+KV75TJqkH7SYBLeHKChp6fZKJMSlfc6OMV2S19haBEd
otJTtsn++iRnB+IKIWwQPi6ioSfZoe1pMFGpG+vWSlXR/x6byvAWwtPcYqLXYQjOLTbc0/dmhUw4
PO04OJHUUByHykU3GD+3F8BlSHgU0ZtE0oKmlpY1C0NfnhS4FfhPazqvbchdk2qw6qNnqcVueGr1
LkFEKCidp95T4V6i7x7ZC6PNRAdqRNyaBAaenLRDzreNhdGAhlhkeOKBt0c4o+6QM+W9htWwp6i7
Ssukcm2WQ3JQI8t7jh0EX9djkv8zMIAXExsYa0JRB8eU9fx3lHFb4rM2+ierM9yTVKOvbwK529VZ
vGQ4P7fCsFYw0qT9A/psko9IVDcAYw5CX9y2fvIML5/0sNK2iAA52+v7dXZ5QbYh7iYcji5A9Ro+
ZKPf8Mb1VJo/mzKIjBvg7PUfncTLF2KTKL8WQ++ta9XGqMd2UaBZcyX1v6//krmTw3S5DtlX1kV4
sAMzzSFZ+6dWGrrvReihoBdRLLk+yuXlBraORz3NLLF/p5dbU0cqcm0VQcjnYttmZv0XqHu5zrvy
WQ01WgDXx5v5lAqvbXi73G6UTcSffwp6Y6wZvTtQ+QrLPnlCF7TYA5iVbxNC+sK9/VE3PX8m8Qqk
hAB4CiqZOW3TjH7felVAkLPyHDQDdAnrqXXRlcTS0qoBY2Yd4vwJQL9XhMsADved1j6ia5GPr9gf
8M5xB1P+lcgeSm+QVNIYtpTh16sKigrth6JSTGrtTv2uKEB/edbkLsIbVVeaqE9zf1IWr+g6+LgB
YGdDrl3R0m7z24EHRLoD7pEfEf3DiKEbbPzBaQoAQab+7ksLUfiyGkcewTJQ5mRL0xM8X/UqDpSW
/naERjPyl42OVGcUp79ppSE1P5Y0lrHOPIxjT77aZkuGjdPYTKAwWH9o2sJe66J36/tFT9sb8Hjt
08bzrHRA18vwDkM96BvQLckGGbtir/MeW9ht0+f5x8jiCUP8o5o0xau2ZqUMvoR7gIS8zsqJ4Z+Z
tY06nbMHMPjLiLV44TwtjSjW4tP+5qHZVL3ZMqLaRWutsP9SoTyNWh6iG9n/HeL26fqBukie/n+O
TBBZG6q90zmmcY3+vSV7x3pw1HXdhC9VU9zh2vli1SomK/GmillcW9uESrJNfWMhYk5P9Mf4SPFC
TuMhgh7E+YxDstAoHgox48Hb2kUP7Zcq186kt/hfPqfDbcutA/lualJrOOhQ50XjHWGufLc9JDSt
lI6hUmi7UdVPpeWr/2FyKIcIs2rWkGztfHLA1kupj0IP+3asr/xBdw5eASpKb2h4X/+Q00gs1hG2
Hig7cNwwcyZDOYNEq0yCMOM6YfDgaW11Uw1muSch7DZpiVHE9fHmdqpKVGD/ATuGDXc+Nb3SQOUo
0JwSRTsiSPk6Fs33sEUMDL1j9BSXiqyz84OnQjIIfYtJno9XSboHqA0aqNmlyQ5ZAmvlVDrtbqDd
0NKLP9en94EQ/xz9P9aTvEw3qAjKoDTOx/NDL0FZCpJHVKnDrVpUFMIQZURdXnfRAfHtJ3ib0ar0
u2zvdKFx0F0dOkkYYSKNR9KmMj194UYSn/DiJxEBBcaLWsSUQl23ZYGYve9DkgvMVaj4X125HRcO
yew6fxpEncxbSrwBsVQG8YCQAx6pKarUN17WPDjjUpdpdhNRKuIZQyOEx/b5YJWOoQeWDv4RHURU
upXuIVb0PeL8WxD0N0aiPV//qnOTI8iJA4LdJ0Xn8/FwalF6t3fgEg+2me0zw8RVIfB0z9uVyTCe
YmMcuoWvNjdHDegRYYcSgDZFSSoa0vB5FEuHkt72ug2Tr3XYfOsC+QXK84OdN//hAxLbEIohIJgU
4s7n2NrojA9eKx0Q78MFzS7zauchw/bcD+G+lJ18yaR6LoIDlBYcTsbEGe18wFALsOEuM+mgJ762
GYeoPHi98eo5lrsQc6Z5iDiToLh4LoGDMXm+nI+UA0SvGtT6D6ZromXoDyamiCHuWE5j2E84RtQn
yyuUTclz4ncCm2YhKMxlIh+VOW5K5AWmtTlpcFOEUFlagHVbJ/UccGN9HJ7kUZPwFKnlTWSXw0PK
uh+vb9zZa9rgzCMrQJfiok4nlY7v8b6WDk7XGc9677W4MBg0CPCsLL60Q+M9OnRL/hRqgeuSNiru
zzAbSMiKPMqL/7DFIICI/hPShhDKz78DQAyOaBJA67azN0nV90qd3HiN/8tr0gWp0rlPTl2SKocA
kqEccT5UOMISRH8EkrJnv6etH6/wIT8MrbbRh/RWiF97mYJzuOX+O2OYZwbAbVBzVOGn37rQdARP
QCse62QssAVQLYBXVMtjC7za9Y87F5UcbjYWElAFlcLzOQ7d2NmIqnvHKrNBcLqSvc2NEpulErB6
WRgLp2guIH1UGxxUxih2TIfDUH70E+GJVRUqL40SKzgk1i3Tg0IM3llderSJYzm9tyiBUi0COkKw
n1Q4zGjw5UIj79IplyfHJAeHs+s1UpaF7HlmIOhlJootCJip1lS1pTb1wTfGkVCblMGtClsTM7tm
XPhcM+sndEx4kXCTUGMWf/4pR4cENVYOJheHzhteZRvP0cB966IAmez80CTSUm1q5gicjTc5bVk9
VmgUN7C8K/8pTvN9CE4K1fajryT3AWyiqNBfh2bcXt+VF6UMou3ZuOJ3fZonEi0yJBkRcjK72DQJ
aNii8DZ+ZUj41RtbjD2ONPG/6L5A4de768OLXTjZNDwGSJqRsaWcPRV10PIWDB9m58eh6XluKiaW
lRaCMWZSWf/hg2ricub5YwpE7vlErbGoIBynwbHQQwm6tR6uCWTuKQrGYI8Nh7FFdD1fiC9zu4h7
jC4s41r2VHBE7soxTZEAPnYmzpSB9G2sql2o5rvKl3Hu6Jv99fWc/ZxUi9mywNIuSQ2YSOpYEfGM
VqW0OmayVtEboOBQUkRe04DXUATBJEPHxvpbA0AeaFy6ZOw8E+lMoBlMGBEgQLmT5FIGJWZ2GMRB
G4aguIlxxdTAgblxvg802cVECtumbuG2mrm1QWdSjROSVvQJJuGntOh+dHHtH8fCkw8NDPKjGTnY
mpSwpONY2lqhoj/lThI8X1/yuXDEA4LXA4VOwc0531cQ7IfYhfVw9BO3eYgpoh7RmooWPuzc9GyF
BExUq6g8TkYB8RZ6iAuHxNXqBnbM0+Bkt7Ec/UUj6V0qopu40P/8+8Q+DzmJDGNhlli3D+jmlUYH
bBqG4Jc0xPlpIZ7PxABAYJjwkFnyN1MWr64HAay3wceYwFHWiMzfKl47brPlGDs7EgEd8jVwDPpn
558qytD4FL3jo9wW9Q8tKqO/pmv9SQucU66v3dxIaIJDmCLQcClObg/fpixq4ap3xLaave/Jd55C
rd9p44W22MzuYzIW6YtIKpDzPJ9SCa6kxALFPw6VqtzS3wBrUajZQpieCWNno4hf8emSyMs87UuU
v48AdvQ1etAY/Cb5NzXWHlIZGLjSm4frCzg7L2SswQVSC+RFcD6iFfpmpXV2cpQaOz9YWC8d48qU
FkQKZz4TQkIOYEu68AKLeD6KinF56Kd6cuyoJWF45zbyE9q2Flh5jzVf2OhUafjvTa475O4UoR8o
9vt0q4NdCKJsYFa6Jw93gSl13zW96beQ8OFCDV22qqr6QasH6EC+KWzGaF52mfPgd+WtpCNQh59l
vkmAEO2rQHtWRl++DWg64kXR7Os+wjbRU8J7+mgY47T9Tvz/mig95WHJI6op3koDM2Kk534igPIF
PDZ3YH9X6uoprNxnNOvM18rCgzjFxqtbtVh6rIK8HXaj3o47z8jB6shaKfgz2hoTRWlT+IF8l2Kg
vlKyjB8szFHwtTrSl4ALxgtlBxsJL+lMFg6p7otX+XihNPmJTRqtVL1o957m/QjdXlnXbkuvXljq
qVb3PWvbv77tPGSGp1NML5WbVFc3heV8kWlzN5n9AgRFXuXlYG7reMRKuQh/oYwefzXL0Nx4qDoA
fjduVTNUVtxJWNfXGPLCXUxXcoHgR5PuW817LTP7UFD1XXkqPhxN3v8pXXwZVUAgdgaPKbOktx5n
F+hhzmMaDBiEld9s3J1wvn3KZGcbdNJWa9qAHgyGNLX8iipyulWLJl95whENlZuHcbRue2f4JQfm
bShV2BkZP/PWuctacJFRjh2j6dnmY4pzy24Y7RbmtFWfiJUUFV3jDobCXdBFv4eWRQtAPaz8QEmg
flr5Oh5b+WCOSbrBUam+9zva3mrpQjkYj02nvSD/BAwB66x14FfQfzt4T6YRvEad+BIZ9lxZ98tt
mnsJv4AjSiUPI467J3wEGigDcrNTMsfZmKGJemcBGzlrHHun9WhQI8YcbFTMRii0tPg0eXmz7p3+
h5fjF2iWircd5NDZm+yMPV6K9k2If/Qt/ooPcqzxnNRz+aZqsuZuNJxyPbROLaxmy3tDzvRDarnY
dQ1xt8VKcFwraiTf0m0HYCHDRAdq4bHjgqNhjN2u87By0aXs7v84O68duY02TF8RAWayTtnsNDPS
JOUTQpYl5hyLV78PvcDuDJvohv4T2bANV1exwhfeIGb9EQeqf5og+OXAvTnVVvNdxkMDSkyrPZx4
VdyMKn+0Y/dBEUV2H6s4u7nW+BkqSeHJ0UbKe6DgOBmpecKB/IOVl48aprzNoP8UIOJxTNZd/NPj
7psRZd1x6EoX+xKt/0a/6CVwdK/BavkEtBuO6BQ+xYs3qtbh1GuUY/sh0bv+xLLi7JMCBFP6QNvr
0vi3ofng4VfwZIigOriNXZ8c4aYnOYeJr7op9jwKXrCYyocefZRvxmR8wujSPMo0mZ/MCiM+t9QW
58n8qcUtUknLZx0H1b09FNNO5pjQpBoSd3He515piO+udAYvjPRjia8Y1U7YEvTAyb0Hr87VBTLR
jY9dxz/PAdrewSYrd05UzQgCKOAqbLWGEhv+ckqkABNLG/bBBJvIbu3XQY71vqjib9AZDD+clPtm
Vqx9Ocwv+L2f0P8EEWemuUf2dQqDeC+D5LdS4vlroPqiaY15cEtFx7yYZRE9Dpma+hxFxcmYtGgX
55njZeZ0amELcXSGr3GM92bn5vERl5/7OLO+iTT+TrgZeFOdc14sBVxfaQQnJTA+onmi+DJKow9l
FqhHsqp+FwCf9NWyrQ6IJ0gPP64fwRCpPALpARzO78LuPxVV4LdFhe1k6UPMxRW5cp/7SdyVjtkQ
VNcPFRvTr9ER8kqzr3bGwEF0RkwAoVwV0A4hAMl2ylGTw7HMkRhzUYTdpUmENWas3xMy3Pfp8C8G
eq92Uqd+ZmFugSAprDXd+l3l1hNG6/0xMyPnj6MqfyCZT2fXNb5cf3k3oneXGBoJNQ1YMGCu92+i
6xT9LJyyOPOxaWDrqNQle8CYhNCqBBbn9aUeaTcCjM2H+M3DuAowsl5OPfWh/Iw13+dksF61Ovoo
RfXP9bltRBXMbSloUTiFv7oKaWkkI48RZsVZxpCWCzfKULiW5o13fnMFF7QO2LQFBrdaQdWE2Uye
wmQK7NeiCgU8r9PU/I6DgfaDMyUwxK5PbCNAczXae4BA0aOAz/7+o+Vdboxxb+VoTTZ7JNdfjGn4
kNvThxzrQD2eb0Rn/22CdSADrUGjHEyJ1lo3KepkJC7L8QVRMIQsTlrRdcQ0ffBZy83pESw+ZkPw
LO/saMj+xUIzYAtN8O13YZHGj1jzZZ8mpEMihOBJd3ZqUnBXo1oS4kNjRXTAeUJTwCoG/k+LzEaK
uoOEJHZ91bZ2HSJ36FRTsKcstwqei9iOWuTps3MEWcLHh08/Ijoq8bjpb0EoNocSAmk0BLHJT1cf
aFHacXsczM547UA/jVH3wvijpwQwJv7fz2rpRQJvB7FOsPl+L1jj5AzKyKxSHOTtuv1VlcqPtnRu
rd5GSsrnp9BAGMK2+08O7k1SUMRJFDVGhUxZi7idIu3oE/DvAM/uNsIqjj9AXILJa8PoRtKztZi0
dgG9oPokSPrfzxDAc5tmEeK//dRjkbkIpyjxqwTIceNa2rovqGlSmILCQzayOsmgtIpQb+vsnE2a
49eTany01cm9MZ3NhbRgYNmALhyGeT+dIFYm0PhMxyj08YgR9quzOBV0Dn7ouoz7D3pQpueaFtMN
cOHm9IDCUamhCnhRVKhSJQzDucnOTYJX4mxpz1Oh/Q9tBBdI3/8bZDU7PKjmDJH57ByYsfUsyoLT
HSjRkQ65vRej3d+4m7auQkEZBuoTZCsoe6vVrLhwq6jIzvFonzVj+OqI4r7AW3t5hwFkpahYXD9w
W/f9wpdcOlb8uW5YucrsiHSMs7PEt/E8FQ4FacTTfQCrNeajUt4acHP/vxlwNUVNtviby5AN00kE
MNR5n+bqo1HjMH99ZhsDUVGD67TUtkCALhvozRFPMorPndNza8GqpMuUF5pnD4gZxUFddTcGWzbC
6k15N9gqGXe6EoP2seXeGiUJTXMfG8rXTMgfduQ+i0w71l1xtomD/v4VACyJbA9tN9Cna4jtoJQT
JYAhozGzuIPPmvGAG1Xr0be+pT+9NUWNAISLmdvLWlc1rHqqkrHChFe2mL3AWoZMcm7cvMvuFtra
j1nvlO9gJgftJYWHpH8exZDf0ifbuG54FSi1LTBUEGqr2zPsh6lQgyGlPBsohVfXSvXKPwFaNuvV
KXPC5D50su6ubSvnxn26cVIA+ALytdHcAei7/LQ3+8kpQUxPNvM3UhUV8+Gz2esfKWk8Bjel3jaH
QlaOJqq2gCOXf/9mqDzF9TBzJ8yMkEY4SR3xY2y4zZ07ENQnTaj+uX5Utnq37B2T2B8GxFJVej9g
JlG9ohyH1U1j+0Pk3Bm2/Bj3KpIDwVOQy19djnlaMNoHXJk/DFJ7ufED9I3zQ9hODEjgvrCj3/+A
ocJsvatpSlvwTdOPhdWlX93JHAK0dpz2d6gHmDYNyRyANQztX3ljL6Z4owJJ2+zdDHWeWL9lvrLx
whDYoMiyCBdSQlstilJMhiFtCJlSURx8dPV57I7jyFN9uDH7rZG4pnQBwmSBKq1mH6VAg+PFo0p3
UAfb1QQ/6UOGoxsXZFaZ9V05x1b2gg2i+KSOczzvtSSp6MG65fCpD5oF5VM0CA8Xk93b3jyYyq0k
Z/Mn8swjV0kWclGrRZ4iHqZg5GUaIoFhbWV6sqtvSdNt3dlI0gF7IYVDgWF1xmI4THoouEbbOEpf
ZG07hOJmtnfg3u2vL/rGUws0TCd0IAMgn1qFR7auoAQAww23B3SNMPXGOwkRuAgXtNCea6/DH/n6
iFuTWzSvcLADqkqL6/0ej4VRFerAiIg46q8aX9fyY2TR8Mmuw+nGYJcXJSjkpbVDHd8g11l+zJsr
ZBjieEKeNz+Xdvmxm0Sy0xfuYdO795Xi7lxEpjzwwpN3fY5bN9fbOa52sin6bg4mm7ha1ek8W94g
nQqET5J6yIR8vT6YvuQ461cXOiyCqAsV+P/K2LyZpJ3NHRUHtgsl96bZIwiQJXhrDqglhY0lkVEn
JX8SAvNNb2zE8AvPQpnjsloXxiEAspt4UCndR8lHS3f5YJe1R/BfuxT/hJN/iNXB4DWnZpqnlv1d
6dvypz4GVX/o6lA3HpoIk/Ib+/Jyl/C0Ldsf+DgN/HXXNQkVDOmNmN65M6FSaSdIE+1Gaj6LD2pJ
kfn6Gm5c/RrgeN7UpTmHFO3qrUn6DBO5SiRnjIt9LsJXk8ribM8PriIeZjnvVbvIPdH3+Fg2d24z
37j8LnfM+/FXt2xHET7rBWZeepN9nEOIUDApfzS6wOop+x/Gok+v0wrAEoAU7P2hiGuT7aIbyble
XsKddCQRfNBPOen6XI5fe8R/wr/uogPDWqxWQAaBXV4LAio2sqWZFiRnTU8sRL8Hiy3GsRQDjOa+
+zbeVFVlv1ycCx4MgHW0ajSgmP/JO705F72dkOhR+qK2nc2Y3IfDntStOfahaT7EVZR+UnOzP7hT
Ut5XzjB9LOju7MQQVh9nqbh+qM/Jrnaqmt4HV6+XYwzjUzCiMNibX0ShGffujOJ8pSnmyarC6gVI
i07nJozvkHRFC76yMVHuo36PXh63XI6SahRaHdo2Ro+zcmzVWImM9dNkq+nXuWmcB3oeKba86MF6
XRsjuGUV6X4qAvVA9dbcQ04wfseEwq/6HJcf59RVPiptNhxz4Uz+ZPbtyexs7dA5bfeJDlazU4Yh
3yWw2vxmxFIetrQ4Em8Z9HlMe+9iILeHNtb8GTQl8vsEVVKGLZ6dwKWCrLFX/CEX7ueuUOYP0rWq
T27cD08zCCFsgynyR8gNH0rTlZ9C2feo5kjlYHS99AGDWUddGV5pTDQ+PsdPSLtPZHDOuK9K+3OS
thWQgiTbAW7IHxkO9fdUr1/Vtu8OptWFJ0iC5g6FSe2MxJbxzQ3QFVcrpUVeO619YgT3JLKYgq5s
sn3aWpav5zWFYkmnxCQOP9gK3QTXVIqDqdfKUcG5DsjIkLSNB7+y29XhXN04XBsXFwTuBdYEs1BD
zO394XLxro5qJxrOCCSUe0vvd0VaNrtozNIb6pcbV4YNhIqWO2BLeOOrJACFi9QUQ82NNAWuV0fD
axG4fD7R/kiVW/IPGw8pYpUUpDhQG/TjvGy0YWqC/uzMmo8f1A+n7dWd1iKSaZrFwRoygnPFiP86
saOcAlCM4N/WiMhXCaWlhUikjOnAsNWe2/chGCoDQUm18a8/AJdxEFIrS/rPq2OCb17e2Dd3RYCu
l25jH0jkjZ990L/KLPxXwz4Rh0s/H+K/7lozHOLq4InshbWxikvoJaXxlI54NxaZbxlztFN7W/e1
aL4FX9rYJe9GWv79m4kloG6xaWQkadfjuRBGfI9sYvgRJeeJzmgkbxSkNvY/YRb36GK9w8ZcPS4y
D+cpsgouXYTy/RLvaW9urPgIckqcrn+zjfsdOgqMTNJ+ssR10UaqJpiaimypGO2u28lALSRBlkn4
Ugrkxk5aWo3uIWqL8lekFaZ8HZwxtJ6u/4oNvBY/AoAmwBcqqGSP71fY1kA3N47Vn6fO6n23m6Z9
H07zxyGIvzmJudzxWjPVHtHL7JtWyssHsPMWIUnbOKEAfVEKAkeyYOZXHzoHig3XS8vONZpQX6uw
7X8T8UfSixqk5LxymNT21HX9rD4UXVC3ux7R9tiTRYC6oKuEY7LPKioLRzWeIdUWfTcKHzJZjtOK
rQ3lfqqn3DoMY0ID6foSbuwZgBa0WfDOhNy03jPAw8dRbVUS/SKR/zoyH46G0trPw4iN5vWhNo4D
pg1Unpd6Kajh1fVMwNkqRUPdzR5n5ZmbIN8jAz/th9SOXsZYJDcu6cuEcdkcoOhg8dKvWj8H1eJ3
SbWmPzfCKY62HLP7Fmrh8fqstsLXBU2LRA3tvsXL4P0eLKs57wch+7PWttFjIWkIU85Md4Nw4mPc
zoMXubG2d4Ha74KC7q+ySPTEjaXcuEc31hctouXdIxPh71YX9iwGsNgT7wTipZ/VSt/1KhroVa/f
m5n4fn3Wm2tLaRNc5mKrsE6T67QoorljbXMnmvdtoxaHxlHcl+ujbLwMzOP/j7KKzGcjaMdZm5cv
KD4XmMh85U0Cju3Miy5PohHH5ZDTrg+6OTUY60vzFpWjtTxGa0yo4NZqf55tZGAGYSJWrEMLuT7K
xsfCpw/1A2DYS+9s9eiJwkGGMuNjpWZUeY3mSTPCek75oGrR34M7eb+JV6AfI/nB/fR+h87T2Jhd
Uw1njeZLisFBH0SPgRZ+iLTsRdLPDTDFuj69jUVE/YDnYcnrHJqr74fMBhvq/JhzKBDio1fnlPtw
yt0bn2pjEZGIxfqKCgpJ+HqUqVHVGKVRdnw/47YcVNOrjcjgUzHbz1pvBoe/nxQ0Z5hlfLal6fl+
UlHHp8lF0p+VOAkIeh3p9yFx9fVRNjY9+jnLxkAdiBhlWdo3UQOkg1bU1difMy2FaND+A+8LB5/R
vSuGzE/JE/zrA2685QzIZyI5JOVfy9t0YZDFvdYxrcHIabvE0ldUoBnBUItTJcfY1yYIxJBB08M4
wFy6PvzmR1wAz3hmqkjTrp6FQtP7qWhFhxtBsFeD9qhnEjRYoHlaZd+yTNvalwyz3FqoFV1o39h1
77qFHfVnK0fKgnZ522v7ujaN6UbSffmu4pKDnMKCNt6oVqq9oSqKqhG0u6Ph17pi3BtWqt1pgL1u
BOqXc2IoKEZcVpCD1fX3iwcwguo49GcQVcVLnhaN19p99Xz9M21OiDQEXDzliwsdxr4yYrXOq/7s
arX5p62RYEOxP3U/Wr0W3BJ93BgMh90lhsUghKBhtScc6iIhojvtGb2N6q5pm+jVIcKkJhp1t4Da
l/uPe+rNWKtTneklik4tYw2zLL2ktr+KuthNkaYeZiFuXCEXIuvcGkxqkUtYwhL61e9PdxihLTLY
zczHwjVGr3cBqmY9NBUApm60l1xjSbMTzbhL0bzgZCALlvgYFiL/RvX0r78pOCWoI0RJPEFrXruj
RmXrZja631pY7OO4+zwOYXwgHLx1x2x8UPA1eIKSTi5CAav3YMp7rUnmRTy6n0y/ri0KweGE5L1J
pv7XkwKMzIuHIIXOaMv3fnN/BloJ/zHX5bkJRuu+T9oMieo82EnNKG884pdXNXcIumBQyeGRUnh4
P5Q74swcTo48W4l1TGPnex8U0Q4dw8PcD3+USr/Fk9046sTOpBM0yZbYdrVXXWXRMarR8W7R294N
KNDw1dxbNJiNEwE3lvVbrACo460+1qynQ66JZjoPqoAiBujyqCp9eCednBacVtw67RvLCHQDRxpA
XxyJtcxNnTGgrTQSH8sG4IZu/O6rgIqYY4z7JDedO1rr5+ubZGMhGZIGD5oVZGzrR0fDeiRSRCnP
7lD+0rsKEfEOE6Drg1ymhYsOyP8fZPW1sjqbqpLlOueh+atF1vA+yVv7zGU++UVdtA/VOEQnNUxf
r4+7nhwZAK84HjCUpgiN1us5hAllyjqxzo6e4yQQlt2dm3Xtz+ujrL/aMgq1IaSgeA3QyFzVwMYI
f4Y8qy1QIs3ibdaVj9jBayeyvOSTTCoDBfl+vEF1Xd8j/w1KzYYchz7WBV0op00AUVy1INV1gx9q
ijwpuvMnGsfhxnu3PgSMBMWAedl0Aem2rz6eUiuJTulgQrdh+EIhefCkbT1MsFvpkN7Ct20Ohvbk
khkvqLDVe6eH8NlkVk1ndETindHN5lcN4D0qH263a7QmuLFDtsaDVoNgGDrD1C1WGUEXqm2RxOGS
WBkV1RIzeiq7wu1OeTwY/U53MGL3r2+X/xisb1tlLCi1KXQFyP8R4VjX3awgyhyj4TSIBBz/n7gj
VP9oZqEaPeNYqyDC36WJfu70NiC4Bgn8rCZ98sfKR+fQFaFFkxJoi+2FWhwZRG4g5E+Wqjg41VRJ
943Kc/BrEG360PaKrT/bYtSUG7fGxrItN9RSP8Tg+oKkOyKiPUdoRZ0dKFbHrhjy0zS12b2Rp/qv
Ap7Xt+trtrHbQc1B419Iebybq/fFiHRj4FsxXuP+lgYcgsgtPwya++uvx7HJN6ihwRcCArHaDjUq
s26o4sU41lnsB53VHlt8iTzVzcobRZn/crLVNkDLzETnhWbfArZ4/2ZOWp3r2Wyw1WeV1LAmAEyP
lQRof8xlXQGko7Zh7+dOzOIubYrJeh00fRCgH7CZ3ylQ+/FwUEWa+uniK3DX4KZE+QomoeUhUGe6
O2s0pluE8I1P/58VCdtX4Jq5/hQN1Uw0TpXpLLVC/Byp3+2MUC9ObS+Nl1Cdb4VmF2UljguunBoJ
4CJ7d9Gr74auUoDGjWdTCQPt0Nhj/q81Kj/VobGFZzVmWABmL2yxt2TX/CATqUywypXyrDiBVd64
7NdPGb9maXMDjGVDQute7cRMzRylCKoOp4CmvadTZp6qCSCyFwaV+qFUTVlzT83DznGARl3fnRtL
T4jFk7aULkhxViFz3qJt3PVOe9ZF+ifUM7/TIFKEAgtAXRInXB9ta6aAFmiV4hnKfbw6CyhLWUEg
x/ZMjIrrEm4t6r9h1Kc/q0l1PWpD9QOqPlWzd/IEgbPrg29NlbNOe8LgTxrE7w9H042T0SVZh/ll
pHm9G3xDuc2PpgiuhipuCMFuhAmo9lDPAHZJYH5BVVDgdKtguM+tHiWPmiwazHymW2p/W+tJcYaa
CXUaAoXVeZfU20t3yttzhwIKdndCOzYVdPE2T+XRlIayB26lHoSiVi/XF3NzfjAVKCHShb6QPAWa
7sZW1bdn9Ke1YxCT9eeFE+6vj7IRBoHeBpa3yHwunl7vP1mSlaleRJyMPofG04cpZySTIZpLSu6z
Rb5lRSdvfLlLCV+OI7m4w+QWxMT6NsIEOTYyl6GUvlHEro6sWvPKtnC/L4a9qqckJWqVvPy56RsB
dklHXfK5/SFINcyI+h6QSh2iwHh9LS63r46nGUVGUBr2pfkJJi4Rj3g0gy9KESOPRm+KZj9EVnHK
zL9/GwmWQKxh2UUrb72vihLcklFFLIHQJwyfojwcz7ODY7pnDmbi3riEtjYTg5F8EXwSA6wuwMSA
A6grnMwcg8V90NsYH1ltdePDXi6gxo2z1Lwp/VELW53/sERNYpYFo5TpF5EpMaxP8Sj0H3p0UzLj
xlj/9dbe5MmOMiTSKfPubBtIZjjG4FdBfAgK4ykTzS3cy7I8q1ffQSFmQYQRdOLA+f6UFMU02LNh
N+c8MWA1aEHtNj5+3sO8SwtNLf7+HgWQtcDqKOBflsRamSJkuxzKxJLzZ86vdVCNMb2f8L2FPqlP
N8a7nB7H0KXQR2BLxXsdQDUd5dkuEfLca7JKPonEmcMPtakXv8Zp6m/U1jdCA315D+ml4bwpLorr
zZyM8EkJC8kbIOyaARUeSIFISy5Vjg41MtQanBd87eS/Qnap8JOmjH4hG2Hjypjwlxtv5sb0eUYw
rqUmAdpn3QKbKr2eRa7P59h08z3/XYA9nDvvZysfbgx1+ZzouGly8il+0FhYbyQ90uWUd6p6toAm
7GO7k7sGup1vCbA7QuSTr+YUXHO9uSXm959i0/s9vLjTLjk1nVK63quMMBxcXFtrYZ+NMOkCUAM4
UxdNBH1GLzMcdJ3ArFAiBUf8O4oimLdaZOCbN1GBOmQmrOjYGqvuQw+qyfB0MbTiXua5qhytsYGb
HkPaGnyZwMs0pgmbjxJahE+EqKZPZqDpDjUDDR66VeOQDtZ9jmJ/7PXI2KmVTDA6Maeye0jdSZvu
GFkxd+FsIdPSRkI/xSLG3aDJBeBcFZvhu7psrN7TIUN/1nohb9XZN3YEtyVJkrsgqi8YdbUbwnMg
uaYjXgPFiYss91qlgTwthyk5XX92llvx4sNwuSyn3UBFfnW54KaDTNIs7fNoqfkBTtr8wUAogOkm
NNxnqPSxag++XXbaSxjjTHp9+I25LnVNgjZaKLRRVhGjHruNUugxhZ0ChZFMtWckaLvmdahRQrg+
1MZMl149T9Ci7HsBNJgTbEVNfAvPmS7qz0Gkqp+m0WxyL2frah59DP3RKtSq8lpcBjG2jd0vf/8L
yN0Wd3COPDnK+4tc9MNQJGPkQiVB99Vn6evfpgpezhsxn7vTxkmcaDOh/uAMfQ1ZOolj7QaC5zLk
QoQI/xkMklgI8IXvf4PCPpJ6Fbtn1wqmF50xe+jOlf00h1WOTAi6RM/CCqpbWInLF3MZl4cZzwBC
5jUwNquHXE6p7pyNpEvxNwwxC9glOhBHT9fi9LmSmv3P9eW+DDsYkqwHIvICCF03owfqyaR6DBki
Iv+UlA50thijrf9hlOVj0rIShB6rBW3LGEcWgHXn2LHnRykt8dwIivXXR9lcPlTi2BMA5C7oO3UV
J4OAEHVGQFnz9N40d0MRlfeyx1miTrobvMDL4Xjjkd7D23UBRK0fpaHOkeKg430GcjPeK9xSHy1t
/knGHKNAVoQ3Znf5pZbhbAqF7G6Kr6s1bNCTbNJ8cOEQO+UHLYUXbajRrf7R5fPH71x6+FBlgOat
mxup0kfJFLL1lWpRIjZD846AY9zZZpz7vWsrh5mnf6fXQJ2uf72t+SG7AtCdF/BSEW8qcVmbFA5+
XBvQ2OxQu3eUzvp8fZTLu3TRkYWVSnkN9MC6lxnpbihoLfJuzLWhotqQmbnfUs0ukAHKCF/+fjii
Ua4y3lH6cqvkzdLLdjRELCh86R1mrpb1pbOcEdlcYvQbU9v4dFyYpMJcHsQQ1urmdKXhtG5LvRxp
ECs7YGCIf6mYwv5ViKCdfOmMQ+1lddrZh1IRvfj7uVK9Af4NvQqUzDq3MAsjmuNC4KiL9Mo/uUQN
3rd7pXtUQhdB6esLu2EPzx2PBgKhJxcLnZ33d3So1Qq2da15rsIC9FFY9EjfK2VQIRQne9gQdMeL
8kslIRTsjEj2Oqo5VuF4FTUZx59iOR1mOxjl3kyT+HMTxrN7omnjmidD6dynGg/zlxk1+PonJSuL
JqrTNa1nLXJxu97UEBYeYhEqu1IFUn8OdDl/K93WvuOnWvohgCZv/HWNbDGnoGFGxYFLbs3qV/hf
WpOa2mfdUtRHXFmHc0/c4XjqWCpHivBwycywqX+1SozQ1PUFJ0+8iIJgLfEuLY8i2M91GGIoSWWP
We+eg9FpX4D4IBXXqTOCJhgWjj6Ra+zN+WQcoxTpi3vKr2HvTU6N3fGcdn4Um7BJssCvsrx/iChp
Jl5gKU9Rb/8eF9AvtkeQViUy1gR1wey1TYZ/b26lPiaUn4NiEn4aTvZubo36C74rgYcxsPbNwXI9
85wYAz4bw+J90rqF12Dy8ThWWeVNZtV71YwtFSoerRfZ6Xjog1r3Ai3LT+oc1FgyB3i+qe3Q+HqQ
dV5SzBACBGm4jq6JZ/V0QRUt6nyQlM4pjtMYgZRe8bOxGn20/6sD7gul3yowZSoT3KVbE6K5UtQ7
TQ0qP5J4M6tjILzYRsMoMHTCc71+0uZm8EtRR17Y5TUSZI44EAGI02Qz/QQE/tNUTQAubOOum1zp
jw6ElcEegDRG6gTSfnbucquKPbvHeYH1d57SINL8yMiUz043G0cp3JCFVKpn2p8/ZTxahzjLG78L
eiSTlLR2zthyzz4iSeouwYluX0XGlzBtxV6W0XwaYOTSEGmTsy0K8VkPs96DfOp8n0vrX2lgvSAn
4wdW0MYOmzZrrySK/Gkg8/RPHEXinNh6eTQKM9pVLhIwnqU44ju1yfoO5RgoGXbzhywaP2e8BNtd
6JqVHwCV+GeY5vyHUQKw722r9tWidc9oMbl3hg6juuWS8+xhpJSvFtnODdQEAZpaooVVqR+R7Em+
41Ld4L4jcigaynDKQ4ifgyuSgwjN6LXWW+2hHrT63nWJKqkQlM1xtotgZ6HUsesDVd9nhv3E6Xp1
coPNUPQ6ok+FHrxmeTbcO0H17zxlOMpJ5ThVvXpsbCzMhyYWqYd+TH1w88ryFKdqQVx000s/Np/M
aJB3VqWSeRW4p3pd7bT+VMzW96KsKj/J66/SzqJ96OY/k6D5LqY+OkKVQBlKK5z99eO88dpC8EVR
feFgEeqvHiaFl7UydSnOao0F9y7pq/Czg0HY34LN+JiOtTAqycWobq0LzlHoNKEi8vDOGLVaHlyT
7NrX1LT5mskkFAc1sfrcL6PEqG5cWBsvvYvYLVAQrsrLqr6d0MjRXUkioc8WcubacnM0E7d24jz/
9WIuBFrkBJGApFu96lRbjdFA8VIcZIpVeDxVFLwIhIxuFD8vsxJq9m9GWWWhmQx0N+kIkKJICw5F
lxK4TGk1eRaOif8kswpAvZr+h2Wkb0eCALgGTYN17huUwTR0beqeBwMEPP2f9JDDV311K2u4McGN
L4bG30IGAbCKJe9qgnWYIHVAYH8eUhVrFuziOEKlbn8VQV6+XP9kG8HSYtayYH+pzpHtvg8fECku
dRFa9rmeyulUdLbpWzKKdnMYPvQxN5LOtmzDornBKNhIGsiRyW0psEO4XiP5U0erppEs6Gz1dbdz
3DkfqFtAqRCVangDGNQbOMGNAVlSUBQUzolE12jPOuxsqLeWci6roir9kdz6j11bDo9OVFqNr+hG
fiN93viODEk/hmodEcs6xh7y2rAo8yrnvhvme5tmwh08LaBvSB7cSCw3PuOSpoAUwUcVMMWqNNJE
VhJHpaucU81KHnhArY8AMHHDloHmK71A6oPO/ykNsr+V8eFi4zQgKLtgnumerzZrmAzBZEjNPc9z
3z2adv4rm8Ls0XAU59v1rbqxnGRFnL8lYaEouazBmzr6BAqg0AXnPqMQeQcdOHhBqQKzOQtg9/Wh
NjYLVaYFk0WQecnSHzpNBOpIVU1DvyRFD61PeiABTfvPiIVg6GHrLpMbY268RCiuc7ApptOBXYPB
4ItHsgxdgf+2Gx1QgHW/C7tKbtS0txaRjhYEChJ1CAWrjSIdkee4SwZnFAbCxEOsNOx22FCXr84c
Gd3++jpuzYmCCs26BZx+MVrfQpDCi8ulxxsoH8QQD3dB2cvT9VG2vtbbUZZf8WZjdBAsh6xmlCiw
ZtQ6kzArvRJPTsx941r70g1aLPzrY26sI1V4sBw6It1UQpff9GbMIDZncwwbwkY7nb81hVkL9IK0
DmptMv28PhbA343zjSkJECKYQzwNa622GCBPlKdcl3ZXQBdtRUJBzBhH06vD1nZ2gWpOYElk+VEt
Yu2+L2o9hdik4xIY2tOuMzKx0/tUHlSt+jdo7JfKsY5YwwTeCD9iN8Y2wqRVGu2mJPyW2+GdXuQv
adVNfpOi4KlW4/zcNNqH0sqLx0E1in0zJn9QHyz8SHQ/9Tz918L86oQLxG+tTevAm4u8SLw8N4YH
2ZD2aqmRHBq4SNPir2y3uykeStsT/Bhth1xOv1iR4TQfJFp8cMqh+Yx+fvjDSWXp7oIuGY5ZRdVf
GL04hqoTNf5s6MURRAdJbEilrqld/Uk3GuO+xnbCQ//zC5RZ3UO3WduhK2b6wkGlMZYmLiuTfMHy
1PSVNK9Q1LBGaMjhNHY/GtqGJ7WJ1PNYVN1XDWHL2AvSUph+Fxf9x6Ht57tAVdSDTK1hV7dIn3ah
3jzGeWj5TScbuGUxrsxu4X7r1cr9zFHPych6JcHmM3hFSXTw+iSJj0Enf+pa97uk3HKE2goFLfuW
yCI+thhNPCmNXSBBsBjBppQpTmZKzoTqPklCp9s/MyNHsblok3TXjKK7i4Y2xZm8SI7JNOZPOemN
R9yrTkdc2rsDTh3yPIdW8jPRuhl6uJ7sK4STfDtWBXZbpjzJoj+NubyfEF1/sDm7u0V1wZedbrae
UJt4b0TjtCcGQo5dGzKEd9skF4hIxeE9cjztB6zh8u+gdepTP+l4ojVtsG+a0PVijSyAD/m9LYps
EWgaxYNZRe1r1AT5GdsCSNuBY/5w2971g7hJfd0tLFQecuUDaZHldWQ5+0oVwT5vy/Jb0MTVyS7L
6YtbhfoJUE+7yywLe/ixrc8DepqzN7eafEyCVtsVo6N+cRSlfSnKwXmdavkMvrc8TlZW+6jCiWd9
EfoZRPFV6m33YESK8n8oO4/luJUsDT8RIuDNFkAZFoveShuEKFJwiUwg4fH089Vdja46WtG7jonu
KbEKyDznt9ekmOe3AwNTor2iSYx6og49HGRirsGYDFPpv2D+dj97nwTNWKBN+BC1cg8ukbftrm2a
yUubywuy60KnmndaskJvg8DpXpP6w9+7ZV9Z4bknx8nUs1OOyNFnw7BvifL0P1mp63v+d/K628JL
Tm1dmX0spml+NcycTNQaPewpVLbGoLz4qRmMU1rV9uTu2AOCp61oAUczt74qR10BSIxIzWWzLcfS
Wf3vJRjKzabN9da1J2PPJyAd6ImAnbKg/s4K9mC0QXBarDkiQHipHrj2sl++KYMfstPlHNeDNq5L
tp197pryF2ek+9Ru5bpviGZNe3/6RoRMePYGcnO1U0/J0GvycJdqeN7yNUjdSrLuRKTGVhj3k97u
72x7JG62l/pWciefx0LWxBH47rWQm7qyh8BPrZ58VUI+wg9FPlJHGvGyPFdstuyPurxBXzekXmPL
bxZBdUcD7TZHztTt/SoEJeGdvPWUcS8K0/tRYzG6gT7C8aNNoAdjqVxMq866C5hkErK2XAOxg1mm
Iy2GcLpc+OxY2RUcrNgHl5CvuS3E10aJkopdJNvfJAbF28k0sST2C4T7Nk3ai11zIpI1z3wiagsz
T/jbyOhb68GJt2r8yBWWN5+UktgrHf9Q5/xS8YazcE/OLBNOVuevzWwXD2u/9XhY2yFZFlTw9iTK
M3IffWjm/IL0GGt9yioRnGof6VZPoNGjhU+linsrXB5a33DiNS+N2zwXjUwCt59K+NQlIODWNtZx
V1IE/ZU7fe4BENJpFFuiJAs+I75iF1p0gKtJkO3SRBknjqj006xNcbBHy+TvGDqAGlN1XdzSFVkf
62DqDrnLG4mupH+mm9gx05zUaj/1OBmvV4qx9yFqXy4A+9cKofPJ0sUrZgFt6RjJl/flCkPdrb2u
T9QKTcmqOnmi6Tc6WpUn3qa5cz9nwLBTlrtTQtACiAjZcr0Z19MMNukuW/Exr7l5w0I3YEECLP4l
vHFOzM2OjpIc4EfFPyZtCmXfUBRlFweJ68vfd2W17TyOhMv9Nc92wuEmD9JY5YtBasid4A1u4nly
o2t7ieafYTfUxL4T26K9odzpbQ3umhIgP+680t77ebb5ydpC1ltWPd7kAnJ5zjwGy8z1QwwaXRjG
bITTcRyxYcYs5oBQdO380FNW/Vwm6M0qsI2jNU/vkdmom7YxxGvtlQIRfzC+0rYXjlQHlt1tRYTg
u4xMibFrBZ8r9Xc9+cuhd/wtjS4DiuqgaNe+MPYY+i7URnO1OugX3JIQ9dIn3kKSbLp5+iF3jRHt
CLe0lQ3LTunCOLZ481JuGI2xNtziZWlvGWoP8xh0oEOYR5vxO3nBnyMVO3QUlVeUtY5E8qjohzm3
t4th+Imcavzik3k1RvU3W5m/GttsDvVqhyfPVytZGU202yrn+7K6VXvJ71bXTTdmN23JL61sm5oX
09BFTLnp4KbmgCB1bdZjO3mo/+sokYTU3bDNFwT9DM5uqdrxWDiddQqL5cOvtne6VcjjNOXDKghT
zYP822o3cwoOZB6UvardPHDm15k3CvRzxXSt8cMSzgxaZXUd4CwXyU9z0QM6RbLjXdFWFRmpVrfL
63Ynu1rv/aFygBN9fawtWaRTT/QH/iAjVRq+dAv7aYd++xettJfvgip6Q5mJHqeFA6xA3snwlWaR
vG/r8mHwCRm3AYBbt/efuWvWYzRk9c7LaL0Sqs+TVlUHNTinxgnIGK9y+6th7HgOV3c+97KoE79x
83PVESMOsqyuLBP9scmMmBN+mq7Kb5OiibBZLt5RZOv66BnOfCaJiLd8guTu+u+BOZgH02T8JI5b
78BSW5RZm079eXBjYa8fjkOE/urlbRL1Jmi8M9527iJjtphnSqWeeJfVwRjFzYxH6dBGUiW+Yesn
vxnWY+GHm+AvNouUPbZ4Hz39GICfJ/1sb3vTHfnqlR/EcC71mVy8PHXGho4AP8yuCGrSaS37N93U
p7Jq66MHUS7izhSPmSH0vRGMweO0AINnfZeDGvfTfnWW5l0PxQ+hffvY8ojvNERZwl5IqDez8U3X
MVcNygBkMrpdZxQPgOjQ3npL7EV3bzng+37K859rH5nxyNwXe/X8AyO4R3cBNQP9Rl+CnXnuAXCx
Qcw+fzPoM9x385wnl0ibZJMR2TCNJXeKhIUr3srqSklDJaZejNSIij5BXU+VWyHPatS3zVYC5Rrk
0pX5cF1roRgtg+5cC9sAVe7pW28sdfZpr47LzvZTYc3dPaBcuy8We9lTZ0CMnuqi96ztw2u3c5x9
RP4zpuF8S3pPdkkZ2L2MoQzOui+ya6sbjBvDFH7sR2N4hJOhW2px78HCW6onTbKSHZTT8AvjL9vb
biM5WXdwIPeIw9fnaKkQoY3K2llYhxMaou+M1iDsXPo7ycX5zmLYQepbhA23no+dax2uxRL2iSpV
/bSWgUhHxzFiwDIrdbNojs3SoZ0xMD4cf36Qef5uaeNQ6IHYsa5/oQvC2IulsonTsvZ1v1pWvISq
fpYDB4iA4nqtfcaRXFLUPNdFHhtRyY9XZBODnss9Wjv+9eRsdmy5rh/zQ09xoE07bklZO7mkOsF9
bS8hws86Dlrhgee46y6Hj08rOyuPU6+9u7Xp5c4wh+1X10Yz30XODcBEF+TFV3jRTUX2ZWrM0f+N
6NkSu84eNNDVudFySIxLuDzH6kJCC31IRTFuqXI3eqazz46yB/ahbrougGbOuWF3bz6of0yU3XK3
+UwPoeE8Qk4ejXq7UoPZ7xpR/hiyMrxpB/8h0y2DwlSZz3LkmTeGwjqEQ723TUWvR2dcpszmgwO9
vA6i/K2Q3quxhq+FlYd7Uc5fvjAl3dGBxrqZiaQNhjsMA8O+3i7aFG7xpBP8YIGUqKFWXdOUlYnY
Xzjvqyq4Ljs5XrsQZ7b2SMg32mmnMroo2yF4dEuZQxpVH1uwdtdoNOEqg1o+tWqIriZjmJ9Lv3dg
0NDDsyS312aUd+hfau+41ZN6L9p2N0AB8WgFN56u+2ff688LmfoMM+uToXFpGd7SaAL5i/lpHuz6
imytIY2W5lrU+rby/C+3MF5ad31U6DI4tet0WB0W44BW61+OcMa0kt1yVHX56Df2gdZlBKpOHdx2
2WztCnP8DifKWGOLjoNP1Klu8jFRomkTF6tfjGrwobmE5GG80YkblC9555uJ0S1OF7t6fqwm68wS
n++jdSkTxtI2CbYwPI21HXGDhGXM+P/SaI9+k62+82v7vTOMk2/Le7+iGiDS5s7CmZYstmEkJV0+
OxUsX3nYi9RZ5GWpetiAAfaeFO4tSVoBuRmsCYpSwbIMfomw9b8RQerETpvf1wAPCWVO9nVAHHK8
jiRmOT4rrLsheIQAdiy+UqRIKmtuA3d2wV+aOuxiGcoptmeOEpVFL0YYvnua5CaiCemZF/nRyZ2X
zR7mhLXzjn6bN8toK/ZdTSBxWei4MK31aWY5PW6zmE8FLuW93rAoKfoW76TBW2CLor/eRqnT3qvs
j7ZUPTb6yU9CX1M9kofqpV7HgHjN4kQul4tQLPQpz2izxBgbtW9R/Fy7jvq+NS6dFXUXxpsjrlXR
+yycWTphAYlHYf5saWbeG+vyZOHc322bCewSDh5PhjpWQTf1+3X1g3tjdfujZbeHVme3Sne/nFXc
Sc/0j+HqvaKIV1+k9mogbkAQj4wvGRfWGvFs2jqN5jDRXMbxMBb3o7bdt4WNfyC10BfX0tA61e5E
IZs0Uq3dILWNbd9Y3Xwsi4jKEGP7GPWU71qG13TGWJwYNNbFbc75W5MJkICMzymv/RjXFMEntsss
wz74FHbk4NWWWtCAhM+40r43MrzcWsPPIPce/cq9MVv3MKqmHuK6EU9DMQ6nlvYPp93yQ9c4+sGY
/fqFNfbHmofQwRnVF1PYPSOOteLIEfLQjmVFOk+zHKJsFHvTRJfA4sze1NPabsHjHMx2mW5IeeC8
YNeNNVX3i8/pYeTqDCNBZCf/IRTda8kITar/Z7kEN+EsvkE5Pa3KGpO8HN146cTjsFj4mrDL34Wd
zurr0GfU1pFDfbjnzzpplmrj8PV6+8YrI+u1rYoGkrQtXwuZm3vZhebtErjXalv8x7n2kmY2uV0c
T/MSEsDKkxU9b2Ew7/HMQr5mnrf3i1XsqjBsiGwLX8dce4fcJkoWJvZkNV71nnfqIMbpFK3Zfcto
+jib2UPOgco7ZNyR23HKCt85LM7IedLIo5vP9cHUzkPU6zUF339bvdXcDY5/clE9ZHl1tqfxW6i2
h2YWHg3J0k881ZqpK7aHiSicxDbnTyckRY4M7oe8yr0z3xfRcTUGBa41N4GRXi6i1i6t19J6oblg
2S824p/RkPMeQ1wVUz6DU9hf13PUdeMRzZAHmKtdsARapy2EACmJaG1MhLElknlZAS3y7EhS+6Os
bIs/rH5HNDvvO8mSDY5qJPMQPQVTEMZRVSzPgHgljabqpRPATG2gmUTtRu0EBrMiVnaWp26BPzHu
tvqXohNxb5RMGapV+77TX2pEYlCEy88c7u6Gdho6WKOSm7krXQpOoHc4NJpjkJcfUmQUHMIOHVQ3
q102+XcdcqR9N7T3tqr6uOkbD1wc+rslaTRGz0KMlbTvEZnLc9UTDVCQCB9HHTOt9EIKZVb/rRoq
K/YCpngi/o5ZwEzqwDKFFeGvxHpxYhZjHA3OdTX4dWzq6lwQMnfKkQfiue5IYOwzlqlIZckWhV9O
538r8IzDjU+7TvhMNpaD+Qt/YA/y2ZmXwHZflNw5xVlFIRC+SW/HYm8UIxlj0hvFky63q3CszMSz
6s826tlKCkMShWSHIs2x8qVB3js0hXqEo3nTCkIAyInh6sXL5m9W2RNnXlFhUxGC1RSV+ejlaK+l
6bqEJVoKrKQZHqPCe9yMzEgZ86N9Z1gfYZXXn5h/onQmQJi6hU7syi78JuyA7QUN9ziuVlJb85x0
8/A1Zn6WSEFMG0TLTxtwALysVHE9wqyuwX2zmPmhiJo3S4oPS1xSKy2Lz+WnSv02t3YUufITbFw7
rADaF1Hsh920Q1O+fHlW+WVk1hOr9+VGcptln23Wp2Pw/JOKRcxy3j6PNd4drQOfoZnWm8puytNW
+zLh6xB7yxZMB23/5RjltzVX1dF3e/5FlWvcW+v0qUJp7q18u5uYRBBfNNYdI1IP1ll9qrJlo4+C
7RYnw49tpRU5GKw3i+GlK4icUB4SHMjIeefoeUkg1t5FvaYwkUPqTlZPXudgxMs2fzXIfDWNSTsq
QGA1UHddL1vHUmyVR9GXHSVZ7jydEes/sGmT17wFdR7E1kKnE6DTtsuqykvzbPkpJrdPGZ7ztAn4
Gicbk2s21jdONNy2VfOxspQwMhrHqpwbRHJb+OkH61vYu/emrW46HOC58p/7SPGUsXnEvcjC20sw
g5EYTfPqNY13rhwOgMay7uoms64tPT7RRSUehIwCAP/COARdWPL+saR78JWUcPCqt7IIWdKNB6zS
ZVzP0YcgiVEkANdL0gjvab10KFWD+V7UC3t2aKDAttuHxnNAxAunjAO+0JSv8jj2wrkiIK4EP6n2
Zcd1ouzGfVAdCaGBT6XTFiwHg8akXR9eNKRIfPZD4XBQqyFIlCaB2mo4AYYBjWBEn8ZVu0T6uC3m
rWNNMBGW/b56wU8oyPtsk3na6TYElxTmvWd0Y5yFrRXXxAoBrE8otsOImnU9VcemcPV5AjhIXG25
j8boMkipMNsZoXSYD2vnwytIqcuHzNw1avtAo7FcgBNao8aAwG9TGvkdf5GTBqGobrdLxZY70p8y
V7ZKEaKyVKw+nWukq4Y73pKlBQlrQ1qb+uL7ULpfYWsfa2IsHtdhkidMFsBcMz/bkwc8+jEG4WeL
zjdV+WydiEYKGHJynTZuP8eZ336XDIeki0zXxjgUid7aV+6p8X3uPBSdm7TSvLIf68vH6iBU7FCY
88p/jv7Mu7fm4kdYrzTbSdP0zm5G+RY+hQaICttGmHRG4wFHUgHbly6mPvz5aWS0fSxLKjGcTsly
jypv+UYv7IZ40Zis2CyGGuIBELGrjHI3NmX3VhjhTV0KLM4DJntI3F0xMu9TPklGoyBgAzHQryFq
nth6efR788RQSNVrxe1V2qjqkHdwWmXtcXbsr8Kpo5hD+rE0lyMpadORh3ah40SUj445/erdEF7I
85bv2pu4LBzvBrclaqVmM4CHK3mLmFbvN77gNAtQcOW5Z7P2TTQ3Ohu/5LC8O6Pc9vYWURpoqi3h
NkJvn81RErrFa6VIHmUGdKYYvPPd7tW2r6bLpgWXY+8V1aeXxj+f5NtyGK+NnLpev5ffeznNwB8m
lml+mTNKZ/9Bzd49EPMM/7aAi6/1fJa1E5IGbdpvtQ5LJoaoqg5l6NhHOBSiT43m2CmToj5Hhlzu
CpCa5TcBUPUSp23Cdz8A+/FdRgtEoU4S1evCURhUN3BIUdzNtfjpeUOWZl1d7btCFIeNHom40oNm
+m8E6sPS2Hvb9KMri2VntzxGhklo7xgA3jZuiUy1e1zc9Q7wQSLa9RTRWLn6yAeJzCez+ofSa96c
sPrmL7m6mp1RJ/xoD22UvecVBDoYfqd3tQCXi+gQ2NdFKeEKe3lyN2iUMiRJs3O7hX4SIL8o6j8F
F9Oh8Su23NLj67CW4OcUiouwcEbV1s8PqKW/6obIY4swiXt/DedkY3LZG4281q5H5sJKnnDsUCez
9xrrp69KAmWDsd1bgwl5UHU/JhcbFbZ6GbPvtVfqIr8jWKHfd62sKQr3YbCcaPw+j0wNehrLXdOo
EM9VSBp/Lq/XtfrqTe+jDZslKfzyFFQzSwGtAYUMtqt6AxmqmQwOunI5Mgvn4uEKr1Vv/Jor89Os
s+5ZLHA4o+cBvpGllFZWtB71MHClu9R0RuFEXgAR2kkTBIpo6aF8CmtmAKZ9Z58b8iUS7ZWrq19S
mMGhHjb7ceocm25F3Dl5g7qgt7pH4SGHLTPfOE5mhpQC4Pu23jQEMfUjD9Jhgc+0+YxVEPQX4QXs
5uodrTavOYOJzbdczn7ipukVpd4x2/RBZR0LNRlruxmTYLqa/CUbLGlDkvMBHcCw4+K9hNz2VLNd
VgnBP6UO6yBezeD7XFA9to462AUur0Eu5zZRA4XmrfDlw0Da4m6NfEHir6PuHEttt2POaFEophHC
f0NyBMvnyIgctvvOO/QAVqeJbeW+7oFT7TGyr81Ryi32+ubTqPp35FczD3ykAdDlHXlCPzOwdwOp
fSrc6jn32s8izJt4DSrjG1DGuveVOdz4hfLvCjLj9qDGH2Hj35ZGdxtiuT1MnTWkpWtlv4oia66d
ggO6cZQ4q6GNdlPn9re9gZBL2dVzuVUP3LYj6l2AtiLqj87qndpaTvsspPXTXygz25QYbiwsctdS
bPmx8ggGN7QwE9wHn1zrbUxJqxED6R/r3pzijL081ubywZep4rbrnnIeM+4+kFNqvO/zlVj9mdgA
FF3PhkIYjOpXpcPsBACb6n0u5aecrSmZnfoD9+h7W883C3qK2KHA9WRXDXwj3FOF5AbUvWpSOxpC
9K7rbgmbJvE7863pmmUXDcu31lAPbjt/qbKActuG19bD1IcwqOA3bBrALxDuAYhuKRFXm1N5vXTK
BzG3y8TXuWrji2gTXUBgPReYQfJ4zXT1RgMugEgVaNyV81irxGqnPC5qNK7g6ftxc6397FaCTUq+
Wtj5n5cIOa5T97ebHl62Is8QmVkoAQqjPiJquCfEZ973wr2qB3fc1fnQpoav2td8XoeD7FjuObii
Hc0+94ssnssiJAClHUJJS4VppStZSlxM4mNULWxYIIN96yqS/PyW7PWyyNPNy362ZgdvrzEYjxbl
QORzRSnaOueqHNo5dosVML/kPWyryI6lkvz7tHoYI/OJNOEtbi3/OOGoT8uim5NmRURQ59WnBdGg
G/WWrarZVwbAdWZn/RHxM6+70jPC8uw1M3OiE41pPVcyOliGYgbKe7XryAgx+wbcmUlJ8cTypkIg
0FHxYJG7Fsu2+DnbWu4jf7rjED61xfiGIX0Esg77M8pdtTMcw4+NrvcPZtXXadV7WRp027mwjOwQ
DCi5A4upkM5JgBZVPYymIB+sr4Zd31RBMrUFwFFedADMjn02/PV1C9zxoQVeY7AEZhmd4T4q5ENb
VAHlu/RyFbDdCSebdbT6uTtF4wphzlJpl92HaNUYmzYjtOmAziP2rlLdr8vJ2RZy4E2GjRWu6o78
1DyOvEWmg7+ZhBY4bqLathMxmvwQFQVRWDRav9NMhry8ZPi056m63mzuDMf64izzubCAZEGvi8Qo
WciNpnxpnDL/LOTSMP1Cs1lOlv3vkip0i5iDKBC+uJ//JYvO3a3yRrkGV5WzMRd3GdEpEIOycuJI
1W0Drmgs4i8ixv+kqcKMbxMDhc3zD5GT6yqyJToEfna75D+ln3lBqqxM/phpXHf/5w8jaoWfyPXx
Uwdoqn4XcFFT7ONp7rMrt+7Fye47hvC8LO7Rgzt/+aj/kMjk4qJk1UMEhwb8n1jr/ycWQ4Bd6k23
GdI+pqk0N1fKZh2x6njdsoDsAb+i1JaGArNKFsE6mwgHaDtuYc0/aqPbQElU9LUZoXdD4VZ1r6Jq
IXS/YurfUSlUFPumnpeeduGR/yU6+eBv4Y3/2Op+9/7SaoFbJAhRyVu8dL9/X11RD+smnOyqFtpw
dlUW9b/8yhl+zZh/rzNuvFcZtoCirYMiIs77TQCz849CQhDWEZgST9rfVPV/PjFwHObFEExZKpbg
i1Xn/32xdZT3AsFrdoXrAB7NbPK0Xf2NhZDp/fW/q/D+lJ3/I3WNCNZCzkst2u+fVeaOveqiM66W
HEUTanscMU61pk2XF7tqwYFOEc/f7Al//oEewWE4jVAuo6r/I5JH5MFI1a1/VbaOODJe9Xuqu6kr
FtXfMrf+1GoiVLYvhsogRFz+748CbGiYAzhJsnoaIMBte0du4d/iltDL8z399iCRS4ED4hKYRzIa
GtTfv0fgjSionEicpJjN1Cfil+1rOmCEsWKksdHZUMpKxq54FyIyGGINflUdra+KRvEUAjZgXnG/
SN0fUlu3WDKdJX/NWpFJUO0xSKH80ZFsxcnJezN16gUXWs6AH4Zld6yFIjMftZFjQCNmTVPcloVn
7cxi/JGvROvVpLOXLKtqzj7HGmit35Z+T9o4ew4C5ymygOyMtUFVTeF5hpw7MmpaNkQ981+gWtvY
ltTeMiqim+CtJr4/rVmjD74zso+35rrzVLbGC331hz5og7TH6Hq3tA1QeVNFd1XIDUIXW5/HMwUk
z2Ej1hoYgDXFISvs2ASh8bIa3DuxIc2KtXKiDkkW7i5fhfFm4QdauVKDfAVJY5HTKPeeRCXFk16j
Ea+VY952TjEefa2+KbzQX/U8j0DOc5cEs1y/l06GLKDxuuMy2O1eo5Mkglnom4jwLRD3wL9ToR3u
I4yjREE33scsm2BnBNa6z/vcBl2x28QT7byTvVu+MAOP/IprA89kifHJixpeFbsO3zrTneEJ/RWZ
VzXeYhVYEnfsJR3XLuSGslq4ZVPchqG4I8xP7Hz4m/PWmGu8Ou76aYRFmM6562NMwsGbbAqQ03QG
BvUeuGDNsu5QtNLDtG9KGlENEdMXVQCQZNHPQjXTy7pcshmontk57bIxhuIYZBFs3c8mN62T7Xbe
bgR/ZyStjTOxeOONgg9n5S796TRGOdFtOZGucT9UUAjeaHPMbQqZRCfuBcoZEWNXFrFWNf+PjQHD
5QB7CFQVGg9R1V2W721601FfyTgL1JrWRsQgJ2rvMDHrk7yGmplFXnYPwaatM4NHdUTBWh3zZY2+
kfwgDyPQ40tQMwg0UW4mwgeRA/brrV/aLacmpidnvoPmLa98It5vhrru7vJu5CWxid+qsAxO/s9+
bfw2pV3WQoNhiwmGHY9oVGnUTyKo0nHOBD5R0b9llRY/Bgi0pAUIf1mqZt5tdrZcUN8h1QhHirgU
ywZFUbYH7qP6OBuUL5tI0FBpmtvHoOG/lG9FpzWM3PPiXywS4zaUcVXq5UxKMOjU9E8XvC1XAnod
ys/Lvoq+ZJVfFpVtPnlb/jL6/XW0hngbNaKXTVgrymCYnWIcI6SURf6wDkjp+yl7K7tI3EcCIY7j
Nvap8LOX3u2YqzhHeYghdTbRo64AS5KZz13cN0iXaIKOC8N3dohfQfXUiGxewkM2fXYMrD6Iidj5
3qO5TcQyBPtZklY+bvKHHKvhnopQkYaue3SHHrzW4b4Yhs3bicK5dZEbnXXFBxlzuaBrsuarLm/Z
mLOBZcHBk1gSAFHHWIjlQaO0+pHP8rauFCeglbMHij66FYP9OOei2Ed99MPxV29nwdLFdBkhd1Kj
ONQkRaBvGB/80f+LJv0PEywOKB8jPv5bYlqsf4dM+u26teUoixNAy/QQ5E27l43dxjLKUYqQu5SU
Sp589k1zaNg8//td/Me1ePl04qFIo2I6BZT8/Q6hlSofVCXy0+AqfTSjeT271iZYlLzsL0al//BR
mMnJAcYOYnuEEP/+UWid6kgga8DZXKsbeu6tp96anbtKyrn5y6D4x4hBDSiuaGA5nEoh3oLfP8tc
9QXa4ylb8b+l3H7E4k0s/NSe6n0VSBSOl5Pt13//Mv9p3PzXjYxHg2T6iAgHjBr/mmxQMetcj1kG
rjlShxiYE5s4q2vjIc7dGr3rEOz/6OylOlm69s6UdIU2sGddTHs1590/JDno4Qp3+TwXFqBWXoJr
pLYZojCcSQx7QlsTICxdOnAxPsQ7SmRaIq5dsnj+52+RgYn4IBg4gkuIzv39Wwxyv5xlbtUn9mxG
itJgkeV43LnElZCTZlA35xX/c2qD4+NNClySabAoYRT8/UNnr7V622LEz+dxuCUvpuJcDpb9f/+p
/sPDSCIETyIBjSS//fth9APUTXYzGlewdg0yBwnO4rnWFdxp+ZdUj3+cf/96KvgsIk9gGwkX+ncQ
GxbpCRjbBMc2Otc9NLYFBCpHaPVzVI/igaI7VHRVVenDZLOQx9Fk+bcRZgH0wXaHZ9n0g+51tUb+
rzIrOfZH5x21N7h3XgJ9plkhIy9pRYAqNROE+4DwiOHWbVogS3MLpxNMs3kMdOO+OJs/PCNKEHdB
4S0Xc/Ew7YlktrN49XxO53YcGzQGJWEx6Yxo4noSLotzRiGkjhsAzbvVyT3BeqJh/FGu90mvMUHv
3DawfxZoPe6MyFi/jbJC00bDh+MemZY9aKMGKTWbpOXhmUXDkKxFa9g7G3hSpUblN+fCy6cgbqA9
7oawQvciWqG5liAGPyVr3ctK3uvPsens2x5scIw3TJ8/Nt35V8s8I3Yrzay7wo5RnwjawY3fZsa3
UBTLlWlq/46InfJvc/ifR83/cXZey04r3Rp9IlUph1tna3klWCzCjQo2oJxasfX0Z4ibgy2XXfy1
L9kgS2p1z/DN8fGRkI2q8z04sPbO16sTYCyTFmnmx8KbQ1tkTCTAbohQusImaaBtVprPgWUM453J
qTmxvlxXpHrk+ZgPY8t6MTDoebHiDgnpS12r1rA2c4q4a0n8ka6zbDC0tR4UWvj59odz5bgy57zV
g+0LPO1y/NooQinzjMUsEw9NvtNX6AUVYKrWS2EJ7zQG+Gutm86K+7VJsbP28y6xou3tX7FIsS5S
n/nP/0pXI7PIM812Mz/IgmZjZZlxiF0p7rANAe8sHzGz3kx9Ix/H3OTybtOyUqKhFpmvTkrxa3Qm
YxenMAoSI5hHX+i2uiJXDqae2491y9pcWU6mQIW3ktdkgDAbN4wItEjiyWl7mhuKC0G6BTIeRnF4
ylCH7cm86+/UoFGIeoTsteyzA5rnFC3HyBSXnlePzRRoh7CosTlGJOFbRe/txs6zHk2SH4q7g8Lg
11QdvMoTR6cMW1yO9UzfhKVHxTiwpZ+Uc1ToJFWxJquzv+YSmetgsoN4uK7vOjd2V1nJKJudZ8lH
0bkwMtDK7RlloU9gtMbG9iL1Ae8aY2eNdntAqmr8VOK4eGF+SZwG0UnGSS11O5Q1POMpgDpuVLgt
pgEqWg/JJHasNkmKN+3reU6EeSaJ0pxjeUtU8AvYYbTR2gGxMMXSB7cF1aUIzTr0XvJTbUlw2VTE
G6ontGVJ7UASVpy9Yvc/Q6OLd2FGmpaXpse5pCp+bWMumGQmalVHYldawJarXASokIkRgbSRvmW7
NR68kTaYN3hy22SjXGng/HcF7cm9NIS6jiZ6pyYMizWC4IAixZSt07YMd6gO61UKG2ajWcOvLGKT
7MKK+KkdGUiws54h8KJp9tjpRs8WRbcnF983MINdTXM1JxoJ28F+DphK+IWaF6VIMZQrukOKX9nU
RleF1hUIdBE17joRjZu4EZTTuX6y4qOUu7lPsq7g+4Ezo/nfoLf/FadO/tMtaAG3gRg+o8XGi9AB
lwH6+KcoYnfa6JmT/xADBEKrGoNPbq3Yb2LS+o2iFSmyFiPLniO0AyiLkJSgoBV7/MXJNVI7ZjoN
27ww0O8BopbfMhso0EukybMR3R925F/fcinNunMCO/O1LDM3JF3jAbxm8H57x1jMfRpcBS8Y9i6P
ua9LbhLpiVE5QZD5whqrfWEm9kfXFO+qjdbfscxZPGZZqChG806ksdwwuTD3B22TQg3M3fOtqs9t
d2joevqUi7IToCWGmkbZfVKzStlq9agfBhd4TJFEch3E8T1vMGNZJXJU2EmUvXSGvUGmn1/fznHF
tPQ29TvGAXuIUUL/YDQtcrkyUiJnpSMwKVdR1hrNfyqQsd+pVTcaJMJw6Ik+c+cl9gASrgp60MVG
dFrCyki80tqizcmMdaooEI561ap8Jm7zdivRzdRMThhyRxnB/Toila/2jP+6J2XqMwZbwsJFldow
MlkPyuchpZawHbu+vgc4Wx7NqAawfCRwY1KbybnzW7eQaVit1ia+7o7yMQqYtUltWWFgE3fPQ47X
b1vKe9DN5fvmSMaaBhkosnYyuvOLBghQSN292Ic+HkB8SOmb0NnT22Rt9FMVHfTBqHvGCJP4t6rY
FFrYE4eft1f7HxTueWyARSKhLVaTmkPpcP6Vf39U5FR6rg6RrzoicGaFlHhDLpdRvONAYRSzYoJu
Rc1Q+23rAYP4blwGKmrAvr/D4FgeofwSHVa3Q90eb+6LeD7omjYbujzyA9PI9wSN4JDmmT8LPd1T
XrfhHVbElZdOIstsCSYElLQvP3RZq10AzprrVV2y06v8VSgOrf7OHY5uGuX7UrXiO4HC1WvSZaf5
QS4NRPT8aQ+Rwg5JvckvExKllD7Vzh2QsWgZzjOjMyYPORWjf87OsB+nfTAbaRG5uBevWPcoYM5D
zn5tqtNPRlMjPt1KwTrUNsIfRooP+crpIga3b6+tZeo0X5cpDMjSlsmk5vnNqs0444waDM/ySVMY
snJT9PCmjB+7GhzXnast0cGIkeiy4JxCNZ3T4SLUcxqzbp0+4jaZcDrGBWCy1IXB7gpEJ0HYMvWQ
mOJAh/sNu6kfRaW0BJ5ed2cbX55S/AxCXkd38BRYsOiwbMBXlsklX8mU6KfVhOZOunlwvP1sr363
uKlzWJg6EM3Lhzs0zHmkTRz7XmROML4KtXn1pjLaFtM0YYdt1L+tyAs/ZkLtn/o+qra9WbX/2rPk
kUNqx9ibm2Ubu1hZQZP0Tk/Zz9dq/CRV0c6nRIIFqMiy+G3A4Pv2XS/beuSXtBCpZoGIJ9a+OKOM
OlStPKB7KKnpTqtCTuZrKNrwV6SZKSmq5siT3USO81TYWohCJkq2Ug9n4Q8wrB+JgSEatMXErufG
BfgADRuaYZeo5Inkuwhpq6CQzU61giSnzx6P4T9/jJS1sCKZV4YLv+XiDtQaYr0xzFJ7GrK0eY1U
PGuTIlYu7b4nigzRCcABx+3tJ7f8FoEVU+ai2oQIdrHxMCdvx4WSkZ/YXvURbSgzTrZon6BYiH/+
ALBlckFv4QA3H9YXe1xsMGwh4RT4xeSFD1Uti20UxeOH2ze0/MxAAdINoyvIHdFFO99cUhVBqa2Y
MbJJIQ9GX4KHKKx7hmvXrjIjjFB7Mhq6CAZbZYBC7uHZSLJqUN/wonWW1/Lj7XtZnnwW7H3VYq+k
9EOL7vxepBLLejBYE27mRg9OLJhgVS300ZpUP2b1Xau1a4uBcxaIPB8tlicXz65NRjvGXTZmgqms
92PoKPtA0b0trIFme/vWlgcetzYDnTnRiS8uX5NZpTWFYwWVt+0yiuoOYfEKEXT4gpZWgW8+aGm7
zcN4vFfzuLJBzh8acR0oHEK6y/KgwugOg3KcPsA+HOocTOEwvzvONCjk5XKt2K8JkpeXPEcBZyTp
vcrylfPI4hGrtMlZPMt6j1vGDfVt4ruqSZ1qU4/Ce2JwKXpAuIi+k3f7PebMOqZlQFOrHQmBGTiS
3rcRsIm5v/0e5p34PMyjqw14lnKzDkLHnrOev8K8WiFlL8fKOzptGsAdbV6rSihbWaGLFXUcf2tb
s9rGmlU8jmoQ3Tkn/rB5Li6vs20DWuBlEGZfrDjhoPJLOgVeUIPgkjFZpuDDGp12IecMwqLt6FXp
ug4n5BiACbdFyhyyO0bF2kaxhPCoStbVKOVT0IbDoaHW8u/7Mk0HqkUcMORWl7tW7jktMgoQoxaB
xEOf1CETNRRYymZSEIJ76i6sK/XOW7ny4SO84YuHnMvVL6tGcTjqCL5H94jsRJyklepUd4doDap/
WAuG8u9szVe+xjng5bugUGUhQT5fBViyM9/VRsERxER48iw0spOipzs30umluRGj8haP9/bSu5JY
ApubB4oJFnT6mfOv+mvtxYjz2qTzgqPWJeVzUA15szHsDEfSGtDJyVLoR6/bzNb7TYy9zJdMuOan
unD7fq1H2kT4NHVPqtO0zaqc4jhYi7Y07XWYUkFfDU1nJjvAR2H9btIz/+UY6ORXMDBLaz/Vif4Q
WLXhocedgh/qaLlfAXe6SBybbBtBnQSW6o5rpVfs7s7WN6/pizUPIosIjWQav6NLeJob2X3euGHo
w/6CA9oZwmeEfXqss7r9544Zh+CcUhB16haufudPmLE+jzhPUY6Jbod715vkV5hj4YN0m3vGj1eW
0By2eCSstCHZX88v5QgvchAlKUd6U4w9VjOvlnfzrDfNB1pt8Yr59ntqrmufCduWSyvQnY2ILpat
Og5pqHBGH6shrJp9qxj2awwKZp9ORuytXLuL3DvbwZWDHzmchekwGQUUMOP8NqvUiOm847JXdmkB
rwW60qM0A7TNtz+OK4uEzRi0MZUf+J2XYXw1qi1W84IqeUtXvSMCaVaQ/r2Tqo/3IPVXzgBqWxz5
NOgIzi6Tz3JIqpDCsXJUwNNQWAgcTOfQHDfmBrml8RFoRPY7d8bpc2fJIoe4ZA7JnY/iyquk3Tmn
RjOMn/Tw/LmqoWhQHU0kwGYa+7FNVUW3yT/NnHJkP9Xanfe4DAMoyIOMhl2NSwQeVnPV66/NhxJr
IUEiUNWSiFbSyZleQXIlDEQb/QN1jwcVFCWCC8NiIgTJUlZP4svtd7z4ZPgJNCh1m/YohZbL525U
pWLgl0sPQkNb3nXCPsCHJborEMtaWucc+vBefrh4zvM1UT+aSEp1vtWL52zPrqEuJXrfAaZxYuVl
W9UT5qq3wCqKPBruFG/+vLiz3W6+4J9AnErWHHedP+e21/LUooLjN2YYHzANLlHooZJMMu+tNZR8
pSNB2bQKPj6hpyrryGlx+WC47F3PxNfadaI7b/7qU8cfiVyLX0MUdv6DmNLIy8wpcl8XTcaMG3NZ
P0Mncl/ZrWkFibqqv2sUgO5x968+eZLyOfe5EvEyYGbkQqvQVJtBeYiSWhxbT3qnKAijJ1lmw/72
6lp81Tx4duKZskoYsRBkCunqvSoU3nQSRGuNU3OPph0dtJp/j7Tiu0LYtHMZylzpoeHdaVlfvTjs
xDmi4KC7bPxHjJpw0LDMOAgEDvdMCHWlIrZJ4Ri/HKuLN32FyqFXCrmHw/3PSpH53qE08oZRcdCl
P3/HYpzS3DBpqapGG52MOOhewVu/tUk73dmn53/pYnl7bJ0aCpy5QnmpxbXpqykTPWa/Q2xwkHUy
rRFWUA7tYrf1Vi1OvWsUa/3Bks2P2y94GTybVNAQpOLNck34UyoojbscY6Ock+5RCyvk4W4ZSm8v
lZzvBquCqVxPaooYyHNdlGgtCR62MWX4oNYjleSqtmMHEQgoodWcT6uQxWwY+pMyiK+3f+3VBzU7
E85VGmtR/sozIVQ181K4LbX30JhA7qc+0gSjBGByO0stnhFujhuYF+a/GijPzwkmLwknXW4kyuer
oeAMCbKCd6R2sRXDg2zlD2uKJi5t36upLsXZ88Ww6iJEoMdtXObQKgO08HhYeoloym9YkSEkjD3j
SDcEUhOTXH7TatZqDNVh3TYwCJ1eV+i44fDML6MsefuxX9l1+DkY94A/RlR86d8zYYTtKjn3jmFZ
xPBQ2GLPpcFZcR3F+pSViXq4fcFFgPTn/v//ghfbK3nqiLFOzQeBNunFiPoAt9r0/fZFruzhhAik
0Yxx4oDlXQR+mB2LTjfi+RRz60dVp2a/1utChgx01tNmcuMBtW17Zwlfixk8bTaD5XMHEHxZZcSz
BENnI+QsGxgToIucMwepMrVVD4h+wTGdhKMJdC12kKyQ5xhfJIM4/8MbJfwkWZ83Hboz56tZK91I
G0oqdny21qe40qovfRGaDC/2M8QjvRdkLyJRkxIuFtCGZ1nsGJf1kgkioRHVWe4XEEEfiInN56KM
zB/4Qwyb26/12qWoGVOPoDoD/WFezH/FZInGlLAjutyfgtD7JSojfAXo2q/ccjT+h0vR9tAJhbiz
xQgBfI15zpPTEUrDsPcYtXyA5pTutCwK7vSTrt0VgTUEeYZOeJQXIVfY93YvK1T2OvQRjG+i/tmc
jejUNvx9+/kt91iHSg521uQMKsrFi6VhjZpUcJeiCh6Yo98IXdnMLkKKmkJZxwqDkVp5TGaY4u3r
Lkta3BimClResQl1Kf2fvziaDLT/8bj2wUwyKW+lDQCU2RJgqET7XNZQSplSstaKmYujzUe0QvbH
bqTG4s57XW4//BLK2JzF1IAXPmlFP+Y4OSS5j0gl+FwHXYGUOmVk/c5XePWlYvBLxw5IKLKD8zuG
NJ2H1VTm/kgA+YBRyy9gJdF3oTBQcPvhLnfwWd1AL5LiDrmCPt/xXx+F1vUdegva/+boeRBl4gIR
esU8f6pkR6zB293t6127M9IiSsDIvmdd7/n1prQI41bEuS/zwX0BHjRzhgcdKlKW3jECuPaySDqp
GLBibRqu55fCAKnsTFHnPjzV6k2LVOsAqOieUenysJj1E5x/nBgODfWLG4qmnAHxwsr8uoWd4rRj
85hIUT63BerCwgq6NQHLvfq2Pi+A88CQqzJ6RIUbYTSb2fm9eUjIwxSVox8ZQ16vyclw6S0YRn+P
I7v4XI9Jg7gr6aJPZZV1gnpVWDcQL4th2GlKnA0btLp2dyrqWFePeoy9uRvrg/VMz94kHS0LbqaA
MxdPcLlBgPbBb6SUKpTbwYV6OBZpfSfgXKwMYhra73/iTT53Tz+/JVMoSaIC9TpC/WAyvQndZ9eu
u6c2qo2324twuaNYyDrJjedD/sqIV99oiTeZoXdUmImJHzOIwXKbsPcAagvNzD2MkM0+JBGOCGu7
UrxpLbBDzndjLODuhqM9GHe+iyuRHW+UmgHeHBxNzuUnn+p2ZYYaH0ZbeKW6agWMN6A8+DQjGasF
qhzZMsMRV030SdXjmajuEpOj+rdnMsMAYoM5oeqexlC/tkHMdQRv/oY4py+2Io78BuBAVPiONKB0
pKk1IjWDtPg5YmbkZdRH9SXVMEVaTVXafgzzUbZrfWyMl9zrBeXzQY2tba+1TJhZfVkeUq9W/YlJ
VKoh8M2/0IESb9PAJAnHiZ3LDdhSsRkyRme2DD+NH4NxgEfhZTBVV5WAFnnn0V/bJwgsEFnjFwJe
8uILtjq+PMWect+BGJGtokSPvxSmlHcMGa48SAvhDVOVJmkVSfrF+nYR7tlqVfglsaXv2IxJ1Sqc
QJwamgc3MY3t7UW+uC2OalYSXXqk3Sg/LrYIzuquLmVkHQUik2MlZLe2UnO6c5Vl1GpxDCLycKj2
8D1dTvnJgCM7g79xHJhohl3SMMpAaT1bFYUX7UHsVBumXIDalVm5s8xJPZQow+/Uga7cq4UpLZ3f
WQlLJHn+bJmGIuyzIkw9+6Z/VCwpN4oCGvT2E128QXYNj+ySlF9D+nCZfE14NmXScbGKHBPQ52b8
M0oZ4ZWAnvZt0+p3Hu3iZKEzS+VUIwIgtcKf8vymJEQZkF4AMSN9rD66thRrr+0/JEHOLGEpDR+k
7z3Tu0WMxzVNbEmwE2XUh8T//JpYtoWCV+YddRkPgBRE/F0yxnca9OQdF9ziNDCgfxLIt4+3n+3y
DXJhegi6oXFxpm7PLxzDIBsZVvSOcOENGL8RsfWe/kL36/Z15pVwdnASC7CRIZZhwg0d1sVK0XM0
9q4cnGMAu2DDXMX4ovRmt2cKIvzXfYVLUZMElMuyIce52DkNM+uz0Szd4+zq+aQmlf1BTGkQ3Ing
lssE9ebswvWnHrDorqE0d8fGHln7VPB/mqU3HBIlBW4wpK751sCieNanpBF3LnvtQXJcM8RPVI7k
/uJB5il+2Qgb7aPTTfoOFCjcL7ebdo6ZDHcutfzuTJ3QlB4plZ25jXC+NlJ9kB7kThalVn4NUkCB
BU2CjW0I49g4d4VrV+4M0xxK9+xnVFQv78zSe11rrMk7ZkE16is4BdV32B7Oa9ZH6T87IFtzDZFO
JTeHO9ul3wuDNxmAby6mYu8SUkER8XPYMvwaqsEhaWLjzrOcd/2L9T/vX+zV6E4JuC5eW9t2Mqqd
0TsWw/i9w5oDqeWQrOVkjy8htZBjLMInBcftT33IdP/tj2+5u8yirVn9aDP4thjOCG00lqIuvSOD
mC11RGAvv1rDktDV025odqVTWV8Hy66+5kFW3WvKXFtGpFJspozYo4O8OIB7MKuxm7GfMiuz6XW1
2zVBCmQn0pWdXvRvt+91uaFxr45FRoVFnkX19nzRiqwCz4l27TgzQL/2uYKbTGQUm9tXuXJPSKZp
Uc57J/yA+c//St9EU9nCjnNYBV7oMEuPA7ST1evWreNnmYXQV29f78q3Yc7gAPpoFIl4jufXA8uU
ULxyaPmaSvsotLpnqH8cdSQmPWDN2xdbxsTzaU6aSNEGjbB+WYyyAlFUzHHglKUH3UE0rfPcKkkH
lDaqqS6HjN1mmXgWGWAaYQ3aSWhUIUNZgKKf4Mvc/jlX3iiyR6IMQg2dYtXFNoQrghGLljdqwet7
rkfVxEjVude/v/KNzKodixSZgjLVlvMnPHVakwfYbx81SHU7OD7jyQ6UYIvEZnxNsExduVNR7WAx
JYfb93fl3SL+YwQBqhuF9Mt82WFGPtBwczsWoioe2l5J/ckrBXZJSvPlXy/FcfhHM2DzVhdhBv7Q
iRj7RD8aOGro3xi/lu73aSraE+RA645MYfmN2Nj3cmxQdgAB4158I0k/lFqtdeqx8SL4Ar2b4hKF
4SEqqOwJzua94s3iQCaHADRDWZyQhrrKReDtYAjEkYx6b+74fk0KjeENFSazDYTCz7zZRLiK4jux
6eLlcfzTcWUX0OY05rIS37MeuhSAhG+PseLHOWRrTQ3lxk3tZH/75S2e559L0UZHUX6t9ZdmPE7M
a/y0lvHWS6GN9gxU7nSVuzLUvrtza4sv4k9kwzY373MkGxfPs0+iuC/gjftJAoxtIrHfTSbgJWQY
HyerUU6p6gJeS3Xn/faNLj74+cIG2g92ccL+Px2yvzbXbBo9pt+dBL6IDePdm4pXE/3Qh3+/Cugl
/qOKtKy4y16fOdRG4rsKKbIHNYBoeyru3Mu19cFdkKfRI3YXMnUomuyNusvYgSfDoysDknQknx8V
BS+m2zdk/Ilsz4IMHhxTTJTFKIFjLn5xSkDV00UP59HXuzCZ5yl0uWZgrNkrQUN1KTbUkBaROzrx
IbJSmKyDm0Rb2x6qYp8kXYzvoqKlytZI8WkBl0FAILFme5VqURwmDSN0TIar+QMzwodSSJjMDiPZ
byTY8XOAqyk2BOXADJyI+2hDp2wKAOrmzWcllNpHN+u7Q2/0zR6u7mxq7ahAVmsmlAdtaJ7p0DC8
xkkK/hNN/3auYpQrNZmSJwbDk9M4AEnUaI1iUyFi+33UtOE9YoOZYLWh/F6jC2l+q5jKfWLaAjJy
ZA44vQFT/JqbNbhPHNuS/eTZ6a/W1qsAL6qwONZtPX5xnLnrkQ09TDPcVdJiHcex8h+Ge9qull4T
z24WeMxj+POm8w++MUvb7iFvA4BXjTo9eoGrfx5GPcXXSk+mTTtlBJUtxNBDXpUBBUBP/Ylxu6Fi
GFQ439JOH7+obYqFt+rk0PdK/qfA7JNjHdnjY6E7k1/GIkC1PaoMVvYljO4ORVxb9ePBHkbzDacE
eGdjnn+zm0zpdjQJYHiPtlb5g43J0yZnOkvdDHmMc6B0+pPipuWwgh2Fyoc0O/weUPTzXZHCRJVG
nfB7mMeqW9FvNb6YtZoJWk9qYKDvJ/vZKxYAZVcbDRcCuwa/ZJwMWJiDedDyuNhrsGqPIhX9ayTV
DOMiW8Vupg+1Xt3jBUeHtlKyLqOh1wzvQ9cFv8FHp9aDSw30TR3tuWKapg95WQ6PwLwUTFhS+YKG
Rr7j7+W+TQ5RSIDO7xgwrpSs2sntfJlN8SnU7fHYO1F50F2Gw3cOBWPKIFh/FCs3MAsPO6GsA6YG
ojJ8kSY/bwWdus5XdNzw+AvG1AbbnWI3hefUjPptUsUvtRT+UZoB3MJIynxp3cz52EUmAnojtYW7
zkulfGt72SFudpx0q4OY9TYgGL1TOzXdJy8x0BsybtOeWo2o+IhoBQP0QrPaYZUVLeCQkRZxqAfi
VQXJf7T7gZl5cq3oxcl6qIhNFX0H7sNAB/7ez5Av5Toy7OHIWYS3QDOO2Ze8qeNHRkbAsLdu0372
tE55Tr1Ia7aaM3ZMNbW18Vpj/IhHZZYxGgOLWeNdREr/ZMNbtnADhEVqBGOtvdSexDoNE0J102Xw
UgG0hxEgtWF8sAHhaUwBe9hIFso0+eOgaHtRm9YXfK5HAMZmzhiD7IEwe4qRf4YwXeE+H+JQBWax
2iITo8gHQLkUr7kbwqgtMFtu2IJAMeoMETxgUK8BEJLW6PfIppJd1VqNvm5aUf9XNkp6zG1dwXit
6OuvbamW3gnvNhZiUgLQgRJWNfYHs0hGn8FsDH5sM5h+gbtVcVIKc7YOt6JFpnk9QnRT6MUhwD8d
toEYizX2aPZjFGE4xTAtgNJGNwJzTetVO3gU9r/1at5jrGQ3e9UbxTqBBLVNcQpap7IQrKvE+xTm
tWDVyxQuRRPb/+W903zvWqt+qj3cp3TGZx+ZM6VDqMja24hERJ9QciZP8Jxrn6rZ9CpM7K57o8x/
jIg+Xt2+xEaum5IfA4jWpwaOeL5vR707xkHp/DDp6cwPfDI/G4EhD5OaMNEXo3fKt3U7Vv+ZVQdL
Mtflvmsr81fcAjh5sd0c166UGoI/9eOgrwan7nyt0Mv/jIIjsMW56QiNxQTkjwtPmBrdznKS9LmL
6ehEbjLtme9idx0T7SHKQUnsojzS9oU2ebuuL5Vdw9x8NQOIm2+AcGGMos3HLwauEqp31jCThpXt
91bUvRPrBNsp7qeA+enM+qBZIsTzqEwNataaNWIF0LfucTRq84Clo/5ceLV3qAbbOhaOuR26H2bw
3lhPiQI8g/3YKw8VmpEef58kwqnFVoS5xgwSj0ltDKPwWFPvBdsFMZ3uvmj7Twpio6dWq+1toHbm
E05S4SFPVHFqJDYGIdZku3JywDojP/4AJwNPQVFG6RPti+hBN7Pab8062AKq6JQ1fEWqMZpNBj2a
M/DeyYIcvroN0b+JpIdDSY/Ln1mMW1cZu2fLaut92TQprg+ZB7nUkq9dVYU+KufklGr6lPEBqdM7
pm7dU5RYfPVlGAwzvbjZMHGefsLHFD0jDoDpKenc6KUpQ1FuQl7RsKlVs+Ers6T+g10EH6TYCQ+u
1/VHwxkBtGL+FuOSZefRneR4GThSLkIyjFyEhH8xBRIJs8hKiDC+4wUYGIa2AxK7EdNmVAZ3M9ad
+oAw/StDXJy3t2OgZYOOxIaDnmhrVonRzjpP4yI1yCZmHYjH7VSAP9Bb1c9QleABl0zVTsFVeIto
L3wOMqTV8z4Mr2CidgFaWcwM2Fjfp0ChnhlZ1GnHTnGGB6BmpA+VMNpiYzZGvJU2hqF0HOv5gICV
t3KtbvQ7Ebj3apnLmH/OCuduNGHqDCk9vx0bCcgk+SB80G3ivTWy4LUajDfZuBOfTHoPsrOMVnl6
c5pBOdiYj43zy5WFZWatCtnHAvZ9km4EJa23272CunF3+00tJaTzm5qFJeAesV2+TC8w80PHZsnM
N0ZRAgoU0deEbhQz+BwAfP3RWp/6/1z2qPc2CwNshhvPt3DyQ4He11vEh3fUjcvuJL+Ivg09IgCp
3kL15zhR51bxhHoER4wJyE3tbC0Z/pyiZlpXgYhmY9Pu4MJoOE5tipNhZ2B35Fn3AEvzWz2P4/kh
LF6bl64z03RRwwpUaMN6M2Z+FefuPnPifJf2NbaQFSP5uF0acHjxvMr7wfxRd9U9Nfy175eeK30I
6vRk0xcFl1qzxwQ/PQCSFU5QTIN6j33VTdsESdbWtItvuC6GhDO5cufrvbb8uBxSfKixVGUvVrtu
5NKKUzJOTMX1DYZjOD1pyfCIPZBxR6Sw7J/xshENolOgw8O00vxb/koyU2d0XcweUx8rp8RH84FG
HnizfMlkN2yZFZ+2fdGGB7Yw2HXphN+V00d3SlvXnjSprgrw1OUjuJT21JOS1WXSZbiiCPFs4LC4
xaQIkiHt1k9GC9ArSatgY1ioDG9/ftceNe1ug2owwuUFCjh0O5JrELk+mhB5TAdXHHqkUs9T2zuH
25e6spo1Egp6CWSly7pMgk9ZQIEIoWaP4XAh8o4gNxf4IEbtLpaRt4lt2twxsD7Ng0x6++pXHrE2
S0RmIiptkcvRDtvG5CsPUPelRh9vOK0/GU1KQIKfzKobYS2vmJH4TF+//e/2ha88YZSMM/vJRJS/
mIOC8TQlWaaywADh7HJ4i4wAKMVrxylxZzFfe8Kzcf2sYeRal2Ml3YgPe+boHHoq+RBGAepGlfiI
1s34juVf4ZsFQ+O4CUgGngPxP7xf6tJzp42DSr3crZRxZgc7TepXyHEpgUMHD4kMN06hVQDKne4E
mgbT1kQRx2Zy79E8rn3JJFhUrOcJJQbr9PMvWauanD20C4mxNXg+uW7FpFlqGP72oDibe9cK2i+T
qPqTYQ4TNgYyrrpdgWA6ulOhWxaumHh05ybnvOKQP53/Ek+hOxwWUejnDHWePKfogZ9qHm4Kt5cW
/aJrr9yY5ZR0lHjm7sVNq9bU4ZScIH/Clv5UGZ1xZPoh29FnSXaTgxc2bhhyBVUI18xYKAesEV3K
vvZ3qaaf7RKvsKSevgOLeAUh2KxtaIS7REATnGIhd3iF5liWqpQmoiHwS1j962TI1RMP9KRq9W9V
4L+JoOKDhZPV3hYAREGa87eZ4iQVjqNvY6a9A2T9xRTb2wDmZMVh/7XWFMhngEFWcYPlqz522JRW
6nGKWDq616WHqSrlN8ol6Q8CK+zgzA7epsa+UROsBu6Aj0hkf1CZFd3k2JttQz2vV6gPxFpvTO6j
k3gQKOmTTOUrC6Jfd3322a6NiSKMcWyH8R2LUiZj2to8Znmo4BRsxY+e1Jx1nnqYz1ZOve6k+zsc
xkOldBQeLPESREh+3GrCttptP5dRRV7Qxf2WdsWhTzL4c4O2avL6XRkA9QU5PZnIDMlimoysY4Q1
THHgqUIXpuNrWTVDsEFUeSzyADVlBoKLqJi/EurPTo401sD/Zk2ZHLBebTzZjeW7hfUZArO9KY1E
8RMHxwxqz2Bb7PSzFONX1Lzm90yh1lEEsn429bpj7FOrfaNE/sE0Og49Oo5wckx2DuOS+9Gzx93k
5bPQCtcy3BYxd/FA+QSgDhmTlOkTKBy5zsEwr2psaFaKVvbrysNZCj79mwzN5Kl3x0c4z+GTSe0O
b47q1TVBialYS1O9w/ndDuVO9bpwM6Ax2MAL+1ERfO3rTpPHUBj9BngAIi8LR+hWxzk815xwTQ+z
2Tip+1+k6ZhJTM7LXAtbVXmBEwD5qa+l+GNW9GhWjSrqdYYN9iohJN7E2F1tlEzqW3OA0I5oQl1X
XVjHKwkQaN3njvdD4LmBlbR4nkY2qazt9kQzz1FjvCJwx/tT2vpGKSdrpY5OgtV08qPLp2/4f+GP
bONtX08Yv4roYzHiekKR5SUlMlwVNh7EaRE9qRO+f5mjiIfQwBZamHm6o1eOa7nlyAcs1fb8GZ6G
zBCs3HRmcxtUgjPH/GT28E7tCJcFou/vdqCOq7COXiUViVNBXD6uAtDAu8zAfDF2JDffkHTOPMjZ
X9o9idR7KjUlWUVxu6vT8pCr1oMlSLNbw3sK0xH482BSZ2yNEUc/LM9KmYC/BwjzLBLtu5fpRybJ
XjHE9ou8+s2cv7P3nGxES+aqm7bU8Fzp7fjQue7v1APAXchIXwe9+o3SCoOhttceR6XVdvHgZFsv
mwd/FcybIyy1qDKygpTqse0TZUVC9tNzY2NTEYeAwLM12uFmvEO7/WJWzY86wAlrcv+Ps/NabhzZ
tu0XIQLevBIEKVKUt6UXhFSlggcSLmG+/g70ibinRTHE6BP7bffenQKRSLPWnHN8KHXpXahN+Uez
66ux44SQOLwjM8EpThP4gSrrJfn+5ksCa3pT08X/K2VxLVRSBq1EPJYto8YiUldg218RBFCvTYdX
Qt1U30XyDyFLHz/amNQWzJ78OQQ8Ay6xX+ahItRMLadgkLNfluZr6QI+tGGYc4y70YvwoIauvIFE
Xt1GdX+TNeNbP0ahrxJrdK2FzbMRN3d4giFjltzBy9WAmmKjx7bn1x4Q+K4Lywvgj1pQ4C4hgKoA
mmokf/VUA+A5EpkFTTz1Sb8UAdJd8zYmhDkYYe6utMZ8hbCS+C2E2JcSujqxWYyAGR9GfDwQFIfX
uyFjs/47lZS7KJ2na0ph9ZVba/Dcy/R6LPPmwtRdNKaknK56Exc1KnAMFwUA1Kq3KMGETl+sTHvq
N3NXFb46pOZ1PGrEOKogAo2SlZ6P6dZySu7BqfFSus5rVioeOlaSvIFiqh+4lNlwR93Zd3UFzjwE
2KhKzVrX6FkBfUcbqYwgtl0tv8wmk/wv0vmCuo2arTtLd1PrZNO3Q3RbjeVjGlXwOWNANwkrtV/a
8Z0yWcN27gksl6J0rhEzjuuYDOu1I0kkJ1rxo6QetOLyRamMOyzE5pTwRfUuH6MOsWdob0UUsYEl
g7GVpjrdcujP/aqkCo+uklZDSnKfm3UUgccM5YR2BRf2z6jHFGXg22hu1t44dScB4M2fjhAlFXe3
BSa47DE1+HJ3hropvXbHG6nu+9Lq+NibYT0mte2T/ACBLifZrs7iFZJmG861ra+8DtHbWkpnoqLJ
aVUbK5f9jZJs303m2msH7iU1/VRomGu36F7JK9GA/ZgsuTJW7rVML7aa9OCX1OqdWk33ZV3ahyqP
9VVmUHqelUwkUMea/qZuFprnLJpHkUXQxfg33YMObAOnAbuICEIGYqjLjczabqNSP9maRXLNxP8t
CnxxWqixQalAuqUGK6McuhVVWbEaury/BQgKzBINFYdswsC1lExDqXwqDsmfWk62IcnzFt+mVoHr
ka+6hMtqJSQXWmS9+t6s3ykzJrYUng9m0mpcFT0g7njM45vegaee8duMDcJXFUmSE6rhZV9Fud9p
wqQzZfoa+Zy+kboKWGQLcas7f4ZAuXxVia5mq6phTFaKH4JV3hlUG67wTY5Lm4CQSEUcHCPvg9CE
I1hUdbOe5v6TTEJ4TH3dX/ZGfaOp9YuIjbdEsbMtxgyKzqLsgx7njs+kp4VWOMpFRQ8FKmL9abUD
i7NnPXpe3t1FbRdSfRWVb3Vsepo+JmxJybzqyMYISKj9W1vOvO1lTF5j6wFbTSm2qkVRrwlwPWRk
pLPraAfNoOc8xWYGbxr8JQfGaUUlODvoXliAPYqzbe5G+V2oz66fJ1V+mxYTzpFZi33ZOH/LKnzL
s1nbz5aLvwlMg1Uo7+CViu3kSi8gcrL1YzPml27ZoFLQKBwds37VUHVekcfpbhKh08hQ5OXsNvod
GXLxZgKkRFZ59pGZ1GNzSpuB0GfTb3tIv6ETj4xUPYU0qS5Q0961hd2Clct/hbFC06Sb94R0sr1y
c+az0D5jxcx8R3RX6Txk63AiH8SaizuqKjeckZ8wNvKvRnB7H5n0hkwsXTetzXrZMH996CZECI/A
12LZzpshLu7RsOR0uNzQ8h3iNp+SerifB117NGV8o/XQCwbsi3W9dJ6z8nZ0Od4MeuZsMiuqNpLu
NRTj4XZMhbnOaufTNXJz1dqkCEdttst1jTSynG829KR5oMvMdgSJagXzqv5lh7zu3sl/eZLDGLdz
sUkim3qsILYr1q30KjfM14x2xJqyYuSbnS1xNKS1b4TE8LtVngZLEdSfpkaHw2GIFak4lNCGkFZP
OcwXJf/XZOCjmoG7XXbO+IdO/rUu+19Kp4YbtySRpqaR68uoZXFMVLGGsnbX6vkfTL1PKLHFauLw
/5yqbINZl6Q+FRhjbUZY46jRiEu6GxU3DKjejZlzINTdHk1AsdAmcordSE7RzA49OVzIzScyQHxV
kkXc6s1l0UGez7yHyDOgHriJwnTIzB0wCmrrXvYStcM2n/Fwy1Lc4gjCjGf3tS/BOTlg2wbsEgTm
Dr15GNIo+uC/J7Y0iaaXpElDpg7A6DCjNUPuiLvVqkTSjW2Hu5CmZqA6AvCcakvIwHxDrTH221BV
grpOAEOigL2vZdgcxmy2AwPUsZ9a6VvIlkD9WvLJFdaWLRMGV3LHjRjGcHKjpDxwMxut30D69jXQ
cnuAzy9qXnQXEpT6tSPtS0iqxb2lKuYHDNJ4FbnT/JaOWjmuTGmRvulyickquMs1tFJfn1S2X3Jw
tUNtWNeygnk82mBhQ5eTrmeH2i7Tq/gxtLueewY0ZKXN4s3YAY2t8/iXJfondbaHIER7sB6rijoS
Ac0rQRkvsOEJ3NIAqjZT0dEcs5KQTrXW7mrumbBZtXdwfgc9d+d7JfaSnRcXHx4pwf4k/4HfyUQE
NK61S1am4qkgjn7XdCOsNOpt9arvCWpDpjLejsb4G45A+k7TZvLdJK2Cccllmgsn33ZJWQR9Xl4Z
hAP0U7a1RrKaq8ZjpjVAZx3aLe1Mw5BTy7ApiUK/nLIQAkeZDtFNpjgxmizgcKtRcIt3uZQaHoc4
z80fm1a+OrBxdaE9xIldbUMMN9caOA/evHNXF63qR3a36+ZOAQFqvyfa7FxQOqAzVaekU+Md4jTB
JcGWYb1Jh/owqWbjK0PYXkzCgnxBxMw6VeO31tXBAxt4fmlshH7vwmKKwZM/9LSRIWxM7tZIkJKK
0oy5OY3kHs0clAediw/gEYMtPRe+JyTdy+mNlicgx0Z70u0WcChnOVnO3T7S+dF6pf/bhNXOSxMP
+11/FdZO9VwW/WNUt38BgRyGHhRFqtTvqFh/ueZ0NYnwcja823CACiXCIeLKNNM2KHUX854XLets
klg9PUyD+zWYtfnNzSPjL/+D4r0VKV8eUrH2ILTck3sTGEyGXaxoRQCARn5AtLe0VarS/XsnG9bO
dyYUribAVwL22pmb8bdKZP9v3RmyAgVK55PR6BtrtTF/6+r0PoTxrRKhl/as2VwPhvXBqxVBXirN
wSX6b+8l4gXoLi02fS4u4JB7237OtENn6VxwVfePY4QXFJIvctXt6G4RCt2AuVk1Zfh3dKoHcqbZ
kLqPPuGuRM/vN8WxNWx2Lttum8KvXyhGkdFs8zRkEUrDMcgEx+aZjZxIRYyNTRbSe88yWAp4/0tN
u4lQbwDTGR/iCEYf/bVfU6G/p2VSfHLJ+8zbtL0j+d4J2ppTYD+iX8LaCyZlUDZOl9+h165WTc2c
pv3AFmE8IDLcay15/Ho91YFDp9OI2ZUki9EKRcR4F85UD3Klacj8jtPNEGkfJQjnQGhDEczRLNaE
3xPIM9YrRdTKBc15sbbmxrgOy7T1PY/EaFEVF6YKcjyPOTVpQx3u4ims+IfkwMXEKfg0oO8GqV1z
Ziz8eKChX+fyPonFazhX2saR4ZuRs+kzf8sbQ+8+Rr14Vubsbo7s6yYii9qKdWONC78LnHJ8ckf3
XtVksTONtg/AA96I3gqvJmsiD97dj2Pcr+eF/mTOSHPSTrVRmZMEbHE7xMhDVcgcvL0aM2sLK+kD
YufBNIdTdifmovOrqf8F1tBZ0E/3doqWo1JholoQXKVj3pb9+NxNkbdxwcF3Yxb6bSuNy7lrPR8O
1+88aiHi1Kr0mz5+7bnbX+ams57sZFzN+BN4TfVKt0toNOZhTsklLpt63BYp8ddoqwBsh3YKrMDi
4k+Ke+C0xY6aQBYQApBeqHr+lpn6dSzrhXtYP2FKIkV7HJLflT25KDVULWg16fgxFN8gKZDRxnYD
2mbSH5ViplC8FMmb2S7APJm3DkiKFYkgVmCVyS+Wz5yLAzaRzBlsOJmAgBL5rtaOvKDFe9nn1quR
JX+okWBbM+t78k+qi1JVnMAgOondttKDPLF7323b+JOQ873eOp+UyfW7chbds+aGTdCWM7wszwCt
NM/1BeFh7WGMyeCWtbipK0Qdvehvk3q6VTgMboSKb7H2Wlaoybvj6xvhJQP0NbTW17oKnHJcpO6a
HWexn9mxxcUSR9hFPScRN6PUTqE79OGqlf1TRSybrYL6NuUSkdzqLzm60SCnZLJqG430AevRSMwi
cFMrv1yST3ZAWC9hOF+XisqVXCFjHqqvr5CBtwYuRvEtRkY1R/20Nsa54cbUGOtcScvALW2OT9Qx
bgVCD072gwQdJok3SDOULrNI/9h5NF9kU3Kf2t7fSkDfCSuIuWUGKtMS8TX0b2yDru5cNNrQzSsY
ZXdkxyU+RHAKgMUAgNOwyi1ctemFUl6+ijjqb72+dOAFpPlGC7OOyodqP+R5qO41FHDr2muMlaLn
DxPhW749W78pANX+SHypP3vpVVzDxXbAhLABKiVBaWI4tElKrugMzLO3m8lXx7LcaEn/DKsDo3aS
3eAc0X1S+psVMyLi3EcIfKZPux4ePeez+UqJ9V9W1V6iRn5xonq4zi0swh1lc4jrrhGEylgGtMs4
MLjulSXKBgKN591njvkx59avnjDQzZh4xa5S3TmIaz1eIUkM15wx/gJMvi1U9dOc9avZxVmIVOMq
JWplFVHs2CmiqTZ51ka8k37ntrxVmwT99eS0yrrN9fsEtagvUPqhqHC8q8H1uu1cyXvOU8/ZIMdA
Urj0nVq9aCGQe0WF+An/CoitSNnOyIy2jdKKa6eg3lAM0oZgO9+hLHuvCrhlncz/GiNnCaegameC
xGO3nG9trw/XyqKeG+3+cQg54UbZcNO6HSAExb2F25kFVsbk72bRv9Q1VY2Gg9GW8uffSB0fMosb
YF5W3jprJ45Bs04yJQn8sQ7Fbm7m3tdEfW91oI0plL+piUZfCt7em+Fk+bZBHYhikNpzBq14JWcp
uOFjK8yrVseQL57mGWVXvQjuukQ2/Fee7ituKDeaOyRBXJVmQFAjO0Z109jyAqzh5ahTwpuU+wgi
3YolUfVL4baXy+LTdlK/5kKN5tcS6Vq1JFrO3CKqUZmSjchR8c1TzlUFmtgO8fiwly6iKrtnSeZs
ellbE+dTz+Rmb2fFwXBFxt+VsLvhwuJOrChqoFmUy22KKeQXN4gwp0cxDeWmyD3ztz0KdzPjLbgK
tfEv+W/tRZ2OO0cXYs0VZyeQ6K/6SD5PmZX6bupmf0NPm4O6T3VuuUm9TrMwDYTtRSwV7qMxkTea
0pcKYB9Ed6yake92XIzGItwXxE8G49jcTl7+Ukoj/d3SsAMqnkYbrE+0Q2oUQbV1UDr5gTd/B2kt
W1V1eeNV0bOyeM8jlAJ+AhMrSCfrOpq41VTKvA5TwvKsGl75bN+2zlTwFTj5uoq8F0Ukn1KBJ21J
SN+eXj/S5o0vTQVKNqhkO6jItQnmuptWiIeKtwZX7qF0vPHRzkKHsgoBprRS4oxutazhFlLkJbx/
ZFfXlZa4/LYObHf8SxBau+09eueYli8MTw3KScw7lVV4ZYTqTaS57wAgtm1rVpu6s/1klFkwYzNB
paU9Dg6guzGro8s0RLglW6f0uZBS5SjUZxC/aDoRH1yKQn8ihrfaRHgrggGl1VXTei8RPnP+zfK2
IUMv6KbwGcgbosNCvhEGiw4sMW/pUNy1Vumso5QVropssJRIeW2aMOsqySmk2WNrPJjVvKOtRmXG
fnG4+u3nVoNQEHe+PcjmbcgyNjMrvo/ybAIxUCISVJ0Hs1O8Vc9fCFlLodMMJoMOi1ZeZo23dZKs
vptGnUk6S+8KyhazesjLG06A9cU84ilambUaSJKYVqMRHQbBpmDqEWgE1ct9zRzClY3mMBjq+tkO
oTaFjjKvojG+E0uTRanNgJ73WxaqLorS7pew5p1NidzX8/JWrxb1atFNn5GwFkkkHhsU0HWKAHjc
KoYpNuQo3RB7Tek68ZBUZ6Pb+F1jtEE7zNJv00pfz9D4tnyU9kNFYSH37ZSTqyjAVIwie5au3l1i
x/0VCuHtUsDR127Py4tzVvJC3mIpfZ5L45GO6murkPhfl30Jl1rdAaP+FesLb49OMvlDsU/jcGeI
2Lv1PORpReRtYXrHzC1OEJS2PpNK/YxoKxSOeI4ihKEQ98DuliIgg7ajahVnF81A1Qa2+6fNnhSF
MlwVRUrNi5xoO40OdW1XvtKlt6yyQF+18BdWwIcpwWPkoHheabHpXirdeMvqnu+VuGfxxhwPwipR
dg3okVUcGn/yRAegYtbZ3mtQFKl1fdOF9q/OUwA3Du1rjmQ4cCR3DDKG7lOnOliJCvDdVHb5HDJB
YqEfBrv8rRYGtwjcVpTzFHNjdDK5Tya4lqHpvvZ59Nq0XO+MuXkoLKYIWManRHqfi0Up0pp+mw1R
5hcGgfOayoGgm6dDW2rvfR3eD8gZk0i5boFv65nhBO5MmWuGuBHYeXKV2fZT3kQPtca5ifzoN+6R
KYe9+DJP2meTS4SN4DSwlT7QBa0KQI+fFJ6zbeiJd1Wpto4riu1Ym2cEBt+tNehkiEUxCL8A+/ZP
WMG/xDLzVCV9i5xyh8nU+y3LfrggQlpb6lnhjpTW5qDNZfv4c5f7hIACKx/5wa6uLbF+R2ogoRsj
ptYs3js5Qf6ukj3GnT68pJGr/9csH9yC3Clw66vEc6rHgaolJzxh2mm8r/MoRyivMWM6Gxhuib75
4eenOtG4X4SJHv4k5G+I+r5qBJJca4YK+f2+MFJ0r8rsCgpmGfD3VWhk0T3LdZiyjSXquGkjNpmd
3Yy5euaJT/0V/+AdcaJi9Dv+bTW7N6uBesO+NUjG1XMxb/N6rC/b3Kg3Q+qCiMgQ74H/iFK/05X0
jET01LtFXrZkCWJb/JYkKAq3hwoFzyBfMEqzgeJ8llBtJdLtM/KUExJKVGz/O9SRKCOmpuO6M6AI
rxb5wUlnb29lWF3CvFfv6qTRz4x36tFIZCPUB9fUcon5+oLVsNGMvo7oodaOugV/Ii5KTGJAG1L6
+T9PplNjIdZE9IPCCunL0SdiF9WsjaKM9r2Wh+9MOgAQbXU/jmNx5oWdWAEWC6ZDWpGBiEo9UobK
OvVyki6jfTaRUkTCX8rFMCyDip7KmnChjzqrmzMyl+XNHMkgiec20W1xt+W3PPolMQhBiUmMaA8F
SiWJJFIy+pNWRQvm55/xxBSxSBJc3O4Od3HzaIrgkWG/1zoyYKZZ+yuKKgMcX8glhHy2PLlWBTEh
/4eHY8Hhp7QIQPmm8exmYIkWdYN9OE5lTy0BpDGejsl+/vnZTrw4y1XJmSIGnplynFM2CcExOiIY
tdF6zU9KG05aTMU4Y7+mK8axbNHhvfw86ClNFss2IUm4Wq1FY/n1IwhJ4ndmFAD7osL2SV0F9GRl
yDsdk7gfe6EXkDvH+UMa88ZepAGUEeP//lZxwmA8p3sMDfE4TwBdEDGlNck+fQrhyM+Q206+EbEv
r3Kzsv5KaBjnxjylIabDhg1Px+3OUdP4+uAio6pIZicRqYUY1gomFFLOq/ulPV6pSviB02reKmqu
3yp9S9V6BIg5hufyKk98OXhSSbtZhNWLlvvrX1Exs8ZinrN9TPnvNqJnd6hUOmE/v+UTqw97JqJK
A8MRrIGjl9xRlx0jSdIxjM1mLauh3TtjnF5kiE62Pw914gtlY2ZRJSDFJV39aCiNw5hQsPtQhvaq
t7JWKYiolQZgHv0zXkLs+H9+HvHUT4jX3lsCq1g4j0NnJL1w0ZZRtm8mLN9cigoBszerX38eZtnu
j9a4JXTy/w+zPPi/TlZNopfGMIXpvlC4TPkTZPZuHRMwgxqsipOXSHATXRqpVYWeoDLrzc/jn3pM
5Ip8KN6SkXQcti6dcOHOaum+0XFWrnRI87feiJd5/fM4J5YhQpEMNkSLjC1e5dfn7IemQiGMswDy
oIL015QrIA9WkDpTxa4/vWXoFc/Mz1OTZllbSfey0Tkff4t22A0IMhCmqg6+k8KkXS0S5IEy9KyD
MUX2mWc89S5BFP9jXoZ94Sy/wb/eZVU7blNQ8tibaqccUN8sBUTMdmic84emdCkpDQVmS708dw44
cZwju4BJRCj3P6abryMXctKzqC2yfe02lANney7n1VS7Q+ljl19MA1mltHSZWu8xzzXvPfJK68yR
8sRqwAvm914OlGRiHq05YRslMZmwKZXTyrhtmME0o6F1El1hnnmxJyYt6g2ipdjQyEs43q+5LBgA
4AlL1Uej+d0Az56o5tmqOLODnHgkxrGwYGiYxNmpv/6smjkp9NmWQNqpjW/yQXE2Ei3upV6O+ZkF
7nveGy5xxsF2gjGB5s/RCpfaZuwVs5HtS5IKCNNA6lpw/BYxWeqGI2/j3umekGDFbym2uYMHa/Fd
hJn8GFRhXnmiQREKlpaDnzWT9udbFt5bX62NlF0Ww7k5DNTxcNcav6CIUgwY9KL9HGrTQxXvJUS2
G1Yqs7XO+e82Grjnn3lpJ74OYmbJSMBco+MHOPo6Rp28roxi9V6TlIN9u+2sBzV2aTpEDShzgaK4
JyLGoftrSc95+nn9OTVlyIpmO2TaoJo+Oinr44jgDuTy3qqrgQu0eG282Qp+HuTEIvdPLqRLCIXz
3ThToQQdlQYWFlRWmrZ43ftVUcp36MjNpTC84kEpjD8/j/nPhfFoB1mSoD2iqFSVhfzoyVBCy4ob
QrqvRT39RQ3q3RlJP14bfY7YnaB+F/iyEJirrPkuNPXqoi9hC/ssAzTXlAmRGR7bpKZQURHMs6K/
hSjNRlLye5ASB2HUZLQMWGO0bT3r+VVMNadck7Ab/cKvmYmVXUcUyBbYw6WZiuW8DHi24MQxukiZ
uylt/DYkQo0WZ+rRcxXD8B6mnA9XhavkT62a1pcGB2Ka0HFmvAojhhDDh28953ZuHagHZfvKEhIr
lOaE3abJZ9RyGZ+ivR5TNeYU0AE7W9VWYkxnvstTNjVsdxgKcalx0jlGKRlaQcysXJID+6Z+VDNo
fysFye4DBdYp6PLJKNZk8zQ3hddo1OTDNnxA8CreXeQdzyNG49h30rEcznxO3+ca5xJ0Rpw1OWG7
/xxE/7XZGJWlNGXZxftOUFOmNKWLz0GN9T6YcuTlCO4wsY+lUf4fFkXmGmsOISTGciX8uijmdhxO
XM3wTNmFcQB2NfhJwRlMJZns9ee5fWIDx5vFdZOFkUvE8ZIRyVyELQ6wPQ00hWCVhmu1D740uRvU
Rrzji2zOZNacWKSW1FpkRd6SDXKcfOSElAa0UUvwKrn5ljZRH5Rhba6i2Ag3VqUMfi10+m3t8Pnz
oy5byfFXTPYP90BqXky0o+U/C4scAG6c7ukwLrJoW92RmANrWh3lmWLeqaE4LbBRcewkq3L55/+a
OUAwJNLcOdlT1q430MTnVTYN5NSPHCD++1MRS7tEKnFRMCz961BeSSxN2hJZ42VO8qTLfN7StLeQ
PrXnIvFPPRVEEjKrlqMea/zXoTCmcxmZKP4mfSmv9QJxrmcvF8ux0h7/D0/F/Yq0RIJjqBh8HQpM
LyQRwVMZyOPgc+v0KFetNRqvrorY/cyH/g/J9HhqoOL3SHDjnvONXOvNdqLFy+FuhuJQrGKrs8u1
XkYWUdtKPsNaGL3mQ0m76jdZPOG7nLFgxJp7O5BFMoHoVJCZ4WWgNenwOs4Z7L7/8Fz/ULth19SX
MOujH16o+CVHlYSbXDbN1pxduaaLN71yqI/ffv7hT615usf9Gs8mc+r4h5epm4QkUCT7LKL92qP/
TOyOK32abxNrnDcxCpXg5yG/L0EEc9GxpOnDLQ2r69d3PRZJxOuGK+gN7eeUosWtifohpCAz48ek
GcczR87v4zGaQe4azwl85Lhc45GijhWogU0dO8DycJurI0qQjrNtmbTpfVPOarz5+Rm/v0HG5Pag
Ae5dUpCP3qBG0MqclGO6N7O6uFZVWKjeHFdbxM7Zmcl8cigqI8ghoNSbx9biBu9/W2kqh5Ve1Q69
xIEDWsMM2AWmM3buU0s5oWMOWefmUrc8+kqLhk5plUbp3imwSRehnm9Du2lXKibfx2mUf5LeIA+o
NMczP+eJ4tdSEGGJpbC9lL+ORu7p5dWUQ0mWMoX46PApcTQ3Yzu97mevHfFZxPi0mqaZgz5Ty4cx
E9g4kKqfS4T6/mvzh+Dh5j9L4cQ5Wn4VMm0Ua5x4sTTBgqJvusBMHHsT93TCfp5D339thsKGyDl0
QXccswI6DHswiZm3OIQ+BqVoN+YkzH3GghEQ/uocBiPBTGPF56DEpwYm8YqwR9pSBPcZXz/QrFCj
fgRTt29cxbrWUbmRaZJUhbrRMtP9KDxlPmSkpl/Rb6AA+vNTf/9aOYQt6/KCjF1srl8Hx3caSSWE
iEwaQLLGf5Q+DZPy22sd7NSgmbc/D3fqfRJ2b+DX43pBB+nrcPbYEeTV0REzsm4kIKtMdzRaDb/j
YH3x81CnngzrssNBgx3u2/ucF/MXZ54IgrCm+EPqoTKZe3Fp0LXxNQc/yM/jLX/6100OSB1HWX5I
g7vTt3XPUJzQKAH89gYFIVOJoos6U1Xax0m9j6HiriV32QCRQhkYbe09/zz8qV+WIjxzmHMmm/ry
z/91JsJ+o1WeUTM8Hq5wVekNEk/iLR+VsW53P4/1/SrK3kWQJQDQ/2k4fB2LRB3yjyod/u+cIous
G+25N0R15gWeeiKHz5HyF3ikbxtXl4R1FekpixBVwyuPy5JcE4YHfV7A0FTObFunvkJCV0lDpZ23
1C+OngmebV8YZC8WFIEuqH3/zULCXSItM5AF5iQsFSF62VSc4+5++zGZKktB0aW5saRYHw2spU7h
eYWm7GbbgX7W4LlfW3mWngt8PTUONSB+TFZ0cFNHE4RlOh7K1glJe661dRjK/KbUZXJmanx7aTyN
y6bPF0ct7Vsmii5Tu4Q/reBTFtrOdhVUHD1qB8eOzqWcfz9WMhYPo7JuoZz71iMQicyVOmpRAoeR
dY92woWTmhlkxHXOYE27ht5FsW6aMfUunTYikUhg8XkrtDZ6cvVeQ2I2qgTY1Vo6XSh9R+zOmdX1
xK8B2oLDJcsQbeLjk2XvlSgjS/p/sxY1e9AA8bar3O5Qj4r8r18LPiDqfMspm8iGb+cSzcs97O00
UqPBK677TozkTyvh1i0Q6P78+X87xC5Dgdmg8Q5CxNCXT+lfS00jcxpCYw9SFYvIZrSkvB7RRO4b
RDSBhqgbT7Kp/9c73/KyYdlhcSWJ41sXcJ5MTStRGu3MxkUAr3j156Ro9a10jfDM8514a0uGPVG5
pHl/73+jt+rYE0sPIlBirsc8Ug5GK+01UMDszEXsxEfJzr98/XSHvwOKimFMQ2yEJEsbclxS/kRu
4H8vp+H/8EyUOyxvObkCdjg60TVD6Lalm4a7KUOsZyAKXVUdDIk8lvF/PbaCUgCkwALgUsz7n4zP
f02PWFpqOlFJ3FkyMw7xoFcHb3KKQOQo4+NYwbaWIQ7PKhX91c8z8/vBlalJhZZ+HscZxF1Hi6nT
joAVFFKm7c4mz8oTApl6hHm/KurbUVtEsV0CtCsTAkvjmDrDhXQ64/PnP+PkB+J6aDYoaC69/68f
iO6QA2nFLIKjgeGomlQevmj+yL5RL3od/gKlyPrp5zFPTFpaxP875tELHrKcCzK/7k7NaPGFLSGY
WKXTbNUI3NQ/j3Xy+Xi9fCWUmb4t8k1rojDwRmVXAvtBoY1ZL49jvLA6d3lnydQ2jCz8r0dHXi3B
4WSIU820ieH5+qOmieKhkdPp+5eixtzXl6tJ14cbSsPqmRmsnfoxaWJwGFhArN9ytIwhNoTRdsrO
yUnKkgqLN3Xv0FyRjSnVlSFrFVFRGhmvqtqhzod+QQ1KpaZ3ORVGsSHe9jYzh4fYTIb7xC3OhcSd
/vsIyqFVBhXmeJrTlC/iVAFUGhG8vVWJh/ErssiejTlqzhxrT+2yi/aCb5mPmeVwmQz/+pxrLDIU
anLcJlaICHRQw+3oaL/duovWSixzbAihGuh980Z52Vo7WuteN/RQMZw001rig/aNUmvv/vsUtFnJ
wA3CF/pW1IbqIL1FCbGb0FKubcW+F3YSbgA7KJvYitQg66JzJ7VvR0RmIHIQjhzUjjlDHV1eOjlj
VZhUZQeiGZG/MxS7AkH2ZTdjD1SruP9LVgrSe5KwznQmv91llpEJdjMQW+k69civ78AR7ViMtLh2
Laf5CyyZ80ad9CQQc1SvkWmoZz7wU+OR6qXx8/KRs9F/HY8g0tIBuc2VtE2L17wfxH0m0wgbtFRw
CAutsrIzQ57YCck+XyQ+GhVCmjNfh9TdMUMHpkb7NO7CKfDMPg8DwmCjMwXdE2sXRTC6rv+wUL99
OiVGaEwUY7QndEB/cpzJ9bkaNqsSVNZeC3EIar04h684tS99GXV5+n99RFYdFRgOZLRXwoyEnBxl
raPGxV0/0eJEUy19bzRk5g+55wS10nzGXlT/91+YEHSu+xARCE47bnvEbqwzizQEcLnd0u1S2ZuG
NLFff/4yT8wdUryWBqnNZeMbrUr2TtGYDcM0Q4pQyV2E0wKJi49JrF33dDfPDHhi5nhMG7rPOlKp
b5MVXqxCLrUZ7po6a6/aKY5ueuC9Zy42xqlhOF5T80Nmh1nvaIONEUe7ma6GOxXtINlT3aD9NiS1
my1GZvK6otRunmysOOUqSdPsj6Pl+kEaQ/kyFGTTAqLAlJkh/e5WQ2QqW+IYCXMZ2DRCvyNw39wQ
67y42zQ8WYFrYhOguzgN89qejXErjFJ5bvpUu8MZgC8tT+M7cAtQsmEVvuaqmf+KM9yGq2i5anhq
ntIOpftmskjbpRr8/JK//xjobTgf06yl1MB57+t8LvQs1CPMRvu5+H+knddy3Miyrp8IEfDmFu2b
VpShxBuERFHwvmCffn/QWWcvEo3TiJlzMTOamIipLoOsrMzf2M43NVaUZu+3IChWsv7L5iXGYLR5
kAjDdmaCMMwGUuKh9cLAOzWDDDBceF1buMSsPkH4OCuRbzAKo7ttLB47B+i7Da/1DibXxlY8C+oP
RkrPQPHL3E2iCgmt68twGUxYAArOqJtNAKh59az2IhxgJapnSNB4tyZVnoNwICz2gExcybfhp0Za
utLhm9b2Q6GJJaFiR5GebhtF6Nk1JLdoqDpN6pwqXVKOHWCL2G2SNr7xelv9cn2Ci2Nx32ChxFP7
ImaUo/AkzWD5yaSbM4Rn5T7CueXoUBtd+cAujxQPV3JlVdYITxcFGIOncqdIPPD8Phz2AurcznbG
cGVC0+LMFw+DAUp13KQgcGbZzFCYHTWr3jtJZZg/wKIt0TuCpl21knrjBXjODRjibKwhGfCnFf+4
583esZQmUg0K7eB5YV1YcWunbeqduhrhNi20f5Vl8YsP3EIRKLTgiajF9voWXnrhaKYsU4uh5kMT
4ULGUSlkwx9kApeemOORRooFxX/EZTxt612qqdHOGpwXT0EZyinU4lz04dEMo6+emsVP13/L5XEi
bJC06rzkp8LB7OiKtje0UqqDc9+qnyvMjV+CLjVc34jblY9k6csEwMpYWLcsECKyttX8Fgy7YeGJ
qUBd3eIoiDI+ukY7uYxgPNXKGsT88uojRaZkSUWdLObycIky0YrYAcw+aKFbF3QrqHh/UwsYu5Hh
9GvPlOnK+XiYpwcR/WKOMgiaea/fN8YwZgPpJtqqdG+ozXis1NjZkaslkKyaaCelAQIQyGjfy1Uk
geZF5KVKzWJ/fV+XJo7CMzewTYLBAf8YpRNkqpqy5YdEOVqdWMAqB5++PSKwJWTxyOgfro+3dI6m
BuMEFiJl1NSP46EegOxFrQfnWJTfAQQpn5JKh42FesRK5r000pS5GcQKCjVzK74K0GmjhTll4d6S
dnJdNgewMjr1w2pNdPwyADIbhcGQD57y/NnHUUHhafOWRq2it/mbQFBHcYNKw7L9+uItfRo0uqc4
xOqBAvi4eIIXTpr0MFeQ6OqOeqYmx4jE45ZSEEqEto4s5Sg3n//FoOwU2SejUh3+OKiddEkhIi1A
EyO0d6Mpik0TWPKG5lZ2Azdf7KMxNE/XB106lpwPzOEpVIImn80UIiRyCS2dNbnvzIe4R2LPLeVB
PtKD5t2qW/HKuVzYQpDIU/EJcApl9tntgrSGF4EThholieyMUG21D7TO3PzjaaHOakwwROAiFxuI
V2LVWVQfzrbtgduw0PSPjsTxjrJ+p+KcG/M8W+v5LHwImDaxe1OlkqRjWut3Lxj08IdaCRL/bFXB
W+pk6c8wpxfCzmkroXtxJL5uulh8eBfBpDKlGi5yEaCGm5j7tre7O9kD1zlKCJNeX8m/eeosghJD
uCXglRjITs6S+i6GTz2im3BWVDBnm8QZJolCyRSp2/ZOi+6I1UZPthEln0Gw+J/DTkegccxiVKzS
Vv41dLn9ludj9CVk7UqcWAJPRvok6PdqZSmf2cXxRcqVPnaLKNJ+I5BV55tUt7pmM5o6wvS5oUoI
35lKIr0qXuhYW53bvEF30ui7jdwkpn2EEZq+VrqN3lDdFy7dIbPaglgh6c7aCNZS1VaxQA8S3oZr
WjEIHoGaIGYeYRY5rhb53bcqAHnfyq0gcQbodpPaStaupRpLWwcv0LIRMwafZc7OPxlv1MIAsk9J
HAttl029+w1cPN3f9ii9GVN1TGWZvVIWrhqViLSMHunJUbaLYV9EzqSVNWbmn7aU8ltYB1Bv7DoN
5ZUfqk4V2I/7PhVyphLH9HS8KOW0FowVO0Z8uC5F9qM25PKADFYsu1ZbDL+VzgAi1/mIbLhZKnlI
tZHOvOktoHhpLM2b0iqQ/fHrQPvlyzGSK6gD/9VGSMOjY6nSL+jmifJ9TMYGspKvZWtv+Slczn8/
As3US5BqBrQwi2xNZBjIGMAMqhDqeDQKtXoaUa0YXE+SsgTp2UnYJfC6vN36HmgrF01OGMXXv56F
qgY5hzIh5adUmp/zMSYkBUafdpiA6yrj8DDERb2JCmG6PhKnG7p+6gkfFHmjVfK4VaoQTaEg9Fai
xWXInWoN1GlBE5BxzWEbDjKgljTAcglFl/u7rMsQUOLw9T+vT3ZxnClMYGxg8TqZx78WUQVdrlFM
6JGTHrRYf0CFyFg5mJc3FrPBhhrfdJ0K1RzIRA+viZsY8pWCSwoCdGV7KBoF8TYtFXsrkdfe1+pl
MkAl09a5IHkbWHSiPm4hlfwqTVQYUIjJNBW+K5JHwJi6UVsV7C0yv7pV3SQqysAw62Xtu9I5Wr+N
MMY5NXk1dRlVWRJb4aldfR9LjYyCixT0IPWKFP1Kz46Ln6kkS7et4YDiU1FnfUBMJnz1hDyelQGq
LoI+o7ilSjF+HmSRPgq/t8aVhb2s3fJM5/Gjgu7hu7dm5UUL/UlgWjhClE7Y3Qkz0h5Nu1a/W2Zg
PqadFb9J3NYI3YzRP3/YThWCqSk2qaCz2LMlNjG/GgI8MdVqLO6DApY2Oj7lSuqxMEGSHJitKlxk
GsCziIA+pTRKFRuZZ/bwDe4/Vt+OKtk7degkseMked62KzuF/Ylq/XD961g4RtAiJjgcRdypOP5x
jnkmE9lRpj3HhoKQewCOSHIH5BMQsvKH/BACe002UuWv9QEWPksAIhMLHeH8SwxA28SZF5XAnb0O
JRMo0SEojSTUC2sl2C3NkL4T0BCerpd8cwq4GB2nZOcVdkdPbZL/8dB+54PxCsQP8/veQKrs+qIu
tF4mC0RKBtPTyqDm+HFVhyELx9ipGLMM472U2PJJ76HWYH0oo8ZjJ5uswzyp7wesPqobKci3tQp4
zBj+SGrnfU2NXF7Z6GnI2cXDBUaCy4sTqvH84rF0VrvojfAcKr6qbivJkaN93eqQ/01jhI5xfQkW
TjVoBh64U+NaveBJpZSMqlAHmisnyV1KQwjBfSvaV1gyuoNd+He8sbM97avj9XEX7lfGNbDydkDH
XfCmUl+rPWhbwZlE2z6YjSwf+jyRN1FjxWhDQy1Cp53OgU1vOe/RRbk+/OIqAwXEBxYuGk2+jxuP
dju0kj4Jz5Kw7E1WScpDUxh/0DK0VvZz4cKh4IPzBcBH4GPziozZmj1cGwCWiui8Q9L5aA85qXyM
xjJHCBGbieszWxwPkhjuQDLRal6yCBIZexgUbs9mGTr3ae2/4FxHC0Rq40fd78qVhVwKD8AQ/nc4
9eNCCjzDWw2U2llrffFcmk22I7Vbi/CXp5QKEyAf/pqwVXNwRcybzxkrqKG5hgnMFu0t9MZauZYb
Tk2pfMK6UUaPpfb856RxrLV2/OUkGZ7Lm9BLNka0+DhJEJyUDnyMgOAqNAYW6bbabySnNddi4OVX
wUBTyZ+Nm0y8ZzdZg2hRnJH6nMmoaZb1RCapbKTD1G3YJNj7qQTgGIFuiM63cV3FK4d1oRsw/QAq
PlyjACvm0aew6EXXk7gXnLRin5qBv7UaJT4og1ptNcr+ri+jvV1JQb23kXB3zSLqTpndtthYCgMx
Y6y3rx/ohSBNEkz3CecaKl8X5XgTuwMZAhtHDDkxy61aqPF3kgfa95D5Zn02kFN9aiRDudfaW5iP
2k7SWvHYOLHxozRHdSf66kmSNPPz9R92GUP4XdCbzAmDAjRsFkPstssqdQQ+OajdaG5aCIQ/NZ48
b5miZp+uj7X0AfA9Q3AHJ0DyOh+LB6EcBjBnDUTT/Z3R+MqnOG58cUxMKbrpUNU2d7I3ajRE9Eh+
uj760vmfbkgSABKBC/6GMbZdCw2dmcaGXu2Gxk510Ea2v1ouuLj88JIHJE0rfipgzyt0fT+OCFYT
vDo5x1OrJXx9cWKB68f1CS0uJxkaHtmA/y+wvDiLe7kvgKIrkWyf0AYdkJnz2nYb1CUs+qryxG+t
12n7oGq0cuNe5jmUrxU6blQx+dDmJaxOFHkf1AJyHH5ij0ULaw1+ZbY1WilwbS0fd3gPdf9mUFzr
4KwBDb+4FeQAREBTqMHZTBQNmLYknx0lbz4FXvGQe35+I+fdz+trvPR58HgGqDa10WjffQyapeWj
AxOa3PA2elShSBsK9sFwo2BNuvvnQ1Eym8qt8MpBFH0cSq/z0DBj0BRdBVYor3ztVFWxdayzYI0Z
t/gkB7I4MbF5EAPQ/jhWSv02RgOV4lmJi1MUeeIkOal9xHb9ixNkBvcC/0bjsryLJwBRUOT1CsJi
6ZYABDwpFoEBvJD0iUWnobpO1TWrYcccWyPLHvQCJj++q1Zg3BSWl3cnLCRQMyghr5Q4IzmrnbaF
/YUDCW2EMhiVifmLxB8HU4f2O7VmneauTDPtRsJFzUVMSVnZ34X4Q6GS4IP2C03gOXRlcgdC+NzB
c7ISxpde0CjArfgf81O0vxRSsE5TI++CJtLGHo1ydvesm4H9FdNye4fZhL6RfQMbjqbpXWqY4qap
c2t7/fwuzA/wMr007AZ1bsipmPau9JvHSHckMMd43BVhta2pOTX3rW9F2Uq3f2HPGIgsZtK7ob09
u0Y0SKlNYgU0CSS9+SMjd7g19dx+sPt+hYe3NBJyCKwYN/Yl1xIhOyQK8HaC3qNkJyXyumNqoJWu
B6spqDqlXx+fTCwcxU0qzKCKia4fl0/OfFH6Mt9DXPTluI2QPMhktBarJt5XZhY9m3KnmmDR1VQ+
CEJhdaxiKT93gqQmjM0bLKw33aA/O4pkv/SDwEQl0mXQQvzk4k3vAqtwLYnEB+eW2LhtYtzuD6VV
VdZKw3HhbuBFRBWDCcELmxP1myjxonHgoI8GSpNbJwmcu9D2IgwqkDl/VAof4+9aEv7KB3b5aJi0
sxRuJagFPFWm//7uADpjHfZp5YTnVqdn28iYTDr2iL+LgZpvX3rtStNvcTyAn1MjhzMyR1joI3ri
EronZ9A86nffsDGQ4tlwX6rdsFOEvvbKvVxX5gdBFpEnJJfgT8zmJ3edWZp2eO6aHlHr0O/Qie8G
XFYq8ZQhFLuta3xar3/Vl58AMC0+6Em7juLfHFlDCduSRwwIzmgx9s8BJPHJkV7fR4EEavj6WEsL
OqmcUMXAqO1iQbGw7Iraxw7WtMQ3GoDO3VBF5R4Pz/DQaPXahbuA36WRSm8MnAzsr0tOTeBIlpZS
rDVFmHwbimz41uRx4m8MnNTvTTUuh89m7LSJa3twGHZyMKZ3eWCYxQ5sY/DSwgVJNxnPiP5EcZlW
RC413UpYXVgUVUHohaQVixQekB933cM9CPVcPC/jTKQ7EYMha/C1cVUZE3kPQaqnf7wJXIg2z32i
nnNRTQrMEqodCrjnHMkYoCbUeDGr19j8vujwy3GACKzs+2UiS+kK1DDhAlWhC9ZBBtgnRrM6OYvc
qgCqGtYWsXkSSbn2foVDoky+J/7JwXTn7fpkL5MQRoaFxE0CXYQ/f1zcAPibhIp9inKSpH6r0x6v
o7i3HvsgNVGED6vmJtREezfxefEdC2pP2V//BZe3JqNOdCvqD8Au542JMWpE2FhRekb3MztosRQ/
xrigHa6PsjRPlAUJVTz/L2kxqgdfTDNpGDhO+Wor/Jurt0P9lZaW9svpjaDfmI1vPjpFP8oHycHo
7PoPWJomeDSyEiLXJHb6caFhHfg8wVtMsIdWeVUSKynBx0eiXrkDFsIVSHesrR3s6Sg9zjY0yq2y
jR3uHmT/xEEdnfwpLauv2tisdZSWRiLLAcrDNUcOPc343W0TeU2V6iFEzqSQ1RvsHNrANaW43o1Y
4T1fX70FcBbPSGoHU+Wedp41G0xrPL9TBgQBzLHN8OwoOhWTiBrnN80XT50T5MeWH3lH+LEwQ63h
cigD7l6Obxuu3cCfvf6DlrYTRgdPT6I1MNcpaL2f/HQB2x7gkMlh5KCXFLVJr8NP10dZXGKiPqVV
vtELJSVEqDuKOx0XbAtev4wqQLKlYp+VJPXESgxaCLN/37PTEeUPc8QfqOcEQ7sAa2Gsk45CibN9
NaJwVEhtgakjtoDX57awghrx3NENmcW6yNP7JDVkX6IpGjh0ZZElUm4qZEdXPoeFlIGKB2AhnrCc
nDniCoSOiGoPDZuiETd1FFTCNeXC2maZnGwMbSx+EYDUlcOxsG2ICQI8JWHgpf63q/7ucPi8QVrH
d2Dk2vZwxv8PCy8DicE3I1ER4bq+jkszZCCQUMwO7uYssERqj5CEqkXnOpSbbemN8Q/U6x18IMaU
93qhbPvee7s+5tJZYd8I3BAQJvXLj6e/z+OgwjiRAk+s/TBCybsd6zy9DyowUn2hOys9u4ujgrwl
dxPIOfiUPHmm9X63nkPigLocPFTgnCr67kOqTrZtVqbJylLyFOX/9PEN8ldab1L2M3kQO9MveTeS
VZdWCvE+OgejKSlbJ9V2aeh9M2rsCTosHDQzqYoNJqjJraKSa+6iyRiqaaQIAq3XkOwP6H7CAQI5
+sWL42g4IAlY3sdynqUo70fhWzQV1jGg77lf28irXkvoOb+UVu+2Iy9Tb6OFVv0laPr8hxIrRrsp
U1zttvHgRBImtbx5ceU1HTq0jWGUSGFhOeUWfiFhy2YboF4aC1FzxIiF5YZmwp/zcRT6JshyzHPG
tKFS1UVRIrYShrNfujbr39CPwJk0j1Hp3+Peg9lIZjQ5EMgqj3AZMI34UxKL+kgWZAMrh8b1vW9E
IuE25eBYk+Ns4G9Mu6kxvypTa6S1HTtnQMrVK0J16Gh1ZtCb97D+BdwNNRjusFEprA3y/xb1pC4G
c4lagFQ/9qmww63SSfgYowg/jKipJaG10WqA3J0HP9JtndKHAipyB49A3caDuOigpchKjYB7pOAH
kUICwO8isn4pQSRecy2RbCyeuIFdbTDaT6GOdsOGO2N8rqSEYkeqm81TUPVibwfgdTZW3NRfFS/L
DVeyu+ILzwrtRzB0NiaCqW9kmygcmpchl0v9AD+ThUDqn06yg7kEGp48XX4Y2GpgcTaExiux07hD
Y0E/yjyAbyJ5gDAXJ8lXIzXsYBsnRfjQW9ooud2oynvRIv6P768y1HsIrqNxKkEHwMI042YPQs/D
9wPD2mfaD2W1E+jrg9QdWvs76p56tKmtpn2Rm1YGEoRV/D1Mc1/bV50ZqhsFhw/8O/ymSTa6XrfP
OXL5f/RE7hXUtmwcy8zecMJNbMIQwfq0T4+RgqMDnstyAlQr9yg7+qGCh13S0N915QHFnINgTIgD
/MxneE/iwR6l7gfqWyZ6FQoWN0lCPS/Eh/Q26cj2sDjJ1MeYrvfRg4f+pkUC04kGwPONDEsRFwBz
RHgnNPvyFuLc+EiwDdqtJTqsQBrUmm9GYkzArzSrR6Tt5B9NpxS3qaNB69DLOv2aqAE7roCcIhtR
PUxHzCLA4rZIdSyvS0VyfuJUFN9MWpoYfegRzlm2UgoLq9mmeLXSIRs3nrCGb6WWB5hV2x4GNRFJ
XIKHaZh/L5F+wUcy1vth64eGfHIqqS+OWmL1rxwri8Prp9bbWHs8Sq2sMvMbtI89LFOKrK3dBu/e
33Lq9E/05J3soIZTmQL4V2ORrOjhKRI4rm8A4HPiKgsb0mcChvitj6XzOWwa+idRmDj4mxVJC5WF
yod3U6m1+rO3s/ALwmldvGs9BT3OylTqH0jGgXhzUDHCeEHrvU9Czyysx5C6xf6wa8x+I3IJs+qa
GvpaWWzpNuSu0AB7kyoC1/kYUwcoEADX0XaT9Mr+FJUqfYBRzooffmVW4UpWcTHYdFVQ1YXryHOG
MP5xMH5CUbden54NHLe0TVUGiND6QkfsGw2DNXrPxXXBaDCqwJLQgaZwPZsavoV+51daelZzHHgr
DMhRDg605kCbVjujBVlvGozhtyASxl2aIqB3/R5euhi5q2BUUW+iQDebbcUX4fcIyp0FvflTLUTw
FZ6Rs/J2urjtmaUF04QHOIQ1Xmof19SSMLctYBWdtaQtD46K0WZP7Dt0BMzb3MfvcSUV1ZZ2kSch
+T7DkvPPLnyf3lIZ5UN6hiXb3k4VmIcSx5DXEde/zJ2cp+ubrHW6emOUdQ2XOkXnN24CQ9/lo5Z+
qs1APw8dV4lbOE37wytprx16Tsc3o4nCRyiqaK5S8Am0jdeFg+bSpMXNWhqC8WsZpME9Rc5UbLEr
YHKREC+mJgUHE7lkDH6iTxV2P+UmdUT/JbIBc+1MUQevZt3VnwbsjVbKiQu7bANeRJtsInZf7LKh
on1gtrzR68bsZAp5kq1t9FxWfl0/TQurTg8ALQfKEFTn5+15LF2ivKml5Awdu99TCui3uR1mzzFW
x/fXh7pUT+dMwT0A6DXhwMHzfzxTVW1ncMenLAb39k0iqXisBZ3YJQPWpLoZpn/sUNHdUjI5cWHV
7Uar9+9JbLuVxV2YNJhUHuRUuJF8mR/ustTIuRRj0q/PKt+tZNrmRMpSe8FGOFkzOrhI1pn2BFVC
gISaFqv8cdpWh/2TqYXZubGVGFs3GUsuUZL8hFDxjL5HxhUS+EqUWJiijTgZTVKk38CAzr7fOoaX
3A1JhhuGiO4zjXQpgA2ACUHrWft/vrE2oWjiuKBdRZfi4wyjrA4wBmzSM5aljtv6JnIHIzVTn7C9
QZ3rl9d3xaQPa0FJ7PALz9ou2FT0NZ9WfsnCWlPUAow/Kd1dqi94qjIgTc3Oeo3hfI7G5odp+LiU
ld2bIQ8RFTaRbHFRM/aDU+BbmI8dn1XPLYgZrn4scGS5SaNIHNO6yfe5ESSupeRr4LWL0p8OGgtg
HvUaulUX0vpd2jVSmiisV+EU567Q9Z2ciObI86IFkzga25AG4qaFtLu9vkBL6wPME9AWfXq+gSns
v3vrlLHa+YjxpefSzvt7J+ZhYTselm9yrO/BKbbfaq1YCTELVwklTgpUiPrSdJzjdlMuf0nGzexs
ohL/J+gnfYixbIuvTpnLX8AGBfXKXXLZ6WWBqd7TNgBSSkl9WoZ308R8TdSerCXnxugRCi2VQxiZ
8R0q0eI5KgNvQx1ed1PT77aTCDhvnkxZ+Q3GdOg/PCtnv2E6BO9+g5npsWNRYDnbfhU8GnBdHPgH
QXBiKfxwN3g6FuxKIn8KEc2/T/tCewDlp4577Kn1mIKwnZXfKxy7XwEQxk9NbuAZa7Vdn7ypcdzH
u76D6bUZEfr4mVcdDAj4gvkrUDzrGPqO/pS2sS3zWmvVx1ryNcVVwqQswXhZle42sYpD6ZgiFZSJ
ZtLIUPviRh3pYn4ahyw6Yyyb6ucWOcf0JQdbcaJAq3WntEwdc+PzELjjoZiYB80Pqgfb99Ri72nE
dRcNNzPe1yBSTnrpJS8iwHTSzRIJcofaNNlLa1RRBejeTBO3UUbhuI6gZQvxEuc3t61j+UU3BppZ
caf7T7WTF7vrH8FSbES9BAQhJXDQ6rNwJfFVx7oOLD4mWcOfMsqOeqlj2mvU7ZfrQy196QY1BZo7
+NqCw/14CEQbt32fAb+RaW8CieyDfQTcWnFlL0YCzK/KQ1aXt3pQin/aL+b48faHVobg2CXSwO4B
/fJciM54IJlHK8FDfSMHmn3gQ43/MeuKwcjBTeCYBJYLKrSKd6KDxQ3gN0/CfzvETKNykt91J9J9
w/Pr+fqqLm0gqQR3KbQd2IfTf3/3aeHFHEIV6LCbGET9JPDoo5XRgritzDXi4eJQhC1yYNmY4K4f
h8pEL0U4KsbnLh/xoh6V5EvTCgUhE/vwzyfFnGCLUF9HiWo2qb7ndRNWPl2Z1u5uSwuaAFh/+9j6
VbuSHFzGR/J6QDfEx0kagtTv46zo6/UBVtPySbFGb/LAa7p0D+TH6aHE+MU5143mNoi66nNRdvhH
j+ghZ8ciqPU1Vaq/2c+HMAnUgM2ChA3lm980C9WUM6BaG5VyGiIQMK4ZVRi3J5mT3ww5fQZdjp8D
WVe2sWZ+KYks9wGqO99xkna2EMWku9hPvmlIPeiTfa0LkH98AwgnTgmOVt+CvDXAII8VXouduSvL
QODSGnh6vm0JMRQoYLB6W1IkJ9xntp3GGwpQduYSocj/RRKZvBhSiPACvOAnI/L90G0rc3xtzDH6
1aR5+yjZUTTs9ERyqCp45Hlu04YwxUdHu4HEnn7REl/Nt1hpKWti7fOblQ2cDgymHA5p1wUeLdQw
NRzb0jk5+yFGze42S3Z6v5ZTqRyG9zs0H2V2kQ1QAM2mx2myV9xizzv3Od2Ztxrh5Lv3PD5Iv69/
BxeHcz7eLDynoVEOuZQ7J3XYjA/FHr95nmnIJYuD9Ht1tCn7vjK7eVk7l0cofx6Cdrg5bHvVlb/q
HEVXu2PA6KeDdfwO4wN/JTuYTvV8VD4+EJMOBYuLBEW0UUhfIHROeh3viqj6qYvynuN3y6ncUvte
gZ1dtNKmNQWtMUmn8xaw5mFsULEe6sOIcuqf8UHg1fD1PxPElfnn+qrOc5/5cNOivw/QdENSgPNM
b9gA+H0ObFd/jX6S6GlrbfR5gJ4PNQubTYrTa9KxkrI67G1Er4qxcX2xpnW/NCMVaLXCEnJDzjsu
eR21ZepzKPFjH1z/7e/y8bX5rrl2NpZO5PuhZsEZNB78lIqhOvU8hDfwwlc+sOmdfXH43s1lvjux
PYxqxpEfH/jEmoN257/xhWl3+us0n7X379p8ZjtUJraGAyrzqVTfhbjhRt3x+oyWzsD7FZu9aqLS
wJmtZEKGOMfafTDutGYF9rT4wb5bs1kQdCJksSA2OafScOOfxd5XtvlerKQAi58pkGbe0tCIUEye
LRV+I7kqpOpvqO3+yF+L/d994W/TYOvf6dLCvR9vtnB2ImI8lmvnlBV3EHr08pR6++t7szqn2QUf
DiOKUx3XBwJw+IPx2irkyU65OuIAvMtyHQk860XRpBuh6A9jnQJytryV7fsLtZif+fczne2f1xcF
vC32D3nqZqsX5WnsHYzLw/4eJ46Nn8k3hdecGwx5JSX/lNsvuRd/rpxym3vpZ5F1x86g3Q8qypTK
HS/73M0dea/aACCuL9jansyuv7GpQB78Z09kG8T+cXVPVoaY96phQhpaR/HzFDTB1qqhi6m3q5jc
i3LfFJnfLfkc/aIiRJKInI3XXgN1y3X69yrnn+NXwky+X73K58T1+YCzwJlRs9QhjPwnrnH1eMgI
3WGEqd15z/nKuZ4OzJUDNafboCLhQ+9jdk35iuuJ22ZixzJOfqbyPl57zV2we/7P3DA7AMtEzXKe
pkhWY2g67c/TjXOc7nB7cIeHsmNqfxdU+r2aoiwfkv+OOKvWphiMR/hEOKckeKrMO1/79q/iNm+4
/53UlHm+SxM06LBD2UxxO95H5iFVf7drqIW1WczOhG5WclMPDFE5d3m21W0U5uJP/+aL/e805vdp
hjlejXXJKUmjbTjKbt9ED4ZT/X8OM0313Woh6dkAa2Eq6TgF62B4SduVQ/3/+Gb/O5XZhTBI40jv
m02Pf3LRtZ+bw9/UQH8dv+b7f3fEIHFSi8TF46IOH6KTGynI0Jyk4KujHYMydnV9JfIvHoD/juHM
YCsSVUmCPGPEw4M5cMZUxL1+Xj8ASxkOtYH/O495Y2PwgFZpBWMIdRNoL0WwhtOaZ58TPnQSmgNa
RJsT4PXHrbcVgeailranAO0sr74PtPhWj5tX4bR/aoJPbHTPgT9+vj6tvwov72McwwKGnfB3tHAN
iuofh9X8TlfKJu8Rkg1MeYOJafFDBhtT/vR4pXU7v8xtf4dB0ZB/LuKuwyepHwdxoJ/jlJvCpmuv
tEPqPWW6F7T7PnbG30lCqeZ7XMv0dwZbbaJXE1+uqHCx//I/B2o+JGdJdqo31OCc/FiNvXI0JWeH
FRJGK8MoaS9CJKdcWOaLXVhSurGws7G2iJJTMkxKGXskUx46DMXG2ux2+JnpI5e4hEFnT+X7uxFF
FW5fheT/UOORFrxwqu6e/1Oc7IIBHVs3z1Cquc09i4YULqM3qe7ZX6R6UH+rasJ97NkaEpoSvauT
4ueD2BW6GLtHecydeiPFofNm9C3+8qrWJoGbIplaH5zBy7wDJPC83xaSM66JpV+kWewVjRc6eVSO
eE/Oi5qlWjpZ6CjtqWpqqrKG7b+1qoVqFZUq03GZdH2o0bIyN4aoy2GXmhAGHrGVauuN5XUWFZQ8
C7yVzPziMc/PmpB4lJsUBV7s/PMLdR+ESVc0Jz71QrqJNcPwbkoNteptFvv5mz76vk0xJgWx4g6d
YeJImIvkwUsVc6XrN8Wu2WmeCl78EEyDYEzMroIqqR0vqcL2hGKz2KIMVbhK0g+vqA5auwxuylq/
c144Ye4gHUHKgf2BTDcXUBK+l3iWlzVsSShX93FYRo+G18j+JgZGZmyjoHEe9cwzxY2FDCqIzzFH
AF7x70y1ol5v6ZK1JsN3GUlg9lCIJp+YPCgusBJCBpyA5swJwepobxXOH7UUSN0PdAUH2Ne5vTea
+pdWqcb2ejSZv6AoOtDynXTfEYqlGzrLa0O1hPgmq+PJzpEIaJFk3EZqUmxCTW+2jRffgZ9bif3z
uMyQbPNflKRjoBYw23GlpUERZNpwctBNuq0oGj4UCEzurk9sfsNMo/A94esHB+fSVTBvfLtVJSGf
gkQCLahL9jlNO22X+NZ4uj7U0oSwe+IaQCGTm2ueAkR2NihOLZ8qQ4IIYSggahARidZY8wt7Ne0U
vhxklRiIzPYqk0xHanzG0eRQnEaU1B/tFm+r3myjU1x3ykakubZyQPTLD5RqPggB1CH5bogEH6+b
JEPgXg/H8dSIAXyFLzIEWSJHzdDDwiOocUmMS8mlsFT/KbAxbTFbJqpuaDVpz5kp/MYtbOwpth2e
VP6mTeUYhcWm1p68pjX2reSIP63ahMXWMFVMHkr6keBI8tpW3JwwpJ/Q2TVtV2q8DgRlnyE+1hR6
9M2HKf95lITyR+nTB0dQpw6TAKpTAeuQvlo8FtsaYccf6E75lStox/wo69i8HaxR/VLJClJTrTA7
xTUHL4aQ5qfao9fhtbLpdUl9tMeO2QWy3Worj8mFa4EvbdLdo7YODmCOVoI4ExctK3HCTl3xN5nT
jfz4hiLhxo7RWd3UNbowe0gvydEBfaFsSiWwPwGSi8F4Yqg9ulaZ5GsHbCEMwaFGwYOLahLqmm21
gm0NokPxCNW1N3ejVnf3wpM9G3mlfvyTObRId3EwthipdaO4KaNEW4kNFy+q6bOdhgaIAgHnwnix
0Qs9lqD9nAIgHzrm3UX8aHm69LmKRqKUriThKcmrsrsVEAwOSZt4b6Fvad/4PBUNyJ4kGi7X2FgL
0Qt3Jrg5yoxoJphQCuaRsjTSuI5MZzg1iR2PW88pvZcRZHfsdnoTeW6l5DnwWsnqpF0Fxe8HJz/L
D4OXNv+0uspMALnRWSAFhA4+v8JyD0xw4xFBvcg5BKB0kQFOXXL5P9cD20IMneSNadZjRARgcBZw
BhALqEulJFSGJx+Rf4i3URb3n7zCtPfXh5o/3JkSvADUuQH1wuKYr+6EkEw1jPpO7ZBo/8PZdy1H
jmRZ/kpZvaMH2oG1qX6ACknNpHpxy2SSAByAa8iv3xOs2umqmrHttTVLo2UwFAMBuN977hHnxY1t
IZua5uG6IKpj9lTO1RYc2ql7+f94Y5CfsPtexE9//4xy404P//zl0NnvXv+2BN89+mIwmzJxOcPz
7//+bv/DYgojyv96t+hvLYMvcOosAV8gIPueNB/evIDc+iDMv/ni/oed4i9v8zeUwLJupP6KFoFc
SLbTmzBuxrFcEPPmjX9EL/zH+/K/6g9x+3uxZv75n7j9LuSq27qxf7v5z92HuP4+fJj/vDzrvx71
1+f881EM+Pf3h/zlGXjdP963+G6//+VGyW1r17vxQ6/3H2bs7der4y+8PPL/9c5fwJvAqzyu8uO3
X9/FyO3l1epW8F//uOvw87dfL075//Hnl//jvstH/O3Xk+jH4Uf78d+e8vHd2N9+deL4H6jdYWiA
GS66M8wCf/1l/vi6K/H+AcrBl1QLtjuX+379hQttm99+9YJ/IFga3EKoHWBsh2HGr78YMV7ucsJ/
IEIDajnsvz7cCS68w//z1/3l6/nX1/ULot9uRcut+e3Xr7Srf5XclwUDBCdYnoHNiT8i+ruMM2UK
+iJnbKp2sVsliCldBOQ8g8tCd+BOw/sMQ+dXjti6hEX2u+MZkbXGj+EB4Y43K3PGmxbBlLvJrLew
M44ffDN8rCsozqMMZki+bI0SpU+umtNYt+FVPRNyhdhWBM4Eo1aV70gKX6omLf/0NfzxQf/8wf4m
or18MNjZfGURR+FFCne5+v6ExVyicWiy9KxKZ/fYE+PeTU3wsUKRvuuSeSmJ9vTdsOyRIYHeszsb
otS7mMJ7EXJ+4u7ilv20+f+u2/prx4E/C/UJSjbIiKFBQnLW367GdJ0lc5E0XSXIc88HtTQPJjDv
Co3ZSS+UoPJIZ/gSRQibaMXMoE6J3NdghYZI18u/KVYvXIy/tlwBDg7Iq5c9xIPzzX+bZ6g5aVaE
3HbFKrQpI013WBkfqQkUqg8EwzKEPnHR8bPvK1oEZu2hnhAKSTrrvWpj4ReKjN01g67prKMl0003
ixNySnLYBzUgSeDOiUXd9dyvh82f56O/tfQKRGULu/ggrHRk6JW7agxVQUHI+RimV18P2Zax3kcb
ebejCLZsnO0tABSLwhpP+HpYEKHyvbxkeHnJ3x/2dYcBZ7pIMDHIv17Jn5HsSmi3VAuItlcbh4Qg
69LhnA6MHOoxMWsBtUFwxTfrHNtNVr8/BDaA+thO8qAud/7+XGH8cqQrzUDCUHr39cuwvShf1sWr
/vRLZ1VZbCN5/nrybEV0aElwjliA2UpUs66q1yjMfr8NLfdWECmTnIoxvUouP9Z+yWC4b6Dexq2v
3yMQ6487rVm7IkTYdF3X36HPi646r5vNToVDyeF3efr6HV/Deiu2zl13/ghskIwquvq65+sHHI6u
Q39aD1+/Fw2x2cg6r/q682+P1Q5xz1PzA+5c0FwY2aliW01baCFz2+CbHqnnwkdzinMEtKAmdWmU
XK2XHwiD2a48FPPKwn/86/cDQt5zo4xTfD2iG4MlG2D+XsWwts1BpkuKZvnUyh1zIdYIR5x9Z9Dc
5NaDlgoe/fzJ13CjiKCfzWCghCwnpVS+bqBwDT1Lr2tTCV/1BeLrP3qwM0qJhQZ8vCgtOM6ffI48
WmjJ+qzmZtld6jzYS4YDxDnJI1iPsDDgFl6EDuhK1BnOfrqIHQ/J3cDX5ayhOakMQK1MybqGFs0R
ZW/ttvc6CWOlWQCJi3p9xMGEXN9381jK7rwmc5utDp+LZkRqSmjrO2yvtLLJ+uI5iO7uZ5gGJzqD
i8m2B9Z25A8BIy8woG9gSgabUg6Xz1xMdbVdGJlmBWDGjPfRLg46lta+amfskIIrXwhjW+Y5r2DS
ekOVuuMxGe3tRutqVrVTQvuRUXgJHNZIVLjWHwYL/3lw+y8aXn2UtoHwx4LdpGiUx01rTw1virlO
UJ1Ec7bW9L1r5oc4oOf5whVtzbrlPMLZRNdcRZuzi5XvZf4wsdwd+Mnzv7GWl4h5AeN4uVqYa/bd
CBkA+oc+QxS97Nphv/TjiXB+CFLYQll8Q4A6zkCgvtXNx6aWBz/Aq1+unHJwAHUH0VW61p8u0oky
HUTvtbvACWkBSRHRWSpN511t+N6zccnHXTpNSz6T/kV489khMS0GBCNz/opV4w3pNdAwwD516Z0A
ee3t1dfxxcbxJBfY2PtC7wwy0RaCVLqwuQ8IvdvGKIPxSj4RdRsH06llAwJJ1VWQaAjlYnFDt4mU
mwBGPyIGtlBLmmKPlTcEAu1ic+kd0jqaHZlVNrrGlH4ffWg77hpYqWWBHJ0C7hkj0snkAUYYH1Oa
9ocpxgnn4bB1C+b0LliRZRq2V+hyZD4rx915C7c5QkX3VgTtARa2N12gHyPl39mJ99li6zlHdX8t
kNJEeqT52tAU7RDv13kEa2pelh2EcrB4TUqzzR0A+XrXIWWrcGb5qmdB9xqe9HkYXnfWug8Qmd0q
oGI5ipwlk7LnlXO/rhFIvVPDD3XiV7UV7c7ESFiDjv8oQ3xNbdhXi/DfgMVUbuBAsln7+6Yl486k
pNs1QIqZl+aLIttb0xowYTbxDNveYNe7hSYU8tmeiaKOmrRqrDdnPU9kGcv1SOq2KRDi58GqoIXn
WHzUIVDejLjDY5e6N1j2xeuAWDAViqOx+DtCry4VysI9SZw7ndh0D43WzuODOX79IDqdezSecV/E
9Urz2DjjacI5+Md/G+Hj9hDKKu6iH/MlojL/+h1tPcGrug6ivYrcauGbOf7rR52SP9/8usOPsA4p
5NJ0cj2ssn+K2/pGc/rm+P1N54PMJWNc5ms3WFz0SQ4HbV3w2M9gGbsPV5Rh4Xa1KfviMYVlZpA7
D7uc78ojvCwn7NLeHXW8ON883pUQSlbKBl4RwkzYtnnPXJ0t0T2dlxCagK3LvOhCVg4KTIDqzBug
F2hlk3tLo6EegJlImE551zpYcznBAtBnjmdP666RoPCnIcR0Yg/pVQS39K79RmCmmMFzZ99EtCtH
gHzB5L228PcrHZ1cTau46XjwSLEDQNtS08qh47mb2nLpWl2OAd9P7nqbWAWXqPBZsvgTGV3Xrsce
op5+pn2+QHOI6EZSxVhyqk7iLJ4WVTAoTgvf4DN1bHxm8XjHmXlG/oZX1BxziWUmTsHgmZ7RNi6R
TFVhpjqVQ09vsWniXWFL68bwvpzht5EMQ0mc5LA66W0gOpXrJihXNt7KmuhssJ3EYuDl6xLAe6XX
IwRK/oNLHxZ3AJHdI8jY0y9hHNTZqCP/yLT/U5oyJvMtm3BUVaO9DCOmoyy+vrDUCdryIlpu4JkX
QwIEUxWMlobMmxrEXnQmc1BXVVPLr+NYngPsoE77naX2tFjGc8uUDxhi3HJ9ETNvE6YtLIM1XgWL
xzuGMyDm57R31tw6eHeYX5ZB6rGC00hWIkG+Ti1hbBqMr2NnQaFkFi+f3GqtNDaCNSzRTFxRO5yQ
HZkvPX9NpyvPY/VuZPwActYdyDOwKzPmpHo/ixyQz9U2nEF4f2mD6WHg3bHvl5toTnYdVjVXyUzN
fN+l8UGMArWnCrOkTYC5YdH1enafkvVDTMgPSPh2AzL9nbdaeG2vLYqDS7h8iNwC7IcJEw+TCU4u
yMbdtKWgrtgXJiFQNmkxUxSCHrafwndLo5LPwcTe3qF76Mb6qo/7ixMVIvWkXYPC8rGI6rkvmMEp
7dAIGHVc0tk2p9rZ3n27WEQEpNeJCx8e5fdFy7yDTet3uJniYnWcOAeO3uRBV9+QpbVHHesdleh0
mm7qssGFXFQRHPuNbd8Gd9Q5/OXzvlE/4Edv98h6Ytm2TLeU9SSLAmzZzbCeu9gykGNyV7Y041zi
i6jXwq31p5PVAUNdO24fZpNBAeVgn+EEkrto0TfOCpLmRlu8S68u2aPsSCfJMhh3vPTr/M136udJ
6mPSoE5sMYPJ2si/9xt7jcQXluGNnpoeNByrhoJa/SVWxxgvSRG30p9btp0DR/h5KFuW+ZMTFD0w
E+s8Qgp5v/qoLhgkzYGW+xC2PVCZ3Yp1/JgW2GqzkN83S3RmYw9gNqE3SX871WGQOyvFtkzGXKoG
rGdHsjzuCj56eYvlNd9qDwHnAtJcL1LlBLXQiahdA226CLFc+cDhz67TYvsIo/MWaERj0SbzdWoy
aEehM4SrYb6Gz1BP9+U2AWBMN7L3Gq2yaI4mdDI1qgTVfJko7CNuMfomA8un6du8BmTnYhH2RqLB
BocyX3jRa9T4J1sjnDBmUJLoNLR5Wo5SvWxIDx9caKvk0r6I2UbZDHlVYT1sERf1iyBHdDjgt/fl
WHMstYNt9gsbDu2II5a29ls/pO9eRx4FP0tBYE5uw5sE4yo4IiDpq3PJbrS4et30Z7+mtzVLPmBR
J7MwcqoAtdCJ1NFd4HefA93mcmHmJFOIsKnb4toM+0LiyCU0vVbQOGXNYiF4Y5Dle65FtwTudGs5
anv5jY4mX9Ntzu2GeI9+DKHJ79Ep1oOBn5pXmgjfR3iZFwJ7v9ITeVQK3tpBxwnCN5Np3x7AVZYl
PHd4GTRRNjSCgq8lumKJ02eHyjvmqZ+rmPjR9dmw5RsJ+HFgHdlKVBDimLC52/Kv/6oePV2GUAV+
/HrU70/4em4wDckGcSLuMl+PSuOnnk3XFLu/5zQ5XKYOcFW4oVTg3AYPSSxpHmsfvg1LWNo0vW4u
oSdr+JYEaFSb9tJ1OOZjBKxM+6iH2HV480zkYaEiZyjsIZizDIABCYoFXjcoOWLQNbe0iuFbMBL1
EowByRzjvfPUOWvBu5x5i8EC22Nof2onFFA+otWDKS1ikaD0drD6S8/JkdsA5xwX9jpARfPuot9p
J0Uz/9Npd1AlfgOKVPT9CN8iGCAIjIDMSK4b0rTVPKUyh+VO4oDX7iLmJW9XNZWpE1cL8o4JJ/Fe
zkERN35Wp9uWu9jzgDx0pZWwlRol0bmrehhcqodh28oes63dtHmPExq3cFwrOrBsTZ3rOrC4ZjR2
3sS5VpI8zabPwkY6ldA+3B3Ekl+QXOvXWBy28d1d5ZjF81iJbTitKA6QFRFWmFGHwAQIloolyLoV
UZNETmEO1cENPrY4QgAlINGEc2wzp6Ic8A0hzQ+Zd8yAM9RGGt1c73oF3Bhw6vvg/U3bxEoauA+u
x0XVIuPmaJalBr9RfWlX4eEm4OATx4UGWyxLfaPRzSE3xXX9uvDIhOopVvvJW4JdyGedN3RD/ktw
J0n/gLPXW1lpfasyb2a4QkZcTj23B6R4wIqN1CeA/rntzNOoOM9h1faIc7TZAf+5kQoVIabHBjWq
Dg/ecA4NdB5jn96ohunM7dQHgi3gl6QdBbOa8Y8flvP7aaiTvOnnx974O6mnofD65n3q9CkNJqca
40dNeFCkfm0yd5uOnfDdXYgcsJzTYcpRvUK0bKaXSxEmE3g6rENcuS6gAqR1vMLwtSSiVVXszS9p
YJ4p8xHGGcJWrxt7dawvR9FX0KZ5zZBmsxDj4XKWSGEbOAhEG8oglF3IsvSyfl6XjHvzihqa3fnL
Nu+IiND74XWkCatlDuJcb+JznuumQBFHspRnMLyGwARlFdJE16OM3CEb0BrkfT36xwEN9XFynxzH
lZdO4IfAaQCQcsu6GqUbd9+mOKJl74+vgClbQC1JU4H5BcnObRqoM4ktAsPutALUOfVOndHIuwq8
hZQz3XZLEhetYdgizPZueNftFoX5YYdjsl5rtjyM87FTyLrnjdZ4vv9Nj7TyQyoPFOOTrIvpU4yA
S9gZ4Vxo2m7dtw4pbTvQx/521CsWXuLnASVBZqdhp8bZKdx+/Q6H7R1U3nOejLHJka66wwT2U/WI
o1FtkyGmk+WE9ajfJ3IHQ/DYIZXP36Ehhj2sIE9bwt68dG/6wD1hcJvm0m2/TRKRBo26aSaExtPY
ecPcU5XWtZ/wW0eYWLIlmMfKBzbgchhd7PyL80PM8imI9M0SA7+lYfzGLEwvhtQQaAHTdxQvx0iN
JRwsnmSfzjAA4QUbXR8fmXlFvGy4qNRSYgNZsKq4iO576FYIfxBlCOcVybzMvY5mOHm4Y5vmiH89
LOCfo2B1nBygDsg9c3hmcwK8Fr5T8Oso4qlej8PafIMp94K8YSQu9f2TnfUhoX1/FstnyMZhH7TU
K6KOgPdLPDSCiUoLiNmn7ELmKSK1AEtaUFPB9SprC1br8QHuE9kIKD7rgumgvLm70vggOM0K2UJt
SM2aN2QRhyTyT4RsYCFbH9OnIB7yJg6RD+60j8p3kO6FeSCCYEC4ggT7qNkbDFUqd4xDlAgCa6Fi
P5ieoyqyMdYn+HmgWKNTtrUJ2/nRJTfXEQc0Id5JDuv1Eg6YXDtumC2YnoPV556D9t4g+W1ZnGrm
k7/rMAVFnm6plu8Jos13kHUDW2G1KRH9YHLjA47YsBFxmMMi7MuaY4CLQbhDOYgmeHIXdgjZIApO
RrZLbZ1rH04y8K6pJMWp1jUKQheAXGjXCxEkxejGV42H82+M3Jepzepu/OFzFB/D5LGdAzgBeD6a
nHRZjjSJ1h1TQZJ5Y96ADICJwewe3K72d050jzSgJYcnEjRcsUWbuO1565ECuY740JdaKkCFVOrV
o9UFmwthGEtAC8vDqPEqRvZs0GimGh8sgmndp7YpVkmaatH1T9Rk2Cd59JjSFMMH5vkFcBrlWkQD
Bn2DL12VkNmEx2UDgSmIXxrhQgmPiy8zhKKodbMWZpplKgnSWDp4ESPZrAccbI4m2jSWfpYU6RiY
LI1WtyJkYbkn5HnT0VBujr/scfXoXQO+DOmSIXPsdp5/LGiuol4ejYvNEGSzGIrL70GdToWVlV1h
IRmH8N+poVq8Bsb13fialaPuka88OD/05i9HNzyg1QG/ot/CjAXhaWH1oQM6tJtc/oPr7bxsk3OX
xJvJBob2Am+uHf/dvQCBvMMK4pLFzV3HbXPw3LI0GXuAmjFOOmQYwuVH/fTdLJ08DHZa8eT3ITpL
pD6kS2oLdwBdchzdZ7h0fF+Nc7XVjZOpIfwm1xVREeBkVDXssTLWJbqKFdlNuucFrIb6HRmHh0Ej
uWhS7U/hRPHeB0yczE62hFRn0Vp/8/V0tkQuedO1JzohSE5/a5sAPaoHrBTR6udtWn9Yf30iZPbz
r+JnTtzjWHfXspXvYA/MqGGS+yRh4EzIEanSvkXWTOLfRNNcbeGjdCdzy/ykUJI+skXqkgzzHh7j
Uw6AAxgnBTyJMxaXEDwIjnVIsHJA6T9AYQkFggH/Xo8F2vsJs36cJLOdl4I0KgNYs2Rdh5mAUT+5
1xfwWSv6WC5XqkNdzWs4WEZwMgFaLDes7dENDT3AH/EeOyPOInCxUFh4e4TcQdE2Ta9yAMOE1PqJ
exM7jmmz3EhaD1lkYEHq+NO946p3L9JbNud8EkDEI3DaBx92wjW/HgAgVE08AYUDiKKBA2hDbmKz
nZNVYQbAfxo5QE7UqINdgQjCVPYulEKd+v4GJ+16FtCjx7PpcngcxDunia5xzsqM+UNTTagZcdmZ
AzhJ945frtvanVzSyNxHW+ngaisp0BuYdeB/I4lASg2WNAM8a8nWZ32Czd1Lr+NhTPIkEa9Wzqaa
O2jOYR6M3hRJGJc+wQud7j4U6w5s0hkgQV96A3lZuCdyN6ltmSqfl6D+LPvu4pzm+DdhSg3U+DEC
M+YfyGibcI37WGFjYAvK/ohXz5QaFmdJiJYbpBeK3go7ygWsFlH74aZyuHMd2GK0lN8QBCIhuGcP
u1U4q0bmafb9uGw1WtjWNe+ArbGdB+7z0HVtiVyxAeAouqTauVw5qPFpZ5udhdHZNMqHcXn1JS4j
kNLoIZYCG18UHBBnLDIoahIW9MD52bSbYH1er8FPNq/1DcL3brB7upkTDhgIxfAw2vT8xHwH+RMD
/G+QY7BrqVTZID2UBrLu8lYPO4kaLef+iPABoKZ6XgC7FEzF0W6Yxi2L2+ASnmjB25iHK78ezjEm
RRlc/6GKRS0WOjqHJUi6u7gyMHGc2vS1b8dbFO2kbPwJDfSGwqNdAXI1c6W8dTovI0WgAzH1BTwJ
AAjusUG+dhRTE/g3ftTjG1YXDdi0jgqvVu9pxG9AMgU6p/hWmbGu0kbBS6vGhAPE9h2127VCOYTm
eVqz2QNTP3KRZtk5ZVOrGFWoSatNTugSUzdfu1BncUIvXglgdjdC7TuK1qGfb78OXcTDp5RG71GH
pbRx761e4BwHFlpG4d2V2cZvMk5ngPPYs8kWvsJ3Fwy6LjaZl6CDgUgA/nlelKWsxt6QIAcZjQOS
CT0MeQwymBPAZ6kObeHDNwBWavWjmOGExNY2vhGL2k0ceUuyN4AWfH7kHFxj0bTgFAAX4dhEMFHH
UCdGvHvUsH1M8A3AxyzNOxxnY2SCZmLtqwHWtBj2ePeLE7hAZZ3cDt2BeDQpBogQsxjzLHijaWyn
AvXKiOLMczFnZdceD6fKxP1NuDm07Db6jeDKgIDaPFjR0azX+KuHzs3NgPSxEfPM2XHqYospBJra
vEqpv9dy4PlAfT/33RPSU4EtK1SoSTrdEhG+jlMpVcfyBLHuMCZm5/kdaupKwAQW3F2M6GYJgLfF
HiNoUxiFN5vdBKruYC9oMh345TTtrMg7lJGxMx3bWN0gE/kU+ds+mDAAbEFNz2YO9MdbnmLU90vI
30BEu+Erg2WZuhEKmCHxBhwt9OUA/j0JNbrjbqdW+bKM+PDcdLwMkf6R6z0dzE/e9/dMTydN+kJB
ERKFLWIcRAhCb9e8ua5+dp0dE8BMNwak0BPOTwpTtP3spR+dkvC13wXG/dGyp03roVJJ8x74wSd2
Nfhfwdg+YJ8gox/C+egN4yPjyO7RiRNm8KrpPHibrHHt5n3kozds79cJmcUbQC8sNKWU4Y4tY7Ze
1vwEW0QJK5q6wmAS9lCw4PcdNJ3QkHsY0Bfxql6VdY/Se169cThNU3CrYAW5Q+y9s3MGcnQNjrXj
JoigtfdAxYaCA3cuF5z1aMSTU7CgyKK2ua3B+ihW6+2ndBsyKw3SV9OxzxrUOkC6+HS7JHYo6lo+
9ZGGbV4d3bae+qxBXf/RDmEOI5O89eB91yGfCn3XjcPk3ouaw+CqOAfW+UTSNVuaNtzRiUyHObDv
CEvynmMW9hD8yJPyxM9IR9tp6jEvWvEHY2Z0IXkuIaDAaF/D/LPqHP+qtYA/Qk8+D3D6O4P4aytn
Wf078Cjh1rQOH5HGdBQDsanANOKezfXPyJThiIIxFHgqa7A8q019pvqwAojvR7GfE9blgZq2vKg7
XAbYAn+CAfg9caf4hb/UdX89pYvN43D78NvAHHg3nvgr2mygRDM6axSUDy76i5Kkes5NIs/j7E47
EuRjwtGHwPgznx35SBvgg2mfIKoR5ES5xht4p0gWhcOkR1H2Eh9ACG+7GwLbliyxSSXaWWTpjEUe
YJGfod6YpZz3UWreRFA78LUM5Z5isjo7HNKBsXsXWNPyBOlu2dq+m2XGlLgLH4MFqdW9AnhV008T
sKKLa3UNi1FaqLm7xTT+tp2j+cDgkUfX1t3FBohSeFleQ+7ebjPmWBGg3Ss48VyL2rTXA/fzah27
5Z7KNMq2AHv10rkVlzHC06k9IrB9hsEeHJpicrbg9lew4GormEE8IXMRQ160N1nrOxrch/hIgyXG
zhw+Yfs4qWT+trnw/IodWrXg1IBgTLE/JG9UtN/cS1MFh05ANrHdDvAoPYE9i/a1C+d89ZYf0lg0
2CkSakLVYh3DhtcPopJdAr0U3FvHQPiVdmH72+MCSJ3kGhC5S94l40Dsw+ATZkQYd8UNOJXDFlYr
ukdng8Ve3D0Bd0xBWYqivecvZ6iOMzXaxzWmwF8YpzcrBiyYPsX7oVRzqI+6UVfgPmOrQXrxTOMr
DI7iHNhOaTH+Pa023k9tU7JYX/xkQwK8255gBPnQJ289nEpRF24cdHwKKmmjr5EKB0uhHoN+krDS
aO80o+INFzfJ4cexnU3qYLfr5Q5WJfc2hEPpAty+dZqfoZ7vmosxHxMSMWcUNQnS1x6EqL1zGyfv
lE4YgEEjxDgyd6P6FhdaWwS1qzICQjUgckzkGhFgj2nYrtag66wY3J6oO39SlS92vokseCkUxja4
1GGTPx6cBfHHsuH38bA9kDU9IaGA7iX8QvP5yojgwgDBhUr6NXcsunNJQiA52/jC5id0dXcz2htI
evYdGPTQ3I8VOFXXAVOvDNhbRSmQ/iiEP6fqnno1BgWs6IKDk6S3cpGvFwl9vvmBxFyhvYKDEJCi
zdzODrIn5QZcJ639H4l/dOcu3be4UItmm8Ft8vQb+AeY2CTLETWYgJ/hGmVtMuWOoLgFanmRxBXM
PuG1epmfR2OPOV+QXhG/BRpikGkTteTIZgmpYRPwCiyFtRjXTcKYqX2YB7/ey973z0kvMDGuxxfi
cOiZgZihCLiSooHJ4VSfnT5FteetJcWzzCY+pnBimIN7fg6ylYPOHL0KwgAQJefjw5CxSAcXFVZr
YIiobwkjGJ+69rz69fMIX7kKdchzOCi8T8fvQWOyqN2P1PPgOheqnQITOycbbnSAoM3mK/B71nxo
0S1bM559ibPTo05TLD0pIj7PZ86mGcj0nOYRWQ+RlgEIVfRDjltlU/CqZoYWwFfmboaBy557yI5B
OoxfwWfmHvvicy8S+JjjQkBVxZ9hbfYB1k+K/JfkmQaw1wWLDsg8NcdLoicCyk16ijVFdGhHwPCR
z3FSu0cLGXMhk/RxECcs+4hpcJEMIgehChOs/kG4dbHWCcjK4YieDu8BWUHJOxFkhgdRjhDgHkwy
/ojsqTpzkHN1y4bxagxpNcDVAJHlUbsPtnYnMAwF8gXnYxJOdcad+jS138AWIfA0hblrPbAbZ4L3
UIzmITKYo4A/C6hbTxhtOf6xjlS/c4h38G0PPmSuTItVJEJ73Q63GOHCtFrK+8mgFydojuB3XPqI
/9hzF6ayPYVvbNq2RdxSpAJie2hE9+YPCAqUWLdVIj8lGd3ySvhQucEjL8j55tz1a1OmMWAVyL0v
meoLyRq0HLbp0WEBJoa8BA0GTPYAyNc3UBi8wvGYpxuCzOCdbOlWTWnLyoRxgNvJ7Bcp/D4zkE/8
ozc/R4r8nIU8rJo/MITWHTrXPtFF6Dzc+sfBp6B8UujXeI9pqsT8krEp64Gx5KBoIZFnQ+9DI7A2
+vvwCOSPXdMaJyFto9uNsAxTeHWM8DHyKd2ZZoxyH+zWSozDW4D5rGHqLIlzBy2axj4KOwAfBkFM
qHo3UT8HW31EqnBZ680p2kTfdgPmfhdL6gaG2wWS74McHlw/dPC/2Tqv3caVNl1fEQHmcCqRysGW
LacTou3uJos5FFkkr34e9T+DGWzskwXJ9mrLolj11RuDz3yU75XP/+ROwl8571rmE7cxpOcekgO3
w5fjas7Gbawz2GRzsQLGZ/qJp6yVaydO3zuv3GqNlq+dPtlVzaHV1Lg1bZXsOPXfXERoq6wsLza6
VYI17dBtONUVGwd9GzqReQydjDkVpWOYzlq3ym2wiSCyTdZkKsAQCgYGYeceh6ZabtPR+RFJmYY2
N8nOTQIim61kLWfSHC057+aiZPJW1GnUwoLyddssHA3B5E+sdi20AYPJWhf91RWn1JboZdpIPWqv
CZ2uoDlbUlX18icY1LATKv2pNPNv3tB3j1aSyzddS6cM1kYClG0wK0Alab8aTrqkN+7wKxXROGRL
FONAQgFsRlqAzdOFsF/nCOxXsvsxi+kYUxT4hWYq0sd5nTAghxaVwRuzB9rRHHH2TWw9/ZXwJnNF
SvCOcx8T/dfiNmBYbTiRWbXyG67O1CKqMDOSgFBskuEG6ULKLJaZhDOOEJlc+15vrh+zNSzHWXpy
3Pu6grF4vNGpNjNNglLMaQMMPUFEQMuIlU6+VJdkv8fAfq6EDIWeX0tjaY/oMRRT3Clv0pMxuOlm
LlSDDoa7ol2efFLbEaSq+NmFWitGZV+ng8F5Ys4cFQ4NUGtgAZkQUL5avP6x+PQ6b36mr2Q9fKLj
RjWVxBc3MDrS04J3yC11Mr12UzTAlBZgxroc4VGHifODsLS1VXuvcpTiiFPnmgSlt+li9dRlaluB
t9wD4yC1glWjCvrQLrtz4FgjeJ16dTUyCuzH5xsjm1rntnUI8uKvrexb5i7aznXdH08YX0Ufg8PF
2o9fqN9jlWmccGZgRI6C+vKU9CkK2fivaUgR0pNHAqHmhbq7PKWU+SG3aDiPxtYmt/Msqn3lr/yO
n/R0Oa7TX40xH213ahjxZ/53zRrWCdHbtf/YwgwGQJW5b7pCY0HjEFRxM71qy6ovFcHcfGuLxnCF
UTRc0umpNRJa+pbsZdGbbIt0RicOZuWOZHvZ2nDJ9Iz1PJ5+D5aTojoZRER820tnPbJFlbFxB/vs
GuMNi04gm/MUjBKOYnjp3ATtg3g1YtOJhOI+cxgSHaM34VQ6pDYQjGuXzTua+QA1asDSrLRD01ZO
JI0WTkqg9kSWuLVjLjpiFN6Cyi83MpuegsqTnPFIga+YpXbdqH1VbGapNTHvCGkcWhcyQa+vxlJv
e6XZqNN0dNHDsO5lB/rTLcyR9pej816Xo1+t08x56XsirlUx7XSWBiFt8L0mu2jTWz6laYSGLHI7
TtVx7/51CR7cYOxihJR6w7oTahp/eIz9N1iezVk8s/Lc7IbsdPQDtmTtaCzPA2z4QKKEwzHPjE0x
yjtxhlGWFGdyY8o9vOGhbv1in7jlfUmHVwfBUo2FYEXhG7hahh6A4kqNE0iZI3RJWlw9szWLb9GB
zFHi9qbNuh/WhEJ4euZv7br09npVKJYt/2lKzO5k5EENoMtOmxhDyJCShEVjdZFvgG0XOQp6KgjK
Sx0DV/SFuXbMLnnrSX43m8zaoOD6ogzADC3Yh3vaayeEAbznttHfbFZmBm6Ybb2K/9Qw7BuRiiiv
kHDQSPZPlGRTZyrmqLMoBfjKieO7Br7zY42IHoc8KugQjuIl2bLBa+/IMCKxpOUpeQj5RSsc4my0
tw7bw9bX6lfd44NTeCO/dNF/aBh7RFw7JwcXWWgM9us0GRJ6BeiIpuZlz9VFadmDepuldA4xk0Cn
rGFlzHr5rOjnw79unQelgt0UJBvcFcxbEmHO4oqLGSeXgDzRX7o//TgqT5lGl4vsR7BY9ekjwopq
7qGzKDnVN8GzV4DwT3N+qQMAqREofzWkyXNBgcQJzimkKhPoqFu4mRc730hzORYQ7RcE0Fezsb4N
EgJs+AzLeQ4ko39vJOyc9txfMwgAXuU5EyVjMVP6lmN8hbBx2seqWzWl0I+9xWnanZmfQQ9I0zuX
aV+tYyP469wgnW3sEaj3Km9+z/V8CCsF41YXtBKX/vtDT2514gLHNrCMjPQnT8CQlvbmE3WANrHb
DArSK0f7SBflSzcvClbC85n5p52YulOK6HuQ9ZdWKBiw5WnskU8Ij5KDmMRvmOxvLTbgLdLSwpJa
vjYF+jTPLZEkSFQbtvT5M4zmLehSd9XIv/Nn1RdvIK43xPY1b6vLiRR8NDbrv6NPCnKHai1ummsh
gqMxJPsio9DRqLOj5bcgziRhw2x4IUVLX/HcEL2QyBXRiH9zdzhwBq/Wvlb26wTtOer6yV3boHNk
b7LjgOv3y/TqQWEXM6/SrE3YF8nnyovNA0YfATE4RJ6a1Zp05ZRiEmcnMQVtFxM1eKxPP0OqHVU+
oDYrE1TomMMnKh7LhEDwYbYH5makHtXcRnOqv4FfeRsqVD7xT72muSx32oVU124VL+ZFoOR4dmIr
IsH25isF0SKbL9H540o+loWqcgUTQS4oyXb2RFAkqyLzP7NKh9DsiPYachVGm1lWLdPM47CZvbgo
2VZ95+erijFXc6eY4cDQot6rBDNRT3x0R0J+E1gHJ2hWRW3vpJsjoE7uRPyelSdmBrKaa+DKU2x+
SSQ8K2cBZTdAjzT6ArhWxkfpxU9i2PotxxLD9d7Y4sgZ681NQ+8XMzr7SF8HF6/0pt2kGSwVKbuI
htk5Tr3nqYkZoq17nkEntLCG66JI35F7cSYvVgtUckiOGUkbNUpYQfR4DiWV1+mPJpUduX41rRGB
G2HmPRfqD3p6BP0yL+CRnJF1Zc7X3RAgo6pe3FKi9V/qPaILk9uW3cHNp1fRCw6CehqR+Qm4B5s6
ZNmtjAVkDRORJguS2aqe01iQrc3OI7E1Bp+TOF7XS2C6J2/Gw50imDX7FUERSVgOJS81jndkD6PF
1BGAlRnxwBwLs6xl0MjCtGuSY+YcxiKQERD/RzuiF1nIdTCIRoqbEnIiWPbxyBAWU8S9nqXDaaEI
SyRqzsx5vUqQ0jf+BpP/08C9uvK9KWoxP28H3f9RZvKpe3enVPZlqlgzaQWe8Kiw905u/WSVsRYl
jb8NCP5Yk/XxJzf4uKYPOS1NadwvBnplOSlAXSYzuxk2qYnPCb5fwS/Nxaq0UF5baQ9+lmdss4KV
MHC+UqaRSM/R4vsNd/rS0n5Zt5teGBwi0+V1qNEqOjCuWPD0la8bJ8v3wypl1a/viKkkbgtOYw0U
HuLro536+5T+q2QZ2q1cLbm5Kh1kocA8V2QFSVR542srmlch3Nc2+aWl8yfRim2opM6UZ+KA0ui/
HJGi5aeKoxR/a/5u9jMfnD9O6t3jVFu2bun36J84dZ4BtC6T5Z3ndP4xDVOgMpkPgDDjakLshtzU
eE597cMrmydzFFuTDgCzVDdtcD5qrXjpJ+/qozGD8x+/jCo1kHswl3cZf2zmjB9tgaCw6b/nJTlT
wYGrbbm3qMkzdDXHInbNdZ11flik5o04OS6ltzWzUYaFBV0t5ks8IeCULRnV6W+f9GxoxOG36br6
5t0Xyx5d3Dpt4hy2hB1Z1cZRS9wx6mqdvLq5VWepVwct8N8616hfFlcdvKB0Q4s8/31m4EAxHc2K
MN66FnosSy//LnDyB0mDUtjQAxS5ViH3ADQtt88yXLPkFKDeepUk4cRcDoruloHPQmbthmaDlTMB
U8IoYAgKZZsO4mFo0XKn4pJUqQw5j2JmKvZkzHbQn14VqaI5ZWZrrwsCHb1Gk1sxxBdAkR6hciDX
XhK/Z2YcJX56Ral9SrzxyeZkTgFNCsii75Yl2NqJfWMzbZlLyocKfUJdVoHNVcdEoGSeRPEaa90z
nP92yB2fkDfrycMLkDb2PlDmBGAm3ue0f/frFVIEPDpmxeo5YkvJoI9p/Nl0k3cy9aVA/JacZImx
Q0uydSvKl7TLfxfDEikN+0jiGK96inJ8EECvSfzcSfMOKfs+j5q2MjHPrIcYBLFZ6nGrKAGUfLbi
0mTepNgqHa11zZEeJeasH/PDRLPgriz0MSKq6I8BjOZwS9CpHKEJqTGLtYzh5g+rCSavpcYrxKBj
Za+s6cE2ruZrWqffXlF+oj0GJ+gBmCqgNmUCx9izndKUOvFP5cnasFICu4L4PiZLGmnzg9xz4yiz
yn6HDsxKqiPYx5VIznG7LH8BEMU2zTmQNEMdRN0IUZOo79whnsHoFZRAcfWwpkdGK/Yge39b9a2n
Nhradr4T5nMw3OlP1XbdJp0e62jQH8qYN98kLyOcKgsDW8N5ghDGcoH3I4z6ITMv3spi69YD+anG
LtOFon9AvvN+XOxm3BWV825lrHmta7xOXnadPZ1Uan+d2sZGU3F6iKfEQfbcR0ILOOS0HwqOHh0/
tVzW5HF6CbbEsd9NliEMH2vBtE4d8qd0AVyr8Y2dfm/EgCfmGPzkEoeDBWssquyFcDAqQthGBvja
UowQcgFHUgv/Q+kVF1tDIbNws4fpKWiXeV1I0ORY99/qpD16DUq7wV6MDf6udSA03A9TtTW0Eosc
O3kQVDeiovdzkMqI9CdGXCBglOn2sFmENW/cyv49+fmh9+tbjQihdMSBWSeN7GX5MPxBoeI+jnn2
Xja6ekKXthpKuRw5MW+kztGwVApYP95msX/ryuwDYBxEHcmGk2gnS1fwtdpblUEf40hhw+N8meic
kiaTb6VSRwUzfM22CjZJDKbGStWixp7OOqaopcTQP+mUTtlejseF/KY4GBGNAlmiU0Wzr9KoGLQn
lgkEBrEWJh1Ib9In1bp+kH15bm1E0ryopt2kPcrjQC5brafNzcmn7wUAD1Ev61Dp51cjqL+TdN4l
FWxtqmcuQxhUK7V4IlT+1D73XfKB6+oZSXe5E+TuHFD+FB4bbq6eVeoDn6b2m7ZwXyo8mY9BEqJJ
kasd1DGbX2CdO7teg0pPF0coFp4aIUlqebtK6t2RkK0aqs87GKY8lAUR87pWcfQC9SIa+4t34Gaj
ipz1+e803IXdhj/tRH2QnKe1UZq7xUtOmCLlmkhib6uJAoxlYeRCKVGvtUk7VW1gwZJrVZhnsgnH
QRIZVsT5NbMs69hkw26wu/RUoY8brMS7lGbnXgZ0SJAmibdm8Hp3GT/3HQvtpdBS78yVy5bCv5q1
x/ZhA+5jWP7Kj3EXi2vj7DggykuLcfAhKPN3ujFijaMVk5nUPrqw0mc54fa0a289e8Ue+9a0yib/
A84Vj6namR2URt9ds4qqaJV9Ty2XcCpzg89g/AlvzNZnyh1qvrNA/5jo2ckN2ijH9lP/9MKf1yM8
WZ5IHW9xdrd6Ps2eObxZmUJP1x3y4lNDsMUAPHw1rmRmecgvgpRoZWs+BPL3NBQAG+X4eyq9V5ws
EwnsaOel42/9Yjw1zbFwKboDZVcHYpnXnV4gdY9xmnMsfFQovg6AUn7bNhEpLPjwuDFcK7tnpCyD
mzeH2bZ+wWJ+FgsvDb9OHqj0xRXI2c0jHTYgwH0Z1YX+VI95c6Bl8W9n+zfm4J3MRj5Liz2u3T84
VMyjBTWjCAwKJ9yLrj6yBBUAFPnc0gyaunu8sHurRA2CP3Wt0sexx4Qt0V33b9IH50RnyK2Wmz/1
T21rPI0xNwv5QgyfaumwUfjOI0j2RcX6B8D4nqmlfyhZsAqBneEB0GpMmRXV7wQeHnt8Bo1df3tG
84eEPLY25tjyASF70I5G7cJ4DAjye6NIuLvKxy6HYr/TsYO3V005f9yi2jL0duvWGp4gQQV7mx8F
hl8eK5Wes7Jg3ev695JevGPad2uJZ4lrlV2Xwu72qUtNIBPrzkRcJczgtSpdbbNIsaDmRfbRB7e8
836ZwcpuSl7CyBAoy9bZTBNIqJLMJWPD1h4nzl6iUCrnsjoNVX7xEInODsyCORmfjtV7+8yxzlCC
57ZwTnamzwfLq++pWd5Mtqzein/VtAQCRwQz8uPuMnV9u7NqArazgSk3HrNv01L2yvrt24sOlizY
+ukhzKbEQIzDiFYP5AYoLzk4zXTM4xyBIJBBqDn1dOfeDSey8UdQpr4361XuJXIXBN9plQ3bOlle
lcmKmTcNVHjtu2dj8s9aJn4NlJ/dZF6dB3PRqQjCHDe5455hCnORO7wPVvlRVFQ2JXG8adLubFvF
X3Q02arLAONydNCwqusMO+vGn9h9S/KhLM3xzlSna2uv1gm2Z+TFT24d5jR51y0UDUTxlhrOKK+r
e0Ck/kLdhrWeYjZ75XwMnOv8zEtxJ1nWOUWgmBZUlpi6t26r8XHeqJbjhDA5npP3pO35Y+mpRM5H
ja+BGncsOW8GS8OBm7NG4mDFHVDnBcZfc0DTRGDCFkloF6EnO+hFJk6jRBhfjP3V8yrz4STeKN/s
T6TrHIeMNkyDXjVl9xecQfXRNZO93i2Hue/JbhBIRpstWXsMdcYA4LyiJ4Gxf0T9Noz1K3oqPSx9
ShuahMO+pQ+U9nlFsKqLJ3Nhi6GhsmO4tHZ6mg6hCVQazaA8jAVNutGTTTVM9rZ4Wmzb2Gr5l+do
PrqLtt9OlXPXiuEhfW4J3gjsjz7J8QZW9vsUErqEOIv9NhQ44UzTxE3IR4TiXiorXXW08k9Tw43X
OEvLeAyFQk1HsbdNOzSxFOzi7g9ZKANnVndDHu+zJru7FTgvuPP6/SB8gOQKbE2PETjb4rQ06I50
I15YvLCJe5W6N1Zw6QpUGwkUeaiYCaIClwZu5IDXkQ4B6bH488d0O5op8VuT+wdeZesHqtnNgqNx
QMdOMeKPONLCkx1KW51c+Z0uZEQ/VIiF8DdIirg4/bJXNf5YRF1fVlcYYcoQjafUQ5JlTAx+GfNp
17+iI7NJsPff7DQYolw6v7xGWIdymiESVLWtlpJRejBAk+R0JdaTNsv4F+6tozkEZWjmVh51AzbS
ltKqWRavLkWjKw83LjAKGrdAqHVQDGcwAJpvqMoN0HJs6ZimYM78ixavQloZAAfliEk1fEuiW35b
hMutmPWR+6QYkjDLQITjE9g6BmCaxtKrwFC3WPrMkJrbFy2ZI73B667PFuLPnjSNTgMlA5YOa2Ip
w0B3Ofgm6sWYpwMtxr9wj/aRXzhPcNm30mvFQ2CaRQbLQbKgT9UAjau4H6IlhsOUsFWPPIQKVRMY
0ZSXxkp5A8W8uqKG9FcfX7phdq79zB5WZD0ocjKJsDIku7Fj5Bu7GnGDo/oNrK8EPRsm1PlOic3d
1bQlDFp+jnoP7LfTzUqK66RDYDqUUlyQW63nxDovdEuudSf5MFjKo2VGLqEvivAZ+9QnrPrV+Fxk
6c4UUr1KA5uwp8l1qiVXq0x0xjacWtLoKdkjKEPKeNsYQbtBukaICIJ1vJoEreRjd1LGa8qLmc1+
2Kikk2GS8rbao879OreIgFjux0bqjP62YBPFnF1ausVSB/tjVrgrJn4qWxa4KXN5CrrsPTfVE8xb
tilLI/Inl9uSxINomEosaDqvwMAD+JgKTxb1Ls9pYcYbfEzNBg2piwfMLzZJwErvUccJdjx/1m5S
UbL9yJCsFCoububREiXrwjNHXQXxx+qULi/EuE/3MdXLm1H67Et9NNhI+WTl3oZgHg78Hd06GV1v
nfilOEij6DdyQXhgLIx1g6/eyA6ruINmiL/c30uyPN6XpNhXZUk1W5E9oYi0N/7CBZ77nwT5+F14
fv88u/3FdCr3THX7pSo4K4n6b6aM76Kqjb1vixekjf2TwXwqsktpvAZkBbTToh383g1NkktPbp5U
V4JOzBM1u2wGbQCoUhub0UvVqhdusG18Ya8nLBO4HbGZTz4fELeFeDBwijHIXatB/dYcB72uNlLp
ZbqrtDJz3Ceu2qUkPFyXqeaXjcMTuxiaF6aqTNSnovTVsTYFxSuyIJ6QIMs18NkL+fgTBgQ9wUYI
hdNuxsbXUFMr84mci3I1o6sjbb0CxTGs/DeGVj1caq6PZU4Y5Rz9QVZdaiIPI+kkKBeap5H8r420
6pMnbcDysjlWmijvidvPB0IAUAdQyLkdk8e11bUclrYu7mOdOtHYJ/KUUX98LL0M5KbvTprI7cvC
2e3y71HRg1S7Aum8uxjatvCQFPlVl56dwSCnTLP9jSfT9Dy2/XrslbPue78/z/jaDxx7jW2JMOQp
QPcHg7/EHx2/JKCYuMjnj5IrtcU1Td/a42m3cFjDxGZcDRHkL48fczEHrIgzNG+FL1zYytYed8p8
0TynDTnWBtclH4Lrv0ckXd4SdO+Hf1+iNZHm2skacO5y9qqJcfr6z6Oy8S8TZYKPuAltN2bjaxPj
lfj3H30KPD20DXPDX5fRY8A3spxoCjcTeqRVFWHFnKo27Wg0z/OkvSc+Cs2FA8ZmcVx1BuGazhA4
olJaC8uVoLxyOCMxfzzlxvDRF7wMh7JjfDVld4oX13odl3nXw4R+elmVbWXHnkWjWXnMe0vfmmTh
G0Fi3ROtHG82z3w9GXelZVdkMxUvmSHsOwWzeFn6H6Moy5ulBcWqFZ124Mym0z9VG+s6R0AxID1N
wyapl12m0YueusjdnGJyGNa9auOglsij1AJqy/WgZ47WHeiMwGFIYa9LHDYMw40BWZFAXYy8rVFa
cofoznjlc8+HUTlGZCi/v7VtLW9kAp6Jwq7Zs2t9X1R28qTVM+Ti0Mxf2GNdHKkOpk8mhy1kJc1c
kmgmAIFyfJ01u0bioHF+ezyNsyaNutS3NxIC5bV00y5CynMngqtZ//uJbOxIcnG0879n/35KjExB
ptndZh0qxPM7N5rspD8mfXtuSYbJo8WRKNMK9lXW4BS1TQFrFPvcq6bMabq0PPlHxb8wJBk/i05k
toPO8Obqnbtt+0nuM9OzrsiVnHUjDGcHclNESeH9eLCZvx4Pgv954JuWdm/t7qaV/qbzRovcttk/
LEGhM67x9NHAiQi2vxiaP22lb9TnIC6nqJkG6xUqkWNUVcY/wk4xDjRz6NR5c3JR6YZBEgdHLDrN
i+c1r37QWUSMt2XUzIMbai7rtNs1xadD5oxoP+3R1gkTqnizH0ILiM9zbgcJH34eFbGpPQZCSnor
S53pGvmeG8fd9sksMf4oOz8vMWNGjqikg/Rv9R1M+95YYge9h+HgZ4ytwzAEmtwTP9efJidVYV5J
9+SUsr4YRokNRrXlj9Ufe+kFZya2Oo9MWTlhviT9tfV1LyTQiFH78XTUteXwIJSkpalt6olmYzfN
/DG3yU8wEiFF72tzoojgS4q8/Ml9qswfmqcpDar6yoFdHNJRI1SgQSVVdG8dMRS3fkRKTTspM18n
x6utpL1aaoIYdJxSxMxQh4aayeWTVXdgqajqtV3speMLU2B5dOiLXsV+Ot1s6wVCWj/VXORQF3r6
PQascbGdfS5msGzKRNIIVONW9g2nITxpsHZ2MfLOTWpIt4gksvlhPPXCKW6bTygPB7Yq1TfMj/qF
eFK6LzhM/OcRXmpr6+esNY7O5Rd23X+2jblHOOP+lnZzYxxOjCZ/IWE0PUl0tmsF1PPlKHkfHCIp
KmFrlzQRyVr3Yv0N4YqG04xHmpb+99f+fdeXxrT3+8AOqzb98kXi/tYqueubwflk1IaIoZ57CIya
ZbmQRdR0prkjwi/70H1yLlpz/vIrmF80xEe3nYmhb9sRxTMvM7HfZhJ2D7Vv2Pxp/sc4OuL78QBD
zHg1wU6rhyFrMMaceIwuSjsQZTW1G1J/qyezAK9E/XrKbf5ZJ6udK2AH8UqMk2ub724dfeyeOYzE
K66Ztu1AqDZoOkDXprJ/zmzC4P59Y9ZH+yQdTqmPxcpLtVsnNPP07xlyn/FMWfXl8eXSnva1g5G0
0FrSCDOTyUDQbbvYbnOZbS27zeROnXLZG+42q4bNv6WxhVu7/N9F8qPL0uLsjoy+jWk2V7tFhlRN
/XQ28bAzaoEFlKqQ28TAHXHUugrEhxEsdaffk5viu4hz82VsAixyLstQZg5/EVggba2GnBg8IpsJ
aztoMaGIRCWbu2BGJu7V6bVXKaxMkL4kk9FtPFeR82VqEkmU3zHjJoTZKYWy3erLZPfvazDnS9jq
vnlP+/y/f6SGKDqNJTkpjZq75zyJu1PvK5B2bNoE/7sWpqAMkTGb4Wc9V/L2CHRc2wUlFES69Tcr
ZnDox7lFkCwhznS7DId6RFaYt5+NsJGyiCHgw/xAsn/5pcntYOuc3yk9XS+yD7YGGrlbLAokx5D4
3yL4mVL3sfcXB7snwjG0W0NuUdIcfK/4yabR/U0DJCDCw/3RkCXu5IOLBLiPd7oTs0y3ffH8v49q
jL7/79f+97v/++iR+cHIZq6HIta/BoQMfh+L32w8ABujHG/uNM27VK8YazwIA7coidMbs9u//d3u
fPzuIAe75bEWlxaxKF6ubiJ37oSy8Y4l3fxhuUMWLtKbDkHLiaHOOJpx6u6eraJ2jqk+vhCM1z0v
RtY/cyadOYpmrPQ6gaCCQojVANt0ldirI4SoFEDZAdCpjeEtDWzz4ENB2sI0vxfT/M8D438ePL41
dvLTaPoTR8vs1kB9nkcjgSQHaITnTzhAl46zHv24PnWL4xxjcvtJqhq3PW0gdzuGlytU9Zvz3raP
R+teNNJ9fjwbW7eBg1icHqty1W9j5SdnNGYJYUQY9fB2z6t/T22WRDwvFvrkqia+MGIcr9b/JopE
sf5I03AP/25VlRXzNaDt1nUT/tlutt2DpXL1Lp1zNoj5g/MJ4lUBnOqHmLizs3pMZ0NW5kdj8ZmF
TPQeA3a/tEQ9YuunNjWy3VK4t4nV9xSLvoqET0hXWlagIybiES/TXgZB4bZXEHrGYSmyvcE99sa5
JgYIWm1HsqJ1b2I7fjxRXacIWJycfW6I9Fx5dnJe/Fwdlc7uyEm6hZW80/QhX8rps27vtQgewDDa
u//vIxs+20BmckGSU2wbHcuFB+vw6enjfnKcEcwgMPbtAgzTtM0paWa5ko8r0zrJ/31aICF+sEAI
BPVeRgz77i/xjAwj/aZloookwWeHAoqrFdMSymD2zgDi3pFExrAb4JyqCp7O6O8YVJNQr9Wybszt
OFbmzhXNFzAXohll7NCHIaLv+5AdLt2qANH2kgKpju2o3pAOswqOPjkOHMDtDvYCbwQ3DqbLaUzu
DuJD21K/5eye0XVfZV5uY5cGVTmH5AHsqoojX2nsCEbfDE7yNecubtd+27X9t6b55ToTSJWqqv4D
IOkH2i8shsPO1nCLZXyAo2zBx8lIAgwTH8xUJ+QvW2qwORH2prjVOoY4R/ytIfP1SnkHCk6wslRy
a/sCWNcIGWmbjdai8eqSPXk0MtI7DCNLw/wdoDYrcyzHRuaSmBSODynYAn3g4o3FYISx2QUDRRtK
3xUlEthqKUhtsMVte+rECVX51B5Mv+f7YlcQPrFyY7x5aiw/pfP43YRmrjSPgIvOJtqf5M4RoZ5V
RwZaQxo/xdGbjEOXBySmakit8W5vmsR/NQciNnQT2NQEASCqp/vllMawNYjkQy8cQ/Ko+Owl44cq
PjM6rst0rtDGcKYZRS/XnQCa8OP+g2AVd1M//sTSsMnN1AgXCdBhWFW1yUeDFydMkrBS2DtTgKvr
lv0mcrLOYlIwGP2LdgMMmTy465o6i1CTm9aK5aooBUcVzf1uFoX9tBmMiIP7WpVVsdHE8s0tsKv9
bwfN9HoQfX3ETfZcdI/fZVmQt06OD+eNoZZGOYZiY/ml9Ent67G8kBrTkKJopbteuc91V2u72sC2
Q28Keq0cQiM33Gcy/r/y9L+IOq/ltpF2iz4RqpDDLQlmUiJF5RuULcmIjdCIjac/C/pP1dy4bI/H
MxKB7i/svXaghY1ijqSlksc5BxTkDJ82/YIW9wl2YoxrFpikQtejkD1OsZUjS5zOTb9Lf6hCT0Kq
afE4pQ1/0jT7feIF025a1PkMINTARDTqx1BPWkaRljOuupIdBz6txDiKOnZQaPIlZX7wVc3duzXf
YonbkJsx2dXqpW2tYMNGFxBwJ99bu3zuIocRzIy8TLn1Dt3nxsC1vdcbkazruHmqhN3u+ghfod75
iBh+Zt7Gtdm2+cEtBW13qR48a3HwWeM10zGTOIUHA6bd0qiOPL5WduKpuejugJKprDYypUeEMN8B
3pEPBE6caLjxelmGeVQvcgy8JysdeLjdVh466hAvHr1b7QMLqvNsn0Z++ihdf96LGM9z2RdUJgJ7
i0iafj/4N20CN4d75ZIOiNwUEhYhon/9Uq14Uu6kbiECjMv8U+bNFEbjiEhHxJc46TE/cEILRcVz
9/LqRzANvvpINwKZZ2fPeUgDy9qWSWNsSuSKV9f3OKhbOL9Tz/C77P9gmch2XuH8KRHNH4YOTJMG
xgEiKBFJ1nAPJo5AzSBWwGPtJSsXBN6cyQOBSQ+GS7Om6gjGFztGjcCPI2RC/TZF2i5PeShH7Clt
b1yYoVi3zDWtG+o77FM8I0KWlxJp/a23hXfB5LBlQPDWFpniWC0OPZKJWy68U8noCJk6ulK4gD47
E+QqggSpQ0kthO0v0KnLVXfX9TZdT7RBn0DqbmjmAMcgFemXdTI+s5tfyfLTAHeIHv4bEEr39PuD
QP/tmtr0+PursS+g2IAkOPzW1+mgW8e57f9G5Hls4lyH6yupRamsnQfTdTh0dIfjvMuSF2vO/rnA
fb4TW99UZeZ+OiL96CrtBH3OeuF4BsxM6DMoFC5N3RuPtlMJUAhBcmZNW116SNihZIf8wq2xTuNM
fOlDv3YzJfn/9s8OYUdvhWy/ekw/z8JGAFlk1gOMrPaRcK3ikbl9luifYOvEV5G0HxmdyvP/d2G6
eh1LZ0Bil5X2vtDapVNL8I8RNJSvHNPrD1mBYzQq4mH320LomVIbRkf2+nfYU/QZfMQBfaLmUvUR
6PIyU2UuTo4/ujZY+wxpRqhbI2mXyxzld6KCK7Akp0Dnb8LypLF2NVbo8EsU4l2HvCLSv6oYf1E3
T+Jt7HwoWz6EfZsbe5u2dX1GA7epLXAe0CrkWelNe/792e8Pbsn/f4JzCrSNeyAOaHrhHYXhZDXx
xhWaccryiY3WGDGJiTsWjI7i4PdIBFsOtGYVpKW1rZHBrtvZs++2wSAZzxGG/mh+GNElb0uBQZ3m
3C89RkdzG3Rgt5bJEmxsluNvE2yEx86Q9jUp0TAVeC5WPufp/veXrMrsK3XltNFmG47Qb0WYyiMa
GncMjdF8tlu920vHbbAbzPBt6urCBUEX9PvTLFLVxXSNP5FtS7xR5PZltEerJE6Mc7b8oEdxxjdo
Md2AVjgwYVCn3x+IZEck+t+vf38WmUy0MbHBPoibi5M30cPvD76p///PnHq4aLoyjr+/3/oBd+Tv
//VkmU+ebXUAAYOO+RsmL67yidXk8gMKCgGQfalgGYNAbYjz92lyg/vC8jy4rpdvgX5mnwuukNki
TirptFchnFcjrrOXDKoTtB6iXUeRpM+e0X2ZEyMj1gZmWKIzogKw9T22cfPl95eTAKXO63VX3GlY
HXRJ/ew6d2R2zSGbkmxN+5DvmxaLamI44uolc7XvOty9qZmXV2h941pIFRyHxtqZTTW9V51Aj2k5
wzHwfe1qZ5oJP61uGVNj8icMDmu8bf+ttRKkZSzrJ4fB3A6buHfAGwPs1z1pI6vH35+VlbL2SsXu
Ca2KtdcYRq8HT0KIWuZPuSqTy+/P+JcXhOO6GS2ESpZZYXWY2dIhn21OudVB+UHa2aB/8JA8LVNI
P43yg5ytZ5fnsTWd7MTOs0aZJBL3iOeDoMKiCFvKkTep2d+sKIwf6b2XVS3ROJbag9Zq3quWjwxv
KtYHJlPy3+/rf7/8bYidXHDjxDMfWd/v4UMYH751dlsxvyvGXwcHeOjG02Ydi5p8zZlEPkn02qvK
lc1eBf5PYU4W8r3C2jVFbm1cINZvMWVxqmdhjyRr+9/w1KjEDsFY8OC4VElNZjSneIr++a7or0k+
GVfYOD+/jbINHyJs3ZFlmmUbCFX1AbpbwN4kKKezn3o0jmmgbYIBeB7iECtu/GW0Lp4zgUCy1pyJ
4Z0lnj1QcaGd4vkYY+3RGtnkmbESXw1dLvtm50M0QQuT0IYAUGGJz2kf8Arx4WV1EABfr8X/BorL
+TiMMGFwn3Ld75VZyz1DCLHHz5PejaUu/G2bvTHdBnMVffipskM/4CWW8y2a7Hkd5KJ5V3n6ZxKG
9eM1+I2TnlvLs4kfTSv5MvnxUY4RqjkspBv8OsNzak/GKeceXJnLLzVN4wOIBEWOptgqdh8VU94z
NS674cojB2gxti9zQ8Pou3Xdp9njf38CpFT0OfEnLIPMhf+98IaZDGtIIG8BmMvHghHaK3ARb+iH
13m0zauvohsNC7YFb0DjUDDgKseDKgYbyB79qCB5EnAltNL/HU8zB9IHuEkjNMEAsX5fNORu1j5S
6rWPTMMdaqultW0V/TZKXs521SPPFGr2N5lQCBbIyw3nsWJg5mlTsuNIj8OuLqOzMQ186FR890yb
4nULDORTlc45cmwe+1ih9oS3xemRB5B4l6cfy7L54mkDGlzVr3//GfcCMt+si455vDADmso8uW5e
oigSz0xwS/BDUnwBx12DlcFsCQN7tVANnroAlzvx648zTszQlBHcL0AamEgBc7UycRBCj8MuMicM
9VXvsF5E+TphEtpMXv9pwsfajwmuh1aP/zl9y9SPvyJQyt4DLHFkzEaidNKV21eU7W1zjLTFb1cM
X9Ng3ZWqvX2Bi34oHnIv127OoOCe6gLDgHhKOtRy+cigzJ6HA0Zx+2AocDAuz8FqsO+Jng/bueIM
c5n0bprF1TC1LV63FjRU0yBtVSRWjBp0lYhxsJPXIaZmUMFm+jgJuoak8N5YSre4/VGyo+cvV97z
FGh4qltxzuSYkda9LWzbBORk51j+cLryXmxsrYp3uq7joQE8uRIqOsTccetx9uhFsaKMSZqupGDW
FY/pDvk9GeCW8Wr6psTLlGzt2dQvMcVuMZN4zWD9s7UXPC7fhZXuL2Ay1kFOnPhrKvR5b3o3OePP
Rcm5n3KoS3M+PAQAhB9GI7lJnriD3dsOeEGPh80z3vURkz4qJxFaOuLioKZhHTVzDn2hX3TNZNnv
1vOWdq1GJjmHbL82keE9xdxn34iLCn+DdamKUdk4T5Vrujs8Vf2mKfs29IHhJBkKVyJEQPV4Frzn
GD/1Er0AYI2NVJNtoISDXW+0iZZFPuZDhfjeL62DBWcedxDEB2XTc0p8aiEKM4Y8NQKiLjFOhhU9
A0i7INPvDqJ/FQ1CJwnwKy3ODAurs6GXl6lyFJTM5igjq98kIv520VUx79DzPX74v5rTnKIUYdxM
vo7WTj+DRdOge/o2mtiBFiyqitr4iq14S6rB4zgrfVdC8s95BkLZ+VDbE3svctQlxnAL6BPxT2F/
shcvrKMbuwpmwTbIrnHD053xx5HBXwL2Ngs24HWyEkagmo4f2aijjbbUYkxfW3QMFzX1ewdETJpg
Ual9Miqi8tPuK49Bhb6HBrXR7anBWK4sZp3VzjRnb2NOAL2LixWgOtA0LDJx5y8iV3430qJu10zR
HqrS89goptdOX4ZUnPWqAvBEKxkdgVisOHjKnegBLkEea5nkJBwVxk9Zpm9T3HQIygAPJM4+TcFk
AZQY1l5yFEqD8ma6zRaRL+CtJv4bGGJdCL04t26FVrwrHsbBbQjUXIrwvrkhZFvk5crZ4YQbeJWI
3ewDz9onVbZzRG1u/YKl/jj71CPA4rf9wgmbXtqGXAhpgR+d9E5tE3vl8X3cTDOwoXLW4aQjdC5w
ceuALwv2q6saPY+Xv0yJgf7JHHVQ+zojez0hp2bhasfO+NCkFQ5wkjo8UzsY+vy5xC64tevzzaUP
ISknCnWlo6AbdPdCdXV3jHTce7LNLp7RIOwHM2naA+OUgX6jIooFY0kCUaErwcvqX50dOnyaZQa8
WDIL6djrRtbB87wrNoHoUiCVviCafUf9VO10FAmjy1UDihxvwpgdsFL+FDK6+JOCEmX7l7Hy3qHZ
fXZ+cvIjBQChCP3a+eo9tCjokc7uDAEAl8u0oyiMQcEFmvlOFaV2Fioe3pN7bEVPI2DPfS3B35kx
WQWV9wTe8LNLcHsHdfUmS3/nOdC2/RzFiluT6uH8y2cBhkt4uwZVK0Ok6jaWykUwBkasbrclXp59
mbTW2Rx9uEyv7NEtIliGH9QDOdp6H2Hz3JJAnD5XdvAXJAHQ3HTTM7pZdWRTblgiMGyyYXumvK46
V5rpFW9Wnv7EqGYTO+ArTzmhK1RQjW+7oTEY8Av9d0HhmTbnYnk2nU785RqF6gQ9YTD7apuXAeIY
qrOVONXV9CytKN/qjfvOUmKbDHgdDV7utMra0KHWYa8Y26tijq9j2oS0sI8MKY9N713ItcZuWgIu
SUs+CP+U21tKkZcCaf9WOj1ZJL9Esj5nt1+f6sKDeyYHd2tH68p0f3wf33ivN0zKdeveN19jBml7
bOk5kEseSunLJ7JE8ApYWUYtZWYP8V+Bx3lfte4TnPjVrFf5mlKHS4mP27SZ1ZloQdatr59blDwF
a0RI4RCy+JdA51Rr3mXPAzDVzzZMFVIGBoDH6xG1ezUX3npAybdS8O9OmZTs6eJkOwd9T6s8XBHH
stk22eH0gX4wsYiGEJwf5LTAdn05wSSskRMMQFo6uFnMSlL+G1WeI0A6xxkVJN/oIdQC4xvojcX8
B4mj8dUTtYWDSMKcT1pAox4i1MUGqXfgRHTCUtjAJhg81khFWwYdwMLb0RvXsdDfrGRC+73g0aRx
GHLjmC2emcIqdzzqvH81dnmSUZJdmVp3UUeI7wPcCwZyYua3wK3gv3SsbEfiHXYkh6E2rwWtm/Wd
Bsmz0zWSpWYXTvQGwsP2gYASu2MJGlZSFM3SPgoz/zu1QfQQ9dHBDPKWpInmpSNE6FEV/c0p9ENq
MEedNaYBvcGBm7RevWaju5tt8GFDKmGA9WpTut7dlhDdopgAgl51DLOBRJpmEF+5+5c7pgRiDvqR
dmVgEt8i5XTKMDKZShuNs3FH29uzbMe5MTCbbazmTTPq+clQDXBRgKerabb5s5m6Zkme7bLcTB4S
xy9W7LhB2rTdT4Y/F1HiXL00xXsxau6ZAYUtDk0GIXWasTNLKTGK2eqo9z74QiX1kGFPC2eSB9fp
FQbxjryGLDlXJj04JgyNe24tWkomnCaFaaXMYJGM5Xl7MHr75FMHbgZTXboG63QVoJHH8n9AUtaE
Wutgl3Cz7XLpMXNHQIwvITTm6Xu0GEdFTkRkl+mvK6XwPufvWQservSNj3jQ//rJB48mJnAXhpDZ
LBED/ix2JZ4YM3CuVuy+zMCNkTb2yV7qBgLNxD1ZTf6MLY9KZLaYkcsOaDbanDF3qcuDr2QG/qkk
cqu8fOBs+0Qlidgr+I7hJkaiZObLYHxlO160qmkKsUFqsJk8eHLVsJk749WuKbbm1od2x7FisJix
fAj8acYoCIP/Ghy8KZiD61PnXlEavLQY3JIhgxmVwtkesvwpHbHzslAsWcsQF8pSRLVl6KALL5AS
adpzVhkC1Q96G7/TXhTauLWfjMWGFKvU7Fax7xEZTNYu+6U1+3/MmVNXraK+3I6AnZgkow6bSMjj
c6zXAUlXoeFpI37NtlpbhjQfkmR69WKWI44Eo4IsHs9KjBrM8HARu/ltbLX8qAdKbLBIzqsinj6g
qepsObOwahg7IxLTt32TPlt2+zcq9KXJbh/1Nv5TqAdHInGahz+dB+DNYKWzjjioKKYg7ZQIp0lc
MpjxIUt2VvDZQKh72nON73nsXARx8SWSyB/72cJkTbWHtaT78gf8PI30CWgzxrUnn3NR3IqoeqeB
oPfAPuIK9+KohB4YB5Rm4gFs4B1JbrM8dngZ+eDCIB/uGiKRXFUuT3eQ7gZwVhxyDqjHzL3LSXvO
W4/PdcTA3E6mCEcD3zCSoFyitfJ0jWPH9t1VbwL1JWvF0BAmY3CESCnWr5k/g9SqYnFol1Pfyrdp
6WmgIjCvjKiRWFquiHPB2jAYB+8wyeaeRKJ+zhz9ceJx84PiQtjcGtgdDTQ1ScbatxD7TrVYyRpq
Tu2MH2E3ecalzK2vJhHYVlKGwaUZvZj2YxENJfbkKg6lrt2tYDr6usmhbFuXycle8DXtkTwcRi14
ztiGr2RZfBJPgnt7wNFmMFRIrK2GEn7lHTxoy2T/dIuKcXiocheZdGWfPMNfZ4zt8TVL8pbQm9fx
AQ5dAJ6vOcBSfcCR1wKEKO49Ist14LunxjZ5wlDkUZ5027hqDpP94fJdDcRCOUmKzwjF4cpIgUMF
/sT3uENjmLbARE0JYXxG2d+7Gm5ZEEdQiILhp1X9FwFPv89Y59asP18c45FkEP6QCW2p6yyiMihC
hcYHx924YuoNslRXG9/Qni3mw+FUIV5IcXm5ozq5QAb9KGVHw+7DGpcnNt0bHWD/ojd5qc9mAnhy
GBp1iOdob/v1l0PdNNjBYqHHvt95zR2uMwLQ4MadOO1G7Hj+6H35hnG3Iozaud7eez9LEBWoGwae
s2NZf5K42kUNfaurtZ8Ilze6L79tNYLYcdp6V9n/TJxEZto7h7JQr5buf3AKoy8MQsKH1i2r07hp
rmaT9X9pjxNMItBVUFcmRHHbEXNYOsC9hFwZ53S0fn8dNHb2kAVLvkz7aqa4g41OPUqdPU3aqWuV
BCEVI4+7Xf4oAFabqCEwJ9LRxGQ6N+jMJJFmb8qLT9WNry3Nz4pVnUPYPaiuBjma3qOQ6VlLqjc7
Z9Wpy+DNUd4fIBX/PA+wB3+fnIqDJtNvWCHuakCtTIrcGyZXcuH0R1d3pjU4RKPAo1qS1eiBwscz
+NxkwZ8ocIJNId9ydPUhuQB/shQ0JdkUBzs2v1DPApIIzoHqxJrkvxkZCEs/upBprN875kxMKPxn
fyDqeiDnaWjPHWsCLWI4FmgswDOLSsKqKzwCLmINGYDSGuhRsT2wkoQc0ad7LmWDxpzlTaATg1bh
3Rrau+Pib0SbWy2SpO0c4+DjYAihSFJ5BsiFPWOHQKZ88FrvLa2Po23cqkm38Ci0JyrqK3g4LPWx
D8jHJRsxgPfoU+j6MZUhAXQsp218PC01S/Un8LWDO7HnMqCc7ZwU36ADR27bu/E2idV3ywBjtnmZ
Ko4g1HPnEi9rXeMyj4N7oWs30U7X3uuMjRUTg9G3KFuc1vqJu+ws4+Gaw0PUnPyUiejHbo7EHTbM
sMvvPqFKB05VMaigw/tuYxIkqxEOTRsdx2yUIRbTEGQ5RnTdySHzM96mAt4F3oTyQisuAlvdcqe6
fbl3cbHPM3XCALUhMtPTYtzNR25FpbHixY75Wcbtq7LLx8R1Lrks/uZYC5JF3cWOMuYQ06cWk+Vi
rB2R+4JcwCBClSCDiPyskXvAToh8wayBKFitfdMo1pb9rdLJpmdug1XbrUTLFtYllaXSuN4pDC5u
0XzIm6ZsNrfcrOhMmx1k2KfaZLyjzLJhNvPAgpkMoK4dN4CX76MHUkck/8geFdgIYdyYxsqfqOhi
XALzzAIUdQtGVtGgaAQekr0CwsQSziZj1cfZhw7avBdIaonXglCZPdbM3VaDVf7tXkZz4yVUHHNP
woAe5Xt7nLhHIt7xWjKclcmd8MpphfjmtQjk2c/7F10EFdoU749j5e+QQGjfUuOrqAFamZV7LScO
+IG4Qjd9RwyOuDLDlKKM4c6LfyvK9kUSaYLBlq5kSc5TPWYEdyB7wC0Wk7mGsKz+mDQNomxWgT0i
P8ekqEY0BDssI/ME59Kfvmc5G/VXt63wAwG3pkreljCqmKuiondJu62gJvpgtnb61LxmXrqk4GFe
x6x+kKUAjlJ2W+UbN3ugFJzG8sAgFXCNXfqr2T/At/oEba8tCfKJ1pJWUeR/a98Mq86LQidn/e+Y
55lyk2YJdIhXgnIq8WMlDdJ+P+Mgm1KxKeK3vhvOeFHurrWoDCLnc5kU+oy2V2iPUaAG3bCyt+h7
s/JLN7SnaNBg1MRjAMMlzInvAcI/YtRHOtAO9TEoik8BFQSDLGZnxRaxBJJ91KrzKDsD/b66qqZ8
1yG9blp93iwaW+JpQuZtp9h1vkTRhL0V3fyWa6rtp4HZFzyMGdbkoIh0Qm2Llq/+1yDAGQd4H2lg
JFtXy+FU1O+OsFBpWLTggmjSzqv2rZYdctN/s9kBOUxssz5/zLv+NVPxU27olxmDy3JZDlK+96g7
CQm7Tg0nq5eJXcIUq4ncq4Hn5hR4WgPl6qLn9DXcW9vYdof1RLKGnP8xfWAGHE0sU2ECNB2ptqJ3
+g1uyxexyAUbQ7KzL6uXUtq3TuflUly6nM5im+KGZZt6iGZUypX92HZuxuwcN74Pe0XRs8D4fFMB
VUMjCWWLtWTYMEc/Ioo3cYaoP73xl5lQw9sMVCk1o92cFu8kFwgmpP6lIg+jRYh0rvvss6b0cwv3
4pFbtzHHjOJYs8CBy5FTPRuOsQvCvIpC1++so5GXe7gK7TrDlE6eIdwkWEylq4F9St/Rbb2Ptbvz
lX6QpveVudEhG5ob348zurlHUXvzOgW5hsH1zUzLRRdPBZXhf4pUECqtOzMWIkuhV6fUdgIIKRYh
ff7PqIi+qF14HN1pGrjWKfleemF+1TZaizpCxR/bqGzZLMbas27xokhe0MrgnxJV9szk2VeBje7G
8amAYvj1OsSAGAUu3gPOe1A8Sg73CGYN7PeLRaEUpL3+oLk89ojeMB2wDQcHVYal5L+fpPM9TwZk
786RZ+EbvTv2A3ylsCAYC3L/lYYaOcmfxhyNczqxVFdRAH9XAjwbl/n07L6ib2IzZfacj2hTBkO7
on1h5Bd5D8vXMU2EywJv7AWUiHrmlsXkYwGvwYpFyl8OLA3fKUL45b2IGcMl3mccpf80ldkbixuo
LGpwWoPoePTIrqqpCMYqxd3F4WTTrWgukFyH9AHSleK0pGzFhY0r47z2CHeCPhLDl86b5yInZp0a
6iudu0tfsfCmr1pBRocai1dgjhWseaqLyA6YmvBksBZHw5vvE/nPTsaBM2iBKgWz3FT+xDcuxJgL
ttnCSKQCKhGoOSAwsEh3vnicjY6gABuLmoE/A+N4YxEeINHmTeKRInfxAxO5ZN1GTkMGSsGxtUEF
BzplV132X9QpM4FzFsHhaEnkrs6cd61WJ1+02yom/kdnW8poPCM0vbBjWMQiZVUVyOtcn5t6+CKe
Y9sscg+/bIZdQL5kNuf7GpswhDgEL9wrTqK/M5Y4O3VzD2znAEOPSSZRUiisF4vvxq0NQBZjAzcw
tj+aVBF1pV+DzOIzM2hHgcv0XfkS5RGvGkPblVsdAzd5bEztT9fgEYfaZTbeS/FdNLDGhYWuBij5
HiNSFfpFieOyGd/88nXw+3dlGt7On8xbnzhiiwkmx7b4omXgDnzr1mZE1iJtJEsPe/lovMVLIGth
9ye9qmHpo0G2iilmidQ8ic4nii19sqv3Mqj+pJ2TbjOtOJMIDNYKAeza6ks6f8bcDGj8L/yCazPT
mpXU9B+CE/jGKv11QnsXQY9cl1r7wsz/c8ySJ8JxyJOrrrEiNpWsXpLKuK/0lNBWYXz+fs1Cf66G
4UKbjuNoYrykPXgz02d3Yf5YbvE98ywfA3K4UVQ5twL7uIoYqIhAOMz1u8+gSsoNnAxB6NwVhfMr
zh/8nUjz22E4NUD7sQaXe3z2gCSC5skN+jUOHmK5uB7NFjwNpVFCggHop/S9lLiIR545rsGevzN3
XNrwBoepHM4ySN5gJryXHXSutPH+KZhMLEwDx7i0JJANWk60vG+eBzi7jL2QPpZ7oeV/9ZnltyX2
psb4L3dyxHF4kVeYcV+aPnlkPUl0GweC8VOL6lMK+R3rIN08WkfB6BPywwV5u1z1rfszlkhYKknl
M3eA5131iHKPAOwCxTVKM10A5JrG4YkpDbYaWIcq77dALJ5yaHQ5zncK/BvezHHrgEMycYQYqCzs
q57hh4FZWO4ZLeMh0lkEquJVFTfX1d5Nc2KEYxsX0C4Tc2u28ewomJo8kJmyJk62D+MieQoa/0xT
DpYyMi5EJd9tX98SMBBCYND2i4Q0xzYSZh0zttjPrxinfWrDeVmRbMdoWnv+tGrQAoS6Oby3/L4f
dX+ZRZ1GfAiHyNNehK8flhdXOC+VgU6bpCzaOeocl4DggHd9RSw8OvRBex3IMV75Hqsrr61uxLx/
wwTYVDY8LLsCK07Ds2RC10X1iOblyyn7Y6nDsZE1w+c8i7dunIf+oEEeHpEGDvErVJxnr4i/awPA
YDwvhXdFsR8Md9XMtCbZUzkhtkSHtIr16cA1560qvrkB55AxmO+Yn86lOHsliRx6kaxdEfDa+P4O
lZu5UzhVW4diqlKXhZ+3ciz6y8BKb1ENfYLSMmrKe8R0kzI12gJPuRSxszMhfbV+d4VY9WoU6beO
zXA256+SmKS15bQv7MdeNdt4ZUd1Ghzy7jtagwCPL9VH6FHlURT7d9MuvycLj7TP8mZawjyytL9r
FITK9l5lwZFkjhLc7mDnu5mlMXOx/YDsbEdCib6NCZNg0rfWxnn4hEK7wisdlq1hbwI0uaRqqmvr
1H87/xXe1YeDqgyYEgM6rWiPCYchedy3Qe0CPV8Ui1xKFsIFJN+EmMztIR0ijKbp0WDsESYuuH7i
FDZ1x28r572oqkcyV/lN9ybq5CVRdNij2x6WAOIA5alLwn1AZjvev3ywNhpjAi5/LotpZh4mBGkG
0ObdkHP6Mfe0jW4QYuDHjC3JvT5NIIPq6ouUKpk5r2jMtlaXSNDjycnp+nuEh9HPp4c2A5fYB/O5
rLVHe2f5hPSJQmnMishpbQdUikXzx9e6V6KD9Ed4Bqe89pwHLxoY+QjrtfhmbcjX3DxwFBFObpiv
bdw8ZjMoUu+KqQuJrlcdmiEBBU4wFD4ZIFXaGBLCioqPYEC3Fger6g4uQtFIXa2AeJXY4ZMuBwhI
Dutav2d9A9u9XuKnZzXlIRAKBvQg3UdqXZ6YdEaNg6VsyKqXNBhd7NXVXuvhF9ec4jo2H2y7iOSG
tngzAOjlE6CjKec+LRxFMhZe56GZtuAuFvXFcO/oNHadoYp9zoHKFQE9OwtuJgXvNheEE/VvDbWm
nNkEi97dWrmmrZXoLqg2CYtmu8O1fRcenBrPQYY194cl1RkUyL6cqKry1H3yDOZ2lfvs5pxpDWca
FpElja94j9MlrNHHy0sVHKK+RS5tnmlqzpZXy8OyH9AgJIaVxZQPjwUFQEGrURfRes7IsBpiciZq
k2mVYM+DG3NQvPqQjCEXTpdJy97ZfXv7ocrvbV0Z4eBLuvhN5M4JUu5PnD0M6CaERD3BLcD0ycQs
2p0GK0a362MsdkjikLbr/+RwaebysxlFvc3GCnCOZRAZltNAmT4gjbGZcOKMF7goMD/x8rMoJfOB
lYw0+NMC58Qw5hfLm9sHm2+LlEj8g4FEnJrhY2/VW1Ev2Sr6Tx/D0MAr8b6XVsOL5/Jme8lDNsTf
IzKfS6+3x+Er7oC95sYGhy5JLM78FU9xt2M0/x4zskti8TEUOLa8Cj1m25gnIgObLejouy6ECcyh
/CnGoFn0omkoaYmUJEAXkX9fLfnL9ZdnJnSl/B8x09tXIztBYETwgVic0pynWfOtS6c4pO2b0VO8
JoCSQir/42ACK6PECaIYRoN2BFH1opqs3eXOh6tRJDHKRAxhdsCTtR8VYP6g2s7WDIIdJwnLeX4M
oKDSdsNkHLp7l5b47wmJ33CBhD1wNfY53wH5LisKQvSzuBRV5Rz9clHkmq8OGikeKKZdbfXVtz2I
FpdqfEnZ9mvrDHUScr8z35H+vxIr/2Na1m4svFfU8q/ce8tn5hBci9SCFU2AFXKkwBhiuL/lAbZb
8hDVnJgwNozMoGaH9CMr/4/+ArnocyRaCrkeO4MoRx1bEEaKQ2kVoDRa5Tenn1nceuIfyrJ+hS2Q
kz76rqLGCKOcUKIk/s5S5sVQG4jyK8BvLUlVYye5ogtxtJJ/Zj4geNRgadrsz+LaNNYCZnOFwlFa
dbPWywqHHEp930Ocg4I+6/xgH1uMR/sSGSNwxBFaZfG3jy0s0wkvl7CzuyXb71wz9h6aZ1jWPQtU
92blqOFAfhiTU7F2P7Dc5nXk9VkVbfaC5kn1TFoDgr64oLMHRLtspwSNiJFHFtqOPoza4E1M7X3q
JJehzdA3yLqn0sKWzHynDfO6Q4QVNM/Mux5M0fC1kGkRjz/LSKBcAJwZ/aaP89dJqUz+j73zWo4b
67L0q1ToelAN4MB2dP0XmYm0TDKTnrxB0MK7A48HmxeYF+sPquoulaKk6pnrifhNSKTSwJ199l7r
WxnJRcu0hvBYkbrW52TH0P5f9uZ0y57AWHzS77yeMFwsmmGgmWUhabekl9QAfkZgEsWkI4Ahvzxu
+hO6aCDoFCOND26wCj6rxD0wOjzUfEvYBukpCaoz7cm5TpkCNukynW7DA1B+mHmTee6cKttOBTl0
7lo2BSqRkc5ejFmMmwkIh3nMfR2GGF6Rpl2TsaZglpAfUfwQjPhuIA6tUDjcE6+Ovx7RgjPdTJgi
EXPdWhUPURINwXPNIPHHsY7vYR5CBYpHuiiF3ImOWpARYkRzLnonQGUtFfo7DtgGkIsoWZqVAegc
MXoe0Y3SKDiXJRYlijFUdXldkf6ZnXMSMyOHEZ5WwtyfskH1XMj1el4/chNtk0gbqUHJaRPqfTvj
3Or80+rpj1fWdGlMR72baEdUhGCE8dxVx5611/JXNcewETHtb4buY5ajL/Gle+St+jysC6JGJ8SE
rU1bVlGGR9qT6aKG8rdSmpLJI4RvCkwLgH1N5GJA06fvqInpebP9L8F3KsScGFZpeopO1s9If5ge
MQFKGXiJcHqXmvt11L8IwZoLWmh6xayv0nghV2HLrm0Ct3WXuSj3YX1d1mrGYMI6lySthEROkbLJ
zJ6VmUjxpsZchF6ETwXDKXsYHFrYrf1ICDeqqqT0KGnQk6XVaUAtxleymcWJet0N4mooca8BSzk7
DR1qQMFPapQo27Qzb50oe4bXBNhsOpVmB5kvQrGiD289jOQQweSydRldl6QrMSXpdlFpgqAjrAX+
NzQnVR8Z8jESdKyXr3/hlzkwZZDnHTs5O4BHBM2ZtVINz8nc+Zi0CzfECw7ShzF/TXZwbpnbDAAF
BDoKN75U4j75oylh0SzdnHPbT8ZeQMj1p+lswYH14DncCWutpx1Rqr5ZMbRwGbfndLecXdQMz/Q6
Rqal6bM+jIeB3noXiUcuMJemlQl2IZjjNPDOg8+7czKL2Gs3viYCHKxQ5RwRpg7sfhFjBUwTaive
MtF4tFplaST0hs0UCm3aX/HcXLXadCYAaKEbGXpk8FiUB3FFvqtwV/Z4HvCjZzrCr5I2bl3550ql
Twca4Gmg9qlCwCS6GC6noRJgNfMELz56X81C628wlsv7uLwHfWMtaQErB82F6wMU/FDptvtkudY+
i2kbMEyB7KVM/aOTsr8V0XPYNM2cABNvVGJ6nlswyVGTn6xBw8VUiZKVQxk8QQVyz6Nv7bfTTgmd
4s4hcHAf+sxuyyEsnjU9vR0FmcOKYZaHET/FRZDAqVJ1anZmtY9uVrI7zjp9A4pTP04lu189h3nA
vtvE2prKyzws6x19KwquwX8xKXCee5LpVghwxUHpsuqWuRJmWit9Tt1yr9p2texYPXap1RFUcQsv
Vd1bWt+sZISy1+183BOf3ey7zlpws9hiL2p0OsuaOL66xDUe4eVN2nIvItNcGWMTXukTy3SSMud1
dPta5nZ2LGUFGzDKFGaECH3YoRdXrBSeM1KmobpCXDIfSDpjvLLM24sxL9Sb+SCS4BecCmESLNyo
Et4Izn69je6kWc2+N1wGY0H2aYTalmkKIaq0za0emWXU445neOBq/l02STod7m0fWOE+bcSrK9i/
IVu5xjHGbmtC7AolxsaC2YK6VmHO9M1z57Oo5ugbyDUGTGuFn2YEfwklA+l+mN0yDTOyextU9iYp
mfzH+U7Js+pinlP2Tg9c20meNTxVHqRdfwEtEFulBVq+jmdzQLKBP/4O/KLxGvqSerWefDVc2xUH
qKijFbI5auMu8qC5zntLWjPCPcZOZqzsDN27Q1MuDP17xVafIGgAJ8rTzgN1aDq7ksncKjJJrYim
4lVMaNYRUtC2mQ09wnyPrAaMqtBPmSKeKlVwRfRHi0TsrYjaYhGPMEkZiQyjdUv4p3bqKTD7/KI0
gujcKZZFTOY6JL58UdhIFxGP6GSa0vxmkjxuc5jaVoFSVxlI/8n3aVncSQ2kcrpn4+osS0VM6zHW
MDcmTbjuEQI7JuhkF2KpOurk0xtyCT+PmXefVLg7MmAGRCRlV3iRxAaRhCRvcDqEwtTWfsQI0sWY
QDRRuUYTntPopS8fmRM09lChu5BWnhDqlm1aFxFhHHUDUBwTsbRiE130pA3YY3u3RoDcfTZt3nGz
sMElZwRxIE3pEKzu1nIkNb/CtEWJ00eFbPR9AAC9mboAA0uwzLMxXZk1umKbsEtPi98LGFQ7zY/v
KtuNll9++bd//ce/vQ3/HnwUJ9KOgiKv//Uf/PmtKEeITOjM//rHf90WGf/5+m/++3e++5Vj9CaL
uvhsfvpbm4/i8iX7qL//pfnT/Pcr8+5/fLrVS/Pylz94OW6/8dx+yPH6o27T5uun4HvMv/k//eEv
H19f5XYsP3778la0eTO/WhAV+Zc/frR7/+2LbX09Tr8fpvnl//jZ/Pl/+7KWL/n0f/53HdVvobJp
X8aX/OX7f/3xUje/fSH7+1cLnbJqO4LMHUO19C+/9B+//8j41UT2odqarVmoFkz3yy95IZvwty/m
r7bJI8t1VNVgKyZc7csvddHOP9J/1XRbpbVt27plGKohvvzXYfjL6fzz9P6St9mJ5J+m/u2LZnz5
pfz9rM9f07Q0wXs7oBGFhRyf//Lzt5friJEyv/2/fLsQpLVxBQ8mQUEumaxDis+2dIYTJe660CCk
y/ol7ENkFELBC2ZctErLHhavEd6CSdt8cyT/+IR/+USmY37/mWzBkTKEbhomT25j/vk3nwmFhW1b
MwKqUuTBSNNPgt+SVd4gOdQR4+jMYEMw5YIwUkQejrvpVBTuavci2/ZywoHKSBIwf+azYBfpSlcq
de06zOR0N31EY5mRiLhRiibYDiK7T6LxyQrGcIuZcYHzHr9RDQ6cae17HiDKqKqpgcTHk83IxKUT
oMg04TQwPOyvLGGs3PCld0FqmZYOYjd2Gxivw64qm1nQvjfi+rEKx7sR1gMiRrLKQUaupXDMTUEg
PZrhOpXjvh7VC6IAEQUjLRmBSq9qiy6LMxoRVgoayANB6qGD/lunD9D0l33BFteyZrYiu3TXOqeV
0QMi9QnO6qs9XKaP2GsgMl/3xowTc1aOhU1mEOaRld+lV9kTjJkd6l7Rrkj7WLnDwJBDSJTFRncy
kvA6NYMRVUKmAISvrgX+yH1gTxFND6IaAvzMPPK7zGtK3VPVoGXnMpqrye4PcvCjuXpoIb9OV/aY
j+RNRA8FfR+vdfpTVtL6TPHYK+mUrOB6Mf8GJmfg7wmTeuUCc9jYY0bb1dEBfOD+64f7Ukc/F0cO
YNqWLh49uYNO3BMVBOBJEwNa2rMRGfJkPcVpjcaUYqcZQd4Qbj6O41uU+y/JQvCOWwV2NKp23s5W
+42RnMuRQaipuHIVjMlr0QyeWWfm2hGs0bCFr8fCuM+HYjr1pYwXmigI2kjGvTnreW0NY3IW0XWx
nHpVTGxPIRueYjE9JyWhHkVRaUucUFPEvoiuMiONUiBlpUMySDNehg5IMNUIKDgEIIbE2hcZcc8m
Ho2V+xS6RbkBYfwelLRNBiS8Zo22U7WgvaU6coIBM0ArqmtJQqTuhInXWyLwyp4zEKk9NXjkfOi1
u0PdS8BJRpouTSM6yjMeB+0HjXkGFjbah1k3jwbGXncWvsvevnfM4m0gx3RVmiPyXwqNR7tFHDOi
biLGqFhmk6eK5CWKSGsM7OaVKGhAL428ybrwuXD7C5Lekfd203EKC+DLcMR597y8ZtZxazS0Dsyu
edSCgUmDDX8oaz1oNbCBkXoDHmTcZL9YelbuOpFcKH516luLnrAVPDeWejs58sOYWvVqqOQB0wJc
Q+R5WgvqQh0xmsn9KMB9dv60TdSCXsOkhvDWDWALPL2o3RvwNNkZgj6M6I6nW+M3h963bUr1LWEi
9YKwc6YTbjTnD3buUkzpxyiM16ajHdSNFpslkp0U4bwrpXrNrvSjTuEgjTYRCJ0lrhX1ZRhBahXi
k2kL1ttJkHSF6lMNOeEW9wJDebwTfres8UduZHKBSQXfrpZWt71LL2Vwh2Otalu3MQhJMsyLSj10
brPvfOYdkb5lKX+o8Oj6RbbGK41gvTJVmI1Q7FS2Oouq5gvYmnFboioBv/Rel/m7FjXgOIUy5yGg
wq5aEN6Bs8DGf0rI39n0BW4N0Gd1SDy6IrIP1BMjdMoec60bYI4IPxwoVY601PNky4t4ahCmku61
UrWj4frVRSbZeFp8Jj14xLVOI0A1kSfx9KQLpGXrstvzKPMMjIirwiTAjNjCdzdjw+M3SO10q0jg
O0AIDRmRofL29+jYwZ2OTvPAjueTXJpNTCGOjjr4iFQNVfVo3gmR3nTdAKCAa1k6ObPikIfnYMew
3ccjavpTlNYXiJ8umUxtgZXtzJiJu5JZrWcqxjK0zWkV+wr7ag4gLvVwVc+Wx2xG/BJ+UXnAXNd4
1rYVNJPBJ+yxHwWY1aLcRkoFFkR3ot3gxM/IoQSaDEUsdZIHtCygG44xbud0ngaWRM9QXwbM9yQc
4sqUN4FU2EYXO3AlaALnHJjcWNUjJJaqc69KKv8S70HUhaesVQnYu1WkcYH34Trn4HA555BIUhjR
dANHTGufWY0voRola9JgMiPydz71z0JikF9w8Zds63HjqlF+z8TBpjZmkltVYXlF5sfByOOdDK7z
JHqyBto/qGd3MrHZStE/7p1xJUXjrjpFT2BF54BBh3bcIbupQGsBrUkKTzFmQjJR3XHOtKIozy7q
xCujpfdCs/820JXWU02yPjv3bDdNexlKBPgFGvJSD4ILrQrdBx+fQZpkT21SlWeAAPR81FWI0GlT
miztkB4mByZRD5p85yMbqYVZEuJmgEmP7hxdYoTQsw+6lzvkBgWEU/OxRlVEbk6nnqJs2ltqqi7C
oXkkrdEiC6V5LEzUcI7fPYw8AAwyyzZsAgY0qAy+Q4twAGjjodA38NYISmJ4vY9cSYiC6hwmHd+R
45BnVEIihqcWz2wvOa5dRbkw0/HGdLdmGMBqnCZsBgNhV0PpjWXhmSg5bL+/TSSPgsRmzyDTfJcW
CKtbSXNZFzRrdBnvsqyNbpxMmIvcJqNknAwiuG3kBu6xH5RnOp6tF4mghQ/d33ZUHDSMbJJIs9rd
oj8u6QqRMhFelg0CbQtk7EHTEOfGY+V1FGELdmMLyzYkDRX1qmntsz4PkfFT3XI0uRCd5FykMtrA
O3m3S5zWpliaMW4nMXOEKnDDbc5k2kgnSDgzR95tVJ3Z2nhPMUdTJkYRk3YOjrg7p5SsOZpG1nPo
s6MBVNsdini4mHKVtYDgStVx5F6mylOddukF/17DXpDZ/HpxRY8GyWpmYfQyq+jSKgd9VrWtueOb
TYXXbFEOwtqADb6JSRdfxqpFwWaTyaKPAzo1BypqhqXkSDmJbiYeDlrLoHPyu2BdO6smKKg5zOts
KB4NNz/XRqhubPOIM6k4Kmb64siIByA2EzJ+0ZG7DpFf1U4LB8BxDq0cgyVKLYubWnFITkVthwQw
9fqOLvdEShvqkEge62qcQ8BxSrK+B+eony5ULk/itpoXiS34gMgaJLU2wQN17PGitNKtpEb1cHKH
pDNYiwiJMxMfIngUcP/0Z4vo0u7TcP/Vq212GsA8H3/x1z/aSrLudIbFK4YGYoeNhORytIzUg9MF
xJ/xUnUMZvvpZmAV9XxJ5wH0sH+aXPViVyPQPuTDoFB2m6RsovA85oEe4YNlKBU6xNGjPNxNXA2X
LXuYBc7BDag3iN9FGV5nClGaAeJmyOOXhGwdqjpwtlGoW54Ta4esk/4NiTYYQ0KwII1yVMgo8Ft7
2hE9fmuOSuUV4d4yapLbFLqWZEMozLyD0wAzl8ZB8BlYJDaoHdxdrFZbzYFBHU1Q0EaTVgY7l32h
AqJzK9XThKnuwIdhEddwSoQyBoGdpAljAzDaiIpWURIyf8nKjT4A+shJ08EEmbublO4N7LSc5BAs
aNm0jg3Ax4VtXiRMdIi/cbYKtQimL7A14acydYcxFGjC9AHcPa9CdvNamUVWcc4Uj2yi8hBOBDGO
xm0f2SredPW18AeAP6GGjjxGOZKk08QN0/RPajHLvH36mlzqu8DBy6Jk011XqtVdorgIBZ2JVG3C
g4K+ePFLjtVkn9W2Qjcv7fqoMfhmNJXpEHmUOXE9pImpiwPbQjZF8WeErAPXJXLzysiBn2edMV+e
HF6lLNc5qcK2nKiU63DDIlqyWaA1LQz9XMX3cFvJI05QqVL3ZqtI7dwthC9CGfMRsaBGQcew+AYA
rIDuYocu3SdEDkpAUTOlzUHiyl6Prn2jNTRjY0gzIt0x+K9OypArh6wkYAP92B73qH7bC1zyAWiI
RZbU+aE2unVKmOQSHFSyJcE2Xg9R9zZNtXaZ1WT9lYSob8SEtQnYkCdj8FFxlst1rknQNzZa/iIo
PFUf1NXYUxdqCld4oKVPPdLhTa4l47GeCEJu6H4D1AcmY1Y9YSetOh2cp6onL63C23rhqtGxKswB
XFVFEIWq3ee9qx3seVqYwuw6yF55j3UHbWhqbBLNdHdTg9duyBlrO2nroIXp1Fe/tE9yiN+0vGH6
O1T9Ns8Qmgontz0xaMZVR17pkOr9tUyKlWoSvxmhqNdTVtTSD6Ck9Es5Dtm+0boXK6+mXVoxPFF9
qMnt2JWgwehEdaAIEdrtG8p4T9iWue7K5I1Vm4auHJ7DygpvSfSd3PIVgpS1m8YI+SXi/CmFocqB
QcXsV5BQMVfrQvp7FF3oKlRusEEtcZWKdIOyh8DzDOSXMoXUVZWLjrow7yfFf4ujdQCJ/ZLggPKY
hM4btONq6UAho9GLEHBgg6/q+oEnlr6BfMYErnXlRjfHG8K6WlxE2kLpkalrqU58+2Bd0avNWLnY
h1CAbjSg3JetYnwm4L5oz1JgRfdZG7dXmY8wDZYwzxjr+JV8lNDPx7nRcCaEN+onK6yLrdDzNzlm
uicD4oLxFJDsFZTkWGbDe4VMD8cuvQib4tYzEUr1JTwzopXFDRjmReLbyHhjFPTcVYtxyr24z/TH
UMFuCnizVMfgMo01ayt5NNQdkUPEN844ASeDWChAuWF9KOpFVkYvbhs8MM8Sdlbt0DFy17bEOSVa
czMD1fAjdIvIziJ2VBQMRdRB5Cc2GFtqtqWZQDKoeGa8NpCjK54bLVa2tOVHaLzASORDgAhNKUV1
Zj3goRZNjEGohmlhah2PKm6aRFD6s5BTglgIEIc64lt/5kXle5aNiGNg+7BJcv3GItcy6cMLBTnY
SgXH55F6VDMet/CzoQLHmrcc0iTZMeGGQz5kWytHMIelp/XaQKNqySE8VYl8UvTijXDr6aiW7qKj
SgScv7PSUaxaSGz4z7ApWtOQekxVLhAdD8QfZ+Re4xFRwqVtuum+UxmuhRrgGD+rPxpc66yWCUE5
074ryLJIXHuh22PvMXmm+oCrQeB3isctytJDGQTrAl7qoaLXjF0C8wpD+R2xctQAKrOgGnjn2u50
nsWqc8J19sD3ve66+s6MZbyteTJOA6NkX7+LkvxuGmghZI67a8eW9hrpPQaDzG7Qr/04eaylAg1P
dfa8LX0FKCQJEVjobUEiCLW+YznNtx0qMJ6sVLbokNJ60GASaqSuqalHBDG7+ka+KmNgr/UW/wFT
SsLFQrveY2mFJ8CYZZWMWrRVEth1hnTva5XdVGL6mJYbt/Smjqls4rpPuU2gi6XAvHAxy8DkoXNC
PV41VAtxgo6FXJlHUFl0oyZt1UYV2cCKv29kcCbs8CMiRomhPKZT5jPWEv8Xu5keCWZTZFdS9Zd3
ljq0h5YHHNFl1tTuC5sSPoZdAOgUmUXp95+sQTVDBwSAsje90AVdZ5DrGdG7GkAbr4I4YarP+rEM
pP7MI5RtbGKqnJWRpkYiqainZ7AI9tlx7+JY3Gmkq16UaFNKfOsrCvN8V9MWwEp3iwjyJpoATOmD
f8aX2GfjqTVYHNQkLGhUOSstMz5s3ErklTYYzmsMMJJ8UdleiBHYVEvrMeoSc1/DGFmYYKn3WU71
oJTbwbJcr6hMHD1q/gzLMNvhQOd6ohCJhAM9vSUSAaEosF3aWl4bldreshVjbecB7ESxiMpiIt7j
umPYtiwBHy3Yc2G0k6an1vpHELTmNoZI4g8daPRgshdpyqOiDkqvqrUdppQzkhwsAQQRsm/RNolT
b0Hhso1H3JEbxlVfI+Ap4irfsWihQ0u6T55NWzvr0mMR6Zsm7tO7nqwjiNk2+1G6rZKUAUWbvXUV
xL8GcxhYd8YtYXAbqalcccPj5K9NhJ5qf9+q2mkabfWI8eXdIYijrWHISEOhHA6olxvNJEWmXidA
A2SXD1uu/YdohpT2VYnLf97FSvsMQtebMkQLeTDvlgx4oEkb+0vSbq41iH4bhi8ANpBBrAofbTnG
uWzTlTOmQXp4sZWVYxubUU69R2EwIiEKN5YbVYdSK3i6k76BI2lYaTrdG1UvaiZTZ02OnNCKF4tU
WDLAvEWRr3OZlXtfU8NjG/WeUTIqEmCmvDGKdkUcoeTO6qvSkI8AIu7BCJz8tm6u4n7uIrraEvsx
6WyCvZLeDTglyga9/0vQVNo6Ux0S/Dpa147Rv5mFs7ZAMjRzBJaOUY2gosshJeUQpCA5RcpV09SH
ZCLMTx243du+11bU6ib5f9x6SDde47CjVeg81Xl1rkkmABe4NSkN+69aHJQJbnfXmzQBm3y442Ov
jcy4HZ3hOm7JSGss97MJ1BPIDnJdR/eRkIQGSg8AggI7TkiWziAquYqlsZLoznPoziqkVYbeyVXU
y32PkQhwB8ptFDGGRhZ7HrNqJ3lZMCVPVU9CAp4E/bwc0/lK9VlochsFhJ6jarGUALak+yRbMlbG
/aibN4kNcKbCQodh0yYUDAc6qrws8W9bWawrnxEawvx4qajz3X0zRck9QjMUxVdFRtsjdR7Klmcs
gTp0aA+1CIk5yXsoYd0uSxijc5Tfa+4SzSwu6sLhyyICSUEJRirqu4ANBuvoiyrRHpLd1vILwnfO
o+Lf6CNa0IEyNxtNXAfJdatyXnJtAoOYIH3FkJhP+rUNbqFglx/I8CPQ3bskdZ/1utn1tXOlyv6a
Gc315EwD2h4IULxV4Rzz9AaUVnqw59ywOVolHf13S9c3dNcI+qkgKpmI7embsRU1zYKRgn5ZixTi
bEZPz0kjWrV68aglNH3UeBCXyEXIRoaClarcEcGVj4Jz2RzRg913pX0nR9KU4FtALAkKeRCj9ayh
7CJq57U3MsTMeXfRI3gEhWCcGf6Yh6Bhrbb0+NoalBVz3acZ5XWoVQg81AQWPdWiKvZTRjNxyhAQ
5T37Ll+vjqK1OGSape0i1H8pdtGFaT8NRaOsWssKFkaQYWXojYfO0K098RzkLuu213TFGcU2wTnF
WSkgTXfWZxW5HzjXOvQzNHpRcGI1aTdqmrQ8Dm2mAlDspFIc9NQPmF6E+DhAfPR00w90nSWanius
/s+RAzBFtfLn2M23TovDSO2i1UDvMrQymj0s7iMOm6Z6dplpLSjYL9kDSS4MgksQLh0S+UBwo5Lu
UqVFqJUzJtBNuUkqzCc+qUyYEZIrccqzJtkg8GcqbYWvDXvjDTvICFv+1nHj+7jO/DUn+TboewPt
Up3vSw0LRmiROabcx3pyxG3hbkUytzMQEyx1Vidc4uEybTqosQ5Ng7Ru96LJ7w0j0JZisE7JtDVU
zTy1Wkgd49sbwgzPApDxsQ77Td7l1w73uifVniXT2TR+fM47cC+EiPRzs5e0FkYfiiGNdeUSg1YP
6qXm24AVIpIWDdyjvUP62tdZ4P+fPv/T9JlJMFP6H02fX9Ikfcnfo7z+SP86tebf/dfc2f6Vzr6G
jUrlHtLEPNj9Y+5sab8apkVquKa6wma4+sfQWTHVX12X8BWqZFUIXRV/Tp0VU/+V8bUubNe2VPZd
mvt/M3bWmXp/M3ZWdM2wDdtxHT7wt6Ndi5Wt7cl43I5xepvAJmNEa8F2RUrF/+Wms5J2Ei+Mql+F
6ZvqHLWoPlfW2Rbc6Tlzi3gVzXb8BkvXpSnWYXb9zaH8m/GzYND/t5/su0F4IVkeQH2n23K4NJF7
6Sll57B2Am1jzEIcPih/HK18M2KIgwlNYmIW0NQjTdhCZF5ASIsH4HzowWADJVCfKpKph0t9uBf8
ZTkebSYvBUue6X5IKD1+ux+0d5JEhGpiiqcw+acvY/zoMNt/PczN1JoDOVlkSvsGVAgYZPp4EKF2
qeDQaPX6OrWzjd5Tp0Y8P1rX8NDrASlqoejwHJn68Q1Y/Mk3pq2tGpuyjIDVAAyi94zLnTgbr9Cx
pPRpAfQfjaSftEhmk1cjm7RFOMYXJb3WpdbkuJdKBPU+2JmlITG+TQic2gGXdZi1L6CGn2QdvWax
RuEzJHu2McXu5yd0vqL+FDj8eaXN5/kbEYGfWhr98Cjdxkl+agx3PSbiRhWcAVsXi6Ttj3lENl/s
Hn/+fj+6fr4TLfiO2acu8d/bKO43Jr3D+fCak6Bg1dc/fwv7r6KNP7/T/PfffCeZV1HH1jPZBo7x
6gds11SS1RITMTe4TcwwQnnSIpCnvQlGIJCeWgTPJgZkrxyMY4fzDersq1NGr+QvnPwqu5qvXBel
a+WPm8hxnxWVOES9qS5y3SaylBLMDO4kP4QD8hKBB5tfVZ9cemTtzle6lz6PT+SsQ4nNboJKiiu1
fdDNIkJOK7eF62zz+coGa3TQLWLexzHaB2F859QlSeDadoSl7urjfRjUO61EVInbiuQFj5kAppCY
f2jfGogEtClz2NdYVyE2HqbX0wn7reExaX4w9fyyS9ETgwxQCOzTgnqpRMUlnvlnrTJO1VC+/8Px
/8ElJb47/LWJJTCvElw+2gZpz4Fd+VU+0bWqoAU08d3P32a+Yv7uyp1v6m/Ocp0BaK6NMtm2ZrXB
y7vG2Y1wO/uHG0P86M7gKf/t64eO0lJAU2YqAQn0dbUre+V1Bs0yqWFOi1rDhVBLfLqzQZ5JwnZu
06rGcQI7Op6Ceyux5yMMeGFsg900JU8KWYWCbGt7AOxASONlWSTY/kaPsekKM3S6Yxq6kQ0qCwK6
tqEzvszxpq0L4QRobIEeP9UddqDsqTXcdUl5yyS7X/z8eP7o+6p//b5dQXZ42oCZVnxxzSNaVTQa
buQ2YMsntQR5Ng/2n7+V9oOngD1/hm/OnSFEPGkmd6hrWNYjGUDFGuQyy0Do4G+P0TJXhGPHU03w
TaIu4E9X12WfQJy3QnhQLr1umsOUXercfAGw9bue7/dK4e+Wtx+sCPZ3y5vM/ZZhFNduiQQkrjWC
hmlc2Ep7MaBHjKW5CgmkyHu6OkMszk0I0MyqD0UY7Aql9FIYBmKwL3h0r8CqYLHAdEHsDwSe/jAN
zlofq0OTTbeTTC/LwbkabYQsZrB2EFZF+DCZXvtLs7f0/7eTan+3wjk1W3GVof6WUJtlwPaGyywG
elPf6FV1o6TZlZ7Ti8AsdfXzU/ujMzv//TdnNk3YxpMFH2/Hlm79oDFQSVtc5GZ+mZX4in7+Ltr8
+f/m5p/Ls2/fxiG7vvIRqm7TBLiHghI6q9JriGM09TJxkdPxgf//PN+LUIafsU3c5Z3yyDLOwtwP
K8LeV8zUFzIxr3/+keYr5O8+0XeLjhEMiS/5ANvWhj5BWjgbNkbnkEXKLF1Kbmy9tv7h6//o23/3
hNVQVNGlZpSDLvE+arU71662EfThSrZoKKp/uE1/dC7nm+Sbc6mN2uh3kq80PwrMSjJKLNSlb7oE
D7Dn+flxM+cP/XcH7rvnrJLroLStPt7OAY92ldx0o/IQAV9dtGXyqgVp9lCHQMIwIJJYiSdhWUmn
hWoC049m1OSZNtv+SGrNjoTobR4NO2Goq8ZXHmipEvnQEUlkDFfCsvcIPbyvGzDduOP+pA2dvGcj
0VP4tqK2PfQV+8+6dOsd4R7nkaaQaw2bwE6Rd2pUDhqjom7KLmM3e7D8/Aa1POkAA8VhWUuYQPSH
WlC1U/reCu4zEmIAe6UvVtxtRkf8w2nRf3T6v3tSp7HZjxouzK2Kq6VHdsCDWVYrdgame23693YE
wgO4Bd7qQxCSJxI+2NklmOblEGseobWU21Vx5H/5h70t95OFp803Nx2jR1TO9PFuf35y5y3R351c
67sHvU1QYqwVDH+mJmYINBzLXIFcYTOBIrq0Dx8yuAUu3UjhYPKYTmN3K9OburqoS5I5Rx2xinWT
Kl6WvySJ3Jb6h6mT64yhRirEx5Vnk/EDAhuEQc0K1uAyT2j/dPY/HOof1BjWd8uBb9ISbqYMU5iZ
IxkJzzQViR4Nn35+eH708t89nQfpFliyiwL0cOBJ1CR+FT/XTrb5+ctrX6XAf3NvWfOd/c0dPE96
LVQsxTaCqwV9Q3/W1R7vc/ggB9oQpdRPwFJoEjlXdVyT+4QSJIkVe5E3mLOrCOFSD84XDomk/Onu
UZnScpL6bVY7+1zDcWgoGnlHSuO56fRoq8Oa1iaw1dgYmIz0r52SfpDgcKwkE5iht/aTGW9Ln4Ac
CxxeTT1K446mSChgpVJVE1Arbmc3MRbtvYYEqImDg0ytk/SZ1A5OuhLueCb6paH52sbLqeLTKa5+
M5bdbTdgNuEx/1CV497QygfNTO+NkWrcYNwiEu0zlMgYA0Yc68Eh432akwtUzISxS/ZgcjTt4KBS
h9Ov3NmVsc4qiHr/ydl5LDeuLFv0ixABb6a0IClS3rQmiFa3BA8UvPn6t6BRXzyRjDjTe24LJAhU
ZWXuvbaVwG/2umGZMD4mMHEp1d1azQJi/wzIH8oy0RgdyemXFScbGbdrrtY7q0W0GMoeUylnW+QF
adWqiTKrX6VKtAl0bM4MfPtl6XOGju3mPfSibRGpv3A53EY9tGOpRankSDctvMw4Tu48jqSDI3YA
vV8i39kNGYpH6JFp6Rwc+ss21BxjDLBRc5hhpHYSkoTj0nk2nNSNQbVEVbQeyJhejnH/YBj1TWsl
NynfqSbIr8mkXaEOd6ERvOp0EEQc34HO+Gy4qh4wUO2srU5oK5roNUjke5PvmknNoQBfqwXtwefd
uPzQnilDjdk7wdRLKIZGvEmTM9KPSFZKovRdJD0xEPnHyARd6iMSbcv95eudq/ON2TvSlFpOcwLT
fkD9VQh/ktluRaW8cIxZweDErNwyZ4bR/ZXVljj1ebgHH7lv77TYgouXfyK4ewBvAzvOaG8qzSwZ
Smvww0oHSCo3LsrGvR5Ebq+yUYlc+jQNtEpQahxP+iKw+aUdUNDy83jKsBNt58p8SzinwLTL8N5R
4ZjG8u7y1z2zd5izwmnoB0tzYpYcL7BRhE7o4b5qnpjEYFeK1wI9wOrylc7VaOasIpKBHBBYYubu
qPq/EhEcLC6LbHVNcupnIIqPRiCFTfUDGnP4tv3Jj5stddTW6KCmT3tYrT8RB+1e/jzT7/nTWjgr
mnzdQvUuBN8cvdgibYZ9OQlHWMiEKK8dos7d3lnJxGEhGkbgD25R21uBtjIwIJsqybDsGvgENIav
PLbnto5Z1aTqqFsGuwA1oY6cBJWlZemHWpf+42MyKzGCqGZY17BxqIj1iiSA7FDVe7uRDyh+Hz1v
eL78oyjfW9EPP8vk7vl3i0J2EOhSzOun6mAtbFO60wb7RtP7dYuEdF2r/Y039eA7Gda1MOmmZeld
At7S4RC56BWxbX2S2VScdmGzKWz7bzAamCMT/msFh5ipTwQPl1BtohQXqYlHv4MCHLHeNo59TJXY
4tTV80BKz7BjDl7dw2NwzD+N193YdZ8wnGvRpvSIbuxDEQ+bGJrFdAd8RT3GEkZPqYJyK+ntyrdM
KGm+dE+v+dYvETGTffc1sguN5WQkIHLSDzE7FJ18Y0GjthuYtaKU9+mUNW/CMtNJSDN0LNIscm95
g4s68QLgoIUKYpKheh2PL2QzhOjayQGokdvH+aNm6Eg36yM8hKWvWTid5eqYSPW+l72jPgkDxMDu
EDTtMQg1vInNnRMqh64P0KkTCiG0fYPGUgCqMTER2znTGDsPb3OLf1qRectmVLPt4+RGhgdd8i1B
UIIiDO1dJR29BhOzbsfV2i7laorH2ivEsjRsL0QG3maA6Ipk6nOyncuWM229J0x2e6hgh7GBYmFh
uibG9LnOxUNHTHMS+5/JUK9gruPtMZMPp0Z+G1JtNHWzL9ANRMg4vdqGnmbtigQNXaEd8PntwibG
31quHCAVCMIfp62L7eMp6KxTQRVRezkzJVGtGTGmwCghTDtirGmiE1rokzPOdujLfyIUk7ZSsyjX
uC8MuVjCf9irsnoAqAktvFJXdg2CQhYr8MCIXwUg3Dhrrpyhz7zb6mxHcmql8JwCgRVGlVWSS48U
OTdWW19ZCJXpJf7hlVNne4DHWYkWvsrCTBuJQCI0YRXiWNRRKJixzafQQAjE2zOD3+okilx+1c9u
tLNiOhqsPqiTPnd1TAs1XdaGRCmvL79ij7d6JOgIIB05i/HOies3gXElKkZAxMm2JSAnR/qlIDi1
1OJtbF7rMl3bDi8CDIWtGUV/NSV9GMr8PYnzZ43qxs6cl1oBPzFUxk0PaHraVFWKwcKWkC7Ye1Kg
0ayqSA4/CCX/qGTt5fIXVacN7of7a8zub1cwsB9kmapb1baTmhxYppsVNcyDBmQk2IBnvpGKVsLP
YArILoLRYlllCQFXAgQvxdpUHdRBy2nVbMaljA5kLaIeknBqnRIDNGeQ0htLaC6Y1eflj31uGmLM
9muNKAKzTqXE9Xv8CpK+0C0pWNA7Po443OXqBaPbegwAuIFJynPiiBAId9qp6a19KdlfDr+U6SEI
ce5ocWEofgexsk77yRjWrTSIIiLfWvVzJIWuEzxNBMv4LkD+rmB5iZG+MShdicRxraTZ+ZJzD93i
2Bdvjd8fAoK/AlO6Upqc/aqzWiBBGSV8xU7cDPxQX2FIBGuuBke0plvVeeqDO4wioMzxLRDgVFlo
HBinVUS/S97WIgs9HlxSJdZm+DXgvUd4bccIa8m6tTX81GQ9pfQQR0M8jFG3511iJWH1stkDkDaX
jMWr4TXLHiLjb6w8DNVdlG8lOh4ceJ3gcPn3/D5j//QYzmoRWIi+IzV0ibJOu21SDXuBrX16NM5W
ozzFUnkrKwBM04PBV5INrZVdHKLuxxe/LuhZBSGqTmW0lgpnxiUCJoLcEPr2AuxAZIQYXgH6KtBv
BhA9ZqTdjNNoG9U3w6O6dUsP9HFlQmxq6bN4d0SdLG1yj5yofJr033mHfKtBVCdhcAqVF19OV0I3
lqmvHzlvun1cvCtmR7u93xGyCP1XaT+o4dZQj6hVK9dOm2MKkMUo6W1O8lxLeCgMu1UltYc2bB+x
aa4wjx20LNgQ5k3AC//ISZZI8dZTSwvRz+byvVame/rDvdZm9VKUCyXtBy1zQVqfgjZ9CbTyxVCU
VY6+NCzwvUxHsmnkRybDMexNLLTN1+WLT8vKD9dWZxWUU1BwllIKIjs3HwoMUuqoHy21u/aynPnz
s2Xbz0pZyoEgMSQNODLbd0o3XPnT04b20yefnfWSqMP2CPnMDYnDC8IaCkva32BYXpURW//l23Ou
XWbMSuUmtRRNaRzyM40Gnay1NkIxgZfBCTe4ATV47ushU5+EIZ5Lv3xS6e/EtrpF2gzHVbPekli+
90JlBRRwOSYoiDHmeq3DAh09p5a0zHvjUUQIiYZm06LusphGXdk0z/y2xuy5gp4Wsmfx2Y3gGfEh
HeZd4Vw9oZ25//rsycn02q4Ko4rwdLxrVY7gsDIn922cYtlwVkmFMD5IXkJcQeR4blARbmHW38RZ
+9fJke3nynbK0Lv8O535qvrsOcMNBQAqLolqG5OjYjUPka7cJlPmxOW/r5zpReqzp20KQqmjlIFh
ZKtEKdTKxhDNtgJXYo7SV8SkxqotPAyxdwsP4r31h79Xrqyfec5n241Ob8ZC1YZivk+pciV8ZMO4
TQQDgQgSd1w3r1ljA6kw1KWlx89m1z6ZUbhT+uCRHqS4cgfO/NzfapN/uoGNnJYyDh76xnQ1l7mR
70qt2YkE8xqWmMvf9cwBWJ+u/c814jbs7cpgM2wmxpAZPI9+a67lRoYHJUu/C09vr3ybc4ODOf9g
MGp4cl2PFIWWmq0PDykVXTKdBKDTtpaNw9/ciKrfN7pErILdfKSDvQUQsk8Z1wEdMVZy3hIhEn/V
ckhgYxulODAY5WYyYGCboS4ORLVYSt82ZzVNgEPmk4cHHxshtz5d9DBdECnBSpAtpwGmWdSnEM4k
cCt8WYTrctTjQJV0lLGvpBKBzI4n43uyThWxj5kWFjQRNdJM4Fy+Vvw1aG5YYXUabEihocVf/lWM
6SX6YaXVpyfzn5+lHmUDcbWcuFLXbxKi0GWru2mQFK4BxBKwq9UflcKxUDXvoUS82F7DCQjBQ2tY
91puP/cW0u2hR1TQZGiDkQtP3l+xcXoaSINvbISOyyVOqxtC+VZ1byBfQL2SdfVWZ/gBQ2dpBeIh
HDzqC4xwCT4AM7gTaOhiy3c13XtRk/C3D9as7K2X6f8/6N5XbEePLWFAS+H0bhMRlVJCsEBFB1l/
U4O/H0N1Xxj8/o6vPAQFhDf2dSIWTw6qxTALrrRD1OlN/en+zd9gr61QjtQx0Jpy2QiGF54UvyYK
Wg0jr55axdx4Vr+OSWL0B9T7DgKfREm6RYzcOrTb2zL3nyKnvUO6s0tGorlkehtmeW/3zgGXPInM
7X/bMtTZdieXRUOoNOWAxgGZk9HWgAiRecYVAc+Ztey7pP7nSRqCBiE2Ic9uLd6EcRTDtX363Mox
+9xYdXvMbvzhqniZMr0rTP5effQL11FfL78G5y4x2009bB1M8Ijp66MHL7mHv+A3CJ9vuy698qKd
uTvfZ99/7k4c26i48+kKhn4qbXJl1PJ0+cOfWb212f6ojlOoqsf90XtySThS4JYR/ZvdlFcWVDSK
Pz7k2nTb/vnwRqOYshn6uZs3ZCyCZpTtAk1+XH9BnF0bWuImNEaMCF+YUN8tybnLQMzVnCOkYfwN
tgQiNrNQbCjKuB20Bh8FxL/L3/5c0+JbkPjPhxNAUxPCxzOgExzqtUZ/GDz90HfdgTHhwUzadNFI
xbM9gZfTDqHcleueeWa0qVz557p6jA601iQ436iBJ0BYlqP51dJnOUzubPqKpOrBZAzLW1h7tyG+
0Wl+ItXyeyjFjwlJpu1IgExBL+XKJzrTvtFma7nnZB2+eGaqcM3uFKu4q5T2kLUEvqpNwvA5hm6s
kq872tUHvO0rDedz92G2AuJBTHUf+rWrlMGUgbb1/ezPCJDFxKQxYq9cXv563+vUD0utpv7vDTcN
ZPI0HDK34MaD2hlcuPCHUQS/5IyTOoH1a70DguIwq0wlott5JpKCWMiowlnTp/d6CsMCBnrATMqp
zONoM/vs8uGpr/JrpdS5V2W2WPlSbqEbNjLX0Rog3P2msfW7USL2YADwHifh3hwkkmC1r8t3RbfP
rCzfzaZ/nkOtbmvS/jJQrKF3qGjGC8Iti1D6HSlFuiyU/pZ4wW0cJKjIBEvn1FKWxuTei6RthMxq
C41ZdnMDeCa7Lt7cbHw0dWuZtKV/N9UumNnahRQHDElz3R3N8NlJ2yk2fFEj+0BW4/zN0TwSW9N+
kX0XLBKDRI9Y6RBkQWelzxbh6ozAstVDf7QjEixhxZjkAIIzFuHo9rb+C0jCNqzbX6wTT+AnMMFH
CjvlAKlFDZXn0MB8IpFMVnvWTjH1tSiEWBYJRpY6D/7UnsMO35VgMsEkE2ByE9BGa+A340OxVsSM
70Pqp6mWto3W1QUhK4ryC0d1htq4v+0N2j3TK2pa5VGKQAH5vJoAoQMyb2qaPHmzV5QeQB4OQwtz
dzv40F2M4m8XpndSLK+bAAOmRyOqN9MHxpTomxMsNJV/1MxxTVAMLlmDpk8BRDHcoQeyt0MLSyqw
/mS5eU+ZCXlGCGMrGT5sLbrvBBfuPGjIumNPoc97u2r4owP54zBImuVIOtrSyb0H2wzug5EkdMmg
mwQPNQZ20AXGyhDDrYWNekpsedDt9m1S0/YoOYySgCl5qHajqH6RbPLiqNqraLMMQQgBTb4enXSv
vG2C6tUopXahFYmznDql3ui8N2W/yaPuRfCmE9K5kar8pSwmdslQkq02wIjy9T94yCo6GaQuk9N4
N1TqKTbJ/G0Z0eD3X4MRCEjOofHJtlgBFUyRdkwwlA7FRzYpEMycPmPFAHrsvQfDHh0y6Zx11SYa
7t5x6ynwbmUp2OOquQN9tUOS9Ds2vW2h0mVKgMCsrDK6HULkSGAtJ5ZPts49+alPtT+ZP8LdIJ1s
MSoYndN4i4P8xGiCgT+oyyCWgT+g59b69q3VnD8WUwZdVXd+PBIYRm1eW22xndSleeetoUAeswhV
CnN0V6TWwzBGn+Ay4Y4RY55MUTMjfGbuJPKHhhmSKTtbtSQYKGb5qfzErdTqiFIUiM0wfthgb7Ic
J3KOpdInWGAURrNKDf8+sX1tEh1w0yzFX9H3hw3dSDcFSgijgtrTj5WbYvvsUDdNtR3x26uq1V3S
q3Y1MqQGvg99RuK+bUA1mS2/DiFRtoS30aGg00ofDmjgxsA/XgOMMz3iCkl5+R2p+BCbV620njRn
Sijl3cr95MuroHj0NTHTnfO7M9A32Wn4OGpTkEY9Qjqgp93Unb0hdoTcMW14zjwt4RBFupZuBfjr
QGozq3yNB3UnHFgAapZWhHWDvyn7VRBrxzbtMfaahEuSdXOcFm0txWDLgUNbWnL0UkOGaBCnK5yS
GuAVMpAVLHniKVab30hJ/+pe8iuR6wcbRmuu69raNu1toCQrK0q/OHT9zrMSdFRIkEtYbYQyHEyT
jAgv+MXwbFv7Bum4g/RuEyCWq9ljJ4IC/bZ3hwpkmRdoHpRCJfoJI27QG5+iHb5pXFtnEqE6OjIP
C959LRysof1T5kTkmsBfwSa+tdLkddqmOGvtpcg6ktO+YZb1u+Cv9hVBiyQxL0Mp5PvImIdRmZEM
xrowXdkfiRpXu5uwaNZKGa6NTr5rG20Hl+auL7VnwzCegqlJX8YBKBK5Am9tFJ9qb/wKW/tUoT3R
UNdM83Sjqh8ZYt0j7DhOW4NhVbz+kNgbL75VVCGvSHjaQFkJ3RR2y0ItaJSqRLz0UbqGZQ/TWN3r
Uoq9jFXfai0WS5Z6s5bv2Qc/MMj1GzCBFokFhrfo5PjGJpCdpmjAKLZH6Yx7NNGhqQP6WsR6+tA0
1aRItd+rUNEXkYlHX/Li+2kmpKXxUSUcdMnkddHwfUUQHEUnnBuOgBst6ENWZxIzqFAB1EJ8SGHU
jfZnobdkdpdbUw+PKZPHWu4QeVoHGny7kOEEIpJDzfT2+2+GvURjwDwVaXQYYLRN/wdf8qBAwAHS
Riav0/Pf6uGvZno6RAhSImUqM71GBdnlWzPTT+CPh1VkvxaF/CIwpsMynagBFTkbcS8eAbm+OP5w
qr/XeVLYG22ft/07ytVHVNwn4VRLvCAvtMiJIoSLwJ/sBgLaB6jZ/DljKaENIrxMbGEikso3rYDN
Kwl1cLj04fc0MhLEDGSJ9sh4+7WunAfLMJ9oeGJhlY5JXV0TEp85faizo1MHTARxWkaDu402WLPJ
D+h+DUFPeF1z5ZB95hLfx5J/Khz0UDq3r81cjmliYQwQNYzol1U0O3QNV85n55qAyuwUFXpUxxGp
qwgS81tIr8Arh1stMe9TudiRNbVtuwTjZbUnR/nG8aXNlfrt56PVt0bmn+9mJ1GTdw7iky4hx2tS
NJnx1e907sZN//s/fzyCw5MxjUcLUieCkDDat0DM1rjLXhuL6LipJtJRuBZUjEbDlgw+dh0jx2aw
qG5Aj9PaLtV9LuwrLYhvn9oPNbwyOzRNu4HO0CBzm7Q9JIC7wpwcNpICTl0VvdVt/DwhFlvUgTz/
zr0WdC9Tocku8MtK1Gd51P+QkLsfJy2DnZzk0X7Ekfeuie5JLkkECBPCu/0bD/2bVHV/hyTddlCj
FiMOa1r0k56UHTPUq/WodrejSnCbQ0yTzoaKaa51W2PwloovdnKLDagFm4JsTnpyRL3Rs/YuLeoj
7s1D5BmnLAbgCkL93odwVpXaHz/z2M8VFiCFyPR+qnoVmtQJCw5+40NulgYj3AYXdzABGka6gaVs
LGOTJVC18bnq9Z3SUvpOm3E/UjvRG+zRRaS9dBNb6i8SXW+0zGeXgGGl6GRvCOXR0pKAnxYrVg9t
qxGfitqevv9rTLVbSBZjxax+7Iop/0XV3y8/tsqZvpcyO2sWdYjLvFYTN2QxFGXvDuQ7keSzrp3b
qZ8ZlzZSqsZtUSEn/qNBp3MAvXjl6mdOut+f6p8Hm22nquycq6ckTFXI9TXqKQBypJNsNH49ySLR
4jS1/S5f8MwZ93u698/1REIPMkjokvbyp4qu1TGhTfPFLaJ7Lau6tgade19nh8e+TRMntvTEHTpv
wyR/1XXUCVC3B5v1J9lSrRZ+t55mo98FZH9i0bemdBjt0ND4ufxlzy6FsyWdaJFCESZ3V3fKQyD/
8Yxw61cmXJcTS/1GLYyFVT5b0peJBejyNb+7Jj8sDPJ0nv7nDte2B0a8HBPX8IoX4YSvKdFb8A5U
Ai5HlZDQXndNuToliu4alrwHg94ufI/EYjjihtptG4n7ILrmGXQvIRclGtpuLJEp9UQ3SmX01FTt
EZMVWLi+2hBBMdF6imNQ0RkpO0FV0jz7ARQUAc7MJy2E9tVbPuaPOs65y1/y++X46UvO9hjqkrb2
1SZ1M/krKp5wduJzFUsk0RGIJEoYZ8D7OBobnl8ow2gBqNuuSe7PXn16uP+5xanmWCmQ69QVfrLn
aebJfUjlr8K/LzwPkevGoOojAIW4tI0kA/9BPF8lV/a5c41yeb4X6XFf2RAH3TzFFmV4jBCyXltJ
YfTBUfSjxhW/YoH7lTvam50n+2hQyjVnc1p6SvwBl3+DZ+klw8zTjuSNa5GFC42xjRE4BbObYttV
zecoKeGVt+C7gPnpx5ptVV4Q5C3TOJ8cm3plESmbemKvMO0t8/gl1hV3THEb5CQiAC5uQNwQSdXY
j6VRb/O8nkIyKo7qlnoQDhjBIkEJj9mCCMdrbdkzjR95tgSnFTt73Mc+d9Q5yikAPSX9c/lJPbPe
ydOq/8+j0hlt36f0XOCdxbedQXBopEK9tUO3tOONDB/m8nX0Mwu5POvp+QHRVSipfXeom1taEIAz
2upU+TFaBW3dgGVxnDxeDFr3PJAuJmdahPFQf0noNcYevR5fUItnzgf2cRK88uoxsYxNPObdgmfh
iX71WmDUWHRhv43sCvAH0vYgJLsHv46Rngg7WydaiR9P0u6cJH2DHkE1IEDmkg/qZc+JQ8CMStQ4
fY8ry8B3P/anJ2u2zFueHuRjgKA8145+hfn2WVeHra2KJxmla2wRtHBq7HzjeAaHjn7VYeZNzAf+
V0nSDiUI2eBkkkwCmDUBrSiY1SrmHf+5IIs7QZNkY0YpSw2mHVZmiCbyxjB1tOIvsiWu7FVn5oby
bI/AP+DxpvLw8XFb9TRafzjtnlISoBOLmEzrylDpzF4Etv9/n0R9zBSlc2LYIcL4LCJUnYZx9E1S
d7MghzwtDf0B1rdNyDkLPhEeN4GuSVeurtrTy/7/fyqAC/97+SxkLO4UeugOQSzgtIbqMirSZ7WQ
6Fq1zh9foTXC6JFoEcywYFg7kOdjRBNWi+9juq2F2j/HE6Oq1Urok/4+UqL7ISXG11Pf5DaRyR6p
3a6sTjGuwJCSrenxCWQ17ByoWUzjO19sR9Co+wY4dVpX49Kvqxc8ol/AdNptoo8bzycC76YaYed2
iMnBGh/LkZ/CiUdj0XWGv3S05JF/urJ0TlC+ZW9z7a2uk2eCgoqVEuebVlPupLSnjR7SRkgVULQ5
+VZ6XX3ERv3RS5gChtrUQa95IPCUNX1OLGKtK4XFKTf7v5oMMUVCyKaEau06rXNg/LpPYmIDhBqB
0fP3Y+wfLU1/YZ+5VeTxISJMbG2nMa/nSPOIIRahtBYAQ4J9idj+lVaIA7QR8G5Vv4wOcYwFcWiZ
OnxpjAFWWl8+QLPapwP4KseLDK6KFFgxQFvDdIsXXoacCt56vWV9jMbm0PIMCSkIl4awN5Ht/DZJ
IHkcFZpNQsjHqIfOUAzT6F6v1DWkTvkUhaSxJCD/OP/VpEQ66X5w7J0ijdtcMbO11tanxFG3alr9
6SYQXJjsMOYDlLNeao2wxyghhD1Wgz8d+bFodkhSL/VPAoXBXCKGNJQW4ird3th/6pJwJ3QSQUmP
eMJ5mz3qwJyxGFnBEtF0cwKzrqy0wtllxFCNqDFX5EmGy75u3mAvrZo6fXL66sW0CtfLoXp2pv+7
0gtpm5jh70GPpIXeg/UN1aMWEM0R/54AE0Tj0ar12URV5QNwcLgJIf6GUV7RtEgnLNbUvRAPSiEB
svb/1Pz65J7F97RUnyLPJn/Xgtdc2Ty25JjRaOEg6TRlQnfI2pZ2cWPTo1gKP3i1G8BwzADdTuY8
l1GzB1Rwta08dOJNHyZ1e1UeIUkCBeK4tUgk/9MsQGDmE/F/HA+0j7ZJBP619ndNUD8rJgRyq6IR
OnVB2rT9YPYgiOzOVm1ZHIvOeeChusNtqC7Uvrrz6u4YRN1vQ5WXGnlcOHA3qRcQG1GlErILaF3s
MDepUqwoR/eBI6+rwllVZXs3/ROvw6eDGGRtDUO16CSChfO23ETkB+JWK3akHy/9KGDkMfAqRjqt
2jElMsuLlZONTirs63A5CQxjaKgVU1u3QHCzCHTnmJA6bTjDA04fCPuWdafpyg4exm0m81ZkudFt
qlL5bHiHqz452LZJEpMdv5GpTDgjlRKzVZcJ9qKSii12sI2PQcFv2Q8TaWe0yS3HQ6CB/KvQaXad
2rmXd/Cf5122Mysq7ZFP1rUjhUEq3TMreRha5abywn2cBeuG32CK3jXN8Mrlfq55iFH+3/UYICUJ
ISIL3Y7lPiyMX8oQ3V/+Juf+9Lzes6CG9RKm5jhV7mW0vDx+2pW//fPBznZmpZpmep2vTtP/FC6e
lXn3YYJguFhlZX2tvj53iVnJhpsD+XiPSm5EBUMffRWTORYq6k1ngvDCuwI3FNOCVGsPck7uU5PJ
72MU3nlmcydp5pFX8sMKoyk/IU8ZEnp7WPREO6rqSlYAx2FzpoerkF1Ok4yd5Y8aENt2+dafe4hm
VaCCi3uoaUC7YHuJFNTGD3nafFq5ezTaEVy9jpe/QE1J3CZ88MsXPXfDZlWYXwRBKatSBHe6fSlU
/2Gia1Ju0QVTmpfL1zj3TM2rJFlv2COBHvRZdesDy0jla0SKM5XJnATlmX7qM2INXSjnC/wQrOFZ
/eRl8ZUey5nbY88qH0cnQEEnBtsNCvvkC+XZmFIf2BAQJl6RBJ77CrO1w6OBpg+oRlyzFXs9ixfM
/J7K3FpfvvnfH/WH4s2evto/pxgtwFmh14B3BVc5sDPTVqvUbeVHt3FO114NAcPIfZ4Qk+iDigvC
e0VEB11HeedQecX4Kowh4ExiavVaIwcuCJX7IfLvIpEdtdZ5GcieczALCxEh+7AXXuW7dl/t7KZ3
Q6u5aZuSqrHKg42YthKGEtiax1udaGljlPYmIRD26D12DScsrFAPiqW86pBceqPfsZfeeYbxamJ8
EMCnWY7I2KbtvzNy66lNvAns+TJ9KjtOqDVNWJxZ+e4n1qokxA2covMi81nZEd8BQgqmos4xUxVQ
Hyl+pRQuwJTlmwpGH6O6VnAybzozdzCgGu/4s7Am2wlUYAe+d18lBz3C2VsBsYqr6NBXysEZrfxW
qp03Ky36R8fxXpj1PgIgBmZEtnT337z29ndt/s/PCLMeliw+Yndsg5sQuDlkwCWnxt3lx+TcUzhb
mxlZ1qA4YdMXhtjD6sXUnkivVSEl/22hsWcrc2jAU3aiMXAdubkfbHmVBfpTBadRSusr5+hzxyR7
toJiyvHVGoK0O+rq76Qv115hb9KMYIZYGY/RqD3LcsPJPS9cpUIp5gRXGsHn7t5sFfXUrIgkQVtH
sVUCP+NFVppvdSSurEJnpGe2PVtB4eklUgpxy617GuK9lXuMnrEMWsOX1bA9eH2+CorgU1PkHeUP
qHtEBcCVjpk8nkpyW6fkeZLDVFbghW83zwQRMC3urjw801L1wxIz5xVJjvCGiDwb1yKmuu07Mh3i
VZMGa6MldqFW/uNlZotxg9BFgdMa0Bh2SDQFN0BLNqP1NND26bz4yop5Zh+eQ4GcQGtQs2aBW5NS
FOvNx3Qpa1B2IjPMFWFGe4x6W99Or1xP+bn9Y0+pgf+u0EOpm1krHN9tiS9nAAPDFHsH2uJV5Fhb
RZOe7KjdA1nXV77Gj3v5jT+zK88ZQU1P4KwX+IFLym1I/pt4IGPk7r/97dlqApvA6/B6s5pU+h+j
EeiLomtGyTNDF9uarSR+W1uAxPh9KowfnVSdOp0Zvz4ab71M5G4MtM30/nRd9pTnAAfy/IH+GseP
Lrw2UpweuJ+e99k644yJY5omDyKnT3K4xa1H3EtSFPQaqozsz4E4zogE8cs389zbNVtcmtYLnNJK
AlzV2bjI2/QdFQVpBs7klyPTtMW3dflK5x6J2TITKTxzVSsCN6gJMPSQNK4aZK2X//iZVrI9h91k
XWNLA3sYQzJPW47YBwg5uIc0v2Z5W4oWiyT+k6k+N11RqQ9W72DYjpEt9VMQEWF1sj1+BrQUBjGu
WtLeYvqfmuVd2T7OfPs5zUazhgpmse67qSRvKYhu0Z5cWbnOdHihlP/vKy5pnRLVGUDqsAJ068Tk
OwaZtU2Dctu2zVdBXeR4+mtsKk+xF4ZbQQxMJvp3004+QiQZvm7vmih9y+gOsFzcQEpYENCiL7MW
IrHnwer1XKOpfxtDuGvq6qSOynMRIeMqB2thSdVv2yKSOx8fqozIDJzxWZkTouzvHfhODl37UjbX
RU+pc/nXPrMjztE6eT+ojWazuuTE6a4LI39RBi3am7K40pU881b8P1JHpZigJnmaVPNOLoO/pWbi
01oMQXiXCOvx8rc4t9bMIR0pMzUbgYvv+ql5BDhdLb28ogjOjt8FcMu9JaFo2hPiWn0dy1ZdSqW1
5uX/b6cDc7bYweW29EA18YA48Z7sGojrFPAJNIT/+EPN1rKaWMRgcIzYlTNmp3h5H3NOvT0O2Mu3
8MwJypytXp3neJVjNkxz+2rf1+NzGpYfBpo8tIRXyqNzl5gtW5o/VKM2ZrHbNmJdRd1NWtBUwFcr
+vDaHn1mcZhzOCzDDgEycDhv1eaUZPpIuFRqLIZQ+8AZvbZi890rJvdTtWLEuA2z6iGzm6+mQLfR
91Fy5W6eeeq/DUz/nAKwgStGo5MQ4k1duh6RN6oQaROg+9TyB0Ilr7xd50rpOWdo8p3qJWI2NzKr
TR1o296GewVBakAZCs4hr288xjADGZpmjI7DDKLN5QfmzOY6Bw6pae9EzeRDJOtkIXSdbKHTVM5G
3qun7fJGvbIfnTEl2/+PQ9ASFzXQYHaZb6/J1Vz7pOOWJ6lasaT0+sgymZK6fWtrz6UdXXmQzn27
WWVUaareGio/IFS/dR2c/L7CO66AOdnkYbqs0+GKv/3chWYLh9aQZUK1D69JBLd5kmFzP4mR3HjH
308jTA3RxuUf7NyrMVtBOktRxqpRfbfRmt9qmT1JwzVz9bmawZitHooPGCpSFN8d49p/F3Bm13ZW
PpJbpO5FGGyYoK9KEXwiT4wRCehHoSfQX+oRvF8gfxqkla0T2wiIIzI+S2uKnyCLOodRPokNrqzR
ZzQF9tyGLAi6MAuVTxkFFfhQyV7XfvuHiKubVkbfVLQHLxLAlf+Ps/NYjhvZtugXIQIm4ablLavo
zQRBI8Ij4d3X3wW9iV5dlRhxJx3RLTVZBZN58py913Z+Ie5YRyXQriBcdon3Ou28/74L2rVGz6Vd
OfDgoucuU2QM2XdybFdTWWX2EnRcoZE5Z61Kj/fI0SDZpUa8IFZsqRnWXI3jx86P7FlrKwbUjPpZ
hOCIxyEpzmkND8DRt8IJ6RQxBJkPtjjzNRd5mPfLLEP+rShFsHAdRnKRQ2SiQYichgFknjokKyv0
F2f1CNTLJnbYcwzA5pW1JQ17mEtHPyKeOmihfCC/ZG9i1UAUDKdRdZZVHC3Y4klAUOWD3Vn0acSD
l5rhUmn7XRZpxLm9Kxb4OKfbFkP2qBjwGIai2GeluxFpShydO+uC4NEJh5d8lM8+/UGUHZSa3BAe
nnwW9y2zqrxZObW9CXLn1smH80BNDWCkWHWq95AO/QpcHu5Vf93rgoaCssjNjGzVDo+qtYBfTIoi
qoAk504mzfgBb2DjQfUieWLV0tEi9kNddDqBiQpSOFt10DcW03AEkWEbDXddw6RtyLO70c+fQr/e
p6G7VrkttkUGZqkS26XufctehlJbsLGxnaSUkGYrVpYaLDXfniuadagaoIVFf5z6ZCrRnmqZkstH
fagoN1DFT3mQknAYPKkkfHat2c9GCwyrhiJ9qnI9sJCGU6wkIo2pb4J5gfCxbt906SnXna/pMXUz
73XkEtdR9jLpPUYn3reR/vsMlKBsbqNuW3omORrq2mnHpRLXu84c9k1DZh0q2IaEUjKnqq1aNO4s
hoML/lXfj2YH18JeBtljg45Jvau8fjd9fw/Wi5d0OJFJreMaTFdZtPGrZe9ljDMY9psTm1vzMXTC
Vewigyb+Y5kxiY+i6tUqxJuSW5Dx6vd/v2BX2gK/S/s/tl4ymzqUUT6tTaRJJKWSFdpyiUklU41z
lak3lTfckuga/PBC//YV/uWUeWmWDBtJ8ktWUOFmHYkGppwLMW6jdkItKc3GNNSl7MpvWOZz5tcc
QNuyOtiOD5UlUTaBggkl9UsFmbi50NBA2I7c8S6HRJH589JmFfDy+nP6Fy9FjhMnYmV4mYF8uzBf
TOSZz7qAISXpOjWwTfT4xSVkcaPX1pfttfumx0/QNz/YN68VHJd8A2+oQ0dtOX05YXeDSt6eRTih
qDiap6qoyHCJZ2bKG9RG8pxj5vMUnDL/vrNXNrBL8kGLOTvyzZbDGa9Zxjm065QfHpprP/qitcP9
6/oiahCImOLcIbWBXPRDKXjtR08nrz+fx0ZRo5xTyMYGdz+TU5cT+9UPe/r0Q/7y7F0a4sdRhceA
2XVDHPE6UeJ1ahSf//uPvyhOCssqwthLKE4whwhFrCfAgLS8H6rXK7XPpQk7wnZgJSk/fmASNPNz
/yzNERZTeAsx5ChNon3QSP374bGmUuRvl+qiRDHqrlfdDg2QLctHmtovKgxH9veHKvMfx8a+lxzu
08TZafX4EKNUihpjoRnNa2C390op14Vv/oL1exawzJa22i6tyr9zDd1b4Dt8HPhfZo5ifuA7OaDP
An1ZJyujSl9r6H1DhNSvEM1b3HhA4SKoINXD6HafDJtDouXN3aiz/7b5cdAR9HvyES+GXLcanAWC
s8igUkX/bLCu1C5OmMoJAViL09RYret4TnQ1/vzEffaN+qyyQQ0Zcu+2G29IRkSeYNEPbb0FSNz/
rXF46c7vyEez2RHCTTYw7IwKLJtaGv7wxlyrJi894qoaxm7i8zY2jWrPyin3shYLodq7QRs/ix6J
kNoGCu5IdYs+7TnSjGrVkNRisCnPmtQp5tNFD2JvparxriJq1NOwGGbtDyfZK+/0pcU8rdqyDFse
3L4on5ym+yI1+Idj1ZU3+tIgTsKPbik2MIkmxqSeBbvSSxaZF3z8+zX4Xev+5TW4NIJHYTRQmHEK
iL12ww78lXV2PQ87fU9mtDYbvOSlMdRtPMSbwRoeJZ0v4kMgQBTpMoisbjYJRGU5znonPISm+JrK
0ul1yaPmNXPSdzbBOdZVfYbjbxqwUJG43oGYoZ0UdMkBIwui7ZDk2dA71Mdp47fa+DCNIvLSPsJn
XGdu3c2ky5QYkuFXBa5kpiHBDZRsHXsmf4TngzELShNg57Qf3xXXe/j39blycL90pVc9QSKtSh8H
KVUwyzK24157gdq3S13zqTPFT4rda9ME42JtJeg7FrE0OAaUxQrR+Ov0zUXQn50BmVDpqw22hGAl
qLHVH4WQv60rf7v9+v/fjXrDSZlQ9f4mI2ZsjuTm1qjwtgzy3m6auZor31mIfVHVN6Lx5wna61AA
llTDlZmMX2ZY/3AWu/aYX6zGgTpmyHM6f6Om4bLNrTUMp9/l479v429H0t++50WvqVWkIjv065ui
Q0wKZP8AZedEXsWjbzR4Lq17jWNeCS21StSOU8zAaKKYuEmt2PecnQbqXbrBsKTE+t+f6Tf48i+f
6ZJwxqkp8DI/Y7NO8/dRrU4oYKLlKOWO3t4qHL0HV0+emqF7tXzt2NVy51Kfe2a5ysPotWBzsDu5
jtTS3Q7k341VhL6wKjYVjEahDOqscesIRS5WYb+svLWp9Z8/fPRry8YUMPZnFSPITOjVoVTWpBTg
kK62BlHshqt+eVXRH+DH7uLAeK2MYuF0zkwWPC+20y4dDixhYG0Su6npndhkPmUhmhmMmJm/SNJi
U7v1WzMWBz9tmUXqbFvZ6PSzzineA9e809xvWdPtLtL0ti7kexuVW40rVlvevg58nOEZU6uwqY5h
5P1qyOfovArk1+RAJwGVaycoq4EcfDQihAXvyne7cm9M1ECuL78ikClalp3CXD1rI9bQ2nqIDT1a
sLptDL/e+l5/0sG64a0DbuScpUzhsIublCPGouQwJ2MH8QStG6SjIxkqWRQVM3LeS5y+9TDrLPM1
0+VNolbjY1W7T0XNVjG2FgD3KU+HwOCsTw9T3e/XoCb9IZ05+N+QdXc3jeXceDjR566pE3eQhBWZ
gF0xE7o3sABmv6aHSG3agRjJ5DU2+1PA+Rwfl34vPe2Is+kDejcekrZ/lk64LbLyO5mqdb+2D5nQ
KSKo1MfRf0+ThLc91H9Nq0DL7WBCv9KnYo/viyrlIy7sfgFCnu/cHWUdPhss4uD6mKJZuBk0+VKC
HZgbQmDRpoBqyc128uoxEam66jmONmm2tqbjZfdS+MGxyIIDMywO8D0Zlg0QGwR/RbedjuVTy8sL
5XOVQClWxX0bRm90MX4FumsxVYFcZINLtsfnzAtvirJgg2qOHeeNAdD4rEXq63j6qlZiJKhQApzi
DZCyPh/f4jw4JFH+KHpyiGyFvwxaecpe9pcxzLRlMQ1c/NA4ZRJvbq2eEhF+Bihbgi5fWUxs3ML5
sBRURaa+lG53nDwM0wKdK34xswUO8sjSi/dSt1dUIc9RUHPdW39ZY7OgH+zMard7rcPWWHq5GcJo
E1srwr+o5881LoIgSMaZIbWT7nTkh8SgebVlxN4aRiTCFJ2+xTXm47OiyilwVvNds5g0jG7rG4o7
Vw26aKQMoMPH2QsRk2/ph4q36I182BIQx5PYHKqsJPgRQKUrMM4n+2mNSXT72XJ6SEU5/8jz7DU1
unuH6XAAwjk+aA3ABz3NdhC2blWHMEiKzHk4ulsbsj7mw2o36ZBCU/e3tA7GHwrBK2XWJUE4cpmr
pwit10wkiZynX9dWsf7D0elaN/CSHxxUjau4CeskQb/EH9DtM1sM+oHj7cu2JVkUrb5jh4ui8L5b
Uz4KHkkvyp4J0lBghfyEL7z2Jaf//sf5sHTdIS9zLHNplD+ZPA12kP1Qpl5rnf+2N/35syMlo6pL
lXWbeevBt7aRQnSD0T/zeq2pAk9E49yaZb2BnvYYaz2Vl+/8cPOuXt+LUqMqZJOm0FXXfozLvRTb
WhPHQnG3ZkpGcpyWK30k6SJMxEtEGq1aYdYD25yP1jpV2x8mutf6Fb9xmn9cgkx0oY4ym6l8rN9N
y2xcJ3KRmBjcHUU0s0B3znFi8G+ZPNmtsypj5Yd+xbUi5Pf55o/f7ZE37me1MmmpakKZKy+Yu3rA
6LEOyt2Q++V8kM0m7YW6rYhmmdld5MzDMijWaVHuWr87JEE3740SIyGNVRaDf2/n5pVn7tKjXqdF
pZaqHWx6GwqXiOxiqeT9xk3iu0RRH+QAeWByE6dRtGLgfyxb573T0wdPBXbiaMMDXqd11/AFWJNf
/YQxYdGY+aJR+sep8aX0+c6V+VJzidfEbV+nwb4zbVLLoVgbpI2s21QzN7GG0Tu121dkTk9K4H1S
YuyjOr7pwDtMPU6/ASDjhdGewSSZKGWRLHQXQoUYFnX30sfVWyraNcGj5azIW7lsVfc2tTJ6m8FT
wWxsTlSg89PdnArzv5Rv/+W5h8ebOpzINq3Sza3etOd6G5rsBVyfuvvKPfMjKZSXvFXeOJ2+8uah
nCgb8jTa9PmHG3flI0ynlj8eKDZCwhbxJcA1sk+6lh39OFnrWvXDy3LtsbjogsHn0fqqR1fSltkZ
6ed9L+wfxlzTj/jbxZvOAX988ixNwyYqkZ5JBXdERSB9kyvnLnGONklX/74611ac3//9j1+CsbHS
R7WB/RHBBuma4K7UlVuYpfOmHNYBcBXTqZ81iql5DKFlptjDs0URkiYV5qyx3/z7c1z7rtMD9MfH
GAKlHOupH1tG4k6HZJzHxckEmMJU5afFdTrH/O16XiyuHGJAo3STtUBX1g5VQF4hwHEGc5cZmJ+6
idlXIBRoR510ztE8/PurXYHCO7+X2T++WygTGcBtCYlX1Jp5lynMDurPQaQE3dYQYWvfKFaVZa2i
tIPNlHHgZ8w08M662jlJ7K3Zu6tQG94GnxW4Uce1WScPThotfYIhFnpYbC0Pd0wphx9au1dOmr/P
3398YuilTuplbQh4swaq02HORkOdVCiy/n1NrtxudRpE/PELei8q2lar8QqHbo/wvz6QAIOSji3X
6tXHf/+Saz0x9eIAFlt552iC35KmEe32tFvWtRfDqWk2UuL4rCjpiqhe+DDYKfEfPStdGJnzMV1i
q7RPXZnd4F16MIfqUKnte0XbMOrk3b8/3rUdRb1YmZhWF0kEXR48GuFTKqwovWeEFrqaskA9Fc45
oqHONm8UQ9srlfvtx/o2wjJh4/5sOxRBRdN/2LHyNmTWwfGrk9Uo+0EaD76VpzdJC53KVLRlRk5p
2In3wDcWsZKezUAHjMMNpVlFRKkBGUNW33mRvnVZ/uI4wyMMnKUMiTO3vESDE1SephGNmyu7hL2j
l7jWg8KyZ76fHEGe/6p8cR9AVJqMZzLvTmFX3dd5u3W08Dbp5A8r+bXS7NJhHuqVloODDTfM4/QF
9SVfxzZnkIDduRUCjo3G+CkKhJxz9MFjXC7TLtj7ZIv9+45dk0ypFytyMgi6ZgDwN2PQkt3QV6iv
PXVvGeqDm2HksxxrpdQmfa/m00f5EAb2Rzeh9HmZ/8ePcFH6GlqSxOOUo4CzjSi8oIsAICUH2ahP
reI/KxzvHFg2QMqjRa6ET6Ea7nKl+u6Gn9zNVxaHS+u42RrqICMeW7MwH6bqMFHHjq3gp+HPtZ9/
sUz3jYK21WXxqeL4adKP+JiZsnJ4+uEKTj/nL9uAetFGsyVNQyenm6vULyF+dKLiONwv2Lbplq9k
DTHiprK+px5yYCU/HSuu1AmXdupi6PSx4VXjwNRN9fS8S3zGNx928BoEJya7ULa2aepBTz5h5445
sw7JTwyiKw+ufWmyjnE/6FFqKiDbQsweNqR3Y95rJKoHJ6Z4M35pRIZ1FSnY8UFqqCv5E4D6d633
39fbvnRY50Nuu7C6lTXexDm/z0719XQRuMwiTuZywDejTo74kT1Mt54qpraZV2DhxTIP4zu1V1r+
46f5e0VqX9oZSZ0n23dAcZxrz2n1PVLX1DA7leQ2Sp0VH0SAZJ5aTHzSQnuunV//fuyu4DHsS2Oj
I4JqwLlOd9V/CRUuuU1sQCfZw7H1GB/cgaCjNfkdhGs5EYbYCcxskRvHMnT3ZrsdSw2AkJiX2JXK
nHTPUxf/hLq9Agm33YuFLeAU41u1RnjZcDRIewIGGPYn/inj7wnKUSdbP8OZXIolHG9LGriJVlZ0
76NZCUkh9zrvodBW/A/VMJ4y5QFM5awzq0XpwHckRjr6qrAjxbsM+FPJAmpyHCkbsZio4GANnGNn
VNh7b0DrYkDHta6sDf3YmB8TBgf1+VoTt67yPeTBPMekEDY7XagTx4SPGVfPhnsHXEX0d2DsfqhI
rwwb7EtL51gLfD0uWauNG943WrmtG7rEhqttY4bdXk2PUR3Dh8CQD1yCn/o3V3/tRSUc0taIhAqm
LE/dG8dW1zgCFEJlKlpS/VM+daFgUnJ+Q2jS22//fjqvHPlt92LRVdNkbG01IKcgrV+KuNsZDm6M
NLJuJFZr+MYbc2x3hkfDyrFwRlOF/PCb/74c2+7FcpzjLy9DW3DgDdhOBFFzYK4c0LUmY/q5MdY7
Sq5jl4e3pCNNMFrw16Vd/rCfTrXW3xani5lHF5FrWrdOSjdHwmgtNm1m/8ot99g69OdsIof//TWv
/J5LM6cPeEETgZZthrI4JWrpLSaomFEXN2kKF1b5CdslnCtVr33p6wx6w4vrgQuqG9Vtn6kwLhOU
VaONeArNlRf2d74OOBYFHWk058gyAJaqK7cWe3gWSyLozmmbv1pgORj6xIuwYoOIR0yHTX4sfW+l
dGJje+aTWqRHLbP39cTsDwJv7RgELvudeRrgzxma+QqqeuR9VdbITT80RWfcolq8yhmldrcoIJYq
SinAODFnB7w4izL7jJv5tQYx0nflLzi4DswP69Brej3rcuXdU9Nl4ctlOQQfJRl3MISsWTQh5mqA
oSPl0IJcvh1A+VMDMyTgi1Lp3nQ0VHJqXma16pHwgzlywLn0qht7JMY95LynV0AXUD5VUQtXgpM3
ToboQQwIkCJ1YfVTqGvWgaUd7z3NWOVlvJZOivorvW06qz24Iti6vrF3K/UpyNV1Z+UvJBzf9oPE
wOs6cw2SXeIMqwoipGIL1kxbPqROS5iXZzylCmimQPMOCC63pTt8ql70C+Aufqm8C0EZuMUiLQXD
fFY92/qWafci6BAspCyOfdw9tmZ0CtV8Heb6TY1vfkWgytw2evK6FEHySLoESrOVU0y9pti0zFIS
Hcysfs/I/ZwrA3G5EeKRpDEPhDLimrXLszVwtX29BPjsasvKFV8TL8zO42gZdLa6ogUgZx7CC3J2
3gAX723bOWVD4TOiIGNHcTHBg2heJpkNL9QAf9KAPW1h+M2bQmVMyFhRWPCkCTzdhpGxS0VWI2MM
ogWaw2dyAR5MNpa61j08Milt2HLCPOhONVcyaD6FugrjtF7kPoV4GYEhlt2r0JNfNU051WIWTnTu
M4/LV9C6S/iqsAIz86wlxWMdNGuLyTu2m2/1/zyv4amplF+ijQhCNqNfkTIgjq67z77RDrlstqpq
L0yLS2NaKkkOhfvO+H6b41VU43ED6TaaCdf4TOzsqCX+s6GHiKD9IxrBd1fhcD/dalc1FpmPxbbR
3zqzW7qm58/HoaPaSYtfwyBeMH21s6jKzvkgtgRz/Aq98hyqhQTOZKNQlPmm5+0qlaIkXVR7Cbzo
TZNmtUz5QEqlfdtp/GkS3al27VIk/aaHwyoCZKmOP6zGQd2GfrgMfFI8eunfyRJSmBreW47LJdRZ
LYrEWzmdzenQzNdardzpUdVvp5fJUBCF6OywKBH8ceaMzrM9qsWKETDHSI5EoDS4CF6ZDrPQ6+/4
reBth2yeCm2fJOW5qPq9a0YgW8bi3NPLIMwRJSz1xjS98+z60CG2n5dugwbFJZ8Jx0HVdivHFDtf
j24rZIDzIOelyFL/XhRpOU/gspaoTBU7KeeW3vOGuGQ2pU27jJX4tqJT3bjNXaBTZ/TJrch7JC5i
r3QwaZqKqls0hyhylllRdUgK6WmHlfYUQHQRrrqfvnWkKbMBl8yEHGlEdIvW5JzXJenrEG2iVifP
KwsPBocVyjkwLhz5cEYHs4kI7gZEohTOFFvt07WtTX/GIe1UFtUZjzXx9eraJC+0ETnkbKF/ksp4
aFJ3ScbrbdKOFIZJ+Bz00f3oZE/exJNU+nYe+cNiGIhC8J1n3Q43gkiayOQpaeOn6ZKpRf6gMfPR
rQLerVhwHFjlSn4vmbKOxPXNWBp2WgYtXffOrQ8MIvBoLHTmU5KbM9GqCy1IWVBz1CKIjJNFzSps
B8lnpPcbI8fH1jjpfex5R6z93jzSZAmvmZkpqNPklnGbs05L/XfR2Et0ymm0bUxUtJCJNlXgfHiB
cauZ4COThENjfsc09q7mjLAiSCbZa5bfLHrZvUU1CwoWfaYdzbLN+KsOnsSZGmKATMgeLYwVPGyI
m3myFnWC+sD1D1EDJj7OAABNeGwNxsSQGA6SYi7LwBAjksaZ8G/C66KbMvUe4KYSBpbl6czWgttE
K56cpITAIw9W3c1hFn4VtdjCE+9nuqGBjE6W5gCDSMmGeN5qTKDJV5ka6bzr5Wc9JisnaU9OZS1E
z4nbH80du+PCat0193JbQTusgl5fRuH3xAGfIE02/RI3fk+JhSWfB/yzC1qm8N86B49gMDp7MVLz
ABTUg/wN/bMyq4FYp72+yg2lwavT7T0lgJWHuLlDHVIU405aEcHoBq4W0RKPatDr7/V8RYEdCVx3
fbeN6beCRqip50ZaRTXzdX5yoKv7zLc/+yC/FbENlVwDqG12YuY1JRltTr3uiuElZqMRChNnMm1n
FaKKmeDCkPKJDUNCXw/kEYL5sJ22HMWKyEIyw7sizvtFiZSzU51VnNjzGI7Q4/QwQ3U76DzEsam+
m6O7iBmoCVVZq4m/L5DiKr67jNsIXLyVP3h+e6pkC+RA6DdJJYFjtR4DadeaG+zWJq9tkcfbGGyP
Wn2FjlMvraxeEMK5Aue9UXV7qVXs80568oLhNUmNl9CCLS7Km9rrmOTW2TwiibvUKkkErvUYxP16
YKk0cvYvBtN21rw0HpCtVhnmBP0tQ12f940KDjxzbzo7vqtNZ9VlCSmQ9aESCSeahucC2i0lCJud
N35HmfLhtOlWjzktqfp9KMm6L4NbzEDdrA9DKi8A0b2hfrvQI3qenDblKmcZysQ2B3c1uvdMyXaF
qyw00T86irUMOEvlUfwR+uVJZXZATpExF+Scgo+ScMP4IXFenEPRbZNqOjyF+ruWJVt3+smVS4GE
7HkGuzufW7azGsz+SM7TxjAJ9lQHh3TGajWxfvRWp+fGIR2GdjpvaqnNC21AfmJg1aSJMT3DYU7w
sZccwNnN+Vszt5MPQzCBTYN3PWETx0hCmC5AP6YZbiieUQUsGOqhpLcRT9g5u6zTP1pdvHc9f4/K
f9/IaKnG1lEq+VeMnASIi0ZGaV/ly9KKoN4HMzTl5RsRz4MAhp4AFff3ucNaEJoAAgy1WGfp8BTa
6dqCPlxyTURnbF3RT7rQc0MgmGeHS6h3c6m2G67DLXF37GzAu3LiMzXduZvMUn4V3NnQzaeEsGWc
pDvEMatMqifZWs0cqSCA+5TdKPZLl85fv3c8cQ6cjLgFkZyMILReDBLFyFN1D/i21UXu4iUp0mox
ZipTX1v5NY1fIAjqX6P0T1WRF2t2zQjzjx8mK6v4MltX0hfJ24VshruK3KGZGnQfCqvaKgzLLz+z
SNU4QlhVFtE4nlta35WoNxI5RFP6xIQAOi8Gi+ACe9/7bTTP7IZeA3lgJGmup8aTErTrtjQ3FEza
0WDGDTiNyep+6pblvYFmx5gzoV2xo8LJpzIW8MC84Ftt63VCMqDOMSCI202Ar+FcieCOuO9qnoEe
WqBTelQs/aQLcVuTDGe2w2csu2LlF4RqydH9lKxVejxAk2+Gh66yTiRZ6wsrr+eTRVrmxlkB7mzX
PZGIztpvHG/lptzHCs1IIppjlg+PdG7CnMi5PC2syY1xKruMcJj43eByppa5MU1C2nJs9MQKbRwN
JoIJfcRuX9AtHQoqNo1IWFtnwUqLO1KTH5RerDOyM4hdiKC29/LObciRor3sIbM8QCxeFzJZG1Z5
SH31fYT46iKmCpLoLIrxuQlK6sl4jhWA981jslv0zSnWSKWU7Y1uEmNUOGUFNswE9tl9eKkUBCsU
w76zhWTX1BLqHoLXMKyMotgRt/Zkps5L2LYM6llkWe/nuuPid7beTcX75eXGk0zZZ6fRZOtkw8xh
vRdKdYyi5D4Yo32gVCvZiq8ubrdJ2sqVABzTuNVr42jfIerVJtPvyHVJoLWNOyuuX1HK3ZqGOOok
MEzDdawKp7ZyvGWmOse8NtTZ6CrE3qEKRB92F4XBOc45zEXjlkzf5PefahnPWETywDYvcjJKAg3+
U70JENl+xkZbcFTIx7kV+IfBCZSZ6mlAvWP7Uxv7e/4kxxpiqzO3VOJ9bY13bWd/FXyJxDEYSwzJ
fCw5F1TWczARCSuHu+A2vyR2ziWB10e7DB5QoSvnPqGX5BlnCEJyB+h4SmszxDrKsBE1uqHAwrHq
BYKeX9ionpsif7ZLrOxYw3SEtVPjsBXls8+RLspkMfeQ/65HUQcLhfUNlQbMIMHLW1dHXTTBwSg8
ZB1aq7K6ZnNbq9bId9ewJO5ixn6DniPnFLCExtqaFdMeFKkHNDXL0AfoHqH8YBq6VX3/KLrA3g5e
z1qTWipQCEuZjXVDsLL3pEr8QmzOvqsvc4Kx5sCW12ZuNjNNyV5F16A8+r1set1+cr7oWKwG2q54
wBZKxtnGLTzy15Cl29Jfk4e5dsz8YxyCnZ5xp0hmB1u+G/h3Fc399FAQefbgBSFpcOoyqlwoesWt
NYxogghUnVl0KgmW2I7teJb4F2fM5CqWuP5roumq4/CLMdYhKFjuabtClVlOAjdPGR7VwtnGvbcN
B/mYNRVFSP6hVzYLfruLaZ/a0PZ4oF578mlnReieC6YftvCDOc4vb56RY7hsYuT+SnFXRAG6snCZ
Zmj/06RjR3SRlKThwCbGl12Ulv3VMoANbP++S7seBxv/O2Fbj7AH9m3dLboJuDRwwxgOz3R1WLmj
dZ5EjiXHgaCTO5y0du2yU9I6TgZzXYEF6FuZ7Sh/5mU9bv3eLOmD5k+py/1mz92N9JtmA01x084f
hCa1baKbMGUwIztchVBiZxPlUhFciqQE7a+3RMiQ/MEcM7gxmphBfLURIQKBLN95uX1jyGKVwFXx
FcWcGYFy0qNuPj1m06eW3ngwQSQsNWG9TJdbjYJFGFZvqp0/awIxb2JNrW/W4AY96ICuOQhVjqey
XEur+DAnC6rKVuZ9VmhGa7xwBA7i/EkWZnfXJy07ffPZ6TyBfK/a7x/GLt+UmTyXlf3uDPl3mcsX
JfLKRVOROgLfbDH9jcKTT03S7h1McS2aNU5DZzeVB05R65xbYOY6iAyiomdWoObzWNe4A5Xzlah4
TxWFzp1xlmX2XHn6fW2Zc7RbtM/ZpqTZrBOXqtW2frUVYFEIOxgjU/tk9N+NXm68zL0Li9yZWX18
0t2U4i/lMk+PZNMQHBVk7q4q3YUzWgS1C2OWqvj/SvEN6e/FYnbB5VwZMj1aZfQkxoaRRvw4NPa9
Id1TkcXLvOd+6swjNX88qkV8VkfATYbzrkb6UdWHm6DvFy4GTWDnFREG2UkBej75MPSafjdPTizc
pdcHG1NVFpO+tE9NIrLVjW9YM7I/7rRUuy+aZNlazt6m8TX9WVt9Nkh9S83fZpr+3YXGcuxhb0fI
bbPpuVO0BWaRs996pz60kF2yH8sPM1NeIkSbSjoc7cDYpn7okwzlbgOUm9NlECmuikH5qJ1OnefE
2+nSe0St1q2mq12PNgW7/TYM+sGdbsH0syZtXoMaciaqvl1MizM5YncJXwrpz3eb2zG1l/2WgfrF
31rR6td1pj9Z9FpZPCstrUOjblZ4M5NFkWbPrgi5BMNO9hBTlcFqAYNT3Ju5Yd2JN73g3OfrDzxZ
EwqqDdhuCFynaD9Mi51k5K3l5jKpo0dhU2OLhpjnVNYngpXX2mgubXSd0+wHC9czB5DFpGDucvKr
BrmcBg98IWTYmRxcQiOKaOmQ/mUTCY1+G71pv89ql6cmit9jWT4pOBCtsb4fps9Oyumk/xqC/DBA
74kmt8YISZQq3GDVDeqNknUbxSX/mqDTuS6zL9b8Uz8ptTMTDLlSxC6XNP1WNZ9ziKBl3VjVm1VH
2pIq/m36P37/LLS8e6OseXX+Q9RZLMeubGn4iRQhSsG0mMtVLuNEYfvYYqaUnr6/3N0RPbhnX5NK
SiUs+IEyjPDEsiCsdpljitjKrvQiLP9N1qPBrokcWl8j2uoNC9umFAz3GX8szDXkFYtd8NLdGCBQ
3U7LuhjfNQf0r4pw0oqE0sf6XXE9KqTliyCjzIrqHrZNFXJF47g15+pSMLQovBwho/xMbXQhYi83
Y61Tvqi9HAFX99YAwt8i4q0t6qn+UbDuQrcAJpgLlsk+isUlR/xhlslN9s5bPGVPNGp2QRQMGz3R
h0URz2wkBsZG2aG0mqekqx4FZNF1ERn7TrP0pUYMsmlabANz35+3hqbl4BPqDnUTJJWKvqM4aNLu
MF8pWj6jhXjQyX7oubD7tj6CgkP2J+b21HvyGMg2BjBUaou2o5BtQisOs+4ADeGtT7WDwu8gc762
aZN1vvdUcdRe6ylYTx23oPX/TWDP4xZRc8sTgGQ5V0k3zWKRSVkshpCg3c17ZIAKMJYkBqII9q0s
Tjq9yiJVxVJdmQloyZMQ06lvfMqiXg5rqM+f1ALtNHL6KO8fLekBrcwoaI5mGp86ES89q3zyLbEc
us8kuha99ZHHyVL1O3tqfiiVQu2onS+te+1hp7l6v7cBViN/WNnaqyt/2FRq602jJhDzd834Tlnn
75/GXbT9R/4PVips6DRScACPSQfzKThO2bxV+3qmkCzRtrHeuCJDtdDBLYgRuQLFfWWFD3yoHV1c
l7LHb1htLeS7FkpsfHLZzE6u+Bt1Cv1IIHIZIfDZNLUBjVMHz8/SokI4ZYtGVVlLCNhhMp8Fj0Ur
lUxoyyK8c2BOtEsH75dvUpfGUOWHh+81CA/WiwooVEZbm2JDe5bf4lOc9pdweMVo4ci8THlquvTq
njnxXfa1hOqhARMxn9Ol0i6KnORE36KPKVwK7aL4XgUxt7pnojXEifJT7NH1iGiwQ0FdJM1L7lRk
Ag/cmZFs2GS6+0QYYaqfdd4pE91a3Sm3AiD3yn0ZnHw+qsmFiTUMz8FwqkGle8EPFbdd5bQDWvJ5
MO1tSCe8MR7SmK2tM7257W8xvYT2lb9UBGvNNyiVUTfqOkj8l2gCesQGoNcH5N471On5xyvrhwIr
kFGoV9h40dJIwdCbl1IljLH5zU/4qubcjVy6h5QG2/XQh5d8TPZtqbQW8/gadzr5qC4Rdkxe1ase
LJApzHATBDwSPQe/ru/V9Ctcticg89GoUU2ki7XABvATEZ8Dogs3hbpXwgT0BfepOTyrxHywmF3R
OF09115afXuhTQ4sGdV9Z6HzUkofsh7HDyzQ0njTGPq6fQBkW2okL7ytGjZcPcCxibY6gkQK+dCy
w/E/pG2aHRjiJfdTGgb8nK+kvfB7aiLGSJuk4Z3ufODf1UJRVHMLeQ7ID6LbJOSEE+RUhhwHAKyB
qdmbRxT+W79VWA9rLi+AcZvxDbO6nfqwhBCYpRHitR1gD+WW1AFLf9VnL56pP2pesfpkhh2yr1IQ
SOq7RP/QLI98hojfe3kLUwq32rRCo3NhEPMROnWcvJ0OxVMjpu5WeCX0+bWwzjKD8kknSV03bV48
EhK2Z3dOnlnYZiLJXzgFDSh040CD0FmxfFid9FvKyFwVw3Ae+evB+ENThrfPEwUF+757rNAUD1C5
KMS86lgI+pgf7PhdCZpx/0PUvo5oZvj+nXEejOx7wm1DASGapHpuZdgvGt9bSxQjmKNe9aaWlbo5
PkCNzL8Xbl64oFoJRn1Qy6Ma0mvhekRFcp/ocA25tHquWRKMI3ljYNbtbrT0vR3fGSulkRJF6Su/
FSASUgcDx73BohJI4VKba478JLXCa5jfrKb/Zf+pW+vAob6ynCf1Km0j8leU05XmRQohRO2XvBnF
ceGfCuV8DwF0m03w/2Zc2pQrGyOUSE2rrdJ+UNAX4EbpcFaxnqIxM4puL/b8w7zgv57hnG2SssEJ
6UhgCvTeFSHQ7BellcVwKOAS34yb6l3ZMnJtJS7S+9/AVngAXBM3lY1xRvbGfsozcGdK/bQkhPn/
v2aHG1UNk1tlvNWexs/U9M5p76h9bMi7Nd/631es3ifIv/U0zChcS1jXDQBAsUCOelGwkbEb1c5f
kDwc5lHKsNq94Cgcl6TjGbun6b57HEBqWxXmmTbhj6OfuTv1ktNE27GS3Pq/3keSZJ7/XJq7QVTR
ko5XagZS9VJzLzCyjUrvmQ2muU1CpM8NrCJwb8Lj5x1BLoCaG8Rw2Id0E3PECeXff+iq9B3gssp6
KNWoIagE3RGuZAb+hma2GsEg/NFRIRTBsAz9Yp1kp4F1Ilg8kQhfZ4hqapTaX3WgMZ5TfP/3dvT3
jKcfm1vVnePAWP4rtv7z5FAHHRMlpVmC6Qg4JgaS/YBthAupw7hrf9So4/bhReGdW1CDHrrfGabb
KvpPkMdLnXunffCxtRxxIL2wUNXKUCcHJ3x0Nfx+IXT6F12x4SPUnzHt+f3QvDRdSVX+B6AidPeb
2v2s+B/4SL07NReUfwjTiysprTc1EfmEmnO8B53G/cRsS+aMxy71X6VGyJXBXiy8IF7W/R1666Ii
dOCxGAxp1ATK7g8fzXOp9TrCHDWbNSdKS3Wg0T4qUG3sN0pLh83OmJttGG9N0poKYEJViWc1/6JS
wbCo+v2bVRExFfskV+RUHjiV5hbDV+uMNP5KbYRB92q5R9EZG9z9qAp8S0jR/OOREiOMdGgjii2k
aWMp19ykIKKny3RVogwk0thf4NFWh6Sr6b4tPuOkX6lUwbPrlboJwoXKPbLRhXQeeed8LwFF67rJ
Uu2rjaeOS3Vy8jOXWh+TTacSl0MlUyKqSsKS7tiCu+cXeLiJh+Pm//ns9CDtWY1WAAxQbLPhpwIC
0IR0MKvmBKd6YRuvDI8KPPjYgOf93zuqGUdcilXYwTfUDsSU4PLMCkZizv74Lm+Eb6rIIM7PeLNu
sY9pxzfRD1vclBY9NMY+wJpPLmA/rtQmVJoeTanxpG43MpGy4/KJ2T05pbiraNBwnyKJ26y+KWoX
MsJ4n4NNndJ3dv1VjeuADKh0/gL0wlaEkXlvQm0Veb8zHakEqIsHrtp2LyPIqSB98uKDl1/k9F+q
VeA5btrUbH23W6WxvetLe4vL26B3+AcqMSvnt03/jIRnlbBTzIvaQVNKNyPZNRMykgPHRnutKEgM
GDV7E7zUMt7GvLKIl8CEUw+lBs+8IC+zmglEsA7fqEdUSzSvLuogUcdwENgnBk7NEvZaN/h0nGll
RVO0yrB6MTB2CFEYIN8es22p3yv9r40gA7kXnt4IMEJJ4lebuCGlMOOjVwH18kNLf4WtrySq4fyV
W6NLk20zJTaR1tGJHv6xwUpGhO2R9pxHZJslJApEKDa00pzCcIJjs9wUihYUL31HbLqpvWeQTKP5
i0broqQbnczVyTCgg1u0zn/5r0QzsrDxHezAMPG1y4XxnKtIB/SAAjJwO77Lnff5J3fYI9+SvHFB
JBQWJk9ipy+8zlD/UdYSBpZEorPeRtDkpZHt6E9sJknY6WA3LC/2dJQVXGVsfZkUsrLo+V6UfQyj
0mHiyFcOi1yPiu8ci1hertaNZ37o4mPCVylp0pRt1R/yVSaTK/8AJrrxK3XMHCqK/8buD/Xnjed+
9e4hKv/g6G3buNpKQer1p6zz9F/Xi57BCGxl6t86U94i6qkeIniV/TGV+SNKSazTaO0mcp1iISSw
Sqlo0POQ4NmeJrQOwcuQdnCPDq72emCSn/ELsoBiV3jXzp/3DBpP3If1MZxTyD7l1kDzaQM5To3n
3FEiobPfUZPi5lvo0WREjvpRldmHsUC7TRfbIM0pbkbYl3SgYr3dvzfRXXk/5qAtpCOPCeuCR2t0
5Po07SnJgm03WYi+mETd8dVBJNq90PCbcF+M2Sv8gUZVW20r9jIbOTI13XNV8SdmbtiigYuSAlRz
ePcie+H5b8xydRJO00mpkQURuA+JRFW/Z8uxWC4JUX+QtKcaP1+uZYPGaqr0W3rWtDOE8BdM83tZ
IlSUTWeiStWBbEzEMNKvDN9ENX6MU1j663m6Mit6L/5qWxxUivaAp8jGr6CLdtW+CW9W9Sar9ySD
lhuowe2MHNsn51hjOBIJDxR2gGqXf2jSv4m3nkVvtbywMpQbjzNeXIUaLW4VY1kH3r8LiGGpj2+z
/juFyIOb+YmrKv8c/mGoTSGfQ61BYtdXM1TdbsNfqKXHlx0oCX4pBvMAtqsJnTVOYYeu7SlWWodi
xBqRhiap9jnqjwlAMR6FAknUeU+ZZtPp4czHC9OM7FtAvbMy+rsG/4zCid7tcz35G9EJpsVBswJY
lEViGR6EXn/pdAviqAQFy8IRAfWZqOpd5djsL9U+29ATMHydtCzVfzDvCVdOpKzCU8RGb6JsaP50
TXGgS7CLvJ7sKg+vgyH/BqvcgTg6FOAMBe5SC2GzW3vVfAH68CnG4dGk+tnXtaMdFiNuQHCkG92A
DoVzOO26R4ZllT5FJBVy+PJhi1EUnPe6U1FQxf2UHiNIn2za2XbzYfrF3mutfV+AVK6hzTSwykCg
wctOdIyp8kBf2N68zCevBTyDyTNyWPlyQsauBb+n7sIv22Lp5HWAVF7VAAj3xT8oks9e4WY+i171
FdomWQaZXLmcTxcEzP1VYOr5OQd+d0AKaJ/I4tqaxn+m6IJla9aXOTd+gwDKCuLgyEr3NHodB7qV
NRDbhy6io+lPZpgY+oXZ1e6GFxqh7bIbqb9p3fBNVY6iMil85er/hTNIxmJGWlzU1aGYzC0srX+I
E7czUZ1LxQHdLbA32VdtT/suyFfuaCwZoOvIy8206N0kLZna9LUJyy/KmA9qsuSO/WcBg0btnCWG
SgVSrzAGVlGkr/uYvWhMqJrEXnTwjPyDsPmWD5Rj6DQNeOVoNup/bFbVUBmLvEk+6ULkq1BO7DQm
bPXy4XQBoWR+N2eJ1q5BSFqa0SWxClrZNSERNmWo/S6DoaLShEnmcmobSuViHSCyhLJDe+zCeWnG
2pV2/ps9en+ezyZhV7eKFasZ2ZEm2qIxULujCUH+PH0CQgPt5cgP2SRvPTKNZpp+mG72pmC8daUj
+0dprG3CtV8IcOUGrXk2bHBQBcoJvUOjRsMh0zHPfuIZ+H0F0yoSxiW2cpP9Ea0XI6RtPzqbeGiB
VkzWU6eLM3ogySLUUfYwnPHeTM4fGv4oG4bDq28lxTqW+bcXtWvXjfeu0VjHMbWwrDLRZA1exl5c
DJIDliDTI63ZQ4nE+wlDeQJmsz7ESHVS0ikPo0140oBfu/fujDEDTbpGVcNdlCyymtqHNoJuYQTr
Tdz4x5JuazHq+3727p2eWAstdPO1NpVEFl79bCn/qVz/qaMGb1RnWfjY/U4cR0yD0G/bRWqRePYT
euxl6DVLMffrpEu6pVC+WnKi3NuF+Ycz0ee3/V8P1de6ATGN7cceiMpKZs6qTqiMl3YSUtskQ3eD
cE8sucRfKl+E5fxAa5iiee8A4+Xk79OVjGlgO/NtdOLgGPjeUThIIZKpCi06OJpGQGjmOMIZA5CO
eW8Gw4dl1zdD/ww6GsFG4+yEdC+e56l2ZXPw+nkV1vp/aGasbZa/qCWtQi0cnqu6H1Yjuq6Lntkc
gs9BgGI8BbTQ5sHb+nn31VkSAVbjM0k5chrt2Rnn9ehp57Qb7y6Zm2Uj8dcW9ffoophiCEeeIWvF
r4bQdhol94VTEqpnAPq8zJTL3qrxV7AtlCTdbuvZxn+yse6annZLrfHeHLenmIdDUmrNM0WP7Nia
4ilvHGMN3uthdvlb5g/htg4RcMJIqkwnKuauYAckms1A9Ixmt2mmZFWQD6wcX3tNZ+iHhlXuVW3H
HYaJGotzyRBTFZor6ZbG60YlJcN46Lv8T9NAfboO8Atqb5EbHRE+WPXRezeXh8rt3+O6Rm5oTct8
0+YjKtfO2QuTc50/OPdAxX5kTbVO3PHsQvEDI7ZzMXarNIfJC865WyOXQhRBrEVZmQrJeFNOw4bC
jf4L1POKWox4yymkcNryvYwxyFh4Jr0proiD6IrIvGgSctbhQJTX5NcJkcgMNm0mUtAPzl4duYCG
JotOi7yM1TsIxYU6iwtymIT01CP/nR3wofz/BBDV6GLknbf5k3S9tdU3NwscUdh4+yCZt1oYIGyW
FtvSC8+GkKex7/YBVpkKqTkB0lHBURqmZ6wRfhrRf7ZZ9G4hlCd9khKr/yaJfrMbk95+/zGi9LyU
ZXRqcvPDTgtKSIO79IlYF1lu7NXjK9CU1iItXEbhM04FKIt54N/1QzeG/toOx0tO8D1QXcQe5GTG
YGOzIvlqA/veIGEDxLjStj2yKKvW6ioUa6sHUlI+Kpbxc6wnb3U2p+fELm++NVAOmKNg0QUT7OPQ
2iOcCpq7u8qk/K9Lh0fCOTz7Qm7iwD34fvaFLC07hz921G11cNoMnmtUAUDaasAMaaKlr/Zk8r0x
cdeO7Rynvo13GRDJeMZ9sm48coLEns+ZAAS0kIUooWwaFJ6AfM8pcPF8ELiq0k0qQuucOXnK54GE
72vvRB5prfDeK7ZeZu1c6oFNYmxdPPxQGWOnmY36o67AunMPfiTBgMXeAQO2TytK4SrLWSm+rgJO
rdRIr13kbKYSmR1kjVdRQYjQRQlNibSJV5rrQM9FdKHKk98ZtMl9nrhK3y/Ixc96axxjdGZSCfQi
GeuTkczJkoAybLOPYcr/Rnu4Wmn/SETyl3NWN014jSd9W1L3dlq63W4f/pVGj9BtW4yLQNIbCv3g
wNa6drSYg4wWm8C+Xc3YLqYN7yUZuhPOBvrGCRvQdtmL9k25eAvP+a1jO6I4EhxmOKp6YZxiFg9G
ZBsnDD4qX9vben0Oy3bvsAd4vu7xWNFLM7LdAo8E9ZeO8mHhl2XEybmr2ndt9p4ww3s05CimwgcN
+UsKq1OL9QtwmXs6xK+S7Ef2aHSARplj/VPtL7bwj2YGvAg6+VnFF63bLzMv2+p1fLDyZu+i4TMw
yVzTQEmVQMNsE3oWGbhNNjAVqplxu1EntYnj+jTVJ/UXcwFEkQPoElWFRHY52PkUT1ZVNtGa8hyK
u/ox4rjBlZN0ULoInVPrSV39Gal1SJ1BSn2EfcmMMMc03JB9VnwXk9MsaWvoCtAH8LEZ93QHahNa
lRMo4Ml8nUT6lpTi7LTTBxQPTuCYqGNmkKrcfVi9nS70MHbp4YwveWA8F0VQLILahnih41LfeXtT
BvdYjB/BqD3RbV1hInyPcMxrx2+8hJ5sfjzHqhGZH8Z5/EwH+QlT1KY8TKWQ9w4wdglSm0PZ30KX
u6uvh7Y9jOr0bAePmze0h4lIn1EV1XKkqL3R4+baSHH386pCdwvJI/qY9PqoElPKPCqQsWzFI+/w
drRpJvmx/qRGOas8ezeUmc8bE8GqrEdI7OPF5ExNau8Xwax6qRg8wHVekeh8CXrrbIm/wBvfw85J
NlbP4AwwLLj7SKzM3KO3KMKU9Ga+JVN/ImXajexbXi6PbVA+K4tTva63dZEc+sI4tKlNL6UclmPd
/8E6e850+7tjCqoyjVmVH7kPLItXf66F2JTYgrpJ81yTWiOl/RTlBbm2QRcaRwTD0Nc4MO+NaKLs
mubbOnU22SyPQ2HdnA6kOnpP7brvHGyIzOuYkrf2wkiWRERyEZrWYbAojYV+jLclHhi+6zFqEqk0
0zKttQaWcJ8LgPi5LL1V27TapqkpWlKLGg2gKJFtjXuoXJJ6cHdqwP8t/HnCstuwUaFOtx1eIwlJ
YJBNa/Z6Za/bcHwiLr/Stfq/rm0n6meU/SQHrAj9TSCpkTm1taxLb2s087Rv4vrbd6oX1yp2M7Br
PLNOfgVtreiew8RiV7VfwqH9gpF9UvhYvYAAZE70/OLxHg/+VzP2b+ps8dP+A8dQsJgZ4alvb4K5
vUGvvxij2eO+itCjFL9DGbOcrfDsVe4LYcdDgG9X0VjcU5ePrFPotH9lAMgmhpK+0AaPyNZDRZ5P
BBo+v4M4IhS3/4IeAHefwgypKVQnhgt/aXqEnqctPcf+KIL2jZ1j3YfT1ai8T6kca9xw2I0D6Qju
kUdjisKlipbpMd/63ioW4+Tw2M21nYod+8Cy9AuIA+ZKK9F20cuoAytOv/MfqF2B2DnNIFPkc75E
vxl9Z+oNkJSoaac6+xljJQeyXJXhCOx46STPJGJtvg3k8D40QI4nJdlhg4vVnS+LoJ4nPhIt3qPA
3Zt28q6NgMMqB8kSv/lUJhY6ilvq39CYMTItn4de3FT2ZLmoKOD1pwgFGhO7itEbyzKBFcY8Padz
+CNpEa7cyd7MsvrVAdIWRr2rSv/m6winR7p/7UR788yeXZMiW2iHnx1gNFtQUBtKNslQABaldrlS
yHt8pk8Vyw3nMha+m+01jdYd5/Tas+ajCfuQYDbfZWF9sGdUfxCwxoA5mQHjcJzSU/v2iNcG+CJ9
jTaeh5ZtJQskkfr8Zsb5s6aZkEaaowPQ3GiG/0wCJ/Ty7aUdG0dFlxPxvCyTnFmT4ZtORFoA8gym
k0K6N7L8LqPhKHjash2+ipZ1GtEbWbhNRY6UbepmfNRuc6DSv4ua6q00x4eQ+cHMwzcbDUM3H9ah
DmcMGpDVMdWnjroOTMOQ09pjjzPc/Mnqu37ZEEAtRE/aq4caaMKc1oHoPpy4O8lZPIAFrwGPb9Vs
8lhgoQU+g5oQ6vivE+9yoG5YOc1r4EhQXMYIzohKQOdtE+TszL78HeL8CcffXR4TnNoB5tOVCG81
4kwdOkk6XtC4IbdwEql4VPO0c8wenjPpEnzCLcPct2BBRvi2jdGtS8LCegj/c9HGWDaBdvTgd+CN
8KDpvkt92aNHgd4iPLIlQPdDkrbovg7mK2petEd8I0PiBb6UJDcAWPMR6v5X2uVnGzs5Zdqr4vLC
sTE+GtqtGrouByFvkKmo9Z1Xgu57a+PGpWZc6ANpiubstWyoh1cdS5yD9N3V55d+JPGYMUFS4Z6K
w+Apb93SBXYW7ie2tYwjZ3Kr4xgjPllM/ZeTTyssYJ+0at7k+qzT/2kJ8rlPl3pWTh/EbsrPQvj7
cpqBOXXynONynCsqi91u/db4ameXCjlWmUy/elnM0T5EyJ/MMHShOzL4kV5w5rkbfcaDIHfd57yo
6bQTKdmO1e4IDZc+TORlEsxvErBE1WRnHKB3Icd07FBXVpofCNyichWt5gz062RedT8+z7V2sSsN
6vl8HhJxQ++SnlT6nsfmUzYOL0mCnHOVP7tFt8nSiZIJQ5CE6W9s6hfdo9DA19ALDyq/cZzuT20G
E/VPKy+TgzTaA0e1uSLQXshanIuip/duvijempfmT7XEMhc83rMabQDEew9McSyQ19IN+4SA8MCt
m7uBbBqU81VMHeR24lLVGekS+zkYm0Mwxze9AM8i0G2cdMgNlVcewTbcjVYtcUo/mXvLKzRmHbsn
q6BjRWVJzOGNxs0zzo/AWYJDITzoYgmkLqqkSTOesI58dUOs/ljhhTSerdy9aC6bJoXDPXyTpT6U
T0FAOsOLKewMiDMixBM5t13T52OAUM8s5IeWAbwaoYhQ8XtpgrnHhyg8OlQhGtgNi1E37vAHZ0AF
4g7TZk2H9YXO48OIIUJ52fwBuJIjLJePDnRyw7WpIbPzOXgO6MhMLhrAygTYAaU0zaBUYHTf3Zie
AaJ9CkN7oh75mnbiG2lNAi2gtonMwC2oku8MNq6FBLoLku5pCvprLdsNO93e6f2MEUdLIZfyph5S
LesedpM6xbp4/DHNu60LgCZJ+2XZlircgGBxMdVepSUifOEMhiywy4sIkKJ3bZsdGjIX5K5zH0wf
BbRGJ5vhmYxACpTT+7wBrBitzBCFSTvDKL0L3rsqIaRpC9rOw6gyg/k/tebrWrxEsnmEmXEohmhe
Yk0F6Sw1LvYQKs9aijdJsY2YJM7Aq/AmxT0AWpH2WGVWsVz39AjHvm2WWmy/quShgr1JyfSVstl6
KuWXNUk4h7Lc9pG2badE0F2ontSGlvjGoZLdoeOuKbqh9zAtW8KVONEfQWnxhuMrhqNAMtIZ2DuY
yWZuaQWGazFLHWANSL9wCn7IYBZGJ8cFneeNV1O/CWA6LGPYeykx5cA0hVeNkIv50JKyW2me+Zay
6KI6bJdln9xjRe8L278uNO85OVnMCtQDVVeNDsEEgRB7HEzVXRg3ZpuWC+wGlmbFdlyyMyLvdp2r
6W3Ev2GBD+iP0Q8sh3nnT+wSNuVhKr5ut0gQ/1oqqrviZNU5gbMZgRsHhOBpya0gvB46FT7Mr0E6
E/jGG4Bkq36cXyd4qr7VfaAatU8S8QzskHbvVO4U+8VXR4aGkc8ij+ANto114xFQp2+H55E8rEDH
QkzBESoJHbVw3WbWssXCBHT6pqrqpyoN/tPn5NR0jFvIjmpFOZ1Ie/qzif0URdYaqz+9sJ4nKIll
SIuj0imPc6bMWrKvZQPQxQ6gMPcPExGoGR6KWc7fhSumpaTnP6b6m2331Wbwwf73cfpW8axJVlgw
wMuvpIQsTVMqnvtD2BYOnDyc6pEnALqMLCGbmUHBs4FvGAkqkFMzLTMRUR4e7VMe4AkGyCzK7X3k
km5Q+oHtCZe/SOWv6dJp88fwF6D/e+7QOm7ynmA5BslTbc06uOR9e7RByRte/G92mhrNj76dTlUL
N6YZR4SF2PQKQsCoFIR0MbixVtyHpknXxMt/7OcnldvqFb7Fo2AbKgAzZBtZ25hU1uBqlQWB0lmY
ixagh9SWZJfbGEMTbFWpb0dhD5c1kg6Ubvc1reAXFTAJ2pT2d+J86/AN9oYFKMJEhCRsYS7UgaXt
izHvFV13HdPps5wUY7YgO8OdDVdqtFppXkbffXaQ7bTM9ANxynPq9DdYaEuOHnM5lgFtyexhlsnW
d+SbgOKXud26nbSHMxkfxKQXZL52KGu92kKsczpEPaoBTBiQMqYgL5/0X7ZkH46uBa5fnG0nnkAt
zwB4LPgElv1cWCCych0pxcEHJFLCCTXHs5Nr18CkUt5W9a8+9x8O4gcUgpgCQd7ZC/WxFAxvSZlz
Bkc51bDkieST1ajP/jGWM7bziXPWxvi97kNUpBNjb7r2AD94vGoZMNmwoWORJxv1hAQ17y4s44Wh
hlsjOVUHUsUG7rm9R84MvETDmZF2vrk1RPKRTBVgk3D4Qm0feRwu0WiSoDUiXSKkqkBUtihCsH3V
YoROEabL0NNA+wJYX9bk6JllHmPbukbkcz4VmbDR5aFy9GfpwcsI6z/cktHa5+Aq84k3nTzBANsZ
E0Vsy6zuFA/OHGSo0YSnEeUCPWq3UqdJAKWU/MP6msP24cvxE4XdR1qDacd34R4CsV/1BJl6Nz0F
xEFoPV072UC9GC+l02xTGV+AOCHLj1cgNWqYSuoKz61jPkZApktanjX5jwbyCFWChemaB6Oqmaao
B0DCMtZy0GEvylc6bQfpJN8Ibh9nB/BWZFAoCWRxUw/YzBAdU6qpwIMeOUEpvC2xm+M2RmRAf2oj
XnHaGScQWhvhlfQ/5DWyvC31toUPZ0GrWpSn4kduUg0b6InKBlOmCDWEufSyQzPUB9OfDi02GrkO
kI+q/joz+tciT4MFhtpULxMCx6aqXnKKE+Sv1BHj/tBb4aGbquuM9qGSFNG1mQJDuBt7lDggVQDz
rF+wZD2MabRL0Gogj6GSn8WvY2X9ZQ18QgM+sJf60CnGsz8XZ+lx5ARjnSwwymo4FgHiiRZZrTFb
5vn8YhVNg9wnhN5pBqkw90yesCoekp93xAxGV63mmNZLTaet6jpt6VgNqCTINybiDLGVrJuhM4FJ
aoC7PPE6xDVg8IiSOCdaZnZLfRo2JC7HqNDp0+PMqxGQRVTBlIQH2tiYocDHS0LObDt5GtmZq3Ra
OyFwVNbHImZ0tt3QTCe0vbepK3clsX3SO/rWSly5SSbkSgy9eiRzQ8XBP4ycBo6oQLq2dPAH9KzN
km1gIsH37HzdSu9oDMY1b5l4sIUpMjcEpXR8b+zJoKMT7UeUyZH48M2ps30X9+jSYnw1dPY+CzpA
hHO6iSl8TiqSbODpE3t4Pdukqmr1ESmjewhVCSmy93E2/RTFvAMLf7PHnM5s/V4WAjYtXq3Uy7C+
eNbt+RYa2SqmxllbtbuWYw5dHMDMRPMIaoGC2wIIzJ1dm4c/RePefXe+FKN2R/jkaLrhk2iLZ2py
gLIhdjrjuNAA4FxHn1IrfhaONbGZolXSIxWux0/CCT4cJ9kbmqTPIcElVqEOJt1Nzjqmn2FNUGVp
1K9hf9HbreCjlxYK95ordtJq97njUB0YzG960hepIAF2+8RUpJZX2vtSUEiL3ORmVGa2n0IJLa/V
5DqK+lcHRSyMwjGWYUMeUu3u0rqJEOBZRzJDOSbWfwO9ukUdJE8lsmDxbH2KcggNdC0snmTSwlnz
RUWg4n+whx4yXX6qF5GMaPwbQMs59bZOTho0gNQNtHNL5J5BKbSZh/TUm61tDV+TgIY12M6BVGFv
eTCaZlOYSx2hqkVD33Ht6hQIRvnVJvn5fzg7j+XIkWzb/ssdP5gBcMjBnYSOYChqJicwkknCobX8
+rs8R/1oKcx60F3dVVkRCMDh4py91w4zHXkkPj83DHskeBRskqAqF2UHxsccDH8RYeK1EHBZ5nCt
GLy4KLYuufal49KXHOZLOrnXZsSXmHfPeRmPKx2MzmRQwJKeTblHN290iSHaycJd6hfP+jzgcs2N
r4JzmSBkhvMl+X2zU4K6QILds2i3hniG43wfuXa37DpFEKixSaCm9uS76thqFYWE0pc3Xput9Rzv
EX5fiDD+sR3aclNq6Y0cPR5wePH710ZYX7iWvmRlvWQhF1Vk7BNKRMwLe9AvsMXkrku9H6WJilFP
vZXr2XtNYopIqqtTl3dt27pLz8s2cU+jKxQfvTZTu0CAq3XivhpqFr/ReLOm/klPnXOCK6UXQN0I
dsODH6PHLBLtXgGHbCs6hVVwxKBCC7JLnrK03ZqNLSBJ+PdR14LZJEJBULMsXP9VBiWTSv0+DDOZ
hBN5qDbSJRDcvVwCWd+nOIxWPqcyn742J8jnxsNj1SJE4kBc2KTHMbXHWSKpnBjeIvCJpUbH+Jpk
3leiCArl4L2L2LobGOqpa984EUyZPN9Otnkj3GEf4PlMAuKU/JEdVeH5P2lwvPP4iOUj7BBH68ku
BqY0cdFM50cCWwi03NEBDrkIs1ynUSjRU7bGBwUQoGHM9mlT82D1cz+OTwRcPlQeUQQ+0Zc2vaaF
CJ0firAEk4Rt0pyebfaZZFnsfd9cjBD6lxT0noWZ36oBbxpxTTHFejZ0ujgN+mZatcDJmklEkBW0
t05nONkzqr+ZmaKe0L8SB8xZbbpF/8ekY68mDMWLti5u5eQ9ThoWI+wNmu7eTeqK65SjRtQcdNQj
K8TDeyPUqLn6d0qeYQLvSqiY9WznBPO0kuGJInlvO/slzO1l4rH/gPK7V+e4hLoacrnuqonoRtaY
GQsQNbUz3FRpd1L8Ddl7r0k9XfPGeBe1+TwObGs690GWJnpscysn54d6WETxkUFIH2im/WqU7iU1
jXstmc5VazwUrlhPzriSjCUxajeY4H5wVGZdzqAcy+nBVYMgsjqbXlX2ZngGaa2sqvT4CoBX8qL1
nJOMwHZWaduTZp59VAoSW1LKWODVUS0CSNqjRqZRh6GzyruVmeK2EckpkR69p/hUFzApJjgp1Kuc
xvqJlX7nTelN64+nCnz5cjLsi95YeClme2EMWMVL2gezIdCQG+VxjgSu3vChh9mlbk5GQREP5HRM
8AkVKVR0t/4awHiosMoQA0El2/1MdXLK5KqWfbdsOhYKa7h0HB7t3vzUTJZ4odG7xoai+klWC3Fp
glehDwEhEWmwTDjMKC5Y0U6frYtYISqcczs5b57P4a5x/LMY/duQUnXiaQcTZJEqR3lp9smJ+1TA
4M8GWqVmUCKqgS1E+tRPI9CX7lzuiPrcRGmBgBl1cwSvwjLQhgDQxYQx4LWIfHGj9eFdxMKHwQCZ
wuA9CMQRulc+ceS8WAbbnEif99KqHdXA32kNbJx5OkFKiUAyWR+u4WwGFhSHMVc3uM0LNHzAftrF
3/l1v4eyut43VrGNGddMkTbvWi168CdvLzv7M2u7fzCyf09HdT3Fif54u4vysPnf/zH+X+jLBP4G
Sb5Bmu5YBw+Na/0rffH32G9m7///s4M2t/JQCzIG04puNyEfxnCSJvW5muKdkz8noCycBKMqlfS/
361fmW6/wQp63yi9OqXtKh74PX4UX+lDAf14aOnzEZGIEjl7VW2G0a2v45Q/cAC5Zb/iNSiRU+1S
p+IBjN1NZ8frJEdhrhh4BAZtDTEn/3ia4k/35BtkskXKTbiOn+1UE7wdqx9OHW5swq4DRAs9LwfW
55OVuV8Jh/RAtBvFWwtmHM8UM+ilojokI0W9BmVsURPARrOU/vhUjyXDNv0ZWcn9HJoU/tmR9jDX
hqp6DEdAgmDI3g1CTv/xSxTK+3c3WlEl/2PgOLJNkpGD3s436qsXCBoqTY0YqllzDOrR2CRkD9Jd
+PtzNf50377BKtFFeFTWsmTnat2T6Nt7Fe+j1fIOhQWy0Y7ZFzJHk3uPWe//C3v9py9Vf/8/fmOZ
VhCrJvLZNRG+l2Z0sGxOyYMvP/QWuXBoS+omg4U4pjw1cfKPV/IPb7z7DdHeOJruZISR7AQC+qZy
vUVU4/aaRfsPJOafvuAbnZ2ajjvlsxvvjF5AdB2xa5afHR2Jvz8rdZ2/GRnutxmrblpcwyrVXvfS
O3J5N8rdrHZSXct/ouT0C/wzjP8gqP7p13ybwVpsKzo1xXhHwfgZtzQ7IQpodr76+68RakD/7ueo
7/2PQVDPUBdF1sc7nLMH6WILMye6Q03hvMY6NQktW5OvwWJmW5zKfNUYjMb3MqQDVU+X2NWvwI8I
c5MIqMPoRsd6YPjinEQo3oAo6IP+pNyfbWXgMYWc5w/1Ke9wc+j6B3pXtDZkSbtJd5jc+h+/6U+3
7NskWXZJh4RzYgDk4UcCIBoz5Fob7X8MAEO9lL+7Zd8mOdrpoxPQZtgJpAJOFEMN4MeRCPbZZsrA
o6r7jv5EqAxbec9c++SL/v1p/T7ewHW/zUq0uzjQBiLeOemw1eNgJcPy2sNhoMb2X74932aiOoQi
0gg9BrChXVy/f9MJjajzZPP3X/DHm/dt0hGYHwpEcvEucYqnkM5r6Yi1ooarLhFClg9lkxqa4ZBQ
ATfr4B/U5T9wcp1vs04WZ8TzzkG8mybttWwl8d0U9gOjvk09KZcU1Yx//UL3D+PD+TYBWRTvMxnW
CcobeqXo5VmdnAIESug8K6dzEVqfCvUDhQgkrKDHJfqw5PhavXe6eUjHjPNIU+H4E0ovn3K8UNQs
py9O0sf97VYYiCsKMX07HcMJw7KJj6ugUh5Ss3Ni7bWrMzrhOVsS1WUwkwkxkj6dkN7dSVmerK5b
9aggtBaP3xAMIKbKJfyCfKFnM84MDwkLZ10tQT6KSCN3Hy2tuzdj74cjTPwDeYI+w1v2gQXBsnnM
i/65it29P6dvo48d2HdXvoB75M2o1gda8jA9k/3gRluFQGlsc19o5gtNrJ0nUaCmiXsTl/mhNq2V
BthpIjWIN+wjtOAy2WigKt/9Guz8U0tI7p1Ed9NlEIOpSUBmi2EV1LTcajnyaxsogHP9SO4augXb
+GjN+R2S7VaTwy9RuUjiY5KE953WPbju9CUL943U2ivHek50WbZ17fEmG9qTwNAE4IOdEdX7Eb4F
xa3eUycmTrx14z7Wnf5qK/VBb5/pQhxDo77MFDwWaIWuFjl0hkV2JJy5qJl2WU9j2CEy127vA5Rb
/TisbErq4CILznJ2vnaVwamy6F4lWI/GTxWADNBx30fupXagKGbEciYeID8EsRI6ZipZq8vBeRR2
cTC84sGGPdd1kIPRtPljujfj6lQE4T02L5D8PcdTLCeOVbd8n0M12f8a5TQszEx8jiNiUiI68IAt
4Og89lF+kaFvK0XsySMQNi4KDDUh2T088r9PBH+YpJ1vy6jjpTjv8FjvXCHfFEoGNz7DbfrH+/6H
gE/X+bZumiyZwu9Y1yoLWahDdCRI3mPjVfkintyVCCBuDEb2IphiqNpdVTpAmHOilrrc4i49043c
oRCCy2PsxjwBHQSXxSLSsS/oWM1Gx+tG/BwNy7hcYAre9mn5322RnG9r8hjFMpllzZpvhw9W2V7D
Wb4VtfzHAvanW/9tfaSPCGyrLVjyOT3nzIVG5tLYLf7Lq/+2PIqwnGOr18nBALgaNIgeYTGGbvSv
c9efptdvi6Du58FIdYbPjxNc4hB+Ij0/WXF6V0vxoHXmU6hNrz5QWAjsz0GW/PjvRuy3lbEIJ2bo
GKGzhb7KxofmGMH9UBb/2LX8aYX6tjBOZqs3leTjxyojp6zpzzPyEb8n23M2eGsLq73+Vz/E/rYW
iqlpe9urIsqT8ip97W7Q/YckrG7//vFqmfvN9uhXFsR/7ChRr85ag70eB2ZcroTwHlHXDysHyJ2a
RyrR7YzyX7kbf/qyb9NI02AYYDtB8AN6SdaGSLA82i954G5Mc15h3ttoU/mPSeUPL479bU7Rg2qu
uzGJd1Ql79U7aTEKMKr8I8tFfczvbty3176Fg9jNbRzvmiG989xxrdzreQClXpPrvz8b1/y1C/nd
t3x7+9Oyk2k4cqDQG80Akk11MTHKdxurY0M53kqDtS3klx1WgAsA0/vUh00AKvR0SK+SCE4UaAUV
/cPg2neVnC7Ehm+cjO69zzULX6JrrKxbgZUAnoP/QyTTTQ3DqYqgCvpl9NHTxlxYmXXTeDQ+HWuf
aOOPKGwP3cBBsE7vhJiXMyersBp3JmusMPJ2GaYqWQtt+KJQzSVfGzGl0rGqQdEiAnOBkfrR0e/G
XRoYt9AuKjdolDHwiMeTi26iY9JPN07quqsxjsHNhVgPveIxpJTWDv7B6YI3zyrm5dSNzy4Lxtyh
3xlDqoFawZ/peuNZJMFLoAMq9sPTbPUHSw4cz6GjOlUMAlBS6RMNvAmMKnGbK85oWZAH4EDo6U5+
VZ8HB3+msuo6qeJYoWFx8RDq+W2qQRaP5qe2YRvW5qTWYKfcUJenuR9V+CizB1Ji1/5YaovC8WiU
OdvCxs5GWRbbQ9TS16zrvZZpL7XrXAZn3Jtcz0Iv2CdMpWpZc2pcZl3y7pXBmyOn4kAeyFNJR9ru
6MYmrkHCU3eINPsrxFFmhKC1CbK7UVzASq9ZKaxlAEwscMMdseXDAhDj2mmAeU8jhOnCOMjI3TUa
DKHBjk/hmP70A9g0iY0NI6q/Jn1+RrnTbLPCXqv9Y2JHN+rgAi9rjQ73wiZTQUAIqreGR4UDqsLx
EmozKko2gWKGQCqs7n2M04MYwrMJIZYdfHE2I/i4RY8B19XXltdfPWxXoxbQI2vxAc5HQiYyuE40
zDrTvSoaRVCmH7mpHSLH/6lN889Z3SBH917DADJJ6z/oVPcwtaOTbw3nJqD5jBzgiiR6Qkqf/bAN
ejBKFBzaSCJ8WoMALxzHeOi95FLj+aSf3CD96ZGGQBJTt07zQiwLXQJhtNDYVtrVD31uDjMLSNPE
krKxd2+OAo9l7B4TW781XahWU3dX+YiaxCYsPX9RWeB2EJBfKll0cLzqhhiNamsZ2T0popVCob9M
DUIzI00+FAhJm/WzIgpWDlJQCvKzF5wMjgFEQKfrUAIz70xM1/qQPCEkAGJln0si7JaCDwp121q1
jftTJ/KXZib9uqo8jyaZwpmO76Ob5CWqtFtvKEGvkHvoFbTKovCMMgqpelzuMhObS+3RPXeKY1q2
J7OMj3YA3dfDu8geDE+XGZxJK5AEiZjDGh3rGQH+xnfzgLcO6qaNYdFJ7+swv80n61HdJYtmSCPD
S8WKqLGJx/mArjBMX/3MfEQKcNInCOgyPuRmFa/UIIB9SeuOk0k2f/pQlZMGkdnoxvdxP2/qXtNw
54SXThBuDkT4EIngJCO6croG96dHaODm3Be3OjpFBF9ZHgyW5xqrDj4JrKkwuV986T8iGlpFfnfD
Zh3LFDKsafJ3lR8aC8c30amko7sK2vBLBWmPY79pIAdnSfrejdU5YOJypyohS7w+aqZ7U5l4MbMJ
JTUiJUe3dOxswb2e66d5IuoAi2V3o8jCHaWn2DU2CBF+NKjVVrGpkTZm4S+mxbKl8bqFl7eK7A6p
IDN3jT6iZYSg97+WrDY4MrNPfFSIr+R8m9HLtbFNLOuqec8jcmMdS1JWJp3FT5EKWLeU61+kskHo
Y1ht/NR+MM0BKY3WkD5hIySzffTAccEId55oUJ/MGeMwk2XEXKrviSc/mpah2pnvFqprXulwNdIP
V+kMKrZcR3S5ckS/7mzn50yDpNRxRthkrzQdnTy3fNV0hMCWfkxH+7afYQyW4FDcxgZihVjbqM++
JdLFJOM7DjXFopdM9LP7oeDcs9dsLE5r/tQ92xKRW9vjUnaKAIc3dQfs8c+lLVBpceZ2sTBBOvnK
Muvq+9ltYwVKo38QZL6qCaHL4nedzQXM/pmCcLj2cMYnnitXYeneBdhZqhRbaDjAc/IHc1c16amF
VmBr0W1YG7QD646o3/yrKSURHT2uuODgNwnQUYiubYra1TWfjKl8ITP+ZtbNM+yNYm00zZp4xyct
cNeCOQ21CWbcogmPjoHAPfN0+C09eWBuIy5xw4mmG/3tPHrbnkyQxt022vDTcLp9nhZLzZbrSAgU
7QMm63JTx8jf6xyMXU80rKlh9fXFD2vyf4B4J+xnQlXdRv2uq8093ebTJOKtgoNXbXs0GoklwbQu
Zikg9FuvmkMkPJnedphlCwiHgO4MijoFvJqqL0DDzAidJdryaOg2mmGv+PiCGqSB0nW4isG5C3ip
hBPzUpAQoUTrLmvRQIbTrMFLkby8bRbflIy4wfegX8lpgZ4MD0OClnIE5IonxIFwl7/WVnCv6SMS
Qt7KdsKNHsbb0qluojjatBMqDj2y97Iqrzl4dxTSyGRrur+pV1zBVKD+BwAOESchGprUDv7L885m
Rt9uGjAA24DVCRE5EEZzyQhjW3BjV0XgL2YvK5ch4qaFRdIWeMTHEE1sP3jHMeCjWq+9Caz+dXC7
dmkK7Ym4D6oDJT1ddLTL0Z2ORgnbXxji0dXkKyTOi13hKVOrep0kNEgnDDNwB6A65BoV1mwV5O5z
X48vfWPeI7vmYIrwrEmGvc+cm2vpRwC7sDOm9dy2P7UBoqrE4NCkTrP0E+cQm3Tw9bKdURL1OBYH
63ZgBiwGDbEetTpYmUv1Kk1zmS7V8qIw01mU3AxaGqoqHgCG3N+KIbhLuAP7hNXeN4rXohn36oNK
w31V+XxeB/kYD+4byFEktmGfb4ImvTei4meCO1ZNT0aIxzQz87PTudex6O96VA/QckJeezz1vZFv
eqEj6BlB7goUMPzRVrMPBvUMtWWAofzYixryS3TvAtypsRWQFyOWLm53trCWAnDWS0SEWxTmy75q
C0jKI1bKNr7vSssA9cuV0hiFVENKgC5uibjYVUn4Tj8BqKT9rDX6oy15kxwnYbMI/gVpIDYSPT/g
st7Optx3ONO6Dn0KGthtm6LJjHUXUZR+DjzzxZ3NC+iUtyGMHwuHUpmvB6tEuu9tVh2zUTsZo3vU
U6tdohm5ILC74r181qrmxRnkh9u5W8Qn+zGjmGQbAeB+3i699Wl+FCv1qCSFeLdqvjQ6WgtL8/YV
dfzQAYGgxqva4Y9JtRoNmsypvae3dRuVZbHOTZz3ky22DVpGVGFAn2r5kYHsXdZh9F5Sous1dbKT
uF9IqBqjo815q9G09QQaFCwWeVq8+14JKDe2qrs4c94n5v/cAiIztNo5Gr13ZzbOpoef8tdv4AGT
37hziCpWAElyUNONrCXqIACmOSOMeSRd2Kyrbjq+ZlDwPG28H4aEHbUEaNTYPzyHcA1EdO/h7J4Q
0eErDvsDxa6Np9XrsPA3EJ2Z2uk06k7ELIW8wY9Is7CLBUeZF1eaN+hP2V5gaYqHHPmSbMUmSyPQ
PYjh1AAOAl45nxUEDZ++q1poqTOw7b7A9UqTZiN4YE7r3SPRyFeGNx3VPyVndFlGqqQtLEDzQXpn
++1RnfAT4i/U7t4KdORyuJcTKB8erVmLiIJU8O6DFPN44SpxcjwbxeIA48jKb1w33aj7bVdyXJZd
9Vh63N4SK/8MgNalcYNTYzehbi7ncQ0B4kn9ZNPunwa7vppoaSye2OwY+0IfHiOoVgT47lrEGh3z
aEDEbt98EOA7ZOZeXcNsT89G2mDoT0/2PJ3VvfBtimtDGB2ctIYwLt9loG9m+CfGON227DSK1Fqb
fXyys/lQGUy3brXRKdzWQAO1GdNaML3Oob6Kk3mj9v8Bf49tM3DCyEyIuUle8AqAGyfaqg/mfgU/
5Kfw0V1UkmV1SvMXWM97jXNLVnlP2WyQ36JTeK0Td5frAXVla5PDYqv69M1OEPp56fglOv1+NrNb
wkLWPVboxTwoqQYK0GRWCC97Z2v8LLNd9dypPqnWQZo9sHzuKGScqzK65ryY1JQvbea3OMoJMwzu
fAf7dkga2CpVqBnD9M+JRVgFI1h6sKRZItQExAx/gkj9qCo8FJBhI2mEyHhPak6MtPBGDR+1kXSc
YqO5/oGsr53FQlxw1rN89xHTAkcgcv64lCgaoWx3p7hsnuTgvQKuaOESyT0eKB09AGRBBz+TwqjN
DkQnMzOvfjId8G2tO7//dHopN6NCB1ryxCS7leChzG7a9SF+Ic9GH5OzMqJCoWLQMPLa3YhJp+/A
Z/coDgjAufEMQkNN/RlV4C5Ns3tnjNiu4sKjxtOxp1JbZsgmm6iYOPCM75I3M9CrF7uiip1TrM60
aFy0GkJ0l0GivrDB5T7iQpdeuJt9XHD5No1q9DjiwfWCp9oRV5GC48Ych+KF/Hh3a7sIXjSTeBQC
1F4NSzuVVXXjMaI0u73xRb6dAf8Sj3LXtOG6jfwVqNzt0LFjwlGzyyxlKGUWF9ZJXUWH1H42b3Mr
sJeGjpLIsNKjG4iVKMd6xcv8glDtkMSSnTYyySZxn3Q3bJkEDHAHPu/9UKdAweqjWXb3SrUlB+hL
qX8OqpF9YQwjQ+wt079RGz/Fx+8zJM8j+39hscZ5UscUUNQX28XvmXHy0DL5MJtA20Nj5dXJU1UR
njTQGbCN6dMcyXELyvYg9PrUqFByLxnuSZR+hcF+/BX3PecHa7J+1kX05nsuGr/i0Ls9gEN32Xnu
yWGpUFsw3Sxv69YEA8z1Tpa3mHuyTgL6Qsi49I56irOe8I6wcY4fSe9DU26Hb7lfbIk9WeVGeclH
/TbuxVnYLA2zOmT2H21obzLOsKNmXvOyJuyrKJcVVBIrnzZZHLartHZU+YPbJe98owQoX8ZrAzE8
IVFAhsY3VyYbK9TOaQGKKPWDtTX3hyjCCMU+4AduwM/Zjif24AlBGLDlyJQyX31qjjKzH2wPnlhB
GRIJ+fyjLpJLCJUkajCGDLjQyhwX8GhAohijtcicwzAWkJOi0zwUb5XLId50AtLV8idTjQXNDrYY
0arDFPQApfsnLTbsBUT4bBGEKWI9Yhhx8lR3MvUWjjC2WZ78GjxzYG2MxuJIzPhTg7zpzZMbu9uC
OV8LxEkt2vVQbIjPSNdsn28jhwQMvpcqxk5XE0Nt/gjH6C53+juOX6cq5Bwe5PA65p4TEknMKDjL
gxk7r6kyq4z6MtQ7tjBTN23SMgSA08dXV4nW6XheI14wLdHvRVh8ujWoQWFuUvD6JhDjQm27vRTw
QuOfx97a1+a48QDyoKxPV+kkn5DpfM1Fv83a6OqSfLLyWgsLXZ0hCWD35ZT5Jem6Z8OrP2bcNiTe
DWsQRgekVEs3KjighuNqiIobowxTuoryoSAGKQMQZ6v1mWuPsvmlbMtjanp79Vda6j+LcUYaPG4a
Ya4Nhk/tZJemJKAS6OUovNdosg9TFu0iL4XWgrKwr94MM3lwavNnnnrXPoaclXVfoy83ZWve5Hxn
bLQvnuVBgFboRpamUGCS0G1lp6vAVxczGZHx/Dl5iM1bpMxoppb14N3XhEumnLdT5g+RzRcXQZsa
CR+4mjBW990XOT8PYUKe4+Q/hll/T1gzx0Gj4hTfI29WG5q+v+8a7IJAZB0/g58i2o/Uw5QYVY9J
ZsOfwFGJPtDbG63zkXYsn76N8Bqc/gebQAhvRGEE2JA5+GTVLlKmXly0GEevhbXugRhY08mW+avQ
ISBk1VtJ6TpEpWAJ/N6erv8U6ojcdTkDXzsIc7hkaafsr5sGHBIrzXwihgf5Uyju6xGRd2N8jUQj
a4L9KsgQoh28Cy77izkr+of3ZOSkG5G8hiJRPpUDQjNciLuspiQ29g8JKuqFWXpXGRaroeYYJF3E
i2b8jMvmQt9/p4vwieSrRytWiU9Zi3CVG+7atQ8Ist/ahbMj+QW7g/dss/Ew60k5PaklaO4WOyed
E+qFdneEi3Glj7Yx6hE6ZbXOwMUKH0Kd293oZC/mpbE1y/RRSpUg1xzUHGWyMeBoyziULznH6Fmb
nlKteY1Zx+f2yXO9g9GBLRt515K8eYg08Rmnrg+5JT60xahCq+VVXZbLDOWrbGoGSOIbi6i1CfZS
Gi5WmiqM9rrrvTRE4iFxI8hycp7YK5xx68QLsiU3aVUwyVE+LgqPgQHdle2ched3QbB4thw650lz
o2feBwVeQuks0dI2rvkeFBiWWoKwER2c8f+vzJEIxhQEXTNAZ0fgjGVPc3GrY5sweMoZcZ6tHx8h
6y+60tvV9Zc5BBcWw90UhoRa+a9T1m/yOHol2+ZcsYPJs+YWiy6O2vih0+qVdOwtazKunPSk7r5N
wLr6+yDeVmmW09T6MpP8iP/0XqLBH8xz7NrrzvucHfjbkbPy2Yt1MbhltU9Sy6j6a5A/03R/gIbw
ZrCJDuVlavJ3NsJZo9Ln4LwwYeYsMk37pm6VX2L5xbE1AVIzGTEDW2XJVJQIZr/aRAKvlE0NaQ7i
Wf1wWLtjCf0jNgmNxI8DRmLtc7QaWK/KajjHdBtwmUD0LM963L6b0t7UnV+DxlS5IRF5tGARyrlb
OF7/aZnQuCJvVTGj6Ha3qkaI+W7+qPa5ki2AF/AWK+J4uda9cZU6/imiAmpHztJL9SupJFt1gSaM
YPVrdcXMy5+NJjpxnRJLV5R6ZE+SgUF6VTEGDyNFAP5RwO6GJ2rhH58S/WnwaFCN6Wru40sodN5+
yJFcAuVXe0oucOqAWH961kPH/rCa6q+qPWkCbAiZPjavKnwPOE7FvstgM7PxVJ+rvF/w59WaxS9A
+HFDkRxKHI4KW25nQ2P6sMqdJssfPpgS6VKGmL2DNOsVlTcXY/OklZvIfSoBm6rDzCD7E3aChdHL
lUznO/W/Z9hfIdUf9W/rqXaEarG3jZekGFdqSKk9WktfwfPXDnl6HsVzrjzA9rog/XsJs3CRgDHF
orZzpnzF5eYOyYJl9EI1eeM5hGvwiktLLNUFdAyxthz1RUvoHACyY01KTAHArsY+jKdzGRnUXaC4
30VaeVS3WF0iI3Ckhqo2I0Md7BnVje2u1GfFvnYNqfV4XEpc3ZWm/5kT4evzVYlRrcpA2xmB/xri
nfPYEat/hS00KDrrwXB6as8BJ7/2ybbSfTLTcTKng6jYQor31NThcwl/4bRyGSqfI05tJ3nxqEHC
5eK59GRykbrata9+31Hm6zYKPaOV3oXRwZ9UQEurd/ZBaxtELmsf3fDWsCCDXrLWzoxXFbR951NA
pHdDmY0CrbbRdd3mFJheQgsjAZ0qVJUrNZxtOz6qiZIgPFUmqxKCQ5lsdMc+8nWJZb6o19fxrf3Y
Zne8rMng/PDhIrXmOWNTIvJgp7sfePvv+fNqSHFs4yzRNjpukerIjLUxZ/8OYNp9UqVPFfsO9Oic
zwWGQms386mzM3+ozpW6nV1ODhEYk9kCkThVNPXi6E7tXoTd3qrUKoO3ujFebfGuygujGd1ZIxB+
5gd1KVzDr18E+z7Q3kciCpO52hqx/ULkCgcDqArua5/ApWJoGt74lEl5Hgli5PkRSoDbXb04kZmt
+KRI3SsmkioAp0ZuXxqmpyiito4j86hPND6gKNLyO2pVuObJiD7a6dVECdRhd8zI8mv1i4Dtetp0
LyhKEbh3dSmT6FRaFTxdXUXS9hQ839VLndPgFq53natozfpwo08Z0GEQR9COjx5PjEeLmmXlI0fn
WmSTbVrnS90qQEzggrx3/m83BG9qtnEme0mnmkLYxbfybUXUDQEX51hmJEfU3FCY8hRD51weRtpW
LnO8T6AYL4WqtjEeuAOzzbYqhEAVdwtl9yined9SCCoT60YlwpWsfdEUHGrhHNQsV1N+MT1x5TKI
/zlypHouMLf3mkSgfq5cBFN8yjDdTCGlD4Drbj5dyERYq10kGLQ97/nU1ke13Y01gFrGs/p1JGUw
Xeb7GRP9Qr37VsepHfZUzMMNMb7qWUUIDJuIrMFJqJ0TlgAttTeq0pGzHtoITCLL38Vh1FD2b3ec
qOB4eyrWKry30mrZONVnPoitOkKNlrbjWqFiU8CzHtS85wIkLud8Z4n3gAYDe9pNVokz969kcPTs
QOqaHtCvqSQ2bsqqXatHAXXVAiVQtMGlMii2sEXujeJO9+MP9bbU2QMfBERn4/vJS+7l17wDajRJ
SCwlfzcR7jEssNY7XFB3N3ErSnf6lOn4oVZYT7fqlV5TOGoe5sDbmeOXGh1qrhTWEyrmxWjnpyzu
rpbA7xJRJGbmRcYGUSFfJNJ/IQpA1Ml7zynacl+DHvMxb7vP5pnLU6Na70hEo5cXk6hN1WYaxQnZ
1MFmswArazXJDBWjuFVHoOlXuFi8pQe6rwMaAtyYie+D3YjajROusswSgUsavUT43CbUP7ulZ9t3
JqO19MwdXtanrmjPU2iQ+4EJRxXaDfMDbxeNzbOaddTgUAO7qhVBhfU669p1mHI0Y/WYUvusvlFd
OCYcDhTRfMIma8A4YxPVFRDgmPaFFdzonV+sxgZZYK9RBscPvy2N7lCPLiGVpX4HCAECjCD2tt3V
Rn90nM+YYhiV+JVG9phOFQ3L5rlx7Z8VRt6G3E0Uh7ahdq6HIk0oZThy0RLhwi9szulcfxIRjShy
3Bh4KWsNcHFURDiJWFEKy8ZvWG8RuwOVSDcWDbSmTDD9qWwk7ThT207Dbhf7Poai6OQn4/+xdF7L
jSNLEP0iRMCbV9FTJEVRduYFITfw3jXw9feU9j5MaFeGJIDu6qqsrMyvrDQedXawEyDrWrpgo+Mc
vpLcndF/R0UMbUaLbknRzXdVAik1yJabPTIOTkI12oUG0Fs0xypi7m9m8PrOVMATodOt5Jdibp4G
rlCQaRV0NEQIfmMTIFoHGRBgFyl7JLMJYg8yYzTfByhzpSQ1s2c8WgXq91xCnfT32dSeAqZrK+Qt
nwYLva2Os8eZIPa4HE81tzYatSMDCdkfJG2p2ad0O+iuue5HDEGM/DPViZ9YI4s8gHnI6Pg0s/k9
WFB8s4h+2CxTVaa37kDCQ8q0KHbuCac6hwGMk486GZ8DhChoKVtPY9+2BMKIgl6UbDKmfoP2vUL6
QBsQyRnytDuYAmhaccMFhsTBwXc/4hm5rwCkubIo3aYU7VYZfavLm9Ev86rsinFd6KmzguEM1wVb
COYBGTEllQ0SxIoYY9zmLhoai9PuiYVgY1GbP7QLI19+hwhyAcIydO62p8LV/ObiQN+LmatAlSG8
Yup4c4Z+HWrLV2eOxxyhuWSEzELS/2mGDH65vX5n5OoeXICTN6mfvTC5ahAsNGfCUhp8Zj1P/n6k
JXKnmunoRvlp0HPwnyiAYQqTS9FFWKIDTfDjMg971AD/DGmyKUEwjY5eMmvCcKHkErFlxXaLdnPR
OIftvGEka34qEQvERXzaVjKg6QVw2REyq8QLRnduSepDOOKWeUO2xwX1rLqvwq3Q8kmDrSsVUt6b
5BqhgYVI8jfj9LU5oHTGFEeA0bvWNdaL4cmcH4ZhrvWal+ZbBKQ1EbcSxaQGA0dvuh2ve9ZnpEfI
L7FtokJaw6B3zfiPLigNbcB6VXvHYsiZpNIDZuOXAt6k9Ve3lk1Uay8dnRkzDe77lvlYgU1K95gX
GTvMYSyxzm8LbvCtgwxqq2kHTP8Yha/RfOSncVp9MNLzOfjjxS/wmvYsuhczpAkIO/NHlmJ/ABN/
tQy2C7fZ+ovBbYu7D2WH1RVrF5NBv2qhb3FQo/BcbGh47N14+Ix6ZAQMn5zc0Rj290311iXBLh5o
Srg4QCBm/l7k41pTwRsuAju563URrC2KtwAcdYCjv65S7EAX47XTi0fVoVmOZWO87c3phHsPLx00
L85gP9FN/0Fw5F3uY5I59EPsS1maL3bFLPJimatfI8c+zP/6zfCotI4ipIYXOiJqwJrwyC8ya0KW
DD5IE+P+MK8lTDjUmX7f4hmD/CIJwZ1ixmsslWIFqfWg9cMdksTNSlMWUWT58NJxz5GyGxzre0iN
txrH05H9IWuvKZA01hVdLjLHxDKRsNLQ4I6VlMjWi0PjVy9qcmvEx2uZJzfolMlO938yNHeanA6B
qcQFGkmipkSgzqhotoE198DXVgoISApuSseqy+/DtnlY8F6Qv7DsDxRX77TCwKKmwzmTA71BnsBy
XydcnFMAQYgq9ktjlihuRPpOeeYOVv5baPc75DfvBDZbbBZ3WOLHISA9Y9imla7dpTg1jnaB8b1G
kHQNsn8oRlTMfbR2EdV4LcvxoY3qdj37DXhZcplIkWXBToO20lWGpsd8HRA5xT4CS2BshpPoEKPL
qdFAimT8k65N3dTNKvX1m8v+dBncwER1OPQl+vGKeUMPFZK+3gX+OO7ofF1GrT74kbsfS1R8zBEl
gmYjVYNpf1DbbQ010n4djnbWcZQN7crW7MckdPfAM+fMZ54xuubG8hzN05+wwjTYTkTPAvtVo2/h
h5vrnAoSk2DkYTSkBD1Up8peYcnJxs592suV2Bjy5BIkniWyM9gGpk/YQSPyyTaohDS33DC9vQoZ
40KNFQw+xfU+chirpm+PAVAJix8TDeSfBlJQ18AM0A+9L6tlJngZt3Ba6th57ifFBHz3YBlf6WzR
UMOKA5UfJ0AM1GSa4m4EMLWnnsUDYYTVkWAZ4lEZG9r4F9BeT25xndxamQ0gWEuSlWC8IsutZQM1
FFEawKP8PJis7YQDoY2RkpU4r04D+W/wQU0QNbnzjVsOMMWqROzgviFNGqLwNENl0I1LjymLXD3g
zAvMyQ75C4J7hYEh35B14HiNyfZw3htlI7JdI6GOxAbWSii47mkjPDhAOiEIPNcpUIfm4gibnpco
5rT33LtRnNxyur2UMQ7tYAke5RjR1wRuZwdO/NyxPzxKtVWKCIA9lf8i/4hDZLTmI+tF+1TlapNz
pngkV627dgLhbOJ6PaFQr9k2J2TuP+pdfko4UnuMs/PmAwzkvdJtgARb8A9R00iAI8BAH3XG7i3x
JunPyOsydwZS1nm2vNtsDxtJEWTpRjb7SGKE0WfnjsNCC52/Wt//4dXroPhWGM9bzHNVCrsVTNwS
p9rbfnBGEmxtz0oEkacHDkWfYzt8d0N8Vj2eKpNvqybvmq28ncQoFC9fM5hIZJAf/+2M6l+UocCr
7JuF7dyqcL2NKU829Xe+Ue4THYjC6tZB+z0303PZ/liO+jaDMPgN6J6d7BBZWXWENncef2qsd21g
gZZhMHxrTXTi6E1bIePdE85A+ooxguhxKD/dAUqqptWPHAlPxZysHUaUtrrnvsQmcBTbvA+zU8xd
JESv6hqXYtb/JYzmx4UAYqGVEMI1QuqcmzcZmyIb0eGJimmNLB86VTUzMq6ODy6xYXag04Bmv3PR
gemKClP95vUTDsSGibujggiJAsh5jsz4HkAPj5g5yLZWCmzmF/MGdHbZxCFUJ6M/+hM0WN3RetpO
6FKBriAqfm0NSCWq3HsNxpi//CWMpHz7MCmve08H5zX1XYpSNOU4+0D6wvVk181ng/RDz/adkBdo
WRVh6l79yA7PqW9+FFCngNXQnU0XVCnQI2ro7/tOeiTgT3co2CARYJWPWoukOXXUhnFZhPbNeLuM
PRhjgnB4Q35dtenLyM2si8kHmJkwR9P9U+IuP3mZPJP7hJK8+BzO3cHAyYto1V8ZU+xXi5NvBztC
grE4KLIXP2GoyUdqzvfw3Q5M69yW+qvZvy5ZtcmYVprcaPzj5LAJiVmmHV79bmJWf9F3n2Mw1etW
dQx5TeckoGztynNuGFfDTg9Jw5ynpRc7VayimaL+T4s37eBbh65HSojUEcOGH5BU4LFo2YOboSvR
DbvZxgiviOCOmw2aDCNqDy4maeWiGFQY5y/LkNTah2kYTDlKqE03rOxWb36rR4357/d+mD7Twph3
hZNEH0XKUvZ1dwNHEt/HMXmkQ34bbawjM+PRxiSmote5YnqMzpHZb6YCL+XWfEI3BEIuO+zONZYr
sfbkNeXVnEgsKlpBZudtjR7xcqYBmG4d15S9bxryzJ0xnpcWgA7fzawt8TihTl/0h5EOSjjDQkAf
t9Sn7yHpf/xePc6Ni6/MmKx937wxlPMwDLBhbFQGh0Wd/JSxT2PEPzHqxoMzLmu24oUSgD5/BzaB
pgJiLPuy05a7CVOXaqrORsg+hFl0j5gC8krJLrAgH9k+olAT7YfoFOL0VHvVT0PRP0ZBdteQNnZ9
dZuM/oSTy7FMNEgjWc4gfwRcPqYgtshgrLyKcXS/VF99F3xpDmbPY1N/WZa3cQ1K2YiW1aZvUOBM
k35fd4AVhj4y/IZdkuNdTRbgHSAWmEgwMnqmjKORojCKWPxKi8zHUB9OLc6YPgIxPFw4PUZ9iK0R
WAT1FQdaxjop0emh8wPo5iaoDuIIrJk17sEzAlhdZ1/Nufg7RSwQTjnZm/QF8HGPAwoIk6Mi3vi8
rotaaReUOzvJnsuoRmk02jTIlrVLfW9q9iqOsThl6xrDpzbnD4qqW7CiVvc/ApHcgpUKszdGtj+4
WkjwIA+95rG3DyNWsiUqeMrH4TBNTkyOAC24OxbKTKDkDJLY2cGLczvOaRiWdhhf5XsmfI51bTUb
ybhdIqEbk0czllPToZzNi5w1A3zGbCw2sz/TMXVQPWnwW9hjWbCl5bzrMOzSNLF76E96WnHwRi9j
rH2atX1vVMNrN1uA9IPxjuzOAjXJARiGr7SEq14etxmWuK+HzR2SODB5yi2YyE9utNa2RRAdhzmY
8MNkKOjI2MBU/Rn12++BC5Yrw7biAGrTaOM9AVnFCJKY3utUMVOhABGRgRFxPIjVH4Hb09HoHqRF
GKM4GXzLQY7Q6N2Idq/LPQEti6+Fr70NLnPhobnDsPbkIEXU0iF1zPSxMBacSN2zSb7UgeNluJr4
Wf2HrCHnz+IJxc3S2vP0QFd5cuNd1IEXaWZ5JinFmr461jz9sDNfFbG2ZPDYJ9DDndKqrWUAjodp
tZucx9aLNpXVvUnROSxwrhsNTPs26M6/Gs0Cx/Nura7O9qz9sQrz3eHQl7VnELf9qv9Czvi+bZof
8rmoKyjqsWXzq6OkeTkooty3GB/c1goPv48Eavaz/G0DX2hF+g6X6VjhizdME52TBvfuWDsPaDMM
uf41d1CW/PpFStLK0I+tbyGTDBb9reDb6FN0nMzsM4ihfRjKuOQoYrU1rUGIgpqnfdZlSxu/d+Cn
ZfXeMUNtldvDO1ZR1Q420LOsXEdppE1li6ghxBgebc6Bjxgx5orE84XphEAxOmKkaNf4sd++mV39
p3Sba6bjk+DrKTANCD9+ux7DDDJv5j83LpEO2pfNtTomtm0NLZWwRW4r6/d0Fv5mJCcNcasz8HBn
8u2qs3+iQX+sWwgXQBUVDRqaV1OaPS9p/DLDkgri6MUce6C8zrpvrPzLjLRHy+i8xzTmJkfuEm+b
FPmywkIskHkh/FxIT8Z5+MIBHkVwJzrS4P7OjeqpShEpr+bpsWRzILPw5FXZBQqRtVpSdYVd32z6
CL8JZbb3ekQ6ymQyMq15vbWijG2ft8tmBINF6xRRxIpuaa+dqgXL9LouUHqasaoHRi708b0b9HkN
Z7TYGVRbIUkudl3W3vfHf2o2/xq5zNs4zJxI2Pez7ArquXEr6NHQgQ/jrH1MwYjQ02IfwrbEs4sf
x0ttIyg4XFBnhZ7swzPW/OGlWOq1rL0yzq+mxWliI9HHXGOxj0N1oWX9o0+gL5W3woZ7pZS/qbBq
532i51yFD0Xd//FjFJcHeJSjWf0oTb8i1/M4UUpTPl/cctw3o0VPKa1uKVG51V1gZ2Co1kIm2Tfm
VUPxZDtIMVvdQ9oH0wYhO8IQgSpfmhMKbefShNae+/Spqo1lqisjnnSOFtSzxnafpt0WeugW0ujG
clBossInKobEnLZ98tkM9hmy+mkIMO8g44PQe5uKjgq4+hNMWnzLSjjwHHd97qMarM55H9wPOqc9
WVrXmCcWyqqb523ojttFz98ibbjIzuj6aa1bznox51tvay/y4rJhB4o9rS2P9Ti+LxE8dksbW1pD
JhPVRouza7x36u7ilf6WCTTeov9o4H34bCkJ/22Yf7uN8VUxpw/rgrkFu9df04xFATLjZMlzBilC
ERGpX1dS9qF5Twd6WksQbCrapFl9ngK8pSiHOjPs74oSWQhcaXW8hUl/H7X8cSntVT5EB4mw7eL8
tEN+MYmMTPKttRH1r/Tcp856mN4S+IgFCQtOIKu0hqg0Zz/yTvKCRnKbFm8382LyxkVSnZgE+w37
8t+CprD0YTk52Ul6bz2uawFEowiAKM5gCVtoY7GqLIrmrKqQ6RJqWHO3gLYQP9YWu6bp7Id5sEmA
+X+utkEHDA2Udccj4gCpXXqG9oeOOhdg1AGnGgN+Cb7zNbzjIQbMl7G9lEOYZgKa0IEXHV3Roexg
oYfqc/YZVeEIlYvnokvfoHcPyDZn3vfA0+9KhpSUh1vzjFoVGE1ilWfBQePcPVNw7eRuUWRS9a14
mcTBGKrWmfQ2HxNIF24I/zkcwETo2tfOKUiCP///1HJDQhSF4BtqsP+6829pjAm8Wzp3dpfaEMn0
W4+IXMgzDHIoznn9ObVqp5C9bQfRXnZfleZ/VMECXlZvQhwSrG74MN35b2Eym1MKVuVTv8frTiAI
p9nAJQEFr7N1prU/k0fJpKdH0mj02QtrN/bad4V4Wmsi6hzCYY5x4F6Kd9gx7zlxUQ5zHy6flahD
q6G2qmdEYfU5AlSaBBGUvgV+2VZMJlRY+CbU1Unn/AkLUFE/Vj9OE+SrnAwMNsJuwifSdxdOkaH5
GhfO4VH8TcDGEWJ8gTK+ykFWJ0IPdPUH2mbwscMV3gqMuGToMoz92rYhg3EjVdhtm2q5V1Wx6/DJ
Vm77runNv4IA0pMsJAVbDzmKL6Xnz31fIi2UgeFoefmnr+nXlePb6IYM+gT4GzTRzg6YzkEJ9D0u
FYqXxvl33SCNzRAu0E/u3wZXO5ZGcK3EMdaOBrS9zKOsHGYbKHW5scSvEPgp6ZezF/nndgrWdadi
QBm10T3nJUp61PTUH2FzRd3FDrTNxGdQTr7miHer9qSMgYcHKajp6SAhNHFnN8UBzY1jNoUo/syb
xgBylh4Pb+iRv9o0eceO+CyKdhzrCrRxmT+arvgau+IEdo08eB5/0g9jlALFw8TflEHyILEgHYzb
OOmn0lP3Jsu5oJNs49Ptl9EWWWHKzuAzUdYBi6wLyVlKGAqTHL61A1jXrN2a2nWk8UZdcacb0s+p
stdqsTf14G3idvrbDHiVMsZAl1TG6hBqdYr2PgjL8xgZLw1CGJyfL1JpdaKoimULQEZnYL8lmWEX
aL+7OWswpZUs9Pc7KTB1ECKxEYWHVLP28gQKQ+27pNiGc7fV6+LHH7snxmE3y2AdOH0YURs2FklT
bzrbMMquLZ/Li9S/3le3AUA9GY1PttbYpv9GCqcoSK+hAbsWg44wMdluxePSQK4I7WfoWaeQiJa7
tOis8XlAOERQnsbN8JeEEmTcJMW12Vuan151CDE+YdmYClBaB/FwcLk6fKkwS/jFgeKQe2p+ABds
QnP0kFMkOuFMXSwtUzf0vgaWhD4FlZA48ZwxafI4BjEkr3eZaTk7UtvJGKB4s9CGiraUpfXfpprb
Fa1vSjrnNiz5tmo87c5JjYeByiANkmNadd/O0v5pyGsLRsxZqJS4SfcepNAD5BJaa6KtmyGTTwyP
03M6TGc/UfuYbVkArrGCoaNvUF07tnV6j1neofCr99Bp9ENCdjiV4SGRk6u1D6ODoEDhbwsrme8k
/1wG7aMcWN9OiZva3IF+qX8h9Sn6wo+ZqdFYYpErik1Q8Xpq1kNSM6aCukwCVTUpxmOTtoeyr/Z5
Gz/bNRrJIFo6STlzdQ/EdShHVeK+6tGrhd5xYIYQVee/yMStTG14wCkVcC5FZ2qg11WZAAEQhAx9
PmZOcPW4ymzQHqRsH8bwEFN0lZp6Z0NC6skwf6eBncqqnHDz5iyQwrrVOihXxo1WysGafHR4MuRm
4IUPxh/ZWAwZr4wuh6e4wOCJzKcsYAyPXqdulwfPt97HOryk0XLf4BvOWCQ2H6JYypKzamdX5eGD
QiwzxdwkS1uAFJ9OB/JCFexQNs1EbyGMod55jBSxnWf+Hw+9m/JNsUfFZxrH954xxZiGPaZBO3DM
aFRvUV1dPD//J+PHpOqHuuvXAPC4drOWp5ycA4AUoQiYnuq5LTxuWrKRWtEtupsHFYpVkNNPaRfE
XrMaeks8bqAI7qSKs2tUx4H3msZY136ylyxCB42mng3s7KciSgQycUL9VzjlReD7zIwepQlRJs5K
nh8mV+SE0SsGJTt54mPJPIeV8rlxDSAU0qq8MqnAGGb2LsdvnGqPwggTtDhj17MdiYArOjnrYmwP
6N5tZVFlDcXBXLx2Kju6fn/mKirBUNJ8K30LBfFFdu2o08iEKR7Xizisi8JqiC454kkt8Qri/Epq
I7gfIOXLmzOGR6P4akkdAzwM/NL8SJS2t2tmSxPYoomVv4H3qgz1TpB29AwYm2FyOeGM4/uxX71a
rlSoYp3gVvvQdDeO+vJtyIGgaugbLlsp4PXWf2KI8iR4QG3Z2y5sj4iLguFOX1Kwm7gUKxO+rbYY
nyHBVtAAyedL6NdSccoLQ117Mrz8k8HunfSJmDhGeqjaE/LldfVoOpc5xZEww0lz+mD+rI1gVxoM
XYa0y32AnLazPhjI3cq51vMa8nCMBRpkwYyStPN9N0ERtNz48CRrw7yXvmnHLRS2KoOwe81On4RO
YM0QLrn3KG/vfErytq230q+XFBl2BL5YyLFyW5ky30hqarT6D/OKd6h376MSn1hYX8J866Lh1kfz
xbWAzgss7LsfPrs8p9Fr95S4TPwyjS2WdLwToOhmmNU/GBv/AJNXbq1uAreklg28Cu1PYkFbaNda
JQOkaKCZaVxoRyLizwwDhKwyP+YkSDkbZ2B6578FJ2RYDmq5KQK968WXo7AjraI/CgRGERW7UDuF
YIcmbQZf3G8V+yZS+9qheazUvZYUl6SESCuRUpEOBHF+iO3q01/i15a8di6qbY4osqsWRKFiRjFM
rDpIZLg3ZvFVeumpS8KtbSYbHRvsOo2hjIR7dMPBDKajHLZG5b9YFZYFYW//5JGzl1Bv9PhSM8N7
Z7AEqrz5tjJmVabx1c2YzDXdr6waMHFSL4H+IGBDb8Sos9LeksggD8xYIvR76SWS4UiG0nFAtKl5
53LsV6m6Lxf7QxuKMyyEk6sgTJTjutRRfqbpVOZw0zL3gVGqX7SlBQAuRKW/507gn/zqsC+Cig1Y
uE9+A5QgFj5/CGR1bb3E3O45YiIWBWIy/QW0Z4lrepfehmAtNwZa3e8X2QDDsIqxlhNh86nJADJG
pA/sO8VLQpIGRyV6SaPVMaunXrPXpkSFsFc7yVH9Nt+IR0AzOusg6y+OXtxkVdM2R1K4IadRexYk
MUV5warVlt3ijfBSpzdznv7F7nKBvvbJxM5TD0fItvwDR0gzonRIEA65E1KjjTbArcO+4Fg4zRyQ
JoQyaY9ZeA909k/DkBK440Yf+/s4nS7sEJd1LtVPydLMyKmdefmwbOHqYYAOoufb8VF+Bg9JviRw
LNtxvJdbFQHYS1OxMpIjM96rxcvQkm2cYzh1v2mhVFNek984RiYkhlUPSMgo1C9CkDFgSXSRs55P
YYLnQag1EQ/xAhfBZgILyRussvKgdyy8TMQAcP6aGWCkHS7ILAB6jGG5vbNoTbFjJQL98norVODJ
NEcAWKviEHGbx2xGNIH6xkCnvGubJzkhtE5USPCnIEk2g3+pAVgOc8sGWI1A1RSUCFlJqKwef5dA
zGAeJ0OI90nqYxjDTDEazfCQa+tNXmNqaIFzn+PJO0j41UdrL08Y7cp9FHmnKR8/phbQi+NT7t1j
hPCtOU4rxg2edG/CvoT+SaAuEimhocoX3iUp2TmEt5CdsuTZUXKaiSpIPpvvd2sJbaxfP9L2UhxB
QOafc2L0Qf5aFipfZJHwRadCdvL+NxYbcNozQz9YIYYC8vmB0hmBMKiMqJnjYJ7vmCQwCbCQxCyv
e7T9bEf38m+oew8xL0lyh3BGxjlE1waHmvivHPtO9yNros2rvU7s4xe18s3RG0K3jVIMA10QUAdc
6FPjOV6Km2vUH5K4j5Z5dPF8adJs66gUrxcemRR28ihN8uc86N9AiHvxug567NSkAqJ3g/3cBaXv
A18MsvWcXanM6oxsxU6iTRe0z3KL7EmjIw3YlZX09bWPtg6YzIzw3LFh5OgbXKruI+pQSVOELKih
Pu7Wb6bV43bgraqRAUdattBc7gIKBq6C+vBV6+2r1kwwppHpB1kDB25PE23OgLa/ZEBsWvy6wEVg
DgYEEHmKPFvhN6lAbUapKRipkTvQ1ejWuQYiKlOxkka6V9Vbu4JVw1Mn2wnIF6X33rn52gm9z5IC
o4p+n3JLJw8/CGrF4a0NvFtqWWdtgejGO8e0j1Djh8fIblWUBrSnfcuCgTey+0L+AX0gElKPauNJ
l9aWOWRnT7J7krS5MQ92NF7yKebxEb1JCfGm80sujmWH6PeVsNUAz/wWmwBKFs2Nmh7eLEYKsnzo
OU/oFPKjLE23UiPJ5+CFynbYt8Dj1DBoXz+aRvnc+mqns8eZKSgB+VsmOirm9Swoq9AkHtKF0UeJ
bzRPvAS1EZs6sWxDyLHa1ulffFvtpTPS59gzT/GZptVVInk4HBGkhxYvb1qD/aG+zbSnE+5h0V8X
WGSxBKK22jbWm9UjGUISwWqTDy09fVXGazXotLv/SUErPJ+yjK8l/RajzLcGGXldDRf5PgC6Z70U
4IkWdYNLMqPr9VGqEYRp96prqR6q40ANoHv9/VylZ2GrUkiDtyE+dcSlgZFb5guA5lgwtO/OHTdF
wjuSZQhMZBthUJQqvOpB9mbCWeHXVdi8juy7jg6ULCY+haswwgYmKwhT8tZzbxwFAGM7M8mV3VV8
pNaxrzVHKQOU37FhHDTICuYEjpSmMEeT+OpmrxTxQzWhAlkfcCyT7RbqPXOZ6iKTbX3HcH7TPsmG
h9bcomHf8UhRsvpIISHfMRSwm3nXBZ4dfzoQVQdwPjmQCgaX+Jxl85HiJ9HE+n7i6Ju4EjmI/FJf
C8Ow0TBZGtMNFGWTmEea/VaanE/9a5o0DybZlPx1YL24jvFc+NnVBPeGAoh0omvVJ1LTzGneq8Y/
moL0aaMml+Bb/QMMwlNGkSVHr9O333qhQZ9B3J9zbgIA6pZYhloAe3CZxwchBAPoz3JLhTYin68z
STNluVQ08ngnOzFvskVTYE2ddLOhcug4YoAW76WcIwTLjJWsXok7JPo3WaXlXF5qkLmB5yxnrzBL
a6bg3Kj6KKfgIQ/HS4qZxtqlVwhPMlmVoCDmBHgCxWMtu5fFwyrA/ftbC6wvgc3aAq62DWw2YNxL
nET5bH5LS+KUQac/Z1aBEAzreXmaui9NIWzcqQJSDmkTq7ibhg89FmGLhFKOXrnC+QQW2KnjAcvW
pVUkJ4jply8t2iC61DC848z0fpGUnxUOy63NoBsnaluTB6WMtJQLsodMg8txGnFK2ri4JCYNAIhB
DmAML00swauHPmL/t8PM1CDK0B3COync5UTmnqjOTZydUaGhCg+RCN6WM+DU97C4OwlD//+VoKdB
R1Uv78Gd6UiaPK/6NxnwN1nFvR6+I3wrgxUJ0vhD98y0l8CCrI0Si58paq+SX3KcgZVQEkiRnuJv
oKNU5KdHy00eYm3+JfeW1vQCpX2vSAYX1X+5k7roMbIvlF85NaOsgJH8h7brc8OAaBZjzKRRd+dY
0Ejc0dNICrX2zR3yDxDzixMH37+LIB7B8TQYunG/rOoWs6h0avZm5D4lJtCWhSQVmuxoCtKyM4J/
sqOWluE7WWhGcC/gq5eWH7OL50YLUssaDZEb2pg9AiOy7lNOAG6/YJeyQOXet2b7CE/Is5ZHl9SR
aeKtLPHYR8KiQYBUTkjJGKWYC2P/In8O9pUtxYML9Ik00gs51NYGtS9B4QWfkeBVUkTJkSV4Fy5O
u4H0TOBoQVmkZBYwWcaxoZOsAhLIXIPnKScmZxXtQkZn8XVp0e6jn+FBdktEsXfwrvh1QqAATYhy
/VxreNaq+m3U8qcma5EATIxPZ3Y/Mw91sN7Vv+WeS7AsnfS+G2s0pPpiTZl47xTJlQIW29tl61Nn
JbFxZpT2C7VLsC/zVrj9S1kv+8lOj4btPSEHfgnysNhGPXpoI7pf67Gs8YyiF1mZwL/aFB/7pvxZ
RsgHTID1QhU7qUY3N1qSJDIwD0LVBkDfTBW0AWoaYL8mtwCOCyvf/kJWeNOAd/AIV+TfCo0uIQxK
/syilPxnlgEbh/P6UjFgJMh90s4BBY9xD16MxsYW3RrEJbvt1GB6Wuv+VzGEKIT4FHltjtRZvlvS
5TGZsnkVhcbZhj2gsW3kDGlzJv+zCvkj+FzavDENf12P00tkwA0m5dio0rkXHFuSeyjZF8b9rnri
Mzrs1msZoa95XnIBzVIgEZHsJCNix6Fusven/hyMM6w8H3EF2p4E8coxt4i8rMgY5KrqxQZplPqg
WeOux79wJR0rKcRoscgaJwEVPNs1XsPCPPo4n/VAP9KDMRtz69VvwiyU5hN1nHQa0GReG7n7O+cS
fNdu/up/MAH3r/HNq7yYMHntrttLXSCXC2/78Dv1n86QlTnCkFV5kMXvWDz0hMNCkcpkzcgMabAe
l+l3qUsTqkbTiPOGDJj8St6640rkbJCnFwbxSp/GVel9z1W4YzR+Kw+X00VX7pVJfJ+J+P5HnjBV
DAQ9vBmZ+nNd7KuZQhhpqlVevpdWUDOzDySq5b1Npp8co9FOQC5Qqdamx5rGhqRHnJZBQuOSrisR
LeHzJuioRRBf7Fg9pEwf5/VMA0UG4Hg4o7sw2I1mXEZLPK62JQbDejvcq87tf28nrzcQW+R67K5/
kmvsa+cntCrsTTHZiprkFKGedudP5Qva1Nc6Dn+Uz/3CJAYOeDt2exCrmCGDrMGNx7qP/foryk0q
n7Q4Kl/T8aKtoPjYN6lQvSY61YmJT2Myr6OSYeZhvq+B8lx7/ChCgO4KtZBsQSSkTW8om//ksYap
z4hyUhdge9IV+nTnVNn9DEEOn+pzsoB1elBlUCcM/HjDoPnj5C5PVvKdRCg0jvem++pw3soQJDqn
cLVgFjKiQ5i1GW31w2XfNv2j3HpN79ZQHnBQ5qYPf/2puHcQaZA2l2AaHClRWCLwNP326ApnfHbQ
TfEbBzRWe5alLuuOVKhuR0RKyZ9b5V97SobCxwlHJrHTOnqRGyJvGwJTBpwxvK49MSPn1LSL6SIt
NjrxPMC8f9QcdVPNcpYj7Lf36f0ljSOGFEF5kvO9B8GXpybxhwbAYcSKajSRFgQvpPNBjcSakzUJ
ytBCmeRcliikzOSGYtkBbAmaZSCzrQbefi1jevMUHSyqWcNojwlslbBBNVwamuWsTpalcDvj5Qg4
T02uYTnPNC5/bQJyVGTnJIEszN5A4h1x09FJZYumSYhWKiNZkI9aCrAqXg4YLt3xYeAmy+qNTB+l
HUYRCnwgx9MYRZASkLaiZ/hgwTw3kg/Ly89t5X70un3F9pvEy/uTpTwt7gSH77bTqfPJCIy+u6Qz
7YhyPBqcAdKNqFQLKRqcK5PeeD/fD6mWrnExLjaD6pmFGJlGQYXykQmGXTUNf2c/f5gcijBy6jgZ
vhvSmiBMrbVL+1PkppYhpsif8hfJh+UJhaEHAzJ7k0lP+qCA94ifNshXYXg8ITCRT4/A5A+IVZI/
ZfZL3ACMaekfzKf+2aOA/fOyw5ztQeFjTMWP90VS5H+HuqS8Xp4T6MssHudpHP3/cXYezY00yRn+
Kwqd1aH2RiHpAA8Q9A7kpYPkkO1dte9fr6e4l1mIACP2NPHN7qC7y2RVZr7myu79ZxtQzUCzzPSH
204Q9ZkZAkgAuLymZ0BFcIyYJa2mZN0/aW10AIzRTEHF4BhvVlu/OPISSsSeSi5fI1XicECVzQkg
ebqB1s+rGJGN0Xg0RPiatQ5AUgdWr1k+timL05VQp/LGVoIb12AhqpJ+xUofOEMCR/mjAArxIg0e
n5Jeoa92gbwS8SDwZrEgrCZKsDIgVWzkOHgJ8Ooi1jE16znVEYLyUT2tOeiQO1+FCYU5RE88gGER
XCsqIZ6sokNpOsRJ+c6Fi1qMX25AiOxGxIoMmjCON86xHMW7igBJic+Pl+VUvuVaDBXaLtZDnu1r
0kSzViJQntF94Xd3dMu5s1cbJKu+pOZ3nOnTWvKtgEYOM6k7o6rFo7BYMRNX6Sz1b0WOb6TqargM
hFnCLTh8HnJk38NMSo50+UfQ6R9RzBayEmGwXZsbuxwB3UI56mIqAMjIsbOhgKMr+ccG3ItAK9I/
dObypXBJakFQDDPsc9YJx7qUN83j+MUZXQCHX2pHR80TyCfZah4xY9lCbk48andRjz5ypGTPAEHh
rI7LFG1avmMxMUI10UISeMdBbGo2ZB0kBzTNV/UkrjXHvFGpLQaGu7c4QiENsbjc5j0brbU8SDzD
+izbDGky0XJAoIQEbbSI7WVfp7uIWabTOB8Bh5U0WCub4p6itZz4UfPYSmwXRfbW04CmZHsswJ+H
CcKNL6CnG7JIosZAx9D98X1QyPboXeiTC+ggumvr7j5L8Pee8oqxz9TnvpkeuqQlhSci9zVCg3R1
0rmwSXVc7hgATB8oXAicpkcfjVwudKaUpaROHciS1J6Ows6LAd8nBvyobGelSbQIiv5OjpMbVBdG
3b0A9b5PRHWrlgmiRlTDWoAndYp8FZoS3TR++qlzoGm4RVPmxgJqZ4ri0LZ4KDJeXlnfIHH5PPRY
OxtFuDZU2LkYvy9EQ0jVSvq2gAk3o8r+cri4oXCCp7CHkL0Sjddml1MvAwRbU+WynWpTac9mDo6K
2d36lffictD7XRAuU0pw6N9cpD2VQMS9GsDQgBe2IzMpZRACK1oNunopVOvGRXMqha7cusmFC4E0
rPDKsjAYwwq9vap9+jkJauZujSw0HH6LGuhQVQ8OZFEpAaghfUm2Ms6bvAGnr9yJHCbZ0PQK4k4j
x0OdXaHKD1gt35NebjKwY2rjbSYogFh8H2yLfHQMakrlypcZFVdl7lLGExDfwuLWhDIA7ivZ62X1
klguVCCeWYT6bcGt2k6xcvWR1ixj9bUSdIrlPHK0F9A9ss+gza2F/J8LFA5nfhUl/1ilwkKCVKrD
RV4cAjHhjp6wQ+mJd29WlDx7jol4EiLFqdWAv3YyYKTNS5BwtRDGfQ9qOCE3Fl7vMajlmpL7A9rS
74oJ2k0rNYRUs10LISJ0xwslGHdDW69hQb+V+KCUVGE7fVDoajoIBaHG6NE2dBGLGgxoB2rlbt3W
vBa5Prc6LaLIAtlZa5Blyl81z78ffLhGhoVaDsC+pOUGrOxl2B7pJSUTB2vm3tQtbulFuna5UWD+
fRCeCgPEuQhLsIJd5d0NbfBpkwogJgoWAwRAWNDVglKH8E7m0KEJ2HkJWjS5bNqG4PjHT0sg6ZFC
phcJFCMOYZReyL2yvp0pOEHe9Q7mkomWsOGL4s10gz06e68x6SFLFoYGPVRuHuNzgb5O50XbuKYe
Sja7U6XeiFUC6YaKnlOLbGkgiVEstGJ41Ake8qpWwBqSh2YED0qeqbT0ld66j7mUZuKu6cKPvAMe
NiHm4MfNYYRHE1TprjSbTWSM20HJLwZP7MI0Wna0SNHycDmhsPKkpVXBI+qAKrfbnvIERHappWGl
oNxp9VdvPtIpoW5dOIrx3A3xNd7fyzH1v181VAAgUPqQKmuZAFFfvMu9r4bBuyT+c6Px+NdSh8BN
g43iAzTEgkCqClhIXzSjshBtvIpGXEKgNXWJzSAgeTZlS6nhK6r+QVOLGzd11/o4bVoIpBZXCK3B
JoS6OBSQAj5sYsKMSrVrGe9dcZd45Xbi/zH0QDlrJEIiGFAWV1xZfK44zkXR7ylWe5rGnYt/I7ul
MK9vbK+BUVjvM9lHlnx+05T6Cha1njC8NooW9drkIo+ig9u0eJPcaVq6zCoxZ5A6O9zJzmPQdx+8
mrTc4A9DqvHyt9wIQ/qiI60U2JhSuGIul5VL0c6ZpiukBu8VlypdU5OFqt8AMp3rXyaoTyDx1HTW
ykP9IDRVQMgyrnwWFlpwTfypeRbckc+0bxet/SULDDZx6Vv2H120sle/ip4EKK3ukVADywwfZMyc
O7nM6O9wNy0ZAP4YsfJwzewiRt4iZLykVITpXEj5QakogtTZAfEZm1AA7f9PnwOh56mq9WCaSNfS
05k5ETKRQ4lIhb3MaR+BHXztoX1VZHgRTCtQcxvOyrkdSLGT4FNqYNDq2uoAeOQSm+DtNg2aNRwE
VDKWHeXl76EHuUDOEiLTBEzxViHPHBUfZ3kA8WgiKKq6kpJDDLH8FbkYBweLULoPKIcB85o4Vkba
SSQE+pVGEXiamseYNIlhM2qahWSjwE4XTKJiuzdFLx49h6ZpMi09ZCSKrn+YNO3CQWMdUYfOsz8h
8u+ZnpVsmgS8XR0DYqmMfiY9ntGRUBt1PmTap2VXl1JvX8osyW0gxXoj4sFgjRecvu/ydzIijEaf
Rn4pUj4XExepabC+ag8urh9vTTqdMvDGUfjgiJaixRWsF66yLeIDhXo5AFFLyuFBqu1p2XirQ0eW
zzJoicvG55XjveSUaylPwAoCE+ce1LbbFlq/keoXQXqX5/lC7tVGG3ZSBShGL9JGT5LplsovJbAi
3xS3ddgsGUAqmDVXP+8mRmGlQoHDScb7uobELHdjMkS3FmaouRmvpL7H92bl69Bhv6UafIuD2jpy
xi1bYwy5CfVhDQ6ixxQr+ojpYsljuCoIVwgbAWAEeJdvEDBY6GCsJbPCLG+rMHmmivm9NHq4O66u
b6UtFQVE9Gy0Zc95gbKGgqhSnI5XUq2jNC4tqO9Qp3kAdpgkBi3XG2pCNxU1ZpSAl3KITA4EqbIi
w2s1aO/cpagPYYXegNeCTiH/jQp1CiiPfQmH8TVCQk1KuWlltbb7/gLstKyoU7IISbeQYSZkWUH4
BItoWUOmcNpgLld3zHElMaJSilIqq8hhznN7+T13qCshNoiNdXg5ES7ksCew9aV8rNzkytBeVRR9
pVZJ0uDbaKtvevJqwn4P8+xKaqPLi4nUJ5KawCqqlRVLqdWTq4ytjab+ikA2c1zitRZcRpVD1UZi
4RWy0/qeanGsDAvb96905k2eRPJt5fiTuMrREnR6IjQop6JeVupTKu39OphsHrSJpKVtBIjHVvXn
kvK8ATNOSquaULJTLI7z0UE2zV7TUMkooeamTYrnQ/nz9woGyzaTJOOahtOn6UG/iii8lVn6NAXm
pVzg8LO2Ea+X9mJVBPVGxYFVcZmVILh0EvsysOoFBnfPvYvTQActTsf++mDX/UOdKLNWr9+oMRBB
r8JMyI5YxMHhgoiXFQO5/PosuXdsdy1wlyc3QRnNZxFaJnaMUfzIa+093/lKk3AlpxOh6q2UHnL0
9jHsMwq0vTQeW/ncBeWOiU18jE3kW6oEjrTUvUK0BZPWW4pu1PXAtBrPQ6swGhYGhvq1R+dFT0qJ
uupoprG0OfZCJ9sDo38s6y9QiW/C1+NNVsc7OSSNxiKyhPvUgiIQPbBnvwM3Q1k2JOPsQ0Gvtump
A0UolLZegDaYVq6SruFr63QzQjv0dMyBlJxo3XbXulZ/X5ajuPKp7Q23eV9uO4/UuImu5Q0t7jA9
jvAf980Uj5Vwh/vxsqUBS1ce5Bo6zSZV9QEpJUy7gNJJfwPwriRpMWtzMpLPBgs+eltILhhr2w5u
XTTPDMf70w/qRmmcW+ZmiAEEG8nS8PVLowdV29CA4ZxO9pquvPYFRsymhs48Pmtg1vGTEdbG6Mw7
tOWu2zZAQSmP3vUci7DBM/cq49SXyo3V6TlBE8q/cdnpyXZwx9c80XYYbq9sRDZjxKPk/9dw210l
qemyNol7iD4U10Whh3TB420/os7fRmzhhgSkyuuN4XQbC6kreVi1Jt5RZqyHHMEKMHuIU00OiKCv
pVX2HAMBIpGzpyMM2ArNtKGNl0UU1jMiGwH3ZioilIBcZFbqL3m6GUotNf63BZTsOOBkrRR1KRIU
DogPIk5vlBhYGxKnVh5uJ60vllPbwsqsAPJzqFNdfZS693ZXPWaiOeiIK43AqkE0PBCr33HU2tkC
FlMUgKUw8R6IEvQMuE8VaDc7NRYssF+lNq38l7J5KBDKRB+cbj2uN/5kb6rJhA1Vg2fBfmHmEwrK
JNjrYXWbc8tX0dMbGgedExfOsYrRTN6l+7AKX4c+2chbaIA0c4PYkqHQjo77TUoUVhkFWjCXUSAr
SQI7RmUAMhE3zVMYeC+TyK+mLtxbdr/pjWQlvRwnF6ZoZvBISYENHHcWBMYC3ioFe5ln4Ikxwb9M
TGQFhkds/6DvK/CdeVKNXGBuW5soI6lDCrsOQHizl+maXEphtZio1WDyOZda9BUkX733r8B0LKnd
3UQ1xhZhQnpliOCysKYay/FgYarcag29ogo6Ag0EPUVOv1An+qYlRBrufm2pLS0Odx+iT4Wba2gM
/roptfImcoJogfQvJPxIW7nI+pII3blR/1C5Pfw2Y4EDHqBntJXTtHgOmZ2RywmnDVIpGHjESG4Y
U3DpIycMnRdRJQSaH9w03lj4oVB0AYYGDjxHQj5D7Z/WOzcpvB1GNeVdvWIpHUCpSt3KP8ldvH9M
vtrcTuhTlSy6RPfR5ImCFUCWyyKBF5mJFMJeCq0dattGqdxVagcXZtW9S0XrgHsCKvccgP4a2AHS
kuGtjQu8w0NyTLoxEUIuyvdUDFXSRYj5UU1AkcY9VunS+sFZTOmHLzqFh9pq1pYW3AqSmimQ+sEp
GOgBHffCiD91z31PJmwQmBKoQu6EhQwM5pkaTcTXdnzULIdUjddTzf5AKSGHf9A9jXYIb0xDcqKk
OJ/Y8attFjdqWM6gtC5LcAwjUileYnzYdXqPXDb7IVZDSifcwjQQhHgOlGsVPZm5WsvKk1IlK636
HIDUe7rEOnFESK8yL6M0YxNFA0vsoGlfWl6LjGo3veiedq9qMYq4ykVRTk86BwwWIJde7mH8BE7Y
R4ahxIJQt7tbw0EpPWEN0xAPyaziTxcJBPoqljMrc2sjLw2aa6lzXdV2SGu9gZSmRWC0lN66DQW1
HVIvG1sMewvbFMH6H2rlNk45Wf3wpccjlF1JQYJ6C11GtHUSZedwdinFOxJ4FLd7m8hKez3w9GXQ
w2MRQLO8aMDKYrTubLV+GxEI8xhnurP7ssTcyMwq4sV4PSTYOCW8Tld2G8YGTQFAm3GkX6Zjs+8r
Umlofa9RKXTUDosbeLJ7szYQcOxuUrsYZl5pQHLp502mtZSxBtjfobHTHFq4LXajM82l/+vaDezo
gGSbAfIxgw7D4CInKRylwigXo5HUC5zMWlMdyFhSSCrYKrUGMUETwUIJggsjaLY5HkoOPKGlYZhg
CK26pfOhf5lorK8zNb8s6hjtMofLpOkl20biHKRKleIAjciBCBlIGU3doe/HT0VvkcPi+p2x4Huf
1pfiVPdAnnGYzaAjNhPkNnsMMZC18z3Z76coR8S18q90bA8DjfCEyNj5GE7pajNzuF4FrBtD+htw
FtjImctgq2ug8GWNUG21wxA8y7HPXfVVEYD5MMCpCyTheu5wct9pJeI40sa4MvyLCc17A3uBEi38
PET9QxoD25X35sJDmbt9cCMXGponI4EYnKwY2QG5W5EK8FM1GPsK8xrW7Z2uot8owp0Ll1UFWm94
6sEU6lNh0hBLNdQEgzSfpXa19kyKTHzTl9v7PqjeL3lvBcR4I1JwqsIzKY0b/Z2vm3ML4P4MScx1
lcS7WnPnUrdwrKjAoLbP6ORwRDRbHODjYorULhxqCWgbzzK6MlEW7rBS2iBdei9XWYfOkim9B5Lk
NhFqsBCK966NxE/PvSy4ucvVK13Ret27t0LjIGKMdItWf5R20p3arG0OPPbRuu6wEzab71DZDsYV
5pu7dlBuOS6WtRJcyz+RxICW5OsPWoEeQqqbz37kXiKYkCDbh0YJLYFV6jTXmavcd46yrk1lEefa
te3CqLHbtSKSi9RoV0VHoYxS01eBYqrTkc8p+os9qI/B4NwMlTtRzqfDRz2XLFOsnJ5bSFp1d1EX
fADLIYHHZbhmferoSDm4yhZ1ulbHvpwLqXxXNtFnjFKyxSegLgb2rKtA/w7tSrfqN5T1ehJpV5kJ
oY6UWmixYP0jDa08x1tmcJy5GwT7FPyWrlUEbPh73GL8N+x+6avVD0hl0YwJyyf5TmUXscHGdOYK
mxprQbU0K3HVstnceePf+jaagx31GUxf4Rr+AUFP62waxk2gdnukhoO5XqDBYgwugJ5cf5is/t4K
WGPAbM3oUFfqo48bWjuU1xVtsm0WBJBJKXmpSDFBssMNDThYhoqGkVG+QujESEGe9AB1SZlGfpq9
+oGDOO5FpOMthQpb0DvpNPupbqAidVoAHB/6yiidrSqMSnCbumiTbg0GDgkEg6RKCrqNRnFRWYhr
MaxjEAI6ibrnMGh2Y2ffy1+KpRkxir4PEecbXLVyA+rjJvBoWEK528C7f8JTJ5hpo/0Cdb2Frepd
ayWpYZd9JHi8UFfw1bkBya5KZAKjxXdFbn52SY9IONCgzqPGOJR/REjnyysH5EY8YnDPxKu6eACx
EMy8IACNhryfwcImZO08x7kPx/ELdaSPdECtxEnFtuTu0nflC85bF5FAtKCIJohS7W7EtZh6aMC1
rTJRchz7XRBkr9GUXzQ8y2jceajAajV94B0c4Vu5C0vuWTipAbK2ULo1sK2IDfvVtNxX3zF2tZ/U
IDKrDC3k73Hh7j7SkPYTE9qnC1JlUoM7PyI/j8O9Z4oXv4RqDEwMQjKdE0coSyD8Hmkwhah+gPwo
lc4108C2xGvvhkanQ84NMrZBA5hF+zgWoM+szHgZXQp3+GHLC1SjwEyWq7wUjYSD53uvqN/9rvmj
dlSJYa+qM9E5911C5zjo18IgDhl6ePCHfCs8uydFaHet5bjzCOrIzPL0D12hEq/bYb2cMncLmPUg
fdixgduJKHnAJfKh8vWLdACxKstXRuOsQno5dGNDErVy3aGYGtqxvsow6InJIBAyjKCTYebmS0Qe
vNiAO9TUBy+IOLLNMX3qxKXeWQ+JXm61zgDm51fvoPsT6aEMngcRxEBQaWIYiiR7i7LoziwLf+lZ
2EmBc99i5QN+AdsgQxA1ZDXVqUL4bgxmDz8g0OtDQeCbKUP4VATdo5pNt0JVlnrm3/xHopaNGHvb
X5sdXCYrpCarI9qNrBIWS9Mhmuq7COvOMcsRdeg3BgTIjmwwMGySvnIp+wWVMe6JfajJ/OZjrEq/
3Z+cWI+MkvWWxaJZZrJRnOwyM0Z7rZsGZEb3yi/BxXJDcMphl3P7THW8JRSjh9WCLC8lCRTOy4UM
TmRzL0qkxXPRgjjD1HEWARpD5C9ZdDAxZ73TIVLiBq8koCmrb9h5eW7QkHuzUusg3cahObEsqp5Y
FUXYReEMpQ1wut3CBgxpdd5csYBUTQOBjXJMjOsBfLKY9uJ0yDWY+Ia/myrsxeMYEfXQfUE6Ob2o
ch1RizxhAuK7EKE4w8VGM442fdHRSc02tl8+q6P1lZYy2wR9RjTLtxolpjzxKA41wcFryucqz2+7
rqbcvrGt6U0UUFClXbqhoybMrZn/cGlMFAvsSy+jDud64X6YIX8pN40fRFemqPdpQRHSHjduReV9
UttFZ1kHo0fE19SbV8dSXkme0Tce6UfmUXwvrP6a7IkVkgaP0kk0S2kwW6J98FTkfK3yAjwWsJLI
+5MU3ZJexSrg/jdqb4qS/2LVe8Js2DhaHUnpDCZNNGVtUX6FsTwuQnSQkLk0Hv/93/7zf//7Y/iv
4LO4+cdC+zdqDTcAQ5v6f/791AOOfLQDnR64W/IAu+hIYH0FAtkUvRd2av9maS09hX9a4UePIGeI
JlUZko0WNbKu1rw4uHRMwp6bkvJspO+qAMDgJOW8NaN7QGv7xnKLLQv6XU3IpZT8MuzUBBEs5csy
JzANkYKPAdvfs/KPCVwVIqTvbeGRMXkCsRWXy1W9yy3xHGrFdWilVOW16kltOUKStLnOVSqNpFnl
LGusxygbMVeeOC2zudJSRmkcdxGn1aLpu8cpqJ8DK7wxMtofueWBDrSKW6c2IGUiAW+6eAlj8uCg
otBQPobkNPbWqzm4b25K10uUTyEVWyfpd50ePBQFFr/OvT/F1wK3jblrGw9hZm/LFGyHAllTrjmy
CDpV4Qh7HJ/P89NsnrKVPvIt7yEuWXiYRhs6J+oy841n3+hfJ7O5jNkJakq5Oc0KLMoc2CoxPdJZ
XBUWZ58LeoGSTIMBdGUMlN6r6EopDMiaSMq6zV6k/afR2vBgYY5VTs/kousX1G0AZr5A7wR86sxx
midTeI9OZN23TnartO2Hjq/PhH6c1sPCtG3vC57Mk54ZDRfHep9QUECl85OGDu469V2uuX8EuSUe
Iuz+84NywjbcOBoTskLcF/pMoYUXz3I1i8FeVKTRiKujsXyVY6o7dztvff5pJ2bAOLJ2F5klRAFS
f207KQ4aYtFblLLCsb3wmuqXcHHiGfqxqftg555w+CLp6tCBHJVdHvSCoRoEv2xn7UTEsI6+w7Th
XMaUrDaN1j1GtntfI7TseM+yCDiOB5AQurjGNC7JQ0oz6EzRH9fENZLn58dRlw/6IZ6YRx+ZG77a
W6qabPyyvqStNneN8c/gAe1SfR0dZnZ+0cxjo0Wnt0gRm/flhYHNZZNDFx2pY48rrDlkD0k6AXP3
AVID6l4MrvOLh7t2YmWZ8u8/3uC8BIRe7T8sGrbZCLh5XdLBldyF1CrXcQRfSzKGaIEVCBVAwQFh
6DftbkrKnSNQQQbG2lBflZh99FNmUmD+/KBp8sD4adCcf36jJPMHU0P/Yj0G/ZUpXbkABcqrzai1
l65BnwdkAyQgYPj0xPgPSRQ6/2z9xIr5jkl/jcbUDW2fKL2zjhCd8xDtwNaMTi8oZCcwHyTAFysm
qgmA2yUzjEHBr0AODVjsAs6DpDPIgRRQzXkzx7urLeq+UGkkAw7vz/PveXLW5Pv/9Z7Y2iNe7jXO
2hd3OtQbs3vR4TwO44UG7pI35lJF4fobllwY3EqohBSSXOFDUTYIbukvgenkbMmj9K83qeomwAYV
i1sDXfiZbIBFeQJnPaXEg2YPBRzZbS7z4KajQZGZ5TbydoXS7M+PxIk7qXl06yi0qi8MLVLWgO0W
vacgQESDGedsZofjM0LxlLT4/LNOfuvR9SAuPfxlQBOvVaAS/NfO6riP1le1/RVn/kp09p4VSdZI
SzB1VpIke/7JJ4KleRT+ywSYjx0l+AhjDiCxoyEkTRUnMoFNx/lHyN310647ipUKhrR1FhGPhYqn
JwaxatZcd6iPSAc9NuQvp/uJDWYcRUQNcxZNVKWCF0G9gmre19Zdn5i//PqJjzCOglk5TGpvVw3j
hOcBHQ3yxnIiF1UpmojRvnIt/5ez5cS6M46CVJSXlgAvrtCfjS8dvGP6JtkFeveVhePGrH1AgLa3
6+nJn5+eU8+TK+OvbQb6NUfrSB7JQIUid1wlSIPGVH5GndakdJAZ+/C5pfnzry054yjChLj0hIHL
AyuWWBugkCV7OwP5TgJF55eHnFoNR8HD0BUsvCZWA40Y0sMhXmWoZWRSovf8sJ3YOPrRgshtX9iB
DA+otgJ1q9Ytqn6lNa4LLX07/wj5rj9sHP1oJTgKxg2TTVBoqCXQ15SkQc/65TA89eNH056kfYx0
gO+vpemGTW+7yYio/9qLH81wG05aVVcOnBOhXrgCL902s5Rf1uuJmdWPZpYmm6LbeCyu3QD8Fm5E
SOtsdIxizr/7qXk9CvtKabSJGBmXHAkKfF9s2XQbr6yJ1oKmwBs//xg5hz/Nrf7Pu86pe5fTZfLX
o0C3o7EPftFvqaxfDvTbILf8duf5Xo8/PegowPv5iHNIRJuwz/qd1oPnxgbDDJwK0Et30IP0SdXS
tRNrr0Wk3kpvNYlWGWzf/aaVR9ImZJrQ+tWQ89Lwmk2HYJVHBXrI0JzoIfbz3mogXiNNWnjVA8oj
H2Xj7bu6+2U1nZrwo/MDmHioB7Hmr2sbLmCiIlcTjre21V6fnwpdDsUPQ6QdnRyQnFOlNUfmQgGl
mmmPkjbb91W4SCfDxyLB+JTmCS7GIn0IcL0ooNkBCf1C2Gs+lM5ORaE61gRYC8+ZxRN8LOknaAwk
VQbFkfOveWLFfF/Y/orTaZkqY6XQmrYySEcgdajw9OWqyavP3kU/IPOcxfknnQgN2lHcqVTDNcO0
89eRRlPQCOP3LjL/td2rHYUdEDxiMhDohMgS77vSvtNDBXBz/Mv19UTO8Z2v/TVILgBg6NuYbKFc
htKDym2tTJc+1hgcOI8JR8CoGk/nh+nEutSOApFvp5Zat0xIVaA+LOp53Ue3mdX/cuP4zld/WpZH
kSjSQpoave2tkYeCpq3DQG1HB7ry1M+ly1QLY9GJMkrM2C+Qxz+56XAnpORAqSuXDWLfmeQI1iJD
yyxt6nmeWQdJlS7QfXd159JQvGxlgfsfJA6uTwz0BSTbTbp49d2V4ta/7LBTC+oo2IWq2hVImnnr
yQtWPhZuBcZC/9okHIW3vMV41RoVb20jWh4U7daRxdcEC6dfzslT2+4o+titLWivBcRPGqegakYA
ITRtMeWI5im1fHREv85/yqnU67s6/tfiHeMxCsuBCTfd/MVMxus8qWGbhXskJ/u5o6XPUVQbK+fb
AxfiAkrhEZ35+kY6acXAcrLYQfwuDJcWTgFNY9yff7ETQ6AeXXWaAPmgsGKMx4HWMGhxqeZq418q
eYfSZPb8Y06sEvUo7AROY1lp5nhrQsKrZmg3HoY8539aRpcftpJ6FHWGylQKjLu47Ez1rRPFV5Xq
HOIu/APB9pfZOxENVPn3f01eoqhZj7IE3kJu9tQnGu1ZhInqAdjd+W/4Lu389BFH8UaLtKKMBnaR
HiL4aDjbHs8/U5P6W2ixShE1esYugKZpcJexgIzvVurzpFTXjko/fGw2qlC+cpRJ4jIp8IwZxcyh
HqsI+7YM2msEpyERc2NDnYrsBmox5SRc72CKwsSNemgBaQ79Y9IvrJqOmJ1kuLckbwUk9yzBFhgj
uSTSl1MdrLs0jghQluS3KtwW8AMouTXQ38cbVaoBSver8+NyIn9Rj8JkP5rCbyODCEDcMqrhPoc8
j+RRea1nzu3I0ax0Glh3//X8805N9FEw84c4aLnze2tpqKLq5jWQ9efGUYJfAs6ptXoU0WDilRo6
nMjxg6su4YxWlvdZas1jUDW/7LRT5Qb1KKg5iDzogR46uOw22zJ3riW1V4dPV2ALImndkn1OD4Ka
T/ogr3cjXFXFrH+5Y/88hLZ3dOFSg3qAEqI5MA1hyaCRGBfGdkq1XyqPp37+KF61QyDwShmddeym
Hw0aI1IHTorsn18AJ0bP9o4CVeN5yM6WOnz/UL9CM87DHJYdIwkt0oRrAEECr1SK97DlYg1puDK9
8EIcImh7//IOcrX9/2Bge0cRLRKuU6KhA+EtRmUnp4oPwlx9kTp69YByQY87TR2WyEF0Gkx491rv
MgkS0rfnX+Dni5btybH/K9yloMIGpaJRK62sahsSsW56mxwsoK1bAwewiY+TM/x2Jf15k+OY+8+P
A68kRBMP9rom6ZASsJSPpfeFM21DOFbibtDKw/kv+/kYwk38nx+VtHpotjixACs7IKxCa9xcnP/l
E0V72zsKHXqZg8AtOdXCONkAM9tJjVNMjHLYigB8NWJKkubXA+iHlI5vNOJJJUrnWQqAZgxtij6+
7tTOlgRbm+Vty6RjAI/olv7L2j61dY6CT+uEulmbkbXGkB4mhPoVY68SeNMvd9pTY3sUd3Ber1Ol
0CzUE5m2avDvFQ9u/vnhPbUv3aOwAtaM4xxq2Vog9DyG2k5+BNjODWg0ZFCxFQrBZsaDsfXAVo89
rgP0kBcmsg2/bMufb0q2exR5plAvVKRjrLXdihTOgrkomboSr7YJAnlsDL+kOSemyT2KQHliKVlT
6tY66jC7LfKWxQCZvXaaXz7kxES5R+FFB0cVU7dFTM3D0pZLgjTQPD9Np979KHLkQjcbDXWoNWpM
l9LKzohxhIuTbPhlHZyaBPlNf4WmqIhBy9aKs57a4B3aG7oR2Gngrhgw++Gg3Jz/ju+U9YcQ7B4F
inJSpjiBK782NTvZWALYBD2kKzNDCBnQKR02AJAGVmm+jxNOaCH7oA71axf06A5SZZcaRFo1XnoT
QuXn3+nUtB0FGLcvYzewGl5JTZ69knZ11k2/rLlTv30UGhDb63zMxd21is8bQsxvJUzr868tV9VP
I3kUFrwGFG9U+Lg3cGOsGgHKQS8eOsO7C730/vwzTiw75yg4pEoWtF5ONzKHmpaliDjK/Nko7F/u
VCeGxzna+pmTOKNqc6dxqZfoLi4w4KZ+mVZdzt8PA+Qc7fcSA/UADWVo/YC5wBZK20IEVEaIzKgv
JbaNeK/VsarGL0yBBhDZ0BJKFAhGUoHUtZ4Tp9r2KXxIR70IB+/Km7S7zrZ3rvQVVPCa/2UmT43C
UdywoLr2TcrmbkiwOgTKVU88n5/AE4vEOYobInfcKYv5afLxR6n1NcoxgIdqQmg5/4gTbX3bkZ/1
V+gIgyRH2Z5nTIkK3b7YZNSxl2EcfU2iGuZ93rwMmujm0F+RRMEDFIFFA4ijjnIv6h3dAkBItTj/
MqcW7FF48TtYGHRH2Mukw8SKRRo6VxZyi+d/XpOb66c1JdfaX986uGWDRPvA7+dgI2V+hgk5R+Uw
0yqU2R1LvZnQis3VLpkn5vjL1f/ULB5FkQoYdj91tbsOKmMZuAZcbgBzvbnO0/zP+S8zTy3Co3AS
qYpeVProrS3kC+jcraHpAzOKG9p1CDVb0osK3wszgvtQ1vkyn8TOUGCwSActw0tvfA9Z+1YcsJZ9
Q+sZqJSCR1nyUUkXRAXGBZpe4J5GF4PgPNzFLW6VSXWTGfpXWGt3nAs9imHuy5AigY8CBlCjYaW3
+gE6/VXewUgh+4W1/umUagUNEMtrrbztY5Rdu2x9fhROXNDto3jnpEYJ5QL5lHigV4kAAmTCfO9W
ALirBK+i/MUAunj+WaeOQvso+Nlt6+KjgSgNAwwdzxI3bVtf6bCf26le0B279lREaqahppFPvwkp
jG6On8Iz5YFcUpzzPN3YUfHb9eXEKrOP4qUR22GmOV6wge6+svvoRWOwvXRYIDz0dv6bTz1C/v1f
26doFa8NtBDyjufh+KVEl3hDrILi/xg7r+XIkWzL/spYv6MHWphN34cIhGREUMsXGMlkwqGlA3B8
/Sxk9+2Z5lRWjVVZWVGFRLgfP2fvtRfyVLr58/v4zYXsflvyVFE4NcrYeE+ucUd+T3NT1/3+z2/7
d9fHcp//1+NvwBezYRHyTAxCuzLRDxq0SoyUCLoMl7xrDThozOwvdrDfvVrfFrPJmRX69TTeR62x
aSKNNwaAHDLNq8Qi1/vPn9Lv7uTbihYEPjfmdSC8DAIsi+EpDxZeBhinrLL/YotYrqA/WDXdb+tX
iTaxH/OMl81AIRtYMBQjL17roJtXKsLGhYX2z5/Nr/HTH93Vt2WM9M0J7TtDJNOLH+pBbGOYOnEC
dlAbzX0EW3aA7M9c6A4PyIUZGZFEKVQqzVDhkNS4yIhUxqchKjAkHErgVBrO4S8e3K8n/AePzvm2
vnSQnaumyMQ+iqbrWo1Pes2CW2HuLqyN8tKnJXaA9O8SXykfEMZltwt4Jq2aXd3En6Yn144VH5Sp
jhXsckL5QjWNlxwLmlZAv7E1upHNbD5GdXSYPO9Fd4g0bZY8quUnJtW0OcWn0eU7hFw/tyw6KJ4f
gVV86Ep+GbncZ5NzU+sZlHeteJlsOIKjyVF5aOJzPJk5bk+MvRHic1b+SoaAdKFK0ptaOWPyoAL/
2bCwvCmgVYuBPVXaTceUf2Xqw70A5t5pFUgrZd5CpyB1En9XV5ECoyVPjed82aZC9kqGkm/8NIQD
/da49k15kYlzitP8Orbqc6Ws4wiclzwutgzoCA2gX/nlmPZRG9IfTlntF/CcyL1D5dmvrZ+9GKgK
pea85mkF+jQ2bpQ+3QekWPjjfPSr6Jn9aV+z0K6darhyHW1DbJ+NeB9rPPHVi+bGzsVnoOr9smBZ
5FaQ59CvBqO6KnGsdyD2oD5N2HKbYjvhpEqT+WlQkMt4y+QyVcKiRqFu4d4cDvoYAe+CaxWp11TH
0rn4hXASvA3ENuEviMllrbJdGpPjIYNjjHKqxoHu1NTeOS7rNr+TfnS2k2jH4NTeOE6z1wxUxeAp
Gfh2uygazhhs+5WPTcz1zI+F94/6AspfjlfJKH0y2DTtaskMCPBKyYC0UNOuSEvQ85XmMJWNnJMN
/OPPr3wMB3+8BDjfloA0GXQz8jHQ4le7NuPuVjj4BpYLuCLNYh7Fp5nU21oYjxw+A6d5LgYyjuuG
UALybywcIRBPBvvse/joDNWTCi3mZ1NaCL7Uoai0vWU7V0VsvxuTOlVLybJEowCOw8/e76qWnFNP
lS8TdpaqiyAhULrkyYwvEeRmhmW8h8YwcZnJJiITw8l/TQvmwbiebQ/Lsg8+0wsNlN5VHl/HXfsk
ElI6XAn2pUj2UeYnKyIoTyk31zU0apZIIjh81xb1VGcAOapsjL0DpKw5l9XR09Fqkwu06zl1VEDG
m2UmzUAC3/UGhmpkyXNFCAhXTkvnTuJ0Zwq5DI7ckfQtcJ9f2FjPHqk7IG5teF7ORSTzqXIiItDB
qq21VnN2dlZzcO79OxnrB8/seRVAq4D7RBHVQ0akA5Kw4M9RvCds7A1D0tad61NLHIUFnaDMzVMF
6yH1ipFWiXUwFjdD2W3MMrrOxvhdEsSSQiQpRRKtjdZYE6/xnllg1E39WofTms3kyitlhmhQnpb3
pl/m/U7i/uxadT/yuhq8iW2bXZYxqrNghYA122hroLI9+obcpS25Up7RXyK4vGtzNrcV/BM4QIAF
edLLNVAk3WeaB+nWwm/coVqeWqvYmhwy+M193mebOFe3XUCd5czuA5FvfPrvE41+a+7hbJUM7UOI
Gfd9K7+WNr7p+5c5dm4S3k1JNlOz0NpK7VbCtxJLMgsOgAYu06iGQyqsre4ZP5Z4WRf3XSbLE45s
/LRsLh4A1ELGNDj0O4cEAbx/a6wvUAlEDfOvIH4jI3MAnYwzdo9yMB0wtJjuI+EdhaGpVeM6D/Aa
X0yJHceOIL/OGBpwORH24X/0Szgogj3AEE3/6BYAhIPpyWzss0BLtOo0eMA40RClRtc6ASithimS
z8G9LJO70va/Cqe6Gvv+Q4z5LmgSPKoaUcRt41/V0vgqRhzJXde/ot+HrVao55KdM6cwd4OUc3SZ
XhZkdyax3bfOsDec5tpJbYJgBu3VHjVmZZN5QwNz53XT5xBNG82P/2JN+U0t5nwrnwtr7HEZonBR
qcXhwhc7z7AOmZjc1RjMz01EUEJh/8XW/bs7+1YbN7kTF8SpIquNnd00ebQO+rM2uWolrsD/RH9R
u/6mGHO+1ce9KgbpCIV4LUmeYs87Dkid81h+RvNfKRd/GYD+qAb5Vh/HfRsYZZwjBQNBuU5qcUlS
9y6CpcHm1ZxHVdy7WUwEx+jKVZ+2tMRanEyYtKe8OJupdSar4UM29q2HngLRy7EM3L3l8lrYKf1D
h6Q8Ee+9AIQBsujLrHf7pHW+XKe/dHj3cbkcUl1/yaz6vvPQSP35FrM8/D96Wt9Kc38Sg2EYaHLj
LL2X9vhqGP5VPGl/cXL53c1/q8X70i+ZJI8o3KT2bNrGRwsD3+ay//NH/5tDi/OtCvdl1zEVFcza
K2+fBOUAlN2Wf1UU/+7BfyuKyUSYSFEPloSC9DKb4J7I1+OcKcb63ImlNO7DUURXnC0j67oFCz57
ydGy7tDM//nzWwrcP3h3vjsv5KSMyik8ARg7W806iUOoMMCp/ZwoeHzqxGRIzoCp9n9+d7+RAbnf
bRR5X1ou+axiL7QBHPJHFF9rIyl55gUinJuLFWgwvsi1bFdVN8trsZidoxgHc7JLqYEwqqwkJe/o
ivc0t04iYua/gDda/Kq0eypc7ij3g4QCuxvbf/Yf/ud/mOq6Xya7z6pWLYLA/tuX/3VOPluM4z/7
/7X82b9/7T//6L8eqoJ/v//Kf/wFN/yvOw7f+/f/+GJT9kmvbuVXq+6+Opn3/+37W37z//eH/+Pr
1608qPrrH3/7pGLADHv3FSdV+bd//ejwA++KTsn3b1/hcvv/+uHlveDvdlK9l3wW/3lb//6Dr/eu
/8ffNMf9u7MQPxBiGIYFWojPx/j160eu8XfoSrYf8I/r0y/hbsqq7cU//ub/3dbtwNB133N8x7aX
0WFXyeVHxt8NenEoS7Cu2LiAUX7+91O/+ef1+s+3448tkJbzq5H6fy5sxzUME9aGCUjDc13d178t
P5xwS2QhcKsAet11EP8rUMP7pLM/gBemJNBysip6LLrgR9cU4hbiCiMsOmM3lnNJasNQbuP2ggam
RE1JSaJ53IzM9kxMnv1qJ+1jrSc/mxaulZ8WBbfRnTTXPMRL3mRgF5/wnq/Ju0h3hUXanlFheOSj
HRVzTEIBhnas07mA3h1M+mas5ytPTBxLQAuthNy1FfKP0V/XJP1sU0qpNULDoPlRVjFKdqeAmUb1
OmvyHl37sSlHeJpuBx/bH99Ny4ZTB6uvFPLKMu2zE+lAoxxsHzEmHLBGvABuzeEKTsGj7KHh13Sv
vFZdNLQAgl66aM+Lrl2pccO4P/TBAecD5CnCp6GKWMNVYXP+ad3mSNpGBcgWGnvZHDO65psE6y65
v/51asJtUMz3t6YFZY48+VWVkgXQjflPz6lCgDgkKHR+ttLJIUo62FKO99q0mr+WXv88q/mmTewa
rIj15ufeG9XFjd+Z13kAYaq0CNrh0v90cyk2xA5noUGjpzF3xRixXOga8py0eqNOGlfwIhLCJ9x0
bbnDg1W3r7YbhywrGyMZoG7RQd7PEaGAtU9sk2Z+eQkEwnyf6dVrnUQjp2ajCoE4kTiqu+gScJUK
eiVGx1jbqy9zqxG6PpnyyDsKLlCCiSpB0QLhDIk9e+RKIS5Lp8728+C1UjVvR4QQL7ELQiNVSiQo
oQ2NqV3ZTr0Sk/rpwzKFN278KLACNUkDWwCuzUp+ZEnlhQ0OilVSDgPEr0JsGx+ESpKGlmzPqaHv
dBPlNRbnJ6N0wTpGPWE/sMwNgKpenaSc0PKThs1+Ny+KeZOWslehsfTKfKclUXo11A+k9OG0jRoa
9pyUGFTYlJ2phT+7IBezG61jtJARqzQ3dlWMcbtO7Okh8zH5PCRDx+nJrEakmwe46ySF1miXVDwB
qUhfnTIAQWpPkCc0cAraTIyOjPt1MbZZOCbUQNnITDGIYTyST7RWgPl7BvprqseGYJ3C3pdBzhUm
35vsGWO5vpURidCzao6N/NHnZHGMxHKR/0IwvELCNXuQNcVsl2HTu/WNFjhhPaZqbXoGgcCpcy9E
QNyZPmahY0sqijXBKBqWx95cKdt8qHJfEezpHdOOy3FKQTd3RBxIJZI92N0eC5zhrbe96vQrKFbg
GNoNjn3mpu6S+Wd5HhN0YPwTBJR1njbGoVQ5uQkJ2WfgrMhzMA4eMcmlWRgQn0wzHOJcrtK67Ogv
cJXGwtZ2qoA81nFARq3+w+iQ5QxF44WWMzz5y8nKjDlDTi12ly4q041IoN1G5tHYdlhgrvM53zhj
5ITdTC8GCul1ZnXAKznbEOkjACPW4sUxNC5RBRXH5AOjw4hdU/tUYeUkYVSRg2Dqwbpy8vI+BQYf
Fed06LkamRwvACFac7jCLRmnu1o3ebyzi8fLgUbi5xD7c5zaKOxWngufMm6LcmNU1Ym3zdgQFJiQ
0De/87blINNpp9B8W8vRVntaRMchScj8mxvaJayXjXOXz2o4FbP90Nb6YYIYc+hNAPA997QeJXyP
QEx3cQ4IObazQ2pf7EVJPJcEqrmZ3u06rrJp1jZ9PxDzF5VXRjItsQXeUfm6vxJBdkWDBL0162PQ
7W0/EUeUaz6ZNf1HECU3SYGxU49ibHywzkl8pQVH7Oup0Ivl4fYOR9gAjFn9qSIzIHcT5OrYki5m
k6UuWhAqRVpcSmMIQkqhMteIrndyQonBApodn5ahtw8RH/adhm0+I4REauYVZ7xpK63xxEznRLIf
EuqlLTp5VPVk9Zaqhj/WAmLPzvpImN1kWsS9ewDkSjsHWyeHIXTTYjfUNgsuQZF4VG1Cr+OOQExt
brCuWve2tpxnBx9WElSE0CigTvQErPux2Dr3RjDfzWkrL1of+FsQmwghAb4wYCL4KlD2ptKQG/mB
wzLWsXq41hY0zEr0KUkaynnRWe6J3eREio0jHMrFpuHlPyvU81wd+k3ZGyg0xTDtK6eet6JsHqdn
282LBeLLBjRG15IWZqGJzRC7R70hiZbXe+da7isg+vtsKOBXyB9kNQTb2IWQZA3Os29063mszJ1R
2WeZ42WPqTm9gcinSbuOxuSjlHoZZh0JtkVdE3pODJ9npOkeQzxg/5pUIKfTDwzk3tkc5Vp3bxyW
5xeTc1vuTD9t071EbkU1FrwnPptkVtcxO1KE77VznxSY1WKeaNm09m0Xw3xrr2JjTqkEhqNhefWG
tYP4zkcUNsCUlAPwqLc6UH9tutYHd98U/R2J6ihaU4hmwYTJX8khPkSiu9EUCtcOzhIqRKjrlgOQ
s0BE0yOB2kxyIa+R5V43oD/chKtSG0CYg+SCLEROZVR0G3faBVrR7EG7lGF71bPLhn4BfaMdLl3j
oBifeLy6sZtFdEzKFCjpaKx0Wx6yYIb1bALMgH4/0Kgqp+vYne8sHYW/BfiWsJx1Wsx3qdfpi172
zRzbF6Mzd+hoHxbePgGrp27Qb6K4Fly9urPpO6gY5lkf2qsB0kiTYBW1g1tzouWsFbdTSchAytga
4fq6l8Mmd/V7sCQPE1lhUzDsxqHDZUx5FbBFSzs/Yfp5qByJ0LXqDmkjb42iLVcyv9FNsnU0TR3S
vt2jJiA8vObKjVDgS6d7aMajbdUvwWjeenW9aXN5mgFShejn147tA1K3Lk7QPnqt+zom1ZfmshRU
UfASDW2YT3p9H9c2zx6fa+VXn5pVAqr5asaJOC9An2lD17Rux/3AhpIGUQVcQkKdlAXpS7SGY2/U
AGZp3qYqvT0Ehq9GlRjcDQuQIBksRBbYYeAKEfZTTkU6gMozgI5NTQ1MnxDtORqPOpkh8Uj5RrjD
sZm6K2s+WV55rQ/q7BPRsiYNCGBLBiyHGc3kHzXpr3HUr7W4ObRjc7IEcyihE43eLFLrwdnITlUr
PM1LnbipoyhYjaMFX2GhE+mNvK6a9EcyjSi3pQedh2sdHv8GRqR/STIy5qxEiF2Qh25pnqVNZt8S
fKkdM6t/BPWbhn70dHAFgwXbUtg9Mmp4NZ/HVP+quuwxHrurJiJgyVUskOWnMUXWLi0xaiX+wHRJ
Uo66eU32mgzLOTrYj9OgnU1T7csYPvzs2RG+06shYqszs+7Ql9Q2gS1wcVrVrs+LYV3nTMmj/EsH
dbbKyoKMB9XdCSu5jN2bMuoWlfGnKUZy4PQDE7SX3Dl7kQF72sxuAhFhRovuGjMaAOGkIcAGny2Z
qBUTJAfqqroGI/wEWeAhQ6sRJuN8HjTvw/f9cOpgRM2FVq466RGedAsI7W4QwTYJ5pcgdvu7qXWv
Zq5n1uaemjo6YLDZel36pTJWj+ShKH0JDjJWfJaKPb9EXlinE1qvNCJeRvDNaRsOQbUAJUoaP0W3
HmrEoYnE7JUNKUROSYL2UK8VNfVaa0C5TeQEAWkxiGcu9ZdhLAgH8dNbm+b+collaoaSuSCyYWGN
hcmLXOVhTNIFlZw6amZyQ9LCJ6CEXc0EpTTFsjMBNavoz5NCYrtQ5c0bbciPXWw+ci3mUWuDLhs/
4KhCUrFPLUK4ShB1I4b+4k29tWIP+mp9eYnNpZk/7YfKgcweV2TE3ZWDfgcw/c3X2JatygpNd+HP
WfKSIcVaO6J60ZJtlJOMm40EwcGRPBqs9473w1CQ2XROGmD0FPmpzCTM8phX82Of1RsMJPmqajoW
Rqd/KpXGMC/3PkRKHkY2BU8zdr6KMFdGEkTcwRemT03QId3knWtn97FVvFvtvCtq4XHsS97qhqwU
vOorzZyB3ZbBsGpacpOZiRTk6jkRvn0nhZRbaFzeZjZs1Ms421sKP4qdklc6m6JXzY4fUzUSZ+hf
afNM4uyo3A3mPpJlB7f+rPOcxMosN9c6xTAitTebS4M5F8TYwJpXA7lR+CI4e9BeIkdJIPBureDT
GN6tfD5Py0TDkTNmLENnpTBfal4K1evuh3NJmjeyPH4oS4DWatNLVstF3qMfIj22GMft6kofQphu
cjVxct5QfJ3cQMF97N1rT8JQrstDXBt3hdN/VcDpdr4V72j0GLsgc34K2M6UqzpIyt3YjdTRWnYo
48IMgypoQ3IMy80MG4tGrcGRgQQzq3E3cyyzTd7Md15lsA3GmnhOu+jWNS1MRb1bHoq0sdbNCP9M
mwWGOpNwQcZFbqFZYQVf5Og098HsFhvE71S19WZMrzwnUw+khB5nBYnFIOELCRfgzyjBdEyRqaUT
Yy3SNUdRPZWc+G5BJ3JO1cxgbUUG0SN1mGSpux1sX8FaxnVUJoqQ36bdijwY2SLYUsfCBlsckV/N
K34KlHMfD8xzCTGmIq2QmXLU3+l5okjsKLcFQNbnA+j04Kg8myqrVtUaEf0shmxf1gVE/FJRONlA
faL4SWQUaYaVKBIvmnJTON6z6MDRZWm5m8eo33g1o5WqpXLRR/Chsin3WiDsYzqqi6TcvHh9te10
3dybSxRdNjJKIJ6NntYc5vZMWJja1YkSxLcvA83BZyJrinTXYP2LA5HdRQIAIsjEl04rLMIbfZZM
Pjt9VXlvmWWGKnNH0p0cgGH4N8Nalu+5mAhdWUCn03xqCKJaTy99aul0XVxrB3j+GHcWWkKGJ+i/
iKUmpYVzveytJeDICkeKdx4F6qhfO3Lrymo9NOWzVVfW1QgEe9dOxnOcmQYxP0l2V8eXzEvaPQy9
BXTtNLy0o3uVTjq7n5uN+4hlqLXoN9RGKd+NWiOQWX6YjOxPTWwbp19vtuoCOiFSemuXvXTITEZh
JmutO48A9SUZ3mn+2o5s9yPjs4Zsg8p3If3FGjlLXgURrRbu1Rh9sf2w1lXeJgvoVJiFv9MGlhDb
ZQjqJcZp6dz0rZseCKhhQ2tT2hksaXMJDycZ5bRjkS23hlnB/7SMU9PBxcsc2XOMq++E4yL4YCK4
y6qJrE129jtHbWWqIhCVxK1GCdTEJO5+ulnC4A02kFsg+M0CpR3jwNpXgLAZK/EMS65wb6rpZ9Tp
sLGwGXMAqImi9kk3a4oXiscMUQcpSZa+Nw1Od6bupoytMibL4o7rbd0a6rbQso1KuYTdPgMMbNT+
VdWXRz+zrQMAAfJdAH1sy06Ty1kyuiRtYxColhGYWWw6Pf3iRGJuzFQcako8MMDxmxNZUDUNp9zn
hAQ3KRljrtsGqEbh/Sak1Gi9I0ILLVdu9e0mS+qeUeEwhyD4jlrUkalC/NbKslN/UyaRDlFOgqDT
rjWb9JaESWCuP/PhvdGqNoVk1Ev8YdBs4mIWoTEtfx+QBW3zidPBn++ikT1+qjdT2sIPjnr/MHE0
2ZRxPz73EdFvDR9Zs2JRKy11VP1MGg6JjJZtzUeP05MrI5DfBTqQonQBI+fR2enm+xlYWT3rzmFG
clGDWpdOTTay8kIFC3OTpC0+KdcAEDZzWuewUI66SapLrMHCXQhlTtohgMhIEabyJs8PXpjW6X4o
TCSkddZwONWKERjubYP/Yx3Uc6hFeXO7AAOnaAnxFZJuR27RJTJMllYjxjVQFc4Sj/c15gYHSiJt
Ni1I+3YkmyjVFF6jpnnsK/qM2jSyS1Fk8pQtXhJ9PPVWmBNbmyfT0o9SW85GzqrpPGyi9Du0rJqR
0XKMy7sxrDPWv2jI66M+N+46rYatHOvqhst5qCa10ZTjnScM4fvM2OtEI16XzqM3VPlFTTCzSQRx
w/QV0WO8BZ4G1Fl214mdfqRIRx8DF/zl5IrbwdaiNaUp85ime5klUeo129raVf2rlI568JXJW9l3
igk0rzNMyOQgTJeuRBIR7h40A+hj6wlRwpIa2MHa4ADYrLS8LTdxO1fbADkS0W6et4mD9L1gxyXO
Ef2l1XBXur2JTKvZar2J0i22vG0xjT9jlr0HfVNPJWN2XZ5HX2AVcAi2cGZT3g7zvdMxJdX7KeA+
zZRyprkIXwPLxLtCWJ+hWbucQNNVXMMz632SwdTk3Y1pTTpnDI2rpMVyZ6dURZUO33KgIFz7du2/
JlN8w9ULqX8sKNZU9MPX6Gqmz6mVDT/6ojjL1sxf7KqsNpk92Ye88zd6pIKLy1FzrdVd85GVksCe
qrtZ6F5T3nvXQ0vuVuYVD3Y8QecVJPUAnt9kdU+YOxv1msM7Eua+O/s0hdZ1c6VyXz9Zo9JPpZs6
YW4Jazd4yuQUM8hDk6TW468vIyk4c5NOsR5j3X9qnZnwhaIKzsIp/KepXNigkdy2ptlvAy01d77P
MYMk0ek6gGRIxzDr35K8JGqgeRZFrmh2RuiSgBnctbHyd1bhFIe8LpITPlRQyZytQPAOz56rj8A4
GmeTNXCRq3K8jw4q0YcfRT6KdZf72g1ZLiNRRqR9GvoMsLLMseEltGTCxJCh4mK29ap6QVuVrc06
7R/MvGTv9AWw1s61b5z8ZVRe/aqCwd9rJHttfn0pIxGOvXqnLT7thS7Km4Lu4U3slT3bPD3Pljqa
CCNXOquOluaxqtl+mfA8e1aqH+LB46X3y8dW5IzYE6GfGjk92AO5qYj5zS1BBdZGsBpQBXvbnInF
zqZhct2VwcHqSati1njQCre545hqb2TsFhca98/UjITkVG1GjN1svCkUUoYePXk9TDEr8KOVqdmk
7rWWfmLjeWG593dunbQw7Lv2bJBNttL45ob4YljstRZf1ct/htldSSvRj0NfMT6cLXnMygFVWX9X
k5/XkCgKcD4dbohMnGiU4PU1HO09ckfxGA2d2KnMnw9tXsW3QmXRah7b4nOqj5V/mjuyyqjTTvEU
jb/+Z/p/vvPv36kYaCzJhj/H+Mufugz8RJ2E6Giyi2oMgNFgpDdFBnIyBtdI2hlVl9em5Q1TWIq3
ybUPTWOKCyBP/MuwVcvpPBX1fG0kGc14qxne62r4yNLKuas8eo2VG2wI/jVu/ZblGYqUeBcq2s/1
3P2kUD6oWrlv2vLRNct4uk0sf9wZDU7mJdwwqE3rZBYlQpIkq2+F3i4XjT89Nblc0G0uj8Fw/S2g
aHVwM5+mrm4mL3aZ0rYe8Ng6vSCdPh69vUfncpCTfcuUsnmq6sfSScTjgm01A9OnY5e5KyrD+X12
3ZesbuR9PELOowdKosNAEzjNb/1ONm8mJ7btMJlv/cD8yCr78RX0nz2RSqvmamAZisT215dS6ESa
aCFCmP5SOuBfAgHC2NWb6USrx3qw80KEdTDdFI2mb42pje9JIybkseQUI630OdfZ+GD+TxxcRvce
dVAoswDbd2Ev4SDkMlDIz2Es0mlDfhJ8aXw4GwY5gsM3kRbIVCHukd9VJIDLaSo3vt9fRe68KjoN
YY6uvehzfZ47trFI4kggNoMIm0rR3NAIgGPjWs9eqh3YRE9qGEpEXFEQSsOIGJHY6L/xqqMLsnfs
YSlZlMnXGDcX+AlbVgzz2E8MhSRxd4y9JgDCO/I1V0Oi16iu46NKnHk9DwCZ8VaFqWEBHjcrNE8D
wQNOo4gxzMetKsV0nvsO1IjwzxOH01U1O3vD5CAPiJyjtFNcm5Wwd56KthIT/7ZvOmtd/JD9TOb3
AJOw7khL5TxODxNbn2RfqBKQ1HQCPIKzqcXP5ljeRH5zJWkZGTEfo952cIradli4aXct2nVGSZ9b
dIw4hp+rbj40vnFBdGNSpeJWL6oCDKVDlENdwwruMEGlhbSWeoCpVxGceuJPSMZ4BsrFiFAaMyYJ
KKiDgcITzKxznU+pWA346fuMiqXVxLjV6KrmthVvjCZvd6jGGeVoZlYhjGZ8uWgTx2i6n+/Mzv9B
C3wIfYkBgcr31pyD1aTVz5bJB4VvGJuJjJt6FMy3dFJeUs89BYNeY2eim2A46VGm9LqZVqUrSitO
KvoXdvl76dsuboIOaGx8dDlErUrYqR2+7BLBGA6W5qUj7Hedd+rJ6AIyoRaGd0AO8tbeCr/bVJNo
b0fByYgO09IpoSpib2UukbzHQUwmUCa4HUOc5WJcIHTrJye0n0EqCRMt90FhFwcPrXFcIWFjRGxu
6pTozbQ+NaremBUHEWsOPnWG6bxxL2k+H5f5wnpQvGpGTFbzJN4YIkdXY1a8jj0Ok075X7Be0imr
QycpesJNP2KXOF4lmIRpojnpaC6DQx0fvJjelud/ApcMGIT14B4GXkCO6I3ZNGuROje5dWuRD7ph
qir3PdkILO9TXE174gme82J8EQlbxRSDkVBhbGDAI4EmW3uCFpoTfI6ppA1nothuS8qsQVuD9cy2
+VKw8X/L/JyzMLN2OJQzsAgm5XQFDk6nfdUYENG3JvmSJsfUPCEgwwWqNCr5hhsX3FWHYiD+YUmD
jkZCM3/8dHXdXrk5V47nMF4bZomonO4sKSO1CzC48OEbp6MdNqhr175yMviq2T1Iwa0+zSYO30qs
7QjidhR9ZoXO7phyIvZAeTcsjKhEh/WkoxToOn2tWh1dQ0ScQ/bZeuKzGJMxDLjUO+D7iDtBucue
U5XP2tyy/K+rzj512JZDdKusrSSw7GiazOuu46xHx0tWlKE0ahgrVog2DQ5TjsejzgNxZ7gMbnQ+
QhUAwWPmauteeGTE9bW91D/1pl/I4yR1b5yW9hK+yGDTxvRLMp/QEDdDZlzRwCyEvx8jGPMpj7UZ
brBW2OGcUA1hQt2Cv0WQlJs0qWmS6CX34prUFwMI51UsqMVm21+nI2DfJunR3yLkJ9sdESQJH+sk
bZDzF8gt+gLs5wAw1nDgqY93YrFTNy6y1tTtWB276ctwo3s8aps010cCR6xXy4mMPS2GKhzkA6nP
L65Tf6TD4G5tI1ijirl2PVC40rIvgy/qsKRsobxcGT5NncyZORixHgZxAX89MO8nrdp7qfWjjIj4
UXW0tjyV7pTL1WtZ1DrsKZSj/ps5XOKUd7ZtNHoL2SF27B9+C1M/MJb20GAcurnmNCXSLQez+kpB
tMiYKGQ5tYhXfwQ5wxtf/ICKt9KN+Yp516kYWn3dt9Gn6rwbu9Sqq5o1wJ0Qs1/yLqfNVKPnnzZu
om8jWo4GOSA0w3kjmKggZn8bCSszAhwZcMQBavv5W1vp3VpDLO3Zw8ouaRZqcdFg/ue9Fr03Mm2y
r5IkpdWstOeEeRR8xOnBz4q1VYhdP5KsNUvczBUhhusKKnuceWvfxCFR/2/qzmS3dSZN01fEBCPI
4LAVKVmyJVu2LE8bwiPneebV98PMrgKyUAV0LXvzLzJxfHwkMuL73pESvsbEEpCFxS6qEGJrqfiw
CILif7gUvHg71hp3hw+H4kg/lv30EPRj6JelOmolQEdZZ+22wIDb08a21fMaTbKy9pNDt4DF99kk
Kfha4gkjNfelCwlo1N1LSAdEE0elJ7IZXbExckdIelxyFSXbQcU/3cqo9wP9L82sEToDuZHHkUMr
zMgvK5MBYYTNL6Rscvoh6mEwM6Djsix4TDm9gfS8eggS5rbpEoTLm1jvvEA+SVN7jZQ4872/LICL
AL2gVcN46gYJH4c71iPlJ98U5vI8heGEgJkzzkXpgzWBZ8yg1jB1Ca1T5PzLxjE3G7f8jol+8Bh1
EGXzwEq0H2EcOJ4wO82npGHyDDneTkZ3S8r9x0KZxybWy9AnJRs2euQlTVHp6aW+jSQcJakYw9T6
dpbqvMMM9zRylSil//kfuy7vjaj7onX4z05FCOpXIB1QTwmFZNUsSJAbOECnHPE5TP+QZHuV54eK
YgdfpQnjT3+aAzpCm3pxwaOns5l2xO+sdSCtFXEOkoWwrXtzJ2LD2kv0STBAt67ufkEj3cV5f+nr
6ads2oKS0mCtToxu+oWmAgOHyLYwb8zpTToPFEUsNxOqcxRHMbETKK/8GbuMqo1i39Ero0fxQUz0
l+XW+CXIoeooL7hBXRR6ab2fgll4YWnrfjVXBAbVN7FOpSSlzu+L6IFRnfQKboVc5JeOAYMntPx1
bfGCl4ViPTiIm3mJXwyx72N+oD3NL/YwPZgzCEgv6DC0F+4VBx1FEtg+dw/PzQjXYGX1SPHjMQuc
tQ9koPq62Od5fp5pRIs4aPhwtf0ISJCYK8g1UGvvmPdjTel85BxlMV0QAuheKAy/zceHoJluaw16
FO/DD2BUAbSOFEA0n72zvMSJ0/qNboIJ1kbvEXbWbiawtE0YC+cwmzDzDuaeTlaU142PrS70Q5WH
j5TDEqpcImr4Ucx6m8ouvtjvz+w5IGAZTo+xMTap7sKxun4eQXs2IrkOaf5AueiADYpZyu1QLg10
q2R24SsxAuc5sB1O8VC3OYXqAAVGTSahi0MCN2pKDIa+GcL+yepg6Uxn7A9D99nqLqhtmWGnKmJ6
RbC3TdHKk5S92iYo9oOkXzzSUNA/kENtlJ2PSBnDzTSf46G5LQu6IAPKPoNqfDGCgII4ZrWGD15k
V0u019KQfHruSGtehqJk8UTBjGK61jehU6Tfz9YXhXhljkTbSks+WiO96nH2NWiXOUDElLbFwZrh
qDpesbVaD9wOmCJGvax1bUptbvFnkAk6ceXf5CE1FXlafWi8w8dZJXtMx7slqbUXuouCjR7SDgf7
pLaVCp5yy+p8uVC1S8WqjMrFs8SUMu5kTy6rJyIrtRkQYW4qVQZgOs8qAx/XxnG8F7RpHDJkjPsO
J+W5EZzIVdHl71aJXbOOxz9l0bnTWvn3MvIBZEGnX0yhFTvmgOiIbE7dWUPV7XqR1RfWeBwjdam+
bJiaf/5xU5r3SW1O73O+ohquIc9JsWg3Yu3ndp2+uM8HsEbw2uEl0k20sfPwN2NLXeq/hLKwTVhH
+YtwBDZkaYT3bIPaoeVEQJyZBuex1xaPJcR+b5b51Ky/cF4229wNhi/DWY0X+BEuTmFPu1HEy51p
jAWlkkwWYzE4F9rpsFVwKH6HhKz884+jqX8sDMN9kyY3NmNcRnVc3uwXhm6MfNHBjMKrNCyMdE61
meL+VDXOL69wtJuxmMzxWv5OTpi36NYdSfaPbAQ0furF7FktV8OgIbuoW24byNmR8I1dUAxfsXSe
K5E9kIrePWbDGBNrwAPNMH1YCh3NqCk56okwH8kxVRVml4x8LSU12izD5K8DNOP2oPeUsCZ4AKPF
VETEAPV2rVk6vprDM1ko2zI0bsnoo6Qn1wQ9dKKHIaFZM9B2LWmZb0ssf3h0pz5GThKcIpBKKsQK
Tps9KHG0LXsqg3g76H03bzKzc3wqlr6VQko+8PmkBZNgpZ1mmX6mY0O/Up39petl2OcQsUT5Y4aD
JCWJ2mNiGHayiZ6YL8p9VHR/yM7gDuRwRSvpQv0PF7LdYpwP3K1uwKwzcNpMJnOw67BNw7YGeZic
K5bqZHwUIwNObrT888v61prFA21yRpzQeGMiuosMdFDdMrw7vEA8C6x9kWF8D6V9dSB4Msd+iXvd
3VLZy8KGcgHhWPYcjeQ7N32/1fXi1k2jcdumIPyMAC+W3iGryVW6tYd3BqvXMTHUaXB0mvAK+Tgv
poemx3dEjWZinXRzGgtxQZnPOLqxuVJZAwd6A2yJ5GLCP+mC9944GdLIWG8EqVAacFOMVrTNNb+z
dv1iNXTlOIQrZe19ZTl3IhST34f1TbIi2bByFIGSS5AjN9hky2OEnuToVlWz7Sx2btt5q5xJPsT4
/nNZW5u2i6dttBjG1tYIoagH2k5E6L4W09itjxYlX0boy069YOV26dr+WwYIytJxXyeO7LxhtWyy
4ZJPcXdIy+BW9o70CYWqkM/Jg2OYZGIvxzAv0JiNx5bYVFM41t7VGF66fHpcL5w2a/qv3OZ5MBVB
UnwSWy/VNPNQdWJrFw0ZtGyBxRwjPYoXuntHhrnQLLdTwx7dHpxMLtu6zW6NTmR+jpgLpqge/Qin
K4DRBljSBmXn3C3zg0KALEgUK9qKuwCsmOPBRuznIPJdWJUmSW2OLAOkhGsjfGY9iowxX8yJDjsa
cTFWD2GhceEOWek3U77PSp1VXOyQF5AIFb+5NpXaXHOUkpxp2GS/m9ZsM6SiWgudyoZiBg1Sy3S6
jLDzHqFK4B4ME1VQP6CvWnNXhhE9JY3sYriCcCL7LFb/j+4cTbP/tWBpKYFOf1KkmZTZEWQ4s78b
uMy8WKGrRoj44FjmpZ3VCCJvHMnE8Dv1XYx0ulm0xXgZcd+ueW7a9KlUG2jmGoHqyGQ0XsWSPhiz
PJoxvjyinVUxnLo2Z+ix6a2cgtRD8Eq3MThGL4sP0Zon2WbPRklUGyur5lVUz4ROqzxLmRuh0d+x
9PVdCEg/VnHhsW2n+PTtKXilP3CCZh7TmSFPbml2eo507Tdqg1/XmS9QsfvazTQW8/g5cukitHLH
QtAhDeYlnd9jPAZ0iKFmAUHSLf0YF1qIgDO4ylLu0esekvTemQeKuSN8loGpiGh4oOPtygeR3QEM
EnE0ua/lhLzayoUDehJS7WcTm51r016bmpMVyhsFpM2gokOvDju9TH+aOfkAB3sh6p7VucSHLBEV
NedmZMHN8v6rdRhQ8iR5XGy65oapNjZUMt+hGt7oxnGkM+a5WZJuq/ovV0zmZsgs2vVma9rHc3ex
Js68rGn+0H5/aTYw64DEyeJOnZeJI9YV3wF2p/1AOi6l0OGV5eBLShTYs47ir19g6jWVfBrQhZ67
BNLP2pgeXtm3257vyKOj4daRMvNJzD2lM0rW3JwWojgVISPUzwKzPS2sH0MAGlLayvCVixJh5MkB
KgcLAieH1K9Q/tlkr4/mE4LjaVuMbD8WjgOE1cTJT3Z1HjtEqPnbnJAhMkrtU4Jt8/ZvNF/OyCsM
0/kuO/ssVAh2aXn0eCebeCoemlBQ+Yg9eX3YAGgdfnsA+So6FxADiRV+VX1/R6jec4vGorHGj7EL
Em/qsj+rkiySLB9aPFyAW7lr58lTZAdBZi4nVVQPyGmLBEZsohSQp4vjISXDbrUq4ogTn5XJEVSP
5uJF4sPs2ueCf1ct3GdmEOhFiyEp1/E145kfBmLSCndGYiTj1iP2kh6zZNR9xQJlU08KDQMIBGDp
Nj/RhByhrrXtmDGQRLLfLzPfy5xRu2o819X05U5MuNWSp0xZR4XWY1eEACcWHoUeiwoSJzQtWfWj
mTXxQSHW1d5FFMV+h3f0wTCqq71wezRBdpOgJd/Uxl9TVARirHFOacrRnRvhQ4X5Gz4Wd3/bXOiK
tZg8+yOxQMzKOGK6MLkEaKFv2sZ+cymzbTuYNmL/zoZCq7x+rJ9VR3CE5UZ81JXkggjvw1G9kPhD
F1JaSDoBrUeMEQwFRXtq3Av+L5t/aI1BW6QUrOU8UmmKRspQvnCWn7Dk+yZ7blun8tPV+DEO2kT+
b+ovg/QvmSqU/ADmGM3PVeiseHLsi74gNrolgcf6ie38mkn+Be0yDlsNJiTm2KYFHKQsWU6R1rT+
kLdAR4s8xQaTvs2EtcTGS02g9m1U/84Du9Q4Fa/0JENxdyPLXzc8VKGebKbRurco49xWVT/xarJw
jbPibWAcG9KQz6ytWJZ1c9qoYm69Old4OjgtZAAQhR7trq0Gr3Zm7s5E5NtUqqM+FA/DvNCDLtMP
P+S1c0lMKOyl2S6yy7aZFp2iydjFQw6qOSTYdU2wgBXa5K9Swb0CWNtUAyCM3fZ3gcqfZ+sU5Fwp
C7khWxSW642i28iHGnWpU5P66drwOzuVqGCMwiPi8mEsp19Xrw6qyq6ZPVxGGFddyV9Af0hJJLOd
cVOYhDBUXXVF6IKmOrsoME/Xidof/D47sgI+cNzXiLU48OWg31b1KkWyKMigtdofuvxQNygDOsU6
qSfgWUU+MDIHnUez2qEyg9k3RTlupAn7rKxzvmiPNOVAJIh0fbKV7w6T+ZTyDxyWJ32T7Q2jBscs
5mPvlK0vg/5sF/oxVNWIdT86xHQ0eS59O7mY33qKWLUMuRZypPt5bo6thS55qNgnW+S/NuOal3CV
bYIZIePUjTsMHtyboQx2//qV+/wzaopyR4vAuJkQwErRmbyQxOCZefvaB/Z+KJg1MpK2YiBKIihx
o08tddLGl6rADwUV8/EwA0K3kMK8u31ongoil7y+j6/NgLT1eam1305reY3d+A4qPNricGu2fRWj
UOnryJtIy8eqru8Sm3NkqiOxhTEZ5/RuVAUpXiGxaZV9v0qhMwVqxwwFGKpB1weq3C46ECHAVrkJ
dGdvD3Xgu8iJPHC0mks+ukelQFk9FkpbNzXE0CNF9OLJ6hNmXKH4m7Pktet0v1vELfjHR6S7oHHo
572GRlI7qjS/rUjhVWP52GL4pZ8L/Dk1hh/o4hkqokQ1w/tcqPBVtuXRqd71lflytK1umDcDYdaI
4nLqrhPKtSbmLXQJ9xQLHuBgyPXlN8/TGDNK9d660zEU7ds0ieR2yKtjUCb72CFJHt6yxmbDJRKB
76nGGXwEczhQGsDV0WTdzA6ZqsttIOKPIKAqK3Spuac2ltO/ndCT6ItHAsQhI1U+le2FuHn6551v
rgAWKUcjE6JTEJnxC5sOvfAu5bmp48uiV7ulrQj3wF/fgJSGB3YJeuvt/mrG9sky7BdnQZyh5kvA
ywtgdLBa/SHGyGUs4VO+Ki1b2jr92aTAvm1hCVLlR5RuQTpon+vPqDuGtVpPbgZOaZW6Jy1IP+oY
7aFmuL+p+zhm2ikF9r8zh27Ydi7bmnkTjeXzZC8PAZaPdALm45afRHifm80fCdq1lyzVjaIpi0m+
eZF6dK/Dj9iW1Mm3cSIAL3I7CM8+xxZ0QKHrm1rS99U36TYNRvjt7Kslw2dDFA3IKJaKGSLU64YR
EZqeyE1Ls2zeQ57nGmchmXfU8NqsUgR/ShX+rK+nO3W7UiMmZLHkI9IprtSme5xdoCGCgynlRNqk
DcOnspn2irlcm9nLOzfUnqY46pElBYRezOFV1Qz1wuGXaXpsi0rF4R3Ekrd+67myYCLsY1njhmo1
Xfd6ZzrVUr/StlBQYskv1w/TLUk7q+YywyzVoB5wb5OMV3ppsOw1cGgxdAtnG6/w6Fq3SYiavsl/
ZB4VlHvJY7omTuFp9vXajPwisU7aMOGbyrhaJ0f50HM/hZFRQ56yfeaOX4vVnDRpz3k5klP7ToHc
Rt5MffZttcFDPObPtTUgoGUCIGd6k9UBKL6ReNChkEELQjlNs3Aallw9kZX/EHbnWwthD1FeHrRK
0UvkmN4Qgj+LeWq2WTS7HpILEfBRYgCP/CBCFTkthua1aFc8NUisePw0oYhTSYr4oox5a7fD3kQN
AlWYxr7KJH22sDVJpfFSYsPWtIRBftPmFruFhnUh0qiEHuPvEfoRQWcU7uyAhO4sp+8WUA5GOry3
nN69aRd10Ybul6gK1PsNonhjyY1b0lPccYF/NDjTixa0cnaKFc/o09vI0veDJPLRbPLyJs1PSml/
8TyDieGFEB2scBBk4x2oDNgyGszABD3s8rJkfLXKg64YhF3L8MwlJFYFAzmWCfLlAbfCFLB51J3d
OplapvoOKoNtfp53CndWv4z6LaKVsF+2WSeJTJr7nWih/Ml14oKxvLhPDZ8oIRhx/u6yc8UTXNBt
FjpnZM8LGDrpPnax/JaB2DaG9ewiqrxbNQ4iV6an5Ut1KOmQktNPwcuwdeEDffiIrW5ab70G7TU6
z/AyDehZ5ldGw06ctiXFBkfDcuBklvCvirgeAp1lFlkhz76wD0DZ7216mhpZ3vMSU5D5aywi2y/9
KXWTiopwcplb+AL+PpvY33WHnEbUke6vZnNbqOI+JJYGqHU2PSeGdxMN03iiPcuWz91q0ZQVXtR8
CMMVhzBd3gVGz97Nt3wWxxbgj2yX6JpEyvCWFLAYrdKOXL+KDmH7RIriqbfkA6FEsWeVfEy9Sw3y
6ilB8ISxx2nuooTS1sQufwonAWXAzJaM1XW9BDoNoFSW+Tl2+Q3tEfyxxjRCn17dbKEdtE5cpV6d
Aq3wNdEJmCaWaYeOJwiAdB/ai9wGbvAVLW2PhLH4V8r+/yo+4L8PBvi3JIH/t4SBm99ytei3/z9k
DDgkXvzPGQPnz+Yz7D/nf0sZWP/If6QMmP+QOBBMlz2U3DvdJOXlP1IG5D8s09aRoSGFtNG+Egzz
f1MGNOH+AwAffbhtS+UYxA38Z8yAJu1/WLpjox9T0mWGtY3/Tc6Aadv/HqDB2w/Eu/4sU1m6IJn7
vyTENCM8fBS34ZYuGoK8qk7b1JPaSmVkm6jUxUaj3Z5AKDJ8xhlIb7hz2+Y86vZ90oDqqci8KzUi
7kasj7pzL0zInqY/Rbp+50QuhEKWvc6qep1Kpmfb6j56EZJwFB/0cvzAvrqiFxZrgyCDTStf6NQl
AbQjAKeQg/Ak/3e0OrFy3xzlU+iYX0bcX0yDhJ4EoM0Mqt+wli+JEzyMmvk7L9hc23cUMa+WmZ3g
p98w8G3hnc+hIT5wGvxKN2WL68xLP8Q7isPpi2ofAB9MwBWdsLwMnUgAsLiZSpX5TflA1eSHNQAx
Ny01sgUii0BzkeOY1tbVnA8nYgWEjvM6Bz9rXrsTn1Tta1Rko+shQ2+y2x3QBZoUN+iRJCvq/KrM
62QLZKYmdtrE2YXBOWhRoIcomQ0DaSB2HXzZ/UbH07SBYnl3NfuUzOlbj+ewM/NkNxvj6r2ycUuE
KCsB7ZuBmBf0Kdu+vjFtU22kqn4M7Rfb9BkrAcIT672fHdyf9A1unLDYagZyaat6S8PmE/Dh0ET1
doz01zAP72RFmhW5S6PXl9qPxqbTSthN7ICb2Q3fcGJ6U5mcEJ//TZX8NHr9PWmwbQ3x3exY19B2
T1Ya3bJvXxTYe00GgJ1bL6lG0FzjvtNp/F5rdwZEEeN2t2uX6BbB5IAYY7hI1gmIYOu6ZPa7UzKx
Yx/EMzP/dIDJGKubHKZoeKW5XWMgnI66wxicjPSCxfXSMuo4D9HAWoXR8k3HHuYkyzuiieZGA4VS
TsXGznO8YSjbVVbO7qs0Tw6QCarmK3PSYpcxQCPECT0WRqgrJ90vms6wPGiPBbmzMyl9GY9l3LgW
b0EeeTURAgDi/eNk1vdSx2CKszErWbAqs34vXf2s3/bIAQJ3fl3C6K4px2/uvQTfUbgtA75hgZuh
r8ddNvHKJW74S2gcBrfPaQ2PtcPme05sfZM4rPqUzrJsoIeBj1lM44mXaC+m6IrC7sVexn09Dpj9
0keFpS1I58OSBi9mUV3jmJ/gYuQA/sYggzIO6RNvaa5+0pGXyobeg2HcwaIdmomnZLHit8BWp5km
DUf/mQSjRIwZuI2PqwfIT8LhqXMeXRPRbVNlPIBx6A3CeMr04SHJp586LBiWrV1t2H9RAwhfIlyI
5muVLOjGkc+yvai71JmfAEX/kgWv44ixv0D/52TG82LEr0K9TMHiC2bGTQMlvLTRi8r6D2H9Vv3y
2DVQJ3Zjo1B1a/gJ68lVo5cB529GgSprDWdwwLkWKd80K3hpRvi4NEp/EqGRUjr84muFMjat67hY
Rybc13KpnpSskYfL60Jxl3S0O2H0+zERb7HW7JbuGUHwt2Hav2TAQT6pwW/a4FZLmZpHY/zTtUsR
2D8pxgAcI0Rbpl30HJfjjdmDZDUR0Qao4pbN6LDQmFY6QyBs9IoF3kqQLaLf6b0m0wAoujsZYYgf
0ZLMixNv3WZirgte9RvCSrqNFdILJ9EptpkxbFzK0PDtmdt6dbk0c2hvyiLep8o899P6ff+ldvc0
L921iJAsuOZPtlgXQA7EdYv6XXiVg/YT2P2xpXU85TwknTO6ZprCyxfcLRRtglFgv9Qw7uo2VjK3
86HUUaK55ymGDlHD2bSN51m5p2oqSTTiTRnk1bLm7ybAlymcs1FoD7jcwU0RmJkInYYROKV7yyLM
N/10MqfqqbOGa9ciiWiC/IrZAKKbVMqyAtGksgCfc1gFv3Ewf4qy+ZyEBSUgmhNgRdzY7ZpNwiez
hNfqvYLIcOlIxMELeZ3opNKICb1JIoGnzdHyU1l9iplHpRAhh7LoLjIz99bjlHd/6dJ9JxVW00yY
E8bo+6JYTVTSfrCK5TXs1COSMoOkboVeeezvxwAcz6jvIpuDXjRG5Id0uxmG/VamsHVKj2DBgEIF
Fjo0XLanQucxN9f8rMolvhaJQGJ+221zXL+xenW09kA8eGdpoo+Qhpgsk7MGDe70zq41+9ckqz7y
hqtaixV3L/PjNF3DyTrKKf6R2UGkySvsmtjU8/iR9M05irdNazxmldX7pCm+ouR/dWSWbfCHAabp
ECE5ERjyM0OKrnfaNZyr1yFsH8qSjT5LPwPH4obCzrSZ+m0WxJ0ntb7xYz1+46AkijK/2Lb6G5wS
m4b7JFDithod3kkKpEflFNUx16pZHgkHObFSHQ3JIjhr7e2Ecim2RnwhuRF7dsBuuWpXhDV+0+XI
LjjintIKrHFtwKyPhjNuUMGOGaE4dX2OS7auPqv8yqld3w3NaydeOYTPzUByiTnHGsew2lOt8g3i
cNPbCIO6HBVnFOoPqh6xm4bu7Nlleas6YiHTMCc0sScDESiqs7+EyRQBU54kDCilVTnolucnnFUc
JWiTBRAuslzTK4GgNqJn+kE5jiFjn61EYqCxbGttwvLXjm+5PdZIxCj35Ks0m/jbGbCmRAHdQK79
o2n2gxkn6LJQO3tGc5qNldas56fVB+ItheZgsCB1taZiyFo++o7zJiSNty5zFOF6S9DYgFtf4PfV
k/da784y4RHRpUTincSIDouPMa4mr6pQTk2UjJk1nDdggyUHr63Lc5KqvSFsLjr7zIpIoFvTvLTr
eNN8G+V7qJWPfcR4M0KTVBnZMVOBKaqN5O0aUJXhaZR1cjBWCshRqPkmVTzJ4NLk0XtetQe7jDCJ
m9suyG/kyI6pTb9xFN91q9ScYhJSl0C4N25gIVj/gQv+wSJdIvrCNx1it8JK1HfBfchOzx/71pT9
lFnZi5TFzxLiMrCDQ4hGIR6+21F8oO57H9r4Wo6fTKSSmibe6G50fWfSPswScY2m3KsThS8rJTpp
47Nu1PvFmt+cxLi6c33W7foi47+pzj9T9yii5glU+c1uCYRieDqpKbpdpgw8P0a/JMoDNoJjSK/v
hmiR7RjjS9FRiJD9Em5tt+BOL5wj5Pd+6MaH0PXMePhNcAQ16XRXRwjXxrUbh9BdeybsKk55L9Rt
n7PZpgULsU0xECsgbPz8vkBtABUaZ1ndW4TNdGlzr7nFzqnkCeMyduwJGgCbZVbnhIjYEr1URm3g
lF9G3OOuzWmv5x8dCTqrbBOpJ1lRGQzfJAao/lyAS0VfCNZO+YwQNUo+0RM8NwZTajCMO1UPj2Ma
Mwzr9mNUZMexsY99DoGgnHtz6R6yAemTpU7TEDwmBomrLVEgabFvVSm8IIngVY1u8sz0W6wYx1jg
mkD3vZ2cbD/bAhGbXr/0do+BDFNDYL0Eg3POW/ncwNhvlM6rNi6kLjDKlcX0FCThhzWRhGP8swYm
uc5a8cXi8Q0ZDris7Zgd8uYYRNXJ5Z12HPCnqDNxiqnbKCs3rOKPUd1zM+joyIfsKsYMFx0reRIj
ns5H4zUkQKKJwp9gtJ8nZe5M/aPWA+xg1TGfAxQeafOaV/ohasmdadLhPemGp8AablzkD+6g4Yfu
zp0hf7K4fCqxajvYkf26n1/V0DyPkQOHbKOszbpgY8aR8vO5P3S9RY5UiAtZGjvpmOBPwTht7dit
zuZq0M9e3DD0M931K717mzDIgttUFTI1dc+M/DBgXwK8Q1TBN+IBWR5MDYCZJjKThAo1eTm0mnIZ
M5vF3c1Bj/pLR2NcIg5XmLQ3TUdtj0N3jq3R8In/nOSB6CzTZtoHIeb+mctQDibCRHKv9vSZkJLT
AVpiW0UFT6ySjccM3hineobAQUxJssW/Z5p8Hq6500X168ZI101ztreTi9bCjsu/JgnX8Bcirx0T
NyIRbBXOrnzZ5QHcKNVn9yHSiqKx+U9GSglZP4yaKJ0WhFpsahvSNKCXIOVR+6BnCk3dt+v6JRbm
G4QQAxEpmRsz0q72rH21lgNiGOMeQMrbRgse6q56GTlfD3ZeXFOKiTEk4G0eu2bBtVdlu4nMh55w
q7sm6fUbgi7Vpox6WorhA7e6rPy82y2j3R8NM/WaCEaZPpOVZ21IrLS4akeT/ijDqg9Kb65xI5Mb
qaGnm2WQIdecuRV0eJzGru+yPGQQ5dtqERvP7L6EeAElexaJQ9uI0KAGbhosP0CWH2I4kNNNtjJI
LuM9vc3RbZ6ZMZgcophorMVu6bNLxTCa1c0jGMYTppcfTWDQqCxJqmD+Foe2tiEEh+FV6HwxDWam
zjonjbjvKtrlhta0OAUeWpdzplfxO85kTzA4MquIbaoqMrz6PV5o3qCSNDCzY98d5ifbFSgRIiP1
gwxUWMv0m4qt1FMWAina14q2/exF+RO4deYvTTRtM0w6quCVaSv0RRNXjRtDoqiupOwpDgffNFEF
kqH3qBWL2IrI4ojT1WM2sVIvwfBVLUzIQPFEV5UuapneBsoO6hD9V/ouG7xSIjzDqE2s/0RARRca
sZQPg0YmmjZ58DApN85wnyU8RXbenVSWQu234pKu5HdECWFavys3/kiT6hXF7xsFJYemN9fkY2IH
SeDZJeOIVgACygPxRaA6/C1zsWyXrL5Br4MhPu82MkfGAGT9Q3/BomU/QtB+nmhEBI0Nwjm6WdHe
N09JHhc+5tSvwgCiyJziSbQHZfNAABXKULvFz3FxMDHvytggIuVUh2VIFKPD0FZy/xRBP3jDMAFS
CF8k4SVDT0+M92fF8V+b2TnkbtDz3gucLUbt50FWP0lTE7NDmNzEpVQW4kUn+2MXEQJDCB/O6Omp
C5eV87IclNL63xJhagiDMNjXemT5dSygUhAl+kvdbHS9Hu7gBDSw6l4eEo5oz6ms+4Y065ssM6wj
1kC0bnwatSVOhH+xysVmscWYpzMgV/rNBPFHEP693SytB3S1bGnMe6wGBMkRTA0vVr5deOR3TH3o
PQ3HImkmuiITPizdstypkuy7lM2sqIgXW7q6wNCfYu0PYIrmZIXRj6MRMvvL8ZiX6mAWCAjMDlBl
payDDmucdLgUhnutbQkwXE9nx9Xfx3D8nk37rSHl0QuE6nC/QuOF2SpJVa7NJGe/6qH+lEzFxS2r
O3I6gFh0SUcBWd6FKCA4XOOAj1b34qIjSCZffpLW/bYa2w8TOEVMTeABpMyhJ8EJ44Q7gjuBu1OU
7435I5V9jrKTS3IpHBM5b3nhdtAa3lwwimII/6QtiQCXNb+rDer3gDAbHDgL9MT/Yem8lttG2i36
RF2F3MAtSTCKonK6QUnyGBlohEZ6+n/B59yo7JnxmBLB7i/svfawHApItBS8EBZmXfubIqApXb+v
OU7+EyPyTDUiESMYIRTj7wBV+E46Iw41C4uqmwF2LoMRfmF/0e5EZ0zp4q6eGg8TSdMQY+8JSpbc
QcPdDRLrrNvsY0cSRDPrDz83pv2QNz8I9Vi7zhNW/CF76nvGMIbpPFUKwXIPI39V+MOJ6c1PRC87
w0XiExMVf5za1fNkhJPNcKSLcVAUwb3IjPsa4ZMwqI/54fh0xsz3ymV4DQyiDQK0PkP2jmvimUuN
mkljtkQosS3wGG+H6S0q6vuidKlTHa3fpRbeNqnx7DJPRfBk/OkFW842X6t0b+LvTcbPKpd3kKg+
yxTV5RAM13QkngB4B2rs+6aov/us0GeDIBx3/DWC6tWNrC8yrx4BIAJKtubw0PrNh6zVQbq4rh07
7VigUed4SU3hZue/ErAKNnPrNe/bfQDgAll48QywKRtLexNo66cfp/6yetJy87NflBPa5cSeyaFJ
XXt2a/B2CXWRwIyUW/tZMvyzDe+PoHke9J/IWOXcNvNOMdEYZRxmjJC5AkV7z4kFVMula24UJAMk
zCfIOBdgDveLQDWe2/m3j+0AkfGXti6DIV6KvLWA0FmPVWXCSRAXy7J/Y5BZUTCEZj9sDbc72lVz
of8MkEmZQcH40clYMYGhUSu5hT4F4Uqan7TfslXJ8xeUSXsqFgTOXfqwDH/RYaA6a7rrUtifZoZS
HbygNJkTgxb0+djsZ87x7ayAkk0Ll06sBdSBuXHYWNGcjvHLGDveFdAQ7FpJQCXLw/Gu0GGSDzy7
UVCy2pvO5oxXNXGkSWsT1gWFATa2HUDk4qRNmjurHJEkjmIKY854W+cnYzIvnZ0/9EbwuQyOxfPC
qZC3JR/eunx3BCLvhHdb+JyzskUj6JTcUhzVbypzzj5E7/PiW899Jh60blaPYSu32YtEM8OiS7w0
GVYsTE+4KCATSAZqGzCNTzbb8Y3UgHOYj5ugEl+kjX4jyClDBhoOrHPMRVBdOhqNEC3bt5iz+q5t
xb434lVzy12RzL8lz3o9lfnN7YrXVHoeVecU7KbpNy3qSxu5v2Zlk69bNaRM40tZWABGHSCEE+dQ
zhvchxYz7dPomfLczdeYt3qf+b1PTI3Bu8pVrrIGxlyDotdJ251tilt9vxwxTxcAdvBbmQlFQdHd
DGQ3xwpH0UbMv0mNds4aG4e79a81sVYH7LFsWneWp66d8UCwY+RMfu51JGjXnP1ozD44KZK5rUTO
l6DnWSKlb5eGLGraA7qoP/MUw74w+Hxomel7g8+eMhd99NrgkHcFUHOUY5kw7/N4gbb5qaaou5RZ
cCANJHSo27Y246RNpgUtEm/Ekshn+BuIn2sUpD4lmDneT3bUoTe2LgTMMAkA0QyWYJKoJ6Z2uTks
gBnaIhqxuosokzdL/I0TPPbugBxbZyArLJOiPU5mrIsxOJhZZCcg+WEkUGG7AzVbG03NzRndp1L7
6k8fqEuOS8oHNQKzJgh9kfyxUA6CEJy5lw1Ada4JjrduGGqMMAC3TR28dxoMq9szuVxPcoV0fDG+
kNlgDUzTPSnxK67pXmFMvVsI7jjMq4rMVufA5/2Zyu6EfR6fb4d40nXt17nGvUVHAJnm04fxsI1G
wzksnvhI2sI4Z6z8D01+yOkfmB09MIYLUI4G1nmqjpEzXUY7e+xV+xwFEIdH5S4730d+It4CuTj3
Y93vIwi7KJfAd3WD7x5qZ/XQ6CjkMxDie/FumfE9J95LohxMZqjFdx6OMsfWV4xJWAJEj8rZunle
Et1rfQp6iM3+gjjD8Out9giTtpnJKas9V9MCc9PG+1E7ATfoQBoPveq+ixUYeKuFJ9WFI/HaLI5B
LkfpzCgEtUIzZPMuaNRvpVgXUj0F5GJwZhTJZdHyy0kbBVHDvAVaZEBjhmIrWcU4dvcEJM88JKwV
N17b3bmQhYx46dmNcWZ3KaoGZnrRDlSQol3itFa7wEai6kfRi9Tmc+IwKXV1cEmGwt3NHYXZEKi3
HmGWuTB7yWXCRHhUhyyvnowEqm8TfHVty6PszdTUwsRLwfVpxUfUELBm6/aRv9muEUl1Re3CBpvC
cskxrjgvLt/hwW/Sv75/gmw2sbDuRgBunA63tq8/HYWBQIsjSZhM2LR8MgO4dH3wjq4EuRQijDls
2amR00eACofDfy4SPc797CCJEjyw2TwtqXo1056j021ZSlTVsg06ijrVSnvTED03KXvvtdHn0nVX
D6TSNtDIPVRbfqDmhZ5RzJiYpltqw4HlxbHVuzfW0PBVnyNh/N1VYKpmxgTllGB8naLvYeg/VXC/
YCzfMgdhioX+gkUXWYICnqQxruZ4/jYufhaerT4ZUD0o//yrLgw8FA11tW6UPmoEoedJTX+sTlz8
siIMOVAfc/mN2eljduxg56S46nqQXTp334LmgW2wv6uDnx6//X4QD52Ljg8A5xnsx2taKPA4ZbTv
vAwzT9e/GqMGpT2+FN0To9iUMVfnhU1jvIra+M9pxaM/NJ9LGaTbUrenpVu+fIUoNC05Pw12st7g
kT+P7G722GWavteE/QyTSehcHZvBePMTyfYyINxUJxASHDY500rjNanGtP1tSQfzSNJ9OZBClDX2
yM7oSBmX1XTh/tdsR/hg6K+imIQXyY83Z2zgjcbb1HD0+nNArbHaqZKD57GILvJnBgBXY2kfHQc+
Gw6tWzA4PwxXH3VBKb40gLuzabksNsHe8Xj0TP8rmOFS9vKxiYF0cDadLYsMm0W6v0GVbGUnj/bE
yHTEUBkS93lGdH6XBZ4PX3VAp+xtgwq9eg8n3A/E3Rn5L0uU5MRCFzfhUj2mnmCIyp5VscptevWM
zfGlGORbsNDdNd53PHM4DEHHBmn5xMTIuY4JP2gZL9C1aAYYBJRZbI7tAyqokCTDyygNNHoTJiUH
3nylNNdzDe4GLiVjZKv+wb69Qk+zPyNIYc/9k9nzeybBtmPufjNRMkvGUFlOB85eYXabPxJYtzUz
tlPu8F3Pxls2IILTdXIT3fJb5YQPigqpnot3u+2/RdC/5FnQ73NTXEtvfgY28kVTtI/j9ObEPC1q
+I0a50MI+0hZ0Q/mt4d4HNNp82JMLDX9da2ImmUjvO5MUCeCFrKnMDuDdxgEm7Hge6Rzq2Vxm81x
APLtfZqNPA2NxfFBNMqhdRMCBLtspa0wLIyJBfV9+eF7qI2j7KTbatn1OUmvrs4wSWHZxzF7XEoD
JCUDTtboX0T6cLOGNgieOeVCwGP1u1InLChBbr78En0+GOqRYz0Ovi0lvz0Ttb5b+aHqWHsU6YM9
jdfWdIaDUxt/ZQLok8MG1c7OGMrjJHxEcl6BIc0Uz1IEj75epksep5+pS78VOQiymrOR9iKcA3gp
k9bXuJcheoyDP/p3bhfthmH5KofxJ5vKwyysu2FcTiR8JLvOZwae1G65K8bxW7CUmrJf+FP39JFi
uJRpnPIyXdYqaMKcOG7XxgM/ZLk6Pxj10/gSUMgW7lTHVHz6V+ZYLcwGJYMND6YL2HJobd35pvU+
x6iC3RjlpdHeWVb0OZTO++wjAO+L+WYtNgOgVh9bToKDTnssrViAWAdtqHUnHu1BscLMMvOQ2Q13
k2evte54HJV1mtrgkeXh3VQAa4gcZJievrZdfx/zrGznnlFDnPoXBi4/rS7Pic5f8wYNRi5gwizt
0xSoF89ig9t3L0FdPRdBPx097V+lr852y8XYE28owRzg45e7oM1/rMG+gDLYGzlGPNPEqhC0DMNM
5pLTS+MyyLa6+EVD8NrIuXwRmvlgZnA+ufoBUfaJ0elzRTr1ro1Lrj92f62NlGWk6t1WVbX18CWO
6YfohL1Jquq/SFe/g1B7nFic/T2mYT8Fhphk0SeObtRgLHenPIoQN6LELc1ob9jIA0RawqVJuwN6
aGZ8cKk3c+v950JJ2gw6j3bFAxSeJkzrYToMLnPrnjfQmcBBSEA08wirAN9tCmh52KMHQ1m5JmHa
AWQLptIx4tUi7iIKl+HTdKNLVCRsc/I7g72iS1gSKZYcYUxHUABxmraJt/dF8KUCZgMGDoyiWMrQ
n2gPsvg2ePFvXf2nl3kvrf/KdmEMvurdXUwS+J+nB8F8f7OfAqIIozL/D/XMK02QPqgJJ0URnDCY
MIdJpnsx+C/CNp57BcrJ/ieXo54xJbFzAR9XrVmM1vjflFUA+LKCE99osXc70hf6JIYbkEW7zpKA
LZKXBiyyTyPIFCRm+EhanGn8IADZwmZqUGJy+1de/Jfg1rBxRb1HgUj51TjfbqyzbWlq0KiuU0B2
H5iB4+Ve1ZsoTcc3ek1QXFnO9IUwNJijKEHrgVwO+dylxmMkvXZvkwRyzrtl2HJ5vrqUHEyaP4A7
uKRmZK8ol5idKuPZtOXN79uPxKjeiyHL79IMy2AzwaYtrRV0KJZd5du4InH8TT5vmWsBMbIOdsTu
zcZOsC6QuD5LdcTjF+LUbo64jW5VU12niCWc1ZUnOBpc0AaKnJJ728m1WMUjL9zRXZjzp+aiIAhw
BH6u0prlXPde5x6zujE0FveLhpG3zxvI0oZRs9WpjdWiJ5CWBpKRiANEDcHVzRgTxV7Cf0+ZPbJV
VtOuZGDWljCNkt5sEXx3FiMt9kNe721YbN4ijH3HgE0i/vQVcnscR+Zl9DI1UlFOb1sNZ8U8vF40
yhui7I4letWdNyfBNmHMbXrEhHgi3uUGVFxWdKNflCdIMA/x0r3GPZ+0rDTT+2XBltzkNTOtVIUV
AyvSMcARoPFgYhIJHy+hJT46eNYhK9tABi/26OPi29eCmSQrK+cQ+Tu/4THK7XWn4eqLWMn5WfBB
U3CwBhXm/KloBEZKzN9uJoSTkIHU3M1ZHmbMAQBUpewRrPdIQGQnivaPMVr3qOxvUc01kQfuazdE
r0abfloovHWJ7s5ZDESuxb3hD8+qyacT7NePwMqOHXfMt/Yuzrzkp6S9Coh+28Ll9lj+xhwPBv3W
1il+nZYBnEhHVD/TuJur6k9QiYRsgpbIQv76JRZ33PKMh9MZlER/RTaa7frGYVTKJjQXf0yko+C3
/tal8zBW+k3yWdm58GR2vZk9kWqJTHvIQ3BGvNXdMF2McQFNmHChF9g3gliOh6ZzPzrkC23P7V9W
9M+B+7Q03MYo5eu1rGFBPT5AGmDD1eDWXvrhxUXy2oNVtNMWu8NC+ZOm80+SF1D9oulxRHTSkXW1
mar6U0z+RRYrLxNBlsqDh0qyCLYF9fws4amaKfEFnT76q5AutQW2WhmdS9u/QZ1jKjD/zYZoVcxA
gKiSSydRVSSkmIXBBGvWTQAzkazEaCphb8Vcu29d8mZy7xFbKBuZGKPLlEqac/rkBHhzgAMZaJf9
oBYlYK8yBxtR5CMW5vun+4OyYBwrRw13BbtusJfPJC0nFyuOyDHySRLutbXvRWWGqeF9EQPHNt8x
jYthAHoZcwjSEa2CkBYJli7JtcKOjvFX7A0tI8F4n3J/HsqaeSXkiVMOFTVMQchNfmOEi+f+WIIV
K/Ocx5jz4wn6LkAaofdLnXxLeTXrTG4Lj7lssKpMelcSAOzct4DpNj0eDWYR4JhcTNfI1Z4jj9Iu
jR1cLqOzryYUlF6mUH+ayJIKQcZksZ7BxYTqACSKqrkHY/tC3TQdM8ByWP1eR3nPT4Y6jMC21uHT
48vh2Y+Gjw756dZKgY9k8LN3HGVQz1intlPzJgqIi2KZbx75U00TsSpi19mviwwm6ZDxzoE2IW7I
GaZmT4WUfw9LUJ1aEyg+MxDgVXii934izL1bdX9ryk+SJh8DwOqJmQ1XwPCG5DdYgDui2lhrLcoO
UGg5r3Hn/TXRQO5yl74t8PQbIWFbpP7zuWVmxRWDgqpGA5smlEYWBho/JdsXwSb/V/HdFrgeJqIn
jEhsY8yJ7NSXi5k0MWNEmJGrHV5XiEzq7B82hce1jVkrcqBtV1QvoUk0d0FHlzo3x4rDkZEfyJbB
s89FYRxnSsONUftnTt1grwtg7b2TnAqPLJQJqwYfct6lyd1qBVFfGyu8egju7IJAOtc7V1U97y0x
3/eNit8p1sNx0fZzNFTFcwUoMRJtv42dgUXE8pFpH9wSdUEHW4mxYmzdG8nUvpP+BRQueNOrKTxJ
7TuI4tcsjpK3LjIaCGf64NkP1IsuLdZTrB2+yOVrSMFmuU2SHz1pFh+uih7LomTc1MRBaDQwRw3t
zBdyvpgKJ1l7ohxmw2sBAtXOON/1zs1GDO/3iCYwhH7FkUbR74LdqZagvRI2joHVXdw9on0GLZwO
eBvm9Gz1xtZjIXdmjsmQVSfFq1tX4j71kufRMfJX3RfxU5M1YTPBSXRlNe/hRxav5dapvhV0yxdG
JsvrAKqgyYMXwdn/wGNynwdvhrabF8tejFccAazap/mJ54xv27qNRXsy+twI2zknockMpmOR9Dg9
Skb4TKA0UKvJri9LkzL1KosFx9OsLuMSq4tdkgtoxDw9ieHwoheVg5ULOgEukf9GelJd/v1KozU6
lLN8sIToLmjT5CaSEj5QpvrLvy/C9ky1+ffLGJ8K7Az677aTKAxPUK6wtxPMe/n3D/59UY4HvWiG
vWF3NYv31LP0xRvz//9SgLEnBiTG4xAJfcnXf4sL2TtFPeqeJTNvonbNG+x2fDY+t49KGyxVXWPh
QeTfIr02b7gtjRvlwJN0luE8Knq0uODH2+WZcQNdaNzQlrttIu7j9b/8909i23swmng5sEg+Cy9f
QFwVMj9KqEbsIxwIo+IOTLB7r6wUTDKEuNAzmd7kY7/cRt+eb10qi7tiqY4O3zJXqJHt2XjH9wGd
vldN+mrPEUeByCUnXuQgGMke6qXKbOBDvKDQUt5zqoL+GjUKpqxa+mvsrSs4xMDohM36sfCf697s
roGImG4nnegI0OVLy3qNZXH2g2jxzvKn4bTolnXF+qVc/8CImuGovImnZ67uh9HaOXDgOHZY7DTd
lFyjGv+JMISxUsKNbRas5J2YPB2QdqyHIbLtLQ76zdSy11Q1EuWhJx2ep80dEPfxhTEQDaMJGswi
gZKgF7oriMxo2uOqGK52OQxXD7F0ODkcIRgXAUZZlPptJfVVrV9gBgIlmQguKK3iJxPjdMBfmiIu
2FiF8ell0INqN7+xKXvwHbKoy3jUL7E2mCwu0R1kW8wro0jQRBQ4vD1z2mdN6uzLxo2fpNHHT2lW
7kv03Pf/fsdY175OZD8bpKpng/egW897aGTmPcA73uHO6UFvqkgGh35mN2JTNIR53LCXN5rsiR3H
gZ2puzNUgdm7HZxnWj7jTprRd2EhYRmClsgAp6TwC9iquAymd1kxxr8rXjmTxk/gmT3J07K+c+Nr
wjKO4xVFjUswG9IY6W9Kd/xhkusc6Wey0BTDUSvzytVrvs02CXK9PemHsvQq/HEA7zO9vlX9W0op
/ZSaD+kDE2afy5itRV6PN6YMdEKrUNUfkNd1flU/xsqHv0mK4Q+F9CsKU9dtBdQSJDxdx4AuSgC6
jS57qcWoPqxAHfKxPC6+Mb0HMUJvJMHoZajrz4kUB09ir1Asq34m+zMdRqbZcRD83xcI7sfBmeOj
b/Nih1m8zHn55ln8Rsr4QztgxHhbd/RQ3Z5Z3YejWPV61WDtpqpB3ZBm5q8x2zqckvelY+sT+U8R
KpKtga6f+rwAW2BT3rvlPY7f+FzjET8rVAfnwb7Gc4mzgDtoM5BYiFkCQ/isWbNYtNJZS+l/VNwU
uyaHkpVEVbqr1QgzhezmR+F5YKSYPDkOuhG7uc8REvDH/WM9ID+RjuQJ7CECRV1ISNR0Gv1fBnj9
qsLVjzmhjrCr1FF4EC+jiL6rtHp17I3yI2rWdEEDokFD95uIA4V9vNWJ+1cNzXRONbkLSzCDhsnH
xwWexZS4Yt/4/YfjThhYXefZVPONpfg3s8f4EggkheVwZNFGzE7ZytNIFPYmX19H0c3kWtklMEYK
KBzbBNr35DYafE68mEN9EvapzZp1hd73ezDc2W4MBMkZpEu4LAz2yVxbj6aezMdxxsc3ut9NwEyl
Ayq1JphLdIgxyAOZbmYweddWOeiI5ENpjSPL/l6H82R54Dgjqo7WrQ+2+hmU1e9K9kl1ll+VcLeR
IclGk/+ApMFAGCkFYSybk11H+uoaQ/s4Qe87torpx+B8sgGaDomIiObt8yicyxjHhY83vB3qU+k3
V2xHSDbt7JjFBLgVbEJ8EnaYycdGUsCR4nsbjeiQ28l4t9TVXgP0C0k2JsJ9QE0W++1dyQR5c6/S
pYDdhsOPPDd/P7SJesj6fZVEIKKqVcw1/RchAN9Kv+FpRNIxzggTpMkC34mHz8JcygN4kNBe6nzf
eBymRIwwwiEYXql5P/fx3xIoa8VPCLmFWY6gLq95MYvQg0ZxYpOUee1jCjzsmGTxkwODzFX2geDA
D519zlkckAvQ/Zlr5KECqDdMQ/aXzFx9UgZHpGpiDu16GA+ZYx9nI7olDbTocjK3Hfy8balCf+Hy
Teo8APEDGWWsWZ0DlUMAtMlOUQgdAeAz+imWQulyQEKGRf4sFV11gBWem+yVORfmAE/9eNYTMOIf
PXFKuaV1mYGbjI16yg39LUf7AszhLzRdchQaOiDDbw9sUPZtuSaGUlQh45EthpzskvrxX97aO7Z7
+W5hc5khG3AsqHlx1JR7XAZM25nroJ+QR3Ch8TQxdcM9PLNFaGkpLCMK3X/CD2xDVOXIBAZ6cRQI
x9JAWs8qfQdwHLBwkn7kjfrqF2Ht4NAe8EUdF9u7wLQJgQ+ZO7edPyB3HYzsoy/neB9F+lW4qxAZ
lbibstiz7Fd/cA5lX93ypvnBkfVRrxr3Dv7Sxox9cmNzCv3c+w/JCUqUgxstw6GQMXspNSQnevP7
SJakPYNJqktxN0gY443Z//QINhjF+vHWJkgk4pCq1fAni0xoPQxPFKrVwxROMWYXMjPAUo73pceS
eGinpzQ2zlEf1RDH2l+3nh66onqJmnQ+IOYa8Dvo+r10/R05TBzHoSP1z9DKEH3Xqiw3+/ecEAUR
kfxStwXaQN/HEM7oUtH3mJHlhIWrP8jyhFtqAnRqpgTR2XTnxwOGDm3zklPxknpIXQzvgDEKeZ6h
OpaIyb4zAYYbrBMG4bOzK5FGtNUulRM7rRyCWjNY9Is1fBWsW92y80okVRDooseofW7Q47KuiR/G
mRTmJn2o+xcwOaGh3RdjRiw/+PddNkwb35veZh9XmsMlzG2HItOVDI0ldmSn1jWnNgkUU+wz0LGH
rRXPBYUPqHXNs1T92rDFknSBrZQrGCMLbo9M25fI17iw+t1MtGpbZn/J0fOucW3PO7SCp7zpykPg
5h+ZkyShs1RfvkCoMBj2xilQX4Niro6+Sy/eDjr0Fipigsio3G3jh5P6zCUO0C1D4AbvN0A7dTdm
y2uWAZVJB3gC2Iihf1jj6+x85QqKU1bXr24xX3RsfSgby3gbVW9N6YXAFH7jZ1lGw6GZEeWX7cCE
oSn2Uvs2CXfonQvbKpBPC2AmLRDzZ8ssvDu2uavagqaU1R6HSIk6AIzyK8cksY1Nf5mt16CFwQSM
vwJIM+Ik59kLV6e4Hgy2vy1wPyERb9DKpgkAShaezYsvmdkGhfHFg7Tu6B9My37p8/qhZFBGqDMt
89ISZcvBnzUEkmGda+I22MmxO456DdkI/Owq4voC8+aNcc2j46lVzDTQyFjUczSfCOyGr8DEwxlo
pG3sDjZZ8pgQXrmht0QpicGviy8NnIarMuN4SyEKlWfjTLRQOLeaTa3RO2H7mrdw4rlM0wvNZtSb
3wQ3KJ5itO0wJmGGlJ6z80bra5YTuVWkgDBjHh5Hge+NSXB6EY76IFD5wbBmCVfJP7VEvZ5MH3tS
jrGeRsR+NjErHWpeXN2/J0X0Je35eSFKkyFYE/Iu7Z0uJp6Sv/5kqeqOMA4b+XhPHf6CXuYd/DxC
QzVR98TnFhbSrimnD1vytCIZ88BomK+46Ku9p1PmJgm9cGzGTLlab7f4s7GKmNSu8ayrQU+283qi
6EqsHItcToExfxnG8sKIz8bNQlgDfkq2K4AkVR6iD3kyTPdj3SPycT+QRBv77q83DI99iV+qaeeT
iL2jjaIIKwsyXoU0aklAuVaAbG6Jmk6kiZ1bgRtdsc7LChJLHBvTG0uPYvgwigSjcIukeO6MI3GQ
L0PGciciF5AlNd1dhQAn9uGV6fJaD/WzI1nw+a2ej12efPnwii0sD5vn3s+zc8w4anfM85jPGqhd
ojm9C0k9DS65ie+hZa7k4BUqgmOVRdbPJKwwdYP5ONXoTnqTxFlwArqqs/tWFSdIY5t6Br4nG6vd
QhTl9Yem56OGabDnCjG9x/7Koajns2x4HxLHbwG3fZKix8lRcLSj67Z5ElEjGw6CQVt8oMimAsxa
HnrHvvI84Wf02+7QpxaYZ82lhmMFRyV6dStn05t3+5nA2H0CGVm01aYGGQDumZNfBC/eDJeXDuMO
/TfB6BYCK39mFQZ/sU3hOMZODPylduv9xATAVSSexumzl8c3aKy/5UhCMvU5qxxQl7Ox5j0Pj0aH
NqWi/u/LJ6QyN5XSOhKbrroEgAPJ0BunTMXRTa2rVQy3qFpe8akEIcA3Bss5bsEIh+dgVuZmNMw9
Cn4RNpnDUrBfNDOObtqbNPVs5n1QgVV0K7IWX+eAapT2I1SDaM6ToDiKiJ2PKpzllq3wLgXwBJnU
0Cb5R0xJw3XxqUTbmqIlX+aT7KFV5mXnQlmOztB4cpR47M4I83W8do0vfezb2cR6SgIIeQ/HeSL3
VozVY+8BAAaahY1n9NDn9fFF2Hz59yvDzdFsxuSBcbWfhwaY7ojpLFwm9+8ceNWeKYVFMPy+lB3A
xKq+U1Pb3kYXWYvtJsdMEzIbg1wBuE2uLfJQK8/3vhnI987juU15GdfOSOU7QU5z574HMiHrV9Wn
iHx2tn2e+64Zpe/90SFSbqm89x4dJ9vSxr6vPUAPZlT3iAE+SS9i+1oRoIe8c+3A+e04DB6PXmIc
qkbwE3OIi5LK+BtQ099cX8pX0KuIjcckT96IQDQuaTJ9eFGJEyXR765I1GUgUISkM4TI2AWTjdmP
bhg1uJR1UVqwF30B1bn7M3YR+ptV1F2kkm6S4b/pHN3mnyS3OEeSefxiDaxwWlhnsfhrJxRFdo0v
m3HoLuCjg5IC9H5qA960YRftF0oLNkw/hsPuTkVsX/KFERZIr3rFecdWBpOuInkgyVkd9QD+tjn/
p4lAAaaN3Hodik8XRPOGpi1DUg7Pae7PDpKsXWxBBafOOMfoCzdyIS8THRcRG5oQlGrtcYB9Xxqj
8LeDbRKiS/JLyAj2p56rDx2Q0BaLjzHyP01jqC9YAx5nGs/duvVHGadOc+9Ne1jzBNSixAr6G59L
8nmTmaKRleJC3BkryDNdxp2Xwe+bLfayXsHVlZcEcfSQqdRqHloyZLaj+Z8DIuDWL0bYM0vkLOqI
5rxwP3i72s1udkrkHi66g6eISRqb+EJgAPgUFQ+MuAM6KX4IMIBJ+8prYk/wSA0FWX2YS94yw7oH
Awn4BUwXOLLl3MvgP22i4FxmFgWpinloFvh3vRbGLcYUODaQwlPU0SEzvue6HO8NkR1cc3jIRouW
RTJbqY9BWpD0xWNXFSmtpqU+QdRzx5B+fcyn8tJ1NCoeaTFHHtNTYdnzJWsoGV1kc/3s/6lntrGT
BjnN0sFZ/DcBIytNSAalOYODar677AMRr+jx4Erjxr5ht+gxTNhR4bBnFBAX8oUcyH6fdT66UVN+
VHmOeQEALSlKFlmQ3rLqN2EbgCqa5hT8b+Jq0tfNZgeEsz8a052SyeesMEzhR8wYERwWwkEKSDMo
C1NSVlX+mRdEYfpj9+z0ZRLKwu/PQQq3z+v+QIrM+vlHmI1z0EDsdX5Hp/oA3Yosa0mh3TntVkRM
FSFmMF7weiiymPYqGl8aA6yQRwQ4FNNBs94KnX1nFdaDK5OjSnny/RqL+iRA9/W6Q8SLR3fJz6p0
4WlYQNmy8TYuZXyYy+pZm9YQ4hHBWl8zny+tLaYonFJt8qDA3m7YFgTbJnIIHWqv2PR/ZmN5Sjzn
XJlef0yX5q5MqX78wqU5waewj7rlAo3kxBzRwt07D1u3y9iDA3IiiBGETWT/WVS0d0o41RHgV5PM
j0qna0Asmn/yP1FCE4vK5AkoQQbCsK/hKwXFEzrfdU1iP7dWWh0g9YEJLip3b0/Z+9SzQqm1+GYy
kGVYZJzsmsj/sXcey5Uz55Z9F40bCiABJJCDOznekTz0ZE0QtPDeJICnvwuluC1FR/Sg5z2Q4hel
olg8QJpv7702ZyjcEZtuHOpdQZkhRAFSMCCSdxhbL7LEiFiP02VcVM9gUL+xYZ9pPzxOZK4OcmtP
oHRgz3tbOjG+DXUqc958Kcsz+LNxNWkeSYAPQ0ZV+GgaAPznwD3rrn5wMwtA1YgFmLIJLLYwzJQH
kFoX8mxnVcxI5jleBM22cI0TydF2zbvhhto808u26n1sQUaMhDHU7SGQ/q89UDFdTcwQGPozhoVZ
WE9w6jBx2WNobGM87XMk0h1QhoA9gyxeHOFEr0rrBL8NyBkx+azHRecH71E7xTtdHskRclhz2A2w
TWHmbF9Kk+mvLPpnl0Mj+QeUtMhcYli80Ynv/vLd6blOrZ0xSpgiPnMVUlr0X8hwD2x0wW/ESFQs
nnq5nYyu+Cqr8CALPRw4I3GccuWt29OWMQWYBWvmD06YfYoUJ0yG2tjLaMJdwJbjWlD9u2ndoWJt
C0oISD3xV7D8fF7FsdEf+c2+NDjdsMr7H31to6cJwVWGTO6DrwGX6OJDZc43R77nKKue+pzGDVp6
5tXCyHV14ZGKM470SaZbcJXuNuqCLUYpAgIshG5mdJeotEAmkfVapxQ2qxlvia4/6J4hOuYNEte0
i6V0+Y9FML1PE0FympQX50C6js0g2TSrGfPKhX19V/ZogVlsBRs5Fg/yzgHNKcRO1ixNhFYOHExy
gF2bCBP5LX0G3xY3QBTg+YNi7LWzmypPsoaiUOBC2ZiaJDpkzZR7LWptA5J/5SqAYZrrfh3vEpvp
SOBxVQ8hHky1DDY51KqTTMz6omrOrS1NpdRllWs8pQxc2SswChFAl7j7AnwE68gkmagC8xD5Tryp
FK9cadElWMWHnFkvmDyQjMj1mIJYWStMyQwnoRCHxmOfYxEqBZnr0kDrd6Pu4JHslYNvcOxyxcYN
O1JXxI+cMvUYD/1o1/iitdZbaXyE+2WwNEq2v0BGRzXAvTLKZECbxc5j1QJDGM9OjwGZTE6692/r
RXcsvAqTrM+gqqS61HJsfP+J9aeNovZOFMUep92H0p6zw2l5TOYC/x0Ei23cAtOGdY5yPuU/UWE+
Th7HdTIwL2ESdWvbHY2VndNehabKwgz76CZNZxdzEVkxxzjmF9peCBDVSGA1Wa/Z64odka4PJYhx
AYqL9vlg3GVudeocFtrGZ/OektEmbD2DXC1xAhomr8Ykxz/lGL+0DsEfHNatTVOZGpjO9YvBKAvd
rVL2o+gB9LvJS9XjIQq8mDCDdMZ9mPhc+qmqDNC9ey48hcUOmbTzp6Vw1tjeeBR268A/TlKM6NlD
Yrs736vwJKeke+ul0ssD9igEtaRWUq608qqNJ2iGLdLyJ/McfTCGT1ZJcYuFmTcfrCpdN7nJLyT6
sPC/9mwebaipTtUuBhX6v9ZDAjtxiGmL1UjxGAQe2AxfG0GshJrYH4rCu6PEh6E5P3Jhb3Z9E954
IJiJTfuXhKHxNk14Meq0uRkpikHmLhnVyP55TADVmbkTHiCT/mhrgv7X7gkPlSPD46ps1blGrFPL
8t/RIxkk9TeC3nbg5LOxGHTFgBj3I7MQJ0AYT7ArAFTi9hvCGgGOwQ/I6mAEUOnTRv0xL+JQZfXb
GNET4TsdBlrVcsXxPqXT6HV51KPL0Sj9tX2TQiqeVOxuJjRsCracTlrrxcCl6yUFxzFE2O5pIOS4
NnRgcYmAR17TML2ZqUsZbR5hl4a/ZWbMj23WG9MNyZygTg0xzQXdyDRpBkrshQIzgcGCmyD2cBpb
DtIxFqrKdae90BG5EhrbehKjHe+G8plahsCXVqWlfpg8aYbXnLkPU+fl67FV11AHV/RMh3T6sAHW
gAHc4MaNPt0ew/FqmZz0FXzSxiRSHGBWZQvMvr24uNCAFm8H2GVEC8TWcZbZXkhKk/3MlF5y1hIP
kkOBW14tfX5OdaILSe2kzUXWD+gYZ6NpVTJuQkryGK+JF7dSILLqkdEbLJtNlDOtXrYvZ7TKdULE
fz/05GXjTmnYmfKQWzauveVlHYcC2DWZTK8f8u0w53eMQg8EwZ6tkTmaEbW3TSjniz8km1KYD/QR
UJxK1Ycf6HfvNWqGdotR7QSP4YtXcTEplEwjKl5yRtb43/Ubi2/epgSpg7eOkTzVO8QBMNv9Ck+d
xrEFeB/TT1Rkt8DSEKk8bGl2hUgwmVvPakA/ueVzBanj1I8iohAX5XrEwzG31oPbfvlZkMEBZhvK
LEamsTCCXZjcKc80sHIDX8fPwueNJn2fp5yZfGu8lMXisF16yWxHPEgndfntAT2hvIU7He0RnjkA
NdzIynvrM7LHUYCFhWNCOJzK0Gdr5GZuR5zRfQt0ZZN+ADeeSaI0HHgY2WXQFpkloB/LYPpOavPd
Snt8Fr74BeMM3b33onWhi6de1IyYl2fXqQTsqWgpn9FBzbHBYH0X7bVNyu4o4o4huyUOmRO+5yzC
5zBor57b17wZkeJGHk1rPS/c7zn8CWSe7rRw/ZMRPhcDyZUhqX5xmNhvwvGICFD86gkcUQVpVLs1
91mLJm3V41OcYjxkjEKOLQ/XQGHmm8phzphAzyxlcFuFgkdM9/2lKCRdlu7AsXq81o1jnmt3Ju9+
7kTc39uWTu48QpwmCcWbqevZXgweucFp+lM1JhtVFat6ku0l8plaklF+s+e3eRjtD9DCgEdsKtlE
QJqI9R6MUIME/6AyEd4B8adOhH0Iqot36grmdJo6lgPHBP4222Kw63cvFrzRbjzv4Ilx1XL5a1o5
xCR+L5ByxmG68dyRi5Nqpk0qSVfZAPQdgJJ4afhsasSfIMOqStbBNr4bKhRvOycZdsq2YbU4ILTT
qKL2IujTq2eiqKSZfUiQzG6r6t41i+zGzsafDED3jiEb8sFw0CMfCRPBU6yuUSj0QVAxapljdfTi
qyHHb4YWwyMLcLbtAyvZOhMPAUzpHIPqqG47+1W3tnfWTvXNjT/cOKI9GqUGNV+V3nWUFu6UNuJc
WYj+pihR+HPEk21XzvktSx3FbjVWjcqVZ7ImLdkY8Pu+ekI5NT+avnrkrebjiB+jkowfKLmakCK5
BHtkWNWYFIUatHJTicTDpljpui7nYufFJynQlCpPfEvgZ5H0j11GV6tNT/jK7WZ941e1A8lai3NX
XtIosi+1nlYFTfUnm9L3lj4qSCvoxnHN6dlfwDV9chziCetIs3Om7ivQOJSTMfqg2pxEQr2zPfse
NB2D98Z/GsonF9RRABhq1bXkQgHbb+OwvwP5+47r/UvImT++mHcce8nHLnfv0X5NQ87hgkfb0W8q
NisuX/6X1ea0Y+JaqulV5W2GHus7d10y7XPJLEBpYO1Tz+bLHnku3Nu0XTrbU1bWgK/QHkITsNEd
nFb/9KF9atnVyXHTmTRZ5GonTXXBxKzNj/qWxs51UetrbZEIpmPwIa77C8eF11/cThRqLaB91jin
xsnsBDcUW9JxW3Lkd65Rqp7zCihtTLfbIEzYvt4hkRIGFkNsWqW+x86DHQXfJw5QZ/goAAIROgmi
P11R7/+SN/8/ovRpqn7+6x9fJZXSzfTwE8Zl8Z+8UeFA7Py/I0qfm/7/JJT+/RP/Qyi1/4lKr4Tv
k4ExPaIe/5tQ6vr/dJRrOsBBoYMqYUEO/R9CqW3+0+RcIPgjnms50vkPQqnt/lPalosqB1xUKTAx
/y+EUhZ+vldVUjdcFsfv//oHlFS+vWu7lm0Jx2WEY/Pff308xIxq/+sf1v/i6Re9nZNen3l1dryg
3a0TPTr0mdz9+9+q3qRDwnr4+xXaQkZuCsuXwvpfX/r7dewD7V2zfBnH4b//7N8ve1nVUyP7ry+X
HbUzcNT/40t//0d//4wc5x7p9/rvb/n3n5RS/a2NwXn5wf79v+7ENNwSOm2ZkMTyPNN6/OwolZ/t
KX/BjgIoKtVvgYXIXRieve0VJSKc259A1WGPKrR1Lql0J8OkmLbTj8V6YNmH3vQfuTRXu0aPN0Fs
Rk+hKp9BZ8VHZkw3jJDUrenKA2JtcUqwx0at2YJV6sxdbIXNnWRuplXc3loGPBAdZ6fQAIeaJvI4
ZEsaL4YvZFhRvm9LlC/PEp+CC+6Rod3BSBis6RTOcdsNR92FFxnhkK5HrjUQwcjSNbO185LmZPBM
c93jmqnc5NcJfUVBTjNcYFrDyPe5CRccQs+Y9OHI182xsntOw0YL+ihjry6d6hm2hkm8jGu6k8P2
oMouPMoEKny3xONHfrDd7Hpn25AoC4n/wsFwA/ImZNs3jg3kuO0IPMSrl8PvIlMb0DswmQeLR5N+
aFecwTQnawM1gOYEnEkKh5Z86yLz6tJ2sKFfR257ezwyzEFqLiA9IvLL2/h3wLh7TnxLLrhTfcRz
vekre8AcjBIICoAzOGScg9OgOrrJOZmzo+eK50Tkl8oqBD9OwlWlFMcqWBhu5mkqAz56bKtOQ6fa
DP6XzcJIrj2x6YxR/IZv7G+GcnTQesmb5gAiobzdWS2Fg405PgyN++QUPSWzlTkcqgpkU8i1nIHf
9GSZyfwEcuXUC4jWEfmUlcmn22HD26lFvxyiOT0EeWuvYBwalYXAxC+NxGdYvOgW3NJMYhafW1Vu
0VHVY2sa8TmkjdkT6R4rYHbNeu4KduUk2wn0ySRD3HieRElSnnumE7e5bdH6ycntBsGpcoocjo2M
z58oYuKaHMYhP4n51La9vO2kDvYJDiZM9ZTZAl6kobH25T112pmbJ/d9VaEEjWW5myA0nQxNClN2
MELw0kwMScxhz76EtDCIGkXOJ2M9pNd4xpLKGGaNW+wPxQHRKei5fSShTZoH4W/bOL2zagZGiFhi
q8OYUhXJp9rfuna37vqXvO0fOzt/GiLKyeyGzwMnzCO9OfmBqKVNLTrhLTU0n+msBxpbXEKeewwn
T3W+VAnHgF1mPgHgl95etZ1+9qqCx46BD5u9k2wosbbfuyVCoRIuZV7HAV44JoXwS2dlkrWvuqPd
lkS85nKw1HiQwnsZ9VCd40oSscAqy7WrvkZ6qE+FSf9MaZAU6hv5EPN/f9uoiJmCtvadjcTISKXb
VNK1jzqrLzMm+L1tEOglNfNcG4BeuIXhoVD+b5Nby7vFpHlAXZ5uIklkvTczUrtyPHmlpQ/DMvXv
byYQf49j+tzieb41ZxmteUG/tRW1z2PM2sDc3aQJ8+wHQFW9tvqahf6cdOquq9iYCOFb9x6tB7fx
3LRb96uK5uyHrkVctMZUPRI+BpakquZEW1pxtLPgl9uUWAFYHG7anseX+Tk4vnEHeRBIat1IRgRg
DNP8F5N8tI8awI9+1ZAhjPm8JI43D/L0eahDilx9Pr3Wuil94V6nILyvIhajKMailkwYHkdGuI4j
p4OTAlL0GFrxvTRTuOC5QM5+d+PKW1GjUZLSHbsj4jEFj5Nl7uasfWpMm3wjWc+TGYY0j/rpfqih
u40a+ooIEhJSDbYSUkZeP58DOc24VhGuZ4eSz8q3tqElD6EwYZOm85FY15IMJeDlQ59xJrX0l+yU
H+6FY4EMTMxgJ2rvceiWb5HHcotLs1vNA2FaFY3WZjYZZaswutSJkRzycjoKxz9R+odbMfCf7aiv
94ZgK6jj9kiSAaoDehWWepCfnaEI3Fi4KB17qaSllfSsk4681PJPU9NTRJkj8bj5jo1Cbzvhv/GK
ylMb0WeWF7c0vlhnsucbu5xcHrwEX2aSIySQlOMRIc958ds6OdXB4Jx6X9YnNwKI2NJomxjETVhB
aQ9xGdEMsLCYnL543MofTcPeO279y686vQtrs9hTLpgeHGtfJnF5IzrnC3JXuo9GjQQwQiP0yhFs
rSowAg5GSlU8wUaEORpJgzuEdwzmwxZve/ME5pB1jtc2ZR698QwrfneM8jkV5iY28/rIA4zjsiZh
YM/NHqz7hoABz7sti4UTnh10hYY5RCjqFVczIprY/PF752Z1iKvisSPLvGm0/g4Yrbap7J/aMHCX
1TKHn5JYZnrfdHpl5eZ0nv7l4SCsNNhbab85Zdvuwkac0w43+FTxb/zOHiDdJDEVEbmG9JQXEx2d
PVd6t7ZOds5tHkzpWtJTPNOphFiLATybYJFrDh7DPGDNdPGFTOOqMy3j2OpjxOXtFCmHdg5NItps
/Nfa4OTgzNWXvXS6M8M0d6aKHsWSyosLtySTcoAAjZKjki+gDExse7XzwG5AFEIUpLRmz1xnuBus
7iRK62wG0VmlprUMp1/lne84z4ZvPDuUj8NkNUpQuVgSkmA8FHXGVFsgrpnmmO/6eB9hfscjLl59
RfvDCMkdVQ00VOXih5rF0mOdTdhF8d56LGmWzq29k/uaFbBjkuAcg/QlSXX1Wpttx6yzuU0oUTlY
KQlQxWyot+GsoYEQ9+c1R3Z4493Ag0xFkTeGW9kxxrNDMjgVhCqws+aqkNU5CdPLIPDhz9b8GFbA
8uqE+WzOzSnkVaCLTS2iJyLAt9dErw1wXY5LOMitEhFFYGKs/YLOE9xdYUBbKKJy040X7H1+AGGw
d/n/b8gYrwDmAcywH8qSvh0rqvZR2A5MNTCShRwR0tS/yoausgiWz0rMnEqa/COZ8Zc7HegQEIFe
ZImtH9vHwqQadyTv78cpuKLhpXGH56WApNWLDESRs8bx01CG1FJEb0BhwmAXDwDdui7biTnkAgya
ek2o5imr5z8YEj6FBPc5dHBxtG4vJbfegyfdLzfOAlarZgMgiyNy7X8yeMIV4XTPTAWYMGpxamUR
r6vkvl6iIfGP4o6qm+p+NmRxACDH+iacBykrh99GcC4k6VrinJRxAvPDl3ca8SZyfT93lZ7OMgNv
E2O7MWdKOOe4/GPM6sWpynA17EpOeoMfkEC2/WFVGjgm/fQHOIe4IB59wDs7MBaFPWkyrxzD+nPo
Wmxa6Xfv2fHGMHDq4EACMuszMcJ/lqxx+FwZPUMw1eOX6N913r5HHmJJwUG0RRj1h/DJ7MufPgFA
PZnOqUtDWuP69D5qLVoWoNs0PswQb7hYhnuN7OolGJl/RLZz8KPhYC9I9j4DLEe95LXhiTM6vGPa
aMxjbOFFLqqv0IF1EYYK0l0lHvoWAm7iF49JyuBAWM7Zik0QR2hKPvJHgwp30PHJ6YfTVC+hZ1rq
CAFnFYJb3KRg/7rqK3eIoaTzQ2A4iqnOeGz7tN/mAdnBaAovfqTeTHNoV8OATFkhN1I0+cjijXPT
B4YZFRPQTTRop3maYfvoynIIezE+XezDWJ1hGH/IhIY3TxYYF8k6rCzC/qpTCZYwLCFli+hFwx3y
Tn+j3fyrThl1k7KRPImQ4zCTYiFg9oLypgQGDTCOIAiDZlO0My5sai4TWMqbSYDy8fr4wZgM9ZhF
YIJqj9ZsD+vQppjZWnwmejJprzJKsPkMUp06vNrMRnlkot4ACTaI7Kmairsx6B+aWEGpMQQHe2Wa
l9pM6jWul7kQz3lug09ANqrqeT+7OZ+Z4GYzI15gdVxgCD9OFr/DXLz/G+s23R5aKxPpRnT9E9ps
6BjdWjNY3XRRfx81/m3TAmCKS5y6UGPd0eLN1lrus+EWYXlVNsyWNVi9bddDSbPHS+sxL09dNDJ7
sV5EhPoaaN7wAwwCRT2Jr1L3NEtO3RYHBhTKcdy3oUcSwlOE4dKHLqdzeMSItMnCaeEWogI700+S
0/9Tl+kTbg0mbSkIvaLFjUlUfcAlZq0sYW2HSTH3tXgZnEyWKA2MqcmSLE6dxTv7p5hjubYqDJQJ
T06aEWcWdNVtYzpu+uDXMGhNlcYSPKX2AfMW9uuW8iePknkMENgw5vyjyllqsRneRr9INmqDPQBK
KDGv1ArfoxQmIqpRvw7dqw+9A+g3eCSPwWsvsoQl3DoBzppjAuLJKLKrpHa7G1ilcvlBFI+nqsIm
CIN12uii240xj2ThYnGYB371ceN8CHhdc+yccqne3Im6Z0dWZDjqU5/Zn7T9FSUF4pGd/7pFcAUP
wq0gexISG12d3lZTW7KTAV6B8vccNs49a0yxCTjXbMfgPUx4wotsJgQxbmC5m7cSG5WXDUfmJzyx
PqCYzNT1tpRYARkuQMVAJgsSmHp0fOpGiC3CSL+azeqlDz0COr13KKKGFih3Kg7NaxXRUhnU7Yvp
TPY2SLaVb6QHLPgBto6zDxBgRUE0dl9686yc+GJAll/5zgKXZBOGcARG81yP1BAxbQ93OS2YJXcX
QhzsCV1ixVDkOJCHJKo1g8iyls+CcAFz1BP2JVZFToloI6wpRfuoPKAcmcS9BddI9QggvbauXQkp
MXuzo+ZH5wFl1NhcVxqg2dSEV8uGAYTXwD6T3LlDxPsRZLDyJsHRmwgyRXF7oYvudk5JIs1Wyqoy
59eJlsk1muB9Ii2MAbwngPloZbE1Qi4xYejPgKXLj4hiBrqzyarKuro7YvIAU2m2KFYkKSLyiuz/
8PaM0PhyFU7XyACCU8+32QToLDB//ULhunfdh64J74zlL+Qny0mJmBoL/KWZQ0YAoTznAytg0KhL
12GhY+BCtfcUFBssMN7GFaXcWzWPgMa+KPFPr9JwfKnx96KpvIU3TLkcEpcHRGsCPgO5pXkOQXjR
Z2h5i01KvcsOIiwoBOiIGTbBBrpA+D6G3RlHJCf7mpfJn65YRH3WFWjRNUs21+7v1icLxwDCh3hB
1o9e4EH81jnNkbGmQia4H0Dn8WnC0OJfD2hYz9DBiBsq2Pj1jC8W17INLmo12xN+gPHcADKFqXoM
BHJ0LWlIzLrbGfTOLLpFvf0Z7fEFG/J+tB18K8kmxOt3hGA7bIq+PoxV/2Q38k+lBgHhyB03waQ/
qRWZN6NWd3YDpstiDhAttT+A43zqxeZp3bxYAV+I2vQFG0ixddFyMCZND0MJSCiebzGmQZEL+5uM
CBkHWxSBSRUsSgNQfqPJbnGvTasQmvoGbwe0nfLLFhMnHivmDJpqb9el3aNupq/Kn+M9ZrpdRGnK
qU9h3VQVHWjD9Mrv7GhPAknZFcnWp+k4wdDAUOdzVP5LbnOyEXZHpgvzYRWQaMc8txpgJng21vLA
/2oNJqHNFiYv8kjk4K0ZUZvELg4AkwGw6zj7b5GwTKp62Opi00vX9Kv7BXp6pMvDOMZ7ihNAFwz1
dcqm9gKa7oMl5M4soHg1/RUmKbaJIrpxuaouNnhsNXD0HOWAeRn+yBI7QcjbybN88ujztrnexjUk
Za9VRxSzlmodVsya63ITdnS6WQh5vKdIeNE2b1kvbfWQtt5HBKUsqLxjmDVn/iqcS6b2C9TF2Y14
oyKVfNPqAToYoGsnxLsGVWclOdjSFvUYbwTVwOrbpox8xV2Yw3AyfZpgzAEz3/AFBqWG3qcmCIMR
EwuK9LA4PHDzerbAWDOsLaTItQT4JzUGIeG2z1E1341Tn2x1zolY8CLiLlhFNvOPJvDIX/n5MXTI
8zdlgzu11py40/aXXW/tzhdr1J++6o+OL29Ko7wYlncJs6ikq29eBaV/UzRou8UA5GROOKvM4RNl
nPgeWXLcrn6hhnhpHp4WWrIDZwgDNSUtxXcVRjuGo9bKZNMaUzDxIikOpvXdjf5VNUzS8inFZTGZ
T4PRzJDWhm9RVS/2LB7bCNkp0PJJ5EBD//K6MuPLkYpOdvyXQaJuRnN6rbM/A2Adxx9e6fZa5VHw
FNdEX8KwFWjqw9aNmyefz2c92RxfhsC+g1dym/nIc1N2XyT1p1FtzRYrLwaxp1yTRBjfG4GRiMY9
NXOPMDNj5eBM90dIVYRwIISG474JnUtSeOxk6WOZEb8MBsrd2Uv8tr0ym3lDbfiBYZXhHDGj4tQM
01s41mAEzFXKnA+9fyeXxAI3BHfXGe/YKC4Ntp6EA+/AMkTtA0T0hBsaA7aA5V6ROZpG4z2a6I+I
xvcBnAEoAUJbredkGL4LhhvrauRAzYbASjx8T/PShRSbj/AWf2sxPjrLszJh25oG1tMp9u/DXB2A
SPjWxawdkNw1Yym/LS2AawQn2ya9G2OANpEzvlTTYYrNeifT5Tc9tF+9h71cBoTko+exooUHhLzK
q2ATUqXNtfGbDpQb6pqJwVjVpzsHB2vwt4bpPHiDPR9TH2NQeY8NvFt7E1AsdBro1LI9+zE77xz1
13hqjr0lH0ItuAwz6oij6pvQNRU3WVQcn1I0GQKKBmZW93uihWclVPReRCzNcVVR/+MPzwCMh/HD
FgSN2dVyhq9Vo+h+DOGhTuXNJJor12tSOrVzl8gSgL92b4NKPfST82PiRNqW8ymBvkNRN4C3RFx9
0zhqC/9mZL/TYFUym8Rb6HRGsK0AcfNehJfYKK4ljT07QtmvIlyGb+mnGgmc4VLrMTm3P/StizXH
PLarGtX6IaO8vch6Xr+8XOusxHzTT3tDz/jTGufWTcnp9WGIf3GwVokh38yCuJnVw+SY2YCBzVC6
xBV9a8YlVj+Pc+FQf1B+Du+xhLRFkBwP7eJGCcErybL4hO201Zz+U37NVeviFfY3UOn48Vwu+VQ1
/8ndzL7oPKbVpyytLWr/tbG1OhuxfwvA/OBjpB7j/gtqab/J0umddBehZmxSlw6heD3BaZg/PQNA
SGT2+NamYuOH2Z8wiqkrE+riGek19cW96gaMlyYBFOWVn+yzpqE/o8K6G6D21Mp4aLX5nBX4S0N1
W6XuErZLP2UiHkuJAGZhVM56/aeT5YPHHJt7AkW/TX7SE7inypAXj1lZTMyNwTAHANCBsmOwU1U9
VJOZbp1sDh7xT72lrp/Q2xSxT3Yed3pbvRsmgTnyn3zYaNHQLU6Woy+uX9PeZlE9YTAGK6gxwkqE
cQ/Bmkzg1C3pRnXwi+jO+Yo1N5ypw3hHjBHal0vJPGGbTYddgx7z4FUU1kkZnOdFz8MtSM7bvrpp
kL5M5WMgqcdHhJIVhP5raOlXKo3JkSnzRjbRl/Mdps18sl9lVzsbrDuAFmGqAgo8+E12sTz8eUKg
TxCk7ehnhlNKyGHXYVto/ZQ0S4wxE0zZElx7F5l8pXnoFNtQtFL9GDuM731fkpMYxbFooQh43Hx0
Hx/pRWhJYbq4BMduHYxXOH9/6kjrLbyEx0HHD0nb3EUR6kfcvIl4QUPwmtjBi3B0foRF9MVF5jkG
xLaSUNqYCjBXHGsIV63uDMYCdJb49hu+hIr8n/XAReM1LGAwGUX8RECECliTqUCmjI8UO9OlfUAL
g2itup+sD/BelutlQMMr+FLNiXHsQjYms2vjQ1ZzBcwtnwvdnAPgW86AkqH8TPoBV8liGDw4C+Wu
K6evDPfodgZ5UBHKqdzxmBqZt3ec/FyWGMwdh7u1V4It0DDtzIi9kCaLdkvHfTmyuSD1dVsXlP5d
pbnPuMtQ2PQThCLW1cCw6BqpKjoBfBzRxlIfQE06/IduPEluGTCnnZskpeE99dJj0IgIjYZR/azT
Z5xofCumLahoZbOO28Y4MVBBfcmcfp/Uzcgnl5IP79yHRsLY4PJNMt0vBp75NrtLVHsK6o61Xs27
JOppzZg4dWr5MPb8WVWQrSJRhaqXXBWM0UubY0oLYrLnLYgBnC7xJuE+hiGK1Js/f4TyT6ckjAYc
GnqGb5ZTLCaQcqH09RBhMhyC3ExveAmqnYegdpytONzThEHMyku/rdDmtiNM/oqZ3lcdfcTGnN5y
8W3WUZ0321B+WOFsX+aQS4gI6h3jVxJUDvAdIwwwllYNpSBP0WDNaJ+Az3E9YpKuPcCxkrhK7XW/
gZcADO8ijrJ2u7UmQHTVAAaMJEFR+1tqnaKJKI1oP6tEQfZx1Nar8AjPHQ6smF8mR3+c0JHFe5ox
dYO5+p5x1D6QtUMDp9ZlfjFQREj1eeOu1aCUhFfd9I3z0s8qfYQPUSYjhGFlkN0fHJ6UmbJsv+fC
W8Xms11N5aUwmMumRIWZNHJ8nZFpMjrvwCL4405OZKhLVZs8hNMbDTLWXWjA2w16qSnZvQpO7TDK
NdU3M8WHKzWaP7HHR6Fc5E0ONtbJNcQNNRBi1UGm2nGvQBct4ekF5VffmHduj2I9aK5rcLU06/JA
nL1/82J/Ievjb0jo5nGbhnkkMCpHeC5Y/nG4NkV7jtLXrpA2wbNTnNstQXSFdau29qNLb5pjo2IF
qX7Hy0x0O9YZf835IWW8isp9ELb72aGZk9WhFtugFFn49NOLzvxMZXXrZ7VGiLWC/dI61ie29V42
Wu3D+kSOpmam+hwVA+DN1t6nRXKvdeI/EEMJN0xCe4LyL2Tv9MkPqzdPqaNd5H+ynNIcQd8xkc7E
ZnmCS9riWxvpz65qa4ClAvgQ2Gy2wf4B1iQaY9AbMJxny/lKBjzezJ/o1j7UPV1APSC4LYZH9mXT
XoddhODNp80/YUXtGBjuaCLlKk2BTNTaux473nZoAK6aZf7OSy033F1Hkh7nFCzcbJ9n6FfnZjB3
XhHG9+Pgf3JDdggqaMzdeNRPRkTolBYKIOLK/PITZtR1kvQHxEVmTa3sDymxaiBkpG46Rf7MJVpM
2gYjKwYyAEcRVBs09iGcooPldeBEOpRhu5/NUz4uH5Lt5He2DOYbI2Z3p74Vlh68fd1Ym8zihyqm
nvUzMa+905kPNWWndrTEBrtxDW4LtM+IRtFMOPn10DAAwM6d/Dd757HduJas6VfpF0AteNNDGVIk
RXlHTbBIQYL3Hk9/v2CWOSer+tS68x4klSIhAtjYJnbEb/xiG1F1UPJKu1R1E230dNKu2Wp9Nqr9
3YWGiU0MgIeGVusww/B9RGBE6SLrmNvKsYxWs1ohTWmiKFL6ZIxUQj2vxQnGSpVbSDU7nUeZ4j9z
jey/iSYEeFwkuFghodfudTKscK8mpm/EjyFVUUN1bsY581dNVeR3au+CbqjIZihRuVcstfpSLaMk
2b/p0GmxzejbLFI07l7ZL9N4uJthmd6RCvFJS7FeoyONZUdtJXdaYrwmqbLNneWN7c21Y+sdfO3u
xQ1Z5dI+PrZaFSMzQ1WonHa+hz5KDSyGWH6vkMLEOCg/IuDFagRiBd/J+1J3y702v7SKeupCJCMT
EnErBLqfUPl+9fT4FCfQb0LECdIUHFtMkeQa4MOLZczIvOklwIDwKS32flO/YfyMqHj8wt6VwyvE
fNgcgPkcVUR3IJ1l8dWcm6/5AClCMUF956a2KpsYnX1vXHU6/dA14rseMqNlIuGs5ShaRy/jPN7D
sI7In+JfV6LBA3YDLrOjMaJmiOX9vssGJPrsQej8CMG4qE6ooHDsPHmxZlwodRD7FwaklSTFExEP
k+almhAXDZMCamwKRYpk80npJdDPTRystB8U9Zkkaxudy5oKHG5N3spQXcGMCNW2VEEf1tb9BALo
QsUY9zrhaQPV8ahnoCM798X4gJDCpVcJZCQvtxBXXqdO+VZk7EeUGy4axbuBCFGs2QZZKDps7MUZ
3yq9vh+GJ9Tduh5zG0frcCTpwQhFEFavK6ViIVzCnakvaAJqb/XY3IexB98gRke1LBBnNgEmKWr7
AK9jQscWf3byNjdh6q5dPDlXsYHRgB0Xj4VleF+l2Bv0JPmvahEk8gBkXziDRWUkqyYiCMJgGhUP
MMTDKm8zeHC4Jjts7wbUUy6lN07gXkmQIEZF8gnjFIN9ZujfWxQEN+MCsMLoyM5iBeRepAt70jxJ
YcCp5b2DPOxS1vhGoVnsSZxclt5uQVgN0LN/b4R1y/ziYAeHWUikmcVXHcePCwClepy8XQHnYRPn
8yepeDRfan8767hoAhyD7O8X8PHI2KAGDv38wka/6jYyI/M27vSbVNEINgAJEIvTwnGMAyR0IuIb
u3r2hKLQus4nRWd/5WOBc2jSYa/IgpwW1NLcco5INkf6nck6E1Up5c6+r/cpVOaLoizrlTJvTQfz
PilJQaKjYWqFGgh5ejxkSGjkxn5clGNmJ+4RFdjhQsvgH5SYVnWdk7wyAYeRqt7nSf6uGAmdeYrc
a6ct88chLA6JC9orRWVq1DV1P6Koj0BGE783FjhtTUwRinj+bMlVJ7ia1WxJ4ag1d7ma2s+AEBPs
t+Z3BWO8zWyFx85g2Nld4T1H2IpStc/ze2QwrHWMrNtOwVfQzZGIUaq+2HnyQsmyQCKW/+U1HLSk
XtD2Lppon1VQCNI8KTCgXjDAHHtsnYdhyq6qwexvgKUxt8959ODW2GdBpC1ZOSIkB85vjtMUkeLT
o71tEdK1Xur+OhoP8AVJeMQ3/nVcLwcb0OI1vZ/35/fPL5mmtGTvo5W2pCMjypmfzy95d6FaC+oL
QJWfa6VjPbXS+MaWX62o0KkF8mDOn0Iyn9aFoihoi7U/lUX05jRAzcNB/baRKwFgDMIhNG80twB8
7AgfsYvhAXnZtMmWsAimoX1LOjM6Ll0kTuhV/GFSCYC4igRKnFCScjRLfWLzE19bkZk/wNVEjgFG
xn4OI2+dmyw5bTPPmyp2ffKJagddgL2YraR3Sl8kO12kh87/O7+MVezfDHV27cmH/3r/Px1rpxkp
USPOrnQDmRdCdWcX26n7Fo8F4oUQNdyo6d608TKUdzVtqB7a3no+HzMO9KWZLRfrp+G8uYOarjON
/MX5U7guEAlbxKbOnypwjEkMIRl0/rTGZ94sKTbmRdc+g/X49Uej1pv7yYxIqkez+4bSQroxZ2TI
z3+EPvPMktr26/OvmgmlPlqQyTz/WjjKA/xW8wHmlfkGrEYuCvTQ8qBm9uP5+4bURLpxUtHJlw/Z
kDVrQJ9U5eRsjgEhMIfi8uuKS9COF/bounuU64ar/4/VLrq4m/8rVhsM9f8bq/32XXwv/Xd2/DO+
m7/5B1rb+5tLVtcBVK2rlsC1/4nWdoy/GY5pqJajW6oHbgJUOJNGFwGRtv6GdBlShLpH7scxbADU
Ld5vfKT+zbZ1Gxi3SmCuOZ7qOP8rsDYn+QNU27JsliAU0AGNu4C/bUM+/wNUW43TfjQpaaIMWLu3
pgOftMnv8q68yzMfOch+yZjJq6eCCEu10UzJICVEKQkEI7HGB6v2H8M0cW8bAiq1M+OPGMySnfoU
SH2SCL42GDAHo8DzsvIeQO70hBglvm+Xf2j2h1/Y8v9T9PkDgssdIHLnt9twPdsC1m7ID8oPDqD4
P96GXyNYhn7XAhe1X9aD4s/XaQnPiEw0mIEI/YthAT/y1yfVzd/O6qnYoqoGOHEVS1zv/PkfGs/V
utZWbXUm02nGd5NP2XheImoFNqmvpsr1e8wmmSni/NaPvf56JIvTVH3/2Cbz1ksq/1JNou+6iXFD
oxFfIx2tdOC91hUyo4+lObvX7CaB/UHIS9qxeJpK4xcJ42v6v+F3+R8aTpO+9KcewE3YmmahAAnw
WbW033pADdCoMaN6vLJtIA/R3nQpDJxfaqKzG9vCdmuOTR36vIK0lN30d/DIb0vby9E3X3KkYJbk
Nqy+bD0v78ijR9rFoDXfob8QSOZDvtVKsLbjHKMxh/z9yhpdf3d+SWrI/EXvASp2hunOQ4f4sinn
8hRN36NC7VIpSCzpJMlRuG/s66Jq0tvzC3oAtyPynyg5o7ABGl55U8SbOCTpCGssDRZXX1bYdc7r
YXYQv8CkF9Aj3kav5PfHJyfDBH556pdy+IKuhGUn3f0eodQIPOR8z7bWOEJjpK5mw4WkDvISD+ZP
HWnLvTrp1TUO0YDmu9G/q1OJWaIsXNl2cxj8Ar+TzouBf1IrD4eU3X/qp9dLPLt3oeq6dz5uekSY
8Jpddy5vwoF0Br6zIfRj7NjcEiCxaizzLs286bkf3KciN3ddb6WIktTmCjaPhiFyMRfp+xhVNyrA
u2iJdiC5ZrRUjK7dnV+yEuhoPg/dBfKYyAvLiwVYYaeQRcNDOZVXCx2bFC01cuYZIEQn3Rm9zwrf
N+nu/BKzSP763/lXFM2fLBdtOxzLIGRPdnZbtWVzs4QUx/IYVcUFNkJua3TeDDnLrgRy3eFn8it0
MasdhtvfXX8LeAmYWc8jyQFfWBi2JwBKSfja41udRTlAILXbmOId185+eRvp3g1Cgv4zjgndPonD
dwt2vTI42HZrbXKHinF4B3J/ap0DrlAQ3qfmPY1KoI4DUUz9mtWl8pQZVGwSyyq+wSiBsfmed389
IxhM578PJs/WbEdHToMkkirMmD/MCHPJzKeoJEU6oFnA7Pr16BfGoR0y8OOZSCNlh9SLw62VOSt0
4dpVCiZm5cCizLrSv1kQ2rzRo1DU1uLoctKdbj2mvneb6RrMxpINnzb6+ZXeFB2st3bcIuhIoasf
l0cl6p1LVATyJ+Ba7FGS5h42n7bJ2d7/l1nj32c+TVU9wyYLZLjwjGTt+uN9NqpjprVS1Vc65VAE
+GZ7e37BFZvkGUxtI+3ChzwFOzGwDD/lRd89TbBj3IM6ueYj83i5R+OFev7UIkxcTPFrhks8NDsy
+i7aQVeRbtw0DsiZOavmS3A6xn9ZM7TfFw1P0xyNuU/VXINbsH5bNFDmjOrI9MCuAR3YLAvVHc9a
MAlCbZOsX/ZN+ka76pvso6kj+wLKBdsxBa3AolW22LSUqxD2NQAP3KmUzGxvtXaqr/+6R/3bEsM1
6p4m3F/TIhD4raHtZnJSnLPTq9CGgD46VQT/m1nzr8/yZ8KWZUlLsP13kX7QTJaC387SJjg6MIRI
NSbWR+308bUIuCI+xNZlutb9fL14JUHQPyOl/7DymL81PxER40QleQEewbNYhP7chygxjhX6+BXV
SchMRRiF96Bsrc5R73z83Uz6VN81KCplkXI9WsZJB+BE0X8Z3zCEYLHP3lCo7Z8apPFcIx/ftERp
tl7EgGdXig1FU0C3bkCL4Qy7VqfIeDJJ1d93FY7VsZfejPWANhf0XbwV4g+My2FJGKgbuDCvbmJs
+m6NdoaZkGY/jKPtaBbtnaVGz3kPSOD8mw3js+1RclM037wbyhkHaq95pG798teNpf02sdBYjqmB
3dFdBp7r6uqfG4seHCpLU4MiNHLwK1FssglHnN2m8ICyU3O1GIZ1OaE5hBiaMmwaS2P+BBj0v78O
4ixGi2uYJouf9efrQFpWi1k086vRVQHIoTVceaRwTDd5Uxg/w6Raj5Rr3rvFvEeLvLov8dT5tRn5
i5iFk/yLX4j0B562hFw0iaU5RFjE23+cfeD6TIVZVvmV6tRUHyat2o7U84CJF8tdtBQt7HqUxIwK
lFw7Nk+U1pFHUS2CDT0vbpQlqlYDwEdrGJq1phnDzX9pJfO3oOrXFToGkOVz3G//9rg8pyG1ZmBG
WyTNFkGV8G7WEMiHeFtCY9Ne3MGI7tMmLlYsDct1Xbjj/vxCKn7aO4sNUwdcwHr2424/vo0zFBzK
z9EaIboO8fwUZQRvpsyVDSh45YayTUMKVFG3rLDzmbdlpuKOZI1Y6/T+p+VbxQMzrvlsc/tQM+IP
PZ/XfQ+KwRkz0D1TZ6JSV8PRQ0h4VfXIMpYJ3guDWrmv0GvAlDludA+q1Fg1KCauXKesnxQTCFYe
O/0W1jvap62mIC1Q3mHFiPDMCG2HaWNZIwtzicQEA30cnRtIXd5lOAKJQOZOuUCEww7nO0PTeIk0
gwQfMhEl5Roii3prahpsdtxEb0pT//YrFHP0Afh8axsPIaXJClIeJI25GbXt1KTbsVHKp7D0P2OE
dL8LXPooa9+NdYclo4+emkG279xbQ6wcVqFPzDJmWDZF6iHGlGR3fjHxfc2zxMMFj7h+LNIZ/EwI
HMCcX8I+Zj+vYzuL0h8QCCjp0B1thudDE7bttZehb+rCeVwtDto/8wSY9jwpoPlloC3g2yCN16rT
0EzykqeuvQmr7g41vn7vNbF2o87j83Bm4xeNtbXD/gkLlv6C/UD/NWOibadA62Zrz/Wmd7ETaq8u
uN7GcQPqrIg7ZJq+TU3wRimYPKyzrHVUJN69pZKn9z2TqaJ/n/Ks+i/DUpex/9uw9Cwd7q9tQUs2
XVnL/hD8dC0qgPiWZ2ioacYxm60X0MOr0KY/FvAxcT8qRrw9RneDPmu49hBOurBdG4PipEGVrlF+
Eu2VVOfGQabuNWRaQ7ibVI4HsTQZhvotbFG/xff9FE5du3GmIsgZ9v9tivv32yDp4zFwddkZqb+v
SyB/qEUMEVMc2h7N5L94A8WppAJs1syFd4OvcAMRSgNvMCtoHM2pfoWrcImrB/pEI0WzwrJ2PLC/
nlRctua/N7BLtKIZNvOebpIF+C26zHsw3LWhD5dmW57guZx8xIXs2UNnKf9GSfeYjci41f1zNXkv
yfgsh4xaefLq8lZHxglMf6D2yQl5sYu29R5DICZKlP/6580/pdut8vyHHnOJXVxgDfrRqPOTvVTf
zbAA5h4vey27yyo9cBeqO5q9lz+32/FHMbvPQZT8rY/cL0/yz1SsFWlYHF8B3GEricfciTRq0Ll6
oDfltdEWm6q2TwgtHZ1JDxD2ArMQPS3z8tOZ+QlrkaOrr2MDka5eD+QrnWr5ycC2FdQs0ZHICmUj
FwjsA7YiH6v60e6RkMux5Y2uwwrhdGdAOD0/IQESyE/kLo9pVz3Afr2qjeSEJO6Qph8aH8UKnCP5
vM2f23J579mARgXvgxXXasz3QupvUxsGhpWd2Ojt7CVcuS6fthPSlL7/RUzyBM8JVySqYMk8H81a
Dbw5egZHyR5x+mkQNL2IHeeQIESPLNy96cVILZYnP0tOTBzkTIcVhcyj3E2ueydTt9DyMG7l0lHR
YLk5YCeDNGVsBa6ubJdKuXbz6uSZIToa1ffihsGqorq/qO33osTvM0ZTjfHWN98IvV/Nd7Gq3NnK
ErgGTqQ2ZFu1epAGlwfjVqhCuFgRZmrAChQAT/lxis9Rd17lEL8BMD1nzxZyN2iZ/miLHshzQ3Hv
3nAQxeDhVPA9USYjzfwjveTcwXzz0q/re2lZ6Xwqc0BcHLuQv6aDJU52so3lNgYRRX0uANwSmNYc
OD5NhfVtAOkhgN2xnZx27aTFqdF6iNzFqdfTk6Nfqk5xkBY9P718SAIkfIN6AfavLo/SCtI71eUG
m6F3ZXYRj8yuyJ6/jvN94WmBV3qvgFDMOAn6sTzJCNGy/IQXeDBo5hPgx8H6kdY1q/GzLMafmqc1
FHQCDZ8NpLcrOoM9LkcZkhMu0Fbm3rdJ/DQMxXfDUFTcva3N73Iuh7q/b9hP0jLSH8HN35pst+X3
gY6mNl91ZRz8RfmW5y19clyip1lp0X6bSMzg4GCXJzlcrjPWvK9kdqlf/iRVA0hsOkaWfZI2wing
qsZcm0TzKUPWQ37G+vRDPHeKxsfaNPbR8mHVdNMJjJX8K9z+JzfGvV8gpTxOQZ9PP7j8nswhXpma
vTGWKVBM+yQ91pjqHXDI63/MHVmrH+X/KMz3Vrt1cYGUYSgXKW/LQDo36uQTeHMTUDHIR0QAsejV
9t9Hnd7DtikZLvUB18VN5i1r8Psnn5GguupKQ6OuNspTkU1Hacxe5rWMklXhPIJ+DlpnwOE6X8sJ
yyQJhmbZ+JRwFNv9lpZUaloNHaakOUTQtUCFJ0G35CdD1ufQ2sv/TbXdD9g5WC1dyLPuKUwDZmI+
4W8LpiBnCYPQIxmKdKi8F3kAf2vrtqZfyAOUc8ujmHJrY5jNjflI6PAhraNX5ilrwqAtI6I0+0L+
j7nFSUaA1o8B4OVt3t1mqK7JGLHpjsXYfXpS2ke+9K4lQ3KeyaXbcOdwyDF/nZ/ljFOMhV08PMr7
VkKfkZZxM6a6Zo1j5YX2NWTJpd7EN15qgSaqUWbmYqW7o+m2hTN1fZ6XUkZfNfY/Rg0cIncfWR8D
PwdsjPY8wm8bMryh8apP2fc8Dl9lZp9mz7oDh3RlMaGM4RT4jBPEsA8Ts7YzBiWDyKIfdHqyBk2J
0oz31Q3JASmhfqGzzkswuUugMvV4bXqlJR1uds7B84vT0mq7dIk2ja6ujGg52kV2osofFDqf5fW1
Ong78TEE8PUgvfd8A7LcKUZ434UoltIwxRgG+4nrkhkyHMcfANWBlfsUDBUUw8Lg7xMkitiMg6LY
I3678njG5/5CS8uXeBaPgD0zrov+ZTwZ8OVoN+5EkUfRJAEWNCc4jE/ySAQwMI9fEBfOJ5dBIE3t
ZiBk6NHTcz0c5arkES29f5CFCy4DWrne4z9Gi6ZEb7UDvQwiMssc/OmwW941DQV/TixrlFx61DRv
TreVuUBGkUwnGnDYuLIe46b6Lr3lmC/zjVXHaxkpml8/ot8MiIPRwWeD3TDHTMdp6Z6pEcpA673p
Ve+PMr7l0qgak3RVt9JN5K9gpwRytgLSfW9i4sH4qe2VWYwYe/xaKEcjPaKgK9cik64JDjUtu5sC
UTpP1gbc4cN43GYykhhhchu9gYgzKCZtBJKMs0nBauqrzSfwSllyxpHfsZPblTiCoEF7qY/aA0pE
B1YNwuj4qXed9yy7n5rs5NFF6s45qJ79FqtbQ2OQNw1P1q/VI2IUm6xQb3JPf/XDj9Qxz0umTAJG
dT/P2qfaq8ew4XRw/4+4MLVEJVafndBzOrGXIGtXnLJOC+SyDPcJgdt38MXnt3xckNw+WmOLcpB1
1ZS70HXggVX2GMoTc6YemLB57c7Rh17hkKUfO8u9XRCjS1KWybA6yRzSF+6BLdVG6ae1PB2fblfN
yiMyLj8668/MiMa6bAPoYeVq+VbmGun0hOOB2cWrogPkZAKRK3WWYCIw3zlMlsZz6jddFcHo1gJZ
K2XNMgrlfgCZ3BOWSMh4HkGd+jNM/gO2fb+CGkRcHqwasS1IaeSWvW9nZMl0PcQcce1gsZGVT77R
8j9H2JJT0X3KlydDyRYXI1zW7k4W8lHzIXv261ltYSapzK7lN35/R1tx13AlxCPylOZLIEGC4vgP
Gbx5d8YbgAy39DwZZDJwNDZXKak417iXwaV38ZVTYvEF1jN3TiEzyvkb6IHSZtJvUe4q1kjYvMay
0MhYkCMGog/DtXdD713JdciRIyZWkRLeS4/Pmh4NnmUlAzVnvEgLy31il0puub5H9i5AhPagulAb
cgKCHA/Z/ttBU1A9ngdpkluvcf4uQZkMXHmcFMU/I3yRuVdppFH9dd6iwPvFRCkTJUegLIG0hfyU
a1IQ0aipEcu5DUML3Mn/Kv2d3jqfzfD3tm18/TkrAeRg+9MW0RPZGWDvS3DuDUgVyyQj99TwvXPv
M1yBVUkZfdjLretmHMhz87XmqinmvTyetFWDvu2PWDCpPJiqPF9s5gxPs25eyL3IxZ3nzdJq96St
2FQuP7ViBJiUfCYl8G9x7pPhW2XQfnLtxaywMGEXIQutTAEya2DMQKZx38VHF2Snru1lte2j6pSU
IMEM1zooVbwdmED6kI7BkmvGy4tjE6OGLAbA8zA2ve9M5SuL/YNBGV6tHzDgBvq0HJcxO+UMUcsC
jJRFCGgzyfH+pCxvcb7rEzVITAazTBRzvcMLGCPo5UeiX0SFUc5ULuRMMnVNLYGKLFemfnQ17SYt
UVFaiJ78kBG2ELWqxcrTw1ucp7/jpP0aif7svIXo0W5A/H0h60Lni5RH1cW6OkxOtd18gcA4DQO0
yyl8rH0M40NCLmvcSc1pioCNN2A1YuLhGdl1cFcvFIEYhpCT+9K9zzx32y7lKtWmgC+yywRtXiDb
UHSdQQ069iQYUP3YQ/hc1uNFRZwsJ7B4vMg/XvQT7C1W/Fa+c2mHDTCmm38c5Jnza4ImqFyhXOn5
INt5wxv3zR7pdzIfgFsMPA5CcOBF3jSJELuMOjH8Bm8OsAo49DEBAcLAw4gyHr/HeA96bHVylAvQ
XKEgOh7RajjJ3YdTQyrFfJRrqLP8OyaeteYb1c/f5U/KlOhJrb+M3vouuvCtzK1DhxPAjCF4yWjK
OoBqdXLtg5Ubl+LVr90LvfSeGu4XUEzQdNPPWK5cL/2QC5fmQVsU2EzRXy+avpM2Q4QskDaLczRi
DfU2TJfbieJdVk8/8nnRo7iCRbN8QTnxx5oyHKux/vbdN/wz3uVL5Th36H/q4ikhJ9YoyW0Z0lMW
2//CtP2nqk+Z7z528RKEMRs9thJK/Mg33lbozWoUAx1QpL02PJlRuG8E9ce8aMzTZi6VK+ooPzDj
JQCBiFsjQaId29fRj75KIqPSBPHYKHhiq2ubxUjLiazq9HMC+CNrkmkvgazb09S8leZByV0gkdVj
NhJA0MsjYrYpy4MY00zD/1g656RIlATjRNS3ZL3GmsGdmk8Zv7Inl6BqdPJ7rC4v+8wKEmSeqGQA
+mU77zlvi/uleGgcJvUTCr0YD7OAlpr/mV7PffgJ4TnNApkfcHG96TR9E12WvXVeYmUdhUOoN8FM
iGjPSZCkLhmJCxmyMrqHVAt0tX3LwtuOwDBOk3W71OvzqDT1nW37r/K+rLCD/iEBggQHtqp+NhCz
2d2infqjdGxoQC9Sf9tLA+rpHBhGvkNVDTlH98vw7Q9g6xTqYHsQXBINy085NLnHSBo10vwOmOgp
ZZP1j0+wI33T1KfMaT8zhxE9vfSD9oSAA+Hi9IRW1kXnt59luxxxqTnVifuMNBElC1YEqzi1HXtf
zgGMaB02mPShPa4Vn20YB5qSnsKeviTnn27UtjzKFWXDwxzO7y5H4LV+vocabBfiWE8oR5+SbghQ
1y34yOaQJbJPaFiV9eP4bZM8CxW20k58ciG/19ukJFqgneRduZI53VGdgsyrXGH8fCsnzutfF+gh
iBAhaLTk47FdjCAvu3vNQ1QumYMmUeDWMr+iMQX9fo2c81dLdlXH7xLx/R+5TmmQdtC2bd9fy22o
c3Fy3Z7ReSv3v3SAuZjJgZpixsS64egs2Vp05S7oiDe3kpyQeF4yEHg+IMebPEi309hNTEzjzOh+
kR3PEaDM/CZOOOk4bfxx+JQp3p+yH+1WOt/cxwGuywHi11dJnNxJp5AYk0LUl3Wj985B1rVqGI99
ToAHqzLRL7F+3FIdDCTqjHIW9HZ4atQYudHxKIdLN7WLcOORD5RciixGutN84och+S9rmCGiJWQ3
QOr7y9vAV+DLdVIr5wCe9tIkKiXZw86BJ8bdOIW6dkg2yuiVO5Z0jank21hR1rJmyvvnHBaLlEdA
lN5Zg3IlEdNALCThiWzCJU0Ir/7WJtJkTbyds4vK0I/n/fA/A9dQzS/M1HvWF/Uop64K+2DnWyjH
J6MigiiXYzvASBmQS0qjQGWn5rNji216DKTYZvgE7nRYul3SWTB5eLIwND/LgcUQ+Vjpw57FElSw
iqXtg6pMwWhFJHJn1nN4EW54V5KKKGE+Wqp9H1rzEb37IJZ+j+32CbD80GIUJoI54NNlxGa8DceE
dAVBElYH0FxvpZf6MJg7tbiX3imjWUZDg7qu577I1CCdsMNidk5hxdHj7Fl7TaujHAkF+TyOdM8l
ToEvUJxS0nk5ElIwN4yHFOEl2/dWPgYcqST7KrJ/MvuXdvIIEP6yGKYftypO6Fb8yPvVDPMcz2pZ
BZQZxbvqIH8S+/6LwyoBPuckv0c9W3B+qml45XXmnS0ZGo2VJS1v3c443ykoxCtrRBaE8QPYJohr
49To/nVWdLtam4+UIwKgXK5ffcgQrBiK5cTUNuydvvhg1/qBv5HtzojRdXcyrcQLLLtyCDAzXc1W
hBtf9K4nJ6VTg1GNSKYqXzJpaLXy5bnOUzT/+DYL22Q/Su9UHeM8XykxjFgv3sgUASkokEEhrZqb
zqqC8sqiJg3uzL+eU0I2Sp6rr+hfaIKE22pMD3I6NJkDjeuWNjfMe7rlu/QROVZVbsbS+5BHnibT
IUaMjZ6V8OSlLfT02tTArvLF0KZORRg+999WfNAG5Wvqdmb6VZT9w2B5B7kTcGzfOomFMP4pIu9F
1gekg89fpEVoZbbpyqvmBw1HRJk1J6P9PPeZWrmdKcDKnfmzEcjcr3X5QwWzIx6KQ4d5BDOChJnn
aUTraPX0UrXcLwiPp/Np5vptrsk6kxDkW+RbCWYf0GC+TM2ImYFGiYwL1EOfEaE+LQjnqG7z2JL2
lLhD4hi/dt77ZC2/AhUJKAsEIIY2MVpLVZbv9dC+khk457EjrvMlrRMa7nrK9bVMhXJl9DpyYO2D
0jcH+As/ss3VFrwn2nZznnJnh029Wbw7znkFlrRGXRGcp82nxTBldyn7FyKsLxTq932ywBti13je
3BFygXaLKwUPzQjcYBSUBEkUOjlji/+hxVo8/YTZELgqwmsozRcxKiXcDsJ2XxkxtGTTodFuVT6X
/M45VSlZzGUCD6K+o6h6BNtV+xbrEXdKn1+YOp1y1SkUMUw7WlOmQv7+yjLar5SlGHe9QHJXrb3s
hgkhZlY3DK+vytS9dejH7LUP8JZKUyWzzIXRT3oeESnGfY119uC45zNJEqpiRpjiz9aoDr5x/GcW
1SHqi8v4CibN7bktkgHq+6zseg0GORHxkOhH2fzZVbwyKutGGjBBBkDqCQkG1ZXBGkIkbLgif+pc
NdW0agr1zao3skGb7V8btSRqtj7rCGKf5518QlDd4tzsdMbOrrzzczlvwik1V57+KLt+v05O8pOa
2gY1cGwP60/JDPDVcoalLzZLbV5PlfstCfiJuFxVr6e0PckDlTywPShrlPdWuexkQMF8eeztE5hV
aO2DPhLRrgA1FdKW/Y9zJcUOo9UI9rnGTl8npb+WTMM5y4BixjPEPiQDWPF9+5v4+FstnCcfMhZ6
11+RzKhFbQTgu54NdA8oHhP1TudtqRKnD7342KivXWx+YIHyNTI3sLf6coe3Hly0QbTvjuH5L0Io
FeFYP41F/Z3SfQbL3/qY1uoOoWHcXJrtdCdPH9RhMHjekxc+E+xJuYqoiC4wMi9MFqgP5z1kJGXT
cOdrpCqZOUrdOxCvRWb76tCXVPfX0fQv/EHGXTQRJrEYTjURnIEnsgL5Ks8gbPu+dxChuyYdb+GL
3zFsLtn0nCSjKt1rSJYjuhIi0rZPicfkGjIZthCKzfYDk+ljQaBv9zX5sg9jSN5w3QQuYD/4ZfY9
hf63yghDzTJgW7cGVryFlPta0vfYpEmpyrAhVlbZ+vxoe3Rh6ZumAu1T0ygnkx6SrZajvzQakRfS
UGm27KVI1dT6UZIJknDMdeRXbXsrG4TCNHbTYl63s0nn674kTbjM/mFpNpJrkShkaf21rSuIzJPz
o9ujFMwXSlZFMhNSulCU8qac5puKtLfUVyQdOkXF3hgYBK4PzX1B2Jz4g2QE2I34gvooYCCEP5kq
7CraVEYMI5kZgtXC7801eNNNy2ojs4YcI1MQJfkrxcW7rbqejZQtpkofG191/EbDYTlKP08wJa4G
yI+Ge532IYKs2cnVluPYeSeLLWqjoQFFJkau2Yic00QtZOlNNBqzU6j/yq3lFqMz1DeWr3xJg8p3
xNEKfaETqqiBJNphlkKutDZ907+eJwupt+jNrkrND+nP/5z0psq/i3GtdDp3rTi4iDTjrynHZvHw
WILycWETtJFsPZwvVW8/NRZImRHlp20O79gTSBEIWvkp7XZxopPnYANh9j9IElGFSr/dO2hDqy7H
34PxZLME/cr4mdPOTpdVZZ2ykpwn1y23AjFZRQg/Zl8qOSWZxtzOv3IQvlyMCF0UqgHEpLKVlB3n
1FmbtHNXspFLK+tXenSOC5RCZ2ZqMuALZBYyLhKC2r27wh8GLjoFOeLjc44JIlBUNL9KfHpbHoqJ
nHw+ZU8TmgAy/cmVIVoTXtheCd51ul3YJ8ttyDqT5hvvf5g6j+XGgWzbfhEikAASZkrvSXkzQUhV
Erz3+Pq3ktXd9w2KJVGOhMk8Zp+1x/pD9RLv7Q0WlVoJg7gTgDb9SlYhvaKeYZu7NkbCZKTX+/YT
wjRU32T4eAJoxep+SKwquXfT7qt+6EnmXUgR+rW66hx7+kIO9Bep9d+yib5DGDIDJmjuYF/nbGQU
nK2eDU59HQPwr2mndhhDC76Sqzqb94WIpeTe8BiDYz8AcCGMUl9D5wDJiWKmZ187v9xXzrC9P8+J
VedZXS/quskBi/TJs2a9xXH/yar6878rSd0cHp2YqfswMvuISeNKtXfUT7m5+FLvoC82eE8Ryyff
0N7V4cTlzpMYx7Am+pfWKz99q/qJBlpC6q/7RntxAXa3JEZay/fY+mOfas/qa9MgvkKoNmn1Xc0c
XqmOjgBvYkfEnk1yU3/Uz8WqKNuzOiSSHbpscb7jB3G0JbmEkWG+qNfoBZSLeS9oJO/vMmrsDQMU
94veZZI0lp+aBQWJoF91iFRIAHScWd+jYObmfh/witQ9oX65Wuxzh+pCMzyYlQCzYq17/hi53NG2
eKnG4H3gY3fQ8G/4b7Qy+mC8tPwC/ZkaC9+kwhp1bGdcj5BMPqaqmjRAlEn+nQxOtreqjPKPOu2y
+nc96tDUxq55VNfmfZvrm/LdE2+qPq5WD7U+Ill49KnhqlVQVfDvV7uqt4LNfov1i+oojd2WUu+n
WlrVaqsSPPW/32FshCgijaODTulX1Xbv9Xcvx0PP0Hdiflfb439Lz+PGdOw/U4+JiYC+6xTfShOR
Z5RYAvk3CaZ9zWDh/Tez1SNVu9xr2yrbpL99U/1R1RetOwpIbATosTh4EveN0T14+cAg8ru6wVUa
aRT5pm/ILlTzVT1xl31kLz4E13uduKFgFXceZXc4pmx5Zlx9pGx/nWXu5tjbtJKQb2Wx+90j6zRc
a+q7c5tVkJ2ZEE+3sGfxa3rQdMC5DBx1LnO26VTQoDGndWbWZ9SVtPGoxdxr03G/beN0Dx/PMdCR
dMAeQ3urShSAl9iRsydPfqr4OSelUSUAle5soJ0cJ2LIxOBm7YgQSoLpgmy6mqcXZv9ecuffKqcO
VAvMMM+cG2Y0373GwqUKyeoLTrOPfPnu1c1Pb4UAZ/O1Su0JAzY1La/Jyj9UkuBBdqAY8qwP/aWG
G5075+GnaMbXaBwf/YojbtJnRcfihuJd5wKAtLjL2T1zesyBbv3VOsroWQPqkcl1OvhpVX3Uwv42
6sfZyd7UbqTCtLp1T20ar+LwcQzkq4rwVUfGTOnxKgaAT/mFzctXNWQTa0QK3Wo/4KlwJAQcuTCH
8a7WgAywT/FSwwL2HinelxIl10hYbhHnN9F9vu0eLqYs1JZvAaZLDupqVl0BdYBULAEVMgyyP6ox
OFndm2993C+kcG8VBhN/4lhm3Lia9RFWJC/8LY5WIOc3ddUMRvCWDf8aiuoXtJ17HmW9Vs2cIBw+
5dh/WNlW7WFKNaDUA2oHV//wz1m0ZfsEd5MJx+KgdnA9pa5Cz6gx20e3eFWhuPpWdVeq8xtk3k1E
8l4oMvXoFYwsdt7Fo5XJL2NaqOOoonWVLc1dQBXgRTVrXOA/C7Xvo9FkG6sfJqoDd+2QWh6kx0B2
ltyKipHJiRyZGCZgKQETfmY0DBspFm6I4PcvzK4PHu9H/Zy6v/WEQnPZQnzBc7mFbcpzKvq7Lznj
SCUDP2ziIfU71a/RHH4m9x8Ef7OIxVNXvaksDNfzX7Vl6uHGTvP3+0oCr+2ftmkW8UqPRzy4VJPh
3991fCZ7JIMtoJV56v5e1JsShnYzbGB0BPL3J9VlM0XZBdAkuLPuVx0FlR7ZPq5NkXZVx1xdgeog
z/GnMK0X1ZhWmgjVGsP58qXxnzpnFUbOt5+5H/+6e9S4VNOoVG5AAtyy88eu5NFx0/s1de/YI6BR
rdYiqLdDXe3uUYO6/FUQLK8VtFhhvKoOlxIoqSA0Ldv3/l0lT2QAn6Rl95Nep5Sck+Vo1jdDwUTV
kSzVoWGIDU10f1HHT2Wz9+OFMcifcNtiohpHmDuo7UOlWZOlf2XZXr15dS/1dEsKszlMmVhPZfw9
oMPv2+6iNgG1GTTFq6G3j1aOKkZlZLb14OsQvlSEya1jqNVXBdzI0A4ZoBFJ0F0TPqtwVR1IJUSx
0+FT2SjRHVX1wmoIKBw/aDmLMlH2hyro35f4yZ2enegRd9D/bC//3WrU/6rDPzLhrNX7sZlOEzF/
1Vrf6u90efIVw2T3/6jP1EtrmuSFApyK6wMRUbKids+hjXJrMYNzNc0LSCRKPf/WjnEKj93UAs3n
zagoLqrKN9PeKZlYqlouastVl1yNwbGf2muV6wyeReVVFeiS9tVU/iX/7ta7zEVdE8TpFtCKNkyf
VLKpbgUVqGlp/EXmq4I8FdeqbqhqEJssPL2H6IYrTbWVS3fP+vM1O9WHeudOAy7SDxmcIlxN+i80
YqrL+78NMNPjvxGcfcPOTveuhypHq06Hx4hYdF8jVKNGRvlzn17V5mWQ3amFCxPMg4HdeA+oZ6FW
LdWVmTVxgk6ybst+OXThDWcPYGj+XegkzfSvysg8WT1ArV4oHUczuscqxPNkpN9dKQVA2qwsp8D5
I7pfYuqkjAHGWepa4h5Tbz0fk08KdeqmVSvyPzEATKm4lOd7tqXWqxFKaaqJpWj+BTNpahLQW9ta
Eyt1fal1VUmvcHiDHpQFb0ZoHO9FIw6qXTdnEQwrq7Q/i1dVBvn/s6g4dfd54GxUkX9uixUIVIx3
KIuwlCsmjZxDHCLyA0aCW1VGVJVNVfhU1T7R6m8FpM1vCC4AGV4aC1MB1jvD+pjsgSPv3AVhgwqp
Mu3BK13M5Zrz/fok5FIeIEADb0yKvgz4ODNb/VfFdrnu4U9e3BM7dcha6Bs4NjJAZg73+E3FbOqA
efqxp8ylPlT/7qtA0hrgDo2HmigCg+rnOAecyxIhNSqZVIiY1wjxqNYQOfynKKJ+NI+DP3jC8aLU
i7uLhGbzOim7TuWi925F4XNLd7RpX+5KPyWVk/MONMn2nmLyKiNOsgrWA6t4yRLWGbXj4/8LxHyv
/kSmFiu1H7UEfu8q+VZnLiSHYmzvyQs/Z/Evj41ULsv4VhQaipd7uBemuI/QQZNqAQBMh6vhjnvd
yndK4KDkGCpovKs1fKAtyfxgwNlaWO2p971XpatS36c2dzP9zMbu7V5H4KmUqzlJy6Nq3zRms8Tz
5pI1PgKADvGBV8HS0FfezBJlyH/tDwvzzCj1nsZ2/lX64Nkzvvw4fopgRQui187DrEMZFvGClAAs
7nLIh7SeUK3yR/53q1YF9IsRYYxVXOsUWj8vzvboYJC4q9MAj4qM9Z7hqjtF3TFuB++cQojaEEJd
fpje1bfMNyzpWNernVpqVKtFbRLqMEc9iJG5XCvZohL8uaXLnEK4USdXN4NDZvoIfrNvw7QQ9Hp/
1P/JZEI4S9ZFMv9VaxJFupkueEnlYTABNnDvqM1J/QqlIzS84gJubvlftdngMmkM1yqc/6mhe/rL
FkTJPG5+vHb8yjzcmucr1KM39X7VCmdjlevr72pXUOoxs3WXcd4xkYIsC0FLgwmSgUBDRa1SDM/J
+HIP9f97Pu87hs83JuDhbYyey1xfqxOuFBtqA1EHvE9CjjFYMCWIum84dJrWmC0e1UKqroW8XQPW
+VZnSGmJ1W+PeIEWoG1gstj7VHCgkSQTJKv2Gg2oyLPeVatSLaKKBQ3ek4J+W9XPqi+nSuuxIb4Y
Sn2Nq4PqZ6oOq0WtzZqi766Qa2E4+3QE5kj9Pit6sH39r+pgMIS+GUqkrFTwVH9QBXfmAN3PTc6q
iW365Yf6fa0WrZzaPgaj81b4r6rxEfgkomQlYh7XQzQdPcqIQdX/WmP6Hle0FOAHqfxGve7AYAmj
pyLA5LqzvkmHEDOwf41hm3wZAd532W9Ug4shZYIG11gyNnBTIgPVJ1L/F467m0JsZnLzLnSIM3Ls
oEYT6nTgqsxnYSOk1Jsc7E9W4xrTpDfTYva8oMXwPuX6Q1NFw29ow+Y0DcSLLYDzMe/dJ2xK4400
h/w0MvR19HI4bkgu4Be7+KLmnt9/AzRY33+8madzh2LgY+zwm/ewy7y1kWlvrbzV7iTeCyOzATDA
MHvFXgYZC1DZ33nXQln6jXTrJzaC/jXvIW/6bpdfjD6x9xDRtO3kmcZtzkCwJ5U1frCsY0TNC3Zp
w8iqwKVCJ3/oRVo9OT0xb4W5zlHEYXiSAksM7A30Jx3YDAYSdvbH5lK//zgd8FuVt9lHg0UbVGuM
aSHWZDvGIKd9MA7DxU7xIC7G50qCPACs4SwQLeAdksWgVvNHKZhnFWEBuxxcHnODGwq5isIYPLUl
iNYkHfJFPmDHo9Wm9lrP3qZKMNCo2ulkIHHstB6fprbVtzUyYqQtv3U3JiunAV6HR5LBCG22nI1k
WDlTRHUh39uVR0hbPwtqGaOWvURB48Dj6WDo4T6Re995rbOtz96fMIuiFS3eOh5WRYP5TW5yAKRo
XnyRvvTacGxQAcdt+AEm6NUvtR9LwhmKgvbQj9NtxORiUWfdCoHvppO8cw2sAi8IDminy7VXyHIx
0ePEjgF7n7DE9kz3mhVAoCCR3T4qJ8LJeHgU5EH+TJxcAXeB8wNG2FNN2Ca7jW5+TSrx3vYG5mZW
sXJA25bYOm8zhqAX2gzmsy6SayPilzwEFl1yaSS5uwPUSlEpDxeiQg3gNN2t4oZmpqFb/NiFl0Ee
M4ZllQUPmOBApRoeOgMnLq+AAmhB/A8Gz91jdA+DtHObxWQ5nRokZy6jCttV7wInq7/m2XIWwq9z
OEAIUfRBwSGnA9yGKyk1eQ9UMIaWn9rQPY1Vvatd6zILysYIBOFr6Qur17RdFs7zanY3eZbdgjDf
+biw0BeFsxedacANS32oILy24I8TyktYi9MqMMccl778Z6hx73b78UpD99WH0cMw3Y4h5VeT0sQW
b1AH4Kh4FXaKwDADXgifQORc5W7y0qEYTgP7w+yJQ92q3nLoNwHGSqvJn8QyrXZVxi9kmDXelpzV
rJu/AU0XCwSx+1ELvlta+nxPTzXAj4lVMsgP8OKIfcBrGPnNHN8za2tYVGHaOU/WthFuXZ/BdHBn
GEiHhELV8GTP0ZFS7Z8gGJqDMC5xoOFv6NgbknYJ6REjc7OCd8CwOG7Wyg64mj1cE+g7zN0ZGmC4
bD0jXAnmAagx7RoJmhmowNXotR8j9xilq431LB+rXEf9GtnBqo60Xytsv90KFkXJaP39Qab4YkP7
mVmbas9pVvpSSBMz3lr9Pm6xrAKlVZVMnetY5ELjLrnkg8/BbA+GgftXm4zLup3BYecSyWc8bRLh
cRw1QG9hiKeV9WfVJawOwzhDhW3CYjnKdk0nseUtNM4qcHRqwUyLZ1ivlrqTsR0bEyU1o9p1/XAu
vEmJJSaAs91rIMVNWNpb4huPuoyw/Jrf8S5CPQ68bWJiRIswD4JEnC8jo4a+21T2wpZBCtk0NFdh
ksOSK2bIkHCbsR+ccz6FMwwiiEWgjddOn9J4yeP1OEtwqLojr2WMxx0GTcUyINh09P4V9+NwIefG
2lU2k5x1lWxLYHKrNL+2mbtzzQ4zkTnCnYCWiZVj/VZbUbEpmGphEjRYVdBerlzW/YydVgnRq0Zn
tMGf72kawktsmJ9pgj+hTIpNrtUMrjFR4xilv8cxAQRpx6vRNFB0APRl4usK7rfV3QxbrPmZqUf7
BEr/HcHOvIqEPHrYii9G254XTgXa2Wpc1KDNsHAkAHTdapaWm362peh3o5uBeOvg1IVfuONyBxQ5
NETD2wAzoLOvb1x9WOsSBU7MIMF1Biq3xSU5UNFi1Xg3vIz/ArtgOrYwTm4pjim8sJQytYwAojoU
mxJMRGB4UbdbBGBVGVWIN+3MMln2Yh9m9rBoOJwLK0SvlGNajHV1yK21MPvLGLifTDaOy8k0ObN2
u7CcKd5K/C6WhU93JTZJT/Jd5BnM94W0CZ1mGUsWmshijUbBC53Of50tt1i5k31xnLGiLO9eJRds
0vf2xpHlN3X496F77ueehRcfB3zd9Q/mHgfGG6AcCPfJgXtE7QKnswzPNs/hcCbZ8NhmmdyRaWZO
qC/bOY4XUwbYx+uXGlPZCLVA3sJEtPEsaKqlbrnLMOSOGQIlbDRGZyNyW1t6MZEFhJCzk3vRqimT
TcowMGRz/KDq/qbFigboq78YujuzqJ8ryF+LholoJqFyfKWA0Xo+51qDLzlilbecIxDDuRysrRRc
K8QabN1FfIDNz0Jvcl60+NFWvu2aYFU3C963NxUrnY2QzSI7tE3zG3aYyFgVZjytTfKLZZ6zKhvr
1FCMWKLH2VP1TBe8g5yLde4Xfi6vsGeGVeOE6NtAUGfaYq7176Zp9KVXt1jf9aDI2Jo8paC0Rexi
T6qfTZUKIixNxiJcinFGT2bqm6aNnvTZT1Y1+TxvclAbDVEZMqul6PqlW/pwzYdnTYJArAZufKou
JELRDJs5XsedeVNCSdRwayHicz91nxCfwDUJ1BVJiqd6lKaLVBKke2n0iz3QPpdlu4ix5/GTDGGy
PyTLbFKRjlVh4ROlGyJ5bdkinG0a9kmLoYa5Rwaq+Q9jOoFL1ME8K+6BkTBWGrHGUYROs/qNmu+4
iwFLLMpbPaf9DmygxxT1I6/lVgV9BdKMGMVlly+M9kr8DCzIcRmhbB8rupkpDmJMHNSnqoN0WZRe
vjG977av6DiIEhcGYwXmGbK0lxECFR+96fgol9C6domkvxCuUw/nXeoEh7J7TyIgI05JrgRCYTHN
1VrKpjx51c7RSmOt5Tn3yChvLmae+4IR+bjLLk3v/lZN/euTBNCwis8DgrVFkfPg+dEXCRJN42ZY
xR2xNSNylFS1pqaG2q6DncyZm0PFS9QdQq0cDf3VLSUV3bCFGsnq3ZQVqHpxmjSd5rMbH+yovvoM
ryyTrn8yOv0HN4X1NGHj3UU8UOM+lKOAbCkt7gImGc0yJ6xxE8xfmhJ/n1asOT/gFOvmzS/9BVMl
D01PLCUzLHBF4/6dHodYf8LgB4Qn4z21XRYrIzCOmLx0Tb2VrYexKV5RRdEPjCmMnAHH2JUtt1CI
UcvVscd0yaQzGoYBV5ogYt2T0/BWTuYhzbyT13HP5yYE1JykYNGXUFRLq7plA5KZpMuyZSCY6K1d
cSkcfd+4WXYOOs9bu8YB58OOztg1s3C5E7TJwmBGOdzXy25ocNcpb6WIvHOjJRsUrcvAiPdxD7Dd
BUYkchKTYCZLzN1tZ5s4EP1lkhpgDqjzjSa1jT8X1jY2imuX0aYZExMScQDntqyovAvt3PM0nPR6
PItq3KRCkQB6K9rGbk2BVZjczf0cr3Iv2TN2yTLbRYfYdMpdwdRXWlJsjSkaVkKv19KgSWUYhyxk
swuqSzZHP1MInHJsgSw4Lfcyt8Jnj1vsaug0/WTX3QDylth4DGUDDrkbPpwRlEGrhT+JXzxjy5O+
wZCvEbrX4ylTD/dPG8dNCBKK5zCTNHbjzDy4GvaE+axT5Jn6ra6VQLdiE0K2V9kPXm3ryxzcwTYc
Dfvh/hzmCT+gB2jd2omFpDLMUXrbTnl08T8rF5U1sX3FOBvZdEKayLDwVnGuubCDZTsi0PT10r6a
OnbxdbzPtQFAv3oo0p5fU9Enm5KTorTSbw7+8wCbKTnaSJuFqb2ljF/6tfEuLC4CGWghCBU+DasE
/0ALv4QmLhoaYp35knPEunLy35k0iDZaFOdLX8MFakgY9EZl2R9Hx+iP94+cSnOxR+mCcu31AxBy
jGL3SZcjofeGPfmNcRJY8KCi5KOkm7WNS/i2Eogp5iKQG1Ni80pB89D45vzqTXa406DsbxFwmm/B
aG4ytxLAmgFKQSUfbxiexxCT542lZ/5qZmd+xfYWlBcegj8REjPNmRaTkxdXv6bpaGbbKh7tx9Gr
UM6LTuxkn12jzo3XHKt4X2qyPcellWyGLvAXZS0/PCC/l1roHrD4+dpUVbvCu0NcZsvEt3qosh1l
umVtRAkBGVdaVLTmyYkzdi53kszrRvo6HJ3ircnGB8IyJ6h3btX1bKeSbbofMQBwR5B1vf40auNl
KFz/oY7y2wCg7anEsUbTXP3Z6sqvOrfqB13EDZNp+eJqF40UCyhpv/HInQJZzMf1z0lhX2vuhHll
3K3KtHcPRg+szKrH9Dw1rJ5W8QiGwtokchY72G/eS+tWp8Axhx0iSh3fyMxcWYFn7TS7Kd6Ye4H4
rl8N+PODN3q3xrumbSqf6uKv24TuvtFznTFxf/734NfWuYZ/G1kwe2JAanNcF+dAfZZlabF3Q5xP
ekFzSxhSrrkj9DOZXoZxRy1eI5dB0WoObyn2Rq+YBLrJML3F2ecQUDmIjao8WWaA5Ep2ZwoTD3oa
DOeGVjH5lsifI2WoiZiw/QZfDAtlUK0hbdg0afNhm6l3HDnY1yKexiveNQe9ETXT7nI6yLqKGL9o
xTYLjeYhhnRBaKVHO2bp+tXcNfPZanBh4OaU5LLGfK76wTo2EWk5L+oxjJhRCIPkCwtSBpjC2rwg
1413IK61/VTlNJqjwV4AudUuNZfNUU46rtWRjXdrXB4Kd10Udvbjx/apiM32b2/YV3Rs+p+kyJ5q
iLfMhLivNVah3+y5n85Q1F8sOj/UhGe8paCmerPpfozDT+q0lASoqK1J8qpoaY0GNJYo/vKpjBm+
U76UtUkboxQfMbHwsAwZhT0HU9w9GDP5/Wg15idkQpwn2zq8hIkcbmOVkNW0vvEZw3dcDLAtCRih
K2jWGJ5arD3XZTa0m2n0rbVhyv5Q6rP+oJchJoJAj7EPwlCarOem5XHyijejvUUz6dNK1qjV7mUn
wl0exNg/pM3gnshYtlM/RTdZH01RG8cc2dogk/EpJrp8dHOiiXSY3mF1tBta5PUW/6eBd+k2u9Ei
viQdcC4mTlSHFPvnLWNt+iN8fcaJyyZ4Gi3vKY5x6osrKQ6TNxcv0iscgufe290/bYbRJ7NkssWE
prRuDCdYwYbRAdPHZXuU6sHQtOZoJCGWFaDWvczCD6WIxDkNGPypKSQ3c1ufpWN2OHL31bCbp/IZ
aRxAa9l/FBQRV+GoGQr9aYDtxl5HOp25dI0h2Ede716DJuxJ0h8mI7Jf/XoMbm4Vv1CUeZ3CqLpU
juU/JGm2HrH8fQk8IIv+sIs672xbcfRHCW8FQMguqtX0Wu1Qweialcnv2AalzRRNVEj8I0Km7+dx
dreJz9gdS1Dz0KehvXd8MsABR/o3OQ9yGZidfnAosb3lNSl9QtuC5YegMlkxPvyRjuP8m8BLq4rg
NwJoSRWpTV6ZjlkPk/vZjghhMEM5cbySi8DY6VKl+hFfEg0CHwbPbZ5h1GtiVwAZ6Uhl0mJERmhH
My8ZG4zM50JoLxC+Se487NiNmXxF1/X+nI/xZlTc9KRy+9swBgetmWaw45iLORFU6NZpWJ4C8VhE
oX21WNOvdKTlFbO1at0F7TmkL1AUCBLq3Hwx55tA9P4om7knPnLstYFx3prZ9pn5M7iKupcJXBZT
Z81ZwdpU65xHyVwCZqXhA256h2g2DFhXAqx/NM7PaSCJ7ILyErjefBbsHSe8frBF1If0MaHZUU9h
djQHOm8TpPK9X/grrUithT+hDdUtUBvlnB//7wFnvvxoxDU+V1nJBV1Xxdmr8PYBk5FsGxjphFUt
N4hAAOyQx1t4Ao0LZ65JoYr0JRk1faVV4bVRcZ9kkBQiB3YKTUrunOc3CSxRmVCWGxl42D4Q7LXk
xJci0RfE6fZ1Chr9oZ/iA4Ku4jD1szx547pXf9iJipLGJR/hd1+cDQRE+yb1t4HVBkcmkbSDQC74
76P7c0WA2UyS4Kd7/8KsvqrDNUAUWX4YmPdtCh1vpR5G9TnSdNkdjMYWy3FgjevKkWxLfWXWrMXg
evqhcJxG7HP4U8i45mhNXzI++ZqN+0dbUxOt5/jiUVhyoxqMVXXxmqB+1+s43SWu1Ne6CbuWEzPt
vN6kAhgo66JpoBxdRtPVpy5pLzQJz8wy2mNiaU8gxZlwstN2a5RotjVRUNUo2hPl5+aEQwAfgRde
9pDZV73tuMf7AwRplItGki4NWbkPAGkJmStf28hUcx509Vyr9082hYiUbXVfWZ57re0U41NfOZhi
pHUTWrGoKB1ePX3poKc8ebV3NZNIbMaJsCxI9OQhC6voZIf5rbaK5KGtolVKln7t42ybx+7Bruf8
hE/qsB5DDMi0iWFIBmfHTdVqpAC5R4zc92Tu0OTXuV7U5wzPGzZbliJat/gIwdYql6lXfaWTGXxU
OUV5J8CUM5Jgs2l7LlJSXy5JplXnwnYOPrTdg2E1P1mhoVMK/Yr2gOn553FajrmsLvjCkC9EuB92
jR4yEsY5zI1yP+iJ/CtL6gKxV7Q3C0SVJqCmNHbY7+MER1ctZ2Yeuml0jJz5oWOKmKHmAIM3AwKG
Rcn5GLhGcB6iEDgRxdV1P9TeYZLuvE112FmycadFZ9KPwnvMg2HkmjAChA8aTK67UCIGEv20m0cq
DJHZ7hqK6VsR5DX66jQ5CYknUmGGF98sy13SRNSQhbOfa4gAnTU9uiY9A7uBTob27FWTztX2E0TF
Vg9nNhkeTV2cOi+1iWkoa/agSrd2a/52xriH7JxuBff1AqFJek2l8z5wBeBBq8XjwSH2W5hTaO4q
n3yNIOho3vGt7S3wQ8iniYuXS2iK1WxgcmEB9oq6aHrPUraaDD+XPdfEAhGgfLF1Z+djVrhqZllt
aiwRDHJYX8MXAWKY0WY+fvNBfq3sKr+yjU+bNEE3FDePnttopxqpOBWOvH3x4qQBa1eOx/97IIpD
1OxqwbrGpQgbc6s7ZUXdn+4fWQODFaENRsvjFQIyjub6ojG3MtQ2ZwX+rkNl/1qYNhqlqN+F2GUC
iKQT0pvg+AZf1pfBwrgbPeUbcc6TH1qokTV2vqLyjY3w55QlhqbY0iYeWIki1C73B275o2tZPrRk
nuopeB3GyHjsojG7sdyc/CT0jnpjZis/Ei1E+fHLc6JhB9elXOCFMWzxe0tPoR9tNc2rt1QO9H+Q
erimb30MfFAv0wE3Fhk/yoC+g9fFeMkaDnORNiMhVUavsNMnKKNdOD3NXXuSY/ljmIO42uHKHqZy
bVGMudUO+P00lafMyfyLRsoQxvg/EwEtq0GEXN8R9izqNm2FRQ0QbMCmyFpQFnGs7fBk+Ol0vaRO
4t6CwLUBM/yptdI7yrTsqceFR5+C61UvNC6laPqpg+61CZ3uZfR4pwHn7zWnW7fo7ZTykUgu+J4l
l4EcmXi278+Vs9dF8ANREagwfPWFxQ3DtjO49Zm8rESdFnbbHF7GsfVNsXBDhjMSG7xQRvRBus5D
UyBJCCfMpXHJG5LQfqfQWDBJbPlbiaK7K/NhFzpUVLF8SZeFgQqjNPxfxzUPlkkXgED5TX0Q6Bru
0Gk2kVkWycS0OXjHbAJOKcaG7SMjzAyDSzSF9PBTo/j3kVCahMLMfZw8JnDacSBx8BzFvKzUhcdK
SU3Cqy/3z+4PTdQ4W1TAEyWlNLj93xdKIpuF6KN2V7lttE58jHcmKYynsB5X9mh6t/tnZtG2K71s
k+39Uw/fh1M56X/ht/oPemSqMXm4ViAGEz8q31M7MLgTRh/bWj4tQ4aWtKG6icYuzkxGXIYsfo09
Mfyph+5Ddqb/3BRy3GpxZe4opIRPbOvIcaoy2E4BZQvaCqU1YXmcJ90tnAfjs3fIb2zPWLumbZz6
si8uoSi4xLQkO3lzbm3APsaTQ5pYSueCnyUeFVETXOIRW8oxYem2wIBhHIbEHFwJo6QZwVZts69M
PfFsLxiKUR4m1ELlwjDD8Rjk4aZrLf2kUXOn0tmwM8qpeE1sLCkZ3seNvBU7fzdp2rRFnf+TJsVM
gTx0l/f8Htp38hwgPyq87iCiiWiVvS3bzQOTPsPs3yStDIpPACKHWRxDZQYNIwynHhV6jaOFWYqK
v+4f3Z+b+/LgB2jsYjOxN2FFc8mOwVuLoGBNn4/4XsTGAhuqm9cTA2n4aV9D9gYuGXfc0nWL03oa
dulsehc/KcwniZpozsL6RhvMeBrge2OZnDug0rXxFlSRESzjFl5nmhXzabJHGLiOE60zNZsb9g4x
o/qCZVrephfGh687/cFjkumgqYf7p/eP0mJAUE/it6xnaV5GVpgTZ3pJgLx3stk+gCBBTK+Q8feP
gomSW9lZtIF5KgqocNNO1Td4nJcnasfmPiPLK4ajcC/JHDRXRB7N9f7RFPb6ru8sOlrV0p9i+5hb
sThnXoL0VsJ/pZ6XJjSA/f6xKOGExpS6FpCq+8cxzi6279pX/Kkg3tBAKxiOpW3irNO4mK+Vh2/n
UOlQxMfwTPsUr77syFnPtn3IfISBeOzFFZRS5y5+DLALgTEPaNEUZXQLMwyxXE1nwDKaRkxvsIXv
6wGvOTyhn3vooewAhCyWgT9h1/TnNomMi4uJX64zOmFk1VOsHogdIY2hZyAfSwBu695KVEzAj+bE
7EJnXGOoYqcKqR4EBBZGu61X0jW6zxq/AZR/NYCyaKT9H/8/os5sOU5l7bZPRAQkbd4WVN+pl6wb
wva26SFJep7+jPLeJ/6LpViSFbJcBcnXjDnnmF6RMhl73B1ENDpt8M572++tpiy3uJMG0AHaB743
1u2/Py0sDGJrprqRt7T7xBL6K2eQQ6qDkd383lre4xHTYaPRX1jRl6fJB91DYUgwpPPka0s/S+pj
Sh+GPiW1oDdkO2cw0U47jX8NmrFmSvW+kEsVTXpVl0fG572wHkPkWjs/mqTZMtFjoFTytK379qXI
7fSsHP1Xl8Vvxoz6hYE5IbjzrO7Ksu2wMQekyTzx73kFZ8MUI8csSMq9mhb4anKoJi9HULUkcjug
pfkgJgb78aTLobJa/6PUr4FVHu1FV79FjnJPDQXDo6X4jUgd8des3VdZ2clxWGpiHXknw9GO9ZYg
BKPftExiTTZxc4Hz61rM9AHxfOqK5H8FSPkoRbq2WXB4IiXDeEmwAEHgvfS32ByXbwASNt7LpRgd
puQPT+CS4z9yhe8TfJ8tt3Wyl5sS7lOZsRWHfrtmtpvux5VvMMvB2zdIczaeUsuXRZcH8JrpyHOI
JRzFZH7kibXTVSlf3Bn3vsImIiGHznizaa1E3877SowsrpOqJZ++SySzjcaL8F9F4q/b+OBb+a+k
dnA1XoPixxojKcd5njzPtKZaDfSbUaeflW8tlP1je0imYNnR7Nq3//6fM1IYxuLG78cV37nGpy6z
OVpVMh3JlTA+pULQ4QXxy5JAo0Aj1ad+BZ4k1/kyem360rbKewqsr2IS6cu/r9TBN+SsddEKyV5c
qSciARr0+X7zNAaSZXZm2Lt/f5D2Dh5JcV8SVJYnz/EpHZMCS32TK6SrWob3+lySQ3qdemd+zlci
71ww3qPPsvIZLQA31rjGTMrkEPbgTr8XcZ4yJQF10+zYmwNNv5cQ1eCv6EACPDpN7dzxs9fPo86+
GWrUG99g7N3ONCSdJr/VTOr2vTKObjYsZ+Vlh65Gg8bwmQTLW9/J9qwhxLYFb9LHPL1DXT1nQb3+
Ic5xSxgZjgod6O2aduJKxrK4xo4jNg3B97vcw8MjJpfFkO5+tIk+q3Ujo9XLlw8ni9+ayfTvnRDz
B1FgYEJW84a5A1S84RzbIfvbuGnxbVX147JiBz5WbLsFk7gKFcuh8syUM+0H6+6r17XuMwAQhVMi
/iRl0R+GuFx2qYlDmwmFw4KGIgse0d90Vms6m4oxub18qQ/bC3Pcw3lUqeAylcWXjN3kWYBhdoPV
vfYNXuZtavhH4a9vs2fZN2xniMLKkbgTPyAiCH8HM2ePGbjm8eSmtt7FNp/++9q/DwNORTtj9UmX
j8dQiVXKqHbHYT/7utzJmcIWdKc+/5sRl1YAB5Dn7e6xx2Gpsz6zDylOw3oYc/drWNjYDSAOEDsy
P8yzxxCmOZrKid/bLLCfc6wwtBJv8Sqml8JJ/upAoJIMiKRovO3jv9ax/CtuQukrN0m2C5zBiP59
qmeRR0M1JTvqLOteQ2XlDQuMIcbF9N+H4HW2NXEWeUo4RuE6r6xg+m3rmoTsrC4MzbIiM1pZ+JvM
fxQpmxqDxA251fWudCiJGibpGzubNuaIOizgDN8RTdvcpgTnHzsHj5wRmU7GVRLagskZ4YROUNnn
JTde+zUkx6q+S03BVtBQkHUek/aJ04VfYMIk4jneQvTz+vhG85p1g7/tJKXmiGnsKz5DAUNrWbyO
rtPc5NB/duKXaXoTMRi9vJjsq470UKRKViVktEzdg4GPbsiN5VwxtTpjANrRqvz/YsGnlroCtJU1
rbdR/hmbjgDvJe2PY2HD99GsfS+L8+L0j32g7YLlapJ1BidgHsxA9N4U3XZ4hLl5eI9jUuwT0LKw
fTdS82KaPQxA3b6Ix4cgxx4IoXO55yHz0Lb2zqUe8viAUJW49Znmc0pTH+FVbB+64DDkMwyhzKZn
Kq2ABsTyX5ZFPMlWypNihIPFQFPFTPiHGascRSTw40/+fW2a9CZzMUavljS+/fuQOSzDOTAwYGJW
NLi3//sw5TmHxEyJ2uqo9Kzm6E4L8r6VcO+46t/ROVtXTnV658fX85Z9VZUr67/f1pJZ7Tlt+uGI
prwqkQf/+7aebGzLFdmpNNz5kJhBG8EdMEGx/ek4QNO8DCNJDUOLoP/x2Rz34qXAVy5qFTHN3b/v
eHxoUpziEox4V5RQ29Y059MS/P1v+fvfj1WOFg84N2Ey86NQpcO/2fsBEW1ea7exrm7OHNcEWUCC
mu45n4KPyhvp1k3+YWXd4BSJiSIYgLu3cdnY9M69jb3gq66z+GirbiUQlU9Hv6Dap/e9GWkrXg2S
rn0HZaJF3vE+INrOqpz4kMDh7pURuE8p71eYKraw1aLugC7L3zXIIrMNyt9zYL+vLllz/TSccVmy
3+cVprBT9UA3Odrv5BLbG3Nx+bQSeE227v/+1LIIQM7m5k9s1uKSyKa+KHv775O5ncWFQF5n2EDy
8SgtRbqzJ/Ox4XKwAMyIEMiamHy+VG8p7nmOkGh1JM/q/+Y2MVPTIpO0c0I1Wz1wktXDYN3XVX4o
nkunRLnW3cdt8v7v/9buZNZdfPv3lTZmSYih9kXgSHVVbtDuFs5KogFH7zpbfnmk1n8idae4clcX
1/bfByeQ59RCz8WXdYzdUDMN4jrVW9hwco08FWwRwwbnuBMuO04cyxAEos4ci/Ve+tZw8NC/bTvP
OVMgpeE0tsNecbq/GmXWcl2IF13P+NbZBRRiYGxJ5VSj1HANNSCx39w0ytptTMNOTOWALKo3I9Mu
UJ0hxwdkiwkp4QPJkl/YVlNtd7YR5qNqdyYKo8si5kNjIvidXwmXssOyx4eBinm5z8k6nceuuvhk
cpybjNbJoi21zToqYxosx3q0VBXZ8gZzj9Qqsuc1n4eTZl2m8m64T5RISyE4d4kvMVzLiORguNuy
Yr5qlFruJ58WXgaptRu6R2PVe9SMSlyW0aruUCbWxexdHJxbA6cPIJzg1XskEbhXu+y7J67ZV5fG
4shOGT1G+TfHJ8+YypsgqeeaJfq2dCxPkhRrg0X+Mklc2D0SQ3aQ6tnTOpCHubBiNl396dN2HXuN
IGwEThlZJX7IoC+3qclvlBt6N2ms+hziY8I1Jlu9gss7NaPvvrD4PGYOuMPks71qqhff96d3Wb0O
tfWoBjMYY+tJq6BEhRynlMPDi4mRKs5ZDm5SyfTDtqhtJm0uPFuscjdU+MWblWx2uCDHOAn47jNs
O40zDW9RJogy54oljpvpbbBYWSTyx4CLYqcU0xNb9c9KrE/FSs+vZoYe4Lmbesl62GcSqPFwycPM
cch9V+RazDVF7MJ3JTkdsON07QYTwT5q8wr3QhLME/VGzqe+kPwctdKYThKDo01J774jDv0BmeHR
1wFDSGgcv3NQ4eTGrR38PlS+SRuaTG+uY+x11T93fXEOJueC8cW0WzD+MvuxA1tNvmrCOcOlplkl
K5fCsabEIVF8LfJ7Pb+MDJcAb5QFseStgCHJu1NO7yzmsyMGyd/0VYnXlLuq4w3WCTNskmsytFL1
FBYZCCEhYZhYrziM/MzbavrhgKTKMbNYn/Cu6QWmL7WZQZlkVEXaqHA2gzRyhobUdM/Z+Dby/9iB
rrMM9dJVNueRp7elW/xk4sOOo39VuCWEE9VktKSJimTlKQzarCtS7CDssDza+PGEUFu/4sckosYE
M4KG5ySYUTw4pb1fRQKJnj5Ge8GasazLAW7w8645mcKSex2IJyD6uSfFFxc4u24/iTNyGXJC7WJ3
v2NBfu3J9qBaAUUjZ2LXLrIHT8/fLJe7CPHR0SrsgknLyhRHu2c1/WTex9/lZPPdJcgtB47gxK/2
AtoiJKVQQJ+JnxMs7tZPAuaNrfN4kd4EOwqCQJgLT/a8sQK22mvMFqsfrG/icqaQBdzRhqwlcdb3
dywHt33dHzLjZ5yOF4Dl/OQ6pyFlPNTuZn7SxpeTOuRDSrCL/cdfCfBujCZl57zRAwV779vEScee
H466ygHVFI37SNkFoXQbjf59mWtv27Fq2Cyqb8LcyZBjxmisY6z2WIB/KFF2RyHdV79U77Ciz+QE
0QSmQzQEmB5JdXAef4VH19ssIMMlQRu8310O0vejE950zlnj0LTzTXoU+yze+BWIIsNCOtcw863P
buKmrZHiLCCDkW/TPVqxeCfWqdsbAcHJvvhBuWPt1c3PWmffeVRbebqDkwB+MVRPIL3fR0ScHepq
0qG18hCsS7h+sv1Ym3A2J1kSVkX1cOGWvNzYC08MCCNOinHzN7EGsZOlLkmtUHt3yn61cXtk63Va
lHEYdIf2MW5vqkPq4Jscc8gSgZy7C9Txzp4TsZ+X9p4jmNyYjpteyrw/2Y0EEsx6FmoAxNASjxog
ec6F4+xhfiyvU3vHyrxNV/X50be57Mfc2Te2ZmGFFhusulfxcm6huzaW6cO2mtMudmbk5L19LTIb
3DUw3x391Vct1mWFyxpkbG8AZ2wUZxaR+ZpEpp/cbTbmJHTap5oLY7THBZlEwZPMH30WYSCsGmlW
DWqy05oMeX7dupGSIwiyfoozghjUNbHlbl4zKxza4qsYO7R3Dhxc1o7HhKtwgGYm2qLE/X+tXvRi
fCvHu5rF4l2DDvqvYfm0mdzpDb1Dv0/HX3Qg3aGr1oZc7zp7Ltl14gnOEJQnTutg0tjF7U5a45k8
nmNNsQgIwS9uC8eEi+AkpS9jxcKiz/mPrtkeyxEN8IJsZBUeL68o2sOo1M2AVg3h3JMI+Pen5Sxb
spFfhN+8J6QnntrAu+hOX9nzXR02W0drtn542iaagVq6r1kOLFV96Tjt8zjBbYc96tiD45a9h2lf
Mru7EWI5kvmUROS7kLT3U8uXpCWvmX6AkKXKM3aLNN5iV8EcygM5XwX3YtIdywzf8WrCs5VSOvZX
Zhv28DlOsJ0+q2BlEzTteDCvJRHVLY8oYy3YtvfN3sdlq1y6O3XsvhcN2MZDzr60/ArgWJupwTbF
CzQThJW2BhTT7DvEAX33p3UeZuz6VMv5DFrFDgtfB0X356/yLV3817bwOuxLiuOInM+o1td0CFyy
T/VxSPJIcfKu3ibT65M/o3daX4x1FeiT5HX1vL+5iGGWBKKY3nB1qOGE/T3TCRiMfGH5nZYOPkzm
SJnUJoemkE1k1YzIQGjP7p9lZXKp/JaxmOUebNN7Ic/vz+T7zQmY6wmBVLUdYhIK+ebMOOdySl95
44t1wDSlH37Mjg1YhulKIuuNa+fvFvnvcctJCNCvtrHNUil335YZoz/pjxGWPAwDuEfygMczIcxZ
1JOaGUwXFEt76OoVJpDaUPbyLanG/0ysYTZB/x+js5eTQcxJIgjRbjysmvKVYCTc88vyRya7k8iZ
oYnhQ0BibuYlf+86COlBOR8Fvtph8jcQ6XbBd4a65pIyPxzr8VqI/mBLHUSDQDdSFcw8WjoD/Cx/
GVrv+kndh3J9ZHId1s6Mijn4AtSeNzPVNYv0sMMnlYFT7VxLKuImlQKbEebJJoKTg5Kcc3XR9rfG
PUgdZ3d9Slrjx0hHG1qNP2wyQsnvavgujNRnBaaMm5uW+jip+LOdEz/sR11uS6FpGe2EdclsUObo
FMZrOGS2bZ/r/8b99muU572KnNQgXLqV9iaejctqNk04rl25I9SXPM1c+vvejHuQ7eRiVg9GeJlD
NZt3siWclsfW+zJYf+2YiYNfvLiu/M5cHN+6srqVBGRyTJFdYPontuXNsepNfZY5xgi50e+dbJL7
BduvG1c7kW42g2LY+XFiLEyiFpvWJSZDZIUPbYLU+Rh50MliepayRMRFBkjdnObaInG2Ec9aJ19j
MBN+oFUWgWKj8TVz0rsHjB0T3GnVrH8NzsPBWCRchikR2sX8a9Vw+UFPknBO/2ah7VsK/Uo7au+S
zCddDRmK0VrLNmUr3TOU3KpBPpmPADWjoBkPmKcWnbsZFoTKvAJX6bEMrAVX9Nowli7mK7xvu8Ec
edzPziR3vHUoRYzNJLBWQvymNk5S77UJql3lqElqA+8H/sgBkb1ofg6ACyvb/Gv0vBefRMPWJnVT
xYwcMg9opV/Pht/yW6jpCQjyc3ROZsDlbK/rV2AH4PFudqpxwNNB8zIFxcmtHRw5bCZ3rjPs3Jn8
qrhgVw2zyvM5cI5cqC8SI3DyGMgfTcs9EUjeySSAb3RWaxfQ+XCitmfDpE3vzXYzuwiE+hMAjheR
LJUzzilunA8DR5ljhGOVgXzjFBCY7kGVep+xFmTltjGrtQJI8X67fs4+JbWOZj1+YK+/k3P81VI4
1hI/tIZzJLDevZhL0Z79EOIY2Xtqbpem+VrK4Aonva3cAJuJRKSnxKHZSoJw9s3D5Od3kj/ferea
0RS6n7YaD0tr3VK7/8xoXXimmocl73dlua+M8sOynB4ucrU2AhmjAnKdansNLZU4tIRBs8kDRYcA
fcVgUu9IcfozBtVpSRnaGvOyXXDBrPRfJZOjl43F1tb5fZb9D7MyS7jiXyzFkTFQ8G3hZdDcmyj6
MY3IgwfDXZf3QWBKnW9UauhDHhtbRHyMsxIyrkoZv5t2Ko+YmSdhY81be3HICBU9tWUnQzOwpwet
/2iD8h/SjH8SinOfOxns6zl9Szx02g3ivn4tI0f8LnXLAnDBVYSXo94C6m14GM3oc8vSHLdTnEyH
/FTPi3mu7XrgLR1BhihWJGrcLjC+Fh+5Grjgvo+dbGvN/hjOSCFxY6k/a+G8d0mM9zlDoTRAveNY
b6uPa7KviQbRBX4r1asRJ5SvVX1M4uRimSvzrZndoaN23LM1s+oV5y4yfDmZ0y1ajLYfPmmAPoNJ
zFGinKPnW8+zZT/1hRs8VER7aaDKaOo3wJsADVVzNseGVceyT8qWCelC8+fXwcuyyj2k7SFLSRrS
vHZJ0D8FpXEx/PSe4bDrJfEn3QRK8f7B6WPd6CkOrALldCZaNkGlugx22mzBrHTYoNaclofOIOgg
HJOb1RK5ZyuttvTBoZwt+AWP8VOvdiWTpEMfP3RCNucQUcibQOTpW5bgILIOd79EvdrFfX+0GGRu
O/zSI0gneRJmhRtTXd399I/lGvY2s8zuINx5PpLP7UUYYJxaZoOvsQw+4KNPYmmnK+ZHzgOQmoDl
rHM+4syTqJhRhb2EwWweKw59ZhMofv7jT06woaP4Xbf9UTT2hRhrtZbpptJmD4pyYDQK31wwbLUm
BLpEn4dZVxdnrnUG0+89f8tpXpOraWFnElDNVsuXzYgPpxoeFAJfLf6y8Zsb7iFPk/faKF95vHwJ
tbzQv2xtDMiwdXlKuLj62n6WCF0oOSoaJPZrliWAN2zzdxm7V3wEb6Z7LYNDRmYWuS8VNvgpj6Lu
r9UtGKgUnzx6OYf64pJBAHSDsUtHB+d37A2svo34iT9U8hOF/ZvK1BsJkW+GEHgZBTm400DcEMU1
z3RhsQ01aXxneZQZ/vMgWyqeEVkFdb+p36s0lXsRBBwjNinZhrkpaGZhOSyOLestkDZrkR4DTdRh
FIN6g/QA9MHNZzqh7zJ7yGYazGj9diLfMqZcXgxkK3ZOQkgiFv7iot+JzlZUDdPeMMcOJVLQwe7S
1XJxUdCn6k/APDA0mmAvYKc470nGKP2WY6xj3VojgLOE59zM5iMp8x+9GfxW0IXAt8tWrCD2sDJP
dTEFKBr6hIPUfKqWrWyjuXeHKI6DHEkMtmeuXI+44K+MQxB7L8tvNT7Yon79GkqUUJl7SlganPFJ
UGM+Ao2IaTPM32KEQ1ODyLatZptK4HjU23kaSYGVKRUrgvPNIoV3Yb9UhS1TsE3lJXbUm0WY2yNn
Wk9u6mzCg1V6Ri9Wvlha+we8wTfwsOm2tYtPOO03fnK9eUjsoE1WZuRVv0Pb/NoO8jNtUbC5gznS
EyAvLEwn2RXTn8xn7QM0Qv9EAdpPzjZvkPb94zaQijd+ge8AiqsRO86IKfTy6DWKMv1Uq3bDPHeS
sLDfqbzERqb+s5tWaShdBv0dAC6hRcsBzhRqSWCu5FMhTYu9Q1pvRXMZfwQlrRtyospPnoEZv0jP
ZP7nM7fxOaZS4XibIv5Gg3ZZUMdvRj9bUMObVxK/3303306pf3gkkMJFO6dE6jESbOC1X2dhYYJ6
rY/J1QpBqzXjEsP26NXH1zpjvYmzUrs57CZboWmb2p2doYFPV1KqFpbUpeceDUQ5u7yNUeZkvd6m
OhjppNS3OYlxW03VixPb27QR87Ncxc2hAMU0MilYGSL+4lYyfsR+5++yTnwIpm9bH2Q9Nqhe6aqJ
MbZ9jSLKizoe7864LlGfGmdpzmxaWTB32dzvk9qlSoRkBUebwrLB6UQ12daLxcnpLcxfYNhRPiHf
tpv1VXTjG8UOZw2p7Mx1GAHNXmg4JX2y1h3Jwei0c4+onz7/264AJnJRBxWrb0v0flQWYHsiaD/N
Jj8XvCShOSRH1ftnVlv3ekC/FTC8KvEv+3c6DLPHnNVvIMPlS9WVH/OPpv/rl6UHHF1/4KqieZEJ
9vK8SgEm8VvGvC4JoAjrSWsOPdws5MRUUz50vd00IpN4wrQATwzZfpeu2kNBXBxykXqrkCcj5dk+
VTVtFKEnPNB2BlXgrqsR72XZ58DmK3o0CF6D2AYE5tYYj+yS+DNp7C2ORDj7BgqTh9X+NI1y2awt
OIPzMqBT3wzwOyEL72ugU2ZL7i6opgnTbG2CfHcb/ECO8bww57JsfqusYnw5XTM4q2vh0NpqC9VS
8Ei0F+5z6+h8azYHS9m/EpnfFVHct06s52RF4NTrFeJFIiTqOV0KY2YZnGbPXGbkz2DWxGmxFJhx
TEwhntOqIsMPguzK2VjDzmIvNtLtV+vNgdN7XYP5d8A08KcVE7nsZTecE3GOGVKxm2RCFzbJA2Dh
dSzGOjIXs3puJ3TXMsFOgqf6Ke7sKdJdV+9aua5HMaTZeZq5sMzBeash0iObS/CSZvR5K5oYhPQh
ugzWoEbzBslFBVEZH2lLyqEhliFKsU642K6x1fQ/n1ji7AvDjbd9sRVjIHZB4P7OG8e9p9+tjaCy
y6iD/NGJbJ9ncl7n3IAp5HEgvd1ax38GVxo3m6AIam6rezENAoJwpbuIOrPeHST8EU3it6Vye6fd
nIJOJx+6FGEdex1x7lN1KxjcRCxfykuhcEor0SlFhok+Cwfqjflo6adE6MuaBU9rXU6h3VT+0TNz
ykWmBDGsTmRbnvhI9XICQMp+Gcpqw7KAs+l9fXPLdrsi37dBQjaNVbsbC3i8bqa3JFPvCDGqI5u1
U2Ou1dGwKxzBlu1sj+9loCzKZpiBuvmBTQNu8H5GyzvVfxv47jJ1XuKleJ6x74rtKDawVch5lXr6
JGpazL/wzt3JzvvramYUc1FtQSipjo2PGa3uDfbjvCby0E/lfODtDZPcfY1F0oSO+TA1cb6FhvDm
bsCgpB5DIKvkYJBQtHd9tY+n9r601fec9RaRSwzl/WxAfJf99DOVHRIfH4uZiep2ztYnJKgVXXL+
ONc7fEAM3vMhq+PQFQyDpx7PoSw9WxMWAxmCS68rBGhnYJKjzR3HuwosVadEcGJca8bEvyZlhvw9
waN9eJ0k//CgV9c+h6GaX7LGuyaTteO2p1Oa/Nc8xTOwfzBBZUwslJnHO9sYCANhTriWjaRyOi6m
yvfDiluWXdd7M52fxmKILCqqSS0eGwtE4Bphr5rfJNZcD4CDZMPc+wAH45ZkqgvkVu99AxFtvCxZ
ZHszt78yz9Zvj9VG6Gti2aCX6EVJttmasb0zZ7QricNrzSbjCXVB5E+QgJbFd6r4r6FTdSSw9anD
E2eQdMl5YwDqkuFh4rQp8jkyVvvbm+RvkHWDvZ33ouL6b9G6p6l0p9DRitt8QQPsNMtb4Nrjzq7Q
PNW40kD3sxSJT9rP4ve6m/ejXBBd9ORSOOvdpQY55xPjMx7ncHizCMsxO4rF6kK8v6yN5bc8sfrp
QtDyY/WgT/DVtzqrxa5rhh+ZhZfmGDjmFnELe05Hmxv1ABHVjDcIivqITLkDYLb2nbvHrf1PV/mY
9hCa/rTAl2y8AfMRRczEDtOzy2RZy4WKosJl6dxOlPZGH+WG94wx/X+6YPzmGZphTJ2kzDM4eWyL
KixPGUo3jQHQTUnU+f14RAN8bXDnQ4nCOpuHZmgmKM1w4cYqxWgY79VY+uSSZQyV1SZoeAXlDEDk
MVuDFQ7TFpEywCXG7KZbMQQvh3tRfFYAqNchtk5rTOQgBFuyrXMTBrrdVkFjfAt3Oc/ebwKiLaye
0WKvWMZuq5Flt9Q0fpNat3KK2TF2B/ngT73a+GnG2J/4liFCzNBlmAZ30U6EPal52lSG+JtO6W/G
F8PBNavftt+CA5R4HcHkPgYeLZdW/9R2OIL0hDmGvgRSZBzKYwwhuUb+GNWZTfk+ISmf2dxGPsD2
XJNWJBvuM/RFBzu2iwN2s2mUjO5vli89zKC/c6R18OXAFEfE4y7YUt0hPl94oXmIrpGTV5+GMY+R
0zTLboEpwhmpMDiaXE+GWVVxIvrI6Af3xXKm5IA2etxX6uR0yQHbJawn/GrPGPFTihLFh++jSsAw
qlzUzZssjkfX3ble+s3yBze89ArSxaT7E36Pf3dNr5WP/aeqk+/GNX4ie7GxooUpck28VHCzwjBM
PxktvjW9oactzkMDxlJZ0yb7VlRFOPQFOKOlo9Y3njmPLzmqYrix72qNsd1PB7xch32vB+4MI1Yn
++FGkNtPVTXKUE1OfvP3w5y/+OxNuOPFup94BTwsUDuLoUC/ThfD4PJt8GIVi+lcnT5/q2rm4EWr
P2zGqce2Ll8nrz4C+rE8/2T0bp2AxzA8GLSIZqRMHAgZ6nlngQYTOOlYDvr7zbwuP7I4T+41qtLc
sivao4wdFUL43uv3pOGw4cQEZ4OpEkOMx6x8ls8x0tEwad0u3PZOY25VoPBBHY9VhY9F1hTfS/Fw
glqDoxHLNJpKwqsrBhSWqhfWdN3WI89p6ISJflPRn878ng99BvJSHN/dQw9N0mNM6ltHw2mRHBmI
2vWoIQUYyDgdtTjx7jW+BngGVfm98opiawSBhwH329oZJxsl2MbGKTBEgtBtSYXZO4zqDj6nD5WQ
3NmsOzWowpN2gOvGqXxbmMsegxFOSfeFvak1W8dKkfREsG87TfPzxLSt61px7NOc/i3zOXp6jGwr
4yRN/01ZID88i9YT2NPniuVXVnllGIPnIMXA6tHrOfMy+nP6WpvTCuVl0En+bdUfS5WfnaQMLaDV
Iiqoz9VxX3KjEbvKqjkYc5kdrLZ7HvNZYkC3LNgRUaf28R+ObPsIZ09BoPnROT0dYbITJKAfmTE+
AJZyGIt3w4UipbxDzYKSizbCsADZNsPTxeUi1E67l5aFxiE7yYWJdFHUL8mCXxUee5/grDF3Zfwx
xPpic6FTbJD9joCOxxugh2MNEWJpsclHF9B7ONlFZ2AVM4kQRCjf67X5I4fs1beZ9calZOgyJpem
SaPCN/S1Zl/iGfW3tSDea/M4RLUmLphwUDxAkzVqJA88T2hkcMXajVgpbqzJPdmr6YUj+s2oHHuJ
40T+ypDUPVDNFXShOycr02idM8U5OFJbCXdjc7QycWaU4k39iUHSt+yb9phphKrFEgQ0WCeUojjt
ByjxXacMvXl48hRjwi7IrmqkUKoyZlrNTGhNIJ/yYrKPRUsPo5BBO4OPp4n3sLrAmEfk7Q/TDm7O
vAw7Aa9glcthNEko8dPnbPrI1+Gr8RHlxj3Xv+oADToL6c4jzna8NgP4YGNR+nPJnl12UE1av8Rz
ZkZrNxyZYcuYbrPvyaO3puEucHQisH6xHVykltHD6sbDc77L7XA1FxyQNRJeh5a2o/GMJHAkdcum
NPgZOBAi1goIdkqsi5+Mr3kcxEcm44KquNO4g03PqUGm1DwGIeTeJlPxc1KqvZYIC+eGoB57NvE+
4HzX+v/Rdp7LkRtb1n2VDv0eaICEnxgp4itv6Mmm+4Momoa3Cf/030q2WrdbmtBMjDQR14hiESyi
gMTJc/ZeG564C39hmrJ0BZ6JtmPUXJDsvM5MU0ESKDNT7zl3bfI0STebuDpjpyHyPI5QMbnMNYv6
2Gd0NCKkrWVmn8MeVG0LhOFRfc5yiY4LUHrt7FAAX3tJEVyODkG6VdfelWyxdTGeofGzdzIMCakm
+mCO+xXqMBb1GfWOdKjCXSYTlmV+qUKXTq1mvdaXvq9higg2tQ5MqTW59zRGcQQbdVvCaSFyVTnj
hhjEddQfS9mai9EYX+j4DGTjsIi4MjobUzHv05DFB8NEpkaInzsteEbWtY0MfM6eowWbEZ8+eSCf
fSc6Dol175ujs3Mq5xAJrVlJRWwqCp3tPKMyQfbARvpBtnEcF9cIMlX2cOs6aA9zJxwUAjwvAUyB
BvNtUHzpeLPMCrYqbIIY1c8Xvmdr51hoCAAvGB96qsrHl03gUKxv49Q8RAyk900tr4gOu9I4m6vE
gbfSmMlK81VpyJ8xttWSpe2uGQcivuNXne4y22+JhaZLX3uNsHvfqvmMrGpXmKG2sHz5zOB5QN7L
1iUTaLPodA2ehI2HTUZzaWuOs5lc9gNRC1Zhr2Xd65uhXTPlRnA4tx21u7uArEtBZhd3yciDvati
f+VwQSc5Df2cMDefaU1Bjbxu++TWKQN20jnVtXs/Q7vpsIPs63B8n4e25cPnMfs5dXGhufDkw9In
YpptyWLG4ERRh1qHHWixm+mBuDvHLr6YRM8xfsxhADkD4rN8rdn+K4XBdV9roIAi1j+0KO+0vWhY
hYW4ttOZvpjnmGclzwAe4MEizZHC5wRtNEScWA5Sa0EhsHDc5qaJCYdi5jYfnSB7I13uiE0BuTdk
1AdS51+xCPX7Vjjm1qymhVfY97mXOUuIB3sXXLAbaxdJUe0nQbsyJb1+Qn435K3zwrDpixWaV2T5
lOAI8nvDKfOVXnrdVVYNcmug2l7Ygqc6HKyc24pZTssInMv00kWCS2vPIfLDGRaJxr4qBOC28njD
s+ucpwMbEle30f2jy4obo9ompIlPCNxBmz7EmnFwovYpmlC80mnP1l7paBRZAQ1Mlk0RbvTBlNzc
KcY1FKWqtu6FQIlYXE2wclAoxDepTQAmIbhLOYAPYVRaGAndzICdQdUOdyYWKTntMzP5gihv6Q7a
UQjuZS96nRqCZVlcDWt8ibZB39EL85x3BFfxTi+1N5v0krXZYkPFwCPD7sFJo2ci3dmg4NdYkHZE
ZFGOB2I4zkVx4+fyDdkzXTC8GEgyi5x2p2CMrs9Y+C1iARj+cUkvCteARVg7e40PJcHpPwceAsbi
2S70Z32874sqWUYFu2rR64oANu/Cuj5GDnviTnXOyORIUR7lw8jwUu/3ETk6ve7hwmHYChCC9RHq
Yphgrh57Kma2uYuZMPLyi2mmZynAP6yxacKEeu0QSuv6PZQP2hWOSj82dDwZFHhkeCEJMgk8rSVU
74CBRQwJI49r9qtQL6OcX5ZiB59zYK1FVd86ekldOAeAFLRgjWn9ksKh3xjJBfydgy/J1qkdagon
nygGJB8WBgkIbSg/ZJ7uwwEfrGbq62YybjJ0mZyrKds0koZUwjA+LmiusxUlQixKcEQAKoptPJR9
ofodROAguDzmBYMSDxcL9a+16AqX7fNYb+MpduDGQUSN0vAOJhwz0MZqV75H8mcnNQbTKRA/gFBD
bJNJWiPhsA2KgA4Mne1UGYIRZB607dGJzNZTJdxDHgwJqWuCp2uFBSpwUGfhMVEO1Bv0tHhcaPBb
hXWPns+DL3KFvh5lclQSgZD6e1str46j88yMbNCmZXuNctNHVZWz9lsM8uCmDREqIbNBdxwntJ3p
8V8E87xloYITWWf2UgeiQWLxvCH6D60FOmmQs69Ut9bK0+YGjs1z3In3BL7HSpPiKaGuxRKOJnYO
AR0F5aIypv4sHDZs3nDHzpzoUPQq0cVz1kk0XHWx/xSXh9nMDqacENIqsCPdSTquqCcK1mvuhrN4
yCH5lPTpY1oXWd+Btq0de2tpq5rL1DMkW8usPRjIjRHhZ1s3Y5HvcFwuYhx3Cw9jmk3FzlzARfcQ
dfe56TAUU6euS0Kc1GZxCZIuvNRG863L2mOFjnTrJma2y93nUWd+ag22uber8sKFTLnnN6mc76ep
76pbBNx+2kbbOjYh7cFEJZS2PYfDSkGYpvFamvpD0nkuKlz5GjXME1hn0MzZ8j4Z2Tzkue3z2OXG
CorLWfPpN1f5dUi4YZxNy4GC80CEOHYta3IZj6IwHVz8DqJ+0VDGoHTAdRxDfojjl7w0Qc76gVxN
GkZCPuQC9iRcKMJoEFe266EgnVHP3ceURzXCygFl3LTVLS29SXAHTSijt4YD9adPy6Vkjd7Q6n+K
28qjo+FepLAEG3vgSQzRxWQL0Lr2uK/1xAAijEoi6PgnAxnC7EYVHzh5wwFEV8e+maEf7buI20rk
0WYWLs3yyL7IeSJtJ8kzz2J7kaUZbrns0qzK+phk4bWcADSKiFTDKqf66Yo3d6q3ksIq6gTT12C0
jkjRL4OicpdjwwyYVgEmIlv6C81l/lo13XAVM4jQqS+NoYquSY3tyfYES9pIbV1jl+DTZJGpuwvd
iGHyj/jAjqPMvY2vA5oELoPqxYnKfRFVByDt7rq0smppVYa2D03jfdS14S4SwNVIbTJhQxxo0VQb
bWBNm5ZGPFxl5khqVBGSVYAKI2i0hZYDBWsGFB2aetPRgM8s1fMtiqNk5XhOgrUDPpxDA2J2Ie+z
UvbMVhlAqb7sEB16JtzrURsXBIz0KwB0/kWU6HvbQDcb2cUV7Zt3FPjWcipZrZnSd5vURNJnBNpV
EGLCCqb52BRmelD7bzrq/Z1BBXCmmyZsCw1pVTql1doRFLxa+lKT0NGR+BP6dzpDmFVCsqnnqegB
u3uzY+TKKoVv7k8RJIcFtfIjrC7DQdw2nhhRAewvH5n7ELOTzxMjJwyC3teADoveuQakInbdJ5OU
BJVLMPPpcdqvHH16aElmYSW/AV6yyDuSd1UoiwoNSXzSD2uDv01bOSgS1Ncqp+wjnEy9QP1Xd8Yr
P6T3pd6W2UAAK9uLUJAsiuwklzdZOR5CMpUU2r82lRgvf7Grc5Gm964uTiovRgVezH3E5zkwMBNv
lbX0xXhSkHv1ZVQOl0YQfLD02YS/qGAXpCALEbSXH9maI4mgZZdcejEoSFJh3IEclXB8Bk6tkpsK
Y/oyZsYDCiwrlOc5gaNGXz9xnX28mXG8tbIQf5W27Xxgy1xi6lsqkiDVkxcViGBaERsZe4OwZWX5
/utsu5wIYPK5fPdyHYaOMhh/DRRzgA1naXGu3nkX6qehsnZyiHcqB6UgCcaqhmeWHEicgwMYi99E
73ebimmnsgPgh91q4616oXojGfEC6mVA5Ra6295EwrzMEE9qffCkTqTKDpFx9d73yYWFllWQhaDy
D3qBMoeuPBA4KNUO0wDzWiNO6VtAWh+054ZP4gkZNE7MaeZYKoehncS2tORHozEUH/+6I2JBfUt9
WEMfrLhhGBO1r1Ju1LtU6Tk9qCp4f5CaupW6uFSyhpeVL158HQ24Fog9baADLQpUYVmf7FQEogqz
VDkajeEf3K5azwYZwCrQEUfvIsOKgxtb5SCpGNIgY+QXDguVBqGiHNT1osKhcAQh8DFv1esE8Sbq
cixb+9YMeXirSI+WUJIoL48VChP1ggDiMEVuOmf3MTEoUW2CZptOAmENlvgbFYTXwW27Vf8AIenj
gDQB6WY+qi9V9qC6/lWWabQOWm2jJXBFCFyRhJ+r+NLS2Q+0JidyWALPOFmxdcwmY11WRH6pHAZO
CvX5QouHW1BQKx1sf0DQA67Z16qm7YSz1JHua6QCHyzPfvJIhGj86oHRdi2gZEfRJTi0E9b5F8cc
3hoSRAKuq9ki94+GocH/157xIog3y9LuDZDTi1lxQuecSaSRXbhF8Jr3kJgmxPSkgBDCfO2gERet
eOlVvFs266Q5WGc1Ob/qD9MDZAqkOuM5+gj3nXZBj7Pbs1884iLY976oGNne0eho+3vHztiylFcq
LFO9RuW3fKxhLQTJftQYzvJmfvr077/+57+/jv8RvpcYjuDeFvLX/+Tr17KaCHqK2j98+etdmfOf
j5/5/TU//sSv5/ErMvDyS/uXr9q+lxen/F3+8UXq3fx+ZH77b+9udWpPP3yxLtq4na6792a6eSf+
pv14F/wd6pX/029+ev84yt1Uvf/y02vZFbiJbt7DuCx++u1b+7dffvK8j/P09TSpw//2PfX+f/mJ
P4R45vc//cT7Sba//GQ5P7umY3uYCi3LsHRH/PRpeP/4jv6zrrsGTFlB5rxLr/KnTyRStBE/ZP5s
k+GMo1c4NjtClx9iXPPxLeNn3bYNi96nZzq+YRk/ffvDf/gA//WBfiLU66pk9i5/+UkIjlR9/aDV
X+YK27R90/MM3+V/Uf0YfP/1dAMkiZcb/1YKpB5jhmfNSnE3rWEnZCodTuo00NIS0AW29ZIcqmI+
byWYHiZ/DdepnJCD8tgG4BuMjI/XU8YqFQwzlPo6tNxjZjgQnlDLHodeBS50c+4ciigrrzKU1wsQ
gN5N7YbxZQX8Dl2Q5dbndm+OT/rUjWfMMbr95CfaaQz94HbMdHktaoeeUFbpDOuQ5QyfC0sTlM5t
eTf1iOHoRojzLq/8lYfQbkaCTbc9LqW359HeXgWFW3wO0SvtExhfO1NrxcbMZvdUhY126kKMngV7
2j0wnwabVCv8M2hXzT6BBvE5t/PmtgpmNukErTKG6iK33mUUfwcQRRQZmpsGDBy7QCLvHUY2QWJG
XQsinOwtNyDEx269L81AH1oiLWb2SJXvVNDwFpIhHfKpOO3adYTuAc0GMwC2fYE/XVPQ9Q85Jj3q
2Dgl13TS6KR3lnaTwmNi7C30xyZBBBv3ImK/qtvLEkHaY+CnqMurrCvXJRBxvBatDmg/0yyo47Pv
PsuQ1Fm+w9SuorKU4eRf1aHwFj6MYSqhWCsPidcbVygZkPK4JbNCM5ZoMJCsK1qs5cT7jBEQvZx4
1B4SO7F3qVZFZ53RBbDEyvjWoHPFXM20XlstdB86RyDzhpgLizn1INXVmftYk1B4NIogezLqxnvM
E2iQfKhusjZq7GzIk+RNHXrZewvGaBsO0t4VHhabRVDhIF0wsygOnmjbRZdRCWddVqIYB1cWW1zN
c0KHqrMTsmSH0KDor5LYWpp54uw02IT4UqR9ozuTeV/ZsWCQ6nAqLKBEG528iItKczCrVVJYTOca
IqiWExNFRF043Nc2ijK8D6DyMr/hKSgNI7zURzu5h9Tcv+GarMTS7ksepj3iz01Bh+sLnLH+qm08
9yxM8ihZYTCkj+XF6Vlr6rbJZWGhLiijiamOVhFpA82k1s/x/IUQ6UdvU0nHByAxhyMT0KlylrJh
Wo/ODTDkJDzzzEKxYiJUC/N2n4JD9LedkefxKqUT1zMYqDKCazCPb1NZhA3UMDyYs9EgZ6jZvOOc
LqNDiVm45+LJDGtnJKh7KV4qNnqm8Lt6005kUqimBEHwWq118aVTYFGjwdY5b57mhM++1YfnnQzT
ZOXLNM2PM+dKrsnx4DwZUzldaHY5PAxJFBIyAZSE3VPj2PUaaS/rDvN2AkO8wS2WhtemWGlHpEMr
3evN5uK7lfq39fCH9c/w/7j+MSM1MZHhkjcc17bNH9e/zPATp66nghtoyleph9NsNCM66UUzIubC
ULAUaSfIfBv7OxNj4BXuWPwLPpvVUq8491mizqM9BO8A87NDngLHDJq8uzFclBrMp6xpC36/Qg7a
uRdBjkkj9eMnVBi4SLyYTWQbOsEKO6NKcDKsfYMt7WkY7eYKgiyfmbS0o7SyAiEv7sWHokPBTN84
YKhfKwO60ToxfbSg95iCo0Sin/uaeR0pOUFToufu0AHRSgOPAOIqaG+zKhPc2z4QKr0KAwwZWk2q
Di4SYRblTd3LGkVQjtM/8aJsYZG0e2Z4HnONphr6nTdr+m0rDA+HXU17UjJ7JlDnA/nbNwCNnFjv
MUxacX/CZ9RiyZu95hTDJJjXQg7VIcqh7NTTUD2LXNDKzKz6LXXp+IRNXJb0LiWh2H5i3IQZd1KW
YHt3Aj/YDL1JQGtNbklKnlg5oaObC6RSIBIV+sSdzhiLhmcS5/1DigIa7FvXhfcFJLVNN9RpA7Kr
1xYCQ6zazfdwidv4yiJj6REHYMiawgpA2awld4MF8y8VwQ2sTWtZ9iwhYcukHi7sOjR7unBxfV9P
6AspZ6fumm6XWHcWpGYXQja9y+AZzS3+KsMPV2OPrSJynPolqSccWnxWFj1uJHNv0EWj86yJVANJ
zPd8tsVZXBvjeWIa9iNsU1OV7O4Xf0imVRi28Hkty4dHPb+SmgxCCvyIjk44MR6ZP6OziVz3PTL9
DNVIz1Y6nEmKcBpjj8eB0ITSbqnj+Wl8CEl4m9I5RVEQubdYKnrcKchrLUisr7YpiwvdKR4IfyUV
cR7d2zKv7LUouvJaq2o4HRlWR7aK1Up4bnWJPmS6qDDO0klhQ74EBNCx8vjl1hGV9pIKJwCnqqOf
9UgLgvI88TCi7DYXmuysHQi44TYbh3xF/ICxrmQ23fpJ4S+FwHwtuHQOTe+5K2atw7rM8/rQFfqw
owfQ72GBmCuhS4bXYQJX2RDhmWPjl4sd6d3NbYtXyB4n72gZvnmIcdjsxsxsjiNjF/qqTr4iR8Bk
kuUZW5EYxsrtNXmlUfRf2zmmRFnAHpmr3OJGJcpkjSttWtWwzOiwWkQSWFCYEztr1omQSqUSy2qH
UZ89EWcM7nKPpKU1QRf99dJl6C4F4ve1m2kbQgBCs9DVWrovTFXbfVe7per5FHZoXYXV54gZ4zh4
NAIH6H8D6YH0KBYcuuNheyYHowa2Fchr7JzTxvXJa4mFkW9wBdmrkmVxkY65c6NV8F85J91Z4oz9
XrdynC92gPfPQVGEDrnb1SrLQJ+MYi8AOi+iuhBbIzLxPYRTbAHaj5NrqU8N4pFRSe6tdqfLUK7t
KgVelgfz0ima4mDDEV568+RuJyXnoWQDwCcn7aYHtfcFvMjAhIv5peUm5XowLHsziQwo4gTdFNma
vxqV7jhJLVizWJTe6q60aB95fErQKfOl3rok1gHxxPzR2ASZFg86HA6GJ/G4pIEDM9LL6TxXOWtv
xlVHxg2eh1yDSFMlSiERY0VH2ytvzYSJIOg/nEb8gk3JjmumFtt0hT+tjcgjZyG0ydjp0WpLIngA
Ige4nNKI3ajrplubaRY9GzxYoJOQPHd9uE1ox64dGXubAWY/PgJAtbNTKNYz7gNZlfLSgIq1qGhL
LktCRYijDSQTvkm/LnvHXPBk53YIrde8ScjBo9q4MobQo6NeELSkTSQXB7Q3BRMbYPrFswmG0hux
WlYy4KEbRjRm25FRNGGNBFjPZNHZrPuzVdVYwQYftImFKoD1aldn+E+HWCUGReo3zHNFzqNJ2h/c
N46lN9WKtlO3zmq93WoZWVhEiwAaIQgTSGVoPjVlZT8RmESfEYv1XRig1oQ5QHfUT2NSiPDmndM6
nRi8ls2wTTTXvu/s0kLTEwwgxrR+PJI3yRi9M7xHG1v6Lg0N9+APnvU0JgXVBvMfxVosn0bMLswO
mGWqQiqJt0bRTjdailmQkUMAKKlBST5pEQ/eHjfOuvezZCO52Z7LRmbXZRoDYhSdcsrhcOAm6tFr
eEVpAVDFC+fGGW1mErwvyiq1EXWnvneuj1q+Y+KEdbuK9JshryPYzq2+r4O+uprqItkMZR5+mU2C
JhcxIRIXbK6yOx3Eyp2AQLRIkqF8wtkbniWTORy1wp23fgAFCOVSGGKEmCEtd3lKR8MWHZ7LttzL
2cDhpZuJt7SyvLqksLP3tllPCO6RBOI/Ng8ENRJFnSWSKHmjOAzaEN/2cDq3xtygatPIEJ9WflBA
x85r5zJtdXdckm3WnBU6rsZFO5jDO1ooct0JNzqGWlZfVT0Ky6kycbc0Sds9unjxrjUnyoDKlolG
fnPsASsOx31pxONmDuqeHUbgxl88th3X2jBrV15LAZU4OHlrNBTgYbPuvcpR8ASaGV3rcyJo9BZV
hwNtlOKgaphgMchEO6/8Lnw1tDz57PXA9L1e8rztRW4wkLN7tpouZ5ksG5zlqqNrd88VKpprZAHD
FoAvJVkRu8WZrYn6IAvl4hwZ5qNQR2QL6CQlxDgpnStGCoy9A8e8BoSooVtP3OsEvtW7brcYheE5
8WuDfhoegfn5W5wYE+TREjKFk3hGfbDYq7xpFu27fog1fFup8QxKhiuKBnoIDHBshovM6zHLy6KU
IN9baxtx9Ww0H9p30tXmSKghtRcFEGVYrSqyStVmFBEUcSJhA2np9VWaCv/cTyW5o3iNj4Eq8Zpw
rrbtR93nf9SAjk9e5qJsFKkqq07UgVSLddsLxLRlA8hDlZPjYMthOXpRed981Jtp2GvHXhWhsHWb
q9KszEcBuO5I3Dl7ZEmwSg9m5Uomhb2KKEbv8SA8+arEJQXKvWhU2Ttl4wRYnAzxha/K4oC22hUB
BdlhlqSX6Azb12zqqaQdVVT3faZdWKrQjsOMklsV38nXOhx81S5rZjavNqA88AfIW9SDtVaP2NzT
MEt/PHfRa1Q7yoUy4fPnwQwwNd62Y4DKTj22GxqRq049yvvGUk919YA3cmNAwhWk1556/MMaxGOj
SgKthlOZqzIBLBAFQ9w1R6Zsya50dW4vVViY0xAU6DsoNyaXvqKhSpAE7PzaVGUJXjJIl6pUESAI
duy0q0OiCpleKfXHJMzIXhT2Dm4/7hpV+mBoNta5KocSPxxu3QGRQ4TX2oSFQOFEA1+S2gYrBLJy
RqYPFVZutPhza0W0V6UXGa/uEgg2giaaLNOFqYq0yLGJdVaFG0Nynq+qmKtUWYcY0L2VRFis0rx+
gKheXNiqDNSTdF4T293vlCL5NlPl4lSa2k2tSsjko5pkN05AgCoxM1VsElbVrwA6ZMeQSrT5qElj
VZ5yfSMeC3WaJeNg4lPLDHuT5kVxH5HqhlredkkTp96lxncenVobz2ffKM7ciPmLb+GjblWtHKiq
mauVArrXbTUhtduKlSCAtFPN+bkTn5vUXx9FeBDANRpJF13PqkbPIT42VDeiuc9FglcQMm8QmOVy
NhEbRtBu7uqetXQwI+uld1QjAgt3fDWorUKueVzUavuQ1hqz4Lpxy61o3fBe86Sbr3ykA6B4w3jv
B7raGjmRN6y6EFUDrn1tmWlJtG3Y4J47qVavih4Luc+z6EgBVu9rekjnbtWj7Upp5S3cVowBrI7Y
vcxDTFPsqGMyL7ycXNXJjq7nOvQ/E3KPTTDq8vsYdMdZgS9u7+bTxMZFpcBMdUWx77R2jKOA+4U9
eL0v8rBXtnecbvR0NOe2h9KVKbUuiMq8HKL7sXGNE8Iyc1P2urbzK4BZiJOiZpf3mU4Iu5sfqtIz
oiUml3HPKlkeIsuwz6fck+tsJhonTb2YdJfUQhesdQCNiCQg6K2gN4BmtAhh2rGkyNaimojNXkLR
YTdaLNuxNs5rxVeqncmgJdLoN8TnMWGumvgSJU/wGessWlijtqNHaVn9ce6xVVTZPO0b9gEPYvDK
YxI5E64fu7rW7CF55kZ3NqafCszbw4gsBhHDja36aOwKSGWnkaRthWt2D1k3TddVZXJtFb7mHJ2u
Iakgcq1k03406WK/oWGXDmxXyYBnXK9kpaqxB1+IR0TIfKD/6PthH6AH2CEwOLhmA5MzmFou/PSj
YSjiZiet0EGlM9ro3bjCpyOJAsyazbG+i+lFHnHreOdTjXAM7QpdSRGE0bZUnUqhepawXVrm4D4I
Ys9CkBOTLxxYIrshDNPbc9kngBAx7eADIp8+bBJxHsuxvYpUtxRWO+4NtDu304SPEh0xgRxYycby
alKN1ryV3rldJbgdbNWHTbV0JONA9WZF1pzXHw1bzk18GZlxc92YyCJFj08ol5LhW2obD1y/JWN8
ur/gyqpdozrCXSHKhoCrtFxDYekQY9gCQ33nuLOmsuoIdiYVL7x2U5fZUzHb7xmsU7HIWLNdJYvA
0IizDBGKZwzbAINxsMBH0iLdzzL8NrOegYyaNTu8nauXIvjCVXE+FyDS0TULOzwRJ7m0EsT3sYvh
MU7r1260NkQarQKGKQaKPH0uL6SLok7eNtV94n3uw1sXzEXDxgOfZEFzsYLb477L6AZvL7e3v5QA
ZUh+Z1E+x4ZywQmR1W3JdJMT/BqJjuXERFnAuNXCgkBWBQcZ9NupJ/e2g7lO74XeKuFH2YPZAVy1
uyPw4gPZOXd1ZX9GU7adaP0ELLhyfq0JoCFE0xgwX+mIe2FWPaIyXtmoNJt0aLZWMvl7LbfGJ8/H
lgLWThhAC4JbHVXi0amquFy2ZhyctaK7JZlglzT12tEY5RsJW0bLGN7FODSroJiQ9bV1/d5iXspY
sryAQTFNxEnZOC8FCA7UPDI9tMwCznCxIK+PPFrHoRn1m4QdySInE21cxYJP3K6yu9hJshdyQPMN
yiHgMl2vsjEQdeZZ8OwFXbbCY/Vm5sMVoL9y2bm4Qgb859IeHzyzu4IbgZ9tghDcpQ6A9qDNSdJo
pmkz11A24hB3dckF1OqwsNthdpYRxIalXWb+Ouvx2E6Va22kW92HdQkkgeUW5q2N0g0L3i6YiAMo
W62/CfGyX/UOmp1Uh6fqehm7GAzBuoJKVUWNS7kwgYVb00vLNntZOFLy+7DGBrqE1F1G9ecAVCES
3mtoOf7BN4ubyhqQVZf+uCoGHxfx0D+y7Xluecat0jKkMzdf9EAaFiS6LZGHEZUzTxPQ5thedQ1V
YxpDW+wpPzMzemgresGNT28tjgk86TTyHS12+ghkXDr+rGVzSFfSLjW5oWAhEoVkqXUwYrVErYym
yexbMiVV3sWQZkR6GgrwWj12Biac0jHLO9cLIxR9I7sz/CFsk92XmcfPIoVJsnODhKQWP4CLX9hi
i/RQW8a+fiLK1FzN9Wit8G7AvM2YiYDbrvZ1DgvB1gkV7euWx3k02pfjWBPaCW1EfvGIB8KKPEVw
g3rz3BGB/RDjYCFEjtqdFMrUvxlBMLyQoeYAXxysk7TyilAGw19Q5Yb4ZhE7nwHrJbkHcMOF30Ro
bboCVjFELyjKgaN5BN5pbEoY1vUEQ+vGpdlqCD26CLUL3gsHeJ0ouaJydMNWrM6aQGDdqZjqzKfX
xeAl9tX0MLmpBH/pYAbpPi9976WrneC8apz2DlRwiB0V50FaIEPT9U6c6ZMJUGpgIaOOzhM2L4bk
p8VU5UBt3e4y8mvvAU7sfKvZUmyKMW/cvWnN1ufSF/6dNAiBylk80HY6CTHrNKPGTdhjlr/wM3N4
bGbRYn8vNAFFtSySaYf313mqwZ+u7U6tUKYX20eGVkAYalvq2Vp4fQw1Sy8awpSMfn6gkyIJ3GSE
h2Zyzov12AptSVyJ9oxXv3orAj3bRgy0SrLK9HnvIRllM+GWxS0qL7LwdExzD3pl2Ie6LRAsu6Z9
mLoq2BqTxIDZdzW18ESAGH492drnozdzl4d0nFLsZEALZpxMG3/A9k7sQAekiSA5h90DLJEowLs8
hWeeRGFBrAKZv7OpoYbv4Npq46kuNNwWZQhY0fPjz15pzARvziOuhHZ+10VUgayZBXR82ehksOhu
zG0aVseGvd+5abUoIek6wFQbeYZMA/YcQ4B7x4ZkPiXODGO+0KMvgeMXbKsHrg80BRdGpydXLvb9
Az+lHVlKpoth6KZXOvINCRX4BKl6cIVIkWegOsvxsmWUh+8FrGdMX/+AsIymvctOdJ5snHJWQbhW
Pdvj85x6ziVTqJmUFwISQ6gbDFOyeDklSbUZ8mHeeNk4p5eA3JJVAkT6MmZc6S9qaVEx1X0mP8fl
5IDypy+xSoeQrd80lhWcFwmP3pPyc5Djbl27Dn1TtLC1S/CNJJO+RiiZIyUrcF/YEYbVqTVOcwt/
h4dXOCtLnLsDJ5BCZHRDWqBh3wCEKtzJY+TWddGd1QRjjnwlNpDFZ6ZCKhVoLpiigqcWQt+6A28Q
q5eVrNKs/1zl3uWYkO5g2TPFaFnu22QiOaIwmAnY6lBCg+BEw3M5OrrDvhvv8MoxdG4IUkQveLG8
16wwvzWyrq2OphnRrDPIMDSHsFiXHdEQatv+xGgJuV/SjcPD/4k04v9A9PCdPuJPqoev4o3fNBEf
GoC78n/3om8aA6V++POB/mcyCsP6rsP9+4E+FBx/dYDshNCje0NpYbnIIlzd1S0HQbDr+YgVMvB6
v33bsH5GYOF7ruk7wtIRYH3/Gf7+C/+LU/DXf92f5SX/2zMgrL97Ckz/Z1s3bQQgnmnYFu3/H06B
5vs/64Zn6gJ0t+Vxoph3/kvi89fn4Lsr6c9/4NeT8PsFhSc3e/u4lOJ3+Z0I5799wbdT/ecDfCe4
MXTd9D1P/13a8vFqpdL5evz331U7v/4g2vkQC333zW/ioe9//Le/8s+//798Z9/+5S5+b07U69PX
2+cHAdD/a7qX0/d6IS7Lf72JP+mK+Di+Kon+8pj8hWF3+nQq3j4tTlDe3n74DUx6/v5vCDsS1X84
rGH//eOqd3t6K+W3IymZkYGA6u++37vonTMRnfLTD4dWgqa/e+iLU3+S8vSJkEXO97fjqTdu/gMf
5fI05afit4P/8N4tbt6/+96Xf7j2lIrs7x5zVeY4RF5/uDQc8587bvHp5r3qXrL49dsx1bl2/oGL
b9u8F6cfbxX1kPi7J2TDYVGCbrvT2zvYnur92yHV+/b/gTO+O6E0+P6ghv4PnO8DN8sfPkZD8AT6
h07H+Qm5dBHX3Q+nw7D1v/8bzkvkiu9Nc2q/HetjGbH/gUvkCsVoW366iV/L748t9H9gIbltPx0Z
O8iPZfvivY9/uN2F/g/c7/yKs+71/3N3NcuJI0n4VXScPTgGCYPMZSMwxm63weuxsDd2bgVUQzU/
YgrJXryxEfMac97THva2b9BvMk8yX0moTZbUFrZymgjPoSPonkiKrPz58rcU0U302mQ/pbCTdS+P
M0BjuxqLcXL2QTjEqGZG1PAeTarZxwrfgX1mKXM6EMxwXWQU0dJQ/YvApXu1HEHQk58TwXekpkEt
Jb2TYwbWIf8XqfUUX4lG4EJLjw7f6j/qLnjxGxjkF48fC6WJOnum97iqwejEWowElSefwcAFggIv
z2ewboFAr7TTjdcRAo+YSovPoAQpfcAkSOVcLjYZe42WNVwGOYHwG9NMO9LrSOjzmJ/U7O+euu76
tVInWIS7vzb059E4Dbpe/+9bmU1MVx2rdiuHEsDsz2pAw450hmHnX79P3NERNtapM5hO2Em5tHFw
i0FZ+xIrDIgNwGqGTIze7lNSdbpBfKZlYuzRN463TekEh1cun+Ux2d1SRXLsBLALthNhMDsdyI8W
c6e9kNoCbZ5fO3nJCsNG7eXiO0Kr4VAKMqryNdb+tpVP6R9OgY/9pltdgXfPv00l7P5V1+QUsmRG
FqITu5P95UtxOyJUtDJTBjOY3c4Go73EFTU4VF08CYizVqtMDROUzYGEL7UlZS6Dql+utZBzclaX
gbk46y+EqMcQMn4M9dhigcfAgqv4EaEiOW2dgWxPDrGAjYothzP5GzIf5LBNBkv5E3LQmlA1WdBn
9/u2jFsg4rFy2loMreCqxoH5MExJQzaOvNXWIZkzO92FQrRs+SWOYP/vGFZE4m05y1icQCqOSPwf
ckExqtdkULyLEODF+SCT4dXdMx9j+I3BaA7i5bAobnVrcFI+R7apPYwdjEcRedlSfwkF7AkC/nXb
Dbq3992zfzvmaqVeOoEtnb7XxDYIjKRiPLVWP/bxX8bJbwG1Ilf6feB9HaOw+1UK4OGXMBO5KgGF
9uEICKnk/yFVhwPB//YnGyeiac++pu1P3lM22ktY1lFkwU88fpnTm1fSXVvWz80neV5HsYvWO5qG
dWsNzEJbbuB1RK/N9HUhAE8iyEq028gnAN5bfACwr8jawIyFF5257qIMWo0fYLKwbs73am7dzKtj
YNLDAyDYoGJ/R/w8RH/owCENnDLcnoD5LfKnKk/UOaf6u6btzwscJBaF0swbA1TqYGGiMLlu4kwa
DJS7cycQ8wdU+ggU48gWoswSyYWgpcm8CdqRsz3N24dwOTYinUlsGu3klOT1hK/BYC1QryWUX4zZ
9zzyDXI8C0q2lTPy9oF3BbYLE2jC2u/ji1MjXFXhXlDOQ/naOeIjarsZxKa9hPZocrsM1YjE09Cz
ms4baQRh8y34Vp79OpV4xzReZISSKMDNPlUgG2JhRtrn8EHqJzkJH9SSsISj8ITDCyuBkkcgthrt
wZN4PkFOjRy3zhAunsnlQmgScXGERpcabKANDk0Ggeuuo9BSDgDyygLXeZKjKeUtR/nlXOWy2+XR
TbkonAsdyqK4EKWHyqw4RzZtRMDBCYNGX6ghEKmVS2kx3NwFSuzLtdxkP9zYinKvVc7jC6mRT6Jk
OfiAigflbotBK9BujPohMQ1ujYHuB+xRFZowwa3lgojX27LLUc44IPjPrvDtBv4yEnN6Wo5uhY9S
WwLmei9FInvCrY9IHfXFhqalXA4P1BPRgyUNxwzc7aloGtvQxCwFq2xzgnn4IGb2kRl43FOw66hO
I/dkFUqOGVxnL/6nxDLGWE8yFiQon6PVrh9iXfgD1ehGKRgvN2todhJWYbTBYCj6xrYTJnD08F1L
tC1oAyNoGGWWk1SFmMi/PApqKzhcM/ZAWajH5UjT3iBbFE8ErUdxFMpvQ3g5qnhejcFWGI2WNmGX
QYCDxGqif4xU97FapLpIBCurmupxVPyCB4GATo+z8yXBjMfB4kc5ps4DC4qyb3m7Dw0eFcaUEq3L
iKVHZjDHdzNTsCbg0uPwH9vi1BU2SY5DGjbm09Svhyv3AFcjyF0HQS3hidngVtUQmfZTuZQTTQWa
I6oJpLYLjD6DhKB1XTrhJ4AXWm/Fiigew4wkc1+M5NiO9NxWkwPP4WWX8IFwu4Xdps18dtyWlAPm
ukxZ5B2mugprQI3yBqrD3YSpe73Di5hP0AlGEByDQ20vJ4BDmYlMIvPsw9v902kYrbFrnJA1mzar
2uFTwBVizzwGXHwaa7ysoLLTGRbUGch2poLgCQ4fmo3JGMtuetix6Y125R8zOLuEqPPD2W3nL7s8
MaOKVe+vgwXZOqR9RccMcoEdxiFWjGcHNFfI0WD/tQUzqawXTylxNL50xEo691KPCepqlPZYlIeS
Z58VYl86SmQ2jle9yO5ks4oyMobdHL3k3V9Q6MNyMTS9mkeGJTEfZnC18qkxl6EpWQ6s1Y2meKWP
WmafQREHZkpFLCx4eMKA3y7EkCrhCYOsXUwti18O1soFOC8I6E+uLgmdL/+PpDP+/dffLrFrl064
uBye6kouN0R+Czpc4ufGiD3TkT01tCGAyxE89eQ6jKYEbgNsV2czzmtxgWO8qo+JzolYo8SendBY
IDyBkH18O3BBrjeMImKGXZYAEt0Ljyo7X3JcjsFcpPQsogx63IcrHdn5RxbeYrFQZGeyXA531A+f
jJ20J085ipnXCqibXByHaU+oUo/hchQzU3N5dKowvh6TU+d7v15vfm6B6ekwtVdjQIXblrVc+6LH
UcYKTN6GJmU9jjJWYAaMhNOToZUrcxk8P5an51oDOQYmAqyNoPETh68bhDQISRaPV8VqwZf/hM4g
XHz5bzLEdaO//G85wnNau0LtvdhsuKdPRf+2spoak00xVX/AQCyfbGPnccxQ3E1yWshROUQYPEOn
jXMu1gQIeBxVOLyMpCwc67F0HSLNYHYOEKloMgDEn3O4Gw8AZ9/ydnzxs1oMxfCRSjHHDExqQ/P6
zVGGO1XaGQC+kMpWo3zM6HAJwLTX+R2mAPXEmCUrseZWl0s8WqmsdgSOOsGpFk9UbMybFFUtq+nb
JhrEEargifvQDrUbDJztjrAkhvZEc0w5pxtoTJ7ECro5FP5c4ClaOJmi9jWfIRK4iDfWqd0aA6sD
xBfojiai4XK0292kzdybTHST+O2kkX18uzu4kTrOqKREGeK3Ox2j85wcFg/CZF/z9sPeA0k/YZKe
pDW88qj7cG4AT/u8y4rcpwlSbQqTHATLM8CTNpoKhkJ9poQZBL2tMdpJ410GSccU6mSOFVzraSbd
Rok4+v76MFDouCZkOQ48je1LY4ifT1G/kgQC1xnOilrNMBzTO+OIMwKtnB7Gh4kZ4UhiAhZQYMQR
uGBEaOJcmT+C9u2uOLgcmY9LDHxgARVlsovdFpUxEijbVBnsw0exoqYBD45VP+sVFvZvnmxz5tYZ
wrh0gvMqtKo+LscexzTkKqDNoNJX2MQxm+ZZwqDXPUELpS5HsRutQCLMqQgHfkbrFRoULFnmSB0g
dz5WD3RBgsuxcxKExcbWaY766LVc0USm6zP0KRhwi1b/IqyPRzyra/cNmsZzgswxVXKDMFDhfQp7
gx9LKIEuRbGC2ch+fwIsONbhDqZC2e3Hnseg1wPxWeU57XF0yAyEQuafsIIDYQyQcTSw0JYOj8Mi
3T0NZQE7OPr+75WMEGcSfnCYussInUirrSLuUncbLKtC8aKOWE+RzMvvNcZycI70ZrDCzpn5psiW
1F2zs6syrumr8RidrV2xJu0n6Uawb1Nf71kMCKZqFgKiF7AI3Z0+Nskz/ATjH4RzhWzFHA0I65n5
dKvGE2JssAmiWecI2wcKvVFHqPDTsrbvtVp1jqXCKLDNxCzO7vzHMyXCDcIc5fyEtjpBagktv+Hj
5azqPDwLZ+PQ+RFp6RmiP0Un4lt+Ew8rM9zUlYjxqgsZu0Wiqtb0WwwQ70YczdXRCBOtR+s1zQKl
38GQssEgxiRjdpJfSikzeJueWEVTC42kxEshwwHzQcl6lXdYFijaJVM+yHO4iyjaGlP1WnZ/jUly
vrThgnxX9+tGjD3a0WSIlc4kdcGBkW9jvIRHqHocptkALDp17ZVvI9jl4zNriv5255mP0m0i29sY
zaXQf/0DAAD//w==</cx:binary>
              </cx:geoCache>
            </cx:geography>
          </cx:layoutPr>
        </cx:series>
      </cx:plotAreaRegion>
    </cx:plotArea>
  </cx:chart>
  <cx:spPr>
    <a:ln w="12700"/>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Berlin</cx:pt>
          <cx:pt idx="1">Hessen</cx:pt>
        </cx:lvl>
      </cx:strDim>
      <cx:numDim type="colorVal">
        <cx:f>Tabelle1!$B$2:$B$13</cx:f>
        <cx:lvl ptCount="12" formatCode="Standard"/>
      </cx:numDim>
    </cx:data>
  </cx:chartData>
  <cx:chart>
    <cx:plotArea>
      <cx:plotAreaRegion>
        <cx:series layoutId="regionMap" uniqueId="{5DB34A5B-05B2-40B4-AEE1-9F9DEACDE39E}">
          <cx:tx>
            <cx:txData>
              <cx:f>Tabelle1!$B$1</cx:f>
              <cx:v>Datenreihe1</cx:v>
            </cx:txData>
          </cx:tx>
          <cx:spPr>
            <a:solidFill>
              <a:srgbClr val="002060"/>
            </a:solidFill>
            <a:ln w="9525"/>
          </cx:spPr>
          <cx:dataId val="0"/>
          <cx:layoutPr>
            <cx:geography cultureLanguage="de-DE" cultureRegion="AT" attribution="Unterstützt von Bing">
              <cx:geoCache provider="{E9337A44-BEBE-4D9F-B70C-5C5E7DAFC167}">
                <cx:binary>1HpZj9w4lvVfKfh55OIuqTE9D5QUe+620/aLkE6nRUmkKImitl8/N1xLO9NuGw18+IABqtIRoYWX
dz33XP734/yPR/300P82G924fzzO/3ylhqH9x++/u0f1ZB7ca1M+9tbZL8PrR2t+t1++lI9Pv3/u
H6ayKX4nCLPfH9VDPzzNr/7nv+FtxZM92ceHobTNjX/ql9sn5/XgfnLth5d+e/hsyiYt3dCXjwP+
5yv51OuyefXbUzOUw/JmaZ/++erZPa9++/3lm75b9TcNgg3+MzzLyWsOwoeEhRQzxil+9Zu2TfHn
ZUxfM0QoDhELMY4xg8t/LH35YODxX4vzVZiHz5/7J+dgN1///ddzz0SHn7NXvz1a3wxnhRWgu3++
Sp/8ADbQD83nV7+VziZ/XE7sWfoU7oft/v5c4d/9AAp4ccs3NnmprV9d+s4kO9jZ0/9Lk6DXAlGM
qKChiMEi5JlJ4tdwEWMiQhTFEaMhf26SX4vzY5P89dwLk+z+L5jkZz7zbaQ8u+8/jRT8GsWURCiM
CQHbkOiZWTB6TSNEYhLFhHGB+AuzPPPjfy/Tj23z7OFnm/j/EiD/Pnj+Ti3pw/CQfc1J38TPz6/+
FXgvHv1ZavtDb/vP/3yFKaXxNxY8v+RZZto9mE++L/6KjW+eeXpwA7wA7EU4Y3HMKGeEgTWnp/OF
6DUNQxzFggpCERMRXGlsPyhIlvR1LBijMY3J1+Bjr35z1v95icZRJCIwfRhjhMXfdeDa6qWwzd/K
+PP7b40317ZsBgcvfvVb+8ddZzlDBMEfCx4hFjPIvLAkXH98uIVSAzfj/xooXUrEkUlK099Flb2w
sUjKEV98o5EfLIPRj9YJOSExaFOw6MU6dT8VhofEJLb19313garrnlFJudn7jtwP0y0lYeI7auXP
V6bnN3+3wzASAvIbZRGHHPftDuuixmdVm2TpaVYYvNWB+sJwVcmALqcVmUrayZzaddmzdlCyGsKL
urT3a8EPA/P7qGkumqk6BGKW/dre4FyUSV7qu9V1p/MFXblFji186ZO4nTf9NHvJHJVRzQ+k7a7n
qH5P6npbhMsgA7X/+QZ/rNoY0gHGXHAkzqr/xoStCIdlWrBJPB+u/Dhe5pVKiK4eqrBNoTaPFX0n
anShu/pXVg2/0214rudQRCATIS5eWDVYzVRgGppk7DuTzLH4xMW0i4sxGZvFppa623WdLsqoupmn
Xsu8UKCWheyR51tGzHU7CCJn3GoZ248/1wuUqZfSYQgShhlk0iiKQMTnivFtyJrGzm2CJ42TDrWn
voqLLA+aO8cLlbbLXCdD8YBEX8pejyLp2Vyn7cjl0sVCNn6SuYiXPXf4cR2XaVfgxssyRNeczpeV
abBUuMpmOgep6gKcLFUeyDBaL1RR7VBc0LeUt5fMB/GOFs2UmbaRVse7MnNkfV/VvUtJWKhsycfm
ljbjacXcyrjkUbKwoEpxoYutGtH7OYjmXe/zbF7clBZTfVkUdbHvMZ83lpRUFkontB03LTuZqA9S
p8pP46LxRhviE9LhMYmiuNoVM8bJqGp6cG1UybFbUEJIOOyCqlikG1wm+HhQvpizAHLZAefDjqri
SIkRW0KC/TKpTvqYtWlHioMl5FQoPyU2iric8nDZFMF0taiFnXw4mrQeH3LkTTKp6Q7ZqD7E5mb0
3adClGoXBiIZ8uAe+9AfdNQRSZgih4kQJ3GPzD4Y5+GmLIO9UDw/0KlIDdf01FYRObnoKgqXPVjj
UfUsWXJlpKV1sNE2Y1ZH23U6hUP7eYxrvAk45lkdGSOryejjTPCx5rNcpim8rMOcJIxzl3C9VJ0k
+pY0RB+GppA2UM0J9a6/EgO4eSFIfVVq0GjLmGS4yTd5G4yZjcMlJQutNtwt9rZ467GajyWTXTAE
+65asrLq8wtOLEgCmxNF1WeRWR4MBbvlBRsvu7ySDquMoQxcLTqybiAbirpCYmH9zlfuIw96ftEP
wyx1HBebkXl7hPCTLV0SwUBLFlLRri3iizAoH4LSPo5DdNR6/CLq6IojVybFnDcJC6OLMOe1FAOf
Nk1Bby2d5rRRekzWkq2SOhdv6yGwclwnI4e66ZI5mKwUdTPtVzXPkrT90fYOVGibNan9Lh9YvfFR
sVHlmMaTAZeBWGc57zYs6pcUnnTJOozdZjT5B9WGXirao6vQJnHUt6mnGt9PywJFIFTDAZzmHaFD
kKxj6ZNmzSWhLT1Yq9yRziO4dFsOh3pyH+mE4ncV2VbCQgYfuy9hzU99yc2NGj/UtquvUVd+XMEH
KyVE0kyjSzox79d2Gu+73ndJV7BFtp2LZUj9bdTaekPb5aJZ53aPrFAyj6Fw1VqNSVwSkyk+uwwj
tCvHppQCjUIaqm9I2KBERcEup95taNCM2dDO7yBr3/pWZN0yFKmqbZEusLU59nKKsUiKGLbckE3j
eQK+mWddOfBNhN9ahkz6NSX+CZr+LMN/VP9H2y59Wag/G8G/v/7PG2vgv69dyr9+PPeR//p28VcD
+tO7tk/23Jm5lzedpfn7XSDMn9KdYdOzL99huH+D0v7oZ//NxWcQ7hlc/RaOxZD5/+5Vv8NvzyDv
v3Df+aE/ARyHRiiOwjgE3BWBUf4CcPx1JLggsQgpQgxzBI/8BeDgGSEw3I8J4TziACH/BHAsfE1C
HkYh5RTSjiD8PwFwBFZ/gW+IiKChBrlCWOcr/vmm/K9hblo6rGXi2bCJc03UZhQhk0Hrx9St0Nkl
tHKp9kt7scZ+3VY6YnKtm+a6wGhPDd10FXHlJtbignZ5uQNwpE44wJ1EcUuyr1/DMq+3vp8+12vh
rtYO8v8wiSELVvoLPEPPgOw5YCMhAjgDjQ0XgrIXgC2cXF0FhSqTpg0fgpXlx/j8h7dxGsX+fUTs
KNclrI8LCVwaD/l4ygs7nfK1RnIMqzGLdLkrh/hUuWJ8g6xdrvLOnQbVaLnonG1bzMt0WMcwIVZF
J1r00UkwFJ26R9PuOiXsBotiujCl7ZKcGCjBzXr9jY/9GYrfAu/w+21S6O4oIoRhAMThC9hmAe2z
sbeQ/tqJH7u2C/pstuZz78ZqW5bDmGhWJ33hgmNpKNvybgEkc8YUPg/7q2HUJ9qY+WKY1Q638XJZ
MqTuCm9OFV+vopbgnTfBfF2Fpk9FK3Qu1dyYvc5XUGaex0nX9Xsf5UGKSqQ+tXzbsL0geXE1Gh7s
apvzY7z0XHYWPbVjgT8MlfApoIxmN81FykXTXLrLKhQ0GafYCqmDaudDOmcjGcaj082xnfp6h1TD
U+aZOM55XEqui+K9G4XYaFfhzdevc7No2eaaX6qyiY7RZJjUK2R52gb7mop7X6IW4MGQ0z2E42Ww
lGsSDDpI8oXVJ16Pf/4psdv+3FDnbvuFP1IigK+CVgxYEkRfGGpgrnWtqGwy08Fseorqk241LF+O
egfpHnkdFtJU5KIXoc6gs1iPKGCDrMuK7tQyP5gFhRL81l52iy820bigW5R39GJ04iKoAiejsw+U
QRAnhbblviG+zJaoszIqHT6GNV03oY70H/XgD47qBz5IgFN7uTXwa0ZiJjiDLvRFqLVTO61j4KpE
I9rvGC3aTs7CXE5lmG9Vh/kxnPtwO7PQ5DLKlygtjJklVlQcAje0Sdvma8JY2cWAgWw6EwgWEZH3
ZlH5JZo4Pc3E6VMcLKefWwX/QPSQ4EgQBKYRET1b7Zu0NyKru24JqqSNTRp0s9iPrNLvJmupbKbo
2A5LLGOOS+g32uLI5yJpjaqTn4sBufo7DYaQ4BlQMQhTHkIF+FYMN0/z4FFVJ1PfxdtBj5Fkix6O
eGJvq6FoTmfscFLnTwtquq1r2ntVtiGYPLyL+Y0KxvhgIxYfvn6aucr/+FSI0Kd4FJEcA9+fcF92
6SjAPt5N69YAsfmrrfxIo0wIoAS4iKFNP2/1G426RoQLaXGd+KBdsmGux+NAb50u8eHrF38O6q+f
Vmv7HXDYy648+8i//qwr5Iylip3syjLafK0Vui+yYOqPDWsj2bj6F3n0R44AEQ91D4cM5OYvHKH1
A42WmpokHGnaBIWThuM6Hau5zooRo1QX1WfT43hv8oBtBfuCgvoXNeuHPTiwdedEDj4AVMpz3c0r
8kLTcw/c5nyzdsUjj2qckkZwCXkeneKCdNKVBMBkV16Hqht/YT78fZpiCHFKztxQjNh3AbGUxs91
rwGoan5UeKBp4LS9KCstsUb5MbLuk6hovV3ioDiWrpMjnW5Y11A5l+3d3Kj5QvAcmsViPKLJ1os0
sf8lZ3BWxfPyzlBIQ8RDAdBHhGc3/MbNGupIRNpZJyrw4OEBDS96TNYDcWcf8d2pC8c4ZYNnJ2Xu
eovV4ecx+1UTzyUAP4GlOWcIINrLhB4GGBoaQmyy9jvMivJuVm2iGHpX67r7IKqGJK6bOmm9e7sI
RTKxBGTPuZdBZPApdHWzqaPVyryJ0WmIHMQ8JSpD+WyzGLKsXKGbBCJJ3CLXhxkLY7Yn3A0bzjei
je37cBRe5ks7Z18LuhmXMA1qe09q6L6QWNkl6cNAlrOrs69peBaDO/5cDRgQ6AtDhBiqmogxBi0g
/iJ1DTmegTQsbDKVAU3cQ+OraFO0ZZjOcemlFT069Y3pUrbEmfZ0SQsmqmOpkYx61SXUOHOoebmm
s6O7M9i9c8dR9/0vUj353mNCQElAeWNgKyOCXwhaR6iwQ77YJKoOqgtXArh0QpfKheiShsNFvKhx
z70++NG5bBHoDe4b+hbj5bjqXh/CEVtJTAHsSL4WF2igh7qcw/0waJSUpYp/gRh+oFgYnJyZW0Dl
IRBQzz18XRBTM9TxP5Dd0KFyKyZSnHraedhD/H4aRBKDvS91P375uVW/47xQiCAVAliFggR881m2
b6JLmJxVFRADYFQfb2k1BaVcaVAkjnrzBkSGqEf19Ivk8wMgEcLkjjPoJqAaA1nyfNmhccUwt7Cs
Cgn6NLUVEFK97IgXbyuqzMZydVvPxt1UweCTiSKX9MG49SNwIxL1lifE8GGjy/VTK4CnnH1vrnzt
AunyfLhD67zKGaiS/1hZQF8yEkIBATr9ZSrqcFSIJhcGXBnpTVGOlRSlvnBDx9OeGLVb9RSlP1/z
e8QgEKD9GDAXpGuYBpwt+I2FfFit1QoqlHWHIVnjD77zwGSQ+SZWRVpGYZiY0GIp8iiJdFGnrDSH
PEKtpMB3ySbS1wOq7hZXfIprN0B5Uelq8ve0LgY5dMHW52XSA7co61whGXD+C/cW4Esg47MMKgiG
ERWARuBXMYwhnu+hAvMMca8iWTHAjUvEbvq5brdRGWz8WkG9j1Se5EptNS3JxRjU6ZnOvB03bC5c
WqwdSQeWIWqajPFVpyJwtVxzIGfHVkVpt+QnpbhIFDbrpmw08MS0SriIunSKxmaDi/5mXaGN5WO8
oRbHF4Cr9yNu9Max4Im36djgMgtEwJLV1sc6Hm4bwqNbxyJQI4lkH/Exbfa2Cg41Lvne5crLYSFD
RnQ+AOv0rg9M1jXrcPScaGB5nNpC4ZA0qC5NXroj9u9HkYPElpGsHOMondqVJh2t5MSGVWrVShdP
b5ueEUlb9eRaurFuwrIBzJ2iIuyyIfBfxASoJKyaK21gahAvWRwHx6kNTk33Nsqdu7uBVq7N7NQ2
GSTmIZmcFmlU4BTNq9lT0iwygs481fFDgeZSAtwQ6YgEP6C83ik20dQ2QS3dJN6TUgeZG8D7qjAz
uGr2Gpbt62I+shVfzwFr75pEX0yUVjdhXoVJQalLA+LuKRqLxC/CZXUfbNRsNt6W17YKSVJiayXO
Oy4DFpRbh9vDaM2cVP7GiQnIUsxaqfvcb/MGEzkR5LOmGgNZtK2HEmigaxzGLIjn+8osn2Y1j3Iy
Pk+DpprAtJC8wod+oVk/a5LNNW/SZVwPkQL6Tc+cbtxhjevuCPz05axrkhTjLAWNcrk0lmRLEzzW
03zKBztfFVgvF5HFSd8tn1xDyjTAU6K0DmXoK+mFSgx0d3IwdZn6KmiToXkYcgBuS7DmaWt8NpNc
7d1cXvkICZjyADIHTAhkC8Aa6XoXHVq/X3vENnXXgF8rdSzLukrC/n2t6LxxQfzZi85cze1gJDVt
vQX/92kVNW3iyaEv8MHndSRVTJ9iHd2aJdZS183RH6OhtnKqlxvbw5CuiOEFQzPfkAHmBsXYfVIt
l3zOp8OKngRf4MAHqXWia1Vvihlc3Gh23xUNlzBMUAlr4oSA7+0nzpPapPOshxQ13G34anpgNYGJ
HBe34yVQxwx4TkWhlTdN+1hUoPsYIhnocqCNG5i/yQrF9QaDtg8lp8ngiz5jHl5Tah8nCxDIQD83
j2bpYEJUDbLFhmy594eWQJTDwRe0CdZ6lYEe120+rCzpGqCsu75m2TCYaVf6m6kvj85BPolh4JX5
jDtFdp0btt2K120b1nferChTytBU7w0BmiqoW7H1s9n39TykC4nGXTkLm6J2sqlWtMyKKW7k6Eeb
OGbliqfPJqyw9LKolM0wNP9yWcNsrMHTZqLeaZ9HMhS2TwHnmQMk+yXVCMYJpmoZDBicT/oxyHqB
C7nE6I42iEPdh/nQiolNjdJ4G5jpjWKP+RB3shefgSvEwIOjNx1kpETzSMna1GIX1bkMSpwnowbL
5La/qyHBbKs6RPto/YDwLDa0aj4J2BppWZHxmM2pGUgC84YliZjLMwCbb1SzqGNdDakoMQIfxXWW
L3tqVX6qgm4TA5UjZ5gFbybkdEJY1WYl6zppUK7SHA+fY2AgWmOK1DVRI0Vz3cf1wZf6DbH7UhUf
DM0n2YyhBTcLZNQglPYBDBDiNlUl02kFLW9WxVOXlv3ikoHpd3k9yEq19H1P4UMAjmvi8YTiqNxZ
O8AZJcgUFsJzLYZ9PcOILpinOgUUwrNyaR+Wthpl2U7+xAbxkTtvNmpaPyr1RVV1l9R1uSSdEwYU
OZbXiwuuTT9FskNdk3RxBXO6OfgQxd0usi27Fi0MAioNBYTEaDn1iuxbslYHaO5nOfDKQ10obx1G
p7yJ4kz0/P1QLeEV2Bfy4DqnswJaMuT1ezQ1eFNNH+CMlrhptdUpVWW8CSyT/QyTOh9FZTqN6H4l
SygJ1tA9jGuS82CUWt8GQuXbSgHfsgb1HRp6GNwh/RHObi2bCOjMTl2pNwDynkwYuZvZ8dOQ9zvH
S7wJx45kxGstbb+CO2mYZhfGwsy96XuJgQOCjiIupLYhScVaEFnMMBePBrKmjun7kd/QeN4aOA6Q
Ms32kwrdvrceYqN1ksVqTss6AuTG67vZapGEXTnKKq9JZnzxCOOcSQaj8VsbwqyqSSLlRmAJT8av
gVSE9AdneZ4V1RXizRUTNQFWUH9mcUtvgN8DUjEQ6bKUD+3ZNTpPJFR0K7lH/IMqqOwoKfcx9idf
Vf2G8uISSuW+z5lsB1YkfCreK9xXqYZxVtYwdcVZc2HExE9xGD1AF8BT7+s+7ebpoHsnTo6jS0hT
5tZNOYBVkKtvmwST/tSa4F5F+RtotvctcOJwW7iB0xrpUMdsV894V5f9CvPiKRnqKUgpnYVsS8C8
dmS7pm3LPTCGF1hzsxFh06R1IE61z+0W98Chrjbc0gI9Nr0JZQx4baZqkKYMqVS2uh+WLkj6CH6H
XPGALboiOJ4zNbqt4oVc++ahYcu4H2zgE92tjcRy6tshrZo2q52bshz7fmMMjjK2llVKULjB4eyu
CmUVuPlCtqyDuSUT5HHx/SqnOSaJWcJwR4AqhkAmb7kZxx2DUDqV2sJo7OyjaCE76+0DCb7oYYwS
4xwUpmWk2RToKJ177YD7jW4BoF6sOIe6OgwJm1cl47OU2sNULvAqozDDLQn9ABVPZ81YAYzoxnQK
K4gFAX0mQMF0sCaQvoFngenLWjodCh2YDXQf4fHNBMP3T/1o7xpoOCWKfAQDjhBY5q4rMhhLt/p9
Q/FdXaNJWrstig3AkWKlu34Ue06qp5KRHdfBQ+HezojD1JLulnaB9LZEODUxy4wuooRD1paEX5dl
ng6q51ADDE87oIkzVUCaR/VRIIKSsbKQ7uaEF2F+C5PBRbJKLosYdt0MHrw0sbomXf2mqcD/OwyT
wYZP28FFsfSASWIYCyYek2VHetYD6i0eBypwSiuzK4ruqtGol0uUnwCnfYQhIc2Eay9oMX0Ye4+B
W9L7ou98OlrApj0vknkEm7ph2qBSAO4cUtOt954tu6kVSOJ5+OLZ+imuVAgQNTjyiSo5PeQGDqnM
9VRnMxsyKGMi83S6boKAnYJWZXMbXsUdnBXik7rrPdpFrU5EhXKYyreBDLqY3kOX+IYsgaz9TI8t
FTDtRGI7rVkV6g8mVoCuGtrIYKou6Ey2BoX+InT5B34OCU3wJSTTZluXwSpbXhDoi4br0Zsic724
beIiuq0j+5aVpNs3gDsIQddTtUap51Ha91FzRO0KOEl2PQDtqS13kGSDzNZ0ucUEGAA47TSli702
kYv3FaHQOzE4WhAyQJ9WbStMU7PQ4S6Ym8SVgdsVmhMYrVVxRqvgQ13P6MrinfAGAcpc9Un0Ipc1
JBMDLGRSIfPFA6UyawPRoXa2u6ycHlPFx0VCC23vsGu2dmg3/TWQvkQOZVBkCx42E/w/o96kYbC+
mRj7NOPgilatFLg/doPf57SLEjcZwHeQ5rEbvhRdIlD15CBbI3fZ1BzaGsCDxLOt7uEwBEGnGk87
6EquWdTChPsNrwolBZukduW2QbkU1XKcDP4InNgZoT3AuVwv63d0DG+WGrDP2OwJAZbEDy0geBrc
LqW6oAKmGajX6SLaNbF4vWw5ibdxM46S1fU+b8QNIJ3ypgNc5VGDDy4f7qEpqUcYrQfQSkldeAAc
U34YabweR4MPTVxBvxbXZ0Bvt5NyH/uqo+BHS7ipqU2ACn8z8YOG8x8Z1cKk1FXBG9dMx9xx8Ko8
InLJVyrPklq7FvsYYnokKp18jZKI5yBvbu/LPt+Ihdwqgk9NtUVNea0ZwbKF6Zod0Gdl6Y11uEjr
KKoThtdi12CcemDsoEZ/gGErg+MONpcjV2+nMSWibCUr2jz1HZxlCNgTqvknhOZeKpRTiSs6JzaY
4RBBcwGdTyOjLu7Ow/Ebw8tThcoxW1nkpGvudZ2/hcjQshHoQxlGn5jnaU3IewaaNYDElAlcUufV
W1Hkl1MwlBkqrx1Af+C/7U41bNqKJSmKe+gtl7776NflQ9m2N8MgtPR9n0YD6w51VAwpNEblvoYD
MWu5vtMxuzc1uejakMiG9CUkUl5kjB7CvsMXSx52cmV4jxE0wK2vE4OgJ26wc1Atr8oyhOIHx+qA
3Cz77drVWPYNnOmCo0cSgAI6BCQnMsAY2IrgnYNJDN+Ua1/s/Yje5A07WDzFiSiMkoioL02ZL2lg
13cLiUcZmWobkfi2pWa74MLISLUnA93dAWruhhFHLklTQ4ceFCJtAPQJuyZojGOg3/RD54IPeM2r
zAzsqQpoZij4DuS53LL7OlaPYQB6hXp9uYQdAF+vYUpaQOuRQysQ1HGiZ9uC1AEQi3G5NfSOhMTt
oAW/o3W198bYRChUSE/BNGFRzgnSbXs+sQKHDR3aq7K8XdzwUI4XULrFONmE5Xmxb+38kVQYaKCq
6hL1v1yc2XKcvBaFn0hVTEJwy9iD7bbbY3JDJbaDmAQSICGe/qz2f3duKLeTOO5GbO291rc0xieh
yF2nRLYT/puQQR64F7a59oGUmW5ZYfyo4xiEVzl4GOPQ6k8HQJ1RjqkTH15nDqw+V3yGKVfzYrQL
S3eQ9mkvmmvUQVCqPfZs4Skfwgbug2U9quTcdClFkRls1yRVt/H3IFC8HGQPvghSTB5WQsGx3e+j
NZhSaTuSoWo6mJTojp+f+GsTlbYdBgBwHR68Sj91oWcO4B1ZakQj0Pjt2IuivUssxUzbiwqlqLpp
5kQ/BvrAKXeybWj2cwWYK5hPvq5gleic+dgeeRx5KfH0cdbBiUC1hV/c/Jbe8l0pdEtB5VxWE2CZ
8ne1KXRxczglcEimJA4qkdGefY+dzMl1h1haTpXXJhKqxhpRJ4n9xiRhpJMlnpYkMmxMtn596kYA
cGO4lnIZj8auWUctkLLQ7c+OHFTaTVhGRNRhQlq/Oqz7+K931XYCXZTVEcYFO3OWbzz4FbRwgXcX
n3NfvUko2ylbsdOYbmwT3t8HLhZKWAciQw93WJwwSFbdr0UkFnaq7FywwcRHfzX33Tp/bsZP26kN
MUW4Bp+7F5aymR+Daktqwtyiws1JGuK9N51xSjK1frYaYvPwK1KyT6QJeDF3PsG00S5HNZDCEsbv
YCl+kE3FmRM0UxbR+hrJIHqRk8gqClNtUH8tRW0VzdimVdsM+TyLLNYMm9u2YZxRXpN0gNxuGpJY
zD0fBugZ0dolFCqLUREGVH3XNy2ANXKdhZNJVPZTbwLoErexM1ZfcQ2xb2XVb9/npe69GfNu+CVm
MAtG4G2tbf0k2/qt36ImBcaMYrZhoxpY5+Tztv4m1YpC5B5taMsdMCYqyBvfl/t17MtIszO8rL/o
aeq0mbq3ScjzMvS4Oytuoc/fIxfOJKfyzvyGoYzxl4qx5GTMJ9XxhIfujCZ78tINRYrFo8hmFh3b
aPoLzeBYLwI6Chu2DJwJNlESu2g+SJcrGVWpT/GBVGYtGgrhvV8j9HsoitYDflyNkMnBPGDQm0Cn
1Ttwmr57nfch9ztMwnQSRytvs4OCROo1U+EOhKWN2U9bCFpxNy403n32ComZI3ZYKVwULL5NJOfB
hMa32iNwlNngQ/3rKRkOjvVVMqEj1ZUDX6DG2u+oktm+bonjk5wJ97mP3frUeKGAe7qq1HHQ8G16
fzOM/1vC4B36SLlQ73fsGWDOcbgkvsbjo12SwhyNsZ8MX32tyyiEcMeMNamRXEB9hBzqcTBcwTdq
qoSUiJsGWse7OJhYe+vEoME9jDzybTXjkxDwa7E84thpk2FfAzSO9Oo1eCd8no+i0qXkAUD26ptY
oImqFyyhXl0oskYp95aTsBEanRpdjgPdoveHPlHDBq5EsTrnC9Su2/2QwQqflIX5tq1X40pexq58
8UkjThj16jMg2lxN9KamLxWo3PWsG9FmkLC71O19SBANuYTbfQP8D3d4GPK2anKzigkGINlzCqSx
MJbFWGpYmIuZjyOw1sTMw5IoyDwkvm5izyS4URKx6bg1v5Tg/K4WYHEXWXrbUKFAGI5KYk9DR97j
7j2UL6sF7dTvwRNzDUQWJ9lHOh4Hs70D8BFppex4HCXJ1OYfG7/Hd2r1gZmyTUPNRzgF6lUqP2kM
R7fOl/u9In/9uRaJMm2+L45JHdOqpJ2rMWlqpgqxjYeeAdCf+QGauMQ8vrxKTGMTNfOJjaB9Y60L
JjoUPM+BfiK9NNbvcRA7J9VCLazHbGJQ/trVOQ5LjKEyrsreCSdsvOAZoqq9hx3TpSPHM9Uz72GZ
lndf8S+PejoNfUKxOvzw2PQ0o5tp7ny74lPhD2SYn8cqTEkMvqndQV2P97HX4/ZX/v6wj7NM63Hj
hTFuEc3Bw8zcLfeHaodaF8YJZSAWxnD6FNbyQ5R0BfBYkCVhDxI8cbXsMurIJellIO7WDa2eA11X
uBrgDIVZIHRT9M4+l65e70Lv1xZIJ7XuviQCN6joxX5ZxE2RjMnngl5BDgDy9mGMkmHtTTrpW8Mk
RQyut8deLPWHc1/1FTbeGjbK0EEVcGIslWlbU/QyZ6K6y7L3dcoNChGGchj8sZP4beAkGEuvpIPU
Q2Wfo7pg9B4EgYkEy7EDr+ugU0g47wERB/oVWhYYd0Vt6TguA+47fBKO/0qK5YkEsN9Gb8IkMfRg
lrvASckFjyL6JAt5Hes3MktUhmE75MHsxmnz1w77FyjkPZWutYmMoNQ2QRMnAd2O3m7K0ewvbCSQ
g/RyDCqPJr3GqvDqqs52r8UIh7lgWaq2HJ0/XiV2aIJuhcepPUPGRI8ksAFPbpsRK+BG+NBbt0lf
68kWjnHHg+62KLdjPEGBdRUsKINHdu7LroeayMzeAxNeeErguAPAme8hW4wlc8xfEs912fD95HtY
U5YFIJ7HgOSIGHxhsEK1Dvx71bekbOPtC+7v8GxrmtUce9U8IXABCKqDkUK9txCqr/ZSs/RLWnfV
lkPNjY7Wna6rXPB3+v6k4vCZLuwTmwiUBM3tmXn1V2zUqwZHf2w8cgIZmEBLG+AqfYcRgyw5vgcR
+mJevc2q/ZoJ+e1bMNWkqsYinM92Y2tZ423ggwT1FCx0L3gEHAb7nERpxug9CQh/I/XrpHIhdNUW
LdxUtBom41qLrhidHo5aMJzdnaebt4U5AJA/QmJK8Or7LcSKM+st/DIGL76t8Pza4WF1gQFFU4oN
/RpiFkknrFS9vOytLjjv4hOqWkka/q82/NrLmzUtMAZGlefC8Zi/FXHv56qWhSH+ayOXk9ydu0ng
BvWeNGkEDKri+1dvH5gaJFb6iq1vcHVSO0Neh9M7HiT0A/13fRvYNk+iL6ix8XFgh5kb3ZicoqfT
kmoGy0LFNsxcFbwu24ouU6AiYatedHUvYvG9z+2SVmv4ZaFGVFN7E0P9+33tHidfTYXPSSn2CDxN
C9FR+ZD7lpHeTdtWOKqO7wIt4syV+NXF9q4XCQNx4XXqreDDBjwq6Q0MdzTLlV2+ejK9DdV06OK2
fgm3+uRfHO+4xV9MTngf1QuknWcwGWNRGfdarcHHWqEyT/gMoDaeLNYtxf1qre8krXC81Br/wdl+
Mzb6aeiSAHx5lWmdxz3Fb779ETCKkapI/Zg4UFeXsnHtZ2AXzMPQ7qcoeFs8+uBVe3iCkXGs8DSk
7QjQsWsPG2vru0YNM5IxaFXVjg8ZiQis0PnScfMv8lGkRuLOWWWWK/XznogKfoh+XxSe7xBgjOH8
hUcrHg5cU+EuUbZbFyJNhJGJtXPa7KiKw9Z1GWpLnMEqVek4qDqLZyffQkidEb/EoaQp7moLV8IU
btCTxKFzkMk2ep5CBaElNjlnak1bt++zppJxojlzMoOYg2MX785gP5s49ktphJPTYX6vSm/mv2eX
mDJoFvR/nTZF23CbztXwLDd/zwLIXanBrOduXZWGdHrzO+RB4nDAFjCSCUEPZpLur6fA9QcTig2x
QGT6dSsxKtqkkYNEDgRmPsgnrM9wLWi8uXkF7QoNjXoU3izyxXeqVIXDOxTXoEQyCOIoZV3uYgBP
q/Grh2Z8mCEaJwYDGjIYU7HfUhpkTTwETIp2xNJbiL6wkLDMMoiXA6BnjA0Olr/w/jC0dFkwKGy4
MdoVFDcJMUR/UIOarxmhmUPar3CHe0AnY5J5Gs7QgtAqqggbMobjvYZbClvuGC7eeRrgU/VLg1/F
IPJVr/IcgE6B3djV8KojnrvS0akfBSfc9E8790eQ3GMiWoxCa5shJVUn1F9y2iP9Mu4QixcD9KIX
j3CjZRoNFO7THPwzgeflfS/xr8KDN8bHFXGyXHGoVm1mZ4yzK2baxDsNxojUaoN/ZnqYGFVCA8KS
aZxh4My2kB051RWSaPDDMtu3p8iFmMX87oJykHUxZakz7gM+O6zKGWgAYiohpIBDG0AHruNSUfIe
zMsnhdoMkSDeYXGSjxpjyRBFbyupLpGoVqBFTjEg5J8Dg0RH5cVuLrc6TPtphV8Ug3YY2XLHsd02
ZBoPmCvPjQgeICZaxL/MnuIz3cOpzRq7fm5wkwU0LGO/3AVVRHkYHLaNwnDDaKt8/+Zl33t9bRLj
9EMqd/kx7utb1frnSDX/2th7Z9ZCi/PGtzCW5ijHzk2JFJnZ3CGTO302lRpTxitMbQ1L5ciPjiZx
AjcSPQo7Aty+3wIqUi90TnjomnTRLR6XsZ+Lup3fIUE/+cq7bNDGE8e8VUG9ZRWKceoocIRyQ58w
VHEOGTQuo9nAJRw/Q9qeAATgUWfsrgXdA+HJlmu0PGs0nqLHLr7rLs4hfPz640QktZj6yqgbxsSZ
NFh+p31pxurJhvJPowT6ykroJESOA/TRClov8J5g3YUJIH/MTWLb8FUXZJzvH9QOGJXG6FMLDOO0
1sdNx19SLxl153c1V27eN8HHhCqSewtqUiWri6y8rMUYXbtPfa+iTGMQb90R46E+oC+um/69mofp
FI3/FGb/dJcvzrADHWzFq6MlgL6I3iHQ++LG5AP02WnSXpwoisIsZgjsegvRfg7bkx3ne0854aFb
IdXpfrsfsGS0fNE9uhN4vGDnO4QV8HGmI+T0LniCyBWeqnpoElvPdRJplVWe5ZBs9qSL1m9kRIEy
tPHVa6Ga+f1wdFfdAbNYyr3GE27I8Nx66juqayeDQ5ArFpRcQHSYZ0cWQ4flNkLuBUZ2iOdQlfVG
QwiSLbZob0/ifX9iVmPVii7MPfOHdkhKOWQ8u707J3GH/nS07a+xW550NY7ZjHtVkCo4mDHq09n+
jDZ15o8VYojQWJmPUB+sOEADVj27zlV2/W8q1GGZxes8IKYJ1wLluDpbkNNprPD5RQ16DzVC1bl5
Usnqsvg4DfqNwROAVDRs2CgNyiHGgQ0kYNJG+ogcTPMyOk7pDBZ0oXiqZlhOriv/hBOExFEAUKNU
pbTxVS5G1ybG2z89/qVhdRw62Jz1EKR8nZ7bUOdTC8xjwCBQYQIg7lVV7NBC60WnEaLt22AXRs6d
xphHLXaNlTRfnfA00q/IpoA4gTho+8d9fpo2TEAhu6dieAQHB6rHw6iqkFPb1pKvrIy5I/N1CQ+7
A6/EouESVfPRTjMmRuhWcdBDf2NM5L1/FJL9Xl3MZ8rd/1BWDJX6jGIoVZO7tNnc2TvgMbcAIJoV
t4We3RP7WivrFB2MQ6nju7VaJuzUYF4DMjx0Gzv79fjczvDzY4gOyVJ19xRyySEIm9MQNBgXJr8v
Rri2rT8BhlJl6+NXG7Ve0rkD2YP/bxL1OdB12QXQ1+gs33QTqpwTbGdO2u3YIChDRLXWDGHVryaw
2YgOC94FfUNXyHPBHJtyS4/b2kNgmJwIOB1+587lCa3EkLioNFmjNUiOWZUdMP5irNRTGGxOAkW6
IMDw8SFf5lFBml2h2s3jH7u0Llwf1LG+5a9rqMkJe3CXKYRjXAhpGsq3mgf/3hI8ZxTKyISwKbCI
F6/5nDv36ppxQWlZsOQ8yJ/j5pdwj785r9qUhOZjEbjXGnv7jHmyCEX75zoMEVo15l8nS9Kw8hWU
sflDO+vrblpgEG/ANschxhChkbchhbP3TT7OQuRIFh6btbrzKmhmPtwjFQWHPrbocXySNnJmCY9s
mDexg4lz/T34iCBbuDOJXJa/tQGOBCwMy/WLaUhCamHBw45xp5nbu5CbExpxB/vXQnPeN29d6/yp
425IKHG/TefAnDfelu5R/W8h047sC4C4IBYoYthOW2urgm3jh3Xbb2cFFcOWIKmlAKPYq3/QekLd
X6XTnroN/V8QYR+PnbAYI0AKeywgsMD9TJxV/FqZeApcXYS6bfJVwj7oejyONKhy7b7uUZSF0l/P
4dSXVIOocOsYdo0HBG/FpO4NpkeCwvt2Krt8dHsa2nyughnCafDcWNSfBrFMTde3te0/ZIf2Ab7B
y9TtBAwSwOMNMTjoMVBs0V7wkNUlbX/5zPZFFHa/2QakpIGiB43hzYkmmD4o3kh2o2wOiqRzK8ZU
UFfhZ0BWGOHEo9nqu3Ty+oPym08qHr9H0JtrK2W2UKBwq9++a7+3j2sORng7V4u7JTFnbaZj+a52
2qOeiT4j4QCeECCBN/g3/MjPJoxRt0fk39RMH26H0NTero+1hkrPur3spH7epHGzzdc6A0c0J4LM
uI/zk7NNhR1uBYx0fRaN63cVM/iPAHqOc+SXTjOjQgIlQ9LZ/op35+z07C7CL3O/NYOX1S37tfre
VK6TPTkRLd3tKxoDegZl9FfuwVqKeJSZs/sP9eBHudEsSsiMvl6r4epZhe7PfsaI+0BTx43TECW3
yEdvrZeCoYdPNy6D1EyVysYwXtJtJT2MyO2vy6ub42H/GAcJ3x14ZQpZrcC+adPWQ3+FuEtO2lk/
Wv00OmrJ/YpVCVIYn+4i35z+bxNuc+qHekXFs0AYzAL9Br7UMIKxa4EMjC7QqXVPmpuDByGuObus
6kskckDKS7+0FDe1paO4GehhHvvTsY69v8RdutPsRPujCIXzqH3+NLruGw4s4He2N+J5o/vLilA7
LDAnALVpTsOsyNGNkU3gpr24MZ2hBIPQqVvYPMMwn6SCYrtV/mVFpr5z2tIXO/nl8OVp7Hm5033K
/L2D04W0U0W5fNg7ddd42L81jX9FVcgR+JuA5WGoKZSLTk9JDmXcLwZJ16MH/Qm6LshiyqCRRnSF
M6VlWTtCQAIfwsuGo4KSxn1yCbTRoLY1jHY5v424sYgdznd7ax/AK3dP81gXMKzPDmzlM49nlTZO
i/51fycSkpnDbY1bDkSrCqHLVtv+zdCWby155mN3pxeOfj2Cqhs1/smhLaAexhDLNiQdGyAYHaXX
fmvjdATsbFeo+drW6rizeQI0tyOyTaMQm7eGUBVsl43Z3/3q3m8eAotru7/PJpZ3Eaz81NTtcWm8
v4rt2aQq7xBG5DzibARoar2fIsL0B/F5PBkA21Jp6usKUVgRk2PhAwcUd3IfmxQFlJ+D7lNrFHjJ
+gtDTgc1uHUStGJLpiD4eo8gP6scAuFx9zueqsuGlvjkRkiz00nrFLbzBQT/TXNt/Kyl0Dgp3mGL
Smqqi0tacOAyWqCD8Gzc+/VebMs9SG/wLsGQCBaXI7cjgHuBKF9wmDt970Siu6y7PFDDnpZ1QtfX
+d3JUapwl/2iiHLOjR3WhEGRR19ZnYZpY1nVwFefZO5D9oKgEKJI0CF+bqvfm+2W03AYlDo6Tf0i
l/jqY0tKxiWGvgrbQ637Qe41aAFLH4U/nCdvOSIIn9nWXqJAF1U12xKZPHmMCXSzpaPvA8T/pAtH
MHek7w4yvtkO2PuGaMW5GY3/6noSlAoT/F83FUG4fkC2HJIekYSz2dCqaTP8M3FTZ06L4KQH7iQJ
BsITschHtUnv4JKmEAw0aWMkuBS0VtkQYOLj0GgnQmv4ZQCTY1p9bvt+Wu3AH0e+dXgseHhYbcnw
yX5Hyr1GKkiaap+vLkzf6+ovLRaY559+XvrY49NtACpOq5GcvdoB7D3WuNUd0qHTUDmPOFFlvp8c
Xpp5ch/X2+W/7/vscWKrPSs/Qtol0BSm87TetSMO7thHAWl4489Uxvw5Xggyp6HXlJIxekAHxd0E
5+uMD9OI0cflNi7o7SXbnLogGuofChDx8KhZVNW4u0fd9h9+LguDWBQFNWRvGEF30/oqTIW2t+bz
ZWuaDaygP13BoE+BQVZii+ozqaL9DVG0P6MnqoefVz3gPV0N9ZNZnHS5pU26ylywgQcPDbSSl8hM
Her2GpY/f9gEtTi29N4TQYymVtHnJdzH5zWAYYEX9YSteZDdQ9c2mUCu9Or7lXt1pv4c1HR8cFze
H6t53FI+zEEpwGcAVqXbo3oeFNxQ09iELwydteXiF2TwF20ky9apiouVwLeE24pTclD+j9j3IW//
pNyBq7XFTm2TCDlt5/nmaf5cOmPhbsqJHtvZS38SmY4J1J29XX5e/lyGNbh32A7Ly1mhDbYiDQca
n+IFWebkJzwmJYENzarPyVj15P0KQ9o9rVWsnmgUx2VrEPvyflnPuewLpFTw/B/bFBDUK7meDO+a
j8ZB5xgtGpzGzB8tOscc73suQmr6M/XhF/p8+mtE0D1IJDteZ1f9XW+vmN3jbAtjnQa7wdTM+NsA
X+Gsx6gCTh6FT+C1b3/yc5HzHODsEBzW5C9fDii2F7tCpHGj0H+TODgwW2D9PfaTmctwdl6reu9T
HQG3QwBsLAKIAjfR4m2MajBmCNGl24bDZhKVm32PLwKCwgXqQXAJLswd4wvCckuOIUhAy3D8M0JT
/jnkyj9v4foVcR8SMoVwwTz50lg+PrhMjQ/z2qYiXuPzoI7LXIPOtJwXDObo9ecyd+NJbBM0aqdf
rttcIdUTNflQLRTRKBL86kWJJKD9jZAgKQSyrP99u0N/x0CMUeI8Kbf3HhsLMSredpFqENHZHuOZ
Ap+1pL4MsGAQxEgJRMfXaGQiJR1d3qaOA17ogMvsXQp6vL6TYug+4uoUIaCFY0Vk/9ZOQh01gjNX
sjdnhAQNhG0CQ4Xh4JE+NIWMaXslrGIFX/0NFuGE7hEmKfYEoDRgQk3a8fndpSL+B51WGQSYjDNg
C3CZPt/aggThoR0yUWgunQy/IVYEWRzMc2JcQUAS4ElDv0WfIZ70gbs+s3aYLiMOsUL/7J4JcCCZ
/Hz5c/G7AGF02yP00HZxuVXvhEfeM6Z8/uptEWLeTnUZR1cUw2J03uMQs8QY5R8DceHcfAU4Mugc
6W3N2bwMp2lcPh0HXk83ozvEMQO+d2fXlyEO11tGBa08W2ThqdGeAkPbO29byoEFjzN21MduC/0S
P28+BKtZn0EG4mgtr+iDuL7/uXRW8P++EqP5Gh3EDsLZbRPWyeYvslngSlFbr4Pfuie94ESXWvj1
Yw8FEe74HwN+5suJcdyTC1nnOQSWWIauo0skYtvDTx32WDScaqTGEuX0QSEQ/s5JUz/UStMr0p71
Iwj+7w3wyoPhS5zXMS8IAL4zm1GhnViHmCdYiU51KInF/NZsGsTr6FTlT3Ewt6qwG9xEWO+FCyKH
OhDYkc5QT4yqLtVbPJ9wXAD40la9eYICYorR0I9j03xUDm8KyaUpSaibD9ZEv2g/DgWdPYxvk53P
9TDhLJ3bV1w2RYVMwGONcR9e9fSL4QyeErh9UMQM7OFscYpIF8FHXBfjgFf0h+vPxWfBOwEde/55
hRwRHmecrNWi9P33F5Bi2MuIfM6VDycVu/YDmUqzsPkSVP18CRsSHaou+J6kOJFh/BwmvsK2bprX
hW+3MxD0VZEa5w3hn5wJIvhZpNoN3QGEITM5/l8ngKPAeveL1gDoRdMBYpfB9hh00/6gLZwZB0eL
UW5VFvebzmUb/Ou9uM+4hqGY0g10R7X06HSZClNkwfi9mioo7DDtihn7O7Rc/2FytHMvbhevg1aV
/LwOjOAFIno4gen2J/GwigK+ZggoA2ek6H3isLRFf9L0Frpi0xWhtBYMjqxK4mO6FSoCsXM7tWND
EuPZAwidRH4M++0WStbWa84/f0WvrL9rQlAqWA5j+A7t9H2MvPnvGI0vo3tuYQLch/7Kn/1Augef
kT6NWRUmPkCjfKdQdX6qHJgJ8BSqiCdwzBO/eovoD7eDCQ+Nim/HNfhdwuZHw3t7hlBuFsgmZr77
70uz6aJzNx+ZSA7+bO3ct4FZ97DzecvcET25W7kkFwOY4qmn7ltPIlRa1M3OR4slnK6MZ3aFMdEi
BQbvUAyQS+eYwSvqYR03FAepaS98tpBpHkD/3ceVmkrU6yCtvW59pFt7Mg52BL2YQ6/pmHc4nSv3
nV9Oq9aHxwUPxkOIPSeLJvW3XTxSkn3eUhlF6x03yMxR6uwwiNYji7c3P5bi0PUIWLte/woghBjy
2BIbJELYHVLsCtoPA2fuC8S0Yzx+j+vqvpGZQt9d4GBbtgKRmbk8DbD0jYuWeDTed4BMcM5D3zmD
hnfOPeyO2Q2GB002HD62ozPpWnX0NvB2IQndcqzX5u7n4hFx1rzZyhYlBuZONRdWtx9ur7DLgYWD
egvdH/2jexYThHUHXiXhQd4j+pSiNH0rJGtw6llzaWmHDYTSy+5LuM8eOU/aiZK576tcOaDTPZxI
8mQjUfqOuUe/upV+aPIWbPJ9xwLcOtQ5H3SuWd32VXXLwQCL/9XX1KTEYeDwYPOyDSyiaZYqR7J6
ukdGwDnisD16iPZpfpDaTLB1bPfCzU1K6136IFZwtoRs7wLSyF8ReP99cfsOGSGCNjWiGgj2ucUO
BvAAuit+6fl2XRE/A6wOVnLZTY/DUZDMYzqqk3nwvNc4xHuQXfUMSL6wH4pO08fUCPc8Y5pOw2my
H1vgHDXiohwU0o5QZ2TuVcve1xrSAKaA7R797VbujVqTVnY4KMK9PcRLT583d8MO6Z4COpNrN7O3
ALExTJDs2Q+bAYINvIjBldMjYnq/5hbaZ6PrFxxquFymBTk4rMLnnwvSKk+mI8EZ5zVF4AtrANn/
1zz+dJA/3wMyyQAcfEvtTk9IcyKN2HTDZ6ejQ9g1XbEosxT+hrk1pM0bv5HFsYtPGZtIddcsLvML
7uHQifA2AGiUi4fOWf567ojbejuy4OdSWfjsNt5SX/vmslkVFm2AISi2kj4SnMCTx6N3dl3Gz8oy
fajDVqUCuh78peF/fJ3ZbtxKlkW/iEBwJl8zkzmn5sl6ISTb4jwHI0h+fS+60agGGuiHMq7Krlty
iow45+y915HHeT2yTKMeb5x/LgGGcyrkVY+KPgQd7S5NUvMW4tGJ4cZ85stwTHt+LBGay3Ash3re
ZRjQPzvTPHllEb5WQ76c6jH7rt3mZuXcwkIp894KDMTrlAFGLuc7MrDhYZ4W5K/aElHpjfM2DjJu
QL9LTv8qy9ZIp/sclgAvm+b/eGQG6OGPfwDyIO8CPcSbxKQSrLAdnaRg1GqNs6QRIuQz9y0l2ApD
Knj+lJk6x8rAOTs0ornJvmtubtfthdPN539fmcV4DkVZ3ObumRGN/5CPVvxo+MbzhHnbykIfDWBB
SHRz86Gv0iQKi9HbdeuX//67UHFlaLWGkueVt1W2nXkZc8k/0q58tdZcHxwEreu/XxrPa86a7yBN
g+46yHsj7SjucGNc5lGauJ5cEy9rMF3CFgG2g521C+LRPuEZ4tlv42nYtONcv/PxoIc382eWpy5v
aVmfYgXJNPAQk7W3psO8xsUEK/2X3NPXhoneJ42PhZ9CMVspsQoB/kpumShyvQlkmt58CGTVoLNf
dU+6Qpg1Zk1RHaSpg2NvecNzKyze2GK0dm6LQchoguqatc55InOHJhlc5eIV/obxYLrPhokwTa2r
+2W4xCQn3+yOaHep5s/BJtyVtN58AsPnPHpt+JoRW4U8sISEmUfv7r0KQ0wTpovwuMAjvTEzvptl
Rlx99HR5LGL/L47Eej/aiXUh0PaBEQnLRqnyPSY22lWVMfwaFrGZnbg7DSNR8T4oSbKatuXtK/cu
HJPlr1O6qN9Tkt3xqUjk8U4cicA+1L6T3MwurvdLbNZRgy9jn3qlf+lImDCqCRem/3z4tkStD2d7
vC9QpO59lT85ehy/mja+M+ei/XRNxUUeBM7T5JQgR8p5vtYxo4k4cK1DMmNgSWUrDgnckn2jw/H+
3z9B51H3abi8EEPT56Zj3Ol7OUyA9dwbFktfq/4jzgrnrmMEeHQ99ZPkfPVvFvDvv1dauIc0hXyI
atyhyWFnEg26NM8QAA1cPvVAUO9/fsvQKowEyBSS7b51djDi/SOjGOsJ8++f7MxWB0gMb0ObzJf/
/LKo9n9/ORQuTeQIvee//0iGO6oNu2Hzn2/t33fqrTJJmmK2+fcbY0YxaJpzftFdfOmaRX2aNudU
QcAKsafIDom3pJe4l/N19HokftI8OKDmx6WMp8dq6XZNN6b3sVRttl2+mk52j4nF70+2y0dpVNt/
f9BNtcsTbMFx8a3iHACh29rpQ4dQf23WX7LaxxT3n68rHIChV94bhOG/zMAnu9D1w6MMmW5Oamhx
5uLAWtIlAsf3R5jOS5oRv1Vco/vM0qfAcX7hkyGs7+BNCYTwt7lDNB7OKI8zp3QIxLOzsmzP8OBk
ePZzPj26SfI4Wql6GYzpM0OikH2MS7DbJ1xoN98NP5DbjUM6Qaf0nVvo5ckBqFGwdazdiFy9bZ3C
OFblZL7MliL3hoDcVQ7OuKn09rptrvQ3aymW05YV9XIyNZ984DSfup7gRtF3HBMpMZR7vbmZEvnd
xKV+qnMAl2RbTsIqg2hbGRiqce5k5HiM8SIaqsUwwAwtsiW+2nDFruHU025XBeQ/vsJIdSRw+xb7
WE3gh7g7nVG4at2eiz55aAei4q2ZGjuLuV/ajculJVhXiWw/dpgqxQSFoffTIXLa4L7zFiAyjbEJ
/eU9cJEDXRt9MO/PjNl+bIGg7ZRwVl2ZvLUVFF1BqnqWIx5KXxY7O5k6hP9+oqXw9tKZQgI4vr0D
obSVzOO2BF+tbYkXp99T3WBFT8mWGwjaeXku06xhBEaYK62bh9GsLunAlLKyqiFqre5YJ8W3Pw4P
FSlpIw/vE7t7z0gIP4qhuslQ3QK387fKY2bFFUYewmhOHcMHQAJ4lcZ4088k9rGlK1xbQr+Oq4Ti
DNiALOqo3VDq9pov7hn1dNkkGATXZn0rulm/0Dg+JJD11ukZE3Whn50GHaU3M8I8RijkcaL6SKar
m+NiIoIaXLKFG8s1GKX1pYyW3sHeN5Y2BO33vqneuiVgLiFwp3XCjYZMXGsvSZ66DmG3Rr1hnHRh
Dn0/xuQFGjPQ56DiOiclA91xdiKO7vXptDdxKtUu9mR1pIsRUdeYfzv34LlYyaZB2temqk9LVyNp
w7uKfNE+DBWWaCORt3jofzdD9mUQb9yOia6Pbuo6NOBJgGF5yrZD731PeUZYQfV9BOe5J3+WW7si
2+MA7mhsqt/JEl7GNsPRjy8SN2RMrCHFFlAVPI2LFRyD4MdT818ueEYGlvu3/eqq4GNiSkYWitl7
P3u3UuhsV8TYqAi/chs5C2GtLqcl9vguxa8kgZ5BUuBhRDDBO199gv6ccXjqaDIXivykn7YYiuIT
hpXI6MY/3SjaR8RT/oXzfMH5saVMCggDdOhE3TKc1yeoNqCXd71/Gkvcm7VyLz2vP27bxAW3oOdK
bZogJbs9IpeYHSTNwgSsbGMKWZPKr4G2HqdC1Ic5634B9s63tgl0xJHxuMOj2+zicV9bQXAHOxHt
cfTIdFnh3mrF71Ay0kAapr/SJVTNQh2J3lf7JSmisTfvUn6QkVGl+RZo9Z60BTyF0R2+ig4cITZ2
PC/Le281h6Fas49vqnbLIz7DEJNR60ThWD+72h1OVZ7cFaqDqKLaaTc4SOR+gRTIPHXXlg7nono2
rdjeGtrbNfH04cjxEqrqoPvmpIaK61+ChheV6jdTTjA1xkOQh7i/RKBneASG8ZicHJlWh8zIOXTV
tABLS39i4lJnLFP1bhwIDAe6jlQq7FMhsHfQtEUM6Ox9oiU8CUmst7Rf0mkx0Ee9vdX0OGhSa4y8
SRF+FTT5mQvCO7wpZRy8qUKpkzpjMBQ/dK0Zr6kfF9sbignd6t0cvBgxVfEzpA0S6+FA8i98m/VY
bZKarFegva0Xjp+hoD0bwovjOfKYDASAGzRw3mwu8cyQ+ES9bVsmy9lM0lOpsRaYJtyJyaf8mPpa
AAxIcSjNOLzd0L0Esf7CNFPg3nUeW7vdJjoJ0ZokKQQLzY5USbyJZXBf9kYWldVA50osYMR+NU8W
Nim7y4+lZZckzzgQcXlhACS3nGMb4BjjxKC69DKQtRUPhE9Pwksykx+YE3mR0r3NQFxv1qj2+WxG
iTW+qdBmHghM3HNaMBFdcxcX2tmZPnR0q7Zq+E4Zicd1pK8atKFysEl6a5Rcr5R0yAh3W44LMh7U
E3grycqNOJS8pDinCrA/4t2HnNVlrmNjb8j2K0CL6WrOuvVO3BWMuA3SpujYfYLFT9M8/6qK/LFI
yaGNS2BQE3xLx0PAaYNm57fjd6xxXldzfUE1P8x6eLaD7OwYSbVTrtPtZwjYFRGeYmbyDCMkvIT9
+FJU/kczp6BE1Us7dClWFxcnUekjE8n2MVgWK1oM1ChVtT9lXEZ5bsRRYSqLg27XGTNpw56gBSOh
Y1VDHEAspqabV3GENqfJ/HupfUV6shP7oFh9FLkH1MEyzQcXe+zGIaiyZBrRNJ/2bHsgxeDkh7Ax
ycFyLNPcG9xKJD2ThGag7iKri8uLmf2ZbZw4BokOVRvBk+lbKPDEPppF8JX3UHHy7jJt2pcQijEW
EUL95DL3sztjhKNgrkN6nB5TayWRVB0c9djz2efQesl7meKhTYLXzKAqnZid8ZrE0wl6O5NVuRkm
1NImNT77knIyD0kGO4X9N3OZO9216RTf8gulrrcVaYr5G+ot19/T0PV0tBmZicqNgIdhAoPVKhjI
IATgN8+CrsMQnI5RZnanotEJ76LJYLwE4WPo98bt+vfBql/K0XlORwM5WwH4rQ2bzGhyn1bmwk02
X8YaB7Obo6EHs7zVTtXeqEddcozhcDKIUxnEFvHqrmLpt61zSg4IO4A7xpiSv/luBSspOpOAnswV
zI8kQwKoGWSWdRWptT+2YwlfwQsiaeKPd63pO8zMp0LKO8Veg1NiT589rOOxCO2jn5qf3rMFFu3B
n0JcDx4sI3pSbh7zccFuvvM799Eo2NlQLS6yLIiK7Gq1S3HuEp6poc8im9HZtozdNVFPvDIdxQNs
lmP7Jb3euOcyJn3pwgJI4czHJm1B27NZYMXIzg8gXa0dtmVOivitlfoyd75zhhPdbStz+M2r9EcV
H0Ug+6g0ABwnGoACzOu7EhMnUbltHquRl2EgAWwx7K2aHtW6iJbQL3cm3uadE4yCt3BySa3ViBPh
j1Ub79VA9r93hnk7OfGKfUIOUi4jWrKO4W60RuI0w3DNxmzc9d6oCMupH8VpcCnxMrW2AiAgUN/Z
hoGRcsBhNcKql9ZhqcWzdjmmvDgOVhiQH2WE4snzU6/ZQU/2xtzaBbYynNn2wcCYF3oTjmQIYzjS
6n1T1M6ldfIv0+D6BNuzzLQojviQ6/aF3Lln2ccbiWg2D6xwHuEMu3Qojhz9GMk8RCGHsJrhEvSa
904VgpNsgjNDTJNgoN46ZdLvs9nLcEKl5znkXpUEI7Y0v7/bJcB60aMwZ4H1hV3Q3Kh6vBdz6hPA
AiHoQQAvdRTkaJGGwBs8qSdd8mZ61WxuqI4C2AVZ+Bq6W26qluIYU2D6pUoXK3Ou3nRcHuuqmU5l
oz6DQW57aL4Jks6W9qrjG8FzHlfOCetPtWEUC3G6jH+14y9IkWtwkr+zv8RMRJR1qQf4RL3VYkzD
3Ak2beEcbuxDpZb4pLLlGf8Lprss/MgD40fWS7PPswD8DNTrOMfwwUqJX7NX0HJVT16cri7ajPBX
UZ56u7xX4fDDcPc15fQkjBjH++7St41x7TzQE2XLngHmRe5yDFUIv8MdzW3VUnmI6Um1i9wPVXMu
s2om9JgdYEmbeyIAFfE9jCIFfiA/9b4yXIa7Mk4ZfKjXcQFP2iZ2jyeB2caYpO51wcSatD0RmL6E
cTw3X6VNgFMT99cwUNoUgvbrgi2/njEmzsY5qE9GF5gHx28sciLN++ybjx2ZEYW38iKX4gP2nknn
gZAZzku/sTqXH6XZkJEjO8eUftlZnwvkPu5CTMlBwc8oDW6Dqu87wyPK4rWv1DD72GBXRekHvLb8
5KJ6eoWcpVde3xc+AevJydR3YpDgFT42yszmAOeEPLFxpQeYEA87sdbEltvaj34d/AqGCmficJ9V
kvF9JeNDY/hoGKX49KY/grlybnrvuUn81Q6D775pd2B3/7GtXnQ3rl7Z5CUwtTyRNkQ80ETCFm99
FYZoULSoRmWfAjE/A1DYALt9iLlrt/nqOtTS3mZe8uySIMbOBUjQLDBR06m0EoviHFf5Ttva3TcU
zaUP9cRJ8Ln2qj+MJS/gMpN3wHpKpjAnSSIJLqkkxbot/R9zCc7zWD6PLftDgsG9Y8nKxWSqSAQ6
ARMH5Bvwjnf1Lnxe+xG1aZNzyYHAoDs0XGr8EKev1YxE5xtnr0yamJEFF1HithFZ8mcjIGFHvAz1
HUdfz2yWyk3AJzCxMFk21JImw4LF7NDLld4FFZZ/Ar9VCHXEiImy6ulCdGXHT/9XFsKfmcb8yxi7
Q5xAF/QJpCEsvCIKRn5FQ6cyHNTt8k2HKzdxvPC/78uzx6B33CX8QLYBPn2D9K2bfWlJ7qTIzunQ
f8qOfsU3BkypZfEbwk+waSHOtV16F8orL/fBH5tf1khyCxX1IQvKr7A06RUlbtlx2S89Jne0iu9q
6s5JMV4HZ5SbaVA3KBjUyFb3vBhO5BgN3nFTvSekUTZs5vnJlulYpJxNgcXDQs4YuvjG99t3HTq3
2KJgT012Us3TdVROsnf0sJ7Nv/00i1R7XYxn0TMqsqyaoh5T+VQ8tTq8lnZ8XhSwTndsXgbXf6sG
zD7LROm6ftddKV89gAgV46TsN+NxD2uSBfXJaN7aibamc16NUZI5bBiXWEIfzFANKB3qADoEySiR
DQaYjZzQPwKrfkrnWe+4H86Qw6POOYXUSQk/3Z3AxHCc5fJmVn29F9yTZPfs6nFGr+PNj9pOVZt5
PUAgw+SUCs7G7kUNuw8PQ0uyHqYdDDZREq2r3VcjJfnJCG0TSjbWdJzY1xGspV3DNfQFVdrcMZms
1kxYSbTz5hhSbiht+61MWgbPfvswhXhRu278alPjnalAt4+bSaC52n88/wXHPsCBkZ8SwQszWk+L
GvYY6PCk345k59YYVY1LN3WGI+PUe/xEf1a/TQJRYl/bLmg8A4ujr5KIesPCPEGQsZ+8t2UcX/B3
AEzz6xffrK5lGt8nHfeRL77t9MdPhnw39gzP0yq9K5CBgZB8oF7rbZXfaWu8wrF4tYWxWfTkbS2f
14nA0TqfCX8bPSHOvCfv1pMuhltrIVAG0OfQ5HzT47E3s0ebDBCzBX0IZvHtePJlIu2w0JvkzIwN
p3lKE9gpRZri2q0hbIi++g6MITzq2rU4Cc1vI0OaKdCVd+7M3zTUzh/GMO0mtkkRxXm/GSsaRx+d
hkcp5GNoNPcNFWhtPKU1lyAenSayaQc2prmA8s4II6ptJY0Mj3D8YQkSCklPYKb13SjGbn1P3Xgu
a3VTnXM0KrZelOEp8Jmdt/pXxaoeC5vkDrvkHTiLB3ucd0yWXpyQZFwGR4R2uY5aVxF19AxqQxMO
oBVUnH2gQ7aDh0jp1Vi1pG3t/1iwGKPAhgrTlTiXx9ntDpSZ1oL9xDf7u8wDKeYn43Euqd6pIWey
zG24NefPFTFje8ymvQknI8Xjy5LUfwiqMBzNFeGz0qTAQd+XALocWF8UY+Vfd3G/zFK+0NTBYtD5
Dm7pNe4HAsYGSR6P5o+sbg8hhKfeYEy7qSpeMwFuaR5i966kKWrQLwCstabNp+8bzMz8A+m8kGzH
QymMn6V+KiBYHrSDuTjQGfNUSZfXGvljjoVgDiRDAk9tOnd2dkNtP/ht/RuxoN25Kn1OsC8mgMk5
hLJILmmyCYPEPg1wVvLBf+/H4rPFvzcjaO4q37qZM2LziMuG/WpEdrUGJARfKYz6BvRNgE1JTPiB
M+LYIOYgQs5tTMWTvgyh62xFzYvYKJ9qxnuyLDeN+hFKQxpkb1lcFxfZuO0+zOCDCu0zTezuszBW
Gzup5qhYeCBL1nnomETHDICk7ozfKKAt//qjkbrHOpTprXMrfiQx93EW6x00PRSbudw6mi1mC+8c
BcNpCRP0JCNAMyzGd1E1CRv5mK+NVC+QBs2V9+NOFou0kMp733jwcB6csVmvaMqBU3zMwq0dvmVM
pCJwJqxXW3k9Xfgr7bHd0jgwyp7cv7j4l43P7brjbd/jMNqKRbR7o22Hrbcw7FxCguUKNQnghMkf
7cMvR+COyJoH2OsdYXEc08BtIVoS34s44+HlYDot4yqDg8ZdTw7raJnq2JFC2rJTjJC1uC6B9VQD
TdgkXnhI8VTwbfsaT5Gt1nUEmxo6AwQJimbMPhx9XuDc3EG/VzaF/FjheScMQii7YBYwZ4y2uiD8
g+kJLEzXX+hG63PVsLw3GVpmotYV9O6vtp6Rt/tTa87qoemNszZvHe9OOQTuVi4Ctt36ug5jOJ3F
aEeuOXLfjOlbIs6xI1/1xNPfl9369N6lVvXmpmDS5OD32JEF7MoiC25kfNTGJJkUUXy9NVILOLTz
3vWWj8SxmCx48V6N7pNvJnj72H6hKlCggVDnxRAXI+jvakO5m1CgH+czLZdgSp1pIhkzJfZMtJkF
PelD5YnvWNFTc1ydeQXwgjrjzRybJ0tYzbVSyZHevNowArg3u/zLtTuUMUOuWJxH4gnt+t1KBp2s
CstkJMNE8LD6uwZB7g7+cUq42fjua2qbMIgwI4VcuNlm6k3AWLBM3flV+4FkWRh0JJqKHBrMbrAo
8sYy4aD2cmfnju7NI10AXLNhjuy99K9GXq95nmACXl1dxYgTyBjZO0aWIupDF3V3Anme+IBPqqI8
5qXcr//ph+Iu7wLrVhDS3y1FgfcYmwrhdusRc1iA0X36ZE2Ci/64BwEW1akzUUryblsuQuXE0JKR
Cedp4ZaRlj0jFwNyVzfQnMTFnt7tgJ/2wV2MnzpvosYC6cllk5O/81cRIb1UwS9ZG9mpH0B+gfLZ
WEYCHdTHYW+n4Q03fIqwzE+akeje8shJCK8m8lkJPrlA1I+Lo9It+xgXKljy3G3KMMJPOpruET87
gQp7r9ivFC/ybiYn5daiBS02vDew5aM4W61FxllK/2JNU5T0/CWFIIKQm8Zy7gYbf6l1CHyZPAYB
7WKXUWLl3PVfjmvfT8lIk6sewVH3p9QOLsZa9QJGX/aKiPnGkPohnLIyWgbnSBZpvMt4tPKOybqS
kLwTkZ5YTP0zL9hrTFdtJ0NIbtX2mgjJkMiDJhwyabDklj1uf7zBi2HggUxxeN93jey/sYMwnMsR
sJaL4wTueSRKHST1gxna7ytQmgVPjsmtYzv+tJV3KSumti6/HBZpHtVQvA1BIj6oABMyGPFD71nj
HW28vtYhlXnZF2+IuuJWBFNwDleAkKOfbbf9qjTxz6n/A6nGxRow3MMQRu0QYC/ZEpdcnfHDKk3j
6qTdDWC0d8iHFFWhbTm8rSISBUdwOJPC8BciY0WGdSaHuz5/NArxJh1Yz5Tj7N2ZLSp7bTe3+klI
WZzqQu0kmg6dLdghXLPLYZqtJhIs6uJc2aYJi3eGCSgDFM9LU/Z/7VrVxEp0urKUSExC9IsCEb5k
sE6GruIOcoz+KAKSE7hKolBT2SnHeW4z55A5frjvpuwQMnZs58a9LyF1PPNuAY4dPnoDJ3PJwNSM
LJySYfN34ti3BKML1zRRAjX9wWiMGCPrifM1RkbuEhclFNQAyN3vYuzeWhXebPXtt+JuIOyczF31
4YFuox3T9K9Oo9C5u+XLTpgsONkepNK8taSaGIeoswVDmNWSb6n08rObNN62A7uyleTLppyJCHjX
koQoII8ZRtRMNEYyagpaM8qGnu2eHCNiTvydmaaPbp4/gyH3Dr2H0XMiEFFKBpp+Qra66/t3Tw/p
jo+TurNoL0a3elvby5CnzrNO4CKsyRpH5BFLzn4MajmPpi6yluuAOnRoLP++6cM7nTAQNtVsXzLl
LCeAJsyHQdtAXUhAlcn+ZZIO9acs8oO+Dxe7Pqmm+aVLEZmmtu6IMFs78Q916VLbKfAsBJV2HFeg
YMk0HdqBZElSdQ9FODZvUCo/k51pA86kDcIAy5A5aRduhvE19UNihjxR9NnfXgJ3Sq7NdcpRmZps
0/Gs9GYCON9KX28tFobSXbEqAMcKIQ6Jxo8LL7vPXAoHtzeTLZf338LzP+MufyjMpt7PiBFwVLsX
k8kbJodyC/fglAg0NmoA2h6bNZJhGBlU7MxlpjMCide/+PEKFZiJKUAAgC4zYMmfd65kx+kKCNeG
Vewnp3/xyr9Bp5175mojNstsKbkHMQDetAgeMM5eXTvr9kP9pxWhux/G1UrDUVJR5hHk4zRzmwY1
pWyZA8cPuZafU2K+1q7HCJLWtyz8q0EeLQFo2g3opVPCqJp6CEQkGgVn484dPrGskBDHjb/TWv0Z
gflEVlW+YbSdwP7welmqeF3YAgUlbxuXpDyntjx2jVZkWamYk7k8yrG8z71ARH27Wq2wlYB4HgsO
FHvgE8rwrVAdt3tR5ycNXqpyh5h0jPfS6nGHvv9JI/I7GSlhl8GTe2HNh37oQN9M8CZsdAtfunfT
kIGTmN6d1d84dOHv2Gv+OqvZwneg1/bMQEQvFKMd2BTUPz/N0j+rpSaYznilLeFPw8PJIAT+4NMn
KjgGy8bkdvSFsW9QHFn6/MDKtIb1nwfXoUQP2s8Kb9UWklPLSzNX7Rc++d9YVvf9DIpU8JcVvRls
rFrjkTSCl8kxf1XK+GN2zjkLXXlT06Fukyffn4786XuDrmNXxzkMNCubIny6txb+O0+Na8CNQLhI
TOMF5Ey4XYxpH/SEVLRil1sr9kR0rnhQCDojcOFxrxiFQWRWOBFsWf9Ueh37SKwCgf0TK/uPEq89
vDmF+LH3etDe6RA6u1oT9u4N809YYKAVAd78zl6mXbkIfcoxA4R/8+qJXMJnYZcD451LoxFpAzbd
HjuCgkyRQIFNNAcONd4kvBvgW4XZteuXMyQLgczDHo66+IhLj1ETR/YGQM7PZGDhtStdbLG0v/iZ
+HCQXjA8OPdemXN5o5LnKShTYikp+yPmib3bVOfJFv/MfWoX2679afwjXOxsb/bFb/Y1Iil3I1aK
xe+jULodAiANdgBFn+F4up0HGyh6QQ88AgoxPJa2UnK+ikJcFB7mhcH8IQ2JpFlAWRLs3Zjqsj+I
XhfioUTkDWFstRH87thPBUCTnFnCfllNqQn25dmE09FO0If6cR3pOv4+rzT1afree8ET6yH2yxyk
J0u29zUOE8Wf2/oxKmkCsMBrOt7APP3k3p94CBfsIfTo0AA1h0EOGC0I34AID9c45QQ3e5PFwaHz
YHYUGVavLlbIEoYg6+4XoiL7TGOEC4nWe0a7Eyrl+GUjjV36X8J9xNV6rvzpfc6w8zVELzYZ0gq6
edeDyMb7cUj9bpckOdBBDyoFdmpglAWkv1UIG/01G8e2RCvIL0SOZZ3/cJwq5ODIlTwD+ajtQ+oQ
Na3ZXzwNJY29Tfp5TJedqyFXxzRC0PhXH5z6HgDX1iRkuMbjz6ImY+HjEbbYMHRWyY72P4yk5Fv0
FFGY2P4pRcIugG5+M0Y+xA7rOICh19CcyLc2PauJOV03dTAfpS4e/JKyUeE4mfSMJTFBtMXRvUuI
pVznqTz647E1wwJtwN4MbQFeqRhFRKeXYIcwf+EhJUKYSbkrSpZapaziuTSx8+DhFMo0qSBp23/i
lgkXed6bbcbGUS/kz2y/Ejt/rvUjYyzZN5cAD6GXW38KdNwxSY5MbaaNzwTyNNuQC9F3zmFiulvb
T136Avael+ZznJd3Y4tjtuV7r80ZM9Fof9pO9ziP2opqMqUPC2v/YGac0tpezuXiisiZoc6Rvpam
eGnjZKRcT/V+nrqvLhmqY4a90Ot4zimrv+2YPQVi9eoP9T2SbXdesuYrBGRMOr0+BGn4l9j8xwLu
NM/t37Ow56M/w1IyeQ60KgIkgGVnevNjbynQYYwIms4tLoNbneK7QZTBo6WXi+7d5OYS7YoIupa7
vi3HS9u6T/ChhydnhfzMPvud3UUxJtfe2jJjLqDovDZuCOvHdJx9YNZWJExRX/qGXWsGwUE2syOj
OV51aFzHPUyUKW3FuucED8sCDm7fpmtWnuLpMHUkvsNALzs9KHfXWkZIPz1cXKv2D4oUc2TwuG9s
Y62YnPOKtGOvg3UB5AtsgrDjVmZ48qVoD0D1ww3G4/pOD+QAhzOfW7g1DIvfZxa2pajDYm+rY1W5
z5z6KPBoHK7Ti1ONe3kTeCb0PHBeRYxO1dTZubNpwQSGr40DA3RMrc+ebzJSgiGuYWbmxTTwWVlL
4d61eJnjrFW7hbqRn8ldWgzxxcuKt3yYznlVMHCqQMICdmC1RvZSBgiHU159QzLbT0odirl6yrCs
B6lxDEtmEaM7NfdBB10pTLfa49WGMUWSOtTzHsgaWOCJGXbtwHfxpp+hdG55D2dbYRvs4zo7xHH5
qBsQdoL3YGdmwV8zaa/aSW2Y1OXJtZuvBjz4NmBSTToP8dvH/WBJ8zc70zXIrIJxiNxnZutjDVdW
NI0++MY2+QmK+rlcUMn6VVS3KXXcKXwL2Uofu6zCsU3cdeHEW1GLnP0+Y4bThfOG9Q0Ay3J+mhDX
0cQ5GgvDJEBJr2LgryFIeGRhAbAplbscFOI22BxtFNsgXXrBUNpjqRMJzKtO5mftZKSE0q8wwbO7
FBVMzTRKWZh08CngWWTn7WJct9IzMePPgXfWBanxwZxuoukukBJx5+BPHZGM//8lYM7/WRHHikbf
Dzx7XUTIErB1qfP/WgLGVEYZ/4TymmrqJeQ5np1w+ZpxWm+IxbNafSrvRO6FF7SqPjIX74syQR1n
Xv5H2pBn+V/kndmOHMmZpV9FqHuvNjfzFWjpIsJjXzJyT/LGkUwmfd93f/r+nCrNVJU03aPLwQgC
AYJkMRkZ4fbb+c/5TqkXb62GUymRDkvpxWZF883JgC/DaUIYRWuR77VS8CmPHs1aEw9gaS2eyXVx
UcIASEWVCGH/HBtphmw8JcYtD9Br8wJiEPSWFzNWBZscrNklBsZVmI93mtHl60Lo1Z6NVnNX2pu/
d8NGLaGoQFKOvTKm5H7wccRVNJtffLKRm//+xVP/1HFnC2ZeG8S3koal/lwQrXhj48bR8M4ZlbUU
69gbv+jcY+OwrAf1A+6frnuYZd5UNlgeSuVuc6y0DJjTsU5AlCgWenjhgm2ihdzE6Mpbyyra13VC
YUYA0UhExiEuKeeIR0RT1WBUW3dFWXoVwKR7s6sITOvjzs0M46SKlBLgwWavmgXukzNpHp5e577q
xmrrAMj+H/rXdPefKr9tBBQhlJRLkaVl/Ondg2cRRIvCqkubF4mawtJvhR+e4lYLX03W3uiFAXu9
jJ18SWTmrU7Dz6EZMQdFXNdFGlVIVznXJA0w8gY39cSzKZ+uCegWUkABqarOxJuKdvizQnqGL4ZT
9RhSObMnKN/chxY/yAb8m1GAGElotzkzWbyrOv/W1MMbUOYFDNhIb6yHiuwum5xOxs+Dq+Ppa+lx
y1rLc0XT7eap0J9aTbe2iz1xE+BhXxmKw1WVsnhM4+CRWzuXP0SeswoFQCkefavILoMjbKuUOwww
fg2i4tUaVnZFSYe+/MFugGVWxqk4YPpfGmwI8ZRJA/MOPE3WAjma/FbcoSfPh7E3GUaKfFhX3JOX
auae7QPkwLkL0KhLhr/Mkd/g/rp3JjZXl06Eix9Ox4zyh32l091sqtHFCRx8LYzwh+x7Zzs60LKa
FJNdsBDec0l/+c9C1jQxEojLPagXTdOJ3en6tRbMYjWEJvgqS15p/7O+sVIAUiebCgK/6yKA/85t
9IH5gDworqHJAgeY67eJSrBpay0M+hAGDnkD/fzzhzG39HPmiocptcMvfHEgyjueqmp49pvS8oYU
FtDPgvWq6P1T0b5TyXOVOKD2lH5FO9Y47juwVUbyCbtqWWNHmJutLPlwbgJbim8d6JK1UdkXRU3r
lS0QfnjZ3LEhd7whNI/Y6cyTXs44sq0mv4W9xOPTGd/sYrAZ7NnFTMtCD1n9u5pGfdf2YvR66GT3
c/0BMfXM+zOjtCCfL1IG5catMAuAEwT1VlThfdaL16iIEtgu4I3CxbRQL6Mz+z3olpAyL46F702M
LDAbVT8lc7VAJ8sGHRL6ONiQ6ovgEZLE47VastDzhBU60ShRRHJZyVDIZ6uBOT/hufbmEOaiqebm
ANEsvzU90OiSRLFX27HgktubOPcJDPrGwGolGBLyAFWy/fnw+48/dHY3f/tPfv5RlFPNnNT+6ad/
eyoy/v+fy5/5X7/nj3/ib5foowYv+KP9b3/X7rO4vmefzZ9/0x/+y/ztv3113nv7/oefLC0V7XTf
fdbTw2fTpe3PryL4LJbf+X/7i3/5/PlfeZrKz7/+8v6dIisvato6+mh/+e2XDt//+osjDIqVedD9
x+//jt9+w/KP+Osvq8+anea//EOf703711909attwZqB4ij4iBKS+eUvw+dvv7IwaMAASSY4fqCU
mLOqDf/6iyl/pRwUBclU5Oacn7/UFN1vv4RHy5WO5EFsUmb8yz++ttvfyzL//o3j9fjt53/Ju+xG
p27b/PUX+586NWkhFTpflzIFrHrxpwpVAkKaOYZZh0U5+GxEc5yQi1Z4dxAlCONFE250fVy7ujq6
EQs6LXk0wu6uGLUj6HJaXuLtGBModk3rm6mNm7IvjnSIrmTdcoA1O0N7pdc4Z9622c4XxLCq8KRj
ZgjH8cqF9JB6PTjLpIIgAnqYK04VWWscdNupAeGTh1+j2doJmMiuhrBl5t0TT6Z0ExXOndsURGE0
Ng+0wZBvyfd83FD9yn41ZSbTMqS4tQlfvqyAflXiZI3O50ZG8sDEw4jhriqGQtOwcXXitLRaQBgW
4vEYPyc18GDOmrTZL1mz371B/sWL/s8dyH960f90krbdREpBS3C8tYqiT9QRFMR2qh+iEbmTSqva
mPHuOXB+ab/AkcIC6WxU5t4iXYAJHIu3WIelc6Rq69yF6f9Qfcxb/M9Nq5zzwrEN3TIlZib9T13C
g0MXStplPTrFGKzsNvpRjQQ7l9cx7JtyBTLA4wg704ynVHVs9RbiFSmqucZRNYE1QAY+jCWNLi5/
ljHxFuqPLTdV0I00jOjRcyowMRR4XlTJoQUDLw27C3TRq3IB+GnRR6H0m1GyhbQD9TgbELxY59FU
55eoKv30MSxNp72Fv7ePTogrm4l1hmb/KM3p0BXWGQ33YR7pqKuICRTmxe0ZwvsFOAtouWGj1Sby
FS/P09BZ2I1S3F7RByK3wI8ynd2C5M1kfSFol+wjuU1qw721ZvpVx8cesrTMkIH1Ejzq8hapqvyz
tEMDxzkCqdGp9yoUN9nJEv96/95rWIcM6vq22vggmC/3qOa05wRMvChPusWNky8eiwu9Le4Jg4oJ
QpjKrLjZ19g2yAsBbLCT7fL3ZPMYeXMcOl6IBJQUC995dL5iyLxBnY6omtTvFeKOx0w/20PLtgUz
Sy8E9yo8D5Am9I0RhSTZiFJuK0QpIH4fDbiMAMV+ner9YyPTL6lFE6ZFUtXrra+pi0ztB0e3B2CP
BGt4s7pEOaNuCS6I7gXt3ewVbTwy+jq3WPfdMEVaadsXf6kgm/h7Egyk7lhdKUF/Ttl0ebYmzkiq
R6tq3+ieiDAC5lxe6Tvsd6WLWLiccaQb3sYEHj4fUkCCFhsKRqV1gsi96Tr8MYaZgZQHYIqllY8+
ZBmJKW1gly8zRMvioWDQw3n7RE2xuREjWh7+hjXNBNA2u+7OhFyGI3f5JnYuyN4paihaZdbG8L6J
0wVpCvYgzaxTF30ndEJSrHIug8t7vfL5wQc4WGcsVPs2eHKX1z8bqVdIUxDx7K99xHv9NhXPkTPc
GYuvoTf44kwDOGTTzIBHDbbgM+b0qf34+W8ROu+VQPfffMca6XuBhDvUtrkiuV+vLCWe++hSs6f3
cqCxP99YmiOtDQ8E+tEj6CpCfy3IRJNysMDlYlpoLnQo8Ro4coU1zqflzdSu9A4/Oj3jFVHEZ4Ec
Ppr7VAPzEY+owsMGRsOqjzGKzyBkMtAjU/ADH+zVCJyd79h3WSXuUibXSbym7tK6sXL1a07rE8vw
Aa9ZnNIzJTd465d2mFH3aGwG7qq7r4AGJ0ImSzINqTS6bxTVEizCaJ15pPpicbZPP1r2x3TbQoHl
Q8q8hEBIPleoISUJOX61OkXtHByzEuLVHUAiMjzhZ298jRKe35JHCwZEltj7vphRhiFtedAv3HjV
AJ7DU6jrWxSDfZqlb5WwqKTBQzI6aXRnlnysa95rKbWx8UIuh6jc2mIHFXxPEuQqQ/9ezZT0YDjL
sHkCm/SYAiErmPuxfYiBFnTVdG7xvAUS3CMlQ+WsNi5GUjdg++OC9AJFktclymL/YM3jpgngUwfD
HkOC143BabBarxiMdV99zdzwxRfsonGs5mOwkUZ7MlH84748NHiIU45JrYUhAwdjDIcdLaqEblFG
DnjH97jnt07m3BnD4JHc5+9GvGeZMoDrs919AZWmdxSYIP8wo7Va5XAGYukBvD5qWrkXnX2xjeYh
D3ioxBphJmhKQXk/az1st97TxuCcCHEXymEHE2+T8e4e2nM7jUcdQXQx+022fTKItI0R8RMcej3I
rAjxsRDb5ZXxp/xJjuHZF/UZEMYN5F5Dcrbbackeb+JJH6tNqI9wYNAWy2Gbqi8yAT+wtccO/1hJ
O0190KIKkWdenK906OEX0CZP50NShg0C4LjVfevMxXMs4jNP+asO69jHnTV/GekrKiEjw4zaTnmA
wIP8qNz9rPkvg6b/UKmB27rft8nHIM8JZZ+rIfW5UWHIDE7T7PWjfNW+T0t6UdIdFbv6pe6tR7cH
Q6CF+4AbuZbjwkWggBdFqUxQU9jRRcegCo45u90QP6AmR5reeDuEFq5FtqBxmDurOEK4Dijt0tD0
rewOKPZ3wgJnLn7XtPo2I+a5wVlZ4rWnb2g5OgPKCCh4P7qd3IG9Kw9Op7+1or/hjo02gzu9uNZk
7Jp5yLZReOtkRZn39GJonRfh8B4HaqPxq5R2fkt64zoFXyS11r1PKlJwiKb2FdMv5dtN+CBG8y3k
ikbCg8El4A5rc9tRnNDNjJidiU87db9TN5bjEJV3uLQCooFDxYqFt5CVoOjTQ0meOH1xNHTBerZh
kevJs8bnfZgV7b0LwJCFkTcaeKX9ImIoyyhKQ9opFo75lwC45K7Pik/4p+0RXzlsnCIOPZ472WVS
2pOznFSlXn/qEtMmMUYvLHN2owduu+Lq6FxpW/E+SFEedfDV8HA5tTJa5TLX/8AodxR6t03HJQvs
WOXV7eWuFTrBgDe/GXFbBBXI7rw5Qq5OaACaalgWinJkjTV9g4sGTebFmciv2jMpi1YQ+iooqPr3
b2X/D12mDJ170O8m5eW69serVP2Zff7hKvXbH/n7Rcr51QXDim3CgqNh//4i5fyK4k/WBc2KC5aQ
tvrfFyn1qyVMegXQriyJwois94+LlPpV6LpiASMNtQy6xr9zk7KWm9LfL1zLTdFmj2BzmQOXx3/L
tIT601Dvj7wpKdHL1plK5dqZU0Yl32VE4LA/Vza2M5kF+8bpQYA13RPxxY0hh4G1G8lVKhtWEubX
ukglRJUEE71WVqfKqp55F1ErR4rhMprUpA/CZ5cEFyyucATK2LnN/PP21sh63g+AAOsphwER8BIi
A5XZ3bzOsbWqPuzWU1zWzHPNcI71mv3ECHAmR+Vw9B+I+162yBOTtG7aOJ204Dg41Sv2ampqivgl
dAztMrukMvIefAYWX/aVKvcq176b4+pdSXUG9ePJwS42NPDUHHCcuGMybUdMT16Ou3pVlCQZfvcW
+ReXKSn/6bKio8vq3K+VqYSw9OWK+ztVO8rpHUo0hjF8H+xjkvoewMguo6D1LoAL8FRLoJiWAOtV
s2yKoo4UQcbiIuSmUeEyYaDBWUrDE/7UCtFo6DbJZNn7SIeAsiBjSlJXtGqSv44pb5m5XlakTkXL
aYu/C9+gHAcvz32102HoYA3Pop3RUTQ0lRd8EYTFcvo6BhaSrRP4XpK3j1le9ceInhFMEwEYyIAg
kW1cGssA/zF+6Wq6xDOrecVyG7CsmI/mQr2eJ+uolh+6NL7aZveJV1kxiDpvM+mJpZAYmyDRebCi
J0KDyYHmkLZ/SrHU5K2ljnoPv40asMIb9fKlId7ixUU3YA0m/DM2mPHaatp2XZit2qMr2NPJhJes
Sj8k+gJUv5Fn/Hi/bNld2O20EEOOtmoIC73/HBb6V6fsg1NNx0GmGrmpyPnjtXAkIHVwmymiHmHV
IdnpQfeUFfPzSPtPHFgHOGmUjXFqH6QJBZzSOJRIOPcsqNS+1UlzpET2t+ZIeHPuawsOD7WMlDIx
hBBvtXSSGL5FE58RUEvSDvcm8SFq17KzrxnU17pqy2twT1UkQXKwC1B3sE1ob1GMu9FqUggZ1nBt
zZ6FlT4/BX10l4bORzNoD1WYfNDW92ggHaqZ7E/PN4JVz8qsMGsa36Kifhqy4GYYxkYPq/s0nm5z
4LJtzn6UdXuU4fygxvJuelVkPzkePN5SGzVQh1V3w2606YiEX+LZM7hdDNfsQje+KN+szPlmY+pd
A7DnAJF7H8vaqo6hgjnfFZYZL85AamkaHEMIXoYbvQO67JeE5ExbkJZw6vHYyLc2bM5VNyag2SNs
GmVOw4mepXvWn0tBRrSCMZZd4jjwSq4dhG5wTgfhMDIdc6q6fMFmHIldVvW2N2RTh0g/fOT6+An/
hhFmNt5suqs8+XMV0/3wVWkfu1HnZOYYjPUSo7GbfBbCgse+kPpHiZzxhr3D90aTz8YI/K/Dnb/q
ap++ZjW/VWDrsfnnpVufcTjUh3//1Pz/UsuU0M+Xld//WcvcfzbNHw9g5x9/6DctU/wqmSr5n6UL
ZfLg/YeWaf9qsxoTrmuRwtGxqfIr/9Ay9V85ETG0SKRUuG+C0/m3I9hwf1WuYSM7GiwmOT3/rSOY
IeCfzgJUTNuW/J+jngXnsgH93VmgCJQmIAzZHfjT95kqsTQPcwql9XaD8PI4hPNrq4M0YKmrG6SQ
mjS0NpM1f6cJHiuxTb4Owtg5zcnEYLkEyC/vWS6VOY9BTdQPRmu+ldq7ALwNHJ5QsQlIgyUCVAu1
FXWTbqeEHnLVT2+afBk7w+VUhTExp+KFkiba4K3+mFlZ7nFV6eIx3oYNWkwgEvuE0/VUV6iNlU03
EvV6bZg+JjUZkHw+BhG/q2y/mOQSYcN0BO2qcC+oewF68RTk2rbVxaaDLLBh+c4Dk/XgqrUD/ZhM
uMKm0f0Qo956UYqiG4nJXhlAARWB2koqe1vFG6oESREJgGnVugYdyq4+xQSSqAPf0VcXjNPOjeyN
mSMyJGlZE3hOnwxknDvHL9/IznMUlOySHFCdRYt+DFyTXmzxybzB3+KDp2g7Vuxj1PC6d+3L6Nc8
ADH5g7RP1oSl8fdxuK0l8dv1PJBnRk4bPIYoXBo6E5E9T+eURpBswfCLcbzvTLrkIupJNy5ur6BX
e6qjFvi+/lnORBDDZN4ajYZdNCLqYcCLcChB8obJzWgyAtCgOdpRClgDMzbiOJQfCtL8Ls30Twdn
C3YgcVGTY2D9JjIXJOoDUsanYTMBdKCRSbQuz88Zpi5QGhDE2V2g50TC0yn1qE15AvZAxFoDL5yE
Snn0aOwaoQVbHKdALeik3IfpE3D96CpxznmdRmS+Lh70pAo3LA3jJgHlHLsJlbusEeutMXMA+kMF
NRgcNnaGaUAmDro1ifk1Jc3AXHvS8nqjvtrFPXe5HvOUabNkJKGFAYGrZHWkCAOdjDKk1FT92kxc
NF3yc2jhwLpKSto003wq+5oEkyG3cYs9hnU6Ck50nmIRb9OwxQKXjefW4thdsPIOa+qsprDCSfY0
f0FPT5KQqi6MzY0DS1O8STfEAGlOu0wF8R3X03wVay4+Iyeo97H+o4x3PF1uutHhmU4p62M3p1hA
uHuQle0JqWRZnFrcX+34ccxyZyOG/l4AkjjZysduNU5MYe03YLhsjMsKD8ycvAgX015dEeMmegkO
zzgmbRVsCFytyvI+VLF9kbvF42oOxTnyxaNE9LyaGn0z88z7rPeTR0uTXxRymq3i3KvL5pyRGF1F
1GBssakKijEF4dbOxjkXTKTOfMI2tBhbWzrakEknK94zrG2dImu/qSWCwYJwhSDeYsnUwl3QuY/0
XEZHaS7mGR+VvJ0kWn92N1E9sy+caxDTLlOyedxDSXOQu637voSpkQbxg5sU2Htrd8vVZ9rM5T6c
hvcm6vOdnxTuinJm6sh0rt4GnXWrZCFMmcPwJc8V8g+dlxKflMdYdJwmDeafYvrNeXP3KRmzICJF
ZlkI2mrMgKpmCxuHOIwdvyqLAB+YFB30CdJfUND0q2Zsl2n4w6KNuNK+0SwQ7yV2SXB02XujK8ZY
kqkbW7NeqRmn6cPmIciUc8Orap392NoXC07BdQ6A8HD8jzOu0xgpEml6VXEaXSjNRCQfsEPoSA+b
2uluhkvV5yJ5DB0tIdNgfrehw55sg1tXPF/1BbY0I57bYHZu4dLehdWFexAIwxUBH6adI5oF1U8i
HFF6Z/Lyc4Z+ZGo330rLk5PfcoecHYI1kpGy1Tob2gC7E47uaE7CnT+oV4fyldUsMozwU3HXt/Gz
NsB3qfL+FGEma7M6PODJSVcgg6JHtv6oNxB5vDLOPjWTE0eDjn4M1Q8NzOY1y38MoC6R3LoHQmHF
Xc27sBh8z3BleTDCnoe19thZBr5RrT/GRDkpPdzgo+GAQMt4FVN5R0bQuCVZ/xa1H01cRlQiQRXh
IkyIEtEpXOu1/ODB516sQB5r9v2UimNC14HDEdmHX4pSM3WutXXhWbQ8mLaztXDnbLLgBWgCgBeP
votc1asiOytNhPsph4mo9OpGFHIX6mBZc55Wjo+wjzfYi5T55CfZKx8VqpOM9Mwo+xyBOz1ooiRJ
R/8DagusqvqhtO+lllYX4kTfBmsUm0qPd1Zbax7u8GljFvG9a9I+0GEgovHgGT9ZcJqH4EN3vvkW
TwvrK5hn8mtCUtcHi4U2GJ5KnZA43jsF+4tqRKX0PU/nQkLgIgyJIYVmYhjOK2bf10mnJCaDeARD
Qm5njKkXVNFyUmSvg+ZgT4DmyCYfurl7IaZbr+zOuUx47kf0/OeMLA73xBwbH7U1rXBYl3LyFkm6
mbKXoSDDRo8hpAyjoN3MwJrrFy29foIa7tzYj70Cpg/zJ6BicJXF6U34Jk61rP0ZuIfVrZ3wInOV
tWFl1ElWbhvtMwcH9UqQDpSoa9QXQsLQqJJ+m9VcKav+oqJyw3ubh6Earp3KsXik7ZfWCqJN2NyT
7yzXrP3e5zF9MmeL5UeefDeL9MVQ4UOSCCKEINi9UmsPZun60B4i6zAmHBBDPO3Kjjlf1exiYoFH
fJgt5yDwLKyDmJymXO8Mmfg73boba3w7g28e/AJvlz+SZ05G95JFGqBBkouS0hcvSQjIMEpelV29
hFikvLqQyz+3Sy4Dy6NjBs5TckXfVrh3eTgU1nYS0FL0GdNa51a7cIBWkzYFW5qCNhhWqSWsqRoV
3ZFfB+V+F4VI1pYGQd92CHKHdvoeydE4GBl4JSsfsMKg7oJr/x7mQNYT11PTXG5aYl5E+76PlHuE
un2ZguENBAsNwITqdsZusfZW4BqTlMKIYSGGBgUthgGXzYlz0h4LipMxFE8NH7I5u2uRv09Tcx5D
rEA/bdlm1XwwR++lkcP2qBRgFfQUrWC6wvbFhUxLTomPuTSh+Zf3oHsJBnYQgU0oqw9ppcG8di10
n2psk08elb9LOP1k0rjKDIZLmr5a2LdOQX0jwMdVW4Js6aL52i0cJrqHv9AIKQ4NFtJooieBY4Tk
wlcye8v2wu5WXYDI0sviPtbDHeBIF69r3T5keAy8YTHANW15svyZz+nMU1J/rYYihn3p022UfBAA
vpdG9N2AZbUOGk2suwGCZ+QUe2chFQ6UAcEC/mYTwFoNtKx5OSniYxQ+15iApfHuA1gKLQyWdemf
lFFeBgyCICS6AzhUc03ecGOW8hkTzYbN8msD3wpr8odRUBMCIHhHdeBe+AapXuvVpj2wrBy1spta
7tUUHgfJoVj4trs2aooThRteu84ERMK/S/M9qyGYHZbGS2LU9ZlG1GwF2GRXd+1Fa/xkl0/yBZLg
jndYjOVRH/fTdItMKVYRC0wqNnGUTW60yhr5oUe52sAoRNZx5rNie0G2E4Woh3NoYSHXJY5ARKN9
PIyUfSuJ6Y01zMVoM8Affnacd0Xh6CuRkEcX+reu7ryqJzzazF8L0A8b+MwTSiNoNzxOdMhHo/Ka
znbWXT19rXwIFpVD7mxCDiuUumBCpYjN5NssE7e8A5t6HUumgybkSTr2jHilggomGJ6huohLWcVv
LFlLAj2OOrfRW9r1zY6dtjzrvb0vIlFdyYpQhjy58XqU5jdamWNMI+VJ98V9mJCMrExZeKZyfuia
2g4S+3/j8qRkdcTWY+IjAsqCdUDrQBE3YkHyH+7eeB7t2XicyZ/qc0AHrRupbRvftaCxIntK1sLA
RMArmGpsGnk8YVWsnoFznWoW+V1FZDIqzb2rBLpbI+n1jTsg8OpF+toNDjcDRUrfYlK78EnwweLM
gmbts2WbL8WIBwWgwXdeUYr3aogiETaO0QBxJC2SG6IkWSbG6JQNxZdKT5/qxviK7PjNnbXvfah9
2MtmVUUABYxzpunmfrL6M81ny/xen8bUPLcqcrYEzB+pWSKXlS19a2P3RVksJ/La32p6DuCd1mby
B2UPLysVS+FHJ74s16u1jJyrFvEZBZd8pw+Uuc4zAAWX0lzAhPVrkJonu3TJXUYMQTk77d2suns5
87M6gfseSW8CO7HzYXoZBXMPhLNuNQwMEMFofw2dIrwXbX6s7NWQ5fbe9YfXPrFvRvmZkqVoR9h8
jHv9xexarM3RWirZHRxKrxEScfCVITkqtiudAWKEVMnQMgznM6hv374YlfFQFL7awNn9imPehx9b
+XvB4F3kzQsMtBE6SO051Xjwkbs6NaxM6TzltflB1o0lmXnoJBGvPEx/UDIRIEUDUJgAfLf04vah
pH81lnyzgp3V6Gz9ADPpWn+tnTI/BwZpbGV3t6ilWXy0974xA++CNu4PpsUl/rPr0sU4aDz6Gbdm
K4zOTmUFuA7p5eWOkSaNgY5WdV5JVuLZcCQURpCDpHN9Eh7ob4p9Gea7YIf2O+Cbns5FMzuHko1+
JuZgw+cjXHURtsoe4wIgfC7xp9EUzl5QULxuE6iSXRDtU6eesGTYW22BpGfwDJqoBvmU0ANflGa5
zjqTocuf7jHEnPRAXJmzCVFCJCPccJGu9ppyu+yVLI6J6r/UYXMYZye8NAFzfNgXuzISnwxLLd9M
qDopA60iEllYWH8Kyry39Ax8U3P1PtC+BIsJQOCk+TsLhmqkt7DmZLgZzeh5yGbn0ifa1xE1x3N9
MM0x6AE04PppcsRdnye7QpCUMTFlbrhq3Y/Yqg8jA9J1yo1xY9TDEx5jNPxGqMcgLdQj0Imt0cUX
ilNZmJrqnQ2ie7BvtTtpJ0bDexdAL8vtH7Zqm1PqIkTO4gdee4pOjPiE7h54EX1ZOrFar8XI2+N8
W1v25GxTPOdnQm/UVsUPSxUQ7gnzFtVmea8WGXkGX9CrYeu6gzjacWztum6wSbZp+8oMaKKmMWcQ
BMrxcudeajJG8z4/8u5blVrpbLAxY+csb72vozG3D5ydr1Bk3mmPXlYQ8hCZ2iWtC9QORW+tldBq
pE9oHjgztjSLgnaOuPBjOXmEXhvv4t74RhNDvGm6Sbzb875mWFzSppdAq0OyirwD41F/GLPgXh8s
IkDOGQ8tziOls7M/VfM4bQed/iYZ21dKJ6JdoS+birmroC1nx0Smaq98aDE5M/W+SGgAS5rhhPMY
89cwbWAyZFtZIDPU4AJH+2G0N4Zmfk8id3qg7Evozt6+V7nOlIQP3NStBypuU29edBH8/FcXTtke
oo++LvuyPpoDX5zNyW/3ozrFOA7aIqNwBkh2T1IcuAbGalgzWzDjwig8qVEGbWG6wfBr7GybZmiN
DXr5UhalfWhigvJy8qdNZ3TBWjBgL7D3E1c0go70sq4Hkx23ghmet6BGh64vNpnVnWl+5pqU2dkm
NPq3RCR3eTrxeREfQSZ+1Msar2WvcyFLBOiLLNU6WkqnaJeN1lrZ0dHH7iNyTuVAuLGezIuvxQ+N
O2yHst2wurs1PsTRaAzoBwJKMgU3c+l2KIlLAt0kvMQHkbEhja6GBWJRODWUHo5wUYphA+v0NPQ7
K+MiHQCh4bZoESu25aMRM4k3PlusOSTCBr5wVGN45PF768oUq0uobYIM2IVjuE9gL7HFyDx5rUEE
E56Yy6ICAcqzLhjnQxK/J6lPek9X9soCaYqoNX/tlc6GYeirjVMwvw2loKMy2wxMTUsjoFq0hq/S
Gc27pqKDuW2q+b5G9Fs3Bk2xABXG9WjNzh7LNCeNSRSAUB4W0TE+O0nzajZE2VjtNHiQSvHEDDs0
a9cXhufXprZE3iiejrqJdZLvvxJLAwNkM1bxGm8bt3hLjHOFve3WjG2wNpJxX4zTGaaWsaJzuT63
9S0sYGi04Ls3oTZ9SmNI9lMQso4oWRpp5usUlM66HnvqWHhqk1LxnP47HLJXAxX7JMIFYA1/hfua
I5+N2d1yAhbr3ix9jjEfp96cg9Ge99msH5oGWWBS/b0ha4uIE09J34peqByb4WtSSCzSEhPesjW2
DNC9tYONirt30JFxrWy3PFQMfpBXzH3Fi2MXJuNmWT5r4FU92C0Ttlh7WyftqylZTs0+RajUfI8b
RiC6mztSNGnPFRjbCUEBtmxIrWpDOYZa9QTsmEjcvZOEr7iDywO8/heSTNRs2cZ5CV2mcWzf+ciR
dFHsfX9IjpFgn2bxNmAXZN2SYRuwu6qMaulH8a/oYNmuTN33NjauIqOSpptuuArttWXV3dmPLOSF
LD+VVLINFrCHpEhosaZSxFLaoo3bsJj0t5CcCV1BPVI2yKgM6zH32nzDRXraKQcmSJcKeTR77JI6
tFfwBXyr6uzQaZInv47ZH/WhE6UGFMCmHMmAbj/kxd1Iyn6tE84mo2KDzdSyY1iC1Wo0CzPnUkU5
mHy7TOARGAvl0YmIdkT1+Kj5DyzZm2OW4+go1KB7P0f5VsPdJfWReELhXq2aluTCeMqsyt4k7rgR
SfsWmuWpIiDD2dq9RI76pLgJ1kRS/+ChTXKi+awcYIjFPP8Au4PnLMP89Wi5EbVP7bufVd/IJZw1
yWwxuazTJy16wn701sjw1AE4wV8o3lSGtzXgr1oriGSrnqS5Pk3PZRNeSjas9G6D/NEwvilmsChs
R+SfXF/YeuXOBedG5eaqNKictIKZyvFufMoVy0YHV9oqjKI76lDpsPGBM8860rzou5ttrHDYzPRg
j6mnouY7qgKPbbwZXm3BSpmmcrkGWIviSnzPzdmOEgM6s+y41vY308nNi+XKL1QddACgF+kF155r
BYjNSXwqDQsD2hh4hKlYjZwBzB7n0D/1uU3xj+r3/8XemexGjqxZ+olY4DxsfR7krnmKDSGFJM6D
kTQayWerXb9YfxaoW7gFdAF9e9NodCwykcgISe5ykvYP53wHE+iUpPJcM1wcMwVpmIY2YUHO8zE/
tkBfti2mcLKDrF1js4ZY6he3LV+cnmdsmTZn0VZPMUE8nSjddZhN7QbHH8LNZkQKv8zEeSpC3UuW
pQZ0gwWnuBMcUFM4J0wEUHWJ2rCDYxFbYLThE249BhFTpdInClBlFGBAUnzwNnSNDE/j2p6Yp0d5
ftsO5qNn0UZLIpRdiypMQ+2bAluhIX/MKT7OQSZx8QfpGnIeaoBIHMxwwFCGkYzf8KoceJ1+VqrN
2EEdRny7dnueHXVDtIMbAxmTMwJE9wSqp3tCfXU224RSJPX3me0NqEHwlw4MFjgODLTd5Y1h9t52
CMQdB2oFlTPGHOjy9tOMD8htb5liXOLZrbdQsf1NpiaWVjuLzfdzHTDXBf18DLuBIX4zncjXRGsX
NVDbEZoGzRmLFCmDudrbvyXye2MZXlI/JsMqRHbG+YpdHiaN0YJnjyayWIOwPWSCUCuRMNUlYd0n
1ZIxzrAwv8i4d9kfFP52xKaKTXp4ipsCl6duzEXi/276sdhYMLapiwkcw0YBHFkV3mZgG7Jdwgab
L2ZT8jEmxawqIKZC+e/GYu6zGFypnRnRfpALeLUaJvvADNkr2KL04fJdWXVyg1abgVWBLzrvH8i7
ocSuojvPeO/HasGfNtB5mKVxpOISMIEQcvLM7RzDuUegs6p7vP1T25zasAdb0rJgT1CAhnantd0+
kKjZdQCIdCR8Dt6mSm/JpWC7YyR0Fb33HkYl7w7cUIq4kKYmmtcZiBKIxhVFme+vGn2SLHakNqyN
SD4PLevW9Kaazu7b9NW8d+s6PWXTTWPD/Z0h6jC4VsldhmQ7p+CbFyYsUjgnorbOwOfngOg+54oc
qyM/GaCRi2ebigtd2z5tQNb1Rf6GrXglorC9TLO4H/vQOk3ePB6Y705b1VVQzOy6Pg+D8aCY46/z
gNWO40Wv5EaRfBVPDxgvv8H2DGdznC58ROYWYzHn0iT3XnFlSfm1pO1zTfW39mf4uTGhntAiiIkP
zc3k+C+d69WbIiBUojSbjSjZWUiwHVP42VB93//r+oH/h1R3duB7bMn/+6X/Q/qd1eVH/WXc/XyU
yz87mf7ja/8hv/PY60dg+vzQciI2O//Y/fv/Zlno3vijULsXHPOffEzmv0UA/okLQoDnYjViIf+P
3T96Ph/rU8RXRKHrBP+SkcnyfX7+fxXg0cyEJhKHIIwskseQGfzz7t80lsRNPd2M9SyXhRftlsre
IQCd12XNonyODKTRrvFsdfMNU4ynVNigSvwA5r+DA9tj8sIes2jXpjQ/0oB+hJnivmS9sEUlR/+n
hXiFGjZwY9indhlEB2fei5bFaghwamBUx0+xi82Qfk5L4J3i1Doyc2/oeyOW3oFxcnyk0A60l4Bw
Yrso75mYkUo4w1p3FurYGJYnsyfb3FQh9ieCD9L+0IxMd22/WQ5+BzAkp086L3VKQlE2X/lQ8GBW
jbt2PJiSriUK5hzRFTaGzhxiFUGAALWG118KJOErYyJGJnYpOuJog6FXHTs1nLBx7yrD+AnihZU1
K+mVGczngifJjCL5tiQmEKIbsy7bRHvdeR0NIOYkFwI2LBw8DLO880fzrjWyN2xZ4DiFdZtjbN3S
zO4cXscxaKr7uYiv0UIydz7esgtukStGgJkznollTExdB7VqSoH6Bn19KefkyxBtwq6eDthKkNMT
5JDJ9qXyXE5ttHT2MHxjHze2zURy7RLlOz8nw29iuWCK58lREbuJPgGOPTwai3qsR+hFbusm69j3
PoIA1BcBRsBRB+eOfGGaSH2AdJwkf2a9OJX1Cnl4wpQ1bxzOnTpnIccx1OkDKdBH06QPqVYfV7kA
H9keYn2MJYIDzdVHm80Zh76Pw87kp4GKf5HC+JY/Tk/+IX/1XI4IPR2ciVx6e724iHwFI7FUP0tQ
kD3MRCcNzO7Zwm7LP5zoPpBEjlCVZJeZ8znjnIZ3Q/o88UvY2NbJ0QubuwCb7DbkfBf6oJec+I0+
+jFqQX+iGrB0WdBQHwS6UJBUDON84+kCotGlhPenqIgNiGwBK89eQNMUBLox4PR1KQLPQ6s2yJjR
ZQpxwcwXdeliUcM01DItNU2lixtFLmyVE29Rslpmu/2YJuWtowuiXJdGDjVSmtQwbXTZRNb1rMso
n3oq0IVVqUssWxdbarxIaq9AF2E51dhCVZYMv3pdpFm8/QSE2abSBRz+9JQ5CUVdr8s7Q9d51HsV
dZ+rC0CPSlBSEbZUhpUuEQW1otWG9pZK9+jizwNCbZMgJChn++KjDJ3hrJIHZuyHIMKQ4fTh2VMJ
dCbfvxnxFJNDmrN+N6hdY13EzqlyGAs3zyRJypNgOFt64J7H/tMso6tXkis8uqRohghi1390nX5Y
3xCAbu0J2Qbdostpl7o60wW20qV2CKeCyhuDED4zXYx3uizPqM8Jl2CPqEt2n9o90EW80OU8gZls
uaNtpQt9W5f8uS7+K90GEGIKQorGQNAhCN0pBObzEoEOM2BFK0E+ShCaKfop5w0ZEbNhOo6FzmMu
y6dZk8PzIgDMPno3Bl1KQ7cS0LW0j04uN7Fg0UQQwQ8fAXRphKoQIVZWNPyEbY4asfG+Yd68tLox
AiN+LubxrTfmLWBIkgrooTx6qVk3VVESTBjdeC7q3Ylb2PxXo6Wuuh1LjIdQt2c6Is6jX/N146Zc
/azUzVyYEuxltYqXmjc1z+KI8YzHCCJOY8Q84naIFKJhcr13tpI0i4V9bO1kuYsT777z6qNltsuW
eYOAj+UeB9102rr97HUjis6yxvPinaI4eQ8YeVLo07aiEX1L6WMD3dBmdLZ9zJO50b+QAb+eXYz1
OaIP9nRDjNCWjje6M8c42nrwfgW9c66b6IZuutNtNRGoG2RYE912oNvuXDfgXm0Vp6E5GLo1r3ST
DugZgAlt+6L7d/p4hPTtMaKzV7rFV/T6NhPJlS0EnRHOFLiYEGn1aMCu45sAZ8bqV2qU89bUIwS0
tLxNpgokaZHRzJghl3jax0mHjTOCyJR8TdrSx5CqWfaV4HWyUF06Z734FW7+FEmE8MsK6RADjpBJ
R/1n5MHsY9RDEByK/s3EXKTv+LhqJiU1ExNzahHPVuGeuS1hPnqs4kJ0Fap1nhvcM6TPctx4egwT
Mo+Jxq+Y6Qxqmg2/diJWfcyQif8KVQyGth7pOHq4kzHlkXrcY0U5RiD7rnBVRzA6atds1Hog2H7m
MPoHtNKvgBZ4YvWaRIVGAnC1PFcJDMlFht2et4DAXGvjRiaMblqdasKrNnZNzrbpyOTkGt9TGxSf
EajGVTPIbUgwALDErDuxLNQpcSWPykqHobAUdXxOhSXLhlOBKndjWl+FqIB3Gs5Dr9pw30zQ/rvA
uURDtUGzN679cowOLmMIlt6luJ3TEvhY7KMrbuzr0h98u3IO2FcYQIT1xYRfU5vzJm1anx1fQKeB
uY7MsN5D/0CfSg4H93UN/8Hxn+O0TCk/Upomc8K37canIVoGLD7GV5wrb+2zIN8v88xqIsAaLlsG
p12Ou2psYHpXQu3csX6Z2yi7ZnuRdJ/GbHOhhcEINp0cDYE2eh/ocNgEeM44t6cxdE91jhQ6yOZx
k+CswCMlPol6hlIBOpFqC6ce4unYPYInwrqL3D0z4xSW2KNJ7nrrLljPYzYk7YzOI1l+jDrQWIxf
xMF44EdxbxPfZI7+uxisABhm/FCG+bMMBUdfx+Mujt0b1jFHXyXBKVMGu+3Omw55DHdkDp4id8mO
adHuAjPIthWF2boA+3AKTPsnlwjpiWyiR+/SLZDRBHbJ24DC/JbnwapPg5VW9Y1KuwsmlG0LQpEx
sg5lrKiKfAk7qW/ONph+UbXGmW0owZP28DvoMjxuZXM3VvVvyUKOvabyj2guV07PWSZ9rodeYKK2
wuUKYG/l2sHeJbjjpB2AYV8RXOvI/WzxQSJX0001hlNoG+9m5eDiK7IAunmcHzlH7vCHHaqYyXy/
jOauiZyTQuu2DqtU3LYyv61HnQttoFNqknBYuxb6wToWREa1yFdB+R0GrNam5daXmfi/Y9zxDO+Z
b7blRPS8lWAHYUO5Vf0W/QEyQBGuvM5Zvk34Aamc40cMmghQFMtOK8bfNTAwwuo3cZ+gZS0QcqQG
8+p5iklh9x/9EQaL3bQ4GO34WNeS+Wc2P0DcyjeqacNV4y93mYW0Ju5HrlWptBD2Do0gy4f0zhnK
tZGg81msGu0OMppY2ihaPQ6RSbEEFYUqcav4L/l3ZogLWosfs3PGM9XtyVyy4SoNluSiVM4RWBm7
P6clfGOkILY5M8a+RLOgPFxnBUu0PAMzmS4oH+HQ1HAGBnAjjqKkZcjEuUT6n4tLJHcZwIANUyN3
QGbdLLZVHkhresWdvO0S5+rNBCVM8JC3OSXDZiqP0lLVxVLjIcM0sqmcqbiJMvPYjhJKMs6TVWhk
93kE+H/yQLAlFDaVbNs7MRvtXd0W3FFl8lXCx3SzfJ8woH/szZqZFFQiObXYSgyHUCM3PLB5Qe02
wxD14fqG9qK2AmWo8EHMAUcF2JxH7qrrE1bvY5og5JG/8qp0N+x1Z3Xm2ARIFGblg9caFt0Sk5d+
UJDB/2S+zfK7teV4niBkMX6rHPKQ+9t8Iqmv4O2O80j0jKvuwkTdG6Y8hHNA+Dj75sz3n/DAqhgr
LrQoH4FceNG5V8OE2jUx5A3ewLPHcnsTLmD/yCb6KUoyeerxZKIRhWCdlGsUaADhkPX0TmkdhWIJ
HCfWmhv9mKQ1XHaI0w8GyWUpqWesCP4GvvwNfPkb+PI38OVv4Ivxvwx8Ke2zkVX1Op6ba4Hhe1O5
bb0m7XVvmll8YIe1TdsmOsU2vn16PyY9/rLQVcMLLRw8GzM7T0Qe7wDSspgVplLTL8JF35Oo/o0m
dEdzDrrej8+92VUI8ev2FDK5jgumGqWO/nAYvBCWSo+YtXcZk6B9ZJDPScoCYxrAQw7uxtlHMeyn
/SUmUnT3R29mZUjxpqRnCdC3xk5Yz72v5GFmSrI2LbmcXNM/dsPw6FTgrKN4nreJf7ZmV5EEQ/3r
D6y4YBSvp3Jnh3F1LQcO4cF6wZfjX1q6Z/z206PvtSe7zEgYAyi3brwB2znxMb1bmwd8hxBNas1p
1Xt0y0KBQLY97KLwrhkX+iuJZYk8GeyohLUCJUesnH61oPRXUWd0x8VtfiY1kWnMPrGspTiC861a
QBSGq1XnQCpiiFOXBnTBPuljF5nVIcM7+Kt2nF9GWpM0M7QXpp6UlHMAr9WPQfmoZGPRl2JYOQIa
/oxw7u8clvfY8TPMOzEigLilh2ZymNaj3NdGtVLg4Va22V6gDrDjYUa2dtxU71xgBtVene8Y81yh
RZUXfvP5tk7ukwbmZG45eF6WLym7Q+K5a73e7gldlQC8osYGH1K9B518C4L4pTEXEBPpveWBCx7C
+Cl/tp3yfbKqNSlEkIlrmhd43jbUBgsyo82g0dv6TU5gYP6Ea/EQOx5twLgrVI6daWFpFWDViNej
jNet6C5UtdsGyvzsENAljHVR4DoJHcw48YvbqefBrN5Zs34NffFgNurchJI9DB9YY14M8ptRfN0s
ZbP3U5J6Df/OHYKvsu8eHSQ69nKLI+LoeZswqu7Qft1Wk7xOhkEaAvDPldkgY7NbeQ2L/IloD+aD
I5g85zsxbskU2zl5g9/YuvVInXDC9NAy5l0FbnPC8wwi3D2XFTscd9y1lrmvXe/o6dRCbNJ8+hsP
4wUT24QsM9qZQ4mvc8a5AWp5YwKNxrK5CtHiJKPcccWc+JTIOT6xvyJRh2w4K39C7A1qZVTXdMqO
JdqO1eS4v3BLMGRAwyIR1Af1+zhXvxcrfvGwienPJXXeND1RVHAIw7wDKiHpcfMBzG8fiyN18E2V
vpuyPtVVdlvl8K/7bGdUQLqNEVOIZkM3x4PHYKWIP6SMdn1X7xc8HQy17oDMgBh+Q/927GT/nMK6
gHN+YwYfDRTuLAG5DcGjZ3Xq850T3qiYxXHqXkAO8L6dU9Gkh2ao9xXD/7SpN0NC8PgSHXwTyPig
LWDo51W+AxlBPBKbZF4Hdz79mbeRS3CnCA9vbJdlKiM8gQwa26HvbrvSpzDvLsXEdjTDjmOX8uLo
ITv0cXTMnT9hW/LvLERP+AhD5Fzsrba2F9z1iXk0JVPvhOdcFl70PxB1TyoPD7GQ1wQX4FL4N+xD
7srZJBip3ide8CUHlNdI3KrcusyWtYanck14h+wVb4oifrFtXrFJu+6kX4ZU6xbxvfKilzDjCu/G
+9kVR1vkDzDo7hQAD1WFF4TWQx4dtdW5csWlxnkFqelWWtjAPPcwet6xTrytvjCR/9z0BHxyI2yR
5h+6gsdwCNgVYfdzOhcPLIZeI2DGoIAlEPJp5H8Vzdkr/KchGQ9LmM1ae7CuHePU+rsS13DSHgmr
29Q80Q3I+EYcHsrvtPUPrW/uJ6u7RJ58bPkmcRJexcJkK1FXV/rHv4lCyd9Eof/7iUL/+hr6/0cb
u+1pMvN/v85efXx9k538P/6dWuy7+vzukv+y0f7z1f9pZvdMV7Owca3blhf+J5gz+DcPFmYEUwYH
ue3b/MD/8LJjWGe7HMAZQSRr/zGs/+c+m69yQv6I7+U4egf9r+Bk+G6wcf7rPtvzQdp47LJD37Wt
UP/5P3nZg3R25r4cOVixEv9NeWn/prz8TXn5m/LyN+Xlb8rL/3HKC6Cs6GAGSGlauPaVjWQgAq+e
ay34VIdX4LrNkUzXgDShaVsgwmfZeGiVLdf+SYw2nSaOfNmRmxtKZIVi6XEDljEIic5hGU9MiAzg
Qhn1JrCNXdSIy1iH4zkzwI0Vwoh3YHD3yAMe0cGUx0oQmoM1IWUL2P8WWCePNN+lmaJyzX9Gn50H
qHP8G5GSO3NEi0O7jzIJNsf/RuoMWc3JJopKlBJTNe3/vG2X/czK7Mjjk6xuvtN0yaB0HIsG9K2Z
sCbpAaBK0tfXlqxe4zwEVJ0G3z4Gjz36wrcYJadnZwu2yzI4MndAl7RUhJ26dYqtQf4WdoUm1HLo
3iq3ONSJFgfFpbEF38iOH8MUGxbFQn42t73dE05b/Co7y78EET7tZXLCo5MSSGDZGHSrFPdJZ8T0
nwNvhVi1XYdUjBTc9BGkeP3Q2fi5lDsR1BJjnehUh9M4SLZRu1xxpH63mArXJRDUm9yrnzGaj0to
PMIyG3Ey8ZcR2PxK6xmDVjd4ULRVucuE5e8bASIuH9Rp6AdxHArkY9rr0oXTHkZztPXnuFi77SOm
EBIYqjTAY4xPkaDdm2WxuxNZnUSCEvA+9vGVZrreirl5rPrxtmsKcs0rqDZFWr0Gc51CU/DDbTlM
4VsVJT8pls6hKn8jpyFkxN64i/sZhdiJi6x6E3abnkvX/TVVDGfIEmJFGLvmbdxlzspvcZOLGbSs
p/pkH6yMhAQ0w4NHU43PRFdG22Ai/mcZ5a/INI4xSqKV0pL13myuSs3PUNg+vBF/EX5MaxVMxZNb
dI89YqgZHd0hmYgx6LslRxswiOekZTDSdr+wpD9kETu9alDXxc9YchfZPkuyZt+Q22SOJJRX5BNh
l7R+KrN5d3FEv7WgNVMyYjv3PWE6cTSDp3FeprMKxFNp4c1N/FMtzGWbxe5r2KXPYjmqJvExeE/7
lP3Yqu+das+6nbh49p67IsZeVirBZPHZ7C0g2HmB3gMDIHaJG28Ib1IT+V9WYNJc7OKQmkG1seGE
rNyofZfecdR0oZ7Y1KthgyDGYMIe8K4tymN2QLvzaCTIhH0gx6vJsu9JuyH5GZ0w+riivx9rlMtL
2NmP0/K4aKVAMDMgUhaUegY9TDzaGzvBchX53HDN7zHJnXsgTtiKRXRWKZQHmcynJib1uOmn5zCt
gzX4nCeT/XAvzVsr9jYGWQg7G5Ml6CT7Vnb2q436elqmR+X4B2Mp+42dFq9MrC5FEaoNSlRYnQKZ
decnFfPPm6LG+xMmxosY3YLxVYSYp3iKaqZqKOe21q7oo4PRjlzwpr/N2uHNDGrYrFi3kugzy9wv
rmprHSB2YWq5L20P1ztM5Q3Mu0xxZeCYxNuSkvg8x194sa8AnLwVKCcCHZ3wBdbQj22Al3PlKSJ+
KwkBG1Q1ALWsbEjmBE6HInLnohuNqvSMa8SDEQO1L8Ic6RvE3QC1wdvbhMUOjjHuaXEf+2mCqp+Q
3wGH+xrLMpJx6SXbWQl5sUbgNV0UkNoCJGlWJemz10HIm9Bh+AhTBINDOt0A0LzaboKaBn46eODn
3HOHjRvExlFwLzRSz6C6ynhEpk6kNKrBIQoF4tZT6cMDansicw1/KQ8GykBSzK552JAQCiN5EzJ3
nCOUg+g6N0h4551rJJBUCIVDsvGNwdn6JQRJpan1FZQSUEzMzG/OUdewgHVs+P4+JC+ndbb1kvT4
mdv3zu+JqJdevG1NjwvPJOSsn98qu9uV0QSXXPA63JwxvGnGb/5yOw3HEkkDA8jJvjd8oh4the8v
61C2jbsp81AYOO0dy99ffajuOepQgmB0m/PoLrBEuieP1FypqGwOTVMDtc5xu7skI7juolauwqjr
COCYLB0Yj4KF6rhBTipCyWIhWz2ztmfT3hL5VqTlK/EiCamb9wlwv30ZEOMFegw7FeI44aBzdcqf
yEdikfZrwWHVd+k9J5fYiAQ0RtvK09hZr4WFgxNPO/HJ5sefRYfesBAf5Fwmie0hj3ey6nlYqee5
jOShH3+JxOtOJe6IwRls+Ms8VSu9npG4tNvy0sTVsidAaZODFjKNWxMsvs1s+5NTuuRCr2r/S3T5
R4bB8K43AVAQbgHNQJD97ARPCB6Q+kLuIMIZP6Yqpnu4x2vzz0lVIUEleX4dEEWxJ6FPOy3JmGit
H2sA55V14ZVQz5FHa4y6qSfswOr7z7BZIBP4y2PjFq+9su6bHgN/nDLJxKW3K0rONAQqYg/57VBL
4lc7GJsIPD/CskcRWyDGJnHirfQdtY4NcuWjKtlW6EEMUTyBqxCbuHWmcwxR2nCs/OA5OeavzHw0
Zexh7iaAAOczeO4IBIuH02ztkm0qwIRsGgOR5GiP7fZhzknxDvpD2Ks35bG2kbP1KqP6nJmT1uuk
+SZO1B0HAA+WDIB/mALVDrJ6b4IxQ85Nit1uTuRnFRWXeOCKtx3rpeAXwmR1vLJyeknd4RJlUMpw
HiNxAWUTI4LeZFRXwvaf/EVATzG7Y09EDfJeh4DzNN31JH1ODSqJJL6FCHduSPnK3PSNqgKaj7fF
rfE+l/hdSjFrIth8C1YFtfPCZHciiN4fh5XpySMJ7/mf5zJRdViTUy9cR8gUR0MCv/K+x6578bDs
prUAusa5L0X6FfudC4yjYJLOqLxpYx4j+qPKOutW2Lsx44Ar5unSJOjZ3Kc6mQzEwOrDE87IDkl+
OUMV7GtqVjIiy48lBiVT6QVGrCNTVZfXBxyhLNyIiK8I9/aRiBFYwm2aM0y/iUy0MkRmVhKXvx0/
SK65WI+gIYxfuGldxEdOiAhWH4mwymf3uwi8bk9F67vIdCpGSQRMiKcoIDWIuB+VtOcwRf4m3ebI
s+RqB+2NZ+HyKQbQ1W7LGDzHp94vMj4WfnEvGsii7LNYPYGmwsnGS4tadc7deliF0zTxECCQblIO
dJEMd0voqueETwNPO/yKIHfkyjFxF6JGp77YxXANSeW2DzIPu235mS+GOqqWXDpsP/Wmz+JiUynT
4xFo46efKmSbQ/hS8xxbqz5n9yhf7SXEFiqJFDcphazKfzJ8slDR8b5nlsf5rrEbLkSNbEX9N6yd
GcpCEheAfnM2tg02BcCJx2CFhHgZ+3OHO2DdmvKhKpK7pm3ty1z1DmQCFGpZ325n2d5U2CWAkPCb
K5PilgBj7Lpc62TGz6u6Kh7q0izPTfSYWK23s6f+oqpPI0aYNfZfgjPvxpiB4dXVfVeNxkX1/otE
uWNrHWDpd1BCmk4RuNsCVnDcVWaNMwif5BmubgjeYqcAOWFBTKZjZMFUQTKYoyUf38JK3ACmfbVk
mJ+wW67CkUyFPzqzGFIX1ix/73cWrrHlx+QR62fSoqphwc0CFICRRbiM/HDq0rkaHp5LNRt4KZ32
CD/pSYU1SYxZ7Dx4JMsXwFNrf0rePaz1eWrCKOdI9ftLC+d3qOaIIJ3x4GUp/v+2B2gf3WXjgf25
2IkkenNzr6fhyXm6AshhxeWUB/5ugy13fjeHAf1ZzWeH0u3awEykCEa9PhJYRpy2TUni/SpdVkCG
sw+65pQT5LUy5ukKCjK/opdMCbKDUJy75n2bPzYlBV/cx1hmCUGtDA5kHCOaRWFlZNABAKMENglW
l8Mh9+vTVIkzwNi32TSeqrlH52eozeKlKYGT9Q1H2ZMdGPI+EYCVKvlpTtXOTLId0ECAaaPzM5nF
bzGD0q9ZxUXqYBPzQX1He2YjcqX8zTU5vuT+7lkt1sQjE/TdBt5728xEdM8Zwk8l4VuYwDic3lwb
sekjFyapb4SGFc/wvTxUj2Zc32AANAjifEoq0GuDTCko3H7nVOpXZg+s5krrRXiCLISFh2wIiszV
x6MbgcRw0SeytrQo7vLsFJYLjngoNZx8if9UXiHkLKu4DABoD3t78bB2p3RTeT6zskxpTEqkmfts
4S+4EmpybPMuhTEd/Hh6tYsF7HKJNSisnL2qTR5oBNMCdQufKpLv1tX85PoSe0I0PfsKA/fCNW5g
ykstw6cWUWAmBr5hGKuHhq1ZshjtjWtZbHMboB14d+WNOXYPIloK9MHe1i3RPMclON6A1fliyBP1
FmBy2m7hQUYgli7eprO7oDgdtQgjvXGWpsIki0cKJD6+fr66J3MHhbZ5IDrOoGTawvj4sZbm2c7c
HzsqJm54bCPhiP7CJ+q6x/iKNPybI95dF+NRWEYH6s0ZsN3fW9bcvzYOq+AgURJBA6EOg8vlZhvi
07VFt5P+59yIBpR/iNkpMaY95c0mwSu5irXOUaEZXerD7KWnQNzA3/oNnPFpjOzlMI44QsOpWvX5
rzzMjlHqfpdp2h4HF+xkLYZDWcBbmAbrM0kpnLjy0m0WdLhK2RRbJpnarYGNvAuTnMZxHk8ESuD5
p6ORhvR4kKfFpgQ1wGESPAWQ/k5OmqG2oBEeCWKIISXYKTfjHAJRKkon22KTZv3NECR6nz0hjjWR
2mhQjCPilj2lFrQFf2jW1aWvQuPOK3TsUTKOZ1NxNUbgDa6Ol3qrAO34mW47M6xtzOcSt16wAmn9
O207ILdlSWhDOKNqncOTmMTRmhqD4JA92mNYBDP3vTeOQC+nF6/rFzbb9EVVW44XTBLgoJzzn3+N
S4Q4hIDNHc6imeEOz7GqmE+sW/GRY0mYnfypb/JuS5KCsYoBxcaaGCsb63UCISs0S1Zo5TwC7zUp
KYWmzbY5emc4OqMDh9axdqnm0qaaUFsIbHZz4P/uZ0sXjgly7DY1YEFN0Fo05VaCu03B3gaSwhO5
KjGx6cHyUgxIebRPfPFOgOO6sHFScaAiSn90Zxvu3vDWa8ZuAWw31dTdTPN3R03i1RHVDkINt5En
oyedvA6mF+zFBp3WHG2C9iXP1FtWSswFmvRr2Dtbk38jlV6NBulRWGekiqsP17Dfurl9EJoa3Nef
HRDhZjZB2YIVXhbjXA85nOG+i1ZzPn2FWNG2qGKJOHXWns0bVJZ6BUH/2E4wENoBBskovW1Rq68W
XcC9NXzGkuFL0ZE1CYK/1M5XIIdAhR2fnA+Lz2c62YkN3lX7ZYPS5n5pO/xwxZdfXCOMtZl22Eba
a0uWwKXwMTg5Q/hdp+YDoyRuUwy6NdcpNAE8uz3m3d5V9VktwFUL7eyN0m4k2HkhJndq7mlN20tA
pZMMOIIB7KzqY8XtliDZRSheLztHe4h950r00q4z7/2yPttm6mDasT8mgKOn3FyZ2ou8aFcykmB4
lKDQtF/Z0s7lvvi2tJOZitW6DbS72dQ+50abTMIxWC0eRsFcu6HBaSxry+C6SasRUI/2TIf2e6IC
h7Bh/NR1eiuSxtPxMTeVdlxnNog2aJbFLsWOLbUve1Clt4fc15wWF95/QNhnYTr3tfZzt9rZrayH
Sju9kX8QGaTd37DzRBXcgSWZN8DduofeSD886ua4iY1zmE/fvvaSE9NyjbW7XGqfuaMd57n2niem
uZfajV5gS4+1P93UTnVTe9aldq9H2seuk1lXeeK22ymV9a7VnsVFWnd5bKZArww8SY3z4WiHY6W9
jvGiHgeze2y0C5KEzGi/iGeE+URDwHsZvQyUMM7JSnsoLTaqeAGhFrnuWhT1Sw/QFO/hZhBju8rB
3K/SMPoNs+QCSJuQPe3W9Gb/3NhTc/K6zF2X2tPZYO4MMXlOmD19TJ/dEAB0qngCU73TaVhMAXVg
M1ZRD8vojBCpFCjOvGVZBTgu11GturPkVq6x7MIHQbknpF3dFmiAIAieaZ31gYLeDGfjT491lccF
NCa8rDWm1ghzKx5xInm037VKuwspT5QtRQ+DofMwZxFnA7Kt2HZ1FVIyYw4edGE/MrcYowibRVUB
MSTJlq9OlwNp1HC4ikMRL945Jps5VvhzHdzDeYUjLYc3sDczhkmyyO99jL3+H4cv8DvEZKfWIRE3
lmlDw70cS3f2Tt78kUUTQc9LhxIwhFQjrAln67S325hJtE6GnSIyZnKwnfyQ6T4t+dVZEoI0BJx1
EU4fBAkDKeuWjHHnWK3Hxe4BIsy4hwlrai11Q+rq88xpvkun2AF/SckwEgn1P9k7j+XKkaxJv8vs
0QYRCADbqzUvRTJJbmApmEBAi4B8+v9Ddo1ZiZlum/1s0rqqLbsveSFO+HH3L+umYEdu7tXkYHdK
KOQ51S01arR2+J6OHn3fSNa1srJVAvz2G7PTw0jlANf8o1XiNYsd/2xwPD04RJd3PQQM0rPDPRhV
tp1bcfC06NCYqnVScxvCRdv2kRkfLWH9okYXL6Xbr0fD1JvKrC6Rqc+xlBxHAsp/aTlJy+inbIED
TBKvlEhJjpW6+Z6j49GqenGq+UzvOyGpGT54VNyJD39N1aYr85/CahlXBJFbfYtzJhOXP/aztg59
m762fmS+BT3tWyII7420uxtnqeFSBJa9yZr0taoG88ov1j8FJTetGHDpVd/yIZQU0/6s3AZHk24f
MtdP151JEkJFcUTE6M3OLOMi4vqquZX2SRsP27GqYIzbKR0wiGfBhG/Nm1uP4qKl46XI7tNb2Zv2
Om4nfs0Uk26sKjiStSyvxRMDfXokPbLRiHooCVSTu54z78fJLrdm90ZVAjwkso7rdqyJ9ZBOI3z0
6RR9sRn9IeasU/ZbcBFEgczgRUVY3mo8q7EwmoPJ6KRigsgUbHJGEOK5UmKvhBfsarq/ApHsq6l0
H3ip189G10u6St8aww8fM04qFkXsVJuUn+PEXGaatHVzKth1vGqXOUjt6mJsN104UeAauQiSAyNq
HlIEXr9WfXB1+u9eZd5aaZ6iqc7fJBQss18NpsdblwY0YnPfUBgg9yEAOs1Epx5mRT30J8hOxTl1
X2Og6yc3KuW6psdurUt0w8T1V3GZZMiNpLQnAx31bAba2PV+ZZFFYi6dkgVJGXkb4I2PbpI86zyV
+0YG7WkMqIrU6EjAH8dN3TRf5dDGhPZ69Mu0OsNqZMiqzm0Si+chohV0kpA/8KwyBP0CR3iUxIC3
9nxpzboluUmNahPchkg3XP6Tc1a9mAmTUJY8F0trUxuJ7aCbFxRFaIS8L/cDEV6H7FBZvg+ZubWs
gcr6nuWHife0rKkKcfqGaYmDDymmdttbpthXLRlXYnf3NOjK1yJ1P7DpOtlF2pN9FRYx7aiaN4Rx
vsT0zTMrpf16Cr/LyMzXmlLCXczJIOaFuYR4rpiJ3bX2hrV9ymDg1TUPkkHyrNQRj84BPqlyQXe7
DRIbu4zPVHofYZ3cU2J6uymj6ZXOuRcLc2iPar8eApK9xGTX8wQ6MnJsyqUDXMhSo46Op5bbG0E8
ZOaZ6BOt3CjYTmX7Roxv4yIQXJK43A6G/QfH+C8Y4z/jbu1/QJpwavoeTRXSgwpFW8RfPTWdl8xQ
0gQNvUz469R672paKpkSHwMSispH6iEtbfFy8ddUNSFwqvwU+mgLWH9QK/zsrs3kmWLJ71x+VKPB
CJzz8I1noV5pCM4du9AmISRMFdrvKv39/1rMTH+wju9/Jvj+KP8/ifk3pHnha9kOhdy/f1X//rL/
AQ+7qc+fn0377QedWX9hiP3xN//wfMEigV4CdMS3LTpEAvpI/g1jlv+SUMI8YLdcGw5riD+VmDj/
ws0FusTz7cBFHaFPhdXRbxiz9S/+lQUrlz8lJGX5/2L6cjGW/dXyZdp8JOG4lr/Yz6y/VZgYIODt
IOOVrgINumfWW0dO2aFX5joLdLjN8FSv54xx18uGBQTSEaNzKnPpP5hItXXt3u3EVY2hf/GTZVcx
l49NFSH6atoLHTnQmMXsJOR7VwT0V+VHaq1f2f8MHHa2/bjoUpCNTqZGELdng9nP02BJfv8RI27O
wax2VKvFNDAlZC0V3VRoAeRci8pD0ZhtdahD63vq2tWuo16NzR+rmNnD1u7qND4Z3uSxDmKXEx2q
TL9JAwSEGbmnlif8qvqNVwqFQ8MFoc8/XRB/3Dp/vvv/T79ezww84YALcKHh/I0U1g4FjmwLfcTU
pA69/qG3SDsOimZn871pGcMK1T442Y9YWf7OyocfFTrITjlY1olMruOAXgk+mH/oGiLmoi6jC5XY
jiHs1bSM42yK1FakQqwox88vs9dUK89dGjX6EgM5C8iu4Xhc4rwga1Iz8jE1rWmXULtxQGOg38wg
oHAVbARhOrGDMjK73f7+Ssoi2EGScvfSDZ8FD35YVaLYc9yjttMoN7pXQD5nrOGLXZ52z6eslAGJ
4PGX5BTNQtOxNr0ymM/jrjn951/tgtH725XrSOGZnvSktHzv96/+T2ZFHSAcyw4dvTQQmOOAcEPi
O5typCC87ouPkMD+1o+qa9REXyZH39OqtujQmK0zLe/r2P5KtUfXT/GxsYTcWVapoF/P+S2tYMM6
Xnuup5RwS9Guid9irpDQfqOUZMfgmJC+F6+CtAZkGbXNqEY/xplyjm3E2SkST2MV/SLPAXQ2HUlk
u2UFvoESMXyct6Krym1koztNyzbbS/q3Jk9XsdlfajeP/k2f+r+/gf7h6jSJxlCRZFHOH/hchH99
A+UcG2ZrycrmNXq6M/OlgHvYtmFuA66huNOZNhkEnLPgZbgques3iTQ/BikM5KHkIBVnfagmzGxI
Mgn5+NBGhg8KeVa0Nv/nr9X5B09p+bSe5QjemK7vLs1Of/ag0mrmRjbpbXSJXwOQOcq1kSNF0nRn
xLyj4VTyJPr4OpjCXs/RxDHJHwdYGXWF3yeTJ7pL38y5N7YdtpmVQXE5+4zcOnHCegpZOu0cIcYT
jbk54y4jrWin+lL6dLcZuqIZpKeSgqKjVrzGcBAv0RL0BdHZjzErIL7V//LzLj/PXyGODpAqvL0Y
fKnz9JbL/E+XsT8NqEPLdh+NL9hEUVDtLGcYqdpM5stMQn8bZdDvwC7al3pbTsvhKcmYa22bDSDp
GVTlg51MXwfK6IM+h223/HwzkyG7bo7SAWLNuUWQWbmK5lQqquWZXZ0fOHdTZ6eKCmjy6BQW8QAw
plL/ly/U/kdJFu8+3+fbtHjdCVIhf/0BK2qFkmBiVnaJYwAZsuoDTcf6EhUch/rwZMwGjbhWs7Ez
xBbId/2+bviJzSk/OdBoRFVTz5GwB3Wd/tto1bQczf5a2+MM664YkTNjqOSWf4pkTuo8k9skSTdG
G1ybGuXjP39f1sLz+uv3hUXallLwxhbcVst//6fvi0u3rC0qY+l+fIxUwllTej9qyztZPGhXstJf
zY5ynhhXE5zb5vvo+V+D0Tv5Oal1wwB/5IbrugK6l+HtQdDh+RVe/suHXH6nf/+QaKCuyzsHQzkz
wl8+pJdbqp/kuMSe6mlfDeS6uAQhCeQU7KRV/NRa9mtOA1lLGn1NVYm8VF5jrjKH5UQcPucEl6ix
mHdmLKctctB//nw2E9DfPyHHZEzwwhaWDyp8GXD+/Gs0e4qb4B0nNBlxYcdICSA03tI5F5cuqHiH
JepNUfqfzhD7Mt2B4s1Yfv+WoqcKSgB38c1ZuAHtQhAYF5ZABVTg9yKqzvUrCU7qbnzzwyyjYD2N
rK9rLanhyVn5dT1d5oWEWRAF1ocyq11eEfayvlsL2wDGD6Vlh0IVxYmN8M5ZKAjTwkOgiRLBAESC
ubASxEJNaHtesXFCdWfcbfRscSYj1mkjx23D2P1Rd6hxS5OQZKJb8QkWQ9OdYWw8sIRN4SMAovLF
K3yebM/J4Mr9ss8XzkMiID5ElXj9XTUZUkXh0ULSmQmNPHo9TmiLYjSiTasbH6MX5xwvyG9trAZg
j86HnXTxJbLZyCvP4GMOiDEh+ihtb+3FreJLX5fOObDZVZnNfuw9HpyvjQGlSyc0LOQWT90iFNc4
KDiTmAfTXbbEAU06BZ36yUD8Li46SCf6W9J4D7RlP4ixpIuBArloDK959EmR1p1DGMIfWzhqO4Ar
u9FpFD+ssrsRyXUP/UCNbOcOW7Phq0m8bu/EgThMHkXiMjOvaGdbDX0HIw9ut1LVPvI9jdcx+ySL
n4oGN0q7DCM60zey1QQKN5HD1r+S1ncv5i099qfU7D9K6ofXUaQ4NBuobnVrJkc2DRDnUktQTN0G
yDvNRzB/1WjcaFHIIPgHLRppE0EXuTnsqjIPT4QIt7PntLAymnGF1H3EXXhobB1coqDU986zETOn
3CHbGO1YcbpXPZNsxAo5KThpYZYvta8oRYURsDUnYnwTmt9kbhyS0vcOFdr7WvtFtc8kPWLdzFTa
oOdIvKuaxVkGEdCXDnFTgY5nZ4iuUsc/SwTBbajRWCki7+nn2XRRcO+XhUuny89Q8HI0wM9ujBxd
kZFx3FVaQKpzT34xf5L5uHahY13PdKtOrX1XM9eBRY/2ym/wcy7FWGtmHTa7khEiZ3DwRRWcXKvN
94br08xRfAl5RT+3ot7Laf7U/H8VZcBCB2zxQQ+cZCs97ymk0jdUV4QTuwMy6n8R7nhMPZh0TkyZ
cMiaiInrEiEI+k4wbgRVUmESvxjFeDA0Gci2Le9BDlarl9hmLA91QxCZRIVa05iYr43EoFAqc3ZV
h86w+DyFND5NHiRmYEM+wBk5DfMzRJK9Z9rtIlJmB9T8fGUDhSnadt/kE1ChOdoFef3uGvPOoIKS
ZheLl1fS6j2kwR/aCR8bR6BmxRXOJkWRjA0HJCqWP67cJfwYMycRw4V8ww6ZAONOuS5icCVZqbLM
ng02nXwPgESC6NAbETa8/nnsw2Jft1grVM+yQ40lFcegVPdZ2z2n9U+/tZ+KiJtCNq2/FoPjXXpN
WXVMNak3yW2n2g5TEqw2IxkCnHsK7rKMDnNn31gu/3IC+23MEPqExAAD/WVP9eupy8Nh08UzfZJG
XYAnhL3kFRW76il4inLzmkwhzVVlB70qzGhTr73ugWU/KmY8Y9jQbyBxqDRzmEjQ0i5m94L5902L
L1UyP/Yeg+7AEEkElhpXzsni4HJoA8oiSjrBUyLqxjDsvTZ+B6wc3wdZAiTqbGa3chvruH9oHRyZ
bn5rHPwpbhhdJqp8+XQSJPtAhZQ7fQ1UKm5o0eKcetXT4PymzH/pWpuAZ0qNc6DWYQwwYsR1LOLk
BUoLdfoGZqsq9k8WfeRN/zTWVgDZB6WxJc2sps5lhKoVexP/p47tfcZ1uaNHi6rHLrC3uFhfhhKn
i1X8yId3/N0kZoeawpkBCIcqBiq0ID3GgNrnFrMGnq0cXsRJ+H26DyZeygmd73t6m/lPHAV16vWv
rcYMN6uPBMv0Qc+mTxFOkT+4XrB3C2+vuta9NgPbcGwbNzvSOE/ymELAnHa1tJavhki/91NhHEoq
Cfa54xvMtduRjqi137HPdNpcbJIW6xSLEjhDuUvNEmvUlbL725hQDZZXQBtGMbSnUmD9CBycb3Ok
t+zgaZGjX2emDvRkKZrJHc/76dnxepJ+9pUXLqr6cG5VUe9bgS/CtnZ5UxVPnZXbe1OAAqehLDo5
nj5QWoounY1vgKiCyzCyNKaKj/ZwGvejwO82RiGSY+yPEwQtH1OaXbyHDRVaKqAAqYqeJMjmEIoC
z0j7/vs7SznnorS/St/O8ItP7Tp0KJ2sqd/ZjMZw4t5iIHKiG61DtD5M/OuoXAzLIae71qWunxq+
lcl5E5nOYyMR2tcyZ/sWTWi1UiWYB5ehQtL7dJjy4qHVhr3vRfSg2hTKhc4vNSe7Na3jeiVGBhKV
2vfM+WEl6J5RGX4ryIZT5JY/Cmfih6bNOM7627DYTepxeBoK3k3+IKAOcT9HM0aGzg7UFiLWXXaQ
V4ppwEfD6/nUDwXLIWaM2YjbU9/5xr7+bc4teSNo/qJO3adKVPFB27zvKYjnIuZ/PbQcyAsjVnpK
S0sOdlHhltfWwJyRGLRIEivP94M9fOaUBqxqrChRfQp6bEhNm3t8RSLZwkGRm3oS7Yod2HevyMtd
ORhkwBuS2lCl0trv72xyXEqwerHPRX+S2Gkv4agPImtZbpfjtyCzFEcXe+tEgcEYClivrmT5xa3z
AynsnDo3zC5DgK2CNQzznfjCyo9fLrUMQJoo57eK+L21WfzR5HFjWwFvMy9/GF55qSaACUY4OyxF
2VHOBu8JddJTR1GTeDBedN5+7xr63KxDrd4i9rMqqsFvYKkMP2VLD+WsaXQ/tT7RFVPB0pNHv1MH
VbbHxXEfGvopeiqD+ZtYthWWPEYlPtq0ru40fBCez17Kxj1rO917iFfkDjD+Fr16q6vyqxTVh9+F
DTgY3GSRX3yGDQ8mwxSoA+kpXyYaah3Zt8jwWrOyW8/VAGnScH91UCzWgzEvzSbeTqU9UQSou6tZ
B0feIu1+lOkhGGW+xbBMkYdt4wQZ5UNZTDjxM9oZwZu6PcF2WoJdlsockHJo2UCajqVGSJ9y8i8D
VoMDpRo711tc3WN/aeIAJ6rUm4Wo0iUg3qWGqeNMR2fqXyCt0tXvg0Ez6vndUhPH8nyEGuW9Z3gA
Qd7Mz8ECdColMHeLvhJVyOe0855nRAXKgXlF+4zMLTcZxwCqLHy8GX01v45tMqzx3wCwj2xAWl3y
WsUWMwzo8JYZiSU4DPE0e83CyLk4aBG8EaiL1/z9BGNM/1V7jfO9yCo0doyK5Tx8VbI7UymydWOe
bblZVdRqFmQ2hp/pQMX3jI4+m9m30ikFollXrbJg2cSOxSmYhwP33mYcslNCh9emMexvYA0hrFrj
uJ/KdGQJ2X7TdXwfzTxjHPZONFZS2lL46ySEbe+0HZg1WTqwLZFScpzNm4Q6mTJuQc4S/TmDEWQa
HBTdnnVp0KVrLSU18dntqvTuLH9gzoIzObEiSqeGVbWbfmIHMg5epI0N62aem8c4sRpqKhqxazA8
Wp1g+6HnN7cJ6a8Zqm2d0N+C1QCaqj0/ZnhqD9JV+xyM6zaLmEepxwSqKb2NmbkvxIqeSq97TMzZ
3IK7Pk2Z+UqF8TudM+8BzcVAlL3n8CIHPk9XCN54emrOU1BuuiLN6e3Pfykxc8UXKeYPsxgeRQF2
Y/AfHZXgRq0ccEU+pc053TNrx58eEISnHVhA0Gf4cNJeziewPEw11mKaDNxfgFvBcuW0xzVyuMFR
updl2kHVqYdD5kw/7NEiVCDBXi6L7YCHu+HAYS409BbfR+mLIdJN3FwaQ9XGMIpnR2ODn3Dsxcu6
uxJmvgmsL43SLl0tebgl37Au7V1MBc165MS9BkfUYYR4VSyQNzAHIlwnnC9QQbtqfBUG/aiG07U7
5RsHxytMiiWyR49iyFXSY1thyjpwebZbtsD5Nsl4h3fOlK/NhnLoch4hr1bT1fdh6kineyprXMJV
BI+xjsHO9bRmfJ0amrSJzPGAkXJtLtdWrT6ysk7xcr4bls4faZmmeb/4lcpyOvZYMUQcvnJbfjgV
b3oxUl2MeIz1IaDKMZ/D1dQvbXxeaQAf7157L9anceJHxgBqfQ39psJgsFZOYz6oCiF6tr13h9wF
rSfwrFwQYRtaZWviJAsqro/OAQaK3o92hhbpzreAzzUY2gEt0WRSI+MrWktTav0oXPyIhvH7YCf5
OijhFVnBHnLPkrXxNlEmf3mlGa3humlMyRfPj18yL/xsJ+JoPDDOWKgYrkp5hrkKpq8NOQZMxnsw
WxiH3IhHC8W1KCXXybeYepYRhzl6PeuGxMWovwFkzZeq6A+6a3zOFPilXdt9rmDg0Eu9dvqBDa8z
+IfRWnhby5E42HLK8Z7c/FqVJcDEsK5XpnbYP8+93qcWsgS0QMhxQUuPq3GZE6M/lthu11mHJukV
3gaFw7zPtfOrdNqfZmkVL7rAtJHAdXbgQX4DT3Rq85bq94B+oLSyRyjKBRhTEQAlTFPCIhgpAXMe
Ry3f4s4VfJN4jlwnPoVUIV+YXDWflsmIU2ENAqNn4Bn67JzF/oyHF9v9WChxhs+84+HVXmLYp9KL
j6JuqSMGKNIs/S801Gxr8kJYmV1j0zUa1mPwIdS5axr4Up1Zr8bOQZhLmOqsaR42tVc7RzVZl9Ed
vzgpbT948m9YXruT5mdDoYxhhbk1vooRdFIvhp0N0apS8mOyREzOycF6YANR72lITZFlsEy0ztbu
CQM2URbvOMGMhe3iT9AzNPX2gQJaQQeq+TGaRn2z2rOH8i7CD89Q76aDN4cc2yaoADlxL5Onidpg
W5YQopUHLTlRN8tMd5UJmk8Oz+ZyL2oheYiYbwI/OaZsClODjiTYWLX7PPCvSVPhGxOtpJV5QpEy
3SeT+t9V2/spowvQrSg7WlH43TFbiJlmN66JOP3MsprC2Gx6UKlTroeRytAsTz4DQpuEPMk39PbY
X01e3mn82AuzfxEZRkIrHp1P/CPte8ppNaTfa8USSz/21aXIo/rA8ng1tGjIyiL62sl2uIwJI7fd
x9DbpLNVHMzXgWiWuFS7M62Mcc/CJ+yOxnayhXOwEv9etE67rbF+7tOiCu+Diz+9TswrTFWysEp/
CasamxWvc1FPEGQt4GNB1o28tOQLAg18psHYMOa96AVY5uTRQanWXdl5jhwnyFKkZAi2NmZyYkUc
QJZ05GIqEpspnXZeBHII4myzET01mYyqWN2Iym6AWG+Hmr+eOOY9WkI+lbaCjbkEJFNZjbfYRXRN
dXLrQZ4Mmvk9NaiKTlmgo5N020aX3rqzuXR94eBipDOrk1w5YYlngAlrZ2quB3uy3u1SddeSHdra
LBlQc96RN8xsvCsbY6s78mvK5OLr8kg9hiHBELe7z1j6n8eAy3FQ5dcMsBJO4gboqz++j9qwNnOK
XdNJJngQLq+AmgPHwQgkag2Wn9J1s01rjXjvs4W8Pl5ExO+on1HBgxwXu50ElE7zFrPG+KUInU8c
/dm58EuEiQLkZJss3/sggNSiOgt4131Xlr8gvlJVlRbYsIYar1jih1uoU89WzZWARbq7bRPwt9zA
jkeXNUGRlhNNRSDnFMTGDndpfTRK4jcWdc5qKL9BYK+ep9g8So+XntKO3k8NuB4JIMmweB9wUnjA
sD1vx0y/OrSgbkKfaIcZx8HKqMh3K+Q0OWTb2h+X/CyN3DwFE+VssioaTjNSTs9x9qi02JjNd4ew
6TYHCraKPO1d0Q9GkKLjD86evxw7+GIlIKjqwg14n2PeDphIVrGFZJ3mHLs0bfSBM8ATmHnWmm2C
Z5MFEeTWyKgyvJZlcqyL4sCT8cn2+DZHkiR8NQXBI8WoMohMEAtna+352TdiXt46zoyUvr3OIBrT
A4CsGmKOugGrN8lfsIz5ICoML7lXGBcQavOaZBWgoMp8TIjInLPlD9+f//cfy/O3YzeIcFyKa73x
ivRL5iTyAE+s56pMYNDBHyGb625aSaMcldrvylxs7vT1X31IhJCV81sZpPa0GrkqzhF2q64p5SbJ
S4ynbj2d+gBoWx0E+GY53o7JDS3lPcG5e+ABwShsgXRPKlXBUZLFD3+IoJX62cQbJFGbZASnRZUx
+HQOdkeIHFtjeWnR6X1KYye+A1VMEEb9T3e56ZIOC5A7oifgOqKb2lTnYZfSuX6QIv/MOChdstaC
rKbYc/lVfemKECxDCvsuVa3eRZnH0JbTfBfnw72erXizBBx99O0vLlg3wGPoN/QPc+IQW2SzbOPr
/t0RRrrxpN5BxCTvEhLliHIykCxqVqlgb1hJ9+5QdEzdtPaJq1TBLZHocBqi0oMt+3dtcbHyCOKb
9fr2RoR4x3ypbmHQM1vFmGMRno5NxAHEsat8P/P+CqAs3hMDqGTh7M2iMB+FL/d9yTXt+7hmyV48
c/xm8jGCOlyPbClOhln7G+yTJpNrXSOt4W4CqghnhUkrY1x2DMPdlgYl340vu500jKs7WS7Jt+je
dF6xivrE2IyyyQ4dBjZ2nEFPKSDE9PU8x/OW+/0nLYIvMZXY6x7i9k7Zw9EX4t3SvstawRgoTDbp
rRT44Jxkp1Xs3pGjUy597OTYUY4QSp6T8dGNosfOjvuX1hg/1JTBrgr9Y1KDyM3cq+cGb6XnGfsY
213liWuAJLv3XYDPwqbqLSfSJ1LjkGej9TItPFqNskaQcT45YybBUpYXHmoJu9hkOom0mI/WMCVn
X5QfgCcnLhICDZGGfG+SisK+oL+XuPqfioRZnEzC0bQzf7vOjYqsDfkpzldGdybQ4G95Eix1nHOI
f7MKLwR0132ep2d3+ScdR4dk8l5DjyMf72Z3Myh5UMNQnSjtv1cth9DKipfyfIKldTefq/EhyE1s
hzVAHnPEfNF4MVUVlf9Qyxn0KiGfwJu/+i5xatehRiChynAufzmmDVWDqgGsKNFrlWfWzhQjpzGO
wYGn4ZlSiMhOvWEy4VeixRjASWW1M9LuoGvMYXHb2+sMe3izM4hMxNBi160BuDzJTlmM3VQ7tb9G
f6XPLwfdYxCTsHOOFTZ71ij97nUtbEiU3SR4iJz6qxL9/Gi2+VUH/dV3a0Z7SZ87bzRv5xrlsY69
xY38TH88wx8qGt9A0R9GXmmU2DvIxi0ymu0qtaHWsLoks3sqvIVQ6ZMJQB5ZmwQ7X8pS3aNJzbtB
TQgL5vAsSK/umt+yoRGY+jCS9Yrw2y/AlkJM/lnNiz+DKKvdkLaYG8Fw1GXONVVfmzJ/BQwxs07A
w1qbxEgV+FQZRU91jR24QFi2fHk2m+YBSC11pJY/sHJVBK6H8jzZtCT2iVquTpKCMYf3kEb7QxH2
5rYurc968bj4kHXa5byUFzzmqB6sVJJtPbO6t9ytsxHpa9g2AN/UNyPHoNBFQ3EgEAPeNYg4M/Sj
WreN/I6ISsk6AVWqxNEkSG/Zm1TtZOZCjaGiM5qDc8xRfgPZwD2qCN8j4vv0OLvRc5K79kotTSbh
LO7FyCQ8LeYFcgUWt0h5GE27P7ak9dIomPaBaVECYife1SSr7hbxePZ7CRlTqGvcwi8wuuqQFG29
JTfhH6OarZryv4w7NTbFZTKVsy4V0MCKs29ksY4sI2vT9qHaNjmBIRFzFHcD4wQSlIWcsuvH0flZ
DJV4MovkPc9NfWV0gVrbzxXWUR69KqKgpG0guMcAqWHp+PnR5q5dAx3nBqMbVYzHsiBJPXSSIpG6
XxEtQxNn/3OujpbRjW9cVs99HXfvNtuIsZ/U/fcf2N3VvcPvswSkRifG7jCLB05Y9kFC/gnDur1J
JuKlgWUb1Z24E9ocdi7jK2ORBc4n7d77zBhIJUyUJ6S2d7Jz/D8SMxQjmL7XwEkGZFzLSCZaPrrX
yAbHYvf5rdIEa5aZcFVRGIBmPIN/C6svmcl4KVQQrtANF49tjeTD9ey00U3kQLdGGx3ATxXG4rF4
VMvXGLlRtbFGxsia2ST+TGbMnlPkllsZdrcakhAhIudDG7BlkkFSBiF2KEwNKwXLp/STBlAdUUSb
pzyHfMzHeIy+xBMZq5g0fBZ8HbyiZyHFi5SQYk/1wWEOqZwgb4ew8MOmiZ/Ja4bBMInwmskOExdz
AtFIMEA9u2OMCoj3Vs2qJIT0ohKbK7md70Bqp/6mrHgJLzjVJmfZtpF1cSx6OOOZE2oOczTuGqNT
XXp3t+QR71b+WcVN+ZCMnCOjRlYn3K41S1BHHduxqDiCMZqRhzWzIriF5WhfVfBVpvTR6pkGWKtL
zQ1Nv/FxgDJ7R5AhzzuLPXdRRv4UTqGqQhsWeUWeHt8G4q2NbJQZ4k78nGtgYvFRQ63wxsxYJagr
NNo0ZylCiMmep3YVL1EI7PveRi9gzm82Y+NROisAkSkfpzmxyDHzDL6G7q59rgPd4lxE76c4CDP1
ziOkSa5tIfR4hdw1Iw/DPvzppsQnBRXFm05lL0kLuKdojrlvPfhh/8ayY/riCh9/kedtZqSFfYUY
cV1SffWM0KbTdMB3NAV7n/jnuiv9u02+OOSdsya4s3VGSzzg8iHGFHkwTI3m1o/SWiVlGpHsmXgu
oOQdu4ixjgKB6JjZPVwfei4yf+G2UvxxEFollCnYpBxwfKy8JkkeS+Iiq6T1jkRm9UsCOenRhwMj
BvGgo8GmBNuf7yMB6H1ZxAXvWHqWo3R4bLrwXPB7PKVt8aMMPeIyDB9r1RJclBOjsupfow6fYhSM
T6ZK/H0k6kvuRy9DlFzSgESCMpxx1drOa10eptFtNgU66jrI25/oTeMxngMSVGbAQNECY6cDBFj7
0hps5ke3ekwtBXPDQoqzyU9qv1uGUuCbDs8ng3AruHHTO5hFSxgEZ88+C6b5IbOgPVk+W40maiN0
yeXEn2Ao+v2PJWaBo7ZQ3TEM2HuMOhv0wnrtGN516Cv/C57ub/OgD0E4TyiMIZ3ICTYa5YkWCBCu
Tx7JWyPVlArE8bV2Ox4Kqb9NZ2FuGAtPdfbbeIWtfglxNogma6fG0ta33VskO+dUTvVJovuwISu6
a1+7nEdIC4+KCEFnQ3RX1rC3tGcesXOlYTGTBkjoA0nTd8+w/IsxIlg4c9LuCrM3dop0QkaTRjFp
QG0hwlTe9POZtx6pU+tR5sj+cvzwc2zyNg0yB9jrvCHm+hDE5DcZTJv4aQKjmjoc+dk484LhiYha
GAbkSvK5RVHlzGmG5i7hHN661HgBMNxFUX5kau9OqPSHKBfTrfzeKSwms0RAsB3xP+ydx3LsSJql
32XWgzI4pGMxm9CSESSDN0huYJTQGg719P3hdk9Pixkb630vKs2qspLJGwG4/+Kc7/xaDoAKsvy+
yIky7yXbLdy9hRXfiMy79VW6Qdzf7AdM2iZx6yg1fYm1yrx0TlQvnIDnDSD7y4RRxG7Eu1VcyD7W
FwkBv7NwBua5btFF+krb8giZOwYQ47JNfxGXSMR1GJCpIRpSq9VLrNR9FK64+hqiEpftgBgTD1nU
vUoln0sRfOaMSlcDNpOiUedWzfd9PQBAmaNs6nBcjxG+y9FGu5sZZD0vao+kI0OhX+gbnwo+JnxZ
pG+px6QmzKmSZqWYVTTGoXffOR9NZnbOuGJeeXLQSy4YeTQg0lxH3vKK4xtv7JdbRZu+hTeV+Qgr
qgrLaZRlO9U+sAlsN1bJo2WkLJ9H1EcjRp9lMKTUobNlOIZ3veOyWmG3I0TJQUzgKp2UE38e1eDp
XjTkTVZRdh0DWuKU9HNkENzzYR1f/EIjozhp61081TnfM/B9z87fkgxqwcjWwmDINxJ3zlrPPFY0
pr2Zvo7S7hnl5F9OAhQl06Z7gwjtotWz93vILzZ1Wo+oBTmPiWMws3bDRKB0O+fEojlJW2xGskp/
pNtUHD2GjrtuAOmdWUA2KueOt4tsaj15YQOFkSk2bqYLkh/fawI6Q64h3SzNEOccZa0jqanDsf4p
E4kGWKNwMxkALzSN4mCWrazykTu5muzbX0e0prNSS7UOpP9wNUpqzHY/UoGiM67yR8tlijQ1mEbR
NYDFCkQsyOSNV46pyb1mQL1QY0iD2AKPTjT66ixODqmV/HFCij1IHVfWSeAakilZkR3prQl4JEMw
uk69PrDqhbah6L+BmRHT7qbnMXnxZM9gbHpn/IsNPSSRqMNxuFMTgVZeMW/x2uCSdkW2ga//O0bD
3UndI/7BD62hweW9bSy5MT3dO5l0u4iAHjFiobNqvhgiJ1uWq8FqIhAy5YUS7ReB93vlendFB6bM
rZ9aG+AILlvx8TnT64+KN3WPLwAXlw2fwPsR1hiwuKmjjR8vKeU/WBBeCNzBZeW6H62viBrH5kaB
TnZUtm6LtF/+9jlL87rl7Igp/i1KzH7aV6buP9kmPHTdy58DeBTIutxd2FJAuVl37V1vbdZTfhqc
4WGQ2i9OhmCH6mUbULio0OBpa5ti7Zef0qnRDLFlXxNa9+ubVGrShNadTN9ZbX9Zhry1JoHJAEjc
athLkPG2FeKry5s/TJiRD43+jpPa35DU854XvslayEFt4jGa6nddq7FnQBZutbB6hNpoEPgWJXI5
skXZmppsL7okAsfQHnQz6M4NhRLBP9iwnW83sa/hpO64Vt0dAyVW3IeIzNhHKoX3vqMtQo7O1LVk
OuVxbQ8DvYVOVNeqSl7FhGTPNJpH1w2KrR/x3ySYtkXfm8cxru+8AOES4yQn7JDEJBjblzqeAVKR
fFAq4BvShrdQD2mcusHbQ1MzF8nFF7l+TPPa3xiOcQFY9MasJ12NqSrh2jjPIealjVDmKWeD5EOw
g0fYnRR4np1QJyMa3502p0gLtS85ad+5PX3mLuStLr6RQ8j6MDiKEteY6WT9YsQei80M921mATIZ
hX+r2+7bSqFtIOKfIqtZ6/rDVNGzyMLKVqTYIypLPLzWvnZtqz8lNIB1IQY8Zu3Q0L2V9s6o0KFJ
fePa8ugX1UtEBZ9o7bjFyU1utfUQuki2GjZqTXwRHqPKMuBT1jJz2buT9Wz1w8k1n2WCclq2UuIl
w6E+VqpY+kiDONgH9iuDB+ZJMzdohn9L2yB8N2aoFQbmYz+UxyDxmHEY9qc+evGSrUO+yiO9ekAD
u/uf7ETBDWkMtsuqYg1fevWpG1cMen4Sc3rtan9aI/HC7cHKP5VMcVnEcff8KWoWFE6cJLtSd15j
L/lJRMkcL7bNVTeIH4Ty7iFUv77LwkMSPYEa2XpVMTpKV6qf2m6/sDaotbJKF2VWpG/9Dl5AFo+L
MOxR2wVqDlokspBAO7TZQXauByhjs5VtGLIdaYaA/yIK/26A6CfNPGcWvWHeRJOhJZtpKJLjJEmV
mOVkzoR7JVA9IyU0ivCs965QfLEj4ZGpiGsuKOsAL8SZwWvlks7J2SCjxlrMO8KowNV3GUtu05YU
rKKL9k6IMCcJnP1ImmhecFXk/Y1tf7JNSsHzXFqgDgZpHErmEosK1cPahC/RoI85pnNaX+e/2CwA
bSpolo/ZcBQR01FyCCzqbrwgOIPSL5FQ7oehPa3CUzYQxcC+etz0VMelbXcvSOK408Bf4s0v//gd
6XyYOJKlS/jzIcF0qbfdDfvUyB1UaPaxZgKSVDrXsWQuWfry1QnIF8zH4UdpycPUuc5BzH/xspKC
ZTqkrsFyyGnuJPVWzA+h0FkIiK2zCThyYwU0BNVASB/VV3eQSFrwHPNwQG9bGJy7rDa8RSFleTbV
HnpWtCXCkMaRDcJ2MIZ+hUEVCh1ihTX7HeY5cyNj4ddRADs5CkgMzglzFN4p6SO564f1VE0OvSp0
h8wXbIt9PGH9ZKSbscNBECmi/mo+MsvRo3WFyAAkZXhThjVeHFfbxEn5GArOnb9y8v92KN7G8ud/
/Y+P74yoGYbfNYnM/w4tLzFJ/xvl/X9yKD5/fNRzzvr/5R/6Z3Oi+w8LPxC+PxsDoO3M5tX/7U00
HdOwPddDtelKXNv/FkjvmKbAucjM2Jh9i//qTYRVL4QF3N51LYGt0DD+K95EQtv/o0kAOwy/gos0
3mVnbf4H55LfZ/gBQ8YQkkULeSwQTT3lNeusCSj3UV5iW4p2siRgsTDznSG6XSUR43JDI3XTgS8h
l01dcxE4HghJreelcntyvc1un/mEStbcc1HE3eh7tG2VI62z3fT3DBvESmWujoIQhaidlNxPUYlX
W3rfdOHe3qwQuHRxfsiK8TYGzH6qwjg1onwr8/FcI6gqxdhdixpQrzhXJabJRmJ3niiySWFhR6w8
ODGKoR0WygVgqD+BfvCt9qUfKiJS0wrYn7X3U/VQkyuizfkic86IrZ5HAV0CJGZUOruMaB65g+iK
hKjYliz/wnIfzQq5cOsCro1m5+EcbKJIOHFIOgG+yu+dPPGr77X00Z/zUEzjHo3Jk/T6l7+0uobk
lJk/WEEig1O3kIV7skhYKUha6UlccW2SVwQzFpJYChJZVN+cWTmuVezti2ERBP4Z0exOGfLqN+mT
kyGJa4ZHcCSPfRLcC74YX/VLJnjfLXkw5M+vki6494l7wgvAJ4qgh0o3k8bZQWxMPMO97/3vwim2
GXkzvnCvOvkzOLh2RtqD0fV2Nfk0qPXO839CVLgT7NA60PeCPJvKUYiOEqyA5oYIGq4W/qfhWvjH
wUAV0kWLzO/OI10kIUNgP0jNaUjP0XGwjwFZmEz/HWyFNn946Jft5F5Dsndm1SC4mWUCaNCwaMbR
DvQiQ26fLUeNJy7Dssk2MyLTRwlmh6LY6mO00/kTlrZYCesPj80+yIP7WMkNEOhVARaoKsU2IP2q
qT6Tyj1F5Ak1qnmxGEsU3ms/M0uY9OukDzVTsVXC38jm0+H3oB8p9gbUBwtETYzc3pxDgxizFqQa
iTndKHxLLPtkZ0a1J4ZdZ9VN2G/jNw8w7ioQpyRTEpVEYpJDcpJOghIRal+YeN8UL9wI8WGWV4wk
LmVz9BI20r2vq4dmDmWaBfwR+sGCtCay5RmBnjUynEKmCYiGDxVSf50/qINbzWF+n6EGoSjahWRB
TerqkAxVAl0YKIIcyK0FyVEggBCUdpuMRKlgQNVCwhR7oUM1R05ZZE85Rb03yKKaH0zHGjdBdVWh
84Osk6xflphVelNJ/4AjMEWFj7W4BWm38Ouesiu6NITVOwRxkYblTOIyeQu7b+HQ+d+ZRkyVD8UM
JwJWMpwIZGqRrZWiFyipZgSZW4rsLQLMv1lxvRX6+GLpwX3+XpN0eJzYXE6mCcyD75qMVYq6My0n
I9r5y5UbJxNbAskYDILAMfFpoPLuaz6+On0yIx45Pp6/yWFzgli3Gf3i6JjlYf5eVFa8Jexg/Jsx
x49N5JCVjIGJuv4ja/WqWOpC9blnoNDlBPuKIG2WEySL1Tt3+k4EMWfhHHg21Y9sQ+O1YCp8JhT8
wW1CYnWnmg1q6XcLa45OGxV2JZM0tWGOVZtakqfCAnvOHLk2kL0m5xA2CDbxauLt8Onw+RcOnzmz
pn3YfUjSr4rObVAquhiyZccZNwe91Yie40y8x3MEXETG6RwJx5dvbHlgzLOWWDu300EWgT1aI4oI
I5K+UWH8joiWFzppc2Fm1vs2I4U5IomuhyKxwNjCtqP6zXPGVvkcW2fLa6PA2hhzoF0xR9shsmYa
WwJHQxo2oW+1luUchTd2PHUks/TLqCwOPMjDM8uOI6wvB1nXH/YuJa50nXA9bQ130FlC3rHWJrtN
O2r6m9UfgS+Na1CJ+cIsoB6l9j7BUH+A9oAS2yHQrxYvChc0tNU56m8O/fvbOjD6pBkuq3MF/+ZQ
08+3IkOkAwLIn+MDHeXk2yTJr0HCHCOZQwYzNCRaQuygpxj7WihHAS3xzbi9f7T1YVno1iYo0q+J
9EJS+d6jojIWGV2Fkb5NpBymc9yhnIMP5RyBGPDmLwBcYk3GjXXwSUoEN+DtkEEQ34b2W7fbYcXp
9hDEzHjYp2dUdS3E3Fajk+z9V0OvCCKs844hoA0j0MsvON4Pad4xq7R2uI22IbgS6UYPY9m/ZcgG
Dca9K0dlJM/7KFpHxO7lzfKUzqiYezH28nVpU0Nn87QxE4PG04M5upOKzEIHrqiTNxZLT2PzbSQD
ah6T6X+VomPG9oL3QqAszcqLK+qHCNFT7wZqN6YgA0JFqHzpcxWL8b2M6q3pOOHCGTD8lbVDpGLO
ZstkLR7zbKSpgMjG89c2KCRtI16MKv2xJ/uDMMRbg7krYhnEQWucfCB2i0yrJWdbvcAgXm/5t6Dt
l1zkWdavXB0FyNj49kMKZ6kA6M7WoxQkxykG93rlQm9fe03uXFNd+53yp0Sbkm0PCRszAP09+rZy
U2rxY2w+lCN6PtUgbK1sJGdNbl5BHH+5TK9Wdhc+B332y/lHQrKIuKvCAE1MgCsdJQoz/XutkvcS
1vpYgj3JXOMsRuPHUh0U93NkZUeCGLp1VyRI7HB8YSb3UVhRS0RgGkmgpLIf6VpWVnhD3GItIWPp
82vO4Nd5MgywnrViJxDK6E/k58mxLexy4zELxbfpskeuLmzK4NAFcGKxQvjECjjH3meeN0LazSvt
y0tlyY/faaG9y712npnzzMc+vWiESSmUPvkFIyu33l8PE8PP1EWT4v2d3cE9ShJ11zMYCZOOZRoM
KiqVJRq1DJEbBujKwcfgatw4KjnYBR9TpjctT2PkLU0yCE1iAyg480UxoHarvDfGnezz7QoRw2D/
VDn6BXZr1CuOt4Erv0QRXW60skQcBnaGsWyGzsApCXH24C67tfdh6TCNo+I6OG31323Pz1/6yv+n
7ZHCsG0dksb/O5LrFpLGFeXBv+ey/Os/+C9kFuMfDk0FId0uXTMmZNqPf+5+vH/QcHjApAzThmbh
CdzJ/xLHZYNzcUyJZ980pMPI7v90P7b+DzK1XM/xTIbycz/1X+l+DGH+Jxe3LYTpwQ1CrqObpvcf
nPM+jAk/69Ehxl28TgvWGQXSycihOg0cufNaYzMhl3TwA/Vmsp4vRrRLu8hTz4xxYJJ31Rx/CijY
C68iLQ9xmdzqoX/JQP+mOI/m0jjsS1TcD/jnUG4ma/aI+7lql26Pzco91X5+ter+zNxkDaf3Ng7m
PbWbT62gfsMxljBBhOyIKNjllCbMZYMJBY3I+AKDlcF33ZznMsjQuh3Q7etUMp3ilmBDxoQiaeZN
5Ufk5H+iToEuGwDWUcIiV1Zx/amwCQN83RuYPyw7vKj8aeTTsCb/D5//fnSKk8L2M/9nTl0dE5S7
XffgN92uKHyI2xC0YU7qtEds4R9kUFwzvyVPnnQAVFuLrMiPyHcuoSZee42trShIaIjY6FeRzX7B
7x6V9m04w7HhSBqr4lgk8+2OXS+xsq8uYFQ8VTdluddWkytRP1N/Yddwnir2lgmVqcEfs4cMXmQ2
rIz0Cdstgqhgos4DnTbXf6CzEJI8Wvg+A/XlUH02fEGR/DDq/DZOcyQmTHfmaY50NyxVNnMrY0i6
OI8fPdlPWYUGx+EGTnGZTMI7RHr7ObT5ny6kbGAVtDUaa59Wxh0Xw3ch55l3+1nV0yecvS0c/o0l
utdeoMjvwc7M8sdk4Tvpo9MOp7SPaG/MAlNl/5hVzdlo472FniciSdcXyy4EKXVF4WkvmBncBZ+s
cABy2fYppySdhvAiOn1b29lXgbWu6Z7RGrE6jXZNFF9QRbzg/vpTexT6XJa9FFuhu1czsQ6OGT+R
J/Peps2jqNTaRD83P0zxLOIaS8zODtAhgot9vP7QEReslx7Hip2j15PNqTrkffSz1hkL6LvWJg/k
Sqw4Ve4smvd1TCOX8ENpJEzE6kGOuB6YaxH1WGi4LFp+xKBv+93sV24N+qH+OyrlQ6qsH3QCHyU9
szv6cMl+4+pp0IqTxSCiCf1zKPULDQ0Q7RQxlFr7Y/NpNOWpgeMY2j9ejqkniXYpC+0F4slQqWfF
5Sa76Sb8/Agb+1QgIoi013EUF8Rn695sl9a8cLYQWecgW0y6nzLFVFme0tHdtKUCeIEvxGHOqfCn
8qiTabInj2QHUH6DGQsBvnXA5nhuvOB9xKyIVfUdWSULUYtPLaUlsSj7yhiNw4/GlxdX9hMohkMy
EomrN5+MeeEMED4zAwb/GKJcRYXcjDjw+574VWHvIYkOc3xu/zAn2HppfY6Yxvz9u+QbMRSeI1MF
nmZ02guCfVpP30ItWluVxISHsBkUqtIXRk3aBGJX2Rf8bX7RyVnNP3TgXdfK8cOe11J8cUa+aDuC
hngptJXWu/c0yt9mCfrQEl6AGq8c4Mx31sF07L2pH0P/yUyjc82EN79G/nRh7j4PYdzvVnmXsprO
MXueoQC2qeybzPMrnoYztu01WqqDS3zL5Ngchi1+yByzLThSjDjG2k2Ze0Ri29L2zzG8NY2S5Qc7
ny8DhPmxdYpD1OHwcocXv23Oc4vopzkMLO8omu5h/pANfBp2XmMbl7sWK1TI0yfB8GFr2TsjYFYg
2BxJcua5lO9OXz0FTM6ROeOBj+6iBIqc2toVaXH83ICTwo3gsuYvWBZNw0uHt32J2WODbEdeYxsn
a6EjnaQo2TdGglCvqraWYsXKfOgptCC88pKz2WSJqOf+OY9eeEj9VTW4LwghEkwVa1g07SZtBnrp
noVYwRUSZKV4YMv/5BcMgfUKHHWmX4IBG3cPPHmvDfXB9NhGTYA2pm6OyPobQqI53dylMkmSxF2M
8yE38gNkrn9gFSR6xaSdBYL6bnC0WgMXUAf0q7CxGKtUkEshkk8v7MqdRsTRkq2tt/JNEnf+YqgD
WD683LxNtFpN3uubGXLZ2/W6hdZvBtNPGn0Pvs1D5MvPsgiDY74tQwzAIWcezrFy1+kN0nvOryEa
v+I2s0AqRsj0jCM9TLiMKULIWpgL7q5hQB81+xw58MRQRGVltQQKzwbE4iYsuG2WAsJoVxYXw2j9
TS27xzzyzqMPR94hWJvVt8rOE9MfesyXKuMZk4JEGJ+K8ohG2N6njbfpAmXs9AmzkUfBPWb1LS58
b0Eb8Ksibn2n5b3OnMRFBt2CpvJ/TC6rMMjPVT4tmRcikRFrAF6ngngJ6Nds3tlS0y0rGETT3R8R
0ZeTjxoStqNnDdbeNByWGn5zYWECrI6sdSN6SONaW7EnxjU1ncJzEyZ75eDUYOlvL2tneMbPaIJl
cv11jndNt7vn0YjjBwdVHKBgMuut+aFr0GEVtv4K+nYVhKi7DZs2TYnfHqj1MpqMmaIuWLkx7i3m
uQcgYKoUayVSBEcptFFeZkQs6xyHY8ZytI4Ld2Gh9YaSliH1bsSjdi0cJC59yCEDYOi3WndMjXX2
ldKiXRq/R/ywIP/LRY55buH34hB3+h9R868bJ/MP+BkOCzLikwnXKc0Q4J7c2fV6+BV0OPALlX6F
LXlEcXs0R8D3LjLtlgXdYqj1H6JBDmNoX8zGX1lluasnYoggNq3nGVpkg/W2BIcBbQ7JYDTzAFPq
nFFTQVZE9oy5JliYJsjnPkHbi9bwuxmSs1GrG/KBo7CslwGbqo5dKhrjfRFMa8nPiny1Uk72zKoH
smw9nQcjwdPcr8f2SiTBUsRqpftYgUCW11m5q2B81WKbFM7GM1HMuV9YQY4Wdu64ie4SgYHEPlEn
N9OO7nEhzqqvdiCI1jWSK8+LL5p3Q5t8Dwtt5Qpng+Hty4fZ5yTy6kz2j45zkEy+syPQoyVB/hzZ
WrtqtfBPUwxr4TP+nFkYc9J2FJ6n1H6rxvYr08cNhrvL2HUh76xzBaIe8Cykxar67ZT1YrNVahyw
Bm7kXDNV7RyNzR1O435dDNj3nGGvibeaVf/Cd+GGqhzkH+rGmqEsF41GNVfdyhEntlWFT0nL361s
5F+T1H9S07367mdZq3tg2MOq7PAamdDRHiUBL1VRbpmO1nxh/k3i0h/z8VEPJSMu64iKcoWJe42u
Ej1GicGIBAvkO92m8POv3rEPFoiQfAhXpZtw+np7/N0IxilWU/FITgV+y+GQ+9q3xGUuJjbdqAzz
ha1lf4/pwMTTQyw5SqA+2CYsc3Ewa28amWeLoQl/ospZBLMoGvXHl/QQ+lsW7qcAqWHp9hgemVTH
qf0MZvcN6wiGrYRnkggGKL6CBW8bErw2NVO/H8YHtDY3i/Jo7fS9i3B6xCDvtc9tanxa0eMYoUMa
SdTw25gKeiASoyWJQ9isB+tguKsBh0KWZltEy/u2tp56Ka+sdb7tzLsZEEiyOrrm/rBLZta6FwUW
BrtTXLMKror2NJB9hENuI7rw2621S968um2MnZ6YlnVm+Gcb6FeNm5U3Kt42hjz0WXvKzPESMhxd
aLhesmxNv45AnCT3NuWh63oinBDPhIG+dOtXs2xn2lDz5uBg9DmzwnYG0FYYWpPCNfjQh8sYm9rC
Dm+iHgVgmOyGKP4H/1i/nBJ0UaxjG06n1cggY9VhpbUsUK2iaLZxP5yBzjwmYQuNioveGS9JwDZr
BOc+FNGurEwmwzFlArAK5hHeAS3bRlPJd5vIQ1qP+aK3kxfS4z4GQOVdSLpFU94jI39OwUrLwnjS
DYUpyP8a8JswHGpQLWDr64Y4ozSaMcy5/9vC58SZfikq1AeSD7Dpgk/WfGI3NN0+9ePvVqRz4F60
sMV0UU108lrrDe+wt3RD/mjgec+p1ogN0J4RWiX9hncGf3xWY/NYNdVjUMqj5+zrKr/rskeOYopT
qbxNwf4t9ZijdEZPyU9FYTEqYcXCUc3/l1SWfEWDmdfeuZAW2SBtMGcA5E/WSFqceAYy0a+zsl9q
tV+tSiA6CFBIjbPSb1Y0iVtvbJZwfKH0U9RJyDr3jjFcqsE7AHM3+D3w2FvVegjJA1H1Yy37fdd6
a6XEvjOcc8Dst47Sx7jq9kOc7xo4l3LIQeCgxd0wk32bABvJokFvhQ02rOr7MOSvVi62PUDpRCJR
bepTPeq3uKrYt7SPcZ1Vq7jc8WsB7Leu9Y08yzw2HlAYGThwFCgsu/sy/Oy50PCWS4hIe8JlNsi8
fkx+GaKdknHhJcVpMNJvki5wacr6LYnyk4IMTRJRnoEOq05jwDcd2SCvgqZlZki2mVvsbCehpcjh
IDe++2L2eraYxINEn78cjZYTKUUsTH7CZpL2Z0GiSGrjjmasv2/D4dcI+fZ8Wx4And3tpH4qWsQv
0fSRFNaH2+BxG5nWZt14Zm7KiLt8Ji2DG4hqLEiaN9vj9ZrmToxN/9Zu+RNXnbkynFiBRkmp1Ju3
vq9PTsqITDOGX3T4x8kuj3An9JWW8OKUBA0hKoCiotQvoxEGC7CjifaqgZmXWBBbCj6Kc6qe2Vjm
NA+u0C5Fzws/EJ+zMEXxAhHwMr9BWmiQwdJhTYnze2m16KnAWubTreqzZ9AGPHBp/1Z1zUF3u22E
KhejIv5dPSGPBg1XlCTXpvOeauReK1/wjs4HjcIptehq7SvPE8gruJ7DKbuLtmO/YBsfzUDtW6fE
bwxiDd7goRjvMkCYzcfnb5qoJ7Ckr5EZybtIcTsGwl0hF70pn90PRBwM/jH9lfBPIccmUSeMkbmt
UipM/gLxZsQQSaJfCO7LoxXDYp/NznV2kMhgcLqe+qS42c0JIprCcZv/8hxdw6GF+tMNm0Yu2iG5
MidmMG2wcEiM9tU2cKMaeYaxqD8PnlY9Vil0D0jbC1XZCXqr/DcdXoIOYado2ePgdV4CxSGVRGeP
A/Ks7m+IrrBToLnVo2IWmYNf6TyTsgCH+pMulm2/yyJ3NaT1NnfpuFq/th7J6z0wTQVRYzK5asHh
IGDFQNI+j1y7owI5TIzdq+JBleyFaMuIXZOammDSkwqDq3aHjOaI5j1C5QeviZe1WjmaIdGIWmIL
sMldGG52V3KQq7jori4aWlzwuNzfQd/0Dxh2JSdyG2+LrvQv+6pH58YZxLIMX4WqGRYxyD0ZjgYQ
xj7iyyNsMMAdJl1rHUw9WVPjB/iQgJQ5NoiIiQeeOsxcAhXMJjTweQCmgEbJ2g7oxOgYL8LE2Buz
81xobtLN+41Fo+VIfcOOLImObK2khwWWzPJWXh9ndowZnQCp7Pf3QM6Rg33xrBPEF2MmwaBEd5Vt
YBbCwS/bgxitnV/U4aHScMSgUKO7sIYnWLPFCpzXZwKY2c9vRu0ozjX9Gw6pJGSmP1RhwNnNNV4X
BKm0hfiOyejLGrSpVs4X7pc+J4UXb4YOQIOSD302XKIzb/2rKul62R6cuiQzCIUgIyjo2Q2ysm0R
uKKUEiZ72Nk94gCSyV9Co/yjuX25KmhxQBIt3Nba6w6lcZV6OMt6e1GbbPcrBxnTiLOe0R7CjiA6
NTWTkK6bGqZTDp60MqDaCLVPZ4RfkDUcfwMABSRcJD5OSDFXmlXvzaQm5pAKPCt4zUIf3H6XYzUr
IxRjPceXVYRv+EW+GyemSc3s16kY+OdlCxZQbPOo+x4hvyD0D9w1mU2z2mqCIq/cZcWQaAeVACa9
98kogRwcu0E4TY2E5QU8sY6OTuv7lVEAm638r4a0ExYhDZrq0V/rBdv7yOy4nr2zj8xw7EnwMKI5
O9AdaFlZR6DJR2aFPWBZ2Xq5jjCskjdazzb27C0z5NJ2KEKtKSNxgQzKmnZmDf3iFPnpShPp18Ae
Y5GVFk5S4qCHsDwDwX9zG/vB0hHi69OI3w4BBnQl5N2BaNcim9D6ZdNLbefkHXA+NfmuGqVcsRT+
miYSfywthm/TqFXIc94AD1g2LmbHOhnKFd4Gbzvk6O2Q+t30nF9Xa7ZeNdVL3ZWcXk34KvPwVvTy
YyjkDVn51Ryjbpl42opp5gObZ6rFHhAKC7YywivfVi/2YL6mDGz9QN4QSUMlAfd160lmjgftG1QX
A3ExzGtChIij9RLHOcUCXTjPqb4udetqgz5Zm6hSF14mEX+67Igj9KhY1pfa0Mut56oPO31uAhLL
FIv18TUb3FsQOE9wu9TWMu1jM2whKrtLXLhvOgcf/hz4LemEmLgZf4pc/0Uo+uWX47ueEAvEkBF0
WuIx7xoR0Pmye44YFHoCXMq8cgcBsnK1ehsEcBwbNLBVGVWHcYzvCTqUg4ysH2FnQA8ravqkip9K
rKADt2QcMATroLgkDjSzyr1Li/DfwiyNtWN3K8Irb3rUvqoQTbeHBGCpVQgYtY5CCUDuZ4cacA4h
nwJb28eyPY6yXHg885WBStjYo8xF7ihQ7nn4vcyaoOYsugWN/mPH7lce+MUmr9MXlRJ+BqnRqoGz
mY38cMrm0UJv4w7TNiQQZikjQ1/iDGZ/HXRQ4FP4RRWJh7Vv52vbUgFnItb+ljeob+RAucHTXeoY
PYgyqlfhkAaHpgUEqqbi1TGSS2+xpiNo9MqHPi4ma9daNtIVoT6ZOxZLL7FCAJQYnIfYo0BiaUEG
NCv/ZVMG+qlhmSx9dstZUqEnSZx9W4HqqRPSqG00+wlarcwmxDqZHKiOLeW6r96byICk0Pbogy2L
tIiJHOAkYftb4DxfyWS2bimuH1YhcBkUlXsXASoZ9P5QK9KjMDLbIeb3DkMY41Sdylyfbk0PTcaN
semcn5Je88FcNJgLiaDpR8tZ1hVJ9Hgwb2Gsh7dtBhLqXKfd2YXbaTkmUlFzYwu338QF+v3Yd3Gi
WuA+27b46WcAqBG4SGNAgs6GmRkRmsc8ZDbUUPEXH5pDBmx00JnDUD7Bu2H4z83YzdjRblplfzGk
wLa21YwmzSs8VFCeqb5ojIwxf4hTE5DpjDTVZrhpFXYAefIXNWNP0arbZxw+m2wEidrNcNRwxqQ2
MzC1gZzqsN0ps2JYzEf50m/Lf+YUxJXqySKIrR3JMMx+QmRqdsejPmR3PyrfpRt7B61G7cR4DKBn
1cR7cwa7hgGI1wLYyTKG+gpd8aAx80qz6bMPXaJjEnpAjaVXHprBERnWbKZnPNqGXOP02AUMrnVE
S70AygC3F9CmC4V2mnG0dSqQvRG1KDvhL7UWaG3dB2s+JnsXquahLcHaDsEhBjozu3miGXybQMBN
g5/elGcSQo72DMjNIOV2rX2ptHdArwF0KeRUBSaBZIbrJgLtQ4CjjPzXFZ/tWZHJtVQzkrfRgLJC
iGQCevgn9s5jSW4kzbpPhDKHQ5uNzSK0TMWU3MCYoqCVQznw9HPA7p6/WDVTbf9+NrRu6yYzMgLh
/ol7z3Vg9jq+YP7IlMYUxjmuzfaCwQh1+3JDCH6rSHlLgmsWX2ZDfG9jzExWmt+Q5EskiuZErwSF
Gk4Za1N67dpPo5uxLZjOh16wHmRfruQUn9wWf23V+BaYeH1v9PZLW7n7qEgPyoZKYEGaqKb6A0zQ
ScnwpchM3kn7yYYHJ3yQ5IPG9ACmG5VcfR0EPWITkh5q/U56ww+EZ3AdMG/0p2iyKE4Drnx/eh+g
kmxaORIKVjbgY9ljGopAQ9vMyjUxVJ+CbCjNHcSIE0wGk1/xws2H3AgjHt1+ebYlI4HcDORGoUh+
iBJSAXCu7lOruS8iLONML0n7kkCa6u67BWIRNZN9qxLz3OjIPJa28dZViXfbJfMNuCgKuEXaThYh
Z6jnm8epJ401UH2HYehs+SZwMboarjizPUlp38CEDtaRz3VkDNOEWia4UsulmwzpE27N7Axxnyq+
xoSF5oExmt/CtC7DA6vng9u0Hw6sMMyPjPmTFExKFZ8NDxEozoME88jG83R17AyKhzGMtkYVVUdr
HAGJ5WcCbSmcqk+eFjfM9nQJ5SGZu1e6jOvYNXd4UD657NCT8IUrMqjzpb2bRfyJDuvFKUcQLaRN
k5DA6Be/0Q/sUtGWKQjT/2zk6Yy8T8SZ34mAApVs2jUWvzjaEfeTrztFB+Q0soEi0xBNu7wQk5mi
qoCj99bsgd6m+c0ngG5en13bClpXx2pmw6/zzCbBuRFVuA7DfEA3g1I0T4w9KUTXwmMqEKByxVrr
HEdFTSXcW0tm4f4cLj6Cn+L9Fn+d9I+ZwFRmq0KzEMMTUVa+Bj0sdtWUuEeG6eG5MbojGYv5BnMC
dZ9p3NtV/sxS6DNvomRrWeUjC5Afuq5rhvb3ceYxapfNWx+m+Jv8/mbiSEPMhZBnuJI6gNMQ9JHD
knFneEl7DWxGQ4WTILkxvhoiz3eNgV2qW2zkXWWcLROTpkIHJAyRbNj0kwOPGCtF5rWDs7zxXXnA
YbYwL5213aYdU2c6aqeTREdWCUDM4hmnb06KI3og4d/mWQxEhqkF2QxIdaCCPoEovQ6me/XbipUs
pDo3STgmy4B0ParharIesgbwXhdcMUrsgElkaxcLy0I5f2mMgsAAxZKknrZ2gthPYAfh7DvQrKQM
YM59ri0QBlw59hmJgS0Wv2YA1HYarO9Sn53u3fCCd4pA49R3CSrJxOW7Zh9MTE2cXRT5To5/vEv2
g0tpJlosocHQXCvvPhOjehghqbH2PYWifkY2mR9JgXya7PzCBsjhji5emtB7dE1B5CxiqrKkh8gz
eWTntJ+cSN25o/EksS0eeqsqLsjVFQEJ/Tc4fLfSI+Z1cgHbtT1MX18PW92TGd0ZLJ9gQ1QUoWw5
ma4wU3RWySBO/bDIDCUGetoKUmA9T96UEUHPrNKSXRK+p8XwyrrDvpun+rZqdfSS4IRZ5waDBNue
rDvbyAFS9Qu4BfaG4eA/1BP3sarS+1zrU1/ekAGfHDqj+DRjnltJuGcgkAN6e8kiLYln97yscenj
JeSa8EyVE91MJVOhinXflLrgqUfQn6Zs3+lmof6DcNjez0brXG1Cqbdw/nZ2NxN/E7z1XPY7V43d
OlRgduvKinBWZZ994xpnUc1v94yIgBpMvgZnEd94OUm0XIUMBCPnfdluBoTXbcwJ5F09cUENAt7b
0KXVJonYXblcpxvt8eiUcXJr6S44xaF8blP1MeQ9tJaUoqdg1LYVU31TJPV4cmOT/Z9LQk5BceaM
2UPST1wwESiwOX0e+nI6gQH8nhQB+TgupbSEPp1Uw/1Q+Rb+zkV3n5IhnfFA8O1UHMXqd5pcnG4o
GO2Ub4tRJW8GaY9kpltb0i/MG5SBDTcpSm1Pp84mc1xoui7bYvLvYEpDETOh2qyWrQ5L2eJBaraI
fuTGJ0leAOSz65CxiwdmeIyn+Da0XUY6WK7tALAjz+zSvxJeIegHu/SVVjwHP1Dft17+Ygb9P/Ne
/s8N829lYXhOnL+VhX37iPMvGKIR9Ou87b6SX2K7fAIhf/4D/x3cZZmENpGOZZoC3QkisH/Iw7zf
8Mx4ZHe5GEK4hq0/BHc5v8HjIu7Ns1EW4FvnL7X/DO6yfiOwiDAoJ3CkCeXc/v+Rh5nWksz1a8aH
JYkq9kj2EbDOXH7SHxM0In8ueoKuFpJ1d6lbo97U+IgOTlic+/qpDvsPqZP3WKmXKp4/kDjcMhre
KOvLnF16FK2A8Nv5tiMLaJ1HUAEna0c+HK1ByE01Tgm1YdByJArnkcoFd6RqLxJF9UZm1B9iRDbS
gWxgtIKUdIbTZgzDYe4aZm1Z/EDrUa6NId05syBysUq/JQV20dmV86mNrUdXLXOJMKv35YB4qgYB
vGUZ3taeOnQpc2Xu732Axptw1+CV97Xd5E54HWrvoa55VVyFu7ioYSMtN19TfgdWBo3Rs/uN1Y+Q
r1obl3OQtsReU16MUYR+mFT3q1ANO8PeYszbFzuM1NNBexEeSacZj2AjGG+H37TziZRu1/A/b9BH
ZcfRRYrRjogi+Ogxucxdd4q0Q3KqldK1mDM/R2IBcCitzITmN31+SAQ5NbA3f1e9YFV2Fp3JzDc1
GX3YjI+FUiSl5gOkPzNjNl51migNAi+FgycjMB8ZM8Vci5176DLSWdtWPTgd2LQq/j7283DsWUJv
gaLDa+ohaLjlqcoH5kGNw1pJGx2yfxs9QIIOdlBjuBOB/RDOyTO72XjvSx2dR+fyk5lF5fiqZdBS
ahofNV3K5g/qSzgqU1SVv+Sg/U8Pq2sT1CUCBAIe0shfHlbk0Yaa54zadQD8b9LxZi1LBOCeK2Ey
MdMGhRLuFpgqpRXfZ9HwXTkKRVWLTYlnIGGwdWX9cqlG69AbRnwUOooZ5A3fkyb4UXoEK/t0iSnK
CVZVylrPhKTMWU3gDvQzRQwIyz4XqRMbmfDqN/W3iB37GwySt5TxMwmSwH/T75NNpHALScp06GrD
jEk+Y5Spj24r0/wGzSy9zKhCmiGB1N5UQOSGeNqxtVtwk8hyzA5l1t+/d/9D4hAiVQsRKLAw3kL3
T4lYw6itsMcwvY7g84xsdQ6ZV9039gBd3/SZoVf2zrfUeFeW1WEMkXr3wlh0HcYjgGm+UfeFog6P
FVuDTV2FBcVKPP+7T3j5BH89jhbDnxsQgIRg1vnzJ6xwlgWNkMDJ3BwJqYFeNPGZazfTzTh3gJFT
r6O7jxd7cbUzw+ZJWUuRYIxHrwkPYuiqVQR2ER6NeaDVvY9R3xLpgxNuEIxy58VIAgUgZFzUru2Y
vtMKJmjQzaISWjK58Z33m6bgLkfBe19JND+5YpyH8+6lSZ3kShrfGXPTuM1x2mzqUg47P6Z9Gcef
hNTpoVL5M0tEClzA4Fvf809ogj5EyHqt1AYk7aSCNB8f/LLvUWy8+WNonfRMjJAgIYGVUaL3/+bD
/+sXx+N8D5D/evgxxV8+/ETKwSjIRlEsCVcVYTgb36jm/SgYsxYk0uPrYMtPWjFqYSY2ww8wKwiN
fDQEoZna/9Cc/69hctZfP2ZiUewgEL5LXhfX2K9f5L4ZB1MRjUOFhlMtaVCZlDMTKGihwBh2Jhlc
C/Z/MzcaMIXtoZjgSwONqnYucRkwtDfBL5CIdJ224J808sbmg+O6jGwS3Lkc9kwXT2Y+lVvsFIdx
YFhBjxTCQGXF7sLeKoEhrJFsLz6yVN1oe+dlY31jzlWCHvCSB7Ox+/sPQf5FiC245G3pLjGu1uKY
/fWXzt3KMxgQ8ku3hBK07bsncF4vPLrObmnkOK1gU6xNHbLbiZKzG7I11xqOUUiyUv2QkCAAvcLK
8KU738DKlxsWnkAkzhDKFE4iRpP5RL5cUOiPwIWExnYZKAQbhL//Tcy/ps15gr2oGTi8QUjf/1w0
9GVfz7MBXEOJV5erGp5UtXWcZEkenlMGRN9cg7vRFJAGOkhO3WwY/+5F/CX7S3BGuB7VlesRACb+
9HbOLCWjNMan2+Qm4g0RwREfAUyM+n1umR9EPXpet+v0YU7FJnYi6/D3b8PPp/TXw8ozvSXJA5E+
B6r/pyM1c1B6Z4QY80uz6g1G015nSWRtXlPVSFYHI3BDnR4jTdIS/v6CofDYbTyVZKeKyHjOV67K
Mhp3pv8dBpi3chsQQ7MAizzE8b4NMiYLqQ0qVr/LkhFEU8FgrJv2RLkBdqO78BXzEOMxajej7sK0
EeU5UZybzoei7cbrWiB0QoXkrVptv1mtOpbUKO5IBlSZNghl5zhBdNlcE4nbxR9vMVhiUp5RSf79
e7WUvH8+2k3PhAhqmugwlwHAYtP+Q+Rdp+XcRn3brJNRPldDeir5N7b+ZJ9lT/6mitVnmsCXYLi9
oQa8UwOuNtT3454mGhlPmPpMDyAeWFFc3GbYqjnrrVo/GiLXhxyq0i5z0RIjhD7AD2zRzzH5gyyK
+bka3yfifWYBp6hWig6WD5aJTvvDqOCF+xY8J7vtd3FGUVu6rF5lqVnH1OO1mJbdUzlyYST6lDXJ
1Uq71znmGgSsg1heZ3KN7GQDf6K/CcLm2atUdox6IvO0tlLaVjAgmaquRdmBuaUOiwdbr43J/ChN
vWO2hhxStU9JCywo7/yrnc17UjxyceeV/H3WivtpEHrjjhVhbYq3obY5H1NbfoP8hSY0Ji5GJBLl
XJjuPFHuHH9q95FnJ0RLIZoc7bs+ZKPnDijUKmuiSGlmUngzshA8cA0IJLTYWQiGkDNDDu1ceZYj
+YJTs8dW7O2NmuEblO+E3YZxGeFXsvfEFDKzFMsNMA63yfzdaplLliYeucDmMZeefAoyiJl57y88
B5T3MfnwASB+wK/RXtfjOZrJZiiouPdum3w6argbYoiGkrjrHRSsaFWnXPLGzHlfj5+qZCzkcxkf
+6Ha5ybsb+rEF2JlTax7XxqzGqB2q125KI6RK+ineYReODfirc2mJ9PPuGURMrllcNcoVi1Fl61c
XGGY/IsHv70ZbceHFq9ZOzAfm7x4l9cJQ8r+QXXNXk7D7/ied5rvepeLN6S0d+wss1U/PHkJoxQI
a4SuENcGcrU9mCPQM+mFFxo9FAfKOivBxM3KU71XDTWJRs6LmprjXa/rrGQC7UYQZ8lPdtwIPOkI
fI91U7by5u6bF+zZxIH8BUCFueAGg4uxHUtiTpwx2M12FmHB+V2lw0fjDcUxsfUhjBjBBkMQ7+gy
PomJxFHJtN5LwkvI0MlSdn1A1DdviyGgALCCaudZ6BCUN2NwLHjwChWcrca4B+33lRpWdTv69RMZ
gemGxVi5GUDFwONPm/WMbJfnfJr2OTI0ZlZAZogZZ4jZnat6qHf0oEy4GtQJzZw/ELE2Xvz54OUD
blRGzG4cse5J6q86bGAFeXmFXA4767JbyxQyTWwU3TZiL7MC6aXPCdapRV3wUqctwn8Qi8gyUccE
PyIgOtcZIBXzbNwMzL7kzs96Aj/nigqwNNZRb7Y3ebhz2dndwKq/1AXRU5hE0vvSjN77+sMxSI3n
Hr2ETiLOjBivfRPzoLPVJpHiq+72c0fPhQs8RUuvIKjH8ODjeWa/Z1caDgyYdzt3H1o/Ceie5unU
i+6AnTO56qZ/pRq0DlmS7claTo79nN0NoxPtykUENIOb2+hwOZXTmI6t7PqNq9sDDaVxYa2Ztfx4
C457Gscha6X8PSRH6TjR0VFARIgSFo5MaxekBXeYOmcFdDRehRhjLh3+zX0rQNM3IamXwHRuOESx
v6eHxiIACB6L/aJc1D/GaWJRdh6Ist12rFvREPUpLiinuWZV+x3jY/rA3Mm6hgzO9kNBKgtMhmIz
+rFzEtGyImsoAgbrXpuVgR6NA0M6xPQ40/RpkROtrYYHlIdoG3v6VufQA93idpjz8GL4U83CzncP
yyWyx4xdHIspDzetynAB5CiAC7MiB9Z+LYtQb9Fy+Ju2iJ1LGBjvMPWrU7f420rnSE3t3Fn4RYdm
0ZDVAy5jMHMA2hrz22DWzS6ozUPH0ou8woTlmxHhWLamQ+nUPDZLMzT42XQ1DPvQQjNLzGTNvDVf
Io7xc47zjrQugq4qtrVj5QS3RVmsiiVI1E5i7zR56j6hXzlVrDqPZlc8slUIdsbMDAGfPMNBonq8
rGgOUxcj48vbW98V5lbZ8hykGb5dJvrPJmqfejG9VxGonVCcQ8jJ+OQc+xT7OVAQazrnKFiboEmP
Kc8YVQZoMTU8aSzOm0EFAbMH2Dye3XUoDbR/Im7jWZUEJdmmdyvjtLkd6/GBv1rApFw01C4LiFSF
gDRy9MTGwPgAxYxX++VO/JyOkgO8GzJv540N+/GU3QfrFFfy/zRk8dUvXOOBiXzpYQxL4gDK8TR/
zsWyAfcLxqJDLqnbx40B0m5XjPVwKIjTWcvaI/KkbpgNl2xfwY4g7wSzG73mbn1mLbA33dG/TIQE
HL0a9ZToULr+vz+qkmw3YFO0j3xFcYhRkXkNzU43je4FiX3X45jIOpqKTmTWDYHXEfuDiQHzxHXt
F2wnijCxT+RBgBC0avgovk2SjWQP0ujnPAejO8r5WvZwFCui0vedkVf3HlJyPMRlvLcD+Vgz7jsp
ryKVohpQgi6Za1Yapfswtd7m0Y+OArnnVnrTR2G4OcSs/HVm5XweU3BVNpyk0tJksszVRUiy8KYF
HAIu84Q+maQBye4yNV/m8bvTds95CUfX9qtHTSDoyiolehX3YWKX6bli4/TFYzwYasU2KN/oqH1t
rcbdZYWPBGsCV8YoydORgyg5JRa0gDqiu7dQt9jLrQAvXQVWWwJRBX+AenSCKaKDLllXsczWGFLu
Q4QjHhsZFFO0Z4TA+UNw61WIHd/boH/gPE9WtQ1uk6A2iw5T0cpAs0pQaq0mh9QXYyJpJG625thl
W6z0564GTFC6zPRppDapIDmny4qYcDiHis/7Klgfh/LkRu6mYycIg6GDRQXRBebcY+PYeu8NdPuq
cpoHe2G416TbAsZ+DpR8y9P6qjz/XLc+qlFdPUUta4ewcp9MY3qO5vExFlod+t442pFBFIJFpWMZ
N8IycHKywVxFFsqYUUUBngTh7NyyzA/KABSEBVdAGq+sfQlBgIQ3XqAu7IvdTdWWUSZKpiGqb9hk
EAnl2GqTJnNyU1CRtbPFxC7kriYfyrcHONg8ZeSFDyHkmFF4FtqDDkcbfNQ+EMcewLfjsrF1DbWF
Uv0GzPKU1crayxSQTlmm5xbg5lZieYPSZd1GcXUammSr6Qq8IAkw1tK0RCZmAqP9gor/kRYG+y8e
xhUrTXBpCac/+MHbLPOAOUvnx5S3jEXJCLGxt/BnaBzF7KbHNtJfwn9fRp8PcL2QvG3KOBPHsC4P
3vTMrBC8Mbn1pA9i47DEm1iq5LuudKBsz2QC+7V6T9lHktLUEgnq+/0F3jMyJ0eAS3P6oxfoZyto
ykOWYzk0Zf5EqYNNgcQETL4lZvot4gBixzRPkVWSRMFmJLpDl/3Mvqo++R2t5+T15RalWIOdjHwb
gGynaoRZQJO7jV2cfcyxKTxwsrQmoIrB0NTXs7kbs1TBw0EI6Bpo96qoT/A78Yc0yvMQM6hJ+yxF
DRi2sMvSVzOnkynpfdZduvinQmGey7pZC6LK10ZMMTzDniCV40spSvR5TG5TuFDH3HFuZ6vZOr40
ztxTSE7zPNwqISYybyZxP/nl3hLj1XBHDXKCDb3ZltfMs58Biu7L7JEXFe1j0JKUmg7G7io8NQPT
rU5I3DWQOVZ+FtzMYgAOQqgtDGfEwEE3dGulJCzjqCh2Muw7Os9Ir60KYp8dhajc7AKsgxPvIyWJ
dXPo3z7D0J+fDU+fQ6G3YHjzRy/+Ys8/7O0BIVbdkLc1oSZr+8HezGAmoUiRENGCmEeqoG9Cy1Hf
SzS8dXjfNnX0YpLQuUEM/aqaBdlbBKem6GmNaLvONtGuwPOAmA+IHDoSgLgUIEbXDTG9CQxZgtbu
yWEL0BzZZBk20uy3bcEbEQwDC2+iZCpag8vo2nekEjxZ9JArb9ORMJkZbP6y9mEk4XLfEMsTB7QF
fZcB4UvfslTKld6JGdo0A8D3eWgBIWN5SewRvdT8OGFR1739OdaEMMeI8Mo2P4cgZXM3qKE+hcMm
KcJ6Zdk3gSpeG+EfWMwjM22agpRwFyszVX9jKgYITGfRJdY20Tcdmtxpcco2ZYYi1CJXBGFFlbJS
D8ziVNb4OyUJgjHiWJtEHQ+nLWqGdt0qx1yh13Wbkz2yviTqYy+74U0tueKDjWeTneTP93MlZdyc
O4mQFUXt2jSrYh+q/pAHOr8uAP8pz2cEYHe16/+wF4xYU6fOLpjICC97RpiW3xAUFE90f6G9+VnZ
Bnl7aSGwH0bp+fvakPfpQGUpOvsjmcJXy0c4BOfFICMQz/o8fJs1IG7o9OVBmMO51MlT4I71uqVM
3Uma77CQd2NTEynkuD+1AWYH3Tsr1qUuiS69yWUgV94SlUoikbHuQ1i5JXHIGOOiy5hPN8ja70An
mlenYcBoZ84z2yS2BRBhd4aL7LxuFG1Vrn90Zg1NMWiezSm+ort78wtQxeXUvPBmtHuDFA0jbPJT
65Um7iN3w2A3uWQwwVdTRraQOR0TUcLWDTJ1NoO7BHPGBVncd5Av7c2M+crAJNkTtoPjOfBXqRva
e7YcN7PCWe93NIhDiyWl6jEvz2z2px5psQZMiUzjmehTf1eOxOIEYBVcq+YrHDCKL3MioKaAIDe0
8cPBautNO3vO3onjDkIrN6scEoxw2XALRX7m6OZO6RmIrSOrf+qB7V4STk9LRO617/MnI8e5ytHI
jAAnI4oFdAZ5UP7uQcM7sqfbVjUAfBst0uRk0VlV/SGVyjk1SAUqNvDswuXei5P2TnUTH4gmvtNT
9rnriOCeDDCRA4+CIPZel8VOB+OZK/TLTmusLV52lFHdHV0VZyv8Ugy0ctt7LDy72iPW2Gor824S
LyR/WcW7ks3BjV0Wz5VLaHs7EduohsUKMu7aKX83exyFHbRsmuyE5gcyO/bSZAT3Ls5GEPPRVUjw
3UQfhd8xHYaeEHbnJEo7xgpWv1NN9+iwvnJqLzkTIYYOU6q9YYNlLiwMJe1YpPtOYZNLhA52vC58
2lMEuCZHAtcqMivtvkzBuw3vdQPjfOhxbrZj6zKR4zLhrTW3blV8Wdr6IYsyPsFzHzi54Y9bsbSP
bW9efOHbREZ5lGRlsq/ZaGIGnkgHZvBCFsJLmnoEGbMtOavQvYJisDeyjNKtngJs1V1ZbXtqDVrS
+iNPq+ZW4cjzTeMzRBH/mPcjD5hT7dLJRy/tEukzh5ANPcxZd3Fk0Jt280UU2Yf2w+cW4uCRM6U9
2I79gyfQRIBmkbVWNqi5aG+2NaCsKzWAo+17SRF0CAyhTk2GdK/vKQ1Ry5ToTOhOiD2Y3uGupac4
7SYG7ulGROF4qFjLggMqD0GGCIRSxX/AQdevvHgsNo0kVpyekGELvv67YNlaSpO6PO4PEAAZ16US
EDKphyiUvDUedoIItQaGTWIfzgF9K/p4XajmeWCdSseGI1UZqd4WNozbyIoZulXT2tGMIfq0vMsT
FIEJ4g0SDdt7fyhGuIT4J0hWOsVG7T7NxJanaX0BEFDf49EUZDviZppbkrR6fPNVkdvbDKeUR44T
Dz+BsGE3JBsOttMEzRTghuvvgAwVaybcaME6wlVb8nvUkGLxixXxK/GzNsZHItfuGvIW+w5aRgF4
Y+0V0w9iURWSecmwS1Y7l+v6OuXMbYzOOMY87SYZLsYjAJXqAWVNuisDb9pQClNPTn1IsAFqpHlR
yPRxfjsJxqakuKjbsSfQRTN4C50wZ3/yQGYgRhoLG8K6HVNrPcWed5MRmhA01tnC/HLODChVoQPU
sEcavsM3/jmNpIW2/j4GOyGUsWtiZozmEg7tiQ9eyLHlHXZy61IMg3VheMQbFBsnbOcnL/TxVuFD
wlTHL2faMezdokQsZU/9qQ+NF99AS914EUV6804Iti/njCz07pvsqQhE9IO9UbHRyDAvRjjeDqHH
Se7zfIMiBssu5aUpjGNIHUsGL0+aKQ3QMIW7l5x+IuwOiEHtUwdzbfFknFTXbsOUobkpve7AUJcm
pPbpSuPMOsXaNPm6y/QQLiFQta3pFdkO71ScMLEvcLb3F5WB8I7YTWHEWDWmo4kx8I0D6vmbcQJ1
2PSU8rjTEevKVx0qRqP4IdCuOz7elMXDpjGwhkP5YHocMVYzthsl59d4i2/9kDNzlBHjaatHOi+d
musmsp6iKD3UjrhOxBXxdhnmOkhaXg5A3WwJvfVIvw1NYnCTJRA3XaJxazJy4yUs126IzZXk5zJ9
TABoEqk7LuG6conZNWlg72EAqiWAF7Gm2MZLKK8gnbdbYno1Zx9x8urcLRG+zhLmG1zy2fvmLxG/
HEhvjhW//Vwu/J9W6d9plSBYSZu91/+OsFr9mL7Ur/qkf/2lf+qTrN98dnhgqlzBFs1f1mj/0Cf5
vwHNtYLA9dkcoxrwWeL+C18lfnNci82ta8kFh/Xf6iTb+016iwHDcv6FAv7P//hlLdz+6b//Ue+B
zmlZBP+yYnMlP52X5bFR8m33T0ujVPeqC1RMyWRb6jD59r3Cv7z3ASH2c4pi2QfHHbIsYxkvrwPx
fQzG04dhZzPs4P5t5KYDoG0V5dbGHoudjwzVOQyi7VDH/gY78iWOHUgduJRg3uR3dcfKxXGpb0d/
KNlEq/t5pn5whmBHVwRnA6ndYGKiam3jy6k3Qwkjz3ANkB6gyrOgeyBO1n8gGIEqGe8gG/dhUx6r
1DhlZuIc2zAGI4qBditzLpl5eFZGsQWq0Z17R6K1FG28N0yie42U8UDSns3+dXBRZw+VLbfEV7EF
qGdr3YBkGFFhgtRkdx+MTyWDQxZi8Vdbo8FqR+QGZGJxu3rNFkXq7whZ7b2XlrfLxqdd0hwD4zxC
8CibJz/E8H1fw+TZIv0stzpIOvbUtCE+WV6CvQn4jpLmslfAWZmzC51gwhMMKQQcAhFmh9gemVOV
BoyL0X2VCajLtqPmSD0AjICCc36syiJ9tmfzTht2/Q3A8HW0rPTeIyCKotRi8SfbF0tAAUew2cIN
NnaxLnY9MXBV6gHyMCtgEyGGU8M2kj2k5NNQFZq8yPsWSOYa7AA7NBX2+7A0mRZLgUsjRR4U1fCN
zIBgE69jSBnol7SY3jUWOxxdcGkM7Cx8tOvW8n6oyUJIz4RSZ7Qq0zCffNJVSJp2rF17wpHSnKU0
bohZJEgD4BWgNxjmZSWBNxgfGaz/sKv0bYT84OpX5hqhw3vL6Y9/DoNvnnt0LViQWM8WdT6vuiJL
Nn1qYLYpibQgkHcyyIWpC5Kl4KkQb5Xc9v7iEs0SolZse9i0starVrUoS/rjrOB1ZjSLK8IkYTVn
jP7UK6GaOHSN4LN3m+JW1xCFrKLO9jz//SbFiUPxdFIc+X2Y4coLrC+giQ/FRNGcZ+W5P/sLsXXM
pntKaxN7O/9AV+p7iXYEu0vzHnNvODokbVV8uc4EelwuvnnsS+Tx8YhTAL00UYlyf0Go2kgZJM/e
EfTzOuN+xjmwEUyBEPYVAC5x//ikgx0IBFxHNn1NbJVQlsv6I0p57wO+ySsJbG5d+i7R5yLIdibv
9glPFkPdSG3tnn8myTH5TlRNhNSUH+CGDwE1/ao2C7l3+v5US77lEqUMQ3i89AZ7h33YzYs/hLDG
RmX2FgTTeEj6+1El57blPAmA5m77rdPG8tDgjm+Y4OzhbXzrC/K1Ypa7m/xYSJtBbVa7+14XpKkj
EJ7A1R4SiFM0i1Dx85gkvGgMcHOxvVy3Nve6OX4WXkr1tyx7qq2JQYTdu7cdMp40LePnvMdt5VEs
I/RwihOKUTpu4SDZoWki1Q2qqBqMrUIJQSMovlmlYJecctvPQNQ2RYy40igYatpwNQJyJggI4dxe
kJyPDSfSOndYdWdF5h589g1GgidpyPlk8Px+yzhg9il79qM/vwlTuwyxy3eXX03WyLIcmD6bAiMC
o8tp7dst66jBfYzLKT4jImKdZzIyVSYwwOmI7yS8pAYLFwammGot/ICCYFFJ97dNGIiArAhjjPHd
Z0AkQV0ULLFKf9nV3qkgOy3ZZxJvaxy9FTiXV+XgVTxmBk5uIajkDXrgGsyvnW/S2mu3acBiImHE
hrQmfw5x26Zxbb0qi/9g8OAWwXBhd5xA+Os+uuWkqPh6zlF3zLRKmAwvZjoBrDuZ6h9TnZLZU489
s1yXoTt6z3iE+xH/ztC8wc1CLF/TspHPiiG5m1rjrmBetGoEjK8mwHzoaePND8jWrmh13bpHJk4C
yk4GYrqoWB5rOaenrheI8Jy0515IHloTvHnpM2VWzmtHzOgtny/n4KwpbTEkek72KsbS3KXjW961
7n2dV/nGihP2S/BclKbW7H0fxeogXjD6o6Y12f6S2rkOHQPMX/5guHG4T+MiJJQy+ybw3Kx9kX9H
/Tvt/Gh4BPMRP4Z2+lV4fnuPGeiCzf7QOqTfegMYZNkDAazUzOOUMzOIll6GBQy7BpvRVsIKZZUD
Ptm4MyCtSNvF2u/kzG4yfxmceyvQ+8IRxcbO7SO2uvbIPIHvRg2bPIj1Jslgrion+6arnBlXw+o8
DTO5LfroI2Yzhx+q6PeV990hONeP22HjuP9F0pk1N4qkUfQXEUGy86pdsmRL8u4Xwq4qQ7InO/z6
Odnz0D0TPVPVLgkyv+Xec88Fi/tVglj/1NJObuP0iei0J8fLLPrx/K8T1vatlyYRFIa3mWf5XetH
Q2GK4EZn59yb7meCQ0jZLGZDavc+TZud7caPXJXHJnK08wQT4Rh/JKJJN9A0x23pJE+uU14KDx1s
6Aff/iDcTd+TPq7o9sib986taz5yTBX3doy0K/YJkBFKL6th+2y8w6N9CYPgWKtI8n9jWxTaLD1C
55BNOGVks6wbxlUdvs6NbSMCqyU7xmpwDiVzqKOXVhe6q2Ln+SWWT8M7Z31U7QWm/M1S+Xs7Nv+U
TeGD3pVrumUkFxKaCpv7924GNN4E/HPOim9RmU+WCKctFLI9gilGUeU3nJXhiNmoX+fEVa5IA2pq
cE6YjrK2HbeR6BuI0iJgvCTTjUW+DGF4rd45wDUjcX7vKLpOx7P+zD0LBxgCWnLn+wfL47grB+vV
pQ08OLxKZ5lXwDj0M2rO2AX76tsyfvNuCNZFi/AnxxNEq5TjHG/ydjtYwb0z08siIu5VlpvOtCQ0
pvyUee8WuAzpluxzLS0bdW6Zb8shpYxQGOH9lHeBaLSYUhA6AXZF9IfMvXIFZ2M8xblBgrLn+A8v
I8zqn2aonkmnhPsX9MEmZ/m64cwi7PRU1flHaYtncpOhyFVYr3eUI/FiHxoSVBn//ZOOdcCh9B23
rxMO+R27/7meOd5mEGoFo5Mij3Hdc2qzIr9KSThggmMU+AG0HN9jPxFzzJvZA8x7E6AH4ntjWrux
H92FXg/AO8Dr0h1IP0N8X8JotVT2gmU22ioBial0x33XBuS2U5OECeLpXljzwWocjFEi/tPZHlnU
aXGIY/VU5qZe0UZn6rSvdMRuSyDpxY7Hz6FhJBXG+TFuGKYOFbVpg99/GvhO227cYcui7uw2hVre
e2c+jDUSDTF1v72z/IRpggKNatMdbazZhHZl2X7CBbidnG7LNeZtexvlMYt2+Iygmmr/icEWgrkx
eW56E8waUP8UjnTh1sbKUKH9joDrhaxNnFCT/VDbeFBn0yNFZpv6+WcRkjTL6otd/5he7MnaE9nR
X/w2+iRczd/nlnjkMIWMLnFwQTCwTsBLrkNfxFvCd+8lUbz3LKheHUnQAYPWtWWZ1zFdSE51g03T
sLk364U6aaUaCu2xlgcOWWNbZfZ8F1YMR1aa6FJgxQZteMQdm2wWx41OWIQNDIj7lHS+Yra7Z2Mq
SbgzCEjOXSCuThqinDA+swz4SyUOXl+gWkAZcfYaTwcZccoFhE2lZvHbxxUp8uxywTxW6jFtsTsm
7gDlC4/GMwuifYXQv7kGbKVXmCzi7Uyk38hfk9kUG8xrL6Pj/ExQb7AfrDzRYMHrj5GOgmbESX3H
MS/a7pewSs9M/7Wc1mb7WGYubQ31oNU7+7whDtbC4i7GA13J1cH6X6sXN41RZTMByFtkAMQAeen8
gNj3izxJXaF9I73tV9mbPfi3OaP2GUqmMLm57ruaCt427jMAN5Sf5ApBwJlJmoXOuzzWrhXuw3IA
RZZlx6j0blQ68qaoq3qzFKc26t5pSjL4Icz4tVcqxoE8jUCb7HB5GAhBLgHUG8RJ6oK+2o9J+9Wk
6LGyHgpqRr6hoIoZXWCYub21c7CZdpsaMCsgnbQ4NYoIFNEcLaxO+EmraomPIe/0YCWbkZDZdcDk
DD1S9S5JPPNm655Y4lyme7OU19yxxKqGfAYL6W9SIS9vRbzJAvgRjljiQ4mxvB8Yy0XuZwRkY41P
N4KDm7yOA+gjEuwhtEebXvn45J1/ZkYaGPtqzQVBbJtC3KuMiRin8kLnUyJqDxVAQ3nDQnpOUZ9t
F0fzP8v3PIteeTOIGPbMT+kHP06PY82yPhw+WXbSm6Qw4JZF6asXR4+jAQHSlNeW0j8DOHNgTDTu
vRkP7zu95dyor36ZP2Vd35ibEdXGniboHHXKgrhDH8JlmhXAo+TylocO5m4L2QpItNJqUOwpl32y
ffIbJYBY+goMgzgCIaKV7QH4k86+KkULgN16kpLMwRrfyc7T6P1FZQLIYU1kqNWvKBTMEwRKa2UI
0a16462NQTXoUMwYxaD5EhEOVokxXHtxgXTESn5LRBA4+Za32QoZvzPUD6zwXtvFfta09yCpz1AA
AoLmvZ1jtdYjVGM6dIPVfknR5wGTNAdS28I6/1at8UkWRrotOker5QBpa+QqKq/Kec/C5I9v8Lly
Xz/O5LNa1COrZEIJhBaLLLMMBv0EngVTSrudEboU9jMKyvZAC/5sZynzbkA/XsL2urf5avxYTmsz
x1dcLhQ6RWseEynvc9t9y+HC1e2RWL52oiiGCDZ9WakmU6ZI9RIiGsrGOGMb3ixG8mUY6I8Sy4My
aJNlNGZdv+rRCVeOd1fwd7idtm4NrMEPtnSdfHjZePDjhyhp63Udo8uYATosSLXXeSnvQQZpIbb8
55lkyoMn1bCeddQ1lA7yNDhkipn9R5RNybvjNGD7VB7v9CiG1GocSG6+XIIeMwUphcaGU9OkU8KK
sviYk2SAKKYogMRgl6zAameeNR4sNAprlJBgMCxE1Qg7oG269LR5ye6VxTw3vTFcHc0MTtDWFXJ5
iI7Sd9qTPUTo8AlnZWFPC4xM1dCx6PB+DYlK1c3ll7K6f1FDteRE5lM/OjymyTssAKq4FglLEPA3
NA7lxs39fxWqN+O+QHYhu4FdNwnj6z5wyR61JVJ0NjxdWOM1Gf1qNeX9LauGEw6Ufq+66shcHs8o
WhHHw9lpKjIA8B3ZW6Nkbmog7CCWs/rNRTOdEs/bxAHtwtwmPkQ659NJmdsugs85j95UwGrE77lp
wHcRIJhfHMGD4sVoNqnhDh3ybESrObE6ZeefYEvv/GIMjxjeLlnf/plGwBd1St7sBM3I7i1vr1jq
ORGGNcMXu4gvZwUx4l1mQLKNOrU3/QhH0fsbNAoFCVCVXcumm24j7Y5NQWYJcQhnr1Yf8HvDjenI
ehO48T1QTvCiasi8QFf8ovmZ0T+sSol4KUplsW0hmISDz+WGkJpTBQRkZhyVniGV3XhJioJ5RoAC
12XKMjYkkaYDVv90NzjGvS3NDcYldcpHh7mEbjvD5m8YM+xjL/Zl28keFVpLv+v9ZXEfsSbij9Wn
8U2l8Vs+BQhWHX2YTVxUhc+gu536LwOgrbDgNnjzfpkMjoHoLVm6S1/lID180O5MlZwuJgcme6tL
luxFzrfT8xXCLwtErQlI6jx+zUZK++uW1T4xqm3dZMkKq1JLkY0ZceKQ8kOcxC25FGlQ/zAzOMKK
ZI7iF+jzqplL1ADGhWgh2zYqgCHu8oFEQF6ki4UazTX1HoeiZuUCv0GLUkc5jR5mRapTr9vm2Wu7
FFs7oxN2a1DSSvcODSNSDM87gYwUnf5C6Dabn2VEJpYtrbVT9ByhSQ614MBCqo1kwiHVrIqWAPY2
6ESmfzl40YOJnRvZouYsoKlbYp79DAEo1G0IC7ZBHrIAPCnik0TdsI0hKqKRoeCbhuVt9JPfznPe
mY/ssah/hRasHCf0MG4NvD6DMBC8uSH3SfE3j4d94DG488d5XI8KnE8LR7q1QMpDWedMVYwS+dJA
lllPJh1rPpshCy30yIV668fqVpakuPF44FZCsbPA9ClK927hIcsT1nllNOxV4txlGf0z5hGqbg5f
zbXiHeiPYJ1Y3amcAwqdmCrHZG6R2yCWoEY4DCJ9tEod0y79fSg8pUbre9tp6u+jUMk+FOrFhjR7
otVDbYsuv6ldPukI/+Ls9A+DZIfMCDtbExfKCEIaT96EVQMs8IBWb5tGcjv2EKrSzli2aGv93Tj7
IY8aD2Y3tqRFMp4cW5SeRDlmRnifymWD7epuEIV3nORnQ6D4OS5xnWqBO1HUHBDY6RYxs5E23sPs
3VMv/Qx1M1+cmy+ArGmHSuVWxwK8Q7REJQv5uTpWytg0kw19jNSnKG4+6CnTtTdA2uhU86pQmqAX
oVpPuguL5h+7hWGNgHq7dMAYzTFt4Okiv5IxJM5yqg7k7SHGArrg4pVSdveq6MZqd0Tp1jeIphdr
E8t5ByFMPli+7TM62OUezHuD3djKMC1G60FebxBUF6StRKyg3fnIbUd57bGH7ULWiWbdHVqewo3Z
l+zZSd8hpcck/ZWAc0Z1eyuDvtvaDks6fwTex7qwy2910AF4rwGZdB0ZP3C+1nPnAOkfEfdYCQJq
z/CBPbjyMTC755QlACA0+NW55qmK4TlQs7u2AjQ8HbhreUEce06cZOXaNPgTUGzCXKFNMsoDlo2h
LFtHmp89A9LOc6pDcC0EAwHZlutUMEYmRKg6YnjqyoeCcb4SW0DkCFoQvDIVAnRY/CmifzxWEnd1
jM2oR8NRlEh6hzH7LTUXjyHsSwQIXGgieJMX1oFI3V3ESuYYDXH4QFmw7BvNEu80Vdz210CAiotK
IgIPGZmdK4nrOhhuHOXRLu2Kp2SgMTCIy+YqG1Z1DCdn0CzzUVPNgZjPE5RzCe7c1NxzI6hjnhAW
5oNnP1ArP2eakj6DS2/BpjeY/jZYy+qDNdYPyLi8NemCmrQeG8HPrNnrhfzrgGJPBvka6wmgDmFA
jLXzFGnRY7eLPYUghiUE7G4GUosJ4z2e9FWjue81APhBk+AdEau9t/BA4bR5ERihQrDxLDm44ilD
N62YvifNlp+QxVch2BURdeaTocxhh0obqyqEWIxcsB2gyzxAXDoNmlzPEsZCvPC0aKZ9qOn2YHzu
ox2Zj5IQ6tWiGfjE1D7KACp+qvn41E6qcl/xDUabRbxkfXCpNU+/0mR9LnP26s4dPjNdQZaqfWNl
L4vm8cuizSGC43jUrP7cmnd+hQONOf5rwYyt1Fz/7j/Cv2b9F0D/3cmfTs1AemLBdIkBEbruezA2
XwoFHXWeZbMHcXezKvQ24iCJFgCGwrEVHDwiB5AgIBUhgkBHERBJQL4zuRHDzRIYuObhVUXlCaj7
SWefFJxEFd1yBtlSpyHqpMMCX0JABAKzUKoZ7IsXaL5rWrk1u6VzQGwCoQgnh2wwq20vbVFfC8t/
yUPvwaAIylNxqVvjKSB3j0ssWylfPGWqvhqrJkwvMro75gMjySN+mJMi0MEh2GEm4EES9MC08zOe
/Pd4W/B9op9ki1et2BphSYGEh9DCIx6GBJnCdDeY9LdBBU6TaAmbiIlBJ01k0BSdlQNgMuMHRJ+7
T7uLYINlYbFWnrmf+X4IrxjZQ6q6P0SEWuhIR/2b9iJ+AvBB8IX+Xz2oqTzaEO0J0X1xBEePj8aA
HVxutj+ZFT/pDzlT7j3mYwHM1nVyYzYYYAL8rnZ/M1Pe654Zh2z5tV30WcgGYQuRyIR3eIR4ZFOI
0L45JoR7zDM/ueJawCbTsxxjJrdD1Xqey/Se4U6WoDFHVJT4Gi4jqzVMugyUlqfU+Kg5ZivfPVtE
jYREjkCiQ2fZPzsJk2++kdaLD3UWbbv6XxDZWJzrc0iASU6QiQyIFkEPr7mFQRnAao4PM8EnGWJt
+RsQhsLs9X0kHKXg+k7r4JElSU90ikGEynSYiVPxdLAFLGL8EBuzk4dRUg8Qv+IQw9ITx9ISyxIR
z8K87D0griXus8dBx7c4F3ClrzOhLhF1Kz00cS8On5oCdxQoxIF6qG06FzFVWyLkH4qFxxfbmsWf
vCdAJu6iL2KT7voTZc55nQJongoINcEz8Ry+kU3wihHlCYAnjg51obp+Zjakzy9rMPcmMTZV03+w
AQMBiyHG4o1oxHtbL7AWo6cx+aMIw/HK/pEqo4hJxpzw23j9rWchV+gMHaCYZ0TaN1ZtJBgMtDsx
+RkMIboPjk4k8tZe2eNPZnw7Hl45qHR/C2W9261z1EJDNCtwlbryTcXNT5kGpwTEP5gz1gHE/wyL
e0cTyMNQPgSYeCdiglxeCs8jAjQkQBKKQjTVL576aabxlW/xGnOREzlUiCu2BWhs7mYikIj3DG98
eOioKtK7w3hujJxzDwkqJcyopspDU3sPOVrN5rmF2tE5/jVYKDTwnqZcVqnORnKgYGo6UENokiA8
qTP+NvR8taSfEjpdySRmadB5SzEcz9kWT73PD1mB7/D5ZPVunRT7KyNQVJbOaSDCqeJP5XCKhkQ7
uUQ8AeB51PGYPQNW/RfLuvNCJJRNNNRERFRX3m0CowTBUc0sjzpBprC7H7uE+Yn23ERBnRA4lXjl
m7HM36SLIsfK+QSJppqJqBqr8hotPfpWprw8TAE5kKsqG1870gIFYny2fzqrkNyrXAdgEYQV17yh
bvuDp/m9MuTLf5s2uOZtVF7HmcMwZBAEudOa1HEkzysicMu0OMqwUzBKLXQcV9gfWr6gjJguSP6n
KLlmJmgtT+d4RfrWT3S0F5GSOVFfMWeanKoTQ64VF9zOcIND4pENVoXDFrAkPrtebi0NGOr8/N13
6tus0UO0/h9hOzFN0lgizdRyNacIXlGB9vsoIRgVGmU0wjSS48XWiCMsiAkXAdEtPvwjoUFIlkYi
GQOUPaoMMElI7nINTjJYL2/srGOtrLFKSgOWoFrZ23hqHuJaflaN1W0cjWOyNZcJPlPUxQ2/+9Ig
skL97EBxGjXOicTlW5GPH5UGPanYJeU5iz6pm+dTCw2qhgqVajyUBycKSCd3Q2b1a89fwCADkxJQ
pRh2oB/RoKlRI6dMp4PS6L75vRUSmYxZUOOpfA2qSjWyCmZWtRk1xkppoJWl0VZs2RHB8jyXwv8p
iyJcBxqEBTPu4iTYgeMFVsRdwMsaNDgrhKClNEoLPuXMPh+8FnZolt4Qt1zIW4RIUH0QpImH3L3c
fQ3oigcaD1RzP/GQUxQSOkVyWIYrHrJXrhFfkxk85DbbTn0vpBoDRnO/iupwX88M0njPrYQ+G26Y
iTPxUIQXVoWnNA7lje0g71VS/4uy/gI4MyflCvy/MxEdOaBh8KzhxMYfUeGzU1Q4fN2+PpKpvCk9
+ZxUTfXkxQjtq77Y9PY/f/GSR0DgKZzKU9qyXu2a9J8RGah1CnPYOE4sn01Y2QyE0uToJWTyoI+J
p05t+XBfB6t4sgWdLWlSlNyZeIeJneybFHZjOSKgN+FgrJcFPGwVkPcRBE9In6oHi1qnWIqZylBV
pzZjk9wsyNnD+BQO+X4y+LacOGfVxUQAM5VvXhn97aeGxIvQSZfHEgqZWQN3dK2/o5XOp4kNexx6
GXF07ZV+N92mbUbXwT5/j33avrSYCBqK0S3E/+E416HaTCYbBQYzYeodDEw3pCmT1+YmnJwx1j4E
ju8+fiN4/kz77Db7LgoUHiRopodFGT++YN7/6yz6jIQ8TKIliCJrBOPp6KO89dN3d4HIVzQHZyqC
re8xIUkk6Z+LI0kJZUpk27wK02wQU5TVJ1EKB+M2c3K88AfiOT4zzKzEwgnSYjoCJ0MF4pAYgXDV
yIGEuXlkJ36QYpq3ws/CXT0ULIzSe1/PhCMP3o0YwGADL10d2F2ZaLEeVQ0gifn4k2tX1jl1l2ev
72ZKnyA5JX34XI7AhFoMp8THoSd1GGKEZCBQk6c7c/bSg1+kDhU1lceodcpRzLBGzZTpwzI2aCvB
AKXM4Xa4bRJK1vYcoFbY+Mix1Wh+cq48mwtltmcsQAM8rK9pZD5LVVZna9r1OzG73iUMr2lEI9qx
2mvwVxJOQC5ghamzbWqWKkX2RrmKOLnorp5kXCWn/6IZKFMxCpvTdAOWiPLcT5+XyEPh7/LLrM5v
H8w0OPBgMKQP8Ssw/BUrtHVXle7L/DcoXHUwHKvf90hdGUFZ8klh8ymIRsfxNX+kPWJayQqRefqx
b1KLkmMfSTxc+BDQroTblk9zRYj2mf6aDLeRV7lqz6FJqo7sCmM9OdauGkhh92cbXgLsgzqTa2FQ
vThZKNcITgbS3iHD1lxuXV+frAVhU0c3wFbbp6QuBx7x6+SbX14Hm7d0vBZ0XkAbF3RrS8yEa0wB
Re+SGoRAw1C062ZXy5Obhhl/yJglvV6wZ6hWm+reGelV5Iu5yYmxf4zzF8dPO9zopBQ0phGT1jPs
M0IiQXsxT2CYxNQ96l7qnAfRMIlnYtn5ZJt01uaSv/VLR3BLEfPydtywrnT/MTD9w5dfrC00g/t2
NC8YeRXWIvHPwsG+Z235x8BhJUykBEtiGifBDNLpUXHAYIGZ68TA4qXg/TMsssCXXbWYcKcs8Y8U
xxmOL68KDEOm98jbSkIEzHG4Yfzp1gnT3SEcz1HF2aukn5JAXY+Yg1DqioimFtS0t57RQfNnypnt
YNgWNpiLNmveOlb4QIpDDGdzax9VCBQcTjZ5K4AcNbna19RlXrhNnTNO86P6w/YNExyGE3CvoTMi
x61caLLCUqciV7mNUJLtmHITm2OLv8UIJqthuFg5a6dcLssuV+abRz1UWLjXBkwyq3rYu/Fo7BmJ
ILqBYGSNi9ZfAX2qGZK0XvUnrHkuog5ucoFUjvewHQUHbILJoJ26xxah22rJnYEbB6lVUwRky13o
56v1gJ57k3vRXgHsIpa7Oi44dI5l+Im9gX+d88hGTG69wmZ2Z40sRSOgvaP4KJK0YggjD8FIE93H
tG8Vb2DsROmmGCgYlhDRSTfJ9Tz2w6kNuGBFNuUsPZhaSUWeojlolGyeINxKo13nMq3N+bCtUiHu
duxrkST1MSK/MMPzYk5fUYATsEcI2tjRosWDL1Wx/AnUeXETDN5LeZjHzx6Taxwt7JyqbGOBY9nH
eIBJoiYloa//VNXU8CV0PyhGF0we07LyYkaaFCQIyGTcvUfuTRhok2phNNimjmbE7s/yon+4vHs0
UDDfoJzztWMAR1pIu+L9ur56HX3rNxogpkJ6AIlwMOm06ZshgwYYaFlCSYRgzB+dPD3TnCPDAYC2
qitQojXobhxE6a9nEH6BbqY/MQWgLOVXj/iOQK4wgPCzQzt3d3Ps+3NApbF2uGM2Y1qrc4lSz4/G
+9SxpFUM5zGU4qeL/IbEgWaGo2VtTXN4tT3+Sz7rUJIYOZT70qeyIdKK8Cy/wLKaiGoTgbvfudH0
XhvI4CEoUXQqhWvX57sTS77vHJ7/wRcO6hArJ17JiDa01iGoiHWYIKJMrjLzX1wCbhgX+vyDIUkl
zgFSMGxMZfZ/HYUB9plb4O7plMY5JPYTQcnb7DHaW+z5a8H7sksJYtpCpP+Xli9mwKQAKssZtTOi
FbRuPTzeMjZm0MKm9+rbrbk2Fnluxt58ZGbeAgHq3LVo7M+QjJBE/0gtbc+SV7xk5NQJJWAlpvih
Bfbm1RiSDVqqYz3T8xJ+5Q32b8DQl4G53C0IXzUCPJ4xfLcmCtcpJbeQDh2D12aUHjEQY0OCQ/gy
LjSAhXogAveEEJKhps1swul53Doh5G2kkUJwOmF9pWvazeg2KTiLYzc8D651K1ree7YZCQin/9gi
egqFTa30i1MkrD1DvnVnu181qJw0IBqj1gOwirt9ZZnhY1jSkmUG0QWZO7BNBkaLryM/4IBXSJCB
Btgp72sdhx9ptqgdXrW8vqlp4PPoauuYG0gHODoP7M/WJXGN4CGg1Jp0Agm3rhF/mqhuiAN7aGKl
J14NbdbivRg2M2zWIPhgaG9Se7Afu/Dbcly8g6OdH1m+P7j4P/eZOX2bwfKrama7tbsvAvoNf55g
StgmkhVsEPwbUuZZ4p0wgHNM1kE1cwAEIh7BUsfTcQB7u24ZZ+/Y1qo4evFSnnGcQ1iQwfYYQTcS
542TU6BjXHXYPYbWe2PyaVxkWdzYsa1qY57P4dBin4VnU/z00DSgsbjoGJ9ZXecPVZHdqeC4Ftrm
p50dTFZx9qQsOrZcQRWe+vocFEW97eFCzfiKVsi/rEuexdfK7O8qBZWJ4rt94D+Qbo0mMX77OuWx
M8Ks3FjzzA6ho5Mg7EbaDH8oIEgspMMzrE+/N+UOG8xLLJAX9hPq0RA5uezb97FKnnmRlrXsgrdu
jAlWbCYfBzH+90ZG2QZnEDSYGgGhXADxZT884Q233mLxMocrNxzj3dx6fyxz46V2v2JejXc3W0iD
dMbXBcjYOuwBLxklNDp/wrclnZI9KYSgiS4AfdOoh29aB2ylrOVdeTOzIjrOkvKXvTyiBGgRniiG
TZRXZ79IHjunOprkQ8K6g7Ehs23gs4tlmRHB3125Toe/EeqmEbf7aXb+eTHUHvrIzue1JWbDOXDw
XsKA5JSC+86bg7tPgXEYCmTY5paHyjvjMOJSSUHMMaHdjT5yPxdvElUWHjZzYe0mwAvPEWtTp8u/
C88lcrkr/H1h9H8dZQ97qx2/i3gy1vZLGbPGKSh5Lr300CnvkkY8lUOm9iUJySANW4riOluHXoNG
WSV/4wwFT1yqtcD3tyT1mxLWvx6VHgC9vZfgHbJiyEZlO722gADA6HRHvycVK1QqPzg8vGqByEoo
T6bmcTflxFw3gfhcli1SX6JoGuMdog/ZmMaDI4OnNk9cnKrMnXUQQyUuWUlwKeXTkWbDPNeWh6K4
f0D+5WwqNkEsoLyRZx5zLHmNTHTeXJc0Ze1zFrZ4C7tZ57llF/2sx3s11MN/FdTky1J7SDcYZ+UG
uc5CczZeO1pANk/shQizebAiGwkpeStknHwkht8epnR7662h3jJLRZZQMEG1ifxzgGggyCER1uwP
apNhPaE1NF24aRPrxxiFIyibgxV1qyjtp4egREUcN9lL1IZXGFqxtlCukYCMa2GnH0vu87BL0kW9
+rvtCE9auimmz+To0l+V6cqOohE6PTDD0+hkEUKkhbmhfI+RmT9jDbgwwf5pWuWi9UGewF57QEAd
PLKPYto9zL/VwCCGoS754pa9H8hjXbfIE0XglfcKOuCYDrdYD9EtRdtnGpxIOp4lb5EwYebhuoLC
lbSRd62b9JtSC8k3XsVf0bXZz9Ln+8QOnwDzSGMCC2PM+2hKMWEkgEe5HcMZnqLdWZsMilgduw1b
gS/Vi/7Qp68F2SDsUaPdyDq7Knz7YgoWAL1XovD6bqWVkNGDD7Ax5vcceYXKjGjtEL0Ause4ShGS
LrcOsCNsskj+KpaUmd4C2kF2ZQPCZIwCc+94QXWbk00g5LtTNfPF1onwbka4aeVM/Fb+gqZWUPAL
LYdSOOWoAenz65E9dDBSkZewzwDz8b5ElGcdb2mgt61e6l97tPs9VS5dcn8DEPi5ONV1lCxdFWNA
CaHIxBfboOpaUexat8SXybpjm1I/tUXw4XhL8RimdDK13bLuntQuNYaPIRVfBAPY9A9adekRQEdA
8efi5jBFW2crhb9Ne8tm5xbCFClORdRK6AZEso6J+FsrlsZlLr6a+B/aUuyW3CtrHwfeDgMxwBVW
g35UnTzGhRsZsNFmZTYCUmcR2zKIaYmMzTz6vpyJVhioY5wpKBLURwnii2coo/y8AYUQuQLshZxu
A9vsFezNUTgomQLfJOw+mXgpLDI5uThbBYQjf0Q78OgVJOB4DZRBE1SEmuKedeISb0nz6tfUNu56
cXFKRl5I22hcJxurg+sJhpIQxLg9uM2S3t46NSwDUZYIY2i1SC86un2wg+qFOqXKtnmJ+MXwCXEI
7AUTYncCcPAUoB5FffXWJs3LJm3grkD/fYTH+HcAx9Xn9owAZkjRTMKjmdDRWa6FiVbuBzi6DLzE
GkPAX1AtP/jj7wHcldkaPoBhb/1gXtg3E1a+jUlb2taD+a8xee2RgUiTtkhHdZvM91fzdFbIxTa+
Yk2CQp2spAyYM3jui0iy96XDZYaC7SD64Tkq/GvXWO+Ma5hFx+0qloibrIhAzzk1n9r5eezTl6yW
BOBwLJfEq1MpzIymWfYR2fWACY+OJ05tDXX/w37rRaCiFHl9RmVI+IKoOJTYnpaNcvZd+TwHjfXc
Q6xac1c3N45vYgBMhcdXWDePdRLnU0Rt7DbP3k5Y6TGay2vcoiVEtGtbF68j6aL7HNyjG9afNuxd
/vQEAppWdkgRiBEREguMr95ZuP5yttV8Q/hLj9CKYyNeXbteZxZZN1SrJFPARV8HagSJJBk4+d24
d0bfXcvmiIHvlXyHd58+eYsMyT1NzXny1cs4L9OD8F+SysS23DifstuggYdRmKQffV58ju7yCwQO
KWNKiRdb0d7DQcIXHO/t2Z/2/dw/JpQXTI3Gu+NUX5jICAGM1WuA2BvFqEeaPRutg27FCKp+Dqbs
xfQM8f9p+JhN33HFqNwrHqseLnIx0LNH/DDm0H8FE5UQyaiEfLJT9mi844RZN0qROY/3hbbxyEXn
iTSYLULHfMoh4JAgNhfNpXCcrxlQ5UMm0g9wKTO6dfHT2gQHqQoupPyTuQXrw8RJb0ZO1k8YMUJg
Lrw1g8RCtp9F6yWc6vNEe9iPC6MslxuG0VB67ySi8M6s9wj3SaUqzZLEnV1vkD05gM4yDH7ipCkH
8mQj9vw2cK3CfRbKGVeZV7/CHmIAWSOYCzwxrvCwIPQEel2V8qRsRtGsMZDXojPqE+uraQfE6ObQ
oqok1UbohQuOa/eRIMkdKUo6hh3OJIncSdZGD57M3tJ2OqVFNtLfMZ6qWpa/Ur7kwSy2HH4/ZlLu
pkHPdwqQtgccSMYhzFnb9AQbPQUEliVhsh49WhaVkrAYhSMO7grBESA8sS4dIAne9NvmziVlwbsd
3IwAMBAJxL3cRozna9rnbsOO6J+I6zNqNBvda35k8vhdIUFeB/XUbgkp5jLr6m+rE3/8yBq/WjyX
Yd/tpKh5QYuBXTQpqeuqjn+DjJjcRT00TULMBSoknG/hGyCJn8jFbmcL6tZwmifePuJJW70i6CSx
Uk06bEPIXyyAGUwEzYBbXpxCkmgnA9G/h6Vs7imbhyEF5xGYl1ZjozsPnebU0JXMHsZRLrwzRffz
6EgUTsl3GBfu45IV6HYYY2DK3Ptq+R97Z7IcObJe6Vdp0x5lGN2BRS86EHME52CSmRsYk2RidMyA
A3j6/lBSS7LbJnVrr03ZtVuZWckIwP0fzvnOR1ogewZb89wLQmFmWAlnncPkR69wZ1bNxWRGnVDP
dSti5L/t16ii+/n/Zb8mw5oEh//Mfv3y8Zl036Xxv8rko+j/6X98//3nnr7+5z8Bvf7n3/yvNmxL
eh4VGoxofNcuRud/tmFbeK0lJmz+TcAvoOr7Nxu285fpOhC08UiD8zcl7un/ExNh/sWvtk2w9x4b
He+/FBLBrPAfbdhrqoWF7SiwJAC6f8Syx1nbVYbN7I6CF+qB4z61bcEz33eHkiDWQR/R/y4vRXNa
VJG+LSM2D7NFOUIbQQCEbk7NPN+CAbyoYx4z4l5pdRAQLuuov8KIEr0SHPlnXBNinTUrtiU0dlGi
WX1id2ykaHOwQpqZfp8ltsBizZwdCJ8FzTJDK+iTxdsGZvlods2fGUlt2NtXLDq3yfCvpmWH9lg9
ksCxkQo1bWLkI3Mb79E2KqYclu9v6oDpMjpxSb5lqEB5wNv82SevSrlvZo2KzlWU/W3WPqJEogpr
qbYC+ziK/ExAONPpHDAULTcFFicnvE3wlaRSopLiSlssM0PLxfI9jUi6xCLBrtVHF4nd7SUP1oRw
Xz12DOHJ/6Xp8ET3ZNlAnafhDWjOCwnSahUTm8ym+UNiRBVhz24zZCIY9ubPIJPA1IS/9eL8OSv3
dln9NA3KlDkReDBjLq2m+MxtcS+KBCqiftXlCNFeG3vuGHLwxqdUj8w/bdZ7GZg+XT+OlXFnxHG7
68DTIv29rF49YpzLbUNvlKqZpcGAF0dJVGNmNLz3QWlht+JIMtR9W5NDNOb7LlrgxkAs1I5L0AV/
b3P2M4q0GoKWf2LEBTwtxgVgWSSrGc2yleDnKSCR1CXlT+jdDJsR4ccrewNeHwQRL9vBc2FyEz/Y
TstcgK82hFoXklj0QJpmvg+CkhrJID8awtwPR3V/DAXdBymwDbAJQqLcjg6A7qw71sq7ktDuhWiq
lrONepeKrDxgUw+Rm++1aAECOwNtSylOGGKPKfMNPzdfBLZJ03spc+6fdPzBZNfBk7WrZ1Bd0XpV
qeZsmiD0mTXSggaoj+yGaiLDvObeWfUR+MzeFN2r2yHKm1zBTKHnsmwhEE+pC7kWOQjpP3jMhvl1
9ZqlJIKBsGtxxU9cQCNXTlaD8QcTfEJW8q078byKcvhNJ2lOXFwjjnanImw31i9JOt7bDfoFi0I0
qR/NoTiyGDd2RMH+Ykv+udTBXV90EiJX7+O+FIAAfHWVk/tqmOKT0c++o/IS8fhild1vQqLgiqwZ
SnV7010HDXR1Ujroh7NkPicmbG63cZkZOVfp3gP1PqhEMiLz9qRf3zNl/TObTPMbj3GML38Corq5
SN2P9ESSZIjNkALGcrxnFUHNaefyNesJM67wZi9wug1MlyRA8EIxbnZHPjMX72U1vHu65OZH4dMF
9ZqbxyQwf8MmlO1bv6CPJDkPddJWF/gX2QYDKnTSL9tAstmPNpg5744d9OKs76Y2z6okSNBFontp
Z4ajornoGaxW1XCQGUV+46neBWw/shrRZ24FA7EgpX9UTnyLJliW7F2S0bNO0qAOnSxg1Kb37kKb
C1VFuJ3sOUKajC2TFP0l917qzLrna1uzwCMB3CED4VAxtS+nN8tOPnIyzPG6DnAPCkQLfbxdzOYn
hNzdFCzwqIJbAMZo53b0gu1S0aZYb4L65ZIY7Q8zWb8KEjMpOF4If4CMOSMIUZ28VWjvAtP7pEZJ
o2Fneg1qZSBuUsT3ll9WIVY/QYzkdMxUe/ZwnXmNKK9eP32Onlg424FBDMqYHmu/vZnwgy6WHvxL
sDT3U9uA58qj/K5xzJMpsHgFOSXIs4jrH3HCoIZl7AW08tlqdzLrGlpV/lpCWQe3S4LNOE8IRPrg
u2RS7Llf7GKMPVsayEr5347/5Vt5ubdD+rSCe5hyK4pbtLpRcHJ0tCP1jEPHgaM6RMMJvZfe+XVD
V1NjMPGn7JNxMdqx4IqPit0R2OTg6E/xq9WA3V+GeefZZC24cX1m/PFaUfmzMV0DQzIt95l4Gsf2
z0BAbUjU8itYzU1Fdsh2bSriFpGXr36mzDZPvtf9aRYDNlZ7luwcMQPWIM7J1PERaOWrFSbGKl96
4ApQ7n257fKBaYu0tWdHu3ei5Vj2YrFLyH27mIrdv9JPQsvoBD0OHkBZxqEg0g+ee/nkoMnZZoAd
QrCuyPHQYrVBi7MSeUCV2t5lDFZNIWZGJqgwgS1m2vhBsLMEyx9tsWVciPHjAscw5dXcxt3S/DJZ
GO28eSRGt7Wf8hK9Lt8A1p8CHQaOkh18q1clk/yqE5PMJtsetrUgOSg13Hc0rW8q870dajaMMxKr
/DIcvPIHqgiiirwxgUnAeVxO+RbeOvBE/3Fuotc5IPG2y6pum5cdFlfGtjPn5MYnlYJ2Keh2WmG1
x4t0yYgW1s3sM71AaAnccwoQiaUzpUYW+GHBl36Zk8RaFYtgpjI8Znb0OY/1fW70B3fGOe+aPCt6
nmnffHUsc3morZIQMKtAw1DcmwGDPzujV1fJRdRYWiPc941cvamSwdnsTJ8VUjeippLqlEHzhhmI
gkPojE9Cm1De3epYBYvNaAohfkoTlPr65zRhfzLAczIfC4ZtlNjdvgvs38NM7uigOPsdme9kcBGi
tXntVfOibXyBAVpZdMbinFawaodGvbgW+Fm3dxbORZbbRvZQdoDHmv4NMPKH1aOcRLbXscR9Y0v5
CiTxEgMQ3qZlvQW1tUkc1Bqc5PQ3LpkD/j7NcfvpvOn2mOMg1rSk2K0nKxfafrEIjx0DINgO+4g0
nt/tprnaXnzjy/loTLQ0MT52VWdvzcJEJA4e63h+nNgPIw/AeIqGPp4OwsTpJCXFFamYEOyocuyM
pWs/LdV9INS3Kwee0SZGgppXau9Pr27Fl+8QI5+X3M8pTZa9BB3m7OjWSPcbVlXIK+Axf0h+EasN
nBuQQjwYr77PUnq29T1XzUgbWz/4qrr3I5K//yCBZNkPbn8WcAc7aoKWrjmZsuFsYFox5nEngCg/
5cHLiOwtcxielIsFQ6YCi+PUjyB8+B9xcAd64GuSvFiR3ZHJ/pX1Cx5SxPKqxnIAQ952P/7WbnUp
zgxEKwf0vDHMjfjRjwYECJMLihaXswPpB6l6VaE7N7vpyWHKt3N6MCt5vuYUTtXvEvbDY5aPP/D0
gD7i5NSCahVqtYk29CvibsRdleHpI8BSpBiH0YP8WGLx7PbrkH7OjwuzrFggxHdPCMe470YQLg1Y
CnRcRHM2Tgs0CETbEH2DtDkEs/5N2HNxUbQim1TYu8EirHgyovt6XA9edB1nt1bHTOAlr/OPgiK1
XCfjdWo1V0+nf4wkbzEx+M9p0GNyN9ekZHJgnTcjHXbLGMfP3pIRYJ85pyLrC85qyvSoJo3e9179
xofylxLZzYi5I0Mp9Az9Fg/ZFzxutDksHMMGqUphYoyWFtPSgOjvwvZOplO/whZeE2mip4iQuzVQ
JywKxJjzwHFfkK6yGQGN//2LEm0JcsY4QhzV7/HVZce+fSoVCvEy+KU8xiYxOOmNict+05hsqcbq
EqdULGsgrJZgIs3Sf1HRfIf+3wtjRUpz6xBlNA1tstONxYhuPjS1/6gHLCvuAKsnz7eCBiR24+cY
eR0iEwafbIJsMd7rUVFQj3zxVfmWpvgLqQF/WZoQrol62ibdHC5C/LCsP2ITsNRCVIGbh9ahh8SW
2vCE11iZ3jc8nJsBsIKGESGLNA6eVN3yAvpBPlzd7FDlRJT3TfeLq8vdBLyIA+IqnHRAFkiKa8g0
s28jlQMIXWTKrMD8pnvQgpvPWtM4kgUPhOzLbNcGRIh08rEyZHECu3XMM0lCXy0t9NqQ4uJ1oLuK
mCoTq9XwqNL7ZmVAOwyB8bYHVHMzjpQu7vodwd9YgTBz7nqrp4Hrvv3kAjA7OE/2g5rZA2aYARkD
p7+NTkyrNn+FoISmZdZhyiBtOyY9TRXWiU1hWns4fq8wehT9Hak5qU8gSDPvaV2gF64LEckintK8
2Df1fLaH+LFHYoqV23m2sG8TsBQQFRo8BcHy7bdDylxJddCvkVzUw1Yhywrx011l3NyLdTfaTTuJ
9T+MV1Nmnor7HmQy+3EapAFdR1O/1zr+IQz7xcQhDS0a93qM8x5C2y5Y/WpDMeLbq2qiSezTPP4k
V/TXAPQ9D52yZxms2m3bAMU3+FwYWOquZJwLArpFBOcN2cG1cdZUaAiW5sTd/hjnbF9ShfmA9arb
MAp9VEH7vM5UBQTzLk+ObsJr48YPPHZHqziPRXfy6OqT6HvBGdU07MoFh7P5BkYVrDRMJNSnr8Pk
PvCnvNgyPZvGpmm4qGJjcbCerXJtv7p2U/FpYC4JjQy3U+QOD7UXvSeIn3bzkK4ZWCRS6tx9XbWh
UCybq3BmJIGx5AAyMBZPffXaVYDnmRBCMKGISNa4Jc8aPti6EJ889cc5q8Q1UsM50ZV7KCPDJT1m
Gh95zflxs+AUq+jgE3q2h4H6u8Hdg4oHJjGqILq6yRD7aEQ9gINnhbWUBVfpZOtvWlB1IKbPCGH/
e2FSQr2vU2wctn/sNI2XXVtvAI6pfCzB5opE9aJKV2+C9zyQVSKoJsPUAAyVof48MPMAVwPZRusy
P8bAT8/VTE2Tmp7YdxU7K2Q8O10XesvlMp59ju1qjWPoxgL1DRIL1gxo2Ve3VRVcMz8njgCVU2zJ
jwkvBOKnzyy3H71poaRL1y5NkVbQAtW/zi0GPD+673vDPhCN89DEIJs7NL7XFEHnRnPp81zN0RY9
+l23phktxGGFHTb+jTKR41gECWNRBoQ9oxBsTZqF2onvh6gsQm3oM2Pmccv6RRywJ/IY+naxc4Lo
R4bMUOccewTZPNJqL6HnGcexjp/LNIi3AXMGzy5/Kt93eGCQQGPez04GRwOIOc9gliDvRtgXe0JJ
ArgxE4G4tg5t5gREpsRnyut2axu9jU7SgpwJktNFrNOmJW1Xeamaut4SQle8GaT0tLn3lSSIp+es
HtlO6YsUndgac9zvxoCNQulCkXXxHhY1951mpnNOEOtXBIlseuWBY6pUtnVk523bIHa3/hhErMOw
6GfVLupsuCCGnx0GiGXHyM1/Z434IRUVp6cScP9xP4MAqbv7RnesyxB0u6U8uGT+JHOpHroFHnxq
RuDElvRX2yNfzuX4Y7QJKIjjYjOyrmSlgPVW+1WOvKDm85FYgLSz8Eg/JKvG0eD9gD6gnTWzgzuA
hqaA6mKVn+4wM54pb4w37J1IYxgPMWHWXWIf+sFnf4a6LZkHdHPavfz9nXF3BZyu43MyvllLcK6T
EUYD1peNWxa3aQIuC38FG0QaQumILgoDVqNeY8gWaOfL57K23AuuF+c+6jWhXDFTn6XFZA6k343i
a+MgEvHwzdy3zgtDifEhm2jXC6pfXWAPKcbkcYyid+KP9UEurn6ZqHxp3vr0Mvmme5SZUWwmkbJ+
dUtzV6TTU+e+pl75vgy3hLXI1eJnHZMS/nH8XpsUmLyvNifl8MCyewqF7zPU46iPDoky70gWeiZk
bQ0wAPMzGE3J0g4i8eBjDZVTfdalF0MVxuJABbeVo/ke6PaPOZDtXcD16CpctrmGbWTyOQ5tPhwd
1ipRQ2boIq1z7PUSFncJySWG/WPW5rMvPlU3vPh9kx/mCAUlFN/xSNexEgkpGafshQUmy73FONTp
hJzHQNqX15ptd02f6IETt8g32HtsUBhBBGveSxrM1cG4GkAYQsPiHzWyk9XxxvqOhqpzoqfKLT79
IO8BKAJbal2M3YEHEEw1P5Mi2TeKLUdSdt2B1ZEcJadOMRZHYbJ26VsSz/TyomN2dUz+7KuJgSoJ
vh1b7oqEhIlcGVhpWFfLeCQumHiKhMSIvUfXIxk2sgxGds+o+ZGLViE143KOohd39o+SOfAWcHvI
KYnvrCD/yyHOku3aLW71aRqZUrVI9mF8IoDEK1b1ZB1pNLaN6YijqoIoZJyw9eblu3WbQ0AMxUst
ylcsrqjQO3WQbh2c2fmjGMZRmSYdFs+uwoffAkoyu2b9qNFHo+SyH/+wuk9vfZEymcNyH7eBCP14
+E32brnNtBERlv7gUJD4RE1sY3O5tdhmNyTTFdu+YA9Giw84dAy1qVmO8bnaC1WkDXhnU69qUglG
cRtn8bD1bewVumZyGrHf3A09wtE2pTybouGX1hq7OMBrem/z2qLRYxwMIIHWhB1+t6dhOEUFo0qE
Mqus2w37OjavDSPuDjyI6CxkhwaIQZP3TS1gX6x1qZkS3uIih57do72wwc+m6nF0sdani3pgXPve
rkrkeCqwTVQU15WZAblL0eqM3epy6RmzpskEe6/BwEKY7k7Q3+WKeopEE3mCJSJDmdqAjRqP8mFa
YJSR/ll3T+xIPhzO0O36pTPZvaq2eG21U+2D3v3EO/wdqfSWzdEdpVdNDUnEgVDQBFeKHtBkhuYN
jdxYoYKbtHFa4vlIdR0uSfyZrbFRMnaRmgpG7RFrgEOux/fBkTckPtTs7Pyku+oMaslMRrMOHocw
j9vQ4tW2avMHFDLucA4X0+O6kCkWRTNgnT1nb5BdKBSYQxvGaO6IZiE6z1m7alRQa5QJhkfl9i/O
jPUCzb1Lz6oJecg9YxMJ81feVJ9laf7pu/m7R5NwshP621TrkCXgzzYGctJOhypzL8ATh4NheAQ2
ebd+5kgb3nMW7Uia6mH6iCbtH3TBxzpWP1uJSsprkSPKvsC1Vlak5y7icVSrvxhLdpoR4VdJ8ZoK
mn6LOVY8sZ1IJ+NrZJXt6+wmCU5E2O+hFsNoF2TW+9A3r0WdArit+cp9DXpGPeelf58FQFswl4Zx
1D2yoLiV2v8AsfVSGdFb5zlq6zdLS8gU0Sclp5U19DdNvCLe1uDQ4OXnBGau7eMqCvkP7RPRMQ+J
gdOUqT6TEPQ5GzZSUFo3z7qxiPEpUZbXuqfeWVKqY89nhl7XXti1a8KNieR4nJz7oIneLeSW7TCB
zHO9A9rfBiRk9jknSCmt6epAytph0cq3k7uoI/bJXWH7YS/QIAB/BS/H060cpwbbP1KNBH2xd9eP
TE4jA2d0gimzIjIr2Cc1wV1qTg9+Z6JBnKOdTfAMIi7en8qUn9FcQcJk5hjgu4LyZm9Yg/12vY7e
EzlLmFbyt4vxJ10G8zhVvNytHy+wDKMXSXw4K3RKOJWOXx2BNGOl3+aKh94x5XtO9bLt5+mrcjJu
duRQREeGQ1kQnReNKEuUC3rHbI5SDg7cpP5kaG5kK0c+xSS7hdUFm2eeGLg3Cc7OOo7Q6vFDDiN1
hE+UHiyf9KqqOSa5HMxOWdE6jrlBXcKcvC6Ca+7XcGB69wSbuCTjKYSLjqLOrn/0TEcTUR07F+SR
YbFk6keIhLoEnRtR2nI8tqLGIl/lV4U0D+CHfk/ueFAfosFn3x0ddBRke4FrY4O6n2jEJScsdH7o
KuvL0YQ2u1N6TWsK4rnVZ7nW0MydvqxWrNMP7PPzhSCS3yjPK7RGy/M4sWZISwMBsLckZ5PTro7r
/owlPLQDR+G4QqGRbhdb3FxdvRgSwZ+chzdrtJC3q0VgziEm3FjTfnJdHgI010uC4pxEJUnjiZJE
ss5PJw8fGxMLDjrzlVUEVAPGTLU+xrYm1cnm/sk4eDhS+E0G9A02Zvt2a9TzB8CRJwnIZ4zh/3ZE
X1CbuRdLGEfHLK62RjVh4KDmu2x3tcY8dqx6M8I9ZGYHyK1MTQpP37PiGcfihEAaxXD/GNWdv6J1
3zRko003GAxVfcEtUHUNTyXXD0GWtBypd3Gz+UhFyH92XjgaFjp9Wer5rkeXVFjLe1Mv7LocQIr9
i7AY1QwFLpzeGVBXMuX9b53B/7/OgJX8f4x5/xedwf8tMOB3/YvAwPsLYQGEYAlJ1Me98a/6Ausv
X1rCDQhRRsoFCOHf9AXWXwIbGmI2z3YDk7Htv9cXWBLZgYncznJ8Ie3/isLAttx/TAe2LUu6CBas
NRMcBfCaGP7v0oGVkQFCZOdLbAyAO5OOEmc2Mj7qg6UcyWA3F2rOcbgK++fkNmY4WxhuqK7dfVEu
D325cpgD47Pn6GxURuWvGBqqoSDmZ1wxccxjWNmz5FDN+G7eIfUDN7Z6oRRTomSd7WNiHkIIbhej
zR/6pYhDUthOGShSNHgBMvlsHap2w7PBGnPjNQUxqVQ6gSoNnMhYZsB38O7naKoSxBF4n14h+OJV
bL35gFJj9SqqTwN106Yp+yfD7Qw0r7gdCQvB0ZC7mEke2ItAh8MDwNSR8rH3D/jvFTs9KwjT37Na
vqoCUXNjzZS2Pnzq1F0D3bzpRD1xqPRyk7SlrB37kxvZ3obQuQpPUsSukPqobXF59n3EiM/8AN/A
nRZApkGXeAHeDBmOIRIQ9Yzel4XS4ECZnurxOa7nvcli6Djmk08sBhuAdrQwNVOjzG5XHPICV7HU
OHUy0ROWhHOSrW53B6y1OkhT/zaCLj6kyXJ27BkqlXRROFVE2FrC/wInSWHoOndtkRmHLJi+HMtR
L3PsbWN2IQgAMsBXLkAmGnX7B6vUmV2t7qlx4pwEUBRk/mm2aiozAn3bojhTj7/QUn2CzkIKNyJ7
knb8RUv2OpIEckpt44zGdwNBmMzS+ltAObCD6s31oQEmxN202VdnGL+cWXcEP0UErHQX9pADVt9u
/SAtnM+9t+wTH5UndK8mBD5B2nYJ7rjy1vgUi4lRPFN31vtsjPPtEJf5vloNzaOrLtaShJM9iZ0K
ho+ygY1ox3eT4InTzBGjtHJvzszdKmcFI4QjmLIGjNmzgMAY1jypY39bsnGfJHlwhuVEyFPyB+f5
c/F3vDxiub0f2Rac9+67NZjcRHGz14bzmjb9mUvxyiYQAQuCAOwC68Zp+SIvS7Z4W60CtcOiLJIO
TbWLRf3Gi7Se69/xiqmcgGFsVExXmKDj21o+mSvTvvAIbRwlBo02wElvte5rPw2MbQnkqfEV9GN0
Vwbl99IRgxcN4muGwRrVJCErz7lbhvyxdlpSghPjwPiegT9q0U1L0uimrzwydpBKIOO9uiMUIKvh
r85CfOwbYhP6hNJ0YBaveFVClBp7c5S7dibw2Kh/kL52zBHg3cQUn50H0z5NwZckY47u6QbQFm00
AdORtp65yd/Ji892NZ8BjOUzjbL0+L6y2TE3WWlS+2jnHkegBKbDypRhog5o4hD4FR5/8+mj7BN+
coKAiD7CENcfUmv+dGcCRwU+cwyBP3rbu7ejRbBKxmTI28B4qCBAKTtOMouvacv+gWRu9gwLH7Ig
EH5U3UNOsDMrNof5HnugSPfPnrMrDAonlY1vfcv7LSCW6CS5JT7yiZl/hqWFimOZLdC0PopOFuto
VTkV1bSuGBwVMEPUpHqqlmFbZ+4msVpHkodA0BzyrWaw2Mmld2kaTI8Y2SbzaZfZ/WLmIbO3HSBP
FWz9ooYKMJEmiyrn2ZxRXWkoXnWC37LRjF481b1FGF0S5JUGiuC0h3qXj3qfpbhou0i9NJOzbN0W
/7aGcGlNCF+FV/9wcqlwuxBDXVT0440hUa/+tls0Fm7NYWNAVgiLYToAyJzxdip2HVm+dWsCS9F4
DQwVJovkHp7UImkfSxuCQ++YUdgK9QZn2oWNEIOE9litWmBH8cR+FZCyj2SUqo1eF7d2jWW+By1P
n4Tutt1nlP6M9cYHCeBrOzNl2lDVF8ASTR7/0v5grEEZqlqISYHE7Sv8BgTsiCqFM3+UBmolI/sS
C8x0b/UrdLW6OCN61gXDRyFBgsK5wGHYAfXu7UutfMqsPuWvQrrQGA/NxTWZ0xQ5cd+st8F1NSYy
X99FM+t/zmCfFpePv8xsi1C8bcIEYeM5tEVsrzbVwvamZ9SPd/nRXawmxHgOc79z/2jXxqNZNPwu
cbSr4DRMOAvbxLDCVawFiGqA5Lmxz4rxSziPmt+mC2yl0cZzYZ3VVTfAZpr3WD7OccQghqucEMHs
7FuUgdLJHzgOtnng4SOoFoT4kqcSlJslsbcCQD1m7obNcXBoPeMN/cqnB2MbK0ew7HAxvsfAGBkF
/xiMCGoQOg422ZiQOjZJKWrA1g6sHd4Elnk1C+whIOOlkv014bpNya7HF6suaenei5ZnJYBriCZq
s4gaId88fE5kaBBkxOb/ixW5H7Y2HfA0ecQMAPRsHWdN8MAuHbNcNQsYTUvzXi3DDxJxL36b/skC
+439P/Mdu/ohgkafmiq3ULPhlJ0swssW74VSm5THJEKChPwfchkKcwOH+foIDfI0RcEdEiYaD2Ge
eemISRszXpeq6PZx1r0B3n5yWvthggiOReVH5AI/ijiMQeigWUMY4R/Y4+2APwcHnzEVZLNP4WVn
YlB41aW8ZgkvXpvOB6LGXkZwe4RHMfobc9TtXfsTf6QRzixuDj4r/w0rMabhZnZLq+hpFs1HSosB
gJ+tuaDE3MTJMGxAFjwRWIAXKGGek5YTJKIkd5EZL+/eDOEkqfzPESYGddbIiC74asaeFU331naR
xVTWfUfwVGCK40yKGtqWiFA14KEEehZF62/XHpahDVDM8QgNkD3HWwT96+xXf1qIpyHIIFMtyIKy
8hXpu8Ha20PtKW5WYLz3fXGuR+yHLcKV1X2fsNMRydEnQHiuuju7NcUxH9atYDHdKR6ZsbmNBdUJ
yRZiX+TNJ5P9OayAiOfuE/pTcY5i9A9zTDqyjw4msuckbHCS5P7wTcI0AS5Z8GwT4uw6hTphCWEi
r0iLj3nDtaEgAbbffhyzJJ36XSvdAzN5J+w6s9mrnMetAnLtDOoYdKI9xBOaq2SN8CXhjB3s8iRn
tj48qWJn6w8PgNrONKqLVbC3ClCRbqo5+1nl/dMYVQDE+K72hHMeGcMwEp3nM0DHeOtU0cyxQyy2
07qQTMELxHP7YpnPTV788sr22Hd06irfwlp0OI4jRDPGGAYtn5+fUnu0FSzblcS/GSwZnLBY/yBm
fhVcoXvNSs1x2FHcRQuJrf54yssyvVUm+CuFLLApn6IO0L5lNR+iBp9clfhqPK8NvdRpd2VlzRvy
tT/t5GsE8H7MCXcgYDZMEMpmYtzVGaJ9RSMQ0QEY1nMbyWNGj0WlISj7JkISfPOKa+7krVNctqNf
eWmPsERKroWcHtydi8ele6qnJCyEvPNK9TjkmOt7e9PgitzQA5BbJw9BYjZMW8VxMXFRzxRcZZS+
Z3UHJxNiQeAWUIelxPzpnMpG/hosmAythWoLFGHUMkMHhFZbfcaIb77i/COMkBTb0MqwrRXGjDxs
Nvc5cQmIFa5DhKhJ+7BJXNSz+SQvTlwx4CfFJAC1uunRz3l1m6+DqTNjHNqF2in2Fe4TdE+Y1dpD
huTlANehD+HaoOKctjWTNXeMD7kLVdjrmh9jKlrkuVxnpKAuXBCzA5mIbcrZQWzBLg/edr9qlUfy
XaJCfOaldY2a/CrWrQT6HB6/XD7Ddofy6zSC2Z/rbWFYfaCp5DZGaALXAeAy2QXLtqXqcTW58Jg7
jsy5dgXbB+J0cLJWVQDyjJG6VfJ/ccm1qz+C7+JjcXEe80McmOHQEg2XNqEPQt5NrWTrFzXJfZT4
v2BT7BcjevWzYcvejwBCyIh7Wd7H1brbDDTUGImuqYJaGdfN1iAw9VC7+gnwDpk5mm2pspdTPbD7
MjqM6FFs+Ye88+4tF1EoQ0awqckKzsJEFtzXfNMk22GZ6WaJ+8hYtppoplAZCxsRSMeJezd4vNi2
hE1DJJ+PvfO1h96w0dPAx+xTKeKQk7GP3auvdgSX4y01zYYfmmvF1YY8cpEJv2XAEtASas2nnxFJ
rFIkiY0ijmSJ96jZfYSpfBjURGuTxjBNA4GdDOvmDKgOLAKlWbJwUVnDUxoERP4aaFldCcgFl+s7
vAxkQsBu0E+H0UpPyCB3RV78kdZsXJhe/SINFrZTvBWWnpk7xRr8bxo9fnceeKfJEbeUTxf/5DIy
iV6llewPRKbXGB8Mju4nvXF7qAqWgdoV5yVn4dvVyMMb9OmjyRvAZXzkmh8Rd8l93SVfWGgURRo6
lhaqrjlI3Flp8WXzKJs+avG2UzGKX16DJXP0hWjDYqcqfU4nEB3pbB2bmhAMfumuLrgmoeDPEWqV
XFsuypD2pLCA4/ncpWxKrilorwo4KlTYtMQVnymBJt3WJzMDcryUzN/QA2l8OMdELb+N5USWerC3
kuRd2hoqh3SYmUGt23wyzxygJE3nqkghO1kXXSwo7MUvwmd20ShvpLX3eKsaIqAQ1zVG2rDQx9tj
B39gCaankR4ebeFy8QY4a0ah75GOw201hheVglXOmvYGRv2TOov5a112e0NjRWbTQnYbl3kYyALs
VieAePkJEQaJfJ5N8yGqYR7AdXbcEwrjS2dn5BpxHBV+0m5LRgX4aj9KJ2f46BXPzYwCIlVDWBHe
tvVZZdlOFl+q2ll2sObfRkjZVjHBUl8YYdSxzq+VSLag5j7ssjhChk0QJRJkuQQ/52R4iQTSN1tW
58HuPl0E4XWz3FGk9dXjwmi1mLJoMyBs4a+b3apsvBdm8oBGJ0GFxc06kf9plgcwL6xyouFumDyE
llZ7YvVVrSUrjL/2hIYhdKu4Oi+1uPMUmEqArnepgLaTs2e1hzWVt+EjLIDXeAdtB/N9WxbPEzfq
IR5A3CSkD21IpcLL9qC9MYfIQwuxzYc11XcBSpya5NNUPe9KtH4pKJJJFJfYgXtG5V6XoQnLWeXU
02eE1NHDyTCSqedOOBEoq1F5joCQIT4gG4jGt3lFdvcPQZa8DqQdsWYhopZdGhc1NUbQ7iuo80Z5
Swr727ivivKrFDzxtSoO/5u981iSHMmu6L9wjzHAoRfchEBokapSbGBZKaC1cDi+ngcUi+GCRu65
abPpnhZVGQG4v3fuuXbcl9uKI1QFG4nQl3Alo+KsjEDJacFiQc+2LB5XjQhZj7aH0HgYJP6tVjw2
9BHI6ViGn6kb4eSv2cr4NAA7H31FI7Mt57soMZlaLnITfIPAh2V8yTwd97IFr9E4GAKj4Sf0rTe9
SZHIP1Q/VeS+U7BzHcUf0/FYW4xVMMZWMBXxiz74+6FLW2oyUD+bE6aSnp9fQQByyNJq79jitQo5
EqLLgRxMQwLv6aUQAyv8fEs3C04+1llTzskue24XgrKGxtq4ifMRuzmvl2JYdRNfJ89NPjVJcjvL
k+9+9lzopNgiZhO7R9+on4dYn+6NjppULoy6A6zuLNS6A75e0htY2uM+tGdnIxbC3QN1byZ31xFL
Ya7Wb5n105X5VYLGh5n9HCo+TO5CzS+YkwdGbyw8fQJY71YQ9iHmkAqs217Y+zoMy61Zes+9rnbt
iGU9r94zcP1+4fZ9AP58IfnjXPtgj/LK/WE1Lax/u1D/0UhLX0UQICVeUnYnh2JzNkOGACAamx1i
k3jttW9+YY3cT+Cre0qiDmQgQzXFJ6anT8aSQciXNILpzlnAGXsrHZuSiOyZeAARrJLmo76sT6WK
tpUlklPYUyfuhrybbEh+Osb80rwgkkd446ZIASOwe+j9KGZJptccIzEddkueonBn/jqJr4pe9iHF
vSAIXyDUgWYd3hShDJtwRkpIw+cwnLYGBLVG8YDwBh4cZJMIdoBTJBt3iXosGuAl+8Exl1avaJ8S
CvHdd+XzyG2YY65oWfpFJHXBHxqUxElSYiUe17roQqs6l7oldZLFCqn8AIK5JFImoikpEZWIdg4n
IeUqCK9wHXlqCbM0BQi/Zn5plXixivwMhFhvI8XkBN2rS28f5tvC+ErK6oPXJMNKQjPoee45IRrQ
sGvCr7Vx+6d5SdkgZ7p4S+7G0XFZEcSJalw1c/uToWZFIIAKitUmKDUHPf7x24RaFAg6jSyKfHF6
iocqIj9qyf7USwooXfJAAInOlpPIdiYqFC6RoXofEVVg/BBVXMaIDB4S5ak1v5nlul+8bTWTBDti
Ku6iqoBnH5LxT0FMiUuo4snoadNTTIiJypu9S6hJT2dC4Cqn3cN1uL9Ha5wMu8Gk8djyM1qBl3RU
T03zmO3dBDxipm9jg7h4hUf+GBKsEgSsbIJWLfMFym2YNLGtzgKZpzfqqNc8BxnrLEmtbk5uKffW
MdVpSTH7ap0vua4WQahOmG0i8IVRlNkVD+aQKJi+ZMIGjXWkqcgY1CZCWEBXXS1shMsGfyRUZi7p
spaYWU/cTDPHIwm562zi3XdiYzsTTAsXo5M3MMlSKdPVhUbN8YZucsoCTYJtLQG3cEm6DUTeWD3f
/SUDV0z2T0woziUcpwjJ0b2GQrz0diPxOZsYXUqcrs6/aDX2+U8nZzcvibvQyt/NKDDCGIaZEw8n
tuuUQOmCKYvU4zKDqYYKUZJLfKNWkhvlyuvxBJP0WxJ/DEQeeDTTQuX4HK6c6p5NDKHTpnwyQr6b
ls97pinYiLtLnlAtp3WxZAztJW3oEzuMl/whC0CNZwKZxGpJJw7EFG1p7BOTQwAgHWbV+l41vAUz
uyWtaBuvtv7cE3nMiT46SwYScOHgp/KZZjeqHZacZDjbCH9JTjpLhnImTAkscu/QUVaDejYSFztp
Vn14SeVtonBZSmANH5bpnJw0pKsef5hMnLn5pC/iPO/cNv7C7zXrPmSiPrHST5TjbmpdHuY5fEUB
A+oitZXTaSHn+YKlsPZqTM01bEwc901O5QDqu87+rJfxSzQXrzWHNPobst3Qal/hnKMJSdNdOOZU
zblAN+3oP8ZZRv4tmDM0aG7FkzPuLMpT3XFXj2iqRP9uFPyJWjKcjKbnPA4PldU/iKF+7UfmMYko
0Iz5x7Qybq7fvPgNpG0pQVs13CpN1F65vO1Ny/JXjl3tfa94yr2RizbP3iowefSjNxsoH6LMogcs
cSWWddUu1hCbHItwT6GYfm32qyvGB+ci6d61vnwtKq4uJM9oBuTaV6NV1OxRkgLha6el3ftsyFXv
RjU9OOVT1TIMG9VlYq6qDa6/Sivr001mptT6xsrax1RWr3bkHQcuhvQsTL8yrA8ZjoFVyW5Xefbf
QVN1MLU1QDYHIQZfMeKJa9tzd+pD98UvW4ZBDsTAJMu9DNWvTDsKepbTe81/YD8A7aZ5sUEix/Yi
4c3rte9OxF9CfPtd4wyV1vKUaRNkWVP+01TUOZhtfii1ItzykX3Ks/7LbGoDc4NN8KXSrzrvvMcs
nK07XrwEBykrCx6gcPl5HYytAu6rzx3vIumnbzKcd3Iq36KmfS1t0OJM0OAH9zUYxbvmAp75U8nv
GRN/hbPJtOTBTMoHKaa1O3oX2F+07Lg1AVwQBTzko3fMIEG3lrnxY2qm2sk/OvZ4y3x1KBSMTVrw
hmccl4mGWtutFqffagGwF1pqRvK5mbyRRUUjt4YFJtccGP8/2oLOG6vlQ1G1VCjIi8+UBO9l9trm
DgC6pfiPrjwaveSt8FPMnS6/uaUXpLF+7nQcIsv/d1KHSndOmIUeEtU+jL1zQTZzSdDSrIDjUNMZ
gWN5VOEl9qYUsOleb71jFTwbFoRFlCRMPtInGr++ZTceZhzPez1J/7r8JYiWcjMN2pX91tno3F/Y
0hL4j56zyOHHOXbdE7W1JD/18MsQw7ue64+1792dKX/q4vKVVdWm79hcjdYnkMZLRp7z379B4ZB9
a9XiHaPJd+I7ypl7CQZTTDuzFGEvk0Y1ilJH3USBJL5tz3rHr84cL3XEiKznGzRE5nGqQJTpCxaR
2a0Vz3vAHUx9Wlf+IEx71ltl4IN+5sgNA+XhsKeXlGcvmRfAeoZryAWBkwLI8fe2Ip1Zhq95Qemm
Iz+mlK9XWjAmxOGpm0shULSdW++YQHWtSlPdOHKfeScelweNaTMgdBzCYyK80InCDVryG8jDjAjj
TYwxJ9U4UKipGsXf1bbMUKiLTiLKYuwJQCgEUGqT+2BrgVX4z2Vlf1uec48r8ajX3mHgW9/TELIa
9eE1didCYHjxNgLyRevTmVaL7GtOmiRAkUZByd8S9YvvKOIPWsORAW8KGRD1nFfXMQObjAf0MBWm
gsUJOVIGhHzItl1tA9TynuT208T8mlG63A0M+za25ZJG4NyJSvUrLsHgAJlXvh5+t1h7AQJ5fzBt
XRPo2VVxZZEnK/GM0VKRE2syCz41OtUyq66dPotQ+04LefQJkncZkqzC28+afYw092DM6a6llQV3
1G6iXZySzS/PGQPDZmFdS76eHWS9TgJBYinpwJIz17/MpSKLQZraDZ9JDbVMKusd3vL9I0ucTd7y
WLNIvW1yU76GDHdN914a5o8S/IDyPmeCWWkPFMKzcvGbZ3brh9FYZx2eyrHkr4YNFlCTAAKRg4+8
Zng0Edh1JgncqDGA4mnkJA7vQ9BvJIDBnIsX9dWUrOdS/uXLhPLO8z3e5haq+mEKEr/50gzxHqXx
ZUAXHbUimDgedQUbNqG9NBORLs/NntSEFZhA+UUfwMxc8UO72d3H1ljk2pdjOAHZHJpM49fQf/b8
9GYqRkYop4q83pfjzH41eqUS1E3ZxFAuC2j7ukQgYP5PWfs9AdfnlRNkCdUKeVC65b5u/bXBHonR
28avNKQP94bcrF+lh2ie6O9ZipJExtsRPpUIVcQSnlq3gy7YsS2a35Ffeq+fwBqe2ym7mIkPTchk
RZggQt7ivWrr4im6kn+gBJKmKy44yAZtAOi2N0/Kp2GZ4U6Yz9tu5jMZGc1+7ujGie2bKL0jRTo/
XavwGzGBXUEUnBPs4D1gMdLpL22Ap2fU9JWXHIcqNnnpjF2vS6fveFhq0mfzj2i5vZiZ+uNL40js
hMvJjI4NHSLvUvXdJ+LXrXVvvWjj3DD8mWKKPmqHmE30QB/vw5wu7KHDWo9lO7AXX0mI4zfS1vO2
qW4QbM+29E4Umm4qbWLNyL9uahh4I5Rd8lFi6SgT676yfg0bOVDGWWzwoBFa9Zb5LqHXHini0jFU
ebQNdZhtRuzVomcESc3XxliaiUYf85pBV5FJadG0tBdhTXMBVpFh4Qfq98bSciScZBMuvUeFrQ7O
0oSklk4ktbQjpYnbr1PNZoexdCcNQwAM6wL80qqkxXg1lp6llMIlt2K87Y8jM9bFaix0cFuuh/74
ispEP2JUw6bHsh+NMzZ9nZmbD77gh9x0oQCF1bfczNMLTCBigpijau6KK4/vV7ONv4XNrMQxiaUV
DYd8Hjwbe5LJGdB1NWML0IruqQqdteYXBALnF9OuLr7ImbSG5nxFgtZwtpriQEoj8Drrypl02poF
z7aUH9HKdv0O2W79VSrF/meVBS6T6nXtQPoygBubbGPrIOt5Y5Xn/0fW/nfIGkCZb/xPyNq1ar/b
+AfA8vWHCtnP/Kf8Z3ztP/8J/4Gv+f+wHBMTnU6zmxB8psR/8Wv2PzzHdgTDYsIXlmHrQGpl1fbx
v/6LLf7B6cniT0OXWcL+Zz+OybeCTkfHcXSDf8D/hV8z+Pv+uyHHgpNzkTIuvh0LK88/82t6rpKR
uSuBL1PdXYewGlvNdmtOOc+D4TaZ0CNEhaCvXHM8xe30YxdtAhpD1V9dT5zj50LsPAyNj4C0YANU
jBHYoFNhA53/MY9xBO3rUUrSsFWwBSPH2lFiU2N270xbbvWmnciqtgEUFhhJHu4hiIZtP9UkhZl6
k80yaENOuiczSXc1qmfpJt+pQTeM0pvmXkid6WCdHnwUF3vU7lwO2TrLXEBfjINC9oU2zJyyc9o5
FurhcQ/BVFwMMGIfjkq5/HIRpbKLi8wrCR5Ci4pLrZHv48Q4TyPNrZwNSgrwIuHV8EDGmggy5UMm
+V9V9caO3hSGGG4078Z8sXMVAginiNjodzwShLDLgz+2p9EksDnnSJQJxZmHXoMTyrSuv6pYHD0Z
yRPjC+YTZnfJfrgI/VG5AeUt+S0jQC4ZDjsaIXQmnrpR/kltrBE0nmHjuiP0HzeDeyeQyV5+4Zyb
rAMDcGZ8OLXH4JHRw8jptk0MdhciPJhV7VNgBF7UTd7TvzuFM2wbbI8yftSY0LejYb/3FHZp+sKR
qSWKmrLfppr1ieKgvRGV+k8T+ajUUSixcvG6JqNVPaq2Vc4zLe7yeee31Hz2Jd2kKqkutl0+ph7z
QE7s7BrxaZpoCqhqiIa16OE0sNiBewzprfPb5iYpN0QGYx87HttBCP640cYU71pxz1kNHIyaqeNc
YLiutOiDllLM5A36h8ZHsOdo9Cvym37uemiwrDaPiPF3s4XOGCjqmqnsZfBUsREdmEXGWT2pbDIn
NoMiWZRfXl7dy6iGJGrlV8NCatsWtXYyhdxLbIUnUp8DISSGw9w3VEVefBqYgy7xOZvughbHgpNQ
oTSW062w3yKCAneHr40Vd6DZA7tCkke/mdf5R6LuhGbbOOWc0vCqdpNDb/vP2mgeW2aC+1hqgAgy
co/IZJmRO2fLjOik87jcFF76otLwsdEYP8yj856mUU85yn6YBmSx5sc8Zc6pc4xfqttxxYbuibLu
bOWVZhC6T9Qv8/YeBhNyh5AMug8MkFgygsGoShAhgcq8bf7Gvok9OFHjBonisqKzeW+2R2lSGgev
cW36Ru3SpUJyQGfIm9bTNow0/8a7qfaTqzmWfyTtHEE7VtTips4Z5X0CIAEIoPXLQC7B2qClknS3
oX0PPo0pcEfaUc89QDumjYJu9U0e+S+lRZU30CfN0dQdud4y/WWptC9Nd9rSmO2sZzVvZjx1qVde
8la5W4w0Yk/yNo1Dg82dTVFbPuDHyJubCUtOUQvilBhbFRdLBK+ta17KaSQzWHtEMJ3HLucTmOVo
1Y0G7QgJSuFAVtgaG31NDX/xa7MCmyICJLPdHN0GiR5Jzq1XsiaWPK7+mtrPbBLtNEou5cXgOaCv
cXGkWVPIpbIuZy1ZNkgp8ihvTpSN4ZegPECWFDRbHPBXej8i7BydfUpAJB7xatRIeHf0rtPfVupn
SyrULwh9E/Z7dy++8Eh9azg08DAmHOg2zrpgtP+aJ4NaFsaUy7PHPKKCt0jgM2Zhim/onLPRC+Zy
2fox1csMJz0PI3yM21DRgy+SJhnX29dyMS06HPk0D6dA7RvzQ2fwvQp5A1JuY32kISu9MeRmY9OF
O9b6BrJXX8+dAZQUIfyprfmDkCzWyokzG/Vi7PUJcUcG2SEq1jRfYrzKDgiFEYMZ2avta+Gui6IX
DGAIb3GT9nRpB3Sb3FGXxEdldF8ygh2FSuDO3VF6HNlPDZDzOhLU1VP1B/PFSyqL6GvD+iqR1W2y
qt9bA3vyJpLJVW+XSW1uWIFv9QhL2CjhQ4jubLzSKWJ6Ll3yHs19qvtt70taG4vHfvSwqdbeRU+8
k4LMipaquTJKeJ1xtuadxhvMocmmG8r0QmaSiHuu/w6m/lXkQISyuBm5epuiuCTNTOBpkPIsa6Oi
ihtqejABXiuqgMScLHu3nhdbZZ/mriQZaSlWAnrGPaPkdmoYk3soxR9WzMzu6HecHYvdIQtOItGB
biyZ4SN5oI5PBPsgOZGCpsyQjpjiaEYMJjjEnPQWKCLPWdVlquXTAVVnRwOIW+1fdaoRob9Yiva2
x1uE9KjrVXvtSU/CvWNecxKaj7Zmf/ONc6bJfex2A9eB1VDURcDnk/Win23yTp7QFyE3D/N8j0CE
CZGDSirK8mOs5Q15Urj0tGmoEa/sa8TadcN2E4vmUv9kbz3B6KLyyI+QZlZF9MAG6ZFothnw6opZ
YHSXEg0566O9jjGHmSHStTF1/xahQYq5Lp9qmVGXVkmSSNg0g4iFG2/JjD1gUbzH0JwrR8VXlWDw
oORjJRjRqrZ/LeL+0XXNm6/fueOwuiIfxg+p44vTUydps13A/I5fi1RUJBSy47o5ZXN0CGs+kqVs
nB0PLP3IkSHIUNcdyelgSrfrB1ZNdyczzEuDYe9x0F+yOa7Otqu8YLYsgudhuKJXcdxgnF0n3Mc3
o5WeZuVRSTuzVEJU45l9d5Leb2wtN0HXfeg4CZ28u+4CROLm+6QtqOWtll+wOwWkyU2wqch6Gglw
rrAGPdPTuTw944iPI0yh0PsHsuTWttQXRSIzabLJNz1qnxOoxZ0XcqPpW8/apKi9xmKmlw7vlG9E
2yZJoxudriekKugOFOxoCAIh5uazyfW/fJejXTQaGk4WxCIwirpZU1OYsW3xHfGTm/XOW+Lsfl8k
F5MkQFeo98GkFS/D8Q0c94ru8ELT3iaigPpguwYGACLamv4wOCE0rgINzCKQnMyY+kB2aE7cctpz
9Q7sHgaW0r9kb9fO0wxLuvZNz9vb2Xk0yJEt5Q9og/l3c6MVNU48qOdN5bjeocp4xrY6BIc2R7tW
OCvXYLLsNUa4ic18kQOYuDbi8qWv4GjtebI2Bctxvg/rjrPJxo6Ts8/cJmgr5wnXfXsujR/R8qyr
InkRFouN2JS4Iv3yqdekRYiiCh+hBSo7es9Sq+JWrQcYYqhrIWhGNMTTZLHlbbTSCocNyfSJ5eaT
BW0SgB/fOqv61ACQxzYJpsqNGJZrPwgPCQLWt7ZCSECLyadT6k+q8rCU5VZQhwPW9r+j67/2Lqnr
Rn7Z5s+oqd8p48Ue2mROc5c/xxonq40HhB3XVoT+mWe7FwhcZ/TxuHX8Vzk8C4f5daG/J87XwdRH
t7DieD3OHCM4HDh7wwMf45VNn0P8GXoSKmt6YUt+GUzu5hks1FkCDutSn45ReldDTvZu6PxtRffC
pnMRIaqhlPdkcS7G5Z/BarNj75XzkSjXz6hicxeZOJBpI+Onp/O7a7ClXgi2wFb7MGmPaKE5rUH1
NVqhr+lFN+uWhtDpPupQgq6BzmNp/GGr81xx9F3AL0ZVUYRSEqUa1EoPxCIUP1a7+kkgFtbm1KCO
YRtIczCTYBCBMTtYLruuIRXPYjk95V7xwtG64ebgvXoxr3dW4A24m9BXvgsF5zf5T9HLeGmRb9g2
TDpWxz8mjaIYJmyAMAxJDl+vdipviGXo6+gMcSu1+dXNNJ/PWvnldILne5O+tWRx+oTqJGT0RLDH
o+4N2jaLxG8T1+9ZRwFhNrdlEOV9ux9Cp1nbfZTe0jBaF5wTgjkC6m+T4p7NLs/BBFdbyHGrrBcX
KoDseiREE9RDvTGjstw7S6FRFdconKTLb5wKjY2I0xuPPjwVrtEHY39tkqLYDw3KoqEkA9qzgdSG
NMCQ8lU0GR97x3vW2oTP0l1BrgHymmeIuaUOitf45H7YVSfQyQ9/ozKZg8xn3hem1TuP8d8JcJT1
FDBY5+dws6LTuB3YLO55iyBMbyka9DjKRQV33TgpDRQP8pK70RfFSCF8afS3zT2eMu2bPbR+UKZE
rDT67xKvEHfNlq/ZMLCP4I5qpPzW00xC5t34FTOvciFziwSj0Hbh7AKZcdXizcY3v5GgL3K+5Zlr
fJTWT9gjsNcobpL0sCFUMm5TuyQYNaoSeoz1se51tIfmAfPTZ96Sz7rZbf12L/zRfKVr5atiUA9A
7f7qznLOSGharP/GLFuubd7sjVQOWFiyg+tnMujtASISd6M1Q+Dlu5CMKrMoRZc8qbU1hZOOQkRj
YglzCPmaxkOk02wc81jq2wb5A0kqi4o3XUOprtIPNVdDkCSc95h5DpjwTsw8ul3alZyqQ+uuCn1L
hakWuDFcULvU3Zhl553B/t8JuaOcMrgih+Zd9K5+SA25G0Vo3FTiF+tYI0qaImZBWdFfmlEzzrVq
jpBq5lF2w1vbjukKQ/jimQflU9A0ScFHq7eyI1k6doNDA+Oiy2sVxxc+1O6OqXu8TUHSIex7dJUt
ITgrjPfwwQRxADnIDXxOIzKltoDFGskq1dQz9XoqdoPhEBvVmohTVRQ9jIXDEN4Znf/4nxQ3AQIY
7rQpfDXflOBwmdnEx0PwCyQeLq0yglxVmPAGB0cbjiVpiWAx4XSmg47prhddwXJ2Aqtn6AvT3iG/
9fbIt+0NdZ3TISy672rSQRsnGz1Ste+F+QfmY7Ei4kuq2vg8iPAptpqzkaQeJrbxURo63yGwCeko
/4AM/WiPMAJlCMbND+mLAcUAKcN0N5UPc8IbsCz5ucu8anctPUP3LpLiZErrBrG9pqbPfsCQ3z8n
HYfLHL4Dm2P6QJ0MR0Qu4GezB3VDWKPvbWXw4pWUQ2Ri3NBgQulqhFMtNzLzINVAOzqBp9UwObBo
WntF5ge1z/TmKCbDumn0ifkWAIhBLK2vvLunAanaskUk44Yj36Ieh30OpGuk7WXspdxFIXsdI3bP
vRjUC8Vtb2HIfgzVDiJD7lbJsxxhaSBx8d6E3920LL3gRgL0bWqnecm4iuUSbfP6cD10XB/JFwgI
lO5uSE4onLmZCkGW5IqK5hyrDqW47SZVmfaezv1ucaL2o5HQSWVR3Vy2rCTMmEdZzIjGm+ZraEma
0ln4OssfzJLQZ2Q6nJzgsFZpzRoWryxVu3LZzKmZrr+kv0kL9isc2/hQJ7C6GImbo2M2BA/HV62a
xAVEyr8aHZ1Pi0K3A2vKsSwdeD4uV3WnPhK18i4clqtbLX5mbIr3liNLEjfnIWLwXPflgBWK04vb
lCysUw1ZPgLK1ABBm8crT87UMud7yrdRS92baHob1wIGIgBOilrihvtkaDSkvDDOl8oKL0D0yd5E
EQlniSQAJFYPMcxaWrQPw6uVaSTyGvwAdvNmy6EKUPjss+mFM2q2hgNje0K323pEqUztheFt6tRq
Az8MylnDpeRwJGMD9ZGAxawVmfA5sqstR19gx5+0IYcupnqt8VImczAaR2MqHzyD05cSLAZtKBBK
GToYOQSKE0+1o9vVW5vWAjRQ5AvysH4xG1oKGjcfmPNxFW96PgdYkoprLNiFW8OfOvTp27Cyc8M1
18L9cEdnE4Q5eJRT9u7RAqtbS9rA1lM2vHcEhg9Ok+oEn3IZxJAP99DPUcfYPevxpru6mY0tqRV7
eICbMmPmHkiyAyaHKQWKdzWq//yDia8nBU96t9vyaaIr5M3fYaquEdSO2lE2gFTMxwihoXz2anmw
+FjDdbOXdTiVOjpbBwpdt17NQT9lCLYyCkpG65aXNpgMGHjZ9JeMM6YLqvaYV9+IDpsHJEng/u7S
d5LJ2zhOyZYcZLKtI2MTGUjEC31C79z5kMG+YPwIItEzLDbcFyunHqv1DhqxNqS41d5YlLazOySX
LrL53YrpKlqI+qW1tJ6XLEPkqx3zrrvSxQj5Q1HS8mOcu8I4VuCSu0EXd+WPlHOOpOdMI3wMJQtT
xQp4pSsFRjYgWBzqJOQIJriyRaFHrJFkRgHyY87C23verzOqH/S9w8oQ9k/92dCJM/W+g0xibvat
ci65joUtC0myJcL0VoM1KyQv6VUD0w07/T2KtGQHWXhn4EcIRRYfwgFf00IqEQy4diNapthkvA5A
eiA+w3cz6PXDBAqE9EadCN+s0x43jK833bFp5u6opT5nt/RImal7GOhnXpejfWp38UTgObJRJ0lV
8BP2MLFojI1WRkM5Z2aoQ2JygKBrw33xpHiY6DzaqaR5H0u1dDqUsCk9Nidi0ktDYVAKz7vq4Dur
fHCew1L4gaj1L78fOXNoNcQZbwAQqHHvp1rBwS/bDq1xjfmJbjWqK6E2tSCLIYUX6OYza+jnnTls
jc382jLppqyUUcafkV3hnqinT86rtrb+UD7Z0u5oH4+uAKANH6KaJbGlQURlDOpSCTGVW0/pND5h
tDXXSD023ETfLCZg/ljsZFsxAwKRLvvCIIYzcmBKJ8RonOlSruEs0hl8VaTGH6KD1ccFVbOUvDTj
NF8cO/4NrTY+kloD5uoorfDQTY+xbkKUk7AxMatmcWcGkeQSMfTRV5+bzxhNGDt6TiAYv5MHEwPT
jHGXC/2cODTe1ZZ/GUdt54AMb/RecgKbwjukT8jRUxA1iQl7a1K7Kg6yYa+uT0PUnuvCZ34T+X9o
9yyQYrsU4Ehn7fjDhw/8nXf+yXKsns5hGuK54jDP9jtmjRqlwlDtdR5xsYniQy7zZGsYWcgtH7/n
1JYLVg1GUSrGRbZvn7xQfpJbogbWsx5qE5O4ZELPkIKno+gJqHljyMDeu+WthiimgFPsWY0OJODU
JEiqmU26z8Vyp+VhtATtyGBeixbKyHNJGXjcBbRFT5YXfCDwIuBSb7Cw+BjnTn1vXxT7m4sYxiBF
FhWJ4c/om5CA1Ms5Vs1ttamICkhrY7j2xIkHBNIsgADLpp5OY0VzSo4fHzICqwry0YZcoA5mUSBk
RUlpc7ExVoykNsR2smNMsfhZqP6tV+NJoUkMNGpRPCbXTcmVmQ2WQxEh/8F+DHLZthEpS7nzzXeo
0ocsXvwwTN1wrfztKQddFTVeT7ce/oaS8HuhylOUujuS9E+mlxx5nUGE2VYTqB56lJBDphQAoE/9
kd8Ozxil3yoGHmivnslaxUGW2YS5cnfLebZ+8NhHb2dQl9VY1L95mNM4j20rM+ju8TngaMrmV8iy
mXrWfVEyFp7tmde1ip9HWRlLOdutly534rHRAy/LYRtTp2UnZBh32yA4YyFmnhN59hxoW5dzOQq5
dOdXxsiDAMGLpmmYhinDibjgdWWzFU2Yn4zkW5lEIOiwuiIo9x6RZ2zNRYBDLoH/5bBeIzGYSMM8
0YLBGaYBUOF0xrlHdReByK30rZNqAXuLXrfWlu2hCKhac1s70WseE2OOvJdEK7sNJz2k0kM4HcqI
HwrxKFZP9M7F2keb4ztISQodLAiJxCbTe63jKbykJ977BF3imPx9FdqBTB67pq2OtFr6pLW2rmeT
w+ucCxN8nlQ+kf/EaxrGXfFAf1lzyCoZ8V3k0gc3sB5Q7lY2XF0nyud8sJ7iQWMANGpk+DTzMBRY
B+nu25ehOiEg0hDvs0zzVH8praK+FHNjr5rO7w6a7UNNImRyy509RX9NmUKfGwvNOQ1hUMnqL5xV
zcsUSq5PIXL8iNOyLJ11lpeMxR0SXGbYp/fKoXnbQFFgi+mvnxiPWd9fR7szDpE5Ua0mL0xSzb0b
Gx/Ok/Ai5+5O/sHmbzvWNTNag9TpTOKfOb/9oGUg+cVsbxn483A6i3rOjk3EZ6pj+2SOUMqk3SgB
8EmpxYN+74ht1p+902q3sGvd9WDn70VMy1Zo0PNYt86O4P/aUve8WY5+jEgYg/+pe3lSjYtl3YaC
LZi/81UClXnLPIQ+uSaMfST91eCH+XVpjG/Y5KWQ53wZOuqixDQShGoBbrLtTBZoYxAv31jeoPMt
nOwVGyOCZP6vYAePrTnetVaHOM4Kk80ACheMNq1sXYdUYRADRpOuIx6VDBuMSdx2zfF35GlwyjVG
voDVrqUXzGAjlAKAdYR1zCNXdURe+pPk4rJ1wtCjVVd3t4nPs6MfWkQKHvrx1libWUNvychsTCMb
6TvMudxwSTEOZVABVZ5IcH1CGQc8lrczSBhX0bdeREeEZ7cwjf94cY0nkAlap1sd/YYZHdCOtnYc
/AloATea3Zor+uQLP9syVTnSVcykinSrlUdtAFbMyE9jxeHzXu1xU9BdN3/VpEZWdis4kXjik8Qm
0YNyuAGYu0AoGdWvVNfkFAak/bjSdOLZE7dDUlRrlHP06cU20Tcj8V98+9/YO3PtyJUuO7+KVvvo
BQSAAGDIyXlkkkkyySwHiyPmGQgMT68P1W38ulpqSb6M69yqYjIxRJw4Z+9vo6l5KYcce0NJMze1
KfRjDpCEKcOXHfZpof5wzFjWtBODChuC7QAga2n/wp+x9k4ISDEbQlqcqX8vu7urg3cuIWRsnInk
v16JY96Y0wZrOiMz9C4uNlrW4cLcZmry9yqangH7wwKNvPfY1X7bfIJtCdPY6uh4+THDuzJ276NM
yEDIrtJnwDsGEQKYJN3XZnpRXvNb9OI1ZPXEruP7G+KuykI7VajY8UTdk8LfKXvaecojr8fuDIZh
s1Z7uKpyajdNVhyQ1Y/Lboy2pQTehko8WyiCDekiGzcnlB8RsIVV6kMGtNVrNwkUoYFZM+3Es9kF
oX2a8BEHZQ2FpE5hVY3FR2q6atGjWGNipZcEfpSvGIdwruAUGwlPyKmRXaIinAKB8Fi8jY7xVIHt
UNhbj+2UvAOENBCrza3xkU6NqKC1akaBTohjnJ/T7RZ/JovXppH4wt2EexS6ZwbOF4bB0EQITKOG
2figZLFUuLy23Ll1Prwi2+s5HLg0XidxtSL1GSAfjHVnVVsRUZB0uop9qiSkc8uH3z7XxMIuzSda
t3e3yT4BNF+irB2WVdb6WwDZAYxh/Y8cvnGh2LEh32IDSyJQp0+UjJQiGTwcDOy4u7VrMYM3GklX
oHLB2gLFbM3U2Ov58EScK0EzA5R4XWsr+MTqEKfTs5LarzPpONaYoq6iuD0WRn8KG1suhkk+8zHn
vmeoqvwOLoi9DaV8GRL7MWkNa10jJnOC/un/q6P+79RRDu83CqL/PdDr/PPFMDz/7OpAuxW8aFn2
U/9DIPWfP+Q/+V7Wv1u6h/xIsFVLy7KJCesRVv33fyNADBGEBybcJTnHcsW/CKQsAF/8Xf5ICocs
ZsLMoPb/1U6Z/24YUqCpMlBJSVO4/y8CKZvPIEx3xIQ0h505wK1025Gea5hsAC6Sq/9ZHpWWI/5h
HeJNobsVYwDrK61p83TdzhnNg5vSvLPoB2ERQ25TRjf4Gj9mYe+sHp9Jjx+FHRPiRBifgeqzqwXQ
9/Snlsgbu5rROCOzqNkkhJq1Wo5IqRatMfJSx+kvLm5oL02ff2n98CcL0Xya/m7wA9q1NHaWJqxd
DYOa1zwnHL+b75zU75Wuj78+oWxgyF7sIbO3Bk2lZReit6eW2CGgfQNKz7ZOTMbC8IND7Cev/vw9
/uW2P/7HJfpveZc9FhFZDf/932bd2D8uHPo0R+iWLohgs/+hK+MQ1gdhyWFmGA2Kjsl+Qy8CIQmC
RQBk4//wacY/MWzcJ0kpZZi6I12cB/+4T5Mg31GV4GUTA6XS5JP6XXb2V0JuyoA4jKKF/zPFBY4N
C/Rg9PFff1uDB+6fXxekt+XoqPV4aP/++b9g4KZ0kI6CAEF5FV01Pb8Onv7Cc/qYOvQLmqx+F9rs
M48xT51KHhKPbXERy/gnm1UCIroMTX5PMeb917+YyUnxf/nVqHDI+/MIwbOQDaJu/FdCndHVVqtZ
UM86WUNbq9Jr3MdEAPQhgbuUT0x37zSvN8pX9k5E5os52mAqAfJsAvrgpwouCyT4kTGSS0WE7TAl
ilY4aLLUbRTJZzAk96IJAQNkIbBIE6YLc9NpDZOtoDoAmxEyBNzqKa3APha/BWOyitZ2YiIeV907
HT2Ys8ZWZg0VuFjmZvjUUownKGVoGnNIzXoDKtVeqHLTzDHWvRg/SnlI+nQvI2s3JQZR2SIhZRml
f5IZyKMC+TYlCi4aJw8nJdAZeVMLuXp8dVpzyXmVczX5behQNNrrr12Ej3tQnbYdhxlwHT4Y9Iu2
mdHuBk87W716T3GHMgg44TK/dI65zrkIUbUlxvM4YeeyqTdHxFWMgxmfqao84aYJIVegAkcKnJbQ
kHz5asFENVw8hIqkPiz7+dEvVLUu6bQu2lptZWFsU8rXJXrM35Syd7ITWqDleDOAuKqYo6EWBRer
xcNdyn7r1rFgYjfcRMFUCqfi1HBf+RDLqt7//iDCVp/IgEIm1xoNPPrs2kVk6Yx+8IQbEYh8b6w0
EdyF0X4TTPoKWX4nvd6BVGj/KVBHaTK8MLG5GHFxJEjphBZpkTj5V0LvgGbZY5Vwd+x6rw3auaZf
C4OexgRfvJ5Cdl95CjRAT0GzFzNAaNsU9kEywF92Rr1JOroVXUUCTWzE6xjhSV0hi8S581VPf50T
iMz6QxWVx6D0UVx34CfoVDX5zU2iXe769DNXhYmNoyuvaEsaQu/rve4RbU5fuovTjZ4xtonvte6c
00vs4FYZguiQwrTB67EFBXu24rk/XVBGD7G9xdPwZSUor2N0Zlk6cN8EnnA/w6E+UbKlzimwneeg
J3KI94ajRbgzNflEKhyzfbSLNFtCtass8r+NGpaeSrCCcpDkepB4nA/yaAX1xU9hD3tGDoOw/PLT
nqZaMuMhHnSd3ypP1uXoY0DFeAHxaGcM6iF3rWMMGTsNQaSFqJIw8T3GIpXrRvFPQ7WOq3gzuAdX
JOtIA0KeNhwe23X06U36pUqdl6qyf0QArwFKduH6yyDyz5l0H8fBfAtT0PosQmyvLzWMJ96G/RzG
Xc4+E9XsYEMiH5u6XemiIcIr8dYkEGzG5D3rxdpydz0Zabb5GBIjRyGGiUuUJztOD4b5HTRXkga/
ulo926PzWPblH356bxIdQ+ZdLxY5tyIk1HsIiqNm548iNIhSByQHh8WB7zZEkm5hzfPF01H33ZEB
23F+MI2h+Qyn7tlzaQr4+bHxCEVLH7zePtfFZhjD79p3zxTKN/b4rcf3gUyPmdE6atAuEouUczO7
JR0qlh7pb9fs4h8jKk+ek93Tnoc+qc8UGUvejFPrClpEXv/qgdatbevg4kJoo9nT722fu3orEAsH
uY+Qozh5rr2auW1eSQZywB1M7D9WZB+wjAIpADOZaT/Cir6NinR6Wzxgkz0MDbyh1EakWRxqQ7s3
LmJJB7BapHMg9DGP/YkZTGayOBJUcSXpu0SQwOMUf7I2Htqk3k8S8GBUPcfusDEr/mzsz8HUruZU
gYXBhUowTfhoaBbmxKVktAsdBXxhaP2ASr8YEmXxqEiqM7b4J2l7Hv0J66CcPuRQ3DLATdHM+9DK
g+/Y9ErpSCodLaK8Ygx+I6fqhWSNc5wkL/CzyR1xNvOXN+GGD+QAAH7cJC3q6IpGKNlrPSpXi2GM
rvmLCi1eAu5EN2CR6yAJmImbIQOGGIOPqvY2tEuntY5eK95ssyCOGAZRzcUk7+o6G9eZqZyVfI1d
slgxGv/9PO7e/EgNnXjz9WBTcG4XbiS3fo9ale89Z0q6wGdUwurZc3BZFN8ybAhCdr1bn9FT0ivt
iVbDkYSUzyG2fuwuvynQ6rnSkbrKfT1pazvReeflC+kpxM105Cpah7qG3I/cKJ4ew2TYuX5BnGC0
yyAbWGwxjN6Rntf7RHh0XFdF+RALcpsQfyR4O7l+6zZNNvMPkeTKZUG+bOSLBdtdhR0mJzR0TUJs
KfP7bjtnTo4BNwzqhSDD3veKY2NFF8lq0uTMoAhgguO85cRNNtEnsHx4+tNioEq02adIY93NWAGq
kb+Lqz3zouemoEpejEztgKsuDJzx8/vnx81ZMmZGScQiXt5mSVkb+UfVP1t8k07n/tasuza/ReKS
mdmtE9tfuvyyPi31iH86k3HLcdmaxYnEs4PNT85TjEMkH42qI/IgP/axexY26fUIHviXDLg3aatv
p8ZfMvBadx0/acxXbZstIwHb4GrxGZmT0WWHCQKoCdgDSvl+JUgoCtAFRE9QJdqi2fraCVDFqje8
HY2idzekaS6YRuqCmC/a746NX1Lf8tw+zm/T/IsV+A86nGOm8pdM8yBsAGwru4eEjCECHU46B4HE
CS6BiVShvIzEEWR9t5O9+Ufq8hGByiELzR9veo+zbj2wvkLbrg9RnV4F6KwlN441EaV5sgmmfqbZ
0HYpDzCMt67eP5m0Q2ONsCOzX8HOOGTjpSv7h5572Tnv3USIB257iP/PXpRsBkff9j2xknTQ/eQQ
1K/Sfqtcat5nhVzdCYHLIWAjn/4jyZHW07VkmLFkE1kJ+nMJ2Szz1W0DtWtaey0U8UvWRuey9hG4
SuJCA4v6qE/PuOXhDDW1TzJMcUS8sjCYwc0rHP7iF7pY4A64EZNHCQB1ExdqxWMZVDaBoT7aNGvh
hDH6JkIK0EaMpL27obZ0EaBUhBdZnkR3x+vCTY1idKzkbgSG3PdxQmpvRBvvs+iTL9eks2iD//qc
C0rJFihVcx6VgYCUBxTJHTXoEcjtTrc0dDn8Y887M91Z6pH12SYE6h2t7kF1/nLexlGqbMoSeT+A
JdlKAPA8cDwCZRksHb97av4eJdDJNIRbdBDDWIq7HZIDpB6MhoU8GThiVSe4aMPrvBrkjXWgXN7Q
7eT1pAEqGHJRUyHruCKuuBBjcHISb48KZzW/i3VvX+OY76cKCgZVXKfE282LceTyPQZv50VqN1E0
a4GJhy4/B3n5GDnquYiHp55tRaI9l6wWVelu4Kfx7/JVBL5oJC8BFhBt2HQRouyJ/Br0BCdTMoRZ
jK3wl/HMQsmfxOtXFtGApB4vi0AsGwY/M3doJDoJFMu673Hzc4CrPqDE4yKgzGAt6FCslzosaW0z
DjySTUE5724qoXYJtN6uP1nOJ0GHEKrw0uDJjL4VEVma/2cY3nKLbXNuWmMiwmW+KSp2lpIqMWz2
iRtd5u/Qg24NUjy4rGe6xsPEhzPY3jWz48CkCd90z7SFH0qBIz1v2dUmvL9sIIR4juVjwHPYJBKw
UH3G4LQzmK4gMHi0GYnCPKY6tA4zliN1dTreVNQ1mxD3wgiG1/k/VVrHeRkliwCMBcN6Xr+SitCD
AzUXFVJkxG/jzKnmLEUiXzquFLealvq8W+PQW81ruIzLw6j4NpKXyGA+Rc0XkeJbyecCUOVov4Mk
e5jfbytwTh3Skm7WrhrMSytUiEaB16ikueycRgNYgMaKy50q3QNu782g7vN6a4uTA5p23gTA4DOn
4uEntqEBMUW/AMcS7et5d89xW5EapkNtQxi0bFxvJykYXTTKmb+seniVbIy21u3UyLZTyH2p12fH
DBE88SkDdZjN+0ZVMDbmG3xL+vxJs1cM6zRbHogEZUc10hch2MNJiKazWrsbycPCQPoxK9FLGtlF
89GDC4OwS9FzHUzingEQdYz2IlTHApYkchy+OU9BIi4VwXpIYb0Rh+uE34m7Qu+TJu7w5Gr8laE5
N5lzktZcf1Nr0W11guIxnbK7znB9DPud77xXMl81JUY1qpjIx+HqB+kmIGhyrLuHTmLZsvUtxGEu
jMEeYvNBU7kjOmcJHC3Opq300msIICSv4rWbIMBvLL5skoEdd4YN7oq71MtTn2MzGFp7F9r+W6Ci
Syr1C06Yp8wynnRlnkmdO3MABrFW0ZnwCkCivkIvqjpUv9pBvLqojOKJutCWn7EOpSiNgjnJj8pC
lM6+KfnAoC7fnL4AgCkBw4QyvbepRofa7oZVRfDs0iNgjtcfCWTAOVRqEJCG/Oy1nJbJhjrSKcbO
442EpbMIEkFaSVEfDHf4RWL6DK954WTJybLtcyHZVEDUvPQhw5TMSaAuzrLWtD3iLRQnpn0LEinY
NWICD92MMbrWfQkWU8IqfZa+2FwhPRuZpT1rFgAOY+wwoiHlmdD8Az2chhO2O2RGaQcrzGu3pJF+
Nsyal46IYDg70TFlormmmkel7rQodgN4aQOy/eylH7JzOvXvo3A+Q5RbC9/UFUe9d9JzHhCjzTnF
ELKCDfW6YfEgzxavfvxIU04gA/sawbJh7OIPJsPEKm7wvP4jF6xpTcDorzWCItQlHAzjkutS8MFg
R5eQWuHzD4ym5mXE840lhBCmp+zS1ETS9ppdY2q3SbGm16ZDYqR210kGg3rCKxpv3ILNY1pxAsU0
k8kJeCRyVRU9Ok3onro5i9I246uqh1lKEUJ9dTAyF9Xgbr0EN4Aqkl2qM1hGNjSiJu1JNeqTS2bM
gximpOj91kMedGuSTqL0NIMYJ0wP1lsXjST7BjD6R6R9ies0OATLaWuRSVOJwd+2NbFMSjJucDlu
U29yOC8NNDT5SCQWPS6PcTkDbeUGr8FgAkzrOTCTSW4gxQrGR8FoUe/6L52UIaZytrcyG3HKMaen
+E7+IjOCmOKUw5Zu1e8jw0DpspNQzEJuWMmQXRq76AXs3MP8/o9AR2qfnr5vn/rEOvVGeUwHPJh6
zDZAsaLC4jEool0xfvIbn10j+DMBkWdZB+s1rBmajCtPZHc/8J50WAMcj92l5xKPOBG5iluMKDa4
Vhn9A+KJ14Dc1p1Zg8Pon8ik3gSJfbD1Tq2QjP4EKRtfVZqbxLaotZvqMg6Y8ZNMvTelvASDt82x
dOxsL/xBDHVyQ7QbROGhtx6x638b5rPXJVfssbt5Z6d9e24K4Kq2vEImYC6GG+ALf+wPXLhoiWrp
hEINag8j9ohhzQKGb7uq20UtHjtZ+Wur0veTmYTL+jKo0eP9xalGYa+WieuiiyQpOwoiUllt3Om2
tyxif+P0/sXQ0OUS39UuDLR/GHw67G+IwvzwPTc5JOacbItwLDaFnRNSa7GJqrPu5smlQzll985T
i/5q0SdmctDremO006XWap3IGiS61ExAvyv/wFjXWfmRTdZAtYaVEy/hPzD/tTPvOaYGGBPya3ZZ
TecmCl6q1ruaM/+paD2c8fQp6m7aVVNwRZVvP+ZmdixFu6frvBrj8eJaauP7zTgP4qu9p6HBaRP7
zc1oBkUtkdbYnyWDXUiSNOHP0sV4AGqVARcngTbuMbwChgRO2KFsH452BB5ZN5eJRjZPWZRvec4s
UIvD/bQQabx1NPljuA1CINYFTN8voePOnBEimxI6+Xg2jgqdUAqnppxpU83k30Q2fhgS7o2AeVnJ
7G460dpt75VBtaIZbk9jXILgT/ojFwEtiEFt3ATee1iWdzky2XILJDlq+KKJq60bv2JD5cxsOMBG
a40jjkH68gYbaLluTOidupaPgEPhIXpuoI5R598rKb9McoAZbKORQSmBNAOal7VodNSjnKuWZkt9
MFTJHl75e0YTWA+yQ9jWlzbLTyEO2NWYeN9mZj3ovMkxaicghiyyk6pOWZC8THr8TPIwxxlFsG58
Lw3aobr15Fik+zk5pXwyogfMseGgomDWEcN3oM8kPjJhsh3ZalrbhQiXVSwXI3byDcB+3rc+5jDa
Q7U3G+0JvBMk8wYuLGaosDXlKZ++FHLmudhKtk3HpDGNfq2Cxcs1XzBI/jaSvbpz418Zkw8IogG1
U/yrmRgFteF7ogGHCZmC0SGdF9jQEjP7zTXRIbTYk1K/o1dHDJ191SvPWLSSbC93IGMK5SGCEjCb
gp/IqhGvchd1TFZ3HBbxydgWYtikGG4Ta6jAX8UsFB1BGjGGD1KcVbAEfWQaPjTeFEkvKJRX0ymC
lUZHCDrxOQ3g7/o5+DWoxdgl6xDXQtO+VqNVrquEFntlMCKyXBrr5K0zYh8LzmssHW4ULYf8Jw6m
N3BxBdGL4hPbWNPcRUQHOdf7b4CiyFz9e+xFh9Br7HVuamcTQdM2z8cTtq8fJh33Kl/b6cS+7lpn
C1VtrP9kFpEPubHqYMkQRRYzxW0eRVlZyzEd927cPEQTHdcx35tERrQqOHfRcNFxmjZA2pxiQN0e
D6ipavKMR1F0ALFJKkOWQgNdF4fGF95Ji6vnGuHlUtaQ6DMOwRifkPmb4MHsEEyxiHaunu68ivF0
HvgwitsD6Ey1ypBP7VwvfapJm4w0U25cTb/h8vdhBwMniSqHLUOJjWigJadUfxI9TwWC2xvrDZL7
Qyntb7Oo8SLkzptO1TeN4tJ2PQMCQU4dzhrCADpGguj7+W2B3ZAru9RL61b72uuQqP2YkS5SMt8z
9OTmg8IFzeOT647taK1NiN7c9DOqGVOQK7lHsPjW6pmgLgu/zRHGErqZfaGAR3qmeJns4oaA5Fdg
cFrWDPgJVx52vpZctGoebufRIVHiOQIuzLu4japGwk5s3mPiuBZUV5x3gAo3w3dn+6xM0zZ24nrn
x/ZrhMInc9oVhTWarUEHuuzytgU4WEADsTrH7FkcTNe6g2qCswErpm8YO8zxb2bLUKJN71NUPoE5
AapORAa7hXNLn+RYPPfW9JL2EnpdI58xzkJm9GFMZPS3SpO1LRBIfg31axpkkmUGeN8UzUDZB5+I
UWCFpYRxRDZiJn961XnIFsghDh6Q1yU0zIGOZfWZi2nD8s6v3sEZMr3opZlX1WgiwsGDfoDQVq5L
XCJrw/etLY59dh0x3IKGfS2W1SvhPx8jwdtoKz7TNP8I7f5IhCMHuO5H6tp1riuI+sUtiRu4F/bB
EYC6u+oNh2SFIY3s81Cio8qjaiXrEg2oym594OoLrnSwzaV/61q9PvUeWGo9Rt0oxlnHkEEUytvq
sR4qsTO0CHZRQhu6rwJAejlPO8/JMgQVWmp2QK6fC2YU++yLZYtNnJi/pmy1c8Hdh4VD6FQVTCZ6
ryxbWTlRSCrI13nshM+aGp0VgSEMaRxtJ0Fg3LWg1jegGpciJh48dBztPe9x+4WkcfdCMXOL3OAi
HX87MYw7IVfVV5PxAQ4CAWuUjjvm7tAC7TF6ngZWfxbMdYOb/Zz2/W7qnO4htINb2UfvtiyjR9c2
4sOk6UjlUMg25GSeHR+TEDQSgoHTQWzGjgkU4QspavYXMnI/YXsXO6Bcy2KoT9ZgfOrg8xZAWddM
1o+6UpwJEOlrYqzWqRMTr12ly3FwnzqkRqFpnDSYD4JkWCYH59AiyYqoqWYiPsKfHmGhfrcaerZJ
4wDMZvCrIw5dqmhAuIjFe+9g5VwYPN+7Hu01LUpuatwPEaS12TyhK/08uhcCkmmaQkegVg+Lu8p+
jNAwd/WU/I5Z/2KQhbGIoUngHFsNoaD2H74Inr4wVniRqfhEoPjmqbuDls4kCwVv10fnU663k//g
RCGnFBEdvhjsIZfCGwp7k9IrTwKKBMUZJtbTVwt+7cLfN3V/hrE3UHpPVzdgAoXSN4uiTdYCakAv
Ni2idtZN5+ozk2JTmtUH4PNHwl+BU4Ek4b4A+g3OAwRnXscYLPQDRLCfEGwd6C6XmMzI0jfEby4h
iU97igEfMSqDGpqOp/k/16z7R1vmHgHo6T50A/Tw7k2Z6ev8Xz79FKW1Um38BBDkZsTZB2X9W9sg
6j9rItzqcQ9BvrXhZYS1eWTZQS3R4p1xJATJGnuSmFCjpk77DNyafgJj2qJMrlYCTU3UaoGlzFqM
k77FIjzXcMaDVpegNHkMlHFvKsoyr7KfWfWRBsPEiPGpAKYCxPktpuzHr+x7VGtzBvJDhUMcn0Qz
sT1As8GwPoUCoqf7UTTYq5361BbJc/5chkg2y1B76BN3r3gDSX/g7vn4aBBIbtqRZio3pFkkUftW
qOY7o2HFLsOJNxIkqbByfGphYq6tgLlCrJNZIZxdgenqYg8JzWW87vA20t/KN0+lLP7AEzMXAxkL
c4AZbpjXWvHCDgFhlboJUyaQxplEOTq59HT+Pi19nQJd1EmEK++VjXaydKfdkJ7dSVbr0SjIOAEZ
CUpWILM3XfArOtOl5t307IpVzdIebIv4ON9Jm9PowcFCjx3Z2VuO8Zx9Kj2KJInPisHgUBAo2gGo
ZEKHxabrthF2o3XQATirEyx3jGsW6YRd3NJAltJxIidBCx6NJGIUUCUUsoAAVq61Y/jS7pWF0NFG
TYypAUDzedSC92EewnWABhkGiWncEKm0U0G2wTnwWsfFG0KBliSD/s1OAG+BoKGdDB4FPSVfMUj2
gV9smaMyOC9rUuIyvkEit33EJrjLwTCybeFXIPaOKYYT7tuiMvdZ4xR7bL7z05KC9kwqjrx1ChMX
43VejubRgiECSzhEY0bwkk4vYyGxQw0lYyFGi7RTTGAzenLqUwkSjXtIfqb3ZFiKJHs9/QNJjjmg
HN8cXz83nf1jedaTUbPvpriLUSvbHLzR9mLVvhph/mjWIDETklbsJiR2YIJhMEr1HuV0quIBA2WF
+VhjE63HZldC2scyQrUaTGeG54TEMGQKLCTuQ1zpGHoplJhSg1Zxer7FdRgJ3og6UKzKBBidE+/u
VLtexydHTgS1iQcN0KxOjhGc+5LaqDM0QJNUfkRxMRPzCaAdke/SDiQWuN/pU//ip+67K5FOJja5
oZPUeVGMFuFqQTFNhboF3Rcta5rmc6CB7RPfpGsrsHr3sOboniD0wFxI67p80jNCXVJy2sLZdCHw
OE2junUl3tlGc9BgDeri+ZimiXYYCee2v1qrfapMBx2F1nwWKaw6O7KvdPz2ZtMSlk4MRcCC5eQ4
ooSqHrwED8X0gEgFY7TXXDN9BIg/NNfepd2ml9G9CIJ1HNASLkuoLa0s1rRq7IVVdW9RMdJMzbXf
agrpAzrFrcAYlNrVm2JNIdmXSO3MdlmWiuLJJ9N5wQlxpPjM7lDjKztlckhVY86b8kRlCW2ZZLgs
W4Rxwjpcx/bC0NjT9J7NsImglEjgkQXygIKjlMxMaHbAMAOwScyes3XiYbE256Q15X7J+XrrBSPD
TKOlpSmNvo0GVN8UjFZADobPjeSZYJoPAdaMN7FiZwpIiZ0fQVv1IzwE3hKtjFahxznEm3YdEVXL
uSptOEMTM4RqR6iIMSXenADfgYgJRC88raKjSBoAJ0YPOpT3mrQZ3eEQhFbXYVAvDf2dPq2/cqaO
U0up0VbUhzPtP5qATvnx994mwyzFDYxbJgrI4n79Owgsqpr2Oukd7eYmphJnowiACeJ0+IUx88O6
8lGWDd2vG2F2MkD/GvUkyyeSGLLcecF/6aMBJp/RHOutzl9FikcYWsgxZRELJsXtAIchLrR6V2X6
EbtKtUsj3ksC3n9bGOdk/gwgrI0QL1/pfcCjeKjpbcjeJ1tDAgsNjHpXe+JeZPkWfbs/8xkNUsu6
/grdfm+MSbPurOqPx7l9xG7t1dlzGZWfHplzZvkjS0LoovhgoIWmRXl04YDxmLsFQxnIUlkJg02L
HvsRTnDuPxOYAFs5b8C7omrCWl8siQiwQ8YcItT2f32p4Ds4+VTTfcq7l78PJk7iMAd86UQUM/Pt
7OL+1vola633JCQRUU3tflpN8GKjVAGdhYSgNshHoEVvOfV1KMMtCU9nb/baNfZ3YXDsVSW5NmZC
nnFBqLRn3HKvO/tm9BWV7nFAkHxMSN6hXcabTWIfB315JsHhMOalBAIXidWs6wA/Ey6hroPuLIyf
KHFe7AQxPHiOr7Sg8p5XQydPPqas3Px9v6ai/4PB5qZp0IctpTNiQ3E0f4ec9zBWUPs71SBSz8lg
tcRedfb7VNHA1SzmNKnxSuDXsTLEV5ePJar5qlkIBE3GMB/eUxdDlhHpa1XQM8rBGela8af0gnOt
ZLE1Y3fceM7408QmJyjMhmosd0Xv0XWTIz16D/dRY9GRY7EINAgS/Vy++9QE6J4Ok8fNc5L+N6Jx
uqohgNHld1r9I/ezk67mvsK66PwnoWMWmLwQ965DPkTTkTg7t5wyPb7ICkdWIoeLaXen3EvhxDbI
vd1rk023RMOXqR17x8IIC8svjnk+rLx7qqdiP1nRbWIo3Tg6HZ/mamZXoYDYYBb7gE0LG6cgAQ1E
JS29rSEYdGJNIoihdJ5rTi4rGaSA00mjJX9FzvL4s1XaGzcarugplu0RWC1VXKz92H72MFX9dyrE
dkybfTHg6JSyehm0hYX0r25ecL4IXjQBy3gch4/GKelPhFdDhS8Pgag/o2H4NprHLKQJNIBa43Uw
cmBihPbx15UdHt0HzabAZYMtcosArArba9Mwp8KqlAQ2U2Q6RiFdiSXb9ia1WlKI4rwgcIXpt+Hn
8wnr2a69dWBy48gQpUehM+BFhr6hHthMevr992XLSmQUoMLoH/DnRMU14SpJuFy5wHs6L/ZBgvEe
5oGzcGOxSYwCfYskFW5+UjnAgoBuBIgc06sBImGqKUNsAOnLrCB1VUVzCo41CA/2J614rMMOnZzx
p6ZwLYPZroYdYUh1FH3UEXmPKwQt7iLMA0JenK8Ex+ssocfdDwYLj3S3BNcm6/Q3gFiMegJ/roky
ORswZbYzCLjB9Us0xkeu1a+j2xx6xcJADNKXrIZ963qHJJ5wVHVfTumme6o0Z7DvqWjh1oGhWBSf
JA98cffIfVfGZxAKeosA542Y2XpiXXBfyta82226rqfMWtWdNSBxYSuNhauQcsl6ExYEBTd8CWci
fjzb6s2fwalOrSHXOvQ8rIeBvdYQyuJxGquVNpo5Q1lAL65HFgu+ZsiF2IScal1Ywnrycu1PZjnp
vmMGAuYEjaEt3p4F9v/5kG+CmC9jcioIa7OPjtlsdSgWzIG6zwrMCecYuDxCIDwKAUXXQfoAmXOj
F1HDOLC7D31ydquadiZrB8yAN1zKW8xw+tpS5XdESwTT3NvoWo/w5v5eCkoWKjrsuaHmYKIJkTUo
Tf00oxXh3lRbOot3mdHGkXRuArIG6H8hIQQILLMCF5o/BzD8yV2CCVoYR8wszD4zSSuknwHqOVzo
QeUuhjpe0uvEqtFnh0ZQcw+OGnjy3GfYTIG7qKmQMQT1hFGApA7nlLEQcWo2oqEEh4/PWAW/fQuS
wCxaFxlNs0tTK9rUQ7Erze4eGsmnM8ZHr+IQQjIlvUqz34ppqjZThk5KciEZRRwq1a/LpAHJZpDE
VjHFlbDNHmTVfI6h/ttno4Misj/YGglajBeNtiT3SeeUiIKYuAf2UPE/KDuv3uiVLMv+lcG8s4YM
+kZPPaQ3ypS3L4Q+SZfeBoPu188KVXcNqh8GPUDVBwhXJjNJRpw4Z++1w+YwzTZ5F+VFYEvf+BjO
VnjqNtWEeohQos1oCHcVJsxGk4F7Ioe9RG7KvJMTPdI+TTOKWUIbXd1VB2PPqTiJ8KPAdtPygsci
xNSkEI78o+ouknBrIGNeWYpOir8ETPUMUvCctzwmJcO1WG96tC1t1KSXsDPekOj3O2VWJh+1eCND
Ij0Qm8jZfGT7Lb3x7Loz5tfGJT2DBe4CTXDrjnjna3jk9CLTPen12DLDBh+uI6iB0v4AjO459DLk
czazbD++xrRqtjExeu44j2hn4ChGsPuGEEehRJSQ4tIelg2feIzl/RxYmInSCJ2RAr0BFPSKS2on
fbmd5sG+ukcyQc+1Pz175EIcuANMVkUT2BDY57Xr0EpnLHDB9qoPI5k138yLqC7UumLwvZPfUWdn
Y0sUjM8yQC863+cO01zf7s/mmH3YtHaeiqkNsS/fAsmSW6dvvwkHvNTW9GE1C8AG28bSGzdvHL0o
ciEeg8Ks1ovtkKfK/g2P1ViXWfdMTxwh8viadY2BAA2mj9sD1MN6H1C00S/rhnMrgi/M7ifpt/4B
8PtpcsRL1gAwiIlO2zjNMUU8yeumJT8pYx1NnTgWDzNBHO8+xwlmgjc9nuPbuA9Q8QCiOlocEFZp
BNchdDPyBstI7ceQU3CaOeoGtvNwg8Rss7h9f1ooWzc2sqG1OaF+VthkGcQ04Zm5EccDb5BAZwn3
UXFm74sygjo4jSeh/xlHv9s6DmsUrCrzM6wykNScJejhN7d2HGTXdLh3ZZ1unBivdL2ArKboyTjo
AWSI26nc4Zzp10GOKtQPsYJ75XQrjC4A0Gske2FmVIShdx5TIhqlGxsIta2EybXMVmkHvgsB3Jpj
mH/bsVmtw+VDsZ3cC2iKcGPY15nxoORynGYdZq1OAphOc4Z4pQe2y5iI5skSQkXKveu8ZO7OoiTB
5yrvjBFTTDuFMDGAxhzzpkgfkIDZwWNlWwwyEeFemraljw9eB0kFIztLb2gEglGXA44a0gbOdqJY
Igrn6MD6oeKgZdAYpm5rlOj8ddxMg9WYKdDdDLPvJOIAmVwwXxPtIqOKFBuM+tU5daKzIRlGTKA9
Bhc2X9DJ7FKUe9nFLrMGHPUL4ccYJUiFmlobRXhNL6OTl8wDJmvk6dvEJ3VaZucV9kG2J8U6P43o
7WioyEtpf3mwYM5T4JPh1O+TrAFhUKBBTEfJzXQyNX4fC0p4AbaC/7pw/D2Ny7tyni4m4ehPnSTF
2jfU1Sd8sjW9r4mW2S6u6lsJTeGBYGKizaodozwe3pi7FN0cozVJSFWUhK+dT+oDIfTvIzKDJzeS
0ZGsNyEt/0NVfzk9/c1sZFEMmEes/di8BWkyX9BCzkRY9R0Hp9ZcXpAUA31G1XaIGLMgdUA4udC2
KGsM/YhKuo1Hj4nO2c4U9Dypqg4MJW7M2N3XASmG7KjOuiO0q6MnZiXM95zRIOTBcrubQpzs9iuv
yukmq1rm0D4N5cXdUB3jmKhTtTPANW6bOCRCxTbnDbov/KMuOryU8sFpiQlWuxpD4DkwiS8JlwLQ
VdZd8/GRhSC6cpoSxWBviX/zWO2ZVZHnCGs6IsAJg+pTKxa5z7PbFvIy61qriWuodczqp4hnhCz0
AgKR3owudD26a1ev4qCYTmApmHxNgPv3vpqzrT4gHjD+MlYFIYdSOl4nlsMeNz1XwvmIh+XJJ4SR
HmllbIOU/r3EinIM6RqR5kA/xpDxNrC6iUrNr3ZOxkTRK8A9LNFcbtMpvKkZguOoAYYkyLGBlsDO
YQwfv8+zRbwwxwsyDdsusw6ukXKd8qXA3o0d0u28DzPkgG2WtNbRzzbbyIxw9HKe3cKZEcBJ3V1c
UjuPYUC+75xx4vfQw7Q9lVrSunLt9JQmcyu/4gRGDIZMZv9q7U82HejaJU+9l89Dx7xaeaD4nDop
jk2Z7UatNw1lafBBpgunYHSluYnc0CxYga2K44/LPr8nbvqrwSt/RrTDpsfCm3jhJeo5Ag9JtJ/g
dqwXP+U0PKMO91tTbYqZdUEgeRCZQt9am8Da/CDYLy37pgzLz66B0mY4Ja5WIF6Qt/bV0D1OXU9l
rvc/x0PFmEj6iTq8FNc21h+wWGbivHA1sJcYtp7rT/sK9AxDdxe9qI9nKY4AjRpUB608DAVzzpnW
6mqQHFpE+uxLNErMZu/scH7vO+q0mKSaQv0leyaogXrghP4NCjfdNQx+czU8T7ARtqEkPKJ88DPa
BBLoHXpNifIJtfGAjGzIczwFDC18ZjVML5hEjc+zi67294hrpUBqPOub0a+1yiePICTdSakqUNdM
L4zCoM02999uixLRikrMUuCVo8TKdjjoWcJlf+fK9DuKoRYQwgpfpBlZGWP47QTUxn1+HLuWcl0F
gj1ldrbRbD5PfJQbQEo0vSQVsZd/nKZ6ZpC6ICkNQYegAQfLmxs3VIbpLmoI5ZjawN8DcMN9GMG9
8cS5zOkDCT/FOzmZOw9V16rOG5dXZ2MiHnWIIkRBuuhLeRicO+VQIxkelbETsB+iPEMcHWU72gNP
VcJe2xQC+ehsMp0jFIIcHR9gWG1v0mKYNnOf7qt8yaAymXc+8vxlT6rZhZsAIGgnn70qdsFdgaQO
5y/+JLOEuvAOqu7usq6+lFhY1mHPz8dlNu+Z5efHxGIMC3j7SobOhrg8pJ4jUiZbZ6F2on0z5/jS
Mw48NcWwjZYIvvKoLqUjx3UWuhSUBdAeVZRqZ+KaXhas1ploPsvEQXVuMmiFGzwCFxlfB7P/A+wI
gXkhnbWH4OMGksCBQBEkpm0REDNeTAenmZ4a+mIJI/VOFLdBzFdebhBUDzVgFfccKOzJaC7Z1N9R
TrFu5P3Gbutv1VWU7DP9wwApYovgSNIQszXBY7Hu8pisEHyIzP1dOrQD8k+ihu4LWPTrNuc00U7Y
QboI3Qa5ISbXadPqj6DrODoRRbuLKudIpeXFhNdEgEcPoIx+MHb1UCSAGUdujJ8czRBJWPyT2ck5
rzww0yZ4SoRh/ZaAcx5IE9dGk0iaRRW2JJY71MvgGUyvtnfZwnCuaslqdhYkXFy6rT35p9Esi9up
zu5aW31OdT5dlTVN+95mfGZL8zPFsAZGPD/xcW6CZTzIqTo1EQ2UqlRwgO2aSZJZfKol7yhwwfnR
q1iInCpoEBLs6tDRWiYC+tSZFtT4WuRIyBpfK6TtPzSBsUclzN3WE4ciSr5un0exfVPnxUvVJZsu
gDYeQUPa1HibepW9ZLEQO89EmNCH0bBGT/HiBvz8DG5z3cFHsXWeaTQFjNbYyjIFOEgGj0GPh3h0
5o0rOfHSmHuEvJetIwIny4m8uXQWa2II37sgyrcWRSFj54EGXnbu7M46tkzHqvw3aiwiQi+23+Pe
26dLjKI9YLrXl9PJqAZY8L5xVixslJnqNivly68z9X99Tf8W/+Bl+TVRy7//O19/1c3cpaRs/pcv
//5Ul/zv3/XP/PN7/vUn/n5Jv7pa1n/1/8/v2v/U18/yR/7Xb/qX38xf/49Xt/nsP//li+2v/f1e
/XTzw49URf/7Kngf+jv/u//xf/z8t0z0gu3DDn4/rH98Vvpv/MfP6jfxv//nqvusvv9hov+XaJH/
/Ml/Oud9z3bx9XoBV9k2w386562/iV/TvOczKuQf/tp/RovYf3MxtDs+vnbTDxAO/l/nvPU3DMx+
6NvkkoYBLur/H+c8Qg1tLP4XCzhzfG2bF67tWpij/4snuyVjamlhkPDg08UtllPHo7PKV7LJYMPY
Pu4+GA3IN6DVzgh5AccVHq2jgcKSndHUmdbLb7r1LMYjQg4aWgyKKFUEOhQ6fmveun9T4hBScXOe
BW4qBKKnFiMJJpR5DS3xPidcKW04kS/pbB1+05mEOo0VvJU5s0d8dOxLUid1mwEhGTZ6Op8Q7zyn
WGuJ9c4Ze7PnoeQidvI7Aq4OqByTplUdaAXq6gDOSNeoN1MnhjttcBqThlZMFINAr76hKa58nTJu
mrxph+DxnubWOdNZ5LPtPckJCff3rJPKyZbm2bfFvK3QiyzEmZvEmmdNXK7RgXzmBJ6HOvmc0jBF
IoJfR7Avy/GtFtCNZMj+MusDE4F7nKiYOLsyv/WFIsedmHUUylD8HYQO6GCIJYa5OGoxcEA8u9I5
7QWB7TheDbLJwi8j7lHo2hPZg5A8RsM/ODrvvTdJfjd1GbWohnAocla1i3n6zYknMN62Oc6X1nPe
ADO1dKZ8w9meueOlYYqImdbajQ7SNL8pTMbIwZ5TAvR6zS+0qlupSD3oZHKX9SFNgVpjQfyrUHxf
Z83AVQwuOb8DXRlEH3/mzNS7M77bvN8zhdx4o7XsFz/BaDRyeBqpEqr5KgoREKuxMKNNhg2DmGcS
NXZGEnwU1DypGB/dxV7I3KMVOTMDbnnVHPL3s0NKh1OVNERxKAT6fpxrSGXME+qQ+fyMzYwERTCc
tb2dxuwwhtpoPENonXnPOeeoVR65GU3hogXLV35mPZ2neVIeg7+M82DuP7SKsZwfd7Q12/yGnteN
UXhfyiFHVSekmi3WJhEFDK6G5DTRNAHAw4QlHvyTpMnIJoC+B86qdF8CX2EV9k3avlARJ0X0m9RJ
YAARgJExl3OxfiNuwRWXDmSlxJINSrjOro66e8+ZKLAjwWxdYt32b2VN9JuH9Hor68+557CB4pkX
rmPAPeCTEHFygDFHzwKQNIhi1cnSZlqP4QIV50tTBHvJkEikXzK3HqwRAUlSEwLmiAr70WTve+X/
JAmhXoY3vvVaYQsucyvJstp5Vfb5UJZoHwfffmhmcEkR77yo5Bvxgc8LDIHV+MKdWJfhEdXKNfOB
Ci7UULUkLZOpMFBIiveI+Z+NiRBW/aHgSpHEa9ByoyOZBBwS0xBxU6k+sC/R418o69u+h25jT7vR
e7Oi9tuHPrfqeqYmC5cglciNEgo8nJ+UfAjO0XS/5Jn5GYMiQ7Rg/YxacOvqIM4liP8CrojXH6L2
1gkB6JWqhR87o7ue6rfZyn5MRbqRj8QgbitYVUX3l0jXHtKT1sxOOehIat92WIemB6aWhu8Sgr2C
38YjqKp3BBb3jjXsvCFLt6p1d2leQDFznYjonuclCPRRXZ29Bj3uoHlxcajWkUgwyiNUF+VY3Fid
+DEjCHpgOrwZVTF809hwHklmLtYpQtTBVS8qK97afOSpksYTQA9jTbRIjaJEEMgtL441Vmv8FvHe
zVA1z6CrOSH4U1sxXEbnh/zVDBqUkJR1G+G3u7LsDFJgyC6vXKvjd6Brhh06rQa/yNcNds6OWSEW
cPLaGZFoZ0jvojNTdvaKpGi+U9uiGyZSpqyJxq+fbYawfYUOWKwQkhQMD0sLgetXJUrN22hsDJ2c
8HhE/mK8+mbljWBXUXfxEOxRhS77vB0eJ+Zbm8kehk2W8wRUhuQ6yntzanZzydHPN/KCB10HyvvE
2ZEYeZSBvTdTOZ+SIqfJMc/vmOzPJnSAgBdzmcic3kAQfFe2aPaqmU9mAIxl+g5qxz3XSfSnXVhl
KkJ/NrTLr3FpB9tx8IOVIQ243R1TOF009/NXCDTngNGT+SWo7imwdbBVD2XbN9dTgu52pMtBVAGy
b9qbulU0/bESGH31PH+OJtDhBV4sevZwN+Dh1+cO0n1DG8KvHMDN3iMS7aH++QDsk/bL6tsXE32q
h+jP9gZFrApxoGLsGdc6p7qsL3GYeRDoLHoziCBTwdl/seb0bPlRsR+8RvtTbGAYXNTMrcnCzEdv
G9rNMQ7FH8Pq85PUuOmKBIK7wU7ukYW8BGy/N3MxArp1lydVuvR34FlvBnM8Aa8zmDgtHWFI2a0V
uhLPsmBfySbYIKU8tV1HSG1k4xUZH3OTPFPowe9m0t/XRbIHpQilfkFwVSY5OuOkvVLh38AdQ+3i
hu9B5EHzZHCO76dTu85KjiYUinWKvaNsXXUUZTusHE7PTNaQ9AUuQO+OTPvYrKr1NJbe7eSg1k2t
e7YoioB4jjlZtxIakH0NEH/cLNl8DcwmvweqvhtL92yGFobCEEltaqLv7pZXox3SnZmQ69Lj02Q2
DKgmmpYfn47olBmPSQ2oEIZni1VHy2fsk+lmIyu+f6mW0VjXqQfS1HUfigm6S82+PSu2mmGOu+MC
9RhsCJqN3AUkS5+kXwXk507+/FEo6zIJ0r1VtrzKMcSr4iHGGOPs2KfiT+cvm6YDw+YFxrlu0fjY
CIFwy8SfrpZe+AHz9HaMHxSDvc4Yt9z4L4Wqbtqlxn1kpsnZyb8G5lNgNNybIEBwaUbiJ/n0UW7K
FGOz5TygYH9GAHvxMH+beGII2H0Q9iP0hpibaME3wy2QbOexviG78qfW1poEj02P1ybDc9NOOalW
SdreZvhxUsatpFpilB3dn7Brhk2MR5vw8V2Fl6fH07Pg7ZlTVhK8PgQ3gJYYUIxi1pwWbgNOyOyb
5rIpwXpEOIZUwE4bddtRW4lMPEUBuDvAS5dm/jOG8WHEeSRbZ6vNB6W2JE14kyY8ShKvEsvqti2z
B4whGAnca1nUt6mdASuD/Fm6yz6V9QnKC+HK3VuKtHQM1Q5D4KnUNim4U2j+BZm7Rsh0i6iSPF++
iJQ7FF0330UoHDeTS9OvHoJks+QNHgIGKBnWmU2nvVh9ijKtRr14wirLg9rALsXn5pIm49J5KTRB
YGQV1N6yBSdYqy1hgzaHua8kB+E/ZMajbhzI7TUEnUyQqYUlqfo1mGmr2YznbNHms1Lb0EZtSItw
pjXaokZNwoxZe8tAfEocO8lDKYg6M0wK9xGTmza7dQtZxoaJtgHmuUSrUKZQW/DHWfjkOigYSIEA
n2KgkzJ8EZFLP26g7bvMty1euwjPnWiqd8qelHfgwqVWfLpNEuyGvHtUAqg8uE/Me4+BHtA4SfYU
iI6up+JOJZyd8/RxFMMzs+xdiRuwxhWoA+AELkFmtB2eQTpbGKLrvZtW10K9KYz4KDsoiBii/DHc
6W3Cfahe0gh7HBCaEMAI9kRCwo6lNiyGfX4eAvjxvTYzzrgah3LYd1hMV0xDbK4W1kcU4i0dVVpU
YlZHuiZEszqPcY5hctHWSbc2tgIK/drGVUmtubO1zRIKhrNNwHcVqb5L8GJKPJkgWPI10YuAIdHF
V9q4aTNi9XByMu2mLz88mjg8G231LPF8YgcDmEvTPGjqE9KW7OyOeKO0UTQmVnnW1tGlOkTaStpN
2lSq0A2wltTrvsveE2iFFGtxdxiN8lVOhYNSERilT/MkEYLgvJaAAKbIf2wKKMnE3noGgKsbMep9
HvyBPv210ybYcebCUCldrIEgNnyyo6vuS3yz8ZTc9jJ4DWPnMDojjT6juukC8V5piBB/MPD5ySBG
GuGjjQqx2c1+9pDi1lX+Ux+zFuHhtVz/TrNF6AtTC+PyTVtv05bj1QBVJIJsl2g7cDnUp8D8zfPd
lOrNszDq+Pa5xEUc4CbWRW7nuEx61EEO7o3ntJcgS25lMdy3TrbTXvEed7Jr05Psd3PMEINgPf38
x+jAEv5kor3NS32ToGtq8DxbeJ8juyanIaPQS4Jr1JaQmknQTqv6pHIAAoW56xnsk7U4cP+iNkH+
hCUBhgviraOsUF61sYUUERQ3no3CQJ5u9gxlktsWE8iIf5vh8cajoReY8e1sVCdINSFu77lvL0yS
DrGnyRw09nCFz7i44fLvPQSlroGoFPf4gos8w01u4yoXbXUe3HlToNLmr8zDe44DHQLCSevf5kDP
Yde1dG8EixuF/37AgUj8HmMlfydEv0UjdMPZ9KpJGl73VuF+b7xHjzXaZMzCVrFhsd1OeOVdPPOs
hDw25SYqq3M9ktxsbciJZMAC8A7hZAQ6JjWKdYQTP8KR3+LM14CMtA92giNpinNfe8UFTn79/xj6
QkVxZWunP45//hQliXPSywgN1yfcc3cC6ZyCFFCm3SWInQdkMweGCHf0AWl7KgtzImOgVuMGPLgD
uMIeoVHssSjsJAQtVnh2cxI/Ejyf7GEjctLWIGEwxj+/tEfTtk+1Y5/iAvNilz3Eo7NdUk5Y+esy
fpDjQjL3d01WHbgFim5kpl8DGDZYCnOrDgRo7Ma82nsx1CN317tEEAtGAcBMNXtEqzi9Ny/GtgJu
wSg0H5DRKQqxDppDxTxEMyscDJG5MWz89odARVAJf1WQIAACMS1ZeRB3eoRZNkJOL8XORLO/AHKg
34PON59TDs8NItAea7EzMfDi5hf9IwvUXa25FAnlMZyKCF6FkwcEBEE6s5e9Cc9irB9GjbfINehC
ju6D1zY3OQSMABIG3WBGiimGMffBgSrV2tyNTk9CNkpnTdKAqNGGCnXd8JwV1n5i33AM5wYpwC+z
QqO0mF/TFnY7itP2Xk48GhDV763ZQKyj7WbRelbupqWZ1EL7YDQBsDk5jCiVXHV1aXvmV6msP+XY
rvM8uATcappmhFuDXRcIGi9DI1pQhu5nu72k2Ksb+CPPUB/gzJMA1cAmWf6YHrqqAWLJWLgkwBJw
wXaishLIanyoFdkFBYwXQd0AcMHruG6QUCDGrwMcUiXOTGAla43eJsHtnDM+D2K1NrkPvYhLywpn
NP4TayFHUtbZmkZvUZ17iCzV8sfBL+hmlxgIqsf8hw0drybAr3lX1uleFysKxktJfITWplqD2lrY
FiBGrgHMbkikO8XV9GnFVJBTduqQM/v3KTe861KpPqvg6HDtxt7ZzhBnIibhqu0f46C8E8xtRf+m
ARn6+VbVbVTScKv5pVBs4MNsg0UhZYSwwEfYQLtBpLoW0G88KDhOz6CXdoxXZw82CIqEZfw9h5sT
LW+RC7zMBKBhBndp6n1o9sgMWq1md4AWktvcNHi0hY+hfPSOHiQNSdcphdnjwO4ZYPgQnLnSQBcF
2wdQAEYYcB8wfxj2MPATSCqHZ/z+57zt38aaJZH+TilukrjjPlt54s7wtxZMIY1HQvfB08EjlkPi
4aJCkluHD/DYDgouUatti3y63K5bE25RCb+oJVnAgXAVFF9KYE0ARaN8zN+8DwnHQ78wj3uxhYqk
oCMZyLb6Rjc/GOW7GylhY3FD6PW2jLxdyWU1YwpOml1OExy6/HHqA6Qew04jzfRaMOvRZtdegLZf
cGzsajpAAqJTPOZPuhHkQXrCgHnIIT9JCFAeJCj9LM4wDRhHcKIZMHX+0UvpCD9KL6N6PUu5rhKj
mN4EFFm+qWyPUccFpZg1yn3GMqbfpqC3NUKrQgKzycwnvYYT274FGbRWsK1yGFeFZl3hCQTfRdzS
xeUm4Z0QKHucEQc4igkkAWH6cZFxdYdF48DKHJAgo39J3rBiI9vUq0EKfcuDwiWhcQVQuWroXCNP
EqDulxlq1zTlf3rcNqZMHuKWyZ5Zxa9zPKWkuq1Q4ABr1QQwvTMGaXVXVhHsRwNuje/ukQzvDCTh
sxL8CAA0oGJzxrLGp2ZDYF765xT0WO1T64MiS0sqrAg4GSl+pwhYGS6SM+36nUbuEFnHJAkgCnAz
DRfRPSCz4zBC7zMXgE5Mg8+MmLKQ54TVGFj8HkvY7vfvAVELgKlx4+5McEZ8gE+/u5ORPpE2/Dom
Dspdc4/7d2sAZ9NlTNuqa9QhgaEsqOvpE00B0/nzXNY3ejXOQb0Jr3oZQb/VIOBmYx/rfFHnlw2n
KXEFuDgBNg4SuVwlgORcgHJO65xzAHMtoDnTc2/04xShwBr7+M84nBHFNSClsge9XadIk+r4AwsV
QL5lnaUjKwyfFHi7EsxdPlFngb0T4O88cRWahqfS+Dvog59AAYX5LVdtAmHdD/3mI3B6Dli9CLye
ALM3pgZDWFapbv8EA3WPFo6rCM4GPF8kvKcAXB/j7HqTA/BzAPkJrh6Z4beRX2KGZt/5iYD+Mazd
mlV00Uyz3He3LChbx3TOCligriqkFHuc6S8SmODMsVTWuwjEoAtqkINWCngwAkCY8kGJSf6J/eR2
BFAoARVKTSzUD+AMwjAAZTiCNAQgy35Lno5X3f3eUjjqNI3SAIU4DNc49r9HdWzBJLIo3lEjPcat
9VXHD039zVwapH994xj+JdWsRc++G1GkO/kxmu0t7PA+x6jgDeK11aRGAQkSRd7MjiIPLTDHlvcD
ae0ogTwyOngiDuI9Bf7YFtar8rw7Fr6LE7Nkse1HhbrOk/hJI+cpAiKZ/WGMvOXUeWkhQUqRbcfg
BJFipwxqTfZJshSwkiNYNjWhsgRVmec8jqArBQjLGpTlROSMha2N9DFwXLLaq15da52oBkurAIZZ
aCqmmxcPbtzdVpqXKQFnehQMoyZpCs3ULGvq9DQZDj24TYbUt0gfssi5/93HNZXTYAEwHP/RIQhb
tOYeXczR0hzPQhM9a4/yOJ412ar4Cl17Dw+KncEiw41i5fJLo4zqn36MT6kmhubU0P6lzN4XevwN
tBiUL1CViA+lgQCFRrJQP6B24tdrah1mV4/4K1lBZVWoqfrtOPnfDNXPI8o//fIkcNMayClRIRRk
SXuyTXKuHTJKc0XEkhrbXevifZLCPqVJvAePOLdHZvMnEiBuJKeVEsAqPgZTO0M5joQXr22Pqa8D
9rw7cyZotiy+zB7RN8hWAbpV+eyT3Ji6qJpAu3poc9eLZeyNxH8m7vd7qaM3EvYorVFHzFF0N6Rw
Yg2AsU0PObbSDNlQw2Q1npZ0njeHXKwZ3Oyc3lqaPluAoWUKBmnWG/d2D6E2AlWr6CzgnCe1yxhe
TE2zxWwGtnr46/cXzQYnNMC3rUARLyQemmIqzgvKgdVkMsIZQbcIy3nOOo7qtW9cMC0CWaCgZ6OC
jUhUpabueuB3zcm8HcHxRm0HQmbL9ABCIhmUQHtL4L111r+FWXSpgPqKX7ov/o6ZPaaP6b+LAiyI
rJ89TQS2SmIWvYoBwiJYjhDhoMrYEgaFBrtFSuE2M1ua/UoTDdE50OFF04ftAn1OK8QhA0xceydc
FDQSOKlFbY3khVA/jZWC5vDNZwON4FjS/OzxTs1Oe2wTMJoTuhyl3vKh2uuCsoKUPDbLX4HgiAzE
Kt4XGqdMCx0zqG3BfyDJiqUTMkCN122D7vGdV/KHD1pYpC5Eo79daqwgwNkWbAkdmz6YTKDOpcY7
+xn7OyDnp1Gjn3tEeHDA340MKDSK1WOqMdGKQizCYHjMUQAkWgqgaC+VZXTOfJ4FWJKnQcsGPIK8
QOa6e+Q971OItKDWIoMOtYHUsoMuR/Rlz0cTrt6656RfWjU7aL9pk5DEdDUNEOIUvl0FW62Th6kM
UlzyASeTJeuOvFE8Bs4lTIC+9AJlWRJFB8vpmyMpezfZHHi3UneQzJ7kwA4PPK2WQ5KCfBygKQgi
wFdJPkzbhejZwVjKfT+xMU2G+9fcjPOpCaccH22Ev5u5S5kFmGT6U0ZrmPhNJBSGX/0kpE+sfEWv
3XWaDwS/r+WQvhGnwGIbLrTEMJClZGxtRpOZHN3eZ2RkBvEYzBvQAFcIa7I15nHOguIDWBsSvmMy
8klUDcpHm/QQF2WtUzXrKDEl3hNERq4hHkmweZmn9m30iCJc/GMzu9MqMLyrkZGt4hlhTU9m6zYd
9JK4vZIYxzmRE4EdMvvtaLIyVN1QYIIEEYQCZsZ94CUAK3rzGx75AwSL+MZS8V3DkKKY8CBmfoUm
RtiAWBr6UsRs7X5NPuhgsIVSrDbBc24yy41RRKMGZzbW0uKTcmTbt9eAVnmnAefyTKS43UEsFGha
GEzfgjAO6VmcI/kjLWgrjWNgzRH0sTpoY1tzblscK0DeRKJlekGgbor0Wqq7pjYlbNsG6bgxXwke
2HiCbHsZxc1WaeZTmpfHVoZ3diH3VYErhVUENvSQsqHSfdmYBKRES73NciM9+kuIeMp9CrsKRnc4
9WvMsMapUe01UB5EnFZ+VDmcDzvjwHqTN0azRY39lOdphLSKuqzI8oZHlCAzu4dpTWcKmUGCy3Bh
FKhh2E1INcVbWY0dudrJVGxm2ZzMETWB6qePOcXAH3svHYya9TCwnFnecE27zrrNKzBpOtrZjh9S
BPllnW1sFX6PPl62pgnuCFjf181yjyoogfYDzoR0dl2e4jouIrqFVQCdGhxHwTgOc4f7MA2IqRD4
Ly0uvjFim6K4zdaV8D4WQqeS+N6jxXiYEX9B4uRBGCEOxvrVK6+hnAMaNFEJEV2Ek5jxLZzHtDpI
Gd3/fhNk8udSuMeAR8Ozag7NHFLX9PXurF7RvjYXTOV2/B0uipayPn5VHerp+i5sMSTLwNWtV0h5
ORPzrGdQMPkI9IMEmq9p3HcJZsvCfu0/GpPWuidrd4Pr7qGzsZdatvFjTR3GZLScRHqqdWh9DOPU
rRyz4oytiE5bMAz1AFoZGILpJTqezCelrV3FOTH6P4ZZ7Mls+vFQhc2t3YEqiZ3NjE7YgXO1M1QB
CegYl1itTB8K3pwfnACynxl7D55AFZhq/TD0QFFWaoWtI9gY+XcSIOyLW8nAzqEIm1np0nx46Sx2
567o/mQ5F96HabbuMtoHZjfcj8koCXO02M0ncjCJL56cMwitks57fDfaUbyBnETDgEvrlAl6jlx8
au1sU8JUlOUl7emfu19w1TmVB+hukuAb+vKFGflMUCscxDHHBGXMf1K7l2s1yVUwPnp5V9xHIJsi
povxlCn6Gu5jIaULZ8l9yiRC2oTunfMVONmTX9ZXa8GdgEZs5UH8kMhlVk4ewi5DAo49auXExruQ
LapwOsuN7/wsQfRkLaFctQkmOwNduawzSLcKyFbx7CEC2c0hKO14aJEJZJCHqqa+qph3rhbbBKiK
jGKgveuaJUy41CU5GOy1LyFDjKtas+Zi/66hPC2a7NUIGPmaSQv/lo9niR4jk6lRb74FTlNsnCFc
drPV7aXt7Lif16XKcNvXodyOfil37RjpNGs6Ec6e9h9W2Lg2dw3NlaRquLBVAiZvPut5Qda8ZjEV
EqBIc9+5+WfY9q/MKsFr32IiAcrmQU4iixW1Q1sywAMc3OSDd9IAskHUEKT6sn10vQ4bZHgWPszn
siV4fg7FBuvwnzAR1F9dqDYRnbHVOCXBNgnG92RA29kQ+FaFi2CfdeoDFRc55uiuN2FbgPWq8n2V
gT6riMNFnzN9iQAkwIzlfV0u87uXFz6G6fTsoqwmg4vuX3GtLHrM1MDGocz9PWnlB6Y63YVRBgkV
sAuQ/cs9K8jVFNGXF7F7BcNymhIyNvKmtc70rqltBIfVUOsHGvdHU/lGxwuOlckU32iJ1DODlVlk
/dYXtpZ+9c2q+T/Uncly40YShl/F4fPAAaCwHuyI4SZSG0XtrQuCLaGx7zuebW7zYvNBltpiy2M7
rI6YmKtEFshiVlVW5r/QTzgK02pdhhkucRxac1pyN71nIW1HqaOPuDaFFbX71od91dNOkW+hjDRH
eWXQCm12Me0sBqzvfEm7zwxs5hxVbRZerqVzaIERVsn9jcyNuo0oBQobjmIUUMT3SnWnDfjbweNB
x2EsHoiQZIYtOn4FMfo2rcIBa9rjl4l6PgssEzJ+Sw2O3iDmUraxSGkin4QWSrZtWpxWhbWmu8Qp
gB7C3MTmctFW8W6o4S7GaYqGcE0lGNE8By/HHdsq3mJNGaPfPlEWQri9AvJsJO0QKBHluEcA/wnZ
N2DaMt4I2FkemYV6Z9qNdAzramXIdN5UifY3bTXsT74EhTA2FmalCpRSFGxuqOfKi7KhtamnNzx7
nDdt+SUwdlaWmysRDUg2DYRLHGY3qeblx5qqX0FuHJYyu31VONejQtF7MaIdyrydCp0WQGR79HN9
lBoUkBayRpHaaWvUB9V8YUvEito5S9AVmwxcDWcvuPQCLS1sNPVowsyMrhHRr4x9pJvqNkUwJX8K
DXnjNbbbDT0X48qn5WiP1MvYOYWZwU2POX/FsT4i2+9p2WIqcO2sqJFnFnJR2EqMGzpn0VmdSP1F
r2fnfhJbJ9HYeGygvnncxD4uLKNlYikF/r2jVmyawb7EYRbNCpQKFYBCSFM+1AJT5tSyqiXp13VU
htfl2NzHYXpsC8pVKhfxND5zbKpGNoZey0yKYZXp6l0dYXcbj6Bo0LJRWRSTYRjnrEAjdGyoeSf+
TeNrK7NIV2OrV7Myv9UHcZ565qfUNbZgFpGAtbV7SardqaAGhQXL2AkBPKb+WQpDnqmAvwSZQpqD
a77Qxwqf6kE8TPzsIE3RRXQQlNxD0QLUvGTbuiT/hzS8azvyEaSsUQHgYlx43FQ0XNZS797QyVY0
XFO1RJ5pPZqKkNaWzRAdoUCBh1CcPjnnXqy6JhoVXUvHouBWAbLSK1HkC8Wq9s1qTvPrpq+3RsVd
yb7zg4by5XiKvVgL28qnXQCDRAIKhV4NmfNM5P1jHnM71KpwVdUwlazWJNdsC2WGtc9Csyn5F01t
0HjQuzlTAOBlaZQVSi4jrKdI3wbOaZDo6AEViITEfg3iI08vsygbz+MN2jr2sW9OpQ/FQRuYlptB
+0rrnPzMRglQCqwzkdE5yROMTrNyUyHnUtdk4rZS0vTgB8yd5kz4GDbGVXIUB7thhCHLZW86gvxt
SospSuNrMrMCHgb0sQGF7arOLkyWknIm6IbWavWomJRgSTFwSuuuBvtTAMtwIXccZED61s5Q7VOQ
JxnV2NNspCIkxzB7GkE6KaS7FOP4acqIYExg04xbqZ8gRU7pbqWY6WVJ/XmelsOe5jEUZZrLEOLA
pYX1prLVE1XbhDYXfw8xe1neyrZ2aVv+hINCgdIy4xaXkDKYWwHHgtcLBJdQj1iJ2EG2CMBGUJTX
5AfdrJeaKxufkoXpDed2wGksx/J40gzMY+UEwHK+lEwDzgV5sYrweKXplS3sBjCSmkFsw2RjkInR
eDzvc+XkH50VOEPcJOT+SYS7M51pawRDKMs0msw2uK00Dc4UzTclUTdDNmztKDVnlcttHMQLHAap
6jOuVfd4k8x7nIHLocvPczhVc0VpaCJox6ntPIJP2JopDrk9DuvYhpJ8x57YR6pxkfrWCA15o9QZ
BBA4bbBqVwgLu3ar9Mugs6/V1IzPlIKES24oO4Uhd8EuyVwPqNlR0xSf/BArPsVUCwIeW8EOGQGS
T1ksrByF1khHzLcc5+j43KTSmK0piOJHIeJbIwVzBOhsEY89d3KbxDgr6BbSJN/qVFBXVmw/eU3v
WuBd1sHEaDaURT61YQrMQk/qZi+H4r7BkwIcRYICun4e5gj1OMFMqBLu6J9Q1j8vzPQiwucyLsSq
mKRRMMeUVYoCI16u1QVxkFDVHLSj3h5uPQVkDaY6F3aj3CN3kW962mpqWhjwZ2c6yrTNWJ+phgzD
3TuVSKH1z9A2CangNBSeO/TbkWyLu+Bcwt9jJkWhNQOvGRh0HzKFq5on+rVN5S5kEUm5h0+LR3cJ
fJqd8tmabA6EF3wFdM5A8te9LLDd1q4IujMEKosZQKILz+169W4cF0oJdVm98nxAhD4QqQx5yeix
onGhxdpJF49f6GfdTicxOT2YBeY2JKuz9NOBXo/8SUJoTTX8dVgooL8M/D8phSw4QChhOFfhANdK
gmeFjFZ3HooSOA/GzGG1i8ujoA9vQLJVmJaLvWMDNKHmJrmBpGByiX13nNC77rp5USK/0+H/iFZu
g25Xvu5UZRcKVcysKkPaL7O2bQXRH03J68b0J2K8BR7YinFvsvJFSd8QmGR8r4Iq7sNWWdVg0hYO
d/14PfSsjzJytG2CLJVMFCJV64M2njfaAwm6q3bByi57ZVuyp5oNXdU66h9G0UEWEv4qBtnGHqTd
dc30RkqgQat84fraLEU5XPWI5nCxuquznYW6moFNU6XXA2mffQf8uF76Uq8s2km2tkJ5/Shs/U1J
Yw11n0SqFp1jrCPpTk/kG7kCywjM9KouaBSFjxESSD2yPrhFsGM3Z/6pkiB+yvFdoz1/Z0KYZPfn
kgpI0OCKlgQUrLGGVpEOg4g7eOJmiAJwTrEEayyFHY/9X7/UsHKPNFJ4oScYiIDGMY3LEOrurKxG
b6Fp/ASN1iGuFExNUquDIXST6cpFrEz1ARsSqFoji9Tn6ObQv7iWUjyEyeK5rqGcATAGxH2EqXVO
BakOnqLEOAHAe5d6LY2jDP2vTq13fYCYj07cT+GCzjSQ7A1a3FtAcBwZI6TGXlAUnpx5VeWax2ez
TssuhZpsdIUPxyyoS0cDPZQ3UzI+fZdEBpMWmTDjcmQJ5oJ6P0hYgxWA5lBdefelEi4yG7KUAl/r
iOo+8VFBUFwWWntvJLBkJRmpE2DH0IpueoH2gk+YOhCtHEnaemF5m6vSAFuObTJTgwetxU9mCKQ9
5XqYnym7xSDQdkTBz5q2Rts7jmyiojEe9JrNDtY5m12cffKN/gpzUtSnS7GB8P84IPaJLKW3EgEL
NcK/bakJKnhjqG4UGYTtYHb4UsFRRsNvUSjjrqr8YOHE0rb0jIeqoX9v5xhg9CYZjIwfT16krqUC
0BmMI4DDpLTR2sg5joA7oucQ2CeJrG1SupQ+1/EKk/QKqcqSXRsPkkhbO/2lAGVFn2IKrKHdKw35
au7LF6IR+6qFzZmZJInTc6YfUc0jGeQE6xLz6VvCUs+zh5A6+4WPlkvvRQhTGJ+srIdX158anjcl
I96jh/wxCP992hfXuTaSFvYPwDCf7B6F6bDoHqIRZI332dNsKp+USprhERINmuD6jns4SugFXX5x
5WVEYS6Ui2lQ7parWEW4gb0Yj9+lY0KYEFkP9AY+Se3d1H251hUvWNjZVdvaF7osuTakjgV5JBjd
ipSL6G1xY5j3VkWNrjhuKco146nSOmiE5jnqZQngc2M4Fbw3m4L7x8kG9IVQ9f9P93rDDHvH9/qV
tvbCBns2vLzO/t6L3tLK3g/0VwlkIMUt/DQPXFifR3smsP3RKPG+BpX2BMdMn9xVBYeDIUyDDpeC
rWucQTL99d/2T/xTUVTDlC3bAr0MT+y3n3tirL3/+O+Zc3/vNQdf4BFLLqR5Ll0vyA58ZG18Lv/K
DHwzwJsZUH6SEVC2ZBP7WaYBvtvbGcB+VlhYeaqWrWq6Iev/qxnYPyXoVAYVVYLH+oAPKCMErH04
ENSfdBmJAlWDLKhBJYDG9yYQFIE/ryrwV9VMRQGVzr//aiC8WVP/LRK+Lq25D6vueVEFbvWGiPmn
L3hdUu8HeImjyciXYDl43fWQu7+O7H7lbP5yMNHPO9ubf77udM+PeXn7y/d7/+SDZ71+qdc/rgO3
3JePPjw+FuPw8ilfmJ97eJ/S3b//Vda1m3x2S+/tDw6REt/Z3z7Uzz8efOQ36+GPnrHeJ5+bw4EV
ZDFhj3505NOsc8sfruBWp8PraNPsqwxP2Hx0+Es/QI0Daqx0sZ+Wcbqv3ddRnx9jGjqbwkcfc7Xf
l9NTXkd6HtrSzO8wQbPSTdyDXUxTTANe7Ec/88wt4+BgYOt1c/jo0NfYJgacC/vXTznNx0Qc1mWO
jI+OfvXox27VBZ60zuKKytbhl2C7MfTv8ZjnmJT+mfr7+HAPVTRdt7/Dqnof9dbz0BwqH50j2pm1
/8Nz9Et31MxzvsS3P4eh2fZ3WGJv7dunR/2AfC+7Vfrt40zdnHzgP/rN1m5VHSxhS33JbT468p9S
6L9u+39vE53t2335zaywJMgU/mxWfu/Q+JpHvz9KXpOq33vb4TE5veIxdvflL/8BAAD//w==</cx:binary>
              </cx:geoCache>
            </cx:geography>
          </cx:layoutPr>
          <cx:valueColors>
            <cx:minColor>
              <a:srgbClr val="002060"/>
            </cx:minColor>
            <cx:midColor>
              <a:srgbClr val="002060"/>
            </cx:midColor>
            <cx:maxColor>
              <a:srgbClr val="002060"/>
            </cx:maxColor>
          </cx:valueColors>
        </cx:series>
      </cx:plotAreaRegion>
    </cx:plotArea>
  </cx:chart>
  <cx:spPr>
    <a:ln>
      <a:noFill/>
    </a:ln>
  </cx:spPr>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Tirol</cx:pt>
          <cx:pt idx="1">Oberösterreich</cx:pt>
          <cx:pt idx="2">Niederösterreich</cx:pt>
          <cx:pt idx="3">Vorarlberg</cx:pt>
          <cx:pt idx="4">Salzburg</cx:pt>
          <cx:pt idx="5">Kärnten</cx:pt>
          <cx:pt idx="6">Steiermark</cx:pt>
          <cx:pt idx="7">Wien</cx:pt>
          <cx:pt idx="8">Burgenland</cx:pt>
        </cx:lvl>
      </cx:strDim>
      <cx:numDim type="colorVal">
        <cx:f>Tabelle1!$B$2:$B$13</cx:f>
        <cx:lvl ptCount="12" formatCode="Standard">
          <cx:pt idx="0">2</cx:pt>
          <cx:pt idx="1">4</cx:pt>
          <cx:pt idx="2">3</cx:pt>
          <cx:pt idx="3">5</cx:pt>
          <cx:pt idx="4">1</cx:pt>
          <cx:pt idx="5">4</cx:pt>
          <cx:pt idx="6">2</cx:pt>
          <cx:pt idx="7">5</cx:pt>
          <cx:pt idx="8">5</cx:pt>
        </cx:lvl>
      </cx:numDim>
    </cx:data>
  </cx:chartData>
  <cx:chart>
    <cx:plotArea>
      <cx:plotAreaRegion>
        <cx:series layoutId="regionMap" uniqueId="{1F58813E-4E66-492C-B0C5-E44F7B746E12}">
          <cx:tx>
            <cx:txData>
              <cx:f>Tabelle1!$B$1</cx:f>
              <cx:v>Datenreihe1</cx:v>
            </cx:txData>
          </cx:tx>
          <cx:spPr>
            <a:ln w="9525"/>
          </cx:spPr>
          <cx:dataId val="0"/>
          <cx:layoutPr>
            <cx:regionLabelLayout val="none"/>
            <cx:geography cultureLanguage="de-DE" cultureRegion="AT" attribution="Unterstützt von Bing">
              <cx:geoCache provider="{E9337A44-BEBE-4D9F-B70C-5C5E7DAFC167}">
                <cx:binary>7Jtrkt22Et+34vLnUMabwK3rWxWQPM95SOPRjKwvrNFoRIIPgAQfILmQrCBryAbuxtJjW7Yk676q
nFScpEo10hyQhyAa3f3vX0N/fVz+8tg8Pfhvlraxw18el++/Lcex+8t33w2P5VP7MLxozaN3g/sw
vnh07Xfuwwfz+PTde/8QjC2+Iwiz7x7LBz8+Ld/+7a/wbcWTu3CPD6Nx9tX05Nebp2FqxuGfjH11
6JuH962xqRlGbx5H/P239+bJfvvNkx3NuN6u3dP33352xbfffPfl9/zumd80MK1xeg/3MvmCIMmY
4IgIyTmLv/2mcbb4ZRiLFzSOpcKcIU5iytjHR189tHD7v5rMT1N5eP/ePw0DvMlPf3+867Npf/zw
0U12fF6sAtbt+2///t+G8cn7J/NYfvuNGVzy83Dinuf+X29/etnvPl/sv/31iw/g9b/45BN7fLlW
/2rod+a4c/7BN++efPFxZf4Ao8QvCEOUEIwpojFG6jOjqBdScYoRQ1hhMByF4Z/3w89G+fem9HXT
fHrvFwb6dOhPZ6Zb413zcZn+IAspTBkSNCYoRvQzC2H8giLwmlgpRUTMY/nx0T9b6F/O5uvG+eW2
L+zyy6d/OpNcg9P8/X984t9/YEzDVCgVE0IUAvfAnxuHvlCCExJjEqOYY8U/N85/MK+vm+l3X/CF
wX43/qcz3ZV5ev+/zngEDIcwpxJJrii4zqcJib8AkwlEcEwkx1yQz433H83s6+b7yld8YcCvXPGn
M+EPD832bvqDsxaVkjOuJIQ9RChohU8tR1+A0AC/FFwxQiX5Iib+OxP6usF+u/MLO/028Kczz/nv
/93b8Q9VeuJFHFPFGJgopoI+r//n5oF8JTgYh0nCCP5CVPw7E/q6eX678wvz/DbwpzPPD+OTefLt
g68/hp8/RlMIhTEoBiKeBR6Etk8NxF8gTEBvgFBnRBICkuNT1ffvTenrJvr03i+M9OnQn85MGgLc
k20e7PuPa/WHmIkzyhmLhSLyd+IcKibQFkKBh4GEp+RZGX5qpn9vSl8306f3fmGmT4f+jzfTP5vg
pyLws+v+08I2fsEl6Dv0XNrK5xL2c29iLzBDSkJEFFBr/ZSsPjXTZ4XnP57T1+302c2fvcT/lor2
H1e7v5KA9GF8yH5CCJ8UvP989KdXBajxxa2/bO6v+tXP63Z8//23FEsCBvgVTTx/yWdu8WmY+d1t
Tw/D+P234Fk4pgR0vQQBAZ4HXxiefhqhL7h4DpoyZjwmMQflYZ0fS+Ab8QtJYqZARyrBQH9A1hvc
9NOQeCGgvuYgVmLOQWqyX8HNS9eshbO/Lsgvv39jp/alM3YcYDYYwfO7ny98fsUYNhGiKH7Wpkgo
hhk8qnt8uAE89Hz9f/FTgRFiVZvMM9mOyqDXtLVTWhs56dzhAx5sqxVVJJHjqvQsim0/D0N0gFLy
4EmdeO4SskXzjq1Vq0l5dCNjWs7DqONKRqm17azFpJYrXFa3S65u2jG+icsxThqnayG7hM/1fJi2
Q0GYVnPMky4SUxqv8aDnIn4liVU7uuUnR2lxGAAx6TiyXqNRqXRtfFq1tkwclWUmRf2UE7UecdH3
2VAalkXYDXtrumQcVZGMtWW7yPtS+3HmO8r8S0SXsAukrjSrmzlZpHrbNnxM5mnEr9VW3ZfxsCZT
bnCmLthm40zJweuKLn26LL7c5Zg1x3UIyRIXczKpkZ56Q+akJrNI80azXhOyFWnk0jo06sfSREMy
VSxltYtuFGtXvYqtSbiv3a7dfGK7vkpn2sm0rzxMaC52LVqUXrZCR3LFWTHJkPY8NLpfdLNIrMtq
KLWNh9tVWD3ggHfr/LZV9WUxhbBrJH0TF7bUw4yGpEfyh5rxXFPq3kZL3CctGkUmC7vbWor02Nn9
Vua72Nt3IeZlssXHZkpgm74qKH3XFktalKHc10Y8MdxtSegZSVbViD3Nr02F6M72/NiHWqSIV/vQ
NY1ey4bqpcx9MsoVdpsUKulwM+ke14O2hXtT1mBvv9RMD+PbAU39oWY00p6ZN7y+da6naUvyRNQ0
a1xdpATW5Dzl3VuKIpEIOT5UuEEpJ+8M9+3JGjvrZuZ3w7CE/WA/rEsICXfmqOJlzqbO+qShYjeu
fXXZb/Sdk2HQhYrQbinLD4Ww9aWPq0UvEr0rFj4lAxuvLZrjI11wrWXkyOUwoBT5+YTo8Ni1+HYz
09lM0Z1pzHkalgQmTfc0sm0WBVdoOmKpacBBT0tb64EH3a6ySWW0LTuEz3iYd7aoD03ZG+0c2bTd
uC47hnS9ro9FN+dnd1eTXmnRV4Om3Zw0xNIL5roHZrv7aK5vp6pwuixh41WkO/GNX1KWRt3o0qqu
XcZk/aFZ4msXL1WWl/lNvj20ZBlPm+CpgIiUhJX0SSSn/or2XPdtkRbxEu5zM97XXr5z7VYnRsKc
qmEZ0nkOWtjJpC2eXvbRliEvjmErrZarsymzZadlDj9a1xcJqaabYDahnTQmMYS6VCw4he/t0zZ2
PJViwOCITo+2OaiJdLrv2kkPxjQaNYife7hP1H17iiGR7rnfdhhnce/7E6uqDzk3xYXJmclKNtaw
zUJxPbcqTqveNClripthbVHaKDOlG2Wtnqv4ummwytq+EPtZKnjyOx8TrqO8EwmrhdEGqWjHxuIt
sYtLKoiGmbJxoZ3Z+kM5knfUNhdFW9/G3mxZRGbdDiNJ6obRfe1ar02cm70T4YZfWRFHV4qf58bg
PdlwKmfU6JZNL6H6PC+iXNKRPs988LMuMYmySJRJ3ZX1y9U202VchDvqyRH5aQG3eV6ohuKU+zAc
ylhqtNkMQlWRhK1JTdPhxOPuvS0Lcy63+n7x9arnhrtsRNTvW0sfQ93e1jK/JTU+uzm6YzgqE15s
GcW92RNGVx2m7g2u/JAsENHiTXWa2F0l/RvXoR+riYxJNM1WEwhZScyG4xpuF0G6xDrVp5Z9UKGE
qFI2OsgZnyx+mGXtteerz5Z8HbWUl27PXVddNcOQp5Ocl11RDEsWo9zqeDRLOrGJJ1GQd0uerHTK
b6Z1m7RrZ7rryw7cHUHA6uItK/sJJbTLb1zUuVTWzWlg5j428cHH59D3IWHR7TpmhosilUjdEaRc
FtvFnIulgwAUX7iI1rovWpZClr5wM4TWCfU/9nl7WWM3J4WYhySOpjewwSfYrMVebM+5s8/32D+a
oW53jfJIUyu3pFoZJMF+aA9Vs9Way6vQFHHad2uX9dzfQuWLjyAGj7jvppQQu0JE9yxVG6vTbhA7
t279burtnRPqVAfOYfP1dbb5QiRBTmoXUPdmpe20I41kejKxTKB3Uux7i25Cb8mec7eksSyHRLoy
TtUYhssxrHqg06Zrm98ws8nLLUDK9vCAE60hZeFoeuyj7iRWVyUu6k0K/hwlfV+a3RQmfrV5scMk
Dz8ISM1yKUyi6k7TOL/ug/SHfKI+GdauywKdzm1FLouq8DomRbhCJaxi55uXfBPlboEESGgEnm6K
XquW3kdShTSe1n2vIBDWlfL7/WAIvP7GlsROJNmky9NmHGlSWXstraRJUdku42zrXmPLHhF7GHJc
JWuDroMvzgacuRjIjnYi0tFYviVyjnahKzMkKdvhlb+Zl9lB7gFr4165fYfqDyCeMj6vr9vSFpkK
zXlR4Ha9Mq2OUMR0NE9rUnjHsnWINy1JfR6HWG9sdSdO1vutGgJEaXAJgXEEWbrmibJu0b53bjeg
ak1QfurLttSI+bAjI72e5pKc8+rl5ohKGhVt2res3fHaZ6ut5n2+iLued3nWq6I7TkjUex+PQldV
9T5YOyf53ObaT/OxjKJZT3mT64iph2YpNr2tGcSUsK/DfbMxMGKYSp2jnmRTYK+HPG8PdjCX2GxT
kk94zUwLwggZJS5lUTGNOhOnaM59OuX89SCiXJNF+TNsxA91v46pUwtEvzd5Va66pf7GYI7Tqqkf
21K0Ka3DtFu3IkGyL/fzVr+aq1Dv+w0yQo17mRSl6/aM8deFYQ8BdnK91de9FI22Qd5GTbSTbE1w
ftU0W5lK6RdYuNFpOeavm+DWg2eoPs8MFg1N9mLJfAjDfhWwc03r3wXIirUJeUoiGva+yQ+Wbfcu
4AtmWqvXlg6Hump3UTQgTapIvGo6We3AbLnemoyuRZ0OuSl2xoV0KP1lGbGnhjd51lTL3cxQ1jRI
HaMOcmI/lAmJy/kWAs3NwNk+70/ojZtgs0x4afai5/fj3CZ4KHvtVdFApKRe17ERmmyeXg4uflWV
/a2n3OyXxfY7UhcUlEB+J4sBnfLnH6KM54RL0L6VCDvhJE5bPna62Pp8pxbYozZ0ddaVQ5SovHxj
i2uoBNBLCIZbYy7HuC+T1sU1bMbeJq7s1gvIcX37ehj5637dOnhefWJjOBPP3vJJvIbMFOtp5OEc
8U4dSR8e4llcFA7klplueB61CaH8dgEioZd6vLUL3g9cuiya0INTEYgaNaQTbMx918Y2i8s1SvA2
NWlhaJ6yYmM/LEWlY9EXup/osFvjpA8mC4WfswaN7lARHYW62LloNWkwSj5nFnsueB+lcc3KdPZV
6v286s7Ny1lgxvUadZsOZFj0Gl8PoSH7rlQ4NW6KtSv4eFlvfkogoO27udshApGo+sHNsToYKImu
83nqLgvbhWQlAh+iikD2QPIoqbA7NKdRXno9zUOr2dBe5iI3WbsJtrezmDS2C9VdvYZ06YqUh5In
5aqmC6dA1vAluCQq272Pun7XibFLFofeuX5r9rKsM4unH0cMDx7mdtn3dV9rxjevh2igO2l7lRnW
9Vnw8YMKNm04f2uWetLxHF7NUY4S0ousdPkuj+d7pRi9cUxehEXSrFjGSLMqP1GgR8nC4g/TtKqb
gGxGR3ZQVQTXNksqILDBP8gVV/XrcVvvYDUOkkOwYasIqbAoJPQDXsRbYZdzHUl3Diu7LOpyg9xY
5btiSHCYD8qc/Sb8jlrfpzOPXpYRLRNvIHBM9XCu8zhclKy4LDmdkjoauswavuMFHC9Qc6TXoY92
TQUlihNel5MUO65W0Ln0NHj1sOZr0imQ3bPfWLK0LbqEcHC7lb7cT/FKMhyibFzCj4ov/OzlqqNi
HS86PJ4N1Naa5PHL3NofFoibF53Jk35gbRJa/i6seZHO9WTTuVi7RIHT7Uoro6TpZbHrCE1VN3R6
oWv/RtpwtSLYrkXXJKTcVj0xcL42jjM2VT9Gfq0TZNwjjkC9VwaTnY2d24u17k5+bkhak1fGe5G1
fBCJgWwU0IcW8fJopnivvHAv4alJ7Nvt2LsRp6SHIfCP1D9vwbKM38teqVPn2vyUS3pYVB80dnZM
YyHWHalymCm7klKS0xBBBN024/VowmU1gERvcpAGcdfYtHSwOyt/GKVYEsWLq17JViMZ4NWmLqvU
tQqoPddiMdqDHat+OzrR3w6LhwjfdlgP2xEKoa2WySAVTSDp+azhbZqr6Nbz2KctLXON1gMnpdOg
AC8UiYfD0KJSc1EvFx3ASj0Dtkiph+AP52BCEleo0gtS9c6vww2uN9A87IDKcu9shw5Tt+RQUGOf
Rn5gCab1fttwONTPRc40DBoWYdXlavK0REJ7eK5Y4uNqtvcFFHaZ3cYqi4N7a9d13C+sr4/PCGEp
1qsBNeO56psUI2sSWYQhQVpgCaX0bNfTuVmDPU4K70WzvWYBD29XMWyJp/LYKeVT3y3VJW4tuDsr
45OYepYQDJp1BQ+dkYmzcqleb6bNqmKyp7EMLxEUcgdCnDiU29zqJeR1KlYZHQYoYCFETs0uNlDX
LqKCMuySQMzcj8JHyRLaJIr4jaSgo1tX8gszXAI/gkK/5fsAbS9dDs2rhWN5KPwW6bZqQKyHKsGl
i1KPy0OHUHN2/VJDdFLH8pWK6jyxcwmv3pElmVh0U0sXdmXJkc6hvZb4nFXXPldt2vTPVdk8Zt42
54iQQi/WntXM7MmvUA1G6BzHRqaxqVZdF1D95fk7LGaVSh8ueAepP6JQFI5omtKoRBCinUtHP8IG
gj2T8CBUKsKWa2vFkDKyXXRz6Y5kNIVuADjgydiDCXVaqXhL265BP1WDF2Ob79naBI1oVSfb6Bo9
y/XVjFrIBXS7MGUEKXR8bxtwdD5GH+hWrBovU6uHuuapXxUkd+rIRWzqFXhlJdOtsI/GVCJZ67ZK
8xLqMdCJsBo18DFfVkkTDVBPLae+gnrm0wNCn0G9R9et3hTlLweyfv31b7euhT8/nRj67cPn81y/
/Xb58SDYP71q/+SeD3sMX170TGd//a7fziY9E9FfDyp9wVh/Pjr2DwDsPx38jM5+RqI/diWe0SUG
XvqP0exnNPs3Nvt80y9gNn6BBTTtoXFFgacKASM/g1n1glOu0PNxixgpJZ4PMn0EswraWTHQVwop
PsYyhlMYv4FZGks43kTxx8M1H9/9MxsCjP4KmKWUQ+PsSzALvU0M3RgFlJfG0JL5FMxWcNqtlNtS
JXlRQ9BFtt11M8TqqB20y9vlvAC/kfyeLCgZ83U9FmsEQXM55zOeEyHEwTWu38c9F3pUNF2L4S1t
S7ZnnUloI+1JTqCx4mFKuhiXCTad0XTjR1bk1wUSN+ME7uk4uZt4c4sEgIaS+KQsBcrCuLQ62AmK
9FpPAYiMoubVzNpXy7YCLiIEhLuZLtYiPORyHBMSrNDLXL+VzyJsCH2VnCUcp3jZtljoWHquJyAv
S9vVSe0t3y/16ygffdIXeEfcdN8AF9V+Vh8A2Y9pJYrxOLpry8akFRZfAUcvdZGrIze5AlztN626
KuiVAauw8VgeFuSMhqxY4olqX7wesg5LcxPYrK26Ltve7zolhFYlqHHWZ2U89pdDt900aL0Uorxa
eHvX2ucSv6jf4HKGxRrfMBH6LJrXhIsqT2veGN3gyiY4EjvjxZRwBFKWbwCzvd3/vxXm/n9D4f+a
hgIQvlfTJOUe11U64mZIvaGPwKqgqhLzgYqqPmw9yqq2SwRWQkdigaZUgEow5GHRrvEDiLQtcyif
AbGE/Ky6EfAJaYYMCam7aOvSIeRuT2q67PoRJAYwkTXvbpbNl/cC1a8r6AelojWAO5B5JTzAGjoW
VqsNQZno4A5RXxU1OyxF3Ohu4n4fyaXSoNNdls+AYjcAR8DAaeYgDApekHSNu0r3MoY2hKE8s3n9
ZmjwQ6naJqto+74xzKZ2LONkqUBlTSoiKVWnSkVDRvIcJ5Xwp1KKYrfM6Hr1/c3cA4pC0B6BQj6/
7Kt7T7t97avq2JHyPRXlee5H4DAd9L/aftScz10SF9UtiaZOd6CAdN7TEQC7uMItQ7tpDKmEoiW1
qjYHYao75mgOWQH6clJGvV7r6iGvxuZEVhCTNaDC0F0ZwkEn5xEQ3RW4aBWOZMDX1bJTdIa2VTQY
jb2KtRrnbg9p4b6pCdVzTZNcAdyxdHmYcugF5CSOtXTFfV9uJzwTkwyovFkmBxwCF+YiL5Ocd6e6
6s4WzoAks4nSbfJmN8y2T12vcmhfQFHaFhM5Lbk/IxmNGkGQBnYjAQpXL3kf2n1sJbRjDK10M5YA
NUp+iG0VgdDCl3ncUT2w+B67ONorQJjQvOtJIrr2uHEAOy6bPM4PTV8XMIIv26qjqWxm4FjttRe9
TCNp62TFYu8lPcmIsT3KB5kYVCWEN8OdEffce82ahmgKIOQ4j/XeNGqE9lBxAVzLpKRiYxZskU6U
37i5/4D60qdmNFjXDboAYQsYX2G9LdE7B1VpWjSgGKtxjzvOgXUPsJHU9LKaftpZDbSM+IkgtybW
r9eRhbRJeHUteq/7NRzyaLsq4pz/EMYLWVfTaaxW2K6EtJrHSzaOFYc91CigiSNMAFoOebc0Om78
unvuOREeAalCcbVTesTjW1osa7atcXFUQ1FqR9trcAe5X3L6YWRNl0wR/rEENJZS5gCUdlCCbhnu
6zlVtMqTYg17ED77ui/GdCyoTNsNMjcfNqfn+Y0xrE/r2QPsNLxNUFQCVayoNlXZHrsNlSkEDpAi
Y9LnldR2Quey+zFMy3Fs+AG7SO1bBJFhkgq4L53SaSNGj1WnQ+NeI+ztzljYBaUxN6Wz1WmN5n7H
cQmU0uzHthjSzQAhgc2KvQRoiYdXJGgVLVvGXPGy6KsRen8pbqfXrMujHS3rvYjLd5RDBy/voSKr
i6nX5dy3O9YxDaBvOa2MX8Qqfg0qq46q+zUHthnAAuVzdY1wlJU4BmXGHyhvFmhyTQ8xVIjayotF
QhW7sOgQ+vjojTw2dIS2TP8AbPdisJF7GQ/lxejw/eorBYgZCm1bQ5U4j3FWL5Gmzl7RbpwyM+Kz
NRADQm6h1z4WwOMktClYDjGJNS6ZyQSUe7leyDQl7YhJOldpDXEwXV1THMbG7eYgXtb9LJPRyFrT
Nd735erBQJLsFiBjdplSv+Amm4pGJmEi5hjN8Q663NB+LUR1yGN5h+6BwprDHII8KNFC46DP8s2g
C16UVWpCcedzPO2qFmBoyNcfoVSr9FBEte4qc7+BBhqKtdFlbqtDhGHiZrAgHu0HMs8/FAV0qQld
X6Nh8FlABTQ855emGrdkIsAjaxTebKGVGa1pqVXfjZdrgCq+aQueMVyuFxtssJWM26kwcZQF3kN3
tAK/DGxCF+1SiQPFbXFpSXX2TVNqaFokvS+7XV20AQ4wNHGyltZCyczmfSPMVbG05MCYK9O2GgQA
RQ/ggEWX/bBO0FybEkFyoHgd9BhIQdVNntcJm9iomS3uRotej+gOtUVxAragRgsQOTSRbhg0u+nY
HRdcQUmM66Sxgp/wUAx6dd2tG0DBd14q0JFRvoMTQkRPEIPTZt7bLkb7SKg7VYT30VJcsGoBDCXw
fl5UeyxFAwlks/RcPUOdXsjtijCAMNE4XEeo3dt22LX7HIxzPeTDdRGtTbL0bb0fUlMMzXGY/FPR
yQvvukkLxGpdiYd2RPkhHvIfSBlyrdY6dUgcVpRzIEP8HkUGwOZkX3JMWMI77FK6bXB6weoRwMXG
m3tn8wiK8Nxo5JlLGZr3qlh2sXLzNduAZLVjfblVCTVjo+UGoZYOwEUiXA67esEAVRWG8Na2y0Ey
s+4QPVtI7rqI4nMZIHLkESR/DM2dU4PYXtYmGeGQB/xfFJvWbIHoWHkg8RWEx6DgQMFYcnhO7B9r
ZpCOti1cWygVjACQXsFQG4r+0AxNt6/K84roc90f0TQXFGKJcCcWeJVU3WnyoTgGNR0i0vnEx4AK
0QiLVi4ygxZglYGnVEmYyzcOHUUr7W4coO3FrP9QcTdoMy71MZZWZWwhHzhgISC2btWjry9EAaGv
nhDEZcCHTQGebdtRQ2POZnO8vkFzG3Qu8ySe3HU0lNPeVNttYQepVVClNmt1Gp9XQZXmhE0en2vm
9oW1u9DTxzHity2Ra5q3MN84UvesGt/VPWTDgA+0X8KBtvmH54M7vh8/NBYawgtjBgAdaVJXEp4C
FZ9ovkBjCTrBXFY329jlBxIQSDkHa8DkHTQGem1zcYrXYoYu/gwVG/5hNcFmLRt6ODBCX9bRh8mO
b5e+OFZw4Eg898lpR6/i9tyvy7qX7UXj5vqwlOMFLKc7S2v3rf+fHJxJl5y6EoR/kc4BIQHaMtTc
s+12e8Npd18jITEjJPj1L+otvPG1fasLocyM+CIpvqWIfcLGS0sAVuekqdlhduyJtvUrskllvU4G
xor7TMX+L608WBW/52bqAR6oLsxsD6Sn6wcHRcnkY4R+UEFAzPzcRllMOJrCLUKR2P+YlZxCRky5
2fBiI1A9rhnPKwzzYzPgLZuqn2RmulxcM2XkARpxU3RTsOZLEpViDUXeRePrjNanqJfhScooPTkq
T32coARPtsuCj6iN8WmiYS9WhacsE/6fdxv+v63Adx665EBdshXC7SGaHgAJ7SaX89oONt+G4NWG
wl05xtp6tuBHkiGv2m4/w0L5ngIwJImja+kTybJwI79TLp9MY3GVTgylSONfW0dwVsvLFC32VKXs
pvv4sRaJfTLRVFRhQPIBF0ae/sBtKIpOJig4O0f7qSdS6jocyoSnhVvdz8o3XTHPXZx38QQaDDI2
LEdMxc0KW26KOSup9d+bnCB4r/QxXLi+tsNyoGu9Ps/o8J/G9UdY80yFDfnhcKBKpkC6sMh/2SR9
JCx8nieWwbm0i79EpMJjrfvwRhOFG7RyrxEJfqZL/xVNymVyxJ1icZ1V64kEuyonPr1NBi9P2qZf
fTKhKzA/yb7gvpntL7QxMP4pOgcuU1nEiQeuIxKRMZ/cC3x6dk23F6B1niw00l4F1RH43ifBmBFR
d+JyODXgJ+CotofJ4KG2u8pIsj1ZTpIi3BxKIjeXKOjvCIVleV9XzZXWUKgZJqu22iFZAIYjfL54
2g2XGlTP0VsNFyDp0N1G1B7Rt73FlVjyah6hi0aknEL9gXQR3OBBQjtWP4hj0aleojfat1kdtlWR
RL4tF6MvM26JE/HzRQZD+CD9LfEteawfmmTAx+nWrgwGcVNeDjkcpfCgLnu1RHjRl5dR7eHDssWH
IQWJVisx46LTD6OalmzHM4d6NJ6D71pW6lA3141KWipI1bEkTRGFiSkZd03Z3R9KrFKeQYa6X9bo
4VPderTfPcgiPeTSDQ/BMF2jJX5q+jHMA528622EGwG2GYVSbodaBACFkiYsnZdlh44LjsyGphg0
VJzeoob+Ehs6qQ2SzWTRi68jxP6lETfMIucZT+AQk/qU4tfOwz6rdoBwqt8asAjszxDXZUhMfbFW
5HIE7MQnhZYb9S6jmPDWAE2J8WAQRsLywE2/dw/Aa/CqOaWAsoK6Ovv0QDg7EVE91PH8bybLAwtM
iHfNYXzrlyNL2kezrQ9cjWez+sfW3W99Bq7FLMAV1qb6XSs8YlXB2Frddo6SoDs3G7maWHxa0ED7
vIHn8/5iDT4yAQcIuTOj4fTenvuKJLjL0v90z7NB1UPJMOjlfQCKs2XiCDaoLoSG/MfFep1Dv2dN
31xSGCp50qka7hc9Ybz/afdHzIunOW1JwXaFOr4mL7HylxnXVWEa0h72aXxyaIDzLUAnnISelhyY
4CTJdBgFIDoh8aNVKOZEgmviXfi6pAkEOdP91TBmCqk0nHkdvnUvTYTj1CfNH+GWgyTBS9+l/CTY
CsCxSj/WutsOFjWu2iYHbqeZi86LfJ8mc3VSHyqAs9ku4k/OzyBP/qRWnrrO/owxhqBTU5emD89J
2xZqHzImWlfYGW+sQ4nXYTzAL+oxHUbfLQYpzCZqX34DQIXBFWxl0PgLPt6hCfo9W1mKqdj/TTcn
UD3iki8c+ijOEgatrCJw8roVNy+4hzwmyQPMGAfjVj/hvIqiTQGE2TiXxNLjTJrf2yz/bfHSZpaY
77ZS70CO7IWn/B9hyYXAZfBN+FsLjSZyr/7v/sIFE6KCpZwmGD0rfmB2ubZm37NWXdNh8Vm9jo+r
BC44ss4dwNbJY6th3xsU2MAC2dm0fk1qz7Jlr8H9wBYRw7A+BeiOd98damKmHKm3sWAe/UkTB3my
hOzVJvVTl2KSG0a+wp/Tc97IANRJWqEfZ3BJTZMPafDZeBinODIQJqp8nja0f/RHQsYmcz0ugImZ
XC4d+i3Ab4u2sKy2FCgIzE6+qytfxYvpfXhhwn3pZ2q67neEpiqWrxHkqGKYgqoAPfNmFwFcrdVn
CziCOdwMNGVn0mnQOek+ZyIYoVzUw152s5YoZ+912LzEwq6FS9P+wDmYRQm9GYWuva5iRfvZ96ha
prtUXPyxO/7Mbr+Ccf5F16q6EFBIgIXH8P56xvI7Sbq3lex/mY3aItb4Tlp5sfLXGN+CqAqO2whS
JuIWd9fMHwLxzxsVlzWhvwdACr0hDkd+ZGW94OylMNPpSnLrSclwqG4JHCXS4JpLEgOusoHlKYdu
Py02zCsCbLWdzniLJwy86Qc+znTEwy9o2B/7Co16VIsyAWUW6fhbgFySgFsCEgImtsAgO8FD9Aju
utT4fIDibyF48CIAnJbrfvjae1xIii48Vw6FM9y+db3DAx+j17COWcYG+29s0U26u8unEpiL8EID
v4/HcA1IpveOZXXK8S82Xek5+SH36KFOgEoNJkSLJ763OirXdDXH0a1oFSt/UhqXQCID92KmiV7w
lrcASNnvFPLCo9iS26IYQI4wtqUQuQ4hDc58HS+tHYt5AS4ENO+l1e7DT+OfGBo9+TXaXBAHFLgh
3Wnu+mxXzytZFG6q6rGpmp91Cy7bVLKI8CFg9f2ubVyAqfybjNtH7RuMBrr6qeNf68LRvgcKMApX
t3ZRL7ONxnKlAdRI0T10BFQS+HCgzriN0eThbXX07zT8V8kI6soCr6ANyF05KSyXPxvbA6NymuXV
9GEltflOg6JuZ9DuEdN5vboa0kX4MizB9whbskUUDkyJeu6b40L227YGr3KqDr7q32fGTbFaHeQ7
AEcfhqe6n+rzEPXZ2DkUh45TnBc4Pkvnrgzfxg9mgGa13ER4OhdA6z8MPqWxW3KYm/FObc9/Ws8x
PyRCZ73AZNOGFxeJ/bq56oJyipvB+RlkldIHHRbBNr2vQRdeJoH2NqTqhXTxC9f6XHX358upwOXn
HyFQ7Hm6t6agcZJ5JR90RF5p26JU4DrJOcQjD2S5sfwlffN9aO/q2mdKQswp2x/ebNcWlw7X8sgZ
bq5O1Pj+39wIlHCPng1M/4Fi+kcnGll21JBues3TrI/Hx1kWStT/3e+fffxn+hCkWMthHWEghe5y
5uF0pahZYSSeek3/xmT/4YKpLdZwOXj84jOvy1nFNFsfHWA+rtsj2db+belmILZNvRZ1/WjkyZkW
yksNwSNo/5kU9Af0hJtaaJVh0jQ3leJHdcspHdrgKdnTj2oVaVm7AATxDB6tQf2gUFPeOkqLHcra
MdoABeObJ9Emi2rR4ryJp5hZV8gmtgfWY1eF7aFP1WhuRgi/2ZqB0++u85R21xW9um/2FELm9tzA
/nNiGc86aH/uVZC8ph17nXhdl4YuzyNE8otRYBBtO3dHmeyPopUJhPXkgwbePkx9eJy4fOi6qMva
FAmLdW4+3FKCbjviYqmLwPTRtQUiwYPtx5Ss0XvFIYTEq62KGV/GbINT7ORbNQZtLib+lAx1CfaR
3YD8PvvZxqWgc7nMYF6rVjTH+gOKP6IMfQUNEV6D1f6vZOO/HkHEDND9qa3cezrNRTpE/6XdehBp
h88/gonerXysG2OLYW/OCK+Et90vH8k8PGjXIlZQ+z97Wt32xKFRIcMTbdoTNI0QiifghIkhvBDS
7QQoq8+X3j/NoFqyloMYC7u1bBte3SXTH74T8nnwuGI8KvoJonYQBFvGIOi+jgTgRNMXWG2CN1Rf
gTnfDdhYlFa3/M4U8lICTYE3ylII4MbUKShQVk4b0D4/3O3V6OQCXiPG8pMZ8rnB8ght+x+pkjPZ
opPxOeOwOI5B4JAviNBTDeY3OUfjWJfaJrzYUwv9djWQmnFeV8Rn/r4hv5lciUYv10fu0pmxXLpd
ZsOg7r0RE6iTvnAELaVDeStQjJ7XRhl8Z30EBPyW2Lrk0rYvQ+u6LPL4uzWM38jEgFNS+ZBs8aux
ZCr7pUbhXoaotOOAnm+BLhmSf53tP0Ww0VO87rk0vYB8p8cba9cVIxX7WSGiAmmmSU+sVSCJ5Lpn
UUy/opGsJegteiR1L/Mg8TMAxwR5IdUUpg3TUoQWHds8uxIScrlOw1IEmTf4lEMMh3Z343qOuP4U
6N/Ddjoi7OpLD1Herupz5bGCBjPeXYbmnUJaz1wkQaxXKse9kmS0Dr62PjkOTWiLeYp6EP/8NnKs
xwlAOh140z+0+BbPTEWnhYs76omfBLWKABm8ywkt7kAdnGQfshODUW9tchjHSj1WaXpWAPNDnr7z
eryF0wAJmDZP8M8ya+v2deHBYzvhNpm8u+DOn5AmCHkBufazix2/xax76Jl8avFMSxWCiYxd/Xtc
GJr7igHZIWcGrAsZFIjpZL5hvFRnBcY0tgH/cCFO8GQpCrJeslGbT7w7SUEtSooLoxfwBd+sHynO
avck8bF6nH9F6XTpLHiiOL4JOa9FTDoc8D+1a6FSRbAIKtV8dWqiZToqXEwOHHsXqjdwGnPOhcQx
s8OM99ui8iTzmRt27njQFkz4Y2NeYVe8i4XuhfSQ3JK9pjDRIHuPYVxnkiC5ATIKHFzbt3kFNwkT
MtokVGmTRZOmJaJtwQGX/gmLbG7AQeeXVsr/xMskn0S9/kBuCBqjbv7gXVjzNVFvRCnQv3Msjp6/
EA6mmuOMRqFB2oJuKFxr8L6mqSpmDzG0hnvApBKYHnoDkGiOX9CGhK4LDynXvzeg7/ji0Z5t0Q6e
rUueENn9DS9RlEsY3CKjXi1vbGltAHmJ7s2l24IzJMbttka1wdA6jDAYq+hZiPGUevIxAdPEeAJ8
l3ZBCkhSvgRQsJ+VQ7Onw3bLFV4lkIT/lNv/LBVIEpdGf2La2hvSKGju6u5ztTsvd8RDClg6KoMi
Mp8diqTH1wuW+GsXqToZsd4UGRAKipZMySH6LXAyZmZ+SaB4uRJuLNSQzCXobaSahoKwFBm/xAaF
izEdkAABt075rJH1R9SfbQqpYm4ucfo0Kw7JeJB1Ibft0JLxG4kOWTRsHLOINUPZrz0kPem3QxV3
XabJiEInqxtF7dpXXSYKykAAa9r0g7ym6GIEm6tST5idqy3MMRZ5dF1bXSZ+KViDwTMZ40NqPrRO
grMZo+Zo9fA2VQT2dueqPLAi0wNmTwnNLBsBx+eSbj+iJgxzfL7WxEgr9F9TbX90Ep0sOp2+wLMI
ofEGPN9F8DbH6LLnlZQrMGNcGIbBDaE+0y30vIDz9pLG/VQMHh64WcjPfYLsOLq49JuJEReQfQk+
BSJHFlXL99z2iOKsPfQRNFbD6FWp26kvxgWye1wF0I3SaYFTac6VHuIj9XDV+REWJm6VZgGcHqm3
bbRgcpv5iGGQnlAK+dreM1u6YKy+bvzFLq07TZNGyUEUICcLWFo0cjsygXLPqLDBwdQ1YldivpiJ
hEcfkhn6/HAirvvynjiMu5vIazag77X1VEoOS3zryEXfoc0+BWYTmXvUkkF5lA2G664bvkSreCHZ
GkMbAlC0bjP0ZCQzkIFEonGbD8vde9SyYBVDB5y0OJ8p2g3Eo4YaJELFwnenqyUbwCMclK9NnvCt
K4j+b4lDdwl3EI/r+LdCdiTz/f7Sw+LJ3MLDB6+3F7EgS7VepTdXtMAACFT8qkT031rpFD5WeKHL
pdubIW8MWYr9ziEs7Yhx3dQtAiiAbifnD131rgjBt2bJJR20zrptYYfRnpdpTi8LhWQcrfsKg04M
AAV9jB+tftpoJc9ja8ttQlfkJdobi1eyIdD/Ww3vOYHeYL3Kh7tBXg9ImEBkmtsEd864/RV9mMvQ
bA/k3pQY5297R772rqdlEqHzkuDGNhj8mCrJIx7BeA3OA8NJExLf/b7ul01zoM0h7uQuZOU8Vp8K
yaV+cQ8ORlkhVpizut3+1pV/X5NlLaloT3IYbNk34LI9DWxJvacZUp72KECrZ3DyEJnsXyYmPfS7
/rJzhhiDuTMjK5K/Q5PQfO1xTXnEpSZyWMHKlnCH6ryO5neJalCkVQOXM4qal/ahzzfChje+QwDW
tYfOAX3Z4xToBHY4XMxIGdDdLv5dt3A5zTCBAdibU8Mx1Ayg8IGlWZV5+yng3BSTQRAOjld7FjX6
qtnExSbUkg9u6MqRQtN+FdU8v/XjTz+Qm9zlDfT2Xg7gyerhabtDtJYg9ILYSrlXA9TgCI22buih
2arvdmIUld791GBdVwbiY4Qtsg47WpcU7nmjgaMnGiOElL9pzKdrYlDxkSvlAUSahVOcQJDI15G0
5bb+Ck215BiHlzL1OOJNqPgZfMQlOXY7wgdNveOQqhQC8ZK+zvH0GoXq2uiE5Ra1tWSga6AEJrin
EJcjp6mZxIPoIVDGCGvLenhxSP0elhBKDyYFKCx98ywqsh1C2H05ImXoDeBCkp7VJVJhOoOvaopA
1F05bGUNbqKAWgzCuVSAKl6bRqPDZSF4ZHJI4Jfn694gQaXwmAH6HVVCX1blgJajzKGSbNcQF1DY
j1dt94d6itp8sya5cMkRHN3M60h5XKTj/qkQkDvKDrEt3d6kd/wRjCHrOpc7E7w5K9wNPuoZXOWS
2bgZ8yWCGjM1+8NOEYZBqVvzBBffRtBXV4sr5yW4aLZc6x7tA4iKu03ZrGUaVoBOMF8lLcGpuL9C
LISiRrgGkinVX9Emvyo3g2SuUvQtpL8GtXkbhvrfZhOdI5lIyyYcEsSoQJHcA8MVdX8Q+/4iZPpk
I77koItQKvUEVyfqPwOkyD2TUUnrAQA0/2+O9FL4ns45qczLXHXqOOEQadR7KPnsIfH/egYRFS1v
CFmOwEntx+0wNYhQ+3iEwCGFhE5zWbnvnyqj+ixO8fCb/mS29nVb16MW5mBc89ezOUSNUj+GGVwo
+tUc98ZaRPF6Gbn8pfRcXXXzGKwMbW/crIUJKwQJYvZIYatkNVXh1QUrurZ55SUghz+89QUc3DVT
SITlLoKwXMXI38c6F7iNs35QXRazCZU3Hn7SEfN71/I3O9lTUidNBjgTdmzkRKlDYC7WTpe6PcRi
6B7XKgbjiRHiKElSzjQSeajxDNIQwTmNrIMZ4ujSBC+TwtOEBQ2NaKiTo4zn60gJcvT4kEWVur2A
OYDqK/QMIgKuLlT7+tAodoaZa48NIhkIL7AccTKDs2IjnAPaYPZBKNEH+L0dLGyAFrLAJkpW9Mvn
6kKEe6Hxyy460XityzWGtMdc1xctq392vSvj+MIrpNxWp8AP2aAFQzeUJN3DW9NFOLRIp08p/pZS
HKNfRB9tExVDmoJpX6KPeDQXDgYY6NfXFgSkDBAKCjpWXQY0b0l8YEh+xssbpNvunYbQkbG2YUZg
7Dxr+zYreG1p1QJuit9xAuZc6v1bKP+c1PZ7TBAbMkEgzz65Drh3HzCcEVaYwCUnUDIB+gOkRIYE
p15iSqQw6kKGVGvbtu9OxRf8FHDKU8axzgEu9KJv6YSwiSdrAdfkiVD4ayFTtzmF2ZJaiOOmO1V1
87fZ1xzSKOJS/YbuvAnHDEF/9DJDsQ+JOCsH4dML1PtOCqyiwJyRT1CEipmNvjT3YcE2SIXV8JLi
yc9lPwFPTtIQGnlvXigQsx0pi3OyDacN78MpTDdcH4G/LNHjOmD0BrdxN7WSTz316MF28AoweTFL
t8HfGI0S6WQRkL1Hwkh9QiB1Vzm9GujOfJbYIrDLNINidqpDFiHohjLOqnveMm7EMRDXdJM8S9r0
ORnowzZ6nO2QjbedNOXGHyqzP49mkMcdyz+QGMBcDZzBlkMtL7OMbE727adJ3VSu6NFQcKmeD+sd
lVDJ56AXPAW5Xhx0b2xgGDmGSop44gCfdon7G93YlLlx1iWS0b72H6va30xP1iMPgXuTbUbY162H
BTW9wTR2TELWltjWkc1DWz3cbdakn/MYuMi+o+3293LWk87+GO5uJHaVZA7p8ALt3wtH/S4CSNCw
HtS1EpI8dqD2TtEKoI+bv4u+t6SxX3IvqiaXaONyypIdJtSyFyzEiwX7uJjQ54guOJFpfUF6/9/9
P5im8Se92v889Tqre6SXJHW/xA46ZFd1sXQ6Ou4GBWPQQJnwfiP9jaKRImLZR/9hN8d+7LwHMJNg
UwRaBOjV3RnuIyA6ZpYivlNBqRSP0Mdzo53OqioCWw/rMZ5yOu3HKFbr77AZkGXTQONxUpHeDW9z
v4XZ0jLkWMYFp6CdDZSt6EH1+DlSGBmdKUgA43Pf5uFQIxSCUG7wS3mfZOOI+av23TnaBkyqnLLD
SvG2qKF+MOlsDi5kPyoFwnWv6wgrKOgV6jpy7QuNoC3wg0bbjP5yfhxqLGoA6VGh4l+0b64sjd/q
KUCeKX7cFpgDVTNaeNr2LAGXnsB+4Idr6XDosbO1GEl6ROOcgKI031hNYOikz4tnB8YZ8Nrd+2Pa
nVwqbKYFEpMIVZBDkIQn363BMWqWH3E14KIYm9MAVjFXWDySrR28CfTluCDGQshgvm6hpadk5JeG
N/DM0YBmchK0wH4CnAhqDtO6vHG/DYhrVssh4hueCZIB/Tg1x3ld38FgnZBaLPa5wxWxTdBtwwLe
Zki+dBeP55HWv4zqphfkHhe+zgWBipxTHcDKS8UnrQJaDGRFEQjb+TJX0T1U7WHXCHVY6GOvE+yP
iOVLxzXFHB/HBd/EoXcdPQ0WDjK8ha9KQIvELC7yKY7HB7SzQCEaBCRchKgUb+DOIL2PP4psYLWz
YvEw4ODIfDXJK1vbP8uC8CmvsWXFkheLJ1gA+8QaFV1tBd51GqcnZTDZJrPJRbr2ZS1ahrJZgRxp
zyoCQzYl57Zah0fbrgPiIEQe60jhLk/qg4j7BeOYeUURM+UQr+WGnHi8DxeZVNnim98TDR2gnRSl
bNzgzEPazXwTxAU1yy8sWwAkk8CqS2J/6OGa9BYQ2cDpS8h6JK3WXxSm97sFM5UI+xBtsFDvjTSk
9/jd3vGAfTojJ39jK6LwDBuDT/Ar2myaA1dWAbwXF6HCxeMH5ozvwAzDeUxAygb0Z9XBhFat10BQ
9kJYCydagjJAEUFHwIYFVPge57NA0NvVwAd9AKwYA+TNDXCi4N2RS9TpBAKoeOvI1ObDeMZcF+Ij
uW8AzwDCbBluKURTSELd3B/oRpFu0e7qIv48kK40CcTdjf6I7hHkcPbhY7KgM7xvUkJXNWG7xr4A
XrojPi7VzxPI45wavEsxFI+W42ZagF3Wjfuz6Al3aQSCC5xvRmC1VRFhz80w0rOnHCpAFeGi6ua3
oLPvE//SUkK+qD059OZTp/VdtxiPg55vCunBiwo8ZKx6ewh9/TcM9K3qkQ7GpPC3Te9beIg9x7NH
mn4bRkhMps17Da1m1yibPeLwCJaCCtchroI2ph92BS1bAYmP+wgZ2+ZPL3dYaVhdBHoPwC1ivhKU
dgWOtOibeCwQxfSHYaGI8P60EXJz98gzpOhHt6TtQajgEeunAKx36X+Ns/KYUozR+w4MRlJhioVM
19jB+oIBvxRR/022rsPAN6iCQzCEmrvTgptJYVZlW6F89bRF0XCCNcSn+Re6JXrCHVjBSwRcj/Ic
TTOWHYQDQZUzmNWx86UGkmnD/Qe197xR5GGVOewh6dX6BRGLl0YiHBiae15g+oT/HYDmx85RE7+4
rj2n6+5QSiDtWqv/7qQCTkLkB/cvgWT0DPEb6T8UW5SUK07Y8ATx9Fccxb8ppU8qHT9UO+o3HYsl
2/COHWcNUzR8rx0iWJXCmFSlBzpIlislpoNrwI+LDa5HNTv/gMFBYmxVKn5IqiDNRduOR6/6teAo
3BVvzyNUhqKvm5MGJO7djFOtEZ/n0CmLZRfyhPmsOwgMQ1DVOxzIYXkkLRqyMNjAoqVI07dVpI5j
5C3mm6TOoXdCgF1niheemMzE+HY7BwV5B/qONVT+ON8lDrEv7aHeIl5gPsGpMhRgH3N3jhscsE/m
pMAo3ENK+hsbFpekw34MJ2GSIYcMC40Hy7kj3YPSUM41Y5gVR45h1OsC2AKEsHH/rqYoxFA5w6MV
wTFczBMzeoQpGEzYTHKp5bajkmJ52FaVrZyPrLq/H+kUZrHrhtMOS7wltL5GHvFMJOb7g9t6oEl/
qbTRcbYKagCfm5w3LVZZDZCTo7B7rKse9oQGJ2Wx9sVH/TVqYOKulYPPNB7XFsO9FI2G7DWJs3Pb
Ab4m3ia/mpIPzb+UgEdcLdc3jn0LV4aj6lTytEzJ+0gTLHiJR2xLqe+T3YyDgxUdv6oaEVAkpt9Q
U/A7oPcXi90nxkdt6TsJNTNO8mXgOZ3teI2eQghM+X2TmGuH9jTdNSXWv6VjuoNIaL85DilPDZZH
hAJj39O2hea5xq6HrqIAysKmoEo9J4HjmGfEn5mYRyEkNkxQLPYK7K8wnp69CeZLnSAxUAfDF1MI
lTRV8laR8bTHuikDF0S52IXBth6CmAZyzxlLgeduAf8OUL2dg1KwjSgvLGjxjRFEhruwbh+Sb8aH
w7QgP25gwRzRjvc7qx5QxvZe2EvFABmabbxnLQDyBsFNjLBiMcSNuDT6A2TJ6TIIedEhRnVgooCN
hYasbl2bjdx/RKlBlmiErip7UOzL5sOT4aRA2FhcOvKNJS0KrSi86ESv3asLUartiHZec+QLxPps
I2FO3WZGbKv708J0/RHs58kkL0imk6LScd4Qd24qPGKKPUHKg5JDFgZuP1DH09I4gtK1olf0/Xar
V/iBnfABoooBzHy7lWNgCQrwOF5D0hxgrKJezVhYYrGz7iSq7iB1e4IkstwM3NkT3aqvuomxYaCB
qRr573qMYizMQCzbRaDFkVQH3T6Bqg+w0O2g+/nxf+yd2XIcSZpe32WuJyiP1SNkM7rIzMgVCSST
CYDkTRgIkLHvezyYXkAvpuPsqumq7p4ylckka8lg1l1WC0FiycX9/893vlIuNkuxYTg3dhZusoyt
jT7ghnNrcTb06cwB/DFs4ktVQd1iKtPXXS1VjiRifNyXlzrOz1bnQgU4RQLFIHdG+SlPxLyZHe3k
gIoR4uIMNYE1TI0X3XFH44QaIgfrKkuue1HueZOq1+/B5v+8AOOvGWXTtBzxR9nmX9z5f/cRvwSb
DWWKx2ZtORLQES/vr8FmXXwgz8x/MTydv+gursdfg83yg7SwPwrH+F2k2bHh/MWvjQ36n3FNYq/8
m0Sz7piCVJNwdGAjj7v37xPN4RJwH0t7Ul/v5/L3c/n7ufz35/Jo4Vad5yVXMat/CqNccmKunwfO
hpcqCN86jRxWw+Y+GvunrlMwIIsk9kvMUsJoQe6STG+mMR1jzesYixXfCCx+JsVHwLDPN7XE0eG6
zAJzIc0nOwqIcyaXPmIMK3QGmrnef7Ns8H27nklCEhc0I0bPQTN+YjTDBXvbNnHL9QE2xuEOs0sj
hm6GjgGvM9J424Q/urkP1uRdsfaU42s0Tw5+EGuzqI1TLCfWeBWmnIrdc9m8RuXCLsyW4YZA2yEd
d5rOLtm2251mLBfUMznKFbldNI838+TJ40DN8gaCc5EMUa1OxHeJ5l6HAmiq4u2saBakUC4hHURf
XFhGopgG3HkE6C9cp7iGkGl5PWI641DB8TR2d6EIPabwSCZZbQ571o1hu9I4/8XiIcrAQZ0seYuX
mMAC9tKGAbafRMvVncNnk7XUGi/Uesqqryz3P3d9+xwklbbVEl0l9UbOgrk+7fs8XllWkB85I7GD
rNd65Z4x+bgbdApn6Q7bMY4OzojKLk6tbDXVuG+ZbEZbqyjDrWNW69ruoi3W8BUGb8Q/3cQgzvWO
edK/ohx+ivqp30be9IOlx0Zv4ier0303KdKTaCvbV3uYNT6ZCMgstfc5uerUTV7akvt+W/v1HCfX
uHsIAwE+Mo8+OwW+MqD/Ux6I/eSgWzDAKUy0U00R7qO8c/2ItKk/ZN7KjhGMGSz7PHXf6yof98PE
+EM7R41R+yg/kwOVNEAJoXvqu4yTVJL5Rq4OhF4p72TBSZrJ4rIbid/MU8+i6Z3DeOcw3jmMdw7j
ncN45zDeOYz/OxxGWI7mbibdXXjM+GPtrmHIs8G5ykAh1U4NUx17gNdhMHw3BucxV5Zci7BgZIh2
o7uCWUkfLDsPkT72kJutXRtWHrt49r4GyBNI3lXe0QjgV6R5asu63ttjvRdt054k1vFtq/Uf88W1
d8LOXlH9jZuqGn/UpBU2UuBDsVPvYhtMQ7GgMFwakEFnas1k5j/c0BnAidqMJI7xIqPwLgSiIX0T
nEKhI4KcNBMtdMms3mDRrk/t2gqZZTgloFTsPjWJQok683uxynqzOTipPMZRFmxss9E2eb4FtCnA
RmV8sNttr5a34DgTI93oLe4XiZoB9LCKAIsHFk1Me6ynHqcqq6csx9na1vfvG9H3jeg/w0b0N2On
f2CpQ5b3NyMdw0BMhyXPwBIphTSQ6P1WUlcTLXdZOWuEFv/h/N9CI+qjD/pYdkQ9wqK6UMZ2DbH5
Q+qjX89lRCpfmTDstjpoSXjvoYr5HjArhjG/5lPm7ceheA3jfTizwbKsig8AjtrYZbiuVLDJKuGa
4pic+xRjuiR1IY5ANTdLQpIWLJ+3U5zet8iOj8kIFlSy+W8Hr9uL8hLnUfMQ1fa9aXJnnGK93bY9
2o3JWbgcTbY/RcWyrW4htn5/ron3xQahZOwkGqyjQSL54F1pZngp4nL5ZIDrkDHq17GVLDsSrD61
Zhuo1u/hEEZ7Z5myzVWbxubq6FwMU1FTjALznuRLfiraZOs4Qeq7xZUv6YEszT6YvWq9EHOxwid4
tfxsu+2ZMEy7ruLa3FfEe1ZQPaSUSDRlF8vYNtMSbxZiDoKQ4BZO58tYle5hUf86qOp+W7M72ZyN
TAXH3Lxdm0SNUA18n43evS+T8kvZtKgxxfxiGCgC4MmOuhVGW7A7TFpMzyEaUEWTV0DkR/AcOwHQ
3MdscJe9k/L9a1jc1kWqfYpMeUflCBw8+4/VOBLyKjRtPWRVedBCxs4ITJnMazBh0ou2dpmcMgE7
ryUJ0FjILMCxQjijZA1EwC19CYN93p9bp64RPPn4MFxYdCblApAgaT1HSerHdcjom1dm9DsEeNls
BveRiM+JVhtcwGEyI2LcH4cArGzqCr8VJgl6dDQ7L3K3ZiM+k4pFGx6tixizn7KRczttvsSG7LZ9
FhH7a869EE+t21kHd+oi2gRMeXas7Nv7VvR9K/o3W9H3hcj/ykLEsITaJfznste/66b962rkl4/9
ZTViffBckx2IZ0railiT/MdqxGD/4bisSIFPbUu6/JdfVyOuqqBkoyKBr36uSP7qfJUfLEcXnpT6
L8Wuf2ZBols/3y5/V8ZFhyWfoGVaKJ2k6/zNhiRGbCVc3q7WvUSeNivlv2mEyW4o2ltaex8NQzep
IMkpe4hlw7sbe1+jRVja0yMAVfU8qGIBBBKWn75o9bGz8RzSPmCqGgKpCgkaTHG2oXbZdBXkdBYQ
+yW0RYuBsNsz6M3GLauQLi+KDkTmk4ImPmAQ683NWn6UC4IfgUXIcQPeoAv1Ck77EKmq5wFfDfgN
zRKGHmwIe60cuwOc7EjK6yab3y2b0IJMJ6CH5aUnTvfzXtLasFhsQ9sOvrpKEPdX1YOk4SFA9p3T
+IDnJOPtOn8YlBA6sl5MuiFI+iFnUnURlSqO4HuV7uSSf1xUqQQlWeBe1ExkqnAipnnCiTE6B3Z3
zXWY/8D+zIZ2BfnEcZ3WCl3VVzQO8fyORotFVVssFSUXaaUBgAezc64LUEivpwxDqFqMvI3PguDW
vredR8KfZCaYxgNQJQ7hiucIN+/OtPxJpfSTNvxmuBXMiqriqOnkIKDOPxkN0TI7ezNR5q86VeFR
eUBaMXiM79HvwcR72Fk0ftSq+iNVJSCzqgPxmNibtXHKyckuqjBkRofIT+TUqCoRzQZ7qCzkX5lT
2vgObY1gNqpccsnEo2P9uWhleazICRA2PvE1U4gw8mBpsNQzV8YpCNyacwuameGmxak32tDvLPFI
VZKvd8WPqUurnYtom3PAjDg9dD8vqj4Fp7APU6RtGe9+XRDsrUriJQkSE1TwJyc2HjpVxqJbL5Pn
vBL5qx/HALs/2kfG3jS4pKrKZRjBZpfSXLsJzLjQAu94SlT5S6VqYDRz2SWwelirzOe4TnjUazE9
NQ4yKC2Mt3pVXNIRJGhImvE+bJMGZNQ4D7TPNDM7CY+7HfEOqmkMOmpcumqIR276otfgpIbP/YTk
pRQ6Lvqy5czYf6QVqror+HWhkyvxP1IFuhYcyTGuB2dZx82ABc7kE+Epk5z0m+Z2uJknnEVpPnxm
G7+QE0MSHEfxvio5yQzNZMGEOs0uUg72bF9nHZLidELFENYfUx6t1CqV7jlsg3pfatM3y2Kz03by
pad0jEYASQpkHM+RHJNtFUKke9mC5aEVoHGDbVCRgZm0R2hgG2pZQUystIc7Ij4E7dL8vOjurWev
sE6liaK/pIUEAHAIsh/Yr4Z1WZEK7XuOsKKzz3WdY7Gk2GlnlmQpS22v5Y3iQwu+8+mN6/9GODzs
Asf4rlWUCuiW/NpOzkGQ/CmtYVslTePrZXyjLYuksEnmnLCxo6LMSHiW81iBBcZte5e26bm051vn
tKS3oqOBga3ss3VuHskXHZopf0z6AVwyf4IeeoRSeXBLHrJBRZCpLq0t9OZr7WVkEYtquetLG6oT
IGFiI7EOJRzbIJQEf7knoTv7GDzAhmJWbXFfk4UzsHXVuU4cG4KEPNYq89wrxB0Yf0eCQcujbxHf
hcHmsTCHrreTsq7XiHqSNSsS6ldwv/tGijqhr6jKwL6Z8Bzv0I2SHblzOTviHbDutI5cRRcAtBCs
uuRA3oPXljuuE/0qj7Rsl9ftZ+lIfbfhhZRveNfoeznZns8Lnm83SbzhiwdufY3T4Y1nuE09mf06
ah38VgvI6ix0TilJX/OqL53YWpNJgBjiq0Vev1RNs7NJ4awc3G/raU64qEQ6eSOU4UDNR1SdEyZa
3Cly6L4SwKcpa7KTo56hVQ0wmLCcsowxpLMifxsdQRwbPHtttVfkPQUI63DqG2olhPtJzPNtzn1S
AazkqoyXFTvy5zKFThuQRQRFd4a+8k5mru2KTtRr62clknbRa3kxh+GAzGtreG7iYwaF8SNNpFX4
nQAKN3mg2zvH7addgbJpbZRyPnWeINxfedomI42UDqz9MkK962AR1tHL79HpYacQ2uQD+fsOwse4
djxkwYv0edUCRo/nHzKIjFXsIZkUsw24Go/9zuSxgDJ2ZTv2jParPlultLbjiAK3AdTvxCMs6o6q
hdMi2kPeotWtY2owczvqtu6sAV/jXYQo3bl2TF0D9YoEfi4DnoWlqqsTL57b0ElvbYErzxhfJtx0
+ZxeqLi4lQY2IivgZSwwFz6fUAgIzuLV6MELvYn94UQAYdLvGjf0tj9/Ia8oWuU89Kb8FKX1GVH9
yY21p0h0aGvZ6HoBEogUlVk29pSEORhDyx5FW+jGxNqyzG+Tp6nr0+MYzscln0hnRiS507K8uLyM
BjWEpopzp0XXbFNIt1WiNDx2SqKFfpSw2pX5S9jzlZa8g5HzY8cYt+VXx4qOApuUmL0n/GY3J3cO
yGY9nqANm2mibWHNGzn5vG+kvpRrDHVb4WzNAbvTu7/o3V/kvfuLnt79Re/+ond/0bu/6J/QX4Ro
nNg7SRZs2g5J13yDZsjxhewe25n7pVkKGuz6HVhqCa09hJyuOkrETEFsxLh1Q4p+dOi2oQEsbeWe
d2DS8Ka3fs5akNYsjpdj2T3WQ3Ud26Tzozyz1qZ2yAGTUjlSOuHU1EkNHwUiEA4YTKGHej+b3aep
Gj7VcxFvR8KkdT68puadm5FLt6+a+UmjoJWDuhMfNSTq4eQ9FJJD2NjdBDcRgsvlpkcFs7Y747nz
HioWIes+6+5Kaz4adredUxNBnIowe69W8jiHjzKnT7OjdRhrR/6ahk24CUbznrAcIL6a3LvDK47R
7sIJP76W6VHFg1XD1MnMMAcG0phJ+DOlRp7uztRY1ZX1POUYwqjdxkdo+VVLZk5z/CoZPpGBt1YS
eZTSPxAC7YkbZjjFiBTU/R0NpQczitK1iXASv6n5nVscythmZU+EBm3DPXkoxVq3eJmzRHmyrk0V
z6tC1C8433KFZPFxOHrioq9OvVfcOV7UcKbl+mQj6W802e7IH5brqcL1Xdv2Kbcng1iAp4qD93a9
1AetpMu1HD4ja3EOeVO/iQnBaDp/Y2/S7uKFK2Kd3dyx6A5tlpJiauI1JbHVCl1Eu7L7NL9fBoGQ
xNHXrRPvcT6ThdDme7LWhb9U4lm646cifEVnfvRcGoV1734cWho5weKRuTddR1fH+JQZjz2XeLLq
x3CZTp6cWVE3vs2UxVk6fOQUgiLSwQ60zkZ7PwXpcSppKZvnyyKnXcXVBm3OSoSWeUh5CI9Y8Hfk
Th0KTMtsomEQH54uaLgw9plMiGOPO6tlo/QzjbwrNQOjKlpuiqMXl4KPMDsbzC8WJNRzu5xk0xJ1
kmttdO47jOhJk/xoOBm3bnIQ2ehuYpY/PGEiiV+IvAN/O+Zhc1r0ud4GQ7cZ5fJmF8FpRvTrNOmL
Xo43q/iBgPxa19kPvR9RowzethhQwmfZsSwoeFwwq1I1UB24zB5dGx1MZO9Ne9plhL+dWL+olTuV
CniLUu5FCe1M86kZGvQzlmqEgAXVqFtexAlDtM+mEGuF3Gqfp3q81WW/7ZJp51j8l3raBVF+DIvl
pH44Kc//lBaQ+jtS8J9/aN1NV4vfq8QxihjsnECh5r25zZWggiRSShmHVo3XUPv5s1pza1Q/ttTo
8cXn59ox90vY+ojBeBZl5wFZlBXJe350flEhhZR0nrIDVJ/M7PIJ8ZWztNwsG2TsG5ufU5gNCEWp
F5gaQk5mhdh4Hm5VWR2X4WGM+O2Cxs978WS25n2/JGc8xniPaQvnB0xBMK95zlqbyp1WfHea8Tp5
3euiIzdqqXWuJqWSjxDTLpeKjLcW7+JIcKPqVYmtUkeudfJS6vEiW2tfD9NpWR66yUCCiCdwGK9d
xWxVt++TboYOHp8m9mHc2iydzKoqoaaRpaFcXf3fbZeL3lv7kUJpmrK2k4GMwF6eJrPbFnGEnmve
JalzmLEv9yHyfWneE7k7eRHFnq64igpSl5yRw++fozJeYwdFMqThNSqG1Ww33/pcPc1nDFXMrvKL
MOtsq0smNjoCt4wPrVMWfkFX6VvaEnAFv6V9ZR/dUr8RJnoVcfbdGFILpc+EUVSjYUBzWcLqXxYu
vwgJCstlN2oRi6K6vcCr4nVzvqZgZCEZXeuI/xhT6sg7N6m9hH4cfcuxwq/ncUh2RkaSNuQKWtPp
JTz3LNziYkU2bX6WCHcmvgpiOoZvZvVIB3x7R1bizrDHT0i7yTjH0X6Jl/uutXuexgjiAqeqNsxF
nHXaRyYpam62vYm1VZQy3k4ZgjQ01ghtsPjsLDRIo6PFG81jgo4Q+7qklnmcmHFPjbFsGWegyxHT
LUsRievVRMhmdj7nSbk8lA1pTbyh17ShRcdhXLTmfYyEZ81gVkNVsc1smn0NLaCpkLJfy6X111b9
v55qApbqL7hnnv781umfrxbw5S3HoBe3XRO/dr+tBTRMkud/tCy6j7+/fW/+x39vu+9N8z1+jf7B
R/+yLpIfQOE9V/DAswzheuRl/lIRqFsfLEsiNrB0FWmVFlzEr+uiP6gIZF0EMOFJR6fuzza9P5Wn
wbIs/46+4DMwXL5kQxj0p/5NRSAOogr118KI84kyjeh+MFGUoR+odqHyT8wZAv1YnOwAAbPuDkyi
phCXvfZcLoJ3Wrc9OnhRtnGLTtrghQetlAk0UdNvvsolLx6aCrJBeeumyI7S+JHhVlsXk0Nf8MCb
uK198WbUlFOUn0W6vPb0XEiWJKVxlqO7lzBQ29AqaRlMm1fJryC3F5LbXZyZhGn+KgstPk5k8WOr
YTlQ4gkssoTSoNEg971MmCbaXTuish3T+NTSfG/Ul8CoKP4a5BnBF4FFd6CsJw/qdVuFX+deIOZr
rEODWypA3zYnvFEL8vK8lIXUexknxJW8rZAjjbziBPS2rKzAvk62w0ag/goML65DXAOz6dnGWVIq
jNL4LekOEjvyzsGCu3YKa6Nb6bjvNJru1zV1Pfe0TD9jVeS41lm0Q1TT9yTDJB8MNq41OlrXOUsJ
X84YYkTJ+xotXCulC6t4L451jsx9RyBgKdtb5rVbbcq/eAGyN6ofsvOi5rKtqvaVA468KB7Go6hp
nJktGqzcPH5we74j5E/3y+doCop94Vo9v+4yZsFHIsL1aozz+2JBCkVAkT/vY0+jaTyLH7oh3yJz
6g5Bz8GqavatxEkzzzE/cnmIK/xoXbdPl5IkRJGTpl9Q24yGwzehceRm6MxNPQQx3lCL16qxoxJi
xINTfo6wQk6ucyvG8DJprqF+WF+xBiOpWiicaUxKKmShRLgtruOp44+J3wAMnzmvLruOAjKKhfH4
8HI4E0LNnIW36OLZTnG3Lh7a9NDT8Syp8HpOX3NeXCb1NdeYLze5pC8Th2PUTt/nxU327Tw6d/Se
EMqmbnfCYd1QLLeifK5hRBmoDMKKHQFH/TBFZcVDglRIqgvh9/j4aK7iKBz25NKNIr9jiRptg7G6
9UaJYjuqF+b0qKg8zIWNy2OZdR8Qz9KQ1WQz07ElOIaie3TDmsF62hD5ld05xyDJu/og1ulk9+ww
xm9Owsllnt2bzVaA93OE14hpdZ5klFp37L86M6S+KPPOFqe9dZhF0cZw0y8uAZhYtA/AjbeE/Gc/
VK+o/c/DHLJXpfBmg1mEg0nRb/KC5cfMNjK36YlDfoX63r4Ktr/PRp68zG2ZrOO++KLs8gkFAEth
Xy3JdiHsKasjH2QGdK4XEleHTWxYi2wE0WRUzB6nZVGPW2/my1rUdStpnLOo58PPI2ojUe2HNW++
rDS+OuxqtD6In0JM7vjedu9tQO9tQO9tQO9tQO9tQO9tQOv3NqD3NqD3NqD/c21Ahlqph+zWA7Vk
79i262zdgbmdVaUW8SMb+VCt5m129BO7euFpTzq7e8kOf3brr7NqRSnUep/xCwxijkepYjaGgK87
wmF5m+QnGKAQARtWwFPQABasUwJFQFCdRi4FFgwQBqNCDZrkKYc8GHX6UAoFI5gKSwDgc9cJpIKr
kIUOdoFDdLiR0AwGVEMI3dBBOQTQDiFTF515D45LT5H7d11fXWN0y2iT21UCMQFgIza9OwBRqF9Y
KLDCgbDIGDYR3aYt6SXV2lq5XW8zRMas0IweRkNLLo5CNqSCN7hXlDtQ/Z2E68gU4FEp1KPvK4xV
0B8jFEirA0uluBoZ3I3I3cpBWNyry3M3oFNJFUpCRw4FzngTFWRC0TQNhgo8GSFQ5gq8i2u59Gtr
8JD2oRjL2AfM9kRJTQIbNd1zq7XQGWfRGvEy6fZi8k3BIb9VCIyuYBhK5CTFRMW0y+fe3jHAyDZN
4mwh+DflaBNeUmCNowgbSBv6Ji5DTbYKAqf8ieLA5FgKztGgdAKF6ywK3EED67NZsFf9GBsr2DJ0
17d2cD4NMD+x2Z3ofik2YXQ1Rgy7YQjXaDYJQgKAIZQ+2crYRg32rZEineOYi3FdaPVXsyGmrzFc
XecxZKIDi5TAJGUotte4zFyyHmG4GrK02Sn/qeOO8Y4//2C7udjayNelw8MJKBWUzB8Rq1EGY79K
hUYlMFLMkF5t49FR6BQsP5sVYKpKYVWFAqxWroKtCqirQuFXvQKxRoVkFbBZtYK0emitsAfbquC3
PAVyFRBdkUK7qJzitm/s+obxYO4eGJLHfj+Mw1qIIWEQnNfrmk3IDjsUc8yCx80SvIQKKHMVWsbI
4YrNHvIv7za2EenrWCdZFkGk2QpN0xWkJhgQ+hncGmUAdL4Aso0KaZsU3Ebdgp8u2nyHTArXcRm+
ZlNE4ydMXOuY0KBL9RCO4lFL06cUeg7L6aOFiavvj5aRUpgKYwdrx++1GufxlsDgRbB4g4LyMui8
Qjp30tX4QxS4h3ss8wUsX6mgvgK6Tywwh5F9EFB/gcL/jMX+ju90XgvIwA5CMFWoYAAzWGh7QyGE
WgdGVymscIEv7BRoWCjkELP8sO6hEG1oxAUqMVF4YqdAxRliMYBc5GYZ3wpYxhim0VJwI50s96MW
dXgwAB+LnwjkTxhSYZGhAiRDSMmeeqJ1Lk3db8MAehicknqmb1oDYBkr1JISE+7C0JeTwjBjoxpX
vKJ0rkmbz9KA+jUIHFNUquVsMxr26s8oaJGjQ3gWCvUMFPQ5f7IqMz7RggwypbDQTgGiNHVnGz1N
PX+xWUCyIsh5KCDgq+5G+FJsittCAaedQk8LGNS8QWbHSGcjJ3XHXoKjYHP1aW549oa2Tas7V+t0
YBIfBgPavJkL+9yXR6FhgkgtmhI0yz7SpEVVbLzwtRXBtTFx67XjvHK7sT1L2tM3Q0nyJ0v7iTY2
2ufm2riGDF52hotDug/QZDt116M6qz5DSHvbIckoqgtHNkAGjwer1Y5dXTwV81Jvy5YOhcVC902L
3CanemhlM5jZtK13EGlkHJhj3+LMwgxhUh7SFQ8U4ykfaJvv49nSNo0TinU0DWIVtSl9Kc7rNE3B
jt3TIcSE7sikx3XcY3UX7VokvCbWRnmmzuCL1cAhG7Nz5/AaxE/VZO0wyTtthOwtpvgEuc9Tnuav
2dDCzbz4VI9NNSM7M70zB3cvkuy51fOjFQ8lD8jwU4aNj0KBSPiN1LYEOvMjHbjmtptpQJvMPrjS
ChGM7lNOZmztYMrcOAKbG3K6Cf29MW3TtmXwWlbJfbFLi3u9NrrVYFiN39OVimLlhZ+NfmyrCDvX
CERd/pAxzemjg6RwGm8spzCXVy6e3blgg+x0a3jXL7HbfNaB7hdkel4vN5PyNsOafsY1PGOmnOJd
lgjf1OnpLQberlP9lFAcM0TZLSvMV1JOza7P7BIJIBWZXZA/5whXT7VevUXMipCzkyNIbIhgUfoZ
tlIvstp9m5kYU0JqEZamn1haioNpdLDpFE8mVZReEqr0vHrU/L6l1LE1O4bKDv0tjKxPuTle0tmk
fXU2NslQ6TTk3OXUjdxb93TTXGfUKrt2oiIiySxzl7WdsV5wd1NhsPhalt6aObnzrOUbI6N6X7VI
aAsxeT7va+WaCN5XZ0qZJyWMqhOTgaAmHHvVfqNAvlxlNRLjFHzb7xOJRNKiBsVDv9nMOcLHLLzG
dQzDjViYU8EYPoQWn3kUWLHv2XFIdWjyw6mb+ih032qWrUPycWendQ45H7OE8uyTm7Car6q8X1WG
Eg7P+d4yypXLTnrVNz1ddyNyx3lEbGuY6DN5i19jXUYDGbZXClhYqQUUA5gFf2G+C12+sNVfGufg
RGDeYrygxIw3IA28+bXtJnLVK0S+0B3WuN/oKXjWnGl8rlD+aovhHv41kGOWVO3YMI9Or7VCAhj7
0z2ZeivJ1HbXuCPe18rAxs8f1zUd3eVKIxd6IxWKdPHS9Zd4q5I6Ds5dkk3lom8zkn+I1tkZ2Lwp
tFTIBdpr6Tj5g6Hx7GR4XZvAHvnE+H6caV+jqoQK9UxcLVczUabziro0nZ+EpMtF/chbdbl2cURv
EOKv8b62L5YltF1QveKlPjUVrwyWyR5ADr30pU4Njh3atR+DHK9cevHYg6CXHrp609ju3TwnEZtB
k1dsUSj81oE/jR+AGei6s2GTjZLqy5TEDdJ6Yo1RUzwRP7xrvOzN8BLrELgZpXZIrKfJvm/pYFky
9QJcU19aW5ItKI7MoDQSKnQZhfcNWY9gIWaeLoafd17C0sFP5v5HEmTRYZh1P7EL1+9iaoBMVzd3
/DBRQVv2uhyCyRchj0GrmL4WcUfTozPuStt8pEgkwFVp0bgs0KImns5XM4pNqaunIemXZE7xYBOf
rb0OO/DE2aRoxgWOmDY/nTk8qGycbOVUP5jYkDZFbZ+zHDBAWieTR/tWqHCsndwH15gOPp7oQ7DT
W3EIyyXdxBdC6kzcy2A3GMuxGnOG9veJJZ47wVm94r2Eb0ihsYDMntyUuCb20299K4Lt3FD3FmSV
5fODuC1yedY4j7AxXoZDW3NB0JfDUqMCN/jeQ1Nv6D3TQUXkTbeHH7pr0ENxKqLWPolhdk9IRmkQ
ryT9IBPBfqvjfY+epf+vt5mmjaX7j7aZT3hqm+zb9yb87Rrzlw/7ZY0pPqgNoeM5no4T0FDZtr+s
Mb0Ptml7ghycAZnhOcL76xpTfrA909KFhSvQMvllf029OR9cSxKj03WDT8813D+TerMkv1P129Cb
7tBJbOuOI1zpCdtUGfPXl2tchO2//4v+r17WVyoZzP3zH9vkTSVQCB1UCoOSKiyh9YRkQkB6IFyY
lHohURKG3E7eOEbParlBnmPZkgtODjRWlj67za6dWKmLOtjEpkv1tdYcJA5O53tBTdhq6IIniQ3C
VlqI0EAQ0SpVRIwzggpp07dqhyIVQzvRL9IeNSO6c1r7hQqjbOUp+USChSLMOfmWeCkCJahwfnIz
qcaSBNZnzjubouTlxzCk00b05WuvJc6uDaePpoEUuB1Ro2ckk1pvqvFj26c+HPy2Q5mhfjfWmOFL
W6PTcLSrTB4Rx6e4pDPBiQ3xRqwUHIaScYQJJyKrvJc0kd7RaEVFUO3n+DtKJfIw7bqlJe2uVIoP
QItNpKQf7w0s4XsDS/W/08BC6nBlqqsOzW7XoMwvk51+1Tprn8bDNbWoto0zekDiH6mVfOX8u5mb
/LHmhs8owx+Sj32BMNcs3FumDskxRoE+TX7YVva1j5pjEzvkAYc7ad6G4EKWEuIwu5Deild0q6DG
R+br2Hi2x+tQTs9hVV6SurjrKNMcUu+IQ7oJxc2NOwYz/NZJUl+0GDu/XrbBKgm9TYaCT4jXMMy+
tA2TrLG4k0GxSxZ2rjG3z9n9qCWlr/69XVDvyBeURjor2sWmW4zwbAJe1ESvB1vUz/WS3sP/4E5E
3F6P1ygof36+iwPHMsmbKogso8eu6F47hhSAo98a2R7nrJQKVvj5beh69yba9F6P8gswyef8UdLx
CvdDxep79wzHsvfumffumdufPxfeypz//dt/eZ3+62tZzU0cRt1/+7ff/dM5fm3KtvzR/eGv+n8I
lyMG/IdqBS414fcieynefnu+/MtH/QclxwlO4gaioFXY9K/8erzU7Q+eJzk6GtKmTsCV6Ax+peTc
DzofRT8MGhlhSJMPoqOpi/79XyyOlybOaVf5hOSfpuR0HUrvd+dLwwSOw4Nq6diwOWGq8+dvzpeZ
3est/eMFpQ6uu9PThMsnNaFNbL5SAMRtwxn2ppOkAOzCT3JWAzqt0tyv80s5avka+Tmj8axpV328
+KUIGHXQwHviYoytxshaX3BzrBi3btqRl3sjNadt3cV0lWA0DarrtDTRsyPSx2Smpt5RzZGNiD86
zcD7ZhfSGb/Q71OXfISTEkq19ohvGS/0dkPR9oR3p3BLPxjMXbpAPCVpalLvjNkBmfxmllSj1K4E
fopNG8Qt/dxm+guLhcznWPqWxYTciy6iRzGJR95yNYPOi2PikRM3aJ1dJ05zBKkPt4zgHuamvg4U
FFIwy3gqlcG5Tp7/J3tnlhu5sm7nEfGAQTLYvCazb9SrpNILIVWVgn3fj+fOxBPzF+Vz7eML2PD1
q72BDWxUbTWZSQYj1r/WtyD6HrKWzXRtxb9tN76MDQVQa91jCmo0snfEzKXSF8sYkEIE++GIflh0
TPdOUDK0HzAa+f08wZbLkqObpD8YgCCkqZJDPTVmBODTzyjt87O1hBbOpKGZarROGXppxN51XPa8
yOlkdeI+nfd455rtbBC1pdDF4/w/1ge7iN8ouLQ3Y4bsEMBwgJ3/SQdUEEagNjYgqN6g9oM8tpKw
M4nvDvilM6GSK8pMJOszFKVLaVouMo2xXXF77buxbLYICAAw6gnpVlE1M0ct/n6j35h41zFuwzKv
0wfZUC8GyoBqhEQXdPbx2Y3x0XuA4yA8iVvk1bAkHO+NAY1xANngwcNrMK/V9CBI3S29G+iRIVtP
1LrtBYCjmr6KfExuorhv3cbfGn6ZIYa7CDn22Tcc52BG1J9SthhaMu9+JO6bpPXYoYmRaEBTnsY+
060KdA8u6grsghbR1Ol3U4lFzJZPBGS+zQaRKukTaitz8zo6ZY4zEWzybHxVMiD7DxePuM1B1FJu
Wgx4fILDQzr8vbLyM6z3M802C4Dp5d4oaSa3ZHqPcrZplukYGesdhefyeSICn6XDmVYoLlcLIQld
nMpOTM0rfYs0VdCBkcElgSmcb7y8XfaNTYZe0kfRmV66Dza96D9sxShkXTx1CjqlS50xzKyDf5gj
+5tKaJpSDfGTUPG0tZ0qVF39CPt6JxrKygM7jUK16LyCd8h0i2yv6OAsVkERN3XHm3F8T7QOi8Gc
NE4iC+AT4IgjICwJsfhTTeE8PsAtiJWe5uxUN5+YmNB/TsN86nN5FOTUDwUlqR0C5NYbCMcMq4Vn
DzbXlFevpqBQh/pxG1tm8hRXZXpejJHSbRFjME9oklUcyZJ6CrlYmSTBsBbdowW0w5jXnVOpB9Wk
QBCrrSiGVwfAxt6OM8Tx+MuWnbmlmw+mgxqYPoxNAY4DU6zK5vPiyKsXeK++fAPC+LZEkE8mPgEa
Oc+1KYxdLDxoX/LTlrmetQ6fXmfmm9K/zj4IrdkxjlPjndqEXJHd76Kk+Rxj69qVRvXgdfGV8Mbb
0qaU4I3Ua5eZf6rH3oOtZWyQ8e7suh92SS8uKF4TmETNxe7VBuB3vWmdiDXJyatwtAhfLfP9bDH4
LXqqvMeUgtzMoXmIKqU+r/bj5D5kDWWEfQK+zV48+hrJh/BJWJiE5aak+6OdBW1KKmeEYU1a8Ys+
c5numdhuKlFcvTz9pgRMTT3quqRj1jlMLYszdmWGfjg84xJjqHKhrHv+D5MCWmDms+U/FV5+7dvp
snAIWNP2Raxby8ivWT6e3d59maQwQ6u2fxq+wzcZn82CbpeemXrhvTCBIubGdNNp3+c0/8ri8grR
5Wr16lX/WSV8xubzhTDQ0Vnus1LtO8t5XB37MauS72iW21JBLVh0hGRi5D5bjypKrr73HPB65iG/
ti2fTZG8FF2/j2vr0RcGGQvuh6qVj1OxPDFd3emfW1sBH4j9WLvBi7UycPfuTMPsKE4pbmrW4PY4
tBvWNf2LrcnwvubDe2S5d/qLvam6lkHw4jjuaSydR6+vrjSfxOJEoMHfEFx66ZxqV7fDjb7dQ/BO
vz1JEO8uKKsr89iD/sllX3w5g3fXK2PXzc2ufe+k85gMzoEEymPUp19O690hFG0bRlOR3THPWUNf
iAfMvbu6/FlT96q/wbSehImfuq/fu6K4qiT98g3oOzhoQcjdySImbgHzncX3OI42JSplaBMUcr2A
xIv0EH6dA172Vx4Ug8lZThrpl0rq91j6lwZ3guT3mKHvuq08wKs/JEb1DpznJaDm0y/XB1IxIZ1n
VigGLOLN4J+KtXrPIvdCae+XSZdStgKIiXlriiT5lrw9YyU+1vTUFu37VLvFhgmKAhwjT7YHDEH4
JTKp/VitTPmcMLeidyfeWa3P7ybIzTH8c/hrz7bvGDZck9k5DEG0a2AXejUTUTtyTzJCWfUudOYd
m5oj6JJwy2E/b6EXef7JT7I5ZEL8SEcIswZu66bTDm0KX1NGSvarjP2XMnEO1fTeeAx3Jx1qafuv
Pgl+k3VbN1mzs4v1Lu+mN1bRfYRDxKBrHcJPYFuPBd7gLCuvNidgHPT2IM4ozS9y5QIoh4cosPgK
XNjMgF4EulQdez9FkH7TdPlolt7JHJp3spzveLZfqjl5aqr5zjCM01JnNMs35AIY1OfcWMvkneLU
/Q6ECiubWI5DsCo4GGzhmGvQWqmYa9Rp8rbKddupJd/EUZkeofxVYdLRGjeU31gfnhV3596yl1eq
qtvdZCpzk40PSdqvrCBMmTJzel8nDBp2pn8A+tttmZZlkxeKIaiIl+vKM2Gxehzeia7lQV/b2CmP
UsqRzWsxp+7RFoV2baeXNtf1kmsUNm1cE5OFQWKtuRcuccnExCCnmLvJnZoLi9BiFW8LvPHbkSc6
G27j1hCjDSfgU64VMbipYSlZighAFGWhMzg95aXqB51fr735wyyUOs/eKejLdJ9OubHJCUCUdl+f
ZqFRm4xe8tKVZ9HRdkBZ8kvVyflSt3QX5WSx9n4grM3Atmmbj4ey9syD4QY/AjX9NmZ1ddJ5pENT
HMY5KE6xi0m/Xkv7khpwpxrXX+8sh75Ao+/uDQJVZdHti0M0Rcs9CcF7xRghnBsyAFCGVZefuIv+
qBrqf1UPG9ekHzZ1P4veJBLWRc9WPGmeTbatTPe4mBHu+Va+mQYDlnooH6SwnFDWoiJptcIxKplt
EkSV+VtVRsY2DWiJM1un2jqEeNtxTn4QA/nl+NWH6np16LQvfdYhSoFVfcz82xj1BGPzdSVrMe+d
AV+778RqrxIJnbN9qLT33dEu+CHuvtTqhk6O6cTEKN+xV90wA4wx0M/aSS+w1K/aW0+U7Cng+Re1
Y0axbEBlPFuZtqFydPYlFKaFKXjPTVxP623Evp9h40eAfnGn4T7LrXsbm3+s/f5SO/8rnQEYCAM0
OhXgEg/w/+YEdGLA1dmBlRCBp9MEvdV/+fU8nCaqoHQwCPZaQoi05dTD/y02Ttu+Midbz/QaHsyR
HaaVZdmu0zmGiEDDFLn51RrhWBUd4C2rKV+amIpJEDXXakKBo9SrOIx/UxJkb6iOYJvFm2f5brqj
jW074qhpHP8a6axFo1MXFumeTTLb4cRFlnmFe00SkR7FOvxZ2/1Av5zuzvO59ARVxFX+sCT586yT
Hkrr53kD8ZMN+LaP87dRmitqOixpvsrr5mJTFwwG5XJgnkkVZfLb1NmSTKdM/DLsdOqk1/mTWSdR
FiIpi86mVIRUFsIqCaGVunr3Z5sDE7V3TLQ4DI4UqXPs2rrS9KBhWVUoIixKbpwQpq6yNpQ5DzoA
S/V6WkQEWk0ExE0J0wxZfOynuj/VhvM7Jm5Dd+NmqR9bfGCbdWLvQSzH1PmcmaCObmkbeM19YJHg
+bGaCbcAymqsEz4zUZ9VZ36CppjOwExL2khIBI0z1ilpzvkNUlNFAJQLxWkJeTYvlsveopm5N4SL
vEo6wxrYoE46f+QTRIramieoziYZOqVk5yMY1Xn4k1RTc2Lcnm8qQk3133TTFM7mvVTBeJSEn3jA
V/BRpXMwMo3x+Z0E9LJZPYnPgYW/1hkqjzDVRKjKJlxVBVwSuc5b5QSvEh3AIogldSLLbMG8RkyJ
izzaNIS2LMJbDT2MYUuca9a5LsMj4TXprJdF6GuYiUVZxj27pN1IKKzV6bCFmJiv82KNfiRXOkNm
MkR2zZICZOlzSCfzbU8p2o5YyOMH8aasjWVrj9UvwyafZrQxoeXUI/lJdk16cAeIeE+/JoJtVOY4
O8f4SV51Zec407Ptp3VoFN9z3uXnRufjInPDbJ79ReviBdQZOqaygMMTTWlMRunup7Y9O8NEL/zy
VukUXu1VjF1xYRADkuvF6dKXaggYkeY1uyEZhXGSx3fOs0LcOLUCj9SSNXd0DhN79mk8x+6wLbm6
z8b6GcTRU+nN6W5e5f2UJt9jHTEManoWPocUm7wBbjsLTjIsUFwmOHleKr94o5X1s1aRdV2nISRl
Sqk48IWNepkCWvVMUAWBaZq0vDrsoBcKFmMWnFUAs6NbexUXz+A9zxcff6HESzoX9CSiw3MpcHtF
U6X4pMpiV+rjXN/NYZwnl3gwfhhDd+mN5YXw7a+1Hc8tJxjP4J23eDZtOEZx4nD6e2OSPPR886uh
2ghzZpndIBJ8G75h7kufDsJ6tb+6pUlvmU0Dd12C9/PbcUfC/pQk3UTX3Z+OkO9hzuwfABLHTSxb
7D7Wl10pcyv9/tMyIQj3Uf0hCqyHWZUpYFb2ju1XWFaNzXPjpXGS99SxjQ0Nqs2x7T+aOXM2KsNb
Wih2hS1Q4EbkOAd9zWGwhoLdmyQw1xAWVhXHomxJDrQZA7J37VPT9PbeW++bOYIAKFYrdFLW1662
/0wJDeAFB1jDsr9s238kslyuJ4dDYui35ZcZQ6aOWW8XOG+dnyOslO6OZ28TtmXx0UkRbdzBfe7S
CbBzlsU8I8X7JOtpnwfZbR4//IBA9mD1j/9fPP0/AdOiYArUxP81mPbyX/6tLfs/5b9qp//8on+K
p/IfpgtdlrI+YcpAkvD9Z8LY+ocrbZt87/9o8ft37dT7h7BJI8OjpUXPoqLvX7VT2/Np7LNRMlBX
Tfs/M5r3bZwB/1E6DYRWYU0XLwCh+P9ZOk1VAm1jnVO0OjKVplkW+xpQ62oU0FHgnF5mFh20BWum
bDtalpNajBi6yCUamcG7rnus8qo5IJtAOQ3s7aK6D6Q65wAvNLRzn6PHQDrYgxdZe1zlIsFLTWj+
5KjonsT9Uz8kFK1L68cgaWl2qdiOrTaMY9fcTaw3m4mFSCl29BPOrMBOHkeneJxXpCh6qKCxJ8N1
UdMnHs0+xJhMJ/CYffi43Tfd1KThxTeFfCgKdCDPJ5pJDyf7Qc4bGVsklo1XOshxVCmxt6rhLS/W
ljx08O1bFBinkBVOfXVfOj1aQynu4A3Teh8FJ5lwiA7sdt0EyJabxcG2V3p9fJzxz9KSfY4BtSA1
vHa7WvjJ0+SQngzu4wJeQR24LrYfkL4OPape39y6en3KzeXmuvHdLIsfRdlg31HZu4hH3izwoi6k
cmNcyGRSrpzJnG2ZwIYlDHeftAAMpPk8K45C3sIuz09SrKAeb6sSl27Bfyb9sTz3Zn5RsIYBaOaX
shb9TnYgEhR9cOOSZvcDcHzOsxL8LzCK/egYT0FtzRge4iSMGIOGySPe/5MzcLpoTL5bJ+KjFVcG
nnMQ7mnebON2NXhfAv/Yd+VjRaCab+YenKF3d4l1i6JGXn0HK6VS7tOCP3twWyO03UYhrt7c2U0R
pnBv4ibfmwsyo7tk6rRMES6mdSw2tlW5RxFzAhhizIdqKM9mUlDZmr5OZuLtkqVxMUmuO29o2KhC
TjhbBbpZV8/prYH3ue3g56xuR7J9Et2Hl6+vYyCw0U/l6YC/Yjl7wo82YuN3eFHxWOAGbDB4Ydm/
iHy6q1V76K0kO3ld2x9GVXx4SMA7IDRQiSgg7/vaOyGyAhrmX4TCpAYjMXbdJtdPcnMV0zGmeXgV
pRMu5tSi6/URtvzYPHausY+ga1hQhbule8JZnu391ISyWOSQOluAyZNw2DinPB16OEZXs2arhfwN
V6aqry4fBpWwxwKsAYWyxDwGK3iZeXgzCWt3XSFRzqXBifSUtaDtSXr3wHvD2m1e2FycqDAIM39I
NnJsqStY7qceOL6p6+WlLMAqq7vBp9ZtZDNfcAD3qX4A1onxeOwGWgu9+WauxCj8kRUkwFaEOHmH
MFvjwncXbrCy3y64SbmXrWPAx3E2ezM4i9r5/Tf83rRtsrWb+NRWvdiOSbSc4tGjn9Bl4D94h9KU
8Qnh7xtPYCk7FyNkDoKqeRxjxiSJQbyACAvz+0RYe8uo8en3+S/VYayrVPwzsl1Ix50RRiOfyUSB
sQt0eJf1w12f5M17nNY1EWxOCIZQ+76xDahQJuV9aqnBEwxkH4RU22qx6MCm0zsogpDYzHi10vxZ
RN6DW4MiEHF3SUfKfqnQpcK7wugzTz8tLLQ16fedSUSCc/XyEmT+ehva1QmrgI3THC1h2wafZWbx
hpDd553ezxH0K4m5uxlTGuM1WMRVyZ+Ko6qZUgGRSFtXUaibjxx/jabm0iUwrxMDnW+SxoNTtpxT
Vrfdk+C3pvEYd6G3ptHechN1QCtKpqeMjPamSY1w6bkmQAClRbIchME9n3rDrmhtchwgoeMy+xWl
MGG81bokS1zdlXYSAmO1MPifB1BJ+055uHfT4KUUv/J4l0d1j5c2uhFR+MYadnKDinOoMTonGM3o
35CQUm8bBVN+ipKe1FDmCPavRf+xNHZ2TGsvvp99ar0dpZqtI6b4/u+fEV1BTV5p6Vb+vFeyny7W
GB9VW1h37uixE8cB31jAw5cMhi3K/nlcKYO2ZFAeeJlPq8zUpc/rt76yvfMQiN81DuRVzXf2IsWm
8nuEnKEL3ahmbzerbN+xeEsp7l0nOxniJYqj6QJfHE+x7YXCNVgiFsZ8vGV9OLbYMK1luZjOEO1Y
CcB3p4HcLo2qtlZuPbM+doA6qkdnqoNr23wxrKx3jHiSMB7lr8pmKiWV81v8qVzewmSKtwj5EA/m
qt+7QXvujby6qYXPldUbI2VWPFdRDJVh+GbtRk4tT42qe3T5/GdObKsMyvKUmcPF0M3kqRknTGKA
BDjjHG2rIL8PyJ4IKO3UclPnIXPntNBgfS7d/IY+ymgKUDkPInxqUcAt59vt2VqDcV+axbLRHCAv
CmhXr/PfHDhudHh3x8QojqZjVOc59n64czSdpeDAOC+fak3i0LIOTA0ANbvluOVabhgrrtkpcttf
pk+5eWIxPOuSeAH2wSrT0woarJE+dEfHIc94knnXWpeQNLSRyIxakkwXlFT5Y6MLS6JaV5foEpOG
NhNFOCnW9SaUn8Z7T63LuXCJbNCBovxq4sSc/2zyzL+bpP+nBXAiJ3pQqdFMD7tE+e02qClWWXTF
yqjLViqv/rnq+pWFmxABm1XL2pe6oMUPyLgdK13bUukCF18D4RywXrMud1EOLS/RBU5SDS7EP9q0
wHjlk9SlMMgv+0TXxEibCtYCYIXUFTKRLpN5lLpYxhhUfMzpmrHpnMGGvYt1CU1qEbER9NIAaVuf
U5pq/Ccg+M0pmumv0UU2E4OsxZq+JsfgpnzqW7UiFDi7vibmRzM9Nl9di5MujArZttw1o9Xcm8G9
6YgeHrjMaCEQZz+ho32hZ6eKKNyRunpnpINHDAYzV/glu4RDy2ZK6Valekad8gWfsKTGZ7JJsjn1
CGsmRqqHbrywP6iyp0BXAKV/4iBsm+gWmBnq5UQWLMtZvgh1QAxmckuRw9NUlQ+lrhfy6BmydeEQ
Dw9g5JKsEymcW5LFaEDkKLZTI/945ZxtiyBatmaz/o5aG6CJ04WBEZgH0ef3To5jbE7M9rZOZ4Id
60muwVOxRCC+OmKOPpZnn/iWO5X1ceVhXKBzXew5mDalAL8/LdWtSb6seLAP3cDy5MsOgGDK5+DU
ZrGFe32nomqi0Mx+tgbui9muLnZq0job8exXzWEsBHu/IOU0HeimhmkhisN6Vs10pco6/faNEho5
ubKrhPpycWiaJXJ537feW2N5XHRuk+xp3clPc9cjmabpj0jf2wTFnqsJ8S9l4spnSyxttgsqk+Lm
lLle2NcytLqhudj3YsipURgh7RV1cYTAiDG/evYbf93LtfgtI2I+Pu0TJe7hzXy/LCJ/4MYMQOxs
+0IAO9R6ljnJQ+oGH52R3wVBDOHZknFoDj8EWuqcU9KmPKa8yqx/OQlGgDQi0mmw2LpZusMED95+
DfLdHBmM1hUnfsePO/CC8jckxu0EBXC/gI/eOCbzhNjgoV0K7iTvtyPrfdvrklkuo4NIN9XqRDeL
aXsVDOfIGe7zfGn0fDw4RKZ5DYgosrxNDQf4at9SEHyuuaIz0U+7mRVrUwcZ6PGBWotGzj9tH30k
aKDwxRWTx36ZxTGXBkXFZXAujd+m4SR0G5Xi7GVj+TSxwvhDg1Ex40HTB+PDYAf5sVzyhvKKD/KL
1ou5ntrceyzsmCa9zA1TY6Irl4/YIsSUzLUT4l9oduOclsc+nZi9pSML7lwtV6A+7OgCTJQtQJmo
HZYdXRvGblFNcxFGum8xipxT1mwcz2V8DKJyH2fFkdNOf8271j9aS/RLpSircRrfcE4wMLMpz1rZ
uU82G3p31uMNHRcxPVXus6q7qzRAzynG8UbPASWBeQmuaJx4oY15s8R8KyvvVbXJQ12TVTTtTsDY
p6ZZejHtCNQ/NUlxc3rf2nB4SgHgeQerei5SYrKLa1xcJzhgvClCa8aSPbdBrLdMIzODhr1z7Xjh
YFbHGmv4/0VA4P9FI5gVmP7/1gn2/JmvX7jB/lXL+OcX/VPLsLF7SQEtz6TBRVgCu9d/FzNMj8gR
Z9f/FhngB/27mOH/w3RwZXmm79OMQFb0X8WMwPYtJI5/1uu4/xkxQ0Bl+49qhuUEDv+40gf7J/z/
0K7jdO5QKjLb4dRV68Fp3VsXF/XF9ZZLnAYfq5ZudemBT/lkV1EkYnkI3oH5Q+Tla1VO7B9pTZmS
dt7KMn5uXXmcBOmCPkKXX6LvdmKaU1nGeZrwPzhW4uwm8FIR+YonVOy3pIr2NkfQyYhMOLDToxuU
ND9I+RHhL5qi4LMxx4Z1b6KdzFnt/ZTaHHKznsOU1c+HTuAPAcP002MjXrVufpgq86tyCQSX09Ts
vbqEUEbCyqEXCL5XMFzdKaYHplbbJlsmCthme1ON7sCt7aLeuyTEJOxM4oTFRhnME7pma1Zmued5
7p9UZm1XxgjHuOQHGwQObzjKyvtqSKNj3ObPnbvJTSqKoumQExEMa3bbt7Six56NotgyELDQsu9V
iYFu1aKLJ/Bq9LQMMaQmKNqSYWWgHG+nLDe2yivKy8wPxkvH6FqR79tzFKtVUR1VnI87tro718JX
NnV7H1WACQ6bNrU6z3FiR9t5qfPtmBOObQqv3I3kiQ/VGnRbeiEI2dmfppnUu9Ul8Jr1L4t0YDnq
iTkkRpTp6WkibOeP7pVRyady6wAHlZwuU9d6WlV9jXz3Qx8mgAacF0llfGd5r8n6ulQhSdHlSna+
xL0W53vp07XOKeRGzlS6uXjwmnvZZu9NzPHS01jHXAMeBaTHWiMfSw1/XKFAWhoHWWgwJGTNFyK+
nHo0NHJh5TY1RhLL+ZNCi9s6ksmzAo3WaOgkojCLr8eWzjdjHC/1uoDtZWLus1viMOy4YYE3b1vX
xhCC/BqOFBnd+barjnpEa2v2JQxMFulrO47TNo3RwNPa3ODsJGPZ6hZCGJorLE3Hm9r91Kd4b+il
n6z0EOnsoDt+mYNUO0sjORHxtL0BTGeugZ1ziSS+0rOn85bWiPOHXfpU2n+SKb+Ow/gWGcn3BDmW
8q2wDjhsJqBvnTT9NFfy8BQ4MS9+sNUHbxETLpxFQ3Y10uZgWJWPDGdeU4fMpN+euzl6wYbnb8Y6
D9Uw31DO70ApnyMcceGiGC5HD5wPnbAdyo8+G5/qkZN3Jo+Jnd/1TFQ4Ex/MOr9Lejw6S3KnTf/K
+pRe+3O23+olJ7hdIX1mV5096FX/5sI5FmZMoKd/TNWfNO/O/RL/mq36UCfVQ99kVFouBz0f0f/5
24uju79/IWyMRtRjmAx+BUxUf7RfunqRZ1euvxMsCPkEPDUnQJgUeBZM2jM8hnWrRq2mGro6c5Fs
rIjDBWHtL0c0IAW5+H1YreVfaCv01oxmKeFGyIIrKT2ZfrRx/hBUzdGOSQtS6CIZAkbR+ujE2REB
k9MtJMU8A/07HpV3dUVzaAhgOOX4h6R6s/87LcfTWTb13kpnfLJok5tSBQdOAKehhNJqMG7bCI6r
g+M+pIrQaNfCbjaBOLua5uxqrrOvCc+zZj33QJ+7xujY/rykmgaday50vnwJzYlGo/g9ido9qeBd
1ZCk3WZtTrZzXDVjms4ma282cKd7szhKSnfDTjOpXfx3laZUL24Js3etr0ttg/TAZDhqpvUUM7Yu
wFyXTgRse36aNf+6BYQthb0VbXTB/UvSntz0hj2h1bl/nJmvczRNWwkDhkIzUGEEadvSzO1E07d9
Hbo1fax3DWhuBcRDk7pLinkG8o/B6q/YWMRbR4Bzk2ifSjax95kwNaZLQf7cxgbG/+h4p6LOkyc1
Ot1DMP6y/x4S//LDhbjLUiK/FWhxHVze+Jo2PuFAtZndmTkUhCD/WEX/FLv9EzPTK+TP7w5D6OI+
men0FOV4fbEo68t9WXL0ZB/fGNnwHg3Nkvrz+ebwALJC7q1ih2F628aMvqK4vx81CL3WSHSzp4AG
RrpXDZ+VXt/BXcQaoq4qjVN3nq382Y+sm69uLcR1qMPbpYgTsCqw2P3xudNw9sZMOZQzPfDGx4Z5
YJeJmqwtW3zjlGi8u47a7dyufKpU+wqOuMS/6g5bWeyo2fpdOWZwUl1l7DINjh8gyEeJ9RJrpLyE
LS3HDqeLZ1YX2fWHlj2731XOrlvbVxihLoe5beeb1RbhrtvXGl9f8/HtuD7ltoOJsouTaMtswPFZ
cPJcQSJhDExxldjOtR4v2MfJlGpvtK9ObnwiTh3FUPwxIo+yNfuYz6EjMWkfTJ7mm8IWz2Wdv4Nj
bxq1y4Djb1efN7cYtS1irJ6pxSq/ni3X8WBpGsW+sqdzmTe7vlyZ4tWJsaG8NNhO/rydDMPbTC62
VlCmDyP4il2uKvtnOly9QcEDHorHupiwhM18rWLwYecux00/vnlcBvlgtDu0d39b9zWXJqjtTdbj
rBTGdzlUn4G5gHBmAB/nVYCbKWuuepd/TB3nNTJ7Sp+m1Gfjn9gcSKA92q71y24Mns75Yh0oquJ8
583dPfuzvb0muohJ+LtADO2eo9i0wwS7G1uSmyauB37LGjxquE7NeLJl9hkwMxZFexAioMoXW/Ew
Jp/Mz1lMlkb7pNM3i2nyBphGj101CYu28EDqmL+WyjvUqQA8oSNWWSWvjYQgbOYSpkRa3QrexZOT
2MdeBkTCAl6JxKO4NaIR2FCBzRA5KK6Ec3QYVA2Dt2+aKLmLfO5uUApoKG9SNVfR1phYrfS+x5g0
DKp46qV5V7Sde23n6TwOWbsl4iZhkPufcA7klZK5W+XE9wWf6S4Rbbp1J/UOJxYuDuiTKDCY8Kq7
ArYSvCSewLaVnBKOnO5gyp8w7rF1gJhuIhpxkbQ/VQpGwxoETlaBXzCvfjsVxhUhy/uYX6uSJNIs
qwXyzbTFdQGTduPf0qba+1BTMXDzY3KOkvRXmbTWzm/g+4tJuRydk2ciHl0oAxgO01B3GyIbGxS6
7qRFv1IiXzhg1VNkIid/C3prpYPKoXlyVYB3JMbdRrhqExsWjV8l3jX2JQUJcQRTiEcCby9Ln91m
Fvh3H5L92hyFsK8WhPxH6rr+BI+LzPwrS/RGLjnk3BLBIwsq70rlJXp0lOb4xrWqofyLL9jaNCo9
iYH5V59GtypfZyL7XGB+b8UAljaitzFb4WjAWr5TRe/vmlIdhcXzFB4vd1G/zSPzaK1RfynJPIfe
Mu1QgtotCx4+lvRJdNhUabFKfSIKNMMpOLNHO6KFWihToPDXchekZXapWnNXJ+qHRGdSwfzN9mPY
49/9wQTxV9n4Z1T/HOrUij3Z+4ayGu8Xo0Lex12WB0O8zxMuXg0M2HhTb9NIFp98komJ1d4axk7b
enJvNQYmvvFZFVZxjgQ6dIEKaAQd5GYaFEKrSAyWv+bNkct7LooP5lucoG0aFcvoRxKvT00EOeev
NcH1jV/LqH5TFdmGbb7ce1gvnFx1HK/b8dgpvHGOpHVzjhP/MCKJbCK8brs4E1uBt/YpKfxf8GCA
Sg0A2t2q4XXbBGTalX1ozVG/bZb70XN5ELXJdfSSadd36bqLWosHc5n+MI1gG/CkCXBYH5S9Priy
o56B67yz8fNE3Bd0hPc286LK/8pb8dG5k72FCtZumH41JKadbQAc+Amw8q/O/q/snVtz2mYQhv9K
p/didD5ctDM1YEyw3cRxnLY3GmITSaAD6ACSfn2fBewgH5gknmkznfauAQu0SJ/22/fdZ5nxWDWY
tovgc6UvolNfwPjMqsaCFkSrEV4j1CfFy/s1OUa5ZIR0hcFQxyuBHc9c4Sc3KAEPxNnXagLcDaP0
pGaRZXl8k1SVccM0EnHuoIICfUpwV1GAXuV/5Gb6KVS8cpDHmLOK6k4JwAwlTQ3Eat1Ku1ANPGtT
3Xg5d72lRmdx5t+SFdRvC2X1cbMOnAGW0Zs4gfsUtOyfYASBi7H1P6s1DQG+cI4zw2Ih+ysLW+DE
qwiTfEpPQdnChHJdH6v8IJvb2G51Fax0qU9WRfYJbLZ7UbSMsy6Y5zf2ff0m0i5wMuH6BmZ1ajHa
euMSCnKl1VCL+xhE0vPW0v+wMu80C7x4BOQes0nepsN5pAw9r7TeBbRbnVCu0wEbRxeREyqXPtyp
CKFxs2jJYKq1MHYiB4JRQvcSFhvwV+55PB/SyrK6AB/Tbqd5b5jr7VMclTnfoUz8dupkfbIs6KuC
Gj4pZC64UoGcYNGFnELRqJLp4dp2jji6wpIaJ/gsRInKjCcqGd+Z1SoDi1sRPTRF3IobfDjsT1pR
DTzkA3wTi3G6BvamibYQisoAGyto/KCP8DYt0ZdWy7R+UxbeTSsKRYhUwSarOMMNemEq6R0jaZ1z
fLWDRPQNTZQORyQPbIbUAkQFET3EEmUkQSKhBJu9MVk/56KeqKKjuAgqZGrgOlBYPNFaoq3qstNf
qkmyVWSQZmwn/bPxq3KI42zcIt6kiDgpYg7lu/dBEwH5qtF5KK9mFxbSTyIakMpzj6ma7KDTCtfD
zEYsylx29gHykSk60jJslsPU+pQtW+8cbsg7J1qUI39lvrdptqDpJrIHtePSABZpPtMyKJDk6+B9
UtOzXehzHtruIhlg/OJCpO6upynTKqIPTZKMvXah/15kbxd+sji1RCGzkMpS0cx0Uc8aZDRNz890
1bxDZwPFUOcfFbrgJqtNeaWJBleJGtcgy9Wizy1FqVuLZmch3gU2VRgNOU9GBE4URxrt6IJSRfOL
RBE0RAc0RBHciDa4/bda9MLKWP/VGMI2qyKqM95WV0RgDBEaoSPAhkJ5hCjXvrEQI5W1+lnV3Iu6
jhkOCVxCu0Wlu85FwyxFzUzoGBN1M0HmDEXvtBE+E5fNWIAUCuZrFIs26olKil25H4luKnWbGiHV
TmWRslBWF1fzGoUQvfV/R9bXOLJcVTVxPx7zZH2Mun6shz/ZVzHtHt0YWPVMzdL5vbBQ3Vcx7Z7m
Sn3TMZw99+SgimnIZAdPMzyTeqZ3UMWUTlemR+Du4prWVO3bqpjbEeCHtBSd/zTIZYJloYZpM+vi
sJv1C+fJxlWLFZQtVU6xYK7QyCoAnVZQOkhV1mSFgxPEDm6oz97Guy4FvhMKhSeowQzggQ3dcbGk
SuQXznrsC7qngeHTmPF1lTNoqoF036+Agp46EH8cQf/4MIBCgQFlggUqBBAUQQpKNpcZ3KAKflBo
C1yoTEfRlZKCF9LhDBkCHJoLeki5sueXwH4YurAFE0EoYm7LJINYhL1GHayr4veyzeanOjrrCRKD
wXwdepXaVRYPo5weiK1fYwERyRc00iZH+wl0dWAKNmmjMQWpxlWSClJpCVspFMaSwJYsqEs0e1YY
uE1ATFSAsIXFAyJsjCrBNS0E3DTXsDz5ZThewHTiqZgK4okx3vpQgfqE8YrsR0BQWFXnJzlsKHQI
WHMxaTRwRaVfLFycPMZloK2rEcPGR37tGGMlmd/VLT07eXrjr8ALMroYN36O09ZewcpcBYD6U0ze
VWQxZwAyzdLnKdrodDmmkXOurkit6HEOBh4ELDumKdMOgGK5gsdyBZRlbihhrqE5UXZZT3z7E/3V
ymhZTL1RyPPVZdDAoBb0Vrv6EAmKq4HJ5Qmcy4SM2Hei5ipX6XQ2dbJ3n7aR/tIA68V0X40hO+NU
gF+eclvElL502uncJUiwBWywBkZYJLCwLKOLZZHT7tQQjb7iAhUrC7J9K2qs/ho7Hb/thkoVFDJb
cGSBgMlM6s+y7Yauubj6by2AAhkIZtlgWk65jKKyeVfN8uZqVlRxWWyhA/tX32ZRWl5n3/em4wf6
afY1S6qhYWd8tKBuv9T2Gx87RjzlxKq7GT39Tg/+FJt2HdaTZxkaRtI4S7GPbl8GFKBqOh5T+qtN
kkd9J0QdxOilKBw/wV04j7/n2Ans4jO+++XnZzAJ3xEDJAXLNLmgdVgIwiE4jAHPHZ3gGDhtVWP3
3MFY/M/H4DarQDNzKQZQZg/FPg09rWN1fiECjw7QuQosoTqoKHCwvmgj60bA7GlU7VxGLlE0V3Vj
93n/fARenC1lGKY8b78mCI+O0QkCMqTGj2wbzs6i3bkMtJ6Bt1tzPHRU22F/fbjuyXLxb98K/DTe
Y6H4hSvh5SCQFGF6R9rVkZBVmYTVCQJKMkw6dF+4dA4pF770f+VeeHQCX9YD/ZkpY98RBLApOg5z
w1VdaHv81IcLgtXj1G1Vx4BP2mnZrJk/VhBYzJ7ACb85CDwZWO8kpzVU48mq6PVceVzQ0aB5GqvG
PrX/gdaE53wT3xEEw3Ut0/Jcbvvdynd4JRg91TW5X2zLM3UsET/cmvBcI8w3B8HuOSz9pkkgHJ6C
cpbdILAq2hYhMF3dvG+8+YGuhIeN5OueD26PUYNiUiEZci1i0Q2D3TPYnnoasyot4SZ9w0PyK2L1
kHpKe+HdUPLDaFY8l5u+9Ib7bOvp6/tMS9IpUonO+66b5Wz30bslVv7/187iu02EDl68T4y2H7P/
8/35Pf3kzmfdn9T9P55FMxCqt2GzfaHZf8vLaULeepR+9XLy/HABHDt2f5qT2YfRtJNj7TrKvpzo
Lz93wnCQfBw7Ns3Xs/yn36qizLvH3z+3Xnv8D8vlC8ffJQevPf4xr9krw/6+pJ2lE/P9Bue13/m6
ybP48LfcZ4uvPe7NUcLvK6NxQzEs7UTjYRU7/r2fu9ceditP78D7ndhzf9ZdXeQdt/Fsmv/6NwAA
AP//</cx:binary>
              </cx:geoCache>
            </cx:geography>
          </cx:layoutPr>
          <cx:valueColors>
            <cx:minColor>
              <a:srgbClr val="1DCCEF"/>
            </cx:minColor>
            <cx:maxColor>
              <a:srgbClr val="002060"/>
            </cx:maxColor>
          </cx:valueColors>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freiburg</cx:pt>
          <cx:pt idx="1">genf</cx:pt>
          <cx:pt idx="2">bern</cx:pt>
          <cx:pt idx="3">luzern</cx:pt>
        </cx:lvl>
      </cx:strDim>
      <cx:numDim type="colorVal">
        <cx:f>Tabelle1!$B$2:$B$13</cx:f>
        <cx:lvl ptCount="12" formatCode="Standard"/>
      </cx:numDim>
    </cx:data>
  </cx:chartData>
  <cx:chart>
    <cx:plotArea>
      <cx:plotAreaRegion>
        <cx:series layoutId="regionMap" uniqueId="{844E5A23-BDE0-45DA-944A-B2BD55E10D5C}">
          <cx:tx>
            <cx:txData>
              <cx:f>Tabelle1!$B$1</cx:f>
              <cx:v>Datenreihe1</cx:v>
            </cx:txData>
          </cx:tx>
          <cx:spPr>
            <a:solidFill>
              <a:srgbClr val="93E6F7"/>
            </a:solidFill>
            <a:ln w="9525"/>
          </cx:spPr>
          <cx:dataId val="0"/>
          <cx:layoutPr>
            <cx:geography cultureLanguage="de-DE" cultureRegion="AT" attribution="Unterstützt von Bing">
              <cx:geoCache provider="{E9337A44-BEBE-4D9F-B70C-5C5E7DAFC167}">
                <cx:binary>1HpZc+U2luZfceTz0AaIlRXlfgCXu2lLSbm+MJSSkhtIkAQJkPj1c2S3PWW3q2tmoidiOh8yU5eX
94I4ON929Pfn7W/P+vVp/mHr9WD/9rz9/K5elvFvP/1kn+vX/sn+2DfPs7Hm+/Ljs+l/Mt+/N8+v
P73MT74Zqp9ihOlPz/XTvLxu7/7t7/Bp1au5Ms9PS2OG9+vrvN+/2lUv9j+59peXfnh66Zsha+wy
N88L/vndt9d5ePfD67A0y/64j68/v/vDO9798NOfP+c/fOcPGpa1rC9wL+U/yjhGMaaSEsHe/aDN
UP37NfEjj6kkGCcJpwz+wr99781TD/eqf7GSX9bx9PIyv1oLj/HLv7/d9Yc1w4v5ux+ezTosb/tU
wZb9/O7hufavTXj3Q2NN+uul1LwtOT3+8ow//XGP/+3vf3oBnvpPr/xDGf68Rf/q0n+owvf5tfm2
ztVvO/JfUgmBJEVIxJxgSVjyp2KghHNBE5zgWFIsf/vmX2tR/G+s56/r8b/u/FNNivv/ZjXRa/gX
J/L/sDfEj4gLmSDMRUw4iWHP/6E95I8Yo1jw+O1PghCBgv3alr+W5OpfLuevC/LbfX8qx9WH/2bl
qF6H77/tyH9Je8SYU8EpRTROuPxjMfiPmEDnkISRmAokEPntq38txuFfLOavS/HrXX8qxOH/d6z6
Z0D6j5zxh/f8X3AGwjFDlAnBCTTHn/oiJr80BiKYJhTTP9HG78D+z9fz19X4/cY/LP7/OVP8cxb5
nVizp+Up/4WR/4FI/vOrvzwiaIQ/3foHYv/Dc/52nk8vP7+LYzjev/P820f8AXl+36hfd/j3O16f
7PLzO4x+BBahPCGSQMMIyt/94F/frrAfEybemD7mHLE4frsymHmpQSeIHyVihCQSw00xjaHm1qy/
XGIgIRhPpGQxIwni8e8C6M7ovTLD7zvx7z//MKz9nWmGxcKjUIze/TD++sa3lQqAW8IRgmUIoDn4
vLfrz0/3ILPg/fh/kMZWE27iWAXXpaxqtJKLqTMW4H96XW9C9G1Z5lgtssRnLR1RPa15Gsp4Vw7d
NPSxqky4mcp4U80w4xRvLFYJ99civm8X3Ss29NnMsMgnWreqQ/JFttvHILpa0eZhd7w8bua5DhPK
B0dWRZb4s3XBnOZxPfjWtCra9lnZUZiDRqHNkPaDWmW1qnjmyYFKRhTu1yOja7heq1BgJruMaSoO
eB4O0dxvqTM7S/shYnmzxVsRR/GUOu7TcYjuxqZkx4DXSslpP068WS526g+rbq6nCneFi7ooY3u5
pmZapsxHplY47j8MzrrzZFuphl2HdBRWRZPbsrquZnWJ425Jm3ZZi1D132Ke3Pqq3A4V34ZsC/R+
K+PXcSp1Xq8ry3f6uPI+TknnFB8RyuKNL4rr9tVR99x3fjk39EvUXWG+4FpZgVS8yLPjvHnwWEb5
6DzNaBVSsXii6rivzmPUfVunER+l8583Ho2HudxPsjKRSux8u/QtrE3HScpmXUyr/bi105e6Irvi
sOl22quz75Zs97xOl7E5oxrhzMTlzda1c46oH1K3hNPGOlvUTpFqFVdMPDWxI5c9NA/VFJfZ1iXX
SJAlk02DUm7bzGM9FDzalryeR54n0n9YZ9mkdCwnhXxkVSCb4r6z99BYacyk8oaF2y52x5WbS9X3
u9qBtPK9/kbnfs87TO8nprd0qstL38ZF0pO88bjoMaozXQ2kqEeiFSX1hxJPzVH3Hgre4JtlWR5n
28T5kNKCVdWeV58nxphaiT25ppeFnGenpsE8SLt9lb0NWVI7kdO4O0faGFXtqErLHtm7yBm1aHxB
cZSkkWnYwW10O0yiipXtk8u4DT7X5X5DUH2caNmo0ZO66La4VWaW9YH4gebOfxpXgRUqWZ0vuBUp
k/t0Tmz8gMk43EwjurE1L3BLWW74CCvw1CnalarRXa9Q55ssHqKymGb3qdmJThuRCFXT6sayz4Ju
D4EycllM8qHr9faeVeK5D5Fa1no97DROa9LjbFpipmIyzGkVhq4gKw2XTZD3KKq/TtH7OLA9Xyz6
GLu+vGqQf4h2V9hx8Jc6LD7VM7/xw74c2eJ6BVs3pvwzAi+YOp906SBkyNga7al0izz60xZ8k9Y9
vjS9bVLrtrpYVjNcx4Iecd8VQhCaS8FMXtbVoRzG/X0/2ASeCquSxSGr5/sITg62rVf9luCUs5Kk
aOJqiCQ/mCZ8KRFpD9E4fXGBX2hn3ZEu43vR2tetX4a8mjZyNbIwFnjpqmyhtcznCEo571c4osMd
nLQFnrm6BDuYay0V6XamxrBla8yrdGAkK/kaH0p8IERWxTwkNMPkZRzjDspZm4u13KsQNVxNGjBk
qWKvNiQBFKuZpZOPulza9bSJ8hvhOkscXU6J5B9aam56Fu3HBYcbVrZ1ShdzsqjuYc9yFjHVsGyb
0PY0rlEey6lKRezLnAFkVWFpjstu1UyHfJ6XSclxESo0ZCwoXj/17fithltOdWmVqW7ryE3Q9ok8
cNbfBtQkWY2Xr6biJgPoIeludVonDgBWlixboWz7fM/sBOjfkXRqtkFFrj2iNf44ded+0/4cyZJn
bSXLPNk3W/Btl2qNkdp4y3Lc76Mib9jgoWx4idujWMmLwE0L+DdlvQy5KH19hhNWKz3ksTEs26lG
mdjMJ7qW76tO+DQW9hpP27npq6IT8DBzksyHRuK7pumHoja7V1a7OUsCU3oTd/OM60OdvI4tvG/D
bFKxCE8JEi7XyXyWfe3yqKKdmt32aSiP9b702TSWIdsbeR6EaG4dj+4E5BhpOWqtwrKeuW8a2Pym
KYTuypziRtXR4g4M6LHU44XBCwkchny3tFLtXC5K8JATeNmwLaQmmjJNmgRgvC3POrosA+oO+7B5
Fek2Uga5OCsFnfO6LOFwN3pUkViyhOuUsHnOma5EGvUzOyC7r2kv1ryuxkZ1YotUO/HkC5+e92g/
75W77pMhui8H/3WOBEtHsjaqmcny0BlbqSGRVywkKoFrmWztmYZyOJT7QcYCp76slmwb8Zy2dvks
2XYCWLQZKoF/rY7uHfYvb/0eA7kc3eLSkpT1oeuaLGpQpTZMH3tpdbFXzbWIOp/RPaFF62ytqsic
Gto4tVssVGnIR1MO0EK7HYsK+zbnYdCZJfLUmmzZybXrrc70tMCp6umuFrNjZTF0s9lRGncyi9vR
ppQ37jOZw0HM6dqJT/EcULq1CxR4nNNpJvJmx5Vi29uDWZSkdF+HUxRYB6eOPYXZFwMdwqH26LXT
fSo6ni2l9JnpdD6UeFRMyviAmiorA3aqif3H2sj4vMdbp2Q8v7JJ+KPvW1U27Hs7L++Z2I8Ofk7G
YcjeLhi2hAxTEdJlI32KGW/TBEgqrat1zOCt39qWHmcTomM8k/LGyOqCNAE9QqYqq7bh/YbbOYPw
KVF4WQ5jNKyPO12CQiGaCrHrlAo4r+t2Xsa+vI5BkUlM+7zzFT+sSX+MI+8KwBqrOGan3kTu4Jvw
sFfbFwfbNdkuJzudFTDxFXxzm2ofQ/HKiaWbR/gQ16CJuoWpVjx5wJ6MgDrwkRI6OvfSz3mQ6IN1
Yk0X35xrG6951BoNvMdJyltfH3qN7wK7RlH7RuzT1cSwS+UYX8te3iV7zRROLsRKefA22eF7TAkQ
RUnudnFcQy0VfyPIfknyBpCp7f1lSponHAWTwvPWmYiPrEfftCy3dA7Aw3o2oBDEExtCpfzY9W/8
f9NsaDvHcr/i8bYd5T4eUb1PJ+J76OYmdYIUcTzaC/b1nPXVhtPQR2k7bNs1j8zVFB2D40iVI5/V
Fjb4ZAd4LygwvewXBzDgW1VVo1PbFXzzHfQiQOzoWgXSit6GZTvYfsm6xo7pDiZd6d70SsfixMXS
3M8aPToXfVtL6k9LiEK697pM2aAnRZ29GwNJAPA4bP70vV2FvBdjJIs9VHE27Am8p9bvQeM1aia7
LeYaWqnurpPuqsayPjXGgBQn/qVuwp0W+GUXwab7Jj+tpR4OaFiLbvQPthntKTalKiv9iY5h+NRE
7oEOB1If8FuX6jo6I7cfeMkjqOfyjJlVk+jPY8K+TFJq5VqS9SS+aRsmUysjIHBOXN4NRFVJwFdc
TPkO3aDaeJgzXprxIPjZGJ8PtPrA/GAyz+Euwl2VNwM5jrrBagaqpOVXDgFHhmO7ZWB98h0FnXbb
1KipjtssWlaSegqvuUDTju/dRdJ+Bd3GTqiqbEpGqOje5iOj7ABitD+YwThVlfLJmnpMIbMaLgke
4txgSouRJUaNTVVf0caEtOo9P/Lg0iDmPWOJrPMAyHo/jezejnq99CvsEHcS5dvMqmviw2VBWr6P
bhbWn8aJdRe6Y5BMZj1szL+v8Z5VWojLNi5Asj3KSxL2Y9eSZwRC0Ynhs+TRayL0gfXzCFBknrCb
pvNsh1uL9H6h5X411cM3MfH10KLkbq5sfwzb9CRX7gpM2XLY1v1xYVGXmTWtfUD5sq7hPDXRcejl
OfRVdTdNU5yDKnmPE/Q1dG5TZtyBl/wETNjejBo/OG0yKmqWlhUG5+XZfg4gwWWL7SnZ+KbGtaqO
wGiNoC9vdnGdzWWimdwH/56KHoFJWsHR4DI6IrxfR+NioSvJyzRE+oZj0EBlfIeXIC6tbkTmm2XJ
Gu9BEsX4Sw/HXInaoFy6SKS9jNWEE0DhFR5WH+toFFcVspmoSAUGB9bum66QekJq9d3dbNDRJLNV
tZmHtMRbyEYdPsxwjCqHOBhf9LHGWmflUKnGAzmtYJoVkX2SB5HGiXBnV/m026fpOOny68zmOLdu
UQNz3/a54UU0zuBxBgf2rw5ZR2JQBBo+x5Vw7GmSNqsnB+xCnVUsZ9a6dB3a7/UCX9JeiOuunJgM
6Bi5qMUNTsWS5S0nRtUV2LpGTFm97/Ywz/68gpI775+rtq/V1mxWabF9WpE/i/A+1gB7M83QliQK
WnQE35w1uBKKGFwVtje3PRf9qSTLhQkEq4BdZ+taFmvcLKof+HxV7+KjgZPceOuhk6IpHTs/qZbB
uYhD+WWi1XS1rBwCAwCKdZpXiA8AxZfxlmyoPm0lK0jM7yWqPzW9BxNFRTHOq8zMtpyRHEAePlS6
xgcmtyjVuj1z6YVykXzeIhQBk+igwgAnYdQvUeWckmxq02VeTvsMB33W8ggp/wWY+0MlQCE4YFQ3
21FtlpTK+71OO9icUTY0lQubshZaNjcGYHKKKiDPuXu2c90Wpj3t7BVHbdrGy+1QpV00KIhCtgNj
vs5IFHWAhGEDumsv60xvzcSokg36PPfr49zYLsW1AE218u+RBChJNJ9yzevPUcnSeTCo4Gw7e13d
7QOwNOLXfEjqbJ22lDrMQKpkid7b4+gRgSN90UTbS2LE166/t8nrwFU9W3/idgXEa8BpjEto88GE
l9Zqc9KS0IxBCKVWyiSYfnda0YfEkRcryXcY1h3iMNdqRt132u3k0BKg53rtUwvSCNBgS8fZX8kR
FYN3oUhmrlC0FeXOk9QvySNsd1Cc40hhOdnMCX1N42bLTdkuqtqIyHBob6XYjmas7v12aBO2XMcT
PQ8uetkp/kIi+biysCs8YzD+kPcou5fnuamKsV+ed9Q/JfGYztBK7YKhs8evmtE7g9vmIKtsYvGd
GaNsrKMitvNlXyUsKEIQTiXfwUk3alkqng5lk6iw9zldxwfoy++L5bVCjXNZJJdi6E1QleB9Wjb9
q0X8GeaSbTp0n/QMFXY7uRFgM4YqnopoftOmQNaEhaXwofyOy/3Z9u3Xya+ZNPxxYLYEBxqfOl6f
QCeOhfPzruYW1FJEurSqSpyHGzvCs3Yc2GBd9W2966NuAIIbbkEJR7U+xr6+6mjq9Aamd2g+JLIZ
lGiiTZFef3R1Uuebdy+8CjoLtFxBB30llvhMx9PV1q9dtlesmO3aKcgJo7yNrqaV8yvIwwxEjnAV
f3DR9HWm8q5ahuskase0JaJN40XEWVva1A7QNJrHrOjosx7kWPRkvaKI3zmDzPU+ACZUSTwXVHVO
09spftH7+LhFcVd0tcn5stOrfdyzYCwELVWSc4CEocdD2tTro81RH86zBldEqij3FT3sO+QvVNdA
p3N78h7pNJazCnJ6DLq3quvcUPSjvtNcfAXafdXzVkHORG3qWXU7LnFQpsYi5fNaKjZp1Z/qxoOS
7cByR9EVyC6UNYala0V0IZw9bZXJNpRGvMRpi/THlc5gstbwxEqvXE/wFeRRh8h2iowiORjm4rNO
3HlH5XjuWKTzsWovgk3LefE0UkPocyOWrzWd94NoAlEDgfoL0oEFjstvoS7v1v1Aw7g+zL0DI7fR
HvIEs6ml0/zYNYSkrgWlVGKfhkaoKKYGLEH1fQP6b3p9Fl1zX9tVHjZKlZZgD+gcTjVwflZ3DSCQ
g0gpRvP9tJV3JV7LXDiInSZmvhNg60P7bdJxOEPsZxaSoW4tsw7vg4onk1xVAFNDlNz2wV0lev0i
dtoVTSQAcwU+8OGxnZZwTgDsxTBcd+2FL0OX113pU4bI57ANs/Kb1imQqUh3778vkfgaBn5fIwkB
3/owQN6aQa6Dm/CpL2vVjV2j6NQXSIwaliTvk3I6UJL4u7dsSM0bYVkstwPukbvuBiAfj6zIIkfT
eqtn0MsBmgbabWQSp5vek2zYphyAblZjEumM6OpRR7ZPIYKvzoNHD7WUkFqCQi9lU2ZlY1owmzNT
URvj4xLR943/VJMxM8uoC4jAXfoFXL9JpTD+l3OFbTdlS2eJQoSnle4hCNjrG6x5ezVMAlLi1gO7
rDCAJy0cSmkua1Jvt1UHZpsulClfj4PqAzI5bocRPJ1wGStHlGoR9SrE63BcUBzn7i0gjKnPZ181
Rd8tWq1jbsdSFyNiZZFs0aKMaFJW2vsw1o84aS7xtAyQ0UQ0xZXps3Zssqob7jBxFoDTg89s54P1
HUidavwoy+m5r/mngH2x7Z4pW4NH301/hFHCtZggvI8bCs3u6LXpi2aWnyH+gZHBdL+Wg8KDSNJp
GnfI/uovHAI1Fbtw3+AZnOOb2JG3oFUaEHS0qD3+yjFEVWGIRwXKIRMhbKCeXUj7mnzupvfgcK+H
QLpHwRyEwSB3vCNAl+L7tiVjGlfy84rLh90Kkuloa1RAvTKlLOZZ5OO4oSxaJShOVITEngd8XVke
34atv6pMA9VzfXXpLbspIRQdF2yOSyu+dzvO0ASAxuVSgieLPoXKFiXDpQKb2hz7+XMf5Fdqh6dx
d8q5ac5Q5L5Ma1LESd8Wm5dAx3hawB2K8zbwV7OwVY2zY6Aga180zQcxBtBn6w3YdgNRR32GxLNP
R+a1isLSZiHYc8CTzQPwsaKs7guCINn2ftSpNh4SW0Aeh+WWgk4aNR3Sqk7iNNL63m7aXSon7zsj
5syvIFU8LQFrNlgbDQjKOT7gKj7jsf6MF3FFJrqpxJzJcJmMgwPr5SXayf4Z8SV3un2ZZikekIhW
tQ7eqxnSo65KeAa1hfirjVPWLP4bBGgr1bkAzih1O105WleqjGbIAoa2OwgvPjZugo+ogPskQNoQ
vrbb3EC25G+raYzTDq8fOZIImHZrgDig5UnF59S0kCihaNUKzGK4dePHSY/+4OP6o217ON7Cdves
qz7YYf62fUe1KOZRV0fUfBgT0l8NYoazgccKvLI0xQ6AiHFr388JrwuG3AjktVySdf00L6Q5R2AG
8zi0Rc999Glvtku1LSynlaHFENV1Siz11+MMyEaYy0rm+6PYAss7F0P+EkGETqt1+9wzDqOu5skM
0dFT/RpsDAmYl/bWlVEWmulrb3AG0Vd/NVpcNG48jqhnhwmXy7W+weA+s26y7n3Ze5PrqoyudbWk
xMCWtF0p0454rmaIsdQIc7Sj0+Tj7Hyxs+nahvJU9+a1S7YSjBmcK5+UMutnjMC5WJIviWtOor0p
xVLB/Mrz8zAvkPQ0Xa7rqYSYXtOTHfqQDk8CbfR29A1EQE+bKX3BJf7GWgLQ5aIMt0kPYyOypt3U
4XSeNwSWxB65t0UHDotCWjPitxkS3r9DdhMpz8y5BCuexi3kwghNeyo0ZMwNXnnB4+gI4cl0vbrl
QdcQ8wkQDmSvtxTy8o/UzM/dONBsNYYo1kLAMskmqKkDndJt481YAuZuvPtY6v2BuIGdWAsRI/eA
QU05CpjavB+puxXj8DhDO6qkNGAxzTCeCQxUbyka9mKMMUiwJf7Q6ePsXJntfcApGwWUCzh4qEmd
JWP5xUWQxEeuHFLj+ilnME8aoJk2UGkNtsoi+tK8dTBpiQfUG7JEtiFb+wkDuJ/qtewPU0se437n
ab+FT0SMUzp978h4X7PpZuh7A9DIqhR34psfX9q34C9yAMtNlwk03AvHIe8fblAL0ia+io2+H7f+
1XFbDIuB+c9afsGGYpgGweiTNFIh7rHayfi4JtqrJqxLClPsK7lAepJU7qPlLJ/EcM2/gAGJ0XEu
5euKIVUAo7wP925izxM3INbLAiXbKeH7SfDuuNTlpoaZPpM+bwhnaslJAHFgaf/UrPQzHOl9N7Cx
M8RL7GZBeM0bZ55KmSzZbOQNHnOaRBn0+826hG94r7MRtTdmwKvqe/9dh40Bt99tYbizPACgJgC/
ZOhOMqrwjRdgl2E6YztXF9qNzbFjc3RXvj3kItcDiRhQh0wYoNEYPoryvLmxggGyYxBhw9R7G9F+
rrrlixunLLSuPS8lhGsQVV6vsNAD6tsTDBBPey/qayrtF5TM+lyDxbB+T4qI10m2wGwInH1jCl+7
rKJ+VtRU9uiSEmS8ZRCNwC4hyMsu8yyHi+0qCpF/adKIjPxMnBkzYS0G6yLsmbfcpJTRObPTFEH6
9VBX5kliGYqJTI+tqHPEA71hO7IFpQ3YT4jlVBd39oAoh4NfrhfT0WuQq1y1LYkOIU8aEEQ1Q6uq
ZHee9+121+Q9RaCNEWjx05Ssd567L0Gm9cJbxWrLIebZQAERaAzLji7ASEUzDJbKNKnxogRRQ7ss
Zh4G9dUN3UK+myjkNcEw6WPEFTMC6zn35mZAFF+ZdqogARXreY/sAFIB1BbkB8fRIJ6iGmje8nuD
hy5b8ILzqoKhd9Iu55YsH1BdnkFMoQJFQ5faTUZZOW/H3okIfo1Bx6AR6y51+3qBX3zYAYygn3ag
hguIQaO2dYgzjUjaejjh3Qjzz7IuhRJt/GHdDEwOulmBgK2yJAYDOW1b1si4u6piB/OFboN7Yeg6
+QUmNrLLe/DV4GIMgvl1aFNXmeomWQH1tzgqjOwfGqRnNXPw+OP/ZOfMlus2sij7Q4UKIDHmSz8A
uPPlTJGWXhCUKGOekZi+vhfsckmWVVVd/dQd3RE2bZG81CWQyDxn77VPZ8Q7w/GiMLX1z7Nd1Tuz
wiPFtnePLIqjWWgceVp0E2kiPmtsJFTZR2spjf0GF7hr0uyMuo38XrUvxeI+JenwvGquCm07+Zy+
tuWAy2p6I2Lt3IexTs9d5J8tgTnkNmnpy0R8tPvutLJPRToQhgj65gwW4bwb2q95rXvh2KULD/m7
sOUrfkGOB7R+Ur0X71zTUf7SHBIVY+kk6z4x6tDOR/vBmoeDqeYuFEOmsRrmXZrG7ScnoxxUhWlg
Z07vS/lr3eZfnWL+YHCor9aY+0P01lBfrDlWo9M6NLgq21Nudodi7B/1iAvdG1l2wgN6KZ3mzV7L
8mz25VfHGc+1shdfKLGEiWau/D78NrpZf4jEiHydocKm7SuyDF2uGb90evWS2+6zlrtsIbnh+NE8
n9zOTKghs8TPUJ58UJX4pGcaB3rnhUMRl3eVGLhnHF+RYX5WnnvOc+ertFZrlw9WqCW9dxQSpxDX
0VOWFlqb3L9w3aq52Ol2Y/l0LaHM7YxGyNKPq61jtq75Pqs1WkvEzsHLkShHwRJcnWc7t1Rgrm62
M7TUX+I4PSJB7axkxhdpS4Gp3dO0ZYd6wS5vbde3qhjvvx1yVKvoRNnsHbnon0aTR1TLDNxZiS1q
YcJPfRa0JayCKd4nLP1zVjb+MC+/arL9XKPY+p2i8h1j3biZJrvwU/W1rMWnNqK2rDbNVVoV5qDf
mlm66S+fVRU9IBTdaFFeHpamR6vD+G8iRDWhlL+qIDOK9OjqMQadjPYxTZLPqioPkZO9T2Uzh6Wb
fondQseHrWKU5cxP9Kq4/vaBuqu49mOXBzOUHFJSibSruv6SDclXkeDfrF2T0ShZ825I1SdhxydD
ZOY1lSIUqfFVCqPY61Fl+7biG60Ry0+bjPyaD7iy+oSOjk827KYVu2bNxSn6lFIsX9uywjKP3qhm
/MUbo0tc22+6Mn23jZ6S2qo55mYqk/i2MXle0zmc7PwlGwT7x6I+to67X0f0pXF5UW6pgsKbniph
ZQ89N5zu537IjPVxaurbCCp9bxWtti9M79Eaa84c0Qq/WNiNTTf+7Dm2onPuYvTXNgnXdsrDdlrH
cFaYmKpyb+1xjC9y4kU5EkCdO+m9iFGnRzsFx7LqdZd6IA9dm1+Elr9CFWXnue3VrnFWzHmXZkyu
ee5nlotO1Mk11DszDem7j6NdPAzritjpmO+TclBMy1jthynb41EjsM839aJ8vH02urYIutQd2eS5
aqOiHXKWV4OjyI/WPD46SyBSc963hmJTlvZr7pYcJpb+VJg6Djw11qntET7scZ/Z1RIW+ElBKZzS
14xOIJ/Ex7eiyrK7rnzV5ocavXiM9C5MyuU90tGRih4r3aB2UW35JVu021Zrb/QuUbvRSIodxsz9
WKVGELsVPTWeq1qQdwxlB0mS3vGQF5+63PR7r472TaE/tGY1+I2p78pOG0/1iBbDGuWJ1ifrGKn4
LUs7LbDEY1uajm9baY8wPVa7tbGiICq6o6O346u9Wfm52+D6xQZV8JxflrbZxUt7T3v6a1sn6UGm
VuSjcyNRlZpgf0hevX4Q+6laL+WsPGiyaNgJYC03OwwVexr372VsFz1UQHZBoubPpUnTOLnFJxg4
8xit9Ydhvi2NpXvIW5UelKXrVEHVmxoWncZyeVu9obhm0WIGjd74aRM2rabOqch6THAE40Db2npj
aY/uOH3CUsn3aqjQ7OR6IzhTdTGvvttgmSaRSvxoKI9ZY4l9OugvavG+zt1gnQ1Tit0Uupnkd9Ng
skpD4USX1snusuSmr9ePVmkjB0TudB4nrTnWVaqF4/hsbQpyWl01wJEg6hbsqYEdJG8rrNI2iPua
ja7DLYuQGVz06UJeaiNJP9GkIfDan7I4jSAzHLXXFr/VC3ieJLvrJb3nMNq/2sK40YoByqgrrqtb
0aPZ+mVMb62saKhBPC+UbRG2xvDQy5H7WyxHFQ2wW5uN/rfaLtt1kNhLQwuWo1nyvcLsNNX0hL0L
5+S8Jrl3KOoR9W7S6sDU961rPmeyuq7xino+stjnzUDNu49aC27xN+Vma7YSEvFjB4pjLmiD6WdZ
5mmgKP+yCS1d0+OPCgnHnjCVHC393OvZU+kV98JzF1963EszLc9uEQPq0CEqXHU/81y6niRGEJ4f
hF4M57z6qOdzEXwfAvkTZ/oFYw/tPflH1uaff/wfz3XJP7+lQr59covqfPvTzR8Zn3/7XYev9UaV
9z9+00YK//NnfcufbHzuP8MoP/C+v6eC/gUM/G+/+CdS+E+I+veksGtZHsz8v6OFv4/x/Abg/vGS
33Fh7++U8S7pH1vofNQlP+x3XJjokKPzOVcSE6Jo35D8b7iwZRm8CpaXov+3MMsfuLDzd1NIky/p
nuc5riH/K1z4L7Cw7VgmZ42u6xZqq857+B4WzifPy3u5Cl+fw5yTHJAwv/x7SbnpUP5V+6FaFp64
DuArSwUoptTtM83bi52GDar+/ruL+hOw2SBM9Wes2XZs6Bh2OS4IptYPWPPidr2t15bwTV2tB1yp
w1AAo7ROcarrzx6b8M2k0LXbWviuVqScH7Ox750M1JDt1FFB78SD/x/eFTD+j+9KepYjiHq5ho4P
9ufrF9Vtn5ou/fXQC7mzChDmLrkOM2+iG3UVzssc6NcBISkQWnO/uLL5D29B6qygH94DCJvBotiu
jYQi//N7iC1TVZYodQy2OPPHfDSCurZSX5ejdlVlVvmZKXzbTWaAmxUnufvVW9e3dDTGM7v7GKTV
w9hcgEqrYE2MPABLKegY1oSqNF4uXAB2Q2yjXdar5jKNLo2Ul4TYg9Ye08QIrSHO7qpmPlg69n9s
vRqxR7HdYNkLPUU6HxLgA/RnHeMxjuoPprt+khspPTkunb/xih26K4fBDKLBwwemraNuy5NLpR2k
tJdwNs1LLCVAUewVmx5i7pvIMo/tyl5eepUMG/qMVsw10n/64Li92nfxeNss0Uu1Lgi2LqVg33NQ
KBV4HY2C2eqPRRddUplQTI8SCHKhqBljc/CNbEyvdCWoh/VwPxnxi7WAPk9G+1w5/Su+oHFoS+2N
+3IcylK/MeqlDfXtb13UWwug/wGmCk68eluG3L5t0qx7cUz9VAF5nTx3eE5l5Z2VFRuBHusjhLmZ
wAvV6XGxL6ptMVGW2QrWLFmOTWJDB3vZcQWG83U1tse5H6+JFR0oqIp91djRWUaRB+rnZn6mzUho
MX68ZS5ns8iHa6LJ/VzJ6uxN8TnXuwaI1Bj2RaSiuyhF1cIcyU9x1h3H+CzjdL01gCdy3UjPqXyF
84Re6Ff36JTmXs+BHjuRgCmuc4ejaYjLbCBVuR8kXPY93aC/2H18FyfrS5kBj/YNz0dRKvvQDWI5
2SnSOWQP32VO+I8ppG0LXTukduAU6UUbJC7atG+m7D7Lqf+aOVnvaxyqDv83cNJ1DRzHbq+I8ZCl
AsFwHHZNpoMMmxFqXZ9QxxwWLiugW3ZtUQvQRDVQVBr/upUFWJx87CdNXdPxbiwAtss0NGbkZjVQ
ay7TIMBe2dOcOhFnpwcDbpz6XI/GJuFQt6LSinRtT5ZqkdPT/jaTuXeZJ77k9UHCkfK6ZqmOnmeX
/tT3/F5azI9sfp1LG5m3KG9r5WlnhT2f511yiCIr8ScnnwJLq6CqkhXdFIADNABwbDQAo7LuGa3M
OcpyMKmc431i6ViO7RAdBtqiqR+Q+WW3BlNfgiqW+a0+cDmqyhChicYIkVopNCu1kefjbpkoa6Wl
v9dDfrR7rcT0WZAwHHWx6rYJ6qVazjWesqFp3qmbUxwCZbsPZn9ZIy25jeaz484OckZ572S3Qyuc
vTcmKb9q85KylDbKFFNXizFrzdW3LLCyuPu6mIDRomu9YOL3C6aY7amG6/Vze78YC92LTqmdDhh2
pfUF1bkIlZx42uqSAMbqp3l0BDpbTvoqUGNC0xok0E40IKctdQC1F6pBLftI16QvQMp03OBgloMD
UoiyEGtx45fmvPilTH6p5y5wazHvuvmlip3oRrYecBHolbf0NzDi7CJjVj+21Qz0HhvqkGfNo6Bm
I9vT8nP4K5c0ATvKyi9JVqVB3hurPzWecbAS/ZOo2vUm2mrwvrB2s5eCptoUuMIT8xkUEmQ8q3RA
N5nhcHYx8t187cwZ2yKdZt/SVIsJQZPRCYxEvZbEMszXKHOpW6foc5UZDwZb6IlkC93C0u09wye0
oXaekdG8mvmMKGLW8HLas2vUt6hyjzZkz4utxveRu5d7CeRF2+2GMSLUQHT2qAu1hjzg1T6D3oMA
vKi1+1h1kXsgQlpfBOjhHQ9z2qlqB02eBIGpyU9FW6hDE+cimIeqpqGM3ot+wk2txRpE0HhNu7m8
mB1aoEM01ga0v86WQU88use6S05tnO3mOnsZslHszLqTPqjCZ0/Gx1hVEKOatI5yyD/oOd6mZe+b
tngpvOd2XUFDxGur5R3LZws3CI3uTtZF0PbGo5jATsbMPngmDFAf9V/TZk4PYIZ3aAa4FF0Htgmh
pZHGO2oxNqtK8y7Qx2zeF16QyXa8nWP73DdYU4vWPnZ5/aE35XCXdOqUPxX5eq5M78Jh5LBhyj2F
+NvQ1GLH8XMsRZcFap1V6CwDF6bq0pNnpPY+MQfA9FxPgnjS39Le/GxVyxqWJKToD8YY2Ab9w1NP
dbHxeFKMoZO3vl5Y6X1tFheiXQVE9XTLY5wTW9gSN7EVukX10LU1vY6CRAVN7wIQUA1a2U37uwE1
I6iK2UGfLN7xkJrbZR7VTk+ArPSh/STaVYWNNx0TCcVOWCbEsUdykk+To087TIE1MPrhOg3du1vj
FBdyeG9n983Qag8ADepLM/ZuPSBexZ+o045GJTGvkZE4ztBaDCMdYWCL/Oykt6htTQDG+nmNpIMp
Nf5iC2ykuZ8PyTzhrqT0WyUqhtdlw25BYoRKEtqtiFzle2UeljqYT79QGVguh2lUus+tabZhrL0m
qqjBsUgq1D3nfexw9hXJdJura14IM2ytOn/wBsfaLSXFgcJ0h/wtyRJhjLdDTDk3WrvM5m8i+OcB
QqcfTKtTd6M2DDzC3RdtydNrBb7o67bJvZr69OLCMsGyOCeb6h84uOz2K2JFoHJawsZiqY082Z6a
PnhrHpT1SJsu1peCzMshki2MT1Tetpb07nhg5V1jm1loRC3CttGkgWjLFQtZscmskvSEnnNPqqk/
waaQPjCmaj/bM2JNnovdEO2mNttbZX5n4QxhWj6VY/ehltHnKUk+5Ozs/mw51BVdf9OVFFCIGkPY
Jz0Ae9qy0VdYWy1Vtj696jkcodUNM2iE9tVdT1lu7ntp+qRXrpZ38LoaQNhakuNAjdsIJ8yBLq8N
8QLEGfNoO2Z5JMWGAmXLY17Mb7Oq7SNqwfLQjkf0V+upt2vcTLzROqnwBW37oVgz5yCaMt3rDDng
LPUOeQNXWszIWEs+QqJ32nSMy/jAWjTC1CXCMrirh598M8U5stzCKpQ05vNyHqwpIEjxi5zIS5Wl
fUGsKJ47bXmoXI4FMwMuaL3ltYlS8hVjN8J73A/l4N5mswUG0kQ5WQ7ODuwMCI8Ux75q5HuSG3dJ
ap+KVPLzazUf1aK929qEzIAW5cd96YQ24ZM519orYukXR5EtsibJOWLn81M+Vbup7M6CSjNA1wQw
XuQa8Om3LhH1ZZjRBKIRLcSYJxRQcZxL0/LT2uNkGZadZ0/TzjCJAlUdmrmTkHAox9G8/vahTZNk
nySRJFSUVQ/OnNyyHMZrl3obTYlCOsEtNlZ/BVAgVzf1ePPVFA66HpEOrDxfDlF5qdz1VluzPFiF
/ZjrsKpt1d1p79oib/KatEpro70VPW9MLgdK9OdYWo+5zA88Y8ZJaUAGRTw+RWtPqVzhfMYmPw3d
g3K7ei8yL0VLN19ru4PZs+yr48D+pgUZQkNO2Pr18xjbj9Ich7CVy24qxAdhc3S5DowPFOzg23Lx
9sWUnrTEbYIINyRxsoNr0d9amnmejbsiylsCC04FoEvlbd0t1UBNjb7t93YzBk5OYIRSytqzIB8G
y/koCk/602BxbeP62GhZ6Zd6xttZf7E4pioSQGOHdBrt3Sp+9maVHSpBmFOuJ33ycp+MIICdaEiX
zSbgW2e/TNVdZTVXLf7F0YwrS2EEytOhWgd77xTGtc1HeTvRUAxtufCEjB2nPQVio6jZUJTWXQ8d
Zho8i+Kz7lBF9Ikbh1wYqIoB381oEw5CF54klm+NNEjKGa+8swwvk6Rt7cxmqEbWmmnjWBCDqRcg
5WWoXmbN/szx+whG/Vikg7dTnv5Fl0uJmuXpgVme1wqTYJ7rk9eUdNyUKtzQZe+q9WmYIHKXcmTV
ZwXp1s7ZV87Qh0kxDUE3me0p7rsPwCbqI67OfSquqsjKkKERHFHShg4us11Rx3WglrkNqkGcB91+
EE47YAGxuFbMPdIz8o76aQB78HaElkAknLHbvrsjLcip2QDbyxRHoV1IxXkh6BCdq6+cXNGcRhV7
zXirJu62ygG0C0qVHdHAOPYCq+taf/IWb1eiXTsrKFGUOeslN+lqvLyygsiOc7+uYPcw7HMsvyjb
JRU/vpT7unceurI8mWYZbTVuuuvjQUMZIXiRd/m0/1tkFJYa8tbwOdN/xbj3AjuDQWi2paeTUhVR
eluM7rOspLH/m5MzYEN0ZLldc33xlvmxqnHntM482zzijUaEdxD3hOmqwIyXk1lTJf6mcPwjlX//
fcL8e+3teynu/1nlz9tEqH89J8B/678W2tPw9j78qBn+9srfBUDGAG3iDNoEQpsrdPcP/c/9u424
p0vXlabtoucxE+Cb/ucYgvkQwv19JADv4w/9j5cZaIZE8jxP92z0xD/kzz/dTGYj/OPP348LcBmy
0vxpWADHrudZ0jQt4en84D9rR16SFavntSYWwgA86i8ZsXeiGKLugiTVd3mGN8TaJ8lEDONrCpsy
zJuFVU9flqoBf4TNm6xPUuCIg6XCGfwfwPzOYD99BHudfiZK4i/r17Kl+xgrX5qN7+QfnfiW8ImR
PLTxi06UPn0CNyePmftG2gUzbpFNJYaHGGjZJhymQYa/GtubPSrojVc+54UVns53C+hn9+MnKqcp
HZd/PV1nSWz367vhDctauG1pE5SqJzzzpu7fkjHZqXJKPygIAXabY+M5d/oyf2F1+UuRhUk8HGuU
lLF3g6TFU37WMYS3zhRUalcZG1pHGUcsLGnZK0UdxOz8+UTFu30OM3/BmZhB1WkV/ZFafxntoC5p
VTcOdv2Kvkj09liYoU3VE+XvJHpBJj7W6lNcvfTjJw4fwC+iAqlv2y+G+F/grcvEetna+KOMyypw
UQnGtKN+1Qy/UnFoKOverdyzjdrnT4qsVqQ5X3GUZNBE+ECTCBxjzv7/Xvf7CJOfzg/6Nt0ElwMT
Aun6X+9138Zc/eRlf2x0pst+xLAz02WWkGt/53S4jEPB6fDQ7y0dyvn7nY6RXRavkpYnLIGd8c+d
zvk7joTJKBMTaV1u49X+i50Oe+SvW53OACSkQctjZxU/GAh5R6prTnvdrwR8ooxseurSOLiKMqrM
yfuXlf01ytaK9M5jkugNoV9opghOAS4IjKRs6IT6pWkPc2Ejt1jTgcz7btRgymePaSSFW1+FmgFi
5YJk0x/7HIkrHnswFpzInZiWm3XaaEf6kGwEAdNHPXRIQiSlPQbgUUaotbH0l2U8xklNc2PLl1nH
rqYccALDnK6dkMfZdE6SomXlv6ltXLU5O8QDKcvVvDii2SF97lHQ9wx6eLymtnnXOsY10uKPbpWG
Tn2T9PLOyKdPaii/Jjo/I9GOvdNAO+r7aDXDePGulXju5K1N0MR37fxBje7dmnRMNYGPEA+Ona/o
YVyUllSDjwbKtjpd9Fac6t67qRuaDXtJSDqOSl5r8gx5iUKVJ4AzUH8XCem4i0b762TRLrdaSs4h
u/TOJS+nT7PFFa/7y8TsibRt7xjrIS405RcIIshYreF+xRMYiuZ2/2H/NRgE9ON5SCQSQ05QbZmu
uX39u/3XiqRsswgsTZtQUeUCnqLX4y95jYPQdswjgcT1Hdz8vaE3HDCL3TwjXro2ZGzF7Ln/8H7M
v3o7OF48ILa7TYpyfly08GpW1TZIhNoIMZzNHDpm95gqnRZaYRobXe0ThuM8Ds22Lk5en1aHWkAR
Vh4zO9jEjU7B7ugeOEZyP4/6U44PFpp0HmEHLFyTF4Kli/oDZNGFCHZXF/xvo66mTPx0wbAhaAcY
o4bGB+XrgPR1GDpCuN/tJz85+viV/nrt2SWYToYnyeElxQ/XvmH6w0Lf63dGW98M+aSB/suXkTzb
sjblnmjIznBL6efefIqNejhZuC7HyAG8JFdlhV1UAN9q8bGxaEKyrmQ+Qj69VO1yrWCPn6pGnBBY
E9+x1vq5rKIxqJiYERhWgzxEf59bS3EdclEASst3nKKE2oHWd4qbh9xF3C4rghaORmjLuiesqD7W
+vDBNDQ6m63HKbduZ1kWZ9/GPR3Q1gspmiKP5kg067Kft35J0jgtNFAMf0mDbjwzYQFvYuuxRpqt
fOu6HNqvnjZsoh1DTn2JW2orc5rBc4o90ds4qBvTDMmIU9I4DTx7Yr22NHolDV+7dX5zG++6hnYA
OCrxPZ7+0Ng6RUTGrW8caCC7rZOEIWEwwNZd8vcR5dg6TouZGimk4C3o9rWnKc237nTc+tRFmNdV
/ZKp7lovd5NwX7oYNqjc+ltDrY1PnpPGxDutrQY7SQji4NEWz6a2l6Cs3XKZFnMnaJ6VKOgwIXYA
OY/z1l+bW6etaLkLWm+9HC2uIiM1uq0vX7cOnUw4KbTIJm6I5KxVeH5tuxvie2u2z97W5Wtbv6+1
uzil/6doOkH/EIosSFdX3UqifNMLLG/9kCKtzhNBjglJQSAtCCSGbNMa3E11iG2byTHoEHVhMFAF
ZUIgUbi4kvFKVNQrqaAiVTHLBEGjpGEmTUIc0IOAm2L3cUH8QPcqNy2ktdgnyJsUeG7yJmYEY3dX
bOqJjoySWaCunTBum7GquDQdglztRKG16S/ppsTE+rBvkWb0TaNpTWasmItziqNuvKaWdrMAYT8U
mbPBe068L+0C0Wf74MR4mfWmBolNF9IWDQhK1LvGjQxEU8iZAjhwnHrEYO1F2wA9J/MUYOZzG7XI
DM3qBO4EWTt2x9/+sLra3muNo9SiozEKgmNbQiQN0gi3zGkf7dk6d9n65Mb5Q1wT20nFueyN14EI
WOOibGSoOdCTabo8AVjdmXK9mpO8G5S862xxYyvzxpjExSC7PXrWec7Fefs6A7EezIcesUoo176X
BqdDlBBWiQej2uNjvSMQfM63+IpTkOdblrIPO6dCHOhBcXJn+mBTtKD2UApriTZvkcTiSOb03dTG
r32Gj8ShApCIj2MlxPbaKQX8JLHaumhymtQPOr+Q38+vvb6dzkUDcDmM+HSw6rWb53vZZMZOFwyp
MtsElYNJRVGOhSwdYlXjYpxy5gEQ8SQ4MHWoq4nRPBKmSMCvOSnrujrE7vyURfmwZRaQReZlx3Pr
ht48f2IEUBUskZYfV60yD/kcMRyKPP5sf6y4J63HDeFknENLAZLWpuNxLqnmRm2Z24WmoGgnJsy0
7mVc2QuUNPOwnx9ZmHD8bjCQL+lKcQNakAX2UFcBdvGXcsEFdroH3Kc8dOLoecy75dQny5OaJ+xB
XFafvvJl6pe3jEci4tU7zRRMMcprj0TnAcgSUc3N2c1QjyrmbIlefQBaJ4i7TV2bGyWCobeNHRF2
QNQ64Q0inOkx3kiMDh134r1N6uEhRazvSQoFfabVvoXtyJgoD5SWND0Q1RQmdjf5IkaY9RLxZMn4
YlVsALViAt5AgQMl31Hj9fHJGeClsV0x7GoLp+o6tWQCIJ0ZDlMV4pCUEJZzXbAHGtMxrwJnC1mN
yEzHRJ29GMm96lhppr5Akg+M/5IOMxOS8xjdoZ529NBzte8FFu06yrDMoR8F98HJhTgqkqQojDeE
e/GQG/YwQDxQZ3TKui72Mk/IQ3jt5zZpQeybyC8Ii5B/vsbaizt6t2Nk5+emuo+IRmGdef2u8br9
KKLrsnL1yfyFOV1a7DQMP0nyXabSdOdmaeguJmZvYY4nLWeuUzVhS2MsJ/eat8S70o8slbCPZi8p
9lpgFdtSq5ruloNgDx/weQBa3CHCM/akEM8E1D+u46DfrI0IE9ndwEVWhznqtvE+JJHb/MkalOb/
7Rsds27ciwkA0ygypP1t0S8BWRHFOoSUaZOruZEzczbJ3b+vKv6qb7gb2kThhMgChL/129/Vc9/0
NpvU534W8tlEYXM3qa2YVCDHBs87WTx2wZFxrDRI/5Vy9n8Z6uYZjKz8103g74LX9a1675nV/etP
VC9e/kczKB04NenajFs2XICtb7IXqheNHffCEwYzMSnzvsletmuSVNf5QHBlI+K+yV6sB0e6hmvR
XArH+e+awb+WmhSY1PkmI4gF/P+fl4WZOQvjz7aKr6zfS78h+2LV4wUk5F1uYdNN2erW4cvgEOv+
7pL9pM4VPylz6YFtWxeGwe8vuWbfL8mx6cXkCIzQZIifajEyT0j7IDv33RXxU2WXoa3Nt0jutJ8I
yAkav8Y2s1qH9fjTBD6Dwh5Gs78Wyjq70NJTcSKucl/r4qx33st/evc/aaNd13B0y0Y0ZErfDx0S
rAzTP2yOw9Jgh7Iy9jLpxWUAe0PghymVPudOGuj60O/byjphkqz+YJKyzLahJjkohx0Pd0rED6XZ
jgT1vXuLtE4ucJu0guCWO99qbtXvjTFxgwyw8o5g5f3YR9rBaMReRcyR8/CXSdB1QdHG1U1dfW7s
GVdVT2fQcmZyZMK8ISjR2G551BOh7xPSecHoyVfD6k6Jt1rHYpyA54uXWGUpAexMHKZRAk4bbGyM
PPXbVDIMsN3wjLarmau5HvREZiFQ9y0JSRHWDjMG6q0JNnUN0GopfLKZnj8kPQWBc7cyQYdgcXpo
qdB927SOAs6JwjG9XaW5XwgHX72MiQmZsEo8rvpDTIejM3WEku0SKfOM4AjVK1+GwnsV8wB9PN02
nfccY2Bk7KbjYB1SLTrYlvaL0clfeXwOM2x5X8ePZVbfV9bRnUC4Z+vS9VTYmap+6d3i3NQjYxqG
U4fJXVrAE/VzW+THOda/riiLNQpjoZOH1pkgM2UkHlW8w8J6s5jdunc34W2m5tuEOAtbMSCM83Xe
RLoNzvM9dDuBflej45ltxiUwOn/jgKJN6is20a9C/Zv+tyYupF31S871zZm+ccjwWMKh7MEEGk3t
GHZKaZ6LOUA80JjXcnUzXBLdLpdDCvsUM0bqpimqlXmdH5fUxBEjQN8tDOoZdKycn05d6JS57hkS
99LEyyHOJRiBHngmQWDNSLbBiLuombFCmRNMeUbwpa62trM1nwtoyeOKwbVr+wr1ORLyStVI1moN
zSl1P2yyhtvDpgwlyKMZM3jxf7J3JltuI1m2/aFELENvmJIAwdb7Tj7Bktwl9H2Pb6tZ/djbkEoV
CkVGvqfZq8qYxZKC7hRpMLt27zn7oPAGsMOVcFJady1pdxinvQaUV2/H9r7QoAaI4CGfU2MTqi34
jSS/Qq8fHhRreslEfztq5XusJ8NWGwyWmgbKxOm43urqOqa3xatV2gw3kYu6ZYg+ROtMGGUaBY8U
ZzOsQO5Q0XpAmq4xgUXbuhlWAh5y0tj4oBaHzkj7IzPyFMvucN+ymvygtGpEWuqN6FZFpkM5BZkw
R/CHDI1O11TNUK7EJ21ojE2TB49sUc1WrwH1LIGuHy0D+13bp3jo7aAH5ODWU5zvuszys1HciFlU
lxEvQQQIhJ7GW63n5bnFARUqQ+OlmQIdKQ6Hg26DAQMLgF9lHt1Js8dT12cNA3f8zQZWYlzMMGpx
8A3+MKcUxuG8jwwlOQxdLWDGOYXv2LWy/fU64N9UO89ZTcH11wXFsW8+/jQ6+/aS70UEfVomZ45p
gOymnuAs+m/tPAcn1zYU61QFus4h+kMR8bVhxtGEjx4y149FBH+Cdl7aqtQs1f4l1DaA/D9VESal
g6bjN7UMGt4/neRhXpXcMxJ1Mym15dtZZt0yXnYNHe2L3XAatLl5Xw17jCTz7biqXYS+fIxgBqgC
doLTKVhrAlw9IEF9qUzirKq2a0JSiCor2rf1EPlluld4cjuENimCm0IenCT+oq86nDQPMjcNnrtV
oTOvWh2JaEeE8AYB3vZu4QQGY3G1vXB+7FOZOJsJ2U+F/KfHb6sF8h4NxcZEHjQhE0IKMJRQ4JwC
1CXoD/xrq6YoR1wEs2b05lVvNH+VHqmrCmnQuxjtEtiOzJSJOywLd/VVshSb+N9qfIJRHCx+Zib4
hiKqfqgK6TI99sifylUH1a2KKIgN0dZaVVLGqpeaV+VUMdRbc1Djk7QcZOGrvipYlVYqkivYLR2H
mtZf91X6aBaJ4+s5ypI5pMNCgkwMFmb2kxasZ7fq/QeE/4MF9yNIdyoS+p05oEp3mnDfxAOdIQDL
U0k7zWb7zVQNAKyGJreJXkHEcUu8i81PhtAYjeX2bpiAd6P9AiyEiBX33XU+KOV+TOdd0y1+0SXS
F7XVwtDFcLXu5eO6q0/r/i7Z6BM2fGPd+Zf1CEjs+3r1SVjczxZsE6t/Il1Vx/3qqaATihAfm0WN
3eJvis/fFJ//3RSfYExVNDKiPA1I/JZV66euqr+/j+K/TrL646SWOeq/Ooq/x+b8kxd9O4wluhOL
QS3qE93gBm/w474dxmRbMKXlbzhTbS61DpPk3w9jzUHFgEWKPzbWcIv/vtFbv3F75CzWuEtiXzTs
X7nR0x/402EMqUAato5sgtQt4ycnFrLkcQynifOslYMXQhJYUKhvEG/b3qJamrusdgi0xFcjSF6Y
U47EYopbfG7uoZrAvVhwSc2OQLAsE+s8BtGpnblbhCfzpZkTYwuGSj++xgKnkIOJd4lqy1UWGdFU
7l7boJrvO2gsUVviU+/ekgGD+JQzOISu2wO0W5qVFw7lqz2OKH43VpQq27TnbdibiZYxZuA4e4FY
uGIFfE55ELHxEp9qLaQtq985RfM4VYF+U4j+PEwg+YIR2q1AMV5qyaXsUHIqpUnbj2FszvyKVu5z
tlj9sS+wmeddA/Ki0qVXxdk9Uo1VRmkq0UlU9oHhyAL9t68hHrfXbSD3RfimEEXgdEh0qfhRzO47
8MN6iJbOStysQhDSTvR9Ye1qIMbQfroRbVy6usfIACehQdZqck8FH5JFwxbkM422gBGXtgnxuSR8
boitvUa7KtPFC22V3q3lwjTyZpTo+Fm9puejAXuuqKabTGCPO3Pbtt0uASXUVe2uNBRvqblQkV5i
t9pmMEjbiB4UmOcypsLvjuBzNiNydjsEXtUinx96t5kDb8JnH0NOjILSn51u5ygWMy4TK0ewmYZi
WzsDQ+nEnbqeaDnUqIBsnOJBzfRtB8UcAKeLm9grWW3DaG4LtP1Q9/3RqA5a1u5aOvRQqNzFgEj8
QUJVisID98f9qBqQ2Vh8nbXtKUzCML+CQ0C0gYE/evHWTwIhvlsx7JXxfC3GxxEoYZBlV+sXIOr3
VDIhMp0HYbXHLIpO5Fh8aGeY+1XsV0X+KQ77u1KHTm6nzQOtXsV56GJ9P7SK99WUVa7hAFMPMrsv
z4xGimMwxlBn7egwZTU3QVuf9iJPH3BbM/HA0IN1EhCFhZpxM01xg+de89NRFVukYbrLrTMpWV0Z
xNKztXCvq7D0eNyrU/i6/uLswnEpd1PQaU/xaODXNHHa41AqGDo2qxZDt3wl1nI3n0JukcGMHj6o
cdbPOlT+EYfiBOpniBOfTuEh17Vn4BRXqO17siCq1eHtjtO8bPLAuISBdjSqZp8UTB35mkKk8nQu
1CoE26D67RL7ETAKJzq3q+kMmkdrgympw52ij/B7U58/9xR4ukY8n/Cs7OaUCjaf5CUf0cqr+srz
dyBftSHUvboJwl1cK3JviOlW6gXdDQCyuqzfc6N8JFAkw2RBxoOeg4gqQ2adQjFA5rMKBSCCfasg
0ljKBv8SZM0qaU+dzaOCe32TBVf2ZHwa8yLyi3KCNtKbZyBjl3hpgS9L8DyiiPL7UFe242Lr8AWz
eosRlT6NNR4jrRDQ+gxIIfN8ngUKebu76oLJQppeI50tJzjmbf4hsc3PZFAIJmDBvo+hH/ZKQl3s
qBdJZgyy2wTLndrsx6G4CyEke3JhgE7wm+71KuPtFIAofXWsSwTiJExo6JeJ1djEDWw6gqMkDGS1
PZWrAcrBCdXn4XLR8UYNq0kqWe1STsgYUemTN8xXfBg9QMVutVepNd54/FYYO3o/TnsG5LoOGCuL
+h2y50u2+rS+GrZW61Y9PVmrlcsw6m0/Ks9fhfpKgK4/KwC9MJ223GU1g6m4whCgOFCOMIrl8cgK
4lc6q4lsyUrHVbepOTMUbLP5EK/clRVCpoLZWCrVjxNk/ViL32qMZ/VqVpuZa3lIoMvFAospadGM
Gm4idTW5TavdbbTf8UW0h7JfFnZQJ9xEtb2JdQXfqcwZ7aAsaFcDnQm0DT+duRrrnOnIzC+60lgV
q/GOnkjP+sGMV+DKK1Z7nr4a9SIce8Vq3TNWE1+Bm0/i6ptWe98P9cA/aVyjufr5iLVUmDjrnduy
SLbUVrHKD8OUtFFgIus8v1EmHgft85gBUMY6GnhqWuZbpcvv5p5mX56r2MwMpJaJKK7HMi02ZudE
u4TNEcNbWe11DQmh6LI3ufRHAh98u9b93iYMyQjudC6STYJ3JWLnVj/EkZtYp9C6y+kyd7B2naA5
6PO8Dxh+BsW0t5RVGIk4Xb22RLdFRLKZLOsgJZrvFi80g0NVQudV83V/4aa4RhlEB6HUvlCCbQsU
uMKYZdOd4hs+OdqVVWtbAkr8hLFYVrV+kDFa1xhfA8Er1oYnhljITjvsIgQC7Y1Z2fSR7naOeQBx
fsJNdDZ6+xBYoSeRpBDbRIutxJJBTpM17YGr8oZfmVX60bEnrska6OMyuetV5tK0D1MFRJ29ktQV
9P7zhgNOr7AVslODlN3SM4Abwcg0AV1BQxnKzXbOpj3g6qQ8m1/QBeDvOQxjpfl/F9D/rwW0NGg/
/XUv68eIxP/iQNhfX/KtfAbboApmTpTJJnpHxmLfy+d/FRvHqyxTOt9T4/6ojlQZpFlkNZomj6P4
tYHYnx5t0141moZAB2qtE7g/PtqcdbJT9ZylJniylFG816XjaZVGdlcmX1WaquBFUnroEMj76E6C
hhtn8xzXYB0pICMb06ndJjP6PGb0WuGccql7P3yg/2QH0v+8A/E2kYnafILcJgjd/ePbHPRF2ktD
A6nS/qY4/v9OcTQUa7OYBW16NmQG7ipb11LOe5krxFygGwo22A/2c13ubJ0JRgjDOhBkbuh+5kCF
nbuDLXU/xuVfoZFI8vYQGZA4+7ugcYdZugnxIGaMeYc/xfvrVzJzy2WFTXKQpxwUGoELDnyeFZJZ
DruwxZg4hh7F26Ur8Uzqxwis1FBpp7TKkYsgM0cSV9QNfVZ+JJfGqmgPwMDnYPCKVJxjqZ4TwKVh
U1yhl4R5LzwDyOHcHAIelZ7/VJhlEsjBPBP3kf4hLFvfWXj3wsBv4GwBemFB3mjTjJEV9w8VIDpb
B28lJfUscACp/Gg2dR03ht1GnlGqSIyPIy4tp+daKPaU4ZSikJrjfVuWnsQbOBb3g31nlM42Z2gZ
6c6Wkq7hRFGWwCNzhuDHcNtJ3M+31DA80t1h6rgTxspdEZCLcNW3clchcxNUaI34lDIx4mrKQOpJ
m1+nNt/LFp1Oo8GmVncT9rHRKRm7fm7EU82/SCGnRuv5P2rF67XOb4W2jbXYW/gK84oplUP8TO2N
412R9qsy2OuWyCuaeueUwaq2Q33IQJf3riKj7JQw26QkKgAIX8RjbqOkkTJ/+7fi1P76wf0/S4xi
Covd/a/P29f//A8i3aOfxkffXvW9Y0XfSTJAEhrlqkOs5PcjV/4GUumnv/m9Y4UVAQE4se3IhuTa
zPpdg6KaDqgkFfOATTzvL42PvnF5/uC9Wg9vjF+YHGAvybWh9mM53ZMp1nCb5joct6e4glvAlYI4
0xCBaxtORJ+ZxPE1SYxLF4OBGWBtjEh7WB4Nh+vbWMWfbIjoZCsht1NucnO8BqYdcMrzhHFZKGhD
KOV40oR1hTjuLpfNEX3451XqaonwTlncOJ1Pu1qtXuJmup5gsQAeSD+1kFhyI7hp9lXYwpes0KoU
KQr/PL1YMPw7xSng+dUJMQ60BZL0WiuW+6BQnmJEB3VdfIgM+xCrMOvnrvcW4BnbmZRORt+6L7KR
cr3SblMpfItQU0frjoqifGSiy/hWpci36ke2t7SrvpRL8iUn821Dgq4bN9a5FEDWzfYCfvWKwMcL
oLVXLmGXsGKghI/NJVITwaV1lZrdcXAQ7AYJOukloHVW7HvsRUpZ3gC+JLNiuNOWN3NGZJtPN1Xy
xcB9tTF73r2VPpQBys22QDQxm/amq/Q3jMvg1dThOZzK+9gAJhfmyts82ochCT7ribNnBHdKgmDe
mov6ZC360xpgmUwpNgrrqpiDm6xXHzNzvCMck2ZKuQud/NBO4J5bh/9RteC9lz3pTO0n00hfDcVA
8TNe1qzSOJhuK0wlfWhQ/OThbWMzRZymB1aMW/b1WeO9E8fyaHdwfeR4J0L7akDW5Ey0sZTbeCHZ
NO6zjxYzMq46kYuV/0gaGAgLbmFReMpQK5jIBMNguDROcJinB0uVPiYvJScGsG87a9OJWTtP3JVI
XJxuClVBRjFoazZotk1AfZP1xahy0CJwmeFnNSUm0S6SB75lkojs7ESq7khnyjyOBcroNC59DaMx
8tK0veqbgNy0sHcjzcw3XRzJo2KO/S5E6TMmZNCJvCTOoX/R2hBl9fQAQY/AuJ6GST0yWtQmfa8h
/dkMjmj2oRTLplIzkLmiO8imqPmWpl1lF6PvROh2WgtOstIi5bQNHb2wuuqYaA32gC9JnYD0a6pI
gqJa/YibyPZBuhCdAk1ik1jWWxaE48GMsut+4G7Wweyh87ispCl1J96HsK9PObbvaDHoYomJHmrB
w7Ta8HnEt1HQXKuKbbjOan7PujY7xbK4zGl540wasKLJOaADdRPd8TNDfkkXJpQmSbR+0M82+Et8
Lwr3yiBPrkhTeZbpySQMgzOfICaJS2ZjtZ/4ObmSZlw+Q+GblnYIRlJVlUpO3hLsw1BrPNXJUajA
dTFQzoAu8rNpKLGOYB1cQV5dwcpPqro+1JX6GIvuoZ9QXSiynb0GanLQRdl2NMcHTSvVAxSazpq6
26z73Eu2FS00u/2CNm1mY9qBmzT9dU8LhKebrMlikiX+BfPKSAHMjKypIUeqZKTkuUAG6rbJDB9W
EcewpnJSxPi61CDOl+hLD13FdcalJQHxCv2eiYY/rOlv9x9AutyP+jT5o1yw+wc9k3BnXRJISrY4
YF/VlAE7ERoEX25js/u8WOpLm0/472PclXZMM0w34TywUcHMUe9wJv2e4UTD8ongahJw6eBMOXgu
NVJZverwZEJE2SjEEAVV/8ozvNMiGaKW7muApCGXIgYKdVjiBTdbL8nkSx3RXk5CvPqjY74kOC09
O51fck29bgnROduKcabR9D7VjQpZF/kPOz4A3tlTNRaWqmXP5VLQz5yiW+jpN4M2xd4IqmonZHDD
bmjtu4omwYsiBUxlFUuvUDvP5BwgNvN6ooNgO4j0y8WxPae1P1pJzIIJ0bdVYrpRrOwCFDxBg9e9
A/X4tJLJip6YhSTqn+neXLRcIQenaLGtheviQTi8GQDfGu1zJhwvJ8Gyp4F2sGqA0EFgLhTGxpsT
gxDO0dKRJS4FbbDxSxHQ+TH4tLLeOcyw6skNSp6RK72rtjX53cz0PbJwxpEjDPkpczaRqT3RPcds
qpLox8RgW1Mvt6IzT6OIPjZWRXRG17EVd5UfT72Pb1R1pxGOKuFoALsLoHPwQz7BEQIZMAtSnkNS
3yKsaKjd2UmoTc2wmNyAFExSWpg1VFP/bJPH5A4xIbEqHOdifkmsVfMs7mkoHovOn0uVKE2DL4qT
71LCDNtmlXFHS+1Lqlr3NYHxN6jkZtijtUu8wEsnKlYTzE+lC5vroIWHpzoe4evXQhTnSeYzOpJV
adnR6Mo1YhfUB1A/7+uOsqkbmy6/aB8xo2yyaB588lLFTq2mC7T83B+iCiBaCslYC0mj7F/o5F6s
uOrO4dLo2/SJ3qJKeLJrqNVTBmatiKJ7a6gcpPHVcAJ4u2wXtqhpIgbaoYVXA/9GIgGdOJ+IkiBY
gP1DuabyeqwH5dDITPcWJ/okyJn0CdE+qAZdA/Kbi29tgF8SVv+bCqpMYTP3/BdFcR/+qSBeX/G9
IEYMT4tHUgx/ndNSYH8b4VIQOwadXUhRqjRNw6I/9HtBzMIEU4ArD/31qrz+oSAWMAhUwQuI6v6V
+S2TYqrdP1bDNJf1VZdlSEmx/JOuWI36VHFKRhaRob4zpjHPBmNCqNIYkNifiUL1RlOHBD0rnK1k
QFkL7NseOnAQa0yTABWGiWH4IIy8YTUDiS4fsbHHp6kmdL4b+j1lDaADclNNtKlcdS10WsOck2hv
eI2yJooSY8HMKfWsdGfka3pvmBlbLguYt5LlIKEb+IIl3q5rnRzBI9yhJ5KB1qfgXKxPRRQPAlw2
T0q3PjPA6IcdVskQ4vNWrs+VvT5hvJG7yskZilZPYEGhVcVXiLEIucchpbRnYH+kBPYv9frsxjzE
5Ei51vpUR9NwqZZcYPjjiXd49CVbAKFIANADPp0wOBS1eWPzZjzSA1LCI0PIffYlId0ReXZc4gcr
XkqmZE1Qqxjt6RkACP8MouniZLQTcGnsFVxDxVCR3aQ89OA5AdRRydKRgJSe4j6TZDFV8RFyyTlP
LG9YkDrhISTmx47ZMJUBbsC4btBJUh5Ks36JVQw4GjXfhEWmwL5XB2LvpDiCUWpKm1EPwMOoRF3b
MRHbhZNzjcnRJXVh1/bq3lxnNCTnUXa5uQJZtJ2YlURbAM63eI62KLi3BhyfjpiKEpi6yAktMTeW
fjthNBmcfd7AnwNFNnF8pMz08YXVpHkFEZjWCK1oId6sxAsI+hxKr6fPmSLBKgDQga5XU7dqVJdm
LAXM4E8R9aQ5niEF0nhfdiY6rVkFV6XhzOzjizm+dJC9HZs4VkkqaBP6xAZuZ6YSJsf9TDwgYQKg
FNYZbetlAf5n+SrUWyu9H9SaiVF/m4+E0Dm8m15jZJETgvAsQXWX/kCUI9HYXDDaXe5UaHV3hN1s
JmGfmpzCH7VgmjKRIrkAdLuaU6hW8DPnu7QQABzwL5fk3MDvmBDKxTDiwBFt2vI2wUtUBwSP8g5r
aKwVD8TSXnqhHsz50RokCdWdS/OVbR91de22Y+AbzifORjdNKYzLt4I1w/xtz53Gh0WDrRNBeQK5
uu89J9e2tj0jFog2Znqj2fYm2CZASdsu4oTACYVJCWycX2d0gKh8l4nB1pDvyo6WV2UcW0R3Quff
jRm1NeSOARncRqDpQ2J8kTPPw9J07yPRp7/eNvl3PWp0k4bEXx81zx//zL0xv77m22Fj/8aQE+kP
vnXcP4IZxffDxvpNWDq9fYtGy7cey++HjfWbIzlLIFJ8VQvxDr43X6zfVGlDqPkv8ZGu/spxY9H6
+eNpg2p4bfHg/sGi9A0W8cMoMyamqxSBSWLWILIDt5kED8HCHNKwvEqdPocOyMV2NZHGZtNS469K
IY1re5PgOSilXez69RavgGrAFq9+VhYtxRUJ/rKOsTnMRj6fdEPB+TCIjyV12rbBcFtgvKWm1Ck2
QZiQ40hIWXwdJOpRpT9wSMGIXpkBQSct4J9DF6PAMTQzOJGtIx7CmUiyLGRbRgDfXWmCsjAeiY4d
BcTiqjJcNuXONwXNZ4dEtTF3DHziCtlgstL3UuLP6SDMqt22NJZ+Z9Gf8mTwLPQGpgFJaodBFJ+D
hY1Ro4JTst3Sj7Sl6bbPkaTlPgKDQDz/WWKd/WHp/JPJjrOOv376QhzhCB2FmI2rSP0KB/jhC+nM
qqj5fBmMtpZ6Q74wyptAq12rCe7mMLPPNAO2ZCNHqG3m8ExI0TnICB4vu+yLyDkXsrB9qNbcJyPq
Blox+rlchgs+DKHaw0EmGBWsPn3sSa3UW85nmg7ImBr0Uup0UyslTvmplPd50bJ19sa5W9Fd+grx
SpYGjq4oDlVr3RbOjuBY/NERjsuZpMiDRTpprkylZyRzvClKy744xMVvwhnzd2ZY7irgkm0Q+n1Y
ovtR8L52K30swcWDZKbcQxWgymEdqStQVbpyJZdFBjBvkHu0O0iohG1WW1DOYJjAE4wCHKMWvLvV
Ri2FzeFnMRxRseuIRTlRnLRO0wDuZmadOtYnA6nOPqvmYNPE6bm0+i9NQsJxHmWqu+Tz0yhBDpZh
QkYoY8J9nst0hwxhSN7toVbu7WU892CjiR5mCuBIIgbaZtkkK3OBTFU4tQup2GMfdoe2G0l/Joq3
QsrUOjbBl2ZG/8yo90tMD89IBv0qB2jWSPRhBckjJnbRZfWN4mtqk4SLP53XrcBaKlaP6ayxnGva
cE2p9UeNHFIukEW1HaUx+YKAqYtWyjdQCq9gdiPveSnwNEVTF90srUYIkyxr9FM4X+XqgZWcM+nq
io2xx0arTzZjSIJCy60bJfHsLrx0UbcTdtxxK8Zl2803zRhnR47AKyV4qjDjmmZzZ65W2z5wDuj0
P9apPt8R++tzgVNTfdka9JKW8kbFUE9gByYa9ozjYmnRPhSMMjrcwRpIRRw045NN8Mq2UatDAVGb
GJ/sNaDo29DIYs6PkxsuhLUDN1C78LUIlJyYIHXF3hytZ27GBGmXhOMUOVwAkzAsX5gTkY2xjlG3
oGdnXeuENqO7qLhjIxAyqa+hvVjbkiRgT5KQXUcEebDHjbCaJ3cqUai0AfGaiAEVuLFwM42W9dNV
XiZMt1nt2GVsvsOhStBtHPPJugR5kZz7JDxXo6J6MNhBMPfr/b+Zuk1jUIEQpQa5+TaJII9kY/Tm
EIVdBtAXGhmUh6SDYtFZpD2PhFP1MvZq8LabzAgl+Ts7Xf/Sdco2h67jZ1pGCtucPIyGr/TkyoEF
h3g+dYdkVK7TliTeepztjeVUL2lFSCWBOY/wNj7FTfk6VqzyQqmo1abYuZjxQOiHtbhql7vzFFg3
9AzFtu16Yl4NduZuEV/0zNkP8GaT/h34xMExg2gH/zrd16spn8vx67ja9Ml1ltuGZLc1RXfYNmGR
AMfoT0vT0Ge30Dxyj1/FQap6CBchDjZ/qRVcOeLFxG0RLuZG1NgHwjahfv0DI8jUpUnKfH8WM2EG
Wlbk3gTf0m0rREZ6ipaGlMu+r8EOtYnp2mV1VpMU7GGgCFcb+KjJ2Aq8slogGxRMIpfgpTIjg8S6
/FGocMCiyIq2cuUgEXC5y/C6bPtmBLiMT7NYSTvZytwBiSy31qyfMk2Ljzlp9luhYU0sXtU8xzO7
8NEIXbuSTUhDQqsigroy+iQiQ/3Z0ChaciNGDwpBJm2GXdSdm4iQIGGgCeogrTg4s2FQnBIJHGPs
nUclarCJ0hmsEPKNEETqxG9wOEaOvgcp/CmcnaeoVY7zVBGm2hOWaD0mxERvGmsCjDxzAcmbfT9a
93OIErgo6msBkhbCh9uJ8DbR2oMYhh0d1qd13rmGNQ1oFqNsumICuYs0oofn6RQDVE33dtMcjQ4I
XKM7TwhBafLQ1h2DnF3sXTDGJtbgpiyiF+RQ5xnUAKnDsBpoNxUH4uCAiiqza8rctYPVw5daGy3K
X/N6OCG6mGoQe0ZNfgZpn0hHYd5b74ZScVeqZoy9tABBDAhHeci5cq2/RRlN7lkG82zyGyKhvukx
pEIdXkG2gk1SWCH0+MNWFttAwJ9ulMKEH1UhxJPmfABWQiRk0L1MQIf8qo++LKmz62qSwduhQ7/Z
xGh7FQJI6L2XOxOA7iXpQjj09kvNrNzjBFLIVzs2anYLvfUFoXJ+ov8cX7ME9gQSfiDQx7o+2ysv
uR2R9bURbVsCczp6vDadvE5u6kCj22d21ZEXcMvKIHxq6gR2X5xQauF81kNIXdaVKaL3DJnn3Uy+
Co7P6okVRyyQYQ+7uEpPqhKGBMTrhi9YOKu2O0J1oK68FyIXSJN2O3JNsGaSiTU6WniNh5dtEgzG
YFhXuRU8K/Oon4K2Ha7luApPTT8NZ9jelcMFmPtSa2UfqkROt0Opd+QM88i1xnunmiF2VLLIC0Ae
LmzP55aCagps7d6GMGDuyGk0nxyV0UY3MifXJFN3k+b0U1AnE41uLbtxIvzM6L8x1Qbl7dQ3F8e8
gcK9N8xmrzkpgm4btU1bUIIJZMd7TSc5g861TsBzSDowHbj9UlWEr9nKZZBluVOMbtwlCEXp+7Gb
NjBWE5jcPBHETim34dhEe50Mc3ykBODFxVVlzS1MqP6+6pinDGjUlEAqB01B+TgTJ7cbY+IsBvUp
gXDJvZpY43SEKmhYgXGwBu0j0cDFfraGp5pAXTJr6ZQWZg3cJ2iPbUQHAY18D6PGEKe0Ixq9YuaY
Tc5uHIneTF+hPl3lYfYlSUKfSsnaxjook0iU19AP56q6GQNyAqISggtW92uDQOC6CXmkp09zliF4
A6WSroj8Rv9S1+Kcx5dyYScQwZDj7Z5OJCdnmLlvTUgmNiHZWeBbDjHhJg8obWAq5uZUZEiYsvKG
I3UfatqRVN5HcgIPehAdozy6x5H91iSPZSOZRZEroQ+oPbr8FtaF59T5HpnvXkdWbVShRyLBOQry
CwH3cxOS7CZZMHnuDmV5RqN/G6u846w5EIRxNyBOpMtwrVN9jEp6mzfRHem3p0aRj44WPFMivpK+
iCREew/L5r7Irb2KmDGvKhjojXiDZeBVELlHs7z5uvVUY75HOoZtDtsC2yO1bc7vY26Li9BCcJEk
H3q+VUa0jzCOYV1T5gqoQT2K/VQOO4JOrkeU7TEU/9qW9ynuZvxup66w32vASwE9Gfkek7LFSOzD
RJ5Em2X7BDLWUrQfc8kvSxidEL97SZhHTKq67fvJC8nks8Py3Kn4fXc83CHILf0yshM3RL5yOBOO
WIjlRpbWdVDzT27ReaO+fJZzfB0Z2Q702ktt7uKMkZJDwvzIUkrnq4VJQZX3fFVoa7v54pSFK/Ke
ubEyXnWN80BT3c9HtDC6Sga5FiIYrxISZWqSe0QAuxTsC2/FJyKPSpzmiKlZpGjU4R4nxbEWKtGW
S3bWTeXZ7NK7rDU2mZOg6m7u2SXfO4OXcJJti9F6S9PwuZzS29oub9KAHqM+crs0QwvbNwnDcTud
0RuHLiywBiX1bauqJIQIry3s14r4zwTBPMWWX4zOk6YDRYKGDDe6u6R9dDDE4JFtTF7jSiPEuMJx
Fx6p3agDWjeeMfaHxpuRBTx7TvqiajpBt+a+tR1OQWMf2cETEuc7a5xPtoLCv1Fyt8lCb6i1o2JH
cAowGsxVfFeNF2hP2zkpDlZuXIxWvA11gvXbuacK4uyeSNJEJSSSV6POztIe7jLWL1HssZ4BWiYC
Ia6cO01/H+R0vdjkCM/OM1i6B7iBd5Qlbt4kr21Y3EQkXXFTamkFGSQR0ERjGMPUkFJMjSEnOrte
J8QgnsblVk/EYQTmpdTRUcmHY1QUxTnJKRdjY5oxj6WXHjaSUWbBZbRi4Y6LyYfcEL28KOOzLNF2
h7arGSFbFfnISWc7B5Io3p26vc1SWX3AqLL9x+96yAIVo46aUWQJcLNV4Gi1eb2jZEm4pSP8zbu7
MMkt8heQL8iluG56e4HX+A7EbuHwquf9P7BOxYpjgRUs1KK7dgrKPa1P7X2om9eU1CpQJmPwEGHQ
nu0rmoQ9HWsBAr4w5jdZTp//MbR0FIYRdX2fFnQAetqfeVkzIKunNRTUPnWqs9cwLvhh1R9Crg8t
jcIoaeHpgf6jtAtit5zLCyNTB/8BQDijRgptESdT24yF8pUWmOkNjY4qKEkHFi3fcEUicZW+E7k+
WG29HXT20TKvFA8wvOcMwvx7uPPNUvd/Z7DCm/yXCuOnjxkpID/Pd76+6Pt8B2UsjS0TdrAtVY3u
2bfxzmq1o+fmSLpxDmx0jeHK9/GO9ZvFL4YMwvzHBHvJX31vuZm/wejhVQBdf2m4g0b3z92d1RtI
c0eifLZ+ljoNTkKsbcCuy/RGcrl/MkuwiMBergrDXtnpWkv3naifISB6OQRXzH/w064zxISyXNwp
GBLyYbpzsKLzFmP+rDawOQ2LCbBVwrQvwKXSGm8wm92lHQAae+Z221YTEn1lZ/ZER+PTxkqQLucx
Y9cUoZJf0fHZdmxBEI7BwRAlraWDN8odQw8MTp2Te5V5v8jgMWLKyobNifR/2DuPJcut7Ir+i+bo
gL/AQIrQA5536d0EkVmZCW8uPPD1WiCbUomkOpqhkSLEGU2x6r2EuefsvdfGZsYWbJg4V5ACROE9
0VGqUnGWHLOWMT0wt5E90UU+8czpHbEZap73pvUdLC2ppWg/0iS1PNm5t4FoTJ+j/3tSSNUzgyjz
R/ERT8DrIxuTaJRYPLAZxJBRBvKG/sjh1NNmdHtFtYHT5OOOnteRhRaCdF5CgEutai3D4M5MWaDE
bNXWdWKCQuyLHUZMdPkMBSRR3VMuh0cZxZ2XV7bl2/arSfwRUWV+mWMxbXhmw+OyMVmblCmvi/Ku
thR2EGSjJiWf10SFHPZVHefazsbGo6EQqHQ14RLCQpShaSejpJlk3MyJ/oOcHVFHlYR+HedcBFlF
DW9lmZtvGQsNyUnc2BYPfBHhCsoysc7G8iUkSMX2czeSbmGhkD2O4GtWCPHHOmJiz/uY+l+pPhJP
5Ktq1X71573EIQf0lQq4D0dqubfk4ifK/9BQrKlflL9MBxpHLY+qLHagSiJXmWP3G0FbPNgaYy36
0N7biD9dz8aU5Bd9yD3FKhE7HNcqVa8SuZ/WLoJIA1Ksih1IK67qFzx6cbMH+5LgySrSkw2JTX4q
lL/jD4HbrdPbxWsAzGrB+OEAGWBdzNgRWljaDFGp3DNK4I+z5pkdixk6hclLYa82ugmPMlvPZiJS
Z2rx2ew4wowlY33I2anUxNPkDBTUZMIbQ/Oc0ulLIAqKD5eGZKQgtEgTR5q9R40cmQmDxpNmlHhC
jR8onGPDmltvUUtxqYgHNkijOI0RUS7B35TafBMkOWhWo9oYUsFtol+D7D2cSGYpwtnoueVgqWMb
Kq3sUlEb1jbjPk/3yIYK6D682119p2Vjs9cW6vnMLWDWKyNl9qZwSvVVSV4VI/bKJU9ZZQSsmsb6
ynr3qeu1Es84REu9WtQpc6+Gek+fnM7jQbsEQT+w7tKhHzXTXdlG0ZZ1g6cExTFT6F5dWjnSXdEq
N9qAXZp2+5WrdhsKnbb09eIYHD4pbxUeocGNjtM7pJzDk5XZ+BoTQ9Tv60QGV9Fo9BSiaaqzYXm1
2u1ExBRbWQO9ywpLv7wDQyjb+7qDeljxGdLO2DGVn0URFYzQcbFuHEpX6JkBowaZtuZHX7XKtSbY
5BRNtbWiofWJJd+YcfBR4U7yarN/itTuLK2UO9KgqDduRewVNuuAru0poSvyZ7UcSOo6OOfxNdWI
jgW8KmVV+RmmxgMRtZIFOYGuda4l96ndfbr6mO/ilKyhmRycZOoowZKnJGkSPqqgCHDgKpucx8zp
s0PUNPdS2+Qqnyi3Jxw9Rv/p5jEnoABduy3Te2VKRwqYo6fUyOutIcoXe3H101vBvcLX7dXioBqw
FcVn0dS5J7kIoLx/8uOq8LMaN8pMP1ILG9NLe+uhEwQF8HGFhcU3OubuKie7aSjhrVbpuMarWztk
N2F38DjGY5hl97Hjcv2j9psBR5zqSXES81jO8cEmM4lB3QG0pui+0Gl2t6r8FNZacWoAjA0TBaPp
ANaWKhF0a2Fwo0NdNcmRs6oI2AYpKuXTic7I7eq3I+XFa0UGrEpJM7fa0qo+UHhmLM6cqX/G2h4f
dAoVg6VZkQbGiKJFZWlcVDi0klylhTFa+hjTmsW2Eyr7aelq5MRIgzjtjWU+HvSc533PIZBF9dKl
HgvaHg3KU9Q6Uzh20nRVBgOLTxk/zR0NkWkTfU0mg0ORm7Q+sV1wC/GoqGPpk9gzFnDXoQUWtamV
/p7cmb0uQqek+ka0sIjnZ+aNvePKaRPFypKuLefDtJklrzCLdfpm+EFGWV4EtgYtpnhalVL4o7ad
GnRnqzkx+fF5hgCiS62yCxqmtYLBE8W83psZQBhzzumG0napLliC0l61GmnZjJa6TTXn8rS7ABos
DGMb5U1WVsZONr8q2QQB5pBzDPJ6Jf5hJu73OICBU2d4mlaUv+tFAKYNzFaO79FLhvAWz1N50BSD
N11MYpN9gV8u1aHDUiK6FAx4XFNAbBL9OE7q5JdiX5KA9lUa5ZHm5+/EykrftQCs13b3EXX9HWPm
4Cl2SwajDi8DBDVKdLm5chIvWZOENEhE+xlLiyen/AkIAo8t9xwTfb1Ec8gjRMutrWEEd3XfPsZm
YRxrJ048qLisrGJFo+091a/jDliatQFUugCc1Rfars7FYgvQYj09Ai9foFbXRIpLiFttrQfwribq
aJpQWNuSUvkYkXVDGdFab/R5XwThY8RBhEVJrp6U9GDW4fBQLcoXjj8noJ9KCkzmCE64V5DJ4iJ+
dDBa09809xj5Hky7PZN8PZUy63etiqvXAn+eVotTQ42/Axu87RirJ5FWKHSCDfDM9xRXwj6xH7+z
zRG3mQmZqM177caprQ3tQjXGvg536txea2Uxfxfu3kyWps7E/aEEOAXGRp5tFRM426qaTaphxMZ7
TeAVNZAzCkMetWHBuWfuIy1/lnOfndSOIrVoRi1hKbp1m/gmkG5F6IWnm7pPllESjCBueTvYtMuY
icGIVe0yeurLEFr/Mo467ssg9F3FCryfl8B981Ja0beZK2xzKGM0lvt3dMLIVzsspjnR2LEMZmwz
2leUy7fORbFNo7r0J3PeVi3tdUIhJh6as5+GXLEpuiBsR+Medp3hzVp4LioTkH+uY3UNhkclDV7T
NrjmjcfxARY2Z06eibg3lW566oy6RwNMHxTDonzYxqFMgKgvwoigFFghB7R5wDcZ9sSbG0oZpQ2s
H/FlJdARN8s9BlSc5RdPkjce8stLn06RfpIro4c9ZXeKL4ySzHKH6DwSpcbkpB3I5u86dcQ5Wb3X
i+8zp0VsWyvzBcnNXhUz6F2s449Gzy4X1oMG8zjjpd47H3oHlwnNAU9Uzu3k6s9NbWJFtfN+rfeg
FaRtv8wzF1Q+wdVq2m8N99RgJBsbD73XTDarFkWQ24U8rFAzFps2+fG8OgGIOuDDzjcyoHSLmPfE
VYYZuw46HCUKuQDMOAac3JVpxp9BL/GIajOXw1RYQHzdB5062RX0CnaICGigIsWNinGHwSJZ4Q5/
LwOj9zWzxaBp9XuqbxkNwFmABl5l9LSsgT9Dp1ucN9EkNlaZJNtRxU6jp8oHS+mj0ZTgs0g3GQPt
AWE985yrwfmr8zmK2WSNn52y7GqHeVPBMfE7tiU260Bv7DAeqcLXsvSjddLAM1MSX/H4CUqK6jTY
USsA93PAWdwsLQxyVtOzOn1IDZrhVLP2uzmhhSJr5UYF1IXOZ73IViR0vdLOWbSt/9c9M/9cEfz/
xlmzuEV/Lqz6u3t06Yf/T0bv8jfrX+K9t91XPf3DPvh/+C//+bJ4UHU/OR+WP8Dff+3SeP+v//Lv
VfVVzF9ZpuwLwnHIpZ9fxe8meri0/D9+nejdv9k4XnhBwLEzdFC6+DJ/Held8sQkh1wwrNShUwSP
oeK3kV5QnOJg86QWHKKj+Hmkx5UDG+c/AXgEiv9Cp8piCPrvpg0b7yerBhobdN1BceDf/2TaGPDg
lRzX6BI17oy+0w/RKPdt3+XUwU322mFt+qi0yYD/Dh9nHFW3oT0EOJZpUeSezLCirOu237R9hvnS
luiVLD89LOsK2lVT7mptOFclDjg1thxylPisw8rcd44Jei6DFFnY1riJUwk6JHpKsFD7ral68YCq
bxYR0GstP0R1hGEt6U5zm+w1tyLdEMOJl5WuXMNCd8+dX6a9cgnz8TOuFMTFQnuxjSbGZqfKQwgx
/zgYgmbY3D0noUmuM8rCVVVn+a98Ki7VP6/j0vFE/eELRUFxYSIttTgL8PDnL1QaYNxzyYOom5jK
dHvhg8/o5BYcdPJcmo8qLw5OHl+bjHqYwoLwV4/2WuR1TSGvxqY9gb8nhi3bBAg/g3PqB/vMU9Va
VDHoNlP0YCg5J6OO05SGW9OdWkHbSXL/03X9J44e7Q8rH64NQUJbY7kE71n87tooyYDUQ5KK1VQK
rAxZvA0MDvSaSUEi5dLnoSVr4IhUX1H1zHe5N+r5WEkEonmiMjQMeNLbECTcur3D0e/DjC72//+k
+ueXjS7Pkv/Z3vdYx797LoGq5lf8tmlcaF8GLAMsf87y+PntubQ4ybFvgfCmxkxn28cl/ttzaTH3
UXZH15T4xVLOY+63VaP9NwvXJ015oA4oY3D+Uqudbf6JmXzZaeIn0w3ijb/fNw6lnGKwmZQNF/F3
K+leF8ScYbhg+KMYZVSXWwF3XDylt1qavZZWH+1yJUMejVmJOGnqhaL7aiN1Z3CIaTKFkPSMCovX
PIU5Y+4rRT5OWvxjzJrtmNpPDgkXGTG5JHDF/TbdcKOO+6RHSpTY5pxEgXoJpBP7MSJ8bCmXyOxv
VXXQ9mh06J509gZMYXaaIARH6ganElMt0KVq+i6jaReX6m0mo49YgFewcVGAX+ZJ1qqEtkUYsT7F
W6Ehjlgbpj1kraS5a5ySTWtxm4bBDub1am92+LGn/jjlFfIjQVCOw7mxwcR1zSL70C87JqKeXlYm
t2FXfknK41sOh0nDfNnRMh2rHKyGQHT0wOFybKB70Y3csPGgviRonycK6FrUWKRFeqos/WYO1IdM
HwDSlIhFlCel2NWCKsODrZ7FGGjsP1Qk5/IUSocSBx2MKdM9McCcIQ5i0SUDSLSbGDQn/OO9bq8D
B90woQputMAMze13o6n3dMQ/57AARgvuirZY8gycQUpRblK13EbYHduo2BPvBZ1yNlvrICM+xDzq
95OkQbrEnDAjQa5rxrvMmHLPRVcDOBRhEkoiso1TFb3wTz6n4KIVL7TKb3t3pHIoeQnD6EDpwVdl
tVg5eqTxGfLTVHbXwB78rE3eOi2CAWa1OR769NhY+M3SyvkOW/FgxFmztvL6sTI4LA4y9lkpjBul
4UePbZqWEy3xqAvhaGhN90Mc0eIr343B+BbDDJyryrqdfXVKZv+kVPGWd+6T0tvnxLa++pxUWieH
1GvM+TqTl2THhdZW4UxpYvOMx+eYxuKHXeibciHRp3LxIQ7VPnDKjcMJNhmTfegOXsTaldpA86V3
a1z5JlgcHT+gXrV31IulVVlt5QTYeQI4OzjPUVSRlCqgEZhRjgFlUfZk7iuMpXVjs+4Pnpxc349O
fN8jWRzI0LrK8uOYg4nODMAQRkq0Cm9LiVs9Iminpa+tUV9Zm37UrNuGwmIJ00Vg0rRTG0sa5sMg
XWciwNpXhYn3Syl3TgPQKpf61o7fbZ3Ur+310XeV3cySU37KamMnqi9kLm7+tD+WQQbX/DjH5yk4
R7WnyB+i90Pzc1SeOxfnTHs/6Tfa6Efmax+eGV05SzvEtL2+furSO9U8uQVi4bFjq1bepqzxB/2m
ze6TdqPLg0OGslrr9bawkXfPunqZqt1AB4vYSm1dEtGwb7BpWizI7R4EGVxcFf5un2ANiq5aeTbi
p4XIndpneEICh/xADNtu7tVwm2q+zk0h6otW3chRYny41ZRL6Zznc0CzZTVig4GpkF7D+U63z7r+
OEf3k3Y3UqWe3ybGuakfQjpbxJ2TX9P4UTRQ7eW75Nf2GJT4ff1qJj5ook2Sivxy7JsoJiPwMZUP
NHiM+mtrvYwG06PxowwvChx0/pjcH+6zTO569zvmMpUvWj57XfMMQwzTnuNn+ktkvSruPQ6Vvt1M
8Udo3U3EnHsA9eDM2J+lyVGbWWGG1aqUoa+kpLmD2GNXD5nvJogPQkMaDp/hLxISh87fPIeYr0Zt
Ar5b+aOrHoQ4GJS4tOJLIJ/OgOVCPvtg+3bLD5nQjBk/KZYgm5qsx1zxivrQ9Wd7aLyMY6ZTD37l
wmaPsnVHLY/BfxknH0n/1UIUL1ysrPp7mKO4HjUErvCuYy1UWT8G48WJj1NyTvUHER6T6N2Wl5hN
ZMNqAmjaSitfazyBAgdiC5JYmS4Oa0Iu+1gkhyjK8QSB8Sj6jUMLYT3esyx35fMQ4Mogqxp1lyBF
+wdD19+ZbGtRrFYzaMoCW4SdfU75va24K9zvKxOnIl9UMX119ecU3ks4yzTw+Jp8oEAc41/pUVnm
a4RsZqZyNzOJKUdeZjySwsLQ/KzhBFWXDYLjgXb0XFl7fW+SwpGbgNpYDBHrjJ5YPc7IDiYruTR9
h4WyrgJ6SHM+o9UAPdFTUPSGEa7mno1rgzQEHezT6bEnM1F7os8PNF59AWPp8re6/tTRubAaLe/E
NvxQxxhDRXGnkQ3eafN5rPAEF3WS+G2B3ZZXuxcp/SGXiV+XDnv4hEbHOSk2ClYtbej4Wgsn4n2p
31ZcPF6I9rVVqXz09HZd9uBREt74KxbxLMiSdCv1HPFvkK9Wie3adh5GQJ0696RQQeoTUdELNLmW
BdVabaOdNN1LY4w8OeQrCuFDPYVbpu0L3QBrVcjbzMKMjJ4H+zGNYOihsiT051IoJ3Dng9oOrvVg
v/W5eVvW9TXKnXE1CYNrmJXiPFcLFHSVU8nnDSo4BjHyPYaDcUjpkfXCIS9XjpJecRI9W8sBQRmr
r1Rw2pjDL53sgi+j5BZuHs/L+UntnCelImIugoPZFbbfcf2gOCqgGOYJk0qzn2se1/3oFlwRmoeB
62Ge9auFCMdvQS499OEJnKeuuU6yOw16/aOK+G0xwACRadiZdFjGEuuesx5ZAtRVLrlW4PYWJY6b
ZMpeCir+8pgupAAO5phWlzho30q9fUn4a9OJ6lWT7nujGjaVcsVhRmDxGsXZlKG1G+PpgUX37GeL
/lBpgH2ae2xL2WGqnuKa218uisVfHxb+NwuLn/cV//Z/DMViLQfo/3lWePhqqJX8/bjwyy/6bY2B
24xVhMrpgtGAyuufxgV4XlSLsT2AZmaCMftpXAD5D9zM1Sz0nt87EzTWDqrGjPFrMcBfWGOQR/rD
2E1wCd6hpjGvquL34RN2Cu7gdrqOgaBdJQgSRDWPSQPCBBg9VNUgSz7zhLqgvCOMRzmXoVoXyGij
wcvCuJ2NyIvsRY3CvRARYGzLt7C3iZVH4b1rtnupVje2JDuvn7QRq+9ATz3NKvMla8lcy3aT13Df
7Vh50OfglKbmTgWexEuQBh3eFovnamqsg4shCBgIft/wXE3GLtG6oxTUzoTWfCmCQ44xjDI5Dr+q
k37DN+UkUp6JNB2SIg/9NiL6kbvHffVqRuLOFu6tWfMWlmF/77bkE/POaWhki4BpxQ1WLrGXfdOs
RBU0GzWPdyMuTN9Jk1PolpdS4ZfauupsJic7iSnCPFdNn12e71GIPgIR/4AyivYQyG3Z8hzAj06P
EbjibMQwm8fi5HQF8mdFJS8eQ9jLzoDj2oxOuGqXcjkbUxWYBxptYCDUSiph+brUEyTBUTP22Bv7
C0uU46CpAD+7CN+sG59t5jI1Pumm/tyb7sNoU1Gup+1agTWwYuNKoYHCTyaZEOgsGMRTZu5LV9H3
PaJ2yLhTJgaRSCPLT3ZABqwPGHqG1zHNaNoMJtKTFdo0uSGOp1P9ONc5547YOpqpGm9c7NBbMbsQ
KdJvx+RdGAdTuBmM4gOZrti5ZDdA5VKqh1jf0OQKCTjidVALeJJR9uGkyP2NEZVedaMnZEzqtIz2
JQmbKtDBF8ftg0WGYCPj/hD2AzjmZrir64Z6lWLa0qeGfOR0BEv5aZLnV2uPKu90pyeEzTCKeHFL
5R54XW3bZqQ9R4tVOUKn8NEPSWoq3qji/OocwL5ual7RLS+tOZXbIn2IifN5gRMd47Zo/Vgx9VUa
GrdBplPfEHQnODoW/wfeb2bHfJpijYjHyM+mT7wNBACy7kGfptuEUqBaNytf41Lr4r48zi1L8BBS
cm2jFIAEQ3wA11NQG8FXxZG8q8FIjLVxUs32mOM1vKiduRYTDGe1EjgSFJUcaICYg+0YH6Firpw8
649VrpXrhtOrH+gGjNTZvUnZJm2nnDswmqMLmhsdQjhcYbOZK7XHEdFicls1Ybwus2zez9M5zklh
GQY6ea85iwpEhwywk5jZPWGGp+8VK8Qy2w/RLOkwp+NJn8c99vh02QPUy0bAZTUwsSLIXElDUvgj
M8pHlxUC2OPUq5atQlpa9VogdFYa7atx8zWYIRyK2qVgtEmPxbKdUFlT2ByCFus6vWLsL/DsVjAr
TtasrMZO+eqjNNnr4MdTvV2U7709p+MqSrEm24rxFTT0yNalso5pwmsbvow4OeQLuSJYcWRcPAIl
ZgGCwmkvecxhImgXN4GYtGolpcER2CGXRo92v4Ih4A2Jm68skxM4Rh24zuVNjjWiKbpgj32HOg+D
3i+BXgXWbUdxFPVVXbN7DAz12I7Kd1LNP5QkfwtrfV1G4UemDmubhrCBB0E2f3NI/ciFWm80GopR
T+ntaVzKtgujYBE7PkKMes1zTqS2lULbtj3TommyoiKR42L+nuvoQpbASlmoj6rAumBMGYhYXeGf
lBUlQAQiG3dTtTV2fxk91k7yPDoOx8Q+PWSWEu7VClxe3C/TOXqQgvGWESijH1kHNC3iLX78m8ps
q00YOAOPseI6zu5XkcCKnUxAzHmOvBR2zX3NqLPC/uuQNf82QRWvJdgj/o/4h7s6fGXodnIeR7KA
L94N4crBYrVWtcceoj2u8eBlcqsPTLhXllP7oFEjXyESsFftdjdB2jqWOEKg9rXrZnTco0aAhoQT
42CHrdnPsWxVNXW3Xd6yV+bIOahMXrZee/M4nej6hHV1wdzx7KblCa/bukINM4zs1eCPZNrbAhqY
nLurE2Cod5vmvZUPSIDcDOxH6lSDYBSjWwo+BuCevR4QtOQY6VbDR5twq2lduC0T+lrkdraTW7Wd
kdiNs0EL1Cpy8SDTj+oFI+CbkCxJUJwWc3duTNupo8Ict8isN1fwNC9+H1oMIt1Gy2Zf8NxEBoAq
Yx/GbPLZAp4s1gVhxKsVYvlbNtGYscjFQxWckKmr1iVDGq1tfqGt8hyOdTIS4MA1lXdvlOmoY/3B
1PCLvJix6uXMZGn+ZTvlF6+xT3xhXsTA1QzNFaLLqR5DHOess+habrK3ZdzRO+1H1zp3gxi3RjRs
gwJJX96yhWHeblaEf+7TCng2tooOckt0ZiF01dmuGZ14aIL4VlnCS1oabdn57yfpnBxwihXO9C4I
Xy0+U1gU7zmC9ESoq1eJFbjpSa3JqyHwT77I3ytc+a66PPKmDFd/hQA+W9brHGkPdlJjEJs/CF9e
ZYP5P9N5zNNpINm9fCbacIfFCdzCXACHyVjujQ2cf02r0WqxXRHeejEVroKxuMPvf++kBpuo/kW6
jem1hJS9uG/fUrOJDs7QXehW5u0VaJiM8/TAIQZ9Zj62zaTutKbxIkljn8AF5QBHmmxschEFupEr
DqKJy52iWKDfCJcyXatV+p5xZXZCnLCjbUamWmRgG6homhASVutDQb6kLeq9BEarWR8yCTfEu/dY
228MMDX8kDkkQG4QNb68jjBzdaMl1jbCY2+WFCTX89odjds4ljurK+9himyjxvBMciftkkqQPOwa
ccEVvSsH4zE0Tc+kjyBxXyro5bVlXNqOHgKbauG0e56A/zgq/jsx0kknCFZymhGWiSMS+yGfLrc7
XikCXrh16av4oyvB1CFP78WyFrVypsFEwIImutGY23qU2yjM7xujf05nWnGbY6aNx5/O63+m1rh/
lPIMWwVv+EvdlupYv5NrhCKqYeTaWMX17BA3AzE2LkHxpLoxpAM6PgWMQd5US8RLlpgUCLgTsbs4
vIhw4Q9yD2ErAg6hmT8Av0V+nVtPTcBSIlGdu9SO3iwHnlRpVteASBNB1IaIs7F1rPt6oBxQD8On
dNZPKb6hYAxeu4bnaC2pG+b6Js/JFxHbB6cjtzZSAwxD7Vi7ISwl8hme3RXpWmUyjS1yNoV0LJ8w
7IueJMo2nw6Nog+eKjj7sfen49zGpQAt6sWwuQhZtLC/B86tKaQhnFcR1R9Gj2tAduEHEDMSLRw9
8vqQuRcjw+1A7Pw0ivaut7I3AoHbEqwaV61XNOIhVBJMMQhbQZqdKLChayA/dXEFOaS6V+IXXRh8
ccYli53LUj7BJ7mJy/q2Nx8AyW2anor05DIrdGPQZt5Fcjtgkb4ri3iPqcYvy72EK97kls/hbt/3
pLrFeLTxKXcuEU8Q8m6ZXpLxYR7Cm1I3t7mi7+qp3RQFkHYnP6XFSOdgdGnZ2KZxTj4gW9emtZu1
Z94it2Ml+APQX2hZO15N1J/fhEr1YoN1VKj0NK92Ke+lzdNsIU7GrJaJI7ATlPqm1pybmLtrltot
p+KTgX11WPxH4XBeXtFlnfgDm8XYeazscd/WTshNW9HGLI0b1ZzwHbcql08EpT3Odz0HypWjhe+j
Il5mdeKKKRnJjHXS51D/e94LbciWeaIhPkgG2r4qeWeU1bmq+Y1LgTRgxIFnKzoL67omTqzaKXJx
o3pu5KBRaA9kQURsfHQifBvMEa9tsqVg9Z1ywx8SHkTRNo9Rbl9cTeHr6Yd1KHHCLeiCVZ504le6
/v9Drf6J3IP1j8nqD3iAw/fuj/sFxvjf9gsmWiO2BhMx0taZvv9rv0CogTgEYYi/U1v/a78g/kaZ
AShXBEtAJPrPcHXxNwwUmqrqlqovKJK/BBvR/vhsZdVHTgMHloacYS2q/082CYigNJNwc67qxVqI
NKhaV8L871ov5cGMiIUawq9HfZlaD2NtHsxguDhjtkurfp1wZvnHD3sYuH/Yd6hwT0x6khzH4Ejz
u66kUI7k85cOUyl0uQ9M9TZACjSqxkJ4sRrUGuS4HuetgIm6cof0qqbKnexD5BBDUzdWPed4mYz9
HHeuVxrN4i8PIr8baPps1BiXOhQ82cKarE31UjXBsJtnBECFmwtfesm6sOo27ghDLpzG3VBMpd+Q
f4NYZ7kbMYAuajUCe78cV2cUODzjgjIh6tObsMR1m4ZL2WzkO+Qj1lIC4QyjlxA2RtDBCoja8GUc
9nqYYdmyVXs9LnH+sot9Es7sYR0HDkF6bJ2TCBjQCsscfEWqG6ekrB48Ag3tzWMuK+OgBQbkFjl8
aIRf0868lAGbblI2sIiyx1p1YByBTLCWZqRTrzoBcyRfmY33Addceu06XJAVjt3cNDhEyIwWZAMy
lBivUvQBiKhbaKSKr9cpy26uD4bgr8Fp3UND2CWHomdXaglUKf3GEQdNNU037GrEqpbjQdjT+9Bk
hyARxyjIlI3T5uOpTxxWpfmJetfrNPCqzJso8owZGHpTLaNtN3+PqfOhFlSyZnW40aQ1+hh0owXb
1zFyOny6ihy4bwTBjs16s1KMBDx32T3X8tbKWNoY431apLtKzXalUBDejEOdYp3Wwv2cjfeFmX44
erM1OQkgkBV+0eGUROJjvdSjUTjO9xA1N2EQb8PWPDjO/CYm5SV2m7sxxmA6LRliCwxUsAY/s4pd
6rbCZl07xiEJj3pXU+X01rIsqfWA2NxeFVxWFf8BfwYSQTJv16oKCqco9t3Z6sYTbkufiqA3J6Y5
B0Mwr+vw1a3SZvliJrbc5b2hO98QOz1uVs57tmqRYGD4IApJpw1VtUaGjurUr64sd41ML3NYLZ1d
FE/ZcG6Zuh6pR449e7SozkluXZAGubTueoPFiOzdu74umXeGi9t+AUTepvo9R5wXJyVO3qk/6io6
LCHJaei3YUiVpRk8TWRdBqq8oXMdOZ4d+SpuIT77mZbUfpoYP1RiFr0oXhxb+XJFtjVFuXN7svYt
dh8aigRVmBxHWbbhuU9mX8bxoY/1xa29UaxqNYtwbWbhnYhrDva4ZrFH9jru1y7bzXX6Slh8Pbpy
F5qK36A/NRiAeSUyH3A0sMWxhw/mKtnzbISPuZVeB7M9K3ybqUqQWfGtgYdG7rQ+MYvHXi6apr6d
dfUUOjOHXTgtagWk+SZSnNtKjv6kiaMWJNsgItygpdtSs48BHwnI8wWEAkHxiCA4H3HqzxkS6XST
MMNVhrq3Ct7tWrK1mvg4my5JZHL/9Dv9UlORstxLD1PR+ETHRB7S9qR7jFF7hyICMTjHNta2otP2
OdVWBiQbw5Y7LEf01QwbnG/UbpeXsZW75c9Fv/Cxcb8q8ZCEfBn8ndCrg5W3r0WZX82i3Lc82Frl
TtjVp96Ed0OaHUmycc6J0q2mKjd1YmzJEG0Iph4oNyd6ApwUfRVPmt+Q4WrwU4NtmnQ/IGITVMml
yki06sZNlrXrYnGdGylThE7rWNIB1+ixI3sKru0NEh6326huo6BR/NpCZztNtbjWc+2CUkRCQhmb
ebFESiVOIco3h/fQnwZ+s4GAAq157T6dKDjNM2QaOF0g8nhU6iM15Bn0a8g/6YhhnjRQobnRdtnf
aSV2U5Pmr0Gy1EroaAb5Cl1CG2a2uQ6Na532OJUhrt2e6IQb63t3wKEg00Mejdq+DOcHxtWMXwZT
2AEu3I5ghiN4wwSTQe2UcGExmePaD5g4USvHqKKPXePpUtAim8wH5DC5jYFT+yrIQ7t2M2BOZPHD
/KA0VMvmNncUEcM4eHfMEObrsteateE/2Duv5bixdEu/yrwAOoANs4HbNEjHZNKJlHiDoJHgPbBh
nu3czYvNByo0JZX6dJ2a26mKaEW1VKSSmQD2b9b6Vk6drqAOlV8y10xWt3VrV8dRDJ+McEz9OGKw
bDruu2lM141Kg92s3Es6cggoSaDc6L3bSlibiiDetaxpBTMTkXWb4AByE6VIVPMMDD/92hFV7bcT
yW7twNQo6r+099htnsgWclEgz906muPpLLrIZwaOKr0hSqljJsro7YutLHXou/QtwLhcayMNjMqx
AUvzOTOsG34DantMfzna1QauIrAKm3c+ZHBp8VjzQEbeGmHgx4xyIifBstZG34vX/1a3+CH0/BXe
qUPKN3ULgAML8A8x4M8VztBwdRmsKnnek/qep6c6Lq91MyKMSgNkkdxmof6UdpVL42BeykTPWVhi
9aic6v9B1Pf/656Oku6nUvA39fF9mWF065vfVnUfX/dD2UfFu6hP0Rp7DLI8asfvimNqYspFz3MM
ylCHJRnl9w9ln/yXrSPy1G3DsNgnLbk9P5R98l8wa0nhFoa+BHXbf0txvPw8vwpkodB6js4LETrY
dXOpbH+60Ca8FAxI8APK+DmbR+xUiYrPUYF2yM6nnZay0WBbnlxV7YmgvhF+QZ2skypTpMTwfEkF
+L6sZPCPmcNnJPY5spoJa+NsrtjHTCiZ0QiOInido+AGUIlF4BbyFIoWc7TydWFjkOvIw96nsWmu
VQKQJDCGNaZZHPbQHbjvvo3ztB87Pd3ggNhm5CHgijGffvrk/s3E5kMK/Mstt7wTi90bvpuFxu5P
A5vUzVxKYUPAfS1RKjhzvy9G+2HIa22lVQrpDR/UHnATJDp6VwEyog0QN4TYoqKURUk4UR/Nj21v
zr7VzIeo1bNNBJMQZKE0Vui77ga7T084WP2WVUZg3VdI8oD2eLy7Rf1Xz5Cl6fjTD8Q1ZdguIjwh
HXfpon76aJ3UYQnYMIFKFgrprHAs5ZCQjE6A54uPBsd54hjHOR3KjZzGO/YLj//5PcXa/ttrkFz+
rknILatoHRnqL69h6mzIwWbMFEwxV07a4MTa+IiXsOkPxJ92lzYtP81afdcOw7AzJiSTlaGuIwxA
aT36eYcVTS7kk4a/YB99pAASTDEUTcsou77UpRXvYOJ8laYkSlMxhTQGBHmtcdfHHSEKTmZsuYVT
n8w4AP3iqZpn3GXuA56rx5GYUheXjm3kn0AQg59yQSO3oNkZirwmufJWfaLEdiqTx4YUzqqJDkAj
5J5TEee00XorI6tZi6BxwjzPpg0m+9pjgEWPMJTrEC/m1C0+oRCOZV5noNM175myAt1JnenFVmFb
Y/ZxqQaXk9/K3F03N18aq5pP8CSKrCx8PWbF604pzBEVCJrAutkGKdKb3kFtot6tslh+kvauGGpG
qtGnMTVLxPrcV2mIzlvrSBLDxpSZrd83Odl8Qewe5tS8tYbg1Uukw1bJftJV4AM/AWmp4QMu2FCX
fX4I4kHcsXY0rcTcTk10I6rBd9t2OuRLk5sX96ScYvoRybsy7H3NhnRI0a8VaVKda71L15DqToNC
0TQP3UORUVKOhnbD2R0xWh7vcc9+A0z7qW+kDqFuFOTe18RWWOI8a9w1bZdiXSp0sBwKcA+hHHmT
7XgyzifL8B3lqPvKbjCdoh3TmbfStRS6LwhFJFPDeugGcheskvbUjdOnegBZyMAP98PCB8jyr8FY
Ij9OAyZc9oi3s3hN67A495KUThf3nVgAOiOsp8QTGoDe+kYLenGJmC6vQ+zEviqukwbjXgoBdbMY
AqLSvcFcrza9CG4cUnsv4Et2JqaiasQZZbl0s01hHQy9A9gI1BnPGjPO2kRcRBtNalbMMzAQBGME
sqbZbLxiN3Q1QmtLSw7xkno7pXI9AQ6FUD+SQVDzs5eC7eXoyfrKG6bh1IKBDhVWTEtCUUniUB3w
0PS+Fqhm21ANxsVQXlXOW2eoEUN1wto6qEhl1W/6zKHHKbGcEJiRppRYRYkjOqGf0APTRJlrst8c
qE/ZpOFJayCM669TxaRiAY6us7y3UWYD+2xI/uwwhirPuNFKB89Ig/kRZfZ9xfWMhpYcZCigcf2l
TY0YO0spdl2CJAyo1IVHPSRRoTkn6BxXUmT7gMadzXalVhiF9U2tdMu36uk5qRyA/DPsHLFI4gxl
hSAsSHwkDfi9mttbHDGf+7EJD8wqriOjLbfFxJDVCFCVufkqYBO/VyrctDNd7sQFnneQAwmV3Kl0
8jOllYi92wuZAljSW6r5psq/TlorfQvpWFy+OXdc5QWsT8bsjihQj4pLIcMYniHr0ZiJuIYn3W3C
vaXYgqkAVTJQPsKO8ZhJPTSwob5WDuEOuPLghkKLrjvaPTdQmyiwsz380FUNuZPFNs8Zp/WS21QA
NtBZV1lCXTNJPVjjiN+O3dLGKAFbDuNTPE3I6jTroSwRtTWTh2XXhFwDGHFD2gaaQtlo1+SQACvs
vHbrZRT7jTCfIAOR75qQ7CJsPsZCfZ54k5icaK+UOfiC42uitdOjbhCuPSU9R/1UIReQNiShftrP
dfisSRKHkMIr0AqVO7rHOg1eIn14Z1wDhzrt3+FFXlUdeM9QOgPshAfNKlnuxCMDZlLjSnfYG+xJ
yRmvn+dIEWYzYiRN56IiKi5+l/Wyfk1AhhR5fZFB+XWUp7Fy8C6HOVbzCIy2yrJb8lVJ5eAWcYl6
WDljj2M8hrmTchLnXXwj0cFUHmoQSwfV07tUJzYvRyGODYgYWZkFi0/WV6+DN76kKdrr0OzUVleV
7bPtigF6g1TsZrrHYGJDiSlh31al2BIK9xJ5nv9xpv4z1/4fzLURk/1UgPxejr9FwzT/eaz98UU/
xtrU4bqlk6/w3fzHt/teiy8uGxOnDHQe40MBR/X3Ry0umGVTcy/lOo6an2px519o5jAG0qFJimfr
b7ls+D6/1mvgoZfkB8kL0QW9wq+1EpCKtm5sFMKZDVtNs452pvxphiDZuldp717pgeYXfbL+6T36
N4Xv79YeXTJDN6kRdVfSb/z615Iko2N0hv1S2DgK0oFqgJyFYvxYt7vh8BebUYLffvs5DRgtVNiC
PYVBeMavf6FIm85ZpGkrHUfEAcEHYb9GLK/hCxEgJuqdVWhf06pyfR079zpPmFLHxJGtAUe+80gZ
1kBr8W/HU3G0bLmNCwZbtdp23MRraVb19dfIZngzMrgOa9gxoRMBFBnBBokMDmVmnINieieeprsp
8vSNiGckUuIGnfal0LH/zJVA+REYq3pAd6EsLVp7ADUKvmCPHIh+BYmRUyEaF+DK/SAbb2MTkHOd
FDZmbGzoo1ktsPFdbjI4jEfn2SDQcVU5zskKSjQN1uu0Rv4BCSAHCAk9EAORXnz2wBw1ZtxfhFQj
eRjxDo3DVghy2rQw3eVhwAxfL8d91aSRn88J+Vsd8fMJNpVUu02l8woxZPQCfVPV8iGOtVsdIGs8
B49jjkO+e+44R4XZnZCrXWUu21BCLJpMPo62ceyj+EjdsIoCaz+H1r5tu8MsELlBW6h7iHRsEbGe
HI0GfRCgCR6L+mgeM+C9fZruDZgzdWefq0rzy+BuDk0M0WrbNwz9UziGzGIDksYCdZngGhmoViKY
kAP+k1ZhKwiueLr7JSjGsgdtF/A6UU9g30acFzHk1HyZ6OyGkzUrh2MVfNKhOGiwrBsmh7LzIcld
1xW7i97bThiJlptFc23wH1BpaoqBLD4OPRTH+Qmf+yJQ4SdMrWPKSJY/93syzEJD+crNn+vKuc+i
4qqYwiOxI/shAfiqchiGIaUumizePRNfldYwmoR0IpGnZUN94Z25shCR4xU9wiqcoDQavXZX4dFP
B5YHlbevstkjCttDruRp6cqUigvEwE0RtQqmkb1r5/RdTRl6lGkg+FRSqIQju+JGlI+Gfm7JiCdm
Dct+GpFzAh9prQxamKlN411s5L1fFcbCxx5P7BgqXrbEwM46JgTAo8/lc5PsozFOzq8UKu9GBrtA
BPq4b8V7247RWVTuXVLa2wDVXx0PYJAIY1VH+IxMiadNMQ2EZ0THvH2yE2dTwIvNmfqNZbRbgmM7
BESDlTBL3Uwy2VugDyuVMf8Nt30KXKAwd8GitnR4X3p/At1XKTCy+cukZ1cUMn7WREeBvsm2WlDg
oW9B91n+fflfCkE3quaNFU07GBEwtJYMWawYhV/w28JUvm3wXUudeT3vGrqlVou2uFxWCXr+QZ92
2L4o4ju/sZ2j7aptioRBjfAhihNjuLXr9Iec0TjLs0rH28T6Tj+a4Hub7GXBDYveXidGxLcI9mNz
VyUOoRvWqlhYydFled1x5p3nnsiUKh2KdRYDOnEi++BloFvToiyO2Mth1HNdFskiQYvDy6TPh9wu
tnN5h1dNzx5LLIvoG6ubPIl2y6uuJt4Y7rYJsSnB8Eft0hbVTS8AvoTBoxjVSccbh+bx6GbRruIm
cFxtZeOSDKncJwSlNODQLdc9eq+enJkpBdlSK98ks9eqeLCCXmymFycvDqPQ1r0JOEmfo34/MAdG
LS1gW6TMO5C/XQqNfyG0VtylLdGQlKH3M8iqtbfE1me4J32bZPZpKB6W4dVOZaQwzOM5GGefiLGz
CrpNGSO2ZJviNDweMuQLHn4wPlCtX26dYZtacNsK4620tAet608hA3auzePCHR1VuOtCKGvw7Mx0
/mx3JXJtrQx2bji/TcYE2a5bwTpe95l9lN45I7Am5yJLymjbFDnBgVCZAJfmzBjML+C8MHL5tJp4
7/RzOMirpEOUE/R+NmggXKGZIwrBSTIoDY4EEpqppVEvb1CRkVcIdds8e7qCwzVet0ntO8TIV1xH
KzUcmEMf0nK6aqbtYEIBygHT2+EOsDUgrY2lTAxmAXtAGnR3ZZaQtCfJMzCcUh43EWdBVot2T6Ya
ZhSz2yh7Ptcsd+cERTIPZWp4jCDmovFUwzz7Eqj9FfnK0IxablzHrHkIJc9V5J49eLTEBI0teQfZ
J9HE5z6EejYpJnClZbJJdAV9gzfuAYo42zSOIQSKUxvX73PB/Fwuq4Qi1I79JOGCDfX3QdE/Re1f
F7XUlQzm/nsvyK556V//938Vv3Mtvn/l98rW0P+1JLgzEMbYgf7Conj8Udk6jDQXrgXKDA9ZB/Xf
H5Wt7vDAofyjrF0Cx/7vkNn5F2UwQzsHRQNCC+9v6TUQjvxW8pmO4wAttKgznQ95ys+jSDxmsq5w
qkPGZ1t0ok9HLpqw2JvD/FU43mUIg3EXOmMBks+6GwPxlfKK+L4e6+dkPfQOgUcmEHaW9zAtRqdb
OVnylUXOW54O3TG2vmjpleF0YIVbBkmic4/KceL7AVQNIuYBOH84r2U38BIEGblMA1/7ujL2rhpg
tmsVQ8Tp4C6Jkl7bXDoESYQqCg/QfubXffsIT+hLFJoTLPVk1dYUBkMKRm4A9N/xRNUjlo6ova9H
btetbvHwV918GO209SOFlqGXV7Z8iYUyyVyN78Na4AxPvbMuubPdGH2s06LnMiAJOhpDnaipHJJB
hk89qnqUk0G90gcyw2ZuVmdI2zsuhrUABjiU9nyBmrgHG3kKc7ylE5/qdoperSaftqlh3YEKZIeI
wC9HqE4m2jYeQM0ZyJ6zsDD9qIKKYZnRp8Co432WIy0xYuO669gXtrHYFmsLrFc4bUNI0ba96s32
oOLcZaABLmkJ03Xb8dnN23njRUpuLZEeNZLPCGyBShfkenujwfknbvWkC81bayU0eDUSN1LLUKDH
9k6MxrCyBNO1qS/WP3ILqsGM/HQURMY1brQzh8LaquGp6pkJkjNE3jnCSQwnU330WnEPL7Gg/NOv
sdb5RmLZ29Ih6yccLCA+iOWYViwhAUOMzVALKCsV0xHyr2KEmSxbw+vW/iyt8X7mAj51pfcpzanq
7VC+5TPBrT1SjskSxLdDLa07hD7CLJp1OHN2mKDXTqM0b3Uteq61WzHbbFxb/VGoPLiK9QFyH4mP
FVnG0UxcEOG+1+hzur29LE1564A7fdYzkqbV4IEVlO68gfBIg6A6d0/6yzzgFMiNU0xgJ2kCI8qb
vizO6JH2Rp76S1+65eYut6yWadqq6ZbMHVI9LWMV2Ggpo+ZuyU0mOJJCZ/QI+rMDoiZqyFKa6+zK
eP4S6GayIzfvC1N6nDet2tOW3cqk/TrmXYFQbzSvKnuufKNL8T1ZCP4ajY+yma4MzSpuuNI6fubw
NDMsPEMyNVPqRtTSTEGxjYKD22BLFBR/UNpcDtGC2AHDfK8qkfJxRuWpbR1mP1rsYDiB69SFOPVH
GkRm2EzdarhNW7ftD6MMXk0n23gKFxjJV58Sq7zObW3ad8ZM0hMQZ6srD0j6kWLmW1ujurY3Y62P
LxVUeYH1dy0Fxz85Anx8XbzvpsX0Cz616aBKVLBb5hj4pmX0TzklWsSX4D6B2hle8MPW3Paei9wg
v8w69LvIwGQZOlR5HfEB0wKI9ig2mNyRNM7HNjV3eHWZtqYmOVZjsdJUstd78bgs68dsOGouQPMk
xCXgTWPrO+PkrnoGfaNDYJ6RY902l2fDwMfG4ibZy958lwYBB062CIvmrQyG6MgVBn4CZF1Jeu8E
DxA7e/lk9cFtmEr6ZdmeDfRNmG98hpT8wBD0drFr3MRka/lRSdfXZuhcPPQq2ShvmoYqN0KVsfh7
RsMG0CvnF0+XCrQXoec5bDstBM3VqPGpgIUxAZCtq4AaNXaPhZTxRTnajWxKdu8VhOu564/OgO1D
ijj2ZZYGW4uRb6Sh9LHFiAa4YjMEoYGLYYtKm5K9oY7Dy701+W2G8/Bc4eVmZoyzq0sC2k7g+Xq6
mwrqdy1DY1vqComHtBrCNAIu7jirUEgRbUyYtmk3zdbOQiiqeUOT3mLwztmLRCFYiFQypk1qx/vi
1G+TNh2nUJ1zr9DuCCB/bjTYiJWJaDpuzO4+LekrCs9l4uzhz5I4gJP2SP5xsQumnSuksR6CsNuM
FT76pO0+uzb2JUXitw6v2Yd8cqeM4X253wWHy151ah2QiLBLU3JrY7Cpo2E95G6b+VMYnyUTmY01
eZafKGQGVLp4peC6Ta0Bya80H8sA+7Q+tdhmjCHZOnMBNNh0D0m5gbB7xiyRUUcSDtLngJbwsbFT
Mbiby0lfC1JtRMLkFrid+gwvaIeiH4z6Ewp+fT0miLObqlnXjeleT/hS0L/wg7U6CZdTXxy02QZw
XtgvM116YdHlRoP+Nc3yNaGWmw4XDxyobFsE+J0QlYqdHjNTRfq7wiryyKJEHCcxoqERzVe7lsN+
ICE0iO1vSdPd2nLaK/6/V5E2svxBaTMyYFs+r7vRzNeGjfTC45BiQ9xXG/7T1ySx9k05a3vRmAGs
hhDIPONuw2SUG47FLSynBvgv2kKj63aVVvQPk9XNtDpa7WP7ZFnC9dqPx67Kg7OAU+caFvkNQ+js
ei/fk31Ai6nxwHAMm0aRBcwQz8QAjF8IKR3rlhDfyVr08OUVf3OyzgbBhxdgdxgH3diJSDEFZyKU
yJeBZ8/GpDqgyZeZdszdodnOrv6pVYuob4hBwiIc05Iy49xzzLWTDNEOFdHNbJ91orU42OureoHr
u5U4u7l745FLsDIWMJ5LjnvrTfw9ZcAjyjK3apL7fo5c8BYckDnQvZgnU5IPp9qLXwwNSBg/LyYE
AS9Df83cYFw3cCGI1CipEOQLm+3F+ZMCx+3N63jUQai605UjRrC6cDf0aKoPkPi4m2H9SdMXAsUA
YADalHA0yCrS1kkxjvhJy6saAbjCyUCiM66IGVXVoHjeS4uT3l0wNZ5OwsMIZ6I1SkYpKSD+ZOnh
4rg4SK8ytmFX3qetzHcNod2XbMKqQEOzUZADITmE0p8o/3yooXetHK81lLUBQ9dVV5kfgAsXYzIT
znwYuFlCWIolcJt1oGX9lfRwPAwWqLNmbM9935XrMhvT5ZLuOKDCteVp8WHQlkivNP7SowSsPNPe
S7c0MPDv7aTqTh+/CNDOx8S6kBNNq9lkzqZqqGei2Ev2xXSRWdczkMgIsNI/9xo5NPE0+n1mcELV
3S18zDMqiuR2srA42QUq4ZTwu3VgaAcP2A3vLQm4BTFGLK3JGk32Iu++2UWQPGgRIBZSYtUeT4A/
ksvIUpcCIBDDSdkEWMS6bZPpxnO54R4dskH324Hv/fHLInMqwpKbqLitbfo+YorSLRjOjWvmPHet
xDhD0aZCW5L2svAdl9GXNFIsitr0bQyzreekbzbon4Dy5Cr3FDSJgBYefkvtdzDq4CsZr2aPTTke
LbbqKvg8S3PHU6RfY2lucp5vSRp225Crap1F9Sd7Cl9AUGabxkLE1XPE+i5jsF7/PJcRoDmI8x4E
G3bdjrkXTn8bIkvctsT94iPEtQ1ZhvCrdcUAinYCkHyPnpgQeXLS6pY3PNdx0tBIbMDVtdsyxghd
arBXuoXwDtAE2PnVZEeA1tqM58UUEGPZVBpHkrxoM6x2kMbQUi5679yCW/+ihQ5RYqZGDWOWfq7o
CT4xEL/usTqnUQQrzzLhf3Ds5vEUHkx5VXFPc+JWgEhTssjcufJY8eJKtVPLgrlRPI7k553MWrM2
cULwX2jjZBF6uK8ZMrFklMY1CrExkv3NQAdxjuvkYON9Sdu+vZkGd9zEUlyDHZjWUHFTHMogjCOC
vLCDE5OmicX5yWybrKIFKn0zh320K6zwxragXpo6YvtOvHQZPhG9ztZk+IGrydCfjcVVYA/5em7y
muwtMsXwX4Gyshn4TSaGFmFjGhzT0L1kgYt7qbePlJHdmud5um1bqnM4HsmD3pEPn8PMT0zi6plu
MtpAMNGiw9wGPP3W7vIYTIfoqe64czLtUXPwwErdemMudTIsUd0sVivDNp2zRHlUJE22EcrWDj2J
MeBvwWBH0XvN1b2degfC6Jjyzi0ifTq96USxXK4NBqoZ3EROuvrcsnG8FjDd01B9CYbWPjQGSqip
yMm0L41jy4q46kFUtzZyU2kXB8vIH2hsjY3XtSXBIRRflp5n31c2/4xL/npcYjPh+E/jkvu36OXb
t+ilb3/jgH7/0h+qPGYazDUsYBcoLBfZ249xiWWYMEBZ530gMgz+5I9xiavbJktCgxkLmj3+6A9R
nm1Lx/g+Rfkb6AxIHL+NSljRE9gKwwNepfgNAUqCc9mhzl11A4+auZAnxHbvWsj+27WR3nVNdwAP
3O+azEUMapyouT6F+EpWilpINS1g4RaFxjBMoK2I7AAgY7HfZ+KYzGikynJCq6ZBVtKb9K1tIp58
uNyHliEheSGACzZBOcXouK1vnRnv0N1SG5TEd2QO24nIbHb6mOkr1QL9V5Cj+lrbJQNjTE0PvzBd
RqWuGM9o8WurJ/e5m90IFzeB5+pLL5MfZRbSIEFcTpt+bYX0cS433Kof0pum1Pel12BkLBvm+saI
4zibPzXEOoaKJ5DS9cfIgDceMH2NQS6vOJ7xpbm5tyVaANGkOioI2emE6LzOgmeoEpwAvBwc/68T
hkdfqxrmJwXqRfyzm5QDgqaN76MCcxUiL4v7wdwZimyQ0N7a5Net+yL5FiERd3n6qvRKSUTvGcG5
q04xeYXYuE3IbyMXnpFRjGYmmqZ21zTDsadLPE6fw4QPYYxxjWMtfOr14SjnW0Gytt1YLNA8MmaZ
P23sbBMboWQObGAazstL7kj0V+zqbAnPrw/Ejd33gU/sPM6RwmmuwCI/ov3axEM7rBU17JqlQ43V
EMoG2JMvNaG/V13vcGWUAa5A3u45oELsqos56hGxsmSBCufO1aOnGE4VR7P0q6Z3N+XYHXWXLFQG
VVlksIVkA5VlydFxB7lSmvs2arr2F3voZez55/23rYPnlSCozQXQy5//pFc0wxFFh8vGYs7res3W
9LykGK7sJIP7R0hekza+W0CP1JvwE8oO9pkpmDCyRguKdp3c1AxzZJcdc7yKKL7JL5kLDjS3POtl
9M3JkG0P89keypMXN/bmp8fMv1mjLxa7314+CkdW23jAmLcuStufXr4ringSLSokxS1kycgGoQe/
IR/s6YjXBQW70R680QFK0YfhnoY1lta75wznvilPtYXGrxhuLYm0aZx7BpZGoO11YzprVddSdJvv
daFl1yRnk2wDNq+beTRkscRoAHI6HjiCI2F8yScKdRmV+tZVGlgYODD1h1uh8i6fTWJbVuHiZegw
NeiLu4GdbO33i+MhXrwPWBP6jVjsEIsvIsUgwbPw5uOt+uf4+uvjS0qPyfx/mPZnL03f/knC8v2L
fkhYSIFnnO86HBCcE9L84+RiyIfF0jARxJlC/DroR5/iYudEGAke6ueTiyirBSIrEZ9YDOhZAvyN
40uIRS3yi+jYoY9aAFOIWNDDLMbRn++CGCXJ3M4KzTNba2bpKOJk/E7qBi4j0BQVczJ22IqsjBKB
m+WkFNIzpKS2uh1kgTGPkWgJ3OjjlwHRuk9BujEmtnyTAzWmX/oXfelkJC3NsPQ2NU0O2ZhqP08o
d425Th/6cPgWV0uGbLttLTb/+tIsLV0TpooDgh5n7QVS92uG4CjWguRWNv0Z+v9tnmMWcszJFyPD
maBPYMNJ1qH4+iZ8ZHjQ0qhM/aQi7acFdxRUcbuJwu4ZsvYp5cM5uJo8pcj8wCIQTh8H/bcy7/pV
Z2ZPCHqeoNZXK8em6ARCceoZlN+mhnFt1e2wG8ryrpZET7UaRXgZJfEanBt7WgGoB+NP29sxrjvG
s+SFI4SYxEMfMYyeErI0PBepap9Y2YkZxILaGA5dxS3M6h1+hWkyVZjbQ8FDaNGCuBU71ry4+tBg
5C9BDv4TV5ybhnc6ZXNj2kfbtPZTY51yjXiW7HZg+DGP4uilpNT22TJp2SzqElTzuxDhhBmoa4mX
TRm873RpcRhxOkaQIIi2bR9E1nH8AEDgXFn4Iqk9LQtH6KLx16lX4U1iEFwVBbdxJNs9I9UH+ji5
9YRITmk/sniOrMe+Th4ybasNUbVFOphcNGVuiQQpPmtxchoJ2mKjiqwGJKptvFpV/gaX4rhMGDCu
Y+9Z5DgtuhxRwaTROnJlKo+gS4eELIxLt0HVTv7U5EhvAWpWOUkNM6GG+5pzGXBUuo4z4qGaRRqE
PWybUKiRTyEuc3PTJ3mLklS9RIusyENfZJjpBYgf7xnCI0ApsKlCG8bookpa5Enpq7Nolbyp6fAS
ugAd63M3oxBW1aJr6loEyLQPuau9OdlCPiGicB0Sv4CJGPpM0Ty7yCUJX7/tyrbdcS5Za/S3nCOU
Wut5IjXHxQBFZZA2uzBpMPmPgBTmcqY6m/HZlXl1byO4rq3hSHdmYYZleJVlEMoUogTyOOnc4b2n
VxbNvEtTP9DcM+V6++c4+AhJ+OvjwAHe95+Og8vr8JL9vvn9/mU/Ohkb947H9MASPMbdpaH40crg
xF/+gQRooyhcjoofrQzkcOkhXVwYJcuD/6dWhgOBBS3XiFziEXRH/J0DwZC/G4xwNgl20B5uNiqj
P6kaA5OA+KjlMdoueCuzbvST0VbySQJDyWJqzIJLkaCB9rqMGRh6GoQ0J7q3E/Xe5OadoyX9WR/M
fZSWzyywAtM7BCEEqzpgoydD3QKZlTG1nXggpj34C5doJcYEndrzULGJ5YQh06NwSJpbUxRiRwpX
739EUEUhzyS9k8MG4NlYkufhRf2NNYTJKVDOxuLgQNESHbI4euxR3XnU6BorV8vBfs7ogJCDFQPk
UxIiJ+HmHAkNW55+GIoXeDn+3lh+Il49SjdTczHTb2N+KgJ0jzwGZYy68c1U7C4cAmMjRekKlgex
pzHtyBrzJ3Y1GMmB+CGWI6wAKQddXL+OYWMZTQQE1dvy6RGdgFd1YoKJxi0NME92zS0L+mc9GtSV
1BnhMmznu5f5g9ugENdq0rqYk3W70GbPlHdtcjbmjTb0Jlk6qvH5LCBAz+aNrZWfrM68q0TIuGeO
T1XAV1VM6lwihyalp5+zrAjWINhDwz04mRasobbNKwHwV2P5giqr4UHMmn/Ky26TKgQwTtG8dYty
KdAxAHhQeKPuOZg5SRkVORvmnKzbEcFfSwSrxwJy3rp7HNjMV7QxQXRiJehcASGe9yn5imyfmezw
sd/n/bDCYw5S1iP6T7VdeWw9sXHqLtiFFgcx6CSf2bK5YsHt7HMraR56A9mWtC4K2O5Gn8yJPTtL
Qky1A+UB8sIkbaIdLSbT9AyXfJZfD/w4jBGrb3bGKFhBXvrp9v43XcTvt4tjCMNmwABCY+Fs/Ll+
qh2XEgRFfbcw002n+aroJX38qDsvktpehsYXwx4e0jTtDpUX4SEwrYNrcRGH8T4ey1OaKBC4QXnI
Q1iNUw3U3inao7AK75vQbgooZLJvv/XL+gvqWbXC9ldsy4Eo93GkeigEGABvshT+nP4xtm3mwZ77
YsbjbaAtMbrZBBCsR7IYowjFEstpGAygtAAQiXYogPE6pGy4ZQf+h12PNejyYCFi6D9W4EV7a4zT
0Wvi+6hCvJ94bEC8VkvYFeFyF1V1KGL1jAHpzhbN2cLW75BdvpMZy3vbVvuwFxvhxdXRoX+2y0gc
qxhY0jjwzf45mP6HB9PCrfrpyv1dav9SpN3/2r1k2b8Zs/0Ra0HcDs4rqDAu/YDQDeMnTi0XOH8L
8zTdJfTG+kWWxO8unYygwjHdxan5Y86G4F5yZvGPY6DIRCP/N7oVhmq/dyuAZHSLmTCzwN8k91y/
aBgbKmiFSLKAhL2yKsDXgunu2qzINSBMgH4+rInkUv1VtWyJumVf1I9omMXcj7tiUvgNGXeBypY6
GQf2gXC4ayNP7sCoSPhRhcQXS95D2IfbfNlUgYRjZ7VsryLWWO6yz0JxVxzMZcflsuwiuDQ6Tqy/
wsXtNF6xfKOk1FAZ4MRdoS6yLnM37tqch2rcViwKPHLy8pIgUgHxRHbxXZPpD0ppr31g0QfMGmkP
eRas7QK/oqXam2r+P+yd2W7c1pqFX6WR66bBeQA6Bzg1T6rSZEvWDSFLJc7zzMfpV+kX629LtiPJ
juJAB+i+OLlI4FiiSiwWuff61/oWuDnUCuaPxQMJRPvcyqFBIx6omHwdvsaPz7A5YQ/XBiBaPtNk
P0Ij3PmK7a+DLBPMte7eD8bT2FLuB2uspkNvXzVunC7ltFlEeXfBWrtaq6hPrhdfEWpMrwLaEfUU
nN9SEYPq2Jc2AF6WJhoYI836TjFI6FnJJneMz4VtkwYOtRlTAQJHNE1UNiOVxNRw7lJuSkpI2ZlW
MR8YCBMKS6GYuHC4LHOTZXTl6t5Ho0uzGfMQ4DFm6xEV0HBgB9BvcYvo7g38ZHwoKvoi4dU5i954
GoEBpXhEBTmWe9f4A05r1zokMC9SFVczVaZhwMo6llY4KSjtE+aGgCFKE35JA5dBkLdudf8EsL3e
KrOSgknE3D0g1xv8How6ups+4kYNBG2StiDqbK4wt1l5cs3Ec9ROGIst+nLZDfIiHyk9BKeptdrH
trWmMnyxqrOlqSJS/g5x/9EfgYRLFdeuxVpEXkeVsrT9/lwqavqDnXUA0a+xyys2ZFSclUw1x95Z
YQetcebwmPWgfM2chAccVgi5n2mP/BpANgNAGyosHmyJRZAuWDcEEb3pILv0pdnFwW533SMXx+/6
XSBYOcSAt56TbGwgOpLebgxSihNb8HWIJi71MHgwid6tknBcV0W5w9HjUA6sHC0gPa7s8XYKbk9g
nwUEDJk8jQdAqs2yFYyfGNhPDZsiqWM6EIfgYAgekByo46QRjCDV2zkom1070tZnrWLjMhj47eDl
UyYHZEgFNtSq9Zd+4Cp1Ww+fMUAiS5CJHBBFXikvynaEWURCkAjYDt5CQBhTwND4s+AcDQCPVEE+
avKCzFu3DkAiqQM1zB3tEN14NQyYuitf6eZDoPkMvckfqJadLukobAolmWtLSkxx4QoGE6NanFDR
hUIp3YJ0NlWfwnTu0z+/MkxzVwiaE02ad67gOw2C9JQJ5hNtTvtcUKAQcFFYWEPVghClCFZULqhR
EhtarH7quqaulmh6Ky9MHvQz23PODTmg75NT5In5HNn63ajL1XTEQQhYh6oYbTgL1AZ+FZ+SgtCL
DHtEpDIhjlaEqEtpWlJ5soyr/hLe9hKV8hrOz7YN8TVIKQOAgsijN1YZtZnQ+Z2gnvFwEF4VMzxN
2j4Cv7wEOAtkVDU3pZ+jOVdJg6ISDRtTfWBufZm7cbusTOdhhLa3a9u+WClMKQlWxx1coEKFaCd9
jnrPOLj+rV4HS4vGR0XrKJMkeEJTC5ZIARxOmxtDsZdS0S5zRVq1mrFucXSrQLhxUSB2uqsxqeZt
Ya4hQAsHzFmHQ01ZhiehL23TuD4N45Erz57qZT8zkwkphUjau+RI5bZc1ma1tDp15/Z3Kq6+Xs8u
E6I29Dpjv7EuXRbDykICiFM32tbVoxVTpRNsNUvdy0n8CDRUucSBAb6TaWIaE1CnD7cpzwkP42hP
zZMoO6YstPNaXygXhUQdgGM4D0qubaXSXgPkW/fBjl0LjTH+F/FfKhbXOsnNUWeqgeqiAe7RdGta
4vIbRn8xMpHkDiN7fr2MRYwoFoGiodCXiogYRZT35mSOFBE+KokYzPt40XTxZYLyEgoJxhZijCJk
GcnILn0h1KhCsUG5cR3ZO/WFltPGJ3klHRSyNeY8qaRz2ojPk8Rfu4m76kiD0AuJ9dV6fIlJo4ii
2IXcm2vDUxcwcD47mruVtk1TnKdqjkWhSo9a3i7V2lqFynDBGP6j2XmfuiLdxCr5+SY9WsSAy1Kn
ZIbkbE7/Wcu57sOzMJYOKr9WSVaW7PnMFw6z8CzRRBMT0YZ+KFe0I8vaeOErEpfsOFzga5tZJpAB
KayXYy7vmhy7iiNP2XpvoKWxZSX3UfvwfKDvhJ68U6F6Ub0JjdHcU8V+6DAZd/YljhgsNu4hj6yH
xDeWEigq5HaG55k1nBnBlRt4p6NSnAd2eGbG8taTNfjR4Vln+59z3s9eLh96oeXVQtWzhb5XyOJD
IzQ/eEaXmEpD7iWUx1atTHcR2Qr6pbdjIbeLTHJ9Jv3oiLlQFFukRU1ojFWn7Zuqz85o5toaQocs
hSKpC2kSiTIVWqWPaKlkAwYioWOCMiVgUmvrAonTQ+pUQ8IHhVA/A2RQErHRQpLgkpGm4Uku1FJH
6KbSeC0Le4spjC6hc1BGUmKZsMCowgyjCltMoB8UYZPRhWvm8V89vTY2VppMmGpq3DUhLptW2G00
Ybz5zz86EouSvkBZNAdGHuNPz6dNkHE/WCNuW2YAR1geyYdlRdQucAQPczPujLnlEUSXgiurV4d5
Q9rF1uKN7Mjnld96FPs5s8E1ESBz6n3ipuh4AEk0KHZROgsFJzQNDTxwY+fvnY7OAknyVkYAjSIm
qDP0PQZxkPzTTmyNGi8GekT6L3bFp7IhfFX0LHVsG6SBcR1BT5BzH3e3w9TI1qStW1QBu+eRQgON
G2jTO6eBx9vkB5jFGqd0sMoN0NMaBTkEl1THYzeuk09mlmWnSkyPk1Or3UrCMjOvhMJbGB6IjYR8
mEdMZJahyyfpiBSeDO4siRtjZlR+MakDMeIMOIdDWy0rQ9yQaFWGFdrJ6dRRIUepRIiaUFJYHPI5
CbMzHjnpLF5nTN2nVgohLzIxHeUlfc9ND+wcoCfol2JZyXaGfJD4h14GYh5y92vg9KuXZqnufSPF
LjK20VRzvOVgqiRkYOLixb/sJQOeipHteXg6m66ID3KYzpxetTbjILOx57kE05Z1jC4DhRhijxsJ
F79UOf6sl6mEle3yo1sn0byxYFxFDa7YPPYAYrA4ZSNZz/NAk2YwD3UrdD8OXgq0sW9YR1ro61Lm
f5TSypz7PigEtptrS4nVjVSe/3uP+Yt7TGAGbPr+fBa2D+5/rn4+ft939dMCDolaqSmmQsLkWaJb
xdjIJpLCk68NiN/VTxBKsihy1TSTuCaMnOcbTAubIYlu9HIS0drfSnSbP0SdUWUVRfwUxFbUWWH2
eDYT1qyCKJY5aACQ1IniGSQe6kWuA91m8pGU5rICT0Ow0wtYaUBjY48FocCa1JdjnS+5/ha5qnFH
4FOBP47aVr8K9jGM5KFxN8LpC2bYAi3cg8iWtWEe+HCBR3Ofj+YiQk6rlm1pLRWHQUleHCL+hV+q
GhdKbq1LQ/K3WN7ah9gNLkyvt+dpzUqnTUuPYEXfbHwnuop95z4IcqzGBggXMoHLMWUHUiUKMxY0
RV+Ii6aQGcdHwRHlEXn3zGE49+y9/4kypurI1S9Hi5xMU0ZrshiBoh28UpLtCKFXqUsN5g4sOogh
syBgxeYV+gXw/ZMMxQjn3k0vJKQcLYkxdziLhLwUCKHJRXFSUZ4CFChGLB1cEbApLmsm2yAl0mRU
1VQqpDtFiFieLSNnBTdYHhX4ptzNAwizE8PDBp3oowmVaDzDKnTrC4FMRimzhWQWxqw0eBeTrdeA
kbNLmK9ZOt5mVpJOix5jamoRHC7h109zFTihlTtfuITbqdOwYpSiyiPfh2kuA8jSEAiieBf6fvwp
NVKJJuCkXtkJQpsdxHvFbj8TqtqVzGc3tU7HoUHXi2apjFN99gK2n28CwzuUtL7aFAMHifyRhMmu
HfSZ2V/VDBSp67o0QlCPqrSFf4N9yLrUCusyk6S7wNPOMuUTWu+msP1bzM9bIrbn9gitxg+ueg9X
URXdBL21aEplosvdQWbXW3OduLRtptEGBNI6CszdEGXoDfFtFof7VsSrWYsbZb1p3O5ADHaJ3LKF
GgToMYM4kjDyAkHfutSsE1ctTn0CtyPpRB1HRV4stb6fU0ZGa1q1GNiLjTRwJLG9oGcTP2S1idrw
qOf1Ryn5zCeGcEh/8Ppq0yn9udrh8iu/pH0KwiRfQYAH+0PQhqQsPXVkPqQLHW7KoOZLUwtu6Swt
+7vAjOeqk56qmjkdMqgpue2BsrKV80RzN6EVT+jROKkHfZWP+boNCXFA7XYJBshDuJfbZGUghyrG
TC+w8fjGTnx+OzvnOZuubRmArTVsjeShouIuHOZpXs8qtGfKU9lOYkbkaUwgdMaYYi7S2gUrnIrw
rMzk2iA/jeijEnEJfSyhPBKDhGixIm0swz5lZ3waEc/t1Bk8jBXs9aUxmGvF6eZB1E5lNhejpywi
xhtgBtdZwLZJ7VhA9VqwtRmFdGImMobLUcxI+FjTODJEzpR+SNJxlacuyzCngYbpSiwb3nxUDjLr
yBUslpE+ZGYxScsClTlKNTXFpGawQOGoCcmjJLPXFQAahjojwx1DTHkKxj06Y59KzH9kBkFKQG2D
a9IWV1XJ0+3k3x6UXxg6Qs1+du/9QdvdH5tj+gVE+Csbivn4fU/PXZ6gsFB47ioWT2PxLP02dTQ/
iDkkf6WJqjFhBPlj6miRKpUBW1qqQhmWKcgfz4RdgTnkwYuqCwP2b9lQtEev2AsbisG6UzBeNMRl
VVbFg/nZg3fwe5VJCvIQ/aj1RM7QuyK6BWc2AbBzHnXjVHV7UT5CWV5DWDyugJK11OwdDKBvqHp3
pufjo+oRxqhqzbdSr80MpdZWHekq2h4dalywNfMd1fnYqOU5VULbnnsod5WaTata3UUjalcTb2op
zBd50h7h4FHIZBvDWtboLC4kUZbYi0/I6GW01QSzXGfDooWfDDoyffneUc7lzt7kHn0DjrToKb8U
fy4jZw5JZqWLJX0RU9PFjK+YZ6UC0SKi6Nci74GBUZepXgI8bHFL8roLNaspGmvWZhqvjPFUN2QU
s/DETOpdHtrXTpTue6yNRrlz+SqDDSnrqynFhjNMtIdGCzdx7cwk9ObIataw4hYuCNiyoYxI4Vac
bmBLLcKGphcVpzskCk0Q4RB/vWD4SCr3VMW+aBT12iVP5mBt72iWF8qIpGoHS+yMwvikR1KH0bTW
iD1J2FVlH3JZA0uJrE1RikIwGBCMM9lUyCQnxSkAqj3BPLIrwLAhxJ+kig9epF8CbuZeW0x9wpAD
FA9adWZlzatl6xR3F115JwtPDS9CtqOV0Zc7u7I3YW+sZGqnvKjedTg3ff+86V2motmUBui5bzsL
Uqkrn81rFNa7lB8ogc60/LU4KzV7MMvLpzHpksaoF+J1qFjNQ2OlsSEl4wtgV6Ff3hmX4lSQcNjb
3nCuRjGyU7MmyLXO1LOU8M5g2MixzVrKqnnCr9sI544Pc3cAqAF+VjRF4ctHS8P2k9gbFcAKuU/6
ffmaypy1ocQwkG7jNCZBGMEJxyWJuQkGHtCTbJ5IXX+RebFHppB8pg8Ql7lDuYP7xTIzMcEMM1ZG
Oo9n7SDdp2zrVvmgd1Nl0NZBpByy3Ln3MiCLXuewKNLY+zqMuoEwUuzXC6KPlp7KXsraxmOOUHTd
VWmj+2ScoEnqdmeKpEaXaq9tc1pgtomjXpOwpDqVye1ogvH1bpCn5ZlUnlBsQnSpZEXbKSVB69pf
9qQYVmNEwUfSu8WKSIMyGZ1qkyonXmXiyemTnZdBMDHaxNsmlbF3ifXm/IqrOrQeokGZyQVWWtOm
rkvWpSt46AvXULiWOuIzSXmdjPaNXqW34DcmbVuUM1lqP4OXWahOEi56ZKyJr3BjSTxr06fmMasN
FgclQJeW4fsioPQ3H3EBU96jgCN0memQ2YW/aFDUJI01Xpyx2iAAVfNRj4aJbvjJQqPAfNF1eUxl
eEfm2MHRrNg9SZ9JHmPp8XxHnUpxfF71VLKB+DuPMouGdTGP7XQXxGrPa9NHeTZk+YXiqRuFnm2l
tnZaATHeyTb0KRcZMyt6pbcSQ+9rmaZFRuD3RWlbF7IlNZMGaCfYN+k88hyEmhbq4hiqrJnq7gsR
0EYH1myRtYzDYsewg8IQqQxmZctGRYusYPXvLfIvbpFtyK1vPar/mefHdDyCbvxnU1XHsvSzH91C
Twf5Zh+li+fRFcTA09RtiGVf3ULOB4DSTH11zdAZ1bA/fv7cFlQyhrV4s8WDm9Hwt+e29UElEs+3
WQY1pNh8/s5AFsbE6z0eY10daweLB7EBl18/t0OjKJI+AeUY05kA3pRocINcrFkr33KVrTnKUE00
gvChol0HccqN2hnv2eVL+2aO8O+emKnvneqsACZ0JGbk6aN1HTY7hl/FrE+yDXgVApwuJoeenrTA
JR9b+59o9SNPbRr9Ios1/o9NU3UCiHFtj91mZPa4zDL230igJwB/s5XMUIEPAJFPNkgfB6E3lWWA
QyGpqi3Esou8YR9vAf6ZtEV2GIeSWY0eXnapz34UgsHEyu2Tpu7sHeHfiW9Y2D+V8GCW46kW4NhL
IV8QWNCnZZxVCysJDpQvz1p0MDV1nU0sYx1M/XGZxsplCmyBVAvZSHivkVPW543Opo9Z5FEDPpox
NtoS6d2q1RivnZllReqkqwP2fUN6QkRib1LOQcS9COn3Q6XrhVxXC+HOFhIegpmFab2f50Lei9H5
bCH4ZaGhTdlSWHYyC9CThTAovC0zt2bLnGX1ZZzDweiuG587lEjkZzgVl2iZw6RBcSSKWkxcmcS6
JeRIV27GaYpCKRk81OWA/OwjPrWyyKV4CZKmK8TN3CbBUaRsyMCefXKFBKp04HZQJFYO6mgrZNJA
CKahkE5bNFRPHqF8JuyqE1gd7J1dpOYA65QQX20/vkgiriVC0/TWd8vUjW8SIdgKxyjD/ggkGNv/
AYDytBcCb86z25EJ64NA8Fa9ou0Z4fj7RAjDgZCILSEWW6IfFH2+W0qEoCe9EJVz1GWsXt4J44Rz
C905GYC7j/YwL7srUwjThpCoAyFWp0K2HoWA/ffvpifBXZlV2UP9X2K/dEf3QYkbt360Uvzxp/dA
318ct/rH48/xjpnYa7z4A5JSUA9nzbEczo9VEz+9hq9f+at/+R/HX7ydQh18c+fzz9uf9CI9fdM3
uVE3cNdjyzJ1A7e9gz3ryWxpfcAuyUCNWBmgG5Efe3775KYLSMfEf49jXeM1/HH7RB0kKwIeXtcV
7Pl/5/apGz/4WYTNUiM7xp2Tu6cjJLRn2x47T2jC7EN90jpQJ2x87IRwKZNvc5g4IlilWM3nTHcY
cM9xUhbT2uXZrke5PsVSD9fLshnpDcr5mCVMSQbwp0ZG0z1VEMzf3U/uqC0kbMHTVIvnDA6nNWNQ
Ghajai4N8UePUpgIOpsTZos6qpmkNt594STFuhMr1rTw5FWZQ1wOXWU/BHyWYlwMfFQSXIo9CWjV
JGyWG+l1aqNzwrhWVPXC1YtDNlx3YO7mICQOqcd91g+ihBGSpzAxY5+DqTpIHbLrGdlZPWHLJ1NM
Zuv+RRLWt0Mb3RSpCdojb+SFk7ZMAhwi2wgnkLHN86ZOLmQpcE7tANoBoDdGhqlWWXNgRtdW0uoU
nQDz7WzvpB8/uZZLo4sj7WLwL9DnYI6Z46Gq82PSialNZlzDVddPNd28IKsRLDyrOLSN+sUpqcmT
+oU7kA7uaueSHB/VRiZFeYpdVLPWik90NejndCLRdMpDb6aM4cG2egYrFJ/0TNGM+kQtdOQx6X7Q
lc+aZF82BgEKlsUMvuURONHgbvi4s+Os73gu3ToqFEAScKRSUdbym9jQTzMlDACmMR9ST7NcmuU+
ZoWq3A6NzQuSZMb+zgNwnWBS1545Td3AmYxDMtdxWhKne6grE0Jc0LYzATZOhVEeiG8ydYPkWMnm
XRewq01Rj2mZxkyuEQwgo+GptOSUAlfBrkgzxnrRje6D4g53VRLeFB02hcy8TI3KBUqjruk4JLWf
54u2I81bhgAUJDp1PYbW83Ff5fyuETD/OQPzg8+mKA4y7LFmheFA8rmWOn8X6SCAe/yJafDRsXEb
WwHVwloSf2p9x5/3XXtveiMyuk4/oVndaJXW0c5S7PqkwbTrGYuyArZGx7k0D6Vd0eDNUFki8DHk
b5WPrVTclLp96tXpicM2fxpqzNrUmsUxNlq6e0ljxtwuFpF+F6d2Tg1rs+MucNpmcnYypOw/PEct
F0hjq8LukM5Cz5n3bBV20JoZO+0V0i0wB4hi4IqiORnQYoveAKnGPFQ0LlQdb42VKkgOqb/1aJiZ
dH1tTEEiMM13jb3MJ2VGAfBSLcpskRWpPMkDzDKD0sPGcUFKtq2za5pQXUp1GACxjz9Fbbeq6aVY
+Wm9bmznyrPDkdg3bpLMsJIVxJVA1U50JzvKCht+qEzznH0lpze60gRtvepkaWKP+mWTcQ/JBo8u
MIsRoik47ZlRzgxBbteUxShI7jFId14iSiqQ9yT35CWsx1lagApwmGiyM6a+pqhUjGBseOM0AggQ
PRhye4F1xuMDXUhMGMIlLbQAAmHNkxzdloI+nwkOPTFvdVKCprcyfdV5/r1DvRCqaXzhqsOZHUYD
bWigdmvpEMqOSq/jNMHwdU7cYR0a5UKm/nuNAZ9da10Vs66v+kmh9dg4jH4X8iYvaqicM1ui8Zye
UrCknhLPvSE/L/x6Rf8qPxlsGJwI5QQxqF00RU76v/LWfS428KN9VK3sc5th6qkHcPqN25usd+v9
KHcIEcOwywuAlmrKPl41u00bq/Me5xbSKj+SjfJsTP3kIra5S/ljBaVc9U6avjF2CYl+LxZJ/sT6
YmQHj1+8sXy25ESKqDHXcQRRRSFF3mLMY5neAzRhSfcpGIZYmbcm9mrJGFcaAgXQ9+QjJM37npGK
3YWkZ+TuzC8kGx6tS2hVC41pVhbYczVwPUDUnYlauCdDHctLwrALRUsXTlULJNipl44XVsYJKC9j
wz2IP1aldie5/U2lYOf3zaWZRGe9JV/1inKRjvIVZB8GD1+k1L3Mx2Qlqx62cF4E5i1hxOE5sAfF
tPGC/oJ76iK2iolm8A5i8dO0kGamVZ+qhLz02YCpznXVbSmpV7rvLNxcXQ20rLmKvgMFcN1AEOgi
1MPUn5NTonk0ZjLNA3Afa+pVmTVrpw3CJXT30z7o2k2vVFimi3xbu9Tbxr1XzNxATWYJM4Ol0ZXY
QlHCJ7nhwcrv9GDWsZT9JLVjtsD/FZJxXlK8kBE8mMOxL6eRk1k7LhvmcP3131/+vWdh92K9uDxm
+1vu6K+Xke9Y/X0V8MVC8YflH+vIpwYl8benWZDWl6D6Xy0gf+mL3j7QL68nLUouX23PH1/W43r2
raPEt7zq5v74+286cRtqUWSZjIymUJTC3ppWD+/rX6Oz0z5gYU12cEPTLPn83X7rNLz9G/641v7x
dL54/XdZw/CXNboXZC/ajlSh77+Y4f/JGXh1hBdnwMbqbcisqJnlYxh/cQbsD1jHCS+ZrJsZ+7K2
/T86Bbf3SZCygavL4K5+NRphqsFO4FdOw6ujPDsNvNUU8jjwwSHNm5pwvT+7EOwPyuNZUMU/Irj1
ZM9/9nH58R38lXf5V77mxZXw6hd42nqt73//zdJ1y/6hePZProZXR3l2GswPDId0yyQ7jGvicUb0
7DTAJdX4qGjkBlQxdZKfrr7/X6fB5tW/92og6ACvFQuLrUMke3EpWB9MBDpNQa1jFyrifb/+ifiF
E/X9Bjr1g/j+8f4aHKtnW/S//IJv954fD/D1ShKXi7hxvPhCMbh8OvTTNSX+/I8X18njY+bZX35T
FR5/ztdv//oL/vijX/ysb7/Vt/+5Co7lbXnnI6uIx8nXlymebb//doNR485/9YEHVMFb/Mdr+f23
F6/02bv/9qFfz1gNaLzvP+6n2+b+21G+fjQZq3IVvfcFf7qNb4Pq23G+H1o017330B/L4NtBvh/3
MUj059rO9/vtW+f4MrgL0uz1oQ39X3A23uzRfufL/otqwfce/Y2mlPcf+i8ATO/9AW/nzt559LcT
1+88+F84Gt979GNz5//Pf9fH+NXV/tW48c7D75q7Y5keXx37aeXz3g//pilvXx/4kR3y3gP/JT39
nSdl+Qav5b2HPqbH9oez8rjCeu9ZWZTBl+xHg8/Tdua9B5/85Cp5WhG9+8i31TGWLrPuxQ6EdadN
y+W3y+en/qdfelJMHg8/fdrpfDvc12cRPwG76Xt/ge/j2v84NPWxlM7fGNe+8+r540et0/SNH/Uv
WMW8NTV587f42Vrt+3ToxxXct63Kz77t5fJUfMVdfLwt//G/AAAA//8=</cx:binary>
              </cx:geoCache>
            </cx:geography>
          </cx:layoutPr>
        </cx:series>
      </cx:plotAreaRegion>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Spanien</cx:pt>
          <cx:pt idx="1">Österreich</cx:pt>
        </cx:lvl>
      </cx:strDim>
      <cx:numDim type="colorVal">
        <cx:f>Tabelle1!$B$2:$B$13</cx:f>
        <cx:lvl ptCount="12" formatCode="Standard">
          <cx:pt idx="0">1</cx:pt>
        </cx:lvl>
      </cx:numDim>
    </cx:data>
  </cx:chartData>
  <cx:chart>
    <cx:plotArea>
      <cx:plotAreaRegion>
        <cx:series layoutId="regionMap" uniqueId="{85A668DD-A8D8-44BF-B521-C24755D5424E}">
          <cx:tx>
            <cx:txData>
              <cx:f>Tabelle1!$B$1</cx:f>
              <cx:v>Datenreihe1</cx:v>
            </cx:txData>
          </cx:tx>
          <cx:spPr>
            <a:solidFill>
              <a:srgbClr val="D4F5FC"/>
            </a:solidFill>
          </cx:spPr>
          <cx:dataPt idx="0">
            <cx:spPr>
              <a:solidFill>
                <a:srgbClr val="002A7E"/>
              </a:solidFill>
              <a:ln w="12700">
                <a:solidFill>
                  <a:prstClr val="white"/>
                </a:solidFill>
              </a:ln>
            </cx:spPr>
          </cx:dataPt>
          <cx:dataId val="0"/>
          <cx:layoutPr>
            <cx:geography cultureLanguage="de-DE" cultureRegion="AT" attribution="Unterstützt von Bing">
              <cx:geoCache provider="{E9337A44-BEBE-4D9F-B70C-5C5E7DAFC167}">
                <cx:binary>rHrbkty2ku2vOPx8aAMgCBA79p6I4bWufZda0gtDbrXAG0DwApLgh8wPnR87WWV7j9z2kedholeg
q4rNJiqRyFy5Ev98Wf/x0r5+Hn5YVavHf7ys//qxnCbzj59/Hl/KV/V5/ElVL0M3dl+nn1469XP3
9Wv18vrzl+HzUmn5M0GY/vxSfh6m1/XH//gn/Df52p26l89T1el7+zq4h9fRttP4nWt/eemHl87q
6XK7hP/0rx8fzWddveoff3jVUzW5J2de//XjH/7mxx9+fvuf/vTUH1qY2GS/wL0U/eQLhAmmgRAM
CT/88Ye20/K3y57/UxBQX8A1joXPkB/8/uybzwru/x9M6Dqdz1++DK/j+MNvv7+58Q+z/+bzauzi
X7983F1mmj5ev9rPfzTuf/zzzQfwZd988o3931rm7y69Nf///a9xeh2G1+ql/N0M/wtLwH8KQo44
oixAIQ8F/sMSYPoTpkiE3BeMUER8+vujf12B/+Gc/noV/nDzm5X4w7W3q/GfT/8bq/H/X6l/+2zy
efqcXp39m8X6/tXfV/nNrd/bM79up/2Xf/0oYAP8ewdd/sNvt/1q7HyoXiEg6Paz/vL7Mvx+1+vn
cfrXj0T8xCgsIiwWZyFsHv7jD8vr5QoWP/mcIB+RIMQ85BjWWXfDVMIuxD/xgFMUYkpQKEIKazx2
9nLJpz9xEQQc+dwP/AAH7N8B5q5rnez0v43x2/sftFV3XaWnEWYDzzC//tllmpzgECbFGXiR8BHm
DLazefn8AEEM/hr/H+rPWFHJvEj2LmortiVb4A8PdAmTQowy0tPapGXRdRF2qs7DmeJ4dPppCNYx
EoUW0bq2Uyr98rbHbE0Gz5Vxq1ezKw1JkHnmm+M335j4LyaNyV9MGozJqLhsETDEHyetWzQO2BkZ
K9836aSWW19vKpZORVS+joPnp0YGfuKHy50MxRJ1K+t2tLS7v5nIX1kvDEOBwgDsR4LLRL+xno96
KXRQeFHdbFXSSLfGJkBDtk2oigNKd7xnX8UyudgTckq1XlESiO3r96fB/sIcAhEWEEop4+TNGhZl
sYyyqGTcGtdHQ2/SpfDOQ7CJmCpJ4+8/DXNwvj/4DCGQF+AHBxw8BwVvzD8Xviwa0st4xL69MVNa
zgX97M3D7eBNTYpJQ2O9SfZUo6aLrHS/EFQXp22c1NFhcACGDmpZnkue2LKrj0VJzgvFQ8TbxaQM
4zAlrUO7ZjEu6uvxS1eskRkx3mMvIDumtiIFt4qGtXqYUd/uh2aajqsR75FdvYPue7lr6iaMp7qu
HlE/Rj5R7FgZnDlvvJFtkS1zbzNbNlWGx5CfdHMeulkdu0HF5lGpzT0tE09D7YfpGJbFKWjF+8ku
NGmxugsqHfmqFbGuFhQVlaqSkrExGbAM0rGYv9q+Ww9kfKjB9+76ZcqXkshzUdc4J3rJ3brqGFV4
jEdePk61p2FeWxDjsmgOnmpisy3nmpLgPLh5X7Rk2i/BuvM828YLV8uubf0+XoYxZ4XbbhR1Jmr6
RuQt8m+mZV2yAFfnBTUopZH11vI4DkW86mGOcKBlFhLEk5XJp2bunlqaLyEt84D2n7aBqLzhwXNB
1kS0Y/vJzOsQs4XJREitEyc9GQlpSaqlN2dbH/ZRY/tmj0hPz5S74+QLfeBSbgkfa30brObOC1WV
Tx0dD8LY3Ro6d+w9ve19Pr1bmVccxVDcFJ1XZthN6DAEdIn8OVA3TPQ2blBIDuMzNs6+NzaMbElc
5hvhHieuy6jsZhyVYgjTcBqeuiVAN+tsyLHzyJEPrs6lj5e8GUURY1tUmY88uQt4UOa0liomlbdk
szZh7kn5QZHZwfODr4VQ8yEU3It42M27xZbRXIQ4mQsx3E+XgS7eB4rte4fD/oB8YmLsKREhPpvU
c52Ivr/piPiLPRcKgn0sQhLQa0j8JtJ0mhNVmVrGtMIpbeu9JdN8pLSI3TznPGD06Ieyzwb+qTKd
FyHVFTdzS+4XLGO7qeVpqey+nkV1VzyZioSpQxGXMHQDmo9D1aq0f0LjaCFqen7kiQ3t5GbOoXbV
0YbZ978PvsSIb/MOIRghxn3GGA0hCyG4/s33QcjRchkbGc/9oBNaanH2HrjTVWR7auNpnHlCqmDv
LXOkw/m08K3LPVEUaWeaw/cnQ/88GYIx4jhAQQg/7BLwvplMO3ZthdcerBa0LuacdtE6hWrvrDS3
Tvkopg2mJ3IZShq6qGEIp5MXWBrJLmtQbBaSMazMIdRDeTY1KdPBh329hKeytvjF+HMbS1uJOykg
GawkLhbK027uutNWIz+rBnpcPOvOc8/M47D03mlStYqGqvbfjc26ZR5GX7k/ksj6S/FMpKKpp0uW
t6YonrUZP6qtG+5oCCb8vnmw/2fng+XiAjIBJQRKgjeLBf68hltZQprD25jViOwL3o4nb/JQJDHv
o6mgMuOmQ++GMHip1rB5FXWQdGG3QF6YcKymgN8Wfe/2G/CGVs1Vbnrd3lKmigTXIXmqHH/2sNM3
w+StDybUKvOL7VFuKNYNC3Zm0hy216of+gKeGAZTmLcYu8ewuLMundyr8QN26y0Lvx9avdz4pciu
75pi+hwI5c7DxHDkSgbx52JVVhU4wtK/1WU9nwKLbUT8CaVIziRZwiJUSV+yx3ZZVTLWLiVLUYMv
DuFnvzT3mvrbqxxkXC8q2giv7tdF3Q7AWHZoXXRuCHenqluqfY3kEvdDSHc9swa2mqPRhmyfoCVg
MV49c1YIwxCOVQqhGWVopl+72kYo9LiIYE10VjUjicWy6KiyWxtVog3vi6bQkViE+QV7u3K1051p
u+JOGl7Hm3B7ocfhzEw1nD3Ij16h8F4MtD8TCI7JiAc/pmzju95D2dSrqDM8TBUpbGYu5sFrKdKt
ojYbFSHvJkvvPU3Zo9jqPvGRjXoPonNvA3DyHj89enU3w8p6wUPXDOyBT7qLRIjnKJjsGOmxfvCm
angsli3czaEuom5xwz0LfXfTFm1alYGMEDHDmdAwvCcUYrgv8buyOiJOxiP3p/FILq+qZeT777s4
MO438YiG2EccyDAQcqDj9LIFvgkB8CjnSScgjPdnis5+f2boAt6fQ3QW/blA59o7l8NZ4nOFz80V
Zo7GMVP4rIdzh88w+R6fXXsw+6U8T8N5Hs6uPKPyvMLXKs+ef6LluaQna081PS32Agev2wva9rS6
o25PmzuG/OjMb0DmiOWR+QdAPR/aK5w61MUeQPGe4f027W27X64geIdPRGbwe1QXWLUTRe4V+bDk
05J3Jjc8D8Zc85xUO1Tt2n4Xrju27rbggqXcr2Y/mz1Z9+gK0R94sOcw9oegP5jwYLfDuB2a9lhd
UdsjoFn3bbJKCAzHWZ4meWLmgkGeqDmZ7aSvCMNTu51YeKJXrOpMwtOszoBJnQd17pezUeduOWt1
bpYUiG2znKvl3Kpzzc6lOsvlXMzncD577VkE57ASZLfxip7GNvBPXbs8hf4JQxy2p8GeJL2Mkz3N
8Lq9AHOY9snnx8UdA7C0O5Y6sUU0G2CRF/j+AYDkMfAP1XyY1aGZD7LYV1f4eL9Mezftp/YyLmK3
gcnxrpgukHYXFjlg9fPNz7XJxyX325yOubflYssVz1W/26pd019Qveg5ccEOsJj9VO7xurcG4uR+
qA4s2BsY+wPtD/N2mLaDCg/DdqjbY3mF1xy1f5T22PpHK0+1fxzlKTCnXp58c0G3ndR22syJh6fg
imo7LeqMwxPAgtldjn4Zwepgcl7tlKYLBMJy/LuU70Oh+4eUf9linIZMMOGDgoTebDG6zWoawsLE
vSqbqBOcPGolgMKthh9JXdc3daD7dGxKs+vbdc4FWfvIYsMi5DF6O7azHy3SsCryXTee1nVNGVrb
Wy2kn/TtLDOLywA8rmuzMWDi1pUd5KZODjd+j4dUitA/Bq2iR+6tRVxqt5xFzVPTFMVZbHLOkNeZ
HYKknDDlle83LiBZTXX3NwWsz98WjmALFmCQ2QRU95yHl+vfhJvVb4a+nsY+RnPyKxxLAFqmm43M
B6lSMaTFmnoDVBSpdKktLuBNJq4oXbYMWe2ykGYFzbTLuJeJKwqVS31Ba/NK59rm5gqH88HmCGqQ
K2qRrzZvRc5wrkUe4ry4YhB5YHNJ8lnk3OYNyRXJmc4hAXpQEeXlnNdXyC4vy7zq8rrMO5a1Zd6z
bNuykWV4y6rpgk1l+IpeZjVLJUpblpY2rVDadb+hAKkhTGb/AuUSMV4QQKGMEsWSwEvGNsXXsVpT
gLyiE6kSaSPSuc4mwJIxk1GTmTp7MktWkMwXUOlkWGSuyQFLk9smX4d8vmIacsAw5Iu7wLp8vI69
y3GQ10O+Bbly+Rrkjbu8qH6HdHnQ58Wa+/0FuM+hytj6fKkvsHU+hxlgCjNhM4ezBWeBzbou823m
lxfgMut5CqhxWgJMWtjU6y6on6GWm0TC/AsGl8gpCXRSjMnYJ3hOKnzBxi4oVQoohrRWqbempUuB
EgLmIl2vmIZMttk8ZOuQCZptQ+bRrAwuKLxMyhxQ6rySeQ3OckVvc63z0eb2ikHnAc4Xm3OcO5sL
nK8693C+gRuQnNqc2Ty8wpHIgwJe5wBxhafzAh4BHnKFZtmyZYZlDqjsmN3UMltU5lRWTxnUpEZm
kqUVSxvwEntBdcVSpTxMYPTCxPpJ7S7o+wvWOaHogpZdMLTpryjBS4a08lNvAV0qbUVq6www1llg
LuiXzCNZt2SCZERknGRIZCs4ichm8BNwiSG34BvgLWFaQnjI6zWaaASRshtyGuSD+w3G5QANHhTk
LbgPOI67oLzCW3Pa52LNSX8B6vO1zl2fz+AjdT6Bs4QZACJtaLM+zJjNgG3pLiM2I+UFqMwMxCee
ejbVPJUmFTYtwE3qC0aRgMgF8MYLOpd8nxX9ifdfohTz8UW+DH3E2BveXzu1eoMbh7i+EAC+NSdT
yile0erFDUvY1Den68dVL357hX0KBB8p87CRzsbhGEQkWOT7fuyL80yKC0Xc9AfKG+DsrBKRCjwa
lx4PjgJqp/0KS+18HsmhdQ81FEXbKssbkAPWh6C08tDJRI+VPoyy5KkdpzAKmPcxbIi9s6LWj37r
DpZuT9+3BL60Pd4mL065TwQJuA+SwxtTgEQh29rjJmakrOKGY0ixfrHkLGDvqsu760ekY7nsj4CG
HsryOM+Hjh5CdUGhDhXZz8VeTHs+7Vl7ARc7bXeS7EAZadxOBBfwYMfKPTf7wOwN24PasSfVAV0R
bge2HbbwQLfD0h4Btj3O9oj8C4Q89f2Jy1PXX2DFSfWnUVzQ6nO1nmt9HtcImUyu52I5e+yCpr2p
rpDtzTDfFM1N2AzlYdPcm6N+Jd5pgZoxkdvRM8dCHmV5QUsPdj4s84Grg1CHkuxtsd/GaKkSv92H
0z6Abyh2Hr6gszvbX1C7XRhcwODrlXtvvaBje1wdFNur4dBcsbbHYDvM8AXDw2KPGMiNPW7+BaY/
ARhwyu2E+kOdwm+lz4M4Acr1DKj02VvOkp//xgvoW6UVNgTIvaDhc/AA0C8uXvJN2obydClMS02s
lCcTOXsNkBRFb0GB9ZK5M/7jOnpdXLK5/QAU6D2zQ7yF1XZXkKV96Fpz78vBfWiJGXNfsynrQJ5L
ltXZdEWO31pJDjrg4xP0Daan0YPQ5Y/TDds0RKzKz1YKftKBFPIc9m1WW/o6DdX7jgn51ONu2Bdi
amNcTCkbq9dOzfMvmuHUMbLEqy+63dhVXtTLHv/StOM+oBDUpoX0dwaRKt7mwQPqCpVg5a06aQI6
PME2ZcC7l/cdiHUFN2NiyTbHzgZ+xMueRaBdTDdboE1c6S34HBbdTem/L0ssIrtZe+hbeU/ChedQ
uU2Z1X5w55S3gFZaPTd64OcRnEWK4WbwjbfTC++Obiv1aSYLej+U5MAE8L/WU6Bluq7EkSnZJ+IV
wV46/9ahGR9tida761D3XpGYDWhTSAv0yJqyurWDPpbOocexx89gn+XgZlWAAhDsFzXiEyjqjytz
6NCZMbhTLKQRhtC1b6tBJltr1cFfxBqBdjM8Dl9nN45JSBW+uw6ek8XBBwmg32Jb0O2IJkqfDTsC
A6YfuqkwBxesYWyRrD65Dj0jo9qbqVxvnTQGQuqCUrIN4ZMnxjRA83AfVny4l4WgSdH0UyrKwpYx
ZEkydrdk6fSNKlh35oXnRYZ27AOl+BV7vn5ZO3cYayrLqAjOIqzR38j+f1Ehg0gW+CD+BwGoQG8r
5InPHlPBqOJAOnJfTcOyKzaN0lAFxQeN8Mu2jSg3Xh2Aju+hxxrIY9s0XeqI8c4WiGYVlvLOV/cA
rO47n8/pHCB6/O9hurxdyxm6BiCB5n5RPbYd5p9w07O48zx3mhYr7kNveF1MeJbBO9G+L9x73r6v
5XN5RT89++wZXzGCFN7kqvvQdB9Q/dHVH338YV4/TlcM60fIZi0EyWXsbvjcDY9jIO7+JmigP3N9
oPkUGmw08CkPwjdBY+lRUAZO6XhG3u3AyjlzaGP5HODlY7ja2GtWlRfNjDM6rO0Za96eKZ4Ptr4b
THgzoMH7WGLapVXHHKQODKKba4K4rMpf/HCUdyALk1iiHt2OlpMIa2N2A6rXHNqIJ2j9rR+DxWcR
h2umB3uUHPPY9N30ILn3SfRQLhELlWtN1HRwIngtUNjGG9uO1JNF1ODxhrIJ0pRvgFd2g78LQEt6
GFTxuE21/2yJ2ylPoxcc/hIiLo5juLlTfxmmrncn1TKeiYqofY0NUPymesdDv3wn5P1UqRYqLEo+
k6aO2TroW2FnE2kboHhmdj1vAVvOqFrVyY0gWBH1ipptfRpV1edBA6mRYghsNPTkHYZ9GA3WjwoN
fa9oacqjb8320tHu0wynO8CA0ItxopygwhnHfGhn9ykpZxNbz6o+rludrVBjdta4T6xaumzxJNqt
6WL6Ib5ykOvAMKmjZgHN/+9c5S3JENyHtg4BhsGhtYbeNPLgn1uziMGCLrf2O1d47+m8fC03OkSL
JvZcVXedt5m8EWyJjYWO2fcnQN4K4RSaC8D1YArgrJDr3pSlsqnkiD1rY78qDAihwWHivY34NBag
XpMp1sG222oDtLSHyBXyJaks1MhbJ/pkITKZ+zWaOwbdGPtRTWNcts+gDQPNXuSL5wuVFLMzD9CP
2H1/5n+iZzBpCEkc6Fng+/y6B79JzOU6FTPuNhsDSbXxwLZbXakisiEKoMT2v7R+6c6eJe3fWCwk
b5aMEIoZtO8ZFgQxTN9s7pYto+s9eFQdBE9lX+7GXqtT2Qiz62TfJLKkd2ujUYRNYGIP8kBKxCjO
myCvC6ImhSMvMxSwwakeNnNkpYEum6qgdc4C40ezBT40UPm4FfP27If2obMO3QfQsb9X1XhH6lV9
AOqud2gZoVFXbIeqmtqMNyDi0LnwkiGAogqIvHu4DqppsnBQ4y1v+3gdzXQMwhkEOavNblahjKEr
ufbe9sV3axDNVasf5jIYE60mmY3u42jJABt2LvMVmpfZIjv3aezmmDeVee9qtEWLUTGtSbjvV285
4oEsR1GH73kNXSnWinGvQwy6HqMqo4sCFRsSSNy5NkhatwRpvYKKKWVB095Z+2kOSYqQ8t8Xvvb3
GIXDr5/DBt5VI2bvpGLmUE6z/bvN+JbrwcqG/uVchICoDYLwZeW/calmtooTWPaIjH62VJ19Zpad
i7UBSWhTZVqUi35Qkuto5JLcDQ41cbcUdM+HiA5DkFOt25i4SkZGEPL4fYeHgyNvfR7mhoiASBEg
9hddGX8dgB1w6MospEqnGdRU7ZH2oBuUDdBfhWbvhpd48VWR16SJqpHK56nWFciz27uejzupO/9w
HYZy9Q8aeGXSI3fbFFtxXF1fHOuwiYHSPQRj16erLsp3nEDrphKdOm2tVGfWtlkILfgoDKGhLkzf
vCMNW3OlOLRmb51V5liRwIuUJP17xzWNZQeKkfOHUzGJJjeiCjKqtzomg/bf9fVeFtNwLEhXDsBN
oQAkakjqcqT767vrMARSgagCnV+I9H7cyRDvatOip6KE3j5taJF0ouFZv1V9XPWQO+qAqZMt+AT8
VakHzddEktUeIK0SEFigHWKZfvaa/tPkVhbLBdiZxXw+lQg4xBrM/j2BrntMQdZ81mv4UvFq/VKx
Mmat5z+XfrAeTYNN3JLVf2bbpKEfDUHTkfF+CJCXiqV38bKg9p3mv3gzFHl6TCdutoe+Bl9vhCj2
zBbsyDxSH6q++xJgEB68rsA7WhU6acsW0ncBN9hR4RxX0H9nyvRp2UuaoB7HtQvXpKin4NYZmlfM
R8cZiPjx+gp1z6i0w9GAfJp1YU9zSnwPrGFDKM4myLj+WETTAExiDoYuZr4tHwtmoa2xx1JXMQSA
eq/kOO9FOIJo2fok9sqqArW+VFAQTxhaUOrr3OkYm3WAYwIFOXgd2eJ14s0ROX/LlnYjO97U/Xk0
i4nKhXMoLnB5xHo60h6tt9B1a6NmrT+PnTdG4Pbzc2Poi1fY+84z70uhutSqASqdqWDxUof4OA0t
OV5fGdpu0abQ9OzdiGKVt7AES+rJEJZhGp/Leg1ODjqdkWp78gBFXrZ2K6jEXXU7ukkf61YkrmvM
cfQGf42cWKezr7ol9/TwuoV8Oi+jLQ6jNm0qabhpUKNfSh01W+9/qWT/SR79Sc6glK2QsMVKb7oe
ZLLKU3PCzNbG0MZD4XoH7VE4FhJTEKckHPV6hIMD+hbaj4mv3b0/uu4XXnQkQuM2ALdD5ank45Zc
LxB2R3mXrSXz7/GAReJNXQNM0NBUKjnthn2oF5GsnR5uvU6KrC1AIhFzg+MCV9Wh1dWajMPmsj5o
+U4OUMxB0YQfcVFWkes3P8U+CIhA3lC+qE5lnrdA70i3YRO5QeO8lUENmqIuEhosQUwHJ289OBUy
uXl73WQb92gpnooZoeNGWhkzCxI264yFLRAut5N/A+fQ8M31TTsTGvm6MnEZYH4zVw0UZWV92hqt
7xbort8069BFZBA8HimVSUgUAn3euCPyOAg9E4tG1LGdMnKMymKFVs1QymibHN57hHXxgsJuZ8px
hp47qBsrETIpCvBMWnMGzc7pXku/2ZVCRhCy7Q6ZnscDnFCCAz66z0xX1dHCcPvV7eBoRJiugaB7
o9yHcm34GY5TRAuSeVCpMTcg6X8EDc9rTo0m7+ZJ+cf130O7wDG0qbVjglB7W8GpsQe/1tMt9fV7
Gc7qM4P4EnktdKH4OJfJUPs98GjYciL0oMkVdI8Umw6OHEUQaHsTuLQviICDSZM4NR3/hKqAQMfd
uWxqpm5f8eB2a7COeznrc8tUFRO/2c6MAKPnDDrSG2hzR1NClicBEBNuDyvvj2XvV7uw4V+va2AC
ONYkYI0TMyh5bwu1a+C8w8rDD8h4LpZDL9N1IV/DrnHQeZKgQ5L3/4+I82qOVdeC8C9SFTm8ApOj
s7dfqB1RAIkgBNKvvz0+D7fqFOXx8R6PQWGt7q9lYL8e18dFt1D4RDvzwluafM+kjXfDSlVBljS6
tqL7Y9EbXLNM8APmqb/p8RQOEDkW4Dnp+pzZqZShXN+X3MZV6ncDnLd++syxJTObQSAECrDyPvzI
pHpppxnrQhR+hByPOfQ0OQhaNY1x5becIIf0mmS5vU1xymDVr3c9kfi1CZtr09u6MpM/vNHcHfOM
wpyYvGDr0lFd/cclFqssxv7Dq03wUbvxAl5iQ4jvTh0EoZ3yErcVJvodKS1/emq+pdiRb8s3K8RD
VZEkL32dmzNr+QA9VyUbLflyDuGABVkvnrAXDEXoJ+UUwFxI845UGLevKoFGIHofoiFLAKFNZuMr
f3yJ4ENzIuqnJBxpYYHbbSFD9idsG7Aw2yneulx3Owoz18boam1CYVpntHKDe1iCBP0V+J/d2Ld/
5UTPbaTcpqFQk+t20Kd5ER8BGUYswmvLz4217KBX/Zkw9ztkJvxknaj8fFbbePRkKYeYPtUN+sOa
9nXFce9KO/F6P49ZD/yuafZdDIdc2zmBEZL0BQP4l3VDUDU5o+hZ0fQykR1RdS2HVKZYoPq6A0DA
ftax1ccgS+Sz5PrmjTy9Bp7pNma19cZvjd7qeMC21L/3LO6/GBme1lHrvcwtOaaaZKVR6yacyHzK
12XF6pAnO+Wz8KlNyKGdLGjRkQ4lqTVw12F4sY9tOonJia/QFNLspwj1W8CGHmAJxPAE86WFSHey
8zhdQh8rtVB2O7GH5TOO3hmA4lLQKfWuUZ0BixtHWAervbuoqzfxAAW7ldl2GFp51J0fl1rRvFCU
znet0vxIwt7HkwjgQUTje9j/ZBkPXyYDC4OoPHnyWD4USTpvZk3AK0RiObPRZVca5w9tvie/RrS0
STNhqVzcAhBJgvaSnL4ltX+HjtOUYbvwbWsZxx3p16JNHAGVOETnrNavjFksKehBTCFimAr+JFy1
dgyWOFSePiKySOOpWJNpOXp04adksttZTMO5GXhzN2NEblP0hDEYfNqI9lWbop6oc3LPQ0tuUf+c
hvLYy9zbJYErUjPLTT93VeC8rFSSdl+gSg6+ZqYKbJ1sm9n1x3xt0MQ5dPTT2u3HGR2X5yy/KZ7H
RYR14EL9Zn1Js+UyZAl6BtW3FToXfvLGuC5HBpEDaJUrkkxn18jiCXlBxverhF7cyT+LbQulOzIU
0ezx0vNdUmhfE2x1KYP1rtabJgJSXzTlRTy1Fp0AAJeYQs8Dn7R+JD8Gl/YfGVitq4OJldXzcfGJ
oRsyhWY3wTQpQPT/TXpfXVuVYziMz00++6f/X9KJ1XuNBYpncPMGHwhe781vDU3kWUUjKVUH2KD2
5R/hrzVKJ8AiIhu+OuOmklFirqE2P5IYGOkQkRYDq+12SxqG9+9LRmAbsDZDPyaC27B+jZYEVyp5
fuMz/b0GsG3TRdSoHf29pnF0DDGuyr6fr8SXU9FhGj8JUDTgIOZfpBunfTyRf3Uk7L3uxB8/kqTq
CBuPSo3jfoZkUeZjw4rc9t2rN45DXeSeOQ99EhXtOifgILLunLEmuhCfriABcnfVMbGFAmh+0aSb
y4DbMo8n2GIqOadO8qfOCyo+/s18amN8prrDZtc0d6DBaueZhOyw/YYnbrwIuLr8oj7acAJm7gFG
DRX4rXrf2KzZp5HoK76IuyUjPk8g5kvqtH42flN838xlockxTsnd11lzw37Gi3Dhpc7j7jeFLMKZ
U5u1s5i82Tje53GNT3RMLjZEKRVG/me2+nqzamh5wuhwy4MmXgoSzt02dWCiGLjl+6p4AHLWK33+
xznLtjJ/YAFz1BVCd+ro9Y7+mE9jw92VDrUs3aoM5GvchvRfYIf8FuVOlUK59Ryn2XoOlSz8xKp9
EurkWQGK2wfmj45cfPUn2K2N6Eoe5LpA94u9JKXJT25Q7E5lDS38B1O+V4X94sN292mhmmS8f19a
UNu13+lzNKn8lAC0mdZ5uvVRpG7mQDJVb9GlvcxD795jd7BtMGyWAaXMEMPVgEbtH6fHV1PfisIb
03XjbAe/vIX9QJP+vwsd+Ilrqm+DGTPEB/i8Gf2EbB/syKY1936FqF9M/XwI1+Qnm1LxmS/vrpEh
LZJYwUOGhDC3MErXKKyPjRjFfsjxC+cETC5LavknjG4hG5q3cTC2CuQwPzEug0JNg6mkcfkm9aE0
cJ0l1bD6LXoTCZxk8LrtOvkv4qHBOC/6QVUrKh1lbJtqSi+5hGoWYHcY+BrChON6AxvSvKMQ/yIR
msFqdDL56OzUb/Xqid33yyUmHItpHV+1GbKTUs1rk47YERpflfMQzPjI4wKiqf2Zq76ckm5864Xh
iDr0UWF7OPyKtJgGgZDTkXXNMw+W6ZanSXuzt9WIDKBTCsKJdn9TPme7iQy/u5b9m2iNPkVAITV5
OpePwr8agqxcV2BXCspCUowe6sMI9iVmdYBCxgtveTQMBe/Rr6J/yyvBaPi8QAupXC/jVz8gP2GZ
wW7KJByPtt3VaddsAvA81XcJlWn6J6Bc7tOOT1VjI7mNXZe/DJCuFteP70PN1zse7C31g/G9A7B+
GVY0hN//E1R4nvKwatbY+4js8NIOCfvoeLMngmeg4bzsOIm82yx2FUWSxOYaWwNcdqK/zSS869I2
aJJ5B8UiD86jI/4N6D0FU6d1xWdmP0MfTZBjC2TPPpXAXR3QD9Ee8SvHc8+deR1lguV/zMNdVLfT
raVu2vNk7soaTOuJhbbZsM4Tn3qyRR7RZ83ByYKapfs8XdM/Q8z4RqjYbtnMX6PF9hfjJNtOMiMl
7+L0bkKT3WMl+THp8fPEGlIYOQ63SPWFyUxaGgoQLcW4upDhH+f1iSY82Ka5jp9qw/pCeRwNGhXh
8fsyQRndpxk9LCqrn9wgT/Lxb5AGOuIJf1LEEPZuhQAQG4/bYl5duUBVLLg1AzI8A6qnuFW3BXLh
N/0OmaUv+pGLMzwDrPYEugXsucpx6Hain1iZp9S8NHQ2L2O3lq2YDxLA+nsAZb4cxyYs/TgAsTGn
3etAkiqPx+mj5/V8HrzMK9AEmGWM/3KxycTM/gJDhQndtMkLcYCeZCPQ0WuDjUSfBtX5eyu6p7Wv
/6Z1Rm4mirtn20C47NatL3r0vjPyR0mkn7Dk97SIMF6ftFxoJWe8sTVeWFi4syfvccnCBU2NyZND
0qy8CIJ6+pSNj6Ig+wKNTG8rb/luGly/AYQwlWZOx+NC3LrNhoA9ea3/vMzMfXS6Q/09Du7ceApF
TeK1uzHWqMrqMblNlGgA5h3dc2LffDdGO4M8QVN1IcMOMsfRKY8NLTiIVFQ5eV7VMmOb9lFjU6Nf
SFBfQiv7c/y4rKKXKAXb6M0fUvuZYeJB4HDyvko0FGoI7Bfj/E/cS5R9Q1zkIQMWScl4aZk8+56r
j4PNcPHUP88f1Q5WP19GBRZFDxcduw0EPlP2E/V3aR3Hp8RQvumZ/dNBjtrVylueasLQlbTgFPg4
g9bw52uSkvkKYcJV8RK1lzXnaF4bvb7aXD0TE72OdonuSe7PrxNYkqAj7mNY0B+qsS+dDtkZuzo/
c+2hB5EzRvR6ZZPxTh3Fjox67GshJj3HJO02LPN+4A74L3lX0DkHKaoxkSN/oTfapxS2OisH6YFx
zEHDIoLzHi3jaYTA/E88BHmaZbQgwdu6/oHS+Qt0YLLziWv8Ig46OIOPCzR73Ksc7RaEsUWiGAMH
P+54OogtB+m382KiK4EV4DjQ0H72DMCQzutXaq+mWdWVw266NOHPaRm637WNXKE9x+6e/yR0G78g
QNgWjZccBpB4YW2aXfiIvIwI1BXBDEx76WR6m5o8venA8GOG9vgxoEdM/08dd+Du6gltUgyGI1kQ
RBjET8/n09PQgCvqak9gPnzpWcVvayO2dPDjE0mhHeHGbuKHiIlo2WvfLumdIyhYkgT3JIUKfEJe
yhQQ2PRGrIvbMAmEr+UtyFQbQGdtMiiSA7Y3pe7fr9TS/p4kfPJHGHJjY5d9UPxokRBwaOkSDQUV
ShdkIv4lJ+n6gbcSjBWZ58aiHuppSxnUp2iEbACuh1XQFfwd7m78sspAnkY59sU8z49IYuSBHSLu
UCcLP081MATnr2vh6yK2Y/c7MYSUvoziS9S1nzSAK5O7aUb3OURdaUcIKoNM50sAVOKiequObLZ7
ZuYMxajTpZrsuFkQBSk6oYCShXFzeNy9PpcJpBLcQm2zn4Ss4pUsUn/UafSkFYeK+z1RHhektrEV
NEtyRA1TilWpv0GmmyIcVfcWZGu7pRH9nSPKsJeBU/t1yX53/kCLhc7ZZzaopMgIEcd0CqciS9g1
bqV/lT4fCx7JuKiFwOq/RojTDZMHqY82l5m060cYqgI77mZsvup5sdfJA7OBJF108vALM74s1xgW
x6YOqv8ogybJmmOXs/aSRcu2TS3qRVB0vflIfeQHYCbp0/dXfJX8NHcbH6s5BlAYFGtnxN1JQp6W
vhaXwdIrCVNUuOtIUCEmfoUGf7isTI5nyBvbTvrhu+7G18xj3nOysuSC9Ar8uoZ1mwRSK5hTVLCB
h6fv+zR5DWG7IJPh7l5s49cUZKuQCzo2ZFdf8ADffRN576ZGbchE0eQq/iNHEaHCpuHVtfnRirxG
ei1T7+EKQ0Y37fzYYKeSDKI+KeMB38j+oKQjrzHii9smm+RRcYnVKwW5CJ8ICAZ6RYyIFAmxdb6J
ICOvPi8twRz0FhT7XZdtxyTEEFvi6cNznzpHg6xNewlhTz4NXqPvbOwKmQrylDfNr6Cj9JhQW9/k
HL130YJqn0MPK3qLjNHE84sn/QZlAiVlmKf1TltKX3OOSEiDP4fmZjlYN+Nbi/kgwfxuGPfOFPLM
KxMCnKwZyx4r8OeYyvxa18x7bdsEsd15WE/fL30GwnYcO7FjqXyiAfMuMVzS7diAYMTyWbKHLvt9
aaN6n7Aw2eDBcAAIUxcVU8PopsVo2GcusihYx68WitkuUm3z1tRQfuZQYRsfYNWreEKn8tCc8ymF
MWvQijfK3AHhyDMMOBTIXpbt4eGrbZ3l+4nH9nkJ6B5xu2ijXSd+OGPgwVkfJnIkjoKZZUd5y8p2
iLJ743nxwawQpHiUNxd8jt2EprSYnOqelxTJDkG8fN9qiFAwdjaN6YeTRo1SAykMWq7OU4TyA9BA
sIMBa+8TNNEi8O2raETwgupmE6MUdUs0ntvR9rtUIA5kI8KfhzbT5wkLf7i4Q5Jycu3YLM5rHHx2
U6rPYrEQi5av7xf5sHy41eydCf3T94VEGqnTwRuOsKYuKmPtj4hG77WQ97mtTz1R85O/QgRd7abn
WfZWd3Qq7EJDDLeR9kUSBWbPc6cLbBlwcAnJj62d2L5GDaNk0r03SxiWQT8DikCNcFkS8ilr78ZU
yP401N3sOn3FIQ0rxeN/CqLEGZ1SVIKJr9/D7F9mCYYNWWd2WBOELn3AUQCDo+QZOUkf1lGwHpMV
PISeB3cYorQGNjjGL+iFkmoyFqStessz1T57zhtf3BhnKL/csBVTNrx4IvKQoVMpbDe5lctizuGj
uGYBWpnmcWH4ftNkbFeDOzlMydDslpWLIn5kmzIFUTVJn0XCJ2BVRsG/xs8rFQJB41ldWN03e63r
+Lja0Z1oKHMIKbkHpFd3KGSQdUpHDVNSTUfqIEQHKTYenqkP58CXsxADZWbMP2sdeefRA54pe+SD
eg1Su9ujDB6PdYKOa+raFkmDL8Ndd07m9GuIEvoSPwqGMclQss6BOMaLyKuuh4Y4ZE1y/L7EWrSV
Huqx+v4XpsZgVLpc1qBC8i/di04156np8gobz+fggyHWa4sWr83j49w8qm3xAU2xvaYtkoJoFeOC
IfxwnVUaXEj6n4zd5kAxkza81KEmT+AbB4wGDugSXhsvu9iW6P+BNsq0f2IiPMAWcr+IFOiD0ii5
Ad1j58a5AFELCy+D6hXSXOQ9I4erIKvk4Tad/0K1t0e+9IaWAmh0LOVhnsfKsxG/+CTlJ0rsPZx8
t5lnL9mTDqDI7F3qaWGocMKmYmPe7j2J8ogj+3eH6+/OQ4dEFgWn3tU4a2Cq/flOs27/7UCblfGj
n0IxH9KXsDPebuws3Gn0xWfS+FjGAnAykVJYAR/olLAog0YWVbkIXjvipz9x1MmpnjKM636uUJ0N
P7oZ6UuJWTliYBx1oLt2j6JWl65Lwd+mNt94ixzKKVsa6Pwj6lyynhMIkFuFzuPYm36CtzCIcvV7
vZulc+UELf2mBfo8IiBtTLN/R3ycbYmn670R8RugufCD5gPkZDtkR9yjv4iu7MPVj26N1+/nOP6M
+LTsA4XsO2YClk3P9mVdS4NNXKlrUpuLx9VcdDZ9+d46MvTeJW3iykcvdQxlALlvsDBucXDDnq81
RcIicFcb+a9+o+fD96t6DD44lvpzs0RQ4oZGfP73lU1e/XUM7nmGkLPVWuxck9bP2QKkneYci31P
/8wiwm/T6xGujKzg2Mg71uy5NBa+dzjJ3fzwqEB4Ln7aIeOKZzWz2hzSbD7P8M3ffT+k51yEXkFS
WI9DF8LNT5FLjjScvpxjTggxbaZQ+JsFCj6kqP7XONvlGNeRug/+8VveDNNYnamO4Hir+L3Ow3fh
h/F+ChAeHHBfnTynS55czaq8m0R9fOtFmpzamB1Tjpk4a+md2pbF5Si89r2NB69wnNU/goUhYs0s
qmE3IeelvN2KP3ObJw7UUTTLghv/WS5RcG+HsX7j/TNqonjT9xQgRsjZFSW93k3L2hbfL1WDRKT2
smjnW+e/YHn6t0rkOHKfumrOIqRuZm5+1Hhatm7drwFkXonKS17DaYjKqAaT6QKfHGbRoKWcY3mv
sTtUbAjodWr0bZyNuS58gIOW6HuaWiQSNOsroYJmM65BXS1NHZ6/L3EgozPzmhGphuGnWOd6v/Yh
Gld0TDuz+vwjbiacKsAgBH6/HFaxzyVkIWJeNBPd78zzP5bcW0rRpLbMHuU4G5z+WnqJQmsUB8Oz
7p7W6w+Y7/WxG5S8ZMAUEjfZJy0i+xRBiO0TFO55Pl3XFihG26bdrgWyVGGR1CAZEUXIHxfWAQyu
R6LBerj6ovtLwmHzLs0M9jzFq+9LP6LyHTkmLHC2ew55pvUEKxU1y7Vu003kp8suswjoBDYeNnrw
g2fburCsU/SKSuamAOnqf3mNehtcPt/8oP6dyA48PXiPyldeEbRz/xqJ9Fx7erh9v5p7CZiC8Khc
osweXQAEUwczLPEoRIIXAdlt5GwCkh+XttGfY7PQo1kYkrKBdbsmpQjCx9MEBqebTTnrdUXQKmDP
UTfz51q70xL2p3Tp3rQ00Guhod8Mg/NGWlkj/pTR4+KhRVCet4zodoph6u2LzF324mCOFhF67gMw
huwFzl64Zxow6tj0e04f8UkXmJfQgS6IZPLXaePvDSME7nKLlUv4Cpawbt9J643IIA/zL7hMB6V1
YeWKLOujBhNW0sv3V98XVbvmgk7lzeAwla2MEbdbaIH3a7Ddes8gOKF5SKTKNKfN31mIl3BGiZH5
EcNy93DveG9OEuAIZwkyB49X399v69SrlDBZycA3PVP0mHsyDmlhYnlpkCwsFtCpz6tNYQTMcf/a
pmwpa478kpRBDlkxXZ5r3BXWBf65ocvybDD9EicucpDkACcMO4yBj2X6v2naVR5/UPt2ys7Q5wDp
eU30JBJX710GIcBpmN/zckVUZtmZcNCF67vmphjQvmlyBodlZEhgzvwSJAk7Tto18G8tOUsEtrd9
0s5lU/f9UHQwLbYwxf7UgzUFqTO6b/12OEHSh6eiETQwMV+3c6qXAnzJjJQtLlMTeJtwRe66HqNt
ZxQ7JCrTuAfQtvyx037hQjViZYjWAspcvM2meri2fv0KDqG/hQCWAbBBRVno+jnqzBy/Rxb8+UNH
8YEtxTSTSdgCkXl8iXZtLHovzeWWTyGGd88+EwzWve1EfelSEuykwjP+fheI5fMufhlOKmJQQHyI
SWWo1nD//drlcMSXCE774hGse1Fv34WOXnFGVnxsjIWlZbW4xAHk1cngFIUB1UEnkx3ts7jwJwNT
73GCg18kEsGRON8PMP/F3GwM2Jqij81zjh0xxfkrRO9gQkBCEAch6TMY7FsDOjhr4MxqzNu8LjqQ
agNSk54TG+HSq8AxKMqmGzN+TCuEhDNs+fvqkV8d6AreeWjtTHz2p08BQ8ZaCT9LH4BwmBzZbZPN
D1alYEyVvUJWLzWfYHOOo96Ylt58AxjLfkUQeGUfH9qIlJk5ZdlmST7ZhGYfpz9kvr8R4tjP+VW7
eb/4LZ67/os/sWJRdM3qU+MOVH8q/yvUwR0WIBYcuvGhX1rZnHL1I5Ji0zfQTHIoLXSo0uXYsQWk
uYAy8au+uHEverf1faw2LYLtEnwWROGxfo8Rw4cTaXEnEFkcmhe1S1GjObQfg1UF0Cp03guQ7Wxj
XIqwxa8pxOEEYw1ZICtkPu8m8zse7TE9ML9D2hTLb4dMqAPDt3qFl9OKBPk9+7PEWSkcVLI3x948
/weOPdlP7dHPD7VXl15HdsDkSrY8oWdPkULPot/yZ2cjnAtymTvEVpau7Owx018i1Oc80eWEx49t
ejPy6bc3nj2wAMmzDeYqjTTwZV3l/YsLbEWRv8wAqYawq3XcXxrSlRKRbb0QVKxd+aga1mQ+pn5S
5KDVVzBizrMl1XC2W0jAM6g3r0fgYUiRCB+22DhKhuVfC3GKWVAKv0j7EUFZWer6o/YDOEGgNyc0
8SfKse7hTw9VUzrKDi2C4qAey7HrYNRB1qwFMn8xpNn+lfkSyods0KTUBzi5mT9dHHTmwiUdL7ji
JadQPhOwdmt7AMFE8uQLTvU5xFEroQmaArrYT89km8FFaEPqKieQ53hSJuhTCsLis2Th36YGRI8T
vfx1KzFLSbhPZhSEscneglUdbC/uHQk2GWc4IAwzbMGWL/4KTBagUFcob9uABWjLSDHGCCCFh9n+
sgzoYt7cnGwu/jD9XDy+A3T+Zj04Lc2lcXrX4mibESt+LPZdy/1yQF/ZmOkgZhxVwRATxR1VSHIk
2NNW9xeU2KuXIY42h8/jvFbge35Kg41Fra9t3gRXPI2NC37RpYCNgj8IKQizzFewOhVbo3umWwSe
JrGJ122COTsLcsX+oLYTNnZJ1KEfyUZZQKrAApaQV4MUW6AsC85Sap8yUx8Rp9gFNeS4/CHpNvvY
0mOv/Cqv2YZnaNDAwdtavayIvCFUUHTgdXgtCgGBTjSXgdJyANuWUAGYlB+nlZfG4CizXOVH0IXd
ihULkPiRrdnOgwEBxdO9N/DSYa+cOkldgQr8H1NNjI8Qfsme4HkgBMdwHADBMQ0036cepOnYPUWg
ydPkAe1jiURsfgcnc9939KCwwUTLHq7eEQfUbH0EfyNu32Ea41Qx/UjrZRUnR/xHkp99+2ryZSeH
4O5XqA4KVnfl2tTl1IwFiek/NdXAruL72qVA6FrcshkrdXwBYzgi0D+/QK9oCPK6DLW9v0Jv0tO2
idNjG3avvQPyQYGNYmqBF0b2C8fLDZwWDd4V9dgHaxJkywCTTyg2AlI4h8HVRrBgIHBOOHjNee1L
3SLog3wzg5XlkR42ijmFNv3TeqTK1h9r/FON8tfi2kPeYVoGDmuLSf41td2abqlmQk6YgjdYnCXr
/0IsApXm7/Khx3lfH9aRqMgR5JlH9VuEX8KwIjAR7KD+xliGiN2Un0CgbqOg+YK6UTZh8gjUaVMK
Om0NH1Sl5xpmF/S6ASsxhi2TiKpD+jZ5lQbjppfjL6S4lr1xI04JSRDFl2WrAqi8MF8mMDiDJUUW
TBtK5SVUoHNItknrcS9juVmmoAqD7teCFQjs9w5p2dKEOJgvIlsKFQdrsfCHT1ujc0OnEPX8TNJx
n8OmJr27N8iO+ly+jdLcO6B2mP5n5sf3kHrVGKgtWZFBlys0rfTapd7fNkp3gr80BrVzTSHXBIWr
RRnX+UkYu5/D4F2IcZekAKLXGyjEbMj+LR7OF1hhn07Zbk3inW+6scQBecWMA0pqsfbgEv17hEk0
+DgOQ8l/Iz4xcP9Cxs1L0y3/+jXaYBXCoX8z/4VjDlWFE34gK8rgGDb5s/MBrlLWwa+t6nDAJE4L
F9WHERJgECWVCkNAfhpuNPkxpy1WRdgDCDbuGW+KbDRH+7fpOigwv4YnXrfvCWMop7B++Wznh/pY
9x0qUQgAnUCMGalgKG0FJWC3UnUYevY7ouHZDQjB0GvXJGVGF5DX7WseplU8i4MUw4575KyCGrb0
CFFV1Fs1Yn0KRYK4cPOU5i1O2AEyH4gNlK2/6AWP1ve2PcnejTf+BCsoFHyLeuvV5B9yWue+H//H
03ktx40sXfeJEAFTBXMLtGE7Nj0p3iBIaghvCraAp/9W68T/XxwdcaQZNrsBVObOvVdupZfs5OI+
DnO+kau+Kx29M4XcLml73/sGKoZvHoNBRfXyV9rDRsS/iwNRaSr3WRVcimzYZ4PczZ66umnw3ObN
DjDIdZDo/HG1Mfwnq7XJ/hGmKacK50IXmpUdKuW9mgv0x+a+chE9KnAAa87tm59tAiRzjC938Z60
kWDt09sx4KYJxmpiILA8z6v1ZxbCBwokripzUv48pZKIgRvUh7IZ6YFaW9/ZzHj2Vg/wpHW3U0ZB
WzFp21jJfYpC2RsrL7eK3GDZxC2km4LxRu6Fosiw4WC9bb8H/JAoaVtJ1gA2ky1hEsjBDuNO7eRs
HqSMb01dEcGXvCS5F9nlt0v3PhYkS9vg2NqvmTOHMbS6Lqm3qvLeU+rPmjuo40Rpx7eaKG2TmIfO
yHaJSneBNHd935FjKBlLT1e3Tp40DprRa+4Kw3vEMIxJOsPJ2++kmqMOXdg2k9Ao6s9BBtifjfy3
EzEHbQAhBshScTFlFzYFilbaHIfpqfSzp94bT0mB9yfhwAu1xmKVAlKbhuxijsmzEPhaOM+JzAti
OP5/ZU4ZYqGShVVQoGLi2RC5+au99jVZZbYdu3Y59NhVNms3f80Tn/LK/Iv5moevDFJB8ZT59XEZ
bcSsOkpSKqR4aMv9kLThYsiNyXABA6FDEZoykiZ7ETJcTC8eEd9qVQRZ1d+CGACpv+ZaGNljq5tb
dNR5S3AjjLUqQmVjt1qQfWuLGGI/JJFv0i/P/AZnz19yfc8Vru1wZqKXaOPgp7rdOqqlHelDJCle
yFLSS2SMvYXX31CQv27n33uj+Yv3qoE7Z0E91SVPryWKTftkgfQpGvNjDJLXuKs/TO2TQA1ra8K4
xfWiDR5QAxzPjV6waTXympfeSP4t18Ac67OPbTFqWpXhjkenHxpABsVfvORJ9NYjf908X38tt/Ai
nR0DKiFwHiR1lp7JY7Wg/3ZOFpmyUri8aTxTO424a+VSDpHrGwz0eqI7pbcnhy6Y8lvImYuxxSJN
atmaySpV3dbFb2o3zkxmC/yN6vinXfftVXjcjbTY2E6+bsyKhrKEuCGD4JC4w2+LuwGNhAJI6CQ/
MorT9rxrrVjiSZ4odOfuwy1fCQHjklpwdVecR3PaDpE3m05kTCMTV/89SAoDw2C3hFZ3Xlor32SO
00cD1RcWjoJHT8wczmSelS/QeypGKFtl2iBDKsr5JXCjlFHHpog1EIHi7TZKdlbT2jAR/qNRwfeY
4z9Kvll7ew12sj5IwpmhnPP/sjS5RTEmoDdnBupG2Nf5Z438ApXkoD0q3YWAurl0B8fsrv8GcRkm
u3aVFmZkZvjZZ++IeoOVmQ5itt6WbrlUnYsZ0M2oNNw83WiC61PGLVlLJ1qN4bvBmx+Lv64++UP2
WsTJ9d+/wcS4DLVxEkl1bNzqa0zmJ7Us5yYXdIZIdVni8+wyblYHC89O1vkfRtzteqZnIWrClczw
bzsWf3jM3Y0lWK3bi9KxPJF48dBkp33nzB/aThY0W+vFI+zDHy8+AyvxOmoPC5ldOmFqCUo3w71r
Gh3FFEmRQLSLzML6qe3k5abXha5liV3GsHYcur9qlm2oMYAfShxTmXROvrU82vWLqYc1NDPwTI3/
Y8b0umXwYBvme+lpKIXELiIDgW0aqqM3Et0Bs1mFFmNRF4/BbE5DmLXedZlgZE7jk5paUKaBLCEJ
jMxYL/lIFDLruLFb9BKFzjvk1UE0ULTc5d2ACxCV2tZMWtOLjJtbJVJuYitGKsH5V5n1f9MS9zTh
+rdxv1vbasNZynHTOcNfT+xctLeW8Udf5K9lxnyXoc5ngdkZpwCmXtMxMJGlnAKe872UHrrscJ83
eBICo0qO5dVzGWqOZc6dlrfbIjlmDQYQDCJBWIqVjAXmLHMq7hunfmT4pMLMEZ9JzjXQ9m40aQaL
YE5khGd+KiiUYx4AFTp+ZMzUes48fuXNf2bZziEnMGQ8cIKhInvH+AQs53JsKqlOCwML3zHmyLB6
HRlJs1ksC4Lh+OYxP9jM3GITz4GidcodqguNuORYrx0nzG313gYUb048QP2Mm31cLl+VlK/MzUkP
TT/UITpavztmwXQ9pJ0Bcn6b5n9mOjEtN1cHYpCsQlP5d3OZLrwwojdK0Kqr5suv3bcB6CHQ3+nO
WagssH3moVid6yhwa1UvXtdvy8dMEr9TgkeMlVY8GF+aPP0zZeNbIB6nnhPTrT6KIsEfMkEACGRO
OQUCbhY9hqSBEjszHzxDoon0al+t+bsarKORobOjKwObZDzfeeZ5ULaHjuhc29v/JqeIbF3JsAap
OaZMhM36S7r077mT9tsg55m8FNg9XIQZcMQPYyxv+amrhaBb5HQ0rSgewR2m6Xw/+95GDSVQGgyu
mAAMqT812co5GC9D6h9jUx2kj6vAEw9ySLZWUt5lRv0emKrBsj/DdiPxAck0n7/sgSzM1Nxgj5d0
vIVLXMlt6wyb1fKDm7IQqoqwrVTjZ1Zll9pmGNJNnzwl5201Fk917OJzFJiUAlrYKf6TglRDICPE
O3iSa5eUepv6d64SD0W9cIMb4qPj2TcsP7Nv/JHjcpinx7YyLrol3ZG7z2llfBd4ygz5OtkIEI71
ExMSmN1p58WM42Pc11qjeKqOyWxHvoEawtGvmWW+5P56tuP1iTzVOSWYGGqTa8TP+ajbdbjrA2fT
mjiKjZxGtW7F3expvuJ27znUNW333OEzIkM0Lq3JaYyq7mbiiVQLtBL5VPg4bOF4zuHclYe6FPYm
w7EYqezHzZjMJ+s4b1o9vLlNfzWDBkOR23wQCn+fYDFW7lNFlUjuwnC4VrxKcx8sT6p2gHtmyV9h
1cR3U4sY2QzDB9Z5aFrGs1UyQIYsjWTaf9D24CpzHEnBkWzMuDwMTTbioIoZK3X3ZmW9Zv34cft/
Ktw3Q41oSqhn0n12g2Y3jtYbca1tLNNv7UyfdZ1jq3OKnWfgIZkhyNh5TXp+PgdV+Wtw7ndVwyMv
Hje6psX49zMkFVHNZnhMMFOWfWgLfZknzqj49j7TJD0nnXEQw3T1Z/MyOPlhSTSdR/XdUTCY2oFE
g/d1GLZdSqVSWHOCzOmvIZ75jQP9K0Mka7L5xaiaH4dPFiinjOMVDYtAOYfWs8iGq+MUELBv17Qv
p5KGazwOZs18oBGRtGlwHPPOVzBCjDhyKvM/BhDHoKvvDKw3fpI/uZn6od5ARlp/bzd5T+FVmh9O
R4G0TKSm64zuqvyep+Qy+9bPlGfFphkU/qmRPhGjgOr3mpaLwmnegq9GsK6Ga8v1lqn62xopueLy
EcD0bhwQs6z13MQBSkZzarqPbLXGiAAUPps8fVGCi7AXP7fXaNb23yCLv+o4P4Ai//Fsh/gTzYi2
OyNcKouozJqhy48bK4XqUiXQDtoU8yu1Kw/i4q/vbTMJTJaPS8T6oxfukQ/0ntTtwZmSOsrGmNJq
1rvJMTfc4nsc3cd1hQSc3GQ50QO4qZ3dis4lzIIPPi1piBPx2YshclriMpM9SkSs4CJvl7QXFFTq
Ng7x4qJ9nzHzFCbVAPXPIITgzHYdDlLSu8mrLrpfizQZqVr7w9bMzlg+sO88Z9cbLaMT4egI1OwH
7gWEwHr8cLzyV0tCDxb54Gjopg0h72WHnUpH1HqnCfMsM7qz7eqzncfkeR356KRox5M5u/gZ+HxK
O87CyR2uJRr7RLqmHfG+GTVoZBXzzre+eTYLF96yvlGWW/8cT3C2CxN5rZ2JOQyUsg0WH88MwkDx
KdQzjP1uxIdot/QuejE2y0TLoef4uxO6Avb2nVluvW1qoSMtK7ldAyYfQq0jgik0HUGPHVlJ1xNF
95JDcaDBCbZBG8w7pznVsofta1+SvniQafdlJ1Mclbj4NsknKXIRxkKGnSExEMz4HmY4SH1lwmmm
RPG98jupjMdm5FFUozJjaavaQSBbX72snTZDL+qoWyN0OZctCdl95ecP8wjyPZcKqUu8FKVv7sds
BgtnrjcmL+3VoqfX0RN2ODeW2nqMmE/OLQUhDffQNFV8HCvT3yfVdJ+urdynisPEs2APKBHvWvS+
KKgORBtokEoT0Z9xIPbDIdtLjMSmOTanXn0uxS2ZMFEfBC3fyaiMg+6zU6LHnMoumZFOPtfG/J4C
MXGS8Hes5Q7Osr1VA0WdSL1H34rNyFztOipy69QKDbRhIfWkJ9zliJ3adrOocpP/cgasod+QuE7Q
9cxA38uAYbbDlCPg7xZu/xVrGjeF0ZYSq4q9/yz/gxE/L+4NsLQRmeaURUYl9pVTA78j3hp6ovp0
+/gNHy4R3mTdA3CCWlnONynBx+XWdrj30qsT4D8YBzqr1sczwfSufUK5srdjv/w31GwaSJk9m6i9
vK1lNLX+HJaWOktlaF5a/ovX7ajq+i4rlBOWZDbC2uXc7fV20TMOekAhod1mv2ZFTkPVr84ij1Tb
9OJCNdt4vc9j29gPBrymxsS4VSxvCbjmUBfHaaTwqVOaLqNvn/CVYmsjZaa4EGGTz68dSShOiImy
5QZYoK4m2+jC6CwOiU3jZciAt5tWtCaTk4KBThmlYg6npKpBNY0NqaOpju8CYePCL99nDPtkR6x3
l/mxgG8QJJmxcRYI1Q3sAMaDuFyEpksR4xzaMU1RP28kWQBPu4e6jc+oQhcLn3a7ekn04E5ZzzlV
fA3xcrTNFGpxuqtM5vlO/9iQaYsd/6xu0R++uTXdVAR0Nzne7K7ukHKcICqZ3bBzORGdgkel0scS
OWG6plPfh7Jg0wkONMYkRz17HV4wYj1pYW1yy/0gVv/tZ8Mv5eGfIMu/yRNEkpBiljG2yBiPTUvB
j2/+9fjZIoB+x3HE7FevLeF6pDbTJmNU4Vr0RiBoktDnjP0DMsCDwnUaDWt0M5xt/v1pZlk/iGoq
JHiZDEzAuoQBe8V2F1yRoBGB8q/mfHSTjDQWhsz1djjVXsJjyXrFO/ptNna+STLn4Hb5l5+YOQLc
n7Ls7ixVn2Nj3ZpG94KhbC+oEyfdX5TjbNZifc+L8V10apPRPZJlpTen3cbHrJ+7knhvrXM2SeTH
ChGR22D+9EBwxqQGbIGoNM7EbptUhD5T+miqUhJG5IxC2oYgIazrPld15obSg6i5mmGvSCc33CpW
3z3b60yOCqhT5ssa1WR+6KHYSWvlr5eHZiqei7p6FTbmROP2Bs4OjnbOXxgFNY/e7KtcLabAeDpJ
WuaPa10+DoP9BjYNHqB6WK3WCEf73BYmF7DdE4xqyEEwvXdn/pOWObwt7o89jUHYDd5L36YYckrm
LSIwoFQ4p5h7LmYrSYymOvbgnuvs2jaaYzVZLoPemH35zMqPlB+tfOpn2HQDHLi2w7nwFhQp5QFZ
G5l5b3L+bNfs6rjNyRDqpa1rcNpEuNtxZ8wrb8YM9t3zpi/hjJ+wfej9cqSYDlzf4qMWGRD/mDYO
D72pGZRT1ML18G7TNEP5D1QR3ONDSo63BD6lrqsArJTk5luHjzaQ1oaI2wBphOo4iyliYWBR+4bG
pygp9BqyJUjkYZlqrP3c2W4rqcN0/Cf32XRiPTpzyZG7BjV1a7WE/p9aoMXnGfj8ZOJuyxZ0cC7u
24hNZaHEH8tsD3Wuj5/yhsd0rc8KVsZRBd4jUZ1fS7WXwV9+wNGQ8/Ze8p7xHOMc3LGjc+el+KzF
kmeEVLwv0Pyv+TTxOLx9mtJy4Cqo4o1ND8xUeACEPk84RO6ZFI/XvpDO/hzHZAByjRMnZr0HGynW
bR5vYZLCXl1kHMIIuuvb/CIpwXfgGffNkp5sB0VpHeiRKlyq6lxy++cd0QI4UXoDjgINZOcn8b02
jOPsFWjPnvXRNWSgbUaT6WfR91fK4CLEUMbFnPlHe2aEx8nN0ejubVm9ujm+wDl/ACqzwRjx8F7X
hkXvCo+wa0EC1h59WEJCMRimj8IU3dYenCLMO1XtkmX9xPH8UtVVzyDf/ql8RojsUuJTt3hj5oai
wgcC1wJrmkW6beLuDRAMvjZSe6eaSAjuXePAfQdsV3EPJPkQThxdhMDQh1cduo77Q0x1K5C9rKC+
C4gcNY6JNWD5Uj4irVvn4XSL0A5O++Bk60YVLp6E1H7NRUbZUiQfiFVf3LB7Qwu1Jes7IVodGsdT
UNWm99HN8zuddlHiumqDy+aUzH7HPBCT/jAxZLHyBsM0ciKR9XApHHLctf1njf13Jc5uykTaGktU
D2U8+2NJ0C6nfGiP/bI8+G2ZhkHATo8pfSSwd1OQ4xcQxcFq/cp2JnEh+dQqaGed0Z280X+362vS
cwnNDepTZ3Jv4HQ5NpN/KT0/rKbaYRcKPpNK8Ygw5MQzLmPo65Rg4rPd0tTbFVISvWv/6C3EriXH
kAd53WDRguPtZ/+1TAqW7/jYKobW/LIxNGVFS2WRzL9q9Db+DaOUmPOrb4+Xee4jb+K7yCApQ8sz
i9B2zzxVkb06Zwpdn4xLZ6kPkifU/fb0OFVuxFaWZtvGybsey6fAzk6YsU5rTtWVjkVo2TV5V6hc
kcc1g2UUkTG5LK1NE5kjoVR2+TNNDjFoMgCMtt0ELyYwAHtYnr3V9aJA3Xdt+jj7FanA/k2R9YoI
TXFdN0W4YoYg5zt8wq75NJatwv4ckqVy5453oOPBOHgmuT8Pv/dbbpWbwA3OVOHnJC/u1iFtoq4k
z1IClrINlHLyRfGRXVuc2DF1xb//jFW+L4X1QiqBmt1tLmti/47MLKJ0qT7RNgAxzfdL54yU92Rs
slm9xUDZceW5NSldW1u8C7AFvcTC9IrgMRcnFkuwbAIxm4pzgPDqcpiLhMUrGUsJlhM58iyaCkIF
pWVgz8uh+iTvadP74VQd53Im76TeGQhel874xvNGV4IrKXifSKanQfCEzepr7r2fFj/RGoi/yZ/M
ppk2FnQ3ZZI+dWxWbei9OxUfFt7TGwmvYGTM/jHdf2cc8BjGs5Nbzv4Wn3gcwWuyASI2OZUUtpVk
k+fvheLKzOzgJXFbSioIhD3na2szerLE+Heq/TflOhQ8mW1SS4JTn/CDFsQzIBV+B4zpjVFseqEe
x0n/x0DkYgKIAeQDXbdlxOG0DKfVnbT1U150NScNTYBYvJOpKCBH9pSRZdNPDNQMujBSYnh2FAaX
UhZl5DZ/aqp/HSjO1oU0uLGvU5IqvtvzPuSKQ8Zo96WmY07RkcTgX/rSBEOIStIFotw21pgdO4bZ
Mx3VnZm0z64q4VK7ZYUlCD7VnHFa+0u+sSe7D5WJPIjBcMNrf6rrBqdg1z45ZXMfJzFjZEA7+eQ1
YVwaG2TYfmOBio3i78DDmZW3bFKDIJhSBDeXtgiAUyQw0p3JvW8KnipcxS1FWE3GdOnS3dqcZdB+
6nYmUmhSra9Wc0AfZV7rOyoKmAxXfWdvF7CSRO6Tv+6IPzuGzRcG1cOoXPrNBG8h2XvG0tInFNdT
xpfFk2n4ADeUc4vKG6F+4hrjYWHTwXDfZVFfDp/TxBHbFBxMtqCcbQaHJZet9608cclced8pfszE
cAGET+YPwenbU2YqqCYhkLClq9bZZphQFAGbUSBa4mhm2ZtkXwxTZZsfs+R6M/Bjh7HjRvSwd5U5
/8eTH6JG8mhZAaihipkF7WKylsUxMZhpJyhepGjyleZrXrn5ARDhAR6tC1OZOx4SDcGP0EmYXuOz
aSmFY3XVdW/s3MSrwhtzcGf2bn8ZWDoWjlipdlY+7pvMTzZ6GItNpSGYJep+roKPIbPSDZ7wPpPB
1pLNADPQXzcd8LiSyOABqGfV5dhArPQlC0SxzWtzU0ve9dgwceEUCqe1bwVI5TrGfbD22wYRLahh
L1BsGRA8PPREVC9cP91LScd/4nDZpbJ8NlidtreAmeIRGY3HXsaw66wMtYmolmhfHAStU6ZMQt+1
XW4L1acUYu58N3pcC5nXdHR94ruY5mnrO6KlGSzSrUgZTZtxfmbw1/jzIwV8sHUS+ber13pbTwn5
kNR6slOx3A09twHBFNahjSN2eNHisCtX+hsfLnLZXWurZTo8oy7EFHeM5liuUhn3HO5ttASw8udb
bxcvV1EzXs4Z6sDlZsOfHNhLZmNC86rsZRIIGNjg5QaQjcXOgMQLK2titGqBKrONA6VVqKHwhF4/
1O9YFUekVShRUyow/g0p3pdl3c7pH43V/FhYbAqj3o5yr022cbCuJ/zXqBhFSccROF+p01iRFMuf
rGyqEN2J7QPmQrRlaU6usRmsLt3X5cglnMh4C6Ivh4uVlq8k5JhwOEWyxxE/nrUPogJrYpxvhxaG
EkAP+oiBYA8D2u4B2vAatpbt7BUR54PRsypKMSx89dW6mzz73ljL6pcn0w6ujvjKdceKrVrNl7gu
frJuRDpK+du23SBo25pZD3tC/vcldp+KXBCEQeBUl8oyiqdSPYikWz4S5X8Ezp9e/yq2F53/twqp
UB/k9Q1yvi/CMvGKcxqfJ5VWBxZGISkXjQ+lf8hOArkVy0HGGr24UW+2Vz0m6WRFHf+tyGqVcf33
Cz768pAW0MeI34bYw91XRkftFj4WC4YG5kCugn/eNuuxTipxnlYhH2xyyMCmCkjG66fRr+7Zy0vs
hKWlIxK/zvnfL2vu5Vhlm10di+elLyMP+go+M7W+9yt94lx7Nbjphe/gj1/BA0bt7qe/FYwyHoj9
Qu0FDFWA6Zrj/2bPusbkJh7HOTiwk2u572KwV3X/QUGGQX9y7Vej8+K7f18WDlsO2PnF83BcxcG0
OGRsh82OVOqDt8tlD9TWLS3kUXkxl0IBfm/1ZYrLPKqHsT2zkAU8mwgOuIbwrRJv+TMUpwCmo3dr
C5hV56EUpn9ufPCfHscBkiFV+Gw59V0OUyeUyplOeI8lT7f6T69A1wAkGe+tVTyCvDUuSU0IrtG6
uFj9fIMxJhYzB58VT00MHsGJP9IYCkpRlOamzSdwxRk9cp/6yUsb62e19vXXYmKUn3xCSXbXrPcm
a+yOqKYT86/UP5GWwPCaC0pFgh1fjuE9iLxSj2W7vliuC7Vg5LQmw2BxcHU630rInLvGxnajjRSr
nYYd0tjIEKNTUu/l3g5TVXPNA9auBEYO+cxHIg9UFVzHG7+QkQnx1QZnUzB4wR6E2FMjhh6/nI8j
s9VqU3QOPjPs61uSAw0DcV2wGjQRP6PRVPeOHZf38///XVL1wYGi43//3HHK9VC7PCK9Big/y3O8
rWOW/fuMpllYQ/43YDo8DRG2Av9UgITZ8li/wWW68W51sZeAwQV9j/lhO6uBpX7xmgHfSMU+cMf9
4naIhWBpljzVB1of7kaEAU5+TGw33ugMTOfVSjnWNGPyKrXf/RhDacb0mu4zi7q+Gh4IrbQH7noT
M8yLiofmQfQtgtO8wFLPX3TieXynjK1oDT9MGzSPZgdsVEg2LfF04O/0+CJA0m4NuqhLNaDSBhqt
VThsbSCFdCxvMSmd3edFz583KVsmx6yMYq1ZvNPTU8Jn5hzPjzkHzUkGXyrVbPYbZPYSoxIKLChM
q2Y2uYwrBmP9Lq2GZ7qrY8DYxKPR3+orqwO3aWeOO22W3oUMcBY5Fqjktahgu8KAUAhA/LZw3f/S
pDyRQFzuPAc6v6+hUrWLWNiVts5vUkIMj2+Mu2XKDlDKuo1PP/C6NMuNMDe8B7NlbBWm5r1fxNU7
Bkq3ENgZTS0iR3YyVDlslkIEJEzs4K4NnEd5i7vYrArfJxPdRx9MS9QxjCCSsMDImJNtzj86TT2I
w3yB35hP4Nq9mCmOFbPVx3GSo60Yr8/lcBgcle/+fTyF/qkcnT7YWfXQN3F/b5cGe1ET13x2eGhs
jK5oHtKZZQ5Y0kCgKXIf8JwWitI7JvfJel5EW+9nw8Yqrt8Cgk/P9cgYJSGbfKcFSooHYH2DgE9o
cI6vvS6mXVwbAf47H3TDXPbbMZH4rkajerS7+aRxPNOO1MwEY+8iOI509prAj3ta8CqBVba/qIuM
Vyvj9XlWd8hN09hrUfp8PLQz8fKp2g2YTIsJ+f8LgJoulxls+FOf3rKZrf1sethZ1r6/A/BEdnR0
3b1GpD84Ac5DvGPWEs/kfvEbBUCk75ZkfQ3InO9NV3sndINp1xXU3y2xjNJ3gkiysHYVfXZxRf0R
T4XzLJeCiJlB0jUO7Aoge1uzNGu3tulWTgB4h6v9SlvYs3HOdfQ+MabgWPsiIIVeD5AYZv0gY1bc
sRkGVh8tMqbITRf3PFtubWyHIetxJryB/WOpmVDVGztRGEixAqWac00G9laaSA0xU2osNUtzXyj7
GX99sf8Xempr3DoiQLO65X2nweuvKSiuxrYR0wgzpc7S7Sc26hK0tW6pUkaZw+rhxBdcAk3JNtgg
afeSPDNTVffhRvbcudbEmzugAQQBGpThpDlHT3u03VWe4ap4NNeKWfQtjeSOxbVucu9OLyji60j5
KcruAIWvA0LaIWDgRDbvPPemplW4hSY1SWbabDWYb4wFm2Yscj0rOP77EhfToYM3+Shlq89epaZL
bTbpGQEywuQZJ+bwvkxyuSQtnPRuis0z8Zxyp+wG94PP5hR7wAJj1AxvxJLOJIr5hEn6TvsyHacT
KYktUJ/0rWkgyFQJzJwxc5I3Wxu/XIi80JtNIknK+QyWy9wtaHuPMZZH8EaL9caG8YNaTHZX4eDu
Sq941tl1NhuQ36WHPRMVU50rd6r3kEDpGnowcFaOF6EAi/hkxWVyYXb93CdcVnahlzOaynwoKXQw
KzroGDfeFA3PzpcOT6IZzOsqnGQXjGURDTh5wTWP1Zs5SmzQ87BzOomsZHX6SDTc2DGxvsa3UBdS
nbNjXPr7j7E0qv6uQ4gyZVq8+6yDNfS6XLxmM1pGQi5EpzsebuesvWGnleb10SU1Y/zKfkrvCV6x
bJPgeTY5wiq7tZ8md7m2wOg4olCzxwYqmR/sTNYVbyaT2KXquSbyBnBeN3zZnddcDWe4W1Permn9
TkyQgq5PLn9aHPeQjcm+u93k6eJnCGy9dycgBj9U/gHg62lhTnWv4ObSihriCE7sqWyph4yZ1lJO
yOFlMcwvdeCATsq+1t7s3zFU4vMcAbBVHkkfYPpLlOlTQ+wYw0s57KcBSUHoHT+Xc/nHpiFHHHPs
4sSvPUHuzsrSy7/fZYIPD5nDzdvsdRBZfTIRQzZYSqpP6v93BKUz61gOwyLg8EmF4W1CqeVRmxSQ
DULfWIujhuLxPNa9x5VeIsritx5q6K0IN/eq7DqOhyWAdQP5OdFiuB9b377XAqR3HNyCaiw4fU55
qK9jxwRCgqMaEGlDl13ET26/kFipRxBCfTXCFLcIQuRx9cXy23MVf80o3U0wQC/xkpr13zd3TJbi
xJ1PuSH5BnS5/u0XrL8llIjJJQDCl2BF2MO8rmKP+wUKaNl8/e95enuoDkmjDzVP5FBl8N4k6cjt
yG7QZ9IbUCKc7K2ShmQ44dwJhngbdxEJezHyHPihfz86RXNumgGzCUYUVFoFWOdmZQma/+IikHtn
nfyNP/VAVC32T2eVeqlR6yH9O5S+UA2wB8/F+d8vlogJby8+g2S3ns5tvCCVMfT8s7bMrLrRcu6t
FnsUqZo/LN0x/yzY6CIPD2/ZtXB9838HYi73M8a+hzL1WEruz/0HeMG3bMnzL+Gne5dNZjfH05MP
z+BVu9jCob4+//tqvaUjdda8/PsKBjXQ+P617bo57Lpe0UrXFXPKlmljWquXMa95GHvkxVI0mUdv
cBkS3hBTRnCrmZLSulQizXZUUAVuusrHm9WeJjHZrx3qskA5PQepu17mvDAvqnT9CDfFsEFWKhjm
l8WLTM2HMfPFf2wG39DIEv58DFxj+cpH5FVknR2mG/K4SsfMZbuON+H2S40l4qQx7hOp6v6PsDNb
jtvYtu2/nHdEJJCJ7uG8sPq+ip1IvSAk2ULf9/j6O0DvuGeLdJDhdAUpO+wqFJDNWnOOiTzcqA5v
P4G7ZJMQDsBr+XNyhHP5akG1+41yT1PGb8w7v2iAeleWLW/vBY53yvTmGwA9MZOivNPQBw2N3dxc
gUWLLsAM7N3U14/j/JuDEODOVXW3ETNqiWSSvygD5s+mMc5OicDaRnYYf0sKUEaATsqzaoInIJcc
PjWI7YOm7BdnjJ/YVmPnQpYSKqHdRl3QNIjQLKau4m3QD/AgrKVa7R2cIGnvg777ac6i5lBVJlrG
WBzeXuL5J03NEiGk0yvpNjCXJ1oVtlGbWzMT8qlKtHA5TsLcvvH2taiIlikC920Skec+DuXOg7hJ
59DlAUpTc4tPRD++HSD0hv5STG4M/P+pslim7eSuGUV0lHM82wg+RDQ4GusULJUIm1ucNPE2cqJo
I+ZoyWTIf2QmItERYsfNCc1vPc3AO30w1eswJsu4CaGeeLm+Lw3ZLV1DN18HPUOQ1rc3fdTNc8d9
QEvD6eaCW7vGzOFf3Hr0iYXtFoJe4OXtJXU4/1uRS8mz0/6ObddZGZne3qDWlcvG0S/cgUc2quNZ
lDHVPaKnfwoa3SKhThfH0B/ftqZZYwN/IKtZm2BZacLYoyNJZ/o/lf50fLXb6osYYvNDVJBl29Ry
hTSlYeD+fZe/wiceUxXiTnUFmQ49ksNDCMj+rhsJRKwh3O741qOT41k7z+mD29AplCWVfc8bIi0z
oJpfzKBuBOYhyBMwIFC+o4XTEzYQzriqzGVpzRvUOAsoBeHKEnlMxA7Kg4b2ur0y4ira9YP+UwVG
jVPHryH/LRCvEVNCtsmQ9uRIB+G+qKdyV1LdpEBi15tx9MAEVcJYWSPCbzfwMRmIAMKk091cc1EA
832R3Zbdnfim1WNxHBvajtQi2s3nuRhqzsjJk9HPs91f//s/tgGlzDGwYDrKNAyHxs2fsR1mVyO0
drJsYUWhXAQ2QCChp9i9gzq4hhknd4oaiA9TsoJMLW4f2KtGxJd02f3UTsYdwVzj1tW68NYbdNt0
ilpby43p+FaR7SwssEHrkbiAtcr7/GAYMStc10VPEGCjtXDcidA/tLQueWw6thuyPnOfOTMTQ/iC
/sBd9V5mYHF3naXuoUsqvFo7VaXKtxzyf7z91keGC5fbKxepPaOiKqFv4RLRdiRq6+ZjJvkixcb4
kPtj4aJ3KQdDfaGxas7//L+yTgYtL8NKr2JqrsnGNc38QY/ITlMTAqM6YKsayWqrhlEcgrR8LUx5
6rhBX7R2OHpT+9K247GyBnWJS4LLzK4Eem0olgxYBEHUjRDIiYyo+7/RZDvfP//C5fsEHr5w1xa6
UK4l8YEb6s/3HrmUFliGEA3CuqMM9tTmDc0Qg/3A269ZXmzN0G+vpduDCtYcc6XhWN9ZRWqtrIxW
TdbhkEpA23xHGaQqgRwqR2+b7BK7t86+GfcXsg/VSNGURuVtSkV+7UMokwXibXLa6QihBNz5E6i0
SNjsquUXX5D+L1+QsMhTsgzTVo5y3iVDdfCFsiKWbKkKNW2COOl3Vmi9jGb+yo39z7Ntq/E+zLth
qdDnH3zLG/bEw1BM17kpP7/o5nxR/3zKHN1SxpznbFo2Qpc/L7oFf5VW/4g0rAU1wYHCWcMzuR/L
Hj93kATnEeD/OSNo4J8X06+IIJxofQ24GSioQ+QOUALaF0PK6hu3V7cvOcsgxefXUJr0yCcXf+Oh
8RXMGNIl1laU2Y8TruYCT9eDSICzDZ5Wni1Nf628xryHtwYq1K2Si3szqaB9k1qdry3D0Gm8TM2y
bnjcqcUBGfdTWjDuI+ic/hzmBLgm2jcSpPOdD5xkEcva2si+aBdF5jQ4YTXrFgOD98OGTBVWiS8m
LfNDNLaUtiV0knxMk1f73fNn9VmXtHFFrcLTm+1YpN3VnZf/dmjuO5E091rrtRstdHZ+Ynwnl2Nr
10m3C7MsPiCjuiVzgS/0Ax0hBMv1//2ai7yjcFv8lZE2yMP5o+hLUmOt0TqoKnYvqYPmBV69uRsy
VF2NW8QYAP349PaTaF2KLqHJ1kyW3V6bIspKWXR0qfndU1j4VXGY2oR56y4hGwGv1dtHD18V0MPM
uXo2LEke/2aRak8xOvqUXbuW1b23cNShaUL51KE9XhmoOHR2hqcsKuQyGSLnixzb90lOSiqpM6lT
ZVDQnsS7VbWvJi+ITCA2UGadranavevqvykEa9j9cLJ//mx8nEylsiXTkaIuYjmOeDchtSAjKBwN
mFnxEf4it+TOdOLmV15iXQ1JPLkfezfYBKr5XjQYT9gKVM9jt6rKwv9GN9p3rhNynn1R6nIXquRX
ESdo0/zE3UVm4K4MtzRvxTTE8wlz//l7f9tg/PFcS9t2TKYZIXi4hfUu5raP0t6mJdwt3EY/9lyc
PRXTIFf1lWIIwLXElVR1+b6ktubaSWjexbcxz9vTiHZjijjcpIOqFinEGpxklbZW5KCvqMZ6iBuv
YyLMV88ivLmYRLsqkwD3s+riHZPrbz8Ywo0dlL9FTQ/cxByy6BvNWKSeRues5syRW2qigBxevais
DyThuSzmpCC7vTwqw/aeLVmtErLIw5Sen6Qwv6J6sHZ7r6fRhr++Lef6SAG9vwB1QG1ImOu0Fh7t
8uikdJPM5UCcQmMs1n0E37vK8ekLNyEkp+wAsuggUz6/4jhy3k+lktYhSijHVFII3Xo3lcY6iDtd
YvCTln6WvNBy8F1K5G1IGiEggzamNNHCQL0YQ+9sRTNyLsWSmmZOjQI8W9JxKO9tu8DWU5CTmSZI
QrqSWmRdsuEthrG7NkRaoAJEaO8n07fKjqY7Vj532WY01sGlW3tKGs2JDovz6OsRnUVcBBageaAZ
+aVtmmxnVlXIpGi4T3VdPIApbH8l6OYNmiLxuZ4i/QX3S4jRvkx+GoinDZBanTlXj+cdzsgE3jqB
cai7FI1S33JexmG80uHNX7F+X4zGl3eU2ymn1p64j3RTvwxo7YpqGTi1c9/m4gBwH4K34Wt7Zyq0
fSdHHxoabaS+d5A8aI67t7RW7NI+7HGRpbMwQidlKazltIT0U93jua6WE8Y46QmdCIu0OSeNgfox
1FGzATNI8qsh6mPghMWT3nr6fVNZC9o8zq6T6EQx213QaoRPstTKnWEECZ2bPXX8YUNWGufeQPZb
CFFq1fu0pV1NFJz3MH/7zBkPoRyQ0IlAkTnDT8hS2wsnMOeO4tFWc5zsAEaz+WKtVh83SITN6rrF
xCdcUxnun2t1IaXeYjQiOSAVjzDp9bdC36qG50hhCVJD21dbCQAdQ7gXrmNQ5ncNpblV1JbeopW+
fc418xTCKg3H9MWfMAA50w8QSuOcERfa6XYAW8KWXlvCSqP/TCBY1gjvMpBIlQrVHrXwm9Q99wpZ
RbalywUTMyIFgmKgQuN7HQEqsvfQ0F40kxSHznEpupMQgmzID1afP3HmPIf9McdZUhnCsU1LELjh
iHcPnChimiqsYOzRgT/7yh33Wt/hTVW2tuj9/sXVkSd6QdtzAAJrKtGQn7FIHCyY/UebS70t9ban
X9p9CxJ/RFst1BnrRrQUBBeCnzX+bvCNQSAGiDQszYCv2eTQ89hZeyGtZ4x8GqgUVp5Q6E/RkhaW
vgb/qIH4vnoTOL2IpOhI8LBrOi7lMrCTH5jToQnGxOqUsX3vh68YpDkFum4IikGPzrEK9oNQ2e9I
b52lhtTh/Pl1e5v73183KQ3mKuHaXLZ3mxQKlJHueXGO9RAtFvNTzVbPz7+X9Zx8OJd+zD71doku
Dgbz/IkC2z7/0RPsEaOajDg7Qaui/+RkTzywf+fRa0TxwgjMZ2R0xqLv1lmbQc9pdOeOXhksBNtz
FwXHvaVDStze6nFQ1mKcuGCcg0bY8sptX82qxn+Tk9c3dmRY6rxBCijfQ2uOIMIwnISUkKqGaQ7U
3WrUO/AtHUBCj4oxqgyZbtzQNTae7sziA+tnHsn2qBvJUiqr3wphZc+Umq5arBdXT+owNbOjYGd5
33bhuaBku/j8Ouvvcx3ZpzDNG7orUNQCtnp3go0RuAvV+8VCibA7Dp0d7qoYTkYTu4esDLFNqyBF
swRSGgD7IffH/tg29o8kj8jwmPOj9aQKF14eozPBJkdiQ29tcY2EX61d//ZOCcacN6ycwthc/Tmz
0BumzQ0iAHdYMAA9C2hHBIvUjfRHssJ/9PTEj20Z2Stq2nIFhWFXET92cSfxYGVWu8r7LqGMH30H
OEAXv01RCJWe/GL792FzzfV0qKYg9JGmUNa7+c9LsSh7TZ0vwgmUnuAoSlyhwTRV5xAiccAtihT/
7hff4scTEh0W03DYb/K3brybZYqsUdUIJ4n/V7nxpjygHknRGwJWqwhNoxij1kaXFDC4AIBm02js
1GC+QjEE811rBjVrzPpfvKmPU5+CZei6Ju9ICVu92951UV5VBnnci8hqdq1dtqeYsJSdT1NgNRIn
tQ30dtgVSdRge1C7fmyfvngHHw+yymLW1U3TkI6ji3fvoGkEbGT6UosksgEHkniAndmD5MT/SiGl
3eTKpOUVdzsK5yybwfCNOuO2s4j5IlVSfvGwmfPX8OekRmSnI4UzV950x373sDktSkgjCcnRCtpT
YHXlJovbCH9uYr8mFYEoSCB3IgvTE+2vR5i1+jfw36RWRMo8xdpk7wF4f7PSLtlxhtEpQcfB2iJN
zEIkdYDJE6DjcCG/m7Xerho99K5D96ybQR9TY5Vyx4YPxikCGNO7b8xM++2Up6ZWwXNoyZfJGMAW
zcllHMC01WhGyXHo25dibm29vbg2uK/UMg2KVJZ9Xzm1u4qm4JpQMT5L4hP/qTxNEqm7Vrf94a3V
+vaihc3fykm9bS9r//jF9/zxobN0tjSss5y+OAW9u/3NWIY4WhGo+VmfHcgYXslB1s8OYtAdQR7T
EvJGd2eUhXvMG9gb45A+GLOcyAkyiuMvnCEC5ZUAPB395LTxz8/fn/z4eFrUCCkQMvM4Nsvan1OX
lhUQDCeOBCWuspNj57dJ1O0qGEq44UNLI7rJ/GUVOn/RrWjXTiZn2zmZ9+0cODcUZreyWvYmTtp5
l5xyZ6DYvr+9kEKA02MU+fbt1yZ/DkHlSgPbVkOkx73vvFapZD0aoI42Q+vuwoIOTaqm8GwL+8Dm
xDnTNfriVtc/HIMtSxq6YzlSV5JV8908aHFcorpih4gY0j0TRHSxvNI99RD8o+uIH3fr+fkxi2vv
DAVxR3xefZDzvzbo0w/ADS9YGTnTDsnti+9ivtZ/PoPsyIRNuZtKEgSXdxnaoHeg1UAdWbR0kU+a
VruEZeA/kaSa8XQaKy1Qw5FHctq5gAyXJa2uJnsVKYw4QquKYzCN07HthTyjosyAIYeKDHBHnUDY
madZrkUHxPbWGTv9NOuA2U3D96jtJsrV8UAZJTTvh9oGWQCMfgkGCmaYTeZjg9Li88/6L4u7ZZqS
HRQlfrJC36dKl5VSNd31cGEb1oLoUxqUjYEe2bC1C/ae9dBW7n1QQnlG334YAi0AJPYSp3LZhkV9
JF5TnvuhwROXInBEuEgqtx46l8/f5scahuUa/GUqKqoCncb8+PxXQVjElRHVnVXigZQn8uRwfzWJ
DVh3IAunBm9uRu3wTPvkkXQgMFgjp3OtLH/n1H1vCnTwcqrxTZtm9hT6cs9xq/iJJY9wJUTRpvfc
GBD55oaEKtTmi/f+cUpnpmOZ103mHsO23733yBtm4UdRL1J2V2tHQ9ZVVPPxVwT2so1o5ui1287R
U9191A0jNeGaDE64y1Q6LLRBrji2JFosMxC77ObtBAkrQopw/knze+0uqfVkaxRGciqzATpdZ1PA
GEY2p+n95x9G/5fKL6n2mKksg87QxwWTPiqJnr7LNxGE48mRo77zArZ3qEWCxeA62a7KVHWz0aTh
74Isgdx513EWPaejvm+Jwb7JrozOAzuCBeDXiVUkDpw7mRKlM7s/K/dHGzf3QdBNZ7r806OV0Hlw
LAK++C9fRBTIAzRdeYhx9d41lO8QZfGr5RV/Y1TLDlZaWqtAC9vNFOS/bUT110qcKwFDoywy5G6D
f/RGI71GU+UtLcodNDeReTi68ZNe0nrSNOvVHJ77Nhu2Zlk7a6lZEV6fbpOJiJh3IyaboScuW2Ft
ZL+SXgj4kMgYbfgw6CtxFvc6obrkTGyxLbYrw6np7VOS3NWBgaqUU0VOgw/md9hds8mR0Ap9bSUC
PV3K0tUf7KVou/FBn38uu6zhbJcfi3RKyDTlgEfkSrwHZps9DCV2DwDmVIpIbQZJqlYAZ7tv2SxR
Y2o5xCgDVm6FrzPXFG2e/C8iuPsz2PTxmODCWKRhNiPn3Go1EbSwZK9kHII5PQVXwYYCwYC0RYdz
LafhB/y/u6432faPgQbVtGeu0oIW8IMdPakaTMvnd9vHOjRSJUGLwRYGxQLHef/okDtONDZ+X2VU
3a7PcBwRZ15CuVsmceaXGwSn/WZ0y2Sr2/HIxNwlL/psXm6MVJzyAQZyjOnlLjdBfvVZn/6IqWoK
6hK//Mo8JJQUf2vElIuowMyM/q0jy7ku/JFYp4GCd4OZDKtIu63z8MnEkvBK2Wa4Y9E1zyS0GTcz
Lq52esYxNu0Fm0LOePOPQdlMe5V4Fk49MSBgiWCx17EkJmzyN5h7i02WWkSpWeVwNrJEXOqynsAu
e+53ac5a28kEWgjddeKm3zu9J/c5wrzsTsDfXn1+mY2PC55tUGHlqGuzFnCW/nN2TQNVVKz5IJBs
7NmczKh2VGPzPHmov1JS6vwxN2489fotiVLKqnm8tNny3VWx98DRkwp8npON5cQmHQPIkWqcdi35
DgSG8GJS7kIaodBEu4Qafv7m5cdtBJOrbbOMObMbVbzbRoAQiJOySpNFZTh/T5Npn3qPr50amA6o
T2mgrd1iXcHyurm5oQiJH7pvuoVAxmvNcJMXAeLMqrh45WyN6QLnQTNHtJXmK8mcySmm2rmotRA6
6PxrH+b2Poxle2/pOFUmkdrH1DGrbZVgbPFro7BXxOisqNYFSv9hE1/Wj+KosAXm+K7U7vNPr//L
V0e9TFCulYJe8/vGlxZqRkgtB0MtShjiK7CZtu3w2Li2OgJN+KuWEJQ4E3P9ieOmmqyfsrAcIU9A
ivn8vfzrN8Ei53CSUoLz4vvbKFaxq6sGIGx1SrFf3uWJOz73Pppqerj9I6pjgOd5sq8dpsfOd+wD
WRDPwnPRbUShcYxLx7y5rQ6Y0Pb/AsKp7aysMghaCqaVoScAqsv2+JZhzWMULXLDeiUX45h2FAsD
uwtfklaQmy0hE8alORzT1HolmMI+tUVFjgXeo7UgW33tJzWys88/vv2x+kDhYa7lvRVLmCj/fIpG
7oyApKVs4bXg2KeC7rPtvwAnSI4yJZjK4eyw8Uz4s7z5YWEU+Qtw0+Ykphzldp3QDA5IKWuGKHxx
uxqVvZmcmIp3KhldnLkE4Jga8I+YeHUM1uGW+244qMabII2H7VOfY8GoC4KDjQVb2BXZfsRiedLA
c+YTWJvq7i3D37s07cI+15pf7ImkYzbyW/GgUlnfEYkwrP3eZEvbONnZVw0VZABcgkw7rfblM9SA
1zCuHzvpkcMI/eGuzOsax5Fe3UK7KLYOHpa+rWemRP0oRWzvYnjBa6ONzf0Ih4xtgXwtpGdtrLgl
EXFMUypdARI/9HarKIjrnZnO4RKrDEnHigsYAM9zO7zhvfXshk4HU02fHnStUEsIWdZXm7V/eZ7m
zRoFEl3S0lTvVpx2RKlCN4oEC4LfzcKzbllX/SUyMBkZMvZNbF7TySg2dTTEwFYIBlODcYNPLJ8c
ZG9tVu0BwXj3A4lU5J6414T4z0PuYILpSwPiJL/RzpnuPr/5/uX8yMbScB24M+wxP9QNgNeDuGph
jUviRCrcvXJgizbW/ioWBbBzvoptBg5+p+fmLghgp9U1GqmaiIeF0Cz3MP9qz99j3Hl/I+ZBIN2M
5ORWRrHNQWgsorHFJmCQctaJxt54EvoCjWJO1NztDYiYg+478RVlZX9HfuuA6db4LsNkogdcm/tK
4Qf//ENbH6d+WlX23PRHK2Ljtf/ziRtMqyoGRLm4LgC6AziawdHaniqDdlVAgthR2WoRZYrIiwr/
Keqb+vCWBFXDYd54I8SD1lb47EUZbMeIII35yK9NTXiV0zXRgPVrehcimbH+kzocJlZ6TM3uQOJg
/U8QMaYMHjmNHNecWeXwfy+jzHpClm8tBXf2t2n/2kT0w0obx1/Th84Tu4sVQqn+1Q5h4JHg+YOG
Bqd82SX3ZQ/En3QjsCFIMiOApwcSG8pFgshzo0kX3GDnu1RbndOAKyqK7WYlqlauYsMBaFEE2ZrD
mnEiRwEBCE9xHdK7G8uHCbg3geKgcr66ByWX+89zM6J7zolIUyX1tPeNDEfLPJRyKF+c2bI+ygj/
b2t0ZxkO3aqz2S2h7ITzsmotPMmAtoq2Lw9aQYSOxtcFCE+ftt6Il2+KQc83PcGUtr4y1ADomPRu
iA4chfj/psugKup1PhrBzYbBZFZTdKkNVC/4RvwHYnRg9OI5qXMbIs8EcxoI9VcVpY/HurlSY/KX
Y6KFeT9TxA1RsymuMfwcbnKznPpnlDr2azmr84LYtfdpEc5e+njHbQY3GCPNvnLaem/Lu6FucbDI
NiB7rLW/2M5ZH+cwxGYubw4BEkxq891CRHUcShypfouyjzZBh4+2brTh3iSg/qB1EEzhqt6//ZFv
FzCbQ4v0uKRGABf6J62wdE4ZibwI37gMwGYIsQqvuqN+FwhXIcsn1jqmTXan00G+q9Ap7cvChvMd
eacybvQ7OWnupRN6fhrAoCyCKZ1+ULrckweaPBu9JrYNcal3npP+IAp9uMn5xY6t77CUAwKM+udY
BL9Q/GcXk6wVAmVpwCSc1AqbzLmiRqmeOU8VGTl70mWqVWDp+TbruwrFvuOf8rDxOBGLTVLk806i
bb/TbwzPMBx3RWQhEPYvmu5/sflhw/Xh7nd1yzYVVwLpjPX+7uch7JFjgUWrx6rb4i9lXa6CETEd
tD4/NE5O7GbHFJuVQ8TTSk3auLOHnNAKFfbmnWB/aahr2/Xg8stSbodpiQUX5mfWWWudoNS/ZKn/
QFc0MJtjvZsKHwW8UxkQ6NrioY+X7gTEbRCtfMos/KRB64q/ZF/fDUSoLNxWsHWykJDq1NkX1mzT
SgFWbpxGpavEwHtVdKW+qcsUsMcwFPc1l4+qG95RH0oT6UZbffJoysYTAbiZgr/XkN1xpLk9p3L1
txoTAe4yG1+c8OqlbN1fpYvoMCoqdes9Oq+lPAofSOpd281PRAivLQ5ATk2hGNmVIC7yutw75SS5
YUv4aaWxRaCAad67GMDpz04kKYzb3GwF9U0C3mmWQgNrUXGcktktB5bVvuvnX7ENu5ucbiiSenO2
JBqL0IkUkAIBLRFyHx7uKlzVUHSvNFv6dUqI3z6GUJ6iRYYHzYsVCMDqgq6vXjd0ggCIPDtt9jI2
nn4ChxDSIqzbzXxGXFicgC+kaaOAzw3+Y5WxN0kqYfJqIqIgomQ2gSIisdnEDsYUL8NEz/btFMMi
rkW55thpbgYMZhuV6iEnwnLLzeYe5fwShqN7HBS3gkyycR9WZveYaVtLFMbDAID4kT7ET7tl96/a
bduihuz//0st9JfPV133g0CEQzkKR6q3NBvngvqfq24A/ixqbW6pvM2f2Nmma83u6pVJPRW1atYf
9YYExDzvXlpRdXQshun49hLkAZas4NYZ18G41tX82lbXzr8K/cJwCarSL/25VPvav9j62dXPPqbL
a23BjKDkFUAkMOGolTM+YO9urOCHFmjwm4DgrMymqn5jMDx4qYuNJ4gtzmSauvJv/+jKFul0VvTL
qKSaOQ9Lv5fBg2rmYbwN23yI00dGNz6G6aOv/WdM1ZPnPdbqaaieSvWUJc+MXD2l4zMjSp4rDW8D
JLJvmfbMgKhxp1Vp1xORBMPQhfRwc4N8Q5SV+z1NUblgbHuxVBKsseY0j+3X+lnxYWdkswwinEI1
ZRj01961kXTTQEIbo23XLYQye1LB8dJBlOzTw+DuJRdJHXhtQFOHRw9zGTlT9bHWjqRzmQfiBqvi
VE/zGNyTlZ05DTCUc/ayc5chObk4DkaiC2PCKOpeCvdS5teKiX+6Dm9jmq6ON4+ivHkeXwM8vlvD
z/rN5wS1SrgmjxYcF6hu6WPdpGpnxP5Rw1sFedkqd35hBxc/j9HAm/omN3Yayua9mGF3e63b26TO
e7ASqZDMIyCcxN17yYHhJIcYRR8hEepglYSLH33vWIh5SMIpspOenUBhjZCsMFQmZwYwXSM5t9a5
3vTy4MaX0jqP3cWOL4V16btLRuCkdYmTKyNMrlF/ze15BP01ta+xfW3SG8MablV6U8M8yLdrjJUx
3BL3Joabld9H7q3RO+PgEtcRtxKx+ixFojZFOJ4Ddj/Woo5YJJPylS38DUSX+GZodOb8tuo3OCzI
K703s3v5NvTsnuHZkMvuHfvGXYbiAzOpsm8qviX9PET8n5GZ139GYl7dkJSZq/32GjQXGV61+qIk
iWAXHI9peImbcxxewubM8Bv2b+dWnZr2xGvRnup4HhhyaKRb/VG9jQQmmXtAq8yIq0NYHYLwQLMg
6/d9tk/6vUs0UPSFPPBjt5S+ON0jHSUymx33vU419WGHVYFC3mME+UOQx86qa0S/GjBxPIxjW529
2uXjJOYDnRRiyGbtR9W3LcETimB4dv06nbfD2x+9vRAAJE9KHsLRdEmBt5ENQr0gwa6bboHr1Get
bdeljlgvGGEjJpBjAIjk4/egrhaWHjvfooqjFk9muH4zIs1/bqeg6MfGsbZsy8J//n3B1B9Y9d5H
gbOOARffKbvoLm8vGTa9S9gpf9MYtXU35i8TfYlzJcvkigEMD0z8y1Jl8q0d6mpXp180wD52W+Zy
IFoBS6Jqk5wo383wNZm/iP7yhTmZj1EcuTSOp7WacWhhz+ZKjGBhpqrE/5Sdg6yr2WWSczKSwjWk
w4NhmU+OacY37G6hyRZMxu1KFa0J6xiu1wCg+II+g9Ti/Iutr/6hzcs7RxSo003EOfJhE+YgS8/b
dIDy0wbtppkqaqqV8ZQgY14phZw3TgvrSkYL8GTXfzZRJYLhQCRud2nDUaQj8HeO1bYNfFxNXO3L
OUng8wXU+LiAov7g4ADgAbWp895VE9nTSP8J2FEzghDOLYTOpu/421bAzYFLY5/HlnMiHZVVL7II
dEk+LuKZLQ2bRCOp8MUs02rT662CNtORt9Cnx8hFpWiM3ivgmkuTT18ZWT52Crm0rPwKrRpSNXT2
f94UE35jEhwBowWtVzxB1ya7qq8ido1ev1K1RPdFJ+7kWWQG4sI6Gx1Fhqg2qDQ443cRttAUPY51
ubKo9MCi2Lqmw4F3ML6o4fxLjwq9s04hzkaswCV+31kexNSZkdHy4Fm2tkRtvaNrIY4RKQJvgwSq
kFwN9FWzdG4eAMH9dB6Dt5k8KK6bXG4C8rz7DdpoDXl0uIkBX4h5WM26ytZjuZYElS0tuVZyDTjh
n1EnOMSJ6AMnsSE007Y2Zbg1sXwUW5LjMlg8hL4O2zCg2jePoPjPoDbDoP3bmDsr2COfy1TkrvtJ
g/lllFgJM33HKPQdgMK42YXNzne3AYlqfBwKnrh0m22hb8dmqyVbomoZo7dJ5CaTG58Pks/DCzYQ
PBi1WJvNGiQ10JKQHL81w+SD8LHkGrXbP6OtN4xpmgcoPBqOTu8+ggwMnK9vsX/ZtczVAyRKOGeQ
XL4rIOMD86e6kukiEpW3bQ0IlY5J9EYtExIeQbouqEL2O7M5ZDXAQKscN2apkJyl9njMHG1boRdG
3d+S5N2z9fr8uZUf6hs8Ae5c2jbELN56e67/qwkdpMSVDRVg1mCc18YSCaFbI62xY7PCUqiq5M6x
p3Rd6Y2BnoTkL0wRwBc6ILKTMS+8NCVm+5W+bIoOw2JAlm7ljvZJV8Zs5nFgv7Qd/Ygg1cUqpa9+
9lOS0mNhjmCTtDt6qc4zp0OqoLqnP1gqkstuxOhlaKFLhomZre2ATuTnH/yjJBywOJpd9ELURBXN
3z8ffZEWFGUQwiwokXWHNo8cMkobajriLg3lrwi13xo/OQL9bmV6fFongXv2+Zuw/mVql6xGbF1p
VH1UKiToMJxET2cSSrAWBmlDRAtsG7Oa424Kfw+UlWoXnWRKEoQy4uVdo42Nngjx+BWQE/0XiJB9
TW7MsRYAQ3sa2RSbwNUajfqZE5ZzQ5VTXuYz2R23pzgMPh2xsUr7B3joSDSbJQtfsSoUJ+qgHo/Y
0Iuz67ckYKZACcb5JNYULWEg4K3jBOlyUCK8BrS9c5xGXGUi3UetLKI7iXIVe3vkPdo21qNauvnu
7Z8q0USr1ruLmgzVhe0Re4mjf8uiFm19gmCW3iDtyxRoR18U5bON3l1PAzFHA3H8D/V7OmGnXoDI
HEVabpki3XurtEb0dUQNfv6FoNjma/+j3mcbJm4lYB4IHGz1vgIGRrhtOcsWMOvod0y+e3IUAp63
nwrV3izJeWMeSYe+Z/f/GDuv5bi1LNv+SkW9oxredHT1QyaQiXRk0orSC4IiKXi74b/+DkDq6pLU
cXQj1kHQiYckkMDea805JuGQ1Ngu1WWHuT30jj86PtdOu1PJgue+1SL+2jvct7SlWPQCuyVog/0m
eviKmESFQQHADOVuopdFSN/nsTp9Lzk8adrRWCslnbA/Iiui4uCgKUsZyoE0panFp+Iv8jjFpwJu
/J1vB/Sd9gHpLtp+5n5Z7U2x18WetM3S4r63n5m2MK+PfYzKBnfvt6KH1En81YFqo0NgHObx0MRH
24AdezTro14f+/nIFDi3l0qp7hRlp5hYrO40hOdMO1Eo3b5XPZ+1aqlyPufz2QKrQ6ArOJn8QsGV
ScAY/uEUrgu5X86gjcSKJRM3tsVB9/MLuxBJVU3gg5FcifHWgdpzUyvHiNEe3g4sEQld2juacLhP
Svub6LVd2sGpj4I4PWMcK4+JmRGwFrbxQxK861GdX2jV5Jf1LSnLplOoWqzAgvRolvFnCfH9g0mA
mxtZrXw/T4bm1oTp+DVLwbvqjP2o2KA/+oTZpb6WpVVfJ+HUfhTTbLKyob6GoX4nTzDYdWeJerU7
k8Q98ZYk1XzbxpJ8xQIcbSyn0j/jRMncqsgYSOVshOd4Hm0XiYO+afllYaSBlkx13yraJxXe8AUD
vXVJrNaC7aObu7xxAHAw4waUaLwmJi4xFY2wqxEjv1m9ywp+7A2T+faOLPlvJKE71yRvGIovfbAS
zwzescJAJQrlW/Rq4et3mUxQOd6pQtqTcSy2ZptawCQdAVsDUIaIVW2HiwngXI/5LtX68qrk0nM7
m/lbbFdvyPXAvqkBf5I/rfnl3/qXLJpw2/KoMRZd8jpp/renG+QzSc9zhcwkwhPlfZiQO+gr3ERq
H8uxiA8t0U/Qm+KDPS0VTIfKOkAfsJMjHvlRHGdxLIKjUI6Q9Ovi1A8nUdBuwMzkZsl5Hk5Y9aiK
aLrk3KtnWyxVh5dZPVNVfenCpRoUp2v1NTezpaa1tCUd4GIFF3U9OgFZV5e8uoGWJjkbBW5NdZNI
F0pUN7HC0PdmqG4q6UI1a7XSherZc5skQnmCr1lrUC7URA5jdGFCrkcXM7pozXLM9HOwHmmfUo4C
EKipzDuLgPXPk5XI29oR5V1OYhup4VPyQDaruoGgqF5no/pUaQDYTgWSperchWenOlu8MZ8NVILO
mRe9ZJ+dtdT8Iq81Dssrvh+Wagc22ksJ8zKmN7y+llQn85Kblza9SQZ4o8RAX4r0JjYvoQkPZ6k7
hAq2cTHXkpKbJah02Cr9RTUuc38Z15qMi2bxyL502Y8arTNVZxcCNFrrjMZRReZYLhWV5yk4UUNw
ypSlguZkNycrPpHEbBpHjd0+m/y18vI4k9YgHVIMg9rB6A4kVcWfcDtT68LOn7nnstju/Aq0K09r
ba9re4z7f/2IYl3w2yOK7SsWEZ3dlsU895cJYa2YvS4RQEcMDHql7QSrhCxtsKChC+GB0mo3ZPqs
uPFAu90ldiDkFRnCz/S63BsASwtvyj36m5Sie6PwNH0pYy2L57vupZKXr1USzQvIbC1SrzouMcmz
IGpL8Jk8kvGoxvBag9Wc1xtLjbzbkj9A48IbEMMhdAAMzW618CJ4CGDnSLol0VhzKZZ71Ch+VB+7
FBQ3R9+qzraWUfwBgd4qsKPWCiG6h0uhHpQq107dVl6qWauSSAV0g9QryKBNsTosNdfeQAOFbToJ
FINHng1NLGqyPaC0FR+EKmx7Yi0FtVzMiNNbJnS2R9GBoeK1QtvDa0lpa5EWji65hTjlwS8lGZFS
E69nTJt4U+I5JM06bolhf3Jz3YXCok14pN2sdGNy+xI3CXjykMO7zSHtLKkuW0D12YRNbIvdLvBt
QiQIMuS8hu6cuXrtgglHW5DAeldcAEZAZlW4cJarhx7JLNS8Flq+SXjFc4pGRNAn8IixZZygTR7r
7owzOPEn8kKDLJ2l8DoudkdOGafbWKpeq5g9YYAt9zrDE+1S7UxmqAeFVVlrQpuJwyv2WtuNYw8s
T6gtpZAuOLqDQODotoXbF4hrXcaWUGZtHcTDtpGX40IvmJZjYTGpI9HYdVj1pUSLukm/lJDdmlA1
Y6lS4lNclq6VetTECR2W40CpXjN43XocOY8qPwmER36qpZq1aF/FnHSaWLYHZIlK+EpQWoStxztT
8XTFcyxP6T0LzFvvyQoPYtxM3lAt1a01J57tuCAlEWsUupvprj65JJu3rdsQAM0ygPPK2Q1wG2yV
A90PTGWdvHX6P2zd1ubEzwsdTXcYTpsGHrvllvDzQqeaqiwHn4vdP1Bxc+ly9IBHMHoIGs3rhyH3
yTiIcO7bsodEjqecULQXyboLGRQGAQ/xTJvvkJKWe1vODgMMgn3ah6x2IIkhoolu//eQoV3aWtaL
Y72k3Uve8W1e5vCl7l6U8EVbiwww8KcrAfWTlH0y9edu/qQ1z7a+VKA/W7wdPFHR9OQcs+gumZ5E
9pRNT0BsLf2REoLBwWMUPibhoz0/YAYxigdrLdu6j4alkuFe0+9Eem/od6VGOg6g46rMyVyOTfsh
nSSiMsrgIzHj4oncQ78BhHBliMrwvmuTbYaf7f6v78j/R8cWaQCiawcTlE7v65ctvtwLwJrB0vEq
rFu9QtK/HqaMvJkyYxhdDpBixkl9liuTRM3WUE51nXxuHG7QhLxo7sCDVlZASwpSm0iWSZOXCQCA
a5NQdshiJqnQzBtVU3ZGAOM8KZf0wDKX77ps5onupKfcGOW79UOCdzcWzElSXSOHYYJNromE5sCy
Y/thGkdj07KZyoLkmYR140Ro2L8fYsUtljD3uVY2vTqwnCHhFklXeGxayX60O3JTs77hHgI1zQUr
6xuiyp8aMDl/uMCt33fHzExwddEMQ//DWO7nC3w01SCVm5kLvLZ5zi20i9IS04HAT2p0DrlymB0a
XkvRCPteIdRfB1XmUvTCKBphQbYcaYRRuu12N3TDpP5HKwydSmztaIVROrk4ayuMbliSLg0xGmHR
+KMR1gc7GmHtWt8bYfTCSvZRsd+NvlYtXTAqM/yEqg7h2gsLwh9dsMUHAYE1LqYdrEFoTVZ0Xg+l
BL4l8OoOAYg9SbcdILDLX1+l1u87W41W5yJjQczoIOj7+a+ZEq3dgoasyMTCip7RUj0LwDPnyb72
aFZA3VXTS9zMYGesfh8SxgK52Z5P66FrMsYgSTpsa/hsfmPHA+JSlBAiU/XXVlW2FdBPV5/Lbm8x
4mHoiamF18N7lC1YrH99aP140zTBtgSc7K2fIKjw26hOhIkk8U44Bcz9jnwPm8DqU8Fpw6M2gTx6
cQAyb/NkfHbC5K0URuLNyRQ8dINKgkY8M20wBvsY4vZHsGxeexXDRJrIxZNaSPqp65c83qYonmTE
Shf7zRS0WcraSb+QWfwadFP+NrbBuacP/9SgQ1+d11WB6kByZst3YhVeSqs+KUKt7xxRNN8MuZY3
qY6ePDVglSMBEV7V5tXjX586KBq/L/kwKKAKkzmD7GR+OXcyvSqJMPtqOyhqRa9Qp99iqeUtdKmu
9GZGAI5bm6z9PHrDDcn2a+UjWaoeZjWqQcR9iWt0zrt52I2IA7Sl+mHnODs7Rbq4t5wdiV56ioZs
rzV7e1oqM/fJWkPkd2tJBi1Xn2LQRLz2MPhG6WtricFHtoKxZi79cvDH0u/J3x6WYzz4bemHg6+H
foW0pcR842clL5U9gIFhrcjYq+NeqSYYllA94KQD3RHZrcGP1+w1gKbN3pn2arPPzb0x7VNzH6/V
R367VhP5drlUFfn94IPTage2lehn1dLHWFYN/lQuxf48w2dWLpXwJfwSoS/1vhb6Tu8roQ/+ZUSe
Efp9uLwRGnsq0JeaEavUe2gEBtB4t8TNmOyzZA/unkptAp2XmggyKnZDtxuiXRfRnP7DWOh3qzjd
KZNnv2w6lqI6vxJXsszKir5WATW3CAXlPCVEIMnbB4X5VQGV1icdwH4wrUTCpjHHD4xASJIY4tw3
ED8dkxo9RqoSXdPQBvwCIfAkTAztUUvq2WTNym0UfnbIFAILOd1UU9+e6RKEl2jmcVSVTvQiDwMn
KCKUsm6VdhsoYO56Gecv1Evz1kYceKxFS3vF6dOn0M7elv96GjJbpkjWLXI44p4KNl6d7ICK7fWj
alRE59KfqHJZnGTzVVmA11lrE5MRciOYo4nYmCnUPoeG9A4qq/3KpPQ65NJblBjzfZnyb/WuSq+A
V6U/+bV+H3Hhp3V4HDGfxcCxttL/rZlgEY+S2Z3MnzM1e78zpujY4soBBRg/GNBn5Wja1Y0zfyrD
uKJZgMGXKOUe8WKckl+EEaXWTM3HUzI9l5GAwWtASumNgJV81F+MVCJdrtWCP3RBfpfTg85lpSjr
DJCg3K/up3/7uSNOZgWuCjuTboHWm0J9O+ZMOyWtro9gAvH4j8khic3+HuOPs1fKJ9pK+h0pkNIf
+Aa/uzIQFjrIC1WobDzWfwWxKOk46+mQSjAOAVtlUVVezCp+Qw9g74xMKwjJhlIbO23tJxlJpgDA
8308AbbKAFAvM+lEW7K8u5TAFWveQGxVYeMI85CYRszWa3Y+t5l+ZzdO9QdbIcu53+7CkIa4C8s6
cFz1t85iGxaZKEYt3A5zINfbEL4m0iZpcm25VlCUd8A3y0UKMegqnQMOnca+MzKJW14/URr4vOIc
WzHRgjult8zj3Gs1WJXScZMiLyC3hkysFi6gthywH4nbLp7fyTExdrWw2pM20HNd3+qU4aUcRLs3
WzKfSjP5hIhrOnQlgeNVhXQKduOpLvvg1Oo9RvAgGXYmudN0jDMHtCttn836ZiHn4ihbO0R9uf1Q
ls5Y7sNKkj1a4QYZSJVxJrC4YG6VMlwTIJ7Xj01TUrlYcCJ3XjDEY2miA2ak4tlRo9wkdgCYdTJJ
O4q06FqD3N6GTU8SB/q/6/qxTi2dW4wEkvifDyT0DJAgWARi2C05sux1A5s7rcLv6XZ0fSHDcjCr
dMOSllSXefSSxKru5JxEZlkmQDEpBU+2Ttw0uC9OkabUV7jlRN+NBJlnjrRrW6Xz9aBsHxWNNMC+
tMGUGR9xQS8lm0G+N3E6+oMjWxu05ppbTD0zUUPp4X/C0Ne0BcHb7kOtLcl+gB9vZSScchM7joh1
jHDWH/JAYz+eMC3JTGSmqUTU30IPI+2OpLxOVWFrOqxNTJG8mMNguaNKL7Jjqg82lMdkasmPwm7C
a6FJ6rPuvOqGmT/l8KjDOND8VBfRcQB9clzfoqH7460qrx3uvn39XbVt5Zh767ayD1U1D14hYC22
atuf8OF2pw4AwCkHSk42zOzsiRLZwH9KvmSonXe9006HOWV1BQnoE+i/Sx4lqP+DXmMgJQJwE/qU
HkkJkaEtQz8mjLn5KjvMz8Rk30xxgkgnL9obmwXJ+l495bNr1+BFzExqmfXgqtnIRqvgf9P7TdQg
NZTwp7fh9GjJKCmgI15bB829ac4EApmiZOjO9qlk+9lr5XAE1zQc2fH+eEvtxuFYOFzE7F154PLb
3vVtNd/ZnfIm6UI/Irmf7r5/PBM4qkrnvL63fnyi32THLTEm+owOi/1u62TTNUawfVRUnuOTiVSX
J9udY1kgzxU0AaFWB8c07IlqnOWZBIMMQu8mXj4arx+NCOrJFBRbq/fEIhVhP+GSpJmP4/77QfTz
rpBCUDalIRBmMcuB+IMHU5MCkBX0HWVubYzXRqKgq94a99CSbus+FxdHZhtUDrLvtAO/j/ppDnT+
cKbaLphw61jXh/WdTv6Gidk4yFOnK36oL8v/QSF6PJs+11OUP0lFuONBbr808AXrKh4OucTokx1l
EtbOCdl+0m/WD824zc7roYu/1IMNobnW+8hdKeLDApcXjJKKJclrIKjG6aofB3t513ZIuKlTfdh3
41yf2rp87xbyHldm4QlCKT1z0Y8PjU0cTV7fNjrUb8YD6r6Pax1pCVnboQS12sSsu2nNSkGLA1Td
jrTw0DKn3jDOqK4ykdFx1vQ3rKQ/LCBS97VGvDiwM3FOyQQ7Yot7oNctALxYUEUL0C2JkADyamyM
88gs9g7/Q39WyV3TSXO7OEUS05hTlutc1qYN0qyQ+YdCl1ILAXbW3XxKCRo7zqT/YUqf0B8mNMSX
t9YDhlxWtZM20ymzPtlSXPgEiRoXW2qMi16o2rEo+ydbaeeTZFgQS9nEbVHCzydrDaC055IMcVN9
rvL8U21iVY5aNaV9GrAFq3TkpGN00krRHOW2L7c6oAMXlhAhpG1Az6u1SU4hHYK1SymDBInlAo20
ViPNqmuvazNS1DtMB5URIjsGOtQCxMcdDMuCboXlluN01HLC2gJieG76qi9vJD0NbyzmlsqWkPNu
liovouu0CxyB1HToq0NiMVZD3235EVCxTa8rDqGrzY9DR87Xhqk/gHtj3o522CxPiqj1yzx/05fX
QkIQ/aYtq8InEVjchkZOrjQrCxrxETKBMPlqjfoHSmP9c6+bHSkNU/Rcx4eg4mxMtjUxm8nm7wcp
Dxppa+T21uI1cAjDKiFWtlrSn1O4SHPZnCCWBbOR3eAi7gxX1wouiq2xSdLx1YmjiIhKEV1DGuhO
LBnHyhiCe+b6Z0WAV1Sk3thB3BhvxgVEP03z6Nodmcv2LB8Cq4azbo/DVkr1YgdupHYnq5zo4Qba
JU3yg5J3E83N/sOR2IzpVQJGcRnUo0G4V7SQ8VWiB8cyRC4PfMEbExToaUcQmqKH8QPMd2YSize+
iETwgHrjq5wm1lcjLIBHhkQX9w65fkuqiW739lmFAOfWI3FrYyR/qVqnfBeNTnq7Fb1kQd95gYmX
JzO0rYpQgBNM8EWeS8jW/3WoyKA7JZUh06hPTM8ItbfZ1KsHfdS1g6KRwlUSKrIHDWqfuliyuKjV
+1FBDlvGFgpbtOc+681wk4pk8v96t6z+vkxzEJ3wstJMlF2s1H5udJTK3NrcG3JW3zBfAiv7AsMu
xqEQugWNYENr0Gpr9aeuLypO/yxu+Ms6+0grmAVkWfiSj46y2XmNmaCChVJ3iMzI2sugn665Mz0p
OmYdI1RIJEfnHt10WR3dVFlt/WGS/X+o00hSlS2cbyob/9+0CMRpmXbbES8VIQi6iRrV59qQXRmY
mh2XTHi6kwaKasu/JQLWwTWPD7oglxa0tTJd6iT5Qrprt61756EU6hcZyu4fFvTrNP3nJrTDih7w
k6lpNJd+1f3N2IYDC5HTluU+kwopuzGNgldNgMKcTejTqCfRaQAu45u8fPuTqpJniajEMUZxix7J
m+h7bLWepsSM182LaEq7aUYEYEwMEmSyKHcr5T4c92S/yED12b3keUmOUzzqvOSTd6A+0La1YQMd
LfbkVn+3nQDuYL8MJOqEeYyqolgfsFpm5jlKFTgUXEBubUVMHKppi4R99meM/3RL4nKPmTbZ2yZ2
ikmoe/z1k6dUezVGGmZFxUvkZMxSDV5KUGQBwXimqJ+UYHzLqkn2GZ1rRz0Azj5MBVjGAew1npCH
v77Ezd9UWzaNIOyBYIFNWqT6LyNApcjgu6dWsa1GRX8kfXPWvsWOkT8kGrFVVhGnlyqWrl35xrIz
Pa8HVWEbTZy44puD3V/r9ls6FjArhHEZR4X8JFxLAa36ZjKygzOorrXkJeENx5yBX8EqY9nNtJao
pBl0J2i/lTcRqspnYtTkR/rMbCcww32dumtkcxtRMjKRZujyD0lOogudPwbsWfsNbsCwE32leNUU
qTe5IH5Hk79DurXaZkE98HTPrTh+hHi3L8vpQeTpuZX68hip8fhM8LcHI8F6yof0s2RI11iE/ePq
GumDb2Rdij/0WhRlEYL+dJnbMqYDy9KBm6Fz/m3WYod6KBGFuFUaD/6ppS3lrBXDZEVo2CyVN7tJ
3/XSTtZ3o7Sb8v0s7TSCSFsyEZey2Dikfg6pn8G4N9v7NPUx2uepj9uMUlGQNj7dRgK7IwEAwtcs
357RXvtmcrAsP2S1Z/lBcpAsn4psP04Pie3zQB/dzGZV4Re2XxHnLNOl9TvZZ33IhUlZAtKe7wgf
soQkfMvZd5nvOHtpLVXdR8G+75eCktGt1Ud7ypl3qrlDLU2JdofhfAp3LYNcAEBeX0/khY6yAxGv
fYrCND/PonLLfl+vVZR7Cm5qzfcyd2I9mlDz5l2FXXoTxQbRsrYu3iffIjJufaX8x9v4n+FHef1+
isR//xfvv5XV1MRh1P7y7n/vP8qb1/xD/Nfyr/71VT//m/9+LNGv5H/5JZf4rSlF+a399at++r78
33/8dO5r+/rTO17Rxu10131gRfwQXdauPwO/x/KV/7+f/NvH+l0ep+rjn39/IxKgXb5bCED77z8+
tTD6FxTef/z7t//xueUP8c+/b0pRxB/F37ri/W/+RzN/hEygitdfv8HHq2j/+XfF+YepmuiWaQ9x
8dsON5vhY/2M8Q+aIbSW0E5ZwOF1lApF2bTRP/+uG/8AWegAm/qesrB0rEXZrZ9S/2GYjCEsvp8D
oAMv1v/8oD+dz/89v38jsehawmwR/GI8XX95bQLzVmx8EksTFHO78cvz3lKnbFRNuO3aIEnsOr8F
cVfdxSG35SEssCfUL2zU5l1tdgHcvew4DcNw3zeNdpEZg8ZhDj1bCIcdcd0Q+64imk4rF4+n6c6d
/EYqM3P6iTAvZzJJIrFmv3aM5B60HKOwJcbVyUP5lj/xx4wdOZpk434YySaMNW3kjtXcRmKEiGyX
z5aZvjVOTpCzHGx7+vftZDyQrfK1roh6i+FLILLkdpb2D6IMlV0QVaoLLmInkXD5TLBJxTYRJ0CT
F5qrDtWVTeGMH7coNok94gdKkElMTbsZE7l/YNWS7Qz0bt44lW5p20s0lWkdm6lhs1t1ByN2drSK
ETRxb77NnfhjTGPa/iSxnBslDHcSS7bvG9O2G8atURfBQSe1Crnqq1FpH2UafpqrAUZrbhCPu1ig
0280eS4psaGuresDFNt02ORhfRRx/QqyGgLMFLZbxJ+yhApbyggnSvMmv83LK3bGbTqG8lMuHwwJ
RThReIlPuthWtkv9mhYQnEea3XZP9C9UU0Au9Ch2Ks0V/iQhjpnM9BIRP4H31zegih9zOtj85uit
TQW3UjlvAFYdksmufbIhW3CQ0wbnGsmEZfpexqj+ZSvNYI+i9x2mAZ0LI7+Buym4sCXlaXSx5iVE
QOHdjcPpLrUgaEN5J0eZXaQXO+Q7jEDY2crY9lZGNUdLTYijGrKT0swPts7BJhdvwaDBeSsmeTsH
Xb+164XbJWmdS+hJuuM0Ntwghe5l5tj7lUiQClZ1+pQo90rd40ZkwGNpU4wGxlws0fKjNJrRiW2N
41lzUaFMIAwJd/AxyaTcw3DGWLJSMUSNHeCebovk1tzZwmS0W6VkglsKGVBFG6CTZ6ILZwGSIZkt
fhgbgnHq6GkJD7+yQqbc95ayd5Ji3PQOrYw6qufbCOPOVrTfirEioZMOiluWot1o3QiXfInES2ie
niG/ZruiL2VSeFL7yqLJ44XdHU2gQXRUE7ex+mxjlcWrFuqRG8TBdIoCqXRFV111DTsb/BBHx0lA
q84RovayrpOOzAqzrdTk3Y6/kTjZuaC1Mu4r/MZ0vXd2GXavpN66kp2qn01WNR5WS2cO2C85CHKl
CjxBjcCcd9LbHKvvLDfpodLw2Yz18Ji1A01DuitRZZMgR/zoZqpCk1RnmqPaaDzZOQKVTIz2fqCH
Qnivkx5sZf7khNOrDgiP4La5h8JjfiHal7uNuJlCiyZP+sF0oyVRJjOZZ49uX9dfjaAJT+NwBe08
s3zbNqOheZVBxIJVMdtIGvLxYim5E+GUvCq40GYJ+b2W10wFZfuZdIdDJarqWe8sc5NoAvJnxniu
E+GV1FzZI9ezJanmnKul6jLpke7srPgMnOFQWMH8buTzvU7C3ldWmB9kQfgafZB7ZaRVUsPoNaKi
PEphQepIIEC4FIEL6irc0jv9Ymvxm07AELqNKjLdcOqqi9GigjH7YJM2AJ7SUGo2c1+InV0H7L4B
EW9Gp9hy7wZHOVtnh7wqL1t6p5PUalAhsnIXj+2xaBFvjbG1MSGFebUm7kwRpRgqlQ+hac+dkU87
AhRK9Lh0YIyhPGQvWiPVRzNQRtKNp5H/Gc317tvYDWRuyRKXsrPcExK73MzohV0odO9DfVMQzMZ3
88yoajYldPcU/tmm4ixvB1vud2l7lsvsUuZO6092fyHZKYakSf8zb8qnqI7v2J84nhMQW1XgW26n
b1MwPVhG7MrBTCMj6/28Sf20sd8hQMQkUrcv6jD66JgfEke5J0aXZjphknQRIrObL1MnlzRHuTqa
+N4M6M4NOli8Qt/UkJy3TYn7yIiaRxn0JxZ3m2CKUIo3rRyrrjIw2USHFbY5UEBRHnm2bdWycuEf
vsgFu/fU2dAeIjF1kjo4GiVA/45ZmxV9DiZHbCZ10rzZN+eJS8+KONuK8gptNd8MNbf2QN5p3DMg
yJFuaOfmTSKQDuWdRkMyvk9noiTlWmMwNqS7Ay/QapfN8VEC0M+fK/MzICW0vBNXCrl8631I0OtG
+aR3gIKLpsWgWCivdJNfY808FQB9XakGfz5o+Zto6piHXYgwJo/CXec0yUauII1WpQjIY2pwly5x
YKnSuM0AEduJ6muPGhhkFLHd4/A1Iul8w76H2Ga9u1YsLE40za5EvG3BZRkuM4mZoJL5IwL7Mcrp
u4Zo2YWPwq0Knm6fg15Bc/OpkrSdqOeHxJDmbWbn3+rWeS/ZBakZrHvbCQ+o/QW5W8GrNdcXww7Q
ho0Zi2cpuNEjOt+mxLzGqZpPBJUdRjrix+yzHevvZotBaDYvccmfyOZe7aqp+EwCs42rkizVeeSJ
F9fVXS/XiAQTLvC+JsF50pvD2ACPMkxiyEjz5QJG2tUaTnFoU2ZUcSmOktmyQuqPgeDySugFQ2ZB
EEfQLFNbVUVJak5vqtG8dM7M4NDqpgPs9A+ZTiN2jXNS1+mDQGfiquqxlMA8KbxaGYG14jyABUlU
IglR9wWB9DSzzIeV5TzH87RrRGO7Vd4lBMyTcKvC6Usn4Gr9LMibkwek6eEcuXIZnJNEk1kr8DOV
dcHGv37mL3HbORmAhUF/I8+QXDMN4/pgVz7mFrb1uZG4zgTIjebVx+iQ60kCRrTtiskf5eEV/5Pf
OybLp7b9ltU9yHLFeGjk+miZ6PsULZg2dDo2ylS8kCB11eTqJqiHcBOb0bNtAwEGADk/1EXh6g0y
OAGUI1KwFHRBOWwUrulNANF2O9ctaly6pJuxTZ8C/LkIVSOxpyUJxKP51lYaauoC3gVrLNRh22AW
hGKZIt336DQsJpxksE7TXjLkDf1xx9UzDMCJzU2pzQ3zMIzqPmbK0xjapxan0nHotFPflMlRs3sa
0Kp2YFm1F9lAyEhIT1sW5ReZ9tYUyckOp+9HlEQMA+WPQQu1jUy/ctekmnrMZWb7jFROwxxWJ56A
DajO9ku2fLUzd2/gaqUdIhx9zj8HLMhG2gD1Mgs1ybDYqKNibJSi2OYF6aVWo0L7KFIWo5Ul+1JK
np6efrUi9vx1Xn/RZtvXnCWafHhP+wYrYLqEhBQkUw/jY8PLzqikrzWkDNH0S4Cl+WhHIwJkRZm3
kQGgQ5bbd+Aa76gekk2pcAMkTfFJx0d6nABrbNC3NP3GaF9SfYHiJQmeJXBPWvIQ4JcCLSeYV0iz
+i21ZXsvWfCpSy5cJvBo/ICdEU/O3PzGbAISclnSEH/Ib4sEQrJdp8EiYGK5Ic453uI/uEBr0S/d
qJ/waV4TmgTFXMBHiy7D3JmEL+ZfndDCy83IEgPsN6TA9NcxEuA1mc3ab1ggZYqdbUulqdlRGNcG
/oDGgjsa7Ik9dPgKu7Tb6dJ8V6TmVWKUaaazRxLMJka8tIUGF23rRPkipoW+Apesrbd1FN6FDjor
/JYM3O4MEbuV5rxlKL+zev46tFABZOkgx+ZNXJgzAiMYLWgfNoHQ3m1IxqyUnK8zEc9RbxzDJtc2
Rjg6MImi51TMd1I9XyKDVpodk6fMyFtmYLCJLSfeTfjwQ5aVJc+Wgo1Vj2rJzOFdytNAFvn8VOXq
JUX3XLL42xAwrZUVI90BrBwr9WFjJdXJDl5DfrwI4kvC2n5N1rDofW7iWGMoRKorNr0BH36CeY8L
LbgrnflLH7BtqovXrrC/jnWMtLTZG7nRbFgLxdzaQWMjnvzCXfJuKmubjDo0L5LN2igwGZO19pfO
EvFRDr4UiTYiQMHw25MpvFEa56vBFMrlxs36PUDWzZpmBAmz7fXqEgwlLba4deOKR2mvR53LF39r
5/Gc0Ugkqm8/LJGvTcWdgI3Zvfz/mDuP7ciVJct+Ed6CFlMAoYOamRQTLCZ5CXdoODS+vjaYXV31
BjWo1ZOexCV5M5MhAHc3s3P2YZ/fZYlx9ryC0lLXTxoT49iBkDX5NvRyPc154TWpFMtHYcxTXJXr
E2E+F4bKYwxbNjYYJx+xS4rYwJ/YKP5l0r890GZsoKkFjhDermpB6ZU5J6+qo/s059E4ee4ueYaI
edvIzriAYazhLd6lM7to5vmPM0LH0iJDVjbEi7FGIcSup/LJYt/0lzLZ6YrLgHXidlpWXlJdKSTX
UDaxid8mSVWGuqCLO1gsbdaYFQfRrb8BT96Lpf9jzWKO1tF7rlfR4qdCcLeQG9CnA1TWBLtBo/HC
YZZLPSixFUmX9iRsvaRnitcyewJ/amx5NB3L4e3iDZJy7WXN3fWpLthIchVAwrglU1bGipEMShNs
qB0t+lZL3WNnOYd65QRjdZiwaK/Kw1giFpuUlSBzJoF7DFLCbYLgn8pM7d+TEVTncsUXk9+oVZsP
SjUoUrZ+NYRzDq9KiLAwOKCuMAMN+spuTRcPf7JoDOegkzHMsdu49FWCOwOHeWguzneN4XjoAWDn
4Baspti2mRjUYb83WPd5ZnGGL8ivjDzO6v6mnBM7rDCeLDoarkY3+nih2gK0K4X6ZfeSQ17uW1Sp
HgeWWbsmppdiM7RalOha1DOOC9dWPToD51EAJCrPjomVviXeaIWG9IAz9T1sleBLVAsQYkRZmcbW
Wil7ixln2DSXGrOG+cuQ4oWWfh0NGzSVADqLqnppwlGsfyzFBkTIRB9Ntv1uLjQLBW0baujqXjkF
/EAlTBT0zavG+GfYyErFcMoak0QGH8jMzNF/D/GGC718seA1AEIz99uSTz7kES4qQnshQ9uovpMU
MBcf3hY1wlGt3JW5bKntxm1WvXzXRRm18I7Am080XRNicRiqRb6ZvXuZte1zzYeBERNeFWGUS3PS
nXRk4SVFsU5hCrYyCMEP2rG2gjxycFGJst9lfbhkXJii9t4rm+ELuV318+T2NWppipKauOdwLmqJ
3HpN2KK6r1Q4FYZ9j3MwpRDPekBBBjo7r7ev7FWEfrXAp2nPbLFDKOdLsEL2JXuZ8F0veBpZuMy8
p2Gj+yfmKjcee0/Ylsm3rqwHY0PutnP9Sn149NrBinoMgZR9qR6OxXOV55QKM2PpNWlfgXmh6i1p
EPUOag4EQrcEBn4NTLzXcWJYXFkqdGV35V0ISUO4DoxkI46z7LPeszsNtLVJHcEk/Zl01FY1f6dC
2YE8If9sS1McKIo5IZPAMWfl2R+1l6Kk0yFz0sQNFlkowYxO599jidEN7m7omgXTX816GdTDmJsc
mYxFxMisuMJ9rjA4cyHL9yvPOdtqFQQ+KNjCHqGuz+DptC5u3ORjduTa39faQtZZA699nf/Mg4+V
bDufVi0ZW0Idx8qIXKk7kZzzKu48EZdojNkjcfe0vZnejeOn69KHqEaut3Qd997imfu+2g524t1L
4JB3/jTHonH3pt5CeJ2/mUQ2e8HhiRkGGAIdwlLhNccidHNzPa1aj8i8sPBnYrryHOeMIkXfwTan
BmofGqXrl8TxaGv5ZWSmFZEyU9VFDMftM7S/82oZ7zW/Mhp5k9nW+BiNydgHyaT2iHqIFXF9Movq
3tlO7E18RZqUYgYjiSorSg6lK815dtSDuwpn5zO/CTMYEhmawH09V9/++qmP5rzLCxwVKfId2/lE
MDFB1aYIcPWSPTGXKibMbAdE89lneErxL98sIR7LYEu/aVx5gl8ambNrEP8CcLhvmySyvH3C3Cgc
eB/CNsmQH5EHn1xpJAW0WhAEwBB2Qp5RjLykQ2bWMpAOJErl4oPROdHWjTrpGmUoZEAk+0KCgCyC
j4XRpmcWv43FcegurnRieJaZEbxQgnH4Ljd9mx+ag8UGSKvKFLqKIdM0ca4V6D9GcM5QS/VR+22g
F0TJYx+qrqhCa7lOgfja/HW31fDPMHUcqtzsyeoT4thtcy+41XdEbgjsW3wcPcvlKNOnzL0r8rzA
CqQvEacRgPzE4TG3JFr4Iw0U8ltqCAs25tDxitVaU9HbBfpZXnFVNh8dJjTDGZ/IM3cOJHc5pYUx
inU5KkHxhE6lfQFsTXZD8bjCctiRy0Z7LkhuyxW0u+axl5qAqVrV70e3epOp9yXBd8q10KhAGL1J
lL/VBBYGIgwm0aK7o/NL9TR1ekgg5GVZNLq3vWvRrZm7cBgATvABLWWV0C2Zvl32kIAiygUmYiEH
XzyaivZokC3qby1DfhlzmebolRU4HFRsvoWfry+T2KrYeNmAN7Ju+kzE8KvP1RN35fLet9YL1y1v
SOmtOEyIBLVnmm8Q9askNcIh6F4HDnUe3aUoBUSdc6KbKy5G2HbQTc03PRUTaxuGFo/TnJX83iIc
1Jq+bGFUpnikAl253KkzkfF5ELkiKAZOWAXFXRJQv2c6G+4SrGHT1wIDVR35SzfFk+sYwABFxp45
fEDIp3xo6IXAMBBrO+4M5bwCvHipCEFACS1jH2FRCK/uzQSpFHKctqNxXN5Uq90GfntXm22sl8O1
7P1bSpwm5AifEv6YESbgo4vROYY13bmrg29Loxz3ESjugDSdJltiUKjXfaZ5S7wgckIyUlyHJk3w
uzmfUyaKUNM3R19Kue+3eQQC6VPmz6DngZIGHBhm248akxIlqTRzJziHbKq5n4fMrX1++2jGuU0f
Wsp/iq0D05r5V6Kw1yr7RUPaR4g1R7iZ7k/q0fa0J2FDcOCCMVkf52A3jCYxEI01xZpHMlvrglgS
KwVwkHnId/a1nbMht9MlkJtWiLU+Livz1Vusp76vwpSNL3QL7r96IE1cAJVyCEieXPQpE4JgEXgX
p7Y+854pPoghn8URdTX7eRjk/bP0pqdkoeFT2iXy8xSW2kgNp1vlrvUHgJzqW8/ae7qRvIaRs23d
t+xbnCUqf/6cFXY/EOxxmi3bCKX605IcCOzawYHo3AW508aWQvzWd8G9GLMnqVVeTLVfRE5+b+Xp
Q4BigLlSEwZ1ivc94GKMrJJ8qaqshzjo47Zx0MZXWR3hE0NvS1Du4u8lswxmyZoepSY9435Mzj4q
wLBoJbmSvqbHtOZbaa9Rrzw/3BWLV8buqKccYrxj7wYPZl2ApxpX7h9D+w0uj/ud1Wz1+LCazUUG
q+W6pOrarORDeCtH+BJPY+F1v9dsfky15ktmATgh9Ph5x9yq8S1g3GjZ3QqEa2OcuzR/QltrhhOI
7siGpzra/wwYfIKcOzuvCYErSzJVzeVWq6n8bTV+oZ/HXcyZdDHVh7BetFlvt8Lzw3XLy2rWL8il
2MO68WPKSU3TiGUZfU6u0zGfB7pOyvynwapnNqjxEETDEa3kw5BnuzIN5MHPsTLn/RxNct2nkGvI
t6zesoZXSwgzk/9NrjegI3sgUBqeAmOESPOpRxPn0JDBgR5ojcY+f0zaOW6d/K3j7FThEEKzVw5c
v9RyDM12iL+2dEX/a4ajeb9MfLxpkn0mqINDSjZW9Pmfup7pXDb9R1Iw4LN515NUT0NwlXu3403D
DpXuUsu+Ndr+mdwpksJod/ZcqT2dkdCHGDrK8bv0t7VAmAwRXefqCiY9pPFFtP3FrnP5f+kinydD
nPNavrfliu6rYduzFFVHi5ytTN5wCqIyaX08wm2K8uquCBBgCcGqyoESN7VlRk3h//GLlQQB2pSE
bogQ2kwXaZL29mIfVydjgtU5OVR1JkE6OPb9ghSR+B/M2c4jcSX3HMataAyK66reLaPARODlF3cy
M2pxk+u0N8lZm9XFaBxyX6wvnYkyXcBEQx2QnCfkMntHc7EwSRs5vPeAX2GMzK4zIrU6B3ecVw4W
JWL6tX7S9OwjFSkmEjeLIYr59Dc74BZeeiORGdmkGw58wJ1TfpcWX4iG/2tmlOF6ceOQWBAOxPaF
Cx6gBVldH2w3xcSGqgNS8Prso3c3RKq5RfCCf1K5S1dXHOlkvjAKv/97/1iliKk94LUzM2irr6Lc
QD3dBALJs37NM3vUmODMJgAnE1zVc8exqMsfsuBbpfKffCOBJMK8t1o0MU1+JlziaUiLNwTMmI87
fudcDSfOFsPWkEC9iqRUqxPuNPIsA849veBdDmBE4+ShSNY+6iy9QxOoIikJzk0QWwWkzW0718Dx
yoSX4N51WMHzjLd2KUS/XYUsYNuHxSQ0ZKz9pjfa60J4FY7ssaRY52xXbLFQSx31k+5Hq6bORlGj
aU2D0Gq269pHeawL7Wby26uOwUIGrNYLs4ZQQoeZPdKSsHGNRYF5h49j55OnKUZ4kHMgdh6auygg
gaTNdHpPDqxurd4REkCVxOduzPr7VHcZR2Ls4gR8Rspooc6UDSZy+62dGGMpCPn1VsBNjYjrldcm
NMBxplE+lg4JZ8LgsOk9J6K/9BCzCSLH8p1r+oc+S6KFvUTsk4L3eWK1ojPzJLr8SJYuJWDLZlQZ
yXnQ04++4Cdcw8Vq/aFoppjP8RS4i+AM5dK54gtcGJ9mEjDdhftMm5g3p0qCf4rpeYR0+XO7MrU2
AQtXQ+x15VPACNUVCTYV56EXowpzj+g6q+uODOi1/apXxKXQOacDtWWxGzQwGYFNk/ZVF9wvs13v
tQnharJw0wdg2FZj7inGvTk2sCTsu4J6B0TkKXhzkMZE0hJYsNddTXUWqWmcMVIUD83gHxBl1RWr
fJqkv8oElqdwv3SSTmTf3vtmDfFDMN6oefKy09ZdRWaKrHn9tkeJnGvph2uNeVhL49OopRatqfaR
dc3e04NNCN2fvCVxOGw01E1oyFydODDHTfE96QR99d2Q0dcZP4fZjXTmDjjwlxccw7EmTzrRN8iq
YSr2mUUooHxI+uBie9PeVF4OSBUhk5Y9ezjpJUhcvJyfdCqO65jdTRQtvcy3tOGNOxqXS3LfBZyx
TXfE40jHypF35khLvrQFmvjgRiI/9kA1rkTNVortMJ9vO0FWozTfGr+ilQImNq/MC3vYTpX2PwUc
2rDRe1Ajb4Wv0ccVTsQZ9Q1XDh7s4Lffcqpb6f3o5FVE5sJdLCgaPfilhdIODsheQ7mY0r2ez5ia
uTIbCsZCrgectfTew14TJaIqfFjYTW5pXf1RzKViMhqf1rGoItIoxnhYvXfABFrf3BkmOAbDYR6q
QdzfQhVbUFRWe3ALf29n/duo/56o70NtaO5Wxc1or+6H1YzHKtDQrtvF/TyZ7hlK9aZmQRvZcFKD
LejHhjaHxEgA6PmDFoODHJcp9wGnfW89a8GoSMjS3NDjlpn6bjmqjrLHlX1E5A/2Wz97Ym79qsiJ
iDAYc+138hEdwVXT6msHiGdzZaQMgUqAi+z625pLwBCLr3SfG7QLtegplZ15jNNgelUKxpHMqR27
9g+BYwoCSN7HXpDsSoSEu75kFl/IigoDHfyOzHTSU35taYm7oNYpyH2cCcT+tt0yRdI5FhYrXiss
MuiUQerTqt856XDSQB2h15gfM9JDmpWmWbvYUZXq79VAdvpYucwmWjAfCWdOu9Y+unVgZZ0wSNNa
CMccuwE12KkL7Jcso4NvaYCOSL+aibx+41r5JYvORa9SVHud+sEOkKDaLVagBTJqPA2c1c3EwmDi
Tidq8VQbkXeXzRp75JdY9XCLRpbbsfK5A7QWy1leUOIXaleO3yjtOe4mTK5au+rZwwmyyvCul/Rd
MNmtx8VjMbS2yL1J6+js2l68aYbzWqHgmYE8Y/gHCs6K3Zd/Dfz/K/Hd/4uu7t/kev+Tiu//R/Hd
hnD9n9V3T83Hpr77N7Xd9jf+yu3sf2Et9MGOmqiQfZ2Mvf+U22mG/y8EddsPSV4LsKHiUP1PvZ31
L49EMcdz7e0/+hbk83/0dqb3L1e3dZdcBwiP4Abd/43ezjb9fxcfgwGxbMvAfIzrmFQWaNz/rq9v
FlY6hAzfsq3GvWGiGoX1r0DXbE4egu6mdHqSDgA8rPbmEqktOq+TdKhqS/Z09uf1Nnfs1YhXySTf
TZbzgjrjNLA4woIR9a3Q9TsCTrJ9MEzAF+wnyzesc6vfjC6N/kHSmh/U7N04iFN+GUYVOcXWQNQM
M/QsDjy5CxUtl4X+YXLI6hQ1QjFqDC5rgsNpO+wUwvNftuHQyMwwl4/Kb2+MwUXR1Hq0MtDuPYN+
NHarTYXYLvecjA1GWbdDqc33Y1/+zpnHw8Fbg7s2xVw+FVDYzcyU56KtHn/U1kuR5NeSzNGrr5/9
uk933eTl96ikrV3vZWU8Y8ZNmBz31rkf3jxiNul/WrBmZzRAuzpNvsbt3ycHIriDFfepg6c/oVJk
A5Fjf6GgBtxnl+TdBl6Gemfq47HTG7KojBHDzZgd0DJb4Jv5+35VfyElHE4/T7nJ8kuHpAQyoe8f
qZSb09BA3tJzs2bxkXcNMQ63IktN2uJJEsqF+FSkb3VO7IE9cAr3tDNGCO3881WzfTubG+3Z2ibi
nPeyeNU0un4dHlJ21QXD5rLc9pa/3Oq960ChLCO700xK3OE+7929HOTyOhFcecjK1ToMU6U/wo5D
bc4eRcSHdZ8mAfRrObCwDm1/dDafWKlN803pkEeUkfmASIxryjZS9df5+mN/7UlJiZeEZur0oFer
DB2Z2y9+NvWHugNcZfrPmVa6V5OcioNsnNdJvtnQAkBkfvbGjNTi52lawXBtfbuKNN2trzrjJ1q+
ZC04SSBQkbW0xChQHkzpJpEjzWCXlrmJxEPS99o+RSuo/Lu/rwYPnDiRHlTdU9nPO7fFo8k2qaPw
S5Jj0A7aMSfr7fLz0GQc8v4+BXuFGdVmmn3OZlhQSzsOj5N9qlyOiGmKVZqWzL6yNePPbOan2kl7
eNQ29iJbOye2qx9zh20HH1p3Rxe9u/Ns5BdDwTXo260RzTJbzlxOWUxiKQfWajLunfamWIT9pTqP
Dsh8SaY2++W2kzgglwVag1hPZCturQp9N0JRXXmcsvKquodYAPUJTBlvuG1ujuCOF2h8OTq6nRSN
UaTQHp7/viNaNezGJFAPa91iQqYGJmcnf5scuLAMidAEjP4nfVL/9u93dmbgs1gTYowAQtmJm94A
yIaCJo1fUGsZNYst9bSjs0dsaNbvPFOhv8Kk8ITw1+NI+/ebYPsxmS5MhMvBuEoazWRTPhMm9TwY
OfkfJoYvlurmDSTjO6kx9QMM8W9/Ro0wbt85OYQxDSjK8e9L9Yv0d4dW7u7nIWi8e08tTxQn+rlC
vgDBbvgK6OXRLSM3kHaYeiiaHiVcrOWadUTFV91TCtHgHfMyximXHea1RsKx/UmSeRwkpymwqbzF
g4cPzKWuWzyv/8evvkXqdNipbHErEIi+L9NKwp9rJI+y4r51C0Q7k9G88BEVsEiHJNbdpv7D0uJU
459C1E4M34DWqks71NySv7QedktmtlRMlIY/GVJDkXy5JXPHhiTWe89uL6ZmB0CDjfpCQAn4sMCZ
XoZ+uk0mce/KLS1ng9bn6fS9ZIjkJnNLfCryYMeAxbvbtOa7FCzYYKaQ0yox3+gN3PK/72Y/BvLa
sT/QolLiNCk3THVR3XuTuuVdWy8slL+1LM1wiLonrZ4NjEV6DZJoFRarkPtUJwST5Hm+U4LImgWY
8s3fCBu98ck1dDD40Z1npxkiirDldVj7hWYG3KAfBz72wOWyVvql6VN1LvL+W99ucuX4rHc/q/dU
pd0RCfHRnsryfmhF9Sw3UZpCR7qYkqIL2Jhty+YlGGtyKyy9O5qOHRutr64/D6ab+IdAf6n0eLCZ
ZHcp2WUWMJlzPVoHFhBUlg1WyGDt7tTMmurVjtoP7gBypkmom3InD8d0rm9Jdh3otCdmNHWp+1Sq
5pdT9uO5mRk1efRQGN3y7NNeFwwkOODaIpcG85epPXkzmhJf1yO/trrYr5S46ZkPWKNd3/1cfD74
vpol2Ui7P/kwvKRwhM52oFEKTba6VqvquK2FjAKcaAH+7kdr0i9+rixWRpbGkMjW8j0rqhtkBjba
FxUH7ifyU6JUTIkiDMbIvlFEG+U2mV+Wj3mmnRrrV+MjiEJ6yahZqvveMlhffThFtb08JwjKqJ6H
6UZMcj7mxljHFjcvHlHv/ENOcKx8OZGLBFD3odYNwhEEUIV5ZC7iJCBlqgQEb1HP80NmFwOdAvKo
l+3BWRkVLdYCbb+3fgMX+jCatX2lt3xpPJRmljZn57zxjEs+MzH1GeHH6douT5PQb3PCFZieZgsZ
e+ZZF7W+F2ZpHrrccRjZZOdu2U0elToAlOxSog+jSZn4LHPdePUL6lgMUNaxXivMC27Zvs202K/p
5H8SllZ+/NsX6VZleD1InMAhqowGY2yqZNyTQwJxfFvnxfYwcolcDTPd58uCoUCQVZhZYriqGfRi
P5vTh3Dfh7q+pFPtvgYzZSBdfevRzPiTspiyE3N9eHfosxmgm4ID3Ka2ylX75gT8Jm2RoW4l2gkd
u/XLKBSDfHc5IY4xD/S3s8efh+1Hm/T+pDXqAewY8Qup+4qQ4L6p21BYcnweynF8Vr7LjpkEyEhy
Yh8Zp54JKb5QQPdPdrH2d3NJDbduzSdPtBPglWa9J56PVVn2j2Zlf3BvBYiq17o71WZlHDmfkgYo
aCWQydYQH4gUsUsmsJllYoNT9LybgGyKy+Q0z6lZo6XZMvOESimL8vTwszIb2/Lcn9ZuuMlEWb1o
OrrGdTHXh8Bc5KEH/uHnOWJ50/sl++5ia4mCKlVh9AAnc12TdUKS0e3mtO6OHJpUjGtvvZe69r6O
gumulrhfCgy6blHoWdNcQpWqXJKjTBIUhqZ58Y0MpzM3hDNBgpuzpX3DeHUBokuwE/yfOC2bf1rk
HC9yKGmtTQnCBbe1XyCQ0+dOpuLSObAdXVywzM6MR83vjMemz9DU+vnW4B0PcmD8Pi9I3rt2g1Ru
VMF1gigrtPw0ZM2tl2fOb9wYRdgOjBUtlfSPLjHAkZ2b+UeC/7cRmM6Q1n3MG3cfJX/Kwq/2trvp
IQvja+THNUh48rMyEJerys9jRXctn8vuQSZtcuhTwvWmGndroKPirS+6FMsNtkp/zzfMLvnpqJ1/
thNvMIlemFd3Vw6eHRk49fHaKOfaev505cKH+EzidjiTHH0zd6qmk95Zh7nmLWz9+a2gmbGGupvL
c5XW5OqwVWij6yKRV+4hMYl2y4ee6BJyfuMNeYxqvDVPRQDPBKfFciRCYj1UQTDfz0Hr7TQOmLdM
Iexbz2U8OU7AIfLScI5L4A83vQNpre7W7MFjRwCmTNzU0LNltKkaSPcBhNnjgDqL1T3/HJp/HpY+
90IPX89+hkZfwBkLh8khnLsOtsCDyr4NHKvZ9wY2/xBydUPgaXdd2Q2+ti/mIeteCZ59Urb1OxGZ
e/rBNVgZHR6p9I4OcAWudcwwWVJo5Uaffa24OXLR9M8ue1toC0SFWTm7N77ZlIfi/361fbDT6ovL
z8//608Y88VWvn9SljE8CntmdI835JZDHw0PnahwFsuU5heZZYZYQRMQR/2zP5m068IA6H/oVRbd
3kY0VElLU3NkgHFrENGVdghUHFGf/54TWtQO75wz6FK2y2fHLOTvsZJ+qkM6sfpFABG79laFZige
jNWnry8sTgpeF+zbbMWMzJDg2dSXg+4W5r2dgZpwTe3681FWPpDQqfJzpjThJAlg+nnoUftc1fbw
336G6xw7ZvmK6kuB0KzIR9XUyXPb+mbd6khpu9exM/Ir4bcpzTU+UNcs69ufBz/NxE5HjyYKElR+
9q+/m9i2Z8kSpKqWsYnRn+6jxZ7T8w8+AFmeddOutX3z863gBtuRX8t4JzAPIMM5n4ggfZZJ8FkJ
6Z1cfuteKvFeG1S5qgGAnQW5PBS6Kl8CmzI7bY0/ut+hxJ6SjyYX8m4kI2jXiQLoS1KNT0tB8Ldj
qiPH0KGXxjMeLjrxKWiDn4Pj9p3HAMnvcM3XTe9EzjD098OcyqsqlytSPxfrDnDWRTQnVYzNJRs1
L0MicKzHuX7Ik1EeE99BuW1a3W0OTvjvyWv7DHEG/P3RTzehLIE3ai6Zej3279garPQxTcv3ce7f
+eCmq9ZL9ZRY+DUgRZEKMg/qaTVc9YSzPsrAS4Ucg+pHXW+M0O9abT8H+Uao5Wn0uOfszjOeG28w
KAn0uJzH4Tq6/CWX7vKhxVv1KDJk+FhA3GglFe3NK/KNb7CieEst7TB42qUYq2TPKKJ9Ky3rlGim
+zQGm7QCy0p6T3Z0Ab43BetJxIu6LSwj0num+4AhuRNyr/9VVTi6Uu07C4LldWzXw2AG9EUkPUcy
MX/XKzEBgzFwWXe9yAkUa/DRy7J6tbX61tbNuAKaFNsVpOifE7RVSELbGwMO4HbmFi0NzhRtClvE
2OJYdvXzYmr/LCnua90hPmgxOormQYGtmLK7DGf9Wc0MVKoV8C1B6AQsz4yRrWyi4OtE0J/bqS0O
g9UOe7LQpJt2D5tg9U5D8ZWXbhOXWo7U8RFz0IdrZg8S4VtUGhxUAy+J9Iaut288+Vr91KXGL51w
4bDnGB063146x5lIX4SdPZVZ9qtxkj8pGAHLpRW9ru21RTwXyZJy3+4eado6nYkswgZXIXxo0XrO
7q0eO5FZIYiajdScafltL8F/+KMudvawEw1uxV4/oKr9ZSAzjaWl3GO5+u8ZgpIg83/ptfPo4yOK
iCqnLaye6xHYlJasV3ATSCsn9NgeIqO6CRQNoKWL9aBDvD9nB83AhVLxzlzA4u2AtSRvhcumUq3f
VBI2NP9eMANb/iSla8ZlZxKrJgPvZgWknfYWUKpegIZJR3IZ209DlvDVmbAt9vLuaZN1dfVVj6bs
OgidBjthHqYIdpXfxcXimORSr13Y5Ljd8BA8WLPHzNC0WHKSJW6GfVXSjiJUO9JQqd4xF+jiIGUE
60PTPaKcuHUzB7UGVuGj2S7FEaMt87nEeKStwtWRuC+iQJ3pGB0ToWrSnjo7f5crsguxrL9Tn5mF
WeX7xNPS8+BrKbb1CCGjfhekjXE3MrJjpDudAvR1AyxiePwopwBvDDc++Sd5mx7yrhbXgA3l2tJu
m1uDtApuwKZS5A3kOnZymOP2Z6HVPsMGxBQuu12/dLeW+4z3pLoMprmrPaCgs9vt1iF4QPEZfHVM
zVcN9uBCJl7JTeQoH4696SDtHw6zltmnoqKRorCuZgb6KHThD0W2KXL6OaZoRbDLNMtfzUffQAyM
y3GJhmY+gXEfMKBAXLF8sl2DttrBnXLCTXAXytF/KGSB5KfKq+NCmLQjN4ohfcoySRiZqZPjCRWj
K1rRHJgvQVk6z1jsnL1NIgwCZTRLSjCNRYMZ3GyTQdmcUyQ457UBUB7MRckrMaBi2liEc6t60Jb5
mxrjO8tmuVsD1URmgwPXtycfAUOGJmzYBwS6kGKfMrIFsSETwPE4nS0y68KgbahElvrWq5zzhnDI
ioSatkkOHIflQ5GfuwqfESQ2IrJoPUSCFgg+LMvfVHD2QTXQdvparwkmuOroxS8tg46zz+g1Xwcj
TGoTY5g3HZWJMgw+AMP2QJsI6VlQiuDD0H3v20rpHBI3kx02V/rOnMVr4/ff5q9kJa5R6vWjv8EF
nZJpIkpZqJCoGGj0edbvYVLprlE1Lt1xOM+O2kEXgz3l0eojo+fYGfalmPpLgNGs0NsFxRGnfNYF
+smV8TRLLU4C2T1VpnyvBTlVQQeFA4ma8aIU7NAuP5tpbd4MY0PWsH7veeaXjiBCa8vbZWGKaCFC
RFxWPmJhHoDpk/u4pooBJa6EmKYbLWSPVpZVjngCJpIKkSxaJLFogX+AlkwWQYrINhs4BvnjJ1sU
wT2TeQdN5YlsNXi5AE9skkiOlfcue9icvCdG9Cjr5awbQnsvp473F0XWLLCZmD+CxM0TPurTKx17
xnl+9abpXnth4mwg99hbhg5tz25tDpV1zj9O4JB5W6v1NQD4kOTye3sP4sDLX/ALfre6Jfat8PID
Sva7dNG+rdLPbiprysKGxtbNmJoPDqUHfRBNopM2iiq4bViUrzmqXJqdxYlu7MnaGNeM1EzCayY2
9d5PH22iU5gsSNmIQ9OjiwoW585H/RtNta8d7EahpTbqJsKx6ETzeud3ZgCWr3tSiGWRkv0Whnmr
VuqEEsvKbHjP+VB+ZaPNmA0NamVyGagO02CBHJ8btjrQHPBCv+DSxBHCcZFJuSvwAq/Li+p9iaww
uKRWhQEiK7/XAbWdqulK9y3OI9uEujfkA4O8likdVkYQcVOhwWxrjmuZDLt8Qqfuphf6gXK3eNV9
YWm3MI2NwzxP2cWHZ8PB9SxZs7QVbNTars1+anV/ZybNu6Vs/B9j+VhkHc3cjQKfF1SnE67Wum6X
1wXisbAtMnb/g6Xzaoqb2aLoL+oqhVZLep0cYYAPDLyowMbKObSkX3+XxvdlyhibMJK6+5yz99q4
+I4juU6rPGpuOSm++7mQl0Grxx4b/sl0jsuwfW31Zs2xGHFRV8sRWnL6h359y55n40qfPY5MNoC1
uBgeOOt+Iyhbc0KTqyWQcjlLxSIz13U7hGfD0SNEH3iP9lwwskVnNBsZ/W74fHZUyssUp0tbxN0w
imUO3dfiEYm5xnW1tTPrlS/3q8iK5ojZgKM9Ts1tZRg2bhRFz5+TMzg2dBOwanzmmcU3S8pXPdUw
Qu1y4002CngWlHXnDT+zrH+0y81ul9E6xQfBPdztrdYqP+sZGhlFm+WSjvqYNSnd/DTbZWkNKjrs
nuaMUUPeQPrT3idTNuxJsfwJx0Kto9iETKScW+iVTO7RDyg2MXo7iEJEiDVF5ORmlr69r6vXuiqd
N6Pqfmx6Y7smqPc2DsJH2GZyx3v2U890ccoASbAJsR1crjLrkll0TDGjyNThYO0B2LVWqcqDU13m
O7uvJMtEFyIPRqwoh7Yj2TJFGt7tAoUhxzVTpD+W88eraZLb1g+q1t+9RdbHSCtni+vyNSDMqmuA
K7YpBiwu20dUwpfKYbisLd1cJ8q/uiZDCQn/rg4yNKh9+snS9MdzET+h7CZPe2y2KIUrZN9F6I5Y
N3qyH+J+fm1DIE2VetKktl+yXNBxXVwSwRCSq7GOEhOdjm62PfFvJ8cb6xV7Bh3MvoqPAtuH8Mvh
OY5+YIxSOXiHSKG+j5scYIL3MUR0DqqRhh/LcsYhrhp4NgLshiqCeC+MY7HoKLsh21OjPZqp9o9e
bO28Buw6XYWQqX6H4arCicZPFdyk2+4JVWlhzaLajBQnu8BIX7V9g6LXn4rKKbBStwzQkgCGzYjg
zu3Xk7Llp1Q5JikIaIlLbBgQw4c43wUaTL5sE5QKzBRXGGMzXDH1J8b1ZI2EP9m4AB3h7RnYHD1M
ldU4yl1qGnvsz8d40e4lPU1vaaCeITQe0KhY5wMSEnBtoJV4EgZh+5elgnDKOlq1gSeOc/+Tuo3a
lMjRtkPvXKKJjVeB5UNGUV1UVV/GPDuqZZRENX1NVPBtJzQwMyziT0acEZPV2KvKmniOcgLfW9oy
TE9wtjnMd+JKf8xzl21LswJFKqdyBZ3wy0VUcBlmLGJmm10GUFLGkv6bVXm0xW5NB6+au1OVIPsr
Gv9jLIPhkat58Ymu8FkPmZg5e2/O8euPiIjaMj/6RuofCSJK10F5C8IBIKlRPtrOWD8AqdmIIMPm
As1znfXlLiySP17S1rd4rGAKEeoymA2CYJEQdedM+FfYOgLh/bZCI932uEEIWOEBCYiMH0X3JCKP
XmaObjlpG2R1jQ9DxXHGFVYWPuH6SDJJiGWuMb0vZ6V8EQwJ3WHSlfWt8MLy7PpTRxziIp108Jhw
LffI57a+RVOu8qYN51R5dKmpYW170GW+I5xiO6YHdGxTdEux/WCAbFiL0Zk5HZBB2Kvkw57RP6X4
RoAxbnMbPZ5HTbkKhNGcpOXT7c+TExQUKheLyDKnwRYwW0ayn/N0cXD/agz7b5aE67SRtyEr4YMH
yUMUE1oa05+o8PF3A9Z95dREnXFUNLL5aDbVL8EBaWUHidwclSn+RhPiHguV18HxomhjOe0fc6rb
bZwH8cloCJXxjenCHJmmDVkk59Eexou2sH2KZWOcHZs9lxeMO/oc+mDVZVoeS5H/uv/1mKTyCCLj
NR58+2ZjSSTlwqMGKZj73v+u9PaqQoO6ivBvboXROefYV9AFJhOhceJemfVzXpkj6lY+qowIy1wq
sV23WXm9v8xp/2GU0tsbsIv3pVdzA/fSeM6VbE+qhgR4/9C1xvlmM+IqY32bM8/6pWa3AIRMGVsa
SBBDz4Xo7UVqlVklA/UiZvoM0KfilHkKMMxiyhzo0wlWHJkgP8B9hvJ51gxaI8MLz/ky4RmqMb3M
RdAfKxNzUCRndNpOsgShers+kcXGdKJ2rUEArOa5tLcBVq1zs7Ccqyrc/vtyfoeqIB3jhoClcfiF
8bMLie8czEiia/Dym0xxYfoC+a+nvfBqhoO7boAP4Bf+yZcJdLTM06ScPy144Cs05JAvfIqLMair
D9rdgqLH1le7zbcFALSPQoN1yP0BIqwqqT6AINHefFJNY1/cOUufvbljvXK1TK9ySKZb1vQfgIGd
F5Lt6mcr+FnkGapz0RjoqXkKBVQzBS6fB3/n6qr+aKbp6JRuv8e1vgx+ehzJzKQOhKeENw7V28gE
Twtywz8rXB5DRb12f4l67xyWuOmXHlFoKYwANraqcurekWXn31oCESKr4jXo+m01ephFPA+vXSGP
/9qmRb9sV2245fD8/8w8TwzZuQ6rQ42D/WzNBi7T1JEvYtFq6Dg4DKJvLtMyAfNRmmdmnWC2iqF7
LnfhPXbPwoYH6JsaKOSGfNCwaLh6Hgr2gTOd40OjcALHORvekCMPdzy9DjizBDvLJ7SwbBH+3l/S
cK4wjox9tmnryKIxTStgI2lRX0YbRQSBe+g0TaQMdF0YoJcp8JYchclD0Y3Bw1RbimoSu2i2aAvu
yRZC9X/sWOgdphcSmqzskrmB/WCqWT7E4x5lLYt45IyUEi2kIZwA/ub+Fe8vgrYn0P6Gg1ZtAkPy
Ct+4+CJPuWWS8wjcNMcTLzur35Uqt7dhhT498szmJYlBe/z76p1P5eq05g51r/kS4hpOd4Y7S4yt
3Eeq8glmW35eH47P9l93KZPYOu/vu7G87+2uB6q7jpbAXIOgMLXoQmb6jso1xlPhIiKh0GHrysA4
TUX9WLUJlCq3WFrTKb+3VZFD5hziadKAHcxT5esad5A5AH4N5a6bCgxR7ZCnm1zr337ClHsyFE9r
iNJOInBe9V49nOqGeIO+IRJ56eeO+dIuhrVFrnXbPPVBSCZn4Vxb4Darf796FuORi6j7z7BH3u9P
Q9pBsO+Ypq9DvzfPdipNVkv+VEXjtOv9PlwJTIvXVP6+fxdJRU2u47FYVEb1wnmkqEkv5dA8/1st
O8O45BPoxCrU/38B1wgh3UzOYpr5ZJpyVAk7bA99WF6hqjCxv/8pCe1T72bb+zW43y73C1GimUBD
rwgdM1LquJrGXJEutyO8NxqP3rxWRezt7k8h3q6F8Wd21mMT5X9VTdy7t7wMNYco5WGllZ79JBxf
H3IF1Z7pGN1ty/7ladjgo93La97KH8twxj0TgvjQg81noJei4fdhOEmbxhLSUbGnkTu9F01x8WyR
vQxwwjckcip0D+62zQzmZyhn9vebg24e031CPqvvHlnmY4biVHVMdHiPDESQBnrdqh53RZLvWamK
r8L1WmrJhoMUvd7VlAHoQtpWnjwhDv8atxxHL51mRnNfdino0tO/T3jN+JMi74U+EBL6BlT3ZZLt
KvKhmbVsNE7SPg3DXB0Qxfk8mwg7Q+wBl8rEU43axjgQDoxdmhuSdGJ4dObA7VshdzsOFkHbd6x4
v4z/46L31+3i8+7aai8kbkNkF0hak/x3NZfbf4vcgAdYm5IyzDYQrN4FOv82kxa+zsms/XE9kHTF
VtMjK3VQmzVI1P4kAaJ5YmW1CUPANMzyaBAJue4GZOLDvfM8Lc3v0anwbwDtfiqPtTL6q5gm1sY6
nv7p2O5aqGoY5WZo6s2gUYupiGHOXUQAJCRY65TlmWnkT2iP4te/R94biQ1Mkj/3+AdDFczdAsqU
f1Me3wrJFVhm3LgQGXTbNsje4QIS55hkqfhl3SVkKir+CLfagfbMni0/RN7CR6HmaJ4MDtIbBm+v
QdjsIrWgkg3wzW03XiHoqF1WFECMHXMzyMF61cp9vO+WyFh29/9WkUi0N0Yag9PSTb/vmHr5E24d
gAHC6lbFqOONHG3r01dka3kE8t4PBNrmpHdfIu4PjKlRHXmi7lcZLjQO+Owu95c5nHJyW9k2VDzM
mMaNCidAZL6OVv6MqWP4HToljFw6cdZcMBvDoWd26S7vfL75sgTNfi6oOTFjmq0m4UeC0LgfvjA8
TtsuVdOeN/Fbtkw1INmvzSxxjn0jmzftRvs4ffx3KawmuSknZB9vEWMHjflC+/LfrxyFSh+sfvr6
t5aZDoGqzK/h3LAhAxjvDj0cgUQCLA+8ChdMPDzNU69/UzbvbNmPr3dV0QirvDoh6s9/N2iT2XBp
GnFFsPizlPlHjcuCiXDw1wyz7s1xBQeVnKGz00xIDweqAM8f0DnrIdqiT0HD2QkO8D6OU5acYTqZ
NsXxWIv4v9jG5kzhjAPwVDCwvvQdTjnsXC8ERiBXmwzernhg7e1kEe31fE3YlBIRETBvNydhJpTc
IyUbiz8LsKMROoX1zlxuL7BlDExdH7S3jWMxsv1TJzVJ9SmKmDqcSV60sXfnjlc8phpPVpkH886r
DWPfGkc67eX3fZzU62CANS22Y1xSW7WBwwbiJdXBA/D/0tjJdyua+iXNqoJQXjLuF72Vo6uvNFb2
xTaHFyuLmREbQ/OUTlG2TqQAUyu697ojAKmgd81k6j3X3cjRqksPxfJhFumXie7L9f4zpEq9p5NK
z4WnPu6Dbml61dUeJubrZfxVSjm9G32BizwJvu6TOsUZfTNUHlUEfaSbbsi48BVNhrh2oax5QbNh
VsG8ITSdhwGpATEnHj1zANYoIe5JCHcNHcSmllaWdRD59E0lbpMV2HdH29ask8149YZ5QEVo+LvZ
UZrr038rEc4H4dDvamrb21a2zHgJGY4F4VRu70eC2MtGnBIa4kgdtQhDMBS7/sO/xTJC4quz/+hI
0EVbTqllMbdM71nfPJ1HO73Q74NvfmrzNLXR8HhXPCYJdJuUSc8+oWN19ROcbGhixy327PBRlYSa
0/n4Rc9EHhvtCfZ+/9QLZR9jy3jT0ns25z75I/LwtQpU9pYXBTxDMufJBXTJSLH8g5EU1f9PQdLq
mpsx/Qp0Er87zInMRRNomZbAVW8dMWouDTAtd/exN6sJMaRuToqlNgViiuzhPvi7v8TL+8iXPzXw
Fjdmmd1U18cn2QWs+fH0Gs35/GUs5pVeGBLbl1/vaD4Wz6rX/7WzUX2YVfbQJhzsPU033lxmwGOf
MjNPMSpGcfwig5n5ZdSFe3qR8znxFLg4161ujf64lxqIn/tbYUnjRsxTvorQplxSszYvuTB+67vU
zs/LPclP3hU5nHu1Osu91i4HSdVb7nrqe5LR3T7b9uMjtAYkdAEDdk7KI12XRRcZJsOq9czHwM3X
WJX+hqGNqkF41q0HyaKNPIRg0zEZQXoTGDmMAzd6a6VpHSiv6Qn7/ZO9jKvAfW7bRvRoL4cfxuzC
qIuHIawoRQLH2Ir6aIdudnPCZ2X6NGaZ7QSevpmg/F5gVzmCMHBIEJvSFe5jm7G0IqLZaRp227wt
6WXQfknist23U8pUhlGmlg5FNtNypJ5ZjNumJh038L9QRo8Y7BRUfrhtipGoqK5FRFugAy4Jv5t+
VnotYgMf1vjO+cPYpZ5/5U6z96HbdZxD0dGjr2M1VOVBFvRf/OiWxQk8CQ8BFzXqVxeqYBNJ66ft
m781Bu29kQQwJsKNQGlHci26IiYH32oWcKPBUyctMJk48j56jq8kHaZnyx5WBXrRFWJZYDL2sI1C
MmFkV5GwUhE1MSt0HgzOiEyNX+osOnF6foS7cRrQIhpzPNLQ+2rzWJ6QTu/NzGv3gYHPvqPzvKQa
XDKOZoj/fmRQeyjkZ1KI/GrY1lt+tx/PtPpVaJq3zp8eXE3t70iCH3Xsx+sQrZysr+2LtKzxyLWC
ZG4GKzk0ydGr9LEfHPEMiWjRZ/+CLSdIuDYPftFBCsF4nzQzuYQMOoP+Kx9ptQ9Q8jlp6oZA6Kii
1e0tyzRdkAoCc9YsMbeYcmhXHZi9ACas6V1XEBym1DCPmVuvk9x+mQ4s6EBUCdk5Crv9DfssPCRN
FpPfRP9hMMnK1hqUwTLTJ3FNa9vYofbkVIBNYTe6Qm7REWVYjWKea7UOHZ6CCZ57PxjOXiIwGejX
nId+/JpJVwaRD7xLc8YNloA4w5vOTUModOJxgZOKth/rKN1GZM0J7ztooZ6ECLu6DXOTcWkwQxjL
TTvzFkV1ubaS+jJFPi5yCXiItGiqIjRL0fzZqfw6arNfm0iRLKH2Ngff0a1vk7GnjzVBf6s6Bo1h
hhbTZ4rxQM0RHfK8JoRKvmrMD3Ca+V6l16BUthkpeJ26vlcDN1CS9p+IVoJ1iylh5TfOxhDKOxYB
SUlrE+AoGZQxEzSZP1Gmk0RtIRdMi2lBIgSs9ztSyVDNKLTvBNxhi6q+4mBRKzBm7dr2TxaqC4MK
Apl1Squ6q/WJaLIbsW7EcYTvKW23NTL5vyiinzqQOOswhNfK4PbGFs/aUyTftVO/Y0JUHwmfIVai
XNlu4mNojKH/tE+S0OxWTYdqSR4FUDUNChVxsOSu96941YBIIMUA6OJSWqYzHUt/WvXS+dGcmDDE
ZM+O64R77Vr1Wuf9r86Rr31S85Qt20aaI7UN4cyhMl1nNbVbj7uztnuHBhOJNrGjvryk3tDeYdpi
Qo6xW0JmNPEhQ/mlm3mfZnR2cTuaK2AnYH+8CdDjnB4Cc9pw/avBgBKDg37C90h8qFjLwtx3TSNO
JLz8zDMQ+ZK5MovOHDXM6OdposKI7W2JOoERefafT29wK6v0Ddtdua3Rirtkwm24o98k0VYI93KX
f2jwPEiyik1kqF1ab4UTjDs3QkjfGIA7l4+QYz/W9eIJh3XJPg8CSULRdJ3+wFHjWEztl2Ew6ytA
NDGwxNeyKif7v7n9T4UMsIra29GZhj3SWeV6mtVxVNLfkciSfuuwuwaIGM6mIhdIN8/lYBQnTrhz
fGOMDfw24ExVRxeOM81KzsG3QQhUYuJenHQzrJE19Cvd0ZxsPHmxCypoT5LUqZX1RloHRs9Ro0Pz
mA302CCjR9Gmn4ymudlzXW8aMeIVzT4RvrJ0gqVeJVP/Es9ACVLLv2Fs/KkaMuR8P75xf5OTXZXv
UUR5hFTr5MGF6wuquw8NvK2O87/cOxOMCfqMCe4Zp+/HzVxkxDPPtxK01G6GX5K1+KYpyFZMRWem
TN1ZVEB9PMEIilEWf0kmVDOl+PdNdfR6cZExKIqa8mZN6sqMTZzdqwzEloHfB79WvskCJjmlT8hq
YJSI4Jx1q4nezhOAczTvxVkVb0g03W0NtQ5nf7hTtZg3ZCq6eJPPA1+n7RFwinSLL/l5JO1ibVs0
clqr2FUBRAckP3gaAqZb3UOCenYF+dle1Qvjs7adQ5WLYUWlCGaCdRNXaLUUxR2N9yZ7RYmQcBQK
nzP2JfZIA14gS4SCdlnWLRm45izWLk11AohWlU+7DhHYkpKMDqUVm9xHwMcg88kNs69xML5s3Zib
QF6cOhSgYAJmAb44dca2dPxuS0A3zVSTIYRoEbbGdYmPMydUqSljlHHTB5PBlYkocN8O7MJevKvG
hWjlaaakfzuHWehoMvpPBg8luhetgzE9UWTC9SA58J7G25YgkFivV+YUk7vlxzjogofSCv+DcJIy
UPceDOvQGc5fSCBEqkuNg3Ze0iusl3ZwL4ug7ZBTVpIvUjDoI+qjGiZYDsjH7YZJh1dS79jpuHY9
dCML4krI2zwMxbZLmLoGZcT90mFpCATZj3Vpc5v0iy5LspDZZrtze7o05i1KyYwTg7GDFnUs5Fgc
Wz38lmGQ74mwl7m1s63kJ/UsELz0z9es/Q8ub1HhQf2D+Ao5GoFtERd6DTDsSBkgODxZ5aZ7niLz
v8DQv7ocd6DBE7yR6BWILOFfACz3ZPJfAQ/wmLstwhPrhXmPuWlbzoPo0FZK98iBymQlpvwdM9wf
OHYdSSWAqQSCLdpJOAmoUtZtAFZv/pWZJRXyovXKbWY6puvt8z44dRUZ0wIy04oJnkms5Tjkpw5d
RtdH7YapJg+jT7MnbOYYtq75VTr5W1OgWV8YSk3i7z1ndI95jxjZJ3XHKCMc3QusczqibY4IrL6q
0TlwnRGQVMGSSUySSGje5hYcThUPG90W858AkxYK0NdU2SzS7aVM4GLZpSJeFWXRStVmsINXATbq
rYVhsU7SX2EjH70gdzZ00Q+kTL8KQD1rXHGfg19tWhF9mJ7z5EY2KaZOte77aAMSouNhiaGLB/wY
HgybkeyzA4CSLYggJNscn6LE+GJhb+gCvfq2jzlg1M+qpA7krplwn2MI1IweAezm9jNjFDLen8wR
HJEKnlx3G6W4uoGs5FuoJEx8xtdWteHNU/Zj3xK77kRv2GrWmW15sAew8MM99UkwYRrWkj9nXTT8
Y/qufDquewibQzYBuBVXzHAeK5KzY1GKz0Y4X1rL2uWGAYM8Gb9cwMqweTB2A0xbqTJ99KcPAgAf
MwvUhl4ITDmywL0b15+sdkxFhc5OTWp8MrnoN2VjrknXoxsCC21XRtm2LepXECNHzyFrNwOxtKaz
KzfoDRXvJk0ZL1dP2eBfRmbUBKx+wCf29uE8M79yEN0huWdRirpt47dqFVtqCw37GnjoM5TQX1Ye
nWlJmzAuiCZACLq18bMcMTQ+Egw3ndJpeNIG01X01RxFaW+sgmUpyqWotzVTeKO+VZnFN0rNAiX0
wOginNfmWFvXOKV2nEzXWJdCPlRFri8NE182pTlK0s3oln+Ex/UuMqfdpSFN57RVp3yAA41CcNyY
LXgiuyq/pBMAk0IXgYbffh6N6HcQwM0x0m4+xAL4vS6PlURSN8O7WGfYbVeafIhVOZSfvln3WFRS
B+o4HLV2xnMrcRnKXBw8K1w4KRVT/kUXPYuHgpLmMNWoP61fYzVya2u9ki2Uobi3p02WE5sXxwFz
U/8QBcMFst2vIE3MrTu4uz6UnKmXHg+Tu5s9eWdpwviMhU3MWJXs1DAhQnX/jv5Qox5itZq1itcR
zi5IA+ZumJE7F0bNWcsvcaE6iT74T21dIXbkf5aJzQMCGCYbYeHaqJosAmB2NePOMOLxlxRs8LWj
s1heNOckCO84wY7xn3juGFeaY7NpDXVGLiJ3kw/bClEjnEXAj06T6L1CubCOgLiK2dtwtuToOYFE
6lj56h7no0TwARmEHRqSXtVvMtpziIaO1GsxwLx23fYEXY7zSRtec/StniWR3SFnwYkK/dv0k2XR
OSUdbIZ8ZlKOE/TiYfJT1AKD6YJIMSHn2K7YBrUM8TX6f0dYYnrkSfWgNZBo/GpAn91MXfyfM5X/
Ba3c02I8ZC0eSkAHcxEe694nK8FJEKuQKCWY/tsoIWIdPIYqX41N+DlTMfdVfq0j/kFMjIu2a5RL
wTsbQbrOqoZmg6hOZgkgRwXDbepALKClQ9jDFsj9vKd1lW1Ky1OH5q2nxvEKAV8qDYIN6duIV5El
b4vAZDWiz8nYF9RzO+jvpGfYbwGnXNlVsLUWAX1QAF+MxIsLvoh8+ohUFnET1JggHUPjpADEUmnA
wbYcbnZlcp51v0zKsxWmdHXu+5Nnlyz2iXpvfPK2nRprNioFpjOgC/2KaFqs8FQO4TYpWAnDODvm
KkxWltd9Fl336ubu0t+DHDnYw3tQde9urLoVtpQZqx8xmuJrsFSPMoyBmbuuJ+aCyWSxgg+4vit6
k4R3QDt3wTHuAhstNdBWhJN/LQ4OoBllfl7W4vOYRxwxq5doKc47jOg1TPcbeJ/sog1xIF7ROPeI
WP+9VKN1RnCErCK3rHWQfwUt3k6qx3OhNOQujPTbISLTKp3VDa/Hd2grb52FzWOjIwfwLFjoiB0g
bcb90NC3M71nX85X2q3R0enCFC6yxKHrTel6GvLpyplmWwD5Z5cchtTfTIDmN2WRBkA8SJKL8xwm
Nw3GbBw4fjYeR4QWTVfTtnQ7298+UcirmvbeqrWGA7r938Nylm5E9Q4ZSJxjt8So6i/ESFisllMA
bs1Cwj3oeTLvXJtt29OemoJtZwkOgO18HTxGuTZVqVO2bzGUsbVvvySTfGqT4tUlyXKVQ0pwU4uM
yWl8HQgWXg2dMYGIydt1RVlidqrHfRH92EWcb2mJ6QfUCk+MqkALlT59Ute+MniZaATMfIui/68N
wm0WFu1j4Y/f6ZC5e69sR+Lsh9/MRUfPK3Z9HxtbaTr0EMwShU+cH0McSytsRvUxiv+YArxKFBt7
AvncrSLegp1hW7boamyRptco2cQTrY0JBlE8IAAzJCR/1fzXdrX36JM8HFLVNj4cHpydzzBRa0QF
u5yBbjp19Ah5zmgJIBqH/Xcm6JV7k6cC23+M0gA8r2VK6uXqv3Qkdod0v55LJX+gIwEPVWP4CM9Q
c4RrMOGm2U9vze1CgZ+PgzPsVCcvPrS7phpjIH3mf1G3I2jkSSQPDMtrDqr1s0+AYdLeKsyUt6rn
mnKXbIVZpO+OoLUkXU7XQOYjnxRoiEnwgOKsBr7E2sLWDVeFsCaIdPqXmNp55+QZ1wDbExMeWGdx
YW/jyAl30aT+OtFLF18Nkf+Akt8gSq3xUXgOfb3mFeqcsTylbMGJyuDSVeQdcnAKWu8dSzY7CtJQ
slEg4+vmlBiwWwXZHVAkURqRpTNDTjInvweGW+5bxD6r0AWEEcz9E3VKXKsZTQFfpjA5/gVO8XfO
cHAnMUmhQ/kO+gIBKuF3K6g9uCQQ3faSgI8S15wOzbeKwnUXTGS4drKE2xV8Csj+64wEqHVB7zx4
GXRhnTSEnpW9rp1pOoxRpNaqZr30++cgCOZ94xTF1iRVYseOgDvpJ1bbuTExYgt+JqAe1raXyL0G
vPY6GsttfyTGq1K3uMreXNupD6lffGZ9BM7Vxu9JUhMIzT5kwRrORk/1QHv+O476A2p4EHkzY9eA
UdyU1zhdWe+2ZRpJJCPpn7mBo1VonLtWz/PARLR5xgcKCSsGMjwW02tejvjvjPGvioV5TT057ETg
hYxpSsl5hxJuTLS/caBCHczU/xqZzXE0oaNqBOkqm2KsvlZjPGanoBzcp2EEcZChAkp6OpD9+CNg
L0aa6soQbQ908yMe+9+t/Vky+h1ivRlz2vxsontdEXbvV5grXrXpgVwG5p/n/uPIxgjGSyJceEt6
zXjbPIwM30z2L3eeHubC/sqgmHTzktrEkMuz7X0+4rErR/8GnubKKHSlkPz2EDAP1Ux3YMpRJXZw
VWkIIYb8HosXs7WCG9rDpeGL1KMikiyODee8TKcZYkePleUBN5Z/uR/r/6KyIwfRpvZK7PnKWLX0
9SZyna/GSd+SBloZwQh2YWcHnWTbjJ8GU0NfHCpSpREIWQ2dVXqHRkNNyVv7RvFmYrWGxVijA5Yt
wjiSXDCEj/LWWXiFLNs+qaKYjz2YVuVg9wNm3g1A2Fp3X/ckVo7ZM2twjVNHRTsQS8aZMePfEcGo
5SIXaBiBC4u1Nprp1WkCoreJHVM9F+Gll2iB82DZ0GciE1Hj15xlzSW6JncIvgrC6CQHcaH43VsK
1C4y60NZz866ikNNnDxBkNHEr8Oh9tiB+lpnvkES+rhtwba/4gUIEFFuogCndc8nAp7aRQz6YOGe
24W3SPj+0aoU1KisJNKjmY/J2Hr4WBYS8nfbUgV7zLNWDXnxRV2yt+QuN8UAz1Bi92ug/DqTt24d
rBBg2bODAQL14KqJjHdyt2jXcDlFnf1CsrmnfBGrOEHXKv2Wo7nQJaMkYlp8GoE++ZaGoMcopuop
LvxrFnGW6LNXY+L3HshLSYa9JDwSGx1o1PHVmpZwhHDEyg8aRUd0FAbFnYh4F0NO/wsV/6Jcrj9j
Rh94P115dFT9Uov/YDO8Cxm8gYbACQJ3uyzTl6yuTZbUkJ6Jj1kYlyM8AKjQqH2eZCC+Clu0EGW8
B8sGQFYkc7YpanDqONsws9ce+35t79sq/hp4r4TbooLOblERbE1yfb2uQKEbzJ/usdLeY5U1GrcU
DzOxYjS1lNxrOwOkaRFdR392X3OQWrvd8NWHHdC3UmOpsUvQhXb0GqbTp0ZkzD3K33SUYq3w/nY/
TU5tP9r+O3PQD1zSuc3Zv5jVJxrhrefTgmjYbUlVfyAp6ROHNGVCXP9RPtQXp6wIUajfmAbRuqBl
y005rilm9kE7Seo2jytXIZe420NdmlBF4svj3THKNgQPru7H6EBe9FtLq4A2YJCkh0irk9m57Tls
gvz0D0kk2IPzEsR9jlsYZ8bEBO7+0jCN8LG1HdgSqM71pM6104s32udXVvnkCVkclQGKcbQkBnbh
BS29UBbsyHdOEz4EQdX44jgJ28WYPtiO7bBpaGM7KLBuWtM/LTXHizCS6bEboIHC9LZe7x9KBkL0
RVLxEibOqrcElolW5FezNMZzm8t05zpWyJrNrdSg9z4ykeTRQ1We25X8hCbZb2LLHK7MgMN9EmDL
m632ee5Yy1VR0ULyAmvj4Ain8+KitwxksgyZdkXTT08gP7+R1cW3PukaUJ25exkDg4m9txbkdp4g
eg+P/0bHskoeAs5Q59hmW0lmPX32VvfQgjhOXZK/IonbZFm36vuwunP4jmkVo+VpyK67D+LDeHgD
y4TMe44e7QibCutRtWUt+x91Z7YjOZJt118R7rPY4GBmJIF79eDzGB7z9EJERmZwnmd+yP0h/ZgW
PVroyrpQlfQooOEdHhmZ5eFOmh07Z++14cH45SLM5KZGx1cm3fiei0KsrDBiDk8O/KKcUp5a8Re9
vfTxWpvmwD2BWAUEiJWy2+ljFq1UOgkEgbSNVArqknEAyOHAc7Nz2TpyP79JXN3V/gpICg5GlMaL
cbaXZ165Yv/DbT9/peXTyR5qmr1p+IZjtT8wckIwHE8Xz/HGdw+B10r1X1Kl8iRRoe6Ddkj35eDb
Z9sWOB1rOlVmiaZ1ciLWpNyo2/03dIV6FjqyxTDICNzwUs4GrC7iZDtpXn4/QmRHZe1MH4lOPSgi
Z7yd/EM3T9pplssuas+GozHlm+WmrcGlbBeIX7//bY3TJL3EU2iY7203qltX79QBsKhBZ5df4A/Y
t39mmf6WXfp7Uvk3SU0KKaUSujmnOf9OUitzAYPCcn8ZrmCFHNUhDwzGtpk89pFQ+25K3iJgXYUZ
WI8Rkp21RE4FXIS8QpbZWZp7fUjxwmM9HE6Rw/jMrq1oX5Z5cMedvhghpawc7w6/Q792FPTqsJXp
/m9+EcBzJNiMxAjMYbPzL6Ic17QUia9Ktx0Qc/+t+PyALeQT2Wr8d0d1bM75hFauVAAJKn1rpuV9
0BDkArJuTQur3M9yfT33H52y9WcM2NcgKZvBDzJTJGSi7BA8ZJLy2Oso8iEUsK0p86KF2nEIfO1v
wtVt8eeXrGxhSd3RXYHWwNb/RLFDWkyhV5KZLpNZekv4W7qNyzTb1nPkZ4wF6K1qzL0zahaO8tjf
Z5MRn/O+pk86FSYeW9o121wVA5LJxDsARz8AGzMeajs6pLMkBskfakjHPLqz+vr6UACwVZ5fEjzh
gdAM8FHhGqAraji0gmx6ArAlqlU4TQogcPwQ6JO5doWKcSCgRBERsxfdBTXUCP1Uzw/Xr1RjvVtA
LmDvCJpOoMPOtKLbZd3kw3b0gFsRbLgjDiC9ZaKKK8KxxdaXE/oFYTuvRKnxlRZcSlurXuY1KKjB
5Da1dvSSEL2mijAV6eQ2TBjBb+KAwMJhoJYtCvRgaGy5E81nutraEcFOdN8ps7nNKYNiixisv77U
3P9yzzi2Q5qbKSz+j1SiP90zVIwBXS9Q6ZCBxzAv9wRq+A9jo6pzWIwXjBYLE0ZpujUBjy6tiiNO
MYfTXAFyYCLkg+949LNFje9kKrb9TG1qZIYWiJHg/vq0VQXuwGKGOejNfdkm8V4LNIwx9EPvy9CY
E5JMZyscog6kMPp1R6A8KxH2unIIHupqelCjTVYQ0NEUAwHCfCSaKVTXveUyxAvdTJ6UAh6Klf1y
Xa5HG+ipmoyEGMKuWzCpDI9SCH89ei4dX6dOj4gyCJDU7WcHch7h3gmXbdrhCwoSja5uAgMJxkkX
fD+X5RzT1zIRwPb2UKmwBJnrvMCBvrvqUK8PyIvvwK+h2hGevfZSSk1vDNqnXEPrbil9eGoq49Yr
LY7tpP+shDDpyYwekbEyY9gR46Y4kZIoV0Emi3emOasic+WnM6v0uhYGmeqwoXVKY0vAmY5pInHP
U5j9oKSOd//8Xu6r79jv31K//7iyqv+yILkzCVO6sPuZesOt+H1B0gLFgcgAUoM31d3UaKxPY6Lq
DZk6MFlEoO+aCdGOb+u0GfraPbtW3D5YI4vRyBVmLZC4gWjsCty3DoI/G0qqoVlPXRs2d602BpdJ
vtpK1vdlRFPO90Kqr4pjT2Tc6XWTAs7Rkq+iT77cYjqjzNSOsuUoO1RMRIqp1/YF6azrgoTm9RXG
MtUoOXsDAHLYJeveT8aLg5UorJz84fqQty3IENRPj2ZBzTIOg4OKlDAbC3TZupnXgsGq0E1NUbrv
pfErTML6TcsDFNp58+ID+IPBMMdfRHryDBaScJNRF9u/vj3FHLb9207gsvy7urRcly2N9/73N96y
xlbirCK0h8juZaWIFwZLlKc721rraf8e6fEES49YpijL1ckrPBAaWf1RQfO/qXQUXRECOwRcOWMb
tBb0OIG+19K+9WNiC6LIiFmrOdeKCrPnTA1kcbUPZPO8XcXX1wevpakeGv4PZzRxDanONZ8gAW0Y
wOtkIbbD0oMOSSMjrVAjITbrRT8RqowZK7LpxwT5jW/p6eqv3xsLcusf3hsb0ajl6Ji0bQhkhnQc
/ff3BiaBTQBd8nMwn3vL7nZXyBRXabGyOEXuwiSoLukUvsK2D55tM9jBRhnfDWjiTFFvzSussQ8R
YUVNp/+AMlYvxMw87qzyjdS0eJcmFWKy0S7emCECYbwjWiX5oFH9OSknfiCdJIYHR6IwZrKlb5v6
D8JAhmVMptv8FhTLLiPtyvLP1wenCYIzdL6/fhdMOa/Q/7pE5rfBgSFpWEzgDeAS9p+KBfbGkGuI
jb6vUsZLBq2fqDOnD5mALfT89yzTp00aJS9jhWER1aTY2CZScYBqxY6xYo7Jpx0vusX4JKRp9FFm
W5gVZ8upqzcZxFgPEwG9JyheiwAD2piG4+31wWFkehDBhIPdezXSHPUsX+hwzOtG+a/zk+l/f3fQ
+KlQvfRZFdOAxg+OzLhctqUVPIRhz0RYaI+cYvMbPH0pR9mJ6QYbKwkK/rYSnK2v1LCMuSNtcVzn
RDsw2gO/lX+MKZ1YxMLV2VfEVMznnaYLX9tBxiikis+ebN+LbWn3dLXiUzZ4r90EPzfh8z2LUGu3
SUNPD3V1vbgu42Hq5sc6tn5a5oQbUOFwYOxI0RrlO3Tq4qX0LJASCmlfVVXgIAk4eeoCASEjAh+I
FHtnqhfuzJ9XvWhhNcV+Yl7BlK/CfMwYDjEeKipQmG6xvG4oXWOJrTl/R4yNuUvmvY0O2fcPSYwT
B7+d1ZNRdtsQPn/liMFhpcMP4GZnDHRZh977NTTprk6QblcVvjTsA/XRmh8gmdVHpGqy12NY8I65
+7a0mF5ub9NMjU+hSlde1G2+hel+Fff3V/HzNJDbMlg3HhEr567yvTO4XTbshG7O978RD/aFJJAK
eORLgSjkhcbymbmatmESW6yxmwU/sIYVbk01NpaMDvzsUqXto0lh85QSrLHPW2dXCET9rpV1t0WO
fH7kojsUSrV7U/QcSPDf5fqUbGGI+0utsh+zfMzviFdvNjmNrF2amw/pmGt3srHpypfNeT7MgcmK
3YNm6RxxBqu5yW1mdxO88TXMHrGSIyAj7LDJqqlaG5FEmB8gMBvLXNmEAc9Kd01q+rnISv0ZH1e/
k52dfKoMrcX1COnpny0UGmAicbNLy2lnWnI8e9Po3fg9oBwhfYs0LDEdhE6Om9/lnw3LFgqe8Rm/
kXNTAwHY0RfeZiR8gwNxrRcya6J1WZc0ABTWsnG8QM59GUevAkWCydnqtAh2B0t1aVVfBCouUcHi
ovOh0EAm3jCI/eFP0Q28qOZUS73ZxojbN17r97taRs2uG3Ua5GVN2Fk8nPsQE2djJPcWKAx87PZ9
Jex+dSUbRTIdD99YMOHoLAxOf848/d6PQvefWDBTJkt01/lj7gFmiftk7ffu9FxTAlO3AQAxAMAj
/fKSAXM9pI4HvRPN3V8vgob+530SYrVk1OxIBKhCkdr1+15QAyktvDIGl0Qg7lYbfX0XYOHaBUHx
vS84WMcV3VemPvZSZrr1xDZfxxw/vo+qhVGSydmKh9QKCedNZHWcWtZxy+5fSF5gzs49ZBzNWRje
NuoXvTQDgHV9MFOjftIyvTkM+FWBXvp74izGtRHnFlyhPt3kqNoZJLIRhczQ2ogga6ZN6dnsHUap
Ik/PYesx8poYjbqjG+zrIPOZhzrpWuOo+kwLyl0Bn1uRm92fOyLeaI+66m6qHYSVbK4U1ObJKftF
ixWMI37nkTnLMrS6wioTCagY1xgOnjk2KS4MhmCdoS/n86IlK/cSTjA+4qTsN8b89Po9BwnATivJ
XZwdeH4ZgQWXalq3jbtgYRA/QK2vaVyC3R8MSRg91CCvHAyCScjEQc4Y9IeRHDuOr0o8VlZ1ExY1
QOXWfkeW+JV5UXGnazS48hhXyJVXrcFCQdjERFRNt5jq4/titsQig/8Jpzc8Xp/5RRv+TZFlWL9v
oVJx0VDTSk7cptSFqf+pkgALPSVEmpOOwWx2eyVdl7M5GPn+tOR1O4gL7P6Yy5YJt8ib7CPuxKef
B++dlNUdk38PKE8D7DKd3JXVIJvnDDHnmurtcWg6+zDBYd4VDd4zoxF3vWoI/6hK/xSUVsowfjbW
tE6OwOLt+h2bgv8oU8CE16djGFUXsmyoUuJ21ccRO6wo+lM4GMbB4UrcWqOs52MsI3kDvoajFGVN
3+zbIMg+617di8K+4fA2Ha9QuU63OeJELkDesp92rtdBcdeA8sYktzEmOaBHKH6EgplHwEDlGShG
vgj16YLlzjuJzn38Xvs15OvfF11voKZ24dPAY83ikRgGXA96VmYPujJ+BK0d/JgAuIXjsEU7Mr4y
tc/WVm2oHXKPVVLbiHACvTfXCX9AnEWjo8YaYe0OdQTpq2TPSQBcohDRnJvvw1qYI+wvbaO8uJgG
5h2iRxy8HEvIW9cr/3oS6Ou2PtI7mwlewy0j63o5JQRvXp92M4Eezd6d5aSnq+nDmm9wonnBxZ6t
rHB5BwWO5dBtLmldjyvoBvkz5RiiDqDNQCVo8apaW187kHWpyAnSRgiIyaqLqHkSU0OCxonvJWK+
uUKi7m0BJ1NFt5Feb5FiTMup7qe3JBkuyurFF/jFpcFx528aNIaYL+J/1YnzRS5sjmlCd23aFupa
R/6hqTT5A4mhJSGDdKRjsLNlsoq4pZ4HmM4Lzx79n/DLYF20LNg21GBkVTXYDrO8M5VxGUwjeqJM
bOC5Xgo92mVTAI8KvQ5TSF9Z2zhHsteA4SEXAB4V2h508hJQN8PrKVjbiW4emyhalpOOU9y2O4Bi
IUHEI3PryKzlbSft9qkgzLFGXorgz5XnpueysxCKRtljgUrn3h6M7zuiCYbm9rtxVLna0p8rSJpS
4nAtKJWBC2DISF7qm66hgIvSU/ZmzwX49eGKZJYNB2ZuKZ0BCrY2ndirrC1eRsarm9TmGhK2X7zE
jXpULs7gQIBu7dDoLbRQBTOIFK1z42Q3vK5iJS0NJ+Jsmro+9L60OQ3HpKjM3/ONIcY1hQpbgjI9
MMBPVnppueca9wKCTSc+4IciFnj2lblJjci26kCySeQ3MxHebkCOjFln32jhiHQAkiTSnLvvTrUx
dudU+xiEHHdSjx3MXaZHgaXsZeKUATAkpHG5YSRbB1oxyJtoZl/jP7Czh7DtdUh8Vr7tabzQ1qAO
rmf1EwtydaBvI+7hVa3QKJtPHD38m0qhhY6rbwgAKupXZxiSo+eBydRH/S2EKnrTzdL/cDQAYGe9
2+6clDMEC5K6w1qDzEOW29YzJ6JEmeN2mJ2QW9/gDdJ2f10VmIR0/OGK57ylTOQpSsxLuy5gl/1e
FAS9MY6CvJsFJMFNYsqdHSNAy6f7gD2ngNq9KxgTMuiCljA4e0Pk0a7xby0LIYwXPAeYaCLQmqOR
He2+tR69JLtxfbKwrlulgfTWqAH1DNAGINZASi1oP7SM8/aqyTZ//cu4v8eE8Mtw1yrJ/mSRXMeb
Nf+yf7x9EdgwUaijhRtquAeQIb6IOYD56gg0C5ZLf+ZChlY5bdym3Yq+xNs498/0okTfXvcHA/UP
ZjOarX7qIk+78m1BNoScTszZfTS+dDYV5hx8nlvqJ8Y1hEhR+f79k6prNLQeWgFTt90khlcBoypN
ILfdtL4az8aBO6dlKwnpzTRhaJysMkEdfHW42wjfj5U0tlJ3o1NNvv2+8BD0miE4YR/hyyPNdXtN
frc4OcNDMjLXjzKuHK2RDzgb+7NxPbKXyRcGfqy9PZGQy6HEjMetTukwTgcElfmN1m+7oAF3kYMx
MvxVbbrxeayRidF6bNZZL0nuFExIG+9nEHtohIq+22mu3E9lx78YFdaLC5V0ibEnO/Sk1F3rk+jJ
l16/GxxENte8jDLRPyFwukd8pCHA6/j26pmuTIanUeXL3fVpAUrzby5s5/em7bXzYZGjaaAVspDE
WnM1/IdrQQaKmBTV/MxnTPI4zTCU73ZGYc2hAywvZGz52m00gwI9xzzbEDfuBY4T0kc7iuT59tdG
BnozgDOzBxxBLZ69wdI8wtYxulkBuQp922xLRkObKKOUwK/mLZOo6rBHiXEBvqm7HdvZr4BAwaC4
2lPuQVrzWuuQx8jLr5cEOuJ/ObKrLPG33YiF7XrUnTXbkjXO7PV+zQ02HUw3ZbjJN9eNDdtbtxWa
OdMsZz/qCV9NRteXiLliqLfJkNZ30QRXP55KkPdXdoYqLgqVESjrknyAsIe5Fnk1gTJ33khnx7P0
xbVtj21rPIVm+thjhDxoXY78Zf7K75VYqbbN7yeHLSc7map2IP35QMD86dh409IJ6aIkxldQy5ay
LmIui+DX9T7CpHq83vP/T4FP5/Czyuv8q/n335KZ/se//5bm9Jin/O8vf+T/7h/6/ygWymA5/z+n
Qv3P/6yZ9Fe/ws/gj8lQ81/6DoYy7H/QLrPhNitgF1Ip/qT/VTf/8W/uP+gQuTrLrEk8lKt0Go9Z
XjXBf/ybcP+BP1iXLk4/wzacuR/7z1woof7BvagL3eJ8wWrNBOz6Ifm/8tvvMqz+0/M/dtwttqjf
dy/dtHSX/4aFWXjuuNt/6rkT8NEETCGjpYeec6HrWbpBcshYFjxS7qXDcRiitSNf6CexkgH6ofim
hCBXhk14qZSiV5WXW7uUCsqZtRr9+t3CdALXkXMfXMqD04LtstFPkrwQcLvQwbcmuccecvF1dc/y
76xyaT63MnlE106AJrgSxGZEKjYD2nEmjIzyFm0fklRhhXcdbsBhIk3HN1H/x2FLYG7/4TkEe5t9
Rj5nF7/jcpqw4KFhODq6IW9JsSMAz6kQG4CKGFLkV3GVye0QP2keIoDSNzC6teTeTxWDaPfLMcFJ
Rcpv9k1+yUSzTFVm3JBPMIcxunsJmhsNTcW6VkSQjYRLw56ibzfoeQiT6RAYLRQy/4lpgeGE973A
T0tuS1pWm8JVQOwC5tqinLlFeFmL6T7Rx7NSwc2AdSTNwOkbfvxqBCyjVvMqVI9jrhuXUkWM9yW+
0sSg5jUgXYQVocNSfxgYDa7sscq28Tyq9LwfBi30lVP1GGAJp9Usp6Qj0JKYG+jw5nPsNVVTrRMr
QNPTK5fRPgflLGMxhIF5op+f782GwXzCQm+0sITDHk+ca0/QshJ92Tm9fyIufCvGpMcZw9kJAQYi
IWe86/TUAMA8ncJAM1Zp8zNLkMbJBq4oWIyFMcyk2TiWqwrTM6K13DzZYTyusyZyVpOffSIa4pCD
wpgwVhxuLt3/igEWnVBQfIlWT2trOECkQYVEF3rvhvqTlZLfGYcYZrycZmU9Y7RINl46zeiiVfKn
bVfX2k533F1F06yS2F4nrduIEceoGcBvELS2uhoDYYThhCZSt1Bk2t8YQfQ4eO592tj3OBYpeHPq
W4ffp4u7XTvtfHDPbmcjEwPPxGeAF6nz7TvHzFxqF++QW5a/I0xtXNgaQUc6ZqHVmCAESTM4d4yq
mPHHvzzTHfeGX5ZQ20OBYpVzZxZSBjW44psY6KTGb7+oyIbfAKK81aE9b2j/EYxIsBv2b/c9TSTp
9m1jPLlT9BLYNThjLwQpfBJTZq8RtJOcYw3laiCcZ+MxatuDElkONjiW1oUiXYYmZkdapivS4QX0
TVrTDAFXdNzcNxh0WD7hywGC05Bro6YeaaCAsIMbz42DfLYkzdsqHCKvKl4Qw5tUR8c3MOPWmOwR
G+T0K5gbxFDgSxzQzgdRjfjErh9HlSEEYkzXOs7WIJmFZmG9qkLr0zQzppeq2xErTARsqa+jFFis
4aqFxnzzNu+1dNl77MJ5MivkQpJUdQ/3btMDoSoagR4wYZef3ZkaTIO6hz5vMj7ZlNj1nDRgNFrc
wwoKXhT0yIiPD0VNGG8rPYSSBt8CYCdQd4DtizLnb6j4xo/FDtkLBVArq63m0JxF7Z6v6XBsIZjO
1itOZTnLIOAVEwJ7QffWsbF7h5bEehC/1onxEeAJRZ2Y/mRen62yJrApC8Oej0IzV8BHIlerYcZ6
jARUdQgc5W8wJl7GqrzvSuK69YBs2Nj2zmX0UlnFNq6iaI/u5KeFwaQrkbJNBZdrCjZPyq5Y2n70
COCvWEAq6vAJ0eILHXVjpELftE2/chqU1xnBAjvOss8itzx2BW4jB7zNPGX78CJGMaQDmgYq07Iv
bkI8oHbkace8Gzf8kkRh1sYlwu1qAb4dNIwnRuVi7Wb0sWVbeKGHiC09xkDlIq3PrOGj9Rx3iXwS
YG/uv+D5OBhQkpa1HtyTs0EcpkECgYcbURYHWlLHTMce34F0nlok4nWXlcjfXTh9RZ9BQW1NOqQV
aDatIfXb5bUDGmiK6FaWfbq1M6K8acpHjGCCgwoCTmtZpLECIZ+1C2tRC/vFgPOwdfMA8COIqaUq
0v2EaS5EwFwZ3i4pY8RKjXFOKeFXTgLT3UgvlaI81ECDLUdDbQkMPDiaEFvdo60XYjOng80RQL1I
7FUiSchpAkKx75qYpB7or1AyTiW2mZUZiQYKh79qLXmfd+UXrmS0JSQ24GrXT50gLj3FazgN2o9c
uuPKBwFZR83WKCQZVpLM0MxtaRldr6wEdbQ8mPiTllk1XoAzgk+Q0UWVSHDHfsdE9QZduXzom5MT
w0xt8I5AwjPhuZBz1zTI8/DEuqjkGl6AyVVTMPKx4SJsAAxsgW3GeJagYUCwMJp3yx/G9TTSnXZr
VGW5lV64HRzKdeurEQkGQ814I7uhX1lA0P26uAvnWNwy7hjKRB656f2WwgdND+StBojHKiX3AZcc
Pcquew1JIV/FHWpOK5QpUmug7R6ZAGjl0j3+VYDf+MVLFsHSizCK41kJire+HfZ0FHcEz7lbCBy0
fhzQKi0D+XbCGtdgJO+T/EmHgrIJM64C+Cf30FijAxEj5YbOdrv0CAtK/Zr4y6JfcrEaxPGENOXv
zB5a4zCtBVBXGthYfMC0pu2TKDwN1lS8VTQlLUmssVfSyor9ltSkrkSVWwBm8ePhMAp5grX8RJUV
M91COzLgRMTkRB1R6AYGbIOgYl1+WDIZ5gz6D7uG6YDibXBsKItC28HE2lehs6drv/bC8qMLzFOd
afmtXQenJjeYygItIHqTvxY7+6LDkR1zKrby7MYqoHcxdzxmIWtA72VsjQxRQLIiYUVhwugiAWFh
thEGKDp0c+hDY5h0Hlcx6+AKYbC/a5J80/XqFgazs2zCmSE0ItgOxooPyDE39I0AarUrQpLn5gXy
z741w72GLY9NSZsV6jhwbedZf3FUEu5Qkjo7F2Ej3jY4mqF+kv7sTOn958qjLxClOIx6b3yjhokW
tQ9EtYjCl4kaqPZH8kE8gB0akejLkEbxos2+zK57YHBOQLU1Pun4S9Y9rPdF3N0it5yWQJb5cPT+
lXMu0bsx9kSw+c157CEeJKkv18IIxtPEBYa7ajr4IaaHXuLntyLuy160kPmGiEazkfrnzIyOVUKH
Q+EALaugmP2TPfVGAvcmoPWsaaLbEsJ842MM2KFLD1ZpVCsQa2j4GVKfyxopWA8MW5kezJbCYAnx
LRfnBfO+FtKeyPznJtOfGv0ZEI5/wGHoNlm0iWCVLxJa6jjXiv1gRPPohLZ2puTBqH08JrP4uKaC
Lyr0a4mheRvHhVKNAcleJd02K3DQacp9dv3+pzb4JxENHYw1Y9vh1d4HCmNBgRvhGGnVsCiVM92Y
gq6s1nDa11Om+vUm3Xp8OBcC1y++hjdygAiwrXEM1smeyeEvwJKnKgd/onQR09r+SBvd29m192AG
UHvdEfEwTD/oIpImh3zRNcJPija7lQzmlrIwCI2bJooNmOdesptk8oJphSx0F+W/XgnSs/Vu6/og
JiBSXwRndy7a+Iy2iTjbBEYPS61Vl4I4ygBz62BUnAzgR3ppOpC7EI4b3TpmbO7o5u1j0LNyeBqb
P1l65iFBgePEIYwOsaFxma1iQcc4jqoAkArLI0FwIJ8DwtEdu/qMBTgfbZr6S8ZRIYRosIz4o7T3
S4yRSbGNguNIoCsFMcH2MBlZS8iCELNHMioObdX7+7nBqZkFhgtbsO41vGnB4DBZTCOk1qjYIae9
5vpepTjAmpr4SZFVXxHWtEVIq2tvQ/pci8H8kqAJF6RY4Y+DP4nREEVCq7MuQyVJoCGkhImABBCQ
qG34YF2KuQjlnd3mIC3AcNMofsR/hp+oh6IZjtGhmd8FNwgPRujZx1jkWz/LNrQFmUHLx9QEpOyh
6Kb0dV9E1PyIS3bD3thZSAlIz/S+5jq7KpsvojrQ76EzQR5vYt8M8FTZ7q61PPorAkKERKU4NYW3
o5NDKQftOBDOs1n2IKo9dWC20BFJ33FiMx7GsM/WqUBaTwz3bax9tVnzPpRMTTkfKJvV3CqAEKSY
q4dxy1gmybsYj1Nz4u3Mj06WbdNqBg1Y4gNUgANi19nbEaqWuhewBP17y6aexbuIN7D/cNzpy/GG
bRwO0zKpMBPmpEssWuJql1lOzjCwDrgt1IOhzp7FoAjBhyYpCkeLTWJ6TzptZ6A+W4+tcWhBcMR9
VO672PG2UcFdVnlPGqbrddMzp9LOAIqiVVbp3bJBouV2hrsknea+pvRZkSR2CQLL2fWIkZAYsAVX
bbbQ36wU3VFmEVHehXzKiDJ/Df3Ifzd15/SX3t6YvT2u3H6Chl2ocJGOQbPv0gJmeqHft4bbo4eD
hVS33SazC3yfGHUGP/pZ6YB57N7s1oMNA9EYtVdHBpckallKK8FWxMwcpjrHouauYnJJUJQAg65u
fNduL4lVrTyDYJ6CBWPpPLIauqsswG09TpLyM640Rr9Gsbals+q7/skbogyLIED/TDErNStiRqeR
U3HUoTyplCRfpB1+jkGVb1Vn3hiNjI9p0WzMzu9uayr8S9k9GiS4IUXSHnsuqDU6GJRZ1vDZ2mTW
CuO2xlArb1BxDAcalnysfm6cTJvE2dHr7y1Nf3Ka/NOqIBsHcPkWLcuZR4cX+tW6ktVDlXDzOCkB
kDawD5k8aVPDelO3z5QxhHOYVA4ycGg9MxZYWMzTQAXb8wbv7PsoI192Gi5o4qBa697WEdYH+ZUL
y0QegtwgElC8gJ7Bt+FDRYC20Ozx0krNXhkj/pVaJgdLx9lkohRdkkwdHU0f7SGzW87seDkEZ1dN
1oRAZ6TPMIjdwn9jhG9nVLcW+TnUbQ/KcxsECyUNA0tbV0b8ZhAlQfJ0QHxf+AisztqRb/Rggin3
jZQQTGtI182cKMMqASC1PgSEdJ2DAWdBqt34AJbhz+S4sNd64TJaDuCRVLaxCQ+TB9RVQ7VRhpNx
buDwFg4HRz9E0kOv4FyGs12Az5zuUblnWh944caPjqMZYPp3oFIHWrSyAO+theyjdTZ/KCp05II2
1LxYU8M7Mdh/ypl4RusDSirIrq2OVqMuEfqepR7bL/GIDjIio4aNMhg3vqsbC2GDEOiHYJ1RcW2C
DPVDYZ2Eck5WZD67I5XUSMumYnKw6ErF6SByT5xF9jWfwAbd826OTZokqHlvAhkW5hDpTUu8F8pf
G1riH1pAsEEp4L4hPyZ0g0gukxMeAH0kE2AzklITS1zgr9OAFgL3awSlbJnovrcfHASygsmChzCt
/qq15ix0RtqdD5baz5stKL6bhPGdDMt90g03aT+v+mKCWNoUnKUiDxAAH3HoYSHr+nFvkbS0j0ZC
0BTJ8El7ngjIWJbDcGgTXjK65YB2J0be6iXdQwiyWcucX3EuQZWACxAc9JY5k86OlMVtUjAcQVAA
XwQGeW0MEyzj6OAY8bS0M3gQZW3uON4/tdMN58Vd7cyS5SlkH+/sOxUOh5rlapWQ+L2ZqvLSUwAv
R1JJCMvAYSqJFqsC8JilC+jTxSO08NjMtYAoF5kZ941j05BLsh9xDJggCPFWY3h+yO4ii8spt6N3
t282gaZjY8K664puNsMQVuFnM76Z88VY9WsOifUqwzE+VVVy7APSsFybz8lVH1LugWK+O22wg/74
pDiGUKmFhyg39naKpngCAe6m/aqtuWN7tvjYUMUSfxmnQ+snhNOSswkEiFf6Rdid9HGtR8OBl7eJ
9BxBtnA4FQ+oYnuX3UOtJfCgZcC1xEGLWIGEpLiOlTdQ6VJp9llDLY06Mb5wvcL+dnA7tASfaK25
rbXoFfjl16jm2auW/CQK4AVCSEuUh/zCVXDQaL8NkfEauzFFJKxYzG4MAwfXRRdUOHjaXY8Yq5Yo
+2SacLgfnRn67XflTReg7CxFBpqcvIxtGkNJT9hg9dbHMBLH94TACUb3/sGK6Re6pH9cZmgt7tyN
ryUVgDmrhLdLfRIpfWk3hrhHJHCZoxwZo0pIfXCMl1EAca5yPOpxgMR+wjgUzVg0ePAouGeMeIbJ
YbLXzUdbA8NAxhDHYpEsAwBvO7IBjg1GbbJvHYUWE9gA5i7ZIa+fo6iF23/Gtybw4FeLokoF9xbt
qFVR6d6qDNIHZEnwasClt6P3LHpWBiZMew0lChEDCHtd8H3L2i+mNdmqAdvZi29Ed8qFCdY7Tr5B
27TvA/rNbHTpsSOMlC4f5s8uyQ6edN/biZ+Z2k+9rJ/NDrMJNJmW3l5pzLenCn7aTNM7bfoBpSBd
KQKhujQ4tMFzqU4k+RJ+V2KSsiQYXCr8sw6fI8GU7WsmvD0IIYnWc8mXYk3KC7Jngq3MTlu2g7YW
XFQnm1arFrHM2WSLLjDyY3gvsmnXtAba675eIJbnLq448DpvvJxqy4e/IkBjm3sU6syn1rYw9las
fmK714iPB5+DFERrQefgMCCOqf9f5J3JjuRItmS/iAVOymFrJG320Tx8iA3hQwTnmUoq+fV9mO81
ulBAo/HWvahNFjLDw5xGvSpX5MhM5yM/H4vHq2Hn0AU6nmZcHd/kGCX8G4ons5mD01h+Nnw+1Dzr
2Ugce2e38m9XMU3OppngLxeHuV7Oulq7gzHp5IjpRtolHghBXGSREtpLulqQ1ovL2JYGI57/syRW
NHnUy3QzaY0uVkRFeAm4OIKeyr43KXwfql3V2O8e8sI9OcnrmG3MGMORke8HhYE0OIipO1fA+3Ef
kzto6qeqgIjaUxODRq+9wlGg+2w+DLlWH4eaBiWYbhRa8qaK78lp/kpoDYManoYWPwQa+HsCfiR1
vS+3Wz4SlXM1KGIYT6/TKBjf9QwQo8iusMWeBml10WQCSvMJ99UUPuvIuZSq8DZmyOPbOptfffsn
Ti3UlZFdQaWDwZqmUIr0Vy5BkplzAf+t/5ApdWyrCTgI1OpxsOwiSKaZrtbKeGpH/QdIfFDZgOcN
yjKa/DBq63WZ9Oe0j2maaN4Gm6TzJAs9WJ0kxCF2hO2bnFqQd109czjUwuR5YeNDFvdCqY72Ype4
fytRWvx2zmjMLyU/ZUlUeD/kuAho/PpdEbsHdOrjW/O52VQGCAJ/veAwP3Oc8maANUOzIi1UBTD7
pX8D40eDPI0EumFmpGKcJ0GdM4Wn/H6F6fPyU/cIFCxU16oMTcfdKUC/BS5ts6o4KnidBALxSBVN
lEvx5N1UY8hNXfv0NIN7yvJb5Mul4qUjivQgbN5ctZ/w+d9mEr3daj2WxnwkWnatmEQtaR8KpJum
EN6ucbp7MuEUF/3Z3j9r97dsjIjgrWAxwYUU3eUkjP5icmYZlv/QFOYXrsaXWe8Bhxv0kfA/MYCG
Geh73E0UUfB6KCqMpxNBLwoeQNcn4AaT+zI9zmWF8oKtK9Orv+UGTkFPuGajiWkw6cpr5vFXncej
11b6g7t6HzENsdhoKS8uBso6cs4PEzWFljwzXFHWcPtFgBx4CVm0S8dj4cMEeXBsaFu0EWNcavrl
WTboUwnDTYfwu4P5jTJw+aeycWJWVzmkImktjznrv9kfu1OhV79WmKXPXm0/9yIBZ2KOjx0i+bnE
cbKBf+sDRUr3fpW6COvuh6kredc3BriJ9K6urRqUNguRacg/ZuxjQKN4sSQhsF3rQkAPd9Py0v9j
EBcIIc5EjSBYXthH+tGZ01vc6QSfe/EAYi9aG9OGCiAf1SAJPOIFGIeuIFLl54fkA8WfiqYmRkNk
1yAL9YWf429jmPAGB2Jb8fzmUWDptdYfaKF73wNELrG+BatM7xO862G75id2TcZ1VeOHO7R3xUyr
Rpmo36sXX1d3ZlDR2gczrwCdGgaKJ1s7+O1YX8zl6KUFgfNGPQwDQk0l5kNr1NMGN9tS7sWLqv30
sVW8YhQn+hFRW9d1rIsIus+dpljVNKHQ8eGsxSXh0sYC1vGptoMGN6S9oG0WdLR4tD0E8LJMwH/4
dtQvnsFRv61XreOsQzrR+l92qX0urDwoDfijxe5JWyzCA/jOWXEcdJ10VmUxU7Xlu3ayuo7AtYTj
uHoS/XYqkZp5Xie2XV83kwDYRSuY5RprPteAV8C3YwQCBclsZPuckyqcNUbKmeMt5DB6nPIMtETS
WB+5vLoyiUQqq6e2moEyK/7dhMWvVTpzQM/Rnbs4z6XU+qgZEw7usbUi2REDKUZ0SVqRatl80ntE
MmGigAScBfJd0V23+B5XKopm9NFBmsm9o02/U9ClWFcsx/y2Og2cZrmYB2rOKKUhJ/1g6C7rvSwn
4mF4kW9IJjYYDhEScjT17RjqO1XyU7bkC4J17qaTJYpPn/ndqPqDYfgqUojycgJiIACNSU5vrgb5
m4m0voM9MHIXhEdHHgiUmP69kKJoc0OGQ4+VjnEb615W8+SLai/y5q7iUyTOYR1H4YNV9fmbcFYR
4os3OaHiHVjgVwcgeLRZ1EuiCF0XZ/cxjd+ZF78QfnoTSXc1+hYJ2Mwf2J/tpEyq51Ho9/TpOdde
zWfe+X3oTYYIkWs/N9zT1bHru8ZOHyp+pyS4ehLpc/IOZYvhPrZ3sa+diCjcV4uHmK4NV66X2SlL
kECkLj5mgye4J+jRxcW464ryk++OG5qSI2U2rCf8BT9204FLF/VDyo/V8PxTrtifa7nyDXeufjoQ
w9RqHvDfWOFRqSxWBHGWf9dATCOvy3gxAcUNaiO74dMgROqnPGayJT7QUF/HpvQkSvtUC/Jjtq8O
OZARu3zzR3MNU4Xk5q6JyRIN2bszKF5OKZndtTVibUpMjnjM1jRlMSZxStNB2RdmxCZa3/PSPxqG
dTUHNTwRQvnjP/UpvbnTC7RLNMYi/813YQomN7tpgOuAw2KpVoJ+FY37C88oeERvh3mUg2vS3yaP
9spBIYYmbA/sdCu3LJuSDfvgPDGGGHNt7D1RvGPYR8z0Gc9o2tkzVLtYlsx3dol+NBr6lTbpZyly
GUmYOGgRa36uFx04Sb9cJysBm6q1HQvG2Hr0/e7oKe2j93lP9GytArPWvR0XiScwXtljhruJLR3B
0oyvUpClf7MZbnSMk2T2rN/UpMur49IrliX1J/FSEa2Qn0JWOtkORWSgHSINFR9vsnbfq+9tpEnI
fRpVpmwowdS01rvPkzHY5WsKSCXI/knjtu4QJZld8v4NNZvyzAIaaTg73A406LRVnaktqPthNSfp
IVUM+dnxHmgiRTJu0yRMl4VKhe6n1hnFqLkj8mJTw0ogAUlv6+6J4dBs9fQcdGl8NTm76HiMyJQy
1bKaLmm5v3hMMb49xFHRc3eOQf1xLVJMXUsSuWoM7ZyLp0u83is/isLVT2Vn5QdZtLc+1lhv1zPF
2XB/ipa7J+gokA9DTMWQubxYuUGbWvdTAY/f+c13n8iXOmWSZdJp4Esyndg1SdLV12+Dw5Q9TFo0
ZZgVqx7AS7tBeYsKPU8Xojp7TtOHrWIHXo7ar7VHduxmJ1Lka9nBp02EPwWRAwbO+DNUgHPkRA3w
zGBFrU4WFVXfhN2I7E4fBLqR149sKstTXLTOwVRs1cUG+uetkgPILa3stsApOWACPnAZNI8chWKq
6EV1ALjayWURT3Ks5iO5No4cElGQN1Y7YJBbD2sKEMr0pb4vk2TdG/5wLnsNy58BICuuqN2Z629F
VxvX3cUPEgpk2eglhEIFK/GFwudC94t9QzoB5WdzRtgoj2TaKLus22+/ygg+25ODNoShaFoG9GR7
D1+c/4wBp2fcdo94ie0YNiLaCc8n/WyDw30uwYkQ28YbCVco/PgR9plKysDFMxtqxR/gMNhfyaiy
3/sCYszB3KxPDSsesknCuFPF8uSPBQP5JcXPzAiMgSBznjPf+jPFBa7lxDib47le85bsmzaG6+ZD
GKtuo0omFW0b7g+GHnqO4rdM0/jUpHb2Wpz19TLa+45qux4n4WgiGVu0bLCgg/IapwrCvZE8LGZM
+1AlwdIyFSmK5FiMfU45XltZFeyeXfQGSXtzuy3Ik9aF4zEFQ+XyzumWL59O4tQolzttG0rKWVGG
p32vdWNGrsXkRYaDoqWCnnNTu+dX0F10sJ88aX7KZ79O63kh/chkyzu5BlYPv+wzIzrc4HunTCEO
/YnlbEFpSBIrPMLjFOHUPKZtK6Mmn7SdMnUZmUpR9FBa8uCPhH/Z5IFMaJ56O1Xod3RoCzs7qHLz
jNCeyPeALktSSvRMVnueoz2AkCFiO0SW1hreUk4DSBs5W07Lyp+qO8jhmt3exIoAXCTAc5D0TMVT
UGAaHtliWlmpIcM77wl9YcC1ezwAa37MBZeatsY5k5gSt7b89NnchJTMwBwk0HPyE+aqoXTCBZBz
0M5tHXUmmvazHw/Drel+qVa7pmt6tWW+RqCv66R9WLxKHKQm/6JZdRENSqjBxFnYNZl7God/8MgC
OfTnXwUJERJvKw4VsqHtyujisT3Pi4VfTsEVIk3fTYe4mVty4hPHFjoizShMnsAaPkWnVdEyvVIK
NwZch8fIUzziuZGJE/6Is3uoVwg5eQKZewCFhobvPQ9Oj28f2nVBNbPkbAUDD1LY++PynqJNWjv2
eU9In1J3Dfs8DSHt0zzSeTMaKD3cFFBYmvzRj7VlD/kHJq/LVtBiC6nBpIk6eOXgsyjP0/2kjtol
omPADFGLaWGA8qrnBMsLJlzbuDMdDZg8V/RpzZMI7/p+wuh3yFzzacrmHgVDIqCkC/x30JJNd6Hf
+S7prSpYZOmeRSpAgC3lc2cKGB7d+pmZ9XJI6zTSwWGm8EpJWn6SGZqDudRvs/TnK3vUE75KoNxO
3gWjhRrT5+vdSpnAdtRNgcuLb6FVmHLAORpG/VzYI3WHjA84KrY1ZT5FngFhj8LW0KXeJ2i3r5Bt
oKjRVoglM82+/Mp9jeehJV0AcF9oDUzj8kaf5N9F0v3cVJMZ5UbrBrHERcIvFvLR/BuX1rem9Z92
x4esQ8iOkoJ8Bka7Tx3TF1w5KzKTFmeg+DNYxRiqxoSHFZdPQ1wDGuMhKjjvUfJtXN1/ccxnQEMH
A1lOY5NKTfUefJNNCQl9O2vqp+g050mo5gH2CClrj18+MeZyqWD7TIeCRvJyzr+UPRicUdlLO+AL
ZV4NeG9MoeVMZ1Ior1kxxJcivye7ydjr5FOI/X9v5o59b7JW2SUmwPRZn5jahkmQ7zZ/iwoOMePf
LmtoQZsthGU81MHogJbkbbxrWmAxjt1z8jrtL7Pj/l5X4iZ7CQXUBfPlZVtqcvajwsDmIiXx12rv
+C1Zr5iYN/6x9oBLPRpMC3YRgYjAg5tyKchBlpDcIDc+9Rm/TVbQaERt4h5SZ7h0pobtjR8ypEhm
DVkOcPr6BUGylK0uqn1CLAmgvM2wSmyhuEhOv8nGTEfTpcVzQO9Brv5JffDPVrywOiMk2BLdDpvx
c5qNe1+g8ae1dTSdiT43B2kPGFUTVnbyq4Y65DhnETftgc5L/ENSpwTPAffmrcY1JyQuHTVFvce/
lWWArwi830uQqlCmMXuO1ofTlWeBBxjr1/ei6xocCHXQazs+U1wYus7eTnDtjzek2/rNNNCRcVkO
XjKcBpgcmB33JtxxzE3OG0/AEKTk1P1MPbqJ/Olc+lVKXU9Pyr20vHeBqQaaHZb67B5xyejMB/RC
tS5PPQFPwse02ttrsauq6m3OnI2bxKbcswXuS7bQY3Hdum+YCcBPedaDZrJfM+zsOngsWzyJOF7W
xzjJv4BuAskb7AO5bqbz3ADBWVjMMm24thR/ZTPCp/I57+vUxznKPSPoUYRCmvZUVG6XBZnnjKrs
kpyeWu6m/6fxCey2asonE4vZmi7dyV3a48L34QjQhNcHrZajdT+1G8nDrrellvtZ9A0z2IpfgSUv
d+lK/3IYlDSyKCRWm6D1s08E0vmS9s8lurMYUme/gb92KGbHxLCtSJMc43ZMV8PqAJnX/Yu3pGLn
Vt6j25p3wKF5tg27u65aHi3iLi7Xx65s08PqkNHoe+7V2BloVoV7OKQW5VPr8qv06PeemNE4cE2K
A4EYZGHmfrbFyG8hnc4w3kiCxp3gUmlCam3Z045OczUXmN9zN9DWTBlRAtojW29lQ2+PMLB7Q1Ol
6nSe9iNner5VlMBUriLMtbuhrQj8s2Z1G3qNsYusK2O32o6zBtDNS7ttI4W/RYLzrYOsfiLChuSD
BM3qIbvEfgoaHNfe0Zow9Inyayy2kZTy8UD5cR6kjHEBZAuqHsA0h7bBAc36OKSKDTlPP2r99FT5
7t/t/yjzXB2LSf5RJkTapPHMc2rOr/6KO2TNknCsC5oASw6MtsDKxPc79AoODa8KjMb6g5V2PdRK
YZhxP3ODEQG9uqZyWGCis0sAapsryEv9e/RxgKszqUgCIxh83TenpzN+PVj0Bb4beTts7xsyogv4
k9i4Ds1C9LEiFFOQCNyUMmplF+sua/h7eCwyakD6OovPdYGNkWy4H8h9r5lS7q7ruH8lFDNYCwFA
3Pb2fjL5tmRtckc3U7mfDfslznC4AsKwgsE2L6jrDY5Q00JbEPuCsZn5crhviWBT+kRnj6zPhcov
tufckl6PQB/eLyPLgRiAETttCWwYADfeD/5ylQn20daNsNO8A4Ozi4uy/CFRXJp9cRppUbeFjb12
Verg1cfZg4lQ+NLdEarQ9roLCpV+7YOVjy9O3PKi6HJyzjlXzkSCBqIIcJvLeUFQsJDqw2UxpHl0
O3HORc7OnAF0l/a+GabsopRvlvt+Gm9CQZha8P/vwSnwOyEZ0HR9fhim6Q0P1jHhArfC9985S49u
a4TsNg3tu6id7gQd+7XM6v4p5m8npoEGm5RHrNBZ5Xn+pxnrZthqE4eAQXp/gIhIrA5qLVaL/Wje
N4WbXHl8n2pRmNzjHWejROwbUqHHVrJBZrfwHdMYFHEXJ7TvON0d4yxWiJyAxGwVAeYRtjM+l43R
8QgO0b87YrXu2Mh856Swpur3OJbmQSQ1m3ztSfIbDLF9Us1cxEvId910POg13GzdoQx8b2oiANg2
x2aMcwRwrIWHrHdPVTy1IAiIbLLpTQ+JBRGfn37vO83WeFI+c4hR1udM0ZK0tNS35xRQMbiK9940
Zkw7HkdZt7CZR9oFsqs7oUkJ5JhxKcEZsXCWKOAaMmgkJrJWmE8kJIkgTK8mS+83iWfKBYNsLaxQ
t0Ea6d15k5s9YO1PypfkxKG225ZpHtlXVLt+IOZFl8xxoMkmwpb7wT3jRy/b9tS5OGV1OkNrltBZ
RZt30ayhT00DsxouAw4RJgK7HXGFr04w+M1ynBPsg9RnUT5bZ9cZxPyO3Z12turCRQD1b7VGKU4L
0axoDH6k+QfDM4YwGRmLh2iKJFQPzd6EafQCWOEyW+Kx1eqodBF3F/PFwj9DwFMZ9y40G9LF+KOV
09eYHkH5L5vFZ/aKxx7ncWCWfJccFI9K8GYasV0m+fx7LHrepRYOLny+xIZlGFv0uOQtbarKhDVf
xBYvqnq46bV868V3QbNQiAit7Zvys6BQCt2CgF0xXDPf78+ZrpCxkuXOUMmXQUExjR5FxE3hq/Io
y5k1eXIGVRzYEHVITDQ7NwVazVpwbDagCMLCxBVe0J0EvMb8kDTM7WIs8U5jCd4lv5uU1tyCpAHu
PQy347qkuLRpomhCYMldaKH474EYXPr1l7QIlGhx2iNF31OZVe1JetzTZYthvfb+5LNMD57JNXpd
scGkpg9jResvzszqiwX8GFp0WCwwAGy9zUKBYIiaS+BWlH3GXRXKYqbih8Wy2iOrIdEPr0xL5pF3
IKxtD3M9x7PVg++IjZaWXqfkrk71dIIlUxrriym3vJGlWJVRUheA5PlGxBIUp5GaMSgh65r+k/03
vbf+Z7mWztNcVyf6L2eOEqRd2nS+AGBiJ6GIRagnCmTNE+I3sRgOW46UC09Y+4B4+upYzrtpmg+Z
131kVVfcCvLiu4Xv2GHYQAjGWzITwYozrkmxtzdbmh2yzO/3c45/3F/YesTDrO64OKRcW8nE37mx
7gU+TW0HekrBn3Jwx1AmO1SGsEnyY4FJXM0Ufa8FMCuBThmOq58euZ/Ve5/LEKp6zQPZUv5Dujs0
9AUvmkcutYqt7NBZSnK/AXGD3okAOw0mX3it3JUOn249oyDDwxhJjajDsEkc/jpW+2SxBAw3XqZN
aWLss+fNx40PWLmDG3IVbpCSvpxy44KAzd/NFKDi/SB/ZQChOdVaTa8JyjnRUO6KneAySskltgWE
sI4Knd4yuFQO7Gh9/WCM5YMNNJKloN7fATxN0mXlJCXrA+q/SikegRFO9W1v7Jy5bo8rK/FKM5OL
pcgt1aCj9/PSYE36MlMJj1hmqAFiyAORVzKwW+Rk+h3uk7hhPVHgk5LutVFWc7FylrgTTaCHpDtM
FZf71IfqZPo9bbnzsmevybdJQZUTbf7X0/AjTlIUV7F2MWilnZgz92Hs3bfOdIHJ0i+5p96Em93A
g5Pn5EUTslGOym6cKfwT3Puj1FpCN1YVUSGKmklyf2xFYA6yu1gPBgJTsAV/5qqtjv2mKdnNDdIy
CPy1+hE8pIJi07AGe7pTDwvQvUfq4vwa0O5Y0bxlZtmjq8+C+4z/e9DKe99PnR2vArYl8tVw+kdV
6gPETRIDid5+g8SCpBi7N5j9x9Up8kifdSvwV78k06sR00g41W0Pe+6iix+d03ueUQqWjuPF1is+
MY2ildpIqjv3x4Yr3Y+OIjo8DAfG8Wa14zuOsbXx5Tm2MRmWS7dlLTDy0rDud6xiucTRlmc2e2TJ
/tz66Zne8znCJorZmIBvWMm52nVCfVheSZaoQ1dNG1zs46KMYyk0IuG1f661H53ubkZRdtFuMdXP
M0RCT3aM8wUE49GfHqXll8d6KSG95r8rlq4v+nrqS/cJbLQWxoUT5AT6czpVr6bfRJnCJUcWhm0/
VsfjmM8aR9fErKia5ZpM7ANpgNCJKuos8+USdTqljUvSdRdDy/csVjmvhhHiPREzwCv1Pi2qI5II
HUVsZ4/mEn8nuRPgl2KpaqmfpLMc6NUz1lwLt7ijNnd7j6tedxNYx80A1GoVLMWm6a4XVGOUJVsb
gw5G2gX1O9NQdwzgv5I+e2xbXLc6KlUwdu6WI4H3VMnmkeK6O3v0cAU4dY6LwT2Yza3KacRYHKrj
sIoR4mKGUtgaVO/TxdcsTKgJRZJja9MhqDdHDqku+J/Hn/9/DDab0Df/78Hm3Z8yyf7U/x5q3v6F
/wo1O/8if+w5PuALXwdm9L8jzea/gJsazgaR3FK1/xCQ/jvSLIx/CV3YuFiFBwcNVOD/iTT7/2Lf
6PqupZum7YD2/Z9Emv8D16jDnXF8IF0CSpdDRJq89b9DC3TCCpTuOej0IH4CTAT3xSB4lMuX2GrO
fm7fBNStYFDi/4FTtvgb/DsH5L/+ZNA3JpAydBjxH39yRqSWvTEKcTbDkkOueMm1/EVwiBjr39ZC
garGqyhZNjU2kp71pk/Lp7TXBwWIdOefKwo7Urj2xnT2rfnRteaHy/DoyeTOG+4l9W12N59oU2E2
IVkNvYtMZf3Iau/j337R/x0S//dQOC/s//wQN1AVzjXLcASSkvWfEB+5JLGjx7SYrlt/h2Hk+xoJ
PJDO+pZPvYEB0P+aAM4Fgzv5xDHX0+DU2mFgR8+l6Ws2vZ3NVzhwMFgEgUsNK5SK4j2fUKkH9MRp
lH0g4hayv8IG6msZ8EoyfkRHAaqR2W1j9zOJaRQYKgM/aQl/3fmTgHtl+ZmzlSaIDENsCC1gbHtP
0cOhRl9gC53ptUsJcOURt6JPjj4swH3h7qDVXDV3YvT/a72Lms60+htCIZpw73MyCnxQuMiZGviB
xxEEhd1nXCfd3aT5fxmeGP5S7SLj+bHhZbVKO39lyVw82LmksO5Ljdho4EgRqBzKMmAcSnaWe/MY
UrE3A81v/b+ZZLYq1wQIn5aFRee/+VP/0bGFRc/KHudnfLNBNVR1GLfsYVavOw+6nINhKu8Iq9HU
kvI2bem7gDaAbYv5qajm8iEfaNbyJms31jgLdbKqPPbxkesDv78cMGHWz/O9pWr0lYTkLdpB37LV
8LGb7mlfoaa3sA9y9ZhZYd0TD8+3D+MkCkkQtsuuknjV0WezeJ+YBdZJmiYOdmVTKmqhM7QcQ3Cz
lqhApaGgN96XC70RKeJ959Bo1eTl+yLpnWhBZpIVBg7UdetLm32JbsRKaCU3v4sl5yLzD8zIR0jV
4F7ZyIOBDPqKhnYBWjxJUmo0rIPW6EiAaCONT2S9d3ToQvR/udDjT3Ag12W/JxedX40KyMjqkdBP
Uv9i9e7KZ+RhimLNQii6PTJCyJ3nQFBefLHXbdwSDUvAgDBMvxWbri+1IlrGkgdWUnNlF4mF2PtY
Eu13LFBkJruNRD6Q54KI1AqwwY0Xiu36NTnGqembJ7sfzsKlC0DJo64V1j1iBs6xeuUHGMtHqdQJ
W16+t630fmiTM0zAk6CjTK6KzIzT3dpqS0iTHCX2s/ztxm2nbBi7RWeZ4j6UcfOuUPJ2gyL3E+K8
W3Z+EjNoTi6Du+SibajLorEerdtxQh6l9zcf8B8knXO3VIzM7tIk2AEkTXe2eY6X9TppGi2EdWbs
e90k/bJMx4T6h7FW06MiOUPllyegwfXyo/By1gqDYumXp2+ZQUHErMpPMdg2CTXsPFV1tQ0fcLmr
vydjD226xmI/Dye7mbjdbZZ+szajGb5TY7gPyqVhXgmvi8pttKnKFNuOEt91IWuKh4hR6279UepW
aDuXdXQ3ogJGOcI+PtvpYBn1Ocy97uo2Gf5opRlHTiispVjo6SWlvrciyt2V5T721hljYH/DoBdN
RUOdoGSoFQ1prkZ6O2LXoAXJRuy2b0ehaASODWvaNc28d0k6O1eLS+SOvjzGo54FiNSB3DTuvbQw
+jhLfQPVd3br+O+aMEYr2/gpSc0GVYlDekrp7JRZTxvA1B+sxCr3yhk1HNsTHx835DUGesDtCqsz
EmNl8lb0kby4Z0NVjrMbfQ2wHAjXxnXfBp02P8Y0/Lj6cqNBwzrBtaWQZ4h4MlZQNKaHDlEEumeP
pxYbxNyoDKKq9bK08RgOMMVs3/sqDCzzTm44b1vIRv00pf671bi59dVIAKminMQe5APO5i/Lij/i
HluOvsUsE5ofQ0r4+sA+2+X6Zo01wnKuu2EKIzWbvlDqzWfH8T4ZNOcgj39lNr/gyvVYcWmjuW97
Z48d/ldPw8p+nGoiys4dKc+Ryzb3YZtER/VuUi4Ren46swFq9tbmBW9bvHNgZUdgEClBq7V4n1dJ
6JJg7OoaT8XSvAm3QanvPePg16elufTjhBc5tS/dL6Pl4cJ5PRv+a2UB1gLz+qmyLfrb9sSUWBxX
/Dl4A1sseJVHPsl1IOZ5v1pZqYBQfxk6qYPAa7zKkkh2nGOCMVRn7GORH9qVLvHCas+9J7id6uqZ
UCUjMxETVTB99EDByiY+TmX70TseGnqjXfsLxdbx3ki5ds8EO928+ztY5UO3cItJSIW47APpCqie
u6Y6Yc7/wMJvHYVsBbkzfJY17vHC0/7Omf+e89YABLze6mmNTxWgrQN75hXLBAP0YCLmDZsviO+h
t8bNuYvpv2SsI5AmP+DFfEgC9IGXMr9rlX2SI103Y4ERxe7YrlngM/wBJkoz/W4o1jr5Kn0y8bAc
Vi+70n7uRvoKz8Gbz311p6U0jPYyV7SWZW9gibc3QTeG7UwDMxkVtwA8MyEk6rOCI9JXbI4IloLu
/8ogj+RNcukpIeLYmjTvhaMywPsUZCX9tJtLYyDBbVS5F3itjQ6zEAKpZ/eQ9MANB89CB4Mf2HnO
kz2QenCkDQ5gAH7CYj7dY0HXgmXI+XIOyxnigY21k0cIgm8ZWc2jUJMiI2bUe8vpph2t08+eq32N
dJiEzqJY7Xru+6DcW70Q5Kqq+jIpzNnTK/Maf5d2YWWX8rgQIjDn0qeYewgrb7qP54QmzEY9NWPF
AqhqfqXbJnVcvgvTXU9lz3nP2XYvu2m5o0kMfN9cEOUA7JqJd6OgYzK/NpM+3nXwdhLdeOwV75XC
Te/XZogD31zVZgH6TrK2OPOZB3NHSGmwKJA2q/yqDZAakAn3qW2Ue6se/yKD49PfkZ/WtCIhVMph
4c2UFUzossGQp+PdlBxM8yCX+b7zZH/LFEqqjlenMrbBxSy6I2h3RWbPVoe6xHAmWmbcdLkDcUER
Org+CwkHQeWFXepN61sP9aZ9bQGs73iX7fR0fHWlh6UpFl+zi08Ulis+8odqghKmxm/DVXGUmKjX
CfRkyguKwCrq30JBmJCZDwVk9ikPWLEp6VP73JGXdVidRz1Ft9yvPz25tR+4LAfXk56QBMJSRvnm
5jsGWv8sxBy1akFpMbP77Ydhg3lIB1yaQn+dhPkADOatp5Py2BGieIRNwiizel6Uc2Axuljmfp6x
Ti5tcoE1JA+DwzmmW7esoTdzqOPpsKTDr8FiHYgf8OgXFA2XS1ocdSJ/VkI3LTxIWnbq8ED8xw9T
jzdL2/sJbobiXc2Fc4Ofn5HNDoXQ5n2renGzDQLFmcrNO94kt5wNLG580jCynWnSBBDEsP02lLrc
9+vIuWB0L6iMMNlbld85VZOEC/UiF9P/aTxsoWjt0J9m9nwZVm/yFRtoj59mR9E1tjGmRvuoDzMW
SA/HM62XrmGxerVqiopG88ckvPFrif8OkwO9pmGvW0qJ8jHy5V0TVpIbzoy9qTY6dWj3SR6QETzN
Y9mGL0y8xgvH9cmkDgi0hCJuDwd9V4v1RdqW9uY6TpS59vBu25UXQjRAGnJkf+QjAzRfOH2IjH9J
c9qvMhFohW8HraqwvGk4B/36o26xr+jqbUxz/57ElRUZ/Gmxn3z5kizVEnff7Iv8Y22tPc74GPNg
1f4BaTA+loXf4Vt27rTCfOK8W9+7AcF3RVYV7SZn+L4VUJZMRSLrnYoeq4OCm3Ax/IXvlZ4OERrK
sY4VhM3UIBRleMx9zRZU6j712Vq44Un4Dbh7cCLNN0O5W/Mj+UOBbyORHk7QBCut1jjcx9hVaFaw
1ZG58yGHNQ5hEy2N/XGSWbdVUk8q5HzOKURif7nPVhxJnZ64O2LBNE79L/bOYzluZtvS79JznIA3
g56wvC8WrThBiJQEDyRcwjx9fwB1xP+ob9yOO+9JBVzJVKGQmXuv9S2W4NuSsvgkT8YWDuqHRGHC
Vlr9Y5hqoyLGCV4k7quBCBoBYNMyn4+R95JdTNKOEpyyJn61fMs65LAa9EmRFKqTdHYKEJ1fbBKr
1p2F0MDvsJ91qn2ViVpsmsSiR4yFrKZsavffzKYeVk4wsGqOtp5aPKVDM1WIGveAJDphEQK2adBe
VRYO6wQ0JpV+5bGit7GuzKktOXgbqCawAeJJkgoaDLNOsA+CHjIff09RJQxzMWNBpzJNcmMVpxBM
5LOl+k9YKe3bUFRPOIn3hVRQFYb6zlGOQZ6OB+LoPpSUYSdQsNGrMkWzABiLpzxxvxKqQJQNP+A5
kpBW4uQiZ9jby67y9sHovII5z9cCoBZS6Iqo6uiCE4d5GHPMHqIOVpPsgMmO3iSTvHykYB+joo+x
ga6UpNiI0i9ZOFIF73Rcir53LaqQYL4IRX2ri4PZgtARdaRuanX81vrhr4LYxUXRRT9Zx4H7GZkq
FFXtrTB8HsF2une645ULWXfWokTTRlAuYnPDFGe01mI5NL4EAdRrTCjH9pC4jtwoqi5I+OKnHzjQ
HqxAHJIoV17VPoT3pkgCsUkK2oG7HRcySugYIihAHsGCzbRxCMZtHK7EWNmLUpfVCjoXE+q5maiJ
TcDT2OYrbW0kBqXq0dSWhrOSrEyqhqKrRi75He7Vs0UztsbCr/ObpN6IHSCIiMvImNmrNpBIvCm0
wqqz4rmPRqkUQI7etYCuNOIeIgpQMngv2hB9mCOcdrTvhPE6z6hU6QZ+lKJkwFbQPTMM8hOmmYMJ
+arA/tm6WYYox82xroIVgK8CnooU20azVwj5Ea/w3ETtt8EPb/l6tM7T5iPhi9dbImlL+Uj31Lkw
xcO50x7agXp2o4OuTnFDJINxtd38e+M54UJatD5N0OEPidx1KgIIJULoQIaaZY3nRg1frYZGYK1r
U8162zUhyb1tejRL54eB9e7OyJh5WCVNjEqzBiR46h4Jwo4cZJrEoVTPibSJSo7UlJjkwUCP6yH1
T4KDRVgCGcSI/Umnxmfi4QAXbbCknYvqMVZRqjBjiCKBnSpvv2UImxiIpEuGKEOWXYbXpO8eZNit
zJYxO6ycPQYT9VQEuA8wvhpGCw/DIUGw015x3VERKWlXs8AztxLi8sjNcIecIN4Aqn7NnVyhA9Oi
+Iijs4ibhNoM+AdNq/ejo9gHP6K1p4bIytKfQcgKz4TKoFWlgUiapaqbxxESZJNPSFTb1mEqyQS6
2hIFyaowvyRlz/BAMg1Th5NfE95a6A+lBkGw0ONflq88Qk9mMTr95rA4KvxUa1ToO2SS6h3/c2cT
9Z7Yl2UM4LyqL1ljbdUxgcig0fJsNRk8IUrt9lmpE3EcFi4qL/qyqCj1mxTaNiwL61AiUwSbZd5i
JG87K8NJnRkxU/+0faR5GDyKvtlwTVV27dWtFGvHh5UgzkX/NzZjfZgvKljT48uFx+MbhKuGUmTn
Oq83UkN3W4wY+bSuXgYya9dCgUfnuN4V/ExN8kbirkTjPDqV5x3axlmqdc5PK9O8HXCJjRlUzy06
2evni28+NwKzC04DVcdP5BomioEELgqMjMuoFwwgeirXqdQ2xPuhwTPMcOfL8iceQ2TxEL7Ba9cb
3y1vceSEdyrkrEXo9o/0zignDSvd0kjr9qIT0xdj5SrFqzD48SPqA41U1NWlp2ExYPshBoOFt1ku
xlr/ZnfNicQYFakC/apRYxhPooqwtZ1VHCiI6HexsFgkA0JX0+oM3BJYBJqrpLw2lf2raMMn0uI7
uj7k5ORNzXTQuLZjSaJxoN7q/BCLtlj4jvkjEZkFPg2vbHQKVGp6xYRWUJWeFJN62ObBmCwrk0kM
hiy1+A5WxMRJRb3FUbfWgAZxIJfurmhg1g0AGViwjmuUWyrMIxHhXuATyjptrSlESOE9JnHBRnSd
0REaqROmtJ8WZhr5h6hg7JIFNH2wM/Wik3Rn8gbAiJlDP7fUrdcKiLYEBRE2wyJNVDkqheGbgDe6
CLMKj6uOzkod3jkjMNjW6copw5VOH+tOIWlgGWXtuzIwTWhzcCpj9qhHaGL6ycTplJj3u9rQVqCI
iJybuLkevr2h/06dnx8ecxNB+uva06ubJcsPU7OmmqpJFyu3d9VQftRMfStdyEPVq9tUUQh1KSBa
RuXCQm+6BRECnE4Js0OUjWvy56hMWPqPXHzP+WvPjo1PJyMVZLIodBh9WXxR87imQbynwKmuffTn
PJxRRHiLsquL1UHrG+JrqCRB7171LT9jk5ungjGC7pLag6Gp3yuQC2ma2Dz8/duY5lS5VLJwUov+
pmhJOvdJPlNN/q42uobjcLLitJ4i/ayNHjsoAkG+W5nx7PbgQj35PiHo7W8x/PUFBeS3rtcwcQlN
X4QDT0PktXEmLRSbpAjh++BxneFZQ/q2iIRs7wsKcE1TkEaT4SUqY9c90Yzcir6EriOoSOaOEUFB
IAm5EKwV0phcZCPHnJBkK5iqpCXbqDQI/YMsF6PliZBw4X8vfA1DJWPRyIJCeJmBUSpG4FWWRwwS
zOlxEPTF0xCG2d4Z+aCpwy9LTHgBkbd8k8rNbcidMHJnYfcu6TJxMymkmg1+jfYYIrGJ4wIcT1nu
CEHr6dr7II9Nd+F0d4TG4qiMn7OCtV9fwz61o47M6uNouRRkgq0RBdE90tSbdLArse7cQySXB1ts
mr5/7xDwLOx4OMmiZu2IMWBrmNpW7cw3m9pYGlo8wILkhhKBeRQuLx5AWJ3TDnxYyr9X1NrIoiR4
xDiMnegdtjnypri/OAGBqC7oiSQddSLCR4y9fJHEDzMdgcKShE8onAq03865BNG0YCIZk3la5A1t
+noT62FOGLP9IjJvOZo1U0oD/EeaHo11FBXqGo+ZCgYoOXUJmDF8cruiiF7TVHN2dq/ww8a9j3/q
YLeIXjQeOnF5cZr0oYxqkwCr5B60SHpfZP1ZqcCoN9aHVrbnmFimukn2CijPOvTWUZAxhTWB6STj
SYSDciryHxjo4RlZmCEmT1eloo1JFagyiTbh3gSkFAeanTWStZajJ7qrKUEvhsAjj5wqYoMiLuOj
6uo6WEd++9Fq2YbkQp4Cnrf2WPwwotPqDm157cbaI+UdGVSi0EenXrf0eu6tIqY8hDJwKrui8rRL
OgESEgTfFQ1pJQMfPFTRodBw+rf8MMgnyg3jI2rcEAV6V1OKgUBj2WIrJuyf4zDnLmwb7TlGFOrx
OCVjnckg1EHtjiCRwp7Cnj2YGoafodqq2rX0W3lnmie7ZAkI5YzpLiJhSEwh/QYf5x54/i3qUPPo
MRGM04jsJSQ7RZG9R11UrhnoXryiALDTVdUqB/iykBIdWAAyuIRncqclfD2e+m4htqo6G+vaOSvd
bTKq+VGN+FiVsL1VBuJ7j5GpMl/UiIUsTXGeArn5q7LHjRKR6M29T7EpYGhwYzpPsD522sgCNSNo
wtJiTH8mds+SarpjtvnSDYYHxxnQ6ZQ87uroRpocTDJvVrWPxko1iy2ZF4vcK3o+lwTJqUPDHm7h
C0mPeyaRfH2Tv83SNBJMtpWCJDbpUKBBpqBEomnZWs1BalTtZRDVWYg+xGA1fsPE98uovWcAtEuB
umqlOSwOdLCbY5CRo27JF6/TntuQODUtBc0QVZeapVneNC9DQiNxGKuACEW6NUH/SAlpa7fOTqPJ
sdB9/M6Z6fNjlDqCBP2B2PenpLUUULU/3FCrl8MQdpvEUq/xtLgo6rZbG+qzNhIb1SvjyrPkMo+5
qS10r03IMjlAdkeBU9kHSvWmOTB/IoxJC1B7K2Y8zDFN2a4bZ9BO7oKAQca8u8GJwtVgFucxa15H
oQ27VlV3/mh1YF3Ub35kiGPLAd3haxhYc4N3LO9KzOuAQ9Cgd1qyMvX4vWqw5GqO4S2xJtqDfkos
Z9iTd7YbYy9fuE5tcS9R37QjgpGKUnkboJ2E/EH7yF8NakNgQBteQPRgZ00ce2M53bvtdPLQQ6Jo
TKOlHhK0TC/CJyXRwpVPwI0W/aqE5l3M3NziZWAK3wdnJZG0WwqdOu1k3XbUxyTmqWhSCM9wJzAW
1uvW7S9BQ1/E99sK9TgGnqjgB2Z0fNARdbu7lihIxlTqQxP2W4nwhGlYBEpk0UPhuoeGOg/DS0ox
dhWK+Fn241mMSNVFErwqpfAuCLDwNli0F4M4PrUT5IySNTMfVV/ZYf8YD+IWVzoRSE5xy6PwFknm
+rqqYHJEYtejvSIVjv6EtN99E08kdRH+EcVTESMhNfjQJx/lr9x2rgNp9PxIez4oVvZdwAIkJMEA
/4mL6MmONl0ClgUd2L1AquZ7LDf6wm52APap+xZH6GrKoqP/dkdmZ7IeQEZ4AMpWkY3cyHTBUQzM
LuKAH0w4sXKrynjXy/Kp06baQh5h87Z7bqjM3o+ZWKI9349DbGxpLFxDKMVJkLO2i3uKwEE6yVml
vrW8AgxsdFCDeqsWiMOBOUZL6P843KuV4VCO64xVNA7upqrEQWvIFFR76phVg1kiSh8oaCXOuLJU
9EpJSKgQme8gjOKD0/jA6UgVtJ3+6nX5k5fkIWpKo4dwMIAOcddNmoRMsLdEG95o5RFL4bb3sqAR
10RPlmu/qwVzDbvXEMzZMYVQFFYi9ZPlaMTY609+ZijbEsY13RyUDbLFpaPU+Y37+D1yg19te/YK
/gdxOCL+w2FQQF1ZDizo7vKyOAgUVSeUscUGoSusAKv64aRIfBtEDW1j8MW6ZCQwcXWbq97KcDXm
3Ys69mJZScDDRtLd9acq6wQaq+5ZlpZP9dq5B8MlKAVWPwpdfyQ/+c5Nqb0kg/0K7S+kmZoSmDNk
m0EAA/RS5gxZQocf6vRzOspwl3uqhQSpwPEb6GufVjs+z3JPaZ5KCWM73Kom3QQxKi8Eg4yNlrFz
etT70GbgmcbaGarmxXtdJzodn9Rv/VUf0Tl1En73rKiGRekh3m/q+tnN2p9qzD8IKBGQ16Z/q5Th
IaMABbiw9V+wBFG60ZiSKe4NI3J07lVzj65vBAJG35vqYLKuDJxKkchf78eAvPNGavTShv5ZLTpj
MUbVxiKLG1UB7vtKeZI1Wm4TPy52XKfClyhuTd9cMPB9L6dR+//Lq/IGVjsd0p//+399MOeL8p95
80+llIbS6b9VV61a4Kbf/4u3/NZXTSEPjknGOSwRogs19Dndzyk0AufSv2xNIy9Cn9Q5JuqrP6kR
jvYvDXWVSUqsyZrvnxIrw/yXp7PMd3mDh0BJ1/8nEitds/+KskM7q5k4jCyEThpLp7+1TimCVr1g
OgtvGVVeTKMQfd5YZodRHambIXXe1b2KkoFDn2fnE//YDEfW57UGLZKgNvdIbP2IRlgga6h91ojz
7nzGDJuBaG1TdY9en1XLNmO9OZ9Buu0e5xN9T6PuDimTe3Tzkl6KE2xb/NPrsEbKOWhxfa9OLyKE
CF7afbidd+cT8zF6vQT35mZ1j6ZUwx7u26uCxQnjYuHupZo2N5yE/QUa12rey9q+uRnjRADJQ5aI
5OdggYT47PUjok5XxxOAlXWDK7BhTZmqT6ZWegdA0c596efOPWkQnSPd63y9ZBw8mcTBzqc+L3Kw
18c8Xu7mXVAw+7aX1RErCQG0bbZy4xELsRKCOQmRPi8/923ABayvlSNTeQzlcAy6beKAgbSrgidJ
kcSU1CzcsNo69ptTVDFR9CRDEOoV/77ycuW+N8e1o6b62Rg7DnWtdeaxsJ7PzVcJzF87HdIJzmOu
/3xnh3/ErBMH5g9gG0/F4KGmG4ulw2re5d+ID7IRw3bepT+MYAnQyufFbTDc0iIor/NJLfjOSJM9
dQUuY2egZjv9gQqF6nM1WN88jH05mc/YyWzzYkUT4b/2wIBNu18vTidWsBni09chukj9AZXUUSXT
+ZIK08YL/TjGqnwApkSSVPJgF0H3AOCPsSftWiLEcvmAACI+xbX6HMrWo1JhuG+Gb/bH+dqsB7kg
6oJwKqv8Mdg9xpTOrI75WNXHeevrxQ6j+lhWbgvnpGt+dNPF7nTsr0t8RW8Oju2WCBLiysfhFGmP
UvHtH1XoHOoU93npMQ9QNFmdsO4rB7gg1pIF+NryY2PTA7O8DZoV3oZqjalWvcnpSFcSjKRmGeqz
P8c0y3+ghGUd50PIKtHWZP33ENf9uu40W96qAMVf5jbC3Zlqe9GIr9tqpVuRXB4uG7OLx+eCmvxH
wE+wAHhG44H1yOfW17GvrelsIMAN2JN3q9A7bw9bjyiBrr50XddbdxKz33xsjrayu1SQK4uLpPBp
IaamF5zCzIk3Sa39SoY8/DxEtMRUHPqz/+eSeHqDRsF1QwFN4InjGy0TldB7iHH0hvjyIxTz51A6
l/nkfD80o0pj3grVw7zbKgYBlq5XLeZLClp7AA3Equ1L79IrDOmql5bvTjtlXLXOD4V4EWZ66nBf
diGNi6H8PkQT/znR4I/ljhmcyGsNTr2Gg4JvN2OAr/a62zo1qzdIAoPQLo3RZo8qN8HC6gNJuYdd
SpL9lj6jBrULYRLy0F8kQBhnPAdEuTZn1SZBeD4yv4xJPwJF6emITyd6twEKoLPsQvOnHeaXEUDH
59a8S22k5abL4Hj+ueTrutTtjY1LfXqZDO0jkzb9ydGi4jLtUdk2noyyodjOniyZnw4i9xZW2ZuA
uhJ1FQjFfDAKOz27lnM1iaIlesfrbqpKZmkxOvUNk+mB1J/6pai9bj1I3dzxlA/OpeH1R0s2NKRR
4y2MSTjCoXhbmXb4gNbRODucHeaz/pB0mF8CKqVxBz+jK0rrxHqkPUTtk6HXzJpgOx+8LFlohlLf
5hfMzhQP5Jht6BQ0n8diBGvUQaOrj2X5XHjulmYpuYbcrt10j857hZLSvpyOieletinH733ZPuAa
rS/x9PLn3Hx91zj15c+fM7/n69Cf40Z1SOjHHef/X9xQXquKlkdel/LfV93hwSjj9GTTY3koBhzH
EWL7O4q/JQm4QbckWHEoNq3de0Dqv3lvJTKvC8xQYnjBzeJ/srvV17F5C2Dvphoi7fh1HJNmtDLw
LyyYdvzyJWEI1ZRYi9uQ2FqcOtQ2/uzPW9StsPBrP9029S6x9OVFKVMonG4PTbzorVWpVVg3K9fc
GJQ7d36NkkPyCN+WeLMfWTmJCSZJsvCYyUcAKf3kh5gKopytkkE8jOJxPmfw+LnSgTmzhh1eE4uI
0xqh60GCE3mljj0dxc/7M4F2MT6LOCRdaPrZfb3MP0Xfj/Ujkqyvn2Sl2/xOvy6z0XchVgLf0Exh
3kIMr0y2KMW7iXaKh2B4choySEJjeO0r1vm0tE1ooez+dRky1mXRpzdbJGf6m1lBrMu+AvUMrS1K
32I9eDCc8FnijTsOKN9uja+VV8oHd6msktt8SFoUrCjjoVaYrphPBAnAmmGCA34d+5/+QXlFEkQr
SFrE0yc1b++S332rBbJi/KLUyKYBA9Ec5nrmHkVnDtTUgDKsiARLV/PF08TtZivFNtIb52zXgIBa
alDxL38ObKbRi4dd1PeFjOtd6PAXwUKQtJe06v/eL2IK+rpbs4KPRnp5Wqk9hNUYXsOa+JeijPxv
2VAd2lr4P+scxXyN4VXNR7gnql1c/Uxf2nJIz/D4i4VSC2ZFce5fvOkFuQ6Mj/zZKISDrDrrzH1F
yQIu1LQppxeVuSBArMzdfuYeTok0rNUz4THsEfkCPZ1M2uO8P2/NLzHPnXVCZZ5pRVW3NIqU+pC7
ZKCHXbN0jaY+dLSbxd28iXmhPsxbFNPqw9fufGx+r1sHkhbtSC74YI6o5QvtEGhV+nPaALRGJ1Qd
PzemIzjz8++d6aAUlV3rUGvBTJrE6UAuiMvNVZrOMcrUp6TveYjMZ+O6GXaDUYSfZ9HbWW14zh3N
6sgGN7rT/CKGKNgVWnb/dWje6nLmrZnWP6Rx4+z6efCOWv0o9ImSrCms2DtaGp6+K6HZbn0W1sf5
xf2zNe8qw6geUf4tNIzTNyMCnGnrxht2NP2pxN96jgv7bY6HJYqxJ5EAfkQ5jT2hEb4OuqufpSk/
95p8YOYayehBDfsDuG9PxVapWvIWeOFFD8zmqBfYN1PpDW9JkL7CxNJuzIibo5wcUTTshreQ9LLA
y8FDuZVc1jgUYclU4YcaZco6sJXd553bJiNzcXbRvVX39jg5lEMXA+yfMZ7oTJWY0Pxtfpx8Hf96
2szH/vOy1sKjN/8fa6sjxTYm1ree/rcx2FCKQBVGzdD97pUESNgR5Y2Aee1LIRGeNhNBeA6CdsC5
MaNN0xMSbPOlD3Z5QFgJEnr/0XPtbx5BrA9uIcwdkp9gnXtx8+br30laCd9tG3MuciHzQO4EFIHa
rWwCiHFbKrkItrKO460Vjt0jTei3piuzD6Mdv/mGqz7+dYHW1m9paNqXsKESHwiVhA4coXd9OS7J
G6QmWJB2/blFA3YZzmen64rSMd6nW8JwtfRIWtl8j3zeLRTijl+7VuLLXT34k/tfvbpCy47BlFHr
VFp1L4V+9ewqO9LSzSlF0smzk/yumpRz84tkuQeOX0FAyaHGIHnCJzlsE5J+tS10EDUkFDWHr3fN
c5hpkeiE3e93QRZPlyWZobRadEfexrFCFeIWT3WVMMNpuvoc1N5wTkkhevAEdMqsxEHflCNhffPw
1GS2f+xQZ93pdhIdCCIynmrUc3eeRWlw/h04CeI1mLbgqsdGf+otAbAhQKaloM6qbIJNUlFfQuGn
H8yh5doevGKJ+gUummZl10hP8qtNgfFSKo/zjtISkxJW0sfDESSLktEVwwm3mQJtH5CSQ8DetDuf
VUiMgKBBS6mGMQL3GikOtbaAySXhjOpm3gdtj810SKDLA62/Vl1V7ky3g9tAZ/UBGkT7mfgr/W+J
0MH0Rw5NRzUP9z2lZ7Jypvkgc9moza0bbhHrIQEau2i2RtuD2u9jm5AqytuGFaXf8jTZMa+rfqhN
8xNpmvnYVCLY0GK3dkNTtVe+z2xR2n7+I1w7uCB+xA7ZOc44jFdMSlg0LCXeFKrZPw6h/QsGQ7w1
aEyNz1ofUiMvEXmUUYk4oPaabQfEJlzBkfi97wf0ZRr1BESvOcEwji8daIeFI7TwffSDczHo9hNR
ivV2rMp0o5rwtyIjX0NfmTLJRHIwlcZ6CO1zZmoWwyY7qkUBOfZifTuf87SO1LN57MxlLR61fdS5
zve8gubkDQEyn7qRN0TrtMCwg70HNRnUrgm60i+gk2hWBA2U5PdVZFb5og364lxOSeKOnv3eUtR2
XFWKJLJ4OqEkbonqLmC08YLkWLbAPB2aPtQHml1hk5GBdsNf51oYrjvJ7KtRaTUmlvnQab31YNWE
lXVOynfEIdSB49pArmsnsL87C9qBZU1hhrVNLdrwzjSEXmwnISxO2j+0WLtKRp0X7sxiZSv0iAHT
mMechiJ2+2zJFD4+MURiCrXRvM4flyNfxq7MT/OHl9UTBRVZ3Qrn2s7H4owiN4dhrxsvE+HqqFcm
PXLacC+jC+e2rBttM5Dg9uIK9RdqxQzrBEkz0i39VaXxy4qRs6kbZqAETZHpRNnYDpj1pS3yfA3n
fNHgQsodFwt5SVaCUrXKUi+k82ai+uVOyj7+uqI1CmUZCqs7tB74OYiU1F4UYB0hPVWYpR0FHxiG
165FyqeNVvuhd/fMUfD1ZrgjQnB35xgL79VN1KVu9O5p3usCtbmGGQFj1ASiFQk9KJCIxoxOYdJu
UhyZ5croUJeraMK23Di0rKzAIXJitEmNcGy2ilWDkeWEki2kdzJtzi81atyTwB1zp3pCMp1jdz6m
WAFNKxj5u7omgwvz+5OR2/aanqW7w4OhXVMjAxTievEPMBsSEOdHChNl4fRRdEG8nJA2lk746SoG
jYunOYqUR6r7Ab1VuXa9lEEiSYuzaVTuG8wDh6DvJn40I0QdJDFXZ6u0rK0iElpyZl2eFBn4q3Ho
V4PjVCulTovT/OLS6oWQQ0rEXYskBXQJQQ7/OOhP56sShoBt17TakR1Z3Wsewl1yM5YURJsOr/Mp
3U9bNI0Rs3yMHlX3qmby90Xz0cDs+wVOB2gf+eZz7lPnHu6sErHA/2t/XiYi8r23Wre59KP7XCox
sO3QVZ4JZCuF0z/r2qhe0dCCzW6V56QR0QHTgligg1OeNdPR11aQiTU0vhrkFIprMzKd9TAFiX8u
ixPyJfUhG6/zqnE+64QANz6X1NNZjWLbHfPnMvmedz3ilGA4AKLVQS1U+GqkwOc0HZtfyj9b8y4Z
p/BAvk5jf0xSpV0ETJBuqjMQ3BcMwUNHbepzaz72dXbegrKGjsmW30us5l1xmQtAc2UomBbSv4/O
B9pmdDad2hHSCqUdhLjWnpMGn8hUZFvVQw/us+rbneKXYO8Ns/GJqzC54wtqEF7KjCJpdRps0zCD
MmEOMTtb8xBkWN1TEGjyRCWAAfvPtfNbVTjqU+DZGfJvTWcwbRdujLTJn14UX2kPRe/QUWosYlEk
qko6bhycT39d6KU6imuMDSxYfPp9sdM4dMJi58QABceqkw/z3tdxXTF+XxEBLoUGTMZA473o7U/b
0hnYggLfvE4M8m5GEOiund+IOSyNyLhHps5t0+XpHkYk+FHR0g8r3YbYc8Cp66838Mw9B2LIT/Oh
BmzPuSuBg6E4WnbI99atqrgYcbLiBQx2s6d3y65bEa0StP2xtAs6t6GqP7XZ9FGbU6Dln935bBKN
475gXbnIbdGfYK3JRWZ49tLE0XCaX2pzhFtk2NlGq6zyFoXWSvcC42neQ7C1ggf5jz1j+gvmcyXC
mPlKGtM7sFbjmWHnwdNyahpTTQe+WHfCKEI18N9VHxkMRAmDk1qNJqrjEFE/HkoPdQqlhiKqH1vf
U6FFUjQyJ4clfhS8HKPY0PwokqWkI3enIOGczDzhxRpJy5tvIcvvXm2yd0/zdNFzyY+ykO4Aee02
VifKb7JMmahn3ZPeDuJo52aLYorjQcMwFcq+P5UDfo7McA5kQOEqadBcjQ5eYm16kbpvQ1ygzhMy
mKd6cc6Fz/DkyYT5iP1a9bl44VN2QTMMsJEzu3hRMjXY9iUajWjarbIAARwo7v18dnD7B3ho8S5M
M0QsyHYOZQIAkOdJ9ohQp3uwzQ3aHnrDREYjpEkAy0GCyh5t7SlqTy0Tk3xf6Fly7NRDFkMb5OkN
rcSVyHScWv6oFeVUQxS9YUwSBFMH4EGm78610CR87lqN8WQZ8veuNn3PX2fH/9ydz84XW9wUSE25
WHVHnFaFEiyA4TTVO4aLcY/wrRwbgF4+XKj2CaLF8EYqkcIaUEZHQ5PJg8vxalr5fR0v1Dh5mK5P
ppWiXncKOvYwhxpLeKUQhfXcOiqSkLG7V6Imex4EZRDNepaNIa9CJjd72nNZZh0Cnwb5/BYGMpN8
C0QE89kY+ieQkT5eQxLSnvJSH96qzuwI9AXzFqfumDE68ij34yHas8xTb74tzHNUG1tRJtptPgRy
N14ZdH3AHE7v6DyHblConXvnMZ1qw/QR+FnrNfVCl9zl6dD8kulUrcgLgOubZmBk5uv44s3P05Ud
fb7j7+MV/34f+tpBdRqoiB1k2xIsNMqKab/wUpIM7IrxQ4OyjI434+nswSzlMxtgFnJfIfWaP4Ak
9/CS47IAeMvZeKRajQpZA8/Ph4eRjMpPbVnH+WyVFVhwcvtKZy78/CdSul4S6FEdtam6/fU/a+Fp
r6YAzMXXCYssawMLBRjeRK2O88Wfx+rp6j4BCLtzYyZPMnaz6/wyJHl+zStlX1n+NI3593HeIDZa
SNt9Pjbrpect28N7kBfpMQBEsWtHGE26dJ1DxCp5Is8B7DGdBPmU3W1N0IkvEr6hVofBfeDW3QPu
zK1D2AyEFQYyIz+o9Bc22YS0Qv91MKeXeevrZb5MGOk/T8zHvi6Zz/51bN4dDP3RR/R0sIy5jqwi
s1Jo5apzddI13XXnDcPl62xvgrONkHdeXDcobUitxg6rHXfC9KJow++teZfl2O9jAPj2VqUjcJku
w5LDTMEy8MsIj/JRXJ3E2FSnuixqJuBgBBxnrPfzsfns18t8LLeZfOrdOCz/OvG1q8SYLWQcP6JY
ThkaGUdWAjFO32qXqdZzLQeLebQdWwuvJTS1mHbnE8IX3QElyBV7NW8ikP7NQLu/B+p0kth0gRAJ
Y93jYH61ZEocMPWSmsyZpUArfgyyyCZcZVKSsvx6l8K9n1qtQSTjO7L00iW3DIuKgDAjwquIPwoy
j9V0WaG+0rGm4zJrEX4HEpZsjdbKtH3rIOFgOVLkPEPSFFchXJ7f+9FkMsEI61oKZ5OwwExdegrR
byz2mull3gpV+MlNoHZo2Z2C0hoLwPnEvNXVGQUZNXH38/xGE1A53cjM1vPsx22YDbS1fPmcNwXk
WHb1YC2qCGuY53bpFeqadx1F8VGPqvgW5+Ditcwm+27a7ZCOoyN69RIHe4sy2FiARv9Q8n+SdKDZ
dFJlZJYQEKnW1cF9Y2fetZlCuaYqx589dSoFDvHgXdUg/CyIzOemvbla8ufK+X3ddOWfP+U/35d5
I7elo2P2HOulAD55tPXcPKoWLOC7eXM+mE9nWn6py1ZmKWk9/76wR7yPc2Xa/7rQNsQzIkD0rl9/
lm9r958N0sx3N7YYhnNjuMOZOB6wJFK1Po/NJ8zpLJ+zPLnm63wENgAEj3mzy12B29MHvr1qj1hM
1qiX7R8Er3wowqmfyIcr19lQ+HsZhN3ZVbiz4Hm51GFsDUYa0TQ7F+rfnVWaVNS9rMbAU4E3Lejr
7LPpZd6aX0KwlXsAiiTtfO33Vvh/CDuP5ciRLdv+S48fzKAcYtCT0JIRDKokJzCmgtYaX98LzrrF
qqz7sgYJg8MjaRQRgPs5e6/tHf7rzOeXGLBe/PF/Pr+k39pH4cbGrm1MlTgt+kuKaY8t+zlOkbeq
BAE7L5lhjlv5knp+nTyTB/kK+Vo5nF/rtcMfrwWUSmiYnMihxZyqaV8CVjs1fnGtZzVHJurqXl4S
bn2VI3n9z1cV7IAOXu4rsLXMWQ9gzz0yJ4nZ7ZYNxqp5KBticsLN7efAbtIDyX8qH8+eXOiPCl4p
smE/yQq4mGoPj5ZA4j8XkRCR1ZdmPtNSVV3ZSk5i4TwsiPOGUj8h3oDrPazka+Srvbm33/nEyAFO
eVIULBqPSHppZi4K1dM3qo4LAfYiFR4Sx1ehphxTWbIP82o4c7sbzqqJkdlFy7mIhjEeAdlykarI
cCYc5tmyDRjkW0V7Uefegz4fMt8esBnNPQt7blXIg5yRr7GyWRwuT5Vwbff4BoRiOGjN/Z9O20ff
iEEdRPqtsMl/GYUYz2ZJAc50vJ8OHsFz0qlssjHeYTY1YBrN1+TZMBTZTrVB3VlqT7V6XvN1RXNF
nHfW5wUhnsHmmjGSc9VEAWOeS3XSsSvFhI3dQWJdpHHymOltueWeKY7yoE6FV+OzHVw2e2a9FWpX
3dejIjZ93uN1lIsWpUIk4ZvLPutADxBo9eQW4r2Xagu92SIijd90q4CUkSe0hxrUr0ahPRWuiG4W
BuWbkqE7FrlEfHNNTqReAcInCPK9HMrDwGLLUML86vCIdQ3nGGDI2mamSUnBwE/vmOZ9pWrelYbu
lxpb5Wl0kOkL8pct/JaPQ2yq91jg7uR6XaeKf0C81C3lWp9mrFjTyKmJ7q7zl0alTzIjNzTFF4SD
2tjgZfkZy3V9ck3EJ3PNTl5CsLBzlJQifU2qgqZ6PNhLNQzX07xNcm3zxXfa8PTRJQ+HGK3BeJAb
KnnJ6oduVYVhdgHdRuxc1OXf7PJZ1vUsFVsYDkfl1kA9Wtly0eDyeTsYocbfzAhZNhsBCdDy75WO
tXWsSBqriTSd+uVAtYp9qm9BxCqsgzyTh5GyboYImZnPwy+vqfRO2UAKuMIDwqomX/fLS/7r1/p8
DfYeiHuWHiKfoD8oIOzG6LBtvTva6DEx4elNd2zng5zRJqMCtmfuLUoqaFLnV8vZnhXnwqJ2vWY5
krO5xrrFB5fQqLn8ZM8HOfExOw+HocoOtWdt/3IdnDtQbJwNJV6os+jUaFxkIBNJ6h6OIkvZMs4T
8kA7mA998Z/ZbM6TdQ38I6JE0zXqhHQkQ7TVetZAeMym5xS1GuUt3buXL1n+MaPH9lG3jGc5o+Ti
po66eZlCeym3Sx5Pb4QbiIC13lRfdPf/c53UXruIulez2Mpvr4MYvS+U8fSXb1aeyh9DzmbMfvyM
6hiRqFBV2mx6MMmo1AeN7yHryap34SF9DImV5A3IhIn3k2U/oOXpz2tygsDxc+SXFfCg/7zWLR0V
LTbw/QlLyMYc2m/hvChptMnCqDufyrE8kwdRuCxfMDsjETz7SnImz7s5BFEz3rENHO/kGfX69lAU
7imeap7h8po8uDnQMhwWeBpmz79aTcd/gbfpxt8wdMIUmrB01RGqblm6LVz17wC8CM85yFdXWzq6
nhxtMuyWUdwXL3E3dhs18KG3mWHxEo6kexE3Epx6TxP3o9eBY5l08Rrm01d+U96PHPcYLBf3WwhL
iUfZmD6ESEK5VY6PKDaoM+nUKitTJeBk3jrnHuLvOHHKi4WHfwmApvxo2sWuG6+tGeRqGTJ1uKKg
PxQC8UMRQy7uzZ+xoux4B1bvkcDQYk/eeIuTRtu4DehvMUSEk8yPro/2c89ueJE1U36kCL4K5gfb
Rzfajx69xqGhJRzV2PSmeATKpR8GJOCYXEv6X7SpdvWYvU+jv3dcIW5BiRGOshCAET9n8122L7zT
yvthuPxlcVGkBL/HIMhmP456qgfrMHbpzz5PxXXU25ouN2eZivh6nM/6+drHGaiFttJ+WKOHW833
7AascbET8ybbcSxt3ZqQaVOsqHwDVK30ufMX/32YuLh8P2cLQQCyHLK91p/k/52mEReOQ373GJdf
e8tp3zOz/koFqX3vuSJP5iuZSrF85vDRt7O+J5oanfyg7R58s053/gQhCEA3GsdxOLmwULj7B0zO
13//Pp310EWObDfP9t//938+3qamyvvFQN9sCsv6+9s0z4rYS0tCrD7eeWWB/m2dqbcwdevLNEEt
La2+O/S4gE98yim8wWa4T1NDhxjiBF8KTf1KobD90Zf4eUbnq+GkJy0u87vUVrI7eRaRVOHaQBcj
6jZtGLsrG0rDHxo8BcMVS5Gi2ZbadOxcvpTWdXdj3OhfqAr2qwzV610mnOngC92C598ZkOrw0voY
Yn+ozSLJ/PhfPr7G/GP/7dfCr8LWNFBLiL8tzfgFIgmYvOCHT1H3ac5KK3xEhIZFiVWb376ghF90
rW8OfjVeVM0MMGj2wYXNaGouuD2+F1D69/KaPASsbi9ZZNYrt8AY8jkxBAj/687kqdAqOljMSQxX
jQweUNi87wdwJWwDKV2YjkkeErdHJbLSu8zsXHQ0nCk9dsCPa3WSbn7/3hD/uIWZyNhtROy2KtBU
as7f3xtdGBAnbOTElRq9x9JkSPd8AsEVex11X6dI98Ig8YZUAf0p4dv5ddZXMCUmk/OERMzbU7z1
7sEfqZsxSIOVHMpD7UfNEoH7uEWz4t3La/Bwbp7ou5MzqRA4dEXBuhFt6RyERK8Lc0PBPNzbRR4+
wjt8pejbffXiNF3UWZLd2p4YnKA2TWASTn6h9vdoGSPy8Cq3dnItK0vicigXs5+zsrj5OeRbCP8F
UKprgFn//uYSvFVQYRiW5aKYtn/5vbIZdJLMAzEByAcjbKxf7PngF0K7ePw2IV3hbv2caFLYB0qG
eYo22F0cKvWDPLDXKBbBiEoMQX7zEMQojJBN2ejBS/CJgjgHwym8CxT87mgm5lf6b83F4R5L6MSd
7mODbirYDjjDxAXSNSlh7qxC5pA3zVPb9OqZqqj3EKl+u67aINxAUXHPfm//1NOGrBgvi+6DAQMl
/8bjCFj6aKiEr1AmsK+WY2Dm0dPhpXfM76OieKvGMap129XTnhjh90Y3zUs9RuIizyw6oQuWktp5
wGN9NBtlWMd91b2C11gH0ZR+o3xDMFkECUVpnbshaIpL0uas5hvbewtisnU001eume+U5y6IkKbO
E5kZvnSBnWBoVHuIJODoR7/x3tBXHNldp8hzhtdmjrvpqLLsbD2vT4MKcyrvrfhM0lq9LQrLO/dm
Z22IrgtXrWEEJ7WFv8KO2MTS5vovGF9xvQ+k88ph7Qb8fHp16eZJBcfaAKs0q3vnulAa9yK1JARW
eRerUj5G9HQIqVGRYoz+3NFBmDjmbr/0h1bZVnSGo+bK76i5NgoQAMVqyHIwB402RRzg5TOwu4a5
cs+uK3+QB1IRK+LKc/XgOknxYLsKmXboxsEPNTmLCCI/Mhsxksoj+uCU5aZPtT7fJl1YrpqEjC07
prjk1F74XePD7jWq8wUgSLquvDnyxLUfNN18iCMzvqQPmTaRNpcEz0AGjCeWNspd1EXPBe7FJzPz
PuZSw3wl9Psk5CbWdd1ubwl293IopkUESqTXnnrXD77gDSiJhEvJ5YUwv7d6Z9rlFIcuSs/twwgM
VFRmngPVmxsuaKUbM72z0oK6XssmtE3vGseMz1WEX8QiN+9KoneQondOtNC+jixprtPUPQj4S/Tl
vJMsbWV+9D3Cn7f33f4oO3+f/T5hw+tpbQ/ClpYqRw9G/VYvFLi5SOP3LlvDs1aN/iaHc3IDcomg
3FLMl4iACKx7ZvB99M21jWDr2+/v0ziR/nFDYZFkm5rhOEBnXfHLDWUKrbjtieFe5h3kBF8z4JkE
Q6ECn2jCO3lQKyztpmLsyvkSt/HgSCUFTEjh5s8lPj0yIJqHAqbJE0IWn27HmhQikyfWdB+xbfni
RGO1M9K0Xn8MLe4egiwTet2rMRnsnYIp9sVuw0dHTZUromL3QSXcyQ6S+GF0g7NZh/6hJylkl7ad
dRdaVrBOwG48RnANUPTjvU6NmvgF/3ujqsk3X3OOlE4zH6AuGaoOiSeLqHi1REvut1Lqex8LxRJu
DQ7RflJeefp6KGug4zkNyg/Kht5dN7K6p/JctyqWv2QucaewZlCJI1H4uNi04ZHYXXtHJZZQ88pp
cHsb4JTjGdH6eRiw0FKuqvkEDckZ0fG2KlDFQ+HVT02ajBt3bNP7yegxVIQdWTEDmZ9mUAJb//Pg
ulN6RjilaMcya/WvY1ihNLKJ3GotEW8SQ/jBZoyj8CgPgEIRooGfWTWFap3isfzjIIcC7w0RCrPK
NEzNjdIY/CqNAACj5/dE95TaIxZRd6MrAgtvS8/Gs80rbbxi12ctkTo4R3//RtS1f6wmLdXQTJel
k2nomqv/sprsOlf0VpTlyy/JMAbnqei7FxPNR5o27VMdK/m1HYoXeTlNQf5W7ngdwIyu5Ho763gY
yaGjlzxOYo3Fkm+fQFt6PxqPgCItmd6iCeSxEdUj5APeTBPqxT1BleZFn73zyaRYZCAVZL+kikMI
r0MaDt65neabr0pnqNY2IPL3JPU3UrKjIQwhesVxN1LGw+2ExgBR5kT1bVFFOrPTnQwTTBPs1Fgw
GZusUPyjTvTQ0QNlcJwGA95B4Df8BQGvrSIjfm21aPzGJ+0Ueb36s6mVJQVF4uki8FI1QnxSjQE0
+NwZzGh+S813B1N7zjG2nQruIguAasYNv9M6ql378jHyFXUXq1DH874wb2VtVBtNyd/DRIDCbWYe
7nwg1FfskzrbDaZWr9Wu3fmANXcJq9y13agQYDyTJLoMXYseQrFyVfgNcqgNE05wy3xMAszsUWc/
QY4ITlakjMt+tIvXAP0vNj7NOqssvnFpzCtXm5zbZUGp8Jpj/VmMrVBfZ4zJyu/16KiSyY3Xh8DI
ZiKVslLC70ZkzhRkXCYiqvtdt5PKAe41MT/9kzGXGq1mpblW8sTtJNk6ts4OFD35wfDtZo3J2n8X
+qPmme3XpKzPsAqAXWH1Fi7k2xrTrcNtZm/ArL4vciJP7HyMb/GkXW2vio5iPsgzefCLFEi3IPbC
U7kOhIn1vnlLC8hXmPXse3usV79UIPj0d3CNSETrmxIME4e+IWdVDuWZ69tvZRlXLwK6iqr4P6LJ
PujUfNyxUC+Yo+NLles8tgY+vVAsD7VP/Mfk8kVKtyB1lHRSqN8JsJB2FGTRYWyDyNFDlQRCoB6q
htjSpNe23sDPs0ZOrS5EPmeZCLJM7IR858XHsdPjdu9U1iVWdX9v6Xp4CYSHZ6aFEgNeZXwJU/7c
SK2IdWiAXkCF+C6KoLqQ414854jKww4WDPaRo5MnBhwjtb5DyK2fYg3R8O5f7iFzXeRvOy8K9sIg
oIBdqQ0S/5edV9gFmh9EaCEdX/kRKPxte7wG5yFtRxjmjVjKa0Gv0Zkf5xlTV1FSjeQL5MGpsA2x
ddTq3hxyo99ozViu/SmhMBq18c5NaryXNoGsv/+muV/847vWVM1xXUdzdDIUfn0C43FNqXvjNtVr
fcIB290KexrJOWBd75C6dEmJsL903+QFOtT1UfOra+FOzsMwXUHSWtSrGYQ8RIDnquneQhbyQEhI
uHfoKC3lbMcD9eb2LzQ2eNg78Wyb1yg/u6buXybMaKciGO5s7AonAtAV8lmIClsK57VzpnAX4WIg
uhqSNJ0+WqCGEtyGuOT/x3OuSWG3z4nSFzQhF9DWgL8QeQ0lNba/tDYQaxQq472h5O6mb1w8ZA6N
zSfFNd+H2QFDzI1yT5r8HAdrlEQRUpMme6t36huazq9jiUzB6vW1VtMpokiNXd+KdfWubgskkB7m
Xr1S7+QledCL7KD4NVDRsiXhpOevfmyJwsvRTQACDDv6gaIevmYTEHbZawTTELImgCYlV3IAMMJ9
RZlwTtPRn5Bc1/iwwoWpqv1+RAODrbLtn0DdvTh1Y31TI+Vhwor2bAQk4JmF1h7YytAobXyHeHm3
CXZdlUC6MOl8XMBxHJJChOvfv5EMbOO/vPtdjd6Nw4ab963169YQ7lCrRoLoAh+yx7ZMq/AiD+At
w4trxQhXLagcYvQZztdG3Gdt0MFaU5BGz2Rh5/Rx6vG+2+H0vZfXyJBxTqmnoStykdLueYR3yOzb
aNXVijj1vmteVFytC62dojctvYuADB3AleuHKdByYynHZOqqh9//yNo/ywxzoUUTmGB0g9iRX0tQ
OMZ6364kDcssN06lghSfkNUevTr/41BUtk8nToxgi2t/bcQ10Zt2F34BqniGShOeJ97Dq4z+7ix6
pxHgGRk8R4pSSw1r1yXx6Q0pUGWXocKNZdXGDQlro34ByO9DrBqBOr4X8DzWfeQ6e7dzqodYwfWD
e3jawbHR8P1q1qZO2nDt2ZPYJDD3ED7U2VUZQ9iaVoKsadTTa6AG1PenLrmzWmI0teKtsFDuTsKo
bnWrTCt+Q3+c9RlR4WMsvgPOVc5lWYOHHYvh2RXjcAhnqT9byOFZFGO1YmEbnj+MjrQtVr1u96tm
hv2P3ETptQ0528FV9ZPtqrrQ9Nh/EHqt3Ca/estEmZ103VRuuj1UBxbqbJ3kcD7kVf+o+Xul8lEK
laW5l1s2HjqXwsiGA8oy65QVaHUXU64Axxnbo1rAEAX3lO5kNxZ2v3Lup3w1dCQlFrbd7TQrES9K
1zyrwP2wmdjl+rOX/EtrWR9CBJF1uy7H3n1H3EH0hB7/zBXQYfGsHw2Cg+kHXbCo+VsEWCAWeagZ
x942jCvBtGKNvnFOxFJHVnmCZ+CsuOjDVF+WfuCvpbriF8WFnO3FQkfSVWFDsjqbdG2bRMBFnNWo
ZTsnXrWA5sCmd/VZnsmDY2NFrYbm+Hm9TqkA4joWKz0eMGbXaXsJBnxsalbkOzxvgsBWHjy//9y4
/7hV2KaO+pL2AZVg0OXz/Lf3W5j59f/+j/b/sHY45jiRZ1DlAIYXdR79kHCHQaIfZuKDxD7IYTGy
NenBWxkWkdJRUJB24yUjC7ASjdxgf1EjColRYSsbObQN/dLpGLK02O0ucQSjO+NxcRca4icreOLv
VHx1jUKKqK1OpgUTP2VX7zlrxej9l6ZhSW+ReX1PI9TajFVJtCTih0PRUtr1Ycbf6UZ1b0N728uR
vI4Il05YColXSsaJoSsQ/1ewZP6UkX9qybUYeXdDkuLCs+3+BuJOP7eQFIA5NwS6d2IbNnNSger5
YisK7Uug0u3W8Giek8oj9czuKabysQYR+i1xk/g8jrn2iO0Cwj5qxp2cnDrT26jNSNTeMXQz5zD4
in3AQdODspvH1N2IWLezVznCN56viEPiYz9re3wpKrLavtqMeq2iusLYFk39+GZnyZdWBbXzL++J
X5cheOS4iZoGfx8aT+LXsjUlk9FLQ6KqRYQ2yNNSD4BQRpgB4sKb6WvZrQsVokSr+G6aL/Wamx6V
Nlv3I1qKWWQHSpsyN2xOjBZ6kG4JacKJAO7zQOojd4DEuAf6UT3UGGTWqHPDDXzV6sEAVHsi/+M2
OIc61KtzBl5ZheZFpoo6H+ocS0HK7nDLWoRibmZalEwgoo5N/iVNWvsgRyoS+Ws9wqEMJjXamjWP
c7vj7vFpmcF07+6o1j1LK00IuX/Rtkj72rI3t/rYdx+y2tISBh9rdleyTT85+b2D+/jesq2rP4Hz
+/CR+JY+7L3Q6U+hqQYPSZ+/odkvPkaa0yD3rPFiyEkKH2Jvu5q1N8phX/Vu+igPCRv2DMFR6b/U
WhJsvGJEyFOOJSZvizhM8Il8LMIVBRBIgiLTsObSnR4cyIQERLbrtC1vMDzWvbS0jtw8/mVdYc0V
oL+uquc3hmXMy1PN+i8VIp/OTMs2A9GYmzy2In8tPW+ADdPWF4Ol27LOibvi4bk0wcz9cLToa565
xXPVakhCNRxACJas4yDyAI59GTxR6j3hHtpPmla85JULuLiKtXulBmaWBI7F6yMLlkJx8/xGe3bI
my+sKH9g52w/1haRdbaiPg9eFZ4IpbOvTmf7d+6IpkJ6YpWeZXA2EglNKk3wYKdzEI6u/UxwoUJ2
zZVnaLLhfhLkV/SNpjxj+jhPetKTOhD0xyKKghuVagJNE216T1UeV0ofP4k+r56G4kdONe0LIASK
NFPzoPHDryJL87bVXKz8HMoHoRy2VettcYEGP37/gaUs8ut+x8LlZJKaKIRmmrwn54/0X27jbWyX
qV0S+Fc7yIhggHU1TRcKmLV3Jw+tRXJQVLnT9vOaPAug+m7yAixwnRf/+S+iNKs7Ezb1n/+/0HXv
TvUyn5gRPldTYf4cQ/KR7akBDI7eK2O5ECY7HwsCnISuBvxhdv2iwUmJ6oaL6mgl2yn2CFHISfhu
LCIZ4xTGjBwqFLDv5Fmuh8Z+iMRjRTmFCBcWdR8TNUkkrOAQhMkJYsvcVUZ5YBXoFfJbIyKIQ4h7
YfT6tSgec51H2jIXcXpKw+xBztHcsO55A7c7CpVYHWixsceoyPdtyv7RskDrqFhVknUj/ItbhDBs
m8G6GIWDnsZFysaSaEsKo/1xSU7CTKk2egjJt9AmrE3yYpC9dlV7yEp3ekydot1XhU2Bsay1t1E9
o+ES76bbpeg4c3FIzVZniRX8CLNJvEOqaRZZ7nOnh5C7IA0pmkVTq0HNSqyFLSi3oXnQW9O+azQ7
fCIfAAM7eS5HORlirl/GVhTvu3kWmh92MJNgHjnsbTffalbgruQQvp227yeICYZa2McyQdmaJ4p5
HSz+dlkU9Tu9zUJl4SOzWoeeu65JlHSfMWJ6KwJES3IGugKfYZ5myUaeflyd4DTu0Vn99Kypw+ZX
dqgFR6dZTIVlcwfw1EOSRyOl4gzXoasGKzlEhaneMvskBxR4x4fAjN9M+mDbhgZNMTZHupjakVsO
gjzbs7+iozM3+pgVJy308r8c5LUgfafK4jzadDfvBCQXrfa9Z0QvcILpUMFNmdzndAyVtVFb/lYO
y5AAlDLuEWjPs4Qd0oi6pVoV38tDgN7zMKo9pJYStYzdP+UNlFiqStYW9YLzqowvZqg2Mz+i26d5
gmEvi5zXoY+uVdXivFD3oxLR6Y3UZIcoq+BzmYXRehx0f1MmDcTPLhkvdCVV8qpK8xxlZIPioyKo
YMiO8ehV72rjWuBSC+ehSh0wvxnyq6EZpl0lRPc6xU+9k8VfYpecOALa1ZW8TO74TxAK2tWL0vja
aDhMm/nlKCpqYrx1jWjVon0ZARppVt1RTRIwBA3dO+it9ZO04Azr15DdWP0R2KGN+C4hL54L4Em2
1aQP7NWJgo7ca+iKFLRHHW76zgxIImeIDtW+ZZscV5lcjvMkx2wQ9j/YhD7Y05C/Oz6TZmWUL7XA
lzLaXnsi+AfuU00ihVtHd6hLxEUeJjusD7mrP4bUgS6N0MpL1wfWouqVWEE7kY9HNGYqCdXjW6+n
GHm8PIpWgirxKQGeXyoelOA2uvV9GN2gPvIbNo2YtF6GciJCxKFltg5DIAaO6mgYN3pXLU65lyEy
qdEgiHo6iMYrTn5rFGvyDWDWOyH9OzUoXkBus543L5EVtl91nywvfyi+NJFnrlHj+Uc7wEjfOjpV
Y0OZviG5HLuCGGRYkkdQONee0MZrN2/cGuu7Iax25cx9qq5RirswAB5jYmdADVmUd6zcizs5IQ9G
O6fcRwO+3tZbUag4dWNgPCZkaeIxpG9pq0791onq1jXJ8DDECdVZvffwO3J9LPJXRSd1vS59i8jy
PLo5NEA3UM0I8NMcMLXzNfatuD4CsLMJpe4F8op269AWRA6pGXu3t7/J0ah5p1Hvgvu6D66tGNwf
sNq2Ab2td5A19iIe+wfi1zJSiHTCtEtNPY12e5l6e2U4fXFDvROTkWnqByWM2EYRnraOplw8NVER
0max8580yChG/Jz6GiZj1KpPkJDrNSAurKBqZR14nvfLwrSNjRn3UCta3ioDiGZ55hppvKuV0V+p
lVbfqCwTlBXZ1VNMg4IawDB+MRIq7WVt+F+DwLo6o5LfEu53yzH9OqWW8yM36+8jbPpnbm/4Evoi
Oqt6nx8jatul3812+EAcgmkSH2edXcB4/+ViE01bPF/xbnLFu1vRqR+N0H/sDE25GmDq+nkkL4la
f+8b2B9yNCqpWFO1MNZBoysPYD2VU2E6b5PQ/dukK9rFEMTCh7r/ZsMQWmlanx5hHjdPSEp3CojR
t75KMdsaVraDvBAC937mt3hyjbaAVIuzuQzd9tK12PXpEKfEQw/5V/berL08ANgN3UiCFvW70HZP
ZHoOBzmKBrPaqgJJRpM7xF5T49/R4TW/kGq3qkklegrKqDwnqm4TbGaWLwjcV4U/3Vo4PA/yEFXJ
M32S4ixHOAsn+hSWAARfPozDqO6iKchPkdpmME/N7OOMgCwFlxsyoZ4UajKLKHC2Qb5hERYtfDVL
ThrA04+DHGY81euFvPg5bYLaXLk0aH6dkK8z0r6LV0anKSujUNCV4IWGAiCqreKpIWaR2Ogvgzt+
VVjW7j9GVc0l0ehAnQrI2lbHvn4uKCrTYHHzZCirjyXbCbzyNYupWTrmzrNyKKuPcojt4h8vxiUe
rUynCraJ7p9y3zRffd0HFoWhbdfbtvFKKZV3Ic8Th8igeCZXJEpt0retZkhFFUM7jXexU3Mrnv3+
jZrWyxJPw04ORzjMB6gxYpGwHa+WFJsLAFs7InFacjp9kt0Rcezl41HvJqJQyajGU8Y+xRf9HSKD
4W4kX7L2K4K3iU2hYCJnB0vsIz25p+IT7hIDtDScl+olbaxH3Wj6a6NP45M9xQuDpusLyEDtjMQH
OUI4JBfEYBerKFEn0J/xjpJYJQ8SaNVr/sUyEDQI9aK7eDeixH8ZWjt+hQRork097nZyGOfdkh+r
e05cb6kXoJuTHCLDiowgZ4tJ4u5jGOidcUwSVz8qPiiCIQiRiVc0cY35IM9cesKdNvZHOUKHoYMy
n2cttzI2NqHhizRS0l0ZiEdRmPhVBlpT50xpchZb/tjAu54rj1AlVm2gWKuPv7oZgKSPR+fw8Z6Y
hzSGnIN8x7h/Dj9nW8rMlK9J9CV0oH1E7dutG1DXm3Ae0iaMDkWG203OxkNYXz3BQlP0S4s6/n01
Ey1bJ+z3dRuSV0T+x52C7Zp2jRoua4D6b2Hj3U9OBE2YcIt2tvcHinLlFp6/Vb7pL7MyHh/0jFCQ
HFrzObR0a9tQAILcHtywgUfbfvbDeaabOjzoJ3tTmzroe0Kz4Bz3Jxz79dUiAOjosASDyUYhiGXD
OsxB8crDAFj56hEZH48d+70wUgCmGX5IpQz9uZboJE0JG5FJCYEg6eoU9znprJnI7QvhRDoiT8I2
JwARa9r2/kZrA8jOM4+hRAix7GqiiOVQHlipjSgd1MvnJaV1b47I851i+dEp89HUD2gWgKPFZLc3
Rnjq54M8kwdwK8SzJjNNMfGng1Ib4wEE43j4HMpr8vB5Tb7k41r0xRYOZZQJp6/m20eNsijpK+mp
A/v/1tkpNYCqr/e9MKMvbUjGEUkeb5Zv5NuY+/uWRBPweKl9l00h7H4/8nYjtPQ5DqNnaaoTBNUN
/lJekwfLAFlm3DcDQaw4mtjmsL2NO/ZGhQ9xYIGNw794oX1g9b+yjBR2UgwpdBkZenmgN9tqa3n6
MQ4F6gx5muIYW8Eh0eZmYDzOLLb7Jm2na9ib1nNyw4imPuMnI5PDp1Kqdt6ytbLxJaZ6uO+U1F1r
s+13SnLit9UGKYAJPiYP7TWhj91LQFqlFxL55EBJXoVx4CyUqEsJHeLa5+H31/S+fxoqyPIJ3j/u
okFsHLyiRVpAev1g5P0BwEpmrgOCPwhqofOJarDkAz84xl0xWvapbzXCT12Prmjub0VUNEd5KGp0
w/JM73K0d17Gtgbar7LtIveomh1obqVewsXpN/WoOvtYi/p7K69RNul6/a1U2q3ehtjwEBis9aj3
j4rIrb2VNOSZ4T1/6NLBQYGm0UhErfVQhTXXwnwZ2PEN0XRxpkJhPRk5fwTwBjc5ckNqwHEzPKCD
tZ/qAXRHrGePJR/nbSOaCe1M0a7zruwPtqKIWxknPypQWe+pRq21E1p9H0bhdIzL2Fw1cZ4cFFid
4CK5o6hq26zTiZ4Li2f7Xl5DBxguq0mLdsjS4V2aHoFJoouguebtdqTvtPXaOw9jyTvRFUQdRiq9
7yrw0IzVfF0zNdZDoJLpQR+DjBTclaxABnKoToJa29JIi271eU1OdPOsPJMTVqwilGlMuPHzBL8K
D8HCFOyKAViwXfvhe5zYYpGiNr7UVUcmcKU4CzFPFIH+szMM/G9Di4lW0XCwRPMaTx7G1uEspxSK
koHToBzWjeMHEGboj8AkaFeJ07unuSh/MueDHGoUQA+qM0v1xZuYE3ydBP5HY9OElUNF74Y1BSR/
J4eDXbzl8D2u5BWMjw45PvKyWusRvmV9YCcS2i/O2IyLLkbKEQrjpg/xsGyhrL0EQ08OUasW33o6
Ij15CsGC/C80xEijdLM4EzHtvOe2UpHzUf4fYWe2XCeydd0nIoI2gdvd99Le6izdEJJs0/c9T/8P
Uj4ln4oT33+TRQJy2dIWZK4155jjvtZ0ckz9Amxn6f8ZgGX9OWoo5vHr3fMynRRzF2hG/XWfPKrk
1b8OcYGF6xwJ14K4YQeexr1RwotbuERAgvHvrZ0YCUI158F3DPyrsQXnTSCHUgdTrPsY3USqWqem
ChD+D158zHMRLESjmTdzHiwDh6UG7mPPmty8iQIZpU/KoLzI39W866hD7/Fp5Xd5E+V3WdUhE4jQ
AJKg3ulacmfgZbonC7W95wdBZnZUOt29PBKWBsuwyPPt9zk+4NleZ9lPvfC/btYJoEwHXWepoOmr
NmvNvTMN73XhJDehUuZsx45457YY3+bzmp+ntzQtxIkIrgmQvT3I82AI3DXSOW1h0CxpFmPHQ6+o
i31sJBae9uYW2x9THnoN4P/6WoeOSvTa1D2WtTnQi6rcHVS77jFxvHjbe4mxinA1PNb0xbFn7e22
LVY8pJqXdG6RNiOlUWDizQts0tca1P/d6DjeU6C/yps6HV1v5CB2k9M6MOqtoQ8wO+avaQRBvVZi
Ehwo/0Sz2jVFEj20I6xCB0w+AqH28D0o1n9N+zmyVI36v2+R59LoYCjpeA01WvKqb6S8slAzWPNQ
tOxVaE7oU6retELTt6jGR7CcmgkPjSII0gPI/BmJTIpQSWWOxK+yzF4EvopX9N/h0ssr8TD1aFPd
3nQv4N5IqDMb85BnjrJKRN1uDAM9Hrx0nl1h7x37GIyRnA4C6XMTIqaI2a0jQrdJSepi5xgmNsSA
eQh8pDa10AE0iFpck4aGGDsX+11PMKz6sedcu94qsfkQ5gZNOnwZ4pooWWrpPexFymA/MwUnYFN1
7rXVZme3GXY/IqOa85uUDz1heRCwSr5vSufSUZODzdo0tN4nUEbykJ5oc+jHqFvjSDQWvuErt5ZI
nr6jayNnwtTrbdrTMZFTY27/BiHUtlqc2fpprNdHAh+iIvpQLas90HT27uXg6GwNDNMJSBXlmx9S
f1lPglyUQGu956ZmwcDKj+QkTUNxgojxdShJK41Ynb2lavqLdMJ9XJW3GpwowGgGeWQ3PesGeejK
Q3kpjv0dtEWxtQdbQfRZxbyX5CFS+e5AMrbPC3lq821QGsd0mqAlU7tthoS9Vkz4wwEk5J9O3NfU
c+sdNibrGFFHMh13vKIOHK927xTADMiRm2fyvFFH8ZFOyBsMAAxOkwDuDsGvA3HKV8lbpr6rt/nA
LqrIwCMY3SQevegpVfI8AhN271o+5aFWcdZUncxfqOQualQ4HxRBPvrOjd+8sSDnTbHEyukq/0yc
SF4X4lXPbXXbFHayTUehvbHfmCkjesASb/TjcVubo/Iq2N74lEf4SV6JdLe2Rmu8SdxXM8PA6hn8
9T2V5wa1euk1J9rJmRzkHfJeORUWnm6+459yJs+nLH8XFXi+Xdfq/gLBuf+rKbJVZTjTO64WAGFI
Hu7MwiU4jt9atBfmRvYCmh90EpI7eezGFQ/muUNQa4/0w8vL9xl5usv85dBjGJMzOVToUyyecRZa
KuSqolm3mLU3M1/j0UqVcId/N1v55UDpt5vqo+cSUiivep5f3lWGdicvdkbmPAiM/PSROtpXNIOJ
xbp+XZsgKRQxKEf5f0nA1C3j1geeB7F970fEc0qlnRyk8K79R33XIlLa+k59lue/tHjyPhAxPxo3
RK9YRdkyNESwkQ0OOfSUcC4wd5StBbn6q/Mhz33fMivnEFhe/nVaBzxCpmTQbv91oTLDYZPGI0E1
8x9eRkN0HHu1RBWj5EDx0+FxSnPC7hBqvmDi4lU/TNOb70Y/CszLn3qm7PVQ9P6iJkEOTL9HikJ5
DiC+guTTx426qWzL/uCR0KIT16Knko/BGq09UaVQq4A95vXe63X37OI8WIsa42Hlo/mIRwvmUV2V
06KbSVkwlpWNMOjA2OhPz/KyvCCP5Dm6eE9qiQpXnp+yEYhPAA1xABB6kUNXjpva0roj6oXL/91k
s/4tj8dlgwvTEQ49NsPSjX/J46H2FYQamKCDC2cZGzoN46bPDt+UZlDKOP95ULtOfAk85A2GV3w0
nkBa1gbJvRWZ4BSVYVjJCwEAXqvx3/mvRfdxVXdKddJq0ZyNkpeMyAz/zSAXXM9E9ZPqJ4oLJU4Q
afrEemmGmm3aZDjkU2UvlUSN9krRiPu4U1axo7cnyF5U5huqRfRuMlRuzUgmU6TScgqRJLueXe9Q
L4yHhl/M40gy/dbkUXWnhApAm5R0Pr70mTC9HNsrA22W7GuoRNdtm8x7UrpO+//IuJx/9zFtVVXJ
NOF7LFj2Ymv67z6mX0XTjF70FnWXiPNfTUz2OlsAW8bxr3OUSJylN9x5NuEgQJ6Np1yb4FR7+Du/
pOAj2Oo5zXyDN9U8UGNwljXeLHTRTv3oTywfRr8d96FdmDMiJsIe59c/0/eKfKyfmgl2pta14j5w
MeSopg9cFSbbI0GcP1W1UW5WzZtto/j6C71N7SQHIn7Uk8G35kS43XCkJD6ReWnVt0GDPIp0AUfs
PJUDYXEYii+mAmOoAwXzXGHyR7rmv/qTa+xwAXZro6qDV2o9n2KKtfugTUJWP82bvIudm76OQqNZ
ZmkFAiGlA5SF6XDFPoUk2K/7n9U7Cgdng5RqRFJQBQ90SBaknHRXOdP1qtoAmzNWE131B09r/ev/
/Ytj2Pa/rWqYSjCWuLw8TVXHIvqv7jS06MAfh5KMkOnSBkH2CRWEQDS3Ge4wWOlHP2+IMLXpPtQ1
mQzzHWoQfaJ8WiWlU6zSUPXWYevW2OHtndQb6EA097qpvaGd77J16w5XIgghU+pXiWewR+K6dN/+
FboNpnpDvOiznZSgdBzUAT3979b2aPVkjvi9tUk73MeWQLI9JZWx0sxkY5VGd7SGxNsHmdZsZxoP
/0CeUX1/Rv14/XbqD4IKGvp0ZFzKEI7Ux0kydzooyLZ7+sYfdfTrhsUY4Q5KrPGeLtCRLFuk33TL
A4RP4lgEAR1VfwU9taYcQLtzdBJCburwbPeTdkyaHGi+0ZykuAgO7800K+0ilUfs9wm4HNOjHUHr
Q342Ykf7z2CG7Xj03jPetU9aPqNk2tg9RXGk7VQfdTDCH+srcqXsDCjdPYn3cwpL76g0jSzF34cD
CepYxPRrzGJ2p/NI37mNmLf0tliIWhc/Mwzqnr7yFcdlW84KvlSjkBrOfKgrNuoxGneFe+94mnNX
OD58lvnIEOSoVcJMV7UaHSikeSdR5vYTsZhI99K0O7d9K5560fwsB/LwWCKLJ8w5r23hDZiTSGBW
abtR49frW5IhI2xGXk+s96pVUhTWyp4RJU5WBWcxsSQt9PKYWop+0qZ7NQkFriY665UVZCsvM9Od
7KVTJgs2rWEra3kVKkgGGqFJV2nqYJWx++eBFyW0JBNLo4g2NuX3u5790hJ+f77J0A3eRblDLNLY
xtUWM0K3+JrLS2PvH5Km1sTW7PxeLAeeKVtz6g5BQBDTrF/TloLt5zIu3CM+AO3GXl+7jYpJBDgR
HPwVaJfLoeW9NKT9eC9nLMx1JM/Ewgl2Wr0fQhwc29+tmtTHoOvMW1xiXnH96LnSSeIwcndalXqH
ESH3iS1ORvCGmXKX06N5KmNvLfi0v6NjbtDG9g6IptK40uSMWcl6/bvmIowhIGXIyupkFlN7gvYe
pX6DI8q1IJfOp8Q8dEbR8johvFd1omrlmfpIirxWLhTeCDSf56lT2zhiujfbR/keznGLgj84Xci5
6rXsVseWZB6et6lbqC1RstZ58MQn2iTrOQx5iDeFWfE7wzSx1UdTa6N7NT4YQDlPEiqGQ6o8py7N
7SiHA/INGos6405t9HbbEPYJFWsCapYAACNMYD4UmZcehvFehtbYs+IhFPz75FRG1VQkia4gb2vr
OFUhN+bDO0wvRL+VRRxs9mu0Un6ZVRwlzfCz8sA9ooUjt7GulU8vK36TjeXeFSbCRs+ry41HfWct
iY1VOIwnozB/aQ77yuWkgCHdabVd3msyVWEcb3KW9yOhV44enL+M+HVVkR7S6MVuEMNWVSfvUOkj
5VF5+D0Qdwo0g+7MRliZscfP6qx1qnHv7ZFtk/bux48w09uH2CJuiI3KADkEMtjcT9hEfOzWxECb
p6rAVWTbobcKxto8jblunmhNgdfKI6vd25GzQ13WkUlh+OpxHD12wxqv73nmzIM8kkMU6ERq56W7
+JI/Nu6UHEDjgsuCeVaWTgqsjTBL+jXJOTdtwlejku9m4qdnu4GNKC/II3lOThNR6cRM6Sb/Nr5M
nQd5RA2Q6NC6K9ETZfqZSAl/29Je51PNfn/BDgebyBDG+gmOqOfp/g6S9X3q9zHNNgaqYPedXwg+
0QQiyrSQTikQ/adTcR4t13/OppK1KikibWpYe0GpB05+bJ7qgJpV7JjpOWYHcvLrU2eG2TnrCwHZ
YD5fBYPdzyni3sorKarIkwbNnmWQNtXaGnOQc33Prjt1+3uKxleIp7DW5x5fple3MVW9szyVVekv
37GdbWnaryVevi3r1zhbqX1L9nNEALQSMrDtTzaRPcdi8qIEkZlNyxSF54MEVMyzwSiyh68FVjN+
XbNA1zzhv/2aseUa1qrjmysn6MJzZH5+kfKqjHDeysUZ+SvqE/s1HEJty+6IQOZ5qo84tAe3eu4N
B9GY9GSaZTKdK5GT9droPm7L0jxoLXqVAOLITOR9jxQIGlVnEaY4UfGK+z5DsckFJ+WZoperVimz
g0h7l/CD70O0+jzWrfSlQ+J3sEvXPcgjtVHdgxxYPP45kheitDsqdU1Ya9nwnKpVN1j2g0N0QI57
cB950SfZ0Rppf1tb8kHC2hr3yFke1V4Lne2Iy40C/2uJkGdXOaO44Jq3voYSvc3O163fJmyBi2Z2
2NHl1aQ2L3Ry6sP3vdjJuKX/TJS3oIuMraaJz0ALK+ugtEyFYnwGCMzGBWozci21+JdcAciXvzzK
0e8fyTV+bvxqRuMP6UMR57wrGuixctrbRnPM5swsYdpWzu47+Qy1iW5WzefAQ81F8jWotrzKzhq/
I2cijIyvIzhtuJT0mgpnoR81ekLbLzJaldBK1ZyLoMRmWIXtHevAumKlfDQ7ttzgnRjCwqRl0vA+
ZKZEanwtyMC4D0GH/3NGHmGLhd5SNXdfX8xqbRvqoDFw9RUPY959uEPlvGhegNstUQ5yiOejMexe
nGCODSdNal+2dsIGtsRd4b1Hg+q9pxOK0wzpIqDeZLiKkTjd3E6896lqfsdFf8GxlN/ybnIWrFEw
7FPs+Dqy5yPqDP6LPJJX4zgqF2pMW/t/3CvPff9JbOwOSMuKPQSzdWpG2rmgmH1O0Gif5TQCsr4I
2+RltB1UNfPgscH7OkqIId9SJXnV8E2fjHmQd1Dwq48Im9d5FRWbMoq1k+2OFc2rMdhZqjXejaM6
smeM/Wevd/KFPlTjp2VW62ScCAdz1O5gmtmOEIfwwzZhrk72GD1aXTGBv4pJsqetfbWs4lyFwnnB
UQ1Ddhj0Yyzq4pI5RJASL+eKg98TCu/7fn+m0N1s0TfCbyrChhb7YG8INP+ciHU4uzFW+LjRq/ec
hBfwIP5TFyYa9TXdWhsJIc2ZGT0GhcIiTI2nnTR6mqkAkZghdpAmUHnVamhqkBUCNcx2VBQoSbeM
3bFnTeFpz0rISjUw1IvmVfqz5nqkLFcgk/Oh3VXYgUBAsO525uU2AuUFGL34IGfyPEXOPxflUSPC
nZ93YifvkKe+v/z73kZ994WrHgAqOfBCacrMYPyjHOz5KI/SGa01HyKthfgeszU1G/+Ywn07TjpW
YTmVR/QTfDrAvr+a2OstIcbasUNhSEZbMPOpgl+++IP6z0FpfDCgdnWlW1tdrXRAdoZxJU3z8hax
1ZKZEzJpImkNsPtTgmHBro/48v8McspCrF96bpHwDlHpRfjm76nk75eb5lvtoWWrzDS+sdlmVxxE
AG97lSKmm55Z6uSXyBQ9vWE3xVpNjyuIWmstHBOPtGkQ32OLfeGH45OVFqR3Ju0qLzTjgbwI8CQx
aYkOEtDapj9hR+zq+yQ9pPiiFpbQsCqwbNaXrQPxpJvzPQuLHmJCSZZucbmapq5b6uxxTopvDPAo
m+HrSJ6TUwJlzC0oq3fPUtdFboifphn9rkiYfop90W+aUmgHo9u4tj082d29xG7RzatIGgwf3Trf
kfqiXEuLNYqd02KTFC1fDz7ZrirXse798/f5KlA+vu9vQjpvKCvpO1bWQ1AWiBAAuU+kA9IbKzGW
9XrxwyTPl4UpqYFJXWPCpq1NmyLLHsnTZFXZY9uNsVk9GukwEJsNQmJIiSAJZ4xj09Om0ZzgqVGs
T1y5L+AUxh+JSxqnwxOLYNO0fPBVVb+hwIu3Q0nMi0MK5VtZLyUxW552JkPdEpq1gCxunt12tC+5
iNqDqakXOfN9176QnE3OmKIb9wU1hlTXESIrxK2ovvoip5mM2OsCx7soihb/LuP6EE5F8BOV6bPX
auE7y2i6qYTS/vBnGV6d2tMT6UzW0qqdGI5MKlZxmCPGS91ukTb1p1sUwS02yFZ04rB9EZnDplEf
x09z8LdDrtRkuvu/s25sfgPVfgSZqrDa4I/uDVIVgG83uwj3mYZN4M6IBijodkeEzVgvO7dVziwo
20PcqunWSX0FkkQg9knrm/coqU/94DWQZSvzvuvEsKLg/tsyp/gsB7fLknPRJ68mCUxbeaoi4qe0
lB2xvO6NbF3/0MVaD7NXM7JlpkCqcGuHvpkZejdrSvpjnqq/5c1OMYQbEzXtWmvEQg3V4COaX3po
IQtUf1N9T29MpRcPrHhIJ9joffWYqaLY5xnbDDb6zSrHJrm1/cilsqWk1yIc7bmA5QEMrexDwDNx
GxeWTaQhieiJGbmYNEKclBBLPrQcTDatE3+h8p3Jjdz66Ub173Eyf1GeG8+KihXXh2bud8RLLR1h
6WszM4J152n9nH/X35S6uQQO4H55SriliSefBrNw050WtwQazkQBOWR6cexY6uFaj/HOUrp2Fsh3
2cvqbRxiqKXJjafcvOmeIk5lHj8SokxROqhJ86RciS2NThtRZepWTk000tdS+SknmWuscyIfzlpI
kYmfhPLII14ymb0fhVH+AmuZfcIEPwhbkZ6jlZPSq4Kk/F53oU2SvJueiIWnSwi1YAkUN30RLJwr
PQFj56eTeg7nwRuShRvG4oE0O+/Bd7XHNO6Nc+vDeclzU0E4eKIyMbwQypGeoJkUgEwr9dmPQ8I2
RuRX+mD++D6KEPDSH6+KG4YpPGOFAyd3ck59AgbeELTNgV4AlZwvjJVLm6Q9NrRL1nmjgD9EG3v0
TS/bKlZknfn4NsswVnlelnlzUxV3h4+THoK9Jn0mQ69aao+NRds0i7JiI6fGDALJku4GThHrBSq3
H4plQJsy+/FcEH76ZBKhLAMbO5bMSyW1z4Mk6bpuBGCopS5VeoEOxdTSeEwo1mMYY6+v6+xH45Ee
RYx0gRRUZD/czGqWyCSmo9v4/UIpQmCNPr/alirYK9FbejRM/LOKlQY7t206PmgzcCmnSGC4kXKN
kEMdUDJoeGqD9s0Ki4Ve9d1Hn4c4ltHQrTW1NWia2dOidL1oO0AxuFPqNDbJoHentRXc+RUaWMCz
ylkOilp504KtlrGLBzTZY3VpgQA/yCF0C17qLtEQnTnlD5qpegc3j/OFvOqNZXtf4xmzWlNZhaZS
AeajOLcobFHtWa1/otB1N3Ulmp2ukREzaEShYXR7V0MTqmAxsXGMnEOFuOgwKgPuQcOzL0bbJVvY
3ezgrY6aaFB99n1nXVxFQ2egYWfD9j5eBfqw5RgJFB1etxaTsdL7qju5nRVcgjAJLl6OkK7rSQCn
5vQuz9ORTY8CT6fE6yOlC3bh1CCzlvubLlOrncIKXmyNDqinm4Tauh7LZtGmI6I0LCCnYR7k9H+d
q70dFeNg1QPdXStmPN57M7sOgaV/jKzyMfW6P6fcjpQCYnQdc3/9KnkYU1WsDLg262bO61Otuj2j
pjpIsUedtsG1he4nxR5SEyJVI5qlBFSz/iMRcTC0eOSg3ckvcuzI3nkDnsWvr0onY4NsA9N0Un0U
DbAuDJDhQwfp/5DlhBZKO1+mtf0Kr125zdFuyuBQIzLSQxlG5QrCV3ZKeuyuc2tQNgMNY+5xyXke
e3dllZYHL6iDe9rT1BUsfDfOPJXn3DAI7sEIptiAEmMXBOR0fZ0rUuPEC24rb6MHVfOWibwDkR7j
0q787gOcAsJwXfwoaPVsGruqqPpTfbXmIjAixb+HWkfmoinGaarVz6QxvV8qBOhwuLGIcQ8t4MWi
xKwcaqwaFgkdOtUE2EInA7OAewrCETaq1mrd4nuewo7h0yeO8pQm4uZYhsXKAtmxirQSBySOitdh
wa+juzWNibTAfoZxSC6HCIsIq7BfsjkA3UEkhk6cw5CcsHIsCpY2R3RRWChEj+5Lzv8cFnKrZU67
oWBrG0W8hVCdec9x4gbI0R13rTiJ+4yei9ahiM29vOoVyi+h2tpFGn7AD1FFpmo3+OpwK12x84eo
voiOKLHYXTa17dz43lQPZVXOoQXASZvUrR78sXMuQeIdhpMaOeKlrHSKsImW4nmhRz853sLXguSH
PD+v4zbxFDpPqRB7p3xuStX4CJHtLzNRJ4BYdfdAXmPElm0kLd3C8UUa90+hipui5eZzN2iYKHkf
ov0DO8M3wYES4EKMIlbgXR0cInzwO43QY9FUqeZjUxraZhqx9Wg9qV3yXjMejBfaWmjEIWIUrn7J
NBTiC9cIVVw39cyoE8wJDa92fhhcEyf5lDFgHs5NfYyVlxDB3NockCPFhqHugoQ3ioWn9UMxdVoW
bvkSN169ZY2Q7lIERE++khNqXGcfaVryHbGjCaNdLk5unSQrI260RVw1PcAv3mml4Z0qtx6uFOgG
6gEQqCyfusl8Su/K+t7szoQywHkbfw4IyhdaX+oPWekPG6fsMx7s2bZqIiR2SUOjw3anDo5zkZGH
2JNRNJ+Ul33Nck55TKJhSjrGWsZeRZGV5Xt8WQnxtu5axmWZY0uglVd6S/qD2kEOjqei+lVTSz1o
Q0pTRR7KS/Y/N8mpP2j8BOr2OdZpoWemWp7HIVVXoqrHZdWXWKSLhrpGGqE9lpdrUZZoTyx8wJgo
9DYKulXcs9GsBuVJam7GSh32SmbR0gtL5Y8OxxhaipvetphPCRV0AujFYmvPJfh+LsHLo7R5nUaU
qJEs0ueO055q/BhQfgv2njQQ9zm+n6WvC+Mp0TLC4ajNLYtB+Wl1ubcNQ7IKKL77i8wSwVFx9fT0
PRgR/Q7u+AmlJr33U/xEitDilT94NqKV+SSpKAu9buwLbxAft8CM+kXI0t5hKkB+5tje5it7MK/J
Asjt36VKAJiL3HbBOy66k8NkhJ9gIbydoWl/TmnzkaU5YpkUn44yEm03WxTz2i+PnfChIsm50Jdu
kMcvij3sdX9MP8ciGGdtZ3ft9SA+RHGXbQiQ8eQdZD9i04v1TxEggizzbH41pPXVnbfT3+fkdFCG
Gu3Q8Oe+uCnSDZ2U8TBmv2VvM47VYRnVvKPNzi1PBs5SBFgznqcd3a3WUGXKQhc5MCG37AvUDsMX
xTN/HjTkFsvc4dk7wMBfAkTJPxQcDFHZ578ocvJ/aMunCQoVmwxMzAqf2bOC56zLV2SldSuvbdKT
HNx/fmT/a9q7yrgtdespoerzV862DLvtyHKlElM1q9p4rAxXwCZsnANbrvQzdttfbee5P7KWHrTi
9D7kVoD7btfHyzxHNCdgpC+E4owH1QimhziLAvRBQboMvGZ6kOe64jEBZL50E6WED2u3SFzzD6sg
rhs8RrVRVeD28mU7+d09joXy5kx9e6/Uw3YwCFhGbpZhUy+8xZBW3k6+8/m5dnfzVcdO/KNR8wp3
IdE95HZHF9MNf7g1QEBQ9+2KMrN+QISMbpIn6DrFUr+V9W+bzM+v6VcBnIigv6Ye2Yh/TeXXWh3c
lr41XiDv4n6ZB3nUOUa0SCI9PlEcf6Y7PV1rW8T3pTXbKjrPf1WyGamVWCdP08ZzNvs161izX4HS
u8teVfRj07nhk9qke83ztEOBcnhbiDdZl3HU4VHPnPTOV3pWOXbYXjqhVXzuqvBD61oMdar+rFqt
syU2Ut1qrXOeeg0g2JzdRNT32xgOxZ3daUQ3lcQ0e/xF0gxV6DWvVXNjFWN9xJH7pzwkpzBxomXW
WD+ikQ0qlTryGebBUdxsJ8/JqZ5RIHCyrAYDrRKjbuJJXfpVmK/S2L9nKw2OpuEZ4M+uE1iuU3kK
4aqS5ckHyrKLYVdFiDiyoopPGYm6edHoO9GlRALBm/ouvQH6e6kSzQVc8Z96nazQfRfysgni2RTg
MZUocLsOaSg6dn/U+jHY62AAeBnMMG6r5q/cpjytlCx57Gkd7RvDQBA+nyoS8p9S3f9lsBLa4Pke
Fnw7xotaNgVIpZjFTIDA5mgl03hHPfsmq5RyFgzpje1tfWfm7aWZH4tliBslST1jWUwzREOmURkg
2OmQ+JeUH+sWhRhyTts01rytxm0wFd1L7BIFqIVqeJHTKNzY7Sju7TDYa4oWsCOcE26y0R0Ota+v
7DnXRp7K5/NCwKa29XDYSjZQL3ycMzor80DvZ7aDStK3UdkrcxiTpQf3fEWRLTwFbjtrsumvesWj
ko8Zf426Pqkx666KZKU1uyV9G6kd1B8x5Oex0fIXg4zFfLRBs4mB7XrZTXva1cXeYTd8KkK335R9
4d3b+ANXvj6pkL/g0lBHegpjP2OprU27L7iQoqVf0zisYwojfb2Sn4nUJj3mq0ujBwjSiwHrb9F0
3gGexAJkmnMy5qEbWdgQMMdSA9P7Xeem6o4y9aqkmg2VP3lIilBsQJe5h6zqocK46K9CpAbPdjB+
NHNa/RRGC4OMi4/BQusmdGvz/bHAHmBfkmqyd43vvcvz8hRMN5tPheoskyTrVrYYoeJjKnyusgFo
ipqqx6Gvu2e0yW9BPwcRzhdz3EtOFHm3Js/0p9b4+pJYS7qr32O7gKX3XNtZudQclKUCpftBDkgs
KGL895RlPPUnx11+n3dx7mxcQ4QwHev8iC0yutSCPpuwQ+c1JE45gOCBXyRjz4bIpjZolDpdXj2g
4Bm2RUyiHly88kFrS+MyV738zm7FBukCbaNc5YFfI48pR/JPVEzvNxaDCK77oN3JqRxgEdcTGoUq
qZu91k3hWofVu+x1oG52MwixSpAztz0LolIhDrcJJn+BO5kH0Zx5U1voPEong1nDgjTd2L7qr3I9
pgrch8RHmsHxKwvNKtJ2qRRqupsxW1s7nKptbilop6iYoZRvYeaHRjCLa8vF6BQqKv9cLFsA5i8t
LuzVCLd4L6dZ4O8BQjQPwCqdezsnJ9oabTYQCo46ozM2UHGNJbmT1dXX02QXtZC5A9OEkWawng9w
Xe2tqMcnPqbZesiBiNiq0m3KLB62U5gFmLGTvW7V5WNH9Pu5dOs9RcETZGjgjAleorMj0nhJSkC4
RLRYHlzhKSg7yXBQG1RLkEt3WUw1XfeLJ3V09AdrQguXU/4jSLHO3lW3XxWK5r3EWHJ2ICwIaTGq
D2/WitlNZlycscX5xOxLIVZAxB757i/YmKzZNFQnBOoVqBul3ZXUSrtserfoZWV5UbHCc3qYJEb2
MzEQcURIp58j3ParqDEKIOIsHAb3n8yzlm920N+zzuK5b/emQUUb10dW8XulwoIVVLOh5IQl3zpq
cYBaLIgFx1xUN6iVxVPM7+QuaIt2a3iq+eyRCGsHrUnmdRAe1JFSaei6448o973FNU1JqjBdn7rO
9PdA/uQ7YKFyhWu+OWeR4SynKCWHwVaWnWomr6IykcxZY7uH7GE80OZ+c2zF3MIbH5aYMpzj95Cw
LPqaZr35pFQuMah+qR7VDre6pXjFQ44CgI2S2u2orE4309MbSvUNScuwTAnH69/cXB1WBpFiOyy8
+4x2D7WWweyXU6OoX4Dhikf8HRu8YKl1NVqnhGedHCYnpkIy2OZwsIhon38aNGfybV0k6WtcwlhB
p9SoNN49mE5XKD4bibKH/P01M2GtrtNObYc3gHHAp+ZgXgyPahqyk4yq9iIHeZ4qSnOu7Cd5ppzf
hQFe+p0+8Jz3dTU9Zkkibnlt8WnRoh9yJgehIGdwFK3ZoQLTTvwY0USxWnXBGxkhumOzsa/JAPPR
dqZ6b1WWfYUVb1+dytyD+hTnRst+VWxgedRCbQv09Kq37rj/Eo+UKugVsgO35Kfh0bAtIBrzkWkB
+ZBHLKr/HGk6JI4shirjN+Xvsk+iRzkoTTn7wOqbnNk+KxG9LOy9nFZmit8BMwPJ5qq3yv8fX+e1
3DiTNdsnQgRMwd3SikYkRVH2BiG1gfceT/8vlPqMvumZM9ERCKIAki2JBKr2zlyZJvDvSqSdGpSL
qxsH050yRcndlFXatcqKfoEEgwhVqoVNlsSfrQmRNI4UYnk9BJB+oSUblzvpObLbP4/8wYWZ7Xs7
ntmsZCpG2ar5Cc0lJstMwwMnZiRK6KaXMSjGk2lEzkLGoHwfiLrpzwFqaATkuFa7z8cXCt+IPXiQ
4JXnfqZ8j/ihM12zXHhLHK7xVokm535EU7AFk9ku20F3+Qmmz8o1EN4XWbRVUDfSG3HCh8kL3a9P
sh7j76ibz9Qb0OuqZGeSAuqvyLfiCoOtd5OCBV99MZtKxHJ6nPqrBBAW8xXd4xNFSvjcbUGBaZCN
XlRL00SQKYQLEMgAS+ErenWRm8SPogsOssyp/ozI4a5/zJF/eBRaf8cufT6bfBDcQ4tGC/Inolq6
tWsZEQ4D5tixn16KOYSXYD2X+VccbVSblN4cEFzd6ISlqvoxMe14H+KFuCsyoZxEb3kr06ztG07C
aeEnufjofW/fA93zFyjqdWd8F6OuPI9e9OoOLI9Gndk4+Br9Gmc9KfVDBDlm8lcRsDCRmZeGiu7F
LwZxqVT/te3LgulL0J4UIHm3AJOxP6Mrh9bM9pjZopXqTqcpTX7TM9/3XhN8hoCxyC4w65PPFO3U
DaSLyQNxDA5WV59zMQ4XEC5x+JCMmL/KlMRt7st42pVKPDB1+Sk/QPm/xvuOcnJXhh4TDLAzkR+l
qHTpK0R9+dJp/bE1sa1k6hC+jhqff8L90nv+uN0LGJi4MMSe/wTRRICWgWvKfjSwZVoOIcK21wgu
ypKeQf4oLMcjqsMN1yLQXyijILgJK5pt6qFxhvHVBGPcdTk2iqZhyTOzqaSetzVpohfpqRzCBsNU
zfV4/stB1sadYGRAZ0P6kUOnfwQJ6WZ6GSmHOJ1oNWi00WvtRTMbQf/WY8WGBPLZTqpw4xheutGw
i7+Utu8CHWnLozoY1jXy0oeIL+xlhHh5tGdVkoJGbaWUiUOpcDD3BvKC5RB65jPXuXBb2cJeFzSL
77Viek+CUNwnte9vWafmi9Az6AvFNWPzAavqfgln8PbpEC5bNfZfsBhXJzfrwoWW6eJiqG61tKo+
ZSHE5QcRK+FUMpFSV3AyqcpxMgsDya5BvHWp0SEyg6XSZd1ZDNw+iyzx7oXtFy9u61Mgmta16hh0
+4DwozGzV/VoF3/A+JbrDWvPwTQ32OAUXAi6p8L2k+VoiegDidx7RBXyWjEtRoUAqoaUBeccKQ0I
y0at1qPa5ju3qiHLoItmpf1g+fF9KHApLRzoB8ga5oeDGfNX893xzugL8qWixnkNR8LKrW5AnVWY
/SucnsKznNccQfVerexiZe9EvCqz/FkwGYJHqZPCKNKsBTU2VDcadjEyPJH/MpTr2GMcFt2Qn0nv
buCTKc6VQHkcyBCeWUBqyTW0FL69Xl48G15+s+N2aQm3fLedIF3TxVOR4fpQW4k1XLglOu5Ej9of
ZuThQRmb58xWfnLX4hqfJN1CzMYNr0+XlJ6mD+E6/ioI7P6kI5lYR2pQ7r7i4DLyyomHTJaURfL7
ksgv7OqEFah2Zj4qzYxh74Yzaijz0bJse5UA6NxQXofnJvrhYA8eTbM+xFycDNrNt5rwzNLtAvGE
oAgoaHtD5PWKBVS1rZml3oRS4Fg36RS3866T2/THHOJsffBV903CiklFc7tJMrW5eEoOXMzxryNa
6Gvi98G+CoM/Y/KAFuaQPcIGZiuO+s1XRCH0QLFoa+INixYWiF4zlzMSlPbbkCrEEmhBeaq5RYE0
LPNPKuV0owLvF3eEm6oF3nMvEwlUvecn9SpgiLrdHRF0xDRR8DKiq3qwMM0shsLSUJ+1/ZPRViuZ
vlj2zl1fTc7JqExnm2VUmWD7rpI21p67pIbXUkTm3i8Mmqxu+8NIS3GKGvivk5nkm3LC6NyX6Y9+
Qj4daVb7IJDJ7yenyjYpRLaVacHLifvaW038cfiekhLUmLp29M1pXLZAEt9ph31qLPuvqEGc44Tu
AG39RA3eL295rq6/7gqpheo6AmVfTGDXRNnxV4ECuzAzJ97HfRys9DQ2XqrWqFBnZ9MOR7dBoFmG
X6Q8lZNRXka3rrYJMQ876Ovhld4k3aMaDnXmtUx9OxTK/dQcI71cW6bv/apK/Vqo9s2nqHETbvKT
WN74o8minz2Zs3Gv9W+Kle6BpoiXaCTLxXZreBXUGhbJFL5ZuBv2iUO7aVH4WbVMIjvY9m3iXVrL
S4+GV+mXHHHfJglz5y5FL/IcK/XWDvz4g7qvulIcNTs4aZ890iB+6ZQgXgN5rZae3dsXA/n82u1A
3clduYH3QQCjRRu4vRQGYZ0B1oxnllT86ujnn9tSq+70qDm0Jn9/mWpMI7faw6ujpTvLaeSY3/2C
KrBmUls/F6Q8b8spVVCUivCVbE+sc5FrHbSWssvCyKm+G3MSV1VjPKwip9n4c/SWHBsmFWNCphIf
3YTN1alAkQ6hcbCSiIKoH9G0BWG3VZ0sX8vdhpCcNdETvOV8tGxSc6ZUiacckyRKda/YS6X6qLo/
/L61mLsyjUsJ5qS6kuZrAbJxI60dNnTLO60k3n0Y+2pdu3W8lkmIBW6NnRNn7yVROaC3O75rVeNA
kWhbwkanfnrhh/ypa1HLFyxdeP6kwiZ3WDhNJMpVLVIXRTEuU5IpKwKzWadpTjKy5psfekbtYNtL
fruCOPgoz4t1bwrtSlazdm3CDh4Ia8Sa32ZdDhcbKcPXI1c+UgLjfuiipfTkBKXINoaXNSuZtCrH
MBBQdbeHYvc9plFAU8crlHt795d2NdbVbC2Aqy+8uXFdFxTCidRgUjbv2mbJVc2ZHxalqy/jINgO
nZGuqjY3HpRRMR5oRxJXqGjFxvJNlswNM/aFlU7uXRoFzZl57MIbJyi0OBxRZ08Z4rGy2lgW9ADh
0H4c7cB9rWtiZ3RLy3f9vKsaXOyY2z8r41CtJu50MGeL+iFwAu2gM11zXL0F2AYAUyS/65K4YC5t
hP6q1I9ODJmoNM80POO9Z+oUwEIXjimFnqVC9fmD4Nh3buXiym9YO9iszldyHA3+Ptc78YTBety1
+XCYTDVZdWZrXo0c/LsT59y7hHHC+KdyUa8ABhhVfNXAQdXpVDZLdyquBnlKRx8uzNby8L8t0cb8
VIeo2ad+DBiVvMIZlEvycGf97KkuMjUS2iOaDrzVHRjCzGNhBnbkoORW+mt+kNUmZgdavr1VZHLk
3w8pffV1jjyZ5MBDo3tcyFBxxK3+q1anBID2ZN8cwfyrikqL4q+jHc24JnS1rfznMSh/ynN7AARG
UbU/kAVpxcN3wKp8JO+okQ0aF8gXWsfuCC6jIwqGTf3Fo9S0FDcjXu5/GRAiuLo7+n53mqE3d4oz
T7B1+jQmMsdNpFrBg+jiaDUk+s8o09O9pDRLWrgRvqeWG1M8hNushy/4mVAKjUX2JiLvkiaInAoC
c9Yekd7HbLCSo++DJ3XM1NqlgDofOwW2T+023dnMfHU3RZG21bC5XAe6ZomG7BJ5rVVp1UPuB8ne
GIjsSkk5KmZrQQJGfSM8eKth5nb71hUWN7CQ1jVChNRODRTT1LXGzliafGpSZrLe+2h0eNDR/9Gt
AjG5hYbmbQM9eDTLwoRlpnvauSmbatNXerHkjq6fWw1nBKtBSmgqy1PumM4+dIPwzEVULFt7Kj+V
KiZ+bqh+GlmoLcb87JRh+jSkfCaVLo2fVbrUdFbM6OtR0DNGLHuyhAk/nI06G/gWAYIcp24lUddu
o1vrBAnAri2S6qVDnOZr3IKjYSabUS45NX0HSqdlDp/EVYiZ1ck3ga+oL0UH19zMJvfozEdt74Xl
F8kEYx4fRyCLML8ayjAKeO6ecusF1lmxobU1F9s9d5uQPtjn7WIOOMCevvGbEGaGUlk309YuCF3C
szzEwoKyTNwae3nQocLHf71Ot/Ko5VRvDsiGPRPl+GIQFX2BpL5OdKz4cs/y2vgyuHG25f7JXWg+
g6v26MBoiHc6AlFEyoDrtKh+iG0nO/mel8UAw/hgabg2H8EUkfbZrHRPn44VFYyTZZndiat7xw9i
T7B28cvADqaRaIp3mAr1UrDoXGSJnR64LCAf1aJg1Zp2+0gzul92Vg+1w8u6x7xmgUwNEp8FvTfZ
vZUb2bBwDNYhAEXHTdZ+FF5lkGc6Y/YBGDg/C7D6M7+ijFBqBGHQAxRSOvwqVrDLEPMeez54Vt0P
e7knN7UXt8dy3mgNsPjUsHdwRZh4+K616tvOfieIl4ZvkD5X1JZ2pGZrfMNDSnwIyxZ12M5aF8Q8
h5SS8SGM436pNr27lLu4SGrixUf9h5m51PGiZDoAhajLBV9abdNY9ZuC6QBTZrSCpfyQO1F/caOM
LlyYKWCKVj7tkcVE8OE1C4v22rmgA3zqFtvaUdtrOW+84oFp6w6K2E3KZ3UngqE7MW1LiNkAhFkC
TphLtLad/TkwZkW2U+PyYaaybSvsldvJy7W3sbvok+W8R5RtmTg+AP8w7m3P91Ca0WFb9FUcbOSg
EgAAHBUvouhePqsoCD9L/NQL1U2yzaAG2rIvo4sTBuWTWWniTlEw3pht6rxihFxOk+9/ZtaYUkji
+9Iz1QwIeEDo8RYrjn2X65gpYHrEWy9pxbTu0NSWgt9Ek6YU9cgY2gT4Aom59kYugFW4TiJjep4q
70MXivKrxhdb2/RvzTr6oVsBqYQZVraqAReY20BiyxjMsUPRyguYniP0PJrNGDu43qtsmzbI9we7
7m56U3nH2ih+yr2orX8mDVU1kU9LLMhoUyOP+AHmBT8sU3mKUn3Xo/Y49ORz3ZCX+5sxs6e14arp
TYxpdBQ5k2+uY+aj7odTfYpNcncxboFXJ5p26xT9+Oi13JBM0RgXMJXhuqhpk4i4qz7CzNyZfU3y
mleLLTG42XbsfQpgWmZd1BE4SKdZ5U/EcWaVqauRCv7eTKd9MjTpmaSe6RHv9rBuNU2skd+lp1Gf
drVt6AeVIuihii5hW+CTsGfis++fjcwY3sj4zqUSDguGomBlKbEQYA3GBR7AMfxI2uSiJI19U/xB
3QEMstdyPKPfkgrlvQzcfNN27TzXnWiNYxkjdch7TIiRetS76jjkenSWQ43rTSt3gMxQznmeBk34
Xeh1KC7DkviMzr/JDTJH2OHJo9yxcWqgP9dAfZTNDphyaWCR6rSNH+sjk6DZr4awX1tMIVQwpbDp
sbAQw2ihi3FVzXMsw2k+WxoEr7oLuFpu5O7Y95+KnaZco/Xs0TGsPZEd5avZJOIujJnhBYLngemG
T6oeSxVS5qiM7UZW+NtOIwDAUIyFNad+U6bz8CCWKJ+L6SDayT4HU/MEFl78hparGK62UQYusZKJ
6AyYoQyjqvciaZuIVpe/Vlw1OVXjWaYVmYpq3OdDeZB7CO/DzVewGaWFNHzoLfGWKvq7YvpMC+FV
PCQKKmKy28pTwdRuCxUqXMqOeYKLxUqgZHTKvp7U4o1QCLHxUvfUolg/jl1EwcJx6l2mKeXKNYJi
pxGiQK+/XqIR4FumdtBQZyuA37lwfIURoiILb1bZ6keYHNk1DJh6Nn15mdQ0v5qlmx2C1PkhjzlG
HC0rp/egdrsnMqKoE7aGs5mC1tx+uZULNX/X4rB6YOL1WXS+9qaJTluZLYuZzLXHF2tktgv+7m0M
kRcQJd5t9CqNXxFDRjX5WopSplQP54eOGIKjN28oVzhbI6mfO9fz7hqboE2SvfxiHZbFW631W4ze
+p10QMNutO6tIL2XbudM2COfz9hcDHM2eKrq3qZS43gpd6d5DGHMEwh97cCSPbh5ASE+iIcJCQIR
G/YGyMMEAL7RhCb9Os9cVHzjPZDkC9ezijtFYHZrrCCs1/p0D3JJP09o/y6UypRVRF1mWWVRf2QZ
TQFUNbtjyx3t61FeHXBSsq7vI3+Rz5k8JFPrdASoPunwNWgkrkjwyM7076Y7F8kpzTcfzTtLaXtR
RPE492uUpwan4QL8SPw6GnG5cDSzeidd87McW/3TTerLiEB2g9UWJD73jwIK/VgBr2fT9fafR7an
P1Iam7Y5hSbzHkRyfXTzebnphiAVm65rFkXfPStlGN83rTmsjbjClIb9+9Zmw4NQII+PwYhvGkjn
ItJ98yh0M1+JSS83xtR7D+RPILtWgt+Z7VkrTBTMBqgw05osxFw1SPp40c2aNb5wHlX23LtEAdV+
wucj9OWtibui4eOuauWwlIez+ZysJDKTTMVXZI4rvVWw6cATWJV1rSJnd/urXtqfctxWKU7nTeyc
TD86jxYgIMSR4FH+txx6Lo7QYsNbz1UnChE2VX7yR0M9lIXY+jozIuyJ4PuEkaJ7CklwBbNfn7Gd
mPsiSJplCRUJTo7pA2cKqEjPm2ROUAhts9rGSEyYd/y/MfkoBj00JuX+v/lN68Tyd1AaVt8+1LFu
ZnrakKyYpH0WppvQb0m1o9skLMG8eckqOlaLKwRTX4d7UsJ2TEVpb4xgslxdA4vV4sLby83X/n8c
62a85d9ndYXBomJ+KnE1ZIYm/Jmy2Y0tPNwuIpQkDgOl8DxkjQsVnE0ZdiMLLTZdm8wbs6bQNTY7
ltd44GKd4n1tmzdqITT8IBivehavN2Bmv3yFr58MXQnV7JZMxXDRU2yZ+kRD0NVt5SQ3ZTzwSPUx
RWjIV/7jAIz0IXOjpTxAleOmhOA71ACV5gr+HvmZcLSXdRE73gGTzUIJ+Zb69DQ2NmIopJ+tfrVC
i9b13OuImhJCzv/nDMj95rOWVa9qBQpzSn8MmMmXTtK0JzWbQBbyYcmQDl2IRIi4jhuHclSKixyq
50exzReQu0R9J8eIcOtXYxrPVnzNW9ZdXm+DOV5GiWLzBN2XjMUZY9ebu640gsfANsYjNrWX3C99
chl6/xZW4W86JOWL7TrI7PNRvwRmjYsniHLMeaBXPKHRjpmynBuSt+yY0KzHTMP5QGXwKXe5IHrh
PM9ouSr6WdqSUtvby/laug/m/pOhZ6uyhPuUBnwD+WHRidhqA2BAv7DoS2httzhWwBE0O0tB4EM9
/bG0g49S05yvPU1Flw1JdiDchYNxEIL6coNnRCIVc65bGaT6qQiNt1TTlaepgKwQlUzaJr1ggkfu
zLGPwn7hi5/VhMx0SsxDllvmI7R5LhFeuQhndLPhCYPsv1B8PZJjmUnrYwoAOcijcjMpsCZ0TMqo
csWKm218AiD/I/AmvLEtDkBbtN0fMICkBVjk5UB4ZlO7KuSPCExqhZeKEOgc1go5J4usflf8cbwR
fvRqcOq+iMp0M0chkmBK1LDFkgejX1pdpmaoLm3HKvt/Q3h046/oHjpLtqPbBnGYmmY7MkDmHwEx
cTS4istcc1H3msXKJcbAJybC7K00x31fdMGysQkll/tVXtcPivqjZo1YEjm5GTCBXJPI8lgjZuJj
TM0t12XxW8MZrHkpDhU38ZdmReFpVACx6RPqmf/9E9h/J5XZlNdcEv7IY3Mc4f4dcRMOmq7iJe0h
8PAx9LLpp+Kj+XAMxDOeD9ussPIn0gqTK3XvtdxLcouPj72SO+58dt7Yi7Fqkkcfco1vVifMMNR3
zRHw2vwoF4O4S0PsONIhAee3/HJMwG2emFl5RFHH/aFFVE3IekBsHx+fi63F9VZHuLtIPMQ0giyd
Ui8+ITCOy3EkXC3L8nYZ2I3NVJ6NjAS3nZgPSdts5Z4c9ywqMMTZxksFRu7aRu+FAVhrX1r8zTme
60Pt9QmYmTmY1dWhy+qsCrdogG0+fCMQtXkjkqhelQ0e0XBaRXTFcIj27o3rF8llgXnWs9i9NV3B
pThuaJia7//7L/WftCfX4SurC/4BNdf/im82EUcUThOTouQqefwx+qCaNhgLs/hDayaz3vzvt9NN
OOr//um2bEMYOsFUM2LKNVDr/zs2LO87jat/8VuM3LSF90gEsPKj9Zh3qK3aX1TDjPaeNo6sJfzk
2bHHmzwDbdaT8BX/uUf2qakmRKRCGe7rahrv5SMjzblZdBkBaDO1tbMQYbhBOr23prcZ47R5/h4P
ZxPzfxmv7YDpux+wDOHTQcKzS/cdlNeNcMpu4030RzWcRDdTEdNewIVExsmuoan2Oc30w1BnEKgS
U12l7qjgHi+JFyQeUYEJwabWxHBXigaMAXujGfuHQcfh949T5BH55H8cloPfL/N9jpBv4NNTCOY5
D7+Bat+2XXjKNWGutJxOfyHohQ+998vr2mXdTN5nTktr0ZAKfwXLkm8rfKG02GJrO2cer0K72dSO
iI7lrFMK/AF/HYVzjyUgF4tgjkhHlhycPQIaz7WfqRvPpvIlx77OzsgIOY6xv5Fj3yfLFywCFAgd
ku6vc+XrdQbVKkSxYi1PzlM0OQudmgtsCViJWm2zL99vJsvliJGfEGLFzDmjCT66b5wqAVMpLYDg
lHhppzh0HnUlL/bgKJt1ZGf9R9s/KxCf3rF96JvagDcgAqt7Rpe/MwK/ug+w5y1dBDFrknSKA0ih
kcSXpGTOUQ8/4uYTW4iF1gyuEggRTPJa3N/DJiL9T0PWH3lns3X7H9R8W3QcQX42KnUEqgROmEjx
5pp2xhPBhP3pe1PiKTqp7up7xPnXCU09TuClKN7KozaGmX88c0TCsZw8rPV/HYjUlneoe/gkM0P9
Xy8nT0vCSd+LPPp7XJ6GN6hA16KNS7kr/ycNLU6iKMCV43Ihb0FT1YNFSe4JI/a2DxTxptlTu+HW
rWy9Uq/fQPz5yR1Mu+5HRCVnGQrThiNieYehaqN1YufhewJ1R56hM4fJbAR7Y3xLM618CjLH3iqE
ot1lRuXdjLF+ZhbifPaxQ/lqqqNH0ZT5Lh5tc4OTJ38hnAIvS+t+FvFIK8mjrR0aYjgXCgwrAp1e
gIzlG13ExX4YEucSjhpV9lzpfnRYKh0rVt6IDI2p5lTugbuxA5AmmABNcUZU30GLnj5h+CVMmkw6
17oT3BtFB6m89LQP2/hVVm3/Q35Imj4CzkF3eQ7M6+Gfj9FbmTsbeYZtx+gUWjwDec2UzdeNNUvb
nGl4/GfT1K267Yf283u8JnNvmLESf05pxfhW2p1Du9L451O/dwEVJnd2eaZcSqBlroT7iQUiSpT+
TN7j+ICo2r9ZmbaWwx6zBHAW1Akt3e3Q9VAEiRGnbOVRVfGpolOxpTo4H9WfnTGJnzOPcGvcHB/y
JIMJ3x3IBhscIW+ESEchZymL9qaRdUvEQKCmvCI/wDsD9laETk4hh/3vjR5Bhm5TkS3/cWLsT3/O
KZyZEvd9+tcjDfBaLKaTEs5ZF4MJe6IiFBDvjDg1ZWvZq+dRjY2TPg/Ik0gF7dZRhzrV9mu6gkk/
vsa+Oq65NVaofMPxtVT0nTAU8Wh6dnTWEm0FZFp9JdJAXYSF6z/VOpXDPo6nc4trHh1/EEAqTocD
15ly6/Y5MwsTM0rm0i/2zRbiDsyTz5ZIZVTVaYCI/Jh2XXUC6Z8ulam2jyplg2OTh0xROxH7pLqM
ZNJ/D36fpM+DzEPjXUozSo5PoZ3f9cKHe6OF9qM7eVa/qqaUmmWkbmhcDPet1Q73IO5/RxoiYoFo
Yc0CiiUh9JWr3mC/8Fs7+MzAC0FYjIJraoTcs4RI1o4tQqZE6O89lVb1DnWafUeHC/DYjO1lSlMe
vRE5k5ihvmGJm0effLRtSAvlUIbpn4XiTZtP59577AKg5F9ndxGMgilwD3KX/pqypCnU38lzFSCc
WCoISZLv5Nr0Qf2cb6U82TSQnFYtCkj5VuNUWxc6YXfyoHz+5GzJJaZePP/HBr08qXozfr2xg2QS
IC5WBz1t7cMkGtLXcxw9o3KVOzHzf4Q5MBjkLjxdalsCmb7c7aexw0z6I4Sd8yhHqqLFtexU3t6f
x7I07bdkZEAltA3l3tWLHx4kfKa3BkFmsIqOZh8Xa6PplOe4rZ/LWi9/DSLYQmY03mPXsvDjkNOL
NEelTFhP1Ket4RrwNSOnqJt+Wt1aPgfKDRW5YNQe68p1MQGir+ozvhIVELqVxtE3pMIHO7lXLMM4
xMKkjOspcX7qKCadPl3YNad0MvOTHJQbuRsuhsatjyF+QKToJyfKrd8V0sDIIQR7Aa+MrqRgvar5
3ZG8DfPTpxO7mPpkeh3iNFgamW3cLDySKxOy10PT2+FmMuOzTYvkKiqiuXQzfeWGSl4fWollhy7k
NbaJJE8bs0SsVKevYdKtElEkT5bL/LAXUfb1rGEM002Yli2aRp5VRuIF9JVJcrRh88lNj/K1Q1MD
q2Dm0Vrudi3afaVJFJKZ4u4FlsKfJyvuweSbu5Rnibxk8d6NGmvz+aUJJfaHMr2pCl93xRG/5bBv
VfqmxJK8gcrq3NV12a5AFQyLPp51vH5S3TuIr5cDFqcPOxpPYx7O2X7NuPOoS5NuZNUfRr1mnU9L
T2RE3ajkMkU1DaAuR+k4P69tSY3tla49VhG/QfzF8AzTuv4oawPes6OKC5k5XAw0pivyFenqH6iv
iSeUT8mOClO64RYUkwLswtJyJo3fMnhaEgD7W6+gaogrHZ5AmAw3rzWjo4IMYSGP4vfrrw6d0SoZ
opb+Q3LvmsBF/fbqZ0Z0DnKiYXvIPNciKXB6pFX9HGQUF900md7HeHyiOp/8GhEwBRU/JeKMdWIi
QqVKbaAgbr0r6381q8IrGHDMMVlQb4Cjal/HIGJ4VxAIy9aFKyBPH/KA+odDx0s+oTVHfRXnZB/h
ha4Woh3w3fFx+3r0PRYgHf7HUdr4/zxPHs3msb/Ok6/316v8t/N6FlMHk3oQiuAy3DpQdBfDqMXn
SjMHukdFhAdYDe5jjybAIuYacJaH8wqtEjzw7xH5qIiLx6qtgr3ca+Rr1EEJnbEcgAHIfX8msGMF
79cqXnxERbybPF0eCErbvuv65Kcc+npbEn0S1kXV8h9j8uHgd/TF+b7wef/zH5Pjas3lXMtT4mj/
9eryfVynTcAA1O7qzyvPh79/8u+XUSiCLTpN9Fu9t5/7Se8+24lG/5S71gMlRXU/gStd10ZivGvi
pzyhCsKM6KwaMoqpx2edBuUyMLPus8iHO9sd1JfaSvytGzTm3QS/8Ta/tOpT3PDKVN+7ru9cxYOE
O8iNb9CnGv1uWkv+Q66o9tX6Ou7P5bjv4/J0+Xw4ujMr4q/ny135fMpcY5HmxCUQNP792n+eK8+T
L/DXa/95704FtMmdtbzDNWk+mFUtDnHdPMs9pzfNBzXNsjuscjSX5zNgkpgPnl/V6yYHzy535UZE
QU70O83rhCACdFpB/YF+KjmoWkbXqMvVFQ0eHbALm1FrXSRnrrmQu3rlAccsqPR9HY7hEiwSQgA2
Q+wjImGNghNFQXroVuaHA4C/Jt1gHDSfxMCqOPBNbB6KGUwhD1SNeIt933xklf1SjNrRcgL3hPF/
1TPp+NorYOydmrZ2TykwhyV5fuFaniY3RE+4YIvDEcipcv89Lp/guTBlBYHCqPDaqp1N8TbCaqNM
YEPF+doIe/d3TEpObDVIkEip1dyo/1mn9UVDgfTDKKanciiTz9QcP0JusR+tyJiCJb33ZhI9u2BV
a7/2fjZQ08utl0r3ybaBPPxcOdSfkwrSzgwwseHHd5vRKacjdZz+CZ/ZtODTDFBOsfsnfxo90I+W
Oft3+qcSEc1ywDO8I+JpeFJNw2Qp6MY7eZS7LL7qoqjv5NE6a81VZpfatiuSCc8xxomSCIxpoWNR
vbc0aF51rcVrdd4NXbsk+MNyxH38dYI86+sJpB3Uu4RIYs1YZjpg7ixxIqR+vb3Nhsp7TVIQO43v
vhsNSv3EqdNd4UYqDa18y5/LfQ/yxl2xxNf2UxvVNzPNLlXmuu8xfJUV5fbi6BWAFEcf0Mh8vkhI
3RUlmVBGE41LYUUYbDxn2tRDkpwDAI5n+aikN7Ai/Byn4L8fYDlpbiHYki/77weMIQG9ouv71ECA
83VUnpKRB1sX4hSQsDOrDx9k7w79HesU2cur3T7YDLUFY+57UJ4kD/dwdLVeG7gocznOEkINioJ5
71/XugRSDelN0BCpv8bbOBDOXajm06PhZL8KVqWfeB9f0U9wL3WMAj+Jo20DxZ+eDM29WsJxPx2D
3o2vaxPpXTlmWJhtOywdxVlumAQVFDRa/25qtQFG6oSNAivgtKaXrl3byjIudKfvvLxxbtz5HDLj
7hAwRbc4msQmt92frdJWR7kZelEdp3ljx7CRDdYpS3lAyeeZqTzyfeL38wgbytdDMegL+QrfB753
8Slau68KYJ/phGz46dLMY+Upgf9DW8uBNaCPBWlQmfrE5bZa0uVvn3yjb0gdDApMr223dMgIe0rw
xSydyaOqGTZQAvLwDfFAtuqyIKFtjHBm3yoE5S2pkRZ7eIGEH8iHf++rzCU2/hBS3llGmv/FckYf
ayzzKfo/xs5rN3Im6bZPRIDe3JY3KpWTvyHa0vukffp/MdXT+mbODHBuCKYh1S1VkZkRO9aGPj/X
B0q0szz7aiJbqFcGCePlpITNoa2s+mCr1Z+zMB+7dDHMI1/D8kz2iSoYd2V3cIiG8r63gjVbl+Ex
7wT4GnnqifaEOrU+qEEzPIIswCQDktoDhe5rPVVQg1n2j6BlKd3E4mpgzP0RhvNXvnHUZ1KY5ao2
qaEW1KJuVHwQH0zMrfax2/Ol9hLlQQXGsJlAOF+NtslXQ1Baz+xukN2abvQN0e6la6YSfxPRsfIz
i5sXqDfWzkBf+qa4gbeHNKkqvJRpyUNopimh69FaYiGIlRyKSar4fQxQ5bC8ScWL2nf1q+zJamiz
gQQ4zj9A9vnU9KzIr/ebpNPdKwLZwLS1R8DR3sP8QGBRqD868yG1CQgvpjIvl5jaQ0O3c8TlsUs1
v53nj+3gZXhWwmYw2Hcv3apjz23H45+RMdWMtVvjRyln/+NC3Wj7Dfpi7R+z5c3kRCf3qi2FkgC9
5h/w9aOG+Ycit853VFT/UBM1OFWKsdchk2xL1jDp0oMnTojTPwvFhh+bxJQrt1gcGFl50+Wh1SA8
B6O+ljPkwJj0dyN0hgfZNQ1tBlxaPOhZ3J++DoPj/eaz0KIUtbpTI7IARXUm/kxRo0nwgkOCUYYw
DKhSsgn5+/qlLLP3ETIYurrKuMTzwap6deUoIqfSkKYcKCrt4irTnReOPr1YuUVNTeWfFCB4zdKC
27itCLUCkDXVI7tMdFIhXGo8FsqV3aXp1Z9c+z6EKNHrsHK3DuUm98Cu9ENQ5P1CjsqDUH4GHim/
Pz0T6tIq0nfePN8uAUYloeai7RYUSNqPsZdod3mvbkKlT7Zo2MsrdWgkWCURy/y80u/finQk+051
7T8sn4ZAcQ7ykFQGjlBf7S9bqEFJf4W+H52QC7G+HWoouGU5vOOTOZRt9SEiOLZNZuTbCDLeR9ed
8JyGadVhrdJBBt1QzlZ9qB4xYDsTr0Hjt/sEN2oek1wNFR9akqo+D2M1HQKoHyvZHzrqWekS5Z7F
AbJn6q5XqdYld2qokt3QJuZSUdqQxTMFDeB3oqrlRU9u3SgwQ/VwPV4E/LbWGoWHW9S6FDiE1Uve
hN6lQGZ3x5n70M7dpN1xE4cBs5JN0jOYnaSeS26LUZETXa6cFysu9BNywmEhu1mSUCdjKv0iLDzr
aPWGD68+L/dDVP9220g5y65UDCjgRTti46LEjxOv689DFtnJ3kjc+1e/0todgVZFgDQ2vn9NrY0y
+ceV6Jq3FGVQ//Pvd5wiQ+zNDBZAAV+4rQfSN0aqvQ4Fwi3Vf0HKMT0izMSUz6rUV1LqZAAq213L
ZmWjy1QdIjZTYaqvro4qmY//s9u4wWWsvPfRcNLzpFINXrPivBZl0x8N13/r/NC9EoN3r2VqVlvE
t8NS9pnBiGCuIAmTOzx2u8F5CBvDoHCinBayKQdsNdoGoQkohBScDpdc0R5tQ+VpzYpxIdpKfwzL
GD1C66k88oz6SkTJ3ct5cpRaHUI7OehJFFf5mr8teI0yjI6tcPUNDiL13eEXQA4lTX420w8x0ypQ
ef8wNL18ERP1b0I3z15vdR/a9NbOzNCiZ0/txDaqgLKOrh2qQzI0UEYzkX8USqDeYZYgeHRMoHtd
0m3IxbfbmSBjz84fRuZ/dCYEBHzMKbhWonwu1kofNbjOVGCE5SvRvoXVA3AkTF7zsfKs5yYJfyPR
s06U2NvPbV19F0OXA9VkrGdBrVOx+dlSMta/5sgmdR6zOu1mmcr42WpM8agTJ4OaYtbUndct39tl
mABtArtu7GHPGp/1H7WoTgGeMSfcjphiWkdFG7xLmufbCoE/NiwiWBhzWaQa1trOTxxrFeRt+Vp4
sz0Aea29HK34cKSmZpwd29deEh/JDdcEZmk9Uvy74kv3EyNU/0kvKlx5S1ucqqEsD0YBECWIDPfi
Oo6+VO2xeO/C5GqTxf7ddvy99SH7GRVWTaFJXm+0MrL2Xlsu+9a337WmKba23qdb2cS/YdkWVvTq
hWp1iKC/I4q3nXfHGV7VTEtvHQUwjzkuaAttaJz3LIdw2pBdPxmeqG59Nb0Ycz++StYq1Jr8ECID
f82ITvoNUA/CEdicOOl01u1YX+iGqLeWoYL2cbWezgxToymcebXlElieuNR60x6CsHmTrYQgJUlB
YMm6aDGSmGdEiSIug1/BrnNwPEnmpuwzy0ycm/EWjCYu42nunSobdV6HKGhf6mStPdXmf8tW6nsd
I6v1M/tnAVdiEVIOepdzeyzP9409f6rnuc7UECtvwn/MHfPc47mqfKdMHsnjjJolCo4eSItClarw
APick876oBlF69YsJwDyq9t/drqYZJrsY6tyKBHOqfrz2PIZcYNCeYwB5ewsYQ17bJCsk0VB17oe
s/JpbEJ9kWF+iCJ72rVmDxkj0sUq9IvmMine72HWEwZd4+19TfzUyxi39KiJ1m4fuadQcpBwPLZY
iot002bKcDEGZCtJVPpLWWoUkQMgj9zC/bNixBxIdf+0QXFRLjIbg4zor9dFX7gricysavYS6ej7
aDXCpsux2I6G5y51kmXkDA0w4G54RkZAaCzNtL0crZ0BHb1h+js5GpkdtUhuWO7kqDI29gqvW5UH
Arfyugh37QADYdmkAtBe+4AzN7KJqqehsi6aq8uYrPQ5CnJ1qNd2P/ZrXA/Z38+GJRLbL8/kgZII
TEzmg5BOJl/trzm+HYzrTClD3AmZKAewW1molSK++fBpF8i61acgNYxNOVjNIQLue6YUFWO3uC2/
1fW4GhVV22ZW5G66rqlXLQGxo142ya1Po98Gf9RvJoxrMLFGhyu4njwmGWYZemQW39LU4UOhqPeQ
sN5BbSCGFXminuu6mDYd2umjERR/DpVdNfuOktuAXcixo0ATyMl8KqfIMzkyCpTkS3mxkiZzufg8
KY8LKgmotOk30LyMNfLKcIVpjvZam5RhewlSO9k0EufSRaK7luh3qFLHUTsfKEUc8J7a24awb5TX
j49lRjnT3JIHb4DY6eSataEo0b6lFQLJycLo+18TcK2gKDazjc8+ywrtG6m8jdmr/ZmHFbGZ2H0A
W3gn/5a9pG44ngITBpM1admLXSBsmEwVWs48iqHzuPdKiFJyFKGRu7XqwltlAx4KpnqPcXTCL4kD
tip/DrLvqynP/mefy650pxK90xK+p6NWQXD20wymbWk++HBPtxExtVPr2tV2LD33VA+kQoh6do9T
qw6bIRjjM58UvncsM8+kWqy1Gvr1ZcgSym2B7V/LcIjXCRKsa0koazUlWX0rwWStGi+BtW4La6Wb
6sqaFB+AGXPtRlV+TONIHsOJg1eyUuFqaALlos3CPFhG7jHUsU/ow9zajrihn+OKTGIcOe2znwwd
nowi/46Fyl4phLHJe/5kI2UcFJr4jz1uTXelc/G4zPWL1ovykTeYe8dTi4CXrWQbOehFtv5gNyBu
5vnygD/ytuyc4iJbFBHlK1Ha0NYwPzfmQvvIm5pzMB8SxW4WbWdjMzoPEJuEGDaffQ189cmBsvL/
dcWkHdxIBA+9Koab0QwTWznqxZWpyDEvb7tVw44UBnM63sKs1fca6dGFnDyIMoKGOGLS7ACXcCz/
Z5V5ym7oLHFuBwMDBaFmH6XntPvMM5NHqsAXKrg4tpUGjt9W6OxUL46vss9kb7ScSg0P0XmKHGgr
p1mnODasPvvmgSEbu+2YGQmxx3nefCiMhLfqcIOXny8mY6KUg+fgMZsPXRGz3frbtKCJLzXHIRqh
Bj11GXlhHHhhONlisANWg0GTP9h+OC5Fwl+MZEq9K4Ym3udWp55jvQ5WmjCa9yBrT00Z8beocFOA
Xm4fkooCtKU8hUwosHgK7ScMx9QHKeXUVJUCQQwiZKuPjM+W3tn6s5vNxYOMhUXBzq2YNKrIAG47
tkA3qbn5s1BLnGyLwdgD1syfTfL+q6pTvK0cBQRprXNdrTYBPNK1AgthG0ZZvwADMT1G1ujdApDy
g2um7y0SjE1BZfhWNmEhbJy4g1jZ40zix4TEKcAZkL8Dg+t5Fqp1ECKWn8wViGVsSDuN75xigGRX
qfPp0dv8drpqV+twBJVac3fJVMYs9Yx3gD/2QSRmw/awUFkJK2274wERX+UUVrzOsjaRo7F82VuF
8TOYifsu2XxSfzvA4t5NHpy2h7IEhHD91adVH6FrT1d5iWGD+VJ0GAu9ZPiDR9q0FhJOvJy9W+Y4
PplPAUlyvv9Q9dqBDUG30FozfiGxqi8LcOj7aW7iuOYv0gQYkRxtG5DS1QRDgAKlhFW7+Ag6QO9m
W8cvqF8eBTzIixmnJO8SxEh5pi3UosOBAmnpK/VEsAxd87mGK3y27eSb7DaHatzFOpwS2RSdbSDD
id97YVL91CfPsqKj7vx0HbbJgOjNtd8UKgEHM8dwumz3KONHWNQDhaNzkQewhZMdGPa9UsPghP0G
INO5KMQKKMmYHCWFzYJa6X/dukp2kaFsC1wvl1NYt2thovBbKHUpKK0JpuWIldVap7bxLPvkoTSj
mpdtliCqw7RvraNzWAYkczbA+3EcUGP0Y4Tg3Y3Vh3wudZUCSJ+kfiqy3/92klhN/luM2L4gpf/3
ITH3YJy3Sygoh62Z7uH9FKevQzM7Kctmv0yDLvs8/+qVQ7LZaX60wm2Fwg5UEahw/175dTeMCv/e
Q5ovf13+OWm+B6YF4coqMJbOSrXej6li8GWxxAtwobkq0XZ+IdUqh97+3QmV90kXvsWxE6/yNg8u
aenku6js9D31SqAiRR2vjZJS4QpKSACyQ9VH/8kykKzzrnoOa8V/yl1VvZVZSfY385/kBEWvWKSU
KvX/dCWe/oyAEmOHeXo98levwtE61A45lpa6vQ7S3nMOTmIPiZEM/dzU20kc+UoT2JybMMqtk88e
VLbCyKsvLS5VstWORnZvTY2algkDmSk6q1qZPjVByIMpcrZR0hRXOdPufPIpoP6o/MpQBqsVsv0E
a9X5R6QNXkS1FQdwRSmCGGN0ucaYUF/mm/HF8kV80dsqffSJo8hWx6vDXWSo9lYtQVOcPZiC2d2H
7WEfAJLTOeGO45zaMXBP9ujEO6iA32S/NQ9+zZBnpTK9UwNT7WTLLyM2TVk3LGsKHa5upREzLZR+
K+am7DMqNP5aNE2bfrRRPswDrEoF3icTOnPFjA68EHr2mhqVX3akI6fn4PQV7zfqBrWj3TmUW/SY
ycMretA7eHaOithswOf+A5+31TgN4c8qbcaF0vjRDSNHb+fiJrxVbSV+oqyCMt55SkvVx+SAaCpa
R5CJD6yjM++5/RGQekd6b2GmqrMbB9vZh2jTkL+1yUftYpqA6cPTFCHXCzuEebHmJh+9Ef8yJ1Ff
Nax+HjtHcRZyvmeTPoByiD4rrNNlOhL5y3vlzhJfucMU31ttY58pAVKodnZIIAt2bXKGy90Omkn4
XDbHcDLv1as8t90ieEIdD8GW4NJB9iUKem3Tmokx882qzBXnMQuOKp409dJx6iubcxBHchCz5hVZ
hGkjL+263aBPpAJHN1k6LDgOvuoL/KSQY0WtHT56w8CXMWuOmat3V9lSi4tI7IrAfNPf21QgylZZ
I2iUiYbJa8W/axXz+76EPIu31Od1B1eNjAdV1MkmcUB+Wu0QL9u06D8iLcIxLkBnRUkt237xy1Dj
39SDjDBDY2tlxSW47dhPL6WiwI/MTMJPukkAoBuTLZhrJGHzaN+lB0sdiW2hcnR8sChsG42LXgTn
zEUkmQK8PZktyjY5WDrNKq09DQSeElKVMYWom1j2jC2/92TukwNFdG6TML7KRl8bzhFeCFsRpsuu
OB+6TQ5sYEVxSpEsOxIqC99u+93XPdDnQWfBSCae9J7ftdttO3U4wGNwLkET9c9FPr/yMu3M/rh/
DpPkzbGCgT+W1j1PBTxyy1PECahk/+y6ZbUQgpC5vJJ9tL5wMr85ykt9j69RRPDpIK8tHDA9VMUG
y8x0EAjFYfNQdhjPRBhtxaNRP2hOWBOBJye2KEMwUMJTMYckAPGS9QFfQQoQnqK4piizzNyrm5ti
XUSVerb0Vt8YCqFJze2TXV0CM9bZPUIQ1Z39aELM0Ear2DWVWp9Mo7M3FLW0Z4+d9NrNKu2KMozC
fh7lT4gfQFIZ/fRST5pK2tYt30PyfXxtAAF4FtYvOO1eNSB7v+wg3vrEFPAjhiKae2m88PtrxuYE
7C5+QBQBdb9cagd7Svq+m534RepR39RQcpZU8yiXuOmCNRUK+L3UWXCVfdhGqlsxOmBC/va1qe4e
JsI+Qk+DYEmRsP2op8PnTT773EBf2irJ1vLvVW5qvhHkdQ7yvvLAYh3DvlHD1sJXNTbN6KqhMatr
FnHlAeMe/9Z47k8caaLvESQYNEaxcQ2tPjtiMxOspfMR2XXCt+U3xawgLalDeYin2rt5qvJTjssL
p78XsjZ8bdrmOxir8BYJSFegjODelRGSCpUUEWq0Li2sqxwbw6rjQ918pHBUKNPws3rjqziRfM7N
QsiiyWR0Ozlb3jNQcU3xvPpxdhOGDGB3j3kxbeWEav5qWMIbdp6vulhezDft0UysJnZKm892guVl
wXJNb936KK9greRe7f3Xz5iUGl8fO/vx9b9wuRXaIBwDvvpKUJDwEUJzJ/8t8vpp0DajpcKImf/v
XTiwU5qi/ddFLI3LnYt6l6KUyD9Q4vXr898+UYcI1ZLQw3yl/Ie5XfuWeZlO5SldgZb3VxSisiFv
qNn8vcM0+x2lKetIPa6WRlk0D6ZVx5DpJ8QnWbtnWde89Glo7Zq86UEUTNpHST01aLG97Rr1vlIV
9K6BEZ2H0vMe+HpQJTlrg2rjN8I27QM3pHFt2cZ0MDrVuUrJkJQAzVKfxmz6J/A41q7kc7W1AmN6
rQMCAvMdYtdKCXDphINMx35AzgLtdx7AIDJwHeujZJ+2JuiDUGgWEDXu8GNsWYmRbu43aiimN8Ds
63IIu+8GSGpqutXmUe8xR5o0xB+4vOgwWJxxNVDTMix0tLonKg0ohOx0KGBzcyhNcfK1hvQA1U3x
VrM89rZlf5xK8j0LeSoPVj32x3+MOH/bToOJM2tgjaKsf82xFAsjWQL3a/LqRc2T3eI1/veQz7vU
r+ZY6dNhRtTLrn7exxoRX/Ouqg7YegI0cOKTPeNERA5sRB54YcJt9sOnry55Fs0lBL2tfy/t2d4s
ZOUh+/O4JC76eSnOXIkrqt1n39eNP4flnAKfhg3woQyATv9MGUf5PvQKC1OnMW5FjeOdUIz0RDWb
uSeppu0qyxoeoVdm6yYb6ieqWCjyLtX8W4ZwtuOtenNIiWBEON1KSNo3yq/8c6dTnV2SuHkj6k38
NrP1HZFQ503z3RUE8vF5CLToRDkW9cxz/5iT3HTVNDwqhtq+1SAK5+4qnPpDbvByb0vFebP6mqIX
V1FPY93YT8SNNrK/hP240yN9WaH52IxT3V5sodarseq9Z40XLI5mVvq96sxDrjgojlxl16do9Agf
RbeiquuPhmQU6zyzeuIPE66nPI/PXmMGO9MVE55phVhFjWsfAdPHW2ovu8+fYLe6+zz6JHnkTwBX
cEjlT/AVSLVW9GCnpbJK1d7YQiYXSzF5+a2bD3rXK3BjgmGHa2F+kwNEYxFDme1FdmE3kB4r1/gp
58sJRK6DdQiXbc0XTkmWZlK8eEH3HIB72hqGr5GQ6NIHV/XeABJY2TIfkXYMfFo+R6EemtcmRQ3Q
m9ky9Zo7MTncUsrQpog/yF8xsRULxSLV4jYifw3UhuezZjy1kPCvbVE8yu5eCP/QFL5YGoadv/Z5
FmwadK5bOYr3iQHHzeof5Kg64d5jeuN9nGz1VjXtHqi+t4bmEuwDSykOXWUUSIpqcZMHAxAzfHyd
vPDcl9eGuLlIOXsH+Wk6t0o1VvYUJzVk4gvSjYbClsZC4LDwrRY/NIqLnivfSDfEaYONNzctZJhb
mHnJ+nM0joodgZ1qRVSBPZoFK13HIwqjxql5FpSVHOBjYyw3j1oVwTVE5/xi5lvVVs8XujHjrQcJ
9/N6MgCzhvtJThBVOl6mvD/KlpU75IHD4vMHp0YYPjnue62WE+obqAeER5/kTQL+nh2+NXd5mVcF
u7HUmmuPf1lDIVRJPdVaVzCUohqSEh517IH/8bjrWfb+AFuzZ73PqoTwHwstBaZMDja2SNxvNUJl
ikYa/eJM+bktFGVZN9F4zTsl34hWr05xbUI/NFhNhbwoHqBIEowxI+OiBUmzGgcUREbVQi4Fn7R0
0gZyXjD2j608JBEuu+mZL2n/+NUtmwEhjG1usAKWzVy4/aM8kwcbZB17M69cyxs5TseDTJ76evQQ
9ymAqspR031NYm87r/0ONfjQh3HCcNgNdWLQbFeWA34JH2pFfZULJBS68PfINodfrt3+6l3sFFob
Wp1l5795i+nV0cIHdWOqanMLAuUl6D3/3db5pRHMhCmTDs1LS7bRNC3lXYsxQTISW9nWaq28p9YW
BkX67q/cRrOWgVbXL12eNVu4Os1aNuOOWgCzEgWe0YzmdeAvNWJme9l0CkVfmAoegp/XJtm3IKrc
xZTgJDLj/nXgXKhCOGMD/YpRW7iTXbg/wQ2xMlxDCTE+lc53Gb2iJqC71e2wka1RUO1BsuUsW0nl
D7jdWN9kSzcr6yHq41l+TdirsLTkGOsoW2WILIyMaR+ncxXJHEALKnymzFFVV3Kyn7U40ZpYusrR
BIzTWoXX8PlTS3uA4ZCOIcI5rs2p2l6KOmz38loSDYgRTc07yOBbHfbQMaihe5Cjrjv+IChbPcp/
hVDaC2ge3DtqWHo9mYVF6pbbSTHV3w2VD0TlP0/AWaq/ESlsil2Av8NOtQWfCd86hpVmHfWezPRK
nlK1X/45le1gsPIdtXNHH56tl6yKEcS71KMVM77+PzRqcmDQsxWKQHMZxsoW8/metIPTvwN+JJdH
vh5C4Rty/+yFyJC/buqsP+bYMxHBo9wko6ynXpmFBarQ7LAdpYz3HITqLVZjCMm21dzADIjT1DWP
LWYgN9k1CoodywIqnWzy1sCdxRdYJ7vByUomYqTy1BPKMeU5spetICpYc43zYkNmFHAXSLVrrivq
IXBxRMz1NscqNvxzRtHXnzM5CnkWGtrfvv82r/f7jVLEEUHq//dOwXz9f9zzv837j77Pn23zvu0S
UEoZ+8WFobugSHpvPFQBcZLapbyzenGSKvoulAZwZeO4hxRvJlIdFYoUh4oofGRJU6ruQ24N+n00
sJ4wJhw4GrRGr0ZJMVhRZDcEwt7d8sRadjcm6uGgaAz8g9ziVSSwpd20izdjHNeXbEovLGC9rdW3
wZJahj5cIo0gmza3S1+d08PzuPPVdnPqkwtjD2FpgA00RMkiFma7+7TunQbcLNok6HaGn/KBUH1n
oyK6XNU129EJ2hZeeyX+SdYS8NH4lrdDcsTbjObst6B71Z9Z4TxL+TOrb+0/s4a5ek7ey1cUvgvz
LDin8mKUbcnRKjD/lbfOAOgsVR0AXB44kDKtZy8Xw0PNJ886dM1z7+jDQ9I7lXVgLMPBEtJRUe3C
mbkkyYldEd27sneOslXNqIM+Ce6CbwpWNXnJBqnRjppt5Q8GstONXafJk6dUmE2gif9J7deCDWjz
u68xs9MqLPB6AIttDsQnS4t4j0PHtCu6zjsX5syu5qv2psesQOCB/Raxs4zwr/0xzhVY/qTV94Q/
y0b+TEIc2lLg07pWCG0vKqtVXvIBU9bBzXidzE1qrRNElPidymY2ClZAemc9yKarpbsUdvzNIvKD
NJZIMTxyRNmWfypUNMRO1/zE64ekB6rgBs0/6xDbaMO7PESO/iO0XPdYG1F4L+2x3PB8qIDnKalN
LJeQP9EQZ9pOugNnqHX79zwstp2SxT9VA6CkyOr2TtRK2SL8HncWqsObZmA+JKf4Y7eqSVF8EAgE
ISZw1HHiRn2INaJbam5fp4nfuRckyVW4iK5bVq/fFG9AnT6wzfdFYZJPcylJnD1RtbZfmU5fvrm1
027VJkWZjhzxlWjaRk6oMoxa5C1Tqg7hzCZPWqxzDdbA0uNibhWIs75ackwPVR0LC33VAWS/Ufic
HZ1YTxf8EqqNixQFwViNx8TsaC7PJGK++zsqB6R/wNcUmG/GCvBSpCf5heeDsxmiFI8kndwsQhA6
2zLexapqPiRzi9eESXJQwRew7gvEo157xuHLOAqLZaA2IdqqO2wUZlD1GL5TQEbFxvwaIRSeLLQ6
9dcxhO96kcCdqxfyDSIPX++aTI500VY3B305Rjh/jR3KwrVoCkDlnv1v7aws3/0GrYFkTaAFBUAh
iRNqpBgH00drOKMnJH8CjBjbDtnWJ6qVHNWLNrVhTGsnyxRB4bfKOoeyj4iSsF9aK2b5SZE9ezXf
NrX3tWM81NGJpXS6nljtvWZm+2J4k/iVzFErNl/fqh5rZ5PN8mW0zXSv2F64MzJTv+IlHi79No6/
maazaExI72lIKjDR9gEfqlUyGsE7fFfi/xNBX0txa9ak2U3294kORiGZpi0rXH6rmBR3ldo+Nfh1
neBC2ws5zZj3e2HHI842Iue1jC/O/EPiU9uq5uOYmw/FUFt3SZ9um+61Hooc9RddA+DRjd+N2Vo2
S6MQW9tFDGUMmnlWRWCdDbsEcqbyoc/CRoH42BNcUjwIb59ttApvgkXuXl7iapV5RkuhPKbDg+yx
DTYfYDA1m4qUKsUlYqaUuJQq+/Elpv7EZZXdOKvMiqEWqgptb9Szf81IUYFdPi8JYZ1PRWkCsGVc
DsSxUmxQOo3LPzeUM/0ZgeL+nS77vgbmqpEp/ryn7JU//uvGn/+GP/fzuwnQ7deMr3vJM3eNcIU4
eZVri26IiYCh39znRYET7VhoT27EXgZB10W25AEedF0b1ZNsRG711AHmfPycPUK01buu38umSH28
HnRc1WTTV7NyNXlQK9MS+koy6cYrRnnpavAMdy+bbpU/gB5pb3iT17e5SEl2J5Zw9v9xEWlsbz/E
pfH6Py6aMkLBXtITGgc1v2Pf468p86wXZWZ6AGMT8eBjkbqSD8U88jcxpKDXvqiVbUrl9Nbx1eGt
qtkezQ9H3w2BrTsmWYEg8K8NS+uFmAcGQ6sXAXJOK0vq9YDROiGh2eAxRgJ3kmeN1+Dr3RbNcur1
HkDfuSyT9COK2uvU4kG3+DyGhJnlgEpd4hL0eHePsVJed7Fun1IRYrSDQ+be5DV9kgNyipxsVEpx
C1v3ivAWy5pJm+6lkVbbFl7WXqn98EJuqiesI/rvs8mToWfOT9+GexcUKMhs/hJ+65/TZkie+IKW
R6ckxCF5qu1k89r1kqdAeH/6h7x3dh7fKHaO/r89DK2wY0s3+bjT/msF/vnUlO3PB6SPtcQqVHvy
CEPbnPHCgiGdZJuexX+4/moSM+0JAjVioxqOWCp1Wz0PFUhOeSb7woY+AgYY5EJeuA2JvxY6NadF
W44fGhjehRIU2qMaOnzE+UQtwpko8x8DaqPWOM7xwi2zft1nukd4KRo/WDgfwBtXzy0lgwfZjxc6
/XZ/8N22/uyvdJ8QzPQDBSOqcZyTFlpSYXTjKPljVaBVngcyVIJRExu4yLhac/CIjh+oqyEaPY0b
qwLJOrRVd+9z6lHHHq9IYjzlEuTlRxzV08NY+u09oooeNp1nLz9HWT6YupPedUKp94gyr5UyaShp
iBPtTdTuC7wHh8ugemuJ7jIVYd3Hhupus3LNo2yi/Mm3WJo0q84IrTsBu3xhT8LeuyqLU/YxVF4n
KQ+12qk2aTWEd12UyX5SKv8T1UTpZ7HKXdGsM/kcNPs+PufdSzg/IUNDI/ZopdGGD/VQHz3fGK5Z
0AKj0EjIgHC46wnZnxJy1quuf+twR+GNaNo7B1X3Wja90n6Juta55lpWnaORD6zs73SKIeCSGYdO
hX6Cv327szPL3Kdm9kM+2L4esThYB4vMruq9HLC7yH4oLP1YpVBHEUgB0cvmJZ36XS6aJ7wYD47P
Y0mujp08iJbRBge/9N7j6kUU0U3uuWkUq34+G+c+Oar04s/Z/888W8RXfaRSqKyE965ZqMGiJPtR
UQdHSl11z7hBNkfBWmlt4DugYGylW8KAzha6x6jFSUOuuD6bA2tWK0nhcE3xi6+m1irWSHwRyvXB
yBAfVDzTeQmEiVeGYf8McvvYxnm/hRHLX9fKVcosB8I/IA2yB5RzMNrnM0gv1EHOZwpRAKxW0DpR
hfEcgVWSz4ZR1bxV2Yr2wAKEfq0/SDiz7FdhcxxwsGJhasYxvGHvPRys7IfOs9IbzOFJmKwx2jyH
UT9V09PfCbWXfBRROv63CSL41eK5hV8HH2elC5JVjqntVn5+R9Mvj6Jti8XXJx6Sycr0i2iP8Aoc
hUk5Biu47mfKpm2fqBbvxgTO+Z6k3m+5ahTi/9g6j+W4eWYNXxGrSDBvJ0dpJI3ihmU5MOfMqz8P
Mf4s/66zYRFhZFlDAo3uNyBcJaSoVkyMuFQsFZcwdbAgLjQr4BLp95R4aTl6iXePOlt5hD21SFP+
ZoGlWWv5d9HHdqWiv4/2DbZ7iRc/SpSevHQ98JwODinuLUD6BFrcQSTM8nMq/WkNvXClcmb6lluh
u+RZi+7LEeEIxQr1TV0X2rUJZjPKOdsww7KNxLoa1A6viUNQX2X6s2y1TbJQ/6dVKMmE1D52ERwp
PdvAWDRME8w01YLyGuu/G4DMFHnUbhAgYlMthmGRtV1zlnssH4Kusenz5Ipvk7fNTR9weVnVt0vk
jqh966my1WffBTkgHRjkQAsdelV3KqgzbTCfkipwz3EiHoe55Xuu+eRa4jJ5U3onu7wAZniVNOZa
GaNsOdaUfxT0H8PVqPXwD+Y2HB/vOEthHY1EYUTeyktmKa9V4pY77L+NDbLQwyIuPIDoX4eMrxF5
0vgakHdYkwBocbIH6vxswUh46MtqSuJ11VckC3PEkxA3MnYCy50HMzH8JY9Q9iMihTS/XUVtI3qJ
Afsl9CJ3HZCOfimVEBrvhOYjq0q+i9Leg/5DiIM5Y7HNRVUext6N7jCTN7DyUJvXUndewsbwfmo2
R5ZitD/lh9Jh+NAHDAhl2sAXfX2PpH1winN/F84t2SUHZf9EKq6XGQg5GrkIBM99ckZB9gh+epet
ZZjydVEJ+tnC2+9V0Pm3GMbWSv2UuqAMq8Id3jS3OGgxattGG+b3INKSheFX45ulWupar6tunXSh
QCcqyc9fF2e2YyIKsE6Du/qn+6vpzbOCLreXSkLEKAdyN0LIM/CQxsTU3TQz98MMXGAkKaotdT/A
Fp6sGmv1wviMEXJ3EGYJFoaKeSuQyWCRQaD76sNTAKsmC6ZW3pgREE9ff3YMYzyg6cieMB9Xvbn5
z+hXk2Dq78lfny0zhGFRHzgTB7r38sK5u8889daQPVVpmFvDYEnXZlbE19Qug01PcN9uWxRm7wEC
zXZSPRi2BQ5z2rGZm5WCZCZO2+FazTT/WiiZg6dmeMXkAqunuYss+U4DinG5zXdHimkwT7ZyEJFk
c+8oGbyV+QOmXemPWfImx77+OSo/kOeCdHjAH3ZRAdeXMt64SSMkqqUfAwlK8HKx9tBQIdvmKDwA
BGqNU00Vk+8+ja6ji6AWIU3yXRBhgNTpdq1plGhjILevUaLrZxoFYvDVg+wCzPBvl0OXNHqVs7o4
/k5d1zxNAM0eyx4ua6mnV1NE2ZW98S2D/3GWXWiZoUVbGWAV50HNSTDwwxN+LjxYjxketlYyxCsP
yZXXOkNvtTVac1/xi706o3MCw1Y8qjWZRy0zj7KbH+vt5YfMMrggFYSgtDbZR8kCAS72DUke82DM
FjUIbW7iGnSfzIZJefLMM4C12KWxk8kxOSD7dH00dm7k78llogI1RhNwskmAeyLnF5ct9CN8A/ay
CVELWjH0Rq83x3+naQEUGTmNmveqxGjsOQMDAY6t3rY2tJ/ahuveJJaNyLSdfG9g/Axa7v3sRlSB
RkBTrgrTRQ3A6AM77g+jaSN/3Bo1/xcdAAMM/hi6aUiBCffQf+4GnhFFSfwn1ut6EQBCu8jNNBny
CEu1Id7LphzgaK3snST4VsASvbgVLk95G5nxeSScW3I+Q7J8atSljDeN0g2eHM3bOYEX3Muu2D4n
wEkazSLpKgoLp2fQ34sGLWmSV5+qQ6I1m7rgCUiwvwcxFG9VMu2kO5RLkWvlKu5KysZEIHf4ERp3
zqTYa20g1m0a53df5KBXxP8D11/DyU9yHvT5cJlYubK2kSs7KVWDZm2m6s+yablFd9t/v0blBlyE
C5PXoVpYMlOD0HW8Ddvyp8hQ9FmCS89Xmo7aejFXN6Vls6sMm2mwwWTOps4qxfXjCLGt8C1ljS9v
S7aTfNbXBdQPNrSw/77+7hXP82b6qeizfEggcmeP6V91UvsGOWRL9d1VRwC0YE9C5DlOqkckj9HJ
qTJlJ3N1fzXnmFM2NaCoaBwo/i53HYLSrtNO2C9pp5Zy0rZpjA/Zkv3JJFDPlrcpxfB+UnAxbILg
7ClocTQCxysnq4KzlRmcluUIShbemip2seCVgN83l5lkPOMNGK/h2oON7oysN4Z87fea/a10Hjyg
XD8rf4wXIKft5xAYHwcRopqo8LT9kCA90qHzc4EHRd6WOOYNW9aXsS7sO1Ktwyrzf1HJ0sPFnxtF
+cUzL0Ke5t9DCnib5kbVNV3QQoPOkzYFpNNRoG1YQgx9L4m8aZ3vGtHqTyWx3cX2zQ/Z3cZ9s+0q
L97UMws4TpNqMaQ6Zkbgq1/0sAGoGfevRZXlB13JzKvt2iQ9wMRiIKitMGGxD3FjG1dfc0/KfP7M
OkPj1FD97p/n/9OPoP0jBp1G+Vl7aO3DkX+qAKjZFjtkXtboxbOtn/RoSK9V1mvrxg+oVgEHvZJQ
n46WqVKBn5sjeW6srqMA9Xbdwp42lYfArpkZ0n1+kM3SjNCnUpRvnVYCVPdgsGLUqGQHsPrBk11Z
oRyVc30HiwYfVMHmr2Cja43VqBrl8qtP5k7g1MBL68f14BTiPoyJjOc3Qr4prKWEYja4uttbMg80
OiLqtiH0g+zTdFVsbm9d1ub61m81mFwVemwZXmMrohXtKZz7gF13xxY5zIVvRc4yFUGFGH638tvW
/qFkvMEGglDXIhTGhpxSdVDCMCUnAvUW8rJeft70eJU+n+5l1j8VOrZLk3qRLYvs7aagxLlSMeZG
oIiXWe889QKhLHgaA87CcrQwhulChnkXKZTAgP1lb06S4zSbWT+s0njwOrd9LeqqWvfDWJ9E0bkn
AIzIGKvKYjJBDNfAvV61P3f5VD15FDsehl637gtHu+jz2zzogXWPzPBFhj0eaYV7g1aCD90O4TqY
GzWRN8tGtDML3GUSuzk6QVc9hUXT309tCugxyFygo8kVY/b8wBaPtNafWF6PPjiQdI8xJAOie1BT
wAbA+M4TJg0/JLO09XWZ/fAbOzj7qUvOpJs9pq3Z40sXPyo0iFC0pPHVLU2o5zG748iUsPAjwdeP
6nScNNBLSjAWCOQMt/x9g5TEUiAoi9CO0e8zF8FAvWriT8RwScZD2zbt9gmiH5x9dM5XahKpMCoC
d1/AMcRWIAWxYZ9cEB0bJyz8rTwghdEAMdCp87tem6LXqVubaFu+OhTtz7kAt3o7Rs0fsgNyvFaL
UUPm9Gd5MbN0OOvzRTbTkoT5VDgYehcZBjtaDP4U5UjsydUKxKmvJ3eUMMUzdw7iPcbkblI9gbo3
v4HmlNXHYEC0pJNZGkclQgw6ddr3uuLCmOJIit6gysKAl4F0Mfj/mp3atRs9at/7IFxqo8YeiGQy
IXNFMfD27JZFdVeoJdCuCh5RMuN21Ld2/hP66fgDnEn6wp5arNMsTM9RZsdHhXr8xh1IXiYFVkkA
MwCABd01LfC1Dwx87S0/UJaZbYmlbH4NDFRcifLniZY3+MA05rpaHw7jSpFp7DIzgy2VO4joMsM0
X9I5v64W+Z51qD+BHIPhO9Z3MmJEtiFZUKo29ggutcFStqcxN/YhC8hGxJMFU7dqcmUXGWazjC03
I2vSiIeuTn6SKUrP8Fu9JSJ6CmSNBtOeeZvW5tUmyqYVCgLiXrbw9tEPsZjIm+GEQO0dhdXFYKev
id+6i1BRBekqwzsKJVCODjq9w162G6OzgWGEpbswvemZM/m4rIeseM3ZoFmteHFkM5jI9+mJ0t9F
qZW/OhkZWrd6sd3KvzSe9yp7vczDtFDDcGqqE7HSwOTvAGNs5PfVpe1lihrxVmAYtDIyiJf5/HZg
gwqihSLUgz6YJTqzVfethkceOitSv+l3pcc2xejt4VKPvXWI0kZfu1UfvpdjurFiLEjgfpLXH8Nq
jbeR8l5n8QqLbxI9KdDbKves+xghiyPG9cn0ApgM+eCwuFZ569+JeQ+ywqZfOQ4HYXz5MmpDjrkv
MHFeVvMeBFS1fyA8RqubQfkBEWvoxi7nutXKAoa2ybKOYNAIUGX8qy3HBxL+YIkMJAp0UgmGO31D
MPOBFde4Qk6EjKUrCvGTXn1LnrSkw1bYQA3UDUmDal1Soc0y3PqriXyh1Qn9ToUYigGkc3Ft/xdg
LuexS00dyWCgHirVAda6lLR7WnunHB2BTayo5kOuGsYSsZ72FVNWSCBu432ffGN9gyAK4nEUCquf
nD0/4GSIt6xBrqnHlei+ANI3JdanWSS8+vOmSiIBT/DIK287cFY7yhFt00+5OMiLNVUNUNe0uu3C
csb8M+pgwI6soPjZpBZRlm/8ilxx0G3H/uisIIPjD2rTVixI2rWZk2GpqlMy0yaG0BievAa8p92b
2Ws+uWsLfTr7mpbg3XN0vVrhr/vEjg4BoAwNmHlSn5xhKin1jPiyo+WljtFhqGNVf2XtwqqvYfmL
7JScCl4YkoNv9dp4EVpZXvJfskNeJJcfs0+VPG4X7qRVkOxT0P7aiqL8lVMnaRMMOXSUGuo2D/YB
53tMmAmYpmJeStpjPWdv8UN+Eo4pHlGZpXjHkge7plwnKE+sYeKh5zjNzqsKf4oIfs2H26PVa/Jn
Ehl/r9HpP4eRv0Gnx+OTmyXxxmZLPiGHnx9RDHE2DWI9j+bQh4uu9B9Bh9vGPnbQAVQLAIFYs7Jo
eKa9UprB3zjoeiAgCYg/tj39LhE5xw7NECyn5HR48N8dIbozLuAGztaoq+lGWLyOihtg6g0Ew5yb
XqHF2LrU5Z0crdMHMsPxS+5F2QXI4Ava98mrebEC3m5Zh1OzoLhrLO8qLZt6JByuQ38bkuNQ4C8o
yvj3QYylEwDjYOnrWXCQ08kZiLUKU+VmoYtHd8srRJ4lEEl7vEVCthIAr4SuYMzYlmhOS8k7jArL
s44C/ldXMA82oVae4WtbBSAA1rU7GZpCmoDbp6TeVsaiMKTCvZoZFfIsLAS2bvUX3uTtLaz1FDRN
KsvZQm1MFgnn2BUooGKNf3b90HSleZmGrcyY18447QkVIAzLfHpq/9ec0z5OF6m30X8mO0AJ9n0a
pgfFCNxvxAHOBI7S9NxdkwgM2ZyEwik0XlyS8De2VeNRKH29HVQk1eVO7lrF72bZF/oz3OKnkQ3v
zsob4AmQ/WQ8FuHoe6kLymjzryPHZGv+Xf/M1JI6veRp9p7nrVj7sUFrvssRjb74fvj77mvU58+6
wGg9ZHe9tC2C6I4G4J/TtnnByTXeWxnOAiwJ5mMsumEBKtL6wVRK59ntP5nHb0Xlp/Dz5lTqFxhD
F2RQyvT8D0ZDNpXhzVCXZu4UPyYPzrExsnBgZwVhu3SUC34MysYeYvMIrMU/mrUYt7UDAqHzRk5W
Zh2/6DN6yLPz7HsPXazWtLlYCuCnU8v2qdaMy5AFwznMcVn350s7jgrM5fJB9suL4/kxGOZUWerR
GKyNyQmBclN0GI1QHL5Q3JVSdxc3Q31D4sStlAUUxFL62bA+1loFTjzu9zeceNz5N5y4Cl1oUeHg
CxBm/uEZSjxdECI5PAFPlhcnVsj9uHG6S8Ep3Pq0Zqb8TC4plnmeYsSz9ZkSXzA+kz2wpDB/aQcB
pi8H3y9C8xkNtDmr6tm4rqoN9gxluwFAYj/1gF7AUZrGD5NaVs+K56n+dgDhMKscK0cs3chrDekS
1bfiGcClfu+3+qfsLofQ38WNj8vPPCsPsEIUif1uGs6jTqAORy1Mv9Uj4eXsvzTBDl9GU+TdlYBh
SPa5gOZrwzjLE5eYQddtZuq7r0MZgiwTWYw5YpIjriSotW15UlPrPPFYl5imGPjIydsxNLAV9rNq
LTtvI3Ugjn815UQRpTBEYPxbp67EjAp46/wAfH3vIYmAcZE7GgZaKTbyzmSIpR2W5qrOute8zjDg
DLUKkWUOZRRxZhyNXrtw0GanQ5SLyWyEoXaSTUVonGp1O8u36ThRquQ3ams8mYawfBdtiG6boXSn
mmDgOSdVEfR9+V7Eer3FuAXvtXka5cJDgQffVXXi6uybhb/kHFEfur4J1jd8XZJ41tEE0V3PjBZw
RyElpa3M1cvLLcNfzAtP0/4e+Mr6Z14H9gwzUDLdc6jFxhCea70E/YKu41YESfkUmaBYAgQhfigt
MsVAZT4sNRhWKJC0ZxsjBBQDYDB3IIvfhlDdV2gg7uJKzbdKg3NeSrkb8UcL2S/F3Jqckp8q15ke
OiQlCMTVVyvmEFJT3F8ZRMtqahSrVs+fvclFS1FxUyjJ8hZ7cgvxGM1bGxQFz3+N5IqBC6HNr0t/
V8+yq3KKbIdVka81uKMEe//7MfkTDNs9672OzXNi//6hX5/1wkTfDUr5LLtcdoa1SqCwnTT/wG4K
CVn0UMKqsTogREDI9T/9piiqQ4FEz7NIwtv8LKyUleaTEJD98/ysFCRo5n51/jl/+nNvTNYFzKYt
0h7hEyyFbnYBbudzaOIKc2nBb9xKZ2DXzTnGeOk3OThGake8EkBGV+Oz/FBR1M2WRFqE5hA/Y6Bu
t7xpgDbCCi/kFbNtVbvByhXtfKLzOai6oX8JtK5fV0VPNVjPYfQpqrWSsIPMtzaZgb44qlA4vONP
+TjkpfZoD917O03hyU+E9pj3YXcyw+oF2xQVoJ2XOcvCjIutnOudEdrptzCegsMITPAuVUMknLI8
fiXwfi8CN/k1AJnxnTL5EQATR74cRzAv08uN53riGNuiPmmEHejs5eLqBFG5SOo+/5nVOydrkl8E
bT/ZCNKXSUNHgUpCfzacSDtkHJu3o2vVj6QQFWRDNO++NMjGdoguQ9gqyLf6KnjifkjynZ7NpBqK
vJcu0KfL1BUFiy5rNo2v7k7L6kUuNNBq8wCHW/XiAg4G/g8S5avPAaV2V/X6Snbl8zQ5N1eG9w42
9EH2ywtKxDXwI7W9zZV9vgiVY1ZFmK+gnUgtCGyxgzHoYEXhM84fnz6+Tz9CJTlaxO1vfjZlaz9U
spMjBvWMZQgiOCLoKcZka7vQih81B6tFM/oGSQYB5k9Ej8IrlgmKflfAMfUVdA0U63cp5NxBTb/z
x1ID88yBpJjc8fxXn1+a1ZKStLmWnbkPxXEKtGMdD+Nea6NX4BfxvY4/y728swwvuPO7lxJZ+3tE
6uN7eaeElYdJXHGZkO36rk9iW+D0EixcSKBN7WS/Ur94KUKvenGxiauwgqXQEAePvlckuzjNp1Pc
Bvh0eL7lHFJQ7bKvs4YJZw506BBl3RvGYF0UvKwJBygkQAvZfXXJOw9rSZKY2Z1sgetWdyIe0JYh
Y7sBvitQXDPSO8uMPZBaYVdR5YQMKzudyUTqFM+xaZ2aNhucanYnYdv5yhJK95dRaW9YydrTsNlU
yxwJRQU4DbIN0UMpfP2cx8WL7ZMQRYXom42l3yL2B3Gf+X5wVlVI/1YbK99IClDqtqI3kabZVtRJ
sesipJw6PznpmuVR1ZrqTW0qurEIk2Bpun0F2dFI7rNIwyXNN+MXI0/0PYfV9F6MZXvOMtSe6gaF
yazDLiI2SzSL5jt5cRswyZbKO/DPgGwqdmutOahHSzkZf15cAf3A2iR/fgCHwXqdwUm5Tfnnp5Sl
461KD9tbI/6Zg0Y745uonZuuykbYVs53xUqtreyzw0GcrZyS2MJIcetIy2c/nKvMxFxQ7lCch0Yc
LfJtAG0qWriFtowD3/klouRIRcz+rk3dq2oHyodgCVxECNi+9dNMh9cpmhG8Hg0dVaAyteqnVnem
FVZg9UPUWON65Px63+mTtukSWz+7cIO2vR5iZR0G6d5BQRBiyISXWOvH+wKa0T733YWdIJzlzhd5
90/Tr1HUkn1OqiTLPrS1zZR3xlX4+yJwhmd50Y9aEza3ey++VPjNXuVABSBzREn9bNuolEWlahdv
SYAGUhcN3mYoW+DUjYddFR6/eMHF7hFH9LGmlNHHp2K+qLqjw3krvssWZuQYSCg+uAWTj+0wg8Cs
2UmUo7BiUlBubpA7GrS12ePbWbmIL7DEtnt0k0eByCqmr6YN93ZCFcjmDPXap8EHeppoLKYrQzTx
r0YzfgG3GV6Q7v2VJna/n4Jn8sbj6SsokzGaDNdlHxMS03ePNWIQOWxoy1rUVY1Sl98bz9n0yqYY
vSIyLO7SEHpm2Bfxa8thGlKF1hLWMUoeEVthG1UnOYplHQcGzB7OcjTCHo5Idbw6qCg8uoN61DoY
WikU46p5Iy3Fg2Qor7ebpnmzK7JYeHWXa9csp+Ehi4A2paO3tyU++4bDNvoSF6YZti6h2z5a96QS
3Ghl+Ka3BV1uHtAVAlkvkPxK9Ki+CNAyKyA8FqosrGVW5gSfBfYqfs5ZfDFmW12Qh+TwrO7I1XEy
jRBfBnSJ76ya9cYiUHMrPjem2AIArR9UgvJlPwlz64Yoa5Cv5owbYUauKa6JqfNMR/lqy+E48IZt
AbaPcvOkP5KV7bAv1Jw14jn2usXzCJmZYUS3ZqDwOY8iD25dRByB6LHVp7h9nJI63Jte0B4xWAr3
tWU0/97pX6N9uNbDvjyQgO42rgFlvMOYb2nFXf6WOu03WyTiZz+kC39sONSFhrUvSt2C2qN9tppI
nH1Ke+Vz7jv1obVQOs9/N3tb2ZlsaWvZbPvyV9lX5YVsZvOA7tyb7LZ711nXRIm7IRDOaWooKtZl
2hIGqSQItdy976bJvZd3g9q91KSED7Kr9nPz6PTpAX89+yzKQYEiFxhr2dQV3T5r80Xe+VWAa5Yy
ruObxvn/RxiTfWaWKXvVjneSVyaJZP/Mlc2SpWudGrevU/c/KzIKl9/cIh8jWGK7G/OIsRJ1TRLe
DaW8WujPpg6eRUOQ+SgzDV/Nyeuyq15fG6vBLIjiM8tikDhbikv32FV1G4Vw3DpwHOcKmqNBYiuJ
kUrop10DdW0Lc7t/GrQGAAruTz/gjW6D0ejeaxhLKyAsE3bVTnsup+QRk4t4UThC+fBEerADnnaE
o6a91cvUWuJ/M/gew6xV38B1eFsX6v1WE1H1gd2O/JxVNO0mszt11ylW8xoOKSk5PqdG2L+JqsYq
3g7JSOkx1Sz+HeRb/BUVk/I0Umt4BHD0Q9N/hp3jQ2UHr+Gkrrbk4NS9OBavPVA+2F421Ad/0vJ1
OZrkG+ZmHpB1tzU1OcjmhGQ+HrZ9epZN25ruc6JqKmTkmzPW8ZVChWGTt4Z9qOMCQydhx/TVAzo8
1WZQyJ2oIv9RKQEKNX+mFiPSbXLqiB3Ph8ayjdogeLGm+jH01ZyOBD1txjgq9Ba2ePqfu7rGsEb2
ydGOoOU1d9nth/lOzvMLTzy4arOHnw+m382GrYmQ1atAKnPRIAN139Vq/GIVP3WBP9BtFwm8sxOi
LyTNUSwo9qc8TN++bFZwmwRYoQ2/ZxQokJwq3t+b0Yoc/fp89d9ol6ARTAGo3f7zlMsnPxSZfxqN
N9n4eiEsJ5sWNo4Tm69qGVuUT5AUNFs/UT85AIFhXAqn3CVjGp9QJotPk9zz5K28xCZ22KM1tGu/
hN57yyyoavl3/kBmEkTW2dukyL9RZuyqY47J8/PxRu2p+tbdJUm8+4swyiaLjlANQAWB8XbhJ/H4
Rs48Wmd9T8IpjYqj2WbWxouK7qhXiQrMEgmXAhwaHbJ327ha+ZCZNZinSK9IrT1QusjuCiXcuJ7B
VxGU6xpSKe5NJooVnUBlC11oDzSLBsPbM/pNFDcOm06njP3CyQS5Y60o4B/2rOqIEBDWoAqM4jBU
QxVEytIz1LswJtuLV2r3lCfQdSpTdwlc/yuuCtcYt2lbFlDCzdBeODGbWZGUzS6RZJnW+IBSM95B
NYhsaCTezBZX1fdyrk1i6I4ku58cxjkLl2R6f67H0t8Pqv/Q/+n6GpR9WNf7e1UNH+R8OZjFmlhN
ARiJMkccHMDKppFVtKEa1A2mh9nKR+9+p1GFWuRerZzlpa4Ssa8rA5/h/7rkXRPj65YYoXJGXvRA
xb5EtJCujmRVUSblBT0T8tCdOEWt8B6cMFQehI8WfW5UwbI2S+9BDijd0K0cm81eNsN6wBuwdI55
El5lrVf4hr2LKGPfuCyhihTbCFtkOZp9vhh7fbwLkE69G7VwvLMbvqpkMAXRJgMJeCmUfY1x2eut
uzWU5AOh7Mdw6MuzfB+NIk73ZTm6fP+IWi7/jKodBI5uINdbr/FmLiAQUEAoSLpja1Mmm0YnGb6Q
nfXgviZ8/wQU1D7kI4LCrv6YY13i80TIxwKrcW0pvCHaJVRXnsqxy04iUb9nJBqLZmeS+Xhtaq87
VAOaGpItC3lvXOuVqW1lE2OKZlEOaQOA3GmuGYL/KdhhEzgG3GEq4+5gEj9OiBwdZB6rnPxxD8Yq
RvwES5AZKODEpvFECjZfoBpbHBPHKU8QqH9qiVVsHUwKVnk4O2M6fnxPmZGVilZA6HAtMkrleWvd
KTUty41G9gQ12soZlTVZBzXAzFyPsqfWCeK7gkP1k12fcJ3Ab0Gdsl+KQsrFcNX0CknAC/Fq7wMU
hm/lIXc6g0eNHmXlCMifsu6gd67jgXQCbyWJPCd8dHoDJIKFmxrA+3bVEsFs8742r21ZZ9uhjPiq
IxOjh7Y3D2RSZ4UUmr0FBbxr4LXOc1GMrq9GsgxrSmLIoJKTnf9HkNgiikKacpT/o0adC54dG5gc
bWdv9ygcX8D9RTWle53CW9Zf0OvQL/0M30NFYDmmVnsghw2Wyy+SZeCG3UHMcKqv0dabdlqbpB44
6euE/rhMLCoB1b5FNYbtee6T397/1ycHUqNKF6TU+mOF1A+KqxPc9Vxp7E3rlW9doXP4oOSeritd
jU/ygjoChxZ5q9ke1h51sAIyn4G+fUsrx99grmJteTvHtzJvz16do1eMPo1E/4Htex+dKDreBLo5
hLwHmKhvsPWpF1oWUOFtOGH6kGlhQ53Ajodvie8Mawqd6jGekv6O6jc2GlZMyi2JgGSIkvKiamkP
EmyW+cHOI8BCHBjgoIc9oCQFx5NbnRsnrBeyabZ5t1NEZa30mRsMApdv29O7HedU/5h5prNSIgO+
N3wF+Aaa7aQHCWxM4d+PmTbegI0IwqNVCL34Bn1EWT44NYX+ElsRIO+x7D6nqefrUVS3XDeZxnkS
4Ep5EosgSK9gJsWxQ6jzybBrYHydmB2LAK0nWBhAZLSvgQMsLGzq4L6YSLJrc05aYRNZFXrvHYzU
VhG0wPlySrSjZDGIfFbq5xRzyC0tpAStHSEmThT3p5qnG9xunQzjEocIb4PgI4eOr3bZ+1DmRHIt
KXEDnBk/jWS2qG778Slg+9yknYY/Up7lR8Ilwi001ExrobuBh/B9oW0qvcmuJu4Ih1Sn7tuXATU/
nKQfFTteuH4UIAyt7krFt4+BZXebGMbuYxiE2LMFpv6taDmJzadTQted56XDukrzbDPM5d/MH0H7
qN5tnVXTVOzaBrFIuexS5Jwe3MBcDmwYXt594qTZroxI704BYnBYvVs+yVsG0I1DeCuIXluvLrZB
l3S7rhj8ZzheTyk4ZwE8/jTiEPoQpx1x9dAuKsqXD+rclQUWuR+vWSAjOxkmv0/t3S6FEB7oFbKk
Eca9sr+SXfPFSFN7GaSzOtpMfQjnyxfz4atvqiyMAC1UfWRhOW8ulYuj/a30HBm2jo7PHPizKL7C
LoOCOaOzskjB4WjQVxK6ZSvCeGjntBExOnIHo8VpoeTlBK8e7WtNANwtAmCkTgO9Iyt9tjggnvIi
0Z2BmxZbS5l+ZBpJfPgl4WOpV/qyFmTHJHTWDLLfTQn1lKOK06N41QfprilFBsZ8rjf6sS82GMzf
j5l9jnTh5RzQ+5fMRUWzcLt8mVFnuVN6NNiduVL3ddfXyjJMnf/6YmF+Fx2xNoKR/TeEAmx08XsK
mmPRLEdXpNsblsRF/gDLBlZCcPzWgVpkvQFCn4YfBmr2t/OS7Ufuqkaq3zzbqUGxbfLDQ1yB+Oqr
oyyASnaJvLuVRy1PPee4CFL0PoE52yH1dKR4Kn7ahXkahqZ61zWOElHjgLcfiO+SBBgSsnxXnM2s
bTW0w65FMuHJ9BPs6EnIfA5x6ViHyRjv9cw99m3k36h5EiAVm1CXGxv7hcRqpAxesGb3q4/yAsLL
W2NM+kuJiOgXZjHWx9jqsSNwgikBL0n0TxVf2UwC0X2r6rRzj1X7OvBL66XJqg87xjj8tiiJsnVP
DSJdmyxIi42YrTsCDaAeQvD90ZiblhMeYGINjwoyaLk5BcfGQRfVbjJxqPSoO9lVX0AWz9VH26Y4
7eVB/DHg2I1JLcnKWnAWmQlHGYY5ZqWNp34E9UME/rtZzYMoNIQr0K31qpVlPKNFDUExIYUX6vsw
twYy9IRMmACF2NWPqvmh5f2EJn0z7sp+CF4Be2zGKsm+TTPl13DK6lhNk4NgSPEh+4MaazPM+8a7
thx4JHPbWsiBkD2PEOwwlU3xozFSdBwEFsvRKs442SxUx9xOtR7+8LXmm8438p75GdiqukueQeAV
wFuH8qFThmgTIcp4thPAoJSi7ANFxaFz7tsEOXQjbO331gNMBBQjOIWOq15NH8WAuT91G3etprG2
k81N70BcU4dI7GJbddY4/e5x+DAeDNAzq9Eo212TihlU/V+zDiMoZH+ao1s1O+r0gM7/j7TzWo4c
B9b0EzGC3tyWkVQl22q1vWFM98zQe8+n349JtVij6bNnNvaGQQAJIAFmsQgg8/8Xp37eE6AsPFX6
ArKQD5596AvHBNBsiaNjkY7nwp4t+PJmTqevjo6vfKbZ7XF1/YwAZUoCZQ3xCgKWJ5WEUYQJLBw4
eOeA+c/joQ1T3sWtanyf5sEAnTGI7nB/ZN+Zc7udW4T1V7nL/e71jujY+isBLcNO7qTUSeII54Nd
GaveQ5t6xee8/e4vR9xxl+l3nEHYbJ1E4cPASRdUFHbzaZxrcMdwvRtHxbjHS3zhPSSZ2C4kW/lI
GODietdEhOAGwCWepVQPpme1ip0naQNC0LVS4TkOewhVdhwmB+ef5c82c8sCKNzWvLMr333ha/FG
IRrwmwtv2LWZuq/Hxr49nvRx7l8M34rupbocJydL9czxh4Nj4SYpMXYShgfzkHGjNTZoV8tPQNUH
aN6aQDNugpFTlgIXLiwwcQ7vSyRCL+oG2C01aMbiTMFtKw2WEAEDinG35s1W4oe24/UC113KCzxO
03Meu9bnKdSCe87wut3kdtZneJPsG9zc+oMkU9jDjoNtt9cRn8aPrdN9SDmhvdZTwoY4ugc/533a
55W2lrMML+FqH0dORcHQGEyLxUY2aM+4KKjP7eIQXs5QPi8pq05aXKOgXZGkXNJsBP9tDOCISUH/
cHprNwH9+GUM4+BqGNr2OtTn5Ix3Zryfocy+8hStOkocYusN2gORY6uRyt/gNCuf/JBvT7Fi0+Lt
0bAoRCPVu60moge6TOPMIK4/vzK4wXycBaP9QT5hPEV38cV1tB1HJvE+GxXAUSCyW/+KjQiKTf76
AX+MoUop8fbdcYIEGu4C924vpsNfdHVfRknH+h2vPQAov8Wzrx31MnFuREyvd3pY2KcwN729DIPT
7F3Cq+CD6NyWion7mRfzfssetXiYbtS+nG7B5cDG5fZ9mlXUZw1mDcvM/Ku26mznMCS+ecbd+Nac
OvOhAQEyNUfrtIb35/CP7olc59hfALf0cOYQ3nI5y0rMB9tn9cfX87wPhirmx1Rhnz3O32vL5lvx
MGfW0RxDc0dwXHMrF2AG2vVOklrrNLfzctmSKmHnt1O596D/umuvIj3s75TlXjLkzkrzjLheLZzW
EgC4ql20/BVIcdDaFF/cwnn10nsZUXJmM+FM03vJrVzCMCY6Qm6DIUtvE7C91pItj5cmBwSF90Oy
LLUDtHpZABOW9jgUo/fowavxCPzodG0QqcJcgJl4hMiKoMTQj675zr014rK9JVSgudUVpVnv3uVJ
gbqUWl5xzFzObwnSDD5M9o9O741HScglWXaSAZ4CaS4KP6xZqtlBOaeCtzrVMWuF3MUpOwWUYKum
1Srzk7ksydKqvurtmW8Id4rC68G1vkxN7MG4lkb3WsazNEpzbg5y2w35STVb6ySpsav5Mi7U7sjZ
C3suEDXNiT7cdq5hdWChuuAgsJl1WNgQDg6Ut1fiLSQXm8+usnLY7+XVfoZQD8bK1jd3LA2tJ/pW
z3HpOMc2y7JDDNPDoQl4kY1ZmpwI2A/sr3PSsOgs+ix4sJZNL3YH8gcIe9trlroc8C5JSFzzB5yd
FHVXtbZ6HQcOfDpv0iJTLTKqzdY5q38oMLUjJ3AAGbvxg2uOnOC/3Ukeb8PDmEWc7i35fQwo60Fv
wz8N2IFu2OcHPdFwpmcglprjCIpaVVXzRyX2p4+OgrtY7E4l7pYkZz+uTroKBI8kbW+cPhpg4eUc
NX2QWtrCT1PWSn4tEh4hi3dhqX+TwmyqzDtQDW+ihazRydvXi14nznnLsxN+d1XCtwohVQQMLKED
Xu6pd8HofQxiS7nOnak6+1F7q+gL8qofnW046P7UQuNn3HkKJPWKc+VWiXLq7Ch/iid+jh2hmz8Z
qUiqUxPtAYSxn5JB6QnO8oNrF4IJp5g+d4l3rocRqgJO3nAOTcYHrTMVPqP1cd/lbLLh/50eHLCQ
IPvcCcvYdulbMH+sXueYbIm51Tw/uKmJOyeoExiVUsEfWwIH1SwGLdLm7/DIZ9eRMx/txQ/i+pTm
bbMnvIiTBTtlLylzP0lhCgz4S9evksFSThzD4wRSNnQH3pU4sRpllz0ErFzHtss/m1aR7vRhaP40
Y3ZfLRNbD9k5U0qt+2MuPb45vNb8GObZd9P2unObgbq+y9ire1D8+FSnjnMe6lrFoYRDDnY+wWSf
XOItIyf7kBOC+jwqLvOcV+VBr2r/WS6eFl3ZgAs+SqpSG6CjqlrdS1JqNVZ4B55A+ZAubaR4R92k
jh0uK17AEok+OSZueOo1z7ozDW940peLXfFv7sMncIznaXiSAq/r+tvUNNeU5PduMT6hwiOff8Zt
nLFt1TgQyE6DApbEcgHVFeC35TIms38ITD56pSBMAo/t+kWmN1pgPLw5POEl+LkorPir33CkWuIt
8ej1cXUz4B56smyXyLmKI9+uCvBOmVB/2WiWneUiT/t7nH+Xfegtd+4t51R33knBUIhMcHRWanoB
B3pnj/jLBUrBO94LbxqCdvqsnT81cVB+LDrcY5eU3dX+R4Dfd1KWRbH60jl3UqR6+ChweAkU0fxJ
Ljnx9J6drok5+RAkVbpjhy6/6sLEOAPJggdC0XF66sZPsD80Z54bgDD1PKh7uU3nojw1A/tbzwso
yOhqA+jhGdB9i//lNH3UY6O9KWPodvPBj6fdoITnIa+5ZNoAxkCUPiiGW+B4DMz+Ec/n+pwCQr/z
ounZhEPiyq+s5qnxovuoLYtPcKwTnG26EZ/5bv4pmKAbivpsuOoTnVLNi64jM0qOwSKcp9m56D2O
H/XnouR7AHdZd3Fi5SQ0rYpHJdeUx5pA0Ue1rJQFmSA7cPpaHaclueYVbHR4zk83+NqNY/NixWyC
wNYz7pxK4cDEJkiO41pPLdgIcvT+th2THrg4G9wmWS60juIe6wWXQIIEJWYQFE0QiHtTIUamtohB
WmAHBGxgQxWQO8uK7wgJ7om3RiLiS/HgmPCXYvkn23HMZxtn6me98U/BXPZfFKdXzgH+E3tJZjZw
kXbW+teSbCCw4dPYmB8kiXXNH9wcZ3zIlBq8ZInhDNTsbz8CqjB11fp+iFMAlLvSOEzOgJ/SdA0I
ovNXpVcc/k9l+RniRfvQefbwUBK5fWJl1F/hnPQhjcPsuG7fAzzxNMwQXsgBjxKBju/xYXiSrXzi
XOFz6/lRuZ7yEHJgNnwy+5hoNi38GTpWvBN2ytGxvb1vDHgXd1H8KUqSk7BfuilxHiBONTeSBFWy
IALmW6bl/k2p4fcPsFx073W82zkBuFOJQnlJ4Ye4c3sihqBaUL6lYRTjwzHNTxrgQo+hT3yv0oOq
aw5wxYRBmQOG2jvPVRa9GAuq7lRm9sHEUfEc+ar5kDvZnxaKL2By0/X6keyyL3UCMv/DPGgRmJtv
xRI5MTeNyg5PCWIQX4WPAWB7x8jrcfdegg8279itYMsTESkYLfW1hgBoFH2h4zsINtuQzwBzdv4X
1ubtWbVcH68jICpnfJAO4HRlZynNQ86S+8T+aHomcQl1/lWya1f3rgccLY6SVFh778p8CO77yXMf
RuhdW4vPfn6kf1boAQ/brDyDugxoR9SoNzZweM+RBWmm/IcSFMgnmwOrnA4QaBhM4ePgK+65CSDQ
87ux+Vx0D1HaP9YqwUVFFn4CpCv8HOP3wrGqEZwnvnGeYt8gtGqRiOzvzhgVP9j1AM2AYzY+62e2
FJIqPxpjGH1zmoStUf7FCQPEWa4Z8o/tEBHnHBFa7YxFwYuRjSgRARP0RhmCa09TYtzVfBdoaE17
hE+iPpk1qMk4i84fLE5g9sMwaD/gT927kUKUuj790TVG/blr7YYAooHvl56ggDIGOsqcDP8lg+Jy
5y+ygKFnSgc5XFU1H/zJ56QGJqkz21fLYVDzSbDcGtvhI0EjgGUc8+TBJQ5273Zs9uMMQSi3wXKy
G6DgUK1wADDazfNdDjIQG4lW/CwXoudDDWYPSQQKJwxu1P9p4/C4lr9vo/jB8g8kosVhJwxC7S7R
KjzHM+jHS2AV5bDQjfN0V9RwJwMwrX2224c1XtSe/vJldWBZYNbAJAIC9IJHEhWgtOoWMQISiaLk
SrwmM75Fdy3/UfHfAHi5KywUAddXqcNppggvKQvw5KsYEOyzznqI4AWb0/TMix3zxlXU6tNUpvG+
GozhuVUhBYH7ZLzlXDi6w1kUVE7PNZ8rr+j9q+RHCsPLQ9aO/oPcuc63ug3s+3fZLY9ql5dldwVI
oraf5zq81tyOM7Y4cbIXPDIcnDc5ZnUHIo7KEKR5S7NfvDZtgKZSruSFaXjALdXtZMLPlyeP+qz8
MC2/3GkaUGWekhQPPSGbDzCwDDALPU21DRFyVWmwQfPHQJxFDUOLUVT7bin2ONl4itRSO/t2/l1S
cgnxQrnWtfoQNuzEbhenj04xPkCnLUvuJs96FYMqcmrphrQS/JzYurlNWpOstUCkXzP0Dveg7s81
tTXIyWahX5lwtZ+s7P/S01pDugOjjAOXzvuytSIaANpguac2dGEQ73S+pBa1iiiuoKteBpbkE+gL
EPt2h8jAD3irLnex7QOOuI0N/yFYkTOo5yFMclxwA/8xOdrSRb10djEkUyRZb3zpAz7D9c4hvlBa
n+zsdc62HuI6PWkBB2WN7v/M1KK+T3W/urhInj8a2VXltQN+yb9KN+HMVKt71jX+XQQp9D/beJcs
Ylx8gwIUqHcF0q7ktQSgXgECd9lX/NaryOG8693BCQfWIdBDW9VNuXf9lBp4JE4Txhx8xRFu2FxY
CRfFzh/tcE1bOMDuW2IU95tMNTSv0pInwu/ypOBd3u/k1u62pqW7oiwvu3vXVlWUaChtb2q+6+pd
ldKbPzmab9x2ZQ1N7fhzSK3iJTeb4mU0k+9aOhT3QR0UL6YCxIPih8G1FCYOHpWdXy/nvMgS6Vx/
iOB2VRotbPeNnX6IE9aAUlhAwnWw+9FdqwJ95d3McDDtpbTPHQW60vEkKeket7mzU0TO41o9WpxW
Y0AFpTBuAW6PPYvzqqVnpQi1B+jpnyQlqnagQat2mX8QeTbf8QAcW2ftwGm06Jqltn6Q0qgcm3vc
kL5JdbnMLBQSoBae1yyN4zMzHb2zyLcd8GtwaeEvvfRe4olw5ylw+g15F7V7zuUJtlrnz9aBsWnD
PuJzFdGMleex6Ua2SpbkVHbhLdFk/TqBWm7Yz2P003fr5qTHZguchpWf7KiZ8QKb2o+AmUFyoyvT
n2VAUDFRv3+oWensTXuMHmMwD87+APBbmqjDJ7zf/qjw1fzTm9ITOx71t4GI1IObVPXiQcNyruMV
HaWu/qWALN6K+vlPcHWezUAJvzRAxR61UjHwKq7te302ukPa6sF3gsKvRVTrzb/4XvFeTB36Xhz/
83M5+dOjYsUq67Kx+2HMYMAsrbocObG8iZ1ndeCbGzoW54ajdkBT7cLbrToC+LEEM6XtAng96O5T
b4bFyeGfnlVMfheBNQqFZODdZCWhmy5ezvh69dN1RVQrjkaMJLP5p2snRWX3tfU+w7JS74bMGP5Q
0+6ps8bxbxN4ixDAVgBfExY78dz8rQbRh8FImz9Cgjp3YVtanzWnJb7MsdRnF+DDY9/P3kNeAycB
PIp269nQbWnsCt+Ec1DfK6nXXgVu6TzNEVTGcaRaL23L7hb+0yk0n9OPzHeUn/5kXifmzNlRvlc5
sGev2QLaS1Xtn2Hf/OyJN/tmhsB/xBWnQPMIkvfQWcYTSCX9VdkCZsBGOSA4wdnVsUme6pPgLRfA
el/V7E/jogd6MyuaE27VyYuuwWTvheDXCf5yxHHdIeJA8BxNcfbV6m9WUGfi3ImwKvSDRfzLNwDH
eWAum3Sul1x00veEbJZvnbSee9HJYPr4KC3VpZNwLrwzaGPZV74upRPAe9y1E1HFTeCGl05KQsS3
kVTLSLZOlpG0BSC2el2490DQAacm+NTLSKQTeBO3ToZlJDqeEweRCv/XkYguOq8D6YQVnnu/jSRZ
OlGm9yORTpxwfu1kG4k8E/z1n2QeXGeIdxCOmKfSrvLHfLlk3ZAQBML5tAtN0qPqxGCYVaATn3DI
+eINnWvuRHCKCc6qKuMoclsDkrSSq8Hs9QeRLIhhwQ9jxN166MZbR9oQsdbU/0owxJsLucayOKnp
gv7qQrBXcbHCZXHkpYBWa4smIDpXgT5CjLBkykX08Fm735Q5FCxL/qpz6QbTrT4Z+ID9Q3bMbf2B
Q+kt2yQUa20s45xX97vuTgrXqRgz7UteaosvGe1ssiwRIf4Bq/ZaVFh1L2I2stXYjY6boNSDycph
3TF2+3cFKj/zm4Id1d27gj7xNIL7vId3+R1QwffsWa+P60LR2maZPpftveRt2kaG+WQnHXQeywDW
QXmtBYRzb+Fw+jY70g+vQmNnDyeoKvSbCFj64zzP8dfBJcbFMVztTluSSxhB/HUyLf3OilvAYJZM
gtWT42g5GjFcJKOpZ4ehKZ+Ngr0JNWqfYd1IvmZdlt24TTOsDfOnDkNs2Vb3QQDpJD1L5VqByApP
lnQvlWbHNg8Fn31r6WQ459JVo4+qUdhPeCF8WRUobJ0oh9xbmya4uiN41lKIGzfrz9oUrXpSs7+t
LBNGxkWhoFl2OnijnWRQ5uReQ1vjfpwNJXoa9ByPKEbjsaN4TURcdSUTkLp89fm48T0oSTR+4jXO
WgQx3zXcc+9W8NosSZ2j7kPql7AgLklAj44ejua8Rb0aRngokyS/TjrryvEm80qSlY8nyRgX9aOa
DfpLV1RsCKFpY8fVmXd+BD8CrSn41YK5qBLVtyRdo98DDzVA/xvpD0CUsJhe8k29w4HWiXJ46Hlo
49j/qIiweLIjCOYDImxFSksrE8J10MZEygv6nqD6obuV0hSsZr2vWT77bfAAHgvHt/IwR/Av+Ano
ayO+VoBFk1tPtd/EYJSZZ6k9p1V+GhrQfSXp+UW2tzgIuJOuGFMAnMyXJNTqe4BhtFVt0PqHo1sY
4KAuaqud9pyZwfjBr/oKAuMKn5BlcIuZxip7hzIHm5lKKQFqZvS17WJjNVNpSVMtHP3h8ADMmUkF
0OtBt4wLMxUpyn9vprEG/dhcnKSy2QBLJmYq/U3gR+BuW2YQ3qMcKBPngc/E1UyVOfyyPsY3M5We
ciKgdk2aYqaQrP/OTEWscDyeTQSX+zpwzNTJDOcjyEDRU4eZSpdRzBmNFXTVakmbmbKjsZrpOrrF
TNvFTEWjzUyltOu6ozdW2ksczEBrvJnpBDQSn5aYqYjNNluK82KmremuZiqqGV1TndWhiwCvXOyy
jay9Abz3WUpzYEDemam0JmZaW052LSr900wJh1utV/Ns8wRqWLuaEp7g/d54M9MkTTgj8avPSmK+
mqn0WdowJW1mOlYLZBJmChlzDGqdcZYuNzMVhaKU0wILcvQ7Kf2HmRp6TeTcYpdGD9trr/fp+tLr
6/mZvscPVuysZipSYeboN5WLL7/oA4bI69tUkldipmNdgrba+uF1U+bBx8mvpyMHt/AR4Xb9LJei
uE6I5FgTFpszV5Hv4x62yItAZOS70bXrD0PZK89+DEkoLFHwt7w1MZvgMsEnA/wHlUwvKq5r4m8u
JOohJ2jB6h6lEv82vA8nb95LUmopfXLb4JH5IFl8Qw14AkWwdL/1glGyrZJp9yI/Jl0GOCfuO6LW
KpZbn1KztO8kNRAOcZqVftpJUmoldfejj8Jglcjw2DnrKoF3Wy8w23CGqurZrVSYtaG9BRkpuBAZ
4B3lxzV3Z6lW1nF+V83D960bdj/58i5a4yTKKWy33o9q/LJ147a2wklqE5ykm6G0cJtqpnX0IuYY
Sb3XzKq+kSR8X9ZD5XmnrRecNoHrm3qdmF+epqsTlQuU4ZW0KFlTZOAlW4bx6+MvHfXJStX9NmVO
ks4HMJGHK6lQJLH6IfZ/bJ3gqhUdedn5q8n4UM0/t0DwLk9amtlsyqmt64FTjBunh1+4Jzz0WS6e
mQSHKm78qwwG4TUPfwmOvEMNJ3LEiKI0z/+h1pQv8HS19igNNR1suL+r1Sx9bf2/9fU/15q6AA+A
9H0tZelLGnrXl7Rka+Az/cdanWmx4Rl70U1rqPYTYFP1XRm5d7oflQpLQkIWmznbl27NU5bUculg
C9hBCgOT1JJsccl+ap0hOJqa7R62PA73ilPS4mQnrYvc7M3Bo+NAYfnWnNwB133Pap2o7M6i6ywa
i72y7D6uzS3a1WWjXmE6017y5GIQJXZr2dGzKhpLF7nyovuG8SgJkZpDNdiBZGSftjw23kdi2HEY
aBZNRM6qlfFGC4thJ3KidYQLxEOB4/dWVSpoAU63gMncr3PVj6nHQRVMpNKSCNv2FF3NQ66sCkue
YYbm2dCarxdTbN0kYOc8SXervnYEj7oxnte2lsErEGYdOp9vkC2vMGv3WusGe51MKXBDI7snFuVm
FVsezZrfOUerrNz7bRhhq027FpiRm20GPPYwj8SateDL/5qVXNOVk97Mf209x67rP07eneTIRcTj
YvxYtzEc0G92odfElfcmB6BbnqlD4ZgOfPFuyjRd0Nx1nn6nVe186MdMOXhN+AO31uY0xen4KBfD
7cdHTq7P06irtw6c9dExdfiC9MPsYZOY1C4BOwEYrz7DMVFd6vddMd/muX8WMWLCKSinoTq10fjj
XQ9Gr1TXCh4Ku4s2l0ZGeN2A8jTMvRRk0nzfDukhVzCRi6aDmTdpFA/syUhXa0M5m1OKNmg3F5Jj
NzziPO2cRc1V4564MBZi5f1aOcqs8DEojhdNLcGld20SXK8NL/Mid3HI+fVsqp9W3STP9QvlWld9
kPtkxiarT68G1a73Mp8iswrmgXrIbE09SMGqSzwvWO9jmV3NlT2svYh008IA49QdVKpvD0juIqX9
5MVhDHnFMv2rcO9CCOR0dxd5sQHcC5SaW/WxC0s2oyEmWFpcRXFVt8/EHrwmpaTLLPVm4QZaG18F
TV+F0wHah/XhiKCMwzXU+KiPSro2u84inoP4ykeauj61TTplFbwbA7dep1YK5NFkQfLDba16gRtg
WG4WE9zrvKRKqUBLzIXgYi/fbenEm15L3uVl/ywQOU6Of1WWdF3Y4ckmMkHq/o9NbS1vclvz7zXa
ZLZ6v2t6tvufmlJ4x/dabU3/j029r7L19LsqW17r62D9l+mf/0Xprdq75t9XltFtWv9usFOOvWlR
cvovTW0yW1O/a36dhU3mXT11ivp9acwDfrtYzu/k1pEEZV3uk9FQ94FV810xq+ZZ7uSS+9FlXozb
EWv1Lkjd41b+u4qS55u0KHdK5vzhNTEcZ9KCYpoBiB//uh86woZe2wdyjPvYjjP3+E4NafLftSUb
P8B7toiL67V8bXFt6/J+bfdffUgTcpGJuNTzsvbaU1EdZiDXbi5b/7dWaxvv5nVLytC2HjcFtjEP
gWsbxAb/mkyRYS1BpktAYDuf/93r1s67elvPIrL1stWQu3fVJE/q/geFRRhAKWAKTTg+Frv6XXPr
ELaW5e4icyvZ+tzy5G4reDeu3/W3qR/hoH8NzgCBiP+w+f+vzlcDMYg1gjzDSa6KKNxD0QdxPTQs
e6IITbw/XPcE5DObxIBSfiw59dklC6ZAyratbanJKqsbubXKEtL1L9kEOGV3kbVmE+iRf8rWUed9
bHpQIAXWIKZdkf0POizt8oX8/6bDu3ZF36iBqVerZs5yF0T2ZR7e6aA1qXea9BGor0W2W/TtFxiG
ZR7+Rx3KZWz/lH3Xrszvf9TBtVtWlTpgZP+7DsAzeyf1TV8Z25u+73T4nezbPMDYoH6uFLy2wNHB
5Yo4mpT9gyIbPOJQ1Hnf6wn4w9nQPEmJ3wTGrWd2D5La8qvaJDY+THqAjez6SQqgYEhuUi/EHXlp
dKsx6tXVBD7m/ZZf6i7xyBGOBnM09ABee737MLHjsYnIXVhZCSe3ZXi9Fcx5Zp6htP6UvnUjhXpo
f22VuQaA55f6xZjV15w4++DdvuUtCrcwv2dJj0/NW/6Q69ohNuYA8gjUl4IIcHLiOJxDJTMkHYLh
w+JO161VJZGrets+ERv4c9NS8r0i/tBBNH27jlIdnfkKwth2nfZNuIv4KLTHxy3HS/34UMeOumoj
swxSt8GevQvM2a/BSIUQd85d5VgAL74VAPDk3zSDke3WhyuCVh3eEkBS3m1yyTRC+Ne47qqSFPyy
DelUKkr2Zh+bmrVWXtjHli/2US/2seUVi300HSCbW57cEfX4W/uoZ6c9bKqKjRCXsVbf8r0AYkld
H9hsk6dURb15DvX6kzS+yWmz8bVT3fq85W/2IXmbLb/Zxyb7zj6kwAAeVOxjfb6SJ/bRR/6rfUhe
70bOybXNn5s2kp+V6QdNjavbzZTFRgBsBlz+7WGufRGatNjIlh3AIHsoAr7wRUAK3mxEsrb8zUa2
PDeBKEds5J3wm51s+aFjvNrJ+lOYwdx7Gi9/V4FZG2c/AJsA5z8wWeU6l05051utGR+0GL8CYnqu
C3ckb/Ca8UpuQyYxPkTd5O2NMuA70Ejiu3Aajfggt6toDF4VjHn147g0ufax3m7NSW9WDoHECBAc
iChVs5MmRHB0jHq8WusY1oDXXA8ghui2Con8Rcs+oSDHSgcJGQgkhvRecanV+7Z9npqMEJ+tu4ue
ZBqaov/YWu3r2EWFi5m56N0rDG+fGM5MHCzDXPWWAS+jFEHRYh2FtD3hcn0Dbek6MesgN8F1ch3m
xCfugxi2tzm46FWahPB1BKuvIsBkE1qrS29gBlrHIdeAS5Nn934AnR07Z7tc3NeX5yl16tHwz60f
A/ZRECNX+cFD1GnDoZmj4CBJKVAyI1IJVHU7HOmMp0KtY3W3FfuxGkBjMMCYnOKOsZWKiNu0DkE+
eni1lqyNWVVnXHnwEe7W9EVrs6Lf1egkzc5hkKjr7SqSeF+ChsW3lGbSl+j4Tm8RXjvsnbk7TbV1
qfda8qbzqsM2CRqzs+p80Y7cbnpL8lLHRe8BiBQpCL08116nEJWNcVRv5mV+V5WlHv5T48VUX0zc
m8oX7a86LirjG2Devp+2AZRnvEnc8Oq3KptW1e8uFBAhpyyNTeX3k1Cht2qUgDIsxnGhtwJU+yEf
8lcTWYcqKsdYh7Qslwvb+Z3aos28zPRv1dYIggaVDxYfmYSLxmyF/9m3mZbSrb/17pfqkrqYWFG9
Wqy7iCDNcSPoOOtRe8Kh9dGvmuYzDhIDgRRmCpSo1XyGtNU4g7wCDdJSmod+ceO2oQF2CMkoJ9bN
rYeBGAySSViDBpuwuybJlJPffVtM6e1a1wpw2p3z8EGSFUgfiefmHLIu3ZZ/K1Zuv0CEl77Abrlb
cxfVeqNYVYutfrjveyddC0U1v3deVYtg4bpQjZOi9KoPjEvVgOO/VA2HsVfVOD8BmGtRTQb9L9Wi
3AHqZlEt0JVdXyj1Z8JSb7wKTIUiVcwnECDMJ5zRfSJPGu9gebP5BB09eS6QroqXAj65JEUuJH4Z
Pq1VSnKkjTJo/uBJNWfJEnGCBweYpQtQ3pYO1jzfDk4wSuI9tLQoeYpet49R9vfWmGR3wD34ZZwA
8PRLRycBTsBvXQ/swF86ckZV3+ADiPvym446nnMPkWmBx/pLbbkr8uoxmCoQLt8UKvJQ2wcd3jJb
nprUBjgNRApvSqrRoN63/Km+0zJzFkwrF++OpStRNcMhbp+Zbni95TlTG1+3wKqtKkkBX9PWnT1l
Z0l5yhAqjMG+ioF+uJc86Qu4RW8Hcrx2vU1E60XjldsRwityombTEVHactKyZa13OgcIUdg9bJrj
tkcUuWKXN9ugK7tTjvjwB3gD/3paba9mt7ghv2zzsOoFj+AMftqjpOQCaglk0Irt34iWkldUU3dM
OhCY1uTyHAtdac9JYn/fqkrjoNZGdVGsFiE5RWazMz8U2klERSsx0qyZXo10zXszUrXLAZzxTK16
ctMLM5b6/zRQUbKsCalTZgx00w+8/uBErBIAHMsDlYsDMu2jC+ztliU9O7P3EkLgdiv5a9abhW4P
a7PQLU8xygsLvZhewrY2C12ncnb5avunhRa9q18HU8Sy8u1hiYUm03RhyKKXUY7nIBpw7Hgb0Gah
aw9LQTZnsEJHIRDlb5Y8FdWFhW7aZ4Z1YaWr9onu7QqAYFejF7WGwh34bOBodpugNytdH9aqIRaa
dvWrha5ZkF7tKjWqbra5Acr10kJFHUK7s1s/6l62eZB8DSCAdxba6MSYz34FZOnbRIiF9rr1aqFS
8Gah29xI478sdJuGvAQmFo9m7SQCUlBEIHFyNoCvwfJk7H6od6kzV3dOp+2SQnO+w07iHjstLU4c
J6mfVfgJcOFzvxO0Hx7LwV7YuwEj60v3XuRtuy9An43NWx16vI9d1X2R/FmvpiVIMb5vY6v+YOsM
WQqMQAc1rJ+nhyodQXtIZqL5nMz5PmoexKC+FT/5bN88ZEoU76NFJc2f/nbawPzQWyrhPjkwQFLB
KwA+xzHx4zyAMxu4CgvGRT4cwztlUvNPjgdKZwwXzlHyfciosrJdwMhr5abBnWgdGuGfu6koom9N
CZWAsSCNZnOvfg9fpJtoDBxgAkBEcHX4TwsApkSteAY5Fva4xSWq1mSmRD6LAJqRmSJ0136JBnud
KVj8oMklIuUWH6j3M9W2IZi9y0yNpvo6UwRsvM4U51Mm0E9wrcizSEr7daZqzmQeAAOJ9jJC1dT+
7hzVuJgpyV9mqgvM9qNhza8zJapWWXxnO/nrTDXmBDT88iicwTxqihJ9Acf6daZkyAoWNcKHeDFT
s+ep38HIXWzEq3PnKpu7+MboAvUrXg87/gWmz1qDayGx/90Tf8/tk9lE5mlMgr8G8CuBQuEi+d0w
38WBFt5t+S23R9fBBUkkpCBXlkP2GXYao9E8Qnuor+XctWXXXYucXGZ8wKWbrYe14V/dKB5PdRfh
EH8EaRlvXEmXS/NFHBGLvRRLZWNpHnbx7lpa2Jrvf41i61YhJl5GsdaX5iEh4nx7UVTqX3TBdGz5
TWp5O3gJwBt4k32bLOnBB6QJnX6NYO1VTf/iYwaW+TILHqtkVB5amONuOVwBLyoPcAJe8jzdUR4m
UyG82S0vC7TM5hUIf9VRROQiNdzeam9w0gV/f6nrJ5Ni7JzltjWvzQzePMl3JV9nQb1TZmW8vugz
9L0UABS2aERSFJS7sMgbohkA5hKtFsXlTvotm+zZ1frwvMlLoZUkIF25unqQAgfAzpNmaF9zO1ef
3A7omVF3shuHj2aCRfIguoZyMN+nS7HI+MAHPnQaJ6Oqi3N7AOmm3Gl98EcM+etZpEQedKHmOI+E
N1nSXAJu023sKg/FqPXsfCx14yo5p7at/R/Grmy5bV3ZfhGqOIDTqyRqliwPsZO8sBInmwMIzvPX
34Wmt+l451TdFxTR6G5QskUCje61zvOMQGbDUsZJA/+tb6r7s/UIeFr/3gFNJ0NAO/QlsrYhJkkf
jgpNtTR2PTCvghWqkPA9ekmwmmefgjS5Q83katYmHcmtf2TTmSBQwYchXwhdAuq7b2I/Z4eGBeFZ
1KBwR/YvON9VQzIDOYpACVD9YhqRf5wXoav4pzXQefyr1KFSuQcUNx6liyO6kslPbJHYcdSx/N38
TWOegHsM6UYSFYqf5l/uaZ6e+rNNhvz8gE3NYdGZb2S5MZoQPyDHF50NWDP6BAxVuhtnAGoZgPVE
s2qorQG7BdadDCQ2lSeYb41ZcTZQQjA35p9dGiWZ16CkDJk8QGd4Vw6AFf/BlgbmWchOd7alHVun
tylT5BwiW01NPyvp4KFcpQA/8OcbpHlmBbqcpUkg9C2eNb9no/9+FrqLpvndSNSt//EhP8xoZ6gb
dm0p/L/d9PKpl68D2aFix5j77b+3v6i7DIiLjUJAcbHFYoFR3YwxO4DLHfiqSkRN4NVAWCtMEES/
ywBgEtzl5npCRS1WYUoeq1VjgXW6QAnNnezS8c4wUpCTMe+MNNBxFsW1Z4BM/ApSg+HuTcxerAh4
bygg0C4C3A0XuurHVLu0yLFEtpfAnuBf+aIGzHzjNIlpHQHrB4BHf6oEfQliiaJ5JTl5M0Q9vunl
dQ6QzsEdPkxLOuQewFgutjBAHzHdejeNYZCDHxVohBp+0PsCKHiPPDdsFFgib3h0skcSBaVKPJ8k
EiuUhjNN5bEFHvCKunOTuvcAAR2AxAgrEUVizxOGm1AG1HDGNwOqs2/Uy5nIwB4VBmANhEHObBRD
OR8cBpYxbarRmLauUpiSit+lo7OdrQfkYMq6uCI1uVvbgzX8BF7Jyq4NAJTrYAWRzBweDS+vdiJL
9UNmTvGNdCPEIVBlDpJJJ8WJGw9/NBHoEoJiY3YIGYEGssDhnm2W69wa8IZueA7mRHA+rOqoAfci
9RnPX5FmZR1D7pYXJ5t+Ov2Yr23P1H8ajYUqqyH7DZbEeAX4ebARgsBhC/io7JR6unkxnRDcXEXa
fEW117VAwezvKLDPqOP2vmqGpTb6zhMYMYd1GPXDEQV0Uq6SCaB5KzYE79cmGF+QYJoNx540Zr2P
1/+VkENqyJBcOADX3GReivwtwGXq/dh80zoXL4bRS49pwsUDB333ymCW9jO35BcsCr2nOKzK/dQO
OBxui/IZGAhXc8i9H1bSBus00se97VjDlxEsMZvczcO5CzSOAOnkTrvLDDl+6RXQ82CWwbZQXWk7
tl9xlFnTaIWX3DbQUuaTK7OoUQggHrmuKOeDLjnGQw0u5nZ0sC5vNtSbKt49uFgbbmU9Ffh3Q7dL
W45sFiCsW1o7HoUJBqH5UkP9NfDJlJQVOO2aLw2SBrU5HmloaUj2YXi+pHHk/klj7bLRAOu5ffac
SZwll8WIrMOaA0lO8HPV2Pqh751+39UA+pcJomeREMGXEpn0q0Kw+FfsApkiB6PLqqmMg+OV5g+t
Dy3Fjxs8pmGs+Tjy6i+AObUOYIyo98zqf2mstu+7JPVjEMx+qTwHzCdgJ10Xoiq/5Si6AXBs7l3q
bGoQ24+vJNelXoH0STo7I7bKb7zUUEMwJc9A7sXaIQ2NNVdyb5Lmyp1YfO2izL3PAl82xdRt8kav
L1I1WYTsN70aDlEa1nJHA4iwsBULEbKY2qq+zDKlDJob7KA6Iw9QOmFiF4f3vnGUCWgVUqPbk+Ks
Q5dAKhlVqL8FoX0lTySbp0GeOmgf21zfkpDuZL6zANAGyHzVURvzPjcDBeKljhHYAp1GMpskmqHt
o0A+km2YqRsji06YuByQojYZ7Eym830sMxl9CnhmO/zvDaspHWQcroGXC/QZNe9sPF+q4UITGVAX
NZQxqC4NxG647y2n2gHvPX6YXKs5BXX8A4/A+IEaLexD5G3a42aRWUWgvpywBEwgrGggxHEx0rnD
G4mElr2AK+wFy3TEOHpkCQGfXL8itKBfwbmkGauGB/EKO7Zo70WVfqVhutJ0KU9AZjgEY6cbH+xq
xFfXBfekvyg7ypbM3P5o6YD8XyQkBjpPtO1QuLIe6nq6xuvENrXTGIF1i66Sony7+psM1NGXcJqC
3SfdpQsat6lEChSc/s1VOjXaygAy12ZWeZ+8V3dAUwLC+xghirirh7QD8Ae1fQj2slQAYGzuB27u
AJ0Up1BrXnoV4KxN6JKCwcsIOBsvQxvml6Wpq/Kta2t41TIOmCgapQFZdTjKor7ZTdrJYhYA4JTM
EwkwQd/GvRiJZ431ZvlRARifs9Xik+l1AfY0mlcZhmn7cUpSDMKmwwMdUO4DjltXdmVmv5hTrDOR
g4zIA4wuMBbjHzLAz7gqpXycyjzeGgC6OKdZPR4RF9fx/zR2tyhl4cYINeul6tn3qSmGf6Sxmf0Y
Q//kWFbwNUmltpYyaO61HvGKvtHKUxdw9+R5mbaVvZMqXFzgownN+Wbk2S0amuY62U7qa5HF/MqN
OhQfjvkBoNPVAegj1aVsebTFoqB40Lk9rlEbH6Kqiv3iQz/+ygxkTROxqYaE4H4szV/CiX7llSO+
6m0zKEy0+mFUvvFQtLZulz1Zmm7dIqBBaqy4UUdzQ/sWJv1rmCE0QyJqRkeCStXKJ3+RNSp0Lmpv
BBYurGjA65l30YLBJxFP4hrV+HvUiheXqeqiE0qxza1tDeWjFo9A6HOA5q7Fv1rFQQ+o1NcJz//n
ogVkzWLTBYW5rTyvfDRbANDpifGnzaBsKmUjwcN54djTnIBA/jt2dYB0H3LAtX5t2WCeE810ASjG
4q9RbmU+R5HufohE/NWS080xdOceHEfJQz6Vd2QUmUwHjQRLfOrqRctWQ5WBWEW5xDlNaIf6SzPE
4lK4gbkiMa/Nzh/sQe5nral49GT/UIBNouPYtJ5jD9XoiY0sn9YCMmSL9XCadXl/yxye7j2jOHuq
UhQMRuwoW3fuWapyluRMM9yLoYdAnlf1wySjps5AMmuqV48qNl7kZuHdpXE+IA+wCkO/UBWwk6qF
nfsOL+u1wZ3AJ5OASojzDpTLIV5/m8WPNk72Rnh5sWFZYW3bsMcpqbpTamjSwRmjg2vZPz/JExOU
sGBEOpB8lBZuvAfr8LXBu1VUUTjPXdTCd/tUO3/6BI7FnkpQ2B8+ybG57kD4ZXc7GkA+zUZvVF2A
+gJYDXBymfTd2wyiiypfayMHPzn1PRhJV+7iGJVQcz8PLaxUPP48dyfAmp8LDwUPVLpNN1mBWC1K
b9g2VrsJT9XjoBq6ogYIEuZRqqTY/yn7pEJdUiazpUuyT+7/Jvuksrh3Om+fl0C4XHwud8Y7T/cH
oCCt8qk3UN3hGGDQtAOUVmnhlmSA4ceAJoE9PWHnQLJ5AJUhd20PynhYkhZd2aP53QtcQOApOTVY
/VubXmeR74I1dJbhNxQcuj75TRo0MV2ZfAv8lOS2aCKjIV/1SRUfFlUcthq+1blyMwD0MVg5rVue
6gZo3u+T0pXXOGskgTXX5f7qHrgPVopMltwB4FuPEm5RgANUGFg1idaDt0EM9nmazEM3RU2DAkLz
EDi2fV7mT4Xdrrs+NbezB3LmKbr7+X7Msm6uYeGuc8YqnFvizsIxrU6zthzxe4rr0vCXz00fkD7q
fA/0JeDLWOakK/WNjdzAV0efO6qxcwE+PQgd6JO0hVYfW939Ps+Lvw7Q2oe7eZD+flrX6vu5PyZO
iAxDPVjPzlyW2KcGG/hlTg6wOwCCddgKRvr07JkXSwzxae5hUWKd4lK3TlWD4hcEacQB4WSAcyq0
cS1E1RrvhMrURHdUXVt1l9Gla6EW+lhL6a60vN1rFSienBy8u+GUn8rYzU+1aqy8SgAiqC5HYcXF
SjbevwJSnft0SY2OSPzWmJyv1HPI/LO7WUpOacizNXsFHgmxt1KkOuma+eg4BXvSwh8xr9pn7lrR
fR22F6YFzTNSodQZKxDcaNBF9tsxB5jLmkaFg/+xrLABZw9i17Byj5WVywfhJuEdAmVbEXvpA4l6
DxR/XBjVepHpRpCuZW0m+0ZZkZ6rORuWWM0dqQ1uhQOhaHqa3Spvo2HgvW6Y1Sa2EGB4yQIn9vsh
/Jli9XAprA4oSwDFnRuSURcQMGsnirTTIvqk1pZ6uAY9WeV/GqAuOQalo7mrK+fH/3Ty51xYptVY
5/15O8s8y81+8ufxEufqgfd5HkD2s00fymhTKBoTg1fN2kbh4K4lXpmWAY2nam25o2FhewJECGm6
y3L1iP+zATJMuEcw92GRk5qBg8dmBfAP4HDZw5uZdJHNXRYpA9ALXNEAqVBXI5PFjysBG479VOlH
WjbtXbMPVzw8akWY/bJBpgTQyCQBfBvIvXMUNxywHM1ugKEZQHY+mD/6CStcxrPfcV2/OkgU/eLF
rYt1FhBKguKLhyLlS5VrsY/C5eElD6JHkfD8tzONh0aP7W9xDlTl0mQcL123PPZcsq1rGMajU8l6
RZ6r4tiEg5zvJkG1/FaMAOI1xqC/bwAsu20qnESArzJFFLvSbRDPgVOLhqkBYY5Cf0xaf5GhkBAY
i23QbZtUA9MCYC/kWmJ5tkN65nBPinJqBhwTsQALRchoIMZ+HDHwDBkhqTo7GUL9EcyrHoBGcDfU
CMc6jJYcLmSg106NGq9SW0dW+HPkkj/ZaWs8FDUYj6RtPlGT2i1AJ0p2o14o3Rw70pqdqIv9SLEB
uYO3oy6SVvOdZ7p8oylvYHoROCuOptldiJ86Kre102QaK4m42WOBAse7Nk1fWk2ELzwX3ZEn1bRm
lcmeaxM8aGOLGrESCKwrz2mQ/dVrJQgeFHozn0YbfIVREIEI+d/+LCSlqXPsWUlXV02WF1uzr15m
FzRaxCaLznQ5S8k85MCEAKYtfGqebanXOWYClCjgcavBxqbvO5A/9dvS5GGBWssaKe3v8qoH16IO
SuvN+C7Djr896bFzD+Yz/VZZiX4bEJffeBaQCS2UpG/BKV7vwUTOXzpET2Tphj/syM187B0zhKQa
+6nCK7pzG3BJOvj1ogK+OFsmjx9k6v0iuSjxXqka2V8ZC5CBHXvaajYQqOs1Eye4IRaQgWE+V3T2
mEEDCCFzDOztg6Tee17xnOpNf5YaiNK6UuLP1VuvrhO5cp1HLFsjHl7tA4sZAE3px5sGKAIBjCT8
jyL46vO6T3xPt6BtV9oWNE3VHSl7Zp4d0ngA0TJpRwhS4kBSB/aW8oUlwgRYKPdKPXD4mQ+pW8pN
HHMAPtPs1Usryh70KRgbsyEBIeEYbhjNJawEoGkyv7yZAw83MgEoNM+VhkLBxJrefN9uVPG7MlXZ
spiZmiLLSt/CxtSfLYC6uxnLAqweKDn0sxHBigzBkgtdScWtp4kB2HV1eP4kJ40OmNrrHKd+b6bK
Hvn5VwO1TTuHOfWRmsDqUShGl+3EwEBPlz3g2efxrGrermiAujaQbrR1q3SSvIUNqX8w/3A5D727
o67ZAfu5Lp169UFxvqTxyWrs8dRiewW6w7Le0MwfpkepIU5f6y+xhkPDggWVvquAMb3pjcldz/0m
dIw1QiOh79RBeS1jrbzqVQ5cik6xqdXRVG5nzSFugCpm6PburV/JhxLIMgcy7FxA22x0w90Cfaw+
oZa3RKWnxqsVbxDToyDFhwYFXRtWsmZNsjkAskRWSAhqypXVdcFpMSs6sz5MdsT3rcXrDdcAbtsD
11pWWvZPD+B5A+g1r2aUAkKaWfVjA3wgxAZlfwqMCBvbKrH9AKjmT6UETieAx9PfETLUlLUU7LWJ
xxp8n/wl0lz36kY5PzPdxSshAy+Lg3KfDUqjk1VUmmI/KuFkGNOlbwCcrgxKF6yaYEACYZ7qkhld
FebgXUFVgtxmDUjH/46Ri9zGMavTgdr90wDDwTYWjfrvxQVgLEqkQRfNNh9+pUDG+0d63mMcDjiE
rkCFlJZ6cwuqItyX+gAQ8SkAB/AIOOZKs7svWglc3L7S3F9e9GvSmtKfuNR2XSftbcy8DDkcjVX4
lQQliIOSb1a5mYd3eJv5hYOArZFJ9E0zM+/aCEzLNS/8HDBHoGMYXX8exfFbcvHADjN3UdQw+Glr
SujIfGXwUb5KxrYdsKpDfGoUc/V68puJ6TWPmvCrAHbUugErwT0QcOqtFkfGuWvN+Ig4dLuv8eS7
gjoy9Zu0KZ6SpEWhcN5a350gvptdNs+a5yB6wOPqnjVe/r1IkfTWTpX9CO6G2o9aWV6LpvgdcsQz
Q+Dfx8OutWzdt038HQDVO43gR/K8YQOUugS8TgMO9UxQYaWqmUck2BBibgCnT9e0i7Ry/cID21ib
Qmj7Qnb7CLTVz44Opr08dKxtadnON9C3VmbZ/QByeYXnVlXifag7j6WcvhRKngDef52B8PaKpZ5x
rThHUg0Wiz/wSvpSA6j9UVhY2GCbVPn21Jfr0UDoGOeO1ZEhnzMFYtSHZvAGfmVD3iJhnuc7VGqD
rIU3Gb9i5fzBgvQWW6cC3ZhlyK91YJvbXGraA7B1cVrfpuxVm7jfa2bwLQfp4MYNEDoELFd7QXi1
3QxTwb4z0IHjHJ+9Ii0Nb7IemDIIrHU+HmCqHNKsd31ajyCJrH6RR6QynLlu8ZfUjDn+8ZL8NCD1
9y5WGPJJ4RavnrNpyCHHYRzAvrtjy0C6MUWOeHTMbASKm5w2MeAIHkmWuU/aCGRhkiD6YfpDOOEf
XelzHS9JO1tPQSzwo4FJrOPwqgUEH4hh0XUMQGk6tYE8OGiQDQ5icnAzdOGOZAnT+V0e4gjo3Qdz
gmltOg5w1pUPr8rrqwX21UVDxqFik8gYsEDhN/XC+DIkHAdu0CejxsBTxU3wmIx5E56kzsITYInj
HPuvP/t44ISnQTV0RcM5MMexzlPCUufSXi9D5CkDlfWu8xC2ebfLEjxHBZ7XzEj0lV2IaR9ZihSx
C/Hgp77h1u1bvwGPCqjcbIwv+uDLADyQahYZdWkAFHlvfmhXQs3ie56L7FJURoMIFMmsomv3gJQP
gAvu2GfWI9vMqMPgOcADDDDMI2Jaqivr1NgMSF3ZU9e1cHYY1GVzMYF59NxOyZZbcYVSydx8jNrY
15XYKCvzEnUuzjyVj9qu3P2ENOgNTQhw19TPvT7YkQ9ghYEAqXH7M3UnzTtkYZM/AAAcSeyJsSKj
ts60K8+bf8zS+Qd7bOdk5xVYC9r+F6CD2lPTsOEhNWoDPHTDZZycQq4nQHts8BpxfdNN0B8Gy3d0
8HSQsgwQAcli5NbN2kCxZ8DGr/mePDNbxPeNoj1JUWu2ZhxUpV1QiY1OvsBk8pIYfX52dPPFY2Ny
EIh1IniNAtwd/o3/KXiTBEguBhOsAL69HyNiGRxxWrfDOZ115Lk+4mg9AUAhYpEXiaf7Gugd/Q7/
UvwJmT712m4Ay0Jd2+pdf4o75tdq7+EgC/pgjXmLCBuUs0wbL9Iwv1OvBdkOCGmNVRsUEerywchT
gRr9ngZLz5Jg2BlBeKoscZ4lNiEK0vbU1VrLw8ohiXzqMhFqR902rNWsLAx557nDnZOydtO4Dt8O
iGY/OKCw3jgCdLJxrCUPJOu96mkUdn4mEbaz8Q2ZUag7NDqxjropOeheBADBd4PFiQCQowCjTfs3
B4vB/3RSmwHOwIO+PxlaBDR7nsv7xGyCU9FO6X1tB+k9cqlwRhOPOG56l1UpABRzbpZ7klGDs5Zp
DV4fazu5JThTgdGBOpxAtD65IZ0E6QwbN7kvZKDdUSOkWKNklV8W0diHwxnr4R2QXvVZiwbzSpb7
Skem16eBKTIjPPz7YrMMuMo2zFxzZcV5sVu8A1AeFU7W+DUayulaWN8qLWgvgLjFozUHFty1BEjn
LvCsYhWH9WDtgkKAQQVnUIP9AIoE+6bFwPgCUTke1kaLSGOFOHeWpvYDNT2qpmwWBDeZWdZDK7pp
N+SxuQYnOCzMoL5x5jUXGrWAOHSUTQv6W+Wd7CtWVAB0DKsjqWijLC+GBdKa9xnsFOuQXpfGjjS4
Zto3s3ZWEjmfe4nX6EoTHk4Xy+GcFa53rdUCj5pUdXPDuYk0S4+f5JwZkQ+yKTB/KjXSJZVBx97E
bNrt4mMxbeTw3XaC6LDo06BXIbkCDKY4tPzzHjwscC4c56NOCQbt1eKzcGS6wjYx2i/eyRYJkMY2
cBN7Vl4sArVibZEp8+cHpC6iwdMqDdsYMG9/fAcopLm5dRciDXcAq2JYxqs8HsFw7/aTjje87gD9
krv6ifrULF2yAfoMnnMFGOMuoe1pR4Pjiez0HoKStliVRW49p9YwHmTjAmZMdbMWTJRmipM/p9Ot
51bPkQ/l6e2RRq20+5mOSJ+kQSQqgYTDaZ7KLksfezPfkpIWOt4FOHhvE4i++DgBECfeJiBlmqDO
mvY4GrH9rCawaoBEe6b1C5XAUbPSRy0/uyjb+NB4QNHe9B0QwT8NfFJeusgoqU/6gJcPHJFYlF2V
bjSVGjhPREMlCBpWIM+Q/ifPwNSpkQP0fjN2mw77OPPe7ioIkSbliodp5PG9qHgA7jwd+IGg9L6n
ptN6b1tnvFtTd1B6bVrlhybJi5XmJcmsN+LrPcVNeyNPUWuOuzTDSWlYIwoypu2x9XB8VIU4QjDN
sL2S3LERvh1U1SOUAhUvoStqOC9RLhNYL5/kZK2FOaibNBzYk0cyWNyixDFC6ENj8+w04OoOqMhb
jlMgOzb3U+GK3RDz8IWN1akYY/2n+qkjRj6WwCTQJ8SMy9CPg8T8MfQHUihKMI+GmbDPpTeteGQF
vhFpxhd9CkCCZXjg/rYa80srrLcu8VvgQMEEFF6KtBylTKN5AgayAcTzJMKqEOEqZU8G/w97crd4
/5vtciuf5qZuHY5rwCeXh2lsu6PrpN2RrgbVXWQ0UBfmRxWSfdJbVP7mymDmOeBjfACNhhhXWEaE
l1zuIj2urKPpZOm5QCV4+VP0eXrX1qA5qZHZsk6ioKQuAur1PRKEq3sXvIMkol5khyBWYVmO4IrL
Yuy/yvyqq8a0gTqS9CMOCVqjbzaaE2NVLx6TDpSD9M4ukd164ob7nZYHJJoC4fgJThk287IgdkCy
2gtmHeYlgNH/zX7WDWXl+DHvzQ04ffOtVOzp5TYD2kKgqOmoMTQ3O0ai8c1k6G3EDzEAQpFJURum
+dFIgZZKXRoxHWxvt+8jJLNNDu0PhgCY04447QQtp9jn+HDPBmANj4YUmV+n3fjdM1KkgJZ/lVdK
DtTxz/omoCxBXha5fsE1FDgYVfUdy597fRoHnMvX69oqkmjl8AIJaHb5w3Ww1p8A0ffUVrGDuvms
xmFb7gGvveBAX4pc0EiY4S7qLfMmkdaBOtLE2LBGiA1OF7sHfQBxATbB+p66dVjZ9ybfmYlAhh+Y
Fq3dUKYdgMcQUCzbsXvQOFKvDUSAgDcHWVu47V0NqlUyJ43Os8ALo6OgePZiIlKadW0JAjkY9HZS
XEpTuwOw+89aQ0oML6oY22rZPcUxKmQYw7MNcG7tE84yiwcEK9bIcOie+tJToFIC+06Htasi9dpf
tvjea678x3XM72NisOdYBhYKbUp5zcc6AgcZyOpbJJ3cIxmzBPB/JH/YcbRvOUp3As+utiyuhw3W
6uUhnQzzxRD5zXOkdh9Ypnzs8ggYfYX5MjG8zZLUddakhaD9R6MiKW926Uz3SPmzHqrHMRzdlQUy
tP04/5hE664KlELsbfy8ozWNU99RPyyketT3iw02sfU9DXyS6V6S7oxMdP/QqOAyB89yno4tsofC
cfgVihRk9SXyY9kjTqpeh1EXdwgONBcGIlWOrQvbkCzsmh1zKnainghKcUcNCP8KVWaEfx8lW0Yb
JICwHMQbOjNWYEucwCLae+e2EcG5tpnerQDl6J0t1VTIZ/a1EdlwpAMkGXD8VCXD/xCWHRIkO6e8
HeM9QIjwHwER0hf1cmU5I3LHVJ+ulmaRSQCIu5MlLlHfgVwvrG9VlrEr6gy0pyZqknXtSPcARG/t
CQzMCIux2vNpNOOufbAnUEqRKbhEvStqVG80SCIcWkS8Sp5Yp1x7/bMTlNGVhmzDAYuInYkDqRtC
dNukjBHQUrehs3E6ujoOs2g0RBHwXZEh6KlugzSQhrMCuHL4WEdDe2Uce44YlTlyZM6+5lP0kLYs
esjxGxKFjO9IBBoj4xINSNK0BmwhMn1ydoPlogRSFJlYm9ICr5dmhDscD2G8rwXydLEiJmNQ5pa3
EPEncjyLhGYfCs8sP8giZDv5JtZt/ux0kFO6AuZzDtJ15ZTnX3Sk4d/IgTmN0XkYzS/UK9VtF2zU
EU3Uos1sz0PEWjQnyvdv9pW5H7sGZGFKm3UW2OqMfkc9ujO8arq96YDeBaH0FH8bJIVsapZ029lB
mDsv9ZRYYJ/DFwSOkOKCP/i5W8VR098YF+MtmKzh1uXYB01V7O48C/TeKwSqg11s2WCniIeo9n+H
pE9jIsRXT7puV0C3F7WPE6snojeXkncHTXMQBw0688sQdG/dUiUcUNfLkctL5OdLl2wjZC0dmtD8
j22OkMRdigezXwJl+TIMiC2v6DLT8cMZeVhvxz6H0MrUiaNqQOuNk1ck7PFo7NdBAUrOtV0+SqOv
HmZ6v8BtNlyADYu6ed3yS54F99Qjij82tv9wGQcnBES6RxM5S3tyRhqptLtHe3wgh6Sem+abQxoT
paX+eGW+Gi1sNLxxuqux2cMepXOTI/6MXxD9HBJ/DBnizYiqzzqkKBGBvON91G16zwHzO6qJEr+t
FDmd6zW7D86QEXzDfx1QT8mZbd+3haFdFy+V5VV4SLS7WcEJmLUvAGG2mvtxLfEDj4dxPd8cgpjT
XTfa+hrcntxf/NBVMLgAJEkrDWBE6qOQUBjNXrRJeqa7JpGlmw5Kv2pjXTleteF5gPBLK7uzq5rC
dUEtoa7+JnOnZu91oj0susgJ/WhF9iTrQ6/Y1Un77X/qSpR3rjvBkg3DVuwSuTp2c4nW7yKtMidk
GZnGtIrGKt+BTQTlDEppRHrWJYqUOimVqLRj+ticSBbPJmo4RpYEVgNwPkoRzHZvHoscaTtJuHnr
Ku35BtTVKFEQwjwz2M5T0Szk3MYJ6Y479m/qfRily6Go9x0y+o/UW+YkZdTjYxkOlvQ1TTRPTDoF
NlZnhWc1yz7ch/qgtllMqFPRG5zgqK+kQOEmagEt5PyEpfj25kdpLhMCJPacRwZYDt8/93LDhWtK
P3Rr8LOSq9lt7Wglfl97unWnqH+GnVXuqizpzyUOJ1DwpVnduVVNF098h//2p0n93VmJczb80ykd
UicdGuoTnGY3AKHfLsY0unRJj2Q23mx7q3NOs32JFxsY3nHAqB4pZd4Pl/lKdVE5hSM4sKv6nwbm
p4wz4cE4Dyttet4sxvQMsv5UWUYXhx8mefdCth8mCZDO7H8QLn7qEqw+YYzhT9NHY4ywKUJIG2Bs
t8CvGJpjWbtGuqJLatLaxpGuahbZB0Uapv6i08chis4+KC2Wi7fUNbNNqPfTh7nIReskB0e447qQ
dQkencY9eb0Yq/nyQ7+QDEX18xhHVrMJaLgDjQfCdE90NToD0IU/2C9DJg4JNzhizNfzcCRqFm2W
cU3+QmLGeMaGuTt7OHfQgfcIJGXw/Kz60kJrsXZAegHwUmKncS6tiibP4yB2m21IRqOmsl70yNZr
kRc/+5rt/pyLTGyRI9FM5xkizmH+oOnHvmPYoqiOIYrqmDWNRJhYjfV1/hC5bbfRpjYDmaGeIcEc
AzYYP8ssSS7Uw5k3agv5cCB9EiVGzLZR13pvkyhHhlaNqw7nAQiEwwc1ZuhH+Brm2a1kFMfK4/hm
3mcPRV1tvHGoEfb6946qOrmWpajm2esmZ5eagahnGMJ0zZA4tw36HEyn7wYgkO/UIck0z0yfY3rF
XiCc70JnaXDggQptqhslQzARZ5syNIdtgfgmz/Ti1gIFbzvoATgspQ2inGRALVNW9Od6yIoXQRgF
gfXI7Kx8KKLoROIY3MkIkuDowHS14oV8AAWebWmU/9eHy7MW/xqZfO6MVVFV5asbt9Y6jIPpCqh+
7zRmU+ZPelN9S4Wz1avRfM2qsUWmqZ0/iEoDPDOWt7sxr5Ac3fTf3T7ir6boH+Q0VM9siLTtaHTB
IQEyw/2YAh+KNFqGJEVLuN9xJKShJHcIzmOZ9heQwOMBKcJjEHnpKqu9AvEv3XqSbczWA06SFZmp
/dTW8bhtOw+p1HlrP2FNERxyYScI1ynlxkFpCI4XhwcwbjeIPsbOeSxQ6+aO4KmwPXZHVzpKcDYm
OEg3mRa6EqAPxTHGadd5UQGtNj+EJf8BtPYANZLKgVfpOVbZrxYfxwNKE4PH/yPsypbj1pXkFzGC
+/La+96SWrJkvSAs24fgDoIguHz9JIuy28dz78wLgigU0K02TQJVWZlF6b9YuR6/hWUFbP44JFc7
lsmlbUWzpIEO1Pkd0C9g574i2TTVyGYoPMeOOFyQMfUN50pXtSn0siqybFOahQ2FJV48WE4XHe4u
DkqlL3r6I2kpmoY6hmEXF3j6fU4zbb2ymiqcP/Q+ucndn5Byy/dGaP9T5b1x5J6CGE0rvjLDiqER
K6zHUEXrcOqRCWwjZmyWz9QxXHHksq0eqOdH0OQw4ylyNLk7Chlv7DDtvVGL+EWBKGltqTDZGsAI
vHCAlrfQLAdF0zRqNbW3h4QbinOmUS8UAUrNOdjhp1GzRoLALy2kzTGYOqF8NtoNWKKSbonD/qY1
LKgDTR8K2op3lBaEOLpiXhV5AercMJEG+wKFedyK+icEovmJZ7l+5FXtXJLQADDFax+pqZvROmvJ
gBSDKZ28WNlbJ7/KLjh7hGDRSjsbopT+M3nQOiz2ASuO7A/yJxOYkHCsDNMcR99fC7Vg+tgHwAjM
NhpIfJx9UAQRLGga2dqm09uac7GspINPtEyojKLyBxmTwUk2qArFI3/s8M1YlGx87ZZ//AFDHbTr
tq4Bxm5FgLCqh52pXwDEQB9A3xCb9HpVSNdYz3+SACJzWReNtZm/rAK6KEHmf2nHVXLswaI/N7oE
78mC+qr5J7cSA2wCbPCXZAILI9skSG4v7EljWJs1RFug2n5ypjiqRkX8oqqZOXfbQP3qTjFYcqbR
v+aa01J/OFNI9v+ce3f+r3PF9K3uH/TH5/7+kpBaqLc6d+KV66U9aGIBymqtCGG6EvS3nRlBbinC
W31heZ5zjtXE0DR1w7ZKHzoWaGhGJKjn1VHyYCHLDcIJDCj9Q3LmXahD5qQo+k3aISlEtvuAHQyX
onfa430JjnTU3gHj5fwpd1+U8ItFWkX97r6IHI34BM2RI5k81jYhsIoldjQlHil3P7Pr9bXqtxAO
Sx8qluFvqFpHres8QNUXMDazjb5FKIsNkjzZ+T69gSAwWCgioAemBe4DsZW9h35o7O9/PasCdSir
/MvdRP6Ib4WL2h3qLQ3QR0WxZZ4DpVfkcZ9guzjEli1Hac70efOPXg9vQ1yyy316UETtRrkIfhqm
rJYKpd5ryImbYmXGFmsXOmfIKWW2j/zoZBW16Zzmy4gxSGy3QAuZNWx94AebOIH+sE77d7dqUiSC
2YIGaVY5TaWrv2yoKG82MYSsZ+c2Zg6An1iTnOfvQf37l6EuOWqT42tSX6Eqfl3ItFjlKvduYaet
VSw9f9NZvXezkTw8lamABKLn3sijL+KNX8Th0Rc6v/ijY5oLOXj5ZdDtkTtBfZA8x8A0OlixbeLZ
k/2AiDsIA2jG1JALNU4lgCtlWbWxssbCUtNkclTDwJYcCLrV3XtecKyBwwoAbV6ONGeeCcREvs0R
253XoEn0LWi1BtpcKHbpbmSaV5y+NV2NWdgfu3ZY3/3v01nUAiyT80vuhPGtN/Q/0BodjoNT8ZvH
HPvg4kS7oC41Gh6FPQ5HjrjkzXGZBh4VeFJkMSN35ScaBVWVg7AmatpQtQvanBVIBPDINHtUTFeN
SlZmGZqrvOiRBmuhf+vYONtRN+wDdaEGt466lIa/7VleHWnQivL2Qlc9cJmnEnEScp0XpoFG4f2N
Hfs3mk6j93Wh2F2tZcD6pReGNpQ7E+dma4FtUgfWwTxJxZIZfrHBDs8EztyL1ZU3PtBMQQv1qKlL
jj4HBZynQbiWSOnPA/MUD9KfQWeWB20aCNBYMrc2GWLVS+QG0IfkYvkQdsEmGgCKmn1qk5mzT2o3
9aZA/eoStYPxGXlJfg5a0B0D1J656ywwzAUZBwAhuvmSPLWI0lPkvuMM9w7wp32se6meGrArXHrU
PFqIRD1R04q82oTgdljdbf/XJA3ilQejeqUUDGsQ9IgFfllnSssgBmueXD2E1YqGez1U297Wn8NA
/A/HtOULVYT6mhhFd/UU3miWHWc7slEjp9FOtW+qtG3UxaLnKzxRaQKOJ0fsddtjauUo5uf2IQgT
BBKQ4QUJEK7uDdkioK/X7dhCSeY/+NXTtNrPb60p7O19Kl3VCV7prPHF8j6AkKXVzEuRsXRTa5+V
apMCHHaSUentgqi7UK/LDf80TA116Yps1A1H+3vBebn9T75pVAXzrBzEE66ZLVjcCyj4IHPj8VJf
M7BOU48au5ElSCUAA1TM6p7I1oTGreLYG1CPRfgaRu7MY2TSNXR0+wKYAZo0RIUJ9HrKQfndI4Qt
wrg64k2KS1QAA4oSOHuyUeNjOxQuVR0EoIm0sMsP0uAopqboff/IC4QdRSP5ss3Vp03bcYOz+m8f
cqRhBNkHvoos/TMBOfyGBu5r3WfcbWY9Yi1ypOHA3oPs/JXzpkU4COGUuZkCMn90axTFdHh9ulNs
15+a+yDZ5C8PGpxN99XoCh6uVvHhPvPvj/q1Btn/+qgGAIJV2XNte6+ZK/fcd1t8J64Phcd8cDdP
/YwuOy8Plp4N1jM+1ZLPQ39czhNoLs36o7n7z0vNQ3frH1P/+Nh57TQFQ2cY4Zg0FTxhe2GiNHS6
pMZuxKpTlTzEYhoopoH5koZTI8ORwk/22kMJixWHi//sNy+LdJ+59e3+hZa5fwhdzS6d6vOFVVnI
MNbsgsfLznAgyBZBbOpCJmrcJI5XoEeN13cbXVmQTtmLWN1yL4WIO+AMu2Qqa6TmXuXoIDi2bFvA
XO+2u19iJwcwx5gPQoOMp7NGCaaSWLwGNrhXSkQYQ+aJR1+HVzLHTTkcXAM1DxZDthJaWDhttAW/
JhDYsscufKSG9yI5OHwA/uG3zR6zYtN1AhGrMgwfoRMSPqpUNUvVtMMWe5YhXUJZ/cUwRHhsyhzd
st52rqxmX2k6EbDiqP8iV6cam12aQh+Tixbbpjovl2EEIrxVjYzyCTHbdMdi50a9wC7dE0cqsziM
sqyXsejNlWUAmbnA/1j3ROPkWWShv6kR1kVpQxdfxn83yt2EItfgWA7rbiuEKBdGqa1NYL20jpcu
cGxtTqPFIdwLMcVV1ZkMhE2V9awEA+mei2dYnFnWs503zlH1DIyc02in0+xxLMZNaVTxswo34DrA
nKxa2a0RPZJPCUTp5/rTlEq35Qp1vkAlk++0vhRg7lELUeegpvfluu1CcGsgH63PRpVYB846hGzw
VlhAegKSfkOIFHqG+vkFozawh+QUTU3sK3WsOig/u6MC10iW/xxNbLVk/sOtDOSdUzd8RM1mutNl
BgLHQpsPUL2HJNrg6I8AGvA0p011skjd0X+uLKPZeIYbH9Mu4BeNAi4AzNP4a24VIKLH+nnePyjT
MF5Z4EarNGZAuI2pffQUitjtQngvEG/6sP0x/+l3xsovobvhtixB/MvVxVWi1HnHeg74pbLcJ39q
SuX+4wctAlsdEKqoHxpPo4heqEeNpSYOUTWg4GXyAIla+tiAkZ9m0zoc98PaNRAAJBu5BWm16Xun
u5a5/HBq8dXtx+ChharCRhU4c/tTV4oqgLZj4R+MJnmjHjVB4XYPLqD6v53IXOTOLclqefxjsgxb
VFVwf3P3HVPzXOnuxFheLIO4Bh3QtDOLygCVXJHL/4uxHjq5QTEM9nCTO12RNw2QrfJyLFFDL7cL
klul9HiEiGTxPDpgnQ0BhV47kVk8I8aXnppapAsaJRsQb+C1cG7UUXkscQfWzZG6HmRcNr0K9Tx9
aPr2YCFSK1jrbJF2lE9GjwYR8EVbgWeMTLLIWiACkWwCmEQ+kW0UOFkXegw3ZGNuJp8SlCQ6Vpdd
ycNvQg1m6/6DetTU01sfb8J0nhRD5/Zi1/VGASbWAWHaFmcHRCdnG8RiZx+E/ocY3GVk+sNlvhSj
SlcsH4ylNU0BlCRfi3oIlqpACrWrkX4EO8bwmFjp+Jg4kCBMh1pv7ragk/HST1oOgAb8VOYOj56T
lQsr9BHNcsWeA654tCWqgavGQ5JqSMCAOTV0xUpXXtIYO/ZsBI8J7nUFeP80jF+VL9LQi7Zdk6/L
agiO5JywprnQlRvnBwewnwP14sztIM6ojACloMW7YRgAgTeGiWL/2l7kKIf+0SAwHRtTFQ04c/Oo
72+ugYiyX3F5AKmcfUmCuloJKzNf+9B59IES3ED8AQFsw/TCU63S6FRNDV0lHvheXQtZtNmHjNTM
/QEpiGMFnfW/5wXRqBdSekjBxVck9/kls+TPugCSn3rRZKIrBsqPix/3clUBALmaR0ujMBfko7hd
7hIv/4jIhn/mEiy7OhrOTbyG8CiQEnlaPSGDk60qEdQ7wMOzl1xpnEKkI/CHO+mLn1YIXXCI69Jo
n3dsr8aqXNKoUNlwAmwtX1A3G1t9BTDuSr2eGc5TUiHHa9t8CS2kbjtADvxgTg0KE5xD3UWFgZQP
LgPojidWYuLU0AFflWCTECfpdmiccwjS7uO9EaP52Y0GEDUs7iN0RcMa9W6H1n6/j5G5iuNfE/7u
m3hJr32jH8+VOYpHT36YykL4uqjEYz1ZEkQagdgtZhPZAXAG8Bn4TrAnikcylSzbFTqxz9Qj+1Di
hQR6oROZaHVTBVch1QvC/93WMfICPw+zn7FZHY4s0zlfmm31bvdpdCB/mhlE+p8BOMDD4IeYwAWI
4MzIMffIkaCfKdy1jW7jzRA57wjHIt6ba9DYGSB5tngerGyw8iGd07gr2wesxTNrawUqW/k0ZHoA
VMvsn1qtEQcHL85TL+wGsL+aobgIpIOFTPIbkGHFyo8CeUs6lDR4Qz3cIlSyrAqh+VOEYxXA27jF
UNv3FtlOPUX7JBRSePQW5ku7iNu3oE+MQ+3hiULmlEP3eswiAbJBM38xyngDPq/wbfBduXM64axp
MbeOv/uBMz7EhisfFR9fPxeFKFthgLiBvBLX3sV9Xz8LA3mn+1ex+6FeYafV/P4q4F5Sb66Wn1+F
ZpfKQcQyQDnsIshRvQPWBsSPRYfNgQrxAqoBCQugL9uIH8Krg+9ZXydLD+XqDylIWw91y+Smsnzn
C0pGH3PV+N9lVn4zuow910GFnLYOs/1QpvxpsFAFRB4+iAVS4MHfvVpF4EeJu1MMVNbZ7M0c6UkW
fzjuD/KMsUNZ8qAUSwOqclMCLbn5yK2sK5QBAqOJCA3ZRLVQPV7rZLk70Fg/RXqQXI1x18wOig9/
rlCjqEwxszeKdQZ94SVQd/JEDfJBYD0wxJp6Osw1zhACEJLCH1qcGqZLGiparre2vUGJENjtoi7d
izThb3jYnKy2HJ5QNds9QppsDQpk+ejYGSJRLhgkizYA96LdxTcE4fkVh42dpzww05dO6S6rFlII
5Dx2arg67bckQ6kyKBvrij/WUxMYYfzIOnNrBe5wDszx0wQY+E/TEsWBHMhuOmaBggrEoshG00Nb
xGtqZr9pNWRS5FaZ4ofEvwZk2NgjKGLZo9sCaW+FfbxDDp090oDQ7JIKh53IBLQGVFX81/uceMyR
z7K68mpJdnXiJL7EqAW9xXiAbvlYiJUXNM2NTSSkyZmGsD9UtwiEdAjGjjVwiHBPfYDXvNR/pEGa
gugJQgljby7wGL+CJzTdRizq93jPJ49eLCEXIEHYOOTvoMBQH4VZhUsHiaKLBUDecZSmuW5Q7PUa
l/EZJUvGhxU1oIWtrPVUBHGKoJV8iscsOXlYut+QkfoouQTJaaq+4QVRQRVq8qEmR7B1V7iIgWaF
GS/tQRbfEc9fJWMyfg2KGGrRjZ0fkVTJoAkHj6EY0zcUv/VX2UvvphrANwwX6SfXczwURAKMV42I
ZsXCcG9u7BQPOG1saZAmZP3EyoGQ5zIcCr3wYiS51GB+rTUq4Jw87PYtitvetLUlM8+9AaV32ON6
XWt9TX0cbdzavyE9G4O9DSXDlY6tr36cgSAVxdSXBvpyT/9etY3Gbo90TDCtOlXYbEALHC5lhcJu
Nrrs6Ic5O1L3bkPer0Qx44ksHPyV4Af97Tb3wY6LR4MQww7xsQ1CS+zBnfC72JBaC6ct7APBeUsB
qtASWd41jVYmqIQGFNktaFQClQRIMtsS1pdMv1cjwC+tBuVh66A0qKprKE4C6oI9LG6/+GLavnpF
dYsvE+fVA6YeCJhAz91Y4h5gPcLqMtDO631SX7vduWkAF14zs35VEmkyxCe9m/aAMkoi9lFNPTK1
ntiPXJhX6tW88Fd3/wrYyaOJLR2QOP1Gjp5zmSoJLnGKJhhAMhSDk4zsDqBNF7qixh6Fj7AzZqWl
QGFwOFjuMgTR5M4bRbWXkPVapW0yvOlRDQvH8tg5xzb2pYgLMBxHA14I/NMNKB3kadtQp0sQzvvb
0Pzi2zo/Al2doTZKfjYoKM9OZAOFc48f8vdwnrzSBPLoAwtZMugJHHA+02au5sYNgZd2Sl7j4dd/
2sCrCoF1oMH3ZBu4XeON/cekGEBzANaXIu6yEzWtAfaDeDyaYTqALN610YKZEV+HhsvfjrzcgecO
4XwRyKXrgYq9ZSbw1CwIrdWokPuOtZk9MDChPNAV3v06C9Kr0ManpRwYsE8oQF7+5To0emtEiJeS
nSY4NeB0yZiD1XVatirTHuehzlwaXRCemezDMyCoK9ToA5k+mQwBMOSCBoCDcVajK/DvZ1QwygqB
dIdfkbCPzuDowS1pzJ7kfl+Rum2HR0GKpCzwp78+6u4HvE5+FAXkzIHDc6MP7Wr7JTAnKSWr+l6b
of0S/eqhWh/4hBSVsrjvjGZowyVdDh5KVDd/W/PJK4uiJSidnjhSAycO3vQv3BJPo5llD2Hfqy8+
c5ctSCVuva7Sly58qRoHulQslYBx45nZNChWTBwwTIRWDkFRK0fVYGEFeN+iuhzMhhppwL4LbPCn
8NUUqnmYbchwgEyR+UjTIWhXrg1wQIwjHuG0Djl2TZisqlJPORr2kQDgsqmm24Oake4fumR0E+VA
8c1DUcW/6xAMZ2QK+zY6Nj6iXyLeGx4g9lS34stGL8q4j/fUpQEnqsC9/dsWJ2EHQKly/XelgneI
ThvXtP1HTAxQXiOax1+WuZTaY9q48vYfKsCenSYLZlA1dmoiYQzC4gV4mPo3X+frFuiPFyDq2Zkz
0IyTHeHoaOX0kF4R3BneSp2tG1algOpAdiMb4+ZKTey1kECcpI9+m9QUOwgSxEl/28kkJ3sEu6lR
TRwh0wpoehWvwPBgH1U52kcX+hArNQYQiTCEfWymBvJNqdykItBr1we4hXHQbCYA5O1BH/pBPSOP
J9FY0PPELb4J2ZDNlg/g4jA3jDnNMpxmdWHc7gFRgMqedP1lG0fdMU2S4UvHEaLsk/orCI2yHWNl
CnF7U3yF5syDUnn01MdaXsoIdV5k11nkYws7dseu0PP0JAjCnc2MfB30I8hvZKC+Fk1bAiM/yJNd
h/JEV9TMLqBFwl8rxcbQKKyW0RjtBPhWwJLTopikjLzvdlEhWmiPX6EYhf+UWpYnaHFklyrOONiL
G/XhqCfyNKukWHbAJj1YKTSMGsaLTVPE6avfVQD/Y63UVt+BJxxQT4BPG5iMdnL6NEDEkAmett0m
Pi12MvOrD7WK9dB1zxkrd6lMk5tpZV/8OAaHee3wmy6FuYeGmrOgQbIJo0BtfuPNHl3ff3rQ4G+P
+xppzatVrv1X25LGSiP88dWS9g/Tr90Ho8iah74CcQfZEetGBY1rhvu4y9Ov4pmsTuGOe1H3xirL
sz8m5yZkfytfpY9V0e8hO+L//NdFZdcBWcaoMVdFgR8qcuxi6zooCqObmO5Tuhq8qNimCbYQ9wG6
lWnGfQAVTF8FEM2PLri4fS9mP31Xf+2GAHwFHEdJKZmLg60eD30X8W1p4pxY1oW/4HjiffcxSfQd
++kI9dXxK+MLUFIMdwYmBdOkcZrE7MF5GpnyF4lZye//+5PC6ZNokpNH4TYECQmUw2IvAFIqro8h
DnNHuoqtFvVM9z4ZldVHG0eL57/sf82lrtGK+sg1mnmpe19gq4wDKlL2YS3ciz81ecCwFRH51gCO
4/iXHXEFpFwlkrrkdp+gwjwDWWBZLSq7t1YscrGlmI5VinsBCIToJEXHpyB1rBVEdz/Hs8go9jEE
snpwGK+g2xtsCLYweqk45UAyEK6BTJ0R75rEBGPshHz4y38YUQiWOvawjnM8znyveQJlk3ryAXdc
c87KNdmoKdjwWHERnag3Zrw6T5PIn0z4V724fvSAs/KODUB9UT2mQM8xvWQ97/9aT/o4QTqNeBUm
1E0QGip2uYn4oVEOzgMCUM5DXYD/G+qGwNffbWHJt/kkpEc2aniKt6hy+n1SOIh9k21arur053JZ
08hlYaIIhFLVRgiloLngEEmL6Ji6Z7Lj7YVsNqh/PssWx7Z+Go3aXEcG8Ha6LuU1F4Naox4IETEk
7leo7lAvtQMCLrvJgrfBwyHDtiHKMOjs0pq8/ydArLqqXRtF3cauBvCWL+x02A5Wbr2zAHVseMF+
hD5081Da9w5S/WqdD0l1RJkFtGVc38E+LfY+/Cg6mHjWAqYKXbDaDowd4I0WOP7c7+SQa/dD2RN8
FcJju1S1wX4inoaWWMpQTcCjbQSs9bnIy36DvFBwTQavXlud4E+sVxUqLsATEXi1XGolgy9m5w6L
FqG/iZ3AgjrFrQeZ1CMyKEvALeQNtHjyZlW5WnYy0zuyjZ6oT6VMP6hHk7BnfR+jqjuRqW/AJZ9E
0ValSbmPTdWumF/Xr2DhHleguTF21B2k8SHDQV4Reuev6ifqSevXASlnHYgejEbdyx/Qh2KCRlB/
RkqYcbzDTvcLmWiQ7NL2gZOgy9Tg4bbU0Sv1nCz/IrLyWpUhuNjy3DggGsvA+Ynu3Xbv0ij5mUF/
8IvCUPskA4eAGcjqgv94xVJBm3BNXUhsVxc+8OpCXWfQ0P8I7VMMGGqwyHPTXQuW+cu5j3/7CBF7
511lLeLe4xhNXNER1Ip6fi5RUUcOd3tnqEkoWfhLvjfi3PKMRSmDf5zeNI908ioqiJm7MnjOwd34
wAbQUUwHMo18387gSqxZHTmv7gRuTrzoj0l2aePJHevkaEUBokdieGd9PoBMKOr2FavcL/+2157Z
7cM69e72Fspw64iey8juxSilQn7FcVNxQFbliV4xZKIrs2nEoWPj33bw+4O5MuiflG0JpHHy8BjY
TvYUj84xmzDcLLaKo3BQXEpdaAUmm4h7AMf6TfVa5x4oa0RhnuSE8BZdAWEexsB2hDWQpp3X0Nwq
gATlAhSkbvnqhc90AATtx3hARWyyonNfGAT5UpcBWNKQKJ28cpScLZS23ptRymcR62+MW/l36HG/
WR33nk1scrZtNea7EbWNSBA131SSFf+/Axjs3wQv4h1KSSNsQA0EMDaxBuAZYh/staiRqCoN74eb
6IdIWfYruDzLdRs1wwm0NQ6OV3B1rIq9tp3aux0I/jnKT1dJJftzPDV9yT+bzy7CEnneNSvkD9Jh
QUbyJseOQ2aHVuBUxU4jVev+qHs3Ra13HyfWtkYS5nHU0BrMiwFhQOkX3hlvcDBiOuM3p0eOCHt6
89S7rXmiK4DD8LSlS9zT/JCH2MZNLmSi5q8uzSVflAZsyOO+nEoS64/VW97vYua/oai9Do8A1Bbf
UHF5HYPSu1lDXN/SaAkNau9GFsYdiLuBqnZPXVBtAB6KcvZlgw36DcpC9S1OVmAtjcAl2DK1hy6Y
XGihq0vgKevojKCGn3pkYkb2eQXaNwvMUs7KBXXRldtdg9yosTEHaFqRiRqgucBiiGA4iEISxYal
M1GE2ICeH7XzLhAmO1DnbjanMbJRg8310h/C7imR4KDmcfXep9A4GJlt7UJPR2+N91QEffmecafa
Zgmrt9XUhagoqyEqWBnxuCt9M9uMZlq+cxcpC0DDlgxRomUQVeNTBV34vUwyf0HdufFQAmXkKG31
JpdiKNQ1jtMNDbJyKmFk0ky9Zeb6H4OdBue6CaASY3BnWVHZDBnnS9W+4HdFUcHkh+xQcKYrFDkE
50loaJ5GA27rA7rtd9ALSfE7kpqWGH1cleUhVQWEPFHWAdz7ZJqu7m5tURVqnsZboOQro1eru2NH
wyTedZ9Dw0jVgzQjdr+SHXQneIX49RsQev0aqY8cIlVIxCwEjo2gAVk2RhleZxMORhOjHk+heCvE
AwdlFZSWIPkUddJFDVUCvDsistDMAUlUCVa/6Xq2xMq6jIX0cFtYKSgz4jGo1xXKOJeUqDbtbgCc
1NefxjnZTXlvbSNpIAyo2t/z2jRAS9AALTEnvH0rQ/xSdq84B44rnyFQGFRV+5oiT0PR0NgKwWbt
dP2GujJTu9FFZMJCPe6p6k17jobmboMIRCDLq2no8rGQ8XfyB+fR57JJiLChC8VTb1DdF1TNLwbg
WE4oYJInbDnkqQSB82KKsaEo99cAjVJDNvK72wqDrYemQ+F8b15aOxyfW40XGkcOYK9weHvunTID
m4Rrraez3DPCysUhYYotaNTMGnUdlX+ep07zQ/fJLk19IwvHPq1POn3ufV5ueGtAR9fVL1OY9bF1
GvnAdPCjadzgLUDmdA2m/HY3TtkpNXprHNHLFwtomPOcw5rsMrUQBiiD8OB62fhmvpnxYD+GCSg1
rbR5tDr8hv4gs31Qu2Ar6EJkUf7uZ01X7FAEOykXJh8WqHS1qvXXVIJHqc2iYg9oiX42pffM24B/
mNg0LszGrB64ZTcn10SqywDF+8fgfM4EFRvCAOC5kqU8ZW1U7fqw+7zS05Vn6DeTaVT+TCTZ2NoX
u9htH/ImUEjvwETNvVv+HiBbjDVWBZDzy7tzF/oORAKdBIq8avQXogDUEbkOqGsH3fDc9Rm7+jw6
eM4IejUPKPMIidknw3f658hAOUjoiuJUy2x4Hix7WKHMXW3BGQxCdatA7df0QhJZdymA5TjNP2Zm
9BcdBd0JOHn8ttPogOqMNU6wakGRYrDrgWMBEexyCRqyaP1X+LgOVQHqxwy0oK0XgIMSKsMgkj7a
HfB8vTPcVJeIqxEa2UKKqH8zWGOtIYVZ7ag7Gg3+nHS8gR4sPKCyZJ92Pl+C1qz9yEFRDWJq9jNk
0XPAS+818kwgO0uvudg8Tg8xMPzbMkRukPWQoGeoGProFXjhXVnfeuAMFhazkXAFIfWumSKUePxn
q2DqUsCSRode2zuJnOnLvatdrh+hCpcuKom4nFs9EbS7KsHWV3dZtk6h+oln5ecgIcPBkYcaWJeh
Bp0ShlOjx70zov6OoOD/bfZ9aZpNvrNN7lPxBcX2/Ic34Lsg+9w8NyINNyXkDA7cc+TVGTNvOYJk
/VtvMNAaa3/2BSRfHFP8Hgjw8BuX3bYQLRDaU0/3hQmwLUrwmGXjwWAAnwbO8X6VDaFaBkDydogy
ZGiN0YmhBNxmYCjoEPUEW8+ZbNT0+V7KzDqZRucsO6b4R4BKRV7jH4oFOUjgQuyqy9TjXwZkyUor
5B95EoE8IvXAgDsaw/nfM1MPxJ9e7lkofswXLYqk3woQBmx5hOJCPJS895MDXZl3qO+xjQnRK9zb
HAmqUCzInhjI4gPtne7Dsoi+jG6G/8D5KjWhEmeJSj23ztKJohBc3Fn4XFXjPk3H7iGu+/DZKrJi
kRthfaLBOkISxG5Db0ddA5H0jbRD/AM7VnkDTd8ChwW2NfEHr1Tn8C+jOfgbBGMdlOChCyJTb52r
EWI+U7fpZbjqFQ+2s3MbcpRN2fvWzvJVBLjQmTeQEgPxt9kvECNBPwDUjje824BN1NHwdvvTpDiI
p2/wzWqOCmIw702Xx5vctSCrjYPEc5inX0oXOM/IOjPXzy6x96uJIBa4MgTYv2iA5yhSqhzkXpDP
OgcplIwA3kfll22VK+rSAF7P0PqaRkuzNZeNzr8DfugsHGWHjz5PoseuHwAjQrHiegDXQbocO8CF
0jxlu7lv5xK6W6ZzJm8LxPwPNUrPaQFqQic7MQGSdB+lI13UXn2gYdkWJHQPtWdXB4AiwgtxJs9X
loAQ3lgFYBvBANj7xr209YNGlr5GDVI2HAEHFJ+XZtv5q8C0wF89jUTMSY0lXc7+Zgc2q0T7ve8B
dR2UG493wVKOAABp6BI8h8BN7bRfQw9sQrS1GlSRuQ0ycp0EwOdoia9u11carCP7p+dNobUQoCLH
stJrEHga6j/gC93VqIJB8gxGsIl3Lk662jwh9Dc7Qgs4M1aFrXD4/R+2zmu5cRhZw0/EKiYw3CoH
y5Ys5xuWJzHnzKc/H6HZ8ZzZvUERDVBykECg+w8tag6FHz8YRueuI2zBFqpemBwL7A7p0zJ7zMlI
3pVzk1V5hNnrfGmO6lPh6mA4OAFHzWA9JI5bkCDAScTSPfMoY7JxyFMf0yA86IVjPWQwmNPQfSvx
2wYxln4PvdnkAdfzs5ca4dH0zGGdD377/mdGhdviIptnaBRTj7z6MNeE/5ohX0OtvOyMUSdaZ2mO
DbWN+Zafjx9lGByLpk2fAeANh694pIV/xeNWs1eYrY0f/yMO4/dO06vwAXpMfUxEhROnksdX2UwQ
cIxY4MI0h2xOZJDzcVuzYY1dzczSoVSoR8V6g9bs/WoU5+w3hvKh88RcZJGtPkd9DLAg9dzzGIpx
U5UjhqkF5/khykr0l6bglHppu9HxKDvHxlxEx/Qcq6TofVLMHpADe0DDwTslzimuo937rvb9tMtr
bVrXCH/ClqQkFkGapuJC4yT5hPB4gF8hPf415gkRJXVcIV2nr4IpMpbQ4g2wh8hvT6PbL2yjK7tF
PfbWXd9QPAf66MX6FF07h1qRqarInMVRW644x+QHDW3Zk2wsFq163gbwDK0uvWYDl/vvUKQqWzlB
Tp3mux1mpVkHhFveZCjO7XVue4qQb35dmtHaN6o457GRB0cgK7+cMjR42HtedQ5UYp3qMgzA1z+K
qNG3grNBCIL6QcHPc6PVQHLR3cuofc7BJHCG7dBhfPVX0LXycSc8Jfg7mAS+th+sETJ6zN2oeZYP
7hRYB0SH7m83yxiy4uFdbU/bMO1ylGMnrXjQRVCf6j5DBfIrllA1d4bNXyE1UuOTPuCi0GzTCLRU
PDem6X8jixSegDeWT05taSsLQVJqrd7Ki/Qct58qxEG4Bhhch2fe/neDwBlsHGBcSznwe25cHYTp
xXdjEJYQomIFif7uGQMUBHP72r32cyMukWfrVyAh7rW2fBtAD0ZTcihV2myX1B6P43lmTB3oYmOe
KufKUEcKf4G0fXJXiZj0TYdf5lfGQCYQYmHxU4UoHYTUYbd2096VeTEeOqW+mpZCwdCy80+YYIcw
yi4ygQNAmcI/nNRrXDjKrhBKvB2b2L5O4i0bTIRih8zc8K8Rj+VYd48OFa6iEY+y0U2v3iBPP5LG
j1I0W/n0TRpfbjk/xMFsz2cbeePmKepscNktn6+VvER5sG+BFyNtIQCULmUwBA5nbfQIczXZJ6NH
yn6EXGcmiDeWfXg00s7PV5ZlDxgejr8b0wSn0zfO/jY6ltMIZTEDkrXM+hadDQQ3RgenOHml9D38
LcChFObnq3lUQYYC8amp0Z9RkdbPlojvZM9PBv2cdsEdRm3RUk0De+0mOvsWu0EUNdNwZUyz1oo5
vihFuYIpBaFhxkt8QSW+uvCwinhFWX1XmXORfZ6nVA7lK0+Lp5cMXvWpTeEzzLQEKnlsO3ikAQi5
7dCjguoRya7Aym3Koc27hLsMnPdc5HwfJO7FRO90KVKz3svBxPHNTZFi8iRHRRmZ6IAhzSZHq2oq
H6NRuaFowMJ4hzF0EWBiM0rxpTVfWqe4rzHg/V6nQ74w/Kp/tEe1hm6M4W0Q/vTxYgP7D72Fha0o
78Xc8Pzt1nwPqqWM9Y1S3Jt1WWgLrYFThWNnuspngwo5MlZDsoId4qzHsmp4BivFk4512GbKleiO
PBfOEemYbELV0/aB1v50WqE+IP55uf27ilj76jVzDzuwi95Z/Cv/X+/PfUmucv4KI38vazyTHkZL
c0ibnexqHSe0WAvShTxp4DdtkF15lqiJuLt1qFWePQe/Fd/oxBq08bQoA1RuRca+b6FliY8YznwZ
kbvdWN5UoHs7cx/71t8nHbIPVq/1Lwk+K6mlah8WtYt1y2+47+LBfU4mY5fP8awJAl4+rQ5NHFbP
Bn6nru/mELOLYo03JYuWEZnpogb3tk3Hohu2RQ62zh2yHG3ZedwKfVgBnTpS89Hr4zA3JmXjo+ya
IPdWg4F+HSSTZ/ZkHf6fbnVBQq661Lr/Mmlwzc0ZqvAn1Fp+d+QUvp/0YpMB2Trcmtr4z9X/j+l8
9ZHGmBl280DatsohnptbNxlPfdaTjlFMDUGa+fDl1/qnKOEgyF5SKimCm6w88oDVY/sDFB3QQR6M
P7XBw0KhK74VUY7YjVDSS9IGxa5Mc38fl0ZyVrtGW2aQqT84nm4Hx8K8XVcBFExu+C1GD+0gm/TP
VVUL5xCl1e8B2UVbZC8o46Bvp9V35VT9bvI/VzKmViiyWyy2pCbxdQMroQOKdJKJdTimVNoU+VuF
J8aqTqtiL7tB1e2marSukFLFg5ZOP339mxso94hE1K+Kkxi7GhkZtMDpwmCMVzVZ+b3sJmHw1DqW
djbGLHsOwPPKcOBb6SnrLT5+/ViDWevT7WhxwpKjKGMBmAG62+Y7z7HEp6JR8rML3E7NjINXNXnt
nYKu4NGO1XRr5UI5hPIP1kEwGC5uny/KwsCLIA2M9xYPlyIcP8LaR0bm7zAHtP8KTz1v6Y0fQSe8
v2YTlrNhWv39Iv8Jf81WXAXTBceNH12//FYOhvto2p11UEaFYmznTJ/ViAGRo+jvreUa0Oyx8tBG
NXsJS+0gJ6haYi45wWanyO6VB6fytYUcGKgBlkq7M/K6Oowuhhzq3OBP1iYLGWT/Vh3kVa40yi6w
/WUQDXBGk/peG0d/F0Koqha3GMrVO1INr3VXDA9Kw8oWOFPwUVQl63MfpqcB/jxFafNJxjvX1VaA
9/uDNYz1C8qGaxk3B6fe2ImR7PA5KTaj2lajj3Kb8eQV5nck/9n/t6QDTbKAaIoBPO/R/hFVVjyn
TpOduiT1FjJea723TEMnOGIeUL619kreXfEpPNgm9ZKAc9kbcpaowYVdeF/A+NtM7WQugjB01opl
RntdgQjeJsUqiR37fQyNeEJU3OpU0N1U4mVjPVSUe6/RHFBLqt4CNACfdboOTqZ7X8Orj7xvz0Gc
gwh46pziQyqusealW9EZYu8lhfNASXdcmqaZf0siiw2AGB+S3O7X0JOiKf3uVzywExCbp8pKqtPY
hNmqGc3kPbC6Zad6NUySALJTAExmh+0BZ7ikoGr3pwn9CWW3rogXTu37m9gaBcV/D17TBGNNXmXz
VWADW5VXMtYA8b4z7QitO7Aqq6FHbHOIs+w8zQ30SnEfwyuUPSsZs3MbOSj0jNneKTCuSNRQbDBp
qy84JtcXPcec3mtwqoUiUl1kE46dvpTzZFdOLtxSX061IPUsq7RDGtn3rmoXj8W0k6ukXBvRiI3X
QCrIdUG43xhZiX6hLIOpBVL67QbZFxMxXfXSO4a3rzQ13vejWgICw9pFXjVzbOqq8miCJN9r85Wc
V6tqtyNVjWFErz+CQD8m+mC8xmjiHqIoC/k40TWdHMI5DkZ72W1iAzCtHj2CPcTGdAJQ7yfPbhqK
p1G04qno0n2d+8NZhoRHdSDWTesoB/sMqJHWGcpWjuZa4wN2B3VEJfVaO847yNnqIBsFDapk8dX3
Sr7EeRkTdE0WPC/IhwWJDIyNwUruA8XcxkMQNY+JH6gLMhBimdUzPm7+mA6zgEaqqKhlBNVZhqA1
dauAf/jWx/DgauW9d6Sq/hrYz5k76tlBHuiaqkr2QrOgtMwnOtupKPT2WrGRo5M+nks//eY5M2w3
EtlRbmBkV4lnmMS8ZxEh8CI5qlWZ8WzP3XSeLEflZBW6A0mndM9JNb1nlgD8yfm/dfaJ3abfJr9k
l9W2Hb6x2S8xVdFLkP2S6GZ/oLBapSqcMAlnbgGFK3E7bGXXgKyxMBw9eBgAR8xshmYxCas/dVY7
nOQVcpc8Zp0qXsuub8XDyeSnQ1QA/noYk8HTMXJQUKm9IoqaLMhOVj9Gw1rDm8g/0i7uV0Hm4kAD
uyBYWO4wXoWRjNfAR9xX0dN0J7uREqHwOygh1ilMkfO0KbybYt++v91VZt66tCo8Pxtd4XCfZJvY
S/c6OamLZYuBLIV9x5EKmah+Gp9DO7kY4zQ9yDFLKV66uLDu5ZjfK5+DXoT3ckxP+gCVjKo8ycHJ
xkijrUhcyNE4x0hBw/7lKEfLzjIXxuRmRzmKuUnIAaCcDoWejs9Na+Ca6kQz6JGfCDA2kq95Ve3l
KN8kqESKiTXMPIoffLUqj+pQqhtbiPgim6SJ3ZVmkTxT8QO9xaYsLeHeaO5STpEDAnTaNlB9d/EV
y9nR7vlSRQuzpvC7JFtBft8Zbq9ym6fMCjChtXYdG1xPOomF0qCGMW70oDQ+ydJoINMRwB4Sw7pm
qf9amA64zByv3yBhkfGRJoQ6keLfWIrAW7qRbuF+W1tT+6n6en8outei6N4N/ehkXfGO8+IjiRX1
kYMNpIy8gqM5x/XYhAE/QpRAdDx+TUADWrYLNSjIoi1QI3DQuQLtwrGt15jM76bBXmQzVK31Glp4
LGVeA5ES26gXMz/LsEWKD6tAztmy2xoWmWGK5xuvTnAt/NPYFLtv3abHldXsYrH6iv0zLzUBAyt5
hlsRL5KPWJXUI8zhyAWml2EiRXpZNe+nnFNllrTjCrGN7GQMenbKnNKOti+lY6YnSB0+B/OyhSs+
gxp8wbp3Xwf8hBWg6ttUeZeh1mKNB5C+UOr5lYXiHnU4HHvXyJR+Yc7TcfvdTJmN4EukDrfnuqUm
DIYNrg0NSCo/xedkfsDH/Pu3MI0aNFfZLdTa+AQAy750dpKcOWr/krsCQ4u7dde0+m1PEWjaKtZY
jshqOeStIILJu021EcuyRFWwGmLndfRPuA36L7U1rjTAWVsR187OsLT20TBQ7sM3WnxXKuBnHiDd
3CZxicq6ezRqdbjPc7C54Iij715KnsIzvyuj3Sy7oukehtSOjpgfwwFx3PDNI994m1GTm2VGfx1I
JexU9hG7SU2Gq1MHMR8fXgSw8RHyfEBp0jbX8oW8wOwe2FhjwCtngBQMqvC7KlJ7OYxKf+85LO9O
mpFXtfvyXY2DrZxptwWuTn7ZPjaB4+wCnqVbPYi0J4DR3+QvZ7AHoLRsvzSgzzbBzJPTW7c7kzZE
Im7+9Ut2k36km5+Q/fDsgAFwauoc0R8gzKuif+q9ul0lPQIMZav0r7PONse1/n3ok3QHvzTeuKnd
vztxeoos6EHY0RcnW4e8JuN4vUFjy0xiRWZekXlkGkpEDdrYfGn5MteD338UKiVSJH9fOmApew98
5rrJx+6jDRJqsb333HduQpUO9LKMw7o+CErOzyVCguTdMfWW8bJITqopxm2eFeTLy1k59CYGGig/
fU83t3/HZvxDHnGiSVuFj9IsNjoV2K83tTpt2jaK4BOlwV06byQwiFtyMKufc2x4H9oy+i4SxXi1
qlzZKgBi1vbcncxow3bQBcSCL8BF4ZDoB2n0o1Arc2Gq+nDpkGjYN21Sb6c0b58Ky/8lZyixe0Ca
smH7rNZrHZLBsUCIFO71FK50dAo+XZwlJqM4Jqbrn2QTj1lwu/qK9YKfE7DgX9OiPzf8j2lCKy+3
82dIiWtn+8AUFoUZWScqdtjRFiVi64FaTyvqs9apnpui15/8prR2cl7bjM20CtRWX1peznc8BPpP
Jkc9FZayCoSTHYu5J0NfjWKXmFWZ7m3qX3dhoYT9IVT7nW+Yr/8OoNKjnoTjbaOCD1ZSAlHLnPQY
plN6lF2gnhYOd3/68krOiVVd/B6J52E5cmum2uTUNdfR2wVGSgCI5qZ3EWP5r77higAOVLIoUTlC
z2Laq+wf16at+/4SUqq24eQ8LaEsK8qiCxNjrxYRsiabkaX4lBbx+2RNPBoVvTgpHo2Mf3UB3rcb
NVU4uc1TrClzN3EksNS0MHYTAIOWWeilD0Vd8qi3VYHQk+jSxV9BQf3v4AcRkiFT+vDVZDbgKUt7
/IoU8yuhQgrWJXNmxEA/bQZ7sK52zZ+iHrPyJyWwnvzGT83j72pUWvvkayKHGyf6I5AA/9TnTrHO
kMF96fP+041b/edoh8tKrb1vRWL6+KGZ3iXmUbidfN/Yx2oWobkepKsJL673ApSzfAPdngB9qu67
Hvp4WZGJR/6lLPamqYY7RVWqi+mMkAMnGPU5mu5UJ8OHRoPfngmvQHclGhYUvYazPUvnyyvKTqmG
uaJiw/NbgKVGZIyv7NZKJs6hURcYOzhwWP3NtyHihQg5W9p1GA8TvKyqXDqJEt2jl4DwqdBRcdWC
DO7WECZznTA+W/NVZtsHasDxnQzJRpsLHwFg5MVXTF5N5fgqisGd1UuecJcwNllmgOeeG9VhL2DH
7Eb7HkEwGfMB++2zOgsWMuZDtzhDpqzvY/QsXEvRqZ/N95YOK2MWp/eyJ+dq8waqNTEMEHqVbNl4
2gefQ+ISLM1smIe5dZ3OmkIguEFIzX2lsfp9KOaSUgHauhGOX6MhR/pwnBt5hcmfv4tN4AS+SPp7
XIpgA+rtKU60ZW77P2qIggdIxsFjUDkBShufWqAZZxlJgiy9cxCS8dlUbnTNdDcyLy0zz5K8N2CE
tBHeGC9kbEjCXYpCOCZl5KYpBOTjRg7cRufJGlsVmEYz/c/vG/sQNEPw2qN1mwrkVQuO98fBCJSl
yrL8PuZspdFRMM/CttMHsrlo8bD0viNAjIkKkoSnqPOLq+FVFxlHwSFej0lhAs4JIenq2O3O86fa
aCC/8CSWrxu7+hJJa+8ONdphVzcuLB82U0v+ArD85q4Vig71ySwdV5XIkO2YbR3x2FT2vs6LNrOv
o2z8qSEBnrjGzpyn2CijXHDl+2tG5vaXKDS+W/WxJv3zI2BjDOm20B8LlIC2g1J6+8F2fNTdQqr0
YG3fzS462tXY/SSRdK+2tf5mpMUvrwk/WmWI77uhZr1QEKPUisB8MqIwWiRQ63/6eOF2LJac4TT+
PlMIc8DDQ9ttsmQH/N0m/cYSnkxZ+MOIUFnAK8gxjZzdqH809NT+EbrAYcBwvzS6pa/ZX3Iazcv+
hHCzvsJyPXifp8KDP6bKrPVuWsGVBJK79BLqY8Jogyt8e/1BUbtNUWrhtk08cx90RrrFdB5R/rg0
30yoWFjyBp+1ItR17ght32Jh/Ryx2eqNyf9kQSlWZJjNo+lX2iOH9Q8ZD0RL0pw8DEU5fa2rvfJs
KuKAHGD9GQ2VslRCc7ob8yq8VJWaLyg1Vp8mukV8ClzrbLNw3oVdx/dlHrAN+xjpwllhphgic/ff
u3qjDL7DThi3X4P/7Ozb0k53Rpu9fMUhNgdYjlEVGFh+7xqJ450RuXAxGw5Yx3rutH8aOUFOtSUM
+D/TLDgqVP//zMtCdlFGnaLbbaSPUeN49y4m0GETZY8yREJHQ2Iypf7gmHa89GE8IrGoVjs5nMKT
3ao99iZxVf4EwBvv89kgA5lePCgC7EcwLkCRZY7JphQzG1TDgHIONdVQg/Kowf5Q+cZLw//UUbJc
Z0pb7nWfP0GcgJmY4+SYJiwbvPToq3l3bUr1WcaTAeOkIs3Kk1EnztmoRYakCp8DQO/qQjej6UGx
tO6+U1D08Iuseu5NpV86aR9T5NXZuXsDIqtZ/uGZSB55LmZpba3lH90OrdvoY4SRvms81CXrOeoi
vjfCgUf8oixRx7PG9e1mTd15pj89oxZgHMI8U1e4N2eHZiibJV/O9Mn5RZ7fu8prq9bzhc15FKOw
KHtS4hiQZdKQM527Gr/vXWCRspPdqtC9ZQ6CkYOV2Rz7KKyAIcXTR+TpZ5UE8ZXkQHtUXIcKfamP
H6NrngPfUK6GS1mNqhLmOLNnZ4vU9UOL2Jkp3GitdvVwSKwe65lBtRZjnC27qhGuDTo2tvaeYp+H
LGq/TZb6Q4OA/a6IESJp1BWvJevB0oXa82Sgj7Py2kF7LMWkrBLWtrNSmuFGxGK8D42phACvG3cG
ycJdYyfUoRuST9B3AI3/aRL0iP9nV0zeazNW/lbO/WeaNBz4N8YKUi0G2I1bzZuev26Lh5qB2M5R
ComNOFyWHbYaVVvqgFrNXZiXBccr06Q27qr6vSXwctFbtgWtomj3jZw3D8huN1nvjWi9nbxfDsoG
tNuwt0qwPfPU203z7eZgUB4Z1X7c9J6qXLA7zeNF8MZBsD1Njt3cGtmFnLLT0bg6/BP/6up+uGup
070mKgIwtQMnO8epZg9PvNqCO7EeARlq4CZi/UevrHPDpkA5Y9971/ExwvXwNQpq6wBewL9nn6eu
dM+p3jhmYnXmND/ttj2oSDW9p2GwTAfMef55jxEr6P/xHp1v/X4PURh/v4fHhn1VqWUt38OI6la+
B/qYxnut1vBwAXad4hItqZkgGmv2fVkI59TOBFEg9TDbuiBZyq5SRD0fPSUky18p8DKczIZekzXa
h1nVR8vMzV+Bg7FrnhjfMMQ2FiVmHlesp8JNbEb42ug5p+/aVDaeBdYzLoC+3DgHuMgtkrJvV2Wr
AyidIZ5+WP3drUetXVXIR+/KGeIpR2W3q/Xf3X/uFX0HOViPPrMakzLDwHQ36hHqQUor/d2/uajJ
vlMr5S75Gq/M7glA/SrWffsY52Z0+34nuX7t4ri9Zn75bxzWWnMFKibWxeQ+A12xyT62+hZGonGx
PNRdMRxBQGfCPCAfvJ9jFF05nydvRpB0q3ga9HsTzwNkkhsfJ6KI0vd6RI9joaUlEK258YAYnPOg
fMX9pT6QwkJuF7s6E0nveCHMIt5mRRCuzJnCJpvEhqnQTo+TBrONTZa+csxhRF2OCRoSH8AELIgh
8KCWQ8t/bLJ9e680eG1bag1AOakL9HL6BpV5Wz23Q2uf5L3OZDVbpwT+GCDXgd4aMCr8tWqsjxPw
ExMeG5lEGVEw+H99OU7BWtnIikeeBechNu2tmQ36urID5RFmeolAMYgTw8g/4pivUOd6iySO82Dh
zs4uYWV/Z2cXLkz0IF/Nkow3vDTj4newiTS/hMDpOcZeFKSbIrf0TmJC56faDhOSc5KYL00mETcB
DP4nZlVadem8MUd7pEdKZO7KyQAR8l0n52EVthRdX+9FaKUAIMb0u8H2xY/y4cXsW29joPm+d9TU
eBxT998Z00xwlDNcw9Ifu0Q7kSJZWxakVKmLYSNGv8yqYNx9yWRg7ltARHyUghh4HLu7forBClG7
2ZBryQFJq8EV2MjPog71o+y146Ae1AJcihQ+krFYEz8xIdVuM+p5RjEomDXPtzs+sg3C82NkMPNp
F4LaWeSzEvQXlUIR3e8BybaQA5KBIe9wxzZcfMXklfvnjv810G063cru3TjBotvua3WDTiAOSzPV
yB5ShJ7GEGjevFdB89F3lnqNfmfh1QryUK6Nxl9R1ftQU84y1saGcrrNlv2ms3eNkkIvkq+g9Zay
cVS93AsIoq5SGoje8IsLzbZ36oD6NdrVIMHjQdxG5R/OnkftVieHP4F056CrnMJHCk/+L1b324Ln
lSzWuv6aN1ZOydFSyQyE407ru3KPouJ0b9qgQydrbF7UgmKtFvbD0e/gn2h4tbfoh2udvxJJ1C5c
kRt7HZcPBJ9S7aVXO76pEHc20zRpL1mNhlIIUGYvR7WqQeik0sOTHPVzTBfraLwMM3YIp6FCH3co
U7KzKIv2vpkbRejZMa2UrezV+tTeq56HEDmUhk1mqReAX1geVI6G9v18KZtheOgU6trjvPutAgrB
t8HbvCwAPJtDDxpnVa5lMdThytfLccV3EXQ68jNI6PdN89xF1c5CcPxjDHp3hdTWRL7b1p9a4YPQ
Iw63rlypmjtxrDKLa+/2z0maig9PpUQPD0m/C3MD+Sll+CHjCnJgSzJ7pMpiRT1H1bBo9OkJmkv7
ZENzuOrtexz4olmOZcmirZT3rWc1T6RWxFLPs34np05Oom2VyCpX7MCSRT46w6lRfJTXWLf3uKBG
rxqwG2UGKoRx9m+ckvf4AReOZ5XxKIWkY6/Ij/Lqq2tF4Svk1beazQxJa0e/yMbrIae7quAw9ycW
JNaH1/bJMS+evBRnlaZyx62Yk751WKyaLmlfEvAix7pKgxWGNP17NsblwmNbsurCol+Ws4pWnrEn
LC0j2chukIX92S2ha82D9mhnV11o0PHsMNrVhR1vUWZF1xIRlUuhTocEp9qT7MmmzMtrD9D9GDoq
UMF5VtcoPzxfB4s092Tc9PuagzJ0OjGQQTGw1Sy/DejTbRwWNfSpZ0KCI1sczoNT6bSvQTl4azAm
olqbczE+HvAMGoporypIsW0gcafDxYC1my/Tqh7Jk2XOcSr0kA9/l6ZH3AUqIO91cALLnCOpwKch
bYbbpezLxu95QOL+o2y+YlOlp90KUhdY/8DY1vbR8pR2pTdmj96lrb22TbzoRdW9F4aodlOpK2vZ
1Uf28lYPW6Zb+54Tvhu4e5QTH9rOtPlOiRT+3hxXVQR7a7PXDonv1W8qwhxzuLY4FsxgcJRT6MaV
li4qZDtO6ehFO5nJHknNW5ENbans+xkLZV8QdWLNavNXOzHDI1rb9VJ2QzTjN4HvRlvZ9RHUWWRx
MN3Jbjwa66n3sv2goLQ0BhGyzUNZLfRZgyPskOSlIJQcGshK797W1nPlLTL68hC2frtyBkXcmVBG
t7jbWBuVtAe7AeD6Uzg69/mQ/b5y+oPqRektLMfCEhvRajaurVX/0yETML3MFbmkqxx7oYSkCLDm
+KYWpfJwi+VWWS/tAQhpVSneg2zGedhqn4vegCIwh2WkVVWxdUt3xB4qwlUvYkuyyAJljzK+B929
svdIjbM9sBqqnBH+T3fGkJ0FqiiXVKviS9v5432MN4PsybhspjuoD/4Ffax67XTYoOBanBztqNdy
HNCC5PhXX17KoB97fMIjcZUhzATIVFBcS45yFBhWWnrfC4DnJz+dSMTriTGspl4PV0WHMdytL4dU
PfrhVvWwgDCGMPiYs5yrnrsQXTH+aF86xbN+5HonFux7/Ee2BeXOCsCxBrkQBytpOOvBbuhnxkPf
g7ZtzfAse3bZDcvYU82d7OpWku8ooNnQaLiBZEVF2oDT+YzoUlWj3RposL2lNvwC102vWdWBquQ4
TkoaraEQ3VKEIxBkFXJai2VJoQXXsXfEAzpIIJJmrSFQIMhZInu+lXdV43ByMXF5VCt0DQeHjWaG
57qtX+EUG1cHiusyyCsI/3M3cDGscI3EXMgucHPjqmYhOwUreZR3aUn/PVLH8dxObnwlhyrawnmM
4JVc7SKkaNjYzlp2e8PrLsjyLfRaq8Fu2/kdBdloHysYbE+IalxIMQH6ZD/0DQExuDRW+zNpml9u
nQ3PKPU4a7e0vOOIisada7FUBVmsvrhO8q4nVvdz6txV7ZnGJ+m1duln63zmPrGVUM8xkqELmTEI
vYAjXYqBNGwu9RwUcGFlyiCZsyONqyT3X3d8Dcg7NKwe4fkHHLxEJJRHlIWWQ6MpL2U/Qz6oAy1k
N/HB7QyYCfIIDv1XjnXgSCPF3spRxAS0Bdin8U6OaloGgDbuH+tKMioXKV5ZqtZaP6rGixZicuqn
xKWo7iQD5GM3qIHYU+B1M3P8rGF6Kj5KNULtxL3udjtX6Or3uCp+Gp2jvuF/ES9rq0+ecsoxK6e2
47PoPGeDItR0Vwc18oEzEwMY23TnZrW7IRMVn1WdvVKgV/FTSCVzKV9qfs1iMKfvWqDu7NHE8ium
+hSyVcTKSKvI8Dr5BG7cG6EENBTMQOqNdy5US4hCH/rckU0pB/+aIqMNZiuNrYy7v+bIS/mCWoEt
YlkbJNr7Y5uLaCOqoVkCO58eOk0bH+L5SoHbxxZP5GsZ+xpIQnjATVdSPZonfw1YYfGI92d/+Cce
4sLDHyK682rzkJuIgweVaN6aVyvxtDdbc/zjBD5xWXkVSeSwBG4weRWKL6r3MrASyGmGX4YHFU4P
mVDumqJQkPFCEV5Hmf+ZaspK3l7G5OF8svPrpjbUFTLp4zoTuY0z72BdTOhduzxxul0ccbbS9Ayr
ccCqP1jcYtah0OMU4taudQn4r91mdppvXkYr+jOzHxty0PNMMKPBIsmhphk9SoKy0f5cyW47mMkx
7NPfo1+xIspYgGU/MjpSXaRRMEkWR3DPaBX4rH5H2c+19PeVqg7hEimJevUVu01xbG6RlypV+IWG
ouNKVwLlqMy6leWsYNmYnV2RxPlPX8kWkS+Q6ZsjX2EEc9i9G8DkKWLVq0ggbeKic/ZWUfQJVCQ1
sWJPz0ZSf8qwbeY1pa88xWe+C9kLznkhHnsQW0BJIK0DI527DRGUR9CWA+KNVfSWlqa69EZ6mCtu
WToRb3WReFDb/+PsvJrkVII2/YuIoPDctvc9fka6IeQO3nt+/fdQraPWzp7d2NgbgsosGM2oG6oy
X/MU156K4WXSbTs/Mpa3XNmaH1agxHickNVdoz3BXQcF00/pEgFo93Yj/nAhXintcChRuvZb+wuf
a2OriyTYyjXt/xKO1TrAliGKXjOrDQNE42MrPHgwwyZadmzJLDabR17JqF/+iYH2U84yqxfeq2Hr
5k6OZFzIbRn66AH6q9GwlEE3FtGqx2ASAawyPxeDTe1OdIeaRdvZiyPIXzIhx/Jsmnj1s1XJN2WU
UzCSQZ/a5cqJA/gNG6eIjFWJpfdRn1/gTmYa7k6O5SGfM/JMTWoUVpQELZSxr9gNF6nl7nL9qybU
9uCxMjy6EYB4ez7Is0+xv4a5b+wUa9j+1zQZSyfvxyDwp7ZbD3F84KwoANXdC+J92kPkj9thHskD
8PONls0V4TkUAXFFdoRWrRw6DlAtRPzdNYjr7sXyum9NHqjb0W0egNcqj1GreY/p5OpbYaBPLYcy
0bcGxT9L7za1WXq3eaBaWKckyLJnCcSV1H7Mw9q93WhQdO003xYxUe4DEzSG+e9rCwGjddfnnbsQ
vVM/lWXePPU27V2WlPCxp2hKlhBMqqZ6khMmkSRL0K3tg+L3Pk0Nd3obAaotMwB0bzL26az/k/08
j03vkx4Xe02M2LREwpw9JHeSnIg4dww9r4wPjh9ar+pg/hVPkUlhGyYeG3e0z/ZUfpucJtnJEbst
+yzP2N+j15F2xS4Lw6+f4nIGotfdNg7oFqjBNFzkgabieIE4y0qBYo4MOSoawbcpkQZPqwF0c8vI
yfdrHcdPF0XuYNzUur/vJ7Nw6mcn2c2ncAgQeKuK5p/Agj1ugqk8CHrI7xggnzKtzZ/ovEbPaaLu
Ur/p39u4jI5KPLZLfZ4F4b5Ze1DwtjKbFjWIVxE7F3po3hutZ3mvADfpiwk6aVHa2fDepUoN4gbX
D5xlzli2Woc48HAcaaxLJ0L7Is/koWhS6FBtVu9QMqBHSuPOumieilmaiZPuxAcP6cH5QsB+1iXT
9S1Km7N7CaGm5C2ipqy6AsNYtHEcfc2TAN2JBDcCNzTip7hkBaXkav/d8ZX32hzKlxLhhZ2HTfGm
G4vpXdRiJydkCYsJFijFtadafTKgh6/yNumRg36IR187QX4OF3obxhghVjwq5rOoU3+fyZg3TANr
lh5zb/TYMstYGfYojvfDEKFsM7agTavO304gQelSNmxnEJUHlosggzwrJl89uTi0JbmwvxZ5iJAB
DjAnK5vUp1yNvsp4PnX1sgTGdtboyT6UA4BKmcjYNi4UdBquWhPE1xKm3y2RzgvK2m55UPRxfx5D
/8za+6EfRXyVPGR5CFtAy5VJyS3yyvjKIzXcJGkyy6pbydVSsQGNK6xCHZgCV28+yARy1PnWCJWR
1Xj/O2aY5h4NL/uKBCIlZ1+0Oyil4SuAAR3AOWwgW2lDBM0acxuFar+S2VZHo8Q16abKIbA75TRa
FbCAeXIwoOZVIW4jk9kQbVucFheS25f9IfjJoTblw8mamX99NzRHr1qXJotCo5ySLe+DPN0Cp63P
6BGqq0bXx2XbQr4e8Ep/sav2mqqwGi3PSU4tInTL3Azir6Vd+Ava5iGVZB8IouPAdkhF81ql8RpZ
jhjvDU2rN60DDaJIG6RH4NJVl8GP811aNeEhTWw8eDMoY5mdKWd5KIPx91lb6N0xaNL1PfRpWiuq
90HT1N2nuByaqh6tKI1q5fc6eGriJL2REpsBoVE5VGfI+OjxSlSFnZwkRlxm5VAiyO+TJdz8Psw6
ezm52B+VhutcWQcGC9YfIQB2pNtkjK6AC08lX9pz6B4366LcJBGCeTJReGgvleG30h7ZLIio+h60
1cqa7ODLOI31JqxC2FZJoj3nZfZNTmg1JICatIyeKlxtDgJUxNpH9vZrjnDffIeejRVE6Kk6dDBt
sY8J9wIcx0ZLi+rbUh6bpobioPrRvnV177WDHGfM2agq/NU4iuGkOm7yGPMJWMgLQtwgbvSJzAhR
jYtc/9rbvQYVZerj8MGO4l+1XzfnGGrfK30BHa7rFB2zpE9fBzU3lqnuwCqbs3E7+WsWeoA5/Vnp
yBzMAUk+1xhA1pftOYusTYvm9MGSmVu+ruKPoK9gQ6otenhxuzcSN8YnikPniXOu4bElQ/6ADH43
hFQ9hiJ50TWt2zd2ES9lFin/9jEJipUcCbOPX5o6QeTuXRJf7hwX/j09HnsoMIfuVN/IL/58JhN2
bQI3HodpcwMkUlVBXtxd0rLtr8Ks3GtKm+AaNZ6z1XnsLiiKudeK8r1NvYkG3jSm1VYG5eycxcXF
pJHgYK/Dtv3CZ436nhXV12o+A+twD2dZDTuHmeY8U+blTHmYb+Cl1TlhTR/MFTCKgs0SuIF/jCMn
f8cQ5DSpuFMpNS38UkEAZQ73tmOd1LRQYUwwjLsmw0aAdj+ytjypET0aHidFsWYMmvmcafxGleI+
ylGSGQbKFHl8S9bT7BCNoDiq6n7z6JspFGVXf4iCOtuCQ09uw1LLDbBgQ3IeRLWLkxGL3Nhq913t
uHCY5wvmg868JUXycFtKgdCkXd7IdCVrTbRu3CRaF3MBp3GG8cPSs02jq+ZLnLX5xckT6Y7zdfQB
SLObRsE4U/XXHkD2Hq6FtRTzQ6DK6UN1evs7q/tNts975+i7MKz5ckNptcYzlbLi0UZ3dCEJdzWI
y2WhxdN/JsL5iuI/rlByYazSUGgAFLMC03bDhDBRoBE08Io/2OaQrXA4Hz/w8g6WmaOLk8dL7a1A
ZF9OE1FeHjRH+3uaOgQa/tuV9WZxN+G3QOjUhDLI/DQdM5ZDYArDZe/HtA3n2D0hzwxV97YVCKhP
8ftwoivcp7NQzJ/LU7N0z0Xd6+V3B6uLXeJm333fR40e22tMfeAyLBS/xl6owOibdh4OVqj6nEBB
7el3i+stJsrY3OZRzqdlEt1RFV69s2EbYd+CmrVaa3BR8JuVIxnvgbJt+wgcvYzdE5YP3UdnKXiP
d6AnVuhL+et7LFJ89+xTu+6hWbgLmWhQz1xQmZq293m2O8SHARnO+79GJhOQ5uBNbEQ8ShbyhY0S
7eR08fLTvAlie1F1+gV/gGTfAuqemraik1UBmouROli7ah1dbsGyCaOLGdbDOnKsdOlAXxf0uYzw
ElAN2ruKeJajvy5JMnQsTMxz50vl9bdbyfGQKtem1Kb97U5ajnHWWNNjp/7wWpixc3DEpCzuQ+Rk
FF6E/j+NMSBe43/DgBsIDg9k9Yhux3vpZfajlij2I09uFTybXfJqmQDVzYfWnsaVGSMUZSYsmpaJ
YPng+1Dpb+MpMvdqZMG2n2crfTk+9O231swQpajp7vlaYZ7qXolLinHz6eSwyvL5z5NDG8XBcuXW
k3mKUpXvdCTeijayjjJ7mzInE5mU4yDVbQABCMLdLpbBuWaL2kDkmqd2iN9HE5D9/Ra3W9/HpuVV
+3CqD/IHy7g9/xR5NvZNtEtGhNaDRVd79hJskbZqwlbdtF7WPQdFWlySxrwEXQsypcxoj+jF1B5x
qOtwsgMuVltVsZRDCyX9ZwpuCx3Y/6MMJVGvrXxfuZSohi58sPcnpNj8E9JQAejR+5gPV7Ry2B+s
Gp+qU2D3dHvk1Nt8mb+P5ZW5Nr4XMFChdHNLGbrdV45vt7gF4LGUh0RBLgsTpwgUr/nuaEUAetIJ
n6bxcmv1alUUrB1X9TdlNbEKGup2gXIvC2ekCRdNEvN0+qN+O85iuDeVXIcSxZ8kTcv8AqkTQ3F0
XpaNUmYHkTjZoR+n34f/z5hXB17MmnmqNxBnXnur7k96o/UnCwydgESwl6P7QczJ+1CejWHA2rjA
RPN+vUz4gT/cJstEE9RvcZeWbLHVGAoFiprJENOWxxgDaQUOOoYbh2YS3zvDo+UymaZ+yo3iJC+Q
03TVOlha2Y6/tFbV4UZrzVEb4t+HrlJURDQEDpS3UwDPoB6Fua8jHIgW/+fp93sgT5evqdDnhzxB
o0T07bspGv0I3yheRqHXwkZVlLWdN+iEztnJoKyugzo9a0gqLys3gessquFgQ0A6mPNBnjX2mKAp
Zok0ZXsRc7yda/L8FpHXqbE74CI+z7jl5OUydc/f7ian2mV1ub1tqvmh105fRK9pz/Vg6Ht9qIJN
iCLS1yr6MYVq8L1EFBuUUGMeYU8rD43CJ7Jly/Pd9fovcFvFqrA80KSt3p6Fg+54N9rFFxtXW3Tl
qBELa6pfa6cHUlCUX6httNjRteixzNMy0R6tuvBfHN3/p8pyUFUsq5vswbI7VjgtqNom6JWXwkj8
A95YCfQlhgnkwBkr9lOOxkgLH+3W2Ga67aGNgYuYxV7XHMOdrieqdRX8CgdrHJAVZPGmHSrER/Sl
jN5OUydbe+iFHIOh7i5YRuPxYA7Dl5KGwXLCbBQ4q2+/pKWyQ0hp/IIgJISJtNO2chpr91nbwX7D
/ORb6Nk/Im+iYpvQu6yH9muY0WZeRBn1iqS3sRjpR0gw43yQwdthvsQys3g3aN5ZhuQMOfeva+Wt
i3FID4VCbxsq5YFOcvY8WOaHqXjVtzFt/aXQLfMSWrh0DFbrYHWFJqLMAt16R2u9fu7N3Dy4uTst
cUIVV4qp3TlLZg1teIRfwglTahv9vWPDH+zdRJt5DvehOexr3k4rOaSUjM6emo/XDIjCk2cHzzKO
h0G1QbwOHFAcPaNVjXWKS5sFGIRxBM3vrkJdeN9y5Mr8Unz3NLteNSVKgNjdxVdgNgAs5kTo1hsA
sN1Hl2AJE8V0mEP+CYuQhSRwxfA7cmZ48Bp5dxJdnTy0uq4tsp7qHG3y7x0egl8SvFvmPbae8J/V
gKhkx9g+JaYfrCtqxh8KPyrIrY+EUsNBczVsfjQQwlrMw9oItemA0bR6Oxtsby5/cujkmdeJvRF8
lbP+Cn+aNQ/llLhBAWMhJ94vkXef9MxAHKvZ+10WHavOC6kE9RFonX+H8gwxZQ9koVdCBI4Uo84X
tGQzeqHm9dNMr5UXdqzU5Y30SNSrqU1KmH58JsEV86WdNx/CMByMI1NsQvukWrZZ+CuaWpamcxI3
MnrvXsbLc3YAk3P1EpjknJSh/t/5hqn/no9R7Ktbjz61+kQP6NEEGdJdHBSQTA9K/yMMMu+CSAwI
QjVB43kcbdgKo5Y+3IKx/1NOUboJj0I5BfEjpuAncE3AbEhZMvrqC5NX/dHGbBjxPzu1TkOrilWI
JMdSDlt43+6ma53n0gvrQ199tIZfX5tUGR7aQB0ezNKJl94AePEe63NMFdopBQQ8T/GVMvcWXKqw
KkkQ+jNpPFrOQukoE24bFxKvBxL/JoxEWSHaTD0lJjMaXbq5gWBnMpsOQcVJQZfNh7JxskvSo/LW
+iJdf0rcs4llUa+ZJwtH3WSVm52krjs7qnEvMu9Dju6i74Yej3wz7Vv8bpjzH/FSnzZjGLmHJNP7
M8oiw9qr0OyTQ9QOBlRbZs1yeRrQSVw7c7rldx5p+SN2LmferzbrQEFEa4zH2z1kpoo9dP9Q5l0Y
Rest+MyZb/JMFKV1O5v+nN2z97P/+7zGnSYKlbI3HbchOyevRhjrEc/S6Lnq3fQlhY8AUG1A68ct
spfGd5B8h0S/lllDK9gO+v6vQkxIMQJgSyprPGRj1KoPmVqXZ/S0qmmNYS0+Hmp2bpqoAHVaCvMY
pSYfkHHy/pzirpXQnpFZdY7nroYQS5Q/e/PH3p+/AOk0vQRurB/kKIGP/ZBiCLCzIukNyYxM8QvU
y1hM9ir7w7A3rzcwawPwilqxfpUqHINgt6IgRgHiqgCDPOS9tUHg6SaPozcUZyNtW1mm8kUBSIzx
7FdTRNGWfjprnTzDx6+AWBHk4EBdG2Rm7lvmesTv7s1K8RuYW/GFWdAits3jrVLVOtEuwtd7w1+3
QJKUH6tnTrDhjV5spEBVPYG2/pSFkl9spGKVvBY2I6YIE5udvIDePGRlyXrFRANoHHbJbR8/RBrS
fiJ/UIYIvlmPJ9DC5NVAxbHiNChdTuexZcO881Eh3beD+iZ4tuFMVLTbokE4pJoM9dGltcfupol+
4na4QCVP+wa/Ol7pZh1f0E/BMTAJ8Z61xv4jrNuDU3vhT4DG/0QqKhipa7yVmjY/qgLvEtjNpjDY
OMhRQovzFh8bvJNVkHfrTwmrwCfAycP3+1xWFtnRu8HYFQ3BGD0MnuuRUg/ePN1SjAIcaDH2h6QT
sBFmChQy1LjoJfr/lkVqutqjrJOvQLB+1HVWPjT9oL6ElboKWkN/D1y1O7ao0s/vC/2d1lu6rhBr
28ls7rXoQp2cYdLfkNjq10Xe6VvD9ov3BmDyIi4zzAz6iVqWDugnC6PX0scSqbWVhyBri3fdCppD
SV15CRrEOsNbwQNXyesVlK/h4ClN8FFNkNhY8BWDrgB2GZo1hkbFlyirPzT2uI9JkQ/XNg9yVkPE
oRqDHokQSYDejiiSoW7yulEvPsSj21kwxyIvVC/5iCoKBoHq5b/myazfG9N/z0NFF0wLZZBs6lNj
MSK6vuJp6GFFgAFqpYjgKs8GJyp2SooG9OeEcNNLN51leLI7lBqD3H7rKrvfy8tFRG3oX6MJTHnW
1YR4XsjzDIVpxAO82VfxpordqXlzarwWMZLZOlGaLQ5hfexn4c9GydyH2kEKngVC8aUK3AfLMvR/
3JZWbFCmkOzQBDLcyn1JsqlFbilozsBuisMkBnxbjchZmiq2w7kAKBHi77pXlES/jmmhLC1hdF/8
GOfN2W9qROEfWLL6VYhyArAVTA8u8gFR0EdIhxvocgdVEa3h37OikGOjyQwgxj/dMe3PaWe6OKBB
SEEXASAoCpAPkMvyHR3mbB/xoyjs9yG/pZp+afPsIlW5sy7cGZD+PhIMn/LK/ynVX8IxdbZGACZE
Wqm0fJaWdRzFJ5ktMNuE+dG/FpUxXOeL+N4kS7CX1m4M9OGBLUCLEbqK1OI8nNJwfMjxGr+UnX4L
DXNIxtOOzmPt4/Ml55YqBkeujzHMfA9nvoecK5MsFm730JzMr9d6BegF+sLvS2NA69dx+pXkPly7
wA9Yynr11LKvm41Hh4EudTziV1Dp6sl0i3o9DBmyA50ujvdDOzvZ6aCly1tGjmVaBHvX7aLb3Hu4
7FOs0BMqYXmVx08OXiWQg5Jow9+KKppr2u94VttHgUnlkwiL6UFJ4oUcyQuU1uj2yeR2t1jNCmYb
BP249EIbTgJuODvTmfSFlmQIR9RZ1t7GgK9QgB3Q3cMPmiZtwAbW7ZqfPX5bep0X33Vq+MucHiMk
83mb0Rb5pnbM6M3wvbeMUvZPD3Nns2rddyrPzRrtBnPpY9y0mVzgampiuV8is9IX3lD2lyj1u8c0
tL+DenO/AO/nsedr8dFVEMp0CpbAQe1+sWL9A3JWSDcJ+WU5tUfkHnepL8A/TP7lhoV4jbwDhajB
NF9sZOWObZTMng7cofQL7FdFLB50p8qvUQBPSCY0fSyX9uxT6wF9etZi/VGtafnamQaAglfYYaQ1
Cq6cs/vh/yEW+jkmrGaYLe6Tw2zs4F4MUf/v8X5LgUdArlMHAn8XrqdCEyuRIWk4dXF3FfOh1s32
aoSpC60ZNKmpRI65kMGA1dJSL6pycwuyecCNJzZPnT5QEJ969cxrNH7TzeJl9KPxijxx9IbE5j5C
YfxRnUf1FC9L/nTPZouc01LGNPo3z0jJLWXMEWW5y7D2gfmERfp8Q1sNhyt48Rd5QwV9PKAPuNrI
q3O9sI+egnne7XJPSw9ljeKKvLQePYFXK9Lqpp/uhxmolXdCZzE+BimFAywzFmFieAc0zbqqqutX
VxXdWnhGDGSUKfH4QPulXArbH1ZV5vTnKodvfDuTw/mg61ieyikwtf/OGvNQxrLKxxU1wQ5ZXmuC
QNh2po2XdYu7AWIC+c6fVP9RHqbRBABWlmJduMrvmK2ZvLTKUaXgQ0wmRJgMy7Iz+wu02R9mOvlH
TYmdR3U+hJFYVIYTPNiVaWOx7aBIYA07mbvNqpp2P/Zhu7hfVAyOiZ92LVYRJNyHXAc/BRK++sgm
G5Y1ekdK7YsHgSmkDMeZUDauCDQsMqnnwodWNv5Iry/opmPYOe21gED2ktmGs6ThmOxksswUhAd1
VtwyS+NZfSgTpPsbLKmWjqU/KBq/lJwbFgqG9Gnab+VcNAH1/agrIHDmH2NGlVigwFJheVSzbNZD
8ygQ7tt0ifJNjnhfA5z7fCrHhaXpKNM6Yul17MLuB9sNBOoOf4Io1MAP1xLYCnPsc1oGXatwZ2ko
9feFQimTQz42f91bmafIeXN8SEV38tJEu9Btqc8Yqy0CwxIXGbrF5yRv+27Vt3a1+pyYs/xxFkBr
07O81BUdF8xxrVSDjY1k1lIO7wk5TxPxiVYorcF57v2ngnAGGx1QH9cEABDa/teq1MqZcuEtytQr
KO9BwKvn4rlaptFCZv0W2l2amS+qOf4jAsR2xiKnbwi9iPZAOLonOe7bujiNEKD/RGRYHqrwXXVz
72lE6OIF8f7hRUeTjj4gTZdYH1+Ax01Lc5qcnUzSubA3Rpj57Dq4IFP05qhUE6pG8xCQSvGYjfOW
hJE8dCz4nAprmDCGjZMmD0aZiuVg5srXwjY3emP2v3zMLTLUSd4rxJxQW6jZp5YQP0WLhQvqvuWL
miIEM3Z2urQQp9tOcYl1rlVY1mnsqOxBOGX5JHByKYLYPsnE/YA99/ekrIptSm/N3YAOGreNU3+R
M3y8yLeYA/5UUZXvkF2c73w7l/m2CE5RPMX7+/2aWXtd/iCk7CkWRPbZQm1sqdisGFU/aK9mrjW3
QxkOyRLD5nrzKZE2FhBbbBO3zeCwVJeXDFrRLZCgF9tPswfbTWaKRrUTGmuvOKiBpgcI9/H6b36y
tKbf8OdnyrO6CN8NKH+3+G2uoWsPTplMh9tQ/oym7JAjcOpjjs7tKuB1CxWef71MBm2+9W0k/O83
l/Hew1oFdcTzp3jNu0FoJguLP/8YOR/wFFiBkjoKb/ekuzjqcbKs7Bom/e/DBC//Gsb+qkhNSCtz
3NZQUQgmu1iz7AlXimvk89X2i+rY4yZunGo9jIb1olaYbsV9nS5lVgsD64zt4xeZRGN6eKrSEl0u
ps5k2RcUeFd5R9s+MAdGqfojd/TiLHO9i36b36Bnq2dlsYiRM+/QvAx9tq6mckS8kF5uqyI6OY39
VsbkQU6pEejkqwIqpvAmHx+PpsE1MYDJjP6TDN0PCL3xa/aILCvUz5rKzq6xg9SeHXTPaWp1MG+H
ZpH4mnqQMdfxOt7JtYv5OFOCoO2e42JclWB/HuQFcWFQdkroAchkX/frGNjn0mhS8XXUaPoMzTdv
cE00DxHCNrUaNxTTusILab8FBiywydHUs4GCyBVALd2F+QI/mX7RjC2fBIq3S0cdnyte8cdKNO1R
nll9/PvMmM/uw1BFBTody62Mz7jKTaOZP93S9ECIGGWwZSv6IufLGfJuwoqMYkFXgKM7VMZ2mhlV
GVrYzykUgAVYDOsnUDY8nzvzu44zNnJ5iMC6bo3lLzAhGgnMbbS4XshqSOzGCI3gGSrnos2PnqqI
hz3iab/nyvv+mfvpvp/mxvqJjsklzavuNIng92HIMrdZlKGKHpNMVX33kcdavf0rdp8eIgh8kvMG
gNH7sNHZ9f17r/utNaXztqJAXb+LUbyLR/TgNHh3SNooaF7VlX5GgLp79ztIKoRjDEhR1SjA6c0K
h1OPb03f9O22czX7nafkr9ibXSd5W78iE7WUs5RB5as4qMUSiW773R5pYYJeYOUWlDhpBgofuior
13GG0jhWc9lrOCCLrNlVs9bm4dRPNesJzGXklDrMimUHI4rdLfSW4yBPkTjaGD4dfBnzQwRvFrWn
INdYon+4DTtvuDR6ivBkbaE+4VX+x7DRrSn+8L1wPAUGnMc6S+OPCpHkNeVAeyezLktgXFrFU4om
wWM6f5vni7Q2xaANxJIGEms+VGVn7A2ofzIUeSC0MhzBz1Aq1HVVJj4rBR5asFV7vuz+tAgQ1KGX
1AUXmXBkNppGPvLJWsabCdKOotbKFndfheIDHUOvFeZGa3IPPMsczDaAP41VnHr60WiG7qph6eFO
6DJB3+v44k0uACb1mAVUjWRIztItq73U2rOQeRlqGtviu626D25iLUwP4JJQQ/fZ567g4A2xK73W
fc5aB+CJoQVLg19yHUHo3HkVPPtyaqJ1Hnb+CzQn6+xV/UvQ2P6LDPmVR7sO8cYqaV+CHrxqghzV
1YPzpCSpcoCKF15To0MQr0S/bhmldr25jeXETnejTZEHGUrBXAcHMbzKa/yExkxTG5cugkuyG5qZ
yhyaZ4s/CEUby/YXOOf2aChwmbxCnrVG1qxqLUWTpccUfCH0JGKHLpIdYBo62GmcbII+Ns9uTcMx
jl7tOhxe3eEX21/lOcy64bUKHDzRA/fJGkX/mtcmHajefpQ5k65Oopf2g7wsRVzbtx1vz6uYvkc8
fsBZU4+hEnuP+tR7j5W+7JwOQuk88NA/O8VV9azYr1ZQ8Hf2/AGKRKcf+85BUT6oYWaP/C7gYoaL
UrPCv0FiZwysPHM9iz9wY13doTWNW1bvA58PwLfbhHs8dKJ1owH+ZfMx7X93JUY/pWIMB9be9hOb
WF1BceUTXf6/EmGRTRdV9Cu3d5AjxMyqvp3Ksd/bWEnjLoDV2Mg3X82tGDghpON2C9UDf6+uQwra
VvQzkr3mxVcVSCWz4V4/pKc+yfM3XNXjXYQwDrgYZ0S1vqU7A7C64f2xEroC0j8U6AFZ7lmOYJjl
J2fK3m65oWqe7GLER8607LWMQaN7rYX78Ak2UaRPmVKWZwmfkDmJmridpXhRq+X5hq9Q0woNKnAH
dx1FKcE4NMnP2Mgw/pxfwzIp423jPfXwFvgvjVEymDGHPqyQXS2gAmI012MnW/8EULnRAG+9en2X
PaVJ/NcoZ6TP8CKZm2e2SfQt6VGlyYHqYJSSVQvLg370eexrWV4t3DZbwlKLDzLd2JkNNkiLtmkf
wSSLh7R+dOcKj1p04/72UbDddIXF5fDkp2nxBEvwnM76l4HbmXs/S/PVKGrjvbSRbqmh5wJGQvey
svRjUdv+FiOkHjZ0WoOYCPIXAyeADb4Z+hGnrfEkHAGrmJ3Ha5pU0aKpC+8X0s16MVbvU97QpQFh
9ySFJuK3yRrSmyoFBTNnVzm6vZApOWkYeM5STZp2puUDMGjNYFd1Q/fAwm45eqr9lLm+g+yI66/V
Eb81z66dWwwPuK4qstsA1DHF5NJqVnK+PFTQpDy9j7cTJNGDwsMyq1PkWVMqqokXKFdoyM1LXMwO
dIap7rMAh1vfG8ytZ9EtN82hekLktlsj0oM+T5i2eNab4Ulre52XVtrt63SsT1PSpNsGHsduTNXM
ozyrqDtrfMz4DjoA1QLUoJOmRKDZM9e5VsFvaBCTWPStGx5NqzyYqWZd5Dx5SOUUNN4XjVmZWzls
rTrYZLojFlPbGUfdZ1stz+RB1Q1iVQmz7Ja/RykmY07IlnVXhpW+VZpcheGc0ov07AL2tj2UuyAX
ypW1nXJFG1856zStKsfy92GXBAez6N8qpIUPIFftqzz4WlufVVjP95Aa+84VCw4qet70PvM8cyM2
Zzmwb7HGS2nRuNCrkHP2KdAnJ9tVgx9ubv2MDCv9EubCRPovEK+VWnjYLol6tles1y5/3isfu2hr
KNEjEI32jAUQDf4kL7/G1vwezhN/UZYIlfYoJek+hbbUNIK3rhqNVVW07kVgRrEzvBnUCubggoRt
sNZ0tXlV3LpcpKPu/qgCk+qUEfs8EEocx5xzJ8ZtX3TQD6PKZVlrOG+Bm18Q98sfk4ESmOZsgfy7
b0mhuNcij99ucwLASb6R1ks5TKGnox2eJRs5tHvfWqawTQ5y6E/iR1k2Lo94bu+Axktiz3lxUSR4
0oZybzWV82Zqg3WylBgm9zxLTLqyLL0432CK7GqrdIwACqH4rERtekH3MrvA90xvh5b+HJ1sB6/P
f+PWUCabbvAAx2jU9Y2oAUYaOOFegwi7q7C9e1RxxgF42xk/WngwbVf8Qpcnx2AACu6kuWLjoLZ5
6FnRXYCitaArMEeeCgxPHSX/1TnhlVpg/eHiJLkK29w8l4USY8GnYxeDmfuL1WKlIeeaAfzJpAl+
ZCZ9e77KBc1euKJAeWlKzCLvWUfDJOLtSi2vG78HM/G57PNfSEPzf6W36eukYMjsRa25RbdubRpt
drTnA2ASl1Y9kOdjqSe/g/LMSDFnX8hT3vLn3HamrRzd591vYznUmfycz6/MyvuJSOPW9/H94tut
5c8PKbyxnazFX/+G24X3m4vS37ceVqIseb6PtFMeoZkGD03dRYt6Uosv7ILUFVQHKGljIT7MFC4D
utE0mis2mkGy7uvBfcKACnCV/10DXPKY+yEOdE399x0quCQHzbLV/+HsvHbk1rV1/UQClMNt5dQ5
2O4bwlE5Zz39/sjydM3ls/dJMCCI5KCq3N2SyDH+8NmYt+rC9TxQbWwy3uhJ8pDGBiRqezDfTJck
jGqqirBqRiACj7UU0ro1b6MqOJp799GM+/P/+/y8ckdcFNJnDWL+2cPf5pyVU5ruVDvGTQ37RB5a
iA3JU9UbhqAwWl2vtjwa2JE78cmVISpORYjF5PktDTyX2q3u2KTahwU9ECetxT3bWXG/VJmDfiEF
NZ3s90X1qVF1iARWSnNkO1tXBt8GprlAJCVCNHyI0+fONNFzqhbQ43mfPleBkz4jB2Os2UqWe9Wn
DkNJFcilptIW3V3du9Wp6/xxL8pgeGrQKlkPrjA/0Lk7AW7vfuF6Afesqb/aLfQAN2jEU9tZxb4b
Nbb9Q1zfpbwOthOJhLcMYfuVkY/zT9+HEMNsO9G+4eHm8tDWbFThgvY+tMABVjx+cCzurEeyHXzF
wba/OLF5Zw1x98t1cX4uw+pbbPvIAgebLgGZlDuxzh6PW2zLW/rdATt/QiVaoCVaJ8UDCm1BwiGu
MSoMwN4cmsQoz6zqW7htPpzXAgWt1B+R04986wHQfradC9d/dtlz8jNLm/egcudVOZTxR9WXX3hA
pz+SojsEQjvPlJ5PQIbEZTB7ZL705ovI0+CMooS41CAMhJejQuiOWGZ6bfcFeYefVp7Zj7oegRyr
s2QVe273xdP8AWacT9aFxfonTf+swpsGQey+mfZ2GFlb1YVD9XMON+05mOf+Pk1DnVopVx6QNKca
2mlHHr/bqNH5Xg16oh0+QDtI6umLG3gSTxOmX1NgXnhO8J6bBh02Rh3+yGLEmVpS/W8UpgQi4Ol8
PwMsPMZgJI+jqAY8tjRnS3bCfcSa2H3spYkrgmXgSelSBzjZ8wohP9zEZEQuxHIsFcHA8pqv/52C
+K2vTgeDVxAq16VGZcqJllPpAu9vfUxx/zoLwQP/3TeGe483zrQEX0DRnmNciX96ILB4teYfXoiU
WZa65SOcJuOAL4J7KNwgeowz0+UveyoPODMv65ys9CVa0viidUnZrm5tyY9kRRjEO5F5yLT/CUxL
k0A/w/GKQvOwh4amn7QR3mJQxcZr0OXOA4uDi4htHW3T9nM0kBsHj2pgDt181KmJUIiM5CVjYOel
edhI1sYxnpsfrXyiaU0X3A1e+UM93+w8Ce5SxjRsqgDLtAj5R1a3I4uQ7YCzZO+BWNJt3Ih5r5oD
2oQb06vyI/5cKVs39CY1PzdQUcgoFatTQG5s1EyzOiDk8iSKQAekNHuo3ntvtoFj1+LZL2GqOy/w
i3L+Y6I/q74Oc819PvT5Ro3qS+A/yglF2nmr2ugxXcobg1pSW64H/rvfg+A1dAv0FOBQrYo2Fc9J
jRoRFLgC2gmhUCdBWcJn/hOamQXUktYOnm29tPajDI3HkDvXiE++aJKzOoD1/32mmpkWJ+dcLKAW
bzGGvp1i2zixdaJfhRhC/z3tGqw6bzPUVfnrV5ak9TouNQEaLYLvrEdvWqtbd+pQTCHG5Y5bhDtz
0G3wosK6Y9bvYRWj+vyE+gd10np/m2wHWX039p+TUZoALBhPW1UwHp3Os9edbOKvzG+GrOpGjZqZ
ke0xJ+y2arQzDFYXkDp2UrfgHXRsjh+v1+2vzXpuNhpGU4jGwgJILExYkIFzdn7ZG/tORwG9sb9m
nizWsa45sunBDkF2O7Z9b4nMxfBHmy6elU5rfcyDL3pugBTAYGPUzOE8an1ymVDnPliNda9aUeL3
7aro7OSi2pU8w/Y9Rm0Xf9ASvwZqn5qOIk10Uq1BJKws1akoR0xRzC73djO+x6vcJmWwUUPqoIF0
vGtxs91oM8riIbJAGH7LTjW8eH18PZu93l8FRd+xm+EDk6LSecAiLJw3PZ7LoL/nszoMWO1WuwXR
oXPplaC/AuOAuAIxqk/F6G1c75KkFpB1SF7yMOZPUspXuFnubofccPaRVLlwe/29h979mGE6/+JF
JtqndCNcVx0NBFo3alLlu+V69ChBq9EpeFkg9L0XztBfPK9a6alDiWRwzbdp8hfoKihv3JpqVNFZ
1WgVGIw64bfBdwZebl23htIsNpnLwtF2tPGu+HOmmrpZdjyHOrG5DRi6B8rSdhcY2BWArvn5lpZQ
qQpskE00FnHpliQPla5QBzWYIXSrBlXLiCnXXfmGDaobhVlk5w5e4Ks+t/3WMHwUOED9veLpIY6u
NERTo4irhY+RWZ3UoDoAnd94hjc9VQmaPWkc84dhiPRcUTRBkth/qkPUo+wgt6DW9M57Ys4yIWw9
xSIWb85yVL2oc6LFSwEyNiPn3ZLSNprthGgyMSUqMn0PA7fZLrLp5wMitS2ux2oUn9pvGNFO52S2
mos6pCU2EJsSKuTFCKWnU5Pta9lyl0zbGx2OWqUYHzt79h4UVVG2egPiuGIqDi0uwZO70QuEcD13
1DaIfqF4jx3TZYA8zt/SWOOs1Twr2RkhzLuJ8u5mLMJ0AtcsU1s4xGNWLBX6+rw9Uedq3/xArhzA
OG/06dXGjR1pMVJ6dZ1/jgegsMhbOfhDnXUP5CBGrKQKF2dYe+acbyDaOvDjqyP57OAnq8rrSTiW
f53gDcjb/CN0RukMWI0FZoPkZVJXQzRHNtEG9k4FVIGjWY7vuLzmez/owyd1APdRbKFL2BswOzgm
u2Po7GMXkK74E9NYfXDq9PyzQ+79KSvd8Emg63LfxNpaXeQWOmENhiZ89nALNSvjNfFEfb59aK0b
9kqf8/Sg+lSsGOVqnqLRVl1Ny5YSZvEQ7ryYbFRW2w2Y8G6AUL9E6MT73rmgALBbXA/fOp4l66mR
jjqL+XXwZ/enLr4GZQPguAckqoV1+bWtF6z3WPa/Ojp6TXXRwwxE5ejYzvBSW19KtAY1LrGeE7xA
mvFWZY5sXOBFd3ri6SQf6lcv75Nfut19hAG1kwntkY2ChhsadHkEPankSaR4ngMh9O1h3pDAMh/6
eV5niYYry1QV8ckLEhZSoYbZGE8uEOisn7ERTNZzGe+jpJrubZkZbr2W/T12H6qVyPRxP0z9sZYc
wKH00UuRfbMRNdvgw+C/B4nUsjYTkgAfJEl4SeXGd3Y+vPLDWjzmADJOgxOPu6BvjXeUSh6zwSoe
QuQu1rPBw4z3QHExEi99G3wodEVXecdp1DNgVc60iWbL5i+joDlh1WNmvtiqUdcHaNAgDwYsPxZb
TOOXHRoE4qQXmGlUZaU/N/JQJXEJg5F9D8rP4caTUkIwP3gKuPrapPzybC058hMJEjh4y7I0l001
EKLvaZZC3LnDrD9P5uKeqgw7JRVRW+sEutNzwRt7vQxDe1DdqLdTwTF/qSnqKjm3/26EWn29siEv
Hzn+ozCH/E5FlH4/nXvP/X6bFJbweSwPsb/Ig+ccxnl+As4+rEkMRtz0mXgqjex7jZT9xzihcCeq
VLt0rRvxPctvIH2mj9jHectOB3AEiZehPTd9VfEpnjisLWd3OyNWHmeed56kKDp120GqmP85HSq/
PSHLs0qmFhlzFXkLtwxj2U+V9zqbAAcSD0sjbGnCDaCrbpPZY4c+knI2ahscF7WBvAtxpmaBMujr
LxnA00OY5d6MriJ/jDj8omKJXurMCiW07qg7mneBU0Ix6XVBpa7+kace8ICAH8EK3bvDMH4t8br4
yXtzBQXCDldBSILTz9JvgBKm1YKk8BsVo2BjtV34IKIaYx/RxydndLxLSXZ0N83xruZdfLKlmsbU
Z/NFnfnR5J18B5WB/+yfurJkmYzK98qfbHNbOUBPZwSS1q5pepveGce7Vh4CbpAZjhqnZoQgZGLi
ZBmUydb2Y/ONBJOzC5wGw0yZxLBLdELJV0/X0aG0fQpDyXhtGlMkdlraNahjZygg1+zIZ398hiLy
PqVB+LEE+I7rLjsN08vzd9yUdrbWhx8h5s4kmSmm10NxGGSocRo6y/3CrhsYJZvOnbqALMt6Zum9
me3s44ie9Rt1AdDXn0cDeiP1xRcR5A4Oo759PQyje/QcvTrdutSZFU3OXdWV+cFtuo/b4F/Tl2RY
VqPBQuqvATUf5Lh1EQPJ/X8+TkVRfdD2Y8mimZyqcdRnHMSoJiDIOrvFU1JneLBo9QfP7+JJHZYq
Ty66Oz/eunKWynezlR4phYIAQ/7BgamNxIS8hAqL+B0/JuV1zjWqtretE5z0btY+RWnkrnWpnuLr
ofEyp9ZjgOPiB/YlNnZlSHal9Ry+10OMBhb9GSTDbTDrGO9oy/g5d34KZF3AzK8nu/S/oC3YbcEl
1MfGjo3Pff8Y+6b/pXLwMAzhBezQHvC+FG23cwykxBDbiM9eTPo4QxhICi4kr9PallKW6rBYU8ab
uPfPqolior7VcKmxqwzFVX6D6geZsEhbeNXSBkS9XQAfnv/VpwLDFke+cQiHdbZE5cWNG4pc8uDk
QditVFuNqE5o4shpoWwLy4YYNaAOwre3VoiV0C1Wnd2uByXpOJg5fplypuq/foSKM4NuPA/t/bWL
3DvbWVuz0Cg3+S8Zs/7vD1NXAOcX4ZUT15hL8EtTV1Fx5TDkm2jMxq0xJTCgaver5XTW21w6uWqp
WphqwX3/ytPDeqOyVBwrt15TUInPsSGicw+/6qya6uC1iUo2M1yU3rCRqICzPpqfBr/G3bCCttaI
qdhFQQ7/QfLW9Nkxz1jFfFLAtivG7V9wN93O+l1fSuU9BX+7QdyGEMrK1CyHpFymCw8XjLJmvZou
tRvrK2rM2E/KEdXnev50Uc1iDrIeD0DaebY4O6x7fqkBdVDXujWXWDSnEaPtt3LO3gtg+N/rwUOe
N5p+Jqa+T+MZf6Z+GNfxzL9V2GFR66HCqSX7GYwhzpkoinNnUErxErFbrNx+skqNcgmb66d0qZKn
mJf+bDuPt56iyveV0dh3QAa6cO17xqeS55MyXVkbeUBK24c6iLKn+WBpfnNoNF8/RkkX3pNFz7dx
XJZvOjWIVVVgepfa+DZoYhNHUO+4VxPsZTAyijutfw8njWdcRp5yGtvh3S3gtwyi9TZqNA0Tdyvw
Ut+p5hguYs2G1l8ZkVPwhvdxcViW7KzrGZYw8ux/7FMDjpyhznDjWJfseo7/41QVVhp1sgn52R+S
Qs82UKyMvUI35G2SndCZQJdJIh4cpytfco8KiJueEgMNb0M7d4HNHTjF7gnQc/zdTRtKTSjjfXYM
I1mbiw0AcUYDc54mKAlgdVam3jyH/HrW1EdHJJqlT5moybQlmD4ehg7U9SQPRhvElMaaDMkzvcP0
km1tTo7mYvvB/MSyfGGZWGyxaLHvx3qo97GmmetQLA7N9kIyZHkZdW9+8XskV/TJc8+qKVDv3Luh
wMZAjgpN7FG17tFasJL7pDKASnQBArYc6tFLjjNFy5Xld/x37KSut1mO1p0fxcGTCjSlhm1uNd5B
TVEDcVqeqjaw71QLZwTKDYgwqBY68/md4VQg57LmtCRddkY5uaHyGI534+TP4C2qGDfQPt6ygfOf
M8RRkECtxVs6hYizWWn5xR+7nxq5kW9Do9+Ryp1/UaYB3+k7MbmfrZ2E6LZ6C5yQLEh+Ttr4Mlcg
0pw0Q9gsarRPk/ztLNM8rk3T1o49lsYXGLH3zoC+gDosI5iHPBg2uldn1y6/Rf8/ADvwT4cKbEsL
39nOR5KBfvJwKVgP45JYSNqrANWfBPZXRMRYMJgdEoIw4iQYae2N3vIRQvLZNlYpf9Zd+2mcRghe
9Ltxi2to3FRHtI3jT1ZebcEqDnd9r/dn0u7Soyb85SMKhCVa9dW2jGbtIPLHze8FezGW+rEze75Y
PrWbMYzLz+zcn6tiDH8Nk78xIWgcy3Ke90MBac6njHceuoV6gWMX68atUpYuNM3CRuenXaKjaqbs
XDHz08ODThb2LbeoqeF4Gu9Vc5iMcluw+3g2AzfauBgv7acst58nfgwAJNaqscieJUiWXbX8EH7K
Y3MSmLtKBDLVNJ90FZmqVgQVtSiyuiv+t8uwUkGJjATbBo7TRcBQ9dlBkDYb0/dHdElb/IRd5FRi
UfDjk7eSumMKcLtrN3ab/fV+KsEmrMg1F8ff95fnfc5TfgZqiroP/dQ8djHMBR5g3KW4s+CH6mWP
6nrmUlWPXvPtdjvWtqNv3CFjgVZYD9ocYO5UDEfbgMOZar75oPqb2Y33oQ47vpNh1z55VvXNsrYy
EWz/msHmC9Vq7KjENoBeffF0vIv9ELbVnwOWUqvFDeMHVQdQ/W7K7tNDb+nIpq7UeFmVYgOMUmzU
sKohgAnBA10zsARUMcBDwgePu2zUwCOPxaitTQdLUolKwWYSLWhaoCystyIs/tX6M+a6C0vwb32e
Y1YSTSEsBbh8W0uD654GXvWQiEE74Xjgr4dsnD+7vtew/+T9LXUTPiHBF+NT/VlFNTJq+s+o0Sjc
T3q9V5NNmx2v+WMWsXbp20FcCqwKN8BDzbVqqoGAUhRYk8wRF/zVianHZmfjXoND5Mw2RkXG6vQ6
bsfBwR6xb5BXVPPqOMMPoMrsLYxHjHCbpN9ldpJ9dD1+9jiNv6OMwkMECulW9WdRCVfQTl7d1hDn
3oyDdS6m7CP0qh+lyAaU4ILkvi9SsgKqv5nYuWXgRybDGh6Tos5WmZldYPGOJ4yTJ8j0HJZyQNQd
BajYKebfXXaNrj+IxK2KQGhmV0qlnLzCybNo3RmUBurzSRwU98DU2hetasN9KtDbVM3Js+MXUBdY
RhDqaHPCghpEjBrsPPaDInaeVCuOtfZFH7IM6Uo0g1VfjosCy0wwlpn6rNxm4d0jQ5z3ELV9E/fI
0EzADfnVvFpQgyjXTpB/KYOuu/RDiWTLVLwrZvRcQP6JvfReUaSx4s4f56QV28wLnHWvawgHqDin
x0dOxqmWCr7FqT7FvW6jyrlHTBFTNAplXvqSoA7wKgaMzTrwl+cWXMArYiXNrqDSv1XNya91yQn4
qVrXCR07jSF98ceiuM4Oh/r37DbXG5YsdonwK9f2C0za5WzD76GW87lZUWQvszY4myka4efUQXZI
rZhdgA1BSThaIUCkrCfgFo+qK1iwMuXXBR22EvpeNTO+82Mb4MtTesuws6u5PS+d156dXkNUXrUR
E55hYspe1cbUBbwV+9/trQ+Wkb1JLPPZSOsSk1MOdZv0xyarn/3USfT9n6YaVGHmAAit9MNxk0qd
EqcKxHmSAiZOOA2bOsTu+a8B1fyrr6nxgNbYGm9gXTlbrGujR21If5+pPi0po0d1RhWQqiAE8f/r
OArYQf0Yl6a3CyIBY9FvG31dJYG3cyRjUR1Un59kM2xU037Qo3J8mnUdGXaeZcHkD6ql9iaqFYQm
OGaeen8i/Tbw76MANxmzMsuXcTSanWdb7sbL6/Ila0GMUvBQY7oMQE513DiaY+9UAEZvzYNOYtuF
Ff2Qj/Gzhd/AnmqH+0KFrVwNInd/LB4g/drMvwVNuayrAqxnnPbeUcVGTuW9gHdH987LvB99Fqx8
GRu6VE5VLDWldG3UZbKyY6/9pEf1zmtG66VaRPgsRvuSDWX3iTqXiXqZtoA6zh9dUxuPad8jq+Rg
XRqJbKta6qBB731qD47jpE+33hw72t5qF3xpmaYOuTM/dHGXXW6hGQXVFYIm2vXqsYwtdVwHlwiQ
wW1ql6di3WDgurv1ebGwVzinQoxp7QfPsqmUClkkddRpICuk6uCNxXCo9OjBoBbX7sgUTh2Kgv0w
26d5TsWurHzxbMWlvSqQwv1OyvmKRPRq8YFlgvWe13O0zYFcHorRPui131wGvMW61WT1UkxNZg2c
+Z/OTg2lnR1vDWkFKoSTHPoBf1hDxzG9aZY9ax9UkuDlr5Mice6WOLTvqbxgjSQHMI6+ZE5ZvS8p
3pgGi3y8nDt/h2Pf/OGO69y1oq81fJqdBdHtgAsZMmt5ymMqj7+6BspIBUC407Bo5K7D9KV2OvhL
rdNt9Kyfm/cMSinyrBRCp8HVtk3T2LvFhOzfkBX5MJdil0Fiebe8ejmq/mQpMMmol/exc6VWNLC4
yJlPQNoMkGNG+mHoVH6DJkcZBlckUXbTOpEvv0BY0Csmd+JBN2v3o6XhAyUnLBnqKdRp2QK23GZj
pH1X/W0Hbs9FYuicx2XxGrvWXV0F/hk1O6znpvaDepj7dfznhFz+tefPyf9/DF+rAq2/4G9UxdT8
px4XCe78GrWMzs7/1bqNyUg1pp4D/7t5DZGN7VFIc4F04O3SbEavCt5cJ4bcptnlt7IqAXAueQSl
8TI7lvjVzM3Lwnf4EGFOEjZsujuDPfC6mcYde5D50iULkopp2ScPsbWxynF+yIfs9wG3NVC2eEde
o9RAFmC/17XvPkCpgOUZLJjaq849ZaVzLyqonFgq12fH7C1EbeWQGsebN4c2I4fmxhwObZweruG3
6bdodTU1oOWLc4oBv6OCKgUUBuCXLKdUs4x7OFhyIJ0N/2iF/ivo0xx07D/9mmUbZPM0uF1E3fpV
E0CCh1bJvWrcDg5aN3pMjfHWpc5KEf4Yq04AeuFat0PA7xsLP9iisaM93frVp1kZgogwIp3rN7he
SH69ARvVXauX1Vr1LU0dsBxOwvKAOW52/f/dog1tvAgdPWGbl+5dnArthEIF2xorCl6GWYN21JbL
Tyu0l59l4bcYzBv+C1rR+i5IdGuXzW5G6tjHB5Nt4U2LR53BmJjulB6PXqKD2Bu/I9Sg1jnLLi7R
guiVRA/rletFCg9RXgxaUfn5M1fMwT9zlcjP7fLyyv5tVM3qk2AfShvyOYch5ltRebB1fVlVbeZS
LiRHhk43BnJabT7qMkQdOtf+FJHcO9260mpaNj0KJ1vVpybMyRhTYUPK3klJHklbi11pTEN3r2u6
s2EThMunFQqS0eAbVup07sxuP8ZIjlMLwsqkHvTDFMZoNDlD9eyXwCNH3a7WWWyLvQpRA8gIABFF
41t1RcOEnPLc/xz7cVhTn0EBygIv0kMqIL8oHkO3E4/jAlzQXpz5iPaJjeF6yB6oQ2APr0LZ7oLS
2vUgltYqvJR+7Al2A6cw97/dLpNTf77vMijolCKOwpIOm2h4anBdNcl++v2R5RhMl0SUxyrxzUuO
6AugtZR3lDpVnSnScVSNPHuVymE1gJLPWG1uMR4EPuxP/RZxWvRINDK7twvept36Yi88z2aTH2/X
UGe3WNUU5HXOuURAy4++Tb+F3fpcskz7OvV+3GL9COpQlrJKdPN6uNORoD+WDVUe2YpNULobdYqs
n38ueB3+PaDaszjU/DQvOQzG6RpyPW2DejfixHu9npHrw53T20hiqmmONUIezjZ2jjcj6LDhTnWr
g4pVffnUJXhH4zn218CtKSIonaIrje3tKv/6sEj3MLZKEwwM5De4xTgdLIEVNa94q/XeIZliND2D
qnq2DaN6zr0yWQfoJhwSb04z9ko133vRH1WIL6Erli9I9maivM4ArZyzmdPiA7aMybM6IP3uBL75
pBotMIdTrkW/JoDw1/GOOtS28kegP+WjbnnUhf8o093k6AaPuihLRnTvrnJ16vR2+Ffnv0IneaW/
LvffXuOqm6c+Q52GdfbPxykhPMstvlAa5V6d9cfroIpLSbdRFJdf63pd1b59YqhnyaER1ZMdU9DR
E/gWUIj694WFTCtXO3/1YzCxy6Qu1l/9ceH83R+l9rDPutLjB96BAEIeb1812uewTWj9OURIivar
cSgjkFY8MhlcbOkCCi52LKWIa6WmywF1oesEFYgU+xrLxm4/2dXrYjz5Hkz6AOnN1wTmBWr4WnzS
ZDMYzGWfTSBF4j6MX+3FhImZtWc1aC39z0aPhwsmLfdFAbtKdZtw1jZUdrElkHNcsuCw6aj/qdFh
mfWXJVpXIN/bNfTDFsUsUEJqsGZdxjYzhBEgP93oFx1e1/gOi2XuNkNoZHdtg15nY0bdxk4bmr7I
7rzaTHf8H5ZtY4KzGgbXRpDDbJO1VbsjSPi2OF7bmYaCAeJc0JpRRHao1jzO9vN1zE5S91zZ5Xtq
otxseuwdHLSxmtiQrOo0eG3KqLrvlv792ppT49kX6Vr3xuA1XpCsF31d4saDOEkOym5dRFGMUQTa
JeMwW6d2hv+K5waqh8B1UQse3Sf0TZ0X1GOcNTDU+KDmquCwz0kPqeAJpRIVrC51CyYbd9djRnQf
9Iie2X4CySKc7QcHDct1wpbgu7FuGy3+wS6gQbjNCB7Mzu5OJiotuwBv8J0nQmPTx5p31trSR7yL
M0AlEbfjyChSy9F1WEQCaMHUAln3sDzoYUVvI7uQebSwfFAHNVBJTp9wSLdHc3G0Qx+jxhR64jQb
+0yf0SRKws4/pln+Pe/9ES6TPX+eFn3ap64FFKMCwWDVwqz3jdsZd4antytcco1d56GotGnK2sXt
S+c2kHhUSkEN2ptBdMWjLuQX9za/07UaneF5PVX2JInW7qVkA7Tq2Z9sRmwBzjBYq5cYYBmi5vMH
NcIVpXQN/bRhiHezppUbUTXRy6C8wbtkU/vL8Ki68J23N1WHYergj+IhD9HTNecm/14Z/SadEveL
Y4YdRdgAwExRf1a+yn4bNfedEWxVS8PebBjevA6v51CKG05yrYUKVTav1Gle1GhRafOPFr8OhHHZ
MrX6vMlavFDSPrCpFRn50RHQj5M6h8EFkudtNOMMjlIT/Jj5r4YW6/yCeoLhzB315GFeG37aPhVR
XO4xWxEg+RdogUWZ7LJOS/eVPn1hc4zgkzw4wObxrZGniNQm5zrpe9kWAmRQfB0wVHTmIHaQV9QA
E7nknYLS3LF2atazhQPhtXOuDkNok4dG3z1Y6UsSrEdTZz/kYFgxLYWGvh/yien4GPVT+pIHiCfy
yCZzmhrh2Uym/DUJetJlCL5tO6W0mCT6ZQybn2qwDIP3LomqC6SJD7hD81V+ioqxeJzndyU8ZUhB
KhsI3HHM+KtSTTVQm4m5EQBwpFwDmlXqUM471IA0FCbIp6yAvsz3HvxyOOZWv4brPksu/YymX1mb
qzRLP+aydw9672buppj07LK4cJ9kiK2bP1BZ7A6q5bkkRGHd/S9XUqPqczQ9+vBApv++mhk32WV0
rOvVVNhQDIg9VEW2r8Yh241VkqCfIvqXHn+rxzLQ1qo19TWaDJ2Ag46/+tFczOGlDz3nlGpds8qH
RSqbh95pqvvwQQUnJiC4ygpx2w0SDGdH67UWOj7yLYrKZ4T5cOxQslyy6Qjv9ZrzUqN/Bcsmqr3Z
oV6WagVKXSY1ZCrjX/kMJCo3BrniE1yY5qKyHyFulfjmzpI76FI4HPLuOUNLlodn1m7dzAq+olwn
eb1YepbgLKh96sacPwcdnKQUO9cvfYyZqfA/Ose13sNAj7a1EDOaFaZ9sgMn2OlYRcFfE9aqwfj0
O3WklVKkCwbto3RARrrqUWDp4wi/XgSXDPrqStGPVBMGPuopEp2vmuJP0071h+vcMgU0PiXpsG61
2N73uYc1GDZ0qymqgkdlDqaPGoDayIR0iLSruUaWMHlAVyp6nIP6J7wN6hOJlpCbAfeumnlc86hP
k71W9Dbam3GPQzvl/LWf6PrVGwB4yO+mhWj0K4LfZ1KsAcST+166jY/yoM7CwgZ3jmGa479Fph72
x9jhxVyZTobMkNufFH5VH1G6U00TEaU31YwRbzjp/9ksAjQGXIg0K2UpUmtdug7rqjxquM6RNkQ1
qnKg4KtRSyr3tgdh2Dp/j73OM8Mf1gqPfMMts+ExcBYPX0HYIPLaLxG4MEpZYx699HrjnX3KRU8q
vQrGlze4jqaX7FL9vvCvXSogk+xjGaUmXv9mLQhoqC/oH7M1e2vXL5P7qKkwaFo61GRsu/nm1nsL
ab5towcwnNYAg7NN5IJZ8F1jrfxhlAGMOoNjDPt4QdTgrwGw+L901HaOt37wpOFmSDKcmDykjdh6
ULAIbVQuOQuj9jDhc3B36y+DKltHXo5Onoy4HqYWZQ3RUxlKpWtUZJfiIi9XtXa7FW3yrcN2iLq3
dq9+cQ4Y41srXNz0McIDSKGS1dif1n/OW4ImPQqe5KsiGLN1C155w3sbb+sb9/xGUe+c+YmVmbOf
GltuOkM9GElqdielWzs1uG4NQwG7xtafU3JNW3ZHFTZnPnaNqK7sSxCtD2rU1FwEgBZ7BIQoR2eM
VtFgKNheysmGiyhFpWvba7DVskpom2avLBF76aDoN8gmTfP8q5Ut1X873PrMvHkpgKAd1OCtX7TN
vHI8Y6bqHG2LcLaeqXu4bz1utFm+tC+q5QPXFyXrVNWyFrIVnXVtoAjt9pSv52GZ3pD4UxGl080P
sWafHNRQYTEiKuimBuhxeehM8fvsv+uLJwSW7KaB1P5/DlYhg2N+Ntni7a8THM89JXgZ27ZmwFVi
5YKcdHMEioyJQhnlz76XY4faz9kPC1SWk1OJogxDPRWlfGMkkesbaPrEHt7yZWp3+HkE8Rd8RS9F
a9Y/Ldu8d4di+pxiJrAJvEHcmbmjnVIrI6UY21T+4x95VujsLTrz3W0RbevCvnwNkI7a4D+vPUUZ
5BMWMS5lZG/aOVHs4i3k+PtcUMcc+SUfYy0vT2kVhGd01I0DS173MhgCr9D/ouw8liNHtjT9Km13
PbCBQ6NtehahNSMoMpO5gaUqaK3x9PPBI6uYydtdZbOgG9yBCAYZgPvxc37RGotUtOqN2/TUh25x
kbFamufNDikXLE3io5WVH+rIyj5OY+mvFUIiUlR2fNSCtN/gVRU9I4JYLaq0n34EnwOkNn6kLKqL
qQjVLczhdNl35fQANOTVQAX0Y15p2SEj4brE8Vz5ME6IYCb87o08G9TZKyj+zezQ9YyDBOjhTvOf
i6DG7yOpo6cqHrsVK2T2WJktIVyfV7fWQbKmbCJIA6VHwVctxYM/1DDbhGdfutjTNyJQwguogHyr
jVqJ4FRubd08mU4dwKBliaWBm3nFJzvI1yHJnOemEvrFN8ocOgzjRdK4a8zeQN+zISWCrR4i6EpH
8oSvoqgxO4C1mq0BVKGQiVLwo2yKPP/oWYp/cmMSAjqahA8zbsoyHagscO3WbU5NeVtnprbrbXGr
pyE7R6RHzqmNZcMicjOx/Nd//O//+3++Df/p/8iveQK9MPuPjBJQjrZq/V//MoTzr/8o7uP77//1
L8s1VZuCjeUI2zJ13RQq5799eUTCjcvF/wK3Pro5u66VaTslovEJJuOtra+sYhwvahISmDW6M7In
1fZd1frHgrjiIs8OoaMsW7xryExo8ULhrz2Mc94Cf3ZYsvyvUBe4yRElxysIG4U/5Ck5xH6lYXvZ
xeu317x7Hx9g9LHxx0+BNjwFGvlPC9jjBas9KPpzcz+qm/vJt3F5GfMQfsZ2bh3kyl0gdrqOFRsD
ZBH77I9w3xMzrNpQ0lljyqy2LPb2WZ/H+tJsQdo2UbIfk+CxjUMHUbHfz1Ji+vm6QgK23y4a59eJ
jATO/JL7eAmktLSnCTO5pmzizb32y4T2s+ArpnhreBP8ZTnkUPgZwLAv1Earnjt3gG2ATeJKgY/5
nCqo3Imw+i5PyoY9cOIkz5VSVM+UJPyFpyKdJE/1deauuhZf7ns3jfS9b256w8ZzNc2YncZeHy9t
qJnrVBR4qkfNeJGNPDHCRrq0tvk9RdN7J8dZWCrkBFOIgUgN7YIq1jamH/mvuKagBjvHlU2ZgN7p
9ZPSpqDbVeQ++nBazxxZXMe8ZJUgq3nSVQ0x9Nn7fXIJY8e4SbZJoW5KCsnnQUshYA7jD3MW85y6
adqBcjLZyhqPfmBU37I/D5xKu4/MBwlK1d/+GvntGhFV37Q4tjao+canMfFi0OvWUC9k3ygblMrx
BXU3mZZ+CdOyGDc8eF8szSD6DMvgbNiKWEgFlRZzow0523Qr5VaAeSUg3MvxYpqt/iEwTuMsu9Lk
fnBuhgiLeNt1th35pBXovuFaUIB3Ff3BlRCCoqv8pQnuZxtQIblmYFMr9rLtfI8nLbkYE0H1pTQV
sOcnwJwbeYQ+jbYqkVNYYriJ15AclBfKM1gVeEtQon0ClSATr4lVUe0eAqyYk1L5GPk/5LBtlJRA
Y2jWQc9V5IEPCqW2Z2Qjzk7IBzs7rauw4a3qRVMo+HGOrv6YqoZ9VrvhPI7sQYifu2RlitjdlFB3
H51xGh6dJx3Lw2yp1prYpEpaoTOuLnOYJ0Guf4qNPHzNMLheIlOVPo2lPq41pY7R8nD13RQk7j60
XZLqmegQsWr7WyRwc0RjJd4KxTeNHZxhbVm3BcLm9rcp0/QXChoDBhH1sxyNndCH1GV7S5HX42Yy
XYNCMfqBQwI8QVYFZbdXInjZczkxns+ak/8FkjhqSLOjr5N0TAZAKJkXYD1vLIS+7101wFcZLNFz
nYTZKhFud4VqVmwnvauORFcNkoFFvoXaOl59M0pXltboH9q+j8lGM8NXVYRCagjgKs7Qyy1xOb7V
c8MqNy0AA+M/6nU9eGDbVBegkPOLnMti4qFtXFlXS/9ue+PHqSmMszEzAutI8ZatD3NB0v+cCS9V
ryOfJs8OIGQhWeRfKQrsBsD25y5y0usYZ9kVtapNb2KiDdd/2KJLnm6hrtYPIPimtdZRGjWdVtxT
bX1uPNY6375MvIGtNteI0U1rmXibMi+9lA7uZnPOTg5lRfnQ2L0RQ7t2cIRT8+osG4UKzLDoAa+e
oRKBiDHBfc09eVaLU87K/qim3zzd6tDqDKOzbGwwukCgyq/pWClHREYjlM1oUlWHCSv7xPPhwUec
QxQC42IDYC9q7utImOW3jhToAvU3FEEnBHIg1sRH2fSdG7MtZ9m+D8r+2+m3a2zgaHnfHrRew7wb
R9f/8cqg99D0VLtX1ycLZWQdgXqUPBdpAycc8f0yNcSHEA/KCwDQr7JXauQ6hUe8Slp2YQIOPSGf
8czH17bg7DA29KOhOMkTugmraaXjtE6FrbaPphHHSye1hvVoUh/lTjG9PfjiU9Lr4JhR0f30D2HE
HCX8FkVoBpwrkKCOpVq2LaOMX6OI2MC5zVaddVkU7irvI11dGuWQr8BP4LT7Z8adLet48q3q6uU1
rKI5py6HZCPz7G9debaZAnPh9lGB0YGxr0r/WvsF5HElfOpnRc+sqD8kmHqg2FNZz3kah8vcqSLQ
iXTZ92fYYiJYKK9VTJ2yuIZWoTyrqDOaOiJWbed3mkhU//0/5d8iK/4nhqOqAiA/s5xl/x5ZpVFZ
j1qnYXFoh81q6hty4G1zgoiZAKM+VZ5jHsqMzPff/1qh6v/Nl/HrL54/2C9fxtsvrkXiW/YeROVz
TNF1pRF+b6UzX6ckFPNU5wkSh0cRI/e/F+yvT9J2D/ZpvDNiQ10Okdo9ybF+wr2x1R5lJ0MpaOWQ
jmEqRsc/NPIvefyxx4npNStBEdcDFS6bNN7HsnNWBlSML4OORBYBrHeIexQ6CQU+ynH8G5Olywb2
ErZ1/VD1IPXBxjcb0cFRNKtRvzo4bPZiDPGiN8TZSKe9O+i4hMwNdHL34OrN1zyKxM+h1uqhdyoo
BwrQnETWYMhRJCMZN78iq8d2XauhcfcaGjHROY0gk4JxiEBRwhpkdghXKfDF7FBNvr0Ncu2lw8D8
hMYi6tqB2M4mlyCMGHprxt6oTmFRtM1CnQ/ni1UjF9t3l8iubpjYbnS5tZb3eyvrTPIw7pdODKFH
PjNyRD4H3tSGewXNtI1rl+ODbIIMzb7UVrAUJbH6UNbl93+4k4T1b3cST7Tj2qqq67prO9rvd5Jo
TWQaWwgyo4P7nvBroow0OgiXgHff1UOyI4j/LEpcKipcptf+zNTXp8FaaPnknnx/dD66D7hCR59K
v1dPOGV7C3cm/ccDGjF1rXx2HLxwe6PrUR4V4YNpGOahsLXmAGvM2YdzKIpcVXbuFWgBc2+ag1V5
JBtDd6nrV3j9+PPZaNAiZCUDsUGriMCuRk50b1b59t71XRT1SOB/mGC1XgzeE3Jcx69mabgowQO8
R8vYeeGpB/11kOuiXCEbTZ92ZQ/v1sGKZh9oSXtMJkNmsT6NYy6eg0SdnvyWRDkd2ThhesYrZXyA
vYuICRo1izKGcRKMobbVhiFeGAOYCC3XXXAZ2LixU9CVc5Pr8UZ1Qayk+KdTYfvzRGF73ibLCjjj
s2nW3SUrDWDLM0WItRw0rJwVAzoBHEZUaZceTPOLbeftLqzNb24TDRd7bgjziEmLLIOUR6l5JQfl
xfdXyGuKcVZhKw5y6O21kamPx9LRN2/XW4XD2wEVt3HAbJNlWKz//lY0zHd3om0ZlO9cQ3N13cZP
/N2daNjYdui2HaCuqETLVglfKXeyYZ3qQMNOFM33/dSJbFWouLGIMP1q9K14jVMhkP3P690EyOOk
1Yp2MeZGVbDD5g4YXBXJ9nlEHllJX631sp7IU/55qTwhm35S12BSh51TA7jpcyTo0BQ6omAXPLno
CsBsQkAsMNTgSbfCpyzFcFPpeWjQduxf5FH411HmWN19jNTE4u//W7bxb/8t19UcW1MhWgiMMt/9
txp4itZotsVG03SnbFZN+vqWX3zLOcbMb7s4az7IoaKPEZSRh6YGbakNF0qd5Kiz0AxFhFh/kfar
tzGHNPj9rBxLegDeQ559xtUQIe+Zs6d1fXlze2MpGXyS1Ze0IIYyZHSOcqyvNfRo2tFfya7R6Ew2
sOaXvtuiFvpXozAnlAvZ12MD56scXSJfgAVX9aE+o9kEGHgY/shhX0I1bovymNf+zyb24Xks/ue+
lZ87fYoXeVuMnzFeYDlw9HrLtnNaVMi6QxeLkkUnZ4pURPXOIbfMrrkfTCLIIFr9/dfnvF/AEQIR
mouMh+GYmgAa+/u0axRmix8NCSHL7W+Oanx34dre12bVgyNczsj8+8pt1WB6oulRruqiRAIfiDFC
mPPCjdXKcNaz4uciL1zx3UMv6CSv7WMj3aEy8+cbFdH9jeQrke8v0XcIeSMdj8E0GcytY3vavnUE
ljOzmKtsBjtol7WrmFtKEs19LFe+w+bKFuqM9ZpaMA9knmqKBiiFhmP2R9FF8VEORaOPosEYbeS5
HtRLUurqeFSU0MfYp6Tq4gwvcj+UmXV1CzB++u+GMq6SWyd5lYFu064fv8tij++EZ99QlUczRddc
a3OfdLoyfiJLjH9rOuJfCCJZwpDlEUJXqDrN0OSuDPNV6pnjshda+A+hodDFuyfUUTV0CIRp8qMa
5vuAucxtKC2J5m1s5TNz0C76y+tdHlVQrW10A89v41WlYrs7qtFWmsYPHfsTt6od3Cn64Fb12pPM
OGiOOmuvKtaqnxMQXgghyTYs4q7U6fYWlqHrOGB5TefGIe/J3d1qOo41FXr1Q8LfviQS7DZmjfbU
xjKB0aWV1x7U2EG6djY3k40/Bd+nVrePsqeroj2gLQFUzLvdl1RbC4dt3imIHMkHR/YLxe4Xg3xw
+oTdjIfvcJu57UlVLBjTNVudt6WdUqa6dhoVW0hDp34cGhnJM7mNdOxE7LGJEoegqMyVNKNPc+vY
hUPwIscdI/k5biM/0tfiybs7uNWKglJU6B6zobIWdRxiqpf6D7JxgKtccLz1H2xkCvTeg7w9D8mT
chxz6GgZ8Ek2WC5BspKDetxV27pgMpIXis7hTIe00DkisTW/e6GGMNBYuu+TRme7KwDXc9p9jj7m
Looy9kk1NWXnx91H6UcomxjflWrx1u88S2zDyYQSg7dm72ANZPeTOBpDrJcQ5Dn8pV+McXsElRfb
nn5xTXjGtlJEOxMXUnuVKVFDKFP+w+pjvt8Mujp7wXkCA7dG1CjP/7L/aL2g8nF4QoNbK8urvFtH
ZfhgdpF7eLufG59NhNma6vqXsR6riFxJDg1IjZVdQbi09KemL9Nvjl0/9iP+7CwRwJL+moL4Rae8
JhKTM5AFCmLhpm5yqPOhfO6yH3YSOi+pZ1VPecOzHHXOC8ZhzWMGvF6eU8ymv1VZupe9UKUA1a7E
ZBoHq0SXe0RhGPTUfOgZBsLFmp+uB3Ug7JKDRvUP+zf3/ezPv88QGqasqmAJ4OD32X8o9SoACOqC
NXL3dupPWztJs4UfKN0lnJuBTMJFNEWPumCoL31iuXXiOY6+rfII+ZZc7OUlozU8etVEthf5o4st
WqS0cDKGiKRd7LmR47JxUw1hsymxiIS59ucYl6Ar46HNcUzwr9PAGc1vNL80dSdvZYWTu5Rv93ZC
djP0JEU5+Cc5zprx83eVNdMXeBLSM179ilCxs3TJBOwV7PWeRrv+WgxB91UlonPKLQYfcasUJ2GH
xomNPrxrsCRWsdJT39horhOAPJ5H+UCJs5GXFaS4mSKafv3NhiT94OHo9wCPTDzYGnTSRKkQ5Act
j1SyKpg/+7Dc3ftdjfjlhH7QCB9skQFU2srI33GtAt48+7ViUglw2hBqnIYUpNNwO8tLZOOzX1ny
T8HRTm2QR6nip3+ICuZ8wVuOhT2YpQndVU1DUy2D2tK7+8Jz1DEchkZdVVgQeBtWgpyACCNEK8G0
zi3wr5OHQwwFgLW/hRydrdUhLF8Vf9K35Crbjez6FkU76HxPzdRbZwXPkJKSNH4qmrt1TSM/ShIV
qTosauauTIy6lW8t5FnLGPB7CHq+Y+BvIxuvem30WnC8d6s5dy/9t/omeehECw5Gsx3jYbLH5whK
y3edGyoYVfNT4TbmasItWE+b5DA0PYSKMnguyDiv1AY71ewvw84ucQ5tlCNIOGLrWceqgeuiScSP
SYqOZxaYadLJKhIk7LPyUNMuTTeFV9cjV1vNSFKkVdmAzScQkw6vYipqYtx+hd6xf9a0iX0DyMRs
23lZd58vDSvF4qNREVupc2j1OVD2mdk6GGa47ns0PSWzNYeQY2H+99xgP3qJ7bhb5Faj/ENQqKm/
b4Hm79+x2fwIx3YF3779Lq3TeCEE/IR4arCsqz0UYqup5EiKWQYzMeLgVEdatjBqWzzjftjffKtd
y5MNTtDPXY/OgD6OOBmgDC5K7uuD5Q/lOamLZlEFof8Qkrh9bBz1Wd4ksS30tev66Ga4mbHBnwUN
kdCHjoWT8LJUGwzj8as1TgEaAALvHtx2ZRBTDluKZ+Mx7eM10nSoEU/lPkFk6RsypPhoQyt+qgKz
2rm+FeziItaeyLeDI5nQckrD4qhrYfgJzQodCc46PeY6qYK5hGkdRguF1WlMMpOaAOJ7YVPu0753
Ce7LGC0PlBZQbrDFBcME4g4cVF8JAxWqsSmc8AkLw87hUydJ+Qmf8zfhVCPD58FFfHklxzJ2lisz
K+wtRYZhzcZ0IJfhULjVXWedIxTyUjUuHC03VX80wRelKJxvqeZhKQgIE5aeV28BdwYHpevMi4sw
HDITnv/aD9a5z/Xph2taIIN4/9oK9XWR4kqrk5Ysqxq7TYLtxZ9DhexV84nWwNOWq97ZR7uwipe+
Qzn0RS2Hg6rgZtaRsz/IoBprkeZh1Ju1DLjLoK0fA79fBkabLkuAtcfQKYMPbDY2cZ/YrykUz43T
VBakRrqZ9or+RvEpy91hXyC1tA7nYdeJb1PZ5k81WkpVjFso4QXwTUxBXmtCq2UL+xkFyVx/Yto+
60jLvLpeFm9AziNwlKr9a+XgroQn38dRRSjJtajUivmyogGu1vLMXsFIl9cuTMNFHHgl3l0wclIH
FBjwB/8ulTpVUEOJrZdSR7VA1Cj4qdTogETDXaD8jPVAcgz6ftP0ELN4LP0tKWg1WUZVg9OEazyU
Zd48aqJEKssxX2rVwgnBzPyribbepcD7eoG+YfNZ2zUUB5eu1Qd7CZbMzEnZRriOriSSEpl0BSVh
UB0iBMPRu5coCZNb56poKOsBwSc4WLWxsGzq42Ejx/Smim92qi0Us4r+IYpgTXi/XNi6ahCe68IE
AoYr7O9hBL8QfCL+fisWlWzXIEdtr8pR37sh8o/a2BoXH9kI6pbUhe3MfBrAXa21cnDXfe1bT6qw
BF4fyXNoBmm1nKr+wdPb5qJEQIbltWgxQI2IXUT3gQ/it67CWLFMduW9us/mo8QzBChiRHBekJMM
FqXLtjzBZ2HUwjE4DiWiNTopRvDP0/7Nw0THi/ChiZDlsxs1X5lzV56VJ1IdDYQWqF7OLLdyEzF9
ESZzfM1t5Y+oDCbF1OPgrTQf7ETZe0akfsGUwFpORhOdHTf/gFLUdCGS2OhpjGPorAKl88koUsYp
NN1ZFArUxdbwjWg1fPJjfTjKNBMpceLsv5p3Y+AL0qVdWBElqeygaXF5CtgHXzE5yK5m4iXbvCVL
qXTzeicHcys5FFlbAuVyiy1LmI+wGakT09KSqxt0CX9FALqRrNLFGNFSQcsFbaUSZYG4xWPU6kPk
Mg1HHJ057H9r3o31dletfbeuFoXIC/PFT4v6KBvHOWN3Y3aPQ+re4iYwQOjgYHOv6pHQvektAmwz
uB6csbZsSgUAujkB3KunZivnFNmMSN84WttcScebUKoD5mq/jdU1ugLolaoIA8la61u3HgsiMZAX
axkuyCZOsJrAuVtd4l5FXCEHpYeniVkZRYlwWYROCg5OqKeYHDz8WhE8Rmk8LvEC7j5pQ/bZ6033
hzF8xzGP+u0YGOuu0ONHmZUzTQgbDSqlO5mzQ/0uw/VJx2GKlJ1fau56dINm23Vn6b1Ors/CLjBS
oDJG3Ss19DbSp5Xh991O6gW09s0nt/0kxQZqMtwLNA+UgzyHMekPzQ/bVSeIQKSqwV0CgX37c5Qb
ynrygNxXQ8u93ppgyGr7YqXhH4EStM8oQdbbOHPTver0A2r/GF5Lm3MVPoMieuuL6LFlNhNfrO8V
4r8PNoU1Tw+/RpuCcMMwBILwLvl/05qnl182cSO2owjnhS2Wvp1mf8sF+8QeSucirfL2I0C6VaTG
0+cmRC4iS+t479pAfPpS/RIP3sB6r3Gvz3PFvclJHYT9E3jNeGkWTnhQy0xfp7EvNghZ+tE+T9x+
5Vt+fQvnZjKyYpUXjcLq64arCNg4Vgdjqh9ShOVXgW2CnkXp5YXS3kEKucpxbwj7Qy1E/gKZ81BV
JlvnxMYJxQ/9axRm9tIZU/sV8iGyY4P3ozOjA0jt6Gg1Y7LWwLVtYVJ69yhfxvWyBjDa+yTh4+UZ
uJu0zK5eJrJrA7dpk1t5hoGuE2/8DIl+ZdaFsN1wl6l+eFYkuqPVEvDgU0gJeoZ+YG/y2nqDvoWw
C0C+7tJ4FXk4HhvIXm+aDp0vuzQQQQhq7DJC3VK3936eGfEyFu6HCl8UpkASavLpA1M9Z2vVq+y5
RQDkAVONytY3iKGusYD1z29NLMLgHEH/WxRuHpwRr4Ibi0DUJUGI7SGxM9hQKGl9Fp0JvEmFVwyY
ma9ysF4zdf4L56P+97FQHRdW2kQno3SDJ/KXaIaQhVlGNfU/c4iV7eh4+hYOJmZkcVW+ZnF31q16
eMoV3z6HRIILnHfFsSl9MphJUCyVNMj3UsCjdgtzO05hspLPGZ5e2qVonYfOd8ZVBMN0j1i9w36o
1HZQBKoXLy6v9UzULwcVbkxYmvxtsPw/eYluPYyhMiwpYUxbdU4iyMZSkeZLK+2KNh2a1RPK6PiA
onpkGd2OopV48Q3jAnsv/FoVPgDsfMRleviHxAlLyfuHjthUOKpwARQ5ptDePXTalA5j0Kf849Su
A6ffeQfdKKxsIQ9l00SYJquubpIKmw/fzqjOxygOD5oSdHfZ5LixHsMCeN6ALOI+mQVnJo8nmulT
bBJgN94CGEKxn9qOWtSEo/iYkrWJngPfrH1EzuxnJVT814ySI0mmETswAtcNEnHasRdGc9SE2q2w
UfIomojyJksHsvklsra9emFnVn7TejTPgRPiahhF8TqPjOaEnu6imb+pAaWGFXD35JT13XDNKwMT
hKm2nt2pP6cOrpzNVOg7WUFoqGof0hR1CYMC6RPCJ6gbKUxPymBMe7SkvIUMaO6RSsqf2zRPZcVD
Eit1se6cyHtG6kyitq3CvlD5NNj2tqT0cw0+vhnC9MfIjSY2sMWs0UmJ3ai4MsHjLp8m3dKoQKji
nM7gLHozQ9MvKtJy177PNroXuwcNKZmDwRq+qbo0/Jhhi9ElJbuE3vvS2KPzbDl1sY3tJCNU8qxb
HujTQov6paAyv0RfVzkVahFdhnCCmjoTo3LwgXmkQ1goxnUXON51GG0HAWaHPUGVKVfZtOQTd62x
avN4OhVF/VnRRPskm7iwP1YmZTCrQoIiokgNINCxmdWb+uzUWvJS1j76K5aNnmbb7jSdxUV2w9H7
HkOguqJzo9+6vnpRneBC9uZB2ha+NUOmfrWRxti/DckjMLPXhOTuocf9lUCRBx2p26udtMmOFOVX
t2yXDqo0Rz0jpBuyZs8q7TrLoCNg/OVQz1x7bU+ZuQjHOj52Q5/y3Jblk2xUSh2AH5qzP/ktALMC
uw8RWVsdcBdsFC4rSq18GrJwTvyYt6aLBU5xw5PfeSwMfeXu+mGqXsgMoEka5FA2zbSC1wEPMhun
ah2NHRtptTKXHlCvWxJB0hJlkJ4Qb1D52wKXb7SYHoim1JUCgeqF9AmEnV7djLoO+GjIS3zAB+BY
Uote6EAVkPmERVTDTShZYT0X7sXoWBul4IuvdXxE2Ln32zF1phenwhposHAhk10xhChgk2jdAO9V
X6x5RW3B86/QH8EnSfnWDr5/FHkZnSCLR6dSm34e4ZlaHHx9XE5/nXy7LNKSj9TngK1FFpSARLb3
Y3mRfI08gofG2qd00WpEa4d9WniNNEd5zjKiUzYQ3Ul2O7gRRN9RvZddw+6KtR2Chb9fXMdkOHNn
Wt3Pln2NISqJ3vtZjJ/OtqbjoRfN/KnlbIz+NRTma6ZX4gndS2OfIB2+iU2nZs36Aum738a6Xez8
sqeq6JfGuWEJOYvOzlZgwe2vwx+RH6Xf5HkX85kVmjvYj2Q2G+/eVrONmgFJlJtuvdSKU0S6B7ak
d5BNAs7lfoTs79+MoTbswbf67RIVMYkgVcU+Ch6M4mOMZdsI7OIcWxmscdWZrkGatksifg1lPMbU
dpiuHTKEO5LhbHLmSwyn6r2Fudfa1F0Xmt2uvdxKP8yZ725WWosM090Tg33H8IiZWfUHLM+bxjx4
jaFjBFht3VoRT6YxJrfYtB81PF12iZJBG0CKIUVlkNW/IW8HmBS2/mC2OCDGRQHos7M2tmi65ykK
IxjFmvW9Kai5K2X3BRMW9nGpkz+8XRvE6/vujz22spLI4Tt82IiQ3naCeo0MUW5u4cvBtgEYH6Qi
WVc5ApJgFoqt2/nIoThG8TSJOFzUcx3Apg4A2Md98bwOS28D4OmUu4JtvfUsVZpk44gBK54S7Lfs
QmOpD11st4vcTpV/wCZQ2fi3ZdslWiY9a7qaqmrvy+06rP75U7JWtNkVnF3/gTB9gBBSlWvZDa0y
5yhVt7KrTCRnxxhEmNsHxTMiIqted/c51YtgEXuXwdLdP+ymeEKyNP7cVeC0E3eMnr1Ci9eKR6yW
lhW7w6IYDtmAGXuCSOnSwaGB7KQ14G1nZDFASqVInjtRUVtC9GucRb9Ie2gQc9OvcggLv5/j8iiN
vuamXmkPd2j45KBBoZjAw5p6Cn/Zp41YnkV14vUvYZBEa7XwqlMbARmIar977ljdn3QHwEHrsWzH
1g0o+nRpezcDdAy5Nv7dD1t2nQBByqSdhrt3tjTKlh7Zo5I0u7oZfpjwkl8mvOVTC2n8O/sMcfWq
KW9V3KPtTowAyxDT6X7EHxM5wQrhv5NRF/XbUJp25kleIMeLyj3JoYa5Klj+9aK39wks//z2or/e
+v6i+bfhqYfIQNKeZJbCzNNmp8SQIVStx1DWHtJqwf4TpHLSJWIpnT/fGrfqnE2fmp9+8QVNte6P
yHIA8GPwl68qrVFPstFrRN2xOcs2rpH/f9ajqUQDzrQtSxeqBtDGct7RQISe6YbVUyuuWV8WGIOI
i9ENiFSlWbuBxpy+pJ33Pc81bdU5gb9tm8Czr5ob20CZwBCEotJXk5YhUm/XX1LUKIdo1uXwAWRC
NQoXPJHLJJ+9F+Go7/uhjVaazs7Y0xvlhknhnOdBjA/ul3JTwlC5VaKAQ4VSn92ELjob8ZkMSbUf
HeHh8Trse5xRvoHIgq8qhPaxxJBtWSqJ+6h6CGb4JX9BL1A4DYXhH506jo9QBt1t77RfyOIeEkuL
pgX+6TXCpDYPBVy7s2zQIOAM5mwIwBqfI9EY5zTTenx/kEXV4+KKFc30Cgd21ghX7d3PLtYdTf+U
xH2MXWZcHatSt5ZVGFVLC/8AXM7s8ihPyCM55mJXwJIfJruWHOGqyDMVplOm3BokZm64pX2G79ge
34bGb4AG9VtTVKskDpoHp8IAJ/TNDzaPI1LFObxcA5rYUr5EAeiPrUiM2fcYfLLjyfmY+UzwFrfm
A8bzzc7KQzCcGps8EatXp9esFwW4wrarmnA3dXn5YpcpwVWnfU3UtqR84jk39O7KQ9oLG1cgb3oN
UfiUV5gVBVaB6uil8VjEphEVnmQsqJnpHQwoBb2aSHapDqY7o62o50lRyNHzq+Pf5y/eQWjm+1lX
qSmpEEuoSTnaOwRUr3pYMw+1udQHczpYTeddZAOGL1n0Lqa+ClMber8d9oC+XzcrForhNqdclqro
il1UJeMjE7V1C5V75z4yatU2gfq1ZJs2Pt7HzPZbZinFZlZ2QTXNmT54YkKkwpjsk+wSqRH2auFN
9vp8UxeR8oK3Xv4oJnt3H+WBOoNaADM2v4OPmzVyq3F9FaGbLdoCEa6gdMxbqPfmLUDDOrFK5Zy6
GRSrrDGvvnbVJ7GDxLF20zx8Jm1rbFW11HeaonSPfYeSJvl991s0umvdaOxXCznLVcR2+OQkk4aQ
GymXwjAQ3Bpw39bR2Dr3KgWQhTzUw62im86py7T2fB+Zr5BHYNjbs6JhwpN73f7tpByX3VZJ/vj7
r5hv9P2yCzLKZdnVLJMgyXHe7ZbTJtciA5jRyvGM8uApzECh1msPWqFPW83Cq0envntEg7zfpi7J
DSjAYpX1YYqdIpwLo/eqL6Btt7iVzg/gk2x0EwuKSrOUfVRFIeKfcX2qx/H17Qo1RxSIddU/yDFN
6VIUw4LlIAjlh2gsXx2PWDM3mD9bzRcfC/MH4gblq4ckyqx2M627+SphUz4RI1YxOtYuGlpIv7x6
mkigl0p9sP1CvyolS5nCx/1/hJ3XdttI122fCGMgFNItc6aoLN9gWHYbOWc8/Zko9W91q7/TfWEM
FgBRtEgCVXuvNRcVYWtpZ4nCXMnRwMkSnCcPaBYagXRwsptN8s5pDIGOyAOtzatLAStOUWxAXsgc
FItwLHq/Dd6cAqeAm/Y2tue2fTILdT3O+z1WGjvbLN21GfvBW0paTzmU7c05xDiBb32lTTRo+2kt
06gDdygvgVWeKProD9FYBSv5CP3vi1I74qnSGtJe3Ii2a+cYBzEUypp2lvHS6M7RB6b0I5vgPma+
2TxYtlXu7MBQtqholIfYEr9kOM7U9JdKQWfueU6+gT1aHnIUwwufLt9WuNO0cbyBu9bvR3S21A2Z
StolU61/HC3mfWoazUVtcajo3Z7CPDDXgROIp1LvfzaG3fwx2CmLMG98Z60/xxG36U0RPgLAybF2
rhaSV5oPR2QKyobGnbkbhMrsWLefgeC07wMrnUVJctxtDEv1MLTKsEYcrn9zzJ/yhDCG2oxyDhtw
3VNoio0X/BovTTi2dxEJ6o8z2DKmSU5qC02rnMnnuc6bbGcP9Vve+fpZboyh/PORHOqumq0CF4us
/IHP83qKpbTrtf57VgbBLjTC8T+61Jr2tUttaPj2HGbCiBhNl2yov9eNq5DkUUjigpsg5XOczt0D
wE58z2rqQ5+1aTjbWrqO06R5HozkR8sN/z6agZnc77jCYNb57PV8TKpIl9/WOhFtvvOAj0A72WHH
5dWqQyQPQVgdRumRKr3QWFDdU54y2LnKvNhREmdeg0IeksNQ1PrC1iDjFfAUlEllpaijZZB1JBA7
yp2XIK+Ylatyk3oIzrgvNB9aVadu+m0zNGRBGosAquiVcOY/N21P4VBrTGUrD6h6dCORfKTqMcA0
T9sne7Tm0DtsXEjmu3XmdArZzEW0UjptpAnvtufcTBJkYeKHZYlm87EeVVMPU4/FRbiZm8ByUSo7
wPLAULFAq31K0W6n7NWICADT8NuLX+vNBT2fRVpJUW0QmUHYlUeUMDmbDgE0ciQ3xvwTBQX/M1AV
uQf7BklbgeHvuALzl/4gttZiuKlOnu+4ejhM1+QhRyZg/j4k9ZO1k5m7kdbLsuinvl0VYUTbyvdR
F/ckYxyqAR9BZlbf4JMma9+rZjnv7t/vDvoXxTimZuFquBcE/F4XXOI/aqnk0TRx39JdrhPQK2Nv
cRlnA5PVOqlxBBlWPsydCxLo4ARlFum83CXPs0m97hZMsKqVG1AA/XyGjyMj3aSDsIt7kh1ekzB0
/6i0cjn6o/JOCddbxEVd3dedUW6npqKqWHnZJeYruxrUXH9Rk+JJ/pAVUV302mLlCoot8pOYWeZd
PcTpRX5Mx0RMLPMxLsqDQ07Tboy0e3lQfkwd0/7L+Uk0TuvUwc8oD8rze87//FirlnGXWJQs5a7/
3/nW1IPYms+Vr0X+cjozvBYK6mv520WTuufKn+7lQbnr92v/X+f/fu2f5+t/ey3y+bP5+eVL66PR
OdupcS/ka/kf58r/p3y23+fKl2HkubUh2FVfgdK8Ix/9zz/m53/2f/yQ/J3zf/jzfM1LJmz5IK8/
X5DJC/oYFcW4p9ldLEOlt5/dob5EdZzdSqctngkcjOe9nutmNHODRzkKfS09hlGYLhUjsp/5l2zr
sjExpnOulvrJyq5ETawnwwCfOJIuG2fKfLLShGuyNdQHQ0Q6WgLl4xcknRVcbBjDlLfnH0rNZm/F
Q7ySP9Qhzl6nQTptomn/cUnB6R6fcPdv5RVFXkyCiTQ2vwuGVTop1UKN9eJS6I325BnVUqnq7LXM
punQhujb5HCwRmPpGazO5NAAkpuQXPycTZp1NgSiX2F46atvB+O6DADuo1TOXvtIykGD+5Q39IYf
9iEnyfZVzxJ7WyShvZZPFs8vYbKq4uIMlvY0QW+WT1b//SV080ugNAsXbfQ8A7CNhYRPSCGXlLva
cfREcBm6sFn82hieoi8gy/k7GCxkO8kxkwBxqYToN3mb6zhux2UYQcRb9iHGQCsew6Nk7zT5rICP
4YhK9s4Q1M1tPlkelLvkDwxJER7z+f7ROjStqkD76w80NHbGuEBNQT4WdYH5ZEnxCUKj2f779e+L
BQTrBxlcluG4xMy6aLmML2oxtNhOmGisjtG2uMt+lnSYZXfHzDH70HD0QOPWBl3TtTJwY5lRFxAi
2k1GceotnaKlQ3P9nbU1jF2otyeUQhU1/282JpCtUsT+WkY9ySGBmoArV1In6EdK93FcqgjlMFUK
f21pEV54Mb58cm3lI1WQPhO4gbL+hOXKA5/nke2sU7NvlbXc1zSJukzwm2+1NjAvFfwG4p9csmqd
Mjt/TDy6AeyNoh7BEXpXdBMG66hI3Nl6ni7UAKZS0oQo2JQSx4/GOwPumXPGujz4YYeZ2lf8j4Jj
CBqeXpl4qmOj2mY8766qy/ZBnpHZU/wfUygcTX9f1yClcOZyIiwZAw3wP+wfPffUJFGxsfRWOtwy
a4wWDmjck+Hl3aNmZjQnkiom3yHoHwer9na8IxTOyrdSmbx3nUiCHLYX3Qa45nWT6e8lZanZcK4+
FW6srgq3I7Yw1Tai7tJbVTtY+XDO/x5lWUUFIkl2MqmrnYO7ZISXHH7u+19DeR5ZNXwZVW9V26N5
xmqG3c0relaOCuvTkOj4wKZsr3l9dJh0mmV+EPv7xIriEw7jWVVl1OfJyoOtCEYiwRNmQ6mml4eK
Zau2Nqg3H/xErzVwFewt5F750JwPRe1greEngMjTFXWrxkm3mVhrvYnKu0ReHD9QoW4uzjiMi8hW
krfC0IJV7dpHV4Pyhm5/FxnCVlepgVXAxb0wQw5uWq5uoRTvA2SqK/JBu7NuNt25GIysB9Xjo8EO
PbjHWgW+Vh6iI9gBsQDJnjuPRuwOB6dWh0NPNE+6kGO5aTNW23WavKGfg74dKIZ3kpuJXKUuSOv9
5y75KBaBckrV3ML81FjrqRDUQPvCeAp7zNJKND1MGViEMp/0ld/XOy3wbUJQKWE5eMTvDH/qN/pg
Gyx9etJ0/hY8J4cCaPAWyT4OQc1xVr5aV9fBDWx0nY17IFGUmGcnKLc1ERdHT8coFqYq0U4DbZNW
MDmO6mbcS42NUQpsDd54a+ZkJE15NlCigcSbE1TnoTkmPhfW0N/IYRXH5lK1qaLqYlrpaZs/UWt5
kv0aqtA/oT64DzAt290Qquo286wvJ/hoIBaOFZgnFoiwhtTBf/58hBTkNYed5RBk0Sml8VOf4p+A
B+LXdoSJ7zYaxiY78Tciaduz11n5vnGiag96JlsJ5tIHnr6+jy0FxXStXOSoAx67hT2hgxCKa9Lq
RKscgHHQ4fg/MxFBa9l2SOnPhYr2R0Or8zUgJX3j5tRo4qFf5l0Km7gZ6HXZ8CPy2YVjoFfduLOQ
tQ7M5JttE7gMvt8lL7RWb4kf/ZD7Jx00CPoeYNKOyPb0rMcbTQFCMtvJWAVaNN3kPqaz5Uo4mETM
wP9ZDl22MErX2fgzOhOwdnDGJ1nEa7c222euQUfdJ/9nKCkHW37k3rTGMPetCmmMv/oDasnHHNHh
xcsbhNMUw865jxuuT/IrQs78KlQuzYshO7Go6cA3zqNuoMxLoGazDOPkoPLFqZdeoJ1DNfCvPtS9
R3Cf2Qrk1/yfmXp8tBXLQQB+N00E5i4XKnZsJJoPalDli6jxzReoJZdOQT7Yc52XAhE+rtOytUtS
0OZQl0l3qSfgYms1j+LzPBf4mCSYZYEGEro/dPg1GZaU6lPTo5Y9NxBATwO7pW1E0ktEb2DKM+0/
LvTmF0E/6ghD59asuSi6Yee7X5bKFkA8/uLdz3RqAyjyzr3JhPI1KUH++lY9beRQz/O3KkucO7Ot
nNt8VkPR+6Ex02dK2OMingX1dXCuMJP8UMwBDDXp6cehcy69K5w9YjEix6Z+/FYKdduA6XqW+8s+
+h5pCBppMzIxiqhprRFMt4gNkIbGdgTsJHyS3+Ekik7x0NQXOWJt+d0hX5LVLh8I+dGQHxL5cRn5
3BQDAjEEBN1GnpHAIFijscIF4Gf+zjP1X95UlOahNvNu6yrTL2PG+wRtaP+HngbZzJc7qQY+ktac
7QLXEe4/7qTC7QhjdYmDzsfJfK214nsPX+wBr75+qBQUX1I+OomfDYXtN9SB2qZQGmNXe1G0Z4X9
blDTvqs8H44+IFn0MeF4Jzf0UJpNOKjTUg4TBzl4VGnJIfDwJws0JM8Kl+JlIbT82Q9nHgfv5Mej
bN6nQQFG+oDpNNXd9xblh634yh9Knb3YVVq/JHVuUgywiPoKWUnXwlimmOPfa4U+r54p+b1lBdVW
lF1+gB2VnDQ3QdNddxi7PDFlJ78CujiZxsVKarF0oS1sOrchKVrTgp2RmdSTiphGmVfdmADnOzIm
mJ52Q7FDCEHrqtIqLARI8ZJwSNZRE8RXH2PnQsr+qgRoYmGn6pnwufxWjvYj8Dl0ubyNy8zOlHMZ
jAqqMx7JDSr/4qRrODD+vl8eBAk7LKuM4N3Ay4OFyYz2sbUI6qsaaytHaCbcxy4+hEQGPMo9AA0v
k1L3VzlyKZYtuMaMUJX44Skgm9YJMTFSoN/ZjWfcWwNLBM0T7XsRRDgR6NXEetDuHdAKmz6e9NcG
5qM8Ac8qGXfk3AKq1EtEbJ567yEF2kIp1JdON6r3ch+rnrfA9MOT3IWJuT8BxXmSx4qG+2ZS7RQt
0na07pIDvueUYLxmvnWUzZ0SAK6rqrZ4SuNYW/Qp92iIYrcWhILP1/FeGcaBbnDZrKNJ4FvFFrdS
dWLMF66driqRiItLm3ep4g3e4sJrSap1zYeGssNdPZGsN8t208T77lAFvCq2chcGYPLcKB7u6lT7
PrFMW5eIedc+y8XzZFq4dvrwQEo2iHmP36Mo1LRYjbMG6uJ6T5QbE0EYs3vIM8nWwMXDvJ+ZAtgV
UEFZ+mQBrTopdssCZ7SLt8EhKhj0ZXGuJi7EfLsONAX3WTZGF9liNbT+P77y4mv9EYuUhkXKcg2m
ivik7C+NzNhqBq12qbvmzz2iBYwh+vgtTAhvNwejuYiore8+D+igqBaIftsLItD6rqrqYmGWJvwK
u6wOLXlDF6cky3WeXSl+ATDA139oreOD+y0pjJkK8jSrGM6lYbwHlOA38Ma4kWB30SyaDuW3Xsxo
C43Mp1UIjWpdoCMKq2FYiKQqjqZRu8/5POuc/2BEQZW7qUy9NW6qjsY6f1gSmEoiI+NoI9eawHCb
8xREz+1g/viAbceN+mAVCYZhMiyWQo+yR8WtuU6JaCtHwFjrg9t1BNLR09tzi70pATnFC0tNnHNb
DTaTdNuGEMYpDpCY7cdQnoMSnvjxQDPX1hQ8IpQ8IXitzmYTgWaSDz83TqUfK7tQ9+oAHASOcKwc
fGEBAQr7E6mN/Uk+KsbAoPXnlusvB7JG+79TdGVVobTC8YO5rXSJW7QU8UOO6lSkS6tu7aVZ1+nC
x/r25jsZgZZe2BwMzc5ex/5M/6y4jn5q1Uy/IVlSsuw2Ix2NpWxZWEOpLJy+bPdaGhyJzst+wBFq
uZ2O1i0wImfva367aYbcvyRDHi9HQvE69Ul+EtCAT6H6JFdN+lLuj1KbIOfMv3dL82WoA0ETtDOe
VE//GJVzDfT3SB77fWZeavYJfneyaC3xR0VZ/eS3hvZYKq23NPoElq1Tao+9Wwdb2gDuyms4mtE8
wOo70DsQz5/CaYA61q4GvYVPCoNk0onHVjHHYzKoqEgKU33u+iHeOQYpaNE8xA9ckwVrDduyTbXn
ujLzZYZN9tDwnQ2RVW1pwBsPuZtt6RIaL0YvrENngYMYRqNYUD9vj9SrnSs8INyGcz5gOuX+ShUx
pc8B1WZkZtZCeiE6FxUAzwlnTloj8OOvXC+qT37xpqaYiBZ/feC0WXPDE4hpeaa1llNVn1wr0tdt
LeiuzqRXeUBuHN6dBeyR6qxYlPux94KLjXV8IbDZFiTeLxBZ8FREOS0UOoIoEmaUfQQqdZGbP0dX
xxwdGG9cvgLW29FTCx0lWqioqvucy68Ft84Yr1FVqI9Si8KADpz6KJV8DELPxNzmx4IwbsO/F2l8
7OcVjirs5NTSw+TNyJVnz4rGrTqq/douYW2XNHe3dtbMZBmjqY99p/Cw07VtkVnqTlWU+ugga9hb
lk8PD4P4+OwV7X6wJg/xvVEstSI2brrmVVsCivoDiVPN2VHNct0KtX/yyT5YzKDDlekgKnHNIIC2
2xb5kSLlXzdyn151qH3UxF7GQVE6y1zvwG3RUuOHMKrUKyUB5RyMZGPix+J2CbiIeJz8aKk+hsvK
b6eD3d3sOAOE3RfMmxPbeiQ4DSZubIsV87XoftS95KZ3l0+e/EDW7T6qc/qfgwAUHGojhZ62uU8R
KC2zYpj1JmFzH1OSOuk4HeNC744shb6DSZoT45ruGJPqdkykF1COLTPPD30zbG2QRR+attGs7pGZ
EcSaZNpRGfUngwy2Y5sYLGPIHSIu1ASxP85CzTRLL/XQNodw9oZQOuwPhs0bPBulKkoo89fZFIO4
/z0q7UTcV/bgICppiWIkWZG5S/5mxl180hMEq6xLy2mdISc8Na4Tzb2Z+rHrFBvRv5YdQCvw28Ks
fpvIx112eT49hVb+KsMnwi66Q0EQvzRZRO807BFTgNHc81sNohkS3Ksf/w89SdZAQs0l5VKi6Eaj
XENqT5a6oPsLLSq7yFhI+YipGFrLEYf9vCK1gwy3h5iso55CiBuspURlKHymIdv05jKYKxt9OcEu
ozq6zj1HPxRqUt3HvDsLrogIM3PxiB17IaMc3Iapgh4Er1mV36XI58hYjqt9aEwFFl/vyZ4LjJYt
pkVnqhWF/jk6ItS1tUPKH4kK6s4aPdNepXx+dsl/UVa+ygdQ6zFHUC1TR8aIB+5rgwiLqB8EmuUv
KWZufeo5maF5XEl7Y9NhktwP5VghjrQLsOkWctHfZ1DGhFNYXn1RD3vFFsN6SIiFC/sSMn0VGcd2
GAZkUs30vdAw6PZZ9Upgd7ONgsjZThMhg2rdbOQJuE1KVv8g2GKbrv2gxXeT5en8RVDFa7YL4LhX
H/PEj/fw/Ool83s0JpE+PvL9JJkXjcG1q0Pl4maT8WHckAdKw+62Hzo+tfN/xa6oVp2ETWiVbrEI
Z6yS+rLssgiH65zVKoNY+1rbd4nRnKRjyV6BcEwvrcoaX4JCJ5IoluRqUNNpIFojrgWeZqpvlpXw
qSwxRsmhwdfLzy//XtI2v8gs5zcMJ6jOuljYNiu7L5oezRUN2KneXw4W1HOIqOhlqga05eAU33OF
/nyhRT/x3ADrjKgZgCd2dzQA1C3aCuUBAUO4kKdYYwLTxHZeWzx7a6Qg6clVc+fMVy5f0VAu5bMp
wsKJlsfREel2ZvziDrPVW/eoKcNOaFnz0x+T58gOYJiBJ1kEXmG8xHmWLHE66Y+eMmWrHib/LVd4
tRp/tCuZLP7W9lr3VHiBgLyEd0n1Le1gMaPdRX0DEESJ5lnbkF7dUqU+T5X/ZnsBbisliJeprRc7
HPk2UBt/Oky9+jHqEW1NK6ewlf+aT3+tRUMGpwQtLNs04Q5gB/t7O98ua+F7I8HVH1V1ckerZdKa
/qoWVrYKZdiKkuMNJACz37uZuY8NvX4TajGuROEJajvueFTV+iKA42/TaLQKrLGs9HivjoOf0mNN
4nM+1skH6kzyzrD4/HAMJ9jJkaJW3p+EtEobgJEGJgtrruRnLY7x5EqZs9W08Srn6fll7gskmS5e
6jXT5rk2RcnbjO4/NiYAUl/Lw/+o5nyUa/7imNN1VZ8tOyxJEFi7wviy8mAN3nrI0XpCY9Dgu7n2
07FDvvDUaZGUmeJkl/ydV0UTlqgsDYVpHE03YYzfqBbYJKWjWJwCO7orfLtCL2n/alOj2lczDzbH
i7aLWKctVPhTt3HeyH11mQ8koIMhQ8hk4NvOkg6x5ODt1GzqrpbL8pNrcAYshwxTXrZO9nc0PRdx
/Ss3XwrDfZTRBvhfm3Ovab+8YuiP3RxwobietRe15S6hicSw98NmxyIUWasBwPakdM3ar5gqmGGn
rAbHGi981/66KUwBAChqjkOQAhA3E5ZAoTkxO42fE03LnqrI1LbVkEKniybvAb/yz5I0zAffiZ/g
sLirStOVdYt6LsMn/GsC/HsTgRD3VkkSUk1xcAkgQtzr8744K4m+mayTOxus+7aZNpk3fhs7xXk0
e6XdsgRzAUPW472J83ohnFj/ARJjl0IteA2LbFjjBKqPA8acaz1qHS75uaSGgwdQzg3lt7YowZ4s
dYon1x7eyl7hprotwtZ9aDvQC53iWT8J8ll2Q5S8z3pZ18+eUmwFBzNRjBdfNNs0bLSHNKPvUhvW
vdxNPd3fW8w/sHNyFtYUnWhD11mFlviGP17fgbygEqC2zRkwxNL1B9hHFUlgeV+Ie1Yk4j6pWfH2
pOcczEYT96lfjmejS6/yoIQ1E4zAl9awo23DxXGPHDOP13Rr3W1hz16miXAXRdHpEibRaZqhIYFN
DTIsY/wILERoKveoOuNcqzf9vFjNFO+cKG7zkEOnx1AYUu11icem9REuafgp5NixqSxUNAgPeVjA
bT0gZGdRWE/JoaJRRVLJfduJ6Idnp09aYnTvZly96o3lfC/c9juRGVzZ4+APglT1b80IHGC00K12
zeAvKXhG12ia+J+SfqYHVXTtp7gTHw+9CHVGMpUEE3BAnisfdayNsK1X7gZxtl4S61q/R2Qxbiri
lxexblfmoY/ylyoa9X2J/vAqN0pHlcVORnfxuU8+8iPwGa0KMfXzwFT6CdaoA5g298oM9eibqQO/
Ld6mfu1fWqk2/z2Unp+WoJ5tWPgaqKdkIxdaOqFaR8AoVOUibi0ihhKl5Af0BDTKpYscnE6Kx7TY
NPBH8rWj5lwNE2vYtBHGLbeM1x+0LBKWN1PJpTJL8wzLvZ7oe6yo0cJVp+A2Qt+5NUN4tsYyOlZ8
hW52qqnbEUPSUg4HPX6GUNzvA6fO380g95Aaq09I3INzmFr5SxmQCmwr3WM+0Zpw2uhSdbn9ZOkP
5Xzh7VUEtZaPFlwD0cB1ORbgV9Mh2hpNPpENzSfEDSoC8AIdWqihXXEUa1eckjRWilos5AEMycVe
eLa6yRxNYOxP200uhHhxcn3f+E3wQ8GpuVArK7jhtZgOQUsVgbXYIpixpJrmvoepr1xdOr+PaglQ
X+42FW+v2nAGFIuzFJfWcmArx6apg+M0Vx9GbOkntFwqPvHcXHjEzxMLtPVLI31MY/paFIaqpRyC
hB3ulCzdCpooXA8GY0Mn0T2K1t7ylwj39D28oz9vlKQyqoXWDe6q1jHsCQKNr1GtLiH8VWdaBu1V
7goxdO2pt+3bPNhTpjResqJpDwS6sEibh8AyhtVga28toc84hLyR4EJM5Md23iSFj21AjjU/D4/y
kdyQF98s7TB3sXcQHYZ7Ud/0Sl699l7xA4efUGF4RIEKgLuKqTllfIQV9OnzoJ43HtTgrUl9fVF2
jnJhUvCsz3HrcsSd7y+j+Zg209WdQpAsVSlbXG/IkWMLAojmh9tJq7JNNGbjixfpNgrosj3Jo9j2
lraTh0/D4NXgBQj7nn8oQ3FJ9FFIOtg8jJ3I595SRwcB8OyQ50ZHKbwk+aqO3Q8TGs3QYhmZnYGw
rVceEQsHcMCrYCttZq6mF1u9zOwPE5qb9cFBh2CwFE7a3YsCcwiJcdeBBu2y4461Ic3NvfK73Ks8
ICz6rQhTD77prSaXIObab8sjwAtKkJ9j+Yiwpj8PA91ZkV/bAG9zWWwF2Z3ceBOPBlPRudWUIZ2h
WUMPX5Zc3JYsqIi/nFX53Xs+pY/0fr1HwudJCGqSfJsodvwSAFCTJ9hRHyytjM9H1Kut8qBhtdsR
1vJa02s4zcLTe/58CaWq6tAEvbXzO4DJsok2KRAvwfN7RzlEZW2sKf5Bv5l8fdN1HgkhzDKQkrT7
SRZ9JodwQ63mVbIqGG++/dji905XrW99NxXH3+aKbu8sMzqBPSyRsY6UCOVDuVEBNheOa7Cs5+jn
hj53dQ6IhPj3xYQ+61/+PlsjmdVBa6Fp9twd+jKxLUnDrZhUoYvwvXNBMvtyqDr9oHWW/uTWdDFU
bg80iYSN9M8qZkHQwvjN2vhC2JDojc99RjmsC7/+BpM0cxRvrfS6cZWPeiqDH4/G+ZESoVL49/+Y
Mb/wv/3HaCu6SEjwPWATI0Dj7zN2zC9iVD0YppHg5jn42mMukIWQ+vnoIDO+Rp6XEPNA1kNkssyQ
j/LWSa/RvC+Y9+V+U2ymYXobrRwHITMF62HmokxL01arh49lpQIJ7TnuKwxgEHuPnTM2V2Z4BBBk
G19A/Bjmu5biNFTUbZq0rt2nLzrOVwVdqTpg5czkZJKWzunf/wTO18aqrrNWpOunaYhohP11Zd/2
xljanu0tNDxswSrXIndBMae+Eq/DDdRitZai6HnAEEmXXvONN4ILn4xy7H4V4ZuLfpVWUT3tiO60
3xvDyCn7XPO0H08SniBZCl1o2DtyaUS0ru+JI8we1EyYR4XQhkVYx91DqTvdg5Zi0y49QJBD3z2Q
iqqvP5QC9ojkqjNeOGmtxXXx6AnAgwAuntUcGDrx3690zJgOKJY3LDPjGv4c61x9CBMVtMQQvrpW
oO0tw0JeOw/LEUuhq7jtUR6FWrHII3o7hCFk6Hehdqr2QsSOdq871cglaijePqrjbtSoZ1IqzEfV
5hSjV57bOm8vpdoHKPI95bkJ1HKf6VG+StLxfXS7ZEukE68tNvZqZzenT+O/T8L3HlrLuwSomN0+
hD3wlib07XuS1Tc0Af5j3WV9EZzzXguYpgBKZjo0Gq0vXXSKQw00CsVdtHVwJ2wEIaqtGUCJbHuj
Db76SmFkxRU5fE/nlp5FnsppUtvp2lgpdIjWDt5zRb2bLdFPeZz++ZN2Sxc+RCSxdiJE44QnghKy
g+6h8Zr4ECeRulD8tnsIAjZwALZJ1NhXOQrRzK21CeWjHFrOGN7FBJikqYUWfn6O//WUmkjVherC
MC1THY/W3H4N8t49uWVxwoZY32ToqdyVaxkmfk4o87q+qRj1dkPXbJK80z4qbyb253jiXo6dJ9hE
Iq8PPXjn25czrv/+vfvKjNGF4eASRHNozl5C5yuhsGkKOgpa2Cwrak9Tkx47G+2aNMk4cTfuP5ao
jo3K1W31tfTEoEpQMfoOA9cLPDGBp52mvO2uRW4nm3ieXEZZc3LaXLkZgHwe695cyd0UlAnOsBLm
OKwpdqJTlU049vWrRlqEOhcjA7/7ocFQP0o4sOYNyTnKnAPLcOAqvWUnZ8qDB0qzA6yDuZn5cbmo
ta7fsIJq93aaDdtoDPMHflezsJu+wNEnmkuBCc8fi4k+snYTpZHR5/W0VeQH2imYN6zFVYymobvN
yYCxJ5L1VCv9I9XXDaKpP3RQtGRfBs0Th//9TfhwG//1BkARQSfIyxE69cF/Wt8ougi/1AzET4bQ
FrLbpadqv1h9zFTGahuEA69znsHITd870QFjMO5AY7rofnmw7OrBol9H2adOrWNQBLuPi4WiPlVt
112qLMaNIx+JMgDPEzIfsMzuApGsu8hH8mgYWs85tWuqGPyA6I3vtJ61q+3bq1HLvT8UEmIykfiv
iY742OjqbwOF82tatRHyHrc4QSLGUpx0s7XLiTFX2N1j7PXuzupsBFuGt9Ygrx2IucNdYGdOceA7
sZcfObkpKbxt87FM1jkUmkAZa9y1vCtW2Pzy+7k4Yxvf/DA/s05YyjpvF9NU6QFlXxOwNMextMI1
i+fxm9sEUEiyb2ByctKaLb87yqXb5GfKzihMpHuoAoOlkeC/RPiDZhFJS5FQhMIgCQzLwmm0+hgH
w9Qu29yqt0JRCdarfPuPsJ2op3cV+FUj3HsVdUvmJdq2iSloscqEXEJFOYNVsKKr459CfRYhK1zp
h4baesFc84AMN962w6huIAOPr2BdX5PC9u7QPlFHNOsHjVinaySA6ZgOZYYwFi+oU8xjyBsNgJn1
hBho/LRj0G4b8Cx33bwZTL3maubPJPl5X95nB8TZIfYIkuO6MjVZCDT6kxyWevPnkLrdNiToCSB/
mB8gHI+vMeEnatgYz7XViNMAp28p90PZyleD0t9N8K5WHWYRdZugaaep4Z4qZyTaqhQsfFO6ZKuy
ghkk2vam2JOK6vG5LAv/pY+G+GqaAwtUR3nu687d4uxdwtqyV+38pwsTdzHpavwGvR1tKdOAndPZ
4nm0xa5N/PJbUALRYNJPTFtPLs9IPh1uq0ueKP2uStL40Idae0q8miTtKU+pCTmYD00v2KhVom2i
INR3VsZ04XMuXxn2naMDt3HSYSBCRRtOZuu6Gx8w6R16WHNVALB55AOPkiOyptfIn/7QO3X4MfTG
Lq9aJVj8cspWxXDUlLtohjelM9Dpc1Noo7qDpnond7lqoIMxCa/uJFhlzptCKbjM4byWI7kfvFa+
jZ22WXRe/d6Wk3+F6GE+g61den3R/j/GzmM7bi3bsr/yxu0jC/YAeONlNhAI72kkUR0MWXjv8fU1
AepdSsqse6uDARMMMoIROOfsvdZcT3ZCgrSo6s1yekpzG8Y+eQZEK9YXLQ0JN0+tci91xkxgZZIw
Kl6zbppWgVJDrCO6GN3xsh4IXpYgLQxpSBO94koRluZlL6x495Y9/8+9t6vjIIuL3yK4j0RIbHA/
WFQ9keNjUo7WS68JIyR+9OZvFgb27wsDbp8EnViYh+cYa/13A1tBkxgZwkjFURMNXRz6KATAFo8K
xQ9edJW/5JZ/8Q2l+hD1RPUue8G8l6flWqtMb7ukhpEI1EwOviASBjM6N2HgxWtZ9p5adCg0vHGg
tZn1pRTQzxc7iRKtBkt/CewJTxlk42s070ks6HcE6YXY3PsfVZ2+s8AoKGO5j2eFY0tC27YLldRd
DuMZt2Ao02EwPpJhVrz3FNU6CK+AWzQfQrEyCfRCPCbRC7rVZpM6o5nS9leUJvskQVXAldjL4BRm
BVJh4PQAfvvNV4sX4aOjRoKC13xQzcdmtKJ1oFjxVbQGBol500vyKQx7a98XVn9Y9iQ/GZDVc46l
bP+6t5xbrvqSZK8qSD1uprQZfrg5gY5ISrrgLPmh3wQ3ZpF0sQdFeWkiEbgWlbxjWIDq1HCUn+Sq
fWGo7c+dWXdPkaKFbgOHbDfMhzLrgC2+xxidxPThr8da5d8WWwiN6IlQ+jUUXQU5/dtiC3FBjzdP
bbiT+pu0wFizhApqirB2dWvvmQbEp+U8fszvA7z7wzCnonUsToJxUO/LkYYvNM7FyYvJBgu7Z5af
6QMp3XtPicU7C6nvGZtCQ6gOX1HaYNZOkRuyLS3ffzQa80wn9qsfpNHX2huOssBp45sZDIRC0o4y
DJiLAsvJTakbHwp1AqTjB8m09Q2YKjkYhY851TCHONrgLLT6fW/F4/FtY4Ttj0OzGJXNkMYvy8Wu
LSHyqTaJtgE9AYN1Bu5EI9xBhxbrMCPYUQ0RTna93d3CUUGWWMTZmXVreDKzLFvjTx3N1jt7Zr19
LYnmifVFxkR/tWsvW6Of9GivDuE7m3mUEZTk21dRsFn61z7aqnPa3IN4AMB6X5Yb3K5sUgjt9ITw
3nso1fYdt9rcUeTRPCzAD1HEuPky316TxsdQvRwnRm1DVUlpX8lqhimwa6iYyXu9y8X3VydFEkzo
ACtTfZBVWENApN3XbjVI63I3Yl7tdPW7Fo8Pad31H0WkaaBJNOkJlvTkjoj7b+0cWtimjXQMIWnv
R6YrfuUNOwmO9AnHtn42TLs6GZnHB2nwCUCZ60FyVwaXgqrgUmoKk4AfzFkPzHO31+lcqbSHIBdP
fi7Gv1lH/5uHiE+3iZCOgoImENL+DvKPQ5aABTiNlaQ0ewrR8l6qcqpoUiaelFrRzxQVXvLaNJ4I
99UepNTCt6WRblc3/iagrHmPvqYGsq9pLqEWiNopik4tFc/UDFaLmGu5onWdckK8km10MfibzESo
bSgUhMP59qaNBSDrdkg2jdamTwaT/NWY24302A4sFPJw+pjBJLuUVLexX0TeIWMx7ZR0bR9DLbc3
YacYODWT8cytBiFvTOx7zHdp3echt1XZAMhKNLB/w1BmxbH3hG47vkDGI4e9VdMrjvQvWhwph27u
siQEWj5iKMzWeaDHm0T6vuDFMcwPG6mRip1GL/zqEWns5N335YNZx/6wEWHG+J3mAgfC64/UbTPw
x7Uvf31X0n+jCKpUPOhDsvY3sIEp4ncJpCZrVjaFgjTwJZG+VyDNVa0Slrex14qtqYSKO/TtdObO
pR111oiAKa3hHWkw71jZiK+SDkSzH5KX5aFpF/NQm4COtoGaYNjxe4qDzTtUVGLdqpV8VNRAO0tM
rl3dV4oXRfUPitKKr3GRvQ9iHuqJkYem2tyzHO+keT+zmg+udaqqz38ewUrRliPEF+3f4JDps/5W
FtMhRCC1sg2NN0eFsvhrWazOzcEEWkjbqLIjGfR7hGTGjDIiNhMJXIstfx8Ub5T2SmCruzboL5qk
cWs1p84VhDuvOj82JjeNEm1Hm0EVpEOqsLZpbdDfnjeRxTySecV2OQLkW4AkVMYRgE3yQgMKv9Xb
udfd5ZFql007XDT7ac6Nq/pop2sQ8JSm6wh5DMlTDe3p22/R6nJkwWbo0by9XagkNYT3ouvolrUj
FXYWAHoR7hj4xHo5DJg/AiWKx6vhy8Vjkm5q//1gm9STiddypFkEtWzSrJhWNjdXh/VG+pznpIom
am8cGnh5H5LmFHuwHbpeik+emiEql0HXlJSXtr1JX4lIOcTbVH3OY1YlKxBPFpXimfBg1NU9bmnL
dWiZlqMl38eAxADsn5jxIgzJLaD9SDujXHnxNBHBEobPvdlupdIa3xVt6lB2hGOjkIIglFTeM5cb
djgm0DsSDxwPXvE5YkyF1yCsa1z54b4N22S9LAgrmWrRVkfj5iq1+SD28iIVkHKzP0gaQ9pri2pE
ZLrO0xl/SlaoB9NfrwhJ5SblzSaM4ow6ZL5leXcGVO9Ocz3dNWIIVss5Ca/hSm9adR+3WUuGePVR
6sjp2hKjOrpLkuzr9LCaQ2U1hshDisTV0qVqRdsCJ1E7ttoRcHNZIbyZf1IZi89vhOdQ7e5TlcAv
kE2aCFGvRVsP4kl+HZModDCVTzO32TzpSpQ8EM7waaG6VcPkAJMMp3c2NhxHKlQd6oXTxyQNLcyt
NplTLJbW4aAT37moLJaNECbIDyokr8qLtwtLaB0coelgRMF+soyjEbWHPh9tIKNeqtNnhTTv1pU+
bMFco3dDE1Fn9Un2K+2THpmbln/np7b1qtUsA7kXKvWhKGI+CyE8fPBjyduVKlk9b6Ev5YzrMqnR
7Spdvkx51ByWQkGY5fc2atTLchR59E4lSti714uiLR1hNd9jEdVXrIn6SWkmRJV9WQdAg4kcNvs2
2WTxewSmxslrRgT7SfrKoS7T6HtY9+p+mZovk/QMnUEM9vZEVb9Z11ptrrvYMm/GEAvXkGXWKVNi
3jyzN28x0pQdFoceuuz/nhtadTy3I41I2lCvZWEpP0lS4PYSdS3094GbqSV7oRX+2JvP+dkse64n
eU8cK2uMRRAkK028yqW+Xy+HlqXsBLDVXV1p9MaWSKBlI889jKhpjwRYJHuUOJewVyEc/YeF5XJu
jCcSE3X/Oef2xAIPplc/NKlxEnUa7qPO3IigCQbHm1PiKk3/WALN3S5HJiqSs0br/vg6WZIkyd9l
YT5D0GXtneT3P/aWc1lL7ErZ60dzjt9aMriWDVU0yKhVHIDpofFoVldvaX5XSBxey3Z/PXxac8H4
l/rZ3BeidTKXiRkrld90PIKmQhjZSrEyaRK5cpXRtlQnGtgpYr5FLLMcoolnoqOJlL5a5M0y8Kk4
t0PKnRbfXGoNkoPNOLtFaYGCzEMlqMhVfhwVYTuULTpHdE3/FEwY/9AmhudE0LKmetripUibg9oU
36jxDavGH/UXQB8XVpX6dwi1dCwW5QpPkUohHEmr3wX15N35qNM5s60Tnm3pjj/ZuxfZmO56/JCr
5dBSm5R5o1wffgRLeOMsOS6PPw5LECOyKF7PadLYH1ufEE4tLTVXL03siz2OE3NOH1dz61uQDv3D
1JwCM5e/J7b6roP19EJvoAJbTRAGpvJoE1MtONtT866KJG2VB6HyohK4Sa30RWqMem/1fc5UitMS
0S/UW8YHwkyGQ0nBjx6WQeUniBilcaQl07vlf/1/vgz/7X/Lb6//1fpf/8Pxl7zgxuYHzW+H/zqH
X6q8zr83/zP/2J8P+/WH/rX9ll8+pd/q3x/0y8/w1D9+tfup+fTLwTpDHjXe22/V+PCtbpNmeX7+
yPmR/78X/+vb8ixPY/Htn398yelszM9GdTL748el/dd//oEQ7adP/Pz8Py7OL+CffzwWYTN9/lb5
3/79p759qpt//qHJ/zA0k+guol/hpmhzcnH/bb6iyP9AUIHoEIM6FWbDYJaV5VUT/PMPa74kWwbO
G82w0UL/8V90ieYrpv4PDtHaYnhcLvzvS//l//P2//qvrE1veZg1Nc/6e26epvNL+cs0/HysS5a5
709YetkzKBvnZbch1teZUkM+LBvFGCZ8/T6z8tEKkEcoO4WCZqS7o20bl8WRGpP2sBd2aTsjspFt
orX1Bejze7BLu4IE7XPrWR+Qx+e7VPPkc0eq/egkrcD1Osr3qYZn3mWDE6LifOW/AszQNnRCKFyK
/okI7N4lASe8Gb1kk3yAGTu1LDLf8FRL+1L6uHxvlGw0gWaAZlcM++4xLZHaCIMQ/i+gViJ7ymJm
WfktMy3kdjow4zYrtmHaEXVHFMWqkmrANeRa3bS5XxfYcC/TYLDnoItgFVOHjydF3QfE0x1RZlUr
/CTTqgtijap+/WMDOMuVsjbAg29HRxIXoiOQeviyyPB4gagRJZMlXGkCLpxxGEezi7kVRprnzjXP
h58+fz/+yT//U/Vfhb3oeWXFYsYOPRVD7Aw//3VuTgOykjwjGbZyUveOaHS3M5OScg6b1Oh+7C2H
zIdG3WsOddPLh4ZZ5+tGUAhcGX53j2D+IGwOiqvR6foOuvtuyBE1jIBmVzQPigPTKZw2XC0Ommdl
7lgUaOcjDbUG7Z59jUvaR0R5TqUeyqIILZyJZnse5RxstFxYa6KL9EPthfrhFClS9NKg6eykQ13z
JtbEQJng+C7pSC1fMmxmsJHkYJ4kuEAyvb9Z1rCc+2Wwmt+62e82v3k0glju/fbW6aiYVUAq3RbX
nqNDdbmIeVNYGUnJArAGt015s1zITaJ76qTdCMmsD8uGoNjmdW85RBT44wLuygwRX8YkO6NPRlh9
ij0cSRu9YDounNIr2mnL+bfDZY8SkuEOeYoxZH7cspnmvTrayXxNCT7yIVSG/oCbcN7AN0L+JAe6
43fmRE9g+Hnzdk651mrQvV5nViuffIWFkybXD52IpWsZoN5RhkF2l8OwhOjgBESspJodnZZzy8Zu
Ums/KMXHtA2YKE/TMcET0jrZ2Cunto7QWnd1YqAdqEtqUKF/AgDo1bJ2NioTORkjZjnl+nk5xcJQ
Oy+bqpLbHU6k97+dD/58BCCWepUkDRXTP88tP7r8xBQhSbTHukNhY8uHQMjw4+1kIsVqrN2Bttnr
ueXq2+HgF9z4luPX3d+uL4fLJp2fdtlbnjsvexgomIAHvN5nS+Rtj7W3Yo5Pp27VFkN0XjajGpBe
v+z6akIybhKn3Kj4mbfHqFIc/3QYedG+M2pz71dm4lYFijr0scFp8uKQQpsMhmc+NGH/oNvEH450
SjbcJJ+GkzCt4aT4KO+JQIlfz71dWPaWTTQ/ODBUatqGmhwiCSC9mlRMS7JjXFfBFfcLmSlmgkxW
afp4awDXWOW1TL6k34YnfwaiS+G0S3qmsROKvtNyfpj3lkMjKrK1SlDVzhdfha5RPZH8kCUQcR2Z
nQ/uVGXA6tIxqi75vBmbRCLHuwnwgIbHIpD1nZ+Y5rHucxNbctBW6E5rPXC9nbiUaAbWnh9pboLa
8JZWqX+P5RLkp+EJZznnIz37uw79r1UQbhesYizNMA3FNCDUmr/VqxVaTIqRxvpWSarbrIH5Ll0n
EIuP3uChyhGxcSJhzttVNl/u+WjZ2FOrpYc00UOkzSpE+qH9caXoyqTjZmpHG1WKhAPVMNsBUmNR
MsrKra8L5WZnaDxl9XE5UFutIAONAa/NtcOyqeEPHHw4Kv/vw74XCeMSX/AyfkJqnnwLNFogvUqW
NG89xcbGFgS3jj82BaUGQCPdeTlFI/nHeY3IereZgC+lhbiKubLdzdVuiib4lJwIi9w2FqRdUhtK
c2PERFmL+myXCbuw/obDX4982n/4fzBrgrdsop2Q1QVg8NN0ZtSbSOuZZ21DtewuTBfUO8QW7xLX
QL2BE9+XU8FInB7AvPdvp+A1KLtwqIh2nX+ols1+X3o09VB0FhhZ5PwsJ15+9vjE7YepJpAipZqz
XChTfWgBvwKHqsm93/50iRG63kQdS3Uj7aN16WETIqRC4U46l5ztyl7/9Tug/7raWj6RQjGpyOHt
YV6n/PaJtGMGLtmq9C3pJEGVfF1KYsumhIUrUXqmgvZ20oyDdFuj6HKsmDR4A2bnZsQU+2yMGppc
y+vc10OWmXtafLCPDR3jLQk/WWNCDA1b1OjL1lpOYCXaaYGPThd4u6NVsXlYLvz0mOXkT9e9lIQg
Rc6sdUNexbaEArnV06Z/oUW8IQxee0501Tiat795q+a34m1hurxVaNlgcpjUdFWENr9Ok8iiJvyn
E8aWETLaR6mRPA5m6h0nOaH9Uyn5Sk55Y1qjOI0ROH8jydKWEnZLeiFiJ4Y4Uxp3hqmlG6Fbn8wQ
jNk6mzE0iaZRKCkSVxt8dxjyCQ9rS8b9vNHGyGBSEV3UwbOQ0cnmqjHo1MBX4KpyD0JIDG+PnJ/B
niLkBSK+Zkn0HASR2Adpn1yXU8tGoYro/PW7Y/2qe6RTwfJCVzR1ZqlQ3zXm6z99lQo08G3ne2Ij
sEiu3wbmZbAdOV4FktFgQc38iWoF4/nymCAIUphn3YscGXfuMDDr/fHjEAzRYxlN3ZPdI3PIQzzK
y6ER96qrB0W6XQ4LpbJ2Mcid1XKoFONE48C4Y3LonpZTjf9peTJjSv/zkyXoLn96sonv+uuTafOT
gca7L88z4OxZvxoxVJ2MQiusn0LAx9seP787lF39JMutcvZK5X1cir5Z6eMlN0T1uDy0JUvKiasy
PC0P9SMjIoXPlzfL1TRX7L012ZKzXEVLNdzKXt2+PlGmIrdRwRguj7UKjQTsBA/KcjhhmN94cuu5
yyEWw+oEzgsn5PwnaZKpPkr662+Rizr7G8ydNq9tf/lS6LjwUJqhPTM09J7L9Z/+7VaVGlNnNPI6
tAaPj6eS7y1TXpsk1T8Pjt/oZGEJ68MkBu5pdlauBqx+W2/Ij97UYdXtgueawEBGCkjwDxEl33tu
DPLdiKVwTV8OAWCgHL1Sp5lkiwk59QAegwbvas6h1TtjeEDOJ+0nmEuOqO3abfxuFcrWcJOHVaph
afFQ01ZyPs4t1oNVBL2+Mkj7idIWykBkoRCv2h4TMDUx8AMmyKFaePuCcgusl5XG4EoGcpVfUmDl
gCLJx+uzVrt7KATaVr/F/biGlOXduiFTYX+P0rqvM0zkWkjwoNI+W6LSrzC9t0FhBlc06NUuA7tV
YO+mXFcn1zaL+tPQRgozcADO7Zzb6hXbjFyUtYx9Gv+kYQN4RNOmjDovc/Gi98T3HEtgbxvRPzeB
2RIwghIOmpo7mDgawLaZd6VMipUtjOyx9MPPRQKTQubTthJj3mxZMmuYZKzAFWStH9XKqYFcXhol
LzawzKqZTA0Bsx/kg5bRDahtw3CVQtPBP/BGLwyBujTJANLjaN0oFv9RzfPEGTlhcAO6qjCnO7VU
mPgFxQctRaQRDPGLRsK7G3pEEPTyGDBC9MHl7HDvDN0yHfNNWQnge3bdb/Gc5BeEieYKBBbUFZMs
5UIZCOvzU5fqlUWiNvIpeOGpzSTdbKmkYbcf64vZsu4TfqCuB/MpmalTJcT906iOK3n2BzR6SFSl
0X1adHID80tevFS41dCdw3naaMbEAlnysSAQYkola9vKQ0Pt1es2ngLAkj66t+HOk26R5X/Dfahd
GDh2ShE8DF5ZvEw2TpW+oSI+j1TUTaJ1kaj5pW+60k0k3PuxNY7XIK4cdQYLJpV3JmG4hQlpEx0l
ra0mQlEC1f0BLSQSyZ5BImxJGDFzKNJh5N3L2GbtOz8pC9d61ak2BkSlafdyOKor/tK7X5jFiaRC
7+ZpyofS1t6JmOdavCCgGH3X8+gDl9aRhox3HpSUSIbOW3es2a/LRqDDXeWsxZxh8vJ12RrRx5C0
JruJLybeoKcioIvlkZmIndYKVjgSlW1H4MSlw2i9gamPlTKo1hmfgpe6kVZhYR8X5wP92mgrrDCE
XC5vDR/qntr334RHTHRvVu12iHToZVnv860ow0M8TImTWcJ4r4GKx6Xba5inKklS7hOEoK3Z6VoL
PTTCYCUFydEitw273AxVD9Z5kZ6kQB9O9ryhGRCvlHnNs1S4kTL6R77ATiHtO91o71Qt6oeq491U
DRWaBu3wt4L64Bk1HTKTZeTMYZDnTyi678OQ+m4PDBlGtJ4+2BKV2aTb9bHaPvKSlJ0aGrihZuVf
DgaflDLQ1VlhYv42Uew24dGQKuMck8RyNue9ctf5XX8cAKgDbuvFI2EfWD/DmJkl+VyV9F0KTGpc
eY3fGs2HsuW9howiWCCo7RShEkTPCGjp0sTWdKzmjVfJI9TJ5FNQKgYECtptSRsT3lTnSP3Kutws
bwh2eoducX9stL77G32Xbs3ly1+HDAOQqU59H5PEXHP6baYA89Tyx6nw1rrXO8rc5e0wb68Jbygw
OFQp6STSc6Sm0V2r7egeCe89VbaUzDG/dhPw5ywIivEc7Gs15/abTMY686iPhVr8vcww6hYqUc2G
EfVuN1lkyGbBcMZr4JrMgNEj0i8dcYOcqxmFJVDkOFor5HWPhXlT1HF9aA0DVq4ubXDSdQT6WcO2
Qi63phY+bD1IoKamqvivEj6VHTK4QrMMKlzVB/iSJO7kxp0JF/CpxOcbUWlh8Mj3Kd5ChgwdWa8O
UoxTCSendRgSc69Ct7hGFHawd4WtU6VRu6G+KLZRmVWu9kWaZTtj5tlHPvwrwXx8o1tIQeFIRuhB
cc745BQ9CV/UDyGBbInxpS1Yw5SSFt4Ydp4r1Mr7PtJe7MYOP4C/NhG6E8lWYZR2ZKb5awaVeEN1
LnlSR/KjgugKFIbApzHQN8Ekohu9jJVn9IQiBcFZqQfmcZZO49euicbI1OLQWPgK+exGZxYu76QG
JyNmMXUjY3t0sjRpYbqJZ9WqQUCVAJax2npIC/3P/A3eeoojIFd+ewEJFh0zKRtOuU5WbOU1jkSY
/BG1+21p/YQtBQUp702ITTHUvrne2wlm1IkKzEqE4+gadvtOJVaxpX908kIsiao60v1RdEA+Xp5s
JMrBWQv8NEz5egP3AsledZpTZ8A26efGW/kgy4325Fu9sg10QuqxaXmnruu/dl4XXBKpu6YZcOge
8cZNT1PL9cYIZVE6ygff184TRS7Xr/PsWUjxvbQkRhMMEJ6m7Qdy0oU6GOfM9i1gl6G3jsd2XFmy
uYbbIu39Ife2QRQzd6OqYyP1C8axOUZ2iWimH/dlWvsQ+D11PwoEjXM7cWksov5h/RUAsGpk+0Ag
3EDhJePV0tO6+oqsuLrC98ciyRsvZAQBVZ/iszFvyIePmgksf4QXoDEC7anBrl0KCfKGORzCtkBG
ZvT1OqHqf6VgGx+418CqSh4ruIWPdZH2cBol8NUVgFiD6E5EHaa/KlLJuIyDhlXSEMNNtXrI0uju
Dv7kVRtpVN4H5M7uzSniZpBmpGAmpOou5DR5guyOd/cQJfaFosr0VOUVq8mQBTOWnFnPafvXNLQb
yuR09PQZKTxV1hNZRSk20IsJ3wBFbn4BLrXqpu69GNX+Y0stxUmymPBKZl63EtsGuPONWUWIrIfq
a2JGTnXqTVR9YC/t80gfwSmYzu8Fi+CN13ntWlIo+WVZnB7NPAG/ZmTWZaQzv5aoorqC5DMts6JL
qGYM72EGA8NDmNDrpeoaSokFQUuQkMcD5AAo+C9pakjbokvrc1wDZiAzXLjFrFt8FS9yB5FJDtMy
fgEoTkBAS/1siqmTlQDiCh3c7gSw7CQbSk1sp0c+pVCslHXpRAvfbjy3F6PFp25uG3odS3qpONWW
eB68Vj2kqu/fk67cI4WQ3DzMgc7PeAPWIPbNlA74SBChoqv9HAvrPToN7WjEiu50VcHfmU/TOU+Q
Tw5pfVej8FyOsCIwX0pPXcoMV9jcmRoowmVbhitpClDUptW7xrbHlQHldDXK1bApMyt0MjUuHa+U
62cPAS1Sr+9qEeWUwmCxkvVTbQaJ5qcHdG/VejFwBuqafp8mRypm99xrg3vReFtDoX3qT/uqItxc
lBHx7kaCfpHAC+KhmXGfgK0gLJvGL1FTsyYvPgokyYTr2TkzskhzZGlED9t7uWuJydiJieV1adu8
EXyv+uwdzDooSAFfYZWgyBXVTbFiscJ9K6k/B6FsbpaQjJY7z6mLiAaOczT3ddG6peULgCNBv4mj
+iN63vswttKOV9+fo2bgg8Y6fl2iCD4um5pVAQPJjag90mbp7W2V3sigBgTNSZHSd4rfW06IiOzs
+UgepNwj/hM/QtzrwbWxP/+ZKVM2ytZYCKulMdib5YPVbIpANw443azD2CfCeX2ziiTdeZovH23m
V8cxFefII+Y2hSd6LDvjOhQtYTV299hkin2s60HaF7xGOxnpafs4NucN9tTGKQ0tX+tjVpyED7oC
UdwJ9Ip+sCdZP6RVWa/zVrfo4dt5S7U/CCgMJV7gDjpFFScK+M7RGrVP0B/QC3b0DUscolcgaetO
VN+0AEpxNIwElS8I3XKEO5YpobaugrBf0cy23U5uiyPLT1dQ+TpPNUjydhSGy5CG4JcKdjhvyI1w
WqRhl6zU9U0amaprR/3HsGdgKFhYnLvU/mC7CgX87WLdJvRy1bHwYqGAgl+Nk2JDeCpWXUqulSRb
q6QPlHNumQ8SytV1kjb1LZcIl46HolmRDF0IbuHqCLlyyLIN2RKJ6kh9Pe4D1I3HZTNSX4Uw2l8z
WjRdXxK/hneq6CnakxXclttB+Kxcic/cJyOO+lUdpzs5akhMaQS5W8JqEWBFlnpaNn0GalgX5U2q
1FXfgjJylLSwgVTjrU0G+EPYQioSAs1tUmExdIcwuRRmp2yzGRjRhCY2DYsE4MpAckd7Tu6U9JqR
YuB1hHzXEzA3OygkV6tsKO0jVVvkv6Lp63PBWDYSIbgLimQrgZPea5ItOyV98nWX5YSDB5AwiZfx
uhqh40zXkSzpfVEH+a7VdI0icIlVvqhrQpPiZl3m/XBudLoyitIF7tss3BuDbQa1ayVPudghH0wf
s6I+VVK5iZomu+RmVO/gc6oP/sAQG5TRc5r316qKsahVfeEuK44RB3kfM1JP3Wgdy7G4TC0kHKv7
Isdpewm2uOHFSxm8JN7ordXeH9Ydaopn+CtGllzMwszufZCVJHPlLwmOfXRgxqPW2ily/bWvKACv
ME0Sx4QfP4hBDEbj+ClWLVR85M5m0RjwkY35GKhinWNqfoeo4oaLUbvJ22Uqq+TKcFazfAUqycDW
M7UnWS8zR2HqsKsUJbxTMYnTrt/3Wh9hJeiyx1xSyh2pwe0q1/2NTDLU3px5dxaOwp1uxru3fqI8
Np/johwBY3fAqom2XOO/kKEwZTpcdxJvwtzALZ6UY7lqMN1sbLV6b8WNt1lucFVRhvuO2+fsUzwZ
uSR22MNOk0/tv2YWSMhKbh4as6bgH1JfqFgWOkpEdk4SgQxvsy5Zi8jEnRSWptMO+fh641yefOY7
JVrAOFeozAStJqgJJmCWjsJdJpSgKpXVRMP2EiSUmcFag1Q5URoCWdkw2wV0Hp/xtcVIpcKvWt32
m0aFXif5jQVLkRv84Fvtzi4/11WZn4fWz88ZMzpIS/PT1yJlDZ4K5SbLqkp5SiNYvkGRmsxyvlzO
GFCQGE8nTzbrY5KiBKyCDmQA31xv8s+Au/oTqQBGx7Rw2cBoYu1rTechz3Gdtlm1YaZXujyAeO4C
s2WVzS61IqTL2ktHGha1Gw6x8XpLU1XRr5omrtae4CVq3AQ2wSgHl7r1nVbR5cdEotfQEAkG+0n5
1NGK4K6KR5A1WnchI5nVA7fXQplYanjmqBK6ocoXcCsk3CM9cFFJfGyUaCJMo/PPFSZoV0iesqpy
jVvLvFn2OruL1mEOAEs3PH1DsHTsLPq1zPRnYCQXlsqzJMcmOShYm3HnnemVpY9Wh1vKNJlC1HxZ
88i8lPE4XDIRXuUPSZSUH5pJlo9+Z/eUOGCe8fY3nS/fWTfhAm5G2x1D8X6BY5PQGl7jzthN+sx3
lstu36ZTgW4tFI5m55eIWdlVrqvsyrT0WFfDodK1/rwoYbXO690mEBtjNOUbhMCZcZR+boOs+6ay
Qj1YovwSlulOtRJ7K9XBUwbs9uYr3k1K4b9L9GFdWqn2WS+YL7KCPSxxGVXSWNsqUZ9Tn/lWObfb
MnpLe9/4PGL/wik+I3u0hG9pmpcUufClJ/GgOwajktOFQ7sy5umGgp72PElmvymSbGRZgLJ/jHB2
51N1x7cY39K+PBSUhu+tFI6z2F1xEyuVrgMKixkZgtaICldOsndi9/LGynn+kj9FBa8h8hUUMnmF
SjMl6DSOgyOsaFhdvKdu29LedwoZvb42deVGlUcf3mX3Xe81EziLqF3KdxI1b+Dl6rwRZm5tYkYm
xzNtsPvEuTPhYUGmItUu8sIZokhQ2mNDdGaHWSj4XuZSuSIarVoT0x6NDkO7QBd8CsYazt08d5uS
9hKmqbIj6lQGZpS063gO0f2/XJ3XcttI17WvCFXI4ZRgDhJJWXI4QdljGzk1GvHqv6eh+d+p+k+6
SM2ULFFAo/feaz2rML/2s8Vzak5pcI71RwEd5bIuiEC8cEjBR/DoO6wa73WJovzuJQIXVtfXbmjp
/TUvqu60igvW0QT3xFE3lxdtlPTpja66JYutWpjmAqkFqUSf1u0hM2Jv09aWtsdabpEUAkF0i+h1
3sZ1lTcIUbVwSuW3SQblIQrMkshbhw2v15M9JsTsXi96uc8RQG28QcP6lXQSJjIIhZ2BGP1VH/2/
Y2To574zxa6wlnnXE2D/RIp5Eg3izgpc5TlazEvfeE85zfGDptlA56dwOBIm6Xff+qn+2nle+h9Y
QLDHFO3WI/drSywrlvXStI9VE1FOGBYQRgf/o4svoBLWzVzufttNDqr9NASpIV9cXNMvResjT69a
f98gSgl5cHMEJXdwm2bFcFj/UqC7v6nD39Hwp3qfNMjFzMYsCHWgzW2qCVVUOFMILNA8Tdr8ZdZN
uMcK9ukI6woyfDn1Y/tip7gBOOUlJ9gH372pz38ABY2d1N/rRW8fqIDyS43HrmjLW2tjxQJLB84l
OCT99LVh7Hmu1JL1wthDMviyejC12fcBgcpBlcjVmYLoliba8KLTQb4Z1nMSVEgUU+019ev2WiF/
vegYOGWduRfm9WJDBtmwW5OEC474ieCxYjV2+qJCxjQnv0e54JbQXJL21FvZSe8lDb5SjA1XYBfj
tYAThmy/iJgJVweQQvk79qL4Me2dJbslUoy/tXRS57pJHjROtJsa49UXmfrj08SLBk37AvFUO6Xp
DGIn6unaJhFZqkSSvKRqQQT/aEHHnvEc7+eaj3CtlqYh4JeZhKDWa+o9Dd1kZ9bZcE1F8Agyf7yM
SzxefK0+dZqRvJoZ8UVc2udqcgsepSy4g8trS3ogeRNJvV9/qRHN9B5s0J88CH4aoKcPJr60K/HV
JDhOTbsXCA4epj2KcFkmrA5leQb8Le4Exke0V6vl3YlHnOnFm6TBe8cC1O0jxP1EWWbBcTDbf2wZ
Z6+tV3unJdPfIbbHd4f0MzzkEs6wpjOVs9iWaLuQ5ac0Y0419bcFfjVuoAvws92abJhjpN6mYvQO
1B/mnqabD3AUS7SGBKdz4nML0ui3VaQ/EZe7z7kxdgn2AqpB1/pA1cD9op84s0xPuIE0+QyuZZ5Y
r3raZk+Po//GmtKAKQPnu8yoSPKzrJ9L6Zvv+lARFZLbXNqz6SC0C355adneiP3YVCNdhg0OiOCo
z10eTs2rb3TBwZ8BTpuO/cdrCfPQA2buFWWu18QKEQtEX0N16BrNAWNfvstaMRMXa3WnzJF7UQ9M
pzFo7VqfC61zMuPeqqXw5nNR9l9r6eF0d5z6bcGAteMOHsK6ygifcdp7S7F5WZeqp7RyU7ilib3g
Cmuwdw10FneAwVssZ4ypOiXgWwcrn8t4GMqo/HzYrY+9ihzZ84BcsGpgpDQ4NadqYAbY68cx0n5p
XW3tx3KIQ7NEQvapBbJzMKPR5G1q1y2BPxXV69hm8dUOpgPis3ce5t5P0H1xg0elmg9x4m7tute+
2d7Cmd8KSB11qa+Bq3wY+fTCXC9/zK6ILoDy/g66M1zt/ggRgME7l7gyXhQXurpmvfEH8MG18N6I
++uv2LZIGCf2ZwsLhQbKqHUvaYqV0YW65/Z5f2TLlZzAo/hbGcOuWtBFPNFJMl1ZXLGH1h4zfgeY
gVhK2w50U0K/bJbbrFlH324DgodZgIXv09RLLqWdidsQxfJp63MTWiRNoeNin9BiZ3wpez6hhNgC
ZnG5d2m1gGvC9x9Z5KOolVBSl9F/BCVQ4ET21mHl5XTq+OZFxd8M0zamaeB/6weaIMB6pdnZXxjY
nNuMw6aoXU73q+pkQgccdvSLtjAe4RL4XD6brtMXUmgorQ1K30vHHolpwNoV6rorsW/iYI7Zmcxs
UKPHxg6FL786c6nvg5itxVMLuTUxiZ0q9IRnprDJpNLZGtX+uL4K1CaZpz3BYI0RbXTVfMFlGJz9
fqGJCMduN4B7u86Q5LfFjLRvfWu64icw+vqwVr06sgVSAgbaNFHLdFHILEC2SFliF/LfV0nqtqfW
zYkF3M4MZ9Q5fQXq8NH9kJYTXSrhg38DlhROdnNY8lY7Mt8VFe1f2qgZbaQr0H/SndIuuJEl90fv
aIXS/wneNKN+jUlv+GERUxt1PCqmydVf+4lYDBn16RlTZnGrNBJOZ+uZaB7JU2K6gL0H6NdTNgjy
B88pyrTQcPDAi6g4FVXwJSscl4qKkwcPcHeHNiF+ukwGu8ahxZdfGlx/b8JOQdHZgA1j2OVveF8m
P0m2xVI7v0Zz73czfX7bx1SRT0inubV260iXLG1zVxcq50Qh68DLeqciGTeFmk0tFWk9wO+CDT3Z
9OZgyJl7/cIvRNabeoX3jVdG/bcD1Lk3lsi5LGpJ1cgJ5NcrvHLQPkpvNmWudSaRdD5Pz9qX2BMk
IWTbJabXY2ozU1+UJoQLT55OMSPse5bQ3l8CWioGUCwa2hwtJvR7x97mTIhUBB90kgZwKcb52AYR
BnU1XqoH50+RQMVY33n0XLsk8zZBI+UpLfLqGJjzcner5Rp4bXbKfbtkEMcSeJBX7DTBcWd0N+IR
upvsMDEFDb1MIJw73ZmdLzLvzX1md/WOp3N2a4SjX2l3vzmJw64x8ElNMv9uLkc3p5ip84AZTVl8
xI6bvxQWJ/9EF9fI5t36JQ7kX9BROOAVzCjaRbUeXUuCXK5VkO49txPnJI2iq203CHpj+0l+LE7H
ronny7o4PZj9rDcAoPSUVIcqS++u1jdHlJTZ1FxJ5CMpWr2SiXhtkgXTYlcnWK08yO7qVbEkxQHQ
569Jc8WptyGXyWx6WTcf+tDdJkngi9VmEdw0MQY8ju3r+s6gFxF60kkRbrPdS5R3JYcjnh51bFfg
ZGV/0TPTbjZSvcRnAq1d7fezap8V60leLW4TRJfS6G+2HX2Ms5XsSYEbkt0oRp7cxrvZLfHFEGXw
Zk6DOOjUDdvSa/KwT4d64/WyvBakSqHkcEr3ZM5MLlzpXyq1OAthvnma/crQVzO8Sm3lDsLsF4AW
HFvrlGgdP6CH6wILXz9sibmic6kO7loROLjoGWysY9J1ieZFv+ZguQSdu/9AXE0w9pgPxVsSQCyR
1fyYpq74MOilzEN7njMp9oGXu6MySLxwlW9klcMPVL89mevNzmK6HS6u4bubBi7Dbk6EEuORl6W7
rnfIzLF7dZrGu+YxXIF9qsf6zh/i4LN7uLYQ2TEhMJgXHvC4NdknIaP5HBKiKdt6RoMtTC2c9tjD
myLaJUP+t+7i9vLf0iE13UTu8Gx1pmAEzYzPdbF87UvvW97GwNT7cLTdMNvDA/dAupGMkcNgDJpf
FfZ60muMbVc01t7hnvzikdlZ0Ad8+mhZfa3c2Ik7Vtvey4ZdpMlus6oEV8GfF2gWTvzmm86/+OLb
U/a5CIQ0vaH90EXyYw1Yl4IxqBdP7ySAjzvTzJj9m4UdTrjz0E8sw042s/2ASCe2bjJoj4HHWewi
5lgUOt3BKhB6Xcxlr1k7BLqzgQEB5gmSEOdMaVoAVvBKHPCNc5qVJmFdMJXgFWRE1pHCxQ6pM7VG
NCELoQ40xrDh1y13qY5cpOuj5ssc2d3ZTu1HKuGiaZZxLpYG3qF6tS5j24S2Bi4mCohZYqeJjQ6O
q8lsMBhmue80Zt5kirwkyTg+dV+P9pnPFLfxpHmoR6YdQeuljwLi1mGqEaaOcv63+QvTwAiT0i/R
O+gVEBDiLP73cGkx56DCXi7p+3pQigsyCtu8vjsxATl970zHdURkl38qv3WBlljmIZ4J1XENGZ/5
PuJiE+RELyR6GbyNNw8GCilf6C+p0qzmQstOUEVhzTSgK73SrQ7rgKl26vIIIpNp9NBqrwYni1TV
f2WKnM9PKoZilcB6SijtfsmKLYYg8Tvtf0mniM5BwcC/oh8XlmimLlbNHVy3+de0RTE2D3N6X0fD
TROd4uqnFUfVW+ku9NedN88vdDJ2VXfX7P3fTruQQF0iz1wopR5mgLKp14NH343LOXNipSrj1DRZ
twFxPEnkMecPMVd6mHEsB4ulpnxu9ma4A2EO/JCveiRMmoFLspvTvj0jEs7OEsC4ryhKfqQqCG7U
jefRs03XLA+lIclzlwm6bJrdel5bFyugh89piQ74guAzMWfJJhrRrZ2jt7TU83QbgdAP3QRbSD3H
3mkw5S+wmuXdHtTYOtDSs8bE09FADPEMbU8leSwPQbSa20nrZozMomqIENlIPdm0qunEJPtnNrR0
uSr3FYw3KQeqD5EDEr35xtf/rhw++Pms12jrNs6Yld/oOnAinS6JvnCyK+bha18GNOhdLgwFyD6g
nHl6NNKAlRBODNXS3FW/18mhHZEDRc+HDzvuyktVOow2Ekhi08QkXZrzcAIrbOLp7rqb19I1LjwN
uBVdnh2V9vhFb+qwxXDDvc5HMSnGSzfXv2Y91Y4+I7dDkmv152nANOboaDB02cI2/S7Gadg5WsNo
OfG6q1WUsOLienpFNfqCvi8n+rD/Z0rB2tJbyh9B39KeIsRtl/dNyLf3n/CEqncSKq8c7g16Xjr5
ByjcXgPT015KPS0uE3q2Tga7nANpg4Yf0jW4wb/wfrpt0+LHYRhvxqcqGP6MvfnVSv340qtGvlMQ
8Vy6TMCxrJzxwjI+U6+Q7hSAyAH3BKCklWF3XWLOQZcMJJgRBwWi9AawBvOur7Q68ELn48XmWL8V
mg+CxpHjpSbtDEgg9Zs9ZOMm1czmtvhxezPU4vXVPvGr6tTCz7gYkTle9CX6CIbRdcOBvX4XqSft
urgCFewn1BzzYHSofSGgp+hyl9pNG8am/ZR2NJ9LQk6On5q9FufgOaLZeM3ycT/IxX1BQpy8dT34
zzW9SAq9ecAGn3dGUXfHNh+46apIiZPSIt2OLhVE5BAyhEddD1uazu+iSIbLwta3WUZaK4gYTusR
er1qm0KGfkDexK7KuS6WHh9gGPvkFtBiOMdGfnKcKDoVI1WNymb9VINyju+25IrXIeKtDXv5cnFV
9SAiU9EhuUfowBxmWVpMgAsHJSpCRSXSAOzCdKIW7YhLpYZArQXsLxrSLwNnTaulx1ha3Uf1MbA7
qNCdR2dMTLWaPP2Uhy1Rl8M/VP44kzoslfB/i2iY70iejD3Ea3LSRH1EqNxzmkzoi3nWtBMDo6TE
M/wwLpmF68Ik0SjI0N6B4BvJKdatqzQHLZyjhoouz8XZbCiUdn5UL2dZjoRiqAsN47i+6yJymDOT
LdZUh6QWOD6Dn+TZq8C73vH6N7SQzbNf7lo9u+dZCXmymMZtF/v+zWKbfrUQRRUl4BfFPM1qX7u2
wLHADTRvlVku2wlKQViouKHI8E6BSSCUFIqFlBOYKeaG8yVSlZeZq3BrZP8EvR3cbRtGw8AR4aQv
HL7lwuMlM9CxyD5zwDT7/RMUksU3co+6Vkv2MfKLRh90BdTbIyJVe+PqlXxrhg4VEUT2XbcIA2kT
7V5T6K9V7ajEN0AoqCqBT3zGk7ZMKpwI8E3s+K9FnbDNmTw91xEkKV0FyvzC+tQFBv2XEUfbt8im
fWGyO/oSKHakBV+Z1cl7mWl5mKO0fRuxiWyyKSwGEf+OeCaGwtX1+1La465B5bMyvWMRH8naMwCr
D/2TeSRoPQEPRlcOdv/gmsI49oP06WZF7l30Zbl1Js5hTWUvu0UVKTljA5ti+PM3oQRvX1YsLarI
h5MM8hZoJBJbbVbtPrnRoq/+OKb8TXtks45HutTz7x3ii94hvz4mgqKcy39fdZ2WbSZmO4exsH5b
fV3xJIqM13XJXb4zmQt9CHLz9zLXxpe0IX2hMaT6S5cbuXTOm2vaks+h8d9Tl5OajtlRyNY8IjDv
vhotGHRUqO+yZhPyFudFs5qL1tYdMrfeexaSznRL6k/e9v6Wgsp8T9GXhrLvfsyuXh6xhTTvuhE8
x6hYfo2Bdq91//dUzuw86gcVVs83MWqykk2E0QvXbMwf5klj9GgF9B1Rgpo7Sox2545ZdRty8Yrv
pHvtdSALbWyGjcZMZimxJ6xCNaRLFWOHmQi90XwfKjPZ57rdv3iOPE4zasBMSXkjo39DJmpvLQVk
/kz3YIrMefpoGXa964ph/qEx4/ESO0UXzfO/UVa1QkO7HiCpcifEPnMpvwLAJDA3SIZta2H4mDSi
dKiHtV0zmcFWFjmZ3AVhThAqvAcQxgICT7vXfdR6rV/ditEcn5IZ2tnXpjwkh37htrlX6h+r8URq
rbdnu5DnSWZoU0luQqcytcBCmt8DzWlhu8mbRZo36E6S/QzTKi9BRQinjyTt1NKJPfVu+d1A2Rs6
pRbtkUj5DxBb5aWQ2s8mJdQOBBgigrEiP7Es/5qdNbJP2cm54sQTuhpG63Rw7bM7dsEHPYKPwiZy
OBPo7Z2cJeuGr1CnmRQZVf0WUYKEmSJZpbqLc5wIjy+T0aYPzY+2c+/Vr1VgHKeCD34Dos0+NFBY
N7mnxzvP7Hm4pinT79o3kUOtNQFXJYJ2AC1emBjjt6TC6YDgur87LabppIVQMffyTbekRtw6e6Xj
os3wteRkE41y0w2TE4oKkraitN2k2JL3TqzIV4iln3OyPGiVNG+d1u//Gz0HnKI3mHgEPSzU5Ott
WJuOe9BnJHaI6EgY852vM9K1ATpd4l8ryNMHOES/K7KBtiRFI1mClrznTj2l/dhtP79Ho71mk+Od
EiV0A5P8Vd08R2eOUg7789+KuKzXFlP4K2OpIhyggO7XrxFYGCLcMG9m47uvja1vMtQFjBOK4IvH
7IlDbV2+MwBaQiyD3ves/fDbx9zfeSgtPxMLvqCeNs21mfKnMWs/gj5w0VqV5gda5C3ghOJcDDp5
Z5n26vtVfjQzqN+6WoakK49zar3xj836ZoaeCYiY2i/OFixpmOY26/HBzT3v0PPsDafJc+5EwG1G
Zf9eF0dZ8Ftntg+2ENf/4nGZdGo3eKcfmCXDepqbQ6Y+malsNCU9ijGyohEP1KKTIw/HfTrDJbf2
samT1cuZ8wXfWf6ljOtybzES2HEKJMl3WbrQhjRwH/TiO4Mj/Qw+wLmvSzbbt6rAtewKQDgDsCmf
FkQgi/Rrb5Uxv2GfXty+MQ99aiaXAF/7NluSaFOxDXA8VlyAvpwOXZ6K09rUySqS2zdJT1pbIVxY
C1NLZIi82kpJKhnBt/BGTp46QLbrUCxvq6PNt4DgbF4QWpqK5WxetFGXFO1007Ly4Ahd9MzO9fm6
Ljw1SQArkMusZSsDk3+rWGuiPx77kkq8w1B4GTi03CB4LzfaefoSo6MCgmvRYjmsfapFQbtoA7/N
gTRPHU6KKzCek8SD95oY0P7JO+w4Ud+UFHwz+tY/RSCny7rkmfXvq1K9qojhO5Fes/M0psQhal+7
RzFV5Oa+b8rgLrnR7tKwkLAt/lsATcqUTI8GlBwPDyTaQSz0mBGPbLU2dq78x+x1nTbR7LI5X+nf
bXdmkFNrJG9ij8+VxmNd1rd6/U834kuHwkegQVGL4WrZ80OfKM9pm/92BSSXYfLGi9En0xEKwrEt
yA/TOgqouTPBCa3vG+MNiQFwGF8n8HGKh4y5brFJ6qrrNohN0qs7VaUaePAI8RbgZFOd78EpGhtZ
SO8yqAWVk3fJLErQchnFvrFa7WyZyyvZf+ZrhOLzNaZ5DC0aQeISG+ahCEjSXSdjupVbL5Z7lJY/
M2bvTAQaryvPIFF+ssr+WPDyMlQmAshxhg8YJQ7ONM95aDZdnoBtyk23spH5t9IjiKLs6p+FgKu6
ck8rsrA2svHta2XjUSFCEWmzM9eEtTAcXucQ65wHT+yD+tM6uH3LyCEZJz7EfDx3aG4k8oOoZ3JZ
Ujq3jDVHW1x1tazd/zSqvMM8pXA9qgzFyP9bxBAhopsJIrUnnaJGjRrIbFPwNE7KvDHf0IRol3kV
xrlV/S2vkuhQrSoEacbNzm7iIuwrsDjYcw44Vv5FBKyG/t6sDiilmSrKalfEI0MYW7+uy2T3+lUq
Kag50cyxxK2VfvViG0YSmm7m79a3BQzAjRwRhgaWBBphxw6eLy7XYGj9k5/RJ/5fW3R9hWUEeYQk
/OD/u3V7VJvk81Ed5XbwL1RslR5lc/6XAGUbsXWRPwMmZEfT4gZbxoBa3e9/jgVKAZrKb+ivPmKN
9nBalRuAne5T67Th2Azq79tKcjQTnSrJDKztegD87zyYZMuRqt04rY+iwoKUEqXNshPC/hUlTvqy
CgtMzf3l6/YN6lpOxDNYMxFU5nZUFgm/Z6q1nksHqrCNJZLm5ACb20IjK3eydJLDpGfJOR4D65hH
noU8ihQ3SMH2Ph4rTPNYMkNwtfrWFuZyoiXyoKckX7TezfaIEOIw6mfvBXQj+DV4+McDyq7+d0Hv
uMFU8dSy2gUbIzB/8QHeSa0IrnP0t7bJ4UF6k7ybsTNxj9Dh5wm8PnDwcWcH9B7ElXvWO9EG5q/1
BfjObVFFFYesjA+NWeu4nQbIoqZGDIfRxBEUyHEil3a60nJ2p1uX2MFmPVXajCR1K8g3Wu7Gu7aa
Y7w7njhO7nxmWkyw1OyAvfHZpwt/zj8VIT6R88BOcUMvfuk/JXnAtGHr4+zN6dbNm/jwWbpDNCFp
SzX6q2ipzjWqLxRGPdHPSjawLngh6WZP895immJU7nAqo5E/ElEPW5A3SpcTUPwWPKG0hntIJcBi
o6KmVP9MMbU606JMgz6ijV+sROxnEgMnIZ+rtcqWGCUbWsFw0/XQdzSGkV1peZdHli35ab1x1num
ApW3c0Xabby6iS+OWtZXYxvHl7ggqqtb0MAHo4gxX3sp6d2Bjn8ra25G5uHGs5KZOKJ/VgHjxOac
wRCjMzj/yGkUhATNz5vArkfcBG6ABoRlimH12k0ebOup6va1D7gG7Yn/MhqR/8Wf8vfbaU3VWheQ
V2iNvZy6XAxbs2bmTE97ac/WYh+FUnKvSwzM/JJ7wQtsLlxqhOZVl1HXh5f5f0thFJcx7reaTP5B
X1FSNvLzvEZdt4Q+NDO2IOG82nWpkSVO9yKnk3rNaSOdMOccE5kXYYYSA60RXap1MZMmCnsDdTLU
E1oqekYLMMFa3LdGcGvr/Df9a8KqnTZ64MPTHmCZjo+2bVBn4oe5jb1j3fLYLk8lGjQCuelHp9fI
CKKb2QZclj7ZnHTKCZ5L7XzjLp1Po7bF+BbZ5sEap0nJ6Ol/r80LNbDIAUgeY72t9g5GEWZbSRWc
Owuma4HHV7HSUzjPyonGp0900M7DAPzZfsBoQBXD720rwfq66PQop98c1PQ3sbTNDhmk/TI3Q3Gs
CTTzR9+78nX9JiT9Ma16b7nGT1HfXhkmJFfyjv9dYMMlCH3wsGBDGJAQO/pmBOV3HKuF3ILEUtuA
848VO/fGDihRuqL90mj1S2uNzdPzSLcZkS8g37V8hnmusRN05TQX6nFNNQTWRXX9NDvhsZxYx0a3
fo6t5jx8hOe3PMiu67ucn+yiG/HfyhDutidyAfehtN5b0jYYkATWwbOwyzB/KBV/fhVXynzZiKTf
z8gy+RDn6ddE0jr/RCNULei/Me4xTl7PXhEDarDnmg50OvI408VhUnjuSgfXm9ne6/qubTvllRGY
51xvt/4tJcq0u1wGut3GfLAqXApTWndeKLI4PeMnRkKlzq7j0s0nttBjgnz8EIn615J387yZ8Lvu
/QbVsDUms0F+YMHWjH4oUl+bZ9PfryeM9cxRp4JRIXpz/PHTxec5cyy8gN1mZhteBEnNmj24m2Ui
fI3/QFt9dMjD9QGq4+thfkInY9MXdvSgCsDYSiTSZIxWaNQW6ASwML/9+DZF6j4oh/ToFG7Od2yA
L2CYr6gZyCfn1dwn6PGN2HnTnPoJIzv6bqG+4KOWJMbFw31daMsGWJHi995Pj58RCVrwbDXfvnmN
LV4y1fRo/2q1Vh5XdZnUfpSm1J4oSpJNJ6LyjVTkb5WHhGoaMAbYAss1Hvlxt/gLk0Hw4RkM48na
6n4bn2mfJbcFcdMuqf8sWe9eaknQ+VgP8cbOB/ETxu5jKPIPJykIt52X6VlRzlIkqcekkgKB/xL7
seGUW3DNOtT9D2pp52iAMZROVR2TLAq2TmPN30hL2dbWX/wT7vcB7+PeLQbjmIGhsTtjeWBr/seO
ZXWiklkuWq/nd1258MjYmYlT1vL7+jXPzy8Th45jXQWMPRLHKs5Th/Zfi/Vtn88kGjUieitIubqC
MP2jL5J5KG3CnqE3U6VioKNGRW6K1r2ZzFtucpoIQZDmtPfarrlSezdXIihRTZJhs7cSpgXEA8RU
+KK7lf5b3uK96JVaOLXoZTWzxek6rnZOlBL19z/zXGvaUCZqHq07rt/2tAC3jOwcJEplcgwZuCyR
vObn1jN91NSLdjRzg9nf/4bufuLbW0lyTRgYHb73dL6uW63hRvl1XIwrovN+m3ZS7Navk+qJrUa/
rfRWkZRaGM2cDzgeR2GZAoF1UWxdkGUX2NpNciDV388o8R86DtM0NZSscoMnQz//Qc97+xREFJ2a
IlTAC+i+yq3m0sjICfLZ1gwVchc5N14oY9fR3AZGwi7yX56WDu8pDDxivtfScC0SSa0hWxzhpDYG
d8aP9cEd6qDZEM8gwk+EgT+LZr+OBlI1UFAcTMYIpbLWR8TFcAXjEevkYaK9eIT7h9KVQmi/pFVx
JFxoxBc2oLu09HJrz2Larm/7QbSHsRcC8qSc8dalM87QghEueL0qo+0qmbaRCRjwc5gtk6WkLcpD
mQhsff7gXyl/3GsPb86k/62W1etQS6Y8i5k94pL/kT4w2HwrRfpSYDrH3Cu/GBrMojldjL1HSOsW
kGDrhamWFwdCHz/Kns5LQEbGRiw4DIZRV5ELbE/V6OQ1H0idbLXMtE84a05lTY9s0wXvcZdCApek
krieW7znSOYZ/tSoVuly7RA6ZIRcwECy036+eIkcCb4AdTgrbUyiVDKFQt2Jrvge5JG+X2s8IuQQ
WZErR1lMyjjm/Mmo3tKhqd7QjGuhWRac1aRpvs25NWz9TE93Xd/+0frBfg56ph+nlO7ojOHlOevM
uEzrB0zt9JQM0bm2ZHqIg/435iigyESwbNqGKMtWl+01m4M/hsEl4SgVybqU7qMAxXj2dRP1MrYg
Yzt6Gimd6oxW9L12Nsvq1Vk76KAn40NWVPtJzDpE0uCOsqU41VxQD88O/hA0jWeYKdPZ5yY7VRG5
uzHk86HkmfjZZjeo6dHJaXPavZjrIwWhAIKskUdUU+BaAHNWhJp2FYNhEmk00TfViuKj7CKEKjBC
S/a8ezwNp6noPnqfqS0IKASnarELezi3ff/emJyqCe7ACIWi9p4GNENds/3JxpWdqy5612xcxLOS
JFK5snjmSQ4FSQ3R/I5meTgAGEPfGGn9heN2FVYZro7VqzMoMWEZZf+4Sf9WU31chsq7OhyvQ9Nq
XtaUbIRNbNxklOxR2P5TEoF1zWQrLgauadxu9jcG3ugaBzKbKvxmY2dEl6Tlmed1XX0wFuSPdeIi
PMfydDLhadwEHh3Z9gRgw2gKTXMggyHjMGOV8DwBePTVpR9razfJ+W9Uz5Gzs9MyCnngU34v5ENv
Wts4uLDvz6nSgRU5SfRYqstt6SL1ETquhkYtVdtQQdGEhvDRWejjlOkBG3HBYIqCRiaOfXbamlGv
oQ8IjgNnj+3HOdPqds7UWdaubHLy/9aiycscZH/+H+S85rlA0HBeXxkUyKd5BWZO7nPoLLFn2Klv
pcjhTxE+RrcFxf0SuA/wwX8MgYW11aL5VLvREiYShGaDKsDprLsJImQTwaTZrxKfdWE22obksyY7
Wm1hVszLtUubwUTwp/mhB8tjS7areZP7ciF+z3J+rTZqTqz5jXyF9mxq9p1KBx0rSj+uZ0KHIzej
3rH64kild8xs6T2icXZOdJEFp4z90LTWvmvc96DHIUbuaOuinNLLS4u6Ujhh1zm/yL5oDuOa2a57
87sOQfHAPJVBSMny+SraS6u1rroa4M5qCYIMixmS0BDyRwOIHs4nwYb8HPykHJNR8GzIuk/2KfoM
VCM124k2+B/0CY6GZOQEFsV40NzLd67r/GXK2hJaxPAusMf8tfWdk9/E91Yb+5dSPcz1BAeeLXTu
0DLYMYVj++v97uAJOuefrXSrEdOJBmkJIXUi1bm232FFNvWmbIgn1fr6m+d54zNQS5c553SB60IW
WGt66eswLjbeF+aQJeXV9b8lcXvcsGJAouWV9uW/pUAxtWlj5DhasBDYrJYB0/41SdvpFaTuF0jY
Mc7AzHrYPpeEhg+vUyRLoXqRA83wMxqo+5QgECeHXHuiHKQLEjGrw4Vyk2u3R/V4OrVoXfFbQ9R+
Qn9UPYU7MIf23GkX48K6WBzNmbjbM0j8IFx/+CbK/4+w81qOHNmW7BfBDFq8ptaZ1MV6gZXoAgJa
i/j6WQH2PWVzxmzuS1iS3dVdZCKBiO3uy3vEZJYE+NQOhtg/saSItUWoPZdTTOWxisQZxDcuNWYG
hhYk8p+7IcWY3+YFVz1RtYBQ1Xas2wap2muf+s66pJ2TribXDQ5fW299Yi/S1dAgg1meFypIHCNH
zVl8Qvbi6a0e4U5B8qc0XT4sotOOZW65mxKtlOMoX5I47k7S6D1uHK1zKE0h7wsVwLCHZwI42pi0
18Sy391ZGqe/S9f6xilPlJToFVcN+z+eB2N8g3QcbZNheF8Qc2Wtf8OKO2J497OLAAtwa4x2QBut
/kEK8s+4qBq0PD/cDYh/nzOHRT3ovRN5y2zD5cd8NsVJkuLpfTO+hyrCvCxuP/tHIt3rKRaywH6J
RQFb/krP7OKWDUNNhVlxiXHe7TJRorLbvdi6mNpfRs6obFKS+RszyJUp4Q5lHU54SmtSf6UllbiN
1BMzCaXWz3PPKbSdu25lGGbUK7TDFXJm6HE7NaBLqjBtptGYZ+STj/0w6vO1kaDLLNZBowzQ0tK5
iK+2u8mF3+IUZB/Qx/EzvQHWrooILEHzfThWMLLhLAkgcnm3bJ7kvAlQfwnjOPHNV8vyyihf2zYi
TBAEV+6fHBpmp3uU/D0ObBZh61A6eO3NAdMaM9blqyI1zSsaEqkmCuPdJaesFtL4uJjY2K/rNPw9
kgh7VbGwV4hHboRzSItj62RpXfE6dPN69nvnPRPNo656PtlFeZspaSL6RYuH0I3qbu6XoTMsQACe
xaNWO1wmUUcUkPTgWrSn98VI9LFE01yslguYnjmWd7KRZRq0IJqyhv6JcLfYMPIB+uxi8EyHpDpw
Drr5Kn28LFNav6QDVBuz1MettxRQMhwHMjn5M8k7aQEeCKyPoMVJ6wupXf8VylyqAbhT2WD8CsbS
VFeDyLHyiehn8FZqdvms23l1q4VHvIy4Z6DrzLIiWJ5Dy3XYQIe9Om1RnzoFkQlNePJN4cyHPCl+
uEmY/7Cb4zxW6Z5WNWfFgU/wQPKCQ+PaZJkZ2WO+4p0+NMDkqIZwDn1v3cq09aAMkl0lY8Etm47u
7DCZZc4R1/ODFUrlz2EmLc3eAUuZmuwkvQkuCp2MDzyOrwgzGHYDLOyz5nXHjO6vZehaG5C9Z7d7
+DUd5L7yq6HEDEdpmI/FED3YogBP1OfXrpnM1cygapVojiQ1GhV3Xy2lrlvXNv8tO/ynRZnj1auI
voNcyp8azyjPoAgUIjmPHUgFwAD3nEPnG0rgdJsauJtRQq4Y8wLPIThc8ab2SLL77cT0YaazZIrM
eZOKeGai0tDnmEsL14c4S3XiS7jLaKk/Hcf/VGo4kWGf5+A3EMz2bKmFCsMWLkatGCBVtO00CvdW
I3eCy/+4G8bPSsOI+9fksPgbvgalLSzGQ1eq9uxcVWVrUF9IocpXqF98BjrHPmvq+bMsiFUdIw/V
4uyLjjExo3kaShl/CE2+5f1A24Di85YOgs2d4sZBGZTal16a4sxtuuB5Y2hnZ6peARv9a+dcog1S
sZphEmPlsmlwf5WC6WQy/IBSMK3Kgjc4A6Nwy5Urs5NsZofExa6bU9JidLHxs++K73+kKy+5Aiot
S5KTJPOCcxTygPy7NK0pNy5noxTrWmdSKR6PHKT8mGxGjo320tgFuAc/MF4YDOC64YrOXYhGk4tH
hriIMTUnMRTPvVLhloXrNLu0TXJjm+I+HCWQarGbPiZ7Z2WUWbihHVCnC5K1mJuQouPW4ymX1cdF
HJ5s7d1inwhTzLj37NZvA0Z2f3E50yjE0Doqf3/lBwiYG2CQUdkVEow28fTsaoUsYRVk727E7iNW
odRS0+yLm7jYWT13x3Sa3S7e6o2O/Ezguxw/xiLRv865vD/9novuIUwaM4IZEnGgT281CJadPQ7Z
GZ5kdsanIsguFQ3KaUjFy5D522iilQ5Q3L+5mZGJwhEQFdB40oO2AvFEjQAjK9n2ExJjTJypCi0t
P86+nW4DayJoPgzzNa+131GaFCfDhWpRsfNyowIPQmxVJ/pUBnsgawxKKojzW6kNaIe40dkbGWP0
SPedZ0CDy5g9Y0HDODkRVx2CFlYj9LceBfXFcSYI6l50tUW9JSiXXFMtH+/8BcY7ZS+gEjXyH8v3
JnwwX3Y+BkF4/f/Dr1i86Dho6lWkcpZc/TTpqDNbykT7xtGgvTXymjHfPWlWxkY0LYdPo3V6WDyo
pTXZ9/OIC2AajDvNi9SfEo+8hU1a7fVc1Fe6Yu+lHaSvPPWZaUqBpJGwzZdBld96qwnX7ESinZZA
bVgJit+27AFoRq7N+mXI5W9b77MV0ySsdqqU0Z/EjeSi/gQfud8WuZFtpUfq3XTGcpUGk3YxKgKi
i63RqhI2tv649SlEvkZiSM9GlO1MgSfT8Tz0Bfzb7EtyyD9j8AElWW57jqWrv8c/sEVEdxICakNA
cK7iAb/O8JJx6gA6FKgwGISUXV3W7kbq3XAjsW5tuEf5aykmiIvLWageCK3lfhJtUwU4tPNs18Sk
2yzmglTgUocZqbzesmQV7XauHv6CPWXt604kNweg9C2sBdbQCLClA6QoIPj/tCxZ4hyToZ/OmzwF
Jsatarh6FIbicMYEjep45izpn0u2ZtvEJHuZTFj/6rHF/6deLYuvKFTSGuXGUGZ6Sy0B1wnI1tTD
mFZke+LlPHMdTOiUaapvDtb0tRlatkEiyqbzoMZVSlWfDQD0ISSmr1cIPvFW4+13PaI+iRI8/yYw
ZNDaKwrkKS3xC6Ts5cfQ2349D054WRBxJLCilY/z4LA8uTI/q1fmGBIMTaeEN8U6d0U43pbFrgb9
iIPgWQRFs56NyEZ+G6PLsugTw+8h5cJRSh1+kejsKq3KVkvjN/0pNcGYIxoHUauffA9k0crDOrJh
fkT+bYjkeeocD02bcngLlZW/yDDjmsCr6VZ+Apah4cbGnY/0EWAmAjQM4o5J7W2CeYrPnlpAk5Hc
b7XWg7soXq0OeqXZt5Jfr3qJk8dQgjK1w/jb1pk6l2PBhv0dITyXjf8iXJ1iRbvEw/Cff7i88joX
ZvGyjY0n88Cf6rDoEOScCG2cgza9p13T7Zl4MOYaJzs7M9GkzH4M842lkgaOWsaSJua8ZiRtV7gl
umq6ckHK4wC35JZSyLXKmxgcTlSDebVi2A41QViX+dkbsoO3drEUvWhNZIJ+R/uXXtBvv2T/PNTO
BqdLZQSILfsHdqRmZxJt5udnMXpBvI8CuZ1bxL+S0ZhCQsjYoSHltwQI6hLlDvOUS8EKoagcM5Wc
0o9xEJySVYa4YEPsJMABuiVbTHfO+euhPon4Mauw+LJkBGousUqM1/DO9uUsnuQeex+RMa3q5blM
MtoOCOh7WiX2S5rRU2Sp5dWScNRGNz0QWgKJbbknn/aTr8UmskxkKsQLwI9qWfq/C94EYLrSeFUh
w6/n2/KQWx53mmzWROvdk+EJaCpJ055KPq3LV0IhFWRkwmtlA5iqycri5ClUKMXFWeRU9XhY3Nm6
46pPl+b+mQBuHAbNdHaGyUx6Zn/+AAUwMCXv5nsU3DGK1WsTes3WNpL4Mjg9MxoHXtYJosfqvwwR
9WxxiSBsbf7qpHUJNDSI3e8D0MNj4Mwf8TKVaJg77kgb23uKc9Nt7SY2Q0bLelgisR+QgGMklJKJ
pkfxDArgscOawMzdkLuKt9xWQadyssqvZVCRJ7wA1ZkLljsoe9kNfOP5sixNI+Vh6pob962EmVbH
I7D0znkp0EyYzmyWL8e617Y6J++Vb5ODtI6pwUOi7PMGt3edlScNJ5gCf1Yrm/LwM+5QPimAlk5m
AlIrAriEvZwVru1P9vOa5eCEGceUoSaLoUJPpRGraWUbPbeiVZC08Rr5YoKDNVc7OWNwrIM63SVI
wa+D3bjsk+L8NDgM/DHRW1Rt8unMOKZUDNL5tHKvpghbsm35O+NfXukNhjI5kyn6zDN424WVTmce
btN5VK4l1ymMI+Fo4hc6xcdae0+AHWCzyIn5E0Z8agmI7KkWnFDSasWOAi/UwBEkLUP8jN/XYfkq
8qwnWjIsZNvEvvZKY44rqz1DKNwsMbTSnv9NpSVFcedu2+GRph8+eo5EBZg5YB54SGuMCx7csk2T
+hQvtwPpY/+E9959rhPmgVlW/uKRXW/qKvmelvziNyXlWRvL5+bKRq5/rktMGfMLzIDhmglreqEX
U18XjIwOOuWIO83A3kaUv34YhtehtMgWelWYX3Pmp4vQsUgeUg1NgoSgBKkXU4QluEl8M7P3XvQI
ILY0NuDMsbCOqzE3xnIPrtA+An86lmqmL9XRXh1iTkR3dArMuIPmIa1FimydqaduSF0hCQ5R7xYP
T2fH88VvtpHHiUuadbuLWrO7tR08KNiD2q7oZ+OCDyY+zB+Um3Zbj0PvPVCLwaSO0DbY8ZY+ep6X
yUfR1NOh9KHqVCLexYEj72PYNuATEd8gB8d3JjQsFSiyysx1yJrtvVTG7wYeNg83EBEej6hbgLC7
kXn7VjmawX+7d8KVzKZ1CQU0cytC9BCMt1Vly4uwO4e+0o8xRQs21GWwuAwWv8HU9n9iIeqjprsG
jl0JGLCD5wwT0r2mI8Ycz9gNxG5RQrrXdvaK5yAWgD5jnWxG253ahDJewV4QYJ8vULM050tbWQSW
gRJNRF5yw6gAcA/VnW6h1S3bqpxTP6dh0njx0vWkls6y+sPkM0uXLjyQCvEqLGw26HxVGxSsFFpA
FMYIOWhxwDbujoaiqSdv5dDYn3jpvdWoyP34WrtDN+A1ERl1HWVJx2svPoGjv0pD5dDxQT88AxJb
WmL3mVVcmstNI2SD6TmuCU4ns/kL76e+r+qohE8ndcog7BISYtuul0kTtj/xNXPKnKhaCc/xd9HU
7JPYzk5SBgJHjMvNySbPCvZZIeIWM5enOwVOPfmqqx9++YVUytNZNEZ6mudjK314QXYKra00DULv
C3cOXGl97tNql3rd/WvjBsAi2cFFqck+RliU0OSwxqJ9npfF7mcO3NFUIGjV9cHBxrxDengCvzEd
SSEA44uy6oid8HuMbn5nkFtv2bnpB8NmrNWkkn0ihBNjPaG8rxedLyprnDa1vzc67Y8QuNeHMGie
nDn2NkOuTxsHqm7kGv1HyHZkIdllagK3vMrVGK72QFxWaKKcVofDAqkwYzj8YzgCSVK7Iz4cu1qM
2Xk5uCxHGKRP59iY6VM2ekwiY81gk+tr1irWGBCnOkdOpk20WTiAsqoOGWUWHcagabBHLI8erniD
gXQbPeWwFR6ey8afOavHjjJ2TrGUzolBrqesaUDHZEimGdaKlTvzK/e2sw8CZc152X+ZYzt50tpx
A8TAf4kYH5B99Ly1o/LTCxhpWYT3KSKBspcOH3CA/QOU6xEFlIvx5ubHslSD/NT+rH1SBYtwH3HC
p8mtzVaRS3nT0MTbXpNiKwDTvVeu++lkrdwmnsHPQV/RF00M5cq/KDXJarCKtb7EzMb0+DCxX3ft
Qbsvi121wSpo6mRHetPbjJbNJW5D84O7iLV+NKFioLldl1dlWsP8G521rhk8TaQnj0SfoL/1ejEy
TG/JRMPj2/f00/stMpfe5dVd14NHl5SEPBGWv56bTVUQkI2k3Lm2b251jwhWwGTt8T6OIR6dcqQZ
fgFPVlbzqSSPmxwN4zZ0Q7ChiNqBTrb2VNCOHHbLfRXz6oJnWhZ/ogqV8xOdoX38u9Ijd/f1vI/d
/H+prFlaRko2hURmKBd0Axsym2PaxD8c0+DI8F+NY4mF33ecjWA7FxyIRRFld1L6r3ko555YM9a+
BUm+iKUU8uE/wV/CocU/sZ12toFZ/85h4ZwCPet42sXPJmaQ22TAzBxtl2vYxTEfcAu/tq15m3vf
wQ1WVKe+J4CXgVQPRmO9BMTmhpQY6giikQcRGiNmeV4WDQj7xiubeL305klVnrW8Mm5jEQ7Xpd8P
dahlD0c53sIiaNm2IEbN2qagDGNnlfq3VsmJEmzQyYM9uZ8krv+s8R66fexcTT9BdSZpOQkN+Z9b
pDnWP0xOvUzUXPdSk7898VZ1a8rCNrzp2bbQh/y4fCAM4+X/337i/D9Mc7xdnsXp3jYc2+P9+b/b
T6Q/2JoJJHprVZjVM2/Y4vjv0NpZaFV1dlGIIgqQ4d/vGZBB+eiMIUwc/pWgjfu7+lNZBqgup79j
3bV02WVdC890oHt9UF923GYOyaAZX//U8kb/EuVZtNJVxMueNf0K2/5ZWOivm8VZHIUJThv8StDR
1Tc9BQFevoll/j/fJJq2MlXxlRU2fOA4a+/ttmqfFl3+7/eWm2un7rDL96xmaEieI90v//Lff2/5
3vIvL9+LqTT9X9pmTD6Q/0WRdwInMCyD6WRg6L5p/lcbj22Knv2hFe01gL371AFptCx+zaY6drRo
uzzIk2nCMAMwK/bJBFtEdZZ4lh5+iHYcn9U3YiuCr+CbdH2EZgMQQWC4E226wS0kHwaWIZjCQCx7
HZO2RyeiOxMoLvL4FxVkWDNwKRxHf/p3MsM+9R8p2TT85YeNzClWjcuAsOVYOTUAllz6aI6Fnf1i
Fj0/m7po1z5pwwvvdwzNYHgOorADUmlrzzHpEGiSy5k50gD+12Z5WvYIhRI2LZEDb4l1yEVNiqEa
lpSJfD+tqmqxq1jfytzmGNb2wD97x0SUVow0GBfBRp8ZKI3UNN/y8sQIBljNjMCFUcan02H+EFGc
3ZvegxgKbnPLLkEyDS1rkFsInSlw7YX1p0cF8XOyUitdfVrZ0hZH4ZrrZSsG3Mbb+qOgGkSY8mSo
hZ6oDjqawx2C+pDi4I9lv28CeBCU8LqnxIWVEqVuvyGWWsF02w6S2iNbkL4zNNe+G76R3gY2MzQo
DXeGDgLPdmYe+J8Od0nc8Ojrxh9JQnNP5k3Dsizmu8mzdck/CAgyUKv0aZ/XzKcYJ477ikAWQquo
wOHhNascPhxBDue2ViAxrxDaDp4VrWaKSNzLDFperwdH8Md7rHjRueviTaKGmpZym4vU2PsgXPZT
HU47WQzN1QiaLbVJ86326nxfxD8LraZEpHTaO/iRZBUySri38ZWWnbWVtP0/UAx/WUUlVgJ66dFy
RH8HTYTki9+ztQ1ItJZRPygdJ69kfcyVnlATzdwQiBYjyMqog/WQmj/KsqQtXinlVQ3Ztkqpqegb
pEfLLukjrDrnOSrlohOHUBW1a8z7hSe8Lu+gye4OVOija7XapcfRdUmCMeOAz3Y3njCyJ/lI5ccY
g/ceMYXPXcsUFoM9OkjIEWXUC7kfjQY4WcoMvo0E8pbTH7uoG1/6WDkSQu8d/X9Xe0V0YRAjAbzz
AQg4QCwVDVpgzxv2SMZGV0zypg37fV+Vv2XODNH/H0xP+ufr0Q3SEJx0PFMcUUwNRjaBJIUc4ruU
jqCBT4d5ak+N4lUty2KbIIX+GUib3qopSy61BaG6Md1VqCJw1t3gvXmM3NYpNnpv6vAPcunDbVyJ
3lAxjXD5NcSTeHUD0rZa4Ztrp4usvc+PvuK+n0PIzj5T5W/JMQTtpRHUvxjtjOsFptS5FHgIMpZb
TIklHSTQoLE3U65WV/bN5eC+o35Ww6uHVNxa9WV5ci6L5w7TsUTPAIUVnv4uNXiRuCznwzL5yrx0
2BuYgk3lO6CihMhYwsBZcz8Vya7n2N5lZn0HuDBtItHMe4OB6TrEcr/GkR/vBjXkDXs4y16sAq5O
S9GMmQs49DZJl1M8/h7T0ny2h9dywHAMWMy8GrHxYlPas8KzVHP1EOoHBZltgpH2E8wSN68Mh+fB
gF6DFe/KU4ylJJ825lZHUUNiU4Ch/eka+n3+LnVsvJW6Ne/cwSAY958F27cF/o8qWckw2dpK3/9M
dILdh8DWgo1vAvwgX0VFS9qM1kFHZZWInJjQJz/DuQy/9T2J235n4iY7LYt0eBiMierjqsgZC+Wx
Eb5HS32iI+q2hI0bbiucYWGbqS8HSfmVTdxyQyq/KIkZTSRQyxlDnfDvc20dyErUl7Itg1XLGfvQ
u6H/DEqM+sQ8gHeRnLkrMW9Wng9EZ+usuH4FNNtjC/+DQ4g1nHr1qvYxDpFfP+iYJbgFw8Qmr36L
k/gjt4N+Pyigka3ypz0qJOcx83Psg3c7B7VUxYxncSLml4Sx4x5Mh/7ai+rJSuatM2s/IQfX23B+
jYKo30dUWCGgi7PjzNbR5P7dKIeWphDubrwauc7PgUHNAI2tNtMIGW4M0mrggqZO8KDLyhVNEYJ5
qBS7RhXMGJ5B/wNeEpd4XgZuuWrmi8c9AkZoe/0LCct0G0+KUexlvK/C8bURNimVlsf6oGvN0W9M
Ayh8gZEwJc9TjMa3zAh/zShZWOPpG9IKGtIaNQnSMv/qp/m8DrsR2kJjd+eyhMencwPfFlrrrzq4
mVKOAOe58VIE1oAqLbx71yTdw+17lHD3kIkY1jYM4p1ArXlARMYbj+NqA8pwRJaji0+rhfPU22RI
Xds42zVo+s4g5hsVn5jC5nRNrcj7ohQ39pjsFuHY6euPKsYHI9OiuXT8sjYMG/+VYMxOcBNGOKzK
uz32xmdUGt/rAho+A/lLlzNgC1K5J+27gdgfH5eT41R1cLAjPrB6FDxCyRwQghRUt4Y0SWfkxHBG
biLUTa2X+82yDGn3HlpBFW7K8nXJ02me6+3K0viFE8s7unm7J/I73+sity4is9mfGilsuJFogS9I
6M/hBPFvpPuiBr62Jjg7bTzG7WsEMZeSZ1NsHM3N9mNrziA5nOxsQ3APqAO/j8IG145ytotUumQ0
1EhYJ2jQtWDGEtNKvuiFlaqQipLs6CijokTTX4/qEb3wlZl3Tcig/ocosG4v+anMM/sVASqbPRbw
ZcntZD1ElFfDtc6OIeKNE7X5Y54Jn+kmkLJRZj/rjjzewp4KmBTXEw48a46dhz96v+m75n5uzt8D
3bolBJPB1gwn+jj4IAzpA652eCiGCJRqJneMaKoDHZlUm0HOfirzWJ7Srrjnk5yO0jSj86SWmHOn
qcvismSN9dp/Vh2Ue4OS5iN5t81fbmY71L8gQhPP9YgPNGl8xZZJZqqnPIO9f7jyNJPPqCoTLyEW
7MrR/+666XQJ1VylNgvUdmPjEScNOioKsbLcJK75TZnhl1/MzDkgugPzfAVu39sBIJCqTxPghniU
+4J9pZWMGiFQuBnLkdDPIF6lSblaNA1LF78bpqC7qEM172vSgo2T0PLnOE8DJfUbB8j0DndrvNY0
Ynm+LKOLr8/7HBz/h2Z5eKhFmb61cfEbRiWlQJR8NJRBEpZpiy35M2b+yhxTuSQmsUt95MxHV34f
nTRnHo8mEj8BAhLvbNu9jTtZ+tMcGtqGMfJetLGidNFntfIJJuRelz9pGZCgPJpwEpXpYeFUYUKA
jWiaK8KIAmv5qN9s/ZPgAUKAWTo45G4JSAVl3m3xshB1mCC9SuQVbbDAsSOWrqvQQMNjDH6gplLu
HLiflOyJgbEU+kfrUC0E40FBEdCSsyr6pWHbWTfszNkh4Z1JXQjidq0TkaH2I0t8510Y4XOch8dW
Sa6ikLJBabWuQRGlhyAqvuGptXYJXfL7ypIvEEHg3iexs56Qb7KauXSr4D2Fa+3mgMPKgunTS1/f
gumhJZg9LWQXrhsbXDJ5eWdXqbk9oh0Q90L7YcG3wew4f3UT527zcHLHPOhqnjjirT55hO5s0xim
1aR9s/jE7oLG+bk0GuodTkIB81JTfSKp6hDA0Rpx6miTlW4MGUSr5kkyXbp0SZ7g96PJbKonZz/M
+j5wJv+alBYIWOYOW/zaS2tdC8dkNFNQaJQbbTLqZfqh+AP+LIUN+xR7g/jW1v0JwYyu69QeDnTC
T+sil7BGQG/ySCsEgHdzU3q9wZEZP6HT9tuwMox93udn7mDe1S7rfxAYOLJgOFjnDcmPfLD/JIVl
X+oh5ZhuDi/klBlEMW3e1mNlvfn4sWZOhxc7D/RtYvW/xKRFawPsGk8rOJlmydSQnNiuLWkHjhwe
mKYGbkVEwaFU7KJSjzC6T8BJA2BMGODEOkeqOtOMnmysrC8uFtx4zJAAEpaFAN6mjw2bDwECZ5ZS
HqRwobB5iPkMfbsiiCdB35R3y8VkFDqUEaKp7Tv0imdY8LvBavpdjWllq/m0rfcV/6NAGvM6h9OD
Np0Pl0rxbxMLp7YeRkfqkwQoizcSu6C6mBjzP4NFLmFxGckgD41e6CeGovJEX1Y2/LCwEh5GFxRZ
XU7JC1au4R+0O0op6CU6EN+gr0jF8p1gehuwub7kIz5+cmt54XyL7VdygQ8QHHQg42+g5o/IjpXg
u0CFG4rqh4MDAjeykFeNUejGHnxQ4+Egz6bX4/OOrFcBauVK99AMLCcdDl3u9ojAYbZlgInJhIBC
7g4vzswsqgSiBuS5/9mAdFn7DbCGUcTZS1KTjNLnYlivUdWSa6+WtKUsL0naFje8Hq14eGmHLBjA
EE218zORNn8vhvSXoTX7/TJW9gaQ264GDtRW0YlONXbEiSV2oS9xcuql3KbSdm6DQuJ7k0utBl1X
O84Pm6Zy20vrcMdVl8miS9G0lpxxBtwt77OmzZ3rCX6oo4JEBDAITESkCTu1RGTO9pbu/ETSZj4/
Eb2VQ9rSsitSb0UR8BYHiYlgkEYpTymG9ylS98bHSw+1M0d0SZzipLe0VTl5Xb/Ynvhl0n13yIfB
ujj98JZqtAfxd+z4Q0GACu3+HMvAfBJRsWsy3Lw6yNmnkOSBEQYPx6GsfLQQa3WHMgnu0OWrJSN/
IyrzWVPYqqSjAa3t7CshFOPcxYmnetv2fQzFI1fSDXv3d37Bwa5VwizCQrKRnZzWX5FYT+ViY5x0
U1Z3m54/cGHO0Vwom7JJ+G1Ko+b2aB40l42w5uftZcBQqNKgy0L1yLyr4wgrkXIULktkUa8VWWsu
YW3oUJCkOT6ijoDxsvfgaRUh/eHyknUOR5mlYvTP05NuCj84LU3ggSira+1j4Bg8EWwZK9GbI1Iz
POaqIUCdM8jCsy127ebH5HaKeKgZVOgCQDjp6miyvMqCBz9g9dCKnKAzUYJIS8c1NcUagi3hu5wN
/YpcirXrTTR6iuIYR/oCj1uRPelQ8g8c7mAPNHS6gR34Xash67LT0BR/t5bybNtxfepz/exAGbhn
fQCYPzBfpUcoS8nBizBs2LR+JZUFh0G5xgdBxlyz/Ffdx0xaY6XZDC6dP16a6EcA2ThNySZLVwWq
vfQz9arvcTmll9JqxIfti9M/GLC7W+XXHBYacNe+zUbLohxb5iHUBaf9WJ4phQZdmJ2V/2wjDEq/
PUOzTE/wFKpnLE0ejlUKHYvz0KTd1ffeiZc4x7iRTc7HcXrMfkxPQ0bKiQdceDLMoViPBiGvv8hT
s0w7/H3uI7YdDoeOHL/MDGmCp0xT3WDLphOaJLLacpy3k3DVKzE7TOzpCNXxvhzQurL6TFXXfdNM
/Z7SpGvHxiJXPixdnT592n9nsJMLTM7pYUnOLVmB1BgGNqzR28JiblLMgAPcZ+q5aHkZW04IjKWK
bUNT787oU/9RljQ4uvR4brAoZBucTYzKAoL9ggdCqKomHcPtATpzxNhDn2y3Us0ToZcF/HjtdAz8
N6ov0WMyxvvLZgA8I26Sprr2GHxID/glZOZG35hBhCsXGz/BtbZwxLbCCkwrIJe/sFxl/QBzN1h2
cw01xmldNfLL7qaHD7JxG/MX4936LsbpZ210M4dC4vGkaX50LQ07XMIJrXr82dY19dvkE/CL/FTb
xl1Ltg4ScqVN31yRH6t48o7iD0Ob8OzA64SOCScTitavJKBEx/cZbPWjzg8ErASLhbx6wfCrtvpj
rFwvheGuiPZXpyS1sl1k/4F60Fymsii0bZ1r8VOnpz+bkZvoyBNpJT0jujkEe2rgUanvirMtE+5t
1gD6f74XFjqwbpEWZmI181lrQG/oTvzUFiqDhxC8S7P06IYavSEgY+uKzt4uH8pN5/Jrq+llbArZ
7Dn5DxupJad+diigFNNP/irmjrPpNrAnOlDGuL3qTelT2JzvaRAtwXV1hJz1jl4K0dmr+Oiqz6ut
B+2eHgu2WMswlungKQX2hfWopfvxnNRMKUQ6w53WAWYk7d0Hh8buqM8uE3uei94wlhBhLjgK82fH
GHLgaKMqctoezkVpc6Q7LDEOm+Pwkc2zXNcOBDuiFcPW//IiIlNdYSu/OW00Xy1z/BYGMVOaWppb
X7Xbln3/oplddjBlL451FJ6XQxCtzL+DctSORqPrGzSPcMMUZZXNqfYZYwEDKc9vysYZqfOfkzGG
MtEyL2s70lmFX0msqa2/p5nrUYdDuK9T/KKwyd5ak9kIac4/s6+1H07ZfzBRZRjiOHIn1WgxtOS9
xDRyNFP2ApaC9xK0kqegNMgrx2j3SKLBXuAduC1LwTsooXvQGpGv46S27lOrm+ByQFJlOoryaMz/
wLhJTlpWWzfO5WuSQeUVjI2xLSc+ajnmgVVUjQOjb7YUeq3vZkWuHTUyMQGq8LqJlbfchcPoKHtS
akZXX9OnA4Du8pLFtrUdZxt/qkJBNbgA9r4evKdWN141WRyEyc6KApjugHcyh69gpM95bnNQjGIq
a3QyzhkJmh2TVpeT9LPXAivTrJkOiKlxXg40/D1HIWFJfv3UMeVMuGfwyWReqL90DRWVT/AK8aow
z5PXj7eldxil+0j238AsN+h7DgpoDyZvdDrkr0T+UPKJSSZJ4a69uFKJZBwQtVEdqTZ+hfIWbZsd
47QY655y7RW3MMjxnxV59cjc8urTR6MsRdSPmh58J92wNmFqcsIrk/Ep8vM3n0D8rpC8sZOydjZd
/2NxnuGD2oc6wowq3QGaTpOQBq+YkUd3MnFOroMEKoIy9m99M3jVh9jeCygVhEQw7WO7JZEUEp4r
wZ1TJI5x87RAhLtlREo91l6fOYE4+HlmMKtY0Mq1F9i2vY40D7eoC2ACNzJPrBH3zLLgiGkOKciT
v+OY5ZXuNlQwhXjcG4/axBER65A1kqbD5DkLdOfbzJWT/B/qzmy3dWy91q+yUfessJmTTZAd4JDq
bdmW3PuGcLfY9z2f/nxUreyqtRMEybk7QEEoL9uyRHF2/z/GNzhervrhpx4NoDYx1xmNPCSlwDtt
m8YDYT8qYRkHmsr7DpeFNxRsY50WJtfloYqJIy17xMcXXYPupOTNBBY9UzVmj14rCT6getik4+FS
yZCzNu4wqrcu/ugRnE/PIdfMcRnQpblwRRFDEwHRxNsppwXFxHoco6y5pSopt0JodzgB4QPb9k1p
jM6NZUcKn+iraoM3lpSQkOMLcZSK/qEkGFXyLPPBTSninngxLwfwvEJ2gdegwoVQLwfbZDni9qP/
YPTqJD2R2uVmUofgxiFmYJPnEKa74B5dMRsrqZwSibQmC+anhSS4NYKEN7IIBeP4EcsBtApHSa4b
9v8bZ/Lza9sfgDGI/pTEYCr7jKExO4TH8ylWmzQr3srF3wJS0z9c/m/sr9SLPGFpkUD/GpnbsQ3B
ntw37EhuCU9NwWTO1RUJNv09RXmuck6bDinQQM4ridWjH6E17/D2NSksAKPVh+uBsXcoY2stEcD2
wlG3naX7NbmXvkVnTn2ppzC7av/xMOPxZAynJS6sBG/UH5ZRI0cCoUyKQ8HOeCJlyrgjfNU813Hq
NmgbZ6Oob+zGr24u/9dq0u0K3NEO/MUKEZYIXcQQcuObooTcMSbWunYogAuwVpzk/WZL1IzPoKKB
8g9L44x9nAjX7M4BA7zTCTAbdQGdBXp6ty8MsidtzURINFGbi8Ih2Y7R8DBg/ztcHpqBxI9EjE85
oJJNsLgLLg+hSd22SlP0Kcu/OQv4PmZrGsYxde1l4rjMHtqi/nVkdmPn1JTRVEj0TyKIN8KHuI9L
nYMAGzzvIo2+iKQn+EycaDHl4heXKD56G/WPuFegCnKF1Y4SYpclq4TjOPE2fhztLj7NaincI0kj
59dIihXM3p+G3LZN7S1b1Bs2nIK/HlbZMUzb9zodGkxHlQSxmzs3k4MerpPDoVUNyQ2NlQi1Suhx
IwzeBTMZiELbmAOckMuXHXdg3cz9IS9tAlgvR5/ew2UvD4l2LfokO0Slbwj0MfRa2whlh75s+/58
0MYEJtGUgo+hRzUu17y/uCM13IaD1K2tIqyp40On8i4cdpEy3Q1OG54FlhCaeLPN8a59F2QsbMeG
xE+Ag9aK9goEvsUYT4kqu6m7Vz7qtUb0822ct9WZ5vmPvEnEtmYdOdAwWBdBiw1p5N2mJNisYifN
wbu0NmEpHHJWODWmg9OAyuuqAaJ/pNBEuIT01FqEszzFt5WE42qkorlm9eoPWtik24uNJMTRzmY7
2Y/siKgy0DEuIpWIh945jJfGWRorDEGtIcLJjq6L5cHsyrUJyXEvF+FusKCbOo2YW7b3+HWoNaux
QNdlQCQKFwulH6DLK4g/LNG2NND+j1SpPTXuhqs/HGKZoVEBT1hXlxgPDvn87abbjyqK4S63HSyF
oiYRbpzvrCEyriJdvW3syF6BLyVGTgWiXC8arRkmxgqxrO1dWEkXRAg523RSUjRJoZ5Jm8Adq7wC
QKnsR33os93SxrmcSLtleuBwy7od8jTU+4bD5SHOzOFgzsO5AvP0lyYYG0fHwxKGimfZXyiL4i82
qMxpRfgyZHVLtoUuPVQgM1ZeRdz0TjZufOTe61ICMoN1SDeFO28TlJiRmgWXjdSCJvLykOpWvxLY
Qhj25dZa9oRzDmHeNKjVuaUxPGG69TcQNA+mlgZ39vIApw74RjCru3ymhJfif12RomPfxonZePS2
cWeOhnXbQfM1LMoF4NPDddSifLjYnW0Qs3Q9L/bnwBq2iTmdTT0X13E2yw2vKHStEfNmpujngBPZ
lZMMPFijRU/4+RL1cXGiSoDUJH1WzloiZN1xdnBDK4ivCZ8ytmlo3E/w5Xt3Wj7gYXnwR8Q1sBiy
NckMVIzpmF1cOdpSZakHfaBdBO4dkcAhmWNl76dgjhcmbk/j4bapfIeOupVvcoOxSPcjPyP2C3d5
NuSeH5rPvV6foNnXZBRc6/TLri7OchLc4Wd0pFrahf8SKba2mSuEkFaAKx2rom8D+ASVJ5de6uVB
E7zWvLBpr8zoR/XFLnkBqEQGEpI/lpRaJ0OkrHD9MYPa7XoKKsKD+wiv2zD72tbXhrsLb+3PGGlh
T1/p0l2hYNYBfAOrLQOGweUBwQzz1zjgzO1YKda0FnDOpEShJxaaczwVJCErhoFxwXCuBrqZVwYp
U/Sw15fU5T/FjoEdU2Lz58jzL8J79ljmyi+o44YMEBZwcwZzINIXIEJ0ZCSSIc5Ai86yhZ7tI6tK
/PrNZ23YlIv/DJDQQFGm2I2NQeQbswbVMRvHI0EhSpeaa11HRmlVZXsMsN2QzkFCrtkLoilsphrI
NFQBLZtoRqrKjyRGWpushLrhiQ4hfguvKCdZMQ0/U2QsoDci82YoIv0POVtYoWlLGkzL1WAEO20x
OijKNjKic2rN/e0gJAWpQX/UOVJe9yY3RuHrwS237WPrVy91ILSzKfUcYo5qgh7GK9+ijfDsIDK2
cs6/pom7tSdpFyV2hZZ4qhYvVx1sNYW54WKcTjuVFD6VUXrZiERhMF4HoY1xetDFanY6rN20ptdz
iRtpBleGRNcqMYj3IyQkNac8JIp63vlWtCkF4v7Lg7nMUbLOn7QOhUPWhMubzPixOWrWdOGc6waA
zd6Pwv3lKz6kUyzAjRk+xO1IX0hyVEraGctDmzLoU6Ur7zSl829tIp9QKSKpplxeEr3osYEaKeti
SdFj6gJL8RYcarYjSfN0Ic20+kSmtlqsLdAVN1WHUDYoY+DiUMbrHsA9NMUQGAudi3nZTwhUE1dW
ZVwF1P93FwSOsVR0R228+u9VhUL+J42boZvCMCBFqPA0NfNXVSESMF5uXaXbEjPgQC9gZxFB5HVk
LXRT2dylQv3Kg/qBfXZPznPA+5gBJa1COyWxuqquUD9Nh6bIarfrqShXPcCzVE0Y2LgpwkR4w0i9
nROMv+GEySUVHMv8ELsKt7qpjXtjYN9lMURdEw0zZnRQ5AiSVooNg5naDf70oE8PSbwrFrtI4qj0
XUOTZG/ydQ+jxRlg8dmAsWjWDj0fUI1My//9ZXIWceVfJbEWlSNLM4RqGehhVeOfLpOm9LU1jgFZ
rF0O3Mymanx5iBcFRKNEr61Z6Cw0CAfouCZ06Il4PJf0sm+KBu2ToxqYpM22eCRCk/FRxy82CQEH
FOymlyvzzgHuZRL13aFAIDTwUom8/F9vNpRmwMzqMS21xE/vKXr2t5cHjLukt9sYZXItBWO5fKPN
7P62Xh7apvyMrGoVIS3fVwvDvpYIqYdKHBzWcDhy/FOpF9FKy0W8tZZ/g3WeHyPFwZZoDdeJSllI
LF3eP7+s6P2turgsqcig4f9DdKug6798qS3/pzav7VxtuWIxN1JVPk29ROOgNSX0sfke6nJx3ReV
uKF5ELqi9etnPtWaDggLezrC7a9E/4wyYLvwFF+Zse1Nxxlv29REEvQ5vUdriSxzlgc7D1lp7ApS
WTQQdhJRiHcjnejIGTo8ox5v7AFE98+HPEKlcrk5/uVz/Nfgu7j74zZo/v3f+PqzKCd4m9QDf/3y
34/RZ4205kf7b8uv/ePH/p9+6qHI+O+fn+iX5+XP/3x5q/f2/Zcv1jmluOnUfdfT+bvp0vbyGngj
y0/+T7/5t+/LszxM5ffff/ssurxdni2Iivy3n9+6KMX/MoiWZ//5rZv3jN/6P+nHex59//MvfL83
7d9/07XfVdMW0pbS0nTbURlPw/fyHc35XTeBEjrIHFVTCuO3v6EFbsO//yb036H/EEdmY8KzhWEx
lTUFrf2//2Y4v/NPaKMN9LrSErr+23+8618+vj8/zr+BAbsrorxteDG/zomWTuIZrgeyVlWdBV+z
nV/nRM4rI7kGPoyklBqRiL7VvL1OJ5vVl2TuhDRqI7tT1MGTEotdi2ChS6Jvv6LNE5kfrcB9gOwI
rz9g4CT3nNEH6VSY1070NBjmC6YIDLJYcL12nN/+co1/vpe/vnbNsfRfpipevUNxQxUC5whvQ/zz
VDUn4+gQ4oi2K8xeRWBclw6oBgoq6OVoJhnHAMwsB/a+c/MeO3uNBwRcY7BS/G9lotNB+zl0MeRx
3FFuqy44WXmMsn34hqe5lGY8RFGliyLX99qCFCU+LrY1TfJkV8xorYXQyQrwwbd0aVQbsX3+6MQ9
dRA7t6ClqZ+hYlaQWSzkW5oFn9Y8Csf5EJpVeAaBCxChBUfnviKlJW3fMDgQheiQMFMr6EPm+zpF
xldx4JkVGm7kv5zNkWREJ5Hoz/x8WwS9TZuJSIZwuutsDi8UV+1VE8dflYYatxvGhQ1co7CyQXv6
MX1CGFmxWlBgLwdOZ075phZkj9ThhmS+hY2qlrwq9PSiN28mFIic5Zx55ccFNK4sXIMkbtfYXHVP
+dDRWnl9lzdcVAR8ZB+5Yd/ZayXw70VaAFmpy3ORF8dZ1OdxMpBkhSBOex0EMW3GQE9Y9spMoLiu
Mo+YXINSQH0/UH3bKRLzXWZEBxJF0nViU9xRO21b5P4xRTbphjkMBqT1cYP00jHZkNbJcp7Z5wF9
BsfsHKQd1cbUX0u/AGE3xLnXkOOBMxNRW7LBoHcGqrf0O5AYGpN15ZMJTA8RjsvyvVKvdxjEt7VJ
pnzPspXUlEoD+lK5+p3I5hR3GM4phLRN8wEWgbN0L7ZNA/GCE6dXmgZ9rNx+UkX31TbgXUgwVpFH
boOkw+3rKA92QVmwH0jbXs0RAa8+d1Hhpxg6qdF6EcD/tY9f+8qEsdRaH2BBAi/ooVDJosDJbWcv
SjJuR0M/lYhcCLCYDkApUV+9c7r80khjGiL/MzeG98hxzsMCZbWc5+xIYgj3Vq18CEzGadM8B930
GPeHNhlsV5uj58lINqMfPsEdROlGDc1TWhzvIj7AMHLT2J94CbiQGiBj1kCeQRUDH/OVrR1ot3qm
ndH3Jnw4qBRxMHYjhruheiLkAnwBwGZXmaebse0huZdvvgGRyjDFj3KqjhFgJA8yEzE8zybbYbfB
2u4aITwgNb8alewdkfv1JDhuSfOqJ8cKEy3F8HKAY+BcJxqq2Ompb/wf4aDxy2WI5p2nyevTZA24
g+V6KJW3qhvelNJvCQvnwDhBV4xwAnuR2TyNNi3nMj6V2k0Ol8PTJ/VeprQdzfqOEDJlyJnwMnmd
1cWnEozNeiKE0e0rhJHCM0ZV93qqSt5IIOc6VegUseXjYtFaK5Mr0ljOhR88Q2gt1l1meqHen4yM
5oURtS8TZE+3NFnhs5EtvGZeq5aaUCsKOLH1sudWwTSld3Qjhkc74T6Az7SiS/3DDJvI7QyHeAr9
va0xWJUJd8hQPqmhQ6g7oqE8XIeSUvykXYE1O6kDQCrot3Rlok3c50cyHsnFQ5ZHAJ/jUiyI2do1
BphxFBaFfxQ53r0JYWeA9sstUGG63XTbW/6zshR0aGankkj3tF2wJZ34AV5hKIJH+ilEwQ3xKcyq
rVMyq7TTdFd39aGPMGor2QHMwgO5bNKLfETtUXTMa+W5ynXyPQxeHmZrhBYzdjZgDGUokCxE2TpE
48xsZhGPa1Yrwjy56nG8k1r/XBpWtZ+UxWjZu8EkqrXUsZfU5juasBfkY2CuQv2RUx4obCQqtBFp
EWWYOcw8dmtQyN08vZeGeuNncgMjfTfADQLItCFg/JOrwx1vXNU94suqIR/EyNoYrFOz9UOCqnU1
3akjOnIFT/CaY3a57rGn2qRbz7ImS8vBZNWnwXQIUe6t0jjZp01Fs105xwYFMcWAs6pGLaQB1iyr
s96UvH/oM3xLo4QbSENiavNzS//A7arRJOCPVilBGmMtPlvlzpdExGUJub64X6P00IviVBAQn3fk
PIQTW24udbFS0SWSVYY3Xaf2tRp0Oj+6dRea9Y/crN7zGF9ti8qNCOfEjWf1OQ2cBweQLKC1fD0Q
A3qF2/ULqTkbBwwxLJniWiFGGe2U+Y74XOxLXOsukZJ03SLSkQV8+LxJmW0LTuwYQ2Y3U4yVvIl6
ssLsL9KJAMSBOfStxzLOcLSObHAz4NgrveOUXUFaauNoxghpXdUdvgnDWGjZlX4vZH8fI4VAjVC4
pLnDsUZmZoahBRhlFaqKsp6Xg5K1KQuSpcy8fwv6WxR5Uuq1KwwC4cyoqNyiL8DOEpvVWMpEypj9
gSJwXg8xKgidLmZIPzaO01cxMQLCSl9KZOj2Ofr7VXmNmIdU0kiA2gS+2OunJI9uDZ3wxLTZtdPw
jbl5yf7rPGPg13KVRDzavhktkG1rBrvKeI8N0iMav3xU/L2R494eScibuva1LKzPTscXqhZvZKt+
lXY/kyO+J2bwY6bYuQlqRu5c1K8DtyRaXlA3Eln5yAHLooU9HemRgfHpN8hCETsEKfY9yeZFt9at
sEK30IgLDcyiAb5k/IB8joP2RLWOfvUcEzRU5V5a8Fq1UX8Rsb24aDoSkxp5pHMOELwmOaADq1nY
1O6S1NxRaADDVUVkiwvOYpw71moumrUY7FeqdHdCJWeiNpbSF7Z+28rkGsREvioWZlBlrItWaamu
RcwqjkIXkSObDcDFNgtPJsqurMSGPKjHkMQ38L7dJhfdBotcf5poPneGBGjkXGetPId+8oUu74uI
gxMVEOZB4llqkZ2VyXiJhPWodTFey+HswNL1IPvSng4oAOYqIzuwvHL5eeoeo4qYPwAc7+rgrErR
k987di14d4Aw5tA9WCL6YWvGpjJ8wzOdeYAUnj7UL1aSMZYQw7mJ7C5tRhCGfXJsB/U4qQ2FbWbY
DOfQqu5DhIiD4cYmUHHznbscJKKjPpqK9iPLSVucynpVSoWqcktWYVd8ZQElIiBhFACrkjZWh+Kk
mb7KqoL0uHSTp/uqZO86WY3NuuqvYtxZxAnXloeE/5FKKKLVATVfQT3SlE3p6Y8WPH6UrGzsU3vY
BuH4SATPOxucNY3xbk2WzoxLwATGrJdEbgTYvMcfNbpQFAP9fghmjUP+RMhfTf6YrwCfo+bizmOd
bWJM2hiwwUUjx9y2CbHAMqceCVDo00GJOBcddHqHzmwqyvtEy15GtkNePdIUFzHwbRmvOkO1yTXg
uI29yoYcW6/0qgIrRn25dqzcQ+hKFliF0MWQa1k1vlskneWNkIEk3PRbFWyFEhnqmsg0smuUZNdA
Fqi0jGyqhOBLyEH3I6EMjklvyWxfY4R1dHWTZ2bhFyVTn/F2UIdJyrU9J6YbxUruQV1LUUBysfZh
+pI18Y9IGF9jh+am8EmnnKEhFIq9Q5DfYYJRMrxalMPs+SbJdeGVNnOJHPdB5BxLbR028S6KnXuM
eG9xz7ZX1T9yHVBkYFdfhP+onjYhKK2EukupHLqdzdUQ6z7yEcv4ww+/nG4n33qgBBJ4CdZumr7F
CgtgtzaVZqs00lgpDqLFFrt9GfB3lHvACtVusJ2TOi70h8Zc6XNIOp/vfGNMfGCmIzeFQwd+3Yya
IE1Omksql/ZKSzjvkJWhur1eHumtg2Q3ns0cuVfWCdQU3ZURc9zos+pjKYD+cYpMkv4QWThMCGop
s+gtGEbtGjjpcyDhI6RaBt0jGWHzp99KXt1NUvmBWu7Zb27NtNBwQpP47LTL9A7930kdryvlQzBX
bKkqDNWBRW9bzu86HY9NqSXvI8zu0hEfQm9JkINWP7WZ5r3Gz8QfE1bTtQfZkiM7t/SRe+1TG7t3
lSZy0rX3HCdu4ra5p5pXeen02SbmF+gXPkgbisNsClDWibZqbfSRg0qgUwNKKukeHTT7lUFf2WSu
bHTlR+q/iqTt3Cmj+4FcUa/CDQLtk6BSqJJ3BcsjQ6LLnGIiq3qwgStbffedwOyBQsmTaB0QCsv6
Kv11S8kec8U6aW1XmuLZN/B6daX9EQuIME1CJVkL9bvZfAPxjJm2pPokaY5xPowPQzrfN02+01CI
h40Fu6ARzD+QTTxpHqFMvjt6JN2qSl+U0Loa4uhYEW085EoHLYUqPJmArwPcPwr2n7ExT57eR7da
1u6jSF6podj3+RLIyUefcJOKGG6hH2vVwRIk4lbzo0iNmzANP4JpPoZ1uVteDDE3z7ZJpgs6u2h8
UBt2qLWRvwwo+1cgu9n54Ght7OoxT2w2tyZlWKuTX3SePNlxOqTie0vL4ssJg9qDqfIUMfSUKD1S
XXsfQqXZtJW2ptbiqWOQY2ez7ENa/CgCW9nVjV7su35wK/FEYT31gA0fCI1/0eAj1dmCXA3HzdC0
R/bAz0o6ZOux+M59ZFVQdbGqOnu/8g3XzmYWIsvYqg2pyhZuv7HtiBlgZo0TYuPD6q517Jk2xfNY
xp+Ui80VgmDiRatxUy9GTeRwqK6WSIuwPpqLgjyQ711nn0MNFL3iI7VO8YYaBH3rBkBTYoB5Y5K9
s1U9hcaJOocNxlPlCrGouIx8L68QBBowOFZW/dHzUxJ/Qayb55EYBZzJ8pUw0CVluSbIOCOiftL8
cE34RIUnRmcnh5ROhPEtxunYpU2quUGlPibRfJKiYWBLh9Vo9jkbTPdT52N2J+Yb7Qw7TicwPZFl
r2bBumpHj1GUvDnKfdXEPt6e9F6Warlj490cZV7JDbrJ8Va1UBsrTe4/sUA815y+riI4M0C/+uh6
rGjhBgweK4v714TwkRUa9+pqilkEC5O98hy/2gQI1+m9HZYvhaiu9KZ5B270qqBQcq3ePujqwktO
h9htg+hc+y9Vm706wB84YlWhh0j8EE6wG4IoAeBA6lpUbOO5gDytgpeRDJN4tDE9q/G3mfUnjuQQ
8OcVqEmLCxi/5KFFri+Xr0wN4ETZo6x7ePBc2RB0pNdqxPAohXpPW5/4FZHCxSChriFKC9Mr2pma
aCUn7NehGjyjWs/ZFAqUDeFj4Di+q0QFI3dpTpTU6NX8EVc05jCoPfkQSQ9P+m1pIBPrzPJIdhc/
F2zKWmDlzU+Z6HZT6Typ5Ed0kYTwijIie7aXBhqhbrWRXfdV/DXPqPBhDn1jKRn2sVLsusF8o9F8
6JS8PugDovMphEe65OdoYhfZFYYTvCB3CacYd6RPshH6sI0hsOxLKjS8NKU/htS6yGHNXJJiSfvW
tbdWDE+hHzhulOnfBrMglaB9SsLZyrEqH7DJV43FP5uekFi+lPO4s+X8ZjHHY5FMyL0QuzlmCzTi
16avLvZ1h45Ur+ZN0y9oICxTrpYTOKeOHLQCgYK7dRpvxqeqTldCdvjgCrbOdShuNF/5RvA0bw21
3mc6L9VXyMxoR9TWpSxZWhX4eaPyWEla9HNGx8Yu5DOaZUHtr7lFLPsSmm4e59FqDEkLI3QRfvCn
3ZpL2m4EPXMGj2CTj5PI4H5s0ZNzCW7iWJ7qjqZ/XHQekQoKpyOS3oJSrOraOjp4oIx64AMAKgZs
ssI4ymujDb2fumlN4ENAwTUyPYV+GzWg2PTKLSoWttdqe+vT3MPNckIKvTAQowUp+hH4FnQFJdir
5kkLafUnKo2RuiyE66vhc0s9zqEx7GF2HLyZ04o3W+YZ3yXoboH5EvL3VaORnaD6Ciy04IU8L3bc
GuarLlX2WUvSHWP4ZV7aRGxG6pXPW8DdJqooAiMWnXIzOjWUUyuuyoKyqZP2Lk47HbcEE4qV0eic
R+MpDTjd1z1bnAAaGEacfTB368Qcnogv3WiVse9jeEnd+NLMwXurM5WQnGrS2Ucj+1RF40sCSSbi
L67SLP5WdUHbVH8cFregHX2jgms8NA+oH2p2imhPujG5H6v6aHCE6ZqBTjXXNJqJnxrIPirkuXYC
Sl7iuYtvp0YLV7raraFB0vJVh0+TZBbHik4w+EDdUv2jxrV2Rv3aEauoEPaubLJuGyHWckutW1Wm
ru0vf1uxxtrzq5rgbovCi5GxsBcaGTEsM4ppVKDCaC0X1mMiprcOkWA47EhCfKAUS5qIo+QuvvYb
K2dNktWq7A0i4uv6EKq71ohr8DPcdwlOE+p/830C5Byr8IOMQI2l4xPwA86OZfsQD69q/Twp88M0
h9/ESxJYSnCGFwWrHKDrNUjiDcT1bJcbCrcx9Y3EzMUKBIprwFcuNYxh4fwghGO7k2wxbOQ4/8HA
QRVF4zpYiVil6IYmOgceULsKt8pCFWrGlxSTAL2FapWMXCuJNUwehI+aUnWwKOfKXaXQnk9q9ZE9
CumQGS4EQBOrqcdsitB+FQmGcljVCPaT7hPLg6vquu+ZMn6IchKYTZ/vxyUmT4cK+wA6faOMknJe
CYm/q0lJ+Bhs875ECYykjYzNQdYxOVCGN5EkTg0HoYvTErMUOIRc0tp3nWZIN6pgeBWoGp2Zgn4S
jc94SJIVMYQwzfX4Bssgzkxr3tSdCNa5b99h5yH8CE/SSGCSfliGma4+kXC8bzDVzBnyc4tiiRcq
nL+U4IjT3lVFu7Uj69g7zbWeji+o5o3r4Dbi6NuYJwxgfP7OsG3srlmBx0PmHuwzEas3digeO3wu
lOiLbwriB5/s7nypuPjbXpsw67a3WdHd0dOQKlXIujH2y4yhOhUyp0TZxmhzt1bYH3UDrzuiiVNW
27Zb4Y3BLmLd6y1JHIwuO3BOCkUExm+AZi+fz402EawUXBlVlnujWCazPF9lBoJAbDgDJkY8nuxJ
lfRjzLGpDhNhYANTsRUja3D6o58+9h3Tu4k0GYvj7RBCkc7sY92FJ1o3blfTuCDCCEqj2mFFmvax
vJnz8GTO+NVD7DXsj/h00PCXVEd1hVhwOC44PBGqQ0c4FoAyer1/mSx69LBaWuobuAJmysZOtUkM
Ns92hEI1WyCFVI2i70401yEKjo6NP4OqTdEacauMqKvxWj4UyPc1fXqp8+AKviKlJPxwwbJtJ+dI
GOqhdNIdOLLXtPbbdTIk1Phz+UZ0y/LEHbZ4FxNg96LmIyXsYVdhSyC46AYiWLsNxmwThMpDDMQy
X0Ki0BgNzvBklnm/KtReZYnhiBf5NB4CisLx1skBrxAFK7GuCv5gkFf3Wf+Qz+IDmcLOSPG6o8BV
dfnh42fTUvWtj0rbrZtbvLPZEL9Y/aupyLsR9gNigTd6WoFXxixVzlICMq3wFOKmE7ivYrr+Njsg
v2s2lskfXe6kgOltaNNv5OW4CTjC53b+1DEiWFOYkLRw+chTCPWJgwcVT4MVfKvWsGvY8HvEZpxg
JkHbCIhnH54MHc/eqO9JSyI/ywVRSxVRYfrz4/mtbdSfr24q9iph6iN4cDZjG5QWgO1hGbCdkoab
bPpECtxJS/RdHr1SRf2hmGbhLsx0YDm2ue7tkbO3jJCF7bTADBeLQkowgnkogKIFOUtvvMyknDLV
xWz5iGumplq+DUv1zRw4548y+5wSRmvOBwqQ620k+shKH+Hu1Hp1Qg3LWovVyzOnlPM7GaxFrH76
TrRDCMn+KIgPfVwoLuSQFzMy10NnpLArBtzYIm/pw97lGv2IkeKnE35nDsyhUOobxcQxbS83ZW+p
ZEhOwb2t68dF385QNrCTtUenkJ7TTN+OP79lHRevnwUlZG065JHBGsffqeQZjP2qBXfpikYx3T78
boNpo5kGjRxjb/jVU8vt2CCaTD5Yt44Glu7lk+kxlIBtuc3j8czyKI1XqAXQHetrFI7XWVHDOgNb
2TGGljDIAKYX929h0oXJp08C9lalFn1r5fzg5M0ToSTHsjM/fJ9bLWjMczsOGLZy86NuxUtPwYOb
9j6OwmPj17fK/Nq2xVo3BPrr9tmsA6S1zbUihx0Z9vRWo5Gsh+lp0KLPtkcS31HPt8zgiJA32Ssx
5Q4OSnegp65Un+jWHDE8IyPfdGp1MEsuKolL7HdYXr2+3FRwQFwQyw8kbV6r2nLN9R4ZbQ7lj4kA
aVS7o+KGe6H5QBSpUV8Nv2NtfKpV+ECiXWfc0UteHcgTavE47oe53y+Xxgyaa7vixqnm/knlM3JF
md3FfXBOQ3pLUG0f6r70NEV9yCN/KUeoDxaC4C7X3kxUYeCEt6SgrFHZIo3HEOAus1CcRK9U4XFf
+aGnIWdyw8k8ppKBGk1ELWj2kaPDNwiwPXbzM81EL8zik8lcSX+bl+oYdGDqR8N2zhi4aKCAI7HT
4cmhyxVwRMSpu8kV6gEqLYVlEpgQnDnyoZBy5fgm5QF938QI6Fs1A+wj9ZWdtbd1PrwsE0WMrclF
C/uQm8GDX+20JjxVLIRl2/2IeOaGBIU1gu/z8s7SWX2bR/nRpPq2bmFQ44fgnXBcYcw5st+NBjPU
8vSSZvpqCua3Wup4sWixZ7MuiczBaozbSdmxMThLGgehfFco+0uSrmUTnzgMP1hSOUywXJNgeKLY
tZqqj6Yd0Wz24kxy6UdbZ8XK0DjQqfPR7/snfaJ8HFXSIXm5Wy1b06ripi3bLeX3N2NEc88V7hqu
KO0FFiov4QCejIx49tt05UMyif3CXyUkGMxFgYmLWKXAnleqLNpNHUlnDaW5idh09pnzElZBdYOR
ZGhxKuaRHaxQSG9x54Kzol/vzouCXItZNWQA4H7IGwWZfnUL+uiiwvgpuflFUvIPqc8/K4L+axXP
L+Kg/5loaPtdLIqa5v8DQZCOUuZf/kN5858UQe53Sn2++auCaPmFPxRBhv67ZakWgVu6I0gcsYHt
/aEI0o3fNcs2+GfTsixDGHznpyRImnwLiQ6SPE3CWllkRD8lQVL7XZcIiSxdIOERKFX/N5IgpH6/
wgAtVVjSsBevp6PxTU2ov4qCKroXIadpuSrYRhPPU6T3YZlZR1hkt7blIF8dREB21pxixspPVgpN
N6J3NVhz4f1fjs5jOW5kC6JfhAig4LcN14bd9EbcIEhKhLcF//VzMMs3T5qhQaPq5s08mZvFhVFM
i5bJHbiV9HBW0GVZvrDr30uC2OyFgNg4acHPs80zZ+UIwuN5iAeycRamCvdJ6M6E7XglLlanBzzI
l1Ui8Vmg2g6bqXxTSbHfaL7FqJ2XbcJ4ozB7IXr7lkTxUhf7WW6DCLqGaWdu8Vo2Aj+GC5LBM3YH
Qg4EF5OvhSgqAmV2EOs0+S7cPA0RhA+QRziCUHHmauiCgTA1Nqc1ZlI27vXksybsGw8cYUAm/3aP
qGM9qhEfWpGJY4PuqztzHA2+Oef4rGXI3Mea2hr+kux8XXv5MNffszWy1dADYjRskU1B5GBuAm3n
z8CiC2gkoEkRUUvuh90IamsbcXZvFRYHsZyxzLO3r94GCyOqI/W7pmOXpxosbLjtLGRxWfNsZ6lq
1BPnpN3J6SMs/xTcdnLX+cfhofhTJ+GtqYRwfI1kATHV5DS3zfv+GynL+NeoQckA40EnM7Jzn4xI
fPb8SXOYLoQaKNNbrW2/H6pCX7yaDI6H8UYS9Ryb+VfjHuQtY3/f4KztHTSQVjyQfp1D9ipxwFx3
16iBPcRd1KWwiGssD2zCl8tbNQ0yqLVJsrbizWsrLyyPRg/NoxWDj+SreeuMD8W2sM5Y7dOCuyK1
85hoC8XKVBu9kHk45hk3i4U/SDWp/rL0VOzoXD0qFpGj+cVacDwafQfgySQphDznOlh32wXvhJ0r
D/rC78K19qXBkhx4tc9ubJ4THSdFyRAC8PmBPNGeqHej5b7ZavOg9IgbC65Y4E2JE8ks/2ljh18o
1pw4274VJ7lHNFr9cTbtu6GpviFKlgczfahn8A1DB+cpgX3i1yZ80QVGcGwb9h1SUuIJbYj4yMFX
BmU6Vo3rEQB22JKVntRnkgO0NKEBvDl4k6h24XNXpuYfPXY+NJ62CHHQ5sAD6qu1X5qK3anPf0bt
tK7536VPJpT65LV3UJMRr160dHBpmEFtnjbnjvbNCuQfhpVk5gxKJ0q3hjytWEyTmDe5CNC7MtLl
NRwVOpI84czwsNY3wmH44rLFiLZdMU7nKDX41JcYDgKQLYKLJdVls5r9dOaQhiaIUO6pKhfZ1fpZ
p4IYmovV3/pc97qFCfX0XI81JaKTuHVS5wa+KW7YrKqvYpC7V5tzk7dqpIudt5LqfqXa3aOBqY3d
/kPfr03AzhZ/VQ0QcmDXtGn146TXMjBbjGE5JGhWotRgycF8NGbycxSfQqBu8pBmhRfVWudIwY0b
JJbzrNIUaOn3IzpgVnTuxcJh0Jh1ULW/6Ffxfb1qFEQw5GOh4dJhvMM4U4NJjheIB8mlcWCjUzjw
YtXO6zoQvjQa8zvbQdWOWQRQSk2/YCDComJdaG81USp16aMLQElOZ+Uy6KODi3o+9ehfd91MJnXN
CUUNFegN3WBJPOLbILkuAHNlVHgpjyQKmvM2afDrMb8TtMojUa0RbTe9zz5FoQwARWLYfk3cxSe0
HL+i3cOv43xH2lz7Bv3QbLo8KAdS4koK9TxtUTDbsXjv9ke3zro3NqNfCSVthxpmBAohy4J5vItp
kDtoTNl1v41HIJdkyMo+7MwUj0o+RJnWv6Q4y1Vriqh5oPXh0YyXNuQXoiNqV3n8b3Zt1mIlqkNr
UgFmuj1dzWkcavwJf7ABMmq4PdjkEBo0W4hVyDqutlDv0+ofjouE0OdbHIWOaSVUrVQvKrTPUOvP
tsubuzRRzczC8pwt/aEQRT2oywbau+cFyDXPyfi8zcmpIeJ2AK5hQIDbTgA/7YOp9UxX8yixzzZr
KPrPLO8IpiX6GhnO+L41y/va4XsYTbXloSnxiDv+ImiNwduqe1SZliFFlu/q3PIzQHfoKHjF2pjT
OsYbttX0t6QDkhBDbfifccnhd2tYtD6t5TcNFmTlAdjcHKE9zZlyJryRqjtlwamo8WFBpn+3NlBf
SfwomvOOr0FRZi/pxEiPfXPEWovrNbYeXM36m5XoXIt9cvhV25AorlXsfpGJFB4GMNePYXAWac6r
wRDtPd0LRAC64q2TrIET10gvnc7iEequh0Y4+ub3JEaIGXw2alqOLm7O/6rwgFELyv7joyQGFuak
j6TbO4GJEolpjXXWtkpvzGc1AJpxFYI8kWk2D6PdkruPdZytzhq6isYbcF2DRZqQHWDGlsN34VJq
TKzciIq6eq40mntz24iwOLA+tKwVbxdLpE3KzddFctdOfXtqPhUegMusTV6iU+vQxRjROkGhc7MK
b8RPYsRJ9TDCgLDdEuumWW2+saY/8wSQT1Ocf5ZjxmzzxrPetrRn1ONRxLkd9SL9Q6vr5It2eeR8
o2UE9yYdawMPpjqSrwcUGMwOO32ZSp8SppATWZ43jVMYl8CdlHyA8c/4dtGdFm3+1+Ypohdh8Zet
05/m/Rsy1biKkqSnBbFBtMtM7VrbZndQrfQjRwukszgsOVKQiBl+SEb9bjFU8Ln8nGA+osIuBxjs
0FLNhlbBqaGPIwaaT7cQABjWi6m2BLKocr/HHA7/Nf5xlGoNy9GmirlmGS6x+IV1ih8hEX953/3p
Y9UI5D7r97HENYWLwB4IjTHUdXX51vQNfQ9dRysJDjitnccb7ip4Sg3jlzpgc5YGQ86YyA9t9wM0
WAC8asJaq9RPrePQhaJvHdIvoSriJg/OUqJug7Thp5DrPsAo4XX42fcVfBm0tYBT3VQ5XSD00sAN
8fjKkLCy2zztA7zVGZ6pqPexQMuBQ9Qjtm+nUQHKVyw0VxrQWIrV06zxAaoARhfp+trExa7a/+/R
EL8LweWTu6rHMZehQrnRCeh9eTCEuYRD2rHGoU6BkzelxF5xRZivFveGzQZrpVpwfc6lPlGWaa4v
09Sv7PYJlDUp/QbjynkvfhGYdvBVxzZNfawXdw2EUyUcx+qG27j4GvVFwRmjog3mGBIyq50Cm6Tq
gdTNwZbzdpyquQhgKue8j/TT0gIgyqp7Lmco83SiYD86brVW3C3AW9qtl3duogadudFPOgHR0HcM
E8TOB0ICnt2hbWdGCu2mcUKnKjA8rmoZ4T20g7ETqBapTVR3LKfQsYGgdisH5DT8yMTEGkogMFO7
XT+Di6CxAj60ttAJTqZE8Xk1lQ1+IMwEFGS2LyvnvFfbR5BCBcE+LoNLv4Tr1uGF3U+YcjF+aUl+
mAvSab21b98OoCNv2Oe+5xGET0l2cfzC9bcFfMQxVu6aGRsk+BesPokk5VdKHuNjpuJ/0lIc1k3S
+G7Gi1XqfplmYBYLEIa89IY+PikmJRPj8rXFS3U0MwW4s01noss3YMRzUHbbZ6ll02V5MdYOMDTa
duCM5qOFn6d10i4CS0Zdd7Y+zjb6pZX78Jvzc5MgCK3Qe+Re5I2pxApwaH33DWxHHUtuqA+0fE9q
HeQAlT2k4Z4ALptNm174mI29300DIkoKS7seRDjniHAN8uWGPefAyMgKqz0SCTgpmUFROZyNcKaT
4FpE8DVjv5Qt3Kmke4Ablj1o+H48q6LhZ+JqXAEBPi8NXv0h0Vb2fNxDMxQlAZr8miWspmSJVwGt
VXdaUB/FgFpOPuyuchMqSHAUVil0ib6E7UqA42Bv8JTGtCZTuekhEdfA3jCiaSw/ojYBbNYLmUAs
4HZqIhUhRnuqDvJL1XfJGCSWF1fpbXOoNlk6By0MZlU/DeM12eXnGgqxrsogZt1CY0D32cd5dYjR
2r3McYFrKABgRIttmEettqn7nJw1iTCZ/Zj2dqYFhYXVnOHLjgjnVhyhtK3JGq/Y0ILHY/lJxlh5
zszmPd6dVKqL/2Ubi+9cLv5q8gCpFgChgsWvPjCG5VOHEte/kgiuw8TB1ucsenHomAv8DSC4zzhW
sCWIp2MuxH1tFEkUSyL3hkPFSzUF3dbNTzTNeMIc8JvRLOXl/VIesD29s4RB07HSr7HXuZPwONLx
ohwHE4fjUqQGO8nhpWpUaFQ1fG2gEdy/fJnSw1gKBVj8i8nQ4Rubyd0Tzw0rjMcW4x1uIIwkkzLB
nQinzJ2DipmexET3kpOqhax8NpfkXfRN5gFvsgOLtGqJ7e1QqWUFqam8V/dtOKsAR2zoUQ6XW901
mWKd6qjFVmQVOs6EKnt1W7BkfGXeLOy/igm+j0iBz1bKxZlR/LGngR349pxO68cQYx/T2utatyG1
EHemo/LiRGd14zd67XtvTIcnWD1Md2iQ/aSfV0tvOXppi47rG2EZPFgxLieze4eNtaBTKBHWmkiO
Wumt667M+xTwFaE5cc0uxufMMW1vUmfVX0dC03qVJyFe53OXVZdCh43Iawl8WekGDmdhXhKNd0Dc
4bbFG5MoGLupn0md9SPGU+MLOXO/Lk0+8k6wLmxnNANCtPFWucMbuBvkCKq1z1wYT82IX75zMNYp
moBW7GY+8MivIcdyWNaLRcvKyVjAnDm5ckimiiNFW17bDbeK3gh+oFP1bjmkhFrtA/hUOrsqa7Xp
nRpCzOz8Ro/qBI/eqX74CDFwtZKBAe7HfqE//v+n4f7EaBs8qpk6jl4miF//D9tzJo6/Ek3fkyNl
nwrvM4ZzAq4Ym4LTNLrg/+SM3VNlzQURgsEwA1uwpAwm2cK7Y865GlJ/5MnmxaDyxEsdG4JELHGc
gWHVpuoGrWXgM2t8AB3BhNHIv5oDu4N+Z/xQM1b8mpiSpFH2aBTTMy+WyISATOK8BZS/mWyMhoLk
JLoU7QdBY/Bf4iyYbv9ENd3QcteHoSFhlCtX0ymCeiZ/jf/3ouQvmIdxzjc0MuW6NA/6xLdJeWs0
5Ma9ajEOpqVj+m0yQc8sjUfVraOy1yd/GKu/RL5HT8tATPcwyhQaN9N54NYbUyZfdY9NJ+tz6g6P
MoY0p1bFoz5DcHEKFhYDP4GZkwWPecamR0uCDkZvoATk+cpjgtmpngfCUrHuHBxV/9MWbnVUuLmF
qgkcfBTuv9YadG/TetrYF7pL156qLXf6mxWuc9sU7WgWBZ3wxlVS6wuVJvuMMcDyd5I7oCvXArF8
EVnG45O/VEx4hzlheFrTK+D4W2yKV6XeKx8K93WT7BZwBvGGGbkIcY8GUVwg2XjWxjtFzW0XdNVe
x0flaCUSXJhaExrzGvEZIbHAy3EtS69V6pek1n6nCXYUWwqjaCIukniPOLXG6Q+fDvKsRneGhB8V
laF6ZU/2sNk0dLQve4XAOBQ74XqwqMq6tCzCikmzgj633xwyWwS8vRQKKuIPO93WZ7cXpOsiWE6R
lMBTWbtgCkHOMk8YQWOSwCGdHBq4nHinndifpzjTeR9hBkIZIxDS0jCnYr3G7Wk21JL3GgsWYLHz
7Ekhn3ILS5c+8HBuvT+l9R3pE+xB8clAr1v6yU/msqfJDyqKcBqS3QzimfEWV+3ZQXg84nl5h62H
K2q2up0wQq0nTnOAZkQTcySwnC2ht8I+i4iX1PsYTdE8XHCv0OoCMcV5ZIBNb4aBhGLMQx9aDYSP
LGtuhDou5ViV97PSP5YtdAlLs64buf+D4AZ9oTflpIp2u2g9Y0/RhMl81bPK8bqR0ngzP2srF0n+
db2XbebsVXxNl3FxeZQr0HGji12aKKBngp07bFn/PRYSUJjDoQQz/MuOq+V5L8KVOXSXbMYppVmQ
TYZCD3CkLQAY4yUY8lpB2wPJX63rPYxsokdZhUWJvuMrgm1ykFQg8Oqod9rT/IUx7GGqcwXyL0EM
gn9sEKeMSzl3E1taX2lXT3flcHGA4vrirW0JWklruZ9HnMGuqRMfWqfKzy3BmLI68bm035C3MTmY
6UeFKxELnfJISxp5B6N60DgW+Todz0SbDnPBD380sGXq6CXFyHi7bhb8ckkPK7hdDvXk6qigHjfq
m1b3DUUZE9mE+Fa2VOJk0OUzoV0bCyOBAWDD5Bw86HabHSsNW3gpbxV0wCDbYvJ4unWv8VVuYyIo
ck46UG4Zo3VNoq9p3TPklWM2wQgQsqzhUOaKT2MvF0fpMH4Y86XsCl7DiXDDPtdjH94xh2sujz1Q
Alpp927KBYwGMXD4BCa/UquQ3Jt5nG6tgkkKzxEvaO5ni6N9NVN1l/Dl+Dxiz/xlYIJGwoQxrxi2
qdfCn7uYQdZTx1MN2yeIkJvaV8+dVShXhQwbdRmpR+WnGoJ8e5rSCRXYnbDeV1FfmC41Ah3eNRrI
iTpVF9tu5Q2z+Us3vKqqzSYCJmszKdkxwxnuK7qA1xJfVnLcvpZZeMxcSrR3D1ub0ACyFV/rhJ2k
gIPrZx2dAeDYTJqM2hA62nbZtCTkGwICSaMAg6qaYaWkWXoFvIf4SqAMiP81pl8x2MQZIOX6EC+a
j+92Aca8nPEAgn3dBKcYU5tnEdVw6Yw/KFP65mgDy4lmOc2lHB/iBjvPOpierJsHl5uEl01G61mD
6Ze7F6jJKGERq8lCNckPpo5YJjO2H5sZP4pFfeweexgZJ9pQXvMaP6Og4sHfsFRUiZqcW0X7ixXp
xWEmLmf9F9Ab5ohtBpokPoVt4fXafDueXIiGDK2YO+WRcNDVBtt6XvvlW1m6p9xg61KlCpdSaAkQ
HpWndUi4dIKEIkiVgwYWH3Wdjz7JINQ9a8EeDOTH77OafW9fyEDUL2Rm3JOqPyQCwE+ji1NtKLyK
FxS2fue80tt4LTGLqtkGXHWqnWDJX4Qj1NODuXINZsy6T3t4LHCkJzinHhbim8bQ67Wt/QGj5lei
3h7wP+9UClBOwBo8gxL0E+Q5ndAJUXNzy3PfmQaksyzNjlpL0+9m0M9M3RkFZvgO/dl0nIAp2lMK
vHYEX14XG+vazHzbV/q1n8cnghTw9QvzJnoiFYY9k2KDbb5PempINloLhXjvl+IRoMkh1lvr7JTN
p6PPXMdaxEbOPSxfrnNuyzg76qzZuyZXWO6bKEgzmeRmAwpYUwtG7QGvvsE40gqMosrtYnXqp363
pMwCRo/LWqiV3ZG33L9yEJfJOGeWSPERx8RlUm5ueB4mfy4AKDmm84EIxQBI+LbqHEg8M3xbAyPz
lmqR2/HtAuYaViswC8LBo/5TOBW5Yz0wqKiNLPfclyw4jH2Jz6BYH00j6Y/dnH8mWjldJrs9W1xo
OBPdn1zaJRSd7DpBK4wqi84oyjm5/ZU86WU231qR/r+YjkO3tShyyBE3Fa3g/O+KlBphDkKWWtca
Ogr9bO0pmd2OD4UaGlqhYSz4O6qVy8Ab976e4Hkm5+6Q1QjwQnztzLKlRn9cGmqQawyZlM8LorJ8
hyp3GWYUkqS/y/Y3135k8207n3L9w30JgpqVvHcQPrzcQYWrZcv52fO1QyqMivLdLrKvPgafjfc/
597KELuI3LwDbfNOrvxxynQt7M3+r6wTcTArV/EbM9kI0lmvjcvnW4VjBNZz2El8Ld86H+kGFKcv
dT3sK6ygk1pEDvNDMlwSezlqNXlJOf20Zv25mMPo2aP42C1s4b9hFvfjuvbXnAINfkW4rxZ6KlHF
pvYITviPlm0zKb2Pts4bXHUJmlBbLkeR1dEKJPOMLRjPoxajtwtygql54K2nR1VfRlzrP7VF7cNs
thk8lr/OwKW5sohhEu9uWYaCwJnaVg/ZjvDqntMK9GQbjKt454njxOqhLLh9/icHG4+2Ks1H/F4/
SHf8HIzPdcxJleOSJA90SDnz8HFt/hRroNES+7TxE0maBkRutXkNQ8EzdJSwtrPnWlBdIHE3nMc+
7eiYVG4I6OxekuRVlMVlVQ2av530t0utOjLhXzWL7PgCJ40s2KZGdjf8a3r5pBfGrTYbcu1k5UpJ
xbMFYAx2nHPGk/hU1h0FE23yiz7+wtVYD2k2Ti5YL4Nqm9yjHB2dM6C98j0+KlyQ/ZEyhqom21kQ
bBUqBAEwj/0F0M1RQfFNCqP+SVg3NkV7tyxxdzZLpD/HdtC67qfWRMAvrEBXJPEknMozBdscoDEB
dhdRAmlhVOfXwV3tqzCsOmDq56r3P4QsI3JFJ4AZ/E+eK8zvsoRUuE3tSksBa9y64rXmKssTXnWv
ASXlWWXN505WgqVYuqIGBnPllC81GusLbMGnQbjHepc0RDoT7kdK2Y2afr8AqlVQLi625kZlva54
5UAGLnj8GskxtmSmiYv7a3QLepNEAswbm9uht8ryZpfqtbRfattIrrIq+vOwUcGhOOqJyszrNHLZ
zgmQ4RYcJz+ecIb/n5chm1R/IrbgEqsiA9cwlcjBaBR3c/Zm8RMcGS2segjLFNx2Wn2n83pgJ3si
are1LI2Wqy2psq7jwM4/yvINGhBS9VM66nfsDPxGfzIQhS32cApJOdyoB25cZCaplk25ssw4j4hd
9NlbkXxLnc8RF979JGzZxGps6SvMhv19TN6JKBWB/qSmTpz+TC3BKs4vlXj3cYPL73GQHrdUnBVN
ea30GZt84XVKLvCQsbfrY+RRbY1ZebEuB4sAS8682RMVzHn3oCJ08UnbOM7oWO7yPzCEf92aptrC
jvZ/Bsefdku/lQ0k7OwEK8THmnZNF3mz3aHzUHIi6hXZYvwbVE7A0jg4cQlY5K9Len1KSQ2wa2D1
e9Bp7YCu9CjpW1EkcegBm5b+QF4vaqmoUY3kZ11/O51AQfIr688SQYt0X4jVPGqmj3wC/0+AHDdu
lhD4dzm+S0RZoXzWUPFMcFkSbjfLaqSyN0rcD9gpgqUAm3Wap4LgjCDIowepg4ukLqGD4gus8TxR
fQeilxcpvvkYk7Cpg93em9yCtPgR47mtCMA4J57XB7yNb6uTRa6TBWuT3yTu8kZBikSRTAKV1oic
Iad/N1hXDvVHDTxuYPnSafVJpd/ZbtdDUbOx6X6J0FNpcBRieltTnvHcX3d8q2bRJl7uvSZvrOMA
UDP0aex5EhCM0yj8tcB3Zi9hQxSz6ZaXVBTvGhVICGoQprWZ1DYh2N11usVQYR91qJGVfqRBY4ha
8sRoT34DXAED5CPpAYyWf3o2GSnk4Fa/X7HvVyC8dWONuIDwRqMk0NRCI7nFgt8dA4AGYp4sZpme
CwGR+3GtH9HtH/T2Vij4FthXth0Y1xediK5GMlM0mPb/mHOLEezD6R4rOw9Gu/dL+CZqt0Wj9TT3
iqdyG7H5+hQKOc0WVm+Gu9N5IMi8DxFYfKuDYsS+qtVBMyLodhuex+akFT/U3qFkdqFhfpnzjkdj
IWyrz2PCt4BKOJwnKnYVDW8zBEId4X/25SxIv7YeFI87K9/gXABfyV9ZfQTZjD0Y24RVqSQyf/dV
gYXCnZiStMD0ygWYTSS/Dt2TvXm03OLSrBVDJn7I+Do3T9mU/owMJPyll3lcDplSXIq6vuA5ScUf
DfZAwSbDIWPxxBBHjd6h2JOjxAPSdHhsdYbHKr5WRmI8S87ElzpWXlQKA24tmWF/k1BrtkVcW56R
UdfckxyIIBSyboOqc/tTOU7rIwIYLbDNoJ+KogSQNGc3o3CBs8Nc36ZvSMzC/IyTr62S/4sE29jS
MwARFRhdiyGhjSCbkxMpL6LnJtERuvFQvPlyly6N6E+jmZ7JZTA1kmGa8ZlBYfSI/X00SE1kNrhj
m4m6k1vwLRup86i4CTI7xT261SwBTBwEjj1NxgOD6/zX3vL7GQE9TDrGcXIQfts5AF94m4xYatIm
ucjXcpn+FuV2WvovHRKG5jpY+rufcdJ43fCsgC1KOJjEK3XnFyhm7WHMheOXcxxavG45ZDgg9G3B
6ruG+VJ8KfSrbrqJOAhtNqXw4TB3H2U8RXEFraWoT5WlnGZBjjjNTBTV6lLZDFD5g54S46d1Oq5f
y3dnI5mzWrCptOkOEhoLv6FgQqH9zGJ6U1hWHNTY4VAHFMqbxI6k63pJtuk+CxMMmfoj27zTrIOA
RBcClhWlk3LKCBwv4J0O7HvYGYurUl16rr10sxE7M75bYiYOmGu7AEEPrnCK23CkWWR0KbBq52+J
ULzkEMqd6kH2y7/pzCL2re2LN0yrEUpec6AtA646yXb2Pun35HLVJZYXsYxh1MSbnQCWC9LxdXGc
yGySIz4MVGQzGLQFivAEIckl/dFASslZ6rAo2P1P3PAWll8iKm3ywqnw+bUe6FsMh/Z9pADHXpdT
q+BUF+Uj9/KbxvBgtt/GgGljtb86gOOHpTL4KcL6dNMNPar+MxCgosbAtxztJpP8sbEp3uuAhNM9
wJDo1qdUH14NkKCbyaPFB90gmKrm+l+1+mqy5kts1re6z6P4xLNtCEqHss+JxlY6htSPxcACYhP3
ghRMtFy5MzmDdXrX7ZRPRBePBCQm7Yp9gr33QBqnLY33WnGeu067duk4XOiyZoVQPpAUdKOtZ4i2
JW9K6qwnovNdpr1XPQSnMk3Bd5rBWqB/kgA1J50+XknFuqoVH2ayevQL3Vdlqb3VWK+19EW4CuTY
kvuiGFkipRtLOsqJ+N0ziClTTvK2kQwDE76LCddUiXKw13YRXucsA/kDnLgStGUspGwiLL0ey1Z/
dR8XFECl2F5ylepE25JPhqK/UfCXnrs5G+7qur3SI9cFdEwsAGv5mPQ5BATDpaQgBT2QQMuilov3
Z4V+I43i3spwCM3radZsNv/wKHvpqxWWMP7b3fxuGi1NMEUEsv9RX791aKbSUMKlJGLIq2K2wbrb
FYD6UhyWxTp1/Yf8yLIntb+WQI0SBZSbZzYbrBxWa67HTmdtz4ZlhGJ4t7ejpN19WGgV3ttzsRkl
43Wd/uQjgBIuYHTchcJkzZxvpI/+OMuEm4sbxOfK1bA3LHj+YnnS1Y3dgkpemdhrCY3HWaIZ6Zch
Mubq6WdVa92NFZ5sN1mP+MxdFvRqMO+VIG5c/YxsJEo64xhOrPLctSNe6JwrIRlgRdhvZUxzF5BK
2I/88oaEnnrW4IGxJje6IA9WvZwTgFRunbyUG7z+hiSGbpfOuVmLHw1DZqB3Ks+Kld3qToIWWyk2
qc2bxeft3NuK44mO8Fe1uH41andzmd8cGzQ8tnpXli9JvEX9Kq42DqC62Vh8D9lFxJ0Vjfkn9JQz
6ucfMlxe50aWITGPOx6kWROWkVQh01jbS7up3k7kTssHMdpHDFjXffiMb0Xz3UiM7p6GYRzTAFoa
Z89HmXLXB6m/Zk5oOEM4L8NTw56Mw3zT7GdjeM21gbOUhAhXPTnDvcte+t0YV/+qMGCLZAs0C7ob
DRpVwfBKcKxBuwOJRvUVxkWD4sy2DqzuWVX6q8t+b9CMV3ighzWrrrS4L147c/VqfhaAtCicoUvN
DsThybnfMcdujjY/frcsErhlhFvc+BoQkXxosb1+DDxyZfJkKQ/1tESqOYTqQnPDhMyxpZyrw7Gd
WOS9uqoSZF3vzSjkgoAhuOwom1YOzreN+IA6RP3MpIL9sxkj0T7zpgIYV7JJX3w1MX3uoTM9rYaS
RDYoBTaIuOHS48qloodZxxWffwegBrxeU8ZQDzG3rRFRlpniEsXfGW027RNzF8w8JCw/vR6fAbOX
HS5Fj9Uy6MegwwWIg2oGYbVxRe/t16S761gs7ZevPakv9WOtFqfcLg5cWylC6R/aqbyH5I3Sz/6B
dAjwUNzPQbrRc8C6si1Pk2E/w0b2cGUGFuvaGOmtSsE1Tko0dH+ylb0g9tDO+ldlWgjuzBtqNmab
CuilAt3M5iyg7u7KpshiS83ltDKx55TGv1JZznK5536MSlXfwYsjb5e6PrXSB2dTV4LpjJb8J9v2
CbRVOM7trck1nMHw22vejJv2XJDcwLMxdb4DEiGtBzqaU+j1KSJt9kO3d9CScJUdXgf3mm8PCZ7L
g2FeB2sNZF3w6S6DigKHrt7FCD2ymznYZemiIcTrhsU0ES0cjnIerh3xVZOtz4SvNu12oTM9a1sR
zHF/dHMCYLOZrb5Ixks+YiSnDZdW0167Uxr8uxycf0s63IyW3KbpvMS6csek4duue2+7gSwxIYjk
zE11mVjn4I0rY/vVZZFGVkwc0l7jy/yqBKYj3Wke6L2BV4SThChlKzXfxWNJ5xXmpsRv6weU7+MO
WNYofu+5XdTzb9bjr24YeWM7Vyk3ptKmoP5orXPWdWsSSAnRR3X6f4ZIf9pie1JogA42jVV1a7Px
AJ7s/KatvMtZ5Iapkr7RWwxooP/YOuV+iouPbUc/ygUiD4IBlVLneaE82ZDdYzqpd23Kip1HP5ks
dj6TfJJ4b4Ike7UmhrbEJmYsV6fzN+0MIBrAu4rVNjP2fJmo0PVojZo2Vp6xGjpu8UwC2dzZAu70
6ZYfsMcPGl6TwkX8g/UVKyG5KKtzONcl+HKWOEX/UdDK0bGeFOmbXCku32i/XoLdSmYrDyN7h6NI
RRuUKj7TdaR7NR6uFUozHdD0kMiX0kFXUPum94fuRx/H6ixnro1resgl6KFdoM7z7XsyDN54ZIaR
FPPHAvxYOryZGxj5xVLoka48xf5q1buuwTWpsbla/2Lq54k39tlN8Xtwd5ou3oREhHbaTwp8Azie
R9CeB6vP2cT9LLb+WlYFZPCSjQMlxY37j/5Dhbf+wAVTu9mJjRwbDnHBqo4Q5IRdlkXfFXE9wTPj
HrWiCFZtibTZfi605HudLkUeq0c8YucuJRefM1WWSxn9x9FZ9TiurFH0F1kyw2vA4aRDDfNiNZYZ
yuxff5aPdElXZ2Z6Ervqg73X1js/HaMLeyAWwmgd3V4cJ9il28gbQbcmgOqCVhwUjSe1SfaT0Gjt
VY4wXKBuZ26cOnhKTzEJ4I73Zk57pobKCQg3sxc72xQcEaw19Qfn7bsAC0mprzEx7ZWXsqErs1Bh
NY25pCRiUhIe+qI55PmkL6peXkMBphCA8okWY4dTHNpxiKKhJr61zraZq36Qb0HbrH2nRIliHQNT
GMl3dZ6fpBDdLe3ghkDKE2NaD+eIRF0h9PvQjttQHTdGVUI0QxEw6WicsKCjS6haY+WgsUEv9UGA
8VtfpWvRtOpKcaDiDeWjnfKdYfCMGdq3bLA3N8aTf1P5tLmP5XPNsnHFTm9fs9lZaDrilsIu0F46
1Zfed+kBSeytIZQUaMZpDMKdq0b/Js+1CB+3gOTxcE8/rh0FK6K5Lnh6LloSwLW3jBe+1o0dqyuS
vY4TAlCAU9gMxwoWawy+eTLYKfVDoV7YnB80C5ZV7B1lWH50IUys3CoPjEweIkwZjpKqnWkYUQiU
LckRQ2NcmPP4FSJdwGbOqxKK5V0PP2wB5uU69VhvevMWJV/oAcApDowtRfKzmMizzE20n9jWmAkR
yq2dkQWj1KphsrucrhbAE+ThysHujGuWFUfd8jZx9JOUcl2wKpDq64hMuoMI6+h8/TSMhFfrpr1u
zfJeqPI2lf15YMVs0jg3XnCzK40wI0o8+iPR+oCVViYOzdjLlpWmLdMquBkUY0M57RX5hUiq6x6e
DSrP7n2pu3QXlI2J9TmT5BsaRWNslsbEB2i9GUyAMgbChiLY7deQ+E4GiasQfQx80aCBFo4RHQol
3NcmLyS/ZI+GAkiYGTw7ARFB9Jua6yPR8e2zxFsmSgCmwtrVLHVJWdpRz7wYo0HiKM8rBno/AnTE
TUig4brNyo1LulbpRBfYtksFPG3T1WvZG4/ScJEUmLcQJXk4qLsofMYo4pacBo1DuGC6KFUUCRie
gvyvavCyMw0a5zLSNm8586q1NhW7aHxNI3MnGs2ZM6G2pvYFeMfajz2zOMut92SNRmPoC2HaxFtY
B0UPH11az7JSVpQ5sM0U0Tk8jeiKe3pcxVfVTT5i6oIuLO5637xrbXTU7Knwy3ZKr9OIDWIIbiPr
FqFOWzfwHiJRVoHDWGFEMhua6lrcgwGBUszqxRzl68jKdx2z2A8UvNHfaqP4QfeO4Mj32BxoIUC/
wPVtMg1acm8VG85jVG9aiasJ9e80NZ9ORggGysY9bzVDnghCVGgSt9L5SNGaVeUS48tEzwHKPppW
cAiGsVjg0333GtuPkBnWmbVhpgBVgn+ErKhF2Bh+70EKSVsy/8Cw8zDmyMkH6jbN9XalagcMabO9
MjwJnlh09beHwcWjE7Ld+BikSP8guGaZdau8cN/V6S18Dbvo4AVv5UCaq4LDRWC2GrR8bn17Wupe
/2485AtYs3ZysoE+9t661UKcUPxvqmvcVZPVLvqAR8o7EPLC8xyU63IYT5SZFcJqxGjs/Rw/bxVl
JRz3yTOSBC+mRnVQotlaz8DPVvGwi+uMphqHgSThyA3xy3mUzwYK0jtIOiAAr7o74TwLg67ldj8k
3S3Jdp8Oo+Xt67jjAW6JH56cr9EV31kZrwwlQ6HJjdfodrnGls5QAGxgjvIPEGZmDGsvDbGUs1By
MdVTtt/YOR75TNhvBPcBHMQSh+zKRMGTJOG7pqNQnOy0plZGyp5OePvLhG45IUkytc/UdGjK7CVy
WxD/cptl0TwM4TEEsGcIFEq62a4dTQxrB0COjjVlbRh0eyx/V+00A9zs4eaW1ZNIhWfiIo+IpjUV
Qkifiho+wDG8UsupWhPj/AgQVjr2sNLhc9LVWl+cH88OFKRV/huIRQfZtTGz2o9iEAAQNErmRAX2
wOWopF/I4FX0aL7hKmsHJuTSjUsumZpNtBv+yDns1gg/8qK4WFa7cgOBPDvkNRkpxr1LzqpZ70sG
ZdQppakfDdu7BQppFNlmEPdwn2XJHqTdqTYxOFFOBnpzHS2mZwYhoFn8LG39PCaP2unvMzLaJbVe
Kyj1u2DZ9QS2wWrWWAOPVfQs+6ckRMqGLehaL70lfLIRX11lzFhhuVtTqY8y1S7toF0Sao0a1DKr
38p3OY8c8WWZp7DQaFJ/IT4so1RuBv2XLKwRBbcNtHAwWZ30TwWZgGTt1KfdEnj9kja9orO3ScmO
lIihEOOpnGTvyAOSHKsSba7xiA35TPTsI8i8o85uRi30E6jBjCUNa4qwStZu3J4rHPJ5ELyK9Gb3
zs6B6MqFuQvr4KeIkTo42spo/0cS3un+EeTEj16p2wXZrcNS6XBJsHPZZJVE66SetNreJBiFumuo
uPsqHn4X7gXDKDqw0X5TGA/1svBYWM7yeuuoOBJm2lhcatXYBvRhBf571Sz3Yx1th8q621qyAZRD
9W8IHBIEXBbC3jaNw9yiKsSspMlW6Rz4pRmH2B2CRa59uYaB6jlFTBQ2hd9o0crKstVkmUfNjQmY
1rBOZa+CLGTct8mZ/f4bM1PwuNZnVjezBn7dNOoNlsu6Dxmh0nFz4GzBELBLtWvEKgDuMyY+3Klr
pOE+re5JBJKrE0WZ4XyHGu3lkCd3NQg2qT7scBdtLWqdWvl0Ip4mDiYe+Evv1PvWZsTbs6rg1dDy
V6aMPPjpI6oEZT+UOIN2QtCZDVbna7XDqPcjDcevRG70SeOUq8JvBje72khPlP9/MqAHiMKMtOF5
KNsEj1orrl3VLJWy/uvi6WRYxm1EPIgoY1PqymOgtGhjZaOCmQmc4kDExTLTPgyBYahyo12s5Xsx
Z6C7otsGuqsh0qy+UAR/ItTwLclyz8IOAAewYlhn3Jic6LLciyj9V6f9RJxBdR8SLrOM1WDS57+i
Td4J5P413eLPHeSHGWBbrGsHCwZHeS3Occ8apL6F4cReiQVXhO0wE0zvsXvoeJLm0XmmgVdjMBsW
bxkogSjtT27H98S4lyx2mgBABH2sbBX8BGCQtI1iRwgcat4aMEvnRvR/Y2B/GayS6m4WUkOLI5ps
LxsGL0lwNB39PTBbKPjR+BElxXFkAdhHcp9jj8MwzAePjj1uVpMB75rrBpP3sueGiRm8kSkyeG9Z
Mezx+OHRpflNJ1rYRD0EuoXaTXNwjunhlWRt9l4w9fmMDQP1CbIWIYDUdQylWScUWBjHR0rFFxa7
oOPuET+6w3a42EtOhz76nKF5QPdDH02eWKhZqq4KF5CZLo0fx2asbqlQf+27p5Xqqjfk0gHeg9V7
Ietkhe7/yFzglbHgUgJKxLaFdQzCust4UCn8Xq0/YQVPjbfNhAJKCPY2Q5OiVK6QqVexC38T8DDr
oxuBfk/0G/ekUP18xGbW5+jWc79g1ybNhlbagZpYVDeZJFdNGd+SnSvLZtnWFUjTeBc537gr96UZ
3EozTNf6vFIquK2FckcBs50KLGRh2IVrQgyQycuNE+gfVcgzxYRha40GzCVM5lpmHSpnC1b8G9fK
Gd8aapW0/KSvuhdeW6wbMRfVVr2UXvAt4ZgArbpO7U+NvGAFfF6jsGZy5VW8mTi7yE971lF3GsN0
OXRFBsMeHHkTBT9oiZdaO304SfBZM1azSlY/qMYJdd1IvN4BPh8TrIc0jBOmpmM0ur8OYwt8mghn
4b4enPw1pxomDXoD10IsSZB4re2YCV681N1nqX4Aep03YbycPMqCZC+YwO+6baFVZ3WrgJpurOEa
9tYFg/w+8ZDBjFCmWhZtJhML0YQkGY7PoF1nAEKYlLADNovnQMwWytoQ8EtkIcGtsO9M5FVWg/vQ
qXzwqTvvFYsL6LcIQKP/T9OfZvzOvQyZfvUCvmrHZfWpx44fJilFaHF2o3yNUGJXZYggS7GldJOa
glitfeIwu5UO8xojHfdu7T6F8SRx+wLUK1tk6JwbtoRW8eWW7MCQf2b6RG+h+WShzpV07w/V0Uv7
uzmzOdxik4MYs9N+lclq2aL/zfXgEdFrYC2+uzEIUQfualrzGhhosaTii4Zk5n5OItHU42SIs0zR
OioRxRFma+Ma6ZRmZslEOCDztlgKE3k+/lqS9ZJ9bkMzqerkn6r8ixhdV1ZGrNknu73D0JNVx9wD
8RG0XFyowuQDl1dbInsi2G8uw0zAnCjFPWd6Y7AsJQPuKd61IZ/iCJ2fmrck2CTh9lynnGyRk5/B
8A/k4tZfkQKozHDYpdSPiG+2VsOlXdp3x+V3iMZjpr9W0x0/xFJljSgtZBCK8hA6f2nL/GF/CY2+
dH2stFgPs3pJGcp2I0WQrfuhNJdq5C6wmWCMa5CWpyqb74jVNqcSAQVL19HuivFeGvqj4GRDFLOq
8L+kKaNbfYx38NoZjyLQy8jkTN2PxuOTztsb7nC/CDMSTRTIdiJeRSmWn+ac5ikTmZjFJHufySNa
iSCWq9qW6x4/d8jkOYCvbZRQIC03rZbRA4IoxC96+wJ2Tdt8gcwnYjHYx0N0mbTmWog9dy6T+uxF
Zdpjmx0KhWEtLBf5j8cUHV2cBp/CI5kNQ2KA1MCaap4lB+08yV9+kmWvFuYRVn+MeoKTgj+hjjI8
0Xi0zXrfF96t06719GJa+hZS1EFHR6WcWu8nzZSlHDzKM+k7M6IAVKOJuMKQCHxTDMujy2JUbmyt
wlDsfErd4MK4RqV8Wob63k5MiKHmbaryI0yDxTiLU82yZf7ZHyEI7KlPAFvHzjYe0ofBGLu1u1sb
7LXixcr0m9UYa1d1VnKWiIdY6nU0lDrfszv5bdaeB8j7tXVWDBukl/nNmtnPGkbslOQmwhEzS/dR
1b1UJe3QBOGCpJFc/jYNU+OYRUZWEjpklL4571BT8chNdPU9fm6acmPQWzBaDheJ6mxY0n0Wqg1v
Fe2zox6pEO4RpsgFM8xPlwKazF2vjt4ncNBtyby3HYQ3C4k/EUBqdGrLvunOyHLJU41tJqb4LEZl
VYW5H1NbaSpLiLFb52mxmp1ldU0+iWqrG9MKafTMiJGZuE2tc0oHorBG5UMzWcrLHtqP9lBoQT1x
jqZsl+S48cbvVprvtWUdBxRysXBZoCfWa6Vz7KcSjAY7Edx9G66dbesijLeDA2gyUT5Lroo2gEHV
AdF3WHLrxqHrmmVDCjmi8K0cEVCOvfc0mojTFmAupUZInit2j62t+JGKHCQYY18gVNGzI6n1f5Wp
vHmECrcJhYro97Y5bVtar0QQpRRR7oySQGpLXzYk2WDAaVaaN5KWGP4zs/GlnHOweWlCPbukXIhQ
13aJV7I/63Zh0DGEpn4q+5SVQ2BfdYaZgWC2GhPpOdOvelQbSrM23TRgiIFGZlDdjdD17YBjhV4X
Fzvp2T3ChjSyr313zTXMHkntMSBNj2Rt740aizypJnMWjdnzGOYjSZrpJ27K92kk+mNeMCXMisac
7F3GLP/sNsPOvMkKoqvBx1Jsx2xkx1JjHi7yU60oR9cUC834kOLdq6hl4hmVPVMg2oMcy1Wk6puK
ETVn1PQF8g5IqOcTz4a0m1TkY9B3PnBVM9VBytnuj1TxxOJoI5bA1a4RORjLtGasItttYKe+7pBs
5cQazoLKO/OIdBwENTt645+hqMYygI+XxOE2UCGw54nFotiK1jClluJO10CcMHVuEbyonbINaV0T
Mccmae49DbONEgPX6cjvwMmPHm1kSlUzS3rLhvjaBDjmURthbihxp+v1NzPPCW45uBw2v/MBnJnZ
yVU2LQNgJTRP5dDssZ/s0ZduXeQDYdryCFcvgfuLbo0BeLrCtENRCRqU4sptFlGLgc1csV5t2OWN
6p82ouoPoqNsTF4Gj75fbFXtzTUHjDbop+INo1yURYijUkIV2cYnsyBTvAyM2SukAwvpGa9xZa+o
wCz5GvJbT8UxTr+z4OnEW9YbvxElU54Ud5W6N4qmncjyDYysizq9xGO9T7rwR1GMJYLTZd8278KU
exye+ogiJs8tsCQqNcksMMzVV5AgL0nhnZMkXg1m+XSrcVlxCSoK0nKh/xNAZXnnjy0ZMHb0Ier9
gM8z4IrLcQ5jwwlja5mND4dSKWN+xBS/g7XpUQKCOsfB0RXK8hbhd0fnRihNs/a6ZG8P9jLKzEND
7HZR1/sR1bTb5btI42Vi3RUEv2nWbkizQC71o+JpysTNkX8Do1MrjUio5fPR9ok7XV2ve1HlWreL
rQj+iEnimgV1OXH31r7Rffbxp0NAh+S1YuYibIFUC6tErPH73c3ug/DzpZD1tuKEkcU/I1UB/9y0
sHrayVxvgldNMPIl27iWICeQP2opb6hpeTR33s5ATbIIe/VcRypS5owMGc4uM3X6l5gEHVKfsn3n
5ACh+2PtmmsH0KUKkHmKznyIgBzQHHn/WGCcs+FVTU6CK1mZLcG8GXZyJ5aZeXdPZ8IEy+jAUs3p
LfY27h/zKRg5Cxir49JQ4quT/nDBY6IYpu3Y/2VFviHNl8CCv0of0AcQc1EkD6N8cWIcrX8R+07d
GFCrHAqieGi9Y/XLtbegDpaheW+sfEPyMDFZ3OLRww6uMQJzbqelFpPCED57k7nQeKHm1tnEykr4
8EA1ZLG6ZDyAltGQGbmi5EalMwmQT6X+Qlz4IVqbf1K6Gz2y79w3y+ZaW+zPoxjfPOn0b3He/em2
7iywrbQr8Cdg7JlabI30m85LJMsOTwXTCHSt7Nma5p/exdazH9wz1AL4wm5ydHrMg32rnsOiuFZt
YS88QfhtF9orYWXua1eNP1oFHLFAUAzTy1vZGl420DY714LEbJH7Br0AHwafra6aH1M6/caAZkKl
4TdUqMZqXEpMHsONzHVkHU5erMkcYsoawUIcrXSX65q9GxiQMVDpvlVM5gt7VOutU9zgCZUvxKqw
bR99VpQIZiupkv9VEy4yPi0O1zH46jkAoVYQmsNsuoD/122V6ldPwNjteuTXmffUESmORHnFQQao
XFtqjC8Cz1nk6l+qv7dj7jMtkxC+YQPZ3k7aYMMSH+qIVX5OHPwda5URBS11JA9kvXZA6Uw+AipW
wg3SzMJE2MjHLuyDsN5xJ7rxVo8hcVQXG75EwBCyuPY8zYqh7EayoTV9U7Ig4BBKS3L+yPNr0DgV
PmZeCqWrBGSZXWoa+8r6RVNsxqzusYXb3ROlqIfOFcSEnkzLCY2E+cznOJdgJ3PASgISRL+uwXyn
8jdGHhJNcoN5dGl5f1Jp/QrsQYJmLitZZdU8t79DLlYzw8zemiFvuepLIiJmHZxEmT13tILjGJnP
4P3G/UkPnw1xBWW0L8OfRr4olbsy3a+hX8fdPWEajKdkz8go9hABEluVuQE/2yOQh4rgu4DNYUHY
XmsgUCAjpz+Ifudy/mZyj3tl1denGJNNO8JJPLfTS9j9VtrB++1GGl5tz5uyVOJdUb5npUSCFR1z
NnlFHR8aee6Y/QTtW44MjbQuNe44RUEaVX4OLjdlFEmvvqigKQTqG0C8hVN+SLycyrjK0qNH2W1G
ld8wt7dCwtWZyM9aAlIuFjatbkHkbcV8A+k4DGtm/ro4p8G5Lb2Vp32APAAKsxC88WzK8Bi6ZP6Z
NC16jCaoXDaf/z85DDOCHmehWmy0jKrBnQ3lWxu8tGBuUzRrh/wrDJ09o86mwDiv3Wzrn6jdVW9u
PNhjU8J7wIXkTRcaCTB5pXG0tY1pX5O7iRuxItKhmfNh4z2AI7wJpI+5y7iNdwq3NMtDD/Mx5it2
5NBy2DGi67LQ+e3VCbM3H02GtWbEvV1PaA+8bKXH+srho0mKd3s28AYPb2D4yyBNUI/GxVuhkw+d
/ksN3A1z4mZ4DZ1jrtZHh0ShvOKsVJZh99HwKZtcUjqHVMl/z+jn1rkKC6drAenLWbRqvXMRE+Xl
GzI/Zi5uc+5QkGfWJ0qBgGQ8o6Lq7CGJRbh8MXgkMCD6aqMz0Y96P7I3wf+BHtu6ZOGEBoYmEfQa
Fjubh+Ha9E8ClxH3uIus/MmLdpdiM+itfzLao3vZ9la8FVNNPCRiE4Sj6GEgoAgIJZGfs/2cHxiT
KGxGxcQjsGLCVruMrE+HT63U41U5fqqSv9R0y6W5AGcg63bbms+OO3mIeWa6P2SaKE2Q4LJkYg+U
c1zFrEjtDq01m0qdNarRJuBYQCCCahbN3iF7QrDHnwaEVUCoUc26Fu01JwkBsGj86BNZMI8zFr37
1hlKhyHuCNRtXvEowvwhtfm5xlZq5RQhWqKSMYz8j20N77XKj5AojzwEKdSLhAU7+Q9bS2+/GsUG
CDJOL73OwLBYTcwvS5Y7Jckoik5CovRZR/iUd5Fce0GJD6UKcghJiC2z1jBBOmHVyRO5Kjw5TyIZ
uAYhEgMzJL0rbmbWxpgZmypOsETxF2VLQKbojkgJZQOZ/8WM8pWc03UGRj6hgLSLHrt/g2WJ4bP+
LtKSul2pylWRWNE5atXX4B6URstqI1ZfBWFHAZL+R0ubdbCc7m6gRu5BDs4wldhmcmmz4UU1izjA
kj0F61tihSiCNe49EmGxKWXoubtJAex31OJL3pmI8p2NwRfbsoOj52NUVC5HdyDHPt9NLKw4TJBC
docwvZbde4uRMdDPRvGDM24hTm3wihJ9rxIw40w1sHQQDmjDuOrWpAlPCw3boGplb4YGGSRzwoSw
JP7DYNGbDJ12MGngwGcTe4P/WC3Mv6To61VuoxAWqgwhG2pfAswyWViskATk38TqvZtK2u9qjIjJ
oeUjoLReDZreXefyjPXAJhadujQayBlKBa1E9xC8JkXkG1X44hALWrbxR2KjsyhNjI6Y73Awt8aa
x7g9ZR4TJEcq5r8YepUkaUxzIPpjBxHFVN5lHrDk4eZw8D01DqOzl7FkYaRKXsCG6aYz4hZQwUo5
szWhGjks6mxc9oUF2LDD7jjlb+EUvPfNeCwy/afn8X2FJj9T5MRmtNPooJTlS5zU5ptTkZ1gKskR
OhLVwKbneYoR+OD5B0s4Iy3HKUXqTIQ9tiAV51a9qpFq8Q57xkhskcbgjRO5CE/NVN0JsHupqMst
k++uPWoqkDaUpGrovgO/0bDpaMtpTpEMLOv+x2rrrE43mSenPBMubMf6awwOdjX8a8bOr9LgGhrt
Kbf4LquUZaPDttD1flHuNAuB2K5IjGNlhPaMOYFubL5iGL1WNHYmR0NfwKjUTh0VQ8NfivQgVkNb
c0CBjZdEhfwWqv0H1PYv3YqRypIbRx7tHGWLMRq5ApsYHlaR9Qe9s+55SOBc/lkjqqwq/u+Oi59J
Ya38SrO9dvTYA17xBsd7zo3BPc3U+DeLP5XiNqq3iAAAGfmpOjP0xU4rH7nz1aIwrNxil6qdP+Y7
fA6GuFeYGnD8rawwBi+oL+vspCXsJtBRlwIhVsGSCNlmuSoNopz4C1VWco24pHFOQbx4pswWvZGB
nsp+KkSS2CAw2lDjFRzys+jdJSqqZvrftK+G8juYb5PghwKAZKvvDXLMmKyKaPrhLd8XIcGmEDxe
M3qbMdE2EjeJJaMnMcj+GPdECf7kSbXOGmqVMYn9ue4P/UDUfkygTcVtl6fj2QCZsCh6wzdT6zOO
boZGD8r9KFBA6iUKhoTxeJtM24FrtR8x1Y6AiCCUVGOzT1V1Lflkp8HZtCnbtEm1PiJnuOVDudVM
FFaVFXwXTb5P2u4RO8RxyRMLzVWHdql049dCP2gVU1D6BDNSVwM7xwoxX/UxBh+yyD86dVg6SnaX
AaQalyUf5h6mRKv8muGWTw2x9JJoOTEILU371tGOszOFQXudamhxSVPtAwyoUnuNYvkeWfC57HHR
cHg7YDGqLy8Tq0LPL1Vh7+HYLAuChwUFq8LYy4hwEbstE4WOosFBwSzwCiNC6Mnu1DpfRLtQIYIz
gYM3rtSA5kI3z5Jhlsla3sTh6YqzXXN0af06T3DVtisplNeAzYdelduChjgEQOURzeCgp2gVRgu0
eyrTO5TSKYwdstRPkXm18npDwGSBaSrlX0p46b0Itq7f5gqPCrjbGk9fTY5ur310OOaKusfbsbEa
hk0gNWvudt3q/nXmuIw38Cm4trtV6jkQfOlL9ACnMPLd3DZfE76AnDbWkjMwiZUvCQUEHSPt7TaJ
Gp8MmnDaJEXYqywjUkTWr5T4nhLykRwyveaxavbz/p043l8+DxYfHZVCGuBOqMHK4IOZfsbxl23m
PlEDlB8nVeu20d9fGBv8Ym6C+gmDYB1mLNgL45ghJS3NQ6jo0HR52JCRpF25DsWP1fbrMWcyBpVq
jJ+c/4vaFSeU4h9NfO9TShB0jHg/XgJ6FlsfXlqmA2ZiX+G9rpUQ250dYE6nXh8Llq4oMiS3Yxso
aEPYlurJxyx7alVtZzvBelDKYxDnL7N9MgmuJYTHgrOsl9oOCe3KnUA9qZ95MvLnItJVQehHHcfB
1O9B871rlEKxgmbCYJ2pOn6lZ5vcU7CU12SKc0nCnRu8BeMmxiQ1Cy4jZGanHmaVtBp+DVAE7I7e
JqyuLpiMbgTWY1wLjAF4FHYbAIQrb2i/w1ze59JKQ3CyDIN2V+G/8ZQWdTj5e6juV7pu7wfM/zko
ACU+6Mh1G+HuOFx4bgAmKgG/OuP97w4wdE417zCB6ooTHgoLcRBklMI1d1llbSz0zPSYspV/CoLB
uKkPia7da3qBMTgRv+FCch3U9LOcct/8GcKLWTc7d2jPeQ7rEHsSRtKeNw6uBjsbdGH6uFMt5WZ2
w4E9G1EZcLnqCqKYvjCCuKHyLnZ5v+XSujiaeWnIyzJbAKTD3ZjAIySd+xvSxEbtm21JzkqiMsr6
iY+CbK991dT+wGDUoom0vR/FLOE9sblUbsz0cs/wc718xv247b8Lw9k4GICw4e5s3eOjTsZtbYOJ
dORHSwZnQ1CK+TqoW4+eJDOrAxmu0DgMP5JXUtXe4rE4VQah0/P3AxfZdPeW+xpQVg7adHFmp8y8
0+H1cJlvsTXJleaiuP0qdd/DYmNOv+mY+R3bCjsEwhBnv3GbPwwefgV3Ay8epfpOVaGkoI0OQdwk
Y70Z1QkNdbvXGgRajfINU/UFoFKjhHclwRBm9nutRUMDBlProm1nIqrt0nNDTJTGMlogW8UAciqY
U9oFqly23jGfT+UbofIgipzs7W7TmTp2MCxBZoosnyCG/CVrmRnWqY8FiT0XfIS9xiVg/Ip+xkss
DFpzm8i/JH7iIXQNZ5uUEIrwqDhB+PB6b1N31bkrv13JJCvk1ac9qODtdMlOZ/4lqGiN5taU1QV4
M90oAaAkrySatkiN8ZJp8Xs3XSSD+kL/le0zCW14NcmsQ+BM3ehhuW8IhqzDEo3CgECW+xo9r5qU
25y+hPipH5FTWVP8eNn0Jqazk6m/lvQBX2/SaEId9mqRu+PpKJa/EGgAEApeprQF9xz8xNBPiCzO
s6+I7Rv25BA9YhfllxA+6YEJ/bYR2TKu0N37NFI5HuioJMLjClwKwCrrGtRHuvhwxrnhEmv7SyFG
qgX6o6IrE2m7sSL+bO0fJd+/ihod4yMGH+jheB9zRp0Z81Dm2Oz8uIrOxcTQl+BnlHuZ2TDc/peY
sPWyf3qBrzR23lQHkibxPsFvnc9xnxqYtK1Hwkc5bJSWolpVb1SpGosmONw7x35DqOXLgjW/h4aY
srdIjoW8Tk56U+x77yqfiv2SDu2axf1CtAhjnL8kt46Qaha4K8tKfObIZMm/XqulAkwYsLbSk/0I
1m7607nmh3RnDWh3gPZQbm8q828MFVynys7GRpfpT6N4AKyE4qeghA3AM7KsBe0Ikwh5YUF8mlzA
XUN9HhPtlaw6nCBedZ5tbrZGViaHWYh2Oc1y3x3h0dWEQevQ6LP+lol4aTkIi1hAKKRI9qwURux1
9r3Oud3cFyO1rrNvKa+QpLJzH0BCqEXtW1G1BQOzH36DElBlC3gjGuqVwJLQWnKlIqNbsIyEO2P6
SLl2iVAZ9fXfEaAMej28yNJLUBaCKIcouI27k0ru35NFC4l2WrrtrvykwaQehvOAK9iJX6L0ihAc
+alSWYxjXoPwEneA8H5UJm7CZ2bbe4+wu0zTpk+OUYjfbeX884oZxvVRIMxrJXtPvVorkpNuD71w
Z3DS2H/64Pkm+3UTgj8Jezt3PHYauXkgljsyp7JLGM3Leu9OwuWhGZIj28tRxofK9Dbg9w5uzTzJ
+kEOwMOD/t6jPFCMRUdUslnbV94p6mMicadwQ7oAA5r6YnZ/uaKi2jiZ3Gkwseg9DHKww27RywuR
Co2oDw4XejVgle2XunJpwtIfGuXsHuLmaQPxSPSnYK45Zs4Orb6T7QEukgytsTo6SFaOJDou3XPD
nz7I4Vs1MmVjhXp9KYZ/mYBzpgzijEwiXymgyuxWeoumjw/dKPV9FLYx3w9dSo4cD3oXVbuDIGFM
rbWKgqUbx+ZV8JPgrWU8DxlqbFcdoyE4Qeg4kjjTt1qfPxwP7bBaRaspkf9RdybNcSNZtv4rZbku
yAA44AAW9cxeBGKO4DxI3MBEUsQ8z/j1/Tkzq1rKrqr3etXWZrlIiRSJiADcr997zneK6yVs9VtU
dX6wNLA3sNxs7KTySI4yICVarsVIlv5Ia0C7SnGJ+y6SAvQra80rNl6Lgjsnml7wttNckvqjXu3w
vHYAwFkRCJQ3j5MRXvUS/NgEpY0lW7NiPwrr7x3KOybv+VfTCAiVtA+wdeJtEIkPZkLEshbJpYBK
zYIfHnXw6OcAkiLDO49TI8B11A3HGMDXqQOfhkS8qi6RZufkULQZYx2OuSIYwmfbGmABwiXaff6x
dUCOxV6FMlR9FW/A3khmcUd2Q/6Arl1S2beIZ96SEi2AMSTzNegneUo7C020VvD82PTBbBXZ4XTF
bco55YAvRnePkVHJazeFxtV1BM0WNkE0liwNf+kWd1fOHh2MwrVPtIDfY2uGHifcF4OUBsqr0d3o
QtdObRUBQUyXcF2TRgFfjPivbVvbr2OT6aeO0dLJK/uPAlDmtu313O+JIqfrPOLyhNaE+8ub9k3F
KWI2l3Y/zszyJm+w956T33jTXPNLbRilbkg8tQ2Sv69RpJioGz0FBRiGqkZ126QnSaQQTofKofMi
tGPW9xovcLhtxFRu83bw4wjAY6R6c7oLWjUjHucYkrm6b8DRpbkmTw7ehbmHnFw69ilHJstt2N7U
RVRi9sU/ST0KeiYer4EOu0dSf/Co6FNM7WFau5yA2HMUX9njYpzK/il2ZXUGwWj2MaoZIXr8rfTJ
jAIotmPE9B2CBelbX9eHItxDk8MNhNloaxXtixcP4FXZcGUCNtIK44YIYm5snVnkzdLf8saRrNys
J+IjDws3MIROiPqmS+MZ1VOWFfbF1j/gm7CIldU3ZOYLChjtpgW+SQkYMtnrTXe/OGxDmIMuC6ad
hchzI3ib9AoOZsdZMqrGY2SlLOVV+RIjtbo0WrA3liY/hLL8Mc505NFrQwwiLLadtKN0MPnJoC43
iWltCtirG46qtNW0jID3fDiytd13EHG0AGZGpDM6i4Y0OjHYg3kDBscTwVM/l7g5055zbaWMNv3s
oYraLUEf7DuNir20TvVCbFOE641JvI0KKw+oDCaEEOD6piVVskKoBlGTHSI8Mti+xgs+aQxPnBnq
Q5PRB7MK1W6PMRuODsYOktGwiDCJn8uJ9FVjq+tzgPXlOmRWuXdM8Du5861TFG9XWRitpX6wtVqh
dAaxm+r20RWY2ZK8uobux9ignHQ4x4V1tovHFjr2YZAIN2kw7sqM9hppzJu6BKMXWhdy0Od9ZdNB
EgOkWDjw5Cawi5JwwVqVW8xfNQCpy0JVJHsgEROAU2imW2Zv4FDnaKJrZyADjdGS16gyAytoniUF
zV6PbH9URti457CX5rEK9WB0G07llZkpEQxLsh710dYZzf56iNrhGlnxm9Uk6WEBzREW5iVv4Ljk
wxxjpULlFbNludnNws2wQqflrfMFGW8bwxX0SvfNNlnR08hQJ8eQUiknTCd3oFUDH2IkK9XqkD00
ff4Eto3JJrb5OuqmrWuO+O+diPAObXw2o0TCbE/1rdc/VLFeX4ko/mGlVrzT8ZaiatUcv+1tgGwp
jQq9BALQx85+xrjymGI+9Jxx8U2txG0ayztPY4gmVMui857itpEb0+rf62xgHj3ohOnsEb/ma5Ea
tq8jHSty/PugyuLtROoHtRNhdSjHtI2eae8kNtAuMPESAquIUdYjSGlnHSBsAJFtFu5Xs++wCwEZ
PwQSbyytvlVy1IBynWmk+yQE4oUsgBxanfloRRJXhjdOK1uf3o1YQIwjYRA1d/G4cAjLaNRCNeKz
KsJmpy0XI+e4NlZI9aA04cIm90f0Hjb8CjrpJ9O+6OtTFU3f3dbJMI1zPGkE8tVcmUOXcnwfSfu7
MGsuL4nxMYWTewyMSe6qxbkxpjQ9OhKUrdYnZ62p6QMZYjMDDyf6FpbvwACOyhgXdz+PB2iQp5mm
17lGjBCgDgla/T6i9X3wunTdVBjcK0A9K+sV8xLZ9NzjdTC+p5rxRkLoUYTghd1WVoeFGXWKVihM
7XukH3YKnzxyMANJbb5DVGbdevXLHJp7+ngW5k+Yb+HEma2PDLlKzGaDE2uE+tgEm1qZ18OJranP
d4boyNus9SOfmb7x9CLzXfrsXV1eBVWNap3NZeMwPjcFZ5co74m5gsccj8iCoZ5ZHASa4RhJ2Bc5
ojUnWbxtmHmw4S0NRzngGJGmJTkJU7uO01EFhB/VTX612GC7NBpbqNJa3H93tSbCvYaizamA+5cp
i2+mnVGDfnOditZy5q2XsMoutCKHtfCuY8/OTrURMJCc6xrDAukejQ4rQXuWk3XMi9LFbuWwF4Td
DkwzRwGt33jzGICcyytOtY2LQaSHsumYHMNLtE2eo3eHzEMr2L10lWNdrJKcmhbFWuBUV7VrEjfs
UpixP5U+A6icfnwYbjKt0o55EH+zjQGnb8bKGWvKLlaa8PEY5TRT9xJ13UdmO1TQhQUQuGj3+kxl
oeFA2oBcT01wZK3XHvMQlbYRtvHG47xvFVG01YX8UYXOc9KYG74crVnz3V2go3rLcoKza8azuEiJ
SnXH09K5dwjwiO4b4I1K1wOxbvMs9YPEh4gC0Kv5+47x5exWbJ44Ga3Alqs6ncBVQOPAp4Jb3nVb
zn9R/U5D6TbNFEBpCu19n2NdS7XKgrngVPQUcbhGEEhViOdOeWqaHIlklI43Q191uyg1H9oqtS8F
kQogbhDCwsvWaQkxY7xBl38BbS0eg5DJ62gDQO5b6xUmlXEoW9zl0xJ6l0XJsEcOD/Zg7rMqECcb
lU7C7zhXKE/WFt9PXMvc7Wf2TWTJ+RNQwnxbw/zFkRZe6zXkxyVd+GgqeLpm+0pQ8tcwGShrIADK
sm7QQ9CHbOppWwv8G0mHKJK+BZDp3gWSH0MV5szcDnZ3x9ThYBCIhYXJO0YJAH4RQ/viuA96lqOj
X+dyhK88advGtRW8TZx1NCFMWgkJ7QpO0o5x4C1EfNYxJnfiGEhkLiNfTgGO15S7B9gvBkDr2qB/
soqzOFX42XxrZNdNXVmPjQuTrQSwGptaspkpf76m+ktkT9M3WvcaqQK+XiI/a7KhPnYFagnLNJ8w
BdzX1JXXSxofbc4OV4Dxr5j8DFtKtUfU8iS5meiwypYrqmZnu0jUAIC5geZJp+XRkswA2ssgyvNi
Y6eYwa+uHV0anEUzgSpaox8bLOIFpur3aX4eukleusTpfGr3qjbfiynXLzMiBsNmfGnr4QV6RHuy
IXIZskZuXUqgHxwM4im+OC7DRzvzToaufQsmVHscMuklGsqQ4D3Ofa5ahCN0xTm9o81DY1Ovz44M
4CLCiwO27h2rUD8MGucWdMj9xszYicZUnKapS6+ZtK5rLfhWQVZHj7NZJCy9ETrVavA0dM4xajk4
bN7g0a0gFe/GWQYU7nH4bRyD/OzNtyQThuhIVDCKQ6cp50CepJ7pWw0Jm44WDYfYzXwLJBY6rzNm
ATg+xvANA/xhjjNBVOf8XuiavXPi00DKVWExyOlcseptyVi96D+IV8HTEtNlGtD5FhLJTkxqLQc6
5rqFWZ9zmKt4J4NxnYrmZXQtDhhlAOgsfDHd+ZG9c9dyGN9LArZp1oBEEx3hb2YRIz7v4JeaAwbX
sa20S8PUkJDPCca1PGTNzIqFqFd3l3tplN51Ppk+uESHDXwGxNvRzAdYQuQTVUtYNIiY4Foh8M0O
ee8qbQQpqn0orh0ETpUWAWxrjHmPdw1CiRifqg5TZmwBlymUztE1poObAN4t3HzcM5N473Qa+ghE
wFQnhvRTzD1G1N4xAQSaBChyP/JB48HPW6c7O0G/FTGXS/jAxerNfrf0doLa10NCQ5TqXssDA1un
YGBiU/NxKxO+potd0SfbyrxH7Y6CBA3sKq3TV4TiTOg1j4i53Ltu7PQ+apCpChYZP5IZ0QWNDjJw
ggBoOk2/cz373bQb2phRAb+99s5FFzvk16V+PZmLP0niHuhmnkLRVd9iNHmpV5OwToWJCMC7MTUN
L/xh0jA5dB04mIVMpqlBUUgn1o95nld5ochVafRByhHskgSR0uLA7J1w445ju3PQ3dXCuqqm9kkP
NdJ9KsK9LbSJaWgxcEaz2znT+OxC2u/gwI4h8xQOQeRaGO2E3Soat2ilsfcWzbnt0a+Ysj0Yi/xo
ILj54YKrncYOie7DQJYlR5Vp6leTR+o85xlknMlpnDvYO1F5BRQyALKwS2cbkwueTZzub2R3ebAM
yxP3idj+VSezgIyfIdxExp2hOecKeyLWOb/BYOQ7S4cuJj5aTT9uCW1t9yXyshZKux/OCCnhzXQ+
OuRpnS3e/q9llphAdazFh3MQ+61HUVE5QKxtMOUS/S2O1M5BLU2yb6HdVQHClDJuCSA0HwjcHff/
gyGv/zIKVmXOvpXVDG486siYVX8Of5QqXPWXP2y417r5tv/RzHc/2j7rfo5h/f/94l9+fP6Uh7n6
8bff3sq+6NRPC8GF/xzaSv7qvw55/b/Fe9k03//0/b9nvBpfHPIYXM/TLc+x8eyRsfp7xqvxha1J
J1vVcjzTE64p/pHxaplfpI1tRedLjpCsEr/9pS0ZVf7tN75kCVtXP8jg7+kb/HcyXnH3EeGKSCEs
i8P7335zTB0dKNYU4UgPU5FpWXz97fsdO0D7t9+Mv5oeYxOr4XGvodwo0H4RLDR9LWHtysihNGoH
zhBxUa4XvadF3mTlwW6PjjbEtwEqmMHJOuQZZKfa8mjZLsV1TfOjoSveVMg5vQwwPtqcMASqiy7n
pI/91mMq41hwCPIKIaDIYYqRBR1vCJBC3WQvlzgBChAun6QADwjiNLzl2IXF0Lx6yxXy9qdBm29x
Z6KUFjlhNt6IfSDeN0w/S91K0VheBQi31hkq71Vpg0/X9Oq9MeIXzTJ3jGm3M342Ro9vdTmex2SH
L+dWl5+OIOuWoVboB3iFDRf3TG2Vx5GuSCWN/moZkx8BfXkO28BGEa7blVDRWJq8sFtuctPBbqPh
MvBMbAWmWXY73vbRlx2mZK13KLmm3RwXrxBxtZ2lDTkL3QyG+F0vh+QsBPi1koRzToXtCtwWebd0
N7LHrNL1q3Bx421uIKRBsYba630KQroDVgixF+1EhMB2HTGBSMeOYbJFeSH2jTOhtQ+JzMwsDMMB
wtIiTdfd2ITMGQTNqoemRQpU8XatUlq0cGWg5OnlHcFGN8ajETcfQao9F6RpbWoUg3yDqudj+wOf
yW5iTneAGjMiJkQAWJuAgVNn3Ht0VPbJQrStYyARy0F4LINbnP4H16P/RaHThmSx+NcL0uV71v2y
HH1+/x8LkvXFdiQtKctydNOgKf6PBcn6YtAQtz2WFc80hOv8Y0ES8ovOAoVGwzQ9XRceq9gfC5Kw
v7gsIrZn2DZRZxZR1X9fhm9+X2h+TwlnAf/jz38p+vyG3JqOFQZUwZ8WJJZEjO/SclzLsXUCUX9d
kPQxzOHRaCqxL0QwRVYZwhTOzi1HD3upryxMBJP7lrjmoUI3MkfPWfRmilsbtqXBLEAvcl/nLoU7
p/Z/fHisbYjJoNNkZXpa3OiAzW3N3Cl4LFmYAOAZt8Bv1m7/vRpPTAyLHu7Ih94dg5tCu7FngtSO
0HZs5Nr2WufK0BwY6ACds6ffJfn1ElzP5ftSVasBLxiTaMoBPT/RQ5OolTG/Jy42W+ORAZ30biyJ
RAc7NZQ0UP9rGPF4MQTqYbGz4HPL+OBCAWiAF2ucaEWC/W9NEgKaKRBL4oaANOBUnDZVZy8he2aa
t+rtiTTKihKQNb4BUnP3QdoeCwwxmKduiKzbjDBDbXFJiQj8pObnX930dV3jkYh5nyX6phLXmCYV
hRlDjs0VzcpZhHcGzXTlXHSi6lBhrAJsLi7+wdgGzTTeuxleRa57wv5KCX0SZXTAWwDSOCQ4LN0Z
VbilkD5xtt8ItGVt8MOYjINnkf8cLAfg4/4QosIKo20fYe2ht5CGnL+w96TxW1+fQ3pIfbcbbOSw
NBdYdWGrK/ykQ1gM6bY9wD6gjmTccREhTEuQn+o6Nftp+kyqux2TZztdVzQXoH0qt4j72M9P5p5c
3jB+KfVjSZwQ4yrLxcvJSFw4JhmET00FFURTgmQf/6qNkr40nrimgtNwUAqCfJ7UVcY20jANMxIa
rjJ80yxcmqT9BiUHbqzXgn+3ZAMSLxM7trHDVoV2+oW7itmMb2KZx0C3NrlRU4EHzLtpiG60JhT9
kMl4KVP9pv7GszUEk9rGljpImnArzbehxsQVtauRIW2tveaLsRqnJ+CVCOE70IIWnx5HiIXp9wyu
GQA3H0uLtTSCnRFIrNfxiHSfHHXCC4ibJQxvBFiwt0p31TQvZftEN5hzCamvKP4dbghur5HcgAW9
DzYSvLzoZEn4KXTFsDQ2VnQnW5J7QWwN36ZOR+urbSuEGqb+rWuPRsOHQpiCunOxSiD9YY8lM89F
8+aOC896vg7lUwUFkiYGh2G0BxFXBeFTr9767qruOXqC6SGcyWueUkkNUYUbkOvMpeHeYDSo6afK
ekd6Leh3SBCVWDNO9zuObwt6zTkgbhcRbEp3qbEnAHaTD7bbV+/ZyL2i/hxTnhfireJiJaItU4f+
xpEZzyARkISXoaMhLXtVT3x9xKOq7hXnRhIU02vEdyGhiY4MirBx4et6+2kR/yeLo6OKsZ+Ltc+1
0dZN08ShaumOWjt/KtaE4yLN7ejkmxkZKI2/XHvklGeZWKcjt1yQ7bjr8xy3eaFemXvqMpNHTQMb
rwJJ19VCdCaf+IAga0To7xcui0m1HZh64AlfcXLFV04PtlUUbBCf0w2umgpdRdeo27+mCFQRi8hG
5jf1kE3T5zMAjV7Xb8AVrjx60zO1n4WxNo/eCBkkruzJcnY5h2NOhlQWvIn9UzDDgUW2H+hvVvIt
3+Iv30l5rIF8UJM19W07wYdP3gJX8emMVTwrnQ9qNHndRnd5N6/taffv313jn+48P7278td3t3fm
PC0t3t0le0ynhzqlp4460uIZdRIgjpxVu/qDk6iWXM0aW481+21zRsew+fdXwpb5Xz9nS5hkBjuW
abHh/nolxaAhZKKtg4KDzW5bGaCBECpHNAQPvHG0POt63QXk912hcglmqLY3wGvDGiy8vSnLjUPA
IjqCftfqJ63wYcqb1W1a0ulYNTUZI6daO2gx/z0LsVMGAl3uK7TMWn/971+K2q3/dMd6uqlzv6pX
46qDzC93bCJcxs04YHJr23ivNHiAwsn14pxLo1n/+9/l/dPfJaQDAMq0DO9Pn19jZF4UTWQijtaW
+bCDj3rY9qh/0OG80gr6f/w2oX7eL6+N8tmjBUi0gbRsDlG/vjaGdZNmYkBlksBakpgHJ+CxisiP
qYzDhP2lBG6eTm+mVn+F2gUhi+kJ9PvpaRz7NcyITUkaHSelKwNa5YwIekYEahr9Ra3yRWtCpUuf
yKNcI5x8Da1nPd97ChcnEtASNViV7t3WjAMSsCbuDgsSfaM1AQfissyhuHAVWZbctO54IVNnTyyJ
M9k+ARMwWVbBdAtFa9G/10DB6v5tRAnkWAedzVWVERpkIDcBnl3vUjSJ7Ynt9TKjNh2RtuTiEM4B
gmoY1DiJHQOmA7O+pg+3Qt6I4S4Q+a7VvuWWQf4rcaQ883P9liz1kUMBSyjcBO5UiDe5A7uYQmYY
fbXzxly22h44shJZwUsJjJXa+dSrDccHMyVk6knv2WjBxacW9FX2E5Y8VTXo/BuERyubZOeMo4xa
6HFJHvtXJwFbkUHFRTOtOrcoWbFLdBiGJlrXbH6WBiqln1Dqvu+y7rmtbzr4NkO1TRhqF86wqdgk
QuoeJdUceBCZp/QEAw4pw7yF0eSNVjGrIQLL7ChhCtSf6Yt6XWpDycvnxeJNqokZBlREBQnoqdf4
UCHwSKyqXHPNnjfTClcF24DYxSLvhxAk8pA/SYnuMQ0pgEt+WAJiCrkAGlOYw2qb7CcN61qIizZ/
ttF9g6ZGfngAReDrAnl1617NlraXYIHJTuba/L7nHI3qsIRIlcJfjKNNiSmZKNw1rLOp3FsxhDc6
5m3MsGrMdkk5bAA78A7vdJv2Y35emPWEbCsDm6Zl8tMtqir6seVAqXpUHWZ5+dyXNy467jb93pI5
VFDABvLJgBRclT96XkVAtSmnc0gsrdquaUJS42CYAi6tFQ36Is1XOxIjmHQgFS57wrmDebbbzXm1
DqxzWd3WoHB7CiEcDr6VhA+w/CgVT4ML+DMMD10FvhuTQapuCO1pxr5VtHeYGc4Vmc4DTTQijVcL
Shk4f6P7alJdG/i2W/vsuGeyRZSBjL8XiAELA7ZHS2KI2LnU1Nz4JRc3DUdkFyXyde7lZqSaVURV
Rr20YNAX8I/bo1oHhtHckY+7Ue2HHiEP0J6twAFPKUJ1A8LcV09ljF9mIVG+YssT9T13AN7PPWjU
FYwY4mpCtsPKVEG3JgcCWPLejQN3Qa0XWNI2lEUKY612q94mbpVFUPdoitRA9BrcPCQm8JTRwj/M
qqqeHvLuVR0inJrONWeMph43NDRTYIfqKooENvLwFkDUTpGziPy2b99UETVamHO3Lr/GogqPvMgv
6XZHDtBWbdi0y0uK1kQVxVLxwjEydcjg+wc5MVoktjyq3or2uUI9ao6bCCySWSQrtJHkgyAUZxzR
JlQDvJ5BA4cGL8fbDNBozQ7YOVEPLYyjpg0whty7brmK+6e8vtqCroRpkDKdHQnRrjCNQRiafaFk
+hIbAp/XVP1xsOBuUEcHj13U40azJAUsElmrxRJn3tokizpS2SDeNQYHxlcPIXzX3cbT2oBJMTuv
6j0XVc0h6w3z8sGhzvTGYTOMFNlps1cnqp6JloOjX9YzmxGpJjVxaB6U7nTXT/W6DnPOmZxYDBKk
g/Y6baBosYo17kvQv5SxpErn3eOpb17IjlsPDfqqKN/zsaLWf+oR6xcfMcAukqphMWT+qFQzXAO2
BJJ2fDuHSabcEQ3UomJfUdJXzHbRyjDHUkbGvNrQ+NtN4tJTQQIMyJivCdXBAUpddfG6RG8cmICx
leKeKQ02NOTx0SbU961xy9A/iPZVBueWJIVXa9k4YhcEL7H9Fsd0+x46KmL1WWPc28n7rAmRO3/8
/WJLEqe8jub4DbMPkuiSdexoW7ekUc5xsoGdAVpqRNJiT/POqjM+xRHDOGrHmaAP2lO2xjSTTVff
lcaHnhJHWZBFgB2lvgyEpVNloAvAQ8oQ47lQASEJggvUXy38dOI1eGvjR7d/6Fy4GFyZmW5pfOwk
i/CPyM5XbnrSwwfMieu8BU+PsrkCE9Q9lqRm4XhieWYHCHh8OKx2Z9JX4XGotHLAQ3hcs4caTEJ3
LVM/BkUXHVK89MtVV17PrIAtlhTcT3xkS/+E+77scMcxSkMMM8S1H7pnLwCDwVuxoMz5jhTAJxly
rUgKkRL/DOA70Ev3Nl4I41iMvuc0BwONmZl6j1pYXy9TsVoW01dhyqah7zDNbDsSNeN59r2Cy0Sk
rvodtUanzuYVAB6IhPcAzQVuy7CZeaYIOiFojgeJ5c/I2msvQV+YvWBwy8Boam10HKN9ibMpAU7V
u+eGDcFpMiWkXFt8IuAdjOcw2Gm0M9NG3UAaiQKYgxySpFkki/w0aS0LzMhyi8l5ISfP2AfLs20+
FICU1OvnOQAu4ZiPzD9WGdkiiJdA90bxsJkspnu0KVNiB6DfruET0W8lxQw/S5+U2HGIoiWnaZlN
yoPGdwmmBORE/hIJFRN9GRZJ4uW6/LlR1hrXYyQEQhVDPkOzdU0+6FgOW4dRZ0TdaBGL4HgEo1JO
OsAYjexe/eKGo2gd2ShHWmI9so1w8VeND/300dMD0bOvrcixN8EZ4fYmRHNu0w9j+ZqXeyEeNB2b
TE/ouvYwIhAwzQ+BVreAdCoWbZPNHR94zDb0oW4Uk7XJCD4miBUCLQ/QxBlkOWNrHd9XKT8WQb4w
b0nFOtdMQP34fzlHm72UjP7kh9Sx/pH30scvBUhN9HC4nTFl4rPJQEeT3RKE3BMNURoURzmZDoz4
Nxbq30aoi1l8fSEaHaZWQgDWBKxYEOlno08pEIWP6CQarPkmQHYZRZ/fn9Gugf1PepHKdV5LpwN9
M67COfc75otpxW2n3ENZzwOAjzXpCcWz9iOgopmc8QRYLnDIvcbqEGFY6BAA9YvfUj2qRUJzABUa
51ry3E2kJ6jl3cOXxJFwcqbbnLO7+jbMgyBuyWTuLIz5A8F+2qbHQj3oFGFWtFua8M7CdCFl8TKD
sjUCSuMOm+zHjO6qpSsV0zygp751GfShGcJ3aJ695jrDL6xO+8KdttQoE7xRDQV3pqlcbW1ftAzb
F0pfOzrlBJL2mE2M4eJFydMQzpBkt7j1T30TEn+ov8RjwKoOJGGGl02/o7MxhFKPtcudTLG+sJ0N
IR0n+nsANto82aqiV7UNW9GtdOo8gBphxXdYxm6sgr0g4EcVnmnLVjxNKsQFwzVzA3ZzwagwI69j
hBunEoRH43sDD2XG+5ro1T6iqGTLJokcHRVMx+XE7aCDKRxhR6ke5NQdUwbiLVObmiqNEMxd0flZ
APMUMgZYeiI//LE+Ce7peXxL1H56GBBFdtF7C+waATE75bhJ6fu0Uj/LgVCO5gpAwFbV7BGyzvfF
YaIKBpYuoSqyMoSn3QJetc2utbG5GkWLZKzeRWHyJEwKnUjz8yK++zzd/TFJ/KPX8ntj+udJ48+D
x/8DBoT/PqeP//iez9b2f/7pX44wf/lB/4sGC6od/6/nClRF4fcm/vHLaFT9k99HC6b7Requbriu
w3HY1GkG/D7qNM0vwjEM27U9+PfA+jlKs/18zjOtL6bh0O5nekCng8zQ3/4+WbCMLxzkdekxlUR7
5kj535ks/Lm7Y30OLhzGG5jBLMdigvFzJ4IZY1+YQw9zVYoXV/fu0pjnx0Vh8dM78seN88sEg1f0
p8aAJXhFDDF0yzYZZUjVqPipTUcY1lz1I9SNuXVWQkPNO76HMQ5Cw7OAklRvcc4mMQeQWPTiBxXS
Kk+BkiQJe33n1Tdak1yiWKIcjQyYljlbKZPWaEJ9XZP5CKZrZt4HKRdGOGgxiYi9TDCso8qmMpZ0
YWv4Aeg7RjZWhLUpjXrjaxvjEyT4uOPkXRwD8mzqgSDu1JlgfTTieSpvCV4E8oqSd6GntUyAB3L9
AfPyLbHVp0ozrshP7Q4SpztX3L+j1wHO7lrbKsPYDBn6oZXiTQwTNjABJaMoSbqqNLkPDWvP4i2Y
9+LFNgP5SCo8R+seWXMmjYfRDGfIh+PXoh52sYuFcgzsU1ojfOyyiVOc3Jd9+q3S7Y80sK9bj1FF
QmwCzuivhUtYlY3jjqNkSKSWoR2KxCrXstTPfTLflW31XYT5cUQV6mIaAjPNhiPja2K+HmPnVJnO
+1hdDcv4anqeWAsdKwN4Vaa+kT9nOcwE9S+mZib7yuCowUU1AqVkzDA5KrflQkmeq2jWqFEw7eZ6
mRtsV+L76CwksBJdp6Ea1wXlU8aBnTmxjYgnzhIUKWX+A0kmtaSm33RDrsyrwCXk9HXMy3BHMN23
JkKDVmblW4PYt3Up4VRa19BgkrFljSrcE7uLzOluOynaOuy/rNxw+bVUpus2gjSUKD43c3afNqIn
+5nzGkAxSKPPDSIpkTPqQXqg6goYNuoawBGM/jw/al73tckXIK4DnNg89+B6wJKukmPVQMavlQvb
WsYPo9MOC/mICHEpahJyxpsAcSziDnbJ7rXBF1TmZb0SsK+Qy4EUZkM0jZG/piCjlTxrYBMNHPRU
E03msNQvj4RUoxjS0C53yxU6bpKwlLUGFT4HPodzeSsav/aqY2Is9F4Mj8CT+GhKmrZJk763OuPA
GwssHEeg9N1s6WvZ9mNV0V3xDI43nVOc+RRhRmROv4JRNtPVUTkEk098vY7EOD44GSZJ2KhpK++R
4X9lpvXY8uFwED1ounnKknmdE7xiRwaDrbQrMQjoH07jXhl1+2E77T1eZAz9c1aQfRIyC6RQqeET
edEEJz6KjhZ/aeKQx59d3luyey8nHuy0cI96y/+YOcOlKd5VCOTXQcEJpoTeOYw2CqfWBqicwuaq
r1Gg0w/Ru3eza68KmI5TncWXnJpsSPBRJLZgigdZbTVptt8CbfK6ilFB2HInF/j/CAxI3OI4jnd2
N2wF5uMCLct6GAasOc34vZnbCvpQNR+0GbDg6FSPIgHUh+ck89Ic6IjGm4RCjEI8gK9FTSZGvNIh
ovk5vschfAkpWMeJZEbSceGSgYTxcioFo311B+OxxBcEbqHZ9U5xy5p3Ww7VQVg6Xce33KSgX+BH
wdgK9pUU16MtsW3dB/r44vX0f0S73I5jhix3hwftlsn3Za4wQVYeURUaJp05DiYl+tJZ25L1UpG+
Hlq7dooR9nOGaSWaSpDKbzJSaeglTEA7rO/J2+m2JtGeHOG5SxN6PzImbSFXbB2jmTYoZyg/it5i
CFudOs1DjOJBbCxGl9TFSPhzHWDNJ1GFkqqemKBAUSn2SwDyBYpR6K2T4MUWPVRw+4Y0UBlNt/QG
nq1enCtreCwi5k8ojUdj3lRMN/WhPwWgNGDEtYgym0U1TEJ/FJD8gh4GYfA9Bg2OyHs7mxaAjOCb
TdDYZIeM6CS2lum17oDnJbm9N5Ds6Ym391zvuY5iv7P2sBlZwzW4qSHFfE6kQWeDObRDyK0OByaD
JDlERN3Oc7gYC4JZwdrP0hud+ig/jehVAfc6tIBVzAYGp8jJ6AWK1wI5jOJKRZ62Fz0HqCjxLjN2
vraEmM8Yo81hHdK3M8ILaMIdMtdzwENJ1s8DRQR9EVSdOnbqspuUIlx/m1zN71IDe35b04l5b7WZ
jONae3c/x3y5vO54TOrkStMTSH6gAVpCE1mor0odAbBWNe/mgAku9V7y7rs+Z6cIrY477kU6XfcF
Ym6zWLKVXXzvIOITITOQwFJdyaB47wmP0xnTtnirZGM+1dp0V4/NV3PA91xVB/YhxFbfhs4T+8+N
pNq1EXYI89m8CjpOI4DuZvwqz2Y81Su7xZLBWX1YMHhz1G2Eu0EwMDjLASvlJU5JoaJvUFTGq2H0
t1n0ODXiGHv9dePZZ3wAt5HXHDug2h3TAuB+N5FVX1qOwoD1oCWY+rGwsveIuM2lLkBFBXfNcmXW
2VVreYiOJMA6+4km0U3d+yXBey15XjGaXfkRj9XRlomaJHvfjL67H8z/4Oi8llxFsij6RUQAmWTC
a0nIlKQyuuVfiLJ47/n6XvTDzPR09y0jocxj9l77LtH1jhUZ4cBl92YvzFmnhubCAdwXniKyWxaT
BZNT7SXZMZUOP2vtfNqOydtuMiCa9m1XH+Yo2bXK3TWtR6/PWDyFTOdIhlrugMnF/mz78Jy43Ycb
cZBMi/VSLG9lYX8YU/ErJuts5kw46mCTdc3VaWhok3h+yxtZc8imOzeSvkzS56hVTx06pMa6ir59
YA/BQKd6dPVdKcInmNNfxEowe0kZuabZoy5MuL3yGBTLSdK50TFaj1yX+6yVzLr12Q6qb6dgSapK
78tCCPvjyRx8j6GIIRKHJEFXsXx0tnlRTDUXSkDuzcR3UBsH7vwTBdHZdIxflQpIgewSAlc+2hRB
wxy6LBcAheTzqrnLGMDoZ2xAJtPgEpwaAGu28lkxHMAOMGl+KisTiQE+YXMiUSKsmGlZYGhD+SmN
6hHTyn4eB2ZAtKaZUTwD+3n/36s4ecUpI0J4SotbED+nOGxRokcsVJ11KfcKoi0PPwai7RvevmEO
/nk6PMWtW23gZTpm9YZynr5reh/T/hw3+BOp995gTKLyphwR9l0Zuwc1AUQJl3avOGNSb636Gqi4
8PRd8RzW4zN0C19ZmJ1E5zB9ij94zIGcFearhVIEyxjaF6sdtxbeTxxHWeVepK3frQUgsT0eEgvm
lTkcR7m8lA3TA7sRfjiCkNXutuj769TPF7Ds/hBjBmDWYQ7hrZxdEorHfVLFZ484CkyJyUogd9dA
jG2yhNwqNL3c3Vebqa2Rf8o+ONpyundEyxBf7PAe364fzwJhRgF4IJrIxgBeo5mRZhYYC7yPTaae
c/hGTRjcDcX0rk3sG5XxHTCY5u6RD3Ks9j1j+fU/GJrfXG8tR+bLXCNWVs7ehELeGs5j1M6XitjR
mpO2md7mam/zYpLJcFuk3ps1FZvBFg8j4GsSwnZYcpmypw+9HJGODAyr7CeLwbww8KCvm5C2PBeJ
cQxNTT7x+GicFqTbi/W9zGgxLX9CxAA45K4MSz9g9optPhPv4GMPBG08ugPmjogIJFKS3Q9ptqgt
57tG2CA1y5d+FSAEgB0F7mfGbHGr9qZw7puJP50l54xJow6bO3vMgZPkPmZmp0Nyo0gsRKrUkG81
YuMxCYoKEdGU6cZzIr/35tuGAzCwvWNvXtp03McmzvFmTbxwbwRziPV/bTXfj1OxrRZ2eo69S+E2
xxyIQ2lecubZ8yyOiVue3UZf1h+OEBBefnLO1nFxnpDekd+uf3/G7UzS8gRsnGTMB4ZHp0YML+u7
sKJHjDTae/gTqhq6CMnYpCActPyx8wgHkNit2WhBGeALnPYNwVUR2vdRzIdA6rsgUpiI4sfJyIBP
BmAqqCKqa4Mfw1AAoHAkhrcDmAlV65cMrRaP5K6mMglhLltVtR+d5tazGWHCUqkHOIMTWwknOkBl
7D2f2SwkWUwlfJU2az/mMfzjkcIMtCen+NAOzRZf6SGKscu6uIPJDs8wYd24XvWl4dDVEuZIoy4Z
5V5Tf6a70B4Jljky77u67Ouqak1mKHw7HO5H7OvQ0zaG8rYNL7rN09UWTOUkce9dfGenYFNmHqTc
FwOWZOrN9Xsu8Hpv1vfYG1notIojknaqDRG9TzwusffYEgHFFsgvbN7Bcdm3bCtmHhsxQeEexLam
Cv0/1g5wbNURlaLWJDukvTCiG4sLKTh2wY+eECaL6FTUI8UuohECDMgMcx86/nwgyl0KYSCqC3+e
xh0mTTiAfA7XLhgVRTBnL5GeTl5vHqKIFfdqBoyzHe4RIhAW+vTp3FFv0RtedGitw0u8CK1vGLjt
JvYBtrrY3ry1pNwVWXy0VOOv+uZeTCdDgEpc2ELBxYw6Z9+Ytu8YQHSa+WwGpJrVOwxEZAB5VJvt
pWT8nyHpyuZ6a/DBj0BJWTw5OYoTpotHJ36Ry7KxprfOs3dW915oPhc3XNdbO9AQpONT7xQHmZYb
U7OnlJTahMT1uI06CMrr86x7cnD5Cb2+9VvCxEUZ45/zmABDsIIV3IS7OSQhAAqhjW/dHuaLN7kM
uZvd0DIJJD5hKA9pMF5wYIDk11d3VhfFgbnihOxm3ROPu6jX9yi2PMcjjiE9Yjp5LIiyJvAnwAjJ
2tZp/DrOH904Ow4EkhblTJ5Uui8Y21qZODIwgrSm90Evjuirtv/7H3oigivFc+TcSMJnFpPkBJ6t
9TyzaHHXBVMbWDsraXZB8wVn4Wa22luQXP76QjCtwcPYHWxgBLnn7gqPNLvRzF6r0rrMy4ca8ltc
iYfITVFXEK6t58PEHTxjNllfRJGa+2pMN5EKye4k6la8ZJG5X8/CWq45It3tTOyKzeohlvGFScqj
qJY3V2la4fYUpN1zgPNoO+b6edKZ34bund0a187Ax0bsAqGvWNRYTLgUirYUAPLZGY4T8RfzDJ6/
aEg3lx9VQU5YpV4KBjlMgMvfxpvh1sXW2enVjxzZD1c1dCXZoYyzhy0UMiraANlWm3jHuRg+/v9n
2pqRHUC4AOJMNBuKp6pjrbyIfjNwI9QjQ2OVGzh7Q/cVByPKkFG8hMZftZLqM1cyHrJMGlhRRJsp
hyMWN8a1GJeXzFz9QxM9X+tdGdD84boksuIcl4THlS4RmdaiQb/TSrFys+qbhZ8UGLG3vBCGvSLy
Uc3XK06Z9iRxmKuHkXECdGDAbGZqV3e97aczX2cahvvGcH0ijXBT4bg84Nfdm574gAXQ7PrWWgCB
/7Pa8g+VB998wVRWzmt+R2b/WhiF6A5Be/QSer/BRxMtKUebGV7DiJOptf6qOf9dmNMBCjRyAOBo
32cNZ83oPsnrnRkJxdZK/i8ym4s0yNEzsjpvVvkKDlfoU+Roag1TQ9kDZ0m1kFAJkq32QyxIyETn
7N7Ju9P6nmo74i4T2W9k8/47o76Sefxbwjy7sRdmRpnK/8SA+TLiN1kaXigWt8dmmP7qGgd/yhtS
Gqq7wfbXr+dFvEpmn/vBuKcGRN/Ky4sNA7B8Hb/peglYAfKjjp14kTCjJigxySg+vHm4NzU/jUx/
e2+6B8LlsKtCI6HnYhsi0i3N7rPzeCEN5isMhoKnUIJhLDnjw37YmIIpv2PFd3l6ByikOk149nZG
+VkE7bVysFKhJvju1EISmZlfi+ReUTABPiLxvebVbo3uYJrpt4eFYqOS+JaJboHaiN0hwRWA3dFl
7Cc0wYpMo01icOUkLgpN+6Oa6PU0vxxTQgREZBKZ0DgYmPFCyXBnLXRkTo891RijHZSXAH8hUHPe
dUuxGbWrOdw8BjODjKbKWtwO4d8YSrE1Oc83ui4eB+N5Tg3v2HbpS2M4xa1RX0o+QftSsI5chkIA
tkPUFVrqjV0sOLjcq09Lj0Er+pxFXBFZxG9Q5dB+8V2fjL7eT13z5cbLt2h5972m3iNFhZ6xt5po
3o1pTgA2P3YYztZaYTyV6kGGqj6ZATnnmbBOjVIbhqEFxHOvQlMS/81LtcVe92jk1DitJ9F+4vrr
YckGYQ9FwR0LTCbJTx3TNg+h85wHA7/yxPitDhOf0fDX7BgfbrtzYfCAhmS96q4vqYnFLI4Wmykd
pX3HS9ZRJ5EFtIti4kQ01ipGJ9rcBgGr7GHtfxs00ArMxNbYtbW+dg7/PzM72196/vgIZILafT4U
EU3goizwZRAXGMvXb8qu9K11X0xWQAk1ztslw647V2QmgQblTl0tyENBIVUzV8M0cPz/rW0hUJEm
po/sIp1tXVe/RlX8VvZwX5VBhxyfl6FLQuhqvXUUjZGzD0yDU4tTGsEv5MGJUWWYjLd2k3wTwa5z
6pwp5CxdT6XcrtodH6ZfIXGsY2R+Sx1L34Ft3Kwn82ST7APNcwOt/pJ1YC+hxQxZs9wHeaJv7X66
EiD9mRdWvV9m7tLQxRc0DTbhvCY6JcNG364eo0h+OA5D1wYlguBzHJKFg6Mbesj6XfqOE4Ggwo+k
qQ5pXd0ZIz+jpMBiMTsjri4uyqvI8RaUDXXT+sFfkFTgUqU1ICNL/jkebXvVQeWLvYFQFlUc6u8O
qjmIHRiUpDPYMV8scTj6RtYNxXqVeI0etiyeib4umg8CW4gksDiI7JCHS1rr41FG5Fd0jBwXHPqM
WNF9DqogF5RZZtb1hwEUfthwQlkpGDwQhYNr3hoLobyo5bZdlP/2ZvUbyJFXou/J3F38rOBTPMtm
Z0cuIL4SVXksi0PZgabO1qmgCv4x5uAi6+iKpj7dj557b6a5c6fbDCc2sVnlkqit63bXcl2bIKNt
RuR1S+rJrUZqc6O99Ulty9uk98iUoHYQxfSLd1puDdM89CvGKhVAX4m7vHE6mGEKJv7gEcr1/+FB
ZMF5hsdv1bxMtQU6HknLXg7DvyFzOfH4+MjFvJuyFLnZeK9LMAap4s4g0oF9K/9Fiuoj70e6W2Kt
qHbDF3p76o6C954wHtDsU1jd2cVx9uZo33e2tQnq4TVmtn9sWqZ0I34IzGtm7nTwIPWvR3LW0M7p
TjWEtRrp9LWuvZaKcSnB02jCHLCKENsLWA8KBIRkMgtnGOOHxTU/NzuTrRTubPnuDeMTGexvI/qG
XRvOFK8ywjQCdzBE5zGQ83qba5MCxzGQ0c3tZ0q24zZpnqyV1a1HiCKLwodbL9+dzeUdqOK3rYjC
qGexnyUPilrptvWsX5ec/c80GBiXNSVLyfhLS1wweOVeCdTcJZZz7EcO6fUxkcTTOTYy5ynnQbYF
b3/XwZ0JqwhwXUoiocYoYiKR9OzppsNt6g9Tuw9T+54IIfOQJ/l1Mb4cGMu+JSdv60g53ToO+r0R
mISf9RgzzHEIt50Fo37JksPYP0Fyac4ucY7oieS+Waw3Y7V4RHhtN+YCC68e+rfMDaaNaiD+hU37
BRfV2FusTA+9oR+RJJpnXiLzHMf6VYbi3zgyXU29PEZaCYLCE3nuk92MPTpkqJcg4dylw3FmOOI7
ecsoFYQwVHkg3EjPp0dvzD2/ZTG3jdexKEzlu96O+0d4fqjgXMYABaWmHcHxG7wMDil+i7rJe+wl
LEuMOf3Jot5iOpJeyj57MzExPxT5k16mlImT0WwL0j3An3GZKS1vG/Pbwfh+Fh5gy1ESqxjjEanD
KAWF0mGnNuBTYGCnRwC067bdlq3ruGVueZN3RfIo4wgEXitJMWbbbztILGQ/PnkGZmXqsc88nS8y
Zkng2A5LnzrHUaGnl6nk8ow6Ijwss7tGM22yMYD8jXBmYCqggy+DaMezg3MmHB+TAlhjtKDs6bTz
7Qr6jgX9rRxgfg1Mm4JSW1xI5JdMANzTPORbEQKRGhPR0koCUh/DB9uR96qWb1O6WjsQl6/6v6ex
KGGuUiw1izkwvwo06jVMEpCwBnJmZtWVtxwDbbKcq4z4H1tgGe8tjGjVchxS9HgVrdiYPXcDs7G5
6vBL4aJxvbnbi+4zWSzk/j2rRGnAc4qHu2VaU4UDz92YBS1nBg5iAS3y0ni7iAmkBvY0pJU8TC0X
hu0YJ+MlYtyzCZ/LCSDONQQOuO2pOQizgnZs0ytA/oK7EJbrJ8EP7emdOmge6w8ji1cWO4VcBaLQ
Qls8lN2z443WMRqeIWvBBjTMV9E2w4bukVMoXd68yVI70UsgsyMpH8bU+SPTVMPJPi2bzVAU4CqV
+jNwFnvTexUzgqh7E81owyll+hGgHV9ml+iXDOB0g9ZatsSxmHXfYCNj8JQ2dIwj2SJjA64QjW7p
53LZ0/Wsu2yK0oU56thwdZLGSfyzXUM65yxiBL7pWtMinIFKwYQLExEJh8VnxTUFG13YmPILFF4B
CQs705je4LJB4VpDf8jouBjs0kvQCeyv63czUuKU891YC/D0GhVUOpfGDDChd0na89CVy5nBKRI9
iGHENThbq/9JlSCpokqircsjyMPUHFoVfTq8skqm6aH0JMZlJ/8cEkjTdTNduHoQVubHHsX9zgJY
TCNliKPIkb2Z5DiMSStx3+J+NJfyZJCMsdMl+78ZAeGsLJTFenqrVopGGPLZWZKOPUHIMqqiGqgY
o5pJ7WcNpuXA+12sjCsWfivuq69wyBZEmOueKzSOwiY+p1dUS2o42RU1Wmt2p8xuH9m8lMcp/0OJ
/c52Ol3fDHNjF/a/qrfCHTtEmvSu/Jq9SzOyscFjJvy6Th4sAFLn8Ji2LqkEwXxuY0rXKSTKEVmC
31VmuAsM57VzK2ub2Ldj05s7IYlzCvskPavG3ZA3XqXA6OjtfJ1MN9Ys/JK6Z/W0LT7oD9xO0bWp
odTTsh3IVukepyr5Aq+HB26uEcAqsUeejUh6EWCl8T2GE8LRRjBv1yP/Qki6N9tpnFGVh8LNyZbX
eP6HEVJt65L4h6LWIKuHeM8+9GrUBfHndgayF895zFQD063053kS26Q22VGiJS5AqejVE8jv0u34
xUlnpbOxYc2rrNInAhN9zc3nc9RTBbXEAlZEC61A/0AAiSOw4hpqce/peQVbd40vRu/o1Popihg6
j+lEDppnnOOK6PRY8llwp8ZHdFBtg8wkRsHObs0pw45gO9iYwu8kXQgYUfCB4fJyjYJEc/eTWbsM
JJBE6+R17izvGBujfqnN8dUOYYKKBNxWXaTtLhxR42LBWnAh5u8D3KTDvHCou2m9JfkBgSomy2Qo
oU73YKmZj128ejj1IcXH5DbAK8hAV6h2+QA6R3rmO9dlT9citEUf3WDlM2krM1svBxQQ50BNfDtX
Aw12cSF0yn2qC5hCzqBZlUfdfaDgqpBeFNHzxqwimunUIii0LJwkjWaHyELhbEHo8/L2LKeWUXvF
rL9ZHcJtAqwtJ3KYOFOPGYZPngdGAvPZbnFFxR0thtnwV3XUPBtEboAboEmdxmnLioXXz0V9VvV8
tbTmygKkcIkmQ+68gLw0NwcTvpB2k65uXuZJ7S5LQAxmxHz7nemgPiJ7tzHQRjtscvagRUskQ6iI
K48bHSyA7zY1ayWJHB+Ent+okDSKLoS3xl3B53ydcwXbSIN0ontGq18ASEQ+PZAtjZhuxaJND6zV
Zj/U47HQ8SEwumMy1TgvhxxHXecxqugo+Qg3A/E1PWRO+MQ0EkFRiwo2D+wILxl87BGlULNAXaOE
u4xO8eiFDU5MbSZndJ+HoCXyPPZQFU7kDK3VcYmeEC4yNgNo8v1uLF32qR0Bk+lcfaRGAFQiSr4A
pG6LYsHObNg/xFlwlxegkBjT8AZOCDiJDSGVyi4dxhSzs50Yr8ZyvDhe+ey14jxaIZmcUFrIUhP/
nCqhs8Casva9ZcDewlxMvZmrS2wv0xX20ZO9cujTmXWqJKq8v/HC0gX7lx6cpDgr1T5RNIud86Eb
xRG03LnRwo9kpq+kym6mzK7O0irxZSnER8WiAFX2v3FoJCSxTp8DUqNBEu0dOnR2OcgoL0UCJDgU
PfZfW9OLY7+Yrw3oUl+0znckrAewcnsqcyd70xoXsNMDi9AWGT70Mu9TXfW4XEHwa71S9YDv8dm4
CiRUOOpwOCnFZw7V1hbaNyv8ASEwxfo+m9D+c+H9w97EMm1AajZIZOxWXtxmMaZuZ+TPFGVxX4XE
E3hhioaKqj0vwTW2NNqbGRkyr3T4oJsT7qNjbjrefdhTZqWDt2sHfJ6em3zLnqx3ZLH3cZ4+9YAh
/dkwcVJlgO0Uk7Wb2B2YJEOSLWRF5pR3MgtAl8JI3U2PbGAjAXVNSX0/JNhFzNA51pn+KZO6PjQF
W51oIEF+EfF3bcNSrqhqNK8mxycTphKNvy0wN+fSa/aVx9DE4HtgQwmOstMIstqGBVQQfLWZ9xYu
aLZsPTwSG1vfmln3S6pq5nuRJFShm49MT8gVa6+hyzNJNGmrQWYs1vxq9pnfWEiskdz0W6VGgHzz
jTCBiy1u9iANjIa43pmXMvoFduYTzqp3lolUC2HHEa/ZpsnJOyLJYa3Cn5cx2jN3CHCorDRLcKqt
B0+LYBF1a0EexhXiiaH2B7JLAXcIMOf4nh3G0ZSA4hCUkkOgpXhaAAQh50t81RR/o+1hB62/iYZ7
GzpWBquyhdOrCMxy52YKMcAcYk1BrhOR4bpripcqbthe9uMRvhDuQXZj+OgusBJdhzW9RCpFzTzm
7AOyYD/UhgXQOnehubjHeTHZTgDaRG9+HsEc7ANWG/T+GURuzmpShYER1Z2flil7XtfdZRPmOZQW
NkPigFFiJD6mPCFOrQpfsiE6ZZ3tnMc8/dWgaQjADZwtNppn0cW4t9yk2nmu+mfXvygvi1sOz0OL
q6lKxisUYk7NKCh8pqKbSMrEzzWSIZpC8jnAyVmIzGCfZLsqDYkiwSXhSPUgiPG6MRsu5NRrjkXe
kbUZ5sO+6cznzv2aCm3ehhbZLA7bUKX/+oQYclU47KMX1P0d9M8k6+eDsJaTw3ZMkKvZNwodlkvF
p8tCMnoh8od/+zHKFD6HJnM3Yx0ljFDx3zgkxhERJ2ERbtm0EdIavudG9G5SBmZRJc9KkhbIa60g
1ZA/a38yH5z9RpvipstICpkT760aiSX2aNf5rs37UPDiBwjkbAVARjmo/iPvPaU/3au4j0FkEiXg
4iUpuPFurGCFMQvnj4Xpg3JYVqH1I8+NTDIBsjZhOQPAxoFWZ6QWIyCLb7XEmKx0G0k+MQx5mFys
M4yJ2o97PHYBW5aoThyNdIFp+SY1wbP2rkPCRPEgWE7Vyv7xQh4p8K3se6pH5r8xeVOm2ImaxgMY
XkYkNQZEvJDe9KTQANKu3luM4kToviRhfO9AkFBciHb5Phkog0jl+GcovAn1wjLU6t1TKYyN11CE
UnkwAQjLHbjhKyfScMzsEhzCcBR8kWA1JDiL35gztwG916LvtOdQIVJxAsflvCbgLOhbcRjqdF3Z
GZhzLc+HZbcWk7C5JbaUnTUYbGnhy0Jsm836zvSCaYd+ChA73I0pIuGU7zYP+jtvMHThBaNLoI4M
u29ntdiKTtwslAVdYF9kF7LR8fIA/AHXoM2VCLYSc0uPmC9keZk7ku1ToemJa2+jA74lT6pvriFd
SWG9FYSkG/V8HVYKXgOUjG3DckNANYaKFgpmYCLvYMWwL5I1KqWMcWFSGt6IpnulJyJmmmF+kiOK
g6mOtoSuvwoZz05A1j3r0xUOY7dkOAHL5gYP65b03eaadSbSiZrfNk0E2l30Y3EAEh6B0kEaMaIE
y9suBiFfrhF8sXUnbpo+d1e1RJu7lBZW/J0bjgQwoq/MKMgQZ92dgUNMx+KV4+qAFuyPQrOmLFR3
YGVZWXX+NPC2m8D3dqTAtfjc3UCw217OIkRE5Y2SHq/CQoxvcJqmaNu7YOKdGI9nAGd3M4qFAx7V
IY/WqavpmERcKz8LOMnIjt4PGbFIYmTqmISrdZa4RpNDAe3SzewxbWLIQXhA9kyh+S/19EfUIqDS
Sf3WKYShCkAlK7Tt0kXYUCBiI1KdHoaasln0xxTiBfqgcg2vQEEUtjAgLeiFagmOVj49m4SPJCxd
cGi1vMZ9dgjTAPm2w29Z0wp2c/HIdGiNuFhWICMg8Z9GMX+pOmkQ7RO/tw5Tn3nho0uzuJ+qkTSQ
0H1oM0v7uqznGy8xXhz0lrmTEvsTtA4bgvm+VOJl5fveFI/zCnXPQZreNGOpNnTTZKKIv27x3vrE
I6kAB3XgMifsioyplQU+ZkTdZy4CRobShwEbCWKH/mxXDTdjgJulSIofOSNIRKvzRGLCyQ62Yysy
BFB5hWjCQ4WeMjxRzHqZPuAtRVguIohccra2Op0/1ZA+IzDa2EPqV019KVzdb51uebNTlHYTuWmO
cj8jg9oowIMT9OpGMODLlb5ARP1xrIuRvarc+zAi5HYS1C9d+pyx82RI9IqOKUKRjn4u4RHaYBDT
A+NG+qaJZmDJQcN+jUu9m3PhAiL0FPkhIzuovwqJqW9WwfsMG7qOVlp3crVJX1pDVqQ/uvWpRqYa
LrB+2SLfuQhAcosgNUGCRGBYZ9AfEdWDe6Yl7DCvW6/pWL5Vg/k2mm6NFurLqZxHFzdspagx5vVv
VnS2S0OOAnAmn/36KahRndkVnw63Ig56YTDMx5jb1gQuYIrmx1Wgd+r0MUCWGlWYdMv1ZzCT6DQD
Sx+mAFlX0u7IEUOmwLgekMniMrnranQbjUVYe89KHfFHuLHMnkuPnpCY5Fe2TU8ACk9OQiwM44oD
bSoVZUSEhkEZjiEBAYt6cIcF5AdrQW3Yl14Wx0CG34Ksozn8UT3OBGLEn/I2gSHC7iuPxZeea+SQ
ZvgyEq1608r5Lp6m1yLkCWgdZjyzZx+lPUTb1hJEtjyoVWCTDvxSALLp7Wv7nzLLbQsBJlIrHUbE
rw08Bjgy6ubIhfiV2z0BsERrEMbrbMNieLdHsgY8waLDWPBCFl6+yZv4pRidUz0O0LZjjVOiPRNh
MSAPv7UKDzrkMh8yxzzCG36IYk1DAO1B0ghbVffeqPm7KqtPwCgawD+X5nJs5/6haMXRrsfPAsfg
pm0XzK0xDecp6NCMsn9FyTIEH13ItrBuT6XJhpopku3GSNCN79TFLmglqKiUqr6sd4eiuMLTVpJc
HIZUfKlJNz/WznHQ81NnqovrZPa26fCB2CSvoPI6R154jLPymi/paaQr8cwnicqQ3ddl1A1ddbBX
VgXVqL1KxBwTA3KS4ZjMvpYDyz41TXsaH2uu76WDDdS1n1Ux3kdd8sWAqLY0khz9r7a6u8Ia9jWj
dRI4r0uStPy6A/TKnumYFVGBDn8qGI6hJks5C7Ds0jP/m5FjG1Z+j6KEIrJQb6xN79BgPuqYKHDP
uMM7B+AVTzwMIQRMSEVVrT6HvkdZG7Jn9biVLLx6TnCxHfAVLpkq6z9M8Caw3aJ1OFAevSBihbZV
cNInIyYAeJ5+3IWHJYt/F0Ism1idh/ivL6w7bOiY9BMe6dlZ3o002RPixJKXC5P19F3tdMjGk2Pc
UDW2I3vMdvqsRLrm7vIrj2OyxXSIFCQ+5h10azDgz3lsH8rhz5DzxQw7guzNfWde5oBibulj5P8l
1oW4yv7hB7YX/RnTlvBOh0zNQTytG4KsxJc7ujyMlovvTtxCZl3z2fOvqKl2dk00ta4QPU6ddwAi
IKkPGVSFdDOUDHxZ8YGgFtky54Zr88SuLdnccQmiS2AeEvB6SfuPVRZzADO5LbmNbuDzgz/kjwYM
D4nQjD5dJ2S+6nY/Zhedgti6c6cXnZHJFlTs0+cBZEDvXL3VQFvmwOWxHLF0m8rrkO1J/coj98MB
MgB0lolZtPwKAtWRZSy3bZy/zpH6aaXFrmFhR60ZKi9RyOOYcVNW4GZzFreuYPpVwgmqjOmLzYgL
vAQEA6MCuhH6Dhl6T1msjitYcZire8+znma7+oqhX25Ygd6YXfgXyOQ+d+V7xx4IGs62LXosIhh3
OIScC9TfByIsW8jqpF02G1JPuSh7nPL1WNyLIH2bk7piwEnoGr5mv+pTWJp2fc3hGUOa4ImkyEKp
niCWlO7G0DQMFLsV9IzsL3BwMJOqQODjxY5j/B0L5CV+P7JrI/ySrUP+VJ/8we1C5PAy1ulPhSg3
l8k/QgC+WcvtRnOFzaqJLrb7qbhNiirfeYVJx7wgPUe95ZcCAxNJmtabZowLEX9f5c3R7dRResOt
tURINlf6e8oQm8CYvdGUr17eXMLJY1ypuhvUYvSEukZSZFO5Jt194vZIgfHUAeHikyRMjRgRkolq
SJpe9/WFy+Y9fg0i/Uyv9Cj4spnUCHF09IR9ewm67bojcpS81dHyNETipYPkbi3PI5po5PcX182v
AKGJJsnt326YXvCz4J8yMFERqPU4GveRu1ycOjzjFwHWz1cJnU2VkyDpTB+9NjGEtQyMUYnem01H
AAeAG2nCbCOFbEYxWxY3VYtSL3MYNEjqsiLOTmhooYHcGJ7747GxPU7k9eArsBBFd5tK4YrtYEbh
mpQXLQiwhqOS7kYp7zyLY4c0n51Vdk+xJIqc1L9nz3Y+I3DcyuMdZ5/H861IiqOjvZOD1tjBAkpL
TTp5iXhI8DM7wNQchkCw2dqfvk1ZvEb9IWqnF7dZzxzkmjddlD2PZHjJtFs/qbhcFHG3BqwRoC3n
vIt2wmMcaDXwQ4JE8wwWyQ+o/6e4TrYd2+Gm9jxYMkTalG1E3bi8tO27l8CYLvsnplCvlajQiJXl
h1z5M+yjfSN1HvCUvRXhvTDjX8Y2id1+t3r6LAp9pog6t0IyVUadnddkFQ/BHfRpA6t28IxlWxOE
kVGuc797mnBWCk6obgvpa8utZvBwUw7ZP8rh9qYKUNzTnYNWXEgN7t6yPiDgyWGoUhkPYxm9ayew
tqI2nrDT43AKAJ1MTlD6vbcTijQsbGvkkjb7rhn3E5cTGovHOuTu6qaZF3ghXSNpp2fZyXOGAGWn
7fYlwj3PPwIE0WCKq0faUWtu4QW58VEtw8/6401VCKh9+rUqwQFY9XfxWrj1PaUHuqJGwIWa0rba
NfUHKqTyJG0uoabD3mKafH4ZzKNuXwxoj8dSszxGPBDsFJHlYY29IVxdSkY23GG/dvcyG0hiZzh3
TFh5DkoUpzDTtR9McJRiNT2HLtp3V2AHYGTr7uBfWmRLPhcTwJupz9F1KKwhUXo3CKk2hthEpsvn
u+nRg0z3tkEK53/snUeOHNmWbefy+5YwLbpuwnW4h4eOjiEEw7TWNp6ayZ/YX+YECiSTRaKA6hTw
G5nvgWQy3E3ce+45e69dRDam1kuAo8+hl35p+uK9N2if6g3dgp5zFYNPB2gEUXqqBv5RRzLwkgBo
dmjCklUQ1m9CnZxr2v2x3t2ipgWkMnqoq4By7tAbhduxgaWhhoNhk0wS2ko1d1Rww2RLQqO5gQr1
mlCP3KV8qFTi6qDRv489hjW6R4ITytAEpFaENcIMEU4U3QqDRQdlYmSXVI9iOexjLq7Vm8R1h/7B
SjCYzsRlIToUD6VPjh/I/9zD77j0w9gqyviCgumUyKjZGoxQREAPujMPWm9LqnGrxByJFRhFsnVA
BCiS1ejve5n6UJwAbzIGpUlAmwTzAEIYI/3S8o4+rgIFI9Ge9YIvxCHctCtD8UIJ9E+WZwed3xpR
61DotF+hYpyWf2aJ1X+2GDUEhZivwczTFRPtfNGM1PIhNawE3Z55YV85cibhhEreOxJqlA+j/ppK
FIeqWZKhhpVealVPbweJ2JilsJGxWyjNTrHmdSwz6JdhELTRAvZkja9KfVvH0w3Tn93QiM8qpzRC
Kg8oZsUu+ZxKps1dSThwm8GwIOcaxD15LczSx0waV4PMXdBGJXR1NoNkKD8yH8OKHLybvvoZZPKO
I9WHTss8LeP7rAeoFYUIZALtuRz3BSHBiD3nQ5cYhzjsPdlPb5cfi077vWg5umXtCZMZ6qiFqZBx
f0Cxr7XKtBtgB3OXMd/ME6eY1I8gp1NVpu9FBGgYFbNaU6rJKZnPAQkiVM21/CXM4YMRVeCWmKjB
mPDRiy6fsRbkbxE0WUZltyUN7E0bPxgqc1Y6TJtI6xnfAYmXRfRXsgK7RomIGqW7ji+BxAbfn20S
pupAfIjpwAbldB/GzYdcdes4l8mEM+nASLgGCTuCr9O2TAzlwzwq5wrFXSMV77zCdpiSBDeIR8an
p8AIdkJT3snZUmXV6OW7cT6OdJQKFaZGf+tnHMNCHocBPwjba+8oco31yqxuyqD4GmBad1BpBiT3
OUOHFYQZmBCky7TF9IrB4p1JpNt20iPVETwJ9c6iIVC3tA9KttZMwj3VPS//W8v1DW/3plkYNLOP
Ursj7tmfef7mJchaaZ6HEtwtipfVLAl3AdNWJN/GumjUZhVgBQS1EfEYmZnD1OqSG9mIGr8m1c1L
ydpbvkNdk1jGebeonxsDXRBUkFNr9I+qyVKkkTOxKqMPKk/MtinRqT3ZXqoF34iygzTvVLtwQnmv
Mv0iF2x+lHYi59/ACQDLtEF4EjNzF1N/FGz3C4x6Y5gx8jmRlbS2FMhVqE2X62x1ow5nBjf20GQH
P5QvyiQdIlO+R7HzoGBZFaT6pqvgf4wwZHo/vl2+Ua/3XjaQZBbOH508r33tIc7LA+Of9yaGfGQG
2yITjn0Pb2/a9qbw0kwflVifWkF9bkym7VqlnovQ3CwZPA2NfhKlTGRMsJjtzn9RLWgjGoC1zNch
nXbJRWfJpPfRv8aNtZ664Jjq6PFQ54PNIfpGQvQCGsSpdM5E4E9zYCj6MRJLr1N0ggXfDANXQTEd
NGaC5vJMh0L+NNbABVsoMIZ+lgDeZHGz1WZr11vdceA44VNG6WJzYt6yLdsU5R5zH2O8Ya4u4YNL
GjqZoVTfD8yUWpr3bVicifJk94zYYZejeqSEjUs+EjpZfJUhdVMGc14a0aUUPT1zRAqnjH+aSjao
8cVDbjJhTThnOn4kn8tWglEVP/UgCXVBwycZiedoQITEZItze3bUACevLPTwbNsxwTN5+cyKth2T
y9wMzLnjlwH1Dql2lHBETsRLtuCtiTwSsdC97ENj1E5lj2TbMCF0xcKA4gEMPWkrj3FVvJUU7GnE
MzLIKeu/YgGZtzKYqToWIBSOOMC/cF29izlz56quM2d6jxCV2EHUf4iojFIM6FZKC8sv1hCKSKy0
QpGgm+opo23ZaQrdTQMte0x/1hM6rPHM2el3kUvWPRLzBnsZppwvNXQZFYDryKrv80wj8GvaqXmO
twrbQi5TV0dpuHBXca8ryreYAzoJ7rVL85voRDRfXRLgMUmAD0G46kaT5JiyoSyI0Ooo2AsGXBG5
kt/OfbIsJwt1aqZFIrEzFLVgx8EuU5AkKV3K7Emv18nJFLJgFxWsNEA1EDoy+TSUdz8JadRDxBFb
MDjxcggIFaa/UQIMlCzjwpI2/2fBkfx/bMv9n+MpLAix/zW2ZR291wsRvv4xoWL5T75jWwTtH0Ux
yKYwVNHQYJcsPNrv4Jblt3RdgaWq6SBcRaZL/0luUfR/QL6biqgsqBPK0B+Y8PyWaJpUsjBfdEtS
pf8OuYVW8U9AFU1fsPL8hXxAXVNlXZR/Bqr4M64DrSy+eAXC7bwt77OL9EzWiwW1fVyVju5+Jrts
F9rzAZElx4f1sE42xt7aT9+0Q//ZbsszZIR7sA2n9DP+BI24Se9ntA0fwyNir+qtcam1tigJXV5r
u9wGG9W19uj1PkFoGPIKDdIOUt1ttdPfwrP6FW2KIwHNb6AP6c2jP5cf6/v20OyQubvWCSaSlzu0
krfJIyXFYXD923ireMUFArWbnlFN3tY0QjrHvEfsuVED2/LyU3E7PAyUjOGquZ0PaHIO3WO7rS7C
SfmQd0x+vGHdHvR1cqN5jFyddpNQWqO+t/Wv+EzMrB3cKHtj4z9mFwF974f5RYQh/uKQWI0NrXCa
VRWbHMG4u2oHfR5td30ifmwjPgQ4PXaldX7vjgh6+WvZnM/TzjpNj1zCA9/hS3Zzz9+iW97pNoPR
fX4yVkyTvPTOv5e3JCHbdDHte7KWXRajg7hTDkA2bdELb8x7f5d7iVvYzA5X2Xr4lvte3bnhs7Yp
dpJHaLPbbrqjf1szuxX2/isZ52v1bk6dkfnpim6U72E4aZCt29ARE9HN+fPhEY9F8J5Ke4V5zB51
sI3z0Bv39ILK8TANNq2Kl/YOjaCCaktfac+YbzbRbbkHbAuzZlttNAf/BN8LCxKXheJ1a3jZplgz
nNjl982rcJMdzTM/4cnysCKILuPfaWVy2QFgrXXHuCgbmiHxJ0AH4SnZ96dhbX5Nx5pD65N1oUv1
pOzbu/pk6isJ6hgMENzCfFDm5RvxhgGiKzrYgm0Y3G/mbiLWzHYs3c320km44/nsOfTnCCw2qApW
xZH/3olsmcBqfU9pIHpkqUbr1ClfCEBYVbf9GcQBjQ3lhouWITB3xg2H0Vp0pPvRJ6PPQ6ErcmI6
9N6ADXaVvSOscSBqOYAYg+M5s1ccBy9gylapZ2zST6+9p9mmPwKeCegLc9LcvaJFRrPq+jYeL1d2
BSxjfIrqNTvO+9xrT5z8g2yFwpf3jcdItEeUXqD0ENTSmM4PzJkpmTsPo0xnQERpvwS2/cn6SolG
o7MBxU7ZQKdsV+cPFI72CG9jUzmMCJFrEJf6QLz3Hc4Ver90brI9v8bogY25QMDygdNzNT4A2ZDs
TV2AMkIeyUQO6DKJbCvcEyBRoNnlZ+lNaD5HAkJjzDQojHExM3WKzoxd9A38bCXe+jK0tZX4Ykp3
Hag7Udpbb8ELk+cm8uaGc8BI9J+3wPFcpotUj6cUSqWC+MmJHmJyZWWJQS7AJJg73wIHaVs5v0aq
6Ga0a0SHCr1+IhdGuxBS30V7yzUPgjvvIYCqHvKtRRL1PvCZ9I2B6ZWOcL2H2NS8jPa44oh8YdDj
YEnVw70ibazZZejDBSVdCxoPFMYp0yiiXgEEYXoG7JP6Hz7OVibud928ycIzqNm23+Gne6S+lF5U
UsOP+UOVbbOn7imi0qfBa25K5O31aliLx9rU7VcA49QZzWOCj0p/bBPPEp8Q0habBY+B/SVy4Q2K
KHOfO4T1M+43O8G88Ia8drpDJkbG2d1wZzxyT5BX2eNNe0E42DDuR8O8a28T587YSlQnWEmo5r1p
+AzNQ2DdEgA2PDVP4i2ESKDAstsJHvTmdSfYUCac/EE4m5dm84mGJ4de5ZAxVx4F9Y0ACzwy3XN1
6kgEIn0e96oUXHJPQXBDx2iVvxrdA4H2K7TnaxmaXdEL9vgBx26NUYkW+jZyUpt7ehncyaXyt41j
7DB2D+/5e55TG50HzbUCGQj0ZEcId7XblbiCj/o7mRUrghYX/T0bGK/dKgAioD8pFEzKukL/KVVu
wZE/WpnHAac5ywNPB34b4TFlwvZigZ1gKpgdo2cxf5ZOdfsqBdD0eKAPzZfSjqsKOkX9YJ20ZN/R
7zqo4tqpXAKtT4iW+tF+6F13+MgaF/vHChnsaqxWKlyxz/4opVgGS5mZHijo8tjTrlgnNsGSo8G6
lPAbtxBE6fyRK6KvIspuFvx8pX8Q7TCb+aMa0W5Isic6NMMxpzlwR58WThEs0XwtcE7bdVuSJezq
3byYN4QEgJs5VtCpaHe/86/2mO6mg3+CtupU78NK2/KjuKkoyNz0YAKiZrK8Kbc6i7P6Gm67dzqE
w757V87DRt1rICiRvemr5IzTv3Kq50E7Sxvd6RzZ47sOCPA8Y1zzf5h9iBvoND4kVaHw8pDKlM4R
nEe0vxvOFAaW/HKL5dCfna7YtNoTVqTgs9sCiRhn2wBUle1YEJLRK4z1LtzxkPE090fwXwtUeBM5
b+YGFxR5nyBOBn3nt2eR+Biq9db5xD0vqt9jC/6nS97/RQxCnfLvvy5mnf/7H/m37K1Ofixml//k
ezErycQRSaJlGYYhy5L+n6Ws+Y9IAWuJJB7RZ6dapYjMvzMINeMfiM1gi2SaZrqqahS5DT1A4tY0
9R9qXFkiv83SdcOC5fffSDcyf44o0Bf6oQRyRCNqTVJhK/GDfiQDKmriq7iMRMD187SrivZxiFNl
w6kfLmbeS5tKmN/oXmH88KVdPNDmlsGOB42xqVvMPanuI34rTk3bMjWnj5oPWXcwAXB4qsGbn1MR
p+i4vLGrjloEvUFH1yLTBM+8QCkmimNzQF2wzvv30IKJVCUmR3xMlDjrMtcPnhQ9nz1SYggkmDFM
lVO97qfoQ8nZ/VF0kpoqm+j6ZAtyWG8V+4SO5qppdKJBlYAVsp+J6KwxHkS1OQGHN6BGWyBBxsrf
aSQwbuXRoDFJPxK/6eRVRtd/63yFtx2kvxq3z4mJhIs5vxUp0kGKBWYp2LeyFA7dPHet28fqB/7t
4ZzM59x6JBPgPlV8cc3JBqtTBC9rmlnhhRgS2aBsIwUDO+mo9VYb4Ux16EaBkJ5FEfW1zkSiaeXz
D4/jbwCQ6nIa+SEXQhQZddNGVziwcCqSjSUT4wf8o9DUUz3NMk7F0twHYHO3HWa2VjXWQQrHzsQ0
CQwaE0un77NQBRaYECFkJcHC2EH3W7CuK2O1Z6oeuwMC0VWAqHATTcprnPvPlZIF7twy0ulTeXLz
xr90ZdG6IJNuYXRxKspw4LRJfNDF/At6iwrxRnhtw66gV6md9Zmz/qSDwo5N0y4by/OxHBSFcRMZ
6ZOlYxT48wUxlriSHy8IOYZcCQtZJa1vTVR/Ccqg5ygJqYiqzsixoYdJ2jqaQPc9HYR305y5WUr/
zfQHPEUh1co0MX+coqmn4Wg6ldlCZklo1pAwysYww8bI4hSLcGGhu0Pg14+y26bdorRC1ZQzhs7Y
8zqT0kuRumWMqyVOZ6UHTc0q16RFhSzn+i/yuTH7qQkvSNKzN+BAJCDV1UhJp98hB46sTtlhEUaj
/sLuQArNdtChLqozeQqJKkZEYZGfMrdu10M8UkJuapydyS813CiIZ09NUfHNIMnVirwCS0zQKCmE
7hbVZ0es7V1Yg58aoglyNEpaoAKAJ8R6PRDP0QSAvQMyGV/0hdOpV3X1fev4npb5mydVXpabX28M
Z3tFt0wTF7/2S2KKKgR8vpAZ9IwXzxsMqN9tdR82w4wDiajlNmuknTqm4b6EuqshlIkN5GiGFlqE
GYD0yi2L3NShWxdpcBxEpAeS4J/VgnB0GXs2EiwebTwszORYit0/P1fSz6upwTKv0ilHPG5gPETP
ujx3P7xoyBh8aR4iki2WuyMHVNlDg/VnzOmnsUfg4CcNjEBiHiVdmMebQfLigsZdG1JBTH52xpXE
BKynNCVxoI1VnFVBC+FU7Ld//qza8tL/fKkJs6N1ASaEZE96tz9/1rhRaLR1PfrgdODtF0FUdwz7
lILBjZgajwMB63bQNDg1mT8phAAbcvXil8aIbaq498OKsYY4e1ZUEiQ5C5xTIlZqIeDQKoPVVrSQ
HJHcjAGfN8hfQvItZimmosqcgnP3VKXuOJcvqV+CWKXSR2um0pkulZUgFD2RFms6pzwES47KwKQg
aRNr3ffvTLhfg0rXvdAqL9KykCKovutHJKxxglZdSYejqIXtQTAp53WUfrmsQ+kp8k8hCI9CL3Zr
yUyQLZZNtvrzVZWW+KBfrqpiGAztaUCZKnLsn6+qOWtzF/gR1PCRD4apForuLLuTRsLlrHf1DlK9
v3hQAKFgsFISputISV9TCKjXz2oqvKSmMe8JQcM/pjl/+YC/ue0kHGGfZukjM1v6ZcOPVKC06mQs
CQJ8tsoPaU3hMwb4CrdAIsZFxZDYlygFfJ3szrBTwJQq8o7YWJY4P1Mofq17w8y/paROl6nyt5dI
/nW3kkReHwSC9NhUxSKf6+dLiHfdbzIkuwTCVMcyZYxq5SbtMBwISEVJ7eaTVksruVDE54ipGlLP
eHIVvyUzRJAQ4Q9XXmR8I8o8RFNqKCR06Janxw9B2O17hWgQGVHBX67sL+lLvPwaQU/asnCZkimr
C4T5h5e/H5qOT0th3erYSBa4Prwa5gWIGv3uNlFSBTomAhR9Qd4zScItjVbJLlM/WCvCN19ETW+M
GHXkYfrbY/lzv3JZmKgZ4VxTLko8nuKvGx7G1MavF0a/Xi6QSgtJCafqwSKGqVviBThu9ZhQhXKj
WN0X6LzW+sviKP/myTMh+UPdFk0dCvUv16dK56Lsu8WnW9yPmkWua8d6gUPzHjsuutxO3rXdDR7q
+lAVyro0NW/gc5O1q9Qoe8DI1fhjnDgNn4n4Hc+GMUDq5GEsrEzaVUazl9Suokbdp8v+1yrQZEMV
ZUHyl2+yZIv+8pJTLpsqN5orKiPj+vlOz5IxoDDmTpsxNuTcSlZBzuRL7YyboSs+qDa3us8vVC2G
fzVv1wk0fxsJXssxnV/vEx8/b6CdsRAzDdZQ04SsbURofAosicBMqKrlcsA85lM5mXA7nAWXkao1
gDp0pLbU49QRUCKN5UfL+YE5eK4DuzU+6iKiXC5YFOEhHcQlDF5vT0zGByoDChRoax8IJ+lMFzGH
0NiyezFjalfN90TgBbehj3/2aoevi/JbpyIojprGiZIE33wu3l+XAN0nV6YZYJGY4QJ8qvh82HkZ
86C0FsaEDHC5nJlCzo9YhIDqoDpT1GD2pmVbT0ngnP16WvVCcQupl1gRrfWEMMP8L8gCRZb2CmZN
ukTS7L80KD4LtYqPQcQmn2rc1djvgSh0WrUWOKovN7sew5AuFl/WUmom5rgmFh7KX14jpgT/uvEE
lLDcKbzmpqT8snhy6eNYxjOBEA09hpgJxQHw5l7geHXIvoFZulRGpd5kufmuDWq4k0f6c52wGhWF
tIemaV2N2aPf6+SMivO9klizlxiT3bdct0j2bzXJeo6XhyUTuY1ITleURINTTeKn1BM2li+gWrVm
Z9EYW1bYw1Y9QjqaDRPhOIhP52XL7EujWpkcugpS3+3eR3xSTurwl6vxm2pHV02yullZZAOG7C9X
w8L4WVgFcTF1Mo03+O4yl5Hhjb8kYi7fYRzC2auH4E1e8vZShXRFfYSUbUzZu5lpsVuO2jMxptRC
S/0WZcZagJkqFJHxt13v33uKzqLHfmfprNKIyn9+Y+mwtVMVCCSYFnj4MpJ7ZUxKbL9hCQdsYEa+
SBPFgvxqTAWpxi3uOMGQQCPYf94mtN8UXjobHL4cC8IG/YBf1kFsxKrqjwnqhZaIJNyRiCiXZ9gy
B9iJmvoWqsFpJmQC8Wyyj4fSHSzgw3mJL3OKu1Ma5G/fCws1WtIoss+GDLulDlKUjuPAfGREW6/z
ZKEhCQVTVWP6wAOMp3YGyI72K/Aa1XDR0RoOyPkCs4JXCKLOgCK4u64Gc1aG60GcPwON02CBsXUl
0Risc/UkRC2IH11jxjW7etMCeZganHfjG2aPcj3hs6CJDEg8F9YBZ5c10Smoq8gs8VMBTAJkhQwj
aJ47Ol0+mQwA6kMBubw53IqkKYGX5Ifl+bCVurByry8DjipCwsJJOAaJ+m50WFAFWT4NA+zdqfCU
YLJHoBMHDg41/T3TFdV020qmdMBXsamnbLghsceSLAN0Y/5OCxzEdUL4nokNtdBHaJk55mCVjYQm
q6/t0qa4SwTU97OeDmvCP2zUu0QnUjGREqk7kpy8hzGVJQgUXreURBm8QK8ZnP897jYCiSBpuA1h
Ri68WdEO8i+p0WCqlOPkIFG5hMA4vCEmuilNPmQKbbHudUCnBNxhyKAh2eMmwsH4xHngYUjQgI+Y
sXdaVNcuhLeHXp5aVymwuagmDU7FaDcBPrRdKAxeFUnQINo62Os4wDiqi/cE0HNmV1un8Rdr81LF
5bLQr/NpXSOm2V2PuuMMVNCg7YOTUBFQtEYRfEyZFJWwLCjEsIZkLPQCNBwkROpzj0xzLVvsTdfC
tUDa5rYLgHxcnK65hNxgogNCyePVYKio38vWDQgXtLra8K6P/HWVE3IGHKWVn+dlHzF89bZq2TTm
BoNpF8qFnUVx5XWxv5cGilVosBBp88bpBZov1rI3TstRDp2s3Uq1ur4uJjXBh6jPWWvQuiNK1GxT
fy9CPgGYGHK7SMdp9egzmDnjSwn9L5O0GWTqtPxV/SKmMMSysaK5yq6W1MU7itpmVeeILzOdZdUa
z1ZDaZxrIAJ0EVsRNRU/EP2iHYhi4yTk9sRVfrD6WNxWtKmZLUJTu75K5qw8UA7ijURseypHpkO6
8SqVKHQjASruVBO4HPIadCyccD10vDAdaQVaqzzIo3yIMck5dcaHjridF1zJxanKaNsP5inRg+yi
CUN1jsePdAoOHEc5/6qIOxNtRlliFYONVUDz9P42mBaCrojpWFUSZNu5tTYJNE/6TtqMGEEpWQZy
LWZMBeDQQKrphnNd1EepwTTGNKSV234vhJDXG6K0hbjk6abvjUXJVabTtcdmwHhZw+YjLyAYpINf
+6CvGul9imh6wNhp3cxkoBNHywxpua/4c8KDEBPpcX0sDR84gBpDxZKThs4MtlsIqQKDuCC8NyJZ
AKFcetLIGWZsA3SOUcPPm8qlsCHEsBs1zqL0dGjloGS/Pi9ZuLwqZbTVfETJqa8JTlBys0XtIxAF
+E3LxtWVsbWe/aeosUy3i4Jj4stn+BBkVnQlCMqO15+UDyRR+XxrzPNnN8kkjCx/gOaY4CojfuPA
IoMuYBjfiNzAkBcdD12MGHfu1paKI4nkTU7UYKx4Cwep46lWxI2mh5jS0mItsgHbRt+8U4/yZBKl
6KnCHpigV0q1vxPMetcBiNlZJQjda0eoX1DksTw0p4xkpVjN8KaU0MxBznE6JtMusEKAKM28ESda
TULPCq0Q0teVwBcbkzy/jtuCDVBz+gJHUWepRHJH1trQMSfqqVgjkFLulE7a8QfRCNd31yaUsXxA
gQ22zuA+lb1V3ygm3VIifJOl7ZSxCgoiZt2ykLna8vQKWspct7nJvyL/gu9ij8rT2ODwhGwTzjt4
avi7xWB0LGSKHoLcb2ZuXKKBj0FUB6ksCABjvZU8v8ueIj16bVLVvS5nRbMAulO+/1KGRLO0DWTJ
m1QdmOnyQl+XgO9NGPWUzyFmSyMo7T6ENnp9o8nlof/VLLmNvN+51CElE7OPa1Mqr4vGGQ1WMiAb
8dqS2BgE3EvvePvb9TjTRma7vC5218Wx7PX7pMSBPiSQQZdKiRANxuOp8pyG+bGopEvRkaeWJNwK
iUlzkfo3o6YmzrVXdF0xMELw0ORDvY0kzLnLoScAnJRyDPYaiaR0jYgcckf8FzEJEbVywG35M2LL
A3ddSbCptK7hwy0pMh8cfQUXsmIAPIBzAK9orHndOyerBTJceLhThe/YoXgc9R6v2vJWfr/By+t6
XTN70LtiSRjQ9YK2IjQCzM0wg1O8X7wZ18UZXS37j3Txawujm4HOtOIst010KoAMxV/d74BYoTEc
Z2CRQrMfzTR0gFu8Xi/y9VwhLiegkehUdt7xtcVCv9RK18PROKHNE4dknQ1pxo8e0dTK4saEkoSD
MOatC0kZRAm/nJ7YQgWdw0rZsMopaAXFAANyDDBzmSEGStx5RgrqbqRJg7+WWETIyqmFszI1s0MK
s5u12TjLrbRR0IxHmrpJB67Z9VLS7JlY1KbM1QdjM8gZonkh8rAOYWSh4MIL3kTf+9x9W0EoBjX5
txJ3OcL/3HmirKTxgASKQzYjpZ9L3ATtNnBa8uoEP5XvS116XvSaicrz3ukh8K1q8QyTneEGGcSe
NI5fhDgkCdCEnYspaXCNQPhbT+TfjXad0QNjKonOzPLxfv5QYaP4wApRb/Z0oW2JttlW4dzmBRFe
tIb2OHwe6XEwyShtjMiN2XS9P9fbv2knUfqTY0LdT3tWuU7AfmjLKGWgaXGmtrbf0y+IUXOMxvSl
purtME1uOg+AF5cxznU9YJ0YN3P/2JY8p1gd8SW2wldnGtvZB1evon6CurbK5xG90pSBhNfjizF3
z3/+0L9pI+qmRBNcIhZMpBv2y9EKvS0+o2noiArAHMbOAvQRzImLAhU3TQaHrilF0k/M/OwLfrbh
dasPtVgesi46RkaXHM2oNd2smWx8GRlRez2QenG8/PlzXpvEvzx0pqpKsmYhiDMN+ZezTBG1KiCH
kF6dQSrQXLPv16Rw2k3afD+Yy36z5+7cCUFMJ2dxvg59zy4u+I0n1mW3JruH4Ho6WAwjWDfHkCaJ
MVKidUQAy+bceU1Kd0Cf9e9LTVORceprw6UFablSS/WD4Ajin6iZsZi51yWvgheyGhLpe+ekBOWl
yGnojj47Xo5VTu0m0cNgtRMSksWV3LxHrIwxvke50zQ+IptI2xGBiiudRl3wPAso/6HwKrthVvYq
55IFSUPru8/chiBRPakfr9spkn2EPiFnfHKAHThK7OnM9HtNI+CLZauUiFwrfVQthDT1y/Hl+ssI
a3PO+us/3xzpNyuCqalMmGlKapJiLQ3LH558vxuinChklBvLTA9UWG9f101irSlaKQjnoDkNxnbM
3lut20sda8NQcbBIkuZVjqPzXz7P8jD88rCwDkicb5cUPfXXgy+zNsInLYsp2jhrpM+PxIGoyXbm
dODFPVrcWs6ZNXfI6MDY6Vr9rcFwe2wNVHkFzUpVIjwsNMu/rJy/GTrRFVXo6tAbYEL6a3OgMvRq
xLmB9KxsVFfARRAEhboqOnH06HQBIi4U53oAFLGCrQMreTOB5jIcSbM1drDeVgLloahN1C9l03uw
yZe9zqrpuUUT1tAGjfM+6Od9VrJ7/+Wqiv++rLRVRQZmhPXRVVWXkcQPt7lqihLFNP6/jLRL/Jad
My1naFNam1WFUKVQnq/tSRoNZBgr6ls0ol8CmHwZlhNco6vdFrzTKxGcKBnBOZRlOh39CX9I1kfB
OlWydaRROsCyLp4ShTMdP+AlDRTRYWirk4dmzk4eL2zoQn+qYarf0KmEEED1YcZZQ2R2/dXRI7O/
NwSC+pKl0xMBVgpsALqcfZTpXKk6Jg54Jt2ouWSCvMPRi5+74WydQVUQlkKxqhunqB4We/NamygM
rqWJLBDprKpPkqY8VIx2D7lMUoQqFvdhbXybJeDVbTx02OmpajUB+aK8HNvVqCJFKUPWqpCPwQwB
jUMCj00aydAzm3qbUd1C2Zgf0m/Xg+rox8IadhZghuhcFbLhqvpgYkwaN4VCDMVSSzPlVzxIDS8R
WOZrFQPJBcZ3y6E5EQTknGb5XE/JBSN2djI5hDihpryBNO88BlyflU9VXIUGeojZ9NpkfFFyJJN/
eWYM6d/NeENRwNioKElkWnjL2vHDQ6OXMQWkCZcyL8RHiW4LkJPZCQZwrCWs/wMHy9HuTYshnEUk
u9gkjjbF7c2j2EvdjRG9in4SuUmvFYyV2w0YmvjUQt66ls/kUI42Yz5L54Qxiq17nQzGYvwKyxXP
1hQAzdVphlbtNkoYg10VIjxvWluW7nUzwIIjYfeBxLu/NpgAMEY62tscX5zTxZtymaN+r8eFWXCw
wbrf29AdzWq6dttGzcz10Ca7OGfsoTRI+mB7b4da+ip8rNhZoTKP0fpv17OT0me9E3SkIgCgP+cB
HZRrnVnCA/DiYADVNp+uffhclfezGWAc6MYD42oOCstJMOKZcOQmuLTyw3VsCRfpJiKakO4Fn+h6
WbDDqbQhqviAHX47xN3gdkGbusOED7WUb+QIgRenY4vsRi9upRerkF8yI8+QshLL930HiTn/NVLq
dvh02NRhYxHfBYMNtO71AlyrnJlJ8kjJu7r6BmtBArFk1U9NLW2GiGiXuBW80AiOBoecw4A3YiQL
Iw41F1jcqi05Worz7JZl5hPVQFMGlzXjy6WsVsITZTKRVwgesrJCvYv9wy4T6n6ijxpnsKJdNMsH
jkyku5QCTTPMfRhbV5kyDRuUKkgll79S1cDwY2S0C5LZPDzdimMFuPasCJdbMA6Re21pypWAanEo
VayIYLwNrSwdrWxftUoLHElLR1yRY+XoYz17QT0jXyftBJWF8dqrdEkK2KZOEUQusLjJ4zIO8IRk
bygrotAHP98nwHecGZFJ2dxEt4EW19uxCB9Eo/b3KR3gIut3EEs41+IE2+YJJHZlDG5lTnh2AIpm
TegYrtwe795V5WIKI30YIKCVNIpey9geriSwqlC6gYoob6HP5XdzWLol2VGDKl5kJWjuhiTxqpam
DHSczbX7IIV9uVrhok+9WqFRGqk9q7CALTmtTRSGk4X2dN7McrxwhpMDHbDaDVvMl3Cq8a0TLcNB
BwYEG5HWC8h5cqAHpYj9LWGibl+PLUKXjU7Xk/bas0tBN5TINaEejmZmOIDUWvayAtnl9Y3s2hFN
FI7XhSyJIIAqxhS0OzgH7GxwcTNeSBoAKETKcJuVGprbYUg212fgegZbTq25VaI6LhUDvGuF96fB
SXjtxggEP7VTUroR9mzc7wqRNrQc3evFCEaKxyBhO/guwjGh+vK8p3X0cn08sQ4/J/+PsPPasdzI
tu0XEaAJutftbeZOV0YvRDnRezJovv6OiGxcnNPdOHoooSV1lTJzkxHLzDmmnxU7R03NfMBBcgWf
wrjklIuMnldVlnbVHQpphtSCj6kww91gI9ZNO+eYOzW42UYcTEBMsgQPwHYNabHaiw1KE8Yc/mQB
9z2Kga98EsYZ5MQEm2vn9k3/IusLP7ae7AD00OnYroc1i16YU1lIoKwjWigoqVZycteML6oBs6HH
XrZXRpcW1nrSptS8QcSwSlJaZoYbMkIPmTlk2DYElmzG0wf9rUcP6kQg2qoPr2uyjmK3RUif7Cj/
KhgI6VUPa+omWK5p97Nf/OHmVsFWqIrarTiWw46VKgMqcSTEAgsuS8UK1bm6EPVsLCMYdZvMQ3la
2Tja2TzvJMhfvSlG1MIuyyOBkrobj2UKaaD8G5ciXF7fZCxbLdEpY6uQg6XBBNpbcIGTEiAuP/8x
Vxzz0n4PXaO/GWmz7g34s4zeg69ekzML7K3qIJMxAgdiMl5aCY5Vl4c+iFu11pxWBhFV1X/UjrQZ
tqJ4NdMKOa7q1pLlyV1EdYln/z1r41/u6kHRHdR81iYINQdH5rAS41L0EUFhBS1ZpjbzTO8UvOem
z1DBY+IUUjLNm7qvw0uTmz+LkqyXvE/8yzrSTkeQPHe6bGqi8TUvQu8wMb7eYa9lCINx0HTAC7Lg
2y20Hbuk8S6enTasWfBPh1Vube3h2SphYGV4VvdV0p1oRrqzmIbirUaUp++YxrIxjTjRs6NqHIFA
dA9P7ikK9mnO+5wH9veeKffnjZfMRDCHNg2hYA2SGzW3eMptDbUVdlf9aACe+A+g6kOKjadcvPkx
+lAlo+kjx8S7LW3Wgxkggq1eNudzdJGl1Ty1zffYM+VJP3cyYqBby99VAQs6saVz9UJE0LpxbjjJ
7QngxqCGZVkK44SfIdb0IoX7Dl8AvAL8OF3phVpAYk1fJseuP6fh+ugeWCttQ0lKckibrZYjjbfi
KSXuAtAWFF4XDEzfwJ9sbWpA0Ic/IlyNRNFGW/1xGIa37U3HOfspjv/lW1YQK2OD2tvGHvi1zLn4
xBls0Iv+1nv4yVje47b5yEqeMH07u0k2bXuP/IiqrdudG/ZEKvn5h6dTeoA8bEz0B3cRJHe4A9W2
kuZFTGWLiaBozkw6/b3T2IRseFyaztJfw+5fLzpUwr8Xz0abrkae1kjNVCaoaezIWVB+7JrJYV5U
RN3LGP4tK5NnIqZCWebwWxvZT/3CyZqFigZnY1GZIl7VLiig5Qq172OX9iLAiebxQtxw/aGXGPoO
199WM/v00S4QAhda7r6sGcSWwA12mVHEO11ByXluztVAF9p6vXGweoS1xhA/IuQXR8ePvVO0BCD5
iE/hTBImyFOS2jzDZwdoF3/xGcvr6sPMqad9MMvpkNJ6w8sNrhlpxyCZ6ydZWF+N0IkuBZXiIaOC
2OiPLUmn8jTEDAzAo6VqXBi5ALSDAR9X5zUsAtHu5MOxU/NLYKAEd+H91ueJH/LJ6dOOxoVoAuYy
W7zaU0RxoUsH3QroM20qCAmGXN1sMs/yjt1Jv2Xhc4ck8FhnynZlFd99/8OAWP8LlvKhWMItHj8K
H+bmetKg22e9wWgqsCZy4tDsPHAzsfnHtSHwAZqxEU5ig/1ceyw/F79lQ1IzYV0EH8IM1+Fo8sVC
P2Mc5Vr0SE4ZnbOKe2gNK1gkjN71Ztds2K+4DjrIsQZQ61r9QrEXvScV2sKqrgFqS/lNjiDnfJ/B
mihZAelv2qvwH2UVZJgl+o7gJtkL3Sep/UJNxuPs2MgNOoD8+sGvm5Pr29DpPgfGQYBtgPL1REyC
Ev/xHiI6/VEnxq+0wofQl8yaIaCQqk0s4V5OCRzEkeS6hWBi7HoeqnH9nhMYvx4YCsM/gcbYmuP0
ueOul5wc92/Cq3/WJbxI8q55JtRoBOrtc0vWyC6WlrmjdznaYOSS8KbUP1lqjttkR/gjG6qSVNAK
DmdRlwyFZfFgpDAT1IikRv1peo2V1uHDseGt6beh7I2jj6AEXKiAwxFVfwZWBUMdWKeKdcUewsb7
tFgXu8hdGsn63TPqS8rMGI4/PzPC1/AQ5QT4cJQkKYaaoCThoIWkPiLgO+hHI+zq334qk+O/PkUW
Mub0ka1lus3Vygc5s2pXm/e8/htKQwsUignSbC1/j2RHnGeXi9w3p9+Vi10q5GY5NuxEt9XQvBGN
/JQPKQevAT3WXPkmg5idhlebhz4/Ve3Ac6Vq6hxOAekT82lWmyQ9CvvsYnwDN8jUPmVtsu9VRTNZ
LjgLG/oAOj8lBNSVU64kGuokbfJgOOjfH67jdQhwyHlKwx378mfrWT8+NwI9gh7fBXCQSaAmYgbN
V+YdCvqkPOmzJ8vD327ZfycOB025n1u7zh7/6FfSMZqfQGbKbTOBi+xGz1EwKIYRRDzirr1H5Xxh
LIN6hVPjOATTXlr5oRya/qsTqtCb0f5YqPzp14JfeqaPtDTfAEo8CJbBhksVpntpfUI4Y3BrmeJd
OJOJDFqzs/768gTiV2DIDPA0gJ42AsGnC41lyJGxr8Mx8aN3XWKmqnbQxShxTZDvqJdL4o6YtQSA
9mtVZvSkksQNoazLxlW5kyBWoE6Ca27qmmFD/mUaCcmW3fRbt4Se3zxHoG43bh9EF4DLYtf1xFbE
cbVzWYNEzJP2dRquzICVloBHJlCKN1JIXwEwMyz3mDCs7ITGqP2WmQDTIKtRhXhFQgaReNEC57TE
T0QaYGMNwU5vudJmX8yoNvuJEYfok0MK1W2bI/f+FN92agJRrFDhqDWu8RQgKamGeZsN9bnz7cMY
EHYG13TYJT1huKsN0q0Zx10m7f4Zch8mLMa6zmTs5jTtz+Mw7mOSRUmfAaoWtdObH8U9bT9iltm7
LyVKEKg1fGRm9GZbjTzPXfiRjoxiXdEceeWma11Bo+M3GNN89BDeX+GHZjZ+hYZpeMt1BdM1OI4J
OhZS3uoDykCUfwQm6D/YKumI4nQOdhaC0J1D4slB1wBjCujH7qhuCXj+CBaUeVEwrocqU8QCZ2Ig
KMmxyJzsm35H1jwFNmVYH7pQaozxV5qRiBjIk70waDcG1ZNUWXZq8/Lts1Nx+xXezkAkDucIiTw0
Y0v5VE1Yckf6QztJuQcC61VgdPXW4EeR1jjUgtK6xcewRoq7MSm2gGJCLWkNUaKd9Aok4wYkxMi4
1TFKd8c1xCbzBwyFDa/Y4tVRtwffrshqXEAWg6Sd9GYsnCvxLu1I+bAYDY1k0Lz00g0QBnTNDpR8
dnUHPuguf08jxnp9i4TPSGq4pTPL/YG5qB0Qjh6MRPW0C2q0rIPGq8/bDF/MLXYlDtVuPuccfjVy
1of+MUt7oJrtvF9L7alnjCVr361UqHx7+9WR77purJvyDa1EzDKmR9JDxsJByhyfmngXIm2+1kEI
HaMo9y0MusMiZ3kxDLitbVu7B92+NPbCx8mxvetyWFJ+VUSqJ8daL5BtYI9Bbs2u5Qh01th5dXkO
xhYxWj2zdA/ylPhT7ExVx5VBt0J+2bBfI+DYVok3D6osuXZh5uxHodBUyQpKkZnPF7eD7lNMyWvm
dreiMce7twgUtpxMhUzbY1a3wfPSuz9cSdgEgylxd33+fZklD3+1IKGm3Kb5ZPdQ7uggg+Bc1+vv
nrguGHViS/w8tOi8tXY8u7ia/cy7Js186dBJRrKQl7W0bzUTtRPxFxYtb/rHa/18mxEhsGvXmpD7
tbplJn35cF4W0e5sj2mpkbeP1qn5J6QOTZEtN4RpsT41FFZZLs9B5RIy7UDWKXL4skjRyVYR55AF
6rIs77nV4phBf30pQX94092xOjhzweSeqiikEyh5nkVfMVOr6unZAD+ISQg8NdzeKx+w3A34trDA
uXtnNYqroiXODjmzLsl8zJPrNzr+aSct7isr4SE2giajvRxeJkHGZdh1E59GCOklr0awrB5XXj+d
/SXsvhDkhZIWIq0drQEWSgA0fuF+ZelUEpoQ5sO3tYVsqy9GOzIPxHxVh9BONmIwTIQm43wcHHRy
lsEuh5HnyTDa/OA31V/aZ4YsZD8uCV740SD/aGYMJfAeHM2svg118i1iDf9SqsFnUHYfvvXiFiLe
2+uE9CIa1jeTKAvcALecsv6eREP5MbSo23xSkorcjE/luIr3FZwaHClA9116LobCfeP2TXZpQbCK
J/0fszEkLxJE4wE5RbBFKJY+JmsnesTyBaFfJ5FwGOc5B3vGkIednIyuVej8quyVSGVZZVdJHECU
yJoJ9/wUh6N1zYmR6WO241nGdJAwliMgbOO9sAbEUw7/+XWAE1FXpJBX9S2WfXcsqgjwJUlAx4bJ
7WaOXd47e2lPGZvzDWxdAJ45ETUiGdDiJa81KTPs26d7Nqp8NjIPXid0XT4kCjNJb6UVZjvTQ8XA
qX+jkSIbuTZOdjUkz0W0EvCA12RnSWEcph7mpMiz+WTWQwlSRwU6TT1WkAnATimA0COkYdPh3Rqn
UQkb9vK2uJhySRH3kd0NJ6YV/WEgeeXi1sN3vy8gX/Q+ebqtu5yC0k62MUipq/S8W2F4zvPC0Oh5
baLbICmXS2+07rQl8sskk1ucFsEDOFCSMphbmjq8yYloiDJKAS8zCDrWOXWcGpLjmSaxZkxCeAhd
7l/0X7y6PUC4lacit/1LK2zCZHL2oumcpVfDJAZRZtjX+RlE1zXD/I/Eujiy5eAw6eMbT5Bz0h/W
CvTxVMRgePO2L8+O4U8QN2HnrThJJp6HQ1UX5VsOq29rzL48latCMi/2evYMJAqsa9QFAIiehvUl
WkV01c+OFO1fnU1OdRu71oFIgt/QbtF7m4gZ2El7h9IHhQIZf3oKhmx+KsZE7rQwyItHeZh5BkZh
44TvjXq7muH6lGUgIOwoeiuzwPzWsOMLc+RBWVRaT2uXPKbWi88SvyL7XiVy4UtPxDhiUhrcE+mk
RBHUTPnTrH8wPHofFj6TOM7sV4fEs8X+sSLpIPMdIc9Irs6p7ZoJPZkffckxQmyz8i3DEvLWC5PO
ZLKy4+oNnI2QwvdVUZY3dLtEQNChMKWztq0JR3jOapCA7XyKZbigXcaAXUfNoSZVdZsjVn1m6rxV
jroLc/H9lFKUj7aK5CqBbQ5GdJ9980xKbbHr3M54SDNFY9b9Ykbs4ICwAPj56d2rjbei9v4QHVHf
F1l5LyoJAMUrjL1ovZeVTJn0tNPeHZF6rAHvQyvMq1/l4FiQVhxq+r1HDJp66qEpV2wPbvp/1RWN
Z1ckxFl7SpqiVSmTiTY3aHvr7tapdbfL9xH1zjVzvfImwdXtjAocZwAWUWySJF6hixLYqfqBGy31
AUUAi3avMY8hI4yr0XY0A8hwTrKjFs8gUMTFND+AVfaDiM8ky0V7Dy4s29anMSf4BxzgRz124mYh
3jgkOIHJ6/3RmGv2XEjfRtFeym2i8kytkPAp0bX+1h8j4k1MTPYg1OHRnK0p6F8pA4bXtcl3OOJN
CKpv84zwyIiXMwoYlotER4CMK324rUTb4TPNyRNppj3o2vowGbES3RHQ3rmRPNJg5M881VhkhBoo
EF5eMgd+QkgRPTkSFlWS1/O5XYfd4LXFw5qHFfuml1+FwbZd1mSNO36CPpl9aZOnP0sFY5xwJbDh
Jo8tjDDWKlfzNOMITYmK6qCfk5cTsCeY86cBcJrMafI7WYOuoWXe+DGaf11NTXEDRW684hMKaQmy
phx2tcX8s7SYhKZetStmb0YyQkWMrwv5GyvjHatVt7pVyoHgScphXZ3qBS2LwHd4ou5dLMPTGjI1
QyVmYC0wf5Ly53yd8Pka+T5tTfs18QjjqdJg3BuM5PfM/G41cYlPANwfPp1MP1rZb25mZhIkwKMo
apVIVU/smmb5IQIZ3Ip2DT5XOyMH/LYLnwWZZJe8YvKgBG9sQcn/ibrmuxCER2VlyoaOBrVeAOLY
ZfWDNWXiMX3uejB62M635RAiHiEAC7ttRsneV6fQMM9cBxBkfKYHurddTGV1YXaC1Qkgg5I0yqw8
yxStnLGi2LVKlwCU5DTO6AqreI7PjH53eum2Gt47YEt2CKHZn/JmedS4x7dV8HBeosEynkf7jxu8
OfVHVgfjczbMFFVwQBdIjO9w6fa2nM6j6wCEKtjm0dShJ2gYbQ2LIO1wgTnSS+Mrule4+hHJ08JN
X1moJM9xwHJJbaYbg++tcGu4uAuPLQ5gi9YAAl2UjOVm8GYcfBzBZ0KPkJ8cAwyczmxXd8hxe/qO
+Wib030OqiOQX/OlNVWGQlGAmJNmsAnrOL4ZpAHh83h2wr45O33+3HZLfzRN+SdfrZUaQ2AdYA/D
1m9bREBnZuRzm46gm23SSKgkQfGtDHLy5Eay1sckBXBhVNeKgOeb/otrcA9aM32DzFmzIcs8jAai
3w5c31MeYZXtCvMae455xRlIHdq4f1hrDZeR8QsZxu1lxjG29wfk4oRDNBeFiwysgljMqkHGO2MX
GGfipMtqWfepsYhNbEzGw6B0Lj7yocz3dthWp3/YpXv/uUrnmDMF9hIr/C8Cs8xm1GYiRIX/y0TH
mnKc2uUIpxwB6qIA/FH91PH/evS5c/drsjp5LF6NVBC95a7+OY5gkIpiQkskE/QNUqKUo9bkbq/e
rQ43DXlB3asDxP+8FhBSdR8ZdVIc1rl50ycJDJUfRSC/VzBQt6B8gpNlwa4JktbY1CypN2VHgF+Q
F393kcV+VYzDpbJ60L0x3BgOG7ktLCRiqSSRDeTkszF+o1xBsAlic0P4xcrE0TGOeV2BVEis7x0w
ywtDg1vBrmUTNwxsm47NVmlZxVkP3bQfgSLelp79gRhc9tZflkjinZaE4EClXqzcR92T1KMcELnf
OC/fi+SOtyS6NE5wdRoX7n0r+mNB/iCGpvRLEhTs8DG2LB1p12uY8N2uFI3ItUboDPnE4Z74yLKk
zRDRcsZjasvvnco1pbSb9h5+NtzIKyr/mMt/JlrPK8SzX/UsQbvigjCZYBDFqyB7AV0viRvLXhCZ
c9Wq1j4Ay1os3/TfhN36zanFHz3IrrLofVSmDKUVRFiI7saYo50uQCKlgUEIjb6q+1yyxDmjF28U
myJTIwGv/u624SNfuuQ0NcbJmv0P7mMLww7w0pzoKkRlHct5+gKPSX7VjM6251otlU43zSuS8hZm
9mq+EPBZXvKaiFHHmvcMAt8SNchsITUqXu1XmVmv02ITNxnZv+IMv5WWUki/+cYy5cCY5aLPPAMS
LrZGZDT0B7lbvU/O8Lk1tithnIDR/nahNP/D2+T8h2AUuF9g4w5F+2j6Tvhv1kov8YYkEckK/6q7
WE46H8qcaDmrginWkL2BoGj96ljQfuY8frMVPFytlBg1R6ciM7tj7cD+UQpkPrV9KbvficTD5apM
nyBEdG/G58kgIYP2XkvdtZifOoQZYAnK1RX8YWJ91+vs//ukcP7DhOaxBHVgE9qhx3Hx76LONmEB
kzrxtE19eW+aZKFhmtOXNM9+R7YxnkznLz3D1+sNPRbS13TKuGgLi0LFMwNyWz08G9YvBwV15nd/
z6TJzT5I7qZm4ks0lW3VBEyoAXDT/CgqealXq2POjfqv6Kg3uhDgPxvG5h/khvZ/mCP59hyfzw79
seMFWqf2PyRFsEMTK+kHlmjN8iVvvXpndxM5lPMaH0UjSS7t83k7uEc9WNIjZK3h8suOgyfuyGFV
w7M8zt+AF0+Yb4/acDT4KrnFxty9Jr/+74/kPyWSfM3Cx/iFTB9vsv9vEsm+LEPuMqR/ieGe8mg9
Q7p/xywhtkZYdKdmjTBMsHpcHManRjqGewKm62thjNw+xChhhvpHW6XS9v4vmSR0SXyenoIyoOf+
dyF3axdz1rG82ppm6W0Gonka9osBWU1p3If7AkH/qYtsbLDL2pwaU7WdTvRuxGj+srW7/sOPCJzC
f/mCPNuGaWGFPLv6uf4fH6zlD32fsXZQ6kYbU8vg7gtOg4thexdeH6jV7pBe0Z0A73YtW8V/mj81
AUNLtxIkTzh4CWmMXdQEU4IcvqvkF/0Y0GffC4tNd+9/q60KpA4OsZ2LtALcTrLPJuATVivIjKLL
O3ez8ZIrhZcT/YxNyt8xba55R/zPUK0oO4LVfIYffLat6k/Wxcy51JHIr+iiR4R+yQ5QcVG0IDKr
FakbiMAytM+N00bPM9HuvYMosjKo0yPK2Y2VlALOGIxBdl9AU7D79nX+I3cT8zqBBtrkdmW8L6H/
wboGp9YayVNLasvXKpm+1+U0XPTseLRLc28x94QXw9EDPPSYua/ghcaPuY1/u91QMePP6qvHpUW7
61/0zw6TfrUZJclPsdeIS/8njAtn6ziT/GaP/RfmmtxVxVsbdDCUEu9Ou/X3TGHVCX+41qFTUWLR
fpph3l47NqsEe6+3uZTVrQ3XMz4w4+AvGUFcqx8/BB1T3SICrke2SqqqBuZBuPTsQAQkn0DWsXtc
asQNVDq/RP+rC8Li3sVKCmbG2TXAFgcsYigBuRto0gfB2N5kRjHZZNwpSIgX0pMQWN0j5HwuOzQF
lkyeCCN6JCjYN/wNspxY4UFTAS+vtdOLXmytFTmeKk6kHWg3METbQ7B87g3NDsigE5yRvG6TbjzO
NrRpEVMe21k27ZXUnNmn0h7VNrONiT3hxcN8UCrnHv9l+ssVJr3npvcc6c5GC6Bn5U0bMyk/7UDY
JM7IvLhrSuNdOuV38i5IQlJedi2tJjBMMkSp79MgfpLGyiyKrclMbcz0yLgJW3IMDuwGQ/vm9HtS
rDbskAVVHguuilXYRopPWYKS82hdz2hK0BFc2lgCnZ2cvP5ry4UxourbukY4XO0vedlan9KmNMLk
oR913eporSyDoPDYVcY976pfnYWXzeNXFyIL6QfSRNzUfpFrIveN0aqYFJ7kJUaXgXZk6xftk76E
jDUUuzqdLpxHh2xK7Ftgy2MeutFBL8XxGPPdOLA8u3V9xOYltPFAsef67taeh59ybDeEOA+zNH+R
Rsri335gMMqe3KZ9xONoXqwEH1NquAeTxc6WSE8Gsut6X3Oqvmr23P3SOe8tIYk5Y9SH09W3rked
0Qy5fcDrKA5j154mt523Hs7hM73PSY6wbOLYqU6kzOZ7VARakJnaAtZ9jLySxL5DMYrvmQiB06Bq
OLZGjRZiHL8kDX27I6JfpfM0kox37KB7H9yckVsTFgazJLp/v1vOvRoU2Xj9WIcZdIrzwc2SV8ev
me5G85H9SXrNjPhDMco6MZ1FjSCtm0ZQl2V5HdfqLsb0XE9Ges6KO6X9UbRifpS5GPflGr+xwJzO
6tNfenHznNaBPTkciK3X02AABV+dNUmea3YNcaMaDez5LFOS9a21qIMd3E1BX4mDnQlsij6K20BE
XzuUbLSnN6+Dg5LWEQtKEjsuPnqIjbSMY4Ev9kaqI6nqcfwiHae9lHgGBZiFMrFwIlvLdKut5Iu5
4pe0oj2jUCBaDUt9UVrMSsefup7Sxi+phCoO5ulXyjCmysqepg/voZl+ytGhLWYp+qnuato/69r8
5ZSVtRmrKj5nTUr6MWVcG7m/TKP3EOG7wfFUrcgDmSn/0EVqy9SIyZK7W3JRXyYcL2mp4jfWy2KZ
zadxLUqV4qIkClzzr+aAdyW1gneweEwNGlYEhDiYJdTOwiPE3VJBtfPRbFFGknF5FvFwTpTqqgwK
0npaibtT4uGb2dnL+GMc8KuMzuhhrWpAbmbrPm9WDnd1S/1/mYy+AoLJf8kmtlBSsFcZeRtIuN3q
DuFf4gLr1BnIzXp1KrEEdiboYh7qMF0r6aZqHNhMmBEb3iBEZZ8hy9XTEV0oMjc8rkgj9knV83m2
f4xy7k9SWSxL1WdktgeFjBPwXDn1X1FrzjvLa5/GMLMuNBo7N+DNyjzY+nrbOsIrVgLpNsuHU5P9
JmhgF0VktFtxfC+XoL8QUXkfhkqeEpQIE9XR0bCDbtu3xTVSSJc4RLYLO20zhN0uGxBo6hGWFsqm
CctXsO/sMcGpZXL8roUjbbjcPTw3O+1wj+fxLbcp/5KYVqxXnm7NJ8jspHyWIXWx6cBzKFY4Gllq
8DmqH5eeOxsIgtGJMowP1rM+G20YTBdP1P4dTOOmIin12ULgVCkzgeIycs+qGgLk2afR3QZiutJY
U7dW30uB/LcwkKACu2NzqEhXWS22ac1ceQ3S3+sovP2wNio8KBBkRWc/FzMPt4mNOCqd11cyg08G
bzlHPnARNjfAxbfT0Jc7u3SuOL3Do1nJh2k46bXIupANNNoykyzXJSqsLbgKoq3mCNKBXxy1EkEU
ETJ7kZ2HycJBP7CiGYVsT0ow5WCTYVz+t1IN4SLAztyTPiVi0i3HkEUlwmz9zLhLg0hmjf8MHsMw
/z2PqgY+Tf27VNnETssSosXpgTSFrAS3GT/gU5iz9PfjSh5titpD1TpliUEqnJf2Wjm/unYuH+Il
fFtNYiRb5bdk7fROehK4AGX30Bdn0ebWxskMcoPT7Nj0Zoe8Yr02St5Xo1XelUH51WlJoZdTcymD
Z3I3xrsbzM8UJdPFsoQNpcgrj9bSxYfKzliZDAi30KxtrCYrLo1tPVX4THZN0p9UwbHTJusoKL72
jVXtZ+RmiGmGU1tBW23wgtSm076YU/2LEK+z+qXGZDTNTkC8QP8z51dr5vPDjKqngmutW2MbrRtn
A97/70bUVAetkskYX8D+OJUTXIt5OqOwDY/zgnggY/m16aIqumihgZuZz1MVrPww96nPGcn6/U/V
LDdtNxlq5oLJ4NCqizo7T3H2Ps3xeEbMRyg8pdRExhNTrt9jadlHJheEgVqBGhzuES/OT0uDgAWY
1tWzTWY4+GvOsLUWhEddrW3g2vKC2MFjkut/qn/7yQBSHFCUxW56kcv6rn/fyJN3QeninAG93dMo
sE9JFZ10WZnEbbIZfLQJa8EMt0gAADBaBMBE0qYqT8M9i/Lk0DX4pX0fp2ctspcoAD4s224vIEQe
siZJ7yFN5TEKjR/xQphmOw4AgtwiOORuxu3uo67Toh0PvTrDTKQQkeGdAlI3MvEoy/X0qVrXykfd
RouSiFgPYQbRe8Q+G+5LsiT1Exlk+3JesgOebO5yUqCOxIwctYRndhlEjTyzhKlyCDGGVzKAeEZe
CyygNv5FgczJpZSzZXzqsMMGiOgatcc0WpjLc51bciQQVUH+bFBkf81DfdJ3GQaFIxmrqHkQZ4Cw
kyodDYCosmEtATsWpyclI8emSQRXS6E6tLGzcyXaUy2aqpDXpcncf766w8gpkmXpXb/NHGls3moW
GivXEGs7JeOpuxzzCOXmBNRjLwuEDX7vndcgIwLbNQ7avN0lJN6Zo1VuyW3CEgiEn7XOEQPNXf/7
fqBrWRt0o6vAgcPCRNm+4iNa7monF94d2HCXkdNsaFznqNWPqaheEphUD1R9gxsOGP2J5c1d8Vef
2N0FLy2VAH1gkYmtn1Ju6loKqUk74d7IZfLGeGwz8KXfyQ3dzyPrDrE4JFLF/mxvJ5A9Y014ZtX7
JMsxxNx4AvS8FZVg4EV9QMWcfMlCBuGSYK0qIS8+EtFdv1d6/ijNbkWryO+pfBHfIRrGJ1sV2aos
09eFdkjMyO9p2/oTxD/FByG1zTHOxTyGJxPqsn4g5wWzhCzD+eZ3MN/bRjx5U4xMvGUDUor2B6CK
9GLAO8/YB77k4DjnMeZcTa3fYi3dh+0il6n9/quVw53wQ/btZOz8HnIW1pG46ts/FtOyq8b2NZXe
eOtWgzWc0gXrr6DlujhaNfeQX9OqMRP0gvDRCv+mWVFWWcQbEUZ32cavWvYVLO7XrgA8nyhlHuo4
OKzg9hznogFdM6PLCwyRtwl9/Dlt5ieDhT6b+eRHlg6nzFyOXT+bT7mP4VCRLsmuHQgUzIpTFrJ+
VU++nkkJBiZ9nz8lbEX5rLM3MG7FNbfmA3ZMIh1H54VF3tc+shPqU7R/cbgQImcVtIhp9aptI56y
sKTuArvHJD+ojfjMnJWAXSeHXmLCQ9g2TaV03kF7YSJRgVStuBUPEpvToWNaM9jt/MSm/n320vg6
ujT0cy3PltGMB3ID57NGJOQigsGVJx9akD4LqzlGg0/anOhCJClTCMgfgVc01c6BwfO0STqXQYjW
ro5JfVpD52V1+5pmIJn4CtxiazQMmPto2Q/Oghwiq0lUBMG8wzK9bkquHtEAPghBuXwKsRM7RgA4
MVCvDAQNuFR+SliYp06aR0kLf2tpYXJkw4Af4BY78JAtn0CvZFRI3kT+ljFIDMWR0OeKGYt7ZYpr
nBcG3SgveC9GZ8ds4LpEEDagJnw1yHnaVsty10ARXWNWAV13SuqTvrekvz4KRUcaUxZgcH/fFyEL
av/oqukaeYfNYq6/tApIMi7jWzrKeR/ItN6VRsM4L3V+0/J9lB0/o8HiKHeBBO8mW+R3+jsLikL7
2kQ9jepkfx4D3hzimKT0fCojPCh5xjWbB6V3tBpe9BdV9x2TmFTMcijq65iyGvB4udkQcwxkCCNm
n8gDpITb3rQ8cHKxOHmRmiIrl4KFWuawpo9cch+lOY26zd4ibXB3gF9mp9LP72FmO8eKPmgc3e5T
0TyMZCAl6i2vRlrw6aJfHT1brzIyP9b0Vx3RPC51dsU9Vj/RXv0DsvW/DZAdOCsemybbBGrwb2TM
oujGcB5MbsOq32PypyxJfllqTZODd7zU21mxZPTlr7F6rPLUxY9+n3/+cNLwe6nQTSVA4Sr7YvhG
fMK6fkJrZW6IG0xwvNjf05K70Yylt0/gozLyL+ix1pz4YDtiHeJ2j4KIUXD+/+hk1vi8f598glSE
RhRYtsAj/r9NqWIoPGtybXIkbP8brjLMBsV6NqfgPbPo2oCZ2gfLZBwbrLCbHVOFeZjirtffJF+h
+4/Iu6m8juVbLi7G/+PtTJYb59Lt+ip+AVQAOAAOMPGABNiLkihR3QShLtH3PZ7+LjB9bVeF45Y9
cQ0q6q/8lZkkwXO+Zu+1beoeWSt43ONkPxrNZkSY9kiqIllsHQjaOiTWilV8Kw9Wj1Juas39FMI5
rKJgf6shbGt8zLiglj8DdE1mn9T6GJmExAtmRO7S7AQ0BnqVXZg9avs2y49cmoVH7jCHAx2Pyjbc
7RJLAa5tnWejQ/CAr9xctsxqn1HOPaTSZ9owxbmnKGq8Rqy3SrOm21Y98ZBt0FXHJBc7AEuYPQoO
9wIGFlTLPjsCKTnlI6tzBnjcQVaXPI6Nsi4SucSsQ92AKXioGutZmZydjpx+5wRVsW5ER3LW4raw
ETOaPrpTp/sQC9OQgKyRpMKJ7XLf+KcRGGh0j0eU0NIL4aZXRIm1WzpIyIOkOOnhkHhiqXYEZU+p
6xlpb1gh+xqxFluaHjtm1K8ae7oLh8hC3leYZ9x/6GTQ0Ow62/zCc4uae6lX07jEhQzPSUN6Qr5s
G7uT1kGkjUduPWOri7JA2EZMTw8CdhtzVsoyIxWyp+AODJ+tQdp4xSD+DgajBRfZThAYEsOtivEN
SUbyb4zU+v9hpSMxd7DzMASPn/2vT2zGMRQxN/1L2WH0nDFiI8ZpVDoKfcMn+pIURLngDZMFRB8u
curbq9UQxDTL6LRAm7lSZQNVrNNO8dhvU3XC7Vyr/qqNnZ+UVsGFkFN5//VgX2jLcuOfv242Wwba
hQV6ABnxXzzg3P853T7EshvPLJSd5flTT03tTOcGc1Da2NVTZlDddAp9IBfIuKab3swFaj6gaDz7
uEp40JRjXbfBOh2DH2VOQXCZmEZtNm1Y0nCbpYiwwMdLvCTVxY9juQvl/rYfsBuQ3J0dWajR4ToJ
Y1yxlearNB+ikp1+FQEhU0uMVH916Fb6ocx0t3QPyEQt9b5dIF2IuJayC49uGo/ctcpuIuPvZBgf
ulI+2EH2pg+kAupVQPqN/WE3yMhugMqu5SRIKYZcnvVtUjraumzg1rXwff5YFKq4wLQnzJB3C1Ct
cjBGEnu8IYb3Vo6XuWVA/QkeAip8XHdwhIzJShmRvxQWy9upGVDxW78sWJngTp+YJ3PmZcCpk9e4
Gmh79jcT020oEgCELBI0wMsUetOWTojY99Fyxt1tyRsvEC1RvqZ8kz2zziWu5oNO2NeNZcW0FJ/g
Aomacxw9SBb/tghjlRyY8uGdWVZvcYsSmDicvwVlpCHGjmuSYFpBNbLgW28jyHJR9CxIxcbh+Mnj
gdlBSVzp3Co/YhDyWIhQEmb7WwTyPQ78fZ+i96BAHM8zbYOGCfbvcD3RAcxOaCkNs34NE+igt7ra
XOQ+smJUlSTMUBd3/ID2cmWU0eW2QY+JkK6YKK21gQhqqAMIIwbms6xAaU1uvL/8ynAqOqS2jbwg
ijy2FyEqDzEd25mFNsOpjQitxw78/e7WwDZio+sF7sLlx/PSJzZM3dRhPz6EXIAqyFZfZXexWKUS
IqW9OV32RPqHHQ/1Fm0H120RHm4/XcmKiVPdP4flIW/5HWDsrqZWtfbEmjsrXAMzivEtKygGK6Gf
EWZg0MpEkUZ/APGfKFuILaAcCbtE6cnNu5hcyxrrDevbR8FSBXRIeglmxlu39AoAA2JtiQx7eolP
ojlpMnE2fIHubokVMbMeyo8ZhmYNcIPj/m8AQLyIA6SGFv/v1xBhQtCiPJtLm+oKTUASoxFXO5K2
HLAkN7dX3YoQAJ//Hsxs1dGQotBSJe4lv8blVWvhmYRkAh+cZ8gP/wNk7y8EtLE1lbURYBC8Vf+W
ER4nrqiNkveoahkGILP426jeHoLbiJPI5dEt045AsoUhqjLgLgyi1G6oFWA9u8YMSDZYJmaGSoLP
4Ldnv+Uo9a28XSWK8zAGEQ58OfS7RmSXakbpOuf+VQ1oDZsUC0Fj+XdBi1aIXQ6e6r4gQrz5UsYJ
EZ0tMZHFEwN9Gyvxumcq9DCHzPtEpSrPsm9+wnpMjg2+gFst4Kg4JDtoNOcwaN4jZ4r+Vu1lZO3V
UdMvuZlfAWwSIIy1zbUW3V4tcE+aLU9vmNbItnpmnYGKSYyc1fs5s4ptGBetKyv4x1nf3gV5uC/G
2nwCY7Ip42X4WJLCbbM9/HfcmBvi45+Pf0cQCmqYpjBM1VT/hc01l/oAk5fntQWMgXOR8W0yGdpZ
U7PK7bH701c4zSZbthxlPH+ESPifLQZtwNWGw1DRVAURgyuTWz/AWvSsgchUGoiKc5aRDjvH6jER
xrdURo/+vTg0qGT5liL5zI0d5Ch4AQnNg2NEvmtilHDtAVW4QpbGTrE61Gi5eVWUjyCKTJdhggTW
EsabnDHLtpQBuubs3JPBcN/qlCvJLA9tQdciJ1vbRQlwj2XilYSGAV1C1usy6AwvztjCLJOR2y8a
i5Yz6JP6UHbZZRgQYIbLcy/EtRyU9K8bCAfgIVWYfjahEi8QyXQ7xMWrMdOm3WYEMsOXoqT8dYWy
1iLr4wbCQFaQu0uacmNe2DbP3k2nUqam79UYl2URTNvbeTIs4ITbEL/Tl7RU576hFV7H0RJnM7Il
aOT6pqWqYEFibGjWYkpq9zZmGSbp03imboaAy5+js24yy7yd7yJvMvLOnZmot+7qkNF8lP53p12r
hMuDCGkBq2bV4+5HwwTe9j5fijpjUYzetCIFdMBSZ+zSMqmrm/l1DPpqrdVkK9tKsCHP5FZA3oCG
UNa742SEj7f1422DqpT94OlKsncM56vEd7jOqwDJbqqy6fLTO3Niqt+xLYcGy1E0dUmz1pubQbVF
A8p+MjAxZiPJyZOs2wZGzXevYyt7G9EFA95Luxv2Okf92bfKeVWEfrqt1WIzh+YD+19GjxGDXwb7
iEuigUSRxSGJAo5RrBCnShXEaC5+0mbsf8Y6QssRaH/thLM+Wmsx14vWNeQvEzGO8JPqh2qHTYSP
kGYQHTnC2WYeyAT0dRmAKMohDZdWcrpVaf+/wrRIXvkuyqmOgrD973fRN7Of4k97i6/9X///P/9j
8z/Tbd3P9vOf/oEEy6idHrvferr8Nl3a/mfy1PJv/t/+4n/7vf0u/yY/dklo/S8yt05R+9n95v97
4tbtJ/5GbunWP2xhmuAOUfWYqJL4vf7Gx+rqPxzDlovlAl+zbpnUxMtuZwnWsv5BKAYaBUMzVEuH
svWfiVviH0vQq62qJLSQXKDb/y+JW4L//EvdbdApWJy4hmkQSUsgwz+3uTYNu95innT1BHJG8hKH
zaeV0cChsUXSpp58AHJBJVcqQpPJJ3U14eRh49itBExkFJM1LuddnwbPmJXZE5UbXZlPSuFsxigP
PGn9MghctSJm6A5RpRwfCrTHQytfbAPXT5thSE82Yy2/53zxm8mz04FhGc6Yujc9QV0Gqv80lmyA
IXioGCcHw0sr42LODx1DEWe8YPs8kcj8TEOzKwboUI1RHnpWF1iED1UCRaFlOFiJ9ykfCC/UsPID
PK3G9qrHjwrJBUXkf1ZDc67rZguU8TCB4l6EigUwpEAy0xH2fa81m2p01gkKvtb5kfeo5zdBbNJi
G8xfH9i4w9y6tCUBg5N644pKtKFmFZwdJGQt9AG7L15QT+ck/6TM8ubmlNUY4xiEB3W874hhHfoI
FbTvKoa985vRs4DDg7vCukAaj87uKmCZ3D7mbXK/dHANZpc4Gr5Er5JLRG6nk+yrF3bGgFs6tL9M
oNet322KUpxsIkvsqXycHKNmwpQ91EDSkhyStp625zDdZkHsdpmFhSzB3RMSx5s0lxLTCI/vu86c
quhWwYxQJUujfdlrjDoxVSQpuDUU8K1vPMv0nSvuqeyIh4yAufhwC4D5uQUsuNi2pg0cPt56Jspg
j0wnfUx6ngD2/Gvk8XcmCFOWACQiDfKnMKWnZNFV8CpmNQYto64n5amLX31jPlk20bS9/dTUpBMy
Q4jq7rkFqBsqIZaMBrY2zVso83MSQoxFgO85s+OybTvimznAtXlg2rIXdexNwLbl/BqZ/nmheqQF
oaDOvaxLj+XxYx8YnumzUivNg0qXNw2DmzkMG8VnjfyhInUjwSLSJB8xqUorvQfCqSk7RbDlj1RO
5V5Z6UG9jQrzEMYXky1zqeCZSZWjKoKz1FTsktzchum7i4K6Nz3qUwpoCffHiVsW2uZTzBai0NHu
172b13A249EtcPLPSbU1xsg1K8xk1Sn0QQF0JNGWmKLYcbL/BQNVBkfwBth711z7rj9DQ1eU+D4U
V6exr0ZKzJ50GlrB7BLq3bXRlIchOlbBrkZ4sCoyGokIMVjHCDFJj+TjIZupP0Oz2rMjeJBhsWmm
bzW1fmghmPjRjUaKf6ZUf8sgjTDod5iXodoYKvQwkUnyKjZjkH1IUURQX0dOwzUBd3un81R7uhZt
5AnZI0wid7rhk1XNlF1Lc9BaeQ+0/tFH5JNIPIw18q6mNt8ob3f2EOwVyc5Es1Samw+9fGmIeqqt
2GMZ/FJZ0DhK9i/ElmwV9cWalWPr3ONuI2jwIaqV3zCbTpUQdwVC7S7WYAGRYx9D5ggv5Ou1KDLE
RhHBl9rN7y3MvdAKfhEH46PpMcWMYcr93t+ZvnVtLRoyZv+agcSmzx0oA4kBT7j7iUr/saqDXeX4
37llNgwsaq8ADOgZevBMUshnlLZkOFfW2SjK7yrel9I6qgpWMvbLXhK3uyklOaDvzPe5a7ZR2xxT
nIpeLxiVxVO307PwuaD+i4v06LAK8VI7eGr9/FBVPxCy9nrS3KkGJhX1YNbaa5Mkj07VXOSA0C2X
/cXoa1KCwQOMZAKntCgIKWasgklcXqcuvUw5U5F4YYU6LuPKSyLw24JM0XWFVFsqDoHwpv80yA6N
peZSouO/jB5FJ/G5LwrS6UX64UkUqWtRvGAlIcWY7LOoV93opSXRwUWppLhaLX5y8hsoo/EJ0MIF
K7Xqw41CUE0wfubMElunOHTVVx78OOAegmIfNnwRpud8QGAQbX2m/gs6YrGX60I/Vlp+UEGjWZxK
uh4+sg2rV/RFM23YEfIo/Ka8NrHh5tBp0PLVb6ptrvMYbptDI64hnCiR3QpyHwBTV922Az9WB91q
mJsD/NAtNoFTO6rvekykgFGab1IqpwqHmWzqw9jqT3UPZB2i8AqHwFdpTX8SU5ybgothVkFi9agS
pR9PrsGjLEPCr/0Q8sXIqoF0rKnpsMMRER4Wrxl5Tdqk7wZONoeAQ/SHnUF67KTBsA4YUzCwkAYG
DbaTWXQOUOckwBuFX9KNjPW7sIs/Spn+BjJ7i4f81xe0Wwm1bptUT3Bj55USph+U1oeanqMXF+KQ
sY8biccgllFpkm7asP3EaPhFGpHmyqDfGRFdecR7zFZ9Pw8EvGb5uwDnpBf5UUUJ0sKqROpD1mV4
HaSGLpLkTlNcalu988vmT1cRVa9mj43/DAOPwAaCDhFbMXRTy/GPqsR30URtUIXfXTMBW6m3WTh9
ZcN72QK3Mon3ZCtjAIkc/NCrRptOp4qfE8sBVpATIsoQ3Vj3ls0atD4U8f0sQQZFDEPVRvk0QA62
zS5kuj/7/nbIk6eAocZqbr5z4PcrZJCbwlZOKE75c2gkjIE1McO6oqwPpgzmdVDv5Dg3a6MPPzM1
9cpqulQTaIsGA5Klf0pGlLrRv856QqRUzieiFC8KseyqHR8n0zgZgLwajUTBIt9wmJobeJlynWlf
wiJTvajMI1xl1KykB7QV/Xuz7AJzunnLGA+BYN5UsqchJZN2sDKfmDbv7Lw45Gbx7PTpfa2KXa9n
976sBzfJ5CnIGALWhbMCQ3I0fPvVbulH7UfXkvNvABg071kNY4WRW2tCE13VRytj9kS3uyoxfq97
pWFsqabPy0Euhye9Q23hm7pbxuZKi8NfG6wGm25XgvQ1hkvh+y/RqLuq3581BBBtxWMcG5gDZmC6
mqKjZnVOsZ69K115rXzxLJLuI3QSusGczeJyTIZKdLUUygAeaZ566lnqCFLjCDrwtQim5HUw5Dqi
dxvTaK06eyf7texyYfOvjfZXq3TPYAc5fUqoaKyrublSuUpo4DN1vm9S7d4oa7YIPo69iVfDVgpD
PUZQ8yEtkW0RxeNcQU1czdFeM5A91hpJID2L+0LZOjxMwAKhmgxPc/JcWfq5y+KrIczVbOpHRW8f
Sy6SRvGJnnHu8iw5RIcJaSV+2iraGZZzYf52UlJY08EUHIrBRM71QCf1brDxpGEn0J5SStbZPdxL
gqhgBNjhT9g2zZ6G2rM7eH+GTUTlsHEUJjTRXHyVOqLSKpbEvJFrxDVsZpAUfDxMCB4Ls/zgqyHr
5IoH4Ctr8PMLe3DR2a4VXCdayZjftyrddTIMHPy1uEVTlXgG5WBH4xVW6dXC7Hfp5/YQJsI1BLFf
fm/EnmhKggqoXWcxdZ4RRJA+QBf3OL4z7OCyrHaqCupczhxykqQu65zxgZN+C5Exm7dyDtNVrgaN
G4pIYZ7mvxo+zn1GNlOhmevGDp7TjBvelifVLy5dio/ML8QWMeJdLvDfzb3X5dG6DdxRocRtdKvE
b4U2mJAfr1twFGP8jfbpKwnMQ6JNE/x9hSU0XORxIsjT7n9itJ1hR0KWrJ661Ay8RqigHhmFNJq2
zU00l5q2FiWknU6BdaNjG9d0oONEfkK3THxitkNps2KDyZe1cmMn3W8lVYZ762qc7pSS6sQ1wrXu
HAc/eJxMDOXsGWPxp+K68QELFQOShRnRcFnJvcmZs7IG/duExc7uvib6Xa88iUAUq8vI3PLNCZNj
+yY71AptfEgz8xJR8+o12SR2fDItnZFSvJnlN6K6lfSvSreEbyvo+BpEMDryfi40waQo4ksU+Ad2
o+NbO1OZ2qCQJnHICK/cJoO1yABdu7U2lejffIHcgzZLOQr+FSo6D+ceOWR961YlRalmcglUO9aR
Yg1c56CUqPIRu30asUFRPh2Yu28DSWOBpEaO5LX5NjQaBZXMsGpHZ6M7bxqQ2N75JhbolDDTqyzu
I7t9SYiIV1CIrMInjIbenNQsKhZKVqK4TRZcQxUsKXO1yb+oE5BQQsrSR92aiw3d2ynz+zfUEk95
wSrXTt6TxyAE6wbC9BGLEDEwWvxsOLPNgGyI17yFz7KWxzAwrE2k8yw3rtN2B1KcKFB83yTB+Qu0
wQ6+BBkWo7mPpxd9LvZx3Ha4Pa1LhQmPNSocYXnWRfXHUEmus3ch55HJ2rfZRXImm6K9poGOOT/c
G8lTayOCo8R77vqGZLlmC5xx3Yrk3h6R1WblFnmmx5JuxePaqC05pHg059IE5h48ptm8bzT9zhqZ
CiPL5DsopcddxgScYe64naV2NuoXEo4153cy+QKsQIINfXwQVXIkfgz3BGsdmHj44qv+rkDLq3MS
6j5qtQbo4yLd4UOjnO0yNlEZwkchP5eqoyfgZrKGDYu99dA/L2Z56yuV6kFqAbzi4GnqdVJYMLZ3
067UKA7SfiN7pquBNylks4ThU2Gqq0GD55pM50C0F9+un3xeATB5utSEbFdgA4IdR4He8oUmepWW
tZdEP9jCtr4sT9WI0G4MF+kwaztcpa4fmEcKgxRDBwWYFnEc925N+4nLZsuvJj8RxP9dnDAlT76G
5EmQ/of4S3lkVI6PY96X5mIjwfff5X2J5OgHgRpXw3DMKuuecd5HVjr3w5gdZJs/Z/Ao61mHwlVU
71ojTybk2znQjv1YqPcTuvm1lQ1cgyTC8RGOTPkIawrn/oQe0+17f2ub4kEnGH0VmuJetdt7tSt8
V84/gNFP4HWemRNhBlGjDyzQe0gkdws6v9HHSzca0Gz69iuwWVqaGZJxdoxcBql94LUQOmJ5VodO
tBUluYziqmhUtq3xHYOF6cISrWj9XGNxN8xZpeLPvGyqXvtSfbei2K1aw9UgjzlxcrQVjPlNRANb
bVJn3mrWvCtS48nSxn37MGXOjE68vY87cdRSitoR613fvkF09+AvcOqQnBALE4+eeG/wSugLmbsi
Pxp/96XKYDOE9V0K+g4ISfsIalZH5dMefSc6msOwAB0QYE4PbQtYtcdlLSkIVgrF4MoMkjesIs8B
AlS3V5DoGlhVtVC5M3NUFDZiOOYDy+bUv4L83JbjsCO7mXgxCPFhe5hHi0PXFsGxzooJ/4j6AOpG
7qLSCk5d6s7hojnsknsyFTNyFAhxITIT63yO6ld1Uo0SDY9W/KUP8mmi1tCTBMWls5u1JfMlzbBe
mMoCXvJMO3tQtwIHNne3OBPksesjslJy5zcBN4fcsdwkWUJIhbgGxY+VpmcCDHBWlLsw9Pnx8gM0
o1tG5ouImy2yP7YEOGmKCrHf9BOoqlsWyDDVU91+Kk26Hizl4tQtxl/rJZ5tnmOmYSGA8s4ACZkL
7StOlD070WDN3Y8Gw3LrkNndaH43YwtxhP4Mgkz3DH2VVlTfd4ITQjW0u0RVPjV6JoqRFrtn/aiH
+grHV9gad00XuZg2ynpy2b57tvHWNmW7yuhzosg/VeYqylDADqeYcCjKf88KeZHpW+l/lOprAeV9
lUT504jnBoAT2FasgDoZN7BAKT1VbYKiNQBdhg3GBoDNdMxUElHyyuiudZ8n7L0Azpo0gJXZea1Z
3RHbfMKH/Ui6Sb3Dl3DQUO+7Ce2EqhX7wU/eROPc1/6rQoVDM65ck3BwNlEJJsv3/wDfYGKhdD4n
nKozv0vmi9DDb1vtfu0S50EVA12y4sT1I84t+IBryFlMfiRY1XIiJjOc/yT4z9RGnLrygXMZftZD
ZoMcrhQXSw9TVtpppquzLdxkIJtCVg9dhMxRnz6Z33oaL2/kiaSaldd4Cr7Sgs0MaSJZdEjsYJ0n
MECUe1yiLlTnu8S0n404PWdIc+xY/Ykjml8AydopnUakgTa+F7U/jmbEeC5GEBpULd7OFHRTeIgq
eqVWIDIzp/u6fuUjvgOYvUt7YupsZzMlxZGazoa/WsViG4X6xi/stW5R9edEE1qTZ5p3QZCxpydm
b76z2cxWonInItPV6Dvh/I/D+j7KW461AbsMux437WIS6LUnpjVyNXNuGIHqIcY/I4LbVOVlxJLd
wgV2Zq5CZH5IvxlSEMS16sv8ROIMM5x7nFFgNY1fPR8PzkjtayXIJLIkufOZKevTeBANw94y4Fyv
gL1k6EuKUfzCvw2nwR3tNzvxt/C0Yenqe8kfmQCUHsAX0Xk8kYw+NK3rkHnvG2zoSCJIUHryPHiY
ISv6sDYpHyRgX6VcgifjfdGInUqtWClIWUzC9U59d+0HIs+izOtih3LF6wtvajyWbHtHEi6GEABp
cLsuhpCSv/TyZBdF+M9n323HwXUaHXQlQtgI6gXSQI0xGsQwDgLUGHG1xiixG8Fb5nrjgQ7fjEG3
hZeu4VoazAm6LfcEgysBH6rotr3hVUg0bASfau7Vw0vFRIIbjUgaiyYrJ1e8WvsqkJvwinGNB3Jn
+soxUK21Nk6rhkCwOhu2k/owqo8LVTPz38giW48McynbXcXEYFciwnS+/Fhfx/DuAmID2Q769kOa
LtJykhTMrzbK9vBZRpCp2V0VAY5t9GsINrvJqzuq87nMvRLNHOKrNT4m/rfvqVgV8iTZppbOs8fX
yIGi1vn3mvjTIFhUoucmtndBLj1aDBc8+DqAtK/JJwcQt0JScldfBtFsLEnEIocJkGSAWG9Vtx8l
cMui3UzMsSPyD7+M+ay016pL7hh17aL0IWItW80qoqD5uUVA13JHDdZKqPbaxEpoJTuEIkgG0/fc
Lg76+JHVE4LSIDlS/0iYT2Ld10gJc2Y6c/7MCv4ipXgYlOTsJ+JEtC5SHhbZQsPTY6kEogcxVCJd
EEtUNe+aFZ0NEDnu2HEclVPybUiu/KAsFBbhPOx58FwwugYqwbg6WIkpOBPr6XtBF5SHBjg/EBrq
fUNby9B/mfzusw8H18omZ4WEKD1k9cgzujR7fvY9oGPmHab4TnVYOcG061maI+OYrBNteosxaGVY
7aa1x23N2mNmazSjKYtLFQ/FfIF2SpoLOXDjd8ZC3Bl7cM0fRYw7Ab1KyfERtGQWzAgm+3e8f/ZQ
45ZItiaRuQmrEiF3on0tQmszlwcn2wHs6S3U98DOJhsr/Tpj3wrSyGov9kdkknNn70M6ob4ZNwXC
LkSZ8GKYBKhKsJ1nQAFMluL0UQ0y8vRIc3BeNfzGSakBgQE0yJas1+RGHaZ9ZMVMNbP7HGpioKcn
O/ewZmsmEW6JXSBX8mOgvcskUWKXzURUeTWSqyhq2lPcK+HBVMSLbTWXfhhoMmrteYYu0zA7PMxm
Ehwp2UHNBuyvtCSljuQRh6TCMK+eG3Y9ktbRUsxtisnrKOr0RY6WxihBQcaTLWQ0sG8r6isSYCtV
c0mc6dZOO5RuayGCswJkJxNGyJ0dP5h5vjbnERByR2pFhLO1iU1GfwCk5QKidVitPxfXDgoMZpNo
eswS/XnQ868e8oU7NaPc2V0IznLio4+q4WGKltI54cDKguzAkp4d2Tikj6HYjXphnBS+1lPjy2c/
LpoHXzzZ2DDMTJq/pYjuYngH73JIX0LD/LYNN4TXcgYAFfCOxaRtT8WzwAb0UJd82prOW+KY1ecY
Js1OsduTE3fZ2e99ZT3GnG+pjqKobqksFJIQCsGxqGfI+EP1I2sQvPRDDxqQUf4BOwuuyvrOSdHZ
RO08eb1FRKkoKIjnC5lAJJ9ptOMi6r9MlTiNlHlJAJUa6FFQn7rgN2ABujWF8+637OnTxUIR6q8d
kgtqfTzeCBxWLepAH3oosbeUeqKmycXktKrazllXzfBsqLW/RqzQwIKMYpYvob6TXbpz8lg9VJBY
6qyz91k/vk5adNDmAPl/hEG+CQ7JHQk2AFETpfHm/ttAlLeuG6Qwc/sDNvTYqLG+UvN8G7QZW8iW
eh2TQWSppivxKaxHlYpes7ir9UHcd4Q5bIbJ5FtcP4VOWd8hBycYR9W8Ef7sIfaDbS+dHxUxLNPQ
LCHYoI5c1eovgFhNxpS5srKw0oZyCrd6xWU7Nv3zTHbhBtgnNzYwqJUhHUojGUDRiioew/hZaam9
sBl7eYEqxDKgnarFHe/PxHGCvrWArLQqMI5j2iXKaNDmmk48IlCPjxsAYzNHytY2mBVWOjm2Y8A0
qfObH23mUqgGy/GIS96MFrpIOWyYOppuJvxfv+cvqDUkjQrzDiPmqimLcd10fr2VOe8Se09OsceZ
Z821fdrjAXCsnHLSpJPcWcc4MrkV+bmSweUmD9WVXU8qY3mWHX7wC+GrvSs6Td/Y/fs0h+OfcAaj
Umz1qciOmTVi6645SOIp8lota1bZUA8bKw0uejj1+zLflmojefZS0mczuhgAo4yxkPjZ+U+0FEu1
gjiX59gjLQOEcZ3tyjY+5iZWZKNtAFQYlCocvXSCn0EGbHDQoceX5IgdcIeeRmsqdxZvJEwYCTTQ
+FZmGuRsdjaNWEMEROtOyCwvr6MyFwZ86sRmikJxi+hjz1z8y6myj9ryTwFQgKwRzX1c6Ze6W2am
/XgC3W6vMImRs0PgUobOeiVYElPH6yDVMpLanRTF6pC91GIh96rqCKXABLo3PGoghO50tOofqIr4
5vf2zKx3Jigkd6O8YxJlqbxCG0Q2uoSTFSjb2eCskFONyClrnqQoM65OLoRJxcjXle1G5COoGjbW
kC01ZluniAkj/Hoe+H4MzxG474dJU1BQL6ZyoOwKsdzS2UXIaz3yPyosyGF2rMoJbONgrPTG2NQ1
2oEhlqOXCHoRTPU05SaDrCCfWVi29FEJt2c3kzsq5uJMGW+t9dEYuMWeUD2TCdIrfxCMsBV+HUuc
Y70jObCqZq9mmrqWGvjl5RBw0qLYq/53avE5gwvYWE6OP6olrK6rzv2ogojRyn1LmIZLFnLALg5l
vuqgg+3JSgE1T5NbA86vagKcIkFCligtJvuvuboveWsxJCPKd9prUoofrCnKWq/VTyy2LGB8QMDC
+E0cBjUdAUOl0b1bKdF46qyejOcJMf3BLlWWPLm2Bx28h6hvb4N5NrxBUYJV11jKbk6Gs8nhvY77
0tyIFIkxIdDysfX7P5OTQUB2AH/rlU7DoZXHIc71uzLfJdAFkEY7xNTEjbFthsUa3U/TvY+wng83
ucSGH6MvyLw2eVM1fb7ruko/jxnhB8xOTV57V28HUZxyC55D4JTE+5i7dgZtyiYo8BDajhtr6CFA
0p8hYfY3dUfCVrn8l2Ul46kX/Z/Saq4+qVGbXlWiXeYsqb6j6ao8F5eEABg7B9/la1m8y9VRgXsQ
AUhpgVTX2npUoNilpcQ2VDDHS9WkOarkBDCoN9JNghefpOIGMhKaByfSaIDZPnqNOjJY7isTlAw0
QDso13loXztqVSYI6H3LUPKGUGZ0Nmeag4ecm6FjuaLL86SxvwSOsx4NE3VDP/7ao7wnwfAUjwWL
LEzingJykmS6rDjZYwjt0R7ZS0V2cRyy/2DuPJbkRrYt+yttb45rgEO5D94kEFqmIDOTnMCSIqG1
xtf3QrAFWXX7lbVZD9qsjFWsIlmIAOB+/Jy91751USsOSQxNMRgZ/pixsBkMGT8LEU2II772yEhA
0WfvY3SQ7eysaYExz+wfSWg4AgbKDrMelHilaD3KQSG1h/uSimI5we3ydjpMaQvCOYyop5FMB6NL
1tbk4t/QYctjK32fCzO/xsa7U9TmOUnsLQ/LSVVCbhxrujppywQJczrojfwA9wRNCpkza6vtll6n
n+z88drRGLpNdnBzIIyvKxedhh10pWeEnb7K2srdVHSDsPFS/+Ydm44KPyWhpN7OmVSH0uL8ja5k
g9552GA/rpGfNMbODM0nxXzrgs76UGH9j+FBr1uzWBbB2RumjM63xImXALdcZXZqnseYFpeMWVwi
qw1OSYwkRm97mrgjkH6Y0Hp8HtCMbfrS5ESDINulUabHM+v85Bkl/G2opyTmtjAhcFoAyRWxe7FK
tR3IMNlP4rkfx/ABXTsOvs6pj21+mrSeowX822rpcECfACYku+fUdM6JrHjSy/aFYOMQBSLe81cV
EnlD+ODgOXV3zVL7YOA13KXRlHF07jCjIcnUAs0+UWUSMVCc7X6x15oFK21n0frvMMAzY8ToZXMD
WqPOTiGOOdqV8+zZ/YgmSsN53BE8F1ZZgGJ3YKBb6bgDZ8Ln0uYcIvBaIUuxdq7kWM4Q9vMkrQts
KQNBOtKh3BeftJwGCMHL89EI2i915pte0FO7ZOg66JOXB4vk6Aw0CbExxMbD+t+gnFGPhi+rpQJz
NwRptGtjjKyvFbqvWkj5eag66D606xyGhYxijLNZoy/pS0DtOPte3G76YvjFO6Td1yKKCO+up1tH
xwG4QvS5jYY3Owv97dgxhjZLvuvYoR819r5kaO5ydC8TtRrV/FqO9kNe099wMddUdsj23uQxtHvx
lOo2i+wSfTaYa4RrTI2cdViET0bkhutkEe3xcMuwWAmiFjyMZIgeAn5Iaem2sVsyXiYfNiPQqOLQ
tEbSXh+h7r31tOxJnDf4Pf73MXcIC2iQ/3Wv8BQ/QK4aU+cS5J2WIPyzpxnAPt0Umkrj1HNeYMtn
op56iM1F5+onzICYtTR5oVsQJO4bTW6EQj3cXd8sIBEZFDO2pE6ow3EdgKWpiJLrOM/QbjOeujhB
BhBx1SUqMS+hqXIKNQW8hqk0GiRIVhT74SnRn52wLK+O1WDhqk4ToSdrGcA80cZCYKjnB5YFznzJ
u8qb6lTpkJIdM74qw2cVBpOK0En4t8GglVtrwwJuoaechxrJX31hbWHH+nuu0d1BFg+8xRe8S4FS
II/JyNvCMb1OF4SoSl0w25TAv/7pf/87DkgjLNKdzxd2dhlpcyObPYZbQ2dR5DiWuNV0Qp9vbBf/
MM04HnxsW9veHCZE4qNxMFDiaA36Kr3XL05j5Z4e1QZs7HU2jhbIf6M+K3t6z/GME8lhxwcUMoC9
s0tLzviTziC6yfM3be4TCuERRkiFq7hxMOsGcNxQh5GvwJSPUvazGk1uBfV11pytfpEwh1j8Z2Gt
ygSbtt/D+TYK4zOY74rOtft1OePvrAgJpBP45g5/Phc2e5MK+ksm8e+MXT9d4Du2q8Kcj2U1GsfW
hS9EIPpRN6qzCuVjbY7q2g155dmCg4MFSP1oOONGibh7LJ3+jN2auafOVHsII7lrBa4v35/HM3lp
N4LDgd0blz4xtUvf6qvCprRgIrarIZM+1n116DOm43ORk2ZlSGcX3GZBTwMj1yK1k8G2zPrDXLdr
RxSINWi9rkqUK5hOsEE6ACF2lcwYdpj2hFC7Ixfeqo9OCkxO2nzYwAWBYIL+WWnAJzaagCHGcQDT
RAI8y7Rd/ARzvq9k+jXRqKjDqXYI5YCJPpznCA/9mOET61r3XLb6Hmx3vMMSbZI/WtEyexfdDwHd
ib4tcE1trii1Q4z6M8kSlPbhqhzCYAfPzWYsXr5ouh4glESSW0jf2CUUEau+r6pHn94E5eaLj//4
UIf1y2hCAWn6koFTQyBEbneYz6gGgvCaAxLWq8Z9QRGfXzqdt1hhw5/yIHrKx8cqD+ytjAPtLDSF
upNwo3iynywwDuuie88miyeZtldGR41mdgrUfzKoMOP5YgsNDAnKyS51Hm1jxg+QIkPQ+tTHCl2+
zUP004GWgqOVJUwxPI1NzpW1+d10WWsBMLwapkW2mPYN7NLLQM+vqv3kMiXad5jvDzMRjvvQDkoK
c/vZot7RSeexAbMx3WKaRleGEL3BYJypfVTge5liSfTzTQ2iZpvCNOMQDGOorxC3gluNVo5jbjSW
XA9Sb5R2RyadQKXIQA3bkN012BMVHW3VjPQ1DIL3wKq21hIQadUZXvrETdbUK59IYTvrqiEVFTny
qiMcirglKuGyRVCMECVa/FTTW5nV3ozkqm/MA1V3HJj12sJCu7Fo3jc5iiDSRrDQ5s273Yu13zVq
DZWKhj6qTPD0Q4VveBnvcFrJfdIwbW5Dbbnzhq8RBLpFbgn0aTM3BtQZLqmq4xMqbVLBEHXjZven
+jaiyTWXG+PMnttYq0G4jLnYe6vc92LBE5Tqt5o+dxN3D/gq6OnOBZRHkb1xRv7emCPb0Di8BuBa
1uVc/AjjwWVyydEjzG9G1Ok3BwC6BOaEqiAG5rx2MO7uFqK7A4NACydg+jViMcNc07octhRyIKLD
Hlewoe+1qjwmvtS2MDPY/0UPZ67v5DZ0nBfpRx1koWwtQyjLUz9bnjWwKtJZOtcYpxeZz23IBvms
MN8mjV7sNKN4z2OD4FhF4yrT9cPA2K/n+OPkiXUOghHDhmKuZcRH10kOeVJ/4TbBbauQOpUhqP/I
ho1uD/sqzZ8B2c/U3gqvb4ane6jHzqvrQaNxiaJiXKZsee+wUixdMppVsnaXjE04B4XCNxaG+zpv
3bUKwb/ELTljg7BXBJuW8LVZhkOyv2yMTzz1zDW0IEQFNsYA48LJ6zh8r83oIY9AvJfSeGl4AkWH
66ixInarIp/oac5kXaY/66SaFk71vJNdsqb/TmhL/E2fetQqYfK15/oZTkDBscIl9TC6BWgsC+2T
VGvpNvS3+/QAJ4oUbyEET3DyTU01vE+/oO8ny0uxZFim7JF6Ds03PIYRk/+0GhZjChfkt84th7Kw
Iv4Y72vOIQhxz4APrXV35RA8Kes6IU19cs2OzN85PfPhhpXR1eHGLfvikkzBSzLQsaUY9gwZJ1va
LjwIk19dkUYhqIvPfay7D8PMWKcRlb0hiYP5bmVQK5fjIdewVM5uZS/sQxJQEueZl2I1Sg3zee/y
COZo8zSln2msRNj5dhqrtjvXcgemArEnH+bWaAiwp9cEFv1Oy237FDlZuO1a2r/tANc60quDaYnp
Ia6xrafJuWYinLBZ/SBvfNVIwHEzNEsGim3u3qLaZGmvPrfFEwF1m9z5AledkV9DwqHmmf0Xp342
ACR3rKWEC3n0gqsl5VAlUNrfa//d4Kpn8oMb+ECc/zX14acIq8aNq/qHWM6Ut8eEMPNWEBzA/TDd
D79+kmbpDcXPEZvdYmZS/s+CqV7IlyFVcRjxFUPmP+IGBzBhnRwMX5Loo8zoNmRteVXYHB67gv0/
dbdYrle9zwSlQCm6XYh0KLPT6VOLiUt3LhkUQIXCfxDiZqH7iL4Iq9rYnC5RGW38QHx1yTUhLMED
nsAIrfzckH/Mmegqbf3BGcnccxg7tCY47Nz+DlVaQ6X6TTPrYyD7NwcVwUw3Pu7DH3ncHaX/0LfF
LeiYRI36YUbMmyXFs6Por9r1z77eZ/VLkn7Xi3PEJERZL3V/6ktQLsp8KV2nWg1M19M8eDASc6sI
T+Bg6OeoTyBqpDGyZxTJJkMy+Vp0AeFS/hYNxKHWk7M+JVD/sI5W8EuQ2Zi4FbUViWSghN9chDAN
9kv62eva1LZK/hwiiJNpx6ErWpU6yNCoOdIHgJ9vXdqQkae2I0TxspgoLGYZ0UiWa8A+IRTWBlRH
ABzQJVwbytExfsybt9z9NmPcFR2a5JqG/wxrYRXSMjQc/zmpaQC3OnI2GQCl9B+atDzirduGzynI
haQCx1QkNh1DgGB6G+27qd3Nhk3PL3a+trI9sfaI45Bp1zzEH+JLiohOyxbx134kOzRsZsmw1Hj0
BfMLDKtIJxz5w0whPKcW0RD9luJBZxCNdxmb3XY2TYySxjenYsmYYCtTsqzJxDqVtb4q4+wdHuBa
a99sSqiSyk0AYreKy1gaWFeWmQlx3uguMt7p2sH+x08d6+uYI3QWTV+hpvImxsnrTs/fAi19H/Lp
gSweUE2UJRyVRZN+07r4KKf0HDdqnxm8WD2a18h57KlQg3raC8yjnooQIEXWftCAWnPkBI1EeBHy
oY5iHdgfoiFsH0gC1r7NFhGox7YqifWZUWG35uDV9nBofHZpGRxHRPvtVNzo0m7hJpPQOz00fvhV
V9Nn6XZrGh4YCmxBNmd9CQnHaiTlnqAPFiEjqZlOC3IgyqHySksjwLT5MDIEoyaefAK7HcSSi7ql
rvaqsjZL7p6ImlPcxRvH1tCtMuNIrH3TsMZ0Pfm2CFiLWjvkPbxin/Mt1gSt+Jw5R/q3p1YShd0F
EJ0iimFGtl3SPkRUwFnvvpg5da7yEwCK9rmtrbdk+h7n/rpK04MtGC+aa+Ubn/x6OOkwgvJJ+5KM
GU1BF3RB8MQZ9M20AbpHfmjs9DA+I3f0srRYg2oCVqFhi0bsCk/MmCAEkuKUxA55MlSRfdtfdXZH
T+b7uCze25GpQVtOy04OlbCJ3n7z8T388h//t7zLHgrUBM1//sffkNyWZaGegn9tS9PEPvIXKkWR
xmIqc2teM5Ua92n8OQhx3FQ+Yq1Ce0qS6EtrcfNp/Spf4lrrLmZJ4BlY822g48m+X87/a//l/9Fa
+YcBc/ezuL5nP5s/DZe/LJb/y475/4f/0pG/3bbF3vk/bJvL9f/nfxzq9D3/8bv7cvn1v8yXmvMv
XdcdJHCu5eIosAz+0y/3pWbo/yLpVkk8mI4DJd78zX5p/8vErOm4zK1dAEeS3/U/DZjGv/ilQNp1
YVj0+1z7/8aAaag/7Je2hXwA2Il9/38Yrm39hdmiMvCFCssX+S1a/hxM8mEM53Q3j0m3D0oTd6HC
HjgvgzFmAJhmnDK66kr9DGjHbVmkj4M7+btAo8kZOCiLGxNfcqCQXUT1P0D11Z/s9eVikRk4wjLQ
1lu4O/7yNsgU80kiEsyFY3KDckgKRIjKrZE2CW4ZXuYuYbePx4chZJ5OhjyFCdFeSqUPo1+VX/r2
0Xcja9221tf75+q0TiCa0pGCGGI/B85DUDaIv/i73Ul8+InFzNYwTxxw2EcyEPSuKbqdT5mTj/YJ
PtWm0jJidAfM051Da6rJD6UwbsoEEQgWqdz6WvTRCNS8kWgXyCeU45UYcFdLX9/Lgl1uiDEKLPbw
2hm6PaIxgikdZk1wLg2ZBqco9EO05/UrMOIeSc3SFlZCPdm1ho5PTwgZaMVXlUwEVIfmIypD8xDw
h2R0RK+kb1VJoHYKQ8iqmQbnbI8o/9K5kusJPVTqU3wyL8Hob5c2WlHKSrbFi6hJAfSjKcIKLrPD
EBL0WB5nf9xrieW+oNL4qo/JsW+VvYk7eANVUuMY98Nfaw5LQfCz+DdLoPjTIHy/6dLSHWWz4Rsm
g6c/DcL1GLqaSrjpBkP4VQnwbNWBgyT8OmhO9x9EOTWnttCPfuWUJzjFcERN36vgPKKgd+K9v/BM
OEi96SHq25aPktHXOAzYLqJxEmcwPbg1XR/N6/iPZIm/vWAuhAKDCQciOJegiz8vv5JhmMwC6VNk
mM2hSPP5is4xuhLOS4N0kWZE1m6CKkwr/JFoAbVDZlpuXc253oGTMUZngvDoyXZgFaoiJeGKntxv
C9a/+ZKXVYie/BQU+eEHbu/lzZL8pZtEQNgOyJU/r7IXTT0JPFXeWM0PWpVfggRUCtk6AsCCiA6j
/j5H6Hzg8kSAzA+5Udsnv3TSa1tBNGymlsZk+8lyh2sK+PRk+la7/4dr/BMvxTWyUipBy5T1j9CE
Zbksf0teCIt8GGuOV6ARSqrgzJr3ZVWbxMANxaFAcHQiQkI9UPThs2rpgzP8jnbuMBun4p+u5W/L
JtZ3Vu1lEdJ1odt/+b5cPZYVmIvCk1NobIEovVMEMqUDw3ZuXRF7ycJoQ+m20Yok3CbaEovnkg9E
lvL9tk6JvgokcVFRnLa7oHoUJuFxDHn+AWxl/+31kQ6SIDj/PH3ErejLnf/tW3PTKDCVwdxOWu5H
NZTmZz+82EZ3NdIBcWq3zqf+Dc9M+tIy1KFJkHwUE92SgHI1CEiXjYy7pq8QbBHOT6QOH7bZw72i
dU9jwWy7myU4sy0PxCCWNbFXC2JJxfQTMI01LtVgFxTRNcpBsIcy+KSn+U73zWZnO+S6NVi812iL
6QL5KUEIYfaQJt20za3h84yV7lElg/2QLaS5wtwjoTsa8sMO3O6pCXOGDxYW+FBgN0yZapKn9Q9P
3Z9csOWp4/tj5VGKVD32778sP0XRQtasemwCwHF2qTSck4w4z9z3D31gmZ277HMH3DsqOf1mUE9L
uvpHrJXZXqd3spoNXDTWtqm16foPF/dvHkPLWHZvQTNG192/7t7MCpucUFwvL/V2b+ZCX3VUDatl
FCbznu1vHL87RAmuQwQ0ZXacGlxPTg+kkqPeoQ+GndUUAB+1ChSPWWVkIyfarY/TYvtfX+odV/jH
CgN20iBZhpeG4BQu+c/nEIPPFJujTxnRBD+Ghu8s762MpI48Z+CsYfNpMkINBUiSuO31b7CDGqhh
FiivZUMsqlHbIv+FhyvXiv5GiJvnmNdorpM5fQ06rIf/9RUbf19vHIIWCTOjDLMsfWFw/P7mmFqt
+baV4XLK+3BHPZAerJDBQmPcejzAjN2hVwkdOc3kwnu2XAlxNWnpDUOz+K+vZQFu/Lk+S2kwGjBd
XQnTMPTlQfjtLXbcEVp5wFhSdeiPq6yOmCkk0wEA2sv9Z22n4/Ib471TThOhiQaiO1t/sROa+ve3
j6HvxzDF/hr1sLlPrRRQmE7YhU4fbQs9ujsFcjgEUS3XnYO+cKi0vUVa6j98qyw5f3+jlKWzmwuh
WJnUnQjy22exyRCSDrQt2hucs1qIy2eZ2sfJ0pfxT+tFRHqQw+4g1aEhOfu6fRI2vWWHbL9xWWHM
dn5Lg6Cl74PwwBxsBCl6VyK5LwQhY55TkX+QTvUpR3dxjJG1gj4tH4YywzsTrWSpxKknueVQqqok
E4YaMKX7iKA+IeUsYZ7dLFWQGUWfbQlgb4qt78jFwcWl7hcsekthl28q572p/YiVbAJsPwbfxGRi
Ywrwm6r+Sc2zvFkt6TNpEb+XVvgdglq6F4gytlPYne+wJOi5JuHvbXRtYpbcxu/0RcgDE1/FYqtV
E0Ko1r34tBvuVSEOyvILfdsvMYOYDUOiZJU00XM14l3AbEfrxd74LtgoVQ42w/YuukoX81IkLloC
VC6F/8W7STOkLddDlKFIHkiIrYsE+SPF8jAF0TX2m9vCjNmR3fIakrixRwDyinQC9+YIzjJY8iTv
X1A0A3iEKXJJlLEXGmGOum6ddfoW2z4lcN4RWXHFzvzOubrcQk28WX22cqHo7W0NcpnK3EdzAQ66
qvrOZwgP84zgSh/RlfjIArM2f8uMoaCHAwD4foslkbBU3RJpCMscJcG3+5UMg3MxlXPKuMUD81Ic
lmraVnb+zbI0gC+ar+9auO6IoMi1Vw5eP4QMn0AtdyeIc3Qoho3jc88zHCD39WYkvm6d+NUns830
Je+EGTiCP7HTlJuuC4x+0DwVYjmB9zoYiC63i9iTBn98GJI93g49EMtlI43BY+gtzq+0zV6w7c2A
HEkwt0abWNwO1rnvms8dw0U3pVczwp3iw3YdjqlMKJcGJhL6qe3VZqyVs0/4JgO73royiq5+MGDJ
wWeI42fSLoEt0SbGLl3Spim9cqwOavIZBWQxqfC13HcmrcxOjtyMhnCgseBwVDbB2/BBYzfwdN6M
3bAcpHoMSATPZRhLYTC4g3+Chojtw6G150sbfhUkl12GZuBgpXhKQt/ku62+u70FX5FIOZ05itfY
xvd7RcskfsPaZuI96UCp5EO7Ijw5w2w+aSUXM8tvRsMs5v6Q+35N01RnwFJh3JxLThbLyz0lzrH0
yUuTw2UObATyQoA2I96ZvrGDAsQFgAJ/OtxK+D77+3FWCzVAr5m9G+T0KqoeKs5s3Op0dA+Zr370
fTatnIJYnjqMnQ2aKeof7Hbbznlrrewz/nq1Mxv5ZMSTe2OMtmALEX7kSEH49ksrW88lqsHZrutd
Y9b+s6yK92Tur4UD3qt0XWShMKh4HclnZPKCYoyxaTC75hFBHCI8kxc+J8Nd5NknszRejBh+4/35
g4X9SQ26BYQUq0teZLzh9MUXexYQNJJEUFkdB5RRjmGUtzHYZHH3WiXuB+eYcwwzHAGT2hB+tGkK
lkTp287aLgOq0CYEC74c9rXR6belAm5ZTCx8iSVexEiMDk20MM7Q5UbX+2sKnjwNPLtOAHjqQCjD
RA1eP9jzSX2v6E+2YxQfIoG0LvCHaQX981780tCyT51O7xqLK0GzU/FsSrmp8sx8mhp5JTNzfEib
jClgRyKw8HmWQ4aJOyTijDuyb/ev/76SIcXZ9kVlPLmlr/Om+Q9wgrrt6KOQS32n4Bp8VP4CVcwF
1jZHhHthFi+CwOUhcpR/VmVTbn+9zETiZNemBHjt8ACDVUQruxuKzN7fn7R6OVszjrivzhXvvaId
sYmb+OsSnHGL2Vrb5ZzWBNm10yf46Yr8XL9IrENVExGpALw2LpZrdlzXJudCiOmACxWtrsPmzYG2
A15DhF5i0pQ3gFL7UX2I0nABpUwdXVL0fvZMtiknrRsUHrYnCW971hAU3F+RCJPJvrYRblaR2Gtg
n3b3F8k2w31oWnh3rHDn1nCrSqT8E+jvdGJYNDDPdYw62tRJPW3uv43Dh7VSfeHuGqOfNzKA1YTt
JYhZV7rUOsgo/UCjv7GSIdlxrrvvv/cd0ylH4fV2gDJQ4SKfx/wYSbovmMoiDcMEOh4GYXw6f4z9
7YBwd13J6JmcUNCt9zW1G59UjNdm9MklCXjMPU5Um4ihzifZ1tlztnR1mdMUU/wS2fOnpKGstpdM
KOLYhBc0BjT3Es0/qWKwDtw9+bmckCPJyerOgx7gFOrSRTBsPdQAZYh6KM5T0qlbHL2IYFCXfuws
r7J98ei+WQJj872qN/pBXxkBiRllg85Uw7vg1mCTEFuRQpHMDXJsLN/Krbh/aTs+NJH1jsab2J/K
QbEaz+MlYop+IHwS64Kpvkc6PnQGQZ4gJMYJEc6YJgz/+1obWPhXZoKDcNcVSOAm2Edk2WzbCYG0
nfbUyPdb1aMdJ3eKOAcG41DC0IAbrIlBDz8yUyzs4yJzwvCebawmwzy7vELIhvZjOMotlKVoFRl8
UgcM/1jiuW/mmXImKSmDup3WBvGr7XKTB+RlqV4Hl1gPo7Um/VVW7FIl3rVYt5+dOv0wM6I/oCgl
ud5DJeSge+8W3J8Imxe4JvHkzDdEMaOaQ+wQAi+D3IsLk4OKg0eqxWeBpqKbDp0jmFhF9feo6Inn
g6+/mbuoP8Tl9Ab2W6Atn28T0qzd/U+/NySKqVgZtcX4sPApDcux2OkD0hOJlm7uApgt2oSgjt7b
xp31L4XrQojxk705j4j0uhEbN5N4ntsFBqsYlkwpDCRW550tDxjXYtSYrNf3fbJM0TH0vs+gyj5U
eSPOlt3AM4+HQ5nE4fMMpCptgBnkmUUeTB181QeQDZhsX7uUXSttqK4TJydTU9AXDdv5EdFbuG1T
G5tQmjJuLdaMc1EHzjZYTKtoPSHJw/C7+jC0sQkhLZKrTuTJzUZaGjwDETbhsmMTFI7zct+yNeNd
KCIZaDSDo86WDbUC5Vb5GVq8OWKMkbu/kKb31xfd7kwyChOmmARKJzSefh3xTQbiNnHxALxUSCid
0Dcu1jQQ5hHZo62xZuTMZuvwlvc5zjmQ+QvdyEAqpg31Lc1Afc2I1uiqFTMbW5hJXBmFzVK0bJfw
wVDxwKJEk6e0y691u5rDD5IZy5VmIEBAidB7apqSzX0h1pXl79TQXeuG1ZIDhXlY1tT78RCI+IcZ
9hqTf2TkcdxvfrV7FdBrEqKI01DYi2wnemw7z805Vd6LMceQrwqLSZAr0mlsHM29mZ/HAsQYXmcU
LT2tCH94uO/BZoNMJ2W65d03J5vpkJCdsZsb94DjRG1xvhKIUZ+K6AGRSna5XyIE6DPHKxRMOpJw
mr9JUZyET1g8ehwGORghDuOwvb/7DTFQWxLHCCswLKKck/bTMD0KerNX6aAOSEpmrywk99bM/XEv
6s5edzNcQ2HRSRrC8+Ai3ESWuGQD11dgNRd/2TLaLrhlZeNedNzCFDZ2ESVHXxQ/dCyqNEOjB5fe
58HuCCzqcV7w0E+Ekmai8NIiMDddU1/6cn7RZFodZlzEodkfA18DlIxCPOd58FrLni4I11AwGnm5
vd+AKsak3kOBNXSILJmBZLZxcNQacbm/l7vDPd9nKnaNr4NNzSua5jTC296iL25ASsO5y/gU0CxU
Km4KnlbSOSrgaC7tHxj/xcWAw1TORCZ7RRDl256WEdiONH+zZvtGR/jT1NcnK6j8z6MfXYzJ+mSN
/lctcEMQgh4p2VmBuCfoe+uJQVnPpLUrKCJ1JO3u2dfN8kIKL0k9E28SU+/1wNBgZQ0q3oD8cPGU
Q5BxvoqKihUYeHDDzVxVZPVx8NgJBzVeW1UfNj7idc5syJuAEehm34Jg4GgWNgz2oaR6hl5/Lxo4
U/BV8HSi1RrmUG5zRjBTNrtbs+vrbR2BNmkkWZcMOwexifWx8EzjS9c6DB2KpFsHgPJPGioBOy7N
TVShto7NvFwHiCGRLRGMu/yW1NCxyzvzM4g3bzbmCOeGhjxFH1/HlsmtJcUb0chksJngcxZwnwgo
HftubZJ5D/iJ0yTIMTN+zhuEJkaEfgsHnV1RVlb+5GALVh7p4sDxnEpHxOZ0q9GsXkM/D499CdU6
Q6cRlC6IHBopSwT1UTbEJcbxWUQ/C/OUkrviIZzR0So5KDP3bhrLreSYGEToZkeRQORSS3wlBvys
wX6sF8FXYesf1tg3p6gbabqiUeSdUDDbmPyDR2J/Nm12QD/aixz3TNYV8dYCawfyNAVrZq8wr0AJ
QPYRWsE5E5p5noABUT9P29LwE6+wJwY0VW1t5lnMngF4u02eaFx8xEVBOtPU9LikMx+cO9Z6DlOe
CjCUOI7PuMh4l3JC4kKimbR6TJWl+hLGE/VcFE3ItOz9YNY8dXW0JdAXxPhAwWoO3QmBmukhC3Q6
Duq5RKhlxc2XRMcDPhIRKkcUWaaKvji9/uIuYyaOVj5FC/OHQ5tn7k7AjdMLzI74DhQbJWf+1lXr
epaWhz7jtcqmnS7SaT9X6ZYIuW9R9GBhDqTIrAz4bTyjfdKNe7PBS8p/zvGS7qtCPzkhZL2sgWCJ
d4dskgITmYEVjQq9jnNsDSR9tHr0M6ygBgypYnBftqtRxykwZsjaQFYCZ4YYI6BOkJL5VetVSqFL
so0dDp7pxAEqV34tDkFUfK085UZ4SXv6u6C0xoAgOtqxHOaD14HPMsUMI4AYcqxFkAhbnHPh02xj
c+6mS42uNxo+/AnLc10/9jH0JAoHEJCFRWhycgovwC7OqCf0M71llDpwi9QhnFklumz+cMdl0e58
yFqO/ewq/2jnSXrokGw7FbSouAKQ74Y/2kqHa06TSBiEg/GyoJpBPb2qdfVtsK3PVaMj4ezla0mq
KNnAGzv9YtslzbxcvXep/xKYHV0r6R/8bM68NHEP1EqwrViG23n8xEjkQbEp+Vn8SIF5iYrgGxRV
4s8HdcT27bU6A5HKIEShSW0S8ly4iTJEp+wDaS86yUXl9stoIFujwO9djk1jkt78sPxg674lGUlC
9I+QCRpNvhJu9NPquFdZQjsbIwoQ08dwDgHB6Ypg0JFkBWLTcWAs9B3RvABD3NY2nxHkir/OMtKN
gQSZGFNpykeLXsSmuM9F9S5Iwt0wMiA0mbNAlmNETRArYoZA61IEVGWhJV/6wV9CetaJFo3kV+Kp
B/srq/CM8vbDgvcCSsB4ruNwyxp8aImOuxST/NE5Jv5vUkJ2ss8/gkTA/yE9bY0+u/Za0eEZgoC/
Cn1Bj1HXnpn8HeN0rk/EpUxeW6KOE3V9HQCJzEHqkMVENVO6pQ3MnIg1DdzlnLk4QMkR0mByVAIq
e4Eit1YDmzhlAoSW12m0ppMFmaWcLWdf4mvOR6NEeEhn8QODqY/5CDF46KBzbMGacrdpyXJ4pUQx
Yjy7Njl28OHG+1GxTDZovIl8HI4oV1EOt1Jfm2jxfXgxqANI+KgiGkapgd6QmIawn065H4OfaEpu
4Fy+OZ0FG0OJDyEIHKtiFkhHbPR4V7j112IQRxU58MCT6qAjFKI+Vz6KmWLatha2qATplBlYM5bf
YAGWHiPBOtu58i3qwWXEHf7+fPZUbRwa03yg3hiQD5FuRyF5xCAOgG8yL/SZN6bIARJ000B+XdKQ
dMC8vageZMeK3yLd91wsC57AvDXUretZDV0A18w/rL69YeZoS3o1PnQbrwNpuuEmriNiavcp0nzW
6OEZslOyUnIq1iVdQzKoD5zBC6CJY7HqOEXx1ZQsby35mEmFMhf7w663O5ZBsr8D5RPo1/ffYn3A
KQm1uScZFEPWE31sMnrgSkAr5YnnyJ04oB7/O3dn0hy5kW3pv/Ls7VGNGfBNLyKAmIPBMcnkBsZM
JjHDMU+/vj+AelYq9aL3bVamksQkFcTgfv3ec74T9oAB4/oNT8IxDXUJaykuDqpjH5TyAfT9fNCK
4svpNRDO5ceUlM91G38Ry2R5SaS3J12xADAIVpJKV7VtqGpsRRm+uNr8Q2czfpCO5aAspNCgVwaf
r0xORFzR64OvYSgVOWD2R47PByml/qjGhDG67RdKh/d2ENgstRrKKuQJpEONnwu0+GMAanHoquk0
Fi8iDhLoWjdVkGJFn3j2R2BajZK9z20ewrIyZhCpI26Esd0XGmp2XgGHCkLvtpYdsHygwlWn6Zwi
/gYIrW5GbVhQGQNo0zr0EtP60Vg2kAa7p5DKrVNFkAfFMKuLyex+CttL6arBNnL41JZLF33ggBzO
59Sd/gzzm6JW7tFSXZBFpxlNgm8NRGq0JaV7m8eVp0fAgGkODIgWdikupW15diasG7CvqCDD7qqY
iyCtQPObKCaTVesHI49s04fE9OKsv5guYVBK0aKbTLBZhABGA7PIKNlmmOEZkJBA32oKkrsBOhRK
35YMI5J1MVw+9ObN7hFO97/SqP0T6ubDhK9nW0n3tSPy3kOL+yHtM64mQClxZ29I6DSwYGCXCaFi
1HSc3BLihy1sJocqzj93k96kNMo7oQwaVmciMe0mKDY2NfNWf5TaQh9kiuEpChJClwOVn2igiS1I
yth9SB1lqQpUcY1w80+I23bJoglPC/hLY2WrpzKqP7s+nnc0iu9zoCdnIZwH4qZI1quzl3RATQa5
aVNW5lfXUXAE8B+gcxPJ5MwflE03CCmZP7rVqzlIlK3JQj7t5Z/awUXtSlX1hwFBiQn+qBsoXpTM
2ic9lm2RDPYxixzdG7DvJl0w7xWnumKfVnTLI6UoA/RLeyRPq4/SPQZaN/hB67B2h+piovBb4yMs
c1JjXPDEswrEMaLk3KSt2xwYXh40Y/g9V/oTHh/KGShIBiJ68DcWixXrtRM2P3q8ZmH0lIzVyaQA
27hx6XH+rzf8JIkIXiNttATlZ0nw4nVlALDQOCeYQsWZG0C/oWQN8rQ/dXZ+G7Mkhwe06CeTn1EU
H8sqRJcchQQU3TOTedGisTzB/sGqR/6To+PecztigYyqoTeqBiMzAbvea4unrupr5xlcnnWSUQw2
dvlHBqXKXeRWD+sXGS2LpzYBSV01PWKl4uiAdbhf/2QtIRa2mdlsc30m/pjC5r5Z/lKn/bQR0oQn
tZjIDTGb9wR1hLtKa/xxHEYS3TIHXDFclUYSVx1TKiaIvOREPO/3OVbFXxcL5yocY7fEPdUuImcW
54G8MoSusIvQrARBcGjoF27nEcf+nJFQ7AKNCM0jwsU3rKpix1K1uDtImk0ysLZRgJo3wem9nuq7
yd2neTncAqxrWE7IxkUgziMxYtjV0re6Hf2cquRe9EO+1bJp2JGY0dwKw919qwqY0O91lTwPlqRp
nOtjnkDJJ/ixQvoOwi1tFjF+wCh8CV2dkUJNFbBYqQvT75fDaDpj5Vb5V9/Kq/wjNghhpsRNOcLM
PURbY9hhHdr2QEtFykXM7BalzED692zC1WTe124UG3XrnP9p67Z+YWNadXDL8T8fDUoZlPE7UaKm
Irqx2EOM+Nkn/Na05jilfXCMsjaMfOC5AaH3XDme037Ekz6F496F+dtrNjt18xnWMYxb12nv5jGk
go+m49xCTCsqirwi6OPLQY9d62gPAM+Iu/4z6wY7Rlc3fthSiMuO5dFMteISKUWHzjvIT43Nxzdz
SN6xOlX3eo0/Xo3sZjNNj+SiYpsXKAKztn2heIv7SvHJYteRACW3IpviH+74yoGACRhpuwyykmsh
5WedceiHovKmkEzyYLQ822tbqeRsn4aYKWK7vpqTTmhpDD5o1l/KtBV3ZRVVe1skf9opHT0lwwQp
nM45zeOrG9DmXrsmLjwDoOehSqucCU0UiNAvkL6uffjJDvEwysjB9k/bY+36FDFqFPDW4940q8pD
sJd7iaLewb/ieGnFxzAyGQAuHW24FzzCeqDdmjTnoD5BVa40QBZaOPIphvL7sQ0jzg6DmR40+Aq7
gmCJSe/ekk7U8L+BayqGc53ZxClGY+rpnUgPACYMD9NPs8dRRMfXKNkSgi9Ba/1cMDoMmXMDEIvq
cCKb1uUpwPSy6+0WHCOKwkuGNQfa9kTebRqdynD0suVhZjA33qd6+xanSJ5ttwHtMJH/bLpftL53
cz2m53VQVxqMFTI0A/iIkh0VEvvk0gJ1e15PUnRSWgbGJ6om41hTmaPUYSSekCJ0jkHs0KhyjllM
lzrroLjJZuQpjp7c1CHQ3oBKrnV4NS2VNsb6W1M34+JiKjhMU+bLEhR+u5BMrbJZsOquV1pux9UD
ELD8d6wEB0orUo6CMcp6z6CbAY8La0YTQ+NfRZOS1uveAcZXQYw+rE8C1p0fJG5Zp5pJaRt3jxSR
4tAuE33B9SD+EmvloDHMGslWNqxG39GLHT0ALZTYzaT5LgvutiMm2IslBuaEpPdD3dG9VKyCW0DO
fAAIDAw4QLN4Ys5rqPWyezNfR1yAcgKmQ7TQXILU+dNq6n3kqP0ls3Kap3YBFrJZHvGObWiR42A1
hddDXlkdTBcrncedq7avTSHRszsEybWR+oCDvj1mhL9t4aLctygiz2pt3mHSx0E6CLisS8iENJgX
9DHEMqAxj0tbVI/I8CBZrj90uurs48b4qluXcKcRvmlMrGIQQaUo6zK6IJ396cwTyC6s/JH2Fs84
ZCYd8GPTWYRJLvob+lAVjBuY+PnSww7C2NoLWVoATcx4X0jAkv1EoJ4C1p7j0iGYZLkDPQB7gHP/
vRXb/V2ZYEZMWH1Fmuzwl6+9Pya68IRnNvQZWDKZzg+k9uIZXnq8zjsRKtNZ6jiCJGzlukJpliKp
agfbZDkvTtai9XQaI6Fy8BBDYumYhuTcklPtujnpxpCAkdTfAISc4iQCGzGXfmLlgOyM3AJlZz/p
A81St6o/GxtiYWUrN9eoP9eHphvJTq7D6oXe/WvY5z/E0Dve95tQCwLZSwWEVh3C/4iwsHTOXRTX
SOiI7I6emkyQGpiBiq7JWMOrrd2UEBezgfj3MNIE2FaG+Wq4IaEsylTttKItd60BUtrFX0Nb9a+e
uGgoSMmpifwoZ7O1TZPCxGR6Kd3c9Vrrl85c+yzskNSXvDlmDCez1BQc3Thzc/i29sBmrU2YOwRL
Ncggy+CXTHnl1qZ2kSJ+0LsmvBnl/ACI7EOj9iUKJO5ORRARKbDsiTRNoUoMPe41RiHEj/Ldc/Ks
tX1xtYv6E07hAbTzz0Ey+jaF9mTHHd6zyZp3Oe5ywiddx2sIlriPW/npaqdVqjDNGSIChD4XN6o3
RBIMcOtbczOFyp9Eg/8wu/oDOpPJNehP4sRUyhy/KkB/EPeg/7KWbXKK8XGsv0pounIXUsGEKjBO
0xWur1eVvk2nxD5UNIMPVt2+ZbxrD5rl+lNVkIXbIYOOYuXoGgzz+8m8jmmjnB3F/ZCF/bA+Bei3
rHOSkpQpreeBer4yU8QWaf4r7AHvpLh4rW5YXBi/85p0sj4pZlJeGGKPqCdVQ31uuUNcTQJIAKIg
tSETFooTi1aA4jqOCENTUEfLHt/gtDEcN31p+4AIIeQiuF2geKvpWRendQ0iLJFImmCePMuBXJAC
pMBZM/6ZhxQETGRsKzSMFN2MnUHFRz5DqnmzVnDrhpaXbe0zHTpmeXVbixLZKPXRIk8PXzAmRz1E
6J3raDndvGgPS/ph6bJuqIvwqo6DK/6gLzLGwp8qr9Kq81wLpXWZX7eLsqu+NNft74eJUYmAT4cX
/CFfWEY47d29kvReQ3j0Oa2B44uC3uySgmi79BW0OSA4I0go77PQAilJfl5WyrexmXKKagJ5HVP4
pRX97Gwwk1zfBMC8W/ajt96r3HWNAzTno1m6AzPh/GFdruZFyhIZhVe0EIIYfXQ0P5jqF1Z+DBmd
bHqrkliNk9d1H/kW86OMUt61OFZOSjr/nBEoUNAt8XhLYeBYbkmPfQCzIfSfYqKnporugCkNPHYN
JD6ooS3wSU6JMgH/LaSKKTH6xH8MV6zTLywyd4Dy0jt4HH9cWzn2ifms6APqBVNHF5mW5JYLOPW+
GgJiw/2AYWF5F53FHpXVrLiD2TFjpjIjd2D6EaesuKtyd1XtWaryGAkNRAZdmf0ASfWG94oamXZ9
h0UTDSslKGfnhHYE4Kj3TAn+rPPJbhnal0P9ORL8NkACzFulvoQl+VKxY9/3GtfgWzVEQSG1usCV
CdPc0bUFowxHF0PWcCRI6E6E2LMzRenhiaoIehflJntMuHdAUsvhVZ8wmjfUpJu8JlbRYFZpCqb/
xZJdjmScEeCiI267lokHzM9Nm04KCYrLBzDoNw3CfBkgSAOBqv2hxBAd2s1+/fqyBcrfTRnSAOtM
fbveV5vSZFc7Qeyj/iBZwMiiO30AdnMmRn2xcMhDn2NR5sSG0XcZ5WcdZU4S2zdSv05tiOqZ7DtY
U3NyW39iiBhqX+g8WF1Ad2aN4ajCjtBVQE12M8F8AaYaoJ8YZYpDUUSKBzzKpN5kJ6AJxliUJ5J+
U3ZH8uZ+mCvlhIrjDp35ixECZg6lco+lXCdyKqW8QxVnDlm0X2+0PSbtxRkZzRjLQjdG5UGvJrkF
venQyCLhUeq9nwy9QpGJBpIHYT1lraU394Ygr0F+WLBx4dWNsNajCoWlRQFZYXehEiZkqxFvUuZP
Hf6Pu8JBhlY1Y3ZOnZYoLzBS3GYMHywHIHUqst/HBBymJe/awCBZmsu42kjmitIzUmlxZJVzJs3B
ItGaJ5FjWbkbcnGKwzSERsWGtt49abR8MQ/mDd39zFvVyeb8NNHduC/4oJ0L4C1ogAYF48JDsNLE
W8tIwgYbOibgt5S7tIcO3GtHNW4Z0yyvTqFYFUIZVIslbC0p589VfD+g9PSxAV4alkyqTxfzkmri
p12vqpaRwqWM/c1BXYp7eqs6KOzcmWDlOgWLV2nmdLLMEpNUoB2QUjw07J4nvSxfE0K04rZ6j+Lx
qpl9+r3l8npHHuc6y0cIlpNtkVdkI6/jqveqtqP9upsJzooKmXDfypkko4lLLiQ6F7oyqT08kUWi
fB9x8kUYkSgG6LNwuK2n4LAr9pWVggKvxIU+jri5yYOVWnLrtCUNWwG4oaE3ur6Rk2x5k8jSMazg
uu6YsLGUxCZPjOI/TOqO87lowKy6kGTG/GySWGmPonhaT6cjGxgdxgCd0OAGWyOTH4PCi/4tpAXr
bqTteV251n1kKm1rr0qm1NS0/Idn5wgpj6NVNAs/Kz7oGxvHrhqwdHT02I2YHC09jBEJdcNuXQ5W
cS7L116tVN/UrNGverCcYen3SneskpjkrzZoDx2B0yDGAeHRDzdRaTQYZKPhbZ7hhWmk+3Fo3o/T
KI8YTCz8QQzCoxztUxJShBTSnfw4hJOkxiHazzB8tQBr7BWXk3FtI8blWTf2Qx/dJUb1sD7JKiHs
uuRT0cZ6jOey+j5qhfB7VadG/FqfvwfbCj34Tu+uqzdrvQkmw1b61r6Qjn5GQxXA5as4s/OKoSJU
fL0GIFa7mb0nDMwj2rQ89n306FT9XR6puh80zCKJQXnXNKLyVhUsUmz9MQQJ47Rg1HQjQh2XiTMy
2LtyCSD8vpgkevltqZOfzPKSOClWZdcBStgy+omAcheIm65hLd/VpisOSqPisMkSr1wELlYmP8H4
yTsz7nk8O9BnBZEVJxVbeVYYw1VMR4PwhvWZzJaK2VlO7eubaqcDpHSTTp/jNDDtSVGjrEWbWC2n
TbmI2WqSaNBHwBKPxx8iRHqfdRSaSTumKEcoR6Zi+MxkhWDSos9HBjvKR3vaZ9h7v+jLW+f174oJ
F1BLxWcIyt+gKf5YWboZDGZ7DMOAUui/gGWwEbnlS5S0oNsQ223AVeBQRpXVtc3H+orZS9G97Csz
YvV4MD5KVqBrTTwHzeGq/Ek8GxFK99TECIcrWR6KBKdFn0jFq52Z9Gs3nc5TAMWYteBE4/itBjBM
jvMf9LnMfkd+qgmNIEe67Bm1DliLw5lCsKHSh/U1Fu6ulNrvUFFRdndMd9Ydf6afADcC02E8LXlt
A5hRRSmuY+DUZ2OEqqhqfeYZpfWA3PY5HciSC0fISzkyGOS6CHzaOruf0+Q3Q5jsTgK02ck82zBc
YcUU5UvNGwtJBBogBEcvtY2T2RIWk7paciBNC3mdof1OwOaAkUmBsAmgM1mOXxrRtunZSmLdDYFA
fGViK03trwI1UhMOmd/YGbu5DOg5L/LvRZH5vWjAsj2Q/1Nv7UB7MzNGNrTzbE93GHmBn9W8geY4
50V6Y9HIXCpXNbEN55YZI48/Mp9gkcWNm4Fmq9fXKcsEpv5FJbzK09bGkDuSuNQzhojSdDj00Msq
W3rZomEOF1THEOAb683f+RiIG3lJNGNQpLbwQPoOIVw55u6evq29LTrOZ9/HRVn/VWiUIv60KsW8
l8k7EhAg9lFK9nzxWUUguQeThL5GhrRS8s4Tc9M+TO38UzEUNmtBR0p39K1ldNETmRamlC4wNM7c
it5ApWSMGS8KAmEXTJO0/DGLWnXbGa25A4H2LgYcG7MaPJmAStu6ksAmpd+lOb9WRzz1gAqUTnq5
b3MboKE2XIxxck9zNb01gDeulCTpFqUe4WZP5gk/DWRfLYW0CgEVn2qya5CQn/MJtPcMos7Q6bYa
7E0VsXOHei73JFI9TBH2p8x5mDQrQJ7f93sABI+Eck13DYlPhkYs23LzlCQcOVEinKH72Oxl0nJq
RpoK5IiTNHPVKZ3brUG1eEqIoW4ST2BNZBFiYWV1vZSN39ndsYO4dI/v1LauBSFR5B9Qw8HtEBvN
QFVgOdFNUyxx+taZrpp/5FQID6GSiqNVBfFJMpRQTOSLsfFJ51H3SdPjKTUZsTCzQg44iWWRoVIb
0w4Nk9MiKdIBTXIZ94nU3FOAuuZkA6JX8GOSYukWFx2AibL0QVpjfCJwRL1xOYEFtHq105FxwPwY
8HX0cMCFkR2jkS2Wx8/r0ti9dpJN2x3DE6Hp17YBA680bejHdnEMygSmLgI6PAeLP2opouqibk4W
Z3HyehQcUctpObI+Rpoa14pm9K7RQAUJcgXCIk+89XsEXYtjHSIQXp+asTuoMxLKKnfevxtkTfDp
BiSWIVQ6r+UwYGjSkVCouzW6inkgHdW2K6RMEcPaoCT+MLhHKJgfVwlh4YbDmQirmNwbkGHqNIIM
tuEWaMFbBtYpTBAICT34paklLrpJO0yO9ZW4sXFeT5vjrN/qUjr3uVLtarXDY5EgoA5FeGt/mIVR
3a9PEWkYKCtVSd3eot8EEE7WlAOxaGlWFj8w+r4jlXCe+pTOydjnR1ooDfkwdBXG8o8CTbToYzTw
aX6UtBkhsmUQtkzkmdOEkgGUMc0OYXnc/bqYOvITaZwroOqIwCA7ZXle65yJsJFchyaggxrqn91i
uq57SaYMURIIPnSv65I9sPnkLFP9AfMPpwgET+taFLeBpzqhuTNEWW173XT3EPszytYAPeFmFXOv
lWqHKxnsQ/jSmNVdbpHft17oqOsCvCL9T5GSfAjhqLoMXbhNFtNpFcXiXFKibJUgfpKVfbPpkrom
4xQLMvvahwToUu+ZGD2tNuMY55BoOcyi29+vrWtVW9jKxdGVLf1cWyFwby2nY5S/KGJpDK79JIFU
gWHSPiZxmz5yNp9Di3mtlpbfjs+2msliswg3I02yOxlAmhyVbIIsK1lVVSThiplg4tCm4zIpMUrU
ERaO8mNgoTxbl9j1100Bs47MB2GYK+pBqJaP3Cv1MBiMh1D0kAd1+aOCbsVNGq6oPwcUCZL08xz2
YtGUL3PGXD7oDiYf94RS6DUal5KeM5RPaEd0041PO+/1Uyyz31A8U3RZjCkC7Rdqtur7ludOQoL0
ALCVVnJxKYDjJQz7PIVunN91H3qOXH4t79IOtq7QCCxGQzlhXhLh1QrlaRpEAb2Xs+nckEKqsG6r
cYlYZVZvQfNoSa6dvvQEEeK9xxpmONrYvWyNQ++StbaeTfAqAtqzlHO0CK5SwKGrQSJAF7nNELYd
ekLb2FfgPic/18WlXZ5XWr8Ay5UQIfRyJJfpWzRF8o7/x8bxnA8zEHCDl6XJMSuvaAA9dqxjmkoP
2qBxKpNvN0aDTnCj1oXwGFYWnppZky8M1B22YjDCDy7rBUBQEN+tf1f3KprdlPNOj+rejjOXRMHs
SXROeuqm6OKQe3K2wwnA5tKz50RAdgvaI1LCOLMNkjxjFLvnNE0Rhq/PQ9Ub3lqBInn0NL2bOOh3
sxfGtrzMprzT8XrBWENxA4Q/OApnfqo7MAiEg2qOTus4qYgyWmYm6xYbqGp/N8IHYJiSWNt6bD95
JXvqoXw4plF/kS5SooiryhkOFX1LSSNKND+lQ1rm0h4QGatIQwIuLbcKzR7TPcsmVXu13xYRWXBr
GYj04SLiJtiPs3ox2pSJ4qJnblD+WPO7HIXn4AH8KQd4sIkKzzsKk8MgYHkz8E1abTmXxYxOaANs
x06DhmYBUA5D1JE8R4VQjW0wwq4uF2m7xh6ZDFUEyIZtBEw8yE/T2JcZALx5nkcvIIP7guTdW8v7
OCijg+EwqyP/7bD2Cvra0m7Y3+6Z+kO4WW5OH+iMTskJ6GB4b3sliXd9hJCm6idtN5qdPKNKiO9m
jm1IRlCUjYVhHoPB+LPWWERAFPtuDOptqULNpZ+Q7uKouF/biDB5Y/IfyunGy70J6dB9n2hA7v9g
iNgcGDW8IygpmdxY9BHx0/sW8zkE2yN6V8lyonetuosi6xy2NboriaBIR5rZ8/vY3X71ddgy/E2f
U39Je/IFqmZBGqOnMXowV7U6T/TfB3pxc3OqAhvOAZMX8P73a4Oi75T2fgz7W0marje3SuxrQLTB
B5vd2ZkpxFfv3yS6Avc1IM1KWGcUjTEJXe3PdS/N6YsdhiQmA45E4SouBl/qUYy0ib5Vmpl3LlWU
Nbf6i8j3Wu5XncOGtRw0WMIMf/2Kk3+Jmt1cJZymkBjQyFwjDZNIqzCqt+FAwktlPhhJG6LZpmsm
CchZ5yG6CA9NkDIc0kZ8IDQQijh0znGsJo+Eyrq7Zpm/NBDKhMK63DXDr1BT8NG1rPYhQnIE1SQ2
9NCsPHMgbSVaZvx1o9GQpNTaKWP2HDXFJyNJC9bXdHAs9UjWB83XcSgotVC8J/IVgzh56oUiLkX0
qwzrfe3w1rDvqk+QMdUnkpChdgNkg6++6URI0dWo411gi2dLNYZT2lKcSRWhAlMVRO2CdvFgYJOj
RK8vY5F8rM6BsuEOLKyTSo8sb/1XIdZsZOtQImpVD+8iWukMU1mCl7q0r8LHFrs3YjYsxFPp3kXC
4WC3aNJ7zHKnxKo4gzXTezPMz3GQXVtbvNsUq4Sgxv1WBtnbSIYGWioCBBmovg+hbI8hsTU7K2pu
NFhPMxdiY5Nv7yszJz99NGgIKgqEBNXO9m052jw0+MuGGbqZajNAJLndvcjlc1vwuyXxwWPh7pma
JJydpowYBWs4x622RAglD1GRiFv+y3DVJUOeaaXJbMOACdl1ALXi57yeuiPp77wYUFo9M9MZBw/5
W2SWcodb5isgQ9aXmYpQiltkumc9IRjbFmHxhfPFOtAvdi+YhrwhLJ/qYhj2lWNubd1xngw1r44M
3q/rvlo1pXPOVPeeqVR4pY0ApcGpCZodBUMzWz80s3oi+tB6XB+6YpgKn7vwmjOzvdROpJ8sASTY
LhvNAwsTc4grPBZxA4NQsEkX0XuUxYBGsmCfOdMdwl5+41w9GZOdeBqVHOlc2kzqQm0+WFdztqkV
xvQV4eZvBCDNrUejX4YEfzp5KUEigs/vI06fkeKjTMOUo5Ww79WOJu7Ayreua03Gz84SsgbWU7hW
ofI1ivljXrxy6/HUshnxjZKJH1iNigoEv4CZlCcX1a9VqMaLmWnv0JyfEtwTe7w9sU/bSmyCZJD7
0Mg0xMI6RtIm+6GN+kWzKoZOlf5bjczk0OrtyE8pd41id/fMpfWHuteZUWqFbw7O+xKavPIzktI8
FzWtkJkVFoU1ekZTJvVGIzLgPM/2STZIr8KpKFhUsborKjm22qQ6ZEqBVe/pc61vDhYypjYJEymw
FXNkhLdk1n5r7YCSMUXcUBM0q4QW65FN2ypiyr1WIgUQ5I3THaTKAUdXxe+UWK+U1//JhQRtotZe
C9A6al7dyqlPndkj/EPmwffVD6lB7p7JDJc8jx2U94zySQ+ApHTsb1rrNGcOSA/91Ax7uwCRXGfV
CH4uogGIUQJcJqJyDbO3j0k/JZqxbQkCI+qjKfL6khDCGh/Npe6qnbw6sVvhKo9SiWdhQJ6suw9O
94ECSe7xrRh+omhn22VWmbaQPJZp2AqFKrLypQywnyZsrh75UA2HVJamIHHo9gCKdvi9GTIiHsuf
M+GOx7mDs2AiJXDcIfanxMJ11Tfct77lk7pDfVDCFAVjTEzfwqdFhUenPivN/qb0wL8Hy/lYR4GG
kfxxEHueUqt/WQcCysBr2GlNeWHV9GTLi6fi7fYMpUAkYOvHzMmDuwYIzEY0CvnAFfc+wMmLR0/y
Hoa/TKeRh9moe7xiQFoKIHubxOq/hoyPxTRhQ+BRCO3U0PAB73ToXCcxI9IpyeTcUoGLXVWRQGUS
1W2UxePqotewia8HTrsKbjbds8eEWf6yndWkEw3LdNCIGZzmU2bs8JJcaM7iKVpMyayU6B2Ysmps
JIcyzSXV6lCcWpTbDKxRr7bJm0iIaUlsHNlF+3v9tlyfXgNtUOErM1siS+yuMKBF9SGgc7vq+yv6
Q/UX0Iho07bMn6uCJwWf/RjZHOfNuvsx4HzYxhB1g4lpLRpmFg5iWsxMzTAFdn+duked+twOzGrb
CsdTSYTyrA5bdjo1T5lhmXd2l+r+QPwEUXfBmZiZ8BpEtJ+HURs5vXr7gJn+FXsrN6QqrXPTuBci
59NrbQ7mNuqYz+VwcveROuLXXHZnTG7dg5bv3aI7NTE3mAgc48zY8DwZMnqqFOUSGPRwajDXvtl1
5J1a/Op1AHc7JEOrgVtSE2zqtYBKfcMeCWPKkGnWxsQridjg1/c+h8Ia03819MwGkFdAn/vej0g+
6/fj8iPZuzvm+R2MAbxNA9IffwxmcSNNbWssiieTt9ZIw5rRKKkjCsQXgKPoaVcQhKs+rOQNYCn2
EcEqXaupJepiSMhBHFFsFlmYIUbcQKgXHO8RyDPRSo8qOP5NJPBkiD4hxdkHKStfS6RBhROoj9y2
b8VHPyYnzVRBuSvtc9272DnYtPAkG6fMZVw1vdVuO91ctX5cK+WAvj1FLfjQUCEXJA0GZ9fJrvCj
GdVSGn0BkyO10TKkL3FM7MxpY47Ku6nHALmwNTHiZHr13//1v76Rhv+mncE0hH72d8Th3//xfz/L
nP/9k4r4H3/k/zvA4gIu4jrxS3KZ/i/Aot+0/yQsLt/wTVjU3X+xjSBIMC1Xh5S5ALC+AYu69i+X
/pojqAJdYaEW/+//KiQJRwDPxL9sWxjopDWgWLq7sH8a2a1fcv5laRwqheWsP40v/c8H+wuk9n3/
/n0//w7w1Be81r+xR6ADHUavoH80C2gPi+A/8FFEqyYKSdiaV5rTeJ/36BXLHqWguuKgU/TkJqeq
BhloVrl/Gnt8MWv3NaJzwYIN27XordvEBAgSjJA+Jh1otzaxSIo9oBPJwbO67fd51rTTY9zhnYZu
fQlMaieIccjDAjn/P1hO2goN+/tvZWhcM0Pouu26iNT/iWIzCqb2RBo4zKVU7VKYHFdggct87qF2
2xi8SrXfmt3MaSoLLgw/w4H826X1UECPwHqCGtrMIvUS+By9pDFs8HAxLNV6gGoNfwCFBj7wK8T2
H73eplunuavkpF1KQzzXClr9KSovZU0qDbszLadFQUXIxgEsxlax5QuRFD3ZRE9olMXWKNxnUGY0
8QJs3RUTks7p6yP6q22QuAgJ8JUghWXWkI/lRqvAVjcK4epOPhLt4WZ7bRyDTdctP9JAj4HclP5X
6WuYP3TMPFtTfyVUS/uG+hC8jvSPQ7amQQzWhidmSRgu3Bfbhq9rFF3L+LKHEbFcDnrHrT9aovEs
qBWDC7tAMY2tzXHmCpz64AC06YylGZYpe71psYEil6IzTiKeeF6uhjkob2GMjkfTR5D+//Ols2a3
0y5eHhWRVYAcHdAwApRn1gEecRBArbcjrsyG3i7K6GSv1l2/pacFFs4y2se/vbF/vRj/8SLY/wA5
OsSAauyAhkNiGt1Ueq7/ybBCCjd1uFVJIsBiiUmZLSmS+OhnyLVCm770AS+uY2sIjvB3mMm+jZ0H
u0E/laansC7yp2F8sR354rZCnMngax/Z1w5qL5kIWKp5Xv8SotjbEparBSMAniR6zzFP3LTK08p6
ulTmTlXLC2Zh66Si70DBB5SDI7stfivkv3f01R4zcOqNBonITiffvKIZjHYTjyy+KKy/Wm4TwIZo
PgBk0mcDlHY7ICB0hDbZ9wrkdSUk9R7b5az1nR8aKV3SgY6H6dbP0rqSVEF/mVQ0bKmOl02a9kye
u9BajL5KPR9aZ7gJU83OIN3EhcmWT/cuuEgcBJDxk5YgAOVTs/oH0y5CSKQxB1rYyfRRHEJkiA6a
yJl0K2JZlPSKXDv0tIxcMlMhTQQhiepVHecopAn0LlPFIynqBAKJ5A7lVCvZoaZP3w8/cnfat5hH
YvEYmzVSSuyyTrDTlPmWNum1hSZBoiceh0UlHYfFpxEiZjW7r7mF2DZ2Xi7wD0RRuQjMBkzIX66i
PCehe4s63xkAKRloJRztEiYmVBNnRIwW0ehSaWiBOxmZk2btQwFjYFvSsYho81S8wVGgXIrJuDVx
dogReNjeXOuctyA/JMlhyqZTrvxu8yMzZagnTfbuYn7ZoKUkGtp6SwnqxJLwCuZBRN70YuCvt1U6
TmqcPy3WqkTTyELDEo3YNnYjilDdL0uqMelc67P+1VnGnTqSp9SU99GIDsHldFof+KgMXa+U1f+H
r/NYjluJtuwXIQJI+CnKO7LoxTtBSKII7z2+vlcmI96L7kEPruJKJItVQCLznH22adh/SuerSccb
IhJnWDd7oyAcGB/Z25Le/PrXNBD3mgzmQ6ih5MN/0Z338jrm0fvYF9vJqU4lG9PqAWwY47c71cfV
uLp02mJ1sTaTtZA4WggKgjhhrEYeZiW5mojX+I0MbVm+5VvWHoqLVvk7fYoIZeYRf6BgvVIMPSxM
M+KBRCe9D/xMO3KJ4T5ReoUokkpe0nBo+JCUBkbOoGgmyxrzkFvUFFc4ohccqph+O5cO47CMF68a
648NZUcb3N/EQmDX8jV24JdWdlog/IyZf1911FRU4rvGnl5mojaCrLYYio845cZbNJk3ty32fTw/
OqJHq2i/429NFHd+4W19YtjybPNp8xB7luxOC47awX5H5PRLwwiJtPBjNXlOAIf5ANntUmJfHhQ1
AGSBCVZGsG9qlLhkWQRPk8oj+ocG9ePsree4AIV1dIE6R8BQwbzGRsNHRnQeNjZqiunczMuO6HiI
CpnBZRjjY8U4fyBj1BfNM8Oi2Yuvdj6ju/WfIqGfCu9O2fs4TSHeMb9KVFmWXT1nlblBwP6pW9oV
4ycIahOoLGkFSAxJThFad6/XGrOI8tOW0/oWa00k04gyyvPsEG5Qlo8Cc8ms6m49M+MoekpCWhyY
xORuHJqGIGH9GnvmY5JnT6SjfMxOePfLAUWHRHC0oOQ4A9FhI9k6+HosWrjPAPY0Jz7FPui2hsA9
onMQuPs++W2C7b3xx0/gdlt6/zzV/mX2r1rc7HQ5lq9eKnztzHRnjB9m/M+I3y5lScr90O0kJ7DB
c19/STznqYy2j2L8zVufQzBzs9rHb4P1FpIMkrvflTWBXIt9Hh1XHKjrodp6KAZET57j1SlmxDBD
4N16UGtfvIAAgOOHy7No/+r1XQes0gQuUjzyhPe1I9kcsA9K5oXhkj8xF8NwRu6f0WaKN410DR5o
zpmN+yvdDYGyQ+oQTJc9Yp8XRDp2LNOhJ6Mu9BnvAU9VMP8ZHyZk1GEVlUfI7pBtGD1uW9255YGu
we5cAgEssuey8U9PswUQfOmsaA9LAfgyvEiut+eaNITuMa6bfWQ9rebfGTbQPLbPNqPRjsk/U9pg
smpocvkZDzdoqR5K7PHqadWhjL5Jst7NyXVt/K0xGjAnyXjHRshzPy1IAl5kYLQ37Hx8DiIjw7bm
ocO1ZbQ7aJ/jBrYIkRJMgmnW2o4sr/Aeh7ec4PfGQOAkMmCRg87ACpXxfWBIaILodna7adY/Yy2A
VNsTY8ut6VjQWLkGbXaeZ7hm5o40VZI8SPbe+hQ569RyilsHEHkGncI7tRUjTUa8JE1uUylLiXum
Xx3+YTgWwYAHCNKfhf2RJnIMyG43Qtwj3CH8rpqLL3cSsLGVOZzrfdF2b8TZEGSG4/uDfQ/KrIRO
vpAuWH8H04HLU118Uw6n3o2YFCg+fp49GlN/nsbfpbMe4uWjTyCMZTsz1BC26Sd3/rYb6xCLVWLr
G3QkHwkGE7ZNXmvVvQ68RSOqIgSn+oakB+Tv3bNFfpxWSxUoUtKQyB+jfMNo/6XVCYHBjRV2T3u2
x/U8EY9+HSV4TnZdvrF00JSGBAHEbRCQ9EesO2iVmwN2XBsdDznL6w6FBjo/fvZrKBDh4xhc1tMF
ougjpdVftMdXrEmO0Oc5nBGKkdU5mNAf/UsInbM0XWhX1r2Os7+wpEH+yJ/ZGKX7nrkhhpCzgUZ3
a1nVl6VL85NSeq3yeQb3Y/KrNzcbziBlSDKzlzWR1kNFuDGM9C7eC9SOjva89vNWhOYDCKy1rZP2
xTKiewtSE0DK/aoM6OQxqszSZjGvXXYddXLRq/R5mG4DjKbYfBudr3osLwKcJSctQZBTMMIU7plo
wW0JDKLfy48BxQ5MjUNcCk5OSAzUtBkZh6Oxx2bksyUYCo0Owy4Pa78se2IiM67pxQMCFPgVCLe4
x5Z1R8oMk5XIOtO/G/yo9+m69i5jP/N1LGAu5GbcEiLbHC69HHNFGB5q9GbNWr1lJHhXOOFRBtl/
mt7704TD2VmrBNozwnAiYpmxg46jiNtRNa13ZAK7pY2MZ98Cb8QJ6HOlXUW9Ttk24kH6lFpHgzNo
8jP80gxp/SF09pbU+NPnMyGtEaN7q2ypA2LzIbK3BTmPvyPqd2DG8EzCSXjG75h46WV0MUkq2+sE
MYO9YyovteOTnhMXyykjrwvLyajBizPUXlpvXslvG+ZzjST71XEI2zFzr96qr8LEmh7BQ85jsUTd
RuvBk/u85CziR0Pbx5K5nLF3kn/Fvk+/1OZSBD/fnC7/HPy6tmNu9tg4rtmr45JcTROWn/0mgrJq
GiaIPiPZTgZcZs4FtLh8R1qaQ5tBxWpORfGOU1ZPKF09Y7CT18z8e/LSR5u5do2JiPqW1uiQV8FM
PKgXmGk62SBWGFXzWrwTv1tuOuzZzuqr5pLQ4k1I5dRX/bRjHEOILLE00GFaM/zwK0ECamMElhXi
ieOg7QuW6ZiaVBTh5xIufzqdd19KGqb+XlfJyQTWc4rnFIUUjwPxSwsxK4O7HOsRM666xLSdgn9k
GDjlf6WVSPOEdyIxY059cPD34sga91OHuhfD4NIjXW00Xzx3NQMafyzKI2H/Ss3URquZfEzdFz3u
mZDdFyJfyeMa2EkZGkEGwoSPULOYmoRIrvVgaes/j5NW/me0DdoBcp0nb9w3Oj6v5Poik9lBqzi2
WGyg6Gl5s/kxngh6zNHz2CUif28oEACic3QWyMnzHtIPyvU4evNNZkai25UIVhI3fG5QFAdLup7H
CpUudA8N24ISKleQMn/u1+G8iOK/WN+Hw+rskSBc4w63SsYnG6/ahMDELoP6jVujg8ZGZDdVxpOP
WAO/mBsxw36KQ5DQaqwOok9EcB06xMTYW12yxSiUEa63PqDR/2TPOftT+WQW+FUATuDC2PpbZCx3
URpHb233vQy2s9ht4bXd4bQIfSITayRQGf3hDZcGJngApcOETWou43f0+MNpPU5+eA04osx/B703
N6aMIvcehcNEW2vuld+zLKr10Ovm1urabYfnyXau3faQI+BrotTeUsLD8cL6EkvTdvH+keQGvMss
qj51cf6cFt4NgfFGy+z3zLZ3zYQXUsVEVDjX1ja3ZEJDH4ghx/QvVoOE8KvmRaOagOuIUCc4Akni
Hml438qy2IvUDlHLa7jhEAs35c3OZYAlhLnpexKysgVLzb5a321Gn63e/BNSst26KQRgaruJiPd4
kWpniwc6sonVTuPylHOgWUP2MCVltbNDZiuVWf+qOAhhoJl3bdkO+F+FXr6bnGHEEIfKJhx92DAQ
QNeOhNYISkuU4zYQv7nwzpe6O1sppKQyTY1D/U68toVZYYB2onpAD0PKWbwrMuHfNIc9omlX6+ag
NhmaJ9NZUwwzbbxEpeMqTYZOdOrZEc4KDpBvm1o4F0OrcbKSM+7e6JODUTpSLRafmCdjMoEw+QgM
RBTAvDXT9bnqtWo5+b3bsxVhnCPi5pxVyw3kZX5YJWiiOetHCL/pkqO7DcLItHZt6U2ofMPzYmJS
QNhvuHUzoT8wO3PgqnThZzPRZxeGFl303NzYVFTJIa/YFgrTbm7TgHcjFG7+BIMkahsL5LMp7Suw
76OHXMKXldnnITLq5oiL92UhUfaCe9rFAOqhZ4u1V1SN5qFvdPMiBo9ze8DBRYhyJJEcdBqYCQUL
0ChcGfejwIIYnTwmXpHe3z3T/5dBUB6Yuh2ygfp8ROV/1QqOxSSzniaDOmhgKnhcbJCoMR/NQ1tG
F3VNB7FHfRvUBYEEg2WJA3TPZQdJQWalQQyu+xVHWxeJs0c4vV9tBpQaGZ5UPb1mN+BJypCRtqHa
JKb2u+y8p3IJv4wkRfrpY3G8Rvq/NSpfqE3srbqUNUyH3QLSUnnvCtw0l0qwp01vHSGKMmOWHZfI
lxM2VozA+iDpKS4tNzmo7/Yyh4FwqO3IHWXQCJbw8xMVD0PjzObOsfAXiKwc5Xfmf06jRZmydqdR
ahLGwe52fwuzwpcmM43tWhXjDwSoo3jeRDjjHaA1huckL3gMM2LbfDzUTac96RU/pMOAwsoNHwyH
fLC07tgjRqaO8DCu/hr4Eke0Yv+I/c974WrYzWgduTEtlM2C+HS9RQwnwcEiZvyxCC/dsm0DAIMw
BVQ7B79EdmLHDM4droL6vIjC/sHcLS8YB54VlAg7BsMTbf7nMk9mgoi6J5Hew/KXlyDnVxCxftdL
+HOd4CupT14VxOvFrR7kJliqemWx6qT/leNOva9UlNqrHs03u2f6JyHG3PNHuZ1s1AW2enR6XRPv
BPg7Wvf2ifOJmbbe0Sve1bfEhkkf4iEY8HKWhwYAgmEo+q+onjeuGSPVRtlnYWiHkUIa5GldbkkW
+ejxM8HqvnsaB8jf1UJOTWXqxymO230ynewBX0riDXpIE1tj9V7zmt/DR1nkFpYZNgYAeI1J8Lc2
zBaklvRjK7Og/HZPDKSpn+U1j0T0KYruMEkTX1evjyC50lggIUQLdxiPjBsXivx2wFEpSF0dFy7v
N5GAe62FggEgO7NNaWl2ymRR61KgTN0vX37QbjDeCVe9wPAu9upf4NPhB4CzCt6d3YeoeUfr+uw4
BNVKLFl9RIVPi7ZG5OnoB7U/4VfPIpybF5AIR7o6vKKg+hpTdn91xSLTbw9E+u26NV/3/sA6WBIu
WbSSNzQuOUCOaE/KRLaUEP3it9ul7WhifB2zNlafL/F6DSV5UDbAg26/5hvNoE2rfai/k/1OMmXE
63E91eWepEl4CFksKtaTo1kODja6sys8H34CUIOGLyIHqo5pP0adhzAXS9CNGr3fUFznAbm3IXFw
BeD3Xkw/NfFHqK3feCGXAF7aK5Gg3qETq0wm12gXe8B3yrslf4ThIPBNxbRjbKyTPKK2sIy5QhEj
iLAnzZZthEbMCWYZA4XCuPvRD1B/dVsIfXjNEI0Hvd+4qhlLKK9YWcanUef8ZKxHBSFftbfNNztp
2QHlQwMSzYzcc0/6wrhAUnlNs4KwJoAAJBivoPeZZgk/4e8qrvtdO2AcZABPQxLkPcT40bIAt3E8
GkA42mGSoxnDIU4ujlBDfnRJV28bA3WW4v46esVGgFZCC1LltB9lx6QtBAuGdYuVn3dQ92EeLG/T
Jq9qc3B8WdYN4NQtAYm+Xh4XnH+6np7YSsD0RPeYQUwO2pERRK17J3QN0EIqwoib6BJPsAhyc102
wvSP6vbkYHTsRERa/BzCpugCDjP/5/G3SQeeMa/EJAz41J9LnuxIC2IjmgK7q5/amr1IdJF4hjDC
LsM2jW9U0/0I0bK5xleUMAqEJ/7cfQ1rYW86rmXl+6/6YL96ibtH00sp7NKcZS6mNlo2t0FE5Ni6
soLCiUx4HiN94VK2NCRBlk/czMUbaKuzcW+xofzP1ub6uhzoTDDyqxY3moHa2IBVSY7AJpUaELXJ
w8Bu8E9zu4Na8C36GEh8j+rVw0S3tvaYSVqEA5djBEGGJvUVVdbnFDka5n14MMmpS5rinmJN5OV2
1R/DXB/qov40AK1iv/1FiCaHCUm7rW1gxJWZLyYupkfdItevi+qtptf1CV4FXFMezKoppO1+ByeS
51s9YDoV1ElQcqo1pMNQxeQR35A8HfYttd8QiRuG+EwbhPXfAPcNyLlgOFBP9fbnqO5HDIPK1iWG
jKe6ndli1DahlnkqqLlCSCy6Zzw4Y8HiZTAEB6vGiiGHi4vvB2yJ5hYWYXlEZEsRxzzSdeZHC4Je
XmsLERD4f3UlTQ5iOw/DBTKF1ZaX4ZW87VxnX1Lc0CV167FpY+ZhVgyBsybJdCSnvcaaRPi6cRC9
9VnLQj7zWhxIOmrv0fie3LdmbIEYWvuvpeHKGk7Df+gV96Uj/dl4okkunYkXiXF0QuQJAWohkJVA
p2prE6JsOCZGcCutBONcILdstg+egW2C+iDq8VcPoa4xn8sEHAcWrbYc2mw5+lFV4XvNTlqMSNjr
yCZ2Bz5hLwuVFLPqoLVYljOz6F1o/i6G9QBnCu91NQA0EpxWcCRxVlyHRh/YnceN6/kHQij3Ws7o
1Hahtjx1X0SJ2tlsm7O6/ziUfJFWZ/8Uv0nBkjadAv7SZ+lM+BrIqrEngPwBfn/AV92fHDE1nJWH
oWOLU63rJh4/yT/HsRnf4uWNEORtwBUZMNkOZqhAt64jx1TunSkxmZukBMLDPkxt/+pA0jNotpGP
dw9vOxZ2s22Phc3VJjrVM8LAL5nZVPLoQpDEcymZ9NoTE5XnhGCRQdPDvWWnnNaUNFlmc3rFqJZx
MlXX/WeTMn2YM4sOfVzjYXcrPA2ngqImMnICdOWmqhanGrcSj4BvEajMeWiPqqTEeo1A0zL6ldjD
tzpmVKGU9v6TTt7rz+nDJBlGS4JEEbxX7NV99pC3QW9lZh+Uq+/s05U+V45/cYb6VbKLqlNN3cF8
Nine8vgPGfUdns+cJPpss8k7D1Tpz/97GPehDNdKxkPagra67XRsuK0nU868nYyUW9rkstH2K35f
BCnQ9skj0U6s60LLRJefyadpxb62sm5yj3S7aN03iLTQUPCzcm1pFXm+ZZSeM+CH0Mk/x4X+qOA5
boylPKprheM+WQ9zeFIP+giGxr5J9HrbwFzOYwtOODbUgZiZzeVyjbZ4agVzNIRbNdXvq5GEj2V4
U38jkqLf5bgtbZzWfjRiJAzZwoOhGFN6upDKvWBAXk/u0Q/J8ja1y5SK50XUr2prsxtSOzw6tL06
XXIbxp7AaBJjIzWj92putDn1X6gvcPx1CygBS3uKC2z50NTNXPW9Op3XdgAp1udNUuGH6rLXWMSn
7FUdBLWro/7XTuoJQ/FZ78TfoU7xfgqTd1MjZnFMQddyD72gSbieWhkqocc12IZijBoP6uEldNq4
6u50T7FLTEiyCEisfF1Hqh2I2M8doTUWfu5rBkQjx/smZpmUBCgSoinaJEuIPTWX9H/KBRK5T6vt
odryd8mYv/FJMZm1nJNtz6/dmvaUA7xNJ+w+Frpu5A5sMNR/GBVjBRUdLIF+f2zRDGvVX7M3+yfs
CTKmeOySkec0BxRZD9BCd76Ble0kkp5F8FXKpxSDeTjCcstxsR4BrAFnyn6t0zAdxQgvpZatRt+E
18TCdNPoWaYow+FJyIWWtwV3TG6Jvsjx03ajFY1pHn5GK45b7XqA1cJsqx3+rS6vNcQuIQwhqmhT
J2qjMfW744KepnbMqKB1CGVwb03IWq10cejq6potOg6HqUMGMU+B/MhmXwvYMD2wnbyCPSdh1Liv
tk1SkRv2G3W9LX94HzvpKM7nkg+J4leoKqmMXq21Yg8zWg3PnP/UylClgboIqtDuZdemnrSlsp+9
0IGSLV9Enm2geiDTfqB2J2HH3w4uJeor4QIKv6AwjsfGOHJCYRgoNzXMTmTfI08Cnbalnbe67yAU
7F90Iz6k2FbtRsrJttTxuWiHb62ShTtm4lEUDodpQvBbhGm3ZxDAIwytUZZJPzuYrOC8wdpXA5or
TRfXZljKvaKVKKEWLEWiDmTKsirsJ+hF0dCT85Yud9UHYCaA1QdxooF6AtUenrpFsmv6n7KvS4ab
1oXdISQbXiZrXWnwrk5aEDpEHaw6SEuk7yi1mD85xKINg55sHIN6ZTKcJ88vf1VZfwUH+BFfMG78
1ZDfQ8oSLSSJq2p36If2j7pzopie85kkcqNxeU55shR3RTf6k78S544M6p+qq9S2o+qIFA4+Dp/9
Q9UxeFgYkEv0QZGI1qV796aJiOeId5/Kq2djYobQvNyqBUw3ZwY9Sd0+Ur2L6mvVglcHGPHPd+ku
ENr6e+Jj+ba+qx+aVlobmIoYb+TWz4YwwQsK+3L3RjydCFq5fjLZhoLAHjKzwAHGhL+besY16fSP
KfSQqbN8HUFPg8zWRD9S7FTnHoe8yVAv7qFf/reWNQ9n3/t3xiCR+ebJJj7RIY2G9XpLnP6ZJV8H
ufbdNkyjdJpHdR8JSep3EWFL2ABTqWg/TX44ulTUfGB17RCKQnN8QvgfngdS1LcIjArGEz+BMHJr
qo0WJVoGqSBefq3Rwl5iGQ3pUfETRmm4R+VojAhwu6iPOmneq5mn7w7O9ug2mJ6p31WluX4ebAfT
DIfjHz8feW8k0NTr3wTX0jqDWautX/1z40dUrqkbONXRltugpmnpVhutX1p60Sa9OasGy57zqwHo
k64E74UWgONQQZeYIIfAtnfU7qhultwzUtkLKMElZtvJxMyrtaKXYl4xU5VvRRfWF+zBMFCHu9pY
BsJAwCGybwDJG2ye8qQ7uFfJx0iVkgvuetwm0tpzYWEcJ0scrmykaWDiKwG/hdx7w9kkcLNhYocL
0jUjDxT6ONc/4si24UyQwBGE1Uza3Pgy0j6B4pbprrdHbW+N9Ws04iQResazt+oDjGVZetBR0rcM
yDHhxTOIodRU+7ha9Or9peQ7USbSoHiZBRYVd7/CGvPfBTC8xCMy7a1/0Zp9NnlI5Md0ICAKnbbs
osjhfJpXRLQeoXuF3NsnWEq0eZH058Zd1NUxgrUpHByIUzIhA9epQSRI/AvcCTFtQeO09gTbh85K
PpnVb/XYRo0ZMdjw6ud5ZTnTKkwXOwdcVTfL0aDLQFynU2fJ2ZZsrlN60hHztsxyb+q87XPKxzLE
srFC3zshTGlX87Wxkre4E9+xjiOEBDpUz+xi+r9D27lwqrF9YKtR7Nx4veQpu3fm8SmsDjLAkmn3
1gbn0bL6yba4IXmJA3Nec046mDrLE3FumLFz8lpo6twxqFLOGKzYcSk6uPV7XBo2nqTJIR555WgA
8imYa6p6zEUv7flA+zYcDhwfiqNmFuhSx+457d0XYCouDf1qHg7hYy8pXw0+Ab45ToHGgKpAaHNK
gcZWzuKuDIutibcxU3qybEpzdVCKY3FuTqQ9GPFwMKCT7t0x8rYOAYo2vAKsrod83xZswpi37U1v
rDeIHxiOuk6xw0/hniOy3TM4/q3NlrvvBEh/6RKXRh1WTOkf/FzxSbKbT9du8S8QxXmEAzMQIb3L
tIyInvaSa/qFlovtziNOkknpIzrIt0mLs0OMLU+KRlhv0yaIoz46pCaPl+bYGETCTd+iLllTvNNS
z8WQMG02SzM0lwaqmFNmZ9GCAefDyMwaAcRAFCPgbg5Y4EVYpKQZnf7aPHuRg0H+2v6bJjyXWju6
dFOXXOIIK9WFvKgMCy3b9XZrMjPEMivtJFiJmxCf8qg3emixqbcBkMK8osYfPO7pvup7V/j1ZhA1
SV/Rbpj0/haaaA/s0Ib3YT9Bhi1o/EGX5hJTnp4GY2tgTi3iGd3eHB8Nwr/IT11W7exg44EBhPnC
8xB13ziD/41bnpLRmK2LOVn3fm5+kWup78YJtZD6owaBqbqaXVhoFXlk0x2ECcB6ML9XhGzHrF63
pkaiX+jq+6IzvpEcUnQP7sAwmlvbFfjzc2XKbVbiUrlEYjjNJW58MfY/uWffHct76ezaxUwA9eHK
fLwfp4+mK66lDTgkXFwEOqH9qt2oPlZ2PeNzKO3rvOE/z29++xFmHa1bQm/KqfVWnyHLkMU4cQ35
sfPFwISQXDZ7AHIguQRb8vjNXxBteDBDgJjFPSvTFQes+LFWdvvNEjK3cjbeXK9MwinzGT/9jtzo
iZE4bMAF4m7ZFYil4i8zNHBOHdcjiudL68XJzte1CarxlAcecily0kb6hZQouf4SFyN44eAzbraj
DeHK6a3H+veQ0mfvzBTP1riVP9ckppyRHMgOQqntpgjxDK3bJr494O2bf9Js2Id1aN81cNZ1sm5t
W/3CmKvdw9PbQ7sD6PJfzOjLhUxxRXAPfdCbL+7U+e+D+O035pc9++Y+jpI/iT6LW1KsaO7D+OE9
KdcVTTYjIDjOXuYDbZlute09eu9ojiEZ0Lhk7PKwjXCJoH9bXYE3ixu/DEwBVpLHtpOLFLcxBA7V
lelvmcy/DwZ68B6+Y4mOCkO8FJdoA9Jna4zB0hjjzSCTEdPaXZbi75HG8LJ9pOxubf2awXAu5cgI
p+8YkcCORwYWpn/9XEMyVfTe2TUnvDTRSCRUUcwZaDmwEitqEW1EA4ynZwyW4+o7I4kHneVwAhtL
L3OD8/6YIItqMH8ENJO2b87q7SyvJNIcrpbsCqqCIGee3xS6oH6tyJSFzkmOSD+IXWcP73h+Efzo
uPDMTTJwyEC8emBEVuw2p8mt34DiDibCro1jh/OmCIUTgFpGmNZN3S0Fo9c6czk7btHDCavHjQ7a
cW69cjeOrEI2NzgWhMQmujSFhZBW+CMsHpsLUfsR5h8a7jiV7Izcxgr+/7xo1/y/Y4alQsDUOd4M
F3a0h/Dg/4kZnty+mWZSELaScyDozqljW7QmEhhQ57qtdeOV7hm/UW+bmOTK6sbnarvpgZ1f2zbl
t1MZWJNSojSa7gSVkbyoBm1EoSODGu3dT70sa2GvELfFhbFW+5jfznG1KWpQh6iq5yBtV+JTRiPa
u4JCQ4vl1sjBklk0+WXkMvuRtYGqNJu+B32QqKEzcZhWI65CEiV3qxkue1m7u1xHAm7DdHQGp4Xx
E25GOTUQ5oj/VDPpRx0QIGTAuy8jaeYQ5oTQQEN1OliTme4TD44PXyCaFmVV3LFfQ7jiMHOf/dq3
Ts1s/0sMUoxjjMZ/fjfps1to2OVGVRO5xCGgmx+w6JTfQJ2saopZlP+yMfuMpf9VC1djgQuAERlr
WFHoSSTyIG7umrr4ELiKaTYFXVpjAmMzjFf9lyq82q6ukQpjoLT63Rm36O8x3bmL9rq271DOJvY+
pJYXLILg/Rk9/Qj5giCOzLTkZVu6q7+QEqnaHJz3oCu0BfZlUtMQV0w7DC3H5TpdJpgECCSKcHzR
V+2/GBvpXVO6/9RtSGUnWHc0hrGEjPDFvLCfPLXMmwM/dseD3iegP/IXpsydOBxxMJEwZW5pzyUB
BuHo0RcljUT2uH1p1ErlOFCnbzJxj9v6krcZBbmxXfSc8ZA//lV1slvyr534ICpsCPSu0C92w3CQ
ev4Uretfs9N+2oC5ClFFTwilUVA7m3SSEmBZe6u5UzkXb0RWtbQUTKhSnXgMyzD/qvvnifQPfdKf
xeZB8AdktBlTRvl9RgHYL1qsGJqJcYUEi6JG1AQDjW+FywxAtbgdQBCaG/+cEZxhrM3fxIleE/yf
/CnE+RVBLfoZXkgNBfQBa2wcWnKJXOtd/C5g9gbDRDsFXZFlbfbdpa1gqaXVq5P2Z7WWyU6a0vLB
HxeSgKeKmzDTcChQQT2+ahT80zs4kDPFcFDAhMK205ZqzWw8lmzJb/cjG3QxvLqp96WWRF/BUse4
8wd1S8XqHf4o7MEqgF1koDDEeAnjJPlWoYyqgayG352FF3Yr0Ru1VruOoG9vuP/v96jVm8phN1NY
LCUiHnh1870EsYEmyFFxTpwgjNU46/c12vIiN83N0A/WFu37XdXXkJJsjG0xkW+jkaUiG/8kpjla
S3SP/9Ntqv9Tk9m+rYfASfyb2oxCie8rmET9avXJfga4MCKg04YkkSXkfUsQVBdG8pRA63AXPTxX
jf28EiFDBIXYOnqryQMB+IEKavczRpQv7cIrku53w0Z2tKt9qDI3QAq8YN8SarDtiy8tal8HkyJr
TjL8i4HWXPkhzBqD1dlhEqj+qrM1k+EpCL+dp/HAGfQz1MY+PrKtlUFetCMAggFWPpgbFAZ/QiP9
WCT2P1VvkPgwFZDPtGNIcfmEB4ZiSmhVBQco/1PmGnOQAYIuwuMgaSEQiMbHO3OFJkTVsjg6AVdF
dZrInGHmBl2ncOTMfMQ9CJFXgDgLqnxd/SBDlY7R95RrHm3pIbdL50aMh5oYzS42BzNWGApZdxED
UAbfG7l1mP74OyPVLJcOVeGHE3JnLfk050P2xjDwVTVFBQlJNCh6e0JLFbJ2lkOV2OWeasQgduWa
YyobL/VjVrGjpN2llE8iXoGcOUZnXNViNNru1EfRN5SibYxe6Dr0OOJZ8fTuJG9pQ9RGOac+nmg9
BRAruCE1l4UAAB1FjA/mfN3EGYbLbCej0cE01xhxA53vx6HzpCkfG5cE60JZqNMrfKgRk1thrOTm
JDxLPMAu6AEWLRGB+vBafag1CU/Km1TnU8r0GcrGz/Kkt4T25JONWLEPsWtJVGGWLafTVGRMVmfZ
vEYdB6vCXBVm3FlwBMtmvtc6Mllpw6CmOLPr/gy0i06jLB6ch7JlpdWDxIPKRTyXU3KzLGo2eVS1
eMFSH2lH9WSog2tiYhcMNtlHHGzy96q2WoGbhGPpAeChH4q9K3kggqcW9qhxU/29E014JuTwgTH6
HZtmJmeBVFEG2QFcJhg7EoD/jcEG5DY5L5NW16sgrEKhooa/kkfKAQdbKHNODAoOzkA8L7YIx7TF
0N51yJBk0hChUsPVFceKBPeETtxj+8bz2/BoAMyNhTOekFKdhtpFEdNgOSlvce0U6YnseDeoGuJ1
U595Sm45rwrsq5ZRPwppZCa/1e18N0ib4tnwLOM8Aejpjfuh1836w4DJm+WxSqed3nwsZjgdF4wd
GPfiEGCjPZmXI0RLZnMjHWlrfKt9WcO7PCinCG/6QGH9Y8qqJQqSsJ9OTt3qcSTfmXyhQmf6pWU9
tgs19BrBPVLY8OuUlVBdsPKxVowFomol3Y/jlLAQiS7+FxucKEZqT6c5cVGB9VQdsZ7iqIUOWFFs
Osuikve69NKx51eSQGm488Uo6A1ndBibxCuedSt9zmbnQ12IyrExYl6MN3X2aW5MIiIGiDhwK97Q
knOBQws7QYW0qCtZIn0snTbeF6HKydL7TR/pxALG869ajHtjQF6i40wgPxRLvTsY9cy0DVoet89A
08F9SQqmucjYSGCW00+X6UUrqBrkz4B69juF9su/qVHBQLS4HWOWL6swh0GJQmOzBgJaHEu/NgmF
FiY2b63BJFBu1GONEx32xqpEUA+h+r84ZuiGsBBLfDlbn6Dd4U2YHyt/ZauFhqUgMi81yQRoaFu1
yRz2pfBG+KH63a3a8YLPOsNPdQq6Lptj4ppvUfeSODdFP1CYIYmOcniCF2GGsRHDcSpwb3krTNgP
YQYPQv0adX5Ocq/5mc5jf5oT52K75qaIiGfpSZ5BJQV7W5bkdgbxCSv4jtjBl25aHhqv/dNAT2CF
kh+nTbuomTIIR8+6SYebdE4PYI2vMEoDNSEEehW7Ikm+kw7f0Tmnh+NCCebxGzNNbgq6V6tCCVSn
wfmeMn+BAcQTo7YSuyQZ3myf1fR4ThMNzdR8b6yvJcbTTn2GJjYVp6mTUK3arcKMcEO19yhWQEWB
F8tNvf4Lh46xqzweTFWJcBIPFmIldUioTb/9P6SdyXLkSLqdX0V210ILjsEBLO4m5onzlOQGxmSS
mOcZT6/Pwb5myiypSjIt2qyrsjIzghFw/4dzvqPMiz3Ctxg0wvfWm4kS+p5CYRrb7JwoRcbgzK9u
FDL4Uh7YsqABqrB9OZ11mlBzEQPugx7k0/77hsv4s9+i2zIcQ1qOKYR0HQe/ePnxfh/lQfOf/yH+
e18xjCQOEvKPqqGWL3I1ug+B66Pl0qyXcCL8azJ0FCaZzyidGHNdqr1bFB69ImBeboWvGrPEU6zb
X3NlvBCS1pCSgaa2DfJDoNc3tePW//C6TWWP/c1zrYPSIWtJGJZp2GB8fn/dYY67IBkE9tnOOpdZ
ztxOAPBm4qM++J3mzacExRXi+/NSz5dhd5dUPH24hsHdhM28dxPokYOg0LCxwDWadoVfguPeHjDS
ZM2qwfAZxsqBpLEf75Q00mTmmRiztU4i8cCj2288pGfcN/sp7F6XsngmZv0fPiP51/cKtAmLuWvj
MTcs+/f36tGr2DVq982yYwyVxkFTa6eF5qqVgwe4Q6OHVa+XHoG2hQsM7JqPwlPD/MGdlugwnZsy
ZmnYQM/K0KzLoEYGRx2JWaw4LJ+82i9RPa77FktNkBMMqzYtf/9uTPVq//jk+NIJ5Xr2pCUhCvz2
jZNoYLx5jnxGc5s2sr86RJNrYeBWD8iLZY97K5T1Wm8cYqkKIo+Xg0OJszr8UixU05tIH54yDaPe
8pQtz3aqecNBehVZ4sYrgXEbV88myr2g2ikgTty09soeCiKKvJG7lQq1BRiycZRYirOLdGoLcMa+
Dz/+4e2qB+iPt2s7BpMYKRBs25ZCIvwvDxiS3STugRdtwd76K+H0BC7dmNhcmjrrzoVSDJDMui1i
/5oEtZHymPrCEBB5l+twKeDUEbd8FJmreNEsr2HTq4KFPYJaXFfK66EKAwLfsHMc+Ijro5viSsbP
jNhEHTBAGaY18qIHA4fZ4Bpff/8+xV/ep+AdChztLoRj3XX/+JIOrY7LzEjk91qLLKV2E/ZckBO3
MovuFDhDT0sZ9rtRnCYveRi0YEKciDqVcefz378a01Fzot9+7Lwcg3GS7Qjh8VX7w14/RDpgApFY
G0+KX6DTwn00awz0SlVD+wPYTXQQEIDGqVslzIyJF5qmXZUHEr2/vEVqlUKQEtdz4DPXaHV4ce7U
cu+NR9+y0FxY/Ma+uVqOTT+J3pqYEjjXvQttKtWT0gXQebo1Wb5LedRXikZHkGS1XzawZQlgvVNQ
CHV5LNWeBojw6PjdneXV3A+q6I6HZq/bxCQaOlpzAmNQlfEnL4+/y3SFkB+9BucSKEQG3otqzR9H
eCcqisSiD4y8fofwC8unaoGXLWCcEFsQfDX5eM+Tc/7udTGZUpD9XO7xRSgkDFYgNclSzYh3P5Bc
VT1OZTDwy/NSK+FGNSp1lnCn3TDhFGnmgf145J8WXoeOBXJvuZflB7QMGYw+uvcL6hHC7BAmBjCl
KsadbT9ViDFQ18JvYJuyHU3qDmY+qtlHAT37vBJt5NBTJVEwxMOVVldIkzAzWjQ2VdM8L43YMtfJ
e+t6jukkFnX8qFgWxRB9BvgFCWh/NW3g1YmSTzZxQA4j480y80ES2H27TwqUPxhjdkEbPgVyT8DI
QHVACTwWgk2M9XNRjmf6JC51Ft3WAZwN0lgNOSX3wASAdyQTBoqJUV8xQ/hXoyVDxl9kv2x0sneH
2j6FqRVuDJd6As4AC7NyIst2YLSolGoZpX4v5keMUBzjdFcU3P2BFFDt39IuFcrRKGHapB21CGYo
cLV12mvDrm/QvVj0AyxXF7W5PXF2C7mEdBbsiqK1KJFhqDsgRdG8YoXa4BJEIq6b8nm5S+QYkd04
x7+WIzdxJmZKuF2XA3bRy39mNWM4lPz4hyMuzsYhzMbXq7tAix6diHh7EzDtapyjGS3QdB9Mk3MS
rBCqHHux6eucwTZ+SqUuB6LOhJvNViOAai631ACShIy24Lhos9qGtKlojHfO5I0n2+3dCwtqVUVG
mtohApVTAjN1OJYTjNGGs5VU4DM7kntLMU2X/jPVQWJz0Fg1gc7jhJ1Hi5G2sn0QLaE3HZqT5f3J
sL0pKcvJNaB+WUQInCrowAHBU2KH/G2Fa+xz0niXuUoyRoQt+/2xK6oHL0ysnW8ykwjqmPgTVUu1
lnYdY6X6dihorqYfS1jRU5b7pyGsgSiSH9OL5DOrZo1EsUFc/NnYLXxUwif5aBgWaBlXs2MFVySz
rxdF/NI9LqocXdmA1LvXqfA2jsAmqlQTQTEBkvcQtqJ6LKMzI6wAeRQZE06Dhj0rW1b96s773iRX
tAJqAvk9xQ24jpCEvYgKOQJeXRqcySRVEwIlq2HVocQUTJS45a4U3hO96zFVY4Qi9u7Kwp4JdvOB
bZPsvnQqi7AkixjBtuD77RL2YdPG2bFlRaFlkExljUh68DT+OBvnaAvpjFpxmVha9YCI0gGowVTm
tEjrNDQ/0P3Db11i4hIm5IVYtUoPbMe3KmRkXjYGSA1m58aL21vLzr+WMSNBoy3LDWsfuDVJqlJl
s/QIDnnrC/GGLOr8AGB7L/SgOBZsTpZv12DW4tx0t83P3r914/rnIjGFXPcyJu1h+dYuleHyxIDu
ZVFAg7SSxmjtBg0nni3FZWkErTL6YVoxW6/K/tnNfbr/+ztP/KWwAkPkqM9a2lxqnuv9XmmQLARS
Og2cjamzdVi6FSONHhwyVFQBsEheU7d/6/XpQ+ssbCldfB7QkVDl8hxFmI+oBdPjP7ysv97EJvpZ
ZoK6JVxHWH9sdEiBGAd0A3JTsRpYkwDEnsl6tOyRaZIasi+NGqXFOh3ACGKeGTajYXT/RGmSii31
e0Vg6koibUm8N+QH/VEReCGmyFSBzGslIsySKyNmyasP4Y8iApGh5GTLDQLYlbKqweGRdxiD0Nza
A41CHyTherAFQmFWEuq6Xf7reRRH/P3PmgvCxgp/aRpE5clO3jJ9DlcpzCHx5CfOtsGsbwyvvmq2
tWngIA589h/lvexQCwh+FsFVIGkQW6dASa+NuMf060WmK+Lg3GeivAZYHcUEdJBAfhtFdX4Gk0oM
o37oOwayozbYOP0j+yT86akTOk9PDpYvdjR+B13qcswtCpG4oqEZKDsWqUhkssbyhp+T00o4zNPz
mKGxCl6BAgbfU/NemfiKPL4fiZBEu+cyZWQSzZjquUU8sTIL83Wki/7uOZx8nzYcMt+GDmjp+Wgx
cVZD8FGFYychkWdpNN1XAxMWJRmFjogtRp3s3TSG6iDFteci01ASNlLr7Y1Z6Tuh65/cHpeI+MSc
+fXAPbfnX3Bfi9jfLWuS2Ofu49793hVK17T3zmVR7y5DwzIKHu2weU1z627peJZTKir7n1Mh3lWj
zdjxUwsOy7mw3ObLCg9TuccqerPomzXfQc3jfI9Al6cqCA9BeSl0nqnlsVPNSqOMWEuxtpTfuuJo
DfC80UcuQsdFBr78bbG8wFzEc1EfUIEW7RBdLw/kss1aXnYjh21c22jnkDQzxrCul9fXOcFPe7Lo
VLkE1MqtQWf4D432XwcEwhSe57iGbeu25Pn5/VRxQy+Y+wwOcKAm1LaMf8zJG0ngL7H62iwWx+Wj
XSbGy8pw0cMvX7blVQZz+GmM9gV4vvvsmuvf757ew5xDWODL3586fyHNmcJ04NwZhg2akaSfP+YD
fu5EiCJ69POF82+fn9HY9FqyPHsAokYH/sn3psLu7qdWNZtqioeblDl9a90bXTlvQ8d/XJ6Ycu7P
nu3Xu+/xGKM+h8X/ylanhNIPt96AkiN/gme5XZZu7Nr+qXP+3xzwljrZYYkxmbYs+4/OmajTvJN2
hiZdrSOTlHIrFPIWmDrt/oAAJrHIplhGrE1u74eRi7sV1m3io9lYZv/aZDw1iPo3f//TNtVP8/ez
1ZI63i6+Hq7FROYPrp+TFjkRL4PcBH7xZLEjmZUDyXOXbSexsFDWr1u2uEjaIESp3iGOGaonavfN
FTArB2Ze4Bjky3jM2A3u0y9VCy8XxNLkLxup0mnuhjA24bego16u9WUCKmxAWW6CfgxBwWV5b//j
m654+/0u/gFCuf8srt+zz+ZvMZSP/x+kSvVqPgqqVKIhWl7Mv1+dYj/+9g9bAOPtdNd91tP9J6To
9r9gjOq//L/9xf/2ufwpWPA+//M/PmB4tupPC6IihyK5/NLx13/+h0N58X+GUD42H+HnB5aYv/ye
bw6lcP/lSl3n4PCI69AtSTHyzaEUxr8QdnOkUKCY5GCqgch/cSjFv3QbdqXDrEu6nqXglf/mUFru
v2zL8IQnbH6bbVvO/wuHknnTn9UA31V3OdcYV5hMEP94lsCP89JiN19XYQ9kFZaOaPP8PKjYpbZk
2dwAspYZEAhNj+8Kdn3YGdZ61M/b0uwikvJm3BxFgrvaJVsIYeuK5eazIbLkiFJ5W4bZQ6txZM8E
kDBAuI915g62nv9I7oHCfNhdIWDMYAHKkjN82KPTBg6qAPzDiWuA7c8xwaPw7Mm3WElgOcxQjMea
eEkhEhDQ6cokzwjtrP7eBWm8Jm5Qi1jqRSFCk04whmYz3GO9yt1VZ0Y3fR3a90raGRjc5SFIvI3m
p/V6GtlZzv7aLUsi/uZiYCNMGgwAQbYtCatlAHQIZ4gSwxznoEbZy6ZjCOW3JHqVzbVTtiOX+Tkj
KQCdWYvBPpUM4ZAfTh7cFN2nmiq9EAAReLVVO5o/gkSFKzon6dpfRgUwoytTcMXFL+lhEJyb8Ktp
sh9tCcFsmGa5Noh+SAjZCIzsxuG+WAEbv8JcyWni9lu/JSoMRkmqOxBBbQ9WkwqmJ15kX4n5Z5xq
LyYmf/r0hsXTeGr0idAdEI+sn38Q6H7wrV2Sf4bxAK1J4ICbAraxDZQw0wP+iPKdEUBOHrYgvSE+
EVUE/yjvnhqisatifLPs4+TJd54EW8Vc7SZY0uds9JBwxuxEpnrYtqTM4yab2Da5r66FUq1IsIu1
gXnnD+1uqLO3xKyx896liXiIooTyKDHIpUjzn/Sn0Yqsq/t4UJaXgmU8Jcaq9pD3gTZtdp4/bnKJ
EEwmVIMWrD1O0uYmizG8tn2UbZyINz16d/ZMGnWfMkqYzfjge9fYH57qBsYZ/BMSWhK4XUV8agWg
HH7C/TlDuc+aMtgMGVTWgTSawCb6sIowA6QF30pL+yxkjFryBFPjJTBwOGJZh9Y0v8loPumI3Ne+
11+VbfATQ/Fl1tz82A3TEfDatIafRv7OGLyWaYcUxprR/JT8tJN+JFCvOqKgUZQSUlSLdu/YAwAF
8hNcE3q1bL5mM7j2betAVkOiBz41+BpNVnQgzxDTaFz+KGf0y3E6+ggJ83VmWutJJ78AKLNio+r6
KpvJstTS4FQQQiBMPDC5oBvxlZVZs5QWOTpU/I/BDflKAdGKbexduoosoI5pptRBjkxCzVyMZyQA
lz6wLx0zsmx0nV06ETYL83xbEB1NxLscd7Br8QlMVbqaE+dFczqgT628mcv6HAzlVeWW66BiqeUk
oBO4v7U1vA6WzqAaV1mFXcUEigpRzkm3dogZIIT5NILj22r0+Fi3dvOv1A7x0DUKns7XqU6SqyCI
KSndmZ/JJHdlNIsr3yJvzac+BzRTO2KHXBdPR0kGRU4eVYT+ca1d5JjRNYyXQC/FVRzD2kYDB9kx
OUlzzLZg8v2NKFQol/lAao15iKLHljOP1a/EqyuS12H2yR3oABCMNqGKnfvQe1631x2FtFJaWc3M
oZ8beXmK6+4UDU1/sG0W9/3sQaTLYb358RljvLWeHeqX2k5POuHmCMNgrPnOdENuO3krKdRuPSP5
l/EXQ8uDYQwHf2TebZnvecTeqivgyI/zzZJL7fju0RzhazqaydCJjhXxCyNBdrmwhMDl0Pl1zwTv
WOvUfiTwFRtd5n70OoYwzWsffH2Otl5/aOmaA/WhOC7Bt64F7sicnkZ/uMeOoVREhbgYGgq9qWvH
k3VdA6r1LXFb2t61aY4fZhQ3q94YSA4RsUJKQLnvH+vJaW5EH/To0tud3tpQ+3vjegzrYm+Z3a8s
I7S9hzMDGwViFvnsoAaYDLGdh8HijZxTfT88SdvdxIFQBnv0QJXpZvhTtHhtORnBOo8YhEAICrgW
nDobzXW6m7iQ1/4sL30nukMd9ndGCKslZ/yDsOySxJ27dezwRp+0H4wOrZUJXWnbA5Jb4Xj71aHF
OM5zBXNA9DuPaPsMWDB8MINbDzupYZXtsSpYRzD8pMYbnAlhG+LZMg1YdA9SO3iz+xl30JnQH88b
I5Mo41/5XuSrHKHqTQ/8NwhN96A15U1NbA4oM6TvPbmHDUDBWDKoixNIhs7NaAOY8Rt0vWXtP0Wc
iV3i+vt4iKtjy4lGXNBp1Ox0G0b+wRmGt6gxdrbGvHVoaOpDPUS9EZWQ8GJoWSPq/LaA4JlHar9Y
FxAnIvSijj/uHW/+0pvhHYRHiqNAIKAL7uvButHczNrZnnv029BF2+G8ZyiIGaDzKbJOPQuzuyRF
nxw67+xFwbzX+nOc2teVk8b7iC2eZ4bHzOrfYu0LzfRtajHrHHHsbJtCPEjZHsm9I+2nsUnvIiU6
sNznQiuSVZEC+QfaexAyvHfKAYNCxnedMVQeGqiYCiPdDBbJVgQGJ5dohgoEjvbBKe3HomYHAoZR
rcR861CPnOMNiNUkm+oDaQ1rsxXzbuGW1H5rnTmZ9wIi1cZFNH8m+mW48W0ehZgZYOwm9nvkOFsZ
g0GdpIaXPN6nbU4uWKudSBRjFpK4jxhixy3CbAweEuKVVeY5DoVq2rk9oTvBnOvbDO5VNmbGYTB5
DSP6QsbmA0GI1Rsi7XrdRfByc8oSLukhPZZ6dCyGvLl0UJ4FgYpMKpkWDDMc0bzwr32d26fXtRAu
FAc8LKxmHMRxDvN3VDHEFaYAM3GrX/VRk0Nk6fKdGY0kaQz9ZRJM0vKYUPBygBEXlvVVh3puV/o2
I6LefS9NMLwiQXI2J7LbDCQg8Piz55zc6jzzCOiB5x0j4pJnT5+ODVAxTDpc2TbkyUKCaMBMvS7D
OqKKA5MRcT1s7KQgHrJpFbsBn5kbEjsxhvo9Y+AvawzS69Iz31y4dnucU8lurMFDcKmiE2ovbNis
nYdXYx3HSbOrw0m7wp6/b+YqfqmVkDMsLGzoKFzX8WxD7KI+7H053SDCxJqYiavA8WB6WNtkTgh+
EBha3HQkByB0DiKMgYy22LUSD11C7Fne91+RIYx0CoW0GuVwsOhA74u52s7kJh+kPwAHdAigyx3g
zRYUhmx6iiNlstFPaZYj+MMBcm+xXwHLGHaK8uetRwxLB29gT5yYEWq/AS9JNng7Oc8PcvKBe1Zp
cig1nlYt888l4ZwHx62CU1L9kkXlrUEbBCc7ny4FwXL7PCagXcw9Sb1ug6CbBN9uuCBSzK8a9Fq3
WsCjn3fOZTbRW1bc/7Efo53sWvCpJKseRMk+AN7ZO93FfOUN4qoK81MyW/mhAC/XsjnZWqZ+1Pvy
XvcT9+xqiIxB25xB1hebTeNX3dmOREikPBhVP22qGy0KrrA5YHzBNHuWEg4sciMlJyGqVbdAHeu6
Ye+SPuBnUgPbKKEl1Ok7LxRSZo3nMWvyE0bAz1TE7tbLEYKz1GzOsRXKlTAlMjM70va+6D6aIWKX
KbQE4557yJFIsp+qBEZWktDaUj8ZBQDTQs/rbV1pN3Hdxqy1CMwGx9gNDtKK4lPH1zxnipeJuy5v
L1mDJXhkd7/SJYDfiTqriLXnsmEkQrQKbcRIXFNYkdsEl2NVmPXZltNxZPOfoxnBoqW/FRFGKtbl
/c6chvWYjfZGZuAl2mDcW7VnrgONY7iXVEvESwVldIHmHW1bMJyeSnUBGYa8bDrYbFB3vghWDpYu
SgfKh1ruohmTcVZg/pu04gRskvlVjQ7AgQLZIK/ttIZYH/qYAoIRYlvx2SGPQPzxST2a7lLeH9l3
oAWt5FTJNCGYvTr0WktpwDgWSflwVbc+PUL6DJsB5IaX/4wEbO2q7miSjLk9FFrnI0YwQTFjtFhb
tW5C342nd0A++rSCCoKa2SfatuN0WmnlhlkIzKFSHzdTwIMXEyuNQg/oAyzJn6lVs9mzpzu/dG7K
YOzWnTY8+7WoVlM7PXlNaW39jFgvbcxwerluDKpfHq1JA4c8kuYObQDCoyM81lLBpq9bDoKyfsDY
NNGXmZon103ZxdtyUFu3eb7BkF3tR+lxTg/JxWGa4zth/zCnKpGRYXNYkwsl2/HDqSAItUZJP5Rb
p66Dy+YSDz3h1o+x6tNEnjvg0QVLC0RXX5ZmYLOiSq5FQWCKBnUAKWzQ9AJfGUU1g+q30mCf7lqK
SQs+MvH9M+L/B9geybVG2Cl94pf1ZFEjboayQMJIEts+LOVON0mdSeJpM+rNVuwzAqdWVh4/dSE8
AmwBCD9qas+GEax6BSPLc/aVBeB1Rvhrc0Jek7IlavgAtopD21UzTfoo3xV+PuhdDdwEjq9hsD79
17h/Hkbc783Ae+gS1rE2CLo8RtFS+FN1tGZGVZXz6vVgxUQGi3rwn0s9+Zna1E2zav3Dzyjl/wcD
iXhmfze33OxOgPcgHPKbwCo8WL3NSedmNW2YpkFkrg2Z3U2Soxh7Q2EW/q5uq3dbs97qNMGh4u+j
sUC8VO2Y4QF8DYm6mfrpo5nML42owjLk900jOFUcMxtDwvaiTWVX5/AIZQnM7UDjRf1kzEJyc1u5
67Aznl1ERDNKmjXojbs+JrMpCYabvojNo5fThkZ678M9LTelQ0Z54eA98L3y6I7O3pTFbZUg/AXU
noMONj9KUcY4lNA3Sxa1sUMkJF5Sa5W6GRsDiqk1WwDHTVF2FyhMPT++GXVrn0QkfSJiIrGMgQTg
+scAdHiZ2FwtHq4z7bV2kpHTKPnV2/jrsiq6Cl3VRRjNxU+w3GjuwbT166YtSQN0fBDqKKaZb+/B
u+/tJnh3rAoxjZX8GGcPSrE1vlZ+QCfn9mdtLt9xKQbr3iB3uzDwZtfce1laPLWh+BV4lPMmbhfg
jqxZA63k7dnFI1Qfn5xexjOVxnQkGlL0T3ScpKFVPH99uxlrYKdahj5XU+ndRh7s7JQZSlRgmOnq
ZiaSzngZa+vGjkN9C03odsKa2xv1e06WKTbDouNl9KyHZE0Fy6JdoAiRqXFwTTjos0BV0knY4F26
NS17kxaso5z2dnS9jrIVXDzxSOs2jrchbTVe4V5ZxslCkNlzwQp039u4XaVTfQFXrhsGUEkW67Bq
H/LcMHkwUVJgWydCwEH0RGW9dxg0aYFHEqHd/xqJlDs11KwIQsO3JAnifWWQ7Ny4zkF2KQvmneXP
w1bzzWldEPUUzyWqa6iQZHfkr4ZIbxy7AYgdWFuNuR1yAH5ZTqvMzK2tFw0Cy5w0TwUGsNwn1Lnt
SYJhT3Cc9B6fRJAWwOkiSD2W8uf6ebot8NRodyW7IJjwIKzR9nXVLg55MXM6PoyJ/FnrndjaMUnL
rqGtCZ0E8BFsLDM993nwy4yQ2OURY45ZBUjTHHfiy8DovoOIRNTv4JH23HBZlm597pviGVEYElZn
OjNKuh9chjd5PK1wGg+AVTFgZh6q4Ayn4r6EE1sHkb1d/gujKaC5gxQzAoI8dJ0uXMp1Z0MAhbG8
DYcafJmAmGuMSlXjyye3Y8LSc+dTbTcl6NDgCrTzdGR3dA+Tr3tKO4XAL9pqm8Gp7ViZPJpiOxvx
vDabaoB1250jr+b+1ek2O9TsK8CMN7KN6zUQgbfasvH+1M9OkpApaFw3IcR/SPcpdKcuBaCTIh2H
gXRNRcEJInvyrZihtTn7VJal9CrWW5jYyXbI42vXwlFq+7iG5wLktGb89Gee/9QZyDst4GWI16Z6
S6ri2AdxuqkbAuRYNWxsDuhNntrzPsuCW7+bnGt7zEhfDfdOIUyqjeoxSJkRySq4hbOtURTEGe+y
XyFogdAFBDBFFrUtjXZPZ93KLHnGK4BmA+USIecRzt1wvITWDDEOuyXyxWAr5x5fiou9aiRcpOff
b8tm2rRJ4B+kuG5c7jE3VopgozR30IleOGg3SWwHV4D9bolxCs8Dfo3dmGMOnebxa4y08wQih6jg
kUzK2t0aPWebytbWGN6sqhmUxwzLL+B7cTtODmbughizMSIOMi4fZIekn+1XiAcbjdqsfyQVkgT2
ZOHOqaA4+ZDhQZKGG0syn7GotKaWs9xosF/NldxXaZkB/Dy6EY480DUhjg+m17VCLKXo+rQSDn1L
kqFJ9CDovWjco9rYtAahfpikXjoBxQ7Kd6yTVmOML6ZbhBsnGPR13JGl5lnFuU0AMFdUddImSi+1
ZUt0Co1VH98W8cjByh/M38wFAYd75zDusrp2uvS2+2LNDnrNaJj3Cbkzq04y1uQelWFIvppeDGtp
NS9xUmdXuQFw2Y7LvVMTNzzK5Ey3e1darKTbOX/LK/RTqD2eh779xN3eioJbJg2vfKfNrzXPvxpA
7thpQuyxskwADVhx278XAGU3oqMQi7Md9u1sm1bNS5f0X401MmBvk+uYqc+u9eo3uyALFzYu+lpM
oBD+mjWwcCZ/RHxQnCfE1Q/eZk78glgR3rdf5muW5xiyGSisJT6zuuXTiqfxa4D1d2sk+pFz68Ql
AVGLGFk/AjHmQVsJNSxHg2C85WRo8AuM7oTA7KBC1JuehHMlNrhlvv0gupFrrAQTktgacZ5kmiDh
GpmcpcXJmbL+iW7kEJguYFwjIIbJicGFRWssTvcE4VLW6vEXXxH4dU09Q3iH2yqZ14Q0LKxAiP7V
QSRppk6wSiLXLdfbATkowx9GZJsyTyN6zIpQ3TGM1pEnbnM/mphl8U9jaL3pWkF2R3mXdA5E76jT
1k2i/Zplfps5XJaBYPLhso0Nhmw3GuWV29OpOIUNniF/BIkOgNyI0+1kn4uK4MMUDllapOkmf2B7
yoCdbCh1ORJz/GzInZcw/NOzVgMhPaFKdIIWVyLLbrKKD9ZsAKdjxLDSi5AshSm9Cvp3p3KTTR6N
u9DA0T2xdcDTrMHvBteR3SVgftZaNb4bHWUb/HdwTJ1+GM1wh2VGW40jruKI5zILZHpKkKJ5UWkf
ZEN6mfp60LFk5U3rIU1r8+xKB+N/FXeTIL6iqCF0TWtf8yB5MR/Ex0GVgiCEIRyW7KBLyr1WoA2e
E0GOZHtVmma/x79wEwn/0eaMWucaX10r+DBDiBRMAJNVj+Ru72jpIwRSlZpFyaCP8X3rpxwrQ16u
wUZU2G0176BJYNmZ68KtaK1TGOkARpqAR5+BUptjcKjCArpFSOBPGxvrylZpNvMx7xEDxs1sHE0a
eymmt7IhQNCI4gx+4MCwfbhQD3QQ5ZnBdsWEX0749/yEa8ikhrPWYueKG0BsC1HcDxW0Arqwt8CI
8p0bD8Dqxk3ra+Lk2KQzDECs5Q0XHjViLc+Y81xAEJ7Yc3KD8nPTl9wNtsZgZtvWiD5SawBKmhBQ
o8/mDUY5ZNduyze0Z6gumL2meACZxTQp2OgZswZzCcSEaVKsW3Oc74zUxI/dHjAcOa1Si+KTPibe
8GbI4AXHDoDL+kV4EDJZiWHfbvjdRnk3BfIFMwdbq1LZ7xxSSiLqUKnTZlDLr3uCQSKL7SGkGW9d
tnD3G2LGC4NCoGrNeW2QjUmakXePu+OQpqxNhMZvnhE3Y33mtHV5BpKRbgV2vgDFEIMOdenSckK1
Nigf78OfuhUwlZmjnjl4oKx3Xr3SIR3o3LiVOMdD7mx7MCergUgdN8+wasdheWB7uSvm/MkCacD4
rN+VRvoiiNY6H/vUrlek0xOR3eUbOdfOzr2IUv+F+p7oj4YlJYal+1bTGooBfytJ4drMSvbVE4SG
Imbimov20BX5qAzzOWtvTJvVp1+ibZ5e+iL1ma3pcCwM535o0ZRxHCRr9gAbP4u925ZpPjGzXssK
Sx/S7iwCK9v51WSuEUm86fi+fZgzp0iwesKOzl9e1lBl9PrJHdtHMRlyXVUFc7ESK4Luw3nXbGPP
QUIcxmBez+TUbujEw3E7deS9Mp7ZEDtEj0SzwZwKQ3T9Utouasrs6FKinUoq9BFytw6DajfwXRxk
9h5H1kclq5yxO49b6Mg3txQNCg0y91qOzL7iq1KX7KdamZubAWAoPVJSbHrN67YxiyQK9/LBCUdM
oMFwy3z+4oA4FYJa0iaJoPB95qChHe5r0vnw8r8RTnOVFD9nDK9Vn++y2nkJs/Zah+ixN6zkjUjj
L945zrbReAhyej/f7O8nlpqHPvC+0no8Gz4jq9z5YbK/9P0aMEl38UwmfEk33OdTfNHExE3bre0U
LE4i4Wj5oQOWaaAR9iCoBI35ogOQsey6XBfqulJz2xzI3Sp3KpKOrBGHQqWDhg+N61CQoxp1glU7
xIK9aHRnJYC0RhrgnyghupaR9VYbIszEHunDuXGWtQC0LzZuBgAldwUWTZNoN6mNV1bJrqJsPLB/
uv/SEMa4nnXzJQKYaJU6lccc36Qgj1baFAbX/AGrcizbM1LA23aafxUTuYamwdKMReELCE6Awpil
10mFxAYq40c7N6dhSv1NM3ZfaavVDAAoSjwnedKdyjjm/kMeaTii7c/M9ooTuakvaLAzxN0CJN4g
AARP7LUGLj7KtJorSCMt2GyTZFPBg8HyZv3oC0tspWiY3XJo9N4vmDXHIef7mk72R93WnvKc/yD0
xtrEuTIehIjoOhvp9Wzqd4FOaruDqYqMF1B3cQ1BepbVe1z4DA/SR3XBMRTHzxkRV7jnUNhUq85p
X3MLorvTMfKMDZSS4fBg1tG0T0BOlo5zYSSHwqGMThwwH02OezJEX29Il/l/hslX4vMwckT+mkWB
LobnOtUkAyd5U4b5HRykF0tSepdGNewJ547XXWOc0sCnErK0K5c9Sg0uUm+JbKgh2UuETm7oM6Dz
mX7Vs/0wjiIjJgOeWZFQNAlw6EaTPecds4XEM16SNP1C9H0u5+45ygpC50LcgqRw8m6nq4YiiwDL
bR0iLfifzJ3Hct5KtqVfpV8AFYlEAglMevB7RyMakdIEcSRK8N7j6e8HnooOkTpXvNU96YooDcro
/HCZO/de61tSUGOMAJNpGbyIPBF08I/x1H3PNb3v6sXGArq24QmsnFpem1V2jo2yOERz9r3U7aX1
0LNPOhBIQBEJ9hOnqAiqDG95U2y7VuxY9rpjb/g3uet+Dimr7M54rn1v3qaoVNZ2Q4RzhlDYxqFE
bAYNieIg4JWtxNFB074WWQeQhmP1uh3LjaWjG43vaEVL9VSDKS7cAjl0YpzMZtq1ZUYSFqY/MoS8
lTekm7Efwo1fEBRDkKbIMPM2FY2aTRUaJn8hFkyT9lIXHYN2Ntejkngtc/0T9k+4sWaTR5ilt+Wo
NgMycjje2KdSxhhMmQmGijcwCPgCSZPh702PY+h+151zGm2mc4NHgGDCSX9rCWbxXQDoykQGm3CG
QnkHXmKyxVn7wXEKAPPgzSJSatDreqS6wFd0bh2OBI7B1Nw04pdBGzaYe8jmVdo+j7w7O6m4z8rL
SrQwJUGCYv4rKTH25mGeMkLmuOc4hoYN1jBOBCnTjS4ukpowOECnrK67vsJi3CQc3CGqzAdpfy9t
W69ZWZNtRkdq69iB2htd8tRYAvFuFOaYZsrbLu/Zd1h8tpKz9E7lqNyjPN5EqU/gCc7xxUi/dw0I
HVZJnrhVU8Km3+rFZ4+7l34m02C6x5Khg13C2kDfA0pirViZuH5r3iROcp+PLjCfAZgajQa29Zzo
Gen6XwiM0+XT1NIG8lqKsJG7b06tvIyBdTcLU9DtyL1VLoDJBMvyHLCBb3EJYwZ28TDmajOiJ2BI
SE1GUObGdyqbtuhN2+hu7TdiW4Og2cDoBiiUhB5MGdakeEbcYhI5xGiGl5LYzhWZPoRYh3h5oWMF
K6X9e4eRZVnofEM78CkzclpBIx2G+m5QeAaSMKTcydufuqxucqfVdLbmjpbijJEe/+Wk4wC87D6X
wbxGVTGtMzM/msypT45hXpuj/BzVA5EFmb+bjP47T3avPEMws17uW7Cp++4vP6UzQXoD5P4+UYr8
uQKnUvy1Ms3rfOrlGqeoAMQ1Ajtiu8yGU8EErUXqs/U69cxoB7ikC020M+8H/4FOW7KevBdTHvWV
Exrg7y3jngd9SIzyMwllL3Ovt7JbMoM4TcqKsXuFcHOF/AsAX/wU2gvNCFUtvQxJcUTqxThalwap
LOh02o/F7JI9A/wZk3K5E11ym9vWFV4Z6s9C8/o5L6JhsFl4+Q/Ggv5VlcDiW45TXcUZRT0SkAcZ
T6Nw4iPknL4dhojmnQjzjUQxRbIYlJLCUsjRzBeDtRE5Rv5UzOk2V0wY5hHVTuYyj7U5BIfzSx+0
GzvLEMiZ/PR6Fpe4ahmhW4+tj7uyMcyrxG1+VKzCgPo0R86INPKgMz4R4PUznp19mmj3lPs4ufv2
gZOU3ZCIg1nwzonLdcu4xmiKay1obcpBWw8DBpPWAXvky0tWZRl9v+Yv4H4489wAC6PKziVsqjFz
4l3aawzJ5S5E8m1wZWs0N+iJlSk3CgPgGvgExp2Ryrawpr/ZKavQa4LNjAB4zzwu7NNyh+23gYLv
fU3M4CW29OcBUZXpFU82Up7AeQGNl216iW5OGqe4TCESF+Uj4K3vCEXGM5Fr3taz1HfDUvfIBQFk
EiYYzTnho7Y+qkhR/Cz4KF46lhPWGFt+thX5gW1JCF4YymY9M1lTppXdJ974Qj8V+LeyrlIbChg7
6ctUKAOegKpQ6vTQ5frxFAcZQMCg+zYadMVpNV/VywNi8QsXd1S6d7tRAkRJ070sEIWRFEDxxCJU
u5W7FUD/D6QA7Yayv+uAK0Gxo5Fd4e8u8qxeu73jnUYMInKmi4/4kfIJqSHjrX2zyDKEXJZ76J1h
w/ddpLO9MoPm6BaGsSqH+cHCDBjUw5HILJSA2oFjH/fLSkhL0VTty/DFblBvTCE4ZsP09b7jrVqB
QQTARZ1xPY0kZQVQO4lIKrOVaRcsUWkJqJU1f2C7NYVJyRhPQOiRxzOAbx+9IRypaJKBGOxmRJ1p
r/0sNzZpFIcEiicw/AgZgCt8J2MlVqETmIh6OolRXRO8zBvHQOsGjOo5LZmleZJ/VDYE0Jk4hPlo
+VfzVVr1z6NkXJKjBlsh4iAit4NC0FdEjdUZq2JJoAn2dLBNCAmTfL7J0llxYB/aJUJWgEn5InoE
IGJu9nDuol2J41p0ebxuKTho2nqbjFzHiyO4IZK/d8PJGqIl0QQ28MId7s7ICQ+lU353tMfJpCUZ
MnZQTrWa5dVr1DWjy11Y4KQQBcqRzCdvIcxQMOmxukri+VHXxbGKHe5Oc9/38XVMJeCMQ3RBhbLJ
vM45RgHli2VzYFJ1+IIw5ynT8nqISCYofPIThEzxzyDJyASSSdfzMcbBuM498wiBE7wVGYabxZ7M
93gaoyczJBCjyukG6KAjKovA3aLPNoU9NJyR9Dnq60d/gDpfh4dE04zL8KSH7Fe7kWxznIMu8azM
/XmzI8j3Hrm/lfctnYaraKRLWMHOo3X/aPfhEjHqR6RwFc9YwxhLBvYRv/dW5jSMlY5IuhtGMBl2
cWSK45hLBAQP6FNLIEdlPZTTk48lCAEE2gH6rOaI0s1uK+xqDQiiMLwM0Rff1eWxnOhG5KhdDO8O
4kuAbQ5oI+9dTLF3DApap9iiaK9OUAJbY972HY6ByI+2yAczQG06J1HgCkU4aBxnYRJK0tiWwmFU
3Tn2mZ5UJedpPSZbVLQBUZFRDverwiEKcMDqgKiiw9iWatGadDCtCUxGpUuF5aPehbeM0pCpbhKg
CGYIvOyU7akyOpcOWQBHO9ccIwkkgSzww0mcO44M1PRNcySTYQXZ9i6dEd8hQKLII3N3leXHdig+
Zd4jjbwlWU0wgGH7MHxb3tAppJgbi2qNYu9HLcPv9YByFlnEyhnoMCdtB0jSorHexC+BwcRZ24yH
0DusBv5j+p1Dx2hIfp3MgSODelIi+ZmmIwlRS1Rc19WkKiBhSDwzOKGHvZ8tCFKM1WMbiCL0VrTO
wUQjyuRAVgiy9TKVHUgx5ZyQ4UkfIMAV2cB1xQYeaoMRZu3sncjidSPoQAzk1kyOzfx7mE9l6+i1
GSH7qOcU6W9EPGiZH2Xi9RcxpTiUHwaBedfS3XxH8TvfeQRMhTWpn8xMSK7S0yt71l2F9D0Cwjh2
0h6uxs7y106c8hcYC2gHZs2abi0Zqg3Hy67rj5Fbfstqn68EKd9ArAw6a4Jk2hE5d41mMjAK2A1d
sR8NIsijZ69rLtosXU7r4dNQok1tsvSL6dRnZoyfU4W2JE+mb5oQtZYA2mBur2q2NwtV7ERuLSix
o+93FEvd11QzafR9CKqJ9kjLGjmbRI732MbBpz4HWZk1dF+61HnpKPlJxAmZY7tfq6FHeZiVjPRo
YC5M4hLa7QmM+6YDqpdE8Y4M9ItK9E7RXvBdbDdBRopX1g5XLJUjB6gjEm702MxoWFCb8ICacePF
UbaNDU6DUWzTIJiLb4adwQlE0Fwp90Hbwd2sIihbI7mH7PLPI+SfS254Owh67bFOrGUjWkYeNZJb
+6UdjGnrAybdYFQR+9CQT17FZeHmggzsc1iOmlvZSdjG4TSQyc2pOZVIp7rmu+yGKwe9EaI8hAeJ
1CcZNXgVBTHACeUq54J8Y5m0xIP0akhTWhKdVtva5ThUDcGTUSwjJkY3Q6i+jA0fraEFG5TjbBJC
cE7tXPz0Y8s/+PAHVnFpWJAc2IQtx0zPsY1puZ+6TdmyZKET29M2OvHFf5IVQ+MqY92pmK6FpUGX
0bUJeI81qzQgkEnhf6OVyulWpfqHq3yA765D6lzDH9UIIcSpw6d2ULAOxE0nLGvF8OuHSqOvfjTq
Xd2rky97ItrQiYSOQjLLKYf2PV0r1Zy845BF8zlAtrshOc/xx1sv5G1Mcjp2k4cHQGgicWFOg/tF
QUmnNYHF4SDRhQH0KYD2jN0gy4AQR+5+0kzV7Hndl6R/OBmaAdzThFv64sr2EYZ1tDMYtaQBQ/g6
3HvJGD6lrxblJUeveR2mEpFtRxxpRxLXyVrW99nADl2Wyd0EKGKdT9i3iyDcYUigB9WfIrtDzIVa
31UwklW59FK30whEQ6i7tiFpz0Lp61oS64IviHw0suowGeFXuiebrDYuQeGd4hi7thmb1BYYApjB
Bke7H4o1VNywvxqb9q8giu4MOPHHDFX0vMxOirAeoYnDwNIhFSv9anoZU3KkNrsvi6w9BPU9rHZc
8qR1hGoRQDOhnxLOqsGIPVI6nFhGYoeKMrp2DD/cxF74Xbomo689WXzZhnbTNgVyDmQ33lZuSJMx
/QtbLE0iqKq0sdf4O52NmWM3sGQjr+Xo7HzwkSd0ZJdKMYEuYPZns75rumQ/So8gSMKUdBvPG7dP
fkYetXxuskp5i8RHyodqnoEqBPs6WLfGZ99E+eBLn9zCAvq9HzF1SdmUpopHwrS63hcpXu4wYq4m
5E1mvuak4g2VZUeFAZgL7fxx9HXFW1qhRezJjZ2D7Uxo5KYsNd3zRF4lHg25aP4sLfLHM1oXLnJB
0+m2DWU3ka76ogluv04L9Ux1xhpFEXiiWho+hQki+dIfD4wd+1Xn4sjmzLxFJP3SlKkJbDs5BzNF
eBg9opgERq1tDr546AUSUg5KsNxYGU+htve9hHJSZnSUeV9+ioCFwa2suxg1Cqfjl3Bg67FyJDJE
p3L4L8rvJPWypcF53cy+cwlns1sZLh3riZ0BjGW3mY1Fv2b2iD5BKbXWi5FbxxqmyJBgNZFtvi8I
oY4kQBHdG1/amFq5m4+ewYiuWdokeJUOjcznlaNTYsJjHO9OaG5ANTSXdjS2UqJBIoFkXBdi78BK
YcASAcehTA9a+3lII4Ay3s+xaOwricZV1Gg5EsJm9iUwjfBzl4Wnin03GJcwLGP+5miiep3wpVza
61mX0m1fm73vn+aq+Yy/gy5psfNs72vputnpP7fp/b848H414P3vq+h7TUPuZ/ve8Pf/o08PZ9t/
79PbRXme/pW/vHH28f/426Vnmf9aIMsednjYRNLx8Pz926Xn/QuXvMRTJrDbCf5X/8elp8Vi4BOK
HrDWNi50/qt/u/Rs718uYCfLdZY2MkNx5z9x6f3mdxXS0YQJ4RbUGAVJW3hrPY47aY4xOMBtVscg
jm0XmgMTADOBGtPY01NL5bOpFX4VUT3GBuhdfyrKXRX0wSrqmoX6N1KHGY71AdNALSiFX/2uwhEO
nX6iXtXiI3wPdWL0mU5uDmTDqio2Rr+GoZqUW4cV/I6WDi3bZdBqlZKAj1j5p9c/BqH++jt+Y0J7
U4d9cKVGWhYlMZy7TJNtgjhlwbx7T77fJ+d5ostUpePaGk11MyRzD2hwAXzM6KX5uOHHKjD0vYsk
p1JNh1XCIOsLLl0Sk3dGXs1+ErTmE8EAKpygQiJsH4qC36Ti9DMns6tc58ZVZGS3zsBPRRJkUSjg
QxlC79Y1kQiEKFu3v7yA//bT/q+8y24pi1sgcvI9EAL5rwVx2cLLudzBV+v2L0QsUL9m7WQzyRkl
U7jB70BTxpc4t721cqGn5H7TsFxR+EYRJ6Z8yADFGxbSrXIEkSpmCgpYSo007poiC64MZvYRIudj
PkvI4A2UunoOv/zf/GoMq1Lb/MH59e3L2I+yE2gE+dUzYUyzk7JcemSmB2OLVwFq1zE2E+Z/yXCN
EHo/IKK8kBCMsCuDoDPhSGLAvp69wHqsnBNgUQcvFxl8eXdVLcnKEc26D+609d7kKqTLdypti/fU
UcCw3v5m3w5HiyNZslW6jPZ+jH+um1nvmyikj9APF7ql0xE4yNYZESeZjKOMIX8o9XRLvjM1kzLi
O8OMbPidL3k6I3RSnn82DVpQOuUAkZbbhKhfVCwAyHybr83p26+hY/zV6tHZ1GkXb0qPAQTiA70X
cf3dxayOXSS+44RD3whKxqPy5a0di/sPHth7T/py8axRXLdrM6cU71YPqxSKpIvl4pslNcbzh5NW
BNj0WXZf8+tWXW4nn2uIaoLmMjrmwD4MhcU0SfQnZuFMJEIfn8HQedcuIDvQAPiTaBVeZODG121F
zOwHP/n356Ud/KMWmiclTehlb59Xh3CYstAIt5SaJ7sdxk9WONxkxq1qmhollrbP40KytdrPHVPE
r6YTkUfY6qPB2ihCjzxtXJ8Dxsm0DKID4/Kfuhf+VWFpAkTGRWRfV95edI0LoZH2srRqOuyYsIqw
H2//fDXWcoPfLJJSa9NybKhwWlrafXc1DgEsfS2Q57vlMo9S3aX33W1mG4/CLucnel/0X5rwdm5M
3Dh1BSwg61PjPosIMPMZ6ZVF74MZ54/cs76/JnEbZatvTBUUnxyvvqNHUn8GBLl4mcviVnX7TFj9
rg+b70ZcOo/DRJwjOiaX9+Aw9LiLY6+UR8ctEDh3tH+qEEEFy1gO3xW94ZgwAf1P74LD9uBJNjJC
KVzz/V0wyV4XfTHZCMn6DBo1aSeHV5uFtJzDkLUPAh9n2LXJc04zfld449Pc+uU+YMJzaBWDkW7a
u20afqnIzNaG2TzUsW9eRT1EQ2f5z5UMjXW75EvwchKWklR0kBr7gv0GiTpaff54xG6QXeiu0zUY
ya4mfhat/by896Ob3AeGPOWVZNopIucG35/zEX7nHxZ9XP2KkoDX24Ze8fbVtqcJtbpAafz6BtLs
ia5fN7PYkPrcgyQ0bWkdca4M+0jnd0LQvdRO/OnPT+Of9h7lOo6wbUeBCHHe/Yyq60mJmJ0FAsTB
NFafhT2qteOn8b0x3of1bO29uDKvAwQGdKfccjvmBHmVBdoe0Vkn0/MFoSgZtkUb1l88TCTWZIH3
YOIYbTGRfrf9LPpoXVhgBG++JId7w78ow+TyUS3rxi875og8hCBVxIhljamHFWneAtKGS0i+1EFm
kWa2NUho/N382CAEug5n49kkaPtqjPQPbLfNYY4TfQkN+kzSrv1L4/TlvoVvu/a0kR3NMMCBC+MQ
DefTn2/5K8/zzY/nF3vSspRnuybXsIAjf/nxUUlzhGFCvK19wKphPdFB7YhvMWskegsU6O/YZquy
z4Ne2vaO8QmYdnQ9YXT/j1/D5cdYmqJWaW6qfPf8XXp5HS53zKEAWm5fV1Q7sPNbLyMBeQj9s8qz
8aqzoaeH6hiHcIlao5PrP98Td7nmt/eECtoUlmm7Njfn/cacFVU8ZrMVMtFyxC6YkIYbfRnuHFE6
R6Cn9GNHpiZG8lkpe9pPKMV0enb0nFwoUSg7NR3e1IvFDWGGT3IiBcUZ5TmdsuQi3LlYJ9IwH+gF
PsspJfh68uRJmIlc86Mg85FtDv17wA5PgEG0rtx8us5IUz4jkd8Dn9ErayjUnmbAfDtSvLrZbWyN
NJ9cjHupx93RdHSz3j+mVRfvDetH2vT2ue86+6xHhtkJLNeblNIczLOAe9BoBlCDj4+floBHqNu+
MQtnk5YL2KhJ8O/Zzad2+efMfLYryc04mzOeUUMku2J5VD2ZcuR9WZs0C9RPo6/PJBoUoNCerZqx
/RD5e5rU1SUq0L1xn/bpoOyLwzB8CJccImeI9oiUuGTStHnyxTxelNFEHyz35m+bngP+xiS/BsCJ
sFjD377tDGRFAX7DQtvEa2Olz3mjhjN+DKzgTDue7yY3dLEAONanLEHlw2djnYaYKBieHcyJDCWh
cBPzOsIMcSpTAAhurP5m2rxB2rwpwd/XRha1jyk95qC24pSn39FP8lFL1YYMofmf0aVPsSkh6bPj
bYYG3ZwNeV212R15xsXRcoezN9nWsfUS7wK0BepYhUZiNuoOc16OwMdLrD31RnSxa/OA92Y6JGN8
9edPRv32yaCEt2zFQZWFxJKvK/svywjOiamZGBEhKLf0pbYKfEV+0F6CqLubLP6RIT43rxzsM6EJ
tNT9UF55GNyGOvnUT4hhvcw8On6HcMYoyN+1sSXDSkkPBI/HD7OZvDAnCfbzSARl1zbARdtQk/+z
XKDtRPcdSoTANvNNGkhrE9cakZGBLsdFMXbFs662g7S/5BOFMkqUNccodnuNNGSDI0cdZFF9bnPn
Z6W0/Yjw4893h4P1uwWF1w7YFauaZXvK0u/WNVUIHba+lFTUhF21lYj2RZbl6x7R8TlHLgezZABr
iCDsviKSxI7k1exVzDZC91vQjjAxQkrHrkaC13du/cFJ5PdNwOG0bLLyekLRdJbvTiJB2caVDTtj
k7gcKUap971IIgYSi/0mU/XJdSW5BjMcqAly76GU4tmZg+rk8UV8cHr/xx8DqFhoZQpJE+PdzRI6
7mKjNiESZgQp4XlH0pHF5q6u6XIRm6OvI7Ph4+3bdItmUx/aLPG2fRomx6JEj/DnZ2f9VhpJj96L
K+B789ZxYnu7ZFSV6ALlA+kEngJLz8zzXdKaB3+CszcS876xBzTxJRqGCebt60rGhBMY+Nze4Fkm
y62Yi/28aAP7OrprZdY81oW6xM34tZPk5nqyGtcpd/hTwThOorojat2gMck5fzGRVD9RVqXSY8Jm
lue6s79+cIXL032/3dnCpO5Cw4389d1JoGJJnAVQ3W3qOxT95qzbjUm6463sv4kEe4Pq7WuvYvo/
eHW/TeOy2gAsTIuiPWiG5gu8rD3CImfvKieQhm0vvi0VB4zBnCNtbN3rhYw7t5RjaR0yd8edtXs9
MbiR/GRnYpOFPcrgPktu5nRwN0liMLeZknw/NNWIdsHA00Y1/ucr/33VWhZZrSXNItuTS0PsTfFj
0KGPo0okW7s5yTgbwnX/3LqNwgzBHNENiuGSAkRfzZBj7ktmkCGjY4YUiETgJ/hj+uDU83OsIv+O
5ejHKKU4VIuPn1Y725v3o3eH4KZd/lD+oRhNTojePYq27GFGswKDoL2IvCwPtfLda/I0DbbKmFYR
QVR7dDDbybW7TRY09X4opkuYURjI2rlox0HjQ1niEgTzwe7zWuu/fx0owzzORPybSJ63N6WgrKZt
jbeQAPFwN/q0DSKmF3tOudWm9aLbcPn8/NHvtuKUl17xaWrrm5whEVVSc7HiMLvMIvOxldv2mYfo
nXqFNjKo8Q5nQpHdCYGLJ+Ju6wG0bGy5NKJdAkkmSWgVNkLvpgkm4NnyvnXbb1OnjYNrAM9IQjgD
CMSTgnwiNqNs5yA4WQuHoJbSR50Ve7E8OEsxkdINIPJHbTMDWfCfX5vXO/DmDnFTwC4qLW3tUCe+
+2CmAs9jPdAiey2VXwtkA3kOBX9qXqpyecIEXxTG+NAQRpgUOBy90POue8qr14+DuPt7P/fEpe5F
uHEUskFOZvKBM/AWoVP0rEVwEqHTb5RhczBf2gIuLgFk13VwrdSV6jGZ9uj9SLv26k9hE2Co99CD
ZLYOzrU7H9E7TNemmfof7BX6t/VwuXgiHaieTHrMYmm+/rLT52nulm5j//uoWIdJv8V7h8Qi8Uck
N2GFIsxghkc2DMZkKzW/BRaWh9oMBK7W8jF1gO4wf4hNppRSfGtrIFGmi/6NWx2eMoOYPNv0v4QS
nleBLOni4sPd/L022QgG0OrNX3cJkutVOrffeF3kITPH+xTT+5WSPfKWsMcHhYGMIf30pXD0ufBx
PBTFVBz52r7EcgDkEzdiMxqo1KzIqa6b1Lgp/Tm4KjhxrerUf07NqlkLiBz0e7IYcaeuNx1EN5gq
pboW0/gt6xXxhtRcfuv2qBzDilpSJa5AFQVH3avIGOcEcZF5i5q4ZN5oWhfbHLLTHNTERy3NjwCG
US6H/u+By39bQ5rvCzJJY8Om/8/axpyAJtvbx9RHVhXRiUE0QPMYQe8SeOMlJOO51P8G4ctOmL8M
fOnnWRePriGfX09STIzIdnNttfnzN/Mb8ZPfs5zrKTNcRga/gUoLISZZilZsIwQK+CyAb0XkKM0e
2hRSvil5ObnbOGKwwRCfY2o03BapQJaFrTkz4zNmjG8RJr9DHU/yKJfOfqeIOck8iEFwe5iyi+JY
RtHGs/Jv+KAUQ297vOPx+3tHAFWithk/OCrq95XdclkUjAp8si3AJ79bCjI/MCrR5hOVSIMgzxmb
ldibRZV+XrhdEeJkADNlVqzHBlCE5TCsJ3T0Ft07GPtu63cG1pQYoczrKtFNkSnWJti9c+pYtwaW
3DyrguSUFcmjWeD3kpzi14BMSGuzrQFkCFgKcEwD4/SasPoiyI27HluB8HAhh4z/j4bovBvAFpBw
eLsbjRRpQkxHe8m2rgW3fUXDjW8m9uiVAEu6GJX583WVwjcZINnoEQ0NjHsXZS+AtK1GhH5TKaKv
dWifJPlbJ9nDLXARGa1EkHc7l+Sfs61LsLv2cG5m9cXEeY2EI7YeWbA3pjO+kIZZcHH5l4hD6jbw
ofwDUGcV0T4/K3OyvdGOdK1bAMLSxO8bZHb50UfyD8fBpQMqOJAzyZKvI65f1jJnCCRc8pTj4KDK
bS/S9q43wp9trziJlnhk4qScvgbocVQfT7cyitYDPJIvDlYBESAYmOchIx8t4NiOP0Rcxh6bXvJa
Rn3w/bx/0QRFKMdCBX2TsZ/1ntON36JCT6WWqIk6uTjg56/DCB8jmPVD66Hbrsqn1/XUGFtvhTDV
oB2Fbi2105b4M3ETGHCyDDlQ4aVp+LWIgytXW/NJ4Vu4/RJk+Hc5b7WbgkD5By/xv0qzKu8EjKIP
rmQ5vb7ZPSWdcNuhnShoNP5WUIcW4sE4qhHCecI7CQBnK2MGDINBP19rJk/nvGghmlXRc8D2gpkO
F5ufWPPF8Mj3aerwhhlVeDPE8e28rZiTPhYS6VlELSFozZ8TIyKeLOs/2Pl+Yy3DJ9daaJbshUlK
cfR2SRVm44+AvkNSIbTeBCNvQxJga8NnT6q4ZZB5PbxAHIqZGSLRX1LZUfjGOZLKzFD7mRL3sZHu
HcG0RzeZb4wsdPbd0r+iNLpPrwh7DW4+uNm/1fbMK2hzmI7L4qLN97s1xYidkcLrb6woH9d1llgE
MHZwCSzzYA+uf87az69LT9hrd8eq+dw08NeTGRAQXushHW4G+n4bt4ZirF6h5FJkR6cMb1ukeq/T
W9q2XILZ3GRh/oNlxT7/+SJ+28uY5noOYyLJpfCRvn/3h360rZFfvPHEGLCqhguWJ/TdddzWWG89
2zwoxFPr16GJGKGYzL4FOSN22oNPvt2STC4+6Pr+Pv526JoCr+bMBIeKKcLbt6EQRqwMMVrs4CQs
Lt8jadtdxyqaOqZ7KZMeRygqnw30tGegfsHeo0+8b6S5NhKDQATLMHbWVOQfbEn/0ESXtGHoHFmO
p+nLv9v5hzCdTKsfyHZbYGeFHbQ38RJGyWX4624pF+PChg+4TJlLmlfIJnE4S7RZAt/iqkG7cgwa
EjNDwyLrDW/dlZWQ0hhV5fl1Fqq7g8J68NG68HthKZWwPY/mHIlnv41DEdxbuh602iRq2ticu9eW
FXybGyc/lymzaIuwvLvXPolvQ7XtFL67GoZAmHflU+oM9yLEVo492r2RTXBwszQ6zCAWd3br0uMc
xYOh2r8+eDX/YVlWTAN5ARgfccvfrQl4MkJtMkgGeZluXgeys1EcLNpJUdhmODVshHFzeWpdBazA
cH7iGhqv4YdAUKJkz3iRk2hcLje6/vNPk+9VEDQtONOb3EwWK5BaS4X4y+ZW51SGTYrHJ5xyqhI3
UBs3Zyzx9xyk7qdDVcan19mzOUWXJq6uFTaIx6xkGt3Vin5UHnwqJzHc0DkkqzAsL9mEu9cd3L1n
1ePBsD7B2Cq/cLg36RsHbDlLDZam4gJ+ztzXwBWP/4MGvfn+0lgQlLPkaNiKjQTk9NtLk7zdqrFA
DiWUErdyNmFE58OxayN1jPr8s7OMCeZpU7CNu4v7cMbk71Xi+TWCJem96WsMVxrhPMVWNu6EhAVq
tpn7QS/rtxw8dm2THYw8C7xodI/efYtTNlSeE5H926Ir3jhkmK/LKqgur0ITwVpALA66xbjtilub
+We3Gsu+YL5VrF2fjmkxjA4CFiM5FY15Kv3cPhtxBRfMsE6z7QxXRYhXAEF4HLDM2VPYnmSpsu3r
KjzrhMEF7Y2NQLcLnrHFZ+9p2Ct2sxnaPER4oO8+eOuWW/9md0c+wnjDITyOcRgj1bePJs/ioopq
YeOGRtjjasxsXtmj8Y+ewyIvFqJBuG4afPXu0n0tNLuN8DRJk5ozXiSOZKB+RtwNH6cz4wNzvHUa
VPYFwBLAtXxluZ23a/LpU1i6/QdL5+uk7tcfz2JOxYvmhZM9ozz73dcMgNOxpimot3IIYEvT/oFx
GJzd+vLay/BoRYKsc17Ig1ilmUOQjNUXZ6UEQs8lELZR9he3A/WUW62xJdb285/v7m/zi+UHUqei
QuB7XpDrb++ukUum73VYb43JAwVQDf4Rqay1K2ccommHZ3a07IfK7apT7FfJDfAVItI4kD9UbYVc
fSq/FlP0dUIejXI/uEqkcD/ojvzTbr1MzZYXAF3Hb1KcVNgIpYxEbzwAhs3kfc/gk2z14AGDIMYZ
7xkpeJ3PWIjvO7+PYwfOBSBE13Cu/wdqMDa/315JHimqoKX3jp/WXv77XxZCI4NnDCZNoPNZtaQH
30Hl6mni4iU2BgMM9dJQIEfsGQ0XhgHIga/tytcRkQEg/hor81YzkLkCNxCszWqGMNJ40w1M8pwp
xOvIykwx6XhpAehEWI8A5bpNn9cnp3QWXf4sN82Yl08lc0XilRhMJNOcfn7tHyHtwlbi3QCihMM9
QkDVOlwjCVIUmnhukD4QQ5cM1TGorOxhLPn7MBQgNAuTa7OvTCxjKdMMRsusLgHgP8d3g73vYUqS
aLuLde+RakVZMlU7+nW8zGHzdSb159hRy+0mX+itIhSMKTnn1iS3Grny2vZYZtI/uiF6VDeGCOFQ
3LbG+KUsMQBNUrn70MLi7ahM7HPsO/tpmJ+qpKpX7X8Rdl67kSvZtv0iArRB8jUN0zsplTIvRKlU
FfTef/0dzH2A26cbOA1sCCptqCozSUbEWmvOMeG7HxtHXLFE0nDxMXKRKKWX8cnA73ZWGDN6AzS5
XZmuYKoDMEsArY+F7S6rRh7SSYPhCddzUwRFTxUbqCfVyk5N3OFfAO+9LV0L5ZPt217Lz5/Fapa0
bLdkjGHPUWHHKXB+zXPZscY4smk2NZ0OUy/e9Up7VLOiy8CO8c8HV9GlW/3zLeBKmGrmVB0ljNmZ
iYNoRbM3UGDanbC7z6pR0rNSxe7Wzep+l1XTd/2sFml9kO4HKvRCgt+w6As3huPbxUcmQ+7WCg0f
LIJN3xfr1iqhp63GXxkJdAjlyQ8siqTa6kMK8kK06b6tx3BjlL2X1X52kKORASGOLbTp9MbpTCIl
tsLwG0PuA53S5TmCFYSgeWR31hf8glsnAJ9ZcZZnhBkW78CnVtlYf/fcDu8oglz01xBAIeEApejb
9N5ak3oJESjkddAsjFDXDkGTy6Uz6NbebpsW7dzwcJqqOullV+3pPO31sTXP+pRYO6lUhFn26R/R
58NLEzXxIZwFZIn/YjL73RdxjU8ZxyA212viCrGwet8A1to5B9HidcUt/NY3zDtCA9RrZur/1LJA
td5VGdrEE03u8fld0zV/e1DZ/n9Ztp5r+7+u/WzVHOMM2jnCxT7w7xNMWGSJw9qo8fmCY1Im0z8Y
BVz5sbMA4QmA3pIHWFcCBf4V/3OEaafGvfPpWtV2VA2MPdbLPyqiGlru1oIksR8L8E5zW0GK8bfa
jukqtfp6WxSsIyBdm/vz3pVvpgkEsOqEeYBkh43CHs1Vqw7hNiNLhRCBlHV+6LIjB9BhkcKiwPCP
kseL1NR4AaSEfDEazO8pHR/KKK07OWTF1vGHVzpSDg6lUf3MXB/c1ggNP83RnDM3lpwBUTxpysPQ
R3fVmL6XpLh6AYSM6wKq8n/7iPX/WIiROqIuRdhD8CfssP+9EMf4p4Y4AWNW+q5zxK1QvgjVeX0e
QaFWCuSC0BwGvO+FKN9ye9TbZZGgLaVU+UXoQ7d5/qLT6g7TwIG7JaE9Yc/tK2UaYbTDo6YZTdwe
MNaHISvnOOsPjzpj1KMB55nipo+9MGz0NVhitumCXgp6rY/eLnEmaYyn8YtdfT96wTxdb9PQco5y
In+ZqSttq0J5a6YJlGE807co/Sb/t2009YHYt/rgJ9ofx4hQ85DovtTbDskxcejHZNZH/98HgWcR
96936ywRQED5FOryFuYAl3/d06SupJJmNC+MsHTPDbER5+VwzRkPrjrLfRtKuMx0t5S1YdTO1nKw
w/lqt33ubAq1iiU1qqkpizxl9AF/JZhboxwaRzaIg56B0Ymna1T40Tap9fwU6TWGq8rO/8s98R+j
8ecbQUE+T1QslKDzPfMvm3NjsCJhAYN8P49tYsfVvCYKfxmT+njOyVW8WwRFVRc9yXSa8ylCgKB8
o7zgBIMDIiqVR2ArqAhdZq3/96f8H6MwXhyvio/aIueModq/1fhC6Rsl6OD1Pw+z0u82TR6JQyHj
eAsD41aXVX0JevzDAJ/AqCt3d14a8KEVKxfq0K6t2584C+7O0IaH54leG3xiGOd2QQEfKHHr4JRN
tnkcAqR1E/7vTlYSON1on3CLIdqhVCznZ6DWONRJiT2yGgHncfAi9oIBUVqKV5yZBkxhoAItvd9S
L8NbL3xlI2VgnlC4uCjjmKKbQ/hfWjOCHv6/PdTzZ0Rr0kAbS/lOK/x/X8A8TuoY9CaPx2gKT/i0
f9p+DHelIVMQY9AqibFO82NpO/iW5i9ZLl7VKnfYrTLGY02058ayNs8/yflHz+96GX0bmKP2U1ye
o6HvXju1Lg6AR7s9w1KV+c0tFLDBKbEOVts217Yu3u0mHPfPHz0lZEonvjpDmd15tkrvGYJCS5vs
+pyoBWYCt3osFWY1Ov0jiMtYC4fn5tJSpMwXt1KA+NKQqDbPP2rCh0UGhH3TqPS5pVBfOOfE61Zv
OqiJdOqjsl+EtYFcAEcyN1VCLmigHnto8EvO9NE5dEN81BNTZZNZzNYpjOGQ91+cJorZcdueHVyG
9wkNj1Y62uaflpeBuQdVQDGCPRvHg4M+639eqOM7BzBaX4pr1pt+oKIkzgvAX2iBNWrtjc7EEOf0
fC16Pc8xNowz9wrxatUZJ59Y+D2Gr40SxuZZ0cdoRboPfoQYR5+VKsa1A7S0RlAFcnTODEuS+I5Y
gGiCvgnf2Hn6bTFUzUsAmYA7u7hNmGBPVjJ+SMbk98ZyB4/sXW3bA1LCgGdLhoD2T2Aa4xdRus7/
vLTY1CAgK3SpAhiGu9hE82tiZbuostzUsaa+IKr5VhADYrBd0jhO7+TLc6jGrIA2tTHKRReH75bV
vJaAeV/d0nogtFub7OgPvS38FZgC4HwNrBSYLspbxyCxr4OXcTABZNS++jI4PgrOrm4pVV5DUw1e
lWkaXshzs83m0LmMOZqqzE9lJMMj6g/bUxrTeLeRKVMJvtgTcDoj7i1PhkHkuS5YpbT0V4npwrdm
pL7ESUnauSA6nFGiWKuan3m2Pagr6LjBbcwNsl5GpNaMkkGTtKwClchq+COxi6xOdIgo1FUltPSi
dhLUdFesCHd1Q0pSk3lRmL03rbvoQm3xnG82YsbazE2EuTW8xsWiHZ5fyl7ZPB+OFsDKRlO1YB25
w6aqZHoK7LemMVXQ4TTkqwBa8rP/V5r9zWIOvsticBOy5Kg9GOIQwo30bKN/OFnx2bvJQXXH5pZk
2fkpI44Jf2GmS0ui1LA8l1B98a5LUMDtG+XSsOz9SDvWeNNwgCP1MbV+OKqo51mP11FSO48C1jHZ
yKYC/ZYh+vNvdZ49YOlStDQG+fOxrlOdiUwhU4bDficKdxM1Q+xpGv01YKL50JC9oWfaFvU0EAm7
L/bAAe1rUAEuNZAHr6Wdm5zhbLZu0DLAAtLohzJvK4bpo1NR/4E3dKw6vwUiFxhMy4iN1Iw9Y9Lt
RYot70B0nL2UaR14ZkA/OIMHMlIPkX0JLE3JCSogTgBEg2CCA7ITenmAJdEyc/tkKm2x6eYHHjY0
vZ+aA7MTK8c+g5PnI3Jd04L+PeAEPKXT6dmIQEQsTs/Jf0GX+Z/6Ry3QJ/oYEEMZ/k3BbK1AKIW7
kHzhdiezbDqn3OfnXFbjPuWks4bHAWhkwsKjWSvXLSBqiqpDOEB+2nM54NT5AXcC9gE9srUiMmvv
+hL3rl1396QnfqaYELCM4WWqEvNijMaX3QMwrifW6gyIvhpm/kqmbvE59qcxj5JzwGnzVHZHHT7w
GTQXJziH6MGERtdY3YZeZrvnEOtZkpFN22HmBwL1LEzpbsh9nVr+bVAtlWubsb3AN1qUTQ92ON4U
bjf9+A52qiEczBcliDZExYTr2kprznWFiYAWVf4ArWJbcNr3RNDdaWszsJv8w/MLCb3xwmziORsd
/nRXxOM6bVJ6+u6YbgDcsaei4MFmFIjhnutlhhOWU5gbfyVBpv5BN/MHtBJRYC4xRCzgFNsN2g0j
8BfP1WNI/PwUj1UMh2+WIKosdxu4f70xGVemYAVeUp6/AiYA5DrOo//MIif2+0Pp0FChH/7aq9Tk
eRpun4tLnZLsZUPd2FSiZIo5ZD0LA72z3NGMlaKQlwp9r7dRoc0qdq8Pp2CH1EkOmODTLAEFRgQb
hNxdMIIqqavw20Elv8Lnf8Xw4V8tY36h0gVfqItmTWIHVjdFsfdlP25aPHFi7hHA/1AgT+KQtxVJ
0kTu/1GKt2dvJA/VzhtKwG//DLg7M9s8DXZVU4GaI/OHiodELlzla0Pixk80/u1nsTglEOCnUAc8
D7CVNgFi8Plj8TvNe46KscFVnq4Y9+dHlBjm3ziswPwaUXIC9e2NhlAOz/snFMSBK05fXQqhr0Pn
PkwcfkVWvhhytF4bU1lCJ3w+Z0Y/S/3cVoIRUbdRHvjHvoSr9fx7asf3QvAFU65/Vy2MxFhP9OU8
+CX6HQ+CDS3Q1gN1a5I7vhD41xeEsuEJrwIEXf50TJIaAK+d74GG78leZqovuD8EBD1zLPZ6A6LT
l5BzKgKKYdG6HE0aEnOok5jQ7zOx6w0Jrm+H66kpT0V1Z6i/LCjhrIEiSFwCAQ85gHUF27q7B8Nv
aKIoTvkbeRgqj8z4Fa4pxB9zA4SO6h9xM7JP1iiUJAuHflUBLafNBpXzAfF9oTrBThm+OoKTwDvI
HzbHYE6bQm+ViLvQuxzpBjwOhQhamYxsROAh4NPI77qMPmMH1BvS4x5MflE6G83nqCH1kSpD2wf+
aqjXxHpoXhkbznqi2XUdh/pcDWq/7vwm2nAobpYWzIJd70IiSgv2cLzM0dpxVWXvoEps7fOEiJx9
fjc0tPYyN/ow6+Rchn68qYi4WPrduLFqidMtjKoFsLIACRXH6CpOBuCdE/0hJrrAyS+cqa/JLC2y
5fie+aOxGRB/E8ZIscf5ALBhWI+PQQuOVsAhH9DvwOuJBErFNDuOaDDA2jG0jo16zYyw3zRDpD4G
PX1Tau3RJJ1nm4LIhJLiEzSH7iobKxwHZINsg1x1idWtL85DEeZeMolDhG1qDIMr57N6QanpTYy9
BgIkwYk2S5PRVmWJa5CqcM07bdYjnpza/muJ7tirAO467e9MKrIJqNeialfo1Q1z7lta6xOR0+FV
WsPN1UdM/BZ994IkI0I/fspJsju5fefpFc4VOyj3ipueDYQGUzEejYkouq5U73FjpEucbRBg8ya9
GD3YbZm4JMA1VgZLmyG4y9anUFxS5Hj0o17hWd7zyH573ijM7GmbEgi4DBuVxIKycPYuMnBylnz4
UiUYchDGeXRVnHwLucercv8wWX9dq7+7g32riFhu/QNSLY+99OKHoG5AoNNIW08dOn5Tx4+jLEoT
et/skUdEhJoIf9Ck18OFy25GmgpcGpBgj51i0Wd8LIb+gymHtmpAvklaud9xOH3TLz3lY/vSq/qb
rUcY2yraLFq5biFG0ufTTn2o5od6GLdRAgWixqtrLagrP6zGbYiFJFjaKh1xU5oWepyGDaOLtGqp
YXWHT6CRwFNV4fscKCGswoXJSnCaCpJ0ukBMNvO/RCYT5PMtYmsPdhuLavA1lAk1hm6eXOIo7bZY
c3JEMN9tzfLPWMQLdbxh6SJo5Fi54zWC56jofxsafi5DmWRjkKg66egqsyR+EQYbvdP0m6E28ayx
5bVtASEK2HmqF8QXhZCtpvLU+pGyHXXnHSGvta5wzgVuMu4Sq8HvOFdSyXBAEzwt2yn/cVGMOkiD
jO4h32ofRexZMuFJmSbTQ/ZtddkkCI47POQtkOCIBWImAjmcBd2PJk7dh9RGz1XS4S1FbnCQpash
SE/7T92nmd/LETMVW7pSds3VCOp7VMTNZ9zZOLAU20Y2Xaf7rGKMjeH1yCyYvIPSqvbFNLYexext
qLEppm6DTct+WHbG6zCXKfFyLT5YEtOWncXDKsm1wGtafZRqtrIoyA2wy+SsLbpBrHuXFRJ9Yu/B
8lJeR0BKBnF1mrbqo3fms4AYG90lX4tWC8zhC3TTI0Ea3qgH2Z2DZ7Pz7UJd+WUFJ6lcBiTTINCp
sw1BA7sI/TK5G0SQjRJ2X43pRM19yA013E1bQs5ptkM13ZqqYYMZaR0rfHiZcB+hTzZn4Bjrzkp+
xt660IVEPMxUvekHz7K3fh6u5JhtaWZ4GS1BE2ou4xOcnhyImh96QZ41zWGQQGk6yN8g1zj4eY5x
14pPtU+/gugN2UbyEgIBXKIb68jjoeK9OKH50wmU+2W7/Y4AvFlh9suHLyihQAMsqcxbCIu4ToT6
5qqQJuGBrDX3V5zilwUjOeedzs1VCtGFxUFgYcmx2neFelAM0vhKNfpTtpTc07bIrTv0HP9EqF7C
u2bMXeugdrpyEVWv3DAC2DCUDuRvxGsOjMl3WQNsj7ouAodLnp0ZZsdEIB6MdLO6Nf60VduJm01S
LAZCtb3GedMYoWsFyw1Rb4HAWQUAZUd2q3O0yERCbNpojICmbukSOrARBIzZCZDKadTjOWvwlpCl
3RSx7uW5DInayJWbkVdHZPfBoSWw5GiX3VwEIpd/WlVewEByLsjuUTtH7Zzo701msEyIEhQgXYw5
3wceKrcAYHU6n6xxhaS3TtiJCr6PsmAZa3sHE7HtkLjhJl4UNaRv5r29KLWEHEjAMcvRmap1Tkox
YwegwGEws2TY1lNF9ayIZChA1suOu3aN2C8CThhM9UuXh2+undww4jKRoE1MkolRb4mgIysqBAML
IYBIqtD80tBLrPlk50mfQ4oeP8/md24HxKjRiY6pbWoZjo+MVMOd4ss/tdBnuH1MqFYjWw8X5Ula
LNdsQC+gpHUlflf/dv1fzbmFrO1y+E4imugjQGJiSixy6hOfKQWM1fqk4py9jzGra0BYVPpI29+5
UsMlp/SEgB0keyrohVGXyGNizoD03mF6HRqLRE3pwrOqu9KLDTVfBzC+wfxWZAnE7Zr5Tvywc4hX
kv6If0pUkkOSjkHd4ACJHO1ffQaUUNATiEocvNWqV0+Tf4pccTBmHgXRvz0RK7lBJJLIk2MWGTdr
ALSaFtLrGFBqymZ+Wc5gvAcjba93o8AJi8gClgyttRtHgU1GA5SsLk79Pdp5KPyQeSSlTGYQGtoN
w4+o4m/V6SgsmmE76BwhnTpGykPKiF3yOJa89XOEpZmergmNtWDw4kprQQ3LeRV6FCit4TaO3bIJ
WPa6twZbUvSIsp8o/TACE9Q38TzrdOjba6QEj3JqyFJE57afgPW8d310yopsA45yOJci0l/jAhs/
zzyU6GrBnh8j+9NPTiRayk3Ih7Wj6u9l0FxN5VjrySGbBlSp8quq6WuSz/wWAq2nvF/EordXJBwd
RAyYIshMkmRtxNnBBEynZoOYdV/kTO3GZKWnDVSzBh7luEoAHciVgTKSfOlB2ZNxTTBI368KLiUB
NUPKKVAYh5BtiNcBsYJEqBLzpbyV88iXwz0kTYQUgebBElqBY3P3QLNJ7MqKteGo1RsyD+CGRWv/
KOJ3wVP518mNO1UhlbH+3hHsAhnVNCk6l2ycPYrfcS8QRkRIfWEjmbyC7o8deiJd+xkWp/1gXEUK
MGhna68NqEJDe1WTv1Lh6I/ojaML3Yh5gn3IFI/VtQeB3ENiH85R9dH71w4yscnOpU9bqW8Ufw9U
YmzfjPwuoU+VD6wGieKNwzrsSX9ZaewbUt0mAXlFVGBZR5pQ/duARdXlbNXVH1ugD2bn0S6j8zHS
VMysXzrZeq03WBsnJr9s19uHVn7Iw8SEmgkj8iyxYRusHz7uWGfFE2hXZBGsTGcZEmuWo/197Vly
k4Xg43Y15QIyemWD7nNdFn/VUDg4mXiMWq9NZXyPcyJuWnbItRxbtFWZ81HAaMxCgvQ0OxXrPJH1
OsHe16ab2G64XjkVF/HjtdRYHOtbVGnaZhQA+wFTrfIo1R9mM/1kakz1bDF5mmRKxnWNmULJ/yTN
/PklaUiNRG58kLg7zjroykezvwxUKhtgqG6irNGFA08F3UFA17WmFSUEgGcSx8lRUEi3ZjcgtKGr
IqDfDf7lyvSC3gqPKULT/dBZ1sYYAvMyDUQTET7Optu+Vr6JEj907ZOLgnvTKbyEgAVn2fZ+/uKb
kCbIik2WQ+EcQPUA/x6Lk9FqO1XnmJzIg0D81ACJyVp/zkPYZHkHo5ZImeRjEGDIAQ6Y9H2Mtda1
3hRius9hWxVkXFX3wjQWfvKOsn3BK17TF14SCOCSxmAbu7Q7+SD4lZEA27wFOKcu+HUI49U2htGW
k7paBsmBwwqo5KqObji9CFIoK3ULBitlnHzNh20S4WocjhH6pRcVpQKJ5E69sVsJRlGy71WwM0pq
72mj87w0Fl4B8411nayMRQcoARYBNoHyWKn0+IBkrOF01xCZEwr2gvJ9SBxtjz4vAhbYUg1knoCc
7Uflmmu/UKf4VLn1LjMmPNFYikpaD4NDHHNGzqzD/iW3rU7QJXgbyDyrgvDOvrNOoT1se/2VCIdN
0Jqb0VeAyFLGRnMySbifP2fmEeQ46iuLcAOV9hRahWM7XxO3WOFyWmI4oxcsMcL6sFJRrYLHgYjq
YCrL3gCRWfqLRk4O/vqF6ibrDkh9xjLf+CkFf7bRCSDzDaoE4hGLlvsTwGCmoD8n1GWYeIidY5NT
Svbtak5Mr5GmDxkwPy5UWByHhQGkH4rgaqzKTVmYe3aqtezB2+IESMsT/4XpVzi+5jqYn4DcFyCq
favSkXhNsYKlNcdKLMeMmsjY0GC+4jjC020unb4gNRzFbdsypdBwrKWeHoRHDg00D/EDa/Qatn79
JSL2aIoj3O48pfXGgUZp9Q/O7uxE5qYg/DhtL0NL+HscZtUtnb/Umf3e+Af4QTrhktkhqGjUtllb
sp80q4LUGE37RavDzTpWnlBhDt5vySifToobaVRp45KGGwl/vb9XSe6uE1JHshGcI6IZO4XdRNHO
O0rwmySwgwUpGIOh0niQ3IT2zq2hIhLsICxlpU9EH4OhyzzgcJupk5iIaeGC2nMo6wYb0DoHscC3
4YcaHpn1q0B+GuE9BuVTBeYSXwu4VvR6GYxdSjiT7a1p0WjCgYHbunaFsS59c902lyD4rLMXyw3X
VO7LzB5WqbjPTJ9IBZVLUEKhJxjgLMii3yxKobhyH9g7IUFr9sO4JlLWWamKdcyMCodqMMXrMa1O
AS/yNG/1Kcdnr9X030rPT+CYy6UxwJpDr0g2ua0QPSpIIinzliF3kbB28qeknTSmDJ1TnzHNW5uS
Tho0wNLkn+ubpRAuYwF7oXafscHwNIL8vaqtVt/JqiKFpqxOaQwVo5+ARUL4sDaDbZzEKOUfplPX
0R45wCbjAfapBTyYnFkGR2WzHTOubdvZr2Een3nqN0W5MULIEGDzgcCfO0M9ZlWwd+idtXV4zGlR
DtBamPjQce7iu1/NLrDBrVdpqVNJ2Q0YdZQSF9Jc30TPFIbMrMNQmuO5HdsPW8u1e+feZ2TvolJf
q3erzS5K3BxI/j2TRXXwlZ/eDTzDSCF8axumuQcSZBdqMCfIk06YrafcWRuwxzLVXRrIFjLYz7IR
ZySzR7r9rDevVSTWhGGsKs5l9KiY4FzG8keCHtf0F0WiksJaqPY3fDkc3VlSB39PFbMeuAPAdNKL
oTbYpco67QnGWhb0wpG2/lLjDTUrx9GuXrkEULfTpC9auUXzE15q33+URFYtDIqZtTvUpAcBb4P4
kexLs/hwyA7YmV2KozdF/aDXFmdpZ7yFbf6dtoqK3VrmF9Fp2SW1y/wSmalcO6ZGnMv8MwJecaRg
Q1xaQ7YD1GTua78JzwUzMsn49DA0baVypKuv7jgVHO7N6lrnTGcrsFVsbck7cmO5EI1bvNRl225R
AnMU+IG/SW57AebUDfg9pa7Ftoyqr4CBwaVjuPDQ82sy2OKNfzQ9AIq85g5Pm+jq8OLaQMvDoj4g
1TRP3MPYyadz5kzFCvd9dm1zTHLJWK6kqSdvzgjGWonfJK2Gw9Rm9Vw4y3WXNqFX63a7JnHDs1D+
fgy58yaDbRiInQz0z46W/ck365y2DiQgv0/KTa4fHCuoVrpeKy9JmmeeJhG0kp7S7AMXbRhjXHHI
nORv78TjodBJm3t+h9xE27SqchVXglNYldj7zRIKZ9uVw4rMagokYCStvU6s2KJzapm0L2HFRsWJ
KD6vYLR3yOwCzGRH3GQNq/XA60GOp2bEkS/LOP+VRRlH8NCi0Ju/IHmcU6i7hRkZnNXiJDsGANCP
tGApyIXhjaRPr7WGGEFidmMS9ermptrKtcHs+Y7Gvt21yrZgbga5vlJWfizCtTlNMTdjiom3dUO4
KNGvAOUMg83O2IiMHjm8fJW2UEVKhDgGBexApYGLwpyFuncgftAmlwPrMQcv4nEcgN1pASvbh/sN
vH2rDsU18ix6qkGAsqfUpw+7PSdKwzuu7j116mmIrZ0h2+lSkB98nGIXS502nJDKtcs+fC+09Cba
EHFUgKeqNihH4bIyta9VseR5Bo3aAtwoNE6PrfjVcN8vzJBMUD6neM9Wk8OpYSBkhk5MelB5xYk6
dp990/wJiik+B5F0V2Uhx1PSBirkCyU+YqSl3yXMh2A7XtGmOUnNPoDk/hXSHuLUmDceFKl4L/Ty
B66Hv5cKtFAnHGj4gUcmys2rWt2g+2H4JGeJHKxY4NVhItZhM/7tI19AJ04OuSIIzXH0HKSfRpco
9NP987v//8UI7YqlI2o9wUkmBOx6oZXYWdWKpopnaVF2RtYUGni+bffGcxAtqQn8VWsP3zr5GWcl
Js7L7IgAR4NJ+TCZCZTWSnmXOpW70mytyp22DjlIgg7dJdCoe2oNDfiAnhSCzbYPFPEg8ZwCsb4D
Fn7QK9LXVTcYXGdXO3etvklIzlxPvhld7UlvzoXN58+U4DpW3zIAv9siv97K0X/JE+gBZHMxUEnU
Yv/8TmgRKvMJJP1TMFIK8i7ToUhWiknKb4ZbMukNd1uPmvPWq2C9SUwoPJQcGwu3OjBDs8BvoosF
XpBlO37lya6PQLs9CsXi8OSuFJJquZA1LSPBZh8NID/IdZ54MjxiI9pbPpAHzeMd7Nga5UfBLMB0
huqL9XD0Tlop+52dBLvJbeYwhQ8GGEvDN+62lrmeUZXiRG9yAu6JSFZvjqIjWt0XAgK1CRVcqi0A
7MQoj6iMAN7W5BZVulNshJsdkKJ0e7iPf+xe9ku2F9xKpcJqwudJLoTLgN4IVk4cP7SqNg9jZp/t
IkxvKUJi3jPFtWAI/04HGTVd8XBpKRxmDBd63IXTk0tdvKSJm95TwpEX9FbdTaJV9EFr8W1GDvOk
JKXayCcyJ7yps8LDkDqGh9g9X8vpghNzbvG99Zr2JbeaTooUnSjydbmktB/FrhuL6VHm0utT0h5C
7ZaqQXuWQaMDzWTORqZD9Qi14gXP8003B9KUmnraJvg1l6WBDGcoKEKSuqfvjd+bxow9vpIfo5/n
c2co0z3X8Br5YfLJ0rppQfqTJIM3McgJamjHrcNJghTablnSi1OT4pyXdn5O6HqsOxdYMMJeLO3P
H/KvWzu3My5NbW2LKvk9dsE5YdinVwb9ovmXn19qFYUEkVwchUxkI82x+51VJGM1PLR0h5alvwb9
9WHm9VdhA5pOo3vK0u/DUjZbpAVrk4NWB8PbI5Vm3RokAhZEBRMwhyNO7cr3UTpvQwI50erLxGMX
J/TTdvOVjqwJuwAEdSJcg4DB3ZoGpUooilKtIEeSR1H2yyiRf56haQT8WIX/qnMaxCKxqVpyMztx
6Zmq8auU9Y0e7IdI/lHKamsAuCOrlBFIlJPN/HR1FJuW2b8+PrPhYRPR/BMZLoDEnyo0T4bG9JLm
XaCRhQDkioTlwpUrpaV9ZNmM+NxT0U69V7vQy9X4N6qwS1pp6pvBgaOoMbn5eXULOY9XFmKBSt0U
CuYgUQTdgnwG1KDDb1PM9ZRKF7rE0O8kiIyAeZkRwad5RniLTOecXvTz0dJqIGTzICzyOL/hm7SW
VE85SR68YBc1QmFHxyFDbBf1HlhCv1AeJHkw4Uq7mqNiTvy8yyDeLGiSRNAcVppJhyNPtYcRkX8V
TcF+NGxyjxgZJemZIOlrkYX6nS2HoWzrM5UMq6OwELd0Uc5iU2cfzMk0ZuOM+1B3YfcIppWF943P
2d7GwAcu5M58DlThRmL8TbPUvLnqtB46o11VAw5le12OqeJVijQfVVkxjGZqonAZJ2bvlDi5rq41
LoHUPnyiNgbx22Q+IIyP1q23KC/XtWEu9JFQQPNqx/eAWjZITmT0qTQ3JF4qm0F4VNt0zRmIww1H
Nx7sLYYXlR/+aXKui5ooD8Ai6aFRI3mOb+QGiUXYz0qE5qtNv8NhwsfJ8yn84BBdRIh43dF8cWUh
uLiJk7yRfLiPegdIXkauYMzkZ29GNuk6pXIcJ1d4YPcmOo4T9qZap4rAabJLAQAscKLJd9gjLkvV
ZJG8TPGcW+ixqoLkiF6JlDsDsysta7v7k9XTJy2eJR1HfjEgvaqAJoFsyaHsMngu1GtavmRA3NPi
e0Szr6SkiEdce53/kdElewi/Wanhb5sPI4gtkBUvo0WmFIHNVIIwypFcfNWSJn6IJcqHZgKIAr9t
CwurZQXneWMXIHIRvd9LUBD7UikcjAuFdBK/ZaUCs0yselQqu9yq13p8BY8K5PtB+wPOIY0RHiRB
7idFZSPWZXV25/SG/FftGNvOEctswtmPQicxd6SwEIjWqfa1igb3RBS8yabjBjL+VXFPOXJ4CYcg
PSH6QgCSuw15Z0bwS/rOrhOO+waaqN1NMUz+qLFXaR4oX5rTLhoTvURgxRDHUDEEJkkO9FABvqWd
uozp6Mg5se3qx+/Opu9elHLjyL3vWitCx9eGuDA56MZHldh3M/KNVZU2BiWK+jdm0Y0MApHKflVZ
8hOB366Uf6E9I2Zol2VEw1j75oZVxp+JSXUeLvqUCR293i6ErMSmSYSHl/uFudJdAqEZnTU7ZAGo
E2Vjb5p0UJaTKOsXxb8nWZ3ddJq+J6UpmKqS2Pz/2Dqz3baZaEs/EQHOw61EzZIly44d54awE4fz
WEUWyafvj0of/AeNvghhybIji2TV3muvIT3hCzwtKTbbstdfpJ7+GCwC6s0JOdFABOmXPduhRhh7
QQFJ/lwMC2GFrWV26F0DISgm2UBG6fgxTP53Avn41kiyJM2cEdbjeYLroDwzu962xYum2suwDELx
YkQcr6sPCWdml7U9RILlITf/EdZo/2oMroXxGkGOj+cnFxZJL1jwjSY4T3k83cqIxMXIZyQREXqI
Ctl6zpPxeTHuGdIAHzns/J4dhbSo17LhFyMO8lb6CRy4e+qCnCFHw0j/jT551bG/Ac3b8EUlk5d6
tNhYIIi7xTbHhA22D+I4h6SwDEsHHX9EvJ/Wfvw6uVRo8c9gevOnH14WrWefBZh/nUEXyOWD1ULM
bebCo7BtPeSUrCv97HgXg0FxM1RrQzGjyd4hH6x1v9y0gaLWpzlo1MapqQxrCIXQs4Jzx0SOHJe1
QQsySKAJtEGVws42CMdu3FoJ9L02rMHgnD+LpbXdMzeTII3NhGE0AAxDshhQSCP5eqpvdfzXsogy
zn8tCHzvq00MEZXQCp30jAggCd/Ctafmdfo9EbdtlNq6XmCZnuFEUWzbVA9n55osIV4zd4dGEgaK
Ju8LolbYTjEBbEPo8aJTR4nRpeypP1klM+OJ2f5KaG8OuJdPuSVQcsV8oB3Thr57QU/FO49WQprA
1n9r7pKs/SnrTyL1GFIRRKfOhsjgYfor4V4hKG0nEntmdhliDFhhiFO0IMaaPrGi/7bA0gtWBreT
ICVknCGgyp1F3w7blSsuC3sW+WXeyDYROgzm6EhDYWE9ol5hsFTM73PRg8BDSDeeNQydpPwA2WVk
XQO2HbgRyGUFUR/TBYRf2W0ajs4dq/VVb787Lh7VB43sJWxF9kEMryR+8dzXmIhmpYOItC98kquW
32U0Hbr+Zj2jVot9rnpWTT3CZcT+Bd+cU9ijZyDnZN7UfrgMTqf8OHBtG/3RqK21CwFBtRhl63fb
2i5qxCVdOs8IPePN1pRybv43ki4aYoXvGUiKYE4S/En407URyGW5nxjUqU/X/mXFv4uOtMkwHX/0
kjGr9uQXBwuGp3iUCX89emt+z5Lr4ltQUrsbjPmV23y21dHxi60B44hidKXpOChSUHf+V6a36xHb
lbz504kihJKxqqEfaMY3ulI4M344Jj+IHEaqRHI1JyApNT5NDDxb/hO8PQVxa+MSLRd8Re5Pn6wW
5NEA8ha6MFI6xNYlNy1PCe0iEcr4m4+MMByC9MiZHxpzo4P7UOTsSD0kgQIWRo9ZPkNOwtQ9/ocl
RXMAde4YmDlcPBb5rmMSBv59chVoJgO8GoZui4lTZTNQKWFfbfMqS/aVn5RbpwqeKl2KH6YBn6RH
jrT10sj/iJo3prQWZPg7Vr0ws9uBZsgkJiU4zIxdXlEZqNeZAI6xVQd48OMPczatTQnKsCN4C3P+
0fgVcRne0t7uXn3L2RCx+4WpW3wjs3c4diPDxd7tL51t78kG1A4sxk8yCfK7nuc241px0tsxv2dt
qT8HQQipud1JF4U4k36Imwm9GXiB5+2IbszukAnTO4TFgxnH8PqKqt209pzcm9nUnzQ92Rm4ON4f
h4EKzJXMMOJc6BdXpM3JdDUcRY0xeDW6ma2KTfmbApga042+CoXgkXuPKlQfScIB+Nk7o+nfEt9s
OHVSfYmYVwwuyj+17+raODqV9XeWJC54fZcyLHNQC2Buc9HxDSVhklII4d+PNh3RKU7RH+lmV9Vz
oTKlJ4FK6e7lv0OjR9CMieNx9fbf049n/nuBvVjjoOoe1/99g70dtgvA+JJvZF/UcpjHYh+rZj4+
nspET+b848uxSsF1zfzn42U9ciQw/d+R6moGmbF+sTxHTaxE/s9xaqt9qsz58vhGO7f6hYiDrzaJ
2jV20SXUN8R6MHl/1vmo71ybdDqD6NSfTZ++opH+nY5xfjIcsK7AjwCdDKLqy87NPjRXOWHtkX3k
ML9ZXEGbj3mVldxmpp6yaEvRHqdk+Mtb+HBazXuvrsP4XTbRdzwQf8cGau+LqzbN882oxF/bE/JD
DvMOsgPmiGi2P0x2f9V1d7u3v+qpiTbjpNrt6Gt8vBM4u9k+l1ZE8CrUWvA0ccw0QAokqM01d4E9
SVTdVS7wZR4Z9qdwBUaThrYaCMs8EW+5hBBr+Q5KoPppBip0qvooatgV2dAweGnEFVa5t2s1wlSj
3rzrQU6wtG5vEp1YGvLLrEuuoVAyc+NWxRExlZiqAKXKfVKL71H0wx07YpJZsZLYxyKbzzAi5nMS
g6ivCJmP96gNTXXXSiy9dB8eQEWUY9y69VHlJsiZFaTNcUAtssPHZ28Qtd31DYmPpOMUVUd/xSuz
2dsg4Un2I9k2qyWZAosDzXpyvU1X4kRph4VjXex+0PZGE9k72Qj/8jggmQLRMLFrU1B2H3DQ46BF
KeiMP5/BSpFSRQ4J7nAjnH0kMZs3F9gITZf0Sa2viB5CuQ7/H2Tp8cNOAQoSNdZ5Dpb4vsfvKgr+
o4FINwY/vK5OZmifRNbtukpzARFsbws1zGfVSAnrAzQO84vXivIGq5iLre5Nyl7tZNed8ewZNlQ2
2ltPDrcanUQoSmlsmO3UodbAWTD8P2PHZ0egl7G2k+wwyeFv5TIY76SHFD19zjOv2GICIjfpiKWk
ry2b/Vz9jZdHj6dieQ/kDszQuptpMb66WfNdM0o+C1VCeSzbcY8wJg3RjlX7Ik2s166osZ4kzZtc
Th66ORzbzmPE+3iYcl1eyUA6NY2DcKghsiIBUX3xu23S+ezxqsNHF1Wv6QD++wRvf0xGix9VHSRH
w5cnR4juSig3mZqNetIqWIoT/ab0SpiHKRZE5eS9x+WsIUxZFQPg9dQLeGakncHP1OhXde9iDaZk
tGiXN7fK0s1kKvueGIO/xtOCDTioIUv4avgpMhtgqO/nT7eGZFxVig0p/s58N0TzCOBUF9bFs5Hy
U0qhhupcORz8wXwSy6PHd5HkQYwYeq68gCx3UqO7LPxfP/f48vHDXNg3u1XV4fHUf4fH79I8SztC
ZN7+f390MIJyEwtyx/77jx8v7Mzp2sRFsqtlvPM9+xdJ6DMhuzYZdUoToYgZRhEMQIwOHx6De9Ve
F4rXdSZmtGPtOj4e1V6/8FtMbc8MwiCyrnmOk8C9EWOaerPzXEdGsXcaYAEU/dbd7X1G8+2U7Xvp
3CtsTn8NAe5LLSvZqrNIk5vruXweDLXI8r/nAmvLpA0kNC5uf6xr/9BJiqNRgCg5sxQ48+VYVAS/
hK1Nx76/uGOS4EthEXxvw9BgoYeD2xa/O5ui3tHNnWfOT/1iLGdIgLfGENo2yPuOaBNQC9O0Q2MB
NQA5Fa5aNsQnMk2NIbfWJH//drN8YQXI9izatFwFczNsOqR6x14DfXGmNg4JrKu3BPC6Kze2fsKl
1LZJ4p3h6P7GIDvaIRHxUc/JH2aEsBYbwXgdUBlaUR9CwjIPviHlKU26Zm927SUitOyaLp7q+tzN
q7rD7HTqgPjH0bmOdt1carPbR9DCdnEDKyyNBWR1E9ZOU/+ULNFbL8Bax2t2M5PTD9+Cx2jlWXLA
LCNquuGM0sA+26LK19CqYJXYI5tNKp7irgyoJbJbVnM39wP0/KYm1nZ24o5ixykvETFLdU3gam4u
jARFCnwiJBWcB7eVDUyD+pOMrDcYm6SkvDNGW7Is/d/WCD/EcQG/GWsfIVIFBeMOQ3hw4NPgVMyQ
RqtRg9VRf02u1gJKamoTKVHvq8I7DANNRlW0kFLjlxZmxIpd6q9ZWa8QfastIeXDCprYqkL/Qfbt
cPCIdsiQru9bpzWOouMXmtFwTnq9eHJQJbSSk4X7AOWxle5SYxYHgVnMUEgj7C0C/mpkJGwz+nQW
FTtjpkV4ni0P3TECBli+kp6k4P/vMVJdPVQvZkliXqLPzka3hx8qgI5EpSW2Yoarow3ZZyvNec0q
3a1sDA3DzKzIAIYqOBaNdmkm5JKdUvbV7O0NOc/Ah6jzxsmtnkda7CeD7NGpeR6CZLxawFOY3Ggn
HfPsFUWbOWArAOrOOv9aiZ64PYXUKktydTHy+WuU+rCrB8aFo0t4NMRpTFMm8HgClLeF5uQ3Xes+
G4b5B9v4CyW6PedNIC8mCsLeJ1SqjfL+XAJcHGCmIZWtXk3b4YMZGXmJAtmB6nOa2rq/zoG1s0VJ
fLjSf7bLfulZyRMic6Ihu19Rw/41avAO1GDXp4qeGFs+EIr0WtjJiz4ExV6lMbPZKtuPbrsyUM1f
yTHQPP6ejsEAb5fG2nbQrGDVZZP468b1vYlMnCF6pGuwFPfFYlnTjYzgLBarba5Ht9jG9j7RiM+S
PqKXVogZCrc3nclHjmkUunafDkJ7CuZ0Pwg8+JxIvqVUowRcwjpw2eJWMd00Tv3LTtCd/JEeoiuc
fekMIEqqLTfQlzXaVSU7cfpoMSRZtxr3cdZU+SaP8AztDMBZd0T0NCJH6UDRPen9daNSv0CPr5m+
G3n/zQy9ZFI0x6m2qWIMYIdZkwgZ7D+lyooj05NtkmMMSETCqe4hcvmFQa5qIdLQjEnmlXRDftSj
goswDYNqBYkELDXtz9Xk3qPW8pcEV4SuNARwypK1M6DLGStcOrB8NLYzzOO+NczdOOCTBNMq2FRG
Dt+IriReQhwN3JODxcGrbR365jndotkgt6iKDxB8LoVH6EyBMS8cZbIoUkG+WBv074NSG6xwSePx
XkqsV8eIZR3l40F+jsOkX8Rk3al4q/cCDs2qLkX79HhYGT+92h8WszOD1om4SwLOyjGQz0k6OZfc
haQ1W69DrZw31bkgL2mt7YLKPDJlA41DmRmmRFGZKCXXIog/IBChrfann1YWgL0ahheaA2dcT9TW
9H74zeyskq64YH/EDW2OWF52NsISsAwJSa5RXMx6Fkg6Zv1cxpi2SgzSlhkuEH0q3LWf5OwjZXkr
nVqQS++/VYoGm0GrvVFABWWSrCVwGna6/sGhFwxNOQIjYhKDoAflZeK+5rFXAjqorymufjh9g6V+
9TlkHeN0wNkVHMJ1kXbkgts4xut5zLWTRH9Ig6739jKNLvwXUj9E6M2H3umnMIHWDf89AlHBJdqr
nsbU70/jEDzHgdj22mfLEniuGsdcz6Q8rCoSzqbKNRDCjldXWO6tsryNnyGwymxQkEEBvIzSMEMW
htEgwF3qTwYqpBq01MPvdI0P/gG5+FWlRrFTXfJiuPNXmhiQYQO/C+EtZZk57bmf9zIV4wEe293o
/pB6VGC/C0yBTx/aZ5seXS12uGNCFChZtrJujZWYep9QMkYXhFbMYHyjsREgFlej898RyftHdpTx
KLT5hxbE0HARHfdI6mcnIH/ZxNK6LdFg6hXc6Q4/NzXnB1P7ZZeTFfZgHXr94VaBd8LA/dXsAA0m
G7wobXFer4n+tAncvFnE2BS4hxh5p45EXDdbu2NGQG5GtB/6nMLCm7l3AutiTqn3rGUsqFp0qst2
8W6KvFuetf6tace/+F5Hh3R59Hh+RgxcQpfohvbsBVkBNZuFuZCAkcTR/zs0y1cu6jbiWiOQ4qxW
LKo62XnTcsiS+P8eHs89Hrp4/h5Mo2AQPZZHkeneelIGIbGBeNVSo9+MZvEZNIX/bNGe4K5TXKUG
o8IS0wG7m5442GY45QbWWzR+wOrK2OPTBNnTxWGGO1vP3Kc80YuTWUIeZbDCl2WE5aLD8BOq/KIK
STGWwD5mQLcKFEFgt8932/JS9zYaKJMPuWL5PbpxfK9Gme7Koa9PnQdSJhSBH4nQxKWWhrg8vvLb
ZW+VXIq+JX8iPMjeWff3hEKgtc7Ac6AN1KFqnezN4K6xuZ8shr/fJe+fIiD6GtDdyPE0+950KjOy
cSb8iCqyHMdiENBtl+cRHM//XqEHqjvqGR3FssPAss+vrrGaDYhYILLF9b+n66C9FY4vjv/P89if
OMB6OFw8fnoavYJkQwd6TG++2wtpM+veUT0uY07QscfTLoLlXYQNzbaIDHdtaEQs0PHpx8ch0BJU
GpGug8ByTgEKHsfH07mokAS0OZjiHCVP/x3KOc/A7tiTyiCo9NWAF4i+griUH7pZvTxeGDklp46Q
YN3rjPPcd6y6ywfv4w93Ksltfjz1OGROSzZMDkMMcQuZuK6PNxEbbQJyno0wgEesqxqt2dUVVqoO
VBCYp/aPMmu0c++yH1fY/Px0VU72sTXHpwmc6qf8QqU7XqyAYWU8vUaRJt6oPsXW0KIvMx/UCSJM
va5iY3r3bW9kDBS4JNTwcHYZF6CM9Z4iDEfeFHKhqZqgISvrMvkQUv+9CrEc3CpmPE1/800sgjFH
niHTY4htNAixLDWhAmrJnCRgA35NLdeDRqpYNUXFLptj4wcKVApzimqbDiGmrrrmGfVdAKf7Q8Aj
WY9uid5oIA0mcePt4/kZnGcXBDhT5+jHPoxabnIGNq9e/a6jtjr7afe/D1LilJAmDnyOjPjFx3eN
Sf+flxCeUYSlZTKMp1miVeaHH7+mq6urLZE4SNiRvbQ9II/cv1mRgyTbq1WYU1+ey2rcoUiGKh5V
yW7yyulZLYcI/A8mfb4dXGeGxS6d50ChG/Fc8ew6zPN1g1hwvboH/qIumod+RU5xTXB3AFYO3BY6
+SQ4m/bwOxbvadtHn1k5XgdVXHtMSp9nonuezUJEm/JduF19mupIx6LMgEbq680zQAh4sQNjIxsR
GmBh7j09DjQx3c7XUCz5/cQJXg7/fbeG1azPmUJG/j8/8O+rPhnCJGIR++8bmN0PT0ERepiK31kG
kvssi7ujeercL49AO7qbLASwPY8er8p0dm0JLQrIZXi3c2hLxdC/ONFYg9ggrnANnM2DPshRKTR5
mKFgDGEmtock6LcPAtHjAPQl0IWO41prPP3AXHutvC05p/JKrt4Pv62zi5NSPXnZ0MOwwCNhDpwz
f3W5GQ1T7tyC+tXvFpo/KIQ2DNizDmaxd20o3G1HSmoGd4hIiTYcPCY/c+BzeavMYaheqa3qZtKm
FcymIs0YYQfD26ybC4cRs3gvTFQuz2bBrQuZ1LsM2W3Uvmks9R0sjWId5OqrkNavDrxhq83EL9WQ
MogArdxTAOXEybgG5EQ/ir12UOX+UQmkkC3kJX+UCIJxR7jEeOsWceEf7Zy7rNGr54zCDBYmBTsD
1SPc9WepYSlRuyN3SDcuw7AeCbbNRpebLfEUS6iMLbkcSgWa4dM/r3AWSI+oej+sBNsWGvqdT0AZ
YjZw1UZ+M+XP93Z6zfMB2QYtOpHpXh0mnNy1rwuMYAHlznHwHitX3yfUE+7SkoCffBLEE+NgYcUh
RoImF42zMa3IuA8J44q+zf+kIh5efUZGmZt0iPkRzOmTNM822rBThSTKTPxpX09frZcdIj3ojtnw
0lpWfXJNJGDS8Cifi3zdZ2Lr6yVkKeHvBkH2b934QGtBph+NrHzx6Ik3nHC1p39ThvO2BHrRGQ+l
Wvt1/XdMBKP82WCI0sp3nVY39YOFia07azmM5MA0hBhkFmnu2HytcUT3T3ixAm5U2Eao0S5ORgzD
oCdslQ1omT5AYjkS3rxWY3v0hOPvpp5VM1aJ3FUdKNlQ3lkc2l1cs7trRu/8qG1x6OP2CxOaelU0
+HJFVL/MkzSKNTP/LS13prFHBu8qiG159pLjq3c0VQoDjBUSYh0itGlC0SDmeBtlLBQY1RWrwQu2
OE7wqhEyasmCXjOb2CmbiLm6YGrop/upgIYlLbz1XHfY44zeUUaNP+Fu5MzCLX3bGAr9YT7twb2a
Fe5lEKPbqQ4pB+m9wxEelJftMO53LrVuY1yBBCQD0ZjgO25xx4WsowvvStIc7iiekW10gkc2HgXc
Gn6Q8yQS9DE9LjkblHPdzbawJq2Qs28djLFQyfI2UbrYT5NiGgU3byWJP9hGqjrOVOY6ZsgkF7Kj
ZR5oXFURlCr7fgMjsV3zXtq9pYozLV6xHgZd22J6uh1TXL0EtQkoUW7hiZUIdiTHrCp4qdEzGbgO
lg3tj7mfUFKZs83HCmN2kkCf3qV0K/0mpvyrK1S97gX8kAq6KvfaLh8LAp0KNGd0QvuE/NOL67rx
BnCM6JaARcPL6c0cj9GGhhpNaxwM9vNA7aqeusaCP6hl+IYAZMEflIW/1jo5PQkm4pk3aywI2FrS
fu1nFUGUTQRsR1DwGy571bozZb3rE5/+fTJeGpfJMu1FBPyYLdHFkPBz3PNG28IWSNcujpuP52Cg
FUgV6mOYlzeN5CMYvka56g1WHqg+eAcxcYa78TzW4rfdBh+1nEnA+FEakOMdFCArF48IO3hNGtR/
eR74l6yS73WFO4yXpOUl9uJPlZo/bZHXOxPhxGVmcTXoke6eWrRKAsZa1RHCKYsiOIGWlIdML86t
I7D50uMdO+NKUAN/kMP6C7XRD1rY9GIvh5paG5dCf204YGmWiaXLDGjRNZODKApBE345W7NM5AGj
/XLj5Ee8YRjsVzHyDMVvxBN1jw0qbrJ6XF5tnAd0STxCEHu4QSsrtCfvj9Pq3xk5Hcz20rUT5O+a
09Y3X+HtkSRkis/vow/jSJr4IIHg34N4jwSzOVJJ0tn7eCp7kK/3ogUGE7VWw26db0xjfxt4BAEK
6ed0wu5h0tGeNHN8SyYyZ3tX8M57AR4RCe2QlF+jd5aJ0T7FrkBfjKdQoD4Go4ViigFtTJBH0FUZ
4UvQsbs6Q/7w7pmThFYdL4wyyFR1LFA6RtBlA8vcJnNp7PEI/uXMk3tspn1l1CPd4jLOB9K1Hczq
s8VJqG5fcz+HJg8jVEALU/ppHiDN9Au/BBP2dYuPC+cTrYKugTkIrlcdT5m9ntdh6zLzi5l7rTpb
EOGgmgvZxSOti7TWMkAWXCWdQrIM9Lx4XqQFJXvUMagkqO+Ioj84NhaFsK7tRsDUp4jht80d/9Sg
oTKq89hG5mFyIIRUcZKFmrLNkzv8TkqrubS6wJ1ZqDy02cxC5Evmyk+8S4LX8FEShbgnUjOBHt9u
MCq3Q1+v3iO3g/o8TR+9EiAyCbrXASMeFFINvH1s3rw+h4lQpH/gMw1bm9KbDSJvmMRP5UanOwWk
ysbFniDBGFzuGuGSXO0nf6VpSvi/XY3iBFVwouGnl/tilU7p3zLO/G0Tj7/oDMRhwbyVscSjuD3j
qUJ7rpFG7XqJ4mkYgmEdY+oUCiN9lo7+y0bgB3mseS2Qh5+VqnbwVH6n+viJX8ZOqyH6YpNohh16
dhjWh2Ly1C4ZhoamG7SCQDX8NeqDKMBEDdjnmyoxnJ2YawvMvyKcvYLX14z8TQGcVcaO2qemJdZe
S13nvdG9l8bJ0LLUGsYZJG0dbN2dd8My25Ywm7Zl7EdXw/KQNwuMhuVkTHsh5zcsQG8G1OAhtuVm
VDnrvJSLByU5qrjybkCgGfcD6oayqcztkIVpQu4wAqbnVooXVyl12NNhY9igCE4pDKzCPM43O8IO
06h8A7VB14ffbQH9PwbFpnl6XQ8itk9eIfDsMzb43nlPjub/8cvZXjUSM8W2Vdo61/23qIUDkDYa
RspwmhUgy32odH9dJx/5pIanETU08Ny8RlVinKju/C18tNDF1xqQp3vVEQPhrTKhWpxuRpl1W0+V
aLeRSfrje1BlbVjmBuMnrEM8xj+rzpw/VRxPq0i8zxm0ODfPcbmo+dwG59eEQmlLQki3tpWJ1j83
MfRR1mZO+vvMmI4Bm9uvJ7EMZJVlrZyg/ZshMloZbvPd1CwDuoRe3H1aFpNz6O5ia2LkDqzHZZjZ
8qzV2bCy3AaSXJp4B6vbCsMi89pNnpgufkFJnDeSStDK++QcZf7BHLE77kofKZdGIfg42LFX3IJY
/25MQou6DsC2ad4IZPvGa0Nb23U2bn1h7kyiRFg/QMR7U4NVWqf7yGFZtsqUYUY2IGdw3lIl+GMo
wGAX19s5/k5d2V9GS6MI1XmHTs45hdK6K+DqmuWgnQomKrgekRg5s3gXf2wV7erGoIxKqk97MD+p
QtJNhkCd0VilTkPNbKZPPxw1D9eODoNszHhra7Y4BX16Ju3DgBxHRTXEioTf+klN5G/nnTO8AnEy
KY6nredMJIrhiPGmFw68Y9H/NbM+D0v7UnXtcNE02Pb0C4QLamj65vSCaH0OYVFlSBRI4IMqEhpF
6cNGcX5nbA/gY3j4+Hx2VgvsY4zufjYb3GiyCg8xeYgDrBihgk6hHhNcqLXQP7Ua3WHV8YnEtOSo
bMNIIOIJWuPeBYm5YSC/V20c4TeO54KVaZfIY3vHBI051hKVkn4RBDszkKdI9BwAYEw1kUkJ2gSW
+JXnty/sBfgoEmbGwLx+MSKbHM6MuMG8Zq7PLV/TS8FRpRXVmaj6mMxV2NqI2kDsKSKD2eGwp2Fk
eFCCx5qsO51LUSvURACzG7w35iC3tTYXOHxZh6RHWAHxB0Pc5CtKSbh1Zbt42yvEanKSd2UGhBVN
wy4oyUiFmdpf2qCEM45pmFdJ5vvLgbHmL9csnJ3KuFIX9wmWb/0lr6GGJzOLVY5NXK35La8kl44p
eY7qAHw/H0tz3Tl47yH2QDc7Ow4uG0Gwa7zG3zkWWr3eu8dDrL88jNH+uZHnDpNbO662xO46O1cZ
8O8mUG87yf+4uIjvvEAd6piJb7GwmmtlG0c8kO9TYRGat8QNmh795NAqa2vDKs8tdz1gQ43VqJte
ygrpzzQYOEfA9O4DlYVuNmpXr2CHzBureIvb3yM22i+xL3AlijCvw1wRXyaL2h3ZgLuqSssNUz3w
n+MCIGRY/kuDPncnPWh9phJXk2yxYkh29uJy7FYMaUYnKa9dgZkrpiNXdrASWLFKbkRC/MKt74rN
vXNU9OYL6ezhcOlJvQ4txCtXoqa/ZRcMbL7ipY2LintBiJfHq5xkHrfwi6JThei3CzTayTzH+Hhs
qLu07PqwfZt87enhUuha5tFgHgFtU+sujw/94csemAICHz5dZKXWGg5LBFlXCWD1kk/j9yQQBSk+
LlETPbPGKmY98aYqLBhMnnbq8jzFuYCBT9sw03Wb9kmK2L0APi8hBSjJMK+8PozegWrWtoZHROtE
9bo1m3aNtRrskx5C+FKBuqhTHf66NSsn7fESXNAR6KdEa5+0Jr3GypmPgs6zbwgl0awsu9Ct1ocI
qURmE8xIkJJXbNpR0/eq8cyDa0RoTVLh/Iswt2znbHca4yh8p1d1Gr0ZdTOfZ9hKOyPw37tMTseU
NJRtnNt4djdy/OdRqYI02CEvBIlj1z0/vooS1B+d25TPo/Q2sekNr7z8cRFFxNqhmqOKexx6Foqq
zlYtLkUk/Pj3vCL6LwB9WM0DzSxRVxkXcCKYSnpNGGkQZKVGeDk1y7OB2IhBjau/IAZBbmYkZdiU
NJ8lSPxplsbR02GdzqhOD3MXYPqEbMpnNUWyc28DS3+z5+kwooqUS4JSqvHWYiYEE1KE1SO9DqfC
aatLWCClCe9ZQtyFgJ1MOP4u6Q5a1uPomC8GW95kbEcbaX0bxCVCVnaVdCT5NtahUsfZ739+nqb1
L6fgEVaQ5oEBFXaSBx0OETFfyEhsOwvj2NfY3im7/SH9QJF91SwN2hr34GV5NPZZDCGa2e6UTRiM
Qmdsx855EZP/GuA7/SSoE1FxOqcG8RBD5ibse6ASxLEjDeIE+0lD3GGXuMToBBDeYPGHXAnQN0rN
B0vlxx0rS7+alLzcxtkaEUyZUsu8f2c8SZOARoikV519Isjy6iluIv1rjAuWEIh661kl2EnYwd+m
RhdMSR6dNOIS08lgQloISJ6tgd/jlMTDdibyEkSmLkOM1Py9j1jkjYoHmHQkcWlVNVYFvzWbdppe
zbu0Ua+90I+kCPO+LZibo9Ljbcbs9kIz0O1TvT1I0b83TFy/sVJbR8HqEXwWJTEJACr3L5Copo2p
j9TBRB8+/8vMGiTYq19NZNZw0K0JS34iOwj8xNuo0NMnalaK6ym+s5Pg3hrNFhtmUBz+vX8tLt50
+94yGqG2hKAVxOnewf81TCQiWTgCnEUhqcuSrNiPxMMRjWXc4FsXW7wVuk2lJpaRToNR18m9W83R
s8KsqUSD7MyB8cm6wVBgtqbd7DvfvbS0H4D6mAAtnxeuzAWgMdewab4Eae0958R/JUV8MIlGWSEm
a6F3o2cPEntjpQVEI2b2T8z1b8sOfpAx1lgEDl4tzUR8HmkO5Wvz3QY26nIu49vj4/bqQewftzta
YYaOC5TjsJM3zIc2kcnYGWqEB95foqWDPdr4/o85eImmPgkN5Yu7qDFFsjJYhysQL8IJhObt/u1t
EQSWeo0q+0Z3nexh8M4oVG1vkxPtvs0dlDQNgy16a7fda3x7D+0Y4xK8rNZ9A6s5n51dUKCLXBla
9gfJc7nFiCUcacVn6LSdX4Al9GLelbCKX0tMjg+TsrszFrnYdel6OCBugpNf3vQlMKUyOuf02AH+
pSs+FmlkWNZR+c3/Yey8lhxHsi37K231POhxOBxq7FY/UGsyZEbmCywiMhJaa3z9LDB7Wl2za/PC
qhBJMgjA4eecvdfekBAqL/c4JrfCxzbY0lwapUkIZuntjKrRVlpYd6sJW/TVrfUvXh3aKp+DoMkD
cMEbfGs1jbn+DNiBbnJldA9xnh/8Xv9m0TB90FpEIbnevw99QHwunYXG/vYbkqzmvdUUZu65b4hG
w5Dr4gFGniDp7GyAG9u3qkHEHmkpmkqNwaRraS8Q1otVb6kdN5mPGHH1t2mkj411gxgchFRgWOfV
u5IIOMsmfcmZlDQzK33CzcpIna0z7meysg0zZydXhvkpjqbx09G0RTvKCHnyhw8G7Zq1aPzawbdP
Xj2grm5nTphXn2Kb3Epl+Cgy4UHBuYV2hcaxdHih6EXmDoOvdhjFJsQ9sssDhs0k2K+Mth4e7msn
viCmDFEEWtDQMPJMjGMBLtyy+ZYsw6hZZaG5vseADSFAqCAzN7/PNdniuk6V+kEms43p0IB2kzb4
UBpmoJM5YhDT3H43ZPJHG/bRGuYFoQtpe8BTxybDx8klJkMdAgP9RzEa+PE0OktRGP7kgza+CaVT
npXmUYeoU9Dz2WvSbHdCZJjpYwXWnhihAHNiJj35kGUEOtWyyh+6XSZIiNEYS6xJUEVp0KqFMTX0
GAwzw4gotJ3XUSnnvYa0hbLzVJBoAkOP62JQolv1BngQu6uWiBiGi+WUx7rbJoNsrmQcRMsyDB3Q
1eyUUvwy90/rvhTSEBUfiZLRyp1XBk9PsSBYZnuIh5l0HKXrYuZS0Ffp0LdO8tM3gLX2qzu7mMPO
WSfdADXvEFwaR0Ie6/DP3j+2GFfZ2jZ2ahyKqyOovlvfWGdRre/s+0pVERNUMrHelBJvjjMzZbvC
hoNs+uQHOO5OEErJBv1jbEj9TSP9+/1VdWm6W6UnNOHpyL0i+m3PspSk23PVFrpe7QmEIhxndD79
Rj0brdM+Wh2XQegFzHgRO7MbH+or3tQZmlFdZDfuZZFZWzWY8cdYI3IMsxh/al/oa79NituYITgK
RWte2s77rsHU/BjgEqNlEP1W52RY9NWQbgDeA5eZL56BkgljAF7SqPSXQd4nj3FButiISisz6+qh
7pgA6qn16OgjUM25M0wW6qpwMv/Uou+9QCP/0ITb7gsAZTS5O/HRFpBNyNBdTQAOT7FyTTpobL2N
jpt2z2ZxJe3ZmhM4w+3+0TCiRIFFKnA1T+KJaG53MUbWox+zFYp8pe1SGeXYGdhwuZQCR83Mz0EJ
PXWo62sG/hoIGG+WOJHZ1nDGzLBq4Touzcgo96kO8rSK4Ngnc6bvhLsX3wW0zMTmKeIUhYuaRLj3
JaSMLktwx87Lfanb74Ai7afGZFGQWTDPK0GwW7XOwgIt5lDmgYVBolSo8AqXcTbs3tHNFJAVpGNE
I1jsda1p4ThleGpS3HpST1/NsR7e7ysAw6viOOD4XbclV8aoim4lOgTQjWT5r6OB6FOMOHj8rORS
pEHHlpq1K+kr5OMGkbmAlFiTJYo9Un+GDm2FhUgBg3qC+zjL0lPYhBOMjRElq9/fitnEl+FOW+lO
wVO4GtSmvszWTowfKcir4Rz9alhMrfi7XY3txQ0ze5nFZroDt49BmtvqwsU6/KjM8uwiCDCGXL8o
9F/LDF/Phreo7+hbL8ayXwc2Ze39E68ClWPtx/t+TwVDi2FtpkywK51660xvE8OeQHPo0J9ZF1VV
7PNq/EnXxl/meldtp+EndGC0jB1pAyaIn8rR3LVno7tiOl9ilMqw8vs1dwuPLCTUnW+EuYvtMIQd
ns4p+C5gdCE04ITqHyeyex4FprNN3snh9vvTyjoSEe/FgFG2WGWABCAU6hTnQQw49miz+MIS39H6
H9gTQDspVLaDoeAfY0exFZrvvYKFdlWzdV/f78f4p3gSnJVi1yJn5dKjtjSRZTfvgaBJG8zbcWE2
mFxrDeFoYWGxHEheHDk1m8R8CksT3dVo8t51dNTzmgfwuxKXsPG6c1WiKXdhAdwjCSZFaT0Ribbz
gIoswPwweaFYUDK/0iFzV5WLqVTjN9aG3gfgpWdKl/BOfmEH17zpd6rRHsC8Rky/OvgkIeIXXEO0
VQHcFlqqniLyEzEdVQTjBGm7vBecXRBdnaCtT35dItNDkLW/F6l5bSBe9cOnfrzez/XMwbXb9wXc
n2i40iW1j/cSFSg1UjBLntwyda9cafqKJnFFggVg/t7WuCHOTrF70hXTULXWGswJLl6aa94Hq2aw
nw0uo0fVheYZM8BjJfR23xn6iV5tsWwR3B0mCHDoF7X62Jr+a+ln68IcsXhnrTo50vye2wNnxLyF
MggrwpitH6E1VMc6W2Y1jjNf0Y0EMULlIwJ4p91wyGrnZgJTITFuFEvsfBytTjuBXgzPsP1oJCD+
Ry9nYnaReEjDSlcXxPAdKtFY2xPeosbWPAVJWa5+dwgYgtlg0C5Ro7+GYwoUsUvqS8Z891x5VnMY
vnMy5tzSXO0aTAozhTG9yg7tOgoOELtWi9is9BtspDe/wrDv4ErwE7nqHBgLKLy8Y49CFTV5Mh/Z
SKNY5i8m1+HW5L2zxjajEGL16xFsh1kl2i2RisPiWO4yHMz6231pn5rmdUjT/RTF+nVA6LdMdVyl
xZTvG9M0HguyoNaWx7ZnooVzEL726eTi2xSK4MN0GPlmLaAe1DXPaAPKBvmNBQv7KsryhcJqOKm0
K7ce4Q5Q/WgTjREQF110/V7WajHWuLDHFGLn7w2uloffNa7Rb1npTIswrq0zPVDQoWPxvRRJf5mq
1kaiHCCfN17srvPPzZgGN4yK9lom9MbayfZv5TE93W8fvQMp5/fiH1uTtzXm0ZzT1Mn5/n91i8u0
w5G584JO3bQq/9YKGb7VaEjtob/GCvkmMdfwCwHm86Y1XtdZjflg0vmDX99T7W/4jY3JhnHW2oZH
/IU7ekP5roWzcxwCLThS/RDwgMql0/fDVIWP1ALRK0FfblSKVzu1diHYN8Oxmmkh6a76JEEtx1gf
Tr05Im8Y/AH9WvNcOzqklr58wpDCHAGvKTQLv3+lBYPFuer3kQdw5n6eSB8bezOsrDLOCFNIAIF3
nlrEsf95L6VUWH2E2ff7K6Fd0p8yxZLYt09BNEmXJW6IzuistzSX9FWoM3iPNQYOmQ8ZTM0RuLTN
hvO9gcBkFwgHJ9siJVPyRGzkr1JnFOfLJrqMYXEveyg8HB0Cnz3AemT9e+qQLq2TWOs2+jB1j78X
5sBaSgNn8f3k0uCTJij2+xIHP/pew9/rDbsHRE3pM9ZpxQa3pxod3Uku2ZL456x9Yba28HuP2jbR
fwQN6HNzKH5a82UYI2LakkxApDaUvCcYGCTiVt6JHRYQro5bdlDuBxNXXlqa3xLf015Hh41FwNFE
exC7V5utKPw46X9O0askhufn1LCEiCbOHp0xpiwlN3N3XxwFAejfCFd8tfIheSgCS3sAOPZQ5339
FpWM2bGA+Rsdq8Vb6AwIyTQRgpPqqRsRkc33cHTJ5wgQ1ngv0OaHXKdXh2Zjfy8DhSS/KMmM/qwF
Iygnt3x18ILcbzNTBO9aqbbSFnFODMHvuA9HCUI0C1gvXrN2kxD92JjkG7NmKEQBub6HXiRNZR7y
oX6S/t3/IHQ8XhjuuqI8/vOhSEksEAy6jihBr6hSJH2KID6RXKZvYytjcR4BzgIRXTkeg8v7jbEa
NXlhN17tUsOVy5RZ3hfxXQDLxgrceE0qoB/ATnQYq59ErkIGy0G1jVwOGT6Y/iDFXF/VqGpzN2Si
T4+L8knlS3uKUEXQmbaPsMHcrdE0hy4INUiUZLxl7CHWk8gYWxWYE0JRxNtM0YPIczb/3txWjXoz
pz3V3hKSh7edy7NZqOgW0iqaG+2t/Cqqlrc3+OGPbIJMpnXoEGkys94YzWNUVeeqn6YrsG7AvAm+
8RCV1IFppnrmvuOtXAPJceua9FXYMtxLH2tqdv6cB2qJsd5Z0ExoiGAVyX1r2NU9lo8i6ZpjOznB
arZzYqodIE9n5CWgi/uocq1ddhZtUs61+KVNDu49vggrJ9CeyIYiVCjMNpBn/U6b9kXeF7/v8FqG
FLaxapyiUv+6n0y1BQEu6rj+TNFVD1kXfSaUqCuDJhwLgvEt9gj5mj9a7qyryBDB2whsKjDGN9az
XWBW0dKPhfkERv05AUNwoH1XPaEh9Q73ky+1wFqVRfIaS1NCV0erp2uuua0iZFYohYmL/WnFyQ4m
BIbG4Ty3Cn9PJPDMwnnM/WBfV0pfeR074TCemgtxiA+Okcd73e9s7vGOf1YO+BtAt64JNq0jLXJp
YbIAvGHUizSq07PykPRAvjmHfe7v74eh0hB8m4N+YoLGXNox2B2QFQ9aoV6GuvK2ok+95T2irQjZ
oNFCeIYPZW9xQARLqzFxe1E52soWO4EvhJzz9LGemFOFuXjwrcz6Kazq0hqgUhoacCv2nUsqNXlj
G2rv85xNbkSd6w+x9lwwpF9kA+IK2KnnuHBupdHRYgxpgd17qTAOg+ym6iFYj1n3E4jVjNFsiGEK
cEQho+qRWxPNlibdQ59TtQP/i5GZCfniJV604Y8kjWR+Dkcse8Nb115nvFCD/IxTushI4CdwGxTm
ItTo7Lqtf7rXc787C+WPnES3x0qRFTTb2LVUHu9NV4MN8Nz8tHtz9vpkv2hstqjQDfc89uQH3E+y
+67ovjpqygdvJtFu3b8X2yUdl8R6mEr72z2/XBHMvXdi7JIggDcUA68Mox0+RMO+0IYDj1FBCb9/
KUMioHEXiZmJ+D2GR/itpSjFTTkekO4dMeBmN4vomJvOzf7+epMDkjeMVLnyMtHfLGGGSJMINABs
LhZ5SwqPFY3hY5gVN0sGmApTl6NVz6pcUa+EFTZrf+zyLeqLfkFoxBtSedxMI/f5+xVtlua5NMgO
06aLrrfWT89LHzBft9z0S4ce4rGwO+NbPmWPWIBh3fZ2x4wEHFgUN+jYo6zcm2P0ETd5utfhyVwa
D40Td489vlPQtoLuB/GCK99sfgk6co8ObsNFHRs6CTV0ou6H8P5aZkdkgUd1cQps0Z3u/6csXHW/
O54Wem7sMvWVCGf0WZL2b5npz7BVvHPO1o51iZHD/TdMJHhxAjfD8an8Q/LfEF3hFA2biQhh9OhA
y8OLz4W7JQEAxdS8oFlJ/D6hw7rHSU3EL5R1THYfEuE3G93SnOlBDSmzend/yykDoF1vHYQKp83v
y9OfOfgV/NUi7eLlfXlH0VQQuuqXx8Sb+9FIMNUpzL8qO3C+CzzEmwKhvCRSBrRQvOkjGR26dHhK
6+FVsaW8lzFZMk6XTkNZXm38tqQGFYNxCrp8oozh/1PJvDT+loBlPiMK+ugNNKe/tymFS/audMP+
lgmuF6vJ3mKJlN0KqRu1CDbhffuKqddlS2B3myZ5MjTCKcoZ43W/4jLKYXzxtOnH6qFjIHAc1fgZ
Ytq+YWOyb2kyhfta6XCP4+G9EMkZ1ApzBZ04DU5VnQ4nDyZO8kveDtS97kJ2lnyZHHH7fbdXjjwZ
sGQ6it1LnanqweJMWUqHKI1701wlaMd7bpRh6hxbNjl0bmB7EN5qXf/nsNP/li0vLMNRLv9a4QRj
uvsf6bzzqHbUi8leFdno7DUQX3u8EfuYpOklLVFsV44k0jkISTVv0b+PpnXLIblUcWEvXIG9fJFH
ebQZXfgeKYOKt4EVOr4f/P/5rRriPzJHeavKNqQwpUV/U+j/ERqLsGvyWyCcK6WXv+qhNA7s+hOA
dWxiWt069dGsDtCY9hi92cFYDss1U7C3tEyfLNMjtRphvy6UOMJXXxFvwWVpAVMeovhVm4AOM7LX
j7DVMDBALTe1TkAUZvNcx1BgQi06hZ7K9/dS3Iyk+TtV9X9/Dv/H/wIVlIx+ntV/+y++/swLEClg
Cv/jy7+dw0+Sf/JfzX/N/+wfv/bv/+hv26/88p5+1f/jLz3j9s/T//yVf3taXv3v72713rz/2xfr
rIEU+tB+VePjV90mzf0t8HfMv/n/+8O/fN2f5Xksvv784zNvqbt4Nj/Msz/+/qP9zz//kEr/lxNh
fv6//3D+G//84yWu3sPs67/9i6/3uvnzDyX+KoWypDAs3ZAOXd4//tJ/zT+R8q/ounTLcRyFnMNQ
RNRmedUEf/5hyr/iaTBsIaQ5n1OW9cdf6rydf6TUXw3HlCQ3C8OwXJ339v/+8n87gv88on/J2vQG
c6Sp//yD5yn+Na/Z5FmUcCX+EAXUX7f5+ec7NyefX9b/V9lVHhjRMVv5Xr71NPlZ5tUtMsZ1ZcjP
f/lQ/v7S//pSuoH5/t9fTiLx1vFwIzd0Ld0S4j9CeZWul0liEktkZWH9AA59LRvpkL4Sug8wbWvq
H4QFjhjRfdaoz7aOqb26c7MisyHQDXNFXs3LUWX8NOdbgGa7GaHydXDz5ofEICyVCm1PaC0mgKmp
zkaiXZn9iGtWOOkmKzq5azP6riI6wNiINqLH8NjnONnHfzyAP2b3bvc7oxDytYCx7Dsi2meEFbKb
1J2Dl475NoDKtKpN772JtO8VoRdsEppfzPPm6XEVbwlZ8nejH+pLoxcvyk5zNCbBtNRbUZzb2Mba
a8bBISIifaOs5GiWnf4cVASYei62EAJxp11pT8Oq0xDhDqOJPhuv4uM9FtZutt0cSlUpmjj30OE4
SZAS5wgeOm5rVRz1u1Ll8YNQ6qbHoTwyHUTBgw90nU29vBFsky5dkx6ljPFHTE4ygsLgIeiG/oAc
FCflg6HtDWyfV4WUfS97y4XFOfRbsyoYtWAS9uKTjdNja0vtycLodspAdO3QBb2gSSAENTKZpLIk
pdWYIMijNz3E4imtyP/Snlxdai810JGndo0LLWew8NLZeGwxQ7cnIo3HfWTW9o54eqKbLeYUSHeo
oMyF7ZORpgmBZdor92Jdtq4PXNYWp1oQTmYabrC0YxCokjTKDh7KrZB4VU0le+SFev0c5aemILsW
O/6xIPiCURXefqsU7WtdZ98j16B7zgTmSPcCPaBr7Xr8xo9oZYvHPuqsncYwrc6KQ1tC8Gf7bu6F
Ld6wZqgTAIAMR4NpX8qCqQBRprtxIBUnx9b0XJSBddNVvJUZeWdleq1917420WhfizgGA2D2EPKr
BO+SZYijm3vMiSuF/FT1t/tDC/UHWAFAgX98K6TBuTK7TC36OIFtK7PxpYhItDVB5b7xCsQjGsjQ
kviTrfDJkGN9cfxq54AYZDKrr7TIBK4WOE91mH+qmKLRTeJubek5TdiGzE5cSVx6MSX0fd/cmma7
6Sa00TYy+aIY37xS+4rKMCFlbjRXdp7Myjvitbs4m3X9FTFyOfqcDqdONHnuzqnJc2/aZ3+Kw1Pf
GOFJIUWinxO9oM9/0hJaUyECak+Rm6dGMXMr84D0nHEEi8YeCs2NqVMHkDiNMxgEPI3phzQAq2YD
LCuHRtIShw3i40xqm14cyBmJ15oP4S5waNnS0rpZfTkcPPjKyxIqkzMxzxiNaG8OyVMW9MPSTKzv
Y0ikmeerLf3KcaFPgMkCU1sSidzthIp/VU2LQJ5EC6Z3zc13KaCDVDxiNxfIalfBgDywbkCR0dfQ
Qyx/dQQCIm3lsQrqj1JD9JrH/ZPQmQe50gcl40ybPB5fcgsYo44qA1cGpeMACP9mlPVziu5xI2ey
GlqX4WkqtV1IVOEb2UHKcLFR0vU9hEjR/uXh/r2oMtn009faxpoiM5kWzBqbZ/44uMMDCRnjbOrH
v2x70Slvwy/+3oekE/Gx6/D4RWW/oSE4rUCzJ5uOycAGGlD1UBDpUmVGuB9i/YnUpeCZccCWlafe
GjEKAjIUjFulxEkSElIX+JsDFsdlRpv6ZMd6feols3U15fYRP1jd898s1VDTzw80PzGW1KQ7IvQg
0YVN6mx2GUDydcwadoNrvmESio4xv70WnWO/Zw7ZQWXCfIrOPTlE2Av2RV8+Okg7Lza7sGXeeD5Y
oGR8NM0ZRw3bKvA69+jbc3dURde69cLLpJEfklTtid6/u4wY0qkpNbdZR/h0XrpibZdZu7gLMJK0
eW2dHMeQT0KHiSz12NgE15SW3cArYBAeRDJ4ybtmTxig+z32C258k9o4UEN3eZ19c0y93fXKSAlz
yaqTx2SlafAN4gQgKAT8JUbdYO82GeFjofk8Bm1/0Exb3lzbpMKaZI1PnjU9sPjehD5tGxnmJiWf
tpvMTwBS3avZ9umxG0S4xEbev6a4K3dynOlVCXkPbpzoezwv74mUyXPoI+BRXDRbwxftizTz56Qb
w0904CSE0Bp4ApzL1DNzD63nDadSNgzgVJQ+M73uIRco9Tmg/sLHOPwKBwJdwJ9GsRg+q374wX3N
fCZDdNqqBLRuqmfhk/ALOIKdQ6hs4rw6kWLWVyTEFo4kg9idq12iSXE3zWx1KOpaPzKJYV6fyu+p
Hcbfuhzd7sA1d8GtE30rkdIRmooYPDPbI+aCbK81CSlHyZi/E0ATt6n+o2vQlOpeeQpwJm5yM29f
0oHMqrBnV37/UuQWENjIIsp6dNatlsQP94eexhFeSNta2k6ytGKJqR3UaXmmuijPk4qnJdLWasU4
UN8WTfowyrM0hyXyN/88KBwOeeUWZ4vlLdXb+IcOl5plwQdBoo+ftkm4nm7tTDmqs4t29Hz/v7Ab
krMM94IFJmZ0fpRjqy6lUXi0aSUhtJYFdzmtdWw1nHtgh9tVqdfazTXx7GAvfDLQqtaDbqxDRYr8
1Lf6OYoy8i3sy1C64aOViHhvutU3gBLxTwbwB0+PrdeUwIu41t76ARy3Vyc5ziLa7FEYi50/hPWa
+yTUhNrYD6pJ1l7c0XsdkK44mdUdCpt+ps/KybC4O+Q5TV2Yv8nWNimDkwGQHLzjA5QXxmOzQ2bk
05bDsAnyhoImbkKSfQj5lCVuEbI/rNIKdmog4opnmhZaV+tQXjCsFbUujmBX8Jn2aEsqjfkDOG25
KrURXWUdm19zSALmHfLkCbvEy3V/AC3x2hk4T0JdD5bwb9wz3gwAbgP+9Hg44qbTVxVy9APev/Lb
PMLNVGp8T9L+R25nb2FGiqfiJrrhhMyPdxybO/Pdwjar1gqzFres2Nq0UVty5ZXJgwHW5hBY1uf9
q1TFD1M0eKdhKuUCHY79Q4bDrQbpMdLKfm0JyFnlY1peqB3dg1nq9CDr6pAUbvuk2gFyZpfJj0Rk
ay8t9F+t6k+espNt0LTmFuy7gwopLZ81PfPR/gbZNXAIFSsd2zm4DpmebUO7P+/95KGUEotBMRkf
NQy0KMLEkFZluJzAC1wmP3s3KuCBoiNbqZxyskRqYZyh9+eoZfQLvFnc/VB6X0GLEyFnImurRgbs
OgFhYOQod03buCoj09i5pc2BLqc4GcLJN1ibxwt17ltLf4Wue/cIsaV/jMaZEjUQo1QVxlLnHH0G
HGIT5uexmlhB/lTPc6iZk1Ci1RgSzjLm/8l1/mCvQ8m81zFmMVjbDictUMNpqsYfXMUArWwnR+Vh
nxIf806YDf26n+9TfSQAr9FmuPeR7w+jMeDTxV66Dsp4l9LzoAXRX3XNmoj5jdcNjStOCTN+paeG
pDDtD35OMpw7WRqXt8+SNprVueB+RYBe1p2FGxBUBfiHbDj/h246LsyiKrpigLw4cHCYELrqagII
dVBoHziYIcqgba7PG3qnstajb1RwlZqPjn7zdfCzWwiG5Ek2j1nGtryqlb0dqpjpdjH+mlvSbkB2
ut5x6jqdtB9Rr4tN0IXjMZhZQ4Gezm3JrOLyqLsDw5Hx4Plpvk9adyRcAn5wbUIaYzidYkKoYYqn
XrXBih6ejaD5hScwu1IQwQvn9uTEUKaQLmRXZI6k8JjDVRKce/jnt8jlrVhzB/qPlYIvHKrDVFXp
PtMolGRlsT3loZDCX2voOFdhpfpjKmZmcJL4b5mFkTSJfvpBmz4S3HKLMy18M+b9UBNwdFp/qwWS
KXnkD5Ro8apqSGeoM6JDRzQV3GTYHzRVYD6mqU/arZ+sMqVwg5ZjizSu7L/ewnr6qIImechKD+ki
GC/yJ8LqrcjzgkYOjPI00eot4nBiEpTge6KOH30O2SYsSviYHsxfNZT1a4Xdqc1R4+Sgd5BLNXKX
VbusCMer0xnDlXsN8aopKguMTBObSoJk+/kCCIa6e6yKZza0MB4rlwWxtsUlbgn6MFTR0/bBiuTL
Zytsne0geutMWubsI668aUFqXLS2OmYwZcZWgPTS59FJ8aaNKThIWej7TGGH6kbPPRZx+9HZ43M3
l84eCxk0tYOlS/GVAvgjIqD/UDmQa7MrpjXKeprEZkAgrteAgM8SfYXQa3roE5PYo1C1Vz/2FAoX
RxAB4cnwassc8+iIR8RxMhibpGJdIrAMlO7YZKtaD7aJB8PKGR+4ptQ1RUqvosI+GYSk7YxQvZE0
ykgMDv7a7HRm5BFhpAncRrfNomMrdXAu4xM2xm4rGKliAC+Mgz27CyGJ3gTot0faAmqLspcoACZJ
cvIDpC/Qe+xuXCcgoi5h28YPOT6qvWErjGlzK7UFU9g2jnOMaOOzN/W+m5GXvqMNXrG4/eRmxXPO
TFFfDXvZZjMIUmdflWGjz8NiG4BtWmR6aayFH+710GCrU4Tt1h+q5FL5bnewfat8UY61o7qNHvq2
MmCiJiOzZDLsYUSML2Uf4xxNkBPqyKfWqgmLhQXNcZeT4GJhiLMqtFbCfK1t9QS0blhRo0O/S9pj
NOnECXYz/RL+7sLLE1B8vvbWmc0+mfMabcglFH5AVRoNDxJGf6P65uBHXQ4xlSQZvFDWxext8H9q
bftACQOgomIxyC8Et6WoaA7q3MRNukB4ny971x6WXRp6q56pO5P2dmNW+pkQzHgBRlsnKU59Qyl/
gA1ubhUmU/wVADRsVuodrZSXwhvsYwKwzkLkZiWvsplzRAtdEjgyGfSWJRMzm0BTY1hkRV1tRaM/
wI2HLQoaNo3Rl3lxv4VZevVYqxAfP09ASJfQR03dBTwddezTAqyrBAb1z8hdzqltwjpA4RyPXzgm
PHCCzCgCXWPM1Tj7sfWh+Ze+vazUe6jGeFkKrDJDQzxOlIgDZkEP2Xh8Gawi2fs5wIgxXJajATsn
FdAjkgWKc0AhVQoWgEMVEdW1inpEgEYTcaOPV0aoTTtCgmqTkZqLDjOA+LEarTSiiBFvaPeeoJXK
JfQX8mLgVjl2IfFhXe5ecNnKqzXkA9LK9mT4KMWwxWMtkQbxQ5k727s9YrvZ3SHM4QAW9DwWYj4W
AIuKuqg2zZ2DqxWAbu8PaibiIo539yYjKHSNC4kClMMg03VtE9RYuy8o/lmCO1KFC4SgrvyutRzM
AiJzqtxTPPkD6vnqkJIptW5M7xYOEmmSC41Oi/cpYXmxJ9qDR327ULLsNkh1N2Hm5KuxiMDTr1vV
/KyaEEQG0bqTXr1EYX91kHYB23zqdVMslFs+oXoA37Ci7Hm3EMbBHQihn+cs+CRpDIMWLhU20WVa
GvvIF9HOaHRiw4fdSH20qExgW3bsEMYFlslPfjWYJthb4xQZnhIYyLTI9hgwHvuy/DGFzjWLoodg
LJ5cNncQs9Sp9yOWB+0I8YFogOaUl5KcSE97MttuO9T2u1n0P0FPvDKOXHRV8DU0/lfGGbNoo/4i
kS0ssUDvWtxWRIdgaDSh1JEgwcCNYAZbn9S6qvJnK2fFChyTFEhPREcCXYaNKIyXoLOmg9vbJJ4J
YLxW4oA+hCBAhwO5YNIWTKGio2/Ia1IgSHBYFZgWkRyXCoZwFkyyvsmf4vHDRqu4wL2GIDHkVt+N
QblFmQ0W2JieerNfw+Yl+mXw0BLVODPn7Al47h+RI5hsV/avXAvObpkcbMd9pkchFkKD1ReIiPSy
oiKuuIwY+ZIKMhrvLk5O3JzB5zS23aHN/F/9AJcnA0AABR4YZ++vwAAwLonp0FTJ9wSt6JIbG86B
5AF4DbndAu6HBylu5ZP2FZDP7oHCqWtCwgxNbccx/kWIKlnWUxEhcHfepsl6Asx+DrDwglpSP/p2
U3bge9o5eSmO9HdSbhAXZupZE0jc5ABsg1Qk+lc2esvaLCFO5Axo7XqRGATaokC8xbTuOTVDY61i
9WRLL1z1IS4ZGZbOeh6r4NdrQlRl6nunQDtk6NPRmXCgULZEmUZ+pIUypipIsSkk6Fn4rExzUWhZ
SEw7UP1tSL4NqbWtmOOJsU77VfvowcsqM0JOO40cJtN6wZpLzJBlfsUA2ivjlsRcgAN4LJSo5ih/
Frad0krAFGdDfGjH9GQA3VrItmwfRD3CzhktsVY2BAkdFmA82Kz63USavKIZF4btUnP0raAbCHBE
a7aIIfqNNuD6TgWzK1RROyv1HxJY28AAAEtHSYacOMmvpeOtxsHz9lKU8oiOD4hM6bp488XMd3pu
u0AeJsYTi3wmVcfRlp0uFZA84AaGW2FPT2GG9aLpXQROZfHDVXhc8XFhFG4Dbul8ULbQ60UuXZQn
qnf2Vs+GFHu7pqEOLBoPTTlsqWVOjlkLoTunbLKg+9G+ITnPQzPp/F+Ozms5UmSLol9EBC5JeK0C
yqlU8mrphZDpxibef/0s5qXj3jGt6SrIPGbvtcnb9L2RDF9ss2hUGLSR+uYyy4t0PL56QdvUI3wb
E8JqFzP1c/U2xo0XRq37qCUC5u2w2OGaYBdfSAI5agJISjz+6MVq3rlLIx7a9N1ij3PiJToSZsJC
z/LWi5cmftFVERETAOlxPEfnyp4+oJjRovOn3scCIm+lIO32tAUWnOc9HB5c2DpZr6MoSEdiYnbQ
vDU0YlGSD1SqoI/JH10AJWD0Zzlc3cY2BEJ3ThEaOPYYDtCysJ60oBbGl7zX7mPJzUKV/zcppr+Y
APs9lwvqQYS6A4HIdYu/WZfY1OOOIQDFcGgUvToaAuKjw1uNeSBHsaEtu9X8apEH3DXT0+Lpf73e
/odo57Gel3+o0pOd5kg8DFZ/18rauBNaybwI8oqPPXcNCJpzEPaZF6dVIL+64RFizKkRJIFNmoxI
ouo5H3U4LL2wvwDIlKGkWJ1MElhn8AuHhMgQsL/OZXY0I2Tbg3mZLCKXFKVD52Sub7ngyfVyMsET
qcOAAoA5u4HvkRPPiGMMnmvkO96CvA8rqL0SSQ+2WQWrWba7QWUlT1lWh3VRBnZmf0WZ3vowCL8i
6mEI5N3RZo177j2UijXD4SQbqKoahrl9xnY2HqfHUXb2fmpRrjH9OjqEdvsD7R5+ydzkNJ/hW5QJ
KTSRIV94FB2Dr76KFZL2FTG4lQsTKLGCmzJERyPpb2WUA4iXQ5U9WBN+8sTOIET8/xdjhbXLhGLc
MiFZ8RYnZlmEU2kC5l4VcMLB6g5mBDG9sTXdL/OE+GIu5Dwy4yCW3d3GNI7cFsx15kFXnODXOeb0
jsvf2CRFH7qbH/RG2O+1AvaFgEKdY2No3zUamRsRC8fE6QZe/sk422u/XL1Fx6IaV1dq2PhiQtLE
8d7eii0tQpndN5uayDfLPtQh7gRulHxnRfRIkDTOeD1965fyssTT2Z319mNS1k9VKHnyti+d8ddu
7UwvLPPnxFuSE2YKBh7Q+h8RbwWpbkCzaiT+8roLxPTP0N9ztD8tg1nfiemwxwVkyOx8oSc8rD1T
cbwnZCUmOvlkGnEhjXmfMkvCQjg+pWJzdRhd5c8dCAAB8HbPFEo/6NvP6hZMrFpyl2+Bl2x5+7ON
9VTAn6JxYwSGsQ/JKpevI9Uppmq5qBYIEihJanPELtUA4rIEhE3fimXRxKjlpuYN2uw1Mc30b4Mo
jIJqOfZGkR8tZrw70Hv6hWQwLhsLJcy0Tt1LNxkWvusHHArTNQVIexHlfBSkkxw0vFoHZJfRHnE4
SEKP6j1KSJeQSXm3kmYF/BXIBOzTtyyhaSvggF9s1bn0ty6R48jXt86IhhVSzBkf265RyXU1mpk1
mwdtE6cO9k4iJqUM+ecI+hajvHVMuW+2ornEmxWkXRudZuN1qNeRGfjEORo5hBckFmsdQz53rD++
pMGYOlsGFOMLTbRJdGikvC8TcfdhAouFrLYxDq0lf+1u7cPR5qsERaDfDBP5mlDds/SW7tlaWBUu
6Wyc/v+/lYEsMMumD0nVVPcwBSntqd9m95EeLpSL9gV2Xn/sdPtPzjBojhjZyrK4wpgmlA/5qcNq
KDIAr1sbtdI5G/qk7xkjtT7tn9CHhRhUzjm3g03TudyimqkXJ6EIAq+MYM3N8rkyl/U6SdZjjI5Z
ULT3mDkhXWModlrwJU0C5q+rLPPuZ01Iim1S0+9dJq+6sPrAjufkrRztAygl7a7Y4FFurc4O3+NO
eq5xFQxqkwIcF/tfYEVWXT5aJTGxDguaqt3MFcAK6Pr61bfL5ZB7jXxOgKrjQTeyMyJfDr+ezeQ6
sD+liVBlBOYlTe9te6S/HsnSZvpLkOa4uBe90VF4wqMOKpbrB+FNfwaSkp5WTBcoH1kYxnl60P63
cZvpCnd7qu9dqnCWeo8g44tLNhB4kXqpdnD1Ktu35YzNcSKRiOs8eZjnOXkw4u6PN1Yo9MEIQ4wu
AsOaxw9JIndKY8wx3MqzoZl7jRchJC4uKSef3/etH8jh1TTzBv30c9xScUUTwbNpMFyg+AuWiesD
P3yvsZDWeQ+cH5SiTjBM7fKSdLCQB0cnjoxY+NskwflO+htWH4tmkvTdvsZJ3CeMNeezmIEYwnLb
gYfw+O6vciWVh8gcLcQKeFknkia0QaPZS7is6lo8exvdXsEjlytwXz0vWNS4nyZLcU+CmWeHovhR
e11n1lXHGnBcYnhw40cvjb3UF4LRpxNvMqfqwjDWTrfMiOjWpiCpWgM9w0w8dy/6jtwrrQ6j6jXH
Z06WMrsavILGk+6JU9nghXUUclZdx2Q4w52e+/EWezj5k1UsIb6v7L6LrCIkZRAkzFCevLW6X72F
MDX5PcbEpbjw/fxFC2f88qE7YT9oSoWUY4yOleUUu3721L3l4iptLTs9FFRs6KrZEBfMGaZ16S88
rf6itywX6eD3yBgZ06ICg4bUfRJJs+UJtXIPiG65r5Z211P6COaWRFLV9t7ZVnBplj82WhvfjxmK
Z8g6O+EePaB3YTp+L5E8O8v4qRFQoHTNvUdiVt0GG8uEQwQrA6xdD2guJKO32fW7yCvd22b7PkiL
dlnlAIx5RBtUHwFKK0yQGVNUchr20H6xAboLbIrMu6iSsDMjAirfwVUJkt3EupMghIrMocLm2XJG
65z2uGgX6XZhnjrv3Hwk83VcSnA38VPTGeIF+hUk4O7xAJMTmuYXuTivkqwceIrmreQQd1y04Mli
9/sGfh7mx/GCGhQQ6sbx7xl1s4naE/qAbhBHd9TZsMWrLff5RvDw5p9msZBn2rnTS8BcmBhHrpt/
sWeGamK3ONr7zMDjNJqt7wHCe7CzJcS7oa/8njtRK6QkW2amotGtHLL+IgJmpoYSqxUGDr4InJxR
4kSljqzB6cUPk+LZiUBWvSykUT1iDvZTGTE7YZWECXxx71G+6fus3rApOmNkyEHFb8WgaS04qhYW
d3eIGirfFQvkvMEq7uopglhZZgaJBKzz19o8KMaRJw7Fn6iO/ySmTs/ApeXnplOBZVmAc7Ys6ZxG
fBluHxiTCYA9nyljsV8GaKcSXxmSYmwsz57X8KXTHxZm+ktGFcqdKIGG7iKChrSdszL+P87clg51
n0k465Q4Rvj/L5Uyjd1StuNlSSd4RgWcqmQYTVCt1RVCphHKJvnr8Oow+EnKo/Rge+nKpRKdP4ph
ueD+X0h5W4BvecZCgMYUCtqBaJqH6zSUgTlxCWcDj57bbVOydG1CEQ3fcsz7UAMvsB+61qHsRGwU
J6SsNV2idrOegZ3w+kcxgapn5xEde75Ej4MX2+eKeUlpn01s9WerRv7glJDOf5LZlLikqYIThXrF
ilL3WHkl1H/89lFn5RQDo3H+/xfCmSDXLMNnIz3WVTS4u8luh3O2jR2YZZwa/kVyt3u6I/RHy6ZS
5Qr5v9zNTzAoBo32YjR9e2Dn08498RuFNgEANbRbJGmzN538nr0okhXkNoPgJq7th8oq/42yfrGV
En+ykjNdIFXtHXpibA7MBI1mo5APARwsY8e4Kr+jsaIGc1YTDl27s6oJW7Uxf9R9HVgdfhJLGx4y
8CXohOIgdQgTXFdmIxMO5STOCR8RsxP+HJjm/Etlfmk6wlBFZIEb6pMXrwfkt5R2c2l5Kp+Nz1Ro
MFor/ZUc4eXNKo0Dt9L0ZK79p97KApsjaXiDdHBtJp6PW0KEiQUJo1nrz4wI2hWh6YOx/cLSpoV2
NeY+rIKFykJ5QbusENI7ZmFw+g/aMDqBWg9l3SgG0vpnywDJLxWB6GMGfhrG724t8wr5BJ6HvGC1
a2/fIoy/cwIt4bHQLXAF8foa8w2Q4OAYd07Vanh7bIIPlRdvya6GT5Xg3gGWhM9k6JJCZ1QI2wxM
UaxRR950f5rldGExOl/+/18D+1NQFtq3LWviboZjWq1E/UVAv9yRgzVC4L3vejCpA5WyojAyF+1b
wFhbkj7Zpmx+r4iUovdJCeiM6oDcH9K9e2TrqhTiyevVXa7a5Ky5619LOmY4yeiQKzO+0xu2xlgl
X4e2ITA7g9wJ9sV1mJLiu7d+bIdIEmAMFp80QkLvlvBOHbL+3YNw4qfZQosS009mBhPWAe0ArVuG
gCBPYQBMGYE3uZ+qRbuHZUd2zGWcKuvPItJTYbAIWLLaOrBYdl5KKDkIeTzgi0scYoXbMkjLZk9Y
jR3abYncAhsMgVbkmXBXX2R+Z1RjGBd9vxsEcojJ0A9VhTa+Keb2JY5mXOsNrAHJU6L3Ota91b2T
5jBfbCxn6n9oe+MCtmMHztZyCIthVnu9I9fPBWfoJNlOqAoI4VAuJ2NMPpbKUUdE0/rVi423kTI6
rGX2rGkT8RUbnaVBKbXXK5Xf2+a7MkzzuS3xy0eAWdLkq8Kiu+fJ647Iq/8WqrYo2xwGVW6Yy0k7
ltX0htmkQDLOj55U1ZzIX4FxKbtTdiuydXoUo97yPZKhnKTlKS02ECH3mI2OGzqV8llqaqeWt243
OdWPg8aHZ5pajA8TwJ7eVzx95DLI0b6OP0B9TJZRZyRLZWCRIElSC3/cYVkG32MQhkSsZG9jSVAk
OSZEdLgcAFl9Jub5LOp+N1bn0o3z4+pEfm2ShFX3DhKus8iHGQfeLu+b8p7B7I7z8Jalw4IjkGwq
c4bEuJSP5TBFe92WWN2zZIM1AwBDMgv8KRttEG7lcI8j6CEGLhxKHZ5nQ6iYbYJWwUi8KRwj2HJt
HbKb/uK6OiswQvtk8+g7MDbWZcwOs0r+iZq7SVDwJ53e3lu2/EvYa37TXx2OeYz3XLJlwvikZ7++
EwZyyKw6LtkhHjHGRS7TotnppruVzNo1nfujoY4RzI07u4UNYJM6OMVn1+JF7mpMWm176Wyo/Cv6
xFWftTtOaLqRMu8/FtvQX/iIDuXKkRYnMfF2s7qzS2RfjqG+KqffuNDJFLDovZg6Z3QLWIql2vRv
xtZwgk3Q3mfQsdYR8gABgCQ+jDZDgWgw0A5Q4Rfs1XGR2jkTSEs7FtMcoHjzwh4qxFiQNI9mmvhg
YpMy1PXlQBi5EW+Jl5UIm5XEkd7O7hr2fmbFgYMFu+bCgKJAXPveMyAuN1HMlUQeceiwty/G0bob
kteBZeoIQuWQQaYBFwvvsi7kk0u4O8z06a3omDOxnOmeYEU5ATRUziYov25ffODNtQPTdYN6KfP3
oeeT7YYsqIr4QTff84QgjlRrqfgRzylvelIwJMmHlbG/gVPpfySm3xzHZ1X2fG3bHLrvbq5RtRjC
tTpAgTi+z8b8lVZVxUhtagOXL0jjfSKKlx+Idq6dC1Bs3nxQDYbGTHCRzZV7jDP9IZL6fLYy4nPt
0Wr3/dQ9D1n25mBL8tlWj4faJtlJxJWfwRikyBzfSCb8IyhkfZrfjgFrjtA5z7V9OXjhuNwbqFCp
ChtUKtoKq4Rd3Sz/TV0/gP+fGr90ZjjQjaPu3dF5q7L8XZsm+bgt0WquBz+qvUDYQMxrNhIKY/QF
Mdd7Zr3GTewdsxxPYT8j3MqcQ6Fs8tqV3GZyMeOcJphq27uYYqJvtVsUjh76xEKzQpr1NJgauyWr
kOI6hohGjVWx+IQnyhofDOyms/r/F15UcU0q96819yosBAkdrTyJndm1Oew7Y1fJTNxTEhkPXmS/
yY68hbIQ9+aQk6oRNzcEYxbQQqs/5SbLNtb/5yrrXyMny+5r4CtDVt/XCZgwfTQDp0yuRYYshp6Q
DDUOte4D7H1Qd01yWE10Pt7SB05e9+SPYI+nhuXk4BJKYbdo1TnVxL+0Ue6ps2bv3qy6Xyj+D6Ix
RwZqbHHjLOe4y5CGdaaeouodFKK4me78USwg8JdmgV5pUyIUJJDMXRY6ETvm3ACR5JHwt59MZsn4
uqlgY3XN1PgO+oOKMk0YpiXpBX0hUU6UHV316GC6zmXbcTCZn6tnj/Anp2tD+uGONRpniZuOV8ly
Kx1IUV9JdlANRZvGyRCOBCoLrFQhAZ6QUNV0aGe4f9QU0Tl1DVKp/xDcZ98wbT5h57mP2BzH2fA7
g+nD1oHkvCBbq60obPToe91SMFClfi5csjtKhr+ia4+Vq6wb3UZoe7kKMq/BcKkTLF+mD7rViate
lOyf5SYDyUipRmASJAsI0aIt97T43VGS8qX3mnfU8poVScmzKrnTg9TSBfJpDNjKtC7Js9bN7zOc
6ajUNP9URCo58jakxGFSdmTKXR66RZ6HjsxwsChdwEap3DlLqtHnkhaKc4+ps+wJtoMkOovYpHBh
zV7rj8yF00PXk9dMD4FeZrWtoEmOpcX4f1Xp5GODyI51bh6Wmn6MTRxh7xroPciJiT/CxmFUTxYq
DNPzaFlFMPaMC2LOldYpsjtSHqJ9kYNd5WWtd+3iMMNETe3FWCoincWb3VRnNnBPeMUezcHmUlhn
VnF9wnGOoCAYNq4vc8pXNCs3kaHzx51C0pGlPkwKyv1o2B3bVzIZQE8XIqCMqH1dMc0UiYPrQlsU
U4LukuujHnCBXOY49k4mINtdEmlPNkrxM+15FwCLnPeDld4Sm8WMO2td0CbkqJg1Mhh9Wy/CJ3g3
DIB1tmQZ0G//db06uR5/q7CTgzuryO9Na+Wkir+8dcBMYRBsnUVjhMqn+gUUhJFeAh4iBtrXGxqQ
NNcmUl08/c5Fz7VfjcHg4489Dhf6wFZ64l7ZC2v+jnPbzU6KaGxKPOOGScvbeQ7OQl77bTk4GmFR
Ydhg6pJI7bNDmMXejAjEMkn+yCh/cFzjedRQkZrRp+444PwN4OtTk1gvdQlWuRuncN16fJUSE4lE
6Ac8i3Eg9t70zXZzMN7x0dUPKVU5+rTMuOYp/TNqE92b23NcVNazBLtzhE/GuIlUrLWIQaFK4Chq
Wf84FtTHgQkV1uewKKmfOuYueyStPiWu9LmlD9Jd38vWdvfsuxZwMw/mfBkRzDOn7EkbMM0PpylI
HdJaFRATUvtCVMx6p+Krd3ri5L3yBwM1NKhkOIypAd3SNBmJUBZL3iZSz6eHFLbMwcs7gpYpcuI+
bl8dj4++b0ENy8hAgy9J4ptrejyjrKDSsH9pl943mxw83wb0kGkbrIZQh66zAwBn2l5JBSqbMeMM
+YiQ+ewxjcivn8vyM2eZt1sykkYRMWfH2CxfWzl11xWw6oiZ4IxoHkFkf1o14pKBCjw57nfdAT63
4TYGxSdsdITVZA8dWUxwWzA4oGvn2unlfMom+cYj4TLyT6JD06A9GJBTHTVvQSdYdVAlUvPfapKd
NwKR9k3q27BqCIUqG2SIRlyD8izXcJndPyVedsJzD84SMYRltJ4VTneQGPXbOb+nj34wCLxxnvEc
WCEZjmmoGoRbmiiJFLH/rM7MV4TAfDfbLyRjEd+6iDtgSSUGDTb8a3kyG+jywwx+i4SdYqexoIZ4
UKdHJ14fMtmhFdQpfFrU6l1BQY1Y/AAL4424j1fK0fjoofLZ54v9Ly6ZkRfmuLlh/BX3LYhOQt/0
zPxaWYSHq7ey1QGtMCbFxi4VV2uF2on9rfSjtH1lQg2kbwQpO7u5dZRu9jx7ufBTiNUhpVFC2uGa
3SdJe7F061GIrrwN2vSwrtVnVefMmAvGMWo+T32cMJGrTLTpEu0jA9RDf4HN/5zgXDpj9jEPUYVJ
ATVm7HtbvoO9ssKrRJYHBogVIkTiu6QkMdfBvMOciIDojeNKmWx4HXJjIleQCdgtdzRazjVDPUzt
de4YTt4hVjoN1uAezWTSLtgCs70QVucjYAIfx71/Kczpj21D+vVEHmTrKs6iEt9rTwyMLGFRol15
qWGrxjGxVswkLo4ndfxc9ns0tzsG/+J+lSs1puHdBvG3JLo8WESQipgZpVx28TxaN3c36Q68amkz
12unQ9MaL9BEsnDsaa1KVp5ua5ES6s57NETV3ks1suCssttesUe7h3dQl8ZejACWO5K+gsFJqwcB
YVuXDPYTyDLoW/Z1hqHDqM6UfRQ46+pj0PbCdMCTHanCvG8JH5Ims6aGAO275o8wEApA9pQX7Fc/
U67DghxSAgCGMgltTftuDX6TtmJGkJsRuHVHpbw07LVYwmpmbR90MSH3Wt4Ml9iRlhHJ3jWgEyK4
fqw3BhsC3VCQBAEsl8tDG0mEJ88e/r/AJNS6zl1HJ7/Xkx6bGwla1pgMu8KOX5c2ZpLmxr+qP3XZ
j6mzAXGz8gt40m4ZCMcwF6oemzh4UuY/DIMkTjxUepAMb2StMt1baFFym6QjL3F3vaq8fS3ZZkwV
q4i+O/QJr59C9nHXt0ShuEQBJw3H5dAAzKgmNiNO8uCZzDwSI/s2bf7BSI0UwYlGYNX0PS9zwe0i
A72Pf5wUypSB4HW39l5C3FEmduu9nKV7oIu6qpj6EJ11VUNVgp0tzsUmkYBm7ugp30dT4UL3Htgt
TTtq8HFvWv0lI0FiJ9rmXJRef3Sl+eWRdyAt3DvURkqzXqZlojdhCLZTaqVQml8sfcXFUhKnYVDF
D3b5hIrwHRATUWqObuyjZO79r2UmMwgWygtif3Tebbcv6XCCh76p5wuL3h0yAAQ4tQXGZ0CCDYyq
Aao+Jv0UFu3DyOZzEwM+oJ686TNuQ3OAajAXAbxuV1XuvlM0JMgOpn/R+Gaapg4n5VI1w6eWINUd
7BQ0Nz4hgcGUBZH8Z2SkLdbVu8PMQvBe7lZ0xfgDNwTMgiWFfbnzF9IptDouL4PdfLacWXjVAX4j
YuWtgiUVa162iDj5ob+avC088yHWtze5LOFcTOeyYYzHh4u6xTq244znYUJr01XeObaMYF69aAfm
O1gRLhAywqcKm350trK5/MaZ8ECmBCkv7W+X1I0/m+j4pjQAZz3U0cGe00Ntpuax7SpyJlkn1I+5
HH/NwRkCxS7KjD+Rxt6aZUHB1ZSMOlTfoMBFfqNa8ZZwClhexj7H6N7lyISjYOniuHD5ED6wtsGm
iNcm25cEViHLZKq7AEFFd9ebwTrLZxiQ1Z6iW/qqQjNEeoBPoXTW1HdvtT1vm/ZNd8ugvFdIbVDD
IzxgyLVtUCx33EvvKWdz63dR/yBd7Xn7RtZklZfVGp/7f4Nq+5BGnfHFgibX2ahuuFuLjPJRdCkI
IfKxZhZrez2l6ConvqeofJT6ylxxwkSUryzeohkNP1ln10o8sZKcgw9nHZG2N9Wljwuo3eMPA3Zm
DouojrCf4qQF7JGgE3Nrk7Vheomga/UiJw0F7w9XGaYObxzR+I4+mYEFGFT6F7ZR/yynO/XDmu4Y
Wd8x0EaJIlmdsDu8emvJSy6uEDDeqpWC32OIMU/vSqxuWMR2IG244dGInsFgZ9DMbMMt+95lkwO9
49ATfFN2XMhWlsxB05HnVOfJPxo/JiJoaLYUSxiUbfall+p56A37lX1KvYtOlqaJF3yTDzmbibDw
mpbbJr1PrL7+WLILWBiEeu1srijmcjhJqby5DdKyhKWxJUhN9Tzxa8mW2mzO0dmt0OJYJ7CFRszt
G/jg96WRPoMquOECn7kQeEZpMb9ri4nU4JHx1pjPGEZD1eIeHjiq7dq1AeCsmO0y2+BBTZZj6yAB
toYpu9jVOByADIEPN8ojIuZQkeNGTjzGp/i5jFb36LCYDROtZjLDA7yMKA4aRGKDPpJLvMy/tH/T
0cuYwebldFodSq7GovEgoYQzzJreLM20NjTfcmw0XnmXNzKF/XoD9fsBMgNep54UJ54TMGFJ2e4r
VTHFVVerh+uWysEFCEimwhaJ9T+bVLdmaKH856K6/cQHeyJ3eDqN7hCwFIuupl7HuzTmGDahMe8z
BwHJPEQsJpjw71AOkSHtpAe2p69MWT8sS/POFT29rhDDxYgmzE6mO7KCm7ue561h4IwpMbF9aZlv
XRQx9teIcWA1+W8UxNi1JGiyANggKagP0guZQeTYlNMvabEm8gXvlKgecY8ONDC3eVTbl4VDebTF
gBgYZT3ZVQSCKOI2HememPfae8uz43O0PIIqh5qXxh/uOqrdOtXpA5ZK+qvqRC4GW0BPy5DNQMXS
iR8NcrIrSY88ocP8ZBhH+LTN9CG3LlZhEqre5XxEGmqoJtZP2Mj4c2sJF1SUPrc6N0CJvw819hND
HpRteb+GsaO9Uofukg1ArM0jSkxd+3AEeVmuG12yOb0mUZPdmZXzYjqoGBxGtLwd3cXRY8x5ytrk
P/sV9cm1WNdfS/kCDDI3Uulci+LdbOcvDYThZxK7pOk2klVwaRi+M8D8hiLOhsiqsM5218lgrOXI
7qDT/W++Grj/iwynHB95xBQCVDUjF4geryQ3DKhq5L3Hiux+1GP4U8jftdp+rjr9DZinedAmRfTG
wNErN58WnREG1fnDLT5JNWr+NNEWQ06eqq+BM2+a2n7Vi1seOwokEl0/xSWhRbjEbsBlCDEjAHKO
vMOkHMLdoYztin4ghJz0hYDI1JPoATxZkOKYQCQHJQhwXlE4aEWjMWnXp0CbyWkF64ezMo2rAwnV
xJf33pm4OeJ+CY3ueTOfkDPg3SFjcB4GN8gEUwZHDOQBIE2yYsx9IxOBxpnaMJ/JzBvpCUh6/jOZ
3bcFrkgHhB7mkPtJIGljrilnX05OEWZu9oaCY/vwlv4odDM+NFof7XNi6e9QoT4RRGhdeoCM9opG
00q8x36z8lHcyB29n35StvENVbcKGedne32zE9upcQWG9qAhNt95XEEiVWhKCfyoc3ElMvNlGhi+
pfn00Cmj2UDK+zWXBxiY6idiV7BrPVmD30aNMOLH3plzLI5FgTjPTGLIFs0v1xB21EKylk3SZp/C
CdlPZMuyBEG+7oL9gmyzm2d7OVouH+gWx9J6C6WyQUS2NPjrXqTxWKO2n4t1urTiz+I6DJqA4OH4
8TIIDuQdRRHzum2fhmHh3bCcvzZgJ8qNGpUZLvNBZlbQoYFlYkmpQQRQLchsWNjsmCCUjHXx/How
4rBfm3+kA39aU4VHyFi/Uj1b/Gh7ejzJKN0cyTxPEkKVNcDKlY1m1cXZ7tsu4+XW5ezSZH0ftcz/
RFUGQy3t6/CpPLs7M2/GAx3XDQ/lKA9YypJ9Z9MPp21UnWbMU4HDSpx0S5pw/oUDA47HogQiKmb7
LCvv3cP6mULcVlPSXBYlx13jTmyKlpvHYoXpv5ZfvT72mKTRCCv3YwQ2dWe7h1LPSSNikNNqFp3p
EyqxyI9Zfm6qwzKIkR7ep7ggspwf7RJ9a+fEsy3Yvf06S0gi8Nilxo4Xqlnu+4qc7LjRx/MsyV1s
PIO8WpuoeHMVPoGbBOdi6Z0s0Qda3QjmKCBZDQy1YDTQigk9ADl7prLmmRgUxcVM1IpFc+61BAah
uvcthgnISdiDz6RHjBN7Hz127Ic1NkH6fhKjaD9KbXkqkED7aNBHXDt+kovnIko+9Z6hb+eQOgjO
chfXBDrr9k9jrL+eTQLYDDRefKMMcJkiWuvBhTkcI5o8ReXyvNiEqTvytCyK7UdjXQqFNm1mgjZt
2bEZQ4DjSmzjrvIG8rUE+VYzk0OcUL45k+vZQO8f6sZhXl2557L497/y057N8spE/ZcnQBI0UPT8
dhDy3RZNIil3X9KpLsBxmHugXibKNt3SIisMdDx1Nj0uNn265Sy6roAFSg+dInUHac4AzZC/vtpV
7wRmSofk6PMvLHxWUNoWDV/or3PLuzQavEFVvkWTsBXOz8ziCJdE10A9B3ndXDfcmPanELZ9ptLF
QN1wE+mWSCGMTYKle6PhxNJ+I7fU8PxYA5priabMWyFHq3EkzwVNXU7ALBsvFq0wy0f92BYjYk17
+IV74wRzKt9WJC5iTEgD0qwnhLnMVNnY+QVK5AbKyqtpiGMX982uYikUdCNT+xarv483Zd5NBbW9
naAGZdhE6/eCv0/npMucwKi06R2S7s37X/qbsE4XtFqYjbLQyvO3Ls9eEOYhz6myZO+yT9+rDMvJ
XOjxvkgM8C2xe4kq94dqGkHtWtPgqY4XqcWtQPzDQ6al2cVNv0tGfH6JKtOHnWxeUfCzoSWC1mx+
MnQzN4YfAwNPmnaJZGAw8nknTVXd8xBTa6UD+pWR8VtKypPB4hZRcApOJWrf22oNRTqJ/WIYEToT
NHJmA4u2sLsq1JFtyCH+Yv+n78nMwI4C7j2E6QRUO0blNrv6F1ssuFmbnkgBRzvWsU2aIgaPuoeH
iQIwcYsRjCyVs6twJZevzB9smNez7gPqGva5IkgMeEzI4vQVw7p1gHYXB2JtXjhe7B2UV1ZY8sM1
WakmNAtHw76hl4rukfas1byie6Li8vCuQmss9wQPg9zgUdpb80ZMSU9D7wtqJho/5LlWiTi/LU61
W81BURIYErFoZwQ8HXI7iRDvWBeIsazyVtGEU2VfBq0MWIiC8wMUMpD7QNEH/lRUi4+cBrG2Fb2V
bJGPkyz3sKWTS6rLlXchz8Mhr++mij4AI36GDfqA752xB5t6BkhQAfKiChxNwywUUXB5WC1Rvpzj
FsdBnKq/85Rh0l2842Kn5XUVxWdqI6b3khq4KgukRa/nu8KIfoaeHFb9oY4WedWlRIxpukc7iqXf
Cyxf6ao9jEaynuaq/mBltDDeJWT4P47OYzd2awuiX0SAOUyZms1Oklp5QihcMefMr/eiBwZsvHdt
qZs8Z4eqVaiRS61AAoJvfKE7IYqwPqxp2h0lpGB7yJM4PkotFBxrx4FqcdqRZh2R2ZpgkgZljdAZ
xeCWl/6mMwOuYybbbXvsiQ2xuZ/AkadgUSnjNR6oBTTQqGUnmgRG4g0d+qu+g75RupainDBAY63N
jim1mwr1f5vHZtjVynRrZ+L5qmQ8rgLfb0Ep9DACT16jhTAgcCE22F7YnPqJgsJNikonQnQlmMvs
Vy8dEWFmSbycK8AobOwIWJKmR6gRAgRxRQjh2rBgrklEUEbEf92WtTx7zHaibnVk9LvHreackAXN
8pcJJk7CSPTEJPRhxcUSLCvhTZu89UHfmIwsEgsWLJTg/9szb2J1RO6vCPYWJyyi0PGPEnw7YUfd
g1K071zKcr/bkBLZBSY+ki3M1hW7Tjixb2KDbYGagIjzqQ+NcULY+ZNGpLeotdY467CZB0WvJZfO
tULLswHWyvAYwkDVbn1qhF+Y2fPjhKmazF79okhNe5gkfBYi02CvKUewlrK63DBh4p9NovinNWY2
KuzbzOJ5KUvlCUBikMlp/LZWsXzOazxT//9j1EkmuUBNzcaB/1Wj1aSiyovjwLGDzFogHKKZNBvH
ynRKFT1MUMaFY2ISPpigeKjpC8o6isM6UtwJU/Flq8jwTJQ/+BepP0C/JyvJb6L6fUE4Zhdr/5UK
0L0ZDHL5Tvq63lYpJkfEIHG6o20hZnfwpebQDoP4YrDpdMpNCYmp5TKOyFeoHEtR61MRa707SCiy
1nWdnIYCCuMb1OjCSC2vVBGgjWm9oiDU3YkkPdC6mOuJRnCVRRJOS1s8A/uXgkHFATUanNWkcU9q
LlwweRl0SCdyaIdX02CZz6pNZwVSzwiPShLzCAOc5L1dypDEdHLY02OvS2XRfJLNRmIVA4Yqvspi
h1Dg8/8cHbEWIpSF+kvevqXmB9FXfmk+x8wlNmYjRkWFUGPAo1FU9ce4K8+TYV56CL+qlPpN/bHU
ZSCSDRGL5Yl6hAA6LEHm8xxFSB5S/HbW6rQ4qXrqQYNvM83ByTywOTuUy+yUJXQrxBFzb9kYo14a
RAAbkRh6giZEDgfOXlGyniVWfP0INWBpj0uHYwt677R0uL/ZESxvUr/aYz84phm/RsNJm5BMxUdh
M1Bqp6FUXKVhdgcWrkaLLbJkY7EMCpE0OAqQCjCAOoNIxVsYE2pbf8ig1s32zWIC1gLgQGgegvdH
tuEyXVIy9E7NdU6/TXIKWlkI2ooWkPWnANJKWj8E8LsN4U4T1feirdj5ap/5cTCLG4PC7iPReBNX
Ql3hKJa6zIKYvcRIC4V4DqylO8K7qLr+3FjWidYDW8aX0OpPfPeuNhjepL6JyxaKBDEU84h/an1g
YQ/EbniRBFTPIMTF7ia8koZ7H+MXTasOcLE8vbQj4buBuhdgPajSN3l9j8H7kBjCfJQ2QqBfaNn1
01MRDbC0rAnrxouGvxKrJipnMAjO2hFSkS/kFZJR29aINb8N8160wBow5kRuP8HvsoQXQ0K9lV8A
HRQZVvzs02S3oZIWHA9oGzYS4m09RlOF9tgiHFqoG39jHFKYtBdjyHfsDFNDy72csq5zQdI4bCDe
AAfaE/JtQewOg4KSoHpgm4Nj+4q81s/xxlMBLeIHPrc9d8G1qPQs695gn2hIt2GUBl+CfRKj9wTd
x2xX5CC0yhnT16gh+lZrpiAsZAcvrW+lWl6W7XOcfVSIjgANuFgkh3xne9N9oWyOmaGFC7MwI6JU
xpjKAOyCwPKwAWTYkKBvLYTQ/idi1AIAHF3zvVD5epAFlqj9YEgbefeJgsPDVeYnS/RCEOhhAuU1
zLYQ0XCqOilRx036Ulk9N8xD8+1fWusnWSrsWLuw0RfInx5Z+8lg6/Mu4b3nZ1nn+8gGyIxL6rd9
ZOfkZmwvkewpVXROYKFlJK4gwzrmuuo3SdikJ1xmga5Qfy3vqM6DmOofeAa1jnKskWxM+nfc3nPp
a9A2wNlPIkPe3HqWh3+9lv6S2uZW2c+eSys2IbA3jRZNH74a8STMBXqiLhj5qPQ7za8LCsMpLguK
khrADMQuW8I4woaR3cKx44ETI9IwwCKcU56lPeahk7LDjLEtzjwBj6lsPY79+FGQQLcwJGCdHazz
SpDJ61D8oPi2cfiKLITT5iaWl2aYOPkwRAAsZg6a70CEiRdd++yr5xLNiqANkLpuRfcKPixA9XEV
tVBEohpBw64JmCxWVi2XVgh5QZw8BwYcOZO8OOWz2rBbXztvSmsnAgXb60ezuFVxUO2DUfj9+fi+
r8FjoifZUKLeFLVLHx3YJCN5DfMlDw2U8KXFfdczBuNnSzBLt1gs0wmJ6Rcy1DQdLiCDaYv9iZX2
tMGFFs6o/w5V1dtEz/gRs772TS4EpziUyBwqfJUS30dgIvvMOBYFjMajjG29DzKA/u36s68Dh+mj
HcbXAQeSNa+uxFzUGF18j4GARhjxpouh02e56Q7JFmjZG17kViU3g5n5MraHWZ68ZaSTqsB6dP9S
thEWQ9nYuo4mypwaCCH54zChBezVDUy9JR+woF3mzrAJJIN/yygQMtJoYQbVvWLGzInwOb8CLwmN
8dZFvHRFcjHao5CfB9y08nqDy4NXYbQlKsgp8zpoSFoXDgXDRDl16kF2yADwx5KNMJmSTOhGIJq4
Kjng/X5SGVuAvSCw4h8VkKOzDRDJY+Z6Z8XD9937hWicqHEgb+0KG6hbEUQJgCNIFtt5eKqS+jEF
+8dN7cwpSgIF+VV+GxdOkqgPKXMdC0dMTKq1wCQTdLxHPujxcVmzR9zMB5HmBgkCQv0O4tmtQdiK
mMTV0CvFFpM6jNCR/rEuyp49bsds6yEl2XXyWHb0sxMpxshMM6TZMvUVhgn2DYPTpf+k5XlHT2To
slmusQHxK2B6fUf1Z3g8aQtLpgZJaSH9iBH/neqtlTK/agpb7XGNDBh+W3ag+NazaKGdeATqQx4G
RFPOrSp5hGFAU0JYYeQXPZE2yEnEatfAML9YmdnXhLKyGFMluCkCWKzf3ZuAMfxSK/3RRO085NLR
RD4yS28iLplNPk3xXTAyRyAANGFpaZn3Mt2TZ/vD024O19eHruJuIEoSkgRbKS4R00YSNnPVbrsu
K0xKzcvU5NLtW61dZjXOwYLWB8neDHSvJruA6jIAQmIzoj90ALtIvCtJAr7HxRjSIzuZfCmxHdAS
8xXflAfSxsR9dZ+BafDZZNCCa48Tx/jCS732IUvbsezxRJFiK9eoVCbqVho0MNVJRmJhm7yJwjti
LQMr9Fgd2vVYVOzHAMey/2cC9hwP17H9ifofZX5LO+Z3L8Yi3hGr+UnM7oW2fUgIB68xwyfrt7pa
/HPQWX/ahJic17QmUG+p5+dO/55FJI41sw/xqeB3VHlTk555+kneSKnWHqo5nHsmzlp56pUbmrmd
RuWV0UPXZI8mKbJ1BK899SB+uVXSnPPIOFDah1UaNJr4nuq/qU44hhOZj2Z/1REkkRCBem2B9Tk7
ROuFmcRbw4olX8llSyj2xzZQBgbUuQPILmzqF3k4oaoMYrNAVM/IDMam+aNWF6kajwb0FZ1MIWms
YCol1AGZDcqgU699gwU1zSDCQtTndSOC5EHmuE9K4wox7CORoXPkFvaV77FgDr1TTVdEN5eSgTNW
dMEkrDxfH3tVDgUGONoSdssxYjLcKGiromuv5gi1/4SNKAiNEPvuXe7/qaB9YuabUyIg3ngv5Mpf
lPnxocRPBRTWkHMG4bvfF4cwcXgZ8nJMoivXeP9kWORrTgbZ7LFnmAxEkABwqptzcli1gyjntD/v
bUfdhPyAAdtw61XmGguCueUtzjmn0IPt20noIReaTU8yOYTLvvTaDDNi59dDJ3GP1cc6IxpLXX6s
DhxDrBzpf3xx/aMVP1Vj/Si3KT2INfjVvJtKLN4Q9ZTzcmrRnym+pEye2kwJu+191p8L9XeOECkK
wHbg3oF7q2GoGhs5kObjbBEDaAoeiTe/KlD9cmO3KrygUX+eGYWwWPkVBIRdWsnsBxHwzEANcMKL
jrHRwg6sso3AgkWfwx25EtFrDAw6VV9PpXObCBeIUIW5nBJD/SRoHUQIO+uFc10Xz3Ut4zScbagw
1MOU+NRdmP7ypLuZWXxa1vwdNRXVKcROlZpfNZ7VpxXJ4rpS74D2Qz4iZK+8Fa5stucaPZSid48b
UcvrSoIvureNXHbLoP9u+3u05YyF6jsoXGShCuoCxHqyQCBvcjbVLWz17oAjU9POnZYc62U9YvsZ
COSaNoF3/0yjciCJJxAgFma3Lin8Imihq66NdoZj6sUlBWFkxt9pJt4MJgWsqI7ARw+d+j5YVyvp
bUhmtkG3X1NiWI3AHcgKZzI1vxjqA6kinZYH1oCIz2qDgQVl21tuEu/b6R7AnfCz7UKpjJnxyGLu
JDWRWyjJQVuDTeu9RmYqvBcWQs++vX7VzdrJamZAkh+hw+BhUcqgmBRInN8CLuhGlZ+LqrqDOvVE
mr9SxWHJ4y5CNdIn0GVyuKhHsbbQe/KzZHkaGGtgktthCKNngbhSjOdsmp4joEB7vylCf+2dWtQZ
l0M5URGtMU3eQaDjUZWTG4N8ikAiI6vbZCi+pm72gLB6KN6z/UcdHsCZsVZOoPe1wN4II9PGFwXY
vtEZdLn6bRufdkWINH3phnLS9t1i/LkqdJ/j4jbGo7bh1V7xqqFzfq/KjLN8dUwmeKmOCIR2qb80
WG2jTA+VlIJ0O5IkU4B5zPWHaYVUy2rfEt4aWBnYa3yOn60+WUJ9kM3urWcRpeLk64E1YTWomvLI
yN2LRC2QoQdnnMOrcNmE6T4v1VOaR/QZoNC3ylfB5SZtH9TG7I8xnimm2Gn02WEjMcrRlmXU8wbf
NfCN3w4KMIQcd96jB9s0XHrQUfNhSztfwv5jph8AK88x871+O44za0X1oe+fuu5xx79AGBbUB4NQ
TBokVAtk2vckcIqJ7mUL5LgYJxCL/lYUbnoNY930qogOGCBTvgNbSWOVUWGL2fZqqehvRiRZBVhj
EZWuqNYgiRDQZYYZcEKT/kpuVH6tqKSbaHDWnRTHLi/ld5OlY7lKdsI70HA2MAzyZTl25+y1ljSC
7hDjJy8RcQiCBGHkkU7dIelJf5ukgxlXF2MAyopr3zznlCoEZ2Fhnccv7tFs9xbgeMTbGaNDbTnl
+DwH1Drx+K9rNAol1oKkeKIWEIUFYxcIUHp1iUH0uHhx7lfdT4neeRoTWyINq28ekd8eyQpiAYiq
bQaJYAMttguoCQiz5iykY/QsBrJjfUuHBlgbCvjV1ZYSUV7lxF33IIkB60qo9CG2llPLTdanpU+J
A5TOYQvzTsGPXllS0Jr5EEqPenROd9+rOJPyjfxpMEMqr1SLoFNgyW5Kt1c/dIbDonCVcCwscU1J
aD2w2WUlLNVIs06KIJ4mQ6bIo07dnmIpVCBOiWxyUgYrjAn9IXlg8abaHakjYI3lhPxdfjPUayya
K7+LiCdJkI7f8nV4ok2QWx2w13GVCS8SV6dr8mc5fgASkXdsW641mIhI/8S7gUwQ0kXRvI0LCpCn
sY5POhsoVj1ORfyvifUQV31Bvm6KF+ItUgaadcNRtd4v90JGBeQb+x3y13Iov0DEfi7qSaejK6oo
kHH+GK0azDFkb0afTW18bbR6e46qxR7WqKGIMWepwxrnVMMsDfbOoD9YUNV43hIrwVjDi7JW3N1X
Q/xrBDIqS0ChRzQwVSn5vUWZxJlr6k9xf89LnNgNw2XDZweZlf90ARjKT5581tZx7uobMBU3YuDf
bQyoZqY8422SOPS9xvyKJfEIXMgugXqSGDXLbh27e7KL1O3rNtNhOAVy6Zh352EIjPQsUU5OYAXr
mlATPGgm+0woK4keJCwJWE352tS5Wy+BmJ8O7WiCcbW+inR93uTBH/HcNXk0XvJqOqsCNZiudeca
iKczqxMQpVG8K92vNk2ZDxkgjGS4Ucq8tJ4lSpM/EQpsW7PWX0Et2GztBz/fxyxamAKVIDDBesk1
dQQ/y7oYmh7DmSiPj1ozB9PAF6yvikojk4BV7PFLjEomus1uyfo//Q2eFdP962T16BQTJT8ssXrP
G0LOWyzRKQIMb83Kyk4JWA36RL4vXT/f0F1WHnqumBkkbKtMJcZdRMOJkGdGx2FbVS0S8FT+wlWY
OMvLr7StmQwpjFgUNmgZ29sIucItbrOrqWRXUifVgzQyoSsnk3mkgkZndhsYoMGIYPW4sW5SS8V0
LWt9K/gFL4ztXvtdT1B2bpkLaZiziGGJv/eCOKpbq/0Za2Q8Ka5rNV6TCwSsV2Ll0OyZ7XgSMobG
sF2Pqt77ZNEx+yxS8yVjSnkY1QwUUN27uk7PYA2Kh638tqT6EoCTwbNOPnGQ8uRovYW5wXpj3/A0
VUB9REl8YZz/SuAEUijSICBrjTUi0aF8lnTacb7uejMxM5APifZj+G7amelb1MDJN17oEkYPSLXf
MAL10nSSnKaPloOBjEYVp4M8pONtdzM0hYgLA7I6XASd0ObhKV8mYM818OBR5EwsZ/VPQpR+BRqv
6BFsfM7+CFjEYGzrlUW+RAa7jb/9H/rvMUS/SPBupIyk9WLQkgpJeWTE/R0l3eOgGw3Jchu7n+mo
jVJ5nApqm4nI0knSyDTjDq9/a4C6wWzR2JZr9mAC85olRbb76KPTABYd1pafqpuZctf7uoZw0kAH
GW8TUZ0m/ySDtLtlw04rJ1vjQaSwZuGfFOF6qPhNQeUiB5DL0GL8WkNIVG+ZBjV5Eyq61wyCTzdm
DGnlytHTOHO/EoXiZSbUDNYogFcSTja9fihzNLcbWIufOu+tQJqEf0i96U/Z1thGFL03c8adBHcG
4Lr+LhKBS6Qn3HJhfNRJGc9LJWUcg5hslsXZaTa2G0QA/UsIR6LwmbhWltVrRJnca6LHbPLI/NwU
+A6ViUdIACW53U20bPtz0U6WGmwqgLpSstpDp0cvswCLS4uL0Ez0UxoLoKoZS0ha+oom3AhVPL1j
ynJ5a9MfQ36XFkp+p+ISErqLtOrLQdkK2V6RUU3oOcFSA8Xs8qNaM4KO9op4AcylaPqzas3ldZWM
S9H0oWwRXp7jx60bibkhFHJ7SlHlgEJEqDvko5810oYfn3tzSXSJkUM+2XqF8Q8lwjwkX+DAObCW
uT7Lw/sEQTxS5u9CaQMz5eYjkJybXTihPbWVvDtuDBWt3vDHTbkIbXtQgIkoWhGu44ZGGMKajgRW
uSlJy9D0scx7F+tdWKcvQ2aGkjx6OaLXeCr8zlDgV3x3ugJpUkLUlHkSsi3YAYYM10D+pwGc7eQm
JCXdxKR2ya4VfBknqUEUckEH2I486nVfZeCbxXdGN7ikV7/hXmuLFf0913b9gnHER0AOCpeAGdbi
glg9aelTnVrf9MclmBLCc/FjfS9EN/YhU9TPap9e8GBZ2Yyv5pCj094a7AtfhnmTOqSrVkjCA0uJ
0iav7U1P8gMkKXw9rWtMb/G2BnIPMjn6YZr2nEd10KbGqZMIDvHWrnUwEvlpH/HRstmCCZrn+K90
5ZQm4sHqc38iJEC3HvRhOMjyS7v95fLXgt5zBkvV0ERGzI8jBtZSuzoYnq/SR9lQPVwFy/QU6VXF
NLOAe98/poo5S2O+9iJF2XjpDhomSOUgjl85cxdojIzB2bfmxDLkkwMb5GFjyKAkdBYgB7POSzj8
Nsz/ovIHGgI5OrfTgpSL/iKl8Us7dMd5H0rqc54AwkFONfNxY7vD4Wc9TYxt8pztICLxsVpsaJuh
ktmy+WmUhyo76ppXkIscPSrd62KedR6qZMdu/1bmdmwgiZFlQ7OSnQumVQKNW1p6MVVDBb3RTJeH
Qjpv4w0kixM3ldMQ4LoqQOrHR1nVHmblxbTc1Hz+f+prBLAymMWwYu4oNnc9hTnqjhU9TfhUtFxB
0YGYdF0uebm5aRw5hn4366tctogitlAd9gz36lKBu18l+C88UYtyH4OKEWOetMChEN4pCKcr+dgi
7qA1K8hElCN2cLwGYnah0ablAQzPe8kQBQ0ZeUNJypDDcJpEOG4W6htkYKpi8LQjPyeLV+CurrcA
ewybp9LNVVoTSvzyJ1PfiBahFwRzNsA/8fXZQiLh8TKNWu9M+WeGTqlQ3nDLHxRajB6Rst0JIqsf
Bco6kFHmi9NwqNlebCu+TgLSYd1HJc2NdF7G2qbI9mL1PK5MNEzpactN35rHf8SzU4YGW4EzIBxh
9k7Mk6BwOgu75hyB5HLqyw8YCxt5cZ0ZIrnAVLcr9JDBO8ymMIk4dY2gDvqnNTL89onFs5PmC1jN
Pjoan6TxVqP2nAfgJMS7zCi8ssY1WdyVxQXVk6nhL0h4R2JXrYMtekhS0h4yHuTOjvqZXdGBzBUo
vgx5rrX5mOpkRODCIlLA5tNKiYVd7mQMSmQyRtv9yn7gqW7fjOZJRmYJhNIRlI8OvFenYH9CYGZG
iKiPQtafAd+z+X3N2NQBqvJYVUMM/s04QJcegnTKG4XYVfwSqPCKceCi/BTQOw0FFyfyzWXCmc8y
w0LJXktXXfpqi8+SV0SMDsiMHFmuiT6RnBbIBwkswszPfhmLj1bSfIv6ZalBijAUymRUXS3QmYKK
y/wRY7wuzCTEPPFY39pR0UEj5nXSMMJAi+iyPcRCuuemyJdT04V0pzbpb9uq0g5YlyEzrgP90ibG
hIff4f753DPMnUEYpfjlGhF968skT79S2z4AC076PEyN5bkrpEMG24nuwu6G6H3KKkfLl6veJL+T
nLwZ2Z42w3yHD3G2KKkSBT3Raox/CzjitCSxCCxJdDIWQLyR0XKLKZKtL71LdtBjhMFW3B6mXvHG
Sv2EbP447FRMKrrkasSmb0gei/Mnc8RBF1lO1cuIVHDbZbbOfH5ql/NqZdQ6c/X/qmjqBPxIXINm
Q22Kj6AYXkbEjYBe3nKEOZL8NUn19wQXmUzna1XSIXKnlvG4M+bZL6VhonzK0pvexA/6lzQ8dpjP
ov63EE6RknyrvRj2corl2PyYhcWXt/2ozD+yhbAfPhkO8I9+ZNhETWvwNO82X9YhE1D5qOwQv+UP
FS5u9rcM/bs9azgxsQnVYZym7hgj2LEYpjeNxSOsH2NLPYzAPi2xObYdGxl1X5R8iFKBwnh9m4v8
eezrJ2E2ApG3rlK+emgUmjzSsZinbfmSRlA9CtQoMk5TuNsVeALdJDedjt6uf+dzr8PpdQpPnpwx
KhHeNrZkmOyW0+OWgLJunjrseXKHgn9MbqWV8CeGY5OAimpPwu6dw3tLdvgzmrzQakanPT/PKr0j
TY44CQ+6tOGXI9RY9PgIBIPYsFvJwpCdFoaLU91oz9HKjmj9pjCU6I/dAeSQyVAdvhwrcHWjNGfD
anbXTpiISkopWAebZwjuXLKTGRuUQ/ylcp7r6OElbnsRd0us/kNFUGGlR4EnbbfEcsjljduLkoVi
/1FY5qOYHqz1CQk49WxKpG2nw9OVggwYf31O0BIkHLNb/fPA++avyQu5Qy5K4tOoGweh/BsqKdhf
iil9S5q7hmOnAmoVlwrH/Q2hKnwLbfUAG2lQFC9leetanwUIMjZDCowc8rOLeVxv8TrBiRy5O0nS
G0SsNi5sXqxEBheJ4nM0gkRlnYWbdc+OBkDzmL1yeONYF4CsY4XRmF2igOQWcwxibAGiohYmq+DO
Ylg/8wh0mi28yr9W6wM38AiCEEdHps7L7xYiUDs9IzhhIy0fkUN0f5kivxSyBmiLob8Md8TCCG+C
JRkl9srNQ6ZXgc5tZ3SA8rqSJWVvPA6l6vwUbAITUzzKEt8MplsP37pI5HDSOKQHHIsaM9U4MwTl
rh+LY5kjp4T0qkmxKzEqsVj8cKMwKJibgHi/YkjdFD96wOchXWgV0IQuLznqeRc1adE5UWSXD8pf
9bWix7/VqDEBjAhhelyP/fPyguF0y12TUrhx2w+mAhZy5sn5iN/rZ163XXH8YB3bB9C7NpaWFZPi
E3JiPNlq8RyjW5i5yfkebwWcgalEQjStpL6Rr1zjWWKbSC25sjhbpO80qhmdG9OfMLnK58zytnU3
xwoRCozP6lniFpKxPBN05lj/aDgsCO1ITJl8sBwBQvJbPiCpwzxH41cJb7DPWe1Kq6e2F/1eY4Qx
D3xtQx4uDTer3XkNFlGc5agDtsuCHHgF2m5Xf+s7VAJ0yvguKEM37PCVZykf5e5cCZj7oh0mARz5
imkifuPZpQiyqRV47vnRpo1gHn5AfhQ85+Pmt6wIi5CMuqHgZ0J1iPHOjxpXqO94apAH4OGc43Mh
epYU0JJ68xSq8UkwT2Vy4vZr1iNFcTwwNw6E5oRKCB3MCN8orKHV8QVChufafK/94YJJQo7s3vjF
5Gv8Iw8OxWwNZWwO2JwwRmG/BwmvJfuZdXp8aY3vzmRyupz0ER6R28LDOaJ2lbTrqrywVY6LZ7G/
K42vtS8ddxfNaHxvPms10MzzqN3y+hjnt77lR1jQrMPMGW9Rz+1xedFi3oQ3MfNLLRhQBQDGoGqL
+EX1+8jf1fKTsFxKaPU6MmDpJyp84a8ZfFkExuf1sZ08cRIhkGbMhoGPYjB1UKyjYmPbkv9IKBWB
AJneC8qCXn2hGRiYTBsXCj8UJ73GgXXQoCof2B6Ye746RA9/gta0OfhvVMZgSDWlQ0QKc0eH6ueF
j3u7lc8aW870RYq8LA/QdKrDoS18uT9CtZnbZw4KHu8IQwTPGUlBLC6YmMXfYLIJoh81HnvSVPxK
eTZHZ8iOhnRY73PprNtpfpMZyScoU66a4M0qiU0TQmzX+sw5a/Ea4EFTnnlEqubEt9sP/OFLNB26
Go4lyy5O2kBvLhuvSxxdNBTUh7I78hCjQmMc/li8JagTsmPX7b+SQgLi20bUneloh1bjVE2+NPGi
LyejPvV9IAqhSSRqEXKqS6aTudQ+665t3OcSFWks651fSExo464buVklkH310MY/m+FINZdF87gZ
rtngznL1FdPLQSYeKD9W9V+hhIocgtmJoJhut3bwVJAlf3wUfIfck61n5s6iuYp+hdvC1zMclyva
3wZFUnJQLSozcLDJgRliJd9m+WG5OiJYg86l/WKNK1QHafOa7pdJtgFBbjh2MWBILwOFwSlEXvbg
TRi9UcpdKDlZyEbY+itH4ftic9C/EfiRUYaCQEGsV7ONdJrp3lPOWL+Ug2rP2o2Vtgss12ptkWoo
xxlltzeMh/GtgI89XbBvsfDmCYh+ps+N/I8cCpZDYtZY2Q0qPRlSGosLBLq44pydcaTC8mSuEk4I
1QlTk3xQbx3tEGIGrSLCCxv2Lb/jq5L7E38uQmxJQW93OvMUF/WN/ib8pdwo2xFUBAW8N0wAWQ4F
N2J9563hVyeXZjow16/ghhZ8g6+N4mefO8bvXYEkZ4XI9USqlMFBb1fyN9AvM5s4WL5mwIN8uuTc
dHhh2VihVHgeZv04MMLjsCPlS2tRN92Xhb5QpO1mKgRAX37cBSWT8GQQCIF+CB8LbIGDMQVyd2kR
HWE+ElEwv1TygZVbOoYmZzAvSAGngNhNkivdTrqsjNJS8TpwyKjrXWWZqXkLI3kV002Q1Yeu5/hw
AR/kD7P7odAV2nl8ivmw3svF5yCWo2MZuwUSw+UBzBnblFYEB/C4sZVha9WFzBOt1mE+QHypJR90
Hb42lIOEt/tM0Czv4YoMd3GNzWtLHGIMJuz5vHu2Nk8CuEucUy1CZ+XE9vHOFcljQgsBEAeJjSuj
mJoO6cdiOat1mVMqvAApZ0RKp+qiVBlER2lwf7qxEYDkacCPEGCR+/Jox8/M19ofiei6F94xCjg+
WRCKrclJ6irdWUluPQ8Og+3yyfqqVmdskMjglruRKZXv54Gjd4z4SbcLUKsJGYH1bmZdB5DLGAIb
B6RYG38R5agTdCaHjRjwq9WJl6teDYuAXf6/WXL5+VYYcKxqPmNkknehu6oPGvYxcCgsKomZ1Ljb
3e4rT1lNHGmhELPi4lHfiZ6hXuLOBBc0qO9V/SO27tQ9ETUz8X/pvPm3J/OG+sTjdeK14Gvrjzw8
RJEUX8l1Q37GJoKsv34/beGaiPMp56veHqBFrCpDKFII7fEs5HedX5NsemhD0qHujnkUssjQ6SF4
9CPzplohUHnmtoNXGgEHtUZwgfDGwH4pUd76GRv8xh7wy9rs6pYrp8HC0GXE1v0EXJAlKNaus4xk
YAg1yFJC9LYaAUI8dfV75d9GWkGKpfs2/eHLgx7wU3euORxW68s0jj1odhXCQxf0LcFI812pTslw
ZoyViUwuQSghLQtyBAWdcWfyprxwXMw3buYS30ca1DfltdZ+SuN77YIZR3DfMOLmXzqC/kL+AcQF
Iqp5rFF0GWjv/Q42ThfoUdiah4kFN7U6So3tgh2TpefMtVAWjop8HPuGLTPO8HiHuGKxl/XQGLAz
oQvfbHqBmncFBYy2V4nydsKPxZGGPrUFvsIRifWV+lh28ndK6vHWXI3HHQN51N+VcCBWKZudYkMY
CaPhSTB44D1IYHRQ1CUGAK+H2KT+QP/nFuKNAnWcmP9gCbeZFVfNP4qS1PjBWsGtw5svlC5ZZ7l1
zJvb1oO+pWHwDZ3MKbAq3rzH0H9hvXVGMjluRF2wPef6yhm0kzHuc29T0SNuHKx7nr3AgEoc+R0S
nD4zFTyB9+i476QLdoWYgcnkdoWrVWGHeKGazypZGgg5iFObh0uT3KTlScjQ/Tac68SI4Bo1qJHk
c4Ym5XlDBr/B7I0N/z+OzmM5cmMLol+ECHizZXvv2IbcIMghCW8LBff1OtBi9PQUI5HDhrmVN/Mk
lxlzVcEREghz0e+I9lBjy33B446brjxy+TkdJ8s16DAANfjE4F6tgvoQqnRUTjwJLjrnzpW1Lfqc
VQA0qWl85bIK8xUDLRNAdLZR/1+m99Zukz3NkTw4+CtyC6MMN7lusEq7d92WLg0WMhubsCDJbWdh
TOtD9OWZQYYngMJE3y5Pnz1MUaA+WrIoWAhE/zw5By9AK1Lw0x95O1TnMbsNHcxZ9ayU1CVgq4FD
y+GWFbOqvEV0MtV+vwk9dROU0VaOch1Ap+1LSpU5nOINxGKLb6Ra2KxV7Ua9Tm0eg/XLS7uLO6wK
lMLIFy3hTGUOdeHvkYsHqzspHTa8dGMiu6CSGNp6NinaYDo5SkYHaCsTKA1hS0ESpQMPOQw7YU/v
LtdcoVZvo6lgq34XJfUYFolgL5+rDqXdCh5tTgiyPcP4nFfnoToNveSccciLbwppeLzjswsvNU/2
Iv806nGRD18p8W28nvmn4Mk70D8V0/KgaC7uFwwy2qclGnDW5dIt+Dm32kLFXtBtLESxElRCImM+
+pQ5A/Ya8aPE4bHCzVIdR57+ZvtqnAYykbkR1EdZFbusTjv06UCcBeOGdQmoBYxHlCaD1GNtnd0U
ahAXgtOjOafOWycpMBz3KYoPK966RclWAKIHS2nigJub1SmS7LJ++CE3Cc/y8R7p//Ka1omAcuvq
y4TgIspklrUd2hc0PuY4PjuB9hmchfo0dKJY3/c8PZsWsAIWjP+EeUCx99vPtrTeGg9p79wDm0qr
l2p80o2F3/06hg9MH0sKEa8prmOIk/a6b5+pWSF3BhYwkKkm3OS4EzKhyobysYEuBasYrY2saJCy
XCoUzO4qtd5esXCrNRI/rukx75Olb0O5DEwOBnrM01lz83XgsXFRepGx++py+s165kCXZ2IjsbL0
pNlVb64kPY8ZYn2YrmiqZ9eyqCo2dzUCLbvHP5GzG2pafe1kPJXsEcwVswcut0RhOwXnw6ggBVSs
KKtZoNWMcb6LLIb7nULuUYl5XfkKh/GB5SgF2rPEWoV2mmwViKis/st9b3PpBfvIlY8IqkvgWT4u
EOviD+QVLP9Gw0WAEVhhO2/DWatwd9uei79Kd57ifwbPdcCSpPz6pnEo7GTtu3wGgdoRcuQIEYln
gZWikBkrWVeDpaWdzbwhaGgs/B55q7HbRRaVd4unEvVJ5Jg3sjA/SL21nIbapWV4m3Soj6U0/9VK
cKEJduHZ/kprEAyikdPPFLAaByNcAEIh6vEoGtLoftHsVDd4z7QknplXBm2zgoI7KvTwCgdhbFC9
s/SyP1s43y2dpnFuLNsh3RHG3mhV89v4FmFyjhElq688d2bdEBJP0Dlq6luRxh+lGhisXqZSwWLv
twYum9KlyLff6xokgfqn55lplcWIUyiBOql7P1WmfMclwn1Bixf+DfI9XlOA6wpwu7g2ZX9Fs/Xp
rmW/MNW0XXtn2FskdufpIe+Tq+p3MQvweAdmg8ynYGhoaBjQSwQ/kOnmsnWUpVSAh2mWaaO3IthQ
BI03fpqFep7OqSFrIFLkw6tw8niv6qTeJZDTcmZXsvasIcnrzrE4qvjPB+rMTFqu2rYHEsTPUdPf
VTO8pIXzTHoogpIcAciHncyyq6HK3eQOZkiuXI0G9Tgg4l7vPJV1RKWt+yD8wZMOqxxAIBIhhLWa
yhuSNXs2gEe6SQhb83ABK0o7smu0m7A7WIhsFTVUls9Pv3Bsrv5sp+T2Uffkr11z/zvKq/ev1TDN
uc1Zj8GKB0j9cM5HK97SUr9NXazbveTPly4sZNA8tv/62to1cH4Vp7sIKM5vbs9TJW93Go0bCXbi
hA9PsrrNkXbH8VSyHIo1YyVq5xugIBEWCmsgdeFwKhLiNMj6iZ9+S8d/Jjx130IMXHyLSyiu74Dz
D9qocN/Y+QYiAPvDYmuIYGlp0ab0aGkJQdIiDAZXS2JjlX9Ingff7A9ycG/kSI2muQBOp+tCAfHm
c7bUOeNzGa0XBgc6Ro+1y3ZTBX5rIDMb6Zzjx+idoNneXA35ujZXdcMrdlLHIvoNSnTG5irLbVWw
1XSyQx1aq6Td1UO7TjJxMgySlJZ3jzT/UMUvY0JBTmt/A7cx4a+sidaR8V4bxLAbFIqM41qLUBbv
E2yTLrS4gWHMppB8KrmN8Z9JGh/piioYZy5tlqE5pjiEXn38nXSfY9zCG9/nxj+4m3CixjfByhfK
07prKEoa0bXYEJLTwpGas07PemtRMoBEAtMok3hLXEove8qJXPIl/iwmkFZNtgReKWb1VeIdE/xc
tEiZl31IZontTsqaERAaNZn4tGL08VHYM6nGM1/JZ+qw1Whzi36c4KMWxJ44KfMwWypYzaAOspUR
gEywV2vFTPKYDZJi0Xev2v003E/QZ1SNL9zwViYflB4g9XScs3BkttleiAijoTkXMtjXEQ+YJt2k
4LWD5qRPtZYmcCJfrOLMWuYgyAqJVqnSZFbbEGMhA9DsoLUeq2Ba2ihupRRtqUOxNoH2cAM0JRyU
4R9MrjfrLmRzLIxgGVmfeY4bWXhIv39gMOncCVdwDRdUneDhNBa6X3KrYWQHjdUDCBLDvuxfqusd
tJTlcjojObyPR3+bGONW71tqUSRtbzmnOnZy+tbs/C8NuDQriH3RjOxOc+rCBnwbKog5pWdPCcg8
9KlT1vasU1YxNbIBWcJOsojvOmQksIbSsF4msxhBAhpZzL6+qTyB2Q3Pu2AgQQF2IHcWHCIRWkCg
zAJPzHTm3YJ84CxOUVctdV7xb1P5VWbDsfVNMDnOWWfR3jREsztkkE5w1pDY0H254al5xoS0DpJw
VeY5GwlOsqCmzibiZuTyX0dbHvL+HFVHC8Dcmxepq0AS//DVY02ZNs/osz7SQ2kpu4r1h5W5vxWW
IGV0rwwgPsF9VXeAfIFdO5CIpqivWGM4Tkv/T7G7J2VEO23Ub3Y4bomg7h2cltSdQHWnpUUBAO9o
5xwGqV5AFnb7daB+i/DgV8Gy85VjvvJa3sLFGmLpRe+zo5cZq2SsT6ONpM3OxtO86xDV8E/hfbf2
PiTs3/dAeiB53nOCKwHWnAibskHTDWC1jQNNO+fQ23uE/Yu9MSagX/Kj7Go8yDdvhCrRdN9E/VAx
NH62RBtIFCZNuDE6F135R6Lq2t2S/fBRD5uNkptzyy/+1AbbcBS8D026ZCo9ccZrOIk0Cj59dDrb
Ue+GrYF3Mdd8TQQp9U8V7nGIhllTGUDU1LUFoMQCtRYL/Vl35UtKcbS6akcfJiXBrz7Bw6zre2iX
FKp3vCLlu2051FmBzApxVmP/qsf2xaKI0XxlO1cRGuuoV2ifSA4jG2jIPmDonFvGcrJq/WuNLmtl
uJYc0sde+Srbj6YdDmNS3fJ2fKl6dJC0MZG/h7WZ/JP9uaHhNOgfCse4uEJFIssPjjk76CNXUHyL
+eH2AVN6Fs2dsLzCM2ONE7Tsj8Qe7hUQXfrkm2SRAiET2oX7dYkb6iBJO6TchlZo/HN7H8mxhBcT
fauNeKsisQyC6NLoHr20ND1adndKMa+zRuYw1BF7o0/4rlPFgFPw2CvprRm9R64GNwsZXEOog/az
yTTnT5VkSJ2EqSoHIoyEBJ27JKKsQgzybpk03nXQSrCEoWg0R1Gw6I/pQmQvX6Q2kPzo0GIrznz5
z4m45OG4zlnxOJwn+KqTKARowOqv/WRkHm/Qlq9d7Ty8OnrWbrUsA+OnFjhz4qJ4hVgGKCdf9nV9
gHBJP7HtHS2vPg+WPovYwasl3ipn3FXTEsHhHe7XH5ggVNVZW5b2ETbuiUMYT3R3XxfF3jEnn0Ud
EMJrTq65bIgkZ6ntvVmSfA1mkk3I+oIyr4R0QVOIB3TZBy+vVUpgw+zvMKCeJbV0hUzvyr7v6qNb
JXdRauus6LhKcZPV2r8ynYVhv04KEzNII26lf/V9+cOAhKOxXZjTx02LOuHpHm9bccPZ9D2YB0yJ
566otpaWvHR+SGBaMRKuqunEBp1q7Y/+Lhm42Ab1B3zsWgki/P3HjtaRCrBT0rJDi6OdPrVEWDhl
y1bjWBDeqlQ7FlKbJZ1cdXV/DEXzO8j8ZKbKMrer/62UWMfQR4MG7TntDdqU5rbP8b92viC4nI1J
W/Aoo7b6D80Rp1zLD+aAeROO3zDgXC8+qJo76SAdlmNCdsrN9swVgW487bGk9spFs1TalVtMU4e/
KwK5h48EByKdNd6edsVlgbLZKTyAIDIEqbaucb7U7FPLKJliRNx5U7wp+cxiuED6X0HcDwoPPKwf
2S6FsuuYIkT5BDcPNPKRpCg1pOICrBgCwwC3rJZ+U75AWTcEiFXDW3BiLWdgyDkAvnWlWNbEa1Tk
1AwXg4jYULmPCmVKIU43GC1RGxgmMEvsdB5M+JYGSqP4oxiWUeHL7dFgGcIGvwUPBvOgwQlhgbYs
IWgSd0SXUIC4JENPvxg2MjVcdyCWQsr7egLmZGvWJcxIXcOPUGDRfUYJlgW+OTf4gCpIv+ywyuKS
JqNgLdufsh7mHWp5CYiswZ/VetTOV2wD2TYZnjsbhxSCPs2Q5jk5+TFTY1fvwHpsOhFwJvNhu1VE
TFg3Ozn+NnMxYo6pcNBpGB4c+uCSwtkoxUUSxUrae1+cFKg8dQzQVvl0UPVq/LGWsHBGkSWdSkJ6
IttDs4p5vQwkfxsTMzhrZSxmvgGGGIYAscm2V7GnUgo/9ZZCuHIjsmYcENX8YQpnprAcq/RmTlcF
28AeJ6e7sIPgFMftWqmQ0Lpmy9i78I8Sr2fCY2W6A3xYyAJOqkqQktfIfLSzHyO4o1NhzVswnfcD
+2903bi8OO2tLPst/SDLpl7zjONcxQ+hRWWcLIoUC9RE/GN6bUuBPKw3C7vCVAY3ImKv4cDy1H4H
0rkjJVc8Ek3rgl3C8Gz2JdaqZIdDgKxmzOV/Ovkwqk2k2/vAbLf4uvUPkm1Ls/iZvkw3yaXESmoM
/Nmphwmkg0H0EXAp4H4L0aFybDnwDut/vBLfOrHH3/iWEWuuvwcMT2qAeGz9kzmDXpuyAbn4GRfI
M/FuuDXG8gD6AMJjv5nQrnqybe1/Qjk3csXvNOI75H+vfZr5Wm9/iYtU2jf52CT6kMTgkvhEX64u
AH1dgTPxTFwWJT11vOEyER0oKzuEhCqIc9YbL2AVWclj4vZ3AE7YWMoD4jHqYuBoO/qSce1gUbiq
iliDNWeG/RLFj8CclG0ddDFLPl15Gt3x/7E7Tb+4x02ZvQYstJp5raIW4LqH5cshlbBw5MweTza3
pIfP08Z+gALJMN1hoMijYa5i2a+Hp2D/xKzAsuheTDTv9A90OkuhewkkCmMtrbJo45xVsSxDUIBk
ynCjoYVa1RpgCvKrhinbOMK/S+Ck6ZMjSnpziZWMdCemynWb4pQtHx4Bu8h6Kbj2iT2zfodYw6uk
xpOUjPuQhMlIkl9CcBNErkWogcbgoiETANeF32rNg9BdTg8UalYXBj6PSu1WLuYS9FUJacBQT6Hv
oY6y9eOBFtZkyjtnzTGcLqKa8+jex6TYdv62Bc0uUbALIn4jNAUJ3MfCEaqEA+MWTnN9z8nHVO2N
qBAQkLsFIDy372cqSpPEgzcWbH0CqJYV6StsnoO+TmHC2LhzTL5eToFWwb6jq5KtCwvNlQAviMMG
KKOgsmZFSBiHULKvPCpsoT1L6osN8zUaOECSouX5iAwGqC1ZjipLUUy5GgYKj3d1iEyI3RY75zIM
gSlEyIJhsqfaq4BnMIDJakml2DG+3ASwXMl6ILibCflfHwq6iFDavHUkUA2StRBURnVUnEQ4CDrt
Y3DTA2+MBYfGVU6wxDfzpb5DQGNNxmFkWbKMGYNxDuidGuESPq55VOithVlhkLsZBmh9gGq6MNmk
ibEq+SMkFrsxzEu8tC60gB5o6arYQvghdLK0m0+e0qiMd9CalpY3/bOJ4AlHqzRWHbEprzN3U2KX
9uttoxFGDKiyKDJ6QzooKCrdWdhjsRTDxKSmll0bPElCLYsR5LS2zvG4Sq2d03M+N/E24I9YU55C
1rp64zdZg7powgrGqDLnOLkCH3qFDLIMG/xFvOnDLtrAyp5WvbHzEPI3TdgZtBdnsgLzDDXtT4HG
zJ1fpO+CSFedTfjnGfofpv5hbmbk36M/CSazq+RSUX+rhNOX8z4gGwEGXOb/ahg53GQNbQZW/tFW
F1CG/yePcMfYgC5Vk3M4syg15NjzicnAdyb/ouTsYl8xYh0+6UZ8KpyxwvE9UC7qiNmXNzCGpd1A
YChILrn7SJqzpfwEPhBTLDCWQz/ZQ2b8PuAjCrvyht3eSNpUv2TiEUWXLnzp9S+V4Wn94TSv0niM
CLYGa9daoUopeoKCdNWPgjN5i6eqZ6WSYf/u5NmSBy1a9cxTXvQ94NEG3mg6ZDhWan8K/DPYcQLk
bxF+aBu3of4G6L27Yawy0rMqb6P+SuNf24QansHOg1F6kZz8+vcwpF12SVPxoN01ymQ72CQO1tMS
8oPGxrZ1fzm0mdk6yAqicM3Mi7mCMMZG7W8TbHnKrU0a8ahj4y38irXsx2Laz0gANyyNXHgfTvse
tVBkhmppDDoGAAB4abby6eUY2DcMGAuykVce0bAQFIyTEB4xyoN37ul1sRSAPh5EaS6loLAxESeM
YN3srvr1jAjhUvVY2SZsElE6OElLPgYPiVFPLub4PTmEAYaDceC+0q23Onq0w6sVAO1gsmSc5hwi
nHmL0p2+Zy4H2dOIFqbdCcy5ys4rlna1qLq/yP5EUG4Fi9ppvnNQb1yMvZhmQGZjxcRdjulwlCW+
UznLCqaP1sL6as2nsHWcHEfQRZ2+ABDpjstERW9nOMkoIeKV4VOp2h2AavLN7PPgvS+/eeUq9pMG
Ny71zzQAAnHVop/RuKk44s321zIgw5s3Pk5jfM/EpS3+ygGi+Ml1N6k7F8gv/r1vg2ViESbm1SvW
/EHS4SLrfTDVp4YemBlA/WgVyqtghSbU9zh8FIsgvrnNV4Y5BkBRR3iz6RKQUEwXW8cx+aAOpb0u
tYfF4r4pLjkzScoI6slnwTwQGrNCGfCufLsssW2s2BQYvdnWhduxE2eqPvFRgMSJbwkwklF9FAWj
Ng4m0j9Bh5vbOxfdZ6exx852Xn2yisuIo80N4H+ghYuMkVNni0tCAWxIUExWRu6Sc2Kzqq4w2tgf
FubwwmvppcUmaX1TST8DFtFw76YpemT47oovviGC4bb/ypWVl31VuNBq49l7PxEoioKVSBj9Q5Ga
N/HZbI71dHos9lKepXMJzI1nHMP4zF+TcBkU28Q84c3vFQw4CqBwbIUmp3QC11w8eOKdKRZlliz2
mBpjrJ5xvyEIhMY3LoQ6bEzpn1zJUbTp1jFeU6cjNVkoxynkN4pN72T36f8qMtmNYcWOG/ckJ1HO
6usurHnqDgcgDEDS6Z4Ir13JTToSeYW0pMXDXo/crR7jzTDtbZ/sg57aueHT1rVVBRKCYqyl7Dhq
aQY1oxrNidoexDPwP5VyAg0MGJgWgOqWBkIxMVeuL9kUc9opXOyZ8Rlq/hFQ+L8AD6gfonQ7zTWK
tAu7ni8zrVf9FMkiDysbe8kbtkzlJkLbVBGcXAnszSt20VHUJuSl6OR0tHCEAsdo/6HX2hWrPimI
/qkGOp0lwxL+77pN7pGhs6aEKFTECJz5yujiK1Wd26FTtsZULhr0u4SxKnfbRTIB2utiP6TTYY3H
zdQX07sfBS81OyJ0J4e9Iyt6lYhrdPFLmME77aaXlv7qjpiZsPGJ6f6Kjs91hnyV6v8UjGwdbbxw
ESZ9TRutteN3pK3sbQ4wy4+z1ZhYG58Rx4Y5CSADP7qzBXyvhO4mrpuNgWrp6OE68GlxATsYMvLp
VI0UiNogcoyGhKVisnrqxnXs+jfLJolnZHdd75U33Wodos+boGFBmnfdfazYTAZs/WkRu7QGX1LP
9bs98WDDEuHO5wrAeMS+kx3uZObi4dgvutnQSawiNTZbKpuYy7SfkiZOS5/OKNVLdFCy9EthNO1u
6nXNfFSVNKhuhmLubdmstKhiC6dARjGOfJObGKdMwcpw1qow2MfiYGbll1Db9Qg2fUpcZtPCaOJr
dRbH4cH7lhD1Bqqk3gJBVbFhnxNmXYeOB14C46k2GCx8eI0cwYHqz0Gm74k3Xjqtg0311ybtMTFY
M/ah+tdCqWPkLcFmqkr2OeZcpKb7pTC6KT82OI+R/qgK0Eev00Q8RYkIOHb9t1vtkkfmKu8W5jwf
91pdlyeyTF8ZsZEio72b/itWgawFSEpYQvvXe5C67JZvuopYLKBF+P2x1rSjyfcO1+fYOd1Z2Oo5
ZE/YxtBFypsux+9KhmcCH1/ly4kGZlHW/fnkkgDpafvNO9T9fc9zzMigi3KyZt+zM93hKqDsO9a9
c6O13/wm0MJKV3kK1T2bVXq1OAfiFFjYdrqzPCKW9soa0emL9jLaxgmu5N424v3A8k/AgRWSrlB1
W6Hy59G49+txVbTZFSqPTRluRsG5qgSINVp/i+Lw5busTaUkZK+jGefg2jOOck6uL0ijLMq+XhjU
XnjOyoAxnWKiSWP30ODljZRg1dOmS+UwkHGf6gmI1F3BWpSUAQ92EBtntaEKlF56yYuHTi1g4c1b
qf5pydJD3yShPRr/ch/wU44yJVkYFFqzjgMGYeddghupk++oHTYjLp3YBMsZ2QujaJbT2TAE+uKO
dxuV1WKbyxeyBm2vhuXZyLWnm4yzMb7brbKN2a67kK2GADO+8TZP1IvhfMVAwsCAn1QyJoKXJHCO
JQiKtZ15J0xMzq30TJLNCOAUfhM8mlsRVBETdQHAkJ0dOmPax71JmA+u4ALvPn172ALbxQepLcJG
rkeBi9DUUA+/zPHU4x+llAh7dgjjVHjdxfKjC5zQI1iVNRWXKmakdvTxsGKAbiLqIEMiGZlcugpj
FINE377i1MMaQudfnBKgAeppMGnFoNkxPOcZIhM8FBvSYr3mra2vc8igITd96ernmF+GbZ99yz2n
De590Ft6omBgZ4H8sp3gEjDiwp7cAq37jOm5a8pok7FhkNJc60q5H6AJ6BP6Vck3qcHxzBnGjR85
+6L6abDyitIirpFuheeRRSBKrtoHtzf21is820F51PkFku1CWwL0duPihiQlSv2rwtVcgPvrU+sx
DtozUpXPoE/PgRgXIOScVzEkR0skq1TigKSVy7IR6AiWZ1qwza36yUHSDGEWbSLsXhz6W4hgzrte
LDgN8U/5G0AqAMromiElhGEpP4/OZnS/fB5IebAymysNwIV+IHvyXdAwWO1Ft9bqbRQBTONy3Jvd
+5jz0F6DMI2SaSryeaSAJvCvQfWM438hIDWLX002qfER9jEcLsM+3BYcETzzrGebGqsrx9dsUYgr
qKiRWj/znyT+WL5rxt9QRm9RfY7jr7q/Ib32Ly0/jdkHK5Ce4d68Ns4a7Y0zX9m+HG+VaRupbRR3
qzSbAlRP5c0c/6AOnx35TdarTv4hkBvc5mHoT1mDOWTAIyfSKD9gmnic/RC4wvb6k1B50E3f7kDl
jvmbVv+aEvPZhw7oqdB/XPOqcdniQJ+iZUts6xV2jewyxsCs3mv5wZRtRu+0dZMuY7giXeiov1gQ
WJe2Il2Mk2SBczAhi9iljJXlgz98G+0h0fE2w5O0NZWdk19th/zloaExLz8nFdFaQjc1p6XC84k5
/ZGVWIz1Bob8kUK5mQElPBHcufzCjc3YCwWveVnQIpX8pCt7GBti/JZiV7cfTrcNGPwEjwiEP4UV
drdL/W0/HEFnVBi52EQmh4YoLJlU/a+X/KjGm54+QU2PWAmjvdMciuaoeQHR2OjNcH8j192mpJmY
f30QPL5psVmdWK4zOgxZz9Pegy29gonah1dIL9PHy+Vd6JswwE8KOjLBi1Vm0O/3zHcqwVXzn+Wy
735q9YbvrPN2st6VgKcd0CSPIP9p3K8RMnHbPVW0vCancuxlKvtashs4Y4mOfzlbwNJs+oPTrTNv
qdBDT2e23ITGNXCPDPQpEW7LAfbwzyk+NY594CxM8Z1AGNbOfnU0xwWxzTKk2YQn+HtRInk3v5b7
Z8j3MrvS6RQWdwR7zf9J9VvDFM16kXvARXl1/GuqsFTSvzLrEHBsrn1wfsN3YR765oQ2nFowW2Yw
SGuLUOadm2aMSW+8a/IgdCj3hHon9t21G7C4b/3xM7T2mbvDeJU3qKr05pxsZFv3yekl0L5iIs01
d1yPwJ6nGHROHugrdC5knpMpvwZ281mfLFxCBQ1IItYmb1qfzMzsdzpvT88Jvnkgm4gUw9krDgPP
eqjuUQse/zsT3xGkmOnldlR4/PkPDxcxzUG4ZaJFmx3SfhnaP33/9PTfWP+znZvk8uqR3HWX/hri
2SWdmxFH5O+2A9xVzu0ak1f51P29Am3Gnkf4sEm8K5MjmihjeHZN0C3rxj+1zUbWx3TcOeLSaEfX
Ptr1PUvPjnjGGLI8y3hziJ5o3rtIzgDfFevkJyv+JuXBqJHMyP/8AOyA+3KhjkTQhzWkdBhOgH8O
of1bpVs62lUspOo5Uc6D/g7kmSMC2+qeZNydj14lcAL/QOMj0ctHpb+bwaEmZq2lS0Jbg8AXdLA7
jEePMPjzjBsCik1wUNJjlH/rqE0mgUoTzU1lR4mqBDf3V4hzHxA/KB4ZQikvAde7Dd6xjD/FeDDg
1mjPtPqcbjAypuqUfdOAp2p/KIodAYvBfk8Qu4P8Taa3wNia+qGqlmN7ZNPWEzLXbxGhAde/esU2
S87egLFnXssnVSDgwTHG7TQWnaa+cxjatY3mn1h8+Oi1kpRBf2wncAEhykZi/u7HEhwKtJ7UL+x5
ogQ2Nc7Wg0b7V+DiUsbIcB5GYnWD/wo5EAR6hOeSaqOpd5ljKqXTwrlmin3P8/BbSap/Q5osJMOO
Nohfh0lz7rWvhPTfW6mjYbgsFwW9vyMFcizp1XNvMx73UjzarMN3H6gQRwIw467jzikRoUc7o/TK
s+nSLmNnkVHSWTXZQdNLUFQaoHYtwAQLUJtPpFISFghlPId8b+LWndBrSvebVCUmInjdjhFai8IU
GNJ9YhRsWf6gfLANC9MJdUBvPAkkG29+b6w1B8lHmgUyrkkGIzZjjnKxpcy5+bKV3RQbBn1/l6Ig
41dfKbI624acx50x/3/hSd0GLsC6YvUZLscMA67ThCEKh82FNsLHI80KWXyUy7pVtyk1Kki79ll1
S9ZRJdCZceBsVfarxnKHIxxXU4XYb8UIxs2AOz9V8K/jHeeHYc19GepLKprnfRE1y0byQNQjDlDl
6P1mWqMvE6hmhc4SN1Y27qBF4FjEXEYZFAjVJjJphgP38LVvjV2mhhQ0pgK9WlH2JkMUy9KMaZBT
On2ZvBjYZDicw+hXq05+6K3c3KWnRNBk6SLqtlU1kX2CD0nEuxmGr0Ihz1JPbFwrz3umjWLnJngl
i4BHyPR5Q+nfuJRzY1zifdFVNI17Pw5iuZoDkLNAy1UAcPm5R5suBrqkCL7bjv31zOHI1jeQl51+
4P0AvYJGE+Vt0AjBsLXfRZU5rJva/KtdN6fy6cfM0onSUSoz2arhZqT6fJl2Ja7vGomdxjbAtVGt
L1E6c/VhamA7R3wI0tJ3oVZcq64urxoXOGtlcLGkuzqr/GfBtqHKR+zYkohtW/CKNzl0tkUC20AB
3YuTdRY2pCIqO33PcQWJ+jUSCAoNS1vRjchTUzPmIf7S2SCKakWt0WLIHUq9unjJMtLFcDKpftN7
nY5odHgnV5fC1v5KHYVBOhV5RGQBvrIryAUPBJX1VrlZincCw5ITWKR3Lffyo5tVFQ2Z7covn82I
qdJxQY5GmZlvJH1cQ+sqhwimgK/q3TaOGH1CEsCQ/ffCICuWOjFG8pBXbSp3Wj0cksn7oLY+ftOy
XpkKJ3ivpOU9Q/Im+8JuBiI9VVBVqC98EcPD6Qll9xF3rIm6U1R4JowayB3/YeaD0N4PmRufpBw/
XJHmy9GNVqpiGvMGQCG5eCPdeLlnr0JJMVXmBrS74OV8Gwp+iy16ZqLRALUMDM4cmNn1LDuvI6oj
F6Wvkot2glefkYMCZuTgqonVSytGrPTjtUe1W6Uly2RLKh9m4p8YvPxdX3RAWBrSI1mksMZoNBQ+
MGedcxocAARjAVpL9xyHucrZOnRiMYMEZzhsGPNFseOqVmdKlEDnT6ZstW1e6JchG5Ckhzaz2WXE
xAjC9qrl8Tw1WTFZdqwvo5oQeoKVXDcJrZS+SWBWpdal4PjU+G9l3zXzToOHgR93XnvIXZ05ypnR
25iN9eKrNrr0LS8olTCVmvQMLn/I+cGMxhbMRi1dHDlSmEtFLnZTBF6VnXOWKuu44phktR4UF7ZG
SYyj3pY1WLXKX+rIdVil+RjMNGedwEZZljY7srDtZ4IyDmoQo0XdWqQovFMvscgLdwCTj7UKkHa7
aYccH208vqKQji4FTPoSZeUWZ/adK23FyPaH8gxwdTSRR9vuAXzfIIJQnABevaxYsD52JZOA9uND
mLEKchl08GzwVl0Sn884jgfBDRRuUl3pUImCv0onwCUGtpI9FgTQU3JmcvJVZXNJMyLEcdZBj/Mu
XgbTTfGJYKFb8HDHoJjSKb2QlfOIm3DvG8oO3U1xeEp7RflqO/MdpNBVEqITiT/vdE0HnF/RK8oP
15bg88R/fJ3XbuTMekVfxfB9wcViKhrGuVBHdSurFWZuCI1GYs7F+PRelA0bPhcGDvpI84/CdDdZ
X9h7bRl85rB9D06fniqbxZdgNoFaKLrvCk4RSz0kajjNrD4BW7yk3LM3HiagyLN3lWEjoOfoRo0x
w6QZbQsh8jxlLfZGVmm5yS5Q/Ekj8ZZPbcsPUio+CutzZIyUzh7R9ZAdSBlud6qdvtfrdBzmhk8a
KMz6tvMS+zqxIQr0hLjUZNFttO8++BGnup8PhEfn8OE94LYtJEgcH6wjuJ1c2Q7i4C615aFdytcV
Og9hGa23lNMuE0RzRIPaBsm6nkJvtsRMxt2FTSkSjWcX2nQwuZS7rvqbwH1G4AMlfWXnpYXzni9t
/mCQYk7O3bjkpyCbP+OqV8S1MN8bwnWbmgfkLhSRu4eayq0Xs1A2+yQRnajeqeR4K3KvCjmkX2yi
zmpnzaTiit+3QYO/jl6xbr6KgTltFNfefuzObHBRcXeajTzSR68JH2flF0eE7D4nJNmWxW7ufMPN
kLX3kDfw+8oHr5FsIUkuDRKYUqnX3SeoemFz3RrHBTwvzSU0sJFiaF/IbfubgBWMsbGCrBxO0M/h
yPaxex+wnrBoZ9Z5i4Dp3tBx+f5Cn8v1ZXPIjJSFQXsMBzp3kujsbVmAN12Qu87pNw0ZZ+c5XNh+
hjbPplD2c+LL+MYadwZfu/JxJfmGTLHawZvGUhKSZIdfrnlwJp5HZYx95U7hq1iszWBzM+1jggB7
D5F1VeH5c2fOqRkPtc91HNrOLy2Xx0o4it7Y3Myqem/I/0inAc1IjBtXPOqgj/bA5nnK2OrO7MF1
739GVrCvwM9e16nM0YNehjA/uQYr0xgXmouHMwHVLq9O2MINQ+8iCo+yFPNWlOJPhXjD2l9jHCCa
Dv0UV1cpnosSeIHTtX+bboXsDO1DMXvj1qJsTIWHzAiqWUXWV1a4h1y3I8Mb6LMThv3cf098BeoI
Owxy2UuwpLh1GTOEzFm3XZBekkKTs5XU7x268W33gxZpcRNbW1kVnzM2rmhMQafHbGFGbX31IrjI
IDuoippT+RQHjndIue8CdIk/uj59ciRvyyBA3927W6P6FPPUcyhGvWn8lyAFDkrOy9fsN9H1bMDI
sR5f+cwhvqiM0ajLFoQnSaT3XhasKXiA5iefcAD2IKnr4sEYcoJZAxWQw2LflEP3MZj+Lk9fmO1+
xdFwTMRwTfrb0UVVo+Wz1WCYmczI8tht8B33X276HWQ2g6+elVKFRztbpwYBqaC9n78XnveChIJ3
Bq9FauN0zKuKSzXFL54Bn1UF+VkDsK0BDw9YBnnqBcvaTNqwvec9pgQAzayKhng+RZS/XU9D3ihe
DVu3t5OLWiWNzItLHDwRBIxuMNYdDUUeRJnRwnfCOoAd5PWwphDn0FTmGkqhL2ymycGnv35ZOdIE
LBmt/ehsq9lzcdFgidUozLZFnt27IZPLtJA2/9GITeGq28UZ0OxIQv6cDJVRzUGepjT5rHtJvSFX
15m/wE5hkYjshHAbOk5kJKHTtKS4RNaBah+8km2TPB+wG7UhbDUdTg5JjqJysNTr+dVxmqe8PnDs
72Q7fvk5XO3oziyAWAYPHaYZ+qMq3bO7kBTeZGb78zeq9dssVfoQpvOrP1Z0Tabh8LbxzhdIDqYQ
3D6IcbY28n1cgo9Icc42TMWvmNMuQclR0WDMncfuGvkLb1h3uM0BF1uk1+ganUMaYqMWQj13JTYa
ey6pvx56gfYu6vpuY8n6Ja4p7ZJakVia15emAxNk4c6pe8IHPZGSzqNwQIkMeoZP7GdRYCqrTHrx
aFvR4fwpZtrt+Dtw/XHf2gAPY7rJjmyn1YAFq6b0Tp7fTFCiSr0nB/y6E/10cuoY6/qAqrv1mGUG
yDCS8QZCNxaDerzIhbfCYjxwsMuINN0BQuLh3qvmAeiuXPY0nwtNxfgZMp6PYlRLDbeCWCD3gzlc
4vzqo6fQGzQT1HTf6SJFy56xmU4GRLAANXzvxWTyNZhw3JRkNHV+cT+uwTZh3r913KP4Z6N56RUv
pDO/IZqmwmEvCgDgYZTy04lWBXvn3WQyfkljZoNT1CCcrjDzQ/phxzuKvU33eTUPiHHC6NnJxJsI
cYgnkYMgzmJL3Dj+pxtRTSHCQIpkAGtOIewThhSbLo/Sg8aAKYx7jqA/MoBAXdnqILias9WRo8qj
7BbYafWFlOWNtJePqqMZJbOGmY530mV/0NMItDDrrW0PJRqFOkpTjfIGfWMJCSAT2OKgf1+sihhO
dhGGs+jdWhFpxIshUFYkJ4T+oxQpL2UWYI+P4n0KCRi1lx/shmo+111fnoq64SbMvWLqbkBUwldQ
CX7sOS7O+FAIgG2vHd7Ec8oEos3As5JO1WOicOPjsOR/J5uKOPKwH8zlKcnHr5LYyk3QKNKks/us
zp8t1drbzH5Fa/XLJPXFvBT3VCUrrQb2/hwja/JJnGJYuR99pNV2QIAgHd4TYqzvbIoj/P3ti2kY
3ObOVnU+sOk0WxnQnALMlOHb/Snd8kq1/n5O3Zca/daSir9+i3za7atDqVBaLJITvyZyoEi4Q9fj
L6ti2kr4O9iIVozHznjElPQIsuRMZeGQvK4FmRcF1fQAn5ZRt2C9ZgfNLlJ3XgkNdrScG6ebzOaU
tvGFdh38aZTE58h29n6dKrjB2Agim61IsscoCDGL9DAmGVXzMDgWTprR1Tv4azNPD+kwdvEa9EzL
NWQJ0RBk2esIscuwhcD6Lr2q34drUGKLw3DJqTns/qW34xsOeRkhVRh8lo1O6xiEtKCJ8nkVqrmM
ZvpSE+sAV3iS3TEZkLkFkOvbIlRHK4/hWBkSn0Iww6s4Di8pxh5z3XkIXAUUE0PXMlYJTh3XPC2i
u6+R9Qmb0AMqN4Zbxd9UD8x8m5uhj75GI/8UZC1ZxsMSAP8kzZeLpa0L8FhahjLGUmSh+XLbu2YA
deYlGONzHFXdBFtQuAvRsWp57HOqaiJKWUbFwdHmfUKpLK4FQdlygiWcUc+VTfKnj+I3ujn+DYmh
w+AcNbK6bhzUMcIiIDnOOPvGleZS7SOLlJM54meNKNpYQPCmZ+Qn9PScm+YuFcvDKsTroonfgWYg
7bP4OhH3TU1mXlm6pzTqL23A9d7ovrghKXtTaZsttu8jmJkmeVXWyG7zLKHSCIBEuiWihsaa+GeS
MdVk/pGT8S0g684I53FZ4121ip9xGGId4Fhv7NbjllDiYVOkIvjKdFT2XFiUtSST5Qg+nlURJ2j6
44dk1RpgNcpma9z4608K8LalA2l+oRbXX6SVwUQqzLAbg6fGcI8wjUOIg3zzI44g1/4glQjXc3N2
ovRcTP0fbjE41jJMGcwOjrghjwjqPsNwuKkiP9r43fDAaxH34i0gCNzFOMySFBIj9klAN8U6OKSE
j9KJLinKUWZ091Gt9vMaq1HUL/NQPpoOg0kibayr1nsYS1ovzS9jsnrfNNPFJ8yIuTZ3l5k3S111
vzF8NlsyMD9RXl5aA7t3LrE4JIpos0VR5aSayXY++jsx1NHWfNVV9WALfe36AvFORewLtL5HjdZm
dQd0Gxk6qOfIxBhzn25zbN+cRC0no7AJlyNIBrCuUCFkwhh6fDR+fnTrBmNhQ0XeF6sndsKSTaiD
i+J6K+zwT+AwIAqm6EnYxzlRF5QU3wRf6N08wqv3O3ICHXTYMdkmVy6DExHR4obBBJ2pfunx7F+W
6dPXETs7yWg4W4NDJjazg4nfUyfB2FQXCwNmRt3GmshvJk4M6EnGVGaIHjirwF4UPnQOiXyrqdW8
KfvgVzwbKrEE5m0u9T7a2SQFIx6klKiJUbFnYKgjKCwmwqRupNAFnPRzsD3nShnrzzikLXKy1SjI
6L3x3Fcrih6Zat0SGnwuEofzmnsMQ+atAaM02RxLbt98t4PaMH3+3bkFARHc4S023nkLq2vtIVFr
o/T4oAlh2O2cxpKwPgw4yZWnh+u5RibUdaxHLI97MBXqOkPcAHiANKnBToYofjZShJAHSYIiuA1v
Ad1Mnqf3sXDGU5uv7Jths7jzH5GW7y5zIu2411ojF1zwvg6o0RmaWq8q6f9k0n/1kngDP3BC88QF
qBugPgmaavIdhvUpVoAz4Ed/SGJz8RZPN8iNtsxUP3JkDh2CJ4PFUTkZsbNNQClN5bL0UbkNNbdh
WXvPo1juXUIEaKBBUnvrWWcfKOQGmCaJsy/R5HQucQgtsQOg8E+hSX8rGn+krBYBUyPbqcBTeqcJ
CxsKJK5FmBWknCVfk8pe/M771iHXIF17V2LoL6uXvtdYzam+1QB4pjdwIZo8IEtjfSDNBH5Fue5E
8f6x3Yc0ankYOFx1sOq82AW1fcEPiycBXVi5wDzAu5UqgpyS0T6lvNL7yQMnGWNR1OnKKiRZcU4w
vxkXnuaqkSHN7XtacJohfggW2OwyRNZWB7Lak2u6Dp612in5PRX9qxcWTyXJ8mpQj6CI0zt7JPZE
+PBdqxkkatYuT3YcMu+J1uk7/Nn4tMwcUYBlg21ThG/OVLyFKULSOWQEuIL2iiiDkhm37w2BTrkP
/AO3M7dfEXT4Kqgw0xTJxzKlHwDf7bD/vSx5i86ffQzJsCuFDFSNTdjz/cBFScbIW7q+boEOyXSB
jGifiq40Lzb7GbeCCj6YChFrTfJPwxxp57TZvA1q9ielQ81TuzDd275q11/wzzx7bx2hHri+IjY/
OC2IuW4PmQ9S214WNsTZL7dhKOhr/2GoajQWIlLb2DoOPeTOIqiiu6bT3RVVuDpWNnqtLMVNXyJL
Rj+J8JpcsuQ4EDDGS8n7M7Qb+7orGVHOKKxhb7Kf9GYN6NLBQo/8FQ4SicQzpaoor2QGoyqfZhtp
62lA8MvQEu1yilWRwSlPbbsdNKjwalDBVViblo1Zxome7JuK7XIwBBDsFDthu+DLbQdKBWkkk4Tp
0RCRizZeWnsMklOc99Cj5r81gs+ymv+oNZtrFKD9Fu+Za+XvMHsSJW+utjlr0oLwwGNaz5dK4b7s
JxRqQQ5zrnR8JiA1E8hjo/kOTlXGOzRCS/s1anlyAa5aEcsTywfqnQKtEaWeTz4kJV9lZh8W5j30
inyXOywQSkGA/MIbtI2rXzAK3qtqAFPVMyfgWalFTAHbR6uX7kETUcCEDWtU0YJyaRXu54V9w6Yg
1Ddy9TEYbICUGmBh7z7ZXe7tHZ/lqAD6nnOGbqwcf528G1vb2teaCB6PCtNr21dE/ATRmIvIcDI0
y5ER8q/c98CF4TfzpxoenMVK1Cr/huF4st1SUFSyER+W/q6jRRgzWkcjJnL9fBBQOUwVSBmYQZIt
IXPNJhU9Bkqj1s3yQDL3o9N7b03EDMwSgO3C2SMD2GpO7TBd9x4oYPiu5Xb6LqLE3yDqDynoLExb
rBjFi6gXc9uRiY1VdDp0tjgymHsQs+k2LTNEbPfkAxJZtnEE0G4b0zlXorVT/vjkBzaUrhA9sD9b
eztZzMkukE5WrLb2ehVtlD1ukcVhbuGmLTs9TZI5yGEf4dcKwLTzDl4TJqhuIGm0DSryLb1GMuGe
xLZlfXy2DKOdClVC05y6mcTMfBrW9pars0D3kaQj9YNbEFY9QsIIiJoqmoopBNQs22KJMvl3ubQx
yTtkgEexvBQll2lNEZn7esAimz22Veg8ema6ciPyR70MpTSzUMJyfBS/BHeRSEo3w36vhJfk+d6u
LrJya7dhthtzPAsjIBdhq+HBxXE+Jw/j7Kqjq0hZdBkyMkvy5NEipphaN0C1aVzxmFr1UUNBG7Gq
n+K5fLVMMVznXnXjhYBnbOGS1GPZRFVMckeABmEjM2utqBEfTPK+uwJqofbqPyIOwEg14YsGOsNE
gCc7a8nCNbwVkmmGWap8SO3J394B7xJL73PwJeHX6DrrESMNEoPZDwHW98m8c9PlONIIE9akxk2J
ASEJJApqeKP2avTJwdwi+sbywa16i6RZEJCXO+qdjvx3nS4TmE706UvDlqcYiZb96CbOCfXuIIIj
bosZGw2inpb3zAVaF7sfU3ozzRyTdjzew/FlPRDd950DwzWQOMiGCLDVwF5zeXfnxicWqnklgNnb
oMp7qpz8cRRkycjY+t159SO5VUwpeMI4spnHsqMNmThAHgIWHGTrkjtcn56l/pO481PcIV03Tvk0
T86zOy8D4y9YNKNnvfRufk0Bz956wFHZoCzmx6bhLZ05hH10IwSk4OpaHps+eG6HN0GmpectNyST
qCtGdzAtAJz1mumu8ZfhWLBsjV0iPFsP+0kNMVJZ84lJU8SWntxgpot0o2Tx9B5JIhFTsdVQNykg
FMuEZLg+DAs8PXVl2LbZ4cCJSeQ2Wbn9NB8qAGkp8m1yn3lBAMK0GCTy8brjolxAMlrFr5jlUZh/
RUF7XfbpXcOtuPvOAs5vv2fWMbCbasVJDb1h8JbDlWqrbcay/EDV1lEmodioxE5m7mOSFL/DInpj
Cwj3Y2C3G6B1CvcRDf2gF/ZlTMmQh0X8CO82JEKvCh4Cobh/Yqmz1c5Dp9lSp07lzVK9TDVeSAlz
uq1eutFzUCnDUQ2IJrGJjg41sSWsyY1d/c7x7lTUQK4Z0StOtynM/QK5koXyKGIOkwFoLRX/r8ER
p82VW3y0yUPeDwzoMLNigOmp2clp3SZYfsjUY277aRn7SGR9zAWODGjpIUInsbVR642p0cwuUQDx
/Zdq3jJsuZKg+NdZoA35vKOpG2lNWzrrKHE2mFjtXcKouAgCUAMshOvkWBJrC5OXUbnX01YytmIH
xe4bJipKQmeEFEld6PwhIWYzsAqUNNCYnbZNZW0ctC5FtnEbtkT1En8alzFwGRymZemv5pxRHjkN
w4aa5mFMsX1lJJZTAcKajAmRRayQi8Ylv8kFQCZWz/2hDQIObe/YiPcak2w3+Fg8kn1NKFkO2C7r
adDr7G5NZA8Qyk6S5knnpx6fHPe2GxoWw2sc3UbID4byQ/oXl+lovmam6oJgooRzDp20xDFifUWl
hHesmzdtepvypQr2nl1hF4XnGQ4W/XWISiaIst2aq7qG+3m4fiXgllkg0oUHnDLABBpQ0Nnnw4xr
prxh9oyzurnR7m8EaIWrPVJh0UZG3NpSgkjsDj98kBFNjZt3vWXjcwD6gExy7t6t2vxSIbfFzPXv
lbHfqzSAmm/RGQE3qZWSm9hmtJrXCbtukb/0jr33RLk1pXk2kh7GnsECOuGqnD+4CtQkNsKGfNxg
W6eV+6IIQ1NtF/9yKkyiXg8SgWWueOoKZDtTPiw3i4tSePC8HtWSY04FGaLgXuDxkPZNCxlwDA+2
+IjSfrjYA6CZbqTHmd44bGQ/v3hLGj3+PKAMn88DlVzoi5c8n+I76Y/YaJD230canOVQTDdsSZrz
YkFj8suwvKlGdl2zHrIHtsfBVedH8qBF6xI7AIVj8XEv6/TVqdvxSRhtbwd79q+jYSDJc3LvErfW
qJHqmoAHXgWGMfmprtH+cKGccP/MvwNfaV5aezz5UV+9rH9OWMVoI8b1wtUvHGd/w3mRN2z7h2uf
mE871dW708VPorOdx8oUWNz42z9/vGSeR9JJo3fJ0LP9MnVD45nGx8JFUN4xPnhZUSldWZAPaff+
KZJcIba3ZO+eU5G31Ph3TivmPfvu6i1eyifb8vUD267mZYTn+fPHTGyY89e4fsrObza2ivWvn7l+
OoXlcaww6E4+BXo3IZDHFB7AV13rsbl0d/TV8KwGofY16qbnqoIv3tm+4Z2/i6fY+aummmGtNvop
CRCZlBMTNtMl0b1vAKqPvd1eyWBsb8yC3KclLO4lGTN3o3FiPPsGxYHXWb/HzknvGLcRUuDM3pdi
RmceZODKR521wX3atQ+uApHGT35rE2DXMtTmxuDXavORRi1q5/ekXj5rN24emP4NT00x3wecuI7P
enqJDh1cEMhds32zCA1rzOqfcvKvtlq473WD4LcoscYtdZsdtI1ex0a9QCMkujN0masEBMVxRlT+
LMhK9OGRxVZdXXfKTLx34B5VmakPqRc9rwuOo+/Ewe0c979823TnBmsrPKbpBKQtdiP+i1HirudO
njFcvJ2z3BBvOZ3mLleoohIcQoX4nS8jn3mcGbDBUM9E+X0bwJdre6JYeuAJ91kBqLyj/iVZAeD3
z0PhIxFaskIf6H1vPclbXoZqPHvpsOyjRYPG5x30MDnqMwLW9jEh+QMS6NzZKcGFTFFZ0vmhfZfg
sZq4WplHdcPOC+uc94lybqq6Rgbiyb2WBBXmbfNrCskMUBNU9AUG6MxZFVeAedtkIgxAKvgl47IH
hAHP2Br/eNbBKakOr5bE3y+suHfS8cxhHHg5Jz8An5Ye4nnEDJWYDyfpufx1Np9jDwYyfJR0s0B1
k1de3XbXNpw3f122x4ywlqi6Cyx06pTawHAElICWXfnectbEbkWpyszoWAcxIqF+SHyUbOhcR2kh
kFlUu6MufzJjGd1OHlhsnVMCF+184tTwTn4GgC32zfwLlR9+uTqB/N2pAMTY8iGNai9ljQmpMwB/
PZ0zcpRqMzKrvplnzvFqNM3Zhhupi3ChLJS0KkogEKvAVnCeXTeTouGarbMPZw1v1H3Ax4NWCOy8
DN4SyU2m8vUJiET5xnCMKiAzv3ow9Ah0mUcD9RRt/DT3sJ+63q92MXtLVsLSbFJpQS5H5ltPhfWs
bISDEe+HT6nK+9xNt2JGLu24YrxNoa2whkWs3c1iYpzVIKKhydnzbdNT4+zt2vNuaO8x4Qrl7xpe
juvcSa6NHrt3ZcPekJgsXO4QMITc/FavgBpvtbbDLih9+uloMNQnbtIcGaogM7FlevDmVB+byWFb
O8i2vptj8EkWkDNwHy2b3Z8H3BQQoZYS5d1v9jUI+9lN32OB4kjNZwhjJkeytT50ho26WFCWo3zR
J3sGaE2I322VI+lM+uHMzow+sk5bgh0HeevI5LGvR+eY+n12C+vTXMVNW+1/PnVElt1eLQ5EKJuL
5GoBOLnqNBlYGKaDpa+ILRTdBQth86BdbH+WzvGP8W598B3rgahu/Eu+ac9mfZBNDglKqmPSFO5J
ayu8RoKS/oUUgJWrzecnhebgMHb2XyPdz6wtmnMQeAYjSSBJ2SkzapLuOqaS3QIjMhdC3seDqo1h
yQel26m86NZDqXDVecK6D5QNbyonDKUP0vmumBSYC73vJld/lSGi0UzNYtcGUFAjE5JctdjLXr2i
ZkoYgn8q2shRdN7ZU0V1N/b0s8FkU2uPuLgAbrg3BjZm0tLs9BY6uWwqmU8FHSHEnnwJxlUa6EGR
rmi0T62X9LskrjDvCOSIpUAMKIDz9W1wrtzIea3JcxpK3oFlOEOHSfFpLCHTrVgBr+pHnLFVi6wp
6uRjH66aEcJupdhXXsGEyU0ttHGkQ8VWdjY4oc5ZE+z7MhzX29pVKX2PjbWTnSMxZGc55HzfgrZH
Ifd5nVxidpbCqo68nf4YWDB3k2K66nUFiP2Mg087FeHzQX+dVbp/Dmqrfgg9TSMYU8dn0YkmID57
OYum6hDVnbyracuei7rkSwmvQrU4X+nRV2ejwumsBUlyBqLXzwMrBFJVmNZqxvE3EbPYGkjGCRon
gGtSvqx3NZnw0fTW2XXS4XmFHvWx3aPwssOjSc89N9nbmlkJ+8GhfNYNaSZlMj5wwz0vmCdvLadR
uO2Y5JDLlQeed15CAU5qfeDfg04lLuct8dI2h1BKK8dNRm0Tm+Vb1Uj7plgfTJK+zPiSDr2Mwx6+
NH/281/TsQDYlYaPdHnl6nC9MHAD2g8N4O7n4efPfz4yavk991Tf//TnP5/acg0hUj0B20Ebsvht
mpSkR0r7Ipv1XQeBFndreqyUtZuGcYA1zB2gKmloSN5VWFAUCoqQy0fr+mHxIiz9SxjfTaVAjr5k
Vr7T+Zqg0Mn4zoI7ePfzEU9AcLa6DvwPN4+UEuzc2oE8sRd2macnqPpa9lH7wRFQ7OLhTkhGZm63
Xj0/cKf1gbXystcRHolkKPvbnHlsE1H2tH0LQbVMg/sl64P70kUxnQY+90jVXBxcbMdoeGs9azyJ
NhtPzM0lyKfc/TVITRXYByFMj9S/9fPw3bN4nsdaGnAT8SOqMUrh9RX8+cisn/581CpGOWxrQBXy
76xXO2TVR9dS1Quoah7yLMM3vODXS9BfRG7W8H2MvP95ABmKx7ZzzrOU13YU1keMoy6Q/8icIA3W
uWvftOtD2rTtQSpWW65bfgepM113bp2CzFHfTlqb8/8+1Lhcjzq1SHFu9SBXxilSO+gDBJ9wW6ON
YY3cd8FnIDtyLDhQsIl+T0mkXn0GZBwC634xIK02wOwa1/g34k73SHICPEJWI16SBdtlEgM6Lsb2
eVXY9DSykwj78zBL9/bngfVKsnOWBqrKEhV/4BV7hCX0bLEVhMOSIF3OpS2qkhkz2cy0A5lEtXjm
O6fnajsMQZ4Oy72PauKECkbfsLw96YL+V7XVfd0OdylmAq5p7qbZhO9pHmeGNO49KmN4bAJ1hZPH
4fOMinOjDNMBO6cel8LN18tHX7KgZBVECiLkjo+G+epT5IEiKpwOJFHPkQZsQ1SEhCy4Wu+YlxDq
JV2Ip8J+X4ZZn9s8D1DA06nhsAR/FnqkrvlR/ZZKu+a6oc5pIRgWSBD2rO1PRsO3n7CEC5qsrVVC
+/VBeG2JCKJVtLV1Le9kUJHX62TyMmYoPAYGTeH8u0ENs8HXkdx5IDLOSSuf+MK3dNDztZoh6Ycs
clCk7HK/gPzUMZZqIbXuQpiZu7K7YTdKaHfM0KOGWVkkHiBFX+K4iK0nJiVbq/b/pkFDTzME9sOU
kdsUZl1O6EbkEsZnM22J7eAxrYh6KKaWtkrat8w+yQBa3xSQfUo2oBEm0oGXLLTUp5MyUBrZ4abD
FB7tqVG3Za6f0+Q5+QoXR+yC0kx7ME3Jq+TX2JWLJJ2bvLRdbdKAO4eLjik8Ve5fGeg1NW81vZXx
JcrU++CWbLdzdak09KmYaNTTtMYGe6o6mR5zUaHkvZ/QtTklOSJUdfEhzWgZigUD7sxKTSFh2Q1d
A9BDkxGZBk57qwME2V2iJeSsnma4GC5S4aKXLXmJACRLLGCMQ2LHs+7CIld3jUKUt4ThPl1vSYqh
XYAiHFErxiA8RLCXVPk7j+0Yp1igt4PXT7doUSpqUvSkS3zEHSB3Yyzq6wkEkEjsNTDBzO+5kHsh
Gus5CoeVDlXRqOBIvkNY+AgSszhWVg8Zpo+Syzj4KDGa5DiGmnH3kJv9aPnJi239kt6gnsu2Sl/A
AJ8bqMNXtSHlGkHnfIlnByl6NH4vNtR+VGvqxCYOiU0Avp9XniqvD/tD0Mfz1s5hmwVBxewiie3L
QjcNsIm1UD1KdSliVKJlw6jardivi++xvnVi1d2bXOCdy9ebCdXZIUlk+qTHisFlLHNsIlBiULhP
pzjppwMyrJRpQBC9qhD2A5DnaN+N/v3EeuMJ2sWv0BLDp5JrU0u/7q7jgiVUb0HXMw6lDtwZkbv7
AQ0O2HhiUoNaVLj2B9JdhumLANHhv87WnyO0FtjpxhHvba696r4rs46EhFDsfj4t5ry+L94skIC7
iGg8Kj+LqaV4IFuiBOXgRu8laUN6CfGC9t6hc4ruutbYuPFeEVBABUKDAcNQRTq9k+sDmpB5b7W0
elgYge460Dlato9PaSHcp8p/1MjcmH1PODKchk2JatQxKEgohBCJCAU1JIKyrnqU7fKaj2K8cN/6
khMYkMGNo2Mp7ejZF1cLYdNc+U75FdQvvo2va3SMfcomQeG3Fp3TyqEMrhYBvwuitHgIqwiV5IR7
0o+tt6IK2eiW5sFvYEdVpRRHUaFMaW2JHrhAw2mZ2joM4fyYzr1/o/V7HCFdVjPZP36XkXHqTUSo
0BAzFyTHx57/NOn4gQ7Rf16GYh/Aet1bvhPu8y7O3riln8kydP9MLWEivguYYmZbgo6lQfiFNPCt
8vwCFzUBxdFYzk+R6K6RjpfbhBby0JIzeIlblFzROHZ7HM3cnZcOq9U40Z8lVx9aAn90YDDfMeJl
15r4hHDGCY4ka5BH47kY6xKiX6GCokPAnqchn4puxF4MsmHj93J+B1OUzHZ7U6ZxB2IOwWWTpmhY
Epi2QHEVABMVfMrOONe6nbqdn+tmJyJwJCuw/jYo8P8UyW+yxg6BAwwBGxA9OmzxxElvEc6SSz2p
aetWrxWSPbghRDg0XQdBSNvjzhdDcIw8uo5lxq81eVnLdQ5tyeEDhnHO+99ubIpPBKA1Y6KEUX9Q
PUjeA9eBXm2Frfcka+QK6DO7YyxidTsVUPe9KHbu0Yyores6CFVM+kLrK4DFOc2tqLjaVesSeNRV
8c0YpJ9lwUJ/qsHhMvkFI9TRkPo6f+YJru58p2t2//ov//aP//i3z+nfo6/qgSYRF0L3j//g80+e
+zaJYvNPn/7jUhX87+dr/ufv/N+v+Mdt8tlWXfVt/t+/dfiq7j6Kr+6f/9L62/zPd+an//dvt/0w
H//nk135n+ydSXLkyJZltxIS40IIOgUUg5hYb6SRbiTNnE5OIHS6Ez0UfbeeWkNtIDdWRxk/KyN+
fonMnNfE5f8w0miGRqHvvXvPpfkxP/Q/m/nxZ9vn3een4Hvon/zvvvjLz893uczVz99/fSehoNPv
FiWq/PUfLx1//P4rBpPPA/XHcdLv/48X9Rf4/denXCGOTH7+59/5+dZ2v/9qeb95ru95UjoSJRCG
pV9/GX9+vuL85mAh8QIwCqYnXOfXX0pFKMrvv7reb9L3A8v0LNe0HM/nE7Sq/3xJ/Oai0ZGmK0zX
4fJ0fv33r/6XU/gfp/SXsi/OeAC7lg8j/ODXX6o/zrX+cgwAHdu0IZzw4UTgA9nl9fe3R5pp+uf/
F84RK21LuFOZb2FCJ5OLfgmP0DkioSenpY6oCz4VibZGOgAFbl1tBO6aLw3BD+TczNAFmQJjFXLW
Sdk+pU0YHvIgu826exrVKftBPXNqLQYi5CU1fr/3ybNugD3g9cB0xmVIMRws+wkjKQxAiuTeMNDc
ISXMiwmvU6kMdE4bNFzcUMZAJFws5tsyyU6YRc9FCOvUR2y7Hhx0oCUdWdY5070dF7r7ach/80ig
dNuq3UyCdRXx1CHTxkrcle26LxkamSQ/gazE2+xA57MGkAEzhlcdF1mGiXvjC3SBKVTvsJZoRCHi
uX5OVOLAhNDLHaZ15RuWamvtm9Zz3BIim7r5ll7PIYnFTzitxXYSIAZagPoz+QNrY0Af7eT05kdw
IvXoHIqEBJR6UcWKDpW7dbxwQrcr6l0Z05tGrsUjXG5H7SQi5AKBJFazCBVsXwLgGYAMVL2h9U7A
zmk9rSpaY0HAxlAxFprKGa0xnJwKxXvh0IHyHM7FYqWHwA+xOTBM7ToL9WWG6CuPF0yExgJPs/LY
d3goMbqY0ewE7Q3PLvtvl+Gwp7lVRSkpEiL646Mn+H3HY35BRKmTQ1/zJvENjP0+sMDX1Oi8rKF5
6cwELmdVXyZAqvimpeLBb/y0jejZ6Mqf5UgZz8BIsgrWcNgxZ9Kcj/HstZeGydKYSiyNPl/T6tCD
W3W8lZCMN3IyMFyp4X5oBZinhLGnwUjJJ4OYLgLIrRxjIpJVTEgN++isBsXbdQAlqg4KMWQ9S+AP
GbDsmXPER56bZ2/aVuzmVqbn1OtEYoy1yKZTDgjRuGGOJLF/uj3ypbpUVDbkD3pj+4JLP7CgxajJ
i4H6eubW6uSdb3H8UFkQw9eTnJWE37pqZMqSTiTDoS/hlmqyVe0yxE3yZxjm6ympYamDIuiFcTWz
8I4okWCd2RAYOsjaXObA9Sp5H9rQ8IbY35dYRB5hVI27olcppw1iYksc0eJVO4Mzo2aQL95jgRKN
+8DNtrgkkoprMd9ApEcOhyeAozS/4qlV6BSqPZf/V6PIvvQmBkuvIKFzmTxk84wre3Reu3myv1IX
o0EHPg//sbihPEGsNSEdTYytJZzXCeHaupMMPCgXJEgy+NSMhwdv2VRRpw62RZ5Bl7bmeqqJoi9Z
SRjRBfuWJxptRbm1ZfkimS5o+Ze5i9thP7gUMkiUGTWO0zrp3HGdFguiZ3uyUXQQ7TM31c63rfdm
1kFVhBSvW0RfziJPOfY1U6IAtfy5W7uY6sYoACJDRzuzBm6UIrtktl1DP6MuHrTMoUULmSRLg+uZ
6Z2Fu3A7KRvjB9PEUN5HA4lrbY1JcbK5Ht0GdErlw/4FnjCHCGSZ6jKgjfalhYuQRX7fec0hL2yS
bgX3YD8zibfrZDun3LViwOpioEHrZnRSNMyY/3ryoTKIbkPzzepmmbdm7H1jwlau0CTO65YwsHHM
SKFW9SoLYGn2XN4tKEi1HKNW0gyJOTDEopTbYc5JMfCCddWwzTC7wmfoZR9t12N1TRFm5QVie60E
9mcAaBlhMTSzaUbL4sdkFu2GDn2zr2lcyqLC2dMA93DkggXWQZkD+cgHW+IgdZX0XxXLTBMaD36U
PHfqTki73APPfO8WGIJJ+nXwO1aewrjNhW0+RiX6HYOI46Uw39NguaiIEZxeKpk0IBonQwhd24nI
H9zDSOjk8AQsjBRpK8a1G3S3KV4JaNbfgcjme+Yp9N3nBGzas9fM3S6P40MVD4S4FVCUieBoxatI
t7TPYUEGAptKmnx3hvZHJHGYMvhqV51BikAzrImCM+iTWiAwF4eoNpzSwENn7mSTRrc7xSa0quTc
WMxY29vM5Ehwp158qXkF+boObqncn+guYxgU4y5Ksx8B6zRCF3xRTUOWB9r+lemOe698Lxc8N4IR
vGGErGKY3zRyveAS0psu2tXsIseqeunzaDggC1z72YD4lrEwzTIPiVTMDdiYtK2qbu86SOjDyvyh
38Nmr966x8AiP4Memr0bMcTdFwbKyhjle+3gjKAsfBAFvro4mpNbYAsMywPr7FvN3ncoexYrgmfV
ZMB35+hS9NCdGd3zVawWjGSIIA774iUriMUqYcuh0gTfX4IVYQZQRygfeah169qm4soYygCwce/Y
fH83E5jfMYI5nXXT4+t2h/yLTGS0UXFRn+rwK5uEPUb1dKdG0GepmSI6sumPJxC+08V44C5FHNLc
91b7QFZVglaOex9YVmUViQ5rePWSEazWlL4YlXerCjhDiLYQs6jbOhtQVOKLJI1kgCsjHJxD4Gon
zyCUgDZn2UC+8Qa17TfZXhm0dmxXveXpJDY1vHRWWFLcwqIC7sDMN4qJ2y6r6H7O6ZhZNEGnbH6K
8/Rbgd3IjWMeEIRdWE7u4IlyUsRD2Eqj3L/3Tcb2VR9jFFcewrqMFDu2rFpnRLgHsOduY9Lcn80C
VFiwba3I2yewNLw55O8Dcu/dbNjV83xXVhoSQPJ4Xg234Tisy4EGWmqjVjdnHx5O3932hNaQxzCf
euzrOX0eNyVZIs1Z62tQGWvfIQjFa6nFktxEkaKBG4U3viBMmhC6UNeixR9WRTQjt6SXMbEcg6Rn
wp16wAESX+j8JmQ1CiEnsw1kEv3BDriZ28R5j4eI7RhkfTuywCPZHRi6ckX++sUqiF0TzI6Y11ES
o6xFozBuGgEqeCQoJzcn2FNTFe2YYGFlqOTGr3LMRQxVOhmUqJ3hJ0qXGCgnQ5PRkX0D8gmi0pgH
L6HaWPYSbaABhmDi8xrsGjOtNeMs52b2mTcs0GoNy82PMxJveMsw1UG5oO9bSG8JT0OYWNvEZ/YS
Lunz2HcWOW6C1U8Grxi3QU3aWNctZxp3rtuch0UJADNUb1UT4T1tSYNM6es0U9yyHPrOFro0BvLO
moEcZz8rR5IiWmC4gQGyyTwdJGWAsNbl0KpynIgZVXgT2CWEbZSMTonYN7AtYgZdFKIunA67OXSu
7A/miMOLiEMZdz74I/9xDoNH4UeXOV6m+0bgREGRbGwyDAIr1wRxbMVHZ07Zpi0Gl5FgKBOm5CJJ
3UiAYDCLed/Skl+JBKm0qDK2qujA+E0g3UXJR/Cmq5/3y7FJQx6F001hgF9jesnWPCEOr+vqCbCl
nkWw+4VM4K3NqHzH20gzLg4nHrGGxRLvjVhLAOTbU48HPgHG4HXGB0UNIpjgvV4E2QzRfBrNwtqg
vnsw6PtqQDrxXil7yoq6PmWMfephoKyzwIdrxQDc7pPyUPCTTkfxXQ+xOirepYksJK8MSlbe6AWg
QmSwnvqSJPNIqc3SsatsSYwDB1GjEbQljYoeDT0ZRjilv0O5xA6WlfvOXNDfqacksIAHC3J/cOqu
TawxpKSFwaYhX2AMkdOkkQYusMgvwJ3dJIRpn31l2b4vzPmuq5bHxO/qO/IdGU/iLWJYtbJMRrXN
THI4TjYMl4/tpo7w5fdagsG1QDdWgcAhcTtgT1JBTKpyxoxBBtdd9fIoI3RvdhMQ+sNtIIJ7Z6Gl
3g4IT+oh+MgKBHahbJ5rbyFWFU1G4Fxaw3D3Hckwa02pcBA98Q6Tt8q6Wpz3WccWL0BMjNcye3XG
kkyrEU3GEo1vedKfABxBhF9mjL9u9iCc6KHveQAaOOQ0RkfVnNggWMxtZU/weph59kt6cXvzKx4L
uRlH9zFK5Zcmc49xXpD6Ltgmlj3E0KAnzTiX5Y3i/Rbqsv0Sta99gIt/xNrC8lrvk14cipib2lLE
rhpoiMJ5PlqIRX3xnE/JdnSD8XZG0bpSKKrbIi6A0kXaJ9zWMEnVoa9ctjIRZmqFARbrgk5MmJAE
sMgVa98N9jOBIKHDJtGWjyRvEUeVAGxycPE3CWQvtuBnz2eigpefxYDqt654b+KNz80U4PhY7gIw
7PbA8lbkJSAGSZhvVObD3Rg24mDibAMJWXCotJSrJEBicoipUAv6j7hmA6Oc6UcYp/FdzG3kzOF7
3KMisDnDp1yAF+R3B5aRQ9aiYGHVsW9sQBJeENW3dY3E02jgBrYDyrYACxzlXUDYh5pPXQq9o09H
YzVOjOeaeOGanSqYRYHaZqEgJdUYjwbG7tIhFtFJxUPbHPuwxEJlvTS1tos4QU7TazgPGigdwO08
TICwZTaUj/FQWjeWgVJNGT/AlgQ3BeSnfp5IrFLkIcZL7KKJlQE6h+ElrOHydFKTYBcJRcgsmaho
jjhNt5vERtddj/U6RES5NUzzBNoSqmE+11y5ycGqkQgqk8H5VAF4U1P6GCQ27PQIN0VctzdDkByn
qjrF+Pz8NMohothv8Zhlx6nDI5Xa+vlX3lmmRR6HTzpOiDg0KM01izoKELuDoGNNt8Iv630scxoY
U35yEvcJaLZE6TJjSmn1oMGnyLUDvD3KMC9Zx4a6B+2LjKQ/Z8OscJDFwKEDqlF/P4ue0MDZZ99e
W+4tY7+t6iecVjxxvIluPQNi8LIDQxuL8Pd8PIF72Tcu9zpTV/PWx2JrSepY1F0C7dZhnIerMS4M
pEciTmcR3IrpwCHwbwy0SWjzo2yfQEWJ2hT0zaDkwZj1MN4xKewKUzCWmX8sSLVQmyfbxWFj51Yk
wBVT+BYW2lRqlsy1mNi1gLwwClAIIdhS/i0PtwDY1NEzGzYpudwN2gyQsZ70sQKn44zeujBot5au
fB/Nd+xVDXLg+MEa2mAjnEfTyXDj0rseITCIiuWndigFw15pMvO2Iw90T0AYyXSBOdMW8fvdQhga
fZOQ2mNGYm2F47bI2PzRWkrb3qBnHF3TjieMadtqj2o+uMVgpF2GKIkzSfKOQZts2zoIzqKweSSx
OgKrwGOFTgcPmFKw4SxSjf/tEbCmlO6CPUZjTrd2FLEo8mmm0aa6kkN16+TjB2qmfNswwoOKQo3V
JiAl6PqEZMF807LmWsHnrJv6pprjg1iYUcbztprlTz06JNDeBLgz5+oI3QKGkRmqndF8kWVY3PCZ
N/XM/sRAxQF4pHkvgumhCX+G3fCO+W49gRBHmRKEyBTX9UT67uh+65vmiouFnl44ngGQb3jgwFCC
Qq+KLNziSwegTNplEJKnHVnvWa/F/p1Rbp0IZoPbJFcRDIexzH80VIA82lO9H1Hb2uluxnEgSdvs
722DfsySuYy4A4gGwt5ZRCtuwqJP9gZUByA55lGZmXPwLXvXdsa3tiA7zD9yAQUDT/pRxDr9B9Ra
Yr+Vsf1imUW8mQafiK/M50rwGvpIoXiIqgomTZC8IeQ9T6a97Jw4Jzw7SqLDyI7sJJ1iH4Ovn4uK
+bddlezhJ8azMytDMAbszV3kzhIs/4yZiCF4JbbMibERqtE/qLbZCsRJlJTMncihm6HKekENCALc
yCQYn1tkEwRqdr88ZzJ8XiLSiftwgCtodtNelfoGZ80yiFk6wJ/bAWHHxt15XzIVJzdiTO6zzHqk
XMXsVH+3ZS/RJAPJnkgftaubzJqeEekLQuPHnAeF3b+xjyKtKXIp9V2g6AHKtTE7u1PNpraHWmab
t0Zifq0859CX7AKR8Lvrzgt3moVjJuWrb4HaYR+E/TEhpVci/6wN2k/oyJCe6KDTmckxUtSekV9M
7AWmaDqwgjbTUiFsDqb0ppymr+aU3vlK4oqKzbVVfSXU7FwjMML2iT7eaKdN3rLxAbyKfrRGqMfo
BXS0PZFlTEqmlA+RO8L7Kg6zvMa2uRHLcaFldORorJekObRWfipSA5FeE33L0LzK7Mbv6XRYUr9b
AxnSVSQTpLnWmthgGFgCDdqppRUBTmbn74yPXuN8k3N6bxfOh7QRUTrGtsSQ0Yrk3q2jJxtJKNb0
B+bKQMhkBncbN2M0EKig8uRsDon8grw6yLe9Py1nr2c6KcISzemsXksWrJMo3A+KfrHDisTGxoYa
FnjNTV31b6aLMzvruGq54XjWs0ZynL9bjIA9j/j3QPzo/egN6yxPQK8HZA8lArQMEABQkXrvsLcY
p2I9nMKjb7FwRR76hhzhCbyaO9PFhwIO4QEzIqP6ODRWhXIuI3bHuOpHJHP9Vk6VuS1mu4Cn0UVr
Bf0JpZT6aCb/mzQqTJM9ARpReWzm5AII+H1MHLnOhurnYjP1osIzDtlQozsggslaiuSSGwRJ+6La
IWJ8EFklV9lEt7W0nG6LoXNeIQIR+xj1JpkVaKe79A3weLoJl+tsADad/eRpqAEhIrYJHMy3A2xB
p6U76CJaDVGV30y16W9cSeNtcdJDGlzpqkYbv6Slkof1Lp6YYxuiqtYGhKnQqF5m8B68Ao0jHMcN
4kU6YMkU7+gLjRwT0p+yuZv3+KgfSfPWcTiLvXUK0vlG/h9hyaS4/wErpwcHl2RfqfRiDRwwtz8Z
NdaFBXnJOoVfR6LzpirpIKKzKqX5AgbgO7Zd9mGVjY1GF8MmIZ9D116ogHDaTMhzPttcQaLxG26A
LIaWZBBUNd3zZZso62EAupTnyOyDHLV14HE0Jge2cn7jk66Lb76K9yTEEVJFQkNjFOdPUaLEVpIx
X9q0iYfUtc2eK8u7tpxWwHYYLsds9JgoXGkM5usloGr31XBIyXgUbemAUAPuj0/D6o0L3sPtMAUn
JPbdheTAiVnzCJys7gCGZrQ5qfFAdhnB8ECj/SYqedTJ4hPVle0I/SVpqoZRYTCrXUZfUcNtC6t/
iaPoHbUYhMbhKfQF8SrKei4m2kn+wtC2mKqe/QyNC1K9ubxs7usYAFFeiQNqKzJ7ZINlXkdl+xPf
mXsiMaH4sB24gA+jO+B1dE2UeJ0Xl+Zu2x5hMjZbC2RcX5nfXDuftjyZqTx6LK5139whAaHny/3Z
MLniOgZknvEEKOxs2fZgTxDgB0Q6xLD90HFvDAH4uZCO2GceB4LO+wZ9lLNNG/eb2RM7lhuOu814
mhQkStPCZvqjcIXM5GlaIMx2tZl+Lq50Cw1WcU/dm72N7tpOyUBD1scmlmzHiW8mInU3ufDSBUCM
NZdtTwM/Eo13NJLbPJ3NDab6YRNZNutO+yMAhHmin0sUlYP9ht3L6v/PfP87M19p/d3Id/dv/7v5
t//zs/nzlFj/xh8DX8P7jc6955im5Tm2FzCm/feJr+H/5gU2817pMGq1fcau/2/m69m/OYHl62Gw
5wtf6qnzP2a+nqVfkp4UwEpN/nX/JzNfT090/2PiC4nMgtfguXxGpr1+IPVE+E8TX2+AyuW5+Gnb
eqHywyPXLswEsqh7NpQQa9OGStMn9RaLywPUBQqYkjBPF6gyZlG85aELcnFkuRQzOc2FJioSXyOp
9ZBm6ZTec2UKeEnx9JZO9bYD2r+N4FwA0mpWOKLJWQPduB6kuUOleh/yzKr7n7NbPcxt9hGPkiBh
GAZNUNwZDr/m+PXZUbHEjUcjrAkuQUPJWsw+4B4qo9rMXyc7vylM9xmpxdHGeIefdo++Ptv4YmRa
ARZ58mNmjyhsw6h8tTL1as14tPW7ETjttM3dn66If0za/zxZ/1QJ/PNh9uwAmLIwOXd0O/96mMsm
wYUhS2e98AGpUCgN4dXv6MczU/CYtQdhhcSGp4iDhG3t42EBlvThQh1cCTe46GOBDg4Xo89BD1R5
Y9b2cxlwZAl7IxDX2lqjvPjkRTpYu7o57qghMYYgJrm2RaGz/DgJCU34hg33UtB4pnpLNg2NlZqt
wRhz+gVt47BAnvj5KSsjf8+XZy/0L0Mdf6RDeOkT/0qHdh5pNJLmQ+Re983uoiuT8JxIYkbhiUHg
vCivmTijzhk0hJqxB7P6IHAyMHV0iYKo3fH4hiO4wD4rYqtY4bJYdiUx0E2lN+ORfWeJ10YV5yIF
1RNJ+RYYhMplyHTtji/iFh5RQjroyeApTuCmcN1DPMmvWWXzEAjkpek5sQu5gfp/IDRkJl2PG8bO
2dGZPFBRsngmo4SGXMp3aUi9wR/Y762Ssthx81e0x1zc43JDP+GxE3z2IOteYD29gvm4U7b60o+l
RjZf4tb46ZTyUmIGtyd1oZzjSLqcmUUZ+drM+ERjwfGRfr51HXHUP9wa5X20xAZ8TrTSg/IvE1JW
I07On3eVFRevtUQXaUzvkM7Olpd+mHUIQJ8MEY802D4gOTaiQJUy8YhZiD48QF5sFPhjAIjX0ujI
3aJl7nKV6esaqeHZxhbLpJwb2qOqy8fvdBYApCWBXMFdpGOoPjzybFeZGX3MQHD73rlitjIZzLMS
BDNz7+a5Zaq/gsqx9yoXnUj4WLTZa4LrbyMbhFsmvnfD4nsbKvkGb+4uaDm0bpR81FZ2YnyNYzV5
BAr9zQif6GnlzGvND/0FDAZcKDswXncRyTwNjzxU01szxII5t0Bmq4VtYdc/5RA1/DlvGLwQMN82
cD+AoW5nQZhXYa0rwSfODEOs+2G8qyP19HntDzaHhn4FRna1m53qVsbW2+e3m0T2+vf3uzT/06oq
BBJd+iyuJ+BEsXz/eVV1DYPpfq9gsGcpRezUkwqCKAQrAOI+hzRa++Qn3jnDrDWb5sHm8c/wbCTF
rJRnpQj7TJb0zXcCTKxshkVMmwDxH/jvpb81Z/UoHmlZIBmlPTV3OqnTPDXCMTfp4DxWSb51Mmvl
E/Xa0YtnIZZn/VMZjOm8RKCCpQgqefIigpAuQbylYuP+qOhJBQNZrs2KTCpEn3hBo+lUdNapr4q3
2CBp0nBgaknjxsuKtxIhMnuln75hXRf0vnZcb0RiMqVGH0qjjt2iMeEPJ6Un5Kpb+Wb5taZGWxZk
KzHfb+FzGSl9udInGIY/Y4OmN/r2B5JA6gTfgvzhTT8k3gc07vrbe0P/x6bmD33Wv1iaLVP8i3Pl
+A7DekYjPOv06396AnLYbEa2IKgAXV0Dvpc+TB2zhyokmcqX1zGmgams19ztDAbiBRpiVBaZmu9M
tp36p4OFk4T1hZ16Hh81wcBv7NdkLNnf+jZBWyxQlvnT8LM3z5dbOp5vGOfL1ZDQIsaARchCY25B
3D+0Wf3mKPdqB7ycsbAndfl9MjqfDilruXqzREhryoifhJ+/+UTqAkcp3jrHP5qN/5J7XENBzdFj
ogQQif50NAVUFeGmxb9EpgYHkI1GCGj/OJYcUjtkpGjZ9rXFnK/84WyN4myDIPnjlSVRDwAMzotj
n1RaxNsupSy2EduPXkPbIeA7Rxn8jWJgneYqLJV1nljXogAqnmh3mHTIJNMChX70zihRj161HGRG
7wCr34phqVqbqc8AjYxnL2pJ+qyv7edwg5Ifok21Yr8BD0vY3/2RSz6FT8AmmrGaHYTZAdk8i3/f
b7EAvjR5dv/3d7LPHuyfHtwILF0uDgsVOIOvf7o6zN5IIqPGh+L4PKDL5FQLeS5GeV4WjpHXq++S
/KbQnMk0jIjkHupp93nTKa7piEduFTYrz7auOQuAyszT54toh5CJpZwsT107GW1BxJ3MTL3pn+x1
TMU0F29Gzp9wTK4R291HKTUFoTdvVedek9nGNRycncY/K8FU2ozbc2pJjmXGwQIxSrObD6Bm6zrY
5smJuUD9lht4Kn26345BVVYjZuUvdcM1qzv2UgVdHwA7NwWeN33IKws7bZZMh9KBkdElR98G0KwA
QW3iOT2S43uEyrhmXMabWFp4FPJP2aLZa4zd5yJgONVm9vpDzLLmseDNLH4WQ9K/P0nBvzpJvrAs
V++vfct2/3oLzzim+CbwL6AiyC1GF/S01n1nlefBL99aX71VNtcZOhoaXymAVpfrMbFvCyif9LZZ
qConf9Mrs/55C/Uc4rlyV9R5vUeXJ8GJy++hpiUa7Figxpmbkl+IquXEMPnGjJ5bZT0GWgyub0uv
oM3xeQ6MMHtR9fSoz5Ve8KMYucgkHqtQnKGinbyhPYQ4a/XRVQm/pbzxShfo2uvVs7PccxeWQFrm
1TDv57q7S9AL2abLEqSfKX12MEiJtVkw4pEFg87eldj1U1nz4pheJauZJbjLS9QlWMPo9OSs2XOL
iJX8tzUcHdT647rG8b7GQ8FKnAyvhku8ixENJF8SOBbOkgQ2M3uBgMYsEGsK568tvbNesH0FNY5i
f9VLklR41k1Kj1lyfqVDt5JLQb7KqNYPte7p/P1Zd339FP1r7QJ2GT0O0WOuK4Wuuv68cnMAIxId
DJByrjovnXo164Lol+rsFmis7ejaxIFYD4ZiN1ecKhjaXnUV7nIzOORO99V5jquzE8o7Wud0YMwV
M/5iXdfdNUyOdpB/VHZRbf0Ew3DfPbFnKdYl/a+9MmeAQjfK7N7SmtRfLz/znGcHFjymJnrI6EN5
AdJJtlFg5bD2q/SjbKIPd0rZRdtU95pd4mI0YPQUIk1RKQAQH4FAJqW/6eKR8VtMnzMvQIc4JGEF
vbrMZHLsQxxspsSK+Me+zK6+ZlOwt9vqi+HnD13kZlwaX5yOasg9KiM1t0ipaMhxft0QB2pejtnB
jBiSuFW1ref+1RbqlATu9nPH6urxXzU2w2oIsq0nUF4q4TeAO3XAANv7jk3FmnSAJWG7OjGhcbPo
ahAgDFFy8gQKdnFwG0WmzCdNtkedorwSfjW10aZIc7B2oJDLsPdu5mAET+1jqp30dtEvUe8b17jf
N6I8s89gqa8THEUe2Wl8qnCgmnDKjD7q9G6UBqNZuniz6axdxnZbGTtgMxoQWD79McPR6ho2zTzK
KrZ9Me/W6eIHqsrZiMMt7JmLb7EzVTL+cAr2mZ91RVWogxj8UzbzpJkN/kG7+mTgfjCXikrLPujL
Rl9Jtd5lTjbXHNeerMpXb2KPjH3UWnXOdGA0CkSPUs9GPEQn7jJE/k3aR0A30gOpLCc8sGxr01so
4K9RmL1aRfHRTboKya2bJoufLf2Zp6gFCy6OfYqoYE7ejY5RuUtJFCRspDShj7SP12TgD+ky5LPS
XtDVreaZks9jgPgRzNCZkQxiDfPY25OL2c4veDWPoxt/SZviw0v8nPLburHL9JE6LF99lvLAle6y
jitlAa5xcIBhUvHxkVQsLlP7HVu1Wo9lQXO14ZvY7sg0q0k520CdRu81L4rXxvMvLmFXencfcn5H
nmBzYtyVyY+a2s7jqBlufsrjaFdzSNMe3nvQf9Rd+qH04TEt8i+K5xg34Of1kCzRTlQMj3s9HI2W
cy+LV8ZriJJ8ihp9apyx+FrDKl4Let2UuuNtp6kbmJ0oTQE5uxFOj/gjUQQw9YV4HPv0uWv4zqM+
2R3xPflsfdMlzef1pkvvKVVP05x9b/SP6doN8Qcqcoy4Up3iLHnNW3nh2Xuxc46M2PV2+Yh35KDA
auA4oRYMOa0Iph5pRqHkbWHg+BzNRRfRXfUVlTjK0yLiIU6OXWt9OGF7QAsMgKqgftWri9/x87r+
jjHRl8S4RLP+0hh5qsS7JZig2pbdjnzZryoILirMAAMXp88lYvGzZUfEyyspw1xPtHxnOGZjw0Nt
cnrCDADYRkH0UUYkczFHOAmLIvuzmISB+9T1IDhb6schyV8lDj20kbzuKHFQ83vVtl+tQZ0NZdID
8p9VdIvq/5v+c7m7nEctaJLLwPhOXtB04uOZIWAa3CgMAT5G3jrqCaNQNs33wJ8OKTL3yugb6ga+
n4x6bjHTOKcCSFil/0/Hf841GWmKPuRsXJooubEa2ttVoZXrqeQBbjzpHlBN2V/L+lB48/Xz64PO
XPsTzyLTKdCHJiyBHVwFLrOJp/G61me3WWKCzsrXzKTTguufTB86tPNjVnDh4zMGcr9s2lor/ufy
tUoUfv36LOYbty3ObRAxxYYWG5Rn4LLDqsY9wBWrL0ujKc8yyT+MipuR7t7Bh/XmtxV/iffgKs6W
6EwU1lU3cUiSw1FZms9DLTB/GnR06QOdYzt/oz3uM6ajC2cPxgfxH19y/VGZOnEWEayivtSfrtWd
F5n4BzzVnJzO3v6Y3IQ6PmzGDbbve2/htCuD6ttximkT+wgp2PEtJgdJNua78p27sSUzKtk4gREd
BkRLuDBLxuPkEla6a8ApDfUirS8O5P00+u5gHP6xdiRW9jqivlwNlXsIbA5vnwQXfU0SGXDQVwxj
kZH5HrMirCRB9mp/F+RMfjYyPk8ygTItwejR7u/3DPa/Kvag5NBmoetpU5//dctQOlUTMokl8IQ5
OFBA0udrNLNZtgWDgaqlgqDAo3umJWCO2WtREHoQeeVejIuELMpN2RNCVYf91yYiliEQXbKtxrWr
2z3CWTA2c5l2S8ZDvt7PMa3G/+ILmH+16OiGrfBch52uLx3fdgQOoj9vehieu2XQUK4y3D55KWzf
tiWIwDavbsc+N6cWM3K8YFlzqSci0KkxxEItGDE6WakWqWusGw16N6rwI9RGvdE70bAIzqH5lvaI
kReTy6mfGNk4y3TRG8rcA8M2pPgoqJa5jUFqcMPBK2NfAWkKnUTgn51J7sP+fjHnu5Sx1coaR2jB
HhvCz0KmZL+o+zO16B5ETVuiKt2MvRFHkprbYpf6WQnrejqx+Vphyz8pxgfX4a6fGFtlnfU1JGQ0
GAmZXyp27Ak7cZHyISTYGjW4RFR19ZMp46doZO9qt+ooJv817iylCYRdLe/Rxh1pQdEFpEZa0v44
5OZHVFlPpHB0kAJ2jtN/5Pt8wju6ePSLZ6P5hrCNrBbmTbhNIM87+uOPMCD4ehuXUOXYx7M3Ge5V
twcY7T8ZoPLpbnz2bCzBgM3qf3Bn8q08/uxnySHltFuwaCHm5guojv9OOPq9+r/sncdy3MrWZp8I
f8Ak3JTlfRWrKJGcIOQI7z2evldCt+MeSd060fOeMChDFmzmNt9en1cT5WE37dj53kUDtqjx8Vnl
ZfSSmSe9gdIEzoOLZDfNykwtdFWLzqwCFoH0+5yxNOam62wmJ5txMUStsxIdYSkjIgDBIGBXvrmV
aWZDTWfU0rXMIeXToAzGS+hrLyFalzF78XPvrXQuNTHOAu8iUgOtWOq0/9H9Ni7jL/0pGQaGvLV2
BdXmuxU/UHV/MbHFCmlw13Z2kRmCYvi7HElfXeZr+ed+cM5ORhm3p6aTgDacM4YuPhfm5zxFkWfy
7BEZ0mDNzKtrVHfYlSgTueB1lBzjvLrNdQtFZiteyFOTqNybslBffD8/xuTxRLsysTZcVh1y5zk1
HboHPFymbiyudUY32M+TH9RG4atk+ZX5rS/5nCHKNDY0tdXYwSRM80PPYwcrGlduNp35vYjgUQvm
WP7+Xhvytf0tlwE+BRZYQJK1td/7MCrTwJTPIxCOrKdzkAnHB+Gy9rN2TD3oOx36nU5MO/dlOtGf
mIY9+wzTO63+M0busZdfWt2hqIn59RCOn9ww888h44RPE7C0WDeR7hIICAZpwyH+EPwnox+0BXTu
Su4acoFOm+GImZBYOEazHVzxLjfQfzlfR3Y8fj9hxm1M13LBY7mqLKH+o+yWG12KIxsmWqkM/+Lo
O2NLaym1pxedXm253c/FfzzmHx2HXY9iWxjZO8DSDxldy61VJlWTjwzCXfX6HWQWMSOBfcnGLC/U
qHl74Zq7ChoRWcG19P2XknK57Ie4IVBEBQMn1PYo5/Dby8a9jETnJpAMNM2VWbYoIYg3k9R7GBEh
X4dcrZ/4GFd1PsHJ+eabyVFmk4Yprzi0CDgNz4mVXgPTW8U4sQ4T6ImK/AII6iOLyOYgyLsmlVak
lk96J05RY16APvVLUilkeySNecE30VdfKGShoMbnrlpimYcu0t/nf4Tcl7J+ksmxt9LMP8qrIU+L
TQPabJVscovSTGl2bOEDmz5rzDnw824OcYQUVVfolFt/AN1Xs46ZxvPgyxyhYjCSebkgI0DE23KP
d+VGbudzQO63fFyNsbprR9SE850DaxAdB3ksboHL1K32c66WkrUvRFCvoIFniATCj5pi3RNDi6uB
+WtqkYyblZO9KRI0SDKmponE6LVBNyz3eQTsorjbA7RPQVjXMtqwUJhLMJVgHzb+zh9pmFk1EhZH
1w7yZZGxsUwb3GDNrBpK2pxSS3fK069yJ5f5t6kP14w0aXAJLOZEJsWNYT62qeHXyTZRROPhCdFP
fGPKEUEJ7aFNWDGVShyZyBDQj2nHafJW53bGMH1KBTQTB0ToH5F18xq4RnO7x9V5VslodNo4cyvN
EhysGjVvQAOOVCBI10iURze6UXjaUqPvgefKD5ARhowBEZDHiCpRiQffPNnUsTp/43uKNNt5zFn6
nIC6z4VZHERrbOUD4CRYBYT5i1dzmABOPnjoz4j+5LtQe9ZWPr1Bx8cAPHtJu+1/f4+WiqNlVW+e
42x9V2bM3BNj4nnitbFt8wcYAr0d9lrRPczh6Gj2A6z742eGzH+1SeV4Sl4JnZDoc3lka7grEcT4
yVX+LpmdBqw3EBQXWWld4Oige7UYRqm8gpktZk6t3twVlrKvfX5WxoqwJK54iAA1yk44sb3Tn7om
iqyzcP1k2IkmI17P0ahjE2w6Ds5giWuck4SWkWoMJz2zv0UIVvC9egpQ9jy14EWYpyk3mK1QB5OX
fM6SFLVbT4bzXaaj8qOViCsYykvVxky6WPrABCNtYjWV0mGDfZVlUq4UqOoIgYPualEX8eVLM1b1
a6a2wFn4aaBaH3PWNGcQypp61FIvqUB2FWvt/GjMy7E1VNOaBZ/LN+JyAT8LP3YeM1lcgGZwFWVz
ZtRkyTjW187+6lKrd3xc60iqM+6zJ8sdN0q//ESS4Ynkf8QkpfIaQd3ZUs14lzl4k5O6gaV6D8vg
ok0JjBjeEyP8iFmwsjH7mhXpHaAUkCH1GTYNPGgfGv3cG5c5leCBYEuU3Yg5cdJS/U20hFNylym0
iuHV4CQbjTIdUpz8i83M9XwpW49BFhM/1Plsp4oExpfvqdHfCQR+CA9NsDxXdarvbvZcSgnyXFDJ
wDpOepKvKwC0GEWRItjF2p3fBoXhBNjQtSxZzLcS7BS1lkgFc+RdZS6X02oYsGAGWvPx9/1rLin/
sn0J01ZRddDncwjJfy85t5X8W4NwVpVDN3LptezxuR7SjawvTL3B6iu0FzVAx7d2k+rmo0M0xnaN
IRF9Hw55LhnIZU/epgpetYfx8GCvsrI6BXn8AeX8XzZd8/+05zqkl2gOTaYhft9zU5oZKjx9bYEn
IDOpyVWbWF9DjTMwNYVGYfnNbpVFJtDZVh+Wmx6Hh1RxVLYA18zSZM0VTO9RAY16StqGkQbmsjt2
N/aguUYj99d5MZd/42NiEyrjuVA5X6G2QOHaXZnZW6tMGZuhpy33r8aNjoxnO0ugopCkMa9pMu0i
Xzclxv7bLi8YjZoL3zEfcgmYk3NbHk1a2hslNXZz9jW/ZpFh75GM3FxX+ZG6fOjf77qQjYRf7jrM
BEQ7wha6pZFG/tYNCkXSTy3WHotGFy9mtbILpCnQdph9pyXkecmrm77hbU1CFBGTURC3ZMfNwiss
D7rl3PuRGg3GndeqzLJGHQKWcu/86UWpaMakvZxoZCBmzgcU2TaVnQaLvticM8n2guwTEYBOSfxd
9g3Clr4tlAHGL9EUlxqQ2ybWX+hAMnce4xgjsHGGTQDioCb4/fsVMf5IR4VpwQdwaZGZDsmpfOT+
EcZNfVuFQFC0hYcufWeYm3DCzIYs4NjiDyZbGAu2pYcXj6hduvZe2MPtZz1Xlsa0MdtSITzKLWL2
1IHUTqHBXrmOxcwa++AILaBwIJ1PSEjK8Ehz88xmNOsEet80scq9V013nkITEKCMAIOEZ6oH11Ci
cZRNcl1Koeke/cvDoP1RS5BLAGfM8bg6zf7fuk4hDoRaPjJo7PTRV00pH/RAKezky6QF38QYw1Nn
03ox3WsNQynpgufYZ08wAxjVk8WMB5jvv98Nzf1DeMAx6Q5/TxMKuoj6e0ukZdN02gS+Rpe+u3F+
nPcYWVFnlHnR1WTJsrIqBUhM+37MYd5cpx4s/+L6z13RMI+NEkmWWTF4fBhjeQ2ZW8OK9ygrIrLY
OenWJXeOE8A0nk6KQaXCuH5YeKuf0XISon8OGGCaFtEU7NRhlrx48obLH8ex8dZaX+cgbI5iZmFT
p+h7KrFLr1AeMnZqyDlcWXCUi4/8C6dlulb3YC1ENQvWHL6BhVvgxAbjQ3iPpqGwqDn1yVXsMzYE
zOnE1D3T7Aj3yxwr8liZFyUQj+hcULJgjZanJOOteYUKw3aH9RjVnOlnyXUOY9pMLjVGra/mj5z7
KTIKq6UbGdQHGd6qmnifuohuDiK4TlaloXo+2Y76ZZYOJUpznXL3TTYb/IlsQbZZKjO6ESJdMllw
0tz+LULNgu8X1zTXIHOyzfXWNtIDhjSUXdF5uOMMW9AXbK/OCpTQSqZllrxRc/ESD5mjlLJEzCQE
2Hn5WbmwZBlt7NnR28F4t6wtLdAttm42ZJRwOddUdSR/rYfzQiE7GrQTZYkXOCYhQY4TkOHnHyZz
XpBE3xtjurS4rDQov+aHJpCNBywePo1BfZDlfGYX7lkNllVNPzK9f9YdMPhcXl3WWYWabLKkPBfU
qGW7Z45wRiP+IULxs1jdg5hJPcB/Fv5b/iRwnw8+RM/7rqjRlyHTKzwfZWwr95PS805BgR9Q6pfr
YqK6NSewMJPeW5VC/iT3Fk2qxcoxQZAIDfU/MjibfCCQHYNyarao0f6lHS3UP5J5WpKq0DQdsy0A
PdpvNToqpXiMUxTHlik/RhFbHFu8x8fLKF0mJzINkL0XE9C/0u9NmiQ67hamYjySIDtir3kFXX4E
pYFGKDvKTlbbfCnBU2AY/D7I6r1cMkuN9l/CEJtsHMmmhSwny3dFNqZkklyo3gXnStqhssck5Ezk
wJw0gzEC2/hb4FXq/IuaVRIVP+ST09Onaqe7LNxaRvAhG6fyCJxaf6DolMvp/N5mvKi82/LXffzM
u63ga1sx8xRYOrda6hYRqgMq7OIl4G/CNOnzLCHWMTScp5j2kAdpiOERbVngXcgzIdX8s2axo5Az
f+PD3dP8N6a63sFzgAgYZGUge5dPcSoQ6PkksdpY7+fUWeYqHo4OUBmU+UEv5hyYgCRG2eB65XNv
snDMd16XUZtV3F1a1E8lZi/LTz+oABO+yz6BzPflK+4YxRWCzHVMkFiN0VMmtYLQ6N/l4uQHgE/R
Xc6LlLxrTNdg9GCvjPJUlu1Ds8JtMiW3DnzGSmZLwIrS+YmwSQ95qO9ai+O4pj3UHsCk7K3NqeW8
JAITQ2cVGwxkJu92gWOEHt3jWq5Y8j8qTrvvsPl7omjlcP14nuNz7Ba7GjpBxKsqg+l5MU7paBqw
iVMZQlE5I3OJd35CWf5Ou45OC50JmSPrafTFYTpW5souTa25lajJVqIdJHdevIyIEk8WXjx58rrj
MplJOZRT8eyOPVqKfC1VXITBKibTduzw3lE980+HGsdJxWVp/NmMLqmu8GJkPmLSpl3IaxdhRkkv
dr5OctuZZcfaqF1C7AF+ppPzFZpbkzKRjDDQBNJCiZcxp1L2A3ku5DvRqd5z5d5l2CoPbmponwF3
o/4ZHSgKfwIKML8iwGk+rEFldEP7VvScmxQPNDTpCsbAhX+fBcNxDU2xorqKFQWnhF87GRb/t88P
P1NcndJB6SfKszzovrFfKiAhbm6+CUcF7ouRrGGzQZoh7bZcPMsqAwMoQap++28QZDvt0vGUbz9r
IKZvP7knefiJKx95eV3NZKWhsljPWReKsOPg8wKM5gOp9Syzjqfo1Ai4GnPHkH6K7LfETnITVbcK
e29FI56gndgKeIOJvHVylEM54IRIsWV+ojSa6ROZh2zMyg5WI3e9uXPZgGtl6HxXlCQwsg0sk2Sp
jvBaCChFVuLeHn/MOZ1lNDeMlyqbYQoSIu6IbBPJ/w/j7kNG9BP7bR89cN2KnqQgNKIqhn/GYm6G
zhuCfJhle9Hh5mHQupqLaT0VLjqshVW8y6rEnLP7WO3JrTaTtfkR/Ed0jpkxg/OFZ7tGQivfnDq7
i7Q9jd30QrS0itLmolW0ShvkwvxSmbfJXxxVfCij0dBlFnLvkp1ri1lNVPEDfsy89fLCefIRnjPN
uQTRGvre0PmpWcXNdN6rVd4d8Z0qEqZo8drv3MN3wFXmYk5ZssnYdra7ZPAsx5SRFLiPuq/DwC9u
GKCNeLeHzHoU/MJ85AUEqbDAagf0s4c+Qh5lmGlLjIkKRsAbsiYvWzQ9S6ysRUSMlxuBc0tnRbhs
0RZd8F369hX8Srmz1wRH8lrGvH1pLB6a4mzn6PP/MwH/hQmoaejRgCf+X5iAuwbKwY9fiIDzT/yH
COj8j6kye+E4DuUEyHsMaPwkAoIKZCQEnr0BK06QYJFf/G8koP0/qmvqKtwq2cmc25j/GQ8xQAIy
UKK6FixBQyZm/y/jIfJM/pHwkj/w6UhiSW5U1dThrPya3uVmSoyEYRRadsNFIf8G0wdfSx+6i4qJ
HH5AvI22gTPw2pbKwgJJHQYM1sZuxWeHaWW97e+VmDZT7/+o4b/9W8bz2wHqKsUM4QhHVxmVEYRb
vx5g1Ps0GUKDsQ6rI0sUINFZ7gvY9Vqy5xsdjyHFAek0OqvOq/dBHn2rswTlQ5mOaO7iEnRK4C9T
bxT7FJzKwueX7PKi/peKkcmN/Oel5ABV8kTdMjXD5t5Z8kz+kSknqryDJkbiE7yaN+x436ZgHE65
VdeboGrbXeRXt7FQpmXeONbnyVPNQz1ipSN6h/jVz3F6DlSG7lux47ZkNzOhdNxPCUiAYnxHZ7fV
izePht3Ntsz6uTGKh18Y5kFDTBghs6/DTeNCfDVoASett6vLQIdVwUzm0lDq9uLUryjarcdQRs3a
VuOTLUaH8rqlrJm0Z946rdDc24q5CjOIqNgG5Pt6sD8g8rRXM+lSggSAvewPU39nqLIgsJowCXSr
W9NG7eofL9H1Z9HlnzM18vH//XoyOmXxyjiqbvyRfk+KXmhNj0VjUSgXdDyo3OICc0DmudewdCDA
eu4ugjjQQMw4hpX5GIOM4VENgINHz/jGvvv6L8f05z3WDEM1DMcSqiFfnV/vcRlXWhci0KFDLIZr
Xylo3abpU4Gf6rlvVKRPuBEkk/WMh9PHhJv0osLj6j3N1c95S5b298PR/3g5WDWo9tmgRi1D+6Nc
VWWYTMGWRPfTqAgZmyA4pVbUr3s5D6k2+VvDfOHVaFKVISmauIyLpM0mHDKxG7yyeNOdTjsYcaQB
qjV3uam+OfT0XwUTjU9YA3zzCmEdGsZbcS9KE8QxkdSS47jddiJfEa3YTBXUGC4bcbj++7mBTf3t
/muckQkNVaDPVuVS+eu1DkF+DbHRgHWuYneHA8umb4zqmjS1cmhCryftsx9eqmf3Wsn9o4M/5lLN
ih/qiN+U/LcBAc/dz3TlkNs4R1EIV+B9F8xhVk15VeF7tKUR3OPc+tHiO3Ak+LWXgeZNGOF0eyXs
nFtrVs7KVfJXj5GsrWJF773XI/ZzkLfTpvfAU724qpatoyMYk3qV2pCYRZvhlwx3ioBCxU3AtjNA
0saZ2oG9rT1AJobes1qZcbwN1PJtXi9iyx+WaXxSUi/Hy5vuRUmzdNe1mfFI8fJyfRrVfY0qEpOT
PKV7Oj9ZlWcPTxm4ZwyJUX4Wdd/tHdou2HnnTAroQYHZTmXe69F5gJZy14kKzdMtXeOzqparLrZD
IPK4QfGsTpfIA4auWfqWaWgCmbjMzwXctzMmo7h7JTxnHY4G01jbmNkO1TYyB/2p7gP/5DMtDIqx
d59UPnynC4xTmvDSsl7ulJ7afqE/u1pjnFqVxxA+FEKcihnxAldF/C6hZ7YWjlhdF1YrJ8SKuCu6
/DzIL+bUL1wnrh+NDoFs8iwVCArdurXGgC0lJUWXJUZ0KoyCH4pRf1UsAyB8GigHN8O4CaN5ZJom
rlrzF5wEXCTkbCNDmYGhc4clXGX1B1vhPjO/+7H/nhP0EWmpziG1UPeXcdkzCq3bCwbgs0961V7q
1ld3GMB7/GLdOAWeR0OqaJZxI37knVG+tdh9LbKp8Y858RxGK8rBL5KJ+813+YinO4CjWxO91RKi
Xet9u8o6wQprammwcEO7umUA53Ewrs2nHq9WJrC0V98JwGPh5XBrRCO45SUTWtiu7JvQNXZ2p/dr
TJvKhTKC68hEdXMKsKFZssHEMLgnuUgvrkJbyTNg8EPcEYK9wnCZQvDVujxgT1ccy3D8WuSG9T0l
8scx7DS/CKiz/efa3wZ5Hh9qNQHgyyPcaPDY1Hn7EXZoXxTfNte60iMe7LSXSLoX4DaRgSd10pUZ
gfT0PQYrpFODH4f9Ps498xD3rOVOk/NeQrRqSjWEjegwQKWKZp1hnrXTcerd4u880ekEbsXEGD8l
f7S0DfumOJ6xxcTA2pURnAXFKj6Fbif716YFUcmz0HNPr35QTfsKH8XNkPD4hmqI43hptivD9U3+
m/1WqKOJ9w+csD4+pvLLGBjxGqyKdfS9bANh3LzPn602FkYVOtCPvAILhBwLFEVuVU+tMWL9xciU
BmD/DctKazExVwu2M6teCBuaBdmetZp/KtMq8xAZubXv3eYHrRFqKb6Sk81F+TKHHUSq3kDnkOu0
oevIYyZb3LuJURytnzaU7eMTtr7jotKnYi1weFlAP2RF0WrUb1Wwb4w2fcSdkd4H/I0E5TAj7szD
fAZ+296B96+rzOlPqQLqObRU+9pK2eRkesEnQMjxU5Rrw8rQ22/RZKMS7ap6E2thcCrK6dBmZnWc
QPYu4BBCOPATZ+eJsV4VFBVQt9+YpwnhoaRf/dwUn8FEvJV+uBN1NV7x14pxpQO03gVoz2sm1EpY
V7iWT2cX0OaZATIVX4cmWs6+BYDz1xjK5NsatNEWQaN3cBu33XrffNxKdkVY2JfJAkhblCqD88p7
1HX9YtDsjHQqGi4xBIp1rxpLbxggOvt9cKxVaM/9IOGi6Eve5u9Ag/WfzLF71cJdwpyjpFVmZzEG
3sLxYlqdTobtQuODJgzsLFxb0qSCMmOByDJ+oVPUPfP2vdnmOK5LHZWWEWpYzNl6uRamk29VM7Ak
tdg7VPKLTXNhWYUAaz1T8ruAP+JfwsZkDF9DUwxYKyniHgwe+i7h7nhtTDBZmnkwkMnAoOZOcPD7
ZkqVPQFptqH3Dvk+wRgLqqt7MsKANvqQhRtcAzZ6XPQ70JsfZToVoIhHxLGhFp5V9GhLpsGfY6X7
xHSnvmMQSd8jfmR9cQb/WZQmYAlcDT95dvzVq1nKKeMvcrPI1ihjil3AoCwpchXcNcVeqcOwr+O8
I72urbW5rybTPLipp60DYYzvoXIZ2v7s5e21ovZCCacONrZAlNihRTzkeIWIOdIMFK0+znGua/nM
TUq4X2j31zoRKy3S6rOuhv3S72Jn2zUYeldt/AZ59AzWbysiI7tgMRBuCsU4m2pX3eBS9EsG8PJ1
m4zuUZhY/mjeqpgkwdnrHDg9vQk8cyAn14wBC2oXO5Y9L0R7Dc1sxGGpb9YOtLgIddvG0pxwWYKL
2hdhnayxltn7dsNoJtHpErBMB+E37zctU8GgQraBPcC07uLj/KU3TOChjQeyBAPwzaSnwxZlanDU
DLiJdpQfJgfUTqImjBvFobtKzao/7WcDBDy46iPDZAgr0c+saW3Uzzgs2usc+ni0BrAVwGbtjBdG
HpxtaniXKGp4UNxS28QCwUnXuv4LlYfJ7f1zBNyXx9C99FHdXThAe11DJbwjUIb43m07ObmY6+7X
nuBp4chLVA+WsbLsiY5B6aJDp0bpG8F0QBsYP5utWIVCZXgRr3iGzJnPzyMLuwI0BevCSU+9yehV
zI7+cEqvQD6RJOtIK5TlbPFAoSraxaq+owpYHdXSqQA2mt+CrEoZ9sJfw2jFve6ZdSr6sbpNCnKv
zK4XhZtqz0WD4w760xhJeIZoCRFgvR7tCpfZciDKAy4SgQg96PLXMsGvLaK2wYhxqJGkmPwEEvOS
0wsZ6mWVXQz4fh1inEw/80KvLXgiz16oPlwgdRc0LRpCi1quNli3YiXGcxAZzGP12iopngeKsDfE
1vfWD5jJ0VwbB6vWXAANQ5/fF/21r/kIophp2RZttGqHcvqUavomConPL5rXTd87h2gqt/fENgS8
PlMBaYYneS5P3cj851GmmZ1I2AYwKUJsYp0dgHUXb+oeWgA7GV6gv2W2qr7qxgU95FohuT9bVs1+
Z47pqkDQtJzoO2nkqUet9Po1OYaHbj5snqfaU3j/+nATienVicrvjq1ka70CavPUQfHcdFYliPyn
ZVfi9Y4nWbDROotp2GSoV00avgxD+2oMLrYzWfao5W6EjRjJL31qd3yu1IBpgtDpqXGDtTXBT+9a
n9v19zxC/7VjSgXFMuhI0MI1HLAMliRt/DMtB7MaF4aGEFULQ4yBHH2TIn1+7iaczhNleDfqoTwE
irMvywBLPqeOVwSM9WX+Aqh31ZjCv9Vt9XW+4EGoG4woMbOj9xUA3elfUsxf++3ycNEeGKrNYeus
2r9XEVDLqInn9PpTOUBkS4Trn3SGsbZ1atenPPTOKDu7c+wU/ioX43D9+9XS/kxwHY0LRenJBRai
278luGhTiPoHZrzrEsCXU+nLQgoOusD/mk8w5oyh22aAal4c74volRgBra2vMwbSFmluVsu/H87v
KSDmUhrdN0c3cImiCPRb8cfFlTfPa43Pd1NJrO60lU5l5DrCproKLbriISh2f//M30tiukav36Zx
ocu6g0t6/esDQyk5iojVJDspe1HMmBKOUfpAlWV43owQbwdPNLsgJPrHb6u7t1PlrlPdCNdh8mom
fnqc33jkQa86wPJdoDE3kFrobf9+pPofzwrXljKEblARFDZ6gF+PlLlpKsbCZEkxjc8E1BoPjWac
NK17q+fwQC2UelP2hfEi8hignes9s415DKq1b3RcMbyvRX9oJ/3zzwDHxOhsFTvUMerU2Lcy+1LT
6tnpkAYGeb2vGje+DMXwif52fcYSAlop0vvPo6CM/veT0/44ORfpMNU/0zV4J3BI+fXknMIOUGV4
Dd6vjbPoMe9e46reUShvK7omarUVQUlbKHf8A+OV9RkeZOlsgrxY62hvj52tTdvWoZlGBUZfBmPA
ydhVfvai0Nn8/WAFyDwO57/KIVvXVR19jCCfdbGfnYE+/1xmdJHGldCQp3RhDrUVQRmtil5UxyYG
xK7Mu1FXtdNG0cbxgPhoYTmjsWsKfzyc6sFsvyqEr58myV/scbpa0GER5z4Y1GNvv6qRUEDup/6X
Bv5mIBbaoE3Hoau6cpkxZGP7lrX2x7Q5OKka7ghinafKAWI4/zHRu//8g2COeq1qzae2nPx93Grp
zgo8/SjaUoEXmIqLjQRxFTZ6TH6Qlk95nTyKwXa2fRlkj750o60K2lc17CdDMWzGHflCADYi/LXj
lWuRS2ZRX57HHCQs47XoqYVX3K00eA/t9gdNa1kK6+2FSIzyhl0t/PfeWSMqyk///RIiDX+KR7Xc
dHIzMtypXzctMJidS50r24l2tL+5PTYwA5I7I27ineeCXattR7yUkjYWJ+PG7zJ7Mdd4TMVxt+rI
TGU8hRotn+FghFW8m9fXjDPCT9a9Te7EqL+FyQJwUe2Ro9DcAIC/agFOKignyjcXkAc2Aex3mZV+
SePaO89fFCOoT6HSP/Uqvldqwi7z38tDvvnFKftqOzPczDI4lniZ7VIazrE0QDSdyNqlMkiw/BE+
UI6SsqgfbhAPVxEtlG9mhTW3rXv5Le9M0KM4bCJeZtgkp57HuBWbrpTWoVw9pWkVHorG+DEW7cT8
c/QtZu7qqRV6crHdAaicTOCIXM/k5GRt4fApT/MAQl2JHjZybtOgoiSP2lueOsOqd4t0qcmIybOr
am9XCFSMY5cI5b3ubLGyk9hbihFNiVc2Dzuy3U+4C72ag1Ps1JwyDsUHlie3gx7O8N/CisrPLXMO
p6C3eW7ASzwxNGHvlBTL8MitySbnSsV337Wyn/twGmPepgbQ0GotAqpM9HSqZdUrx5ZgHeSquLsR
6AYV7tHZadXNnNNaoN8toQBWb0fqbYGqM10Dr2XCImhH0E9fron3mO3Wl4mRgic3mza5UOoVlqjx
jTgZu69mo3T6+Lmo2o0b5SWQuW44880i01LzW1fQHTXdt58rJzKxlqaCWx2DHitbejoq6rzEDi+R
/IwwwVhESe2T4Vo/XCvpP6tWuKOJuPu5rcQ9JfXCsV6ncKDYHWgfSWWoR8uvqHyq6VZRXaYEM9VW
N83A0Gvs4w1Xye9IR5XtVOOpRgTmy+amgzw26NYEpPGZQbJtq5XxSlem+qCa3bg2lca8C90uUE+N
4bjMK/M2hoPx2WyqlwSJO7o8zdyY4HtixVM+q4P3asfK3Q3S6R2YymHA/enF62MNpxQTMmSsbkuS
okcuSSBTJMKLV6uMJY7m0q2rl4nS8g+VQhRcMdhLGrmH0oTOD81SFnrhnXQmiq/DUKMZquATp0t1
qgDJ943frnuGUfcFaBjKK1Hw3GLgsTWjTEDxd3c0yYgo6WisFNNHKFBhTuWCVttbbpJvYwermN7x
NB66sVkadpcuDc8N1zEGEMToKaagDPev6KdMT1pSQmBuO4OtfjvXS9POYB48YzRSCAzR88a2NqaA
om/rmEMn1TrJviapueI+jK9xWtMasfpPUSy7Z3P32o5iBj9DC7gwgW9rw9jFwkSQKMuXLR6v7mQO
V1Vxm43rehBcoy/FUDXPlophKKNRzxX4x00do6xpVQV9wzTp7bqppYlAXdYNaLQyP9W8Y6f5OwhJ
pxLQyd6QwSvDb/o5N3Y++8diYu5k1YxpcG0n278mw0QCoDMbOv8xNKQ2LM+6Hf17PC+akU20bx5C
PicqgJ8nPxUevukO9EQcMrbJ6JRXOF/4vqoj5kjwI3PD/DpCGXuynNq7qXXD+LxSrtQG2meTFdWu
ghnf5UxGI4otDx6VIROtm5q50TlsW7paVfyaWw3gLb8PyU7wjC3qVPvU9CtDhMVn0ENrPWbUDbMB
5xykoQ2PTsCEpHJVFNFLhOPNY/7iAGrxS/vEQQSnzq67R+CncI1CvMUZUvlswK7ajbAuRibIRLNA
mb7UwVdtxpb2R9wPSJ6pf2EQAsvODj3JUdKOJriOpS16dZkYmoEiRWE11DuYaC4wLgbKKCtiHnFr
E3gZbOTZeq6bw6bSawVHTk1f9EYwPmejH+0DBU9Jd3D2Sc5Q+CjANSuu7z9r4+fK0wVVSnB7ukP5
HJYJTtTeuMpUBz/nIYbHFGLo6sRTctEAsmt1Z+A1DmsCTTKvusN0j8XQ4bquEw/jnzx+ht5kAwgq
4yVek9RdzVE5dz7jm7YgAIyKQD8nU9scheeCgVUoxDjN9KU2mCDq3Pqtsix2Z8v5GHIzxghJLQ4R
RWk8VHPrOwI5k20POxEVdcWDcBQy1wkrzvCVTRgDek8Ee/w9o1cghWsRYaipVt4hlndr8OdW6SiZ
Yni/tCJggKuHhBtBMVCG1r55Vlq+6U3CW1Y+l/mQLgM1cngnGnOPJkQCL+pLmwLnxFyCU/HS1aho
zkuMQcgqixXc2tL6a61NVGZ1SynXhnTI6mW/UsTqB04K5b4Z+r1rxv2ZXam5OJSHS9e3TorefsLv
Vj83Yc2kIvCZS2rCRVMH1paFOqTjsk/McDWoI2UyGrvrUMaXJZaq9CsavJN6V8cctHf3ox7cu/kN
7olnnmjdhHiUhdUGAPd0mr8jdOcVrBrzEATNwcIf5/OQ1usS+9e1XXvR2md69xRMltfs0MCW68E2
DIYaqW/pYFx0zbXO7jQBnfX18+jGr7rsFhGUTTs7Cz5j9nNj8tCq2SJApcIuuIXyDthKEyPIM186
3IGWgEyi5/lL7TGzhVXhdf5TU1qCNb9+LdXAXuZaBU5sBKqO4I6x17E3tfXPP2dRPl1qvX3/X0Sd
13LbytptnwhVABrxliSYSSVbkn2Dkiwt5NRAN8LTnwHtU/XfqJZX2Nsmge4vzDlHM8qByqF/4zKI
fdr7IWSYg4DA0cYDmwXj4eevug67E/lhIyMQmR7ipcBn7Qr3ZQwoC0bk/Re5rq4Q54G4HeFI6TqB
W54ZMRksxXzzppbXIdua65/WBu7znOAP+7nreY/K6zCtoWSBt2tbUib/r6n/uZE9suzhyobrKOLn
P+liFhDTND9bJe4Wey4Z/zePo4jFtVB2/OTHsf9odS+KMLMjoVusu9bTRZJ0TvJSWp1Lrq01emWV
7rA5t2NU/j+fIFH8RN223kxrFc1WE38PJfGaOW/zNBvzMyE7xd0ykv3/1loDKJ2lnHPS80jZpSQ1
d06/BEerhtknet/cJ3h3nvxwcJ+IUQCHiIXzVKdWeCo0oBzGqhtIsimEgq47opt37k7VkhEB2Hk0
u3LnKKO4iQFsXbjk74Ae+6dhQvRG3ECO+q12X4RqzmYccIotuv1T5zOiYyGvPz/SWlzyQfVRsYg0
wmcFghcMmA7BI4+OuYA2dZ2bfrOspn21gnjXDfX4kPTlwRMqfRkrRfD9jCVRLUv40Dkhcduhgcgk
CLd2j3T+Z+rurtdsQf4fZd4AfTZUSKbXH3bbyKOw57NXLvNZTXfMGR310NIiR4gH3NZBSZ+ubBAG
2W+2zsPZJVsbLWjHMVAMtRNJ/hkxNe7d8Y35qAbHvE7QSK568Idr+t/U++qipkJfvM7AmVC5n4od
8UVarnOpyGtv7cp80lZ5TIxnO5tD/JPhuSNX7fLzo8/tD3cMWk5LZNHnBtTdzxP38wASQU0m22xA
ePTWNC9CvI4MYtLI6l3nSF8OzsVwu+cqIIvGJyCCpD+cvPkw3xcrm+8/fxW05j6jbsLAOpEbvR4G
Pz8sT1lR7/dQj3z9kQdpdxuVHqEkqj/hsJQvHZcV5c3w7BccL51fPACIXhGX8RmuxNf/NqLFRKxd
vFYnTKarqJjWTIyhwcfU+/O+sAGNk6dJ+ArOtGjS4RjlfaJ/MWVLL8oeEA7VHwgxnPe1tNoqRBJb
wuct1HBmciF9PT/MMuYEr6d3bG0rf71dHnyjGg+pqEaWi/zDjKz/rU5pzGLp0/AurX6LDQt+SQAr
++eXLCcuCbihfdkqeDClmp75Ki/5YgtS+QuMSTYWS9ExlEq0oy5dObzVaTn/WuFDxzEV7cF3K/GK
kOU6mOW4z8ua+mPbWSyhcc9y6uJf/vaI2Wqb0P8brm7BIRP5JczIfVvv0Qt+tWnTrZPf//9Lppk/
vyxU6h9Ft5LWqHedTPl/QklkY+Vn1n0qa/20jPozHrwsquj19rldoFqVVboPlSO2P78MhHjJHLe9
dSYrmlnRDBMulP7SecJTpa0FG1DN5k+kaVStI247zwjAKZa724XpS9s5IPgAeulc9ds4m53nqayc
Z6vy3415IiBr/Vv9krgk/jrEpRGX87/fvHTH7lLW8HB+/ixN4HYoKIxoDgl7dDKXNtiBEq1hMF39
hV1DahK6XYXtH/4E9GZsdBqGJXCEpupXPAzeE5fr9udXWbUUv/ptFxIwqHxnOKTYdR+csu0fkjr7
FzK5YYbFA9q3sToTPHdf5uXi97b3lVcwRofs27Bq/ewFU7+tuj4G7ibPM3nBhMLkxz5cjtU0f88F
SUXLT5GXWaO3DSk7OBcH62CbnAs/B3eycP3UHDZrYE69+bkys851rxQ19Ua4A3qLRbvXKWeavh7X
KpvfCYxro2ZM0XeX4/w+wfGb3VbexyTBN1slN2Bocku7bvypPFLGZyK9Hxo5Sxp5hOt9TsvajHQV
ODSrqJy5MQbTzt6TZHooZ6M4kqkxbCnowquFeIvM+KL/8Fx9JZBi/q160BRuGvQnbUuswxQyav1B
5U0Yg+ZzhZ6Lm2oezj9nLSNHula3xMY37CoAI/f/+yFkQIFofbhqMLjAfb48wS4K7sZvWarxOoU+
PgI3M548n/9RK3f2P6qAhHKMm21P+KX1Z2E+tSOGajybQ+/9ckaQVb4VSR6tdM3JIUFsaf8jnPCX
mXv9i423xVMpC0/dpk9Z5+hjW6E6zhH4PXbZ9CyXOo36fCn+9waU61vRJ6q7OeiLlEgOQyf0bcGw
9uillfPIfjVFSeFv4jmtTg537DspL124dKf/3aUZ+sAinpubGmmFNv0cd1tbgKWcAshsKjWrbWMx
nDCsdDrFyVu27rQ8MnauhEkEUdPgLJu90rpiqkxOnYjfJ9pkqE91+ehmY7Mf4+FhSCbWKhl22wFG
PKzMboei74nEnOHgG528uB002p9RE3jlBJwfpJNtx+p7yL34Akch3VFCidPP2BiDJrBgm5HxglT9
5IfLHo0cCRjuFH7fBmISdoGW3d7Lff9qmg/+aOfPBqr0Sln6F7W3+ZzK5pgkgX37OZhnP4YIu8Jw
Bas49F3m9adYbXuMmjFmSoaPeKXtrLo5a6/F57V1OqBAyO/CRx5FtfOqubj8b1Jh9kHxNK6nz8R9
RADlWka6Lyhg5VGONv1MXl2Syr86ztzdaN3jJ6B/NcFdI7FYBoypyci2P5Ij4aPjjNvhqWpWCGA2
SjCL5CSqsn7KVv5N7ejfc9GqJ7Fwo8Ov22oPEizTQOeRlJRjpbrilutQPAqbJFIN6Y61+zvxSSMo
sMV/6mJYGTWRwLFL5pZXs0kI17+vPQYPSMFOP//Wz9/K52JhnQ58mGtLIR6Y6H4ny3kewocEaOhL
77j7IsHeJAVXPhqCZPsjsfmpnzJi/lsrh6LaeoolWS1+jyb1VjMLEBU/TbsPu8qgtEdQoJz7eizi
dQo5pvyFqG78U2++7f5ZclIYXauQdzdRUNAW2dxAfPQRKDAUd+u0VeWoguLm5vOaba1QefuYoX+/
iiAxQk5Xt+aJ02Y+491Dm85/oiE9kTZQUpX+iFtSDT8uH3McOkKe5tkDmpmK+ATMxd7CkcBNN5TU
iV72b3aM/DmujQBSH6YB1qnnSXbjTY4sNpkC7/lkP+oS82Xel8vuR8o2tO3Dz5bSMMF2jJZD5l5I
McyuZ76biBS4jarkTNmDZMlTT3RH2Fua8BCzbj3YdvtvKSwLtGb5KQ0GM3gV00+nnp+ahLuxSM3X
mtpzW8c+iq0CxWUNIg5vjeQ6WWPzmNyFy6ZLZ+PGVJtchKX6aJTW95qFwrbSCRSymZm5+6lXDA/p
SM8OXJ58BfR0kHrgYaZXJkT7eIX4hCFJkCw50L6a00Fp1Bx1ArgpaNJ31paAah9M4NBEZ/LHFybQ
UrqsPRN8wm34KpnBe5zaLWAheyUMVXT35PlAHVpW/hBGZryN3BTxCJtIr5SiduUVuSu5aFkZRhkw
oxCoEdY/PJ0r54j0ZDgexEPta6OkScs+0rZ1D+hDnuTKSbILiEnzyk6yTVS9TWr/oSTVK11pWjlL
JN8hWQmeg9NQkQE1gGNin7F3EGEfM7SiJ7xk5HEQjmGvFCeT1t0D62SufCexkp46aspphP0kgUDF
Kw1qJEmkX/lQE6Aoq6W+WorfEpD1TjAAjoLYnmAP/EvHjkW1bR/dCRbHqDsyVNq+YBWiIjWSN2W2
0yPjJvDlw29ndN4lGKtsghuWG2Sv1T06VIvxof7Xx9+4JZ/iTP0D+lOtTQbkzjrb8eRU56R/8FZ2
VlwSYhirsD4Ny6oIAmeyp4H+To0x8vgOuzk9SmBczEnqe4WHpyzfh5XWBQuRuVe2ErxWlteQoMJe
jPm/wnDaSxj7ZBKDEbLzgjZGQgMDHrusdDBtob6ru7rgnA26DeCWfNuHJYjLrEhISVfP7FzVzU/p
BM0CPf0kWbKQBZxx1VfxpXfD5sCuYtz4XfZ7nbNfvQoSkmJLAHq1DoR3qY2U5UtQ8aSEzHl1CA1t
+eGirYQ0m+esxDvqdSEzQs0pY452eECsba18NSDxU1CFOwF4jXRqeZgIg3OCf/VKZqsIdqTqhtZW
UIctiwYXZtAfmKQ3xCvbTUxRXRnexUJyzAMke/hGBjC43AQSXCm689j/aLzK2TFvI90IXrupKLjG
fv4Ke8+N0EeSErhwuUwrey7todDlZEEAASoOSQahLl1Zdd50XNzwIocQvBsJh6fEn36XZU1akUcV
C/W79lcQNHKv2o5DrKDZIanGq7FAySvL+TuGizeXzBtRO20T22W4aSyofWIHtTyXsecSr1SfEgNf
ZWjU6Z7Hptk4rlaPsatOQbrqOyqUtxphqZ8mLbHuWbiD0USkoVGEe6ZfL2jPymu4JncaqqN0YjNj
IwdUKy8wW8mBFqXMbkCt4uF89Ir2VgAZnAdog1R+BUEJLkdnDuy3M17mtr2OIAozUIX9yixsO7cl
i6h8HvgDs/DkZLBXxiHzyCP8nQezCdVZVKd2cRiis2DO8Rn0g4fSCFRT8NVYScVsbuIMMqsO7xef
2Og5856Y9N1iul8uJPQ9OkcMxIwzOakEI0ZPi63pFXlkGN2xiP0XKkCCvMz2X+NB0ChH2Z9tTz5a
6jU2SbZNgUQSq1beCy/8G5jjKnrLHlVFXFtcx3ydBpsUq3xc7o2FoxD+YMk+idnrUn2FXbDsnQBH
XgrYa0mroxrd3aS4WVmU9Kq7IOHE0+Rv5zrtTtUkEJFWdOTaMVHfwBZmYvxioM3cFHn+OveDu9EJ
LF/pddlesuKIlPTf0LD4Dy7f+dLFl1HhdeYbr8Eb5P+1ky4j38sCCp5pT1UWkgXEUjvvdBfBFkXs
nR+cHLhEO4nmIpR/9QrxksYNoyqrvpMQVe28vIJU6oL2GVQmdiJVAon9J0Of21I2zd5PPTQuiUou
JiUGF0N7NAJ0Lm5MDVoDBq5nXtclfE5TBnbmeJ5JHrixiu82DD8fOLPMg8MXZNuLRfzV+GUjj6Jn
66EpTPY3TmSbhL813d2ob7ZrDieG0i0B8RaIkAbiGxxuLxq6z9hvm7X3YYqnEIw37F03TkBipzXj
YxxTFja0phV7EXLOsZsczJIpV8M2aI2W5X3zDYTUmrDcONGamEs/IQNFqiiOxzW5mIA722QaSy6A
gNI83MuBlyB2iIhKIMbs1ML2wDNAGnH01dE89hZITyafSX6UQe3vdOyyjy4iMo408MCqOwQxyPYq
y7wbctQOhgSuylsME3ubcCDtutEmz69lH06G7L4ql8iBoUvK0ruZcRtL2zpwAwIsqNlnZ3JYhbQP
vvDeXTd5dd2wfQDZgAmHB4d6eWelOIO86ck00j8mi98Nu8BPYZCT0yeUr45bnNLEc59y/aE5rAjd
kh+VRcQ4EWcADxjWtJn+V492u53FxB2r1rWHtfzKVqt6HmaRG9TP1UwEi0Sjz8Q624zQgZ3YizdT
Ju2jJ/tX30foJnA4TXi7S2feeSU7Zcdb7J1Xw9FjBJ/t8mGoo9z5EpoCgxo5hqU6XCyRseUquGS5
SAh5UlZKBpjxjYsB7XVs3Zsgq/cJGBba4COyQhy7ySt/7Itjm9O+zWldFoaiTO0IHUk3Yy1rvqJs
za9V4day/ni8onsbQ4iNsJkDiZUJNQeS7AljJbtTvlrWCMj73U0sfsK2ud/mnklIMg0n4guX7ZDn
n0aTFlFrZNcpDj9Ub0+32Rv5hAgYA8t7rTQHKtntW2f5cDOKuMDzJc36v8CXbzz5L2z3scyWVBV1
nKIbG03nUZbDzs6o0yqEtKmTo/ueh78jFdYhoJNkLsk1ioZJ6DHeNnH26AUaOE/bQhIHVx+xihew
CARfZVxZ93wJUUV3v9olYSgEEHMS7qNVjBdBNu+vuiYegjJ1a8/BR28PUdoHO2EOX+mQ8lTTxRgS
M7gbviBg9wHOIdKdWs8h3DW7Wl5pU4kXxG1CCDmaSnnbtC8hzPUVCaNkU/GgtMzzG2DW1VRcjZol
5ZCzxJZEM5Vtewpm/4u4rz/mOOkobtkQSzVGtok8fCQu8DgyWUQjPFwxY8QzQ7449N4GxUXuzFhK
g1DdNOhoUXbGm6tfbQf0WSjMp9GFV+vw2gcez4NPUZA21BDokl+RPnnolVuwFkSx8ZAI+tRUj0SR
pu8WF26WN+d5ptZyMDNQvUd2kT+3uhw2pWuyqkdC2sYGT6QhmaqaZXs35lPWk+zlNCUmkJhzkdov
zbomUnbDlTkQQoJH7ZixMl1fBIfbvMocnvE+fHKSVZNf2ge2xJiEn70yHv+1hIHFKL0nbSdMjRcW
rm6OOWakFjfJlGRGXLDhGrubrJKQZqcsoqnM/5VmBWWZrHmUxMF+HMmkZN8FtMVLnxwxrXjxOyuJ
bA/FjhDeWDDIr/ozHRP0rFHjz2j9j7juceqaHKbu3FEZmfxma/kk7eS1rL3uZBv/SHI29K6DjRuZ
fc3NOg0733OOg9ZvbSfzA2NwSq+SWNIe+wOSgxavmXyZAX/vsyTbZpLr21npIYZYH5bAO3vjWlGX
YX+hBjYci+VJza2eJ7T1fFNgAMwOu0vcQt8Zfs21Ng+Wbx0dYRrEqSl/A4CZxpjWfJmmA9IF3gAp
9izbipM3HNwl+xrc2Sd6yD84nbZ2KYlQe3vhXbIK0zt2w3BCG652c85R0CweVjgrarKQCim/6Pqc
x37Ma48Lkzv43k8J2vnc3YeDLfYTxNTd4NgXNgkMPgmHqlwGUdJUWwXR4Dih9lri4ctMw2eTINV9
2dgI1uV4EnH3juWHQRgRNbtV0QfC6CAWrBp+3p8Dw3d3Vkg2HMOIAp3VZq7k8DK4HKaiFsR7i+Fv
GdYGwYj6lqFw8/zPuurDP6aPiGnIIJErF1huTIRBXEkXYXrib21X4lDysBj6zNQy1i9JDH+4cmNJ
F0TSd4wBAQrHNJKIYRaHwrh4Qx6fC5GF25ow3tplKj6Q1ep5SyRibwBrZhEZa8ZpVAJ3t+eaCTMS
JafSh5GvWOAhjmoZpHtvxaqjUD2rJiM+Wzb9FlPfY+MjM+lG70zM/0KJ1pDJj2BUT29J6sAWqFId
rdGNKcLAqGqnjxBWzKbLQ3nIwm8KrfRQTf4jI3+iHzRrk2YeCeatcLUF1mPPoXwI2KQzDSbYytVn
Pu5bWvjj1lXxUzARP1pKc4cm0t2lQ7SgPsHSPqa4cxcEQt0usHCVBEp8kVyUw351rC0rr+2EhInh
Ws48MaVQx8UKEVH2e20jzF+kS94kJzTfyqkozFdZZkeJc3GT16RmDB5OId0+q5jEIUQoSciAg4DC
beaMAtkHCJOhkH9FCpCbhegDIS7Bwerq7uxYqDcY39sB76PGndL1bzWS7D2NCgqbnIEflpmonwnh
mIfs6MRqqwcaVVK82RjyFyh0p4/U3Q2krYQy6gFZsuBoTk6M+xniyp1vcDnquUOnEP52qfxOUlS7
0Y8//V6dWlSzERtjQiZMekjSEFn5lA1UMjirqKH4ZcA84TKwFUSX8aWFcHZMwAmWUQd7rO2D9Owd
KlbYrstEsz8DtGSIzej3RqLypavmITINp37s5mtnGOG2d1K6zaFIONKwCiVmLa5DX4N4lu13M9RP
zVBozgeWJ36NLlTkhzZb/pBv7/GZwfDJPbElLpbLrufOSBIeWflsuDBgM9o5rkLOQMecGX2mB8yq
9Ps+jEy7KvaCbCelmvo2kM67Xy3K26yyLvMycqRf0B8GR08BKmn8YNlJC3pKP0nm2B+FbUEyHhjN
ckAMTE28e7YM43Zo6/GSLHqfm+NLTErJNc3mV7G4cySNJ8tI/86+ePJrvTCETIkk64nD8RY+o4ww
v93i2FsXocnBDtB8dc4/AnPHp9bwfiPvExdj0S+mfM8crBEIpOGyCCQeUrNCN2LiNyWmjyzlilXh
BpGW3jgERpL76bgcCUBb1HyflFHd3dpkIjp3Z2URtYRIJ41CRzAjy9+kTJ2Iyjc9lBNdW4csZC8d
CkFsE0dM6vdySkfk83S/fmJjUfoxAmXuwbL5Kkn+IuQEC3Zl9o9o4hB8VYQvu3ZxjlPtk1XTL+y0
p7+ybl5CfuebMUPppEV/ku4apvZeZhVwk2Oz7fvMZi8w/DLxAd1xABzZVmbI+9LfGaGlCPIHsa9B
R+9yNKOdIyLVCnxNRJC2HZRnx3tumEZH3fgJaTYgIL6agcbWl75Tx1Gp5cHGsk0ULrWwI59Z/2z6
krgZtwVwpWWQ8UiNvzPZepFvTEM0WWW9xxi6My1g5pYv1roW1UNnxzum5i/zUIlLCZGlLfyrJUnt
iAkJj6cT0XhM3+qwi5gF3JfUJHDITc6egs6b1P3O9NrknDmQAKlpN2Pe/WlV/0qE034ubd6OKie0
sZcPfgKCq4vnE2dqe+gz9R7r1ALzUHyyyE2IAunFRiTILMlKQzZnG9HiquxF+d4ZmS0e7BDO9uJj
0vqjVD2claP/uWX+rUrBGxMqGgagPjEwu23W/wrrBvL45JRRWJrf5Wg/M+atYcbYE72U/1AP+aen
KwWlKBm2h9JhnrQk3bQbMGfLJF223cgkY3FyfXZV8Xuld6E4bLqdVTDnz6URgydQvALIqsysPLRe
Nlz8bj7OFvwkCicSTuvwMU9HqPGMrTxfT3ubyL0onwaigHx0SW6OcgH0xyF1ISTa1ISOo5abWamj
CFxBzhyz8FgzaqIBZd1jQkOXrd8c4mmWbB4Z9IDFPki9QOoc7HdkdWANyayLLPEv05lxFNnL7Bds
i/LpFXnfV+usyTHA9yKHOUk2YA3x7GcszbcWyT6JXkRyzsOC/HMO5/ssf+XdXfR8sQolyzYt+Y7c
zGZKLbB8iPFzWvr7wGZtU4wYPgaATRvg5tvO5/LUGGA2XjkfB5a7G2kNT2QK7iifA0LnS6j02b2t
XfNiAo2y17yhllwlotVvSrv/9WlJMDt3i6e6kKEmiWtM4+oYpDVGUsZ1bOLwUZFPd+16VIj0lFrS
36Y9gy+fpiMtupppULxn9DYckoWNppvVVxIgb6P+1daZsRtHo4XNwH7NrQCuciX88WSe3giMPrHM
KCkoeD9x/cA3idogFxwcCMiUNL5nYb/q1LD39N9HKHvcyS0LXojLhBfw/4685kYPufL4eEZ4rP8S
FnZMSt78CqV5c8rtFV7eGeqct+tgdsNeiNlQMBD2Y80fymzNswrqD4YxxP51TItra8ZoV9+R1P0m
P00cG5n/tUWDi1NNn9oFE8T8l7egV6+qNrxrkB8Er2GO0zOqJ0WyUL1cwn4AJL6kb0waV5IhJsaY
9D9S9NPsgDXlv5TEwoU1bGdNxSU2USOowm/5Ho2Lb3b6zSjl0WydeDsauo48J1vThgVQe/sZnZWx
NVTyMZojiWx14hCjI1glYHZju2cy0CY/uCvNp8LV8b4vBFvMufyb4Yez8W/pmc5Fi5yaj4CF3OdZ
7GrrMVd1iSizVtEs+psxpKToNf8cRPn0cVSRgYtGsJq/xtiU2My4QmdWWm+pP+QP3aZmGZPY0j7E
bkjo95SPWwCrhBO4ei/7aSOk1qdKoB1DqfJS+tW8h3n/RrIJIDim1Vw7W1XQ5dLoMCRR45s0+j9G
WRdgHoUGFcQIcCyrl4TgzkJb0622zm2PI3Zxhz25a2j5PPHVLwQWKLd8CmJUQ1JkO2LoMHcJuwDk
wYROh1SniC28nSUrFcm6xh9pZm9aZJe5KPXRhbMY+blhccat0+5CZ0BRHALZUCQNbMcvsXTvgw8S
ns8KQmknC2Y+XcqqXiY0v5baLk38kZJzusU2bjMYMbLztHjPZLIZ+8rxscm2zb3PreXZbrJHWZk7
Hvj8qQjGl8FnDqfm11mr9qX1sETO6g9OBrLmxuzVk7thsuLbVMe3Sk4vSYO2yOviF9YbNH72RzYx
fy+IoBT6o+tT5lOxRebbu7ZMmnmbZzzN6AYIf4r6YJ4AbPTFtdEdWk5d5DvMmlyvdLuc1/N3F1s7
iN/iqlBnu5P8a4Uzs3MCYwmCInJBW/EXzOD+MuZ8UuGCb7KQbA0yGOdXqwTw8/ODj3gzsPKJkjle
DqpK/jVBvtZ86Zcg/urgZCkJ1nYIkD3wyfmlRiYUskCxTjvHKnN05XFpe775ojoUgp4fKSChOZ9S
oN2TLpc8SBc/NkGtm/W2bmzi978nhgCbMTGtW69mLlM/dTeIjT8nof/LKhoeeOhnWX/NCZm01rgy
zR3vPQ9puAur24yC9kGX4m+dioAkifhkdayZ3Dphqsgctp2pAov80Bi9dQhMwkiRN7o3JBtRBrPq
aCO2cBY/j5C1qm2weL+ktlFBByt0BUafThgBJzrfCzURFSlGE3Q8pdRikf+BKmBDBhkvYo7xhHsO
PY2xMwiJDeiLEWUHxwK5ULsMTtRL8T2wbQgt8TnRWsJ/IL9+JJFaMSNlXUGgr7UkJ92ajLoQA9Fy
kb7PpIop/cSFIaEBBZOLCL1+FSJ5BQvrXfPujfyUZWvYBAObuvodGwsXviHo9pSN3j6waO5bdfbN
/HtI4/JcNfUHnd1rsEB0RDKrN2g5nntS6Q+SQXZG+OgW9grzSYfBkP6YHY1tghPdLaff44xGyf5O
3eGLz9za+Tnj8DxLur8tWmZ7imOarV7umrY/hFPuPpVEmhowiTOFmWppD6yU8Nf1MCr5jf51fZYX
wg3fQo4rma3tNhIt2/gvn9DgDO0Z547iHFhXCl4vT0zf/gQtQ2bXpi9W3RzpiQcPattoMg1MXeXs
fY8aiaOyxI9fdM5NuJQFTumVmE/LYU+P+zeeBxIdhr9ZnUwR6kBGIC7xAIC1GGSvMZJjkgd79r/c
NNh1+3GOcCI2u95tuDp0zDKRlOEiX3EunZ3tIKrsnIAhiZ7prMLUeVlCXZ4Da3pTQZpBmm7OzNPK
XVch4ug003Pf2/fx7N0ky60Lo56dRqwVWZaFUq4/mObY3vDMsx2Dip2ipvZLFGSQYuVWW5w1IHx/
Z5rJCcbmM2ILshJLdm9TjZnXxZAVp8eFJn5rUu/ak6JbzdfUOR2gGVhIUcCWcTIkT33fcCEZGUMC
uBoMwljkbv2xuVuCUQE10bQd7PRW4POJhP60ReisCroKxxNRhUnDEN5rZzohK33uPPvAZjfe6w7n
wkDJmJmVRVffH5ymIrbOLtj8u29tOhJ7gc5bCITNprZO7D3wTSzkwIbeSy3JvXSD8oQDnXyOLRkc
3ZZwj2+FJp5c25juIjT96mRV3oudNiFSDIuhKsVHHxOFw7Kg/exo8efsfTDlGHXBTDzvwIOYcJyY
oMcOOkDOYYzzlkCaqEodLoCQNj220PfHQRbFLvN5P6AuVQ2T9XEhdxL9zUzzRfFZ+YA/0d+vmzRg
T+zlthiQGQsMRGMXAR1bP4snJiMo7byExlm9VcgnGzcunmVTHkd3UJEhYyqfNjhNDABo5ENKNWzr
HGnFQZV/W1C5JHDbfxJi4c/hOhtcxyienHF2jB0EnDwQbEixX7W2yUCvuYUoozZIUMUu8AswF0G3
83Hs7/jcT0FtZDun1dk2JfBQ9669ZRO+UZKMn4FWattUTNqYAxKGCbNLJVxIULt2vs9ngIHE5bxz
nw1Vf4WSOzaY7rUHjiQwGZQPKFuyfPEon6d/VVxOx7BS7dZp2Ob3zhvCCzSbvipuDG/yrRQNL1nV
rfgkOriBOTns33oXuvW/XCyrD9886XHGCI6mVWV8+cG6NUIhUN/Qke86MqT5t4lqlaaZELnBCN2o
3CcVZm/jqk92sJXZRoMJ7oA66ilMnPjJKwWb7HK5eUVw7Sdj25huc/FcY7Xud/+V4bhsXf5IVA9L
damgjldJzUg4ND4SIokOHTboTRjqI65IRs8k7l/cJIaaTYiGRbTANJMJK0Y/YxoUr6EmFgVEG5NR
FFJEmP6ZvWYDql5slrBQp3EmayFlhiaTADHzAizKrz4nSEhRTBoejZDZ44MljNiImWtiOamQuh9m
amCXOnm2conXsuAt03ZwVXHL7sLnKXLlLwQ4F8tLvN2yYOgnmsQHrbdseW6C86x6kBDJvAnz5qnt
Um9n1JTayWD/BQrCPPQ5UIaxp8Rx95xyG6nJqlJAsaapXfarBC6Yg9/cx80Jm9RGik6wpgshNXAi
iIEi2Erc6ZRlxUHP8zetXLlZSK726E4Mo5+uYT1fqtryok7PkSPpQbR2ybHiDh5wRZ1nbd3Dvu32
ha5/ic67CREsdzlWPs6BsdgygzxVeUpknDGDEFnXkCZzj2QQzyrtJuQdbrFHGTBsXf/SOelM1GgV
ebVwzngXeRWmIo6CcTo6evw0FRQoBN4NGibvgZEj9SYzAzgp1i5in71cFxZtS1GJPWUw2omB99zL
xXH5Xdbm3xFH0Eu8WkSm4jMNy+qBiIK7LP5N5fjIqEJfW48REiGAmKSmEosNQx3EN+cGi/u+c32H
mXn6nssF4Wb9ZyS8BoltP7NHaZlv2N5/LNRcBh7pg+NO8cEbRLILpfXbyMNbkVc3S8QtCk7T2KFr
fiLh+5blmbw4FbPS0rRe9UiW/P+j7MyW40a2LPsrZflcuAYH4BjM+vZDzCNj4CBRLzCJIjHPM76+
F8Cszkzd7ptVZrIwkRLJICLgfvycvdceCDhL6/a9CaqE4IhOYZPgl6peSRRCkaKjp27Lb2nEpKdi
jR5N3sJBzCHdwWjtcS/tiknVSMIfggWa1U2VrbVieKps1eQsQV0SpZwD3Dxe+pgYtESixmmJks8w
cHmezKCCjE8u2XinAfgJpCi/VgFT5XQkbSw7hkd7BsXeplOB24IV4vjs4SAgTit1rCVKrm8KCfak
AomNTBWHA7H3hHMWZXkcG+z4qzxQ2zUurxKIYCdNufGQp9o+gwZhVepWBhgGXPvA4G0TT+L9gUEH
mbg3kcEnFqqOcMRzrIOe3UvIXVa9jSxEaGgvvjlRqyzssTDwLhLR3KJMV3UxKYHDU0hFZZv6Ru8/
YjDZK615VL2SgTBv574oOVSpuneLTJX+w4WYmWFLK+6kInxZCEfJVwGC2E1S3XM7Hej+gcQXrnnA
yuxuME0QPirIeBBygyfF3BmjBxXXMFZ6otIA0Ie1nPZus0nak61y2u9NZZ2FGOkt+IXoCbuGxOxE
SdYaIfErv7cWGYdeJmdIPNof0Egmg2ydrZ0BXwsF5xYXXOfB6xuCQxDXR95vvDzQmTfWwVLU6lhI
9UXQZoRB4yHxoRps8Y6dcLK9kJ6SsfVpG8fJRtoa9JvLNrv1dXvuSg05O+VDThMKCbB/TlzfIXQo
fQi1nDZGf6lT0EbKZCKhoV8sjB7YNvkP39pxKYLHjua7xxfT+aannyUCLBSHlYoqK+6V9sGj53jo
1fwOUHLb4iRlwSudY5/VVyFqjqd6XmOltl4ppwvUJ6ciwrNhxiQZmMDEzuRII5sa2gclb+TBMwyc
2WZ9zvG+bazwqilXIX24LCp9Nr2ydzq102LMFY8Do61icQPbJft84HvYziYWVXrNVIKBtNL3rph8
5QJJBio/x1pXk7GPiF1eDlRxSJNi+djzhtN78jZKX0O9Kb36UhVldUmjlr0rZvZJB88p8OzDKzOP
lqIrNGIUDkBwOvTCMne2nngLWNrtlsMTKksLKWfCsJ+my9OsCxUpS5cIFWMLqBBdiu8cfZT0Sw+F
OAN8Wnrzf6M6jI6ogO3F7O+eelcTGa0OO96GY4WjLkD6jFbtGXkSqChATBXmKZqC0B64ilRmQbjG
VBWyPjveU1baU+UCkJiQMkOxtyp17o19q7qhwdZosvnsl4kol/OF0GVHy3VECoj0FaILgvUIWbPZ
9OcosNcjAql9ieL1uQI5bo65QTAogPvMxWbp+dANfKS8z0QycR4Y1Xvbpnen8ZKLRrzA/JOFzHBZ
lFV7crPQZueIsGW2fvrUOt9RM1N49lkFt47PUDcHK7/C40tuainw/1A1M54pHP1LmXklWkcNy3UI
BXZ+xcwgI8lKs66y74bTLEn1IaIvqRK9c4cEAsip7m3wOiaLQdQ0vtH5XixRGBfs7OWKRPQYq9AQ
oHQU6Clbjdg+rZBv0YxSSozaeDIpmadWLpUO1TzOYqyINEuBnU8+foumBozSzezxnR/SkSaPX+tb
0ZTXkVnKI7HepAmhjw1TZQcfb68Cab1nDIGXgDyZYSrYgs3UOs9f38RIBEhnf5E9nkUPHZJOJgdR
M4uWFvt6pldZg9JuuqyHqmi72/m3beXobhFo8mO0HvPh0IbPmDnLdexHiExn0pbaYsR06aTvaOt6
1KSxXIW0v3bUU+9pRg2RumjX0OQMW0+B+0lQT3jq2vipq/IOE6tT4bDDiBNZmPy4eXQ2sArTXFk8
sUa+GpWqktKJiAoZiPNUpftystkRBr2a2bEJ6Nt11HguBRLQRJo0U9yvNSCejs5CBflNftpwNDIL
kNTQu8ugZn3s0MMpbSZ/9rGO043+bmP6T0PCrhRjFF4Jkb6P6egd88nXiAEHbsQ4hGhE/f4MAnDr
V3nwgEoR9akPOdMc4+jeGfZmCIV7jEfrUcwmyiopLikfVSWq3MxN1Rs6rKWlyvJH49IjRq3g31LR
68iseOlCk3FLH9Tj1z6k4ku6a+q3+fOQcmXzvPfOUfqVtnB37ia4SqylLjLY5tp31quqG5xgmj5P
yLWcGSKVINXeHYZrWFBml6OH6SYZjtjdq1tpUCzORCK4+Q1SvQxlbZx4GyNFbMXSYx6T8afC59cD
bkkMury7kHA8WpAAVr7vZC9alq1cl7QKTSMn01MTNqS6tY45InSGpPhU0dgxxjZye6coHpLZadKt
Tc6YtuuGK9RMxhn46mf2VdAipzL98CzikLigxA+BC7D7BkfkauVJY7IwhdYoq7JWv9NtSg6Dr/fA
afPnGYVoDYGxZ1RiPJRuMbJ3WVdFpqwDuoiPQ1Uu3ZTmzTD4yB+r0MAY1glapq1KN/y1bHrOj2Hz
Gk8Ihg5l4iIYom4Tx9Upxwd3iCwArIRnxxtDgG7zDL9cGp4THmRKSVyzAF915sWTB3q+qEgT1nke
EqrkWkg+8TXMtsSSwGVkVSh6Mm7AnT107Q4lbsIxeVIKGslwquhV+ZMZ2HOPUujWhZRs/QpE0N+4
Om7nzlK0tRr7HLSnl8T1KwzrEV15/h/eEAa3D4riO5tUa/hbuBK9mZ9TnOKbpnSZJA/dITMI1Z6p
WhR2ziLtuvSuhKW1SSt0eX98taeqP8AdWJeyYezB4TneEebyHan5PsL2HvRZuTXoQq77TABuBNv3
wCc2kVMcZ7BcMYFh04CGTZLuA1W+ZH69gdOUv5YGCvt43jGTBGVEPU7rhv/4GeECBWdeEDFUgr5I
441ZxUgHco4/AGQ5JGc2PSsMnl3vrWaQZ5asi6RVT/NmmwXGm2z8FpJH2J3q6aFR8UDBzRO7sLow
GjmxSU/r+389JParpWXqJe+ye0cvgXqJfzJMl+gHIz7MH416mFK8d82m2XEiGL7qrl3itq6RI+S8
CeRg6HclrdZFXbbf0poaFzGhfvayJCARkctUtDQ0JKI16p6XWiBBsPvhq9SOZus7+9Rq3OXoJeHX
uLEY1ZoKJ4vSFDQlJphS3L4RMaG/BlZxatWvfeEG7xBt0HEIWtSf1KAqk9ned989osOuNbHUiOyy
F0WB9ocU5ZUeb2sVuGqK3tuICBWAgdRwZsjUCAQWgs66bhbNSZt4J3IgPSZJ9HMZvMwLres68RHR
71erDNUla4pzIRqdJ5F617DK5V0DY9FFxrrVfTb9rkjPiMpu0COVlaF7/HKiMh4U4X7rsIAcMEC6
uzT2xvWMTmi97tpPJrcwHPL9oFj+czo49wFc4sNQiOC5CUgisqwQ9OL0j/rkh5Ps6HVfUKqPLNy1
VMKjjdr8nPWknAuBq3+swKwprTqAqxMoai0Ax3Vc9tsu7KJblbMYVwYd3YGdbh8O8t5XlAqLsIMA
4HkTXoWs50rCzSNMmNFsewlKrPKKQG8wEXLHVD1+bviFTZ4DuuVgMvopNU+l16c0DbH5fHHwS2Uc
inmtlxGQiTi1cG1niGnS5jmk6YjKrVeOvY9jBe1vdfKMsTwF0XleTxQv7XdKaBk4Vhx1r1CFLBKn
VnczSnEcnHFPn4KDQ8OI0YqK4Ac4g5vFinUqMA0C8y7tvapGxbrrLOgo2M7XXlb25yL+mCuchH2N
4yvcJ42Ykk0Ui+j4ub9nkTVcMzt/aQ3p0L9lNfINjIEIPoq1Hop7Dif7wdZC4x4yex3NHGiwagyU
pZ5Gs6bZm07JtKbWXbwMg0XvcXD3vCnLZeO4JFdgMFkxPD6oKKoutZsxF5/QhMyS7NvnU0BUqKD3
afOdbnn5lwFx4CS2A+tS5flBCSf6MSrXg+kbL67ixlsRMHdEG+Dt4C0+5Sjtdw5xNju2WBpPwIy4
ltMXAUW+wniecKjZzVQwoiWRi7CE5R8fMVqqMnkzoBHUVZM9eaV6RgJo0gMy+YgCfqngjH9KO85W
Smhgc8urU2imxQXXG2cGbgfWkuErHu/sc1uwcFU1rcJhDbv7hm6BOOWZueo0tTzN3JhG5r8jfdJ5
A9S1kLSkKeEq7lAxM+FnfCMLOns5EGnfeKsYCXBbrdvJRBgxEdJr3bi1Xg62IJF7ZD4PYeznyxkj
I9rQuHqtj+oVpR9a9w+AItwd/KWT/hbXNJiKUl7mpyJosufbFt8ay6qrrP0GYy7tJNRnlTq8Nj6z
26SqLrhw5KPTPUM62I5x6H/34qxdRoagPxmYziYiQ20Nv2Y7o4ibNkg2TaRf51ACawKECvyRBQZs
EqjDyS7/+5EF+0yLATRjbm6RbB1mDrL/adWXPrVy4Vl7gRIJL2UAimc6ZFUoBNeyopycz215q2lL
xBIIx6eTGmIqj0S0INt2IF4xP5DK5tFKQ/+/6RNKWjR++g4XMsr2CZHZup2xD7sWP5RlIj8s6n7d
mgyj25k7IMJ430WsFGjOgnVlOCHnEkpkc/IaQxpgoFH0PyoVUUsaaUSK10CrUxfKyedfFZwh9F/K
lcgK+aLb4JudMCBbu9XlS2v7zF219FtaWdEpBWHFatRkiyY19ZVA9nWXGJaOblC8EV/arGey6lCi
Y1GHul1omW09DlXtrMryg9wKLKlazEOuMSb0Ce+k9dgxxGnR0mL029iJEe4V132SEIcuJWtPMXGd
kaPyX1v6LlmnOp+8eK4PJTpikADTemhJYzNQISLXotLpXJRE85Egty11L4IHZayRmBIffk9dg05q
VPzIi4EYoonLIVV4ZyVbzrxWzqsmq2eeNhoj4SMYtWzJQRBOY0chaGc0DuZnFQv/iKjXW9W5bHbS
IrqmU3QH1pW2U4X30dI2Jio3Ybg6M7i7E0KUZOcg59kOjnkK8jp4SuoTFX3+lcBN6p/SDJ4Aglif
6w7RcPNX1pPVg0C2amNnjrHktrU2pV2lh1xJuZ1M/dEAh1LUEOwtv3zDlXkSKrPyACP3pXPtD0xn
Go048yON3PFame2XMTCajeh9WgMugYQZMSitb25HhCxLlNHNJasVAtUTYql6JqHMjnB6xoHxoHkc
yBLfRardgJKbCnilBhw87w2earNbyHrFrTsS+D4ySGQl6yze3a0/bNOCeC6C7fWr9On4pqm5bxHI
nIh3/uaBpjxacrSPrJFkJUpmXjFr7GPOeuYmY/dUaRxS7dh4YdkKfwZxczOSxEYb4h2YrA2rnK7+
bshF+WDztl1EJaOzPmus1bzbT0Nu2mzDaX7OQ/2Y2n1+FWVBb1pQF8w8Yl3pwz2p6ft5M5OTfbo0
VG5j8gU0gMoTLXj+7FB4r3Cd27MfOB0XxLLXgVfeM9FpvMq2c5BxdzNibVdMAPoi14gSVTABmO0h
0PCC2+MJZEmzRn2aPA3uMAKKoIKKOf7JCS4C4UhnstgCAIG4eBdNHh64YdBFjQ01ug4hWaptefvj
HyLCRHdkH9CWLPyrO7UUhtj9QC4mNxiu32iv6puyy2QMgTjwzhKn7tJKbPvAkfJ7i9yG0Thrl6JH
QOVzF7XfVFX4qX0wA7ALnbBueho+4oer4c149mQWYzmpTH+VNrACqPcHGshtuSS9fO/3FekPTeye
iRaLloUd5dfaYySrsWnUyz6v9BXuz69oK/UvEZbtpdSLjxEBwj5GG8i+5dmc5PzVDC5OHIXpL1T5
/RhijWR/9LbSKI1znraUOUwzsCSIs5G7PnK5fqNm/bBTCsIYJlbbxS+TS+6O3hk0ibNp/Ig4hHGH
F4seUElrEM4PSqYpigbajj+5FThYg7piqhJCOy+KZzMaQppwdEQUER64MNAoGrys86cGt3mW0GmW
MhGQ9C1OyJUTfCvadBsn8ZeGEeeDUslvkUlfMA9Z91PxiDawe5YtgLis0aD0zQsJLeuHpKYrrGbS
fIpC9Rz4As9lKkNgtV2y/8+cbx/QuxQL3ykK6v1EX+sYrDf/qWp+atH/kWz3xiWTWM+V+CBUrBq5
4b30nqQZMZIB15CMIbYBUFAU1cUH6J9gDPaoXXZ0oL+pzqRiLY1dUQ0QMAvy6HR6Dx2M8kKvXkC1
TsGKOPpQjF9JEnhETLnGMsV2EGqPXe/8yDVznWbAfsYsV5aRJ69VXp806B401nkWRkh0srb3shZe
nSWTBePEN2RDz0R7cMknnLidyr1uhRP9xkBEG3V3v6lJNmMfDt3ykZMeQCJGuViWaydjYoAlPUeD
UwY1nZBhreCfRoPcuRFWcx/MN/hSYTNuLHTGSuO48IxErD2B0hw5paKrQPptrumUVpeWfxMAo/9K
VIVaZTmGEI4k3V3VrF8AsIhCjLYOsxJdC9OmNjKpbylP+6w96pbZHtEk3RGH6kw5vfa5B8MUj7Bf
pgyDU5RilbBoliwKi4gIlxMNIiMG7tw4/d6pDWdrKxLbH0qCA62Ynx3TmEeqIdJKWjfY+JUqX0sL
5o1dKiQUjFiQfMf4u4ijf/0VgZKaBtW0IzVN2L+kb3Wsm30S2byg06F67A21Xw4KYT04gBn9Z8TA
zQdpxaoK9JAIgKXqhsff/kgr++8ELQnHMXAimbbkx1goa/9K2vWZLbMoMGH1S3z8DYsRQzwiEWce
6CdOaS5QcERpC4W0sJWrY5qWDAt92yx+jhiioPsF6d9Qdf8FRj09MdOkPDN0Bxj1/O9/StQanUFT
UtYc5K4JOK9EnLKpKYJltZjQpY+ZiN8aQaNeSQO8qWVIAwkp+yQHQPJq4dj891fKNP4aCW1pGsGp
JneXjTmGV03/9T3pZ6lZuawtiCPtRZZtZ1wp+RfaUOcrhjQdIKim2no0PV9rO39THat9rPBG79Fr
pRumzEnm0TZT2ZlqLY4Pil/h6XMohcYewaeEfUHDQ5ydol3GsWxKVNMI1EbVefHTGGQvIx1PqcYr
hNP3oDKjQ9Hbj3P9XCc02OdYMfPbfJyYS+7PpvWUQFvQAcLXIsyH0I/C3XxnzN0X4IbEnkpuj9Hz
f3yioz+xpgF9j20QKOXNqp1Xru09rom6yoTbkSRztNOaXyUIjCfsv5cZ6sHwNL5p9ld1/VlKQnSp
QRrk4snrOMTHddft5wiSXsgf9FQZjEwNxSCNrlk+Vns3hU/i2iSOBsVGnQoobXrItKFaqp9JM62v
7xFIyoVFjsg672tCwcoe6HJZYQRqAsyUyP/6NyP9qHSrfu9AHyxgTTIRd5LgiPGuvrT42xYmJ3HY
h9l+CGXyhYtuYJ8LIrW+z78KcE4mDa52MDXWCyFJDAl8zCaBLvOjXTsMuVr3I3aresPsNtunCnsD
eJXirsYq0WmtNEHYWhCqDMFosQ9fC0JP3mtdLDHAMrEbcLsZoZate7tLzqVT3s24GL4bA01Ggiec
L27PhNsrk/6pQw1DKzCtbwPut57EG51INPawcvjqDSzwzDCijTqiveLcnd4GTFYs1/rwTdgpbXGC
jfSx2PmRKh8r7m+Nzix5AA2TgCnioLHQdWVWd9IHpz4blX3UY0CdlndvEqW/WnXcT02l+hNxW9eN
seKWA+oksqUz4f1npCNI0M+3DRPKjZggKFO22KkwEYGoZo9Q2Xe+RVlA3oJ4c3KRc7tO8LWsSxYj
8IEDBh+2XV68vUE/JZ1qD9Ucur1Rhg+prMpbwHyudFBE6YM0Voi4eav4+sbRasqOzC41jNzlW4GL
5rml+f/wfz+qE1xtI10uUJuOc0UMQPxL21svdtVwY2g2/WJBtTD9EHVSe4ZdVvNGHW5RpXbrLs7e
TYQcwIQCj+aifp8Pwx2RNgcOZARKAIFHVciUt1RjA5U8jSFtTFcBk76tq7coIXy12/vFCMm1kSOn
NOSKn4vrSDNobakUdDq+n8H2Udso3gnNMsUlKabcgIyHuT+R0MlRUpy57ReZw+CIjPLqhgz0ulD7
mWiq/ehj6NvltcFB2nO2c4c2aV12L0f8LEL5RKyP8eCFPKhZ8AVUH7wYfAODGNS7q7SQpUQDM0SU
HoqOPDiNUXymad9fyw7qAcoSoOqCQYut19XRSusBroSlVcfAnYZ/0XiYSXqjYf3ORbYKq3lAfOMs
M7+w+U3qBV5s+zjXlS50Bz2Xp8zpmr2qqOc6tJMrFOoEwj8+LgGhaUOD0QOgN1bLRo3ru+9V7VIx
0RmNRnfrGy87zw/VhMP1CMNBzxNre9VMgkeTtPHEbB/7IbSIn0HSJiwA8EqCKE2n4bllKvORNBbu
41zR9sLeSKJlmG+Tu2OPIKfmbRkNkLrventrtszXVCWsNvOzT0YV80GW7OaPUvshcp1lyLOn3NiH
qAm2UJb7F1tzDzAatM9G99i5kBNLYFIjKVyH1upi6Kokq9nmQ6z3NN0UVWxKCWZhrqwTqA11Y1PN
TXUMbmHG8mB9rn7N6BDj9PazQLdtZevwajNfR7Glq8kWxsYxmJmkpMaqMjQOpoG1rHTqcJcPiDcV
Qh1BuowsWyAcUr08o8UtcSZiu+8JLFw5gzlsQeDDeDSiBwM/4VL35HfwptpziKH5YRit7yM2kWOp
4hoYtNA6a9wjZ10ADdFUwBbDAHIhZrZ4lCVowrCnURu7OT1uo0x3NVn3iBAw0muVl5/8SFbQgpth
F8c9XGlc+OgQ6B3wvg7vaWbBm7FjjnbzoTkhqymIdeUaklqPnYv6KbdY08gpxpbX9ymdbm8byZ47
oahx8+EAndL/9EdV6Ae4tMW2sGSKH1A/Dk02fEsNkpiGvqGz2KtrDOrwn9voO00Oe81BWdnGefQi
O1db25EDcBAt8bbwELGmo6IdOTjCDeoguHah2AVaoe0qPLgGLtkTIJtoC/u02nh5bt90TqULr+je
dFodMI1EvQb4huY5RvDlQjy4aQR8bdo4KU4OeJDPkTJCk2jlMHgCvxy/KUOJyTjr6Y9OP7QCOrHC
AqWenLz5qpkdnAkJd6UmdPhLq37FNvTw2RfH8WjzLnqP+6ehbZ+Qk9bflXB8QEeY5qNKSHZarmdM
FZ0FQkWNIK1e62GgGJm0FKVVbWVKo0HmKjEXY28udSSoX81Gvw+7sOjdu5Yn+TL3oC/uiFK+zM+q
4femtR4tmMNHm9JTyhPFbXZEc8Kv3KlvlhHbh0rvnCNNwFWGoX5jN21zbAOYkVbLmNVtUGyY5eQD
kwnY5XaES+qR4s54JU1uxqC3WxIF26XtuJNS1McM1+4aGQQ/kqHDY19pt2E+naKERng0zQm1uK23
SdE1iFRe3UgGX1S92g8IYNdpJ8RRMWgwdqRUYMhgopiERnsQGRQktei+jyyFAAIw8ml4hOLlCNOt
GhCLFaK6zbNjI/X3sQ1TiqncTp1phDrRucu6hHUlnIK4x874iNvoXGsj+zxhIpNEEUMLJp0lgEE0
MVO/tIIwsg80lSMot0PySfjGRkg6EJXwhm4HSk8P9QXaT8aOKr1qv0mfFYpVoEu9fxliu8RPZjDZ
nQbnI45d5omnjhtz8p9iPTWHCC+t86WPo/aV3ptP08Xyn7QJWqZn/bNUSb+CrUGLBfverTC3ivLh
CRUleEpBShSKxQBQbw6jmnU7UZNu/9lhjF+AKyJSmACDUB4h06YiPdQzEY3o+lUhB/+KvgB5WzmJ
5lnv9u2EiE3FsYPvsBynKXyS9RgumhgC27SYNNNTa5x6a4r4i4KF7tBIuCA+/ZnSUrInTVaHOa4h
gbE3zyKETsPRHE2oaaQZIF1sO4i504Q6sjx9G8F32Bhq9DopBjZUaUylSvhZM1E8b3hnqU1x+veH
Ce3XqB1NlbpQBYpcQ5hC/Jolm5ZF7tR9WCClylYd1+BhmB4i+xpVzJgKY8hRTPJgiZwH0/r9w/lz
Xk0wqurgvSgxX5+RDB10r4Csp6QxRwJdhXchpX77fMgZqWQds7b5V/gfBYJv37OH78l79b+mr3rL
8qEM0LHMYdl/fPSUJfz5t//lHLyhFc0+6l//11++b/W/53/23rPV9/r7Xz5YpySBDLfmvRzu71UT
fz6H3//nf/cf/+N9/i5PQ/7+z9/esiYldO/+7gXZX+K9bXKI/v954JvyO+rM9+DN/+33b7f/+c/f
pq/5TAR3/kG7zDEcTpeEf6vkUv1XIrgi/4EgwGZ2ZKsSsaLQec/8HgkuxT9UEsTxzUmBbIBc3N/+
o8qa2v/nb4b4h06PBJqnCXzesEzzfxQJ/tczrjQsA7PQFCtkGiof2b/k7kYFKAMI9hiekm7YtTrw
IHfi3+HCYc0Iath4EjwELeL2MWNv7NJvethxy3C8xEw0jpigh7w7ZSPMhT9dyP9Xq+Jfnps0dPoA
NEssk6aJ88v5W02UHMZm1QJ5yfUFKZbpSrr1FdafesswXWTBgCY/7LCwp9ponThFK7SmcP05g92s
WrW2V/NcwAvxyvz7Jze9bn+KAOJSSUPadAp5eac/v/ZRmAMFmatGCARz/KlGhRpPHdvywU1tuR5e
u1r1H0KOoIii+2E1V5mRIgFCPM9ht035nUGnsQGCIk6lPJAKqT8ztc4wDRTFnu2YAEsc/vs+L8WS
1N1mPca4CYJBrbAHA81S0K/rvc+83Fb2aNjtNQbiTF2I3DnpAtny/OA4nrMJdJU5BK/131wEMb0C
f+QgTRfBoWWnkoZEeKyl/9rS0rMGSr2nl4vPH62Sk6tnq37adHwrs5COMyiPjaeZt2uH4iiSgsl2
F4/7+bdJKjU4z3KFKEQyI31x//cvk+RG+esz5LjObSIMjZvJobn013ZX0JhW6JcKsTStBA/YcdDe
ehwjvNwYz5lWArq1JhShXXNp0fEksWCQIZnNxwQFbIhlI2drAv2HY5Gsxgqjet83wzGFxPDoB8kP
pzQvsUF2TxmUsLiYmEs4jegdxN0BbeJ1aLj8cDrjM5xi0gQ6yZHxCoCmuvQxpZ4mAu7DvH8SLX0Y
c9ytY1PT+51OmqLH9K/H4kfhj8/4FNtLHRRrWyV+zNVBMsx6NycCtWV4yBgB/6/m2bEOb/3yN5fy
X97xJteQKwmAlqQ0XZ8u9Z8adAbT3aQjom3h++XPdjqeVRKTZMXEKQP7dhhyeXXZ8K9l6TOYiTLv
kkfVh0rU4KUxKxradVagg4Ch55bOPVezkgBz5xtfa26bYSjxl/g/sjGtzqKvdNgiSOyYCoLqsQ3l
nJEE+cfL0elcIgeK93oOfOy1Ot+YZQOIVrmABjrpfiCvKMLjUTKDptFg2e5T2urF62jhbG4qHOtj
70abLp/KTxvrXZR+qjItk3lyi5eLUK7HgF7cwuyD/MGvcN/gwYvtXhw82Xh/UyJImpx/ebNammrq
9BxVdnca7bpqTh3kP11hMPCm00tGz6KDJTj0JgPz2nnoeyLOaRcALh6rRTJIbZvZ1crVGE0q44Mb
6QkmklOQkYmlCFM/MeD7Zif0j9HrnXP5VlpGcHZ9II3oKi0yKcc1IWrWOa40Y9EIhfCKXPwoKQ6X
sgc5bPrahz/dyKPmvvYd1DxrbI7gFumOSyg3aUdClToQ1DAV1maB995HRu2GOdQCQeNWL7VjEzdP
WNIXFmc7nL7ybof2c4tAQouUbwXNK9yijPtJXH5GJIiouTjozTpKGEhJYraRVScPTb6WuP8Q4k3d
uPJuqRHTHjvHuGAdjQo5p4Klx6jufgLYw6GuHsbiRPgFPFuoTXpk/yCzk5csfox874vi9is8Zr5C
i4oeSU6rWTxXUfloiccxj1MMR7CLJr6tPzYNWNbwRkfhezbcwYmDemTZrSLRXxL/o+0C40UYOBZQ
xePZlMfREVdbgfXvqMB/8jbV910wTvGZsj6XeDU2fgyXKswqmr6w+2ZhAAF7tlKPV0JprVUigNRh
BzVRQ6VTc77WxEpRAguAHHnYaNa0tQAIcuV0sM1t5XuXqM6GjOVLFA3aJSQb/PNBolCZZOmXLNcy
ggWS8avm5AeLjJFVb8AMwNEQr3BmeffKRzzVOH5+sUir2eqFkCeRVQ7W4vQqmSFsO45VW9nk7tW2
4RsLK66+CH/88GPb/tmhpBDxRiam9lDhQrzMD9N8atsPXGXPhSIrWpexsov7ykwJcOIbJMvPo88s
ncx8mDh0t96N6EvOUQX0ZZLvo37wflLKvoZOk30LZNUtFDLNX9wERKxtyO7Rbt2VlgbmqTHS6kHl
VNaT1fVUlXjSvdxhyOweRGxYT77avhpN3j/M4vpJshKP+pGAtPZaK3XzFLREZpmF8SUqcrBb9bgp
Ap2OgeJVz4rlvFQDTAyjHMs1pi2fSPMeL1otb6Wsx0uLo2FmghdNii9R6s7KLKM1y6e959wK0NCW
RHuiUl+ONviXZsi1x7IeoGnyHno2XO97j5rxm1tot4yu5FXXZbX0QI0dspQ2ilGXH/NHOA4BZM5/
BUfgpp3B+csHcpZVunL4fNCUhwIvhs/aQceUubt1xj8UHDDj3sBIXbUoSS+exvGmMBg8FanvfHFc
KDSRs1bz2l0DUTtk0kHZVXF2BTwN+rJPh41eaS1v7N7LkfVC4bIM1T59Pkii5XzkHsBx2wz4XdHU
5z8eMP9EJAtjV3MKXpy2creeFnXERcASC3kqy4DkHQ5whXuKjKm7Gxvt0dLEKfJ99YapBpOYlzd7
LW5c+OjGSyBuSlC/Wwk5PEjBbyn6H4IMC/MoI0NZaKi0RIHF32w3We+3P4IC+o9Wj7LiTAv9iqi1
6JTnhjwYgG3nj1K/cZFGELDa6DTKw7a62ToqpLCV51lexLj5WAWQz5gX+HDLAPuTa1ysyibTdsIJ
P3DQaM8UOBkYXPklC/zHfGC8l8JF/8o5HJiSO0A3JeF0SsViZgSdrD60IqoPwm6hAibJKkXpjLV6
7O5V2Nt4egx1i9tAiclaUOvuXZTVj0DrqouvU60ImVI9amp8KGzeeFABtZs36V2mQIUoMIutWeIB
16p7BM0ZedE99vI7VrxiHThZfW09tb6WAwoSzdXcHVnCziGoQ2+Te/aatChxEByU4Lkmb7PApscN
+39YOq8lt412iz4RqhAbwC0AZnICJ+sGpZE1yDk18PRntf5zYVu2FWZIovsLe699Mpd4x7JDX42K
VcBEAMCcZZ8OKW1MaUEu44KMgZ7iqytV1uG+t8b61ZlHfbdZKAVH9a9FVVC6b55799fs7zzx7lXb
djAqmYDitV/0uV0v//42ua55QHFVvlswviOSaJur7CEn9hP7kcT1u4Ptr8S+g2uFRMACOcyz1D/Y
xNXqnvX/EZOJyCAUa0TBiKXWj7zLCZpAe76b7tqce5vWmk3QjKaaLNfELz/Y5Ez3BlLK3SVeAuoV
7bU2a3kwM0dkkqujaWXlHHR5VXL0W/Zl6Wd5QIRvASComcRqNqwE3Lqkh6i//fuRV9cT6l8AhM1E
LNuSZUpMVr7HQ1EioPnorW7+jUEH6oS37NGVhEvSm1cH4yTTlULu0Zp1UYx++Gh11Js8Hf4hLQyy
Qw2p7VuL0EzJZbQnTBMrdbku134t+kMiFDJM1Z4b7FLYmNhPSfCYzc28Uen0B8Qy7//Q+f/D45ee
o266//59n3rC1kZN6F0uktAdej30Mxcd7VxUyP3JgDYhk3bKhZQ2LU0kVJR/O2x/OZsG2VVZCQ67
c736Oq8jh/42n7Wuaq5YAjhgV1ZB/0w/cdcpwxlDNUzc8T5xoTVqKbbVSljdSyKj1bSMOw4BAG+7
irM9yIc+49FOX2HmX7nS5nu+bcz3SCZAOOA9t5J9A9iwmi1MTQm/WdNh8TGztnr7PHrJZRDTdM2I
GdnypP2q5uLszDvLnHFvtN7Zll6/Hz2n2pMKwU3sWeWDu7nIQzTi3tJxffFpF248jeRQ1X/H1hAf
jNfryJSyfOrNVlH+9eFFQ/Mc1TL5T3eWfv/vp1e9mZ0ToaqPYfmemCteu87sXrLC+NWs2Xz1x6x/
Af+xhwXooPo2cHh4zbNOSRpNS/7XY+wWTjZZ7xj4ulEEmaBF5lZp12r4s7EcspYmfcXUNRMeayPo
wFzHDuyhV3Y75kvejSTPhjR3ri4akFKZ8xI8KRmc2aA1FyAn9ayUtj7OYt0ItgaRjtXfbS7SMyXK
8mAqCyAklKvOYi9wINulyiYokf2Z2Qt+jTy1f9kyT04L6D3oKZSIUDiy/ew9sspkP+TSasnah3ha
ZTfdpzQte0Ia8uINTeRtwME4KCujJDqdwwJyZIzLs+mK9xyP83Wgu/4fZd0ZzBdMwe8Wn/oLr50y
TQpln8zxUTI8y84tzsp8z1hZP+CuuVnKeIk4AtYcXkwF8UqSGZSaB1MqBVKhbJuSzd7ISn4GyQbE
FFyttvOV0dOdsHwKZf7EbL/utnZ9hPxmR/ZGugypJ0cbAsbkjvVxcBSECjupHJyz5eN19SdfPkwJ
7iT2w6YyoRo1dtQaxlprefLQNI9skgE3Dckzhmdc6B1mVoMexppeoFZicpWoFHWLZcE51tOrocyw
jbLFkpBNdBiSqFhZZvV1/aUXen5He6UNJbzVO0MA92zqFs42Zbud8N9227CXrdVexqLdj8qiKzJV
s+kHX5l3U1y8tCLchj3G3v7SKZsvkIVe2X5rc4ZxJGN2bmzN4bCz68BAIfzpl/PPNlyVf8lrfbCV
oVhSmPVyIk1emY19tqTKfJwpG7Is/yOdNdKUPZlsecIbMSx3yros8TDHIzafDFfzhE5zqPhYuiuf
di/F9RznyyvSC8Jz/S+XuwVhMTbpVBmmY5zTiKjJXfCZkBYpZYyyVy/9r17ZrTNlvNaHLzprTkkM
2bOyZsNg/euv7LiBwYYV7m2nwsadK0N3irN7wuFtKqu3qUzfJe7vBFpd3BtvrrKFoxiMoYPkjzlq
kl2Gd3z6n4l8BkHXU62txldtmXhhsXIiYrR5T5xpv7Z405Ut3VYG9Rqneqcs6/Sm83XFxT4UfxY8
7Zkyt6/FNxnemN2V7b3C/66/TcoM7y8S6zd+7NpHu6hjD17abrveYii1bK2RUytjvY3DfnJkc/VW
XK1EQX4DdTgOAsCl0cEyFlninKUBdaIFQlFiJBfFGJbKzj8rY386WneocWdLWf7XEmJGBSuN43I8
LSkgTlI/4ZZgy3+AuXMbjPbV8WdSazoLavrUnVUC3qRQA5aCDrTQB0qFIYhx+gGYlFdofGgGQKAr
ZMECuyCHYYCHTJ6wX5IZCd8AA0vP6gvkQUcxmVtac2LK95ahkV0VHgGpISbxxv+bAySaVpaD+lAl
h/rVVWiFFMZC0gBb6BR2IYa/oMNh2BSQYVBohhZGQ6FgDSDXffIjATgktJjl1r4mZHqB1UjCFgvy
1VfYh00BIGaFghD9uarmCdJF/sZq1X/x0VmKXB/umgJJrKyTd171vWwgJgYFm8B+KM4SZZCuQBSq
J8oVmmKBUdGJnIek0EKGwqQ0eVC4NpYToc9xFFjKKGlweQu4F7kCYAgiFeEryiOYiDlIFSbDhZdR
K3BGjb7Ld7rqAiEPYLnCazA9/cmYLUStQm+MMDhcWByNgnIAt7nECtNRt/A6uoP+D98Bx0MBeUAz
f2yN+5wP4Dks6SSR4/b1YfWoRjwSX4l9rG+olpjsDCVxGAvN1OZsh02BRKwRKf/c/WHnz9VIQ8Vn
EigEkFBsptDVXIUkISm8uAmFKaEMshS2xFMAk1KhTFKYJh30SQ6E7sT2ZohgXdjR4D3gv7WBzdT/
6ZBRkrVhqw34MxSW4qI0EL4Z2rE1hW9N+R1JS/HTLB3cis/LSgo6+lzEt8PGEUFkKWqV6jSreUQs
0p5cXBRJTcrvpKAusu5uRh7rx60oLsVc2ETK8p45PTAYTENdwLwisPuErczofDEUaAJz+wUGsDiU
WkmOL5rc0sQI3jn+KRkAzywo8Hf1hppAQWlw7O7a6aNQsBoIRUjYNwcwG2VyQh0XSrN2IoQF9LdO
RqvMyhFUDkCfJQF2n4KsYGgHq18CUa2hEYbVAGsDAXO+MyEK4+8YwBUC2SGgeldrYHcWTx4NBeIh
tYq5OmieXkF6Jh1cTw+3p9eDdAbjMyqgzwTZRyjED1nl/h78/ouUW3XSWJ4iXPwiKhf56t81qzoQ
wSHJzYGAHoQ6ljAW8eIqrJC2KDXGbJxshRxqYQ91CkI0OR+g2jNW2wpPBKcoV8CiCXLRohBGhPvG
oKPtg8lg4e7COUpyMj49hT6qFASJaHQn2mLOsiXD8JLfEruTKqRixC/ZPExOB8ECOvAuyVmxjgq1
lAwK3AB9qSD3IGwbonyo78k3UZAmA1qTrrBNQgGcTEhOaLAehUiZQLJuyBTsKYf61Cr8E1rvPRmg
fegpNBRBx0W0/MNFjVAtwEf1w8E0wEkBTyE5FsIUTcFwYTSEL4gmdOYgJcW52QP3YVilt+dRoapc
Q34QoF6e25rXbkKXaSmwVdZk0dq6GcQfRTU1BaT0fIl0a0JOYFAZFcDGwA8ml8XgqfBab2+UEN9M
G9rPnM1zVKpPpUABsPPs+ZdZzRd8Vb/qDDlbA5knshWmq+zsW2o3UTWzc/DEy7gaqJs8feKBC/sN
HrWJFjt11IHG0NyGzb1Y3hz21TiE+Ydw0m+dfOAI4c9rtbov49ShYwTbXM91C5ZCRs7KO+xsrnGE
s69pZsLVEN9s7oe9hyfdGwlNskF9BKtD0FDu6N8mo6+oQ0ODIECVdTpjbiQqLyPIRopTAc7Q127F
SO+wUQcFxEMhX/agYCwjUKHMw5akvMmcDhz+Cb2WlIxOkeEOLqKsUdY9a+oOPKXJEp0E27LdNEo3
t75VgM3WqTYjQ8PO07mudp5TzjgM/TxD63QZZIqhPEGyWc+uFuL4PQ4VAD8vJ+aIz6mOnYpfo81v
lp+P5zThuXI2Y7cYxHkgQdbnbg6oZwXqZcAbQ0YtXyw1bzCY1ybGr7RRVl8HJQvQR0pIkA4sc/jT
t4aEG4yuu0pPHqj0GQcSrNOCnWZq2GRhxcG3bNyEo3NsLQY42NFb5roDfwIQHchmbPDXr85bnvSW
6UrCTJdJjPM8rPIx9Ypz5qBbRSeFaXA/ExlzKM3UDdrCvol4urAkcDjSiuHgZS2UXxuEuWAztcfE
aT8wxoet2b36BpEvWQIKio9S18GsxI+Ajo8pCf0eW3urobnoIY72XiLgqAmoVEVihwMBIRej3eqL
48aSwpwDsF/8Y7LZPbRhMvnsfIqM2KUVM2O5yxt4eYXewwBJSCTt8/Jsj91Xx/tzk9Z0Kpz0FGt1
c8i01LzJYgvntcrP/dBGidF9jbJfz8YINrYVyoWnA/XQjDNt5Ppu9bZDvIlhhUihDjG+gmCYE+2J
9jI7Fk6T7m2gRTh1d66WQAOvixPWN9hNAo8Vu6QnKZ6KTTrIt8afRAAUGUX6ACc8mpzlW3P6B5qD
SAdw2ngPvsfll87N70E3YG561gOFRiDXBnr+LZ3sz6Frf8PPXQO5F/gYAQnt8tT9I1f+k0XmnyfW
kzctp2nlpMb2OMGxoBq7k1FmcrHPpfhLNF7KZgD9FNc24G4vmd8HJ9axxrkET+I7mdQ32cn6lRWP
geyWMJ0FYrDUNySJsftFeJ4b9Ab9sQPuuMrva2dejTwUcf3QxigW15KxMmF3rjEHc8tsUihj9vcw
G6wtcYvA2mmY19b39Y8reZ6qUn4Y1SpwwOiv40Db4qwncy2NkC4eRZioopy6LBAV32aBtjFV7ATf
eGUExueOc3wGUJgscR0uGkmbqeCLzFdyFgcuISKto3WdjHB2CU5haNIV+tvYgOlxdPVgZI/209zU
7TmOYS3PJeAtKy9fiQd+1KrnPG4Vka8nvtEHy5V7s3OKO8isRf1euhqjZNlCnYqJ2/ZAiIictoLI
CyvQ7cGOknj8U3Tju5tB8mPIpC4/m3NlfoFv0N8cUzumBpl+lutYXCQzOxTDGvaTVpJ+6DTnZSAe
ifTXHz8Thhq4bIHuRu4y7AsWakOPdq3syCUZbHAZktIPmWuyG30BAV3a39Q6ct+n36yTdtbigT35
Mzhq0iJG+5Qylo/WrNg1rF/QHVOXaq66X/OHiSoWNyU7uJrbJZBKZNWVlOalL2PMI83fEf+1kOBv
CZLJF+d9ZH7O10PUcmktQKmK2OOojvsQVGWIwDB5gB3Z7BDJzM8tFtQofVr1ZroRP+gcOn7tuJp7
vtvqWjfAVLPu10Jg67p4w6OuzO7Ifv4uOuMEvfiNOIwbwJWfLf1p4A2CKQZ7+l082NVxYUAe+Vil
oLfIG1YCsOCCpryBGr9bTfhnQ6x9xBaAIWugBlPMWUcsH/YyX3wXgStaQBwhBSPgzhrvBGW2e80Y
yQ91JnRCrGCvw/zGXZ4ch8YjOi4o3PF7HLI3Ie3irtf0V0lSvHfDshw28732cv1Rh81FrQrrPh94
TcoUOfiyyoywNY+hmTG9p9jfCEpdH5lmZ4ct/W2TGUTaXFEg7+oDiy2EW4MmNAlfilgY8yEzh+6K
r5EEjWrnzTvQBjDVYNdYjECCMvFFVPcp1HwenKFFM87r7b24bvnfgAd1I5vnMy9hzhRolN3l4pFh
zlgx0Ef3Cqr+U0J9zcb+BeoDik3U5k3WaU+2wiIOE2W4vcZ3jKnzpW/qe2OyAPAHRbckLpWnNFzn
ajmnUh5sA1F7P1iMCJqm2mstFMd6W+gEC/RjitHSgSvmG7SrkJf+7AsY+5VBjLWrY1N7c5tmgX4A
yskWHodn4jNZ8CiW5jEa+8QNOLHyfcdIxZtQXbAyjjqOXztuf6s9Y2x/WhCsjqbtkBGHO3SztY/O
lXFQmETVeAvZfr7/M0JIOVar9mbW7kM5zcmFpTsRpjUtQl1aj712s6bp3E3EsWO671qpR0PvQinw
9jUYu5adXyBcWo/KTV7jKf4sXciJVhr/JIxlFpN7fh4R5GqcLA6Vqm48V7Pz2djQCWgoZDiMfaTh
J6cAyKnUGZ/BYtqvBvklSIwb39zlBocQb+59bRg+U8d+CZfan6/Yh21e80Lcsd0iCnbiT3tgbilu
RmaPgegwyI8WU6ytPnpduxA/uziMJJa9OXofGCD+lF3/XngtcgKVKsfoKJSeCY8pa5+IrIsg3MAP
iXM6i5nqRC7FBZPFq4jhp8GriyWo6U53CFJkX7efW+zP9E9WIdK9ac5UccqJtyzmrs7rmnLEq1DB
IX8wLcJKzbxm52lPza7BMxM4I+Y8lLN8wAuLJPm2ZjpGpk9hrg0LNGYyxJMyusuLqzXkD03dZdio
3VC6aPylbLuIZa/ytS5BLNsmBJu3AJhOXFjNpd4B0flIU8Vs8oH9M5JgLDHlDGYbisyc6DZ/iS+9
Yb4ggEjOFWS0kCCYV59mLHIcAm+2tVfpDn5kjCmg3yY/oUuegwQhDs+vHc46NGG+zTLSOeZvBoM9
+C5OhLGAZ95r5FNb4xhCOru5LS9SV+3JOEAlw7jaN7LtA3DlgNKEmZ8xpG5IO3IfNBdA5PjD0eCG
HJJlODPSwphofJbMlUNnrAkZyS+Gy15ZGoGFHPfc6a+raxxSjVGAwFVOoAXAnG2+OmUXP4LOrfLV
vzIIrbmqthgZLmNMogzjGJ/tt9mWxqF1mh8BD4sLTY93YEieJ45E6C4G0X6lHYwwZsiN1U+pR/XK
RjRAzIZyvsg4N6szyIdj6WQ/icUtrGeM4PBSYV5QFl5aMZmOhLW2MM9NycMPEQYC4dZOdB3sUuKn
xYy/Cb3SAxcWVVALJAG4A6BSDcsvQvqIEGXbR1r5eC63gli3EtIkH4ezJNynQYJ/Rs4cH3JYOM2K
dZt8jasByXtLzd+TCqPJdJYvIjZgF7NqaSKBH6Kr+UrW8Q8KuJm5hGJt6dNbypPhGFR5rrmaN9Mq
r6iWC4c8oal5T6vuqRsqDPWGbh9yBpe7Lpd+NFm4fBNdHAqZsSJUIaKFaz4kDYnZqFAcS6tP81M8
wsZemXEFcuxfqfhtLmox824Ikkxs9FQtRFkWTJLfrNbQ+/qPyNwHko+uLr2kSmJHcpX+NGyWBhPX
U2JpwdDjOa1tLD1uzt3IP+WGD5aPDoyB/kPrSjoxGzbfyPpIm6vx7EDJOPh1+eKk8NWLyqVkYjvK
lmW3eK2xM3yCw7fLxkjeqzyWYg1SdYxUTM2R5fQEl9MHNaidsZych+qDCqq+TNBbKlyOkWCJysOb
77dFOzUdMW/NDBcf1jQZiSxxgqSyq89iYA9cEAIff3ezfytpHiGpEqI1cAdqchcDYQoz7r1o6o1s
zxabVJfUQwnV2nwiKwoV+y8tdzQYTPAZhTQa2uXPHAsrukFUHuO0OY8yKQ/C5kXXs3jv9w5DM/GS
VgyE0Nw2O6Xj88d6QEPOTU6adjh42usYx8Rl+s28W70FuTT9bNSW/d+27BildVOQJWwVfSbS/PRP
Y/Sw1BYaEHfMdjug6JQPeIM99r2n/rUt0vZmtmCZyr6Pygm4MZ8mDpPfc4nrXdpLWM8LzVZPL18I
njZGmDvf4UkpBuJiplqKg5N2N3Rh2nXxPruhS65m0TP7iJMyLLrpsVzQcfjiv2qo3bPbD78T/yVt
BiiOXKPnsheAtPTqfev5XGaOt6DPSOcHuIbPac+EY9An/TM3q3dyf45l2zYHf2Tj2z7Z1F3h0mA5
oFr+r6ijtBMfg4YkZaTysD3nbLYb0Zcw4zAzJun0nTgJhRy+JQQ8/GiIs/8w1RNHhS1CCFLK6vnC
/XMlM4304YKzOgP/BZ7pp08xR6Ul8E22HmHn4+ZyshlrmHOUXVPukml56nHIBq6otr0r/8W5xZd2
WvqTXctnv0QBYDlo4Vft91owIiPtswiLykme4fFlxIxgcG30c9Fn8zntk3hnSbmbRvdiuv6ZhPWg
mfGbUsl/CAXq3ZoxBJLxgAhu35LTva9VBKiXKNp1CmlmrpkIGx5Nr24rbpCn189Y2P3AEERDWmIZ
mTjhGdNoOwrYXDs79W8jzMjA0hLilSrI1YPbAQ7RslPtfXWsGC/j6p4snEpha6YyasgFF5v2A2/x
yVjTw8IHG2LpcMw39mzN0vFskF7M+MwCtYSNYTOd7sS+PtyWTfIieijimmQ/9pe2kL84rrxwLs1n
AnW4B4qiAAHvWFGBSe42DOjTQbarv+AeHxeHHLKeCK/Q0hn3ipirPaemHUZ4ACvBhXllSlIBoNwN
b2suXgka/V6NZAjE5NwsJnkRMifUUsyIw1lNZbUCZgkvrHS98ZQ665ve7Nee1VyBnzEnGTmIvR0g
piYgZu27NojcalPBJpaWLu2AkhWrNzCPOssiQxFRurhyY/mcauMTe2PzYHb572zzHn3GToxoEqa1
0LfMqbk39kTeAflzlt4hPgHtx7rzW8r8aW00PVro+BAW0w7qVhuk+ZpFsT7dNps6NPH7B+xrFz2H
QZvarK98s4KYET+glLpb+JCaAng7gW+fE290k+p64H+6qpdVzHxtCmzlm6rFnAH9MWHKqFZ1HIr3
cdweOiLUmoaZlLn0b9p2Bhv0zjGBZaw3dyMrxHM9KAAGpsyd1DmsMpJUlv5m2/65lKxticDiGltv
o9F+kUNwzcqq3bHwe8WyggGq6y/TSvKtKNz/OkxyEUCfJaiYlQcg8PUQgQjZkMn0IcyVTrXj/s0z
L4V2IJHkxehrEms+1Tpj8awACZMK/4C0EnmxZt8d51pCoAjWLWb4207HZqiOetFyJiHbOtL/qnzu
FMo5oZeLQNqjE9MH7WQEPZs1Tzhrjl7v/6Y4g5AnWp8tCdQMl6ILDxX3gLHprUoGYa2n7TXc9mC9
1i2YbJJxBflCBGPruN6+lk5pz9TkFOV3vbPpniaVyIcOhsuIJEbSQ7inXO0JZNtBSGSQKU5C+lbw
wpBJLMZIjBu1y2D3H0ni86H1iYUGYXJaN8H4BB1M5qwlUqD4lCVLVCds2daE+gzOV4rW0jla6dEr
kSpWnfanSV0yjMz2QCbDheEOATcaN1qHqj5YlubRYOwZZzUcuYY4Z0IdikvmZe+8+TXTLwLFzNm+
L44gB0ti26oMOBpIH2g/YDpy8uZNmQeGLNMDy1Fi2PM4zGXnsz7PeEhtkOrLzZmQA4jtb5UZN87j
NeoQZ/IM/CoG92N0NtxoiXVKJ3rL0ch3ydARWLlUVIDpi2cnbeS19R+vcp6yFhTyDCEHxj9CpMJ6
6LT8eR5Jm/MX0mNRARHUp23FgRFPpWs/8VCLJyayRuceKtalpUYhDWZ7Z8wQpSqob7Hz4OkEFsFr
iIib4f9ieQw0OBaHFfirKdFDmTEsDEqoK5jKPAJcv6eDezUq7/c2lX9ZwZCeAgcGBUkZoeI+00fZ
5Blj49WT+r+uF6+ubNkhW3wAWXoe0vS3byNFyCac6lvpjRxDyXTMhbXz4ONYW9U+MgafV4dkjhLU
jG/FCF0L0sv+Tpa5d+vBPozCYFvhTRCHPBxvJlNEdj8MI3y956rxie1Vj6vddbxtjNRE3O6Qn3OH
zlCqXL5mEoveRLL0Ozfl9O7YrmtL/JybBmorVZza3ndvyWuq2lUfBfXOnbZjo/eXYit/ss5y9wNu
LeKAhzR+SBVQFonLf/XUHNhnflGYIVFalmgmmPlfQBqDmmeZ59+JmhVwHeHbRNEUxX3H5sV/MDP6
VmQ/7H2Krdr5MsN0tLUfBWNGnXSpvdMzHk+SaTdZ/grbnJQSkIYVSPePuCeKHr12ExQNuQ+koh9L
sAwyoyyF+sL3q5PykXREOEzmtRDLvdHdadeO/Ro0U/e1+qyj2lUjBckfrxreCSIZbqlmUfjM4r1j
Sc6K7LNIf0youMcF2COD7O912BqSJDBXWG78hwfROcSZz4CwhObRonQh27H46Qi0Jt5WHACNPDYe
MTHjdtFIgt1LZ7pzZXDQFertso1ItNaf1QWPR2NDz4sCnWA+1B7gQtTuedreqjGdghQ4PDkC6edq
27gge9JTU5JeUR+NZvp3SrXLhocFJYr7U7sBUaQkPoxgI0u7Qatg0s5LLoeIta+PH5Qhsl6DMXju
3yv7L2Kmt37Rr2JhxiFrMnpcL/nNSm/xU3S0+fRrHX1KVVkite9wL4selNq8FGw08hjwDQluuSXQ
1BYXRlC7JPZ4aHrnt59SamJHOuYr+ABPy25kDrMdq3Njv4zkr46u/ClmDLF2XHx6ZSKOe3fjCybY
yKdRAoThd9+erX8NWDsPtSUpL1ofuy+StUaI74Ll0X4W28fWoROQTLmIh4CxLfOGCsn4PcnxMUaK
aPRuf3JaVFeMgVqmYOl7PPV7HOlJpPF8DjHrl2mV79PMGg1rybC7I3H+rI3Yh77oFvtOot1zJWPX
VbfPzOJB/Oba3ZQZGVa8nps/xR//9uGDtr7Afv5VThVc+twtd/rU/2X7/86rVkYj+ptQUEDz/6DO
OHoTY2sgxCaU763lP/o5mYluAXLVZ3xXt86psRSCgKVaYDV6edgEDS0r3jbi2D1rCUsu6laTYqZh
HaBzsG1zeiIh+b0u+ESkPnE3mWeD06AyOQx8PRSHQJVW8emXAEAlpx90oNe6JxKUCxyUv0eyMG36
5C/v6qgN1ptnFWoZ4XArstuBffFh2m26M7zxSSdq1Gvu5sh8jZiFL40MeOC9039bT9O1mWVz6Dhq
bk3XXLbN1YCy2TJqrYmLlXC7uJkk7KaH3Et+RNJ/My28L5MOi0Rpi3tSdwOtgojb3XQrV6PhuADJ
KSQL33znSmRJxahzjTT2t2O8Lo3g5naHZzZaQJ2n5Z55kKlEcvU8oqpVuhYW7l1c1GkQL/UbAMEn
c4Bw6I1x2PfZZZlQXNcgFSJBiE8JEbPQPqq6fvEaw2XqvNH3rDz9cXfJtxWNjLWzXb4D4n5AvnXX
GnwMYssS3tkwHvukuPg9RXFrmUez7RZkZfSUg9/5gW/WIVKCJ31FWsP6+azz2m+VOAO0SPZ+nTFl
x+/K2KZ7G3rrGxUYR2tKdvja1+xfK7ZGgl1E7HOuZTkUsnVmdKoRXS6HRiMhurvOqOXGOZtOGiAE
PvasYHrjWRbYcAnvzQ86fYiRZ9MhofwPp0Tc0xpDLEnHrKGFC2J6+7FtM48gDdFV+N0bA3hmphuP
9Sy+u7Gjn5A9srzOeMUpQJWRk9NIOjeWrDu58xv1e88UkVwIuMdz6yRcsExPcCndFnbIZAtQX2wN
o4auSD67LRX7RW4PWZu/N8WO/Wh5ws9zgGThXXrPPGN7LQOBT4FahctVeN2lIjN81eAz5BIyJQaq
LIR800JnLPtLQ5w6M6X5sUXWv0c0zvFHzlNH9eTo66vJ+6K7EjGv7IywSWqgmNz/jYvyte/8x83T
KGK4B2c6qDV9o5+bjoNN1qRRsA4yaSj9evo2rE0cFq+oQ7kii5+pQrnaSx3d9ZroIb7IX3C+sjAn
b53Wp4EK6iIHyI3p5DFnOgtHv9lwvIme5DzyyfTN029hIW9pVWPVm+PTCJWLrGPWLvFm1lE1sLUa
26tryS9gEMtxwuc2J+N6qp3uswOiIEqwlttUUzfvKfbc1bi19kwiqZZjJMyBJqyA4JCKSEwq/S8A
cNoZjW84pYRhwV5r900+wWGaotJfdyZ4uvNWv9tWveznnBcaq8GT6MV8KNx5iKz6vwF3D/YlIhq9
7WVYOgSAHn/wpvdhSxOHoNE9zTjm6aBfR9t82Tay+baCQqcZx4+RvE+Z9Y9Zh5+DK2EH4e49deaP
uYOrRmkHDExrTx047N08J5Gbuu+uWf0ASfliRp6GWTE+lM3ySChPyElR7bEQgY3hAxlokjehQ/nu
GEYYU7SF+kIh2/XnuJ8+HNeZb6giCKkYmXt47hwadnNsqs3amb69oIwiVy4dsjuRgrwHAOS9UqdO
xSPqUUIEqz1FgpM+aKkOKMnkB5UUhjEusjbhNp11xNs5xrlDLVdkksYPizeOKYgpwWB/SDJnNWHl
iKSWu5Ex7GRcVENp8Y+L/6D17LjEhPtO/07h74gC3oy9KEAkCYH92q+hxspwFzeEzPalBnqF+BPb
bb79lPLa8vJbSiI13EP76jNMITSQ1f8GulByGTNC8qvQ7cBYOvZtiZHZj/2ESLASofAFlYbgA9RS
xbq5QZgbrepEGiNDYThttRAGkyysgSNSIsrVrT3WCAkSjaipHI1JiAzmjzV6DzmQxEXYasp4YbSY
EkDDL1iQnkZuR6HcDIkgtphbG1dhESIKZQYB+LTUwARw9zBz3+CRZ2J+YnuTBTGzO3gM/t7XTJPM
w4rZ6/RH4mHd11r7bVWE25c/wrWLUCcROezj1MY8S8x47qZE2NaUTqp8rjR6JU2yyZjy7Oy1Pnuw
cmXua//BxqLdqgGCC/37Eb3+G4sbFkvubhwLxInlU7oMD+noUAXqYVvJB8wp5XOxZc9rDRTFavOX
WXuQvry7E0n0WOgvaQFjCS/+gZ7BPbVN9gkzgVgwaKFVX9zWAk5G16f6Hr2Fe9GbPD6s9qAFjZL0
aIrLSHwD5eahrVU4HeY7dsoEGRHM6DwA50SiWqRvM4xhzlVmMs67gyvsUIKvQ0tPEGayJDjn5GOG
tJPDqP2eUWiOCY+jgFodI6x0RH7MEmOOSAVGy0n+TeBl1b1KHXbBQHjBX/zKS+tow2pmEITca/Wg
My7WHELK/3bbQyy8+ZKUCUDohk2UXt3tLMmemQTx/HmnWl4zMR1KaIL72GdgM+XvcoOB7hENb9og
FCYPCDviqtJrTvOMzIal5S5N5+nqVcNBy6v84OJkQ2jqEu2Z8QOjTF7gFtDcrxFp95HHqJ/he0oS
QPOWwU5i1Scir06764oI0JhSK9L6f4ZtOJRGfbDJwLVH/YK+h2BXkavQvmKXDTEV6MY4VrbE6xJ3
y8+hicznPiAxjTmNUhd3srNBUXLZ5x4xM1TrShajUqhYC7TzBFsHxSzLVLUt7YKMMyCYNYwS1hAC
3eDBiKmSpTSsYJriXzX6n9DWxBemFx/RuPR/XKey3kfWa1buRt2yOodyQj6Qbev/EXZmy20j3ZZ+
oUYEEgkkgFvO86TJ8g3CKsuY5xlP3x/o+LvO6Y44fYMQZVWJIonMnXuv9a2z1oa3VDfp7kC7WXAb
XofWWgwyjZad0+gb1/Zf0iRWe0lCWZXLX2Ss0G4QurYRplkiOQr34J3UOirXxtDkq22FzWDdZyQP
O7IFic0ZI9bJ04kOWhPekskN2R2jeV7JG+YoXmjsYOKSF7/03vqdSEzLES1SzTOTI88JbaVlZDty
80YO+RhSHBoBg76rjaI7ojzZZm72T4lbfT9Ucu2b4tnB/AfnxKOhwtvUbK1LnQLb0tpfBezYbp6t
Q4tB1jyIdedqaIcHCmRBjwTu2StzNHz68yyzHKuvigjMleGiLQFnu+aQkKybMCqWYvxyDA5dId6o
RYkqgWnC+AnZJkPUVRGdi0fDA6ezZGfeWWzapNnToqUJvq4tlzSOiTljlFOeWUnoHVMqTSz5SIAD
bZWLhhOYSwcWMaHcAnzZABwgMJRckHUgTH2j5dNmqtkZCqJ31lOddIzNYN/kNr9MUlIZ6E0NPf/F
bzNJLsn9ifA6nxwVt8ahMxI7FPDbFkKGZ7wtSYGm0YiN35pP1l5NSiSLDp+1aatD06bbR3+JzA00
FP2maIO3tlJ/yIiG/0pCWIRIXusq4s3nSDWTzQSBqTscy54zRAin3DTXQc1YQwWxzlynOeu18Vl0
fHh0fgxo7kl47WnUjIrwK92kAU0pFjfVD5E7cl25ISkPhG5HeTuyp6NsHF4JPvRJmKZ+05zyYTBu
2HqEGuPpMF9x531H0gxAs5FXioN0CwQSOpYBcybve+caxfLo0v7f4Xj41JCOISeCMX+Bfo9AchTl
Wo+D+OILRrZDHNyE5lvmTsuwtlSza3QyHThOiq5KXFfBNVNsNTFIM6vLeV/dOLv3HV6RptO/Og6a
NI+CA2oTUg5bDwGvWd5BODtUT/E9N5szeeQl0LGmLthgxtfWLDWm+/RHGNUe2GLLneZpeErQCY2i
OSZJkB/cTGOCBI85w6HXuD4H1tSCNBJ9p6RU7i13GuYTZbyTFvICMt0enHoqZAE9efSmAGUb980C
7OhwVZjTL3Ejf5qMxYn45bOc7J24+gddoL8fZwqb52o3ZhhfhRqw1MyPOqtbjpbhHvO40M91SMBu
R2fbY7CyazC0l2TV7nxAcIuyIuc+QHBLOoCJQjGOyGGdNEA7OSwllJx+skMS726YYoxLEZf5Rc6X
51ed0P1D1Xnnf79fwcXfYsRPdtGZU1b9UiosPhMKfhKn/aVAhPMwB5REsT5s686ceTmGDwebAWEQ
uN4+aapgWwIxnVXoWFRBQqxSYbQ3BIUO1ld+DucRE5c4+lW7lrGm5BdrjSYpIEDCqWgyeTu9oeYe
nGEPIWHF/Zx+ofpnrUMAF4Pxn8N+0MvL+fxd29arkbk/gcnP9Q8IbZkwMNBFHF5MwFbvGatbD4P5
Efa2ejOc7VPKx3gzvEuwHM//hGRe59QDQKQvCxYGpsHWKECE2RYqxCfO8L88ZNu7aKX9XrVGd0+r
vSQy72HNFwQd+R6xz5eOUEKCFb94upMfCW7ZQuVEpibcY6sp/9KmjX3ppASKMXibDBXm0ctccx8b
+msaT1ItgtQ59EGGFn8iFR5s7TIshXUUk2cdueN5YQfW3TCx7eO/l6GDrweGDlGXTSA3ngl6lI7Z
7DHlmQ849OoiCCpzyxQOdVr1u1BlyVuBuz32ZrAhuX9vAFUuZtzLq+skwUUZ3Xs58sYrvRW7iqTV
hwWJ5Z55H/E4DY96tJKlmQ715gmB04wcSy9mjrpzHoWVegWVvvdbcPc6ZpIeTPAy+3giwtQunRl/
ZzdrZTkETs1SJkKkrHVDdbKLkrj8LCI2QqdKPzCYHfLOtbYxRo9VGoTiM8QsviClkVUKmylcOEGU
nQfoCxHzPZHOP38ZVE4323zfwjjHqAqkwMZITOt/dJFcxoaV7coA9OMTRfm8NHPcwL8PBSMACFdz
smMDHa53XaRQKJHdtHtzx8A/Oy7TLgvpw6o1awv5nh5vsEboiGlU/26UpJf1bNJ7ZTbroC3aYyqt
8vzvhbQwcOXl/PdmewFQGY3Ify7+LE+FKXqu0A3vsycdDGUsLNQemoEyyaPGSDVyFCCALOmb5oRm
ad0iLSFMop3/3OKofEaOCz3HSGS5KMaRRiXBSaX1Dku6vzNlaR20OhDO+vllF4JNxE+7rF2AEeLJ
LfMNNggLHEtd1GDUkN9lBSSy3nOru6a8LyhCxVaYjjg6RPMeI+2HUUBOAMHWe29s7NqCe7m5c2BD
xxLNsCAkVcXJGo+jl2UrSKs0pQdDXwLgjq+2pHc2MXMQ7DbPSUIZNocUt/JGTwAFlnH7bUjrbKem
uuf69AM6bDETgfWHw/qGPN1Zp8OkbQ3rYuMfeuePI9DBGvqTRS8XjtuHiFsdzyqhFaPWojsu6ZyS
VPNrgJJ1tLCNM1wYGRV6xqbLwnHfYSGgbAg4xqTwC3Gx7EH9ILcbhHktiszZGSmVOMT1YGlnKfq7
+XV4XnwdCU5bDpva1Ck/ZrNwZ6gzinpjb84ecN+jRxuG2POEAHOZ4FfZxM3n38UimdhChpgNPkre
mcDQJ5gpMCWKgpU+Fd3y+c7rU02IdxQCnJUSgT9WovLI7Kqqd0ZFDBDOJIZfkjAGDYFvxi1JRaRK
4lclHvE4O0daFKydIRiOOr6bZT93XGvGs0hN3CNaX+8oDFyvcOSHVWToWITj9oGAHCpeafkPFHP7
YcaAa+5Eek+giaWr2eFRQ1XRtzYo2mpbqIuqRHX/e+nz4hraOfLhrEcCUN56eiA3sld1+tkh2XjT
9KkKJXeN5WVbg9KPTpl9S2sbSa/e9iiGp+I09ZDm3XLYR4VM3nmjgoNvwI3EE5DuklIcein195WZ
NtbRD8m5c3IvAjhblcgVzc+46GkQKtkzd1KvlfK7t4JwJEhx1JWNKT8ERMw8Zks1M6vbghTIXwC5
vc6ThbDR2nebECPZdymalyT9IQepVnVdJHurid5DOeWXcjReKtGHl4QPkQ/v5WtKTJiVTA58wXTH
ifv4w6TGWmtjnW2QyS39aUqOcnISDqIOtl4IOyjNeeiUTknUdLMzB7nMga3s+4kzEHJ3Vu0cj0yb
dZioRlCjtm3d8tKkJ9zXFc3bstq2KMEvCSLPCyYSnkur/wZhNa2xISB04YiwYmSenqqgQJdkQ+p7
4pjixPFvtPVwlNLo2k7WaL1C6VVEQGPbSueYjlJL3W0V2pRK6XA0AXCtuR0ZakXNCM3uHfNif850
i5TMHploGmvixF1Yu8F7o+famUK0e5UaQSJlce+A2a9pGFGbKKJkU+i/8W5oa7F8fuwFuGaGa80v
4tKtFzP63bcUvxaN6QLRBXQfvHIGQkjWiQCbXBpx0M2jczkDHvChGse/i08MfuFJk6Vx+ErTlVai
19eocYL8CqxvSRuGVBIfKqhC8mFIN1lX81HiSZqdKO0OfDQTjx9pBfMYuL5prN8yrfktEmRZhS/F
qQpznYqxsl6MMj4HOK8RZoFtMLGuAirF7eEO8QFsQHaboiBZayhsUPpjNLBE88cuJFos/srzSFTe
uYUYsatS+egMbEd1leEXyjsP2qjchyp52pBp5HXKeFMABzlDWpTxMxA0U+G6D7H+52hMFljIjNXz
jQWx/ZB6jw++TCfSWka5xTyZUqXZcs2C7WEgcjkCB612CuSYzYsDbVC9Hk+DSQUWKQ/JRF38Uxts
8j6HgOcKBekz21AB/zFE6K6CyAFXMtl4DRrH24sg05Y4jiaK4h4DxFhjxA7CTx/CBdkdNLAp/uw9
9GiiHDopYD5wIbZkHgmzQkePDlHS1aldDlwsfZorE5ziwkLokeiHIaFDXsDuHQLAFWRdL56L/xhM
8Epr7gMnQWpBto84Pi+DMXL+dtOMJoxLmRyLkDl9pVnbwOx/oOHAHFYFrCGuBR0paNAyA6k/BIwS
16MaplM/X4bGqQ8NrU7Lg87AOdoeD9Hc0otldFH07hSxX4TIJWjtvbJeDLqqDkWU/iDqUJxxl2SH
DK3PopZK5yYN5ryUsmOTRUFBAuecXlZPlzGfy+jevwH7cbdAY82/Z58aAtxbBvxiNjW+Azewzp1Q
9T2bdqTiTOvnkjME9cFqm3KdieTqjV6zt2RPYzCohgvhuOiJWYq2TeM4Ww3dK+l9dI9phzGK8dJ4
1cZi3LUQekv0AA8k4NqSnD34TBIdekUcDQk1apEEFB91FzUnd1A9Z7HkJWXhWWFo6t8paGCuVlNA
d0rB0unGE2YXDXpxbW0wgNiPzmGBmOL5TG+FHDbJR1HKCLdGolaN1+3MqgtIIaJ+qHEX55G9nMqw
OtXkYG7kTL/4+8yHsP85zCsg8t3bZBnUmESYA8EKAkA7jamfNOTBZYTJLauKYaXPt4zAyLFL5ocy
IVNp1MJyidTEO/JFiWadhIwyi8BeoGoWVt1S8eWwy2oP7WZDUzDUDWQa/rRVBaJvnM9kF9Ge2vtl
9pGbNCqHwJGHKFXRif8jx9+ygL9tJ97KTpoBM1D67uCU2+EWTDj6g8Eh1R0Py8w/jyB4uSo5df1n
P7X21crpX+h0Kn2MetfnPWcbhVhFdmOfibzKDoFuvFWRcSBdQv/oEVRtmtZ8wURbXU061YZSYL6o
Shc8teGmyFpZlXPQY43Wuk9RIIvU/0nkDwwnN5l2jl5yp3LD0hCMhtPzqzo4Depr9gJNyg+vuL7U
TVCW3lSMqq/MjkPiCWQ+//k28jjATGDXkiHlGD9Y64gAyjkTMV6Q6pivRl3b6qGSF9UwGOOkIHdR
58qbgG87cjg700Xb1mVUnKKZW4IFwTvaVbsz7YqSB7bFKuuqGLyeH581NIIsZ6tJjupVzzvniOlH
LUP62J9jZ6/Y69apm6m7Q1d62zaYBSpVFMwrQ+80Wm1J7HLV3ZwoT/cOtTwBzH53e15KQRyknn7r
yUSKks3Mm+LSFcPtybjuxhoOlYXSxoXaGqrmmEdWdqwiMM+W6jfPzaCfSqLbnndZm5s/YJuRiczH
gXDs+LW0bN4M33BWaIHNLfzPeC9dIgcGAFDomsFYV1W7fIKmjTaBrDNwV094n455IRiZuzXFH/Q8
5JJG9ojySfuk+8nMwlL+VmVTtPRSzFRlBeYcLJB/eV6UFP6l8c3xUMXVnqErQdpFBd2FIIp8EUpy
klMj0u7cedQSsfdwBRI90aL1ze2pZGCIZzoqiVTUfFdba10YP6T5mgCMQ+Gt2A9J5W6Ykm6N3KGZ
UpQxJXRsimMrGPlEgr26ouk0RkHubYIRfLjNor0I5s80HljADSAw1oqyo/Iho0/hkJyG+aLa5JNF
YWDLCeNjYeflxi0mzN3oMAgfZpe3WkakgwOzvW/dHbabu6oJ+G0NToAm0utDjfd0Ec6/Sc4ivNIu
f2aA5o6WJFAqxG2+LI002HVdB8gG8dQWyRDKXN3Gx06raWODAEL6KpNbr8xL5yfW2grccVN5dXJz
Cdt4gqDibmg3YaePx7BFtEXEqb1tYmYCsN9hrFXZe9mWvb+3rMJBV9Hly7RJ8iMiMX/VuVO/1Dg7
LYq26TYFndMsN9ILyavdHdtTsZ3RMEiHjLMXWndaPPWLnOhlhFHyTenbf5Jzt+u1JAGI57KzQlPS
xMjZy0jKg+jdP9Eoq1MTlDaOC+ZWzHfBwnsozdJKBCsxOuWNQBN7q+PPPFQqAHYx+pLOu0ZuYpZe
M89yVlpkAOyqHGfxfOotDW3alEmwej7EYMOKlgX0eUlN5VjJmcfKOBi2ClsTz+mM55h2u+Gu8t4y
j7Gwc/zTEims0tBOexJu6hziy7IL+qEEttil2GyjQatvXQNRDP4xqYqN+y7JW6R2Yg4vJsJ5V7Oi
fimNSp0o19TJkl64H4L0RZU5uclueJsy4b/KPmADqolrIMBYX+Riqo560JSbILCYxztq1epG+AMV
KWAKBJqXcdB+RarW1qllZbfeDrbPBVUDOxkL1dOAuBe+rx+f8WdaoM5I3ed+6vxXkij5YbGnrDSB
MGRqZf36pCuVhBK6w5x5YpkntGBwJuYsG9Mgi9F1mRajSm3K8WaqWF5j59OzNKqXql/ahqZ2Sdhe
hEjpWDX8DgyEDF04vdBSkfIw1scijRToSJ2smeKutx1T0Dmkg1PLgo6JdhFt8+IWXsyCaf2oFfHv
VoDrmP9jx6B8z7nWW/09aBlZBfA8RJQ6uf72P1j+FPQ3c8vjYMCwntdpmsngGuX0c5zAajwxUK3h
3goJ1T31LFLHEkp1n9Qlw0++y7Zb+VaEThqEbL22YJEzsM3dq+GF0dklJ+AJQK2MDjCDOe1qF1UO
wnjo2RxdDk9um5I2KSvkjLW4sdc1kTcniKPvAQbISzRfVK2uA+kDhxKeiPT7rbQT68oN0IMYmhuZ
+PhSkO2KlmOpftcGudpD3Acv41eLnWOTZPykprfTUah2bXfsMQUczrER2nsp6ZHBfPKZg4p3jzye
G5Ck8GMp6Tcfy8pINgaig01K5svyaUXOxiw4t6xrSfbLhu7xN162FqFz/fdhWsKdN0Ez/SWfxXrn
bgvGuDh5Em8bqGXWNsWbMNDeWpo2rlsgLbyhRICZeuNsDZfNt46RJedzQdHFJZj0OsL1GhZvuj8R
QRShCkteZsXqBYN/eHte4pGCQMWFJHC80t4QBy1S/aY1dvAFsJURrF9/GzHexE6LrZ3IB9ps5jbo
ffpHMK6gCGD7W3kZ3kylueU61zrSW9qChvs0tt3B+y77vDtUZdP8YELNver8sGuMp0XipS+uU5yU
HnAOr7Jp48WuifK7rHbP/L4kWw22mM8po/6Z65L3yw0fTsqQ3647wmi6HakMwOxKJAFOYNWH1il9
9h1rPHPs8je+CR7OU613QBSOGceGaii16kflt93eQ191DTkcE8DkQk8bzOkYh94fOlVoxl0X0hqL
Josx+jPRBQ7aoTmqezhYvV6CZQG0rGkJsyGqYW1BWu3J1GB6pEL9yuxyelihvIBZNa8CZb+Aivv3
UYJBlqzzfKNDJ/gxZQ9aqPYn2QI0U8mr3sihtj9bekOwJ603+mnYVM0PMHjdOh9t+ZJGUA01xucA
430wsMw82zD5lNpY7itMPKuM9T2D8vOi4YNaPb8KIwaFz696Wn74c/u12SBTjqzQuD8vZlihGLRR
Mc3fagcnucxz2Uo5DCnL5kixmD4aslBuITt2G9UATdnBqZarEeBAp6MTmy+TC2CAXnSzpKa49yrV
N2bM/B+OXY5EB0u+g2bghMTIXkQmiAbVk6mdBpPAScOJoOkl81+tP+fOcBITgk7ToBwa2j2H0+ho
ztVE2XPscav4VUE8+oRB8oHPWKMYAFERiqQ5xyPVd898fpeAnd5YJQp2CSUFK4T9XWKxuXWU0oX/
m9ZjeH9eGNuau2B+QnYm3Zv+Z7CxfIaa390tiScxoGN/R7XM6bIgiSMe4KvkYo5ijtJ/YrSw9Njr
+FpiJlhxrv2nz1Xx2mntGrUc8OnEI/m0UmqDt/FmoTyzk448sDhfTbr7PdRpdnpGJq/IuGb/x17+
UA0vYjGAdMjnmySPyzvHK/+r66jHKjhQ6BPqrW0V6VsZMblHcSCQUYeICsFV6FOzHgZS/vzadgR9
RhMCzGTxOfXBFzQj8o+kAzfYoRxcQ161TkOB/jy2yx8x7ralDL4r1MzHigrBIiwp0/H/PuvgLq8v
0JA5AGitayLeKhQbJQcu3fmFbRnZro3qlN6bt+4GPTqWgxuhprcRGves0l2RHqk5joyENjBi3X0w
d8vEFOS758ZRh0hcPCrvdaLlh24OcDd1AvLq1GXcQXERa1r9qCd9ZO9HpzeZLsJzjOUHLFgGv/9b
LwGF9INbvVqoJSGbpEdDpBos7rUq/X5BaJd5GMdcvNqYk9ZRU4vN82FnEGGhV+IFDJd950WHbxEM
zldZkCYuu/y9r4tqW2sOMuyqiV4DZ/wla2Fd6njOaRTkl6Uj7qYMTc0un5Dsrdp8SNbxqJ+ZBeMM
mfuiZV7X9xkkw7mR72mWX98HQyUH2ESAyUKbH/HJl+1S3s5Ua0+GO4yABemFpklj/dKj8Yv6tHw0
qJrdqSaPzSp2ADxTpMRFfa1tFhhtCottatAbpxGFY3mOATZrDmTAkHEhjnSe+8l5jzR5bieV/lND
zfJNYwMSSH9Qt4sHYgpk/jrKa9NlomDDGLhX+SyDLN34l8jbbVdSNOqS6YNTxdOpM21MR/PLmtrD
sXOADEkkdMhhW2NTyPILWwjOwNzfs/Q4h4Ax78qf7I5M+HhZYeL9YIiLgEVgkffryDjSYknXE27c
21B8O4zAlnBC+g+KANjUtl2aW2fgDQ7zvN20Rh6eARyFZ8fLmZT++1i20UtF02L3/Na/339+lQcN
MxUNrJKbev0GmI2Fu0mfLv9e7BrQNsnSvyPNb3bP7weqGxgSiG/daGJtN9KEPg6ol4+jqo2915ri
AYO0e2t/VQYKQRwEODWrZrzxSjOtc/RkwapWXb0MZJLbuOGPDjzSyg/MeP9MlKmaeofpa6cPlBYQ
UayH53mErnIvdAxCqTME8LHcfckjpDyG/E2MLj4ZvTXfjIgNPuzrnSJciK47MSpI8glMHOxNztyW
2w3VXO3SMnw2JUod7seIJ+ZRSq25x95WvMOnbv8pRtEtjYhuglB5ckRKwcdBwYXs6NU9L70+wNlA
YMsL/kZbYO/mrXu254vW6YW+GmrjD59LE+y+QdDU33/BIb2tex0j+P/5aXBfE7iAiTKkq4vbYE+/
aXgY++ej56UkLWfHdliw0+SiwA6FlqtSw1EJQlVMieuyw/mLfKCSB9rm9zr2zOvzW89LkgeCmx/c
zv/1D7bXvAlVXqsC9LbTBMFZm6QPcSX5cKayPXR6Z655dScKLeNPH43lJ+4luv+Tr/allaaf4yqZ
55e5qcTeroobxSqdYdswH7XsOH1PwnxHMcMnTNOLt9DOHlPlbPK2GH8ScF6vsWoz2IbXt4dNtxlx
9L5Mfc4e7Y1y86yuo+yISnqZh748NAQH8jwTbZGMlSdwirKk06v6bToBJzAja3b+iEwCjtwfOFaz
8a4iVriQ1Yeu63vNB55Vi5xsQKTasuARyFGG3oCaGKFPWMYWUWXe4shflrr8M6gPWv8cTQ07ImUO
FyD1JdJkM5II5rvoIA2k05peHYjX4TlJ30VHmMxrKhpVmzZCFXxyrNCx5Fu0g82WYCvKoiH2Vik8
NIygU7XRoi/JJHgnQwfQHZNxRCurwIakqiLc5y7lpoNmjuE2ho4CmCJolvyoy/rm9Q2SpjoolvmI
trrhBsl7byYGIgm2NLkYS3dYMESWS9SSMZyF2Z5Glw7Ze3NXXskwfP4PM5CftCjitas5/2Rz99Ns
EeUz4l+2ooLbwcFwXdbUbEHAGbn3fw/0vy3qzCX+YKY0QIqrLisvOK5gGtPe89zrKLVoaZEhTUpd
vA9NkCUMQItDYsmtA1Nl6VTkm6rhRA+zu6aY1/LILBdlMTUYU20DHWEarCeLo3WLHM0VNUBMDC8q
ooBiJ/vle7RtSOlpkELM1k9z/PSQvy0yXRRE3SFV9s2m2zXYkZMeWygNSLLAzfQ+NSwX5Gd+FSat
sNkC75Is33npqW6zU+nX/bKhTl9MUkLBCNkj6b+tRjJ5PBJHqKkB7Ob+rdWke9IJGCmcFqBKxyk/
LHBqU83QsdSHRdhi4w1sZOeEb0ZC35LvNGPFam2TEzW1UOFQsuBj6rKg0S+JpPup6wAkkq4E9GIU
5KibBT9Ba1MTl9COCQjz0bAqVNKDkuZPMnSX3pyOVE8R8GBR71OUHLs8xKHZyVvA7PbNCRS+i7Gl
14Z0XZJsplmNd0MrTPN7JopOnjZLr9jROARt9Lh392VnXOnBJFuGkQsNJP/ey8Nw35XaquJMs3LI
GcDoBX5tSoCAjJ7zGVTpsjFls+5JRdwRjBUE3x6+8YcH4bJvi3A/EQ+7MB3+5AZ74CFr8Cj4kVgk
s+wbr4zVYJ8CQrvqMjs+9RAZK7+hXYrpqBxbcC++PQBuZfw8Lqp8qFBPxA/oBkyu0u43GLufQDhG
EIqy2RTlcB0KTHIYRJOZYylQZq1Ge/h0zAAyYmw7s8r54FjxG4I9cw3xjLWoo3DtrW8OUWvDsH4r
NBErV02UNMPGnGKxkV3dzEPSeKU4BC+MtjCxkqUbnYjUg1cimkwAxjHpA7cIgpBR30QRJ9O3mDzO
fSb9TxyqtBrzb/JYzI3dG+1VoiO1TWiJU9F84zi33gsWytyV22nyPqIUs2g1Mqi0MGIehtD41Gxs
dLmybn4oUkxzGLC1wPwObZtXOtB+ujRKNxkRf3bQ3QuowpTFySau8FkchO3GV5cTUjG5J8Gx/6cM
mm3URPZasPaCiuLzZpbftdN9k3PZLskMaZedTyZGMZZb0AK/Ajv7GqxkBoHMYCSo68sANdc5n28F
R5dibcGTRfTSVXtgwB8T23JHyMS6tV8L+gdXGUHg9w1QC1DsN0aQm6cw9BBOVwMAFRJr2ABYqowC
so2E91Wi01Yjjgi9S5JFnZMZ0ZskGXTLWhVfRMNcQqmKG2R1esYRgCO6GoAiq/h3PYN9FHNEurii
XAnCzmCM7htdaw9tr65jZp4KgQyeGdHNMeCUmy5p542hiLzD5omMgJIDKChKg+7ckk21iCOk33qX
PkjQwfPuFT+7Eh3GWGIC9aauXAWGsZ6qzDxAP0T0HB0z0OOzmucy2NnNbZtwXSj/GJfij0brZ531
xS7uE+1QjY53UNx6NHWmaYWBv6ezU1F25KS+IbByGOikfzTgj6C/3GPZOCGadP2DT9JHGcItRDu3
cRQcFLMWNrdan4Fn5RWrRbXKDVR8Zo4iTbPgibTpb5hrsArDZVb6mKmFAW73vS4AyiZp+0JUnHto
vGtZ4bTGJ1IsUZWiQrKYYLgxyMGht69JCZFm9Hs0cKw7G3nTavYOekz+o3LRShoM5Kn3jL2stWSP
yRAXf1Cd9CRzLwQ+hSTDE9ZgPlqfBAjI6ufJ4F4T1RidtUH7MyTNtcB9ti104iPGXvwpsuyDzgu6
KC/+U7TdW1ZNP6rJuMgALzsWncJE/kxFOJNOJdwbl0N2DMm4Kj+HBjRNq/c/ylHZB1HjTev5PsZa
uLYJFeMkuHeCfDzc3SlnEN/o2S61uT/sZseEfW33oThya70A9OGUQZhpP4wYCiDEIZ7fRqPWHyIk
YU6UEa/OZqXs/qJQ/x/QKcAF98JD6g4kVPg4TRqtzA5tGLabNOOzFONGHUbOGV6ZXuJebTAy/J58
/dZ0xVX4uXF2avLuKn+nwkx8OLM8BJlOglw6/Om6IU8q1FYR//bSe35G04plHc2cQQt3kWthtBmk
p1+M8Y0IXMSlwcmydcSJOWuwIbEoGSZ6Efjpmv7Ah4d3HTf0bgizLxeOT6SRSmk16VLXDbrNRt5s
HYPKo9R6femNPvqyxlq3uJvPZsH5PQMHpSoDuQiSkS5Pv2kRdhdS7peFSYYCDaylO9vxEVmu4LPe
iXOWm8mO7h0mMG84Tc1XVhAikSpzU6f6tkj8n55e/M6sATUTWARa73AhBGnJuhnvGCgsYo2oRiJR
mTEnawP/xZZJy73TjHcodUQ/fxlR8TMcun+KwUJZgyVnQ7O2R8w8nvsKRKydFH9w5P2JZHbHDYUT
gZnAzsEetugal/G+GxYHMVTFgZqJEfK5xP+yKFwIP7IiXwAhorVxmFW8FoPxIaALY+XOqhXd5cQD
vJ0RQY7leXogrsVBHWe7OARMGnTOPUoQRbu5C5IJGMXacHpEYBYKMstsl00x7NOO7qwtyIfxKAQf
lcnsQOjwLIdVHGErZ3R1DwU4hJb26dKy/GNT1ea+17qtqu2lqpzpVKUx6qrKVVeroHs7XQNEsr9J
YL5jAF/3JIC9Naxc1QygNNQrH+v6UiKznxIov6pzNv2fxifD1TCBOjSoSHKUwk3nFvvCwKxiDsEp
qnMupb+1sccSzNueXYqrRRN35FsUalNZKYBGTf/l+IW4FqmnX8F3N45GvCsMyYPI4g1qKkqfcXoP
JgijlRn/xPKjvZiibvY+YpfF4KmPhrHdKvbEgwaCQoxmJTuUJtZurB1wCkTi2NwlOwa10I0LyCSe
HPpriqs1TRt54Lj8v4KewZAZzwiVJtuAtez3JV7UyCfVZ9TpgsGYCzG1azRErB6hOjExqV9csPrJ
V5UXx86GhjXIFeoeQyLnHcR1IGlzl4X2nrP0Jk9chiuMMnd+TIpCPj1U7HGQN+k5jpv/OZ9MKNKx
8mT082yOXKQ/5EhDQVJyhW1YkO/mf/8v6VkIr2zwexi0q4mkGacFnBPEpr12SNRh+oWuxGZHRDTo
Z+ualxp1MwqBrHVejNH68uulY4SSoRnKkzgcLv/zszP+n2wvR1o6v0BI7JCKEex/f3agYjj7jA3P
zmffiKMBWr+fePfW2mAu5KWs7XBjpfo6jc3xIWSDsiH8IIn2zLajbeoCqh7dtxPWAQGahZUkM+gs
p9qO+A/9Y8LHgxe5+P+EkpliDsj7b6+q6+jKMWz7f1N3ZsttK1m6fpWOvscOIBNjRJ++IMFBJDXL
ks0bhC3bmOcZT3++pKpPWd4uO+rudMW2SgMlAonMlSvX+gdb6rpDGe39dTetjfRP1iO9d2mYoEOL
dSlWW2sAQ/YJnFb+QHD6DJW02C9kWG+YGPRy0AfTTJyDYM/RuLZG6nDNvMXL2D6MrtcemmnYgEZK
n0yRPoXenG9DcMM0rfotUbwH75jrD1Ac9YceYpfWokG3QNbGxQJlBL12EWnMngfdGk59kYxwiVuB
9oMV+VaHJChkJcQgTewMyhJ5gcCNTwC+82NYLpNfw6IgUZKbPqjLu6432kcGwES4CwcIrULoq00q
euEGFcpML+JjjO7hGvycBXVyjAnZE5o0XRITFVFr27fIcqEhB/eprlyXp2uhylZDQ+es1R2HAmWi
NDZUgxfdzdLrN0iwERtE6h1CCIEoziJpy98Q8JyEtktK2V4vdhntzGgO11Fmdlvw9PXBqjQ0+NWH
y5fIqD8n4Bi3//xWFhXRltrZM1oN9MW6lDIam0S6ubzk8vuXX3UiGx8DfGPMYIlubfUBY+UNWVt/
WpoKCkbJ0dRAptt354L2Jm0mYoB4rcfWvQPwv6pVMbEJR/eR6hDmHgZi54LTTzp0MyLpfMhadCd6
C2Q+BLabS+mrMuR8ZQxASUIKGZsJ/1pS8B4rklhQVSjh5l4+2Ib9ATyyuYMrlWxg85QordTO3mu1
1zYZcnjIKH1gelkeLl+aaXw7045xW306LHn+0HdWvadWSx1Vu1k6fLEWKa4HDygoCmIfDXLBqzmS
KLYb+HPP6E+vp3a270VTAd1wcXpAdiI4XT4UdYZIhdMia2pG2inXS3JivcM5hjzrvhkr+SFGUNHD
WftxKQoBoHARfkguZUShcw49McLbQgJFhnj0iIlWU1ePazvGuSaj4n1qkBo/zjwLbzHvRHWdup57
24nSvGvnGyc1ta3Vd97BnQAUjE2HcK20J47UljzgRoPKe9XMp7uJWXmCo9yAcrZC9APaptvSAgn6
1eLE5qnjXKapZilUr+xwwWGy2VKBWY6TFhY3GIrVtA+bb4iO4mXq5B2cjGot6tE4TNKDSypm7YFq
CW1RqqFrrJoTCtXYKRS1Ma1TtU46tTqKjYdT+h4nv/JlqIp0FdLekk1ePZjICqKTsWCloIQE6Ch5
JwsCxGYknOOoVaOMj8cYwrr6R9dA+MIcBPQsdKzvshC2AC7ijh/Z6gwTZ6j1tQ5AtiVv144zNQcB
3XaF80Kbt6jLNi5E6gR8Be3Y+DC74deWHQJ0ynxaFhMkL1r1QtQYZdjlVecmzZXwKlJzql97bY7b
mzho4ZKWIMmC2qNjor6XEG/wL4N60rQuRxVSaBCgbl3zXDV5dDTvBqO5lKutohMYitfASiea2dck
DeYpMC3gq1nxiT68dXSCMUTtqIEQmLb5pjGhRM6cPQPlCCsrk+OJXrSbGBeu3ZQXADA04xtoivlj
pOTSvTI30RYcaeCgEdxaE1Rj0OA5UCpwnq4XfYe1K/b0LaurHBVJfyTcrNtZQ9Nz1Ku7RC7hHsrs
0cm89lbGjUWyWqUf+oglonWH0syzE+DCZDu0rn6jOZQ53MbLDtIBxWuW47WEBQ4lVWLqUiYo28yH
1E2ST70ScJ7T3sHGwKCqAd4BOjpYDhH0Xy48IAxfl1WivWA3MKFRdXBnQEHox1r9M2jfIwU3b+/l
k7OL9e77EA35fZxN9U1h6M6qk7K/AcFobuZOxidrTOf9IIZP5UDlYxghC0/O5OcQM+fAbl/a4mNs
AtkNJWeMZsxK8hMUMLPhprN61V3Ryh10jeHWtb1DEBnXMRYqt0Fgaldz4TYYikQrPZDkDqhm3ZBL
0ZFbOHUYY6HBf2uGbV72akBVq1JCTNMwU6D+b3+t0BY6JSOqUV0YjodGfTCpoK37QVgb1EzYQZ3a
2F9cxxfUufcOBw68gUgVZYA0UybQGEIa8yrGH8PXKBd80YY9EjvFkVpNvcutYFmHM2glavwgrfP8
2mQUXvIxQNA0CKYDjVrx5virbLcxz7572/jx3f7R3vunL/979y9MwNUfef0fT/D/P7y7Vbbyr727
d5Qqi/bb/KNzt/qNN+duTfxlWK4nPZeSss5B/QfrbvEXPHV8szH2xP7YdtSP/mHdbXp/OdAMPIdk
D/S4rtJUoHsX627vL+nxP8cxDMM1+PG/Y90t/maPbZKTGAaHVyGlgzfo+8xsaJySPZIaU1SiL4mo
vyPgQGV+7N0tJpYfKC4F9nM6nnp5FyI64gV3wqJxzAaFSZqM7xO6lCb9qGLfqGIKx4BGf47n185p
Vj+M6z9mzX8UfX5XxkXX4n/+Lom0TOf9pdo/GduG6DhFyMBRhRrOLTje5TxYFPCVpS1U1fIfVvXv
JumPbyesX76hidqA7ZmWJ3Q1dj+cBbI5yKsZnW2Q6xT2xwbsqHb5PIM/tohTcdLz/dAgGIc4V/Ha
VPcTSUmKgRhxO+NodT/XrzkqCJzDltYAhH/KKdJqSsqyXj2P8cs4asjFnIIYuhh/pBDPomvWjL1W
R/Tcn2cNJnf04sSnfHyl6kgn4nVsXu3wHo6TH8SL7wlUS6PTCM6Sitla/ZW+esaDd8lPdfYS00Fy
e4yC4LZMrxNS9NoRuXaUL/zose62EM0W+3WYEPEQr6J/di1Ak+KVPGOcnnESVX+b0yMA3ZTj4rjt
gleuLp1eQ7R1m9eGbZMePY1TSgbXjEEmn/P+JNMTTpnw4MP1EEWbang1pmQFNGeVoXEVGzCs8StD
Aiwrn233WcT34OzhXyV+Gr9q4anne/QYxpOj3wTfre65tO+05cQPMyVbMEIoqp6jfkLA7RgA6Uji
VxezWr7p2NrKijd6jhRovWZemlguzuNzCIkyDE8FD0NCO3FtpnVINnNqXJjQiK4Z2rOGZn6+JVNh
e6Ug5X4xumSnXplPGoKX3YqYGRyT+XWERcTaUOM4QBKK9ryjKgF5zXNDs4/fMINnzF80RkbqM0k+
TqRmii/LfJzMGEFK+3k27tCmH6pTlkK7p5NGW4+7KUgkjXzP/aoRk1xHhaXKiFiGESjQJ3oCObK7
NLcd/tX6s+sl9EyOTfdqRfdqBarr1+0vFDVjVrQG/oTL5A1r47mbQDuRPRjJPW9v2RBWmH+WfKVN
p5Z/xUvKe55907+qtya9B5v2DIgbhDrr2rwbMRfSap5ZQMPlxNVzD8xMJg6KNbr9SpCIM9oQ1AOp
vfLtNDiS+NcAeIkW/PGkfVIOayhLNSeeGt8RcN7bYxGjQGaL9e8jhnh/7nwLGa4hhaFznLeRu3u/
gqUWuxkAMfDh2D/EsFdnqIWnQJy1mPp0xyUg1cRxLU5OHZR/A/dmuHtoPp1r5q9oAsQ+c58nkUDl
sYpT4J7T7Gxiz/X7C1VR9p/n47fr9CzdNj1D2Lonf7rOiP7GQI8IvSyq5WV75r+pe1ChraPmNJxN
yiK/f0fb+FXk91zXNMmuXMEB/f3YdF0dQ6mh/eXq2MeCI0AaCiXNdTfuAlSdrSTfe4IxQZEbnzZ2
gRwlGZSe3YfOeoAnDJXrMhLoLqK4RScJawPO6WhknGmMNfSLsbxWv8VXcXvMwr1D2fPy6piDDpVV
b3gA7et3aC2O6mCOm5EEha/+dt2SewE5chC9KEcwrVT0ElgFRXuOoTmhIL9us8cFidRMnEpKzE6F
2QN/fjlPAP1Ul87yi+Ch684G8uv8Gi/IgjPSUeqyNJ37dHUoadygba6wLlnnIkdTDVxmiB/E0K1S
F+G58LO6JTUeoXzoQi6wAAeVPPI+jvHQZJ+tmKtxqZ9w0SiXWkwNoHJoQyKgw49m/Qw+bM1UW8ro
KsAEimM6COQHnrAa3Wa5PG+GMuG2XFUX7jOoKCd4uWqf4wcRQg56f1bfUJfF+OO8scprys4P/LjR
uHHchXRUuc48Ox6OGjC3OpdISqvr0ZELUZdNKrINmvBq4IBtRV/hWeG7whVmtKO4Ma7LSB1ai/Rr
Jiw8ZwB0u2G5POrCfOApqp4no4F0aRX6ahFwxiMx7VZcHoNacy+8Cm+qBKhkD2/jbcWVrgX4ycIR
EH1KNCHjIV+HKaOAMzCV/MtdRZx9+zD31YiyFWgUM7k3Ne5SGkB6sCjYSRip6tq5mMsEpeuQwcpL
EfpQX+eQEluNFcMFqe+rr6cav2A4XsV8rib3KRrWlvbZK0HmLK9BdUBxoPgKAnPDc1ZPrUFFirGv
EeVXGY+mb9X4qTvheav3UVNwhLDjq0/UqxcmS+RxX8xTNQWweEfpt1d7F0+4IRDyGYPIUwOltioZ
aGg6BrhH9QMDuYDyrMZGpS8pe4rOakPECDFezEemBx7CZJ9t9DwXm3LEWU2OHIh3xyWlhvQDNJnB
066k2sz3zU2QnNn6hnpXVTsJIiwfeI3prcLriTmi/vAlxPFQX8z2rC54AKZkKRlKHQiu8+C4zL7s
vJg5QuTmisYZZTciYPegrpCL5WyyGpBD40WCa+U76rJD76EQQnERQau/rRfdRTcFpdRirYKXmmkZ
a1j9FZjNmxJdHk1p1EWwjOUDcsT0FmmmwGUh8KpXVXmMtSKjH/NYGVW3QriTFaVmToNYChebNVKF
owaFSO5aG/kFHgca/qxrso863I5gRlkWmnsO4XU1BBV1V0WT+xy0fNa6TqTguWho52fuLVeSwlFF
3UhCVeYC1N+slJ4wf8+Mz4EgT+PJWzG7IeoDPflnhCCNVO45YYZoLffP4hsszDnjM4PDylA3kamF
Mu7UdpMawWUVqHvpmarqx4DxVupR8jsgeAAFrUab3FvFPcHcY8g1gzg4P6BLgo4nwZl4FYTQqbYp
OGg1mOpquXz1g0a/dsV3XcsuP1D7GtNIUkplQi35I1cV4Q3R15g+Nye13akIxeRqNQyrSSpUwzc5
q6HUxNnDQIk9qOclgGB8tXZ6Gi8EDXdA1p/LVLtU4ejUbmBwM7qBB/wJ/S819urREIkEITisHtWt
qufFqsCh5bJ21E6bX6aQeuYNkmUqoHJdLUADB16wvrXTHqu1dgWOARSQeo6SbRpVILQJd8wCbg4t
4ZWL14jrfU60u1gChkBMUl2U+sV+3GWsEfXuCVLrnIdWkflkaZtRGGpn8LgRNdZqAzNDQBwWVcpM
+uomFzbEGm0vhjZz4Qgq1Dn7hZpjav8QZIb8SEXFxb4zA+zXmaXOsrVDnGiW67D9CFl27Zb6Vs1j
NXfVEPEI1NXMvJEKgh5hXY08xSLm6IOKkS7jXLLr1lDtLusnlT4jg54p2498uDwOBkptCOwSjfkW
h9XW9bZp9KSralO2QCqrfeYSX/me2ionei1qV1e7UdScWXdqvyaY8asanlGjxaAbausMqtyPWBMs
ZYLf3MLVIdgz+upP84NwOvOReemwINSiUN+vLH7WnGdWeSi5xFCiEIeTCbnpMqbrZ6aPxRuViNax
JLWzemeVJtBwhbJESGGLVjei4lra09Mmjqk9nDdTT4cHBlF4pQLH7zOiXx33XJs8Ubi6pZvyclT+
4bg3hRW2rWaISmjQrUyLAMyWoBIR7hEs0apFwpf1rIZTpWlqTrHZqk8ZP+445yQ8h4+LeVLbl1rP
l7U9Z2pzZn29baeewV/iealfRzfsrBauih2AsDzrmGso7k4P7ggJhpslrKlZqMJ9nTcbtd9aYL/U
TpsRMxri4licLRLZ6UGNivpmzfJiFoUdU5VBQsn/rXzzLw/G0vh7turatoFxuGOAQdHVufmHgRKR
KEw9RLw9j9AX4v7Z4Jg7atOlnbEbmk84o7BvWcuJ4Ms+qHZRFYdstmw1/9XnEKUu/18xwERbLxbo
r7k0cdl5WJAq6KkUg3F1KEAxaX7/tA37F6d77sJ1bPppjueaP53uxTBRsrOhfKuJxdPmUhGIKVxc
Xi55G089Qs6OESXhUHepqZDjnGfir0pbSO3Urs/LyFSqr5oD9oIEhReSGar9zmlIQojfKqHh7MDb
iLlfcfhQK8RqoZsSXJbwsWjhIw9oFS9n9fLRPqvnPKJkriaf+qcipsr/eCNqeb4zk4az0sggVOKj
fqJ2SOaXCtojV6HyDEKjwgmqb6l95hKDCZ5Z+oRu0kQdkL9QsAuWDuKJrD2VBKICsy0C4pv9oHLR
y13zMpVMks0w6/iM9IYDApq4fKm2G7U3qj30MlJvi1OlKQIlN00jRL4lONK+EWi9EbPUhqkmrtok
uzz3VUah9hG1Aah9g5IULaevQAbYis4EInVsYJOIGXOVr3fcn1qDGkIW6h+aMfBuVzbn5MEL0I95
UH+Z+KISk4DeLBGeSKPCtgMzmusx1CEgXeXOnVonKCSwB6r4W7H98GOSHdCTq1yeVBTn12H4bXT9
gV1J3aPF6PNNLX5UO7F6lujD7tVdqZ2TtydwqsevYiW/8vtp+6tJq0NlZ84KdFm8nxrAgJtAx/WU
pAg5xCL+Uzuc2jF4V5X5/v7tfnWABmZmW6Zr0hvnJP1+qWMWGLpD/PZ+ap6F1F+Y8Uw19Qg41qgc
skN6XAItrdsD5qVlQ+xm6N3ylkSKlEYd9RhlnuTM9v+dsfv9Rf5qTBzdtpDHdmiLq+Lrj+EoCnoJ
/ECiXAhQmjy9C7cq+VEZBI+fcbm83b9VvX4qc/77r3fF6vf17v++jl+bsi2/d7991f+mMjjFlX9d
Bve/9V37GmWfi6/vKuH80lsl3LD+0imDO0ArXNeFxfyf/zF+a7v/85/WXygV2GpOgw0wDbbe/1cG
t/gdtdG4rgFG1HJVdfp/yuDOX8KxHNeRlrQMft/6t8rgat38swDDtNGxAEYYk+tyeB/JNfw4hxaH
Uq/s4KT3tMm9AJ9aNjYSRQ1kHAh9eqkIkrV+Bjv1GkX4ZZdkrrlalBRLaGBRnsttnYiWjlpmX8s6
iPcmRjMnQzNq8I6V2Fy+dOIg3fXN+PUCxl9Q2/G70e447sqrHwb/F7Xyy8L86YYcev2kMpZlg1/+
aVE4Y5vCMoElX1TOZ20xgyN94eBoVZ7vev1HV7A2l9lJwbRoeLWgl3ECXcyGsqDLOjjJgBRyDBWI
9hMwEUQRyvkWLRIo3wVmDxlSzpVhxX63DA4xM0LZNWzck23q7knVvPd1hL8RzlvjdR6XFFtFvouG
Yrn7/W066jbe36YUNC50IWiTqGbK++cGX6cz8XdDUlVR6eqq1hr4YvnXBiLlDgdpXBCRCm7oHRzj
XJo7q0b260KM6QOnuaXmdpL4WV93Ex2wyptvYlOPHsM+xyBkuXUrYez7XJvuEidv/DcFn2gqcnBo
sGGsIPDWdd1c9S51UJ2u35fK2hXmlS2C8HbILW0PUs06ejMhEROcb9UQGp86wCm+rAbUBWHqW3ZR
3NATBjmzpvNYooqioSyH+vdmEN1wRGLjWI1Nig4B/sVmb9rHCQI6JWpMLNoBGiBqALhhqy+nYkZ5
NMismyguXKTEcgXt7bFIrLSrVNovfaxXlGW7QF6xHG/oRi9rDQYIyaqJ2hGu9G8fYqPd/f5BifdB
Wi0wcFWmxZYlHNvT5U8PClZj1VY2OtCT7HLOhagrZVXG28cDx2sNkCSkQzJAcd3YoMewUMABTDMp
wwER2Ufz9Dmf6dwyb5VCVh9u3WHWH3Rw4tdDa19rCfv3hU4Za5q3DrMyvipEH2O1BvnejVvj6KQS
gy+MHf0/3Nr7dPhya8xrEzYJ+6S0L6CtH9LhaqzGZUD6bJ3pkh4RVqE12W9+M8YOXGulvgiwwNlN
poP6BhpYrh/mlF2NSGKW24KOqJBtQUo+xmun9Ep/EiwW0FQfL2qj+mhJ4KRgYD1t/kM2Yfzi0h0B
kkzoPBqbOvD75TPoZVbXUG/XpD7o0082LPkkex7LEp+m0T1WiLdjGM7Jwp2r8GjhTweRJP1Tmf59
Kfoyghy7LNMD8WhIy/kp+rbTOHU9csSUvWpv18EmpaWYwRQezQ9JF1J3V+5YkfoMbat61xbVSxSD
piFhfPQsvLoG71C6uFddPpusKHj7LLQxkkeoDVsUrW+ot8WoC9k8n74dl11e0Gz79yeDY9p0bHXL
9jxAge9HtC1sZ0ZcJ133WjUDWk+HYycf2iw2DpcverWoL58tYMr2pBDzPlZz5J8foCqA5Ek8SjFx
7L4Rt7IGA7uxORYmwLKiTf8QR381EVjx7HsGV+95l7Pxj3O4h0c5p1RrIE9SxIADjPl76g/JlG5C
1JD8LEy+Iu0BvzrQzJ1tUl9K/7BnGSoG/BTMyQ6ECuTMAfPnYD4tem9nknrJhAP4dqnDV8tNDV8U
HGOI8/rJC7GMa2MBeLeO75wIqtXvH5/x9zBl6roF1QzXEI8iwM8LAkHcHtV2hNezzDpGRoeeeJuV
1+ii0B3SAyyO2y82xIjd7GnhMUZYZZDjvVkXGMfGFUeCaLq2rQDEU4gM9kUJM/f69PoP1/n3oTJ1
h3TXcgDzWbajFvYPz6uQaKiJasrWkdYzwzVkaBoDw1bRqjnS16faQevY7HrzhGxJUxrR4fdXcBmJ
9w+LecJbW5apk6L9HNAdzUiLWqBKsTR7www5DUGdi0z9OVUcRuyIKNvWY40nEz5+dgQqESVpxGp6
zgBgk5w2Lbapi61CoDTnUERjzUsRbQCtlxuPKKvqcFQXO/tBb3FJNh3YfMJChcuytkhtlR+dweY4
PVcTxqKh/IAxnIMZYPki0NOgBbqgidLQsI+nNt1cwvBkd+3x98NgvO/cqdAFaEJK2zMMRkG3fgpd
XWBAqy9CePn45K3bz0UPHB7nKwg5XqyEhBr91BS5Eo/0NlkvZxRJ7ATtXZrQjXJ3ztv8kKLmD8VV
7lWy+9geB8z6/hDqxd9njEOW5OrCYCtGdO6nC8VHEuWxAP9jNzkg24NBj+6N+k3U0mOXTge+PBqu
rD479EMLfcvWny76xQY96yVrsoMzwBAUkA+2F5ExHfQ3AGfniu6dvo7jyPtDxvCLgaW2RLqAWoIH
ROWn611m3YywWf1HZtfVeryzRxGeGgnT0k28j2NnoxiKFEbWDN9//1SdvwUiRycUkqyyIZnyZ1CM
nQdmkuAmzUPtvZ1MlPrsIpHiaWWfP3HJrHrIfX8IPuLvu7FjsKRBnHACIVn6ae/oijbspoq3vegY
jLTcQ+TyatHbHxIZ5RAdowfUIlpAHOA3R6m36wZeQj/UyYzYAOYzIre6bRYvXyoMu5GQbfLbPsVn
osXgD3L8tGAWlv3hsn8xWFCQTSgOtuP+PRTV0LXtQhVwZa5n2zAeQAHF2XXb1ZYPcSXaX8Qjf/+A
foItsexsnWzfI+ciXAs+fR//sBFZkoUhXMH9Ilgbn/q6B/YrpnsvgsThwhLKndIAj+SusR9LfTPO
D4GLBpnE5oW6V3bX6cnj3IZfAE5S+Ooif8mDjzKlhtLV2k5JwjdIzq3SINLheVl/mN42c+nnWQYg
gV4/SaMFAkt31Ar4IYYnPJ7OayKXhjF54+ya982UVjs31rb9krDfu1EAwxibDxkDO6YyPINmeUAz
Z0IUNVxq4XfmRpc53pRYlfm2BvdlwXoDdbUIQ60Z6HEETz0ysG2Ii+yu6vCiwcyk9kd3KLZG2Nwv
C8dYa/C2sjQ8iHF0h40i27am9s2qYI8a8UazNWXklB5Tr6PLZ7kPrQlLwKWc17jW4BdXZaIdUMK0
rtqATmI3C6gtWdAh9/TcaPmmLjAWxFwGeye9jXZsHCvozDc5qKej0X8c7IArLk2xiQcPhGm1yHUN
Kng0uwWJyAqFgRFymokkeRV9a+HVli0Yl4Kc26cKXW86rf9u4z22c5LiFo6R2WJr5Hnacay0U1F/
cMHgPt5zlKs25VgVGwIzkjItKpFuaPj6tORXUiilU07mWCJ9DlHTWZFu2P5A1emgB1T3zJFCaaFh
uDDaH0VMRbftmH1QPXMjKa4y3rZJQ7RsF+Nu0szqsVhn16OUCSbxiUP5S7ZI+LUvUh/CdY+4wyZt
tG005du+hEWQQNEG218iUUx7UUNUatca1QG+17RO+vvWHnvQOYjzZiCxd0FhiNUodIjSyYCPYlX1
bIHgPp1u2GjeBNF1/oIwM7ageR/4GswGHi3By/nczHLTTJnYTKlV+POwHPA3pW8wWXKLSp7SgBbg
3KcMwbpwUCo7QH1mtOM2c6G9puN0Crpyug2NbL7GOG3d1POXtkBrTAMWHWWZA2IDq3dMAWFLQttC
RMZHBLPCGvBzF5C44ecV+FXebyYRRFftFN/2UEdWLspAPjkhxRbSGtBBIKOr/gqnOeRFFPgM05dj
TAt97TR4N0JlbTXva2/XueIm5ysJzA4DJlqFiVtU616AlTUOfZDSUfDkNy9zqdJ7UGxTdEOOboef
I6Df+7IZjOsQbgo1zOmehjYk+KH+EsFTsIC7HRb9m02914+F4qTgPrENJ6Z4nsESDYFUNH2gjLw9
aNfMgtGyMIb2J8iWtLtwJbMWjGlRbVeH1XZvxfE6NAeabqAx/LyoXsOEsfdYySsBmnhd0K9YJQhx
bw1G+xBbYPz7sNmYPX8mzrAZRUBupBFWvOZzvfdCqt+VkYud1feHSrDKKeFiQrJgiK5lw7ILusVc
1zTX13WTmpuuQ24t7u9H7PDalnjizUa+6Tcw5sWePsOuXoxlVznpY486E848ufQVLVLZE6eVvQMI
cdVgXerPAq19JJ1LX0fW1Ue1Md6Eo1eshh4ZwhZthcUYv+YOYEfUc5Fo3Bgc/pEEdTZDykybBH7E
fQBFxi4bnzwvPxDskb/QLSQWkopW9YjLX4PveWMbWAF7+qNED5p9H5nwBdYkav6ZsdPy8SkyX4PO
q1eN/ZVaId1OV3+qiUhQiFy8+vIUadQUlSt4OJhU82SCsoGSK5MdoGn9yl0+6cZkb2VSfLG5NVGZ
4caC9o0GIU5iTTCvXbOlZT/YT1GBlXaa4P4bQxmECZBugvkKqndwSjRkJCnl4NAj5+2oI9MIDbTa
xGZdo4GGdVFgdF89KhBVjlB6W7golBR3eN4fUNx6EuUVxuafcomkZTE4JdNMAyiCr2ejwZj2kACI
zQzUo9PiIoAIeAyNHY2A7DlQQJqokh8byScaEzf3hpPuufG+LLvXTkWKkuW5hN1VOtGk0CbEK8hC
rE08V5/nKhlQWhj7k9nRsGsBQEbjco6i7xFcmXWaxjOycza+L/kQ382tdof9g7tC6oXetIdWGY7p
n1xw525ZmXd21dc4lbKBCE+fEQYXMBqX5MDhfqJXmvTsC/FDi8JTULjexm6sj10yO7c8X+IgnKop
oizpWOlHZImNbTJ+yrrWvq+yMvMlBgz465irZgIr2NMJ8lEJe1nE7EAuxEfIHHAftpCWybIHzY6C
XRJRb1m09BFi1LB29eycx/geuJQz6+g2eiLJ+4YZc3s/tdapC5p9a8XG1hlqsUEpNVuVUADXXobt
U5iX+Ro/baCTqqUWT5j+ZFgJovoeCvqHwD7cDre01sxeButeehPAeoCDZgZzNHLaq6ZEa7+vAJF4
+K/HqUvmZqWPU5nZawdtY2RIUrHJ+/A1kg2G8kPe70rnjFQjWnTtQJXwlPfgZaFWNYe2tALUHm51
q7hF1RGzlj77anqVvKe+R1ERTZl5jj+jykj3sFcuarB8LUxVPqF4saqliK88oz/hn9dspRXesFVe
NTT9qs4M19YYfowMBO2zEo37woxuAf1d5/ZonTzH/cwpAM+KPm18rGQOGcS+U2vpN4QpGHxKLkVw
XQ3ABUM0pyrXXiI3eOKwfVVRE+dlzlZ60u/Q5tunkyK0weNpTDRC0lHzpURCo4rJecvB3BcVQhdU
DK8NCLyQuDF9SDX7lKK7sjMaaqhL6SDHqL8C53HApUO+Qn9hlUMrBcyevEAm19agdOI1sQKVKf1W
GN60iei0RrhVoivwuTDn4aortX6d1UgGIT7XVLhcYSqdtu24CQysZOG64nKxxIkvdGdrOFN7G0Lo
YZrPYocn0LABt/o69w1m45MngK05zl5QKmYhiw9WPiBEzVLCQr30Vo6ao/os9mVffhba96wb3HXe
tmxM8yA3CK66/tRkLbVfYJZ6cr0Y2Ishy7I2pwWBJ3WVWW/l91ofbVBUqWIhP7HjZUimJKQR9YDr
PF10E7+0kFTQ70oUDvuC36XSt6nkeAihpG85fTjHpzHJiy/NUD4WHDhXutu7NDgcqsw1oh3hoayy
j4U0HtMUfZWyRHoJYUO8BuS+GewrSyTfYlPs6W5/DtsPk26F2wi/02omvM0unhkeUiBZiDYtUXsl
sPyOA7+LGos9ILf8mjLxJgoJ83p6tHWMPIakJNxNayt0ggdDR5XNBFAx292+npjBc+FFdwjjPxUJ
8782CvQeLPCOGB1CCp5ucUXE+sAQ8140ZkPWG7520jYwD8n3YVjfFhkQcXQhTuRp52TM8UJpq2v0
PD8NDZr8XoiKWlP3/lCSmzYWipwDz7Ttxi0y0+SdHSbsy0tvznv0VPSVMXXfe3NB2DJySFG1ozXK
aDV+Rv483SH/mW4mzFvYxuxNL0eU/jVwITjrTpWDaAj4UwuF0KbX9wDb0OHR4dDBrFxhK4KHhKM/
wZMD/jLJYyXt0J91bEiRlHeyT7kXkV0V8IS0MbmWk9jlutNfO23wyVJLIhPGDcG02KWxtqwqKxSc
i7q7AcXfTdvYD4UXukB6yg9mLOqrgrxDCP1uTBYXnqXrN4q1rlcLedKqbki0xyreE2S1TZlKOMWC
CsAc66M/l3c5uvpXCaRtfzGt4AD5VfMgnCYgE/NZdo/aBEw31to9EsfonZuJt5GJ9ilNJ/22NPZ2
n+tkmQvyDo0drFKCSU4Vcp3o+feekgqCAawO9O8QQ2qzwY+sYQZc4eCo0Ra7EtVclEYoKiM8pYUb
TLi2I/8mHXifoy1Po2l+mS4aKdUKcS9EPpT3U+2uW4WtsAjzRtt9DxFu15NvIApNvb0pUqWISD4o
enOXNRAghX5KjXHPqeTOdHEWr5+sJIxWCjiStTEqLkDhEyiVuXGmJqYytM9AXPpV+ixR/ptTcp+h
uBKCKgmaq2TwUnuYcQ2QNt0MvQHrZFfLGu3gmwrjrp1XDDTN0/QKOPY9mU58X5NX9XqB7HTQvXAo
SRHn2GocpVZZ2JNwjAGqON5yHPANLryE85oHz2Ky4KRFgDYSGJtpPzvbVGJJRRYzWshGZXIjMzDx
EmzDU1uMR1T1mVUBJn5zsMiVutIS3fgrjzU9iMgfe0ziXCvgeoPyJW6CrT2LhwhiQ4HQRIGBoCnQ
EKO7Vnb616iU92VrIGbhwqBEjy3cF4bhg7fp2aM/0Ww112mPisNgRR/GwUckBqvwsMKausbhRTO/
6an1RdenBmBqoATCJDI92gS4sLjm5FOs3Bp92KKL73MrPiV6jAE4YlCrtnjJ0uADKyNboZ/5KXbc
L2ZvYdokPpqMbE4mFuEkiHFV8sEOgxvEu6CLxHctqT/173IfFea4s2e8gV44W85Nfe6X+VNcVfdd
Z0P4bBrf7cwammLYwexjM03zfLXEy3PmmS95Kq5rJNtWhYBaY9bQaUx5cJrauJ7/L1dnthy3DmzZ
L2IEZ5CvNY8qzZL9wrAlmfNMAgS/vhfrdEffuC8VKtnnWCqSADJz77UjeEAkgWDUpgBuxnxdmtTE
lbUkxtq3NBVsfgVJNH6TdvsZcCJoTpAzpT2uOCiYJ8MmUdew0I+NxjvWGjAxKUm7x1GarxGQnBrE
7BrJCmZDO/lXpZHekEf4ru1QrgKyNTEBPDeLrdLC2BskzaWkujux5+5cu7cf7Ao/q2/EWHE59Pk1
6YwS9nfYFH/a3vhFgli2LQf3B9AjJFLuHda5qHY/8jD5EuSwbdivH7RoOfiOxYreHaVHtGDWcIwW
E5D5EdrmVofpvnRwytv9gRL8xcmz4wiAcO0nJHCODpdGxOlEMiTBfNXMQafszWOSps+6H/6k8srW
7UtFkmYUxSStIqrKEA3mWdaukzo8VZ2BSrHazEby2zDK9pDYxIlLzJAUfMPI4Kc71q7/TJQZZRxH
/eYQuiLYUnXy4eXqIOJzlPQM5eJkh4yK0AiMeMCWgQXnNJRiW7xoZsrAY5g+aEEcFMRg0kKIUC11
jvYZt/yH6yItL9sCeRytmK0fgb32ivkajPifWp3Dl7Edk0rJm/n/o38jzFxniKEIquLBi+RT7tvq
YOcE5CqoaRz8ZvaiAEG19qhpi4o4JpIw2OkN+ejKQ+JB4J/KlFwWrJ4uQhwijVe93OI6DCmBA3tt
2PLYS/dk0LVlXkzWoD38kAyL8QZ6yKigLHXJRzcB8OPETyBswEvoRtXGK8QPzNit8TzTLCWBw8Zm
RFdjDDwAJk4KfQ3MxxCiRQvIhl2RqvKUw2lOavJg26E+Atbe5B4JaK5vFWcTKSNAOm4jo0LjaGQO
Suq5/lcArTol5LnGAeWC7hOxnRL3l5sxBZ4tPuciem/pbC950+5W5Qi+kuLqWtwofoxjljPcYTCR
eY0SAlhQDeKEOWwnSihs5Mtc87H/mpSzzprMp4qwFJ+77cO07lHuToQbCwuXtsauZ9gfaa7MvdFk
zmZUALL976BrC8xVZIf0AKioNrLh2JXGThuCZLSm/TSmLtyQ2NpsMNE9B60bvLZ4wSOkhYgH/mqy
LCE/klIbgXzY9n21CaVgc0OOy6qCmio3jsRnTmdobtekLOlnLM49jy6LAvPoZPJCCuIOgMZzX5mb
lpX9VACn4N5kFwi77zCm2TeK6LfjJHtZ2D31rv9d9UvqUMWvNWbYBjOM8VOQrk13WcwmNqpS5Oa2
n8bfRjSyEFlHwnb382SwDESgY4YrQVX7QAoyJekqESq8Tpv8vanaM0gPrg6kIMNJPgKLyWTitRf1
m4Ey5a9X1fsEDj/ZJglWMiCRRdtgyWCREiHhrcCEj1nQ/KVncIzJ4lwzH5826EzYRI2QlKHOyLdd
G8Ao9fhAIkUagkfjvRgDznssitBYUBzXtMnRPFDoNSMi4Rk5TZG/9XO5dXIqYa+pjrpdaodFCGun
zQ5+ryDaYz5NgFzAOFv0eOfe3rXUHCGJBZXFgpWAS9kmbsPBN5pBSXYb4Mtsq97Cc9IOrApOpDLC
CjIjkFvlHkyIeSQC3jG2AnIUFPD4lNp+xfR07IA9ceCb5PwO8//f4Lsf9Edw6iCvt9UCSvPRwEoe
H2kZa4ajIftJ+V3EEvshjTuhtFqrlnCFXtEOtZOvenR/WFNbWolcNNQ69s2kYi20iRLPI8a7bN9H
hZevYl7L7QGjNVuRfelycPSebRyBRdL3BDbIfZu4z2kV/Rha1QhNKxJu7XjXGSCQEns4VZo04CLm
lGPStygcAs878OY0IkW8TRZryHI9WoLSjV74eFbHZwXxYx9a7Sv2u+pEqRefpSYOq8F6SCZetCZW
/UwSANlNMFRwpDi0IFLjBvcutQVNpIIwvCwihGqsGgaABqHZmgOM0iLkVuPGhJl0hA0/rdSie+1o
8xjh81TNm1bXz0YgmuOUwkdIkksM/MAfQFJMBBEURHywkugTgWIfYf7ht6+jRu1UzO6TsBRNFnM1
1159LNX0gcAHEXen62O9oBonUrMW3wGJTZ/UlOQHk/zFpKB7A+u2SmEFrvJkuAKA/IvtFcwgafbz
sKT3qSX6qo8gwcSkWlUTOUACsFefHOiJw+h0hreWaqzxVH8StSxZFuRCtWLBs036Jy0R3/IjdEPz
hMA8jEG2NYLOXzaax3IIKSrDaF+YeDVtFz1DEBHAGi2Zw1Bc1oWwH4Zm+HC65Nv27CWUwfC4Oxz/
mBbehsSL9ELgKJ9K8mCU/UtN9ooRom/K5jdSdq6hXXD5wZ89zHUPYrSekp0i9zgAUN0La9o6ZQSG
AfwsemMUC6DKvyqtoX2t8p2IPJQlPuJlTSJOS3oHhOCFol1dxomjnklft7IAGRXgyedKpruCVMK9
RSC4b/+a3NZca2tGf80FIkVhvg3V0pEMja+Bs0JbIsiby5rwkLGAySGXA1OLFLUIC/biVn6a16iI
2HhjxihlTlfAJJg4b6ZxzVnmbHT5bZgL0DiKhYiinAE/oCmH+KQVZemzkdPq8VrYMmRfAnWuDIZI
jBzznseckwKxtRg2CxdyXhDCGe88vTdNS6CGL7+MhH+qrYYn4x7zbkPHrUsstX6OBNmA60qjzNa0
17l/A0Xkgu9n5dbtrXCd/iWl9rvmCqxbyFqrNqBTmy62Ydebjvas9rWaX0UNTyuRA3mQi6hbclfY
MNA3M5FoHeEC6IExDNfmHzuqZnqCuI7UmJ1pY3JGqtiAG4soEV0xjQATspoa+Rw3emeC2j/IfILC
WIcNHVj8SFGieGT7Yp8XdBOFmot95g/J2mDijgCnv9K2qPfCVH/J5Iz3aTLD8uWe0sJt11PtGlvE
+d8UVqzWrnPtCgJTsnD6ZvpbvuD0gFbNXtU3GVuAy9LU5Z797tP1lXhRhoJ4Q1Jmt3Rzg6O2muex
Hfg7RXHqQv/FG8QXmwidBJnos7Dj71B1bzIIvGNqw4FkpEIvDTNS84MVgLZk/eEGnIuT6L3vsu/e
MH6TstuvjSiqd35/1rD69zG/Bh8kqid38OZdEiCHYZ/D1g0ZmUQaGn+15wBYt2h0xZojHLh7yZBx
jMGu1TC5PQkpHhD9erKnJTpq/FO1VAk2PjyfO44IwjXQRvfV0RHPry4fRgsZUACAWLnPPrXImphM
+EevcyZJkwHxxKq2N9LkH4TI56JdRtMVZWAQ2eR4Bf1PZ8DziuJ2pwznDSTOqZ3NS1NxgQrYO+sA
GVSUzN8FKKCOQGSrGNn6Sgt2qFluY7/54EHiPFD8xEvBNtlYR8uYjS9BdrixgkWTsyu8ZlhLwcii
g9q1sTr3bcDLR83FisRWPRAITej7D4k4wzoa/W9NNyJqsqUZ6lyJ/3xsnK7ZOYmxrwinpKij6dgt
iXBD7V2aadqZXRxeXFnBQ2350avpQw4tA8QBOI09og8reVRg8fQ7U4ptp4fvwmjeiSY95GEWv/pT
fHJupn2cwm/RNvwe0SutnRc0GfUuUtYzPPXPMWJlXkKh6TaCytkLj+tFmIuJ75JQNq2cB3P6LUTt
rH1rsSaE0UbKbVgA5UymPxWDYqsz1w6oarqrwz619JerB+phevdN4L4PRMja0eyfGGQcQRvN66xG
6Jhnh0lkMY6YEnTAclTtZj5kn0h58F+3PFH/AgIAMSJYUPbU8Ow522KJ6sEa/jF0PN8+whiVJGQF
gKTUvK4ri0hXsrto0hCQZIqsX6czq2I5AdtlbSEYqVfEkZZdvAl7khR8Wp1BcgvhlwMTbUFIWGpn
uTDATa93N20WvDR+R6MlVNtEdKDDiUncpLCLiHUU5kah4zf1YF8U+1mTsF8SoGFuvbL/iPZ2n/zu
LUPt3XTg/JdLtcvIW8byXb4QmzFvXNpda0WtZwHtXvte8+7kAruPD923qI1m1RqYivK/dhdyKGpY
bAyNRKYYSQwvfFi/bdke24xhPson7k8gb144WduI3hUHmu6xsvtqOzhmtO788oOOq7u3BRDLyhP5
1qIAX0f1N2Rx89DTNF4pCrSVTVbFPDBkMcaVndISz2puvcGQN1gSAs4xzcsS0TNlg8ntX9l/BEc6
8mE7NtyQ4wqLW0szRH56ijVfLkGvppF9+zPTA69RatUTU0EviKNiR5C5oDieY6aljOWO/mCfm5I5
FUB0fhQlwQOTJueiTmHcmAM3C4Nka7WwqeHLnLjoX7ovjii5IYNmlEJjtkliwEIetGivAL5SzzSL
B4X0oqgemUa366AEZxf17j/lAqUsiLhdj/7BrkNA/iBLu4SuVbbRPeXsSE27sk+lwl6vpeI/U9gP
qR881xCQKHoGOL3etblxiiMgYMzDNrrITmBqGPw6+Y3lYJNjG1ub9Vzy2XFX9kgDxIgQw60PuGps
j0xvSPMfbg+ygm4zTYJwZsRpfMaUJSDO30cjugVVNCItMiEj9TX4KsZlnQ06tJ1iko/gUe3GELVD
LYZLwnabGk19oK48p5VLZDD3SsgJf81nOvtNtkn1+EXsy1zRw1L62yK3ct3ZFA7T5DFwo7TtiI9m
ln21QYTh8Mbe2c7tZz2P71HmnIMu/ZeF9ofQml6cDbQkbKFc1th+Yc+SJQU7up09eLFLBF4SUbWl
YPxw/JvSCFdMIzmjiCPC7evkwky1ffPEQ5cC/cx4XOqiB1vYf9CCfgLxcZvoja9M9R5hRtxELMbY
L3MOAuSG7sso3NIGJRe9V0wJ6y/fy04IAnjUhbiAHlzTeNL7MRheJAfPqmAXBwccbml8/PpjBgY2
1wkIfl6COWskWn4ze03r6En77Z+0w9GURRVROvg4UB+NqPVc+4nRHQF0SUDdVE0TX5EQliTzp6dL
SqU6+JIVxbgXy+Mkw+9WDhvP6j+6PrLA7rmfDavI1h5Yk6IWDPLiRKeMjq0niADBRlKIZ1ZNeSgP
nIvjtPiI+rI5BfW/jtqf0M5XEwbV0cuqNxNs+ioNvAsCoVcrND5Rn50aSXJA57EwVz0Ndjn5HD/L
6UnX/dXuiMbM8b9toGtcidVZyfZVFpxOmPGinc8xK/Bxrmva6bn7RJPLP0Uxlkwd9zH22g7rsU5o
2RCwE4w/g1ZIGbLw2SaT1HWK8miNSyBlOWC94wlXRvmS2R0RI7G5YUKw7QT5VhVNh743212Zc7vV
tHuRkYEh9DtimjyfhmTGFm3Pq3Cenwgf5a6tcn9rqz9w7cqtadRnq1iCRfIFhKqzX3U+PElAdaRg
V3JnRO5B1QGOJ30vbeKNU+Ni7+mxCqdzl1EcogHdvVjmc4tv36u6w9BXb32Zb6g6HJbj6KxRTq9D
oI3bIOXsQTwL535mUqsRzPmxKeW7YCZAq6gEh1SBdcwoBybSwaD1SgIgq/QVaPneLDXqwuop6hk5
WVb7x29oJNYVAjXPI2Jy8WZXtaVXyp6/7ORbMuo45Iw549Jdk3T/kvly22TIPCC5I4bhsGw9d5E4
ZPR6OWmQbdNNjAsD8yIp8zxIdPQV0++8siUEObwpKE5oDurice6fmokKyBdXryof0cGh6rEpVTu9
ogbYJ6PYhwnwh3HwD7PJrERz4Kqi9DNreipG+lahW9B/E6LaFs6RLKzfo0V91lnzH0/syqj7CkI6
VQ2cINLS9AV5zASEmcOKldHPLgz9Fnfa3OUMDlsZXsZoIHVk0by6BmjqSZyduH7Jeub5IU2H1RDl
V492ycH14Vu7KeVCA3m7ZmqbOQ1iqG6fOfxotZSEGJF7YfDvNVV8dmW8B/hao+Ro32Xqd9sEgvMK
T/7MBuEJnJGxFKe++U5dvak5YTG78N45FSZbXPJ6oaUcpxEIc9/AbcgRkeQ5/kty1AkjYqXZpGRZ
UhV1+xwZ/66OyGR3J5MgcXtnIMPnQ771dUdrdqRr19d/9JBZTH1Yx4oseRt9aZzYg0nFxRxj0Ugj
lBqTculctcFz5tEZaYoAXX/waqdfPZlBlqph4dcDt5xN+7OenD3T458kibK14avPoeJaE5257akn
d36V/Xkuy4CjmnCeG01mdOSQtVH1n9Ic32aVIYN4R7ZZlyFFhMRvA3lvLtJt3VfVdmwoh8foYkf0
zBymR13gHooQclPjGOu07cWKgCZ/m4YmFef4u3QakhqYzqzaYfgbK+RIyMK4Xb+FpCXUDcJ9mCl3
0j67+Ik6cRA32b8AeydF+p5n5p84zMuVB4tR5SbDeWVP6zmI/w1GM+N9QRDnhlCXS7bTTOtoJ6b6
U1vZjzmiioH/ig+zQqNYdP/o9fiyeG7N7JRPnP/cgH0c2tyuBlG8msOKBgvTz5U5Vr9GUT25ltz5
Mku3IzFNaQ6SpfJc4rWsN8L0Nn7rjGe/KRYSB10vMq9xbiHBG6nU7VLBcuzsHzPSw2c+r3297aMF
/kF+dqpZfwBObaQ3vo9Z8dkSgLhhbvDa5LOBBgnh8YQNjn4MHVuOF4kv4r2X/XIEqcGBn/8WE5KS
lI4ePYZ3M2gY+rB4YyNm2SzJj+6zql5XngXboaKtUDOJ57BFYGhjF4fOSb+86vGnRr05ZhAlBw8p
3OhkH9Ip9COs3E5O52ggZS2EPkU+avvREYfCegbJ3vBL9IQICezSWeRHzqahjFoekX9N2nxaOaap
ORsfY0mXXpCimLfyZQK0tZkcKTfoiIB1GD3XsX8yp2any2UBM3IYGfVIcodg/oig59gHDhkcPSsk
UrKNrfWvcDbPZiEuAT/MdQKXsyHY+tfo2AS0Nhq8u7e3pu+gdr0zKqO/Lak3+yokItucnYe4dIKt
kkv8Rs+5HjTOs61JkBj0Fzw7h546F07SlJwCh7O1HMgoAYkxJa27Vk1EjgFU5vU0wsun4f7XSqJl
4qH/KNP31zPySvLRwh37pl5nNucr7C5bI+vlo5ZPtdkNWycS0QoXxpc1tAQT/U39iSQgX46seBoJ
gyIOymIuVdZo7DIkA7WFdIqsunSZ4NGIS8+WIK4cRw5K+dbZa4+LmnkLqxRw/zZ0mmMc2n8Na8hP
vRnMjxVI6EfpJE+1Zb0HZpBcdKGqF6DYr2PpFYzATBfVJtD3vjMIwMKbkKjsZoVeTycYhU6cMeYp
yx7+Px3bKXJuY6JechO2GvGPv4ASPNVFsp+9udk4c86kC7dT5CXtw5x3l9Rm/5Ze+CuICBs30wZZ
HkXNDq/60ezahM64sytbbzza9J/o66IsJnlsMwXeyGQKLk9sVhUt8NInUdQhRNh6sgx6oy7huAza
2/4doPQDtsP+MpMXi145f+rrhWPjnU3Gyuck7OEDmhnn1/nDaGmZkU8MPF4j0Yp8+rLRNP8IjuVT
ZrwkdX6RQ8J5PaCrG6TOyfQyRD1CXKtZGcRAIcEAM/1MBF+4rhE765FuviRV4TiLvkE0N8MZ8gKf
zRvSCGT62yT072K0rpONYXHM5o9ehe0lYJS/BjxwHFL7byfmTdNF9sEPjHPd0mF1MoKNsDD98Uxs
cgJh25qggeeRpnBnqC03PnLA6tLOJBSygCZkM35JyQIPSP4m8OmwBhOwy1Fs2CyuevsR5We0pUF4
nB2iWLrbxJH4ZAXpAN5ayjVj5xsK/qXnCvEl8+hxevyGBPsIFd0sI0MHTtArfZAEWG8xgkcn6jFK
0Lu4BHaKcF8nukZwX2Hlcw99Lq9mUOW3cW4PnhJPA3xe5olOfjK7bmcN860zOvOc6nJcCTrynCuj
U9lMJBWmzNWbdkuwAT1j8s/4KMvwJYsgs+fDqTyUXXc00/gVjPGzw5a0qgcSRAPGHt04H9o5Ri2g
vcfKKc+NPRwt9Fc607fAlbso6gmgmOL2GBr0zYbc+yhp/q9yWAingUSUA1B4xg7sfWVAfGSTOm+W
TeKSElXyL292rj9+0rYsYR+RiKgmjmpSlf9UmMYbM8M4aaM7WbmlkazIEH7sptY+WGCDCRVyt6lq
0aVwtAKUS8WX0KNtDC9mXoYwGSb01zTPpxG07GOdTDmPReIfRr0XfLI/QWc9B50L8WbuwdSTwjg6
A2RH+Kmn+1sCloDwlkjFvag2znYMTNusYy51jjt0yTt4dIXfXxsz2ROlaD2Oy8t/33fEYyNGfe7I
ckO8KT2Gzs14yersEM81CdXtlLx4bZi8hANxTaVvp/tWCO/ACSqxAKCW9UNTU/pYiQ533vJWTGa8
M2BZrlmAwOpGVJhTEOZX1m3n4f4yCJpFgRvT9mYQdGnGtwqGrqaI6m9Tmk5oBZ3mGQ1648IacqYg
PhtRML9jRftT21X0cH9H7seG8Kz4SQ3meljcJnmkbmzg7kNKr+QVMAy8SH/09/c/TN24Ombe1a7c
kENt570M/ly/QM1hjuu9xA1bc9nmD3lGZiu+0mfHIerBbIqzG3v1g2klxTHqiUBKyt7dV+gzEKt6
02P3UnZMQ1WqV8kgOFnrpPpFG/xVqpYkyiYKd6PB3JJpa7K2Wf6P7Pu0t+8ud+Rq2W724NtUbTOd
+2WmeX/JlWa62TbeMQOzf3dkmsrtiA3j5f72/lKO7tUUBJhzI9EbzKq1X3rhKRzwMq/u5rG2NRhD
i+irUbp7sn/5vpc/jVHYPcHiDfeZwvZl/9I2oRgDrVT0/J/ERZDVkJHDp5I8/UxNTo4BcU60jOB8
c3Lc8nv3O99TxdlzmBc6SfNXVW7+QCSR/Qbq/e+4vBN6DjeTH8q1OyuqZpG8l8wVzrIOIuTkAUlb
qAX5k/tL2/fuuSjGD9S53yYqtlc90qSxAt95b4u02gyM/h6LRi1wPfMtiudiLQPkdhjA6p1LU2Bp
WrzXQYzGDBMd7CbZ6hXgrXkObxUNhRvdA/fm3sSSeo1ZbthSBEH2ak3njGnKOftJ55wnf/wOEocW
skfjQtjta0pKyYMlOpKEx2xdhWN4Lrvj0ENrGjS48nvKxf2lz+sT6RH0qM1ieJ76CFdPkG7LaPCw
Rhnur6La4wTUvzEJGjsw7v/32znnO4FizDPMp84q7MeUdJ8gnGAjSRTR5DDwTKHPGtZO63LDYMQg
e0t0b0ENNI6A6OG9yRPEC4StsBWvUY/HF/IF8k+iWgMMWkezbov3rKm6o8Q480xQ6RmToKKxbTBQ
EVNzJORz1y5ZHIaIxC4ZnYkRYcPpkSEpewJSGjShap0n/YflVeE/+rSdwsCkzJItwBLyvBwLgJiU
pDbmvrrlrf9Ds8Il5a6HEWtVBkoCnjTOW94LzZPCtcYXkZXNrW6mHedn62wgB2oh5PHl/cVZcoc5
9WJ6yPJwP0UfRhLYL1T5yZs9Bdi8zegGp6siQ1TJbRHgXlaqc45udUsS9e22dnwO5ESUOHEWp6Ye
vkyTWU/eczoEM+DYFz2+liFZ43hUOMoLEuntjjAmV3nZxZ6GfSncx54dFZCv7+z5//UHd1TjC8rA
lZHYu8IN4+v9JV/Sxu9fkeXwXZvYDvyeHCSRt+lfvFnoSllbn0sns05ymHoO54SsFnQQmY7/Uehn
vs2wYimlrfPiI0vc+5Yp9zhis8N9HbZFUJ5iXGOrzizcXYX5e2uk8UPcSe8Zt2f8iIL/Z0K88qCS
IdzGYbIzEPCdRc8KTZSYTz0h9pxUy72hqd8IJkLxWhOBfV8c1LIqzIqLyOh9Z6HI8Uwa7PcgYuF1
+VpOxIiAC0BfmnXvduUhYgo50Nd1mn5GZpLu2qRVe8OX6adIg19eQUad15PI5DW6P8dl05+d5auk
TcFrWvljTLnPrLr5JQR5cMjt3V0o0B72GopIHjBHHAdlold0yuf7iyPcDwN17Pn+Dh8Rj3OcbEiS
q/77C7gY5n1AakXkMEll134wmr0aRH9zo6K/+akRHKLc/WkIwjLK+qtskpGxdZq+Dcm0MBDkc2fE
08rmPzkbWPCB8GcTpwMaQ6oxnb+my0RBFNa3FyOgr9IcEXvrTo9u3swPUjOZMcOF46S7TVgskSuZ
+6+wwwLiIwPFNZS5fh0NBSdd0h3XeMGSa9dEdNgZ2u169nd6uc5DY0rzWi0vdk6vCrIiX7qKsBEs
ekQ/Lm/Dcqx2zDXJyZjj/iZnMkIDirST9BbTlWigNVkZGpw22hsO1S2pBCh2FmrHhBPjxUYIvQqc
kPHbYkqW2iZLYvkrchTFJfVRqXA71P4HvdOPOrD7v3VQv9bWOWMIcPWdMXlxXIj6BBQU61BEPnDH
mlG+R1fnvsqhmUBP0e2gHMq8SZ5tstAO0BV9MOBh9GAqB+hl/6iSQp9plCuYSb3qL/99qUi8z63J
wROZoD8bc+u9FNo6zEk/bayaM7kVWca2KtEUN4VnvRdGwErLupk7HLEqM9+HvXhmMJHhAmN2WJW0
S/tQMCsqGB2nXrblvOe/aNo0D6j/rmHUNXvWa3cd2/n46E3ZSZnsCHJQh0J69TavjWTrmL/MrBsf
HgcejAefPYe0p+5vNhAkY8z9tG6DYLwkCs+c55mwwylxRDi9O4RsHXIyt7aWXbwhCDGU8ZgZGiJk
pWdasSNqPwrOrVNh0w55/B7H0YK07dHfHZhgazEikekTwmgY6UMxH061sn+AFjPSJUzojBreBLuN
XsJyywdpTKTKzpxM8iVrY0JvBy3T2tfxmF7uL7ZRnWWSErTGEsNwJ+p3WmafVtGxy6GFo3tL35/z
owVrm8a6yaySxEf43hZ5yqb86XDW7EkguWVezgbiebfZaZk+2xDLpRms+qKItp2JOt2GSPKkg2rv
mOrKeXXaO77aZmiTr7lwuXSscw7qXDVa2VuXDweFLP5XERPrY5gCHR5jXjGhRVTpEBGJJZsrHgHz
WE+NdwjmhtAwuXAAC52/JmpppRUEhFcjOlvDmD4qWiN/K9f+74vlO0ZNEzSNsWpg7LN2MxpAUvfy
8BWG/fOI/QyxOlrJYVYFcBSceUIG8aovbfst9Pkd2jx6QSS/05+d1zSfDUTGc081vfabRn9OrnmU
2EUTVEgzps5AXbtMfIwxrQGqgOnK+Xbaz2k3gsnNAUVYy0M8FN7LZE3skNbJ9UCM5r14d7GNUUGK
F8cn/WjMmEWUVts8YtP71Wf0PlMZvw6+PdyaAR8cd+HL/QW3ypPKDfcMrylAXxgjyP5fh8f7CfL+
PSSTAsHBTyut5gk3J27ENC+/chkc/JywzKFTw86BrKh8L31PFmVxaPEps4lEl3SwhLNLbKAT/lIA
SJaLh9wc/tpWzWVdkAX3l0gzZ9fhtHako24TuVS7zKUICnXrPRoQeLZhbZ8tSyTnTgt5IEeNiGb6
esyXyuFwz2i2jGq8sv55GBhOiTlc1CipQ5ijPSQxaSIhGp0IbszvbO7hzHFZtsxc+kPRV3qTIkD/
3VrW0S/y8K3ss/lIStjfyquvdsYubEpp3ezAYHhNXGSaDfoBD2y41xPxkFNFbE7hj0QPByk7oGjj
4/1k2RjJdMtgCfCwKf7hkR6gjz7+EcjD8BCoJW7Z4iRYIjs6DiatVnvUA4UQJh/dNRzBFhhSzv0n
rcQ9EJBC+kFt1teha+ur17Y702316f7OysdTaBb5VbcvtGjEYzba0ZMhjJcJ8badhoIZwMwg0cus
xw7k5DbMR3/TLm/v3wslW4aSiylZL7ytommt85gNfEm58qexdbV3GWhd7i+179cnxU+QJEF76Yeb
kbRLJHftnvU4WKiePAstazCdQ2Llty3srE0AYu6IZoh7v4kmQIGjrj74eJiH1/p3miUeT2lRHSOp
GIb6DJMVoZMb/iUPEewgXjMfHjQdvd8UPrC6A0lvpUAqdE8IT808U7C/k+QqIJCVvUp/VR3uCtOq
EGua5X6wVHDobL9/aUybJzYf7Y3XIBAy6qC8pI17mvDcMZMMLsPs52JFezDZpf2EmQay7W3uzxHO
yXenxdpdSP27dzB3xY2vj4k3uU9+E76l2FYhD8whZubRf/gowxDRhOUxeJw9X13pGT/oIcWuPvqK
YKZI/KBIrHajE9tnDG2fCJGQbBQyIxy+pFyVsB69fjbJwI3aYz9iFe+CAier5dj+rvQewjGef9zC
Y/o9xekDn8rAeLw1D1hgHyvhxlerjardHFnVtkaXsUv8QpxbHCa0agj/QfOkfzsD0/qQYN0babLt
Tcjs2VXj+KduogdL581vz5Js5HDwnye3ADlSaH2pIloTUeDZ+xhMLSVuY+5juCW7WoXj7f4VdB55
S8L5FRuaOhG+OmyFn8EEWNa9frbVpew+ozR3H1pagAfPl//ijHf3XsD9+1KZ3j5JfDzPumqZySFn
Mmvm0txDc3xF5VP1GPX+3x8ZSoZbE2QKznZhn1yEeHcyirGsMPevnNSRe0gM7z35U+f//zLL5n++
7XOPInKE3vPfX0lRRzVhuyQa0qu4/2j3n9RfxiRJgtjm/gdjymHQsnR2Vm10Jn1M/rYc1qkcgxXD
njzdE7CenKNu0JfR7xjx4+ZBAaWf5iKansq53QCcT27RIJt0Pf+p26F9Inhb/x/Gzmw3cu3M0q9S
8D1Re3Nmo+yLCDJGhRSalXlDaOQ8k5vD09fHLHejbQPuBo7TyJNKnVAEufkPa33rfjIs3koN1un6
hdaKIu5wJO0sR89OLhC6rRFfGxb1N9X6S1KSGgbi9n//vkAB6Nn5nYYZ/l1CCMX70Xb3vcd0c1Jd
jTIXBdYSLwE4vi8hzac4wX6reIzuEn08koDwC50MZn0TbYpLPuE2NbHGG+mOy5lT2rPIN9ETghNd
70iS9WPKq4yi+0GP1VOnTb8TVhQ9eeXHtNlFPNAujuW9sW7X9vEU9LVjXjw7jfZAjdytCauWdfW2
NjPtUJCx9DTrCt8bC+SmMFHGTbm9G2vy2hSL+1GktGVZuRzlyDtPKv3vsZzgRtF3HKK+R1But3Iz
Rf1HFebjQ5kO1hZvy1HouRtsCyLstyh3Enw82nAWFdWi5yKGFskSEv9Vhzce0WIKMTnkP36HkOqA
4fYldJCawA+x/DGhcB3H+pS10bXusIoT9q75OnO/uBmWc42xrhDJbmgQVYoJCkPrxF1g1u5dYy9A
ZEgM85zl1bVYB1qEdOlpe2LM9mMIFtpmTvaG1UcvdZFLzvzJn/sBDaXTZ74RTQ2L/3aipbB3vTl5
GHAcsNvIVnvmcVuMr/o2R4vT7qhu1hRTvOUaC+00PxFfWjECw8wVl9V1kMU57phSws/tglpvDmWU
fThDdyWfpicJDLJ785rgEL4XXXHpPXVxrcbZKpuZFY8w/BBadWwYPgASQKs0hJt2xrGPLF2h2hLj
87CuUMwOGZBOHeV3ORkw6WKd2J4umwiB4Nqsb0Uzj080jtcIst46PWOiLsZHs2KP0soEM4/miZ4s
4JUjcGOlqJiwoLokQ/LEsjRGaW3eB0tLEO445MYlS17bqnhpFpe5hECd1ggr6BKYtnYUPTQNi12A
4+s46cwc+m4I8QtU0h1PbsHjHJcMdMfZDDi616vTgPjdKz+0++JAFyOCppLfjbW3LaRkU9cbN1VR
HpemZKUN74pIm/pKKifK+qi/hF37WXXJu4a9kUjksTwQW2DSgEcuguWJ2OPW/pjSBLOCattAzWOL
/ywFmZ7sUACv+TXFZ7R4Z+LrUfSji0QNGWJriJEFFBlX46K7cPZ/bDV/84BnZKBb3/V7U7hvE1My
vFDM3gnLu+SCEL8sREaF+ZWnkblg1mpSWmKbVyl+RRH0DJwC14GFCdr54jfozxmF5xhMcqHIj9pp
i6AoPCJYCbRm+GqIt7tneco3nOczyo8tZZKLGQCgbdMs3Wm9gkqNBN+mdY5DjnqzJPin5fZHbRtZ
4BbGuVCbyo3xbg+sS2QDSTOTM5pxRCGrU/nZHfX7iXzD/Zw0v1Q5p1tDAh0x+3Dw0ehWfjjsSt11
b2EnsnscbDxdOoGgtfj0ekYarIbprwif28lMHbDeF7slyoKhlbcxH2SgFXG6dYGK4LaApzBY3XvW
gCNExo7mZXlt9WoPRZ3RyYsqSflFZ0j4+libgTeUj9ZodccijW4z1UBUUfXkd0RGCidjFcg81a9z
k3NRPUo9JHRhtP0qnN7Mfjh7qtiPbXVUXcHjvy8kGhDVbqYUY2qIhiD1UH8JdwQMjGT5PjqafVzs
E43MpUZNC7C0+IeY0fiEZKr0hw7DMGHrgYqFccwE8g6atoABnbGLRtK1yLn+7HPjKZ4Wjf2ovdOr
FgVNrA+BPSnMr4ImP7F2teldlNL29kRGpOjHhMFQeG1qGa6uHwvZGxsTutXb2X3SQqriR0gbONa9
Duef9zKPQ7GJSrxe7mhvbQ/su6A967yzaZv9IeowAFfswLmzeYgTdYhO1N7WebScZBQf8xFpgZRw
JyaH8mNqSwEwIEahNKPwtgC9u+H4jmgG2rtr3tdGvY3GyGPX1ONC0NnZ4SoJN2Hv3uWtlgR50dG5
YgsYkF/Nk45MymjSQ64bOc4zDkRUXggA8S2nyAY4xjgxqC7tBGRtwQXh0JNwk8z4B+aoP/e9dZmB
uF70Qe3SWQaRPrwoz2AeqPHTmjWYiKa6DbPR9KVjTTu91Ev4TgmOx3Wkryp2Q3lHXHY3ssm1854O
mcXdluMCjwf1BNpKvHIDCiU7yk6xqpsblndv/azOcxlqO62v3112MU3JWbc+E/2MEbeG25Q9Npnu
jMRpnn8VWXqfxfjQhsXVqAk+etNmgVO7le/Uw0c4orwu5vLM1nw/j92j4SYnUyNHRllms5v7E05T
FKUzk2cYId7Za4enrHDeqjkGJaqe6q6JkbpYKIlyhzVRX9+7y6IHi8Y2ShX1Tx6SZJ1qYZBJpXPQ
+Y024zZsMVowEjoUJcQBlsXUdPO6HKHNqRLnrh8dhXuyETs3W3UUqQ3UQZfyaiGPJSpu8ZeEsGE7
nXaOpeNiMNO9V0l8sBzLNPcaTyWcnoRtFV3ZBHoT5meZfM0GShwNR4cq1xQgR2cDj+2jWgS/s68F
J6+fjNI4e1CMkYhg6seXuZutGSEcBXPp0eO0iFqLnpWqiaIeeX5rBLUdveYxGtrIfU40qtKJ2Rm3
STgdy4gPhXKsm9iWVjFpDTnlZOrhDDYz4zuxmDvd1vEUXtIzpa69FXGM+BvqLY+/h65p6WgTPBOF
FQAPQwQGq1UwkGERgN48cZsGQXA8BIlsjlk1RtyLksF4DsJHG18rq2lfO718ygfzMR401tkKwG+p
GXhGo7u4kAtPsvk8lCiYrZQdujv3l9Is6gv1qIWP0euOGnYqDdsiWt11WfphjCklB4QdwB0D6eJj
9VGLpb5vJAa9PlUwPyKiLMaSQWZeFoFa+2Mj7OEr2G7QS/Txlj59eIl8yPr+VlmdJBl0+k2M8WXI
POPgxPK3/aiDRbs6k4fqwYZlRE/Kk0feL8jNfaex7rVM30zFYrGWBVGR3Oj1kp0awuSQLiSBwehs
m4fW6qjHXhkP4gqb5VC/93ar3fEwxn1pwQKIlw0bPdqCurX3qM5Rvl1Buuo+smVOivCl7sfz3Djm
CU40SXay++RW+lLZW+b2bZBrAI6jEYACzOvbHBEnVrltGqqBm4FwUaEz7C2qlq11Fiwe3HyJttk3
3UFwF05EsTAMHUfvRy+116LD+9+a3bydzHDFPrEOUhYjWryOnj/oA3aarrtJhmTwW3tQmOXUj+I0
IKwVuYuhAAgItu9jhJ5d61BYDSTM9/p+KcXjaHFM2WHorjAgJ0gwxePnp14z3BbvjdwaGbIylNnG
XkOY59kTiuQ1V9FmOEDQs3muzfRdajw+wfYsMy2KKd56HcxFat6FafyCIzolO50zTZidH3fZgaMf
IZnNUsjErKZZGL3mnUla5jp/OTHElBgDx62ZR+0umQl+iLT4NHs8V3uMEVua3896cZFetGyYE1d/
Ry4oN6oc7sQcOxiwQAjaEMDzMXBTdpGaQBs8qYcx5860C9IXqY5c2AWJ9+xZW55UNcUxosD4XeUW
UuZUvYxhfiiLajrmlfrtdv22heYbsdLZ0l41vBA052FhHpH+FBtGsRCn8/BXPfyCFLkaJ/mZnSVk
IqL0c9nBJ2r1GmEa4k6waQvncGXsC7WER5Usj+hfEN0l3lvqaj99uVS7NHHBz0C9DlMEH3Xq/prt
jJareLDDeFXRJpi/svzYGvmd8rofhrvPMacnZsQw3DXntq60m8YGPZHXv4BlH5S1HDwitreMmInP
qKk8xPSg6qXfdUV1ypNixvSY7GFJyx0WAMLT4Q1tMvRAxJG/J6gM/TyMGXyo52EBT1pHRosmgdnG
EMUWsc3c93WLBabNYRzP1XtuYOAk2PB1hIFSxxC0n8n6PpczwsSZXOHyqDWu3JtOpeMTqV5nR943
eEYU2kqyqrM32HuSzoNFpjcv7UZvLD5KWeGRwzvHlH7xdQK1uG06G1Gym/EZxe6lU+Vdo9lYWez6
mRpmF2o9mzfH5bblkwvK6Rly1rjy+t7RCegPZqI+Ig0Hr3CQUSYGBzgn5DFXdgswIex8sdbEulUb
907p/nK7AmVid5cUPeP7og/3leaww8jFb3v6EsyVU2m/phL7q+G5H21V+2B3/7CtnsaGdCLujSdX
jv0RtyHLgxFL2GKvt0IXdIoWVSuMoyvmRwAKG2C315Bn7TZdVYdjb2wTO3q0cBAj5wIkKDNE1HQq
dY9EkVjV1B+N0dpVFM25A/XEjNC5tqrdD0Sr4mjB74D0FE9hipOkx7ikiLjfqN75kYt7mof8cah1
rCyddTugLpBMFbFAR2DigHwD3rFv7DPv125g27RJeciBwKA71CxqfA+lr14NWOcrc6ckTcyQVWQV
WXWAl/xRc3HYYS9j+46ir2U2S+Um4BNIJEy6AbWkSpBgMTu0U0WwfYHkH8Nv4UEd0UKsrON0xrri
8+n/Sjz4M9OQvmtDsw8j6IIOhjQWC88sBQOHPEoUXCio6+WDDpfEpnDh77cEqzPoHfyID4TsqI3Q
cN9ayfvY4zvJklPckfTX0K84WocoNc8+Ify4mxriXN3Et15/w829d4bqlz7g3GKLeiUH893LJb1i
j1p2WHZLi8idXcVHMTWnKBtuOnMgW6xTFygY1Mh687hoZmBqFdpxqV4j3CibOQ1/kmU6ZDFnk6tz
seAzhi6+cZz6dfTMS6hTsMeS2PF5uhmUGe3MsVvP5k8nTgJV3yzao2gZFel6SVGPqHzKHurRu8mN
8LQoYJ3WUD11lvNSdIh9lonSdX3VTd4/2wARCsZJySfjcRtpkg71Sate6om2pjGftaHHc1gxLtHF
uJeeIlB1UXvQIayMor5CALPpJ/Yfrl4+xPM8+jwfTpDDg8Y8etRJEZ+uLxAxHOZ+eZFFW+4Ez0m8
e0ZxP7Ov484P6kYVm3k9QCDDpJQK5sZoyc4rUSTsapz1MO1gsIkca11pPWsxzk9GaBuvJ6el4cS+
GcBaGiVcQ0dQpc0Nk8li9YTlWDsvptb3xLlgGe+jmsGzU18nDy1q0wzvday9MhVodmE1CXauxpft
PKHYBzgw8ClhvJDBelqUsMdAh0ekhOOdW21UJSrd2OwOjFPv0BN9rXqbCKLErjQs0HgaEkdHRQH1
ho54AiNjO9kvyzA8oe8AmOaURAaRqBuHd1HD88gRH0b840Rd6g8tw/O4iG8z1sBASN7YXo/bIr0d
9eEGjsWzITRivyZ7qzvcThiO1vmM96m1mDjTFr9bi7sYbq3OgtKFPsdOzpE2l71M7g08QMwWxr07
iw/T7p8m3A6kDmkpM2PNrB7iCHZKFseodksIG6ItPlyt8w5jaemchPJDS1jNZOyVfWvmJ/VG84sx
TL0JDVxEYdpuhoLG0WFPw6Xk8TZUI88bKtBSe4hLHoJodKrAoB3YSLnMwMUwI6pt0WsJGuHwTRc4
FKIWw0ztWEGI3PqOuvGUl+qiGvOgFaRe5N7RdZid1+OvohV3OjJJH7nkLTiLqzHMPpOlJ9PDGZfA
EaFdLoPaUlgdbY3aUMIB1N2Csw90yLazWVLaJVKt3tB3XzosxsA1oMI0OcrlYSYQjzJTX5CfOLK9
TWyQYk40HOac6p0acsbLXHtbSV5V0rKtZDZtTygZKR6flqj8wqjCcDRVmM9ySYHDfr8H0GXC+qIY
y7+txXqXef9EUweLYUx9uKU3YdthMNZw8tg0f3h1WwghXPUaY9pNUXCbCXBLM8l1tzlNUcX+AsBa
LQ3efUdjZubsced5eDuuudB+lvIhg2C5H03Exe6YME/t6fJqLb1PkRDMbs+QwFaELc2m35XG1anL
T5YFtW+p+DFCvhgBJucQSoJ+iaON50bGsYOzknbOaztkv2v0ezMLTb9w9IucWTYPqGzGS4JldxwB
CcFX8oK2An3jIlMSE3rgBDs2iDmIkHMdUvHET51nmVtRciNWyqGasR903YqDdoDSELvJSxKW2bmv
rHrnJfBBxegwTWzuEi8kXDIq5iBbuCBz4jzGEEfHDICkbLRPNqA13/6gxdah9Pr40lgFH0nI8zgJ
Rx+aHhubOd+aYxhMC/ccBcNx8SL2SZrLzjAbXkVRRTeoqUBYUb1AGpQr78eadHPTsCpvHe1qozw4
IbNe0ZQdp/iQeFvDe0mYSAXgTMpNtfJ6Gu9X3CK7pXFglD1Z36j4FwI9Fc267e1QGJHwKeqdVtfd
1l4Ydi4exnLFNgnghORLW+/dJD3TSKor7PUGsziKaeC2EC2x7wWc8fByEJ3mYZHAQeNZjw/roEt1
aHAhbTMnxGQtbhZXfyiBJmwi29vHaCp42c6IpshQaxwBeZ5IEfEIxlvEPhx9tmterG58LQwK+aFY
YyCR39LCMAuYE0Zbjet9IXoCC9O0Z7rR8lRU8xODv5qZqH4DevdXXc6st9tjLWd1rVrtNMpLw72T
d6617RcB2269XbvBm05iMAJLDjxvhvglEqfQ7J/Hiau/zZv16r0l3/nFisGk9Z3TIkcWsCuzxL3g
8VEbiTMpoPh6qfpRwKGdd5a9vEWmzmTBDndqsB4cGaHtI/1CFaBAXaFOiybOmtvelpoiUk+wP05n
Wi7BlDoZsWTMlNgz1mYCeuJrYYuPUNFTc1yduAXQgprDRQ7Vgy706qZQ0YHevNgwAriTTfpuGQ2b
Ma1fsTj32BPq9dX2DDpPGVKFoPciwcXq+BULuVv4xzHmZu2jLaltPDdAjOTxwCXntZWAsWCZWvPz
6Lj9ET9CiEptm0KD8TudIm/IIw5qOzV9a7AuNu4C4JoVc2T7qX3W0nL187gT8OriRgwogbRBcalF
U9B6FtvdCeR55AA+KbL8kJKGuv6v7bLbtHH1S4ZJ31+yDO0xMhXM7fo94jAXofv0m5gEi/3jDgRY
UMbmRCnJva1bLConhpaMTDhPMysPxr5l5KJB7mo6mpMw29G77dHTXq1F+ynTKqh0kJ48bFL8d866
RIjPhfurJwf32HYgv0D5bHQtgg7qoLA3Yu+CGj5mscwnzUh0p9v4JIS9pm8XgnfOFeX9Yqp4K1x3
oYLFz13HDCOcqKHpHtCzY6gwdop8pXDpb2d8UlYpatBi3WsFWz4Ik1VapJ363jnr0xRELT+kEFgQ
Uqktp6Yz0Jfqe9fpo3vXpV1sEkqslGf9u2kZd1M00OSqe3DU7TE23LO2Vr2A0ZedwmK+0frx6k1J
HiydecCLNNwmXFppw2Rd9ZC8IxEfpSl/5gV5jbTUdtJEz1O1volEz5DIhibsMWnQ+21WRV92Z4cw
8ECmmNzvftW3H8hBGM6lLLCWs2m61mnASu1G5VV6xusKlCbgyZQ8dQzTmbb9bUzE1Nbil/3Sy4Pq
spfOjcQbFWCEByO8trY+3NLGjzelR2Wet9kLS11xydzJPXkrQMgcHw2rfi9G7J9T+wWpxkIa0N3B
EGbbIcBeJlEc3ZjDm55L7caMmwvAaHufdjFbhbrm8NazQGQcwd6MC8NZsIxlCdKZFO76/FYpljdx
RzxTirLXlzVb9tKoLuWD6PvsWGbK79np0NmCHUI1u+ynWa8CQVAX58o2jgje6SagDFA8z1Xefhul
KrGVjPHKUsIxCdEvcIX3lMA66ZqCZ5CptQfh4pxAVRJ4I5WdMs3HOjH3iel4u2ZK9h5jx3qurLsc
Uscj9xbg2O6t1VAy5wxMZaCjlPSq74ljXxeMLiwp2QSO9AeDNiCMLCfO15A1chNZbEJBDYDc/ciG
5qVW3sVQH04tbjvMztHcFG826DbasZH+1awUe+5meTciJgtmsgOpNG/1Xk2MQ9RJhyF8zqyXuLfT
kxVV9rYBu7Lt8ZdNKRMR8K45DlFAHjOMqBlrTM+oya1lkHRtMM0cI2KOHF/G8b2Vpo9gyO19ayP0
nDBE5D0DTSfCW9207as9drHP20ndmdVnjXzD9f+7NDYfxwguwuqsMUUaEHL2o1HL2TR1gb7cdGyH
9pXu3FWtdztGDISlmo1zoszlCNCE+TBoG6gLEaiyvn2aeiKmvT5L9+OdtxjlUVXVrzEXgZSjfouF
WffFH9SlRW2nwLNgVPI5rkDB4mna1x3Okqhorpk3VC9QKn9HvjQAZ9IGIYBlyEx6LU+G4Tl2PGyG
XFH02R92tAbdr811zFEZS9J0bD2+SADn294Zt/qJPCyaixlEmI2Jo2fHjwovuUssCgerldGWh/d3
Zju/wya9ZrIqd2QfA7BwmyfJ5A2RQ76Fe3CMBDs2agDaHkMH7+IFGhU7c5npxILEbp+ccIUKzNgU
IABAl+mQ5M++1c8mrnXAFpqe7SazfbLzb7cZzTvmagMyy2QhchPhQHUZhXtFOHtjGUmz68qvWnjW
rhtWKQ1HSUGZh5GP08yqKrYpec0cOLymY/97iuRzadmMIGl988y50fCjRQBNm4596RQxqqYeAhHJ
joKz0be630hWcIijxvfHUX0NwHwCvchfENpOYH+4vXSVPS+kQEHJ24Y5Ls+pzg9NNSq8rFTM0Zwf
+iG/S21XBG29Sq2QlYB4HjIOFKPjHUrQrVAd1zuCkY8jeKnC6kLcMfZTPQ4++/3fNCKf0UAJu3R2
vxP6vG+7BvTNBG/CYG/h9Nbt1CXgJKZXc9U3do33GdrVt7mKLRwTem3LDES0QjHagU1B/fNTLe2j
WkqM6YxX6hz+NDwcYna9H3T6WAUHd9lIno6O0HYVG0fbNK9EplWiSfaWSYnu1r8LtFVbSE41N81c
1O/o5D+RrO7aGRSp4IcVrXQ3ejmikdTcp8mUvwqlfcnGPCWe1V/UtC/r6MFxpgNffafRdfhlmMJA
05MpQKd7qeG/c9VYGtwIFheR1J5AznjbRZt2botJZVRkudVih0XnBg0KRmcWXGjcSd02ITIrlAhG
X/4U4zr26ZEKuMZPqIwvJZ5beHOK5cfObkF7x51n+uWI2bvV5JeXIaAVLtr8xlgmP1/EeEwRA3jf
afGAL+F3ZuQd451zNbKkdfM5PTQYBZkigQKbaA5MarxJ2BfAtwqxa9MuJ0gWgjUPORxl9hbmNqMm
juwNgJyfSUPCaxSkYiNpf3IS8WayekHwYN7ZecrDmy15GoMyxZYSkx8xT3uQMJsq2qKfuYuNbNvU
P5VzgIud7GSbfZLXyEq5GZBSLE4beL3VsACkwXah6DMcj7dzZwBFz+iBB0Ahmm2iryjnZ5GJs0LD
vDCY38celjQdKEuEvBtRXfLF0uuMPRSLvCa07ai5nw35VAA08ZlFPf+GUhPsy6OE01FP0IfaYR3p
ms4uLUbq0/i1td0H4iF2y+zGR72v70oUJoqv2zohW9IIYIFdNdyBafyb5/7ERbggD6FHhwY4chik
gNFc7wWIcHcTxpzgspXhLvTMq2woMvRWnXWPEAY3ae4WrCK7ZEQI52Gtt7XaFyrm+CWRxsidd2Hd
o2o9Fc70OifI+SqsF5uE1Qp786YFkY32Yx87jR9FKdBBGyoFcmpglBmkv3URNjirN460RN1Nz1iO
+zL94ThVrIMDq+caSIfR2McmVtMyAa7V5TT2Bu7nIV58a4RcHdIIQeNfdXDqowNcW+KQ4TEe/s5K
PBYOGmGdhKGTinzafy/oe16irbDChMZPLsgLT5v5RRt4Exuk4wCGnj054W+t2pIdUMU3dOdDP2ZX
J6dsVChOpnFGkhixtEXR7UfYUm7mKT84w6GWHmnI9FBdTdS7kQ0ioNOLkEPIX2hIsRAmfe9nOaFW
MVE85yo0rzZKoWTEFdQbxldYM+HCz3sxZKgdxgX/meEUYg2qHu8ZY/VtdXbRENqp/pWxxx2i6MDU
hhRjJpDH2YBcyH7n5EXS2hpObNEXVPxM8jFM89uhRjFb89pLOSMmGozfhtncz8OoByWe0utC7B/M
jGNcGsspXywRmDPUOdzXvRRPdRgNlOvxuJun5r2JuuKQIC+0G65zyuoPIySnQKxa/a68Y2XbnJak
evcAGeNOL/du7H1jm39bwJ2mqfE5CxKOnRmWkuQ6GFXmsgJYfGnP962uQIcxIqgaKzt3VnEMbzuR
u/f6uJzH1oouFtauAKNr7rd1Ppzr2nqAD909mCvkZ3ZaHoeLYkw+2mvLjLiAovOmsjxYP9I0d64s
9UBIUZ7biqw1DeNgWXKS4D0o9pVlWvuJMqUuNELF0bAs4OB2dbx65Sme9lOD49tzx8UfO2X5ta55
9NPd2dJLZ69wMQcal/vG0NaKyTytSDtyHfQzIF9gE5gdt32CJr8X9R6ovrdBeFzejh0+wO7E++Zt
NU3nz5mFbSnqkNgb6lAU1iOnPht4dhyW2YpjiXp549oSeh44ryxkT1WVyakxaMEEgq+NCQN0iPXf
LS8yUIIhriYTeZYaOit9yazbGi1zmNTKX6gb+Uxu46wLz3aSvaTddEqLjIFTARIWsAPRGslT7rI4
nNLiA5LZblJqn83FQ4Jk3Y21g5czixisqbpzG+hKXrwdbW5tGFM4qb1x3gFZAws8McMuTfgu9vTT
5eYlbeFsK2SDbVgm+zDM78cKhJ3gPvBl4n7LqL4ZzdiASZ0fLaN6r8CDb10m1bjzWH47qB/0Xn46
oT6CzMoYh/S7RNYO0nClB9PggG+sox83Kx/zhS1Zuy7VDUoda/JevDj5CC2icAyJus6buCtKkZLv
MyQoXThviG8AWJbyaUJcZyfO0ZhpEgMlvYqGvgYj4YHAAmBTKrU4KMSlMzjaKLZBurSCobRNqBMO
zJsxmh9HM8ElFL97EZrdJStgasZBTGDS3qGAJ8jO9kNUt70tEePPrn0aM1zjnZwuomrOkBJR56BP
HVgZ//sQMPNfIuKIaHQc1zbWIEJCwP4pDJ2pjNL+LMpLqqknj+t4Nr3lfUZpvcEWf65IOroVqe2d
2VW1gVzsd8oEdZi5+e9pQx77WlZvvYZSKdNdltKrzIrkm7MJX4anCWYUrWd8r9WCuzx5tFpNPICl
tTmT2+piCBMgFVEimP1LZKQFY+M5M69lxLy2rCAGQW95sVKjYpODNLtGwLiJy+lOM4dyWwnZHNho
dXe1E/xPNmzSY4qK9JJ1lTln92OIIq7xZucS4o0M/v2bZ/xLbJsjqHkdEN+GbtrGPwdEG1zYqHE0
tHNmY6/BOk4QVoN36lyW9aB+wP0LiDlL6891h+ShNrxdiZSWAnM+tRmIEoOFHlq4aJdpMZ0YWXlb
vUkObZsRmBFBNBKJeUxrwjnSiaGp0SFU2w5VXfsNwKR7a2gwTMtp7xWmeTaqnBDg0WGvWkTekztr
Pppe974ZpmbnAsj+f+SvSe9fIr8dBihCGLq+Blna5j9dPWgWQbQYSHVJ88JRU9nyWoXxOe21+NVi
7c28MGKvV7CTr7HMvLV5/D12E+KghHZd5EnD6KqkTdIAIweoqWfOpnK+zUC34AKKcFUNFtpUZod/
IqQX+GIoVU8xkTMHjPLdfWzzi96BfzMrECMZ6TY3VBbvRlt+dO34BpR5BQN2uj+1Y4N3l03OoKfP
oyfR9PXkuBW97XuiG/bLXMmnXpP2bpUnBhEa9o1p8HA1ar16zNPoka6d5o8hz40RC4BSHH2bxKmj
E2yrnB4GGL8GUfHWHjdOQ0iHXP/iMMIyq9NcHBH9Y6GrMfHUWQfzDjxN0QM5msNe3DFPXo6TsihG
qnLcNvTJazSzYvsAOXAZImbUNcVf4eofcH+9OwuZq0cmwiWM51NB+MOhkeR3W8bkoQSOfldm/KMr
5e4mF1pWlyOyi1bCe6mTX/4nkDXPzAzisgL1omkS252Ut62gFmshNMFXWf1Khz/xjY0BIHV2iCAI
hyEB+O9epxCYD8iD6ja2WOAAc/2YiQSbd/bKoI9h4OA3kDd/fplKW94UnniYcyf+xYsDUT5wqhrj
c9jVtj/msID+BKw3lQrPVf9OJM+tjgLqQOhXsmeN470DW6Ukn5Gr1i1yhKXb6TU3ZxA5uvgYQJds
zca5GMS03rIFQg+vd3dsyF1/jK0TcjrrLOsFRbbdlddY6Wh8BvPDqUaHwp5dzLwu9BirfxnzJPe9
EpOvoJPdL+0nxNQbrs+C0IJyueh6VAdeg1gAnCCot6qJ7wslXpMqyWC7gDeKV9FCu5bO7PegW0LK
vLg2ujcxscDsjPYpW5oVOll3zCGhj4MNaX4JjpAsnW6b1Qu9zEihM40QRUYuGz0W+rPdwZyf0Vz7
Swxz0TKW7gjRrLx2Cmh0jaPYb51U0OQqC+U+hsHQHFmtRGOGH6DJdn8Ov//8nP5X9F1d/yemtvvb
f/H7z6qeW+qk/p9++7enquCf/1r/zv/5mn/8G3+7JJ8teMGf/t9+1f67un0vvrt//qJ/+M781//+
6vz3/v0ffrOmVPTz/fDdzg/f3ZD3f14FP8f6lf+/f/gf33++y9Ncf//1L5/VUPbrd4uSqvzL3//o
+PXXv0hL6hxz//l//xf+/sfrj/DXvxy7/Ps/qp//+G/2zmM7civN1q/Sq8YNLZgDHGBQgxuB8Ax6
k+QEixYeOPDm6e+HLN1bmVnqyu55ayAtiUoyGAEc/Gbvb5//z+Vf/LnP16b9+9808YeFsJaj00ac
aPPoICR5+PzzS64Fh8aTghxIcJIuEaY8rtro73+zxR/CcAm8dD1L4rdZEuKbsvvzS6Ss8k35QzyU
HGH87f+9wp8+y39+tv9RdPk1ubpt8/e//Xyu20Lquo7h1XJcFOKIpX+JcK6tTnOtltFdFoJmtJ8W
fDLQbDoH9Zvk0+W9+yGw+vuPYvhm26bFW+Ho35+x76/g0kNel/GfHZqfVDb8KAjIJ2tAr5UhUZ7o
ScOp3JkxPMoy2eEzPHpj+JhU4i5rWVaM2mYmXdqQ1X4I4fZX+idacUAH0xM6oT2jB2L20pNUyTVr
Tz9ryitH025/+GD/fNt+fJuEbv3Fq2dibqIzsHUgPr9kSM8KzDnlG1vWqmePrBlXHT6slZjz2CfO
Nyt4WufThbjCDfAugGrFJfzSNL625vh2ME+Vyp50ZV2QS36ZpJi4X0THujqIQ+IW6FQ1nBcsMdQ+
kvPBljT4iMAz7SgsdZtJClbstpvE1OgVFOe2g8pQn4qJOJ7pFIYRThg0xJqeC7S+0Ymp5FZO3inJ
kmsi61du4bxMgbl2q+gWDOUJONcpStm3jLa5kZBgVkaFJC/V+jMgAFDtWX2cLI+4BMqW1kB9anoM
uTPrE046izw9OslIu/Nq47MBxz6V2FunCEl7V16ZVVP76RL6tUQP1p58BbGE7FB0TEy1GyeLSS2h
4MWQtg10iKc6tmkrfGYp6teMxCmtq5NK5TXGrwNRB9ukYVEQDhud3SMP05Q4w+bY98HNoKFTgfu5
GmfjkCNMEwR9dGzZNSu5jqLkBuLE3qODTM3oEpX5Zrk4ikntjdKFCmcjJ3AM+IJxtPPq9NQXw4bN
+2uqqz1mJxLmiL0b8SSUgbkpm5dej3iEcP25iNtK2vs2uUX7hHqGpRtrtiESuxw9+5ibKJzmywQa
cGdr9zxH/CBvr2ezujR42qgs3c3IGLPGOYEs2gzKeXXH6EaF5S3OM0B3h4LM9MSMr1XKb9QyMGfz
G94GHpYquBpxFGNPibU9HvuXYPQuUsbJgzAuwmVvbZZwyod5OlfD82DZ5xxZxrL19Y0EHZcTAmMA
GQDnOGX81EFn7oXxNPUonHo4gKuym9/sCHGA49ymgmESQGQP6RUCwNaNH9ypvgwse0REwgXL8RJu
zWUdBdtx5zLFXZGIaACoBLU380i0g87YdhP61CRRwW7B8hDp0Wd+ZpYlAlJcmQtsvuXsXOLrtnXA
gGyu2uepCd9L+yNM5q+aTTJ64btGYx8j5icG8JiewoElTTU9O627N7xmWMWJvuvidNwiQvXW3QzJ
eLlDvRiRW1UZTFwXcRMgngszK57w7p+81njJEZ4jTFKXJFiCKVqz/bx06VP1hAuCEIqV3mo3GcWP
nJyXgGH87DBcSrsRzBfDJrJIE8r09LQIXMqIdwKXyDdHVHvd9O5LPmlyP85CZzdQElBD/+jewaZ5
rIPEd031Hk0LMuAZHs51IsmfxtdGB7kpZQ/yYiSkRl3a6b6EAgQMbW2n9isSlMc68m7cKH4M8S32
HZQtlqohrlLPQqRAIbYmrIdoKQztunYTiAD8hPaFr2Xj9kSWq/hxmt1bxJ/XMrFfHVGgum8vSLLR
YfS7qfvKnhLRsDzNlnjVYExOICUaw/2ksN7jt3+VYjvMWC4j84IZwrXeqo+J4STslpsgr/dGqB/0
VJ4yOFrKzp4qdZPZDgSF9BEyO3L2Nr0S2kuXqTvXMw4U0rsQINaEs9tkkCwD49Bw/81MzF1p7TKF
PIJl8qlkcOU12VWaAlYJmutuwjzQLjBqrjvNhN3WhoeS5L22iR9EmZPqF+F0SE7eoF3Lof3Gwf7a
4aZb1q/gxjReq2s0xyJNr5sZVPOcXosmunWcGmujdpEvG4yqbS7zPDkVs9oVaLWUNb8YYPonMjDH
QPMrGT6g0zm6E1pOLOGtim40L3lq3jKrYDw9orsm3/mcGd1R1ukutGzKE3I5ZqI4Zm8BA2LumXI6
Ac/ZxTMZ7vPIOCl2bpgLM8OL1WVdqcsgcGAqhNvOGYm4UvJ1wr3zv5Xef6fSMw3xQzmwVJI/1Xl3
r8V/nF9rxGs/lnnf/9A/ijzD/MOmWnM9YenmUkpR+vyjxuMrYikY+Es6pmd5/yzxhPWHRw6JQXHH
TMHkn/+/xONL1H26SYnnmVJaQvxPSjz5c+EleaFwvGxweUSnS8rJX+Lf28QukE0QwA3y95QZxPIm
qX2QztsMKGyQjbHJXcQSiT7jPekvkulTo91BuoQqhaAxzJoLzs3e0V+syDv3RUKY4H0dWld9nBPJ
lODu/sSKvuk89VR53nslx3q/+L1EsccHZa8kU1JfJ/EJqNd7Hr4yN3yPPIh4dUqqPM9i0/TY2c/1
RZuSbQibEceR4YMKZ+9ok55RqHJNcInlo33cSE2SAjbv1TJEG3X5JbFgxT2Z3oaKYSi6vOxpm9ox
j5paTus6719izdh79+S9nZnQfjkVCqes0XeVxza9ufSG7mSiKrcdcmWZxfqOrW4c0Ntsmfz/vcf+
O/eYsbQW/3UvxRT+tY0/f27Alj/y5x3m/SGYPNkeUjhaCF3ylT/vMOsPwWTK9NBhIDEUDnPPP5so
4fxhW8vAU3dc+g17uS3/bKKE+Yfl0lh5uqDPWgCv/5M7bPlGP7Q2yx3mMVKV/DBh0NuYOl//obXp
QznOvRwDTM/5puypmxO3VNuS7cjC/4YxrFR+oFpz1qOdlHCt8JDPQZ/ukzb+5sFygrAfqb3FBqiM
POMf5/pPDfyP3YvBu/Pz67MtiwmR1KVnsqw1l9nwD6+vmO2CjHScgkNn2hQGwjdHhA16MpO6Lg9l
l0kIRchl+UXe5rn73uCEqzKNya5oGYrLmFlEmb5kTbVrWhRMQdhf/fB5/0WL9a9vIi/SQW3IC3R0
x/71mOrLLg3hT9MTTRs4m8SqNWpaJXr4ngYkYYI0XoyFwOiDtgg3XRa9ZcCuHQucouMNvsjNfZnE
N73zm8aVrvtf3z5h0LvbgosPCZX589tHZhDSzUVxJAS6LtAK7npe0NoxG3ZwezDbDqXQHpoufIjs
zAN/NkabViRX2AfFLW1eeKg8cChtk36Mw1ziDwguSbH9ljD8RtVBiIgrGTPJjPB4vbM7AsxZTFlx
ER1HIlPIdiGLSwmj3lMopj5dYLlvOlwiMXnSN6P/OY8hdpi4mf08YaI5WkV4AHJAlpqUzdkBImcQ
we3PlpVdD2OB9jW3gYzK8Yyq+JobxTlYMnX3tP3IDvF8eKRp7wq4bCxE5mA7QSZd4xc9BdDLTlxj
e/bj6WnSIPH0bJpWMXm0O3howbYblXmFd5a55rxNgMrDLohJ7jLKdpM2HXPFvDhZWokhRZWslfH/
RPgUL9GFRceO2NVkhlGNqCU9NOFM4ErVTdu2RYmkAetziEuQQZ2cWCrl21igIdFSVe/7vD56qf5o
ZHrpaxDS6M7AfrEnrg+FQ/w7vr0j5nOiIDw3OZpE6XW5lZ0NAV81k2SCpTMIQoHbbqraTZhBk4ns
8iIl2ewkO/JsfnO1L9fMP0Zty2yJI8Nmi+A4lm4voxxnGfD8eEvWGF0ipKYEarEIKPr6glgvseuE
PDKim3fBiDe5GjLTB80Rb7Rg/CDIKlyRE2N8+/cvxfqrl+KB2BGWJxkG6b+MNihQZB6y4EPS2iJl
YAyZA3TkGMDuaRinRUscFKOFlg1fGRf+I0l1wh9Ay7DKxbWNW5aQihj7szWpEY3lMwGI4ZEEL2dr
dPJLG0wSspmaRMxBMUgm99UMq3EYKJgxd27gJDIeHaLeZ/1zF7P33jElOf3733Ip6X59w23d06nB
eFjo3jKH+/EN54CsddRACBtCLzszRq5O2u3gzOD9kLRuQgvrFBEzp1TKfW9W2S4i3mQLHirnvnVX
v3k1vyyUlo/fNnSDZZJn6w4Xwc+vhmk0tk8txsxVvRmG8WFF0rrp8P1xjmd+aDoNcbHYZcg4J5Qr
RjOOr4kFU0fnrB4a0lKOLORnv1P9Ynz5zcvjAPuLdwvtG6lijsPJ5/76xCijzmWVpzG5f3KwPe+s
jnm8485nOaLun8l5wYj17IAA3Eu0sStDWVBK+zzafKc5gk577wKimsTirEUIc2Q2EO9nCJlXXNu4
XLt6P+RZgKl6ICLGdN/Z/TRH5SbnsUffogEWW6eNfc2eu1trMQEr2gnKYvn8oZhI4I0IT8wFw8dx
dG+gIazSssy+uTK6IcqMuISBvWAYZV9YCKfFG7vVTDWdnXlv13N7gXPRAOvITrquSS0noVbG+JXQ
p68CpElhpQXHKunMTTKr5xK0zMYNSvCj6NB5vo/hXo39mzHGDP7mO35Ueiwnwu/KyR5JU7TJmKsT
yG6Tio5Cn7Gq052j2HQu6OBMPN31xK7PuU76/j0xivDI9WZvSo56TO2o3Eo4Uxh+4/1Qmc3J7ap7
vAD1fQCKJZTeXtX5WS8iuWdR567wmDH8CPsjeTZPQdga8NyjHjdpPXMxXwtc2tzMVbdJlK0/DibC
FCcTDEvJPWoXnF1K2eFLy1unztKwoxrf1IK6WVjQyLFPQQ2ICRcIyK5cpxXAyWoInrOB3Bo8iKXX
SWD3+H4M7zAUGBVaqdrDNA6HVrvTFDQjsrveMt51Agu9q7gqkAeY8T6Y1bvbDdqDIxFvzThQtBBf
HBcTuX/duJ8Ntbe5vO44BR/awrhy9RZSWSDOqWr5uSZCWK/ltwp7Z6ewxq3yRm/25qwIc2egMW+Y
9wQbzlYyharAOfAU9L05eRWKTJF6VOTcdUQZxHYleb5YzmqIPkjXah7G0rpFG86yP4A7PeoValXw
q9d12AfMpm++MwDdyn4iHuIptJt02/MdzVp+ZswzD6HCvIHPpz2T03M9ks0BkHJmws1yTlgVx4lp
kA7eDeHGHcYQEJPG+xpmEd6TZFrp+vBpEbwRpZq+1ayY3BCYVoi3AcHE0ZH78sTme2txOhEzFjL8
lMNXqNO4TDo/JJc5M7740yI5aBVILJIaEkjkbFp4DAd3SWhFGI2hKzlMyDXXCay+o+hdGzF5PGH1
N21/XsK3l2BRP9VkfZCVpq/xFOuoZOr6DrP3Mkozbvu68nZFGDl7O9DttWvhErIDuavq6ittogOC
An8gIOzW8GrUc3hvUq0brzGxi5WH+eBgkjxOsxf3n/A37SC6AozYvv7mpP2L2tfhBAWGzsLEgfj1
80nb155Rcu+zdmh0a0u3ShUcjfaKGAJST2M4a8qO4QIQ4haSzIT1Ti0xdz3DHohIqFExwOBxNUBf
smnU17r1Aqm8/82Ja/zrQ5hZs8NrFAZHvKf/0kJEjVMUTQe3oxhZmDsahuaJY7fqXHuT5ORsAbbH
5zuTMZNFdrArpLrF8aqtWxjCv6l4//VR6To0MQCBKMNZTf3yljmVyIDA5yHXLWp1r9nabG1/87FY
TD5+fh5LyySSw6ErweIqvOUN+aEnqdwsLdNOAqyddXSntZe1GLnEeFHFJYLGyiBrCD0gWgcIkXHn
ED6Y9x86GssqJpLKN4Lsy+ur4CJFQXVRI9I85GZ2FGJhb0WFMvetZey8wcOOaEFZvwh3vW73F840
fqh4Utt2CY+r6cyg5gQmnP5heo+BMp0oU9KNPVSENaqFMJcN3kkPkclojup3eivaTZyAG+n0uXtE
/eg70rCOZn/XBFiDp7Fl91IwkB4G62UQjbFdIo/0IsbL42WvqAqylVfzAmLgPms8MkO2hBxlkDGc
KfEJ5X4cY2JIFbFe5kwLUFWBHw1hd5iq4c2qdGOPTcLKKZqEnYjziDzAonLdxnUebOyaQh2Mz9HL
CGe3CECcG05rnk5kwZqP2Gp6Pwpy6cd2ax46NDqkmyO9rENMGshPk6gFmzuZ+XXmzTdVLc7cAuFF
UU/nCT0aDq2UkCXSO4IMSx7CKGTtqXtmd6L57iRItkxT4Cd9ahDUUEa3oXO0zEZBRDj1yosv+9yB
S98HdxqsxrUYE4ZISN3KoNHO0FdJstYDoPAL9juOmxC8Ne/nOmwgkqOD8C64KZy9NhdnXbiQwVk2
nAbcrI6ZVcdo0R6ZuJlQc+AfH1z0AJZVIQrAdxa6QtuNJOrxOQ75+28uZ+NfekQuZ4u1rMFnrdus
bH++nMd+LIYOEPWaje2rBcrhSsz9t5rp3sExmVMZ760TT8c+Sa1dEEP/yWShXWRTU/pVOvNxJUu3
ps/BkcTXaSmiIDWaErIU6pQNecIwT9xkP3DIHblgGsJe3UWOXrwDLlwZZAK7LSE0AhE92Si13HHA
ovaDi1v3ycmZv3lajymdMVqivxhtHh1kJvO9aM3LmCnX3hzry+/4bwh/866HYo9L68K0IMTAkEhE
cNRtptxR/plkBgwvNPw8MfXE3GKPMK6AVko3CqCmpx2bRUiUlQF8SBSaSbZIhVHKS8Q2ai+TGhjw
P3n6s6nesH5fjrOweNqMgG3s6iaz5le9GaddKBIWRxm3to31H6Jvs2sE65wBfLgiyiULPErJkFQH
7D7FaFMG8qRpU9dv+A2DXppbs2HbJCp2L5kTjH7qzf0+NkKMGOU5Tdj5zDV4PVt1bIGmHAySvsRo
SH0hyw0+AixALI4NUF3JW8MtaYGtEdq8brPAVvgflBfAXXaCw4AtIqoM+6RcsztB3sBem53Qp+Zb
dpQsxiriJ/79ZWe5xtKc/dRHSms5oRnqWMyS8Sj9fN3JKmwnMrIgEVYd/IiajD3iLEvjCeg6SIdG
LmbT96jhOebqWK8EiCkiIg0yQ3P5SHNNvl4TQxHyuoM1hFjFBwwTc/RmlrG2VjG6S4vQvkwLX8sA
gnSouMZZdG2ShqjxFOIMkeKa75mlDgiuugbjdWdHzkeBGzIKwgdVLDHi3TUPsp3mZTfN0I8Yq9GI
1vO8SazoyUGQsg6eNeZLhzaraCdtY4veZ/R1Y8E8kKWsTXwK4Uiw1STKrcqMFoG29tE0qb5xZg4N
h8c7C16KJzIGpgQ7BokD+0yyaO8iAGvKsW+YMbM0nfZuk9+R6QIxIuLFEwFCQYCpPwdGGHif5tQg
LmuCZikJCFR37HfW16sJvSfRlMyZU4GhwKoWG7P1Zim/46pc9Tpvj0HPUGmWry/c6BgkTqLKuzEH
m4dld0V4E0h9aIa8l/qralt30zXwabWoPbn3sWHJbWFTV3RzepsMJars2cIOqCLiggNGhrXLkHBA
1mSJ5yZXfmNU4wGcEtYzghrGskHOPOovE6LuXQhnQK+0kuH5Xc3F4QdAT13I7usJc07cE77iLYwH
zU03JEgtqe72rpvkJZDEI4INcxXWbIf1JHyheLyAcXnGoM5DSvHmxBXsNTMrT7pWHzuMRuuevDJG
LmhsmWQh2MfIyiMf4572jRPoGcEBYSd1JtbtuOSx8G8peGfg4tJPHOeqbMxL4oc6omlp2jQtu0zA
dMBChJQMb/0qMrXXOqxOIP5QO/NtkCiyJseaTBJtAB+TuUjfYBbQgE0U3YHgSoenZ+dir8yeyfK7
m1V6FGQwENdwnU0YXfFSf6bel2jSGy6SZw/tMAHV25rtos9GE6axtFCsAcLL85x8jbD6GBqvXzUc
dw5kuqRnims5Hl0Usg4r2kPldpBf9CydUSeuO+fabSEoJRpbeH5VDNykomn9p5P0+xTGOzU6/8XI
zlbilWv6e1bDVurRx6VfA3b6lSmKh8RYNzIETc1XO9gXa89yiLCNwqvQSF49smviIJ8Ak4/zquFj
txouB975fm3LmzEW/BRKlvXocr+kY3AM2FeuDdulkZ+tD1PZW3esT11rKsY35ryWA+gCowRO1pB6
ptcv0VxczK001xL8QmrZt6GRB77jnlK9Krd6iHgCsFNKqCYu1FnsIcuVoChxH1Y5kZa2o7FSyua9
HOy32eL70Hz4MQoX1uxd4aurmTPRd6kFCTjxYM4HzzMMS5zy32l3LVV6Pm/Jm3jBZ3yMpvj+++3K
J4glGH6sjOiyA8fG48KdVLjLrRz3Xx5+tE7WvOOtS++GuQtn1K1ZtffcPJdchCFpIGhIMXZvtRAV
Yyz4MLSshtjRvip6BJgen0wsgS4YVGvMet9JqcE1DA/jumzdD0Jv8vXkEN8Y4utzrLzzywS4X8tB
VNvps1axxu7hOhH/t65w9hPBE2IwQswXEt3JHHKV3thTR0IpPCY30gmYItdTxQuljB+L3HYbpbCI
PEyIRejFuz5NNlASbixotTx4IA/SlqzCef5suhmn535wmVSFVnkYU8EvE4yvZsO7qJvlk3Ty05jX
ryPD8lVsPRla89o1LlAkz6Rg7D9CxYnVmNMlivpNVqYlZSkfNCP5nduLT1vtRpvE0yLLOTDD9E5H
2koq1p2XhXeVu8QvN5zy7ggLNFloVJr60JPxNpfNYzHDiHC1EoQ7NS0N5IWpxyTT8Nvqknc9mZMZ
9wA/3tAeK2WBg5GowTEu3JhK7hFrwvWbiIU7A7/iwiXYjm+1dszKIGo74RInNnvV0ZmLiWFIIRye
Qyno2dlF3QuT3VhcEVjP1/R5+AJaH0P4kkjNCb8llcFelDUIkjo+XlLmdyINb5z0GpIPSxytkNja
sjvVaNezDX9JVUHla/aV1tlwX/RILBElb1ECHw8aqedPtdyU7viu0nrPGIDRV08k3gx/Ca5hBeO+
/qpdLlndyjeG6MkaC48Q+OClTVypiRzugrS9RzDO0C9QJ/RMiMhac1w7pfW+KDKY7G9HB1/+bGsZ
mLQn1Xke2B/SSKMO431HBqg7WXdFYX5j8WARqSaZt1QDRDdcC125nbxEwsjjmqmdEoxMGKwKhZGz
7zFluKMHTW+rzLBa4aLjUpUhkP8o8NOeDyusQrCV4kkjrZhgo/QjH0cmFjGHKTS9QYf6yHcBMxuG
w/H73/hZZpPh7ZgpUfiASAGn+ze4BviU7qmk3wkET9cOBTPkpAnvCUwxqvT3XuHDT4fsYo4wYTGH
mHzCcTG9xt2KqM8D2p0O4BJ5oG3pfTWqAQ8dkPbOxdQuGA6NswC5noKy6l4aeXcxIM4f7YYZQ3Ql
A/251jXBOYmLht32cwpXYoXh2JcSIp2o1ZNty2/GxJyaqRxEKc3FJmHuugRaegE8dnQoAL0JxiSP
LvydiIJmzJepTtah5o34Dr3syjYrrmcjLNau6xd1sbDuZljsAu462v0gfgJF44vg0c31l5p8bTAd
EQYg3XwOuLvdaVHSuepV2IWvlXW+7pmOQYb7VgZg//TJOGZihD2yWEhyTlXVMnrsKuupzacXL4Ir
mE/ht6EO76eJh78oIpiw3Nh6AEczyUc+LpKzBgPBW+1EiKMAc5c1grpZavmGXmInw3wfFBOrCHxl
3fzlpDV+dmDVaMuh7uAHTABSrBEPAn0wqxNRlGA5bNZCTdxdaapy8DOY7Id4hBGXBVd8hj6J2mw1
Wd5HrVBDe2NLON914zJ4zWYihKQNwKNDc4g8Vmza7BZELvmFhfaR6RGzZ/BLa8GWnofMSfaNvaPg
u0vBitSifp0HnpNZVn7TBBLJttHtlRm7DwoR3Yrbj5nw8AoJYIGe2sUWFEk+YIhNMcDFzhX+jLsG
pyfqdkRyAzbSUJCoziZna7bUcKWDPX6A2Zh3n8pw+sveiz7M6SJvuP8CQ+zABFJ5ORS1AYaHBKtl
onEJp4DXjUgnH1sau5yLFJU+LvQpP4jlOo0N7yn0CGKyiZTTJz5D2tnHEYsgieSvnQeTNs91dOTw
c1eeqg+tx7izMrPXwWNsavAb9zk2/tRq/X7iN8akzCcE6Hbl8dpo0VWQbFqk9gweAihhWGyzLiC/
oIpXxugY6xjHVVXHyaGba7zCSXJrQGQjENvke2n3Ra5vCKoGmEpVidVbhn6VT8MuVB8hkZSItNJb
kK/jxpsX7euXVcb61gInnk7Y2h27sLmVw5QUaWsNfWMgsrsp1gRAc7bDbZkUCWETePU2on5RMjyM
g1UTb2UZWxlzonGgs1o3CA4pxUtuawR/mIIlXk2QUlyTDI82Li9CRLLwLk+mcZNWChA8y9GNY9vH
xmrJ2hpQMCrySHqR6wd7Jey42uOffDBJRQxTy1xZqD62zfhl6AscUznbmvmsT9PYbvLhRSlEZg60
wa029du8Z1uOyhmoV/8OiDS6qlTlkj82AB+XkU+IY+FXKHLWLXPTKqr3RVH1p9I0Sbhxh/M0vi2J
GVtRmIxaa29rGGay1xCleYEsD7hpzj1dKuA2m0ESKLSVI4hQmMG3lDpJjcjV9ga5FcBmTOzR5s2k
WU+kmM2LwX5BuIWXRqI/MlU7OgamItIjGORI2Clu9G1KcqI4GUaYXHRx5kWor9P3HBHaqhhoDXin
V53+PgRSbSZEbFuztO+LMf5oE0Id65lwEA3vftxcqNGhYofPRuVT7AAM4xkPr1SK+6HLCR9lLE+J
WLff+B9BEac4BbvsPshg4jRsDtZOxRVRskGYgurbuOCJ0ta+ccCHAIpD6yykOrdh4x6Yp8OwgEwo
Pdgb2C3HRZRcOSfschR7Q0M9Mp1iw2SS2EF/SIe2oaEHcpdPnFj00BTxnKKz3nywxYLgQFVJdBTJ
2iQXpHBr0RFCfivvcyHrdYh7fYRrviaWI8zbjWGb0TmYjQ2pDeB3Ftqi6J2DmzdYK3HJcZcoyJdI
tpUABpk0r70H2S4t8pdaT6mIlhYuGsdd3OYw0OBq5LbxlSyOcTTiFVMujtt+OjDUIkYEbXzZV19N
CxQ01UmXoprQud7Itd/OHq5xmpKnYhgIxNDIKXZBPgP2hQZUHcgCoI7pw5X01LesjkxaQLD9vVtc
h0vQNTdIvoVt8tLmxBnXA4XLbBhvnWREJSfkv2aCPlKwr1gTLfs0E6isj2gRMriVdQfsp6+WvQyH
UQide8UM5rOFnwSI1d3n8wwHKE+eK/LqCJmsVqK7m6r6drTBl81eAIUXtjRTLRa/+qhdJKGEd+qC
qqpZ2RG580Az6WCgxO4HPBsaOSra8RBWSMjisj3LAr1rLINzDfRBdTx/06ZdGjK/t4gLaMY02YZd
C+dpZUz2F9G69QpObY6L3IKQAk4jMwiJ7tW4m/qh3i/uIXuub1KD19GDzyJQtFilAeqNqiaXp0Lf
sUvO2ZwgkjY8wFdmKB6Vh8uZSwu0X93zALX4vUBb7/ns4p3ZDAyiZly8NRRlpYXOnmUXGTM8DioS
j9axlcV+7ALgN7yzIFqjqHOdyfETq0M+bSuRlzYZRzxMl3FFWV4SSW2P3bgdMWKuCM8EkseqeiHC
txPyuI4ptm+ZUBEAxj+EZsVaG+Ux+p6RKObpLUmb67AhObVPsl1rUcTNEVCYIKoh3JryUlJ+MeIG
b9xPwCiEHZzB/PFsd5sA7oXHiZDfeY0OAA6s5/JFcANZUe96y7nViAclhvzKcqiByrgxThWmOO/e
YJ29MYc2XTMI3w+iarZV1T3AptkGoSWJ/iU7N2vlukSft4q4aSuFmiBiZ7U389aPOozJAkdImc93
YP240o3pNQVL2+hwS5FIpeusyt+SDLRglJoHzWAaqfXW0RVjQeES31aK79wLzpARKb3VDYAa+ovR
Sr46AS30uwJQaq3vDSWhWkKdB7JygAFoYPgCHvso5I3JTXwVhu9z5AHjHux8VS9hMpZ87WUTH1Mt
eGnoPg8BaxuhccqOi/hwqLsbHpgvwTKSSO0yptmwaRJFvWNsed8W7psqXmfyOvzCm18IF7+hsscf
34bHGlDEtosJZbF2TlwOyBx7VpSZw+OLUstlThxA2KxOwk7hUokyJfgYVGTb7UQRM5GUDkxj60xT
9VDo08DzpWSthWWDpjI0Y2IXaC4jcBgS5eNs0pFa5knGxBSHNrsYEAPnpjVuGJw9Qg7z1lwm5CtE
8sgByao+ZBqIs9trrA88Sqt+oSiA2yJSJnZILNQOQuVXKjDecpbIbRt+wK7yddHeQLaj/CKMOKK9
auGYOw2Eu44N5vBSon1b8+8TswJAbPGETJ0HIuZgS5tvmHl2Wyh9r2wvpx3Zv4ei0K7GXF4ro0bu
brgZkVflxQBpljHMelDc5xAYZjAT3TxuSIN1N0aQvA0xBsQmCc81HgSL9RLP6et2FCf4KOLMZu48
012sSTs7KC9Nj6Hm+gARSLuWi53At2tgjZYeXBZAcf3GhSBkBTd6hBmEeijjde4InOHUaa5gnPZ7
npJWcgeR7akgftUVcJiz8BvXV2ZtMazQxVeIlqqmeigMcBJaDk0JTPkHIIGP2I65eqForr1ozLZp
4dynTUNWoytvOcPeKnyH/UjoBdODPMWVlPQ1VXvRfSTAGWUu91gRX5hUmZdCpG9B2r8xv9Yxw7Cc
cWqy3bMC0+uSr24slFe7pnxUgV6tqdaLNZ4sa86fSTqhBdG27ty903gOW1P0L2Y91yy8Q3UqyZA8
ZZSbfaCZx1TZMM+sRRCmf9XL/6233WfVOeRPVhYfKckTla7W0lzkEW2M/B8Xp91BQlRWLU+Dhbmn
zUcIe9rLsCj6LOTy+KKIS8jNxlkTSf0I7O8g83zGm8u9iyBsVYQi3eGU60527R7K9ElLw3hjB4Ic
iNYfRw3ogqpeTb0GcQEbcVsRxW5xthkejmpNs7gpkQ/XZpWszfjCqJiDEQD80JoImCXKyXXcS53d
/yWdFuATzMV0mF6IRLgZNkj04KB22bjJ4p5cg9G8ITpTOyUgMNeAZwGEBLa1z8MJdlLS7dOaiXES
eQW0GHarwO8VJ/hIG+W1ZxPyKENpal3NHLei0pA0yJn5r37HHBz8NY6LuolvzQTqpSMfyG4AA7GO
BrffOFI6rEQxXMWK1BV7wFLBFEzLC/fCbuHIz+1xzjkMomlgy48Dp1gRZH+DsyPe6KEGg5pVU/1/
OTuvHVmVbF0/UUgQQAC3mUn6LO9v0KxpIPDePf3+mFene22tLR21Wuq1epqqLIgY47f5lx9ORLnE
gjsVy3Tmik8X9SGewOSbKds4O2NDq6RsSakbJ940XJR3BKLdZUbRHRJ6Mc+lQjC2tNM1ycApWAzd
Td3aN75pwqgj4Z6lrH9NKsn2pGJTYjZjL4JyBUqJ6dZWVa/2ypHfTraQ4brGX+QHXxpPXBXXhXT0
vXWwa5qje1s/6hiZDHHfrAr2ivPt3DXwo7LhVrtqOTcm9dban598uzrR+Uzz0zST8muClM1INYI5
pTwAHdadmwJXJ9H93NvZnmR5Cu+aDByyKJMvuyAVpHKz17Sx9a5L2w+xDQU5hZagyFVYjICOv9ee
c9OFdXIm92dPEmXp5znhssl3ERtP5JnREQA8xSXSXK0mHJmen8yyRocSXdBsbHRnl7+7YYTGCdJs
+EICkwfNDGMH1WhdOSEDz2mmbR/ITnzJqPwliM2DPyF1CvSa6p6sxcySJhdcx3rbj8omfiRoyRjg
bHaQj01kBQB1lmTdcdV4h8HN1ZmSsnsaAM8L0wgMCPmzntecrW5YP2QQMqec7mhW/W3N/aevmdRq
Qlgp5CQthzBpzcNzJxv9XmXqiwuCbAu/uc8troqm5RVTa0CLBa7rOZj/jMgF+Wp9I6C4mrtemLRU
qzedDTdiftEcDTZJW/VNt/EhrGOA6JSzgLT7ohcPdRG9Zu7P0DYo0ArpsMG3sHFz+0kqijKwsEeU
MVBEUYf+1RjvvSRcOEwLcUgS40jPPMhg004b8lwfq6EttwNdJgzt8c8SP9tgYb/2DAiMovXUzlqI
pzQsygNEn//BmujsDZH8iAwQ7gKtKa/BQ6You9CtPRLkZ7yndowdPve+W6R+zDJs+ovmb5mQ2uIY
TH/D2L4oKeTFJy+Cwtg2aF3CpOb5s55x5xEUwkfLPT74Kc1wI7k4rQF4W7rgtRk1cv6z0w3XzjtX
9sAIzN8tRT4xyJORgf+EtJ888IqWYcB9Jc+GZ8Lu4ZVfa9U9Y2hHOBI69OmYciKjjRYCYZGuCYMH
FerbX0Tn1wH++D3v6blxevE2DwFCI3IXqU9v6g5hJzXWdFiSi9UZR5qqOXn6vj451YAweWBf1phU
WYzWxFNGzk1J5XhAT+amtWWxi0m/WEN0XmeG9sgvHDSXJXGhhQnnXXGvpQt58hNwCae35A/MI8AR
jHkJt9owUhSrw+VgcsggQYMJpXXVQz03GeT6KbgwJ0eGanXJeW5UtKMRcdyTBnHxqTAMW5yZ/TgQ
6cyr0MRjeAIXv7dj80baxYcu+uoSr3XPleM+iaZ+yFp72JP+n8HKYLJPxoWrzc33o0HaJGfwaTBv
CYXTlRlRCJlyY846uwl/ec+bGdR+/HKwf1317ByM2Y/2tQ2bk4zGdwMseDQnLwGcpLOwj3sCmOwf
pE/oQ6udq+mONELDVYRlmm+Lafry7OGhr+cf5ObUKGlRxLukcKvcDu8iUrRLRU1h2SWk3vrv+GB4
cq2vvhWCFhp6gGHpjyqPnGMZT0fSZ47YDwh/6ryfnc5epHfL+feKdVWXwCexyyYlq5MejENVuqdi
TOoAsQX1RxhG0+5AH0tCBtLfcFemxamJAzs0nsDYSeryX5aF9iwmz2LyLkrN8U2My4s/1tcup/pv
tLTDLU2bRK1/OxiKSSBV33WiMPK4yx0BKZ8TUZ8lGw2iNV7ZqoXvryzvTx2TcWTYfHWQd+BmkuvE
S32gG4oGDk2sHkMV77NJjHuALhgGnCAIhxIW8Pme9QClG9D1riX7ct+OIxc1ASAmilrC4fxlT6VH
ufOd/s2nVv3JzQQdgPOpbQznDlj0SDEkHejO8i6Jr2MiVJvO4n6mnFzv0WidMQiSF1plr1WZ0que
ma/d2k43gM6Kks57hIG/qP7B2V6hnovhZYjTXQzrm+ZuxkbkZEhgP2Nawo82sNOG/NqT6hMHzqv6
ka5ZIwxaFZzeKUfpB4V2lBXbpB0peIxifEk9cRUJ2XWT91L4kMZeJ4C2wB7Q8/NM+4xBCEG9TVPH
V94vjpwEEn/y1vxI33oVwiXGXX2hkQCEGNLnKWZVyXhY+GC2pK/SYVP+9khkRuZJQ6kurVOX9g9c
npDKMWx6HXp3qq/+2AuiXhzBeBO8bd+TOV951KrnKc08FpCqTKFPVax2zpQFuvzjofE4xAR9scb2
P1WS1tewtFGad3x25NpB6bBzLq9T2tnHhPwcD4Lbzmxja1liW/ge0ScgDN5QPvWIbLZ2Z933Vffl
w9ChgaEuyKDuqCDuiZIkQYOZ98vAgmS6X5kL4hsV3Z7gt1/QY7C5uSQQ0PrwjarfAD/+Iejk6tep
PjIDgTxK5NeYfUn0yE4uBZ1BtYq0J4hhhfR9O9iV2hYzWAB0KxdxvZcJq3hq+HsukFsc5dkeLTH3
XqoeGLguE/LuTUdqL42nfA9FBw/YzRgBihW3dU22lzHl+tH0WkPNR0eoMxTIsZ280OaDir+7j+YK
FEjw30Y9FsVKScNUBlG+zEFWj68JA4O2kQEvuviobEuczbKftpUE+Wr8o8EQvaFCAohmDXlt8zrI
zMo+ZQg1XWj/LQj+Dv3K3iMGUidC8rStbQfhs4bzu05NvV3K9arDeOwJ0sdzInixl4gnTaOA6Z01
V7+yaHdPYzhHNr+jlzuf2LX+oDqN4cfbA2lGvzDwk0FHhov31VFIj/gaVSu2DOCsT343tpFG/GkX
ApB1XBz9CU8hb/tsOgcqGGg9JJYnjENMMzZ7aB3mgTUxVs8NUpA+418X6pW37tAbU7WWjMrDMKV7
y/po4/bF6AGiEwxiBApBG+WZ+xnWtDQQXVuU9fTZzPapaljY69k+h5H80bXRuUshabJy+lFb2Hfc
9DTVtwW4ZhUMkeNaAgrBVCVR8ZUlNHaGZmlt49Y+WfNTLtp3BGq/Sv55m+WHFnbqqBKiRskegooq
UUF6KYjgrGbQkYgyzar6zBACnCxdUfrNCLf+Gbb2cRFHtPXJ4eqaFHkq+9u0x0MC7Nc2DomLC9m/
YcevJzfuV207477HMi/S9rnxLyb/q2ss6DT3hXpIinjaS2sah2TRD84UGzthgJTHLkGng0tl3rBY
/cYys8dGRLselHOLt6HYugtbS+yRS2gP7S8usW+UY2RUJSuGB9vgfCEDwlUqgg6DTuBIQc9k0+3H
8R17JtJ2k80Ml/6h6b6tkffarNqLJr0MBZIdBWD2z1D4xcb1cI4O7RWpdqlJYJsMGz9o5J80fcNz
bvwMi4XuCNPbanc0nvxcXDiqmPd08tYugval9qdNi8mhLW8Io98Hz39Me+AiIyKCKZUWOQW06sYW
n4S9vnB5U5FW2tPlWAN1QUQ0h6yPaQyyfsI/maAu4cqKsCbXCU4GRWcgyiAuMhtxBvzAiS2WlafB
FKNDYljHOTtRu0EP+dLwHo02VoaGtsYMLBxmUxGP2KNe3KihSg+Gta0lSIjtr1ECi/WRxMvFyCAF
S5FCYCrv0R2Zox1Joug8wh76Vs7SBNjc1+TuZvWafcePuLKnfhsP9dGmMe6wiPknco/OSdG7hWm1
J4bFT7z+aLd5sslm9L2pByAVTYQV9jO7LueLn5nB4M6S4xroUa8YIRz32Z0HumGckvSMZiYIME9f
MpMkonYhzZAm5sdoMkmo7wHQPIt6PBz8i6co8BtRzI7V1honfoDx8lPl5R61M5AACqAd+XzOrvYX
fpU1whKBco62tVrchgM/CGPfJj5qsC77xCdCtZyDb6qjm90qcJAhb4WabblODTS1XZuVx4TA69hF
58YKzRRNOOxkpK/EpIzgWOYX+xFdTNxXihdw7LOzj7QomBp4I8Ia33Id1ntuf6p5OKtrsp1JoiHe
LszTeyO03jh/D52JdJ4E0i/S3uiPNhd3hwKQVFu+z83ooIWVBJ+BtHhPg1XOhxDFCJtpOwP6KoQF
fZlAJALS5eXiPPWxy5678GhV3h2jWQdfkPn71p9ukyIxEgHYLR/9V8x62WbUhEORoq2st7odUD7p
ki81YydCL+tSdz1653r8yOm92fJc8SaDjmwqsnZFuBgkaRlxMAlz/csAx9tPK3NEUBXlocwcqiS8
fIfjgdQQC0HhYJI2EpMw0o4L6H0Lc60afnH1DrkaHRoqneIZdjyr30yfUA8GOSrGlgLcsEFO1aj0
iB6Vh16ipywUd0knAKBslHCEvBUHksDu/AnPIUsWBVB1FCDJJrJN0nARTdRVDzGXfVi94PBEKKiQ
/Ciyscqw83ib+NlGffHbEtH7aHm/85CVyOygp+qEbiTEMjsUv58KfmEyAFQ0gZgqsT7srFRBOjfB
aJgFDLwRbksP/ViOP4ZShmQliy0S2NE1ZZ5nbuOMzy+yyyXIY3rS0oZ+UYdeWybigjV5GsPVxYfy
BfmtINdPS97B0OOYGeaUqaa8z+KenOkpdcASiPSRJXgPby1RLBn6DGjVZgjvuqL+cCMUG1FKYRO9
Y9S2Q38i+ODRPMG8zZsagexewkpSDV/bAWYWvmrH1UE1WsdmBEmU8L4hhPDu71Hp6ZH33qehs8Kc
HMfO7zFpj4OVwqy3RJuVyztQi7ntix9uBqA2DsV6y5KUraq0CvLU3Q+NGRRwndi+lHWeOB5LC+pG
9y3+e205O1ICoIvGe8n6tTFcC7iBjZ+jm8nfceuThT6DJa3f6rAHuFxQ7MTcvBcecwY9wPmNQmiF
mrcgtLMrH3Kd0r7tzBdCK+NdTrXXxkKTVZRil1LBRaUozBh6F3HsKF80Q4ecISnpATCwWdW6y06F
Wa7zLErs7oBiPt76Ddo4No895H9yRRtNM+EFMUN4TIr2WfW+3EpqqPqxh/IYYtCSVjf33PLmJqG8
ZC3nw2WVsUo7WQGvTYthQennXmLSM9SY7nxPsoxb9btAu8rnD3pRyvZXbBLR4+UDxtzZIJfvwoCt
TkXPITBtlIYcxl+pqekob/GUUI1XI1Sg/gqFCWKCwOzl/RzeKC7kJIwHGqCMhJIj3ZBojqYDpUJL
LmvX7si6+ZEhwsqFZfO72GGBqz6kNVtBVjClZSuQ4sFJJV4D6V83u8gVdEzZAK2dKWE9kKoFKZhP
oUusT8ikd147NWeSzh9pCWluto/LLSYnNZJw/kjTPyRmptLLCAv12va0LDbvsvO1uORECANkWlXT
S71Gt7uS7yxxpwd7mHqaGJotfjcK1DzriJ7+SUrkDJqL9KDadOBOYAz3wO9RdJM5z9HznnsshrPZ
PftjtOsa/7sw+8+eEokRweFkWOMeBeu28ZdqN4TZ3tAgFXHRgAeVw1kIf2BG7ju8zD7TlQnKOg38
eeKILMJmWngZCVHKOP9lL14WuEenp2yyLWhoTzSlcsPR8FWJMZ38fstiJ0GHq2CxN2mKAg2l+2va
pu+dBvjCZGHsUhKY6s4r7kSUPUSOD6MBDs2gGx+EG1Ls5J3MqP/lzBUyqxXwdbJVemSWv1S+PEbh
FPBv62DEJUrz5uLTEcr0tI43BLyDimCmpSujfuFxXALDAMqho3fLdaUQVTTfbjt/euF9p9i7mnz2
yZq5L5qIRPg1XqbMcCFWEQnF8Qv+DvOQrTWmGZtFHJsAKvQzbxd0VdNCty8HM98TPo5s7uZDUUZl
kPkGSLee6AJ2e2aYECI6D2tim/r8IkT1GRFqFCnWVsByJkAuUqgpep1t4JpifBWtPtLc1gTLhNwh
zOzuXCkCxxtobDE0KBJ8q9jpE3pKeztbEQkhIEFieXWJed+1yGrrGMxMS7l3Oso0S/KnKXK3uiCb
uFdUWsHB1d5j6yLnoMVwR8UXycZGfsiGOt/VUS+OVlPy7lj5b4TW3rZI9U9wuBdaUxDA9NXNFdV9
PbkfrHl/MHai5IH428p+oflsqoxApz2VjtSflaJ+zWPzpYsRfvY2dsQsdx49nUCzJu0NtZimyFbV
LDtAvnICfHIAa6XVHnxk4qtts9/yAQ6HRPVPGlroiHX6R+Y7v1xFCQohVTV5m0VGr42EomZBwJ5j
gkMjjv7BF9+cqcW1Nqz2KCKkszdbk7ysPr7S/fmlQuBHF2UburFpeTD8LGguYB/efZVpojFBzjyN
t8/wyNqfURIPeU4qhPhhhZiKO5+7jPYd6NqUIE2qKV9UXNxhkvijJeiMY86gLB5XoGOwuiJ+DkYx
nhdR+YfIQYnUNfqu1vnrtBj1qWe4pSH2V9ya+baXcxe4dgIioKuvsbasC2g08Kvh3dMN41wKIjVF
MqmjbZ8mVms0j1CVgxyGS9QWB2OhNdwC7i0T+tUHnLl22jxpJ0XFVA7JAXUMJ4hFvEWVqHtCFKPt
7KbQU7gY762+ux8RIO1wIr12mBpg/FFYGaubF60E4bRTsu8a9fL3D5BOfwc27+8o75kvccOXATm4
d0NrPJFxWAULUaEkveP+FQy3ixeqO0n5XZm1COU8T++kAztLlBTypg6Ut+gH7Ex8aWXNbdtO9l2a
tvLRD+VpoFnjICEh95Oc0/2i3lPXNg6pKTT2SbGq/NFyeKBsISotmoC0nnL22BUDctvD7JRugFpj
N9CDfQ0rUkUidiQiq9tTTsggm02hsJUDE7nWe0SBU4AlCQ0dOxssIl0wXp3glyCivdLhoXFkF1SC
ZgO6IwbGaO72aQaaDI3U3jWauVmaOj6CN4OIpc9OTs9XNlbUXAwWcoauvA5+dO2sSbyUPwSi4AAV
UHguYY83aX2Xxpl3nOPxOQZFOcjFdfeq0ajhtCGpmCQ43AgNxrBl3nY1DeN+iJCmgMaE3eUW8mva
hKeWUp2kmJi8SEiIDJxsqYs5KUEjVmnjJNf8h0VbKK86DrmwiNH+T/StgEzudAbnh3+BKDuwBAdv
zyk0JyNw+447kboAZJBkplWS4T9ekr/Z5WAltpnv67KhR4h+ytIQPSwLYF7VKpiEShydUXFClOMS
2DIpXmJfbH3zoelG3u3W/9L0wpztJHrzi8Z6dLX5OcwD3ed19UaLN+F6GmNy6rkPKfA8csXbqOfp
2TfoUYlmgFdGjDfb9Z7/pibUjvcnI5R+K2F5IxD5ay8lpkbpnYaJQMQp4sdqRhhqugZAKYl+pey/
d0vJWCB7HpeuqVQQjkjzZzPkNmec/cB5T95sczdPpX5AYMoIvbBzpKYNfUjJ3ZfO8lsh1ol8qb2L
FyEX8a3qmFl05FIQtAWyC3/b6fQhEjZJZT3aNGfejBaP9dyY8t6Xxe98tUSDmiL/n/L+rsGeoOXY
3oP4O0c3d57IZt9hiy/2JpPB2V2lj9xh5j16JgfVRuwHBE1fMbfnb3xlxh1Y30HKEVWc5300ULRM
6hv4PngtZDiXkrjg7ZBab0Xv2tsplREvGT9Ehp3uzqWcK5IPZKu0Dzm21J3swzaIc68LFGXAGxDD
8lIQLIdItQIZHCV8vv1CqBYtFmhpkYn1hE6OmCRGsS+8GNSv95LAonUz6Yc3JshzZboNbgNVXEe6
YBlizcSuAIX6VzIrbNoUSGLWbIvRZH/UPcxpNbJ3EQju71i/87eldbauE5ZPGglcG1eEV0mdHepk
EG9xLnc+iRtLgoYgNOAc8cPA8gHgEIA5Ku95Sdnq+26dgVwy51DH2BcTkcLMJvhTrNYBN85hjVrj
rvNzfR+X6E2GksthHMvomKuV8+rtgiBLgr6iRTyZEWGhAv/eISIYdecXVxrJkB9yx15TyaMV12zC
Y+gMQRmtjeBC5jtp1U/uIt8XaufMos72w1Q7DN68pT725wczQQc3/skAsSO/Ny+R+dtLafFqUfMt
PbpHd6R2NnNw4HF0NSc9wyWVxafll9aZsJUgI+n7I0eVXZkwmkaRUwCb27+rYqof3G7A9eeS3TeN
RQds5UxPfcIkPVxGH9y0yozkARCG6ESCzkhoPINGTUeHOJrQUMkTQpCrSS/AhoXE2DvJ8DJb9iVl
kzlMDYwp5VhbGQnzDadXf8wofbPVaBwQSR+NdDKvghQjG1oFTUe+BOE8/6gRsN/IsCmPxqApoqKJ
QA2N8ant6jisaKJDueljWrpyI2Mjv7rdkrFa6G7vpVF6ks3MFibD4sACRjoswf43n1WsEr44QAGx
nNoQV60xXAYPZWnH5mNKOkd4F44SkXzTqp1XOcmB7A0ZWKuSnVdvj7kBIV3kVddMLV3QOBS7eGqa
dk2UIUg3Q3LYliq+hsI5VQRkFMPbOMz6IcqHu94c8xNaGHSqjM9taw3vvAxpM210DjMzahsx5/pw
JbpFeFWG5jOJ+PtmLM5JV1cX3r6javrm1NpwA07oi4cJBpA0ljm693tOkMKePmlguM+QNLAXkS3R
0aEoOsfjJbqhk2qPJZDkBQD+K0kTngKd20gTVutZ+tWEwoLu5nnCtwL+65ffrmG+6rHhdc2zj2Zu
nTOZCEBw6qbMeryhGpmCkDrC3dShCOdosR5EWnwakpt8Lix1Xbizj86so0PSDXegf+mVQplyr315
nskqvxYlAnAXbLGPdXMRI1WPyDepws6ZPiyln9Mkm0/1aKI2nQqqVb7VQhIRGN5MpisMEZAUNJvA
wVHJIX5uGhhmS4+Pti3Ss1vL6Uw1Dst8C95oF5lAGIBxKglrgMRhYMLor8OCjCGexujWV4l/8Hsc
rwzfmwyinMyIIhn9fUyl9tY3vuo0h9Go0+khCb1Tgc2eFjVslDgA1msPV81QJa+51c3B31yYNoPv
sSRRL6Q54HSah+4G5BBv87i6xnABGwXgsSmwcqbtyIBQquK4WEt1SXLv58TQtKPAGVOLn/gEC5EE
VGSY0pDakz6hWON8t/rZEWBKJWYdtEaf/hiTt4QRC9uVNrdDob9bqwW6jEM7mAFh0Z3ETOdW8kiy
FjZFdjteJYUHoe3ecJ1v+skFt0vsB8dvpzuyoMptFZco8RjWXfbafpkTyF8COD0F+kovio3nphjO
+St9O+J3KfRZN8kf2hJ6BhKByDTvxk8x85iF2TmlX3Xu2/e2ziaiqKA8hGH/NrBVwJIQgTrOVLcL
fHu8FYzC84w0vXx2hXAetZrASCSfEBwpXqSBV9z7kh29v2YaL3vbQw3uNyBzOnlx7Gm4t/kOVD3c
89N7iRqAIrMjIjS1DIpFnLuGU51uE/GNEm43Y8j8srmw20h9w3Kbr2Juv2PuWrxh7zH2hfdpSl+G
uvLPDgI03AU9PLrrfUDW7+YcTVExtssHBQn0h9NLvJnCsD9HWUhqhloMrH78JiStHKeCoY2qFaQq
7DfDgnu3GL30LmqHb50tDMaz8IMeuPNilzH5+g0mF1fLL0Q4p0yU5ykb54+68QIA3AUoKEnJbHiO
pY8y30nbU+lD35bVMQorGk8lqLzpJoA0UdIdq8G5lQCXj7Qa83/aB+Lb2FUBEqMCxnAFGhU3bj9Q
hGavanOHOXCZfmYidRBtwp0SfgQoQUJmJXR8ygcsK/rs2Egv/Jb674Xhjt5kl3KCrv9gGY9RxdJ9
Zc11dTJt8yMssvSMr6c81G1b7lG8Xdny+a7z3NzLEPzHdSvwd0gaUbxpp4rIVOOQgR/ACRZ370m0
mFfTuiNtawaXLXM2SZt1v6pTonGbqwE0QXr7KalH/2INPj/tjPyiOHoqW0e99MiaEGsVBB8VMwEC
/nLhXf2RC+WeEyTTOf18fITlLQ+H5y4MjX0d8sZ2/Uj+i118LWbhBfhjm3AmDQPB7dzk4iyIKkNt
6rp8Cm11l80Hm4HlMac8o3TtkFqEpQwKYJmjLgBYo8S4TQukAz9Kd2elDdo20/kuZI9EZQaNI1tm
Y5gldnLtYdp10xdRg5mze6IPrD5oeC4PMZe1oR2TpyP39rkHyYVDF71gTHKv9ZPnAj4X2D+R9rzr
2iJwUoK62/7ds3GXZlEKysBXsili8iS8Pv7jMUgYTejcqeGXJGSCpPJ0bboa8gvX8B67MhJki+5s
aypf+sZUh1zNr6xrYu9g2trR81HR5Vfi87UAvOdxFby09TpMmdc+iqtgRO9OngvqcPvOmtv5uJTy
a7I67C/Sf+B6AYbxmp4GLB63yZxc5PFpfXHbTxfH3Z0nZ4DZfD5r5IjrFEztrCOQNDAnpTFyJMPQ
qEsIanfj+VOM+tmbV7UFDUeESMEq2Mg68kgFlsqzc8dlZzRLR6P7EAZ/r/TMhRDtDeJQCIlejL8r
E2MhSoE3b+Qhitwi4SGDcDEUSFlMr/NmBB45zHn7PXrES4Bvnj2zfLFC4vSMYQohHD2QdCN6Vx7r
FDFs+YvHhAKSt+a7tLMMjzq32ktftfLJKFFv9B0OZwpCOM5Sziiat3Z6bu3r7CRApRgEKEWmziUh
B4dwgL8/tqanEJXD4bkueU14dWkDdKXaqUTwSiOfupTJuLfaSD7NBp+dMRX6gcD5Bu/b1kqoEmr4
wW8bz1iehZ7xE8Z7YKgB0eDdZKz1mhX6CKSp8R26O6gKQyEpXmIRxKZ3T9TWKqNzm9fasag+DV/j
prnjHPJtxNutZsmP2WIoVBMIWp1QARaTTIjHA9k1lneftcm3LlVW7Brkq8mEesqiFXnuHLELEXId
HOorrzTgnQbikEQ9WI8N4Wnbaj7PKnF/DqjBnOYLdnD+Ref9Govtinv8Y6zIVXcgFJ/8EDo3ryZR
/vu6edd13t3CQllEiYVcNAqCP7NQYdFEop5K8i43s+yas8RINmNifHJTDKGkKOkrGRa++TF0XfFg
VHF6zCazWeWYD729lM+jqzgEyZ7a1aCUt0ZfPGsJKCBC+73OMVJRfjOa35TSbwbBX4jWTzx26/GR
GGZ9V1Na+e4ijqLhe3YeBsoDPNEdCWxsn1IdQS0bEr94nEcPIsrPIsk+ijErvnUoz01GGI4xReT7
A5pUjh9wDh/CdVH593yNvymM/5Wu4Zqu4SEYYWc2/0Yn/j8hRWhLteti4KRfMAP8ge+PCp9hKQ7K
RpdnVtH0MCCro4PvCAWWWmGJKaGZx2NnqmNMvl4w+O/zYjBForuspHdo+oS0QT3Thsoz54ZOshkl
0RHcX7uOyftaIcIIurblpq3z8f/4jrx/BPu5CImU5UlyaHzfcP8rDBo9jm8mJbDkbDTPE428gjrD
DqLTJvBjm04u4CnX90kQ1kd95p6jWh/41mrfSZ762ajvfB+4twjklNg3M0ETGmpABt2D4bftVJ6K
xXpFw2KdEduRMiImcYhy6dxHw7BGepbvpkuoHWkA7UXY0O9WzikwJ3ZxJZDz7J06xyof2zyqzrnF
czCQCHCBh/vyEFee2UxgYGriVIbOB7gtOChmdd/k+IctJGe73LWjW0zKfxAbxMHUufE92NmEXhWJ
aOaM5VHzVZ5pAr78/aXK+mozrz21NZ5dyNHHJp2nO6TOsNalrx4W/CYOIv5rHqG+MokEbWmk7NhG
LrlTmje3XbzA6zy9pWDduHfgp/aeXRD+58lTPbsgjz1K4n9/Lv+XtDAca6RZOi4eQ9JZ/ys8K4T+
K3hvBRseGQFDONK4QFqJD2Aj/ch6VfBKjYtpIOlACWf2o0h3y9aLSXD69y9F/iOAxsHdQzoJ1D9h
Xv8IMnW8ptGjhRSpy6HOFhL0thE7CqEIYxKgOVXWzfQNeU8xpzjBMbEzVa+Svt2PPJIvS0dvetF0
v8uMxhm90jreKubMtD0ca8d/TvBz/B+pOf98q9cv2Talq9w1f9P9r0+Pwx+JFSkoG9RT/Qkak2BN
drhd0/ftnk2AYC0KHGB71B4E80cnqgtpW0FuIzcwovJHmJCPLhB+H3PDvf8b36xQBwTsghJCFxWb
yPVeYlrfua1odnwcr6miGhQb3q2z6+ZKXNf/z89BGev35PACcWL9ZxBQrkpnYbkGvDA84I8pnI5o
M28JGzJoJ3PqZOBrg4nDwKviFquq2tEZ87tqGbszEloFf/Y63Lu0aKD4yd36BwMp3vbQtEgwmuKr
rfrvf396/rcHWaEDU77J8br+5z+/auXEyLJrEuy4LFyIJgxgzIU3u77WEiFVjGh+mzqpILEFvNmM
EdiHcbGpPYi1f/9S3H+cjI5FQLZhEDLuEBBr/tfJOGWFmLFFrzxPBug+QfgLZPLDXO84gxb8ceDA
PTVuF7ZCE2xprB7gYZ0j6djW3o1RYcPEPhut9xMRQfei/el9yUpySWSTPCMpfGqd6lqZY3goNYmC
K7wusYrSGIFaBYEzPmro8NQ3NPwVg0yO/zRK/WPZI1FoPDs7FjyzFWPejylGwEMQj43XEfvb6C1/
kMCb+9kGGDNxUWEqORnKb+5U5gaF3z20jLcoJQSMfdmH534admXVN+do4VeCYzIW0FtDQld2LZGd
5h0BP1Fe/RxrFywmLZ1HHB1pDdMD35a+ugiwMmt6aQzXu05+TK6MNf+oJNzbv/9Y/pkTiCjQMx0H
+RTNCswX//mE5GNVEiC3CFZ3Qj4sfCvMGO0lH3AyubWaA+Idr6AH4FRui7+yGNGilsFfliGT6DUw
t+wWygVxGMmAw5vry2GXdtDQY1yzQ/vT7af7v5RUusJdCBHLjUevCPkCpIhSFOMh6Sevb5CXpZq2
5ti5uyGtilu/tvNYofg/XmVrzez6j6mDb5lxw5emh2mUJ/I/v+WQUqGIiLho6w50I0SJjSI2Mh4M
ChAbV9r38WSUW+AQ3Ljc8MFkkzxWxiq9pWiDS0IsYbSSIpjWsSKhukgPXxH35nP6P4yd2XLcSLZl
f6Us31ENOOCA49qteoh5JBmcyRcYKVGY5xlf3wu81d0a0qQ2SyvLLElUBAZ3P+fsvTaCb7pmmKZy
ysoUpU0eUHiPlDKHaCAcd+wiDiwDabpA3q11L7OAjXGkm5LpTxoHnZeyf+RsXZ5/f5Plrzhki9wM
HVAAMDzgzD/hhmnvaHGU9xqMJJotTWzWuyqtbqdQP5jIl26q9CNTRbeP6PTM0gB72QEuhZ4wJo++
QBrSTi+lEbg3hLnrx1CjIvg0xtNCD45EwN4T1wtIqAOv19ezj2qSww3DczQqo0+gKcI0Zn+5Aajf
49GY7RCpp99gTTLOgqKJVGIHkf4sj7FxtYqiMq4bC6Uy1J0lOJIHFGzeYXQ3CEbvfBMZcE5Oc4/R
Z+5kZesmbY6eQd+sJZ6G6braa1VycvVEnuLeA8eUubs4YJBQOZ3+J/L1vJ39+DhZrGxzCojFTm18
XvzvDrEKkXFShgOF9tQxODbgyvoF1gz0j5zPUOJqKC7x2IHp0EwaIlDBKr5xfWeOPPq/v9PGDLb+
5cMIbrI0dQe69Pzsf/dhcOProiq502Puh5dSoWOhW5eg94fC5mNQrxnhCHHVSMjchYcpGLgsWv2P
1PXbP+QiiF8YpJIrw0OnWGEIN5VzrsN3H6bVJtRXbQA1qgJlO9YRTQLetM1njUy7wDtMNBWDJKjW
uRhsrIDWouiyZintbLoDT0e3SfN8nsP2kA4MUQjOqjcM9lPGyaV3KMrPfOD6LcM6s9UiG1oHXZso
ZmL9++sq/uYNsgxSY1zHmW/050b73VdxdU9r81ZH1hmsQvJGm6YlD8zOygWRGjeSseyL9JZ6o6c7
hgXQEAwHg56RPeY2e4O3KXK6ZhRqRI1W87NhMkEtA8A/KhovvlmLx45lSGsy+BcGuUbA374NiTJf
zD8WXb+kaUhrztNAHepidzZ+ziQU1mDEYEzIJATlsBpnN0+sInlMzPiFvT8OXf8aHtyjW/TI/GGe
MPjs7nubCj/kEEmPToOcFDxmVUX3ztDwMAUECxa2ReI1o+64wdEFE9jdJJQPppv117GTwGX28KX9
/rYYP6UeOoDeLRuUrnIU0SCm/vP2ZRdalPYtqRYh+hcmXXR+PMd7pO/nrZwovREJQ90sd7RNHjqY
j9WIvB2XTxMMis4Y3Yt4+Iq1ajLa8lUIOoGRb7BH1YJEwBS1sp0jsL7N4vuM+RZiIOYnWUfZNBrt
zYdtGmiLvPo5KWbzSW+lMwAy3XexLrHO8cS6kelfDU2FnWiQzW4cMSXQDWcNFvaD1BioG9F1kib2
naexNkwSuyMreL7C9KFOWTm9dLF2YihSnKdavOLHqO6wtd6NKIWq3i3vHK/HRZ/vKt3KruxpwIRf
OZJpCPPfwULCNgpo1SRXqKk+YZbMtygQ5l6m/qI5vbvouvAknIr2pKQFqLS9qdXxOtfR85Rb7y6I
ihvXhU5kazrDypxYcAuCpwO2rQJRsXUVGmL04DB1iAPeTLMMpNbGcBWjlLbIfT1L4E0rbCM1sbKT
IlJWDLBCRqChA0dkgarpFZsMMt55ctXk0b4Jv5L/6K6SJu+vOYtv5i6KJ0rr1XZSHDZx2m+yepZ/
BxWmD0uVN5kHqTLzK7nqAvo083Y6tlJ/qeOBAPWkfGj1RoIvAYzneNEJP8aDklD1B9LW/1D9qL9Z
9GyLnoZi7bMl//y46NFDZVA5sug5uPcXag5C16pWHtHjmKsW4U3kgqxYGOrS1NMuKERyX0yaOtCp
GJdxiey7VDqjfx7gxDNDMID63nL84smBzwxzt1r0aVjscelVcPabFrfxsund8RV77DYwdHHLZA5K
ej6umaNaW58WGZgTUilDsjmw9hB/USYue+kwfMOnQ4xjiXoqalVzTLUdrn1vbw08GXqKS7XrwT11
2aKPh/JEyMUBnY52TmCPX+MMpwwd203s69m7bVakahg6NveuuGlUwNw5cLpTOLdHyUZHDDg0zJDL
pzZ3q7O0cdYaDrV+Efq42yzzluYW14upoxXU2stQgkeQzA23Vc8SM8WFdRBh5tLJduLnMXiZvGBd
Jd34ahv4bDCtgu9oqmjleS4WIDldkIUaJ5OOwu/XnL9dcqTO2VExZzD0zzyw77YCti0krUKQ3VCM
8B1M2O6Y21wWGLJj2pmGO9TOSwlKq3eCY9gl2vVYFyZGMM9ep4ks6cJJZ1ON+T7p6C8wzJc3FE7T
IjKxkvShBosnYaJpspkxBz/G/YcYJM3/Vm//sK/JX6syy1bUs65pspQqMR9uvvsyzBwGoinn43+N
Uz1qojMqS4gKRNFbeBUAesBhCnu59OBXEQ3AyzbVCIrrxHsdTS24yBoziKPFazdO66NwnfwaKtJF
aYJ8X+5OByd7rcnkzTegTozNhGx/KPotdhxk9QNFaZW9dI35LthLM2GMO3fWL3ut86zhwtyT6Igp
ZR594tm6Nbt02aRSbVHS5tQYk7wPkAqXqNqWWTOYO6I4TiQQpBfbbZnhKrVniD+sc5Kk179/Dsxf
OzMo22jN2DYXT9I9/vHSNbaOVUNRRkgCm8Kyhwwo1d61w3bTuBmpl4STL8c6gNw2kQ+uZWlyjS/j
tm0ZY/Xw1PM4vm9GmVwlvsX8ng7GHlMcXGoLEQMIiBTQwKsRWKtONdZj25P+w3QCfJoRbAOrtRDk
YiROhFeezeG5Y5f8w1pm/LqWSZYwwXpmSduxP9e6756OEJVsViMZWsp5gNv39Tmq5YuvTeBjO/iC
ljhoPnkynSbPngwvkNvr/t5qh9dY4/6khjv+ocH6NwdcPhLtYipWh+Scn5NTgi7oerPDID2YxHyO
3WOAjZU8kh6aPkRlvwiKhd/PDl+3BwUI9nipXAaKQ4KeqkVY/Ien4NfTFE+BYSLrIQOBY+5P9TNs
DumH8ZwHahCAwQeu51y+/tEHqBo/Zx7Md81D08O3aZdTxGBQgaOvIz50DLNsp3nBl6SmymxUvLU1
Zk5aON0OJEBcmIztpxiqkmCLL9MkWvuAYJeMbCkqNZMgDebbGRF6XQYF3x6o34RHY1ZpNP2zSyOq
y+fD0Y/93e+/9d8knvGtbcIUlEOsNUXlj88+8nxk7EnJdNdzXnUHrcVIcO4wQccPYwqgcZJny2Na
LBFPgDQrPlyTpJ3P91vLXVzqJdtW5bbtuoM5okVr2dIf//2nFL8WQzy8jsMkA42XaYifiqG6Km3f
7Wg5JbJ7oAOxpWeNWWzWj3oI7nwnRrwS0mHkMc2E0rFmDfd+Ej0ac+YWpeRWyzuq/QideB9bMLN6
hgutc4lyx9kmcMj35B88s6Edfv/J/+Ypd3jpaDbQqZgXl58KdlgOk1vYPOXjREqzE064VEJysGvM
8EsbNc91GsizmlIEJmTG8UpYa9tkZNTmBzOozD885cavTzmfR+n2HFXmcNPn8ui7hSANUUEyziSU
wa1Ac7ODb+Legj3EAHH6FF8FBLD1GpbHoUJQ2ovX0CG+5rNM+8wFcwmUHBxYO3MP6A9Xa96kfix6
HT6e0Bl6CksX9rzJfffpDM3qAbFYZE/1nnEK9AFvnVMuSd168eiLbKl2oO2mZcVZ0M337cYs/YdR
l/e//xzybz7HnLih6ClRQ3MC/PFz2KMeMQFhMzXb8sWbQDMv6qC/GvtqtlC62VbUGObYvtJV2AXR
xrZI3A5KqrB+6lGr64a5rmVz2xsO1EKKt23hgdmdCtQ1MfOTSZPuFnN+u/AJydnqSOE48DhTdhzY
UoGLMewyS1mtaqmn67bsnzQIPBtC5cxtlZinQvlgxWsHd3RaT5spdd19llp3nYgvnwJuo/evslhR
lZqqWGpeS482K+6VJ3UqWKdZR17NnNuTsIY0cD1pjfO58yDE/P5KGvOV+umOKrrEpu0oXWDt+anb
rrfSCwOEpVQVWbZXj56DBksCxa1pl9JmzVdWBVPHzA56r1tLgO43SJcQXtaBd/RQq//hBfjMZPnp
A9HecSn/aa3wpP38AuShrXqdcdMQdUzPiDTIkZZMbgtfdubWOCLG6OnHeCz0eTOPx3zXJVUKLcOk
imTK90or6LYI7a9+mfV7ajf/AgllXWlWfIyqxF451GVEgCXkHSBcw1w6kPKq2TcVayn83IPRjGIH
qBjPLsBNVMi3mezVZQQ5RC6FdjIVi/+ogdwMtSJbAnB4s1AJrCzcYZfUVtbSFJ2/xTacrrC8jqvf
3zP316efe0UIr3BMYf7aeorCAcdCVSDMyqSz1ybLOzaGER51adTjIi1YM9iI5zIkvZtGmwSg3mIP
G9o9rtoKas1g7+khLWr8e35Wu1tmwMm6nCq4pLBXXPFGvDZKIwS3q2ZU32i0EYKSqHczU+JAppd+
0SGtLIC76asqxsCE0+DcxU50dvEQgSqZ6/FwEGc9ccQZmnBQWc15cOojEZHpLogRqCAPR6Wij9iR
FJzysErFbWfzN0azerqJpseJ9hLcXqyXOKe+EpexbUV7gxLT3viVsTKtsSD9aYTjbjT2Mmialxid
f8KcoLFBfRTESB0N0TwW4DILJHPUGdoiWkIvOZilXSBZL1ZC+Y8TWUaHkhYQECPCEolPXrt2HG6i
QA7bhNMl9DPRWKBnNOBcPYpWocpdAcLkIOJnf3pH8MXelUMgdjNXP/3P/7jmH27735RDSicb1ibt
lXXP+lwUv1t8cwu5YyF6f9n5t3rAVEdlX80c1URnYGWHyUxyhHaccsimuDr3UZidwnwMDwx1Fwqc
rwzb8YhIF4lFTmTDcEdIEOZD4V3w7W5NnMD7z/ahSmc0taiBoKv4DyeFX+Nl5DwDEQZbLucZoAQ/
rtyRIUVcSo9TXODmW3ov3b5K6q0ziOwc7vRJHRxP3bajtgZ/PVwxEs42veAgJ89+SKgSH9NdxXR8
l8OUv5Bgmp6ySH35/Rtm/rILIy7g7bI+27tzJO6Pn7JgE45wzoRLvsZNY1Zq58/RkJANT5oPrM9j
RHwSKtuS7NRsmgBFSmaY8zoJ1tzSq8ssZco7kHAJ/b+NwaANeU+8a8HRX3k0/P2QTEb8HKTRTQFr
Tf/SZ9Y9aNFuE7ZVsGIUckem87oyOYHYZgOQrubNrYHGWFPaXOui37KyqD/ML4xfqlS+uHKYYeoU
3hI0+I9f3K5HK+JkMmsQQLejuMu3UzFvg9FoIixD/TMFWH6cxEIX2bsYsiSq7T9cfXfedH7YAxxJ
phYZyZZB2Djj+B8/BTRfvbf9HhBLFaOJ8WlLeEAxqNf0hxmzAZDpVCXtyRkq/anppkdAgEurGYYP
YOaPuZu4L6kTfBlEQRB98DRRz5Z01npe7T0QnHLRTAJqKqYreGXpkhEV4UUautBJax9Dkb/ZE8hn
x2Ls3dMjsJgsgxyGilyAYoF0jl1r1iPW7hE5Fl5+j5zHqO+YR3XfeqTla5SYnB6xFGTWHO3tmugC
2/oKcMWitiOghX1ImtawLsex35seHMUWeMgEJXglSyat0jUYEpdI4QXGEfTB9hJI+kMSvoy+D6gC
EvEyjgBGNq71pAIGnzH/t6fPaHcW1GbCHyFz7W2+iTnT1UWLbHQB9qTgsA2hfYR0PkGvjRGnMEy7
9VE1LmzESP2kX+MrwcccYJOGTQ6CWe6qmp2vNVDs4mL2ch2BKk05DEUPOoiPkS+wTpE8LNo0gFfh
keOV2e6667R6RUrJHN77BpErWtcV9Xbg9s+tZGxLTw0bWeGu9dC+B0IOyYIAknAOKq3rdBnXo79p
ZpGp7xcneEsnpw5vU4PGRe0ThEtq2bNUgClnwQsi0IYAJWA2DSJFxbywVcwQIVVUSzUdnBgMvD3Q
M48UCQoifS+EfjPrvGPRKlJlIpzOljPwKHSw1jX7MInsJqrUiBux38nJftMruqt+V1z3DkHGVfZo
6eVLqLHbDT11gQl8zm/7cCkkf68ALglNqrgWhEZMCLRrus2EqmRLTo539WCAdBFwowbjqkzTAeBQ
kG4QSA+tw6W1xy39/WIDMhO6DmezwQJU38kSX3OLfahn3gVGkACZPA2qLb5fIF/0bZE+Neo6jx5k
VaTbtGXoiyNmnTYAtDijMuBz8+mWImi6VRaY6DGJogPFFsie4D6jDbArCuAhhaZ7x1JwP4diKjbg
AHIyvr2BlVmweYTxdvI79wj+WLsSAmC41ef7wnbTs+9N6bmLLlEhnAMPvX5scpNcAsNEPmnHPJ7N
gNQ+C/EEJEGMGVAKsZeG8K/cgMc+tornyOC80FPZr1q5nJdRF+0U27zNXUUVnuSQQAprRpJw9Bog
wKI+7GG3Ru51gcr5Ouicu7zGmu6NNjSwAZO/Hts4QZP62rXwr4ewGlC4WNkx9K170+iDaxGk37ox
VXuVoBf0m+y6QYiEMSZYylFcxW1QbCMNTUwjg2xrGHj1Q1j9e+Q3MzQc8pjLcc/26DJnKB+wgZ7H
RKdywzG7wTFrr5XZfWV+Bw0i43xNc18QnPnRpR0MhtaigWbVttoovO9GxvSC5Hi7W4hh7I4ZXH2j
VFDwWoStRojSny7iba1Q0A+BfRJiZoAGoBbsVLz2rTTPZGE8aH2iDlmYQCDxSXxKA6vagwRqimFP
Cvz8KDAbbbqx2Sk65wt4Dj7hyNnrYFeM+wDJgO5nZJhOXniTVZhCvdA0TjbCSdnaWGIteihp+q1u
zXAfJlqxVF5zE5nIhAEFoBu2p3sI7dUxA04F83foXqJ844DDSLxuvCk8G8pYJOHXJk10DPtmXMRt
OVx05a8b/Px3ZDe0VZSc2R0eCP6rb+pyup2IymFFbPZaPtGl7epyhqFzBZWXnsOueEHuxsEglMnK
0f27qolep3xWQZmv5uza9G0L2F5QrLLI5ob1Eez+sGLG2BkJ3gXcSZ9ZhUU8nIsCKV2MdmIo827t
1IpsujJ/akqjvhAddhwrHt/MDqJVNGAoYuaVLdshi/dhjqUYoA6lsSYxSeRsKzpBGdtpRJHU2YBS
AcMFT3DA146kyaAPprurCyxdXUEOUWZHT5mdmmutdHiiiTgIIzACVMPBOhPYsLQeWE9WqvS+nNVp
swPo9/vvvMf/svuaFidMly4EYfY/7r59o0bSsLsIthjpGjVhpJSkSQ+qsDJ20DQvdsgR6PPv/F9f
hv/yP/Kb//nx9b//m//+khcj9teg+ek//32fp/zz3/Of+b+/58c/8e9z+KXK6/xb89vftf3Ir97S
j/rn3/TDT+Zv/8+nW701bz/8xzprwma8tB/VeEvqUNJ8fgq+x/w7/39/8R8fnz/lfiw+/vXXl7zN
mvmn+WGe/fWfX5rz05kwfndz5p//n1+cv8C//nrI/Lfq1z/w8VY3//pLiH8qAHh03XRp0wOZe0X9
x/wrhv1PkmIRA9CytygWLH4ly6sm+NdflvqnpHVCyS8cTliILv/6R523n78k/+mgXjF0RLU6FYaj
/vo/X/yHG/j/bug/sja9ycOsqf/1FyqIn07RtIhcykjEufybQPf0U2/Bj9AhWBn9oaSLSRAqzAIC
lHy2bHFOi/KaqhR/LhE0rRrRWYNMXvOybZKwPWp5PGzCAk5X5JF4Ngsp0a/DxGjJUC2VutFzj+VV
h6KpXxHEvI0G6JgZJ5pRtpBISqIkJ/LXAQx6HQjScq2w0y/I5uAwYjcEXDczpInfAHbs0bDidFU7
TrZCxgY3pqBJ2kDDcRPe0WjmgZYzGbRJR8Bmkyj3/kTgRy6N3YDuaMFpim4QVrGVJKVJxd5+6Egr
aLXHAgxpBo4U4025DgCUhjOp1MM+suhmemlqINakyYO6dGabhlpHTfbggTzVZ/ZpZ7oPug8hA+EN
cYTkGZccJgcwDoGDfgDy+cFKwJNgX9K2MV0ZOHFkSYZ++Br2zgnyXn9kE2Y08k5VaRxsD9JAo/U7
OofOIS/TYDe0/YtCK0yQ6alX5jq3XCwPJImwSKVI6rEHJlO/U0H8kTT9vdmD08rHFsIOQSuBTdYJ
CksIrh/KQWw2cjkwTb9xziRJUbrfwMZd8RjiBszHPWopptVC39I8IOrJ90FtDS0zdebHk/0lMSNv
7aXBFtJ0hrmelDI6/qsxO+oelprKYK1MSd9cJsEBxNq6KCEKuaODkMIGDKXX7QUaxMZ0mfQZkqlo
ThsSMYizH5SzD8lTg6lQzVAoMndb4oenFIupb+LxGALnYrZJvOjH7sm0M28xlS6iEwnrUmFAxkKK
34k9B4hxTi9BcvAeoVlU5jcWUbU0quChScSz4b20cxKNlnyJTETNvBl0JJRaj55Aa0MHQksPbrMV
shg2dgv5u3M5iRtpsoganU5kbz+6Wk9byb1pivg+KkkKGAdcfGlLK2QwXxOCpwFlO8Yi09E22Uy5
Ib+B/W4qsW6T6OS2sHXSIEAQJUbyPJmSNsNTmCkGfJ17Be30Aw1RvJquO9hIG/BKpGublKcgECD8
2eZqqOUDiMHkVM0+RaDn8Y1o36OhAnkBv2QmLawsX8y6WoQdFNFbWkzn2HoROlg4AxR8oecc3QZt
jciRAYTs+3Xc1Bj57Goz+cYTWlJOYAMix1E1DsRKOPZjU+5CGCLF0L8rldwIRSvIiDKOGq5cpiID
XVCyZ2tfXQ8TXVSj7Zsq3KMtAppMDukmNaggBmfSNiIAo1QO+irvQg6KM5LLEGO2w5K0NFKkT3VD
8wyYSko2pfpIYm1XNl6yGt2StEw3Bh8np36VOEaxGX0X3Ixrv+Mcu/OiQm1sXY9AzcD4VSPj+pr+
bYfVk+ivoDvoLtZw89HKOAk0BIixEos17k8QZKl+aQbctkG0zibMJC7nQZiuIw9GrRhiquBxlr0B
JMveEi156X2Fz9VpAUQNzltMzHvLsaEYaU/lLUnflWNde5xhaOGkGzfWSg7BbbaSIaKtIuAqz483
IJbZ4lxuyGkqQeRDCAC2bo6oBABRTYQsb4xo6wQEF3az3jLrcQ1lJfHhbTevZuT9loS8Z+j6eDqh
53UUrFZYvZqkRC2Zyxcwk1CoCIQl2B1xJfVYcQGB4P/T7AfNbI5xK0hVgagaegacU0Bts79F6eHz
mJGHMoU0FWSqtp7wJ+4mhmVPcPp0VHFsZpGNnpDzTnMR3fJN43jjKe4e4tBuNyVWadB871NMNz6s
XabXOYkDLa3ezLmROrlPgbZ3jbg8qdLaB91Ig6ZOuE5k2mylyYtrwUbbWWHw0FoAB1IiixicE1N8
aTGQLuVAsWVCLVnmsxCpY2TVsga0nBtB+jaw18WlTLSrIXJJOQ3JOam08MFMy62fcdJVIQ3VKdOe
jCTbZrykPo5EJZ47cTKNFp6vo5G0AQtcOXBamn2fOTutselOSEhITkoAWZSrD0iCGGvk11arz2HT
Eebt1FdTe9CErLB7ynIJghFNVHdVNK0FpggikEa/kgAKPL+GOrr0e1BpD9ZqssNLbJbhNlRLXpdn
ZbeUiD5v9YgMPResC6b06bNI8Qy8Hbo1WCbSKOkE9Q64nlxdhibHDdLZ69bM8lVK5FQy2HdQ7zn0
Kv9glMORffLZYh67qNuvg5fqq169JCgU1wqMPcrqYglLolqiUjtUJs8NOTXg94eASTIBzss4efbQ
XakIqGTXE3peZxDIWySHLCfJikCbWwEwkloZxw2vcKITTBhzxVgOeGKH9FHZzVdfMh92UfKwV34Z
jSqifcuosUUD7MMQX7S1v9F6etgI8sAmIip12dOTwee4gGN/UWhyVxb9TrcI+cC+DtmsrTGA8ANH
dFOI/dZNAT4QavrMpiW/JEpYHKVHQxgHWuofwiK+CG4lWYsdxvnsoQsxhSNkZBIF7qhqPHOnJY4k
rzPfCIMgjFJ1+K3bYO3ntgdJTdBQCXdZyi5LxU9YgQENLHfxX/jZBD+n9zYqaE7KDO+0yfxwnYjC
iuaUV539qnq25taBLngSY7e5ZYx0K3T6S7K67jkn8BYkdBhCUp60JcPRjNFY4y0T68w0GmK2jkqE
uDeD1NXXymbAhrwJ4kMSvMM2vXZ8jkyYCE3QPR0qvBGwOWn1UQr+yiKvoi/giQ1Z9cJysOw7mhC2
vq/bkurMa6qFqJrb2i9HOlnAd/wCHmW3Z2zAS2M6j9jWLdLB7G0eQBgxGXGvArw51DrVsq1vu97v
wJMb3oJEnX2O8HBJ7VhiPMfALrUbkjZY/yvjgEuyWAjXOoBRi9bMzTG80UEaXQLs63OZzUYj03Ng
eK6TOS3CAfGR5SzIjk0weJN4d+XU8nNNC5Z5ax1NqNuxp6GUyQVEi+paYv1zZ7DQVJH7qfrLCOCX
mPkV52F9VTTVCSPW7TgTyZtAIOqUX3JyJqnmZ2E7sU+eOpcqzBdu+iqS6JqsumGeK9Jkzum0ZC6C
8G7Y5LJmQZTalt4jxmYbwyouUBACOfLQW0RcJRDbrmCG3jAbQHytzTWolmqMXsQebMC6mcZn8upw
wY5CI3ODK0G+22AN3smxubKpP3f7x4TYBOEs+whuSLXPYcVxWmL8ZzM/g60M4Ne4JyFRgTXOdybI
o+tJe7VYqZbK9x9Vm+6L0p44cDBoheS9JNn3NCONzBbUXzd+tWnl4Ge4dUnypOeyIqTpA4k8/U7W
EJf0P6lths57YYpcrcdCOwAnKJYElAUcex3QMEZx5/XhqojesjQfF7UJ3G8+1pDdeJUFIHixSEfM
a4BrJOSBNcTfyYCTQ998c0W1tlEDQy4HwlYMR9nY7xzBOLUG9cHvDX8tcoOrCSSjF+5p8O7BtM2R
SvHbZEa4jsSudsYnXA45pmrjikWS9nFVQVVNHGSVMoMO5SbmxxjQJnZDB+81PmnGXGioJAwL+84p
8CvCM/ZWWa52IRAENPf4mZ0x2kW2dmroW+1Qjj6bCJpqM4vBU/De+3n0xaWpMibBa1zU5pKD1JyV
mi3AAqEcbut7TNYvCbArplvJhnqHgGnTWUvyoreT2c+IsGe9A+7UwenQi66nleB8ibN5zyxWOakV
BEkYb8Sl3QUNjThPTV+jF6Z3IR00b6s7rI0lhHner5AAgrRl9qjXiKG8Y03XdWHVKdNp34H5GyvY
tuGq9uTHQGuTYWll7uuebZExLkoXBLGSiJ6EpUHLvyhf/yrpHoCMKeDHeui4aGTbowcNM5SkE4XJ
FZnW4Sbvs13OQGnZpyAwDPvdVoXOZcQ5jmh9G1t0C4kKYhfK437dcZYVY1CSlJMkGyx57JGYFkZ4
ZSu8TTioCeKCt2Hjb0McGZxy1+l3LblJDCO5TO2MKWzr9BgMR88BiSPq/ugTvMZlZShoRcWhF/dR
LuU6MjxyYusu3yaZQ+Kcmt7kmHO6LjkvEhq/xCW8Knv1ZHLylaF/02tynRb40IV9MQb5De/enQax
NRGEGjC4pB7gHZXwLxc0wK5r7sIC167DeA+JU9z1m0L1Xz3NKmA6eWcgZtGqr7l4bensPWI6Vznd
ViTAIGZD7BAZpNZy8HhqmtOoPDpeEtS7guUYi5CJL8VlENKzzZO7LmEtMHOC5mgp3ylruAnK9CHu
XYYVU79X86y20E/D5FqLwcek38WE06doT93iJFL/GFnyHBXafe1k1/kUvgr+noW3LDyytowg1TZp
4e3SGL503fJuyBCWRIeeVH5NQ99eOHb6tZ4TdJQz3SnTXEe1A3GeVdDuv1D4sk7H+f2kiNOkQ/Ve
9c77oAZ7IWIHIDKWsyZvKNuSVW9TdQ8u/YDW83F8C3xd9BllWZ96CTPIVbz3oZVFewduNUiTvCZE
tG1Xo9/MsUZiN0mP+DviKly+36KQdreJhE9wmiC4B0jSGuOtAkop2fXMkypaZ0Poor6uh5Cs++6m
8aurqirkMgptuQbjyDqTwtAGmeJpCgSH1MWK7s3FiBFpuXVF0zvdZh0bjxYUCaP9iccqM67BczRL
tPKvrcDnBG1nDt8hPL1G1oks8kVk7rv/ZJq9ybk9CIG2lM9WywmntvuLUcHydSp35aZjtx8QR3DC
R5Ru6cC2YVHDpaI/AlGHxO9Ykj+Z8URkCC/EZCXgSm7DhD2DhFqa5otJkMkW0aAHgRb6j5Y57BTZ
uGCgd0l3NE1E0XFyrnIklbwewa3wEqZPlOQZCF9IFENlbbnuS9a/W3O8dnGjmWh4KTHqYa0Te2sn
7q4a5O68t2L6rZB6kbd5+9ogNkfr1lPbXXpj5dX2nRimcxmosy/bb3a7Rht6C3gU/AKmgIVthPup
B8WUH5ROQ8fOi30BkH5l2/UZeuh9ClnBHYIVpJ1ZYhU860P+7gmCrvJYX4QmTQJtnujTal4qzX0v
W2VuDQ/R33DdZ5TD4A71ZK2LkiygWTjRHN1BvDZlCg3KpbFoDsfEdyA42N9czrZMbNfl0B4HlV4y
9CVakRy6vtvHbIcmZ8IJW2MF3230bgtHey5b87pN6g9OgVfSyY7kvt3YHr2nKk4f7ck/h/3ZNTuE
6VCDOkisunYBOAU55cpxnRNrHBCeQrL36dO1dEB4NKX3xUIXNkwc7IrqGEf+vmTjXyVDvWE6aJE6
1qXpbamXR+mXZHkyiEhz58mwggtZJvcV598p6neFRYVpMdhejEpDQ0ONjFEgmEjlzvxjwiEhro6B
sXUEQxwvV1twjcjoLY5HQlPEbLL/VcIGw63pEFV93NaVTsaURTYrghB7LQ0W9RqQbMu/caSOjga2
i10+xLfpmSW/Akw/nqz+1mSKmzoU4E7eHFzbecBNModu5BQGbFvgQ0JvgYraX6C8ftdD7Wsv2E9t
sreXDUveZH9ta/Pk58MpABhF5GKH+S499Zkg3c03l0r4L8yZ0EKJ14GLn2cO9a4g/ioZN0HibETZ
fOBr3E9JdmQeson4W8vAe+/c9Nuk08BxmJbpGh+ZwR12FXMhb8n9JERKeHcc1Y5FgzBDgFmz46M+
moDMDXW2a41rxQlqhTd+i5Zn3WnhJYmdLzjOQM1pewq3jWfDROxy6wVjzV62WFgxXNgQSonnSpOY
eY5mrk2CzMZgusGsTHRlyHAjQK/6v9k7r+XIlSzLfhFqIB3AawQiEJpBJmW+wJgKwiEcWnz9LLDq
9tzqNuueeR8rM1YmbwpmMAAc32fvtdu32KHnNdHHA1XgnH2G7KDZ1lVqv5f83UuepCV2g+m+sRug
rqgcAm2pvvbKlDOnKbcg3ftmKpRJmB6JDw+xNusdCP7XScSXWdyLgW1twsgP7lCeciecFnpXOw/y
X8SeyKrKhm96wCG6gL/gbRMD8LrFKUsHRe9RskGv0iOZ81c4YA7I/FndvQKWR0t89tAhKKW2/geA
Gvfi2nlrct/dFeynKiR4zigIQU2ECuNN7z2nYYDOnMopiNvoeDl37I0LFtAco5xSHXoDp1S8MH9y
TtzLjK04xI7X1oAk4TFfgysMacZ6wq4dDKAMKa9fnOMyGUeT4QB0lctueX0UWPVag8oLzHlum6dv
onYOEyNBULXjkyr6fWUgF7XVPHyX0We12k3x7z+2VqpvvBpI9cD5BOgR7bB8sR2gUvRI36qoQaB0
Khs+KetgvQ9ZhxsoJpO834MVQB5ofBRvLIpbazJf2sK/lT2Hz8j5g4QCa4JKhK7tfjaCy4x8NNx3
pklVge/zYVXueI65Qd/0U4C3mh6euUzYZs/8TX0MuK1FVscYsTh8+801zN1UVbktS/XLkM33DOn2
wJNj1zczdzBu8fdca2M6vbLPzGrvAvObL61nBfBnw9CMH9sHdFhn7htxpvGq86SrHU5Daew8tFVT
njnr2YpyFuYVmaQ3ATWSBzo8il6NV8er6M+QfCkwOLCQNdCO+HbciknenLwgB5grlGVyfrR6z9ux
g89SOo4MBgwDDwYEhkOrT79SNLl4gQ7btDyJG2et7EBDhZaElNQqDOK9FaZwAbOlPrUM23fFYhiO
jv6dfrgfVTFE8DEQgc3M/1XUzr42glH3KNBpuGdogkOdh0405lFz01izMiqT+DGZa9us/TXrxnPb
cuciQ3OqSk8GrHmhecBC3hipzW6dC2QBxxHkGc8Qh2zdJhe8qE7TC5oZuYGVWKdYqteguS2flrjI
2JGQpkzgyoT2JxvWI7RcBK3GCHlRBEgkK2gFSRX+VSunWAa9mu8Rx1qJQBHWGCc2So6MQGlDug3R
ZJRrp4I+Iz6aVg44eyFm7DHkWsNLJRP7UeMNrhaqW+f4BgVcrf/2CYiQrpG2VixFEYY0VBnKsnhG
1GoItU7L4Yizm/Wo60lAyuzzWHzGThoOfjTvc6U+TWimls7ftcxYBtLU/t0LupDVEi/czMkaTFDo
AcovO0elz9VS5vAEAGZ3w5BvTEqJqhmpoQUIZrW8I/u839ky/llnCZEA0e3B7FrbNnKXIMX203rT
DyFpDjVjENgleZ9talsQSKj5rj2kD5FxK63tGNwHhCpQgXsuL96cMxqZ07TAHLQZqkHbOhxG5l9+
GbtMb+JIDsDgIM6pUALZQVq+JSwAEDzWClCZAP7NgIzGWVAm/S9DiKusk4exZtAc+/IoePpeAHef
WgWJX8s7mithsbnV0txaG86bj8S364V3qa3k4mX6g4wY/LBJ3QpHp8INexh+g+3YclEj/YS8QKax
2BvzUFQy2gsOhGRfeQEmLY72XZ3frXq8VQrCciNZUHCH5ySrYeJO9AuqStBMCvZSfzLZdM8k5NZZ
2z8o4zF60FOvv7M16zc538C1qPuZ6kAryJXDtmSxL5Ujf8agow+jH2JFwALiP6bUfGwsPf3QJNML
RsM0KrDZ1bizFhcQUbqcoq6uSSiLPujoYznVQpfYc634wVgEnaEGWCtGbWpihHFsXbIwvj0CW0bW
j78K+b6nUXmrtHG+VMZZeqV3i9cQpc+l383sUhAWmrUTOXD8AQXIrG6acDBbVwPc/HVU9ahLTqNU
rLKrReaSGcJo6rDvS3/rphyPm9ikg4HG6s1AVWSXfwMfzSZsnk+YEjcKVRVv7JX6nHpr2Q7cAkNe
gXAdJE6U88y1hxmnA3uB6u0i/oOz7x8crdFX7ezeJvJCN8nIb9t7MXnZiDadcmVEN3PCSa+myltb
km09cJ32ifboWFyr+EosBlwN0Esjt87AMjWRzmff+pAel6HnH/RJnp+Lmj8A3EuDixWudqTPbPkm
viSrePfx2WnWTAxqeQPWI/H1NyaKrQvm3mJRwJt4U5NHLBS9jjgj62Ay6X/uu/Vo8Ft2YiJNnVP3
xb5CFw0nHr+Hu0yoMR8rMjk1CikQvV8Y1l5Uut7JGQIlAYxtxvN3amhsmfzm0GSM4hDxP7ij4Esn
WQLe2x82BvQ1t1XseWVtkD2nDsR2++tAwahB/8gEbi+eTjhcMEJJ+102lgqXxfChXwNxLWad5trm
gWaXGHRS8ktaqRZ2nMCaIvuN3Sk6RQAna2q3FvApe2t17i2zIjcca7esIJvFclWFBENfYlchAA4W
kQEg+vNsP82iG3gcFz7HcHMPNpfDWUbjk1l536XRcrijPndLuYFOw5YkORFRoDNy2q6ba699JXhp
aKFmCdxdSZZxqSk+8lhBYC/MYjI0icH6Ox7A4ZkGL+Xo7RRaF360d0PwNEhAkVcWh8i+09tT1nQ/
yw7VhO4bH+GmfUkjHU3GiKvNYk9QVQaqjRIGLTbG7CkHAZoqZkNRtPluLjuy1l5P4jLhKMB7lsIt
m/eC4nQTI8w7zSMRIJSO+sMf8+610fpnL4k50kcF7lWGJzCcWmCV67aaq/cQwWnhXYdXqoDbTnhz
i0dw3uAat/HHt5himLzou8o3vtAMvJDIk7BRaZHPSWV8cWI17SQqQ1x1BQOZCrVt7Vou5tr4hM35
mxe3glZIjwwkyqznDOWOwusd3ejYJDGzICq5HxistqNXPQ959OAYnIpG78Wk1Qsf+Ytv9w9zKZ/c
xGes2xfmOOx4CXb6QDSTrI6JpApFM/eXW1QHBIaeYvfH7Dl05zqckLU0fYIS3tN5ghEApldjjHfg
7GnDpAfJw9nNLqbZihYwz+1/Vi2u/bR6kZ73qpUI5WyAX1Q3nPtFno28exoKaJZVtvf95FC35dU0
acRLi59KDH/wtv2ajfoDeXrTieWbiWq/iTU0LVssdVAjudLamF9jC2lQOXYAlScitwGosib0ycVO
bUhW0MNcczc3WKElFIFttSbVQ4tEVhaVj1KPX6dFHRJPnscGFzOwW+ICxlNW1xIheKI6bvZ/u3xf
zZkzKL62xI44m8HUDof6hqz6jRSYfqCZAKVogskMqJ2gVw1ab+go0CK8xDq+UBwcqVVKXajjpLGP
W19i0XXlSPdRJtxjYmEoMGnzAYI2TJs2hYDS1sQgWbucrGLwd5bL8pwkePUAYoBWMk1523Sau3OL
FVXoSXeLWiZNMePhttWA3uXSlYw76R2ksrhgZH6GNFAcCh5928ZW2r6bU/8W62LLpwINv8xNQPot
um480XblhV0/P9N36ty4QYSWyKjaiGHaO34UAUpeN3BeP+3o9m6PGQVlVgkvgLtrRpikmC9ZSirc
Sbp1G6iLq6u/DBvi03Mo5unNnZmTWpfSCvTcJ7ZEy15fKDWPFvsg2GUwlLZ7v2C4WPB9Tv1wzlNV
bypXf5IJ5/jRHZ/c1VxZ0vHOu5Jqkkzoa42Y2Pd92EJuCZHv2VONyC2zP3SYVziUc3YAzrxJewss
U6N9Zq5gS2slHybDkUsSDaWdqwcWG+fJlbS9Npw0thUMExOqVZRYEbgy6eaBgDdhdNmZdvsGoRrY
po28l8oYQ0mTy33s9e/klwt0RI03X1rewUujIJXfMEAfazqft4Ye5SH59hLeDTn1LxwJFwVrcJ4k
tICQzBIR0Emm9iaHnm7Gz3HcvQHmAls9kv+NvOGxSpcYsWh6ZimDDMMCwSvlngY5nDp55RxEnl7G
Wi8PXinms1nDqCAFFQ5tXLxW8W9NTMuppzqqr5c6NChb2/FHYyNQ48ARmjoOz092A/rAth5tk/Ms
cDLBn7fRvb4+eDTlTQ291zyxj9QK0LLRuwFtudvE65x9o6kjBXWQ2XxG1qa3nlSu9mRTu8to2ys9
NsG2gIELOR1XEU2M0S6WbPaaqX6IMgoE63ZeblZfYTKsI/PcLTxNs94ojrEwQgscJ+e4+OLF469s
ZJ+mLTrg0bCXprtahEwqEIg4Vw3ibFWM03mq1LMOUXrjIL+d8ijb+iLGQTXnKGc0dWhjggk5IUiX
L0dpWdpRla9ONL2Mkf9iURezdlrwnLT8p1iBbXVM0KQAhlC0uh7GDCCDntmB8hcOJpgfg5gp+SBF
ekPGHsIpKcutsXB2zmJ2SapJ1N5ZIrqVGCYKMzubRhFfQdQ5B5st6yUb3OUSk8VFVNE1No9yOQ2U
on8FRFaT505EPbJUy8bcpYBvo48F5n2dHrke/THLIAjmw53WZW6ALbkKy5pfxoYFRFR330zrt2ik
5PUk0ey3cXZooz7flFDcclt7BYbHGhlrKcDo+UNSe7vjuupBbMevImZK1oA9XWihjahA2ozotQef
d9vBeNNcD+aUyA6ovQAPV4W6N9PjEINVbCccqCS0gpndswZycd9w+TP4i1AlDk+emiIFY3TuTlzu
sTlrIRE4GxEFCgN1h7PZ9/h/H7hBZPwyvnAtctytXiNP1yt/gxjNtkipA+HwdXbpbkFNzW+6iDb1
0Lm7RRfHrl850aQ/cCzNCMoaZj29uru1fonG8hNW2c6aBT2h7nG2tcPsufDpvYvFRIj5qv1cqFJC
NrHgD/Bkrgdth235NJkM3OtkmGnZm+u80SmGSuVcKPQghqWggg11sc9iJlB/tZ2YTqsHjpv8MBMO
kGUehzpUKuiqmkIHt6r47kEb3xkj1ytWXB2qtqBAMlUjNpq8hX8S2gYNtPNo1nvSyNkp5uGclMpi
H0hogwnhpc0woi+gQURv9ah+HggUtvh6pZH7zZ3D0E/H3H3PuDPUacxjhJeQd01QLToYpywpjj4n
KAhf7K5TPMzZ0LCc9uDrucm7X/DwMmkL2Tjd5AWSQpuAVWNIeDCMsLhtk1TrAwE0BKb1o2lXoPHS
tabF+GDqVxRNWH90qhZDQtMA0hB4yplkcqbh/nfQXZDiSiODYyhkIDqTbJ+c91HJO1RPkfUWhTWM
8N920jXkLwcJb1kQMLKZ9anMIJzLyzjPzrdIzreV78rRiyEme8B4EwcN5E9Lx4JjWM5JUiNwGjq5
a7BfsyZiWFSOw1KqCzXJKp06sGCetB85CwysP3wB/XyZqSBkbvPqwDbKP53lPA0lXVwZWDuFcSJo
5/iS5H637zsqgvSaTtgc94rN7SERb4aTt68kT0AMVFwU+mQzTpgn0dCTa2cMomXukQa8tU2eXnM2
vcGgL1fowzGjKwToGi6VH21TTx4tO6d3qvdJlQAlChvbfYPOhghrGVdRZsAjE5CHsktOMmVhLErK
3DpFboLbD4S6Coo6s98Cy5dZB2CLMM2T3wAwrJBRGU/bGsNTk+57WMkFYY6tN5TnQlUnfpesOJ0b
Fn2J1HU/JkwUWzFMJ8/3X4t1bu0zm5OkHD59n6mpl+zmcPFtzCJ58zoW+Xrjs+6jXww7xEC/zwRN
zHjQoLwcR5yDFne9c41ewuChbj0tTzQSRpPMT5PMPr0c6lKUcdC1Kitix5a9UhGYHtyOnARTTKAX
tr5PPHGLIFRiiENuMe2GJ7qIn5mL6UC2WpbEHUaAulvgLCWkQZJfunJTPIRVmJqvuRtdjYSWPhZb
9M429RPVPw85d1Ri583JQpbaSl9rd65+inqx4qf9YcXFMVWxdgt4a/3q6E2iutH4pLnqvaF9ccew
CIvfY1RKW9cIbGvlXfjmLluwkPlsYf3GrHZEgVn04DEPofbApuNcjV/jplAKMTSg5Sqf9VqBQlDq
8aMo3CwsG4zsaZe+GHUUv6Ve+aSbbIpp4eyHcdrrnVWFPllEBEa+7ZzEd87ErclLyui8CLaerZWs
zYPjh2yAFSa57kDDpR3USpwxmJkIt0PFVVZJTYaJP+xgvG0lqcoLiRn2Z7jgOFOeGVW6DZEPSEKk
MIGZDOc22hYKS5qaZ4CqdAb6bCycOdKZyhG4qVwLIQTt2pl4MYcDXfZdQE8KupjBmrqKEmdnV0RF
chlxGS88KUbl3Aq3z4PSoslct3JWGVNxY5BWgJ6oUsmzd2M1GrdYpoTTH2jPvsIWaTesYB/8AjDk
LBga1Qp0ltnkBNQlfdKSNG+zkO2CQSFl0Xismrj9jUJ7st1hwDpjfZMLjjGYZzSmy0GQwyd+m9Au
WXCnjZQ402TxMUe1CqZo/E5vAtR/icmUEl20eYJTev1oxzc9ZrVRTv7jIBhtcwikYUoUjRQ6pdCu
n1E91JHWfy2Tor64KQqJNeQPsq/0bWqwXEMxSaV9V533o5Jr95aBMcB0vEA0eHBncJebrNBCVvMy
pJced1ltoj9YUCar5waNHRdTiUTKe2mT99QHdnP83M8RB2NqC7DC0D8mjIa2PuNuk/jAHDynZ7vo
s6eYULGycA/DKYH0l1FbBHL3VumdyXYBWSKlTttxGSTStRPHp2p7pnLbiK9Dlx1nNb87Rv8JSgtX
hpeckNA+gVbaJ+LZz/z/sVjbvMvkj7+2e5Nz/rAqb9lYLWxNz2/p9ij75wXXo4HlwZZm2OkTeH9q
w+FM4k/mhceduXE7Bb1l7RinWCNA8OLdx3dowHBH2M0JCbUQRFq2CUXlzdpYzongj2lJ9m0MPCaR
nLXb3IFAsuHEPRPHBLhE5+P0qwPBOK2t6MA2/jC+fkTUpdNoTjfk2qCeLOzDvFPS+geARk853hVu
BBGclQy65DCyi6KOPVl72enn+FZS1J5ktOziv/ilDcXepsqd8laurPVYbyj72FD3bq297/PaAI+m
UnAmgDNLOby+tsRXNtSEmeJ4mBlrDC2GiNm/aDkdSenaMo/UkgT52jyfs4nUpnXPQSf94u7chI56
dvD0elBbn3gL/fVrkz1R8y4o1nb7du25LzrK1WLgPQjK5hCOpsDmXObnSIp72iNKx3GR76O+uJIT
9bHaai8ip49ZANZkIx8sIz5Q1A8TW0u5rahpDMTEnZCXyGiwyVgmNLfewzLoASw6xE59qdz4j6ev
iSBff9cgwHg2A/VUtb+0ottLd6Tf2HDJPX1qivJFnTmsKNnpjPpysMYY5Tdp7oUYvleN89C5eJDd
oXpq7fX763v7bHWIwHnfNjnNCcibXZXbh7546Qadx3iy8bsYvwKv7MbJcNa2c/8zbmg4kv4A7sz+
nU8rdxTvNp/YJKu9GYotC6d6ZMKkXacoOAZJGqPX25PTqz+piG6RUPPBXCbmA9nf7bSyjh6xRqrN
1euq+LRjHhRUJMh6OYwJvtdokN9g6Sp2b9b3iD9x9K2X0TPlfspYfPglIITS4CkpS2wGvp3uSHfy
kgmHwnI8l4XPkONN3nOUNTtaGK8xp/qxwpFvkLnazGQhc05Aun3knauwxoESVqL5nCt2PsvUHS0D
vz7rRtDZRvydJiTeuJPJosv6Ecnp+4BHIKuUvnWkdc7q5ldUtS0wY2PD+sc4A6x8wWzgAqTPXxJt
grClTSc8AOm+tdh+a5FgdZnPJ9tZ3oDax/vB0A9Nozs3b5qPItc43MXpE2E86JFZFUjNRysYUhXK
tgfkhlORvgW5l5ItqtRSAU9mfujYzVmasHAxIlHLScMHwdVeJ+IRoKMeuiBPDo1JyDxKSFSTR+72
KimIt3FBVy2mQjym+iGeWen55Or0NvuAHHmjnJLFQyF+2J3B0UOlv22PqKNFhVJbMHx5IzWO4/Kc
Gl5yxSOK1qjs6+AeRkN7LipW1ZH+RGdgsrN6CrsyBhgVE6ppObZOiGysCM9Nq4DZVmhCgx7Gpjp2
uEDnAcv5rLBud/MhKm5TVT7Dd/qpTOGfBG+Wis87BU18rBvX4zaJ1BZR2bS+wxgRQd/7b5q+ZHvy
QDzM2Ds5qXbjO4Al3aLL0a5qliTzp2sP92KavvtIRXh48IM6zkQ0TlxiSrLDpHA/zXk42VR4nPTJ
o64XysQhHfUfyq6YImc/3iezE9qan9FU8t1MnGVPBe5bCmboGssaqFU8H0nNEUG/LihhY8SFC/KR
0964nBKV6ftSI+YrWQPto6a+V4779P8zeP9XGbyVgvC//oq6/ZcMHvS8z/LXv4X21t/w+yuDR3T5
H7bvsl+EiQREh//9FcLTTPsfWEBNCGoQO0jBmQQp/5XCE+IfDvwkniY+pGgLnNl/pPAEf6BuWDrZ
PFen4sIQ/y8pPPPfgQ4AaHVXF7oBGcFxcD99Ucn/Bg3J7DzxUweNI1HKe0xs7+rPtrx4DZIJg87O
d/onpeSvXEj3HM1deWsWU993zBQjhWf4YTCcdQwbF0hHcDxl/a32GsHEhLFlIc63/9tr+68Y4d9j
g8aK1vhnPHTNQ/IF02coeAVAHECfA8z17+lTyCtCMHxJIkPWeHLUgC9KpOfE1l8NvP+ASbZyGOLA
9aM+wMso9q4vbjKG5xZljn1wDe1/oF6t36f/9CWZtr6S/X3bgnzlroHZv72GKOG+HCmi3GkDoZdk
IVtheMfaMx6cpXygz2b40Ab3yGGAc0c8vGiiMW4sGF/71gunzLsvtEtZZv/BGePM8nHeDaOC4p3k
57YQtIPOGia8xvr8719K8985QetLSZ7Tcm0TghwcjS8Wy9++bjYqsl9UqwXQVcJFNOVDDzcIonNa
f9hjQUg7f7a1oUNB4Xkc22P+aADWpXKeIkaahbEBcxYb8v55xRs99+afQfgXgbRRjtrCZqB9n9Nx
/h8w37Aw/8sLbho0WvBC+y6VILx1//0Fz/raV0UO+7zj7YsjxrHAffz1IS7t7kgCBW7MX5+a3dS+
6OsHYdLiRkMRP2TXEAUJ0hujzF+/UJta++KRjuUJULOp9rvpXKxWC6Xi+Z8/+vrc1087lc0BXAI8
gusv+foPnKuwUi0PtWald1U1DZ79k0au8u6vH74+baE07uKh+jEN+kcX6ctjO8SEv0YavVy7eKRJ
Q25z0IrOwadZ1MJCfqYhj9Uhb/ZHNiAEV5Yq/V6C9fG9PvSS2nhHA+oC3wQYYacFjX1T1IbgFt+N
dDEv0kMIIhbOYq0cgBak//Fz3cjaR85kf+quMA6Oq/W3NmXhWi6RoIpCsTCfOlZcunRPE7r0hchu
s7E74laxV9WXr8/FnGZVWovTbCTDJRL6cPn6ETc7ioOJ+JxWmdqnaoaYm2f7pwkAE0cSYwLTSDvO
BDmaVWVHZnBVUeT6wawQEndNnOPj+vrs0JSgc3LvDYMA8aqCNimjWEOl2ZSl568PjqbZiFEaynSb
mGeWvMbfPgwO7bjx/NDWTfsgO3rOcVW/WWzZd5qeNd918zlNDO2dmuvxYHVDtf/6tFFlQecN9dus
W/ohs35nndSDfunK14VGpT2xF3pWdVG+ajWHwAV4cIhcWr4SKIjwDA3NsXGEcY8a60LnrQwa069D
CJntt5j7+1W1Gfu8pvv29akCOWLtfuzPXz9FbsmOo7taYHEZM2VOT5FZTk8jfjoUReaAf36uKKgd
Gu3g62fJ+suyhH/AuERz8PUb0MMEYVeEQnw/L9gI6MnU2SRO9WJfi2n858+63OpO1hy9NZ6Oo0bG
S3Wm8LA6K4aToEnQJVnQbJy+7+5wjO0rs1Eg111XZGtExnqySV8/jfWOe+76HzSNPzxp6kDzV/Et
g3vjTnON/3VReELWH8ajFtITGB8yDGIFRidzOUlzJD9XTYRyWUpPWzdDDPHXD1+ULU54bdC7DZde
kgC+y+zo1Dh1csrT75CrxZlRd7URGvGD2cdtaM/gexjHnXjF59LqWql966fGpe1QKmlJlecF0HKp
eXaQxr3zVDhrvjduHw1kP2OsKG31NUyQKZHzGbjhSdkcTFVWOtfJeB2N1GUqtMUtbgb96BXVz87r
snDIyng3xln8QsEEs35C3DcXnXfWDmUW2RQrOfiKhOZsBcbZ85yZHPu/fmjMFuxhMm9sxFri8EP+
RIUum0tV3YoK3w3kO9xZRhLtS3dYkBrpF7RHd6YOm3p6x3jRnBZrfDt/zB5nUwEXNfe09hI5xIca
tcrZJpeAtLIMmdeWHE+s6FZyWt90seeegUc/FKUNO9/1yDDY7b1jUj8ACkSQjnznG0tu86EuXSz3
8M7xOeLR7tKUymFvvM5xulVuhHoQs7waPeNpMpOwagmhghdIj1NlDNdE2Rfp+E90yVavuKFK7gHD
LaYF7Q7eZu0vP8nl3prQBkc6rbNRSkwT5AUW16cwzTc3uUEJEwXBgbmGTDrVERMxD0lK+RPJ+2E3
m8MFgrkK0rHIt4uh4LUZxU8L81jFouhkpepiaaxaV6RcQ0kb1Uf0GhDFgRTIzuReRVGgd7Z1JAed
7HTHVTtYUPLo06DpF7Vxr0f14VeiPZgcZNDL4KolfToeQBKxtx+ojTs7dPGVSZYihqcm/SWaKB/d
lLOJXdjP+vqBi2DLWzXH9MmN0PD76C0CNtxmQJUb7kh1zml1SnTM5dn8qs/yraY/lG2LT0I6Wd8e
OPpOcsAa0WJhV0PRXj2JsbXMIC7TPfaj5oCxUR7aR5SjfvrZ8MPWxv4mhHXn0kifvz6UsXmI4F1h
ubto7CRVejWhol9dFsTXehktaNOm/VbP0/KceeLkrUd5eiy+5dN0paqOGqxpdraMjPU5WpzpXqSp
edBm7UlbmtAo7flRjCHpBuMSrSA8gjmHhOf7uFFIrEGbDPG16onZy/7qZ7Vxi0xsoZU9edciExBY
aLDl6Ds4hypqtasx6gcgiz+gDdFb3ObVtSojumKb8WeE9baxdHkxyuijEZa91/G9UXoZqrZY7tU4
N4+DP23qjqqdRAwuzecLofRlntMQVQ87dj5eYcwGNUibZYmcsxn70KqcCtBVqye3dv0wUxeI6Ttd
9po9P8yVK7hTTjcWfBr++ZFIiGW3QeUjBVC8wAlUtJjhbGhKcyo3EbxsDaLTo+8vQCCNKVqhdknG
WzZFz8wDbf03DZik2EZV0U5XzXwBOfET+twHXR1krERpo1BqlGxHg41/Qaitad0t9uyBspVzrCSq
nta0yaoE/IB3tjDJWPN5DjHfpBfm1uZced90lQuA0u7n2BI2NLOava+5Zqm6vj0UZY8Np8jHkLD5
vetdAoKWzHZaxd9iWZMXGml/MerlNZr6mGe7csOF5tAdkp3xFDFMsMr5JRMjvQ4YpVMbphlqkBzP
roHjX9Ag2Rvdo2N0JfYOrWRdNuMNXLw/KXrLPZoua3y7T+f3xHUH4qYYN/Ksx5m9x9GJq9q1yGZq
xjzDZ0fwX6ak2he0Jp4KbsGLKEFe1umyI37vBjjBMZLX3U8/jYt90rzZybJWNPqBYQlKWeg1Feqn
bqYY4eh7DRL6Ls9G1VwSWDdAfxr6YH3oBDrWAPh4UVBYo4l5vbIvHRcEuNC13DwN/boixmwn5qWz
ndfZy7WzVpcvtd26WHTxNtUQFWJqq0sjXrZauu6DIW5SmYyZf6ZjLmm5VaD+bEXX+nuvbQnlJs1p
zId47075s7Rmj7Zn8FCr7BySeWqv/hT9iWu/CMHe9+c+Md5Kkbp7Z+6fUnCUG2UbNw4nJak1QvhQ
oKJ94hCIyd0BB1lV49DoS+L/Wumwy3VN8LlgVXe1QSdcVP8YpUF/gPqOodw50+bpk5a2bfasJC0j
E/Odl7nlsx8RU0smtD2D6g7TXf7E2iDPX3RVVbn4uSXNVMyY1lkyIDmWK45x4o4h9uqn+uuaTby9
QXnXsRtgtXQKF5qxXgQDvCH0vLtjKHXWsEJjDKl/imYpeVSnEel18irsOGtdM7HiMERigGH96Z6K
DJKTGpLzeqwlJeMzP2ItcqurN3TdaRkHufW5KQZyiiAHau5RTtiOvsaKbp0tUnvv5TlE+6juy/00
RukpMdNHpnDvNnGs3qha8x7iZedGpfzECfGDaAtNkg9qRG5zfVILas7Kk0r6dmfXMVEJnU7awZjb
g5X2z3NTAy8ookvuD82hIvp8boUlt7VWEPRY75WGILZYV9wrvXFhRe9FVOA2ubHzNNTj//OBzsuJ
9UimbadZPzoYAPe6EWE079TIZghiBctmayMGLiDpW8uBoDaYC9wEjMPjJyA/cWHx+Wz5Znqw9LY6
Tu58n7RSe2zaHVTe8QlkFy4R0xThCNi9zpbhOVrpOWOcfPeqCbqK21S3qUDexjlGjNi1rDuiGL5b
71C7ygvVev8d+6ndWsj5KZal+Urlc3NJ5dVRHMZ0T3b7VHb5lhosnt3Wg8agaNMy+YwNOagNm3yZ
lv5sCU6E1PWWRN1w9Q92+658DTMOCWGmuR6BVvFP4XAqSCdXYCODAVvAtyqOqNs1CC/Z/dkzeeOn
FJGGvdZ8qKZLQ+4ZRt6Tp8Gcd1RZ9vb1OCpgp1yhrbhg6mrrBC78QW9S/zrWrOuWNhNh0/JQSfEI
T8XyQsO9uPf2m21a3cu/rjFbuI8RqMMghoC2r+l8ueWtX+zapbxi56KtsCxPC9GgU1F8mKMTh4ll
f1rom37ad6c4k1Sp+jEiaF4z+ixx+6C5ZP/m1YVO/uOc8KTgW09Z0JiMJe1TE2+ZzuqBFNKEG1Bi
EO91WkafakO9z2bsQc95wlE+MX3STDrIOttFOfvipB2rB2e+uONvYbfLdyfz6ViLcZ87Oosb+Ldd
S7qz7jT7RiMRGx/bTu5px/diUUX71or/TdR59bqNhEn0FzXAHF6VqByubhj7hXBs5tDM/PV7KC92
H0bwADO+tkR1qK/qVPsLw0T5y/XS8US3W3duwrQ7lzbl1QY+Xhb7BIAhe0Z5MbAskXOZ/XEdgqQ5
vM4Iblt/AQC0QM8q7xyCgygd0PqpRu7ejacgxciJWkGvIyi1lsaD5SIoRsbRIMn+gq2rsFuHWMxg
9PCFAfBJvLveu3PjH2IDO37okQVwdg6c/k8R06g0ShbcugrPHm/IHZsorq+yF3AGHAnNpS/4SJyg
pZ/hYJXtkztvjH6TvZMBwHCqchZkBsQdd/ctNKDs7IUZuTk4Nh19RxcS3+6lwZq7oTecOE1TR8zZ
iGvPNmuyXDJ0qogw6asFzoHB9lPYFnkP17lD+XcIM9aEXcKOOyfSP06VQqdzokcaMqVxIlX+Q6Z6
8S5tdZUjie2xjMdzo3njxspEMKeWec98vj0Grp+FGbrre4dO0qUAsTPInpa1VRAZzsFquHa2j9sj
y5L+1tg+Z+rM2w1kClYGW/sDvHzI1AisY0k53zkizh83FMTQYDVvytJxt1beUCJSqfQMk+i1vUgj
J/vVgscvzIjWikZFN2XG+rEmmHcYO9/e6+lHk9s66Pzsb6csoJHLd7HNCp992MYarpqjnzDVWFbA
MsUtQvUBeU5jhmakz/UOylGOdxPXrAT1MYsFKO3JvSlM9zJjcV7V6bIeKmPaZpP3vTT6Y4Kf5hI2
mnmhQ+XYiwLUZDG0TE27Y2X47aXptPC2xFNqiatVRM69byvtWFe/i7HwHmGGxcDp/qpo4Y5IMGBq
xApeK1kR4B/twBQl6YipW6mQiB0d7uNhchaTxoAKhEsk3dI+9j4JBi5Tn3qn14seUc+ehqSZTMLa
bwnd4xu9jimFt6S1i1sHstKYtjSFkYFNUtxoLyFH8eaGVgF2OnvPCpJreDZmjE9TDkCSpqCLlmT5
BXfIhcfiCWK42TtST59DuCgJ+aDIxPYhb60G1j1lec5nDLmjOfA8Gol7SXt+uDTiU+EW4iKbkXGd
DXVg44gJa5UtmG1Dz/zs66eg/nPXYts6zZZB6qus4K9igQ2mQT4BdWRYBOcLdazykTcEeHWFazKv
yQvo7S9D2NpPfW6Dwk6LR56aj3J0wz1G+2Srz2H1rJkWVq101qAg871nFtE7geolK5CfXgeCkLQJ
uwCrSgZhCp/YBetixhI7EStIIoLGVKIcU9nSa8VmZSGLHWt/uhu9Y3yEJlwajESTP1bfzDo/xpOp
zlqGuJz07Um1E92hlfM1Vc2Pocxcfm+KvkK7D/dRiV+xcv1hi3PR2lVh90YsP98UrgY2wkunk5rr
d9U49UEsGf/WJOMZwak73l/fFpjmDbEsyrC0tIf6iA1Fi2J3O4QejItlqXTd8k9T2tcqy7mwpNZ7
SWbl3Ybv2fr1AYNw/b/fTHK8NdOnS/ieEn9winy8pHZLSM5y2iCzRuMxRH6gC1ZijtPxsfJK8wEO
dY2nlQhZpt2gmR4NaaCa0Y7LJkxpUqG3ax/Pghxdzg9WwSKSA/sBX8ZBfCp+dEhd7P9WuZeVsJ6A
PwdazJsd2L27Fp9FbSQXR+CnMoq+CPyIUrGuJU5lpkjQfl9qp+mjrTVyXwSb5gn6QDSdSET5aytC
K+lS8nVtKbiZuM1N+k6x9cKUlqKC8RoFgAynvTDW/0sha1L0iSbdJtdeUxmcUVoVq1iHR+O7l7Kq
g7gActfObXTyF3ctXXSXONLyk2bkGySLEbNpadxd9fna+9u0gceNrdDQ/F1R++FO0dXIQZmLZHhX
A1rK3HBsFlo1gxYEaaaJRnFU57Bk5K125W7KfTZ9vg53GI6J1NkSN3TP2uW7m9YZ22vrwqXNVdqt
pduI0+AzufcG+L8iK6YdKTP+khm930sZo/MYiJRCbw3jqz1r+9RIf6Wq8+/O5J8Iu45EDxcSN248
yC5iVc6L9JYqLyBue0JbX8biVI9rIl1bghJlWOe/crP6VmIfPftKtccEF6NX4qPgyyd31TBO727B
OMIusnUSJVqQ1M3Rqwb7lDYC4WrO+3ef1BFOof48AHd/L9ndYjujlzYjflQXlnpExMIuKbPZzsu5
ApTRDgWvv6rF+xUuSA9KzoCjAtNjFG93ZzhacLOjsg64sU631wuQkelm+l+8X9rK70pCnXo0nY3l
gvy6JYPhQnvtPCClhez50vU8aEM4H2Y/pQRLOtrJFLlxcAoSms3g7gtPmoGI0qeVMK/G5mvwwKUG
mdwZDgHu9hyc2FRtHAteYh4Z00pOnnVLE52IYDYbuNgE1j4tvCfLLt/lMoEBbXNIIbHIMc+85qrX
r9LqB8wtw7GCgXdgbfcOUud8ELsSKNjrcOc5H64BD5yKpJQoeCPvGp3W8aCGixDdKcr0+s0HVkAi
Nn4rx/yzKXvyg8u6RQHFtTJmta952nmqXXkyo+wTc2UcoMrJc8c5H8IOQeKN41uBaMyv/z80acRm
cPrYv1qOERxip+FLU/PT7K9Z0RmPzqJZbQxddy11vTtIs4P/TD3oWtdBP6eWXxzBJ6JkdtvXhcWU
A65P2d8xlbr4ZH8Vtn7nXm3dXTdXu4iZ03psDb4YPJf4N2WUJ7+9rP0SVfjw9LE5z1OdsE67NgKC
pZ3zgcuL2QC0E0vRguMO+W6ciGpbhnLOuWU3AMjwRNsueonVaG+Zo/7OE8qYmOsCEWFPuk3rko+O
AynKl0QgBZXpeFH8BD6Ds9YfqN92bPuIrLpl1FAeW82lS5RCRIBVTXZKNHUlx0L6qGyZU8R9GDgm
8d8K01cgh5x4jYCEPjGCOUZjnQVubxfs9Gv0dsb2VkngzFDtNkRu0GkM0VqlYYCS7aFgs+u09mm6
FbcP+bcImzfBLWbH76KP6zbKI1QSfUf4fg7giZonuaNvKnET7zk7nbHVMkSQOGvUxc2ObVdVXxWs
Af6c3t5x1Jlui343e6l+jbWaVIBj3SA2ap9qtu2TPaAx+gUEjiH3t5aTJAFUlGGVmVAestA+YoT/
PocFMCoxH6LifdYApfgDgP04tM6dMEhm4eDdNAKNLB21B3Vw5XUWOQfLMdzTakndIdHYlaS6eDfG
JE2z4v46a3STwqEBGvvudjOOiAWhhdVkY2he8jb0tyGyUhQuq/jzBmUz56YpqMLpljkYpPDYi39M
XUSDiSM+3dl0DpUNWCDSFosV5a1KOF0wcrEKHOpJVJzfKxHvpFlrh6Lj2tWRlsCaqdccrh1MaszW
0P/niYmP09CjXQJ94IqI79MCDVml7X5mth1jqV4nTNWD2KpA+uCMD3oSUnN/nACQaBXSWgYJgrjU
fDPnkQCd8BICai0aSY+LnqxWdG278kaYcid1ZT30pc3AaZJVqdE81Hgu8Ro7iGqPx8yY2S7rIg7M
oaZAHb4ljmNs5U0CwhIIpQZsfGT3ZUHad145rDiUHwg0pYd+aD8Bfs5vtTtuaPr0sGP9oCTlfcQW
tSrU1B1GILk7I4vVPspTIqTYnmIT505Uxf/R5UXMAUwDYQImQaY1dluKBIDNismjXjLl9iez05Da
wey6YhsZ3LY4XNnBH1WSFmk4p4PoC+ddBKQCJ24BlGI5EpI2n7cVYYu1dJgdDtzQT9JSb5Y1eQdd
MzTe5vSH43jNtuypMEc7BDFYODqIjyzbKMob1lPiv6WgW9bWQIlBZWNRzBIoEUPmW2co8tomWlR9
x9BsEtsAOhJS5htvHpObny6ueVtmu3EuwoAOsVXSJ97DS/RTRQo0b9WHPUcxkWVCBsBqSxpLi2Gr
PLyAeDaba1szQ5SQbtZOMiQ8sTOiWw1UJ52pg+prjbskaJr7WP47UY7lVZ8TbyHxKvqC4gNI5Bmf
oq4/qlod8O6DHJ8ybFWxfc47xeA3Pjfceuec6DyWUMhck/wSsQQbJwHzJS7qaZweSBcSVTH8veb0
3wadC1pahI+WY/HTelnDPe/dGD+JvVXnnDwxQZL+t1FkpGjpbdx0ftds0ILGo199dPTebhUPxM5x
hjhI8XfcksZ6isT+g0/YBvLfHcDwm3zTJOGUSiJTS52TztDSuVL4IxFGzkEZFJcg43oI7oSCpdhp
9AN5gd8VbYDA84l3u3lypCDoD2jzP30ZPYwqzhbewVvLJTFQsp3PpYQV29nDVfrKPDWtCvpyqk7Q
b0XQVdY9nwNN769+lX3WSFjcVOIBa1Uxb3hDh+OoUb0qrlbb/I7IQxz7HoJ8JAb5Vjg03dh1ulOO
TkibfpZ97IXkrMPNS3XQO2ZwliNYpe3hVMZKOyh4o01vkSsbCkAGcswCvByYXZQCEqmsgyGWEFtd
w3hSpov0r+0NhmATdlZTh1mcfVfjQNmZDc7ZbEEIuNlQbWuioA/VmQZEE1hZyGHtW4cp2ExaXOym
Pp7xGDPwAPDm2toPQRAjpkXoUaEGrxqk+63RZiQTmaMf9UzDRqbFIDc8TNz5AtEXs0vjuj33+6qI
XCTpSF8rlRtQqXrT3FlW+b10cbDLXjxCVyKTT1F45VZCJ4BFhgYxJL20GNTBuDanBCvr2iFwtuhU
G1NabTCHFGMxzkS20FD4+v5WMEk8kqx3V4JdXVi+ZPrXceUysBszB625pKTuI/aOg9W5N/xEJJdJ
JgLba8TWsV2cBhVhPAuuJAbTb32R5Jc6xqOh5Wz3rEJnbZjim2EUN9esjLch9f8SYu3W9RQzG04z
yZrOqC2tjP5EdUzMCa4sUUFIx0np9pfSaf8bm8g/W0p8+aNVE59jGYQaoGiAbI5FWY3XRBEWw4d4
wJ33p4X/yjgQgo+XNdbhdRaJPO4c/24eyeggxDfaMfnQsFAiuunfHDWINcVJI++Mf1ZFMpx593EN
o0IFtQaSFe3/y850Dp5zReaa7o7jnINugBrJQUTpRNYRAvMpT/E6Y2gUw/DkhwCsW6qP3MbQjjMj
1ZUjyunYNOnOdLn25xEne0nu4KXNKJng7U+rKKgK8n8smum5pK+qh5Oce+kCcISBZOnwVMJR0D+S
gNKQHrFmJQfFFvDUPav6FjmlCmY0rQ3VKGaQEc/dIuQ1bzEZD2IzZ5lVzzhOCFwaVfJGXMc9xl4t
9jPUuaVDJHqkjHKtRp8fRYhNcbkzqWQq16Uc2J0NA2P30NvXeNI+wTYWHzOdLta04CTRlQHo9w/l
5uZe2TiCU26Y99epJRvt3TDGziklSUwpWapRQDR0BNjhNlGhfkG0o25NYV8ZDPeQ22b4TPMumNJH
Iq0vAofDNW0XyO9S/RHNya1qc7E1eiO6RhRHscPDyIoi3zn0oVudw9FUjHQINBgkC7q+NHYyth60
PmpbfBYkqnQyy5JLW2B20uSDiM5DOfq3SCfANHMeDpieWrc4/dZLm0Ig1f00Ekgfs9E2x5xenm8p
DdVF92ZrvXqkLbSPivqdLJ43kXAM7A9ZyBXJ/c9Gkruv7UrZJ5Jc+dZlJseopmzvfr3t8uq9XX6O
F9kmiBqfPTekCREJqbtYlphIgFAMFAFIuWGuN9hzGKdPHS04/pgk+8xVSBkhywwSuXLjZ2H0iAMj
YBCD8yU9M4t7vivzWxaD12oqTkb42JJtVVY2TUC1fpMeglxYqX+9wwiTZ1F+OXQFgR+Ud2vqZ+y2
u9ADFS2S6PtAtOx707JdmPpvo4zFTorIuOisnRf6ZwFH9twtoklcBrT9lR91JYqFZ3/6da/jHgca
zpQWlFiUfvSCy2YtuzHgjSHYs1hyOj6mLdlgDRevhsCQNgCBW/wwrdOOt3zMt4wSIlbFAt+IQ1zM
Jivi40fescuDDK/CCLd6kpxmhWrObTfXQIBXqpo2cBrPqja6qza4gNFD6zL6FI57c7KfLZG8iRZg
DthhZ5dWWnKOGsj1TTz87bV0eOtMfx9HWXFIOwOvuOv/8nBYPWU05xsZjZREQTAuUv9dzIwcpO3S
U2SRLjG1afgVvAQ54krxBgneQHPBSCWcEihNHwOjXsZLjeb2uGs0VEcdKq2uA7iqnOlg9ag4aY39
G1JNvjPQAFfurIXsYw0w485TLN91eWBGOxzyoofQ65YFfx5KFf1lrt/2Dy9+ryAFHDW3+z2Fk/4s
gCmvmrR/o0bRvwlgA2uRELgYckecUlOOZyBaVwcHNk6AHIYUtKuTlxm4UwAx2ttsdhsS39VwHTUN
PcCsHyWfdqiUuLnsf5yoTcql6J/5VpB9OMWZdqjgMt/ZRu91yJyyGDIoy8uhj8WFoFOXY05iQnSd
MroyXw6x4dGNyj+aTgdz0y31ldZX6Es6l3rg8kaQechNtimqVebzgAh60QNcuGoHHhDFpwO/S6jc
ub5GOk1bCOJ9DHFbqz3mYVaTDPGxTXUz2GPD+00er7/CHd/kbs7GSmtL8E8Lx7D3d1zE3nl5wciY
7inOvLwervmfc4ngkC8M81wD1VrrEaNoa9mF6zJedixRfatphzs4Rl5ezaH/GEdf7Kx5co4NOiJE
Z0YFo9le+rjkYsHgvDy0qiUIbDF7JKMUPWVP1ZzfoVC4M1bOkQjU0XOricZzQEi96NTZtazsVDaI
v27TM+SAElbDwYpxr6wZGIoLLEk/8AZ6ErNx6J9p02CG4ZSylC3Zk448a8A4ecmW9A/ebGXm+0xX
gKQW+UMMJHZ5RiQn9cy+Tgs72ykhoPjskNfslZzDcVgzUjzHlYXwRJxlCzWQuwAX2UZoUJaMDpZQ
NjgXbiGHNom1U2PpP00Q0+aYcVMMy+KQRw0uj6Hx6VSyjr5Ik10Uztl+9D1C/qKBe9aMB6uIzV01
41EcNRCgdRE5X8qVz9mGn08QdQqyWOOsOrm70rfhiQr6EMgV7fzW+C0RNoaVhHX00pMJo2V4oTVt
N3iuWLvmEs8bzOlKsAZWeSzpDUnqu9eM1gEho9m3LKbrrBv8Y5M3ZyI78Cvt8r1i8pvJ2johyCzj
9JybTbdOYCM9qlnvSRckp4zF5DT0fnrytNpdh4U9X5oJdFWXpw+qG07gNTFEJN1uSMyHPnpfA86N
r0iP5NHBvsG4H9Jj7YE2gayjdlYy5uhhxOnozih2eVu8GYUGwayMILDkXXZndNEGfjZagcXTf8Kq
wJ+isw6W23BuabokGEoqJO3UhyTq1y3vlfyvc7goua2dbMe83JlOFeiWfSxQMy/2iLmEYX950N3J
WtUONpbqS4xFwpkgKq9J/YTukb4N7rifEUp3GNMsCkioSDRYjgKdgTqfArDrwd+3oFT2fs2A126N
YcHN+Te/Swkm2RAau+WA7YRDtTHT2DgSdw0GoUf/JHMmZIA4fd5nnR++i0YMZ4VQdWA4zN9n69qb
+r0rnfQMKl5t87pI8SQ50Lz5m0Qje0INsWPZMyQ0n8049xAh3OxkLa46w+i7QBAm3E0RnyFIRf/q
pOoTlzegvuX6aXaExTSLL5DC+fHvj+Qj8kOuoYMMW4BXAiJu+iCRLh7rni2MgXmzLfaINPEacRjy
9atYOMHh8DoC2ja6ETRm9BkaC0udOrlFgzWhum4Y6zjYV2aqzZenLckwQiTVo1XzuHX+e10BG0Lk
Z6dPh7MeOinkG0aJrqy+xnC8E2GO7lOzGMAZWHKCs59twdlDIn8aSYYnb0BUHgXoETc0r7G+9Rel
mDDayYbLs3Ji8Fy1C6XQFJ3+6LhCJkz4IEWm5aawyokdtqjX3mJ+UBwTAjNm+5lA0OspGbtKq/8q
HifSRB2j80oau6xM9zza09kybQwnSXp/Fb71ERHtkrMgObvfnCnk9fXCXMPb2lRwQcoC+xZMhScu
2KXqs+rWhQl4qs3sJwevnd1M/n0o9cBYGhdT6BKk1LFJAPOPT00hxZ3OxGlt484LNFHgYl5GqgnP
80lqctxMFR4okAjJm+Piy0iynu9Gtdj98Cw6afQYAc47IUKcnmUY2NhnvyMrY+Ob1rlbhfe6NH7b
DWf11jPFukZqXXlNWF/h1PIGWf0PO+sRJjQy+VgJwxP8CIgQzJ4CEZ8ptyzuhR1+icg0Lpx86ZTw
6l8hXt2dNMoIaluHLsLyv7a1Cr9SXfeI0jrzDNvEW54u2jHXBpu3/5jlLvyQGZFslurEf14EoJx/
zRpzt3F5qY2Mo1zZ4bMk4qrsDnON5lPhl0MW1iiqps8p3HeRNt6NEm+zlw7panwAsAlPCE3AhYUh
YOe51p6poHbtYr6NL83JSFGdhV74u6Q2/46i+g0hQtt6WC62Uac7ZyCesITCulocry2kuPLZGK6+
hPXG35CSI7KnIdrZ1DJ3yD3XoubbGjbcP+RpXl7ixesl6upN54qJAX/WULRi+ZWjExDev+LPIxwf
kx+YvW7atciuFAIO88NNCJ0XCduI5X1N1hQx2Cqb3X8QW+xLFf7Wqdi7WIrFwVheOtMqZ+zv0Xsi
e2/fylAL4KJDnlm6Bl8vInUxYmvaTcJ6uUUQOTmRFcP+ZVyMkUZXljX4B5wjamf2GvLHso7GSkdU
qhmkZL2H35kix4QDCu+gBwHPiBUG7GLCH2iVD9NDIauiZ2RzNI/FFputdbWdLtq3HUzXGLFBF3L8
dFAv1n5rRidLdYDcdNMPzEm1ezoECDlXA9aJ0Tp2s5sHknY+uqNstB2v/GB6NgaTblMEQISEELvx
PYNjGSsv3I9Ole9h0IIc7Wv3q5u+MNr9JCpn48gxrIdvMn7VVOduNWpZLlmLc3kCmw2bkUsy2/xH
Y+LQKBjJbJlAO0FvGYGBsQtLn2098gEBwirGAEp6HvSGBQJ2LKbjXKN961VOcMSvGc3XA7oaq+M9
tTl8kupz1yMAZ8hJVbUHLLksRH5xJhGAXOLPILFtZ7j0uv3oZPbMZqkfWgF7gKW4DBIMcxhbomlV
toN+0waynBRTfcyufXPs3GRG1Y40E0JtUEphCOuhuMyWSRPId8cyy0OCjgcY5Z1Tph7g5UkDqk5N
/Fp4GbpZ0VHF1YDvrD6vXEMLr109YNNRUXyyJ+sbXQ3iA0k32k0pwdhQs08RzIczmf9sO07giABB
DL8q23PPINUH+mF5eyu3/zPE3fehtv0NYy5QrxTcXzhJbMDgIHJ09vZ17659Acl3msZj1tg/CPCD
OYAx8m0uZtrJkhqXlR3eDb8IlJ39cCkEWulOKQ5DbNyYdk5v2ezT/1WU+6ZjHw6teHi20v47C9d8
WhiRcBJYf/P0g9Rje4bRH25Lw3m2TImSflGXEs+4+Zcsc6g/4Qq3y5blOYuckEzPHw92Y6xpWx4g
HwISl9yZ8O66TJ0Rvw9djprSzMOEzr1lrVzBUXXevVlQi83DgZe8zY4kafodUg/gZqFsrOjTT4YH
1NswyF+NI44N3R+9vZFgcVy8yVad7XtODtRVA4iMvKBxBNI7FeGHxPPAW4xjHHQh00M1Ms9gDx93
TDyXupdwOjRyvo9QYG4O9iVKVdDnuPuM26pO9TeBkY26oT7iumFg3v3W1Yt706fQqfWFeMRl927m
9lLzRng2koUblFkAPLCilLSYPiK7Vjyq83ycowqB1Qsf5Lo+0jmlFd0ooYSKzHkbchQW7kzvI6eJ
UwRfJG+mcOtHoXaFaGysXxacDB/Vlai/9cGk0D4VMSfRpJ2u/MOdxxs+wgFsSJ+L/vAyrk+tOtkz
J+98auOtz40dysFyGe2dZjg7771V5ueIS/u5bxkeypG2Y2ID+tkc+xqIXV8uPHftqrsszYyyz12E
JQei7jX2/DmAaEAdbz9hOfAyhxIRgzap14PazGRHmM4e4TtR0CCR3LUBdnguyTqUzLtP/+5eHktG
GkNNY4IZbpJU8JmOunXzB2wI/Ixkye86e8DWt1AN3jnX0yYQk6IfPgW6aWmS27mdTvfXTTgmFo+m
8sEnVJ7y1tgrC04BxmPQ9B27cD+TkJjTRZxNO5+mbrHPJ4knoiAlkSUI7hnx7pVKuSv5nn55vWDZ
c3dOBVfEDUudxpd2jE+YzrDZjMOx5nI0W/5+6KP6hr8gojHD/15bsXgrUvkODWg4ir5pwHezFgwt
XrRIMz7wkbdrw6l/UKKc0hvtiXeOgtrBpxeCQBfYsszy8m3ejhAe7fJQmM1P8MvpmwXyeO13hbZx
Z7dnxXDFUS0vhYTi00MUOtDWSAetlM9/229+exmQM49n4Z9ISjXqXsiufxokZLdu1qWI+xysJezw
Fd3H/mawwQO/JjbaLK+m0sJj4ZGEx01+iFswM5qQ9GZLTtotzVPHqUu7vSG3QCoDa/GktTjEXtfK
oUyDOMaSLk0v379+VRDz3xcDnUxdBZkV9yZ6StFVXyGneTLwbY1+yrl27g++8tXZd+JPetm9QIyo
j7i+KD220VJU3bWXdnkxechOi+xWyfbPBLB6Z04dpoL/e5GOqZ1SmJk7N6Zs8qUzqJSmtX+/fP07
VomBHHn8mCD+byxMC/dYl+qWEmapvGK6Om214RZn7/Oh+e5oP/tUj38MjrJORlVqK7dG1zCdmpt/
OHxVssYm1FVM0pknl9Bg/t3Y0r5ewEP8taqR1ZTVB1uNwhVt9K5zdIrWPfatyWzWAwXQq44Iq2/n
KYs1Jg1hc9dn1Vqaziv6HLKov0ifkrOhBvzEXsHAD6LJNe6yj0xvinuWUC/XMZL438wLx4Twa/Lf
8aM4tRPu7X4KIqMHerC8kMRpiAQO9rbIVbIvFn3W53hymBYzamx55g4z3m9dIE5AZd8aocElOGq+
VQmyecRoc2USotCK6hwnnGderopFHtNAd516ekl8MBwfHC42OceR/0g/QXdR7y4tMkBWI/CCkIBu
poWZbdhgFYcTlIfafWgq/d4n+gbUzryG3QHJ3RqTqym95Pr6lYDLvHIG0zt43QVmU/2IIGZdLKD8
6ST56qLUuHzW+GSFfexMyjjXXsmOK3zmM2Qsz3AGdLKevNhyYP/RDJwNLDOVZafH0dXtA19SNllK
8QQXpitXcsEX2EZ8yvyAGTQ9fWakLsXQfEgufFMyEjXtkcEFhhAoOOnP1pUXpnu7XpbNvSPBfIrN
7lfn872KjYrhfKjfqB/Hstzr/o7nL7p2WR1djdE9Z5V86zsRHzI0i+eQyfg0CNBlYwK4vTbwvDdL
JrbJMPZVmiMBrbCKmrDkpPLTTefhCIyW06s1O/kxF961CummSHP03X/eNa0gSQXvTa7ZJqqfLsML
L6/kviIxt44XHc/0o5+Kfq8gznHrp33xlidah22+eSP0Ex3AKter0jbxEoxBk5b2I2ZKdvASxgBV
Jvw9vttxT4jYBzO80H0w3GwmRUOdHvLpJXZxxuYNPdkwnrGXPCDweRSuELl+aaxtmGjHMcunVVak
XB+ECgG/0HbyCjfNXjTccRfzlVjZUilmnKJ5a+EOHYdcq2hb6ZodJCWQNcv1RO89DgsWfgNERvuS
VQLQmclDwWnjQtkp+8vIEYFT1/5l5rERTCDL5RLfq4MVx+nny5DLPxPxGK7cXn5n/iy2/zY122fA
02Sw31O01aesqIWZFexqs6Pe3OMbjcUs1l37TjCYFl0SXxk1Is8G1G83kZ1wnN48tyY+3p68bWt+
pCRRAj3NvbPl9R7xUPpDlDgxA9HPWs0KT+Zr77rcyvvkrE/GQBJTWDvBeJe8yQSP30lvKdPQPRem
n1VmMAH3h4mo+RLpinVCmJbHEdWyh3fQ90z9T1wYKFapUFZe8a7K8/ahhBDvItjR8zuUwUi4kf+N
+2+NBMx4aPHU9E9iVTip4/EyqwVZDw0lYSp7SjAlnHqrkqz9lHTmGvQmqrGM9tRx7yNOqR8lYUSG
8nXzKTPqiZpGJ2aCk8Cq2wngVYgZA+/oAHqwai9eNbeXcHlRFe5mO6U3C1GrhzhHWTA94lW6BW+3
sezSPb5ejOVXKeB9NhKmTCu7jD9cwOXHqrN88rRUitqy3UfR9KdEyITBEDNV9aGev9gLZBinNXOw
/+Lcdu+ulTlgcvFsZnqEBFrKd6sxyiPXXq4oGN7ox1ke1UVr9qAKFbPR0D1EaVEbLQc/Cdsn86yZ
ghxd22GEFpc2oXvInI2gtmPqw3T3w66HnFCs9kSUBvTl4uThyaGRaOI4IQ5NrkYmhpTw1stS60tX
f1Bk4dGzO8z7Nvb0lTXpYJxiqoLrqmEe3tAeaHDjW3wjflh8tAnMWFvO2gM98SyNdv9KX5INhTjD
kB3O+1LvGxKGx9knvmf0IAE+mokCsKoBaq9JEd2pRJyjvrq3c7Sfm2w6Rcuh1KG9mYPxOi+t5CDs
4kOzm/aANFnvSatTd0sLoEl+882O1JsA+rl+eU0L1ToHzA/DmzJpPTHnk05IBR8iUFNcgrt/a1H0
q7Ts9k484VczV9EJUU6uNav3gzAicp7FzbewEg+D+ehnqrk/2HjcKzfOW4O5eF1U2qGnrf0NfQBg
zUzipSO7N2BqYpFo6TjgAHeJZ3LN7B/zIaeDh8MNoiKK+q9RGbtINIeobkSAA8gC/u6l+5J6P5d1
7X8oO4/lRpYty/5KW8/jdWjR1l0DaC0JqklYMpMZWnvIr+/lyFtPVJmVVQ8uLkGQSBCI8Dh+zt5r
a9it9LHG2Tqos27dqYCX00hgz5NysmffTcRGsXYtSEvmZL3nIs6QI7SsF5jclzRGMJiiYd0EfcEV
3cKO+Kz+n58ajKB6kXiNuRbxON5GGHpdCNtRt5WUxkX3kg4FFs82uSBFxhpXDARS6Lmx8VnyYLf5
0we5BYfQ1pRX3opi9Tx2CEVSJ9en5Qun1GUIMNT5bzS75UoYDvrSimbeZHeHKVI2hHNPezp7PyPg
vJvSgkmfJY1/GiXep+2Rm6hpE20pJte86c4MRaJYBU3mXls03pK539OCZrMNAH0wivDehjZuabQz
iVcwSurq+lb0xa/YR+MtBqRWmb6wtbx7scekR9FGE87S7Bb5BHtGs7WtmQBzeRnlCvxHFYTQ/Gea
G4g0C50puurQ4w6d31oLMV0YQ00GcN+vQoy8mFzKDwYL+Vbzs2Jp6km4ykHcrkcMv3NoueNO7ZMv
RUlJuQxDEMyK119a7KuuyTbIRM1OGJepHAxoh3Mzb1l1exk94cPCaNoC2VidaQvPQBtlJ/S/shQT
auVyca860mlJj6nIj8lqWGQ62DFif1JxcEbObGXAcJQwyFoHXa9sGikOrMtYoYjIw51aMpSSSGRa
OC+JFegnpiLvCTpc4h2iNXUu4kHJXHjSF6aACwQaxFMwae2FvfPseQGviZmYq0qmYqQu8X/auGKx
SRwNLYHfjchkMYDOIKRlU6dko+v5DeOztYycJtxVcsVt3X4fZ+6AZQQ1vDdE8XG8uH7NCEKJ4r1n
x9FmiPq9W3aYZ5OqXoIHxCfdsHskqk2d60TbnRihSYhVUsu2GFWpIO5GjQlDe87gnje6CkfCcHo5
H/2u+tK8eaNn3EifepjEKJSjzShfdDedmEtV44JA/Eqy+WNqspqEc0kxXyxLdSHs0wEDxigGokEE
1l5decn8qHkZmUtPRb/qMzNidE7Mr0HZdkg0JN+lOgbraIRH0qTqq+o21rp3OqxndMWJVfHorRXK
3S2jZvfsnqq6koMjH4p5pH2Dpl4yFOvfFcS+CwP2Y1nLkQmLxDLA30hzRqj6OtHUk+rgf9AaKhJ2
jke4zhayo+7apQrGIRQf6tr31R95d+0xHJ1zG4pwn4FsnnUMNrlcLOMW5W2b9ebOqgqSjwtGboQP
AH2GOZYdnzeF7f31lWZxsmLpP6RCqPjr+QybVENVwj3NEsQ8ZIhvYrMVe3pS9IZjtbsrTRKd2rr4
wCLCZe2XLki6aUx+I6ZkMkIdF5w96geEwCtA/ObddSnb29RCxdI4mCd7t7mVSgPOGTh+1QTHnKsT
SYTI09mgzPTGFzeLcddiMKGQcArjoZQLjIGbcQS69ey7qpOqn2WcyVjTJRAJYMSis4u3jGvqVOAO
wohIuW/bKHEz5PyH580T2/38ii4ZRiJOJFP2eZ+1ccQMfa4nDpppNuRb9CEPqyyGnT+mv56TGksX
vzIjM1fP+Wwnh7SRbiMbipmf0Ri8hsB4tkZfY3uVW4kpbQjhI/l13VagY+uRLarrpF+lXb0npD7v
TMnuiEZo3AVn4Uba98+6wqJghohxeu/4/LufSrDnjVs7GlcpXtskyDRF/CfzlZapbFZZAkOuVdKg
UP1wpQ49CN243vgm3WKjEOa+tzBAEOeLoJw1cXC6UzH2xqoAXDL/s2w6vByQIUFzbnpGjAGwGjHy
nnvCuTRt+jNkQLNMNQshEcj5wiuBhtAIPqXE8S0afLLUfXLympm3pyYTPeK/r8gd+LSnNNzS9XKD
aYtBVGYf2sBxNqVa/pi8dNEQfHlVdffgsd9exUKNt8TWf5heo66tBEkYPjIumLQXyJCpVwxvGdm0
0c1xX6ZB0z6wuDPChk9AFA5YPTP46TdxCKgWFGXQ6NW9pq5bBgx2ATzEqNgUpaGQZhb1589vzHaN
6AhFhRA/M0YDJZWs4U/9HaoSIgSNFDDc/FBL3bJe/SUekMN8tdtivHo8rYuE/YILd8d2ZYvcxJpO
bTnaXrUqg4LStxu3T78tMIrN2Hs+JlIWX/CUeztVrqMcD5Gi26JyRL1LJBtdS+LZVqA9EgYEoPul
BIoFxC/Ya8WJLOGJWohyBDi6un+Ou59TWjldtxI2Zw5TannTkSHNznwX4QpA4uJfMVt2B8NLjyj3
8GKh35xVZp+sJsLSF0afEaDXkmmjpfbLVJCJzmGDb0WaoTEuaZsMjZjcMg8UWHUsFdR9eCyrr+dP
gD2s9uhKZ4hHim1Nsno6uCznvKStwWBp13kFyqCmoxduOmfiCU/Pk7qA1jQbE8vYxJPGeHlIp3Uu
Pi3FSHaJIDKg6gay+9pOARHh9mffGP664WDJl70YkQoCf3DUCqxJ6o0zk/JkCafFOzzd5EkCYxMR
Efe5AM6LyGTPWJb+G8a+jy6rqldVR1xGR2JtoazECWXap1YCZXp507p3X6+zP8gKgURB7jVDtP/O
UsMDtX+qQgz1FWDYPC2QcdKUeCil9coLcjdEBtCO5Qn2z68cB92LXiSEmMix6vPGebrLScMyVDff
uSKV2i2J6OiJG6jiSF/TrrN3zxs1NBCYGOMNcB0NbzkEhVP3o28buh4KhfNM08x+lccY6KRlkrzq
Obk6gpRqPUS6wAS8G/0Xga7xMHpVvHMwpf+5R1dzFZcmbQyQHg+rI0dSK1C3Ok2urwh4R6PYqMZR
7S1na9raTldoF/S298v2JpwNSZtvYtP4ZKBsvPkKyZtJAxALceP3cyRa5eJUuc24FUQFLJ08zRFo
MypN7CsmNgxMtIDslqlACsh4YRnu2fIEuULTiOynN8UKSXdKvrRHakwef4QlsDwcaYyf/QBuq5me
Bj69Q+tvzRp7WkRY9UKpmFVYrBlrUK8Q50mzWDixrzFgII6xiexgQeDNPW6Rl+ph+uVI1bWvFsxb
WeEa018lHKszZjEvkcrA5rkaFJXg8FYFWayJIjlnJmxZlNW356M8n3Z6jkvb0YWAZpJbq0TdhFUO
8S5LysJhnrfsSpf+HsPfYx9q2crSMKYE1tRfO6N4sRD8lLFZHhODQF23IYOQi6h+LgDDu194u7F4
OtY7PrSzOqCQTDpv/Gw3nJHYPQyUDboxbLuEE8YNSR5Sh3OKDvhoJ4DDSlVNoe7U9u6poEL4Qb0t
W/VAJBw6OJQPdhri0LJgglvyUuWqa9PCcjI4LY+TixF5Ixa50d/UNsTOwByYt6mdCiclVY+uxmSz
wVKQA70fWydYBr79ntKYAcCLqxr7opS428R191p6tlCH7ILGvQmblobvAfg0DbXdPCWqzTB+OuRj
7dyeFFSRwBFXiDw0m2zcJn2m4e+qie22aA63lvtZMQ3uhdW8jhmbB58Z9Kb0SxTgRHHRJg22jk5c
3ZNehQQtWpUJn0HW+5hUnSyTVs/2QH4A74dL9Gw7JB3cEca2aYdmwAuKnvMH+RQzN/hrhvZTtcx6
T1OpXaUKA1ClKL/pyXoLR+Wki8m8WAN9+qR/ZMychqsmgpOexF79CBxi3scj2+sCQ1QzUdz7IIGq
YVoMjvnaeG907ARi5mZT94WDJHJw9qO8ed41Euq+waRL7OLj2noQNOAMxdoVTIJ2rWti8RzkdLFi
qXQaAu/u0WKhirMObW+dnTDyrokuvGvBTs/z2SZ5HtEy4aQY18wt0SMDoF1Fk6svg4INdsMuH72V
TjqIPIos0mtxukDGTZH+YwTKIEiPNC/HCV7T2smNdN12FP3qZMCDkKa3MecTyrMp3wwaWYLJQC5I
JF3fKPPehpGBVoXmYKaOw95pPbjrdbsa5dpQZ5OL1wTtpc7ud6ZmPtYcIjwP/iGGmIyk0KkC8nto
vT3lcrBtZ9mUZLunXr50TASMCH8i046YGY+8aa16eMrHh4AiM7Q9pP5hunpuJREVy3zhhp6XMG84
dtNFEgHcYqoVH9ShPmCEWdglDHC1iF9U1TL2uGvmaokAGYkj0gqIer7HXEOD959Ls6HSjNnKKxl7
tySdjbGjLYXv1VdfpjwC/BWRuDF9neMy9W6QgpZRhXkpvDzt9WWjjiv0jx/kqMRYBLihaysXZVk2
Zj2E+zo6B62p3hQdn4Fh1vC2VJjxHNd0GnzGhgS3bkuUXlzDe32f04CaP5XbgY1J2Bk1/fSnoqFX
9h625PtQuuB8iNcicNx3XUmWQ8K6DX7nmPrfjBiYAvkTtkU1fCE1aeaQT7HXkXPQhnHhMg3QtpwK
9xArwL5NjP6MjiWhsVr4TISc9NB54XBWinhbW4w8n1JR3t9bMIXBmpDLk9BcfVZlOK+fxbcH43fj
5BDh2XOnx1AZAQzX2s7sAoetYa5fTebhZW9UME56nXG9giOIEcrKcgxzQ2BxtmedU5aE0KVWvC1B
wWOXDO2XITnbU4GvT8+ah6qoYjswCEWDOjUPF5XwzkKtOLM9q35oZf7pqFz1jNKqn/L3uUGE454u
69JImvBAjsDMQKiPDLypF4GH2MHEaL4YPBqXltVXS1y/GkkGTb4BtwYGFXERnRfGhR5kvEBVD4KA
UqPBe5VJn5dZqkgyE+J2Ki26eHUQrtPUY9w1CAvFKRx7L4N4VYYG81e7XbFNY8bYZJvOK619Rn2G
DEK30X6E5UmvKly0hG9fRiPfEoxoSA2ysqZGoMuK/RP00TzW0gzapKnOU7LlKlUocAT0ApcP4UIt
B8Jl4GS4DjYYUviRhNNIviMGRrSEeoUdoIg2ccO8pXHkepj44dyh3ToyiUBibP9gyoTZJEPfXG0K
R9tj2ci3ngZKXHOJVbVRaC8GuVY8b3h9AdmWBNNkMsqDXuVhZD5qSJtAziiGjd6ykaty5sYyt5WU
ZOxHPYe5MH2yQhXsegxrgwwbgijtmY0ReB9akbfrvbeCQfHpeRM26gcEBUyinMh7o48IIQERmoyW
fewkbUGP2f9WEbtW8mGppka6j2rGhS3NCykr0Mb6Qj/+VGR1dWpk79cNAcu6HmB4/MIVFC4EfzT9
u5P/OVlucTVVq91ysZ8BiPnUfVdbuTrqBsNOhkPM/u2geTH4u7AA6GTE2tkor0NmUkpDrH2lQbQo
0uYdMhhtdTzAwUxvc7QoleQf+dEDcQgxI1NLTEBgfAdj2VICZQXWF24AISYxhdaz2nveGIo6bGqi
qGwbqZLEE1TPobgdc8ZWTUbfMs+uQ5+eJ6suDhpfXZ/fihz/p65L+YEevBLTINZPbXcFvGwfKJS6
XRZs/zG64JDYlR4KrHSM30BFAJ+jdX+Kmnj9LJ5VCdIYPAScBrgeV0cViKRogerR4bPXhptnzAX7
oq/OSTd+WGofJFz98kX5O0/yU1sSz9AMCPEQsY7vKTgQnIXULEp/RPKXLtLWoQocUckolUxWDLKC
aI8hes+ahLGsAGFO8b+gaojP2gC63KiNW0omyA0TlEfGq+LTypEhBh69wIY+l5rbEkPEDCeXnVKr
muqtXqnJWkyg2FU1bDd9hIWBA8S7Y+Hur4Y1zss/9zLvnph4qI0MV7Zay7tJaSAN5qx9/sKUe+6p
H8vj88FQY/KTqdWPOK18kICoZz1S0sa1KFyJDBsk2Yhkk7BI9fOUiB9DqXUdYgcGR3996btQzjw6
ks9vxv6YrfWo/PAT393FBRYCJ8y9HUwIIge9RF1rOIjWVUYpOKIW6h22za6KHa1nqjazjSkCYBAa
G3r9Zt8nJwWN6kk0Tq2z26SaUJwa2lCsqjR4//1hX9XerTbSNubkVowTwjQ95RF7qUJFQPd8huf3
gsgmBTSR+LzMJYaFi1o1VzSgGTi3BpSwVQFSCl3m4Xn/eROn5dkIzXaTqOXX+ATSRTqpedjwUaeZ
t5ZyjlYUbL/nUd/LnXErb2rXfYdYESCbE+kGZf3xuSOxSo9tiT/9dfNnl5Jq4g9H+3/9HP538F38
BdJuntDynwVhN2jDxH+4+2/r7+L0I/tu/o/8rb//1L/+zr+9QMkosv/yR47Rz7poit/iP/7Uvzwv
//pfr04i1P/lzvKJYb+237BsvmnriH+Grf93H/wf3/8dmLvnaabtev9Eyv5PQHcsDUVX/DPQ/e+/
9Afqrmt/c0B9e55uayZiIJWn678b8X//p67+DWYvcHbDwp3smdY/kO6m8TdWfXRGrqUapga6+u9I
d/PP8/GYiuxU1Q3z/wfpDk1F8q//wUh3dM11bN3QPLR8DqWPAXP+n4Hkgv2dmZkmse+Z+w2V3jtk
dXNqR7V8QHLoSIH7NWU9Y03vaEYleUy0xK+By8nHNDuZmY69aQA+DbQ4Viro8oVaNcfaJRcmHgyC
afOoWTf19JWZdvrqmFw7kmzR+um2omuhN6SQF0crTexPtkKUvqQ06k1VrAI7bGcrmwsKyMJwVnVZ
P9PUNwvrzCHuPbZI0/jOG9SuBP0CMI38uN4bSyWtww27dHRKrh6fnjdJTQgs1d26oSxbDYZS05Kd
sgcEFqHAn/YuuDHtuVAYzWmefqV5y0yEtO+FHmqEZ7BKrikal8TtTeS97Knc7gTDhWfNZY+v4M0X
KbupuPjQu+SBALedUexETG/ANtkEOTJDWY4gvZZF2qENqP01qq+YPGlQoUXnnXWt206ihgGkOtPW
jQgl8cgj1ayBTWxPSg0jW+eIomyC3iS6PtoGwmd01cODHKsu3RiT+T2UzRIcvrZ20UDSliHlfTKS
96aobXxemKswwMA1c4QGpTiIXnugnPOUTSUq82qb6R5sALuv6VlAgnPavdIS/dOVr01LsDhxNYHt
dEikKA/ryjtNNEJHhfy+eOhn6B7mhpWLDbsrrPWBhSsA+dpcl6J7N42GORS5dtbnZTtXVVXQFU8z
TPZtu3QLDHZkyQARMeq1D7tVUpcXZkfoBxV+xKgKfUZf3I0GQVgvA+aJLtc08WlWBcBLY2kblIeZ
k17HgrZha77ngGLmMeS12VCZszS7+W2/85uOMETHfJh9Tr67WaG4DYuFXxPGpYX4h1B5fxhB2a+p
ndmNkg4zR6g/Ov1VRDfYitKGu/GKFPYqvnEdwq/BBTsbwGxU61xhDNUpMmt7S+TrNgLsUyXVZx4M
sLozGSy8xVx8UVKgteW5ruqzZ5WIbun8ENxMJNe6AHhYOClglO7kSvJOm+80hdG4ZdL/18hoYidX
rbOrHHl3Ubap3GKpBhPiBMIkp2btiALOG0olBYy3MsubF7/7qgkSlPZrvcfsbL+HarUvTBdSmLsZ
K7JS8L+oQXwwwHXXlNO2Vhz7Orx1YX50RXVGFL62cTOMXvJmDfnSIqgljfVfbk6+ZRQfBsvbRTEn
ck9uYCFmbExhTnrrgNjZZNL3AdvHGGxul/bbJCy3aQSMjKxP1ch2VkE0bqLvh7xbqRY4mYaWKpCb
wojX1DxrE7GI4G+y9ZZrr8zTLFEQfg4ZaebYeXM+BttT16PqEno7Mkyr9t7YLaNo07fdRn6LmOkV
PplLR4yUBqcWauhG592qESnKItW3Vq5NBA9xviWxa5HB1FPrD240XOX3M906awqKO9Pblr5C/fvR
6oj3Uoy/WAjrxKSoNZbgYFYpWX1sKjD/8Oxh9EOjt1sKdpIDYHK+ZzrQ68t5h3hRj9l864h8c/Zw
yOLDCFWqDT6CbnO6Us5lhGAFtKHlYXrz10E0bslLnMtPmmH5ijzOzUq+HbE/LdrU2XgGGtXEutg7
gl83XpQfE3bj/kjL2//RaBx7CDHlP1YEx5QkYpOAoLaJt3HyaTGJHRF6JUz55au03e4+tc06hEbm
jhUVkIGGNeKiu1Uq71s6kyBdrL0BLpy1rSaDTpCshdlvfnXI5uIp2Tl59pZ4zj0OMX6MwbKaSP1j
bOl55lzTu9cII1GtEB8FZQQ2RUvHgkbcshXZtiBnni3E0oGYZDJ9UaCTC6Vem3GNnJSZqTQ3o3nQ
LE7vwXu+TWgbZVsqt7vlBNbS7bxtQMOU5hi4M/tQTduUhwS6STsSH/JQlu+5QRJdX6KSuSF2n1l9
CEpzFec0bpt5gpXdx7fg1muYVudEK8+gzZm4IkorsiMuPuy6ZxPQK6Gd12CHWn4/FhxFTF+nLkMk
mFwtWqCk3K+nGrZZCDB6/CqYBfYTwDSFdObgFICRUKsUe62yRBG6yJp00Ql/2eUkR9osfxj3CRuA
LLcx4n5lVMFSDOOa/e2R/wgjW3a0ariq+d6xYrHgXG7ghGelvrTdae3j0iiD6W0cjIVciOV9zB1z
i6u1Uhvk19pbWEqIq9xZMJmrvIDcPdEG1Q/gyucOxBgnBirMw1rCprfsOfXVo56QFSuiS+3392Dg
jSHWo0s2em4zeLYPiL4XnpdtLWIpyRrT8WvZ5E4pqrdOquGn6zJJbCCQ9To+9+DViLOjl+AVd1DY
NGjXfM6GXlnR2p3JgypEYQ5gA3pu+0gLb0cQ2sFrnC1q14VlR8sOem0Cu1JzqnVnsE4n7s6c6BL7
1pem2ITq2h6pA/YB2esamPM2Ld+qGlI1VAQvyC7EaB2aZiCzezzaWUvzfN+5cFbVmYukAuBmKcoP
xRku08ltdZyQ5i7Bu574aKfND5yAqJKSi8jKj8DM4dtSd6TRrSGMcMYofsVatzMXpe0tlWQ6splY
q0P3qhbuLVTHBa7HRR5wyGhEnUPA98ZbTXvaM8nUuQEBXjakEWM7WJoMKdvwlyJYZN2ZTbi0l5WE
SPxK0bNUhTnHZBOYyUodlw20VLehBiJaQdr4GamC8QaLw0eSAo9CmhPDLCe/dxso5a6P9TM7vi1x
7D377bkWs1C7tCoI9guKcm+4eKJDIGsUHuLckCencFKXseHPLOS/WYQcWiP/q57mwJtdb1uP7sYT
2tGpWIhSfzda8bpuXUT6xiraWB4gnqDH2DAidxjnOVP/lj+pcHGz6g/eFNwP40wHcpgTYNdi4OzA
DPXdFfvOogaRn1A0APWhZWCi+aHVWucQtAPsNgAVKvH8fmjHWGyCbYZ+TxmPBrY0yUXhKNCa75bc
c5Q+64J9sjxyIMV6v9DXgftnibE0eWrOrSbfMRL9li8mdcs9DsqF+zG2Z9W892G+qYbx2CjROobX
mI9Khtwpea+/wjS7kJBwHauJvqDXvFgpz1mSvVqIu8jEQw8V5kfhwel+WjaxYSwGoYY4V3Yqewis
oMiCb3l8Z3lyybryPLXhm29dlKxc96ay7OLx6jBPpr98g2jwRWo7dsuTT9PW6Lx9CfkpirMdYyf8
E2trcraOD84jGYD7+fMxxkoUqbsmrXbMTzaBV+EwILXMz4ALfmdxhg5rphlc4zEg2GrwgGFBewI3
KIdeEZAoqMWHfHyd7JSFPIGNGCw1HXcKRUk79ZATurvF+BVVyEFoI6GOxJFHq/gMyiiz3rSouzEh
nIv+l0K2UUwRiAa+pBbRLKbesXUIC3Fo6QxWB92Ypyeuskme7hrdOBujWI+8ZIZmSjUdi5RUCmm3
zdNLnIsDZyOSnWFXmcNiVmNGkQvElOdzaIhbRZgHM8aCnOTLGmoYVh/asQvdKzeKDbKDhON2FiOn
nlyYQBXTqLHYuFX6rqCcYESwkLv8XgtuRHhYQAAqw10biXtIdKZlZveiAciW7/OoeDcoGaIHbGM4
33Y9vI5m/jVG5YutU5dB5gEi/WvI3xnKXUw6xbOwROdCnzbQTWQVgBgGmx5V5DACLOd+3PzEsrcx
LCqMPr5WU7JlXweRBbgj3l4/z/cmxCR18l6UiDeBCh89LAbZgN6OAvJBLJ2MK6NhrdpuQFpDlWpR
SqMKqnpsDXiWCc7sRphkmbXS/ODVadx+1gMRJIljgbrgp1nnX3a8NPTqhob7wwrCB1492Ruyidex
lQX6OWL86vbR2O4mx0HCEprycG3RNWrG7iQvhFnTPMCDoD+z+mnftv6jFvzGYH9Ujf1hhOpbYibv
YxC8lH1z990AayEcUP3qiPzdKLJLZ30yCD9EVXALJ/VX0L8QBLGzvZ5TwX+1jOBVz/Iv08Psp2nL
CGojWIX2Lh8Y+hYv0pzGH+Un0zsicdLxAV4gxq0DouSixtm7EY73KiuPohyv0GvTJjsi1CXfpH3E
fXbRzPZkTuEtd4f76AznXP89FspjXDtTfa3eyHTEEZd8tZKdE0MerrNjp3LK4K+RVy75OuVf4anT
HAvxTr6sHhAPQjGsgFA/uhcyBa5UvDdajbPBzPA8tI9cbR/y15LRf4gxmVlKcxxjPsteXdep+QGd
+RJwEPmd/UEA4JvRixsV83uZ1nc39mHZT4gBA0DN/RYQ/aluxAN9zSPCx9CaBIaVEYe5crV7ce+S
FIu29qWO4u5hzAuHPRbYEzJDB/fYEE1vuludhjK9YNb6aJJDCyBx1Pu3zPfvOmVE7Qsq6Z+CHWDS
FZ8jFWco6Igy+QXxqGTaOh/cO83lHZOVL89sLl66BDh7rWrrg63zPW+UB7N2JOgXeVCYqf/AGPch
P0YlI4h2GK61jre+v8BLvFi6w4sbrvIlWI7y6PT0WNY/EhPsr9feu9Y+cTY/dLe92f5wjYZ8FyKy
l495acJVlQlv2t3cLLs4dXAzRg6sUj8HaX+r6vgimp+lDiRC5FsU5/fQtj8ypf6cQr+d62Pw6tvp
e4+wvoyiQ2cMb4rZP4ZGgwUS3JwCCVx1DP0Gm4tCIejeU6M56a32hlbhGChHRbeWns7EmhfeZso9
rkAjRcGr/KPSsNrV2mdYBozPb9kYX+oseI0FLoGovTOdRQW5L+nDPp+/9k4DEby6/mj4IOWHDMQL
rVR/0Tiyh6k59c5PJTaO8p/ChnAqA+0yYVIuB+WBFhSR/RsxKq9OL06OyoVFDW51g3xEBLest441
Xfs6/3PYIAm9C7s5mYNydeueOZ4Ow2YVn9JTQMaYfD2qU23zChKEb33IH8WAelEshZEVFAUx7ATJ
ImVGHjpS8xR/35is7JGV3qZf27j1boig32o5geoPr7mwdXBdcRyxaPKHwQGZB7johrkxntWfSVk/
uEj06Qru2K4PaWb450QwbliEnGV+v6DTc5cfwBAGD4ZGpSNumk27NrPWBGvBDOU1dihmNOXqpN5d
x34Rhrwuwz45rFs4c98SzkglJuEgpdQmd34K1AswmOME9D5R3zJO0F7laGAFrc3TABo3Ef41yKcH
zqobehaUhdhn9XQr4CnIg08eUWoVnGpLvMZ9eJNnVGv6F++o5cWHb2DA1XYl0CXbv3tAt500BQmI
W4tXP47xyldrWjraWT4eTu49yLS3wSxOFlaqks+pDNBqWQtX9G+5O715On6IID0lofcwNPUyCnFH
078R6IEyYwD6V7+0DNtqZWTWIZbeYGGK5V3QEuVzZMY9I5feMfExVhhROEsnfSTZrAMxHsyzTN0r
priJ33XqXdG4v4tloPkXgV2iDJFoFcmXFzWfPUMLeXUwhi9N84+wl98A+Ddass1jmIAN+9UAByiG
5P3kqhelEg/5mnCrfpiYKWVnxnWqB1l8d/k3yiMbpzNF77iT56qVBwicifBoHP7O/sEYmw1TyHRc
uefE0ue6dwCrRJILhg2yojjEjSG5NEN2IcUOo72xEDSltEgeA9qbfHdDp79YXvZeFu1DePUnowGa
RsnzPk0b0pp1Yofq6i2q66OWTpsweZ9o7HDRw/Fk+0d1WOvKryaulha1eZSzwXaCE5PuyxNB743l
T0Q5CPb0vSOYwldFeaZxuikR3Rk0FcN66ZN2IgvUQZgL0ZkLuaLmDmMdeQZgLyI+YQ70e4XF46Dq
rwVUzZR6UB40EyPYjD1vUhlzRrgvpktdrUMq8t9quhCiPTlC+cxaLguBupb/Z+qwyIFwJBDN8s5A
sM/y7Yyb1MyWgOV68oMTk4Gh4ZDFVSyFXmwjC+/DlC7k0lkE4VKJLyWDEC/eu93vNsuOANvhW44z
oVgH0dTwEs4jUI6ZKvKdIrhu2WxxMsacmHPWhFhRF8IcGcTJBnQBc1l+KvREglOThHhMzZVREkuQ
5puos1ddXuy9mLLXpWPUbVuktuQzbOTTcfotRAAAqY9OWgsehRO+ZFqKMPzSq/kuKt+NnA6EveiG
euH6JRqdYWOXH6H5Mqhs68O5fJ8rGR8PDaXG11RjVyMujzbe3KLdKN8tofKxpNNOePBUnPrgS0fc
y5SE86kHXNb3hClBFw8yFjqEcUJfuo73In+TdSqoGGXatLvkDJYuaNXMbIyjYmR3xnaKOPNFowLS
0MlSD4JVkmLgwGqSjxWF50m+J0jZ1mpfbGxUloBFlmA1dlC1l2nXY1D1d4NHtFMChJ7FVNkNlvLb
z6tLUKTfKTEDSyTja8UEZqc23ZvSDdqhyCKSF+zhGJLhlhB0IHyaUq3KQD2rAM8VwQyVteT24Jx3
kafTiY+GYdnq5TGSHkWORRr5ckYJE7UmuG9WS8TXWGns7xLo+iZaMd/71qaQlPWmsRd0/OapZV0t
ss82cezd2zK4Nz5BxkmDfA8kDhXP2gowAPlFsYjVvF8gHiAtwbBefITITdL+BqgVLfIlKihgfxmA
htJkmzsWIJjbVJ1PZf8LTS1fqPoX3rMZwLjP0bPvCIM2hbZUQiABBS0iEGeuZ5uEY0h1jINYVGYA
pWTCkPK3SSb20sQVJDxrOA9N41faxL8DtggBJKg0JXHzEsaEUTkTjTyEZ0tzxKftZ+qbM7XvVZe8
RZiLkEB/uGjHINP5FBfWHT+5yqg1U1Z1jBYH69omc136qgaQwJqmYe6Jc0+YUZ60zjwte5QzGWu0
WS3N4f8xdx47titbdv0X9flAGyQb6pDcNnd6nx0iLb2JoOfXa/DiCVAJqAIK6qh5zz0mMzcZscyc
Y3raXvouOOReXDVGaYVss6PF1DCYIeoJexSaV7mDqydHDTALdNkxv6loijdyZh+zbloClI//7O53
RTp/2zUSKWejNpnAJJZYIdpPJrI687Ji4wuDwsfOYikm8JW2bGxeFEWVN55wLmoBmvW/acKH4Ztt
VDFQACawhrnNp8cmd6dE/wnE87kAaWnHm1qFNjQwnsWE76SK/7l4Z/IFwa36jvuECclFGoi+Sig/
EmnjhWR6xWGzPJrCT1klS1wIy0/vEpdny/bQORmlmcWMsLLLH55KAfU4htYuMR4lPWrG9Y+F9TOR
rSS4w4QrJCkhnYUWRjsP44DjtwL9ODP+6yb92hmL68wB2urFUgT/rAf/W7vU/5c16X/Yvv5nS9n/
D3ep0HP+qz3q46/6yn7r/3OR+s+f+PcS1fqXTvY0q1WcU4ZBxvX/XqIa3r88wzO2/+O6hu3ZRDz/
OxfbFv8yfMPkIGPvapBIwOa1a4Y+/Z//wzb/ZVrC1H2Pa4b/Lf5budgsc7cl6X9coho6ag+DWGdd
52v5v5aoAxyctY2lBMyAVQ+XnQ3MPADtcaU8Bn19CZHdRRtmVkUbARyyVD4enao+jOuworJmLamR
RRdUZh2JCgcYYL6fZAHMhzuSKBmjqvHQFMFKEFCQZuLVWwjoXXPsqsIzboupg7KXPQhsGzsKHl9s
XruZNdSx7hNmTcC5I6nQm2Aaf4QNiv6+Lo8k0E3QLVcthJkcVTYrt7T4QNYORXBNcIQRbKEl8a/T
589wRoddGiPncxUlGZlrEXcuWYveenRWHVPdfANCRm5So5+JuNVQtjjuZ109+CANURDissGSH2kT
Exis54TO6OtOJLbDL7VtBAUmnPPYPNG9BkL4ZeA5LdOZzL2y4SOEQCGUtPfssDduHqMb4NU45ON/
QI9ctEVCp5lylzMDKFbqLgDzO6di2VnVv00rb5WGmWMxmYKvArqRV6cfsZNXu2wQbBmHeWbmURph
PcHgL+zk0oEzYukJi5mBccZAVf6qYtEOVPLkHY0lVvAznBJo2DlwYEKhwAwmmMqW6afgNwayLD5j
TSUMV8VHKWs2QTb9Wl+U51VCXMps86+CCciuo9/NfQ/Z1saNqybwCnxAlYDuW67Wx6Q9Tg5JuoMN
DchuUwLDYSOIFnrk0JNIC6N3X1nNF5ovytJLutHhbbmF6vkdFls2cspVzPD7mGgdcGJmFX+y+ZJ9
/dgP2B2truIHngE6nePrYWJ/XA77xFmu2/EvNvQjK+uXYcR/yk/rBPoisIkbJJGFnmZiRYEX9xO5
a4DZmPs3Lk5ZPD7SmQNHqKpg+3NJSbSis77nOfJfuOMQRzflefaHrP2ia/YHW/ifyUqhW5U7HmV8
Ohgsw0UB+ik16+VUONkSFKhWwhb5WoAnCx2ac43T+JriuAqwpCc+P75hkCjMxKfWrAzffGYxHfSr
nHsTFM6Nl8GUqZP72vFuXMN7Y+3D52tWt1llc+zbj6lS5KtYZJK4MfdaPf4xBcE6SLQGVLbgn2/Z
roYHpYPeN8aDMihXLfdRGe6pN//6pPoSxXJblw5xbvGlHbtbS4NMvxymZIKj4aSvRLncIwPFTAuj
tXtwDVqBhCUfg5MhL6/tNtvPKd0GuTzoQZda4lTKTsN4qWLbRjAs+WZr1EudLq5VZjyhjj0V8QA2
gABiMAbmm2SgwUcdmu+uaCndkOCXXpbAhdG+LS97S2B+Iq0PyAkfElzS+hh/eDaDJ43+PDSutDob
o75j2TiwRbfk9Ekuy6lfhrssN04WOPAASH4v1Kc2Gt+ODUkeglUQg2lqOZJ8RxBlbp58VnxtzMTC
6Jl08TAilb+klXavpnElWsa9MvXiJTfqUIGlDtKS0CszBWKHne69kiKaEdoGBCMgHZ+Lr6NYa8GT
2r9leflKdE8WFgV5HDM+r9EmnUrE2Fmp8LKUTKTpXhnWEljmmKJsNVHwMnKoeAzDdJ5flb0Q88Pq
aqB7F4vEOpVZX3T8e8o6nTTN4kmKkplFk/+gxDP7/Huo2pNms5qpKMBHBu26492BPQM7tvIb0/SB
CTh/T+ewhkaqvxlwzd59qpv6NZt8hAgYgdh/dlHPDjpohYN03PU+rJV2y+0YzdfeMcEwkCs0lS6b
2syuGH2D0dD5pko0gEHckz0mi3sUHqduGH4s1YApH2GiFHRWQQOaJ2yTONTkwpJD164SPzd3ljG+
GF75lYmUQL8pyXY6tKheIZD1vtDYKHLrzbfOl2+xabEuBBLj8M/rFmB1JLwXV2sPw/Y1sBTfuRqv
bS8BFPbG/ejJKyfJnB0nqhVkc0lwBL6RcSvtkw8D8xfHceA2W+4BmG+SEizKcvC4svteVgsMnZwg
5E4mG5f1dWwdMlCx4eNp0qAU5fJ1Wd2BN3jmOx1JwTCfpa19KMYaGmSv+SfeOHnFtuyCvbsaJxfU
DlYlBLwVAvy4kwfRr2+N5w6oI5rrasx3uPHCDKwCimfK0cWI7NS+zziYzVmDVys8Dp0GINpsMRgr
qnY/d2g8LOigXXLV4uPDrZXga6t/CnxuUImHPHDb4cJijpO5F8dCugD6Z8QysWWg36y5cD1SKVed
3mTMfaLg/bext/4qfCtkJooQyDnyv6psguZeDoTdtsJ6GZ3ltqcHAn8OM0e49T2YspdREEsgfLAw
U+LdLS2ihh7H1UoIWtA7LpL8JHuXPZsi5i1EBiY/uESNdk0CyIR9NCz1PW8vNCdRo9jmbrOG8lg6
HSvvYdhMvtq3Wc3P7grbOY+jtKOlG21NBNXYGIBIGCjbwO955NH6z2xe+Fj0PkXbP5G1PcrzIPIl
9HL5lnUtOmDf/QCC+WiM5fMcZ0es7OyQRjA126yvLttwyJlw6BZH/QS031vKQxVzC9qZFLtB5huh
y7vSjUkdZpLltCSjw8pyvigd9qmB6gv9wwEbCKcPN2eInXNDTl8607U43nA427vCmY09rNMUCVG/
61Ny501xA4GMZeJs/rn0/roLoxSQAZnNyN3ZYmNReKg1B4Rw9l16akN+Eq2Tr8Y+wT6wg233pWst
L/CM5NahMnBr1DRWhpBqRqu0FDlJWEoa4LF0yLHbaltScywDoQn5eKU3oP5T3/gE984MfDnSKVEV
4F8MUmxRANiftDFucX73YG1LBVspY+H/j+ABwwr8IoIPILCh12PRgeea2xTI+doAJ80H/SFPdCBH
1hv1UAETJjWY6ZRnwxip+dQMm2h1whT0QooJFLjgADe8mbgHmSWsPve4v9WaMxY3rWR8iDjFL2sV
NEn/XTNcCVkSxhBvo6WMv+0u/uXaP80eOYzQa5j4kDWZjd2NXKszT3GQiuRoz3q2VxWsZnRj7Hdj
F2Wbgg+Tq3KHFtk66gqvGWr1KO45xNCkh2r0b1qiejCWfLHdQNU3UXbEv/08IcVpDxQE48mLjYeF
ODYGUw3qa90MkxU0BMsPhbU5kmtDwgnrkH4F3jaW6r2PCdNI/4oku11V/DIn1XeS4jPKkeP785Oz
PVwa/Xy4OOmHa9zNo2vttRlFjtuoe6rqU1vDz1xm5yfP/F3Tt3ddlYrQApaekyXLEIuCNedjMQhP
PFaWOC2FvnFKgd87mAxqr7IjbEcGn5n49lPjJc1KtOvOM09+ERiOMtFatPfSK5/aiijrKSPMhhHZ
dV9WnzrskYAUDsxyDMzIFKBYXTiz0mx8ItfkjgaKx082SVR4L/T838pJWYKDQhu5Tc+5bewwCK3X
aTZ9tjpfs2Lw73fSOlZzz+y90J5muT6sZG6D/F+A98kRG5xT/eUx2zGm0XvTYWSQG+QMjuqYUxga
wwJyqug/SICndCk6phabk0iZnAD9P4kkXLtVgil7ZcsaqsWwg1hHj2mijd3VZMOAi2DY2cUkt3VQ
2NMWt46db4lAbNMWeEwgzfUwLdY5KEVJsz833/kaU78YJ4FFPy7Af5IKxayRB34xSAhrXWYWsq6P
3bhN1lo4/0kTF2HdWwAlJjs/kEyzktnY3vs5pDd4JDXCLFUfl+Q9b8t4B9I6CdjyQ8mY1uTYmcQ8
UWgfjCwmVsqe95XRaaR9ZVdOwb5QOh477bqlJmzKkz8rYiAdQpqMbDtmKZlTZrgzzHAtaSd+uf7F
9cyZhDa/t+DzpPo38jrAeBX6prRwH+hBCXivLnqzwo2vrJ+6bY7+ZOwHoZFN5lcX1MH0ioW5IJ9E
pGE6w5+ROZQ2GstsE7+QkIX9ihV06tBzKGGqbe00R5RKRCm7VnHS8OOP2A34bygGfIOBk8E0wuWC
Xc3iB1c3UxxahzX3RThW7S+OxXOxkHFrlcs7CaU24FvSrJZ1pV+FgLvFVizKJZy13pbqNjn07c6Z
wHlIR0FooRRoc4CefkxmgrYBr3Mi3VznXRcTToq6ftSK9KNVE4cekfVQZvLHpTOIENu8nniOUE9R
1rlv+mRlXGRq2XnI1UbTSM9md3QzVezMfG1YPTFNzh+KKW8em966F6wSzi4jxDCpiEyZfOukapRf
psL1pDV3eoumhe3oT8cSeSEAh5wElUemqd/O3LER2Og+zDFDwwFjezGXyBq7tI3gy3vI+6G78Ujj
Uy3nd71bGVthGwcmOXChbN2HEWtBWnO2U3xD8CmHo0wTdVxTsi2RpIEo0Rh+w508T559q4bmMcZB
mbpNc0rM5XHRIXbC5OHlRgskBKxo000IHpK4mMpZfg7JQNLwqD0whshR39C/kmJ3ZTj5RaY+rV78
55uuewao8JJ6JdqMllkEaQz0puOQsRhNmgPMgpXxGX9vWqH6QPkSuRpqlAFUoMm48STt5ix4utim
q4Z7O2oqbkEfYgLHVMJ7z8Ek2KmHZWFhNnQcooW659T/8FKsmhQR9W7taZSq4+AsO6lPjA151VDr
rJGcVzOSscaLaSPwsZnWL2PBst7ZU+PbkTT2ikjbg0HoJJylUgs9r/WApcHQAfYKCJw+XljlWTG4
HidA2jHMrqCdrWuvHo5uwelSON1TTZIrlCGY8YgO/xZyCsPRBNChKbiIGYFNA2a6QDesY7MNMA2f
vFKZai8Qw+GDq4CwuDZcSKwJIMrmAfFkkyc2ywZRzjVi8FDiMwwMmh96WrzxCUcSjp2fms3srsVZ
bPWLRmolYg9PV8Be5mYKO68d94TZvFUunaWHqGa3Gc8Qsz5Dk5wjWZVUnpsVPc3tsODrcg16Jsck
EpOWOnQE2Z77BhRiRBuLCc0Vbwrgfs2fNdOEKz1VhPvExhb+jOkHHB66b7DQbmsF07Z5yhgZ5P5i
BzpyO62n6LTn+n4ujN9pgM/XLjMI4oyQYazwy2bBKhOSqLwB/1Rs3ZnJcVTuWzW3f7rk9ajqZtm1
Jo56Fj4d06T9KnKGxb54J7Eck79zruSL8Me3zU18pUqw3tCmbvJ2Lo/NaPHwtahFWs2PQYB/UpaR
h4rUz2TAULTxd+6Yh7aEJmtb1Nil2UXJkN7Zuvv0z1CiJ8SklFm9IxsgpdXRjtA7H+fBYv1b76rc
ffYquBvlKiBDEUwQTi7/ZGawJuQ83IvWJFQ9vzdV8+uuF1dHDuTadkgOmAIBDIV1iIurcVAqYMjl
A68JysljPOAC4+u7FytbzNDaqKViOqd+8ZuiaaTtYD+gdPfYdGAI3XQ1AstPPnVoeXGOQOW1x1nL
reQ/Q6z/XjB+hivvfyDhapLD+dENXhL5E+S/NJKkuAd6A3UdHg0PmaMhhwRwK6Y6Ded77l5eeSN+
xZVIg4r7eym/vJJdA2EpPwVwZ2zTPBQU8ZxpZEwZvNNqQFCFWlWkHF9rR+NitGiFCdFADOpwFeSc
VUNTv5O9fRgrp4iqmqBGrEcfvmyiSZgPgN8/LGm/W8V9v9qvFOluOCXqh+XBs1EuZImaoLibQFkO
B0U1/2ZV/+ZSEwbI5mhh5GM6iNtKz/96U/+acDo427+MYOXbXNBW1uXesiwoxyZ7tbWYrqze+bYT
k0pJf1oX64GojF3WbEyyOj42kt1Kw8of0z3uX2kf/IaNvJW/6srDbbD9vgXZkLKNN53zPQDnuCea
jBMNalSQD9DJJ4oYeDdkHnv2EVAka2WtZBpb1tXOylt2MvaJcWfQ5ywPIOWCUxqJKVE5jwORfugx
WYUP5sVjmBKTa5txzMcJFyugqJrgNupFn/wAZO2NfJFZf2jWXu7AppM8zANPbWjs+2R9zxaPbmF0
dm7zKuMOKwb6YHgAmONZM7p4YOQqH/My+dJ78dE61i2CJBS4Q0czDwZL57zT6PZQoLXNwWkIZWIq
hfv2G5olb9eYYDF3iu+M1mJJWCFPxqPfJC56dfpdzcuiWGcqNw8wksyxxDa4elcoYb3Y/B677kMW
3KNqdQsIpHTwJQHRxsJwrV7Y7HROcjZFmkTL8NUJRodIUvsdWxuGA9ZFMWFJOqtCq0TsBs7nQE7q
1FYsfpuDznRyJSWeMf++3f6/o+lfcaz2RKQ/Ic49gow5eNL1ycPTmQoPzqEZEbK6/hpRBWXU3Pbf
xOfgcNf7E0katZlPDBGf085+JrnRCUlg4hey7k1jsB+04GECyAXvysvf3eVz7ac3oOZDTWi9XjkN
EvSU4TUT6AljdqPnejR6xnnexMaN2TMvS7g6bX2fkXBIX6V4y1P/r2yqT2gy54RxRbw23FApH8Zi
DXifrS+ZKuIdDI7g0TxOBuJEqipsT4Ub+clwjCdJc9qbbeCo+r6s5zcb3USpcxQMnn7bGn5/ci3i
ehqg9cSonFero03zJwIm4+q9t5O9Bw8zxCUTdigXI6ApJEjp7S0hP9dGNVjI+C5FTxYqKnryZ6o+
HAsbs4xVwLzLLkhDlj2w/5/Fz16wjZfc2J4bKu62rYVPTyjDQTG0pLEaxEoNo3VAts4YmcUregF1
0DReuH6271bkF3uGMMwaGVy0ANcC2fefAMbvSzftzwbQhGmFKeOVxuboHH6wkHlIqGF99qrIwqbV
P+xGPCNLGyJsajteEY541KhWMVfUHF52W6qeCq+4JsXP3mWjpzBqzDdWvMRhFxtPlbeVejiFUEM7
m7noZpkJtWtW9ifdK7rXByy+dKnSgP4GrGF0DPaNNQF0U0EsKdIDtvZeSbdw0B3gOnYese0FO9gh
tmtrVFBwprDGEPWj68S6eKB2jIXYBFDHWQ2pJi40wneJCdL+EUlCRmkHB88HBlYkvil8vCoqY/uz
9BVDJQ6skDL4vTeKz8RajN28as+9wz4EDlIfxh5MhmZlKWuk+W6Y6/em0qFskuokhGNi9PAC6mqw
Rpb1wrhCejYpGwMGigRqC16HOmhdfQQD1+eHAbn/HubaY93aX7hTfezCG1BjHCbmOxqH0goOQ8Ds
j1LiyHrh/FpJXNK7lWloVvSKXuqGprmA15khdLYjpXMnCZ61cFoRtaPta2MUQHjnCsywfAG0DyyS
2OwQzdx6JbQfNJ6H2kTTM/VMAeDnR5aHYcT3yrve778yNmuSpVZaMj9c0tplrtCosB1EtRt1xEmF
gHzVgzJ1JmRLZc0qBbF/6dNJOkZ7NjfcSiHfIX5fF9Nko9WrMECwJmFLzI8dlXwIpe0n1j5VcZfh
BZArW5uivBi5hXnZjIYkBipdY0usRGYGyluzvXWNcLaIIF3/rKt7IzU0KWnxSjgKoO5sZtLt01ph
1ebITi/s2ZGDWHhpTA00hLvIHRpiI3AGibYnMfBBgnccmErWWUr+U1s85Zp/R57I8zSJl6LXtx1b
hfAPGkFWi57GPZ/3TnUoMlxVnCvz0ocb2WE24aVZCGcCR+bfsZNivXrv2BHoKn22HAQglSIdJe6/
jFgveZYaVFvgutOEE1/3uGdS4eihLv2LLeqYK218tSl1KR3s+0nyTWnb4+0ollBA8ahLaK7EppL0
O0YlOPBO5KsGpsOM0PZBxMoy2xP5dO9ZbLJiEHqBlA1LUYyLVXquZwrxDoEXM0RHICM8EyCQRIlq
8Ucj4STRa58Ovr8b1bffLu+Aj/JIa13U+0BJ0HDrB3gPWdQ402lsBGY0t0KWJ/7MttAiPf5Yagp0
xFtcKgP2YkJLWli8XFJGmCTd59qO9BaoTaF1/xbrBIa2fkfF4gQbP3rXwpIgDcfajVUVg3y4X4bp
vZVVelwg550JcDpmSUL0QmoYiJM/EV+HXmqPV/mEqCbJPooahCoeGH5QotcOTkmR5fkZkljeQsOt
UN9r2AlpFLEnjkXUeWfDQhJfuY9peVVzaCudn1Y9kTdPVY46iGJqKSpUoUvGyG55Vy4yrQUoH8tN
sG6DaW4xV0/Fmv6SbmrQuHSU1S0vnRIscZzK+8pt9h5oHl65EaddIfjH11q/q1qFvmu1j6uWf8bc
auQhVX9gTFJ8CwYDnc4TjOxgbw+WBNCxKGST6ffQ0Qo3I//K6Pj3rsCgYxcJN6a5HAf0vqiWkHis
020b+xeCRtlE0AkzrcDxNeYmWfWsM2bpYEso9CDtvoXmP6nBvytHIBk6VCnkHIEoksOYXGs6XKKB
Xe4OheY14OuXRGoGAR3cmx1mVnKHkZA5NpwJiyeLbFsmuR2WIlhYoSl6ZoCriAzT+4jN4lUOY3bT
tuolT/WjQDgQeplnBVQa74Vj/NoNdwi1Fzcx95vLCLucqom4JvrJopVnIqBvB5CBZ+7GQ03yJ8qp
jQnKhsNEVVLoFSlB9TbuRKVuKfw+5KCREQsB0cO+UFhoN4nC5EWQ5Q8qoA9yxNua0SGxBU61Whfw
7QkY6QE/ZTl+NBKqCFO6nsxZA+iQnBMGy2R9W/cuaDCepFFd6FODfgD9ksfzA5y+r8ZCw8YKYk86
yHdaW6fUc65tfx9b3RiZmkF1mm0bxrArurdc2bxLbvls1UyyOjnmH6TFUvLr0NdmeMR7MmBvRYGX
wo61G6Aru5kycdduMy9zXqodZtIsAjZzyuBwPUi8LmnfrufGbvfC0Osr3bWjquf19VZzDyWekWBx
38S1e5+fFkLpsDk6F2fFDiVQrNGvllhKHMf8cjjw95BH5hBwCD+8hU6606hbJpFjKez7n8yveXuc
yTsvpbh2MsxCWTl6m03kYmc2GkdNyDPi5x43VENa03qT6ANBaOXYR37sMJ+c3Xg9213y5dWEllSu
9j4RYZGmWho5DsKiws0/BBtAKawwmzVi4eacPQ3g0yBbgJfrtMG7fGX92XeXpK69CydjMDoTCBJy
KpBCkCHPhxWVkznu8NwkxGHXpng28jbyVZcBIRUinBCKNo+VP6Q4FlktqnnaJ37C9hIaNAPz6zGZ
Z6YJqdHCjtQYpzj4wnJltdGUD8eS/BtG7iAL61lHRtUwjR0GV7tqZvO+yEZ8/UQIscOrC3603bSD
ZAfQZ6agn0B3B7V5nbXTZqEdHM7OYuVnPDzT5q+cARfLAQYKiIoNV+scdB+7NXjUHTssTJkkFpls
tqLBqj9Lze5IB4wEWT67ddhyeayX0hOn0lbDlatNBWZLExIN1xmyfJy9Yj0VTf5SmzBKk4G2yHaJ
SJlKol5M3/tohTdduOAD7IgIRIZFMZGR7nXRE5BkOg4r7jZ0R3SWhY8Nu4LqW+gUOo5D1FjlnBSZ
tpvlB6QbSTUt6NQz7Ex0emqfuNZhXlP3NJbgSJuKCGPPXvxoHQxmEM5ysPBdhC5qupl25kBYHnUA
A7EkCc1ejod0xQDG9/tXsDFbhwbgbUaF2hvVs+F3dJ2yp5Xva357Rfxy6vMhGDPiHxPAaGCp4a2t
66hO9fXR9YAYofQhvXbimNTbG7x7d5x7b8ikuCGR9pLO1DJMkwhpnce246NABveHKQC1au0eJ336
7OuF6Gj8jKRmEjzWLL8Of2cU02pH+CSZs7p6e8TO/oIa2Aw6YXybkpG7kAhilXwpqH8jC6uxNqzE
Ucybc4bHEfCdS9YU3xFYo2pfeeqolIu+rhryneYQyiV7rrPRfSEtD/IpkVMNDshwNDTUiPgIi+4y
FwoTqueXp7g/dz1uVauJ80eS4y660G5l6f96Cww9+KwZAgr1lpXTdyw0Eubi8tzqOARpW2Id9TPD
VtA651j092nTnVuTtmkmxvbUT+JQuUsT6J6RkejAElhKecobAptmjZvT1UozXNr6fpyzJKQanHhP
/M352r27HlrVtAEgu3CO9GV7Tdn147wY8dSfYxszaqtee7Hx+rnryVz3bxbBYQDug2rKba6R0n7C
+uCgAJI9+NMQ1XP21fb+T+FVf5mj0XjI9bHRrH3pzK8D2WNsDLiuyoaVNMdNNOnFD9aUQMvW35gw
kNPAsR2N9sgG0L5rdGFDpJzuppn159A7jFrL9SulT/UaBi1r0t1JiD0BeTAq0npW1ountpc25qVN
C4yb/BKgu2RfUncFur1muFqq71j2GpSfMYmE8q6wdn7GtfFJRPbGHQcLpb+i5MIEc4gT2Z5mxY9o
21YOSXHkfd6Wmek5VizRj+uGbZUg9ryM0L58Kh7KwTpmgL5oNsVNBRA7NGvc8r6+HyWAXhdnHHNQ
45PSiOX7ujCWOM7mwvJ1Ybfvuum74gSU9KKsbfORtS04ZtTXOlFmUa/8N6Npo74xw3rMGWgS9gS2
IwKpekRZTQeQaBkjA8+4rBYmRztVT7Ih01BnRx6acw7Tsp3soxM/DIjqElhW86A3aMGG9dpEjDx7
oPOb4WZMbCQ84tFt9OOkprdmqrnwTP+nVIT0luNxjSEJCieL5nh5HGrjT6dK9OL8drRY/iYyuy9V
8ywzAkYsRVefFcP1RODykYPpmgxobkk0/rjVoRrZDPzb7MVJWwpXVNzs8tnx3+QJmco5+rnF53fA
A5qjCnw/GK5uChjPSFYnRrFBeAcMHTlevrP2omNVOLlNf4Ya1rCorUgopEHMlfELO51kClPei9bV
qI4Q/7fjvMtnEFrTNsrVegvJrkXQQ15QZK0u9mpycBcfRsFAd+zLWKIqqkldQ5K8pRcQfGrTVmyq
pHQZ2muZcipv/hMWlXnyDSXuowVgztC0jqMk7jAmMIgahxi5fkGXOA/djlxx+eDk9VGvy1/Lr6sv
u1ofAGzrP+QUnNyyfu+4o+/JDqHn9Kb64hPIkBD62HfJHXuE5pjRdfDoujSgXdu+9EQi27qHd5DH
d9FIitWn+qySJf+UWnk/1zTsoh1c2tWOGIIZHyYTO3b6611f3gHCBRso5RdSNTKFPXIMPSbeYkl/
s9k5ZaCO4ZSS7Wp9xMVKqBgUumAexk+vnV9rF/sLr7QXFJym2GMKPYIH95wIeHFry2SnW3l/s9bT
T5zIr87Yans/H56MgjDIkcP7FPMGznFX3GZs6POe8ZpaFIMXwuVDRiKuOxq7xC9MZoegaJtk+DRi
+ll2vR40eH2Q13WVdleurfW8c8Q2VsOgAUnp5E5MJIm07GlPYaMsYCQj9iIhGmj6+nK1ZhudzCw+
O3fk8rLjnyy2/gZTvmwnWd4cF1jNe8PKTGQq5RcSgEGOjNgpvhho7wuiktkELkFSYVRHijANHt+p
X157EyPsBXqYu9HCsBksR49mYTHVepCrsNE6DXgPsSIscV7fmKNNeqBzYCTxXZsQXQrBSs6DL8O+
gDHqJt4mbTu1iDgVck/QyCdipW2nyxZvQLWDEZw8SEK7Wd8rfhCbzH3luEqs7KYbzWDVYkWedLew
51I7tvqcE/kxW4W3rxqyKrq6uiEB1jsoUV9bDh4hvTyiQ+QhTyzqOSq6aUmZo6tnm0sgUNViodPZ
/DLyfXFu64msdL1BbUe9eRna+kJEMJYF62i2DID9Fr5JNTH0bFHn4biUF7lwZKfKxWqpMPePlHKZ
Ji9ejzhMeVgUuNpQyzOGLRZJ8jMDXMdlZ6XNGZYQH0q3NM9ehgFMbYuCbNsIbPrAxAh9Q2e7Dlc5
KBXORoKMHwgX3Cdwmjh6DJMj2b0fkv5Yau61PekntFt4zdzrzopP3C7LVTdTBUkkS6TQhVlhk4TQ
ejTXLuXblvSRN+nPCPl3uC/z4hqg3EWDpR7MhXdf8DHLhMlIzrhDstuIY5s+OoF8eVgoAVCgDPwt
2gL+wLM/EYIap97+ztteIRctWF0B1JD0BhNuXzPHamvOP9sXGYtqL9wCc5zxatnx4+IlTxD6twv3
1KbrPc6lp7T3n0fbu+D8PzXEx0A6eirtP38ZwJ+kD3a2PM9G+mLhSK0653EG7W3Pr4n0bsAaPZeQ
L2IMtI04zWtxFxveTe6rm6WwCLYA1Ig4RkvYSrj0E0ocU3JP9O1KMflCp46gnepTxQ+q7S4ekwVN
YQRL/CPpYNjPTfhP5m4hzpUQGEdMt3T/gHSYq7XPsVt8mRWMP1SAI5NavJDE44WZpGVNU6oZe3ho
rKOTs830R+5MmHs8+6l2TZn9ZM3JoVdMnkuwt+kxhlVogwsAJMm1hvyLzv9Nafn9bA/YyZh6ciCw
kJSAWK2RQK6vvIw/uFP+RMGli7HjRWTJLQIRlg5ujXAILigT7CLhZbV4Q6S+nucWasKiPbRFc1WT
BCGXk4OVw7O7cEAhN/vXVHFCfRH7rCXWm9ZiugZ6MraYy/Asls56mOc+THEfYSu8mBzHacNEdrQg
FSXahY6tsA2iu4aP3C/PQqWvTbu++Pl6GeeBod/857rmlxLGdUfumJNZj5TWar1qrXkj99+VCaYy
bHdOY/86m1IT59pMzlfpzq+T97/YO5P1uI02S99KP7VuuIHAEMCiNsx5JpOzNngkkcY8z7j6eiPl
rl+Wq+2ufW1oUxSVmUAghu875z1k1uDZ5rNZS6cixEzLTw0oyIA0e/2tj3RsyyROG7jk/SR8Dcv2
a9KeTWu4Ipj5mnHeS2JUx2Vynd/nOf/MsfyRqTwC/kjrATYrr20QUBzEa7vlvEH+UeEFL1OAHCHu
r6Sl7LMyepAQrmcL4qFSzgRr2fqAAsrmWhjRJvJ3VYs7tZRHh2gM24OyITD5jeYC4dYClcLKbx4k
m6h2lGwxa3Qm8z6kkkmc3iZSbemvOkgmVsKV3i+rFANDKcKvE8UAMAnOCh4opTfjVdnmySehkj7j
sXdXSWpsCS15jA1x31Tas+ZQdqPzwc9fXRtrKYcwALCrceyfvenemyqSHcxXgwdSPYBo1S6daFaO
SNap31+FnF6BZd7jpLz93EMs5e/hAx1HUb3bl84KHrycmOopvvbx8NIQ99EnxU5gsOU0shgw3HoY
b2sMuOjxriGG3BRj7kS7orHOGnbdEeGv8tdr2HhJNLIw9eqYe3VMvlQJaNM4R2XHnzABu5iB0XGd
lS3WxCTc19pjZ4bXEPO1jhleTSMuuI2yN+7Uux87jFrRc4S7V80kHpY/w1yAf3Kdt6G8D+rkZbAz
SATrzl00+PGb32cPkcm0CHg02Aenw3kq7hujP6GtdxsMrs8cYk5AOpc1VSdCamckO5Qc6vUYTUe9
pHOKX3bs4mulTfubqC+OXorAuA+N7lx17ntNzcwtiU1TIANakOG9dknntTTMJdnUVzXNqb9Kb+uJ
DtCz2ffPFdKQFAs47pFr9Ydv1sEiDi3gHGAZL+u3IRrOhsPM2EavdJDvO+zUaRq9xCBsrOoj7ToV
BXvfy+k+Vyg4PliDA9zUrGfY106mndX78dT17KlTsivLh8cmzYGZ0GYa0nuYb6kfHs34azjV+3by
zmETAQ0KzlnDHM1L2XyC2CHorDzPc3zyHfPVHrtzq7zf3AD172dmc9L6jYM1HyXRAR3a84Blv8K6
P7LQ+W38hof1ZXTQGrPqfYkcOBeY/tWIMnr3NMrvEy5tDs3XNrMuFn5XF4W9BzqAaNErh38OH6iO
GHwRiIGYOrUEOWCCHtBdXgsUgfpZCpqgqr/WXY52mbxQkAoYDx/Uh5oBGnB8IwBkQ3rhAy3Hp7jr
HlHovt8WHV2+C7gHfkpjOHxBGvoY4Y3Gp321awzG3f3UFd/yetxLLNI1ZOnQ7VcGlWuqf5M3rHSt
+hLOHdrkDzOGEEWSiR+HT+otZEm6dVtSOPx39URxrfDMGq99PzyRdBj38VkY06GsHhqzfxxq65uM
8nt2Uo/0Bq72HG87n+ha9FO3YaP3z+omB/a4yyEyEmTL7K4dvLJ9RNPzNs8YxzX9FUnNe2Gze5VY
sAFZINfYjIAtGJksEMldDPBCAL5Q/nq1Tg4AMZQ/QdnxS0AZPsAMcORXG34GUzKZ2C8WWA0XvIb6
NRqft+VVxdt2OtAkcBxGYS2yKNiMYDoscB31qzvXD3hNY1gk2e+T31/Y6D4qtsENrAD0I7MBhwAB
UeI+GlsNaJCKmyfd/pHszTdlUQcFe6ynCxj4Z60erxx3Cxpt4Xjbhqi3dbuNikbSYEkyUZahrOX1
+YHClqj3CcZE65/It/sIFdwEyElnf1GfwmnhxIBAsRyypgPSR5jLAKRgqHwTAFMyBgXJBKi9sagD
VLEAqwxIZrxlCmzFArpSM29VqsGYgGMZwbJk4RqB+9at+Q1FbTHBt9j5WufHsnjG7PysFi8B6sWG
+AL4pQUAYwCC6Tk/OZyoaB6B7AIV0zGDBqBjGhAyDVqzgtQwwDJ11myyYiaV2Fmbmn6qgPvbXrCN
SUiL2ZMSYoYWozsmUntCWEF2TnGg/XG0jXlNxvQiCjN2lcmDWtlrL9tCl/4eAsIhGnUzOMELJL7m
TiM21FfIHNA5pmLolG1xP+RvQ2x8dIqxYwumxfJpBL1jg+DJQPE0IHmy9DIC6HEA9egOcEyrf4oB
+AhAPiVAHwuwj0fTAsyPDe7HAfvjK/wPGKAOHNAMFmgCDxShrIQTFiA4x39mgBByCToeKXkpsBDi
InQsGx/gUA94aELqJAERVQCJMOZOSDom5gYLvnF3xMl+byr+muscZWycAthHE6h52W3QZ190GnnA
AMN7FonoTAF1m/rdEbPPkVykVUuhutUPEQwBH5RSM3yUKi4IwFJqv/LUR5cqWlvshxu0KS44Jgss
Uxv0CKGHVQ2uSQfbFCKW0SlLTuCcsuklCKLjUGQkjLZnJf/zFdy+9Z8MnwayynACy0ott64+6aGy
vYSfR3Boh9ZT14t9BVhqRG9RovAsAE6p66x2lMgSdXBU6Nr3Ba4ZAaaKzt0ef+05YM8BxCoGZuUA
teri6QGzAZLXcuPZzGk0wkFgkaV67yJCxB9GM2dG1RnyTgJaCegkFhYYLaf/HjCKRMyM1PXPRds/
mhqyyBhSGRAuBM2Cqkf8EIDnqni55C1TzC6CRq81EK9ynE7ALkH6oRC7yPcI2FcC9AvIl8LHfVrA
wGxqEw5wsIkCWoEhyfM+5FFtXAPYYzU4McF01uufceMelbqylZvYO5FbtpBOuGvHZEH+CVpCxNv8
GUjstWiKlabeJX9eQfHDY31XATgTgM76/qEDe9bKcUsneAFQmu4O52V8Iol4zoGltRQOMjS6pM9Q
QKMyBlSNf3UBjq0Xa9N3dhGUN6QHe1PLt6Exkyggt37j7jBJjdOimcRKSGutiANGQmUGA/ayBu/W
XMq4X7kRDEuCbSxaNL6vHlxtUY7uPrB9MNoCg06/KzL9gkFsr3AHZhVuGjCjhj1thxDaCThHa1p3
qPdQmMKhEPQVkR02K2uO17XAl2PiVALPpX+Q4buyeYB6PpLfsnJ/mEhcUQowTpG6wohwp6trndQV
4P/UflndhQxwngVerZ1mgr38qyvHFw1aiPT0k+f5qwI+HmDSGb4n1hIKotEVBihpnfmGU/97Hqqj
WviQgfGLfWBqMSxBay+B/I0XH+Afyv53n4I5p6wSHGDnrqV+sHn0Z1CBdTM+oSU7gne471EXlCAF
k/I1BTAYx81GjYJU107MNzEWoe+DQ6nGFuhyrOkBgTxNao48qjMKwlBNEGp8e2w5ExCHasFr0WAG
oA/JQNvVoBADkIgDaMSaURjWV1cREznlngIQitYgLjpIRQlaMQax6OsejeVpD4mdKtfCAsToAmRE
Sb+ssbYYHFe9HsxAfofn9lL5wyMNk3sDrKNV4HsH81hqFnRJ1KzMTiaOHbU1rQIKHPMat/FpsO21
+jEr+tKO3Z3sWNawv2SS2TQLiFZB6AUto204KPB9BPvJBzipgLF9aymEcmlpJ04kd/Fx8FcE3FPl
CM+jM2/QUa/qcoRd6m1ZgVYmEEx8UsolhHt4lYLI1LJpqf545mJr0t/waJ7ppfdMBkpy7kzflKaC
1OYtvuCNWgjHKHmYerCc4DlHMJ0juE6Nel/4QEVgP1mXAKBnAdizAvCZAfqMAX5GgD8FAFAdEGgc
PpZ0cM1gbQdrHHTQJmhoN1dIHvPEadAmLkWbN85cvZdm8FCy7EU1tDGb9DLwW/XEOdjd5WDZan7U
lCfBVXXksNAcptYIzyVYRpxTyx5hqAnqtAF56oM+NUGgOjTGB5CoRTKshJbsXB0F6xgeYy6BN+CZ
nrbOQMRO074Qw4RLqF9HSOTVaY4TyzIGxEpL/zUCzNoBaBXf1KBygbZWCKKFvXNBuU4gXaG8svFy
PuN0N+g050axIo1ta4xkqqvTodU+BhxlktR8q0r90EbhRjPefT/cgVNelTZ1PEHwBVBHDokuDme7
/5rZ2qkhyh152yl14Cbu9MSE3YUD2bK3Jhxeq+vX/GK2HVpMa0w7BE4pNdNOZh7ATnenLlP7O5Ap
baWRe0ijzcNreLvkvFaj8olpylFbXHYxOwWxVG9ygmGRxt6GisMdY+WLwq4oZg5ktT0F6rVfixvm
Rv2X7KOVIBbSLd5T0187hbsbteBBWOal0YHghv1DpHXHCs8hFTLS9oCd8+cRgFzHf9ZmlBjE345h
sUUlA80SS16nU0oo12pi7rt+G0ZbzpBcE5U4x1wNrdiGWpxR3cuhGFOah+6Jhra8XY0p7pBs5uvB
CY82QDmrjzaadHZtMGxdF4VS1K0tUhbSFtwRdMRE9M8lbbhkzndSdLuEozImfZZrAVzaQjFM4rCB
2MZosAuM6ym3zymtcbSKR8WLDZv5o61r/l5GRSZ6VSM5gWOMx+Yyl+lpKCHEEcdpWghpUa40dQjk
lkFHmCO96+0NEBuUB9G8iYFWVd9scgMCSPhNcq6DPJDq/jJ2D+TirNFPb6gkLdWNriTSjSjbTrCs
04eZPUmSPgVQrnPbuuhQrxFA7SUU7BIadg4VW/F96ol8UWjZAdRs2ACHCoo20u6LD3sJtnYEYzuG
tZ3B3C4TDj2gmkZY3DVMbvSyxwxGd2zySohsZsXuRlpBVgQPT7IUMzzsnJYpW253Jlay2E0zxu8m
RbVlVdZHKmJzg8KoiMsKqYqOLeq+JgMWLb//bApiXNzSbNYHfyS53ZxLGsTkshKVbP0PP+Tz/yeL
wRDEI/yfn7Me/shwUKkU//5v+8+6+Zx+xofcfuEHPkQTv+mGNPFMWQgmkb5JQhB+hDDwI2HDh6Ui
5OhCmKQX/Asg4v0mHOAi0jOFAb9Wh+rxfwEi3m+GI4TtghwxPBOx3H8nhQF6yU/0EBs8iefqLhEQ
pvQEb+9XekgXthwH44ESyKeRXiJ0qfAemiJY+FS/mQN+jKE/xXn8LzTJ90WUt82//9t/9XoGmRS8
c2mZpgMz5efIhwRYIZsFH0JEfJzFx6Bf5v5lEh9jdkCf8g8vZpBV8ZdPZ0hXSA88CniOX15NOjWy
LF0ifCA/Op1fgq1WXuIMbxQq1d75rPCck4fXWOCflHdkj2xz7ehXUw82kkbtT8Pi/geT5efPbhvc
0D+/H1vXbUH+tS0MqUtu3Z8+vQiwfmkxzfrAmR9r/Ri0tMSRa4eoeUsxLPz8u90Q/+nT1GxIOcqW
WAe3GLzu6zZ/yaR/SuZvkSZgqTruzshxyU4mFHx7T6LvA+K1s4n1p/YcpMjOtynIj7NXr6pCcKjw
HkIEEEn9kjCJGv1Tg2nPR/w7V6vKFIsipwoly7UpyZj7NEFySMLsiv6biaMqRDjd4k2i0BixRDcv
XckGs4WrBtwASIyhCOw4zbS+XwYGRzloG6m7Ezh8MQFxatgo0ADu/oVisg/djL8P42srF+ozhPzm
pOOVd+9i4nJiFo20qFcdsmraKHR0eK1YuwN+5cTZorTnuwjpRjZ16Aw7wGUtKgmE3Wqfzg5e8KE8
1Afl+BGMqGNoq+POl3ILHbDH1mKjlmsuTjzDadLuogayXXRxkXBI4iUaRLeT8WLTVeZWYQBhD2y3
CxNfKGYkelSEW+GlobWIHDnxPqIZVTDuJrYCdvVCPMKdun4BqRztl8jFXp9AU+GlzDlFtIx/Z0CU
JPGxRhRAkVTbXHE3eYlmfNv6WsTEUiIwchuIH1zx4oXP7Cf3AwD6PuNchmA1+LTG3Ti90DO4I4oC
gE10R4gzulccF43qmDd35dTeRYBKaq7eLPgo9TFCk88ulva5h68EvdbGGD5Ej8un/DLZHyV76sI1
0ZPrK9RoS/UWLBYx2J+4t5B5oifSUUBnPSKSrl8aSJgi1KweuSFkCJtNgFBJ2wqaFurjzoyX2ecA
ZnXLKEa1HLV3ITXPQftI52PRfBkiDgPXpHqgVVmzf6dRfTeGJmRnWgUVsnRluszZWH/0UC6MSWAI
RFACJcgbIJucRfHF5u7lqvsPHG1uaAF/MThv9Tkj0UDXHHwa3HanXbTxY4P0Jea+NGG2cExuJ3m9
WmTfIelYpLRUYpMyGz+jYLdQf0/dhwgcQF8haequTX7ReCId4OuUbSv7Tp0vR0SDsQnIDQShk0GW
w6SvhokEiaCPDDg7WM0Ee+YRSEU3QfQGKX/eeiUp7omNvzTDXIedmgute1f1CY34M+QuNxaXGVuy
z1lDb4JNSW/XagNO+os2xSoIkazkmSWc/a7hoGTD62kS6iKtAqbxKMSf9BjvqIhpg3bn8ymj/tPA
elN9YFQhNzEg+oEaE8OGS1mh/83SYNFjoMzR5foYlpqZU6wsz22SrHTCuWMrPWIyfmFGWznl/Fxq
43ejJhijy05tPYIKRkuZWCfYh6Cf+KeFwCSfwc2j8KAvCbWebVRnvF/1Ux2xYMmDX8v3obThQ2AD
sM1FL5TueZGkX6IASxjFCNPkXFK9GFjFyg5pffFRlPRjuaLtHoHOSq1NsHml9WhwuwrKwWHAmxo+
BeYEOWQLVCqLCPt1xF1CYoyVAqEfUpqp3kD/UQItpFy09AL2XkCnneQB9flOp9Wo5sU+w0PK8OoJ
08m5QjkAwoqOhyGpNVV0EarPpOY2W1dffImTryGiurKoCL1zKYkTMt9DAu6YhpjwfPyiefMlbbGp
v6VklcQZMyD/uHpQeQ50E2coJbWat6RWJwP9lYWKzqTJYMOpEU6yrRnDWvxCibBpDJ5qNNQ8i2n1
IVFt+SOm+5eahyhiLhXZ58QDKAnI4c1aQ7doABSoeVwPs+XYM4ONDpUdCsYcbbWAIx7gcqoiMXmX
jYrKo8LTof4U00xnH/1cdaErs/YqsR5GGEVZSK490LS1m5vrJqISlY7fwV4gnxJijVN+P1hIHdAY
v3kK1Y08UaIOpOy+qFvKrVNGbgN6L95rlH3ihtkMnL4mborJhcnkFUg+6/K1xpvHICUfhFqyvSyr
BTbElZqDEu7x0CInCJydGMCJKV4TytjRRlDPApQTyaTuHI7VO2ePEJJBxoBPcJx5NKA5JY8W/A12
+5y5OLR776WNWY36aZf5ADASNbSDzW39/x/+3tNUsg/+XnR5q5LRgqj4E03PkOzL/t/753NRD5/B
519/5ccO2jR+0x2ywVz2cGwZDbVl/LGBtn6TagMN9c4UpiHQgvzn/lkavxGABXfPZWetks/4pT/2
z7b8zZPsuaUlCdQyQef9d/bPNijBn7Z0RJuyE5eWzW4Oh4fJi/55SwdnqhGgp/uV1qAc0TsHO2Yw
QfcoAZPIqFJhHfrK0nVtTwpZi5aKY3fcMlsTuDesCRBh103F62Kq/0sSK6UQDfvg9oPbnxkleDmI
oOYOew8MD2kFJ6RcKsanPmTm74mGe562WHIKbc648RiREgqYAyZyxZyiwiph2whU+xZb2iHqOzK9
KLn2nkdNtKDYT45kGpIDowAFZumtMwoNq0hDCTBQdFtlWrDtagPax8QODkFxfl+RR7OavLF8/+nO
/xdbZM42v15P3eG+6bZDwVTnRv1yIJGdaWYozMQy8/ovzswheCk2ghqAWTb0ynKrfhjrOr7MgXsn
kzZjmgsyqiUIM8KKuFSqeRe9zs1nZ6Lb4lZVd8D4JX58O6djs8rLKduXw1Q/NFWSrJNpTJezZd9j
IB7vPSc/W2KGHuY7PoUsJFdzUbyJpLH2Mwm+XRQZR9ImWwXJmWkQBFzSvOooRfPbrh55aBrS+MXs
skVv5aBsfc4YVhQ1B+xT8c7tS2sTZfWT47L1mUSjb+HIcV+yLExXuhE3D7jlCe0i2zSIzJF6jx4+
6kBYiY1Qrn8zfIyIMSGrO/GXCBkQ3cRz9r3Wuo3fl91ran4tZxqPbk1mBqLnkQLft2gKi3MeG91K
gIGl1JAV586br2MdmEzn1pGlWH+0Mo1ApHld+nNwun3RumBPBhBvb1pbuUNH1HNJOnBRFRLu2q4d
q5Cn1pvkabZt6zCC3VVjwgrBXhPWeyaTF29JWG7HPO4XQt0HS6oyoJH3i9YbL3Ux1GfP9zosJPPv
OQpPBn7hM7S5z3HHqtUD1vDLOnwMKtQ2aSQXZU83NDeKeZN2VwT5cjvTnF2x/sBfBk+yFEJo91UR
6ut4qMSRvGUBSsINd4XGY/cPA9agFvDnCUCXjFedLGjLFNLU9T9PAAT2ebTzQ5YnLbdPXYVxzm/R
N8aZU7ymLiFVNC4MvCjvP2506KT62hfziDcEV4eFdOhw+4JMUxyMRAgaEBOhYlP90tUyPqYZaWe4
4KxnBMNT+zlGOed1YpJp2gjUHJyXwpPv+qQIhmiQOMB78uD1Gq2NEXhbS4K7fzDwxW6aqm4u/fcy
bYwjLhRzR/rRgxHOHhIAuH9cHQS7dV/tbt8WQHR2QUhMYhAUnZIi+ruZrovP2SL29rcBAkKM7Q37
33c8Z9qxTKsCpTly/JLKewcoCJMlMvALlncDNco8ENIEJr6TQFcM9ZRiZAzdsqBIWTKo6oSNxe3e
F14rtrYiHWSiCDFDlWa8lrwjqunAt1pLPzbqizZXwbLsUxr5hnlOkhFBBbTNTZKUclNEdfhSOAa6
EU95MxcJg4toKdfd94V5hJVBP5WzhrWwpsZbBgQx0jmxzyHvKjARimPRTp7guF8CKpPY8Kbx/scs
WuKhOBj1BJEHQyspsEgzCGiJyghQqVGdu7qgkRBhDYXYtPMt/fHvh90v0ZkO0FnXpB1tSEcalIh+
raNQX8gTp0d4MNcdjeC8lcSf8cX+z/+7fUtMS5tzkMxQHOCC9nufkEE1UwkgRIAnJhJdvJFPoadP
TumQcI8j4m5unGIHVjo9BHS0d7OeXxqjHA63Z/rHgz2fokGgAbxNDqGf69c+S9OF5TJB/PjDQpjl
tq+48mMDkqbmuG4T9RmNvnSRJVjPebDPTO8VUQEJTCl3b67kK+nV2fLvr5XxS9mFi2U6hkcRzfOk
8KRh/7KmVFbp6UkX+7w4SewzJMAj5aLh0LAZzeLypdd856O1zL3UyCJKvImhGA8wJPpgLM6Omi25
OCi4KcZzKIDxCCkrocVxkr3FMLejL+ZUkOdDoiSGS0obTudf0a4D4kKrxDG0iTd+I8ojvjQPSqdS
vgVhwv65b7ZjoURSTQRGAIIUB2fH17dgJ6jDpFh+4t4z729fBib2lc/xCCguLWa1gpm1RoEhReiY
mvOTww6bkF+uZzOMT5FMWBjNeryT+gBrA586MllmgNsTqQc+eDZWirVMrHgnHaghtEz0Y+INxcaD
KbePLP/pxwOvJf0T8wIif4HHYmhlc7Fwmy1+bBzyYQwWiXqbY0viUtdP5iZS31pjYB8LOYluUTvt
R+4BO5nrMDjdVoJUfUuK10VqubMLU6d5rgknbAm6eWuMoN3hebn7sdgUbr90cl0THHrcaV8SGuMG
lr6jBMmZw7Gba29iehnJaXw3ZDfvwrzjEFgY5X1p4BwIe/uE6+qlUNes8wtzbUOXfB8tyWxmOL25
6yEMeWgzWuzEOeHOfviNvJjXbia/O9ARk8Xm698PS+vXnY4akbZLlddh1ZC33evPpVDE7LNVDTjT
zGTWTkGYjg9VEDzbZTm9ubaprec1RpZ5U5ZG8qpb3rYrzf7BydPrj+EnsgNn4HUNSfex1AB2ZmYF
cF3U77cV+bY2e33pHjyzJmvLqx/SyHpiO9htgwT8M3SRYxO30d6skpWp4xv5casIZx3wtqU2+TrR
eKq05LFQMx8TXV+08WtLZ13ipnxFsnqq0vDxtjyPvvIHlKZtbYcyM9YauNp/WGtv5dp/oa7VXhuc
EF913QKhLX4t56apTQieTxruj8eupke2axm9dx3e7B2ZG99YhewDykJU2p1jgod0qIYW+iKNZ3Qn
wKPAp1oDa2sE39TEjVayDsnIZSNCI9Fxkbjgjg1H/Bsu8eSl8zhMo7Eiabt9cgbqE1JSXLRXeAH7
g6TI0all1EgDmnJxTv3Bb/3+GMI1OFYVj7EFF21fdoorEWO3cPQZtWE7kviTkS+eM1MeU2HLfyg0
G7YqbP9ypSg26Y60DcKdDVeNve9frxwkqMkb/xvJSOFolt6vmq6cjWWMYAz50FfiTqIVvjvrcvui
y9S+mJ54M4YaEpP+HvZGESLMoL2m+9GjmxbNbm4U+sHN2ofYo6ogVC8yD/P32EVpQYMh3DWOXOFr
6R5Co32USRV9S3KsIV1qbW9rTexbDmHMFArv8ja/5tYAuquft7ftSM2B+wCH96FJGxTFpmweROq5
mzDxrGWgz8apigmEEtr8MDiNXNKbZd8r6+JsJeOiIyLtCn6StIi83hNCNd1bosSilg3W/valCW1r
r4UC4Da6bwJT4YpX1Fpy6HcbE7hGmpvDyZvBILA45Esm1O+DXg9nMdTlfU1EBMV65ItqExyRbpCa
PfIdaUH5qWBVj6m7LwZk0XGDuzWFR1l7x8YOiJEvNWKQ2OOBKlE7FRTtFPwT/dBNYbVop7zeTW3E
IPC88X4I/bM/6+x+Tfr7ty/0CgGnqJctZCuPYxcURFaqsRk1w2vbQnOnbdStY1cmzy57TNfnNORr
EfqfnLmB8OcElVscrDxpZ0vXtEv0MWrrXqcAl26XMGjhyrQa6owI84c+A8ocNZHdARutHkmjTIiv
d6ptGbrJlnoVEUcu4Q2z0OyNL3xQGfjOtxmwZTRsiUutt8F2rQ0Ey5rlyVaHg0YdDvIGymJpiDOf
1V6knZjXvZqPdAwggGyvHETBBILFZQoW7UYLWmOdw1HRLOm+hejq0L06cLqs4jB7gfl8+5ZV/ePv
Z2Tnz+2Z2/xi2rZns6P3LJ6dX/YJUzVN/dQjXJV69xB0smuPEHBZJhx9fduip3j/Vn0IiPr2bShL
fCxmGiyL0oWtZJbI5JppQCun9sWUf+M7I+i0c16bAJOlGV9c2KjEGbYbyy6Lew7aYCs8Sn3FlOvb
0SzCR5Dt4VnH/yyIdbsrs2hnosWya6BObe+nG1xQz15SE4ydyOypqZlmf+zcRlslubB4mm01bomZ
zHX+4dvw7pnSl5oL3S2QKgGtnE/23IrnQTqHyp66Q++JeqfX2YuPf+Y8QMAPSPJ+5pQCDUMzyBwc
NffV2Ee9IfG5YO73q+lQIOzBba2X75WG6qdFar+YekxqAtDN39+bv9RZ6HQKiw6lQaiAQd1HHcN+
mtGSSrNBKjVcb6usVnCOxxNFDaqh+i7AtHmByYcmNDfLy2CXVEEgfw0xCgDkSgqeNXgce5LuDvNj
uXR1HaZILgjbRuFEETLoiRpiQJYIN/EHWvHa690S76A0KBI6w1sk9a2da/MqzhLKx6nN6QE37nFW
X4ySYysWMdoiZlkdMvQhtw0OaQZwVw3rsS698a3wnf3EdhhjFFuPP86CrWHukEH2i0CH9cyMvcrT
4dEgNmthUxd9qCLUaX9/Jc2/7DvYhHumRc2K2hmQeLV2/HQlu8xCnoIkBw2haR112wN5Gf6uR1a3
LiFNr+i3BYeCbe6inhNgbTkaZROoAtgUxFpBT9UbXcv05oScbzQPBdbtW8EmP+TWrXCR+AdTilNo
wVxJquKMO5JaAA5dN9BZnkuMNkERFk9zDJXFNtPjnEOEkabsD2EyrUVdtaTaoFErnaa9poEOZElJ
lP7+Qri/lu48m4XR0E3XcAzb+Et32CHNrg3LkixWvY0eywyNoWjC/NLNMYRgaXzT6BCuhT9j/keH
p83FfMCUFW2B877VZlse5ISSGKYYe01zFNuqyb2zZC5rsQbee0zd7Fanw61mZAdYxlr34lRudikr
AucLkAmHwg+VQ87Utu2oZadEkKwVDlF9DKrkPpyGljOLnX1vOWsNha99Kczwu1UHwVb3kPUULhV8
Q6a/B9KneU2Tk3UsOifg455EigdRc9Ot2Rblg+MnjymEGdombbibbWdADGbvchD2X4ch/5IPU3uR
WcmMlakQnSBybBC/XXzoQdkt3KJFZennN0XKeCh07xtGM1KLCBJacexy74bKD87lWITn2/8JuDAr
HrBu0ZV9cRaVT3xiX+/n3uuXcc9EhAntYmbVPxyM7b+Mbrru3EpdSGrGlGV+2fmYjScnOKxcNzED
J6lduoCTlaK/GazVwIS9FE5lQXhvkTpg04Cx2fQHW2vtx6SYqBsY0f1ghvZjngIHlWnfLwgO8xZx
SqJsbXfaS9jjeWtNiohW6GovIPveXXeilqV+2AT7LqRPE1szjMRw9rehRtM5CZFDelpSnE3gxKH+
lmaft4N01xYtm6dOXxkC1D3xL8QoWlG85ARjw38Kp40ba+VhKGCw0pskXswb5ZudGQcOm/xVU14i
HO397J4LM4NaHLfmlxxcMJuV7rOQ81M5w7P7+0dHzbiqrvXzFtOTUneQjgBZ9eRft5gim5whAf+6
+HFe7l09ITY9YLj7QCUaKHNCzNErocjbjMopQ4DWY6sO1H3qPUOEc22euizBuKm7EdXxilJqOMAY
Bv8VnHDSjYsftStOnu+GG2xvp3HCkr6Vdh4/WFaGvWFuUNx3bb/xiyTZNXb8qUOV2iYAxdZDV3zP
WUoufp58Nwt2kRS4tq4Wxg923Z/nSEcrlhG7NnTJXiTdE5gP5nAYd4/IzfCXISntwwdRdNpiDEX5
OicGbSYMEju7VuU27ZYqoqF/zppAHgo7PTRO5t1bFWQLDhD1uei/JlK3n8u0GPAj6U+dDB6Mviif
S6tCHR7SzEx9AK2JLCnNZ/aPCrftEvk7eBlCVIG1RRXKppGNpFvr9rYs2MqP7bWvALhRX1ij4XEX
DllnRx5i92qlwWsyZeWj47j3QdVR34+KjFmVf6UgLmDlQhNNa47/zGH5U2Yb2qEqmeT8qpqRB8NF
7TEdfcH7OC08iVDS8etmbVShu8+FIGwNTOXdNKVoIDvKGfpYdAuCZGy6chwaRwmDQu8TIGJ9hhOc
C3fPhs1A3htWGwSaKUVdhTPzAvuJjQIN6sgrvvgO8EfhNL+byP+arTHV8pvBJwNhpzlLHw/+NndF
g14Wrq2Xy9Gmeu7eAzLPDiOWBq/yzNfc4mxW1uyDBwHCrigV/rcnsXpbJRxw4tZYQQozKelL8MqA
De4M6t+V7M3XMspGiD9OTQzu92pm4OMwD79aFSh6nbtwLFint3Pb7bW42bOfQvReyrOR09RMTb1B
90x1+/YtF/mQAnPf3PoQtz8aWn8pWy3ae7KqHvOoeYr1ZP4i6dPA0sr9g2xkhfIFaYg1TsaW8pRP
h7Zu6YHifwlT99ObLf9AA+iPL5nrfcVsifeGEpINPfQ5SXmACtmfNELGYIW0fGrJVUAwXqi8cloi
JRz2vIVSlVL4OP/rC7kXT1NBUclHlQsaWW3oAQu4R1ADf8yhxELONE1VwST/D7bOa7lxYNmyX4QI
eKBeRW8lSpRpvSCkNvDeVeHr7wL6zPSZG/OCJkGILVIkUJm599qJT0vFHhWYu9aFN9J3pyJteOcJ
r3v2lDgl6Vi9x7OPmPrFf6TR8ahhTb8m85LVNwDFBcMYbMM2dv6ejrUKW2HhWY92yUpVjH4I8aQZ
drZdJRcCdrRvZHRcV5dRCfTtt6n3xW3pquNzzBj/F4DRMkgtfIee4Gq7j0NrWq8kfzyJLjhNmEse
7FpEL1jSE1AMpbmd0vgFxwx2UAkfxXYvf1u7rt6Ej0tpOjVMkPEKIZeqE40KLKq3seHkT3ZBiB/8
O6rAMZW3Fp/qI53SmLWw/aL53vjm1v3jMpepcwCjKaEj4P9pXvt24JJMTSetA5N9w1EIQaSvyrdc
r5A4wwdMavg2Za21T6UN/CqK4mr3ty+TpSraxRXCuQQjZuYF1jWe/F8aoQ8vAZptC1QccR/qMPlO
/5MG0i/WL95HrM3KBIgaJ1NWOd3JRNtl0kQIPmXpc1rV4UmJDgrJ8J9PlqlF2imDnfxQlsR0MC9M
b8aPVtGLt7pcR7qnCVQ7NB6XbmY34SJdbqWTdXDILX8Y4kZt0QR3J6JPZLB10ro7iXAc0O2AAvQL
Zg1+oD4bK8GdZtuwr0MiQ1k4am/ERW7G1hPHYhLAlI3aODMD1M+gPV4Sb6bcJa1vHShhT2qelqkM
+XU8uN3OhZl/6vz8R5mk/bHuUwjTFi41+tQ/rUa0mywOwm00j8IUMQl+Vl/o7BIGjOBR0Ok/aehn
sHe1WywC412z+Uxq1AdIuvRxbTdp+Ivhbb3vcBcz+8ya6wRHA/k3EIPWdgro1m20RUVGXoM39hug
T5LoQ8qKlK+OPSJ8sZr8E0w2QQBTn1zoifaz/zbAup4fvan17noV/5HKD7ZC9tVGm6zwUrgJ/gUX
JwI1l/VOCx9+OtLQc4BXKtWduZuewOrVXo0+49vZQKr9OTCTPqUFWqW4cpilStPfkdlxTWis7kHk
AAL08HDGDfMSP7F+2ymaJLfgxBWWOoDPud/nyjrcL9Ne6iMoqPwPru/jrAE8eMmsLDlqExZTy0Hz
5cerSnntya471QIUVT9DOVY/lr7hyJ/oNARwCBrRhVc9nGK4EyjsW9P95cvhXaIQa6cyfJpg5tzi
3j+xQiPusueDeCR+IzyGI0aCZe7cgGTUfXSFy0gzK2cT5sW0gbzGaf5zooeOcQLlii1ejLlVYGnl
Oe+Dx6KdxguLpO7amIJucXZe/vtYz+/aDA7/+8lGo3tdTj4pztyLtLFOzYO7MTL+FEFLF8/WIRbp
85+9yhRMgly+BXpv3xPxx9GmitkV03bi2LJNN7ZQhypCcmmilukWzj5czbwqIph49uM41iAuUuBz
ZM9FvoVRq8QC3QE39kk4niriF0yJ3Cb+yYRC27bmdDXSvtgHDP498kkOhhkRYtB4G7sbSgR7O7/A
nQgXSK6EjszHaf/0aZ6sJ635MRJ5mQrgQlCpFdUblFknnX5TuaP/BGZCpi5gXN1ECZMiBGuJ20Oe
Dk0/YkApwYMI6Hut4RkbNctj0pG1sLJA7JiMa6jqDCqk2iDxSuPaEhIP8hCm4iEmx7tVu6ofE8oV
IrOiFhirP4bhrjbccWWAPUja5trFUO4cWwOa4a2wxrxNQ40geeAptF9NaiLjGQTEghjcV5R+ZXkJ
wST/rfX9pW2+SB97KmD6Gr3ciyw+ahUy/glHev2F0/uiV+NvyBAgSdInwwtPwtuFTX7oURSIYDzB
g7sTU+wA/+2+pzRkGj6x0DK77J4TOQN3Klupkd5OUcuLZuSoJOgUcn47ZoJH6me34/2G8pWFZ6SA
30VABJbu0KWrCBXpFXBm6XE5GK/SmKodme+wNDMbgx+kV1tnCB5EG7igq9SHTOOZZbbVcDK4Omk2
you52JKyY7dg64MmXHsyiFa+bVFYklOAYll/QbaYwyXYmJ2R7Gyr/CVb8zAIWlT15GDLzKabMdWX
ClcH068fWlEfmF3uEhe8SyeHdcSHZkohazld/xShItCk/iaH8lHm5bmxi4MYsPZ2BNGosj7TODjH
qbpbHRQhHdho6v1QVj3bc8JzEJCeo0Z43CzcKA2xMLpUTzYIZrPn2pRAr0OPwlN12aetz3rMVJsh
EgDhJO9YQBDDxKgogqJf1/Z+GIt3yctUmoCFX/+acoH7Hb+DM9IoqYborTZQ3Nl2up/6EZ+UasOV
IuRD1cR/6VmPg8erLtAzbq5vvidWd62T0L87EeiTOXVadQAthIcQI2rzr6ge5nkaBsKAas/ct115
gHuC2xRQogs8uLEItPJcagmfXkaViXWV2+m5erLs6sULQIn0XE6mSNztcmgeDhTuSJLtazLF9SXv
0uzBynAO8k05hZEsdp1pR4dRVeE6m4wvn0E2CeZwHk1gjRUFz4zG4XQ7ij8DEBrRQQLPR+M2FOYv
1BLvWX8UzrMZxyj+HJbRlVcBzYaoBJTFRQiLm87rsYu1ckM3dhygvA5MAzeGXhN4p1fpxoibat+G
3TnSNLUrNf1zMImVrsTUsPwjRrJIznF1ZXLIV6l6Q4xz64vkp2ngKx7mNLlEnVINrTUnBXpsUDFJ
WwEajRm2QpuKzsT9TgCVV4F+Yg5WI++2jkxjxpxIhSm4WqDuH2g6EHrtVo+e3fP3VyP61s58gur7
HArzBxN4skcTIhcN4iQwz73EcJE84NltJgm6TlW81VNvVbjIxcdAngLPZBIgpL4VUaw2xjgxSB3G
V2MadTrx8e84IkizcUHwBoeQGOXOc4tVmKWMaXmR2OGIhneGglMYIN8K+oiHnqpS50X62Dh4SvU2
OUd0+ubPApJh34uuudoUVrqrGn1JMf726uR9qPKt4YNmN+jbbrIyeUoz0gR6t7pbKWaiSr4YvNzZ
cASCIoazxcnuASgJLzhCQuRo+6ZO/pCk9BFKOFk2/akoxTGVG8k6s9WKrPXfYYmOtLDFn87BEhY2
RCOnRi12Iqle+BdP1ZxFlaXjfWqtY+bEO33i3DtF43BGlXbGcV2vBrUl98kHKCMfWEXMYv58OkwI
vgOVAQfxy6Nfks8TWAFRdmC8tmH2ojMnjswmOnYcq2P95ITu+QhY1XmIuKESBjoWyBXH8TeMLmF7
WkC666h6LadyU+ZzJg5+CAZqP8GvmhsHRh/dp0Q7Gj/rBrMT0XLJITAcb9VTxj9YQCdXdq2DkGmc
uwbzcxtTQO3LIFsX2lFHWLNrGMrtCrBfZTBibC5i6zJZ8burknHHCrTYowrtd31tENOiZ9GxuadO
dodOVby6mronEWeW2i3jFWR2FgXOsOPCf3CM9GcrRnXJ1PhbuHxJu74DgQVldjXkztqeyXgVFtfN
CEBYKUGjy0C86nUkTqJ1I+gsYWRCqbJCgsxJIaJY8FwTM1nmQ3U3Y4FPLj7pcYHwu7Bq1F4pFsIO
zLTkxeS0/NYdXVRC+JJVU9aC2Pvo0bbr2cOBdDbPHIqadu3zp5rbmaDjgsE+Kv4qDzpkNBlj+R5G
aFtJIueqnca0Dqy8HbJmw1LTA0dv70P6YStgPyUCIIhIUZqdCPZbC2iU+9zNcpytI0qFtLoEiXnR
Jv0bUuiJBEEQpK7+x3HCnxNRZMru72Otnx0tP3kJOqcuelUZ8W+FfM5b8043jpOfHe18EjVXkZlj
ww+zgxuEF2+0rQPVmVolY2Z+mVQivplor1AY3HWZ5kfTB83XMpheuS6d0qlwPmPV5ZuIptvWTMNb
K+3wPdE8eiF0dgU+D6yV9SeO0HwLi/abvvam4ddfTwwSEBcF6DsUiU3RmbHxd9R1myyVL31gB9uh
kmQDKyhpufygbCzBpEW88+Iu0FxdWVV4a3I80LEbxLnYhrYqoJMyzp8V7oAhpsJ/HoYhOTaGndAS
gc9h82qu5rxJo2pcTzrfCs6O4iIqPzoOdXRe7k3KBcgfj/A2E28PHHAfUn6vcxaWK7cwTJIZBkZr
vKfC4wREvbPBplkctDjOTqO3VSi0T77XXgrANJuRU32RMuwYKwnjujK+h1l51nsZJhCHaV+vYDNH
7mfnZN+dGE9Cr/BxRt4WpJBZlz+nOVdOGGTl2IJc6ETrPifcZBDUdFLLxv2YA59kvrm3RSE3TNKL
tZE7MP/0tr00UXtfNA2KDuqOpCY4AbPEYZqqjSDJNwoq55XSz7jYsARpyCTua9+p+tKQlYM3iEcb
QjAvTthDRQSw+5qi6KPas6xj6IN2h3DqfLlmcAyDARRgYjT7wQvjXYgi7KNpiMaTrvPVqI7TWppj
PJn06CZZ9wA05oHCCf8UWQ6MKGWWG9tFuln2T/0T/UD52c4p9K6H3aOO5G/f6LrTGGgdPTIXJDQp
SavMNbuThXCPC2IgJFyg0l/bOA4kQo3XAjLUk1u3b3loDe9dXBWHVMDvjoC+v9s++YM9V5cDqXDD
e97WL82oeU9d3dn3tnWIr2P35LnD2fS4Zi0/lMdWv+1M1vYK1hhhq2N0G6a8uSa6th6Q8t7QSES3
Zf+UfGkmWI9/e2KrfvS7Pj0LM0jpDPj4c9sqR+XP9OYhssLptmzcLvszWJE8utROf3eZZv3oIVs5
/z1g3h8zYvOnzLv+26WVeF+78qSVoFcqs/9R1njkETGWe3PKuoOrew2/Pkl/iqQWqnt8GASkfZtu
Hq3drI0vg+8XjypxSN3g5PVdeOE5Q07ypnfwLcBkky81BhNYlopJBAdoEr9sB8/BJMH1kte6vg9M
uuLDoLdP0QCdTjND77MkP0h6cE4UDAmqACrVfpycy8QI872jjccq8L022gH0zpw5LTL93Wtlv6PJ
AzLV1eXaATG+l07Qbfypq7ZUMR31I+Qop8jndNG0u4vWtZ5CPdtBKEJYUGBj6i11ioTQPzkbWvT7
GveIRtO4kyp1WfabJR2GKZGw9kcjv4tOe+SpyZGEG7vNAzxqJEGCb0uaO9ZMIpUzAYQckz+MU8WX
PCShQ8EKsiu/u+txmW46s7GuBKcO+zwdQhaKzWqMHOvB0ujbJJwjaWPk3SXXcm2rebDXfCcLt0mf
jE9eGaebrPEhCdBwPdtFxeea/OdfbeIy+7e0PyYW8Fo31bnTlbMKRjotXRY09G6QyGRGJ16cxu3X
Rg2LqbJtAzhG3WxjcnYunt5Xh1r642EsHe+cRVJuS8OPb44GxbF3G7AJkeivyC/rB9QlxYfMmEmW
gyJgp6vKj96oX8hU/mz6fl95/ZzQh5srq1UKMX1+T7tC33gNKYzLo3Hub22DaM9KpcYN4HW/9odI
vHCJB+Hux9Wbo3c2xE1SB1o1CaIofHQ6PV3zvq62iqHbO9Vd7XXfTVt78ynUOsWsJZ+sFGr48gD2
XwSuhvNKvUaoQzg9EXpv7wZj8F8xXD7xuPGdaiO0xDpubg1N6iMNHbkpGqf7LAwEevMRNMO8FcB/
6zKi0NnQPpy26VsQdvlNKbe9WTGme5tGV4TZJS9Qg6dmGN7KuNaeNGbel3xSO6S92hN4QKw1LvZB
6VqP3VYleRNRUyZYsezmbo65UNfeCbNtNUnIIr6v7XKHU1XYx2crH7QZioIhfr4b6JEf3MbOis+a
ipNdkU4fywOF5YDKt4iddmJq33ljd452WjbkuIWYGH1/XltCC9ZUR4wW5+5Rl9q5IEj070ZjUXPW
4kQMD4ORpkeLuMHlEPX/Hrfs67v8pA1F/tYoe5P3PindXvDVZnOgnNYSMalsut2xjoepZDYkdLAP
CpNxZxXPQ6HX3/5U/tJ8B0iml0DRBzTT2JXGSoI2B5/a4TzuKPi683I7Lt2B69i8uyLfiukbfF6E
6eTfLDuJtaGvjMRzSDz8lKPu4r+osGIsNxsmfufI/nTqyjuSFcjcwqufvGysn/wOB2dhNn/qedck
HPANVWo9K9+MTssRy7Ep+s1dQW2xikMfx2YJwxg9e3Ql5wsuT0wUe2lowG4M2zxWXFGvsmyLdWU0
0efAX9pksfLbKt13uqbjG20VZh/MdwHE4BSxB1OjiBLxhyamx+VQNFhXAmK6jwkQ6tqNneaCmtVb
WxYakMGhW5jjZf8oeOqUC9JPohAJ+zaEeKbekPu0Q3XdyiS8V9BhKO84ZIz1c+bFzGWQ6ZNdN6Ip
zQf9UVVNu5qfCCtL8DYI9wTP1X4F3JweCAYotl3iFV/VGRVk95U5UbwNBuRS7Ug3F2LSxZ33y6Ig
iHjys4vSrObJaelMA3ljXiF5V4YmhlBkd3KTNrLeqLbkDZ43PY3gFOnpo1Xp1nNcwzoKvwIIVueA
nEN6X1p5pzdd3iEFmZpwXpY7soVbo6Lm06+M+kCwQ3Sa0iQ+tTiKYf7ON5eNm7TxqapxA0uX2Uxo
wLGYN50PKeLfXbsVO7sQ6TEjYGoEW6+4rlnMMRIPwNZoF8MrRYRYwetFdwCScpWJ0mKNoXnEiLbm
D742s5PRtx61udZB33djqkBumy7VETa0fdQNAlvCEV409E0KVb4gHeNURBxZewjxED4tmzEJHApc
maBmTglnQ4AMDbembzZ0xcl2xNeUO/px2TA5peMzbyxHTgThzY90ni+3The+/DtkubUct/yE8e/g
5f7/eni5u2x6+oibyqz4uBGg/ET5XF/CLt7Ciy+fglEmgjqWUKqarOVdPu9cHqkFkwsDvNtyb9m/
/HxvKDIKzDhChc7TJX1VPbk9Tassbl6XXf9+IEtQkdYddOtlnwYiPK9QKnAV5A3Xm6eppPGcR9CV
czJ+GkEnSAuHV9B+RFvK4VefevWHjUdUaNV2AAfxWnXhqa1Y+UCsVteQsOl1Xym1Dl3rVzO0mBV8
9dVOabF3JqeGn2t/jxNU+bwIzFOWZsGLHFtrS/YXosdeBoAcBy7pLfZjShmBh/Glrs36heqjp10m
GXnMd+MpeBbYh7ZVY9LqDYrhxUXgEAUMQSWpfuvU1nZm02tnVQW/xtA8mUGZ/BQMQQGLaBS1k1Hu
WwSue6Qpzd5uq+QZbwbDFOrnV4AoP2LoNp5sgg8gR9OuC4J+F5dT/gNjyoMA7PjVOZ2+0UEjP2DM
oG7Lzeg1KMerzlT6yzNbyGNEyly8pnGeNOIh+DWnr6BsjZe0NZ+7BkR10I3xuks/oUW4n3FggO92
CSmpSiy4moJc6Mgo3+pWTZxrMg33qXaCY9POL3kk/KzJuHgOetY969n0K6/s6rTcS0EgPzq03d1F
ND4fEA7ttG1LLK4DHQO6ZeVtVG5xi9zSgOHVWIC8DdgIsKxwd0Xb2ELD2ZXRPAycb9JnQzJr1/4J
1MYvMP7hTxjfHw0z7ntGzbRX+CN3RhJnryKfXpcDYClFJI6U5Yvie3IQmRXuVKUZb34uLlKa4c+k
cVvgs5l/C00tPA6NKrZhhBMNAux+eQ43JQ/bBTPW0i5oMsfFGWNalOjIH7QxKME9VBkUmSR99Wrs
fEnVn5YNAe5qa3TZj0LKGYY5FzMNPb6CeGCteogQ2Gy8mjZ2YXq0B2P1ynUtfRFZi35YVCAbVHju
TaLB+nH+foLX6RQGuGg+7adclloJildFI58Gwqd+9ahnlDkhePKRFkSGuSO8N38dS3hCghZZCi2E
fhR1oyV+EtvCZQrSEo5t9xRPMmDJkOOknLofEQmhnCbxdcXCan+khnacMGfcOx9cUOlOfHbn/VSk
LwI1gprAaeVF+J8NADcXZoESWy2pjF0xh+S6cacel00d0ocBUqFtuMYCBPHFc+KM4rkGiMs64ETM
xudQkyw1epZ51HPvT2p24rZsEBmNWzT3yfrfPlevjmkMKxYm8zksXcb8ruwPgT9dW8ehwDNRKngp
MXKCSb9myvwp6gSfqEqDIEmYt25LgmrsGks8OHqn6T+aVo+uERAHqHAZ6wArTy9DR9U/RD+5ZLS0
U1V7XW4Z8y2MJ8CmfWmsQ6k9h14nr6JL5JWYEnld7sYDKGYA0O8ZfHnGuvn46DATeGxzf3h0y5EC
cxgy/h7cXfbJRvtjCDc/xrS0nALvhk/7+ebJ1rmgEDu2Th3ccqvBlJ2X9oqPob8tNb+/lBaNz9Ru
xKn1zOoQTslwVFFqHAUIJHBqY3LW+54Z1uQYtKojsBIVdSpJmhYrvSm5VUUJ99HufgI1za+Nkr+z
JIlfaY5RA8F8MIKp/jaaEbE1q6GmN65V4Lyw0vZ5dsDi9PodGwMPifRmVKlgLQVDIT2w7XUmewwp
mbbHsVdc+mr87w0shc8BA29tGE220+za25g9gMpWkc1B5pVTQ46db6op8M9NuKl6nXtVXL3kUnNO
/PKnNtf4aw2OfNbTMT/1uv8HLSHIp5Scp1U/kDJAbBcETEWiUUeDr8O8uDFpAh2R4LhHDV3xsehZ
KNgM2wFG/Z99JK6QYbU8vBzYhQR30f3n8MDKaoKapvaGCEfuYR6aF9OYGuaQ5Ni6sTQvyz7ixoz/
3Jr3jVkrHtrcJh9BaSS6LQf+O6akliPWVz/+e4K/zzL/bFu08mjkDGP+/ejy6LJJVW9sxIAw+H/9
7L8nYHA7gjKAM7b8j/+/48xRrJqg109/f2r+5XVrcgBmdqQ2Ef7897WMfJSBGFHiOXUrtnZbg6fo
5rNHHD06oTYec8YlU37VRuvkBYitQkrfvQFkbVNIMidry+4OjUkznzHWHDznpkcZtvota8tyF+OT
m6bZwl1yrgngw108wDoUVR55PXd7llaDLs5RSfZCex/sGClDkqHPJjcw2Db9MFwxnVxtg3iEKTAC
Qon0Akipk8/MtZEcDYiWmzz4PSjdBEoWRLdlY+Op7eq+Pru1w3AnAu4aDs8M4IpzZIq3xtf7Z+F1
48US5Ksm409HJp8auaD7ynGNp7QBrWI72cqAK37yenvENUkcqJWcOdfFH31fwWfLyRX1VUrsFclH
s5NqTSgcUgrpHNsWLg9nO2tlmG32OLtKmipyqE0Gj/9vuDVNXa/KpofgKnvydYr+HkzYNHrDfsug
t9ES64x3L3lNHP+q87pFmXbHCgfUgcJ+Z7aqZMpKi9TW1bqbwnKLemvlSeRTyL7J32n5/tpmT1Ok
XuWWGp5dRURMndEnSU1fu3ttKPAF2+0arl34GsJfPqKrcamVebRqyuRa1MVHPN9r0ia4ZRBFlsf6
2EeeJ525jyDL7KG1pt8mEZabv3fNZWfKmfe4bP7rvuf4nOznR4a4r4//7rpe4k2r5ZHAlvnawqe0
GhAdP5eTEz1XNi+ojNsnTEvRc4Y5/Ux5+/ex5aioWU++M1wD9G5/N0SA9oAHo2H9b99yCwj5eC6a
8b/2i155V2/ZaAEi2NIE7vh/nymWIXSp3HEPicmkMKjC+hYOKE/isTBOra+TlfBuZUSqLZ+8oSYx
aBwhFOTyEY1S8BW175NlDz/dlPb5ZHnO2pEMt8vSKkkIQCtRWQodsVU9x3RFD0omvy0Pj1BK5G4A
VuCWyFDf4jndBiyySEJV6sZoT9G37KOdmp3A+ah2JNQXZy3lO+mJIF6P1uA/5cQLXqqKBNy+yU/k
eD5OcVCevbgpSUuVLYK8OeGuLLtsvezUlf6fh90sgfmiRZFzaAF7Lo/+2yxPg207wcB011HmJtVE
2idXvB0mxnjnw9z/geCAetSjl+Hm+gmLu4/Og/1JwtBXC3JkzTY5hCBQ7HNio9EKjddc4dzAK8Y1
DGlyZxJXEdZMf81RDQ86ifJbZ2AwIYp6OnoM+VZl/9SbkA6VQScbor56lzTjSJcZLYZQhXofEjKr
LO/N9EqP3C+P8Mv5KOwt7g7fgtzk8904hC0N6HE88Vf8NlKz3YpAg5YkaT52PlzUQl7ab2np8kMy
3j45I7HeZKC5Hx3genxzlXYWWM1ebadZFwhU9nRM4CRnUuwDkciHsvMtaLWu3+7H0kNhkg4toBos
oEVnMICYNzlpGm1qhaeggbS+7PJHwzg3RCU5eaU/jFMQEaMyvnSoPg59oxA9ZELABlMWEfUZtTUC
DY75t8lI/t6khA0+VE5tQLfWcROJZavLnAClZfdScC4bWN/RJg0MBulW2ABUHcOdlYLdDc26QoKa
Z3AfkuadCdeyOwhZQXZZflngHLGruVucauipZlYHEs30cSF0OExLGUO0T/9rf5Hb7lX99+EpihPa
pc2xSLLphC53Oi23hIo6KqAMrZPKTwFmwb/7x8SSp2mrVbH2TTsSW7AF+6sgXy3kw1Xn6Zs74AGL
KtJbkiQJuHAk+zlR7b3Nxo+EtDG4kFN34TzYXcKWN365pbulpK8MCDYb+vKUyy7eOWHIYM7Sjp0Z
g5fsbc79UQ3md+TEb7M+oseniDCNyd7uQ8G+qIzQLfOXI7I0Oxm5Tpb7cnNKCKygUuZ0sVcsPWht
lgZ5rgK6vsGZfKiGk+5yEuNUf2i1SkIJd7NHsxn5ElHtEKHxFcSAKjLR3uVoqJXu20z3aYsfczJ1
WNAZhzgK5XnQK3lebi0bOd/9u68cYboFoFJw89AUwrMqztT2/9lYWSfOmYX+DNfZHLMMYCErzgS9
tW7g4Tup/Se4LcGhJLclme8t+4uc5B4Dx0aQcGlVsXfLhXXRvUls+h6bTFmXwZ6Vr0evnMmAnjbj
MZ2TFVv5YJnF9FRU/Z+IpMSTtHmTrWYShzhR91rl/gm30g+WgrZhWdT6X7i40kPimB9jLLOz44AZ
jkzFx0kMhxx1fa1r+qHJ4l1aIjmmhX4ssU0dKzt4xzCJA8oHeRW3BCTrIKDxGvYM4EWHwxFTuYGU
HXAW3VmbYWXTwDSrYzx/Gnnah8j7lRjhS9To8pBrdPoSU+0986FMYpC+kRGvnN78HofkZUz8bBfG
gFha7WC1ZbWyK/3M52LflOY197m25VfBjBtJDx/FgeDnBxg6xpYUq01sxN7TZE2PNYGMuFPlVcsB
BDaBID/INQ0ke98l60A8MbeuyIZToa4AhsftiLdoxfWB4GkWCIV/UGnTrmV5H6GSXSa3LVnphL/T
puwOSYIt1Gn79qGDQWibMnvok4YmoV98iaZeK1T4iu8TYVU5yUXuXYdQvOnDcdcLk7LAJFg7H8Uh
GrlqawVB4yELYpXSex4ZovjSfyPbrV3pBHJ4EfIRPW7dlRUn8bpldfSQIW7YYOo8T4mAz+cnXBID
ccJlSIvPGG1Oa7wBpT6tRVxc2sRySCN+y6py3JoDmKuC5muSx8XarYwP7J6M3pvkRx+7UBSN7LlE
p7xmw2t0rCMJN3izVOhuQAU4bwWWUH3ugaPivuQh3lwZ9hcx2JvUAnDmY6i/lsaH33bFe8XUkZVa
DrBrvtsp67lDG3+JfpHjYR7QJj30kX3A2PAiRfswEm8e16J/T1pAdYw9Vzmpm+ikdcm8GJK3KMJD
RaS5BbHDnWgYSOhcWBeI8Aojz0W/y9IVIlpPdPaGFBPwZbpvMlhA4ZrRmiGNHumTh+MpJy+zwb+/
ykYb2EmB1NUz/GdIxGc9ofs/NPm6qynrfW289V37aoVlvaqJ61gDUgLME5EhXjGKAH9ir1RV4YRo
s2Md2b+8MCWmLAPYCNYAaGTf7VqS5NP+Ny3wgyTdOpT6pSiDPzpDmoeS8f+uI56oNejqBFyT0opB
cYzbcbbTGivE0lIH+pLie65xBgA1ZrbIxalEhq/b6t5JqznRvoK93q5cFrMPvDXFOqmQeIlyfGsi
oQEwSPYqgm+YWHTenIfUXeHyUOembfFa+FyQY61FhTpoCfLi8Nb4QttayAfxLnNF6q0Bt1fHOAys
4AZZQ/nM7xGLl1IJd1XVA0S9mHqIZFFiFdu9GU7No3LrB61IaA5CvzMGAbPCjl5okzH7tbdlhBQG
OMJJaUwhMXhmD4ndfc6OdksmV3dyCc3CQT4i2jsXhbNjLYMuBX5fGjhyP2m0zoJWI1zRqu6Uv9fA
IWxCjX1/7vVaHQOASS3s0Qum0hqwPkJeLREHX/ZfUpsxD3I2mSNyTGIq/aylhCiDvthmujfsHNv4
hvTGlHXkBU2WHm1TuBR3VraxjoxLbFsGPQ9R3WonbzKuEyfjx5gxIJmpoqeb2pEXRihcUzwyBSR+
09kUDCIesxJvjtFAZQiYshVVBxtG9s7a71jhNR0BxOGYfDEu7C5OLdutrc0ki0i9di5dHQsC5lq+
WHwsZsGmOsdkk5xlEsFM/Hd/uTVMqUbsm0Oy23zgqKFf7qykxkneGesm1g9EKJCeZIHFbhqiiQsD
fEBrPBCOmV0DThVnX9SclCbjqPUuFilh7wxaOIccsQC624dcpgMNY8ahZmjcFTrlqvdjXMkvUENs
mg8gWfLMOwSpzniea/1GcTEiYKT+9nIGq7ibt2Us5gGNi1gJ40JLCOAwiqPtVtvFUVA0/s+6ha7j
xn4E6zBducgb1//D1pktN6psW/SLiKBLmlcJCfWW+yq/EGWXN32X9Hz9HeBzYt8bcV9Ull2WbQHJ
yrXmHDOrAoU1IAD/Wk6IMIalP0Yig1fKOAGRVO5kkRTXwpGS1Dw4jUEgTU8JpU3uCjFfiJyQUzTN
bdbmBxlLsQlHmZKUpJgX3QGwoBA8mUnwAzFroGq58W+Wd9+YJTYejUvdqH/1KtcHcyqE6R2TMnTc
vhm1B1ebqmvW45wjhgujFrKsJudKhurdEMKgyYcgaa4T/+uQLtoOQhwMXBW9V7Huz/TBkaY3OLHx
ZmlN5rJEki8foozMSPNTsQPvrU78atAOoq3pSszEyHw6Jgg/vZpx7vudrNkjACKoLwJTwUVXgy9M
U+gkjJC9WmS+RCIbfUZJKEC5mzLXg+1asoakyLcV6qAZEVCbn5RRA3vE+tmjR8+V4kvDFrk3Zqvc
TSE6UPrkCH27axoa06l0PypGjSS0oP1SMx2dLdulU6dUf4Mgt9mTuC3TLZdoKFF8d9pwnWjsP9Kt
R8SJuGnTgcDz8mDMPtpWPDn1lABpcjg0hjSeWNTktgi07BDZs3g02LeFrnWPRfVIzq2GMVBXDoWN
jAcoC/12FTbG1Ji39Zklh/qhHWMbyQhXgQyJuOuVBl14ZKNeqrFT2rb5QSoY26Es8mud/KMyM67r
g5S9cVUk7PMOavIO69B/vmAxamMmsPzHyaz2gU2Vu/7nf793/cioaaQmBt71/+9bo0zSExkKgkg7
YYCSQTL+86Lra9m9fqutFhjJ8s3/60dyUeun2LG8pg6/46IYdhQMu7Dr5j+SQKWNjkDjF6Eb9Nww
tNOt6J3tqA/mEwZHQB2Rmd/1Xm/3hF/TXwlnxYfWtMiymlck8eNZVTdKxmfx+bwPse2w3uX0dCZ1
ExTM+vBJ3NADUXxokXyIuAxaaHKn2sxdjn6W/84LE+E3GsSzXic0sHqbgcFeE9H8PKkZ3Zl2EKea
1AVccO5DNaj6C0NaUopyqYDQ42kFfYlojCjy16e1pQCEkLja0A6MB3URfIaYRy+WzL+Zzw8vdOH1
J5H7ZfQ0pU72MiwPlZX+4zRKf1k/1Rhqu0s1NdvbInysW/uaWw0plm3/jxElxw7oCdjeMCOB6a8N
h8ALq8VXEBfajvpQ9ZSuvZMOZZ9Atm2NUmqPCoburOywoxXcwKx6iZW7JnNXeMRAjT7xFg7wVwzs
daFwyy2wSEWyORCV9BkO2BDSpOr9sqc4W1ilIeP+Wv8YNKLXgeDam6E1yWNt95ndRycV0zoRs5Wf
93st745OY/1xsAtuLDt8s4EV59b4gJyRiB4TrWRd5T6XnvhdLvGt0jkYetQ9ZGE7vIoQwbLNEBN9
f+Rn9nwgFwBeTTnoXl1hHpADpX9A0fteu+rdVAR5Yzoy9PJamPkTk6KHvJOk8dTsm/tD0tVegkOp
JHux1aJ3qwk+NI0KCNzssSzd7dAMN+zcWmKjYZ6IXpR4Q3KjJCtyuicyPjLvfaxN67V2yztJdDPN
04YI5O1MHGxnx7C1y+bBCbNHXT91XM7NZP8zGeWRw/fZUSDn0gApDhO4asiQt5tDQQcoGwzMDXds
u3u1Uk6ZhN40P2nF7DGNOtqBh2d4r+Yj7rOJ4XgaoJQiGwPlCPUArfqWgzjrF+UJxSuKPbwnaT4T
YzxkFwjCI9kycR4BG3eqQ6Jbf2p4aLAtnksoRYTxYrpwessnqnoPJ+A2Nv29piPpZvNH2AaX+Ssf
KnYL4rcwnqyRRO1YR+ReWlxyGhsrbWuO6Ijsdq8MFqy63v1S5yty9SMRaq9Ijd+7OIkQMin7Mkc8
12W/Q2HetX48Md5+M1kwl80JIp9LHC9zu3oPIgdiu/vgKM0dXpEF17tyn4CIhV1xqRT7EXLm3daV
I72UjZCYMBvxoPbusa8ImkcowxTOah/weThj9VgQnu4O43MM9oOaCG9eQCkPpnhS7gNLv6n69KXx
RtozzgXAvXH1SrY6SSXB7gyo7FsZrRMX+QlG2m5wuwc1YUoVwVHC+cSgOs5/lRTOiKue+wxcNm4R
1h2NWw0huE5KK6BRxEdtMloAe9+iFfNG+HjzMq5cpM8R7TK7Vt/sgpFxuzQDl/eLLlCzybisNqVq
/sXwXKvdnyIv0L0UiN4sVh8GyzulYIMwtijyKXOHFhZYFjd/JtU95lpMVCU7gBgCyCJS3Y4Wai0q
G5LxbqnVnCqstjn79jDTfJbSXeLq9wFAirCn4xBoQPNS3CdhcHI+htE6MgRQrPlpdvPPxhzfAJsd
UcFt0yDfj5N5xbC4qxiBhx2jLzEvB9NzRecj393Hk8VkwmTuQ4bXMB0IAcMupV7LZHxUbbrrZBCB
38HG3b1wEyEpPSCR+oMJ7Qy4mV1rrGsQBIh565NPLIBQ1cub3fBVG4B2AU5RYHliOZ+9MrJ2ssse
uMy/8o6FK2OcRs4Pt5NrphLiyuliWy6Z8hCvQvdXP1YbslDudlHeD526EYY8jkZ/6WrzqGnKodST
i+1c2T0dxUAEuZ0uPJj2T2HlxlnT/1bKh0ApeKg01kYJ4hHyJiSDr1bXPmsnZe+Et3LO9ihEn4Ro
auIKMF32PbnY2W+mFYgsjRDhfnQdLfWFOntvaYpfN0nCDhnFf6yMv+cOb5eO1oim8S9URbDy+uIT
Ofqxsrhoa4n20mY2biCIDvbTIjTEBLqxxZtNBi3t2YKzYH7pnPITZZiGR2WmIsjTliTs6SSxhJVu
eRZf2Ij2YTXcNG5MOL/yLMJJwXU5Ki3Ko0tZjIwUFM9s4Zzp6fBrqmc0oSUMKfeGj+YuqmTP2bpI
ThJfH+Mzcpa9k88n0nLzYb5ZgUmCGFQjBFinohUXtcaNYBPsRPcBzv6GQcaLcPk3ZFo5OF/RHL0b
YXIjwoG8nn8KKqU5sLetfEdW0Z1J4f3Wg2CfjiRUWlrou/V4E/2+kwX/3UIbwfnW0troCeSekNKY
bF8dhYB00l3nW9WjCrdQSSAPvhRgBwdBg0KQybXozc5aP/xhy4LQRGt37RyUXhsld7NUToPRQbkq
D8vdRk2DX5rSek4OFdxW3yYTx5FN587KDDDmovAtprWhToJDqchfPTFak/2CXOtRHTVSwY2HtBef
RsuZ1wNLaDljqyjF9yF/l1nwmFiUEGg0dkajIiZA9D/r6JjMvCFcQblVKOLw9Wc7HY+0wt0OzM6G
xsGxgJI8G3/MQPy1BrLL8gakOA0XDej3EdbLLz0ji05ye98WLY0rU9xHc/iNGIBu4UKL15unydR+
ieLCJpjILWdJrQzygzFzNvU0RWKG3aBEb6Yl7ggjdgTInhGuYV9vt7NLp1cvaQw2af+Z+LAVfEll
S11VfShO+uvRhDK8FYrGtgv5od2rpteY3LgcJ/uT4u+kV3bDnvomi+KfOYjvTgxIiE0GlYBhvZoS
m3NB4kTdmHJjw3Mo4lusMjXs2SfK0t3JcdQOgM69yU1sX0B+ZZsSeCBVb3phHsdApPQa0+8ial5V
ew+dI6JTQ0GFk+amxkaMk4JYMUv9o1bw9jN9h9oQln50EhTjIdMKsvkshcwr6s/2t4B4I1AoGgON
lBRpNISFqSeDQcv2/dBvMSQYoboL0mqvkC/RjBEAflKIE4atGKNSUhKSON0jHTazfcrLJrzQDGzJ
kJEXNdmuI585lckxFYGXm7TECeCKlpwHhuHQuhrG7qmwmXiAZmpyVOAtUpbCp1tNOJXXmdxgm8pD
/beLBs3DwusbZrOvs/bQ2cau6XOO1CmZdR+t614rAz+yPwv2TjEaaAtZ9FgOR71QL60BkjF+5Wdf
UhIvGPjsVWXaTWP4yMp4muBKTmVGc8Ai+crwW5ouNg2tZpj2o4PYNrb3VVLuoa7tKghgZNDXjeMZ
5bRLy/Gok5SY4dztaWPkifbY8dM1wyTEbAaoNnnZ4l6XyqERyHeal4Je7sTtI0CbTlP4GKY9Y36a
O+RzwpDYl4a9G1I2vGN8YJawU4lpKLkthtWtZwoSDMmxVYGzztoxWBoNeAdC3Bts8/ZQi5FRDOgt
VDTgHEDGjSGv4Ahfg0dWWMM+1uNj5YjzYFVIxHpfs1vPTKa9ElvbApYICQHbkRN8ohEl6RrY9QPU
MWJw5z2dQkKL0/2E9kKwV4YvRpKiTVMYSmxl7UY5HsBn7KWOoKJ0/FI3oZk5u5/sl6NLxosJZy2h
xWIntzhvdjOglFIn6nuyD0o37+xE51+MyQQHFEikaE9jaJ53psoGLEt9Ekep1eNd3wzoPdRnBwrq
8vXSVrwnhbhrtdhizTlmCobnbPIqJbumgX1kA+eXlo23en4JCULByq0ZZ7U1DosJd1FN9d7y+9hR
cmCoeDCR+0Wd6adVeTSBmqQtwvxZHELQhmzQT72d7SfAwjHxEIZ+aJN6X/YlO4bmHJr5Je3Nc1nF
hxDnSlgYXyV7K42TN1InvxPCt7LRo2ZcwHBTsLcb8tAV1YvD6NbQq4XucFQS9eC4BAopx7y3PVV8
penkpVW9F+QWp3g9x9g5cv16g3og/O8UF1xpvDvOSFnnbFLj77hoWrJuX1B1loPlpRh1dVG+N8RQ
4m4O64/R6uiRWSBEtR0QaMISNRxTigfrgWPqSn8xbNAjn0XDQe/weatkt93WB1yUB6XMGHT16GYX
xn3S5tGxYtd1cfIo9JlxkU/jkmWjVOoOUozN/nqBjjNDvbZI8hykTpu8DBATJ/ZViulpaPrfDI1w
2JRyvK78u/VBauKHIN0qc3TJcIo0eVr9GoaD7OjyZ6j9O4u5SMuk5jwLdB5dldm7JtDSc4SjCn8A
KSkQKRT2upN8NLGokbchtZM0ivk2Fmc9/4Nu7z/E6p5gmpPI5k/MhdMHzXrlwYnc0tNUIAggDvGb
0AM45pHCRqcdPkugGAmJRYxsbxHEx2uyPEw6fxVeE6yvC1ndLYOa9d5VLyqAgYvZh+/1UBmvgrY2
QmXH0/Qw2WPFUi8rdLJdcPXrUxMp41IofrWNom1WTmCmTS/CnCVjq0wt9lZ7ZRTanIf1XSgqySEY
J8LaLfdvzoDjEo5WyjnkEs9E258dT59fzDhST5o5u9wuOjoyeeRTbI57hVXKW7E0Bm74AwvUbmWB
FgXYZ5AOFOBlTMTnrBkb2NKObwYZOwE4JbT2rQnNGqihbQyyevljFSfX+IOabWOTU7RSfZpITdGq
BqnPFvyhUtjf4EbofMyIJksFQ/yAlv3Pa5GgR0SNW2/Z4mM8aMeA2oEHHMfosHuG8SzVGSAboHgV
3Wrg9/99KIZuwlKcjel7NrCJL9t8NWenz2EOQ2bqiCDp6rNp9Nlys2sYVrtAjJWA+ORMiShWlr9r
aO3moVC56//8QlNPKR61p0CbvqO8ErcE42XvYG1aejbRsQWFufLV0wWF9S+Pv61bLDhWM8KDsDUa
D/1cndVMHnVXdg8/b8wonW9hvzpdah4nU0moZHgwH9nV91c9Cw/QSILz+jBOdXAu7PjPGJNX22oL
/ShevqrfVJp5N2EhPlkfWpNlgtnLaX1WLwKmqrBuJp7Tw8qLURYwUYWuE851+KfN9NrwHn/IF9Gk
/a5du+R+Dahem1WFYVhqsnfiJ8n1h/77K/08dzo13SgIRPbrV9bfCW74I6lJMf0Mxjz3fqLqCKvG
AZLcTiDb4+/eseVhGoxlUqqiljcagULSXdJ8F4T3ig+r6+xJjlF/XJ9ZofkV1fWAo68dMQwatScX
JlZvmq+SN+cQx5N76a36b65Phb8+Wx+E1tbSWz/EUl57aim3nTNhDUgq4x3S3WUORt13RNg/mvrj
IEf95gpGrcCI4AOrIxsKvapxWoabIKSNv36e3/2oBlgFR9rW2pRMD1EvkaD+HzIP5ya7WB0hIu4G
bLyWLvdT4FomfncTBdHyMJghM4o2ESi9kMHgGg5Ihqp1Y5OQlX1eH+oBq4KOutTLkwxim2awBgQ1
vfB8bhPPAvAC80oKypkmfirJtE+L6EVpI5jiun7o6YX7yG/xX1YL02dZfGSK+Mru6cMRd8KFqozm
YXltFDr9MXB7Bj/ueKDFEL/KnDXYRPv0wy5NxSyx7tAe6nhzCG9Qk70J+Wsjlz8+DtDSO8RYLEd6
1uLpFpAKcMOw7Vellj8VM6KBqg/Ju5rKxjMCDVZYl227pR2rj4l5ZXpjXE11/Ls48OmbDS9RixHV
olQ/dAMcAanbNJar9ax8hYOv7xkQ0cKHZzc1xuBXShe0R4M7xeKjgvkbvQWR6SB8T54g9506bZ5O
MTxDbrZFjn6ehISgTx9iNuxHsRh+SaJJbkMdss1Oan0mh64kVFWjP2wulY1LvK42lLi+x5kfQmos
NvVl9W7p2V4I4mXaj5ioMaKzvjJwiy2ynGj0tYXKDNhwi6TOPv8Qsiw9I4hAduw5ZEFfTR2Cl6az
SFPSphExcQz7bQHzdlNvHYAQv7sIlNWFh2eQdLLtzSR7MyLnRodJWnN8xSZdXwtO8muD7YokE6Qp
TamWV3ouhMbRUN3kbnWpI3B5QoGfvujoLlW3T+OWpFsXyakdcamahmzpEeljtMNv4GKvyHIOOfK/
k1UrzrLHr78arzPQP9grA8hJEfw70vynnsCnTE2TPCRtCHpKzvZD1o386Tlvm68WZnGumsp97ZwF
s2+4LzZbpNBQe1+3DVJWEEB6gwssyhV26sk+I+JltBxf1bR2W4x4VZO2Vz/xbtx5uxJ6byiDlfRO
At4KzHfN5jFURXdCstUjJTLRyy1PC27RV50WmU0FpFb3aVgCTviNk2oXTTJCjAb/QK+JgsmN5Jnb
DWq7plVKZk6N7TteqZf2sUuRtMXLHd9QDBre1GYooh287lkbnlKoPAOoi7MsmKuzPVo6W5wlmfPH
scvvqXEbfz0eXZaVhx5eFq3NJDqCWOwOScMh0JG3NAHK5PUoRppkCLM0p6bkUxta6vjl5cIEGKJR
Rf2Vs5HoILOsTrqK2wPBQ3b5OVhgbwsinENiIYJhPw7pKSRf5CgarSPEuAI5PgGFIJJwmV3PNXJn
TL7n9aPGbRkLMnDU9X7YqI2iqCR+5PWpbI3TWq6sD9Uypgvz+N3sljPbjV1f79vnEokZzv2CBmjt
WI9xTvSNyLv2UCD8CpjLwPgrpqOtMkVcyxUzc3FjMtLIKAa3K5FX6zWTkerk25lN8uaCW9ZqK8Uw
CaSysgmhxqWIpQ2clmCCuNQIgxU4J3MIwYRNT0GlvU8j6UNqpe4bZyLyITRAWrfhZLNF6g8r8Mop
be1DpQ96g2lcfxSKTbpnSydJ1mRhdzrqKrscdlh6UTA6OuyfKIifWpO6khkF+m2sc3N60MxF/Jrf
1wf0kMV9kSws56irx1+ZpqElAEbuY/2cbnXm5Md1Ef5ZUFViHLZahl5kXU9HYH2KPiCrG5ZU8CWS
ZRBu7gOsxfOtD+Q5rPVXXX8rJGwflEY1ru7ygACxuNi90t8HDZHZujT8cNgqC2EZahPjPuUxfw55
MV6tl+ZPWEWeT/oxDRlaOvV9xR40yJdgGS3LoFKJ/qoBmW9ketMk+X9zjGWJBBHryTVtIAUx6cwy
Ga2nIEAcwBp3j5iweRhKs4OW5fotxDqFnxboYzh1EdPtXzUXx3MPSCIHj73PMqT+gnnPrkuAc6R0
Wb0ZGZ+vTSlE77I78rXxmjKXPpDGMbmfaMLCZ7UY4keLmMAMOpQPaSzcdDmw100IQ/4KKNA6TwMa
k4XZYA+0KBEPwDBOFPe6fs4FMngdk8w4lJF4Wcu3SELjgGt/HgAVHBKWEXKqptt62GScoUW3aAuy
rS/lKU+b4GYZhn3DrrewUiNH/5U7qnFYS5gQRI8aJPlR0KJ6UCkr92YiEWeb/RDtBNRhLOAMKPqC
Vvl/Pinp8OjkcaQAQNaVSyyfkQoxqgJjx+MKmye3w/JEhDSLkSDSlawMvZ/Ke0LANAaOdratl3UJ
Wh+62HK3Y80ALJ5IR9pCTDi2lm6fJHFnD2kjacaR4+TbuUQ6gmfzRYovHD3trp8XdUaRuA8Q/dRr
n6bEp1BjQ4xNiUkF0isWY9Rx/THrV4Da5sgZT52OLQu2nIOL1KiDkxYzehurFFi3oj6rYIbPepyY
d7vVvqOYEcJhMBdcJVuMOxpiHPqEWSx8NkobcIxO0Pii1Z8GbQx8c0JQny0FKZym7shWw3K8ISfC
0mA/caQv9LgWH7HAStUTXrCLanEK8cV9pKUC5Ngeisechsd+nlBVqnMgqO0MphLL8tUOg9yHaIPw
/NUEE0r4PPOEkMdxw8mz0qz2cgogWk919taRg3ohX82+6wKtmT66hBI4nQXsBB4L4QcwaSOYLeIn
1atltHDEJvqAEDi+rcuDWUVf68GLJK3fNjLDPYWoe1fSXzItGXxaFMNt1p6Zyr8Bs2EHEdZ3oSvm
Xdf/iWdAKgvLdKIlL7KeG/T6Cxd6pp1rgCEgAunDWUNBl6t/Wyl7dqKdJ3IY8XDF8lyowYuxvNvA
fbfVEp4Th9rdmqvPkN3mxVLdbG9EKHc5OSDmLPe19aFsI7lpmyQm1MPqXtLYeJyjqvPNmsAimD57
vdTudoKT9uf4jBKBdG7BVyQNby+0CNbrEmoSxQDx9BbtaGGTlddzF6Eqz96IGohfhyWBOFX6N2kF
yYumDvx3Ii30ARtBkZYebhLlMYy+ouVXrRl0nKKkOuOAUG/mnCmeFmnBFZUlWEgY/WtMymiXOKu0
8Fr2TcK4QzhvYTo8omCZn6JEeHnoxn9YNLpSfV43wZGROHR5cnUrKjSKqI2mD0vVMhpzcXEGBk2o
gJl6tjlkb6E5odN/o7rVfhsYqDCpMClT5MG1UkEv35GX0ZKvRIiWBCiRG4Yj7N2o83cjdkl9qY13
BQHmJkkIRglCZurNUk+uN1qn1rh7Gs1jvKxt6wKHGwNKOd2ELflT2jUsXP0wDiSM9gqJgTmlMEjP
fE+Y06HRuApI4Is8NOQnbnliwCjSf8zoEA66piUP4F1R+gUlxiOeFZ2MTgbW2wwGwc0hqhZUq30f
3dbmFhdg4SfD9TOPTNwfQ066V2s+ty99NobAZOriblfJNm0h1ejPaxZGQ1vx2vcswes3NrkN13VZ
FnMrAuigcyjqaFZvQW0jIHR6NHqQH7xQV34rag+1JPwVqRoHXMOXk4PjOUTI/49WFWjHyLEK/lpC
OdYH0uoonKYsrEALEHgCOOU5L4R4Qj1jPTUlSR2kuzh+sdy/ULSeAsdiRuDUX2Udx6+Omzr3KjEP
iKLj10QblqqOEo2bILO9SLyB51yG5eL3+qxwKgMaqNOAMOeLQiN5qq7otblmgfsF0VFY42D6d6VV
McJjVB6P6Vw7nivnzw60V2Z8Z1H3VHaojsbqy1z419QdMHQYplz6GXoNW1esYZi5D9UE2Jg+HX18
quZowkamLmvAzDjIbSF2kPaFtLBLPNG3xJ6ISHlyuVrXeqcN5Yc7ucZTAxhj5zJj261PM71o4J4y
5QPo5Pqxm79nqnOv83q6cl2Il3F2P5MpldcuraLdBHnat6TDwcNJcZ5QCxN8nBQkIYfGSfTTC5KS
nKk1OyO8rwtGiExxGWaXJh6bnRUW2GXmvvRl/yrHrLqALzjDk5F+urSDJvHFksC9J8PxlIdKdovR
V/Sj0t+k5h4ESPUDd2+GfoLmu4ijlyAR+WOaGb/EUAUoee3wqCr29O6Qzlw7TJ0DfZLbNeYkMFv9
Qo8M3KrSH8zE0Mm/nlDDiYlvSg5Sb3fMZNDpR/4w9NnGmZtvfmHnEQNl7tdRWu5igeR1XcBDW1c/
mdDacKkt6NB0hZECq6C7Mz2vjxwYmoxTnl5mbEK+kbSolRvCQhJNL/c6/bdDrisl/emmQS2CahYg
cHxiMawBReTxiVJopGXwkIgkZ3eGLbVDsWPJ2HhHb4wbdSkUeye2HmSDDpixy3dZ9Yesafv7nOYA
jTvmKWyriHFWsvqoDwmTncy4dVF0NmZq7PW80CywxMHSugNyu5OzEGeNdjZC5+gpjL4TK9H9Ug0K
X+fNw78HngZCdbzNdfFPU07luZoLeZgDMiP0YnozWyN7LMDE7DXoPOB3zPMYgucvaACboc7tIQAn
2QU56hbDfDQqO0UPBd0uNsw/FBbyQtxZc1k/UqykZ9BALLJNKpSXZBgb3cVWjugWP7T6wPfOGlVy
FIC+jQhxvpntxVTeoeztnLnSr2shbNk9Fjw6tPqyaTOW7agzpgkkYPpBql3Mr41OefazdJiCNzWE
PsfsJHx36CJsilBnlpar32vD0mrqQ4e/l35yzbyxJS1ioMJpB4QugcUhaYTiDyNcCDnMiVfFgIDG
RCkJ4zQa54SFp8vc+h1oq3GCz3U3WuDmK/h7WCDhuaZLVO2js6VOdDcOEqLbAEh916t5sC1EA5qm
7Iad1kbddmBf0+wHfSDkeWntGKVd7udOJCgph+SsdEXCdpvJIp1RlMIsu2NKsC3XyHc3uV8rCd4g
kLnLVQrJ2b6ZbvBWOiZcfNVOfImhLQb1vVNdcmWDaYzOCE3+80ByQcxUJfwsChJbdGhv9wK/Cl6E
PoUdSX0Q5/SwCwZGnqhR2a61MZsY+g0VKHxY9Id0wMXoag1MtKTnDtdmT3FkgQ4Gsb/eb8dc/kWq
3xNtoqGRbszA70II70J2aKsl7IKkI7cuDyjoPCLRIhZWotf1wpAPGWgQBhm3LHXcCwJU7nN6lSTN
zilRLsSO0VDBsGDLpuwPYTdeWkVcGCFQdhv9U1jbLxLROHw859Ljv4w8tscCOad1MOuv1LSBZLol
nlBWTQ05POl6Y85eVrUEHIJeH0F6PEbDyJxO9o/Ufu9rz8DCd3swh/7ZQQw0cHTvRuUMT6mu+DNh
u28U8Y3XZgN7VrcDQbo8YJR1IA8SI2U5hm9mifYi6E6dzKV8k0V5sEy33NUz5g1Nj5+J8aiP9ZLs
ik2p/bkGOHtY21XD2q6vaKTkmTqT/v3TLtDH8lcW99TRYzEC9p0LgIrIbPTWGt6KOrpXDHZPepnC
gqTM2wWJyiSjivEWzuU5s7M/vb0ALut8mWR2wTEWDdAsXT4lbRvfQ4n5admCVhlNv5YOw0YZJGxa
BztwrShMUS024oESxif6Ddqj1qp8rpJX18LGDGtuuxZ6fem0RwvKvxyleMbbi2IzNjZjVyxxNM2n
W5AfQOzw76ZXh20CuIIBajVcG8OhPWSb4gCtk3FDLnfMRoIPIJafEZWPpjEiccPync3md8atFp/4
bJymeDRuYWLczTZuTqmWOLvaZGcA4w1x7lLuznV3oVVsvNaBYt2S7BHFcbfJ20y5Z0SXnKWCEFer
sPKsccZ6Nyo3Kw09xxKv7Zry5WbFs5brqRfZffwrtdlkAwx0Tk6L03cCAUp6Vbn9aSZFOVpw4dCs
0qUSHILShdicJeHRdZlnR323uDhwZcyD9sVwNX/RFKW8dqFwfGJ5hyOpo7s2nTP4M1FxB4qDVISo
uLnVcE2b3FcDVHuOVn7oRR4//fxMhHg7tXThoML3PUewJh6ov9PXBZWol8V1rZS1NAMXORap12de
PCJeUFSsnOvupixku1MMlTCqpZdpxwpqPLZl3vq06cyHtEv/WjmgTsdWrGs7N+0jUsp/3GPtKX1L
EixM/jd9ZdpDKMLeYL4DlgaFsHwACprAifnSpoZy1UrDnZFHMBZqIwvyHDvG8NNexgrr5RDmdQZ/
YWnMGWWBzSJ17dciVz+ww1p/0b9AiRLOiz01Yo9scrr97CaXfrYEgw1T0h42P2maHRjc97lQo+0M
suIpz0bCi6nORDD8Ws9OLSL4Liuc0V/X7LRtJKXtVP08hTtKn7ICj12SdGdWGHZ4d16MJNiZHSb1
1Bneec3klNAv2Qesl6coTv6QTdFuCbvQ9tGyN1fTzn2g8G83xKWVPrzNubmZZsyemnQEt4iukj3p
Q23EdNCs8W9S6eKMNDR6Tt1qOHErpzmjPMVdJL9ghz0p/SC/Jj4YklhumxjAyZoHCN2XsadFLLpF
emQxzhtDtMYrg1v0cqQlsu9oR8BNg6d17MuQZK3tCtGy85vx3W+dYdbOmkl/Yv2It5DUlrj4rFkF
6ICgCPl3ZjykRYUFCwKQWovRm0SO5V+SixGFK9ovuk9CKcnYACkvU5RYRYpDdmnBrd23ZESVs2nM
ecT2kveYyYlLcYrGOihgXs9TqxZg7gXN54nOeamYz0TO5juJHRWRq1LT8BqewuUCqQTB7B2i8kMy
VVgsyagKNqltnM1gzA8TdgFI6sxmLbbv66VZVbJYtCouPjrRX2BGwSPjFjxcKsjgmmWdG0PHuqZq
pNv+9+xaByVE+T7IyolBRZYBi5OZcZrDGt/iA4u9uKqIR4qT8XuwWHnW3TO1orNhb1X7XaoVexWL
jxe5zwC1jK/4BcGS+OtglopJMRB6YvlOKsxnC77HmSAsuNFLBgwU4nKPitzF44aZG7sGUtV1BgeO
6agl1TfWT/miqtqWWZLzuD7jdjMDbQCOtz6dG9p6AKzUHSI4QgsNmj/AiJpHrCPiICza0qFIerJ3
TI14SbczAFJZhIX89962fsSMHTvAuiCOKuSvpTO17pyoKNtLN1Q/n1o/nyKi2rZdTx6Dpdjnfx+s
tEIh39TvlNURfzDP1i926h8x/14LF7UIwaO7SoJTyAxO6w4Vf3R8lihB160qSDw8stTpng6F+VIE
eb1P+7R4rsqeZjwngvk/XJ3HcuPKlkW/CBHwZkpv5f0EURbeJDzw9b0yWf3U/SYMUlW3riQSiWP2
XvtIeNewViuv74ckazd5DPjf0anXoPCuet1MPmoB8qDVMaVnnWnfT63p4F9IfuH1Mw7U2qCiLGsf
dv4Q7jQMhnQm8r0G2hzD9ojNbezqJAGb1rs++u0RgOIGufaMbtqHdtVNzQNRk939kDx8f0V9eRmx
SlUTN0Ym+8PGStijkTUPZ5L24hYA6449gYl1YB8CtFmbzOlARHgIAix8PBs4P1AeqxSiXD8axb3x
yC61vaUSN/JZ44ni3n3OSpvoSCSBI1CNTYnxGMULymOGZPY1JqwcnLi7fFUu9XHktOHJ0kIDejJ6
AaWQIG8m45aQF4L5jdeJg0HnfQgSr3nEIV3upiJKN3zUELGkUbdfcp+5SB9RN8QhWCX5sW6q2N64
sWvtmBI6z63NZ0bY0c/gVV0qNlEkxo5DPEKnPsR3WllUj75TrysHIrq6Y3Y+G97KAy9HzAi+zDG9
amPQPRpaJd5yCfBgDja1TAJsx3Kea4dpHpAeIF+u7rCIr6aa9eHgX8ys8IExksnz/TKpoccSF2Cs
YS8RqqMu8Y6smqOa5gt+6hMMqTtQZs2lTaf6gsh/GdN9lYKQrIiHYXgy8qbH5G8zT+3be9W4eSTa
//AqnVK+C+4mq8cZLg+bXh4+vYsadmhr1mehC3JVuHhVncpjhemkT3i4IIgSK6peuSIE5xmd1VHV
qn9CPuSMAPGywZlUfzCzOcE8q8d/JovjidlCt+mqMuWfBWa7KTFFcmpzpQ9+iOHdKbGP+d2bb/YF
uxNsW01lPcEEZhCULujBmzDbTi2QWHfpL5nD0Cf32M4tTK0oLVhYGgNtftv26V3F7hJ3J95g2ECU
XYAm4nszLGj54hYKNrrP7zF4niyfVfcpbH6DjRwk63P9hUppOuep013DPmQMlyElYzhAtlajU0jM
3VsUM0qKhrt0qooX3dQRQiSQyun24P47xn2S6OmTQCkSFPNjn875gfAn1t+JiaqNtutaeW16MiJX
bIOoNe9tc3iPxxTHSzHU177Inl3PWtAAPqVykcMcUdyX94ijA35kZgAovM83zZQskyq418RWfnYm
Yi6nI/MpVqeoY4kfHo73JjZdprNkiE8p8njLbHGa19WrHCdWXjS9sB4c1nNr/EQhgl5EHVQTEqEJ
0TqxTVy78VX0z9RXsBoX+5gO4Z9sDpNbhxkSpgPEDlV+xM1FKb4iUiAlYce+Lt0A+C1jnaDNPiYy
tqGli3zB79Jkby8i4luxn/8VXOzNilYiOuRf43bb7cqG7TkITpJB1YFfGl72OKVLfTQrBjJhXuVH
WzIM1My6xmS9LsosWauvmfJHnhfWnqPh+Ds1wdcKDGWxNlNDS+N+wBHbdK6+T5v+FkanGk9q/QLb
VE0Qoo44bkTv/2REDCXAsUDs8EC7C7P4mVcahPyeYVeITlTl3y5LBM2wSLqtipNd2tg8q2d53i9s
q0p9I9iuXAbGFonVHTqiykkTcBLjMCCNLvP6PpT7GTVj4W/6bOFTQqmggYbsys3srqjqZ/W5MwGz
r6Jo7Fe5jP6isTxwJYx0WLwK455ojxoIqhKBRKFf7bNkedM9YpZ1SyYbV3WNmDzLwZFlLDQM1hb/
lXetkq9rC79waAV7kkNc3KW1ffBLYoTHwbmrhLc8oUnY1uZ8hWycrOGk1O8N/v5daBMZDh4OcIJX
zgTyIddQD4lrGNDtFmvz/bUYJ7Jnzxu1pciOuscRS7B2TGq7np7hGBebdtGYcIRNShBbkmL/5g/U
yyBkSEJNpBR8AeRizgE8HINzwtEJe0g++KySbs/US9cqPkEoBPvvr4exm63TRcv3c4eJHcdyuKe6
O1GLhycboNQZ7jNdAOkEV2PI6/XsZF9663d36sqSrxwC886e1d+2TrNUYrl1wImvAbDVpjiDC79E
V+xQ0QEa5Es3O2W8CWMEywvulGRAl++yKLuwpiEIVAY2tUTMrA1QhHhh5Bk4mCMD3KE+RCxRkV7y
f9yP2Ox3SnjYCq70PagXsRWl3TxOxqkNE3ut/qkwY/sctRkCRC+69yYiRng/kznv3zAF1Ge/9A+q
+/D8ZzsdauL3yM/sQuvseHn04HZ9fEHybK/q2h6gCYUp/jUCy2oL4UHb9DBqsuz3kIJQBnDjwICF
8SzXIEmERQV4x3jsGaufawP/awzbfDU7YjxAyyyZQPJQVoFxGhinF/70pI4RQDRPKZrnBF7n1Rch
m7/IyiA3JFW081Tib+MnRAiZqFlrupeOqVr3kmRBclFFazSDUUgDYz2Fov7UAnwwNZ+LGUXqtbaG
fRTXPhjna2Q2wYvKhbIz/W8vA746klKOYTMg1rbL7pC6drZ3zMR/6rzRzq6LTSk7TXV9NW2tBnNh
eF9THb1Dfb5XH2KtC+6RDGWrabyGcTZ/+GVpHtMFE+gYefon39Ub+p3fTeLjcP9/ksDbpyR1R/wX
NtFqMYPkPpk/5iT/o95KV1TMVXO7PehJ6N5rjp7D/BP+CfS3s2ZwMJ/ZweBG3ICgqB7LqpEcIgMv
5dgThUZdQ2SH+EkMbvljGF+YDho/McnTPGduxowoXe6cIgZCSzt2R7ZKeFDXlm5hHfBbkrDUS0dW
7pDFHufQBCJDIsrKNsb4fipI4FwNpMicc27ZQmu8fQxLfAUhiztmXv+WT1oQEw+cJsnK6zNxaCdy
A8gWWnDgEb1XJcmx1SPtj//Lt1P0LqP2R37NQXmzcm0neUbLfMi4RzzagDQ59GsZa0BKQ9hwAaq3
sreIaUht+y8VXgmu5U8EJmhVPoQxs/F1nkyUJKANNpUb/5q8wvkMy5J7HIgAyBnD/hYf1jrFvXAN
3Msdv2m/7tkf+dkuERk8GAtHlRE/LsvIJxOcMYYobbyaoZQgRSMsQTY1J3R8CVCPiYFNEaOk1yrn
lI5ef6oDgXsJsExg8k0KJz3FpRBvIXHpuo+XlF1Idm257u6dOgxZi1t/OBf6Q1J5WLzkGjA3DQ9L
eMzlZKdHOin/DjOdvnG0rHwacDH2Um+gbq5qrlFDMNoa4Id4+7XmuNjjo0bmT3/rZiA6iTzVv0LT
0u5bzbrXjCzYmn7DTo7OLK/m4UddzKXJPKQrf4yFIzN/dKd64nwwb1W4BzTiYrgOGXLh76hO3yKc
KafYYkZICdY9IkMs5cW//CAjqVwVNqu3JAn/xpiYn8NJ7ihcbslKxkNfoQTSCz64q65NWPBass9m
1H6MvK33yg/m7ejCqlukjpp6GQ8Idx/bqdYkS7gvIVPvh1u7ZA/p/OCzZ46QQM32Cj6pu18iVrN+
bFlbMsE4hKoQwVEFY7EjfxkhKiskzTADwqPXaUBrJTjDVqM/zO9DF9V7SKt447vJXKvbEImq/25I
3zcpDxmZHrdXTTCi1fp43Bka7LCV6UfB+XaEwxhKbsJgeML45mYw+pmIrvOUkBUXkSyjxhUAxBCN
W1hJ5PBCbc0Qg34FWe3sbypjt6iOgQYE2IjBsrABzPZuksRoFuzfw9x3p4KE01UAGK9mHUPeiJ04
u7CiqGFo3T/AHcJqyqLs7vZxBmGQ7JcMZVOZ+s5bM6K18/R4Pqimp+DUX1U9Nu2SFI2KNNo3HBjZ
Ok4y6zHTyMlBgktCELlYhqw4RAfMzUXtLTNv6UihOG1KkRrr1G/7I22Duwp8HWJ2GWDpjB5vbQLf
Evl6TPwf0LdED/EPdbKmTVafGKggQERh8jAucbjJJdlsKBbvhHyNg09DKeAO+NEapegSBXDnpcQ5
pweM7D3XaZ/wkfr3IYkbFpqpwZbJ3l2/kG5bsyPwAYzAUEqtV1IQHmK6XfgRHskmxSjxUx7oOCRe
TJzU24HR2d5XhJTcpOCDGLaaXnW7Zmn1p1T+uOy1iwZ9MnvQzLuYYiN8nKfYM85OJ7KLDgELYGt4
cAzrV7fEAkvehLebCcBw0WN6tCc/zh7qxGgIm4gxxZKUY9WVf0nnPr+GSafTg2f1V0JiRu6XZJHG
45f6MaWR/54EnV3WiXl9e29Zh9j1gsw6HhgFy/FVN9N7+zVpFWHifwSdXXykennwbPKiRNjrm9tv
6Kb+toMc/JivYVS0e2R+GrOoSelyzLJZq2WSKTdK6tl/vQw6vnMCS78ARIL68Z0U/7JplVu1w8tj
8pM8m2nVt0JakzJ0siaP0TCK60TbSJ6fKYB3+BofA95TLYmde9Ml1lkW/G5GHNkQzFhdyrDeFkA3
No6B+9qTD3Xav7dCYA+3CLfGr1CeWNKsGSPiE8DHcSvR/uuGPNWAKrZ9pzc7z8j7/VAmzvH2G7nd
JaaWWkL+HqkVHnunyc940a+aNmUv0Zw8Abue38ex/lWwDQ7i4bmSKwkxhtKdS9iMjQVPyYPAqnsP
4YJ/GVINacFSMhTZYYSRNP9UAo9v9wdb7GwviGMr0765VYuLdGiNlotwyHpQkmId+Qn8Hkw4Y5D3
63pxbLTGT6oBTgNx8BzYGbAn7jMw9/d25wTrkggD1hDi0QzT9EL+HrHISV0RRwOwobWxqKiyz7BI
rAV4DzDKrGKLDTOG5NpvfpqZqMCg9mzm7KDdVEu2UIz1Hh8vzUdZ0RzHJS/2g4ODy/PBEOcmMmO5
gDJdBKauRfWaVpaG6w2IDmhiwsEq+wlKcnc398wGWmq3koi4NCswCusZkF15/t9G9XXkbx19oH4j
tO8yOy2ZEfUPrQ6Lp9DWncso2eQj+9x/s7OkYQnU1wsIFJEQgcvZtVYabbsIvT3nknWcJt62xSud
Z2wdwabIrXG31vyJDOfJKX6lZGM3oEu7qtXvLBzlIOUixz5ojeg2ai4Ju2AbcldiWY3oe6UGk8Ny
9VEHZFemjKimRIBOf8xp36Xyk0Xcmkn5thy4/xqifqqEZV6Fm38Sa1N/skdD0eOi/mtb9KNZTvHq
+d0T7a/+FSxXtO5StgX4Vt1H3bRvnzjksnz8VYX4dqOyr9+LqeWqNsrgkJVGeL6dXAgWP5JseXA1
Si/GHWClTO3c9TClgR9Ud91U7CcKTfdkjWSH0KcqG88wYMaZZrNYDxkn+K612LDblW4SmYpngMXt
X0/rr4HTzY8kjhLqN8ev8TgbJ/Tt2bXUpO/DaEBtyhG7GFyb/mL6tMsJ/3lQMYYr0C2vFojm6NMc
kNlu1m5HLFFrV17UmjvN+4XpCqZpXmZtcQGMjAsdPM1lwjC/ttlVslhmG+mC2nzQQwgCRHbzb8rO
o5f31A+vWYhF9XwYN4KgzH5JfrGjBCDyny+BajqP8DVRuTUF+SDhyPxKEJlK7tbx1n/EkITSgS1w
7pnX204hXdAgsGkrbUbr9RAgiGMB3EIgKcHsYfyrtca/tHHyN+CAf1lCMtUacMQVaveXKsvJ5I2i
k7r601FSQwYiBYzGe2nRFp9uFwiiHpT2tF1gAE9LlXsvaiACk4JgtuR5jDkrDZJdiLRrmZ47Ogz8
KRn3S2cnD5qnh/e3rfVkp85BWSQWaj4ghrZNEI/OXrLUo52rNelKDQV86XlRz2IPbpN6RhvyeJtX
xpbnH5Eh3NvLGD6qB/6+txeEQIEZHrGnqb3awOd+pSx9XDvJqgB8cwqKv2qR3A7cnhvs4WLg8zKW
3QkIPAz5aWy2pKjTmibGc6xX2cFP0xLuKLG0ZTcfVblh40mAs4sSM0yJySkDzoGSNjunigIvNza3
W7Ia6asHPmmC/GiKQlVuOKSccVGyabtNtidtfBgiqF1Ykp1RGhF0VOo49Ketst2tB1o/1i/9T8Kh
33QSnxc7Gy75VLTkj457yIqrm/THLbkTD3j055oQTCgGb2zp8DrJtSFeNQsgWcVmR258osXrVq2O
5wsX2EcZu8N1FMhutYrUYbvVKEEAawMcmOYJ2XgSb3X5nqmHNqPWZJYOGUd+3kPNSh6A08ZMwtha
AYhi7RRa6SqXnacxaPVFC48cUd4JI6h3Us/UQ2BM/14agQa8XP6p+lpdEejr1W2wKZs4x/IOw/p0
m1V5A2hfWy9JyZIXFjIyzN0lnmbiOd1TWsfnpbbxe4zsO9MOwY41e8a+NfwUcjYKq9sOyClypPWe
AWUn1X/hPbw1CVqei7sy7y7qbMu9DWI4klNMklHLjvJvCKEPJhm65dvTLqWp6GDNbIZYOzg9IKHv
B+g0NOg61hSrGAS3Fw9/Ip3IZPlf8Pg5DiIj+UJg0h/bLifaN3SMDVydqdqX3tExXwJzmH9yOqZR
yp2AiRwtl0FKXKBnu8rr0qtHMsmG4nX+aY0bt51+RNxaD0pR8b3WWjykIUmA3D/sADfrAdc1Wq3h
vSVSY0G39tRSdj43cUHAbBocbvWnS84QpvmBPHGpibWq9rmKuKdn0pNXAGC4NRgEHeE6kCLaIPK0
rejhboxm/9iYI/44nY4mqFDEhgwLV8tgpfsamL1ayQ4270ifkdq1VCmjWWbW28U0o3NiY95Szyb5
cmaceogD66C+jvc/JK6Tmz8Z5ZaxRyk1MgSB/lJXZntRJXxVMMN2y3Zzq23TahFE6WCM57/w8OAF
/2sJluNtozhqxbCt/SJDysk8TYm6S5uFQ7pg7+PdoXaHzgqGBH1jWrlft6sjD7CTkpOgLi51maW2
RYZznrAq4Vd+oEhnuM0kZ11mo3WhQr4WiduwJZ2YxJHj51zd9MNAwoF5G+1wBA/WBxD93YOZoCDz
0BmOydz8wdww75TJFqsDYAdZPAxWla7V/r1OnOA+Ic+DZbaZrfXaeYYwn+CoRWuqkkw6aDsXcubv
mHH1EcAbsNuIU7WDTtu8zQbkQSY54Jj26EGYJJIjB65JzexcP/+J3ao+2uxB9sQ7sUNVm5bWI7jQ
CqfVlI/zB2fye+Cz0cy1hSy4nBQbfSjczeLF/NSGVEfd7gPop59VqaluO3hDKbopSFyL5F21YVT7
xnB2BsI1mpG1Oix0tzGaxzox3zCSZ8d2EeZxnDCsRVFb3quRDEIxQfU+Xy1wcl+WjcpKK/34eWCL
uEsbZwCBILUdxYTR1WuHlyIADB/YdIFDKx4ih6hK3pv2GvoxCTmZgKGUedUWRVC7drShIsIcMCeB
sAj0sJxA1ev9af5IyeeU78yK45lVYe8TnNnGhHsaw7HNh/krMuNfQRoUF6vMbmPj78mw0w0M1dxQ
EMWKZ4uGe4H9/YIw7CCmIb7CsEL2zwZ33Uxl/Q7EE3Alrp/95EHqxRGFqku38YHAZ/LbhTT1LOV+
X/nHSBP1Q2ZP8LFLPPlB0y2offBb/Wt/GQTsNN0Y9ouDBo7qg82g36zKIu1eysLcGKlRn/B5FA9V
Tnt+q+HmYuFNZLVZWoHYu7Ndb8I2+1EReAsHUCsebNfiXUs6CkVfI1+4pRr3QAs8OfAkKEgYVagL
yU4rsZmskpg0DBAvXdESkM5iBowHI4xIjL+FBQ5CzQJr3f0QKV0QCoGl3KEbXGvQCy6tgYw3Mvth
57goPdTLqjNsxFDpqkso7dVSdskr71Hm0as+HJ0PZknTuFP3+SWD48zSFN0CnbtBUEQudbJdXEwb
Tl2IY0hHCI8Ydp3oITkIh0TqNkovttTzFXbbH4yFld7GiDZKVDcKp8cvUFmXdp4QBsg5e2LWRAGV
X1qgVQchTx0Yg95VCYFjeRxpPQxE/J0/1NeDC7yhBsYtukEXy4B0/dML5OvSd05WgTJJ/UJJEmvx
KDcHGznOvwp7jp7NCDR2nOPnFPGsXeekQ4jUkRZ69bzJg8vU0jnA29/WJKtd1P5crdNFNXdrj14D
zCarytYHOo2UcTiatY0B0ckdMF0GSC75rav1oDpJM69910vvxY2T9qIXfcxyo8JoHkzdrnLd6ama
9Zpcsaj+nBzr37Pb1yY73sWm6QDaXeZzSVHlpQEOMwQjbJS+uOijDdBL7zxOiGciPfq4FXZTVbYy
+23axNwqLmQhDNskZv/QyrWET0bLPuWwW0+QP5m2+QszlaCw1mpi4Q/RQlETR6jwwndyovLXAU2+
Zxf+BzYbACwOGOSxaa2rQ+rfyhBF9Czl0NDk6h/wfOJ71iT6W4RvGC2kicRxEi9+luJRr4HCMGA8
dwFrOkDZq7Ai3CuQAoMhbsIT799eY0h/1RhCAMboQLTUiBb/81An/r+XEfqcHZIHc6MzVyZEjUik
wYOBp24oWCenLQPDch1gP9uKDFIWfvPFO3gRWkllmPEBcXIIeOB2G/cJv2xT6M9qb5FGmO5Rj2x6
AzKszFa8tlXv6Rtm3DKM3MboZfXx82JGwepmim9NNJTTzHAtteDOFv4zwt+RqWtCQVUE2BrHxuuv
UMsnL7X2Wk7qWl4OchUAw28v8AitZyk0G0UQ3LgdVdM8Y7gnbK0WNNmSOUDvkT0VE2IjJA7BMoLl
ZLSlHlppHp5NF7uAdOMyrxW4cbtoexsNUcOewJpTCE+pg2PFQmarXvpOOx/erASlppKrI0lbCRtU
x62X8OKx2fu0rbxLY3UWffkVCPeqbsHDEBAUy7y4oy3C2pnt+L2iK5ziEbUBMUeqMFL1kHrmFdzX
x8kfVlbbrTrz02ey/xUwytrOWu8ce70gzyUBLUjiSrPjomHWQ8LXZsHniGAX4sk8vqsbrvoge7FX
bMmQSVYZIZLsNE37R+3TlKbL42iZZ7qN4qWeF+/ieMUvt+niKzvxeCt8B2ak1Q0AoPM1q6OIkMiB
Q6mSKJuQMNoGhZTDIlle52Xd/tQ0n5GVfNX4AkV8nva7HpQndv6QxkW6xznLtlXtHJXygX1J8mYx
rFpHGtzu1kdXSQdxXkiIuU2Gcl5htzVh+R1usBAmgC7ZHaT5+A1JLHLsmrm+f9f1f9SMUD1UTnRN
SVxDU1gXx0pP6nM6LA2IjOGHKhoD12rP9ej8CrkI17cSlPOXJTXOlDWBzO4d4/8tyYjSRxpVYCu4
wNSz7wcTuzjJSFibtHK2HjroYWsyAf1dIoXBrcHCHgfuxLDrf8tKZ+nMV2uhC57+jmE5P2pwYw6J
r5O61Jbv+jDADqU/vlgOAJilMKpzl3ivYzOYp7wguj006W6Q/n5iOqLL1I3fccxEPGlZU1gEkR09
ouOfIqLdNBc6J/ZtUjhEwggOCMMqyhbeELltiXRGsMq143og1tgW6E/DXFUPfmCv1auCSdMlNMz6
oM4dt2QMbguASviS7/iF7xdRm0c1hJqs5h8tQL3sT7fPhoHGTdlFBQELm25mAjXNXMrbIejzTeQ7
GEeTWJDBrNWfhDvYm4A743EoiCSOAsw7t/sMavi3716fiJ9KrBJb/B6Qmu0bC0NaYUZ/hHS2qoc4
nfSTWkBitUeaBEEzbbTXKR/iXW8Cg+2caTsarf+oIwpmKlLn/4TLla6ttMANPms7YdST1OHn6OlH
o2rB4bXJpYEW/9pPP27bOx0lZLW43d8W+LgeMLbW6lq7EsmDXNmY3fs2eVOFHKTx+OCRybQSoxvg
2M8OjY1gVTC6gmEBy60o1mpyx+nJgEqGatOjByNnc68TFFgWESiFlLtY0edbfURDKQ2jjuwyFEll
meAGLjbYgy5DaxjZGZIEdbUJf2sbwWeSjTWc3tHYTlMz7Ue0Z9coLIIrUdNsKsE9ecIUGG6a6Jwj
BKEpR48SmcV4VG4NDk0yTiwGDxYlSDAWH81YW6+eqI9aZLrvieddotByfmNnvpRtTy6T6W2GKG02
U/EOdXpj4yO76vJ7YhSTgfvzWTrJl5k+SM3TRi0lg65Dyoe98uJrSwd3Ip+PzN8d4VavjcWGrx37
B5NEMnxjrn8bynQZqqPEYKqGbBWKDtoF9aCm42pJxUx4G8f6kViuGpS4AUZAC+r9rYdwTT5pCenq
B2GaFuo3acum5Vklc1wRVQC9M4HLtCtihPH/FhOMLfDPZeXDYAfNNnbI2rx95Ktq2aMcheMjJWmJ
Y5V3bsNeeg6IWZTjX+7B/LgVpqWxuYcgCEqHOLi7XK+7gycVxcU5sjz4ylJY7GYad9AEo0wo1SEO
2fKklsxMtPPRN7fASCk5GxP97SDY3ywWBNY4AHJHwpIYaIehG0wAim2zcS9G050Mxk8HJVf+Vi9n
Qmcu49sJN0krjfhdh/7m9qvRxhGRtZeSKR+P/TmoO2N3K4PcGUwKW6n8UDkyIGmaS1x0Qac9U8q0
6/+zyyU5mzQ+hizoiqOzORn2vXoQzozi24DZrl4OeLsK160vsyKRUOWRp5F67+FSY3fuEI8eSvuh
1k17/z2QUM9qLHIrY0ZTpia9ameg0wGJif+fkmNO9DbbW8WnuXq6/v57eQbrIvSKo/qsxBnfemsQ
AdOA0WlDZN+2lWUvQnM3XUKN2XKTh3bHcFxnEveunmXd0OApJMBolIbwWTdQOnqW9aAerAFUa16G
ofORGHm00XI3Z3tYv6MGBnVjG2l8GZIuvoyZ/TcHiWVs+lxvzjq+hnVAvfVIhqX1otYevkCfw1Fy
Fn5e7SqnNM9pJyMamMcxKjHfnTjuXrMsoWWZEvMla6eXXmoQGUMN2ywaaWMIoY/XvgaMr2ojcfZF
HPjrIvMhkPsIb406epJ+8DvWf8VLWj6VLej10gyHj9FCKTpD3ro9U19jUjusRvm12zM924wG+GLY
rinpsZfbFhVRK1GbTMhootOQNsQcCL5PwmszOPaK3DIyzLWov7ST/9JC+jl2ZmxAGo+qayvLNvXM
IaiVshKgrEn6UhT3w3NLOOqDk4jbK9cqxZpOaZ6RuXCvQ/yRgSdVk8OmxTY+m0hwVAskOq4bVijh
Rn1O7bmi7JR/51IZU6nlyNS1uyAV4DA7FEIIx//onVe+taiq6ZH6mW3o/McoBdwtaSHvQ5gc3UJl
LwaMj/A8UkZBS72ps+V9CdCzI5Crn/QYeUScElPqMe1g64pSmq1wtGsm1G2eFbE/k0eE11pfnfp4
cNcHF7dAKl4lXdTiRKBqa0ghsFoWgkoCmEYIltR9vLXs8lSC7ofMu1TFAeMdVlpuwTaAnKNlF653
w6Jg+YKNYpkf3ejU7M4lnRsSJX9xppzhSDqY/mSdbr+WqGdTQAU87woBm9DohLlbIlv4q9Sxnbum
/oUfKGET0yYPtXzWBgRLuMXKiQxzp1Y4M5CYldTBXSwjtDZdiuDir2gG5I+OID5VNrboHQmjUVIp
Y4F1nXrDPi/Ij20TkPzfVLlGmzz8FjgNydtk6xEdB5kz3Mxpdi6RrTI47vmu2uUne1cmSk08fWRE
I8RTerydADcyg4mDnKIW6pmBzXuX9AAw2fK9cgubN1XdaXfDZDj7zPO33CYlbwulrHooUvwiLRz3
o918tBUdny2HXX7kkh+sWkTqHDqTuCaEu5q/JIevIZJwnc9+sTH/s2mIs7haL1ns7WthYowVjg25
W0xsbvrX2DI+tdSbHtzR/c0ZtuKPp2faQpZzMaEwLdEtkRZNz3q02CfCKZ5q5hbnwRse1TJWyDwp
9SwTe3YDOKOwmw++jsgv1s5qV53MTrxOSSu6TTPIYT1U6ejAQwHGNJYtBce4wFPPBNQwdsZSnWVa
fXdVrwKyBdFGSxUTpk9rPQZlCRvMo3yVHV/Z+YRXRPOOvezDOHv1Z2JHLtlJBCc5Nuek0jxHxgAT
iZi5rMhIL1HLFt8Lgotp+RdgMNWXq9tk80Sgp4VtgltnvnmMJBzT1Zt308VGfaMsptqXmty1zPTB
WmlrVWibs5M+VD3zhrG/K/u4/V2b7Z3Ogu3D8BHo+ulabSprPasPgq0e91nmwVNqTJtQqvVTL7FX
RmldhRUxmrHttAZEa7b3VuEfJt+h5YvS3zflCRgumANpe7rJ7QPxqyd9825qjommxZdv1hpYnPHC
JRTsg2V6ps5tieYjVL1yKpZLrYHPzowiilNINbPhkTfOl76/npmXOQnEjmHRtHVMIm41xuYbHwnl
77rTsyMb3vFgpPl7FS3uU0LS0Nbsc6Rf1A8hlxulbWuG/iczV7i7Q+J/4uNF/tVQns7pc5uNy97o
gOuaLLeBzPjHakFxYKT6mWU+qPl+6p7UJDiFA8b+aZ2w37kuPiiBxKP41VzehDqnNvQMCY/3prcy
hnwjkSi9UQ/sc+GAYnCIcJ91y/PAm/wQG+6W0IblOQ75Ui1FQNGC+dwTbC71skkuEef54b+ejRMp
AmMtSWNdrLNuxFPVY0Y/pzFhxbnLoK3VB+8iS/RWuP1ftr17RomkwGE13NmTh6cSlN+7biK9EXgg
fo2Bv7PSRPvyynSGiMOnOZiZJ/cVTdXcA2ZxDdc+jViZViidxH3v6M5ajBXp62qtvOg2RkSp1OkM
JkBxmDkHNTKIJ++lRr23HsymPy6OO149QHJj5/+0SuZ6XHd2FISbDGb2OW7g0NYaDjwRorDXizeS
Fj7a0bvzh+mX6h/6inzropylnJCiF5GFZHA3LFe5/O7yGR75f46t3uXDRVqFWPsGyRhdGtbPbTO0
61RDv64hV1eLP/wRxXH0fjrYaoksMe1TJJgCe2bpAP90LXAzoCjU8rLgLs/C5YyB/Mmn4LpJUqBk
OWi2u2GvxTCn6qDWN9E4ik+bmoWlxKvu581ZHZlolFJi1fxhG/8IPNazaoifgVDZ1jFiWHxG7Eps
7UoYfJitZ4YDuyHtxMZCwP9k2FZ3XtrKeC3nHqk40mP4cXVkkh6eTva93TC0LgcnW2VjjumA+TMG
DYZYTf7MR8I54g1uH+YNCTMB8AZw1jluf/alwR5Y+I3bGEVwFbhSP5o5szBpJ1iTuK0isxveRmux
HvzegqZRZdh3+G9uVS8pc6QU8qOpl70vhhOSs7NmJyFGePdTHZ9qbGHJlCQh9guQbwx40DpDQZ9g
2Wa964gcXNm2e8zmmiAKI2AG+B9/kePRHfYMk9S+rDCM31NQObs+9O+Ugjip5g+MHt5jnODNlXCF
Ye7oP+L5tp+HNYvIpuhe+yyS8+1EIk5hswyN8a8ITQb4xlExvVcX9bkApH5f+1658bBlv5ha8xRH
w58sdSREklqMYqgD81D8YhTcT19LMYIE/luM4a5ze4+zvLprYhKCmPCsgjYDx9AbAhK8PFT7wH0e
zerRUXUYhAVilGJ56sN+Scrwju1sgqfAwiiTeNk+t7WD/7x4mQaYfWp/T2LE0tIZ7GyrzMpARmmv
ztC/JLkZHv2uBwbmpDCzVZ1hZ/TU9BrhmY4M/15qXNWD0bchU+Cc8NAsWn7X/HtXO/f+h6jzWI4b
aZfoEyEC3mzR3pJskpKoDUIUNfDe4+nvqYL+q8V0sHtmZEigUJVf5snxFPXh19zPFg12HL+NcM5/
gz63mpy6g5gJikYiAxhpiAHZzYtjY+h/MDP193+fy7eEe98LJQUmIqxT8sVMl29zaSrrR4HdGZuq
o58qHIuMRusi25thh0o+KlZ8AAaA6x/FM3JKIO5sOOSILfpF7f05j120LLnzY1dvXc3UQiiFzBiW
PwwawA5CbxttqwNlbgquHF+N4CBObD4JWxM+oxADj0zTDaRaY8gURf+p5ymXTamFR32ef6znXvnQ
Lk2j3Ibh/L3UnfqTjke56dEqk/qIZYaBLg71bQRcw24BetEdou+5/Lo1pP/v8JYkTrBv2+JWL1N1
sQvnQkD9NPRAIDUFkQheAFO0QaF6cWSZJ3KHxtHUWbn1quiBu7+5qUJ4N/FsaSnCyeCGBsuMTj9A
YX916fTBs4O4jAdbV950qhUvN41eFyjMeOBkHhZaVoonjx+98L57gJtS77+W8ZuY6nQPD/IJjvTo
aLiJIkpmkjeljp/VqJmItbVYB8CwXwdaO3254xgGvLeg4lCoena95MPyE+O2coPare0LXVO3tof8
BC4n2aizYh0SJ5+vWLG2NtyEOw6Sb5w0McuGoiiTwy/GKWIdR0ht9Ua12Rb3rfVh1uMolnkqJRwV
+Vxi9dRR7+6lSoi902gPZ2F7xSDOWKzKUSkFVsEl+uxzvP+BW5Qg/vA0CxBdNoCRBYfn7ijQmV7L
wVsHawQVTgkFnSey5/EWqp0tHC0ldBGcsoupELiemYhYXngfkA5PRt3wbB0d7UiuPDyudl9Eq2M/
06snH1HxwilQA8p6zGDpwkxNs0dfLC9GrxP0ywj1JYX+pKOOXxgVk0uxaBRLNfuzjfWYBB1PLjmI
GwNVv3Rmdhkbc7c6msYKBWeIreleaI29DWzcsRX1HHKDFzfupran7luQZWc9qpyDN1bzVm7QOX9u
RoMIOtfXl6tNt6Iwli9k3/KzDY3/OgZvFznFwNJhnKvJLn2FajC/jcffXi8YN3r1UiPX36ThMADb
jJ2im54TjSZ3OQCYCsBEGobJrWnAVo268hhwBcrwi0vw4wybAHqHYY/guRNjH4qvCpV7WFrGMzy2
m95zvONkZfFLYaNkiUMTzu43yUpqGF8UVpFdwMtZvprGJsVOVnaKG7M6ZpVD7U9Dleoq0LDN2JSa
SQFOqeZ7ue7PCY5tMjwmhIBQZUFK7K3akj11Y4wDYQ4sk/LqZw4iEflsdTjLPBYuR3xmMRR503UO
cIyjzyFRF1zvY3uYg4HF39H7P6wJ0LVLzGJRUexyBRLnv0UA6ym2l2UJtiVhnp1LM8YxNiDFE0mY
f85ob6ZF5ghvhr5LuVpvhddUvjUgeXOdJid1MDo/wNx21IkXMVMSGNwRc3nN5pm9ecSpAsCQtM+V
dtheViPsjGe+7ygfQzwyHy1HEE6I3c9lZk3YqAHW8wbC/4GrlTONEiF84Ny5ZqIAMKI37mrXGROM
ia4u8c4IYFXZDu32hImeS6ONPuducH2iZN3ZK5fbmkwP85+ALsjT0mn015rdpPpT3tBFODnzWU8p
gTOkYUoZp/pVSQwdN17TP69oXaldaJjKG7LMB2PIe0R9LXslzv1SFhrdS43+2psdmyERnRiBLCeC
Z8N5ReXOLfm7yLfiRX7Vg6naxQoeu6jQ0helMFyfv0HylXefeltHFx4eGCoEjn3OgvTqNH1DfEM4
uqjH+WbhF97Fhhqu316jCDfrd7f2gukeBvd6YDyRlNUIOByjijZMuBXL5L2IVHAZEG+0cMBTIsYR
kjiJ55DNZ0gXkQjsNxHj57ianNULySy4PA9F90P+LDWtFmXQGB99h/v/GPJ0JvMg6IbuYo/bBMM3
lxtJaJ6Lm/UzEz9igxXlyQaiIQHx2QmZNdgPVRW9jZmR+3OQ/KEjL34behX1WcW4v6vD6Od6/KPC
N9jxax3NMtXIHzEjHsKRRI88XSn2lWgLiM2RWh5n4E7fJGp9qDra9lpLh+9I6+ob0FWq1QMiiEWc
XKOeDjOd6C7DlHq+UMPwhJ9qYQoFDvtvqrqnonWpPOOMXEHG2ETed7v0r4841dKDFMlCkmpbi/qv
jZTLVs0MOhcAEMbIOhnCXglzv2uSjqJBXpQkD66Y+I628JrJj5Zk+QKKoGHNSp/k44xpa/Is32WQ
ZNexGy6fcZ1rVmHI4FlUYMigR10yDS2yueQ2IDpo9aipSRuoDzlOUu3wjxEp8bEJSvue5aFO4Iu/
aG4Pr56D2Vwfvrmp4d2lN5YlwXvKhvF7VZG2JeTr+aufDfXIurbKNQiqZTVU/5XkvaW/lLgl0CiX
7HdXaQdGX9lNmYL+OgzWY6Jd5Y8JJSfohjfucGwS9fABuag4LCOErigtDkoz8VDgp+vro56+zJU9
06VlH+XjdUXXxgmOmorUZ1r+mjut8eU2AsMRrkvpp064yqQpVc2Iw9O3646bpsN7J+0O/AyZn7L1
86NYgyImRE75In+ImoYGWKlaTV8ceeoh1gDOSI5C1uOJk0Bd+aJPHnH0pPwYzRTmqrDWOJgo7hEB
KAfT7FZRc6JOSQz3X4nj/VSgDsnALpQ6ek7kUdxRk3qLRhen83mdtCERUxeDzbqECLQaQaIuIzsM
aJ5TlUBvCyy5fHGot4Jijhw4VN1/oSD9JFGi0NA2z3tPkH7KpfsdGVurtFqSHZj3LYDGO4dnIcg1
N9q5NYpQ3oHzgJnIH7TxnGts0T3XVQVH+TCNP5d2ea8PYdpmv8q+/c0Qovq1BNW99/5Ib8nYxdnF
zGMBGvS0a+KEnGcUjxDxavCp5mJrkFG5hEpu3ZR3aVGQL9LSQuEp5laH6rsSvO42mUP3BbGeqDE9
30TCeLbjin6lqnLhSTFzu5fepZyymJZr9Uq3ivmtzsLfox0+GbHbXVVk7FO8TF/Sbi7PaxF1ab6O
l+EkTSOtUdqEavph28Cql/4lDAvBIQGq5MdOmHyGFM1i6RUQGzhjdYY1wuq3qU2TpaEs1zFJjedw
UBeCOPlvnIrWpQzzm0x1LPlDCsgpYz01+M7iOh9aca7THJ6KlZEXq46pBTTVpBaauNQHPDwz2AeK
wGenCoqKtbeF9LOVu30jrdRDeUDOn1913QGHFjuPPh+OfeWFD63WgvPYRzk0pDLeGd7ccHFRAZKP
nOLCefyF2R/MjFL/mtLwkow1aAUxsS9nS6MOkh2+3DQVqLU+LvoO8xR1UauvTK/ch5zLmCbBGwhB
DGetytdwe1/DfsnIggtHTkuyokhN81qhlBzcpCapIgcpodpd9G5A4wWTQUdUFh+LsbY3SEYadWWT
dZ4W+sgIOwAbyFm26hnjPQ46UQQ0Jy8LQzaS3q1zakXRRu0Rbvfll6EomskHEyUnp57IV/PkkwcL
Wg+1RU1AqxBLg/LNNHuO7iPaonwbu3yHHaoUbbEXZ8eAd/wq/4IYnb6yYE52A26vNXpnCrrcqojS
XT1sR4uaK0edn4LAFH+jKAkoQwY6JvcWmQaceq7x9kEhE9jDUGlBQOqRscfDm+7kfrSjKjUAXeR7
yOtHeTmWE2LL+rssTqPtXPpyhUKdKGnwoi1YoG3b/p3TIfESKUsrohvelqY9bze06cL33cDvV1dP
c1YSlTGXY4z569h6agnWj8KrUMdx5g2kCOWLiy92/erfZ474t+lIKKOCJLX99y/AVx3pabx001yS
FbAfo/QOxBn7APFWrsdAMcn0ZDaLI9H5O9C+0iVPzlLfuMavwSiUhwY3yi80lWGjlT9DlgIBmrNX
UWyLvepE/rgUnT9FomLEiOv3RZxfMSupAj+KUV+81TgsNG7SoObWM4oypTvQQzdhT5uCvlS/2Y6P
+zBv02845VKgiCnQgVJXGGyBFJ/349Gem/orFR4XDR+Nj39zDynO+lHo8BPllNLp82a/ZJhUqtnE
UcvO4hh13fKekab9PXQdUkrgEW0l6JREWvtYhpihMmj0s44zfhPpjNU9OhAIZNk4Itlc3erpLJVC
4NT6tcztb1LODNr2qwwcR7RRMT2rhuC5dHmUDQ0nC3NqnFM+55QYod9FbgjkYbGmZ8iQ9bmN08xX
DCj0SDEvac63F/zNSet0n6Ha8GGpILODuRlwzgK4kysIG0bjGuAVeunhKfpN37kcpBmDyqWpKxlV
ZWn0+DfjqUYeOaOSTvvQTqebFeH4GfR0NTSJBpUnFQqp2U09tmVvOiy98167Sn9YY39k3G8DBt6n
0awuWdUEr/IFvM4D63F0l+8UWALgJgEhdV6ivNbgVv66Ou0k6X2tc5yXiui7knnVR07G5u+9WIIN
banrqnlMhSPeRy4dhb4k8dxpGEAmLiguDWDeNiPb93OqQTZ2lFrnvbOXfvB/uIWmw4i5msfAKvxM
wHu96RQBt6Y6/12Vclpe//kZ5FcoAXXpXS2LmhU1gVwf9nHz2mow9poZU05T6/Vr4hFFrjzlTXVN
95HDkhR+uLqmw9EkRLPKwhg+2/3A7nRLAZkgynbaYYmT49Lq3s9QAYvIcbvwK70ZAX6KRGcTx8u+
qfEkUFdIvFqtHYLcqnbMi6LnxBQUDLSL6OD13nR3EShxf8fss0RWbClE1RY9WJk5dosfcy/6RtNm
hyLCcJuzN8YgJOJGSHcjXoto9kFDV09YWdhTAjeWwOPJYQrctyS+cJqWxWb+bVbN/MiC6UFxzetq
ZOtpA67q8QHAgYq0kRE1jcwPG6HrRenQrlZtPjU7WqYDq7uoYfFNV1yUFcspNvmI383JQxNMVdi+
wEYOIZEplLC6XU6HFr/fNXKaX9bcFAf5TvVUFJw8Q4GV7weKE7c9tMwNGt18lf/aJFZuCVv8fHUW
xzrEzDaTPD9WsXkclhMVkeClNU9390vQpFu5be5bZRsV1h60N1wtfQ63EXjZU+pR9TQbT87A2IMT
b1ZfejJv8nQsp93/XuRnI3QE0NzNQ35eiklBWy3KWW85d2U9I5baHdJdazIJ8KPeJtbvQTtd3+fJ
+Htq0/+Cgra2dUfEn/LNdnr9HJV2cy7qOrrS7MF5pq9MEuJGvG2N/hvLnf5q2enPhvyZnxObu0pD
vmHgrE/+Rxy0IlQsewFgKyKxuuV+lfpCQzdDjG0UGBB22SS+rZvToeIqXQL7oNo5wG9S2WcjMNp7
RjhkC5Qoop5J7elYDK3tgq31EvcZxbspXair8BEqDQd2PbV9HuW/e2/4mOss3VlG4AGs7e4hVV6v
zhK7h1GlY4AS4HOoafZ3ijxOiZkbtxEcy78gi6rAlZ7yxyi6PBZGevxT3Rk5kkORe4ogIcrqEpiy
RNDTU0CR6hp2DOkrCimjm2JjY2YVhRiu851HprIyBf/5czAf85jolxwbg7hrnJ62FTOE72o79Rc0
OLY/prLoGwksWv+bDqQhYbJqN9YgsRkoGN8NJyJnETr7zjWMp6y+Qn3wYbgnbI5pVuv8waj66/ql
CpPS106hy4lrdQDodh7wcxWTXpU0uJy3BoPinJFjQMQiIDqG4u09FyVHlqR40PSObRrb61tbdKbA
siXxTVR35+TJR9bhjTwYkHiOEhqJoRVNXfa4WLXx6iqzcp2gNTzgP3w2MvggWs2JM5ycadisJlR6
EhbqfTHhMWbA/UShW7VPVM5DjFbZpXRTtJEhM90IyQzJL5NK2faUe93nAfQ4eHMgptJcHPxcBaum
oUoE5s9TMA0AdMywfGBtK+9ohif5bhEfJSFXWxiUl9Ia/kQ8gzsTyU+c7Cqnyvxam3T+ODbTyoou
lHyILChb5DUoNZEvgUt0nBora/fvMzTplHYKsiGDa5XbHoPYsUUj2K3nsDpkqjhaWDVrDfRUmf6U
ib6xzuxN64DvLjAK3Yp8IdGApfi9wPyR2NHzpD2tT1F8IodUT6f7MvVM3es8u6cJwHm+TWdt7tx9
sSz52cLtdzJofJY5WmwR9DMCmId2ItbmOVHiAwXZTEpNz33yDAyYkRdyYYo8a5HBH/GswDybi8Uy
rbaIAMLvGoXKsrVSCuC4Mr7MgC4SeRVh/blkfWvvymCih1ZkhrVSdHDbWU/aOcX2W+jeWdc4oJmN
19LZmqo7gUdFGtPwJYmvysW8Jnml7bIKagbatP6M+RcsIbBGf2Y2+xEX+XPuTAd5X5XxrONEFu46
NeCkgM2DxyVcmEQZ3ww7V1/iEO2JS3nR0p8UUjrbaLbB0Btf0lCNiWvf14TwKiM04KMJwsJkjs+J
Q+REArk9j6BuolyzluTzeo/yw+h9udMPqKG+2DNd2PWU05yNFjtYcfyZTB0u0HRPL8VTCATksNrz
m4xQWTHeJ7fxbgzyyzug2jvgz/JZQfDe/ftKGTsM9CYEq9XW4unMab2+pgS8MtTDZNMtKk1dtY6P
d12gskx00NuRdXV7B86lZ9jnmVPTs4UvjYmM9Ui8sntGEu6eA2hWp4y1znfY7ElHhwO864jfxtkV
ZTetmz0ETTDCixdT86JS0WtZX+DjeOKMffDcG+WbktQWB/p8Ppbq8gOwQb2vMWrRoFuEOzdgSVE0
IBQyFBa0OcY4D3JKlRf7MCMRT2ff3VuS7+EYKy8Em/NDVKnz3dCgDRMh+HSIvfoYnLlYSWqQl2Q5
G4gwz9GzWqdfPKgwKliz9QZyfdwg/mYwtBXrbfSNX3ZZvMuhvKW63YG1Mjh0dctKCV/8mDNF2q8K
DzZ0ZjeZd4S3OX1osfna2lWV0quKP6WOEQbxv6fFQp+SNik7KIfTBWg1XJ+lfcrDn4gxzUFOFDz9
lbwYdDSdc4eUdx0aYzpzYKrWDMatYb9Cjyu350XHDlD/PdqETvhf4eb5U0nQzx41Cg4JeJGZNsd4
DYm43KJeE+7z3rNuHWiEl8qENgkD+Nu6nMQhDSciRiEv6rHGNMDQqj7WLgWFOFYN/vdovFBbkm9S
0WEwcryiS3l+VIbCrERMIDUm4+eO7yFlMpzGGUJkB89uU/IwXneJxxp7w+AgpS8wmrgAksMI7REf
KLXKkSi052AVKfRB981zGCsfrnDcFAzG9s4SVsc0yTlZj8twkUew+rMCQ7bxxErMumO9Kim2Fa0x
PXpParqcF515pd03Gz0jMNOWS0/YNyNz7HZje2PU3EIpKpAOjJN8Iz/mNKjt6wHInyN0Dzmy1zQF
+y0xYflRbNQv00LAaaI94tQFUCJs61IUsCftCufsKByA/150QGU+o7f8YJrCzgO14iQluxws2L6t
R2MTUirhYw2jvyyogie2Zf016vI9Y3GNblLd2loBjaGqEMBS0T/RgVPFuApKYFgoOaURa7+6jU0N
E9Ts/lTteDyuT2t6ewjnBk9WpEI65Jy8lb87NTl4DeRdJSUixcL1JjEGhU6xT93NGizQ8q3s6zHk
+0tjs8yF/g1GNEm40ezFZLsfAnH1qBjljEFCazBU+39YGhMMBAkYnTC79VaULLPy4kLaEmRhjI3U
Js0bVunsxZzcB2qF8ib2lmxJ/UowbKgTrdBT+bsrw1Q9ya/qBeOROR66VGvWbI8M+HSQO2Br1z9W
7Cub8oRNfzX/0FM8ZUgeexCD2nMI4cLn/5x/RwQxV52eH0o9Ra/V0it7mjB9ouGLYnD/MtN5DcOB
7fR0JfwwvXShFhCtXrjmS1GaTR2S/JZ5Lp13EsbBTJpOR7gocD6H8DCJLKhDpuXEqsB2aQ5yX/Am
ziqb9yFrlfu625iQFydyFkNH0ac048kXDT79Hh4WaZhWtc+9ooECmO3oo24qzAC199dknrdR85Rn
6rxVi8DZIRWf8AzD6OuBHwAHyDi6KBSeiI8cL+6ZN4hhnDIZw3OZc3PgwI1PIIegjyCzVxHNyehY
N6m8Rxbwg/XyihV7FqDiYrtMqk0LKxQDpCowCx7S9o1WZ0NpH2zym7NtD/+tWpimmN4+u0KrUX2Q
p3Begz75YxWN7neda95JQZp3I6iobZuoRZQhR8fMPlOtS/B9jgFH//FTgwz8KKhICX2iODMWWfTj
oqaLQYsXGDclhnutJ48kU2yGMvwNBDNCg39leH/5U8HA4wUI1EaqtxSjshvDWnuQTLjZtj3kuaJE
i2XFNiwSXWoxFAc5K2e/BdRS3jEK+6b1V0hF3dNQM7RxyShzdtHdZ00BvyjdO5J/C+PxPRLqvUoP
yspOyRusgZNLyVozzG+14QhCYurSCifPCcKjOy8Grig51Z+R7e/JwvZthABclu6TnJ/YDZbT2E4w
QoiZSuwMj4LD10XrXP1Qe6bu83G8Tdiup/uEjt9N7mlvRm0Ft87o8zfKFQGPe+NjgJdG2oQZvrRx
LRyzaA1antukY3PZ5tMxUOfkHqbmQy6HukuqApUE3I3Y4/SKSmcpfbvbgAP6jdbAnnvuhb2fs48q
W7tkJHQuqASEVeR3j4zSURc1Sh6HBhYIDQpqpV9cpa58LIONqLZj0l+Ov6aWQnhul2cpEbeAgUll
AqCplV06WSVRg6Y+x9rAvpp6BgqSBlCBbms8pjAbsX4NNyci6RuYOqHqMSfAsrpMvXJ6oipACTXn
WQ8wTvSUup/jpIQWPmR31YHf0+jGwgx6KreK8p+C8YsaOOtzXTE6KEnip57uu74Kr5w3j3NohqfR
YhAmWzRoFR9WB1cqXCp8h821fjlQfvfM9t+bxrlhe+5fQndR32vvW4COdFp//lR9B4dV1h3G7CjX
XQ1Q54Vq5GjbOI69lWuvLPgeqvEihSCb3Ko/jB+lnkV7L7bb86KGcEjA9W0URP8H5CNQKHnhbOVb
b6KdnZF5zfcyAWAtfpby2AiXZD7kbIpu2aYiP/uBXzg+VXhwdlZg5K/qsoDR8XQKPCx3KwcNBIFP
OKiJG1cF3CbI8BtbJLObxZxOknGmLSogn7R56ycbqsbEEC92m+9LrRm3mV0QVtC7hQ/kAEl58uVb
+aKYwPcSzBB6Ns8nB9zVIardeQ+GF4RGPed+WWnJl81xMJy78UOl/YgpxlMxUyM9iY3qIF4cO5nO
ejV8j8UGdimi4DqQ37D+PzAl81OmEzOrxNQYV0X2wvDil5T7tKUT4HbvikhoHwt1dI4xY8J9UdL7
3cwkS2JneThGxXMGLIlMGNmV8xRrnHEXj2Ow1NZVc6K6Uz73uhSN057hfnY1TwkoH374gc7q2b4d
qbHoX4H1h7Pyez6BK6shZ+/1GEM+paChaZv3Ej1j36JYCydztYkb5Vqij3/1ffk6RR6QsSqG/m9S
cZPrcKhiMgdxUFT3LgqRtAzXvnq6HjwgYD5ojsp/a0v5Pd6us3xKY0hklh8e1vkXnHvGXY/t2a9E
79uiWsMGTM7PJJzrrZzSuwrx+c4IH13LhZdpyy9ChdV2ilyKWqdM366PZF2Lg52cTKYDDRV9jK9L
zCm92ZieoMf6DU08m1ok6ugHz0+dfBtO340IlXgW61MGAJkIbK8cQjOBee01Jxn9Tcn5+nXuLXdl
qXZ0IH/kJSlR2oJ+Ljif4y5+qP3wBLBGx+bHxsMe40SUUIW3vGXaSON2u5fFCoOR0koe5sCmPOD9
zEq0S9Qn1dExy8tgh/rJrMnBCupXnQF5opVFP1vz4tu2afyXJs2L9MjCCYFrWTjeqXBsUF6Zrj4R
zKZnjhhpylp7lFUvRQPwvIsKdY+9WPMNClF9TXoHaG6vDqUT0olY1Tzu52XXtIO9H2NjK/fJtYlA
DbLcwr2EUgYO992DtuHbSl4z3enZmYRYsABWwRULrZmuvBTp3+JzCxXTbrTmZWwh6bRWAkEHfPaW
rqvuZLBTT9IUb0iOGFxaSO2ekr94hkJrl+Ey+lUjWhoduu504a2ehoHad/F2DoKUAjA2O0gPTXNq
krLcWrGNQd59a+IMFVHDkyeaW5XexTdRBREDEyf6tCn0qAJgwH2HYi7TwhZVQpuS7L9IghpmUD7o
AcU7HwK41Chh+56xmT6qAfoRRrDwux2xkxSMzrCFO1rMdGZNNphSuLHJMTUt8jwQI5XNUPYazynO
zFXcncTVXyYpU5/Z0O6Z0lBWFxKMT8LR20NS7vazUn2NmnkPBpqP4GkQBQogX/qaQzdM4RBKyIeJ
rVcPpa15bdrO3a6zxhW4SMIqw849FWcQNvPedKqHMpoxf6IlQXuOuk060/dh8wfemgRDdkM9LdyF
uEY8SmW36+PG0Yrq3W2Ca2ExL7KzBSqFALYSNo98c0mVjygv98liOm/AhaZTMGGC602uAc3VqdlN
hAyZvDa9Y5zIbx1a4e91zQCUZWlE21rlfICAQz8Upp5bRHb3HIb5D4kbmgr+i8Yp6EIVtpB6tlAD
JhYylqGr2kAQGdh0rDTkzOnSfeF5NGTaKva98T2wTDFr6+snIif5zxT8hRzRRmYy7yXJUGUgBswM
W77tVUjxeky6RKv6jWfz6wsuDlE3f6ELxSugk8n5dFs3wznPTHGAmZpzOVTJvqgXtP0yx8KLT9rG
7gWDusyunLJ+SeISvlHTt+OGvWhhjNRJjp9Rkh+WJXFvDaCYy1ByCc3q2D/MGuYRNMDg2Mb0VQ5Z
GPjyLrOi0Nh0Vlz5aml/Jxdof7GVOynK8otJPW4LCspPTW24u0IApJU03VrNcqsslbIgd9JPESbl
Te3kfwZz0N8xnxBXaZiIDiE1cnaTsXkUBvW8YIknkP9zdTIOPQcpuiOe2m66rUNPPKL9Lpi8bZsH
0bmI536DmWIvV8880z+dJbqXY2u9wVQrDh3A5q18m/QjWFvwQ37nMn/xEpfvh8CSyJEn+c0QuLnJ
Yc6Kk4M+MUAsm9AEBhN1FwRF2oFodH0JjfxSjApWEvEurrqSvzAtlaDrDF0V9YIC4+IG490uHYxf
nvU6G6H6ImNpqcJpN06W/LeC9XsA6EHz+01W0oLbXW7MzomVc2u4Wd++y6/ayVyeo4W1y3Tm3leK
TtnE9u/EWMKDbc8VLVliZj8XNLzLjSwzdVld1YHwOQJvo/wNt/1OT1valE0dIaV1xl2Yds7R05Ll
FYPsw4jG6T7qGRmV3Dw7DMdvlepqbIzELG8icX9ca5qZb8Slz9WK443WvK0+QZQPuFQOETrOmESU
SYkLF/tkhcRGAaxiEUQQc5aipRguHPr0gpeApLduXR3VewoJtjyHyVIzYTNgdlvQReRVmtB1seMs
/17TJ3DOMjzC9BC3N0c13rgnGZt04ycNf9qjivD6Y5e1qUsGAwDfMeZnMDWq+g7ioN9J7wL8knBv
dMW4jcvKvQXsnyEgDcnFoV8raRmEy+dCpQRnawH6Go6EqB0KxzZFZjwb8NB/9M5FjUa4E8BUzkFc
f+aCkjjitrSGM3O5AQrf3XVGzrmGrnN1L8rWQabdr5bFpml5MA7JKW0hY4svQrVkbDKPz+zjTHbQ
Jg2KvXNPJ3jbXe3dS1KFWyWa2GxXjPguJO0YMHAg8FtJLVLcGslymbZlRmePTCFBH+sA37hXgKSi
9piskvQI1g0zBqn/KVqen01bjXxHUZd3rc0ohVRuav/k2kN5rlE57uWM9R5IxibRi/FdfoXjDIvM
BJAo1bT4OjbTy+qTURI1vxZ5RMBGdZMnRSkOYWcMrK9F+iTmPOoiSD6zY9f7jBDQZlByXJXVtrGK
8bdbRhR/BIKF3k7ccO70kiyElwIjtDfIdOkhrufgFTjAbh1VBjjOh+GW1lr/wVKqHBjjZLB/3Tur
LK7usaiOkDcYW4bhSW5hWxWhKOBZf4hn7wL2V2diyJjKKBAG2TgqbGsbEgIjZe8yhzoBN2X/oq/M
MKjYr4PeCf+z9qynbOBFH5wKMROfijd0HNsB/FU9Taa9E78iHKY7syRU1XfVKzXexn8K2hf/FFSo
ZQyYldR8VmgZ93XXrD6qyMl2LuzikxT5efhAMrEg4DgdW1HTql9sKoa3uZzMsARMHHnD58AOv02C
DgYludk04GFHsDKn1qaDSKl1za+wUEmE2SwqxAzTbvEO6Nt2boJtNRTY23vnse5YSsByCj0hKVbk
m+t+9Am/5NDMMZxKVMmlB8zAAzX245zTlUNy8HVmH8mWbvmFMmSRKaLRQ4iu18BzYr9V8vlci8i/
2BOc1Xb+ZVU26TnaLaQ0MHZO+5S1HHiG1oQ6L3bCblIWdxjFW4hgaNFWrF8UZ6kwZOLGTmhg5F5c
XjvbbJ4KRmJbinCXXT2goJXVh2XhXcp1zdzGXZc9W+0bQU2wHnU7kwZjKOHpzbvC2O3Q0ISTugMW
8KG4OrManCNa0HzddBuuDCDjMrBRuFm7vk2WR0KnyfOKrihCb9cHCcaiVtv1An4vloVoKNnEzu5H
PLstplpt3CpDHuL3bi4oE8otK/ruUTo46ewhvJI/UQ/DMn8hqagZkQExFVpDE2LDl3ZFfp5SI3ga
m+bsGhtmTXnqY/Bs+07/Vcf1t14QsOphvLSW5rzWQYVb2T6Oc8UwXozpMy07BCQKN60x1NfUbaoL
E1N3T72Buuug8WBPmNpr0I/dZhBxVA0uNLiurTYXyXfN1r55jJ9+95OHhQN8YJFZ11ioOKF4cWca
G5VC35YRHtrKbc2nJuJ3XdLwJ1Qi+7CudoTtu0M9Qi5AhsgEhTF5sAHI+1Y95vgTyJQj7jp5bLyb
FD34OMavg6DvORVCo7zyHOP74hQvgZvVkM+FjkHYEkU9ryAYiIRY2KjWOXaUe6q9I2M4zxI0MapE
VNqc/dCkNO0BNRE7nRyTqznU66HY0NGSHlLhSUn+OCTF99NAJHj9LeyYSq1pKZBQzdK5DYXZH9Og
+SEBYwOCMDTWYtpVo1Fj0hyAktkV1jfBqKvjSIWrZBzxBzYvCmzanVK1Mx4goLsrr6rMsKnX2YVo
fX8MG4Akntl8x46OpY7gPcjNHqWhHnlomWZ6bC3vW9jnf2TsTNMNmhnc0kKA8pD4Q0ykkf6oA6qV
HQWHOpOqHqgoPjjXok0jqNLilmnud12xP6W7ssndfY37r8YMd6qZhCA1W96TXCdwy3ZbHGo5k5UC
+RjPCGtp8WaYNFEnNcNpcXhcMGesXMXMDiv0NnhRnUL6Av+IjMKOo6icyzEUNV33C1YfzX+03a+4
I1wnjByIsObGxBRSHEHFi6ZEG5t78VtgOn52C1vN+eUoPEH7tMEGSKbd10mkGn4WsnCpOjzYOjLm
H02nfV/40/0fYee1HDe6ZtlX6ejrQQz8D3TMzEV6z0ySoswNQqYK3ns8/Sz80GlV8XSobhBkqkoi
kUjgM3uvnSkY0bQdLprpuoyiheX4z1wi6U/GOftyZ8bkmN9U5KY0M7MhVa/F2ifi8KpXJZtco72o
obYvcfo0SBP1kDVX7a4DqsVh/KRZg7H6z//43//v/3wf/sv/I4feN/p59h9ZC8gvzJr6//6nLf7z
P4rl5eMPvnVdx4X0a6qarhuEFjkaf/7963OY+fzX2v/ieWVxIqYO2+VsqA6KFqQRm9/VWJndszwo
Awn3FdK6g/wWR/V0z/S3fjpK5ilb+PBlZjvweWiI7yYhPqsJ4qzV4CYPvVuZeGzUdGMaSnnJB/aQ
Tipc8kxMG3znfLDcbgXdNgNOU3mPZU6JDG5aXEp8LtN1FZftTqsbd1vrZg+KJUhWcYjbJC+jcMXw
vfoSq+UVpMw5y836hna2+KjlN6FO6Zs93Umg6O9tNv9+M0duKnseU1qbn7OCSLRhvqh0pkYbpSIb
Wernaz+ANjpVWNHn7TpS6F1At3AZ47pGqR8PEGHrg9bkx9+/Kbr97k2xDM0kZNewNVfTTV13/v6m
iAhIVVwK1qyzq6gXk3VgRzlcx4BHwgY+VPnHFD5D6jP/tMz0jYSPRxAVyxDdjkBsW85wNwyww6Py
LMPkcGse7DLunyJbDCcCtr9JhyHRw/22qkqe1T7Ruv/wa+ju+99DU21HF3jCbJRUpjFffH+5uLLc
yRSRZ0g8YvO7tGfYDpAVG7ffzi9Ui2U1qHbmcBHerPhJDjRGhG2rpUokLQQ/39wsG6J0Dvwrl2ZW
T8uX4jA396lrJCsrU6kQkDs4mvqqzZU/YwJg28LdZaK0Hl0TNs+I9kMGOrM6gPNO/u2820SBbBF6
bnGZYDMz2M7vy4jWCsQgTNq6wPGcN882qBmQtE5wySsmYekYTVfh26sm5aaDIqTHCV0SgQhG4I7X
4RmzosuqyX10QFs/JGll4UibyyxRkLIUx2WyktilJiYSCmvpKIZpXTJovUy+pz17k32LyD/3md99
D5QeKVPRM4uZf3QaBgqT0dwuQw45SxvqsqBQ/hNvlfs2Dex3lyJVQQ7JarOtTmNvBSdayF0BN1VW
OrWNOUW43IZRwL4tJdhI6M6hyjvvTAqlR0vSIH20Cv1gFroK9zN6ouZWH9hH79KKShTcbRGCTVbo
gzzhWTDSgJwNCpaQFJJnYB8H2cfJQ5kS2iT7xPnvkn+FEioY0OwK9nCV3Tqn+GHz1Nh6xiRuyyYz
Yie1V82J6XInVKD3tJ+Nrb3GkJqoWCu4p1JgS1TYaiBUHaKw2KS0TXv5sGkDXASZlp5IJCahYHHk
uv65hGG8QxWbbDQeQ0/K2OVnLXzDTWkBAauN7QIlCcbJgcMI5FE+PhPH2sSa0E/RTEpO2lhfMS23
wDQBxbHNEhbUNPbMboc+nBGj+yD27B/aRIvY6yCYuvZToM97UXXU7wXRMLs49Ir94tqMLf81BQjW
zH4Z9sk6fRWT1/pJ8BQFbXCrgAOvuEuNy7DHtOehhFu+WUy6pZIwq6IBtEX/WD5HPZ1cGPWo/mmJ
mVUIsYP/761pZ8XeKozptDyC5EXk40Hbt4t2HkArzS/ZuQqSUPnUJ3UVQ9S4ZZbRMZsveDgJG0e4
wqbtYGpltSMmqQfOjp8w4NO2lc2zplojVnzwAwZTuCW0jNr/Y1cA85XFlTFqb60YnRuTT+MD/Km3
mNETP+sMMsy0JltLApc8sP0jqLwa8/3v71Lm+yegpanCIRra5h7uGo6r//0mZepkl1bm4G3sVGs2
SGLyHUV5tJN3EiVD0Su/lSdV6OWtTeJDjsj3ogw9GuKh/Oo58MxX8rWBszPzgw38i1McXkirwuJf
q2RgzmaFzkdh1VQTBhslQWA7f2uTwrlOmlLZ+Pa3MktQuXlsT3OxnfHfX9phOqdxZTyNZYDZtWpw
bwE2LeKGuyLQ66ru3TViFJUE5xEogSJSHUg8dMfQCRj6Cub2HhXK9venzXl/2maugKEaQHtcixPn
qO9PW5BVrA2DnW62+X5xGLB4t1dtOY3gXuuN46iszMY0wQKV4v4kdgIc094t8LEy9UlOclyrt5ON
eAc2PjPudV/GxbM2lO5r5IlP6Dm8q/yzLBhvXjzuE1U7uuHUfKkjpNhjmafngRywVdGwEY7msLMW
7jXgOyThU2UvIUD9EELL7AQD4Llij5S6psZx1O0Qz5EUeWnaL3AIL87YBSekCsjY5RIxsL0AGS/x
pvq885DozlFF2gek4eFkante7rSLe8vsQEJGExNZyD06SF4A/K5GHqRVWGePNN9jFkUg/T311bTs
Uz8VP7TedM+Gk7PBxH1shazh7yBJw4Oeq2fTmtSdZZvR5xb6GC1uTfrSh/RFyU2yzvHA3pkFN5sI
/a68b2GKz/aFCbwWkvSfv3+3xVwG/rVMZEEmVD4o5HZQt5qq+fd3O7YGhoy9Eu2Wm5VIYvUpGlJ2
4gOG8Lrz89Ovg8cKUM+9r4XWexerYyyu1d6+qijtN6kWiU8mRg4WLTDjYe+P8EFU9hhsvVVFqc89
3cNKvj1dZMNaR+VxKGaWpG470SETCWD/WcDec05PY1Wxqg7cazxpw2FylJtUEkh1QanB8UUNf9QD
k21Ggelr46UKGJswFke9cNaMQQ6m6udPHZB0PjT1tIf1UHxv9GpCnWEHZzVEV10lG3f+JmodF7lD
QWZJWl190i8vUnDRY30kAZcUFtGLiJUEfA1Z3WPiMHeqilBG6Pp3fYRFPUJfZlbimRQ59NS3379P
lvk/lFxgcqm2DKGziLTnP/9LyeUE9pBRTAuCZWs6VMUQ17BU1K0YmmAd2FZ59SvY5uwkVralf7Yz
WDhpXAMQrZwNiwmCDtlL8iwGCMrmMdosvYiXN/aqr/FfKUNjHTsCQlVYIBWzCu+Pn95azvULOs6Y
Z4Opvfh5CElrbI3DpOYYRHL3nprphXW8fu9RPih9kK3KSmDJYEedhw2mpcBHoqTV9abzYqyxs8TE
hBBz8o0CKf9c2Wk+74kyeXd5O56/M2v0nfp0xIYS3y163TOu2Oeoc427PGiF+BHNKt5ImDTO2qh+
lk88xs331nWc65B39l7u+Acql4389eUZkYeAoKE0DJBCtnCnUTNPX1r7E8NWGk8bU6Y8w9p8mhXs
7Ke+cs505Z9KRt0Pu0iqfZ4m1sFlLfYyIV/NgzsnW32WB8B+w9qLUuASeUnhR3WmtlX4lLjjA7m3
fh6clvp4rEk7oWyzCGTKPSpO81tbsHIBvQPqJufTYqbqeIoz69WzrPzFdZLixTC7DAFp4p/la0xY
wxMj9Ym4NP60pdcDoolskpzkN/ZDFX4QCpKTWkDVWASrYQk4UdGUz76PQkmOE9SYG87SKGqBBriW
KQitacVgvyqf5IzXnooTF9dNCj26MmyfDPaGqkuWjSC3ISYM9Yj0FNHdVCp3SU1Yin1kkCiFmMVs
ABuG9xar2MGd8qcevwvpsdNDKo6gzHVPcsUVpjZBcSPSa0coTDQDI7i7YfDzEHvaqSyn8GKNs5I9
iocD0HG84PmAzcWgcJuXp5CgWjCnTn6QF9fkBF8rRbn2Ueo+q9gakdaC25k34nVrYcx1O2tVtEZ7
VgZ/5leg7gLHn94V7Y3/vH40JP6sc1CZ2yaP7LPNqWet9a+v5GsNw7hdEGoflz+sDWBxZrZRCX9E
dcpoi4zR9qiMA+/PpJnPifVdznZVr0rYtEXfk8D1mINE7Nv51Bb2NwfZD06x0H8K7LwGtlBH3cny
q3Q31X20sVwj5a5D3hbNLqx7CMbwn8I5UzbO99KMNhofC+YbffmWTx3WDz6Q98jxX6IoECtZwzJA
T0yNza/1QxSNOKqGDZGOjpQaw9lZXdqeyP1u+TtnVwJCxK9FwWAumomsMqJAqP0f7YToBLXooYVO
9lon6tYJ6FzDJL/LJzdtLckUjpg28z7wVpGtcfP88eTavYmezeKl+XXTTKwd08zo3Ni9dWimDHcn
8uLeqvV7MwzpUWAs2RQWUTy0CelrX+IaVCuw2Dnc05/UwboIQMtYdfUYu9bfdRrstqS2rNfCTWC3
09m1TeUuy/pAd9uNAOUnJ2yG6FLaBhTVUaxGp5j4mZV8DMivSKXQT3rGRxleA+0e7o8Om0bE4HCa
FJ2nYBVvJ3XC15q7YlxXaeJ/cHzlUeTfpdrhF4pDL/QJPBTulf/WBUMo0HR2NbIU8QJ40Kqod4Sv
Pg1mkf6Yv8i9AnWDjBuMAIdvysxrt0PO4npoWrxVVv4wZkdpZg7hXsuQv/a54z0q1ruPpoClxf9T
hap+8cJ+OjP2LHc+ARks0kizG9Nw5K5Z6ZdYsQmlFepibA0pUw5OZD1LkuskumAFurVcmWo6nXq3
t4/zj+ZhyVrHdRWQtPWvQ2ABPbSVotrJ17pY27NMvxiDUR9sGzYUGXHjJ1A3M8Cyjp4qrbRfdHs4
dqUobqM9eOvWbmHEfO4NUCddEsZI5q3y5DLV2COE8+6W8y0KP9MNh+u8nNq35Ssbe/cYp9Rik7cd
y6jZuVVTHxtcFwTJ08vKQyumPcAD1E91tsyibJyoP+X6Mh9PzGQZa0oMhhmGfbcsztK82XGDqdpP
BqGjKBiLYwNTDJoo2vfEFvFd2Ext9SA1b6xpsGeE/o7Vp/4Uc8PdKg2eC9UuHlHfmc/ohNVRI95e
VxhDVMWSEo1x92egDSR3ttjSYA2Xiae2ULIbI+0DCXj+uXZYmtTCGpEsBdOmHMg7yrv4JWfGtBOW
APcVajzHPWgz3EmrHMQR3ghrdMWH0mj9S0tDBwLL7raMNd0dTrDiWNWz9y20+l02lFQCs+o0NfqX
RkYcY7o3Tk2m7ZupMh8yCMTxq/AYgus4mXn/KqdpesaoYJkHuK3SbqNgJPOn6Mxt2jravSC+ASaQ
ExwImXjIFB2rtK7C819/hYNhd32Mft1dJMWz69p0jbeo21Vuvw2ivn9e1A5WO/DX6JG46vODui8b
eOAhBFBhD0+LYJWC1NrBbbtlbf5tkX3aakH/IBWTKF7j9RJXKNV/CwIiNVX31MzjKc13ih2+sX5V
LCMGkBiKAjiuNJ2z3K0Ubfln8JVWWfkpCyfuyePhSykfFtoLsOH8ZOOFXFtqx1zKR1bphNmGhjq/
5mNlrfPYrQ4iC7pNOo8rkR0QZT7gL/bTEdXhN2Uy/Ks8zLtpKWooAvQ4UjJvauD0PJMYwzb+Erqh
/zlsesFjkYBCwQzvELlx9jDC6pMCZ/LZJm/4jJgg5VkWqpvfl6jm3Bj+tZWwdMsw6bgtl0IV5cX7
VmIgFCbswFMnng3NpnPLh+Ub/cotccYRYHQcaO22QwklSD75QgR+o95H52yq6ot57YlMI0M+/FZP
3idhReXOSoLmOH/naH22hoPHHAbpOk/oJtHWPvaAFWobFrszqF5v82hTtIW3jYaWJbQeNivVG16C
WQk1jQk6BAaQxHh8UjqnOfXYmYAU297Fd/3qJJz88Q/nYx7m/vV8uBAJaa4sannbVjX73fmIHFi0
tkOIyVKB1WDw5DhHekXlV8t0Z+Q/iZR2XOnEN8idgZwJy4MBJnUlWMJsJReoJ8t04yrZEx8ggsBg
hJHVG7ho9v2dF8ZoW+asm2XsZ0zNs3yUA8zcpLUprq4WPmnEv58bRCOrzAWTGEzsuL2RZJPOjt9U
DzCjU/RAA534oQ1h+bkJQHNYeLPXAJTFOjd189Ha4M9sBD/yu9HW0qffnzpm4e/OnYXd0zJULiNh
mpptvxuUKwG0r6wjmSatq/Eklz8J5MVjYOv3ti3+KFGOM48t0kNqoOsJyo5MDmQ/55rt29ERXYXZ
mD7FKexraIA8CKy6I6EE+fBtmg9nVQvF8qWZTlCb5JbEiqy3IQi9vW7NaS2iMz4G2XDQ0Wyqqd8T
d+mXdw91BrsJdEip/phGFOdxpBESNMc66j1rNCMtCsyPurI3LPCPS/nclsjfIHRhFdPhjUxDieyC
ITQBnMYRozK4ODv/nleGeTQrR3saoOS43hxONktfPQWMTjhkZAFFhfUIrfbP2A7QgspBx2iw9+hD
IgUBDt6ZXw6Pvj87cLbhlifPssyosfve4jznSi/57HArvEU9TqVFJjW23g7TFLkQuZYsBqliDK5B
WSiwMYGCSJVNqKKh0yh7F3JG7XeYQdmvfjacW99pBF1aDVqpeaciD47m1Ftw1M8YI/UdcND2RFRI
chiiBpxGVIEaaoGPAX0smLLh51TbIHxBWSRVXgHtm9UDSUpdYguhKyH2S9x8F0zlU1W4w6cu2w6h
WyDMDrM3tEv+sxd/qHieMWzwapE8yfFJDcv5HxYgmmq8vz5113WFMOa5IvJK59312Yx5meBQYHIq
4uYsrd6/PttqHU5bFiAzFneWIrsGUWFspDNIVLMnUo49/ZQqPfR072J7nr8P7BpQRRXSDAKVExeb
vLc4QIZVZVbEPTADe9YiKgrN1yQlcU4OQhTXmvY8fO2VhaJiE6dgfiTlJSbsYyvfGSKFnLOuTnAf
vfpj7OQnN7IusklKxuYFQc5t1DrgJTy14Uu3JmlAIPXbHqvUBLJRWBMifjbntYYhoi0pqc15eG2M
doK7cJgJ8fNOIy4KulhihVl6kGLD/g7wXpLuIFey6+O3ZlIy427c6VlzWJmoAtRtGj0VmpM8ert8
SCW3PFQDF2jifSxtaF39rHhj/Jhj6r04Kenn7RTYH7QczxxuXPI//RR4n87mQLge+Dh1UC5KI5SL
jQAMOb9m6FvhIfpt7fJZ8SKCPpokfg0ZTK90RtRf7SQ+pmqDLKI5qGIyX8O8KvG9RsMzIlfmGfNX
GXFxv7/HOdb7S4ghq63bhsv2ikXa+8mbcCpaOSXVtos2vA5LGAOzAdDTHnBJojeS00kgmvRoC1y2
ejQO1IDRjZkKOEG//5UEM6UqSjjuLWv5Gnbzai3PvZX08RXxT7cGQogRsqiDTVGV8TmPDPebrlbs
u4XW7dAoKxu6yfaQKhFVbp+mF7A08z1TY7ULlrkn6+3JHtR9Rr140XLMRTOc/5cZT36lTD05420h
jgroiuPif+yCTzSQXDCLgDk0v9spmgOWMU8yw0xhPGUHQfw0UjJJeR9x7qtl/urok7FP47Z/6VoU
yFVz5tcPz1rSxPsxqrZOiDc1anXvIQAKHbmpNryndXtlA3aWt13G+QVXTArWoWqOaOlTWhSjutfT
uJvIgdqA0mEhD/FuTdZs8yCj1Nk3DdbK37/b/74xpRbginNUiiSHguBdMeD6tke0rk0pPqJFTwiI
Mgur3WKTfOlGOM3trBBebvAamiq2qX+mimdclgxEUkU3XgEdsWRms6KpuWVTkJ/Vrg0ZvutFc21U
iMFOZW9FiGbaKL6mWqB8wtB61XQmo3IPM1quuSWH8Mvvf7d/G026BjIDodKpOxQ6hjVvvf86miRc
0E0yeE9933znWe29mAzvjp4l6IwYUr4g2WteUrEZetWu1n2nD9zIEKnzsTBIP/Ccvemo+BTyun4A
R6oeqM7BW+niWOVp+lzlobazIdmgep+cBUIpofFk1ufLAwh/t7PBhrcqNKv+qNX2XvZqThmkB5cB
0zrG7Md7nDknq8iyQ07ThA7WnE5O5Nuo+YGbdshjawTi9kD0EkXWcCRxa45Dc7ms08ibtqjmfsRV
aNx/fwLfqwLm88eeWKXgUXXbUt9tXHRYOQqZETZZRujRJo+afgQyyiBotPCWff/9vyZFBn+vS/nn
eGrppmupBuqQv79drKV0PKMUc8s6Dv3/93As6ENj09p5hjk99SNKf8V+xdKI8sr259DkZJ/bmrJj
+1Pir4XJSm3RRcUlztM/SLKKDtLaR8Tj69QTfSO/04G0WQ6zyTFAkzPNMwYW7fU2KUX7Dx+wf78I
LZ1P2AyE102q7vfbPmXkajOCovpZbbNBLq9QPLyDN9Xkrn2Vbkh5CLljwFIHRUfh32GpFqcprMJT
QFjxKkmU4Yl2Y0bKW8bW0Lrk0E+oU5WajDMGpuqmtUA8JTCFbgrpnQAb+Ah6w1UmxzRNniL0d4+x
wpR+8Gz1g1vR9Ecau1l0YM42dBRmwyjFacSmNzEZ7c3LxxvPweBbxmhpzeKEqnuaNgYCLToYn/u/
H2gXy/9YT7l/b7GR/UOrIsVAf7sk2I7SvBkO5Qyn8H257ZN+COVgzguYmGyigeoOXqfphyb0v9ft
+Dr0bGLkKDV9QxyNrxBp9mMS+oECW70HMWnLCVlgyICCN1Od/KOp0Dl3bl7v1Yp5Lj+0sm4Eu2iq
qv7ZD/r+mTnPKvQ65y6/Q+OYHjuVHHsjeMOcakCrzs2r/ArTiroe4hZkZOCUlx4tezMozN0ifSdD
ImoNpFoc0McMPUgMm/ONHEU677qwSs+u0x7jIsifM3RleTHo95pwMcsJ+23P0PhqkIF19BmgdhVg
0yGBYlLn/VE6l4YGdmLRaWc5aKBi4HPqNl/dSa+fRfOlw3u8GSYcxz6RBviGsrOrDiAhyBaYjk5M
4AhIrae2UN/kX2cZCUoANGG+Sz8D3am8qxSTb7//kFvv93qWppMy6VJaaMIWjjYXsH+5J5sKvs2y
tmL0HeFpUGLkggLZKoJGvCvUXzVzwTNbj2+T6gzn0TeCq1UHn8D7uTedLZOIyidZ88sDFu+12aXO
xYFFuHcGdHGm1gdP8gDkOWCJbbC4MDOU4jL0ZgzSczEVIJzZwqdUyDqP7HlOuiAjbEPvSNgjLWlE
diH34UXQu5tAeO3JpZXYVrmJkRpnxLqtCJzp1a2UTNZzlCk73e4SUEmrs1PehZbFomIUzH5Q2v7+
RJrvu3hOJOM9xB9MNRyhincPtwY3uMUmMdmOjfesdMh6SqDZQOr5KqzbPxLNR1w0vyT/0HIrY4ef
GAF8P2nnX4eakMpjbHmM3GY1NEFVTNtwNbWBd5M5ifJgpaw9VLbaLUCxE/hC5UoSsrGvNZzVmpVf
FavY1awkWRxllYlEymVB1CvW0WmZO0n6Yev51rask3qLMvvI3Fp9AGegymoi9xEXmblBgJE+Zy2s
mF403XNPkvxGmzDK/f7c6fNF9rfbiqVrus2giceNQxs/l8B/uQhV3TfmGM1qHYMXwoBJ3GxVVxnt
AeTS3J1TenpgSSNM5mNYxx2A5UqsSrXV9taIxiG1qSIx7hz6Iau5cxrnIR69UziqFULDOIVzx+Sz
87ond75jp7mh/8Pe1TD+7f1Hp6fxO/CMdiBLO++elrU2cu4azH5BWu8lstPSZgCwyrRJDmsUs+NE
E1PXjeSIIq58SKMdZbe/VrNUXWP1C7dd7TWPPE7DbSw+Ta3FyLo1s/1g5tOOYfB4rfnczaurjp77
XoQZW/HI5iYR6TD30ZvT4/5RlhEOiRIlgtV2n5dVtLyIoB5APC8JYnEq0tHZIJu7Ih67p6qynkPT
0DbLf2xEw887pu5NjDM0b9+OLuxNsyRfdgYKVeLQVaI40DQ3G29gZV4TwbKU43YBgByARY1+aeoO
sTVdjCQ9aHCGjprEf0a4Wec12VPWmOnDfHC3WQYrfdrnn4oC+8E4r7KWlkfzU3vNNcLnyrf/rPsy
/a6yvFE8YAoM+cYwNz4UkZbseHIFm5Sqn7asqx9xCHI3G/RtTcN7GVznouKJumCRvkZVFL6IbIi3
SQROKMhvIxPvbdDTvP6SGGZq+hAE3KJJzw+kzZyl/LjIZn6f6YCoRWEtV6KLCQWLONkVnb/tZlNE
oIPAVPi8+7XNAL0pgisRmuuio5XLSY7ZEqEcr3NEXTtNq62tSJseTVkY0rqO7iF3uuxEEDhDTFgP
G1zE+l0eDN9apahybr9eCiAIrRyss4emCYzlP3OioduZJeE4EQX5Jqm7PyR2yilNUv6GbFjFajfd
TIApwgmCnVnA6sD/ea5yw3vFzFCT2uC2/BXjRgmn8EVjJrGG4NYeTbGVG/QA3+0x0Og0Jc+AmoaJ
00Lal3tdHenxz2m3r/cxCGT/1pcYq5tZqO5wa99U1Whsh8SpDu6gY3yoJ3Neq5pb/FbuCZdDy9aS
MGKFwSXCVvgNRo9CYYQIXPUxzXwo7kOR2Aei0EhV71ESenn4h0iH4aqOrPsnwm21jNRFb1bxhV3U
7WqRshYZxJ+Zb2HYAXjCJJrwTijY9aEzowse4fA8mV8kSFriD8Zm/CrHn/By2r3USMqDMVbxQeed
0az+ocLlOraNx4+MdHKfhQnreezjFe16PfOPdf+bEg0f2AmFRIk6K1dVx89Yta5KpjBqyyeb/AVg
C/LflQedDB56F3+/7DH6LlOO7JOPJMczww2L9EbZjTk2KYhA6Prys50E9Ub1iZr0O8WHlwN3K6dt
XsUfygb7jd2pgNmEPmVng7mjJJYJIgGk4YVGwDjSlp1yJYESYmUkU8dthn2lLk++PhSX2vX8Y6DM
8z8bYnuoJx/m36jzBPdk1/8qCTlV1F2VoOhPnNlvFGL2rphxroo7koHBUmAvYRLqpLe7MuGjZPWA
h80huqapMV2yBIcQH9rgNNo5KsDGSOzFKU7Cl7r6OR6wmprAThwNIi7EqWk13jgz+Ii4xGHGRBwk
jcrr4rcYLKB4bAi2msqIuG4I/8SNH668qmuPlPLCPGjwPoTEh9QN6UgBSUJEWmcV8xDQGuYvWl1h
fQv5wMRMsXaqrwPgGPL0FUdDfzEmb5cVWf9GFNGwVadnYqDK9a+l01IVdi7gQjM6aar6Satnk1ZE
sBqIkGcUReNLl7X2Skmr+gCwKPuHEmVpsP/6nGXzQvluow3icQs2/p3SMW+CPIfpnG5/yquF/2VB
xCAvZDuig2YxCjKuzV4TqyhyVSYH/aW0fH9FLlG8MXulPbV2Fj7pMTCdJlmxHEy2nm8nxLGoxcdh
aNJVD8/uNCntzDgfrvIg5dWKRjob7NWVQ1jaSgb3NGl4sgvH/hjBA9jmfbRHVoIJWyVil1NrPJbH
ka8o4Udrmoyd7eI6ZzKdfybxLKXp+WzAd+DHnKVIEJ65Tpufk3QV609XOu4lLuMPdoIAzfpv2ASP
OijLZXI0wL01jn82iKoyNnZ0arvMQk9GBZJGTE48kmiVQPQWbFWz3LYxWsXWMMRNHiaDnSnuIhID
WIcjjZoISB8aB7dSi0Rc/SoJBxJQmQj/g9J6T0qS1uccQPdrHNV3T5m+LO/FpGkCj2PKoJiAEOy1
ATXgHzRiH7QkUm9OIbg5qBl4vanpPtiGCR8r9qJV1oOzXrvDyNvQNt+XByYNe7WWHuAxKqZLNxis
gZ30y8AQY+3AYtxpXqNdTCa6azMlAYdZB7Of2Wg3RK+48/qb1Zs/SF5UDhPY0J2roIcdWPusmHQq
38hY3KShkt7gtg0b1u9fDXYRDyD605MtxLQyCoR7rWYzFWEIOHFJ9yhRPWU35OJD3xv2T8m5lujj
C8KRn7zeoNWOim5pKxxI+rFhprv1rdbZoGl7krL1pTPCeFTCxAdBrGcLz7DS4YwqA+AzP2F3ZeKH
pv1P9khh7yG7Y8rh2sMu1ePhlYvy0q1p1SEKXtgQ/NCjIX1N/Dzf+lxgqzxtphs/5Kek1JKzbfXJ
Wf4DXthlB5E6OQC6IT4XIH2dknlUU5Drmpg+EP1izn9i1Uj+k3F2wuitTH3jhrj1ozy78jvehE8F
5oUzrSGgRmWKjy13UALX6+JECATqnyhkhG+6s2gh/CIIZTACRwFFAYpk1IdgB6NJeeuz0lyPfvlW
p9ApCpEAh2A1c85YE0h2s1xNhxkv25i89iy1vGOpgoyhrlQ/c/v4hBYRaDTNGHEYzUVr+/pq3tMK
rVA+gYP/ya42hx+L+6Btp88EGHXfRL9qbSCJtUO105gli3z4LnDOnM7bFRWQKrkdyLVqxoCjFZDf
OmYerbsxzPZVmJ4kLiUego9CQ5NhiMLejrTr60VM6wziIpEjauywja1Jv1zKtNhe01KtAxSIZ7K1
yrPS/usr+ZqIyDtc5LtGilzLDotgC0K+3hHN0j4vf2IRjHaQFUE6BfphWfKDH46enbjLCBrSwQoT
COGK669usm4mgPrSvgwt5Bw7LQw9alEdw1KDaavyLOekEFVhydo3m1NaUnw8F/lVVaKqUGLVWdfM
fsl/nOq9BMx4qK2ABhsM7TmuSbvl2Suy+LqciMaynovBoi3nwb/SjBmpQVrcyvjie+QxtUF1MqxC
EJ/W9iUTBz7Dcagw5LRydS+hCThrSNDsA3Xv6LhIF6QFzWK5clm4Hrx0WCoas2DAvwI29t3hkrTS
Lt3KXYyErVBcZvvl4TuNwGsb4Prnvs2eWV8O1zJtr7WnmydXd7SbiEefO+K4TkvQHpgx1KM+Zgmf
k9ghI33kgixDn8lZ6Dsnea83eqJ+XKx9tlNANDIJsZOUlLwfPslS8vcNp/F+p4KsU7dcYZmzNUkz
3089EqUctQDcxMZFGzOrTH3CRhAZ4K2QP4+aTD/0Dv122lgnK/PMgxsq0x4VIjnq5dCthOllt9CK
vi2FWVgT3OkUhAuwqg1Q4HnsujBIxtelIxrSad2naIGTGmq3DAjgyvgad84bHpzxOAbTnA7HQk0e
8PBWd48k+nHzD7/4e+3F/IsLm0GyzW2UjdK7CoBNBg+vDuJJZFd/yF/VivSXNHemS5mQaVVZarMX
hdefreqVOr/R4mRnG0O6y22GOV2sTudufq0q0BfqwZA8Ur/st1Hv7whU67FmBYcsaFo67dA+CRiT
rK9j8daFw8P04NgU/l6H8BZsDHDn/2Dl0P4HUwL7VhZlrFAIB7bf/36O0TXUXXaxWz48Ef6KXaB+
NwogBy5pEluttR9uYkRr6UbzBx5ugiHlBgFPzTqtcMyjUQl1h3W9XcMg07eygHHKGtU/GXEbNWT/
Kg1opUNq8/LvlEofbgPROoj2cfG7iodqhymKHDpKE89Iv5oT19zkbnFTa328Fo3CzBmDTZuu1BAl
fYmOYicR/O1scpO3cPlV4dWHWhA2VuOjgoVs05Xp5sCOzmFrXCRJD2ImsBdzgwrV7pbpXx1QhzuG
tQOTMxiIcUseekeZjVLUnXZpoumbRRwuGnHN/z9z57UcOZZl2V8py3fkQAuzrn4A4NqpZcQLjEEB
rYEL8fWzAM+uyoyczux5GRuzKjcySHqS7sC9556z99ozao+8iv24vb+scKHEnKmwrf6WQxzYXoMK
0clnUMqLA2W0ULLL2cjmPy7TxrVSR1hQXjDCau3X1ItXK4u6n5v92kosyQ64vQhEjVnNeTkR2eHh
bPSYzg99cI4Xsr2z1sxptVA5Bw9y7JokHnrrVra+GLGRXynI+XJoOneBhN4fPctLreQ7U0kh6ynb
gNwypjHAukpkEcHQSruxWGiawxJaWLXK52UdI/iTrQpYAy3+aADIcFlYmyRtEGQsS2rXxN4qjWmW
w/gkBZc/j5nFeOBw80Wga31VBV92BKMStpUMVwgRBudpzTMWHz1hZC3j7lnZGwCxvbDQLgZGSaoA
pWDnde1wir3I4cLCcoqSbH1YOxDrkHawKrFRVnaFhSL8WCEqk+0Y7J3BiaptrkvE3GtVpDgQvGqo
cPs8T/wxTKzrVd1aKRn5uMDit/Gh3l+CG2ec2Vs0nW+TQ6j9EI+Ya5MhP4Sr/riW3iJYyNvLgiwg
e2gZvmcnJ415RN/mhewImylOdyFxB2dD0dWdMrfQPP9uuVobf78/sDiMnUyNdppjIas0VinZ7xqD
UGtrI7UGm2iQQ4Ja5+goH0UTZTB8hFhYZaSI0t1o78cmFZsx1xelh7S/nBq4Ff2ARI5bzRw/IZ1M
t0I1qqNut85Gk2EuT0H/kCtFcZaNorzphung0CL1hKwDRF7Q83na3QxMXA/R6tAWUCEvV3rPvLlZ
yIOXuqiamPasxtTlQe1SB4+mpbgIvr+twoSwLsqzousvArG/p1ELcBuOFj59HtqmtHfQvEmtVppN
pHZEsdYgnWlbJJsARaWH7W6+zuZxvmb53q0ywTmu7xu7s73LxZH1an+VWoF2DWk72Jp90/xNk9b6
056pY5Jj+2buaDG//XlwFpatDWmA7CzWjnKPy4051SyeIDATOULsN0cwEopURMWrFD5p5uEgLBQ5
HLG0hU4c2aiOJTNwrVnxBklJbmaYfldBo/tsKd0xx6x/XD9aH3RiQ3aiT3LInmAoQ9bKq/WhMp3f
PopNeBE4MpTHMNklWXRIMqs6G12pH0LhRJU75vWtkvf9wbQifc+AhYaQE9sE89iy19pQSddFqJOj
K6kjr06lZtt2qtMC7o6ejUWJspZAJMj0KFJCQYXuCDux3WIMjzmp3rM1BzvFid/SilScnY2Xene5
/OCYL8z5OQH/Fo+eahHlJcPw8rI2cTaTWkqAwVtUifZEKk0/3dHfcI5xkFZ/887ZP4vknEUlZ8m6
ajk2Ln/9502/MPVOV6rOuyztJvUHpZmUnhkvQjVYusm1jtogMjpIIDSWb/V2CoC5D5tuzopjPtKh
XZge6bxD2ezoh1UyRHU17MtGwYxsZ7RhmUB6cW3THGBYeWVIFiZHVOdR1oTPqG1zD4ApwJjlo0TF
Ph0VLXj1hfyrk2U9LvTNIQ5uiV7AHFLJzk7FCNRlVQxgGQW2yBRnj92DxboP4m2bVJtwQmScdrD9
zPxOxJZ83wJAD+jTXw85PU9JxVMR3COQqa5a5qZt6PDujKqxjRLOLYOTP05VYTBKBQi09CSZU8BD
NoVEHYcFmuE1CCM8T3ZZX63JzkEg/SgQfNNdx0Cz+lCkIe9PQ5jfjRp8+zQp2CUWpFjD+cxVbLO8
ITXEUoLvcR3a13AS7L8p6lZNyO9XSctSFXmpaHXNoGuq/TR6svMG0zRmnc2F81j3KCGXl1XoT2Bj
ABrUhXlsk8D2AlQ3T0NWRh4OAOulkFGIErPFHFM5JctDn3QKfoP7XEXwWS8IaFZK00vyi6M3YXp2
Qu2DCtAyJ8cLzyO2kJNsC0w2IkJ3iyyZXO6lfwOOAqddY8W/mSn7UG2ZUwB1lCqLmVwW2qk3ykq2
YUqPGyWb1P0qP2lH84Y0JsevKm7E1p7M64kIN9tPAmbxnbzkNiaUI+tXgpwTaOiQbqXH83MnEI3b
BUpbIEoajXWp/VzpHqthe/1IK4ntUDOL6Fy7//HX5bWySlh+fis0VjMbWTOTLHkZt/5uw9LiwS5l
VQ826WCrrlOKCHKhEZEQz4OlhTdFYaqH9d8jIu2vs7RFjx/iy0HeTXwVDK3DRM7BSTOCdL/mkjD9
+OKsAnc0HImAkmGprSVpMznYCs0UB2iRpSF1YShvJsC/AVx018yhkK9Cu1b/fjlTYvHBCJIreJZL
To1NlRhbOR++RCfnJ5t691oLkTo7acaaSkZ1JBr7WY1gxcLR6JUp90NjcGivSqfVITTj/bKNybom
r2DTBuRTpZJmH+p5knYX3AHWTZa3V9H0oYcRI8AyUJVHHStthFzC6Xqh7AvT9GdCy2TxIYxhOjuQ
PbU+E1A6KYoux6u8+1aA0fWJXF4KXsP8XL/IvTRcMpzW/n0yFvllZerzKT0LAz67Y3bmWYlThshV
Q/pymqMQlcZrnQbpKY/oCl/QBGZuEq0blIC5MVMUzCi3QFBSv0UJtimqIFSY0yLERPHlbJQuaAmi
0WcvavMai4xK7a2lCU5oGuhzzhG2rcweqiIKrRwVIafAaRPjr7uJJnieNZOzfUmA30Yph23byoO3
egQgczbbS23q2GLvwNWFtQt4rBAI+VEi7EQzZLdszuGRw3L1LaOGO6+Dd8kJU3qBE12wpXfEnqy8
XrahdlZp+IzTuMnJQriZkFUck7pVCebAXK6ONOFXSXM7WfeMWjIUGSz3ZpSCQ41b6T0rR48MFgCw
i/U+qhUDlUwzbJHsf1x8gjLmvs1f30jqSgb5w41km7ZusaCpsm2xfP20pvUiA0tddtM2CgTJaYg7
c410v6Cco0MRaa8YOcxDkM0RQB50uxIx7QXYvNt1NwOytVUMdCLGItaibTNeCY0brcEd+6Z+BXnq
o3rSv+D2XTUkJX2fuUTdWaQno1wijK0C7ryCJyUSlk4PBzQy0Qcs7jSCd+unUgstqjTZ0tekOKjY
w/FyrdpjNO6ntUVTEXvipY3hbIG0JLsyzjJ/lZv1FPSHi0WrjWzy0ojt3pY95O68ZTIahKFyb1Qd
/CWlkE+KZukn0ts2Xd1FJxEuURp2auKp1PwIzwceu0Pfxu2tAqvN6mSxM1tMEdXim9IHyO1Z2t3K
ToO3YsYFu1jy5NFI9yjMHs05F49IYROirmbt0KVm/1j3TFETueivozLGq5biFMa5ieSz3ylLsSAJ
eBKw7/TtWgeIFHvqvw9ocmFczJ8S8cfHVcBJ0k94XHmQVQOXJa/0AvwWbkx1nuxbi9uuyvUSazcc
JloUZEovH3W1VG3xFUxsREzLLjdGRwG1kj2arGldwCRMsUdkqJaSPmDwTFx71r+cUKmRhMvII+q+
JKLKesHtLTE4b9Rb2qmbRB0zP3IK8yqI39o5qh4L1JC9NQ5cTcNnuwQcBVXSeVOhxu46Ohch1te+
KYmQF5Ctk+WotNIE4op26eW9NwXC0njI7K0YHRLeF9iA7KBXv/zuhokOrg/6W0Wapmt9qYn1pLjF
FntOYiV3+wJQ2eWE1qaavce8cCOLljyDpNMIak7mrdCQO6yvjjIkOjlh1BgtyG3Xykp2+5URoxPw
7BH+XRwGEo+Ys3a6S4s1+UhYPCEPbIgYczE3wrxnk0hcYYX6PoHBdrzUh9mIgAdGDsHLevVDrarC
BQ+aOyB887BC0rZUNyOtwsAm13Klo0C9a3xRT8QYLWPWkik/0TTxgRpwF4f91arXZUuXrsirbk0i
UtcRcBZP+pmglqukE7Ssuc9cI24ORifv9Cnirk00ccuMoNslAk4TS+lvDzQqqe5nm/BC9tJgy1Xc
EhiEE7du4TMlDNCCFQvTatGdjCPsZE3xIQ/H5GQAz/Rrc7y/LHv6qN6gH8uO6+Epj0r9/NdLmbVU
179fycjokfkf9YCiAVBYLSy/KwlmNLlzm2uBl8uOfuRWmE4SYhFmVnyEAVb28eEbl36UnfkqrI3b
TJACykrS+HSggmVGLXZcpex9y6elUg/7PDPhICwpT5JJquysk5y1forMqXPrqpbwAo0Q5NYx6RpB
OurqFwlP7UnKiob024JZO4pteDOKc7mo1Jm44lBjyLzyL7Ryt2pKBkk7NWPDflebT4bCZoDD27qL
JCdz9ZBgwH+L8tPw7XIVOow8jDLzyqmD8rD2dIY6flFge+zhnICjT+XdSjuRyvcohU7fGFK9XSkv
xWp/sAvF9JRU7rw14rVfWCkM++rT+un60dT+jcT2T/JQCO+KjdzVooFoWtrP+msFfkMZKAkNQGOw
DqtH+zJcHGe9dNsK/eDFuJ1Mhp/AxfYumxD5aI5CktQaG6Ii1D1REcs5Hv71Xwi/kU9hepCp3h9k
PQp95ijbXne4gBGqrUnUqdTzPZwiE/YCDPlRN03upbS25To5IF3ft6M9MAQfhvS6rOTCRSFR7eQ+
MTaOHpHGBIPrZYBTCoPR6EmGwJDBVeQquRJiWdb7HwHan0LBBThqM1VbUQ9/04P9kxCO06am0HxV
ZeTr6KB+Om1GXTD1mR6zJpZJ4WGSwJs7mzBg1qrVkVpjx0D5PTKS3pvmJbDIXmRpKpjkQkSbpCkr
kllssgSJ/DkiY2+sFCqPZT0hEa4ZMziYHrNBehpNkPBpalvfOCT6ZaLGuNHRfqL12w6k+XwnwxwU
MlOVQwtUBVzXsltWCi6Y1LTQedItKqexv4SNqDgtPZVrg22IIqvPmo9RgwuqDoiJ6uAREEh3VieJ
efDyaZwl6t+8ctqfmvOapihM/umycI5zfu52hUKbF/OO7qFXLf3I6KG+mTjBzDDfZfBUbgX5SoLk
751Ju3T3b6CNow/boHO6u3VMyWIq/0hR9x2J2C6v5DorzkpQtldBrurXaZtfa4zf+AO0szkJ2lHC
Ma+lYhsvW5rtdGd0m5TxYzD/jfZa+ZlN4qCPsxzOP8xdZETlP7mhnDxhmhV32KeXWY9hDQPdb7m8
FpUVuxM538/dYGQYVa38ZpbHYVPL6PLDsZ3OTS5bvIMxgc0dPFKU6/XelmqML22tXClOITa2tv/r
pVv9U8uL39e2TBpzsmMi6vzp920SvHzzSIs0L9j34o6DKQ2rYVSl6/WTccjNm2bqMEQXqNu7etrI
rQ3sZw3ldUBv97m2g1mcHggOCY7rgy1r2TFikr+WMUacM9gXk7mR4sIEBR4nyG0D5W9eevVnne/y
0jvU0sgI8JfoP9+VTqBVFuq51stS7c6ig+Ku9EpNqG9GGt7YcXUMgmWyWwWVmyry8BQq7KkJFLN3
rgYsefmPGV2R3/ccVpPUUQ5Jx3WzHsIlUwEyE/xmhvlff4BTtius8r2sJggVUffTp//5iH6mzP9j
+Zl/fc8ff+I/r+J3HB/lV/eX37X7LK/f8s/252/6wzPzX//tt/Pfurc/fLIp4JZNd/0n6bWfbZ91
/wXZXL7zf/rFf3yuz0JX6fOfv7yTSt0tzxbGZfHLb19aoJzKciH+C+K5PP9vX1z+gH/+cnwr/nH1
Nn3++Wc+39run79I1q+O6igKOmTT0XXDXroQFK3Ll5xf2dYUJgUO5YgqczX88o+iBAPxz18s5VfF
lJ3ltKXLMj0Mjlxt2a9fkn+1VViUOl14ZTFu67/8119/eyl1Lm/b/xk5qv3USl6fXmeDYLkD5wfn
8qfDHcyAjgxRG+uCUX9Iko4nN4ZDgQPiCuvC4PcO46FW5uBZ6y3AYrasAHpRNg0vWlZuC1Un0o9a
vRmDR7vNKdURFjHpqzXlhpGzvY/JgbYxjBmCAZtaWNIm0u+DECAeO3iEaHo6zdN1nmXXROF9pU52
G4TFd7PeZUFCiGF6XZvWoxqO94nUHQMj/WrU5DqHMAwX4YFea+tyGDqKIPoKFlVbakOQDqVu27do
T3UNeqo0sHEYTfda1u/6Tumcx1Ab722JUCA1q9yGwcmCTZsdfa/PgWeoqUuAFyTLTajhy1LQHUU6
SS8ILu8lRrSEZ6ItJd0zoX3sBiMTepELbRNrcuiXJIzt8pGUbFvKXSWzjCs5iIYNwQz4RMKpurLh
zV9lVZghnogcvww7AL4LmS9Up5ccFKuMWG5j2eOrVRGrSMyQO+ijueVPvepaQTO44rce9PRHFH6q
meLTg/iiG/GCiTAmPLy4x2jujUa/k0Y8/TRebW8GwLszivy5UHCKO2mMHIHB2TzozTm3J3kXa+OT
AfD6jCx8OpvNfTUjGLWbcmfW1FkMCQfXimp1M82pDGbIkgBtJrx4RXEC/oX2p8ufSDmqdk5CcqVm
fKimZHiVpt5i1rR8UsuhW9jpPumkec/+6BIszORI/1B5JUBh5N/Vpq/9rH+QlPkpxlPtlh0P9N6E
O57abpLdyEmuDbU8Q7vYj4Z4JO2DlDCZ5GDZidH/vWQdOTwRmQSOSBqvtmERAZm9j+P4HTrRuYt6
tCRXIjRfdCHVXmaH701Vnh3ydxlGoIPrCcRznu189PLwYyDRDYnri5qqsodlNvHGEpqBpdcewRSl
r40boSopimQdz1cDAXuGIu6KMTvFbTL4U0wMEPhBHyGy5TKzLxanL+wr/I1qaewh9fvpKPkNWXXR
ML2zARhMvORbTSGOxCJ3YQRArquMXURK6m0olGvTEQLju3hGk03kBzbqDfrTq0LP5e1AqKKrSsQE
xjb9unRqNkNkGJtAkVv33CU4x5H8PowtpiEp508hOrDZWmV+mFvCm7Cc0wobk60ZyvddSFmWYdA0
6qgB++E860bwUopBeDOTPndOqmfAy+d4hg6ocmnXiTNtwqC+a02+pyree1ncWCwIqmOqvhTRIaAf
He+SoN1UmfJK7uF3Qh5wAHRV7MItPlZQC4LoLVD4+dQhKTEZ6BcAfHJJiAKYH/d4kCTIBuSkL/8n
IFra9uDHtBhAdQaECBGEfq+LytlA1DxXZH8ch/IOu6hytJppOOmJvbflUdsJucfkZKA1TAFkYg74
3nfhlxUUGyvsbgw9u9X78N2Z+bvygNvYGOwHyXIyr871yiuaofEAoJT+LOu3BYUR8cwat55J80W2
D42McSrC2cphqco3gSlSyororW4NbRuf45ChZxI4b0LNTPhXDSd1vXockEu45QxrSrLk266hqy5H
8lNNYgI0VVa2ScfenUf3VU0SglFJn8Wg76NwelIC5VRNnk1nDgdTABktCd6ccIwhMfB6FWPzgD39
LYyR4griO6aAvnVloW8sZbBAuUaocKW2rpzAj0kztN/jEV1J6eNyt5miKJnLDnHM82qv0zgeCGuZ
ANnMGEY3jVZ8jsVb2ihQqplQIdTiXpOz707JDasWVBRR8UoAwNL11Z6w9n5jLmW766b7/6w6+f+x
8FiOHP994XH+JLjgrfj4Q62y/Mil7lDtX/HAUNmzAdr6ag68VB2q/CvlJ+Yew8ILqakLJeG3osOw
f+Vm0mQH/iFyd4xo/yo6DONXnsMGEWPpyJWQmfxfFR34cP7QiGH+qa+aL82Gd67xq/xUdchpQqYq
ORY+N+cuKvrq1EgZ+VtqNm4krQtBY6XhSeLOmvLqODt3k0aT0CacyqbvCUG/OzQ9cYjVfRcQWdYY
G6NI6y2sc8kzBQbRkq560qJAhwnNkg4DK5x7E8mRBEU+q9ETORKEvegxr/LbLMuU59xUb0iPZxlM
X+eWxVwXWrjFyJ64cX+eKFsM0sSDXm6R92kvWTxDegqjfVuFnS8Ra4tVe5cVxW0U2RygtO5UJ9oV
GUcPymi+ZOpcozOwIcYQZHtFtNJZpG3h65CjTIlIHsbeRViS3lL7yljqALC0V8uU2q2BFM4z5X7T
4a9pNZKFSucHJNy3OX9D4/wRUiPobYmSoaLcQY4ioUmGC6UPqFmI0DGY76co5LM7lNbXplkAhss+
c+XbuEivKmCAbhYZ3gTPzm2z4C2M4E5UPyIgdEQoLCFAdyW6IuxDh67NmKa8WBagWbYUibyf1CJB
QNd2RTP6tjIhiCDrepauSh0B77IuD7l2bhVAfw0Ot6KUfL0M90oeEIb8JNUWxBbcmW6TQiPFAZ4Y
ZshayXR4m6W5N5jNVo6xdtcIyOnRPtdF95yc7UT+jK3ydnmRm4gcUGf60TmG30XwfYNqWyjjSRTq
JiWLTrFYUCHkCTna11a2T4aTJfQrPZYw0oUd8UDWSyY5B4zeuy4e9wLdZ6erh8bS7kRioTifNR9i
kVfm1k7iqtPdObD3QQxSTzNn9ZjxTWi/0o3N4bRTxLmesNWAib9PX5ziqaZAmGn2RsktunMvtPNT
GBu+UHmizJQOMRMDJ8+ZwI+7Un8NE2RhygDfmXOol1jYp+LiLbPmrRWh704m59HMGvVUsfcRZmj7
cSeYfjTKCdPFkxDxEZ5xWl3n8LCpgN85ZEDLm5gYvaWyfEhH8dE8hWV46tBJV3Lil0RKHzFd+Vix
JJfE4nZrzsmNIfdfgYR0O8UFWAbUFWY5broW4G6TxTs00HdBR39AD2U0UyHjOWpZEuPl9DVCkO0h
RfhOGomxkQQ9ohB3iIAiteOIJHuxEVcebEEmCmVxahGGFcNOEJoxFoVfkgdMiCMJU74wCPgQb5rx
vQigkP6I22EheCYHEVnxtWzk51xWtMNA25msCTERj00Iolx01abt68xHk+sclCLfyqN6JbfUrfRp
SQlT+ubayuInWc/1xzzs9Ie+vO4sgHxOJO6W/De5IfAmzujheZVyD9p7BGpZ8/Ppd2TqBMyfoNWe
xn50jSh97HuQJiJ6F+X9kveR1F5Bp8jAC5Hq5l63QA4GWNxJBlHGpxDxIj9EhiNtlu6rtggC5oCB
ZNuN+mljiicDcLSRzO6gZOdWIiF8UK873nuwKC5MmVB9HdAXTOpRQRMakk5qyQ9CjIASa9cw3gIZ
pmymIvp9p412sGvyo5lmyWq5CfQAEHTuSjKLI9PX2aSPhRGJuGF4DTsbhCqJNO7YIIfJH5R6RqyH
tMhqqFuTTavejcWrOVD0Z9+1cq9iqbLmGl3XYzefKuAjGRcMBokglEkVvWvv2qDeyVl0NDob7/GT
ZAh/UYE01xqCdhHnpBRLOwsxdE6oeExRVWo3jhZ5ktYA5P0WjQr32nTH2+TFHRHU/H5xqHW7Ao4t
Qsi4uotk+7aUKd4VL4qp02YAbNBl0KpExQuJyI+liZnTGrek1G8bSnEJ4i7prRzyYnCxU+J3jv48
JdkWO+JxTDK3SMilDPDRTM8QSIggJLn+q9XFEc+UOwOrrpPqAL+X48bI5vJagpCcmpcY8SIqlIQv
jNsCNnNT0cyPs2vbjjejHe+GKQR2GN+mo3PA5ttrxzh9J+6ls8LNnDDKNDhDQFcrZsXNBib9seOJ
pvXYFz3Keddq9U08qm6I4J6Qi6w7pgyNqjKkJn0Z7PihA2Zvqpk/q+G3vH/LSTaIcvVgmmipbGV2
mXH4GmkrzmsdljsRg/fMwZor38Poq16M2NNX2yXvdUqBOJqgqe5ixXpkxuh11KTCUe8agXAzR/2j
Kh5vPK1bSB7iox3Qj1q627Oa6PnXjGGLfvZOWjxXStNfIx26ipLet+XkULclIEXJHyM/nBbw0c6A
y+TOqvOVGNm39d+c2ZPrgAyHpL41hbLVaQzEsZvIEnC4Kag80mqAe+jkv9UamuGUyQYRArxS0bOY
tWMDnG9qMtag1N53U7dkxT8YGUmbIJ6BMrqj+T1QvgXwunKcNsWPrqv9mD14nvEtgf1Di9LGzwWC
vhnXoqGykhoMI5nxqD0DOKRMbt11aMS9MllsYr6TGudGvQeCi+P12UxeuYM25oI87cAeVNt4PChB
dAgHZLRK+SONiAcpum0OyZTyzRXxc9DlZ8JSNgOTo3EodhPeWGF8wzvJqIqXFh2B3AufLEWB6qMp
buIUhqkS0X3gZITnmk5Dup+s/NiM2rFCWxdiFEO2MmvtjtyxbW52N/Kk++SFbWzz1EofDqtrVLNl
GZ8FSx7m1y1GmS2SYkqJ6TVnONyojavTine4p5Vha3OADEGzEnLlc3LYs73v+qTcTSM2qdbclmVK
yWZ4dlkdclWAzudtk5v0R8CJqxbfjM7xi9mqvXJs94gC78tROdcme1DOxjgLr2b3TEpcv7nzFaL/
D4KHhJT20mAul6v3V8i7Yq8CEM/g4S2ahkezSH4MPRd4pNRbTstepKnOVZ46u4EAJE8vHjKbCzUv
ye+bixxuZC5/p46hkAySMPLGtmMZEP2tFsWC4xBL9EA0vUXYgleGeDZrjm7Fx5yMJLsRF2gI46kO
9dvAQfjDFWDL0z6fY0wxgXHMxHjuCwI6CTm6D+PZU9pdRE6ZHobnzGriTVbZr1JFPg5q+X1Dyy0c
Qz8eYDwr8UO/jI+Z331kog0Bzi3VnG24jvOkgnWgetyHxXRvydFZz5yHUVE8QV47cE1yK5JTz+o4
i+taPnWa+hVq9kdHF95qB0gM07EZpI8mZJWsSGqvocqCXpRFv1A1SEGyF2UCJQ4z3CNmKwPzjxmV
9DECogSSdyPRfKfItsyz6WnVL2b60Qttr8EO6gK0lC2ac7I4dMET9JC60FmU2UknjJpDticiaBLK
wFJ0M04/JDofUwTaoNqRv3zq9exciXHbS9UNDc8Iqj5bOf0uBQWbIsu+nRvfAuerdJDWZM1+SONN
J1/jizjkU+snEdcG0t6waJjsPceResITzHrNklVVexZp7gLaDjYBeinuLvgkCxQj5w9Y5G5M6+rE
Rl34oDpEdEnjs0V9GNChAfY5ybZrlYo3DglsGIyGz3Vke8L5gJC8SxiWtBOC01o+hvL3OjE3OrRF
S3pU6XCNeBkDBVhCN6E+rPjv594kBDtx9miybkxcc7HxVoKRisoDoeARLGfTp/Z2yYxEBTuecush
K/cWXJ7FCmMTDQqILhK6Z2CbEOii6Vk+xot3NWBOUZp3Jrc/s5pmO4Axrnrdq8h5rPXqdTAkPwjf
uU2JaJO8dk68fpD32NteIq27c3rqh0A/FEplHOq8usG8lyAJTT/TQfMTewQlaxB9yWYS5xUtAqoY
Y0KFnkghiSNQ7PrWSu/IehDb2ExjGhgsl4mhA8LIpFdR6Ziqyf5ig7+tJ+0hMSs/CAzcV8rIpZg9
2UsHtaUUee9Ifc3nmzDNCNem9DLVrQ7t1nEkN0I4GQfPWk8pSm1dRh/mOINzXLye785Ys2IjFOO1
Y+kE+HuHTwxkh0qkwEeRPnVW5yp0cuY6gR8WHejQ6Fy85Dq7yDiB+4ZvXUfubqCzJylo6/dqfZ8S
zERLF0QGfQtrk0J7MBAz4LtRgcWUxIvWtzXYStQjFF2Ejs/l/RAwkLQCL+0oXdLDiEAvlfsrrvZN
WSyqY8NrwZ8yHfXJ+PSC+aR2E2c2scHo/YSVCZk/wr3E8myOuCpWC2Je6aH1Xizk7RzTdb6yuxs2
SzYW9qEg3stmeBrll85cil+gR91bSqeoDfpDPI33oQGCqCKMqCIR4SioNko2tY7FQhRf2Rs4Mu7+
ZcT5OAbhXjOiHSnAblXmyxj2uq0CKAkICTlyqmKfKR3eEW6nxGDqX3qKKcFGdDyg0tagnTL1OTYJ
c7ZeYEuAAvyROwFtbbFXSuNJhs3NoYYgiq8kS7dxmV1HRYjP+16x38BPu7iI6RUTS2W5qkNK3GkB
jOVunFH3b+dtqj3asnGb5IrbownD7lA0t714rqjBDGNxFbtx020C41WE0WY22bGTFMUzr2qQez15
fw7iGsgVgJwIhHkUlM1ygrKcpaKVHuiuwUHjHFypW2VKPSHx6rb08rKXGV84Zhp/EVqE4zeJmTPo
EvR3nM3C7SxbOz1wtl1lemU7cFoKt00kdpWc7xr7CpXJD4GbDCm8PxXzJi32CeXVYjhKQ4/kJGMi
MlK76osfZtqwn39gBN1KRMwC3I5BVltxfCApbTsTsGTgZmnUwbM7zU3L+3joT5m5gdPHKBMft9r5
09ztuDE8kwRmSnhGA+hF8eJQYFlFvkfEQyVZeThaHnNC00yHwpBlZzrbxb2BVSMldcysQld3bpsG
CoiqXSukDhkEmTqR862XybENUrZk280oO4gDx3yrXqsTvHDew77sDySubLXsWdW/mmy+mjD/azh4
kL/5MbBpV43Poh8C3D1EBaBJOKhOc5PQIdySw4kLTfphJPFdJlU7Ziy48CTDJzW7oxEhBZs4tx9w
7vtqhImoFi8MV3W6LoxRyUGvlsDgoRruGiscyDZxVH/opJuJAaks1++59RQzetp3trMplfwuDYMT
I2vqQ/kpyNApGMZO4fSyUIgD7auBHkdhCp6ivyP5/Lah4CQeejsTvSQ1E2ybjPjN8mY0zx0W1dnu
thWLH3aWXYjiB2kuW4u0r01SwnLrbmL3aQZ916XU3xNwZ51m6XvbMYlmueJ01XZ+nqCc1FmdS+Xd
NoCapNlRmygO4ZWHvEKuM34bWFvV0PZLzggOwN+ZMPD5XcswuRvQk4OcvfNt5NqQed2q4gRjwA8D
zGkQRhpNu5al/IU1wW2mA+OfzxLS16DXpBLQvUrEVqkg2Yneq9r8FCH2GLHvS1W66dQEQ9F8nDIU
1NMrocAI1WbDL4rXhTuQkB9ToS8H17ENyckLtelxzu1DREQvsjtCwR4zu99ZjuoOwzdH/5yyDzKd
dsGU7oH837VEBo142o2+9QvVE6FgAyo9a6hvLbpBIVYWpbSvYql/QzG0UWlywe3pNsP9/6buTHob
Z9Ys/YtY4BhBbiWKGix5lO1Mbwin7SSDY3Aefn0/yio0UAX0ojcN9F0Y9373c6YtiRHvcM5zClM+
DMXGZrsW+Fs1fUK63LTWs2/J5mT03iHX5EYgqY6mieE9UWorvq9dbEx/q1oi0+4bEslMMW49azgt
aMjvLiwkMmTYu8Qwj1fRvGby21waeAiUnYDw0POKeFfUNK4pdN5jypZMJAYIHSc/Azr7cVwsbeh1
3fwsabXnfo5qB8XxLTZ9oO8XK7EfuXwUCwsqavQymz5Ubbx5GFnqLOFkB3nM7dCaMBCs/TAd66I7
4Y1E5akjMR31eE+FwZJQUxQve4RKAB6YUYrxb5rg8Gnd42Cf6tYME4cajGHoVD6qxn1pnJwX72Wt
SNgQ31nuofI6oPbdG34cMpjZ+eNv4YJRzTNu3aeiU8+C52B2ueT1HCaJC6pV1PdDVfFzEPUnzCuQ
1qjAeoZU3f9YmiQMYmR19taV9anP1m/adXw3RGpMwZW4s6YzYcqGYjgbzbvm2o+Nv+hZCaZHRJxG
tNj/bkoUVu9GRzwzMRezWRy8yuEGpoLw/thqAPi3RHL6UTOQvk5SJZr1VnUrEq6/83gRBow6a7JC
5Vh7avv7ub0NZGnR5PorpnseKfMtuwyrrj7e4pPr7tkubkm/sC7qLZ+GR8zRzNTS+ROF2yuBCzMH
F3+Xb8jXNm/hJXSfLdLUpmWL2dKZrYhb9Z1T+VuPfde6mwyUloCy4gQ2EXQSy8X6fgCATqnDKMMo
CWstT5O3ECOP6YfCgzHsVnvtO/GXF3fRd3z7nZnlbxMto4kXYw4OIjgTR0JGMSPq/jITVLNYNgWt
IhWo3s6rwtMLv0GhqiQ6tH/Pd8GmopwmunJD2MOlnd5ciHDdNxjX+7G9ljF3Jz1t6VIuS3IWZvel
nC42zZaTxne2AlyTV8QZCrBvSwzFItDpwU7G9OBb+WtnDjSD3mPalsAHeccLdnSV9ycgUpuU7TBo
6iub0G9iFllB1y8VK19XJbvu0mRfw5TsLaZnQSojix011ZddHdPO3GEl3Adlh4A8CAd7wcPrU+S1
lNts1G0KWPLKSqFZcT25+VsH8aEY09AmLSWVUASa64yU35y/Su+js+t7Xfzm5SCcBFPfm+e+5rcU
PMS6hfws6waLBtdWJgh/uEl3zZ2djpcEiucUzEe65HgaSAPgnKhdP8T5WOSN2BR2EGVrcO/HkpPz
IxNPsMhheH1lDD2ylRifAdu21fx4JSTe4rTE82GygR90JIS3Ph5NtbV4i+zguWuHHRmBr864B04V
mkUS9hQnOc7YBGmwpLNSOlyyjyR/W+k5Uu8j8Dj8fIwlxrjtsh+AElQXa1RArkKUeYx9wi60+a0Q
/Ioege8ASZX0PuyXOTKAheDotpOg6Spm1vlbWsynRdsXavTHzobhWyRy2sqYx97R+JQq7l5ytY0I
xCYaY4eXivAiK6py3z7dsNij5Vwy1NzYqa7pyhaCRpynryQCuqBWM6pLPeJGdTpfngcj0cdMBO9W
1tf3KuNkUNWvUqq3flgnzpfq0c2jecG1vsjlc0pZMbYVaZHu8tRBDNv6mXqXPR63VWaUo/g7ykI6
3Gbz3iFQYlumvbXr+Qv85l852TAWAotTW49GzYk8pJFajlPanYq23lStAgs13L57Z7b1Du9LspmT
cY//dZ/4C+EYclOaOAuZOBnE2nSSVBHKW6atXQseCkRYNKPdSpjpyezXYhtHt7f1xqgKxhXt+q5L
YzunRnr37wvT1Bh+unlm8/uEUoRqwT57BNAcEmcMA6H2CES3iSzgwawXOyZkegQu4nyR405eWoDe
pQWInWIUwhr6EAh9FZwqLWvzhrzDyv8jYAtWGkMCfcjWWZK/GciNGDZKWf1qlfGV99Cj8MblTHBt
RqKJwQoDXQi3N9yoefbf/XRAd4lBAPwC7GaI+FXA0KnvDoOPP2kH6hTlKJKAgYqUixVvQjef2oFr
rs3uUsERpFl6gx7ghSeZt9kp9ati4wa/fJvWzdZJ7R15Q7uG4bPNp6Uxh33OOTSOedgCKSpS+DeG
R/Nzs7qohQeCEc8F41p2NMjf2uBmdzXNspPnyYFcpjtPVEAMvPGJNI/vGNgXw27uLyON4/PNzNCY
fXAmbaO4G+T00IOZOcSEBMPnu5SLZV2X21M8i+rAuN8LtXcpSH6/5lPHKAm0gmnh08JDTBGcrMdp
NJhRzwEjLhHzZBSTOBil85wlXR3ZpTjU/zBnkh+A5O80wpJ3yyTwcuxCHiHX2SKe1wSXTy6/EHeR
ksqG6T4/9g0UPz+uzsuMsiGF2EJyTEMyfb3Gv+euhZfScps3kt69de/+fTGJuITZTdN3M/iZygwI
ryxf3fw10bJ4MeWxqVcdeon35KQuMKcghNFwQc8yHshR+9sjC9r0Htgtq3DCbpAeAB13o6dhOvQG
708DDYNYOiKz+RC0p7UL7KhXrCrgmd+NTX6axiXeEWkDzGuNT3mtx60EnAdez4Fv2Q/h6MOwaew0
2Vcxt4Dktdi6Li9hzqd9lvrVS2VzDEYi6Z0kPttQ33v0ksiWGm/Pj/Y29IO9MxFUa+BLm0zicIAG
v+EDzWNd0NVC6PJ8CvBJrP4uydsmbBc0CJNaWLA0Y3nzEWV3NRifQs5FFDh//RoG4VB3MMe0YOo4
15+S7WaGqjQcVzJEgdo9QPT0T3FhqGMfZ19ARpft0PFC1CMhLwsf+ztfu7/KwK3OwW0IVVDw9Qiy
drRnK0PMSyKolXKqzXoc1se1NkjBYHgeQ9LZ4T1+K2rszi2iQGA8rKYrl8/1CPymlinvnB2Qy8lW
D+2zPorbU4qQRyDA1lnlbQpHkieSw27rBwXcLdhkxCTdPQI9S7FGES5wW3fBdPkj5sCJ4sb5RljK
WxG85WBjWUrbWz/Bae8m30ViBC8AXnAeUH6XbVTFxa8RuK70uAFy/eaPhrsP0uy3woWw7QbRwZ3k
B8qzkYwmhx+0Aa2tWs5ZNyOfnmzchWlGpfb5BcWZQOvOwy/fVDkaG6O/GyV7LoSN4z7oireh5vti
05jwf6dq1+Xt3ZzVKyoTK8yr9LvuSkjrfbDlXJ43iYwfkyD9NCxWkoiWVwoyBnOY8naNGy800ulD
UbE4C1L7ET4GTr4ZccBcp6+jQ8i7GLwLmxZSPQObcz8bAKUNFADpysItSUrIS7JCfNjpKAiaTyX9
4QPyKR5HwB2NTPSht41fjuwNJtKUlAL505wN75XMI3sYKd27lKduFS+57z0Wqc4AVqzRnNjDMaum
bkNOdRW2ZRpvdIrCzxskczDUzux9lr+xtUbY/ZpjodcQXKI4pIPz12VFTiU6PWIEqYmM1pyddU87
c/N93L44qTR5wRtmuO4jfAOCYm6zzkFVX0bS/Z03U+q8LN0tYRDRM454ytIjvUN6cNKZ1j0+kUTV
MZ3obYQT2HFXLFxhB+5tMphVxQXjWySil1GgNs58Yp4RQHVlRSad321VJutzyfbVgpnFcUgbO4Aa
Msh0yurEOMIw7nY97JpYVMbOnNobRnyTk29855TGqZ6b+GCI+qcjKpuhXNU8+wP+t6wxTquZ8FlL
4ZQRvkVaTN6/OW3cMDPKTy1usrXBgoL8f4vpgKbMQ6oqesa1egjXBQJZhV4NZn8J+jhLKFSGAj8U
KUaGwP1nrK+1N5KGGAfcJw1eP8O8I3+mMPIq4mxLdtO87Jh4ladxaA74IH4TszOFsZ/8YbNEzYGG
0S5LXO+uxAiWfJa6iaPYJ2kmhelHJgoLtZV8sMSrKZdopG3SOtA0+AMdIHE/iHQgUOdBxB3S7+Ou
a7d4VTF3D7zQ2q93bQfoLi+8MnQS9cvodVjmRntsW/99ZtS0yW0ILwM3WRmDssOBRofu92Hey5dk
6p4Tt2Q0p6djUpbbVZLfKIIcScYkRBTUkKvK0m6jf/axYc6xtbFKP0g74nVW937eH6G6NndKAUMV
rX97dh3rKpx4B5DOPrrJ2ESGK18Mo/oxxnx4rqVH0DAZbjvEBTavC4HvpW9UL7YiRt2jgdk2PeuB
yR7EoantfVB53p1uAqw00tgDyEE7E4z3qd+BsfT7Q9WWy0RD4RwKFMiHmdMWuU7pneQqjF1XpXAT
Khk8ZXjOG48ZOiMH69qiiqIPzB8aLDE7o1s94kEjbETzb0gSpKs6KHVG4v3iEV7hmpUfRv0NzSu9
LGuzXIum6MFs8g7mynvr8QZfnYUzG/Uewprb/9TQVuk/B1J/XfWi8JLF3OuURqrTh5EAGUZirOc0
XG6epnbfgjGKMlNUV0T5e4piVmgW5AqR5/zq+ZRvLLNpHvWsYfl7gRcljgUnI+tDJblna9tVl3RW
2cUr4yUkXXKCRIV8r6oYaARGap3+fZG3/6ZEaRz99J7cUXky24oZsTUyFoxTJ7JK889/hqZNFTuX
jhXA4g/37jpnZAjEJy4V9Sgz+zAzdz4lUPc2LZutnbqZjLMU1x4KnZz6Q1YXvH7Nxbp9KTt0fU5m
qkOccdsO2WLci0711ymNo9QNlivZ7e+FJz4dI0uvMVxQykNDkrMG9LGsWg+9dM54HrDQCUVCtnGh
GO4nr13vqrp5HC1D3nusTeY+igvbPumWscDS0joqxMZPVmrvm776NoKmveR5dtIJraa087AXBvBY
svuQzBSHdrhlVdLd7Z0m/70yXvsHd/0HP/0Hd8U//7fUhDMlhc09rarqbYVBGObJJHksPCAmqT/s
SPN2RqLEOcrdna3n9gr37/fk1DRupD8ce66RN6ylpChmvXUUKRtrs6yfWwJp7oKe6ZAvqucb1+6Z
pey2mALgV67ZHjJvllf8W0xPB2/cVbJi+BjjAK+VgC1l467MUtTRTjZEBeLog2AKG9WQX3aOEMSr
OsXf1c1uscgHZeJV7exmDctxJZ8EbjfehOZEufZUTpMdzR23jzY1q7YbFMG/fRGj87HO9rJLWUt1
rRE/rNgWH6zbl3yuEZZa7mtGa7CdKaEeu9ScH+1MMHtik+Q6wfT475/7EmCeHr01qpbBAFaby03r
SWZeZu5aW5UHPi0+2ChUa5ALCL0SYpyfPD+Z7ohUfFtvPBbH5BLJddBf3GoeLhoyHjCLEu0wnpkk
MJYDAHOmIbom8zkfOlYAQ7nDyNURyjY4kG0ptKN29Zz7QCwOM+LYjkRlsrcHDPXWojxnPlYeKp3J
R2jnP5KFKbcWkY/eHAhkehnjvLH+WBhBN0NLb5gt53TGjmVBDmQFCbRFD2V9gHdT7ITZDfeW4v8Y
i+SdDUMXTZjTfvd0s9na3WuXUnaaOlRsbcfmHn1AEyfDTkujhMubJdeh9RARERwCxLm4mHkVbFAe
MFRbvCw0HFQ5fmcfLU2ZLQjLQ3zn/PoXyFz7zLlIpRJUSNV0JnYKH/Y/hAACSLnlI7PeN85wGHCB
bW6a9IdOKxvIRa8eHAh5AHu7MF3L9TNd6x0Hd/wOuQI9zi0cguf3Dy4hyrSpfshjMZF8wTXCDXTI
nKBlpevJxyXo5WNAGt0myQwGfBmxYP/c1FgsvBcbz2ludZsYQMMduGH/WmXuAWk3qjeT8ALiWAUC
sa3oRnpfUk3OJYhBBnq3MAYDETtatDGHECNsZsJ987gAVj4a8YimKbVYDjEAOjlTq3+1t6YsYN09
I6T8l1oic6YY/JHELvmLcynVvO+6Ljkps4UP6bQfaew4FyiQA3h3kAN2kJWv/yJqKMmviTL0XY9u
LdJxk28BEBd7sDgsWQfG1pApHtRESVowM5mbSu2Ek5WHqZpfcpKNEr/N9sBS2fO6uftLKXtPeOR8
I7cRwqALRj123LIQHb9lU8hfSTDhpRQPvgCKlo7sOBBvAxCfF1DUuaeiosloHHcCj/7FH11cA+YY
pb3/0xbuc+mhfG/Wm5acTIASR/imnr3HKVjfS03rKhKpd9MY+0DmoOC3M3ubHgXFpudejDAe/MLe
p175RtJ8zAetlEtIBDb9uP6sYvO3GpY3XiBk5UlsMo53zouPMCSpWY3VxXRfmTp4FWWPiX9yP5bR
ul05XJpzxbQ8KYfgSZhytzqGDIf6lk3XaX5/Sx9tSIfUI2k0+orV9jj+tuthPbWxayMx866pxPUG
rtZiVSZIFVFUBiuOuLTy9oWRsHi1zj6pwuHcmGjJuknQFzG8KDkNzCEe6cloP3QFHKRvTXRtEAru
PK/AtX9TfuX/ErgH/JqdU5dndwz6vaaedVmhxYnBfsVLQ3r3dqtzMn7mXAM/N8VxKSesduPEP/ZB
+8fvQdB7T2lCvMj41sklPujBPy9mPb4EQ4PegZuzBcrVWKZDgXrXZll3ynI0OsM8p4+z/VIndXlw
J4QHNwAgEqRps6x1f9R+iUJ3UGDZHSwRDBGxXG3Q4m1arMqgdpgS5nhES84KP36XtKdbU+YOYFob
rDr7+F1hMuEGE+ucSZHwGB1WExVa62ztmJmv1zR3Tn0LWjdQ6lTx0UdidkE0/Jw2ncU0k2Z9qAqY
kqmsdonv3qQgTsvBwsrAT69tC1xxRi7A/qgEpGpOKMrSwUTzgoZTSwcAa8HHeSHFslyS7GHw7/uG
N8BlNLyZBw83gaEB0wRrdVTsKz2Y1GfPJVtn9f3dvMo79hSRxw98VtbnUjvVfa6Nz8EUXQQwHTTp
JNudA7oiKlL1Zwbzfir75VgEM6w/BsB9dZZTAIIdLjZBc4neQ34sj0EynpzxaZzhjuaGK0KrOdaz
/oTn2N/580d9k82A1fixM9tDd8QMM8vQQPaqt/kXH8y80HdGzBbBJ05ha7MTO8smuE34AMUZxdye
grk9myPQmdr86U1D7/BiI2NkYDkvwT3WGhsdKBcj8jgvbBUrppTZh2CQs+ldYgPL1H8l+FtvY4Hc
amQkkvd9xfp3dna+snjRrMV4YfS0wXlDfmzlFmgEYGLkZt7dMT8DkqmZ5k74qfjsUX4zGXGlYrO2
WsamrIbs0FXUo/Ts9123Nmx7RBiTnBgBGssOxuyIqBHdazsvf8mvmM9B6s5n4/YlsI1IaxEfmmSl
FaG8j3S2JDj7nBwfijioQjUggpzr6NRnyuUWiAT9zFRqrk9iNe9Xy14vXf7LDcqdcuMb0Tp/Zmcw
I5VZlod26pkTZJ27r0lL32UOHLKaIV1W2ZfE0ndxAodzxqTDB68jX9xd/rqFIZ9Wr/GfjHryImua
0euAFxo6lRwnqdINOy6go6SO7RlkHMt8so5SE1LEcPPkXBNzNc9eAVTWHX7bI4OnyrfwFv5wkFdR
43coebz5M/NZrWfa+fbEaxrMLKP8YX1Y/WPW/0qhVrKtICNFdRQkrbJ2BDYiyxwV0DozyKjuKmSJ
tMeziaxCVgETca7wRncgBvwN0t/5uLBDB9dSHtb4yy/q+qgtC5yEhUMLPvgWt3XHWJ9+W8fpm+O+
mx6iCXtkkzaIyO6xG7iM8JRAPj4096VAAbHmMz0r1lO0ghT2nktnNRnZMXNgrDGDZL7Rxh1SDlxV
NXpDlXEEGiBVJ7eDH+pawPGrDFj/QoNjEUO+U12hdo1du0gFsnvOrinEPU1dDXuBsNKTVZIMXs0E
8+me9xYMSzCleDMcXZ6bsnth/UnSt5sZJInT/jl4MHs/vmqBIwk/CAQoNFiCOtJIU3NrKS977L8G
N2Kebl+I6HxiaLv1pZz3hrHOx0bUbz4jpf1ko9B0GlzpiL95NW6XNIV7taKkrGPFs1V487myy9ex
d5/tTPUP7jTeOXNy4ez/IPSCVIFVgTPaibnIzt3NnWB1DHPz2447rw2LB2bLqxplCfBPt/rmmDV2
TYLbohiFPtDUn2uGCqeRggXZM0s321kZJ4V4Blrk2yOCRBTRaHEymPa8zwvzpa61UB+Y+YhrUGAi
q75b5H1r0IZOiZTFJQeDZo6c6H7YD1qMR69InosJ+FNnlcz/u07tAirFmFZnQ0QKG3xV75P1PK/p
/FeOv6vBojPOyv4SJD8JwfQbLHFUeqm5gX2eRxMRpehtDAD21J+3JnPhLUPXL1khLIHXhJ3/lJaF
opJOX9shprfVPK63b+OINLu6w3WZsx9z4h9lg/wTU8TtTrJ7C3d4EvhaV2cO4XV9TwmoWW2D2ZGu
YW6R9xr7riSTfNj7vUKpRER2aCkjC6u+huov2TWm7J22i7suFH3Nhfgo8uA89A+9C+q8Y7CcXRvV
VNtAJhg56Z1DjIiIfRYQ+IuRyWjqxqvV8AMmckn33qo/2h7HA0oULzQD/MDszMJJtzmelqEm9zf5
IcB+D7BJnVzTglvuIkYIdAsk9GXy+cAz1E6jcvAeTCGK3WSiDRL0g9tUoL/w+9c4RpVK8TVuzLHe
503FnGni2vC/R0d2HEep4rT70gAkdlmD8IJNB723CqwzcWzTZrbUTVT63hDC/u8Q8KvMpAO49bMM
i6FQaT+tI/NUT2hq1LoQg7oGzFIZKSO+mDaljeiJ5B2c1v224SjeQBrpWC0shOSt7/EoeI+ZEtC/
/TZSR+/75KcTSUteuoXwufCn0DXHo61G2NoChGebmYfl2a7tNRxEPW3TnnGvX7Bd9GjAgUMwsx7r
0zCNLEs70oh4eD9M+xaQVTvdNo6fmr7xKMSSAVMzb3cwxgZ7vaG8j/3+PKV5d/C95tO0O2xFmswT
2Ow8+Ut9dQ3OCsYGvEBjB9ccsZ7rfaFDeFNB0f6uHXVxS+n9yNg4Bs5LkNXd49zF8srg7s/EQXVO
cA3MU/EEe8E9FEl5svN4YAc55S9pMz0OuABCOaRiP3ezPDAVS3DpVH+K3L4Os1qeeo8aqHr123y5
ipitAxxydBqZ9yxVW5+rYQgZp5BYX1VbmT3OmbUevIR3v7tt0P1+QvpIK7hdXY/FMM8lbwlju6DE
DOEIkofFTFKD3RZveaz9Owv/9N4NZLq12xXlpcVL8v/WNfnfOBD/PzEdXEyP/2drJdLa6TP/Uf/d
Wsm3/Je10v4PT3gi8IXtCE/aNtiG//RWWuI/fFdKDgPpAJ4ENPC/vZVu8B+Qpyw34Lw3hQ1T4r9w
Dq78DwnI15SuZztU8NL/v3JW0of9D2el7QrHvPEhPM/3Ldv+H8gfvSYSgh67OJuCf9PGbQWut9nP
WSYIrDSvGSz0/ZDb06kheFPikaZEYPsOwpnZb3DvWBPrfn9U25Xos4MoCFfOM3GehvFXuzSKqCyM
zWqG7MB6f900GJruO8fHSLf0d5XBENuslB0WN9qqzZ/PDg670lp65slfnb3Z9+pqIXLelE1g7wq3
SLd6Vv7RITtyk+qxPkbkT/tAb6ZzQVSZuDm3PWMc0VWIaVs1zrqrFjqLaTb4foGPrrcX80A99yLN
+7VsoBkQbxbqET2jwzRhiE/lEvz0Jd113tDN99ZzQbfIeba0KGC531YcDGbCg1c9uUX2lnSKP6RA
yGr34MCaxNzkZU+AleVDAbMWALhmwl63R+LqMsPsEea1fky6oG7OScJlOSUL3vFlZv9kWC8e/N0F
WXCSDd90ZAj066/BKXdNri9xAKUfztRU1hebVe5QlndFyqIuqF/lWAJn9f23JKtfdSePgRy+nB6F
ypJaiDJ6D+/RTI+bR2RaPtpEyhHPycmfzb8wXzy3BZyyJgnKTdJ8zb3/DBhUu9Z922BuUxjoCQ4C
42PFI5AAG2o3o0IWinOVP/vu8GC7y+tQJdGk36A2tExT4ofRr68tUpI5kb8Zs+X0kDhG6hg1r0e4
OwMX2GeV8ZHHqziMpX5hnnBSIKNwmKTVdtXuDysRcWkM42SN6UueFuhiFvSkwbyW+F8NK/KZxbHb
XVxm8T3OKNsNS1SamxSsTVxWYt82dDcB7ys8A/Ngo1JChuEaYTpgNqQ2KXFLJmFjDFdvXfo3t+1/
r+jppNc+qcR6KRKk7Kvhbs222MoR0jLZNx5C+4nZL5U7tS57sLW8y6vZoHUMKrL4ZiuE+gUCy0qQ
TaPDCZm+vhYNxVLm9Soak+mLAhMaKVDCTZG6GNGwiRCJ8qtmRrFMPiPKfutOlmIFUGLGUils2Ipf
pKHEXbAcxqi3Fp8cDMozFjvdyK0NzccgVAA/fhMN0BVdYpPxJcYOKO6JdJ/a//AzfKCxAWBjMJ2o
qvogwqw5bpQtnmPgHVYb+1EygzGv8/yVPlzvVdneJrkwcPuBnz9haseaiSVwqQ0cR0cCh+MTy+Cf
VIqnzKE+S7v026/x7k5Z+1CVmPsXSUe90ogCANZ7h0FXp2fkgxPva6PCGZ4aH4jULcaLo+cocwcG
Ofwrt+3YxlM05Zh9ISGY7N/dXv9uMjuDK9McCmXpLSyOqMMkRMa3SQgMxhGZzq8UpN8jAifclcji
PX+52SOmR/5F3pM8/vRlTb5azI5mscXP0mG8nezPCmFmyKNgc9IUD6aNZo+8hTSqbUkh0Np7jvKc
3dt7W/du6IHftstf88zwBg6od5tFcZwa3cHKl/mQyCzn9/gzUJWGFNQTQSvy05rIDpYp+U9KpfvV
lk7YS36fIUufF6xj6Ly48Cld572l0c3kDgOkymYUAmdQs1xymbL0BNQ4dvVorTAfRoMFJahlFMK9
vxeSCFoFPg4oGPatHFQNKKuLhJ08O00Dr+eC2phSl0PUXZaTrVIvLJeKAQEWQ/S7TYJrT6g6oYPg
I9tYwNEFAFzyUZytckuxYQef06PkELbHYtfeBHu8n/esk1EILUGorKzbzuxEkYZ0Pr5kpL8+PgHU
+pUxMSAnhiWfPsyJeUYDuUX3zGMZRz2VlrKPZcxbFKeuYkDtP+eovB6aDreMhmR/WljLhbFD6Elv
Us5WuT6N/GVNcgt9sBAaFihUTfUbWC55L8HTutawEYvDBAL4oL38y1lhw2qeSQUCJKzy7pp2NOxO
zWDXLKvxMX4KEto9elgWy1D70ixsyDAw/Pa9a1vogdZ57gsj7AaWxEmOCW1S9F/Fcg9Q57HwqzhK
BiRrEg8Vsso8jrBAWatLbg+jt2af8FaF4A6oiYNN4ZnEt7T5fRZPiPVT+2HpsrM9x3RjrCXJGy1D
Ua/tvdaapwdmja+xiY9EpjX85wy4+ki8fRPlZfaAxfUCqOXbUGjEMUTEeUoYHn86Ai2fazdJH/wb
wmVlEYK8y97LWB49s8JaOVvf9bJ4LN6dZWsVfJag/zF8likHPzCfqBsycnDVg8pi9hE3B5o/Yoth
jLMtBxNIQpIPXHNYclp//pPy+7eMDUm0gBCVJVh+SiBJk6e+euYmdtcuYSvSsFoKd4u4ZTcDDNgA
d1hwtVbFwdXq2iGPtQLiSCsFNRTX0rrpBVTWVLk/FQNf1OQuog5AOFq2n+uKtpFF6z5PxGdCDxJJ
2k2N5h4CBMZYrcf96FA6g1LM96Wo6rBlrwabD4dvi+kPNxdHyZKwlfSbOxhJrt25T6v/ylEbbHTD
31WMQUEZwrPqCu+WTJj021VUNKB8fEXOadzRItwgFXTzt9zVIi53qW7xCZfYZoMYXwvOUigTlGZh
PipkXf36116KC30dF62983OJgqznEMosTIcKu4rbQqPIRcfisCU+TetkQVQV12HH4gG5H/Pw23IY
pAJNZ52iB0OS5DP7QRDNmjvrvpXNxIbx+oTvS21hNGNqH+drLBAj8bszL/Nx6UD0LhqmYVnwPbCh
u6EuYz496k9fmB/1iEuvZbDxqNbmxD4kzLuBEq3TX4PCjyxbNJBVP/25DYu2xoKBKuXJb83522y8
4DBY1vKAcZmPLstxhr6Yz9Y0xnivocYWJU3gnPMArfdJi6mRBRtDLYRiGCVqHz2Jni5IQdXWw0HZ
Vcm9od2to+0tG4S2bitMCN6D9mZ813xMYMhMFzZ270WwtMfVZDhfNDdzWOddF7AYhjU8plX2STed
hG8LgENe2gU7tNiNys4O2uo/ZNB+j2MHu1reTARIfTZK1aG3MuwuVYa63EYxE/TwLSqDLF2Lh3oN
TCSCTIDxQdzyRB3kjow9mTwKhlfp9GUW+GK5A+7m2PsL2xftgHG/Cvd1TrqS/QW4S9Tp5qZpOq60
BW193uxzxR3lBJ92LSukwGzDhXxCfZBtU+6bwEPUlee7LgGN4ShzYwXyyRVUen73p+Px++AEGnmG
3+LgeWF2bzkf6DcLenTXf6DMzRji2elHM1x795IuX7q8eN5DXTz+ydw/WfHpp7+m9nEtza3DsaGy
fW9tK24klO9bj9xdt/kcKXPqdt1k9pdO3jR9qCV2U/Hd2MfJejD9EIGJU0aWjV8qB7lGjruHlI2J
0zDdmQUfnAyeEUQyE1zR3MrHNfX3hkNsQIIQNH9uUfL15nqstXMpivZGLzzIyTum+bifAoyyNyvH
PdZKkz+DXR6/7f9i78x2W8fSLP1CzQTnTQJ9JZEUNVmybHm6ITwcc55nPn19jOyuqrioQuVdXzQQ
CAQS6XNsWtz7H9b6VsebnW/bOuU3T9QfJHu2HExVhplp7WB5BqmZXd0ThP4JCAw/lU0Hn7ixOeEB
r5mhfqC0noKdCL+SnoNL+ZCgMNjto02SjopZuSy/LPlc24NfQ6+7jRos0266gpbaDDX+6XjbmKWD
2MzrKnho+b0gMFqHLgskeGsT0yO/DjoVKMEyphTd+E153cgUK0zPPUE5adpt8fj5jfowwsNK0IWl
3Mzr9RBvpvwuejJk0Ddb4q1A7j1GE+8rc5BfmT0Bm5lbbKeMChrXLiJfcNFT3mT4z/nDjrk0+KWR
HDI2xUW37IkJ9jqKvAjIGFnYm0JWtkkwb0zpGifUP/NTfVNZjF31X/wQwCSD3km+K0SVKo6fcRcv
m7DHrbWFy4+JZ4GSWzAVdFTh4YfsICUYcE32zKA3w8jJdA9sV8EVzfCN8ZXpNNjnTIer64TmI/gw
cejdWF5RqmT9rk0Rq2AacqfWLVG+gHR5LN5QHwCdGSXXDi6hcjbZs8YUcsWuxDon+4P0qTSELjyQ
24f8PIGY3HrJfjSPqTGg6t8PnNmta+WWJ4k9GZWb8mXIKCLPWIy5OTedtKP9gNPLlmy6ldFlnM8a
+4tYPJfJIR9PMN3xu2OUdBrW6gUPf2tIZwqC1tx00zE2j0zj8k8+LI1nAeqonjlam8yLMg/9Ug0t
rvGryBm4GRzzMUgPWRSspWLY0cl6a6BgeupRByCpXTxrucjZYQl3SeuE6g6EEeiVuv4J463Q/8B8
0zDS4mmcmZQ6kXRBqCz1rIP38Y36kZQUcuzUGt+8u0Rug7BYRakIagLZY3pqTvWnerAQxj1l1+GS
oXd852CNjU3LhdthEUSavuGQAHgUWEeUsIbh10ynhQdlAadWLZORxrgbpwrzYY/jOjLdYJeoPC1H
f2S7N9b48lBdTu5kn0Xtw0YXYmcmvgnTZfHx7bO5m5N9OWOzOBjBIQFdwCdpVHaBcpAx6ej0L/Xi
5/X3WP4k79WFPFmkTWwAhusKvrsb6lYrnnlHXKnxh9ZlfVME+Gk5dNjqET3yJGfMOxc/BLyYqgc+
VnX7lSo7/Oxz+VNxY3N2WI9x9qSh106LXxZDzbx+V0v7luH9zdUDnzp2qDqEy2Dx0+xJVXYZRBq2
x1f8hVmxQQUKyaGmN/L4/PGKRh15wW6D7DHZT95qowkBXxyD4poDm5p1T+K7AYu47IW161kGLWTx
bJPpKX9omw3phHP6tPS4dK8tvnvjiK49JDtndnP+IdmxceyL8R3H6KQ3FlqsjUGBA27Do6ddxach
5gVXwH0ks1u7Weu/OeDfw8CVDVJAwB1ty88gPDNmtIC8yXuruyH/zx07f8dKQ/GHfgWttHbNpgeo
JKj/EDkfauSHfMCEgxG/DlhHItVysctxQWeWP0mH2doiOiNhlvdc67bW5EbtQSsuCgSTxkfMCtcd
a46J4YR1NdIjYOTWBf0G9AqhbovvLr+xamsSfDaXRjnNg1MX1ybE/YQ0Ak76tnpjdBL/cnaUL5Bc
YLXIFK4KjYwbAg8ZHb5B5MsSCQgaE2jH4rcf78P2ZBYPXezMn7O6U6HVtc7q91U43Kf20bDZnHo4
c2NbRiXoUWTYhoueoXzgR+N3yy5ZMlxFdWrTGyfqkhMGtbHclYCwJoATfOylO1pnhmoUrmjhu9iV
bXcmYV0gmCQ5e9dpV8AYRejkxcG2qNG8/HOVSVfHSt0Ir9yMbnoLJ4f3SJq9AoI8VHzKo8VDzMjb
H0pPFd/xHDzMUEsH6SwiF6k9+2XR+hGHRbEz1UOqgUJD/vZiW3tedxMItoIexE93JW4vMNV41JLj
KN0IUoOHc+PzU2PZ6aVrRmjJND3Z2ouqPlsoJmKUXqG1b186niXxg+lJV3cy90G0aws3i50UM2l/
4obgJWUOkbKm6baJfdBxarzL5kP6UWsgkl/SzC2p/9LtCBRqAxVMkwmXfyLHD3wEyJJgRvqBd4WB
nuTyCxGvZcnGhyOVswyKqQPbyfC1FiL7JnsSEeHCROR5TNZa7pgYLJji5SVbbNIDDynFle7gaiW9
kcFJpvu8GrN6rAFqMQkAlAKUgtNd34wf6q9J8VRsMEaXwznvLhE5mNuGoRYl7xYEEK8UlQTMf/oE
g85WAGT56WbU/E8NDsjSHbC8pUTUbGQCRF8RCbEo2VgFJaCvLA7r2vk8qI5I2dZgTl5/dkm6TJ1L
VURIGjf33Ho4LSFwJgPaI4/Hm0+OYm08bt3oMYmuDTFk5Q4uNdmcG51YTBVy3L67puremrZohYhb
MhC1bLXazV0Q7gWqf8oU6bUmZTiA1uCL6bhIhyg8JvrvwGJYO+SZPxuejWNJeSwit1QeqdApdp0q
/I71Ha+ZhE5EQiOIFRatd/DE3dNyL3cug2B6cGY3kWNHjugOsuzLgN1Ri3L9iaMdnMcBjiWPfo+0
Eoll+5qkJyT70uQNzd62LulrID86Xc9L6PbLHriZBljlYW0rzeVsmD4qG+qAAciFxu72LBMz3R+a
meOTTNv7zOE90zJvp29exWoY0YawY/TM5AGDqFa506tJsidkoWeexUSCxcKy5b7iNlpPldYfSMG8
O3yV4Nl4u/BpARFLfU5rDXKO9lym+4D5VuNx5KqBy43N7T0Od0Xy4pAVEuWmN0geP1LfeOyvKWhK
/gp0U2TWdG6ETzngID2z+mSAUnnqglWFcBvikTaTOMNWgAPQ6Xel3X4x8oNDqrIk/ebOlW2AKdT1
W44elK4K8698O52yZ6YwnE68N1y0vCFUCIryTXT8thgfQlgB6o0qFnrBkxSeDP6LWUSPhsnwFWQT
/asZ7r+ADUjAVi7RyCqf0V/HlDtKLyRYDcbFtE6V7tcfcvjUwqxCj1DfsaUq7VPEX55eFu2uGg8h
4wYOLyan7qwdcD8yjqFc+1bqM+sw08Yz6lCbgB7mgjZHnxcnHi4sFq0/ISdx/UflRFX26DU9/YPy
hE3yGmnen/j14jwIj41xSpaj1mF4Oxc0j8jIpYecrpyhZnUs9UOk61AOfPgzE8QcCxvhuczcRHmS
EIxpXg3ArNgZ8+tAbdQRAeoSFMWAHQd4zRzL3hKiwBMVNsKQrUbg3V8lFNFcGw48xL0btm5M4AD2
uFH+EXUumRsa9wlOncnh5ow/8TFDfmDDrygvhn3WMOVo7DHdwRtBsHRc/Ie+QBzp6/MmftFRMMLk
wj0Krbl9o7Ll/8U3k9+4oYG6kuWeseXEuwB/hpRMNqo5OLmNylcQD/GgvujMYE+Dk444+v3mm6Jz
UtDaxH1FBal/Fbwzo3KgdLQZm2XMxOH0XmSt6QFyeIp+kXUnYOA0ekiki78qEqu9xZ84hDWkB/Ut
2Pc3vXDA2Ywv0Rt/GIovUhiGjfkpKodKUE5xFWzmu/zC4PlglaTSMmqlT7jUD+IbckV+C+LtxPTT
cMizIjLpDtKBjfH8QMlIk1HuqgqJquqAgIKKJ4GoJI+WTvCmcIYsCig8PA7hkO0FBpmyB5CF7Zbw
8X1KpRDE7V7bGKJz+y6m1mrU/SRZLk8MIGWLcFBj3lUoXbOZ2+xcZBXHParjFlND0CAzJghynQu3
y74iSgd4+Z36KwS8tG9pgVE+niEbVG/a+BQse+Kv+eXZunubJk/5yd5Q2eLggAwY8suclcOSehRP
hbVTqWqrLX0cJ0YuuRT4tOEoHoe3JL4l74GFRgMb+0onGbG2a56U09Sgs9yiFzR1z4iyvYZEHbtD
jQqxVPda61gEctqcNdsCt10NZusy1Gf7abHWb8kCKaA6c3UdQx2ha0s/n2yS4UkMryXzRujbiNB/
e7hW+AGOEzDAur8rQ+K9aBoAnI7PGofeQ1wsPnIv6GckOsJQQfapX6z5tsS7SAoel/a9YT0hn8Hd
cbxPwQVDyYIcxYpAZf1aRP5UTK/qDmcOxMKCnm0FUPYGu4wwy/eODNa8RybaSlAureYhiHhnUZWF
gC2xzsOX6af3RHYo5lCZzcpXbz+Mo3gGTXUs6VUDmTISZ/CpptAw3ZlCFZP+ozxEj5rJ6yPHzlP8
EFT9trPSQ18vcGkUh7zGo7Ec7bhHRTDs2dOfwjq5KA1wDKM/GVNz0yAzA4ZBvU0bXUGuwtiKxYXR
JY2/Vz7AWUBCBUNe7lKxn3CnC9Ht0QmObYEeryAYtKaiNArGOk2aVq6G9BbjPQxMpcUmM906W+6Q
4RJgmecvOJ+5BgzpzY7IOwkKihxbOsnE07EHOzdIpEFr8/MmAXBMlL89qqPBOEyduVdN9rChlJ+r
ZUxPtU5FM6oywigg2jD3kl+10oRno3E0f2zO2grZ86YdUKYoSPVEPP1UEESJSLuWfetjqrh3swn0
SIF3Xswfoc6ljrb6iGKOvhCKQR9y4tQf5GTSDM24Biu12tfMLxnzr+WPmR9LiKOSdk/iSvWXaIH1
Srisx9rJZcBnHNFEmq42Y2ot54odT/wH+jmHppHcUzMzXC2JuEvU2NHV/MlUw2so/TZJfRdoVyPt
WFT9uevfDC2/IiKEM7sgPmUyKQ+1ukPHdlVK9By6Ku+oE1HnRAVU71QAxoFuS8vDtrUr7ENF4OB2
CRTWyyayPz2g/YwFx3xdUkSlBcCWARVOHV2DobNdMcToaYI22eY2tbDNbW1Nha+m3+SEWA6BmeuS
rP+Nyp+oiY3HNlJiRytMFroW45E2vWcaFVOHXLKrR4w0Biy9WvyB3adt55kU7D4L2ZeOmDhQtGBU
UbbQ/tC7Z1CVlgztZsUEtS5wbkSUSLqgglXsRt/JRrwLdUdu7BvK1D1LBOjvZr4fdIF+OYpebZIM
KSW46Od0num0mpxqfDj0avJKDh/ntQSJJ8HchW2ctYGaw/GNdfnZaAlVwD+CPlxrHhb7vdKM77yT
p42e0ZG5QHZPtsbcW2Ixt7ErRqBFAhIi0D6U1PgDu5jRFWN3ljbVBynkXCHoZNntAlis1d6vq+FR
0yMyGwKdYS5LV8nQXATkm1RTv4yw8/NETxgKUN+lRPuYyCc2SsI8u4iwZSI4RdrFrJqYCNS66Yui
lffYtNzR0lFGzYIIywmkTRj1tHIBA9bSZtpXti9WmuO7LrkxGJZWZAcd0KVyn0t8nEfrZbToFuyG
16zujffRivaBJn/JMdUEQM26KqV92o20QQb2RhY8XpFJCzTpRN4Q0HEPr6YErKCYUmqNgZ2BysQ2
SlSux0Q+WoaUQ2hcKlJ9pmcjDZgN51D6GkAPRpceiMIGQamI2QlF/pNmSgGIkNBPtUXXPsyV15QZ
NQFYPKcgXGnL0v4ejORhdAoZnKXyRgYISfYsYDx4rnM3nfK+U522ywpsntPJWH92MTUfSx64okm4
i0vwphbXXDrkL6I3nqZc80Kby740Y2A4Sez0EC3VSKioqubfHszRRJIoNzNbZXMsdI6/ibUCDytA
qSCxf8BSdcWtFBF+mX+00l0l+oBD7hfAwF6JsP3LZZ1va5uTXcF/AGhGY9uQ7No5fJ4ayuQmuehQ
wlad9V5hde6CpF6ZRQiXmErjchyuVjZfpoEhU4qlauTijjNh+dqjEmcvUmFessyOgAIxoglmviVC
uV3NTvYm4vhjp8xfcxLvRiOHnMEM0BgwF5Rz+iDa6VcX3BydDlykb2/Gkhwbga8F0TlEcCl/M2MG
Baz0g9l86VQXCgkxIROlfpVykkQs9DcptDiNtxCpLj7vSGVaLCBba/01yPTajaJ1DiTio75uMbHr
vgbgaBDIvgXJ1DoEl8RcgFTW9rkM5IB6DFHyMPERMhsSGsYsPhXWGvGH5LFL4dYNDfSDvKKwiOBq
OHUKUgO6T8FmKDKiN0Osp7bSgmmsmvtC2GcHj1Ce0idJIyM4ihns4l3mbTcsTlVgVAkOMGTo42XB
qHOwRvxrHQHrIdiTtkRZajGm6XUiJyMuN93E4DozOBKK/GCZLDQ0JdYgczN5NxJXrhfa5mbGgxip
T5ItfXQUr2u8d0BJgB0BZbyF6yrVX4izuYya8h51/acBfTSRW9+YqIdyOIWgxzVLT07EAfij9toY
TICbSHOJisp41a1klxfvmkBxWU3FR58ylESycRiT9trA6WnSmjzdqrpHqfHzacnFB+R3tlTKexHF
2MpJ6UWenb5OKS1/UUGgHkAI6hRqGZDgrZzSbJslBGKCtfzpMZjx3Cs1jjtUULFcZKcx7t64QhZX
0sqvfLDvoYrxuG/O5KZl/D7J2w1I7dqYMttm3Qgtlu/RnhhpcHI5Jgx7KE7oDoVrzx+9KkrX0Bji
Gkbj9yN2GMPKL/0iORoWx/1kAm1He+yzvAX0itlqbL7nYOw4uQd66OSJPeQjkOBvkYaSw/4EVbjK
YHdEdbp0wtwU2vKdRwPhm2XjEJfb7wnNeGmUVNkrQ8A0SC8kJ0mnB1BomImHS8qFgcmFmxQbE3N0
yzjZRvU9jcG+KRE+qTVzrDwcHkTe9ruC1wdFKlmEOhu+uKmvZN5fF1V10JajTNdUaRfiRkQSgdeb
bV/YgtYFkenH9EnEXgPdx1jp9AKGehCtzCE88kTDsJyCJ6JfazUAmJ/D3i2kx0HTdl1TvYbh8gdJ
hcqChYUFuiorayE3pPW21poJkzdPX0H5k3VsPersCfUMI5IUQdNgg/CZdB2i88hYb/YaowTDA6vD
Y+l+Ag32MxoBKgR+EvJaBOtAOUbObCqwfDsxwsGLtMTPjQAelTU92yFrqa5Sv8YIrK7oi88acZHb
lgyqYX26FkZHB5U13Lc8YIXO6TYFselWxQxjaSheMiFrhGY3z3o9hN4klQ+4Mbgn62+5SAeXa37c
ohl81SF4YGhjVaIkMVK0rj/muX2qudIAXTXSZhwLXBtIBtd6jb1NbCNGxsgRgICppeDeW8cytH6D
MLst9XQSDTDTWETqdsIkLkXtURF6s0mXfl30dgsIVrHTmTRnLF40I/zIih9IiDnRovuwvkdtGa0c
kclVswploPQiUmaWslrgCgLhhVvAIHsVWsguzbm/knaHrYALZ/JLOyu2YHpwS44jupKC5dw8g/vI
vvTezJ0xLvwwjqUt2lUHz+KnRd+rSgpAbITt8CVWnVRojaxQRi8ci2prR2+2UkP5nMKfSgPxbYYa
fPRQR8HPsA9Z8nE+GRYBiktKtaR19jWw+quwQ4VdyJs+Z4rLYpTOUg9ercp8qDvg4OSaiI19twrG
rU3XfRlgT3s6mbh9WSIMDcN8wbfKjBREOh5YdubQ6JIFICa0qGHq3lO94LsIhA8AiQ09hA9fGNCj
KuZNWnMfpvbUlMV7GovLaEYnpEk/tQSgDqpyBoWvYBpb60xKQmN46foy9lAfwBqq3zSLanJJVcD5
5ltlDOh5WJrWjG/Rn1WM4QLhGgNXt5SE3hzDLA91TE8EMZlbweNqefWSZsxRIWrnssBcosmMCowh
4X2X1H0VvY/Lm4Jvl1BwxF4VyKcCU3n+GM4yCz5hsP/vZIjAlravjfWKL+XMk9KVlJyyDo5NeQtv
ltUJgAI1JANeWpbnpZlOcMw7R6lonpNY/5hMUJSx2rOkrXBuk+gzaIqM3gzOZq899fOwyxdTAPhl
1t/H9dM8tfcqF4cImOnU6SyLcrX1dDfTUqiURSm7ulS9WhPeKqRVfCDwrSjh/Ahb3sQX1zuGzHKl
qa1jXWcBi5bZlUqGQdVEBz2ONBN2jE140nYasUtDkiQPQ2tzV0WNm0usYQwgNYPUNydrxFgghBQ4
C7T+XEEg03EzOG0zfXc1obnIgNF9BzZbGhC4RyMEzYK2SbiSWP6YeVscAmGQM6BKvtRAVR1Al2lj
7aZSsJfNAXASGQQchw14lYJnjdVG2umR0RzniXyPpQlO/RDVF0wEtBUrpsoyov6IaTYs6c/IyZXB
gqSyEEewrze9XPYG/F5Xh68uSyOW3JEQQx07lbIwYQ2HT4SHkCfaeIIhgmNbGyVyW82y8mhrvQKI
1SmMGNChMLjqfVKcR6Z0lp0/pLHcHqBkIMhaQYNGCYYHFa5UR+Gh7lm1WeY3oXrhYTWe+MmMSF2h
C4kMO/GNOaAkWJYnOx9toCcU3BFHOlTXaYvytvUHrbbh7ejdoewZtKl6mt0I9OIOj2L5gCStz0AX
9cj6JyhOsbFkvmkNLrDJyCc2jQuz0m+mDnYZ2XGKp1FzsMlLZy2cbc+yGUtkMf2P0XKgAIv1ZQ1d
Z6kim0qWNENOrLqlLS6BxoafRfgOf/B8wW+0pQ+lNS5jcCYltV47UCrKQUKzpWq7v/6KYrIbz4hZ
R9I8wp9LT5KmL4xfk3qTpErqtS3pHVmrfIyVmj5Ubf0LGvuGQBOew8i1lBgkzCoVZnjw0SagVvZY
So2Dql0PK9WEraPzlWx0UJPJDSDCdsZnOh1Skrf2hWj2nJX10extJ1x94oWF9rASFaVOJkgPH6zP
eqUqD1OCiRSLSj2GLXT62CDOBvyxtYzDSagDab/AG/GdMxEc6zPKbJWhDHEC2pB+Wjnj21TJQxe7
DW4Wchjkcd6XZfAQGguryBQjj1qSxD1kSKEiTj2RR3vih8EUrP3YsEpwwSMhZK0/pAnhwzwmBfpE
UJe5Gih+PgLsHiPZTVu5xCNnT55RFYULigIBbxbAG5tYo5mxLp4NxgeE4R0MoXefbR/v6jHYmb1k
fpoa4whyBz815Ah5g2asNePxAp0+P1Zh0/GIit2gpPpxyFoUa1rP/prxUpbPbJHxiWuCES/5MLhA
AI4742Lxv8Xa84yr+ikuJh+dPlVrhuSF9/hXgB5sWvGrokj39c6X8zEBetF9mZL9aufMCTPVmtFV
43as4bUho01B+Fe6LI7GRK4Z9xey6vjAQ0RfUJfWprZGkhUAvyDAuvSIBOQwQU/SjW9NPReuKoDI
5rroiBvisVOroDUi8bhJT0OQzhtlYp1HtOGvaRW2G3VTyryRwqnsy98IEgeSUdrQsN3rsfSqt1Bl
G5SEbjgBioVKABJSxy+tov8f7N7vmjHckzmqUftvNbM8ENm0MCxgIBZPTBoK/VBVLPOyMYT5T+ke
mWLYwi3dBMsyXhIdfZIQzXdLQBJlmcacI8Hda5Gruk3/ImYrcuHAEvREyk5bZgQStircEibN4SjZ
OykQRxpkAMjaUegxnqQ8n8gIZEOSTKDgAyVit9PirBILW141BqQ5IxXuUuQbbK1NuxwuVjixQmGx
2uh8tOyA2UYR8HE0stc2yPy+QBPVJ06Wj6WTSWwI7CG7LhLKs7gxXk1mFZRapm/N0GYjbm6TvRjG
ssCPzU9DXh9aWfWbEk6ZnPd/sOlm+9Yd6xwgcAA+GvvkxR6D+UL4Y956AQBogPYErmWYA02GhwhX
VAIjqNMY9uMprIK0P+Gk9Opeu9k2iklpDGq/lsD9Wp0BC0rw6UN6lhZoulszIn2JeDrWg4sFksio
SZyu5WxxzdxS10giFcGfjc4YEKoRkp4TjzoTjLGo3a5eataGoLagQx+K8E/fginhMtsp9QTmvjBX
7aFMhiN9KuQ9w88i9pGQlrwiwZ+/EePjoEzPRbyEj7Y1PPJHoxJW1JAFXvvKvR+CsEADI2gyIC/Z
YbDDL1BsIdOxt5jYjVoRwHZq2uIoy0G2q1oOiU6O9808FE8THrYuLq4COACjHvJpRP9mw1liuQ7O
e9DZ4tUAL0kJbF/HiHl5isiRNq7SnSXpGjcZmRcEDe50USGBwzhAbagi8pGsraTjkFaQkAxa9B4L
+PNlI33C1mKtO1QYtjX9znEwV0tHqyFrbq1STFqljZJA2RmEUiEX4ZYIYgoHo+GDEceg7cR4g4oD
cFHIt6qmUSc76ihV7Q7ZOOLWDAhIzLeSYRfy24BIi3JeODzzWyPAvZpkVwP7mF5FTmYWqwP5Tsyf
edYjHlgcN8vO1PL5tLAFWOIcu4eEGDjLl3aP2xjZhY3pBf138P8NYX/+RyG/+n8b8nuK/3xH3Z+i
7f7Efw/6Xb/uz+ea5ou/SyOR3CZyzxSKZpn/7gqz/4EnjJw7XVcF5BNV+0+uMPEPjACGLuu2aXHL
C8xa/+ELY1LA6M9EKI1fVBf/ii/M/nvktCAGUDFl2UKfzN+Dzx03W/X9eYuLsCXj+H/18mibcgO9
tlJBgGCtaeFhap7OztYui8eBMQ29etd7c6W1ro6cKjdylVkU+vlOpzlsp1JxEsiBCy4HlJ8zPFYu
/oIBlWCIXSGD0JgXJUqNiHImraDEu5+S6aJ24VecFb7dkwqeY4Bmg4UVkwM1Nw0wpiw/sTuidONu
W/CnW7rhhzaZa1NsHoo8f53+yuNdobjNQkFE1bNZjPEs1Ww5coATfgiJPENeARMh2oSpmj7CptuY
6wRF6nQLtc1g3cK8/LUCnc36gkJxaK96QREz5Rk6k0ViHRXo474fpK86Y5AuOsQzqthXScZIUBgm
2w7aU6A6KGXGnWVl+mWumfdFKQ2hAhDJPkgSsGVLxtGZKiNqA41xZSkxbLB7mqRg7XglFkKbSvIN
qTxRZ0wA8iUyBKf/kzD+L8Vh/ld+zL+ZNonz5p///bf4y/9povffvuj/kbBu3pL/xth56qc/+Vff
hH93dvI1/3yHzX8YKmGZsqxiw+S91Hi7/+nsNP4hNOAQRHXbqibW9/HfnZ2G/A+F90oHPS8M1VZt
/rj/+w7z6uMZEJwKtm5zOvxL3k7D4E+q/hnpvSaR8xKvgApD46CxhIxndA3V/E8v8VwZUaj1XDpq
23Wbiag2R+24R/OQWRQkl1hNSz+Bf40Nnym1UiLis1+naswhGBK7m1dMr/RocPWGJR95JwXBGva3
FDSvkQJpZoBKTkeCZBLaac3iLHhgU4HEAjt7WSI/kBZOAFvN8D61j2PaOfBhsPQpyC0NjTxvKHsN
a8y6kn/CikF/E616NmwXnRfVrDUtI/4t5IY+ZvGttCtdJVr9iRoiCN36IsZ2G6uKug/G4LHKuCWj
kXCCEGqkFrf3dt2IDbgXYA5OWyOgAe7xm2TBVaz28SFLwAupFzrEd5t4wDiz90zxdokG9a8YzlNh
HiRIn5cuMF0cmsNGLQbIEmAA+xZCD1SfLfm/U6Ex610QweZxUbpxgTCqlG52zxlgw5i0AHUT401Z
POQqnpmioD7FBjJVeAmqUvwoExQYK0T8IZZoDSrVv0KKMzpK2fZTqfzqxxoXlwZE0m5GZrNGeYPx
FG203yzuvVJunu1Z/oo0fdw13bhfzzNtAq1FjzjWSu71tomMRUBMkqKSRMAWhUnXwnLtEVP3EdAr
eYSN0bAi0PP5zuTvlCUPMC0ZPxb6W4auKM4j1DwEA1phS2Zb9CuE/IXNcRMhYBvwsqdx/SwMxmXE
hT+3k/ki5yFT+iVAe4mQww0JL09UftCxNRdv7LtTqiw/TQDdTG/9hlYkZpC2UUFWaWveF+ZftoHW
J2bE4MfuIQe0K2xPiGcmND8MbuQtV1TtKbL1GuvNJ+t0Ho+orn1IjWdVMJgMic98ri7jGTIk7s3a
0m+WrBNH2Xe6lzOpM23UAEGHeiLriHaJK1yvo7gXcsa5THlPrYt0jpvOa+jP8Adp3IZygiW1WYVO
Ky1YKK7ZKohV00dZYin6xm1ZeEu3vCiWJvmRqinEF0UeGQvhaCPbwNo6z6PTGtWtnxRkDxNSro6x
TcEuqV+GnWoPqyRy3C1kdG7CAWFco9/rCWeIURElMKuCD3VkbpLvopofhTr6sV3fNaiFG/jWqOiQ
58q98WL25bMMxGsLcvJQj/bJmtJbFg0vKt4RayTGQ2qex+q0gnT19BvDCglhA5llywQ6CeGiGsR0
7ap5Hor21RqwsuX1i612ThahdYih6sUBOglSRNiJKcMrlxT2PUl3dbV+apWaJWE7nLtV1xDRuhRT
fQDt9lVUDPsELXZFn2Ks33ZiZQj1sdzJPQosu37HYbibNCbc0UOGui6o2ScQA/StMRJ0ewA+5Ip1
H6GSHHg8zmLEn6nKyJF4uqmCa9ETxuWHVn7oO7RaYTh3m8JWvpohZlKYM/ZOIX2Gxd2Awk3O0epl
r3dzn3yWKQPRbDK+iwzeSG5PBHiqlPGzWDmCi33R0+atUQmKbdP0bJSDemTWuO+WWNnqmADMbn4L
R9T+4YTGUV97Ql3fTlP2mSjYI5Ykeo1aEogyK2ldu+nf01I+rEPaDHFSkg/XUKcXk+oB6wLyk0HI
Xi9JnCPzcpp19RARf84DIhQhljDg6qN+pluJLooEFT5ZuSE1nz8AxjB9ETvTIyLengze44yVCEa7
ZtqPC4SVaMrfpHPM68BaDVgQCh5niMbfjgjRrT3qpMWY9VO3TDPelQBVGo1XBUgjkNDFCnwi07TP
B5AVTU+0mMVuGHe8+tDkJD4tJYL09lA05WNvKkj2+H2UY8n+uvplW+3bdUFe1cKALqCMigfro5WN
9zQMv7h3ToGIHyFR4fQZl+cWURcPc+aqaaFvb2JN99IFOrBGS73pgsqX5BSXTIMZd2G8AdVG0FNh
TzFqhBlJWiSnrdRQo8KkHax9BEMTF5ZMtoSJ0yeuIIyU8qvSrMLSkERXDKA5qhkptcniE+3eKgYm
HvLVTEDqWDXDlUgObl3Egawsn3MyPStKDyQyVgC19QyriiR7i40R02WEDIs4YY8TKPCsYNiZKRSV
9eRiEFN5pbFGCsaMFSWF3GIrLvsHDmVKvTo+6TAqsac1+wDXaTUD5uwWZCESluld+pcXuo9x+VBq
VoiKVcF6Wp2KQ/RvzJ3XjuvcemWfiAfM4VZUDqVQUqUboiLjYiYXyaf34Dl2o9tAA/aFAQM//rSr
9i5JJNcX5hyzlvLJEI67NwxqcaESXj9nyWHjq5nEoj9r0EBjQM7O6Bdw41CdLHHkHSyNILJepQE2
klOtdtIf3WrfGVg59DLKSVoQfn8N3PgSezLZR1H5DoX6NQHgjyC/CTdVmO300vvjKHhirU2lX9wD
gTYqnrG7A1xkXzNJeSGqK8ybsx0jNTUQhr0UWXDolO5iBQGhie61TfWVN3WbOGYgrXXJW1hJUjRD
zBhxNz0cTIt03juJiSSb2UGhy0nqRMnCKo3vuDEJcUnhziktlneru02qLZBhwIZ1FXThw9kbnA0s
zRBacv5XZOgl3awGDo4NH5FLbG10J/hOHGKkqrSfJWmfRUeavdYO4TaJ/qwwfMMRvkx6+yVUDPQn
Rg+PAVEgqM9inLPCPORkhde8e3AfGRA53Sqx5S3r9OP/CIvlv1TVn+LvumiKv/Y/F/b/G0t2i573
/89iQeD789n9P/X6/A3/qtcNSm/qB3grljvXw9b/qdd1+x+25lJ428BVLM2y+Z5/T7k33X/QhWsU
A7qlmbbp0o7/R71u/cOc+3DPMN251jb+Wyn3Gj+L958qdmsWA+gqy1H+INVw51//vyr2SQ5haVcm
yjIWpBCUDYWKnaoTc6lAckyqUm4kFW4BMOmkcJHeZMxc8BJTCaozms3W03FiR4gg6wpm29AbqI9w
u+nx1O7tUQMSnHAuebMRk5GUpwKqiiQ7Twz1JzsKA99xm2VFD41GscXkoDuXmkqGpz6bOUzOyYzZ
rd/QQ9qIReZVeIF/F5ISu7+F7kJhcy32f00/gF1tqr1qOcjsg3AD0TJbFI77qjyjGcRBkRJvSLAZ
UBPWA/7Avt3QgXFy9EY+n9POa5VhO6TVruWRbPdTNyOffk0LuZ+CtSPQ8p8i02YNWLkFbn1iwUuo
6SDfSzxiYJmX9tTe7RaaqNa+xCREalo0bYsk0NZqAC9yfOP97P1WqR3fqeJHwtAUnfyz0vbjYsi8
EGK3i9SgXPdDlCJoCzEQ19gXU20kZEmhIGc1f8m68KwThLs0YFXQsbN5RhZTJPlbExXvblJCbyN7
J3JYK+pTg0ZS7d/6sm5ZrGH6D7NphruvowBTiDVU2Jd6c1WQyJU7vyYhFVMUEaCL/q4btppbvwgE
ZAsERwsWliZECFkvGQXeO8IxtyXqW8F6aukIBgdDXv9oROIOSv5nGDhbGLR8VW77OTbjz4gghOp/
5wSqtq6DAZqJSrlbNySrRMz7EaTDVZAjAi+6RfQfiLNicg7SigXQgPGP3JxFQju3RKOtkhLYG8Mc
lYXOZxoEzACAcpVlrNWa7WeqxWBIRThtcF9NjNVhM9qnjL4Vt8VsDlF7sUn1Ydclk7GLxhaHp2Ym
q4EtxJZcXX6uALB8g8d5IR0wRSCT9C0QiGahw117ckokIx7hfK0gxq9gZey6JKZVEg/nlL73xjTt
0Y5BBijqjaXPnSkvy2+nHNWq+zqO01dusbBuNaIKk3ww8E9yI5l6OTKissoV8Q3pqrY4dlvLHIhy
rLciU9tHfQzRV5Mvglzc7tGXJ+2rnIbvRJXKWQjmU8IcAsD9OkvZKatvZtB9mHRXYNQ/U9aWBatj
rg8PhV4+Mj/Tc4f0Z4A1BPq+iVa8zZL4SqW+QFTJCHgQr7UAugzPdamOpLzkarQX1yrs1b2J1AmF
fj3dyrGgAIaUZ8oxp1JTkyej16+FKldOIG703y86a/OkhxQ76cy1stYp1mmgMqAaMP7YhXHUyv5Y
V8WfLrtnFB3pcopRgRk2ARipLY+ksGNMtak10M+t49jaKySr7Fjek8Lk7BRpEgtAjjT15z1KarEi
TzuiwPa7CUuhLUkwzHMeUa6T9fsy87p//a1tgT84o0sjbKLX7jBn6HnxaPOI8A/YCajGtdH460T5
0ML4NwtSsSG2qEJRykYtgRbuSgKFU5UwB1HDYoAD9NEW4V7W9Ex6YxHNipUEIBfLJUTJldwEXPOL
eoCPYQ40N7YBydx+9lwJbK/D1JvkYmVPFgVVrtjLCEFSM9ANutq58MJPxWqWjTocyZfnzcvUz67q
fVBB5ar6SRowT5IaZxnCorMiXT7FYA2a0noJuvrLsceXDuYOf0y6d9w23AP9IhOKkG6eHkarfeGm
MwpGB60eDfsyys7lGK1L4Dt+wRRpqSnBllhztg+uwPHJZhmocYRiFA1MmQUs1BteGgCSo+P2Oy45
RCR5pzD2MPee150Br3z2ceDTJljaTAOJIxaQ9J+tJe6RHn8YqE3aov2TxoSI0El3kE80yWQjj81u
GRnTAUjOSQ9DHLMuDhjUkd28xEDNCJMBOb9hE+iZfE+JhwUlj1po0JAqQJ6xHGVrbrb9kb2+uSDg
HczqGm7QgXYt2ACBfncRH/hO2pqUrE6zGhElLMw+vOhTOvqNQVgUWnf24CE1YRj3LKpMRlk1tPTG
5t2YaEsNgfEG+ArDL5AjYBruSvHwvKHYBWHNt7rJOZPsiZIJg2uPXyk2JoRoChpjvRV/Q6zfAwMr
0xCCt8KGbARfpoo3o+71owh5ZraC5OrKQ8peVuxtiIMeRXdV9DC5K112FFLAHDEbpE1OMO3Z073C
zlcQ3OvWuimdl7Inuq5psYew5r1qMCyYHivewlSwPxbFpfsNZclsPYOTrHQGvOPeQfsfIwAa9fZd
6ZnHEz+CYcL6ZrtfMXZr0NbAMnASXDsxspSyGu5lCUVB4DYi/6zcRIbxNmrWtWvQ+8WyvLZd/bDR
ORZztRC052oQe4W0RN81q3mExs6zjNQd3TQbAMkt6AJwbCPvNdO2TFkukhfMvdkfzVH9rtJ6a/Pi
t6wD46ViFQyg6q+wiw5pdGAkNwfYftohippUqK8sad/LFhp3791AgvcrARx79ZMErrKLe+vLRQBP
dnTguxEst8Rkisfha9bRxWr1+Cy8Zx794oyA2md9DqSWifs/sS5ViWWsNDC25FmHe8pVmNJEyIhg
vEWRcyWM82wZsLjzxtkO5X2skTagPQ985mWzkh6Ei9eyMzUGWja0NGgNXCPweyhgVW2Ko1GwczeE
vLPYtvZII9dxdQGOEe1sIhhSQtpW0YTSXZkuSl8+JSZSAcLSYfwuoG/OFQ2g7UjDhI0SdG1Ich4j
YhHDQoLpBCRnU7HvSDHculF9bdv5hA2j16KCxOKx2wDa64ek0cRtTY4cR4+IvK0MDbntAVsvbH26
hrDwV6lmaCuY1AMYJTETtnSUqfWTRpYZ473Ilw27SICDd6XW7mbTg6ohPDt3y/XQql8wVX/qibwt
t7/odvFj1PE+RNy2rHA0eHF9VqbyRi+LtKadIFWqM7XUWqaZ3e7CtLzkfBxJwFSgnbZ6FhGw13f6
1nKUAzEs82gE+W8eDH6fu2Qy4d+NQihChmZT3tZmy23DUxg5FQc6OUQwkSbngX6TEZgb/Xl1Ma0n
TBmYZsP3MoBlrya/cNioCV0STivZ3cIR5UMRF3Bd2KJjb9LMJZKa6uLGCmQHVwZbM4lBjMBAd8nG
ULGUSVJV7KDiarWoBBWZ3M9Wg2dq0MwjHDSGmOGZQ49soiBGhEGkzwboHRJxPUHPH3WLWB0Rb9SQ
dtoWY1WtSBgHDorDohr5qd5JweanK4sHmW4ploK5tmIMrvTFHN6o/BD+zezMeXRQyokS4iqrvrz2
JdRp5o0kDYhHdPA5m8uuyiOcQ8UDcZ1CYrDzR2rFbRqjaD04IELaeYSeY7yL0oJhNVcJ2zq2zefu
0cUl85XivUEPnVHwWEP5LPP4HFT6e8FN4ieZ/J0YKthEnWedSoKmF/9YzhBti8xrKXS5QaokhSqV
jG8A7+tdUnwPg5kdas3LlirXr49o75gJrBIlRQxGir0sxoMO3GiVGswEvDBamz2j3kbNNZb410Cv
y2WiZpxTGuv1MnjtdOxMZYxiET3TPVPmhNpc9hs8vu58JtkFPGr6g4kQnqU3SIZlebdJQpvxBfHR
PU4pY+w+1STxq/KumnDSEIAigRuw5wUWlCVzJF7aRS2IveHgAkEZUiBX7GdRdKsxShgHuTAwPKSl
EoJ1F3wj8xKHEcI4fyrSajlEb2acPI+duUwqHgojWoF1rSd8iGnB6Y5uU5madG3jOw4a+8jckf2L
qn4jcpZ1ThZrg+0hbORrQpfG89aE9ERshbBr9M4wxVMlPTukV1pAfxHTDC9K+9As2IZh0p9q2G6L
FvD/Es3iWrGZc+HhurUDZQtTWsrLOO5JdcbGE8yhUPr4HZszh9NW1+wHUhSpvN8y4DOrBOzp3HN2
agP6X8rxHhkZKWexPErDS3H/2avK6POLVUYAHruBJHEmfCXJMo5TDVTO9l5XSuaLKGdnCQdyh55S
qYuHtd2nf513IeLna+R6L6YMCQgR1o3DXDLMihdVZ1btAO1dYsppVxTCPtk9SB2y8p6whV7iP8LZ
6NYokLvGp8zCbW+eDWPM/TYfoGgaz3nD4ZBOIRa9pNwNmHlk2J2UsGtXE4PasE51/E6khzP4ieOM
KN+aaqefvM9efUvSkcVIzRhxFDEMCuLYVFZlvmLR6ekocXu8YtJmrONm8+UgqNmlxDiICslK2u0k
GpUHOvVvcfznV2i1/FUhR5RyY5nVbXLHl4BJmurpb+P820xGieSF9ZBlGNPSYVOHKxqXeVcN9Rof
aWASuK4mDit3NQV6MP52Hh+nV2ILZjSwECUxQgoGGr+J0gM+j24jwOCQaMRMVMxx0FxtrLrTs6eQ
VujaiPBLGOkY4ngKGuCdJBsIo6BxxzD3TUrsrapBxUg+0AWweDygNRvt0KKpQGfI3h4z+ITYp0BA
nrVYZ9uif4wWq3nTrU8kFVAx58BJIqITZDTiX2z3posHdKrXTTqaS52KjbS9CbRLj+EWRKdviPBT
HRE1eyhcRDHnrvKvAEopggJTXSDZfxAk9zayi2LaAbmgZZc0gw05+KujnfyBnPt1LRTCLbrfQcC0
SKN7aztXJt/bUXY7B+2plwU/g353xuYprfPPHMU/+RhIyXokCSnCikXi7kenKDcUaQTepDyhEyU5
iwH3Og6RwEpfM5NhN5yzdYVRiDptDHdVm/wykODhUrwEDHfgLtDtYLNPGGoDhnynGUX8L7NbgWAy
NRXA1/ZGn2puu6g3100mNuxPHoOr/Y4RW7hIJgUg3RZeSPGdEn3dAewIBEQhc3Yl9fUbCLgc1IW4
K6oiyCX2NsGEMY1B+L1spwfCNBBn5fu8nxWxSrZIqsqd29ubwsXhipdomdaZs4qoGFwFe3XXXirS
BnHRdD9kJhEhTJkccQWg6lsAweOCM/kwZDEPxQmori1VW+YARZchz6iqCZnVpzzrhkggomhNvjTI
9kNwr3iQ4xVMI/RpjMDT4Nt0jcofpxBt2yzecMJ1ckdeJ9YcjgqpDvnSTuq3NqSQ1NiAprp2RTf7
TvI6bK5y06phxGAFdRNWERVVOA5M8gSRm1mqbw/Bi9G2xgJPb7zEUXcRqKt82ZfJKosOikBMh3VI
4D1Pl5a+Shw1QlZiYJCiZdJLqFXGgYadBcGY/AVT9JwU/SpOpYETAapdmeJTIhy+0PIbDiT61olQ
BYbyQXeGpHqiO15M4SlSXgPJMgVddA4RgHTDhBv3xCjs6ElEjkGDatdS2zvxnqU/kdVWR7hBveps
zrayBD9C3LHGc91zrRAUoqg5k54GSS6acLFyZ8I7G0jdEVunCq5GE46bXoH0HSKDHJoDs3kbAQu3
NDX/b8duKdeoMwotJEtwJnq5BvX/vUWevpRoF/gy45FKKC1EgjRSiGXdPDOpgQCY8T7KYBgoEXGo
sqDQfbSk3yHQh9F86iyNJ1+dXVJhviUeW+SRqNlVwpsJNvknanB94UdmFZY821OqEvPCylULyUey
6KXHEUiVBfJEVdVhVajsXm1sC82Uv7SJAQzQHJmd0MTjIIQr5IhuWZUegVlmAAC1x4IeznZBx7pQ
6EOG6aH2J8AZ0t7WET7ahPXmhLuP1Qpf2glr0B+OPHTS+F/S0db8ofb+cu0bbO6nZ6ifpT19a2UC
yrZN79Ist+EEu8NR8VQWKKfTDlyjN4bHEjUs5ltj5RRsCSskx0o8PojuWdpptycv6NIKTFUUiGHJ
flgKz+I9xPWeNuWGxKbvOKA6HemguwmNf1FIfVnzbOcOwjof3jppIiYSb4mrksDLsyEODmESHNrK
eYmsWK6qCi0xO+lNELDHs1x6X1K1rrNhCMsvl2VbX83ZaoPXaqxJOm1HpBu1TqQLTdqf0CHQT/Qo
aTI2PmDKiRTc8KpatrezC2Wj1B752dqPEbPaypiZhpl8i4fqbBWGsehT7cXmpF/YXcCgMe3/UkiA
qbAfUu2e0SdH65HJJqkR0xuDpxwf1NTvHAE3eZ4qeMJDta0757ww7mzLVsxNWBUNFSStgUuR/p2X
lOVvsQlGh4F0uigIyXQ6SmC1NlBfeTqXUIvkQKPM6nj+CqJxAHQhtUqh6IIZ0NY9IBCnKFK/qCsq
35p9jKm1x2k09E1jMBEk1fDTHGxMRSYtS+NJgyOHsWFqky/PXBYfHjJPIy+2dqDeiE+jvOJmZRXc
7WLeVpZF2tqaK+Kh5pGcad2tcjj98V2kbXJyWR7sSbi5gh9EUMASEptfAa+5KaBDCbAhRnjBfzfs
VJ3pGYN0nIMc5Ph3qh2R8Oc+ZKySVPg5Be2mSycGvxJ8aibBGqTBGU37uyiZEo1FQdyENt3kzGgb
OvVa8+JXo1AhPTohoXGqu0qYQq52hhCXgrn4Do0P8DMD9BoCPXoiJLBTBym4s438oBF9uwhYjm4I
AM12DN9Im1T4EibDc/4udZMi321bpGc7so8zRvpoEqDsl6SZ+JmJR7AfYqYiA5nMDWeCqMjvNk06
gU5lepzHWbUMSh4ylgIzjITcehPiRQSlns7+0RPcj+6gRGfMks78ybi+bLVjTfjWDnLBhS2b3CMU
oXcalROG/l0izHxHxCzc5CnXlziAiIjbeKKqngovfypczLnS42DRPOXcadG9HLN+2WClIZnkpqC9
Vji1NNy1yyaEwZpGKr5A3o+sxJLdiBSUsJfhG2pYuCqj3MVmSxZlVG20AZae7ObjQRPks1vaZvQk
5W/xVhODpCZ3L8dU3XfawPZGofPBHsWUCvsKf3JacUCMEodGXmC265pvnr1+4EUerjomzSTU3WKt
uPWWflD76Y3HEdCIXH05ulWqc5ha8dbUKKaiSLDmUQkc0ufRAwh+xS8mTkfV/O5NNd91tfmHb37c
2sTfTlqSrQaFjWczy8JSZxiPI37CPsif+yihx3PBSBUCXeQQzHA2wyOYJwIPZjUr9t8+RVRlsh8q
FLCkJvkgY4SYM1T1VRkCrUmx7us11znhddumgA0S9pSaitJ/dpHL4iB8J1uxJEuSJ7gJ162xTSJo
DGdDOsjZLr3wIPB5y1JhnG+EGsAuQ/ihbV/qgnj2DgCPSKHsItU8DPrVy8E0DAbuPo5MZoWMw9OY
9JVU2ZU6nCsbN2LXqjphd96vMWcUdZ2SwCR0ENwzt1VIRVnXLdEzgASFAjcWr8xchJhIp2KPVsJb
NJY7Pkmjo2gb3V1OGhHN97CZBvNSdjykDW/cGzFCWLrGFU57mhKNREm3pQ5VheFgUSQ1F0M8/gAF
b1oNWXPg6DPgV3fVJZk2qTM6y8bgSW9hrHEVW2yIMFeWsQnocTLpD1sTeJTqsO/XusHYqqGLX6Ay
aJtA/eAyzvWzNupsp/mUwMPSFAwOoKE8P3H9s7zJu19Vwx2f4bxbUxuw3I6cRcc6K14jXueG1WCS
6HppQEMWp1TMhF3PXqFCTn1dgBEKM3ClTJw7kgoxIvJ5S4HnYeyal9FmSNbF6kUtYDliAF2zSaVS
nKtHjx68jN8Mq8qWg13+tpPxPXB9B2nFiiT4FLr5IKXgNibECeAILQSHOoNn2J+TvZ80661qdeQb
jNAcmkngxm+tMF6aHAMOXlNE+0UE3mIqnyNc+QBKJhB54nOIvov6GdmE1Z5d9Wtyjwnu5vRsmnAp
SuYw7runP4cdqFkSwvW7ne6NcJP2R4mljUmpc+gAmMHCr56AePR7aT/nJEDQscKVs54N7eZER4fV
gB1epb7he7kLerZKmnVz3ecREqHXvUbFQ+Ntxo+uzUCHyfRJNvDZlNDJQqUY2H1VTEq/vOpW2Kep
WxnFNXfGBdsFBiLvboQeDmFc+qJK+xQEjc9UaWUEjynYYTlGcMSkIXjK41vDEFQ+j/lTVn30lONi
/M5N4GITIKN7bj6747EzH8H0F5gvlvMW1zDNoq03fdiSZZ59U/AJTgcCz9MB2OzRbg8BGKQ6bjeR
e8SPVAUHgECBOHj1W23eVFLEbWAqU+mtiW8e4QonzU5t6cVeEWCuPeO3TEmiwxCSHlvmPeVFtQ86
tubixdF+Z0z8nARpi6ex+evaR6FeJ/MWln+J+ZJbNg8Qspk1gvg+ovCrBWeqUkDAkoYQmUPH4tyz
+SeXdPhuiS81uOv6V8AIKDAfunYzgmKtM6xMqiUvuofRm7LV0ogQhS4Q85CKBdROl8vMAj1F1jOy
N3VkS+ApGFEG8tUlIzoM5OWH1nhIex4CWrOTcpdRjg/2T648imxnFaRRegssqzgviT0B2Ge2t6o9
jjiM4Y6lJ1d/xFxu5pE8DFfx830qcTnue+O1lSebp3aaI/WOdm6yduLtEG+NcJebT3xnSma1c57c
c8+EiEFA72PG9iBmxlW1DftyWaJGVBisSPmBNZa9tgTSRgTs7NipWGYrHxZPd5XhvwfBMOSANhlf
0/uhpLEPrQuRhDhGjQHSlHEUMHNy6D30ZJthM6YCXrT2J2oJKlIu6ep9gMMa68VCo5SKnGzVkk04
D9s9xQE7Q82JaQ5tJ8Acf2aOuWO7qWb8r0se5CXCKMDwf16erSftrdXfIooN8hDPWXrJ6o9QjTaD
c6yKXQv9KoYkjI7RWCXdmQTkPn6qYC5pd7LLSPImccJPlG+vR1QJZLIgYpdYtzufMxFQY/O8tWo4
N/qbWhfLgqlElKAd0m+hNwfp4rjiF/ZBes6vIcYzCfthEl/cIlpyENWzVpKL8TyofyL70/SflHWe
k3zUI1M2hg2Z8aeymQRTNxrXUX4OVckRy3vCgY7ICbIr24P4wcGpAUYdv1ywNRHbnHSC1IW8wrY/
RnlBs4wGEbTckgefPv4N1NJqFi1N+hX9xvmGjfI7Z4eN6XHB02zpoVyOjWiDcoX+h9gUWO2p9nCW
wr3H+idI3RVvI3viJW+Fin/a2afMEqfkBeo4dUe0aEcuefmLnmQFC8rtAQoOwR6yPonWmE0xOHCV
l3xI833Z8Mxp+W8wPn6ksS/FvDZQmgEcNPsf4mqc+uFUf5b75qqvRXPKqpcST6x2T/KncHg1g8+a
9yJiQj14r6XUZ+f4skO81SzjkFKqQNWbX7ncGdb5nfalvDegrwh2p8oioffhsHNyknkEqi501dnq
9Os55LEJVE+N5E/S19p9shh6ruJP2X6yg18x21pQEpi30UFRzbS7jEx2PeDU8m9XsCqoN6qCgLMm
TbgyDth1F9H06ubc81z1BLogE1xQbMGenTeGn3H7l7ETyaA66NVXX29bpsAWKuH52eNimlUdeHaD
t5kDGKvxRn5nSvdCnKxv8LPmPNzHRLLbpMxNTMyB7tICeUDHjcH5t0IPwnq5MFY9BnNuN1RkRalC
Y2W5wdEctmJLLvWq4G5CU7pQgBhleOGSPICo0nDhV0h0SiqZEvIYK+dRUPBBtYJIlPH2Vdh4qYXs
fDtGiBTGdjkE4OtiioJeWXUwKdKE5Dzgdq3TL+cEEOlX0Ew9ogxU9THq4wyD4dJHTcm+34R51isz
O7dct8ZrWgA1NLnPmTawLFrZZu3bnKpBUa+igFG8y0QX4h/ziWVavKMreZhkurg9mm7yj5RqlfAb
1vQ8isoBoTjlVbQAeAXwLa+SRNSAIrbSTRxJlE7vIRzSyBlXLR7WgiFElr7gj+mmm9J8kJpJXcJR
hJUvtJC+PEvqLjtQsHWPuD+5eofjiNdHsgMU3Y8XHxznqCZnaX0Y3MdF/0P2iU+nhuUvWU1UTKPZ
rsfpfTQPkD/WlbEjgmXLNG/JxR+m2qIljNSbZn3fO+4PvJ28YA5alQdoiZQYfD+zki8oMDYOYJVB
q0C/7oXInDQEo4hX5xohIzXOyxq+xl7GJYhPGEwlHn7pYqZlQtPPWnwcsrbz1PCODB50yNF3szcD
EQd3yvz2tkSnYiTetp2D3ofRLIVxAfrUA1qpEHg6XMz6OaV6TSilvJ+6e3cR/buYeAtW43rvsA9F
H5RyaSE+9bikLNaBvfFTljhQHSLwvlTzsxFH7BYUbiGXRPAnkDcZPJoDxsgdpwPjOcpQKIVc4DFd
TDabRnPdZxfNPh4MPb4AF5JvqpnrIuiupMz6YTxdFY4KViQMdTJQFtUKnNhczh4RVD3LcHhKs3nb
96ZLBKucODQjDIlfrHivNsrJ4kwlEsTPsMHPvgg7YxgJHc0MvX2YENaL3r+zrUvnJbwSAVWtSDmD
5ntOX7cOfIKSAZiO+s2yl9g9YWd0+wIBhBoCQRWEr5S2DzFhW/TxSXHg9XTRU12qe1UE26Bnu6q9
NfrXhEe0Zeqmm+XGG+JDACIojQuCFbmKxmGDloDXKlcgBHFdVHt8A8j3b6FEmw/V19HWdlxuBlHs
Imva9Ga6GZnQhrOpVzdPrvCu7hwbU8sf2Y0HhfwiAiShdNnrCT2d2rqYeJ7p1J/c2ciOxqtwHSjp
ZBYO08bp01val8QyK8cijC+wuU2s/BKN0M5sgpvtaRvHap5wPjyt9FI7SeZ0AptD24zrrscWw/rP
mhw/DhBZqfnKxOJg5uNRS9z1MMwjNcJwOGZsgc4gLh5lIG+tmlG150ShCO0Rqd1bpTtsS8Upbxrw
i+HBqdBtm+3GjZj3usZrpanvauo91Y35rFoA/QjpLrKPOBNf1rT1nOapKneNBxAuUg5aUhz0iME7
hWmmEkoWiulFN71Llqt/Q8pWhCbgZCraRWEtmmnNNtu3dfVRK8lfZRE5JMN7Zi/tsr5VtvPbQL0W
IV6ZJDmFwbgjKxdbkV19Zh5TZB4fWMXvqNRsJIvzs12675XI6d4+NUa+AnmlZvA57yr8U0X1pc7G
9d4E0vs0gKEr+t+apNbmEExkXqwFGiuPgaW7zzNUE9fR2zURcQnPccd2ZEOCW6LfC0oJoDDpc2x+
x4S/YR5f5M2xtwiqD/hwsFiEjA6AK8LWY+zjlh/mQrAugOD41MQvECmhG2JXB18hGagpPls4pioD
xQL/UeNzck/afqFtNP2d+cxSQLwKoluf/xLT6Scs3EVA8CwAoQfVynBR+32unhPjym7Vt6ONEOd4
zb7B9uexRPRXDtdSckrhb1ypsCCbD+5qHsQnfDhLjAv6KeHQ1lqG3MaTF1/sFZOpTdg8cSttJqom
U7IoR1CK5hMOOoomONs9pQJBqdDF2NOFj0bfms494wEsNDhixkOv9xoD0hR4ykZ2uNF9/oqNo02w
qzV8EFe4U9e0I8Wfkb4SBdUqq8LdIjuYkl1UvXBWLmZimn12SYRdACIhqt0H3ljt5QIWlHXi6eJC
f18aPhr9GmWd9p0xOkEM228qMKTtzshXyapYDnKXhCjVljFkoS8OL0BKJJXvEjgCWXkykHZq/XPp
7fFlI77FLwOHKHL8xGdc46z6dqn86My8vWXeQMAfv4z+CnhyIZyPlMdFfJ1HBh1XBSL+YY4xO9jB
ztPOAL44MS5U/K59r4e9iN4H/dnsX6qJPvAulPfYfqE/qqdVS/Sq9ygp53PtVEMsXri0M1s2+zhE
bvzk68i6iJQMwVWX7Ic1YeP2wSUB3byVJZRcvCjNeFb9dglUgEZkHM5VuenVg+xf+LbU2I3WOXcv
rrq0mrU1ktW+U5eIQbkRqNNhu62giejrbMOFQ1p7dBzYUhLdZOTfYvpVrOdKrjP/MSLC+o2Cl0a7
RfEfxbr0NkZ0TVuo5De8PMkjNH8kvG7vQR2O8erd1p5se6MMdx7Gqnt1lgrX/Q9pqSvVeUp27RpW
uVOdQn4Wn6Fb9szv6bceOLJf+EQLrXi3GYwP63bJojgm9oN9TsGR3ZXf0nwb299a2TjAiswna9gr
yWECC+hDrDUenTh13UENrrn/EBh9jE6u2uajtKiudmW8b7vvnkLNaW8xloocLZzbPyfmSa+2qffJ
+08MA0ro66Dt5o9iM8con9LkHo3kBs/boYO7yjZKvrYW1KXs5QPISmbx2q8JCM4vEwWrs+B5BNCi
cpbgZUDQBIva/iUhALlNSLHYea9aB8CsvzZ0uTo5iROSJIUecmOrYJaqo+WxUN6yx1k45DQGK0Gd
CKdvHlJAe4VgG+MjimlskQ70r0GzEUwlUC4vnGtaMwdXz1q2tWb3RbSxBVmI/Oug5xiVudnrl6A5
DdFr3nzOV1o+QEKLcR4xsLchOic+/5eipKw+9PoQGztmYwtr8YOqfM6gzM3LNH9iEIbOs48nH6+e
PDfhJdK7haOsVnrwGdYnWiL6poJfXjbV7p9Z6E8dCkt5LNTD6N3acpixiVj92AgXYGR2o/LnoMWo
Fabt8Y9UfokI22TO+0iF2RmXtvieX+D7RdVf6gqdLRLLobmV+aWqdg7b9o1mbVyPpeWhru9Ndakp
m95QY/cgmqtd828knddu69q1hp+IAHu5lUiqd0uyfEO4LLH3zqfPxx0gwMkJEm9bIucc46/CI7A5
cG25O7Av8hcfO07duL3UNpET0iv3DnL1ieQGvd+CJNgFkwtH0TEgaKRd9dSLLYC3lIdfHyLQAz6v
JanIbPpXqqvA2dyEtbj0NoFw5FMIxu//+Gk4PRk7y7cp7xXY+Ci5+cqbrqHu2lYrFKHJZw7WCmbV
7ELLFcly95zQNRoG6fDsadtwJmXYqZmS57DVZT6S3v0hdZeA80Xn3msRsDFwM+zl+jYsnYmKQDTX
kboDnybIzEBRmuubpv2RSQJrt5Z/aafduPgWSwdpA8vJ1qx3KcTbmH528cpzOFqRm7s1BJWdpxSp
MB/W79op7CogQhvFhqBBu9aQnvJxQrY77gXtqGsbPWXl2ZZskb36x64kBleyOPgsr6a/KmhzVSEP
d0ayk7x9rj2UGIBrPWTE8R81bHfSVkTz0Tk9QQO7KF+h+Ze6E6ZUcKBnXM309TYbDhYffC7sxHon
sDdH0a8//WbYegT1OSvHWVCWvi2ziz85nfHZemsSlmY5Kn/AYKsrxrultsc/iqDZ1ZCjTiYVNDU3
OMY67ATL+dNU7gzoPimfxUmB3e2G+0gMi7X61sHEmdpW1qZYEVU0cp7rq787313hb7AjWcXVyjG2
OkZ/lznN/R5J9aorzoSHGtLW91fHM381IfHLqHHJZaNDz6A/PCWPh/duVjGswmplOnTCoFgW1p2/
rskCnB6ltrGqYwqkbC2YcxbBBYCvZO1daPkXBA1sMe5bW8o++nzLi9tABWnbNj4M4YrglO4XIdUC
C4Q7mYth8WPaKqTriTG6ToKFZpyGljgvYPSNYD1iiyLac8SV4xOX6dZ7LGwL0UXV4UEH2YB17FbR
PEy0Z8nYWxzEKLD4JHJC4BPA2tNggILkJWGmzyY5t91RYeAxnrrChISvr3HV8tU0jLNg7SsEJ/9H
Q2qmRLN7tBogLBvVlGMhnFdZIWNPW4U40kyHYzH5MJio1vQr4Oao2Z7XhbZUIUsRUbkVirOzxGkQ
7/SGXmiHhZ0lBjn3MRkuRnEncwc+g+cy/SEQHZnyOpe/JWztJihcq23F8IN8dQ74frRFXnJlU5kP
FIwDJ0a2b8Izbybq+lTp2dkf8lULdp6IXZK7jdcjLZfzqNEaL2HaEQlKi6Ox16Jjwa82RpzOOwKy
bOI2eSRjyoV5fU14WwSfy5iiglA7TcOHEWyFZBMkz+bBHONUlsMjTYz9PiPXEWZYdNXmBjENCkir
48g8A3ohIqjT8e+Cn2/pEos5nTAppEeBF0bjBYGIVxh9BXEXyLeUeUfOiHBd4yNh6CUah4cxTl30
Jl2+M4djb22JIwYEoJ4BhHwZ8skaJOV2VB76w58xbC0y5zLaqjybQFPKSRCie/y/+qzTwyRUMioh
RCZKYFGqrLPJIX8iQbf0fU1XHpSoslb4Id5aL1bigKFXtGX4HdHbEaxmIpeg861dlg31EifC9DDH
slmzYpWOh6H1n+L9DvKzIdjfDM0tWkDoqGs6nBqXWOa0wneFskpOd8hHKv6G5JUSt0USVgnJ5QS4
i/+4ynVtVfduVroquW2hrWd09XXfZv8UGVeVGSiDOVHVK6/MsvdXJtn6IexKvDbEw/AeOM2D73q4
CdPBiJ6jTYRhepuHuOnLry9mAAXj0r+6iJyx3MrpQZbGRdCf9OyT41JTt/MLr3svsQX+0L/mF6pt
8B9Q14flujYxHUPk67wsHmBX97SCfSJsxPGqal9dPM+QpXgcxXMmbzX/oJsnzFPKuCafkoTQpegd
WBMWdQGZT/li/PSXxLUAZ/krEE+T2yybThEZe4F8QGzImJ44FBZUK6ZBOwHm5hhRNpHyzFkZNUic
NjzNu5UB/M6SEPkNk++zHw9mcRv4sofuYA57ojuVaNeqaxCqFv1J6ja8WSQHjg2BShLKNv42iwXa
e4+kTvGEhd5aLjfapRLOsXgskvX8Aaqei9HCp/Kk615Wd9E2vI1ytjU6XvOWnK723wydChi0p9+W
yIBkeEEwLfX2yNqjyvdCuCJXwKPEU2kTo8zfJq/ny0FRrgOhg9ou1j9V+UNmTuuyV1N9lv1XJGym
lgOThuHoVPdHDlxmXIUVhbo2mPlx2Y5nzyfj8GbhphuX2aJjIzp3bPHSnmWw9rYD6kQjeIoQpjYI
LkB7dpq2prnq8J/WGzDoZa7gpqBDjFhbDqAxPPXJfxOy3JJfv/UT1P58Au07Yt5bw6XKcNkaU8VD
8jdNshN1ZxKONGstWuHDdwOH40VnJm2FTxZeduVxCcuKnkLYmtYxwddXXgrlT4UDIJB4MUpAfAif
Zeum5keZHOSo33nFT6Ge44mJ+onEOesdKXG0DFhvE5o/lcij+xiibfmrL4hsqDaiwYK3qzVGJVwJ
ovIPKLEXB8a9dhEhUbDyf6n2L/eP1oQFesmyhhOIq9zy/xnBn66uB3xn3TYpAPIvYXUp4/19ZkkP
frOulIuGoyZO6FAEIh73YXe0gj+UAOKPyg0xSa5F4uFMQXJJqDWbhN2ar0nRmCT3UIl1gszipBPc
xUg6JU/V38nCT11zdXFk5lfGh9IqwFEQOOR7ubop4idXVKYzjg5rtV4ls3Oap0u4zrcMmoE63RDx
b0Ie3DsVFw6acBEoWxiOgrjvy5/ZexeBDJJUClJ/VQdloyb/Susc979VetVNxgRcyOSHrQCXOcq/
lRQVtUMVF4uP3S1hejEikTRKxpzCLxlvvdqmK2uJn4lDQ6ZFKDhg8HLyOQbgNvgbWVsJ+pmYQfgT
GB0eJBEUFW8XjMSdOkdKHfUIzdsOtKppD2nxJFMPpw+HoIgoYAmOptL4IL8mGzGJQtmXdgkdtJ3W
h5f8xOW9bb7Mxm11N/J3ivLuszdapQ5ykTlWU/7mhS1NtkTtUvdFUOahT7eqd6zGW1z/aOVn3T56
6c4XovjUsKyCai8p25BQFIP0C5Z7uANVxK2+UcpH1mJaGu9hc2EF8nNgk150tPSRFpup2PfG1pO/
CfXD1INqdE/NBXrc39bhOY7uhEVwW3BmKBeZHoNSEhaQxvT20B9U/5O7PV5PCP93T8WGuGt1plPy
AMlpccr+L6xMR2mpNuj/2K6WE/Gi8eJP0B+Di8pdfgygIP5aX1nWRg4vKqqT3L9hNF36rCdUw4j8
D6geIV0hUE8dbyz3CbRY/D2AxM6/Bl+HFDgJwXma8TPlL18499JFk/blyJnFmI8dd9GBGUvTKsUh
482im+QcKK5EvZzyo5s0zdo0FaU/sc778Jzwtjd0OAb5lbz71bysKTIna9AuKTpfpYu3RKca54rH
K3Zsu4fJ05GTXOL1D9ND7ZHdSdBTkz1LATI4ruXLqJ9Y8xmS54YGZ36SStjAMvxI1YO1joqDAbjI
GIzgQkdkCilDk2VQHphgcm8XD3+8l9nwIQDQsV9rxnlUbOFtTm78SsPVWKxrbUMqJ0FaNmkupXxs
THt6p0Qf5CR5HngTJHlbUWnonTgDOBVGDBoSGyvbF4G1C6X8lfudYd7a4GoWh15fV8Uq4Uo01M8K
qJV+wXmVE1J2We3ThMnq85M37PhhpHb7+npklysZQf13Cy5NngXpjcjKjAOATelOxm5k6S+OlK8k
0qbwLwiekckS75G+6FHWFZxAC2Pp0+1zEQwbDbcwgu1DeTlVtf/vh2P4Gkhf/IjGQ5D+lnR88dFq
foimmi5SlG5Dftf6VQwFHGRXiwtGIyh8nvJhyVuGdWPVj+uG2abikFmAepBFT2r6MvA4Z/mYhK2a
rkLzSIxJ0hHv+SWHyFmequyU3aq27t/00JUnTpTAob3LvLBF0g237uPPCVIu46w0kp9+TTwbLGZO
sVIKKriJP/TEnT9zCIvQvGJmWQYiOWeYNcd15t/07l/D78q9QeYbW8LiL9C5RAu8708i1xZ09uAT
vYvxpoWWIb/kqyU4pEEy8ymLP4zsnbrI2zV3aBFvYObwbG/mp1mQd9W2ewhfnOZasm6kk1IzZCor
1NMcyasmRwe4n2FNQ0a86Jr1ZkpugfRiVpDGtUyzVb7P2jO6Jajbe7dkVax+Wu3XpPsthSuZCQzU
i4PgNMpl/geL8AfR9OKbEfKbYe3hi0coUOUyiCc05nwiQC7zKdu4KJaRXX0ZCHqa5otrcDCoJd34
k0u9yPKbIA/sG+gMGFXtDrrOjkbq9eYwj6uqnqLiDqCcGyhLhzNmw1A4jSN43GpM98UKOZVHYeRl
hpDK+BOwTlcOBQ0T0kvKXt4hBzmoLklguBLKyHr6iuBjperDjJ+CdTIaeqwOVbcTcXIwIfdofMJh
mWr+/KokwSEq/kaV6J78oQCVJPVPiZWTNnNiqfb6olvq3Fhf3FIoFZ987ToNg+x4yZGAIncsn/Pm
PIC3MRsEYI1oyeY4QTJRTY7VbcWllw5fNQH7QAkCiTnZt0fUUYExp2UPNra0hfLGrbvhwnXND5tv
zsrVnc64s+zg/6XMsWPzoUvNF0/z8ag16yC/FCQQ0pZnWPeYAl3v3Eg0v651bNYdCelugUQy/jfG
5HO1+xl10QJygyADvEMavup2AWkmMusI3xX/cVy+zPQLcTJ05C4vT2nwo6OwGqJDBkBj+B8ErCO2
+BXETS4Q0A2KBo/CpCLWB1G+hvb3AGWJv25Zl8+a7JOlYZOzTuXpfCfo0yYFG5paKlk50JV/nvYZ
ek+9vVv6ppTXTfLT+ExH26H4mdovQUD8y0Ue/IdlUx0diF+adwswnM/oQCw951VeUW9+ua38G1Dz
Mot27IeOOctUv5GAEZ9aM1AyV4hcPNy2aU+Z43ADl6dEhbi0sVx59HprZH8VPDchR/+RuPkNPlQS
fakxq0hJwVndMel64B4EPDMyvGdOoR0YB627OD5JkqRndF8htuGYK3/6gDiX4r6x2nNTbOUAtU3y
IfC6ItpdYn9shVVToc78F5szoysvNCqVI1IlPI/iEp/Hkx8v+IdeA1dy5cSlHCHE6Pzo0ODT6H2X
WDnm521Uv+TiltbHPPuzvHxJ6Cyy5ZsovjT8fJ524UEbEP3IPr9wdm3ic3yLpguFdBZQM+VjY457
xyYCnxYHe9a4+aD5/OMLGTYEmATZOufe8IuaGVoVeBPhYhGtVOlOMe5cYYCU4Ymyi7HgZATXUMRJ
uMED4STZJbB/Eg+DCBm2AB4dR3ziVOLRQPFEZJSjKj5uXmupqfSVk2BrLnEwDMEZYIgtV7d2Cft2
RcdV1WMoJJhjPEgKZw1/17Dz89f8JuZ0X1tAeOyaNZBpPD7JTF7W/lH1NvPKPS8JXBM8iNz5ADnE
sKGExGxEhPLLKjeT4EYeQev8ATKoqA7d3M+i8PEeWetuvCFVXijFaRo5NJD40pq0T9NVFjk0ExXm
Pp1HArQJRXsitnORyz9K/Atsb1DAmh1Suk0wOopyZ893Q0f5zRBsRuk6gDeYzpzE98wkN9H34hdB
dUu5viLddSyG2gJHTsqLzoRm6Gt93BT6vavgj/j44/SiNA9FxyTpJsXRlN/zJ2EoH0p/z/zP6jvU
CXzruaKFAyshJ5UgbeB95Gcs7AAnH+8hxOZ1Gb18IfS0MhosHv6fr6wrPK9x8jllez43usqWrQwD
sOgRWNIu/VmqbjC6TBYE5gn6SuqPNN7he0TFZxC+y1AMH0cBUYXJt6HvYztSSYmagVRtEzN6jFFI
DS98vRIavpr1AS5+QnyZiZ++dfGqGySDraNcJh6M1IKDebBqp273jfGXhp/DR1meMeKb41pbYFDk
fy2BaFzU3XCnz2z+KR0zFHsKk5IlM5FRglJ9pc1tGD88RrhoQHPA8JqxO6/Kdc/BPn/viAtnbC83
6M1tfwwDa2ZzMbSHaO7U8J0vf7KexXcEXhhwKR9KkWpT/HqHgEW+ovtWYpFOWHcM/+TpK3PXjTnP
z6OavgXl1epvVPlet5W9H6XAFbIA/dOe8nTVu8fM53jeJ/CwosO8IUlx8htVA9FgN+VfgccIiTs3
aKUiEjAPDX0LIUeVOpN5dJ5UNnczvX5l6LYM8N7Oiy4o7mbOx4jpZN2Ojr5C7yYSqaJ+DOm9DN8K
1DDaf4snZI7EmmBB4orXnOW7Ioe7ybQrErNlJe1bbNvShfC6InQSlw7G5CMntGIuB9KBzcSJGqzs
Kyte8+GqN9+EfC36i0yfq0cApIh5uK0pTefIsDI6rkGixUUToZslqDlEAh0LHAtLwTa8v8bljojf
BhbWqbFsk867htzx4RTIf6WxkFton4PVQRx8TwHTFEfXSEp9l/Giei+J/ASNnGyLIC4LwFIZcXrf
fe/CyDCZ8Bg4prDjNrR2XUYCaYXiXQUfVn/g94biA1gGT7wNbmUPcbidHS8dJtGUl6MlqcXfxs0u
Rk0Xm9TOcr3inO/pFDd+ZeQ9uc7RVRxrg1Ivb0XovAAlqdgNAk8s1zCf1OThYzSUZwsTEc56FVB3
RBf8C1LMoBlSBjYVFcQm05V8DA82q9PmGLuEtI+MwKCtJF1U1k7V+xLKn2rimtz3du9G7Z4IMJv7
O3S5ULT/dhnwL+oD2DCOcXeeBdpeQ+1TsSn1RydN4LbUWg7PxHuOHTv82xI+BVo/S4pKkF2s6eiO
pxUj8xrja414adxoq9YVkJ8jxsC+wSvw/ObQ1f6hAoQzn7ulALZmG9WI+6vjqkCSpFZPlXR31Hva
+DnvhTgTreo0751l9VO/Y04QDUhrQitU5SeFMFOCeiAk8qtU7pLqn+YdwaJyUoGykzpf3fNda/Zc
brVdGlfoN6m8moh4nblI/TYDVYaZgEn+ysQHSj7FEkOJLH0uW8LOh2ipUZD8db+e+G1au0CRMLn9
ZPqRT4YdJuSsxQFsz/IfUL9oIuzsPqBIC7gN5kQDeUvICSXztvxMQ1dVTkV78Hx+ItJUL3+GeOiz
LicGgHFc5BYLmADJVItyrLPjXtW3irwzKyD1FaI4Fb0sTneQRIVuyPCu9Kx2+i8MFbER/+7oUY1P
q/sOtb++RPan/bXMWKTBLEeP+wvmXlsK7MirkWB+exJWagLd6oBQMlwRG9QhYdfExeHRtKVdgLEZ
cDpeR05/ecPO1Bh0zLvQ9BJWPfRn7XTUgyvfqTlByTEaRRbFBM0hGZVF+co4sYaIjqWuc8vxn44i
JgFlLdtzxdbfIr2TTIjY5LtKT156BszsGPIC0igapFD9gH6NfMFqOs9cWPTRCG+l/J78TcSFSAIj
xz0ITcy4MVJqDMoaSdzSNF1nPHx+yauqDUtfAiTd1eIx/2AOihGViLe6g1gp1r3wkgIYZPaHjASP
+aKKcg7GFwnUbYFxIKPGphudiJM6KZlAqKSlyZTkmsBfg6uTxRVIdFjiMEChply6oOZspx2V7XGa
tbAmmkoI56jZ84NWobfKTLtPvhIOkoWHN00hxms5auv6Y2ClVV0AbkvbNQzf4dnArzdpB4uBr8Qr
TgWdQLfTgjZm+p1ZkPldcMUs0Z8y2Klzlgkbhjcepfw8P+8JOR1p+VHy5VMlteCuJCyAZ2nFl+/f
5nt51pvAXcnjZv7yW+9Zk4IW0sydBjRYoqvPQHasnSyysgd8jQagDtMOV7VuvcRprxTXUvjIiZuh
jTp7cSjQQCaHD7I+yS1m9KDdzgLCLAIaPA3+LyOul2OnfZGNwLKHABQwc3a94KBVijN2PFtLdvPU
FbTakiRJEAZoLN7OiUyxWYTdV7M1iT88J+iGemoybW3cflpGf7SvO/R6AY8L60KdVllcr9Q6hZCd
ST0ErXBAGVk+CsZ6Cj4beVFxFcxblt5SC77HmAQwVgj6zgNDtZiZBscSqf3cAH/DgsCZQUMKEsro
q+waK9nfFdoHrVbZ8rusVh7DTgMCih9rkQHWk8VMGxrpcPNjA6IoGJsvEzeQnP/p0qWcDkQ2qVRF
RV1iz6LUROY7QgVdmu0yWQHb0QSJNEwluKaENN7wj8ARXaXnSt1OYLqWyO2n/7I6oFYyeHE789bE
b59rAepAO/vJuVHBXNGo4mUKjK8Si76CIcUaf2ZZVN9SEbNhf3ZzYUux95JnsvBPU7oOx9tg3UZk
iUEHlcY+cI45ArCrIsx7T0uLE2E3So+qIo26+s1fSnnXCqQhIGn6wJCPPJCmoQ0FqnYGLCaaZELE
vOVRZg/nKoAd8nYdmFkHQpwZBsKUFqzsnHhfGrBjT6MorZCysU00RKlzi5GFsTj75yUi9qm15N3m
w3T+Re1vsa4gdMSlKNGuYllAhiijUFelcNycpbzZak6q0bcMIi/kpx9M0BQiLuVlRnqTXS/N6DzG
D1U6jbDMs50kMN8N2QhCcObCmYJh7VPkKuBsrb5qz1XmqKtbjcIjJABH7G/h7CeA7jfRSIBsLTUk
8TMAVoXVolnKbkGnPKDDqB2o4XQq+clLvC6tY6t/VogzRjJnIx/1OK/ISNtIFY28caGD1gBFwlvQ
meF/guwbAqJW10wPggelxOGSiJt62NX8EtKyZSb+LmfIztgpPktXtexZJXrmBeAnVb+U/S9vspjY
2KplwvH/o9burXHR6H4XiWYhVXZZqQyjUwIM3Nu4CQnxwdgFV2ek8A6H2iDOBbUKGl2CAmwKRDoH
jVZlA3Q2q956VhFLAg3hFrddTZMbn2T8xRAZTtQfn3Pt4KeQUTwdChMN8aW2UdS/PoJsk28wjgoi
Cv88x3fDbON9a7OWcteALfNxRsj8kL2IhgBe8hLQFxs+f6Fnr7EnLFshpbqMkQ8/ipLDbJOZnsAQ
9A5rUJovACmRJn5yBpK0/iCKRQYwP5NNN9mDS+m9yksOpT/Z2Yy57eKR/Z4VWSLDOmI6pEYNjutg
to+GP5WsVE6jRJJYoS2HIlxHAgCsS2EuvrGjYp9NaE1+qZhETy5UR8rvFgI3J13XGmaHIq8Wv/+q
+gwxy896JThAuvwxWocYZ1p8CxBemag39HY7n9Zy5HIdLVRpKWAqwaFuvRWihoi6ZFj3x8y1vL9c
vM/okFSNTFaVa+Wy06rcBPx2YrCkpI4SCAQQe6MDBLz0VO5FtTvKINGEQ/7LjFfaObXrr5TsPB8F
QXAgz5GuKZYxtxu3MiEWwUUObTE4zhAbHotZH4Myci3RAmWbTpiuwB0D/qPR7sZdaXzWQMB6RHBN
srXQaJvZw8pQJPDlI2nyrhS8oClkwjzI5kXPN3lylats2UrX2DAgrtGfIJrvFSrvaFhjEQpO6op8
YsKRmj1/EpuK08qHlCOwZp6Uk7eSfHvEavyVXGnz98AQvsTMRq+2JPFhpgSv2BIjen6az40mv1nl
fv5gi3hlvHje5isgaS+peGnkY1H1tmFOm6DIN8ZEq9ZkER1S8e7lLi1HwPu0JDpeRghAqTI0oQic
Rafq3+gMFMHCIeym6V+FiszQNrX/6SsfFYLnuKF/PX2Jyheis/8+OnAlFK+WSGbpuGFvU/LvEnMK
CRYCyHRIjnIEtjQYz7G5hJiMaJ0w9GW24tUr7m33T0AgNCqMS42bF4/eaZ0Y8A0vCdlZ0KWnohAX
g35VwTUKOvoAMspn5L+zlnMfHQlndDo8Ml72hCxM6oaXw4TUXVpXmVOa97zeStEl6N4Krvjcb8iU
ILlHauxmHbFqUFVFmWi4AqFdyKNO+iKJ3fCQSrMnRt1NJjwdGWxZvsrafUdaNXsE96NgkqJnQ9cA
idcO4R/Son2XtauLaxLNTJa5dhlE9zL704MPP/kccSpM4Edd/xENxPqMF8YH658kfonjsUKnUNzJ
B0ItuDYJd32r/ir8bM3LH5Ye5eYbF5J6MHsc6/GaxxeCKdV2sFvY0BB9eVeLbqmDKSz+NKY7HUdK
9uACkIQtcB+HhQsZhy13Z9olQWO8xKyb8bQlUCMXvyzz5FEvW58UiHdsy5hd2M5EhFg3z8MZL6+0
aCNXGwXKH5U8QtVY3Rj86S02WGv41GQcCVBg8+NFiexWJdtMN33+uygu5o2X9m2U4kghNTQTVEiP
ImJq8qxOYHC991HBQhcvVTjMmJVF+x3yiyg/42JbFNOJXgqkmLNcSJBdPyAThtTQy3yCGd6XqNuo
2hfxbPdApMGaYTBc6XjSK47AJPqr6PXl6qY1jmDwDughxgX8gou1/hXL+6STjeMUTEwTSoajhfRB
3/nwa6X6V05nI3tkmB9L6llqXvqOEzBj6sHiDUDKTL40CVElResg42Yy0V3wtRAljUyG7UROgZJ2
KCcreWvgjoJZaP/M+gXpb2F8XzDlAf/XRbf8NjlzDgRVLZpyP/6A2Roqw2/1rLAmqArd2wN6FfjB
MrVHyLR5idTrd8BfPNVwQAK1idOGDCoscGhjuFzb4YwtNLkqLY4O1J1oA0m7ZeAkj8GAENZeFfTt
fAh2JeYyxNj6lnvGjzaW/JhsiqhKelORSsPsj+VvWfzK6TpQbia/SQF8i7/Rqw6dcsAayO3Gu4IU
FOGPTDcZS326burfCRtlB3lLFqDya+FG1quvniqLcK3la9Omi1tlC1pkiHbdeJMNCItGgJ7/TrMB
VGTIa0fArBduoeLiAbVlyzAkfZQmHRJn35EHoBFXrL4lAl6S+j8iVcu3ui0sW5gCR7ULkogqcGp+
rEMOGfhBjHqLxDzMOhSvWkhvGHJwJ4OrDswkGw1ZVZpvRSzB8aGuz7G07fs9YcDkJd1Jxjl44WXg
WC3pmWdhMRnQLVyEjPK5hNy1xRAGiS6Bd++n2h36Ozb+RQKbHzR4caEh3BBxPi111Nu7Kf/cf5Tz
uYH/mhchtqAoWysrzVEF14v2teAqhOSabNPElbgBAB6QEYSo2MI8cmzBluWmkwevhwz8zH7CtteE
j7J4psknuGFGuDzLruRw8en4fUFlpIo/pYRr0pldSNrrIERn/XLPcJFUv3ci92U65JSPnj3su+u/
U+VtEek2OvJp9AnqWgvtvxoSL9K++EscwqXsPbT4zfSvgC92YHzK5pokdzJJHfEJiqEJ6yp4k3Wz
7GUq8m4B30cZrsSAHOV31P2JiOnBgFLlVurnlsGbT4T+gc1wpSCcQw3QyB3EdU6rYnUhNo50zY8R
8GOeFS35QD7vMq5viEa4G3V8V+TmindNOQP+0b05oskll5fwZDFAQRR8f9Obi79F/2V7BZkKBicB
LguP/ruBop2EgS8FIxmahmT8TFu3sx5B9AiCd6PfhP6aeftRZDQ8EePvltqukPdtiv2S8YsMpAro
XWfjbOF0BPgd1SmkfYg1lXuNUtJxVcRnXT3J4rWvSQ06F8FbsfaAW3m5nYOOf8pyRWwXxro1Y6wN
RytHGzPl5C7or702U42rXFt6yXHsrqSLmOazMPYKKX8QntBKWCynR6F/WNS6IuTUPjRALq3Yaf33
CHBfymcK2Oc/nHmszy6zlI8E30I9VgqgwlXieB6CPxkqlf6NxHKo28zpClGWOMPpBk/ah5l9CM13
59B0B2QadyNKSkxibNoqz2lIYGs8EQunHiaadsnOdceGZ9tftP3Kig9w1DZeRHRIA+na9jwxxixm
wC19AUhxGpI1Gimeci08z2j8RDgAw58SHOV2xHZVOSE2eXUnyycrxBGwVYiIAeFsrsTHAvLeItCJ
Sf7gc7AF+Ggm/H9Tc0rCP5mYp054W90aofSsic4AbMz+z0tBmLUvyqSJrLLVgbQZLgpP+7K6l3TQ
1IWFasYiXvAgktaKpEX4irP5LVlOvNVMmzawHFIGO8idmbpv8XQhoYqEd8J0ADa7NKy/nI7watmq
pDMfClGYZxcUpTIHxhyL547Bdw7NirKdXhJS+OK7Yn4CkYTSM3yNo9sLrp/fI9LQo9+e+B9LWeNO
dDDJkUD6D5VG7RbrHKmY9gl2hS6stphNg0MGN8a4Q65ZXR0QovLCDIRv0E/6XzqFeOTfkanRl0xk
m8h6ecV3NP1F0z/eP9uqdz7Qp9yugXqXEneyW2ADYwTARzqHtifrGfPkFUq+RO1A6eiSrRi+Liak
d1UqyTJguvZnMalEgRqoRapv5OSjrDgyc3TPySlsN7m2LwlgoUZqUi78etLBQCKP5iC0LiKMutTT
YgPzW0DQgETo5U6GmeBCo4gCBO+hwlRp0bdl/vQdYzPmmdwhEzc1ySRYTN0BKWanvbKGq1p8kBa1
iKS1Egbz3SXJq746ECKAVHGXrZDPq5tyHa2g2ZuDoVTnWrrzuMDsR8p2FvFr1vEsFedCPInJFyQS
4nOBI9uIdz3wfSW8KeJdjgLWSC4WCZ1xaX4YwoZsTxzRmI13vWKijO4QGP+q2raPL0NO66qtKgif
MVoN+XdySJibvWVDrENynY+AMXp23qHWKbvcaBZmSFuVHAJswMT527LqXH6Y6h8AR8zR0/IUoW5B
UbrUki2rwuxAW0FxWy/+66uQlMAOHW+eHEpZIQNnE+M3yHmMAATI6RYSsMqJtF4tXRkbFv3cRXSc
vtX8LL89jlprh1RypK4FikuR2JOsSxz+q5OdEjp+voJh8fNHisB/GjjQS6ZjEF+kqfQL+CDaxq8H
3ZBV2Jpx9qraiSSfYBWtJjz0DdI3xOmITGwohkiG5JY716cy1BevGUOfMqA0610CISUwOD5Rn93+
KnQPhBXchB9oI21F+bJoJaUuESCu1n76kC84BS0W3HnCGOM9hJPd/olIA2cYY/w1+JpaD7s27CXj
bMxHDrZv40mPXWagVaP+a4ABZsyT6wMHeg0hTpgoLCYK9EBem9696r6t7C8Gl9fAR51knDgH0Do3
G0rmF36xGft3q5KPjgqAjJf4QjxXwETBYNGhZphQB+PqUQnFFxuwSL9a9fImJN7SvMTyj2Se9RRf
MXH6ZgUC7NFUFYJeS0dffFrVuzUX7Xpc98OecJ1YXPXTobM72IurOH+1zHQdgQY0t1IrznGjoR+e
bID9gOZSesvf4R+k2kzdqN5pYlhMbiO2DB9YwXTp1k6a5+xz8VMU/j74wIGy7w5kaBIQwh17G8qo
3nTGLil3ZXSN/M+uhyOgfZmIMT5rz983PeKUgD7nJTYXh8Gf6SMihpGTqt9V+n+2EI+DCQIM+P6W
wTYjm+Ia4DNHO3KwNv0aoV4SOQKfnneOedap5+6fLIFm7gg6ARyggmAu+cimkfyPsfNYbmXL0vOr
VNyxspXeKLpqAO8tAYKcZIAgmd77fHp9+1R1K1oKKTS4g3NJwm6z1r9+s7ZM0oFpm1egFpqCLTlX
odTcQdanZrGq5wWSxi1zvhZhckQ7hNUw8bcTr+QEI8HSP0OMb+ptzHSUlCJuBF/e9sNJUBxD7ji/
lkii/2UM79cbfO9xvABXzdK1CsG5wcGFXjdwkNhgiZlCRYdNU1pb2VpV/YJQZsFPxlStHteVvTQ9
IoWSaSDtuVLi5F0NLgDw0OLpLlErJtQ7k6C42jUEQjyWK43vfkWDHfePJDjm0qXxP9r4ELI3qnEH
wlGtupVI1eTeyeIZTK+22KtTOO3pMtV+bFqZrH7WHfPIchvjR0QVX63MVp2b1d5qeHPFwpW2nN2M
yFmb8dKRFw9MjycSoDxrEpx94ntrH9N9Zd519w64q2uha3hH4WWhmQfHxBZuE+GXh5Hm4CYzS/2I
mSEanIA93gMZF3U+ea+HT7V66AtnCVFKkFbw5gfohGMFRB4q28HYtCX8RTOZGzw9clrmymCj55Iu
eyw8xJcrr9sAf1jSAa0xIBdLDqeKsMJKHDpVvSvvaLAwOixr2MTEGB6qBkssDq7leOcuEsWPCTqd
QVKUS5+hwA+FFyrl7D1c81flzP/OU4MYQSauEMiQ1DhQf+pZYgiR47cQMWH5n+yH9hQ073H7wjMQ
8YAHhMg+g1dZye5Eqj/D+taPGp/43q031PHlGb/sjsuOaL+SsiFn+B9Nfn0NNh7H4lJdeqC3PT2Y
l7x7nDcUblDccam4hTNmD1Aj21NqoluVVgGJ3iBg9EThlaIRn9MQ/aJ9r+nTyQ+nA+7ak2adEASK
kBd/qRs/dbyJwVYUOgrRVydIoBimYTXiDgxwobWk7t1XOCHGjc8Zh7ao/iyQ4WrLHoE8dy9vwwee
TFZDO+9V3hwNV4ZF/cnP52M/98SUe8IOnBN8Fojph34l3kNwPNr4VRQU5f6BZd4pVLNtP+mrfuoQ
7gY/RsZA9ls2VvROQ0mn1s0aZ0WZ0Fc3lJMcz2wASGT4180CaernzMn5GpFR5k2xjO0djwh3SMGQ
EiDLftr13iHhOrfc2aCd6HBkJohorqg1BCjo+TuHRSBKQ1wdZ2XJJYH9SACM22YXfARxIDkkzbX/
rOMlb18PLxQNarVmPxfZh0Rz2ZZfBTnwXLgEV7JJ+gmFQeJvWV+it1abQ2RagEV8XO5P8EW2iaBg
SQPXR37u9ZCUE59U703VnOzuF4mCBEkjHJZ+tLx51lLoKcfqU8VHCCPShvrehu9N0VSZv62WTmIL
ywN6IaECoNglsqxML6rNAYSFcBV8CALX0wySKb7aiXP0o42dfPRU3VUewm1ACxi/C9QhZVjMJ2GE
iFG9mVZgideR0h28ZJYDF1dxBTxGyR8H78TrTDon4h5DqsBdE6C2Uj5Kbq8qpQ3xzrqBmRNOVR7i
clFyihEYFEg934TIgtUWWOUSFjdVvUnFTrG3I5xLTZ1RViXxZ0rFPbL6E+OSMwTK0g/mzaa5kh0K
Z3kWcztRiEIyyD+Z8BvrZqU0q8zZAoulUKTAUttvrQA6MAgSYjY2KiAposz280OQ0wIoOmLgEmks
bXlzN2cNKYs2a6Yg/psQkMlofiT2M+8/UwZnE2YRFfjxMLNSC04IU2KN74TTM9mbJlqkbi9OeY48
IRbOuIaGgQzDDTUMNknk+qiLkChubcOZU+k/iDaFZqZX9Vl5DvqfBpok2xXLoyC/ckZPtcpCy+ZQ
V12QaSD8S8ZfsUtgkUb2j2F3XP9cVixuG9cf+NIlFXuHynwadVu/3FInDDU0pRbwDjxLmL0Owldv
7s4kajeA8Vg5iy490jnvMLcKQOM9SAT5EM09YYsMmwP9x5T/LRAS8aW2d14iFaP7xa3MnGaoN88K
7eGyh3QCrOI2ACir0NzKLIiBKw1KhYbKSXMY/pVndnJwMiCBK2vq5Q7hIOwo7OXNXRYw87mIOicE
0XkTRE/9vcc7r0pXtr7R6V9h8UPqxGAvnEFnMZaARwUkT4qV3ls22Qkz+VpZjMErcFD2cdAUB3go
MtIjiNppthztLWPNriW/TpS6gvjmSyvRlFF7gSAgRqQ13pIZGA1HoH+mXOmSUUEjz5Rm9lE9MgxJ
NOjk6tR3HlKJcAJbBhmWo9FDhux91gVxATLL/xRabw0Oc8G3r3y5Nu7pi3BRYVTPtH8mEA01ODT9
Q/JAaalBoDV3zMU/OEoFLZmVijRSHHGSNb+bZAzU/C9hWhfcQyIiTFA337ia5lF/l1EHKNo2wUQq
xA0ozy8+azPco+QuJGQs67rcOoWJmVQzT4alrc+K8GQGW/BEvJMn3cKaAi/xupi+Xvv0GvKuVV+e
ksjVWclMD4Vx6TrwDiaA2fRJ8WhA37AWjfUWYqIDTGCCQOLvQPmBK069UM2LlPyOBp13MsflBVOK
icbR3WdLRp7CviD4o00e0a7uumHtjBqkJ2xGzg0TN5oLUOx522xCEb9gckafbOkkmw+Xwb9zZChA
YIrTbzqOs0GeMqKvk4MpM5Mft5xvngHZTRZixpDO+88swiI19umQq+V14NzY0ORLtzro3Kw0bcLV
cKbkBykEplCSeaJjVASUh4QZZghL41Y60iruCAoadyEk7oALDms3f0Kf7PmXukIaTZKBqu707Eir
ha0dF6kKh/coww5K1xgTiCWmM9tnVJm3HLBGMy2teQhOQzKsFKIjZAiw0ZfEDIdr4zUY7iLHnSME
CwmxV4sZTCQXWQC9nL9deZWB+AguHy/YfHkSNUz0zXKX86PnHCP3VvlfWVsRzLY46C1aAQAq45SC
skQ5YQi8lmbkv/5VIXZTtwZs1IoMgIqetYABTnePvK/QdgZfGmrafImWaFhC2276L3Gw1sQ6+MUx
lVB9kFmRUiJmUNdId9mhuTVxFciL70i7F8iP72b3XljwtjHd0MYPl5GZkX5rFrNpdZwd1FqZWMOn
aFRzy1iU6tmRN+Ab1jJaM++op/oiJzaeutTo133/IWzb4ogeEUq5vaAHgPTEhrt36d1FY5mYtG4K
T6vFCx+nBIlaV1353TzFzNv0pgW1W1p/qpaFsRhv0eXwXXTyDFVgTxVEb9+bCbQSjL3rTUpjQuQH
D8rdfWO5MV8Sdl5a92EoD8x52HVEo9L3CSpacwG5ntDkcUAYuHjxVioqjBp81WIr2JjU9J9/ENHk
GkqEcX0lWIAPe9PaaMMHLNPCXqP0N6yrlySTwQP2Ez1h8vSClyaQXe/uQ4FsKgdNPuPv5Jg05yaf
VOQJZDhYiIdG54LkQK/eogH2GLXgUGPWEsBeeTj61aJxMq03wfN1kqMuf3T4HxGGWeBcis2wstDa
PTF0krJkbhSYr5gzbQh05ss3jHThsiRrraX0Lt7NbwT1Om79VUBCEL115xGLDT+aALOpwJJAUCTK
NUV+sA9FTQaAAe+D+wljMGLHckSo5GxOSfXAqe4zV39xF3HLXVURwumuxvSZMHAytJa/AcYAOoTS
TljNBYyMYrEROtJ1S25gRvbOpwrVIDBeZvjpFudhgMVLedVQJ8vL1gFOIZMN/c17QL9YdDgNTxh8
NjOsQ5nejBwJun8oTL76/H3InjmpbyE8RLXOj0p778R8ZCVOR4X5jt9Bh7V+gVFIZYQNEkyqrwhd
v4tdrBvX80ElmAA1UsvJum07+PzUWod3y41nGkQPfosbBTLsWcm3pTzNwWIsbyV9uwUVDLlk7gw4
pl9m5TqVSJ/2XmnoUBNDkoLQ36yqmQMwuhdjMAefhDo/ZfqP0pOoRqaY3i59enR3ZOpYvEX2Uj3p
7bnWj1kqTV4ZZlTNWuiYVLy9nXdAu0mVHdnllno2yxbLPDCUq5lvegne16yuNknzLLBrS5KM7wnz
cHiThMplQkw+lwUldms0NwQfQsO8eWe2LjT8OprmfgIFkFGyp38ymcBu1xHiqw1DV53vP+9fBYxg
V3op6UoAwID/fnQdFtrSo8J6I8ZLjK9D/yfoTrGzbZddiL7TLBDY0AlNWmsOPlRFq55TNjQp9ZeB
cladk54eaHk06C0QmLFYgPWhs3wD2+XSBumC6ghhnlEQHtU2HoEcuu4o7MCouIOjirEX6ZkRPA90
UdBoos92gv3IF5CeW8yKYYGeB0+gk2bSuJY/qfbIavBduVkMUjAPUPhBaMMiguKMgoPvvUF5Vgrr
8Pwq0XXI8lZTFRT7ROo6d7nG3X8rfYHCYyITVBcve5FOyVPxEU4tVGl4foKq1QemRDzmPU++IcBB
MSB1ScJL6ujBZGAxUftWV1pwMYB265OYn3oAJ32wc+JXPr79C+/zkV2LKOFwiVmhFH2Z2tojPyrn
UlA+KJXD9bC0hgOIqYhoH5e+uaziU6o7U83Y4S3XjGBclFZLn+5UqeqF03YzM8bLQj0hbwP0TgDE
BDdITI7ahM/8BNc+k1zqRvhXwcYW0C83c9NVfHtvkr2T4gNuF0w9hdgZ7bW+LZSrCvl0BCos83oe
QghSWSHePMQ9iLVLC9awB/5MCLuFiI+yZznGVRJk1Bx1Zl2IBmlKE00NxNggFNRz6YVZLoR4OiCm
wQk0Pcum2o8O8RkD/hiPkIhBZ3cVPD7wHDXCtYSWg/NYCLAqZlhUwLApNC7A8JxMzpQQGuk3wQuX
GK7wNrKgc8JOxwmKz1fUlWAtxK7NpGJGuTrPsq3ApUmpBF6K3S+1YMP/9OM77rhMhXDSiHkhRfJQ
iptCX1cRIDAKSRgXd4zVFhPXFPXgTuWB7UONY7WWfWaIM/MdE90++zEqhJxLpiaVOy7c5DOS0TLS
9DGls9jR2ii8MwkLM5EWYwbV9hgewiZVMMOqM25ek4YV+orKxfOHgAma6b/ThHOWc0rgyNVb8lTV
qcVI2omY6XjOM89eAUVkta3NfbLEwCtdE4+3aC2M+JZiFgcUQ3wzI2XmzjQFA+Y9KSsUqqCyEMoc
Q1om2nqs96je0QkzX8v32GehATGzeSqsnrFE2EkmVJtFU2BisInRe8jGxUcBhNsphFJn2vYOje6l
wDWDgSlQWmWt8aFClD+vhm1zRTdq04bF1gnb9onbbEGXDERINmfNKoS2Jf1UXbXy82hKzhi4Doxy
NBpIHbILB0ujvgXmI43ttcoXGDIoZ3ECFy6bfKfLwATGUmcFWLCfVPseIFVxGDxfOLujIJloFufJ
6jZO+/bi+1gxf9m4aaeVOiPSa16onHbEHcgmB8xjqFbgToFNKLaKuB6lePaS7aPckQ4OzXsW2Y+S
YrhpWGPaDve5RQF2R3m4SAlrnbMvF05zD/MrkRQ44dXTHEfPMWQOg9fNKk/3nSPBHwXlxJyr4GjE
znntyLfxD4tL3Ci6c2RUNLjQiDhUxWQcYqklnFPVrYcilrx2ounOARapdokaF+k0ShB5X4YrTbZY
YN8RLaCE60x5NPtHleIs92CuLYUQsvXfVCPaBgASeCrwHl1+UJ9+vsJuA/t2rgF6kQxrvEUl+QBh
O4Q8E7fdfkAT+ArGEyPDgcF5xdHoBEzrqvOQH+3o1tnfYfvq5HFFOADFWh5D87Iuhsc5oGDLdJCb
JV124lKYEx+iowiAsvLPC6bl+3O5HaUZCwKHgbDShKvmrA6VuWv7KIvOzYJqzz3BBI81IGtqegYP
avuTYO/ip19Z8CFhAlc+gUhxjjOIL85BE87W5HuwDziq+cqvQYarcw3lcRb0nwbe5/Vecn6NZq+a
GxVNgHt3tKsm/bJQx/QSRpB+1jaq26OqzhESaujD1ZnVeWstpgiAhUiY7gzDkSA9ataHp7DDYRHJ
w0aah4siXNJIigtVdHW8cvhgc8m9jhA3qhZNFnx9Q4zb64csLYRIQpU2zPZVkBolwrz3KJ0R++ZK
zwj9kag72YLog6XGNu87jl/GQhCUSJpgyruGThdMsw+VkWTjEw06sZmYlBgyfMrk13dLDWvIJPhW
NIToysUsGwZmqKCGt54p0bjsV8UScka+YiGa6465fhDeBHA2UIwGjD0t2mt5hEar41JWL3KowVj5
1jFgR0BxadYg7zc8nqeBcuhkQChARqfH4eBqcRNkLJUY7Ry3JGQaynLKLbAeZz2sOKNFD6SlC5TR
wlizAimhes033AltsAKkj8b3qsJMcp9q5zi5NngJBDvUN1KxMFjujHPmzpKuXLRGmNlTSVT5NaFj
JtwH4dxTTyO4equcdlthUTIDmmFCAV29x3+Tpq4Kb5i79NlvDypi0WcIpUqtgvYlM5v8HIX9Z8D1
09bVNhlWJXls2P7UNmc3cxO3/kqqV2te/Km36sdv3ydDBfVBNHeMZwKLtnz743O3hR/YiAuIstNe
ujG1xxYSA8EPAJE/Pr2aTdZlc6hoqmx9FeUPv78oY8bO2xQsvrDdKd5j9Pf2Q3fW8ujvTLWcOwOR
WO8VHrdiQM0kmYNW2CXKFWxK8yA5EGuFkxsfcieMnwSBk5kWCVKUkThzes+E9LIyob5pTKpzvh0i
9EIGFP6Caa1BnCZYdkRpgdUergKo/9HCtMOphcWfMRHLyxWIkaEudOY7SVOSmZ0RrAjyWa1u+II2
c76yvDgZCLRwS7d2DfxzlU80oYmX2zcZW4QAht9Q7+G7TlvaUfckuhfckQW92W6XYtpSEgpZGqxD
7v9SyYGJukkECb+Cqeswk40kNiZ2T8CB44KPCi8CvVrrRBRm36WObYYE8Yrra2RJaBb70tdJSZdW
LxBuYOY5FpD/tMnRrS/Bo6sJ4IBPAg4d1deIYskztAldPhar00pDIOwhIsIXpOkhYNCGEJZQtx8a
jKH+rGEY7hHs0fX3Evv+HEXwWrtnGI+FV0MFhxtOan5W6MFzSoXoc8QyEI4vdScc7vI+krNDnQNO
rXGmO+FKL+d9fdLFIEIUiPbHiSfTcFTctgxx1Q+HTYZiTlmJwUHEBYb9o23cCYRk3rxlnkdftS9s
4uZnBX6hArlwdbpamjpteIv1LcMHmWSLNy//+HP4yANsz53HSnKEwwPtM98U9oKxvlBDQFAMFru1
eylR5C9SeQvrtpHPabMerIVb4y25KlweboYfACiTFm9cK1oa+SGnF+k1GfbzAvh1xC8r3bV8nj5a
QOQhNN3KTH7FuAri4YXD915QNhRhUO8bcPncNyc+WP1+I3cLjHeF3QvkTBgafk5O5LtHBeOey4GY
1VUCFaVYjTfwGfKT+hnoO+cRjVzoHxu2XhV9Wd0rCGctwq0K2OGt9Peyeanyj7SAL7UUJofdgmqt
YfZUVB1WfFiSFcvMXuBXVeSQzheuuwcM6aJPTWitAybNiG81mUPu1+gvY4fdhsRQ70tj+KEgDF1H
1lrMtBdYoMb9rFJLSgbAa38/VG82Yg281Ek8dVkmGDPEuEhsPBaivq+4Buf4dPpPwKGYQQARHEiG
oOlz6OmMc4XFTb5BJBPUb5VyGPS7hVsF2j7YoZG79NiwLVDeOss3Y79Jg7s+xCtT/8zUG6tTVZBX
weQUHewIVajgbrdQpeBS048rbG+xKzkye+I2FS3XiBamm5IaMhnUr1JB17Vo8rNDanOgXnvlqcI1
qdjbQTMbzWDq2B8DhWBEaNLKdTe1v9f0D8U7Y/8qu5tc38fmJoz3ZnB3rDcIbA0eFR+jsoaM7PvX
CBxfsU4eO0DbsKxz5+oDq3iAosaLWdFQ7qV6Z1A64ychu2vEzMVIhtagLFIP6pE+AInCupQeNtGp
PerEBUCXjudRSdjtTKchiqHL6Nq9l07juJb0hwoZJga5kiVQ2vijz+453Va2xTQtakR90frenPHz
tLz10IXl7psPVGpIkdim0JFkzOtLsiDsACew7M2Xf8nrxsKxMjetv3KLeaZPcareYAsZw+7LYHCa
8snF5LZeC+KXax6D7jBCNDGWafYclPlgv2U6lfiMS5YJl11vbGUnXzHCVKsPLXhTs9uIFRcDFmkZ
6PMY72H4snOegGK38TAp/wCHGmMC/Bp3mfFdJyDJA/R8p/1yfXbCfIwJ6PiwsSUwZ3Ky6ExECbzO
okXbh5UDCFfYXfzy1KOdgqnZwqShjcRs2Bx2PaHVJZYjAKtSg5AewVV4wt7Aa3q0tHPHeigxJdfe
j1BsoZHI8NCwkS56T139DXmtHQI82foCaiEiZyH2fG7h4XeKYSgBNs5tbZ3IN4Iih/qE8XNl7IGx
RvNEhiIILFoqvO7/ELf937hjM4+YwT6z4Tum4TMTojLkC/RZuDTNPnXr6aySHhgloRJJs4uMz0ly
b6zvkVUgUcEngsLY3eAnBAGVjrIhKDlS74JSZ2OteuMpyeHEY5mhHDMBhvSYsOTtHIv1mdsdxdgi
0ZJpqP6InJBQuQ/+G1xqzYOeiwvAvlWOZQwsstfrjVRTaQusLvtOELdQ6JvWisNBjLSaAMPOm4Mn
Kh+1Mj6SeuJUHUFBDGg4v32fy8AB2rV3br0lh4ZvS2+WoqlX3w5+gkcAbv88YqTt2DlYorh4NR6F
zxWWWLWYNMTFpAIgiytjWnOthMYBhKfH9EjpPpLQmMTCGMP75frD56cPySZJ7lh/emNARsPBjM+x
/NBHTL76t3Aj8ea6TUaCLUPskpD2HeWVX5wGsKyaJjczvx2Kq847/Fk4QH/1VvEA8tnyxF2+xVDR
e/cn5W11WNiLAXct3RncF3Cm7QJqCx05OGurTnqlBWjAvOKaLMp+X6SkSS3o4jiuGkqrPzBfM2vA
PRLM8DDCxWxnGzHdYFbv5muGHmSjjvmp7ODzcxPCvY7iT7RfSQwZe0nmjquLL6vwdjoeEAHab3He
eYyS+PRU86goK5WODZ00opMSTwMOjr0q/wggGGO4Mnxo9oGzrcJEFI9f51NFSlllD18CfsekvX/F
OkJDjN/8VQlc7Wz19mHzypSHGE1a4uw0jr41NeirzW1CtYb8udp0KuedUFweWCZjtGa6xMGGiQgV
DWm5gDkDVprk2UBSxGP4jqANs08FRyebI8cBrU43irzlA8/6O/lpUIF8PvVHCBee6n6vd8+x3yol
cY1zCkBbBogj7oFRX9nx2N1v0eFmugTkcQvYiwzINhEFQ781MNXejT08BcpnoE2AEgeS4cpa+2y5
9prFP4Zy7ds5vifOD8irlf0U2TEKLr25HZplXe9g2ndwBis4YNK+198cYFAC4qo3nW2BJjf8VWQA
wAzYqbqP6dV9Gd3MDpi072z/BGLSpquYmqYBNAlICspexNgypo7po5gD6TqURHylGWy0+FjBbMR2
IFmHhA7G/kJN4GRuQtJLlHM9ABctxnSJ6KCRoODgHAhlSrulkMOraxudgvBjgDpSRQAOYzspjUMt
QQp6S6E9YOiXMaC8iqwXYB6pvhTDVpi1U/T0BBRtmPpZ1swumYofA+/iyve6+Kq0S6B+SwFe6RDt
821E97XgKf3wJKHXK9v52K48fVVYbNsIt/i9m2LbcosLGJPINMGs2zUbEs8wJuBYFmNfO1SPnoK+
xJSlWaLOQB7vTWvxQszW35TYWNjypcUmh8NoAJ05uDmOyGuTrG6+n35So5lYiGTf2u1XKcGOQESM
IAFhEO+qO5eUB3kfBHBHiSmxVpb6FkrvDsc/VrOCbrhWQPWqnk3TLQfCNKpfPcwXJfMSc1gx50hQ
HXaYA61U963P5o1M5s4y6iTMevZW8DPCh2vzRT+wDKZ5PqX+Q0uUx2tOX9P5cplMhjc7XhDUYhYb
YusXNXdxgIsAPozQbSGDEb0RBM8CtxuE+12xD5qlbtIt7hCjmsmlrxJUWoKqt0j9RU53blEnD7c6
eXUqF7Fl0DUJayhm/VRbIRHkoK/Z3mqvJgr2qvyStLndC54mZJcSzwuzPZkqTJrwUOgsLRu9J8Ko
nYI5QITjMtpHpNVYT7HpXLjwLZR6fY2PJu2DTq5DC0ESKQi2LmLqmBwlKSSDcdczIWnQCgftrebl
jwY6zhm+Ve0tjAhCBQqssOgbrWWLg3axbPsNZlxeuIisS+NQ+VBfKChLUAG2eIj5kDERtRh77HsT
a6nh/NC2O0l7y5uvxMAw9NZVG2mI6c4fDAxD1DHcT/EBImyt7Q34NdaFGAIGJB1nJ87jScBSoybZ
EuSiD68y39kgzCUf1rLrt9q4z/vjIL0kker9FdsL8Hsy6Ed5pYdPuDqWjLEJMm48XI/OsMw4H1NE
BhoCbudeVNdhG6SPDtACjFoGfWdBmfUvnpAmxprlnAsU/gaIUYyT/PDOk4J8YIQbyLSO3a+dPZCT
NiBg/pfrsNA3MQYZOkyvRW7ySPhoUFiGB/IzLaYdYXe0+nNf3LLunrJjqhxno+FLsnBhRH8fB68k
n+NYa/Gd+Ru3Xkkq0Iz1ss2LAawIj5yWAfoM8bI5jexM9S9j8zQwblGUNxIPamubjVtH2+hpNYUn
K1ezKeQhomRkyPcC8sVg3rCPGNewGlIoFwS91JAkDjlGvR5wXU6DZ+r3Tr6O6Yu4PVHldNpK4nIS
toIhshzm1yVjUd4S4/fUexuim2l9iS0LFhu+Cx018Y/Tgn6FYRFYu1FeSmOrqGeCv0ZxRqCRsbJF
EHw0UK0SbviG7j/2wUWDD1GFojqg+cXjzGtgXPy6tNm4XCiH1ntPhp/YDGddAMjS24TuHQ02cTbv
MdSKE0zAT7mBRbFdXofhQrJrQoBH9MU3gJ82QQ4dc5qexgpVHKwQPENhbprLGKNt/oqNDV2fcS0+
DblNmO66I9aYgjTyvhyoeFSj0N1ZrjREfCmlij+M5QJ7XvnQCXWjembKkfCeGoO5syEiJZ6Ve8aZ
N6k47daRcytw2sJFRv0u03vOmMKCTiu/0TfmmEAyWc/WLPBcf+fVx8GWFHT2adEf8ZGuER56HwkR
YC4uykyx3xwP5TsqgbOG2hzzWzFFCV9V98PH2HQny94GyU12loCiVJt2cEnUEx+VLe0BSH0PY499
6uBqvUeOKS2y4lyA9brdtpGOoHoD6JNdztPWXUjVBYvfht4qO3AUE4wNDgxZuKzEuAWxs1g4HrJA
zgDtm2OQDtsjJjWYVQamqcWkUfNtmzxHIEkkSd5q7LBX2AXGXQFOaRgwdJjzoImzuMFwTTv4EZYC
D8ncJF4GGEIDg6mvxqSBwdCcd4RHq1TfunY7Lsdww1PH/U1UX7xBPCiE1wkjvQKj/bWqn0rCktsf
Zdi50j23joOzq/Kd2Z4ZImCKGg2nQP0xopodeC6rS1hdVPmep6e4m0XgVCmUxhl7xOvJiPhV3LuZ
vHVcd/5SGleYzJf5exa1tF2MtTzMexGR1MwAtZudXQb7lIP4h8lZBYOEx6t/+Xg/jWiogeXx2f9s
x3U0Qlpa0f2g28nka1gcRCavQdLcCK5GVQWbGZdlBfZyi9/oqrFuBjxePmWO0zjZyP1JVQ4E/Hjh
TXfHpZPnCzUKCdM9dlDXNRC0kEqB5+B3fBzFugL0UeUqCjaZ8YwTa+p29kGtejrDjYI5trY2ik8N
C3tHl9ZWAzJvnQtm3zliOW4/Oi+4LkT1cpIw5e1+W+mCcZfuHwdoJsh850V5zbt4JtU2g+9mDcxq
tt+Y90G+itpFAzZeY/61jDBcksoaCtN3n3/nGr4Qi1rbxijohgEp1q8OESD1fmDlSy7S+882/2hq
cGDeOpDskcLdYKoFUy5aOv5Dxp9PBR2mmJyP6aIMdzWOWzZbG5tRy6SxPnt0pcOUAUWPT7K+lhWa
iwg01j3jqalFB2QAVbmLrS/dICoFHmO8G/N1Zx4KoGhZfUTYh+C9h2OnNo+Nr7RiigW6CBnKweOW
cj766OO7YuGijtZNp8ofyL5jbKKEQLLQ6JWL33106srp6YVu0TOzIWnVnDo+ZlHVy2goWqTniOhY
h1NiCUOgbksuMWQmu4S8swh4yUbJPV9C/HlV+K6GiId2HEB5DusPziWHTDUevOKcYZIkGbRE0mcS
fcI0o1HJQSyg7IHCOCQPMJtDYAcroQjnMvMjuYg5ujYdqV7dqtYWQ7PJu2chsJsaLl5zweRQc1pA
5h13nwtwHVO/NdrTBQYbwW2mdccAnjbKj+4Dmgx3ayerslmRrsKlyKXK/eWnEDQ0GB4qy1B5NwYK
xejS4DjDvcVo2ZMPQqSYQhVhVssmU4HYiURfCINu7k1xvnpw9gXPPjHWPskUFBDahh750pl3oYqQ
V3iF4XPDPJR35vVns9/kxXtGYSK1kHz6L0GtCasFYYqg/1wNLrz2DhDfhCDe+kLo+y4JmwzpFbq/
FnBWBv9on7WPEZGUBJracBy5/VVX75Z1zWTQDD47BUSGA5Dk0QKiHCMl/UBWsbAJcHlay6kh50BC
Fi5JhALEj0oiF24dJu/J+M6w+jAmK8/IaUU/av1MTQVruuLuHceFzmnv414B/OM7BIU+x/IYmBsW
kyCbKx4qbpNrl9QzWyJzHPppSb44i1arhZFGAeT223mfZQB0C0E/AVd2Fg4BAGQ63eCshcOj7zc0
brZ+lLpzN3yXxdMJflx6kMIku8DapDnyjmvGz8kPaR0MnmW+OYir4hYzCahY1sHWqw+y8gQGE5gY
0dMTZZ2Jn7vazNE9Ys4iSG7vUqlA+6HX9DHpkACLmIkwsQoff/3tv//j3//7q/8f3k92yuLBy9Lq
H//Ov19ZPvDi/fp/++c/9sGrzKrst/7zZ//5a//1j/7xht1Alvw/f+X/+kDi5fzn4/L0/3p5s2f9
/C//mKd1UA/n5qccLj9VE9d/XgNvRPzm/+8P//bz51Hehvzn73+9siatxaN5QZb+9a8frb///pdi
2H8+qX9+UOLx//XDwzPh7/ZZ+nxl/8cf/Dyr+u9/Wf+mG4pmO3hfGLaiOjYP1f386yeybuiO4dim
o9m6Zf31tzQra//vf+nav1mmphmObDq2qquK89ffqqz5jx/B4VAd1YIxIPOHf/3HG/8v3+D/+kb/
ljZE02MHUP39L9VQ//pb/s9vWrwzS5Vt1dB0/r+mOrKuOLyI/PW8BKnHryv/jQC/IQzzgbwVFckR
VCQphAxXu7PS7GftNb5Crp+mOcPUZdLNq5gBJdIiYnmx2LIQ3Lyr8q/qTdUCdjW/1Zzb/OmJmNMH
Uye9Ag8+K+YacrKMTwKRQAVNuA2OszReKbp5mAHhOn45/TY0sJFl166iAdnctQvJCUDGFfgrGfsA
DnxVIc/nZlmbEH0fNHFt5Apa1PYhK5yFbM8bqMvjLiGPQ+iWKkIONnq8wWawwN2fGzsa91TCEX9Z
zLcwG4vwJ0A8SC63CRGdUjWwp8mnROkcvnnaR9wtjEcqbYIzRO4Rn6JhYryzVanYkZVg/5sJ0xK2
rEaqT0jrD3q1jD9sYysps+6ZLYNduiQx+tpxBBL9gkYO4mC5llbEBOufjYjlmfgLzPnQyPtCzDOl
wc2Wl3ZF+BgmSv+TvDPZjSNJt/QLXS+YD+ZutumFGHMwSIqkxo1DYko+j+aDuT9Pv0m/WH+u7FtQ
5b2oQqE3DfSGUEJJMRiD2T+c8x3Qb/fhzxh1LfOA+gFuOANAlJBAT7D34JQN0Lvrl96/w620IYzO
iTnQwF7FCXORAiREnsCxvfeRV7M8zlmDg4/DSJgdAtpj52z1beLxIDsjh+h7WD549oscLqR9xTTX
AyOO10BeG2Te8SGsyCjaIb8Ivm8tDxGhkK3fYUFho+9iFR4xOu8WapB6x16BaWbkMkJFUflu/MY9
w+kli3uXKdT6gAwHaj0jV7sc6O+YXi1MAy8qYoNL94JeklCwO/nS/hH8XOQ79w1L0EP51KTt/RRQ
SRNa4gXJD2VMDVixAvoxNYfcBHLXIprljk3J+Vjzn7o1M9dwdf33T8H/m/Pt9+Ptfxx/NNsZYv56
VP6/eAhG4T87BB+yH3/86Mtv9R8//uEk3L7rP09Cz4u0r0MhI5dob8Hf/HkS+n/zQ09KITzhudtB
Kf9+Ekr/b3L7G74xkJHg4Pv7SSjF3yLpa4/kGuUqDsvg3zkJ5XbQ/XYQCqGDIFQR5y1id+ULjtzf
D0JXrQy/CtzU4+Tbgytq9c4txbMzFvm+0+WtdvFO1UtAeswWox42ObK9ECPYLCiAk+rHVBFun0yG
gAuFpA14o38XignNpSE4rySgtklaHJsRgP+uP+SFmR7LNj6CYaIz7jvasGCQKALKJ7fzzq6L224a
m2udWjo+iTY1h+7huK5zdHLnR+iY7CkQrr0lZUOjGxHvHmcLcFeFV8/vmNv14rqWcXOMkgzazuD1
ryH8CifUeLBlCQQ7xyY6E/pwamh9dSvYf1DIruU67X97L/yfe+f3e8b9b55dcIUSiYriYvM88Y/P
rggW1fmqB++StE8l3de+biQAo6ZzEYphV9U+zsxuPygHMdWQs9QbSS404F6JqetPJve/abe8eVSs
Nqrtv3h8Ie+wv776khgKL5TbTShE8I+Pbwm6purnhatPf5IduZUssB/j3g2uo00uQ4JwFvIazXa+
daMdBviiaIPjGsJKVO29VjNajmSKL1EOR0J+dtCrtEHi3ZeqtHCrxH2hu89LljAKjLbXOxtJCmyL
r2FrJsLuQxhMvAOqab1fO7qtcbDTcfXaLyIVbFbBmhHQU11WULXEFiTtJruc0/XgoH5BVODSXtB4
mcqbHryc+WTD8DCZwvJFhqmLs49uU4KKWoNVvBNt9jOYBuehkT3gvty/xVHkPRLqwR6V8VKC9MaN
YcBAXucFi4r1IKkILr/eIHW1Tnf//M0R/aUG2T56ofaU50cyoBYJthfntxqkTiIxRUWH5jUvdi0A
9hZs+TlMXLielb1OLpoY34T65AoiAOIUfkO3oFyPPvqywvPaUnmYvKrupjDPjjIAGAZ1Ijr7ef1J
R2u4Mw3awgVsV7OSnKU0smdfgXEFL+jvfYMwpXfw70zFtBeO60M6Hf5IIjI/mnFlbKlm6usM0syK
LKKCvZQCP3kSUp3DjKmWzrBuD/Cpz3GMNmgZC4xrZWPY7VaEdswjUMq+a259AqhP90iH8G7eGi/I
bsWafAnGDupmM7wlujbHNl4Ttp58CRODzY9BwbGs/ZnvdtEVAjfVI1FJvXGTg6kqd1+W0Yc0XPUp
1DSksSzZqbgJYs1aZP/ihfr1Qvx+RrqC1yj0AxUEyuVF+8unuA2TzPKxJdq+Y5ome5jj2l8vLe02
GnpSWOpBv45rV13JQBHv+oXtbhHpm1NHZFC0BNl4HXOtOHMvQSAorFpzTRnG6HS6XxgN83sfOZmm
azFu3IG49Q4MItW19JOvUhv7kHPqwYT13ZufM2jxEtwGYRIwzSsnSU+anLOeBI2o2ushKg9NIJhd
rOOwn7ZP12C7k+b5AuN4b8fhxyjn8fDP38s8H//lJAmp592Qct/jopPccr+/mWc/mEp3oCk3TYrG
OgVOZJr8INmxjynSt177GAtIC0sY/i0uLeUMrC7KFaYoHYHjT8lrML05iBlWSTB89zQQmyZsH2KL
/qf1pn7frICsHBYm+8TxhyufBKjRhp3wSpDLueUAv8N11Z8hi7qHwm0QnmjhfC5Fd6Wu9plohyhG
JMtVleUzyX16vMaFA/rC1PzBXMK5p8TvGCY5uuxPmYuYfFwRk6w1QQuCZIsCtepONa+Z8E4BE5pz
Gu9NiwJpldiFqgKR2cLlhXUkdHV9rJrioYkKJj523CkxQlgkXGII1E+QjRsp13XPbmaZmVUhZOva
fVtEz2Yqmr43kslBH7OrFaphDhw/mAq7bdsGb75Enyd63D8yNwS6LwnVoId1TSzXigzouZSY4bTi
XQgxhSUXLnI9je7e3fjQ6bzofZYwLkUxZ0/GEHzTOoagV89oHHSQBKJysE9rceMcsAfJ3k45RCyt
g//cNP73JHVei5S/SULnUxSQiMFPoNhdqvJUGOwCgQi6vc7r/DxtVunUFl8ykGxXiW1dm6DYF07W
3fWNG8IJ5GfWXm8uMva+FF4cM/G3PzoWcNvcirMt3hPSDGtie5i6YzJeVF9WL2ZbN6gfomVoOvak
mrUxWXYdTVo0MdYk39eNEmZ4XoeLO93NW3jMIGfByrHHOgVId3VQ/Nn5JTTOY+pnp3FS9UsSEo16
1HU9fumhqTPrp+Qvc/S/VXmdW2ghptHIN3PUaUNbb9tqjTF9SOghgf4OkiCFmfSacgrhZ2YTQXgc
8XdJLM4zGo3Olcs+2LQReQkdkn03wpos/oPsuPtpSMVRdQ1ISv8+HPAktGnxWQsCztFrxZlm2NsY
1JVn6kLvZZQdnZOOoOAp7PoY01VZsslksTcsDibW0BuvxC15AZTSdnp1x3Q4mDT+vIbTWxB7GTNS
oisIj7eWaMJ2OpeDG+6RkE9dhF7Dx/49zqBd1VpcY92kiLSGp1FDA0pgx4zOIs5t29XX7GfVuO15
0vpjgNgsKBVz/bp8GwP9qSCbK9H406V/qZdvecbWPdbq1TH9Q+kv6bt/fgpt84F/KGc4qEM/ZPIQ
hlEYiF+H1O83qpqQTDYTYJ6U40Tzy/iMHNlq8UFOh4TAwJ5bacw9e9JMStNgQiGBMC/hvXowaHXt
+H3w5Lc1I4LOQeaaBRKUfuXd/sUDdf+bBxpIX0nu8NAN/1p3Wd9pqDIQwwryGaJuX3i18+p6HJ9l
w25rrPFjB5tfyak3a8yMBHH6F0/W1l385cmiKo0ibhyXk8rztsf425Ml3DDxnHEGh9F358EW07WN
g2OjF8TDrkwfouY9IdIf6qmvj9c/q4eOT89OtklBfDervCZz5D6MJb3/ZvMYcogUUx+QZbZdO0tY
rwBRk8c6TnDKVCyciqIh1ajGK4TtxiEPlC+//sS9awD/FDdRSXFZti/TMItLa1daiknAWp02qGRu
H6eMBEEvze+I74Q0SUWJw5kJLBr8ItDUDyxnSp5AVHjZ3mEIhdMa9NackL3X2Z30x/RlHcjggLF0
/BcvqxL/5Ul1qfYp90PpCa3F1gb+/qT2c6TqzOl5MtYQqyZcirWvDutswfY09bNfY9mZ6EYGKIvD
OBECGSKp6pDRd2Nued+yJ++qWzSDs96SNCvuRscyQyhadVQ2fW9jTKc5vKJAi7uoTb91Fpjpql5j
yfAh0x+CVG584sUl1krhbYqeV6Xx3yzzhPq3nCGMpmUxg/1oo3NfzI/FisonHOW3sPcouqYEa2bm
vbWRC3UzojFqpvyyzDp755dJj08DFqABnzKE+tI4bFDDIxxS/11SFLvQdKCwZ7QQGVa7QQTYiVFk
mHHKcXSkH8GRP9oqu0yV/9lvYQxsCZhOc+jYsrdFHVzBvyAvx4MahxbwrdO/gduGmVEwF2feC8sf
uUboYRmBqA/PRUT7MOJsbDSHkm9ItPd8Fr7ykqC4Y87PHaACwXPe+tOlco59JHBdaKArIRupfET8
GRpzX+mOGFcJG7F3GcfFJWbiQYLJMoFZmPJN6XEU6Wc7a1oIML2thSugIA57gj220BGSGqR2Tc9M
yvPRwWiDFZB8gH1fE6IimZJVbfXQYHBLw5hhn1wJ8ig+D6v6o3TNWyARrdguCi4N8kzLejAnG7cN
JgTa8ZMH8q2CKHvsSz0dR2B8VdN84UEivQo81qxvRtansJbiKaKWSItE8gh4+eLMZuhOuNyiqLjg
uNqct9pIud9Y1JOJ3juhLHdphl9Bj8hry1xf/NQ5e4UJn1CLLv7XETX1yQnsLfVxIksDvmEYHqhl
n3kZvlMb41HXer/GQf4U9esCsbGu9rYOkQwyKLNTR6RFHMD3qJr2fYDOuBE1RnXL87hW8bxzY/0t
juoj9ewxCfU7rn5zrldekCao2ptGcF86AvNB1TrU1oJ1tLuepgos+yjPkSkN7XNT3ts1fBGqfW1K
kjLGfv1UxLAEpEQdu6gEtI0Bq1yPwJmnjmSuHl+7t4KYJwLGGcGepb3ZNqF3OL9QR43PVV6GKFHK
AWzAhoQEMWfJ9iofOmc/a/lj0hFiANid+2BSXwfmDyyvtoUQO1G/2uhKEV1ROUAtaz9KGkFcKPmn
YbD+Xko+mTUfD2Lvt+w+HVx9DDKrXAzeMkieHVd5POI9y2fs4vU89TsvfGpXoZ6DmHkyU/L9XDvq
OVEezDsEl14GsSQur2SjdLBzEmzU7/o+30jE9L7pEm5CjfLoJ2jo1dTZg8hAftTIJFwHOrzrPuGK
7WcWmSUToAl2yzhH+Huz6HGe2T6XQf5at+zQ6zoFMcbwpOBTeBcyY3/XujuTuxjQcifeV8jW56r9
KRymBXpdPd6KQ/s+JOugLCSZKabDdOZNry33P2vjz3aZUVYJfTXK63if05d23mXFRHyQDqvWQGWX
dcatmlPmlaSSz2t78PX8vW4V6vKAY7Jfv0+rwtBEcUa8evk+rb6mi0UD1hNUslY+4V/gl2wZEv4S
EDwGEDJPzLeuJIe2pdeukvmz6yzdverbgkkq+dad+04UPpa8me4l4AoCQTOQhDizLAChlezGpkO6
2bX26lUZC+TagyARSRjnBYaVpG8eFs+gc7W4OWa6n9QbP/rC21fYAtaljG/jIG/xkgwUlqxjmfSR
ElUVKD3DDE98AFE6ihhN9NBc2QAeuLiIiMvvCg8qouN1+Wnpcd2EIx95g2aqMpgae0zFelCPTjRB
AaZhZz3HYsGZwOnyqt4xp3zPkVTsjF2/saTBJ+TybQ1U4LlHac1rjtvWJchLVn22F0nKhyZZLxOJ
HHbjctaOxoTRFDi7e8riEPhjYfRVifYm9fjVqpnfluyncEX+kib6o7ukrOmT/v6VlmN54KaKTPo4
cQchEPbkPmskExCbvF8HQLLSUq1HaDu0dW7h2spD4Yl7yVQo4fnbA91hrJHDcJiUc7FGvlZZDjHf
cszLxUe15exVxGY0H1BjK2Qqg0nY3ZcJlPJWpJdsLX6Gc7TeOoftZTI11XG+zLpLnpUbLCe/A4sx
IpSgX/SOa4VvpRoq9wjfB+VS35zVVB1Zhl4TIz5z2e+kyYM7x7Uvbhe+TK4b7QT8H46X5CglYG3T
zySDq5RyN4Xkt7YvhTcFFMXcq3mYVCeMAx8FpBmQGKvHHnsl+qzsaCPhAQ5EEWMMIV4kQXAM77Nx
6ejdB5HAGs6dCoHGdMpm5qCj0yb7eJgcCl7x5tRoIqsxfHV9guToDBWqpIMf1yBkS4n0AugPe+qF
XKis++JWHL569t77Vn+Y96SNY49iqpOmy33U8rlpepZD8xYcM/cNPNFNSG+OEayCuF4yJIXg69ap
vEQpyYVOZBhIrOYy9aE6dcgBFhUtaHARFEdO+z5K7R9uxo/p5vic2snCZwiw5mLMHQ0e3Tptv1Yi
BPztm6fZKfPjqLwvPXOCpCgRf2KUCBfmc0XCxj9dAY/7vbpNamPyNZuoTsSf9Zud1A8OAPY/0/Ij
Uj+9FZzwqBn0DhpUlyo0pvTQ4tquGWut6DHi6i0qN9tKdrBp7u3mZe6Pdup7sFLY/IY+/B5PFvDA
VKndEKoACoBfn7Dkbu1d8a3Kxrcp7oabIq9gWvsnHTagiztM0W1VnxnpwkygZLjr5ZHO90cTTwLq
4FCdnHSYdhrX1pxnhKB7SwASDxtHheKjddV8mWKMVm7fP6aNvEYbh5pyiQ7Sdd6rHlKUDfaTM/2a
CK3YN/OPSny0Y+nfRM9Z5/cQJkL8sfnaudeGifQ1zFngpfZ+yYpDXw/DyTe2Qb1lgBatYn6xjPe4
MrL10DYZU3kO6HpgZKrYtJHnBt6AKbpwJUbygIBFaeryblK4WJdIzB8cCF6nbsFWF05LjEPnpetj
cLO4tFeKc7KbmbYq+uK71LM311S3nA73fep3n0Yn149oDtVo0KpX393UnLzVGKy7bNMmt0Jl2TyN
fqdQr7ZYtjaLCZB4HaK96zvxkRw9KlOdCO/OoEK+m+uU9SIWupRlM1q6EOVLb3dewm5BRQMFawm6
XXnkKCEIYeyUfPSZfRAlFq7w1ZqfuZf3l8A/cq6T2hCtn9YG0EW4ImVvEUBGKTOWRrHAs9iOUnxE
h1IhavLBZHd8ctzU2TXGEL3QJ0/pPLdgusJTXi5y53X4AxylP8o+PbnZGt9z3BRX22HA3v5LRCq+
tw6KnsLCUF5tM11NYEmPcVrv7iBiQqIbW/GcLuxhpJ2fuUq+uyGiiCZZYSCWbXZq2k003fZfLarh
azMiFJuNWS4+qxGK9/Y+N4bnxEnEReIvWDoXYgirp1ftG+c0Vj3gXwVdJMFFHObQstooQAG6b6PI
AeWsP4PhlreiO1gJeSBfysMA2mPy0uk1JFOwsO+TyH9xjXNmmgKmzEENmHZGPgWQUX3KjQKNI6kq
lYVjrAhKCYIvYUH0Q+C3KDsN+l43eBVF/Qc+0pXDr/zmh+lwSraVCgPZLOdKabb1dOTb57G22WEq
Gvm+XjDsZ1Rk80yaC8sGGhvbOXdCyuE87/kG78Wl8cpSJrS2fuhaBWeNHclZFy2stSjZTzXRDaNk
kpVhgj7Hm/8z92bz2FhGeNyjP4L8oVdOeEsEFdRQWnOrkuWwDvKT0Ll3yYQiOyisn1Q0xkRyYBTe
HoJc5MehTsNzwAyGnQxsB7Kz3Dl9LDYTvvWz5joswWnQzMHHAL+MO35MkMMtQBeuM8Qb67o/Hd2A
18EE525BAuGQJ/eyMDByKq/8XkVpcV8Y1G1ZHIQHCXTIur25cS8jfZR+vssHGz46KRPSJds2O+Y5
aEPvoZ7j5zCYqpOXouT/8x/UK6Qwa6KRlRAzghpv/jh2+sQMqb+Gk/COnd+9HxSifMRDr8UKqapK
uuia1JybEb/y8dfeYBlvYEOgjLbVzqTpdE7KpT12peOfl7z5RI4RuAwxvmUi/SZJqTfL1zqGtalJ
Nyr6mAy/Wgu0eBy8CXf74iaPhjcaHPUivGsaXCB1RUzVry+Fh2ZgQSF1WFgj3uTgfCjbEEtuXb52
6YJBO6qRr9Jdoy4SxaFT9fKQltuczTAotLZNUPK79XM6tp/ipaqvrmW3ya/tIEpdvstmri9G5u6T
SJ099xEqrhZxnafD8SkeILAMcQzXog76h1FMwXFOFzhPOWdNRKl1ZBjHdgxkxMmURboL7IChwXav
HhZ5SvHHQNNyC1Jx3b72ce+1xFEtzFUJ+NpnKa2b61TuNQXCUSbIKVTFxswLn+sifS2kwL+bcUn1
kmH2wgJsBH0+A/4pV8ccOSl/inW5HzzYdKM32Mc5ogLdYEAet7zBRO2s2IFM0dwPRTi+9smEP9Jk
V6drx+tm4E6anvz4LM1OcR70pK4hUfeH1t/XiVMcuypwQabSfa5+Yy9FnqN8zsz44JU91IK5fCpN
Z8iwP62TX33afonac+zT5IrdMPXR6zqt2Xlp7XO3Db9L2WZ3vly5liOJ6C4EzNCnJKpMDE9y+hzg
5Cgbqzwd9ybh0EpE9UP4H+c0ggl4x0uAR20lmOjXANkzA7PvZsawF7rtjjxhTlYw0HYdHnLiIO+K
LGVGPWCF8J0ohl5R07+UI250JBo+2Z7HaFqj3erG6JcDODYBSrsR3F6kWpDdI+xILF79DNdL0iyR
UoL4MlnaLSmT5n+u3ZthIrgr1o4Pvn/rfQUXceUN04rwvm/mC81efaOdbbOAY1V7gNAHMA+LSX/0
CKPug9KQmFApPkA+sNu21vN5jLpbJB0NeQc/ilYYUHMqlEEvII7VlhCWqPEwRN14S7VHPz2iHUYD
S5U4O1jXdH7O45LlHFPTZcirRz8ArE6CAdwkoHL0QWjPGwZDUzDNB9MsBgFPlQIbSsbsIclRBabE
hIbDSJBfnP5MPRLZp9h7cEvNEZ7E8CEjwn5k3dGk9RMSqypooRvOGMmW/Lxmrf/Bx17lL12HTY5/
n1gN8VnTH+TShbU1Zc2z3hjdke8xRvNcCCEpfIWAGIK2r5KXJefw24yqIgiWbwPq+LRKeFeHonrw
U2ZBxZDWH1mF4YTMoaKwhzm3aTeeXR3qY5l3AtBH0KO6yg/tsJLm2Rvc65i9ds7SVuAdyuJJT4YW
abKHOWmWr6ZVt6xY7Ks/0YvIMdh3Xa7ObeyZe+N5LVfRBXWs8yo6n7ZtEV+w1vj7rC8uoma9NLWC
zjuZkZB3H1nPgELm6eUwj7472XzpwgbIRctcr4ooPtp+yI56Gr4kGxK19fmEt6LiX4k67kI9m8PE
Ib+hgNllL/WHKMiHsxD8iChh1SS8HlGs0febbui6ig/tuLEC5oVmzv1UJeK54BfQqeszFEygAMno
nOWg3q0FmBNFZQMyPjg4Td2eK9ujRqia/VqwFuvZgmZMxvYNpfR2H/faHmubhiT9dRcxjJdf7/hB
xwChQ3AwtSe3ifcEOaSe7osOKD46D0amjqpQmbI+7KsoxzPJnCvD3x0vNe3dNMs9ftDjIDEQzehB
8C407WFogIOVTTc9DGX3OHcKoXPQvSnAjmmhcSNzC4qo70+/PoR2CZHn9d4mu+dhWSSxLAXRaUWf
5+33CEUtzisO9f7ZhPw3R9v05EbN95FA8qRlozenaHz5F+5Tt3QYwG7Dz24+CSxRTs0Who5xFZA7
03knIhEwQPKJnBqbtyna2BR1lhLlgztuzkgtZW6jcrkLKue+xbx8maQr7jhpSqRrw3uvmTm+F542
R5KQOYHE3zfshsJpZV+O7FaVRbGXfjI+JENMPNa2S7OKHWTSb7L4trn6mwkgrZGcxRWG+s23U7Wm
PQWGqSwj6vJYVdszhl3D85ETxFPP/xqrbsfMh+BNJzm5DIoYPI4DA/2fdZOSblO7MNC8tL8PEMDF
bf25HYX7aHT6fgKgclhCc3YaInUTZJZ4XZmVdBapZSVvjttGN9d3vzCJi7naEXTcdS0R8s2Ik2Se
sfmwZUMyibss3959a/S5Dv3+cYiSbu/XuBvxs9ZNDFaUT9AAE6Fm6HSdT75L1tos6ZSWbTk4z1+d
7Y3eO/VDVtX9YfVDwkIi/ZT4nt1Zn21iJrV9prYsDrUbL/dVcuNGpr9dPZYctWdxc6+4W/CD5mM5
nUQ3gUQIUZv0wXvHL+5ZZfcnBTLwOFp33Eu1rMdAsJEbmXz0+jkXPIDMR+oYNu6l6AooUD0Rq5OX
5Rc1Zjdk7t4xSv0/GDFEZzKFL0tPH7xmWE8LABjsNBWDIIYLvnNj8ERyaCMbilbna7ctbG1Qf8xS
BOxu11M82bg4kM8qd0Mh4VqYuj4028JvEPoCvk7z9kqZ3Ws6pLRa/hgbhFgVPrciwC1FA48PNObw
gEiIHqjVb8EwrqA9boNqvXM7OW9DHbIiHz4sTRI+hyL+gESpe9C5cCA6DUSP5AHNUY9wxutwPtBk
3S0lLrNM5vX7oUNatpHvTc+Bi277MKVgNOso/WAyIIFmYu8/Lu7nAMyPVl1xjgtfXdvGAg3EREq5
ESYIIxtGMXtpv/hmwaXOzzGFZOYnmmMj1FPVUmPNc+9zBgbzwXeK4vbrSyIIlWO2iIp8ynnj5BiW
w0073+DEODNyu+Zx8egSwghOFN3QvMSf3Zk4i1ARxxDk8m1lfPGuwU8wjB5FBCs7vMalPGnHQRi/
4dxY5FPMqM1e4X0NCI9aRrPeHPKusjjEOZlxDmPWN4jca/pV0CG+b/baacC98IhnQsCByJKu23jN
chA2unFDvhScE7xnRnV2Z395kKL7FpickOLRVcwq3GsVg1nKG1BggnZUtt7wbljS6hpPkT1K4vui
JOQnrFlAbiEcv3oVoLwNZtW4Xz/Hhfe+j6NbW1f9VQzh8BTF/Y+gN+mXXqAe8P1en1AGvcnEX+hz
8++eaIgrGPx9ug76oUADUILj0X33pXDKj/Sk6l1caNh10Z12q/pCEuU1K8J+p2dc0jZEBdHl2hzm
KoU6xT372fc52wPf+VTJ9XUpC7TG0i737sRApOanoaJzX1/mNoGSZ83Z7xOCKK1T7+p1K4jJdu+Z
nt5gD6CgKU9VM6m7fgtStfHPuM+rD6u3/lE2WcC0mzGFUuxYE3VYNxoOQvSTSwIR2Xv1gD4Etaa/
X+Z0utR1N12mEcp6rTT8Zv3HohUqBiqh3dBi2EwCj7RktwPlgRVdBSHvHTl/cpsqOlQBWeNrnu6m
rDIk5sUv4NW8m+8yVG9sL18C6eBiQZW4I62Jky98WdPsMzGrCbnJcNIznvfdlaeMfFjbjgePSjdW
52JJMeEV3IG9NafeF/ZiU/Ohr2NAno1ar6v/goadGCuFwahbWsjVTXPHCcdnzWNpu63L9l3mgw5F
PPnUDWqh17SfRuk9ltPyMTF27ypK33T4OHrZw7BKxoORxZpRPGcZiIA+KMkeZhz3Tp3yaOMe6HS5
I+SrbikVOpd7JJyRZQ71c8skazfN+E2GTG+5orC8mLl9HTKXLZuhaQt8xjGR3RiF3RuDP/ym8jFu
qWai6LrEuKN4c9xtDyanuNNlwO3rVzzKVgGx0S+VH7/0Q4gBj5wki1dJjT6whbEmvCx6tGtgj8hL
CTpPdXvyxrUCxRyTtd1A6ghIOff88WFEcwjMrfDNbWzG9q4IW/IosojsD6dI9gGnI7ohVEH52P0s
u4nMtdQ6hz4ez6NN7+nh4oekHxwk4YQNzEmB/219a6uZd87AgNGkCYQwxj2pcCGOmK/NzKCw3WDn
0bchk5/r9NzNhTqmFv3X0E3LrQvFQ9GDwc69iIyP5S0J2TbkFfHIEw1VV0/v9Zwk51JNkJXZDlFz
EBPro5EBY7a2MNW9rT2ZPvY8J6Ok5JtRnPQ2eqn6+HNoPMXDImFezNmbMyQvEcMh8PWqPgzZSplN
uLgIWM6OQOv8xqfGYmxkDbwFKbiXmSBD3TNNs6PuVXAwORebuMYjiaW4V/6T03EXUE3ioGd0bjaW
XJs0aNwN+CC2HKjmmcTwC8aK6Y2jXg2B1xEE4Sa5pki6/oM/NDNdDD7yqv6CSPApMDhDk5AVZuMe
Z8jOEx9dTZJlld3M81H5M0Ke5amu7SVNUoA5F3tfOvijPVrqdVq+eQVRWE3wMQB63qrxfqg8+GQ/
g9QcCyd/9VdipRMx3/2HCJiQdlVIa42ZtLTMjNs2fNF+c5nL/DVnUeiV8mGMsWj8khD8W2aj/x9l
9miPf9Na/Bev0fNY/a//WWc//sGf9Ot7/hTZe/pvkYg8X7tUyAhrN1PRnyJ7T/zNC7UOkNdrXyJO
RZHxn3YjxV+x/42iSMvARfDyd5E9TqSQHapSf0rsUej+OyJ7BoXqL8IQ3ExBINGDBKFEnyRc/x+F
Iamxs8fI32PF56KZHhVFCNqYScTy3HXVfVW4e53MnIp6c5pQkKsuvMUrniN/mbqjwv0iMwn+ToHd
sGt6HccKYbZXffFyuR5mZ2FvKsmNBR4c8gkz7r5L1k9dFUcfM7WJVO0n01Fbu2pW+4poeIwB+9T7
6EckndSIB0DNvi2eJIbQAu/qPagxSCfhn+l2Z1azDwVokq6AXD+66S3pIFhrQobwR+pXb9bntaJc
sEjL7uZAEpZYPldRF1DzN7vVm8AmbShEekc6mRleWEi4DK/NtdIbuRHUa4E5pu+BBNcFZWjfQCAX
mCjrycMd6BNpn0bBfkzYqa7m1FoG15zJdk9P/pz4+TFPE3nXhQhQxqiIdl38oq37qTTZ/C62zIsT
qxiEFZPLSiQmKzrCDzCu5Gev/nzRAPJ2PmDWqOJ/WItmeadV+T2Z7fC+dZpT/b85Oq/lVtE0ij4R
VeRwKwHK2bJk31CS7UPOmafvRV9MzXTPqaMEP1/Ye+3SIjXHILolCzdt3k9Or0u+PUgqBdKA2VOv
OBLa7EBCLtW7Z0CIkcISEkkoia7gbbWik4gJMR/MeXwXtSdSgxlRr3sATuk+RDMOt3ibZbXdjzle
iNBUnG7EHKlnxyGo3hKSU1LKDd/1avXWwgpE6GfQ/43dV0NSdm7lmwAjWsyewAvZZYbaTm5QFVSN
xDat9+lqEdJKBtzBunwPceMvRykBSWn9xRVDZK0vgH4ZX0OhEIkrJ4qNznSvViwkEhNczViIz3Kw
mnUIxwNHCOd859VuI5v5ThwAQ+tsYno2xuQSdI40MNgVYbhgYseQnQOxUdVgHWJHiwYRLROhI76K
OmssZ6VQzu67jl+j79esRKGLpXlgm/D4oAD+ym2s2ZHaAMdjaGEE47RXpL1QSNbB5OEzpehJGmUA
lEjq6KIuI3Xnx81X75FKNXXmtU+Tg+/hApcTQMN1Iz7b0AjcLiRTWJAZ3lqayOyisf1BZigqGgTT
qj1MI02yJyQCc6wRAgiddqZLYd3JQHoBxFBHZHY3l9stMWitgSu6H5H7dA1q2GBIPFsKyH8rW4aJ
tZe6JfKzMaJPEqlnMbMylk+EYBv1QFvHtnvKbTsuUX3IeOvfkuATLieaEPu05NVloh0LQ+PA1mJ3
0apowUhesuLpya4MzrzRcTJUykOsFc4R4x5Pgbzp8+Ze8M0GQuo7QwEC3UvC89CX317xZGn91c/+
QT9HoTfHN4zesk8yUm9DtDd6Ekr2JWMdYQukpvHIT56lrAk7RsS0W4UKIjMJ1356wYY4Mqb+9JIB
2EAGVtviwh5Z0Dmq1R+rtCEHyGeSmAtAp8xXHenwfUKSY0O13dRdMlMpk3tdkC0TT3aHA3wT42rE
keAxBpS/izriB6dxaPLtRPNuDSQbh9FGjCKU+KbGfJovbsjyAlG08tELILkTnUQhrVSfkqaept4/
j5zMa0RVnVsw4Y9SSDXZ0KlsDdlA5wZg5I6MG6XT1yPgMEPJyEgwtB8f8Rw9W16yD+gvfYcqKyN8
owhnrPGQ8Xt14NdRAdOKKd1VYv2xTroEKlgifoYy946EjpNsRFY7STwexKZ8FWo40DZg5YjFwe4b
durs2lXCvDAXRF50GWkGW22CHGHWDTHTrV30HonQIyv/3gQR7gcYRsKAtlAdHdniklKNsN2X4k+m
oyFLFSZIaUiIgUf4jZaQrJOmHxPz9jPwp2eixAcy1KBBm8GvXgGx060AsZhPH20hkZECRpFyZiQI
FxjXdmlBMRm2l7qQYGqYRDzVY2ObfYryKSyHSz4qsev3Y8ggq+aYl5gMIlPm/ZkMASj3gjGAJaWk
KTJ/vsCI1fYqN0BKsi++BaHxiLxCBKfhz/sd44KIRlpb8oDhq6zfWpXrENC9YVl07XOaaP18T2eO
obBGLifpqTSQHYyAFZKEyqRryUhvorU2TfA2REShrYq8IuQ9NWy+Fizaxq3atWyn9VFCBWnVB5If
uO6yorQ1KZutRotB5QEsVv49KJX0o8wY8AsC+S+mBdctqgo3ZkZq+6msbiyu6ibl0aP4sbkf0+lD
NMEvSRPxX5Vn4ZBXjaNSVo9YGf3DxKKW+3K6GVrQrS21L3h+PWAx+ttECmzFGIKjboYoWZIL/AKK
2Gac1urI3jfUoy9NY1VQerVwxnw8CaZyCDtddYNJ/epD/1vMR/KxwgDjHSa9VHHqKa6Jga32YjyQ
HKSRfSWSWpEVL1X5yEcmks2IVyLQOO3reXQylHRICrPQdTRPcUrTVZUuvatTuheXedQRnCkuEcWp
myyJKbD1Hw9bD+L/rlyPTVy5QsUyq69Eg8FgRM4N9/laqGSnbtpx00wRaS1GmV1FsjsZc+jDtwFe
HrMZzLWpe/kG6QJaGcYHGfwpC5eSwN/aBKBSBe0zr7QLbRLmXCzdDnXJsQN/9MigiJley9YrzPaq
qkRIFcfSloaHlUjTy4y3lT+Vz5pRcthOLG4CAWi4ogTnUgxow8rsNBQNMOZGS9b//2Odzilh8JSW
dS7mh2a2MckcN3aX09H3RQrs3FMKx9Q5tCy0Vbu+H8m5NeovMuq7fSACI///f6m5ghlX4ecTK2mG
3/BdERSmrrLMjw+B8R6kQbvFjVhA40mcGBfXRyhD2wNTASsMF0GuRChvDAQQW1ymrpUo/CMLe5+E
WvMl+8E272VmFJPApeHlvepiLVAPRroUQ1lb09DMVVf6RV3pXRDWoUZgoVbUp6luwHrNdZdAe6rm
+RrJF6jjNtXcZvLXeo7mQmlndneecXwLkbxI2hKviFHDOpHDTTlZK9lK+p1ONAjuQR6hxipSvY2v
jtJWQDVYevmtGWAoj0wfhOSecmox2dADu8QsuZShTqhSsSgiq1/IhvbEC8TaiR5fU7uvUn9Kpn6e
PfZ92xB9Fy69eCbj1PPQUtM/Wn+Y8yYQpVH2O1F0srTvgTg4E0dlJmX7tBttltBY5u0Yy+dUUcwK
mN45zQ1KswK4SqTgSEBOlXus9wV2kGzKG9tQcqAmCog8q6FFzczyEWSw9BJN+gNYLbpROeEgkGEI
Kx6sZXQ0kvHRZ68A10Rv+odWGpqFKnd7AoyAxyRbCrm95xtLpCNM4AmRaPt1WpqrsqzXJFO6TWes
S6YulfBs2Z1hKnOzKQC4JLh1wQZIKKHNABXrguZgCE3HrzYHimCMicG5cSt2yykpB3j3WP5TJPYr
LC7lFPwwNkCvTPqWBKAvJ2m5Sdjdwj2HdJYiKgvKd5kipEAfWljnfmwI7yGFGzCsPjBvNjs77BV7
QjvNKgC2layZLLwRYrMYZZ3Jl9MgdmTu04RsiPRhLfAJpZT3BbKE8wj7fcsSAwRJZditHqNXZOqT
TiAwozhxQws8m9woa5KnfrThJ5KahTbETM1AQ1JpiNCQUiYTmH719MWablFTj1URVyAjJgZpBMPw
gUkyQmJIVF0HpheA8syaKUj0yNLvQb6kFv2GZ0bUZ0CsJL05sdcj7zq/I2byKGzjtZjfx2xfI201
JkyEiux0GrsNKAH+eE5raRHufVTcfZyjX+Gb7Me1ykROrCw3Kowj8xhi6mqM+danPkTfcaRcoiQk
O6EBc02tiNx8WiWE4thpiZ8mLJtlrVlbfkTJZWUkqtSA4k/JS1RicMQbuWnl34bVkaY+M+RJcQPO
QG43/UDiZ6ksdCFFDx8u/QLBaz6sam7MOevAYFs/UNtM0LRLQE1tvtKxG9SDHDidrC0rhBoMcXeB
GhF6Q3wGHt967fOgpGUEO0zTIFiNgOaEVUxKQhIOM7BUeUAYGMuDyRoHJzaprcoYdWCjOULwqFrr
JqvTxajY1OZIGNKGSqJkOYroOjhpBkvTcrYBcL5uOl26TxoQO3Wc+M5q+cZCjZzCGL6UBq1sKt6W
F0i2F5ts0gaPj2mm0SmUXYk9L97cAaFH5OOg0IuL2I/ffZaQDqQmF6FJr2xFdFag5ac+UnC1VMcd
QZodep/AEhsU7ypZE/5J98kkNuL2lMx7O3J8x1Z+RVp1MIbpiQrA53myVJBsOm0pP0nNM5+trs8n
AiKAsY7JQOkGWofkuyjFpyyktZuxYxf4iDBkh4h4P+RMiaPm4GJ55VOqp5gG5B4hLPW7Gk3rsA3B
CuWE/2TpP5o9LjZuw2ho5FXiKT9ehTs2z/zfqtZX+nyZGdVM3bB4fDV8PVaDUNivvLsfWqD69OLd
pHWzGYL0X1CCfhpBYCcFgj9xEJ1IgiGqChrqEy/hMNHzvdykVGhj9jnUgoLFGfQ4sPqg0YTLGFvB
WhZmxaCgi2R/8R51tn2LYdRk5KYjtyInvNydh7ZeDAmIfLUir71MoWAkGLOcEnD6YOCAwEqRJiZ0
ykFn7hu2TD/0+Eo2tW0gsqtzTyX5O76kBsdMCcsvywyiqDKZhiMhmb6wBErEoypJ5jJLmp6s8tz2
dPUk9YC0yQMQ3CjqSZxNExXrzDDa6QDGd9RKuyM/c8izE6J+G1u9CRgom8H68GZ7bCX6gsk5zOGH
BUrIm5FCoIVmkJ4MmCXhk8Ysc4Bwv4Lm2IY7s1/xgJn4/63iNtCTE1269AmyKNRTDM2ouA4GSOoM
6TetK1nm5WsYfyFGWeqpas8jMpjx2WUbiI3DheWwZLk18mNdv9WglAaIStM/2SjJRiUvE47RCHaJ
ShBw1M6nWymAMskznInHZdh/RfqWsBQBDOx46mqUnHOWYP4RtSNd8BoaAx8xiK9a+p3rPAjbtSkc
WR88u+kRtBtyp60Eo/4H4wl6/tng3yxnnlXpXUfO7BitOfUcFgmDRv4vQJ0d0IWi6GLv+uHHj9S7
tRLZoyDJlb5++dYTca6WQwb8jFm3CD8+I9defvTMbgxAWANPH24V2DGbql+Vk6NAFIfyWw8oakdU
UShPy4dG4HB/KSKnUJ0JIUKz1cx1HzzV7JEY18Pg7wQVO94u0zYKG88AdFcGwqvoP+cyJcBpvG91
BPNrVCEGc2INpWHvHcfJ0fxdihVB7IHspgs/eoYgwzrQYYzLEXi4Ivk7sOsFzlCe6evI200wx+LP
CABZ26sLVwRJJsDh6pRXittFAFhmgasT9xWursraDPpVKolFLpgZea9S2bYK5on1AORUQyXGfsSv
yUELnapY+RJ+WtAzyL+F9my4Scv8ZSXL23b89ttXhXQsh7PTSxeT1Vr5Oc45gSZbcXPnhwd1eDG2
rpvfUD41xLRG+AZS2WU8rTdkY+DN2HUtCxKgNMhT3al/NRqoC+vd9QlTcGBbeuMwxYnuaB6H+Wb+
CqRrbUqLEdKQieA4HOFMrjMqI+YibG8/tfgr8fde8vbCc0qNBCWLnMY3+6AsW4HPnjdO8rPgou30
41hsMnMnoTnw0Q7XbzHd64ajxkeCkiQPOyGIcN7ypG7mRChtyenIuEgRzn6tbYoYrjjYRXkraDsx
A/LGwYXxG57cbujYU644P/XGhgYCuoHzNl219A4oBIimiCh7MS/6fxpjHlH4J4D+S3WkwruCnCx/
Z6m/kvobYWCgnwWAtoowJZDJ1CF+XXv91uh+0/gogxn0W/NSgh2sqluM6nICRqihzVQevcA6658O
rBDQIWXyqQaCQTwQOMOKvS+Nq0mhQlbHRgV6qJffnbKRmxP4SQUootCbxxTvfqG9RDDlgBN9gZyu
wVwW1srEKQ20fYqYUoYoDPKzN2edtyXOammldnf+DH4naThr7bYVHJ7sFjmVbf7Zhhse2R46KiY1
DIg7Vt4Q2MsCKS1XrHjs/Q8rvQvGldcQraPBOkP4NgoNsgPyQkYIZvYjlzeJVOX0klOyDyZU1Wut
oMdSFy3lNjRPCyxlhtegLB6WteUm89m2G66RfsjeZy38C4Y/q8EEagu1g6ZlkOxmPHvBQ1CumQpn
ljYQn13yr7bOAGMLony7C4DSwdrnxskSPkXUF91faVwk9dwQzwF5WVlawKdM9naXpKZMRWwARgnm
L3PrnaHfidqNkzWv16cO6AqN1HL0dvg8GKlui+npx5dJPnrpsY+2TFD7bIcxHyl+vSwB5SGv7r90
n8fcWiQNNH11crEbQYw22krO7N4EkOXyLXMAhlBveGmT7eOAalwxg0Wm7qHUWIjFACCPxzbbCbFr
qFe0Xq5JkisS/SJ8teU51XcFX58qXfCZ4BgkSDzYZ9bBKg5pcY7LY9M6fECxvSb12pRWfCJ9vGfp
vuvPQvjVsOKIfiKArGl3UZXzWFweGrMhn3NYcom2zORX4X+13YWDZkxPiXnsomca7qbxWqoP+KRC
vukJFmyXPdSw4K73+5mj1zGaSv8M/zpaN86YNN3icJaCXeNd1OKVa8qym8mzMyHRosgDks7YaTdN
t0Lw4c4yKih/S9+dD2R05vBsC/FhtmjPUZQVf/q0Yb+mIHQQxhubYipSTzsSB4lWCo0ns41Y3XqI
nP0VM4olG3yeDGN0lON3JgGXs3n3VnXznVI7qvE5TT9HqLx8U3rhei0pQuZiwHWawu/Nxr/ef7T+
Sc1uqbSRyUXQ6X9Q1TC2NAqbxo+vMQ0AAjDqyEAEA6lYROGXmbsqp8NKJLk+XxXhVQn3knK1cKko
wnfY3dnjQ5pg8s1iPIYfe9DLn3K4TzUJAKssPtWgi32i5FuOV41MhYDjBsBxMf7GJFNkP6r/EaaP
JmjR2FFkWwMs+iP3CGP43F8DjB0H1xpOKcPDaMDdER94KCu9y/VjM+btZ686m3tzBz9MqTZFeJdm
HYL1apvrVIMOX8bB1piuPL/4ZhoV1diNX2XqESFLazXYmt1B8nYQ7NLwpwcK7TO3s8Y3ugXsARD5
+8+xvJvDBQOwSTXOR+InIOpm7G4JC1sC2Xgopv5WHbdeshn7d8ojh+s3f/Lsi8BWT/oKH3edrEfh
oSl/kr+yUEEiLCGjSMJC5hoN8TIc+M2xiT8QXC2i7DntqvrWzqQAJwefXYDR9saVJ5246TBDKSYa
lk0+vjqSZ2QSyRexCej17VFnCj84K4CqqPqOFxUq4kEBXxOp8iPR+De7qUZv7WBB8lHvcIhGAn/p
LfFWTNSo2OXkyPWqMPar3IFpCOhwRFlid+c4Taz3FN8jbR/NN7exynRUhoeewgR8FfsndyD5HXF0
iGGIx2uc4UV0FfHdD7DpVij5MsgNRDvHgbhEpUeS2r2Y/ejqpFFKrvlHGUF58r+ece9DyudG9Q1u
dTCW7FK4GiisVVLWu0OlbnrlJuA31RnJVmDYJXDsCVh2KnCkcnsrOsUg2/lz/F4GtAejO9dA3SMi
WrtNjNpzcEQTL7fAOutmeHta8zhaTRTO/TIxvuOBNTtvC3R8m/50wr2vufyKSxqggnOtnPkFPD4t
vfYQBaW9ypSHZbt4KIeUpvMx9i9UZCzP4NYDRraj7twCtB8B2xvlttGRWbt9f08HW69/xGTdNJsW
9D1IA9h+wnIcL33hioiUzfBPMw74rJeavmI5yFWseIRgrfOehOVFQlZdRR3CA5Gk6KH+NwWuP4Cy
IWmTxjDgXCP0K3ACzVHqZxfdOYrjzBnZJVY4Kw2bW1bukaxiaF9mPiTwTUtAAGZmLJBue8DEJAR2
CDlo2ngEc5tHdosGghoucfFapwkysWDL1qUFiAzmbGGu+Luy8gBgx2YwVWaYbA8BdgD9ZCQXv9/U
/ho1ZlrSyJV3ITu0wwHuSWWA3VHXYreGd8XYHtbTOVLukZuUdjXuxK25iqrNmHDQ3wrtnYYPvQKy
ciabsAucXHQUc5sPG96Inq9Gg2jzKzahBUbZ7lbQFM5O5QRD70crrGvtyPqBUNFilqDiQ/7q43NU
33LZ5SXpzBaCsOsEO8EzR8YA94FKcXxVjFed7qR0HwduyF5STuEZ2RkRQgrjhWiRoJZX6Oj76TQM
qGpuMqx45QefXsNWMJ7DLLI1gGAjOFc6Wcz7RLblf8p0i/RPkSAMmUCMOvpXovVhgKd+6OV5CK9J
cveKo9ns8wo8yKJcBMpep6yJ9iYIxunUqX9RaJNWiYZ47KDp3FTpN4puYXswNxXOgxUqRkg8S2tR
0l7YY3Bo9p6+i5WvQthO0d4TD0noQFaq+vPU/6uJBgkRk/hRvICcwORrwKVO3ZXv8vDlyCxxFVrv
TwlYp7FoQgzqn7RusrjrULBh686Qz2kCfy0y84UYfA78V688JqJMaJqWqvgkPpA/YTPsYT240aNN
MB1D65jTnkF+8lnHWo8m2lvYjgyIcycTIgPLEeDyTws8tPUcyPeYlUrrJLngouBW/jE4IUPhs8mf
Csorw/ouFWCTjpjtquxURk9f2De4JNr4n2IdCvGM0rdrt8wqPHgCJAnoJ3+ezqP7SgiHCQiJ0fhc
/j5U6KdI93KTfiW3e4+58PTdGnxHnJ6ZdVfEsykdQi4Z8l6ov2oYDMaOVoW5/nTClsTf2dldU9re
iN7VBmMZ6q4OYmY4ULprt5FdyByAQxBORSMlA9rDPI1YLGqx+X2GEqGNBOjkAERH7w/3JEO9D77w
tP+QfW7DXUFW9pIMr/JY9HTGxR/y1oUOuCLBqi5/ANDO1Y8+X/mGq6pbX93FW2/4gIBJNNKTWxJm
a8Amz9ePYvppgfAsw23S3Ez/X8qCJ4u0hdx/Yc/HYn+O0fKgOUprIoaIGkL7Q2Yv86P8GgeY1BOs
WVvW7f6O0e64FBat/NUE3vJbC++4UH15hT+uzB2h2ZXmPgFMEfKx8GsvKlA/HhVxhg9/ejL6ZYK9
esOM5UHr1LBU58uERzbx0nag/nq6uIySaNnP/veDwHGEazA/8GOp0O6RfAYfApH1HGld+teSpM51
x7DgFNi0150D78TJW1tFREpNjPuUh/PyXTMQ7VyW/tGjMNaKt9XnirZeJ9Y9rXMuRNae/IdsYT39
pB7JybDVDmK4a4Qnmq6GpfthHlxvI/Fq4JhiFm1T59CoEmF4SWGd9cE/kYfAQNBFQs6VhZZf1M+5
uecpOphfU3Oe6mMm3i1lIzjWMmWlKsbnEhsLUdkj9akrOmL54zNjYrGxVFPG+92ra0u20AzjGXE2
wyPzDtpw0wpYrU7QMj2i+4rOafvlg+hOhd86nKXf4F7HPYu8+dLBpdQbu8Rgwief5w4ohY0RoKy0
nkWkLfPewBTixhZYqa0SfYnJ2ewduX9r3js0CQcBfgQvmvhYYdXp7D6iq5F9y+Wxs98yaywgGnSr
z9JzyCQ29P047KX8LjNYqb/GcWPeRWEvytvAW1FCU4kW6gbz+0SWd/7CBCzmr6g/CvoJ8uQCqga6
1dC/+NQYRVUseAHNs7ZcV2Sp98G6Ife1uxTNv6j+pxg3kZEy7imcq+yqK9qNbDcFjzz8lPpf3CqL
miewuOwJgIurVy3jSUEuylexlqRPc/qaGIBRRdgSEXJG+iUYG6u8+Mmj4DrIZYIqZfTgS+3/Apr1
IKMwK9tqwnOei2GvWSLNcwKi66r/I+w+uDskb9XEAD0U7npukXkT9Zswj7a8rVR8NBMRPbuAIsY4
JyTlhcFtNB6CtckXROS4ZJWaxocWfobJIda3uXrgfEuUz6C+GOl3UdHt7zR9beKH8tYmOX3E9UG7
BYAGLI+hBmM6+WYC4PXEi6i5mbWe5DcyYsZboJSZ3sjDknOUItI7GQtr0RhYW9kMcfziPcHazFF0
ZrMr8wzAskgCm4x95lsjfJCvFIVtUWw1Ko7O7glk53eSBCTBawVfdfJguDZqH9K0r4ptIew0Uj0a
lhddOddc+kzyW3K/Sj/MTga3TiDKgBtxejITiU5M0TEnrs4Sn7KSk177UKpD7zHvL3i3ss0BASio
/CdG24pcRtby5cpI3p3wN/ZQEoerj+vJYCegwCiTidrBbaaO3xoPleKo+KuqWFO+MgqKgOmRDFmR
ENmxqDOKLZ1DKZ88DAjaX618iektqw5JdM9HR2p4Ptp6/1PF7wacRxic6B91boU509Ee9gwIxXtU
rilLBWtdj5fMu/Tpug6eybjzdTeIXlZB6jxOx949meRAAdD2PkLSkUjLlp/zfW+xdOSoOtBo1//0
WcCLjdvxvV1L0maW7Um86WZuxyqBgJ2w0GFzLUfpqmq3UrdiLicyg/TsLFvTq0yGS1iWl19M/Z6L
Ox+mrC1cS1bt9bdCEmhAIqjEsSQs+Fxcg5CLjF0ZHDRfXKdGhxfzK0vuohMzQlZ36vgxS6UEShuc
mqTIMTgf7crciv2BgRMrIui0cx/w4MIGZ8IHbenx1l1yD6abFX9ji9HLHfGr/z5F8yvi0aLMM9Hm
rA7OUK0rGuW0ZDTP6CteNOpnCbpCSAhkIQeTgAqSIzQDzLZ00a1zUzJk7G6950R0shuuTkxcw/AZ
ENyqpjKC+AtY6BYRGGJ2DAW8ZV6EG7Un+nVOX+XrDBfnQKOoHjkKm5tMnVKZ12G6TS4Zk+VPvwQl
Fbu607m9ZfcLKiQSZw1s8zIe+rHmEc5aRZbMhcAmbFB+c4UBxAbwt6LuSwzG3dIs7glVmEfCbUPS
bULi7bBgxstSIXRMAlzAK5GMK1CsxQRgLmtC6VwyEO2ovBjyb7REwIMvkbjiiRtl6j6S+eZmtdAM
rK/1fTtSFLmNdC7Gmy86vfMuxbVnzfheJvstab7Qz7nbFANH77pX9AUL0WWVnVv6fvEt9J9dekjm
IQAGV73/kHKngLPD0LMsbZVMhLjTeEpjGMT1pQ3f4YDesGDtED2sZW1X8mn+ODEdCDH2qDpS/SiR
XMwEEZvXrpYO9fxAh+Upew/NIhkJP0Ae7fN0W7+66lC0T74qvWOOr25lqC2WeU2Kp4XNmxTlruXu
WIYkKyvtXwNLNR2fagCUxhFog3j5TqStXuj9rld/J+FGUJSpvbTYCcc/PyDadfol8BZa+zW13qnw
wu7Gn6fXWPKLjRvCSpudutFJhpb5Ri3m13TbjubhhJ8TFBhbd0y+1H9gTOL+7jO+tQDUyx+jfOFr
KBPHkpYlbTqW8HmWL70ELomM3OqmuCksYiBf2TjJpwXARDeiAwFzObizTrvet9GGn8wIr355rOWD
6INNoWVeM21tii1el6ba+fQGXbVTMzddNgviyKe1R+QONyBgfDKsS9himyHylnmHdIGIbmW8Df7b
91hUg88dBRCJcOwbgLAMq4j5bon7rhlJl+m5Q3yGcj7GBigII04/fQH7ctlQpuvdvXTU1Zy4vsrX
Kqniqx7Zy6q3LsQNq1gVwAUuYukqMrxIwl85ZfzXr+Iab+6rkI/IYpmATMSYK+GX+gIdRewYcVBL
c1pAJgLkw4KanWm0m6k9EWaCvak9rXaETfEZfajFORgf8+nTxXc53+ESd8R0FRrPhFN8iOdI6Zgr
AFJm9YHl1OFWKWyVadXKsHlGMbF1PWcat7onkMDCM8T40gfy3VddTVkOBS6iRkWtBnqSPn0RdUvW
2tXJkkkr2cQxM/ZrPnyowj9PAX3/qYx7BX9Xi1TyH8wtogn18FuRRgYHjFEeSfKPxPVwPP5Bh7TO
c45chHDyQE9JjeEPzKi+wuydzX6B7g8Z6IIsOOTAK9YZvPPckVdhdMFAg/lMdgpSMLNAXdTZPyZH
1PqCeupFNHeLgUZzO9ls3MND6wioJc4i+zlp1YhHgbEQjJaWuU4GQmbpswQdaJUz78ev/8ThXoqn
UbkMqeDUXCqzsxTDGJuts6a/CfdkZ7hjwIFHY1+x36xpeFG32IxHGd0tLUBd6/QrFw7j+FCBeEqQ
pUy2LMW/qlBZ3bpt9qyyqzY8yU0hm81EhqBIvzJiJ6GEHU3YZAh5aFOrHyWZVkF+EZEJBqx9JEHe
CUa14mS0AYKNS2LQCwYBezU/80S20S4uhpNJibwJVkUPVnhmg7GP6SxK+uwQ5uvW2w35IZkFGjXa
Cd+kVbuZoCHcYIU3MiWKsf+1/gZHW0oN5yUjWHjPdfvMEttDLdWTpnDulB8RtxrmLTvMznLqcIq2
L5NHWMfov5KJYa5gTWJhrxmQTcJbap+NcaXirWhGSFCcmb0WE42rIBB+6krmp05Xr3SUUtpK4Qds
in2sr8h1Z69NCgJpsRNBGGX99IqPJFvlZ/A4ssjIKc+oMOaBcbys+noteH+hdvDDDcJ4rgi4PkK7
Q/O7SI2zhYqZK7W7cdQOPLIk62Ry03prVjNM2s9Rdm0Ha0nuYQL7gIghXj65wSFf1Czj1C9WQEhv
Bn/POZZDiCW9iLMq3BTCHiLlolvQrzSHTNkQTBzY1tKXXaGRyZLA5oTck7OEsmEg5nAQbyCdFirK
XDRnq2AD2Yd5yqrWD+2MdN41yo9avWelmYhqqW15GkkMQweyMNh4mhw7/kMHCTS/cYnpST/Pftn5
BRqsn7l+TlvbINqiodf1edQI6AojtCVKVW1LspJlsaXx+Uil7zqWXCaN6DDWkvFO1D+vv8Zz5ttK
zb8LQ3TV4Yih2wv3pYWxFk3QdR6YiGBampTWGkqdXN6r9JlCpAS6WFU4rnZJ+miN39b4Kbq3KNud
fEDluMzJubOBSiY23yJTHFtwDHJEVpGNvTcGsoJ4Q+cS4LINf9TgM20v10cXEWTC21tJNhyxwZ5o
8vR4C9OauxAXPaU0iVW5eWuUesHSlqYnvfBUMBnvZTztGmzSBE0ucTjScv7EbHlRZ3HgWmCt+RG0
ll87YOvJvzQah1mPai7RRa8QtrI2Qo7A+YufaP6FDNvzyPQ6lQWcUNYpOJBBK92ykNn6FvqtUQFz
PvjpkX0Hw+qOZoEXJf4NrXa4lRnwqJT8RvMMr4YJxYHxR+2IS/TfZEg57Jjj8DLbu70OEB8GhpBq
T8St37gyj0J0ED2kJItx7tln2DnN4Y8odLv86LkAg/W9/AWJDsk40Gx09MkbfDRfL7HvPA5WkvXF
pIDF+YeX/MAy3Q8+sojsKjRnJl+4vjfNbWT1TXHLY9K8DDjh0JIu2wVIG+lXxzm34vRtjlUJERBZ
y0Il7SF2C9hivvYGfcYfptry3qWwmxo8sJ/Q7inTOTTEnafSnRa30lOZq/CYL5cB0wfRLapVgjAk
6ilIQqcTW6gJ5MQrz8T4M2qmgeK5oQsPNTftbSbG6ZuB8yL6LsmdITnb4NaoMlvq/2PpvHYcV64o
+kUEmMOrRCpntTrohZA6MIo5f71XzTVgA8a1PdMtkVXn7Ljyo2ONYNuZjGWOsL6aCGzmXA35oSr+
bYKjj4SXBLrOZT93tFvu/+kBtQn+qnf27ShYMQ6WV0t6ECpjTHR/veWhAMBGrJuEuQBj9kugNYHz
hL//v2BUCpPn8ZrSxv7670KFbMyw8n4XPGf58K0VOjVrGzvbFs464CFu/0L9HsygOo6s6GSk8RfN
nXL/mh0dZFJV8FCsG1JINGsBDk6+4HwViMTanqSMNptX7PGqdDfijUUpOQ8TUVBXx+HYTrkAoksU
kop/1GYdxPPnK/0Fx3Yl5Brw5ND6EijEUevOyklmjgD9Qp/ooCIJNLKoiYDmUw3yP7ZYkVwjLpQe
THteewqSBt6GtNu/Yoe48W9LpsVuWr9WKQJXH9GNJ9GRSq1MsIIZXTJxGeN2YO/macp5cBm6Ouvl
vmb38R9Xh7Imgat1Y2M9gZRJZItJOm8iXqDmaUGDEw/jOfZGSDRThFmDBee2GFyqYju61Lt3pSmO
BK8T2KrSRProiw/ULTMtPEiMKBbXoOFS+sAmRuJFvwq5ZswC1BSXDeJ0V7JYf0EjJ2z6wWernqPx
XuY/KvaVdrib8luFTQlE33LN6sDU5meXCJ60QxQgwDeTxJKMzU7OHoG0amqUx9HOHBbN669Tvkha
ILnInyM0A7T+q3kESLaYt+U9YIUBzlLlT51fz8AVj3thqjU+YQT8gHbajEB2A+AOTCbtPoyfsfxQ
u4isgDVZHeOhL95NPJRFTQdK8YNFqXKWRgizv+9Rn/Bdl+0CyiNQXP31VdiHaKm7lvU2rOy1r1+l
7FMlA7MhV5BkXNGskRtIpC4D5zKrUI4HBhh+HvHet+d8OApEGJfrTKhsjOBd7ehPCb9pziQXCrUR
cZC0JaT5G58UJ7JA3MYvy9pE41413ib/qRXHdLyKP9qR7jYIQ4YciGAJHkJEsuHFIYd+ZKlT1kiq
Zql5YUvQB7ZXV6WOHJQWEz/0OhRpEvwN0dcTptZc04ULNwNPqm64AKg/yuak4PIjb5yaJlAMoYtK
8z2NIwqFQd7ccaWDUnH9hFcCAyfaH4AIBN4xQgcPpDaAYEmUOPfmzcre2QVIAfLIhhxW1FUkS0Tt
8FKMxGtJmpdYUpA0I1tdypts3UPHOxvxq4RYtSE5svDRomq81zDUk9zMU+2nRSFmhXfKLyDmJobI
j+kT8rBOPhS+X4xGCLTTkAVnK0mUU+ULDAJkCc2iND/mTT2v6kM3PEfW6XEp9iONn9TjMiRvwB2Q
gcJEUXzhQy2MdAx2JJ9u+X91w3eH5EQsQmkhgeSCL5sncXUb3eGOPE6HIU/6Z1K9B/mplo8s33ry
E5JbKcfv4XRh11fCr6G6pkiWBHzRvi5wkhJuI2xABFORyDg6ixSt/cryeti6DTscXDa5swmXeM2R
wN1aEuNV9d9G1bniZwFgRb+mAFu2RzHXlwK1lQQn1AbUBLQExdozvb4E6lnUPCuczN0Nhq2imoy7
pXak1RO40mAi4E3syQhXe5oGKRcmuI1PEs2ZZ5NeSBsoNZ31QSFkvz3rJLgVA2L45kH+yVzVaA5L
lryJCuBzaNzg4mV7OxYMmq9DJb2Vo0xK6ZdP1Akpetq+GY8+s2L9KcsnWTpmLH+ZvrGoR3NRMDvH
bi5auM9quyLMcZ4Tgw7EA5s7i6tlzW8J/yGwJo+qUVjSF24j3E2kWljqn/q6VvLC/yqlC8ooi895
GC9JQ2GB9aZZC2JmJigH4I7I3pblwZTXIrA7F27+lvhejgyZOWS6duNVnI/6ayl2u9CZEUHtGtG2
IE1Zd9NxiTHbwwoK9kYC17p8LVUqYus9g1BZXJKERxe1Be+dQkyb8WGZx8i4WkhWk0Ql//lds79a
IlMsIMlTYHspVWvk5kEQiRkK3dmQ3BNUKu6wKCMqVnmxPhUinVzbKyeXSOhqTqSeRorsLlCeUvjT
qNfIYr05xfFdwij3omAUhwYyIh/MFzVDALRXfoUIeDgiAsKX7zmsORCGaziLfNkW8FkLmnctupxp
3UADDYeBXUI8ZWixwDy8tOAtWecgJaT9pruqWxI6l8AgJ9UPWyBPfOzwuEffuMTCcNE6R8VABBcz
hM67/GKTsDmL3CQD/pAZs12ss46+abLV6NDwrn/0EEz2W4iRe9g1wyU3Vy9zB3IEzzQgN0Pq4qwx
40SXbFqY6jnmn08vkbRLxg5hdDobO62w9aqlTHsxevws6O1rj2+bz9OmYG4tPQug7IG25XemeBQ3
M4N0bQbhpANB5+xwRlKScwb4kdxO+zUn0IHLpBd8rLSAlcZWwlcwYEmjPwi1IwtQx+jSkFdN2mO1
rY0tyVqagWvqga8MI+6mfaGmk4A1bHz/FfpEggJBt+niQxPVI9W5EDaGG9Rkw0EeUVz76MCPGC+6
VTz81mdFMRjS9TnbdkLwpSP0HMngqepitEYgRF7mcjPBrrCNQTGhs7oSIISucm8B6SuvPRMDVsNl
lFk8DYhYIbh61ksPLibeKdLdL5+j+TUW9PkkrWf59CDWgG2IaN4TJr4irLFlQAVbbJET6BAmzJms
bEce39EYVnqpz7rux5KxNtEZfcB6w4vbrcx1ZyxL5pOZuRy9Yrg6IxtAdjBJkYN9Vb5S5jNoa43N
g8RwVOH3lMoPmleldBG+dpjGNPWWsAxNF637oZF+aRQbsfKZ6XYAiOjRYGoR0nY6vOMaiJnvH5Fd
mNwrDdTN2Y8aCLKZuhF+raH7CBQSXmcomAbhNqMl4bvuYeWI1Ga59Mx4WzNEQNGJvaKYmH8YSFJ6
6zv4bPlLqYlaOznVpxi4ih+OuCb6ii2WbJvdL+OVFzD84HIKQ2sMvTGrCtYRmPIgRlhGf0fAq8d6
h5pIru+1+FKs5TNKltxDKLoIH18j4WnwuQ2b2g8J3MB04J9iCdJilqH7XMZP3f9FIIGL0oLGPKAE
Fxe4gKznTwuWRC6JqRAIWr2rzGdFUGGpfmkJ5Dh9OMu+u/AYtOmSBMf2Wr8OMtLUPr+QWDtL0fDX
HJwQU3MtBO+Z+24Y7ohrBWq9COLItnE0IDbXTrmF+JD1w2pQXz3VcW6kc9UUSpyXvStb2n2IIBGj
WVSQLIpRmJYbX0O3BNItjrn6VqrQaqCcwv9MVsxCIa3H/onkTZid/eY+wrZnCPnFe+LYKINYkUra
c75HguvRUUf6lcKVxcj3uACtGGfoBzTNCwrPiE7ZHLvs5PbqjYAo9QWzJo5TEmB5qoUwhI19bO4R
jMcwj6aNILxz/73ggSDKcTYV8Kr87rw2qOi8AdQHDiFsN33xV+Z8Va4crnXrNKDuMfiZ+rcW/Yjz
zgtbZw92n1K7RMUbKBU2IEviAEuxop4IClQ5+sLmZuuPxwhUHc51/R079jzQ/tpFDyqbY8A6BLPv
kiW1DiGi+3oOg5TTwXdOQ6FFlhXQP+pOm1vQ3hukJCYFQkJ87vDrpG1CMNU3NP7UnarXvim8tP7L
sp/Wp0+6QG7fPm2C15humd+UWp83j4wzeK3xVnxESO4xh/4qkFCFH3iWDbrC68DjJX1y5pTjrGpX
sXaIKYVofmPCufMDS6W2Y1bgbv3RTChQAou4/bZdeRzkq2D/o5VcUjNhgBr2ZwhM2SFDzEeUa768
vkJkaGwSThKd/97joeIdEmINQKZiHaxa89MIHi+IwZ4X2IkAFHD/QqHMpeROGY5LdNgs1Typ23Dm
6ebBbjMw7qPQNgw1j2r/7iheZFOqRCRJiqBvN3WYkvj7eSMWr6WFVmgRsUyAlZJJKkXCUAHIqIHn
rBhOAX2Uams4yBz8u638TRn72BINx4w+NFRoIC6v+XejL4dVs+rHTTPtErzWfXroQjGAZBGqyM+6
XCcUZHMkmS5Gcdb+8trgZ3udBesiZQCcZGC38D4fqALK4lDiESy7B4AbWX919AGg1sfsm/oCMRVv
s13AffWU/fErOZw/yO61luBjgPJsnY2ulJ2yad0km5LvUP1Nac8lAg+ahCi/7BTJ2xS1lvkFEz3r
mi1TW3SucsUNq4SdCnoeCX+QEhg5nfnQhnhXetym40qgNn77LocoNAg0VFF216uwdrUQOxNkQoBd
EIUTt1Bg7ZwcQo3T+SNBottfzRFuz2UNqDuWJx/dIoSdcPoduJQnZFxS9ZaCnrCK+exlbjeuKqQ0
ZJ8rS7NFNsX0wdQlZj/U5b0nBTvoUHHqo3etCLbSwIC6SzFtrWRXU+o0ZzgcD12xR7/iAivLsLvA
TVL6JGEC19aH1XmtTR/a3DQKJIBXtMMA/yo2obT9NP/UjD153dhLGb5xck2ugYKXhkOZaKWYIi7u
BlrmteZSedO8L/Z2vaxjb+AR4+rD3GRYZG9+6tIhUfn52TZqePCMfvCRAEbVPqXqM7TPPJKDuiaz
gZQck2MMDHNmg2J8WB6RHf0uYjGUIUeTszhPubg6xAr9X1isKQwWJEznkvEG1LanSokvm89P+5Gc
h129O0QBDxAdsy5bNQoJ/s2jQ2IPfByy8Rr5b7sg6MPnvB/mQB+o9H1gRGwBnW9zvNtY1b7xXy5h
F1lPRo97rd0JXVxL0j7yhi6q9nX+rSGLIAWSfCRVuwvIvo3fTP5Wv0M9fuHoJ1cE4WwOPt2DfWJU
EAyEfAkr0ppU6hFUVLOBAF8mCg2XYXaQHRSb4GtGtjaMoxbmeIOQ9thCXfcDx8gZbBlrkz8xAzKU
hwKlAJesdXMQc4XLmEE93cbRb+CcVWWcPUin0E6tyErb+vXe/2a/aL8DeZvkjL02fwdg3sRZh53e
J1dOB90HI2bWRbdZMeQxMfaJ7IqoBUx7gNz/YD+wFHYtQjRZ4WYEEohlle6GmVO81fnv+F6pp7xc
9JCXPAuKR1ypMu0NtP71Z4VqU3235ux46QUUo/LRHT2oFc4fmRsuDOLcEMZizRySs4GA3P92nJaU
FXsGJ4bLg1P715bWjMoqX1OcIlQhz3GSIUQl1nrms2QbI29nYGYusP+NVYZ8Qqx2rHjCJGqakPd2
PBU3W6tOdrMfT8kSVae+rpf5EhiFax+ry56ZwVewxofkoa+6suN7eycHgTCJO7+b3O19Mh/thQFe
mBNhwbIdPkKaupT7P3TauTWI1kgXmflo5jCL8HCX0SlcOHO1d3bkWnB+nemawxR8UKT94DJqDMWx
RPDKzMSQYKTHwQeWrFA6pm/cRQnQ0Evx5yEIMOE5s4rKDRBZCZubkHT1qE4UY/+6Rw6rPL4LAAyk
MwRRuOhJm4W5pI4BAwf794plYGHX28QN3GjCTfDjFI/I+RrjDbtyGl16ZVVKBwEo8Z+cqpuJkbPZ
QSnnhFlm+jwGyKn2TDeYlamLvDTZV55t85WMyGEZ/pIijlfZtR62RuQuipv4O2oPUnYD4yAdcXyM
0SeJ0VP5lQ83YuZArkdGmJib8oFUg+NGQ5wGmF9+KLo/D3akWtFyQNWIazs//3Z/EPlE+os8IlOo
7BTaDRTqDFVg37U3EXML+gaBH2e3kZdfOifyWSr2Y7JiwDMRqB387ksy7uprgFofZ6Htu2PwExt3
6ZVfnf4nb6EIF5LXVYJj7qU/MRm+oh+5Oda/DLtQai07eBbfOoAoqb+23NOTcUEzrBOkYm786KCp
R7mjGuiLeBPUNMNSDw+q6cm4nyef3S06wR5wD6QNAR/HXvsS5ElNdVbI2E00OKkaDEavNSbluZ3s
I3n5h0qatN2FgVYfWYa+T7jcSqidgNevQjTUUjZjA5K+WPGEwG6yH7X8xjZjGURxLCn0RiYlFS45
GQGOIa17H8MfVRGacPw1H6V+cLK1GH6G7CxEYMiNum4zhmcTdXIjPZxxm5byrHndIoMII8xpt256
lxjvKaVydbCa0trV3Uctbcz44qSHdDKARnnz+gvwIg4BKOGVLi3EEcDI6MDaVOVyeFLhXpSbegCS
oNToT+pPQ/2hoe7Tj2VyCiZuvlXR0bvMWLJLRw9u6OUgJ+jGeYYgroVC8rS5Cnin1LuoR27jL4Lm
OMlMuDvLvrTmNQr/ovi9h0pokXcBX/KIVAYsGCuuzv8Obvnw0jFZerxC/OJB+dM1How9B8ajRqDY
vjidy9NE1Fw5k+KzSaScfNOh9izE8UJxm9ZXk+k8DA+CkxPLkJPciKRDYHIOaAa2V9a4KD0uEljy
awKxwkbdFLgOzFOqXZuRISJ5Rt1P0qIuP8ECoHVibRswvxmVAjv8Z0qrrt4qiJ7Becu5mqyd/Eus
6XJ98a3rz+dgGq7vAVcY9yoCbm5/0bKN6CxoQfYGdffieo+lRzI88gMsf6Qxbs+fhfktKCQLDGeC
9rIy5AFVhDptnAnbYkvYQeRsNSG1IEkR+m1lVdss/ayKjxaTZX7r+Go05XYqwi8rt70ejF1l1m7/
WsMSz7lCulS4tNg7xfa0rJllmh0QE/Xb6wixNppWDqcg4Om2PSf4JXhiAb1doYtGmYyhEHNL8xfy
XpM2jrLpxu5E0KGkPHHNWC2QtoLQQhjli7tDmIBNdmyJxXZUD1J0dkqYe84CATb3CMI3TX0qkn2d
LbJ8Ey6YTrkAhiXYBp1pI/a5gqtFYCR6v8LrIAhydJsCWdH4QsjmnOUok5p+4wMWCJnGnM+rvspU
NU/VQzYpjnFho/VTmaEsv6Uxs02Ky/0FCL4JiE4nJXjEqCOon7ZkoAMbVF0xYkAVokiu0Ioxs+k5
VSwr8COjutvVwCjxo7DcWk/qleExvrUGknqmFWswvBgqKpA44XGETeGB28sBYw5R0oC8RRqqmFVp
PkfrqQEWqAmFXdKx450xindgVy5H5LTlnNmXXFuW6w5uZMjuQa/BzRUzif+BafI1wgpX+g5mt551
w6nRGdRn2B8tfaGXayV2iIVFBhBhVqj/2BCQosyU8uVatDlN/CDUTs9qGnOrD1sndTTeTk9+fwE7
OFwo7NpEO/MccIRWrBUz46g6JyJM2vaHdMyu+sxoZ2xWIckVwJjI++BHTZIZFk5LkTTz95DR1vwG
fTBXoHlajoaq4KWCxJErsHfEGRUuRUl+H/2Tmf0GFeNOsjOkTVtiXUFSg7dwQeTns5wL+CK4BtwT
HTdl3S1HLovYJYBlOL/iH7EDW5yCNmkbCsSwz++ctj8DsFGiEDB6Jwx5DuNMejmC7UBbkEZvLzGF
g6z7x38Ki+kUMZYSNENBI27mg6x91eA7/htUakZG1MiCL3vUM8xtjug4a+hTgpghIoyKybllA5yQ
bzbZxiadUHtX6E9UhWP5s2vaBTulSyZOxW9cEwH3bwxwKkL1aeuDuzSvsbwTksIiIX4cVvBVH33t
Eo7H4HU3HKp5NokkMSxzOM0hq5GRzkOvIglvhjlC3TQIlwTJ4ZpyP/v9rkwUKzUpJDLp2XOwxXYQ
X0uRnJvxAjKWg6iG1rkld3j22zH946JGNgRutChX4XrQT2lxK/1t4hxQavLRk4eD8TcZaHjq34SU
e/IJ70w/rfAt0r8b9W1CtqfPAQuiZkW9rfqdstm5CFle2F1ckwCQSuyYZFAzxlwsbaeRRpuk6MQN
tyTGq9J2qP3RyGPfaSzoMq5bjU4WlqYI4LUWVcvc7zoddc1SVSZMg2heOcY3ZfHOVxE63NqcL9Uw
f5XIYkfgnOG9RAHEFw394EE0McCwCgL59wB9SntxuEX76kgO+0wN3cSC7HN7aDy8WexSkAOrYNl1
v31xi1g/bOK2X2+xhTzcOCNOxvvrxmy8gTifmKoreabn7MoeazZpE4BYIG2IDBnce3hZ7T7onwnE
UUcucl++2eOHSbCjTCj29PsKtxmTlje6Wv5DoT3CPJ7WDESBEZsMWC+YfRC2Uqr5guaJlXi+bFbR
qKBvzJ7WPGs0dRzU/AwlAuHPoLW2v1BWiAPNL/lkrz1rkzodacbGNcS+EBa4iYvPpDuK89VH+Uec
4/xXQk+hpw9f+U1izqQQ5QeRt60HyouKb2dWKwNGKAyPiKCa+aAVUMEdavvOSy2L/qWLRsd8MFys
nOLDM8aECqtDoJO1eMkGeD9IEOuKBJd0MY5+KkxIfJRBMhuuLjzcbuqQ9Cjwf3qmxSeXaSvecc9m
whbHoF0d8AHCPnP1AXPAFwhcUOfWLfe0sS2s8SQtZBxd3sv6UtM/2Hkz/iBOIECuL+tnmza0fCel
KKjamUMWLwOgz/VR0Bc/1uWCRrA5ywt21Zvv/4RjtujwECKu1KUf3fmL8ltAJAI3P5+rFi8IfpuN
2iZBc6O0nJlEcbOhYiaelHcxNWrRPZ0zstSnH7RlOS2BSKGS4VLBZAtBVzocAC9aBCLNTz4tUeeI
L6IpcerpKiE6pMPQS/ICOPyWfAzZPBQOeq5uP+K8ToiAJnIKfNJEt8tmsc05A0NOFrjWyiP6Rcxg
WbLqj5wwmJr86f0rnOnovWaPEOUal6hbcHuTAAbYbxO+zfRqOy5lS5wA6Xw9CGt3NQ9KsPjgS0G1
mwykAuYYH9ho1Dfd3/CWSw+etpDh3Bl+UnAXB8ArBMi1i/rbn4C1a+KFeOtDcpaEbYRQrYo9BMno
l5RwxtNWW9BQCXTfWMQEf6DgluZcRlCPwrACZdyvBHHQRM/GEg5T+/VeByKfyAHKwBrDq15PQjYP
dYgwDjvk0qTTqbPOeka6If40y59/E/SG2kYQluZ5SD4HQZZw1gr4VhSnpdQEAeAPD551Xl3ADnML
U2PC6lVc4WkoLlethLt4ZM/AAtNr/riseIgir44pdbLVuYZKJcG8OQ5gHUyoav1p0me4DNa1+iF5
ERnSewFklOnSX3Lrwu8JkZBCpk+LIiPhSnQkhC1cXbZ9pQUElBJMgSg4MFN/4Vd3lcb3UENzSeJO
hXHr1AboXOy/pCGgQfsLgByTdys+8aW5BPrRogx+B8l1q/xDN6eysX3oxhPYfqaCPUKuuUiWafUh
TcpVlMmLen4cvj/yD/H3rcShESIthchi2Gi0X/4Tnju8YPCemrWxo+1gAFX2oGLqnW6Ll9SucstC
8VAve7VEGrcl2todT8CGlAqKaFmO0hB1opvMzSldawXKeR6Ozs5mJpO3Xt70R2d+C2e1GX1kmP34
ZGTR3CJOCl7P98LhZs8RCbGagXGQ4spP6gD01ucOPVGeb8VJUFkkIXkpUhd7fKo9n0SCLd66ZxUV
sTWKJf0pUddinGL9IL12hfxn5W+aiDOC7gw+k/JnoBk0S3l2w239OtXs9SyfJJSUGyN5y164f5dj
vmNkBqCOZNZRPscXWvSEVxgoh/f9Vhb7sjy3xrfNH3yYJmpseOAVAXpV7CINwgUm4JkzbzWGLG5H
/grhmlI4WlIswdts7S+DlNz3C0E+MULlhsz+c6oJcJU82XAinwD2sCTgAVlPQDGJ1WII4gaoQ421
nQj3KXF7+LESTiA+UBNCskg1C+rUs6ySg3Jc2rJEu5yDDsSk2pFq9njuS+Ql9A57BbM9KVcDHH/D
MC8zXOXzb1ug5NxtEQli4v2BBRvR2iLoooO5hULkxpsrSEyISGII+7L8nOxARHs0vAol1+RkVCzh
zQDNixR2kXdS4Yzq01e+Wm2TVyeIer244JixnK8ktfj7pcUYs3h04UyT5w7cZ7MI2C6ph8F8Ns5t
CCa//8BNCHAMIndnkyXNCoSRifGIf7jE5szPHGBujqCBVfXNMKV/Gm9jApI7VChuc0g6Smdmzk5r
a6gkuiFJbiu3YhPyJ6xCG8pIZnDG89HYm0jb4HhqdVXEu0ReG9KCpF/5fTJW5PWaNtsv0lCeSX26
W0hB01W2xs2h7ggeFMsRJuORqBTEnU24sLpm7UQXShtmdgOTvkr5EWmCCHDNwnV7vfhZZI58hju7
AwFFFd8VKeZet7O/WPeE9SDnWxbzsBqyKEpfUrFKXiFj81stXYmf6t9t/4BDs4+IyBzpm0Xv7cQz
x0TrrxaelrYu2l3PAgkC4vcNxi8sD64crPXy0Up/RfwGHE65YoeWIwAoN5AKKjCxQAZe3+x9C2H5
oU8fdK3PO+I/azAb7JpCVWUx2FbjL7MpXyP7LsSu+SgyFi5tL9FX0tVc7V0ExEIpW3Px+T7Sexij
lAGJ7RattUu7v6K8qqg9yMfi2SLrcyjcE5c3IU2o1wl2ZNSChTVdOpFkaenghUTlw7ePN4g5jfCS
lUrd84tvnwgK3aaLMscx+hjwC86effaH6R0k4afiTxq7G6WU4uuozPc+2hfwMMnSqZa6is1sk427
BNBXE/pTuEZTtmnyZhEj7DfuuBDzj4rkJIk7CmMkcsCMGr8P8ibEcapIGzhnhxwXorPBkd8zAx8I
QfEwnQGeeHKtS8xyBVV5h0J5RhpjhbOV5EfVfbca6GNWIVEisbe2uE2JzLeQkKKIDMJvmzwxrkmk
KddUXMfNVi0vvrovs6uPkMAn8EtQsgFXbc9ekXmEBKK1M8xfgNaguABk6Nz0qac5B1JgkW2JrEdj
Jn+P9oNNcs6V8/IB/L7N8TNWH4bcuEb1ocEcEJADLDnuOvoCDNCRCPGqgD2D4k98p5H0QfbkfMDm
QfAQJuo1xzNfRDNsZOBPHBUvlnljpUeLF2W46actfRbOn6lvORVy6cNHV2EVtE9mH3wyUtNgwgGh
6E55fDBphukaNpqETJJl4sWLmCAGKBkN7TzKnIjSHmttGc+8eejMLkV4mSQAB+JwqDheg4tLiBJb
0lWnC2UEpLcBbsZoH+M3O9vxrwQYKEaP2DEx2NqHGlOYy0ijuSRKWSE4jGvZK6VeJ+y/4DLWdMg7
jSUmQSn/E71QjqPoYH5I7X2K4CxttrAMJP9kgI6x1CEYieeNzD9iXlO7q5AxccBHOgfaXmveLOMv
gnEImzMkix8QC4aU0D7RzR3656C+YUUD8PZ80a5WSPy9bHb+F5l3QpECsggxwVWQ5A+/24fmXmtP
FUDQ6ych03Rc1RVjZWO7Wh3NX8ovjWGe7f8g0JynrJtxVKDMIeQnFpAAcmeKN7KL2Hi7morBGHNf
hjSzQfB8UonOKqW7VmuzyvocjK9pqtaGqSGpnLzMRh+SvhHhjSHABTJ/lfjXUfKxUaAJz4xLHaoY
DupdWoFVk29fEJEjisqSiRrk+reI/hzjTa3e6BRy/sbF6MKxMEQ2M5ilXsB/jr9lVq9wkHFszC4d
kbBPAI5yEwcgi44BP7AXMRgRngaINREfZvx0qmtqG1wSMbv0TDd3ENWS/ynU61b3rk0X1fgQfr6J
E0ttvrFmiYWdfTh+3aXwGY7v/YhVaysh2ubl4KFUUQfXdsZEgJMM671zjWqcSfthOFvUKb/6fn6D
rYv+ajSi9XsanbMqIjfjob8Ie5oVjNhX4sIRg2DqWxFv7f+hZiSdlHhFE9JsfMuaq1zdARaYwxaT
Bhi27JHY5/JnxOU83oxtY59LrmgN1R4eRJTrXMzSsbmo8kdY/9jJLsw8NLq7vl9GnUAOA890peoa
Omf+FJloi5JqQO5aFQEAvkYjOpO97do4S/we2rzialor6qYnsRyNLqlY2DW4z+YKd/WDjO3wIPcH
n4wUCyYQIhyBxMLuP2s8m1xU4l4GLUCitZCzXUrFEnqzkIDP4Ee1BsBzjHm8G4N5JkgwmJ10BLDS
VvsgKajyMXs9Zf8gF4ei4N0BWJe+reZzcm6gpw1ci80GNkyHCoyFamHzPX2de4DEvsLWMd3Gci2N
q059e2Fmi6uZQWFB7U4kvF6Ymdz6C50XgZuEeeVLxxMqj0m5jJgqgdnVxpkrauc6kP2ZAS28t9Vt
gA8s+S7Up8UyUSJ95G/NyB7D5q8SYRN7RBDK8e5Vr1EydcU2lg6EY88qzLTKKk/RqnNaGtQxIAYU
37sWOXNNXxjR2s++6taZjU6wskCxhOC38fmqJI8PToxdOZEDwmuOmEH6EJgVboeZDfWg+wfxSQTq
18va5hMBk7D+4z6PKrfuv2qT/E1GL8vZ+uaOr3cMT3gf0CpXKNVitN4NvIQtEWGXeBpyC6k4SInX
Du8W6hYy2meJ/3WDus7Oo1vMlWRdFsdMZdk6il8gjj40GUGaC9Gr3KDECA+G2eDIQNhiDd/DKgI+
YplHGnsCTp4nJDWW0qnGs4E6XiF0fCq80IZfYPunBvOcwuacwOC0gDvb4QF5PSSD4MR6Lr++Xvrl
RWYslUvzQP/O6oNWXCf9HiJhU9HEtTcGKrQg0idxb1HvMghFzULnBS/3jSvTZApAQlGCRrSmQ3yz
wYsuI9GdlN9CuzT4+mnDAk32MSIl6ZsCgFsXVLOdYK5uRO3ODONZy/sMP3GzGzPOq+BzLN9VtI7i
rlV5GDMNha2BdB2ouoNbR5uAMo7DtETqHRdrKz8aaMKjJcUUDA2QzMQCwt6E2/jlNun1JYPVzh+O
HRNOxEk+VozebO/+3Yn3dMsSd7dFa+cSdxCWG12/CuGKHH2Kz9bpMR9Vb030cF74A4HsKmJnXBJd
udnvY/FUrE1L8E36rNTVMNLBfBv7j1f9KWW/cfPMDG4h+IaxWlvcTrGP3OGImgr30bYpP3LwafoY
/m2Likpi974vyS1mPuZuz8sTyYdB9WPjac2atwksieV91DMInGegHPNya+gj6Ow90b86tE1y+5Tz
LYADF3gWfVWmv++QioQbGlPnsb7j5Eaz+lva9N9hIl1YhCOqK2oU6+lU50epv9kGJVGTF+Tn9LWy
ZywrxTHR/1qZBm+shN8m8r6b5RkeeX6C/PXDn344I/acxEdqbTrnrcTYQuMD6MqD56wskSRbSz9i
b+RjqDcCHDLQSdDYwZKlhQv0FKN42lENlB8xyvIxPdTZxiwE492NH+JFxPoxgmNiYFZIo2ID0QFv
rSeFqjNJeS9hWjv9h29mkg8tiprARrWn4pFYKKW4wbZqvtdey3g6ytp7IV01vA0J8zFyDNilhUI4
ouG9dobxmWdf6bS3tD2Gwir5fHGEFfYZ1Q3Zq0smBl1dmhYCo1PXrIbhVFgoF5xFUtyoQMhQQrCW
12Ru/2fFgiDhsH+lG4H/NxxPurEQjS8J7SNe29ztnOBJ6y5kkChJW3OBWKqnuIRIJ+mI92DE6szE
5Oxi5Vr1BA991RWPndCJCi6S48ubDNYV1og6blZq/jOYzwJtcwL45uXeqz0NORUp28FcCSdffNdw
H+P2JUrXXwpxchLuh24pdUung2gkRQNlcRGcqKsnzHL6tj6TbaBthaNfoeiUv7ip17a8CtRVr8+y
aqnJT+oxnOYUkYSNaoeA3YVs00Byy+FVEJbPKvQvQOWxuvpl1m8wKYlDGh7P6n7z4EruPpBbJMPg
cDdE+dW2EKTCVtSL+t2q1zEQW0Cp2sUyjjg10mdOBIkMIg4AVQb/kE3H/k93AA4pH8m4Raf5PqpL
Q2VIYWf4H0nntdw4km3RL0IEvHkVPQl6J+kFQTl47/H1vbI64taN7pmpbhUJZB6z99rLtvpMkd+C
5R4OLGo7dUsCARuODQJdpAzsnWYFpemdxJ+ZXq41jUJkN7S/lHAISZns8sOG2SWJ0GL2DCzuUc5F
w11l+uGSWROMDOIvv7kegvRmQf6R/jFX4t5l24qmKmLeqxD1tghuvrwveIhNlsPWgEvzY2SaYcG4
Vqoz4qlUXmeywKlKBF8uaWIaa2+BaIw6m1Z8mun+X9UdhDgAIgRybT6nf9fTUczAouzDIntBeJom
4LxECmvph9EzicJyjeVzIrrvkhU3zwBw9d1UAmB1KBCpm0ztah32zpddnDSk1dLWIj8oODDUTOMN
DpsghC52bHSXWimtOYQwJuHiLVbySyYgCPmGI4gPwH+IhWACeIMGkAw/hbezqcQJZKiYIslcOw1L
nwGuB9tpKrsMlcq+CiESiZkIrz9aRXy0fJ7LyTwO4IVQnhbmJu9ciwDv6e5QFUAZKKjiHJWrgGW/
dsh5sIl+77cM+Av0ey2zMZ3BmWhnkkFfEWrcxjnuyGQ+1U9QYl76JR7okkSPRGOwtYCWaCentoYS
F2SM+Mk9w+fGOE2wWKsRk0jt+iVjiJNmvjv1Fy/9jFRFEgrFAdkgDtWUz6rFFLBq2z8fkzXFkjOf
GhTLKB1w3YptauZfNT6dwDkNymZc6kvHxy6fox0iM9h6/H7L/O/pDJP+RxdajcpeVP2Pxw4MleS8
QznXy7ve2UKfjkhyShFVOz+99Sd+BhOmhVf6s7o+1zljxoVHiXgr52ge82/Rd7ZAw7pbxKxSUl9w
lOXCxZ8Oi0gdYeU4vHLaatTPg3SfgDlb2mNMtr5/RqNoy3tNE05qRiL+LhQpFyvd3zK3G5R70z4S
51k7iE+vuXzwvU0R7i2Gh7MKhNwGBdtbk//EXN9TfSn1ha79WtlfpoFnILNn2TSfUXl3ki/Vuclv
wcJvzyQ2zMalNovzD5mtgtA5mugarCGj2soxrT7bdq8Brwl3VkRbusRd52X3jtmAUpn/HiONRwPk
AmnYJ83AiLHpA6Cac0TLc8AvnLJYWSZ/QVI2UwpkvFudmkBrVsY3K1eYNWgMoQEJw7i54EWwvhkB
Mc1FlUNegLm3iNFLL0n/HY6nXP3pQ3XT1Jem0lgpgwMihEe3XknvTtmhZlObcOtNrAgK5SZfTfQP
6ebf1clmzL8K8lVqPg30hsMakDSP9AHImVZd7dztaB8qp1gCvAGSxRhZ9Clq+61j2Bifgv3S9Ku6
OzbJWQYElrsyI1CGWfbcwPoR+cz0OCu9TMCXDYovXsp0xX0ddYdudKcavW0C4ZhXirmZDAbrwBFg
UoMhrAgvgfHHoQAzxdLXRNh4/i+nAYK63wmRxsBQl0LFww6p/3bUzBPTw57FY6x+QBswWEMSBc+8
bxfH23baYC6YhX9JjYjo2XmstL5JGFVY1uGD7xcF8jz9mfAP1k9j+CWlO5XDogcxOFw7JiilTDUL
akFHdutkP5J3KkiknZAjsfxyhddVxbRTbjqJ+9rizD78k1FJN6ZHs6yEvblsk53qb2zpoRrkxKyw
amxiXF8Gao6WFyg5A/nTWhTzAkp7nsJjzgiYJkEwPPCZCidALwPrc8nRytxwBCq6Qh65gDiRdc8e
q3ud7SzFBRVXFXurOLdvMAnRIoCHKW5qfWHrX2A5t9Cbz6N0yR2KTqrpD0N0HLlf5JaAHGpHFtXQ
7t5bKsa8vNX1+0g9X1+s6uJwiWrqGnZgypAuRqMjBlWldDHUO/lAVnsIg2qWDh+dzoE1fbPmF9Du
BrUM8ny7q3HCbaG3mxvG3333QcLCDJdCxqiPwQTuQFpCrTw7V2/EX7COEAgP3dny/mx9P6GPLnrE
fZxYcjC8BcVRrZeFhjiBumutRzunPTmDC1tzZPEOv51pZtw9Y5/zrj7YNPIqGRNdeDSZ1hdZg3zo
qWkEWG9T/SAc2FO1UhfpAtuz0Cz4BwmtQyREBfQX8TLNVtDRhW9GG54WY9YYBMUMSUzO1BnWcb+b
zLVjrs3spJT7CKmWdDLp4ArE5g/D+FTGSyptMmdnwO+qGZAqNcn2JTQoG8AGmj8sgc2BknCWmZ8K
p4DlfYh9Gbhe1KlW9h72RyAdb1q6n8ptjKkkQbtD673otbP9+vcBjlcstQvy/yJvLzvXvntBeuGK
kbw90upMQd6HlDlbiZZJj6/Czxzx4shYOWvvqTivEKlLDRaZV4KTsV9aBh69nR/8COJcBRkg32Z4
IB3t3a/lFXpuZ1s3KKNgnzvWrFi06TGoL0Ut3ELmtsXKMaqkv3/X9i+ymXmDINBC7i1OFb05sgax
I9raOTUy9CowttrANB3HsgIQkRQmD8XxdtBYlF8aXhjTTe1H8RwS6KkWjiH6CxnEHt92AEsnII+k
RcDi8VgOOrQMDCcZf2u5Njmhw09P2Lnd4aChZ8VixlKlgskpLNTprrYP04A8fE5VGvNUeSu0P7iS
+HdrVAhsN0L16is7nYbbNk4m4VZCz4dQBjouP28egDUg2GnWmVvF3KYMHDLGYy1zs6Innwwcobn0
002O2812xTFKgruyZD3z3ozPqN3YtEfDDVZkIoG0N1graawBppHjcU/9kjJ/Q+ufVCDrzywaZpwv
suUWpD3MUR531ocnGnUIUKyfFg40ZBmu7E67qOEjwx9kYbtjyxieoPaN4aFol7X9QEOD7J7XEUur
M16U8AZd2mFuqgbeoVBfIqyFE6ilVIEl0DIsBf6UDmepPcjxA73qPGDODGYq3iErDc1TPQuWWMYN
DObGbPTWfjNnUhcsm7WtHwLa7rVuL6L4SM2egtwgTxYoM6wAbokOuqaDh44rQm+BJ+JwRRxt2AES
YbCPHyzNtBCkA9WY/USGzh3VJifdeCY5r5KFHDg+JskNIQVMXxUEqAeUwHIDsbiIWcNDpaJIBib8
Ty8U8ErHh7ZZMrGiy0sTzARL33sMGlDew9iuwUDFKJr6am3t9Xxvze/0h/bbtMgBMLIrwSxDfM6q
i5kFb4FqaBTr+bYLbjaSd8mZ9x6pSp+IDKMZA8nwLHp5NGUqg1n1UBmMyh8N0gd/zdKuGFxR5eNE
lXjbeON5OKduK407MLU8jBpMPfhphrV+fBIVCNdR7hFnn5JulQvCFlQi556kS+H+Ky59zq5ow63x
9csnMTk3JkO8OiCz4dr+A/Yh1wVqyyLSQj6TyyC1F8FwgreAldU3bBKkUdoAtpdtfWFyMxpaQ5TB
G3X0G63kEm4ezTPPZOcQO7fu4jMrk6cGH5zmGREjvAjfeOa8IcH0HUcE6wmfA5RP3HDePB/2Y7BN
KrpnMZKFpNQdawvxw0obACPBDiGqBvQ83nrc1Uq74o8NkaZPn2O0t5MdEnQPzIG9thE6mRecI7O6
YePm+mjkIYKn2jYEQGwQUnlgkcE8XlYPUc2kl51IDtIjKyAp8wdgQpyg8u8p7olQRg4jxpNIVPp4
NaXvGcA7p96F41YYkJVyIczMKiH19TnUthwyhYO4E4QNj2t1r/Hn6ruUIl0mvrKkXdg6Fn0a6oGR
zorVPkeV2p3J4ijGS95GhGqzixRgCpYRksF5gWj+f2m0QknEtzdAGAWkXiykBy7lrlpNN0iRPirT
bLhWOrgSfx82X4Oz6oRjlv2j/5WlS6U4mik54SCcV/hNkajfpmIuBi9eOpeo8dV9nDx7lpqAClRl
pZCbSbNHr2iAohJi/lG5tca78GJFnzmqb3s6i27OCg/SPJop3d5HZuUTCvLwy82krG3vPjwyhq7S
kejzqtxZjisbqyjC5gwcsxkRXFwSoeYOmMFEzwdgATb/g/YdOieTRXNsfUSrYAXpcAp/SomjLTdn
g/SXwPTL12ULzhFhcF3g3nMumbzTe7ID6eLA7R7kcePIcxkoxCi0fsq+bb72fAwNdWldncAe5uO5
JMtn0I9RsifxOddPiF+SsnljEiCu30jb8PKW5Sf5NHzVMQsDnxAqgRcLeFr7hfBV5vUrJXZQpejn
1ASHliMwYNpbUhj6+aqhgRX6SelYI/SQruIP2EISSOXVaD99okxDrJdqioQFKmK8RoDeVmgbx7UR
LyX1oTMKIARFDF5K10JKRiNk4XMMNuTJvTU0gSjPupC7rHvqAUR47xjlKw2O6+BggcC2pyB3AzDI
PLFLuKHsozmHlJc/pTie2RyiDCYFuEBMkrjPU+yU4bhiNcZVygRn1YZrcoO16oy9eaCjt6svOHxC
CW9fJ1GrdKxJjYvQMQ/Ot2ix+00Jv6P+1Nt+kWHX/OIt8c5du+vSvaLdhW2Yia0f78xhq+rgn+fk
rkzNr16+t+aXj9ohR2yr1BCYGX0Y5XLUF4b5PrJMBX0XqCvRtoXGRbiX9HIu+fvKObDeXtUoj1nr
gCkQdbJin3vlneG9hTbAh8bHEpgjtHzkxrLPfsv+TkGUXKl0owbuqdD1huFfo1xC75H+TtHxiyTi
foluM5t+8462RshZdxHhDdkm4vOSiaNi7Ka12yKd1Q4uMJll9RYwFURIJhG5fZq4tFkDErXZPeiO
mdmZ6RHWSAxAE82OnB3JKFkmPKRDfZG9PXQ/oemCsUYdzW8LEa8smcCSxcGjxlchSjlN5RXbCzoU
Y+gCs4yBop2V8jOTPhrnhoPZYPCgXrPgowbaat7QGbTiBg5xlqOP3uo2KQ93Od60YjRgoqZtzkm5
zZDOgC3WqarHr7xGhOrM2S/5vz15KxYoR/Q8QhoOIo6ix+K/ImZ0iDhy2FFD0WI/Dk/LDw+i3pDj
Lxb+sD9QrfYbhvwLMh5GZlqtm2qrkgmzStH5XQdbvUAqi7YrWbP9cYw9cMm3ptwKvyLbazHRpsU3
zxUIDiUCWqw9tGrTtIKbbCTLLuUHImPkr5rb0GfVTeK/TIEf8fcU6/wfxHajJT9yUwDm7NnK3jNF
YDVZBFi3RgWqe7N8lR0ayzjuY58hcpTnM5WO3IQh3DsCwIWKaxlvaBU8VIs09OFJ1g5qw+uWQfl0
bSAQjC4CYy8M03H9KR7zeMFvL/sFzQ9sZDVniQFykflxdQTjLoabWnghoIAuttFODhDcnCpAQ+AA
yUpsFiLtV20uaU+jwwob0VKwmRdumB0M64hxkajYu89Wjnpm1pW0XBKeX4tmBfp1FT4k7dB4aBN7
1uqferLKfJZTIUYoAq9BNEg6UiQmcoo7muxcGHqV2U8HB0l1Gclp4T0wLnm8NtVtKV3rHG3F1kDp
AjnS3topQh9twVwZtyJnRh3tiu53pP5No0PSoQTPaEetVxVzSJebgZgg0spEh6UpryrNwMh8JFx9
FiFaHQtTaFt6OGIv8R6VWb5UhV0ncdgb9GCsXXqckdGuMkFKFRUf4jzv/Vtl2Idaiv7aqvwkuYS7
ys/0uSEpp2kSriNqxTST/zTdOQXp9EhlAFSVAqSBeb4aoR8LpF3DRVwVG+KeD4q1HvX8q58+e9Ik
bb5cbSCXy5cOJiz5KTefdQoeLehWNvOcoPR3OYz7KE33FZVkKLesVJU7evFZi4sfTEx/sVGSgl1F
Woj/LYvJ3cBkWUK/8Ca3D1QuU2wgpb52WKa0HQ9cFXNojkta6yX6/5kaavt9MLSHTm4PlqOs/MK+
9Goqs3BpOX8XBdpALZDQzWAI7eJLMEwrSdHBjTorOabclIajyi4SSYadO5CJrGXXmMuBPkuwNnvO
mkpufmw9YtVgnS1H7HboJRLyzxG+OejGxjTfWCF+USB/yMwDpk5mcSlVSLEjLDpzAL44LKIcmow1
rvIJnQvZs56N9Aq0pOdXq2JiA8wqqlG/OIylrl8rKZmD2rjtZWmfBJlbdCHBYdM6QSbYInxQfO5N
tghj2pO95vBSIf1R02VbaKuWnrME8Brq9MZ5fJpS+945WD060zgVU78PomJl+IB90SNbiTIfShGb
U9DQTWgNE4SP0t4Mt3rKE0GFleJ7owVz0vcE98ngDwcfUxC0TdeAISDH5aKxYIrCfRRrjDxSzrUD
ho2MMuKJlzGvURiUbs+jQWECQE8l07JcRbmF8QwsEWh7uMXLzgakxfpiUkiuFyKgiiwahZtSwfNt
d66ivyT5awKoUoiz50exANhYRBDU8LRqlp5MTD0qCp0LMKZSYmkL0vHD+xFlSYJsxWCvP5yigGk5
q6UItWFg0CahDIxtFuUGaz+ojewtdObGenRwkveCvmp06JwJ2hgOUoP+gWDIyYROA1qrwehsMFA1
WROPEzqxBuZzGs+jlg5nAO/KWr1I9ZlKNoUNLmzkzlYpN5yXg3apJB1MQUrYI1AQ/x6dDqtwPjyK
/bZoF0GsvBkYrjiBfZnemE4znJbetBuTj3Kql/ygC2I2F4mBvG6i0O1+9IaZEmOS6GhbrhfuMlwf
DFOplOdIk7Sa3Trnh4VfYRDdaHALjLWlkAHG5pLYeirCz266UHSn8aPA49uSQRZaiOyYTSBDC6V+
7gfpqibdweYTSfB6JGQAvHkMyjzZjvDYWQgRxo0OwM1PFzXaTp1BiJTKdyaKLcei+HgnwbUhCkGC
gW+hrrZ0Pja08+KHC2lok5zzQXt2ZBj1Qn7JP7AwKVUi+lAhaUlIG2QxRqLJ6CN5x+4xUlO18PZG
7Ndc110+93tpoYbobb1hmSHBm/AKWNm6CFg/1ozXaCoRZhdIFMKRqgQ0kIqePVMApmKiTIFAdaJS
41GqkGuhF4AggOah4zPXs7UG1KvwYlevlEVajXQbNHAMBhelea0K9mDhbw742GSGofKEC7qX0aTz
iXVuLiIgHfromg+Qwx18YTVewobOmE5EsRi7ITPNSc5wkDoUaNctKHYWBOOAehn9VfOnpy8bK7Gg
U9Qq82CWlaJiZX+vJM+qAzmr7WB43SDX13TCAIEoEbNvKWRSzIhc6bnEmGgXNaWhhQ5sGOuFD26v
eTXpzgKANjDvqtnNydzaOT+rBohEk61138lvdtSgrIhmmLFwNeW8KU2FivazU74CH5Zoysd87m1S
TGkl64U6YAuZCAfo1V1SvTcmrjDWCH3z1XvPbjg4wT1xjoX2yNV9Hb4r5QfQCru6S8meh1+jvVQG
qhSDhoUxP9KEQqUerMEM0H80tAQDf58Py7bWuTKQUAze1uk81lM/eg8GuP9tEa2JCaqYicjRI+Ge
KSweIPyU54wvJY1PQ8lGX31lNrOHRLkXEXhXmCNYLeYRJAUvw2yQE0qAbCOHIj7I34JqwTLTMPcK
RKnRAnY8coveswJRX8h39zX1J8v8TFFDJ5O3EOYPRw/RlXwZEFX+AvXWtgpkC2ZuAcNYiEkNLscw
fIU1U3sioYg2yP76FvGkidpB+agxGhSAQ5RfJf6zmUoVnxky0Ihm7ianX7gUuAJIhzxL8VGpYHp9
hKiqhQlPvYQR2HXMe0qVz2MVMFv6tplwhJavTr+bw41PoscLwsoYtFwsEcgVzjJjO8hnv7ilBOkC
P4p2RMAqJjlCvIFsvUk8yjcj4yE5WKVsZuOTEh87iFpvrfouK7T/0jJgIZjwHQG/sOjjNBxqZb0y
0LON2iwNvZnNJqChCg1K+NEyISJSAUcMA6nMZ4GjsmFbYNjv/EcI/bA+ma+UU2bIqVrslcZD/0+K
naD1w2SucWO3drDUfHOX0e8aVjEPGMV5kGzjpGavBDFy+PQ6gQZM3hr2wCpDBZpCBMOEIrLQ5pc/
kkTg5eshL9dxNRf5ITQiFht3ZBVHRlVSTJjKQSeGjTYjXZP3BjUaxPKbldI/9HtybkYklP0y3+Jz
nNIlbGZRsat3fqeUL8rxZEauH14k8Hpo2tudjHsRV4+eb3IHbt89qX4mcK8S2M+WMYWh3MRDnhaf
FbYUnx85dwZ+SSTrQhBhH06EbMjUKaHLjdJpHaEOQleh0j0lMij9EIW6fteicq51J93Ll5pykfS7
RLqkpn4p3s1MvxT/g1X5ZGb/jp46wAluUrYjhSrQPTXDqzA+surQWj78I4OgDdrDX40TJD+HGVFv
f2pw0EkkFa9llv7K1l21vuphp3rHAviMtcsQwiga08XfpCqWo/qIY1eKNiWfb+0vtNBemhqaCOWv
Y/jtPWGdAYWtvB2fZWi7TBNY27GMaXay4xLFg+++tncVdsv0WoprNnzp9H2jdlOKjzRFZPvHn9kZ
3Vy/8oaM03vONZuN3z1CvrT8BPSbxFcUhhNcTPmg2zUB3aQlqxtruNfUASnph7Wm720WKcz8G4UT
8UPm+olwtlfOSW6ZUe298mK231m5Lgcbgy99S4iJj9D4bOLaZzNVFnc1sHhj7ln+HEdwUP3VaC6i
QlBktLjLHPumcsridG4GrqpcOuPaMENJ4BZfOpN0s629VP1D1F1UivdxF5X0cgcS0vm9pb3pQVtM
p4D5iKdeNfujKpSZwZ2axEcMbewTHZld4LHi9KquY/Cdpi8lXbPTbPVLir6bZt2YjmqzwYGnqTuZ
tBAl2nnyiKl2VbbPUEbs6Cbxyc63lncJGLxBteu9XcWqsjsU5VKvgS9sW+OitYgs5ftk3nr0C0p2
gIJe0TLaCsOb+phj2OGD95Rnk23rYp8oH+F0kIerzkHQhnceGYVjAP9z6fyqjuEqE2I2bkzxx9Ho
Revsq2Ota8U3hiZg2EP/T+oejOWVcR9GLE7fCrAIlGS+5pos6zAvskTxMRwyu+zzW6HciBdCAHs0
IyxI+A6nkwQWUiwtbqa9aRgG6W6C1zdaFg7rCsNltz227ykb+R7HD52t0LtSN8YrzzjyF1V8kp2b
ySjWNhhRZpzoSBOSk1HdLfMQVDCHzkG5SwNU/JthQhK5Bq5nB6cA+SKREY52jAx77slU4SsuOdbi
FqrfAVp+35/N5AuwQ8I3mrfo8shyGQpqLU7P7koQdpH9JvA1y5+Y6y/dB364aFEs2IE1V7yHp6+7
Cg3KssSy5Lyk6mv0X1P0NG28qZLrpCe6g/mKCiSAbVxxlubaT8FdY+PBGlDT1Dlanj5ahGy3cv9l
DORDU+qRhoO2M08OY0BOPR1ozPohUF5x8Mi7p2nei5EFzKLKFpiBvHHXdK6afOps57OjH1wM/hmk
bDNQUNu93t1k7pXom8OxNuaqjydhFrKWAqPXHAt9z4ClZlKMgRCZKYKEV4qC0vYuDgu02rtECvUT
3A31qno/Ml9AfueJKNOL3vKF/hXMyhAx8tVriHTB3LZbHWG5z1N7soed7730elsozMfyz9H/buSV
0TP+Lvb9cIiIi+k2UXSEZ0wDb/drMuowV3PAx7/ibWpPdbv3VVet3umxZYieUfSU4G9SRunad9c+
InlVoppkreHskpwN8SZUHzyrSfFdVxtkeYNN5mj6liNBIlgCJwmpxgxPHiFmGwWsnXIucU6mnMUd
bEhwtpDaZyac5xR6GKPQOWVhYfuzyLaZVf2KF0wMD4qGWeE+MnaZsuJoa/VHQQYA+kUj/atY44dk
TNIBzlCigNbhJyuULWHIvrSRTaZdKFI5Tex+W3cf+CCaiRnX1lNchocOrurIf1eZcVMBv9U9VmF+
TYM+b6N0RkdNpurGbgkc1X51EahATdOj7Yvh18q2UNlzolrW2c4uBoOFYhtEN9Gm8cN21Rddqg/P
3WYMKwqjDsWoVZGX4aG+crPkV8OR1DH+DTEWGuGtH99p73LKn+gUpWeC2jJvWZbC9JD6bLVdO77q
yW+rsN6XPwb9uzC+y/yvRNCfzZSeVMFt0P+Y8TDD4Cr6w1b6EZmHKX1YV1119QkXrKYKkRjmBxcM
q4zRPzUZ4SZeUrKkko1nb9Nm49WgzFYKgT4W8KrVMJENf2niq20z7H4PnEPyqMhdgKoow7hDYkcl
n/0lzrVF6Vt8c4vyh+/9Sw4HB1CNYMxCMj4VTEVClokuP65pLoEaEEJp8sZR2L3x0gTlk3cg0Y4S
xqz8MTLXS9aqsR4zwlFvoe9aMKGpUaptxV+UZOku7jrW2HrPdUz9UYEbR4RLNjpkMr6dEkcCGxr2
UW9s8KBvqKQEhSv+IrJuEQMizonRQrmyMciXRJ3WFMA+pI024qLgYEz8gjVKzYXAKzMihQ+t97Ve
jAt9jNCDOJ9dOj0dU30UcsWQiWWlOr1srxOsw7PNJaCicG7T7DDyKzk0j5ipW2jp+07DNtrbYIOi
ba1pvLI5Yo5vrzKoIMaNEcOIc4Z0k9rlzhyoDYrc9VDRpzZbYhuYnoToGynAAKoyT6qTaXknt2hT
tzUs4cZaBHJmoN8xT5Glo5wj34pfCv1eBCmgCVV1ncRrLa13Q6+5vRTjoXubbG85jcVSYkjpWBEI
Q1SUAYSQ4H3waFEszIBoC3C0rgyjWaUdIRRVQXy1ocyL7gKBbD1ZwUHx/HNtt+dmgMDhjLTcbpNe
faDS3atxpkNHcdQEgARiedFSmrbFsC3DTxnFQDpS18J3atVVFib7lEj2MkObYiAcJtTN7I4eZ71C
sy53VwwChXUc/WGdMtprAiAiSK1GljoaDKCoecn5Wch3Q1wwMalxWay+lSwRJfUWVyMcsPEZRxnO
nclt0XAoA6bJxnWme5j48ykjGiknkYc8r1gfZ3LRoEoeN3X81eEKY2QTkymB1W/NV7nME4wqnrDG
5d8+MGTa0QL7SvxnMAwhExSqlYq8zl/F/IvSnJBaGt0RiDpG4rmuIuwCXC9149Ihv8wk8sugNTQo
xgqEjpaKaxlZRU3eTFcC5bcWZDNzHvFFM4tVqRu9AfSEV07scAkgavruKkvY/9qEc6c2+wsmty69
SNW0ykOSylrf1ZRxa9ftFX/ilA8u8kxXTkZeKOWYZc2ZBnilk1KHswbXKKSIgZx6+Al5dJHJ9itt
6ZmM/VVqfgc7XPeWcQeva9jjRfWTXVf4a50crQZjb5NobqlXN6mMfqWEuCtTyHvr3nXu1lC8yp6Y
XrP/iursWig8O9Sl2Px7uz310nDoFeWQmdMhiJEYc0o2ATF7bMIcU9iEtfG7hu/UkmwkNPjyAuFD
RgpSUiavuio4RFhbDEQyUNDYVwcy2ECLjmSucy4KNLHSYEkOa9nKwvemZHW0B3T2YkKwUKT0k6RX
zP3zPoxvYyD/JZoG+CvuDrXzNyj9tbP1c64bkGi7ualP657k78zo5448HHGYoYqQoY1pOkI8youO
HzrtDHYKqKBzJKBGGM89nunelMDPWh8oHnDypC/Nc4HLsN0yhARGh4xZO0Q3KfBKpKcalldCbWBC
a27ql9fWwXyW6up7PsbdTj1C3ec2LfN3v58qbNTfgzT+DD3BKAgUNyXYOZcr02Eq7zA+TNr2rSpF
uYFIJ8kJZytjO3Q9b7pbYUp2wxieCUBE2CTpbzmpvkGDI67nBM1KAnY19q0KthwiaVZwaK56tY6o
XmZTwapGN6ptEb1rhFQ5COsBD5DXEq5tNVjrk7fV7GpTjZB7oa0g+WyKaKfS0rYJqi/0J6nNut1O
t1NgkG7UQ+vT1yZ0Ckfed6RNeRruOxgkBesR1FV8Qiu7Djd5H82nAqd9U53lEeN4FAA+8Wc4SzaW
1rumDytfluZeYH6EQLkSL52FPe8Z2bdyX68qsyUyE4dw3dGFRW5IwzaG+RaszkUhwJ2HfzFZWJJ1
BRnqrdTb9dhifWrlrRI9h46HW6mUy9QOH3JQk/NBqx0FR1lRvktEutnO9jyUhUCEy2FRJu1GSAEY
y7d8aMwdyV4DID/EL9Nnua6z74iqk19U2y6cvicSEnjHT45uboaWu1Ig2ExuaL2YZ12HXQlvPGoY
JZ32tcT3bUyuHsg7w1d3rQXdI4SuT4Fgsd3Xo88e2lUCYylFphKM1NgmpJ/ebYvoUEbhtgc5OShI
bkEjYB30inE/MGwMjGatje1S8qE1GfkqghCQNs6BrgZ/1saXyoP42w5QaldEpAj3rDjCg9F6x4ad
fDVMi8SWGPINmzqq0Qg124kVoM3UswSFT2T8EqgSUaSKOWtA7Se+clIrwDrHIN8mwdLTDsQn8/8D
fQP/oWtPak4bzZylOZAFWoE9CsPvYkCfB+58dH5q7VmJNjJ95dLK8t4L+W4ZZ7w1SnAbQoUhMEAL
z62Yf1flV8g4yo87huwMtsyPpjLnCcOD8RRwjgWwJktFmlmQOpxAgbPKAhNSFjZgWcFB4Zzwz7bO
tudg98PPVjsJeL3hMUORtzoury57iMmm71wc+gUNtMZQn7pG/EA6k9GS5NW6An9mvXwO24bZORt2
GuygJecQlokWnhvcY1RFzYi+fU96Fp586iA3IHjCB5ytlyCI42UtffIvIXsheNjZreDiKfDbWsTs
NjOHS1KvHcTkbjqerXLRyuuJdpbKtyFhW68esbLm66iTreQdFf9V6X+qhrz8ZumvUr+aGr0r9F4Z
5a52VcMfnvfUh3j9mYK19K0nTDd8R1ONZsxdhoIkt8+BEpZBOAfR3w5My5jNm0tk45hgZFbEcXwY
UHkZAfRxBgUZBgbJIo2lLcj94wV3pDezhUuIH6WBwtFY0NaxZvek6k7Je2QyQfrjD8IIyJEYx27V
ewc6UuUas/dScsuZHdsdhpAQX1wPsrkW/uj3mrBRlQKJy7oUszamwsb0pQHCLJioEdmjE+Mj2Z9W
jBiNfVHqI3HyqtlXFAwcy/E8yM1FQhBPxXrOlBIyqp2Fdxo0FnKxsw7HFjMemnA+XHSlJC7wFrHP
GZpsZXjJMmqEc7Zamsyv7Y5+Ydwg/SARjQUx2RwxDl7Newe1TOoDSNgMSLG/BZs8MGH3Ig0tUjPz
TQI0sL07l97+DVIuRZltGOQdnVGy4Q8sne58/NEyRNzWEp+Vr5XkLKl3L0rZUbzS6FdW35WWhuLk
DRuydZ1lxFFhm4fI/iwM4ED+tz6e7PSI74QVIoX8VEAlDr8E2k3F0tbuh/aUsYMZWV/967fp5Oz0
ww/feuWRAfub6JY6OAhJ+ch8XN/vlFGp/ePLT1OFJ3KPOaqVa9uxhWnw9JspLRJS8/5hWv9xdGbd
cepoFP1FrIUAMbzeGu0qz0PsvLBiO2EQMwKEfn1v+qG7V9+bxJWqQvqGc/a5RnwMeTpeQuen0sQJ
v+fqydI2E5Rh/Teejji+5M5TYV8z2NQMUCrvj2LpkNmPrMX+CqearT4nza4M5Y4LlZk5m2fngzAo
xOgveY27yYES8mFYysYI+3gckz9T6x6tEni4Xgd0MkP115DOMgsO3eKfrCWLP1bfq4ORc+cEBFUx
I+2qV3TwGsWLDH+XFS/NZkA0ybNiKDv9VRGEe6QdrDOxuyCm3xe62rPDO7Zh8rzq6rR9laa8P2wM
Mi0OGbXGNnob4+4sMzSMBsKXmMmDBZqkUJ8ijPUO1ssPTJUwy+TYeLD/ec0h6bybxCF1ED2vCblS
xbRfZXqbM21Kl+BiVHcI2ad2DkAzclDDhJFksBxLruAFIm5QGpJA+GfjZsO/Fb17t2TLk2EbV0ke
FszPNQmeJlc39MykF5HlNMesrF+ykvPSBvdF0J0F8g0nRTVPiRGJ/Bi79ZFXTeZ4c2wHauWlPzVl
eLBxhfBFfHYFrJPeEBwO+S4+rYu8zwa8Wm3OBmQTQLCSyd4yqBaxQqjH2HdB/UF5sO+y8qD7F5kr
UhlJtcvR3BTH3LLlw66cShR2CHwrGmjXdaANqqPHX6E0POF+eumbhyJurligQY70zjG0yTu/dYHu
SagontNwZ11UAR5cEA8iVq9gXxNzBSlEBlDhACHUAJmshx7YcAAjj6xYGLULqzYsOF11gFu0G+GC
yW30rPt9S4lDbZbrqyEBpmyWe13YQ43Koykh32Vs/2exX/R6WJb01mEChDZXAJca+Hlmic4FCE9Z
Tad4jYB6smL33YeJWZpN60OyG8gvCdLg4MTrYU3IV6fLDoFU0uAcZLec1wXbC4oMnRTHGXSki9S1
iDzESxYXzl0Yolxn992Cest0fOqZBDGyWOO3UpS3dR+f6Usmt91HE9FvTvQxjsneZTBJnc5/CKrg
a1KejR1v85j8z511riENXUhZpVg+rsxAEsA/LrVkRnD634VJUIDiZNksyv8c9cvtmDops1/wxaqI
/RBGxaTADjd/9TBpugfItDE7OD/ctduKWk0Ii9nvEtGWq4+oJ6D4d8Fyf8UpGk0PwfQrZEvUpjdj
+Kzkd+D8nun5lUs1I54G9VLi3cWcf5FCHf2nPLvLWsWW0M68pvG+k85rUQ43zGfagyKJuhmLu601
7Dq7T/DrGEJS2mcfoMx8rMqHGaRCVXx65nUQX1F1589/ZXM2xS/XOZb+a0yCZ3NS7uMwfNfxzTZ2
X9vlxqWT851ruexBmKfiPYUY3D/JSR1qklVE/63YmRUawV38ZxLXzXSUgUtHAerGX82CIvw5YaMh
URmmwSY5yXZ6ag9JROj6Z+7L3cIoT7GbW+S3u3kzMTAdg3q6LRx8cwUF5Xvivo2O2PE/AO9hRchT
kKBZwpYgn/oGD2J9CQXZC6jjaAND6JOUJKHAIeiOhBeRFD4QYcwWbPsxdY15IlpZTyY0GNvE+1wU
6M/9mZz1Fz95XEsY+xSXGtg3DkQ2EEix3LD+mdiNC3+80RyhjpKs5otjxTZyxmvk3I8Cjd+ib7OB
FJYStkGWMcCFuw8rsoWMMXh6P+DfCwzrsPCt4T4ck4n9+3gSjT2ZxD8sxkWbao5dN744/u+UYzpi
8AqmvEiWnZ+UqL/GU9L7xzlM935aHIUO9rOKj3PXo8n+7a+0JXBxkuR+LN5SL//PJo9VGyHVj6B8
muOA98CNUw5VH99D9a0nDG+Kl88qz4zUgaDVg4UwH2Kpq4dWBY+Mht214g3fSg3sHmTsLQnBKaiI
e2SkbHLBTcKqJ5uExrpB51Ln66lOGdpnnw1ypxJZRRb88tAKo7LqST+zfXtedQIeRR6Mgs+E2qKw
5Duu5pCxPM4xu3Y92WYkapDTW3uIthoM62yuWtbwCcfj7DKZ1qhQ/hkq0IXUo+08KeFWG3a/+N+2
Nfswr9zC75oNUROzZpH2MK7pznQjsX8YKXlxGrPFRMZkxda5QNHiXbyKR5ny2tnlHv+Aq45W9KSK
965E/YaRg/JOO5d5Bif007Ehaz2MN/U/T1N6i087TYQnZXuUZttAtTvOQ/RfQAduDdF1TnHuInvg
ziIX6KrhdockjXbZdB2W+BKPWCy86VQQnLHWoEODTrDcYA9TXWeVkwQ1zVwC9gHk3CdSkJqps1y9
21Y0d140PhS8cDrioaTXi+T4WAXBn7Xu7zqgYFY8BAI2TMSj8Z/X44vYLnpZOUc7cc2MjEoGc18t
06mbyFWqxH2W5C/9LN4355FfIHL0yuISVzwUbocthIh67357AkTpnefV/SG/+y5tM3Bm8XlwVx40
DeMrBLNW3IcC6l3b3y42fLTBXZrkX1a1LymDqdoZfzGvY/LcQuLXICXS6QdkY67Hl6oNUFAAnOOn
OmL93gaDk57uVQJfqdx4AcN9Rnx19ZZMQLYSdMvVW52UhwhblCrN+9SOYE6oVpaPCmjL6AQ31cqO
HEUUsirMhWo9ttn44OUdIvVqvPAAXWcRojMJONOQJEvxKRBibDYDZ/h0I3ZXcoF0ay+iUzcMUlFg
IVpPhscipNeU3GDrMNwNNKJFSZZdWH3MwYA4I/N/xrg/yiz7FWTyPRXLc8ouLnFfCQB4rniTVgfU
VsI87b/i5IWcKzHNIwGv3wuaBh0wJavCi1zxgZXq5A686na4l2L7HlB2NuK1TRDDiPUtcYhzMR5t
U1dUvyJbnuKAyjgM/i1Ze+NW/VEsxXFY0mfTRu/82BcVZPc+iqisRyy4oN10Klh1NcV+GC4PSYJN
b6KUZ+P1NBQjpw6q3wzD4dBBXkTKnfvf+Uhy2EBuUORcuyo+xt0TDP99TB6E4mEr2XOO/XiNoGLR
qW9bs+45Qz2+skXzpx4v8bNvzaMtsYph53MGVOQb3jQnTB4BEcP4sgJ2wopy5oYTXnHXzvYDKRz1
+XrHNx9t4oeL3blivMna8rCSIj9JmjkbvSgEFK5XgnNVd/iojzFAxbB5qbP6hLPcydYPjUihzIMj
GlcWveTKp8OrZYw/ZURfet51Vcmd1EziJqbE7SW1BIYvMEyhK4ZgRUOD8MfnWOz9L0szJzBnpYv7
b3Crg1jkuZz9y6r8typzj3KSN13H1pOMVkD/KA+OdZG9Cq3v0UH8y9pg7+f6RsONj5bjzNdtJkId
Rnul85sepUiONqskXUx51dFK/ZXr+LhEz0j89nNf3Q/UNkV7XZOGBRELD6ayMMtvIqxcq8wYh9aP
7Uw2QZ++raZx9hQkD0t4FYkgMr4A/CNo2pheueFEyUyWNLpo39T3cTk+mfZMjCwcSZM693UDJNRH
kPIVx+bs8/zaGqch8I2CrXFMNK7ism8sEhcrrv2CLW5yEfLKCz7sX3KK/pl/EcGmXsw8KrhjMyqg
XzDh2wXxw7CEz+tm39Ty7zZd81R68dgv9Hn/2Nvo6qbufeuuWDHXkzaAuEKSsdv5cRMP9HRVi2Nh
QjePcQNdrwFJFcTO0Q/Hs+jGx2wByoA5WySVPtKM/DcCDBBZCqQwgsroHzVoArHOF3DCU2T3cxD/
agesoCn7m1aNO2YSKN/sIb5vGmTXMfVqhjkB34oK0EXp7iVBqVbUqA3QFvofch6OhswDbivWfWW4
U/F0O7ODhmEvVgW2JiH0HBeHStiIT+nz1NNFlNOy7+v1algJkfj+p9fkxI2XuKnPMhmvvplvKh86
MzPLWZbXIUeaORHmHt/1Bo/eVeTokxr2V4skIKe70Q5UXy4dp0D1EzLH196OPPUaX1/LJUjmQce6
QE/6Pn2vECyW6/fU1cduTXag5Hyjz7Vtjwrt1FoERF3FsAV8MBPebh7Co+vOxw78eiv54Gt2Xel4
cgPEL63Z1xD4a3OimbwZSd3VzPhDYr5HOnJ8mNeeYCqXrqzHsNCqzwh04ogBCIxp/LuPobh/OGVL
J4U2QqBIzvI9H/GxqEKmf/U+3YyTKP76UYNb+DRkM6R7oucT/HoaSu0KZnyrujsGmyRHLTSikqmC
3IgLuOoK5iT+JllDhN3/0QOqLORbBU2tTzprU+DY6GA7WsZgbOYLDLaC5qgmv9rmOKjn8vgr8uHq
uFzYOoF502MdRL6KSJKagciU73m4Niy64/z3Wn6N9mPeRkQ1GMMQow88P/6afxpn2rcUuVxduPRa
9o3tMfaxdYYXlzVUMcTMZxi4uxJ19qtX5GdHPHkhSX1DoaFpUyDmviBlZ/LIfa63sEEiGtrJ4kNI
6MBEAOurc7r5phlx9CUFMiA5AbEOYe2b9iMa4nwf+NTr+a/ahl9+qT8rkDB74Rb7yGL41V7Pzy+z
375XUno14qEYyPiJYoWiNIZ/sji8WsBHnkLMMQbeU9gDOatjhjUtoLmev0KrJGVghCC7cRUkmrq7
F71+HCFBZn2BaHdqoqPWVyflCvMCE++iGpWnQ6DqbLetSsWXLA/gpdgi7o4N8SN+JbxzAe4k6TtO
NYHoO1boMMugKdkXU3YaKfJzyOVDGirFJITfNFPELSKtMuESMdpW+zFKx2uLudCLApI7sTI7UfDV
LxGoVkOQY1q9iojMCkdN30D79nMVHpXwDrGHWZkB0y6mQWgKZAPhTzhvcJCiuPIkbRTkEKBtl569
HB4X9S/WZjLp4wQxbPFbR82D6pxXFUhAOxk9f3vNF30tZX+ulo4qOkRIMNr1GuPfyqv5hjdWHMua
micwj7GOXsomhdDhpTMouvIlyfOnSNQHVePVt6FPq65d1iWIA/D8A5pECLg4yBlETFic2dCjBA8U
IfyQrIhuMjzNnsCx0ev4rlbgsDQoe5fAjcVjbO3JHFXg9l9NU7IyjQAUZIY7xEXUK8v4dphYq+bd
i2fkPz98IpEDOKMjif7JHq0Ld7wMf83E2HohdH9eefmivRoek/ljaiIT2CS3pyaAjObnfEmy/tUv
O2wo0pyCiofLH5eLE83+KWkuhS7rSz2lpzhijFxH9FhZ5S5nU2fXvgO9UhQpsvF9zL25Mxmcz9IF
it9UBILZqjqKNQf0UfiA39P5oAd8ijGT6p2/BtNp4Cnqt8QjOXxlU6QOWW43DXp9VnKj10B/NJ61
+9Xi0Qw3lRO5XGIqlqNuHHOIO/Oz9PW39ojkCMVIi84U32NM75ZvA6nfN5WNCeSq/L8pWMo+ZFk9
pexs/bG+dXtEYhHzwz7u74TqWapP0HALBaBLRRpaGE6KmIXAzn+nhP7JdIuDRVnkDeJPsyDRXrp9
2TB7GzL5PXbdchhAQrqSt2mCr7VAKhGWzMWaeIqxrjy4NwrtaML+PSw/cSe/2mjyMKrX9E8EobmW
Nfcq0k+JEKC12fdQo2hVPkl1JeLtpK4/urkMz36RXpuWRVoIPKtfAS8OUXhOWbHs54aGzg+CFxfC
HLu+kyBbtIsA6zNGs+dOu39RbtjqtbcIh9YM/KIprE89bO/jhZnOOC+4awW1EJFCdfFHVjBal/R1
9mDm5qw3RYvIchbZweSEejg894EOv0pvvpQDSQSNlUQpYpzw+n9Lmv5bBfMAQ11QdIjnekVbinKg
yQpYydH9SKu1j1zk+In7O2XaYwySntLz9sG6qak9jMuFn9z2Prhz4USfCdy8GSLNGLyomGbCl+lf
zpqaC4tBxfgs8ZqIef0Rfu+ANiFeEGqWF4GK4AKrUteyEamoSZK3ZeTJaMzvMsRmXFpyYUUQ3bXd
q2I8FZazQPLNxxFEjP+cU0tV/F8chTu/zQDxu0QLOwMha8Jp0muGTc2HKBdvLDbb1qx8quVjTvqD
BGaV1g4NG9rpKfOobFqN93bu0FSMPdXCc6LaSxQAuh6J4S5VAcpmRj2bthFapOVomoCF5loCnrD+
1cTQLbwuf5DBZ+GDA0hTkKPppuuOiY2AkFCCohYB70YPASOKzLP2u6sfeO6+t4SZst0aIyg2Hivg
mKa/qvpfrGkf6rgFCpw6Nx5I7WQKLi3vOCcnM6exSl9mvjwwP6GyOj4ODjn2exvtTUoFHzrsz5ri
znMCS6TKU///d6IPyoM3+LdqYm40DoSlTRqRh3Qee2R1FWUX81M8C1ONvcvQ20SxnNCDPvfMGCrE
M1jYJoJeJN7Dpcf7vlVCSsv3ZETcmcw3IuvwnSJ/HzKmXmLQz5XA7DN6FCv1YGEygetBdCWC9jPI
M7ZoJsNUpwraqAHqF6FDq9U3fjH6+8bhZO9x1ck1JRGb0YvTIL1Z4t/liEjRuA2rehn0aEDuZksg
iBcnjOUdiHNIkLMZF6ILrXt7Hwmh34eowMZweB7R+8BZYrMUJO1Hkw5swXwGdPnjELl/WQ68xMNA
wGJyJNoX8X6y1OhBcdGFIad7JFAOplF2LtjktCM5ZKom2qEYplueS8yKOYa0cSPqGA8KBlzAtWxQ
N89JvEcB8Fa5+iq0BFtEJAhn9W2A+Jdm7aPhMWU7pnZ5QdZHN7rDwXWJGdbFj5xJLVi9np4PHC/b
t343MC/uHXnmiWNTZviqpwYM+czevyoz1g4YmrzWObQq4t8HAg0furd+Jc4oGb6R1TJZHeE4Kki5
eaveZ48prRPiMZT0T1GWIullNjTz+DCjeQ6qptrPmF8pwNvdsmAsSsopYxshXsCItlHh7uSQVAQU
M1dsyKZFsYiSumRQ33sd8ZYiASBh5wMewzWt3b2efmSTUgQG84fklOpHODYTex45BC8NIv/ZbwCV
r3N4WHULCyF+yky0BYxbaAMz2+oKyUY+uh+lT2UUiEUhhEaZN6Gope62B6/RHxjnVFBCfQizJ78b
Aw4y5Esqjy7hxPY3ZTU2WTXs+JJiyp7vS5eRticlvm1PgtmqbolhwGzIQmt2xjvjyZ/Usn+Y5V9n
HV32rYbpf8WYLAjluatu6gWCvB6/OweBik02xj6dyuR+IH617AFlUp2cMP5FwQA1ruCbGNSE5TrF
m1BrwnAPOdPaJffF8FS5/ZYBAhgqn/ANLbN57WAPBIpNNy5yYoe80u6erVYVns8UG2GAjFYW+ZuM
/ewc+swsizkJT+VYsdSa8UAkfXCTcqVeHahxVV1++o18XAeXuOv+Jx+5Mh3l8Wfor6LtJN80C3Wk
eOsasV6H5jFrUz4NlznNZGCrRTFEKVrWOWsxV3kZEZnYJNyChYhtCuaBoDBNmxHrC1dArD3HAbGZ
sWXApsbL4gVvY1oD4gnw9haN22y1It8bNvDlNHb4Fw2e9LX9HZVbCGPNnsHDQwFxl3G6mz37XveL
vcsaUs45JRyeeZAMFNOnKvZTXAPi1UuZd/bK3OdzTKxM6geHeVF3atCMreLiwVMGLxZ1V1awd6iG
EXjGNBEEw3y6c3+TRVHs2tDreC4Nrqpl+MG8iDrWYjVyU/+golzfplX41Gn9p50VkzbUe6cRWcM8
hXRlJnyMIiTES9tii6INSapYnNKJCs5l2tZxqActGb66zLbZhkP4qo63axTwnUmKdznlP5Gv16M7
XK3CIjRRKP8XsmCmwwE0pSVPJMOAeqKZHPSdY7sH40S4W30V772SQLYUushIh1imNTOiBVOTPzJh
UAka3PU29DWJPSJh3hK7D8qlgPczeKsNDfRQoY7EHJgWDau9bDqThrNXvgPJRdD3Th6xyku565Bp
74Txv4w/sSbFaJBY2kyn9A/dON+Ca//j5QlG64EVlGoS5sNcKFiHAp/2U29SuIHsgSDrXOCB4Wsa
oO8u8vi/eIyxBHa23nvOoYnWjzn/cvr6s3H6T10yLEgTnCxtMX7EeYa5TfPxZ2PwJuRr2UD3hvZK
XGDEebTog1DeP0vpymPMjVA6wy4n7VQbGIZK+wlSmvpUFe25HkdIh7gMsH62Dh44NxHHlSxpLI//
jTn0jfSuWwa4rbA5t3+/tJSJyAwJ7bguWzCeDpiUK4R5e9DSaQLNd+ycm3JTWuSbNjlPcevIrb62
TJW7zeA+jeNvIte/IzRMro0vYq72yyQH9GoUI4xX9tNMhGXcUiGvi3gxGQtyUtyZHXwHMhbAtXh1
dfIV1oZYwpVQyrxAAsRAEi4G0bbFVvIyR2TJRO5AJB7G2P+NkvKrs/1L6E7HkvnSrlqeHH/e1JEj
aMD2V2NAGOTstcbMIhuotj7QYJD2BXndGmZKoU8T4AbUJeMCbrIucZKEyzHJYHmshUNs+MQCNgK1
NHlXktwWEJV9SeuXz7TQXs66eCw1tDWB1CS48couwonS1IfG4e2NSnzNKg7OwuEWWRbPkD6bneMp
RnDt+vik4vhoO5xxiL4+TN185S3zJjuwJEEy+StuRyxnwckxJWGfccLKg5lj0aTn//86XWQHYp6f
29p99TPvlQ3GNwb1yySprD2ftrBu/t8lnfO84W1mFzlv+e4ejEq3/JdN4cPYv5QMCgDU8CVb7fzR
O/Zv46OKcbEopurNLPQ+waDfWh9Hd0NZNlp2QerJ6wPSAavfLcmOcd/uEwsToGFCMNUSTUkiTxqi
bM2f/l+4/WTfgQ7lcpusbEMIx7AMizbSilL7Tjj0t95yih1iBnwfC16ZoDlwXU4rfhfzqq8xD75r
1KxFkX/kdQK59kUu+DiDsAr3iUR21xa4JztkhlxcLH9ZdnIUDFOc7ft8/B1iL2ty/MO9jywzD+fv
pXPexqTMT+2vKS0N2WtXvAB/wtzSYo5AWnrWBnnLCCrLF5iKifpLioe3qWa8gt6HGfo7PetZIYBE
4qQCyr/dNGHtBKBxCeY5OwB4BQsUBQTEuy3JvVfshH9nnT8VgXur1YS5mwKmldAKvGkMcCIjGlIm
yQ51yNWSH3RI6mWEGaFLk3Of0Lh0S1wfpOTijravlJav+HYfvHQZ9/XMZ5bE+s2fEZDZ6Nt1pMd2
C+I4Z5Vcf+sML6nErrfLND+S26cCBVXf+4rmcp1EfekX/VEnb3UW3Kqm2VXo1Naw5LYzFWNATOEt
O9CqadeD7enEK9P9m4boQ2TnIfUfeUUXlWFQNCHCNgjFzK+LY7saSo+JEc2ixF+fNNJUs9+zSXtb
JOs2hQSH5szR2Y8QR6kFarqlGJz8zOyjlCLZnym28yxlH2X2PVzTIAo/hiWApuoH7Z4bybDe99hj
cnWx1+PMHed15/OSmA9n2YEo+lfpMsRk1/mWQfMhCmVlz7Ep+WT1oWOGI4NpF/bTQ7Kr54JvvF6d
fU/PbjuRIl9YfjyHs27IaIaMXc9hB/JxiPi2TR2dfxCy4pzyi6yoPUwR9/9lbtXxt98qMHHscufd
TagDm7yjlRH+Wctlo3Sg6kiJp2E1U+6YLONcFu0/OyDmqGtBMy/H11AhJ0IwcG6Nf5dwqOOY5J3p
U9650K+w+tUHS3wLCNEFQmcXMzivwPjUTET7vohPHQxM0+GcquTRQHPwc/exCRCKd6kDL8kQVjlp
OCkdLNnOZfei5XowA2mx1IKiaA5R3qUIC39X45uVlP1K+TjmPKAHPpZV3KA8a5IdalMD1R+haDRD
i2CBZ7oL2lthCHnWGdojZ4xuaK33Wc3XsQqYhSwlvKI8Y2K0aLZFjOLwRGzItyxGwNisy3vsRdFt
R7MflcynGZGXFqVriJV+nJrybpydZ805dlKm/+P3rNtExJ8rw6m9GNb5Y+nzebktFatYX7KobW8S
E136qd0E1g9N60a3BQvMnWzFZc05q7o8G87Uh2dnIBM6axjyuqlDq0AKVJVBp5VrEB3tyPHlV+Yz
cdG2hlGf/5e0ccwAHxsawt+DLHk8Cg/acTvB7lj4ZrLych/gHZR702A4GxIiLNrlx3aUejrtHycH
U5NirdnGZD22xM00Cj1eMenxNpjkU7zO7UuDGI0l/sQK655eB7K+Cw45zXF56BMn/npwG0LFbPfJ
bIsyy4+Z2VCirxabp1vhZ+TCJ7pw+A/FDZ9o98IYKqafjT9lKu7lyu/KpaBRHqJdi0hhh33mzEgS
R+txzgnNMG4/ISthWGQ7g45LkmqpaNBNnp89GQLoE+7nmPsOyoLp1qbD32bTLpQ3UUmn2VSgfqNi
A3UuVEn+f2nrUc2sKVSCbj6kPJW+ulEh/z/2YInD5BgO6Pk5v8gS7VXwS6DUnBweM7eQK/va6R/z
HIuGC+wjR22DKDqpr5ps3XgRx7prz7r2f2xriQWsOeET55Cp6NmtSXEJzIZqzN3vRQNKahf/bhHI
fUXzN826ZWcMfGQf06EH6FGKgsXPihg2pyPuRVuRddudOhkjjVUjS8+muFRgQMAo46jpouhVyrY/
qcDs4ZRk55EKGcFI8k/xpB1s9umXQ3POZrW9ZNpkWq2nLvNZjS5BeWq1Tz44AQ9IuxxvP+Y1ObW+
U5/9ELFbr0216wCwxYyNSfalVF7jb4xVzSyg5sTVN98qEGF25uxv7G7NAuDzEhNcRrcnlgXF/Vjz
0I8cLsOIgp8nmyigGb+HoWF2pEFpS7MCwxqNW1qD7lBMU/6LB2oYv1kJBMjViO27O6ZK/3YneqNi
zt9tPg/nglguyexkjBjSFml3V+Ojy3tksplFVrCu67JbehJzlPNaGaY38dj7Z+4e9oGiOWREhw91
ae+KQOCaz+wtvJcDbgpyUZvku4zfTQ+BOnTRbnSZesyK+bVeYyhWrcf6BTVvE3Eu2WaTZ1b1n04M
d3PBRkbUfG16rwSH0jzlFZp2L9ms9Ln/psPyZPz1fWrC71rQL6UKRWZg2NnDYpoIq1lKvpjsQGoL
tk6yzM2RDKB++uemkNJrnwSWCElHkpjNajcV+5JF3SlLPjky9U7QemGlYTg1NWqXxMOnNNzfvuSo
H0X4kWtXXPoIPZ43opgvvD/cVUcTAPCUAQwBlXdoqZDMVU7+2WdUXmo++vHY7ttkv0jkkyFtbDtQ
aBOOG3OTJQvxNzn0rQy4ojOwL8hj4O3b3YIj5hiwxicJ9VJU03q2dGE7fvWNbBBh1pwnsD3kP2SI
1QyIZWlQghuNfnl968N0OpU8q//FU3+jZMosMKH7xS352EThm6hCfZBWsXPMg0OewY2ZHMJXI4Tr
OrPlIYHPYfIU/GMYsN3LpmdVoULFgmHaFSpm9GN8RrBj0h4HiWljzdJXk0uSlioummDK/3beKJlX
OrdLlhJDX2KQIdYwH1Ju65XhhzJEb3pU1tDqaeWGibFj8uzVtKWprnj3c5Q+c7j2p95c0yRauNFd
EPhBTBBbHR+mftviDVV6Wi2Ds7XBUxGruj+n7mFu17s1wdPXNsFN6E3LDaCTh9l917YhBX1uEOK3
XCCYsRgBRO0RVJDseKIGgjpHwqlAHnwbALZ91f9jwVge/Mw5y8WDAZwwW6UfCs70DjizGRYXhXyK
RsgLHSYA/PXoKdeHPOjDW1SU841dh78lqg9YppWzXxd6u1y8MYEdUFhqTgRq4VlLsgzdfboWJF6E
+aFbNPp1coh9J0r5NdWjbfV8LFB2R4CbdML7iXiMSIulOfi5+FXnXXNg6+hEYUKQ3/hsiFgbIcyQ
ikEydoQK1Vb6b0HVcyui+ckhpWM/VMmHStOvbBzKq6/JisiiPL0pnA4CCkK5KiAQDT8dKr6WEz73
mH2GIjvaqmU0NNOgj9U32gXwpJ4HviEw/TmMkx+1hDcljyPn0viwkFUzuRU4TwcdPSuOaD8llzrg
Z3ixvOQxVBO5Fj4bxgjokeOCf7ODc8hr9RqvHrD6FSR1m38PM7K+Rs1gx3jaK1cmQMTNTThc8mDJ
Ho3FnW2pZhHiVdxT5ARlin1zhhOmbpuHYHHrvckZXKb4AW4Ho/EPcoN5TLKw8q1AE1CvLTASTtEM
1Ft3wTmK53ovUXBVAfwHz0uBDjUMqZlNhBGU1rAbMJWyEMURpT5DQRERTN6yD6PRHP26/Ri+C5uc
Mh8Py4hLd567Q70+26QoDjHC8r3HuxkrmApZQV5c1hR72yFf4kL+w3P/h+AwRVVt/q5BQH6Tgz/I
sl9OhNNdc4ci1YEIoVgAKc/eN0O0199DJf2jDMfXoGyuFn+nnVitY2diP0iyWPAlsIke4lFB5XbM
82rv4pF+se0t8LsKMZNBby0AMLaZ8F8SuvogJ9RBlvKqJhrMIljutAMR198k2atERk1bqcl4plac
kLQxwoy83cYNcbyfeptsY9QDs1N9lbjBETuAo+Pi35THKEVztJmJZgrTlMivxtAPz3QaeYK7Kxl7
e8spfy4jVqrMR5mIyeZp9Py73vqUnwtKjK2HqVBgYpGjlW97z+5zWKqBMI94rz4DGbWcgTnectlB
vhvQDC6w3RPemHacb+pUrDzTj9WE5N06GGh0GsBNTZGpa2Cmm0zMLYcUWKA59irUCEjzWzSu4JzT
loG6iHENLAO4dxTcSUZYT4DkfUp532qhGpzyw/8YO6/d2JE0W79KYV8f9tAHOejqC6XPVDql7L4h
ZOltkEHz9POxpmcGPQc4OEAD1YWt0pYykxG/WetbMEMTA/QiJMHU4XhAMUcYTVzKddJwfPSTZDLh
5RwXAftPfHZrq0E/VddMPNuIQhQ2LcJP2uhq6MkPRCUmjCbcjFX7lNYQmrB7qmXe8P96aT417E0i
KYuVEsVJAxi3bJJVjURtiaw6RmzBdRT7ubzXozX5w+G9gi7NydWgaOygpDWMdrR4U4WcPr6b99sk
as+2EhxThYty0vUegzBHxN4yGulqsC1jM9ynppi2rs5yFyeydvfrj3/7x9//7XP49/C7vJQZi8ZC
/uPv/PsnZsImDpEd/uu//uOxzPnfX//Nf3/N//qSY/zZlLL8af+fX7X5Lk/v+bf83180/zT//Z35
2//50y3f2/d/+ZcVN0k7Xrtv8FXfssvav34Kfo/5K/9///CP77++y+NYff/563PuLubvFsZl8euf
f7T7+vMXWrC/Xqj/fJ3m7//PP5x/gT9/8cJ9/99f//0u2z9/mfbfDD7cwnMdV9cpb/1ff/Tf858Y
/Ilp+t6saKAq0Q331x/cdm305y/H/ptnub7je5bnucLwvF9/yLKb/8j2/6brpm4IX9gwPxz+q//6
vf/l/fuf9/OPokPhFhet/POXMBzr1x/Vf77R828mdNuzTc8Qju5QHtmWx89Xfb4/xEXI1xv/Rxia
HXJXkKkTtGcNpnEKPifxgKQaN2TWRDloBKwibSyQjgSm3GdefGcgDRFoiI0Q/n/z1SYM0edOhBJY
c4jOwwgcuMPW7ey1yt4S9xgO1yzexbjwEmksLKTGejOPqrYYaBAV/BbGu62RYwdhnkd6VASHufTu
GXDAjs68fa8iIORM3dijv+evBqC8URKPhk6ntz9rF/NQHqwUsbJqfI4468JU3qeoR/gb8KFrqAhU
Vy/JEhzQqHTElHvVQ1W/FF3y8DsPH3kYoI4dTTIEwXe3CGPRFLPeig185d6VsDOMRS7DVFNC2ycW
1WxgSCRLvzlqKD/LrcBioomlcIBGa7+L7OibIz8EhKgWOYwAmS9eK76p2Z2V++Bjg8AfU72XOA1t
CE/dFv3jsnRw5zakqXXzrHvhQanqomOjwWndWwwLa+Rk+lsqDkmKUKl5gOq46BMyrWDAmvZeGT/g
yFvCXqtq+FaNv7Y0i1AbZ29Hx6hpViMdeSHvu4F9obtM6VWwvK8K5qcJGpAw0IEwEyXHm0ZTq7cu
NT2/Y0K6fW69cK0h6n8z0VsIa47HHHtE+R78AnkwxVEBz6DhjPNP39IZKe0dkXG+EWoCVDIHbVWz
75uwhFgEXswNKYyplq3UFDAkjQiwGjnmmWMWbIYz1LOTjhGmyY6mSXwlyUse8y25bKj5E1vfIUbg
1WUwgqal9IjFgsx0my1TbubtSDteNDI72iOuiW4Cd1EvgPp67m0knjyjk1OOOvodZkYsXD0VU8D+
v3Nnf9adZAmHfwmKKRVKneCtQNPvPZLaPVhPlu1cVNRdJ+vso4Gj1oMAzUvVnQc2yIm6TCFTf/Y2
fcycqT6jL2ThSQAkg4Ka45hl5q5qyi9FPoBYj969sJ+T4BrFyzhcN81OYyzh/YYEmnvxXjHvanCl
ZDwiPf4DT/kPBrsG9uDwrbyNTKYVMF0v5UOToi7CSa5joehQ8QV9swDgdZjvgYJtdFyyh6AtY1a9
aGDPI8xvquhiNR1VzbTqXLpuWjJ9TElVfxcWbsKl3IzkmLYIFrznBGe6XQHH7oZo68C+L58nV6xg
fuBBNN88pKQRaBqT29ZEaDBrCwY/P2SxscEH2Ew/lvlUZ3xHaAIEFQUyBaRiAK1wDl6TbxxGvljm
Yon2PkIEODX4iogyxbtpeQeJ2aPt+8e+/bKwN4bFsFXxi4eTzB6yjYjYEYvmRbNzTP1w2MHfVQYS
ujP58bZf3Os1PKeNl/QAl/g0srxiQvI7STG6f0bTh8AiYrKmcQI+ev5HZl1piwCmoPRC1Yh0n3Zi
5oo+BcAWm2yE02kfekiSKdOwNLw5HmLxollXRoYgA5JHIRmU2ohntfNoHL0kpaYqmn1GWHKc/yhO
IqHzWWr2+gB7JjfXVuXs0upDCmsRoWHwaAgGW60cw9+H6qm31d6kP9HNa6LXxHqcczfC6mSspm5i
Zp4BPgKBiBFNTdYxkGKtI12w02YXY+yZtAO1jYtbkknxEEuy7KePBN5pJ16Rc5YQE2jOhzZ6Z5jh
JkQCJ4rtX5uFJotGJNWF4fK4zNN3c7LnlE9wRtIiOq8P4J2BUCWNNA2XeSX3KJmODuKJk+2A6Bqq
amPM+mGnHLFYpbuiAsliK4/IUfTd07x3H90BqIWGIGOvMQliYALar44/1byedTQmiswf9zQGz6Yw
/U0Sap9+5B4YJGf7QTMP0g2e2J80m0I0xdKl5N4WDPF1hfRbu414JhaZ9NWK9Tj2jWRtstO/yypP
W9oSpeCsyTMGgGe6130bcqJuzRmcVU467FLfi1f4MW8pV1cdk84NYwHbsHLhO9AnmwhsizZ6EzX0
MUv3GGOU8U+Y6P6Woz1nsZMSE1849QUzjBapiZUI7ucsGLodw584S5ZdV+IvYoM4VKhE1YTbRatY
P9hXM9Po8lgH4t2KiiFdCizoTpMby6gmzhadhm9jRdCdbMmqQd/VbvItkU3wClJgbsux6+600YwX
9YgbpG030nlp4dMYbBs8thddTy5HgG2mtNNg6w/N10iClRah8E0u0zigDBr9fNeqfhclpFd4df1p
IrvtR/sDDIZ99R1u8CbVuk3XAKPrxQChrdK/B4NbD90OM/DxFOjAbVopGImH8EvWDn3lqavFD4db
DQ+/8XZejMEzi/oHXCviAdf1yTc47GPMc2bWwoMMBKkT8piBQ9nEJkqCLPfUqhyDtR1P3aoZ/KeU
seQ+E+PvRPUfJjKLVYXWEJSqSz9v8Pvmj7JnMTp/Mhq8xoxrGDE8M8t7mnRcR07tPUTNa4tKkTec
PjQmTmbQOZMhbIzbkZPE6W0eDjt6qeG25owDlkgC2g0qHQ8gWEHDGPJ8+E2/E4a1jyK9OyRxRhC8
Zz6HQkTHJBYBToKEA7D9rDG67xEoocKXAgJ6kewRvushQSRG2jw7ZZkdo9p46R0PeDFGTZNl0y6T
CK2hmI/A5gLUmfi1FJos17Y33pCduAxPCMOjczAlzikxTk3Lnhg+iTeji94dYhAAX5VfTt0xorJN
Di0+owPITOZG6Jyj8t4iOnbpZiNp5anVn/Xcvo1h6uAcwW4QW1wvMfoTyWeKts29wd9KN0mjowCp
7VNfofcE3HEXJOz1W6k76LYghjijZTOAp0e3UTANgSQCdeA+5stGhm+xug+SEIM5WLD2njE6EKPC
xaSg8HGDgj01fDE3qqdmmz5kgQlFiFGXe3474sfFlz+ZNyYK7sJOUEkgxLx3NMJQpA/UJinVUZX1
TjfxucfjY5r476w4T6ZNlGVjXTKG2laL8BzrJK4uW9L5ETVEKVihXGVky6ShpBZiUbVN0LRbO88M
N0OCwxrbdKZhfYuXocd2iR1DuM6ww4f5BFXkHR1xbyA5YmM8MQDWgb5xoPWCGJ/6bGfwM35Hxqdb
Hix2fP7ZjzYNRUPGbxDJm5ffNMZPdBTnRpr8kuc8RKgMaVHbaOkPsUJpW51yPNcx9RJ+/qBiKeVe
lLFvxxA3LLjQcl+FxRpfPXIQTMvFVkcK0UK4HtmxAdjeK8vZmlZPtHCwHQHk5DDkWrJXWxJ/LURh
jKwBoHPOYASDMoWrPACAXxkvTfw2ZkRt8e4pkDXTQWr1Yp7BqDI8pPUDJbTom5eS2hW+FPiq3xWE
lcA91YbcyzuzucgqfXRbNKp8+vV8b9XuqlNvUjUPUXIeJsb+JPMQlkOdAw14QhqtLWeYqqKkUjYC
ruiCx3rtsiqAEAeFzFpBkDOmh7JI73r806z9DraOR7Zk/sD8zvFxueIZjphbpfPaxl/J+s1HiapD
e0mcgJX4ZtL8vQ5qWanxlOCNiI17mWtMbdYYdexyQxjgqDuvqktxnWy8GUOPi3/yjQNDrB219uAB
I2sv8UDMBs9QQcJTExwjRmT5dA4YnygMmaHYmdFHNBB1ym+GqlijrxhY+ep8qGa2nX7VgQJ0mPYC
zASN+xlhhQaGO/BeMf2ngzl6PnCG4SuVBCbhM9Amdpvdd8fYZk7XSTClDdxirmD8hVZzTi06hOH7
7MgJLnoFMoGyMzsqJoHenJvkbVKw+pvGQLk3XKfooWOr2XVPGtv1Au+xSp4Dl40+Fb8/kW/FVRfk
8wNj7LKYbAkzwEZ1roOWDRhApiY9jTYmK4FayttKZ6Svyip4ZdiDc17eyt4EtmCtQr5Sp9AOzh2G
HS4kKGzkZthVvZWAj0RUdsziZdY2FqZDmequ5q0npUts7BQGCs86hc4FjmHFakzTLijEPPuiehxL
Qt9FDI17496f/d9wmeMGb/7Gz+EBuAlIHWzEUOElmyCyM104S0iK8+bqAaWWbF6S4HcaMRXk9aww
pcUwLp2GWfhEjBTbuFGDgaJXDyodb251UiSgWcBuAbHCP0LIZhXw7jBPyGFZ2WBSvGNXdi+eRiDM
cLC0g4iSdY1hdmhfub3uOiDCiXtJCTQa21Pk7WxUylri7jPd2uvmkYcxcadFqhrsURMbByzc+etY
nAxj2tHvlOIaEzVdl2h9wt9uSEHQO4cqeO8SMj1dMK9n1vv8fHq4NsRTHSLDUvU6pvuqTbYRMZ9a
FkIye3Ua9WTb3A3CQonAyqMnIEhD+xCd0bzsKtqL1No3hb3u9GPIYKzpqXMhy7jYkkBEKPVoiseB
yseK+pXP5po5otUlWw0B1lSiYeztXdfux6p4lAAmka6y26YbhYAtRcwivbq1mv0YBKAlp4+hdk4m
Hfyw9vFmjpOxLoaD4Ee18OVzStgRy4aWsV1BVIfhblNGEgOBIcNwyHXMMQqcR4QC7HOS/SprqWti
SeLc7Bjw6+3QdEu4uFtQWJVREYck1o2L193JonNo5YvCyy+E1MHnIZesPBf5Ww8YzgVgpfEM1KF5
zvuEnGGOdiMUsOIFGID8MOwsDi8Y+aF5q71pK6JugyZ0mhheYqCq9Cf04TvGkdgTnXtz17jNxren
PcJB4gkD7AUaAEmbZqajhSxvHAtrrZak3wCpDow5WBcwYPasR+HOdptrxcVsefU9GXvLMH0emSgM
5YFYi2UdVgvnwWG1Cj+kMlGtxMw5xzF99ZPwkMG36dK1sHRkCAT5pWx+gOkBRLsKHXskqb2oKXVj
Rr0J+3cO0VTY5ybSjoKz0QjtdaEJ4rTGkX0hQPyhWSW2v6lnPzKyK8d5mlFCkO6pJpkJhSFxW+yW
BxOzR8dbLJ9NeCVOWB+iQPsaPW01kHpTFt41FtPVo4UEXQA7g1y5a+jPUUlfgwuM+LVJrH3iwTLT
n9zgJ4PygAmR055EmFKiAmTVV8eIabqSQCb7YIw/tWJdGzK0oEsIneGzSmwSMsod+gKD6wT0j6CQ
xczrDRACWYGZY3OMiKJQRrNkcwsKZXgZPdwswxq/yTmLibJqGiYS6tUb8/MEm4990gCwfkJwrYqz
6YQrXYmd67tLy36I863eE/c3f9ynk0bD1FJzKCtbBfY+K/Tls2GP19Qs1kbxloD1jiiVnRh3gvwe
/Bcilw6hbi2U/dMyOSqqc0lgYB5gymTvMhD1RMtmm/ssHXmponVj3TNOWdb6MRihHFKuZjOY4UMH
dZo10b1mO28G3NAAGWUqwuvMo5kGOZuSdeQ/d9I+TQ6ub67OgbrFzBfzbtpDjchoirXnEacvJXYM
C5EcW9zx2ZaZWV0+eVm3x6EB+QQwZbMtI16FdE4vLhYWlHPfrIE89wslhvtS+NxE9sKXJ8274kZG
DMGUNiusVyw1RuKjJPU3ZVTd6ziEoZutiImWaLpA4F+D8WJFDQcsh6t1Bo90KAvzViI4cy7WVN5I
smuTPXbgJU8FjxxZUgRFAp0GhOpH3aNt4vnoCZWrLErFny7ahqh2ymj8UCVMlShYBnmKiYn0BvQD
LNVucf3EPdokgMM/OvERtWTBPOaEQk/juMCNvgdjjzFow3iNNZWhvU519BIztWmmkrtmWlr1sA2t
En82wvpcrgtrWRv7HppUEpMl8lf4JKRgY83KR0LPBYVmX1yw1ihyCwwfRch4FLuoqfbNeMtSxh2y
JwCzdzdzlipuvW2FHaGM+m3unIyZidD1W3te1pBQZankGOcOemdzb61trCIs/5lMtOTGWBAQ8Y89
I2olNuOSd+bddUK/nJGwVlWPbeYdEyKUGnLp+/CmmwcvIgE3efUJv0EPtZNdDw1XklDTHXka7qzx
KwQe39rGpuLhnLB5TJyDJpkNRrErsS7mc3RhGKz7bq680AddB9NmoExN6KJ+S68pVBCTUqXQfXgr
RHTIaFHiEhsxbk36ixHEq6wfP+voJ0vJ4bD2tJVY2rA+0dxK6C/loegVcfbsNodHGX/rerfgcbuD
zUm37i4dH58k+pwcJVZoXoYZEAH9RsfOGSMt1Nw34YzLCHGQy7E6MmFsUajV4zlF8DSSGmAUBUeq
T0OXXB+mLELeQsjFiAurogcaifGGP9WojuBK5pzpObEAjqGRNzrSNHjcgPpcx7Z5cBFZ2rSkyAhO
ISFMn22L9j/XxUEr5NrvgY9SD0FUEBxHqUdUyHfJ0ce1JEcHO/qa2RA1K4RgvrzDKaByHCzxOqRX
9pkA4I7Yoavby2wTI4By1MZlSyrDOfD57JCWA4jEIi0sj47FDFbqzv0Y7GV6sn2+2GeZuFYoRwa8
dDpw64bxDwoLhpqEO2F6S9U24RfGpghmeemzzFceZpsRBDZx8AQNl96XB2lv7JjMFT0T6Hpj5yNA
Fqqo6icbXiR2uCTqlpoy8Z7LZYLbQPMx1XVLOL6gLEbYRiaOvo5y8W3is9yMn2njr9xKbpX5HhrI
jnHjCjffinprukvBXQ3TISfAQSNC54XITqsD88aSoOJlGOBv420UOpnP/bpXAKji9jgk53h8F9iE
UcvczUNf3+C4ADVBIc8jhGttSOna94U9rb1sazjHvgH9M+5xr05ahvD81RkwCLo9ge9bn8Rsd6ex
y+jhrBRDjSxELWF29wRcKz79LfFrOX/XAa6smY28dFzB3lkfoVU4e49KumqDbWU/F/KMdXtrkgzW
QhDEs64AD/Kz6fEp0xgxhQAAkIkZ+dGdzjoK7hAoPa1Tl33a8fMEzU5YsKaQDEQdD4Hs3iz/GqKU
taB10cpQzGzw7wB1Iotd3CfxLtVPdUmQX7rDwrodQLfj1ZyleVCstF1+HOFUYWpeju6NNNqK8Ww4
YNzSD7X2G83uwub0x8WKK7hMPhvyitIkJGrlO/MfJW1Ulz9UPfQA4z2qb1PzgZR805MY1xjWymas
5ilrqw+vrj8t2jbe1vGhjvY4FdaxLHepFYIcRi+rafdjYK4k0nXT9BYOmnTOnpbQIte7tT0cmyYy
OfdiPnf5MpycBXNxkuEszOhJ6R6y6RuLCno//DfGu2h2lk38L5GoXY9qnsQ4U23iIXhqS7UuRLVS
Rvu7pBadx72shrFYoby9OZxb4LzY8HwWHOMWFCwNDFGoj5spLY4uXnHefARe6S0Wzj4xSB9nbeay
Y6DuCsl5D1ry4NDQR+95Xx7dkQHOys0hoxkVa4pp4fVw1I4Njs8OjOAcEUOw3BJSvJOMK98rDq12
rOrHgUoGHOhyAJhhwBNBtp11BwvTOIOhkRJVjRdp9ZtAJ6cUCT4jFe6M+kU5c+cuAdoNB6mIbKtI
J/LZ3uRnDK1Poq3XARJGCxyACIGJ3dUdCeN+tXfQdGB2uIuMtygaqNNuUXqE27fA9fTc8lkSQYD4
+VoRPlE92sOHqssdCD1mJqTdot402M404QGE+0Jrf4hRHWvSBRjy3LP7hCt4DXpARezMQcXeaXMW
8/g6qRdEKOTNGq9B94lOxlfDynWKjQqfSpI4slcAHrP7ZdDNu8lWTyk9darrlwqxrYHm2RimfW+/
uK1YNdDKps57CKf3PufhKr1D2ch7xQQz1bJlQ+w8Y9xR6bzikISq/HGKqhVGYoQMY/M26NNzRr6V
63KnOyPIJrlFPbYMfWJfRrLqOpDCHHJctZU5yyudVTl8TLSLdvI8Qpkx8Ui5y9HMZ3nkKshw2NUv
FqyMzs3eegZzAgmfbikUF8hJlbxljnGgSt97NWDmysVV04JTzk6eSPahLtYw43ctyPL24Hvhs6Lm
dzgX7eCloSXoBhBBaGeYNvLqN1zaOIdFwZxbe3RovQlDHxO1KgZ/SVe5LPLkidyMuxIhSicgdg79
osVzUBSXBDlQReysz6iulwhQUL3EMbJKcicb7zECdQ78chPpOb6WCU15um3dV3sAPBhG4Fg8ZKPp
PSyICSzOUDK+pPnTm2AdgV0kIsn1g1VCMGH90iXuE5qGT1xJd/6pMICtzD5Y92CV5ooBK2IMSLmH
KReMqdEbmaCSq1UKNxL0f3Tuompt1hdTH/CMHVTd30U66+3gVprn2IjUXWY9BROZGo6KeCop6BgG
q59UyLNEMRJN0SZR6iXgb3eke+2bfC3Yg+ldu8MTg3cJ8lz9JSH+NJ48NPQ+U5McWncZAW4WRYIc
inXyfPyf5/yu2sE10UG0He9bFewceBx9Ei1Mm1k2dHsG3Qw3d7wP07hWFvpHT+1tpvkhREade/WT
k8CVD8Cz9GkTq/PgP8b2DY0QF65BjptizXAG3CUw3jQYZeqXJLt6yWUEVdBe8tI81O5d/0AILt6z
1l/LJ8PepeoIkD/VNgkCVD9d1Hl25zH/cN/rjGjo3FgPGpUdpCDkPrOJAxciPqXIhWTUMQsv8o1W
Odzv37lh79243gKkINMkeYGrjAyoWLK5Y6Qrrr13aRlw5O5tyruDBhwmrNcovbftNKdLoiMgdzlG
QFDL5N0fCWSvy3XLTsYmEUsYxkrNEnnjNJnual58lKgmB0R3mJ7ualXtUooN9oZ7nYVDzQ1rOpRR
A7gQ71bwwUDnbtoYVG2WulzwRTNsshpJ7iC3csh2VvBGoo+L/TubBm5GdKZm9Jor4lIlfqaapSiE
L2qrlIT7GClRxEyuJ1wjHzqGehcElu+hIFUY66x5tdt7AEZLQO2knDD5JCrRc188yeQgIzt6gipv
PohOW6bjCMz1wzS2HdN6GCNLGXzr4yvV/CpPxItV1gt4vjqBVLJ7N3uindEAskwmZBEr76lNzgWN
gMkZJfjgTUF5JwrkmJIAPEEbW/W/q/Tdje1lBNUNhNdC+e0yzNqN+GgRa6GS55d9U7Zg2jHrMUze
lWvsPZWGt4DyAKJsFvCW+HxHnl3zEONbK89xScGikwqHBjn/KElu6v27No++tZrLMg8uPpaUuP9w
tL0/q6DM50jox7YMNlgbeR+/e/+EceiF6ht5CTlIWvwlSPXwVL1NWNJqCSPNge03BgFpt1jZKCe0
jc6Fzj4VcJX7XIinMP8p7GjRBOeccVhqjefEQC/NLWmnatVnMyFR0ps/lO5IBA6sGLlrsCAaOYHC
RMjoGcI9+9OrJMgFf+MG0WPpjHvP9ne+JbZ6d++ppzEJGR0wS6G26/0XN/9xCl6DvUegVDI7v7N1
gGTc4XYFXNHaGQtNzKgW6g5qbdQqKzvSHlFicAJwRPK20M711Wy6INaIplYYyy5DbJedxOySqdxk
SxAGIvphJ+x+H2Zq22kR0a8LL+thVGufJizBWuAWIApURwnXVtl+Iq/a0Jn2sWht82YVeiu7FWut
yB5Vk3yLaGJwgawAKbozfRNLH9VviRjoq9VZJ7NPVt8mdkGP3gAbJsOE4azFDaXUs+Ox5U4XYRbc
VYguiro+Wn7wMppXiDHr2CDDtSE6Ps1YyfBbvHTT49wwsJJ/a7HEmum4FSZmwcJDFEsrWEZ09T+U
UdvcrJ5ynxRLbLQPXccoL7CrneN/GRNw7C7eNC3SPG8vB2vbV/IpLZhWIT5Iupcs1TdpqX0LDdqn
599KiDQd6CPPsM9QUM5lvy0pN+wgITVYQkuRNd5PhSI4v2fwfjAc7SExx50kYy6EyByalI7MBMrK
2DQdXt3+VIpu10dn66tk6Nvr2btg5cHL4pYnHd9TZho3i2w1FAH3ddf8DAWEdIQXk7upPHsXyWld
Of0m9KJD6TLtgU8QVceIYACOsxCLcIV3YsA4xFoIaCBcSoK4SwxeRmOug9Lb+4Ox1AUnjeOrZUxU
myHZxqKnB+/FwLFpb97QfVpBuzykbrPrU96f5GFquGAyyMNRfRVca6PFSL7/gETKbtM49AwI2S0A
u4ArMBYBDgVSVxFa5d0DepEVruuNTilhWe1Sc1xU8AyiTeO1nfp9wqVlaMDHHQu+EWodTX9nIbDM
QVxSfe4qtENsJxdZcO1xoHRxdWnBfQlUrko3CM2UdBRvHrwPolAwQTV4NzVzWGVjua0wOjD7xMxA
w52V8Drcq+o6CPnDRUO5EVxqIB8A+xCFDeqGWvUN1yd1b39X96joyfxE6IrFH8jmVwRuVfLhLw19
FdM61vYhZ69YwFc1zPb3kGsIUJ4ais0YMA2YK46ADpYuW+YA2SgP0/g9TOBPtR0V03LMCGIpEPug
FL9LVUHw0Dz3bveFKXeSkkyLDpQlUGaei/nJiyjqZLebxI+HfKkosf2ME8HdGC1SsG3wtkrEQZkQ
i0mZz4j8IJt6uJwyHk9fXAyllgW5e+mmpzUBU/K7Jb45SowlKbAbHQ+aRAoKzKUv3sAhLXExpAxX
NaT0Gp6ONTbyVU4lwKKk58NR9OiY6s0or20L2m8csH6CgphTp2muZ8wBUou/YNjkqaJLXQRGvdXm
JVyoPXNoQrm+uMa8d+7XaXNyCPhxUJ2hvDjwghAvw4d7XKYpGIq4O4fBVhpqHfTiYGK3dcxwa5Bn
ISVZwozomYfA40fx1lZr2+DyNBEql8QdmAXYvXDZQNb7SxwMKYuAOG5hdnivRfms9eY5I4wcezTT
6P6KinbVo9/yhfcAVGIZYNzP6QwLt1mW17oJ2YfinII/ohEYXKTVLenIbsViOwVvNswWIkJ4AyzS
50TPR2oiUM88sGR4FhS/jRLM5o4zSSPr1GNFnlzjBJ+mzVNcDtU2ttWDllpvpqRUsgp3I5nB5LpO
0Gq7t1rie7o57pmqCMqcSqetHut3JrXSXR+CeUug6hi88CZdOPOL2lyLmfPY1P0p9sY7a7B2Wsgw
h6hJkjfSZF20HpU4JOg++IqDbp3TlGVpSIYpHh8xoX6plpfaLzZVZC28dton01eKgG2QatGW1muQ
kNCAldh+sbXvikHKTK73i1fPGDdzTHFff40wD026g+jccn8Go1xWMIXJrdMGYztWFvP8GL8VSvwu
uQNYELsklga7GmR/wtrbREfX5kcD76kbJTubtMEGbZwd3iznNzDGHIxZ3fHPXKHM+6h8gkW1beUQ
j1xEbPZPk/4QVg/m8N4TXDXYq2QOzIG4M/LK9gaCL0teu8n7FjmDFG4GStl24CEp3ssIxwJZBVHe
A6DHpC+TYwnguLeqDdxp5mEtxiHi+5T8iPX+zcjxW8E+sTXiRR0XrFy5NKgEhb/RtCO+VtoBhCIc
ZtXUXqGHPEcup76wHSY9xn0Pi83vQ1h6nv/di+gN/9CqdAiliK3uiA3m2o2KPmH4PQUcC/KjzLEU
ySI9sqBOLQCu2MUcEoFysFwGycoDyY9YL14zmC0Rj2Z+Qhw6e2dhwmTjpcOwX5fR0RmshcRHDQDl
MMsZvQrKASHC+qdiXttU+2nK3uVA5nwV2O0iBXQyEIMVamubSq0kVUWlZr7SJsd+Ybh7cZ0uPqSR
Hm4m3L+9O+jPvW9/hal+30YRwWxh+eKFA/grQXYAwceVBqJNjyKmt6RQ24k7boJmZDZaQIlHSBU+
ONqMmDMpfHmIqREwWGnVTQeQwnh5ZYkeMhQ4U6t1fne9DT/GztXR4M3OJ0mwiNthQ2BXzFQheyu8
bC3K5OIDwFkjVGdNzzE3VZgCi4np3cBaaoNQI8s4DfDUwUCyBC0WrvtOCygaPf8hiJEm+aj9cWDw
8cNyUaZ6tE86+FxeZ8gZOPvDNexuHTA0TEDpfGzjIAgAkWNBjO80oe7Hb/US8fzisaIPJBFgZpL4
iXXnUk5OUbrSjWnfBs8a+EnGf/aXb55aHyRq9BpmAESHA5UP4Rpk56XVzg3GFT7SxWwqyOcKHQ0P
3xAlJClaxGpzXxJPYgrF4lsn0SBZwVtGe5bsJFFSOCXdqCJGb1xW7q7Q+cQw+WOTzzbeOhjheINW
GhzIx8gebQ9Ritnrz3lMs5g/jzaXTZOQKTO01dKGtbBpxadqOcLcwQY25mJVYLF1xwgCk5xGIlMQ
XXqzojfsdmqYT4Sy3cddtiXvxtoolRQsNAcSaKIkRTjMspdcIj5rpNqqBDAnPktM+lbuknlLFwyr
k8OiYVfJlK5fu1lDkOYNczE4iA55I7PxAeWjiSrJuESYPfZGPXxgU2m2fdkwTxswOiFY07DmojCH
yzIROcYeI9Vp9sjecgA0GGgXqqh4HOZY1fAUs7q1wGe26nOOs8gTTBjc+wn+IIP7z2e+FkzjyoOj
ow/HubBiWLiwDVLxwE2QvN4otoJ9TEzR3KHP80SubxsTr8NNFjIVQsFgYVZWPxl9aANxX9lPVthu
4WWVQJWJO5fMuvzwAyfl0uPdSpx3LScDhDVPVqKPgPE5x8N4VAWgX1j1utSGobMYO/7rEOMkYnac
eUioh62M98Sv50ULNZ7kJ+dzpm1rDroc/8lIUNi7wB8BFtrYosGjtRVz9q3JCZ8ABeqJ5YUyU/8H
WefVFLkSJtFfpIiSK0mvtDfQ3dgZXhQwA/JepZL06/eIu7t3zUsHMAbobqmq8ss8ucvLeQuXbauT
ep1rdDLmfAaCue/8Kt2P1GH21D+wwLZ0M9dvPqLRILrD4mOdq2MVOozvblUMqhFUvO3nGI3ZxOJ2
SehzdMIV0T+bOuFKdJTrUQp/qxnaFXa6zsS7FqDTzbcK0dbOFiQW9hXqgQX1QtWvAXoudG2SLagG
M8clAFelQ6kDz1rH9DwpT1b9zRHCYHOQTNzdNaYDkGvy4rFc2F52aGMm+jMAe4nP/Vhjw5kSMsEa
WswTitPEGbg/i+SEhOGGF4lWD/NuG/fhDlCC5qTvue+D+Vh74PhSlwAzpTCERudNbNt3TUiMM6XQ
g9x1YRFLhf3eBSuD1dFBeo7/Iouuih76E3PZsl2hzWbJ3zitEOkUxhcmye9FjQuguoTNwzJAMhhw
YD9umo+qIHjA9KJg5AZD2VbdyjQG5l7YEZIG+ly0stQ5RDmlhoeqhwAJVyUUuBAnc/k7vCoV5ueq
2aohWfuYbBcnpjexi3ibEaVd86HuUmhy9Z0cEmzbKIj1r7Q7NAUx1/CYEvRAhKrNUzR8WeG1vobM
bQcWO23dj4J9JCOkaVwZRCrckyYp0HNGr+dHo8e7Hedroz154bOFWcTjfl9m+OSoGE7hAXFEB5A5
6Y3T/pkbbPTWtYn/NsmxW8jk6iXTZES/QhJ5sORAl0En1hufFdbWoFpnANK4bGFIYJ4sMRp/BV27
zICpxO7RjyvOKf1WBt8SzmW6cNBHlxD4F6VfSOcbEox3A0f4pjymDkhC50WMu5DlTMWUjqYbenKT
9KXsCX5zDM2sbVJ/4wS9K32OTfvKwVhDxzIOQQkXacG3c+s2jxWSWxzuZheHsmMcRm4lStyMZuNR
zpaYF5sjS0dzCsa0FtyHPOn8T8RuFtgTocfXUdODvPWnHZWrm+WtMzNlTzkCCYi/sv4YSYK0W3tc
5LhjgLIZRRT/XgeCuoX1q82+WWiBlg3biLulnVQcT3g3pB3lhmztzBXNe3b2PMuvbthH+TvMAXZ4
VUIBSbDCfyoLB+r8C3g0xICmBYkwQIjy5nLaIhd0yVhf/erRm0S3NztOJW0z/KGqJFpXlikP5uTm
B89PTOpMoL54JYctTkJbmpRiojEpdOHFPQeQ8pYx6ENk+bKF81vOBhbmicx3rtzwKXAvmkOSR3vk
q5EE61qjtQPcHYm6T39jt/BfO+BQQFqbX61iTJlUFQMBJZBqmJpXPgqyB1969B8Ybbsvqn+3ytSj
i5H+Rj0iTfnGrZFkRJ38TxAOFJeO3KoMpyepJAl/Z+XwXdQAWnNWT+xhvIK3KsdZlMinLmz9XUyh
iIy63yaD1c+iieEtcVJwGGdxsKzR3BQ3fCMWFJdZOtoWYqVoig4ukdlcJvUiuOwdfhDbo8g1vJkJ
FwP2iYDvw7gC4dZiIu0TiRKfYyb2ZflYZmcVTNg9GTD5336688R1qrLniRARmOFja32HPZqmrnaz
/u69faufG+Ps538dI70lPL14oj0286+ZxupKFR+ISEU2MMFKoyV8T9XfSeexw0gSEVOK4f2Z2X05
vgaD8xAE7wa5HWovl8HisjjauUZHdgjTa1hO/DZxccxG7Cf4uPW1EkMJ2afY9In4nbfWw7z0CNMj
cQDPDT/bbUCXwJaxoYf3PkRqKSHgGL75F7l159Cnch6GVRrG87VJukMM5ZYNEZTCVBbxNqpc95SP
tGuw8r/1xhqinb64CuSIP/PiRJ3cp5kR7NgpR+SWzkmZPSQD9zt8RCx+pmZilckn+Bkb4TUuqGni
zFZdj4eg4QIBcrHoPfRxzPQU6lR419xIaVvkFjhxc+ZaoL4NrXHb2BOcLFLEZCdfQd9U95Zq4w0l
JGC85vzs2wrpgtH4Y+g8MMB6TPLeIxdHI5q9OLbmAk9pBfvuzujlpS3QyosGRFuSgBVIjmYJtkPr
2FottuNunOgth4E6Yo/ex032GVgYFNgQmzv2dIfA62ZeKVpujOcYr7CfXdqoAB/DqWyTGj0TpuId
jnvEIfNzcsWI/Jqtjc6dd13WMM7O8i8knMWPgy2Ty5aBCj8QzwYhH/MVAI/mPXTll0vY7fkjgj/F
CSHre9suje0KA19i0CfD2JO0K5jHwp5cdoww7mIodF2JIAGquw4WCnsTQ1ZoabCZlxLEKI0QOQaJ
5IScvCS/SI8vpxN2ipEYuy0namoIMwCndKQ9EcTY45dgH4HxE3zSAvdn6W/N6nfZpweSgcfIYeWL
4uE6jdI+eyCdta43RpQGezpO8NFnd5xTPWazeKTniMk0a5+ZYHeAiMHOLUxOP587jXCQI7KnacyY
Di4PWW50nNaXD3+++POQu950TC0Nn+Dnw58v9o3BKMUeLsHSZsvhQ7tQF/lwwm5DNtokwiirJYLP
EbHoK2aanSjFEXQtlAgvnP95+Pnav5/+/On/+drPn/a9/p//rC7n+Oi3x8rmLbiSPP1034WYWcwu
Tcmpo2t4dk/Td0RagbqzBQpvVyejEel/figKD293INr+4NOYBfa9PuE8rE7//IHJ7VWQVoAwdDRq
TTbOhV5y/OdhAEeeariEkUVMhwpR7/jzUf3fH/3zaeLWAF7Z7qQ0F8XZfz3YNg0Mlh8ZnC2d7ORi
uUKYdU9M1OYd1uiwnPqTZRjEC5cHN2XWBx77/30tbIz8YBQDWnrqsdT23unnI87xyFAZGEyJnuFw
rrmb+tK2tmwRqh0h6986tOGWlDEEdpUvjKcqpBLNqtM9Aug1Vq5z8scsadm+Ji6zVyrbwBz+r89j
iCun+O3fv/Dzr37+Kq0rMEZNWW5mMRpnNNz/fFBz3Z6+lMegKaSf/udBBzYnoX8/t3kOmI/CP7l3
yC9QQCE+equ16ICiUg1oZIOhNXef5sF/q/sePwPnEsu5GWVhPoQx+oeRtg+D7W1mM+1ujt0nR8a2
7xa5IFxiONQxtvg7DZkW5veY30ea0KqyguPcmziUyehs9IgjyzHT+CxT6wODjrvtHNHdEbBAaEXB
hIfCAwFP8PODgfVB1fT6JoXPhwY3UFXSjGqsQq+1T9HcfWZZ1OOOxiyDV6ILwdXWUfQShU7DEI7S
XI8BF4IV+/jS1/dhu9AnUBhpECXjB5T91CqMMY0hHudBin3hzYei1NgKurE6SI89WoDRtJYTSWT6
rJl7d9uqtHeunDGMiabdjFHuMTpWlzR0qkOin2XsG68Rfu9y4FRhzW68syxObHjNw4MXJBh9U2M3
MF/e2HOwNY1xDTZfHByKEvBwcLbqDesSZaT7hBB0UcdGfLQ49d6Bma0O/tRv+0Yss4zkEdaUBAjY
5+cqatiNFd21up89KA5q0CCFXVT6xMTT6FP91DZU3sT53c+3dgGnwjMV7qmEErbT1CyWE7HBKWQy
5fbDszSIs2BN+fmLU4OMbnLYPJQWbhe76iUtdWitQ4CiMxFK8jnPbIYmaRjy0as9OiFmlxasWo3W
dNMYt9jNF79bkVK/rIpmGxdsQVPbkPtCluIK8z1bec1c7Mj/zNcASjspW2gdUz//FsGsb5IkJKit
h8zqpr2FNy2e0+8qj7BVm2Z2rWrag4F5vfFaWJuqAAQZz4wmHbOO6J7FPGFJuA9Dnj1n1dhh5Vy8
pmH0XYrJPVlYhcPigDiE/p9ROJ/aE32C0fjqFi2lq/kwvSfkYzz6Aa9Rnz1OfuE/mihEdWJ4zBKU
99hb9rCDzzfWPNnxaMmbEzTy5uG85WxoF9t/vwbCkm2b5eKkUqO6qE5ghBQ9YAvm9+TeIW8ijVx/
HrqC4siMb2nZYiZz5sUXOVvn0FpSoxUn1o6G4LvOjMSuqIP2PNLRszV7YCJgvqJTYRrRCYm82FV2
NzKMR7HxWAjp2s5rGZ3ZYQv7fsgkbRxdQqnTMi7FshLt3MCr73HO1PcNpWIA1Otgo/IWVYWN9rbr
R+rhrKJ6oOigJAHltju5SGpd21T3YQgijoExhhiX+EqEWL6ulRrPbPiTg53m9/3ybsxmvM8w0yve
Ez5exd7um5VU0aedoZtFgTLpJvcJoo4W89nSuB96szsbBMNHR4mz6h0eLBhsOldIM/69ZEmBApZ4
19hkahpi9tt3WNQDAoW3LI/Fqm4BCv78X01h+WvXca59MyAZlU57s4zeu5bALQdDwE91xKGfvPGX
x9mJSarH5fLidj6m1A7et8MGUKbKu3qSjsLMC5eqMY/JFOMevofw+2TlGrFxShq6V2LlWyipc3Sf
qsTEVsyYt6EDQcXiNHSPXQu1FJ+U/xCRfD2J3utOgJSgwcEjhpgshgdqBYaH0YxuMiLPzUvtrIsp
DsFHNv7GYke49k3KJQ2cO0sT94qIorxFdvBa93Chw5JjnTVI66XTetgAWxID92a86PrAjOQRwnRA
A7e8r4Le2o9at3dTk+b4i6bnASv+OXcRP1Jlb+K5mD9qv37WFiFw2GnNyUiK9DloCdggmfCyZy/s
lQpae+35YIlsWJs2TpTGKO5rBqjXkhGqFz37QWIRzRpbIqmFu1MN7rmfm1ToIpoXdYqVIbYeZdM5
+97XHIGx/SmyhGQNvXbSp6bg1Vajp0+uk2SHXNAkZOIccluChM5Uxebd0PHm8uMM1ppkBjZEPWhN
DAkmXWw/7y+YXzvD0uqI8ogDU48xEJxz50YV/yTBBziGTf1bz6m42GCrwnJ4EiEzYNEz9JeNd2ni
ybj/eUMFGXKYqODNuEmU7NmeH/QQZCeWr27T1J78leClX4xT9b7jxnVpTdPYlUsvyajN/JLFcXSR
T1FlGpeIm9XWTHS5MuuGT5ev+ewt9pZF9CGgJfjOlCyfg217D/3yELs5BtlkFv9c0ROFUKD/50Ov
MNGP1cPPBTdrxphpwX/rDz1BEKM715SeEGwJYiwEAVKPE1vdxdSFuW95c94xCCMPJIZXwPLWhQOM
dQFQwG6gBGsYN3Incyd56MFW4y9N0n8+6noQQrHCDInsD/kmZFrq8rAO6AC1p87EKWbZa9+VFrDB
kSLI1lqNvSAFOBBSH8fh16ii6l4nmNl8VLTMBglCeiZZJixUSvdDs45qf2eDHUZwdcdrP/nfXeyl
O+nn4QmUxSDScDvV0xd93tQJdvY2DAWtBjbdWsmcI/zATdwII9nSTGDtGYFdbcacuAgF6faQjiYn
ChmAaiL2Y0VYyg8oFHERV2ypfqUUE3pl/C0s2JOUz9kvQ+GzoKDoTuTg3D5M9+S10wXUjNUmcwlr
sfQHHYaEEHvuznMoQCz0ZbRAg5bdAfMuG53JvRKJemwU3VsUzmiTqhpLcOqr++BxpuQsh+kw7jRW
6WMSvjtuETy5psSKRKU9qKdNkODTVDbAKLeIwyO0uFU8kUErnURwV5kvML22A80jiGU1xc2Deyuq
ej/7JSc/vFsa/JlLK0IZT9W2YIRVwK/kGGm8FWN/z/lT3YvFTNL4BHUM9vxShxdahJbUD2aR4TyN
vrVOUoqhU9+/AKobGC0l/VEPEwG6y2RnrHCNOBRjxn24vSIGAzbpyaEDF5D4/Cg1yS9qAFJsZ3/A
z0SnGr7qir4JRmXFK9ALRLgcjlr0KP1S4A3ugCO20YeVUs5bNvgIZBmegsGy9vTksuzMn0OUHoRA
kRTG3JyVrd/MCPdZbc73ZqPffY/TVt+BKwwd/Ou+wncr6vou7Z3m0AhGg/DP4NoRfktd97FMZMCI
CShx4Xn30MqGjZlI6zhVDsT+OkJsyJYyxSeI9mvKNr+sBOkdrQGzV6yiVWqA5TXyt0lCKsGs0C7F
oM4pmuyTIHzQcY+82ZV+6JyuO0cOTZJl0L7qHGC5W/CrT/Ut8Gfvjvude4l65Ly5hHSZ4xw75hhN
Wa1BmjELA7wOHEAm1raDCoDOGB9ip1VbxhyLmxbmk3KD37EFtmXK2nPgxs1DiIKOMcPalKZCcFnK
aqP21qa58Vt09Cr6/VMeW5e6bWGnFd3RIPRHEhs6lwhcflydXtiutXvS5cZBCX0sTQH5BObsEU7i
85jr8skjy3hm1/aq7Pj2s/372fSFZp8dDd/69O0a+4mWbGAreq4hdOESsndqCRoIL8x3kzkluAXw
pIN6xJFasez5KQOsorofsQ0ypupXqZg2lhzUlnFrt5rzT9E3rzIGPBB6IUGQtt+Mwy1Mu+Hqg8RL
LFilKh8nXp+AUA2n0EFIeC/T9CHiEL6KGD+xCJD7l0G/GuqwXeu4WcRq0mk1gCHNz42vVrGDJ2Lj
O66976Y/5kRZgGqLR55wha7PtAqKvk91NJF6h65rYKJq53Tep1c57kmMf2cfeHc90dpk1TuC2xRo
RtY6q2r3XiiXOPp0Uqn+TU9StBZNisFssnbTWPF8Ww7BWN1+GbAY1lNqJCu/w/QY32YXP1eCE5W8
SDOsc0QrMDzDE4UY885QSMupuhIUporVLH7Fk/VtOnRT5WltrwsLcasQGO9TLOEhPR7NzGxO4S4G
LQuyqDfxkfP2O0EBsRkx97DTOw4Rmx7W2bpEef8bTFc4bn8qK98rjzxXafKiGgU418I1202bLtXS
BaWxWMi3wmrFevbBURuIiTE8Ijk25cqT2bvlTfnWSX8HDFV3GlYxWL7mPijoCkQgxoOgOPx3xnOd
aYZ0af5Lueo1BlcKhR52oGs9dTNEddltUEtFlfe/RGt9mYXOzz1h78BiGRRsDOCK5KxZdb5zG1ud
JsAJygQN4oSbOMvbTd+4W3dIqd7EnUIH2W1W5e/YZYhOkeASa2Jw7aPJk6PkBgh9Y5VkyXHq00eA
sWFLS6VnhJSkUxoiTDADQfRlZ8WvZAJEQbMnJJqp2MfKiTZ1AJUHluS3oy24jBkxeMcwvyoZIzPr
8cP0jBdYkZjBS+Y1EzsZYNhnuwXiFGjnAcoC24Kq+ut0vxypR6zlzWcTsHkPJ1Zww2zfJ7h2kHPl
BmzzQnCGQ22zIx4GgTtj6TWjmUta/rlnRFxNcbnB4k0WeQ63ozk8lAXIpeauejYkJ3QlmL+U3S8O
PER1JtZPz34EsRGub26ZfrR5Q9I3ojh9aZQMpf4VxUvoUHlfEYDtXZSjNKWkzwSnSHgg5qOZ/Mki
+dx7cucM8+uUMVRqusJGWWBISJEg7P6D40Fc7OVgHLM0fjEyj7Fln7KDqT5cFePMr7C9jb57WaJF
ZmhtXWeEOBm2t9RykerSZpckHTcXH5U1WNARXTkxQTHFtq0J0mu1/FyJc/Bq4jZ+jvtgjO1XZ0YY
k+64zuSfNiu8Y7CMfeeauSzHfR+YQU4Hj9M1rym70Q00DLil0SmkGbHNwrVOuDMkNk5CgDOJDTaz
ZADs1na+ZU/FnFki53oTMTyLjL6ZEW/sdLPGPPqUQtGOMA4OS5cNmy+0tyE4ozoT7J3ENjOml7oh
JN/GOeuN5hv64O8DMaXYUji35GH7x1ncnNZHb0LCLBrvPbMx9XhUO46Nh06LmFHzoxUhFSxD/zyx
dAJ+kXs/Fg2wcxCs3LZkwbmIRD7wmuTOKYtrJqnawhJbcugX6VXRp7TyK17rtOTUVtTR37zlIlFe
TXRDnBtSAOA5wKhD1WMe6lGe+giXRgBhZEXrcFFRD2fW5ZOm8imlDECZntib8d8oHv8UqE70y2Nt
5/S5olCPn6Vmqwbz8CPosJyZdX6bi+lYCrGjQyl5TvCMag5hPJPNKik1DPWwYHVhVQLVM7z2YPIO
MeoSlzHDWVHg4YAtBg5yAncCPuWE9kUjUAO8MctfnLLdY1R9F+JR9/VTXZZgEmxgv76yqcySyxOD
M7GdpuMCxVyFobMXTTxsVVhVTAnam5PGv/0soAeIReoOuOMpb3WxoZ9tostmY9vAWdxpvImExAI0
SNzNgNbYj9IGk+Z7dlXowKzfbSeabT/yJDWesxNjvxECzpIRkO7zsqcycYgtUSgt1JBxcg3yQ7E0
rhnysa5xj/hp95WE051a0oRExvAo0sGmUuKmrm1KbHI3zSUQli3ZjKz5k6eT3LaOgg4RPjFlIRs2
3mfo4mulmKQ0urlHcrqlRB727fL8DR6MG3PkIBoH6VEExFlN+Rz7sEd7A5/DqL6bAhqnNAeYKeWf
bEn92Y7XUNLFFS9s582yehsoPbTMsbb+qj6/Yp3rERZh201x9JDZCHvVnF7sWhSrOHK3RiTf+CFn
JoTpr3yKC5BJeG4mZ74H7Ide5puohlwAu7k2115LgJXU78kLmIPC5tItFYgRVabAD+SaU/SqXnZ4
QHwaHCywpxJzMlcKbMQkIXvZDnuHysOHU1UCbQRLQm3kOGM0Xs+M7CkUkTeq7kfg4yZv5LaBx1/V
h7y26YvPmF3BPZipKq95O/m21PtsVOeAm5SFIc4pvV9mqE7cmk8qCr7phaAZUI643KBHTZbzhNIG
6DC2WbmzdwqG2l1U9A95671lXgW6pdyl1WdkgAOvk/fmB9GDNlmSsiHQVPA2q8XJj6z7PFXnKdLX
MrSaTcx+j8kmXSohYR5+c7LHHkMUFwcVaRkF8qeBBtZlcjV7GjRQzeoKQOGdGBzyyGCWF8OWf3RX
fwwTjTxMSLd2iYG6ci5eGuljURwq1ycE075NjFd5AeVH6vGSWzN441GJ1WSwv14ZrBjsCXL7QUOT
mfVSsYFrKao78KULqALQFUknZ3ieu/oFjw/96h3b/9hsBH1Cfn/sWNXZmL3jPQPaETlAD5CNTn4/
znc8Ac+41IMiDa6FHa8rTYpN+zVMQ8t7xDCMkQSnxZ2RTG8BUWeXG33eX7Rlv8qI399kaxwaDOZm
BXAw4wrnnDLhYqY/bbFgME57nDqb1IRhgGapaVY5u3PLHThX5TrNPC4gODrrGRzxiU3SWzsyjIcH
s6m8+qXkrEilbr3P8oYuIsArXp4g5NqEzujBmg3rcyYw1jtRx6w1I1Gz4Opnh9aHaNn1PhZGy73A
A6FsWA1m7FKaq3SkhFf6ab4BxBLjuss4HQFDnBzYYWDD9rMOHs2YRIE0vHmlOzfmm6HoVhTLZ1GD
U7TDGNeiWmdop1DN+cfdEOwbOwTYAnScjjgLFIj/Vpg37VH8g9Qg70RA+0jUvvkLxccawteuU++q
wWIge9RXik4yu9+buf3U2eN8UzkdP6W51Ab1BeZ4Z9yNXa9W7l2aS+uhTbJTGI64jPspXjOHudQR
PQejFphJ2vyPqW3upn600X7+xprBGzkKTIyZI2/GVp6QKBuqoeXFatS93b26mW1C1hvWNE7gi/eL
bTQk70S92Pab1WOI4LAJU+9eLW7fKhnbLbTTp74CkxTkNlbPEFWcXrdzB0AxxASzCyILb1phvlNF
+Qgj2zrQcMJEvjYPXITcVlKLDgT5t6ZtgFUgAproc7Puu2gXJSAraxSr3Ce8HMqWhFlo8Ay7AwkH
t63ZqLFW+3P+yNyOGFBANAp4+bOqQk4ENnrkXEO7sqM/BbIge0pIJ8w/npvRulQ2crUgqOzMmbmd
0dFR+eqdb6ERi5SGtLId2h132G1gBJC5cSAKRYjfcJhPhyMtaF1Z3HcBk0/Z0YCejuyt3A4Ttp/U
FLajUOURK3vcKsIFQKPMhOQPZRFbOyvFPmyQ5RUT1dlRH5DigVXdGtJxK/YuhKxtEoyRRd1wMm45
+1FeE32UIsT0WsW04CC/VjMYu0qDdghCa517DCTLDHXGLBh/jAWMinDetkX0muNWyJbpeliqW8Ei
HeXrusADB2+MAfupCINs0w14UKn7fi59Tm0YUrEpEesG1OjNwyk2CaCEHhxGIctrnxl/RVHTnsbE
bRX59W02qnOvzXeFjLaqQrDqaWBefz6DFFitS9q0EMFh3nqMUmjU0vk+4pYZ2qKnfBTjVjcRdozy
iFu65IkO9daSkHnqnJG4TVlU32kQtHDtOhz1TRJ/g57E6mb580J+3OO3GV6UVR/Z3JV7GWD4SV3i
bVaNpylOHLUVEuesKK8qwc4UCfxqU5puZ+KYK8uDCjiY/iFalqtE8MopKjXN0tHUr/cPZjIc8UQe
Bpqcr8k0fjecTNkX0A1neayZHdmBMMSdXXvjacqIjLm9DtY2dFpMkViCEham5e0Bu6UGa7Nwdiq2
e3bevyeqH7cGdIDWGc1Vnw3fyVy+DaFTbGxj03NC4DKlPE0Rh6st9vXaAVTp5Jg9Usw8QXjPqIjx
g58sHm0SENwWh/5LiOi1gPh07ubyPa+ziX1Tf/NHmZ1kW55Dv8FqB3EwydrininZWyPoH3JjoNy0
eoY2Uir7Fxw6rT3vHMmzkRbGG1vN6Vz6GUONmVOoHxtMU7jkKns65VqmVzaVY446PI2hyW6sHHf1
UOzZRsMch/hgzEJQKd3Ha/4zG3Mf6VB331OuXSEHdTBiuPZBMs3JuEsT/mOXOpLU9sjdlmo9JNgs
68LJVnbA2yzui2iDxsJbpDgOwkOaid21VHA6XAo+iIMJWg+ADoaksQoP8lXFE0I2yu7wmYg/Nddl
LIyY2y6/hyjbp7BvWOHKiiMSBj+qkuKryEmmzETEI4xOrPIJd1WiA4VufZa5cTsbkT5Q1Haa5/F7
YuJ5N6rO30rmDydhGtc8daN7fLZActI3HdDnklG7DPiB/HgTQQsi39F001q3DnvsBlogwzWcY0Oy
U8Q9OpIx68TBg04FzniuTd78/NljrHEeweLIYN3yo2tskyXbKgjonNeWGwZunawu+PcpYcMmunIk
TPaObJ5lZdrMxOKdM3JrVpP3kBfRtcgxtDiM+8B4cFRtwGypKM1RSKpD27zX6btoeheO57gOZkox
a1bcqXI/nZDfo6PmeavjhZjoZhvbMd9HN3vsSpd8Z6leWkminDIUCmOAWCz9O6GLIpLl2OeC4MP3
Q1yGFg2hGTU4/asRSgD66TstDu1qtPyLDinwpWAeXFVJbbEncC90jT5OS3enOWDIKtUzRfOrtKJR
L8Osvp26Wb2MTgfOuZoOZGbusexj6FcVvYLlLOmex96L8nyXmSErCbjBrRXCLuF9v0ojuXIxzWsP
jT2JiNXT1Q1ykMPVQGhhk88RjnU17HJGg9Rtp/S7uu1iTlr+hk/GMosezUGwtOIE9RbJ1m9PjKvG
O4KD3NUzbJNWD+2pN7/rNsHnmofvRRKf54aMAQDOP8QVMJbCbxXqNzOINTYFaMdCmRudyc8pH58w
9JCNbLZNh6XVmp5y5vhrz7gFxrGzkUjzELG3zEs811VNOUtigr7LYeV1w0A1QOieIvbpZZg4x5gb
Cs6sntQAVuy54LxstiW9J3Af3A42JJOZIKFKTyCaDlNvcAsajrP22ewbrt5Yu0TX8SpsMn/fYMgX
aZnuApG+oxfXkCDg2Pbu8NerwWpIQn1Cd8UOCnh4N0DQGAs4bEWJ2b4hUoSdnF8JJR//e5NU314e
BjC8w3nn6ey1wYSsKQ5fRSXgJPw4Gyp/sFYDFdJ+gNDbX7OKyODsMhmUFSKLgXQta5KNFi+8EZh7
bfow3LDE8YJZgpckkxkx1owDBu7Dj4S4CGfQax57aE6tcxGl9Ta0mDmbhmYsDsftHVZrekLoRGg7
U5KXKissroQOJpyV7LvMih1ktkrQpe9k6LLVqwkSDi76UEhaOI5xjVkRJhnDX2Lxsfk3z6uXBpZY
aRnpSVmgBUj68CoUHQ6R8SRxM945zvg7pyFk6znZL+k07cHpog+RkKw0ll7UblPRR3XX9vWwt1zx
EE7evmrbZ9NCkmZ0CEAhulccdwkZlX/rNhoBYvm/7SL4qDI6a6f6Ivz0WcW4oDOjKUEo5Sv2kLvO
Br2loXUwVmIq77Kscv1zaQhSRIQrGXjq7SBb0kPU++DjTDEwoAYJ7DB1RpNiC7DX90AigkI+OD35
5YEu8brniB0wJSaothSAtzbchPEyy4rO3Ni8GRlJrAynsOk4r23fUK/i0n0S559G+JVnEreRZxIg
QKUEEkj6txX0r48DiZUYT1Y0VKd+sr8Tehb7AcNhXI9q5VX1lokiruhg10HclIbzzgTwI6Ithbcd
pHNgxoWHLTYiHlOGbEW75tNI1NGwq+CAn+cio7Y+0abMq2UPN2MgxtcbyLTRFyaQU0qnOcmE5JMI
0+tsJQY5JAM7u/cbNxknzak5FNw50FapQ2qYsrSkQlbDSAN7MrwGvwftfElafe5o22V3hSCSj/Ij
ZAu/GvD3ZDMoXtIVlNr74S4TM70ZJaMhjW2a2Ne4dTouXIpb0Kg8566Px5/71ktRLAT2Q85FEFIg
tJ7t6B5Pz5YXwt1hPiByJyZuYCQevqFmwC1UIzPGwn5KQwZJBdK+5yOsm65PlrR9H3Py8toVJpVy
8OH5FTqTxmIm4QDJHDBn7ncZTPa6D+np69Qp5/i4m6fwWfm+eerVfoR3eOysegsKKj64/fgnamXK
UC3wEF7KVeDFwxOuelxiOjvn3JmnIG13jTYvmQqI4NW4M1u8ubTD6aMBuqzvn1Tbd9xO6Ghy3IAx
yQoK+F2KgQgnyxUt6UApBCC9BvK3Et2SD4VZl+T6JWjJDvaGfs1Rf+CxBRdHilvmwN1pQ/+TuzJa
sD1jjJlYvDpDYViizGQd1uu+420zh1AGamQkto4E6C4AUqcPG67+OlUNd4IOrn1pUAvG3L7fs+1A
F7CceG0H5WdZ8x/E+WvDvJSBJhatJKHF0+j/g73z2m4bWbPwE9VZQAFVAG6ZgyhROdxgyZaFnDOe
fj54kvucmZ4XmBuuttS2KJJAVf1772+DzPGrA/TEBHR5cop6Qp4JszArqjBO9NWvliHxMJi/BgFX
Lecuyq+Abt2wnjQTjhtZ8xkfZ2gTREz0zKFMRXpb1Yzka6KSAyr6MtwzK2B8IxOrYpx2LhVXHGHZ
UsBW36LS3ZQud9hOXwS/48qqPSJzwbhXWVFsh2xUG8lOK+oxzudRC35vMD4yTf3QAALDxjSWM9kZ
mKcAgKvcTTy6+3oGp1NwwNjmsXgZJm5as4aDQfwG8gMzNxerRdGC+Brm7HWe93FS/GoH50QhGKkP
Ze0nUFb8IMavgY3wZyJliRmlrPWPufDOZkT4K8Wc7QWGPhrBdJ+P8EZMTDsrB3BpYeSv7D0MatRJ
IOHoyLDat/0cos27SIoK9b15bqPqscZOBLwCkFM7MSHrrEfOV/vOMoHAVxSR0wB55rjBUMVSW8Hp
h7EGSagR09XSG+PP8xN3mmaVTHQHxNzRm0gbiDzLwTghiSB1upsEdwFVq2PPJnxt+y78Wjg4K1sW
9+lwdiaw2jq6M2LCHP38VoTvo5BHu8clJw1OyXnecfXZ1iViasoGC4R/TpxFUb0gLCSYMUJ9R6ff
eWg9XDeJu10+HCVZGZQsyiW9cbyExbvBCrm2UZxY96s3yXSn1OQEi3h6oaGtXVMWl68Hu4DTv45C
UPrx+MWzuEkj524JAdM8dAOE+7lqA9hO9TaJvP4w54IkKDPt1AbYPAfDu1N70wrL20Qf204wrC19
pwBra1xr764PPaBBUfMSunBFvcc8HH4k0PV35dscs1spW4C8TqlvZRq+semk31TWNPTZb9xBqS5z
huvciqsAHYrZhbFzdctFeHZGdcDC3mEE1IRsPJT5IY+/SpO0Mz6LYBkjiGrchSZH7dnCcmR6zJGk
hJ7qAPIzDesTyWwjwghFNMoP1sJmTX6MzFz3TV6wzxpIwPUhE9PcW0ZMwyHqKgu41p5DE5Qsqd19
pRQ43xZE8Sxzat4XpbEVL2ZaeqRnmAQFTREeRfmcpiNocqi9ki0TmygoIxaiDCrO3qhhPMczdxLD
sZkBmu3ZRF+cerJT1hCk64lCOS9IH2g4/c7mc0kmxeNDHjGZXNeh5wIDgqyuBya0IeMddthk+yrd
HNLMu2nMtjsTLV0O6gAXmeKfXdd+NWYu8SSv+m2sfwoblJ+nqtvBpN6LN/wptJgXlH3+ggGeaJPP
PWZm2rqqM39jaGYmDuNIBIABDcpBpRlgU8NH+7QT9CX8Bz/cgG2TcsenlNHRJhz6GHYBE3llMtVn
m5VsOgeuLW92XV0RJTASuPZXps0bd/TcHTMeMhY1iWcqibtwtjdzpT51QDaRCK4kwMphCRFqShhK
WEShohw40lglIP/dlHvvzNcFt+zVcBBi+hVa9Wscqj0Hm4eR5pBS+mRj7StXdo+3iglp6AJvC6nT
cogPun63QdDpMa5y5ZnyECguJIdhSQ7UPIgyvUpzX+ypK3Fhn1qbMeuvViKrq+jIOdphfczQOHXW
dPs06G/Nqo22VcFBeBj8o6vKnyMSgZiQrOLQwRTcEXpM+7uCYBaH9xF8QC427F/4Tc3EPBo28x7I
NEd2jxvpMXF2GvkTN53mReJ+QIXBtplR04EpCppy45/hKO7zIn2M7f519rENMBP+WXiy2LZszMpW
HfBd/IxrLzliZd+mZO2kVbcbwkTNwdN6K0cgXmX4SSuQA28mv1FgVMnQ+S5WSJLrJjFHqPnTKmuX
ZuQK0LSHlR8h6xIYszh1tnjGlPMjhFa5DYb+bYpGNIDw2QB8u+4y0hnm4zwxKFjqTOckAwHdMhIY
GLfNo8OIL02B/WGfTcrk1U/YoteYa2lfMt9lPTERyj9Y3x3nKx/rZ6tmqy58Kkvi5lqK7tQmHECK
Mf+IXXiLmfnujnHCJYnAn9Shta1U9NBbr4WRHuYqSm4w5a87f2sSgV4nBLraBnS+GD57y3yn8fPO
TuyXxmQj2UfWCas1pNBiMxJB5dz+SWT60axx+zQ99fUo5VTw4pk10RIc3XGQNI1bZIJ+I5m5bCNe
WKOzC4wV+V3NkivG/GVqVXlyBv6D2dDJ1MNdVOH/7gK4+LPyr7EiPh4AVCLKByHTHJPHznDRUhlt
ju2z7zE61Q7eY4ri3qqC7oq4rNiI7TxyfyH573LX1bBxiLeQLJsWpgRk4D6NbnSEg50MEDfIeoQK
AYdkp+7cvEdpX0IZspLAJu3izbMZfEzTa6BAccoiPAOEyfl5drWV3VU7NBx1iAiKmPUm9gHFuKbJ
SX4KiOXSdBuPDL+GkGR7I7fepF9oTYGbGzE0yt6wPFa73uAnMRXBvY5zlOvH1nxbN+N3PiW3XuZV
K5lNtz0WsE1U06xamj8wNGZn6RF0qRm78/GE1WGpXZgQe/dzfWdE6YvzyEzQO4A1hYAcY16kOsot
hrtybK9zqsudy5bcYr1jezkT/RfqaGXIulV8N9TL5mYKnnor2bd9b90qOE1aEsJ2O9Z4I8Qnp6L6
aFbxt1kkh6Z5SZPywwnbEMpWdy18nlI2bGzPeS8tbjcVVs1NGrbL4LjkDba8gy/Nb39AApJVTU1v
zGwrg4IU4BXHWLfTnXoEQP9SdnCYwERvcs3hKq/Eto+6D51kDFSG8aZt03yXd63czC2GZGdrxiAw
XFe5G8+03kpTbOgMZIPc9s+xwZRWUv+0EXSgrbp+ggA34N7C/knsxslJV2dfMSr9JnIdubNxMCWL
Fc/Mpi+qUNh4tONTF828dgwRVlg4z6lU8wJ0JbG8oMEckGKTUZoraPPafI5cfHCMto2N5TB9lhOC
JdiEpTuIHm846NgQtgTrfgRUSUW+865saIq9yyyhd18MRvX7UiM9FtCzTuSe84LGWRwNlAAWzUtZ
eBmOVpARARW5zkJ3SHE4k4rFnTx5EFpF9awqqCVEOTsK0bMu9k9ZyLptxIJVSStn5bIZ8S1cq36E
8ts23SG25I9gmJhsWXAHK0K3gDgcsOfMDcb7KBoOQ9wyAFsoXlNkVyTEy4+qdHhDchqAZaJ+BYP+
mF26cgodIe9xfA7NjCVCJTeXAkF+nbYsAoWlfk7eewz2QhKm2YDVWgJk8glcLxXuOIQ2Fh7+DWWj
uGNo6SWUBzkuo/GoRREcwaNtKHQg9BcSx3LD8LWzHb1huTyy6k0bKxDHufYehMWMlwCGV9t7OBNi
FcTJTbn0mqFtEKVP3Wdm+ngc25mPpklhbTJQMTmwV6BYEBAiQFMEO7aTlfNrBAlPXw9dPSbROiRx
dKrnMc3ZwlCcyYkC9h1UCXXfWl+q6L4Vb8Suz7S7MZOfpctAn9aidYqTIvLxOnIwpOe4h9lF4Zbd
a/pfk5z4WWHsWEN89rV4Kl1z5LBka5eUG4JCk1P9FOCWwIdt7Vp8YGsR5GI3WYiXljT2RtGYUCac
69xXcm8G0BWK2Vq33bi2reyqgjdnaC6gUc4aoF5cPQv/m8Hi1ZLZIwfYCOYEs2Wdqm2s4udOofHV
ZfSLTMmbpDYJXmJH3YJpUgsrACB4/bybQvSgKCrlwRDWM9Vkhc7OTkGOpQxL7q+ypLOBjzPF1+xC
q4+846494c/qNe45xwRuhSN9Dj6rAAtlM+kcwS18zrvm0C03FDc7i7r7CuQE/5oXvYjh0eDdWakv
txSfZmk5uz6Kv1Usy30vDYxjdgIeY+bMzdJxyepO3zLkPCpygSeMo4SQfYP9v83wudIEWhmRXBDO
uEl7WMZTH3h2+G4r8TZygtjpvnjB7vnYeEZLQuzBM5t6N8vuW45kQauEVg47x4pS8mFLFzAHfhDs
P/roOk57RECZeZ/44ePDiPMnM+kTgNeIcBVY45EZzBfWpm0e/OD2BUZ8weAs6cnPeen6G5xlYX5Y
0i5hPL3OZoqR5721B0RRSFlGeYwgJ9mZ3lMRfSxK74wxAvNiUJ7Y5/N0ilNH2JJcCxhSoMT2mg6B
uUuuHjeSDh9jBlOanlgNE8Cd/UPdJYfey94rdgXRGJynOXk3Z25JYtwV7nstOZYPPhQMK/yRCNah
n1Wuz2V0X72rMria5mtgfXDFnQZWwRQGEHxGlEHvhKXmlo3RJi7rHxqYREOz4/BKYJYCv65/9vrx
gky/Kd3FUMFThJvcDflbVfEqdBwHVFOfQTkkdrrOcB2wyLA7NfZji3vY3Fq5t/Pu0Ea2SoGUSM17
Nh4fdW9vXf/qM8r0AvteQSrJLTYMiytBj0gQnX/2U3DGUfZIgnt0uu/AQgbtPWtaDTT4DJ551HF8
6GT4qkowDmxUO14ZTqTvBa5rtvErq5P70BmfgiY55Qk+zurayf5Lms8mdUfcTVZ5lGzjhMsT6qit
HyYj4IwyrULh3nb57TRxBPr/MlZsY+30f5axUmFKa+3/WsZat13wmf61v5W/8utzaV0V+h+myxGW
vT7yh2vY+r8KWYVl/gMF1IINpCxpO4bzX4WstlxaXPXyHS0915X/XchqGf8wMMtLvqNs6Wm6Wv/z
uV3/LNT9nwtZTX4GW5Gld3epY1XaMnl6hiul51keG2iD7/9RxzpgvpttA1RA4EHi7sov9OLVUMz2
XSNbvU1t74nFUGwZorN1LMp7v+jUEe1mT3bmKccxxS6bMKRLZL3UbHT+eC3/4/n+WRhrq39+fjaD
R8PwtDIcnqW51Mn++fzKIMpDPGZrgTq7C7qYymVj9FcVk1IUqhwf7o6z+6GvcTIgJcf3dWBywQrw
YWUrT86MhJlFi4YwrnHM0HRcsdZAiHxKXFLehptVdyo/zsEYnucmu6vcfLrVXv1ZFRYScgy8NoMe
v+0DopVGAcvCyKvuFFTRpzGZ421upcFLlcZkqRYvX5jAb7HMz0BjPPXAWF/7wbJuIdJue394sKIh
+79eor826vIW2mAmLZOPmOko21x6ff98ieipLxwlC5zpvNm7iTT9+fdDqlsiKQPkHjUwy9TN4mCz
/fTVYAAAK2+o9ppRHBDKyD0ncbxnCzCew4kdrpmkwXlENKOwXNyXo3hrVDqdk076947o7mYa/Z4K
TfaAKPW+GQM4EGVJ+1SecwBy42JVe+F0Y0YtfU30qme1+zrwLFgcLNpk08F5nbEjY4fC9Wy5bLEs
yyCbZpUP0yLD/P2HyFlegb98yG1XeoZnaduTSlpquQj++BBV09RkQWix++IGORJ6SFLmIfglhgdS
If5t37Kh61R8xlbKiQJpm3G2AeBWdGCV7W6Iz57VXtpe3ZbMm3dmBybcT8bgkgIDwl2XXHTbpJcw
kx9pPGKuWb7URtiOWYJCeG2jcS87L6FPXpQ7qDTG/bg8sBHGUs0E5jB7GHyV3Sf3HhsSicz6PaXN
VeV9eV/Pxs2wBOV/h+l/Pyiz/I8/ar/cUnVpn/0osW/rWVm3sECiw9DWhyQsC7CCbsGEugW3G1je
rgVbGLtF8qGACuzsLIH0YymTBsJyvJmi8Ni78DH65U+/vxSFAdJ6F8Wn0AEUNCTAlJegfFtW+Rl1
WvkxRPsksG9Lx69v/AK9/u/fPrlUQv/l7QOQYklOvqYkVerof/qAi8QDxyHHcV25BC8lBrjbMHSu
vCzTyiPNtA+MAvwVEt3zYLW0lLkVLKAGsTQ0mq2vxmDHkVw9pgMQzbZ1H6oZ8oodTbe0v8Q3pVUm
t03CaNO9Tfu+eimXgrqk0AUVFcyzrIDccbUkxEt7iPd//8u59r/8cpb0WBgshJflV/ynGxyZ3kQz
YBs4fA4/bI8aqzEPx4tvU3sIauQScq7pzRHg4ABKcsoZn5jRvdD+zzByIVQKP7z//aW5dwBU6s5C
9ORrvx8yvbSy0ZS38SdjnworoseK9pk+TuwNtfPxi2gKjXsr2iZ2ZyO9qfHh94PTT8dSkH5HyJge
uqLXp0pyHvz9zbBOpwfLCRnuswLs6XHRNFleM+hJV137dLF4g978/uPvB6em66pw3AAq+kTtNkzW
ta8t/Ukn+TWZ3PCZZEq/zy0Kl7HtbYXnRu/uxCbRH6p7w+yKq2mVUEoq+EdaUCNRe1QpSsBxWVAS
tsqL57RI420TWPJIpAg5K00XTsqcnWeLc2PNarUznO5BA0m4w50avARksjrmHvddXAUv+Ou2zP3V
w2CXX3//Fqv/4S3mJq0lH1/eX0cv3//j9sPRXkeGj8jUuwp5rnbuA3w6T8VE6+PcvAW5o96DGQ9r
GGMmLhya5JYHZDsMPziXSQOfRhtptc/jeSeoLGRuHN4rt3dvfj/IJHNvrNQuDhmnUzyVQbXpU/lB
qK7de7Fj32R9nZ8mpz1HNb1LTNSqo24s8y2c78rOkzedJslBWTsJI5sekMDpXoKU+T+5mB9Zoeyv
pDi2tXVoyyK/4NZB96rKbRg3tB+Lo8ATAcPEY4A8GbN/Ytz7nw9OpTd//3Jy6vuXS8aRTBKYZBtL
Xf3SVv/n6zkKWGN1gT9rGLehtrsTkVUmnWBtelAxvk5R7Pv2GFIGHOdKPaTLg2s+gZQ37uPeCW47
tzp0/Mvn/36ohnZTjj7W3JZSNM2m5pmW630Ra/NVVYzY3IxqkxyoS2TQMzrhAt1z8zz1TNFweG0D
BT7S9Yr5Af+QsxGWD954nJ2LaZc3v1EZFEBQAcMwf53iV/dMLhHhERjBB0rUwfqCYqIPbKHovFjS
5s3yoGQ/rLsGL1iFvFwtWXrTnIKjO9f3WGWrc9dRMmmYvgHxHZJTKUosIWP2IsPxLEjtXAEvtuBE
u1NUcbz+/UA1HLQjEX6ocZkH+Y24dIklLs1sMY8lF9mmPhh/O7qHJEyarjUuioGv20zmwROVvDrL
AzYoDOWthRZezO1u7HN1l4VAr2Ov7O6JpBsbrxS0M9dA3HxUE8YFdUqgJL1TixpUqgVM0dvDeXYI
jTVpXnwM0fjWlWP9MAZlfgk9o1rPvp1/YIx6wpA33DThFN//fihmYF9RJU9ZPTMd8B11HiaLjHYs
frpGkf/8+0+d9S8XsWM6jsf6Iy1XOsiHf/3QORRI5xPhtHVYb0bVlw/4gcpDXYKmi3nDL6qTpDO8
eKS3ArhhmHU9m8rk2CPXnK0xbcgQ59+1yogWhaToD0nkvPq5x9Jeh18ogmIfCvs+n+6LJPDoSaWz
vGHa+GBPw8BxHSNRNHk3vx/Agw07P5JA+0LdP5d4LWsYHa9//yvz6f/n04HDxpudF3cvpaTHRvOv
v3TltUPn2lOCi461fiqefj+kABZh4suHAUTxJRjd9yZVDB7aUK9r7WZHM2K/qXrKIRQe2Rvhe7gg
+zF6cQnHkvVlGPf7u9rX/TG1HbVuBit8GX0gd5gMFJ0nu4mC82c3DrGxNNsOP/BDb6QtozeDuqG2
oFF2+SPJVSrZwtBjkTTU92hbNkxd1rupda81zdv47xrO6/mEwaQd1zkeTLMfB6oliV319VMVBwEj
5OorJsjPlrD6KJLbYxNGX26CcUYkE/Mz78NXpL6qeUVu8X2yvLeGHe26+9UK9zsn1D2X2NBHQeNT
mEwfo8WCxgR0nZI3oT5nWKJb02c1RKRnrGLvaAD3o0Vubtb23isCuUZGpsaecA8LgHvnwm2dP7wW
xviUQ0djRt1mNKHU/Xtcq0PiJJ8uiVevwmxpIhQQ7cYhjerFPdyiQ6Mf3NvaJc+jfMHEp7qPhpnM
Wx5GF5Ex74jRukIBCLgskkdToWn0Hrso5b/EUfxWiyetq8d+cuxjbMPrqnOg4EuvUq+HV5FzdhBd
uo6rltTbKO5iF0t9Z4CWt7PxObaXqdBSnjTsZT8/goFfxeI59EDphrlHQ2B5nzhtuR0DDOYmnj52
A4xYkdQK7EerCi/jLqsrzLOmv69l/ool1cKOFtFsnEoiDKqa0Mzn9GB4TQJBynLXFiqDVUf7yrR2
JlY2sDh4YESlDjRPIsAQRt1ZZfDTAKEnHPer0sYxmjoa2iOqRsw284/Bg+/Zzc5OBbJhjxsvVZ2x
NYs7zjzcnbKN68SMdQHIZ56BrE421e1ydUwh4I+4oPZmvQDslKsgZxriIOnw6TGqql7c2EQoTrki
dt0VcJSBzXKeXpspHSwAXlYkjjFFl2NwI8rkzG/mbCl2YIAucX1X4JZxtIl9Ohl3CAHfoSCJ08sg
2oVhUtOGmj/UnfEENQhYUb1y3fKgJQ4XaPvV2EPYKNUp9BhsxqO+uuXElLexFmWb0EKMHKgmad7K
ZH6Z6z7fNqDysJbxdRZEZ6e56x2URKkaiYLYHHYP/ajGLU58EeUvXut+ZoVHZdQBmsdFWwgjbWu0
+xFG5ROtct9p7Z8HZYd3I2ODqWaDMdi8nZgVL+heAG1lKK7m/Fip/Aej7n0cYv2euYU0GNX8wLMP
0xzviGFg+jAv5egxB8Mm2jAfawF4dDMxFSTJF2EYn8IeWIuC15QQwBQah173q+QpCk2cYi3RGPKr
dwyj70bTJT79isrGZVh673OtqeqdxOJ03JTLQmV9xJQdhGSrRUMB8DCV6wAOZz/+wnVXvGc88WHE
WCmK3rnPTgF+prtsIusyEEJYyYqLeVLFg0y8T53MJE0HQKTMMTA9BhjKAuEGm9Qlt+NEwrz0BtJc
MRYr3PnTs4riAzRsFEqPhRAyK4aqwZAno6ZH17SSrzIJbYoca5A8WYUTyNfOdpiqe6+gn1HD4Izs
+EdDII+RMPW/uLqJzNHtOvWc8oJ0XqEVfNCKRfdJmb7Mpb5mJ/80uFyB9TAesoorjZyD3JpMLFY9
cDmKpgDTJr/oTEVfQ2Gc23zr55mxV0weXb/etQpTBinI6UD1AC2oQDwHyXiW8qP7LEEFCewZLHnm
f6DYQtPzUZUHamrY/L2w9RAXbzDFZXTot+qhgbDuRx64ocagrxQ7/pvv1O4NI5hb3vDvOOV5NaCV
VpUU1MLRo9GK7n4YMchoVZHLrPewePuLoyfu6bLkTfC6AwRy0MI0r1aqPul0D76xWnUJ/0zm+G/4
odpjPFU7glxoUaFRbnKjMMAKts+NT5oukSX4P/r+DKv81UUXz3yIJv2NMBTsoggedFADGzArjJem
n13qcp53tj+9tuVSwSMHXHD+kNBkMMBtrblyTUFfYh+1VIIC2jet7JfrRulbBvmCAR56UDRn19y6
qiZ/Jhf2UEtd7QOyEE13H7W7arCe8kKicpbRo9PaNwNGszKO52Mv52avYC+2TR3tsnEcNkKPwZ3v
jEtdpf3LB36+8BhpmHYfO3eYDrRqu+RvU6Bh+FBS7Dj7To5n/BbOyoux6KYT/sEcPhvN4zLFEojT
60G4bPcK1O6RbKNRme5dZT+ZNi1McS+yzeyl9/FEFwe13bZIkgtRB1TzxMy3Tn6AxuBsGQAZeykQ
oqMv0irVMUy5IQ5zlB3tqropOhq6s7Ewth7m8B2XQgkc1iv4j7RPnX05Gj9olqvvWj/YxnzKn1hs
X6oeVL/XO9aljsRFYb5flYZ/30tnuIWjlm27OPlVhsTwPJwWQ1o3a8dG3osjDmDGND67HLl2mVX8
tLqArHacP1sD/XCL45NGao1SqqwKRcZ1NqVq5ksnxZa3mvC/wF/WIcUNFfyHCoyMpYjYKJvAb+iB
TXcKrCZsi2mxL9+GAThG3ng/jKo71DE8OD/JWR+K5ici3k3PpAMQJhUNGdZdukoYYJURrjQ39Hdl
zpsyE6PaDH0CP53s2qEgoifprM+mS8fpeS1TezjoNsAkZA84SUcTHIn/MI/5U2JMyHhEdnWN7XHA
sEPR6F0xAtWbovhHPOtrHQvn4NFGQocWZGSV22evqWYcr5/pUqQUxHS1FaM8t4k7//uDOXUsTSx+
ZeakN5o+jGuI4O/FXXaDgZ0pZH4Okj4756lNW1trqEUx+XYwLKw8i/p4AMcOlUmYcx2DmAhOoVxo
uqQZ4G1KQoi1jRFdd3v/k2ggmdSeoU3eg9zvrP4tTqc3J7XqnQu75xD5I5Te4cO342VqkR37Yjni
NgLniFD5uo4TKslphEYhWKVkXBoP0gI+hbemXOw41I47qcacgT28pwYDycVS7XzoERpXnk12se9K
41QXM/1z1b3GLbTt6UfkfM/Cp1nrnYgGklZsM54yOG58ZYAmfzDt05hwuWfWk0OYJKFbNstpBU0S
CgzJbxE38MEgvRG8cw52Y6Yb6Rj7StsDUUucHUDMIDyVw7WMQX/29als8MZ0ygA8jgMymJpb1EMm
0TPW8zIDyEN3Wh18hJi+YnA8sUN5l2Q/NPA/TAP7mEk5WDWhvzgET5ruKwr0QTQ20+HiaZiTJyRW
qqc969lDwCbbF5CYdreDFt+ynWFnQL1wpASHajoEm8sef2O1TOBv8rkl20zNGNXGJ9wl88Ec25/+
6N6E7LvWhCHfRsOtjxONBh3Dg4ATTdrgbA6n+ajS/nmm8s6DtBEDfittq92lVUeKv8fl1vOUkEi2
84wDqhRb4cfMrwhc7U0iVrGNyaOKsBHBP7R3SclR35Fcku2cb/W3S66YOxTBAVzpsL7wggP8giQ/
dMo5TiARwR4XO0IlIK5KsKFsn8oYvjETcCBeIArCJznWZLDzXmznEbdabQlKeHO580yqKPrZjwCI
aAohUvAXGI5woPFXG5929clV1CwTdp8hEQ0T7pmRz2Af2COOeEK/SWxu47l6jfz+Zkg90ga0JGcR
HYQdGUHVeNFeeKRJIa3dJUK+ztW2aLr6QK/gXZHzvrlDs3fhcdILyqigi/uTZpXaNobec2koMN80
INii+hhcTXs7hTN8tjGFVbbdoewfYwHVyUz4tAsfHXEywp+4FR7SosRV3WqsuGXxydmUG05UjRuZ
saEltQEIIMkxiYpmN8ccE9Kp/rLCItmYPLtVQlVhP9zAJrudoTQQYon8jQSudZkXj1lOtYBmaeAU
hCm3NyqOb5ucJ8k2vgDOznW8sk2qSKBFmptkHu/xcs0na27uRpeYGQkPordUWGJBY1+oaHGd5s/M
HKi4CrpLpZxt4zULDjhst7rB4uBgXsPhOJ+0ASsMDtH7RKFpBinDy5Y6KARqP3Y1+sjC0uvwt3qq
h9xqp8epb57LMN2KKZp3pJ2x6tbU4NlRt2moHTDFkJ5EnVmEXauPJpcRI2q8wZnE8AxZ4c6f3nGf
3MUVcW/Kj5y14FygzfkzJZq4raUkcTvfRHKMiAewFMmS660Nb+sAlLyeZywsLuaNACLpNgsuIGK/
ool0Xaa9nWHRgl6ODvo8uEhEl+glMw7s6+8SZQXgKcdnm5tKOebZts75W67DFM2/HzHt01fykMEl
jCfroY9K4sI6tPeZTqbVVHMCdhJveFC5OPYeo/akuTFN+SmD/miqTLP6EcVv8/hg2PnG4f5yqAmH
cpalTryrIgAPFeAOR3ABqftahO/swNHm7Q8f0WetLPWcSPuQ9I3aiMq+68dX6r2prKF7FScRl4VA
YiT1gvLPPGEi6hDKG6qgzH3h6+cuK6/4S+evlCqKXAOFh5R6DVueRh4Gl5LkxwlX4GEyLobsQl5U
AWBz5Sp+uREom5yjGlqmdo4kr0CX0LSAMWvLMvfSlPYnV1i06TxOs1BbprUysJBi1vlMg4Kt+bCe
LQxP5EubMnF2aeefVOqz1cSfBcqK2tqABHEXviVleigH/gHRcf5uBf62YuA6IO0KJX3+ioPyDXsJ
pUdDdwNhA96Qz0FIm1Q1zvZjhrmkFsZwdP30KUEzC+PwbCegRFzZJJtQAa30g/l1Kqyn8YmZVbGR
LMgnoSEvondhgRiqHZxm3qB+YHU13s1K3aLu+mvX53Y1d9mvgC1pne5U4Gf7duh/FvZIj3pTk/Ex
dlGSt7fy6nbYzZkgNzuEDeAjXcdNEsn0KAQqBKmivShCCSOkYObRc7AM1LWaja2Lo5knPJK04p5X
x5h1Ouoiq54jVhHAPU0szPcyowGqr/Wh7Z0bNjWPfoEGM8l+2xA83HaMenATxxGCjaqSHW7gR3++
BbXIeGCKqnM5EG5PYJChiMZ3ST189QPQYCiy9Ny54TrpWVNItpzZWxMt774bd3iuxgrirxuRd6i/
Q3IR+5yEVu8b700RnUUGsJPEZ8v0yaCkwIRKEZAbWJUK6PCotyB1z3xemQgIzMMyusQ+e/40sj6t
Kf8UZY7QACPWc7jOSIr0M1o0YgdAp9HmrmRf9UhLmr2Uh0BaWvMr7FqiKZvMnSU+0eCBhGO86ev0
GcQ24V1CW9uEbCabl16ze8iGheBFeVYE0Xzm4yiMhlXryj4YDct2FAU76FqtzHe2pEiY/5Ef1ycP
tUi2bWfuBgmB1z45TkYK21fzxqd5JHJx+4PxdbZaP//mlXYTE2qjgPQc0bejOzrg4K8/Zj7RQ91B
C4r4d+aC8bceTHak7F/rgVoAzrXL5wQmNYzqI9cQIUa8Bze0xXmitDlgJ+DFArodEdzWVY/5MWcz
sB1QmR2BFzUar0EencDKjPRQGRuVMCKA4jCt6yj7HtlL9/pN6PScwAICTIl5ubqjMOZtoMnx39g7
k+24kWzL/kqtmiMXADMAhqn3PZ3OVpxgURKFvu/x9W/DVSszIrJe5Kt5TTzkoYYkHGa4du85+1CP
+NfGs6KNVRlfiele0Yhzt43tk14HJTU1ViMvTT5qNEluCkhJ0Krjs44/guCh6YuO6Ba07Xhrt+4o
VyyF11j6M62lQ3OWiNPQSIQ6IcUomc2ACgyXIx44fGvyvjO9qYhCDoJTGXjoSK0nRKjh9VZ0enYo
2uJWhPVZM7P4OPjNOfkOxSbxBpfFhvcFBuAysOEP2lWEeRr6UeY/55XxDGwubM3NLLZK6WnwJvsM
3XKPenVXSKTwYR/z9MtJpilB0ndp+jDFEgO0ITmXcJq9v4sHJsi1A6W0tbemqP0d4nUHuKRbQOeD
rItSejWPjsw0pkfnh69FJXxObtGz7xCHie3a5HAyBzkEQPMIUBN5Scub6FW7M7+GJtQOQJWIXPeI
hPPKrWYhMekUOiaKZDEgtq/iXa4IqooJVoSnZC7sZhCLoeIv5Z9hT1uI76tcJgM5C5gxOJGWOC3t
TxEwAS7IFFiYgKzS0jcf/Z78h4reBjOxDmEj08GIymbozRdpV2/4uGgAu/CLAcjOThAquUz/qlOc
N4MkvtqcTPBWHRGck16uaH+/ZMS+I0+3H2Jhbd0u30BSnXa+v2nqx0rXx2MVl+66CUCCahGti87+
tg3r/D3W/e82+u+F0JIrKAiH2z0Yl6lnPupBQ34T+aGkvb57SDWjJL0aDbZtt49RZ/edt0t9+9TW
9c/Y+FU6fkoFzSYiQGk7eLpUEoBF79giIpQXcTaupc5RqCjDddU26WMTBtvBDbGZLaLWP+jDqPZW
jXSlg0kdDybSu6n6gGYYrE66Lunhz74fM62Q+Gdc+ZqcoUC+ZCmq1aF1SFgwbHWRAzY017A5CY26
t4gPJdNFlV8lgxBQ3VvT0p6wCVFChsm56Dl7ITxc5y2obHeio6NsIAL5CdhjvvSU+8qDlF0qiF+d
PoKoLwoagTo1tkeL3xnKB21kF8sGukk0Dyy6vyjvdALOUuwFCx2jOPsxJY7RT0u7qD+jXteP/XwY
jBpra5Nn6tNxWTiMF5w2OA9Tk2wmScJI5dXWJqvARQ69QCVAd0IIjvI9AhWywi9a5OUwQ6E8uMwd
dk5Y/siTmhZxDa2Pmtg3nsRsMLErY4+aG3xm4q6aJKkoZ+OdwcNrkZugtzAdfOkKqSG6lB2NALLC
e1ntI8OyF6lWdPxswyd+sX1Eo3wJqg2tj/+QQCZtMZKfQhm/JZCa2y7xn3Q57HsE2ftQIg8M9PJb
r3nDvnnCiVSeg9VAv2xpS63bqh7BKskul8AwSGLAL8ud+FWubJcPI9bxvvHUdWbF1hdDDNTVKZBs
qA+annSsI1VvXZfnfor5Xa8+2cv4wgzmJweEaaoeRiM8RF74FFKRDIobyPLYOfuGBZhUSIcqo2Xc
4ub427phkaL0NbqQzF4l9uVgfSOCSiBgn5ydNWlbVVffeRxo2NA1EqUMbVnX6lTlrbtlWPir0aav
gh4glIv20zCokdMwIqauvo7oZQ41yunEpVbKZmQCp1eoD1KhfwjVOQEnugGn8O4008LPozP0GySV
036KOHhF/hnd3Suta1ocOYD3iB5dXzmfOGbCVYhJeWUkOdBhxh8Hl/Zlg0oZBadfb30CUkwV5Buo
5dG6DIxoE4NBzaEHP5gNtiKDGA7SngsGFk+e20Ls5UzjDekN/ShIq+TqhPvKoRQCfoD7sPIzVFTg
i+qvuLa4dgmtLC7ktlP1I464mZ8EcptBy0uq3YnYeI1FW/5iAuEvPKKwfGswr72ayP6Uzq80xjit
jAcrVmhcqwLLqk25zGgT3U8ZAP6mpTWzfHiWeW8U/B6afDwNnpWcnSL8oeJRbtvYo38zH1a0etzw
U5CKWaHBa4Tx3KvSeDaifGtSMQNKHRgvKc7oMEBytCv6eHVI7MBc4d94fDR7pvXcAzJwScEdtCVq
RO9iUbhclD5hacqmfhlB4U790SW0QW8uxNNyNvPzExiE6qIpkgPjnhOW9kqQ9S9yXcJXI7eaExs3
uc+VRzIblRvef/fLCqIj8OHqFIHtq0AYQ0RHBg/sMKNPWVC201Rf+6L7rvX5MbPHbG8GJIX0sVGB
qjSspUG4xY8IP1leQh0Tmb5F3m1tMEYa58qiJxCizF9VSu/PPR71G4SDVUlVeCvyLZDo+sagEC8q
gdBFmtmMpaN8tm7XXIsHm1CGfePb3QN4nv5BNXa1axQ1axt9tmljXaOoim6hmKzjZAXvipjy2/0l
6oinDCSHdtgu+8AOk4tHwXzjfIDsgTAF+IEeE+nQqukBZfhXwoDYMaMYH5E/i2ubcJQwvnWoGg5w
pMLHGArlo0Yhuxgar93Nv9knqTxoWs00piM7rivxf6sCrxK9rn5ttTFcwdkdrvV1vXHcuL6580tV
S9Zg0F/02Kpubj565HP072lD7Kkf6+IQwtF/8pwffsGZmSE5MnIeZycSseWqErI8IbTW7L5l9uBl
Z9MZzvpkdk9p8jKqorxxpu6fAl0AJCqmEC42b/UJBpkpw3Qzus7PvGXhL3WiBVWGTVJWzzLOf8Vu
pp9UWVfPKjMddIypu7n/pt+U7Nr+9DyK6AZt0X3rTaOhIV2mO3fqxLMF9pERhr7xFCUouKMBzIMN
jjaU2ZPp8xFyFmFX9mtQxWarLXHQy0squV1iAoTf80Hlv8yQ+B2Ejek5sAAF4eSzV3bkDxc3AFwT
1MF18qOaAbrzKbpZVM6Ea1lWalfFUj1mkiHH0Nk/PU7U80NHsmg+hyT48CO9e6lEaKANcB4jpUEZ
AOyCfgpbC860bDv3T08BBLqDnLV6aWmeiigtEMjiLahI2HU0W78pVPZELmodtuOCkHbBlPgkBZ1y
qfWHKVLPgS/gv2oW2qGWZT1UFydirNwwdF3yHY/bvlnTAapeqsYvn2aWhWGc23Ds3nLDy1FSXuBP
JzwO0v4w+oT7GqXpHxvqJjtDqx6iHFsl1rOKBPmCOQdkWDE7WHI3IPD5xdI8ZPUBKSWxFptnLen2
fsKl56LgaO/T5jW1jGXpTBb3lh+uO5uxlCTgxfAK782i3DroVq6WofWriCQMwCjXbnFUPY+9Zh4E
GdY03YACNaIITrRXHrGLmStPHwhDCQfzjNzWWBHZI9nzDNL7yiRHgpVtKwtGXW5V5bYvNetxtJPs
gQb0ZigbLNntnKpWOMcOa4IFo3yjaCIt3FnkYbY+ZPG0XKdjc6vG+yDFZOyh8vIkptQ6lC3bPpR+
BKQgXHSpjqnL3AMuarcRoRag0pQZSuXpg/3X2zmxA9A5JMDMJm3F19z0ZuD62FXzDDO333FF23ur
QCJdNINkJQDgN+R7RLlwySvomW6Wqu3EmX9b1+U1bhCo+FXwq68Ndbm/ZHAPnDLVdiMSwbWnvghS
52GK6XQqne9YECiEoaBbmWIUCy3oBHUHSkBbXQjlWI+m6x9GO7TWlWvvXB544AH7dqtsbtRCcxys
7+TQ+35PDu0C+Yt9jcE573nWYW3hlFgEqGBGX0t3pNB1pwlczkqTYQHhqRiPjuZAD7NDzgLlLOX1
YDsRPtPsw9TZ+kUpfqSZWBWYrlOj1t8SYxxPzAcRQURYPq3cXhkiAtc6v+QhOmnNf6u6NHt0Ul/e
MtPXiOx99xGygJtO5CEEPLMz8/pDzx24aWn0U+K9w3o32o8KReUid+fGzkSjtnaaU0Yq4DDVSB3h
iNqxqZOiRiumLEAiYsfKrraOrsuxYH3pCQN+DlvVp+k2P90HY+qLW8xTWfbJDI2HhyUNLDXj6CRo
WCoFqzolpcFvkfCB5UrTr8zPdmM8jQ9mbBcvXq/91Eq06lo0Xoge6w8qjvdFCPY5AVvpm1Z01jXy
ODth4ZfNrFOpanUBL8oSHYvzFIQvomHC18e+8Rg3mN9gIMULTSiIEINvbDPQD2eMrXjo4pZedCto
gCDdRRkB7K6Ip0cfLfKtU8OxygEymPMBJTbCgCAM6Z8dlIkqade22VnrWPge1jkzo4dHUJQV6P0q
Zofa4pYZH6dB7oOpcC7+UEObq5PmFEHZIVqx30Tz/x9EVqGDWMg6ltckZ5Do1mKiNw+LpAiJgDfw
hK/rEXupwaHyxS/m3nok+9OYSec4VCYhIEXHgKKW2k7Bun5NJBkZgRl+LhvL6M+GNxI165fm0tAd
GFaJxqJsx3jf50lGxA4viRfRbMhMRqo9Ali3Rfmvou/Ke2mNlDy61GFczn4OHQv6JQEBBBb2ZN5t
DDfedKnvPtd27T7n5TeTKduDnNRtMtjis6lNNt1QSDTPaBlHBX4jEv6F0zxnw7IMH+vdxDzfT4QB
QrPTzobeb9rWEAct9wQj/ep1Ysq9DRSfuXDUTA5u6TqVWXpSOrZD5D3LcUqfSVvKjhktMmjeLSJE
KcmMjduCCMSoIGIy3Zn1c5AO1bGOPfSzuv/WNxbAssB/7DCD/FIcRMvaX2VZDYV8sqzVv+ocaKl7
puj3ZwIhtuaH3raHjJH6yvZSTGKzf65QPgJjvd3yrwFqsjVOcZCgX5xe79YTfAo4hqmECkI+KLOF
YSHBiVx5DjXsb9nw7A4UKZVD7oat2Qfioawr6wrqNw7TTai33jZNnHGdy7He8Bf8I0nNzjJqGufZ
7rwtogby31gZr/4EC7G2DyK3vxJ33KZDkMM5Bd/CSa5Y9YMDE7iG3JG0ZAtXjp0yZEu6szes7U49
uQwb8dRaT8KlH1X54Se8AbqAfladSuCN51Yn9cLwd2OlP6UGCUs9BdKyeq+c0NoUTms8w5JhQ/Q0
erBT6B4Yei4bXBMwkPATS51e9jL23LXv0zpCVUGCd5LSq/OiaDnhPiHPgNFTaqCIc8uIuYjygIAm
U2E+uAORmVMTiJ1M/W7nFTgnS7CNV2RvzPqr5nJ/Z3qlAYdZV/A7suiQh96ntLoW+dlg05sI2l0f
TPkWcaBY0l8tbqVbFDfZ/UQbmj241A1nopTWZEdaJ98seGHMtJxI2kJR4ndXE6HRVcWqOSphXX3Z
3nSnMi6ul/TPffRsBrr5cn+TiafCJe0s8c1ni/r4XFhzLnE0ud/AtOw5xEDLS8NkW1ul91gTvvL4
9wpIZjwIHP9oPXAs4UhT0CNQlolVa7Ym/EG6XcLqhfiDgAgmp0A9U+uPkJXdhUOo41pGAKbd2QwR
GhkU6taHKjziB/SCcW+7qVqRr9dueKTki7iEwc/20tNGQ7MSiNc08hOaEoazHCsii2oCHOi85B7t
xUocaUjPgo0NunuHMMSbEzdnzif5tRiIbU/L7nx/0QaGYdmAnOb+Vo++FyGD+tR0uqPnq1Xd1fUu
75R9RJQT7KswCI+uI8V+JFzgkNYfVsfjqgWt3PP9Q8KRUfOe4uW65+l0c6hOQAYT8ERjwLqpqIO5
yZKNEHQ2BXENaJazl6RrrCN8SdQyeYew1bNfh7YCcJhP8BGmeDdRckAyQr/KoZl4rox6nn9HfhOO
u9OcYh7B6UckfMYiV5HaAtds3rIBYCRR5Nml6CcCprucPGj4obeWDvGK1CJnc7/zRAhCrdHIIRve
TW+IXhnJ4N8YEp+MjLcBYc3t/qIkxRjOGnOTH/MgSS6515QnYpVWjaPlT0WDcf3v759/Ew07Nqpr
6Ti2qUzLNm3jL7dPFjqEI839EdI0l15FLH0Zinz9vYsn7VtrQ43skOGA3OLPRFED8NplczNNulQF
Nhs+sGjjxAOMGOaA50ABGWRTCa+jA3FIBLh0IXF5QLTl9xzIOkcThBOBhwCuMN7dmly7rOH5Vaf1
7PYtNrhWaU2XTMgNQ1wDfAP7v/+R/+rVcZQO+0e50jEMrHvuX+wsfmGaQdTxwWkg1Bd0Tb7sVPtF
oBZ539rcjTYYhXeWT/NZAIz5+y8u5+v5p+WKHdKFh4FQxHAt+dfrrZcK0H7ZgCFs844Wrp2vYhff
fpfDZTbIcsgGFJa1ydmenAf95GTWSq+98AFrc/QQ6qjucjhChxAxXuHa9dsQ5tohL/V45VPcfGv9
ed7SXdIWVFQ54mZWOX/PD+xLUH12uvcxZQVIXLNiCFrWaFjz4UFQtb4FstUPYCffVKwfjJTcNwww
JFGlyEcZmUVHGhJvHMfSp7+/JHf/0J8uCR+IUFwL5N3CEPpfbkGZuXUfhvAOvFF+Jlr4Mdhy30Ey
ByQLZCI2tANRGROhJQxhe7zcw6dMFAk2DU75v/9e/m/3Bg0KU7cNV7EqzD+vBrZBLcp9Js6emf0c
6orKHrh8B08IANzRDsB6OHJqd3lp/n/v8tf/xLtsmnzc/713+elH0H/9/Mr+6F2+/5Xf3mVT/gPo
l6vrqDDxLxPm+L//V/81u5oN4x86gwap60oIY3Yo/9O6bLv/0G0Tyw6bSxNgMbb+IQS2VOXwzzj8
x/p/8SvL+R751+3s6DrOH6ksYVuKkAPX/YsXEAlBDrbCDNYN9c+pTbXh6g5Je8pKdc70axsE2Y+0
sGjdmqK58H8MdKSrthTBE/zs7DaN9NaI2TNIv9tOCSEjKqq8xWjgaMIbWz90sLb3Wp7csjmNMSDL
euN3GvwcXzN2Pn3AXViEHoKNDJWBybLtxZ6nbbGVduwuRmII2cfBEfqOswWXRnoNv/kKOTWIObmw
wK0dlNPuPyzzuwfyT9fFcpSl2zpj5/kDs2fP1B8KFWxtsOoaxDh1xkGLjAmt2JUuSILeb8eLnFNn
J6Tf6ZDIZSM5bhnIdG6FU6MGICeBcI1NHNX241jNHJyutLbMhIJNnnPo84tp+CD+HGBeDXI+YOC3
VESGnT2o1kvpwJwyJOz3aPJmy0EKR27MxpN08NJmtSFOCOfEyxSwqd7fRlYKHMN5YxZxlI3pnM35
JTZIjglaemjoJYiWjaP8lrtl+WzplnkciM5YeI05PVdIKx8Dhw19fud1nf6sMbE2ST94dL1Qf+5q
cJsw2g0yZXkbjJ5AqUHIl4sDYhFPpqDlR+kYTGI639/Wb9CXmv+w28k/u465VakZdU5VOnwlKkjx
l+0OTZlyclwEK7vamMX0szMN740GVkVq3pxlmEfam9VwUAXiJc8BjM+3NtoTwRAAKXvRaFkcpaCX
wUiRjkcdd+aS69isvNPg6uaFjqF5uf+qm98KNNCrkiy4ZYm8fJeT20JagmKEDbv5HNDWfvOni0Gx
9RqzgB88IT700bRfSXfAnCFouwry9/LgCYnbt2Cov0+Ah494+jlI+E3zEjvAutvyP/hfxVwQ/OnG
tS1TmtIw501Cxwn75xt3AOOPqoh6kKEFPcQ5grQxx27f2IG51KtMvNhukhMb4WO0C2S6woO14jfD
eq1IhGmQaNd9IV5aytoB4C51kRX1chY7Gds+hUBidi0qZmeG0TWGmvjgXaI4UHfip566Vwsiz87T
Zb/V5c9edohk67TdTWMi91PaDGcagtp/8DDeP/s//9T02h28oBY/s2Prf1mudR3TDsBcsNKruZUK
VZ9lxRlxqmtxbiq3XFVuRhRHwEmzgW2HhX9OA4yU9eo7ML5CDSBpiNfqSgvP21POoj0vutjfWXRF
oHYdrKkxX8yqSh79WNt7Y10twVMzejE9Zrp2Vj8BrMxwy4ADy1CaHUC2gZuD5rzqUs6uf3iuXH//
ZH/kOJj/thhshzKEHduyLHJi7b9wJqJCdwqR1c3KIhuC4T2CCUckLVpI2kgW5qt97xcvIX7Tj9oZ
qAqUesHNo+/cOLwljLjnhUtjbc5Or7uoOVVhBbDn/v7+Euo2pvfMVm+la3wRUIk8P6zNgyYxqpoF
sPG//4nu3/GfP0IH2AIMDg7fpjLuN/YfdtysUgPjQVmh+Uh2wmncy9iE5j7KC4dwDfJLPSQSwLsT
byllOu7YwR66Ll9pk/SO/3opOvURFZp2LFUut8WM67LA1KiargV+NOtoRGNwZj12N5q4K7P3fZzv
Bv104qgXQS3Hc96E05nInQtdVqIVp/YmEdBuMVnwhbws29pd8f6v/pubHX6vg7zpxaUoRnBFkfpw
iZxbkcVp7ZC+HsSI9zwF1LRyRyODHVvlr3XiLrIm61ZtXhrnMbTCk+qBa8dDqb3RYDxPmqh/0vl4
I5DlP+ymeLf/baNQjqSWFY7huhQSf9kotGJIQLUa6QrsEHD1xEnX+kC5T0O4R+kRqn6v46K5cUo9
lg5QwoSH4B5/IMcr8HDPLarHdZPD6YbmivPUqwRKhUEf9n7avpHoqJ8M6Ye0HGq5B9xFT1DqwZMC
Hyat/qVQsXMkLDOEQV9ZT71vrWWF6QCsz9VhADYPSPudwdyHTAGwFrGBYgfTNmnk8ybmxma2Cgqj
WqZKQRieHf0GmNF9rQ/+MiP0IDNNe8vsElBZHIREtTrVY57QVqLfsA+txNkzegl3KRTbax/BMcH/
eKRvbz1lfT2s6/xnNNXxHsuUeUD8K/aDlfzoxmTCYen6Z0QH6VIJAOgi0vA35+7D/aVDQP3ATVwV
G0IF2g+mN8mKAbyx7Hr/u2YRIVv2LjxQnRAbFRfsn7RrEOhqCsdIIt9FnZ7LMBIvcxQBQ67C3Wp6
2a7h+U6bBmDYlti0eH3fylNhYmFxCS5qGkyDhSsJAcbv+0ur66cgpdm3uAcqh5YXbLE6vrTRHXY1
yAt738+aLIq9RFh7cRn4pnbw7hW1R94AUwQtyMaDaFL+iSKjIRdieT/hbcYN8FS3RfFmSje/mD75
NW3bjQ/6mM6HUMv+Fnvk3hQDT4ooRw+UBqinhSQ2zm/wRlFo2Cpm4bVJ6i0QgNaHhA43Ck8XTysB
K2PoVjcwevPgLyXGp8jQnXQ1RgdbPldEUJfz/0dXCqPYHvsNsBSv3QYVkONQp/vDA6A9KNEXr1L6
FDk6wGPwhp4Btn8Y323rbbALcLS13e40wSQ5DsyVAKcXjkF+SUvbXf6f5Wy0SHeL+khig/4x0Xog
PlD4tyo/Eu1rraqunN4IMXk0Er62XdiJh/abKJisIFgw6oVJPmIuq00f06QrO/kydcG0qDzSu+d2
6Vq604YEJOhgLliC0mW8Z1pe/0kNtCDSoEFq1YaHRCXwoNHGrc35YX5/a05Xz48pE+elkP3zD7SZ
aB8sfXyeHEeD8Zs022JeuW1mIqyZ1gqE2wfYjJDNH1my3UmWbAJj5xhnQXKgR/UUob7ac/btKGj1
B8S8/aWnIvUWTAWT9wQb5Yr45eihkdo2j3sPk6nHtqXXzaamoBjJhjwWzoiKKsedlyGY+436MMT4
hIBgMkiuyOqDO5rES2umTkdNauFi0KMfOdaaszbj4u0NqxPPysxyZqkNLtBepZfm5r6DQIBd0nge
riqA9Spd9dDOa24yAF9X7JibHB3O6v4ngiIBU6TilozWsSVxb6gTwotS70Ih4l3uv2rpOazsEECl
if7o7x9qYILnB/EfH2sIuYQl4OTYhjnzhP7yoG69pnUYf6Bmv1/tILbFyewrd6uXbAxlNHXPUL/L
szNDFl6mqhyv8Jswm6LNJPjJ8kg/JTYVRjYnj/iXK9JVPoI2nbrufB99kUjz5NNgiTd6D3cnnp9S
qPK8I6NlcQQdNIWWvBCHLS8GKYusYY5Nnls94pxJz6KQh5HabpdLdK7EC1jHQmYMoesm3Pg4LBqr
ah6m/u33txLjXKSaA/02KOcpYQC3xC9lLSsDRzAzxX6P7qXZmFlnv099su7RHnwPwu5Kd/snjnF5
Gq24uJmN9qEK1q4TxRcj6rNnSb8dgUMbnzraStrU+CsmnmL2feNuNcxLbQuJJbAf32vQebXn2lsQ
eFwnr0lWWc+ft0UbPKXRdBoGv9xEMB4xMWTJ7vc+2ES64rbT4G7QuV1M40QWMPzONXF2zY3MAhIW
kb+tZALdBCXRLSbndx8qpvWMFB9sCH6n+/VGmESWCVIGesHJz5Fn1fn3NunQvypSHHBgTCcawSk5
OhXZpROZBxu9KhF7tl3w6Hch+lKjsJc1Hn6G337zIIl2OogoejX9IX1QmvcDeF3xlreZthsy9ViM
hZJ7pfLHsi6H3f1xHKXZWzzm6QpSlDxEbNyrrjHJaAOdsstsksttB4aVq4e70pTR06iGHwEnq2tt
Tz8F5sJ92tZ0Utk9GqZw+MV+30WGL97v66xLOPK4tXXpOOyP+JQwG3DbNPcXc0Zf3p8OGTPLpW72
o4WxJX4LzKbcpfNc0q8NNP9RTnLDZMfd8fda7kGIlr5ycTZ0fOGqGj+SKpL7rAeXiEqJ9Iwsch+K
0HIfIrvojsj9L1nW0U+wkylaxzHeBYgJn7mVkC8nIzrhY9iHu5iNYq4CYP5Pu7Dq7IVTFvJizS9V
aWCQv+9jI6LODZaYw32h3F8IMHc2v383L7t8n0U2IyRKk0001gCPzMigpAfz4+vdG5pUhNR5k71n
KeNLrSOwFvBBuaP916wpM33ykRtMmPH4YIwKG6vZBN9sbHRgXdMfCPhWVY/3dqYt/H4xRzhehIW0
YTvvSwJGRzEEF9OU+lIv0GLKXP7y4VA1EQ+1qdQXAr9rvyCWxHHai2P36ni/iQdK3lOz16w8zOnY
mjfsC85LHFigF4Wxgv3b7HXG6dea6NKlJb903CWfZfmznhz7XBgOIYjN98RS9YePoWzjzfHnCEcz
Euj7ikCD2WAb2V39XQRYYHsZ7nDJpBD1PXGZpUqYlgDUk7/h0p0xjQ1dgoWgT3ou+FwvWCxgqTQ1
N8pA4olnp+U35Vbz7n//ZHq/3psW661Kx2EX11O1zXJj3FDpvZIP2O2ssXiGMNWfU8cGTy3afZ7u
YregsHeNykH4rMRKS8MQZVXj7Mr5GFuN4UuEb6pLQ47D0sPdViRoTmqSs8CrNLByQyZJ7gATWxvE
jbJsIDMNQ2MGfGZnlVhR4yQuvyWd8whY5dam3S5w8vG1i91DZ4Xhd01rf/A4o7HTxjh/VP8dztNM
rK6/Vzq7TJF9DNAw98iamfAHYfUAP0fbp02DOywzFBdA1hpBhsjxoJUYVUfmfPNoKFl8+73ErKge
r9Zc5WRJ8gnDl6iR+v3+7JhqJj6IxoB53R8lPZcdHAWQBr4hopT19um+j6Y461apQx5g71GszFul
0b1O+jDsh8hTj3XIuTHvA3EpW+7AIWZm2zemWE/B+vcG2uoOQIUc/Jxm+3xICEz1ISy/jVZw1gpN
f5pcEWKBl8/MK4w1O5p89b2MSt3ZJgU7eD9vHG03c5o+pZk6P0fQLdKQySZFz3ysfaz+MPWHh1qU
/Y0e/NWRufuOsQWzAofCLQNf9T765tnuo2WV4r8schXuxUDIpmE55UOXC74Lnhqeb+nHkVgamDcY
2sI8Syl/ZfQ8OMRdZGFinkqr1WbKwS7rgmo72RapaWSw+JNdfXOx/m8YdNhIUQXRL6a7DSUryJz7
bswK3e04IW+qKuvGZW1PjfnV1pwjRym2tjf8iBu/X2uNFG95QEcPEg+xgIh08HNk9u335eydGGfM
YPa3tCkeDInIQnRP9ZAVb1pM0HrschxxgPaeW6OlsmpSjB2KtAMQwyLfF7WFkZgNQHk/SBZolnFq
Cm7oBHeWFq59xdOykp2GwOZkkzP7SM1O8eVE9qs3BdmVoSgaKT98dglibZTEUeuPEJTjChMIBqWa
WlcjdlmExI5UdvoqcLXA9NO/DRM26rBEOIZw3L/ejyrCp9eVt+8W+FpEWPVUr92gwRNk9vWDdD13
50fNV1U5H7VRhkug9+HVn1h3//pVn1n22rWdL0r/4WxK39hURkIYZBD+6ssge8ZyL26+ZSx0GWnP
ZiPasxGgQLrfJCSKhatYMN01UXq8xy+OX1tPeY0sjW4WZqnaO2RJSLtmHPOF0wXl0ULYv/rdBtMi
JiSGZsuHQORzmVzPoXMWXgD2txl6nP5AZIS8yU+xz+scb7K25eQ515D5PwtJI43KZR1ghfv9NPRf
ZzTFQC2cqyB+u/9qmtrNUOVkhHTAHPAVjd1SxP4xHvg6v59o86ZZEuYIcBPA3L4vjYm7krnTZowI
SBsSZa9VHFQvygp+Drkg73PeKcg2eWyaqAhWlTeQdNWjkJRWvdYwWUI9ltW6xrSyjFUnL9HE4iUh
q1zaXl8g5nwlTaF51nNkCEEDn2J0OSHqnvalCHLcQeU5oQMf3yUAEKu033LTl0iliRvVw/HYThbB
86GxSgn8OAZee9D9Zro0gVU/4cmotKlaFbp1QlUjUEGBtzneX3J4WCQyHmM/ME6WQ/rB790OlUS/
Dko3xvE+xad4LMyFGIabitON7fDDpI6WsU3p+YX2tn1IPe2G/kI7x4JuRli47Wfu+8u+ib1bOmJx
qUqFA9YMtVdFWhwqmQ5zWGTE2yqm2EtF5Fw62GSroRirA2yY6mbY3pXI5nrUk5e8toMLHMudjNOG
clj5+6AU6TNeQ58skvS7p5NFVhItfuhR8r2T9WHWkXH6L67Oa7ltrI2yT4Qq5HBLEmAmJUqyJd+g
HGTkfIAD4OlnAeoZ/zU3LJJSqy0R4Qt7rz3NvC1asz3bqosP27LLb3V3X8GHiDDpY20rGCureJ5z
gr/XonHQVXagKkMOYQ4fbpKlV8EwD5iXQyuX06hwp3AOtdUWZJ6YyikbsntHaXnFGDkeBzmdxz6q
rutD7d6MoUHPA4ktGgqbk4fUBo0GqbWsBqoJ0xgn1MXNNpUzf2Vo6RFgActBZcA6pj62HqGJYu3P
JgsuoA034IZP6Fc7grgQhjvdqtkrbrNKcn3EwOxaVaTN4LRaEEGDG6jT9HvGonGZoU34eUpb/FX1
4Zqm55LEvAgplwcLn+3SyzZ1eGlRiVH0vtkhdSBxWNa3pn6THMZvKIbyR+/By42noCX58BbZUfcc
4kk25+jCQtzZN8s0iUY7OvcDqjylUswX/HnN9etUrzOtf8DrKF/bfrvqg0zg5q8yqZ9U4uLcqlWe
kqyuAgoV/WyinNtUoE53WCnlgcYsueCqIB24tRz224QvUVnRXeUugUtNzMTJhbfJRFyY1wm6wnrP
c23rTWQE266vzNEbLxku16Su8QGULiTJtkVQl/LTr7Wtva8DsYUE+2Itv1U1xvcoIVPFkBh5voZP
lZcg7uOHfA2kvOab6eTpS9YtvQWL9gdyVbAPHRQZO26UYD26iFDp3foy6R1iYiOeX+qIxr4cZ3lU
PDG/YDqhLJ4LfROHvMzRvAEEEnGAtoFwBExVh0i52PZHVHcKGZxKfE6p7HA6LU+JsOfpCC+f10V1
6O3xqDSe8R0da3kEj7UZR9zW68cMqLnae+zItUq3lwlOjO8MaASAMFT+ezanJK5aCxVxysgE8Wrn
p8BHeQzjAp0gUX6IOFxzORkom9regp6TpiAR7Mii4OzoBMKm/hg685ttiYFcOmF9l9qonj0sXh5O
aygVlbMgVsj9q+bxoilNd+jQFKJz4TOMQ+/hVsRjhYt4OtRSnBsja7kV1BkDMMNyU7qHFd6pOmP0
nCXZZqR7ITavLvqtGYt91sTNrerSBLcWwaTCMRD3wiv/08ctlBKJ2yQu+0vTmMVT0ww/XC/LzyLJ
uUQasfVCgQTFDfLa19+hzvnZudCOZUk5BDzIxHsXvqlwiY619F5U7F7ZLhO7Jumsa86Fcz86GdQp
LMs3YWWf5GdNT19FgNGY41NWeFf8+z+7fJh+6FXFlaFjSqGZuC6Nukd6p9ZXAGLahyD2w+8zfTxw
i8wwDBbG1Y2yfNNaHLBV1tBfxcqvyIvvXaTUr8y3C8RS432yGQr7edGTt67ZfJheQnvHOPqFQpPo
48wpUAsyPgfdS0Ur2yhwXTIBmISlDxMs7aZ1m4av8nIJ69NsXGJCUakBLPI/uPDj65Q5IwEHj8Cu
nY3qNCcNEWUQP3ZmNOg+oHA7EJQ02OfNv/iZH/xE9Z6lBmrFuKC2ChnHIPvD4R9OO+D68mYwXnEa
sydllLvNrp9GnBUSR83ahK7fsrzMcmFudMSnhCSygSCxMjwbVKjHOCqPogPSmDhhFMhWqX66XBBd
Mf9UpuKV5eLPiAmfW+fhstZeIFd9+c3BVHssEPiQaNURLdhbxlUfU/PatwOBa6Wj7bWy/tlo0jpb
oWWd12f95JEoj7USf/PUPq9/YJETSpsOwvUtqXVENSKXXx8gxh7CpJlPXhOfNCzdRLVKRGCWuS/t
uGT+xRW4dZGIT+Bjd1apsizUteq/hqLEr4i0Cx9pNl3xYmAE0xxlYxgGfgFYoG/6xEEGcGTkiiGe
VNZTTyMepa0+eoyZU3bQddhj2Ujm6lF03dvoNOnHWrxMszO+N3DrEgtuYcaU91J02HQJc1De6cEw
Sze7WCfFNSvd9lCWOWV1WCaXWW+KK6GDTuCWbXx1QBd+PWTAOcO8iu5JNvxQUiv85JZL2mo4P31t
BsKRaEAppS+HSP095mQGOa7RfmMxxO7UWk4ybxIbeLsIbTOLQ2h9qkvxGA+pMRFQGIfpL8cRh55i
k10+ucvCgxQzq2F+Hru0R3A84RxGp/ffRDmKogwdwDPmXFg/PEl1Rk6UdM+prGIcFvjY+WyWyFMm
eGdveZi+ysDFxuqg1lTmKH/S9TQ/d1YrfZH27mnmg9tw80tPGDEhqS2XD6vdM5XOfHJS2GQaxPNd
o2/l93C2xqd+xk7nwlmKYTU8qTL+89WSRJrxbTVXhG5BRab3mCEk83lBumaD4f8VKE1yqjTtm4O2
OVivHI7+E+Ci8g6WrTysbxOih7Y6HGQYGJPlnQ2mrcmY9p/QRoh2d+QH4d3FrrWr8WgiOkTHRgor
d7qbYfbmuZvo9F2GkUdE1BpOtaR55OiCN5baRH805ZG4LsDwuPmfAc4Yu6pfEEm2jaXjXJO552jp
1JSAN15qU4VMshQbz1KouYc8JhFPgYC0hN8y1SY0Egtotkyaq9p++ZoqgsxS0CinOeopCy4GfczE
ATNKV0KxDl24Jm4bOAxqr4gsnaVQZUea7oj+GbbJUry6kUNSgjbvlFRRsRIzZWTlk1/TXrywfYZX
6OB6FMvoel0cFUCkSbNftmhGHBvkwzbKtcgsYqOX+UMHvXfb0uzK7jlqh9h3rWj4egYwCjcvq7tL
kR2o+823Ii+Mh4tpWceU8020pXoj3P33GDIEZgaoHVbjwPpgz57F+soqdkriGftSJ8VnHQ8YTTmg
NEH2qE/Kgyw2tS2ug05zOQ1x/b0umjdYP/1nyueRSFssOGnaEKGhJFnumlNzqUWbvSDj/qCCokQd
2/4RN9oWUaP2WpnE1P/Ps3EkwU1tMwLUVQPhfYl5PCuM6DzwV1rfUzx0hEtTWfbyyRhTBpwtjK2u
yu/6cFNat3/uDaU/fo0xrck5s7KvbomOfXhKm9Ivw7IDooPeYTbC+uBEWDzX5gPBoXaB3fHb8TqY
/st9iUQTtN2t1M8xaQ6B6eC6Nk1TYHVjp0WibPsMlaqCTbmssVypBMilza1BsXZsIrOjeC6VZxmZ
2JZju94bswyfWayn16/pTK1nl2Rp+jRK613XtN19fVCdKTzkk03l2i6zPa/EP2jrb2Yhb3ashfcC
V8Eb5qrnzA3V+zrbWV5NfTZfvg5d13yx7Z4EgphZQ1wfJGNyf72Yo2gqdqx/nte3HEPDVpVlSyI1
FhovNx/h1Oao/a9pYRUtVzS75MqOBGucwuRYWMpZtQzMSXH8tI5aMy+cd5GZeUEUetaLN7GcaEV8
TsywujUttoyvTdpae0ztQvo1Wu2id2OC5VaoAc7RjZV1Jype+xOE99jFXEn5JO5uTszpMBMdv24u
Ot0m8GiEsEdE1qemRMPNtqVyxD/j7uoh0kh6qT5qtzTOTFzeu6gML6WHN1suTiBhapchK7GrYEw4
5qyTg0o6QCCKPZAago9yL/tO0bfTcW9vmyJVDw7wPnUfemPQ6u1hHdSqWVxd53C46/ST/iBFeXTt
2fJDI+2IIeyIOF4XEknXknrsMjsmrMdbkALLOO7rilh6CvbaPCTZD83SJRLQq+k9Ga0sH4ETm6Xf
T8R/gnZx3Y2pXL5uVqmC14UdAKLv1r0XttK9uJL5KOd8cRhAoaP7QBqXZlZ8qcCx4ZOV1jfLtmMo
jVrsY6EHTDu7zJES75YvE343Uc5FP4oHgmrKaTEOLfGAVkdtVIXP9bJfs8foZyJGd28t40LG1PGd
gc7GVkY8miCm8W7uBti18CMow8loGO+hMpHvvOwuOpfsNgTrL3NksVpcu8ivv4TuTuVhPXCp3GGL
LykCZpFuVcrs52LKjcAiIyFIYvXI/nN6VyM0966L5ykeubOiuKp3AHaQujK6CyrPG58wsomgRLF9
pd/DbpTa1mUuEHNbWC/SxSllhdpwdJJp3uYuKT8YYiixlWnc6zUYFax+n0Ds7D/K6JHRMr52MdM3
m52+RFXPPrRgM2zGXIozUiFXlWQj0081qp1j25NyPLexh63fhUPDbPhiqUjMa4+bJJecD7aozjaz
8bz8Uwjg/QnK2kXAX+tkbutcw0oOyVZr5DlT3PAZSV1gzsVFKc3oc3kydkL7HkXVS9jl1XV9cOrh
v2cj2KFTkuKbaquue57c7AHipMwCNrMcF3jBjrBkSF6xrWOhDYf16Cua9FMCFQzWVx6k868emfX/
GOjE7VDcn9ZDHwW8pBeS2pFpmhVYXQ/vSIKiDYf6N7Knd2uKEKoI+RIi5GB5XbH1K0H1Rc3lv8M/
jvUv4URodDlxaOQbosiB/qPgOyiasPHXz6mH1BgwjAghdmvh1SQ8d//vmZl2jCgzQ56a+tvava8P
SYGSiYX7HZKF7WcuSZZxB/bEMuz8xZCcmVge36xqhqHWtOYjncXfklLwtcBVyuFKpUzc3dc1zRNk
Pnv51uzhrDTLODaXzZVhknZXFMgeC5TbHLW52JqKS94UKxfbBQunSN76WjkQD/SWFB2QMluLdlar
EldLoO46cJlynfjGxDyUTGGZI6YdzekispiHgiugpgaotacfXMyc1oY+qAN0xmf9N9XdnptewR65
cNuXPo1AJCCoHdg9b3VtCaREWS/1qsXSVjTGTiOodx8hF2GwO1ZrkEkAQQkygdYhT2nYRNYx4oQk
F93VmTqHyqEvTrFp2Oc+ifpduyCBl+pkVbTA4Qbf0iA88VCBYjZN1GvtgWlEF9aoEqpb57yUrtIf
3OWgVJZj1AVHtDc1qQWjruUnO2sMeFNh9FIPxB4uZyDz7QZKpnaSqufbZP+Cs0YYgMe0fNLDGqAy
zObDZLXVfuSCtzHLYrzWitb6eCzJupQzyKkxY6zYeN2nV5Jr1FUeYXjFMD7KLtaDEBnLOUlhdn4N
CyopPqtEz8/RmNTH9dmsNcszkRzG2Hg3ixhv5pAAtJtayPJ5x9o21BZWV7tLEeOfRCsvUYEuRFRD
Q24jsjJkZh/VZH6KgXNDt//Y4LJyRXFPg25wi183nV9jsU4y8gmL8TI3re6PaWM85zrFrdfUd32P
RpGd5lBP8TksJoLJ1MgBXjKWDNHdHrZbk+4xwjF61tL2Whit2Mve+qxn0V67BowrTPWYRnEZCOch
DJpVgVVi/N86sjT26wKXOdPIQJgLPLGnyJKWTSTIGSVQ5KTAqrbe15Fnn3NbM+2x2ywVwzqLVjN9
uiqpypJVejfbAifzJXtZJwo4WwFC0vRvCYU1gCSz0/ZStzkS65TfFCeSZM9n0zs02ZgacgCn2Lvn
lmDxm5kxLFwu/1pshaeIJepm3eNU8o90++KVjGzjjRfekBSv+rKF4YXJcv4gBU3aOgUcuUwE1Yw2
hEPgVEq2FOtNRhrziBeTl3XJMLgfZrlZO92MX1slpamU1h8CPS+gnCryP4rq3JAyOEsxw8tEbZ2M
AEtyshs/dENHOGTMRBO6CX7CGFqr0yllkMxUo4LgcTChQ3RVGwaRX6d1M3TuyVSTOiTHQMc+OFR+
sgqEWK10py9RyFof5e38noZ/62XaYc959mhnGDWijDHl9bVFp7Lkl4S1chUwFbdxVARm5GVvAM7E
xjFNx4f1nSNujqyD0Njsj45hPJlJaj6ZrSzvkeiii17rYEmYC17XZ+ry8uuZ1wK/A30WZB2+LyC/
O9dM1Z99r2KGdOCVdVaU782sHYARswYZmAwVjhaBk6ZZLOzEL+E/n776x4mEJQelEp/iWH9I6Mit
HkJ0MN008kXLVGuV3lRDDfUDc1mqRH/jjCa9Gp+LdhqR3kHiVuZJe0HGMQbZiEoFVufXMYLYA738
3Prx5KT3dVqqW9NWq5bxWwOqIEYQgPPGmH5gnz2Edtx/z+3Z3A5woOIkm05aQ1Y4iGwUJyks7djQ
X6r+Hk1WelkPDUst//5Xpw9u/Mww/BeNc005y3pwY6jtc+0Vxp7/zs+KuSBbBJYgyozNeqBi8zPY
0rFSzgyCk/PyvcdHRMj3aO9AuRaXekINOZlK+hh7aj8NZY+/vqxdwlawkLRXOvN+N5VhfzTNcdxn
Wt2zHwI1y6K7Y+Ixu/56lntEkCybEtFQUuZl+SABMUeKX+JzrKbxWio0bH0GHC5RbBz/vfdorDQ9
J5kinhJ2q4hfyy7QU4jTXy+ZWiMuTt9AfrLIEO1brityWy5l1phMyl5bjii5HFtxMmnQsqfCn0iB
gr/joe6yDOtljMdjrU/ypBTZVeTYw1iua1tZcdhIx31HWE2pU47TU5L0qOynrN3b+VQ+lUkX7ZWa
v85/Y24+6fUOR3VMqjG9FiAEAOPZBJ1UhO18tkgZ8SP+ZBsIUOw3Y0BeWi4qLjpcTtxYNLvKbchl
VRuii+Oh+RFJmdAQTvXXs/W9r6/KxdtZm8RKL7lsvWB9EGWadnSX0LZu8cRil9uNKRCJJVah/y6t
nj1vlVY3HOyM+uZGu7Oki4Ky17Q76mxnZzsKNrd1g6uTRSmWe3FRly3NqDPuyAVWnkcdOGMXDa8J
67BXZc4vU/hfUZDrf3rLA7O83kEkPJsN4hT7Bk8ciMvUvHLx7jc5ikdByG+hQaoAjZWZb6v67Wva
S6QK51wF35YPE4Npq81nzU7/ZmPyBFzMuyNOKE8dcSKbqPDIALATt75G2ctaN9idTmJHtXFHAnpz
i3V0aaJTVHL7kGi5Fniof7CBQwIxEyCVkZJ6fonQ61H3FDWTMjjothmCNPKXBvVll/Qe1yi4ljW/
KLz5QQSa7X0XctK3nQ24NtH5QE1UpSoHDhdq/K9dqOFLIIwz1Uf2K2hb1LqG9Vg/16yudoqwEWdX
hyktUKCEJvvsonoxZ+LhsqRsmCk3L95CXEBrCm28xFpsaDEhox3B0IVG1rKd/IozAzod1C687nA4
UzjnbLEY6Ye+sgQIeDFjjQZEe+fpJ36fuCS9pGppJbj5x0HU8llrEQ5FJBYTBpDChdomIIY0Jevg
mhEP+A/XgD0DUK3uQJpnHZQWBPG/9bxwA1x7BM2T/6bXbbrz1HZGNDUzXidZYhGmR5FnBFWLT7k0
r0aKWxiy9F8tt4gxX1ZkrrXKb6YgVug+8+VIGicGsRGdi4BKg6I+AfDhaH7YJxdgQd1ZQ6QVsKpn
CDwPd7tPPrhJ7tq6lGcjJtRYRzvjy8T66c71TzNmEAU3co9b+U84zLe5TFQoFTuGvsoZuxtUtDTa
mxZ/kVZ1jpMB7DK1RX8FltZZ2OiHkS4Ve9c2Kr/T4xb4uCvp98DlN705LEJs5iAJmnkU5nhQdGNv
evUYFCZqQ9NQP0HEfRsw2uaTa59GS/9ky1Q8Mf23QBXxoAjWR8ao5Ad99o4zoTEE7mV3Y1RnH4Tr
L/aFyc2drHs7Bd1A4zaTOLRz9AJuXD9cGErLUw/wDUOwJLfEIPo4gdcmxltTUWNYU/c5hMx+sAz9
laVjUAPAHBlNJnkqdAB/yORjnE0/mzw6ZqmnWwESdTtbXA+SwfoxVg2838z21ZR1koIXNorQj1X6
T6PlphKp3gFRY+ETY9/sOuV7P2rA0bvEj82aVlBTYe+q02GhaHIB714nG9mlWiGCD93AEqN2HjN1
O1Xw+HNmqLAkPmSJOG0MtfxRjTmhvorDRo54m1x1vxEooWwb0RPDXswmDbH7JypmCCAayLSu28su
Ms9BViuvMZiCNoceo6lkBRCUNBXIz51y7zlMy8Jc0/xJZq8eiob90WGkfmxF94KAAaASnZhMdz1A
kmC00Ghyvaq3U83mr08Ti5wJATI9UwMGZcLXFerXNnsSYv7GETIdEsRNcHoQcZeRG957T+E7ex1Q
vcopnw3wacJKMXzuaL3fqM5LRONPj5wQrDYqP0PmqFyo09FXy5kovKIjsbLpjE0rXGtfOzGaiHRi
Xanr1VHaXHck4STQujgWHbkvDZt+F3R03Ou7NHMqEkez/VSoPxkE/pZmtWfGmDM3bF8jlSXu2OAA
0zJyM0S6m8NYbvVGjXbV3HiQH+LHVAJZrbIWjo7iQVJqumMVjT90p3aDps3/FhJ0mZDjaSiqbCsh
pnOvcQSU6+yvlgBlEk4PhVKPN67gd9Jq6g0WEYVf1hmrxQl6scP0mVOesKWeY4FASlAZGlrYyC1I
Qtcc4MVDyuKC0k0Z4bhEDaZB1dxVceMbyhBv+jDWD0mUw/WNnSsZ27B0TLaKFmfPrlX5vJPCqK/O
8Bs7o35mNc6vamkElzWMGPSSWALzxPQjvOnOhK6ozW5RAw9kQKsIYftUFiUgb5TGaU6vZrT6prD1
+VbF7DJ6D5bKgLBnFcb6sayvndkhP/NYfrR2aOw1VAMassFDV6k39IEaUE1OMdvQmX/bFS6flH+w
At2TdeVZMQz7CSA1BJazqb9yLwh3uKlgaocQbetE3c7sqrh7HrTBQTgUhj80uL0HSlU9GHRkF9Ls
Pycl4byNIRi6OpcB4r1zmAt+DUiAeXaK16wMXHBSUiO/M5QfFct1Ri/jro+15jY5l6T4pRIJdyR5
piDxiRiyZNLVbUOULZsi0wfxQCxFpV+g8PT8T6rfWaU9kSZSH6GtkCvSe8mhzkRDhQN8pQ/H+hRG
MObCR68PpNYv9tsifq/6drx1ZrqfHa16yuvyu5JD0Dfr+E2kxmfVhH8i2pnd6Lo3lxCaE2fSDhZ7
ca9iFZjq5ImDq4wfqpW7O5t6YCPEyavi0kegJo6FzALSVrk51pN1UDvyzPW53+sWoT9WmiOY6qYj
CMXk6iwPZtK9zWryA6rN8JEzCu3VCNpXpz4yNb+gEytIrcm9c9Wyw7W6tNq6KJE3emfYj0VPYyyd
idVlNP6J/h470U83ToorNydrCzH7ew4U65pQSO8s79UJ66MN8gY0uCqfm7dazCD2GrAmRH+Ubfis
JzTTWLG2XDKw8BZoCqLZtXzcSgT6NYhkulbzRenIi7C9a6717bnSJH+srih3Who/Rcj1D9qscx7R
lAwxieWdLqr97LJvztpSeWoZOfkGNfEmRCLkyjwkWGxWAoFVLurEdHMEfyUGhTWhMzhBCbFCpBtZ
uyj35D5qrPkyK5K/OkpGEFPDlxc1yxpr59g2KRuGx2qLLTwmoeKcQ6/zyQquzE6FeUGR3+Wy2sLV
/AUqUn1ySuc6iyf8QsZ+1Ol9VK6oO9E2b5WVoXeNKWb1srwmXYIo1YldZP1hdVWPeZ83p1bgWhlU
JfBCkskgZ11sg4jHwRkwLvV0IlR428xJOGxMh0sRq5/ljnBTZHmidsaKkCDmtCP3aEw9ejNAWRuN
uUPQ1jo3KwMZgYoGGeBQZoL6BQFm2ZV1c1MqdU1zY39wtNRna5PsFLVz7vbElXxWEkzVxOZgxNPo
qfUnnPQUQy5NvPDDnUYKig9yq9oV3LxQc0pA7042HdiUv7U5ZFon9dKglMN73+ftxU7m4dADjZjz
qDhlEEIT1ck2EvVZZI0E3EnjaozECMejY++k4wWascyrUyxS5HQEM/88FJ0qxMIZKmyouNYui3pc
P8bDkaIJKub8m96gqLX07LdnQgRTpsxccoG8HXZ7Muyj5hcNxzHSe+strlxnOyLN2sviUbUVImqy
Jvcz7h105Za7Rz9zcjViCtgys7iBgjZYqruxFkysKYf8XEaws1nrDH6xZFVTtmzBv5unEt8W2Nux
3/UMb4gr9vhDUWGiavtusGPZEdLWYTBr/zq0emFHrFbq55IsKQC+Q4nwaTALbGEF6tpUPdW1m+xo
lpjgdu7eU4t8O6RdMPY56xnMaUdHZytqGNU5rl8UutkTJKljPSEbd6dDRbi1xUF4ZuiuXyCH50Fm
xy10pWJH7zS8sg/5Q/5OjLQq1B7uos5Gk7SbdSg12jRzBdKnn87g5YeEoVksbfUgh++wKesLeRnW
LnHKBGSrg1OJkQIU7MHcWcmdG3h2iBrxKcP8jvYIPq5BwQp6iUhj+SF0GzRtiGSG3XaEM1xv9x0D
rw3ta3RWTEmiQdGX2KXolGt7FH6vaBYbo5YBnjeeWtIUslrLD41aPtO9Y0OPcvfEPutgd3l29Uau
PENDyzQSBROWmctnGd9nMdWBY5FLEBIc5JX2uY51AAKqYmzwTxQBq+0f8Sh+9cv9jTApdT8pnzJ9
6pLGuRqkY4NSysQlCh0aXcQNWNdlOX2r8zLdomcs98hgOMPnnsKtLhkuIsfatp094rkqaI4x3/ht
Gx8dDk+YWCCIIj5yv85IEWfFPe2cHE8e4Fl6O4FF1LMu0FoSQskHPJNJpqNYAAdsWtabqApxZ5rf
VxasZkcl9pGQ6Y4bHxKQtj6tDxqpM/NcN2SGg9nCEsjGt6dVczRkN6ZieBsU1FVQDP2LlUWc1cXw
nWVPTroN90/XcutTotScU+tTI1frU7pcsv69XJ8RJVsRsbp8+/+8JgqUd+m8a98N5efXS8Yb2Ukk
Lpl/uqu8Zgg/m4ybRry8KprynXMxva1fS3PaG0WtzJPb1NFb1jMssDsim9ev1hxqrIGH0c+NaXjk
IWh0U+8DkuJ9o4ZIxFETcgoS3DZHVdCLgYwsN75pSF2uEAL3lZHNR7fKxGnGrphY7q00XjEIqN/H
eMlQqirzW29TV0bdK5mX9q0CAroZYlJcrEQ8m5h4rwPxxD5E6k2cJPndKFiYqEPS+qALrFNR0BzX
YgfJLjmSUVb7YTGnO7QweKMYrr639hm1OvzScpR7C6IuZ6lGQk9f3T3y7p7SXI0OWhz/qHvxu827
qwXF9Fomdb+INL41lAvgD9X+odDNWSgnSCgDyEnM7ryEaK8P/aTCIAs/kehMPotKJndWkexB9y9b
Uo3fHDhWcmIMcWv6JTG7TkPWFNZAn5h4wDA85buu2L+8ENhZpL+xN9NeGasodvWtjyY6zlQdXsq5
ptknSIiBWLWnBVafwYhlJ3wD8UJZzjfkwIojfCGEv5K1kTkW6aHUGV/PKJQ5LYvbd1Hr8lQXyi1m
xrKXdWRetT73go7ElO2oEBEBIUJH9jpdJ6YQR82YrWnjgFSCnsUXupAAL0MuDAle/XtwFibq+m3K
yL4L9SVE6eW9f9+yPlvfCwe8VvnUa/6/r65fUAHlgmNA9CGYc57+vx+wvtRajeu1qe2/ftzyD/uf
/1RA2fXHHFX5v//23z9+fa9UDDw82twG60+gdBoP+tQ895FKeFG7YAbjOuFpZNb2aX0NG0CYXID5
Umjwphn3DDPCCSH28t76jesXRjWJ/Vp4gPbSbRWbjG/ZCjDLceCvkUHPyA931V8tk8V5lVrigYgZ
tc3ncsSnCFb9RUxRy7/P3nG5cS+qvsxga2toiKRZnhamSdbAmJG24Ykm36fK5A8WIH3KOlao//dh
qGV5LaQXHiyzuwKZNXcSEDVpwPWEKKCJWn8UFgFbSKNDRpyWe6xC7AVtr910QSwjwnoUZM2vqe4Q
TCNh4PYBcsTqP2tXA4yWtr9zI7F2YVKlz+3k6cg+uuYuddsI1HHQrllcuvu2L9MLQb7ZsakcFdyk
jZRe7+tjJhJY3gjcDiY21muqGW7QS/K54L7ZR7FMJqGtndwR6ae3DCvtUjNwz/VbnYnCaWqVv6Jw
h3u7PMzDgKuroi1f37PZ/N8TDuU7C24iobLqO1f2dhcjCeCU4iGk27ytL+NRedjuqO1SRvCg36bu
BsS3u5n/75mMf0shy6PJ4HfIm/iW5F3ONKdT45vd9u95TgUQg6neoo0DFyyrPX7v8HUZgaU685wR
E7VSR04QS6QV4BCcJ07bG7xFhD21hrVrxIbUueFLklUnegKPIS8PhMakO5JXZfDvva4z/8p40E+p
LjwUMukP1yzKc+PdFSvzHpklvYcS10fVcghmwWaH7yKZ7uvDrBCWxwZW29sVEY1aAeWDUJDqvj5A
AlpYnibjXfGSYJr/MHWkj1aEvksRTfFK/Xta30fbPAfM/iBfurn4IIzWt9UsfMuTwT5jNiTlaMIm
O1Xeb8UBFwGFWUKCDapUBP2UFG+cwfvIQTrXgBzZFzhTYgjufxKvKzfu5IVvmZ4ztWN6tiHNC0tc
6BSBEmasUuvX2qkgYjpmTQZ0/VMzvPTFRUc/k8Z5MFKKxVwOnh+HTr0pzSktAwJ0BJ5hBSZ+rCQf
OaaVYAoVcV4fFFI5OzrjN+C8+dZJZ8JIY0McbNkbh9IT9hOQfoIpFlt7Q/s/ldFvYcQkPFTVe99O
ZaAg3Tn1Ye4+Jy3pznLUo98OSuSRpe43ND/RfrQVkvNkVb0grou/foZbzG9qmuRvI9N+diEyOzSD
o78Kp35f/yeG5/5RzcY9p7GKxEU687nuXIUCdXmaGXocFF5xzGvCNDqHMCQtgQdr5kP53Cl59Zx0
gtyutrqbZj4HUGa6RxP33WPJgVfxQt7XtxgV1me1l3/WV0rfzexNiGUHQ8Agj832yWam+Jph/YST
6+QYiueB+3cuKETIc+BuRtqJ4Vg/av0DnEKCcomQd7dSH2EcaS9hO/6cFTb2ZRZZT7ZnKES0VrRu
iVn9LPoeai/NfKv29g7rMIpTvVSZDmrZT08WG7vJi48aR/+y9Z/3iu5574k2buYu/WCTN0AOICpC
6l7y0Dv7/1B2njuOM2mWvpW5AfaQQT8Y9A9RLuXS2z9EZmUWbdCbIK9+H6oa+0337GJnUQCRoqTK
lGgi4n3PeU69J45u3Cfawrg2CBCvYFmswtBOfpWtfkwm9xsor3aiMQpvQgMHHxv2PrG7Y2+7/SPL
esz0LPm29eA9UJKpH6H99YfSI270+rCqRf0YOsRewcy2y9y8yCwPH60wdIhrQuRD7d5/DEOdlbBi
UuYYxpc123UAcbvYpx753kNrXgi3+e7wnaxJaQYBw1d7IQmW9lqHwQM43vNylM3eWnWZW7/1avjO
k4iqZDQ8Y4mhjSzt8SbHWzSVRDRoiBjvYIIEOUX1NUfncazn8q5e1icqhRPbLw+v+9yyLO9ip3yu
uQIPqEXKu+suR7rRnsPOML+84q83KCA6jpIkEC7/x3U/WnxO6IjRre/ojq2uz0RVTCgnLZbr+2mS
El5SDtlm6Eb9cN3o0tbJBmHz18PrTxWiSOby/7en/SrEXCjU9vri5vri639zfcd153VjSfdzHrri
KFGYEmcZnxJwKiGHQBGIlYb2Rmta4+66IbC0vWmZpa8cJ9PajUN+4NDld7NB25b6lHWISMM5WC6j
bYFM7d7lEhuFMm/BmtGpyULjvWkcN7B1TXB5RkVgZcQuTbBhg0hz+mfTJ0raVl0e1HbtssiVaMwi
oWcHGvxLwzk/XzeQsv/x0/Wh0arhCDeHYnibHNHN/2PTDByWBZSZHFXuxEe3Muob8AgfXZkWK13J
8kma2MRpGF8fuOHEHgs3Rp/Y/Wl8q9Ws9nNbmg/4sEyYsZAcB088XDde3/AFMDvezI6P59a1pq2Z
cu/twhG1tNc2d6455ed8wuE8lVX3OVc5xrSof+5rrb5RnYs9cNlvQJRqi89sBhrVINW+ycbeenYJ
T0FJ5L+kVrF3fElzpsn02zAqQ3SZJkKlxhCvUTudKIQ4v/yMX+1JUwOrY7o7HbTWHqOG/+DDyFxd
X7L8R30y+m+NR8e84SZN85NK8JQNzVkDwrP4Jtq3CSwss5Hox42mW60Zk7fIRSwU22Z6ThxwSq5u
GZvBBPBF9Mzr9aUN/3U3+tGHT+N5jS5IXXqX4ZbhY9rWOsMSyUHEaGHfvBRdiGSBi3UjPcw9aeJm
uLvd+s5BXnWnIBAeS+omk0/ZDlsvT0hBOaJDAnF9xfW1UT/uwU+5zCE/QAmbJ9z3zhlBboNjbfkR
vE21mRQtIGoHR73zwV0Uph4kEdLsMs2jnroTO+PSGYr19Ue+/+407K4/23il1oWXkaqiqTVZctU6
nYbm0vr5d8Mi8yumlcJiXnzbsrrxoKHg4cGhX8WJhYOvID9Op75ejJ993M7xahhwDw9O/jJ08kit
UTuVbvGPzbw8vO5j2bYjJik7RGnqD4hi3P/6uj9vE/ZzhBNrP06SOAI6mkGfDRHSnA5R7nUTOUl0
4vYdnebJJLvYtOku0Oors/ktmpN0pzozOWk6lcv76xPj6BlrSw4aBjdeV9jVc8Gdfodfh2JW40DU
U407XQpc91Pkldz8wyreVZtSDOat4z4TlBLeZa2h3VVJrd3JWu1SW1Pnv/bLcmFg8CURptXtmik9
4MZo74Uey3vvEY0Kid62TstMNOZ5rtE/mm5pfKGrYUHSdB8E0tJf90Yw7b6o770RuN/1FW5ecZ0l
3rOcRmuXxuqumCx7PeKsfSaVBZF0232lg4bKYixHeNyleaTo6C6Vwe4L0ptGz1nkpM8g8KLWYHg7
3ewJj66TZm8Q07IakWq+MELRMZLGYoaq+7WPq/zearDN1pqz9avEeMJbI7dhDZ67dGGNK6vKDhpH
Fssaz5oJrlHRfrC2fyy6qnwrhsnejTmCQ/Q6xRvuNdxesd9fOqcRt0ZFdEFZq+Q+ZvGypaRH96Ai
nLIYOd1YfjOnbjPC4WkN7liaxHQYybBRaE8fezQ+QZyq5kU62CwxIBJLG3XTSU72xRSF9tvrbLrb
af0dxZIUzLprT1lDWLBTJtkm6dPxjnyRaMsaB4WwJjUKwrI7J8piuNNoWNGhJn/VZuzkzDtkHjaN
luN2mZMyo7zhdU8aDL6VBEz0Gc/TOYlNP1qhDUfuk0SQPJunkSxFdGmtxHlJqSTWGzI/R9A9aSWf
tKTMj2FInAXSRf1DZMa5bQfjyRgTh++Uttl1f5+qI8ZHcqFDfQQXlBN65Zh3EDG6J+SB3ioknOig
O2P35M5dtcXb0W0sVg4UCck4ZqDyNxoT5V0/WPOrR8VuBYB0WDh+OdC1QPNz/VW0lX0uo6FFwbBE
7bl03grf3oUicj+wGs9UU/X2zhd0GvMaiIBhZtq5ldRTUPQEhZ6WX7pWHSVBfS/Z0Fm7ueuYuVqy
f2H+cLq+QKUobHqEzbd23iZnGlsxf55efGU0ttDIyROFzpGB0222xpx3N3mSlnt0B8x+RP8elhSr
jSgrjy4fwYzm+04a032Wus6l1v31X7tw/3AeOOXt9QXX/WlkEyOjJ6wLec9147bKWHkoZoJO0a+J
OazIrEiKOyHpux2nPL7vlw3sDfu2MD7+2pOWTnRfECvmIrW5XPc7bhIfW3I9lsDOfhvN1fBK+hTG
INcZTgjQh9emXapDnfVEI9q9y1sukWV3hwv7xvQIK76+KfXliCygKm6ub6Jp+iL7ub0bG6I5zNZa
JU7prdHgEB6AyKWCd8ZqBVAMvlAyjpdUdawQy6oGueKP7TIZbTCybhlW1cfU39XKsT+R3XMKZ5Rr
Mc5MD9KOfl/3j7HdoOHX4/skk8mpRua0bpc31I0WoIY237B+JbswNZq95g/1CyfRwfYa+1NzHXx1
rWkesphJDUtB+xlEksSJlUTnLvat52HJNhBDWZ9t+L/PVBZ+G400/jxZDQtestyQaa7e3N4SW5ru
ya5bHqLjenKMpD0zrUu2sEQApPmx2vhtt49K6CeO3uMfn/aaRqQKa/mP0YX2VRkdwtYyZuFu5L9y
GB+L/9xN5UZB2Yll+iVH8yMue1pcHSVjgYV0ue2uO2P6ssKuXTXmrMNiSzeprZvogNvzvCTQU/GN
WJwd+4iFP3YSanpEl+KWcIPe6s5T24m9oB8GD9ia1zou4pBzdD+79nAzEFkCtM7HRKUdlT3Hh+uj
wayjtW6mIxFCbXqJDDY6A0Fg+lNK3qBMD8NceA8LhkdkzClE0q9zi7y7oTLAy8jinZGW9TSa8kvo
P1XFEpem0vLkSfUmJ5CLFQr9LrToKGXqER7rhpS1L6bCtpjoMInwgu2zImguFevcHDe+bULG0eTW
LusPz0nnLYFhQDI099Rwi3w1sug+irV0G09UyRe2xYftDJhHMI0ZXlgcikweBidy1q5ItWfIFceE
QJpP0WOJdUYSBOwwOtt9lNMMkg9ugi6xteKdmSfFLm/Fk1uoB4iNgdXFz06qzpYmj8gOTsnUPmmx
FuR5+DU7+m9cnfj49fkYzvoXxoyz22bV2Uf+lTt89Z6Rtfulm20j5Dk2QofNkpQ3mg6LZgqt/dhX
SPMGBBpS55B3JXItL01pZ49UJvi44Dfkvi5pc44prSUdPuqq9cwyQIe5nhCfYicNSfzSUFCW2gWI
iL+ZcHfQ+CsgN8ho3bFCaPoMWUiL7Vv4JIi22GgDSfSyZ4dEfpJ8B2JJeWtP8+PAVBm1b2aCsIcI
IyR3i2kCJIOC8W01IZU6EBCyxhLo0H4F6E/iyTo2yiRo+y4NPDAD62wafxp/nM4sln/JEM5QZw8k
qNqriuEvSGJL3yT2+JRCG3zO5vSpeAjpAxzIC1NrVwe+oLqyQI/iDTvKe6908cQ5cikapHwYWIT5
Ds3DvGsE1c6cmCWMN25KhNacmU8lmsdVygUZhPFMtKqn0+YziZ6sQXCs4s++dMKDMTHpIZXM2Nj1
r7HotVVkJmNQTgXqFvnchUR+5A5XBWjnTWNhr3OKCg2l8AKTFHgWTV6gl+ShKlPd+DkwCuqnQBke
4sJERBXZKQ1a1uaEe5YHMaYPJrljph5ON6qIunUV0UcCy7VmrOmHmH6Crp/0eBxOKF5hZCD+Qw1z
UH735Ik8hsgp5h0F8McMWNcuMntGrAWo7PrObyZbxapwhh+5fGSU6mszzpo1M4dY0Sp0Yv+trVPy
FrW9HpMQw9jJfJNOGwHKW7qdhErVtbfJ80fXCGmj6cWTp9fxPq6xnQkr31Ruhd6ikluvTl/NOvui
roPUeEgpj22yJLrQ/2O1SkRefWyRgRVGJjaWruJVPo+nYVznE7BRE9wt7pgCoyXIgsSXL4x13aol
gIMEgfFGr8IbaMKrONZ2XZf86POIYmQYn/Vx1lZUGacNaFZ967uiOQyhOkpW/8GcuQE952TrVUSA
F1l3oXOzVlr86BsR5tPaPPtaRJe5098Z2LmDibtpGj0oX8gxKgeloKxoNRIzu4L/fbEom1tDUJTi
gH4Bn0Oo4+wj6jexvjqWKkEuu+ckSYNIZQrlQR4HLUU2bvTHuSdOTEQG+VpT9EvLqvvlQ0558umE
Z2CXrIImspXHhsm2KPZlP30Ywpp2+BBPFTlF3LRTcp4LAldnATjVsonLZG2SthK1W7OaR4cyf4Ly
ry3kir5IF4SawwmehiSq9tytDro3vjbj/B32M3PaCtg0ljxn9H97BoG3pQE1A5x2v2otLlIyKtfZ
bHxyY0UJKIhX0SJV7IbaOIolDDbvYA4kGPzPrnUZbTmt9mbJ3zHF/lNXjicHQzjaw+Kxu+QWIMGS
Lrvw8mapXPyqTYpBmQMVbuAezKJvmS7cAILam6htMUhtcphbUSs/PRcxMeHT8KaKHNtILD8rBFRP
idldbE+8huV037rkeuU9PaBai4lfcfmK0Zai6OeisrJ9ZZS0/4f4xRq5s1DbT4k7dB8cvf5Wmn8a
Yx0BVP7q+GI/dOStFTWODrTUcYg3oSLApMXDjxk4XFXmuwlUEOAg8DA5tcggLIQupkNybu38aHMd
B1pC+wincJCN4bHucrXGcPauIZIQXXYTZxPIrf7kYIMmASZZVaO3xrhyQ9HwlM9kWNMu7ujvWl1/
N1EVDEC5BFRX1omTkXsSaZjYYILGGLfz6KTc8hxn6t6xuuGBa26gH6cDzJbfkC7THSdQhLokkMn0
mCLUQFyrJyzOHXbFRBRajnlw55n7NrzXmsjd7VzAeauSfNvWQFiJicX1H2JZbHUUbM03KgzqoT66
y6mtdsnYX0Zpv7g962wUwVykBASYi+yhCz+Zbh89Z4cYkgPzAEEriJvpEIrZgFWB61cNUJbRe/aJ
yinJTYEo0qe+t5AblaxVLK3+GkWL79SJn+KGxJ8U+ouf3Sid5RawnSi7q5e2UDX+uFI7N1pNnu9D
VFu3NkYIOxn3MhE7zY7umuZzFu0Z5NiPXclbfYg/c1S8+eDH2zYDehz9IIL3cWvUXN9W+KJRIkPM
fMOfRmBb20DWLY+Nwb0XOES0Q5qflGt9AqCjmciR24m1NscBjQhZLKxSYhfoHUoOP0LobIa5XM0m
+vV8bJLtLEO+PsIkKP8gQbJVgVGcSkeiqxm3TL+Zm4zxptfFqmUUXDXYtnS9WuHp/wFbAZrFIRc8
91MLVAFAXa15HzKm9sTM/66sfO2SLR/ont4Evr4r6xrhBXWlTSWpgFBTuwHPuq6Yk+1bl25Szl3e
8rSvdh5Qs/nFKVvyxHExrPJ0IHuJVSDENybyg5wCC9LSraMTEesXvf8aWvIlbpv2N3GJK7sv+48/
xtLene5o1cR4ivNgUg153IzAfBfalr9N3sweYhtNQjUzFweZJWW1drD44nhlmTlAM4o8j/7R4lYp
RhbliYUiTbM89zlafiqEph+uXhapmR+JIXaOY5m/56LbCwRQn8yxVnFb0mzUQ/S1k3bUUuW8jwK9
EBXYiaOZ/4jFt2TWWDkLybmnjd5XkZgNPD9K5h7tCPJizlMl9Ju2hVtByt/ddTNGQyCMhz9W6qiy
+9vOCadDNc2kQyu33RsoVl4iD2AT/OTPchggUj77bZSv48l2v9TvNErlr1DzaSOD5fuorPBtMjyT
GGgHK9lC0xoi+fDH/CkSEhJkBleawPeSTwUv7eom+GMfht1QnHyteEnncfpIbfv8B+DbDFNzso1i
2FmKYrHlzOoMXrLctk3pcdpo8k4DFXyWC+tT6oQG69r05nGPXuU4EsCQjkToFCD+dk7jgq1uqR4b
Ru98VxaLPH948WqXyQxIqL82zXA/m6BjnNxd0ofhxg3Te0y3aentY6SrlM6hnLKRvtaERcJDyqlp
xbHXBL3DKw2i6sD6TJSsu9DeJn07vRdMPr3cmD+jDnjrQGdyXfVzdN/RxsZE05MKKNNPf1nMkqFp
vmJ7YvAAUIYtNLmVVZOdWEiJbVv5v67GWkt+K7yLWst6D/DodKIl7DypfibErYbIX46t/YQgiRjg
YrAZFRHWpy4p7d6CLLcFyitbl+vJI4U4AC/n3Jk2SBrg4u2WeR1cnbZ0z02nnkgtkc+NPb+NUTHd
qXrGJdL2N4k5tS84IaBkehRmx2Q+6GFTHU171FY5npUlW5BFARCEXPfPdkFtoPPAr3Y5nQ9UaTd9
WjxkfJjT9UUNetIVvqh1uTBnLOmJQ6UPW92tLs1CE2I6oSOMd9rdNKVIUDlPa9t179o41e97C0h1
MJjIDq9ZIapGRzRYPt0IQAMzypitgv6w15tswi2CZ9AsibjKdAR7gOw/2gJj7x/bHOihlTfEuHmW
v2NIlL2j7ABVb2zGM9jil1Yv9UNht+SbeHi5r5zZcBQfWGz7O8OvGuiwYCecMyhO/QR+k+5T2vNr
bVaZyWQ9wGm2MTA0ejCGXfw1t8bOpbFphw9XrlgbJ+Yjxj4m81z4FJboBCzJiqJdR+mQ4PjlL2Qx
U3BTiZdT73c5U99p+JPJ1p2/I/1hSq2Xou/GL9r5L9pgveHNax7ALTgB1IKcdqsFH5QUXAXpyNP3
XV2N94LyVdoO/SYrJVKr6zmQRRbySg3JTZGr7jak+X81o/nhT2FW+dMfP+XwQ/0CHQBr93oBpfU1
d7eoiG/yztHOkbOoE2XvQW4lNkb30ofrhjZwfNMb7k8OE14ftfFxah0BWLnqKIsl5aVEMsfspDsM
BAm+z7HvoLXMa4yoGtDVK6VLZr52tiL7E7FcuAIaYqyd7rcoJw8JhV0hotCzTT9qJ7d27VPvhgXu
KFlzVPYjMQFPf76IaJQWTqfCJtCa2QQ9T/JS5RxMHb7RKx8dJf67m3fqziKAY/MHntUgr4ZXKGmO
TC7AxXTkO8WGGh0qeEY0NqbH2aA5arI6PqYefA93MF/JLZD7bvY3+qgmgDqQL8Ka1odwPmVl0Ydb
En/qZqbcVs4QRAdYamFa3U/dGHPU+7fCcdQDcoh4xdRlejEJYGmrBc7pFNMWQ4F8AhJkHrDuXaBP
eU+qSkYIvF5246CC2oRJ5FNY1eEdLVSMK/l2KLHE9D0s1y7B1NM7g7aPp9I4/RkdJgyJYVlYqzYj
Q7Zekor51cmwckVhnfTrj8pxR6roNZEoy8UKwZIq14dRa8NO+G5QRCraF1FPgpq2B/Di31XEYAR4
beS2yH/NWe2xyEwdtYt6zoEZSCacaOezavsw8O1GXIhalMcR4uamHkfnRevth6GE1RpzhvVd0j14
3DZxy178wV/MdegArl8l5Lwe7z1DsG4kRB9z3T+Oi7TNQ2euxZZ36MvW2E/MSoMek/mlrsn/sRY4
fSRl9oDHNkWRCsNyyjNrzQfXA3eJVermxNkLo4C0Nc4VENURUpJedltp7nWcSGUweFO2KWHq/jHt
kmy4MVUd32vt5ICJ8Ci59y4GUwk5QofoSDmMXhpcM6Fb7ttsoNxr46+RemTgeQMWq3y6oakevQy6
QvKdByQZa68g1yzcqJisqSpBjYXC8lQZTAZjOaCwjjMGfYaXiMILLGCL+vr14nfofe2aGQA06gok
/m84KZ5Tz9iRlTgfbOWobUVfYw/IkA7+1PdPcBcJgU9Jb42uYPg0BC9NzCGZBaSbb7hoWjJUyE3s
I4W/22uJmNJC+2UQDCbQH7ADXAdZL7KezBuP82h/JXr/tQFnY+/01PmMU5TthWnGAcuWZAs+AFon
QULyT+LcL/Uf0U/5fwq8Mf418cZwaQm7wrS85Z/xr/kwPmdeNglXC+zQrw6TRsllwmtxta/r2D6P
NLy/GSLQ5KtJw5NRz1gRDAp1sWhBC6XN3tepxEif4BgELOR8khX7DGsHrsAYNp9e1ux066lfss2u
G9OmPtUIR7tJmzR5nODyntppev/rFXoZqtVABONhJKaD4Xc4ZYMvTq7LRdKGVvWhQlL4HFE9TOgL
Lr4VbmaZ6RetIPejy2do+/bPle8UZsLaN2E1bwD11e+GK18aY8KGaprFrWhJFVLLfi90i/UMrvhQ
a+3BTBcJ8gOZrTlFD72+cLvYeoMxbB2i12njYN1yQ6pPlYC/vmwyS2l4AfttknXD0hNbR3ZyrMoB
BD+X9hZFTnUYs0U6SvcrqFsZffrasCnRCnx7av6G8Ns82yTUboXdJ0cn1YuLgdFnrUNKec9EdANy
L/yWY/9qq3h8iRKoD9nsjliy8m2Y2+KuovXVY0c4YN5JLpEeYfFR9aX3ErDv00ZaUfmDef2jB0rY
WY6/B06L1nlhmMWEtfQRE7GhLZhaT478wf9hW3aJJUWf966LBt1c8DEDkXPtMqyXljsedfWK3qrT
B/kZcqPeeBGwcd+BdwfLig8Rys/eI+fX6h+LROZAp/TsaOE8+rO57nP8GKM9pswLPeWHP1J1s0lR
IRn8ZuI1hJMnL3JEbBtZTnIe/FASrK5NXHqkXwxxzsyhj7pvZT51NhVONLLfo2L14NveS690Z121
Iqde3cYsJlNjRyBBfz/D9AhY/VO3LzCh9oCnh2FiPT0oMCj+bL9eM5ThrH9lfkoEQd7Le82KYObM
HlHxRlIek1Ids17T6Bbk9l5Z+vA0C/clzZz+S7msnmtNOvdTUusH1Wvo8oj/WyawzRpjP6dzZhun
JKSGPMfdJZshH6nSNPa2GhIsToxVECPsB7M0u8CZSwuOc61R4YiIcuhd6mdt3gNhpRIFsmLN8ny4
xTck9lX7M8LNPWLFjY/VstEgZ/DNLD/qlsmP1+dhycdH0x9/X9M5/v2fbirt3/+Tx79KtO5gvLp/
efj33U95+ZQ/7X8u7/rfr/r7Pz/kTf/4T9ef3ec/PdhcYyPv+59mevhpqXFdfx33tOWV/9Mn/+3n
fxY+Sdbb/yN8Mpn/OXuSd/zJnjT0v1k+9BsfBpHAKWRxe/2TPWn/zbddyyZH1CE3TYjlGa7hJWvS
cv9GBrqJes7gTcISRO615TWG0rL/5gnbIanSFrZJApn4/4mhFJbx33NSTEeHcMifRswtVSFyVP5L
/Bels6g2EoFcd8BQBpYPlyMscXvmpxzt26x9dR1+QTzSBpk4g4m4FxTPHJIzNOiXxHqCjTRfsCFS
yS7ooJIFIVa+M55d8cBKhlS0AjqZbbibehG6Zrr37aXqZXYpclnc3QGa71X5KyZgYVMMZk+8hXhr
h7m8aap+N6YlNTwFEqZFVLnLdWTzej4Wq95DVCIax99ZHg1yQ/Z72+rnc0/yuWF72drOLXdHUM+O
nCVgX+VkE2Km2Rvk3gtlSdTUKkZGz0VGEdr72aDy69XTviaT5tjWctfnCbpwg2h7LdPW+Lz7oKzh
Gow081YGK75iaIdD3abeqiCeit469mJs1es4jprVUYisC5K067dwzL/ICbsdo5DZm6OKNX7lBxWK
n4osGrIieyK1GQAdEtTNDDlThWFVKKdjgZ3+DNZAegWwrsR617KT4XTgE1tXX4kOzo3jJI8j0/1N
NYysTaM5cDsqd7GQTLK17KuvKwMb0fiGvrPaNfQdvAhvu982dKVBZc6YaAK7ybd1376AxXmPI3Na
OXzpbc08HYvLehq56XVVctBjIkVKWnQqS5sNSYNFMHTzjYIkh818hdjKhWL9maBTOQLqf4xqEa5V
5p91l7hHaA564LTpejTyYutoOHnipoI9743PfeMxBlQhRa7FjDujfXfGDB2o5QTCZv5Y2vNtJrCN
OeWRSedEHdPxNlP8ZTVy2mSGBV0jRxcWA8dPxdaX5iaBfyQNZKnEpZrbuDLzFeby5xAQ/j6XIwc8
MS5d1z01bSI2yOO2yIinTfRW27aNfay9AXrjbb2GiM26KB+9Vn14klhBPx4gJQgEJ7T8VtGkR3Rb
UCVolG1YuR91gWqDoou9G5SldrUbUd+T/rFSONzycLqYeryvrXCpCJMLkSmRQjTw6DmOhQXf7rXq
XWj7oU04LHJW5uEL36UVj4ZZwV+vsODGztZILXsDs5+/gCkr+nHW33nG6ghy5xrdSYi3eXhNJjMP
EtdnYmlFl9Z+cy31OFu2CUTJf85kru7tyP0l6ax0fcwywBJBbAK0qDtBR8EsGhj44MxQes40nM17
XYs/au1e4LfYUEF/EYMMT4k+PpKixMgFwyCeu5ECsrPYobq93ZGhzVdXBc6bnhdtMIw+Qg2XwDGC
IKbAGzpvP96oeUxY6xjHhd8VYIKNmfqXxVm41t6Q2dZlkrohkxfPWBzh4qqme1ngn0CFuwptARei
edA4c2hYU5JX4JUcO8SBUzsM95SmSwQwIY1tICf1+zBjTM7aYW911b2btj9KdsUmqpV5qtBrb2nY
0++zYo+wDQ5lM4Gptoo7zrSOzxwd0Q+W59xbmRmRKmTKrnsA2EFho5N1gHeFxs40vWjbFL61Nszv
CuYkhzMuj23rMJRrtG7qnHtIF6G4VKz2oWE2yIZGoh486kZkrH9BUFv7A9xLf1l00HeEAjnBF5ov
dpgS8UsTBW0/kgHABXAHWWKoWlefFbhM4dVR4Aoywogu4fAB2KKGv0I1uGka7MzesvieE7MCbtC/
yrT6innLTUwkONzeGCE0lz0sBcemR6GTOhwb3UcZkUHOrQd1JRi52B+4wXokWpFBFE/Ng91S8Cuw
d9eJKmg7EBvei5c6OxDUC47GQ3xMLyfc+JNqt46avFUv9JVyUntjyAl+xHJvGDlsRifSvdub3y68
G+5/9Vp688YNx/jAGUYnsdgAzbYJPMux3avy1epDkkFdzFnUVoxaHRIZbUnG4QP7frNLPAPYjSy2
NN3GFehcKto0g+Hf0iuAchn7PxW4iJ0yaPIJd/70dXfY5HgngTYOGw3K5qoZ1GsBwQiFwRpQPra8
BEe96ya3g6PduZD/AphpdEK7/uAQUs6XnyRbZsThxiIbHgT7sLMZHsO8Otrs8DkZNlNr0WlsAGsw
td2Y7C7tpS2g1egeEp/beBoecu3YUZ/ZTdjCEFGnaAb1QcCFIlYiRtG9RKqgrna7te/kgWk3zQYt
mRtosmGZ2FJflW6/iaOK5DkXdVxaO/67U/+atOkwRcNZAkt9CIvxo9FcO6jMnoZsY3aPWbngQH3v
ZM/+yuc5FB3twZrDYhdOO0+4aBJC2teqIggybbs3z1Y33BbJgQX5AaFYexiM8Xu53gWDC822IQhN
shBJdF1rCUszZVhP0mvzLXTfswsjem1NvgU+m05bRFgYwk4wNq3hrsLSfCnxbSJmxPkaGWMKsQ4K
Zmt6hJSugSSfB7nEy9VoXnt634gnJgMTJ1dzOemByLy1SNGMsDYY3kx8Tm6DitN9Fc1MuTRFndNU
TVA3pneZDCxEavlgre4H1tQXN9qMhzov7M+5GbeFVcy7eNRZOkrazQ5KFm+ELZGDFTJgQXie2OlJ
tMYoPawSMb7gLRaHSahs5YnmB501VTW0mWFi/06b7t52p/01r6xCyLs8UdrdvDYsCj+dMiUGPXjb
PoMUGt6+WvPSrzRluVrO2h4NIDUkLzrqpHKtjEW5Q9v2XkGoW+N18Il8ILtCK/qnyQIZrs9avXUn
1EAu52uvDl0lw7NgRuYZmIyzMXJ2vS/RHI6YKcE0I0uHWVlSnqJw/ThF6n3g6yLLZGNOFmoPpzzx
m+GOj4KDF1IAVSO0LREzJ8rQPKbu58i9Z20yO6De7ebaQXpjs5k9/bkd3D7oxgSbruipmJQ5455j
Bk46xjuZG3cz5V+N0DHDqkkMMobAq8TZkx75ObEN7etotp4HK8UHTuSWIbcoHHUUQff9HFNYXgZI
2fmbhDtTKon88JNPQ5vBBsdpjBJob0v9K/dCheuBcThvSmYI7qddUE4dq0wu4z/wbF0dgKaeHKHU
HnQ4sompvjFHydWcBINrboWo4PmMAHZlpIxgllqQFkqdHa081dp+HoixCCsHpO+s+J8H7veuxUjv
SRS1VEWAkUcVTZcTv/mOa5FbbEWDlamVhUNZ7VrZwVJqQbdgKFvl6HrpZLgEzHXJQ5PrT8OgffWh
NZLzijZykmT02gWtQmto73Br/C/qzmS3diTdzq9ieHxZIBlsB9eD3XfquyNNCLXsyWATwebB/AJ+
MX9UFoyqsn2NOzSQ2JAyz0lIe5PBiPWv9a2QBc/jzW9+MuUH975EUSPIbW8qDGoOB+M79njM7plT
ANXjVkrIS+cXEgTJMa1rtuJi+ErS+bbwLRr3QBZNY/BCjKjamxW4UDk8YBHE1VNTBxgXL46cq5fU
0A9OtRcJ3HzuUtolTqae6GfyaPSy+k/LpYjOL08A916bAPaEzsSGQtVrwDQkdAODB7gn9DavxCqG
H0UbTYO3XOD5sZlHemhqe9871UCMQLSC4avqzeDxt5jNQ2uoxEEWKYNnHpVO9OY5YFYsyMcbjj7b
yQQpmI8gyZrEzkAXKbEeyIatNaSG3Jvyc4BVlH2bezRRKqBh8Ikyk5AoHXs2o+W+rmqs4lHw3tXU
YVqWSU2TBSigthxnJ92wxk0TJxcnRUOJy8E7eDOOAZ88txvCV5hZWe8b6d53yAVwgHmHPA1EnZlA
fCWGGamEjJZBc0R5lA1hfWdaCmxrADTucJdYJNQL3z+PsuchW5owkOfpQKvCJ7BsrsjqT+AZ3yG2
KDjSkqWofrd0A1eiq246s5gQUKcLpU4ffoPmm5nhbYv14jCPzXuApr2zHBfLlZrQSYyc9ly47rO5
RYSdT01qHLD5nuaSwq2moRuAXcmdFdLQmsMsQQfguTQ0PAmza0S+B01jqeMnLpEgi5PX4E6nmS04
zkAEILTTlVRxfOCJlvrO13JcVPS7Ns4GSPFwh7hsckhSnGisCLuSBf5SYotDlPtqKqO49iz2QBEk
in72z1mR+pshxSSaDuACEhvMzsIrgPNubgNN/xejshWdI6zCFKITU6DxxL/EZrfxY+AGExA0/j7Q
XjzFKzXkt23NeDCkei+Bk7KOrJFBejE/tVxGsTbxspjmM5mEYhMBNUsHHk6KQzNzDBo7Zkwpoa9P
wL/WwFspKCyitxaBnpkSDFJXf6CYeDsDx5w3VJrjH1x8onLsCAr+PzriskcBZAQHeEfPCUIhbKpO
r0mp/qCEiSA7C01fp9/U7GOCftXrSmNvc+F+AalKYo51qQ+Jf5o6Gm6ga7GTO01/GEbjmUkRngt/
fFHmgCHkzi5Y9lpnY45hCArBkJybN6kV+ytRW0vnKMlLJvbHSPRn1zf5KXjXXaWinbJTahoqr72A
g4S0y18bAD1pnjNrufgEMpfrwp6j18YBR9wrD8GAhUI1rUI+YBWnfw1KWHIcGQEjXt4HZvKSku0G
6OnvZAsiqx57vEyggjlMEoQjGT8ujsvs5AUoytoIPkcDDkg/FPNqrrgSZPEFo1zjl2/ggLX9cWq5
0NsioNrAOvPkfoqJDq00T1TddpgdOjLew4ClP+fNga/BIAG7FxE14kc1jTcodADxGYp+dm2SEQ89
Ti4cdNjOdn9DL0RuVCukkHHvLuhOYRh46uKZHEWRnVXr3NQN/LYgNf+0pXpsUwLLVuKzp1LejxGw
lISYC7fkpf4wB8BWWJs7zx1PQxHf0mq6aJNXXhUmG9Uw5tZYbPFnh8WUHeRgCi7pcyGK7oyy/paX
9134jYkvabvh6HWKFS/lpAGTB3BiPX9loIGPBf10OAJ7iFOOC/5K6aMyn0ItvvCS/jDb29uQcnBz
5T9OPol9Jng8J1iTO7ZGrAbjWkLhDVC7wbnMu5BhvGmMoMm8kFF++MjbPeP7wghnBU230T7RMTsd
t3WUgYsdBbC+ObsJ/PFQy/h+ILkSuv2VTZyt0sbX5FivwggelTvjSGqtpaKFEW83RSdERqYt/edk
lu+hjQOTWynrLe5s+Qan+ba2snQfxJsGnbuWxkYmxs7u2vOkqD/xDMi7afjDSTqFrhR76ypK6RKC
4eUo+cB9+UOqK1mZqdYbIwBpDkAd6h5N41GKiGl6n+CmmKjnL0XLJ6wncY2jdlfFdrMz2mVvysNa
uHMPixI7eTR9dmX21oA1C2rvkUl4xAnUPsJbObJPlDs9tEw4UJqhfUMpoiR7O193kt81B2q9BZNz
k0zFoUhZgpnTLUDHhHDVkADLXeuCwACeu6cwSClPSaG3iZKsUxIm23HQX14847mCj8c+6E10At+l
3eBUhV04xe6u7RQ+Ecs0tplxaZTnXdDDaiRH/qv1pI3mrXWC27ivMExmcp0JQqp274NiA2bTVdw0
hJXdXe58FgCOmeWpi2N6t7o266upYk2IwwWhvsp14dw09hf8/MfRsPMdGP+t10+MRiWc/rpDaGHQ
SlfRqiot6tcS9dhtzXI+tQWnIhEbW+h0WBnQXxy6Q9Zxmx0HqrjWdoAJMmge56LsIMPragfZ57bw
/Dceu9+AYgBQQDBbD258I3sbXiT1J2ti8NHKbYpVeUxw+I60eZInMi5su2BUgU5RsSh2vu6OYwwB
zlwbXmStM7N4Vs4SYVXzOyXhK10K64IetTfwHgnph/vaJXtXhJpcRyRPuWvglI2zs+82/akfHAMP
YUlMqX8D+z3hlJgx1gk+f1/AWxxt7ONJdKumvTNL9dAyksR57ZToCTVQqhxMWk79OaQfdkqRNawp
RF8ZtlNzJIh/Rh7/zE1OlFreJ52CVYRrpwg4HjjtfEx45m+SfLG0AHZiaNreN2N0G1kq2vrkyVeN
W/9gUrD22QeFVfMJ2a+my9rMFRx4a6pWdlOHl5hlqjLCm3LWl7BQr/7kAFMzfNZc2pGodMuannIj
FnsfslWenb2eXEeSR0uIRvyhsqtdDXAa1jxM/fU0DD+94b+Byr1PTOzVNrMf9NYNuo6Vzi8l7Uy5
hHTjAPnG21LwIwX3YdTsHUYRt4s2tGpHwfwtGPcWCPcrILXFZjA7f4ORA7MzPV+TzZyPYc1RugEW
6WLC4zQ2Wxa6diVDA7JrET8WBokoJPgYarX5kAQBqiU79ChIo19iBIdNKuyNzLYOPQnbdHhJhKRJ
VxY7JHC9fuXUDz8NpsPvdWV1OaGNHM6hKbx1XJD98CcoM3QmXaqGvilQ+TxdFE2igu4DwDBnRX7k
Js45bDu94xJJA+hRzmZNjL2SnOl82qAixumFb2AstBW5T9O2t3oRCG1n2LZDnO7AfhQrJbedjIqd
NN1oF460vtWAR92ou59lAsc7PdtNX6HR0EBp0ZcGlTLdwEO7tYTuWDhpdg0zyEtDzlYnls9B1HyW
ifcyQ3YYp8FddQln9IniX0YJVz4p0JWdOtzs2rmCW5O2wR/kH0YGzb2KqpVVQZBsqNNE+6OFGUGN
yM18n1otJ8dlsxPcsFdJ2dA5u2Sw3jBesCmobMKziyN5xtgYgwnFuyoodrzjhHtVzSJ/JLuCGMx2
Z9CCx6X/M46hhMsT/KFRDHeMLxamVrqaTVp14XO2LX5I7GgbQwXsOM3dTK9SZdGR7dk3OBQvBHf4
9HQZn0satyNEUdlb9aHP/J8ccBv0YlR4wvicyYyXOe52kUufMcdUwKntn3IO3hzSxHLShE4bhrGG
fm1UuLPDEk4hJJEVNMKe06F/GivvG4OlWskWt5nG5L9L0ydfzuzPFPhPGuMjyqhQPInpuQPAs3nh
Wc7dabaabjvzPF45bgIjyETZHgYJT7QeUGxZeQhSjmv2SRIUOljt0F4bBWPYkR7XGE5AXvvtZlBs
VX4zomrkZ3PIFBGUfrBiuLoy+WP1/mXBya/C+iSAddSaC3YIzsYkpj+m1+PIy74a8F4Ppk/1iKoG
DKuoR3kcehs+W+SvDJwclugPBDRFXMDnmREVWXPRDuGnCPzkRlRZvvcH/zmFtoC/lmdfwJJWzW8k
KAl0TcNN3Eh7nVvq2cPZypN2THlwcMuLGM8kUfJubRqKgoKUiYCWz00hh/1gJ88dveycJbr8HnzV
U1e1+C/NxId8V8QHM32SocAA6rdcGxaEoqkM6t3EgmgtvOo2pObGNRnIxmF/hof50pLaPRkcBrf2
nO1KbzBepnSkvaAnwgAcYlcZCREZDPRXEp8JsV+9AWdWHvwRfgqRDPQXAwndiRXBJ9dj1JW+19TK
D07xPXewVLk6uhsdGRuc9W9lbW2QvkCUd9YuhYQqCZntGyvqr4pri9PnJm86fRcBJ90WcWRcFXGP
eZq3JMujYJ2LAVYsMhZunxleYCGeWz3sJre56ubomJT1d479i4MZ1xW8HWq0Wsvk5NKJLbns9Ohn
15EPW8ZoBu9UtT1KD+nUImlAd6rCOZI0IPjz7pujcyOHFAnofayjYYd/9sPNBEuXNuA14pXvGmyG
WEasdduOGCq97uDB9c05YTmoNdJaZkjW9IN2Y6wGtz6R4iUpkaELmyY9lX6BxpxiQN15tnFAPGmu
lO4fQElcaZ+NgyCws0Yvf3bq9jOXlbNRdS2gESCwNAGE0yZnn5KP8ppmXhywXv4cFdODgPgBJhOJ
0RtYgwgG+kxt7qSjb3xJKSm34yqMao6YdSVP4rZObxwTu5i0LbZgvf2UF4dW62gzlbO1dqXPx8Uz
uEoE3m8ZvWoDJd7QUbWuddmQ3lg79PZx3HoKU2uxwThfuBKnlciY5itBbD/I5o2iPI3F/ZioqNw3
mXi0y4mm43F+ET6myOYnF5I2+ea6KsuapdGN11bufwzyK1uEP6DJWCFhuJnVva899P7qmubfsbEv
NjYMvN/f2ut2VV8z/1HRq1U7gGR9Rp9kuEkIDOS0hXxUYTEQ8FD9mik25BHUkzDWz1gLttjur7xX
DiC2iUkm+FYWqgIH5am614372Xg1m/VoZ4aEn7zp6HswsRK8OVXrfIoSdia5lH4rsHCTNSnfU+X8
4ZKmC5o3FqC/cK9701LbVNfvUUCra1sH15bcOqGx4X6/Vv38QUJrI83suq4shUly+ClmLMaTdzvO
1W3nUQohQaStBDWOgRFb14PPcZnpTJfTUlRomR5ytzVuo+WX7AO1F6BNoGSFLquRnJ/96DRquUB8
tIuEzdR7lOZ0ivP+VctmM2c6O/VwsSakyivFD7o3y+zIAPE4lX5y5QTdK6TF4pRwxOiGKdwZBK02
PbMhTvZpvQOERFUXYR+nxhqCN4VtfOcijfAumehl57YNqnOHjRTJP8L8vqC7BH7Djd91QOENvzt5
GXQ0x3VaCssaA/XrIYkpt7SCedeI5jHzky1gZoeSbROCtpMuMX7J1tjOO5xVHhd+pMA8OFdsV71V
lgljP2/DlA1R4powzgPwbBO9oYW4ozKD6AN78WMTqtvB068z5KPey4iedSAslvgmObNp17kHTXEM
JTkWRyrCfDR7ES0KqDG13YFBfXztjDP4F2PeJsJi0ucKcpkmR88WNnqF+/NSZ02MAuorbGULVqlj
t4V+cJC16a3NhMd8593XFrmc3uqtbRwz9A6z/pSJ/slMohObKThBBu1k3RgYlAPjl9OLUy0GYd+O
SU6WV50xPkwsRtxPE48G6CQ460fgnpvCFOts4ArPJfNPQkD+ys/sJ0UdiawBUrKBjTehzQGyGSHo
B3Z+iW0ANH0+8ncZujZ0lazrIN+WnKs5xdQm82uoM9CD4utQseqPtrGrgxJID3koWMoMWVor3lpe
EOF2Nj9Gt6q3omJGytjeP3BRHERh8MgzoqvIsOOTwULCLvvgTKUF82dkbwTbm5hTtOpU80yr3kOS
9o8z2Cwgy8lH+tKU2Bi1CDRi7Ygh2uTMXeQfjs1wyJfYv8PEfsWbfZxZpyITE8Zij6Xij/4cy/jJ
a5OYUptO3ORfthu+MC8A4W/Mb6oL4q0vPLWaJJEP0hHkKnckPok9affOGfu9UIRR7T4zuBrGbZrG
zRseL8wadJAzzhy+pvKnbvJvrxifLB7qs6PpZojeJfuLOWfU6DVk27TKdmw3adLU3T2oZi4DK8uO
zICALMh3dy7Lk+jKb8/Tp1oB/rOVDfvfEADnTX4bUO1Pka2RrzNU2LR5QZbhlCviZ1Jqz7nrP1JY
zRKSW94qGsej32KjtOOMKmiUpxVWlfhoZgYP9DbY9EBqbyq75zPj8RVZ4kMF/gme/HfoLNT53tkY
SRccQOIi/WDqhGW/cRa5f+J9q8ZiS1TXWXFq2YS5m3EQcszD7JoMW+d8R1SXoyViJ+5jJEptcwnO
3qObEwsWs59tLRzTE2T1xZe/dZKRuUhDUXRlYInPsn09MS7H5E9DE/Rt4BLYaevoyLY5OPCmv2nB
LWpkFtPZkLGowxB+oJisWSImwsYF54tTBpaiH6cfI2w+ahTbVbsgiwE3WlfDQJAmVd9lbb81EXvL
atFcQ4ecKcqYgMOL/vKhqugOoegK+lm5J52NVsfgX0aIajZMk1mtM6tID74ZM6ALI6zWeQfFiT8c
edkXjI1xU/rpZ+zT/DdaVYyynK0Ssyouvy/su4pLp1tYfwu0pI6w5Pmq7c5Zn3zbCfObuZUZByUH
A12q3mw3Plp2RoFQSE1Can2HBO93ZgSE1VX8QUcvgXzIL7B8mMqaAzo6c7J+O5DjppPRPkZvKZvl
S1NWjMyjd3YzqynQ0Tmu3XdTiZXfRA8JRZo85kZ2JvG1pHUBZMdmcPPnjPJLmmbUa+P5u1mjL+np
WfmlogFveKhsJ7vD97vh9HMLRmS+HyRN1yU0c6egMLwQwb2ja545NohRcEZk7/34I/BccuI0NaO/
Nslmboacao9Zb4izmCjD/rWrdUzNNn8pRwKocy+9tWPUab2kR0OnnrdpgOWhbfKzbeQvuIqy09gQ
QoPpynDe5zCG1TdfZY6PTtSGEANakW44dx+0W9zRSIbY6YmvQXkopmWsdv2Q7ZhRI7CPVwQdV8z2
WegaKLcphui25F3TiuOQN5HSxwIRzTlMXsJ/KcnoxlIsyqH7gh2fh4ljPgCKZgLPHuvYQIcnJ77L
3IpKDeZJ69L2yhX1YzbySXx4h7FL/1D5Yox3NXqxjqgIS8rpKzLRkWB6kOVh76Ka8jObjGv4T1dm
m6ittpIC7Pt8q6uUDlSf9OzMzFVNyDuWom0W4Bw3efHW5kCAgzra0UV51wgqbKWg6LalW7rWaDFc
o9zR5oCrXMXvWQqVwrHvm1JQKAaAHWEaku9M3IuWhvZA+lS/uMsoP4f3F5qxxS54zM9TI7fx1Nxy
PP0B4JruQ/o7V+jcSFQlJbj1nLwEXW/vhmo+l6MKcJPBVLExa/mQtyvWND6/Z93AWFeY7MgojR+l
4NA4+MUbHjhxiOb6CZIkrJH2Lm9UuleOCcg1qN5JYZKss6b3OeiLSxZNkPmJHqbUJzaGOqV21jEE
RzBeG8uxHkjwwdfDGyOVfKd66nyrcKbBqlmb9jivfMnINIlUsor68pBJuBlpbz6rKfge2945QUC0
t8MGDji/GyykTUlsee2UztFts+Sqq+dXh6z7SoGlPenBkIe6Sg38to/OoiCn1YXKSFwW7bQQAVhB
8qZiVNoAeK9Z6FqmZREyg48+vbDtrSR945CGwOu+AcWPcGZ40F6nVWMW+HmS7KYLOXv22v1xbevK
oFH8YLXFhYALZzTXPGOvdTIaM6A2BZuwKTaN1d91oebzLaaDinq8W8sY/d9qtyTtFTJe6htsOYYT
fsEa4jk4PDDexefkvSR5QEuORr0bjJro/67xxWNG/nKOZ9RzzcU+LgPUvH3FOh+u/k0BeMxmDz0o
9nBxjHA8NedZLnOwNWz/sgEt3TDjV4WE4w4MlTwj/cBo/wDq8tYOKIAIAz5Lol4nv6CBD7bDWjFV
J/3jc+pJaAGzR2hQRX/Kq1czJ5T7nzf4PtYl//yzn/efLcH/7Sr9xBtT//T/4Z/6/8kp7GDU/b87
hZ+/2++0SuP+u/sv5//x3/mK7z+Tf3IOL/+HvzuH/+aHGPHwBweO8Gw/xFP8l3PYCP7mCRPzr+WR
y/CEHVj/yzrsmX8jpeH7puVYnok/5B+sw+HfQsv2sSJbvoff1BX/Geuw5WMMrosJxNPx69//K5KD
a3uOj3zKzxY49r8ah02ihJ4nE7x+qv5xE8F1OPZ3jsi39uLJQ06yHzBLxVe/L6MJ2EByo16zl4KY
pZMBnn3tPhtZ+iFo0t3/wzv7f8qtuP+cW1l+Pi8IBG+b71tg5wRvxD8am9mhBUXFiX6dSN0fPa0r
XPAmx0Ma1CbpOatIMJb5/fb3pbYF6mVl/GkGDpopi/otEyi6eiTmOuqkIPO05BbwcZursKcLl3oH
OHVmPr+VYU5Ro7svDd1e+NzKR5ircp0UYXXstX9DrcFnPHTE9b0OpppnmkgyzGX+Sj0JgwBPw5mJ
5jfuY6hGSHldzX7A+ajduGdcBpvWNggzIxzCmRwwJxIdjCmy23dzXz7boXHrtR37hb6zvL0/Tawp
aqmQbGU+HQFDn+t5MI5BzhnfTQg8NamYGQpYb3nmpR+ZDDpYCL4401Yp1/DWnn8LLFlPNobl6HPK
EHJTsGF9LkPUVZt+d1qzTGsnqPlBaR7SS7ekqoaJciFX0br399+t9dirwfulPbxQb791lZ73Z+Jk
cHIU0xCpvPAu1HFC7DzchZgMPgzS3C4z4m/Hs35M4AhPgSWJ7wANT2DP7SA738Y+qu/yEFgljSgf
SzPOHyfU/YgZ5dL04Aoj2WgQM0d6A8tdPMT3dVMNfAjxPYi26WAldnLweu8RR/t817B7XldWXCCb
yGpXD0ChuxDJM4yTveJkf9vT23M7Gh7wwoaJOG17679IcwZH/8KWfwfP5R6HhZXRhze/mUgva6Ib
rzX++k6ZxsSOlkUZY3U2SfJv4Ifp5SL6sYd/6Fsun2wqk3NuV0f2YhsvmOenjMKdveNUdAYM5zAP
ZoIgMXXRywtppmFNqPJq7OKBKBgrCdHKmiIl5eNCUqlYTZR0/Snm3t4YDFXWrotR0bf8R2cptP8N
mOcZT0Y3a9hwjMEVEKHuZuoGSlIotAYFIr//yjj2RTXgeQNkEXRR+mVJnrm9GfzBQFeyS8bqM4X+
AySThzxz8htOlJNoL5PZdBc+nvlkDAIyFqfkhpw6X9DlxRdpvoYgSSPHb1Wftl22SZF4VKhjh9Zf
0V81NN5d5WTT58QXRjbMr7C42cTDtiu73rxvHZaS1KFfiLAn/TJ/Je98lJBxqcKSeguHpLljWOHf
eWVWXEm3uoobahhtdqRXzsR0cAUskho5+x4LZnf+/eyKOPvy0icGCdHF1J79VPEvsjCvjqHqrgMp
/bOovKtuiTqp5SUEjr4iP+tshFUaZ+jZ8z6tgNDUPnDMXrXFe6Yld3LbPJpjRt41xqNhmObTyOlr
FZAbfK/r5pbBUfLx/1gM//e1EGGHR4awSJX4tv0vIY8oJ7hEtVZLkWakL1M21Jc4sYGiEe2iPZxG
mewmshfYpb43WmE8N4EEyleTJL6DIhHeNPTg3mBLAZpRVjYnT0m4Fgjg5+THD3kP/jGgdmHP2eEY
jficGs7/Vz7hj//4F7FMz/2Xx44XOJ6zJFUIZ5lO+K/LummNXmcoB/sPAFS0TMqfk4kj1fISoDAf
B3ZMWMXK7E50YXZHmR6yDbWQv3/i919JPbIhyhZHnVcYq1GQ3qrGTO2DyqpuA98SMFr8z9/vJiu6
TKiv+1BFcj/PgBcb50HNxxjj6a1o/ww1YM+W+ejdFNbByb1x2xtkvauc+sKzH7XZ2V1efr/6fZG+
TimQwy7mmEH7mNJE5Fct9DFjD+VAn+Gh5SCRErAzKcbHLB/nw4Li2gRMTZ9D2/9Cs2p/smjVpxEc
gSxUa3/0XVy3uQe/Nr2utAq2/JnuYJO027s1lSKFum0HqsClmN+Nih891aG4LTt8XBis0yN4w57r
nHjLBL+INrYsuIsree3YWfUYMjAmumyHx9mCISNZuqEEwoo1Uh3cZanYpEuqusIOfeY/clqGA73m
U4qObZEeeWSJFwqVHis7+0lVehu3YfQJvP+2UjnutT7F84szo+zy6F6YtdiHrrk1ii7ZGUUoXyPG
HH5SqXNC4pPy6SC+mgnEbY1wSf8s1nP4rdOHhD1Y2577h4yuu6lwq6q8jR/tlvIsbB7pFlSPc7RR
lramRKYUikw626VX0kLD7TD1N8ag8i0dTBeDSskbHgIll+K5yE3vPE+zRfWn/21qB9YjACYrSO9z
zytgxKA5YVazcIj7lIdJlyIBA94oMsEuVCmzO28OXwZ/yeTrkNyRdvuT1WflTZYwMDBHICBsDGBJ
1aM86cKrKXtGC60Q9Z5wmHIYLQLsTF5yJ6dhPA4dYgKAo/zJCzO6hSkmx87Dt0H03dNJjvphZYDJ
xwiehGf9/UWYyjxKJvyU9SCc5xpF368hki7fTstLZGc1MVlbbBrcfyxU7U1sCNALOE42keE6Fwob
nEuc3hGIRhOsnPaaeVlLu2Pa/fVVhRaOwynX29//6i9/pKX6kzQHpY8NdqY8cpw/WY2SqU1BS90k
rIMRTulZk83cdWbJoN3wPGpnkvylLTkM25l0n2crvA0MTlGVCzvPwYB2FWlMqnn37GfqEgolPzxf
A3tPQ3WDguhdEu6hDZiR+oNFemWRxz0iTNWb0E3mM8PrBCRaYDxT0nTH9BHxoNwqL48fYyPJ7zsn
ONvD0J7LmM6bSYbpNTuoeyUbOClFsIsi3LVW7c/bIa8vvW79xxZo4aMng+TeYuJwX/BeH0a0bkY2
fBuFS56JAdRqxrmHOBczZ5/vVZBbD78vWVs88/yWV7/fhexLdhZYr03aNA8qmoF6xeTYUtOirqeX
w3VGUuOvl6mp8JhKW51C6fiHhCz+vsyc5lFTXAVpfl3JMsZfLqS6/PWlAn9IgzZ7s0TKY92QtBa4
H1hvnszWNY+Nxq7Y9sOPa9bjJocBf3b6wDz3mBOWHNNEisRweY3wbwEPIzyQzNGulh2VLYK+sboB
oc3zN7j6fYFQTbaMCVpQvIdLukhlzQ9tqrcmMMHXqDTo8jJRiMBoG77tbEo5WNezV1jXah7na0jt
g5mRy7H1VmNffXQYPF0AEqI3aGa+67zY6V5OD86y9/YGDNdSOfIM5Sa9ULlW0KNpA+1xvH6fynh6
ElXbscDgYsT/Pz3NipltRjp3h6Hnp5n9d6fpuFCAJa6qntkNcq63drgl7YQ7NDeSp2m6bQQIZovJ
gTXHVAbm2avL3jljJ1RG+Y0aGGuMeUCJTxFumYIQlQlNiEazyShIdxtbpilX0Ei9axPVzII44jO2
2Ygkm1bMZk5hEN23DLXi7pnHmb/pYFZkMWTmanR9VrqWOa/5IFP1aYbZIeuD7hAKTJailumuY4wH
jK6E8Sbe5zjfNtAkNqXjQSHFOR3Ox3Kq3sUM+cLIYraE+ALxmPqZvKoKMUMwHN/dybI3CbucI/td
znRz5Owrt2U8a88TZp4NxYms043ktKExXmW9twHEXK2HoHkBgVlsVZfcOPX4DuwePwPDF60Q02g4
+4F+SQqHO2psiyeB9LuPQv+u4v9FB4JxqzVlFlZTf/XjaAK7dBQsFtFtJ8Cvu57GhF9cadwwQw5F
g3R2BSO12AS5SLG10bpdG8raSIvBnaAULuUR2S22FEC62wjtdy1h1l4XrPErHSKJQZd4MkPRrUPT
nXeD6VkbG6ahFdmHuCZENvdQ9uLxPDr6vWyY9Xu+++JNDUYLy6Futf/mHvxwCSg6N4Pw7tDddw4W
MwwXhbOQu6zVENnQERGVSopxkdAXXKWTb8lS0muG/LwRQXRK+vmi4ia7wk+75OxxShgcZ1CNVy0P
xE3n6itV4tn3Jni+NdZneuW0cOWOKqIt+uZZtpwUOmmQdhxcaLmjS7i0Ovde9ID1LDhq2u6D6dvr
SKZTWhq5AXjbpP2x4iGiTbS9RDkNnNFiOPKcYCuj0IHAxSE0EcCHevE89LBETUfd8cbzaLN6c7XM
NcxoOHOqok4OzIllg+cMLUqofT5RQlPdPh17RWxNzBsxoEDlOnsjS7dtQpRpK4zk2khuojTKzlP1
hJ9jOv1WoiiXPt/amfndPHs9WG2/Vhw013EUvoX9D+iScl0X5j2kv3RdwMXoVdDgv8JSwHIvJLza
9OB52Alp+k1xAQb9mN6J+jttZrkF1eeuGoKiVE+R8okCK11jfuhPRkctdGUa35CmHuu4eq+wEEmV
/7ShmA9zdBso98AdVh2KGKSVyMlkmPUfgRsKWKpNDQtPMKfjCFdT09J74lol9xmFtCtHKv443MBJ
6w9ycaAtuReVi/9vdt191pBNmPo23sVail1fMBlU9VhDxiFSUnQCBRqTf0DZYu6zYlbuNDzkxIuS
UhmHOIJRsCNrF81VxVCPnCwJVpQZfCb5zxBKtPK2B6gypkfCDgQt2TqsfYXrfeLkURc2HNqcq0xN
w9a2K3444EoeCSu6A4qNY86noQX2WHfk7Vp0lKC1jkVCESbNrOSaiQr4wZ/EHhd7tH9qyvjGjp15
1Q5S70Y97MupnjDThNF67mhpm3KaGVyLQ1FknpxGvs3ZvqKYdmvZDcu9/ZCH9o+rHAXlQf6R5rLT
s4iFFJkJg3fZuzBN3Y6MC3NaIQAxR0825XYhj6pNSkKIBebUTJTUaaB/26lfkto1IjPtfpwUKTzf
C5TsHD49k+T6mojjGgFk8Rqx3/XNH6oFZwcacc27Wc+OdxDqf1J2ZrtxK1kW/ZX+AQIMksHhNec5
lanJ8gthX9uc55lf34vUBaosNyx0FSqR6TuUxCQjTpyz99oxQUjGcIyz4dUO0e4WBDMbWQ6rvdDK
tRt9qYwqhrDFeu1WRyMV3TazchRBU7gh7Fdz1+raXpQlct/KZNrvDssgHssjHgQ0BMojcW416BrX
nbgjDYOcHm+aV7QAMU38PHnxy7UINm44Ii3Twf7RF12L79GEautvhlA8em6CMFVPf0UeusPM3QZ4
yCD59fsmt8EJuzvPsF86onwXgDbwKPiFsnbhpC9rD/SryzRIyMyE7Vx8yyT24SjA1mFg68zsAqcO
ePolOjOXtUglDsGhaNPAnAnEghIRUN8NuJqGyNsSlYpSzs9uDdMq/AlbLzEL6rDg59ijc+yhLC7C
BDhrqnRXx89/kRRyDasK9BiJ5SIk99bRgHQxf69d2EppRk2h+NoG3CZrSgLmt1eghsE0Xjqdc6B2
Q0+eed8DgkCSNL757vAQ2cYDNcQT4iZ9rXTyWbIGNjXeOvIDD0xWehYU79VNHZCSmPoc/YvwprGr
t2tt9zWv+B27wHpWMu+fTGfjYZTh8Ei244Lm6z8yBfWB/uJHUNRrWUQNhOOYWUAV723HPaSmRKoR
cLrvLciXnsYyyzJIY56v9G5m+qMmFOhubngK6LxEx0bLjFUqSoIQWNCGqr41QJDD7hc+q4NpNMOZ
9V7ezRrnOYBeYoV09oIC2CMKtGVvBa+qXmwHL6RNkW+T1kcgXoXnMiAepyKzuN5SqmlmCOiVydmy
AI1iCWzESSK++rQRmYevAxWbB8F9Jb8rAGkQRzVa3AJLCnCRRg1+Ul/Kta5kV41CuB75sWvjl2VR
nTZNVTwAo9ag5oljmZTcbHL4rqEcaaKm35lk0i0HhfQYvWyx3HEU5C8PRbyBdDvsWLC2BVOvYrSN
pVJZzirM5CYDCb0YM1/fCYMnIE2sLds1FRc7j9Zz+MxXham9lFX8ZvXOFG6VYsNTaa+G1VtiU3DI
ps5X8Dn5tvSlp3fNMewalguU2FHqs1EnWCZdjGM92TJeOGhTwf9mGa1ysBvcx/ZAbyAR35RYuCvb
s5cUupj+TYKkmsRdw6DF7ZkxQc0y7xfT5TsiLKTE4xJJqLFmjSY5gPBrKkGEM6TjXKhG9RMhiieO
nqsCTT1aCZMZM+TUDs2lZrKkNamkSeayfelS2xWigEQUaByACMybrwvjvhCpeIsDUaq/xsz7yiPr
ryuJaDmYRpr0cRdGCKaLNjk4X9vaMLAMTGB7Git+lA4DQXZHEfzU5bHCMbQ07fLgNJSsnjvqDOfN
dYNLC7tb6h86vXiVJuKP0OQf9jUmnM3oLHOsHwjO2XPUieFBKKDFMWxhtY+BohJrJ+VRU9ufZTtF
bHsgG+grtm6I2x6hh1HILw5h4AjY+ldIXTrCdivY5xGu0jJRH+WIDsEW2TJ07WSpgPEP0Gyt/AL5
pGASu6YHuiTKWBy9Lm8QESiCGePX+R9h4gi0B4bcCFxVZHQA2hIi62htwoEAyzaDuYTCCiFZvk8r
xpe9kv3jWgi3K+5RMXlq1XBktpYIUomkyamWuseP6l+NIoBXj8qWoYBYGPZTTT7UlSXYWpjm16lz
qtu1hdcQL1oRxfVjrZbq3u6ZHs4fsQvXj27BEpbus4CQA+Sh2hO4j5zehnn9e8fMYhT025jGdCwk
4ZYuoXfhxrOm1uB/8V2UksBe10MLXs9Qszaf1KLEDDQ1mdEDI4Q7nvjo3kwcgYxYyKoOT1GYDju8
zPx2AgxLQEJvmdqkfljmSnHIXqRJt2ENzB7jqhaLRqE/7/aOvrF9WR1KHLJLzfH05/ljgdAttDwP
6YtzcuMIxoPSP+WZ4lz8MRSLDFLSAoQD6SmN2SSIji3Bs4HUrBiZo0wxALb3KHuQ5LVKzItvqP7j
YDe3bCxxusdquMcbaD5EbD52kyBNKgs8EH1S3S4MA/BWTh3woTTeyibnhgrzHBBK4xuEQoVyCroC
iCSVNxQJ/aVp8jcfAMipMLovFrA70irjf1+slHCVWjd3f/+GhPxjkmaqjsMzOrUzGdBZHyZVItaM
wCzzFJEaRwPYf8Fxfim66t93//kz2WJIpDSUxs53wE/Usl+FAGQuJa2WWyU8Y1O2Awt6qCAIYAi/
NjXkdlpRVoc2TB968DyPuChNsyjv84eWJQ4vpVvt5o8cLMqDXkLKZg6W7d/htHSVj16AvI6rIa42
ieerUsvt64jV65T7/cWyK++U1MHU4nIVkuXtt5a24i6cgqVTnzA7BaAQh0nFv/fwzsxDBAySIXrz
Eivkuy7Q4VQ+DYkkNp8r6mkSPui76Fow3NhpnA3mMlQ6ZYHdATzWycDj03maDvhSfBnHblrkeqDe
SlOe6v5akEdLKndtbxXH+NZPdzmLmHIL9kBoYPAXeJqErjRrgQj7bnQJe1A4HM2ObmgZoFuxo+E4
v3huntPmYF5e9KD5WXubTVZaAEL1JnkSmndBQ0XoX2A4uybCRdTmJamPKvszvUux8OkvXEJFiWEF
AGZV6Ma8TyhsH6uKxllNHdVI3SY+oqSUanOBi0x7TjqCgj2VaKR59tD2tGhLmTvL97mSmlXbSY6m
VUq1UQxVuWXcDZjVClxV5vBVZyS305qYyxICzD8QBlCe55cO4O6mB1yHUDtDejD4+N4yFwuLaIqB
SHZ0u1BFAeqHIfj7EN1EwHDMGmOCgNrWN7mLkj2bSb+Hrxz7CFnz/pRgmWwTQz2WzmCdA73wiZ6J
2xVU12jnxFTimaXbq8RmE5uZk1pCcnzXN9cEsMgnQwL944iAbWgacktpWJYj4OX9vuRB6TMbS6VM
pU4B9JdrO8doIDgVjv8o85gX51b2ZEEpiNDWSG3ToxYVcC2VMjqMfVVdZ3Cz0ZISy3BpahwBV2gh
74DFIVJZSAHkXzyD5bORQZsvsAeHr4hWUcqimQHmq27zPIzvmeputDpYD0SkaAthoJYVAmlMNgZH
0crh+PeVRJsWit9G8qbJcMKYlhBdkk/0Ya13UcJGVYcS6L2nXqWCzjo9t4TD70+nS+nk00C+ZmNz
pK/Xc8J1eQRccYxIKXolhzQ9emPG/hn2D0WqaveG4QR8FmvhBFq+lQa8Yz9wrHNjar/+/rMLw/74
w0s015aBrsEWlqGJD6sgrNCo6dQB5l7pJNukQZ6mg7zRA0FjDHbPFrPaeCplKB70UII1sIpqWbQq
wwCT6CzPJxbAN9vw2cPGCw8p1NZ+RVCaPnjnMqG149ZoiBEvshHVcbgPke0g6c9gDmA3wf8NXHB+
B1kJqxYa7kZxtnWiac/QJcSKZHOB8AqAuO0OX9NpudbU4LGaN5XS/hozW7dKUd7mF1UxgVQULoii
KqG2bxvn1inDP5xLtC8lU3JVDd9SPxBvIqcw1/Nc2XPqCr/0wbeyCawleqLu2kbEZDl+6rzAXKdH
Kmhk+3GKSpEJ+dIux+aly+lhJAHEXtWKvzO2SR6sVE32uBO4CuKltDROFaZ8jTvYVao92Ge6YSbN
DY2uHSdeLaGdFWp0cLs6o2Hh+ocA2uWu9SZGaUkpA9feh1xloHZG0adUZzfasDy4O7piHYJXZt62
HW3LXDP2SuBqpzqJh40zwEMcdWhUcFeIMbMSWiJqMxDUZIuFSkzQGic/W9iE2RHHIm2070OANzy0
FM5AWYMjXnBoS8H3PHTTO4XxPWoOLz4XBtMEz7a9XRaG1bXoGOf4AkaOYSrRA35l62Cl1LteyQhL
hSKz8Tj464UDbcXBS6m61VWPc6bo8VVVovKltpz9YAbKXbfQb3fwB8BpJcZGqXXxFOq+vbRduL80
NsVTHrsYvBSp0CDOjgowngdbGvmO9Jgav4C9+vuTYXys4KREw6JP5YFgeGt/FNo0Ba58vaINUNNG
812Jx2ZQ7NNYtiWxBSNEqc5gR8xje7JP7FWVVje2hHZHyxOsbErXixF79MXX5ZspOS8CIX8zg8h4
xUS1IPCkfwYL0V9NUr340hbQAA+WJvuvWlqjyCbweM3a/khAdrntchN0QUVFPiEsG8HTY4NF2iMq
uWmaN548Mu9Qept4I82rBFa+S3MvOPz9kshpBf9toWOBYNyIAdKkz2EYH1b41NGU1BRYgb1WYqdR
0m4F1IvQxa7+SWwwt0UkNUbcvEM7na9K6HYTJAStdj06b/UkoeTkyPwSWX4xjsl2RFu4mpfIRoKh
zVRxNIJmjxacgRcnWqii8ZZLxS4xbQFaYRdgRcJ8hblAoywYof8oYAQcc+o56uWbDjR5pXEgWrHQ
mJcReNiKcZO3Zy96bL1afvETbitVVnui37MXnDnMKIevRimirTSZLnjk0uVqTIpQHdPpbbnZ5ncE
WnDb0UP9+0XV/rjPuKgON5vgkmrC+mOybhZsFGoWL98TB4Rt5G+qq8qjazHta0zje2GpzsmfFDdp
qbzqEt5OpZDjCni41w8yXsfcZ8dMNW1sDr1+NhqWmmFos4dYzN19upnMX7RPzjj6H1sHSjfYmggU
LNuxeVK4Xf7rjAMlodD7wqO1jvA8Y8IL973YDDASTuPo6lv8WyoncAaXoYhWeOD0o8phG6rCaNJp
Iv1dbYpio6tyB0Pf3ndMkI+RjPU9e6xzUzq4eiagGRzv3bbws3yJiqU4xbE6cBI3dn0vy3MQ9RCo
28rcwH9lKDZh+7UUPY6sUY47SrO3PNyHmYgE/mZFP9S+aZ8++Q5N5+OTYao6bZApUM+g+LY/XIq2
dWRnhmm2RAmjwOwopijsIsEzgr6r3XQ8GBdIK292VNvLGm7WVbWJrqZue+gD7C6zxi1tLWc3f7Q1
isJAV/qVg4aC82maw6XJasY23lnzwFn0tVBeTJes7TJTsvP8kZoZG5L2Yg7MjDsSVHB45s7KxcpR
L3xmTHQyErooZulv0Iv/RyXoqf63pFZZfix3YxVGw4w2Me5epBgXXRLjYSD5Ssp6g2YSXYAYMKSZ
sLMNayi2pW5B40Ng3jcQeIYBQ4VK0tzFVrazqKkulR964w67eYMuBgAOfefQSG/dnwWq55IZQx7s
FZMI2/klVXoo1qi+YIs0/cZOO3OCGGSvkb3WXP8xSTzj1zS3HMxKgPkzbxl6+jAN47ee4c+CZCdx
Gn26972NO62hamb2H6THREWMm+pOck/Iry3szrkTGjQfTXKO3eu6Y3Iyn1rCsGG0qdBx8RA1H9uC
BgU6Mn/1jign9sA7IQlJYJj4Bm4glgzgLvEtiemTGgmhOfnIcDSw9If5KDZYVfvUKP4iGJKKeJxm
51UhoAlT6GurVlsIobjMYF2gYAt8deuonNDnjzBw1lGuiquaDQRzlRAo9a44OZPrz1K8W1//ypRQ
Xb+f5BNfsE3NHQcrmTjsdps/ZGSNLIZGqm+Dz2je67TwqJLyukiy7keEnmeKFXVP77uviSDO8M7z
C0f2f1y/bhaK7tR0UpL2ItAzocWzEVKkrrWeaqSHtnG/4Lt7UWVYvhAfTyhI6L3JSLm0sj0p4GbK
os6eAslXwNTeW+RV9Y8iZfcFo9JN9WLzsUmrrwBa0jVGa3dVzzfX/Lmt7Ctbc73Q5k4FvDtlPa+Q
Ijfu5DGQ011m1s0aqlXEoPQYTC/zO0ojDAwjE0Acr9bGtq1i70QMYYamWytmlcHrxg+jl95wlm3m
bWKiOVg/gZJygFV3swRGyRNwkdiLiiIqX6W301XF+wml5qAV7s0ZcvWqKFZ0JXCBfgxBD/1cwjTc
x3t8ThrpWxj/s76K1wo7P+OooFvjwqKhO8iU2ykD7qV6jC6Muo52QZQpWwYse3Aq1yQC95A5mfrw
/s1EQYF1c+pWhx52qTgvaZPWHsxT0elLRSvyB19TMDkFwctgFUR2IE30bLV7AfOATZybyzwIBKnH
0k0tIj55nNLBpZE/fTRpDtzaqCmI1+IIR388WIksVA51FIlTFeoMpFIRbtRgYLmVUX8Wdc/yTLbj
m9uOWH5T0oQX4buk/Tdk9f+kTYKxN60rEMx/7I4mgDBOdhCcqZZV58PxxPP8lv/B/Bpb0d8VVk8D
psBlpOW2oh/wPZS6Sn4EcSdugIBKQ8q6FvDD1lZFEyaqXJSKhZHdDRcrKOP8H5JTCJCb5JL1CTZt
/s2WKau7q6tYUN0if5OquQ8qtbnh+93N5/6gcCFAKHWxjAMT7E3g76sIXje0oY7AJbrs8cGcjiBh
H5ST7Stez2c2MHnWeXBF9NlF+UNXyEURHOUEZallWR9P2lVU1C4MZqLDwKDC7rSq4zi9BCNTY9qs
c3+xd/12Tz4AhDZtsmriP9zjz/FvcdUfirA2Hku8s00cBzcDR59MVf15/utcQ2iJTGNrHRppBPMK
zNDNktVDFxXeOUjIgRTbSDEJP6os5uyVVSqXZkX+OtAgV/cfSlV1z/mYreE2Y22a4pgC13yQoZq8
6FDuVqGuX+pEgqLvRXLUcM9vK5UgkL9vy/r/sStb1CZyqlqpUj6WVlCIVU2frpNvaer3wddy1sGp
qKIKvcd4QJamx1HO6Y1LMoicvReX2dDF/UMe5Gtin8yFQ17GUeff80yv0MQ5D/6y0Dje09m7tq34
1duhCdh4LNddWDkbNmJvY6R5eIyVxrwYBaV6Y/CoeoBNd1m96PSkep7TabAg2pQI6zjJxw3n6PYx
jojnyRq0ZkxYP2nPaPgWfi/eTdUCho56k7sGK8KH4h0jfhgRs5At5dRgyWrsti5hZwNyH75gXnRw
ByNOl9fWzn+otoskWLeZuU415Hs3w3a2LthcaXvwo5teh/XqMpo0YUkR33n2OzIkOzOpTnjT6k/q
ZOPPdi0lMj+DNCCL858PXRZieMDHVYxzun78BlsT7DDQknWrbmpO/Qd/UIHxBr69iiLXvaUpR/ja
79KdEUzJPEEFK1G1cKW3ar2xat8nqbd4mltVjDkIwwJGcwDhrx7mdwTIDFvfiXt3P+uq+6EdrtBe
70Y1BDe9RCuKhXlVgrx8tT3CnfLywa+c/GVghBzO2kqFAaQ6wjtatN0gd6RR/tIqAgjT/suAhWPN
TVsdQXRXR3V6p9UEd33yAPy5UHBYA2avSaGxbn1cPVuDMPFBi+KpcPaiA2lR40E31NdIwRSv4m9f
ZWXi3uZ3nqPLTZho7kbEA6HGnXzR2YIuFlMMPAvdL5Ahb2kNzoJYW/KC81pbOzlrblzH8jFW1I0B
aPnJJCNixSZRbxTyG5llTmneDQyTigyIXPeNjeabPEhOUz6QAV6e8yzddIjSHOSrevRZZf7nXe9M
qmXDtDm4mlJ8vGu83PLwaEZUvUyNskhbhi0yEwwMQKYyBLtjqkebvpH6Gf2EcSZzK946EHIXDmFA
pyEIv8wdi9a3jHOdsQT4XdRsZRBBhP5NYDwrj5XBffn7d2j+ccqyVFWfjlgGYm/H+XjfhzbVe2KQ
Jy1RpeBmD+wvvY+aBnTymy3EV71T6ZCgPLhXaZvdw1xd5AD8Hso2zO6ZoSEgSIJqp8OhNus0Odlw
1bbSYlqIiC+654EwV+bQGmvXUZXd4MNWmoX1HTSobShc5DKJIKGqzg4xEoxQOuFjX7jfJKpQbMP6
3e/16mSl/haWXbLqukocfM2s7mQVP1UeCbjodTSnst5grMGlbGDgJy2ZGrWR33uNpm2QjAxH535p
xbbuRap8rJGIQIsp8tV7U7Uezfd4Oc530cmKmZn3VVmvKwGuZH6K5yglMNhflLDp0LMk/hGvlFgO
5Iidxqj/7OESf+wufDG2rnJj0b5RVfmhNAkAHfiGSXqtTFx7zenTeI50bw+26Z+2HOn3CLNkFqf/
gz/ya6f6wQZAKvLTKWzLRTqquETK5ZKwN+I9H4ew0HfSYlgB4PGTDrX8o4qyVINFH/cZfgRpfXwK
XBPZVUpTk2kqT13HVzwfOD2YPIf5o2ETJNQ1WBWqIBAnw3J+yMqoN7B5huP8UoNcWaip9axLh6ow
D4ojEUVwyIBkXkfQ50PLJJN8zTJ86Fo4JxjuMWKmyjk0PAsJf/Rr/mQrwlkgha/p8WvVFSqHc7H0
WNw6T+xJa1bwby04kHZXGYLjNeHhsm6ZiHsAyJzLfgiWkejaZTldxjyj6RbHqUBTzcfONJ4Daapn
1a7rvaJo678/i9of66mlSpDGqqBZzn8/rqeQgv2kK0h1fm8TdbVCDBN6y9Gn/4ItZxmlcRsumW/s
42gEvDulRnJhiC2++UEcrEEeuLjDRuUAglO+ySw72ioEVWk1ZMBOfhdfbkhFf/z3YWfAaLjjazUa
b///X8UgzUSn5URJoH38VbSKaaamGKR3zlOSeDQmcUq+4lnyz02mJTvFA7bWlsD3+q7P76HlMtFR
c8ZuafWUNa4CCYzptOUUuyohy3U+SobyaMzrFBmkFJ6WcQ87JIH/7ohQQB9SSBQEPA/6JwPdP8cw
Fr4Vw5h6Urr6Z6SKX46OG2j0RiBhvBk9vZe4be2jZyKDVmViLZ3IQ01ExHLbaasiQq7sOY04AqXV
Cqgj1r7rj1oTyJfUI7fHGjLrSju1WWkKUluli0+656R8XyL85PnUjKk/9HtnVQhm0VPojGQl+egU
YsTSeVTReBESu6GHb0SnufI2X7j+8WuLlLTpi51SJ4C6ewdJTGBgOEnNVedWxKy4TnnrrPCRxsRi
NpHEkMgeOGhnZI7I9Bg4sG/bKY0OdBPEv1gytpxsN24s+pVgHVvya1W3wRoOeaRDHwp3OiAGZqVE
lLITogipAVZxGoBGOc1gdZQMDz2O86mmH6rk1KJi3fajetXKwjxrjDbOvdZ6Oyep3ZMSjtXZEpSb
GWMt2Q/mEepg8lQ24D7oK4S615/SCJhSGo7jEjVgf06L5NQFQr9Au41ujedu2kqRT/X04kRkgwch
NtbyO5q16laZ8QCq0s+2dsYBAx2+tpmPQdIHSdnbGqT6AXt5ofp30tzibSK1YVLojqHaPvbTi5wk
lcAEsuXYWePOZ2m6htNLqkHu8nsDEjr83Gqq/IdEJ11KARxElkh7xXm3LX8QtU2eIxb6JZ5OTtht
sXMzJTpTtGrrHGD2ExyxEZkddkub01HYIdAb6+KkuK1zcOmlvL/kcaLslCE5oQGHtF8Y5UOed9XW
grN5DF1SaoZxyK8jISMrzc0d+EnjziiM+BqQwVcTHXyiUwEVDW5oFH4ZokyDeoOW2Y8wtXdZuCo8
Hwd6PwA3xUm2kU6TvqGZugf2eEUWGaxw1BfLqLR/zpOtjBygtmyn5Iqy2I3NwNh/RPzJDEhmofM4
RwXbrma+NLFbLtV8yC7dZjZv1ulgbiFw8H/O7HE3n7D9wkDGC5Ajjhr/yJq/6tsiWufUJDthxvJV
aesXFRvloi+AkM/VCIc8rFhuxGTVUbx4XU4BgYQVm8cAUKlPeuJeBOkBjDeWQM1epYV5mUfe/869
Efa1JAHZxl06Znupc3DEQdB/QT0fn2oCu46hKZ6y2M5WSmiXdLaaYpdielvOsZHZ1OD07FHfexFJ
E7Rh6z3Q7u9RW2XXLAG0h9E1RaRWRbv5BgHU5wIKXCBvSTfBpJ1RvKC76ROKxuluaVbl0bo2su99
ik+i0ofwSWkQYuDl+toWUySfnhVnGJV3ydVYV5Vtka0DeXYl1baka+YVB3Y/nCJ8wjtHJ0vtJd12
knDk5BmBuFgubN8zDtTt6Ft9hxOIM3zJkM99spX8uXhZDslYk+ubtQvK5u9zgFxBGq7nZBxEqQYW
rFGzS+tu9SKl4TU5hxuEdrkPHDS0zijwpmH24Pw7IE+rmuBHR765VqXDGsKFsXIqL92rsbKhDEA6
k3xqZ/zTRD/vecKyaC7ZJiz6339iKIOo5Cr28ay1jGeiwubmkHab32loRRntjpe6KNXXwO1U3FnB
eFSivLpUFpzUMoyCY8V0kFggXga9ZqgLq3d5D1XZvjDywFmmqruhjC5hwc4jbGTDQ1ngXlHjNyUn
dNBTY0RvjEeRncpjUwMEC6cMbEly+Gb+s7HGhyh0UBjGABUy8EnR7uroiR+hPFXg+8zt3PAjtrno
OzxoZnHBV2TfJnm77fVwPwHjKoZfvw5O6a0yx04PedO2F+LG2gudEZo6CXf09Gn+c7IVwm1slVia
4xBpkIjswzycg0FC67NAdh6gn2DeCd0Jn9qSEOtqjTnLZ4tgdpNLAzAzsRJk2cpsyfzMwd0G++d9
+w+8u06PfeGRpbMxGKaunCTuTlNEb4+v8UDDBYWfpeRvsdvCBUzCB5p+8rHCurWq+zTYzjW+dimm
uiNShFyjeXXo0M7zQS52d7DBa+AMotmykibqg1mG5SUOZmOT8nYzaJW6U9vQXM6J3lYaf2ko8/mV
Qtq1SYF2P/DS9irNYkWEoH8H5u/f43D4ZJaqfyzJTc5mYPgEjlNnyqP78NCkTIv6pOsRjcTNVWm7
4o02Z0NiReBeLO0lF15/KEVl7SAqMBT15IOWtwYuA3OEVqRZz5bnvgxhZe9NDZW9O7WX1VIjYsk9
dEa1eS8m4ZDcp08xaV5+mxJWXACJlgqXD4T6ypBNuSYV01nTRAw+aVPSkfxQ1fA76tokjDE00zAt
ezra/teAEGXEAGKJnIc+y/Eo6erK9ySLnIRWA0A6+c7TmS7epRxKk667ITmMkyUyG1V76oT5HmoP
P9nGEoXru5pR7VqfmT8iV5BM+ivSJoZF6h3qZLNNhW3diZqmQg03s+4oKXp0RxXKZD82yq0DD0k2
EyfBj7EvlWhijy7M7uNoyI5cKvFKojGKcdG5p1Lk6pOjo10gkIYnDF2rUXQd3Rx5NC2PkzJohLnm
7ROH054h6l0T9MmDCBt/8x66nPMUaePYnJNGoy0UR8WbNBCs2DnISwX6IsOelIkMfxtYr+hi1tb3
uO+CC4yP8iKr8EddNVfwv909AnuxpoElDyb5y1cQfJPJ6WYr42NihNG+mwx6aKHsbRqLABB5tO05
yz3KyQGq+/hhhJ0+WU1QXCGWE4BbmcnNJYh8EWuIvMHWjAXJnUQWuYUFZ5oo6S85DrswK+1vsVC1
jVeloCpXvcjcn22moBks06+EpD27xvPcI6GKQM7m8ytPB5mgsXz6mGQqdCbKSDk910lT3DFtrzs7
ZiQJUtT/5IRmfzyhTbecyVCaatr6P+RMHgHbTWYx3eycGEZm9la4br+v+gblCVpEgs8AzJqFt3GY
5P4iNOag6gns2QKenjZG4MiZU1yz1ktJkujtDWTb6kkm3rnTJxu2yF8zqLXLuozETZlkgLFvA4Si
EFm1lvXN7BN05ITEElsS0AiPOm61SlpP5JChCi8LuSmQpu0ggia7QpRHt0cy+T6Ey3E8lqkzHBoW
+igRyZNPk+xRpHht7Ea+9IJSqtQw8cGbWxAcqryMiFb3iJLqVTfNgw0ycFD0s3SOfnfMw9C/d6Xj
L+xYjN8SteGe66LnUgYomexw6s4B4dpP/pIzm5u1Zw6TExaBsz5UIrJ4AdKuVSEuRPVFqwDm93MG
v3rhlH1xnpdiXqoD/XNeRGYu6qRtn4jL8h/6B5WsiWNJlbeM/bykYuVj6BrDJz3+P059fOHUfqaG
AkGY+h+tDQcWtydxYS9DpazPhRZUWw8o0zrqa+OGMeJHbbYxrMfImQ8NlZUoe90YuVVHkH1blfYZ
4qsm2Xs6P6EZaV+TMY62+KfK06ikZJ8X1gOtWhIkXHK4/l46iY+aSYtFk3klMiPT1gAEfeghDR4Z
n1SHxiKnhZ67OoMZQgNrqgjUctLeAs2gvaWXF0WDnt6xek5tSuSSI8FPY6vE+MDMHSeHT/qm4mPf
lKYWjRxMA4Sm0Gv/2NyK0NM4MXcd/s+g2cH6PabY9V+lBcW3VYfs4PUT59dMmoPBxvzerggrgpBa
FSMtyMP8kzJzViL+9xmZH8lmfEGNicgUttCHHZPV3rR8hnLUSRTWLMrGpU0JJk9dxCXW2D2pXfWP
KqBExuVDzzpx1tVAX45x96k2TFM/dmWhl6KadBB7GMJkofmwtbUuPK+hL3CyKGzhatlfWr6Hrsk2
dT2hScqxPZSedyG3pjpSBxpHDyL9xol942ZD56aVRucc3scqCVR3HTROdS5ShD3TSqUlJulOhvgq
644j3gBoVmayur4vYwbDPMqbKIXLmgVIxCu31Z+tEcPW/DFWxIttdROJnbE2UhrEA+M0lXJze9Pq
5uu/qltkU9Kkt69P6JmiJdZGSTOOL8w/FnbkQXWwUSaosc+tKVplXVl0dKa/FzNjhyMstddV1+br
Eojs2kicJUGk/nenaWHSMOXajrGTbDKppOtQNlO7lsjQnDDaVTFwrHmHMKF9t89D1DhXwg+IOmjI
MiRv61XK4iYTAi+JESMF1eW6vhd1nmY/mnh/JiYUqoIQ+MI6KwFUv0/eA9i7RClTiw527O/UipS7
bgQmgQBBjnpNI0KIJ9ts7gaKrwtEZPGE/4qG3pAcEZjaK2Y45JoBQd9Atoy2icve7nbEbipqPaHi
Saya8T2jSGlBECD1GGAKqGNCZ4iVTxuvfBYZKgwcnc4pjEIBU7x0sW3W7L5SOQPm968lKInNuzNk
tAkj7WLFevAdZ2WbgX4sfUPftlilUqv+GZehsXc1YT+AKwsONNW553D8LCNnIGyhIoJsYehddR49
aE+1l54qO09PBO79+84/1Yp/GnUYS4vRJW4HFKJ3cs18PPcZk5BAD4CnNERvYU68G55I75v5lY5g
dnciaERdyLCtJkdhZ/l9ss2d+uvAhPRqtIOyanxpHIDPyEOR+gXCCH1veNxZY3/mWAuu2JcpK5oj
cZbCxJx1EIqblxvbSe29PtioFCoj3ipDVxPZI+GQavb/UnVey3Ery7b9ooqAN6/tm23Y9JReEKIo
wduCK3z9HUDrnHXuw+5okFrcNEBVZeacY6KI0TzjrWmncKtVpALT6l9y44eke0aKOj1zCmrAp6Am
mxvW94dufics9aRqjSyB+TnURYv20B3eRz/5nCoA8pXfgyyaU1Papi4vPpkZWIYRaGQxUBa71grG
DgFVhUC8TzrKxKxU2e2tnl8GkrjusK8giGnWDelwGb28fcoy+z2uX+xUhfjfanRoflwZzJJNdZ2U
O24IGU7XaeWfUJLoULF4UcIyN6VTp8hdLQ1tAy+dRXMhH9RtudJsLGjBXJNEwKTmqRssmuC6vGPn
cI5loBGQ69AlD/zXdM6WGO0ugnPr/DCWmXVDOAMmRFTA7lbTcnHW0to8DYVD5nsIPFWY0lobbql/
YV9Q6aZXwxque3rLUdU+S7MQ2PSs6dGTXbfqM9wRwYXNVp6QzPjwa9se4Bf5RfwK8/gIO2Rfz6IH
w3MQLecKDkCJ6XZj1XMUapKE/W4iFY7ziT3ebKPXAKmx32EkCR+D/qcbTuohtulB4mrGdrZcI5Yn
F11138uQOvcrKmUztS9NCdI9s3r7yv6KTCzDhuq4jbOVlnbDNaMeFopbL3b3AsOuA7LaKA+flY3Z
tMmeCtN6u3+Ops7PcGn1AYHfOA1cY1DjkEaM2N4NFrSC+b9rRit/GtUtmzVTLpLyXczom++By1QV
0QUNabZpCLDYprlGhAAIBhQS+mvf2NlLXfxRNlG7RClZT+343QSxAsVcyl0npfhNuO7fVvX+Y0X/
/IovqN4FIwSrZEb8NPGozmZl/dG9Du4Gj7wIDhSH9a0cVPNUuln1KDzuXPX830eFZ0SXiqW4/sLD
bK2cYo4vlvqxWKw8KeGdgRVV+wrTxsEsRxCdwfDD5y//ySh45TKg+Mn5M8Ig8JLaebyBJTg+a0RD
bGOdfO1AI6KvSaeKzWweE8m23BpFLvaFNUBgnSgqpm70EKT0Q7BzAr+7P3cBmRMrsxoBIMxPIIkX
SK5KTPr3Mr3FmviAZPec1y6y39pjphiUBbY9in5rUBwxPPLSzCIfL+jMx3Kv2/wiR9X9LLDLrP3C
n6lgvLj/+863TItVpgf3FhbGJcn8cA/vqVjZmItpSrcN7UCiFwxCkl6CwAgPo0huOc/3uZxfUgNn
hkHsUtK0QDDYyV+JswEyx3wBPh/DPHSVTgLcCEjJX6xJ67H3vJsSzl+/Bf0VhOVwpm3TbSndyaac
L5dPyKB99ZhhHoh6DJD5R+CRPWSkTaTEBc10s45yjjj2QksbBi/aCzqvmaKnTcBM9yYDT64r3ZSP
9/0P1YJ2+L8/VJ3W0aovAD0Sbq9fRhYdcsbnt0b3jqtzm02JedYyO3yPS//b60PzeC+0Wyb8Kw+B
V9hVOiRk8aaBpH0MArvcFB5TrNDp3tqmoxa1q30nFN5kentDbXfTygTFsBaDw8msCCf8DDmDYK0q
v/DgoFvWNAAASdJUj+XfxvqOBtofbdzrh6Th4eknH1MwNsMterBLD/L21bUiCyN7UqU7q86mC6Ie
Y6u1RriVHSlmSmvwTs8LftQl42ZMJO59F0EdoZkfRgCihMxo75RbnUd/QIEprzedqIsHh6ccPdB/
b5WPLb/W3M/7VGgZEA25ZT+EnP5ZqaUk8H5ZzYiqjeApeP42FHazV5Qoq6X+X1rmUpjq0ap+1Umu
vwONmY6qZUcfTzIU8mbrCCoR9idbQtQwR+qlMbB0a9a0KYgDYRoBPCu7zrQDElKkBR9En89HiyQ0
ZVy+62lDE2Cnunal0TIkWJOJDuGG0Quuu2RFwe+fneUozkFeP+WYA53KD060v0iiDoeHbFZKkixn
sCaCtk7xLN1Vn//pP1v3R+B9qD716D95QBc0lvLlMnNaytyUTNXNlJE6lyKYIGoUhgvNB3eTZHbx
EOrpn8XLh6D/n6uvNNzxpMUZzi1DP+suBljLR1U8H+akMtNnhyvpE4mg8Be5To/9T3bBsZIY55bL
uHHHJ1+f+kPFiJkoyPyz1rW/8ch46357YJ7HIkwqPUD1DFST7l0Rbr3AanGDU50S7jVxUNfjxn5o
Klz5vScuQUzoLekB6mebEX5SE4gtosHbLfLBMpOwBfOIJLVZTThYQ3OIDQv39BRWL6rsv/yx8T50
TB8557iH5SWd36m4/+gaElQwbSQ3Pwj/1BGpPiEbKHcxkeV2ValPN8apqMUGVDP+FbLOr9K4REkZ
X2qdiIPF7dczx/lJ1YDSMGDjwrtrHX0UOjuNzvJbqNq3aIJfwXAZkJkT1o9JPRyBJMN3yfP0naJ3
bRlYoVqUaIeJ2KB9Bfn6NcAjwmLgnBsUJtdQ9yMmDtFTnWXVsVHNlsaSfqmcVr9kjC0vy2VC9vVq
yOpfNP6KxyLuCqimBBPaJsKn5XL5hJBP9SLuhuB+UIMTrM1Q5b+B0ks9N76mcfzT4NlbrFi0k989
SqfnJB/rKwc0cwWlCcr5Yl/GClRva+mY2F7L5lA5AOBb5Wg4AqTJd66mbZ0OJvQ1HDWCvBKn2HGK
A47UAMIs3Gglp9J44EG910+cCsi7mwNeA5GWVzox1j5wDU75suyP4TAHzYbhcCm7qt2XoTZcOFe1
+0iM7i7Vx98TTxlxvQT/pq3R/Cr96FHniXojw0QHq2LAaCAKmOFH8hpVIt/koGqZxs0q+tzJN12h
cTkfzpbP2q2cDsBSxa5jZrFFVNPPJ3vQmnagv5NZ/03WjXbVg8Z4h9ezsXLY9005doeGaelqFome
vLnCoT8F3lOmD8vV8nF3TM0ayTD/BK3z/7z1gMiFm+Vftdqv0PG1B0e1hE+AViQX0wVnP7+480tJ
upNDNhBvY42UkP//6y9fo/blHzEMGDRmg85i1amI0diMJbkF4+xarYlDAQr8r9Oq5pQJx3Meczf1
bjpugIUe1k6gSUQbbr3YbZ6C+cXOR0JgqfcJ4amfkyiBBCKjr6C0yULszC3JyOQLzLrXMK/+vSyX
HB2HdVsaxIW4gXltDDj6uSaOliMIbmorcULSGG5tve737M7mGwPSkAq23LrCzy8cy8prYjnDGtVz
vi2mmliEpLO32O/DbWiZ6mfqOkeeHfVm59UBBUiHkEc3YY6Q6UAAn/PttdAD3bb9sNEjhzkY99Hy
SHeaxxm2lr+lWu2fAGw8QTeKzouJnKdgDyqIe1/X1bVJwulalI26WnkLOqX2b/P/isy5Oak5PpSk
Ub13uny3Yl88enijL02Y/wogOMLYcr4tK/nbpGn0loYOo9ja0Um32fmuO765/Y2wmuqjwBhzJXrn
lV/tVqPr+6eSlAuzHXzyjEfHTrVdUGGdIlKxW+OWlvhyBv/V7rKB6JUUbNvcVTN1PzsofSSExR1h
eVARR3VFwRQCfkirHMPkTFcajOrTAlu8b2f1QCaJwHLTyNsu86UJQ/FJDZBVoAKhLcjHcRUWCqdI
jpUpHu38dztQQKAdfmuF/buKmo8oSymKkEpQSA4hHai8fglx4T2zIdD7rgdtz8wy/olddTEKLx9m
gqtRv6LSDuz+zUzDz2EcxCN8C+vtbhDX6TMdJVvx0Svj5wIN96Mv9sskkhHRRs8CecNTaT0APsAg
GyLdAtQQPBM/VL7Tuu/Zay1qqriIfvBYBOTJuSXreeuvnBK0SjOMKVblqgDpkMpfkRoO3lBr7xqp
FEzjGbuHVfU3tIX2iJEFINX8DidOuJuY/D9SbPOxSqMKT/EDIi5nZUXb+UsKH+Rt5n5DhwG86dfG
viIQ/kDUyUU3y+jRTEYgfW5PIaBIqvE7DpjMvR/Sji/m5aEAdlWHB3seDiUtxoyGFTkLCRRnwDMc
OltP9mkDHs2edVutvul6Kzm3WZbtrbL6xb0K4laPeloN2S4hQXjWx72neUpfeJz6E8tz9G644DZi
EwfW8tmq1b6G0i7OIVAZbz6uB/NLOOrkMGkAhlKf+oi0xnaf8qXpKsT6doGeCvUMZyh+UTj8NolT
5kemRLMfvGDouScwst97Q8ovuWiDrapUslee3R0KjOBvI906nZLvC38mo85C5Y+api4jTNgdwNHp
WJbEsYUVh7bSM3aFYrRkTFZ1qdzR2o5shS+BHxFsaIvPJI2qqzffD9l8P4j5fmCOh6SEgMMRu73v
WVSCMwXZSF1xa5G5qLhNqOHkCHmb/8bx88N/p7vliEci46lf0MwyhTJaJyPzX0Ini7XREdHZhlh4
4r63no1AMH0o01fX0wEKxH6zB+RNrZ0VpQHYwi4P9dj+aqTfvPp+lx0s1rQ9Vf4hAtHz2Pk55yG9
qP5E/MmS7g8xu2Ra50G4typZ7MaS5GtHJNl3bm+8fM7/I05MAn/c+L6fnyeoENcUl9Ha9tP849+G
rXkX+Kvi0VEFxX1dU+/HqfNCkmTwEvr6a852felC0V/K0hIrzzsjxx4/RNHkZ8fBkVEHjfaOkgEn
UPe+kLRlkA8bh/AoZeb6i4ra507a3qub9Oc4d7P3gFweO5P6c1R3T/ZMHMjysV0HptrWqJ5ee7db
e35fnnrqWxC+DcrfshUYhgojO4UWnX1hJ/ZFd6J2HacaOqnZbqcJ/1A2JB0ClqlpFdHnwonc2rFC
p1RUu+XSXDzJ/WBtvkqnGi++kYbQ+U0HZGtJUCnuYO7Vyd+i064vY912G9ZWOBfzDIy/ybAXTYed
uKATRmQxBLbZZden6W8X97CdYLRLlMmTicl3hSwC7U2n7sDwPDO/c6/vaZ5N2rnS2/44xc3r2F2T
Ctgnk/YrTVx5DEetfuAiWj46ddcwrZw3GgIkH1eko4S+FV0gZFfvE8uvyFg3nKqLcZ6RmoK6y/7Q
fWTSVu2Rqkb+K+616Vz35Ol0RqpvMiv1dwXoNRuEUQ+yfjLMD8ZqCNMKV+wSp4HP1fPT6gPM3sSI
v2EwQlhNL2FH02t54SkgLtSyyl3Qqf7ZvwLRDJilOttlS+idqniSjQbmnqCn2GInVyO4EFgmfPWh
lr8bBa9ENk57QPI4Mi3rjxIYyi8txn7cm4ieORlipeSstLyUvUkIluqc7XKJHO1hlABKOnNAGLao
wkYjvOWZseuQZ77o9r8hptRAey3z9lJLmisjhqwwh8vUABlRNSl0i3otdnL7oSUrrl/ZQ59egFzU
GOmi4Fj7NlyUocge7t8WED2LR7wE9OE18TqaJ08Vt+XGayoEmAsPgIotpbU5P9m5ytOzhAKgDSAi
JyS3HE0HpuNderm/tUSaXjIdO0EwsNzWMQyvMM6N+2ydpbbbVKryrOOTTl+POM2JeHPTaMS2nXWE
mi27C6r4YzfT95cXP9HF1uabX//3sdbx1SWrIsLlaKHSXGcI0OP829jxaG2MXDU7m311w4LecrBJ
asJ0jIZgr+aras3ovEQd9BYZaEwdSH6YNVJkDQ4o7aJ6X3rw/+ZqyUxMsG1xUm9MMyrOje8ntB2p
9EezAYJjRX+ZgwScKshtYykLXi0pDKIwFZkQi5ZgMjy5xbddbpbLVp/SA9D/YOVEQbMzu6FHedbp
ryk5ng/g6ljXVV88VQMhS2ViEI3ZhP0XVTVRaYbzidBA7tp5DFZEpHTZc3E7cCP+nxdp9LdcBzU2
Se03ITfBHy35PcTjs2SHeuiadFOxKJ9i8uEUPj7inC108Toygt00KvbnsSR4TMOqJePubq/wYGi/
tBK1RAY1FxkmbMFUaBDmHCCCNFOXF4yxT5qcFf+Zeksl3/K9vemkVnxbDpmd/WlnbnZr7aZ9HOBR
sfuFJ2858DsDWbjLtXt/W2HlTTETX0KvJNBUadeu1LtVqqT/EHdE2MXIlhB3hHgFmVnTXcRW8ljU
cq9jlHiQkqpvKXFrpQGbHER6Ztj1EjXK58E+49SXj+iptR42s/WX8QN4zqKLzmNXx+e0Cb68oqEi
7aTaNq5OtPmB9APjT+17L67QpjcMBPtS6/4sfz4CV7VnD5GjM3dc5/v6ya9YZaONOSbAJSvhnFxf
tl86ZIWVDJPsA+sbmbfKTR8GUiE2icvoZZ46kNyN2iY3Tr00KA6Aca79XmEV8Voyf2MPakFOXUVU
1Wnp/ZLEwCBG8NNmwL/PspgjoNMw+jEhtFjntWmdAqyuL61PfemE8kkjpO2c9+GHzs/xznGdoS5a
juVKm9bjWObvWaB1wJ+w63nZ78jzk+8gw9muUvERk2O9tUaHsGlh11fYHY4j49fFcz7U1lfsjgoG
B7DFtKzs01Rjr/P0NrgWgddvLWX3z0VW2bA1pv490ehotkXBNCMzsy2o0PrkuijS53Pgsp819lvd
6sObrmm/Re7Pp4aYYra/IDUjqUN9A/QaWdpr4wWsNJ34eij20ir2TYuDxspa5mCuzzrYjtBb+mlA
CjR/cPl0qNvemdi0bmVNLVrB/02uWd6VYAJdr4ORVdsi+4bxkItKPAwGGzYVxfyKYIKey/xRZ4i8
3SS799QI6kthaYgURjYVp5EQ9+bL5RNKM2oyQ50a92dt+w+ll22Xz/73T9KBYW4zircBQNdN4ZM8
igJSbRHX4rZ8zDPH7sKfcY8PghAYDa1qooXVnlzp7jzMxO/lXd7+YPrTEjrhMygoPa87ywwpjVAV
ahBtyOFHAoYNGca/ZQARjjKiDV+N4pv5CgjRuHIRdpLiXdhOdBK+kZ//e0Ew1Oz5F99LwzHMtdnX
DGihHk6qNI3T4Drm2lZOl34Ykdk9DhwbNq2HxX9ZTexSpmfM039rbeyOvYzlmnTj4BpFyfciLilw
/R7jFDqBpeFVVGjF9ss+BPcsPQ+ZAey3u5DPkG0ds4te6JEdC5gN58UbGal2RF1BsPsSmUJatSY/
2mj0Dr3x0Fr5HFqd1D9GYd3KsZj4IT5YUx5CFwS5ol55icnFOwyK3vqodb/C0m4PaRkYR7frj4Nt
uOuGyuFBpuDEIp8RhababG3KtvnhhRkSYs3ZTM5sYRJT9eR1KOVnhRTqKsIdBsz37phcBt1vfmFb
4Vmo9fCSsPfebKJfIdiawdEkDmi7eBwmqp+V6TDB+Nf7pYbfdiZzvjh2XDpH4wROoSYb0Ucy0wUD
6AmJ87Uyh0ddwe/2XYg7y965NMCNwQP5b5a/RS/8U+V4pw6a3IoOqn1iuvyVyVoxMZkxWlYI7jK0
6kc9/hXEzUhmgO+vUbg8aHPbtFFBtSVpgrFhx1CAzOryS5T8iPVQ/qG7/bdDyPzG2pjsahtREO3/
7iKsbR0S223AvbvzhSaHJi9qAE4/8z6q2oh5cPS7Uo+j3xzvSAiplTgk4WqZ2XAd5k7G4vwboEJ2
Jvau0C66TV+i2m8ExYeurHFtl/HbOA7d/j7s7rI+PpXmQ5c3znurIL1AE/RJeDJOQGPsI1hbZuB0
x06sbHTXczzq0gBvMf+/BSUbtMppYKez43D5WGL/Zp8c1/g7oqtEl7IeVA/KroxmQ0e9bfiyuzCx
7de523yEP4iMe76MVZBe7IQznyl3qkX0gGKswsA/w1PpeFrPg4Gwf/6sR5rbyZScUZi96y8lKnW/
9eNPX9bGMRlBbDKCMB5ihGYbG1Ne6rjpmz8M+d6q8+rIcNJ54hg4rYoAyaYTWgdsN+RP94O3jRtP
pFtSYx+HXtjboTM/xKxH9OeX5V3vmQnkZUJwGeK9I92YniR5z7faNskNJ3rphyiiYltk9jmgcXQp
9AAXNk7fHz7qvvUAcOrU9n78psELQsKkPywyh7s+UXMNdWBbMzm6JerWR+LGtEe8G436MeZp8NYE
CeOIsFsZDlEfvsPDk1XFv0IvJsJ8/d+Beuk5iiIe90D536Sn5oAfKYZj4YxPeC+8RiMzlLY1dsuQ
A8U8/Fve9U79s/MYXC3tusnVw6ujnUZHXBe7AJOVVTJF04pjgX2u0vEIYL7ZdHNsV4QwOnL14qnV
Nf3YzrNn+sO47qfirXNA7yMT+DnUxGE1gT7tFwl64rbA8vQJeXxRIJQdNeJXrGQkm7KJyxk4duv0
ZuIhYL0MRU1IoBdO9TkutJNXByCqbOB7hybxWZerJj0XLTd11RoHp8+DB0khXs8mxeVzhFWn56qW
xKI3JLT3RTCxImgopBC1PHgSNknrddE+ExYwrqF49fQAMsfS9Y89c1q791mZi8S8dPNwK7z+M4l0
VkTvS6jsmcADAAimfSQiijgbCZElN8I/JhL7HfKIcWVXSl21ukWOkKRVAmo4tI5mbbGSGPyBRB49
+EWKDbDkNNoI3TimWvSvOnW9adjfb5U7VQQgS0xvgXJHZUTHm5MZbtqEUHeL2RBjUoMntGNwDjR/
t7BIQzJ0nucrEwLk7f5zdfQvnpxQe5IjYBOb6Nt7nUQTftwvzJjBCQm3MkisXFw4Jn29c2A27sbC
s7IOAs4nDOTjMwJJvHXz3CSoXkWpio/UlxKRQ5yzPVTmNppCcQy65DUbuK1tOZCCq5unZajuhbRh
QvTJx6pKX4us+anwhzzqWUILpNLKm2BcSOko5QE6en5yKgeydmM+icKIPqUjKO2pFqaMoeIMM19k
WEHjx+uqbSHvR/VXZdA+tagEX5kfvWR6VB59zlR7Mw9QRdEc3S/YSS0jSB0wJ52dQzUP9KsJHxXf
x8bi5vgc4uH5/ukJM1YmPLIoKlesSCqWR5xV96i/1hXvMMODfQR12cJB4UiipbM3E6XOMfSDbF9D
b6G7SFYJAIQamJ2ctsJt/fdhBFZEqJbXGlC7dXkrtbM1C3jMcllIcTLeYZ/IEvx7Pe4MdrSv+U1s
JuJ+NkmqhQcSw9+zKBZX2j32WpRTsBXEacZDz5hpSOb5ATzx3kCG5SF2utLHeNcymd8qT9y8YlAP
NHUQiwxV/cOAnLBaXqKyc7d3JIwfXxVtsbvoAU0W4DTOPqtohtSq2taPC8pjIHZ3FTCbhIEW0L9o
vFK/WGLPDlBepWMcbRqAx8VVxOy3scNyL4LOIu5Ce1imD4unhvFqGqKdXcYafd6P5C95ap8izNjG
bV1vmnEkS6pEEWTG0XYIAwhUDNTvrZgaCdExatxri/jnM3BVhgOm/4cPwhSXJFZECEplfkQlHdlK
eM4Odpp6AVmxt5oJTFVGjMEyitBkRuJOCORsoHkpcvtjEHnyHWUoUXri4NyKOeGC5giQm+5a7nnQ
02AFiI6SJ2lX9iasOUXY0mnPy0ukaT8NRiIcyRG8srim7TE2kd7FATzpEk8nsDMWwJwwvkU+qSUO
2dRJw9KnU6DUs8XHVtWO6VvG05Zbj76v4dRpnKfl0Qqkxc5YDI8y2Lg2lju3C+bKbL4h/3hdMnyH
BUAGWxcDNjlvguUOJO5+j4WaSFa52Zs7dk+T4GVaEqGRZweZgZ2uWa5XLTTk02RW5iFuMKAM4wRa
mJrsaGuufBIR6pXlUq9I8ViIYFEY6ee4RfGOzXwlm8F5RxtwpBlPF7hWm0XNLKlDtoLx4BP9K2O9
/G6qhp8pzbs9vxrZ+I+unjNEX1SJmdM/d7Xv/59L/gDiblIZ8jKjScRZd8hAX5a9k5ympv673KEl
0iumGgOtsSIBbdOEA4AiDxV2+VQ3HjP9wWyDY6K0bTZrdRYxMj2v7pDHz2wA5OOxDjOxNmn0eYj0
PQMEkD9G/g1Exm+aMvshRNfi+pF7Sqruy3AClOrzqWkI2b+yDHQFaXnlOemz8Jnh6k7U5ndrA9JP
LPN/hGtpap27mIFm0RiMmjNcm3zXYJJjwplLesEoza08J2Ow0ZNV32evVUFDFnCifRydot/lgd59
9GO+ZeSYvkayyF5Id8MmhvqB2GKaH7N0Kkm78HTfXhBbT6/dQPib6UHLiuad+t8BtaTfUGfCPJoD
GZr6DI5tdHx3YTUm9OqzlyFooy8RzhDq3pyTE7z+ITZt0pkm491tOJwVvk+apGuOeNU57v73ssgZ
lstisN7EDELVw5rwpdkOAWwxfO2gfuzjumfHtzpnFxlss25CDhpOdvM2GeVKSnicEDfNm9+iCWk8
VgwIbmA4s8K4qoZkpwENYkuH4ZB0ZbzrDbAE85LkR7m9LuIk2kZAG4GxNxXkX7Ll0H1W9YzxnCgN
5qEya8WpSoNyL7GI/kjr1yYoy11ZjhnDlvhFd0vxxyRnTVJpr/TCQliB0Ipe/tykEoGZCCaQCSIC
C9y76EOPLByTp2aWIUSger1KZ9uoCAkLseUfQDYVeyOzxFvf+09Ja+loJ4qSAj/ywcjJEASAW1h7
yohHKGvIvnsLezuErQmQV1/ufSeyXuvgRyV77Q/m2O+RP/pVIB3m5CrrdYFJ7m15RxxtQzcDwfXR
NuphteBwOoc1qLHUU5Y7/YvbskTYWXrjVhUIIhnShqPz2VS+cVgcYJGRPyFyUMe7jqxGZcETH55I
D7SxZxrq55QiMdVG4YON79xr55BN70RrA3Ml+0GkHWG6iU1aJj+iviPqNPDqT89tvLNL0kLjKEKC
nArfLueR3dJ0stzJPQwaLBEn5IG0MDbvELBXN5BC6K2pG9y+MYCn6hmePlRaIfizsE/a7aLZEtg1
d8u70HSz3cDwdB3W08/e6cZL7WXxPohSgt2SiJFo37wEFXozJbH30A1xH4DGGXuVEX8eFQwqcCPr
BLMn+lNqvIuUxc4MWmMvSdpZS3aLY0xUPDIaaFfx6P7qGgebK/P959y3Lu5U/tZArz4mkMQQ/KY8
LgWi79Ryg0PbWS/tlIhTFvU5MVN8QS3zy08g7r9Li3E3xLR1lLrRc0xWw54BPUwnVzsA3aqp8OKb
kZErHw7Z92Lb7R3rF/ZL+zBSxiIChForOBcTrJjmv9PeOwD/Tz+DoENyMzblQ0Xs70radsj0h8ZA
a0+/Oo1U7hwPyyYdR3AWdWStjJSkgLstxYPzVSTNDa/Qpbd64y0TabKRpnCPDM9zeNu5tR5Ju4NC
3FWMwhGAbCbTtw9O16gXOtC7NEVVZWAROQ921t7iCg+ZBllpizLFfBMx2cF59OnRvVHlUF2X2p4F
niJqeBHFn2FWE+X6/K25OX3azqWlbIo9KNKXMJPpKxRLHkwJx/++9Dmd8ba0xOssAXIWoKhYWuIk
5q6JDtvrWt0du7j13p1UbVGIq59OiMQScZs4is6EqFd4TIA16+aEXrMxoNOeOERFrxa/CPDANy00
0o88i9+rPBl/TG2TEBWXTC+Wl8ltr+Jd0HcPbm9bEFvMnzbKFJrQbXRlxYyuXaC3FLBOuS+0EoM7
iSJXgXP/NUoROJCt+Tl2iL40NruN5k9X9onneqxpJcCZeMpDD3Ww6/b7zrTjl0wjA8oMLwac+bXy
IZaHhfixyOrvfQJVVdqa5RZpcJfnO0+NVxqK+Q4DHdm1nYedIJHQ96exXo9+694ceA/rTEEjqnOS
XnLU/xdTNNZT1kzfy9+i/N+PD4zqyOUgn55fFKKCGU+GHvEUJwOuVn04m07wy2pxL2eBZ141g3AD
TZc1VRkixsLp6fBxd2w4daJrBaTe095FrwKnw2RWGKPR/UyIWl4nOVENkImC7Qh/YWtFxoeIdEY4
ceNEZ2L9vFF92hAA+74cDn3bJvvKMOArITS7dnSCkiq/1mPcbgcLyIOaNwszp1WKLhs0f2wYx7E3
fkUZ3BWj5vFEGVh8gmqYYPB86HZrQSMAhT3YbfEe+hOoLtpXOHeK8llHvrxKCaR/6EtsfWZVyHMS
5E9JIJubkmBW3S6XG4EQdyPqzNum/mg/mBTe6zEOQGTQPN83ruVuK1+ib3CcD732mjPNEnkejSrb
MZ0nt9j/szhXzNm+kmNIXHH7BCdoyAFJI3vAn9m2tE180Yn5jga2etIyMIeG4f+2sZsfghDd4dIH
+a8t0htiV2niPNkV/cnR3Gd6rdOPpGEkeqy7ZCbNc4wMpbobVh8+SIyERheAOfONqhVHrWdRrSkX
cVyZT4elJR8miG4TvNsh5UA8nxazsrGOKhiHtVc6466cepbRGvYD/KpubXglrp04u4nIjX6QimoN
KQkGQv57kxZb7NPheyLa7jFqtYZgko7qD9EbQcornQbSU6LaH743t7d8JJthkHjn+6kctetMMHPL
VVxb5rrR7GHnMMbYjVGZvUhOqb4ZXqs5xx1wVHVupslYLZc6WLfDxHR74x6Bc9cFhOMZuD0GBoJI
QoS7PSik5pU5PsPP3Cr/mOJZsdmv736c+1pkxaxziRlo5z7L800FI+PVDMpXN2XUgLTkp+tFHOpS
ujR1jWiiT6uX5VeDBG6LIO/I2imfenpyQOWyd6Z35ttkznlRfccNJ+JZR9N2exYrNM9A214lf52t
KxxvB8GJkCE4QOeYAHbLhwCwWCYoSYJDOpFJlJox2uKk6BEcFfaLaO1jJvvxEQyq/eIATGT+rCGS
lgDsW8wLt7Kw0NjQHdaY5x9VHqsbx3os5b3tY1VqCb5kv9u7rsek3yFUrBk69XQfnQWEA23Cshkv
bUbzC9VDs+fs4ew4d6vtYrIgs/LfZddO3dt0W7iPeoZyLpmYP0Qzuj8Ji3SOt8IrlKODwMM2yEfy
5s/gCXI829iqwiqkjuQT63zR9SJtqtdeHHMYnTu9iK3MVYzR7pSYkPJJk74TOCTtwOuwcEc1Y+Dn
DsD7BoaLGidjACZD9/8xd2a7rWNpln6VRtwzi/Mmgcq8IKlZsmV59g3h6XCeZz59fZSjOjKikF3V
Fw00EFBItuxjyxS59/rX+hZYIj1+06wQ0OmkfXHRPQHF83RRaMdrYYtfgSiuZ+tGq8kc5vlEcxv5
1AnC7BrYunWRZLZvpcHZsQt22c+uOsB5ZJFw5x8s9voQxncy+RsM9nK/yjMd4xPDp6efezH2pevp
XVHrxCmDAvNkWpuXhAX/D9Di+nOkMKA8NK4ZWi+uF2UwDszW6l0bVA9FIa8GvKp0lZizx9ku+irn
nqqjqh/2gmptRE+bE0ZfvKiQDlZZy2D3qlKzgvR+Xp/O0ukCWa48ShxgG+Jqsh8Vf10rVfM0YwTd
WfXYsAw3VDcaaGaO1WplGoH/XVfqpZTFQ1BO1YNup1+0hSTvRKK+hrFak/IdXiUz23N105/jCag1
o0Zm8mMYu4CXPerf0rteCxGxJ5uQTjvKm7wwjfvOgktpj0CVkzG97XEDUvlDSZ7CNWsNeO3XsDDz
7bDWt3ZjUyAaZ2d1nDHys8P+Uc3kIO842CPdEbLfPwfsxrFHXn5ad6zuXGpW6oTmnD6xneaVy/P6
tiN6vFXj9tAx1PEkFt73le3X+4BycadaLHzXjwX9tyioqiDA/CRXqQ7dMn4KiJyRyKu0Z1ulQV5W
pfiodEvnSZVk2EAjChQjbHuesQyFSPhP259zC+UH8enKILLYf28AwR+CwhoxNDDhHIZXvwtY2E0z
bCaXHcpM/1qJ9yVTe5RaJVHvR4F6n6SDADWKCB/RUgy6hoyBvBCA2NlgXFxeS/qOby28Koe+bMKV
XAzqWx8Lp+vSYsNuGKf9ghcSJiWWo6/1W+16mSBOphWBdpmyQnY1v092AeFrO9Ae/SAymGL1ukcE
SWzqIGZXH03JUbf4XZVcdHd6PTBD0svTnOaS55dAwhzFSqf9z12fYfEKuY7kP9TsOqq/cKPRoVrl
mxYwAcVXzGqXc6asTh2xkRvRlfJNxSh/M0A3O/68gIPA1C9ijJcFPuGfZJBRNcfa1PRVudxcWTUD
JZqytrVRYnZ/MeAnqpyvfnyOczjdZFKCbd4GhPTHLKll4kHHC5OcJfKUdSPQcRapmP0Z3HXNJdNi
dk6l1TkpmMTDz08GJsHxFwvSNXfThDNoiVDuPesqXqcy9aH0LGyHMBVOAKL+qOtpsE2YZf7cu26E
SLs0rIjL5i60QuWgsriEwAYS43pus3MsWmE4LbJlub9Sm3yZjtwgoMo3VjLcFlWPlGtSGTyHfgC4
Zc4cdkzGh4+Rz+Zq+tiXwwud3nQS5IFYXWW+63mn99XGq0bxMRtERXqjMy5akaaulRRc63TtJopl
2ZVNJkiFRmhBwSbUkMIAhzCXFy3TKCtQln48f5ICN7e1L3mM230WJK0XZ020SbW6QT9MmmMKO5x9
NuCASFV8l28u3TREg1lbs8tHXDhIhZl9L3dywF3fU9IeuCbl14/8+VPSUP885/pk5C/GvrRjFIrJ
CzLn5jkIUxRNpuIrbJwNp4fY2GiFNB7JtmDNQoR65ZAi9ksT9K1txeIWTaxkpiGkV0qOWIz90cJ1
vSdKmrlisbKKW0uioCdGZrw1FrADTv3mqEGYeMQNGEIV7sMTWSn/0ObFm89++XC9iSMVnip+IKjI
+q4PS8Jbla/vSMKgRbas3GssC4+JoMe2NTnXSyBYT9eHiZBf/BHm5qo2Wb7B3s5f9djHn4V9cpIl
f5cuthESmp0z0f70qA+DdixVzB5xrQ+btKOP014c/03WP6VdZl/qIaq9TG6srei753gux32iWDFy
iSxfYM5QG4Roro6rK9wZBTbdc0AmFEfX4JwM/BcItauuBUJ1VZOFoPymIzPO8UgzOwQZDVSqxgFc
uhBRGcarvZ6hR/tvk9ZThIRnWXMrxI1NX5e/bBJyb5M0ENkGWP4TM+1MJWDYi6CGW014NMhWr/iu
fvkpP8uQDhe5hlcSDoQ8iGHCMyI+VkXZ47g8kHo+fH1CMBjxz70/niqX3XirNfnoEbeqngkTe1ck
jt2q5iqtx3TXlWmNfDd4gYKOS1JgoAaSujNFY7IamZQPZjndVDCK/vK408vVfZNR4dMlt1Jnd57Q
Wu1ciwlmQTh/FpPM+aKU5LNIimYvUQu7jhVMOnAY6u0oD6kDJTTiBNzB71SQpbvylMrhvGC2g1XR
schV5jl+litROaAMp1NUZfFzGIFU1xgFWWpb4Y0t9pUdJM8lHWS0LtNieX2WX+UfnW/lm3KgLla3
aXZTlgvI9ab1g4eSI+cQJP3vHyq19gJJ2D+k9swuM9SDO5IYyfH6/ESQevjJhrUhhyO1Tt09iHAX
Xw1wNnXG3J8MN6Zp9Bh1YC9lFlNJ1j2Jpy8fY0H4NtQpfYr1SOs50V7m48h2CaIPI058h0NVD25v
kjqijrW/Lxo8PKrR8FYZ6/XV+nG9aZcKIksjMRhnybTOu/efieMQ9qEzla31RR2ujpL8XcX4vHip
hocKD64zyGq0lUb8JfZyIw0aGGgjQI4hOZXkLBnKSbmNMk3sVDRJGMl4OYauF2/JDFZWCbOnWh1H
BN1eWWWksfdyBSML69rikROxwPdnmgd486hG7WC714dE9+CTZZNKl6tdr4s4nQ9jiiiI+7hgiGE2
YLK6mT9D7LEGviuseDjbcc6UO0KJoQeXggHORLWaE8oEP3pdXja6Gq7iEJag3qrD8XovvD40uTSo
fXaHem5cFCBrepBuWvvSVLLGJoabXivng1ntLYY9bqUV7G20pQuGxPRdQt51U4fBgPWrUF6n/qzO
pvUWGzOTF/OupVX1JJjuE6Ah+OMMdRKurx+UwjrcTBKm3qSsKEfAdF7V8ezIdpqvVS0dnaFtin2m
T0SSU5vdvn6Kyl7x8O8z1dG1pd10SYoNI6OixlExgb0mkiW2BVUYblSaCTDHTp9XPVH+SueU2WaZ
eSnoGFiHdaXtG9+fTqZakxaMtfmJiuN3VZek70bnbyQQfqEMfaqooFOREy0mcf9sFwAnhsy+HTtz
6aJahtmBDftjFLuWuK6jLHyfEZzjrtSn8Ry3BtNWJilTXbJbZsx/I4FRROOFZaUK6vO0IW72k5AR
AUU/uWbfpvuoEVCIhnSVIFTca3qTb4IStA67tQ8lSsgjdAhsbTZp+7nUm/OPMlSqptPPM6gI6jyJ
v0GsbZeH0MFtT6SFtmkDShtUta8OpJt59Vo88ERI5W3ZwKhuCoWujgit2jf1/NylQbQqG5h4etLX
71Fu7IyBvF/HBGtT0Da2mYZg3OHNMs/y1ERur5jVF01lRp3jLLNT+0gBLYClMSp2ZPesjZxPxkFp
L0tA/r2eZN+b8QwcRhkz1aTOu4YGoIOcMJ4DlBt15cAFdWzv1SC41XJtfOUqNdUWvuZl04yxsN6T
JSRLbwX2baWp/OLLvVbon1kP6mk2j0sQ8AmG0yHsQovqL9V4RKIKChJLJMlqNDlfddMBznfe9fk6
UMzolCjqtFPhcjjEYaeN0vXFTwMi/ijtOGCk+YE4QdRcD2NQ3I7ADKPwcm1HYU7G6tvvPcmIKkIH
ffBwvZExzJK8vL8+ECThyPAo+jqoluliRom1KHplHSTq5OjXQDPSNyMFXKSrf07bquzXOjbVYPa0
V7OOtOe6VIqtxFybKzEPNUR4NzFs+RBX/hEulsBZi3WWayP0p2oXSBOyjP5xvSg3i1e4kqfcmaSp
+zEYdv0SKSSu7JhLJvYahZ2myj/knALkBZOnzMFTUtn67djP1bYXLQUegfDd6/ReSoRxEDGOlOv0
XjWhAepN6Nn6CIdsDpaUenWsp9trtQz5He1UjNXh+oiNUbT+UVl+1rVCq3XYwXzVRAUBgb6kWF+D
62ZP6g6i8WsmqW/XqWS4eEdTifBFHKQEJUtN33R5hxq7XJVTYoVmmt3X1Cc3s1y+RnYOLy6zb7pJ
t49TH8fbybKaXa5IlVepPaNqVKSqKoPn3qR4K9LpSgfYbF1oUlxdE0+RFqy7vi1PTRqdpXkU21iS
qS3wm9bTr40soWJyETCLXz8PYbwsA3fwaTnlgLTNY2/tNGyZYWdsfpY0hdLfX4VuytotF4Bg/yN0
0x/JLzJHqOyoOoNGRQeToE2sR3clORn2xfySyIRw9vNjjMPrKElVhn673LXQf4/+csNk3dpoafPU
2z6TCxGTHLb1gKpnuj0aZWDfmSe3rdqw10jr4IDMRh5LmyUPOoObWoCMx2WbkaUQZIsp01CT0LSt
OJRuaUGstlMrdZtGFG604BqjVs+dUkz6luDQo2ktg2mpDeF9AUJUMCLXhNHyiPHs1KWl7mgtRAnc
AcuEupt9D5JRWTP1yhrr+ccMNkVhugqr0XSCIdhdZwBKi6uQ5BYGImUulNVPgd+gn5YtgFTI5Wdk
SZfAbP13xX9iI3PC1hN/GWr7Tj44fkxFFGwYLEXezyXNnjOsSA3LrIaN6idvqnNISvOJ77tv56Fw
+0rUj+k0wGmQa/NbJzEpyNPNzDe9nGshGa52qg/Xm34Qv98DEH2PxDhvCvYJxskKo+ZoFwbCuR0t
hMElAVIO/VPHAbK9bneNpNTpdjIZtkfGLzIHylkvupjslyUOk6k9x2pgHHUV5IA+q1SFzYN/B0BO
AlCG8V+wBP15WXA5IOcr1MBcbzD6+BvCgoOTjf7vH7t+YhIpoVmMGW4XDm+cefCviyo/JPkY3Fw3
u4XAwaoYhGypULzOjkY1Me6ilMDxYg6v0uGpCRUdH7WNrGib2uF6T+6MhwkOS72C9GYdkoIySXK1
yrOaht8tPfbf7F5dEiVebswj6UWiSbGBoxHn/uAl16izHxmJe/03tQ4KYZOCAeJfX3U945M8jwTe
gtxyfqSdboLiF6bZW7GkYtkLEK/JG/VQZSNsizADNDJnB/JF9C5c73ImY/Il7/ORE1IPKwYtpjle
7WGVlU/si/RxBco+c22RmPS4h5NwGXAR7mrG1chWRqfZcghvrzeNGh4asvwHBowhKNK2zdfEgNAH
O03iL5VSZ0HkccrEepDl/kaEXbuvxYyuXvU30/KhMCSfH3DW9NpZg0ddAxKR6mMV9dOxWW76Ll1u
DPqXaLdbjcZUc7VjwJDrxruuSIVTyFxtg4gSeRm05KFoZi46Em+qa7VqJGP4ZVt3VjO9PzCCY9a7
CDpR0vmuXOPNSpAz7mHmONFyFiEQFhyxSbwHQP3W10d/fFxSRooLFeFg0SENV1rLdmvSIheSr4Xf
l6GDhG7+OdLiShuI+Oy5E8Z8hES5waUso2793KpZdpFEcHc1BtUU19GxwEoGb0IG6q9+keu7CNn4
cwRU4lqo5DdyPgO14d2u9XqhOlj8ytVoB9hwlr9aG8PSBdcH8bnIjFvTTBmaLiNRFZek2/RUFodX
/HBMBR2wn24aIEfmAzvKCsxwKLQJx4byXOARckqzJORL/muVj5XFkBp7QdCx4TBn1JiKed1hsNkG
2krujZlWnK5FzrHCYJPjf4dsa8DUVhj/o48+FjbnOj8qcZl1nPAgvkg3uehPjBH8p5G9L+xwf8Sy
H62vHnFrqi9BishyNRiaQ77L0y3z/fGlMUzfU4ziK7Ckap8srpG2SpD0phx4lQW02Vak7GRK0rFk
QHFfifC9UhTr55EiY8iwiKYjkvHJJIzGE9aup+uj602PRc6YqRu4PhKZspqoynBMI4KrlabjXTlW
vxSk6zimdg4ZBKIuQqOcoXf3wj6FEoawihX/G+tht1Ss6JJJAzcgGLEjSIpT+XjRXSpswMnn6JZ6
4jP4TaOdrswUHAijW6vQztR5w6os5bg29EMlXgeNMIwX2/xDrTGY6JILfy1m/sAJi8leluPoko27
ebbkna7bz0RLU+JxDV5X2R9OrZW94Fu39uSvsvXS6+2MYx9szKVIh/ah+jy3Y33uevm/a4cU/wVt
qFsq/eq60HVZpYTlL4S8aFRUhAwOFrWaILqGJd24+EZrfJvnVDxGy0yFkrz6oPYpdanJSyQkGGyT
ZZ7yzNecTLG3w8KivJ70S0uYW8J6GvxyPtZJ6SYw6pvCp2gmMFBMr/cKfWS+gg/2J5E1wtD+SWhh
IppB9WHv7UaREaIioKgPUrxRpf78o6On/uCVOm1WlVp+9EXGZHoamfdSiYuGjxEpXm6mBWItrETs
AWT9k5/YN1FxjJj2ASI5jLKsOObajf2pg/mAXFuyQlxyaW3AGAvVTTtnLeCqRuDrj/XznDMeYiOh
/+CLktE3HROn9arEA9ZAj3hVzap0usKfHnBHeO2QaasmLOVNCynmCqX8tz+VrjX/+HcefxblVDPN
bP/y8B8PRcZ//758zf9+zp+/4h+n6LMumuJX+3981ua7uHnPvpu/PulP35l//fefzntv3//0YIV5
up3uSB5Pl++mS9vrTxF8F8sz/6ef/F/f1+/yMJXff//ts+igQvLdSN/mv/3+qd3X339TDSCY//bP
3//3Ty6/wN9/e3rHf/IOj/z9q/0vX/b93rR//01R/6Ybls4QULZ0XagmiMrh+z8/o9MOaquGYQpT
pdyKQHwbLo13f7NloVugF0xTUbSFJNkUuI1+/5SscmSrVL1pwC9/+8+f7vwDxvz5s/Fq/P74T1V6
f8a0C1UxbJL6hqUppiZMWfyFnwn3Qg2QERRiDCDMu7tIv/Pbd9+vHOzUTY6IuhHjvYx6aW9v11l5
saNbVQtWfqgyy2G2nZVrjdp4ya5onn3IqyetfDKmx3B4lOebsDp3+OjjDQoIgy+0cHey7szi0xL4
tIBfXQzl/v/JgfqvDsE/Hdv/8mj+//FAFfxp//WBesKw8Z1/B3Xxp8N0+aKfw1SV/6ZZCj40JgFk
yQ0Oxt+PUovjV6VmURZU3NBg+MdRqv3N0GUTzj9HD3dUzvZ/HKX4JWQo5uzWNZ2j+P/mKAV5+2f0
LMeppWk6+GaEcvy66rVr95+o4X7bDxQlpYnbJfE9pdfHckwOct57pYwabTiqME+KJLYI0E+MPrZW
WN7ZKYbzjJkKCVmi4qdKixrHVOXbkjcFYSiZ7ZrO8FDOH8FJbgxTyx0sH9vACqFXdY8WmMtV1Mfk
a6Xo2Qr7VadLrRMAGG07lsFDG5YE4fObWQLCVM36faf0OWqfghXEhkiIk/lQZCXbA22XmRXZZaE6
YYbhMytpAOxlbzCSs5mPd32Tfds2xofBh4w+UO2czERMsgjfiVm8p0EK3BkR0bKyPXMQmAB2SamL
VbzmzSuMugtSaYzojdEV1sWe8rmByav1il/uXa+bAzrWi9nn9026jaMMqvz0UKh26xJ8q5A6CGhb
Wdy/slyuMc2TcKn66AhBI8Fil4aHNMqegzb3Gfj6RO8IfNwq4bjsWdvm1Pqi3Pplfo9U4aObPYRR
8ibV+WNl48pO6tfAZvzWSSTM9YEX08R2PzMwnyLUPEa1gB+x0DZYFPVJfZzGUqE3gbwSGYv4Ng0G
rGOUQHScYEhy44fNxs4xJMLOXYHpV+2t16m1y3Vn+xelnEFXaE+a+SFMmG9CTzWvMsqFNQ9WoYKS
O4eN5Sk4pnmWsjQojAawxaRgtT/LTHe0gsBLugZBK+EY4wQ1i/eoZZxsNKfQGkMnoIE1t2yfKoJx
XEdG7vmTaXqtTyJ3fjYhYmPXPEfkODxrUEq3TcYvjUEBE3KWiqmxacxlXRcxm+8bxWa+fBvXpgwv
4XuWlIxaCf95bNoT4+g1RFg0N8y7uja/2Cb8NB3HypQ+Y9Zz+KbFrgiSYBfqvwwlsfeMJnNIXqYb
UsNHl0QLP8p+F2Z2YkaNCYMFdoN1VDbbL1S2W3vp5hzkEUON/9WbWU02cSHyJe1jNUJeitij9GkZ
IBDkL3MDDSscH4okcYUJ4GOsnmsuEBacyHCaT/bov2updjNVKB7MvKEDVHstLmIn1uVtzOiyyyUg
xZMK9E4jwgj+YUbeTJF+fVP57GeqmZUcxwTTm5TE7IqJC3j54FS3JB6r9MWCu0k9cfaum6fKZn2Y
UUbmBY3Q2SHOzvLD9Ol8X4Yx9GmL5kAqKCigZao5mW9yqJ7rhFcz0kkItKX1MXD8r9pOfY5bds+w
Xkt7OCjJGpjk16jY9LOQakoiwEd5MX5bFJeJ8HGurKNfYe1dTPSEUHCDu8TCsBhHa5v3zpipz1pC
VUjiv9aq9CtYvkkE7GQM0w3iymNM43CB/kuPWetFdKV5uWmeFbMgVKFyYOPj+kqmT4yNlRu1zb1E
D5I19fcJWwiU4nel56WaxnusiGSH2T3rKYv26JkXr80Ut6WdxC3SfqcwuKYwepXm0Mpz6iGkWn1v
wiD1bCYJ7kBPhzqIhxJ6gzJwVCc2x3iYKTTHF/x27CdG8WwWCJ8FPQVHW6lcTB17QybK3QewDvK9
MPyVYC1NSGw74nq37OCGasgCFzwR122aLoFSSF5z7VkC1A6rBgk7gtEzVrd7R8JmSfMl3BoW4bYX
EDocyrNqTl4TB4+IY5hq+2OD70UnGKFK4673810v2K4/+Za/zsb2yNt6CwltP86Gt3wlKJGVhWKH
YdUzasrTQPwMc3QwlTuG365ONLGVbpXk0dRedX3aJnm9ER010banU5sVly+jnO/RUM5UBm9yY6N2
RQ2qI4JhpnthDokxIhzuk1dmbyT3O90at3487YecEqbeJA9Bt2jJ+Q2VtU3C1fKadGWHdR1RSk3Z
7rY33dCQkYb+rNSIgPZe2Noq6HJkXlgys4ZhMNZvGXUeOsk4pvMENg5DXJad7P6XHx8qM6YN8bz4
wvQpuPA292J6Kjq12E1FgQlQ7KhkZLMoHNHv4SxzDMgEE4dVnXABKWFGhfDDebV8a9xltPUt/++l
8L0rhhspWLXNS0/Oga4YByg0gE8dUzUxcojuo+nfjyUw/c7cWPHzkMfHpBrWy+sa42gY6ShYXucJ
UxLOXw+PkMd2xrVhXcthjTPutkAu9nuxLYvy1mwhATF0OFQyUNGp/MTIGDhMf88wg27CXDnocInq
uMIj9zWP2PD8U2Vg6pqkFCbhi4y6Hdb1qeJMpHKBtIwS2nnRPRZa+qINAwUU7dvyGP/AC1jMM6L7
rY+AWBbSPX8V16g1r26zE6XVZ31MzuTVLi3RszqtDnbjcoU8kqK+CbrwYWYY1tj5Vi6nR5T4m1LV
9vgtOcmk57qX9xm+oRBbIhvpx4lsSMJJNNVGr2jhnJB2UHGFgn9/lIR6VubwGMDJb8wCQHfMWQYg
HlT9OlKeZcWH+/BRmxxiLbCyqHkjTvVh+603wq4LlOBuJCUSv+TonQRRsE9f8AMcJKBVkzZeKLck
5u7faxVFX4l0Y3xGE965DvzGODHSlvdx03glgqGGXNnpdwxaVzFUvg4ZSE+mnV3K22oeWNTDCk2J
dGZ7HfuD2nSXXosqFy/sutZWsp5CUsOwVmJZLW28N/1lDnAc2cGTHSytovjSgnjtK/KK6cUhq4fV
FDAqC4mmlLDn82/51SqTC8b2G8wlO7Oa3nV9uKTtTVS271ISPqu6+Vo3SekMkXzO5Jew9FqcLwQM
TwKbTWB4Bf0IE/wl6ZKJ8XmyYjQA42gqjWcW+rfPYZcFxSGUlXOljVhg50Pi4mO/b+GpNqZysoT6
kVYjcN7O86EXleVMKigkMJoyfu3eaEEkwObYgQS/IT9FBZwtzdAo1llEbLRVDu5wmDaimdCkwAVW
klf3zU08yy/FQMHeu9pu2vnkUw6dEFQzyQ5m5NurATxlcWgnfLbldKrleY81bZMuSRBDGgmgFgg9
+akTHNbo9IB8uycBuY+A+PgrSf23Kv2wYPfVigvIccQCJxOnnPTuHsDLXSDP1LRQu6zGMuMosZNE
is9qS6jC7WrtQx+DTRKrD20o8TvxnoPPxMo4hqbHxXHWu0sUgmSqLGwqAUzLAL+xXrMagObQOpJI
PqrycRlAKgW0XHO45TQ+Y0FXDZYdQl1FfvIShPY2aEosRGgSZQOc6AIlDCY93Sdq96jU0SXqEjga
5jZGfAlCXr3Q3skNs5JEOyQ29RZgWqc5OQ+FuZPaey5joGLGx7CyEEn4c0sObqh7LoCPaSM9Fmb/
qI+8KXLyssWvJpTuB0XxJuCtdSiOdiweOYHcQwS/68VIoilwTdW/j2frPrSnZ9WKz52KBhfOkPVZ
smGqHAfOHcgvANxv0iGJ3Rz78KosP9msyLuoUt9B+1mO0ZbYy6qUJUeyUZoH1ReEFeGlOcViIA/C
Y7qElhLrDtepRR2AOOItPjXd3dBtkyL8CqcqX9GBiJRnlhYWVH1NTYPigiJZtyM1YvE4HYAZ7eB4
nxiq80rNOyM1T75cb/PAuJN9nlUUJpUF/ryeLTp0jRpVL6TDknfg6IRYZggOOKy5ZQ4BNG87moFU
VirlAax1pJECHFFzkAoSE5AdRSjwNDUdrX/QCBy7pWpJqo5jn2KYMmsJwbsWa0ATNB9VVN0kwxHM
B2adElY6IUzFkzmUsLm4PcUD8KGPChNgrxh63Z2N2zKoXjsjuDAa1NDBW99R68eRnmGHLSiWnEBb
CeLJLta7LS1Mj42Zn7AFWxsUWAiYGCZjvBZrI4y3BeorQMkVutTkYfmqj23PLkuLbkZIdGtLT7O1
TqlOrojcZeO16gUXZIYvCX4XinZnpX/3zWodaazRZZN1TovordgAZUOrc0uM9YVK5U3efBI32mi9
jt8jzm/ahDcrkbDXesZbN0NzJto2kyrA20rdZOrMcvVuDynLCuxqY2dZQJkhd8O4HLmopxQjbGVR
rEfRW27UVb07825LP1QtUldwlZR135W8Gd1erZ5iX/ul9OG3DLPDE6bkUH3TceIb2A4Z4jyLhNoP
CfTplQSTLI0PcV0rdCpxlqI8c/aKEW5Y2/6KQGVDEq/m28EGrclvgt2kF8qmLAk4CREU/H2HlS6G
hrSuCdJgzCmkzPxoy1jQX6sKNgDCpFxucTW5GfaSdWN0roYo7dVjqd7qNEiWtZGthE9zlyYGBgX0
muhFb6/gCUZYaNSHtDcTV+N39eqiWsn4tY+RcjHLKnksmpj1szn2W2Iw+grAJtCwbErWk6RhGiM4
4Ex+B109n2SXs3brZvaHVHIoapr57TfdATdnA0bBzJCnNItDPS7ZdXIsSvlgrgyWA07KqN7F771g
8rGxaSE8DTywnjy0gzMkO/4I/nqhT60i3jaKSNJjSevfSiuSrwA8uEeqDwPy3O6Syaq2XWLtKjVh
+K/c2ZkM88OiHSmwbfZLQKr6JHicF5aH1lORhUyLPmCzeaRlxLFaPDsLDk02g9ZlR6idY4aCITHR
bWvozc6vd/R8saviBIT/JhnJlDJ5ieGw58yrxSbP4L13Wawyuc3fcW3sBaFGBw0etzmpNq/qyxPr
yl8YabCi0eZkAaEmffZkltp3z+TgnQKW1PJt/Fr16LYjdTOxzwYV/k2wFmNhEG6Kpk1qR9+cU6db
/ho5Wx97TfwM0IK1ryeT6GHd/H6vBGq0U5gHKY0V8eeX0/XVpzbpVIZ0g+rmMRm6nryGY8fSdMgY
BkBy0zhIxszVFl3FD8L+ychrQJ+lykESKOuwSfr7OD2bmaWio1eTi5b/QerVuBf2jSH7bmUz+zfN
5FMqrAJTOsBYtb4NOTb3/Ui4JZhk48KQAa0yC+TbxCYVX2F0dMoFv4eiNW+tyXSiCUh0E9KJOnXy
ZzBnpifFLD4KCpCzghRCFsb2YZrDlhCFvp5h0p2ALA0Xdlz7qc78HXnJeW3n1cto69k2DirCgV15
Z6nfs5ilO741KGDOGdt2HCpEH3Y2JvlkXtZLGD4PagnSQYSfOV6iV8NQnrQWNnalzszu5idTi3cT
ngiwmAHM1jRkh+Lv8yrZglY6RORwWQkQaC8a0oDGXRFJrNIZVKdvYZl9s9ZxSOe/0XT5VOrRnrf3
mhHpplBboLi2cjfoOvlLHB0NLtu+P01hDTu+NrbYQFaiBIREfaiZBQ7hg4dGmmy3AticMQBjbWQB
nB8Ww15hAMnkGxDmNIiXsWOAZDTl4M2ptRDSPjLRkuPmW5mpvJT1gn+7S70yA3o5BgjKPiQwx+mx
GIO0gNyx4Lm7VZ9NR8PmXTNzSmFcb62H2d6abxVgdrxIvyS7eLNwxTXzCQNWlfZfdhp91WX9woVj
pePkCnSxq+r0Ph23/YTn1gfkrCAmYdUGxTgFfFc1ePBnokN+fgzn9BjEJAiNYniQkBfcEXeAk06y
08PVycbsg87gjWrMK5oSlrPKxoRqckKMWvm5vwcf8Qz6LpUALxMb1EWN7U3ZS3n31enxSY7znZCU
2lH84MLZZAtV9S2IoRn4DSGIAE3ErumOSHFqc1G9i4T/sPxf81UHYMolTe/0IvowNZZvrHtOtQ+p
ta0UOod4j7tJZN74Ij02RsNqacMYXCOLDEKT6ypaZ/lRljxLMGCmyMNS6kdgy8e2Ew8IMfc2fuMB
DHrd2ifLuM0G3jV2zNg9q4NfvsWuOQa+TWoyNSk90ucZ2b/lnR1x9BTpW1rA3MyAT4VkGhJSbSts
Yx/qbOyiho1w4CdvAS5iWLo3lDhFOPwEnmUfql8ItlcuGs+WH9MKYQcG6qqZeU3y7D+4O5PlxpFs
Tb+Klt0L1MUMcHPNgoOoeSKlGDY0SGRgIOYZuNZm/Rp3fVe96F2/Qb1JP0l/oIKZAqWMiAyhK8uq
zCosGVI4HQ7342f4z//78SQNy6Ugmh49JrGCb+ygNZNRAK8bKJNaVErdJKEH0ZisRAmvWPUXbTE6
LUV34bjGfQP1X5IWODW8jMrVYSDxHxV/RVOQOjdG4c3WTRdpkH6q/BSt89Eaeb3PAS8ffgLhrDBU
InYSnbK5rFPhrGSpCqCbY5oBj42I1B7E/5IjnJeBeuJJ5S3IulZmz9GNriMhocM2Ns6C4IIUwdMo
4pGaGJRGpc18uflq8BtlxdqEmn7sZs5pJMEux3+bbd21NU+M66a2j5PmLIR+QjQDDI9OTi4HI+1q
2gkoGyI505qaGcSjJp3TIsDPGE+x8O4qevOg451lenEZFsrtStOv8hAcIV2Bqa2OXRHUXs1cQ9m+
8gTDJX18uzWVEymnsRD2bc6ziZhYoUJey0RDFEVLhW+uUObMNWa9It9Bv2F5Ivj20tOwlhXt6jDS
gEA49VzIBxLJQZUOZWaDfPAo0E+zkJ3qYyUV2nfE7cc8DxYr1SfdXV+3afLJRp1wGgrBAvWh222k
4szmXa7fHC0Km8VZSYh05XRgpR7BSQ2BBTleKsIShEihR1G7o3is9dMtwkOXUXwmmPWj4eI/5BTf
aY0sxy5N+JNSfbJ14zhuWXZkqZLGPBZU1LKkapyDP5nAM3OVA9xHpYp2Z0KpxpHJCtXaVRrnn5ps
+1WHN2GmKOFDLfrX5NPmHvRQ9ANJ26+yUUwrobxMWHga7r8i+YWupj6aiivvNE+ZclNgZwTtBCUN
dSqNNkrhUgJIwhsaKh+zRzqPqGwIBIyjM0dwHxGghF7Wn6l5+yDJ0PSiwZTKn0XPOI64HPKRcGYL
o7OkCL+4tnwLZ8YMbd1ZorFPG337CCeFjhRIeXke5RiBylXOfEStYshcvbB7oVpzR7phAh/ZRVnq
NHmHi1RWb7kPFyPbPC0KOsvQ+AhbbJoYWWYFjxZ7um4ps8AR/gmOSncOT/fj10jgLm8JClR0L7by
bcBm9kUBhZ2Qtbcz+dZUdVgiY1iJ2+KzYT4kH6VwdBpEhBwVuuhT3BWfGoK79ot6XmpQVZg0dq7s
87SJP9GZ8KBCp1NDf5ytiNNr0yBMUaIbhUhSd6sHg4RC4o7G3WLkJEJrwWeukEnXXhrjy2kzoM2L
NgsXagFvTESHRcQRD5GPi4SnEvakMeX+CyWpJkUNANxwL3MvOHNLAQotmMbI8gYK8YqhVA+l86QX
6RZxUIyxUulL2KnRs89OSySpSJyhuAkgZKwp3GuaVF4Iy6ZRr6IqWpQgN5JMQGxMn1s2Hfh0f50k
pCLMbfsQRQhVrvTTbsuiSPDYtBK1WK7LWisnJspccWJcxUonPWAu3VSdd9e3u8rp5tSQxJVvsfH4
AyD+gF6fBrRdwG10I6GeMEYAkEgrvGkcBSL0/FKvEIJTU+w8+qMfcYc5k3o2rorsE6KG61C0Kaeh
bqggLQqH850rtzcldGMkJ00YX0PtOMyR0LSnq5odECbaCSyK2USjIQ5ntONOIo84VsnvkMkiwAJQ
g1CIYItIjJXQTnr6UvfsagwE0sB5cuBPRUTM7tp7VYQCTzJvO9ciqPZLkMY2RPfbGGi50AK6RiJw
mo3I6pSczZnnV860kkN5hle2+f9SX/7D0nGvwPxHVeh/wvqyNNIlUAh/XGG+itJ1YG036yh0Nz0M
xbd/+q3OrPxNpNCsjBRVkXXJkEb7QjMVaFVXKScbkilKhmbwdXs8hPw3eKk65NBIVZAgVV7gIcS/
mQCRR2AlVJ1KIJCjP4GHkOQdBOl3RdGu0jxCvVPURerNiK9KB4iIQvKUEhJZguRRPSt1uwFym+tj
w0SnMKCABzBqRRWl8m5E1TwHrHmPaPmcAmIxLjwKPeLoDHYDyGzyihg5Kq4LwfmiyVdULO+1vP1U
GlC3VoJwhlb3VY5+DMmitKnrKYc3IR2ufzLb5IIqXw4hIBRX1ThsnHMtWM1pp80AxvqXnc87qihB
RltvNCupWYl6OysMkkv+qL5aiRFCUiT0UzdbVrBEzsSVFB3LCBESD8XVVGiDh7ymLUQTc1TjPFGe
BOSrV/rIUhoPdiKHSoGERYwVzRjTcgNFYz1aGnRdOY30JCbxpajJX+ORcUu1rT4L6gs3omcwXd2t
FCPHGYzAi2oIfKhAm6HlaRiFroqx64bGmDZwSoifoVduOOpoTaMp4Y5pe67pK6GM+NklazFuIgKj
2KW0lo4rmrLG9HKQrHmybboCDb2+dF00pDv+p9rPO9ymBCXFSZXLD4pPS60EJ8MWdVyiiNtQqiM6
TM0bRaNoHrXmuUGQv8UnCN3yxoOTDtKGuENqomeqRtjXkOhHUYovulFaYpXaKM60ziQqjqstsEKJ
K2GlJkuvSGDR3F77whcJwjzNt7Hc/OG6NCekj4lrX4hORZYmBPgXOZSDw4WGWoHW0mqOb1an9nWZ
FRcCvBUyIX/g+V9VuJkrqFVKCTVx0yStw/2y1BK0J1v9SVuVD66xzcaaGmDP63OR0AXoDqSqqFEL
3dsU6YoJfOnEUdUHIQxvoTi4zaEtHWsNlGNiRTk4IVOb6VMJlADhBZDGnNwZflhwH5fbhW74p6om
0eqVzYO6uiGeJE0UI18rUsCmgLWIYZ+BOscdx6imkyWbBU5AwFaZCzEkSzQBSbvjj6OameNeQclM
zqP2zgORgokslosQVZvAlb6A7dYncXaWRpDtKp7jwtSzkCDOmoQrWIncoMS9QSdaKKuPhE0fE1md
kry7rBR9vsqCORRsywLxDzEJLwAN0rH5ObNhRt3qtgXh2ykST97Uk83HMJTuA9R9BDJaY9Etlxqy
GQCgqzMNnQRE66Y+uKxxYjcpQZcUUTa+zhwQB3qiPglUVsd5GaZTBxYcOuEmbhbfRCNIJu3qfvdT
LYcLOSM+lbMRfMOQxk5XijIv6uCMZiYH/XBxXTQkHMEEO2BOxmpWncWiOYll/7Eyss+iWX411ebR
5fiTeqIgyaVXAaI/laMzJApoEN8GNzaQCK7y+lobwx545hmw5cGI1qb5MZ013MM6D6EWBBnKltMm
lsVxo/nAUptZUK4uKhjCZa26VY3sEt7+YwlKT6cSz2IS81oJNuYhag32sLy9gHGe0pR9WTrmqerD
p5NVnS/2QIWhIoiEJKUrUIel44xl3Bi4UF2ajG2VhgZ5uqqUj7B/ZOQ7/Y8m4g5FuILgojvdaLvM
VgIFfhVGh5SwGKL47JpOwYkPgI5rHiAKxbC0MeYw1eLgeAGA3qicoY+Q0eVd3ceag6JKC7B6hRBB
W6Z3nuHo47TrTvLzs8inA6csxIetbRKK8HRgSYQ55EMZFdJZ6/nktgFq2k18D3/6ZOX6X+VaFwkW
qmacgWkPaDzYRl1uF1VUourwxGjVM0/3vlLdqTHQyQWd7oQGAW0CrUjmYCsJEyToODDNJmor/A8l
vaPYJidXQUndsG21hqqXdx3KOWX3EkqmJqSBOKN7vQStCYEJQpGK/TGM4y+tSlVPhrAUwh5tviX3
wRKthEn8uQhEppl8hpdqU4fSaJwuhNqHtj4rLXzpmE2lQG4SXUOgchWidDzGWJ2XtiZD7+ptcg12
rFFMlwZ3AKITHDDJFR88j4JLK4cT1A/ESeWNEMpFdrNOZXlW69TMqCz4tJdikGGlUL+AFSJBKjYe
lXTvXC1K4dSMyTxSreQm8ZFhDSZ5AbBErzKiJaG+ohCA5Q/FDdLJ92HpL4y2hOoA7qeGwD2FVgzx
kiSa5DyLZGBbTDl7CFpdOtYgK9pm9b3PH+OshshZcEXahd27UZzh+Yr1nPIl/6/OVB13sRyx31fR
rFkF6aSEJGrMK1uaiKaR4fU+S+gXcQNM4lFHfmZ88gI4V6CAAodNBCzDcoQjHy9MFfFShUpppknX
XH7keUeUZkbKI1DUcKrTojVFxYDkxBaV5RIG/WQLNSE7BmTPLKm8i3RlXpjoqEE8+FQ4Z6robozk
OleUT+3WuCm6/lAzkMeqmnyBkIm3ogUfjaJaajLULPpnuMwe0jj4LEHEBgDHXXH8TJJs2+lWiJfx
yl/LI6DzTifUbMgpoJjaJc+QoiyNso0EHXwKnN/Ou8xiGZ/GcXhv2HCujwjT6GmoHzynOCkzqomR
ka31OokneiQC5wQQBwxHpi5GaVw3x7aoGF2W+YpOYxQpJC5sY0Q91hfIosem5WTtfUcNSbYvX+pq
SbVXIgpT1avYzrYwnxIWlL56WaBOMk6g4p96WU5oi/R2S6IWMRioGlbmGkJcgiOaBv1zjbIXGbVq
kmSwbZqjKETdpmhIWFF5hJh+O5ZQfcbaXRsZGKjSYM4jrf6SQzsEBZ7utMtQ9nhbyFuvclpahGu7
Hd3aEQBUSWOHFWX9MEIwIoTFejIygzvyzCigqvPaBh0FUinTHhQEwHXUmypoQQQ7B6o9iQ1nGcCQ
OE4daT4SstuVqt57H4Gd074Uk6Wq9FQfw886V0XjzKSlh1ZpIsOtWYRo5ObX1DrYwiFbzMW3bGjD
Ak01mrBTLwllPqrbRJ4b2xBmE7FjIBHOq6ygT1c9BY9/irglYg3RqS1/2jllwSShtRdNbKQTV6F4
HMXQoHnGReTjoyvlXS0iJaDDJrsK66fM9BeJCLQl2a5N90FzaYAqvK95piWTsnYIxeL0Om8b0rcu
CKtUu1SCDLZmfNiR7n+lu4Fb2NQ7m29OaprtpqtVuRqTgdHGoQwnmJzcJcUWH1ISyhmsS1jZBIpz
isBpFV5HhbCaFWFawWHp0pgLeFG1F25h31SihlYMZdMcQOHELmlt18jymepnQfWupdz+2onzeCl1
j1aOH1cjaVk18XXnJgauDt+/vgQARHlUG2E9kghWzMQcY6QfvYiLnFiBjh8ytTzfDI6ve7qBSFUY
XQ4AUP0Y6spZ6+jrHHBjqVKBzzvYjNNuzJR8BJHoLHTML7KCEPt8VUd35AzpywsIj1c0DQG+0uCD
UE+F2Aknpg/rzSr2Phpc7FJ45uWlP5dHxUm2JfEqtMkGkV135ugVEu/6imYD1b6IKgUj1kJ+KuL7
kpeU3Ylsr/yZqaw+C16ApHIKtVrpiMaJmkXgrtd03NHLj6wbEr2juSFJ7IHypIardFbgzaGNDdmB
oEDApin4A0jnkGZJEDgnFdCKkxYo3dYP6DxRdX8sIj/XeHASp0iBGgAtpknVaFPBr9sZ0kJLRIaA
iaxkesLQ7IaFFKe+ju8aSp3juiCVnUnNWqiRMJL8+ooqzzyEAOsEeNTlCJd7GhppNXVXwYmOJwIi
xLu3ndXGMOsJyL8YejmHsyt9Dlp22rZChrkuuEjxUChDeCd1bI8g+1cXHR/cmHhyC5iGBnAPcUW5
rE9HI5zAC2MryDNFvhWhQZ1AVHQNj19wYhZ4FuDqP5Y2thwMCWeNWtM2JgWuloE7aZtorRsIAhda
ME3hJMKNUZtjigrttGPFTkWjQH/tTHYFyN8V7LCGokipoDgkQgJAU389LtIGjrz2sl51DlAAjLKN
44lQm85sLgJ0OFZhQRrjeN1n8JJhRG48+P6pNybk7ud1aspg06R1VpAQbCHMnhQNeE4KHKhz3EKq
tmooN0C2LsKW7FRzaLA/a7S9kLvmzOZORGNKIpH+c8SZ18r3csdoKhTVGb1kDThg6JB0AsSI41ao
n0AT35K6vHUdG8IweGfVJiRaSb/k0F9M2VY4Hdmiy0ZRWx23VBUmasJ7kYHv0zYKa1mgpN1jUfaJ
kOATimLWptAmS9BBjm3kwCcmTMGUREfkyrYIySTw3kwcoalnSPthNz07RyKBCwHsX9K40BChUqfA
uJoUABcjVyxPTKwm5dJL6I0eVoVPabw410J4XfUqJUU+Emeun5xuKyx3Ce3NJFaEe8WFH3Wb8irh
kh6xqR1fn4nK9pNgouI1KkW0M0ltzJsYFr4WjG1SksDV3BaQ7ArfsqzcU3G7JUKZdXmnS6fy7Ims
1fEpoJgZzWpwjolGeyrmqXoMYhi8Lnrsvqmdh7nnnefOaI5IqDN3oYOYuao+c9lo4agAAQeWD6aB
tBivQvc+RCUK6btpi7CgE6IZqtJHfZ0SNIXUrs+BNqh6OXNw4edBSJQSQzoCJQisD7Ep3tadrgDC
jHRDN6DjSB9m0zrd3oO9JF+YgSs5RuR6boaEKraUeej28kcLVdnYgDTkBM7X2XY1ysGqNA53Mjnc
MKg+KaVkgxYUKW6HHxPbq8BidEoFQjUB3c7VFoy86LiQgAL6gXyp+lv9SxBdljInKobHfOWfloDx
6He7kJXcf8iU6pFXm84Vu46PQ9sXAPwml2aeQM5jI/IqQohulyQmwZwTaY3g88qa5tYu7PSMsDhU
IEhLaaher5JbWQ/je7lKrjxkC2Db1TZOMWrHguwCHkXC1Fu6Ihd0qqwUQCbSsQKBRZJkSy/tHJ8t
CDGpSKpp4XLoOiFcOk4TsGio8IHP9QtcukIORYjnPmboDoy1AnbONCnu6saduqV27/kSbXLRXS4G
qHy4KKYn9m2WBGsldNdqZdwFpnGRK9pl7WW3MJKXt0DG4O+oC+gUooVm0+yI6SUVdrIViWk7ZLma
uFRAZbRDTYFsqYDONVlK22xuU7rypoYRaDNOFIQ11Gpw3iiJlTGcTTpYuQbFMsTXZo1q3IUJ1Mhx
7okTz9dPQhM3KS1SjTwIMpurSJkIXOMuLIpICJjuWKzlT7WD/baVpFNb8ixzWyln4a2MGNLEFJWv
Aso/dHFryISoqCNLBiLThJeJ7dN3HkFcmYM2K430ShGbS0PWYIWiwwAQJDvPtl0MoRZ9Vo2YW95H
5K0y7Uf446HtbEF5jJ5yCs5UQmC+V58aIfkslcJ2rIbFV5QY8hXkTsTMcIpYTgXsVp5vAQZPRjDH
AVLG+4g7awj8/TRrKgAIfnZCcILm9HVUYvlNY6wH0DasvGg5SuILpQ3XJSEOCIsOetrVBUT3s92W
M1S+pqAdJMLVsJ2FJAbwBujqVwlUSlQZNZesuEKBdQwhdicHeywU11pYAiK1cUarrXFMBk2kGOMB
AHEc4yRLt5OAZgWSPA4JJDHl1eeL2hcXngr9eVJU5BFpW888ytFGQi1EKgg681FIG3mTTdFSTk6Q
rrjXMk88hp0mbc01jSbQzArK1IlJwzSRBz1OhpsEAyg1CMeVj4MMShSX1CTqsRCCa7q1orPgLBDV
CzkKVAqNJmFO3qxLJKnPRQqDZtGRhtijJV0OH2tQhVmoQ/3qITJBZwqKz+nXVjZuVFM5llatOh1t
sdkZXOcTp1h1dRgwORSOi2luNGNPI5ICGEos7ZvooQhajgbSbe4YTxHARZN4b0UiE4FkUk5uFd+l
eH8V0JiiQz9BWLTUC+OLlLUFoLUVaGg4DOwSdd1tuthmSXy39banYWq20zYHugHLLMugpdrcgJur
QMjYaEfxLFylD6XqzFIF3NPW1OdqFdHc7FJv1uoAibRGOzZK+WnVoPYbatnSdeovpVYFx1JO51pW
05ZfI8TgU+Cf/WOLBO/I/3f/lN6/Nzshf+sM7H56E0HVvoxetUv+1C/tU+xvD/STrZUSPWa9esJu
Sru2zu+N4NNzmRdrui9VetZoWJMlFcxHl/ynLOBHIeZm92OB/jQNiDg/o8ygkNGnQY0vfLFEf7QI
33++102nr8f53hM8d5527aWS+t4lMP6mmYZIqx19caYBlUhvCST1b5IKOQ0kkLpMy7Xy/H0/tQI/
8Uu/7ZWJ4/rr3VZyN1x2m66VtmvM/eEv7Bf69QDfFnC3SqKojECT/1bZ2f1217n7PP7zenaf//3p
ZSPv7k2/+OH+zb/859+e8vX3vzmz/V+euJvUSp8cJH27VuRvc33uCf6QFo/Wyy5LXsnvk3jVa/zb
CfjumHyNXVhHVrg+GlvpY7HufYM8xDfY4Ar83rAS5+W9M+9ma62jbD/S7n1yTt877tLZsBKOhbL0
frBdv/YAS3FllVaWWUenmc96vxxdGeBVTqwmsMJvg/fmrmIP37ssk4O9p1G+fO+Y0yhwQ/eptzV0
GnSHGjc8utvExaPvPu3H7N6kPsDmm6eb0Ooflc5Avnfixwz75Ajzwlpv/KiIN/shu3mPBljxE1pK
3ZeDSuIA633GYTl4jZLMhTDQclxaac4+SYreckha12L+x1QLP2X+uu71bJOmVr4fa2dGtAG2yA2X
VR4d3blP/c54cQBDssiPoLvKs53ZvtpQQns5fZhO9h/fJKH4qZXhKy6KJ7d3NoEwvH/gZcq7XFvr
3dyX0SNiqvtBn+3sAGu/BA/1vDgTNmaUvWUUQX3sv/ddq/Tghk9sw93j5Nwdz6bBDTf9d6IOsHSk
jyHJco4e3JQy8psPNcShuF989xsG2L/jKLTctHecZWOAcekwsp6s/n4yBjBwC6vveMnGANZtAcFn
fjQr4HjJ3aK/WwAbvdu2PY+Pm8Su9DdBsx+xO2WaNIDxxER0prmPyQI1og9jfp7N/stZg5oSf3gJ
vuV3/xaavfbG+yHXn//5t9e0M12KZkrvDiUIs3+/1fphxzOv0Yuf/mPijol16OsoA5hO7OQmPPSD
RwMc1stNfXDnSh010u/L9muR0vNxuiE+Szc7Yw/Ld4GX1kMkyj/en89plO/FZPehm2/WRwvswuEl
MoDZmbAQqeUffQg26YHTJsN0+T0rjI36Kd9hAgDw8XFj9ZaG7PJzrP3Hb+J5/L/uAKuGLr3/AL+c
/7dUwsu/mnUu6z6ZsQ/7e3Zn/5ff2yNEqB1B9H5b77zWAczupInT/lWkDXHUrdZiO6du3JvvEJ7w
aXqwyzpY7XuP+mmWWht/P85ubbuU4ruHTa1kP8puUHmAkPEMdPTBEsgDLMF5UREq9marDDDsxebR
CvsmkzLV/mt+3Q+/JvOxH2W3tPoAlvKWZHbaG3U0wC5YWMXaPfqQWo8HwZU4hM8HwWI/ZJO/Z9B/
0p5/u5C6OR/NILR8dS8NEex/hLqQxFu4fbniEBjuP/765vi8QcJmP0y3O2gP2H/89VHnEc7L0clm
R2i5H64bXZXFIYzmsggf3wrxJJFLyhgi2/ThsTi6LLLefvk2+gCb5j/uZovZ3cNs+j+Oule7ScOj
xeHu7Pj2gPrpGoAi2iIM/rdfyT96MW9dpf8Y956KkPFzlQJueCSSnqlKf780dtf6i4/REx7Sq0rC
P5/7/+HroZ9oqK/2x7dH/kmD8iHEsj7lB+6npI9eXQV/ctzswPpJr5M8f27EWZFG/TSsBBnyK/Px
5waloyl33nTAdxHkgaPx58b+QD4B9/5gHXDs37m0Czjf3pwzNJyvM9N/bs4ssnXw5gxZhJ1Wo/Sq
wEerEzt8LzL8qwOH58Bp77fvnPnOfv0zFhHHG99t+5m3AVylSUQWq8t19y4TbYCRZ/7RwvJLKn09
V2yIbCFllnwTWP3S5GsTVLwkcP6p+PckCtfdlt7fZTuPdIjMwBULnFrUa3sjfzdm/0mLfEOOJ+gP
O3pl5A9X4q+7i5+N8HsP3D/hXesTH/Vt9wBR14eQ05P23u4A1YjdTdOfa4c6+d3D+bU8GwbKdotg
P9DOX5f2n/7IK/xxUm0cZSzsLnF3sknbjR2hD9Fbko5leoDJWwcJlNceyOEx+onJ08NKTq033Q5z
9N7pTjdhYKW9iGuI0Og03RwmdvUBNtwsy2kB7y0CDvm7F2HSbp6cg2EHWNtj91V2+8fRzY+3wrGV
Rpu34kJKD+9eimOyaU8958Ac4ETP3Uc80oNcymiANzenxB5mm2b/4J2t+PGt9eM1nm9S8kn9YYdY
Byoe/dUdDXAqJmlE/bB3KpCY2S/JrxvMkyLE5vQWARb/9497+vTKOBD8DzBubvn92Q6BVjjbpAcb
TOokBN5reM9IHV1aTT8tJQ1xA11YeXmwG9QBVvfCzZ3i0DWRXgfCf/5uW/hRaW0PpzzAGl+42HWq
0+SeDgol6gDm/aKoN8FjVKT2fjfsvPwhoHaXkb9mTXrjaj90xn9s1gA7WX0wkqQNYCguO9vem+wQ
GL6rDbCFtHMj+mFUJyTz3tNH/qWy+rZiiKsZWZwDWKc0RJr2hmxRYVv9etQQhfI7JA0O/ClZHMBW
dCd6cziwNMAGXuysJvixPsJniKhjER9UU+UhKn6L0iKgS9f7LbsLZuQhlrjarPuXhzxEMXFRuXn7
fOr6Ux7AHN9vu4J1z7mUh7g/vhWnzt3QXkf9sPF1mvrPX0+dENcT+w5RjJ7FkDv9rvcaou+JJ5FC
zZtfd98Wm/SwwGgMECEAXd8cRV9xXnoVNUmThqg6PyfGL62nHdlX/1J5pgl774ojyhmVPfPRqQai
lPujl/kX5rq6ssi/YKrrzRqQ9uM06V/3Jrq617/gi/BtkGC9wzZAsPshtHGH9qdqF5nvP/y6UaOr
PavIVO9H2rncPzy6P/aMx7grPXvW6SK+19TA01CEa3c/UDfXro/wvcNOHKvnTwxxh+7bZDrL3mHY
IUXuo/I7cb53T7wb9Oi/Te8m/30/WLcm6gCbbYJmJlxuvVeoDrAvJlEQQVH3crpDAOx/g2DuKutv
dykNAXyZWPHm6GGTrnteV6fA+N53OfVcYt9+K5E+gIc/gx4t30+v2x1DYMlnCYW+CBPnH80LXNCe
+egEH9+7GjP6MtL+sEP4WrPccaO4b5mH6GZYdl0qVnDgHpoDBNZz67F/CM0B9trcObD4P3bWfmzx
X28E8Mnv3wmTv/+ffHO0/r//8z9Py+igw0XqGGnfu9XON2HT279vIFyKP12wvnAfD10AaYjg6WKT
RRAG7R97d12rA+wz5nuwCkO0V13S0WlbGSX2/oQHeG3kehFk65lhaZAAEvRC5famO0RjLim9g0EH
OMeXXKVPh/nHQda2wP4eZrKkIa6jy6jt7ORh5+kQxcwrF6+79+KGMO27Ufs3BoTX+6/5dcf72VwK
kDhmVrEfbnecX2O//rz5ucOn7zdTy+IAXuE3yNor+KI8RBlr0Yle95Oy8hBlrEXXYGQdXWyig1yZ
NIALviDjewgNHKJhYgFtRM/5loe465ZRPwiRlQE8zMXf/ys6WkbB3//XDgtyk/79f4dPbh/iKX8X
bPiTiCrw2+4BqHHHkvJeD2Bphe2hsZOH6KG4t1+dwiEqh4TBW5A2R8dW1nME5CGqcBCjuAd+rDwI
6pA0Q8c58NLUyfoADuKXV363PES17IsbPFqPVc/BkIfogXm2oa/P9xBlOOggj5a4L73KlvbjNqO/
LgH4jHX+F0wBpnZnlg4Sa9J+9/+63zCOfPcAjjBEnWCcWm1/2wxxNXS47d4JGiJUQRQ9Ogy1tQFW
dvYESUwfEz1El/MzA02XJzkIuoc48MeWv+1K5G/B14wBIoF50RzMWhIHWOoF8QXo6N7WkIaA2908
g7mb/TnbOdSmtv/468fuZpMW+1GeBx0gfrtPC5DnvckilL3/ml+f7AOedEsnfS+tIf84ffvXXQNy
l3T5F7wFvtqk2lw6OXq+/ABxxwdABY+W6/UHHmCjf0hp7ezHuwPsdLpQbR8KrszZ7+7uEA2B+7vE
QIG47g07xISd4vClDRA/w+wbbnousDLAXKnVPEbr/jsbIs5YpO7RBe3DPTMyRBITt6DvGA0RuNAi
ZB+dd38sPty93A7SEJmPUxo+IKDqL7IEt8W788+MfDjqAPbhzIr7pkEaom39vEntpj00Z5IyQBj3
DFQ5jw6qPtIQPI7PIdcbYw9wpM9h4tg6r5dkgHN9YfULpdIQxW6gQFb06ogM4T8DvQKgcLCXh0gd
kDtfu2WfuEcagnOSga3m8EwPUR+92sT9RKbUKSS+N0/VObdA/d/y9aVOG/H9429fuSrSEF0lN4SB
bhy/YvAbJJQApWjFmI398+8ciyHocJeO5R7Cj2V5gHO9tDz39UrLQyBklpZL5r+3FEN4GB37Y+cW
Hpo5eQiLdN8+bt5YjiFw/w/uptMK7q3HEKbuNAeJFH87iC9Hl7RBqELPi9DKHJJ5r3mNJbRTB/AP
FjGcM37zli1RpI6z693W5NJdr0G2zqysBz95ZgT749GznywGLBx3G+Giv7FEoDsNWNQHeITufrCO
zslW+AAQsm336c5d2z1jAxOErgwRti9dsFECFf5+WdtATFcZglSYAtvW2hb7d/5vU9eKGsIc9+gW
WJ3VqyWMEPWVh6ifTqPtOjr6N9LSW6I/t98Rjxifqg1B7XNuFW7q9tpuSVSJKBQP4OLdWILvCk90
tApZ1s8CPX/HACkbGjHs/Ybd5ZeeRx7gtrmw4tw58EaeB/+hy/AX5oN29Cr/ggmht7hkftzI89e9
iLdYY977Wl4+TZfkhNTl5V/Nuj6Nd9M5otcOpXMvdTGEj3xXZAcBgzyEae4crH7XtfxjNoK3Fu07
S7nn5X3rn/V1QLrfePI3Vvrv/w8AAP//</cx:binary>
              </cx:geoCache>
            </cx:geography>
          </cx:layoutPr>
        </cx:series>
      </cx:plotAreaRegion>
    </cx:plotArea>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Norwegen</cx:pt>
          <cx:pt idx="1">Schweden</cx:pt>
        </cx:lvl>
      </cx:strDim>
      <cx:numDim type="colorVal">
        <cx:f>Tabelle1!$B$2:$B$13</cx:f>
        <cx:lvl ptCount="12" formatCode="Standard"/>
      </cx:numDim>
    </cx:data>
  </cx:chartData>
  <cx:chart>
    <cx:plotArea>
      <cx:plotAreaRegion>
        <cx:series layoutId="regionMap" uniqueId="{936261E2-1BAC-46B1-9B01-64BA1C35409C}">
          <cx:tx>
            <cx:txData>
              <cx:f>Tabelle1!$B$1</cx:f>
              <cx:v>Datenreihe1</cx:v>
            </cx:txData>
          </cx:tx>
          <cx:spPr>
            <a:solidFill>
              <a:srgbClr val="002A7E"/>
            </a:solidFill>
            <a:ln w="9525"/>
          </cx:spPr>
          <cx:dataId val="0"/>
          <cx:layoutPr>
            <cx:geography cultureLanguage="de-DE" cultureRegion="AT" attribution="Unterstützt von Bing">
              <cx:geoCache provider="{E9337A44-BEBE-4D9F-B70C-5C5E7DAFC167}">
                <cx:binary>rHrJluQ2ku2v6Gj9KJGYUaerFxx8CA/3mIfMDU9kZAggQRLEwPHrG+6hrpKy+ql60Rs6QToHwMyu
XbvG/3if//befLzZn+a26dzf3ue//yy97//266/uXX60b+6Xtnq32unf/C/vuv1V//Zb9f7x63f7
NlWd+BXECfr1Xb5Z/zH//J//Ee4mPvS1fn/zle7uhg+73H+4ofHuL879j6d+etdD58+Xi3Cnv/98
0nb6EB/dzz99dL7yy+PSf/z95z/96eeffv3xVv/y2J+a8GZ++B6uJeCXBCUQUwQSRvHPPzW6E7+f
47+QOCEQJAkDAMec0v9+7umtDdf+b97m8i5v37/bD+d++v33j1f+6d3/eKJyOvucfKbPL3q6uczs
1z8v7n/+xw8Hwlx/OPKH9f9xYf7dqR+X/+FdTh/f/4+Xn0GGEKSYJDHECfmTBRLyC0UwpsEICBHA
ePJnC/xvXuh/tsA/r/zBAv888aMFHor/Cwv8/63zDzfN3/xbcfHvPxjor8/+t2V/uPSvwuQzgvbf
//4zAGFZ/xE151v8ft2nm/9zRX645OPN+XA1+iUhMY/jJMGcEMpDlEwf5zNJ8kvMaILimEGYAM7Y
zz912noZwo7/EhMQws3p4TzG+BcIMQohGG5DL5H431O61c0idPeP+f8+/qkb2ltddd79/WcEfv6p
//zbeT40jgHBiGFIMGOQcB68qn9/uw9YFf6d/L9kNhoRBmThRdxdD2003/K5Ga47w45dfDtI2b23
PQbZDKA/hSMJr3g+GCgfRCO6+3U5rJjLNGEabNeGxdestmW6JKPMUNm4m9Et5T7SzX1XruIoHV43
YoyqnIgo2QnP0a7qqzKLdDflHThE0wT3gI79FhHF06We0rr2lUwFpVu4rHXmwslnPaZS1TgfRYt3
Uprx4Q92+x/WhZzn/ad1wZThOKAag2eDkWCAP64L6QCfZ2/m3HVJeLrWUb8z3Ih0EsNyQpJFz+uy
pO3coMwj0G0TGLn7njqziZZctLbcqNqRu8W2NptHg7diRnKjNROp6Nf5a60ikc4uBoUMoJox08pj
OZE6Q7Sd8wRpu63X0m9x2capX7rlGlGv084l8BpiD59WOf8+rHGbdiV9iQdyQB7QIzhvVBKbQg6q
z5IkYmuqan2vuTGPOMbgMGtq0tKD9dGa0t5JCorLqBzH+DFqaQFUY+54WcWPo9M2bb1NDvQ8lEsJ
c7nOLuNzJ1O1AvgyARsMssL1eBm6lwYZv/trk6B/NUmwCKQsRgRDSuHZlf/gqnKuGdUNHnJiN6Bf
v48gKV/mkdhtC2O1aXUdvWDvx7TlHB2lJfXLUO8jYORzI5+iZFkOCIrepPHYLwenRpCFdfR5eT3z
GJyGwYDTZW88D6H2UW5ExzMjIrbTvevTRjOdClCWR9l7/yLWUxLR/lmFAL4pIfwaL4A8C5lLLuAx
XuHNArV8GEDzRc7u29oG/+4JnVMuvH9SFIvjYLZ/vUoQ/ui4BAMEUALOIBFzFJDkj6s0C1BTxaHN
LUvKNBkJePJgGfeeSJDFtoNPhDd6Z6Bow4uiNh9ok4eTlSuYLXOv49RNPXwaOEVzWlHbZbie0I3C
MNlOLVhSMA4VTSkrh9wnbA2G53ZJLW0O/byOz3hoxK6M0bSN0fcJjckxdu2wW5cG7dfWz0dWzVH+
b2b9LzBGSEIopASHOVMS/xCuzql5REnk8tiSZTtVcR3CqrPXq3Pw6C03ueUd3UAZ6dzXku7xVNKs
qRl+FrQ3myqal01FWHu7srLca9kMa9qPSuxwT09KVVd49eAJWNvcCRXty8XZbFx8ecKgxOlMOvcw
Id1tEsVN2lVgvkJ1F10N1q352M48++sJg38JBkIBPCM2xpjHhMR/NnPdx7SHnfM5nieV17iB1xQ2
w2ZhdZviujT7SfRPlVzYV0fnvRoZezIJjHdcVffNpLpz4PrrLpDbazfW/tpWFvj0Mr5sqphUu6kj
7MXw5KOTS3JfVQ5cRcj0Behb9W9mdHnjPyEuoSgkRgQIpIAlF8f+Q3h3ls0zwsjmcdXsIPX8tPgK
7Gvd0+0CAczLQdZZ2zVlhlC77AKC3YyjzqMVlYd/bvqRfa37KDoYptG2R2ZIcdRkzFXxkAqJD0m9
yGOIx/GemSoHkxC3dk1ElvBxSKVDy1H7aj1iW50sXe2uWYd7JJd125RreFDZdVsy9q8qpIVjR5E4
8u7qMw60n+Cp75fUkJp95TQqc1Z5vJu0voKLKI8tVmPOl6Tbd5HVz67haee7MR+0SY5LhatrNg2u
ULOJXvoKHNcIuu+Qzy9JOf8bNAWE/wtQMIpiACFNOA9E4gegiPq5oZ1M2txEw5LphrZFPE++z9Zx
GjNXsWkfd3q+r2Z2MHSEL01IgnvTApUPA+SPA0qawutGbxXwzbUuLRyyeY7nvWiHl2Ud4+sEieqh
5w7t/dokaYVi+cAi8Ijw9NQzRQ+kAlVqZ4sfJoELZEVRjxzeUi6ndLJk2iWVElGKZXWlEudTZPtl
B84gxhXoctknNmsZM+mYzPghkfW0d/Essq5K4w4AsjXM1tmsZFXwAGV3upkLUhO+r3BD9zF31a5d
mLmd6iEjceMPyjf4oZvcXDj9vV6d2guOwBWLarifcfM+Ls26bxAXxwSTNmNw3AFYRxlJNL+5bMZ1
5TfBiW2/WVA3fNVJ2eR64Ek2TuJbhFv+YCZusiFeRM5UH/AzpjYd44ixtG3QK3Tt0VQ1fJpKDXJS
93wbxWYoXEXWjV9Hs/UJVcUFylsIzFbwRBXeJ2XWc2Qy2M/2t8i5B9lO8ZjOpem/VLiU29rip6Gm
fj/xGZ0C9n13XkZ7FNn2xM24aYl8LXtXFqAWUxbJbrmCvg236LtmPFbtaK/70m1Y++CGvn8BiOsT
EG2TDsO43MRLK0y6YvJFlUxn/RwyRa1xn7ZycluIoC2E78ltIBqEqRB4Q9OW6cC5u2rUetcMJU/1
yNZ8qbi916R/1TNrv9Zr3+WiH91BKIIebT8dzPl4R2hfjGSZNrOg5bCVVqmsihOahQQwXDE49c8I
iUByYmxxakSZpBObl1eCX2bSTxlyZNhF0Lh7JUEOpyWtFqlPrSE8+z2ck6HKcO8OpSnjr2tFdVZB
KO6tPsR+xbkdzfqCpbxLmvBs0pOmTOe+yuuuFzCtJwiuAudCdjOp8RaYET2to1xTW7b1YyUdLRBf
N1jBfl9xJk6G4yYHuJzeAgdKeVz7oq2H6qphzbhdFRIFOCfzyxCst6VQgSaeQ6H7xx+GDg43OF4e
V0qjQrjGb/tz5A4d2NtmLdiydF8RJlUA/7bKyIhCyDZWqoPqZHPla/ZQW2X2BMAxENr4hmE1nabA
SMuUiqp5bVCj876C9Y1H0VarqSx0VQbYip3fuEAoFkTVoacLTScN67SbFNqajk3HBC4PdujXJIdd
5674AtrbKgJx7kYUVekc1++aeHGMViiOZBOi00tKd5dQm7kwGYsN2FwQZJZ9ptEy3zLJUoM4uxnO
Mbcmk81sQMyNbi3LL/+QfQPmjKnBfkTLUC6BcDd5QLryFIhIebrsDRXTOak8yIFN9n+dpnGCz4n4
j2ktIQxiyEGo2kFCMfohUQ+lH2gkQZLRy2pLReA1mCzfxiYAg6nX8bFZiTnSNFrGp9Wa5ZbFcVem
IoBYOePShth+jU19rjzUbxy2uV5MAdZxPK6q6277pn8Q1azVJp48zNU5S82LKQ8+5vBQ63StMDpF
lUKnBJdjiOFQNpXc3iVT3B5hj66WwO12GlVranyEDz3qnqx3vtoI0GQeW3+zTi+fr6KMCHYeomyd
GX1oTB9l06hwZhNuNusc8LfEjd+AbiSv69QU0wrGb7Iabw3337vSo+sFq/4e+Ogr60Ps0lqdknrq
HlFZ16lQg7oeMdpEqxc5CCz6CUANc5OAkyMQFcJOy6tb+9SVnGxH3oZ1Kn2Td1P4P4GDfGjr9Xqe
hdnUnPu9jrtm94mDvo5ZcLtI732FZLouqwmZj/OiN9rft6YlG1ubOkfNlNmqre4VW8C+Yu1QxM1w
Q6pxuL6sdxlTmnbrnLrRNd+XkKuOnzBJly7r26rN6litX/HY1im3vSzWXqNNbI0u9DDKOzFWZdom
PcmcHudUY+FvEAX0Ctb1MxBze8Oi8h1S0b8E1SvazR2765eeoT1j+s44M+8u6bhuuxe16Daf+mDD
OgB3PnoAThYisuuItXtCl6zmcbUzANUPC5vfZaisbh1Zv0OTsH07OBdAsRl92kQc5p9elAj4eomz
sQklD3f4NIZifynnKbu4jT/7jgewTD+n3akAkzGYFpwusXqRwJtde+ZFwiU8i2odJ/lK1Hj4jOWJ
uoDGjBeJH8ODrV2+NrZG+25CUzihl0x2Nb/pK8xvatKPhy5JTl03Bj2BNGtdKEXrtIHyTeNmximq
LUuXaqp2ShznMwuwq1h3lR1JSk2PTvi8sSbpi/mCY0tvqk0DAqE4B8plQ0LxvPk8q82o911NQPAB
UG3qxbmiBHUSKP0gdyIeX6KazWmnfffatfWSRmPMsnq0ZmfWgNiBZgZC2Pp4C9RykywMFgJ4+YVA
u5H12r63gQHaiV2PgW3cf27A0maD7jdDNZxxCZps7Wd5AgDFWdyvGUEa/SYwPPk6JLXVxCmkVk0p
0VtKhxMlEztcnHgOlPfa7yOsK53qAdxLDOiTkjgpguqUSy/9PnbU3zo/2wyjjzjx3Zsx391KybFP
6LgR/luDmfsqZCU3Zeubgs6mk4EmW5fSCFRZTUb3DcopjyZU7aqlbQtFS3jiegnMQejg/pPgQZ0B
ySaoBCksF3Tsg11PrGx4rr0LjjJXMCtJa74wbs/of7HMJNwe4BBvtl3mnXKr3XY6WTaB6T3zehp3
eOkfmw5Ox5YSXURw2Ot2p3gfiD1PLM07zGAetVWVz8bTnTmXsXapnurFfh/bKpTDqFx53jc1Sd08
uJtW+mkXdHtc8BnmNJrhfaBlc7E43GUd43qHDYgK1SjzpRnp3Uq7+6Edd5Lq5XlU/GrEVfUtiob3
kM6CsDOoQhI2fYvG0eaaum82DijTd1/n1oG9MrxNY1nZmw7jaN96j4asS1hYAOQiEPanfrnTiR2L
pfd3CUP9l88Qw7VbbvGZ5XRN89YZhdPavV5yx+oo31mH5uwzlUxh2WsqRJ2GF2LZFA8PFxxtVagz
WgrlZioDWTlDZTI+r/E87+e6ZHeuCnWjniQ8mSF44KwcuZpClBerLD4BdIipuI40kNuIiGCkCGXx
XJkvC5bHqI/ih5XDalf36LEex6QIiIaeRdkFpk63TR8QfDoDxzA+6kW/IdDS78scpyhBzaZd+Hpw
olTpEFzmxkEz3UOGbynS/JVrjzcyFIVbUxL2ughwJFOd2Za0aa9ZtYezoZsEU3MzahjeImSNUuD4
sEgaZCC+upvQMWkD/UX140zjNcRyA64NHqLnKI533SjtdiV4zIXVmViJ/cK5njaKL2SjSlhYBPi2
QiGCwFl3a83It8tagdxafB+Wdbj24GNwoY5cENyScn5XXkxF5BF80TIoek2Ai0z2Ec3I0JH7z+Wc
qKo2fgbTfev7mwStj4F0Pbi5618i5bpM8VCOULlGxyEZArPybWS2bA0kVLdQ73uHy6INAMDKd9Y4
n6kWwODQzbrroqoQLGRLi8boa6yvCRPgLnD2QL5oTZ7LVXa3fLH4yojqkTuWeoZIOoqlh5myVZ9q
FNS9CkZ1PsOqO3BL2mcYqWIdcPxlXjVIKzOS8tAm4vZSqkARtC49vOKp0zKv3OoKLj1LazC5G8RL
vhO1/7CWfnWJqTI219WtWEPc/XNv6jApOKEfgfrPR4BEsrFJMx6krH6bjOweIxLCU+AkjVEdPQIP
h2Mio4DyZycBzFe5giO5AkmVvKonKhx+0E7drkHNKgR25VXXVEGuWRad0lGaAx58qH0vMlhUG5Am
EUE3EuozTXYs6yNc01ATtF2xivY9MC12SERLsjYO5U03DKHyPHNI/Q8imbS1yZwc5OYzG4pnjVIx
By6smVQvl711HTaz1XjHxj5wl2pdxgwqcVBzeM5nRjuDpukXVd31TQT3k0nW4JWo45uldjydG0YK
pqR9Ylh+nzUcgvYekKIv6Z33dS9zW85l0U8RyRF2RcTxKNIe2cIZpzLFRnSq1xC8dWtMRsqpz3n1
DCvqH2O96q30nO+Wc4UYl9EHQ5Hf+YhdIwaXV0TGFBvyooFAaSlJcxVXy2FYcZQNVZK3HWMHWQ5X
sfDryUvsHuIQqNFq8z7G1w1MoEmnmiWHy0ZXdxaP+KCETK4xlbD4RDvXdVMhDVfXhK7qWi09SOE8
3zPVbggNk2lp1AWYivUpyNvkqi2j+zb0FI4KBjWj6vnwpoXIJq/K+3ZJptQaVqUjqKJnVnd1TsoR
3ZI6UVurAtlrYU1Po1FTPveLvULG2vuElLdcFG6JmyftiDyVQc5GqvWBDjOxlwa2jz7yYteP7bcy
ZiozqJZX02roqzIZcHVyvazhsLfIHkjMXNZg0j337uZSDalIhTqW4M2scXu3NnWVXkjjCOIuVLFB
5PBo/MIqVR99EPNy19BQyjWhUAmZgu56bNvUtii6UqO6cYFaHg1f5/04LYd5EPp42fTsBEeT9n7y
uRhbEoLHrFkSCiSLsdldOB4tgT8RFB3CKrcB/YY2WEKvaWjH9HvLK5X7S322YNEXpF+WU43JNztP
4Q0hW0565e1pjV1QIYJgdtS6W/OmnOt0HEa2iZflfZ1QkGFtrYumDmXxJ+trqQo112TGwk/TeYN5
YMihljV9eW2T6RhI7xMpAw80vcbPpn+aghs/sa5v7geO94NcNtYqcRJEuLtyQilaxbWJQqoxZzUp
FNriMIyRDROJ0AMC0hw/Q71XyXBfNqR7tEPW0yF5RI4mj1PV38Y+umLaRreV6vUmEBVwQBGJUy1k
4MbMTrtQmFXXOomGvLSY3lQx93lgVqG6apjInJFBcWKUkKCIe3RcLEovOY8R/OTVOh4uIzTz+VoJ
fVX1/RAUV7bEW2uNDB4QV8eeJK8XQUz04cXxeVZ6ljeioiSFU9ykn+KT5tWU4nCTT0GKm2dEm/pB
uXNtwYm7dxORqXcNyYg00ebiXdLtBtZfL8CVpxjK9aEXobDv5nXaR9yvD5NvAi1eW5DKMgwbXcJ0
WL3cJEEL6DZ10+5EdE3IF9G7aDPJSB7qwOx0etltLrszGaswbvVuIPM+Mhy+VLLp9jLy6Tyb5bMF
gQK32vLGFokG5KzgyCXtGxn1adR2ZBs6pzKTuA6cf1FJm/KevnlK230p2/2kF55sqGLoHAyBNtkB
d0UoH8UVIAIHwulCJXBWvUaHngn2Y51Bj1+mZI4PfGo2fIIqrbymWWxChaL0Ol8nkXE7V89jquZg
Q1nye6ZZm5aR0qcyqV3o9IW2nLTNci/X0Jhcg4fu0Ijn+5jO4k5VKp1D9dJmqm+HDEm/VUaak3Z1
VSy8G548hX2KJ1h9H6TNOjfVIpXdcG0Mam+NGb8yrpqDr5oAkVDih0CQMjdpkX+uQ9+Eezc+2Xdd
oEMkVPMvei6fYjc1+37iD3EEe5Urn5vK4WMTgHM7U2VT0wB98lh9oLFebj9JADRovlUtP3JH3lwz
Ll+B1gEZXFApEoRUDvuBPfC4P1ZTl3zxZcuLQYF5F1KkSpu2hUcmVJNaHBxWKxPqKxl9E1zeOBH1
j0Hfbg+lmG8WEkThomkHmg4JCcbkVSjvghz9EIhmn1eKto9kDPK54XFgtJMVG8ZUXQQlrL5HGoQn
MGPC2TA0nOYJWW3mozhwAFwxGoC/k9nUBEmAzgEa7Qr11VqZLnOgVDkSIygwDP7lA6WhcEK/LaFF
G+4Y36ga0qyWbeBWZZBjBFqLfi6XnK3ldIJBXqEGDTIrQ7bJh2VGoWTTRXspQi9/OQ9V41EKuqos
ynMHgrCmPMDAUPdSdHvvonFf0VJsJhvpNxYAkfn1LVrax9BcfBNB4WN9U57b2iwNJL17pqpT+3YJ
01+pc9k8YHgEc42Ogx3hseposk26/s0kEz7gEuPDZW9YeFOINTZZPy327rLAvonKTT16VuApcVnZ
8fj6stGU7crKrFfcyKtkahqdkUnPoRLcdkR2Qf8KCGxZ1O4W1I857uLQLASJ/r2g6NAcmmc0na1a
jpARv6YJjVIIYVWMDgStZglOljVuDojhb+PQnrqdSzdnYOZBZq5DD7ovh/nEq1Xft849zdTUXy7k
ZVnp/GpclVcYymcVVN7r1i06czyOXkMNVhBicglomaqO2V3XNYFWl111vQLTHudI0w3rrDxSL3/f
qAQfykaLm0qNX6Malx8h5abOlevtZ2egnEWVTdNUTKOI3+em6UJLE9rn0BgKvVN8DjK++LQVqz4E
hSu40GUXTP5+3tVwSVIoy/obpX43BLIZevnzmHuuVL7GZXOYXT1sunXxu34ly++KshBChe8A7jRb
+qB2zXc1CJJToHR39aTlVYw5zIJtOMtoUPAO/LxZPmmgMimgnciiVTS3ANTNwWE7Fb4e2NUaDJeG
5FdflQ7DT/jAdhtUaVVMoc5ZUxhBehTP3Uu54vl2WKOiZ249SqyW23iS3z9LEpHAZ37xFtYGRgaG
MSVT0Of9EiS4cQoVCggJQifJM+2mdXNBDgreuBbRK1Frt7scVqUl6VKOU7mBC+YHGNTWaq6HD5S0
B5nQ6UszkTa3RM971Mw0MxHO4pDpThAN6OCWUOmzIEbuW5EkWzVV5r6xIfvh2IjvSXRfMbZJBmn+
IODMksVFaxKVyYnSY7UOwVtcXOeXYbLo63rofMpxFDj32Mg1J9HicpCE+Ksae5hwcKxzU0f35OFT
VZzWoE6ncd3stMGZPNcxS3CYeQpadgdKlrcjsxsahNqjTVJ6JqqhR1rnqrVjVp3JKxM0fJSXrHlU
R3F6EWhCy6c51oN/CN3nIUuo1KGhE6TrS+OoHWuVfXbRoJQwJY2Jjq3CKL3oD44FOciGYndyd8KO
smBYjJ97XjGcwdC6u27VLvB+9NQ2LbxnldyCuZufve3iky/J+1wGEThogMnu0ri8bMjKcWhf4TaP
Kg63HdAqvcgD0HRj+NIkeeVgie5F0cS2PY4gFJfLKPuXvjVP9dmsdbBHNRG/u+Tc3ifhS5Jz1lzM
de+teiAj+xIYVKCosx3upUky0YPkUSP9p715ZqmLrcpLF8NjEncifLLSQnEYwypdjkX8qprPRWU3
TLdwroPAae1N+BSzuQHjKbJsuBtgNOw/ZUy80ENo2etTBWCql9p0RVd2rmiW8L3DCst+R8Xappfi
ozpXIF0Uv1PukiwojO2j6YYuXe0EDjKu6QbRISoQQn5vRehp2Q7ZuzYmOvtsY7Ep2uCl/S86zmw5
Uh5a1k9EBGLmlqnmKo9tu28Id7dbDAIJkJDg6U8W/vfpHSfi3BBAlYcqQFor80t5qYti7TBQb0Lx
3FuPmnpLSqtA7NxVl48w1pvLtzojnPZc35s+gtI6m4Zxum0bO1zKPVsCVK7jXduL+4eN4fA6fQ0q
Ut46vU6vTe08tlFp3zZt5360qHY9f9+6kfccBOrUNhW0hkrsNWTyfBvMQTR1Geyfx+1U6JL46Let
SjZdO2beU7mM7BjKS9P53YgRLegxsgPBMktZHzrfOtm+u5Omqh42qbWNyzWjXhsXtIz953iBOQGo
7VR7Jb8OY/k/TtpWeyxjNUJPGMnZmUyduEraBXXRULbTERVv8OW1L2aqMJLiStwi5vr5vBKoTXfn
YnKCqmhM36adar6IRedrEGjr0BsaZWKm5IML/iGi3j1BcXmfaF+e+1gFqSbx+Ck9cp7b3rxS5g4H
Bju54DpMq6DbrfUoDgOL2zcUfZnjtF06dI29DzvB7F0Zm2J0xv0m1NptxS9rOd8c9JP5rGV/iILV
z0u3mc5+NwXF9/dfT+OSrRG04yRaY/bf7Pk9IvaxtewWVrbnEczSmcrIpOg9Ia3crZyw8vpcLWTK
htWOosSzzt+TVWN5uHEFTq1jdOsCa3qONPRRPPPdfi4hKiwR0Lim9aszry0/KUPt//CDoNr7ilS5
07ntM1kj6Eh1fGV3hT+qrVOnjHzi9oxyWpp5zF3uT6iNePko7v5aYOhnLU208+9yIWTq6gZBJwks
k7pLzzIKzWX2LaivDcrwxfHMrbQWD/I0vIspEoXT8fV5pT6sxa2L/L71nWjp99uNi8qdJZaWx97r
mtRGmf3YLcwt/Iqaoq7sA/zP5d2m07SPon7JK4OZFcSVyEI11QdobyDq4tg8WF4ti54rdkG/Z++s
JvDPa6eS1h9I0txJDb8k8yGslzVlURvgM0iU2NZido5oUMcs8svy++CPZeKceeZlqqC+BfD0ddV6
8EM7OMNehaG45cNuoyQH3XzZVISHUY1BsY5VfNAAdtIZ2vDZt43IRIxJEkPOB1zUMG0D6ST/CIHO
jEUvovjcCOez1A7GsB635EgGfWqtqHwEUld4a3e2eo9+3XfMJMkbpfy5nBi/bJtQzP/tmQ8yHOum
qY9g06fHJWqfqmDq2wLOLO4LXjqHQM2Hbgz8Q0fm/Xb3dUPzpcNxLbajWMT/yWGw/03hWC5BcX/c
bv2q5Bq9kCYHqGl+4U+qz0I9lqdyFr+BPb37CwWoIvVzCZAD5jWH69dbOZCA8/dFX6rK+QYnSndi
qUUDUYDIkQm1TFh0Qznk23VSc60KiBFl1vakvHi6b3b/9rxmgkTZuvo4iB9b975t6g4kEwz3W0e8
IG+jSuTV1DiJ7wbs2dV4MmU5v/p8DXI2jN5Ts8q/PUrBl86fe9yuqJSlbb7HtFjuljhmqadq6zjc
5VimhwvEJHKzLO9CZRWkniFrl3pW9OYLWC5BZNODpXHq23KwI+e17qZ6RwNCM3+0f/C+CiEhA39Z
mNPcdO3te6iw0BGbCc3pHbJY5w4jILELPjjLTwxm4RhUH9QRXsJ872/jRAqTXgcfuYvGZ9XQgt+B
2hnec+oQH0Att47a4eOxcbvBzcgydzsKXATCruHXcfXdoim1lSkyAU8Z4ESKCnBCjTDCJVymEJWD
6o6V5wYnVVOVjcrZbdXJRrRU7TJkcgB4EoMCzQhI0IuIHwMOLmywdZDyKXzuI0vto/tNad3v0Yit
3s4jmhTGIewYtIObT7qkz2IeXv37Ewh9e7hxQ47ajvNgXfSlvIMBHZn6B6cULGlKp9wv/sh3BgNe
4vWduQiLjPkQTX6CU+Tkmxay4hBPX3FP7qZqPEMbm81TP1VOUQJjOdUNRT+4iQVcyy9eO+xETS0O
295KhvuerPemct+9rmrh6tXhlC5jUnE2wbYtyYFqe8ya2LGPctRn2oELkXweukIBKwNm9sEX70vO
eDac4E/AINRYVnScHRdT/OZ0fstik4bkU3bmvA6jk5tmcB+Zg+I2HsTN2YFRhKc5i6U6ld1iZ61N
wz0a0B4ieqQyEQ3NLjYxpGfSjJfOHeVOK/9LrHK8TAOfoByvFRrFuyDMSo8nG4HVR2JIQ927u83A
hc5kIAhjgNfVHUu6O5HeKqzC0ouVtsp/3yRPxTCteYGZknvFsGnRdussF6uxYbLq+Br4K6rUDXvZ
FAUZdGM2oOlP/X5yi6iEpx030XBYiGFXK6Q6qVi7vM9mqVBDzmNCVXQaba++ei3EwvvwTyq/PFKY
qMnm43D9R0eqeyF3UwcH8Vx3L87dhcGBB3N+ryWatE0FNBgmCr6CDcEtcOw1XIptktHuak7boegh
Bqt51cnW6bb42Hazo732/0SyPLfob89+1PHTQLt81XJ9XVfQ1rVZWcoWl344rgNwyF1VgunTLcbK
OKdwsvqiXlGNSub12VjN9GIPECK/H+thnqKjZ9eiTGHO6wOfeV5vgBCslen4DYVs9REb1/em/Cvu
akewsvZpXD1zkH01J6USPjoVKRO7FNZFdnOcVrQrPBq3r77GLRV6Xpg3lWSAm6m/lwTOvgld98Gr
G+/BG3V/o3KiZ0c4DF3yxC7bnn0//N6LRzurWDUX7UQNjJwqi7zG/lTKXrMyNGE++ZTtvHacswZi
cjpDGepCQo/lvVnsgjrvw2U4fvePy2qfQ5BKuIpGfOhAJaNTem7iRQ3N5QhVa0Nv+CwueuB90lj0
b9WiSefmsRsXA/RuMIm1LuQZGIcpWgNKxV2y73sEsAd4+XXMqyVsbpta6vhLSvhdfhtCc6wABCTU
c5ef/WT2ZVCpNxasXjrP5b6q2+VIhnhJY01AnDQMBbrrPHN1o4vfnLdbw7f7v//V6XNUPUIM/4XG
WaCNhz2YuPb4KOLO3eHn8rZbu8epX71nkBnJdqPODeoA3sFSbt0fS8n6d+XaZFcKE2RtPXRnsYCG
XDyreTIKtR8B2ZNvhyIKWIIIyXhBZ66ypS/VwfOM2bVEKPhDIYIWYzhB8VijfHvK49PWbAZyQEnJ
+v7JFxUDit8HRxQi5tJbaNhUu0DxtAKRWSp+GvymOdWtJR9qeKuAX/upcBqzpN+HUK0BFzevyq9h
ZMjxlTmWTvt7mWXqxdqR+x2l7/dWVS8kK8XS5YuE2hTWMegu3/WfTWUOwln00erai2QOpqPQIqnm
uG10GL0DrEap05vloa4VKPulHXcBW/qHvp7ozhL4dv6TuXGltxkO1XGX2orhT8HHSdrFrnNZjuvJ
J2GYU3xlSWcJ+JtVNSWESY5BB8NJVMkh49EQpdweauC/8/CTal2jIVzE99527vtVjTqTC2/KGuWU
j0rCPqAtIYeorq3HyR/KxyCKMtPkvZMMhqs37Sv4vLzh114tkPrWgdxg0tGiV4TcQGeHWRBa4uPb
wXVEm8j7XNyJfkQzGprMosp6NI6b4nPPLzXssBdrZeel/K8oYM4f5ccsc7cZRDfNmABOCa6+L58r
exleMHirhIF4lMkadiTjgRfvW+91o9++1d5RlHjmuAv1S45sH4xkPZGg+dua+qE2Kr4BTuiP04ye
jHZxRZKgjsSFts9b3RBMzpKvPImMX++YDzu698ApWizY14SRIgb9k3NQOC9ePbs7ajVx3gP0ehIK
Rc1izSG4bYggg/5F3MBktYoxRnH3IPBBk8GZZUGC+E3qxUmnIFjT2sEF9UCV2rhxMFDPIEFKglwC
AU/qGPgrYFtsIVIWiEcB6yqzZAA4m++XpgOBUnrwszv+7K0x9PC6H6ApD8/xStoErClNg76niUuq
rHenNSk7siYg3X9VrZtJPSVWKGkyAem9+HCxIOmXuVU3+ymuIGsM5MmaYueIz1P1w5rwEa0EJv+q
oCOuNaGTBaG5WhAA6aLU1PLgi6GHHSwg8ZhgH7nDnMYyEVMMg3/iVgIg/rfDuqiYKz8TMipTR4xN
FtvjCmhqhbxuJeIOplMauwUfhxnf/8VtFD7bpP4S5tMEna//I/I3/GYpKgvdJ7vfSWaBEEvRuciZ
ahD1dYoIBclLVZ99y5tOBJBWAaseIvA63wJVf2DOzEbR65NbDRLf/VLnuvY/o1V8ehWEKBpau6pl
f8p5va59becG0CQGrhPibklrN3Tn+fhGRjs8LK5V5k0g1cWmX5PPi2o26FIR70pp/4YetyvCjutc
DWDglDffQWzoIDWYeRDmyKA47s6LhSk6D7Qhko9f7jr+mEugaksUHI3vfMFl6h6g/vvZtrEk7CPX
WGzvrPFhNW51NnZ7c4295iVdf8EvrK/R4t/GpZhmNG5rN69Z6HRz0qv5DFFaH5VnoXikeio8txJJ
PX4Saa4DR43hL9PXXEL7QWTor+5DFzXArFPjQcmzSWzyudVPZvXydonRMWunSWWDSm31MR7Us//T
8CEJ2zbI7QZ2kjW9GUrBj3Hn0x0xqVA73gNq7HJ/4kM2WW/KkP3cT3VeeQKtILEfKmkve9vlyHc0
08sSALu0OSD4Mip8acjJtHa68LqDVKDnq6g+dA84zZSEPXHDMqQiQjhyM4oZO/oxDtpKB6miLO5W
Dw1x9Id2a3g1JAdPMu30RL1T0QrrpTK4pIzGGbHn37EuyqUDfh72uziEWlYyQvJFty8xiIbdIYSk
fhjl9AyAIXxs0InpJlOidwrjg9HEeCXSRcD5U03tp1zKAj9rFxDKZO5YqF/H9kHK9QfukGVfA25K
HRcQd0+j8qZiC+9UDoUWjEe+nYk8lNxyc8xoKh/s8Jmi8UePXLt7aazPEjoqBurG5Ha/TtnYTRom
7eQmo4z8nQgrMBHNArvScfhBBxh3tMrqeRa4F0O9690A/a5TrJVysqYNeT6X7W7p7E8Igb+1x3fQ
GBl0w/GF2jBxzYAEGGkftZFNtpaVTp3Bphlfh3g39dXT0tt2xtvRzYQVp7U/TAdOzU8nFFExjOxv
p60pkdoc5463qe40x1wTyhTPw19SU0x4odqZ2KmSSOIzEYF6A0ZEl/eihbW4uHYWQn3GI1//iRTu
BeaHJGMELCyNurRaSZg589zAuEDpZhknn+iA0KDtZbwacteaq0SVlbOvKWuPcRVeWImZTntwFX08
Pdlo43rXnSsu4fwbcUbnBGscH9UnJAVw7Byc/gza8gj1o7w64QKuaGyvdCh3bAarGAXRse/6ozWC
NG4YejV3dJIucNYrr+BlqFipdAbYs4GxeaXFZfIm4GcxzI8xKN0dATVAgA3uJ25fwQeStPLwiAWu
A/074Ej5NPiHLdqBxEOU1HWDhzCJ2D0W6bxgLigzpKnmnJStm4raTld4VZg992QOAQ6V5U8iFdmj
VHWK2QF2oT31tVg1ntuK1lnkYBholjfWqCYXdQOQRzXImvVFZMGHJEN/KvUHh7kO6cVkqiLDdQnP
dffLLifr4Kqpy+Zgaot6cex0WOkDnCIvr/nsJCN3zgb/Kf4I/91y8hBNADDkgPRSpOJ6L1o5oMIZ
TKFKI44l3aumfFLOHGXIGlcIWbxzNZrr5DW7NST8gYn+zWJN2nuiepWN+8WH8g9FO5OZKLpGQxwf
8SRlXIzdjVd2mAxLLPeRZT5sn0VZgHogkfIY86rPAajJQ6fbgnnIrE5i8ff2pBLPWdXO8UWLgCAD
MDUtB7+h9SW8b7x6el3t+qf0l/mDQQpVNt2N/mQ/tTY7gxPrDoqx+MRHeLj+1PA0AomcOJMbPN15
GvfemfhTi8a/dt6rkH5GVd1dMDn5advLN9bG0aVGIZ358UtYikMgAGD2xNaPw6uQq879If5Y+PS7
H8tHp0YzjShWiiEDEd4OTAFdIz83UH0aPQCSmUaSyz7UZxnEF0bUeOJE48uauj4jTfVAgevvyerg
OUJTMldR+TA5ku/WCH5zO/bWwwjJKXdREyclEKFIs3LfhqtVSETl6CSXayjxLUEoFDvaIgnqlZi6
FfUzymK9o4O/nldL41sHyXiM2vk7i9q2g5+FQUDz2o1hbcGFR0ioOzHDqtzydtyb7HSeUORPTPNU
Lu2vPkBMO+zDyyofkBdyd8ZB72NjRM3kOLxyvwXvWqGYdfr+Uk81oNSwioD1l/xiH5hiw3GUSK3M
tlXEpYIUptk5cKNhP4czgksKnQgqvLQNa9w2XoihCNbPfUa4Wro/onZGFKEGzBnQ6OAuCrwZ89uE
QHcoRuFgsnKBEdhgkB9mr/VyBD2QxA24f40aVOpYY6LK55A0OVybOrPsKbwFkA+T1aoRqpZAqcqV
oKd2HpCkRzEUoYmXeZmRnnk5GRaedZi8QHNqAR28XfZwyl9H5tpF2MRN0ev5XSk2noN6nffKLU8r
o92xtXZzbYdtokGfUd8su167F9eINalMGGQ6jAusjgG9ukFESq60WPHvgei0rdRdHQV5NPKzliqk
ftynUMuh4ND5E+WiqPWd9nfsWWtqLa2XwFqIM8TtOaS54RcajgN1lP9a8ShMDdCsne6e+MgBUWtw
JCvSO+DK/WgHfuYYkShF19/CuHHs6+zbUeKPxMo8PbNTT+c76UDmvAtkdELZkrZu7x175LZShQIs
UxBv0iaK8UWhwgTV9ubCY8mYZSYEzMa/IVq9cmqSoMmZJv6PDvGOHuDT7HWIhXWgaxv7KERUZ2iW
oOBO0S62O5bOzVQYxWDPIJx2CB24oq7LT5V4ttDNHsewOYgF2Hi07DkNEx834Qmiu3NmDhySNqjG
JB66DL3T/AI/5I+uTAW0qiRP0Z3OBpOUrY5LoWquGIGc5TOcY7avIZpVOrD3en6Lhkmc7bb3szrs
63REn5AJSAo5a2cv8+sbJvB2Twf5pUt2A3vkpdxFwVqtPC99/SGdoD7GJZAZeNsUyXBn3E0QvBK0
r/RkebpLnU71iEuhUxaBkbmyiA/HaISAF5vj2FiolgjbD3b/iO4dMXTKoiP8rH0wsfYSG4w884CW
yUzeruzbCNeyuq1yEUXoN7hVA4AvfXASlYMFBGzLTZCf6ApY2z8rI3+p+/zWh8LeLdaXbh6meggv
LmuQ0datPNMyRKMLuAHRdd0vPwTrmxQ8Y78DBoMnfFUo3EQPcRE4VjpOgUHmqkNzjPBNPo7VIcTt
mdSzw/YUlzwXbRRksLiXLGTI5BFHoreTiIjG/rlTbZ1EzYzMZN06IBZ4c/F8/1XyTt6g5ivup3QI
7cNUGZNOmPiAgIziuG2IK4t1FcOhZR3MQwlqqVRo1UIC7Maz3DgBQc2LblbPfkvxVHfzG8welpYO
5s/Ij8SxtgSeqW3XZbY4Nvch69/htteBsGPJtvu/jvl2Fp23yKNSf30fQt5oj7KO7BeI7NZLC/Bz
aDFpVPejbujf8Sw21+21hqG9sWzuHaNB0NdWQSwIJhrvtlcFbjXYwLPJmbvMT6wcgFM5qggmWGti
mBLcNSUewSidVsoLJecla6LqSoC6XCQZdtxt10PEW3lcEVes/ejauy8ICNhvppqw2ATn3g8VoK6k
00uAPOSVE4DLc9UNqV/LRw8h3svchCC/kXCo6prd3A6GiT3XY46lC/xj16E5FjLT0VgfIijsedmt
TQYWBtkoiKvvY3ACrd4Vbm/0zo9kgKeUMEwe/BYvM3lomE33pKp+CiV/j2y6+GEDIKIW6g5p/BhQ
LpyHyFZPFro5H+TENKjh7Eb9dbXK6nHbqMV2bqz8AqKz5DAqodz5Xb2b7b4BN0LwyV1i6iNkiOug
5vmqRVPCpvBn9Il1jMUwYuvNsYJfcflAPeq8wjcjL5BVrID/UHRBx9nY83O/CjT7Kk4giPEdWmD7
sayW9ojcQJX0tmHJAuH0sPYC4K+GbeSZrtn3DuTrFYQyHsvu+iaFo4+is64VNJadFtS7EMXiYvJi
tH5Wd08s9Q6w1+WyQIU4EHf1lySMI3LZXphKZZ9cfV9DAm/7twlr41y2t1kGfhfoS51s5/69Zdvb
zpUzslZsUST/9+r2gr1YHpZjAPQhoXMe/59fsB2SkWC89sju+9fd/7H/9aOy89zcMFDl/3723z+/
nestFxkeso7F9htQOpm9swyPitqiT8aIBsdK1NilngiO2zHWBpAeBmC8VLo46VUKYka5AMS+n9ve
uL1g7LrKhYybFN41rzzIt3AFoOWEJZB3G6ENmBPRX9Lq7rShlshAVJDa1lNvkFOM4+5ZLnTE/xdk
GG6is+3cNVjhz8Ple7fzPAeoZhvmQSwHtmusJZ99/bNEWQcL9X82s9D9pdNxufe96RKp1ct0HPYp
qcQCKGCgY26k74EH5GsJidOPDrxEvGBU5OrIo+gB1oMgG34tYgIwDYQB0weWHPHVl4gIu/Jm/M3c
2s/KmjeP4xI7wD6m4aadwC1sM5NLW/XRblR9c/bntj0MPLSPOgqA0jtKHFpZxycKwG3vIcZ6aYgb
FUo3XtpDOjjIuzIpJIZAA/QzvouVQU9cpOdU6kBROC6j9Vd20Xwb75t1npHq4mjLt3MBnP9bjVv5
BoO7SbyWv2FkH7MKSAAeKWxKdJvX7bAy1lMQGZI1kOATB4TD1Xj9dPX+756ufmup+4MH4XdmQ3Wt
2cSg5kx2dQ1G9c4YKoDKRUwdbJwB+M13yHuXL3cJrHGg5xiEqC1Bw6LSQCuwHEL4gMf2ylYBsEcQ
RLsMYkhTVD7XLT+iJ4gh8mLjx2i6F4fo4t+5afL+6mp2jo0jYxAyzc/I6/rTEN8sv42fWl/HT1Yl
DrYflnmNmB1yF/UC5Byb1QphWoC42QV8ROXXYZWPzhB+2zZYCUjcfOVB3pXPNULzH54D9NGn4Lss
OXQvqH+P23mwzWsB7W/ZdRGTH97K8sBuy1dWz8EJYUM3KRfEZBce/7ZCLBfhQyafm67gjSzUUnev
eIJ3NAQ6N2DJkV2HZEoVgdir46lPoiUuX1uHQbWDepaQbkAkrgy7wipbWKniRYScnnXoidSHhkfc
uHmOwNGvlS32boNikek5zqsyFEnvLU1fsMCRyAxbnkgqq/5gCK0US2nJ07axehi46IxfY8FYGjYr
f+wqV+4Drdx9H8vgwa7XIa3vsfYB7f/S09/SrfYWIPF3NS59YQHdOaqSRY/1GCB8ahz6OwSJbGDq
/gDzQ3cmsKpDhSUzngHXVd+/I+rWV7up2auB2g8vRLf7YQ6dFxmK9+2PuHH0x/aG6NRUNhAXHa4n
MUUWCtT7bus6VdHF3YEJo9Ip7NyU1DUpPDb3j5PF+GM9yS6JRn7zPLYWWGVmehoqNT2R0i5sZCFv
2ylIheJkK/1nO7LUtMI3mW009VgJyoKzfQygKb60iH7mpAkZAsXrjPmbSRQijKaYzTian9D/KZwP
LKdQg1zq/VvE7aeyouS5HM3nasGx71vqPwSxa51nytG61R7/7JS6UoNmfrRVkCE6DOLU6W2og6T9
jHWXBAPrPgQS/XfXf91ZThy/18Qk69R8wMmbsXLACDjUiesnZwqGfYsmeV9bku9HEqJWxFoWSVn6
9W8+2ad6Cf+opbXOMEax3oRlZ6wi/r725Un5oXpGW48wPVq+YpijJ0gyw3Ntc3XkkVHJdigGZ3gu
A1ZguSLU+8y9di0rn72yDLLYBeQD7T5+LksbnbBBqRYQ8stb/SEdgULtm2j5hHXqXi3f/SORO8ks
YWMJGHy111GssNckAh5uHL/er7KrvES24fCuzPyH1RSqJJ1fEYmBjdz5+sCQLVr4iHQBIMYHrAmS
MojqGa7Osx5W/jDc+xPTkCZR98PtXMg5f6gC/jrgCTyCFuEP26mgC+kelx3T/P0d/37AYBGdwHTl
afvx7TxYfNzQFLObknDHku0VKqoiHGGxbD8PkzRAYTe3+Sy1fdw2dufbx+W++Xe47QlAkajl/38v
x6JEuNAxxfbmcXvz9mu2n9hObhuvCz/XWfanDoSpzerqXGM5lRKXwDTZ3JR+bo0Tedg28cKmw4Qq
PQmC1pryYMitWbKHlcC2hT7lHaltlqMXYuLtgak9hnjEtGPcG5Y1g1PTluRjHIMw9W3LweNJ+9Rr
m6hYXC9OqRWoVzceUKQZydLBH0I0uR0YM+rY7REG/91wZpdtYyj5b287JJOZT1g3B2L4VJ/Azf+3
GWdclmQ7NiyoTqEgwwHLI/yUvOkT23T8pXMRE4dhvB2E5YIzHtIYqvbVWb8PZjX7deLuE3JY7q0M
R8AKkfO0bSI14gtAdZyvQYzMbegthdtg7JWlBi0dTeND6C7swhYknBcu5OcqGIJpVL2qwRoORoaI
B97PE6woNfWf7YpFo0ag2odWK+815D6WwFvjH43X74O4gzkztvatpLwEl+kCVBqJ80an5QwhJPgd
t/jTUedaWFbHDXc2ltbaI6gRP8UegPXtLfdfpGodv48RHPMRgzTMTyjBSzuPFwuL8NxzE9P7wvor
qhH6FdLlZo26fqchYKHKd5tLHWA5pdD2SD67WOBrjNy37a0jfrXUMf0Zw3jOwAWZqwox3WL6WIrB
xrSkGhmhP0Ud0MsSyAIe1ryLEO5p6rBFujscHgLgVQ8GKxCeOHSTJYZsh1gvXugcyBESCMT2ju29
VOk9lp8KUUP+HNrKPSN9H1wA5I5IrN13sbyNyBcDCwjaAVZpibHcRe/aaU2BZvOGUQXdCScrHsx9
tu3i+5fnefd/GDuz5MaVbMuOyNMcPfBTHwDYk2opKUI/MClCQt/3GEhNqCZWC4yb72Zm2XtWds1o
IYYUVyQBdz/77L3O7c8GWSm/sFPhIYT6JvWRn8xDc9c62e+GIvMzopVCMa/+NvLqYENDIcNDQr+K
Yp0EX7FJa4m+XowffdQukTsMpIcHM3sduvyE1ijOpVX89bCsX96eo2zbjQqSTpgkzoApxvrX7/vz
Y6rxEpLE2o9zPlDn28hw6RBizekw5d4eQjMOzyzf4XmZNWNfagbdBVp9Zbr8CJc42U2dFp+FRLl8
vP3FONqKr+eDIODG9xVG9VKw0u/I6yBmNSZEvamx5ruC1P0c2iWLf1BFu2pTqoN2b1ovI2v5Q9oq
4qGKa/GQ19MuMcR0+fv5vFwZGLxJcl66XTMnR9IY7aMqo/zRfsajsmx1Q9IyUxvtstT4HzWrVD7x
1VCQNN07KFT66/ZoHDFe1Y/2CNzv9h1WVnGfxfZLPo/6Lommh2LWDX8kWfsymAom6bb7TAaBy2Is
x4cwKrUToqO1KoPdJ6Q3Qc9ZzUpMpiXx80Gxd1LrHa+o42av2HjuRqyar+xQdIxyZQ1D1b3vkCp/
1Btis7Uwt04VK1fSEvk2qCO5Kdcs4aRX6VHwyRJZ42+1mNSo2r5T2z8XXVX+KIbZ2I0ZhkP8OsUP
0mukvSKnv+vMRr1Xql51y3qKHyPqmC2SHt2DSo6wMbjcKL85U7dps+1oDe4oTSI6jErvT3hPn3s8
Pl6UTM1rbhKzJIBoUHR28zmfjTtNLcS33Rl0t5P6dxjllSvrrj2njY2JvozTTdwn44PFIWVLjYND
WOQCQTjvLvGks90JGlZ0qDXOMeydXHnH1Cam0fK53S1xmSJv2N1VwOBzc8BEH9EyX+JIc0IXbzh2
nziE5Nlcxype8KW1OclLpJJINi0RDdA9SZVfRVxmpyDox9W6KN/VVLm07aBclTE2eU9pm92e75Pp
RPCx8LpAjuCCsp3dmtoDRIzuij3QdoM6K47SHLurtXTVlmxHt9GpHBAJh8lno3I2goPyrh/05c1G
sXMBkA4rxy8DuuYJJ5NvalsZlzIcWhwMwbIjVNLvCsfYBWpovRM1XlBTZfvgqHQasxqIgKKl4tLm
6Ck4erxCJuWnFNUpH4PlNR06fbd0HSdXPe9fOT+cb98wJThseozN90bWxhcaWxG/niw+UxpbeOTy
M0LnyMZpNVtlybpDFiflHt8Bpx+1/xmUiNVKmJYni5eghctjlyvzY5pY5l0tHf/vp0j/cB2Y5f3t
G27PJ6ExHjHRUBfyM7cHq50U18Yx43UT/ZqIjxWblUjTM5a++3HOosd+fYC9YdwXyvvfzySlGT4W
MvAtrDZ3t+dNK45OrZonfhZr/TZcquFNwdHqzpY5nDGgD29Nu6pDnX6lEW09ZC23yPp0Rwr7oNlN
5d9+KHHyEVtAVRxuP0TT9DXvl/ZhbMzqRWt1NzZL28eDM5M8KIlYTmu1AiiGXKgW6F6YVEQh1qoG
u+KXYXEYbQiybtlWp/e5f6gn0/jAds8lnCLXEpyZn3Ij/L49P0ZGg4dfRo9xmsfnGpuT364/UDfC
ww2t/SD6Fe+CRGn2whnqVy6io2E3xoewTHJ1raYd04hDDaWg8QIiKSeJFYeXLnL0l8GBeKQOZX0x
4P++oCx8K02u/PnLaljxkuWmmQnGWb2ubmm6x7tu/RIf19VU4vbCsS7ewhIBkOZE08Zpu31YQj8x
ZU9+fN4LMTsEsZv30YL2VSkdxtYyonBXsl8ZjI81f24l+WaCshPlyWc+au9R2dPi6pCMVSKk67Lr
d8r8qQdd6zbaImGxJZvEkBo+4Pay5FFxQvENKc5OfUjhT5wETa/BrJVGltfr3WVuO3Wv0g+DB6wv
viRFHHCN7hfLGA7DgLqv1w4hKnGajCU63r4atDr0pZaMfoB//S5UeJBsBJ7mzMlmJagdh6Wwn1YM
j5pyplDj3s90RXhDpYCXyYuf7LTU03jK7wLnWhWRw62ZlGc7n37kM8jFCod+F+h0lNLpGR7rxurn
T47ChjrTYVKDO2KflVsHiepn2rhxDA0yjsi3Rlm/22aybAfEHi8W1rlhiXxT0vAxjESyjWZU8pVt
8W6YA+ERQmOKHRTHIs2PgxmavqUm4gVyxSkeM/VD7YnEmqOuHYwgvBh9mNEMyp+sGF9iq0c7LYuL
XdaqV6uYniA2enoXvZjJdNFFfsJ2cI7n9ioi4WVZ8LmY8ptUJzl+uZyCRX4SzLhYbVpdHOxfmclb
bytpu1+72QZGnlOjStgscXkQEhbNHOj7sa+w5g0YNHLJR96V2LXsJKGdPaJM8HLBb+T7uqTNOSa0
liR8VLe1tdLDh+nPmE+JkwaZVwoclKW4AyLibGbSHTT+CsgNeeh3VAhNn2ILaYl9q84MNYMYrZcn
0ck2AtuVAikG9KTt28KJPG1K0b45CcIe0nayIWuCJWRhsw47d8YqdSxNwycSaNJ+rRq3zw0/UsrY
a/su8WwwA346j1+NM84XiuVfeQBnqDOG3QhHp2L78+JIl5vYGK8JtMGXdEmuxVNAH+AYCLYMSwJf
mLqywI9iDzvkvTe6eOoltBANEl4MLMJsh+dh2TUqamfmzyHBGyvRQKKl2rXE8+gm3JBeEC2Gq9qS
Np+2JIcaBIcbffSlGRyVmUOPKgNlY9S/xqIXbqjFo1fOBe6W/KULbBPHG3cFaOdNoxOvM4sKD6Vq
e9ownimabE+W0cy/PB2cDBgF+ilQhqeo0DBRhUZCg5baXBmX8qiOyZPmkDyQwXyYirDzq5A+Elgu
n72mHyL6CVKeZTQOZxyvMDIw/+GGOU5Od7XVLILIqS47BPDnFFjXLtR6dqwVqGw55jeHrcItzOEr
X18yTnVfi9LG5+QQMVQBHoHzo62Tb90Qexklr6ROU86bdNqqWGzpdprY7mp7k2XPlhLQRpPF1ZZ1
tI9qYmeqnm0qq8JvUeVbu07etDr9RNfBajwkyGObNA7v6P9Rrf6C9XxqsYEVSqpudDlFbraM52H0
sxnYqAbulnRMQdASZEHs5K/sdZ3bWmbhCTEeZBUcoAm7USR2XRd/yWXEMTKML3JchIvKOG9As8qt
Y6nNcQimU0717y2p5dFzjrd21QZekXZ3dG78SUTPjhISPq21iyNCusyd/MnGzgqmPszzaEP5wo5R
mTgF84pWY9KHLvzvOx3ZXB+8olSP+BfIOQSSZJ/0u1j/7ChVvCzvXuI48cIpnXAeZJHXIrKx0J+W
vqpcNVRUT53DXyKtHtcXOWfxhxlcgF1SBc2usowNh2212Jf9/K6o+rwjh3iu+qRi0U5SgoMFAUEV
cKpuxCoMsHPS5rjdGncZTWT+GOdfW+QufZHOC4TJBZ4EgRv1rFZHaY9vzbj8DvqFM20FbJpInjk6
37YiA7dUoGaA0+7dVucmtbi600X5YGHFCajq0UGEU7EbauWkZlnjZx3MgZiA/8XS70Yjn929VvJ7
zJFz7crxbBIIx3tYPHd3mQ5IsKTLrtpZsyoXv2oNMSg1ocINrMEUfetx4QAIaq/htiUgtclgboVt
/mFbmImnToc3VWTERqL8o8JAdY217s6w1begnB9bq7osWU8PqBaROxUWbzHeUhz93FR6uq+Ukvb/
EL3qIysL2n7iith6MmX9exLOeYwkBqjszXTU/dC10i1qEh14qaOAbEJVpABfREAYOHAr7acGVBDg
IPCwfG6xQegYXTRz8Jba/BJLHXkipn1EUthLx+BUd9nkEzj7KTBJqF16iNIZ5FZ/NolBTwP/VDXa
PsGVA6LhOVvy+4V2cUd/V+/6hxlV0APl4qGu+LGZRm4VCkJsMEEjgttZeJ6s8hKl06Opd8MT99xA
P04CzM5/Q7pMdlxAIe4SL4/n5wSjBuZaGVOcmzwVFaGvm9rRWhbWbXivtQim7VLAeavibNvWQFgV
oAStExBZbCUOtuY3Lgz0UAff5dxWu3js78bceLV66mwcwdykDAjQVttDF3xw3D7Z5g4zJB/MEwQt
L2rmY6AuCqwKUr/TAGUZv2cfTxmS3OypRXLtex27UUmtoov6c1RbcqdmdI2a4RQk0F+c9DBJyi1g
O2H6UK9toWr8snJxaUT9oSxPYa3fGwQhjHjc57G6E0b40DQfi9peQI59GVV+L4foI8PFmw1OtG1T
oMfhFyZ4h7RGzf2tB68CiQwz84FfbcTa20DWLU+NwtoLHCLcYc2PS1/OAHSEhh25nam1+RzwiAwE
XWYRWUDvcHI4IUZnLchyd9Hwr2djE2+XPODtY5gE8g8WJGMqCIqjdMRyWkjL9JulSdlveqm6Lbug
2xDbkrJyyfR/ga0AzWLK2c2cRAdVAFBXND+HlKO9I6rvSs98a1gmT9qy8Ry5K+sa4wW60qbKUUDQ
1A7gWf2KM9m+tegmZazyui0+22XAzeYU5zQP8Uoj+2TJ4BdowSeIbxzkh3z2dEhL96YsGt8peuct
0PPXqG3a73SsXaMv+/c/wdLemh9o1URkijNvnprA4yPc816ILb9bflhszDYih2qmrQkyPc8r3yTi
S+KVMnOAZhTaNv2jNa1SjBTlsY4jTei29RKufypUIY+3LEsutPdYUXemqWvfS9HtVQxQH5yx3Kgt
aTbKAH/tLE4imcyfo4pfCAV25tPMvtQ1t6TVRDmLnGtPjPZnEWsNPD8kc5t2hCHGy1yp8tC2cCvU
tHi4PYzh4KnK0x8ocVgZ/X1nBvOxmhfhN5PV7hUcK6+hDbAJfvJHOQwQKV+cNsz8aDasz+k7CZP8
VyAc2shg+d4rPfgxK7bmJ5pJlGylaQ1h/vQHkKTGTEjIU7jSaT6UvCp4abc0wZ/4MOyG4uyI4jVZ
xvk9MYzLH4BvM8zN2VCKYadPiMW6uUwX8JLltm1Km8tG5A8CVPAlX1mfuZw2OFzmHzZrtJuRSABD
OiaOX4D425mNBba6RT1WlN78XekUec7watcWhxmQUH8/NMPjooGOMTOrPBUm3Lhh/hnRbVp7+wTp
qknyUc7pSF9rJiJhY+UUojj1QqV3eKNBVB1YnxnJuguMbdy388+Cw6edKctH2AFvHehM+lW/hI8d
bWxCNL24AHr7cNZidkoq7Y3YE5sHgDJiofF9XjXpmUJK3baV8+sWrNXz3xPZRdFS7wEenc+0hM3r
1C8mSzhE/nJsjSuGpHZrFYPBroixPrFinV/Xah4NFeeVIXN/tosYKhLH3AfNAEkDXLzdcq6Dq9OW
1qXppitTS/KXxlh+jGExP0z1Qkqk7Q+xNrevJCGgZNoIs2O8HGXQVCfNGIWbkVnpQhOo5QpByKRz
MQq0gc4Gv9pldD5wpR36pHhKeTHn2zc1+EldclF+uTJn9NxWj5UcttKq7pqVJsRxQmKMN9vdPCdY
ULlOa8OyHtookY+9DqTaGzRsh7dZIVONj2jQHboRgAYWnDHbCfrDXjbpTFqEzKBWNmzdEsMeIPv3
tiDY+yc2B3rItYeINM/6ewzxZOyQHaDqjc14AVv82spSHgujZb6JTZb7xpkNRvWdiG3/oDhVAx0W
7IR5AcUpz+A36T4lPf9bgyoznvUnOM0GAYZGemPQRZ9Lq+wsGptG8HTjirVRrD0T7OMwz42PsEQn
AD1OU1s/TIaYxC+/IcVMwaISrZfed7mg7zT8ynoplt+hfJoT/bXou/GTdv6rGPQfZPOaJ3ALpge1
IKPdqsMHLdJqgnRky31XV+OjinyVtEO/Scscq9XtGkhDHXulwHJTZFN3H9D8v4XRnOCr0Krs+idP
OXyhX+ADoHavV1BaX7O6hUV0yDpTXEJzdSfmvQ25lbEx0k6ebg+0gaNDr1hfGUx4OYrxeW5NFbBy
1SGLxeVdiWWO00l3HGar+rlEjonXMqsJogqgq7fgbZ464qKHxgdmucAFGqL4ZvetlrONhcKoMFHI
dNOP4mzVlnHuraAgHZXXfCr7kTEB1z9vRDjmOkmnwnhmPBvI5zqLdyJfvLkjN3rjo+PE/2ll3fSg
M4Bj8wee1WCvhleY0xyZLYCLych7Sgw1PFbwjGhszM+LQnNUozo+JTZ8D2vQ3phbkO+7xdnIcZqf
jQbyRVDT+lDNj7zS6cOtE3/qZkFuKxcIogMstSCpHudujPjU+x+FaU5P2CEil6PL/KoxgKWtVjin
WcxbAgX5FUiQdiS6dwd9yr5OVTxC4LXTg4kLahPEoYOwKuEdrVSMG/l2KInE9D0s1y4m1NObg9hH
c6mc/+wOM4HEoCx0t021blN3E7ztFnXTtdRCP8vbHyfTGlHRa0airDcrBEtUrnelFsNOdSyvCKdw
X4R9chJiD+DFeagYg+GRtcm3RfZrSWubIjMxp13Ycw0sQDLhRJsfVdsHnmM06l1r49cZIW5u6nE0
X0VvPA0lrNaIK6xn2tyTzbJJWvbOGZw1XIcP4PZWQs7ryd6zBUslzmgSl83zuFrbbHzmItLtY1+2
yn7mVOr1hMzv6pr5P/oKpw/zPH0iY5vgSIVhOWep7vPCpWetY5W6JTb3qlJA2hqXCojqCClJlt02
1/aSJFLpDfacbkqYun9CuzY8MG2qo0fRziaYCBvJvbcImOaQIyRER+QwemlwzVSpWz8WBedeG32O
6JGebQ9ErLL5QFM9fB3khOU786olEG8g13TSqISsUZWgxkJhuVYKh8EoH3BYRymbPttLiPACC1hH
X7/d/Ca9r92a37/DXYHF/wdJipfEVnY2fMyjMZnTtqKvsQdkSAd/7vsr3EVlI5Kk2oZ0PlNy/+Cl
wxgDUqOUXBdZ3DJDRSs3fTiR77ZbRkyJwHgdVDYT6A/EAW6brB3qV+1gcx3tb0Tvvx/A2Rg7mZgf
UYKzvdC0yKNsibfgA6B1Mkgod/9nkr6q/OfEG8WiJWypmm6v/yn/OR/G4cpLZ9USnhE41XEWSC4z
WYtbfF0S+zzR8P7NFoEnf5oFmYx6IYqgINRFagtaKGn2jkSJyR0Gx2BgUaDG46+BtQNXYAyaDztt
dlK/9utss9uDZqBPNaopDkmTxM8zXN5zO88///4OWQaTOyhNeBwZ08H2O5zTwVHPlsVN0gZ69T4F
MnRNtXqa8RfcOXqwWfJU3omCuR9dtkDbN75ufKcgVfV9E1TLBlBf/VOx8tdGmYmhalpxr7ZMFZrW
5+3AKvwFXPGxFu1RS1YL8lMeZxmih6zvWC629qAMW1NOKm0coltWgPpUqfDX14dUnwRZwH4bp92w
9sT80IhPVTmA4OfW3uLIqY5julpH6X55dZuHH44YNiVegd/2tPyG8Nu8GE4F3cXo45OZyOJOIejj
S0gpP1M1PIDcC37nY/9mTNH4GsZQH9LFGolkZdsgM9SHitZXTxzhSHgnvgtlSMRnqu96Owb7Pm9y
PSy/CK+/90AJO9109sBp8TqvDLOIYS19yEFsaAuO1rOZf5H/MHSjJJIil71l4UHXVnzMwMi5dt3W
S90aT3J6w2/VySH/CFioN3YIbNwx4d3BsuJFBPlHbwcx1I/nIs4zoFMyPekkj/483J4znYigPaHM
O3rKT3+s6lqT4EJS+D8zXkM1s/g1HzHbhroZXwYnyE8WIjy3HtMvhijj5NCH3e9Ju3YGCice2d/j
RPXgGPZrP0nTr1o1Q69uI4rJRNkxkKB/XGB6eFT/6PYFIdQe8PQwzNTTwwQGxVmMt8nKcVkH82fq
JIwgyPr8UeghzJzFNveOEpenuJxOaS8E3YLM2E+6HK6Lar0mqdl/ThbVcy1y83GOa3mceoEvj/F/
6wG28Qn2czmnhnKOAzTkJeru0gXy0VRqyt6YhpiIE3sVxAjjSSu1zjOXUofjXAsUjpBRDr2FftZm
PRBWlCiQFT7l+XBPbkjdV+3XCDf3RBQ3OlXrg4CcwTuz/lHqGn+8/T0s+eikOeP3bU35a27kX1P+
/kxD/FXidQfj9ddg1f/68n/tvsp1dmN7mwX699P//iX/xl//6Dry8d++2Pzn9Ml/DmP8j/mST1/r
WNf/5i///4ZPKvq/LJn/z+zJ//O/25Wg/RX/iv45+XOd8Lj+0J/pk4r1D8VULdVRTY2iiAL1n9Mn
nX8QynekYzIOQDICUjIq6q/pkzrTJxVrBQ+qJgLBbe5rW94GUermPyDjSF1qimap0pLafw20/be3
Pvwq//r6XwdRaprxnzPcVE06/D80TXUMR9esdbLdvwwAIzXWRTYzRDBvpZyuZJFvK1Joi8hbtwSZ
cpqI3tvGmzpJmr/zfAiRPXAOASFSBgRfc88wqpoDumGiSWmo8O27lkf6Tqetq2V2cbT7xLWsdgX/
KhEewAoM2WIc9DC4D6X51DEKxi8N9RUs1VWapdtFKqJ1ZMrN2E05ySA6mWi3/RjHHrD7R1Ixj9OC
0z1Ukd/TuD/P4fgR2F3nqeOqYw/pO5aXxW3HOvFOtlSMhzxXWJPpEbq9U9KpIj5HfMzYTemL4FRB
017ZqrAFSEc0bjMglapK5ydm2B268r7QyYPi7r2zHWzsUNcORoyQ5mg4YJyKAmomNO0WcDD3kyxj
Iu/HSOlJvIYv7aZS7PiJc4VbUETndbOtmFLqOhGlic6oSKurL221PGVyvkAOu5uM/DWnIt/RZP6h
RIjkWgcCfFwdYDOBLQKSqZHFbqaw6ig4IrB09jQOnqfQIFi9Zk/SsPbzIPhUzMHxbbg5RmXZniBL
5ney732BEFqGJVhREmcU0VHgGaPp+CTSOUwXZusTMjxXIADp2GAiyODqMJWJTsw69M6xFp8sFfk3
ewzPXR7s9DkbOUwCUlyYTEaNOj8OEixCrC3nOBIgyplCA0iNeI/4RhFGb5z6nNNyytFodmCbaQQx
LRAh3PeJ7S9h8Qtx3QRDjN4VRIpvOP3kNQEDnwjNADsV7XpUPNZJUGD3UZeDE8sXLS962AM2PppS
2QMzAmHMiCAPLY2GrBkuNJFauh82oxtU/iUDjiDGzy0WXPqu0aHs0DzsgYFnVmILH/YF3rLeme6Y
cHadYBPnnfVkRR0TDEtEbZvXM6Rk2ZZ9SH/bGSwDfL3Z8xlYLXq39Wir4OO1JTiWDLDat8yLRsgv
mtUM5fgz2jrDZCKv1Eje2Wb6FdCUOyhhXW+ocPWNUMp2R8bD6zon9Lq0YEAPr54Y9WBsNb15kFAp
t6OarvbxbPAm23nPM6Pzhr5TXpwleYusdvb6IFY2zllfCmvj4JRDt51q/NwNk0aYAnGYiWdj7h68
3um0Yx2rg5dS0vlBxuXpquoS0uf30zFzfkaxINCWIIKkpcDsRi+AY1zmGU1KdAhKcFExymfQKpsJ
S8xftYdwi+iErk+dKmxOx6CHRlSJEQYFEeDJVtwoQVwvrJZgfeH2avfY483YKfQpOyUjPR5rv1SV
ANWMVqKZSbpnEssmySuPMyehIJo/D+UoCMwFhDhL5Bxk5mVTIggC3kCYdip4wUKFJyVN2wV/UflY
hksGxdCgqzumIqCXzkEFRKCJ3jCJvyR8fL6Zx4DqZfxoNshxWhcWrrNwpqQFS2+TeHWq7zGZZ27V
w3wVDFTg7G6TaSP4mS69ChQw1TakK3amEao+9Xni1jbm9jqGsFgE6Y82Uz4AVmSbRMtxzwIxKohk
UuPRfyRyz3A0B/8V3k8S0go92OYY2SYqzSDv56Z+GmpoN7QKGQVrBRc6co1W7dImIfGnRr81LJhD
DSp4odT2crASJLArzwqTqyr6yq1YGrDscHCIbfNOyRExUEN8u0MGL5hVuTfj5FUvtYBdgdvI5li/
mjs/AsSpo4qCr6Tbvh4rMJ8GjvRAnMph3vIix4PaKvfJtHW0gatMtDHoHMdynW6AxplHb9j4ULFI
ggdO0EADmT76wHaImVlkxsvwrY6Wo8LUAI/sApwenPqpEsbnACw0ckWaVKdCqgBtYuEvPSp7OxTE
6WpE1og4iZ+vSdApaE7SBn0uWaRtm1FFXZU8GPXI5A5Axh7mGDTBLjqaUWSAz00EK5BywY9P+k+3
3pQS4gYZbIt7rVaZMYeUzbCFmMqtUeCE1mnI3yiXnIraZ5ATLqL8vjFrHDE2rMxZMXe4NY+20FH0
A7IDDEb1EKWRA803o2lcPQOyosm6OAxduoszp9t2c7g6XZjQl8BkGFFZes14AnX2TRO2IUUdKxBp
5XnQOYHnjkK+RnyWhkNoka5Dm3Q7pTIMGi4tF5LTP5DOW68smoGacVQldoeiwWJasG2qRnJv1kDK
53EfiOWOSX7G89idgYD3TKObuVxVnCgGEWNGWxhcQ5njObgUXRYGN1i7vlYGzqPWNILograZtJKt
43ZK964RXdgssxUeUMIZ4EwfgduBEG2gfdPcqzzimz+jNB59TUcCa+mONgvx4XVCp5YEXjiPOw4+
YNxpj3ehBvF3Yec20BdY6H/EsY6tYGiQUmIDt4sgoBwgi8ZQxQ8VliGfhYOjSOdhIbEhjEjCsD/H
HqIXJ3ClFM5upf61ve34Vq+RzF0QApjf4Y5Z+SIZ7LcFE4aRL46forJIKHiHemsoUe8F+IDysPWX
mDGGXKxKY29ikHmP+KYdMS0bvQwfwjrpPANcQt6/6FUgtvTgd6YVfWpk8An+wh4kq4z9gE7gVsfw
ODNP8IiJ8mw51gunrFQkbzP8UxIDOXZCB4lXEQzVRS+TxgdB6MllAjCdD2YSFDbwAhoRky72Yw0S
M7YPGQIUsPEPqu9zWwjc8210huLzNjc4Qowh5sdS+1ANnbVJMUxqZUH12vWbuFNOBR1NfwwKtkaC
Rum8SnJ6wJrE/EFvUPuEJs/9pPb9mjemHoK7zDrozyWjhztsncNoPqQkEzxinbTDZsZCRND8+CTg
kOgGMw/gG07Iq/htbA8QQnyAVLRlUxIclcxkH1j2q3yDxhXvB4yye2JU4IhrUO+xPBsr9SIew9cm
UPptkmfBZgzmn5xhErcNRepWSfy2cAZqwxkWV1Ake7H2NWOAnG5ffKvD8ByG47hVtRmCP+nQUYbS
ZUpknNB+7dWJD0eOP5Yxt7GlaRHZ6Aoj1UjmIsPKsdGVaGYY3Rp46pYjsyHEZsQZ52oJ9+Wo9/Kc
o9DtGYcSAqtOTk2GZcNcAq+GPrBNw5wI6YKXaI6K1eugD7vMpBDHRLLXdQb45ElL+JflgSJCXOp2
7Y8spH0ZdcwcI4UlJNScp4BBUjoOL6iM4WtXyJdOvso8DI+TdXC6ItkmY0Z/QW+p57rqMCl47CcY
3VmBeqG0uJcxyF/LlhN81dj0gRS49bajqOy+luUz9bKoLGCupvPqhCNo1vCsJxO2UVPZDRNxHgbQ
sIEsMH8TQQqwNu3lTsXq6YquvRcy3xV5u813AR/OfRu096GYM2+q83TX+jHTMQ8tcyHDyj43ZUUL
Tuqpi6LF8LZgb7XBsxqNgevMqV9Kcz9LAmBJY7xJEWvstcWDgVmC8aBK6WsLGVpAol2Q7Rcje4OO
IDidBgyhxanjU23vHBQJyymHe30BcZB36YVQCPZgzFULS63W1ronlKjdppOCg8lRWN5y9GpA6PNW
aqeCzR1UqnWKRlaOgFaaB21KPWZS3zFN1es4k2m0TXz0HVbHpImwkLA8joSIKGNoQ9pW8yvVY4S+
ZRnvoaXinEQLZ3K0m49hvSenV+GkPs1SWw/EgrCNqbGWmOVRHw0YstWxb8aQ4bGMTQVS5TWWzrrX
8aZFk71pOSBvuFMS4mvRj1IezNwutl1bDp5eNN+JUbbM3JjSg2UXzkaf1G9DyUHuD3hQoISfTYya
btpL1uXZ7THqezldUldLISIP1vwD5QYCLXwsiyiyYMrSLk6Wa1i0jEodAaDEmMu79V1wmBWsxIGF
0lXCdiy2Y639YqzlNYc77Ac5v68lnDc96T5x6/PrKnutnuBj5cH3es5u6u47KwC6TDqefoMpFH4Z
qTA4nJUVAZRQV4utQWcEc3GwV0fQ7gJkOvL0q1rTlS4CyHtzOJAlHKjYlGdYhCBU9Lb2ZkYbp+K7
L7p3wGKHhPrABKa60yrtzloDfkAnbDwZpIH2U9SdeTvLk8286bxhmG6n6R+CCpkoq31AW9a3LWPZ
1f9L3XksSa6kV/pVaNyDBuEOOBbcIBA6IiNVpdrAUlRCa42nnw93bIbkhmZc0qx70111b2QG4P6L
c76Th48Wm/1wYMpstOOncpdfFUAMBFuJfqLE7hEXhsfonIu3xOzc8QcZcYp9zNSUPWsOxJOsKy5h
i0ti+chYKRhCy7Zzb5x6iyJ8TOrjAG58n1QroCn4o7WCxOERGp12HdI+8YtGHzYknGzdgUSVwqof
W0qf1d1/A2WvDqMZHUoW7rcUj6unv1s5mQispchGh93rRY78O40z/97c5XdujM7OHJ3ZB6BsrMG6
MbulqDsOeYVIsdIfe8Mdz5K2Nmz7YQcUAZlZsRynMPlpdHPxnNEcthM0bSQi2hs5WTeYPRyljeAq
gl2Q/0PF7R4aq+sPgRKXtLTvQtfpbxnzqcAA6YF6q92oZ05DttIR/rh5kZSfaUMcYEiYpCOVPyIG
Q1Ra+G1b2KgAG5o3vE4eUfe4QQYmiI0txdbsp585AmFrDyajUsgX7M125hAO9y0V/q0eng2gybGR
aM8jD9QWZmfrCWv67h11pwnjvoXJKO+WvptOYNX4WkM2PqYTc4IG46Ol6X9UV35bDdTLCP2P13Oc
BcNB05d428jmqcl4eVSuvkunoSrI/pCvynnT9i+UMalXm1QOMmKhazusQ+HMuJ6YnPWCV0dUnkQY
kMrXl5pfxnqwV8L61GgzLHM8yKg6JOhuvQAfRJPxpeYLch9nvvUSP6sxj1yJ8L8tPE/ML3ugG2GQ
nM1wvyxidSCjEJoFvasm2xN+xgprT1HtEdFDuiTvAs2x2e+p257swEVf1pJ+WVratjHSd3iC1bGv
onybxM+kUVqHsLOeTFZNIXZd34GWvO0gWQGDbw8ATk64Xg2S3y/OhKM/BMRf8XEKYBd65UJ5JVZ4
bBxjF0Nf6Cxe9O6hjhcE2eQAVorGMcR0y0GXXnGJwFvkO2d6VB91HBUBYbnJeTYZ0MZKO9gogX3L
cDJEcyO8yPVLgWdAOFGm1sOaGl6l+UT5DemLuClyK6qrXjVnq7NvCa425NPOK8hlCMhMl7koCbwK
Xd3wBCuN7ThF24KKawfcmKLYAtOrLlZivrgzlRQoLqzk1OJDDbgNCN2FXuTILrza2VoI4ynkljJK
L1gcvLpAdjyWLh8ViCFDy3Dn4oOJaqHDlYkpubnvkKzCNdcpSrIp8ImlwJI6Nm/LVBIsN0FHVMMG
LkRwnNROkwIpfMAquf1tte4qdGCe8Adp30okZk5+l83DVcZg+IfpLh/XU18A1M06AnGHJHhjX6B7
cRDMm2HECIAf4pigp8ls97PP+uvSIs+up+nUZ3xkDD5kblko2pvXHOsz8mRbU3/TEu1HTGKZoNED
/cnQJRcuSmdw3AArN5V0h3NrTGDIyuTE0nfZwIzBoNuarBeHP/1yR794aFUOWGeJuccH58GOp1PL
ceVnCTLwpalvIwXwhog43EoGNDUZTuB/NUgJLlQWN+JHC7jMNZRkniwQ8CiHgVyGvwOLng+HNgMn
bzwVDwkcZ690kg937OA36vBmlTy4Ah5bEaj3ATHHrueOI51h3NIktqikXNaKTXYGT78LXIfvybU/
pQRB338okmoRbf6xaUOo1OJTUhpHJycab6k8sfopekxb3sgVnxo2e36rpDu0fnIaKXqTeOnemBet
Usp5qycTPPGG/DBC4Qah6IqnLzWPLreHDTV9FfXyLNFowT/C8FewQtxGdr6xNeeqaRJxm0xvPK+u
n6t9aff2JtIAi7da8oaY8Xe20VD3WvaTB/Frj8kK+4T81YRzImcX/B1Rji7atGwJGq9FQeNNrhv4
U6XWPR6KHdF35zxDT5jHZ1V1kxcO9R36ZbSFooAFYLfRPk8bdtRcsHqPGH9O00cnnDAML+EJzwc9
U1UNN53qmEyvXahlDTwSq/bhgQAmttkhd4Z4xOhxQ8bJ4KYGRIIVqyU/Cg1ro7DLCuEPIbC1Sumf
yRSEPo8Mg4lg08LPAVT17GhrfnfJAdAIRImsVw6ZMs9ditlCg2dJUEF0lEt8loP7kK1AdJxn3+m9
ibHyzaKosqNHi3GUXzXYbOoof+o7tAFGnh77OUBlyslgkhCtFSl5I2ppQfCTs9mGrBOBU7CcbV9D
I3mw3X4A/qKwoUv7OEbMm7no8vPgDpSf+GaTAfNUIN2PfuHPLP23juHGHILgpJF5yWyvNtbX045+
HKd4wgj1JXpCP+yU30kenfropbYvuhVAKULc6Vmy5+xq0dC4v1MW29tQM98qvNNlpo088jWR3h3P
3ursMAdSJCdSVnioLg6jViR00ZaFHpyDJIXCVRXLoUNoTg4BcWzNkbcYapSm3vk4zZ4v3yerao9o
lmMW5YQjjKOV2j/oZrUIja2uGcz+CFlmKiGJ7BnHcxfy+SxDXQyR5L5e8zSnZfW9lBxIMaqUTQyF
kRriJ8WLBOfIejRCm6zBqv+tc6rJ0YRFGTtY+lZdzLQgeAGahq4JBUYIDUyvkaBMEoTmYmEXSM8d
a2dKPPdnDq3toAY0xrjSEHVPhzjlEHAifXzIGmwEvOXofUvxBhIiv3PhCKL4njwmOv3WJbTOYDTY
Ajo55WQdtR3Y6LksHvJ0fJ+a+mN1aWsvdb9xAa7u20RDe4kCconvB62LOamCuyRI/oQ5Y1RSyHyL
D8EM/A1JB+AP9YXI6T2cEloDUBWp/TJ0kvJdj4dtJuNL3sXEyVr1do2rZMVQQJmeyEqypk2nOI0p
8nhbR/Orqf4GyLc2YceuINe1dXLi9zL6k/Rl4JljClKlee8jHB2LibUoB5bVop/ehMMI6ys3wJro
PzXz+pztoWcU8X0J601bLjgEH6Mm2E1B+dquQOJhBV4uduhPhoELqgmPFaDUelUPM7QFM9mw8elA
2wp+G88iI4Eqlxn0G2ZSg/2c8SmzfnZ2LUR+D9rSRz5J+gfHTVEA09nkZBRYpBTPUB64TjkZRpQT
aRynu9RAmNu8wi8yTqT+eDqSjgetsKGApceA0DivlqbL4TfdMaAAXLXkmW/aDinYEdZw7RHuCVcF
x8lGMjya0nKb9PJBPU2lgfQekKla4dnG/CGT+Zxz6Mg02kvByVWgWnZdIAZscBfrPjPGA/rRS04l
avVinzK6KVOpvNKu79o1+4UoEc6fpf7NStTAKKlZTNCQMnc5SqM5m9xZUEJuZWp+2dryPOoNzEqj
Q5LXkWwgw20b2xCn7saS4yHN99o8lE/Qh2ZvSEISlMO7DJMymslNFzLw0PNfgC/phnnCJe5ADNBp
ZpdY8aOO0CarXL85i3oPBldtkZ2YQJGt9pBwf5hMU54KE+wbk7W9NW81m9+8Zs2RH3Spe5zdG46J
0Y+g3OxE2cyPfcl8KqS4qRn8eoNnMBk4t40qzgO1+pQsikHmfJ+w/huBAR1TPf+zBLoDYU48NqBb
tpnZ3dcMyU9IlBdsRG2xj5zlzs0J79CU827qU39tSvbyMroWBS6XXLEQISHpfey2di33HCz41jLc
xrnia9Ln53+UZIFkEGIPPUGu/DLaXoeYEj0FtZ5v3EbenCoEsW2KSy/6+6ntyUE2223X1il4LpeE
gncm/pHXlgEzRHYNfTp9RaL+LQ1T93oI93kwviq8tKqy/qpi2Lmq4PPXRrhZ+uguTOCKVviN2DUZ
l2Xq3p22ugJVsrYI+z4WFVyQZ1CoaNUNxt+BmYbBxJOtXSPIWzTM+UB+MWzJcrq1LYMakBr7Cqnv
NidXbx2ZPk+FG91XE0fMxI0OWoYhIZJxwUD3sSYuqE9KX+qoQpf0jPJiXcDaa6YkTq02auQ2igG9
yXviAbjrM3LLMwiFzYxGEDco61XrMOoyZOv0R2TaJ+6rA5nYf7UAnvGMAxfprWTFgWh9xAhhUVNV
2RvE1boOt2nvSH9RcI4RWTFq5nmFr1N8PZm2cM5aSi0HG51w6BrVA579ChcStZFwuScnf9QoKUeu
N5/L6H7A5sjvrLTek/7i9OFWRmgtEF8RIjPxd0MWv1aGZl8qYghn+zHrNchr3ZpR1VXWtq+JNEF3
A+RS+y368tPVZ/NgD8jrstJlfJfWFxz5Ay2V+BPoHWQQkpIPIgcmUUcDOX62+W2h1NvG2YzRICyj
Da6u9mboDuu9GLctZvWta/RUbG07rkkTOHUAvulIsPmUlc2Gdhnr4WhJqDHU70be7I0VXz0xlO+H
+HMg7YMZTL1uGZJX0P3/BAqinUYdw7mC5I24xBlFWrV6z9vGKveU28SpxwAVMolBMimvOb/Fo8Ac
3RFs4v0DneCuAtUerOME9Joq1Q9RaYiDYFGPtm6Hlg+nplLHWAXPhlSvkuggAxj5piEwh/2Z1/do
1Dup3+XQCzFdjifO/MZH7QRXy1GfhT3Kiy2KaymiW853uo0NUOr2GL7hMqa4D8isXoMoZXiXz4ph
utaSwsXoNw4ZgfS6fB8NnuCmh+4f4ASr0+yTdwdoMlDgcDSsB/QFPwLxMM9qcYv4WCXPfwwC8gSU
jDfcvrhRO/i2hgoHn/iYM6WyWBEEcfJdxOS9qBotJnEPTAuM+AmdRruB3stj1ldI1Mqem8dpjzIT
x2KVfAsXpEL2yLri1e1MoPMTIzdnCUk2Yvro14YNf0IzaXYKhrURuAVw3N267KBM4pbOPAtfHZY4
paPorQ/k+K7ha6RsRdFf96GJbm44PBcx/YWeJh+8CwP5VfGTFhMjvLS2u5/kgyY1+heeUcvI8Gaa
5Jmz+nsdFBDQdmIYGrI9EFHs0j2UGRv21n6gDDGIjt2RfPU2RyXDTJfybLaWHUW1c8P39MYu0d12
hn7B4frYrwBvokYYL5lLcipm/ciIcb4MVpjRtKLL1qPAunfd+qAm7b1xOScatlYYeACg0kg86Eyw
72MUlWzp8I3EvErYOn/jcfnoApQko7I+bACeZIprFHdh8TmQW75dJrjWrHRij4lIexy5JCd+veFS
fy+uig8ZsBBwk9JjQ+nFUWW9uatHUGQvOIuw/7r41uLKabdhjBFGEbAh8C2kTq/7o013ACtylxcx
oO4ofLfKIxq3Z9qYk61uWG0YGVcRCb/zvIPt/IOFPvITAY7YEgmcDSRsIOggcAWEFnipVnPRRcHF
5O5aAAY5MZMBndV0VlY4Z6liXIHoFnQltsvZ2NAWTVRd+LGcqfNRQ3+lTm3vVPZOwiGg39pK9n1a
PTWBxnq7GAOsRq6XVvSeETMzr24DmC3m/IzK0Njw+XIMqJ5bfjdh/1xEVLJUOqXPd2Ew44Uru7j6
U0vkldcO2naIS2a4TUaaCLENXpozz9OlzE8KoBp2IHbgWaf9WRrGjvVob6cZEFKURFDW2cInQCCD
7qfNUYBBzWI+QmFVgcbYErBZ+nXH2N0OdOZGqunYVGbHIK3svTmxVZfY5ENOlaTTkZSg26z7ZW8n
7Z5m0DxwFcoBjimAE1+I8DxLkj7y8QDgnCsH3v5G68AlU8ih6Y6iBYNyr++yMATjRhZq1mjGfjIg
tQd5ddDG4nuaYOaSJwrOCFA/Gz1ogZFkJT4XWMZ0N92VCpmNla3KCMHkMUporoui+nZzFLmRGBAV
r4KiYW6ZJ4udgWTBawEE7rp195hChQBkkDM74flUlBto/6oQJUIgjNcxJRKhQo+wi6cQJpuc0c2n
fzvbGImpEOt+7ytYeCancoH7MqFi6qRxxVL94HYpBfk5mrIzJTACgth+JAKUlIOUKM5wdQ+eiiWp
Nkmmdf6y6hC6HIQB0/n8pgrnB0HPtCuC15iMmQ3GmJOq0tQr5k7sANF1DclHncnI2BqWgQWdW6Gg
QZDaGuFtNgNyMnNibxqqoglqG4uxzyHRmP8DOvDNNYS+n6AWrAvysHK8hSFTmzucOfX85ZIdCouH
MKq1KMlG4rQK7XvBJbt1LCovwiY8ROAmXaV2x1dQn/VjJXjS3IjfPXi005yCTUC5a24LQ2zbOviM
F2yg3XgdWZT57sByNs3nrzBAOep0w9Z080NEYjsycZA5k6n3W3OaiErPIK65nQFSpaWwacuHRkTY
4aATLlLE+ylbNSMDQp0qcczNUHJMTfmO5wiCgN3iSx4wwVrta8Rt4CvQCFi4reQhv5b4yET1JBcG
wGmIv5iRnonW84i3DsMKXW6caYzh7bcwZ8uZVSBSSIE8JJKmpipQzoRmH3tT/+myuUHtj42ejRfG
z5C6qs1s/G5xR3B0hcfcZKb96AZt+1TWf6ZKu0RLdBF9QjA2erKwus0ql/te63+ZWdXbhRwqH9H7
umsyd8mM4LfB/YbH/k9KcMYgUHzUrEWGldWGQEQRoDDz5aS0EFH0ZtqyAVvCjY9bUeoMaTpJ3Dcd
fndGigpw68XIQIzTDndbNfGIA3KQR/QRJ2dfLDrlWLjwkMaKAXGnHlu7ebSM+IypQmx67tatQF3D
JNDhnNrVkXZokoa885IBpY22Kgqrh7GrWFAZTHroFJiwlMm9S3zlzmDdt4kdtoIWW0itFOCANSxt
7FUzX3dD2MjzNkQ34TMtJip6GyOqeEySlApXGFfT1nYO+/LNsJB15WJ2HBD67WPHxKE0NkwwegYo
0UwGT+pjE0aXu1zDxso3c585JxlJkqbn7LE2pe2revnEmz3voyLa6ml+iaZR3qExFEUxYgjSn8be
HS/sUUHPckP1dlJjR2IaA3rwupga1rmwGDYOB9+sUVcH3bhtO/2Uiu4cgm3xUFSsa8pk2Cqi0L2W
/gprK0/F+goJg4karEwkmVH85ebOSzC2UPQCRd2Cw1wPs6eqCn/n3iG6OCdvPTHARwQ9KhK+WBLg
xg9UWt+a1nyKml+yjrJ3G6bwbRDafeqIviYBm88MK5SB8m9rETUxlWa70YLsocXPvW94iFLueyb5
4upMv6i5Y4+SlxzETmOTWtYzmEVsS5NdM+CIsB679WmQU3nDaVpirOTLB5uTzTkEt2GPKXiXjcnX
JFpwZnH8XBF+pKhXN5wbg4+v+lTL6CUmdAif/Z0+CMpeG2NqZgTQHm1xZ7JWgU8XG+dRBxAEowjD
cGR+SIyEbHAHLy4hw40Wg+XARi5npxuX05iYnhjWgGi4eUHXmDX9e5HjwGr6gxM6uJlVzDrWGt1t
aiBz6fvmRMSb7Va4MwMbjSctxD7SnG1rEvlopHwHyojMc4qDOKuwVWOua2K+TVbQzIhgqO4juz3X
pobsjQ/pB2pcfJYD3L5u2qKIYKvL1D7cJbEA/02xmthzeoZ+uwGNBHC764nJiMyE3ofwLHJ0MiYs
+lanhPSlWGNDus9hxNUgmfHDmTiY9hBinma0J7AJ+Aj5/xRk/Nj2SeJA2Q9I47H06TkaumqrqcW4
JIXFQzsN20bxt3Co0PpZ5l2fEJKiFGLPznq36+xEvK6H9Ot71nVtq+fTXi9EcMJr6Ts2MXj72u6e
GN0Wr6bBHBmVZasQ+Ldp/4TYcWeqIEfcZL/yBLSbKF1+3Hi6d8L+h0BLdg+6Hh0nBwU6sDuaM034
GU6RAyoZnfpgvCYQJxgi0iWaLOoMsaS45PLXf8BUamFTroREfckWuiP3G84kNcEAe8C6aSb7NUPE
EGtZtqie4XhWHIIw+QI+uWE0KqDgzVTniVHjt7aoZSp/qRz3CB2mYNrNfQ+7BuUofcamYSLkt6IG
ML42C32CFTJkl2Q34PtJ0uh3jgJiiYX6wURitkRzfXTm6jDzPoA1mzk+9OnUWXdDReuNbmNdajmf
aVNSgy3oFVjy0kvn+hfOrl4rIl/XlnJTufEnA9LxHDWPGXNn2UYkqi6R8piYHUIDiLTWc42TaIHO
zwYIortnNUfSc3J171Tmda4nnm1D1ERcJNtZXoNsua8zcHKLbVhIaemrkTP02yqMTm1k9eTczwBL
x2Y7UKNx4Zppi5UbqUTsfBKGwrcQDaeRuffeCuqVfGCCiarY03Z2eSGTqvHGusVQiBE1nN6HeHnK
Shxu0kDuTfY7Nvpx2HXc6Qnd2N4xyDdAXEu4SR5c1zWrU4JeRC6yLJTd03qdQbTpn6t1GyldUJ5G
0viUfw+S+9vXGUGzeojPgRtpd/i18NgMCPpk9tWla0kK+X0zuUFCYA1mDTzjQANlt/jC4MVifew3
1DluoR+0ZnjIXed3/T8yuDuHdOj/TuaUemGJzzYyxxeyzIiLjUHBFKm1XzIujCpFysT77ZNt7CvC
fozSguQIBraYJgQzzmdiUCIwry5IlJSI6ETW+faqClKRe8d8HKrbCIYlAJYISfUVX7gJiduy4+HN
SAAdcd74JU/qBkTNpYUg6XXgXby0BvDIpCxjsmVdQRQ0lmKRQTi0prP4XDDhkQ1OVdgH+ksMu9mr
a/ovuB4kg1R0qtBhd4PJ2xJX4TVTbbYbDfFMuizo1jAkCkiYZ6brJYpQ02K2IHcpZTP1ZXtXhcCE
UHoE3PindErOQtlPeHW3BZbMuWM5EOCfYafdHyPEpQe0H/xwuVntSqEbfq2pPYWzg4oy+4mNfWY2
6RHH5E5Igbx2IXVRFYdRucRIu1j9MFVoeJyNw1QM+t5KumcbPmTGjP9QoVWEMdmPHmEZdAZQhjyy
FdxIb8+z0ZsHpwZhSGoXu/Wo8KLGNX0YTDwRJpDgoXsibqRaUXPdzpIz3wnOgLJukn07DK9osA4h
DRy0UI6ImZyaxoDCxbL2Oy3s+lib4QuQqOYh4KeTQ+trTJE3ZqqzylPupwlh16+0gUvAyNtTG4DC
LdhPDkgtdp15V6bw6Hh8HwoSRejjbduXs0s+eoE/p2eDzG7hO3CZRdKLu5vGtusr5SxSiASDxGil
G8QjbGdcmo3OVgAEoad3SK1rNjLfifMohvyjI8tvL8OCTb720PMN4txtlg3Ny+zzrpu2OsQZna1D
NLSriEgN3VxwbQYoR3L862jIGueYB0N11wNhxg6iRVCHYs5yJ9y5dtnRjmWPXGLQgexhO4cEAi3V
KXICr5uSt8YEDC5XxENSQwK1GO1ip8NwZWbdSxfTlKCMIOoCK2XJ1qTsEZFV0nwwRIkFYXgxWXq/
gkgE7d9fidzirKGQZvRuv/arPGBpjpPbX8TQOgg3TPPAviL3mlYftwFe9na0uOHs+p0+44cENBLn
gWYluvknKFhCx/mUIkFZfAKw2ERHqAy4RKgIRNWhCl8INXbL+YCpP+UWRlZMA3kZ4Sd77O60k1XA
HBLSfSKJDLJifaSvM/hI4w+CZwRh/daYFUNTRkJFW+7M2cTdko7n0ZL3lVZsM4fh7mw+W+hnPAMK
IElFVIaOjj56spsC0WOHeGmV+IwqvW9QHm/MjHfJZuKRk+wTdsguw2T86NKGs9RCwYXOF+JN7weW
Ju6TqjaPkymZAgQWB1XRPulF/9rI7xTfps8QWtuV2WcKDYi5Rb2v0hYiMbExAEoYY4Xz1ZjCL0NP
L0EZQSQys69cgV0dtf5ot1O6Z0NUM2LK8k2ZMqtZyIbalHCy/dREFZ4aHAXEjL33A2rZAEm8DR2V
s+SjjBZWaTgNUO8huO2WmWw1FaAjBRZr177FxH9Xdea5Wf70FoYSMiwaRtF3Y6fyHU6PO0Mnsbsv
1N9k7KO9wgHoLQsymIhYG58A0bM9svpiAd/5VvmjzUVBw1dBX2NgyDR3MX2ZNTG9qoA6MAW32bKq
A6sh2bQvVEvmgTMQe7NCXM/1bDXtsAmMSuOWy+jVyQYMkWT2xvJs/sPNssiozUeTDOSYhLalltsM
3l9mgGCty+aT/beOmv8zWzL7YSSCS61hyEvMaLfv0y/SOZCTaNG7nB70SJhHht/YYrhsuVLOPGHV
jeHpi23Zb6Zp3mJVv8d5nT6lhCt4M+/YvoXZMJJSP2LBCrByhkQTmsSMb+LYJVEqQT/uzmw9gnYk
x3vN/PWyOLavTkBQoZvn9X4iDs2XXNyBzI81Uwa/DJNDikh8Glue6tQptmD48L8vLow1n/Bll2aI
qXrBA1l1d9AAIIVCysFjUgMlCKx4X1tTT3/jhBvmnQxghxbOqqOR0W3z2y1GJsgL0ndcI9O+XUcc
7tLlu3C2pE9/wlNFBpBXiHHVcaMDnpzW8WmF4dzILzsjO0TDIArIlSUZwWqs0KTeHQuNdK0Uy2gq
BL1iLWlGp9RHtsAgrIaJ1VgGTWXLjhZsjtFlN5GBi5hivbku4ymM5oWbFK8PeJE8aveCWLFNoBoC
WseiOiysxHPNDM/WhG+pMPpyR4oA0qQvM+qtfdvHTANkSyhBkvcbUTFOtoziLgxK1hMpOqneuZST
VZ4tHLzeEIzsmer9kNPcR26SMvZq3OM4zjv2mrxNE6ERskp+lYYecehlepFLHZwFj+oYO7eucV5r
E/hybdfxrg/Xzq7lwUmS5CUI8UbZU/zEncL/gnq/6zWiByYL9GQRMc2EfdRVkrThvj5bN4MB02Y1
/kC9zQ/NOlMS5ZOqFbECS/4jeUilyjK/MFzavhte9+w+1PAFBCaCMnBzZhzfOzoG9cSGF6IBGnAj
2+MoYFvSvxh2cz9lensKHRwDoV59ixhTSRI4T4FWHxY7BZU36tbGXdxsC04UmwaJoJ5QyHNnXf7o
3N7jyKRgrrlehJ7zG9MmqK9GmF+dHyGrXdOB/8xYwewpx8tFBFeusaV0+1MgEBlmc716LRDyQtkj
PskAHD3WHBrljrFkc6rc6JQatOrIRBEbuylj9R7Efy2nd0tleIlq5qpRiYq9myfjkEnNn4qC1HPt
B3gidKmBXTSI3eJxhG+r+ppyPpX4C9zhvrdIzipmQE4ojnKWrs/6cmwy5yG3Is0PUnuTQL+DAp9e
TJew8gmVHF4Ytv1IHQ8d7AyuroFacSrnSziwDyzA4GFV1Fnm9zM5nL3GBVzXZwMcJotV7qu2K6kS
C5BMQbGL0vzASKS7ZGxnCZMJvont3KCXYqlqTT9hbdngzkakuRZqcXta1e0NqnrdCYtdWrZ3pbNI
lmLDcG1kRpQ4iUW801i5VK1fTYPQ69L5EzbxfVWhutWZUm262ll9JBHj4x7ef5xfRafW8MkiQcXg
7M3yKU/02Z9t7YzvfY+JixpqQtYwNS4EwRJkaBzWkoG9AGuqlyQy8s/+n/uRn8uc//xX+/E/ruH/
8CZf4++GDPvf7r/9U/+bjM2m/O+czafP4l+un/Pf4r/4mte/83+NzZrzb67psqSUynaFkNho/5+z
WcO+7NiGcl0XZISpG4bz/63NjoEfWneVo5hV6JarA5yga+6if/9XR/83rmqOD8dG/YM3WvyPrM0O
H60qsxkK9WrB/ucfL5SCOW/YStrKWtEW/8nZXEw1omvYXL4l6x/8FsQhxSMHTJNc2T2hx3OpFluK
nabmPkhtgIDghjbE+L7igd8VpriSlg6YbQqeVZt/BFWzz/oa35Nxq9OF4jlcKBmVz5qOGXHBGxOJ
xyCkbG4rrAC9Pp+X+S6HEtEs0S8zsHvcdKiE9lmQPIxBelfbzrMZTo+J1iH/Sn9ZurJnpXaQ85Nh
Oy0EiR7IZfQbEAjBmIAZKnFwu77tOJzBAnsaDThVS/dW1t+C28x9Dq3pUcGogB2JeycumSaD5oCA
IpDaEYjoJWRsE2ASWj2zW1xEkZDDJu6zRy0xn5j5XnMhLfafqP6CaUmRf4PTj601Utews32+0kyV
BnkycxCYBdHIxgwwaBHO1VXFZXXNKjYi6/iEGgIxF30tsCRzfs0dmD4TUcuOAq5cCaQtjD5HMdk7
ftRr164kn4pPTfTtVxT+NWGF2Hb4i9vrNUUViyuAg5XbeJKAaaaSn54OZgMMOd/LIn8pjJF0KnDN
ZqSm4zKK5oJaTGcXPP2RUzBzrurzhZF1tbjGgdiZvV3T1smFX6ET1eZ2XlJizhSsk1mhyGmK4jwG
RnGQHZKVLK32brK8UcP+MGzG6muZpCgAtx8zprdCpYcEidShoyizAhAeg/gx+U349ZR/mA1yMWAM
mrH8iRtLeCW2AnhWTIync9vNOo1cAgu9vEQxoAgJJyLF37jAYjR16s1kes26ufZhsV7cAWttDSHc
74v+MY7j7wrEJJg0BupXKJuvYtDqTabC76YqL+5Ci7sgcggJa0ndF0DMmxz+BaGM1ji8minqkHAd
SU4lnn+HhKhBEvdrgRpFSomSXEjWiQWCoAarzcDSKm7hQ89x+NgRbcCwcUD82xuFT3zYDn4aevNS
HpS9+NjLfMSsoObnb2ugIxh0/d4i28d3xMmZZtbX6F42Q4pfLhyMO9sdhm1tDS/M5xJEeGaMF0IQ
vJ4TP41ByjM1ZnyUvwqwMOatSMotpoHWu+DfQ+dZ209TWw2+lvOjJGJsdk7J9d/q2NLJBTqUU7Kz
YX+BXXOOGQkXEmMlDiP3RcjgtRxG2J46xCd2by+6mV7ixSWakEe7Tty1pq4fWps/UxXfvT7cHA4E
Yr5MzPR4jvMgifdJgNk/M940K/9IFma3eQfqwBDwrhwA+dFnYPD3UdaSaz0i3tW5CjsI52vL9hhG
GpmiBg0S/2W/r+36JbgnbKHwsr5LdiZHixgqd1thqq/yzDyNJSQEaKO00OjrEnVQ+mTtB71v96h2
zlYad1vcPh99F/7C9do6YXeTIrsXffjtLvxcecBrLEf1pDkwO+ucvKqiGZuNrPlGFl3cFzULQnDq
vHo22l5dHRs90TZRAXgSkWu+BepCRQJls26ltYsv2LugsQXu52CyVras5v8wdybLjSPblv2XmuMV
encMaiL2PSVRUkgTWLToAUfffH0tUGH3ZuZ9lmnPalITRpBihCQQcBw/Z++1O1pe6tZ3yI2LaYDP
JfRrU1XWgx7qLyhqEMg4rGyj3R65jp9UiUbDUdpPOEyQ8cYXgFwHNdJxH9hQgmdbxLH/FVdXtMqY
M2EorJ4jW3xFBsCwj330CDN1qUS2KgoYhDa1FQMAE9JVDHgrSbHpD3sjSecpti8ZolGmcYfYowTc
EquBsvTFHudRpc3vUVn5z4GomIp5/9hMrJTztaanH3QFdJZ7KoqQMAmw5gtfWS9tpN6jUspPAtP/
iJby/1KdzN/oX0XM/ydEFUE58L//CGX5TWKZkTD/53+di6r/Gfyl7pj/yWfdYRn/hVPfohtHWWFz
b/8XUMX+L2E6tqfrYFOsuewAdfIbqDJXHfwD6g7dNG3qD/7R76rDoY4hXVEIWxieaUlT/k+qDoei
5w9Fh+s5piOF7QhdSERUfNM/Fx0+M2UTRHq3wq2FHq9lhGQFYwYV21i1Iirf8RviNWKgsrfdtFmz
6etWcdMQ+gC3aW2IMr1EeZBerPlvSQJ42wewu7h/4f6aoQI69qlm7UqNpl8u7OAkYW4uy7w6ZNav
RINKIuswOYWQtJgiRcydQ0TEgQEHoMolGXXMfX8zDvuoaxcN1cKy84hprgpwUaBT03CZEazBZkB5
66wmLSbSmMH2PYtuhtqzBWm2AIEXLO6w1FIVjI89IHJ/+OT/Gz6NwdH/y/HUXT43wDli/mABmf/5
eGLSxiLINcwOvvsANsG03QR3rD9YqiZaMberx6Gq4ssUyAeRsM4IwfwOTnh9DGlk7AZ3uugVxCl3
RCMty7I9GJ1rfj6dUiY4uRqzvephWSL9RFdMkNFysp2rVdrDFVjVGRgK+0Hf9ZdR6Mr1RKoecxF7
P5Fo15JodwyNDjtu1UxXWQcRwBp0GPd/LfUIX16Wxq8WloPORqCe+PBF7CiqD0mjx7SCFJbArLq5
Er/MaNawJruZPZllYbrSjbh+lL6xjzEMYYQCWRHZevisg8UzAc88tFgKnyOJ9ArVM2JOm4oqjKfs
e6W1G/q2AG2sr2qqshMdjPhY6AMBS/E3MOTFOUdJuDKlC+rPzIpz601PQxWwYmY2bU6AMnZGEB0k
N+VPwen+oLWYN9iK0jpb2zkpYj0K4saQUwcnEbKfa4NEbZDNnybHsQ/IXu7nhM2gg4lFfq6CMFgF
mNeGPIauO38OtsC3LJG1LhpvuFRFX51hVLcHnC+/QJg2nPgF3ov5c47pIVpdhTyX6vo5KPOTTCOx
UF2LFN4ABpm2TyZX+naCQ7Gqam1aYsPKlnTNtCsZuTrW6NI8toMwdy3NvV2hcdn9wwlrzLykf+86
WAAYRiCzdV0GcKawdP3PJ6w+6d7QMYWj+587p7YMC0a6cPJiomDeUgkZCMWGIW31/vlBY6fW18Cy
B+xZAHrsxDYO94cJ3dQBhr65oooat95YvbYk5h3TLIqxnuX2y2BxY/o5RLOtGDLbTGsJ6jWajfCE
ZxeUaZiSLzFJTxy8jtsl5RtB92RM+weDMMgNyPn60n1XaW0cO821diKsHg26s9fanHlDM/XEqLpy
d39agPfcBSHM5SAo2mWRVf4OUzMcyCiIvf39BPGJnOJKycp3kU3aUaVlQdNBVltF3w3gLBq0ZArq
S1F0xpLY3n7pebWzbEUvV8AXrBdY96FUxUomipOqSui93z/7AiXm1mnRW2ZmEeIuQKG0vgNHkSEu
25k4d8fOQWYPyHdM9c1gWGdCRoLXodLgSSRKbIqoCl8L1zgHnbdOwT3i5ygwmku57wrraGhTwACi
ze2FPdZkxY/uQvNi5xzyU7FfsrZeGCS33PQuQVJHK6RNw7W+X62qyYODUY3+zafdVWbx09wxLEFd
EfNpANmrCm8LfHfVjYOz8239+e9PO/vPe13X89gwm45lCFcYlnm/Kf5xr+vA2UzcTp/wpyGCFHkj
9vcH519/uz/FndUgfywyf+0P9tWnAbm5r1SgBZiIGEgiOX35LfT0hgOYVNiCTtNUu8UujLX0QOWl
dpOeX2pD9UDvuaY/L+zpFPUmO5/74gB7QX/q2PcubMkC8fliYdJj70qO/ABjZV2NLWqGbEH7neK4
NuyXPNhnlvdmhgxokDkScVWKt5mpvvz7Y0WL4i+XqGfRZZCg1wBbesJw/nJPKW3l6finfb45pfN9
p2iY4Apr0hBhurx2mu/+aGyQ+RoGpcQbORXjnvyQLhiKM3pWHrBHL6zS0xC+94+kIhGoHnsn0dmc
5k70YeEdJdeJMd8xxoPrtv4TVLV0C6ewbx7cOt74talgKwNIztmMsH/GU4iLAJzHLBCSdaRj4jKw
NE8oLunXhRqqU2fcxJ1nXe8PPQv7yg9MsFqYE+93MKvSvEWWlnKTWtONJl52sebjSeP/RvYfN0YL
ZANd2p7uPMkV1bwC3K9IJCkGI9wqW4vEjndAYVHoQkc8Jh5pwWDXSNa1/dvnBa8l3Y11AXGdGSTb
vsFObWNhW3wWDnk/BAuAnNZ1aLDutd1obaL5qQ2ijCy+EeNR5YIEI5D0AepScLrfCdL5aWJYFxhZ
7i5M3fqlwp50D19CvNjsHOy8nzebQiL3zom2RCEtxz1z+CvQVH2XNzV7edepnzqLPczglwqkZzvt
QmDPC0Lu1JXksWIddlD8p/z1TrBufXQYjtDU+yfV1nA7a9fZxd7zbe7r6KGYE/jht0ikb+0EbTnQ
w/waW29/f1raf6105jOSXpohXe4a4l69/vESjqZwskEUMbJKJnC0YTo8lkHw4ig1YqZnQzihVwmn
jVJG8qbbgBGU1ZE5nT59nn7mHNcd0QRvp2elmRG1YMm2zqze73fk+73Z65Q8eLjtW9+rHqFO3SgH
222QMF3Q2upYx020J9tlZelVsv38qHqtQOoEP+cZV+twKrXkuZhXPha6rmjitwZHhmjU9OZVgKhS
HDbz7RmLGNZVZTmEG6nMWGsonf7hXmtTtP/5Vku3EGqhqQOldKnr56//ocGXpk4iY/QXq8/LrpIh
7AfOXkwLnrfLpfuNu5BzkEBPd03ronjpsWZ7BQkX8TRyUlTFg46ji3trFDGYHX86ivuQiCSFiOMs
XCm6lZcQdPgwBLLlF3Gfezr/q9SN0SH0/SJhtOlREqei7w4Cl3I730YZ/NlrNwbn/OA3PrmXQu+O
WC30LfoSRKItRkcZD3Lj6pPNqH9Q5iUbAaewUh5T0xH/QPE1nP/mSFkwI13hGHTvDDmfe384Ui5m
YVdD87qqWzURJK7xbbP2KxieCEWDa1/uD7pInQvEvC8GGsttpL+HnQGXxkjIDdP96FmmRU1DBY7b
ILPmMfbQuTKrXVh5mL/HkvhRxxbhrnYFZFLVPjKZexYMer8lORv0NrVhflBTx74NtTBXFNV5kz8x
4YNg3U3bezlStWT5ulrxWKc1gAlL1I9m6skNoRs2YyPAAGVshMgBp8feZSCYlUyODVEVZzvB8eSO
+lPB3A5dc7W3YfpebVM5SzAm9v7+UIeOvdcQDvpOOe6yWg1o7PWGVkJjbSz4THfgtzcxJeTmgEJI
877jx+vPZl+pK/qA8iFwf3ze0iKomanVtU9AWbYFW4t1MJBmV/QYTGNmgC3jOFl5Rxx8BvIybarP
1HjJ4l6uDDMwKEj0QzsS/ESedrUD/8VJ4HnDtQ/9M0liVL8WtPP7A+CC3wj1QjTiOLRBcfo8N6O6
f2uaRC1ptgNGkiJ5kdSY0mc35GuRdzIJKDi4ep4cpDerY4WTLem/q93naopEmU7ffAgDBkZRo7lH
IJ3WVp9C+jMaTfKGpeS5BK2xddFTbFVItxMjHnIaSXgMgtc5o9EPMA2IbJspnzLKS2S7jOoiQq61
AdivTs68OajnzQGxzotEGeaZ39XBAGpCi57XIySKVJbxExvR9KHq7ZEl2GwwXDXGOu+Tk2YL+SV0
zLWEFkUopk3akhdYL/en3NV//P2K7P61TnCAGDjOvaL3bK6dv9QJYzmO3dh5rC96+xi0oiVqWuTc
Jlx9fS/R04o9cRfCr7k/DQXs88FiOFYoqQhNVXiT6rF3SZylLp7A7xEd2SJVq/B3BcKKLxIc2AKd
wob5ZXFlow3YkLHEnECmb5kTh899AhRUB1JoAt14IJRoB+cS5OI4rZrOTzdTNL14KEBO2EuyW12x
zH5WbrSRH+43T6sph63mrwDnZZ+nd8eSDqvOpK0p7PrqqenkTI350gv3UDpjizPdrHa4UF/9KLHP
vZcy29StF3YpZElqWLdp7so3Yx91hngxucnD6B8PRZUimpl09X5v7TUaTcaxm65oyPx/WNL+o8/i
WZZpm57NbIc+EKXvn1e0pNQcx7frOfFClfNAezjR1NCZ5+wCEaqLVICQamA3l95RdEHi6qWPcfHT
cu6BU/Qe2x5EqIzx1VJCvWX2YDqYobEesp9B5DifkMqphmWCLWjtdRL6DC2kra65/ZdI6Fsn1yZI
lODL69Rh9yAiG0cnDyhFGrzUeP4Niyy0bE48mre60wBHFd/Dc6W84UsBsWikHF7cS4/fe0GE8buR
ZDSiBC0fVxOqurR/NhK0qCgeK8goqCH+/iy3/qPuoAj3LCZ4gt6Za4m/3EXbzB4UjXZ+5NgirWC2
94/hLz2y27Wicb2Kkjg4FJS5c0Y8aK7c7y7WMLK2jIm2gYCEAF4O4xc3ZH+jIfbf3p+itlyHfHQr
BxvhAZbxKbSjtZGUxfmefVNhC5WBzu1ZMbfBU1ncpjiN1o6VYitBSiQsgU0mGdcmcKgrjmN2XG7d
PKWBnmCdB5/79wdC/rV1h02Y/AuwB4ZrOIb+13LCVZnX4DVB4K030TOSVNSYdZhf2inWDgBhvmkp
hHvTR4fcE9aBRnc6AAqLtkMnvlRWow6QX4uDqfCjgsExt2Wde2fBWtZMOVcZbROq1fFw7xk5Aejd
Rl7cUmYXVVrVBjiDfyiQ/JP3Z2lw27XslJgJ5DUkScegTK7h2APsHJzse8Neq0eO91FY4Xe7CoKt
PtttCkwb1C/pLxzAxT4VtELwZ5yToTdvZuqXC02mW6sp1KPrJ8/pgBOIEjeEbun2J5OdaV509te+
zz/yfmwuRDWxYmUZVVMQuUScjORTdKpwF7JoMHD4yMht7ugHWC/fRq4TUDKJBiiBHV1f+gH5GkV4
vv/NHKN8xQXWfmZImKV/He2u2k8wMJZxx0Jk9vXFysp/2Bg7/3F2O4bHR6mbgp4xbZm/VD5W7Ykx
ngqOmzkhg60kgUSjnUaMYOxVz4K9NN3SfhsnRpWTgWqvxExwcLTGeU6Kkb6BEV17K3Se8xThsEi7
bqE3uYc7C/ho5bTaa9hZFu4Pmoh2KLVXCLfvUgJKvH+xhuwDlYhg+SlYaOHkb0MN4Acp6hSOWlKc
oTekof4lzX7eN9JtQ1IE4WD6yjDJWkPq6C8qyFRLdjCEFNkhrDLsWocesymQIjTzuFXFFyczDmw2
easlLhiAo26S58IipmaMG+sj71C+DHH7Ew3HTU11sfn7S2decee+1h/7Xp4QuqtL6Zjsqf+zxDSz
0e0TQgIYcM375U4iHAQeyOnuA/MA0053aoreQjCPGZ3Ts1mG2DTmDXWXei+xtZAOV12WlM5alxHd
8ZJWati72ja1PbBRHn7zz94VO893Qwbb+248a7xvysnjR9uG1V9PtSLjqek2fgEGonbinzoz7W3S
FtG6b4vvObeSi58n362CKpIG11ZqYfzoVB2J2nrIhsEOIVMmezNpb6Rbs4bbQfRMALFjyTW/WPgI
JlxbDKGp3ibQtIjZ4PI71dxu02L2i8CIGa3VgTgUTnqo3cy72uWsU5dtdS66r5hAnReVFv21E/oN
wM2jQbzMi7JLE7tq3uxTtNWrBOsDORnOZ4fbkX6xwGWbryyzezHnRtk4UEjKCrmxKijlh+apK4V9
ob+wbsOGYEs0mUcuYvlkpwFMq0w9u64EUNrS34+KjFWV/6Xo2QDIEq0VUE0mXk1+yxwygUvFIueX
xL2CDAFUExTjBwKKcQGtjZQLn9QsowwlzgwUBeBmcQMjppyWLe0MfcCCameNs0zmTeMgNExUJNc9
5Mjc6P6a6krBZqyUFpZQFOkSWZ0wUWMEzo1CASQbsXsfviufJxOclVVcJsLWxkp8I2y2WcCrBE7d
ReU2l2a9LQo0Sl4uBux+prx6oZEdMP9dvdKz3nKbvZmqqIN7EwEBhl1FGGiM1bZM2OAgisNkllm0
9IV+GaDug+HAgTvHECnkwYjtXBSQ9veSWa1EKRF+tcsU9y+fwrHgPr2dmhZkUr2nngopu8TZyDEa
pBY6t/uU4f6Ug3xItZTklPmQ318i92yJkyrae6Isyb6ob7GeTB+COc0Sa5R/QOtYYt0Q0ByGEZi5
ieatHKrmqYoluLlU/kT57R8YAP1+gInx1SVbpDdpISHwsF6SlAuoEN1JI4n1JKKG31pwFDxUThDz
+FFcZdPzaQgxhNPkn//9kGjhbSSYB4sNPfzPgj6Vjjx6MwL7vob6lQ/6D1sFhVMM2Si0+3FlpzUU
jZkOlSfwJRSwwicxehgEe4Vf1TVXzA7khUbHRQsD64xxMLuRy8bctuv9dYA5+3M51pS1iHJhXeyC
StVD9XFymoqUO1vFp8BztG+eh0/ps2qKzeoVVp33eO+qe5KUycLP/WOSToQMZ84V05x7QX1qvQyZ
dfUa/zDNdGi79MJnNIQgQdvCROQaPft0/d6Mode2tvs7Ys/Vq+By35pO1YxEFGjC8Qpr7MDCch0Z
Tna18zreRrnLLrAnoxNWWnKhUwoJarKfQZj0r27ZQi5gLlNmcD6TcbJAKDfDVdq+e3YEnbRmKvNH
C5oLUmlVvGa6Yl6dlO94KUh8K7X6WtjINMIwUpvPvgzG0nATqTA+xtCHkV9Y52iSP7Qktp79bgVy
HpLZpI/EMDrtdxpIP6hfxJdIy4MFhZ12MAeV0Z2MtU0KA5AIkTR5ShjBH0byhsui+31mmeRcH9IB
K21RtCm3ljZ5NN7rkV681cw05VDDmTM3Hu/dzGaagMTMfc1ksnaOoEboImjRwpyhYR2gLhA2ZXMA
LtudzQLHu8yZNUh//MCNY6yoVIeHFjkibc1ee2Wgv+prgcgSn/tDapSk5VVE4pV++RyLgPokJgd7
xxYWzwfTsjHFOh11boPvXIsOKMbfizhp92WbzEiNhpmV2QBtRO2fRrjwwnkUNkLkkGmJXJRA2xFA
KNLV4KApYM6Bqtd5kPc3TMHWQmN/8GDRP13aVRL8YHhbbptMTsw+0+o8pWS8tnFg4J/B56wzwVmL
yqgeOQVIjdMBLdy3FQmXjt1j/bWq7KO3yZzVpzY+0RNtL0MzEj8rMuJaa3FDtP5rGKW/9oYW795k
QRZ2435NmkFNGkdpvdHCh32EDO8I7oa8PmfupsfrJiDtHBohMARH0793zKQPSY6SMsJgscwGUwJo
C84xjdWt1qOTJ/4NT23FvETG1k8bLNWDm7NwBQUipPukw0UWu/3Mxwxgyc/fwUW2/yDmsK/USuO9
hgPItBxc1OAWFZDNg12SHwvjdPweDL16v/cNez6iQ+ejDIVQEpz1YIqWHshLtzZdso66tyEmsW2C
pj3lXfwYtfJAhdaip+NE3GtpH+yDPnv7nDtXSIJ0CZH6PtJMoeZyiEycRE2UZN8neugw4JsH0/ae
77l8llYcs9a/5PXUnyiSmnNlenSLCQKbvz3opJuGK/v3mW1Z8nxffBJrDE6DbS/uSwyS81+5X9PF
s3WyTfT5Y1cp7AeRDa++3tq32PvlEDXA7IppuxaBvG56SLBSjeHxMxwMBhhg/UzhMKYfdun7ch20
iYkhMF+EEn9PWtxyt5EHieItm9RRL8xh3Q/RdyYU2ro2p7ORtJgaGfwTzN3tDBN2Z1yJFQnBcxQs
NirAal3AbMFDhT449a92jtOYyJHtkSGTWoQObY6YbQnIAG41/WTnjgPL3kCg7KE56yTczhG1OVm1
4Rxam87xtfaQH8s50LYmVWY1ziG3SU8tPM7Bt+YcgSvnMNy+JBZ3mANygzkqNyAzN3JOVT1uVNvH
bFfMBzesQxxmfYCR1ADfY5C9G5PBizOoZzak7XwU6hYpvVOH2RY8r/eg/YCsgmGyI9B3AOqCyuFr
mhHQ0sMlattTXX0N3OCakwdstMPWS6O9pmwwg/CQyq9upoH77H8q0oTjILliTTh4YhNU2a5FUeD5
/aElg9iWBJX3U/NtSkDYZxOFltmkN1i3Cz83yJnt6e3k5XDSDHBmNZ1C1rd9ioZqLJ/chuPtbjIy
m7Ug/Jb76O90hw6yMrExQP0sBsHtoD8PBqF4ogoA9aAqH9wfPtt9huBzCDPU8kROpIWYRbrWOhga
eorwXcCHydE92rWzZ3caLMVALoK0EWh1Nr26LNef8U1kLeZ5szHiDWFzP4ba3HUeLapycrqnNJ0e
jak8KTeEvTq+a2RMM7tEsw/6lYSoZchJM81x1E7TXoFGorTUX4euuAxZcazsfOeRKQM2FAlAUR5p
HByJbblZJF4HurF3E/E+Anbm3hUcQQIu0KYhoKVwY2vo/bTJz2atIlOr5d4UW8yXK0KoiWT7sHUE
7mFCSJ+qk6U/cMR8fDrwz6sQ2nNZ2iDh87eBX3PUvKMg03vKvCcv02I0bDRKiKt5LXH2r22SwKe2
J3R4DgcfSQkHqxRylRIc3gh10kgSd6X5FlvNuZwjxjHufa3m0HEQGunGEwgxQhLJw7J7ZJ62suek
chLLUdPvdBLMca4uUxd8SDWHmwtSzjEHVLOlf6ngXB/V1YIfgeIuAv/cHzHHwzPuqocdG/fxQdrn
eA5TB0YOJ2gOWOdKOQQhkevNHL7ej8Swp+SxY6NZNjagm3COaldseBYIZVhuyXHvAHp6TcvZ1xuP
XW7+QC3xlrZ7z3nChYFt16GMVgIfW9Lhq9GQ9nc5/FjRkodbDyu6sX2XQZRjGrgydJKQTV0lKyOq
1LYOmmNIfNqm0PSPzvTyrfImIq3lyGoWHyN1ZnLIpaReEeM8tnn83TQcCBsGiAJAeQngIuSQdP7o
6AAWmqWlbfeiyEVGZ+J+i2N9qXz9wBwM9wf+eaYxfYZHbfLPVtxyQLGfLEpXXYTd8vmPvYSTZ15r
v3kKPPOdCXyCRBMvsxH4nArIX2oshH57rsHkQrgaI6hKBGq6wxwKQ0yVMJkE4JWAQoI3yugnBqld
/2JMvU4nPvoZkZRmVC7kOn8XBCRFCDdfBGnCmJZf0o3HCJYy4tcgcWG+GO5K3Plox35AHVk5CIf1
Oj6GdPrmcwEvoBQhqKtVbiUbVaGwNssEtGP81qlsbUgU5gZ921UK+SJBOkyaqLoh1uwf1PAMuVmi
eiXEqgBh4bHYPWi6xS8cIiFy4GmU8S8n9L5AlGG4Tn8qhMXlze4brGwQE7qfQQEgL7e9Xw3C5kVQ
gfKGHOKhXVbP/DmRTlOED9iOb1Nt7eFKbvSJtXcK++6IKu0InhENMExamUpstsMDVQRBWH427SYT
FDSMDAQk5DjPlETf8kFESG9YB+mzzpw4NKtw3/Be3cGOZwSCTOwMoBR0SzoRDHSssTw7jkTFin87
tAi8KUP1UkzFqshgawT5qDFQ+45/H7JvhFwly6CPGN/LSpUPjSPinW84WEHYxiOzJu7RLnVMwpVz
03SPcpwN1LbwcSlpex1hzaZiKLfJy44dwezkIfn7NFnRmzvGPekAfb7t3KjdtKUxLNE8hPvqRrjW
LS/N/AW40C0OWVlKF+7/QEFkNQ7pCH4NtDH5Xnv9eMIr8NNzuUgbNLqLyOCNHXQ9OwRJpIzcJSAC
3suIqRIJMqDRBqAXWreWSQ4jE7YqCFpRdiFXixbCNeWSo04Othl5QIyjgx7lJPAAdkftlYx8fxWT
N99BJWLxb5iTP7hevKgKMpC1OLzY0AkNP4JpQg4UmxrANnxUcztT4N3t7P3Ip4IWttgOEYA9IBIL
D7P7vGunMa03+Ba6tFpRaorF5ON/ph+2yFRUIADSNySlov4OKNbA8G4zN822czahrBN1Iln1pE36
t1CfAOYUxYJW0S/HCcB5oaa321tfEuChEcwYo3NqwpeRHAyZD09ZbYIFjVj8bIycUQwm08yeXAJC
dq4fnERvWzt2Z+OCVAvzq8lORJqx9tK7LMJFku1hTOT7msH0wnXplE658xGNTQbtBheUmQSP9WAH
b7Em6IXQ2fXceFq7RfmR8cOsfcf6Rl97VfHjLycGCYiLfPQdIMbi8MjY+FvYNKs0GZ5b3/bXnRrU
MseS5GXDF7aNxbHE5UDL++ahuTpTVYjlmOXvvTIcRHQG7F4TM66VKHbC+Zd+yuVT13XxvgJ8S0sE
XpHNb3M25wf4PT2ia64KVkeYOUqG+w65//3ZNLrkk0b9rg0RsuuctgHb72VGYblwc8Pc+n3HaI1j
6gkWIPY7q4aTewdRDli1WI9ZmB8kJgtiEqxVz1KfJww7egVMdVDGt25WnrUi3WChYNrXjtmiDd2P
xgGkAPPf09F6p6FYD+3CLIvvU0wAkmdALrA9eMe4Vz4mz8TqDl5wDEiOhr2GhbMFM5gPKybpOVRZ
B3wArKZTFda3u6ZhpIO6yXPNXFuzxGGa1MrL4YT4ynlh62fgFcMJY1ix+4LbuzxVMiNka/5q5dT0
A4I2e3Bd03lJUPSx27OsfSAxALqk/H0lNGUf+F35qsVGte1EEG0CFGFfqgoX7+A6XzHYsqyhvsci
oYePA3UPRh++kDvBrzzNxic7YZZLLleyur8+tVf6gcNHHafwYQRScqDcP6XRNLhEtIYemUswCcyu
ReqaDfJ70+SGSJQPKYKFXNo1RR5CjRcsyPXVLevXLLC6tyZS+Q5nPkjVSXVvNg70Zcs8ZlfMX83q
8rnqNXFtysa+1TVejPnlSbgdrn3uWfd/BKeyhSlAbT+6VXgIvD58xJFUnWNdW3ZIeR/RSISP99en
+KtmTrRA//VKZJUX2bTJ0TP9hM6ANGb7UtbQrTbgy1jB9Hh/cJv0V2eFw95l7/T5kmmWgGTD6fj5
hvl1kgqgYaXi/O+X4A8PUVMctEKQ0WO27wXQ3AUixmJLHE6zc3VR8eOP/WIcQ3I4KoORGHntppsR
jZDWEXAYmV/G2ImAysfFtxx0Qoqc5FVvGrFJuwaaS+9PrwZ98fsbNIIMQE6olWkl2ikrdX3rm3TF
u06vr2GnTbAPAvFReOQ/CtFuxiLT2QWwU237yQF2P+lvDW08qsC30qi7M2rfdHa662+iHtoNTR6P
OHEdHo8yGP84PrisqVFrdjEN+0dg3hiSJIHMSXPzate6Bnq6gcXRnzjD8wVA3AOsKv2D1RDiTl25
ezSaxs30GJLNr5sFHYaJJJkDLuns5jXahf+6ZpPOOCjz62xBaPn0PsXVrS6COaHRW8ehBZY4mkYu
8iD5GowdBhslm5seFcSGmJV1huzSbbOkCygUqwUGGrLXNfo2MWskbYwM75eWaWtNFN5Z4vFcx8AX
rqKIklVayWqX0HA9EhTBeZ1N5Y86JnTDtLRfZiPOpW6Ox0YfnYXf02lpUr+id4NEJsWV9uxU5CIa
pRnSSrCNjfCIwYxwl56E3oJlGGS/6wtHHNMQcEoBk+nR0QYSidzKvECxb8/IL8sH1CX5lyFlJkna
nLMpGlV8aY3y2THrj6ptt0q0xm3Soeyn5Zjs7Xo+pjjUV6ISpJrOX40yubaNtqQ9kRiPode1oExD
75lb/ADCPVKvmMjJutdUta1HOAXAUdHptHTN21KtR4Zub+zuStF8q+oS85carENELXm1QLKBH+EL
wrIQuBrOC/s1Z5kH09Vk/rohLlW+dEl15evGtwQSzoNGpMVjRZN6T0NnWOXkbn3kBgK9+R00w8Qi
cQzr1KPQWdE+nNYJtu4meySBuX6EQwdQjEZXCA49y1GDEwMdPBZRqV01Zt6nbBo3SHs1OHaNDye1
eMVrZ12a9RhjMmRPGeNnt6sb0CJvPLcO0E81Ye+bpNQ2mcNSFbTR0co6jVIBKPD9qa+H0ofiZkVH
bYziTZ5MX+5fyC1nN+Ld33pOxN53frAbRzvcHxpOOgKppJxrSzAC2khUKgP3l14ftGMu8t8PGkXN
UYti7w77T/bQHzb3t4x/ft/9tbbJDlqH868a7VXWSkhQwv9ap4DG2OZAcx7xZIOLWNR5wWzI0wkN
GSfzR2PlT12ul9/kBBxCOhVhyjH2IAgBla3gOrm0OThru2O/YcPXHO9/jwq34z42v6zIWGb6FsA0
KXPQPfcXLcuir4zEs4sx5Ae97uK/UFgx7n+tmPgdQ/vDKZXYh23P3EKUV5H25VU2eNFys/pVzi9N
noPVSiXW0yjN8HB/x/29CfrNTc7eAuQN6bbwjdmW9mV47mJgQJxIJgZN7PGtYZt7xR31PBQQjpRR
hR8dn7RJsfLTKtw3uqb9K20VZh/Md48pCeInGxgQmygv+qJ50+X+VjRYZ+yYzZep5Tx3I6c6oWYV
S8tCA9I5dAsz/L9fcv5rcsbd74OGdbM2PO+J/QYApQbVdT3EwU0FTMnub+kj/ZiKiLkMMn1YE6DF
o6zTL6Oq6sX8H2Fl8V87zz3otbBfOjIUdknUgQiJRf5VHVFBNl9TJ4zWPuSQXd3Tze3C/OTOrw+g
wUmGkelp1Kzq6tR0pmNtnlcMHJWuisaFsJsBUOtQrsa64ADPDy2N4ATp6cVSuvUUlWLYBl99mPtH
f+SkyWutuNGbLm6NtTA1z3m+PxlqUipIF/r4v2yd15KjytZ1n4gIvLmVQV5VKtNd1TdEu423mUDC
0/8Dep/o85/4LjZbIJW6SoIkc605x/Qboz3BUE0uBMOlFzHUdHfXh+sG/ikx762xcZRLbyY2itu6
kX7076N1F7vZwSZ38wxRDjdqW07c1yz6GJkHG3a0q+GdRURAig8B4aRNVJC6oZ1zd/O2MVPoTy6b
ehNPC/psWeug73vQVVAbynbTuad4ctaNmiXsKItnr92zUOUCkbRTEXEU4hQLYTyvG7gpDgtcBbIH
n2KEyzfFh99SNxtkdQFG8n0uHf28buicUvFZNpajcECvByXu3tCR8evfl6yP1tetP2H8ffG6/z9P
r7vrpqeOuG/MhtOtnetnls/tLZZpWIuofibuNSO8Lrcyspvn+FAuB9dn2oDOheH013VvPb7+fG8Q
5OeaaYIKnbfL+qZ5hj9twJ3v3tdDf3+gyFCRtjLLT+sxzVKvZYNSgbsgH7jePc81hecSiKIOlv3U
BVSCtHh4L1OK/4MafvVAfz9sPLeB1oSDFQTvjYwv5DzTQzDz6R63OqzcZiK+07V+dYPArOBP38Wc
4zeeHSjKrf1jnDuyIABsXIq8iF5BsVgQorAc0++NXgt74JYuSLRmKRPItHttW7N9ZfVBymyraHks
u+kcvQTYh8JmSTPrCUZ4dRE4JBFNUJVisc5t7WB2vXadmujXGJsXM6qznwFN0A2BSSxqZ6M+CgSu
R6Qp3dEWTYaDeqCZwvr5vfKKz7ShUqm66MP2zPkgowj+dj2XnxhTNkEJzls6En5hRpcFYwbrttJM
3gGi3HW60t89U0C6sFCBe13nPGvV3PJrzt+jWhivuTBfZDcxX5VjupP5NyNr3W9pZNRh7jbMVutG
brRJG94clZShbrWQMGD8vQHhic6dWP7kUdehsHLzHPRCvujF/Kts7Oay7uV6lz5B4ArdVTS+vCAe
xByKuiUgjIoB1bL6MZJN/Ehc8E6g8axtYhn9tiIJEXdXEqYWGk5ZJ0szcHlInQ3JrN36Fzvwf/VT
Ff/sveajo8f9RlJEfpwMzwNQkhbvQQngaHmBr1dQDEl3eIWEkZyCwooPU6MZ2LWDG7jb+GfWuWRK
Y9p5xKYWn4duIjQnwYnWW1SQlvdw85bT2yFNk3JBVzju80THkyU68geNxONHMjTFVhRZ/u4RAJOC
Frism4Q8zBAQzifQOqB2oFfkpaPGV4VGATAmQWCz92A9IZDzKA+m0zv3tfw1KAT64YAgIzJlr735
lmn9uFyf5PTJCQNcsgz7ObcloVrtfUoA4aM+TX/1qGcmc0bwBB/ykhjmoWyG8n2sSZQIKJHlVmBQ
j2LdaAU/zbnkNiVwtQnbvaSzipgylDgpZ/mZuKjhSS/XQ/jJ4jM3tPOMOeNN+k1xq13Ap+txVqSv
AWqEaTaap3KB6q4bhaRpA9A/CLWsMQ6VBJDnpnJ6WjdtTB1GZKm25x57EkjoXjJnDF7a+lkwD7i4
UfFtaJ3gMXqWedZL75/clMFj3dAgH4EcMjv4e8zVCS9Ok7ciyukA1S5tflf1p4jsTOE4LPBMlApe
XnlhQKdfM4m1TmTAGdVobxQmDp1uK5gN+PNZlU5Hp+s/OhKS7wkBkqRRFMwDrDK/DZJV/5D85JYh
KKdO4r4+MpZHGE8AS/gKjJ3SXmJPqnsgM3WPaFmQAcwmHfqOcgU2NRsoY6KV45NDT+BJlP7w5NYj
C8wBIFG77K7HVKf9Qwx3eU4paTkV3g2f8vMDUKxzQyF2Fk4bAbjp3BOdVaLvRsBUteb3t9qi8Jnb
XXARntmc4jkbzlOSG+dAcc/XvDG76gSBH3wi0yhVJzZSRNapmplZzPTm7NFUtbMbbfkzIFf13k3q
N9jG9J3iGGugSqJNm9sfRjcitmY21PXGvYmcV2baPu9eg5qepGNj4IEabibNBAw7oCmkR2RKFarH
kFLAr4VTc+tJlf6vTdfO3wYMvK1hdMVBs1uPoEF8/GKKMdYUltPe/jyc5si/dvG+6XWeaNLmtVSa
c+GXv4hS49sCDvoCD6689Lr/D1rCqsRNQMpgP0CArBKbVIEp29aSAp/EvLg3KQKdkeC4xLE0LtEH
TBQAZM679Yn1mGQhyqe8PL2+UMZ6U1H9Zx8CXEu++iweiHDUEZC5CbNn7sKSexvnvTJv6zFSLo1/
Hy3HxkIAdS1Bjc5QsRlfloN/X1OzltM7Qz//fYM/77K8TFQCs31JM+bvj67Prpt86omlHxAG/8/P
/n0DGreEOKi0B8fLb/V/vc4cYSNGpDz/+anlZbo1A3NU0p1RM05//hY0WSNBDyzxnFYEoS1a+ybl
MnqkyZMTa+O5pF0yl3dttC5ehNgqZul7NKzIJfGPvJvWsuWpMynm08ZCig2u6qxioT8gwkKZxic3
z4uFu2asiTSvv3l5Ryzg3Utq6puLtLppHyUqSZLdvwI3RsqQFeizVZNFYdcPwx3Tyd02VEoKItCD
zahXBAQ6ZXrgYphYRDvTvox+D5NuPunw8B7rxsZ/J9u+vbrAWD2EIpMZDy804KorKLwvna/3L4En
x5sVyJuRjT8dlX3TIDodG8c1nnPS9BpinLZGabkXr7dHXJN9GVrZlbEu/ej7xj+bJYmRpAm1ezuY
08VJtSsRQ40WuHMh6g6GMFAdwxTF0+Iq6ZqEUBg5ePx7w6Pr2nZbd0u2h+rdewnLNQIe0feG/aWY
SSRD0mR89bL3zPHvME4RJ+Xy3OCAOrGwP5gCtppmUCK1AYkQHVeHqLe2BCuAvW1asfFIcTZts6co
0m5Laxpe3GlQ+7agTpKbvvbmiZgEwt4WO8Kc4/fYqO0zuhqi35Znm67O7lVbfaTLXkeGw6MICK9Z
9nriO9565Sx1BNC+G2HNv004gfs/u9CYOZgz8p7XzX/tE1LKYL88M6R9e/6763oZBNr1mchWkOGW
0McB0fFLPTvQLwAHUWwRz5iWkhdogerK8vbPc+ur4PjNvjPcI/RufzZxZEJ77JNh9/fY+ohs5PEK
zeO/jgdgg+/eugF5SvvW7GhB/OedyDEomZk57imDX04XNm4f8YDyhBxd4yJ8vb5UYJFIuljPvKFt
08c4Qigo1RMapeh7Ir7Olj0wD6F8PlvE/ziK5nZdW/WeGggtTGtCR2w1LylV0dOkst+Wh0coB4oY
gRV4ZCrWQzynYcQki4zZaXrQ2puoW8J4nBYncDlOB+E31VXLuSY9op53ozX4z+WU+remSUIbPOil
rasn4Ir11Uu7+mpkCsquRWKGV9ey2K0H9Un/92m3yFJmkEninISM9uuzfzfr22DbzjAwvekoc7Nm
nj597ngHTIzpwW+S+RPBAetRj1qGW+oXLO4+Og+OZxlNXy0qkTXbC6fQru1rZqPRio136IIUBDWX
exjSZGkWmKpbur/mOA0bvSnApg40JoKqnc8eTb5t3T/3ZgWjyKCSXcfG9FVRjCM+ZbRoQlXT1yE7
BLrlfSHCwbtPRM5v1ldhb4ENisl+Xy4/lMZBDVR4GC98iz+M3BQh9H3xRVMUH6UfsshTN/FDWbr6
ULS3Lw6w2G3pGe6HdK0Y3xwZBQFWs3fb6XYVApUjFRPISIUKjtESwFlL30roZfniONYeCpN8YeNm
WEAradCAWDYlAVEit+JL1Gn/HvJHw7h21TVwykbfjHOU3Nt5fJWoPk59NyF6ANxX0fu3MgTTrK0R
aPCav5uizbs9CdyA+5wWKE6k4yYK1q2uSoPxfTm8LjjXjWMwxcwjg0a6FXehE4/xwcp782tstlCG
0rKA+5B1X+lwrYejmBmkLMpbusA5UldzQ5xq6KmWXSSa+dNK6HDoltKGEM//c7wqbejI//3yHMUJ
5VJCjLJivqDLnS/ro4DMZVZABVqnqbxEmAX/HB8zS13mUGtS7QflSGzBFrFy1Qwqi5OrLfMvwHia
XdL41h7+Y8SNIzuafp99FcX4kQk93UBvlbc11D4WfPDrI92tFXVlRUlh6OtLqWQKMjimMWdpZ2mm
QNF6m7E/actbPDLw28yPqPFBvWlTn05sHHAsqRN0y3xzxOkVF6PUTUItl4dz5t5hQpUMF/DQSwIg
EV4ftZmAv8xgJB+a4aK7DGIM9SehEVviu27xZHYjFxGrndEsvkcpoIoiEG+KNL6t7oMCXMri59Il
9srxjVOaxOo66I26ro/WjVp2/xyrgQoGCx8ZNw9FITyrwZW1/b8bC7b6tYCfTSuV0IqhBbBQVFfy
loQbefhOWmDqaRud6lb9ky176/GqbOeTgWMjyri1Tikgx8C66d5MwFqPTaZu6+jIzNejVk5nQM+7
EVo2UwdBMotZzc8VcZZJazgXtcTDW90cnNJsemun0r/gVvpkKmiTLsFa/zsurvyUOebHmKri6jhS
o+Y7cToFA3Rm6kW6psOSTIkEM9+JLlJnUG3+ubGjrxgmcUD5lrFPhU/veXRJlJtI5W4CiKAKU7mB
lB1yPtVZm2Zl15FtDJoX0UgcFafE+5UZ8WvS6epUalT6MmLpPDCuWSp2WWKkW6c3f4xD9kpiWnGI
U0Asggg4UTdbu9GvnBfHrjbvpc+9jUBNetxIejgVB71DkgM3P5xdLEZG6j3P1vzUGtriTlXwZDOi
cKPA3E6uaSDZ+1EzD8QT85BVMVyq6U4gzBiOeIu23B92gLenXeWfppxAPlW/jY2mbrMrIEY68W9Q
+/KUZdhCHdGLjYyjrW0qErszQoIzv/oedC344eZ94nrKYq/cJIn7psfK2/fxeAAUyLKA4Ez0NsEp
Gblra1WRbGMmxBP5ReVIE8VX/pfCgV+vl+WzlyAf0VNBVnWaEZ7D7Ig8nWoC6qxf5wzobeBn3BKj
4ILLcOHajzbDGh9ArQOkTqubyCwHlNqXoqnHkNTyPQle3i4ryXtzG+MDuyet9y777FPSLlqjeKnR
Ke/Y8Dc61lmpAW/WFLt7UAHOlwpLqL7UwFFx38q46R8q7m/BYO9zqzWYt/rDvTY+fCGrrw1dR2Zq
JUkiy66crBeJNv6WEN/gmye0SZs+sU8YG15VIDbjSORbG/RfwY0yBSP9pywRRZYeEGfV6zcnqEgF
lcx2IHa4MwUDRZ4D1oVYHuPEc9HvMnVtfNIKaaYH8NZJNfdNGgsoXAkTCqcKylDg4Xgq+3Tb4d/f
FqMN7KRC6uoZ/kuR9lc9o/o/EJspW5b1vjY+einerbhut22u0h0gJcA8iYOWlVYE+BObSPsGJ4Qo
zm1i//JiAqqZksO4a2uNNZ08iASce/+bEvhJ1ZspVjqE0+gfnSbNpqb9f5Cu2guDqk7EPSlvaBSn
uB2R88H8RiytwNAvESk0m9xmpGYxovpuamT4uj29SWV1F8pXG9sl8oDJLJS+ptplDRKvoB6/dEkA
XTbKjlNiaXfCoI9ED0GJxeUxXTsh8Fr43JBTTaBCHYh3yPX40fmBFlrIB/Euc0fqrQG3l6Qd5vti
j6yhfuH3SIPXegrcbdMO025IWQ95PpqwjBiseO6eJtLGtCqjOBj7J2OAWosl5pUyGb1fO6wTpDDA
ES6TRhcSgydR6bYkt3ixUmZ3d3adi4aDfES0d60q58BcBl1KgyIwctRx1iidRUKLCJdsFhz6PXKm
7DSNfX8lh3o6RwCTRF2xAs98UhkhaOOqCU4+cUpKWzAP5LI5NiLHLGWlX4gl1Djqq7DQPWImbONH
RXPlFoz8QbOlJ2EOl+KNmW2qI+MKQkGjZ5O0Qrt4s3GfGYyfUtqAUbEJeqqpUivqR5F11RNdQEC0
DjHOmGoKwgcB4UBliOiyVY2EDaN6h3AEZnidNOdtPGbfaRfKm9MqEdraQrJIpnfpUtWxymzeqVeL
02IRbE7XtKznq4LK3VM2/c/++mhYsI85Zdc/T4wa+mVpES7ErMLYdal+SoxZEDqUHkTXzTAwDPAB
goxehLf3iKHi6pP86FLqOmu9i0UqsA8GJZxTiVgA3e0G5v1AwZh2qBkbbxM65ab3gRTGr1BDCHEa
QLKUhUeuG7Bdk3v9fuJmtDGC9odX0ljF3RzWabA0aIi8AO+zEV7oD2Nwtt0mXB0FVef/bAV0HZfE
2U3UABNG3rgrmkhjDCDcTtYTIoxxqY/lpDrWXUrSkayJgcuqW+V33TMBDcS7RJ290+LOA6tePNeI
nJBTCHGfjfmpSzuHOIsO/DNg16vpA1jQYsq8HfiBlDFQd4P0k+H9YM0dNh6DS91qPwad64M+FcL0
nk4ZOu6DnchjYMAuLQacc1quY9RCliVKruR2oaNEntE9RZm4TbzqmC/ajrJILVwVw65h3J+pgyNN
Fzix8WYZoggYImMGX5SRhe1fdezAods7HwLtINoaiOGALmNEV13zp1ajZsCXHXRkbuSyvTpLHqmp
Rz8xTaGTsGLWaon9ljiFOtBKQgHK3ZS+nstgwhiSI9/WmAfNiIBkedYIEshzxs8BPXqpVT8NbJGk
lLo1dGh0oNTJEfr2tzy2pnMdfGtoNYZUKPjIChOdLculc681v6Ko9FiTBJLuVhDcZ6f63RvjbaKw
/6Baj4gTcdOmB4G3KyNVkDXhvPikPABp8vlqrM56YVDrtlVkFEfyfJ2HxbotDtzn1GkedtIZGANN
7Vh5yHiAslBv12FjTMK+r3tuN7ZPUqUekhGugi7OkdiQmMjF76FearFTep79rZIxy6EiObQmQap1
Yd3WTdcN1k3ryJfqjaDcYx369wmXVhs9geWFk92Ekccsd33x359dH1kthdTMwrv+f/1oUhBx6i9h
S33vWKBkkIz/edP1vbzBBO0rgZEsP/xf/yRXu3kmFIU0vfh3SpjYngnDPiZ/4nuXEVlkItD4kAGh
tAJDO9WKwd8qc7RfMDgC6kjs8tkcTADAs059JZ61A7SmRZYl3pHEq4sOE7fgKD6fr/Dhfca7kprO
pG+iil4fPok7eiAmH0bSPSVcBhKa3Lm1S+CeRVF+lpWN8BsN4sVsMwpYg0fDIDScZH6ddNKmKMg5
57bRL7jggqdmhGJOk1ZHKNtpIPTYbUBVQWAlPHrdbV0NIESHqw0pgTrqi+AzxjwKhrf8TX9+fKMK
b7445aFOXqbcL97GZdO4+T++0IbrekhYuiSdSy9Cz4kfrfRupUtMu5LDP1aSnXqgJ9uijQmyk788
OATEtCy+grQy9swP9Z3Wy2fRjt4ZZNvWqjvjoWHoLuoeOxpBdRu3FeVzdsvmvtr5QaoOppb7jyTG
wN5WGrdcAvAOUF6Pc1H9iEdsCHnWDId6YHI2dIeRVJi4Nb+NRlezTueyGaV9LxoZFt6QnHVM65u4
bA7lEBplf/KF+93HLrhxvfiLFzGndNUTcsaI9jRaybYpD1x6zmcdEAMKqd0iWOCpiOX47sQIlj2a
mOj7k0Phzce5z+HV1COhtA3mgW5k6h8x6f3aBvqzrTnlzTCRodcLRPeFTtFT2XcHNbesm0k7hkmc
4VCq8/ksjeSrK6JvBhG7G6PWTnUdbEcx3rFzw85FwzzlhMHgDSmtOsTV+5x16YlO8KO13fc2qJ+7
+GWmeCoczJ9zAfvEIwaOs/vJj4nFMs89l7OYvH8m4lj5+n70TJDLzuo2dcBYIlxWhuJYUQEqRgtz
wzO23VBvtHPRQW+aX4xq3tGNOnkRGdkqJIsM99lEczyPUEolwwPlCPMBSvWSL3E2r9oLilcUe3hP
8nIm/nIsrtbE0kC/pSVZibXfHDPT/d7CQ4NtQUpCQ8amh+nCH1zwLVUIJ+BOgttzS0UyKOZvsSSx
+2c5NqwWnE/HenFVdXRTE5F77XLJgbvnP1uhI/JkqI0urLoh+KmTCJg5p7Yw35Eaf+3TDKauTfRK
iXiuLz5jx342BnWmvf3FZsBcFieIfK5puvTt2hBEzr7FTQfU+xlekSvEpglegIjFfXVtNO8BOfPZ
M7UTtRRQ4JgwhfOkD8FpaCZiXHVFF86VT/g8fNU8KjJpglFBzaVEQVwHPUWm8m0I2eB5ZOi39QN1
abyR3oxzoTiPafM+Llm4XbS/ACr7rSn3zEV+hpG2H4P+Sc/oUiVwlHA+0ahOy4+aiTPiqtehAIGM
W4Rxx+BWM+onP6cUIDTnW2vTWrDBk6AV2yn4ePPSrlykzwnlMq/Vv3gVLWO5FAOXz4sqkNgUXFab
Wrd/YXgm7eB7VVboXipEby6jD41l8kBYICiJIp9p7ihhgRWp+A7h+VSSTekwAxxJPDcXkepWuai1
mNlkjIm5K0A0T5uSdXtMwC5D6T4LzOcRQIrjTaeFAg6pGfdJHJ39b6NyTzQBNHd+mYPyh7DVF8Bm
J1Rw2zwqQ8jWNwyL+4YWeNzT+nLm5cvcBU5/QL4bppNLZ8Km79PtAJAdywkH86jf6oz8F4/q+phQ
MrGwcfdv3ERgWUc3f/xGh3beCp1Va2oaEATmoz9kP7AA7nO7vhPhRIYRKTwVOEUHyxPD+byrE3ff
9cUTl/nPkgCoTUE7LU1o1WW3Qk8fHqeL5wY71UO8ioOPQTWbPmX5WtXPRwIzHas7KWu49q19Mgzt
WJvZ1fNvrJ5OzijrrZcvPBhJCHhpXQzzV6N9I1jHPzYGY2MH4hHyJiSDn9I0frR+ztoJb+VchChE
XxxHkIUxYbochkvgFp90KxBZWjHC/eSmXP2NeXboGtqhFUR4jQaK/1RTn3OPt2uB21M0/kB4BCtv
qH4gRz81Lhdt26G99OiNWwiiI8JCEBpiAt14zhfPRKkRkwQ2pvNb79c/UIYZeFRmZgRlLj8nZzp3
WMLqoL44P7ERhXEz3g1uTDi/yiLBScF1qTSJ8uhaV4qWgrazJZwzMx8/pnZGE1rDkAru+GieiW0J
OVsXyUl2MFV6Qc4SEit1juOwHOe7G5FxOUE1QoB1rqRzJVh7ESpzkwB7kAL/G9SbQwzaFNOtHP2f
RMN+teLsPgdUXtU/FTOlOSLCpfuKrKK/VDHI/CgKc5WPG9eID0Gr7s4Q9l3Fy120EZxvktLGQNTW
hJTGZvnqawZG/nI/3xvCCfcuKgnkwdcK7OBIODiuQImFOvYvxjB+Z8mC0MSQezlH9U4m2bNda+fR
6qFc1cflbqPn0YdBarFfYo3x9C+TjePIo3LnFhZhIU51cOnWxmaODU7rPgYC7CbvDbnWQ1cGSebW
Uz44PyzJmTcAS5CcsQ1hRdLpPusiemQuUwg0GntLEJ4TIPqfTXRMdim+pb52b1DE4esv9iYeaY27
HZidDYWDUwUleba+25Hzyx077JTCe6kpuBgK5R2slw+zUBN0GwiGlaRwZTvPyh4/EQNQLaR0lpji
ZbKND6e6sgj2N1i6Y9wn5dGaOZsGiiIpzW5QonfbdZ4RRuzrarwgXMO+LsnnptJr1hQGRT78yA6w
FQ4dM1vmVc03zc8/HjaU4a2jGSy7kB96AxmfwubGRRTn9xx/J7WyO/bULyQS/ENe5LOfAhJikcFM
wHLf7Q6bc9WDGxXkL3rwHKr0nup0DQfWiV0NyVyRVlMHMcnDmXdwIL+yTCFtWZp3s7JPKnJyao35
7yoR77oXQudIqNQwocJJc9dTK8VJQZa3q3/XmxgikblHbbhNscs4TMZjuhVRvnE1Ez4bttFPB+KN
g0LRGimk5EijISxMQ7s3jCJcKPsYEqxY30d5E2qTvhcqOYhUhH1GsxVjFNly+yzNQ6TDdhHmvG3G
G83Alqwu2SWCKDMTTHOXnXIn2pU2JfFpKxLU/AbNcGhdgrZ77nh0PEAziRIVuETKUh2oVudztett
brCCoOLa2iejscPCeyDqLmwLeew9ay/IKRf5OZvNA1rX0KijQ+L9qFg7pWigXWTRqh5PZqVfpQWS
MX3n377mgl86G0Jdm/aTih+MjOcJruREmHw8uofIsA6SootHQUsQ76R8xLapFzZZHUJd2zcQwExu
Z8LfWfW0z2t1MgtCEnHuDpQxysx49PzrhmWHCfoAnGy7YnGvd9pROMh3BNHw2mbi9hGhTacofIrz
gTY/xR2pX2BIhLXl7cecBa9Kj/QS9npNkiy3xbi5D3RBSKI6SR0462ycoqXQgHcgxr3BMi+EWoyM
YkRvoaMB5wuk3RjzDr5zMOCRVe4YpmZ6anznMroNErHhYHhyZ2dTqKXutoIlklT5VnGCTxSiOqoG
XvsEdeyg2jmkUkjMdx5OaC9g/4fwxXZCeBSFocQ2RNR36gg+I+xMBBW1f6hNG5qZvyc7onHmU2Bg
0YSzllFi8bJ7Wor9DCilNl1Uxt5R6+e9l5n8H2OyO20qJFKUpzE0z3uboECnyA9xnDJXT/eDGJF6
6K8+FNTl+drTdi8a8Zp6tcWacyo0DM/FtGu04pZH3okF3KF2PbzV81vc7xYrt2FddGkdFxPuopoi
vojfx0uyI03Fo43cL+ntQ97UJxuoSS4R5s/OMQZtyAL9PHhFOAEWTv1tZZlHmbVhPdSsGMQltstr
PtgX4oyPMc6VuLJ+1qytDE7eRJ8OveMc3ELtmDMuYLgpCj3h73NNJz8puQtqtdAdTlqmH/3AIoTz
VA7eTicKkOi4vGlDR3POOV5PlRIkmhW7UT8KrTunFVcanw6JLbUgMMH6pRZNS9GHFbPOenR3OUZd
06m/ilpccTfH7Tfl9tTIXBCixh4INKG5Bo4pbQfrge806A6LYYMa+ewIvvQen7deI35YN7goj1pd
0Ogi1XVl3GeyTE4Nq66rXybxgR7XN/oeNryJRicDPPBYXy/QcXqoN4kkz0fqtCnrCDFx5pFUNb2M
YvikaYTDpu7UbcU7rpuOoI0VwkFsS3ItcIqIMm8+xvHY9VT5C9T+ZCTTLaBTc5kddB59U3h7ERn5
JcFRhT+gorRqtBpr3al72FjUNmnUGWeSI+a7qi5m+R3d3r/E6mGK8rNTzD8wF07fKNZrT4TA1oTm
AUEAcYjfhBrAqSQNDBPR+KMGipHFChhdcE8gPt6yZTOZ/FV4TbC+LrT9oI5axvtAv+oABkjCjL+2
Y2O9O5S1ESr7O8OMM4J0QU2u0Em54OrXXRsp4zJR/CmFRjTc5KmPwpjeHHvuaFsVehW68kYrVFzG
9VOomo6vQE1zyITxV0mD4xorstR1h+zrgrI/K56hvNppop+Jag64XfRUZMqEbJ5MhRqj1G7F0li4
4Y8MUPuVBVpVYJ9BOjABr9Nqy+hjbWBL++TuFawE4JRQ2ncnNGughrYpyOrlj9X80uAPElvhFbAW
F6qPSMh5QeyaH1iCPzUa6xvcCP0BM6LNUEETP6Jk/+e9CjOzyRNotyzxMR5IFTF3YIPjGB32QDOe
oboAZAMUr6FaDfz+P5tq7CcsxYXKvxYji/halqs5O3+NSazhjDnKmDg92xqK5WYnaFYHQIy1qPe3
BYG/+/XvGqUnniqdu/6fX2gamIonZEAZ0++kbJx7hvFy8LE2LTWb5CRBYa589XxBYf3l8ctWYsFx
hYIH4RkUHoa5uehFdyJGsH/688Gozv/teO9+n9unydYyZjJs7Aer+uFmEiEKjYTQ9WWjJrIFKy/9
rtLZIUt+oR+lyxPmXaeYd3dcxCfrRtoME/RezuteuwiYmsq923hOjysvRlvARA26TjjX8XdyaFtr
9/hDvkgm47MNvJr7NaB6Y9YJEfRzm7UT/1K3/qN/f6U/+36v5xsNgUi4PrP+TnDDH2pEIKWgoqAO
n5h1xI3wgSTLCWR7+nvwPfJ9RmvplOqo5S3hoJAMiDJ3F4T3ig9r2+KlU8lwWvfc2P6ZtC0hrZFU
GAatdtctTKzBtt87Ppxjmk7BdXDbX6U5VYd1b904hmwJWV+exVLe7vS62/Y+OeBT1lhfId1d50iZ
B9+Jh4dtPsZOmeS302oFRgQfWFcsKMymxWkZb6KYMv56nN/9pEdYBRVla2PKpqdk6JCg/n9kHs5N
VrEmQkTcDdh4XbMLpyhwbfzuNgqiZTPaMT0KmTkovZDB4BqO5I7IK2uTKVwL66YdsSqYqEt3ZVZA
bDMsxoCopRZezjLbuQBeYF51ZHnxwpc6j9/yKnnTZAJTnOjdgVo4seIm/stmYfosg0+XI77yBupw
xJ1woWrKPi7vjUJnOEUEWZ0YxI6UGNL3rmQMttE+/WGX5s7cYd2hPNTz4RDeoGehDflr0y1/fBqh
pfeJsVi+6dlIp3tEKsAdw/ahqY3ypZoRDTRDrOFuIEnYigxYYX2x7ZdyrKky+0b3xrrZuvq1OPCp
m41vicSIStCdfuxHOAKd6VFYJoORE+4dDr4Z0iCihA/PbhLWeGi0PpInizvF4qOC+Zt8iRLbR/ie
vUDuOxMOO51TeIbcbKsS/TwJCdGQP6Us2E/OYvgliSa7j23MMjtrzXnjJHW5Kwzqw4S+byHUV7AK
alzfauYfsfIEm/oyektqttextOn2IyYSVnIxVwZutUWWk6iDsVCZARtukdR5lz+ELNcsCCLoetYc
XUVdTR+jN9G7EhPvpBATp7DfFjBvPw3uUabl1wCBsr7w8CySTgguyYovVuLfqTB17pzesEm3t4qT
/CawXZFkgjRF1Hp9o+Zi7WwKqpsyaK5tAi7P0eCnLzq6a9OHeSpNSitITr2ES9W2OkmNyFTJHr9B
gL2iKPnKkf+d3VbzlzV++1Psegv9g7cygPwcwf//4+q8lttWtq77RKhCaoRb5ihSwZKtG5TlrQ2g
kXN4+m+gec7v+s8Ni6RtWRKB7tVrzTmmV9v/VhP4lKlp5E22IeipenZvaTfyo2f82vZ6bufnsin9
H523YPYt/83liBRaer83XYuUFQSQm8EHFuULN9nUfUrEy+h4e90wiKQd8arKtte/8G7c+XVJem8o
g7XkHkM4XCIsfLt5DnXRnZBs9UiJbPRyy8ucLfpq0iJzqYD08j4NS8AJ37Est9FELCAiYW9rVkTB
ZJZ8ZbtBbde0WsHMqXH35L2bhXvsEiRt8bLjW5pFw5vaDEW0h9c9bcNTApWHUOjpXOfM1TkeLZ0t
rpLU++25xffU+M1efR5dmhaHHl4WrU0ZHUEsdgfZ8BGYyFuaAGWy+hQjo2YIszSnJvllDC11/PLl
QgkM0Sqj/srVSHSQXZQnU8ftgeAhvTw+LLC3+QnWJ7EQwbAbh+QUki9yFI3RBTunBDk+AYUgiHaZ
Xc8VcmdMvmf1rPFbxoIMHE2zH1Z6o2nkmSZZdSpa66TKFfVQLmO6MIs/7G65sv3Y35uEtxdIzHDu
5zRAK895jokcXomsaw85wq+AuQyMv3w6ujpTRFWu2KmPG5ORRkoxuFZEXqM3bEaq095NXcLDFtyy
UTkJhkkglaXrfEtciljawGkRL5stNcLgBN7JHkIwYdNLUBof00j6kF7qu8abiHwILZDWhGe7HJH6
gwJeeYVrfOr0QZ9gGlefueZGOxixl7GuklPXmair3ILU2TJGweiZsH+iIH5pbepKZhTot3HXzcnB
sBfxa3ZXD+gh8/siWViuUd+M/6SGgZYAGPke6+f0VKUeOdPLIvxYUHViHNZGil5EracjsD7NHJDV
DfX0uJ4H4Wd7gLV4vs2BPAdVf1XVt9bimNIa3br6ywMCxPzi9lp/HwxEZmppeHDYSqdsr6hNrPuU
xfw45MVsKrOwH2EVWTaZxyRkaOlVd4U9aJAvwTJalkGtFP3VADLf1MmTUQtrPcdYlkgQcV58mxzM
MRb5qZaj8xIEiANY4+4RE7YNhtL0YKSZ+RRincJPC/QxnLqI6fbPipvjtQckkYHH3qUpUn/BvGfb
SeAcCV1W4kAd0C9TAtG76I782XhNmEsfSOOY/C80YeGrng/xsyML5IdEpUAaC1ddBuyVHM7IvAIK
dM4TGcKw/Qn/GGhRIh6AYSw1/6re84EMXkeZWociEm+qfItqaBxw7c8DoIKDZBkhp2p6Uh9bHado
0R3aghzri/qUJU3w5FiW+4Rdb2GlRp75M/N066BKmBBEjx7I7ChoUd10ysqdLWvE2XY/RCRb5uQn
lwwo+pxW+X/erOnwmORxJABA1MollndqTbAFYex4VrB5cjucjYiQZjESRLqSFuHmUXlPCJjGwDPO
rvOmliD10MWOvx4rBmDxRDrSGmLCsXVM91QTd3ZLmppmHDlOezerkY7g2Xwjhh5HT7vt50WdkUv/
BtFPv/ZJQnwKNTbE2GRlzUB6xWKMOqr/Rv0JUNsMOeOpM7FlwZbzcJFaVXAyYkZvY5kA69b0V73s
QTHH0r67rfEdkW9OUIm94Co5YtzREOPQJ8xi4bNR2oBj9IJmL1rzZTDGYG9PCOrTpSCF09QdOWo4
HsHYUmd+WNhH+kLPqviIBVaqnvCCbVSJU4gv7jMpNCDH7pA/ZzQ8dvOEqlKfA0FtR/K2Wr7agXDK
EG0Qnr+qQ7YEn2eeEPJ4fjhtnCStNhkFEK2nKn3vRpzD5Ku5d1OgNTNHn1ACr3OAncBjIfwAJm0E
s0U8Ur1aRgtHbKI3hMDxk1oe7DL6oz68qKb120Z2uKMQ9e9a8rNOCgafDsVwm7ZnpvLvwGw4QYTV
XZiafTfNf+MZkMqCL59oyYu0Z4NW33Bupsa5WjJXw4I+nDPkdLn6d0XZc6VxnswhxcMV1+dcD96s
5bcN3HddLuE5cWjcnbn8CjltXhzdT3dWhHKXiwNizrKvqYeijepV28iYUA+ne0ti63mOym6/IKfJ
pux3ZmHcXYmT9vH5jDUC6cypnxPS8HbCiGC9LqEmUQwQz2zRjuYuWXk9uwhVefpO1ED8Y6jmeZVo
/XvtBPLN0Af+OpEW5oCNIF+SUGehPYfRn2j5VisGHadIlmccEPqTPafaxoiM4IrKEiwkjH4VkzK6
Bc4qI7wWPUGmcyq89zAZnlGwzC+RFJss9OPfLBpdob+qQ3BkSY8uT6avRYlGEbXR9OnoRkpjLs7P
wKAJFbATYlOH9D20J3T671S3xi8LAxUmFSZlWn3wnUTQy/fqy+jUP0heLghQIjcMR9iHVWUfVuyT
+lJZHxoCTBLiCUYJQmbqzVJPqo3Wqwx2T6t5jpe1TS1wuDGglNNNWJM/ZVzD3DcP4zDS9NZIDMwo
hUF6ZjvCnA6NwV1AAl+0QUN+YssTA0aR/nNGh3AwDUPewLui9AsKjEe8yrs6OllYb1MYBE+ebGmV
Cfc++q3LFhdg4S8C/SuLbNwfQ0a6V2u/tm99OobAZKr87pZynbSQasxXlYXR0Fa89j1LsPqHTebC
dV2WxcyJADqYfBTkqetPQeUiIPR6NHqQHzahqf3S9B5qSfgz0g0+cANfTgaO5xAh/z86ZWAcI8/J
+WkJ5VAPpNVROE1pWIIWIPAEcMprlgvxgnrGeWkKkjpId/H2+bJ/oWg9BZ7DjMCr/hRVHP/w/MS7
l9I+IIqOf0hjWKo6SjQ2QWZ7kXgHz7kMy8Uv9Sr3SgsaqNeAMOcPhUHyVFXSa/PtHPcLoqOwwsH0
d6XVMcJjVB6PyUxWrl/PXx1or9T6TqPupehQHY3lH3vhX1N3wNBhmHLpZ+g1HF2xhmHmPpQTYGP6
dPTxqZqjCRuZriIMGAf5LcQO0r6QFnZyI/qW2BMRaS8+d6uqd9qw/vQn33ppAGNsfWZsW/UyNfMG
7ilTPoBO/j72s49U9+5VVk1X7gvxNs7+l5yS+tolZbSdIE/vndrjw8NJcZ5QCx/sVubroA+tk+gn
LDrYJIeRkxHe1wUjRFBtHaaXJh6brRPm2GXmvtjX/Y96TMsL+IIzPJl6nyztoEn8YUlg70lxPGWh
lj7F6Cv6UeufasM/CJDqB3Zvhn6C5ruIo7dAiuw5Sa2fYigDlLxueNQ1d/rwIuZOHlPnwJxIz13a
kYHdmhd6ZOBWtf5gS8tczcGEGk5M/CN5qM12y0wGnX60H4Y+XXlz88037D1joMz2VZQU21ggeVUL
eOia+hcTWhcutQMdmq4wUmAddHdqZtWRD4Ym45Qllxmb0N6SLWrlhrAQaZjFzqT/dshMraA/3TSo
RVDNAgSOTyyGFaCILD5RCo20DG5SyIzTGbbUDsWOU8fWB3pj3KhLodh7sXOrG3TAjF2+i7I/pE3b
3+ckA2jcMU/hWOWuay2tjuYgmeyk1lMXRWdrpsZW14XhgCUOltYdkNttPQtxNmhnI3SOiD/+lo40
94Ue5HuTXx7+PfA0EKrjdWaKf5tiKs7lnNeHOSAzwsynd7u10uccTMzOgM4Dfsc+jyF4/pwGsB2a
bA8BOMkuyFC3WPazVboJeijodrFl/6awqC/EnTUX9UxzZM+gQTfXLqlQG5libPQXWzmiW/zQ+o1/
Oxuc+qIA9G1UzvOT3V5s7QPK3tabS/OqCmHH7bHg0aE1l0ObtRxHvTGRkIDpB+luPv9oTMqzx9Jh
C36pIfQ5Zifhh0cXYZWHJrO0TP9WDUunqQ4d/l76yRXzxpa0iIEKpx0QugQOH0kjtP0wwoWoh1lu
yhgQ0Ci1gjBOq/FOWHi61K8+gLZaJ/hcd6sFbq7A38MCCc8Ms0bVPhKhnuPy9JAQPQ2A1Le9ngXr
XDSgaYpu2Bpki68HzjXNbjAHfadOFVbhFru5ExIl5SDPWpdLjttMFumMohRm2R0Tgm25R767yf+j
SPBWA2Qs0ykkZ/fJ9oP3wrPh4uuu3NfY0GJQ31vdJ1c2mMbojNDkPw8kF8RMVcKvPCexxYT2ds/x
q+BF6BPYkdQHcUYPO2dgtBEVKltVG3OIod9QgsKHRX9IBlyMvtHARJM9O1ybvsSRAzoYxL7ab8es
/gepfk+0iYFGurGDfRdCeBd1h7a6hl0gO3LrsoCCbkMkWsTCWnhrM7fqWwoahEHGU5p4/gUBKvuc
WUrZbL0C5ULsWQ0VDAt23RT9IezGS6uJCyMEym6rfwkr961GNA4fz7v0+C+jDcdjgZzTOdjVn8R2
gWT6BZ5QVk0DOTzpemPGWVZ3BByC3hxBejxHw8icru6fqf0+VM/AwXd7sIf+1UMMNPDp3q3SG14S
U9vPhO2+U8Q3mzYdOLP6HQjS5QGjLEnlBjFSjmft7VQab4Lu1Mleyrc6Lw6O7Rfbasa8YZjxKzEe
1bFaUiCxKbWPe4Crh7Vdt5y1+opWQp6pN5nfj3aBORY/07injh7zEbDvnANURGZjts7wnlfRvWSw
ezKLBBYkZd42kDqTjDLGWzgX59RNf/fuArissmWS2QXHWDRAs8z6RbZtfA9rzE/LEbRMafq1dBhW
2lDDpiWQ/lhpGlNUh4N4oIXxiX6D8Wy0Ou+V9dV3sDHDmlurQq8vvPboQPmvx1q84u1FsRlbq7HL
lzia5svPyQ8gdvhX0+vDWgKuYIBaDtfG8mgPubY4QOtk3JDVW2YjwScQy6+IyscwGJH4YfHBYfM7
ZatdTfNsnaZ4tJ5Cad3tNm5OiSG9bWVzMoDxhjh3KXfnqrvQKrZ+VIHmPMn0GcVxt8raVLunRJec
aw0hrlFi5VFxxmY3ak9OEm48R/xoVUCvn+avRmYmm8jt45+JyyEbYKB38lqcvhMIUNKrivWjmRRl
aMGFR7PKrLXgEBQ+xOZUhkffZ54d9d3i4sCVMQ/GH4ar2ZuhacW1C4W3J5Z3OJI6um2Tmcj0JSoR
KA5SEaLi5tbANW2zrwao9jyj+CRFPX55/J8I8bZ64cNBhe97jmBN3Ki/kx8LKtEs8quqlMluBxc5
5smmTzfxiHhB07FyqtNNkdftVrN0wqiWXqYba6jxOJZt1Mums29Jl/zjZIA6PVdzru3ctM9IKf/1
j9VG61uSYBkHvpuKaQ+hCHuD/QFYGhTC8gQUNIET86VNLO1qFJY/I49gLNRGDuQ5Tozhl7uMFdTt
EGZVCn9hacxZRY7NIvHdH3mmf2KHdf5B/wIlSnhv7tSIHbLJ6elxmlz62TUYbJiS7rB6pGl2YHA/
5lyP1jPIipcsHQkvpjoTwfBTXZ1GRPBdmnvjXq3ZSdvUlLZT+XgJd5Q+ZQkeuyDpzi4x7PDbebNk
sLU7TOqJN3zwNeVJ0i/ZBayXpyiWv8mmaNeEXRi7aDmb60nn3yj82xVxacUe3ubcPNl2zJmadAQ/
j641Z9JbZcV00JzxH1ma4ow0NHpN/HI4sZXTnNFe4i6q/8AOe9H6of4z8WSQcb1uYgAnKg8Qui9j
T4dYdIf0yHycV5ZorR8MbtHLkZbIuaMdATcNG6PjXIYkS7UrRMvJb8Z3v/aG2TgbNv0J9YxfIakt
cf5VsQrQAUER8ndmPCR5iQULApBeiXEziQzLf00uRhQqtF90n4RWkLEBUr5OUGLlCQ7ZpQWnum9y
RJWzaux5xPaS9ZjJiUvx8sY5aGBez1Or52DuBc3nic55odmvRM5m2xo7KiJXraLhNbyEyw1SCoLZ
O0TlBzmVWCzJqApWiWud7WDMDhN2AUjqzGYdju/q1izLOl+0Kj4+OtFfYEbBI2MLHi4lZHDDcc6N
ZWJd0w3Sbf97dalBCVG+t7r0YlCRRcDiZKdc5rDG1/jA4k1clsQjxXL8HhxWHnV6plb0Vpytqn2X
GPlOx+KzifxXgFrWn/gNwZL4x8MsFZNiIEzp7L1E2K8OfI8zQVhwo5cMGCjExQ4VuY/HDTM3dg2k
qmoGB47paMjyG+tn/abrxppZkvesXrHdzEAbgOOpl3NDWw+Alb5FBEc0tEXzBxhR84x1RByEQ1s6
FLIne8c2iJf0OwsglUNYyH/3NvWMGTt2ALUgjjrkr6UzpU5OVJTtpRvKx1vq/QQR1brtevIYHM09
/31wkhKFfFN9UFZH/MC8Un/Y6b/F/EsVLnoegkf3NYlTyA5O6oSKPzo+1yhB1VEVJB4eWer0jQmF
+ZIHWbVL+iR/LYueZjwXgn0kvKtfq5HX34c4aTZpBPhf6NRrUHhXnW7GP8sK5EGjY0pPWtO+jY0p
8C/Ef/D6GQdqbVBRlrUPWq8PdhoGQ04my2cNtDmC7RGZ28jRSewwrQ998JojAMUNcu0J3bQH7aod
6zsxqO2tj+9/31FvzwNWqWJkY6Sz32+smDkaWfNwJjlePAJgnaEjMLH07YOPNmuTiBZEhIsgwMLH
s4HzA+WxkBDlusHIbsYzs9TmkUpcL89qt8puzmuS20RHIgkcgGpscozHKF5QHtMks68RYeXgxJ35
s3Coj0PRBCdLCwzoyegFlEKCvJmELSHNKvo3blsdDE7eBz9262cc0vluzEK54VJDxCLDdj+nHn2R
LqRuiAKwSstlXReRvXEix9rRJRSvjc01U9nhl/9D3So2USTGjkU8RKfeR09anhXPnijXhYCIrnbM
1mPCW7jg5YgZwZc5yKs2+O2zoRXVe7oAPOiDjQ2dAFtY4rUUdPOA9AD5cnTBIL4YS8aHvXcxk8y7
cBTyLn9fxiX0WOICjDXsJUJ11C3eklVzVN38ip/6BEPqCZRZfWnkWF4Q+c+D3BcShGRBPAzNk4EP
PYpSg35q19zUwc0l0f63W+iU8q3/NFodzvBlsemWxadzUMP2Tcn4LHBArlYOXlVRuIwwhXzBwwVB
lFhR9cqpAnCe4VktVY36EstDSgsQLxucSfUHE5MTzLN69D1aLE/0FtpNW+SSLwvMdpNjimTV5k7v
vQDDu8ixj3ntu2d2GbMTbFt1Yb3ABKYRJGf04HWQbMcGSKwzd5dE0PRJXaZzM10rSgsGlkbPMb9p
OvlUMLvE3Yk3GDYQZRegiehmBhlHvqiBgo3u828bPI3nX0X7q7L5DdZLI1mfyk9USuM5laK9Bl1A
Gy5BSkZzgGytWqeQmNr3MKKVFPZPciyyN93UEULEkMo57cH9F8YtjnX5UqEU8bPpuZNTeiD8ifF3
bKJq49h1LdxGnozQqbZ+2Jg32+w/okHieMn68tplyavjWjMawBe5DHLoI1a3/IY42udHpgeAwvv8
0EwtZVIB95rYyl+tiZhLtGQ+RWoVFVb128XxXkemQ3eWDPFRIo+3zAaneVn8WNqJhRuOb4wH+/XU
GF8oRNCLqIVqRCI0Ilontol7N7pW3Sv1FazG2T7KPvhOpiB+nDADwnSA2KHKD9lclOIrJAVyIezY
17ntAb8ljBO0ycNExjQ0d5AveK2M9/ZchXwr9ut/Ci7mZlmzIDqWv8Z22+7ymuk5CE6SQdWCnxtu
8jzKuTyaBQ2ZIC3So70wDFTPusRkvc7yJF6r98zlR55mxp6DIbyd6uBrGYaySJuooRfjvs8SW7eO
vpd19wijUwdPav0M21RJEKKOOG5A7/9ihDQlwLFA7HBBu1dm9pUWGoT8jmZXgE5U5d/OcwjNMIvb
rYqTnZvIPKtnadrNTKtyfVMxXbn0tC1iqz20RJWTJiBi49Ajjc7T8hYs8xnVY+FvekzhJaFU0EAD
ZuVm8pQV5au67kzA7KswHLpVukR/cbA8cCcMnLB4FUQd0R4lEFQlAgkDr9gn8fyuu2QE69aSbFyU
JWLyJAVHlvh7Gmmb/827VsnXpYVfOLD8PckhDu7S0j54OTHCQy+eisqdX9AkbEtzukI2jtdwUsqP
Gn//LrCJDAcPBzjBzScC+ZBrqIfYMQzodrO1+ftehBPZtaeNmlIkR91liSVYOyK1XZdnOMbZppk1
OhxBLQliiyX2b/5AvfQDmiTURErB50MuZh3Aw9GLE45O2EPLg8co6fFMvXSs7BcIBX//9/0gcpK1
nLV0P7WY2HEsB3uquxO1eHCyAUqd4T5zCiCd4Gr0abmeRPKpN177pO6s5ZUgMO/sWt1j6jQtSiyn
9FnxNQC22hglcOHn8IodKjxAg3xrJ5FHmyBCsDzjTol7dPkOg7ILYxqCQJeA9oaImbUBihAvzLIG
9ubwg1uqPIQMUZFe8j/uB2z2OyU8bCru9D2ol2pb5Xb9PBqnJojttfpSQcL0OWwSBIhueHNHIkb4
POMp7d4xBZRnL/cO6vTheq+27Evi98jPbAPrLNw0vDttF12QPNursrR7aEKBxL9GYFlpITxo6g5G
TZL800sQygBuBAxYGM/LGCQOsagA7xiOHW31c2ngf41gm68mUQ0HaJk5HUge8sI3Tj3t9MwbX9Qy
AojmRaJ5juF1Xr0qYPIXWgnkhrgId65K/K29mAghEzVryemlpavWvsWJH19U0RpOYBSkb6zHoCp/
aT4+mJLrYkKRei2tfh9GpQfG+Rqatf+mcqHsRP+3W3KDW5JSjkHdI9a28/YgHTvZCzP2Xlp3sJPr
bFPKjmNZXk1bK8FcGO7nWIYfUJ9v6iLWWv+GZChZjcM1iJLpp5fn5lHOmECH0NV/8V29o9/5p449
HO7/nyTwcZVIZ8B/YROtFtFI7uLp5xSn3+qjdKqCvmpqNwc9DpybJvQU5l/lnUB/izWNg+nMDAY3
4gYERfGcF/XCITLwUg4dUWjUNUR2VF/E4Oa/++GN7qDxhUmew3PiJPSI5PwksggILcexJ7JVgoO6
t3QL64DXkISlXoqlcocs9jwFJhAZElFWtjFEtzEjgXPVkyJzTtmyK6129xEs8RWELHbMtPxnedKA
mLizmsQrt0uqQzOSG0C20IwDj+i9Io6PjR5q394fz5boXQbte3lPoLxZObaIX9EyHxL2iGcbkCaL
frnEGpDSENTcgOqj7CxiGqRt/0uFl4Nr+Q7BBK3yexDRG1+n8UhJAtpgUzjRn9HNxK8gz9njQARA
zuj3j2C8RmS3yjFwL7f8pr2yY37kJbu4SuDBWDiqjOh5ngeuTHDGGKK04WoGiwQpHGAJMqk5oeOL
gXqMNGyyCCW9VoiTHNzuVPoV7iXAMr7JN1kJeYryqnoPiEvXPbykzEKSa8N9dxNlEDAWt75ZF7pD
XLhYvJYxYGoaLpbwiNvJlkdOUt4TZjp9I7Qkf+lxMXaL3kBtrqqvUUIw2hrgh/j4tfo428OzRuZP
9zjNQHSqUql/Bqal3RrNumlG4m9Nr2Ymx8ksLab+d5lNuUk/pM1/D5lYMn90UbywPpiPKtwFGnEx
HEGGXPBPWMr3EGfKKbLoEVKCtc/IEPPl5p9/k5GUrzKb0VscB/9GmJhfg3GZUThsyUrGw7lCCaRn
fHBXXRux4DVkn02o/Wh5Wx+F50/bwYFVNy86auplPCDsPrYo1iRLOG8BXe/747hk93K6e8yZQyRQ
k72CT+rs55DRrBdZ1pZMMBahIkBwVMBYbMlfRojKCEkzTJ/w6LX0OVpVrGGrweunj74Nyz2kVbzx
7Wiu1TZEoup/NqS/m5SLjEyPmqtW0aLVumjYGRrssJXphf75sYTDGIofwmB4wvjmJjD6SRVepzEm
Ky4kWUa1KwCIIRq3sJIszQs1NUMM+uknpdg/VMZOVhx9DQiwEYFlYQKY7J04jtAs2P/0U9eeMhJO
Vz5gvJJxDHkjdix2QUFRQ9O6u8MdwmrKoOzpcTmDMIj3c4KyKZeeeK8HtHauHk0HdejJWPVXRYdN
OydFoyCN9h0HRrKO4sR6TjRycpDgkhBELpaxVBxVC8zNQe29ZN5yIoXitMkraayl13RHjg3Oyvd0
iNm5j6UzfH4cE/iWyNej439H3xLeo99qZZV1Up5oqCBARGFyH+Yo2KQL2azPZveEfI2FT0Mp4PT4
0Wql6Koy4M5zjnNO92nZu45oXvCRereAxA0LzVRvL8nebTeTblsyI/AAjMBQktYPUhDuEadd+BEu
ySbZsOCnXNBxSLzoOKmPA6OzvS8IKXlIwfuq32p60e7qudFf5PLjMtfOavTJzEET92JWm8rDeYo9
4yzaKrnoELAAtgYHYVh/2jmqsOSNeLvpAPQXPeKM9uJFyb2MjZqwiQhTLEk5Vll4Fzl16TWIW50z
eFJ+xiRmpF5OFmk0fKofczHy30jQ2SVtNa0fny3jELuckVlHPa3gpX3VTpy9vZK0iiD2fvqtnf2U
en5wbfKiqqDTN4/f0EP9bftpewVgj1HR7pD5afSiHjGyZl6v1TDJXCZK6tn/vPRbvnMCSz8BRIL6
8YTEv2xa+VbN8NKI/CTXplv1VyGtLTJ0siaPYT9U15FjI3l+ZgW8w9O4DPhMtTgSN9Mh1nkp+J2E
OLLen7C65EG5zYBubMSSZeouD6XsPpqqwh5uEW6NXyE/MaRZ00bEJ4CP41Gi/c+GPJaAKrZdq9c7
10i7fZ/H4vj4jTx2ibGhllh+j9QKz52o0zNe9KumjclbOMUvwK6nj2Eo/2RMg/2ofy2WkUQ1BIs7
l7AZGwuekgeBVXfvwYx/GVINacGLZCi0gxAjafpLCTz+uj+YYif7iji2XHb1o1qcF4fWYDkIh6y7
khTryE/g92jWcfDTbl3OwkZr/KIOwNKvDq6AnQF74paAub/ZrfDXOREGjCGqZzOQ8kL+HrHIcVkQ
RwOwobGxqKiyz7BIrAV4DzDKLCKLCTOG5NKrv8ykKsCgdkzmbL/ZFHMyU4x1LpeX5qGsqI/DnGb7
XuDgcj0wxKmJzHgZQJkOAlPHonqVhaXhegOiA5qYcLDCfoGS3D5NHb2BhtotJyJOJhlGYT0Bsrus
/49WfRl6W6H31G+E9l0m0ZAZUf7WyiB7CWxdXIaFTT4wz/1P7yyuGQJ15QwCpYqJwGXtWiuNtp0F
7p51yTqOIx/b7ObiFVuHv8lSa9itNW8kw3kU2R9JNnYNurQtGv3JwlEOUi4U9kGrq3aj+pKwC7YB
uxLDakTfK9WY7OerhzogudJlRDVV+ej0h5Tj+6L8ZBC3plO+zXv2X6MqX4rKMq+Vk/4i1qb8xRwN
RY+D+q9p0I8mKcWr67UvHH/1T3++onVfZFuAb9U+6siueWGRS9LhTxHg2w3zrvzIxoa72sj9Q5Ib
wfmxciFY/Bkn893RKL1od4CVMrVz28GUBn5QPLVjth8pNJ2TNZAdwjlV2Xj6HjPOOJnZuk9YwXeN
xYTdLnSTyFQ8Awxu/3W17uqLdnomcZRQvyn6EQ2TcULfnlxzbfF9GDWozaXFXvWOzfli/GXnI/5z
v6ANl6FbXs0QzdGnCZDZTtJsByxRa2e5qTVnnPYz3RVM07xMmuwCGBkXOniay4hhfm0zq2SwzDTS
AbV51wMIAkR28zWXk0e37Kk/3XomFtX1YNxUBGV2c/yHGSUAkf/3Fqim8wBfE5VbnZEPEgz0ryoi
U8ndOj7OHxEkIdkzBU5dKMtqpiBnNAhM2nKb1nrZ+wjiGAA3EEhyMHsY/0qt9i5NFP/rs8C/zQGZ
ajU44gK1+1uRpGTyhuFJ3f1yWKghPZECRu2+NWiLT48bZG7BMgQcu8AAnuYidd9UQwQmBcFs8esQ
sVYaJLsQadfQPRc6DPwxHvZza8d3zdWD22NqPdpSHJRFYqbmA2Jo2wTx6Mwlcz3cOVotV6op4C2e
F/UscuE2qWccQ54f/crIcr0jMoSbPQ/Bs3rg77v7ihAoMMMD9jQ1V+u57lfK0se9E68ywDcnP/tX
DZKbnu25xh5e9VwvQ96egMDDkB+Helsty2cSG6+RXiQHT8oc7iixtHk7HVW5YeNJgLOLEjOQxOTk
PutAzjE7pYoCLzfUjy1ZtfTVA1daRX40RaEqNwQpZ9yUTNoene1RG+59CLULS7IYFiOCjkodh/64
Vba7dc/Rj/FL90U49LtO4vNsJ/0lHbOG/NFhD1lx9ZD+ODk7cY9HfyoJwYRi8M6UDq/TMjbEq2YB
JCuY7CwTn3B221Wj4/nCBfYzj5z+OlTIbrWC1GG70ShBAGsDHBinEdl4HG315TNTD01CrUkvHTLO
cr0HmhXfgdNGdMKYWgGIYuwUWHKVLidPo9fKixYcWaLcE0ZQ96SeqQffGP/z0vA1mOTLn6r3yoJA
X7ds/E1eRymWdxjWp0evyu1B+9p6TkrWcmMhI8PcneNpJp7TOckyOs+ljd9jYN4pWwQ71uQa+8bw
JORsFFaPGZDIUqT1rgFlR+p/8B4+DglamlZPedpe1NqWuhvEcCSnmCSj5i3lXx9AH4wTdMuPp63k
UNHCmtn0kXYQHSChvw/QaTig61hTrKyv2F5c/ImcREbL+4THz3IQGvEnApPu2LQp0b6BMDZwdcZi
n7tHYb75Zj99sTrKULIT0JHjyGWQEufrya5wW3l1SSbZULxOX9awcZrxd8jWelCKir9jrdlFGhL7
yP2DFnCz7nNfo9XqPxoiNWZ0ay8NZedrHWUEzEr/8Kg/HXKGMM335IkvmliraF6LkD09WTx5GQCG
xwGDoCNcB4uI1g9dbVt1cDcGs3uuzQF/nM6Jxi9QxAY0C1dzb8l9CcxejWR7m0+kS0jtmgtJa5ae
9XY2zfAc25i31LNxeTnRTj1EvnVQ7+P9D4jrZPMno9wy9iilBpog0F/KwmwuqoQvMnrYTt5sHrWt
LOaKUB2M8fwLFw+e/19L8NLeNrKjlvXb0ssSpJz005SoO7cZOMgZex+fDrU7dFYwJGicZeF8Pu6O
1MdOSk6CurnUbSZtiwznNGZUwq/8QJFOc5tOzjpPButChXzNYqdmSjrSiSPHT1wd+dNAwoF5G+1w
CA/WAxD99wxmgoJMA9Ef46n+xtww7ZTJFqsDYIeleOitQq7V/L2MhX+LyfNgmG0ma70UrxDmYxy1
aE1VkkkLbedCzvwTPa4uBHgDdhtxqnbQOTZvkx55kEkOOKY9ziB0EsmRA9ekenaOl35htyqPNnOQ
PfFOzFDVpKVxCS60gnE1psP0kzX5w/eYaKbaTBZcSoqN3mfOZnYjfmpjUUf9H1dntty2skTZL0IE
5uGVM0WKmi1LLwjb8inMQGEGvr4XCu6rjn64DJL2PZZIoCorc++1130A/fSLKjXVtoM3lKKbgsS1
SN5VE0Y1bwwnpydcox4Yq8NCd2ujfqpi8wdG8vTczNI8DyOGNSGa4kG1ZBCKSar36d4CJ/dp2ais
tMKPXnqmiIekdnoQCIu2Ix8xunpN/5oHgOEDm1Ng38hH4RBVyXfT3Id+REJOKmEopV65RxHUbB2t
L4kwB8xJICwCPSwnUPU6f5x+JuRzLt/MhuWZUWHnE5zZRIR7Gv25yfrpU5jRnyAJ8qtVpGvb+Lsz
7LQ9TTU3lESx4tniwD3D/n5FGHaSYx/dw7BC9s8Ed1uPRfUOxBNwJa6f4+hB6sURhapLt/GBwGfy
m5k09TRhvy/9s9Bk9ZjaI3zsAk9+ULczah/8Vv+OvzQCDppu9MfZQQNH9cFk0K83RZ60r0Vu7ozE
qO7weeSPZcbxfK3hpnzmS2S0WViBPLqTXe3CJv1VEngLB1DLH23X4luLWwpFXyNfuKEa90ALPDvw
JChIaFWoG8lOSrkbrYKYNAwQr23eEJDOYAaMBy0MIYcvaYGDUL3ASnd/yoRTEAqBuTigG9xq0Auu
jYGMV5hdf3BclB7qZdkaNmKoZNPGlPZqKDtnpfe05NGrczg6H8ySpnFT+/ycwnFmaIpugZO7QVBE
tuhk2ygfd6y6EMeQjhAe0R9a2UFykA6J1I1Irvai58vtpjsZMyO9nSF2SlQ3SKfDL1Ba12YaEQYs
ffbYrIgCKj61QCtPcll1YAx690oIHC3LkdbBQMTf+Uu9H1zhDdUwbtENulgGFtc/Z4FsW/jOnZWj
TFIfKEliDR7l+mQjx/lXYU/ixRSgsaMMP6eMJu1+iluESC1pofeeN3pwmRpODvD29xXJalc1P1fj
dFlO7dbjrAFmk1Fl4wOdRsrYn83KxoDoZA6YLgMk1/Kjq/GgWklTr3nXC+/VjeLmquddxHCjxGge
jO2hdN3xuZz0ilwxUX2MjvXv2freaEeHyDQdQLvzdCkoqrwkwGGGYISJ0ic3vdgBvfQuw4h4Ruji
51rYjWXRLNlv4y5iq7iShdDv44j5Q7OMJXwyWo4Ji912hPxJt82f6akEubVVHQu/FzNFTSRQ4YXv
5ERlbz2afM/O/Z/YbACwOGCQh7qx7h1S/zaGzMXLIoeGJlf9gucTPTAm0X8IfMNoIU0kjqN89dME
j3oFFIYG46UNGNMByt6EJeFewSIw6KM6vOP7O2o06e81mhCAMVoQLRWixf89VLH/76VAn3NA8mDu
dPrKhKgRidR7MPDUhoJ1ctzTMCy2AfazvUwhZeE3n72TJ9BKKsOMD4iTRcADt1u7z/hl61x/UXOL
RGC6Rz2y6wzIsEu24n1Tdp6+o8e9hJHbGL2sLnqZTRFsVlN8Y6KhHCeaa4kFkDb3XxD+DnRdYwqq
PMDWONRedw+1fPQS66hlpK5lRb+MAmD4HSUeoe20CM0GGQQrt6Os6xcM94StVZJD9sIc4OyRPucj
YiMkDsE8gOWktaUemsU8PJkudoHFjUu/VuLGbcV+bQ1Rw96BNacQHhMHx4qFzFa99J1mOv2wYpSa
Sq6OJG0jbVAd61nCi4b66HNs5Vsayovsis9AuvdqC+774DficefccizC2pke+FzRFY7RgNqAmCNV
GKl6SD3zcvb1YfT7jdW0m9b88Onsfwa0svaT1jnnTs/Jc4lBC5K4Uh+4aej1kPC1m/E5ItiFeDIN
72rDVReyF3n5ngyZeJMSIslM07R/VT6H0mR+Gizzwmkjf62m2bs6Xv7Hrdvonpl4tJe+AzPSansA
0NmW0ZEgJLJnUSoXlE1IGG2NQsphkLzc50XV/NY0n5bV8qr2JYr4LOkOHShP7PwhB5fFPc5ati8r
56yUD8xL4h8Wzaqt0OB2Nz66Sk4Ql5mEmLUzlPEKu60Jy++0wkLoALpkd5Dm49cksSxt19T1/Vvb
/VU9QvVQOuI+IXENTWGVn0s9ri5JP9cgMvpfqmgMXKu5VIPzJ+Qm3K4lKOsvQ2qcKVsCmd0b7f89
yYiLj1SUYCu4wdSz7wcTuzjJSFibtGKyHlvoYVsyAf1DvAiDG4OBPQ7ckWbX/y0rnbk136yZU/D4
3xAW05MGN+YU+zqpS03xrvc97FDOx1fLAQAz50Z5aWPvbah78y7LiW4PTU43SH8/MB1xytSNryii
Ix43jCksgsjOHtHxz4JoN22hc2LfJoVDxrTggDBsRDrzhSzTFqHTglWuHdcDsca0QH/up7J89AN7
q17ldJquoWFWJ7XuuAVtcFsCVMKXfOMDP86yMs+qCTVa9T9agHrZ3a3XhoHGTdlFJQELu3aiAzVO
3Mr7PuiynfAdjKNxJMlg1qoPwh3sXcDOeO5zIolFgHln3WdQw//4PusT8VPKTWzLrx6p2bG2MKTl
pvgrF2ereoiSUb9TA0is9kiTIGgmtfY2Zn106ExgsK0z7gej8Z90RMF0Rarsn3C51LWNFrjBR2XH
tHriKvwYPP1slA04vCa+1tDi37rx1zq901FClrPb/tcAH9cD2tZaVWn3RPIgVzYm96GJf6hCDtJ4
dPLIZNrIwQ1w7Ken2kawKmldwbCA5ZbnW9W5Y/WkQbWEanNGDwbW5k4nKLDIBSiFhF0s77K9PqCh
XAyjznLKUCSVeYQbONtgD9oUraGwUyQJ6m6T/t42go84HSo4vYOxH8d6PA5oz+5FmAf3RE0zqQT3
5ElTYripxSVDCMKhHD2KMPPhrNwaLJpknFg0HixKkGDIf9ZDZb15sjprwnTfY8+7itByvrAzX4um
I5fJ9Ha9SOrdmL9Dnd7Z+Mju9eVnohWTgvvzGTotL1O9XzRPOzWUDNoWKR/2yquvzS3ciWw60393
pFu+1RYTvmboHk0SyfCNuf7alGlTVEexQVcN2SoUHbQL6kF1x9WQip7wPor0M7FcFShxA4yAFlTH
9QzhmlxpMenqJ2maFuq3xZbNkWcTT1FJVAH0zhgu0yGPEMb/G0zQtsA/lxaPvR3U+8gha3O95Mty
PqIcheOzSNJixypubs1cegqIWVzav+zB/LolpqWhfoAgCEqHOLhbplftyVsUxflFWB585UVY7KYa
O2iMUSZc1CEO2fKklkx0tLPBN/fASCk5axP9bS+Z38wWBNYoAHJHwpLsOQ5DNxgBFNtm7V6Nur0z
aD+dlFz5W72cSp2+jG/HbJJWIvisQ3+3fjTaMCCy9hIy5aOhuwRVaxzWMsidwKQwlcpOpbMEJI1T
gYsuaLUXSplm+//McknOJo2PJgu6YnExR8N+UA/SmVB8GzDb1cseb1fuutV1UiQSqjzyNBLvPZwr
7M4t4tFTYT9WumkfvxsS6lmFRW5jTGjKVKdXzQx0TkBy5N9TcsyRs81+rfg0V0+2338vS2FdhF5+
VtdKlPKjNwYRMDUYnSZE9m1bafoqNXfXxtSYDZs8tDua4zqduHf1LG37Gk8hAUbDYgifdAOlo2dZ
j+rB6kG1ZkUYOj9jIxM7LXMzpofVO2pgUDe2kUTXPm6j65Da/2UgsYxdl+n1RcfXsA2ot57IsLRe
1djDl+hzWEou0s/KQ+kU5iVpl4gG+nG0Ssx3J4ratzSNObKMsfmaNuNrt2gQaUP1+1QMHGMIoY+2
vgaMr2yEvPgyCvxtnvoQyH2Et0Ylnhc/+I3xX/6aFM9FA3q9MMP+52ChFJ0gb63P1Ht0avvNsLy3
PtPT3WCAL4btmpAee12nqIhaidqkQ8YhOgk5hpg9wfdxeF/3jr0ht4wMc01012b0XxtIP+fWjAxI
46K8b5ayTT1zCGqlrAQoa5K+JKKuf2kIR310Yrm+cq1CbjkpTRMyF/Y6xB8peFLVOawbbOOTiQRH
HYFky33DCCXcqevUnkrKzuXvXEtjLLQMmbp2CxIJDrNFIYRw/K/eesWPBlU1Z6RuYho6/TUKCXdr
sZB3IUyOdqaylz3GR3geCa2gudpV6fw+B+jZEchVz3qEPCJKiCn16HYwdUUpzVRYHOoRdZtnCeZn
yxLhNdZnqy4Pdn1wcTOk4k3cigYnAlVbTQqB1TAQVBLARCBYUvt4Y9nFXQG6HzLvXOYnjHdYadmC
bQA5Z8vOXW/FomD5go1imT/bwamYnS90bkiU/MWJcoYl6WT6o3W3fiyiY1JABTwdcgmb0GileZiF
Lf1N4tjOra7+4AeKmcQ08WO1PGsCgiXcfOMIwzyoEc4EJGaz6OCulhFauzZBcPGfrHvkj44kPnU5
2KJ3JIxGSaWMGdZ14vXHLCc/tolB8n9T5Wpt9PBb4DQkb5Ophzj3S85wPSXppUC2SuO446dq5t/M
Xeko1dH4MyUaIRqT87oCrGQGEwc5RS3UMwOb9yHuAGAy5XtjC5t2ZdVqt340nGPq+Xu2yYW3hVJW
PeQJfpEGjvvZrn82JSc+e2l2+cIlP1gdEalzOJlEFSHc5fS5cPhqIgm32eTnO/N/k4YojcrtnEbe
sZImxljp2JC75cjkpnuLLONDS7zx0R3cL9awDX88vnAsZDgXEQrTEN0iNDG+6GK27wineK7oW1x6
r39Sw1i55EmpZ6k8MhvAGYXdvPd1RH6RdlGz6nhyom1CWtHazSCH9VQmgwMPBRjTUDQUHMMMTz2V
UMOYGS/qLNPq2nv1KiBbEG30omLC9Glth6AoYIN5lK/Lia9ofcIrxHRgLvs4TF71EdvCJTuJ4CTH
Zp1Ummdh9DCRiJlL85T0EjVs8b0guJqWfwUGU366uk02jwA9LW0T3Dr9zbNY4JiuXr+bLjbqlbKY
aJ+qc9fQ0wdrpW1VoW1OTvJYdvQbhu5WdFHzVZnNTWfA9tPwEej6yVZNKis9rU6SqR77LP3gMTHG
Xbio9RMvtjdGYd1LS9Case2kAkRrNg9W7p9G3+HIJ5KvVXkChgvmQNLcrXL7QP7pSN+8jfU51rTo
+s1aA4szXLmFgmMwjy/UuQ3RfISql07JcKkx8NmZQlCcQqqZDI+8cd76fj81r1McyAPNonHvmETc
arTNdz4Syq+q1dMzE97hZCTZeylm9zkmaWhvdhnSL+qHkNuN0rYxQ/+Dnivc3T72P/DxIv+qKU+n
5KVJh/lotMB1TYbbQGb8czmjODAS/cIwH9R8N7bPqhOcwAFj/rSNme/czz4ogdij+NVcvoQqozb0
jAUe740/igjyzYJE6YyqZ54LBxSDg8B91s4vPV/yY2S4e0Ib5pco5K1qEQGJGfO5J5lc6kUdXwXr
+en/ezaMpAgM1UIaayOdcSOeqg4z+iWJCCvOXBptjd5716VEb6Tb/ce090grkRQ4rIYHe/TwVILy
e9dNpDcSD8SfIfAPVhJrn16RTBBxuJqDiX5yV3KomjrALK7h2ncDVqYNSif50Dm6s5VDSfq6GivP
uo0RcVHqtAYdoChMnZNqGUSj91qh3tv2Zt2dZ8cd7j1AckPr/7YK+nrcd7YIwl0KM/sS1XBoKw0H
ngxR2Ov5D5IWfjaDd/P78Y86P3Ql+dZ5MS1yQopeRBYLg7tmuMrtd8smeOT/W7Y6l4uLtAq59Q2S
MdokrF6aum+2iYZ+XUOurgZ/+CPy8+D9drDVElli2ndC0gX2zMIB/ula4GZAUajhZc4uz8DlgoH8
2afgWiUpULIcNNttf9QimFNVUOk7MQzyw6ZmYSjxpvtZfVFLJhqlhFg1v99HvwKP8axq4qcgVPZV
hBgWnxGzElu7Jww+TLcTzYFDn7RyZyHgfzZsq73MTWm8FVOHVBzpMfy4Spikhyej/WDXNK2L3kk3
6ZBhOqD/jEGDJladvXBJOGe8wc3jtCNhJgDeAM46w+3PvDQ4AgtfuY1CwFXgTv1ZT6mFSTvGmsS2
isyu/zFYs/XodxY0jTLFvsP/Z616SZkjpZBfTb3sfNnfITm7aHYcYoR3P9TyqdoW1pKSJOVxBvKN
AQ8KaSg5J1i2WR1aIgc3tu2e06kiiMII6AH+z1/keJwOO5pJal6WG8bXGJTOoQv9m1IQx+X0E6OH
9xTFeHMXuEI/tZw/ommdz8OaRWSTt29dKpb+drwgTmGz9LXxrwiNe/jGIh/fy6u6LgCpP1S+V+w8
bNmvplY/R6L/mybOApGkFqMYasE85H9oBXfj55wPIIH/y4fw0Lqdx1pe3uqIhCA6PJugScExdIaE
BL8sql3gvgxm+eSoOgzCAjFK0bLqw36Ji/DGdDbGU2BhlIm99JjZ2sl/mb1UA8w+Nl+jHLC0tAYz
2zK1UpBR2pvTd69xZoZnv+2AgTkJzGxVZ9gpZ2rOGuGFExn+vcS4Vw9G14R0gTPCQ1Mxf1X89+7t
zBvOUSe+pm5ySLDj+G2JKf8D+typc+IOYiYoBo4MYKQCAbKfF6faMv8iZupu3++rl5h73wotBSay
SKfUg53OP6bS1ta3Qre1tlVLPpUYioxE6yI72KKlSz5oTnwEBoDqn45n5JVA3Ck41Igt+kXs/V0e
+/SyVOVHVe9c7dShUQqZUZQ/LRLAjku/bXCdFpS5vXDleDaAgzhTfGK2xnxGIAYambrtcbXGkCmK
7reZp1w2pSFO5jT9XM+9atMubavcCTG9l6Ynf5PxqIoeo7KJj5gnGOjLob6JgGu4DUAvskPMA5df
u5r0vw9vSeKFh6Yp7uU8Vhe38C4Y1M99BwTS0GgSwQtgitZrRC8OLPNY7uhx1DIrd0EVPaPur+/1
pfFuo9kyUhonvS8slhmTfIDC/WrT8YO9A7tMAFtX3XS6E8/3BrkuUJjRwCk/LLSsFE0eX/2ifQ8A
N6XBfw3jt2Wq0z4HkE9QpEcny0+0JWQmedVk/KhH9YitrUE6oGvTtSe1c6Mqjr5Hewsqjg5VR9WL
Pyw/M24rt3S7jUNhGvrODWg/gctJtvqkOcfEy6crUqydCzfhhoLkBydNxLJiCcrk8ItwClvHCVKb
3OouZXHXOB+2HIZlmSdSwtNpnytMpD6Y7a3UMbG3BunhLGwvCMQZi1U5XcoFq+Bjfd5wvP+JWhQj
fv8wLSC6rAcjCw7P3xOgM76UfbAO1jAqnBMCOs94z+MdVDt3UbSU0EVQys62huF6YiLiBOLW0zo8
W7Jmbx0844SvXJxWuS9Nq1M3kauntqh45hRoAGU9ZbB0Yaam2XNXzE9WZ2L0yzD1JYX5YNIdvzAq
xpfikCiWGu7vJjZjHHTsXGoQN4S6eWnt7DLU9n5VNA0VHZw+dsZbYdTuLnRRx1bEc6gCL679rXTH
9keYZXdmVHnHYKimnSrQOX9uBwsLOtfXl2+M90VhzV+0fcvfjbD+axm8XdQUA0mHdVeNbrnRiAbb
NPHwJ+gWxo1ZPUna9fdKcBiCbUZO0Y6PiUGSuxoAjAVgIgPB5M62YKtGbXkKuQKV+cXH+HEHmwB6
h+UO4LkT6yCWZ4XOPawk4xka220XeMFpdLL4qXDpZC2HJpTdr4qVVDO+KJwiu4CXczZ6GtsEOznZ
Oa7t6pRVHrE/NVGqa4OGMmNbGjYBOKWeH9S6PyUotvHw2BAChM6ClLg7vcF76scIB0QOLJPw6kcO
IhH+bL2/U34sVI7ozGIo8rbvHeEYR7/7RJ9RvQ/NcQp7Fn/P7P6yJkDXLhGLRUWxzzVInN+LANJT
ZC/zHO5KzDx7n2SMU2xBiseSMH1O9N5sB88R2gxzn3K13hdBXW2cnpY312ly1nur3YSI204m9iJm
SgsGd0BcLimeqc0jThUAhpR8rnRFc1mFsBOa+a4lfIzmkf3ccAThhNh+zhNrwlYPkZ7XEP6PXK2c
abSIxgfKnWu2BABG5MZdXZkxwRjJ6lpeWSGsKtcj3R4z0WNpNdHvqe39DVay9i4o5/vVmS7yT0AX
+GnJNPonza5T8yGvySIcvenOTAmBs5RgShtG+aIllokar+4eV7Su6l0YiMprvMxHq887mvpG9oKd
+6ksDLKXavOls1uKocU6MQBZThaeDecVnTu35HdRL5cH9awDU7WPNTR2UWGkT1ph+Rt+g+Qrb3+b
jYwubB4IKhYc+5SF6dWruxr7xqLoIh7nh4NeeB9bulg/XqsQ2/XTlUE43kR4kz3jiaSsBsDhCFWM
fkStWCZvRaSDy4B4Y4geTckyjlDESTSHFJ+CLKLFsF9HjJ/javRWLSSz4PKuL9qf6rs0DLmEQSN8
3Hjc/yfB7oznYaEb+rM77BIE31xuOKHZF7frezZ6xBopyoMLREMB4rMzbdbw0FdV9DpkVr6ZwuQv
GXnxa9/pdJ91hPt7KaLP9fhHhG+45791ssvUwH/EjLgXA44edbrS3CvWFhCbA7E8Xs+dvk10eaxa
0vYax4TvSOrqK9BVotVDLIhFnFyjjgwzE+suwxQ5XYhheEBPNTOFAof9z1XdEdE6V4F1R7sCj7FN
e99v03864tRIj6pJJnCq7Rziv7aqXbb2zKBzAQBhjGziIew0kW/aOmkJGuRBS/Lwiojv5C5aM/XW
nMxfQBEMpFnpg9rOmLYmj+pVBkl2Hbuh8hnWuWYlBIPnJQJDGT1kyTS0yKaS2wDroNPRTU2aUH9W
4yTdFX+tSItPdVi6tywXJoYvftHc7V8CD7G52f/wUyu4KW0sS0LwkPXDe1XhtsXkG2xWPRvdI+fa
aNcwrOZVUP2vJR/M3aVELUGPcs7+tJVxZPSV3Wtj2F373nkeSVf5a0PJCdv+lTscmYTsPyAXFcd5
gNAVpcVRq0c2Bb7djTmY6dNUuRNZWu5Jba/qYYgTFDUVrs+0/DW1Rr1RZQSCI1SXSk+dcJUpUaqe
YYcnb9cftnWL9k7JHfgOmZ9S+m2i2IAitjQ51YP6Eg2DHmClG5K8OPzUfWwAnFEchaxDE6eAuurB
HAPs6En5MdgpzNVFWuMhorhFGKA8RLM7Tc+xOiUx3H8tjg9jQXdIGXah1JFzoo7inp7IHT26OJ3u
1kkbLWLiYpBZlxCBViFI1GZ4hwHNc6pa0NsLllw9eMRbQTGnHdhX7X9iIf0kUaKR0DZNh2Ah/ZRz
+yeydk7pNDg7EO87AI33HnshyDU/2vuSjlDegvOAmcgPWgfeNXbInmurgqO8SOPfczO/yaNIm+xX
2TV/GEJUv+awunXBX6UtGdo4u9h5vIAGA+OaeILzjBZgIl4FPtVU7Cw8Kheh5c699qYkCupBSVoI
PEXc6hF9V4LX3SWT8J9o1mM1JucbSxh7O6roF6IqZ3aKidu9DC7lmMWkXOtXslXsHzITfwZXPFix
31512tjneB6/lNxcndci4tI2JlqGsxKNNFbpYqrp+l0Nq17plxAshMcEqNIm9kTyWxA0i6R3gdjA
GZMZ0gin26UuSZaWNl+HJLUeRa/PGHHyPygVnUsp8nvl6pjzZ9VAThnr6eE7i+t0bJZzneGxK1ZW
Xqx9TCMkqSZ16Imr/kCAZgb5QBFuqFRBUbH2NpB+dqrat9JKP5ZH2vnTi2l64NBi77nL+1NXBeLZ
kEZ4N3RRDg2pjPdWMNVcXESA5AOnODENvxD7g5nR5K8xFZdkkKAVlol9OTkGcZBU+KpoKujWblDR
t4iniItadWVm5T+ruYxtY7yBEMRw1qk2Bmrvq+jmDC/4oshpcFYUqW1fKzolRz+ROFXUIEXo7cVs
e3q8YDLIiMriUzFId0vLyCCubHTuxpk8MswOwAZyli05IbxHQbcEAU3J08yQDad3452bJWhDBpjb
N+qpWIJm8t6mk5MTT7TR8+Q3Gwu9HmKL6pBUIZYG7YdtdxzdB3qL6mXs8wl7RCm6Sy1OxYB2/Kp+
QYROX1k4JfsetddqvbMXutzaESW7ut8NDjFXnj49hKG9/EZREhKGDHRM1RaZAZx6kmj7oJAt2EOh
NSAgzcg6oOFN96oebYlKDUEXbQLa6yd1OZYjzZb1X5m92tj75OUuHepES8MnY0YC7brun5wMiadI
m5vFuhHsSNoL9n2TznzuFno/WT1MWYlVxp5PMeKvUxPoJVg/Aq+EieIs6HERqgcfXez67Ps9b/nT
dMCUUUGS2n3/AfiqEzmNl3acSrwC7vOgtANxRh2wvFTrMVBMPD2Zy+KIdf4GtK/08ZOz1Ne+9au3
Cu3ZgBu1KQydYaOTP0KWAgGaU6torkOtOuI/LpfMnyLREWLE8m1ezq+IlfQFP4pQf3lpcFio/aSm
mysnOsqE7kAP3YqONAVzrv5Qjg8HkTfpD5RyKVDEFOhAaWoMtkCKT4fh5E61/EoXjYuBjmaDfvMA
Kc75WZjwE9WU0uvy+jBniFSqyUZRS2Vxitp2fstw0/7p25ZWShhgbcXolERG8zz3MUNl0Oh3Jsr4
bWQyVg/IQMCQ5aKIpLi6l+Od6hQCpzavZe7+UO3MsGm+ytDzljQqpmdVHz6WPltZX3OysMfaO+dT
TogR/bvIF0AeZmd8hAwp75o4zTaaBYWeVsxTmvPxgr85G625YajWfzg6yOxwqnuUswDu1ApCwWhd
Q7RCTx08xU3dtT4HacagamlqS0ZVWRo9f894qoEtZ9DS8SDcdLx3IhQ/vZmugqYlQeVBh0Jqt2OH
bDkYj3PnvUlf646r7Q+P+32PgPdhsKtLVtXhi3oAr/OM9Di6qVcaLAFwk4CQ2iDRXiS4lX+qTjdJ
uo3Ret5ThfVdy4LqI8dj8+9eLMGGNsR1SbYpMaB95NLRyEta9p2aAWTig+IyAObtMrx9n6ME2dgS
ap133kHpwb9xC3WLEHMVj4FV+EzAe72aBAE3tj79W5VyUl6/9QzqGZ0AWQZXxyFmRU8g14surl8a
A8ZePSHKqaUpX5IAK3IVaK+6b/vPOSzJRQ8nJRmONiaatS2M4LM59FSnOwLIFqJsaxznODnNjRl8
Cg0sIsftYlOZ9QDwc3F01nE8H2qJJoG4QuzVuvQwcuvGKS+KjhNTWDDQLqJj0AXjzadBifo7ps5a
vGJzsURtkYOV2UM7b2LuxY1VN9mxiBDc5tTGCIQWuxGtuwGtRTRtQENXD0hZqCmBGyvg8egxBe4a
HF8oTctiO/2xq3p6zsLxmeCal1XI1pEGXMnhGYADEWkDI2oSmZ9dGl1PWkvvau3Np3ZLynTotBdd
FD9Mzaez4njFNh/Qu3m5sMFUieYJNrKARKYRwuq3ORla/HvXyKt/OVNdHNUrPdDp4OQZHVj1uic4
cddBy9zSo5uu6o9tbOXOIoufrt7sOceY2WaS56cqtk/9fCYiEry0EZj+YQ7rdKfK5q7RdlHhHEB7
w9UyJ7GLwMue04Cop8l68HrGHpx4M3np8Lyp07Gadn8/qPcG6Aiguetn9X65TAqaatbuzIZzV9Yx
YpF+n+4bm0nAJupcbP0BtNP1dZ4Mf8Ym/S8sSGtbKyJ+ylfX68y7qHTru0LK6EqyB+eZrrJxiFvx
rrG6Hyx35ovjpp81/rNNjm3uqgT5loWyPvm/xEEnoovlzgBsF0us6fhfpTmT0M0QYxeFFoRdisTX
tTjtK67SOXSPupsD/MaVfWeFVnPLMIfsgBJFxDPpHRmLwtnNyFovcZcRvJuShbo2PoRWc2A3U3fD
Vv6nC/qPSWbp3rHCAGBtexNEeb14c+wfB52MAUKA74RhuO8EeZwTO7fuB3As30YWXYMrPebPw5Ll
MTPS43/VjZEjPhRVU4QJVlYfw5SzGD0DDRSpaSDHULoiQRjdGFtbO6uah8H33tkytZUp+K3PQXzM
NtHNOTKG5a7xOtJWbAHf1fXkFzQ4yh9bm82tAhatf6cFaYiZrNoPEiQ2AwXr3fIifBbCO7S+ZT1k
8gr1YQPDPaE4Jlmt3fRW1V3XpzpMyo1xFj4nrlUBYLp5yPe6THp13OBq3hr2mndHOwZELA1Ez9KC
Q+DTyVEhKQE0vVOTxu760l0yU2DZ4vjGqrv38uQja9FGHi1IPCcFjUTQSk9d5bg40nrxtUm7jtAa
nuE//K6V8WFJNcfOcPbGfruKUMlJmIn3RYTHmAH1E4Fu1SHROQ8xWqVKacdoq0xmpiXwDKmnSaXt
OsK9blMPehy8ORBTJS4OP9eGVV0TJQLz5yEcewA6tiifkbaVN3qGZ/VqXt5KBFebCMtL6fR/I/bg
1qblt5zsKq/KNtIYTX4cl2llRRZK3kcOlC38GoSaqIfQxzpOjJWz/36PnnRKOgXekN53yl2HQOzU
0CPYr+cwKZgqDg5STWmAnirTT+XoG2TmbhsPfHeBUOi+yGccDUiK3wrEH4kbPY7Gw7qLohM5pmY6
3uaxY+ou8+yWJgDn+ZjujKn1D8U853cOar+zReKz8tEiiyCfEcA8tJNlbZ4SLT4SkM2k1A78h8BC
gBkFggtz8bMWGfyRwAntO3t2WKb1hibAoneNhDbvnJQAOK6MLzski0RdRUh/LlnXuPsyHMmhXTzD
RrlkcLtZh9s5RfZbmMGdaXBAs+ugIbM11fcLHpXWmIEuaXlWzvY1yStjn1VQM+hNm4+If8ESAmvc
TMxmP+Iif8y98ajuqzKeTJTIi7pODzkpIPNgu4QLk2jDq+Xm+lMs6D1xKc9G+kkgpbeLJhcMvfWl
BNWIuA6dxIRXWcKCj7YQFkZ7eEw8LCcKyB0EGHUT7Zo1OJ/Xe5Qvo9uoSj8khvriTmRhyzEnOZte
bO/E8e9kbFGBpgdyKR4EEJDjKs+vM0xlxXAb/Tq4Z5Bf3gDV3gB/lo8aDe/99zNtaBHQ2xCsVllL
YDKnDTpJCHhl6cfRJVtUibqkiY53XaCybMmgdyPn6ncenMvAcu8mTk2PDro0JjLOcxKU7SMt4fYx
hGZ1zljrNh7FnlJ0eMC7TuhtvH1RtuNa7NHQBCM8BzExLzoRvY7zBT6OHWfowsfOKl+1RDoc6PPp
VOrzT8AG8iARapGgW4i9H7KkaAYQCmUKC5scYVwAOaXKi4PIcMST2XcL5uRdDLH2hLE5P0aVPt0s
A9owFoLfHrbXDQJnLlacGvglWc56LMxT9KjL9IuNCqGCMzmvINeHLc3fDIa25rwOG+uXWxZvaijv
6H57ZK0Mj61sWCnhi59ypkiHtcODDJ3ZTRac4G2OH0ZsvzRuVaXkqqJPkTGNQfTvaTGTp2SM2h7K
4XgBWg3XZ24ecvFJM6Y+qolCYL7gF4OOZnLuUO1dj8SY1u6ZqtW9dV9Tr5Djyu15MZEDyH9HG+GJ
/wo/zx9KjH7uYBBwiMELz7Q9xKtJ5P8Qdh5LkiNZlv2VlloPZMDJyMwsjHPmHh7huYEEyQTnHF8/
RxXZXdUpI1mLhLhZRHq4wwDo0/fuPdflFvXqYJd1nnVtQSM8SxPaJAzgj+VxEgUknAgbhbyohwrR
AEOr6lC5BBSiWDX438PhTGxJtk5EhsHA9oos5elVGgqzEjGB1JiMn1rOIWEy7MYZQqR7z24S/DBe
e46GCnlD79BKn2E0cQHE+wHaIzpQYpVDEWjPxipUyIPu6kcQKZ+uUNzkDMZ2zhyUhyTO2FkPc3+W
W7DqRwmGbO2JJzHPHetNSZCtaLXpkXtSkeU868wr7a5e6ymGmaaYO8y+KZ5jtx2aK6PmBkpRTuvA
OMoX8m12g9qu6oH8OaLvIUf2mqYgv8UmLN+KjOo5zhicRtIjjq0PJcK2znkOe9IuUc4OQgH4z4MO
qGzF6C3bm6aQ80CtOMqWXQYWbNdUg7EOCJVYIQ0jv8wv/TtlWXcJ22zHWFwjm1S3NpZPYqgqGmCJ
yJ9owakiXAUl0M+EnJKItVvUxqaGCGpyf1PtaDgsqzW5PZhz/bsVqpAO2Sdv5L9OTA5aA3lXyRaR
YqF6kxiDXCfYp2onDRZo8V501RBwfklslr7QP40RdRysNXs2KfcDIK4eEaPsMXBo9YZq/yeWxgQD
gQNGx8xuvecFj1l5cdHaEmRhhI3EJk1rntLp0xzdF90K5V3UlpSkq1IwbIgTLemn8rsr/Vje5VfV
jPDIHPZtotWLt0cafFrIHbC1q28L9pWiPKboL6dveoKmjJbHDsSg9gggXKz4P6efIUbMpU/Ph1KN
4Vs5d8qOJMwV1vBZMbh/mem8BUFPOT1eMD+MzzbQfKzVM9d8IUKziUOSp8xzybyTMA5m0mQ6wkWB
89kH+1F4QR08LUeeCpRLk5+tBG/ipFK892mj3JZqY6S9OOKz6FuCPqUYTx40+PQ7eFi4YRrVPnWK
BgpgssPPqi4RA1TenyLzrAnre5aq00bNfWdLq/iIZhhGXwf8ADhAytZFIfBEvOV4Uce8QQzjlNHo
H0XGzYECNzqCHII+Qpu9DElOpo91lZ330AJ+sFxekWJPAlScb+ZRtUlhhWJAqwrMgkdr+0qqs6E0
L4r8+mTb/R9LL0xTTG+XXqDVqCuQp3Be/S7+3cprfdW2rnnDBWneDL8ktm0kFlGaHB0z/ZFobYzu
c/DZ+g8/NMjAr5yIlGCFFWdCIkv/OK/IYtCiGcZNgeBe6/AjSRebofR/GoIZocG/Mrw/+VN+z/IC
BGotu7cEo1KNIa3dSybcZNse7bm8oBfLE9uwcHSpeZ/v5ayceguopbxjFOqm5TskIu6prxjauHiU
2bvo7kNTwC9K9Y7k38J4/BKK7r1KDsrCTslqpIGjS8ha3U/vleEIQmLikgon9wlCozvNBqooOdWf
aNvf4pnybYAAXBTuXc5P7BrJaWTHCCHETCVy+lfO5uusta6+rzxTX/F2tIkp15NdTMbvOvO0d6Oy
/GtrdNk74YqAx73h1cNLw23CDF/KuGa2WaQGzY8mbikum2w8+OoU34LEfMnHoe7iqqBLAu5G1Did
opJZSt7uxmeDfiU1sOOee1L7ObuwtLVzikPnTJcAs4o8e3iUDrqIUfLYNPCA0KCglvrZVapyhWSw
FtF2TPqL4fvYEAjP7fKQLeIGMDCuTAA0lbJNRqvAalBXp0jrqauJZyAgqQcV6DbGawzSAelXf3VC
nL6+qWOqHjIMLIvK1CvGO1EBSqA5D91HONER6n6K4gJaeJ/eVAd+T60bMzPosdgoyh8Kwi9i4Kwf
yxOjhZIkPvVk13ZlcGG/eZgCMzgOFoMwmaJBqni/KLgSoVLhDJtL/LKv/OyY7X+pa+eK7Ll7Bu6s
fqm8D58+0nH5/In69vdLW7cf0oN87mqAOs9EI4eb2nHsjXz2yoDvvhzOshFk41td9cNnoafhzovs
5jSrARwScH1rhab/C/IRKJQsdzbypTeSzs7IvOJcxgCsxWcpt41wSaZ9RlF0Tdcl/tlP9MLRsUSD
s7V8I3tT5xmMjqcT4GG5GzlowAh8REGN3bjM4TZBhl/bwpldz+Z4lIwzbVYB+ST1ezfaUDVGhniR
W3+dK824TlRBSEFvFjqQPSTlcSVfyoNiAt+LEUPo6TQdHXBX+7Bypx0YXhAa1ZStilKLf9lsB4Op
HT5V0o+YYtzziRjpURSqvTg4djye9LL/GokCds5D/9Lj37D+yzAl/VOmEzGrRNQYlXn6ZHjxXbb7
tLkV4HbvQpPQPuTq4BwixoS7vCD3u55wlkTO/HKMknUGLIl0GNmlc4809rizxzZY9tZVcyS6U657
bUKP057gfrYVqwSUj1XwSZ/Vs1d2qEYifwXWH8rKr9kIrqyCnL3TIwT5hIIGpm3eCvoZu4aOtVAy
l+uoVi4F/fFfXVe8jaEHZKyMoP+bRNxkOhyqCM9B5OflrQ0DWlqGa188XfdfEDBfJEdlP7W5+Bpt
llk+oTE4MotPD+n8E+WecdMje1qVIvdtVq1+DSbntziYqo2c0rsK9vnWCF5tw4WXavN3TIXlZgxd
glrHVN8sS7KuRf5WTiaTnoSKLkLXJeaU3mSMd+ixq5oknnUlHHXkg2fHVr4Mxq9GSJd4Es+nFAAy
FthO2QdmDPPaq4/S+pvg811VmTfflLnckoH8mRW4REkL+m1G+Ry10Uvt+jvAGh2ZH4WHzdhWhFAF
16xh2kjidrOTwQq9kZBKHmTApjzg/cxKtHPYxeXBMYtzbwf60azwwQrqV5UCeSKVRT9Z07yybdP4
I4nrp9TIwgmBa5k73jF3bFBeqa7eMWaTM4eNNOFZe5BRL3kN8LwNc3WHvFhbGQSirjSpHSC5vdwX
TkAmYlmx3E/ztm56ezdExkbWyZVJgxpkuYV6iU4ZONwvHrSNla1kFdOdjsokQIIFsAquWGBNZOUl
tP4t3rfoYtq1Vj+HBpJOY8UQdMBnb8i6ao8GlXqcJGhDMprBhUWr3VOyp2copHYZLqNfNSSl0SHr
Thfa6rHviX0XLyffTwgAo9ih9VDXxzouio0V2Qjk3fc6SukiamjyRHKr0rnoJko/ZGDihD9sAj1K
Hxhw19Ixl25hiyihdYH3XzhBDdMvXuSAop0PAFxqhLB9TSmmD6pP/wghWPDVDqkkBaMzaOCO5hOZ
WaMNphRubHxITAs/D8RIZd0XncY6xZ65jNqjuPqLOGHqMxnaLVVqwuoCjPFxMHg7SMrtblLKX4Nm
3vye5CN4GliBfMiXK80hGyZ3MCVk/Ujp1UFpq9/qpnU3y6xxAS7isEqRc4/5CYTNtDOd8qUMZsRP
NMf0nsN2nUzkfdj8wBsTY8i2r8aZuxDViEeo7GZZbhwtL7+4tX/JLeZFdjpDpRDAVszm4cqcE+Uz
zIpdPJvOO3Ch8eiPiOA6k2tAc3VidmPRhozf6s4xjvi39o3Q97qmD8qyMMJNpbI/oIFDPhSinmuI
d/cUBNk3iRsac/5G7eRkoQpZSDVZdANGHmQ8hi5qDUGkp+hYaMip0ya73PNIyLRV5HvDF98yxayt
q+5YTrLfEvAXckQbmvG0kyRDlYEYMDNk+bZX0orXI9wlWtmtPZvvL7g4WN1WM1koXg6dTM6nm6ru
T1lqig3MWJ+Kvox3eTXT2y8yJLzopG3kXjCoi/TCLuu7JC6hGzVXdlRTi+bGQJzk8COMs/08x+61
BhRz7gsuoUkdupdZwTyCBugfmoi8yj4N/JW8y6wwMNatFZUrtbC/4gu0f1HKHRVl/s6kHrUFAeXH
ujLcbS4A0kqSbKx6vpaWSliQO+rHEJHyunKy33uz178gPsGuUjMR7QNi5Ow6pXgUAvUs5xGPIf+3
RcnYd2ykyI64N+14XYaeaES7rT96mybzw1MeTd0aMcVOPj2zVP/hzOGtGBrrHaZavm8BNm/ky7gb
wNqCH1q1LvMXL3Y5HwJLIkee+DcD4OYmmzkrivf6yACxqAMTGEzYnmkokg5EouszMLJzPihIScSr
qGwLfmFSKkHXGboq4gUFxsX1h5tdOAi/POttMgL1KW1picJuN4rn7KeC9LsH6EHy+1VG0oLbna/M
zrGVc2u4add8kV81ozk/wplnl+lM3UrJW2Ud2T9jYw72tj2VpGSJmf2Uk/AuC1lm6jK6qgXhcwDe
RvgbavutnjSkKZs6jZTGGbZB0joHT4vnNwSyLyMcxtugp3hUMvPkMBy/lqqrURiJWd6I4/6wxDQz
34iKFVcrijdS8zb6CFHe51LZh/RxhjgkTEpcuMgnS1psBMAqFkYEMWfJG4Lhgr5LzmgJcHrr1sVR
vXuAseURxHPFhM2A2W1BF5FXaUzWxZa9/JeKPIFTmqIRJoe4uTqq8c49ydikHX6Q8Ke9yhCtP3JZ
m7hkMADwHSM+g7FW1S8gDrqt1C7ALwl2RpsPm6go3atP/QwBqY/PDvlaccMgXK4LpeKfrBnoazBg
onYIHFvnqfEw4KF/65yzGg5wJ4CpnPyo+pEJSuKA2tLqT8zleih8N9cZ2Ocaus7VPSsbhzbtbpEs
1nXDwtjHx6SBjC2+CNSCsck0PKjjTCpokwTFzrklI7zttvJuBa7CjRKOFNslI74zTjsGDGwIVo2k
FiluRctyHjdFSmaPdCFBH2sB37gXgKQi9hivktQIVjUzBtn/U7QsO5m2Gq4cRZ2/aE1KKKRyVbu7
a/fFqaLLcSsmpPdAMtaxng9f5FcozpDIjACJEk2LLkM9PhedjBKr2SXPQgw2qhvfFSXfB63R83zN
k7uY86izIPlMjl3tUkxA617JUFWWm9rKh59uERL84QsWejNyw7njM54xL/lGYK9p0yX7qJr8N+AA
22VU6aM47/trUmndJ49SZc8YJ4X96954yqLqHvLyAHmDsWUQHGUJ26g0inzW+n00eWewvzoTQ8ZU
Rk5jkMJRoaytcQgMhL1LH+oI3JT6RV+YYVCx33q9Ffpn7aEnFPAiD06FmIlOxetbtu0A/sqOJNPO
id5oHCZbs8BU1bXlGzHexh8KvS/+y4lQSxkwK4n5UEgZX+muWX6WoZNuXdjFR9nkZ/GBZGJBwHFa
SlHTqp42EcObTE5meASMbHmDh28HH6Ogg0FJrtc1eNgBrMyxsckgUipdW5VIqCTCbBIRYoZpN2gH
9E0z1f6m7HPk7Z3zWiqWArCcQk5IghT56rqfXcy37OspglNJV3LuADOwoEarKGN35eAcfJuoIynp
5u90hiw8RSR6iKbrxfecaNUo2XSqhOVf1AQntZm+W6WNe450C9kaGFqnuacNG56+MaHOi0rYjYv8
BqN4AxGMXrQV6WfFmUsEmaixYxIYuRfnt9Y263vOSGxDEO68rXo6aEX5aVlolzJdMzdR26YPq3nH
qAnWo2om3GAMJTy9/qIwdtvXJOEkbo8EvM8vzqT6p5AUtJVuujVXBpBxadjI3bRZXsbzKybT5LGg
K/LA23Z+jLCo0badgN+Lx0LYFxSxk/sZTW6DqFYbNkqfBei96zOdCeWa5l37KhyUdHYfXPCfqPt+
nn7RUlFTLANiKrSYJkTBl7R5dhoTw78PdX1yjTWzpixZIfBsulb/XkXVRycIWFU/nBtLc94qv0St
bB+GqWQYL8b0qZbufRyF68boq0vi1uWZiam7I95A3bbQeJAnjM3F74Z23Qs7qgYXGlzXRpvy+Ktm
ax8e46ef3egh4QAfmKfWJRJdnEAc3InERiXXN0WIhrZ0G/Neh/yrcxL8BpXI3i9PO8z27b4aIBfQ
hkgFhTF+UQBkXaMeMvQJeMpp7jpZZHwxCXpYoRi/9IK+55Q0GuWV5xhfZyd/+m5aQT4XfQzMlnTU
sxKCgXCIBbVqnSJHuSXaF9oYzkOCJgYVi0qTUQ+NSt3s6SYip5NjcjWDet3nazJakn0iNCnx7w5O
8d3YYwle/gk7IlJrnHNaqCJRuM/N7pD49TcJGOtpCENjzcdtORgVIs0eKJldIn0TjLoqClW4SsYB
fWD9VGDTbpWymdAAAd1deFVFiky9Ss9Y67tDUAMk8cz6K3J0JHUY70FudnQaqoFFyzSTQ2N5H0GX
/S5tZ5pukMzgFhYNKI8Wf4CINNRflU+0sqOgUGdS1QEVRQfnWqRp+GWSX1PN/aor9g+prqwzd1eh
/qsQwx0rJiG0mi3vLp8TqGXbDQq1jMlKTvsYzQjP0vzdMEmijiuG02LzOCPOWLiKqR2U9NvgRbUK
7gv0I9IKOwwici5DUFS37XdYfST/kXa/4I5QnTBywMKaGSNTSLEFFQdNCdc29+KHbzqr9Bo0mvPd
UVhBu6RGBoinfaXjSDVWacCDS9XhwVahMX2rW+3rzE+XKxjRtB0umvm6tKIdyw1eXCLZn4xz5uWu
wOSYP1TkpmxmhCFVb5x1QMThVa8rJrlGd1EjbV/h9GmRJuoRY67GW4dUi+P0TbNGY/WP//if//d/
/xz/V/B7Ab1vCor8P/IOkF+Ut83/+Yft/OM/yuXt4y9eep7rQfo1VU3XDUKLXI0///n9FeUBf1v7
H6xXFidi7rFdCkN1WHYgjZj8rqba7F/yoIwk3NdI6w7yJY7q+ZHrH8N8lMxTpvDRm2A7cD+0xHeT
EJ83BHE2aniTh8GrTTw2arYxDaW6FCNzSDdzPPJMTBt8pzhYXr+CbpsDp6n959KnRAY3Ly4l7sts
XSdVt9Oa1ts2ujmAYgnTVRLhNimqOFrRfK9/S9TqClLmnBdmc0M7W37VipujztmHPT9IoBgeXS5+
P8GRm6uBZUrrinNeEok2iotKp2u0UWqykaV+vglCaKNzjRVdTNeRQu9CdguXKWkalPrJCBG2OWht
cfz7D0W3//KhWIZmErJr2Jqn6aauu//9Q3FiIFVJ5TBmFa6iwZmtAzPK8TqFLAkb+FDV73P0gtRn
/mGZ2QcJH88wLpcmuh2D2Lbc8WEYYIcn5SXD5HBrHuwqGe6x7YwnArZ/SIch0cPDtq4r1uqAaN1/
82vo3l9/D021Xd3BE2ajpDINcfH9y8WVF26uOEWOxCMxf0p7hu0CWbFx++2CUrUYVoNqpw8X481K
7rKhMSFsWy1VImkh+PnEZtlwKvfAv3JphXpavpVEhbnPPCNdWblKhYDcwdXUd01U/rQJgG073i53
KuvZt1H7QrQf0dAR6gDOO/m3YraJAtki9NziMsFmZjCd31cxWysQgzBpmxLHc9G+bFAzIGnd8FLU
dMKyKZ6vTmCv2oyHDoqQASd0RQQiGIEHXocXZkWPUZP37IG2fkmz2sKRJsospyRlKUmqdCWxS21C
JBTW0skZ53VFo/UyB7728mf7FpN/HtC/+xkqA1KmcqAXI350NgwUJpO5XZocspc2NlVJofwH3irv
Yx6Z7y5FqoIcktFmV5+mwQpPbCF3JdxUWek0NuYUx+MxjAL2YynBJkJ3DnXR+2dSKH22JC3SR6vU
D2apq3A/4zs1t/rEPvqQVlSi4G6LEGy2ogDkCWvBxAbkbFCwRKSQvIB9HOQ+Th6qjNAmuU8U30t+
CyVSMKDZNezhOr/1bvnLZtXY+sbs3JZJZsxMaq+aM93l3lGB3rP9bG3tPYHURMVawz2VAluiwlYj
oeoQhZ1NxrZpLxebLsRFkGvZiURiEgoWR64XnCsYxjtUselGYxm6K1NfnLXoAzelBQSsMbYLlCSc
ZhcOI5BHuXymrrVJNEc/xYKUnHaJvqJbboFpAopjmxUsqHka6N2OQyQQo/sw8e1f2swWcdBBMPXd
t1AXc1F10h8l0TC7JPLL/eLaTKzgPQMI1gq/DPNknX0Vndfm7rCKgja41cCBVzylpqXZY9qiKeFV
HxadbqkkzOt4BG0xPJf7aGAnF8UDqn+2xPQqHGcH/99fs5119lZpzKdlCZIXUYAHbd8t2nkArWx+
yc5VkITKVZ/UVQxR05ZeRk9vvmRxcmwc4QqTtoOpVfWOmKQBODt+wpC7bSs3z5pqTVjxwQ8YdOGW
0DJq/699CcxXFlfGpH10zuTe6HwaX+BPfSS0nvhZBcgw19p8LQlc8sD0j6Dyeir2f/+UMv+6Alqa
6rhEQ9s8wz3D9fT//pAydbJLa3P0N3amtRskMcWOojzeySeJkqPolS/lSXX06talyaFA5HtRxgEN
8Vh991145iv53sjZEfxgA//inEQX0qqw+DcqGZjCrNAHKKzaesZgo6QIbMVLmxTOddpWyiawf1R5
isrNZ3paOFuB//6tG+dzltTGfapCzK51i3sLsGmZtDwVgV7XzeCtEaOoJDhPQAkUJ9OBxEN3jNyQ
pq9D396nQtn+/Wlz/3raBFfAUA2gPZ7FiXPVv562MK8ZG4Y73eyK/eIwYPBur7pqnsC9NhvXVRmZ
TVmKBSrD/UnsBDimvVfiY6Xrk55ku1bvZhvxDmx8etzroUrKlzZW3nvsO9/Qc/hX+Wd5ON38ZNqn
qnb0orn9rYmRYk9VkZ1HcsBWZctEOBZhZx3ca8B3SMLn2l5CgIYxgpbZOzSARcUeK01DjeOq2zER
kRRFZdpvcAgv7tSHJ6QKyNjlEDG0/RAZL/Gmuph5SHTnpCLtA9LwdHO1Oy9P2sW9ZfYgIeOZjizk
Hh0kLwB+TyMP0iqts0+a7zGPY5D+vvpuWvZpmMtf2mB6Z8MtmGDiPrYixvAPkKTRQS/Us2nN6s6y
zfizgz7GFrchfelL9qYUJlnneGAf9ILbTYx+Vz63MMXn+9IEXgtJ+o+//7QdUQb+a5nIgMxRuVHI
7aBuNVXzv3/aiTXSZByUeLc8rJw0Ue/xmDETHzGEN31QnP558BkB6oX/vdQG/2L1tMW1xt/XNaX9
JtNi55uJkYNBC8x42PsTfBCVOQZTb1VRmvPA7mElP54+tmGto/I4lIIlqdtufMidFLC/ELAPnNPT
VNeMqkPvmszaeJhd5SaVBFJdUGlwfFHDH/XQZJpRYvra+JkCxiZKnKNeumvaIAdTDYp7DySdm6aZ
97Aeyp+tXs+oM+zwrEboqut044kXced6yB1KMkuy+hqQfnmRgosB6yMJuKSwOIMTM5KAryGre0wc
5k5VEco4uv5Tn2BRT9CX6ZX4JkUOe+rb339Olvn/KbnA5FJtGY7OINIWf/4vJZcb2mNOMe0QLNuw
Q1UM5xpVirp1xjZch7ZVXYMatjkziZVt6Z92DgsnSxoAorW7YTBB0CFzSdZigKBMHuPNshfxi9Ze
DQ3+K2VsrWNPQKgKC6SmV+H//qe3lnP9ho4zYW0wtbegiCBpTZ1xmNUCg0jhPTIzuzCO1x8Dygdl
CPNVVTtYMphRF1GLaSkMkChpTbPp/QRrrJCYmBBiToFRIuUXlZ0W8Jkos/+Qj2PxymzQd+rzERtK
8rDY655xxb7i3jMe8qCVzq9YqHhjx2TjrE3qp1zxaDc/Os91r2PR23s54x+pXDby15dnRB5Cgoay
KEQK2cGdRs08/9bZ32i2svG0MWXKM6yJ06xgZz8NtXtmV/6totX9tMu03hdZah08xmJvM/LVInxw
stWXPAD2G9d+nAGXKCoKP6oztauje+pNT+Te+nl0O+rjqSHthLLNIpCp8Kk4zR9dycgF9A6om4K7
xczU6ZTk1rtvWcWb56blm2H2OQLSNDjL9+iwRida6jNxafxpx14PiCaySXKSP5gP1fhBKEhOaglV
YxGsRhXgREVTPoMAhZJsJ6gJD5xlo6iFGuBauiBsTWsa+3V1lz1eey5PXFw3KfToq6i7G8wNVY8s
G4fchoQw1CPSU0R3c6U8JDVhKfaRQaIUohezAWwYPTqsYgdvLu4DfhfSY+enVBxBmevvcsQVZTZB
cRPSa9dR6GiGRvjwovDPQ+Jrp6qao4s1CSV7nIwHoON4wYsRm4tB4SaGp5CgOjCnbnGQF9fsht9r
RbkOcea9VGyNSGvB7YiJeNNZGHO93lqVndGdlTEQ/ArUXeD4s4eiffDXm2dL4s+6AJW5bYvYPtuc
esZa//mVfK+lGbcLI+3r8oeNASzOzDcq4Y+oTmltkTHaHZVp5POZNfOVWj9lb1f165RJW/wzDT2f
PkjMvJ27trR/uMh+cIpFwT20iwbYQhP3Jyuos93cDPHG8oyMpw55W2x2Yd1DMIb/FIlM2aTYSzPa
ZHwt6W8M1Ucx91g/uCEfsRu8xXHorGQNSwM9NTUmv9Yvp2ydo2rYEOnYkVJjuDurz7oTud8d31O4
EhAifi9LGnOxILLKiAJHHX7vZkQnqEUPHXSy9yZVt27IzjVKi4dcudnWkkzhOvNGzANvNdkaNz+Y
Tp49mOjZLN4S75tmau3oZsbn1h6sQzvnuDuRFw9Woz/accyODsaSTWkRxcM2IXsfKlyDag0Wu4B7
+id1sClD0DJWUz+nvgt2vQa7LW0s6730Utjt7Oy6tvaWYX2oe93GAeUnO2yG02dsG1BUx4kanxLi
Z1ZyGZBfkUqhn/ScWxleA9s93B89No2YxuE8KzqrYJ1sZ3XG11p4zrSuszT44gbKsyx+SrXDP1Ec
eqnP4KFwr/yXLhhCgaYzq5GliB/Cg1adZkf46n00y+yX+KLwS9QNMm4wBhy+qXK/244Fg+ux7fBW
WcXTEI7S3ByjvZYjfx0K13/WjHefbQlLi/+njlT94kfDfKbtWe0CAjIYpJFmN2XRxFOz1i+JYhNK
66iLsTWiTDm4sfWSJNfZ6cMV6NZqZarZfBq8wT6KH83HkrVOmjokaes/D6EF9NBWynon3+sTbc8w
/WKMRnOwbdhQZMRN30DdCIBlE99rrbLfdHs89pVT3iZ79Ned3cGI+RwMUCd9GiVI5q3q5NHV2COE
8x+W+yOOPtkNR+uimruP5Ssbe/eUZNRis7+dqrjdeXXbHFtcFwTJs5eVh86Z9wAPUD81+dKLsnGi
/inXl/l4jiDLWHNq0Mww7IdlcZbEZMcL53o/G4SOomAsjy1MMWiiaN9T20kejk3XVg8z88aYBntG
FOwYfer3hAfuVmnxXKh2+YyH3nyhE1YnjXh7XaENUZdLSjTG3T8DbSC5M8WWBmu4TKzajpLfaGkf
SMALzo3L0KRxrAnJUjhvqpG8o6JP3gp6TDvHcsB9RRrruA9thidpXYA4whthTZ7zpTK64NKxoQOB
Zfdb2preDidYeawb4X2LrGGXjxWVgFCdZsbw1sqIY0z3xqnNtX071+ZTBoG4QR0dI3AdJ7MY3mU3
Tc9pFSz9AK9Tum0cTmT+lL25zTpXe5TEN8AEcsMDIRNPmaJjVdbV8YP3f4aDYXd9TkHTXyTFs++7
bI23qN/V3rAN42F4LWoHqxv5NnrsXHWxUA9VCw88ggDq2ON9EaxSkFo7uG23vCt+LLJPWy3ZP0jF
JIrXZL3EFUr134KAyEzVO7WiPaUFbrnDNzasyqXFABJDUQDHVaZ7lrOVsqv+CL+zVVb+lIUT9+Sz
+FLKR6X2Bmy4ONl4IdeW2tOXCpBVulG+YUNdXIupttZF4tUHJw/7TSbalcgOiDIf8RcH2YTq8Icy
G8FVHsRsWooayhA9jpTMmxo4Pd8kxrBLfou8KPiM2sFhWSSg0KGHd4i9JH8aUf1NgTP5sskbPiMm
yFjLInXz9yWqKTaG/7qVsHTLMNlxWx6FKsqLv24lRkJhoh48derb0Gx6r3pagTGsvApnHAFGx5Gt
3XasoATJlS9C4DfpQ3zO57q5mNeByDQy5KMfzex/c6y42llp2B7FK1cb8jUcPPowSNdZodtUWwfY
A1aobRjsClC93hXxpuxKfxuPHUNoPWpXqj++hUIJNU8pOgQakMR4fFN6tz0N2JmAFNv+JfCC+uS4
xfPfnA/RzP3X8+FBJGRzZVHL27aq2X85H7ELi9Z2CTFZKrAGDJ5s50ivqPxq6e5M/JVY6aaVTnyD
nBnInrA8GGBSVw5DmK3kAg1kmW48Jb9zAxEEBiOMrN7QQ7Mf7PwoQdsism6Wtp8xty+5lAPM3GSN
6Vw9LbprxL+fW0Qjq9wDkxjOzLj9iWST3k4+VB8wo1sOQAPd5KmNUfXZhqA5LLzZawDKzrowdfPZ
2eDPbAQ/8tVka9n9708dvfC/nDsLu6dlqFxGjmlqtv2XRrkSQvvKe5JpsqaeTnL4k0JePIa2/ui6
8vcK5Tj92DI7ZAa6nrDqyeRA9nNumL4dXaevMRuzT3FL+xoZIA9Cq+lJKEE+fJvF4axqkbN8aWYz
1CY5JbFi62MMI3+vWyKtxemNr2E+HnQ0m2oWDMRdBtXDR53BbAIdUqY/5wnFeRJrhASJWEd9YIxm
ZGWJ+VFX9oYF/nEpn7sK+RuELqxiOryReayQXdCEJoDTOGJUBhdnFz+L2jCPZu1q9xFKjueLcDIh
ffUVMDrRmJMFFJfWM7K6PxI7RAsqGx2TwdxjiIgUBDj4oH85Pofh7MLZhluevmSZ0WD3vSVFwZVe
ce/wKLzFA06lRSY1df4O0xS5EIWWLgapcgqvYVUqsDGBgkiVTaSiodMoexdyRhP0mEGZr34a7m3o
NYIurRatlJipyIOruc0WHPULY6S+Aw7anYgKSQ9j3ILTiGtQQx3wMaCPJV02/JxqF0ZvKIukyitk
+2YNQJIyj9hC6EqI/VKv2IVzda9Lb/zW59sx8kqE2VH+gXYpePnJl5r1jGaD3zjpXbZPGljO/2YA
oqnGX69P3fM8xzFEXxF5pfuX67OdiirFoUDn1Enas7R6//PeVpto3jIAEVhcIUX2DKLCmEjnkKiE
J1K2PYOMKj3ydf9i+36wD+0GUEUdsRkEKudcbPLekhAZVp1bMc/AHOxZh6goMt/TjMQ52QhRPGve
s/jaKwtFxSbJwPxIyktC2MdWfjJECrlnXZ3hPvrN18QtTl5sXeQmKZ3aNwQ5t0nrgZewasOX7kzS
gEDqdwNWqRlko2PNiPiZnDcahoiuoqQ2RfPamOwUd+EoCPFippGUJbtYYoUZepBiw/wO8F6a7SBX
Muvjt6ZTInA33vzSXEYmqgPqNovvpeamz8GunlLJLQ/1yAWa+l8rG1rXIBRvtB8LTL0XNyP9vJtD
+4tW4JnDjUv+Z5AB79OZHDieDz5OHZWL0v4/xs6rN44my7Z/ZdDv2ZPeALfnobynEWVfEpREpY30
/tfflZHqlkQNpAE+FIqkPpqqzIgT5+y9tqNcbARgyPk1Q986PqLf1i4fFT8m6KNJk6eIxvRKp0X9
bKfJUagNsojmoDqT+RTlVYnvNR4eEbnSz5ifZcTF/XmNc63XlxBNVlu3DY/pFYO01503x604yilC
2y7a8DoqYQzMBkBfe4BLEr8jOZ0EokmPt8Blq4fGhRowegldATfs9z+SYCahooRjbVnLz2E3r9by
tbfSPrki/unWQAgxQhZ1uCmqMjnnseF91tWKebejdTs0ysqG02R7EEpMldsLcQFLM6+ZGqNdsMw9
WW939qDuM+rFi5ZjLprh/D/MePKZMvXkjLeFc1RAVxwX/2MXfuAAyQWzCJgj84st0BwwjLmTGWYK
7Sk7DJO7kZJJyvuIc18t/VdXn4y9SNr+TdeiQK6aM39+dNbSJtmPcbV1I7ypcav7Dw5AoSOLasN7
WrdXJmBnuezSzi+4YgRYh6o5oqUXHFGM6r6ext1EDtQGlA4DeYh3a7JmmwcySt1902Ct/PO7/fvE
lFqAK85VKZJcCoJXxYAX2D7Rujal+IgWPSUgyiysdotN8k03wmluZ4XwssBraKqYpn4Tim9clgxE
UkU3fgEdsaRns+JQc8umMD+rXRvRfNeL5tqoEIPdyt46EZppo3gWWqh8wNB61XQ6o3IOM1qeuSWH
8NOf/7bfWpOegczAUTmpuxQ6hjVPvX9uTRIu6KUZvKe+b76wV/tvTJp3R99yOBnRpHyDZK95I5zN
0Kt2te47fWAhQ6TObWGQfuC7e9NV8Snkdf0AHKl6QHUO3kp3jlUuxGOVR9rOhmSD6n1yFwilhMaT
WZ8vGxD+bneDDW9VaFb9XqvtvTyruWUoDh4NpnWC2Y/3OHNPVpFlh5xDEzpYczq5cWCj5gdu2iGP
rRGI2wPRSxRZw5HErTkOzeOyFrE/bVHNfU2qyLj/8wv4WhUwv37MiVUKHlW3LfXVxEWHlaOQGWGT
ZYQebfKp6UcgozSCRgtv2Zc//zQpMvi1LuXHsWvppmepBuqQX98uxlI6nlGKuWUch/7/SzQWnEMT
09r5hjnd9SNKf8V+wtKI8soO5tDkdJ/bmrJj+lPir4XJSm3RxcUlycULSVbxQVr7iHh8mnqib+RH
OpA2y6U3OYZocqa5x8Cgvd6mpdP+5Qb7/SK0dO6wGQivm1Tdr6d9ysjVZoRF9b3aZoJcXqF4+Ad/
qslde5ZuSPkQsWLAUgdFR+HfYal2TlNURaeQsOJVmirDHceNGSlvGVtD69JDP6FOVWoyzmiYqpvW
AvGUwhS6KaR3AmzgFvSHq0yOaZpcIPT3jolCl37wbfWtV3HojzVms+jA3G3kKvSGUYpzEJveOZPR
3vx8vLEPhp8zWktrBidU3dO0MRBocYIJWP+DULtYwft6yoP7FhvZX44qUgz0yyXBdJTDm+FSzvAS
vi63A9IPoRzMeQETnU00UN3B7zT90ETBl7odn4aeSYxspYp3iKPxFSLNfpgc/UCBrd6HCWnLKVlg
yIDCd6Y6BUdT4eTceXm9Vyv6ufzSyrpxmEVTVfWPQdj3j/R5VpHfuffyIzSO4tip5Ngb4TvMqQa0
6ty8ymeYVtT1kLQgI0O3vPRo2ZtBoe8W6zsZElFrINWSkHPM0IPEsHm9kaNI510XVeLsue0xKcL8
MUNXlheDfl8TLma5Ub/taRpfDTKwjgEN1K4CbDqkUEzqvD9K59LQwE4sOu0sGw1UDNynXvPsTXr9
6DSfOrzHm2HCcRwQaYBvKDt76gASgmyB6egmBI6A1LprC/Wd/HaWkaIEQBMWeJxnoDuV9yrF5Ls/
3+TW67mepemkTHqUFppjO642F7A/rcmmgm+zrK0EfUd0GpQEuaCDbBVBI94V6q+avuCZqcfnSXWH
8xgY4dWqww/g/bybzpTJics7WfPLByzea7MT7sWFRbh3B3RxptaHd/IByHPIENtgcGFmKMVl6M0Y
inMxFSCcmcILKmSdLXvuky7ICNvQOxL2SEsakV3IeXgR9t4mdPz25HGU2Fa5iZEaZ8S6rQic6dWt
lEzWc5QpM93uElJJq7NT3oOWxaBidOj9oLT98wtpvj7F80LS3kP8QVfDdVTn1ebW4Aa3mCSm27Hx
H5UOWU8JNBtIPc+iun1JtQBx0fwp+UXLq4wdfmIE8P2knX881IRUHhPLp+U2q6EJqqLbhqupDf2b
zEmUD5Zg7KEy1W4Bip3AFypXkpCNfa3hrNas/KpYxa5mJMngKKtMJFIeA6JesY5uS99J0g9bP7C2
ZZ3WW5TZR/rW6gNwBqqsJvYekiIzNwgwxGPWworpnaZ77EmS32gTRrk/v3b6fJH9sqxYuqbbNJrY
blyO8XMJ/NNFqOqBMcdoVusEvBAGTOJmq7rKOB5ALs29OaWnB5Y0wmQ+RnXSAViunFWpttreGtE4
CJsqEuPOoR+ympXTOA/J6J+iUa0QGiYCzh2dz87v7rx5xRa5of9l7moYv73/6PQ0/gb2aBeytPtq
t6y1kdeuwewXinovkZ2WNgOAVbpNslmjmB0vNDF13UiOKOLKB2m0o+wO1mom1DVWv2jb1X7zkCci
2ibOh6m1aFm3ZrYfzHza0QwerzX33Ty66jhz3xdRxlQ8tlkkYh3mPnpzzrgvZRnjkChRIlht93EZ
RcuLCOoBxPOSIBa3Ih2dCbK5K5Kxu6sq6zEyDW2z/GMjHr6vmLo/0c7Q/H07erA3zZJ82RkoVDmH
rnKKA4fmZuMPjMxrIliWctwuAJADsKjRL03dIbGmi5GKgwZn6KhJ/GeMm3Uek91ljSkezAdWm6Wx
0os+/1AU2A/GeZS1HHm0QNhrrhHuq8D+Vvel+KIyvFF8YAo0+cYoN94WsZbu2LnCjaDq51jW1Q9J
BHI3G/RtzYH3MnjuRcUTdcEifY2rOHrjZEOyTWNwQmF+G+l4b8Oew+sPiWGmigeHgFs06fmBtJmz
lB8X2czvM10QtSis5Uh0MaFgESe7ogu23WyKCHUQmAr3e1DbNNCbIrwSobkuOo5yOckxWyKUk3WO
qGunabW1dUTToymLIo6uo3fI3S47EQROExPWwwYXsX4vH4zAWglUObcfnwohCK1crLOHpgmN5Z+5
8dDtzJJwnJiCfJPW3YvETrmlScrfkA2rRO2mmwkwxXHDcGcWsDrwf56r3PCfMDPUpDZ4Ld9i3CjR
FL3R6EmsIbi1R9PZygl6iO/2GGqcNCXPgJqGjtNC2pdzXR3p8fdud6D3CQjk4NaXGKubWajusrRv
qmo0tkPqVgdv0DE+1JM5j1XNLX4r74TLoWVqSRixQuMSYSv8BqNHoTBCBK76hMN85NwPRWofiEIj
Vb1HSejn0YsjhuGqjoz7J8JttYzURX9W8UVd3O1qRzAWGZxvWWBh2AF4Qiea8E4o2PWhM+MLHuHo
PJmfJEha4g/GZnyW7U94Oe1eaiTlgzFWyUHnndGs/kGFy3VsG59fGenkPotSxvPYxyuO6/XMP9aD
z0o8vGUmFBEl6q48VR0/YtW6KplCqy2fbPIXgC3InysfdDJ4OLsE+2WO0XeZcmSefCQ5nh5uVIgb
ZTfm2LQgAqHry492GtYbNSBqMuiUAF4O3K2cY/MqeVs22G/sTgXM5uhTdjboO0pimUMkgDS8cBAw
jhzLTrmSQgmxMpKpkzbDvlKXp0Afikvt+cExVOb+nw2xPdLTt/Nf1PkOa7IXPEtCThV3VyUs+hOv
7GcKMXtXzDhXxRvJwGAosJcwCXXS212ZcitZPeBhc4ivQhjTJUtxCHHThqfRzlEBNkZqL05xEr7U
1ff2gNXUBHbiaHCSwjk1rcYbZ4bvEZe49JiIg+Sg8rT4LQYLKB4Tgq2m0iKuG8I/ceNHK7/q2iOl
vGMeNHgfjsSH1A3pSCFJQkRaZxX9ENAa5g9aXWF9jrhhErpYOzXQAXAMuXjC0dBfjMnfZUXWvyOK
aNiq0yMxUOX6x9BpqQo7D3ChGZ80Vf2g1bNJKyZYDUTII4qi8U2XtfZKEVV9AFiU/aVEWQ7YP++z
TF4o3220QWy3YONfKR3zJsxzmM5i+11e7QSfFkQM8kKmIzpoFqMg49rsNWcVx55K56C/lFYQrMgl
SjZmr7Sn1s6iOz0BptOkK4aD6dYP7JQ4FrV4PwyNWPXw7E6T0s6M8+EqH6S8WtFIZ4O9unIJS1vJ
4J5GRCe7cO33MTyAbd7He2QlmLBVInZ5aY2HZTsKFCV6b02TsbM9XOd0pvOPJJ4JDj0fDfgO/Jqz
FAnCM9dp872TrmL96UrXuyRl8tZOEaBZ/4FNsNVBWS7TowHurXGDs0FUlbGx41PbZRZ6MioQEdM5
8UmiVUKnt2CrmuW2TdAqtobh3OTDZDAzxV1EYgDjcKRREwHpQ+PiVmqRiKvPknAgAZWpE7xVWv9O
SUV9zgF0PyVxfe8r06flvZg0zcHjKGgUExCCvTakBnzhIPZWS2P15hYOi4Oagdebmu6tbZjwsRI/
XmU9OOu1N4y8DW3zZdkwObBXa+kBHuNiunSDwRjYFZ8GmhhrFxbjTvMb7WLS0V2bggQceh30fmaj
3RA/4c7rb1ZvfiV5UTlMYEN3noIedmDss6LTqXwmY3EjIkXc4LYNG8bvzwaziAcg+tOd7TjTyigQ
7rWaTVeEJuDEJd2jRPWV3ZA7b/vesL9LzrVUH98gHPnO6w1b7ajolrbCgaQfG3q628Bq3Q2atjsp
W19ORhiPSpj4IIj1bOEZVjqcUWUAfBakzK5M/NAc/9M9Utj7iNkx5XDtY5fq8fDKQXnp1RzVIQpe
mBB81eNBPKVBnm8DLrBVLprpxi/5IS219GxbfXqWP8CPuuzgCDcHQDck5wKkr1vSj2oKcl1TMwCi
X8z5T4wayX8yzm4UvytFYNwQt76Xr678iDfhQ4F54czREFCjMiXHlhWUwPW6OBECgfonjmjhm94s
Wog+OYQyGKGrgKIARTLqQ7iD0aS867PSXI9B+a4W0CkKJwUOwWjmnDEmkOxmOZqOMj5tY/LaM9Ty
j6UKMoa6Uv3I8vEBLSLQaA5jxGE0F63t66t5Lyq0QvkEDv47u9ocvi7ug7adPhJg1H12+lVrA0ms
XaqdxiwZ5MN3gXPmdv6uqIBUyelArlUzBhytgPzQNfN43Y1Rtq8icZK4lGQI3zsamgzDKeztyHF9
vYhp3cG5SOSImrhMY2vSL5cyLbHXHKnWIQrEM9la5Vlp//1Mfs6JyTtc5LuGQK5lR0W4BSFf74hm
aR+Xr1gEox1kRSCmUD8sQ37ww/Gjm3QZQUM6WGECITzn+uM0WTcTQH1pX4YWck7cFoYetaiOYanB
tFX5lntSiKqwZO2bzSktAh/PRT6rSlQVSqK665reL/mPU72XgBkftRXQYIOmPY9r0m7Ze50suS4v
RGNZj8VgcSxn419pxozUIC1uZXwKfPKY2rA6GVbhEJ/W9iUdB+7hJFJoclq5upfQBJw1JGj2obp3
dVykC9KCw2K58hi4HnwxLBWNWdDgXwEb++JySVqiE1s5i5GwFYrLbL9svtMIvLYBrn/u2+yR8eVw
LUV7rX3dPHm6q92cZAxYEce1KEF7YMZQj/qYpdwniUtG+sgFWUYBnbMocE9yrTd6on48rH22W0A0
Mgmxk5SUvB8+yFLyzwdO4/VMBVmnbnmOZc7WJM183fVIlXLUQnATGw9tzKwyDQgbQWSAt0L+Pmo6
fdU79NuisU5W5psHL1KmPSpEctTLoVs5pp/dIiv+vBRmUU1wp1sQLsCoNkSB5zPrwiCZXJcT0SCm
dS/QAqc11G4ZEMCV8Zx07js8OONxDKc5HY6BmnzAw1vd+yTRj5u//OGvtRfzH+7YNJJtllEmSq8q
ACYZbF4dxJPYrl7kn2rF+huRu9OlTMm0qiy12TuF35+t6ok6v9GSdGcbg9jlNs2cLlGnczd/rirQ
F+rhkD6IoOy3cR/sCFTrsWaFhyxsWk7akX1yYEwyvk6cd100PJg+HJsi2OsQ3sKNAe78L1YO7X8x
JTBvZVDGCIVwYPv13+caXUPdZRe75eaJ8VfsQvWLUQA58EiT2Gqt/eClRryWbrRgYHNzaFJuEPDU
jNMK1zwalaPusK63axhk+lYWMG5Zo/onI26jRsxfpQGtdEltXn5OqfTRNnRaF9E+Ln5P8VHt0EWR
TUdp4hk5r+bENTe5V9zUWh+vRaPQc8Zg04qVGqGkL9FR7CSCv51NbnIJl88Kvz7UDmFjNT4qWMg2
pzLdHJjRuUyNizTtQcyE9mJuUKHa3TL92QV1uKNZO9A5g4GYtOShd5TZKEW9aSdSTd8s4nCnca75
hNpDFNEmqh+XFS5QmDNlrtPec4gD22tRIXpiAqU8O1AGByW7mg5s/sM8bZSVOsKCfMEI6+WmpF68
ShZ1O1UH2UrMyQ64XwSi1qQLXk5Edng4KzOi80MfnOOF6u4dmTmtZzrn4F6NVjaJh2u5lckXI7LE
VUPOJ6DpPPgKen/0LO9LTextLYGsp+18csuYxgDrypFF+H2t7Idspmn2c2hhUWsvyzpG8CdbFbAG
WvxhD5BhWVirOKkQZMxLalNFaymNqebD+Kj4y5/HzGI4crj5RqBreS38b24IoxK2lQpXCBEG52lj
bc0+esLIasbdk3awAGKvg8xYDIyKUgBKwc67coMxWoceFxaWU5Rk8kF2IOSQtneKbqtJdoWDIvxU
ICpT3QjsncWJqq5uOWJuWRVpHgSvEircQYh4MwSxc5Pq1kJLyccFFr+LjuVhCW6ccGbv0HQ+jx6h
9n00YK6Ne3EMpP64VJ5DWMi7ZUHuIHsYKb5nT5DGPKBvWwfsCNsxSvYBcQcXSzP1vTbV0Dz/tlzJ
xt/PBxaPsZNt0E7zHGSVlpSS/dQYhFpbWonTu0SDHGPUOidP+5pVYQrDp+tmVhkponQ36sehSrrt
IMxZ6aEcllMDt+LGJ5Hj3rCHF0gn432nW8XJdGtva6gwl0e/fSO0LLuoVpbfNf149GiRrjvVBIg8
o+dF0tz1TFyPoXRod1Ahlyu9Zd5czeTBpS4qRqY90pg6P+hN4uHRdLQVgu+PUpgQlFl+0UzzfYfY
f21QC3AbDg4+fR7qKnf30LxJrdaqbag3RLGWIJ1pW8RbH0XlGtvddEunYbqxfO+lTHCKysfKbdz1
cnGkrd5eE8c3bpC2/Z3dVtVfmrTOb3umiUmO7Zu5o8P89vXgLMhrF9IA2VmsHfkBlxtzqql7C4GZ
yBFivzmCkVCkIyqWUvi4mvpj56DI4YhlzHTi0EV1rNj+ypm0da9o8d0E0+/qV+aGLaU5Ccz6J/lM
PpjEhuy7NhaQPcFQBqyVV/lQ2N73Z5ENLwJHhvYUxPs4DY9x6hQXq8nNY9B5YbEaRHmvibY92k5o
Hhiw0BDyIpdgHldd1y5UUrkINWp4VRry6nRqtl2jezXg7vCdNStRZAlEgkyLIiXoqNC9zo3dVTYE
J0Gq9+RM/l7zouekIBVn7+Kl3i+XHxzzmTk/xeDfomGtO0R5qTC81mkde9tRzxXA4DWqRHcklaYd
H+hveKfIT4q/vHPua5GcN6vkHNXUHc/F5W++3vQz22xMrWjWy9JuU39QminJhfEiVIO5m1yaqA1C
q4EEQmP53qxHH5h7v22mNDuJgQ7tzPRIpj3KZs88SskQ1VV/yCsNM7Kb0oZlArmOSpfmAMPKq6U4
mBxRnYdpFbxDbSvWAEwBxszPYh37dJjV4NVn8q9JlvUw0zf7yL8negFzSKF6ex0jUJMWEYBlFNhd
qnkH7B4s1q0f7eq42AYjIuOkge1ni4cuctTHGgC6T5/+1gt6noqOp8J/RCBTXGvmpnXg8e4MurUL
Y84tvSeexiKzGKUCBJp7kswp4CHbnUIdhwWa4TUIIzxPbl5eZbKz7yufMwTfdNcx0EgfitKL9twH
4mEw4NsnccYuMSPFKs5nK8218ztSQxzN/xSVgXuDk+D+paiTmpCfV0nH0TV1rmhNw6JrarwaPbmi
wjSNWWe7cB7LFiXk/LJ25luwMQANysw+1bHvrn1UN2/7NA/XOACc95mKQpSYLeaY2jmeH9q40fAb
PAodwWc5I6BZKe11LBZHb8z07IzaBxWgY4/eOrgM2ELOqtthsulCdLfIksnlnvs34Chw2lVO9N1M
2QZ6zZwCqKNSOMzk0sBN1oOqpVum9LhR0lE/SPlJPdh3pDF5m6LgRqzd0b6NRLi5m9hnFt+oc25j
TDkiv+ILTqCBR7qVGU3vmg7RuJuhtAWiZNBYV+oXSfeQhm35zMiJ7dBTh+hct/385/JakxKW12+F
wWrmImtmkqXO49afNiwj6t1c1U1/m/SuvvLyLoRcaIUkxPPgGMFdltn6UX4+JNL+liY1evwAXw7y
buKrYGgdR3IOzoblJweZS8L04xtnFbijwUAElApLTZak1ehhK7QTHKBZmgTUhYG6HQH/+nDRV7aA
Qi6FdrX5aTlTYvHBCCI0PMs5p8aqiK2dKvpvXaOKs0u9ezMCpM5ekrKmklEddpX7Tg9hxcLRaLVR
bAKr92ivKmfpEJrwfrnW6NzIK9jWPvlUiWK4x3Ialf2CO8C6yfL2oavaYI0Rw8cyUOQnEyttiFzC
a9pOO2S2vZkILVO7r53VjxcPsqfRph2UToqi5Xglmo8ZGN0NkctzwWvZL/KL3Ev9kuEk+/fxkIll
ZWrFmFw6Cz67Zzf2RYsShshFRfpyIlCIKsPNpEF6FiFd4QVNYAubaF0/B8yNmSJjRrkDgpJsapRg
26zwA405LUJMFF/eVmv8miAac1qHtSixyOjU3kYS44SmgT4JjrB1YbdQFVFoCVSEnALHbYS/7i4c
4XmWTM4OOQF+Wy3vd3Wt9mvpEYDMWe2W2tRzu4MHVxfWLuCxrEPIjxJh31V9es/mHJw4LBcfU2q4
ixy8K16Q0Asc6YLNvSP2ZO3Dsg3Vk07DZxiHrSAL4W5EVnGKy1onmANzuT7QhJeS5np0Hhm1pCgy
WO7tMAGHGtXKlzQf1mSwAICdrfdhqVmoZKp+h2T/6+ITVDH3bf98I+mSDPLLjeTarumwoOmq67B8
vVrT2i4FS5034y70O5LTEHcKg3Q/P5/CYxYaHzBy2Ec/nUKAPOh2FWLaM7B593I3A7K10yx0ItYs
1qJtM1w7gxutwh37rH/zRbJB9WR+g9t3rUhK+jRxia6mLjlb+Rxh7GRw5zU8KWHnmPRwQCMTfcDi
TiN4Lz9UamhRuc2WLpPioGL3p+VadYdwOIyyRVMQe7JOKsvbAWmJ93mUphspN2sp6I+LRasOXfLS
iO3e5S3kblEzGfWDQHu0igb+kpapZ81wzDPpbdumbMJzF8xRGm5i46k0NiGeDzx2x7aO6nsNVpvT
qN3erjFFFLNvyuwht6dJc696Fd6KCRfsbMlTBys5oDB7sifRPSGFjYm6moxjk9jtU9kyRY3VrL2F
eYRXLcEpjHMTyWe71+ZiQengScC+M3eyDugS7Kk/DmhqZi3mT4X445MUcJL0E5wkD7Ko4LKIwszA
b+HG1KfRvXe47Qph5li74TDRoiBTen7WlEqxw1cwshExLVtujIYCSpI9qrSqV4BJmGIPyFAdLXmD
wTNeuZP5zQu0Ekm4ijyibHMiqpz3uL0VBueVfk87dRvrQ7oJvcy++tFzPYXFU4YasnWGnqupf6nn
gCO/iJv1mOnRSo7OuwDra1vlRMh3kK3j+agkaQJRQbt0ee/tDmFp1Kfurhs8Et5n2IDqoVdffnfL
RgfX+u29pozjzZxrYjPO7rHFXuJIE6s2A1S2nNDqxHAPmBfu1K4mzyBuDIKa42nXGcgd5Kuj9bFJ
Thg1Rg1ye+WkObu9ZMSYBDyvCf/Ojj2JR8xZG3NFizX+GrN4Qh7YEjG2wtwI855NIl51TmAeYhhs
p6U+TAcEPDByCF42i896UWQr8KDCA+ErggJJ21zdDLQKfZdcS0lHgXpXbbpyJMZoHrPmTPmJpomO
1ID7KGivUq/Llq5cyauubSJS5Qg4jUbzQlDLNW46WtbcZysrqo5Wo+7NMeSujY3unhlBs487OE0s
pd8faFRS3U8u4YXspf6Oq7gmMAgnblnDZ4oZoPkSC1Mb4YOKI+zsjNFRBEN8toBnbkp7eFyWPXPQ
79CPpSd5eBJhbl7+vJQ5c3X980pGRo/Kf9QDmgFAQVpYfioJJjS5Uy0Mfy1UzzxxK4xnBbEIMyue
YYBVN/jwraUf5aYbHdbGfdqRAspKUm3oQPnzjLrbc5Wy980f5lrZH0Rqw0GYU54Um1TZySQ5S36I
zKlZlUWp4AUaIMjJMamMIB1M/RsJT/VZSbOK9NuMWTuKbXgzmrdcVPpEXHFgMGSW/Asj30tNSa8Y
52qo2O9K+62lsRng8HYeQsVLV2ZAMOAPUX4SPC9XocfIw8rTdT42UB5kT6cvo/cabI8DnBNw9Im6
l7QTJf8SJtDpK0spd5Lykkn7g5tp9lpL1GYtI17bmZXCsK88yw/ls7H+i8T2N3kohHfNRe7q0EC0
HeO1/lqD35D7WkwD0Oqdo/RoL8PFYTLzVV2gH1yM2/FobWK42OtlEyIfzdNIkpKxITpC3TMVsSrw
8MvPEH6jnoPkqFK9v1HNMNgwR9m1pscFjFBNJlEnSsu/4RQZsxdgyA+bcVwtpbWrlvER6fqhHtye
IXjfJ7e8ULMVColir7axtfXMkDQmGFzvezilMBitlmQIDBlcRStNaAGWZbP97KP9yTRcgIMxUbVl
Zf+XHuxvQjhOm4ZG81VXka+jg3p12gwbf2xTM2JNzONsjUkCb+5kw4CRVaun1NaegfKX0Irb9TjN
gUXuLEvTwSRnXbiNq7wgmcUlS5DInxMy9spJoPI4zlskwiVjBg/TY9orbwcbJHySuM5HDombPNYj
3OhoP9H67XrSfD6RYQ4KmanKsQaqAq5r3i0LDRdMYjvoPOkW5ePQLmEjOk7Ltc61wTZEkdWm1dfB
gAuq94iJSv8JEEhz0UeFefD8YZTG+l9eOeO35rxhaBqTf7osnOO8192uoDOm2bxjrtGr5pvQaqG+
2TjB7EDsU3gq9x35Sh3J33ubdun+B9DGM/ud33jNgxxTspiqnxPUfScitvOrWqbZRfPz+uoL3bwl
tbgZjN/4A4yLPXa0ozrPvinZLpq3NNdrLug2KeMHf/qL9lp7zSbx0Mc5Hucf5i4qovJXbihPxEyz
ogb79DzrsZy+p/ut5reucKLVSM73u6a3Uoyqjrib1KHfliq6/GCox0slVId3MCKwuYFHinK9PLhK
ifGlLrWr5mXd1jUOf1669d9aXvy+rmPTmFM9G1Hnq9+3ivHyTQMtUpGx70UNB1MaVv2gKzf5wdAL
+64aGwzRGer2phy3au0C+5GhvB7o7VYYe5jFyZHgEP8kH1zVSE8hk3xZxliRYLDfjfZWiTIbFHgU
I7f1tb+89Pprne/80nvU0sgI8JeYr+9KzzcKB/VcvU4T48Ghg7KS9Eqj05+tJLhzo+Lk+/Nkt/CL
VaKp/dtAY0+NoZh94WrAkic+T+iKNm3LYTVOPO0YN1w38hCu2BqQGf+7Gea/f4FT1hJW+SUvRggV
YfPqw/95Qj+Ti/83/z//+Te//h//c42+4PjIvzV//Ff7l/z2LF7q1//ol+/MT//+222em+dfPthm
cMvGh/aF9NqXuk2bf0M253/5f/3if73I70JX6eVf//hCKnUzf7cgyrN/fP/SDOWc37z/MDznb//9
a/Pv/69/rF7SIHr57X94ea4beJ7/NFWyQzwbbR3MRS5oqlU+r//Tmv2xHjefq2qs0NC8shz8w7/+
YWn/tFRaR4xDafDS2+Wn13k7f8n0/smJ1fEcGr/AhKhP/vHvv/p+KXGWt+t/R43+evezxdPE92i9
WCxv9kwn+rU3oprxkJYCL7afcpITIYxxZI99lT75xmw3NN9YKbqVerCOP70+33+R//qJcWr8evF/
/8ns6xCUVdBV1qufHOUB0iLXtKjNTQTqU/IUK/GTFdbMLb4RxnhMRXNBIgbj2Xzn98Z7tRufWwwu
Q+AzzTuxWgYhfWuNAYTR3ztGf3eu7902uLr1rWWGjkv2GBB3bfjR2qjhGiludg8d6+Of/xDNe1Wf
OGBaCY5yUeLaFuMQw+J9/LnB1I4BXhHf11eT6ZEFohG8MDhi3drT+7irtJ3Zep/JIQK77IAHjLEW
ELEHuiw3PgZD87nX3RV54h7pQLm+Jrc1sA+Gn3xgYkbumjPQDGqrteUXGt+X4b2nREAFsGAZhXvA
r6KD0XeeA59k1Hq2JBrpOTJsghQNPjHEPiO7OXLBqzdGmUQ7d0gxUzeeNec6fKIljw8Tnr4bPPew
GFd2RSCnInSOb91bP/tmfLCyh17NvoAPWEUhvl/mXCqZ9UwzACSAvG5aGn1VREKDs+oU79uoCvwi
VFutD8DeRqHbzo5Io0ruzLi9a+vPQ6OCWk+1Zh3VKekhYA0I9nnjtpm77kHjGYVHUSyOJf2zfRYo
2GNL773XVR/L1opPihvd94+mQa5FLTLMdTDuJ5fcdbXt13WX4h0ikcIMoZMUyOV0UpkCoYGJRPF0
F9ckXqHLXTUsBOjl5uSfEHhPU/L+sYaeoqqHlEQ6CUoQRqsNzmxURStPz6Jd2s7xoQnk3Pmck/o4
15UQLbnOASlp640N/KWtAwVpQt7eAj0RayXyx70paExZRgFgdVBXKMHHbaK3+0xHoJjSZ0CameAh
11JKpvQDqhHMniBi11Y1khlfTk9F9BkFC9EQRvDGK/125cQxTC9Xv0/Cfq3WTn2sAhLHBPkfFnQa
ork4WROImKvv+6io17lHjBvJ9W8omWBqV517JBWInszOGHoANhgW1xPGKwin3plp+8RrRC84HgpG
In4BkU20RAoQpDd6tChNyGMceUj4JLnSQnMzPWUDSTsC9oCX5pc0CD5TBn4cA+WTb0Eq6sxia8WA
ldF0HwrrWwHgZmMpEeE3tnbMq/zBrOqT5RR7ZWgPqpIYNxAN5OxkE78A7PZ2QMhrhTFdvfBW07sQ
5G9Z9C9bGmkb3y7fFIJgilBnGFo54zd4Iltn0DRcxaDkoXH6+QfShtGxDUdbbAgrHFde4NPm65xq
NbQq+WGYaYDerMjT6lb/n70zW25U27btF7GDungFlZYl2XKZfiHSzpXUTOoJfP1tkOsu77PvjRNx
3s+LQiBlYRkxxxyj99bHEep/uiBxoto+T0Sv+84kmFBowIpnU7+DPgqXXLFBdmFxbFSS+4yJuJhQ
3XXlODyMPQ1feh/EVbpN/yNz03YbteOIpCh+Swjo8+WY/7QA3QPRV/zFuGtqHmH3jvoedQ2h5qUW
qKQWmmLQT02WnWsG8HiexLvQnCsy9DYYSSKGN8o1BYGfLupofZWogwO7JoKDltmPXEWwb59mCFdM
RppiI7Qnj/hc3CbkgYO5uHcEk/54VBiH41PJhCqCsqXzJouB2XWe70i9k/gHmydh19shEwhsew/3
ijB3hiChOfWIui8R8/nLtyMbyS8INWMAgiZ3zgmO29K3mGGLcsGqQFn9Xp1O7VKHGXaPnKZ8ionO
Jg7j9xxlmT+a2i/s+UzD8oWwFpOs1SdNhFUEBUBk5EQYdXANLNBYo2ERBM9k3TNB7qeVXxW0xg3I
CxuPqEYMagAJBEEtBjuNsITSgybkIewS31GnJ9IIjCNRg1viHrZcGXOA0cndalMGGsrsjpWbPEsx
InaoDIqHsNu07ILgI3xmmtb4dkrouYZGGSFeTiiNQvRUU3ThPi0QzJltf22j6tMwwh9hoxmPaoTS
OrLCdjPaqIhIf87nN6MrDRpJKunJyqOVDJ+KO+s3LH4/45SvdRq+JCa/4MJxR19ROn2R8e00u3pp
FLslPKS8wvc/JzJiY2ePj6qpwHJ81x0TAq+HqyXSSaOt+aiqSvJbEQ5Rzgoto37O3iXdp1ODlHZ2
tMdsEm8EV+rMhlxt75XHSZyabkDxFZun+kWruLiQMkjNey0MnDJiEj/HpGLlqPDbDzkeW/6d+96s
yOQtXGb8ji0CzX2pCK4LbAuHi02bN9W01z5HdRamXuHTdUAYQvpGNddwOIzqrnGtjrgeLPsgv3OU
nhgHqT6abjoA2TsMefWjQdLbVkK5x1g2h+FOi+vGl7AqMb39bg24EVNxnKMEuV4YUyeYxQ0e6TGf
wx8EcRgHq68WSgPerZLGa+Yqv2XivafcNXyZzHT15/BYVMKA34E/1KanHODR9jG+zIQBEMg4h0Sh
0IfcUdbBe+sJhHN+4Pgilj52ClZO80gfjyzwzAa1VdtRYEBB9Vo2LGL4EAVRVN4YP+pZ5e5nN7mf
yNtCmm6XhNbdNQUqfUcNGuLXmdsmb6NKvyku625TkU1KBFfgZFAYhyK/qZLOqLoovtxm9GPF+KSX
7aciOjU4dFm2BsV9ZqlkbmsGSQ7pNIMrRZYUnYfUDdzKrIKC1BCvxN4aNabC8A48I79BEwDro9nS
hbJ7c4HGk1mWZ1O808xUCaY25cvZTlCj2IuD0eXScJA6G+LBGpk2JppW7gwbuwN78hscwM8u9pKN
jRUrAMr7jsvjqZzI9SyK8jQApveGV+o1fpZq2lgm4DHLxdUkc2831+2mcIdLKIlsgRL4CDEN930h
XmKbG0k3fWW6Mx/zhvWete3S18OEEb9PfYwo7l7Exz6x3rXM+aml92JQu3MdtR+Rqj00I/eVzImh
yLQhKSDz6Fep/hUlVXbHZx7IGo9qa/ThBdAFoh551EMDRqC5OJrK7rcSdr6ClYv1HxvMVi4RMYiW
GLgKkgfbNO7OJN3qWCYneWGo2Twlo/4SqvipC4zicKsyhD+hNy7tlnFf5s7Vtipq3HiiwVoIhgnI
SVvYqG70jA38SWkq15dx9VqRF+JzL0PC0b06vWsFoD4+peMwwm1BPlvXAhWOHLsvzcFnEyEA6rEg
B3FpZQGC0Q9raYP3iVdg+adX6M1YZ+l73mr817Zsq20DABuo0U+XkR2fkZn5OPmiLPdbMy8DZLbU
BjK7WRaox3Eiq0VPLst/hojkfbw4py31dbD0a++NbzQGpkMtnPoBcSulzOy625QFi9LFgCoDGaqZ
KgJqWSH3LZAKoH1PCcrHU1uGw36K25fWUMe7dmwPXgYsPp/ijIQ79wgEaRqrfhdKQI371AALGLvc
WarGAxzYZ++jzOwnhB/E83oby1LkDk6z9WRqDrTsERYwd5IngIrckLUw2vSVpMet2DuK7TcwiP2u
mTvWBa1+jk0dPGKFGcYuRLSZwjk+6d4vAbgaXHsP10rGwx20vf5OHXtj2/C/8dsNqDkqDDYiaovn
CSKj585RgFkRCYyBkdPo9F96IouXKfzdDna7L8XgBnnf5wcq1EEhGWtCU343jy3wObvckBoHGnRs
j3LprT1T8WrPLNdkjCZcatY4oYvITL+05ueeUIc3x7a3iWO276ZZuJsm9YhzRIREjiZi+JRB0Mah
1ovTkK2UFSgZUcsVYwY/V/JX5jA/ygpggzq+dTEpbuCdDdw64oil6NPr54low/ortVLvUEIw30Zy
8X0U1V9ZPYAxyjzarpl9JhT4kfVufq8B99NvXcDLpHcNnmcEbmTbgd3pl0Ko434cTdJPvInvlRq3
20xAEgpJIp5itAy95lL3iWljqvVPVRoTO7ylAyLA/o0w7jQkW5Uupl1kNbi2encOlrl5CP6V/ZjH
B2gEgqXJkXumtnPSSz8Nbf0QJcbTjBH1bPVMYDX9Q8CKSeY+wcgagdk04L0nbMEPtTLBss+ltwTW
4vdwK5/sja9JmoSYoWgFBee+GyZ3p6rueur59FqI+MQmL1cIM+nSd2vhjgISP+hGS5mqLskbZOGd
1wd7olsordJAGtnD4lDtB2S9jLYzCwKotUP7A8x+/GF2BBcxI2bXnBw8VbzAAWJAaXfuybITBOKo
gYZJe1fZOOyyMOdnnZXnpkJR2wCIgBPt7ZWS1FLmMiBs8XlOGoNrVAx1QDogIMGMZS5lLZAqZZKb
qoqfgdS5WGr4MorIvk2ieWmRrohB+RrHWD9C64nKfD4x1/pScpadSBGtrw4EvBMqN3OXJ+yQJumV
WPNfQI80H5s+Nd2ceHeDbLy7aHbeDS8qd5Wc4b3L5m2skmvBFiBQqTEREPhpbxWnzMtSTCx+Vc7u
TgckyOne2xJbua/qsGbjGHNLAwQuQu9BNDFivQSfSq8TctRnWLDbRN0T+fWjD+PfYqJKBqT3F/u4
jts4pYJo0CDmw3hfkUYDioaE4KGVVlAX5JxAlFcCw6wui5ptg52cQUE3ahSUc4/rwBn2iqpXx5hI
LD9ySuNkASvIklJ5V8e4JoVn0JgTGs1xwf0iy8tIqSb+0+9TNmymDQM07RngVuDRg1ofmm1R9hTU
4VBdeo2cBe7GNr/S3iYQFMP65GeD4WwHdiZNJymlJsxhYSQu1jC8tVCWyWlmwjDEBP0m6U5CqctU
G5Ar6EufzcVF8VxSrxWBzuVTi06m64DPmIiiNb03bUq+TEZBB8E0eZ6cVwRI1bH+Yn7Fgq1M6pFl
kK8wnow57B4UT8QHtyhO7InLjZdFC7SW5Ie+9otOQ9LD2FFVuW+WC9LZ8K1QT3botb6IfH3XMauR
5EuYUOtAST2gHuxP/aQ0QQeX1stzmgyT8WC75c/Oc+JgsOo+YKqnP2XDUaqCuIPE8yWJsbhjL2gG
38GvLyUbQ9CawW2Hw6Loc4IPnV+GjmgaQV+8seqs9huCWLZmpd5Fw0xImZMF4NvVCzA9YyMSNd+J
ZELY2XrPGt3Yk8VMOdA6Ip1KxFeLZHzP+hNtzCI/FdjBfLOkYkiS6hiWZf+DnAmbhWhwyyeNJcuu
YUyP8mmI5dbsWbPjxrnDP6aeBfo3vyg2BqwmBImIWqT27hKvSSw3lEM2eOZhsCCAcjEQCINmQcnD
99IplfMse1+gLbkwFc/ozaBGx7V8NzsKOb/JpuNGekhF/lcUs8MzscFrxHAGSs1W1S3BeXQT+suu
ag79MmSngG4Obgff0i2vGZLyDWY22gHaOUQRmQv9qdZ08mf19LcVKs9wLtmMLt85sAkKX1WIn8lR
bWPV5yd39snoVdCe08uqNsCzcVBn4og6DVdYrw3RS5wbEk0cciQ9FmiNosbej1Dqb0OlHeJaWKfa
Vna1rMxbatgD5hcgB4WRUvrn/TO0yui5Grs972mIxXpwm2ViVZtZ0Bctc+gOdMz6JsGe3m+VPg3C
xT+AIam4YF3aw0hRLmJG4KXJdhOBS95VyoIUZtZL2HELOCdzt4CVn53G8049oj21LflqFZp3bM1s
T8bb6xpJ9OchNF+7ChUfhjcV/03gGqZ7QOZIKKh0r2CWWUD0fNiRkMz4QR38BPLAMRzqvwCNPntE
F7NHthghufUtTRxgs+j1A6Qoz570aSdNW+wjzrb2kjPli7F1FVz5Bl9+Cy3oYs1vrhCF76cU+Js3
svE2sR610ORlR8JfphIeOyDr0ljGM+RIS70jsIghiIVKyCYZuz98zss8puWG/MMoqx+6xv4NbOnF
Glu5a+w+2SAgpBw0Hvq5nvdNhLgTEknVM3F1zF9ZhZC6qPeqkZwjQDJsEyWcXGUsNiFYoTJCvNWY
FDHYv1Xx0wFnCbOHfoujHqwJ4/2EyMNHTYpmrmVDhrBoh6QLPU8LvQAkJDk/+JI1RTP2pkdGXWRX
jl/EymamT4htmT5yDtsoEaxdZHXgv88I1JaDozAsKOGe4LC3LPXg9VUaLNnPRc721axgT7Xh9KOi
OR/ESJ4xY8cL4PeTV8gRly16SBKuyQrQyGvkK5IU/acyUSb0pUSaWTzrCbEqY2mRDFpjw5WtwUxa
D1sfgy1z4GgLxeMnfX6+eNQmyN6ynac3N2uov0wNVFDXm1sIYvaxmeovciT3jV4NzPfVQ64oiAiE
rLdJHeCYLA9Gw87NUSCzJMW8ywyDzoSl/yqrnyX/7MWxq5awXFfyuRIoQMZOsqHn8ZBH6R0NTnUX
bh2Dm3PU5R5ag1ZsYdZ2YpPQSdJVezv2fI1NLp5GUxUyuOk9oKH42fReQEqlzc0/vKFApsulIvDC
uulzH7zCSZz9XDX5t/qEWNrpbKU5YiA5WXsgv5sWPYxNqtmrO3q/Ea1/loGh2D9So6Ys68MPOWqG
LytND+KJu6FOP2dxCsblOPnN8iE3oOWDtiqIuhn6R+ildx2a8ruq6GIaqkQGZFp3qMba3HkVHcnS
MZJNTvvdFxV7hZy08s5AfdNmBXBf1gxAD1vEPx0m4hSPKbGSsk6pHbSSTYxzndlQVF6B/xgdVmvW
9T0SP2r6XrkbxQtuu+KOFEr44QAvanckJoaIVs1Sbm4Xhr5BaLs9umCOUpQWLa7nbjb7+9gYtmkK
X7eq62OaDCMugpAERbKFcW/KOWm3XfpaCPZ+Y0uAD6lA+2K8ny2Xhkx0MDDoPfZqcRschs7sO6Gw
uwPRCuinx08svENgp9N5AMXmG1kxHQxTO6jS/EDj5OexxQ0sym5miQCFwpbYTmMYNkiCaKzw/8WE
A7eqi57B9SVK9RmP3BW8FBgzbO7ATZDN5bO+SHrj/fKLhIxAOQLRMItfMicSWzVzyH9v84BCEkvF
vSi7bey1+1QnA6Vp7beq8AC9tpSURh3u8/ze2CUJEZnYTJbI5+wss2aLBto9CpG857mG2GNU+GJD
Vpva+GT3E1GU3HTgGzld/lQnLXiTOXskty1/FMV4UciOjjrrS6v7S4qMq+0yEimdbRt7uyQqKGEJ
bQyz+QxoXjmL8pfeWdPetWK8AHN616hYI3LFgSagsf83MARxI4aGMGOzKfXcRPAJGX2KvCygYnQ6
YlIKPirZttEuCfuvHsuTq+hLPrCHQTvTWdHNhAVxeJBz6/mOkTnYqjCF0q8jv4RrC40EyZVjurRd
I3tv10wChtwp+F0hXVcKcgSY0p6EZgH64IvRuZfSML6Szo2hrciWVgyKK8sG+wJizEeXPm+gmGiB
UzDAL1w4J6lOMag68EiIRhc2tnK0nVVghCBcaPXuhhDxmWme7ZotYOPSGcgT4jQxBC74U+xZg5gP
9tiZ9xC58XMk56qMubuL4jOR+ONY6N5wOilsXhoiouJyCoahzPyotPZ1pbGuZfx6PPXT6jdhI9H/
z5eC7DgERvh8Ej5WJe5vjTGnJMChLTHfVPxjtAJa7gKl+bux572SZGRhqUiFRcTSQCqsHgyme9Rm
NqgAanyLDBsff96mremmO+TSbvBxPTnORDJrze2uTW7TTAQAAz5ujcVsbFX0jSQIBKUnSBjmWg48
ZxjORdS+lZiSKCL59SGXYna7xBodGoJng0wSfG2RKx6kmlbsQJxwO++vU9VcqmqMA5ztP0AN/TZa
77VpmOPYMt2CqKqOpLL48LvrILKGN09qr31MNLWWW+B/m2vL1qzsurcpY5A4zU0UVDPTmmh8poVE
2q1z1BhyBITUNIBuQr6Mgx54sf4EXPEl6y0Fv/IvN9bazTSBGM0s9SFdNhei7eXOUF+1mdCrUZm3
nkUEMzofy2oXKSfb5CjTAhqcyh0RDR8anBYg/Dk+gEJHOoFDWphDv+ucSTu7QbRj5yT9yUni7WSK
y1x073OlTcdeVY/hbMlDWao/wsRAVckJ3eHXMLHnrkKFSCS9exCjRoqG1MBs6Oln0wFU12D1bkxa
xJN+zixnWiDYxzn1ysB1Wotrif6mneDJE7XyMdkqkje9w5WzeNMJFezjq0ypy6vMATrsyE/bkQMm
UFJQTKOnHxL1lBfxi5JpRK6VcAGT302leVezNA8G4DKzGKOLkg2MW4ROnzaDPuKowCC4KyJngvTq
+ayFLRE94zXCz0CuEGAzdyLKPBF8wQzJB53Qt/P7KtuwptIf4nvLeMshJ8Jliujqd5NwXdIx2mV5
yWnGbuMqfR3wj1VAcXdVFr0rdeVdASCZbHMYL0Zpeu6BwW1pWVP5qPrWjsfndKpuaaPPQeKAxEvi
WzJQ6+sqFNh0ftbHhgiFDPAGxd5naGoBrkY2D5p4EelogxEh7on19HdpOw9TyBYuKkc+KHb2MmID
Eod2R/adi8PWTvYyy+JArWdMuMY29NhujMLujnOT0vcV952kHSyZvwEZr7IdoWIbwMv9NrGLemsi
RL2bqC7SJSk+7vBJNI3xqdf1i9SW3kKZAAWxRy6owr5DoL8ZPdQ4KMMODBYeoGoGWVSyt0tHmsBR
LjdtP+gHC/AecquTCmlaFcROFVGUbKr6vipkszUc2nHS2CZomEn1WHJoO2ujjvQxm845hEn+REMr
c+atpRLKkMXqRigL0RRwv9OFgdZa8d52xgdPli9etqA9QgOGAjh/NXV32AZiCmx00tONUV4fkAX0
OIAowgv7AmD1UxXUGvaotRTbKY1QeySHOswwU6TupkLsZSiHGioN0xyUDUOvguFoyxvX8WfiRr/7
/uIJfoI0nnVfENoi6nDcTGzo/LIWp6rOzfOk52I/NSBTC6v55eQNmUyIGvqOWKjGFbeZwtXtIAqg
25tL+UaqCYnqSMpYe6Q/nptCVtjg5etQW+A2FOexz/nwnbj5JXT9OVcK383pvWST/V6TeMMwNd/O
JPbsMWL3qPyoGcC3KahA09d8HpD+e6rlg7Nf0ib1XciofZeM9R2teTolrO0BeWLwpoGBsZtknu1Y
ZDmPwGQjJ3N2bqpdck25eu+7TF/h0X2IYZTJqZPxvWdHBZnAa/NN17avbtH/pab8h7IesYHajR+N
Mj0VNKCCyevDN3NeWjcaJZni3kwRJ5dRBcU3Mmxlr1iB2tYAdUPj8ZOqfH/EnUPFNWjM0qbxVRXk
rswJsOURLWhYkWHQKC9DO1RsEaxhqzZOcwQNcOvG7tqX2s96WbVXNcn/yqv+r7wKrVWJ4OrfpVUa
Sqf/Vl21RcJf/fz//JG/9VX2v1Camt7S9lHR0i0Sxz8KK0U3/2Wj3iSWa1HnmKiv/pFYOdq/kN25
pudpJnu+f5dYGea/PJ1tPlhfG3emqev/E4nVQhz8L3JzVF5o7TXTsBA6aWyd/lPrlEeh0AXl7CZL
VXFIGRQ6NEAhFZA5RN8sn/NjC09uPfXn1fWFf3saz+zPWy0Gx8aI9p6I6XnwSVG7wlBij7gerq+Y
KJQXFIbq3nsjrMO+YL+5vpKMoXu/vjCODOp8pEwwQcuaWYoTHfpc6XZxi6d8WoKN1OWhikOcFTY5
Levh+sJ6jllvDCXYbB6VMdM27AjtrVjoIWEo/qaHiCoZr2Wfb1egxRoCYcyqw/CMCBFKfDtAxqLs
vHF2HguXkIeqMUhAzYmQYpupvpha7Z2U5dU6LJ3H0rtKZ3Af1vcPrINn0xOn9aU/b3LS/Jgusvf1
MM7EXT8OzX0bGoQC9sXWTYnQ2SpxBLkIO/XmzzEq/R37a+WeUj5z/Xik1MocUaGCEtxJRJbSUsMf
rGq7lBztpKFQ9CDjHlGv/B3PNJrzzlFz/WJg33xsZG9duC3s1uim9V0VCQJHvcV4+X2ukXgJzJZY
3DG9n5HnvnZ0HPcWW4ftesj/cabNXE2H9ZD5MIKlAqHOethH0y0XUf2wHmnRT1aa4kWKzr05Ez3b
5S8EIltdmsn6QeA78QQUx5pim1ekvpTbAE336+H3gwNvzTPb9Px9iinSeEIlRZ5Vbl3zyrQvofY8
p+rw1E5MILTsyRaRfJJxxtqTy37fE8n+hAAiPaet+hoPPdkjjuF+kHEx3q/vLUbIXBXSe1bH+tdk
j/ZulmZzv+bIrM++H1bk15+oQzwRv+TyZjcGA/YfbwkV/PlQGWsECSmgLH9ItOdBIea3iZ1Tm0tW
Mo86QNGG5twXeCVdN8EpkAw7EBDQwUSt3SbNim/TknhFEuAa/SfrHLBDQfjd9znNCkk0IEloPYWs
Em1NMf6MY+BzrdTs4dZEKP4Kt6vco6n2V63sq4NWu4SZ4+DqTJnOr4Ke/FfEV1C0JdA7wX7kz7Pv
c9/PllejKmOAHjG1Err07gCjX1Zh+B9fEtanP+fItW+vtsyrXdg7Dr0MRohrskVcOOk+a7XfGfSP
P6f6NW3y+/ift6QLLQOq7kAwN7yl9Tdag5jZVHPJNGb55Sdpml6w4V3XF9froZuhgmRWrJ7Ww14x
5gOmGUIClysCL89pHtCb9WPtXUeFJV318vrT6S3GaL3zS2nocMtUnR5ruVgjpvonSKqle/WP82wl
to1475ieaAULfHOnu73Tsnuz7oDEaNfO6ItnlYsgsMZooN3DIS3JEWsL2+GsRZiEPPT3aipqsSa6
RXdZIcTrmfVhzka4uvbIRHyhEwOPxeGss+1C86ed1oe5jfU/z9ZDeiM9F10B2eSft3y/L3dHA/5A
jQ136p8p2vQXR0vEdTmis228GHVHs52joaY+xfjuBRZxYFti4dXtyrswhJ1fXMt5IGErbyiF5E1V
O50kXae9ZR2uLUx7b6L1yEoddExgKAYuteGNhLx2DKRR4wXGIhzhFKB3046f0DoaF4dXp/XVcMpk
kCQRndJUZvtOito6sx/pT0n/YugtVVOjTyevyAJtCRVbHyxckWgt52K/wmfWcymCNfqgyUNYO3hh
PPewuu2YEVzkco2uR384lsu5armWbdrxd+HQP8WL02F18P3z2vp+2TntH1PfP+e/T/3z9xvNKWMe
d7/+fGlHe60RPbc8mfPjq+70ZNRpfraZsTyJaaqPSVc7Ps3f+pIAwtwk02KkxSDqbSV3zI96icGx
FiNXouTRxsrBoH+fW59FjBAIbtHuv8/ndb7AyJhuUnb8Rrlf71YiaTib4UmbDIvexoIwWI/XZ/St
wlOm/UWwq3dNFxiyUuepL91xelfFCApaa9IDTCGCiWh3HsMWJcfALfxPYhE7p2ovwnDeWItndLDz
8V5nHEdDlDyjhpTkp7l6Xl8zuP08MIG5sIed3jNLzLR+CBoaRCff6WMvZ00t+YuMzmx+rQh+266W
xu+H9asYYm66R5K1nl6/ko1u8z39fpuNvguxknqXdYYJxBCCLcUWrXg3087pFE0vTldv1gDBEcDN
kZE2nsnFF/sfb0PGuhFjfrOr7MJ8k4yD1L5rZFreaiXJP1I9ejKc+BWnKyIqlG+3LtTqB9oHfj40
2W09NVg0rGjjoVZY3rG+EGVRt5kkieLf5/6nf1HZiPLSE9dOYwnYvnfnDhOzkApZscxCemTLIoJo
zrgq1B5CmjiGcp3E33BCKbW+eSncbrYiDoneYddvO3Xb04NKf4f1qE0nBr1bGjTtI/Gi7TF2+Idw
Z8FQqrTm/z0WKQ193W3ZwUNlkL5Wa09xM8cPcavb7CKT8EcxNae+rcK/2hLFfDsUH2o5G0Gt2uIB
E9LGJsrkAnSRoI22oiqCmXH1lgfkOuRGlK+GqICAUISYYApm9PTr02E5JrzDvCunAojLLBFeoggK
2KuvoXijmw+dH5tzc78er8/Wh5T7zi6jM09Z0YAqUpeg6RKq1zGW3QaLLLHTjJsrf32KeaGFiMBJ
mmnt6ftwPbf+WZdQK0a0s4XQxZxRywvC6bUm/2t5kixPmEr9ebKckajaf0p8TfyHZQ+Z3tQNWCH5
dMwNglbhKTj3SaG+/IkfWV9N2w4w3JIkub6K3s7q40vpgBre5KUhz+tDNSXRUWjF4/ep9dmKrSq0
8SlPiWsd5YK+Isr6viIp/iQ1hR27ZKTh6Ue46IRfLLbd9WH1s38fru5RlH+BpnMNGYldX2zd+Fi9
S3WXNZdU2B8rvSBlEoglOOvRs7D2xEb8PumufhnM4c9RV05UrsmQPKnxeMqK0VMf1Vi1hlvkxVc9
MvHXidAK8sGbPrIofx9tFx9833f3Q8QcfHVlx4W2ibwyCTy3IYairEbSsZr4S00KZRfZyvHPlQuo
lVqcQ3RvzaM9A6fAad9vvtd4gVdmP8Tlx3o7+T7/fbdZz/3Xt/WWUWzXn7G1ZL1HOZlt2+WnTT2j
pglEtGsfuz+9OqoPNoBUKg7TeBMDwtOuRwPahbXx5pSTSkWb52ck2ObbGB3LqG7h8MDd9lz7hxeH
2pMrKvOI5CfalV7afYT6zzlR40/bThBbRwABCN4CStS6jX0x7QQxaFlFh6FN04MVz/KZIfRHt9Ap
DZidIXDe5/94g9a3H3ls2te4oxMPb2eToi6N/LGeNxCU6QmKdvr7GQNY3PLLq8v7RO0Yn8slYbha
ft/Eu/UaWS+Z1Wb8fWhl4XAEJYRdo1Yf3Eor7qOFI+Qs2T1DpT94dlPcM9ItaUUyybOBMDaLcm59
IAp2k5iZgoCSU52h54x2O7mPAZQfBL70IEE3d/r+U2sNs2wSnVj+/aeyxehfFyOUCEV3hts8A46x
XPHSNhkVTifbS0RUxGVFMnoVnumidqJdV8/l/s/y1BVEP0rUWb5uZ8lpBSC0qOd8z6I1uH4PnAzx
Wm3pyWn9IoxW9RwywhIYendKY6eBQTToNa7C/Iuv4bCDnEOCiOkB+9Ks4iFZiAw2DcZrrTyvB0pv
4v9sMLZHVZQFNasrhhMuM6XNsmCYnfFu/Y6trypJ0QW6yUgJLx6Cax0pDr22iOIyivBYr8ezU4Mj
m2BLZVk+PjSyqY8mVmKWejV5SlxoJQiR7V9D+COr9HxrJg5DR3jDdyOtZ58sID4t6GIEN1s33CLW
UyYX7MHB6EdgAWNq37uc2ZDcnf8AR3Okrmt+qV33F9I087lrwD4yYreOU9f0D/w+i6C2w/JXvAOT
1/xKHcyDDhmJD5iUsGhYCrgM1Ryfp9j+bcZ2eoC0Dt9HG2EyryKPOqkRB5BqfZDTwM3MixkCrcdh
xFymU8+1tDt4+lN6lYWXBE6lEe8ZRhcx6fZLabftgjaGSmzG8XsCKyivYtDUbpWdTKWznmL7Upia
xbLJgUqMWZCSsXBYXyNFIg7+rJ3l0FbP2h2ACudn2QDg8KYImU/bDTdE64zAsIN9Ri2kZtdM81so
iDDUrCQ5mhP70sRsyoCkE3GpO7g337hVRe3nbUNSSLC+oGRujeouYrUB9HJf95JhIUMf+gPdccGQ
bNFuwB/XAPnLgeqrUxk1Zpb5JBd0itXWv1Xp5PyOOIU6cN4ZyHVtws9LaWWEzhJa3HWtTS/a8C4M
hN7IKL6SIGD/0lLtYWDVeePKFFtbYUbc6r15XzJQJHCo2FDCp2eWyPtS2Ghe14/LGd5mWZfn9cMr
WqvYYWYutjjXjiE2cBS5pc+A13hrjYy7foMPHkmh+TaTEEUkSacR21YZb26l/katWGCdCAFXkii1
bTS+WSlyNnVPBRpupVbghXDsiKovJ/hQahB2BURmykY3v5JeoJyUplc2uhicDxPVL1dS8fUf7+gN
oWziypKn3iOOQ2lTei9K6txiZqr7xJA0fIgvfJA9Uj5ttvovXT5So2ynqMAdEXcaaj1PdA9upm50
Y3TP65GM1O4hLlp1Q08g2SbpjAKpTsPkHGf9PseRWW8NibpcRRN24MJhZGVFzh2cZfugYKfkmdh2
GFnOKNliZifL0/WhRY17rnDH+ABGBso5DtdzcHMZWhkuYZDt9KPTY/ZVMJZ2zCzdIx4M7SE3CpCT
rpf+GqEkpXH0lYd45JwxSa6IlzNSdHIXkW2TQgkT0z3hec909yNmq8PO9SCZ+1kuLqbRuB+Jy96m
S7r02UwQdYBlai5WbVkHpcoYyZltfVaGKNzO8IdADzVbpc0Jp1keXEa954SfdwRG0psAz1NCw75P
hstTMry7nW23jNqRHVny/xB2XkuS22i3fSJG0IHmNr3PrCzfN4zuVje993z6s4jSqKT654wuxCAA
VqsMkwQ+7L32WwY250i+I4D+OWRDDule0qJpDMe3AaNH1b+paffnRbLXN4dhidMhq/Ns+zH3qTMX
d1aJWODf2nKZiMj3QbROcx0m56VUADlZAUBuj49nYQ8vOjSLGxraezVzueOmCI+YFoolOjjlRTNt
slT8tMA1bdcnojegsBDduRmhOhBcPy+aY1LW9DGdbnLVKEftwCJY+69RjWIbMUZ5GX/P+gFxij8e
CW3Q10pW4avpYInIPnko59HPpmH4c1DVX53YH+NEaZc+E6S7ao/lKvZH/7GnNvVxJvs+R+VZrQPN
Ta3ue7kz2QO/ygKQrAxJauifvbKjbSZ726t9t7B6bbyVQmsvMVj+Zi6yretxCDEVDGDOvTJHv2I2
3iINTe74XDEf3YQZRdzqbLDNrxmUCdNFRwwr5CvIEBjTcaafqQSIv10rv1QlwkheG6Q5MUBW0i6d
CGmTNx8UT2mP+WCzo9QImy1LVJXsuNEphz8vdBMdxTXGBhYsHvt9Mh3sI70BshmbuN2jbH32y1Bx
2RcCRV8MXd9vG/An7S9L6LzY/FwZFrrnNHsbuvhdd6zs7rir0giNB2Tq3DZ9lhw6Ew1GV7Tsh5VO
U6+i1q82n1/AM/cCKjo7yy5QA9GlL4NDjeJo1SPf27Sq4mDESfNXPw+aA3u3NJ1KRy/UDidCg9m5
DVT9uU3nX7XZ/L0pR+Nwmg4568plZhXDeYBBtkwN11qZOBrO8lCbk74VhpVutUqU9xDwmz4Tx2UL
wdZa/UfLmP9/cqxEGCOvZGN6nxCHd+G18+hqGTWNGShs2Hl/xihCNfA/VZ/Oh2pvAD5ZE9i80AJE
/XgoXdQplBrysH5qPQIquFMQQ80OS/woeDmmYsvmB8FZHTtyCwUJ52zmCa5i8k8fVS3h9W8WBMmz
nC66DpgLgXTHi50eZlRRvndlwkQ97Z/1dixOUHLIiZ/7/YbXVNAN4M5H/BypYR/JBMJV0qC5mmy8
xNp86HTPOmdo3OZUoRJux+WDH+d2MfMR662acXr8lp2zTqwQDiOiXJVU9XcknhdrcBD5a5X6COAM
PTzI0dEZHisjivYE5SJiQbZzLOO0xldhp08IdfpHy9yi7ZnpDgZZL25slqdgHrS05xAMDBOT7JDr
aXzq1WMajVbB07v0jk6HTAc69B+1opxrLYQ0D09m5VS+hVCWv50D/f740RSN8SyM7s+mNv+dP0cl
dv6zKUflxYKbAqkpF6vOhNMqV/xlL6ym+oHhYjogfCunxgJCT/xz+yyRdEmhKawBu/BkaF386NBf
zTyuz/5cjeLH+fp4XinqNczeEt3XEsemsyygrr20tookZOoflLBJX8aCMogmXroGnFTRxXdrbjks
s44AZT0ci3wJLzJz69uICORopHnGiq0koH5svz7LoOmqN/tzGZnjIkqcKeXtyKMcrnN4YJmn3j2r
MC9hbeyKMtbusiuJSeU12PVZB/IretdmNyjQLoP9JAOY2UfgY63X1AudYSG75CHVqVrBVspJOE5t
vv/5Ov7w5kUOV1b48RVf+yu+f6+JxqNqN8M66X1tVXo4vZaynbsJCV9WxftD66xZxwswS7iP8hdA
AlvLfYXUS/4CYhLjtihCmrUcjaAPr1Ahazs5ipGMyk8tBPgufnlVmmPByawbO3PBx7dI6Xo14OE/
aXN1+/MnawtHrDOjKZafA0Kf2AzUQo2ccrU6yYs/+ur56oEMrWrvREyeZAqIPIxxlt2ySjlUkDKZ
xsD+kge+oCBFhm132ZR6aXlmkfVrZnly8gFR7NvJJQO4c+xjyCp5OVAQfKUIEyOfsvqdWRf2K2E8
T1od+A++U/ePuDN3ttWuRQKN3DKyo8r+wjZVqiNmrOxozgd59nmQlxVG8vcB2fd5iRz90iebo6E/
eYiejsKQdWQVmZXCVq4qq5MO6WO9O47Xz9HB9J1liLzz6sB5hA7YGXusdtwJ8+GTOCabLMf+7DPc
4CAqHYHLfBmWHGYKwsAvU7jnVIuqczE11bku85oJOBgB0l3qg+yTo58H2ZdZTD71fhpXXwY+mwps
o2UXRU8olkGJ57xHCI3HedZq17nWcytHwTzaisTSbTNQWHNTDkCm6Y8oQW7Yq/ki6NjfDLT7B8FG
YodNd9Wzy7EZcDC/iS5ZyXoJyZagZdGKn/w0tK72NCtJWX796ArnYd5q9YkEW1ieCw7QcllU+GYB
JsCPgJ1K4l1Zob7SsabjMmsRfvswVN0arZUJBuzYwbG1uyLjGZIkuAr7CjmgbIezyQQjrCMxdHGQ
Y6YuXWUBvjG/NPNBngWqn60bHwIodYec0hrEaTkgz/oaJvWgxnOsCFMjrTDZXA7NdCNnP07DbKCt
u9ePeZNfJWjBR0hyIdYw1wFiFRBWeZuK/Gc9qcV7lA3hWkutlph4mj3ScXREb25sY29RRgsLEClo
JT8TgJ/51E6UiVmCH+N8rP2HxkrdGzDNjyrHXy21s/TnMRrdm+oHHwUROTa3ZLXkrytldaSfr/zr
X/nn16XuxG1p65g9p3pVNIN5svTMhM/uhEwm51PZmc0jLZ/UVdulyfLzwgHxPs6VefjzQssoXhAB
onf9/Lc8S3v42CBNPWdrFfAYG8MZLz4UAuaGqvjokwPmPMrvuTs75pvsgQ0AwUOe9hn5tQUbYYt6
3Z6wmICR9a0/1L7/Cea4fi6DodykY+4dOuJrLw75PqsW9DF1GAvkYw/udk/8HhtfpUlF3U1rDDzV
EMPNNQHPzAd5Jg+B0hGKp2ZG9jEs2+SbeYf/OvL5TwxYL/78ms9/0m9hObuxsWsbqPUS4KmY9th+
sDxl/ESVO6+ZYY5beUk9XyfP5EFe8cn9nK/1WlCEctAKyUphYcdX5NBiTtW0J4swOzV+catnNYcM
J5Bdwq1vsiX7/7qKtFjr4OW+0sVM8NAD2PMemZMA+m8Boa7klpncEJMD0LZeArtJD5NrgQoze8JN
Pyp4pSCie5IVcFINPTxaAol/WdXXD/j7fKalqrqylXxYyQFSDqiXjxPiDTF3ygR6ebU37+13/rTO
AKc8KwoWjSckvWxmLgrV0zeqjgth4blUeMqoWYUaIEBZspcgPB535BKaGJldtJyLaBhjeItzp4Tj
QfF+AUpYJDgntVd13nvQ50Pm2wM2o3nPwp53JeRBjshrLKKg8WjPVyrh2u7xDQjFcNCa+7+dto9+
9qhNRPqzsKtoNQoxns2SApzpkFyBR/CcdCqLbIx3mE0NmEZznzwbhiLbqXaXULnpqVbPc76uaG6I
8876PCHEM9jcMlpyrJooYMxj0MPbZaWY6lqVwWxpnDxlegu3bjamyoM6kWqCz3ZwWeyZ9VaoXfVQ
j4rY9HmP11FOWpQKkYRvksHRgR5oc+3ZLcR3UrBQWwAFRUQaf9OtAlJGnpiHrkH9ahTac+GK6G5h
UL4rGbpjQYwg/gr65CH1ChA+QZDvP/sGJluGEuY3h1esazjHAEPWNjNNSgoGfnrHNB8qVfNubOi+
1dgqT6ODTF843tLCb/k0xKb6gAXuIufrIDytA+Klbinn+mzGijUbOfUWkkb+2qjsk8zIDU3xhblT
bGzwsvyM5bo+uSbik7lmJ7sQLOwcBchcUBvAd1WPF3upEmM8zcsk1zZffacNTx+75OEQX+poPMgF
leyyepJtSD3OrvqA/9KPuvynXb7Iup6lYgvD4ajcG6hHK1tOGlw+bwcj1ND0GmS9r40g5bk7/9HS
sbaOFckW5C6yFF8OVKtYp/oWRKzCOsgzeRgp65JlM498Hr5cU+mdsoEUcIMHhFVNXvflkv/6b31e
g70nXuCqDpFPsD8oVs0Qo8O29e5oo8fEhKc33bGdD3JEm4xq53rm3qKkgiZ1vlqO9sw4Fxa16zXT
kZzFNdYtPrjOmqoazfkgBz5G5+YwVNmh9qzt3/qFl5M4hLNBRvoKGbKZqcays8fhKLKUJSMmqY8D
28F86Iv/jGZKuNBdA/+IKNF0jbrOdsFAEGLPHAiP2fSSolajvKV7D/KS5Z8jemwfdct4kSNKLu7q
qJvXKbSXcrnk8fZGuIEIWOtNlfi5/09/ZlEaj7p3s4DGyvdIKpO6L5TxJFsf3+zHTzX/GHI0Y/Tj
Z1THyFyEVaXNpgcz0Fb6oPE9ZH23pcDGXoRsNr7gBmTAxPvJtJ/wmemvPjlQDv058ssKeNB/riUS
R0WLTR7shCVkYw7tz3CelDTaBHo4nk9lW57Jg5jjHUvMzkgEz76SnNWAOkgQNeOFZeB4kWfU69sD
wQKneKp5h8s+eXBzoGU4LPA0zJ5/tZr+JX5T+xJzLUyhCUtXocvqlqXbwp35n38jAUd4zslpcrUl
KR3J0Z5gf0RxX7zG3dht1MCH3maGxWs49t4i4Al16j1NPIxeB45l0sV7mE8/+E15v3LcY7Bc3J8h
LCVeZWP6SKKl4FE5PqHYoM6kU6usTHVcyE3T3EP8HSdOebXw8C8B0JQfm3YxEWVry+ydhWWYvK+J
6khXA4B9tt3jLZw783esKDvuwOp7JDC0kHYy3uOElCW3scE4DSRDyJSnj+3nntXwImum/EgRfCVT
cz52o/3oyZPhgAL85aY3xRNQLv0wIAHH5Fqy/8U21a4es+/T6O8dV4h7UGKEoywEYMTPx29V2b5y
p5UPw3D92+SiSH1zE4Mgm/046onsiMPYpb/7PBW3UW9rdrk5y1TE1+N81s99H2egFtpK+2WNHm41
37ObYzUVOzEvsudosXVreqxjsKLyDVC1kmT5+J/NxMXl+zlaCO/PJstr/Vl+7TQRA0vUBdaquPzR
W077PTPrH1SQ2u89PfJk7slUiuUzh499O+uPRFOjkx+03aNv1jBQJwhBERLiYjkOJxcWCk//gMG5
/39DBmc9dJEj282zGT75cZuagIIFGF/0ytYX9H6eFbFHPMycjzTfeaVESWfqPUzd+jpNWbArrb47
9LiAT3zKKbzBZnggvFeHGOIEb4Wm/qBQ2P7qS/w8o/PDcNKT5EintpJd5FlUgeC3gS5G1G3akLAP
G0rDnxo8BcMVU5Gi2ZYacXMu/5TWdZcxbvQ3qoL9KkP1SrqVMx18QfYCljcDUh1eWh9D7C+1WSSZ
H//Lx1emqPzj18KvwtY0UEuIvy3N+AKRzIap4IdPUfdpzkorfESEhkWJVZtvX0PLXnWtb+AVj1cS
BwMMmn1wZTFKFjGPx++Fm7LnN/fJQ8Ds9ppFZr1yC4whnwNDgPC/7kzeCq2ig8WcxHDTtFy9jgb3
/QCuhGUgpQviR5YjbGnCpq30kpmdi46GM6XHDvjRVyfp5n/fG8L4em+YyNhtROy2KtBUal+IuF0Y
eEQb5oRQGr3H1GRI93wC7SWQCqrATkHkglHQTHX9OeHb+TrqK5gSk8l5RiLm7Sneeg/gj9TNGKTB
SjblofZh7yNwH7doVrwH2QcP5+4J0r+dSYXAoSukkYXRlp2D8G0ahLmhYB7u7SIPn+AdvlP07X54
cZoSJptk97Z3y0NQmyYwCSe/Uvt7sowReXiVWzs5l5UlcdmUk9nPUVnc/GzyLYT/AijVtX+ShvnM
CW4VVBgGwVoopu0vv1cWgw74YxATgHwwwsb61Z4PfiG0q8dvE9IV7tbPAVjWKpIPzFNsg10I/Kwf
5YG1BrmlIyoxBPnNYxCjMEI2ZaMHL8EnigGQnlN415jJytFMzB/svzVXh2dsB6FA97FBNxVsB5xh
4tqp2b4w3VmFzCFvmue26dUzVVHvMVL9dl21QbiBouKe/d7+rafEkSleFj0EAwZK/huPY6Kin1L7
dEuZwL5ZjoGZR0+H194x/xgVxVtBc67WLVFi4Pnb7w3s6Gs9RuIqzyx2QonIAy9MgGx4NBtlWMd9
1b2D11gH0ZT+nBPdEVJBQlFa5zIETXFN2pzZfGN734JYZefA9JVb5jvluQsipKnzQGaGr11gJxga
1R4iiYZKz2+8b+grjqyuU+Q5w3tTEr7RUWXZ2XpenwYV5lTeW/E50BJS/QrLO/dmZ22yjOBE8qCD
k9rCX2FFbGJpc/1XjK+43ofY3ctm7Qb8fHp17eZBBcfaAKs0q3vntlAa9yq1JBYgs6tVKR8t9nTG
U6AixRj9eUcHYeKYu/3SH1plW7EzHDU3fkfNrVGAAChWE60Mc9DYpogDvHwGdtcwVx6YwOeP8uB0
TJ5CK1cPrkNyoO0qzSFDNw5+qMmZRFTxPrMRI6m8og9OWW76VOvzbdKFJVFc2YyEo7hEbFn4h8aH
3WtU5w0gSLquvGSFrdR+1HTzMY7M+Jo+ZtqkXNQkeAEyYDwztVEuURe9FLgXn83M+xgj1uW95FMt
5CKWdM9ubwlW97IppkUESqTXnnvXD97wBpQrx0uLq65k4d7qnWmXUxy6Kj2PDyMwUFGZeQ5Ubw7s
QSvdmOnFSgvqeu0ixcd1aRwzPlcRfhGrLsdblCyCVNi3RAvt28iU5jZN3aOAv8S+nHeSpa3MJzkD
f97ed/uj3OX73O8TNrye1vYgbGmpcvSCcdrqhQI3F2n83mVpeNaq0d/kcE7uQC4RlFuK+Ro1IFes
wQz+GH1zbSPY+vm/n9M4kb4+qCHvC9vUDMcBOuuKLw+UKbTitlfHapl3kBN8kP3AK4ZCBT7RhBd5
UCss7aZi7Mq5i8d4cKSSAiakcPOXEp9eVmXNYwHT5Bkhi89ux1qZRpM31vQQsWx5c6Kx2hlpWq8/
mhZPD+HOlVPMeMlg7xRMsa92Gz45aqrcEBW7j+qobuwgiR9HNzibdegf+sFtd2nbWZfQsoJ1Anbj
KYJrgKIf73Vq1O9I7P9oVDX56WsOAQl55gPU7dAa+gY1lOLdEq0LPrLU9z4WiiXcGhyi/aS8y6ie
Erbk1mlQflA29C7dyOyeynPdqlj+krnEncKaWVQBEoWPzqYNj6Hj2buPrJ3KaXB7Q8lfxzOi9fMw
YKGlXFXzCRqSM6LjbVWgiofCq5+aNBk37timD5PRY6gIO5dqgA1VLCjT8+fBdYk1RDilaMeS0PMf
Y1ihNLIVk1h1EW8SQ/jBZoyj8CgPgEIRooGfWTWFap3isfzzIJsC783iQ2UapuZGaQx+lUYAgNHz
+10/Q9ywiLobXRFYeElUUUCp3Ni3K3Z91jarCefo/74Rde3/zCYt1dBIgmAqaegg6L/MJrvOFb0V
ka3wlgxjcJ6Kvns10XykadM+17GS39qheJXdaQrylzyM2wBmdCXn21nHy0g2Hb3kdQKZnl0o+wTa
0vvVwNVvtGT6Fk0gj42oHiEfcDNNqBfJixzMqz5755NJsdYyPwwrqaNt2B8p9njndppvviudoVrb
IMzGk9TfSMmOhjBk6Y2Ou5EyHh4nbAwIjaC5eIsqksycvI5yDdMEKzUmTMaG7Cn/qJe6f/RAGRyn
wYB3EPgNf0HAa6vIiN9bLRp/8kk7RV6v/m5qZUlBkfzpCLxUjRC/MQlLiXyeDGY031Lz08HUXnKM
baeCp8gCoJpxx++0jmrXJrdvbvkKmbMq1PG8L8x7WRvVRlPy72EiQOE2Mw93PpCOKvZJne0GU6vX
atfufMCau4RZ7tpuCIyqPPJ7ZECZHkKxcklHBTWMzEUbJpzglvmUBJjZo85+hhwRnKxIGeeI0+I9
QP+LjU+zziqTb1wa88zVTtmLKCgV3nKsP4uxFer7jDFZ+b0eHdVUc/D6JPqqmYpVXSnhH0ZkzhRk
XCYiIlSz20nlAM+amJ/+2ZhLjVaz0lwreeZxQsSfrbMCRU9+MHy7WWOy9r8L/UkmnCRlfYZVAOwK
q7dwId/WmG4dHjMkO6fmQ5F3mBbzMb4THEr4VEUm0HyQZ/LgFymQbhGtVU+lHwgT833znhaQrzDr
2Q/2WK++VCD49HdwjVrWtU0JholD35BVI5vyzPXtb2UZV68Cuoqq+L+iyT7o1HzcsVCvmKPja5Xr
vLYGaMJQLA+fMTelWxTFYnRDqN8JsJB2FFkAIniCyNFDlQRCoB6qJluXSa9tvYGfZ42cWl2QAU/S
rOhJ4Ek6plIfx06P271TWddY1f29pevhNRAenpkWSgx4lfE1TPlzI7Ui57UBegEV4g9RBNWVBJbi
JUdUHnawYLCPHJ08MeAYqfUFIbd+ijVEw7t/eYb8MxeFyTEFe0GqIoZR0waJ/2XlFXaB5gcRWkjH
V34FCn/bHq/BeUgJe8mjRixlX9Br7MyP84ipqyipRvIF8uBU2IbYOmr1YA650W+0ZizX/pRQGI3a
eOcmNd5L2/i3Bx/Pi69vYEtTNTKZHc3RyVD4+gbG45pS98Ztqtf6hAO2uxf2NJJzwLze8Vr9mpZB
d+1+yg52qDEb+NWtcCfncZhuIGkt6tU0Ql4iwHMJOrOQhTySIB/uHXaUlnK044V6d/tXNjZ42Tvx
bJvXKD+7pu5fJ8xopyIYLjZ2hVPahIpHKJkSLIXz3jlTuItwMTwR1+5t2eljC9RQgvsQl3x9HPXK
orDbl4QMcTYhF9DWgL+QOgUlNbbfWhuINQoVYmuV3N30jYuHzGFj81lxze/D7IDxvUx5CPdhqEZ3
o7SJmDOI1KN6Wd/RdP4YS2QKVq+vtZrKE0Vq7PpWrKuXui2QQHqYe/VKvcguedCL7KD4NVDRss1Y
ffNXP7bZCCsaSSKIs479QFEPP7IJCLvcawTTEDIngCYlZ3IAMMJ9RZnwI0EOyXWNDytcmKra70c0
MNgq2/4Z1N2rUzfWTzVSHiesaC9GYPJULrT2wFKGjdLGd6pF4DbBrqsSSBcmOx9XcByHpBDhv0Qh
Gv/MD5vvfldj78Zhwc19a31dGsIdatVIEF3gQ/bYlmkVXuUBvGV4dUkCYucaKocYfZpz34j7rA06
WGsK0uiZLOycPk497rsdTt8H2VehKj6lhF3tAxcp7Z5XeIfMvo1WXa2IU++75lXF1brQiJ77pqWX
CMjQAVy5fpgCLTeWsq2zzXP43x947f+WGeZCiyYwwehEp7lfS1A4xnrfriQNyyw3TqWCFJ+Q1R69
Ov/zUFS2z06cGMEWkwJuxLW98+0ufAOqeIZKE54n7mFitjx2A+KYjQDPyOA5UpRaali7ronP3pAC
VXYZKjxYVm3cVAeCx64A+X2IVSNQx+8FPI91H7nO3u2c6jFWcP1MVT3t4Nho+H7JCa2TNiSmm0zA
BOYewoc6uyljCFvTSpA1jXp6C9SA+v7UJRerrZeWVnwrLJS7kzCqe90q04rf0J9nhAa3+zEWfwDO
Vc5lWYOHHYvhxRXjcAhnqT9LyOFFEKezYmIbnj+MjmxbrHoipglMhT8x8hBlr23IWQ6uqt8sV9WF
psf+o9Br5T751bdMlNlJ103lrttDdWCiztJJNudDXvVPmr9XKh+lUFmae7lk46VzLYxsOKAss05Z
gVZ3MeUKcJyxPaoFDFFwT+lO7sbC7lfO/ZSvhq6M14VtdzvNSsSr0jUvKnA/bCZ2uf7cS/6ytUyK
OILIul2XY+9+R9xB9IQe/84V0GHxrB8NggPBc12wqPlbBFggFnmoGcfeNoybEvRijb4xWWWaOjLL
E7wDZ8VFH6b6svQDMuNnncUXxYUc7cVCR9JVYUOyOls52HahZIs4q1HLdg45ZIDmwKZ39VmeyYNj
Y0Wthub42V+nVABxHYuVHg8Ys+u0vQYDPjZ1jnjE8yYE6iln8b8/NzLE6R8lStvUUV+yfUAlGHT5
l+g1rB2OOU7kGVQ5gOFFnUe/JNxhkOiHGQIhsQ+yWYwsTXrwVoaVx+xHFqTdeMnIBKxEIzfYb2pE
ITEiNWojm7ahXzvi4e9a7HbXOILRnfG6uISG+M0MXr+GKr66RlGcra1OpgUTP2VV7zlrxej916Zh
Sm+VU/TARqi1Gaty2ODazQ5FS2nXhxl/0Y3qwYb2tpct2Y8Il52wFBKvlIy7E7KxqKpgyfwlI//U
kmsx8u6G3NKFZ9v9HcSdfm4hKQBzbtal3olt2MxJBarni60otLeAZMizhkfznFTeTywvPcVUPtYg
Qn8mLrG945hrT9guIOyjZtzJwakzvY3ajMRqH0M3cw6Dr9gHHDQ9KLu5Td0t2QClfZctfOP5ijgk
PvbzPedLUZHV9tVm1GsV1dWcrj314zc7S95aFdTOv9wTX6cheOR4iJoGfx82nsTXsjUlk9FLwylZ
ChILl56WegCEMsIMEBfeTV/L7l2o7FOvii/T3NVrbnpU2mzdj2gpZpEdKG3K3LA5MVroAVF0goUz
yFOoiE7KEyAxHoB+VI/E2kdr1LnhBr5q9WgAqj2R/3EfnEMd6tU5A6+sQvMiU0WdD3WOpSBldbhl
LkIxNzMtSiYQUccmf0uT1j7IlopE/laPcCiDSY22Zs3r3O54enxaZjDduzuqdS/SShNC7l+0LdK+
tuzNrT723YestrSEwcea1ZXcpp+c/MHBffxg2dbNn8D5ffhIfEsf9l7o9KfQVIPHpM+/odkvPlqa
0yD3rPFiyEEKH2Jvu5q1N8qByHcS5eUhYcGeITgq/ddaS4KNV4wIecqxxORtjfgzWCzMdQEKIJAE
RaZhzWV3enAgE+pF0K7TtrzD8Fj30tI68vD4l3mFNVeA/v6wmG8My5inp5r1XypEPjszLcsMRGNu
8tSK/L30vAE2TFtfDaZuyzon7oqX59IEM/fL0aIfeeYWL1WrIQnVcAAhWLKOg8gDOPZl8Eyp94R7
aD9pWvGaVy7g4oo0cqUGZpYEjsX1kQVLobh7fqO9OLW2Lqwof2TlbD/VVr7QbEV9GbwqPMVpa9+c
zvYv7oimYhiwSCg90+BszNQdqTTBo53OQTi69jvBhQrZNVdeoMmG+0mQX9E3mvKC6eM86UlP6kDQ
H4soCu5UqgNsQtr0PVV5XSl9/Cz6vHoeil851bQ3QAgUaabmUeOHX0WW5m2ruVj52ZQvQtlsq9bb
4gINfv3vDyxlka/rHQuXE4mDuhCaaXJPflnvtLFdpnbZwwJ1kBHBAOtqNl0oYNbeRR5ai+SgqHKn
7WefPAug+m7yAixwnRf/+RJRmtXFhE3919cXc4qs6mU+MSN8rqbC/D2GqtjZUwMYHL1XxnQhTHY+
FgQ4CV0tFp3Z9YsGJyWqGzrV0Uq2U+wRopAHyqWxCI2PUxgzsqlQwL7Is1wPSSCNxFNFOYUIFyZ1
HwM1SSTM4BCEyQFiy9xVRnlgFegV8lsjIohDiAdh9PqtKJ5ynVfaMhdxekrD7FGOsblhPXADtzsK
lVgd2GJjjVGZ7bop+yfLAq2jYlVJ1o3wr24RwrCdExyNwkFP4yJMY0q0bdPM/uiSgzBTqo0eQvIt
tAlrk+wMsveuag9Z6U5PqVO0+6qwKTCWtfZtVM9ouMR30+1SdJy5OKRmqzPFCn6F2SS+Q6ppFlnu
86SHkLsgDSmaRVOrQc1KrIUtKLehedRb0740mh0+kw+AgZ08l6McDDHXL2MrivfdPArNDzuYSTCP
bPa2S0CvFbgr2YRvpxH5DDHBUAv7WCYoW/NEMW+Dxd8ui6J+p7dZqCx8ZFbr0HPXdW+QsoMR01s5
ROCQM9AV+AzzNEs28vSjd4LTuEdn9duzpg6bX9mhFhydZjEVls0TwFMPSR6NlIozXIeuGqxkExWm
es/sk2xQ4B0fAzP+ZrIPtm3YoCnG5sgupnbkkYMgz/bsH+jozI0+ZsVJC738bwfZF6TfqbI4Tza7
mxcByUWrfe8F0QucYHao4KZM7ks6hsraqC1/K5tlSABKGfcItOdRwg7ZiLqnWhU/yEOA3vMwqj2k
lhK1jN0/5w2UWKpK1hZZnvOujK9mqDZv8CO6fZonGPayyHkf+uhWVS3OC3U/KhE7vZGa7BBlFXwu
szAieln3N2XSQPzskvHKrqRKXlVpnqNMXVT4qAgqGLJjPHrVd5UgTXCphfNYpQ6Y3wz51dAM064S
onuf4ufeyeK32CUnrmC5tJLdllX+BqGg3bwojW+NhsO0mS9HUVGv9ETXDh5S5teRzG/NqjuqSQKG
oKF7B721fjeTm2H9GrI7sz8CO7QR3yXkxXMBPMm2mvSRtfoyLiP3FroiBe1Rh5u+M4O1PzfRodr3
bJPjKpPTcd7kmA3C/heL0Ed7GvLvjs+gWRnlay3wpYy2154I/oH7VJNI4dbRBXWJuMrDZIf1IXf1
p5A60LURWnnt+sBaVL0SK2gn8vGIxkzdMIP51uspRh4vj6KVoEp8SoDnl4oHJbiN7n0fRneoj/yG
TSPey6YciBBxaJmtwxCIgaM6GsaN3lULtKkZIpMaDYKop4NovOLkt0axJt8AZr0Tsn+nBsUryG3m
8+Y1ssL2h+6T5eUPxVsTeeYaNZ5/tAOM9K2jUzU2lOknksuxK4h0hSV5BIVz6wltvHXzwq2x/jCE
1a6ceZ+qa5TiEgbAY0zsDKghi/LCzL24yAF5MFoS3q1owNfbeisKFaduDIynhCxNPIbsW9qqU3/r
RHXvmmR4HOKE6qzee/gd6R+L/F3R1X5dl761HHn63B02QDdQzQjw0xwwtXMf61ZcHwHY2YRS9wJ5
RbslfTtDDqkZe7e3f8rWqHmnUe+Ch7oPbq0Y3F+w2rYBe1vfQdbYi3jsH4lfy0gh0jMSFTX1NNrt
dertleH0xR31TkxGpqkflDBiGUV42jqacvHcREW4qBw7/80GGcWI31Nfw2SMWvUZEnK9BsSFFVSt
rAPv835ZmLaxMeMeakXLrTKAaJZnrpHGu1oZ/dX/I+y8luNWsm37RYiATQCv5T2rik7iC4KkJHjv
8fVnIKnT7LNvR9+XbGSiqN6iSCBzrTnHVCutvlNZJigrsqvnmAYFNYBh/GEkVNrL2vA/gkBcnVHJ
7wnPu+VIum0qnN+5Wf8aYdO/8HjDl9AX0VnV+/wYUdsu/W62wwfWIZgm6+uqswsY7/9YbKJpi+cr
3k2u9e5WdOpHI/SfOkNTrgaYun6eySWr1t/7BvaHnI3kNa+pWhjroNGVR7CeyqkwnbfJ0v37pCva
g2El73Go+282DKGVpvXpEeZx84ykdKeAGH3rqxSzrSGyHeSFELj3C9/Fk2u0BaRanM1l6LYPXYtd
nw5xumpApH1w9mbv5QHAbuhGErSoX0LbPZHpORzkLBrMaqtaSDKa3EnWFjX+HR1e8wepdquaVKLn
oIzKc6LqNsFmZvmKwH1V+NO9hcPzKIeoSl7okxRnOcNZONGnEBYg+PJxHEZ1F01BforUNoN5amZf
VwRkKbjckAn1k0COm1PgbIN8wyYsWvhqlpw0gKdfg5xmvNXrhVz8vm2C2ly5NGj+eUN+zkj7Ll4Z
naasjEJBV4IXGgqAVW0VTw0xi8RG/zC444fCtnb/NatqlqxGRy5XQNYWHef6We+lTIPg4clUVh9L
jhN45Ws2U1VmPLvzXTmVjX45xXbx/3wYl3i0Mp0qIPPbP+W+af70dR9YFIa2XW/bxk9KqfwU8j5x
iAyKmwSxsFKb9G2rGVJRxdBO413s1DyKZ79/o6b1ssTTsJPTEQ7zAWqMtUg4jldLis0FgK0dkTgt
OZ1+ScCil+3l61HvJqJQvYx08Yhzim/1F0QGw2UkX7L2K+/oEptCwUTeHYS1j/TkRsUn3CUGaGk4
L9Vr2ogn3Wj6a6NP47M9xQuDpusryEDtjMQHOUI4JA+IwR5EUaJOoD/jHSWxSg4SYNVr/oMwEDRY
6oPu4t2IEv91aO34JyRAc23qcbeT0zjvlvy1upfE9ZZ6Abo5ySEyrMgIcraYJC5f00DvjGOSuPpR
8UERDEGITLyiiWvMg7xy6Ql32tgf5Qwdhg7KfL4r3MrY2AZxZmmkpLsysJ6swsSvMtCaOmdKk7PZ
8scG3vVceYQqsWoDRay+/tXNACR9PDqHr5+JeUpjyDnInxj3X9Pvuy1lZsrXJPoSOtA+ofbt1g2o
6004T2kTRociw+0m78ZDWF89i42m1S8FdfxbNRMtWyfs93UbkldE/sdFwXZNu0YNlzVA/bew8W6T
E0ETJtyine39gaJceYTnb5Vv+susjMdHPSMUJIfWfA6FLrYNBSDI7cEdG3i07Wc/nGe6qcOLfrI3
tamDvic0C85xf8KxX18FAUBHhy0YTDYKQWwb1mGuKQ9yGAArX71hBgF3nPfCSAGYZvghlTL051qi
kzRl2YhMSggESVenuM9JZ82s3H4gnEhH5EnY5gQgYk3b3t9obQDZeeYxlAghll1NFLGcyoGd2ojS
QX34XlJa9+5Yeb5ThB+dMh9N/YBmATharKzHxghP/TzIKzmAWyGeNZlpiok/HZTaGA8gGMfD91Su
yeF7TX7kay36YVsOZZQJp6/m20eNsijpK+mpA/v/1tkpNYCqr/e9ZUY/2pCMI5I83oRv5NuY5/uW
RBPweKl9yaYQdr8febsRWvoch9GzNdUJguoGfynX5CAMkGXGrRkIYsXRxDGH423ccTYqfIgDC2wc
/oMX2gd2/ythpLCTYkihy8jQywO92VZby8uveWihzpCXKY6xFRwSbW4GxuPMYrs1aTtdw94UL8kd
I5r6gp+MTA6fSqnaectWZONrTPVw3ympu9ZoOb5NSU78ttogBTDBx+ShvSb0sXsNSKv0QiKfHCjJ
qzAOnIUSdSmhQ6x9D/99Te/756GCLJ/g/eMpGsTGwStapAWmzaY47w8AVjJzHaSiJ6iFzieqwZJf
+MExLsUo7FPfEnHfux5d0dzfWlHRHOVQ1OiG5ZXe5WjvvIxjDbRfZdtF7lE1O9DcSr2Ei9Nv6lF1
9rEW9TeR1yibdL3+LJV2q7eh+OEiMFjrUe8fFSsXe5E05JnhPX/s0sFBgabRSESt9ViFNWthvgzs
+I5oujhToRDPRs4/AniDu5y5ITXguBke0cHaz/UAuiPWs6eSX+dtYzUT2pmiXedd2R9sRbHuZZz8
rkBlvacatdbO0upbGIXTMS5jc9XEeXJQYHWCi+SJoqpts04nei5snu2bXEMHGC6rSYt2yNLhXZoe
gUlWF0FzzdvtSN9p67UXD2PJO9EVRB1GKr3vKvDQjNX8uWZqrIdAJdODPgYZKbgr2YEM5FCdLGpt
SyMtutX3mrzRzXfllbwhYhWhTGPCjZ9v8K3wECxMwa4YgAXbtR++x4ltLVLUxg911ZEJXCnOwppv
FIH+pzMM7UQeNCZaRcPBEs17PDmMrcNVTikUJQOXQTmsG8cPIMzQH4FJ0K4Sp3dPc1H+ZM6DnGoU
QA+qM0v1rTdrTvB1EvgfjU0TVk4VvRvWFJD8nZwOdvGWw/e4klcwPjnk+MhltdYjfMv6wEkktF+d
sRkXXYyUI7SMuz7Ew7KFsvYaDD05RK1afPZ0RHryFIIF+V9oiJFG6WZxJmLaec9tpSLnoxz3NfaF
ZeUXYDtL/+8ALOvvVUMxj1/vnpfppJi7QDPqr8/Jq0re/bdLXGDhOkfCtSBu2IGncTVKeHELlwhI
MP69tRMjQajmPPiOgX81tuC8CeRQ6mCKdR+jm0hV69RUAcL/wYuPeS6ChWg0827Og2XgsNRAg+zZ
k5t3USCj9EkZlDf5bzUfOurQe3xa+UPeRPlDVnXIBCI0gCSod7qWPBh4ma5kobZX/iHIzI5Kp7vK
K2FpsAyLPN9+r/EDnu11tv3UC//Ph3UCKNNB19kqaPqqzVpz70zDe104yV2olDnbsSPeuS3Gt3ld
8/P0nqaFOBHBNQGytwe5DobAXSOd0xYGzZJmMXY89Iq62MdGYuFpb+6x/THlodcA/q9vdeioRK9N
3VNZmwO9qMrdQbXrnhLHi7e9lxirCFfDU01fHHvW3m7bYsVDqnlN5xZpM1IaBSbevMIm/VmD+n8Y
Hcd7DvSf8kOdjq43cgZ22/PX1IFRbw19gNkxf00jCOq1EpPgQPknmtWuKZLosR2pyzpg8hEItYfv
QbH+z7SfI0vVqP/3j8i1NDoYSjreQo2WvOobKa8s1AzWPBQtZxWaE/qUqnet0PQtqvERLKdmwkOj
CIL0ADJ/RiKTIlRSmSPxuyyzV4Gv4if673Dp5ZV4nHq0qW5vuhdwbyTUmY15yDNHWSWibjeGgR4P
XjrPrrD3jn0MxkhOB4H0uQkRU8Sc1hGh26QkdbFzDBMbYsA8BD5Sm1qQ28IfJW5JQ0OMk4v9ricY
Vv3Yc25db5XYfAhzgyYdvg5xTZQstfQe9iJlsF+ZghOwqTr31mqzs9sMux+RUc35TcqHnrA9CNgl
X5vSuXTU5GCzNg2t9wmUkbykJ9oc+jHq1jgSjYVv+Mq9JZKn7+jayJkw9Xqb9nRM5NSY279BCLWt
FmeOfhr79ZHAh6iIPlTLag80nb2rHBydo4FhOgGponzzQ+ov60mQixJorffS1GwY2PmRnKRpKE4Q
Mf4cStJKI3Znb6ma/iadcB9X5b0GJwpEmkFe2U3PvkFeuvJS3opjfwdtUWztwVYQfVYx7yV5iVS+
O5CM7fNCntp8G5TGMZ0maMnUbpsh4awVE/5wAAn5txP3NfXceoeNyTpG1JFMxx1vqAPHm907BTAD
cuTmmVw36ig+0gl5gwGAwWkSwN0h+HUgTvkq+ZGp7+ptPnCKKjLwCEY3iScvek6VPI/AhF1dy6c8
1CrOmqqT+RuV3EWNCueDIshH37nxmzcW5Lwpllg5XeWfiRPJ60L81HNb3TaFnWzTUWhvnDdKfXzT
A7Z4ox+P29oclZ+C441PeYR/yRuR7tbWaI03iftqZhhYPYO/vqdybVCr115zop2cyUF+Qn5WToWF
p5vv+KecyfWU7e+iAs+361rdXyA49383RbaqDGd6x9UCIAzJw4NZuATH8VuL9sLcyF5A84NOQvIg
r9244sE8dwhq7Yl+eHn5XpHLXeYvhx6mvpzJoUKfYvGMs9BSIVcVzbrFrL2Z+RpPVqqEO/y72cov
B0q/3VQfPZeQQnnX8/zyoTK0B3mzMzLnUWDkp4/U0b6iGUws1u3r3gRJoYhBOcr/lwRM3TJufeB5
ENv3fkQ85+Qi15ODFN61fvt32iJS2vpOfZbrX1o8+TkQMT8aN0SvWEXZMjREsJENDjn0lHAuMHeU
rQW5+qvzIde+PzIr5xBYXv6xrAMeIVMyaLf/uFGZ4bBJ45GgmvkPL6MhOo69WqKKUXKg+OnwNKU5
YXcINV8xcfGqH6bpzXejHwXm5U89U/Z6KHp/UZMgB6bfI0WhPAewX0Hy6eNG3VS2ZX/wSGjRiWvR
c8mPwRqtPVGlUKuAPeb13ut19+ziPFiLGuNh5aP5iEcL5lFdldOiI4HvDGNZ2QiDDoyN/vQsb8sb
8kqu0cV7VktUuHJ9ykYgPgE0xAFA6EUOXTluakvrjqgXLv+9yWb9Ux6PywYXpiMcemyGpRv/kMdD
7SsINTBBBxfOMjZ0GsZNnx2+Kc2glHH+86B2nfgSeMgbDK/4aDyBtKwNkqsVmeAUlWFYyRsBAF6r
8d/5X4vu46rulOqk1aI5GyUvGZEZ/ptBLrieieoX1U8UF0qcINL0ifXSDDXbtMlwyKfKXiqJGu2V
ohHXuFNWsaO3J8heVOYbqkX0bjJUbs1IJlOk0nIKkSS7nl3vUC+Mh4ZfzONIMv3W5FH1oIQKQJuU
dD6+9IUwvRzbKwNtluxrqETXbZvMe1a6Tvv/yLicf/YxbVVVyTTheyzY9mJrogP9b35Xv4qmGb3o
LeouEed/a2Jy1tkC2DKO/7ZGicRZesODZxMOAuTZeM61CU61h7/zSwo+gq2e08w3eFPNAzUGZ1nj
zUIX7dRP/sT2YfTbcR/ahTkjYiLscX79K32vyMf6pZlgZ2pdK66BiyFHNX3gqjDZngji/KWqjXK3
at5sG8XXX+ltaic5EPGjngy+NSfC7YYjJfGJzEurvg8a5FGkCzhi56kcCIvDUHwxFRhDHSiYlwqT
P9I1/6c/ucYOF2C3Nqo6+Emt51NMsXYN2iRk99O8yU9xctPXUWg0yyytQCCkdICyMB1u2KeQBPt1
/6t6R+HgbJBSjUgKquCRDsmClJPuJme6XlUbYHPGaqKr/uhprX/77784hm3/06qGqQRjicvL01R1
LKL/6E5Diw78cSjJCJkubRBknzA+CERzm+EBg5V+9POGCFOb7kNdk8kwf0INok+UT6ukdIpVGqre
OmzdGju8vZN6Ax2I5l43tTe08122bt3hRgQhZEr9JhkN9khcl+7bv0O3wVRviFc9LoGrKSMO6oCe
/ndre7R6Mkf83tqkHVgNSyDZnpLKWGlmsrFKoztaQ+Ltg0xrtjONh78gz6i+P6N+vH079QdBBQ19
OjIuZQhH6uMkmTsdFGTbPX3jjzr6dcNijHAHJdZ4pQt0JMsW6Tfd8gDhkzgWQUBH1V9BT60pB9Du
HJ2EkJs6PNv9pB2TJgeabzQnKS6Cw3s3zUq7SOUR530CLsf0aEfQ+pCfjdjR/ncww3Y8eu8Z79pn
LZ9RMm3snqI40naqjzoY4Y/1QI3dfCg7A0p3T+L9POsdlaaRpfj7cCBBHYuYfovZzO50Huk7txHz
kd4WC1Hr4leGQd3TV77iuBzL2cGXahRSw5kvdcVGPUbjrnCvjqc5D4Xjw2eZrwxBjlolzHRVq9GB
Qpp3EmVuPxOLiXQvTbtz27fiuRfNr3IgD48tsnjGnPOzLbwBcxIJzCptN2r8en1PMmSEzcjrif1e
tUqKwlrZM6LEyargLCa2pIVeHlNL0U/adFWTUOBqorNeWUG28jIz3cleOmWyYNMatrKWd6GCZKAR
mnSVpg5WGbt/GXhRQksysTSKaGNTfn/oOS8t4ffnmwzd4EOUO8QijW1cbTEjdIuvubw19v4haWpN
bM3O78Vy4JmyNafuEAQEMc36NW0pOH4u48I94gPQ7pz1tfuomESAE8HBfwLtcjm0vJeGtB+vcsbG
XEfyTCyc4KTV+yHEwbH906pJfQy6zrzHJeYV149eKp0kDiN3p1WpdxgRcp/Y4mQEb5gpDzk9mucy
9taCn/Z3dMwN2tjeAdFUGjeanDE7Wa9/11yEMQSkDFlZncxiak/Q3qPUb3BEuRbk0nlJzENnFC2v
E8J7VSeqVp6pj6TIa+VC4Y1A83meOrWNI6Z7s32U7+Ectyj4g9OFnKtey2l1bEnm4XmbuoXaEiVr
nQdPfKJNsl7CkId4U5gVvzNME1t9MrU2uqrxwbAbTECzeQuHVHlOXZrbUQ4H5Bs0FnXGg9ro7bYh
7BMq1gTULAEARpjAfCkyLz0M41WG1tiz4iEU/P3kVEbVVCSJriBva+s4VSE35sM7TC9Ev5VFHGz2
e7RSfplVHCXN8KvywD2ihSO3sa6VTy8r/pCN5T4UJsJGz6vLjUd9Zy2JjVU4jCejMH9rDufK5aSA
Id1ptV1eNZmqMI53Ocv7kdArRw/OX0b8uqpID2n0YjeIYauqk3eo9JHyqLz8Hog7BZpBd2YjrMzY
42d11jrVuPf2yLFJe/fjJ5jp7WNsETfEQWWAHAIZbO4nbCJ+7NbEQJunqsBVZNuhtwrG2jyNuW6e
aE2B18ojq93bkbNDXdaRSWH46nEcPU7DGq/veebMg7ySQxToRGrnpbv4kj827pQcQOOCy4J5VpZO
CqyNMEv6Nck5N23CV6OS72bip2e7gY0ob8gruSaniah0YqZ0k78bX6bOg7yiBkh0aN2V6Iky/Uyk
hL9taa/zU815f8EJB5vIEMb6CY6o5+n+DpL1NfX7mGYbA1Wwa+cXgp9oAhFlWkinFIj+06k4j5br
v2RTyV6VFJE2Nay9oNQDJz82T3VAzSp2zPQccwI5+fWpM8PsnPWFgGwwr1fBYPdziri38kqKKnLR
oNmzDNKmWltjDsC97zl1p25/pWh8g3gKa33u8WV6dR9T1TvLpaxKf/uO7WxL0/5Z4uXbsn+Ns5Xa
t2Q/RwRAKyEDx/5kE9lzLCYvShCZ2bRMUXg+SkDFPBuMInv82mA149c9C3TNM/7brxlHrmGtOr65
coIuPEfm5xcpr8oI561cnJG/oz6xf4ZDqG05HRHIPE/1EYf24FYvveEgGpOeTLNMpnMlcrJeG93H
bVmaB61FrxJAHJmJvO+RAkGj6izCFCcqXnHfZyg2ueGkPFP0ctUqZXYQae8SfvB9iVafx7qVvnZI
/A526boHeaU2qnuQA5vHv1fyRpR2R6WuCWstG55TteoGy35wiA7IcQ/uIy/6JDtaI+1va0s+SFhb
4x45y5Paa6GzHXG5UeD/WSLk2VXOKC645q2voURvs/N1648JW+CimR12dHk3qc0LnZz68P1Z7GR8
pP9MlLegi4ytponPQAsr66C0TIVifAYIzMYFajNyLbX4t9wByJe/vMrR7x/JNX5p/GpG4w/pYxHn
vCsa6LFy2ttGc8zmzCxh2lbO6Tv5DLWJblbNz4GHmovka1BteZWdNX5HzkQYGV9XcNpwKek1Fc5C
P2r0hLZfZLQqoZWqORdBic2wCts71oF1w0r5ZHYcucE7MYSFScuk4X3ITInU+FaQgXENQYf/a0Ve
YYuF3lI1D19fzG5tG+qgMXD1FY9j3n24Q+W8al6A2y1RDnKI56sx7F6dYI4NJ01qX7Z2wgG2xF3h
vUeD6r2nE4rTDOkioN5kuImRON3cTrz3qWr+xEV/wbGU3/NuchbsUTDsU+z4urLnK+oM/qu8knfj
OCoXakxb+z98Vq59/0kc7A5Iy4o9BLN1akbauaCYfU7QaJ/lNAKyTiBL8jraDqqaefA44H1dJcSQ
b6mS/NTwTZ+MeZCfoOBXHxE2r/MqKjZlFGsn2x0rmldjsLNUa3wYR3XkzBj7L17v5At9qMZPy6zW
yTgRDuao3cE0sx0hDuGHbcJcnewxerK6YgJ/FZNkT1v7ZlnFuQqF84qjGobsMOjHWNTFJXOIICVe
zhUHvycU3vf9/kyhu9mib4TfVIQNLfbB3hBo/jkR63B2Y6zwcaNX7zkJL+BB/OcuTDTqa7q1NhJC
mjMzegoKhU2YGk87afQ0UwEiMUPsIE2g8q7V0NQgKwRqmO2oKFCSbhm7Y8+ewtNelJCdamCoF82r
9BfN9UhZrkAm50O7q7ADgYBg3+3M220EygswevFBzuQ6Rc6/N+VVI8Kdn3diJz8hl76//Puzjfru
C1c9AFRy4IXSlJnB+Ec52PNVHqUzWmu+RFoL8T3maGo2/jGF+3acdKzCciqv6Cf4dIB9fzVnGi0h
xtqxQ2FIRlsw86mCX774g/qvQWl8MKB2daNbW92sdEB2hnElTfPyHnHUkpkTMmkiaQ2w+1OCYcGu
j/jy/w5yykasX3pukfAOUelF+OafqeS/LzfNt9pDy1aZaXznsM2pOIgA3vYqRUw3PbPVyS+RKXp6
w26KtZoeVxC11lo4Jh5p0yC+xxb7wg/HZystSO9M2lVeaMYjeRHgSWL4fQ4S0Nqm12BHnOr7JD2k
+KIWltCwKrBt1petA/GkU5PmXlj0EBNKsnSLy9U0dd1S54xzUnxjgEfZDF9Xck1OCZQxt6Cs3j1L
XRc5uSamGf2pSJh+jn3Rb5pSaAej27i2PTzb3VVit+jmVSQNhk9une9IfVFupcUexc5psUmKlq8H
nxxXldtY9/75e70KlI/vzzchnTeUlfQdK+sxKAtECIDcJ9IB6Y2VGMt6vfhhkufLxpTUwKSuMWHT
1qZNkWVP5Gmyq+yx7cbYrJ6MdBiIzQYhMaREkIQzxrHpadNoTvDcKNYnrtxXcArjj8QljdPhiUWw
aVo++qqq31HgxduhJObFIYXyrayXkpgtl53JULeFS0wc5uuz2472JRdRezA19SJnvu/aF5KzyRlT
dONaUGNIdR0hskLciuqrr3KaKQm8yy5wvIuiaPGfMq4P4VQEv1CZvnitFr6zjaabSijtD3+W4dWp
PT2TzmQtrdqJ4cikYhWHOWK81O0WaVN/ukUR3GODbEUnDttXkTkcGvVx/DQHfzvkSk2mu/8n68bm
D1DtJ5CpCrsN/ujeIFUB+Hazi3CfadgEHoxogIJud0TYjPWyc1vlzIayPcStmm4d7POQJAKxT1rf
vKKkPvWD10CWrcxr14lhRcH9j2VO8VkObpcl56JPfpokMG3lUkXET2kpO2J53TvZuv6hi7UeZq9m
ZMtMgVTh1g59MzP07taU9Mc8Vf/IDzvFEG5M1LRrrRELNVSDj2h+6aGFLFD9TfWV3phKLx5Y8ZBO
sNH76ilTRbHPM44ZHPSbVY5Ncmv7kUtlS0lvRTjacwHLAxha2YeAZ+I2LiybSEMS0RMzcjFphDgp
IZZ8aDmYbFon/kLlO5MbufXLjeo/42T+pjw3nhUVK64PzdzviJdaOsLS12ZmBOvO0/o5/66/K3Vz
CRzA/XJJuKWJJ58Gs3DTnRa3BBrOCAE5ZHpx7Njq4VqP8c5SunYWyHc5y+ptHGKopcmNp9y8654i
TmUePxGiTFE6qEnzpFyJLY1OG1Fl6lZOTTTSt1L5JSeZa6xzIh/OWkiRiX8J5YlHvGQyez8Ko/wN
1jL7hAl+ELYiPUcrJ6VXBUn5ve5CmyR5Nz0RC0+XEGrBEihu+irYOFd6AsbOTyf1HM6DNyQLN4zF
I2l23qPvak9p3Bvn1ofzkuemgnDwRGVieCWUIz1BMykAmVbqix+HhG2MyK/0wfzxfRUh4KU/XhV3
DFN4xgoHTu7knPrEuCSGoG0O9AKo5HxjrFzaJO2xoV2yzhsF/CHa2KNvetlWsSLrzI9vswxjledl
mTd3VXF3+DjpIdhr0mcy9Kql9tRYtE2zKCs2cmrMIJAs6e7gFLFeoHL7oVgGtCmzH88F4afPJhHK
MrCxY8u8VFL7PEiSrutGAIZa6lKlF+hQTC2Nx4RiPYUx9vq6zn40HulRxEgXSEFF9sPNrGaJTGI6
uo3fL5QiBNbo86ttqYKzEr2lJ8PEP6tYabBz26bjB20GLuUUCQw3Um4RcqgDSgYNT23QvllhsdCr
vvvo8xDHMhq6taa2Bk0ze1qUrhdtBygGD0qdxiYZ9O60toIHv0IDC3hWOctBUStvWnDUMnbxgCZ7
rC4tEOBHOYRuwUvdJRqiM6f8UTNV7+Dmcb6Qd72xbK81njGrNZVVaCoVYD6Kc4vCFtWe3fonCl13
U1ei2ekaGTGDRhQaRrd3NTShChYTB8fIOVSIiw6jMuAeNDz7YrRdsoXdzQne6qiJBtVn33fWxVU0
dAYadjZs7+NNoA9bjpFA0eF1azEZK72vupPbWcElCJPg4uUI6bqeBHBqTu9ynY5sehR4Or8SBEot
2IVTg8xanm+6TK12Cjt4sTU6oJ5uEmrreiybRZuOiNKwgJyGeZDT/7RWezsqxsGqB7q7Vsx4vHoz
uw6BpX+MrPIp9bq/S25HSgExuo65v32VPIypKlYGXJt1M+f1qVbdnlFTHaTYo07b4NZC95NiD6kJ
kaoRzVICqln/KxFxMLR45KA9yC9y7MjeeQOexa+vSidjg2wD03RSfRQNsC4MkOFjB+n/kOWEFko7
X6a1/QqvXbnN0W7K4FAjMtJDGUblCsJXdkp67K5za1A2Aw1j7nHJeR57D2WVlgcvqIMr7WnqCha+
G2eeyjU3DIIrGMEUG1Bi7IKAnK6vtSI1TrzgtvJj9KBq3jKRdyDSY1zald99gFNAGK6LHwWtnk1j
VxVVf6qv1lwERqT470OtI3PRFOM01epn0pjebxUCdDjc2cS4hxbwYlFiVg41dg2LhA6dagJsoZOB
WcA9BeEIG1VrtW7xPU9hx/DTJ45ySRNxcyzDYmWB7FhFWokDEkfFz2HBr6O7NY2JtMB+hnFILocI
iwirsF9yOADdQSSGTpzDkJywciwKtjZHdFFYKESP7kvO/14W8qhlTruh4GgbRbyFUJ15L3HiBsjR
HXetOIn7gp6L1qGIzb286xXKb6Ha2kUafsAPUUWmajf46nAvXbHzh6i+iI4osdhdNrXt3PneVI9l
Vc6hBcBJm9StHv2xcy5B4h2Gkxo54rWsdIqwiZbieaFHPznewteC5Idcn/dxm3gKnedUiL1TvjSl
anyEyPaXmagTQKy6eyCvMeLINpKWbuH4Io37l1DFXdFy86UbNEyUvA/R/oGd4ZvgQAlwIUYRK/Cu
Dg4RPvidRuixaKpU86kpDW0zjdh6tJ7ULvlZMx6MV9paaMQhYhSufsk0FOIL1whVXDf1zKgTzAkN
r3Z+GNwSJ/mUMWAezk19jJXXEMHc2hyQI8WGoe6ChDeKhaf1QzF1WhZu+Ro3Xr1lj5DuUgREz76S
E2pcZx9pWvIdsaMJo10uTm6dJCsjbrRFXDU9wC/eaaXhnSq3Hm4U6AbqARCoLJ+6ybykd2V9Nbsz
oQxw3sZfA4LyhdaX+mNW+sPGKfuMB3u2rZoIiV3S0Oiw3amD41xk5CH2ZBTNi/K2r1nOKY9JNExJ
x1jL2KsosrJ8jy8rId7WXcu4LHNsCbTySm9Jf1A7yMHxVFS/amqpB21IaarIS3nL/teH5NQfNP4F
6vYl1mmhZ6ZanschVVeiqsdl1ZdYpIuGukYaoT2Wt2tRlmhPLHzAmCj0Ngq6Vdxz0KwG5VlqbsZK
HfZKZtHSC0vlrw7HGFqKm962mJeECjoB9GKxtecSfD+X4OVV2vycRpSokSzS547Tnmr8GFB+C86e
NBD3Ob6fpa8L4znRMsLhqM0ti0H5ZXW5tw1DsgoovvuLzBLBUXH19PQ9GBH9Dj7xC0pNevVT/ESK
0OKVP3g2opV5kVSUhV439oU3iI9bwCG7EiFL+4CpAPmZY3ubr+zBvCYLILf/lCoBYC5y2wXvuOhB
DpMRfoKF8HaGpv1d0uYrS3PEMik+HWUk2m62KOa1Xx474UNFknOhL90gj18Ve9jr/ph+jkUwztrO
7tbrQXyI4i7bECDjyU+Q/YhNL9Y/RYAIssyz+dWQ1jd3Pk5/r8npoAw12qHh7+fipkg3dFLGw5j9
kb3NOFaHZVTzjjY7tzwZOEsRYM14nnZ0t1pDlSkLXeTAhNxyLlA7DF8Uz/x50JBbLHOHZ+8AA38J
ECX/UHAwRGWf/6bIyf9DWz5PUKg4ZGBiVviZPSt4zrp8RSBIt/LaJj3Jwf3XP9l/mvauMm5L3XpO
qPqcZcTt99CR5UolpmpWtfFUGa6ATdg4B45c6Wfstr/bzvsfvs5rOVZk26JfRAQ+4bW8U1Wp5PVC
SNvgE2+//g7Qvq0+fe7t6AgCEtTSlijIXGvOMd1X2dCDVpzOh9wKcN9tu3iZZYjmbBjpC1txhoNq
BONDLKMAfVCQLgOvHh/msTZ/TACZL91EKeDDigaJa/Zp5cR1g8coN6oK3H5+2Y5+e8WxUNycsWuu
StVve4OAZeRmEpt67i36tPR28zufv2t7mc46IvGPRsUr3IVE95CJli6mG766FUBAUPfNijKzfkCE
jG6SJ+g6xVK/nevfgszPr8OvAjgRQX879MhG/Nvh/LVWC7ela4wXyLu4X6bNvNc6RrRIIj0+URx/
pjs93lfCjq+FNdkqWs9/U+SE1Eqsk6dpw52c/JpVrIk3oPTuslMV/Vi3bvik1ule8zztkKMc3ub2
+1yXcdT+UZdOevGVjlmOCJtza2sl910Zfmptg6FO1Z9Vq3G2xEaqW61x7sZOAwg2pTMR9f0+hH1+
Ea1mPY8FMc0eP0gqUYXeZ5Vqbqx8qI44cv+Uh+ZDmDjRUtbWazSwQKVSRz7DtHEUV+7msflQlxQI
HCkrMNAqMeomntSlX4bZKo39K0tpcDQ1zwB/cp3Ach2LUwhXlSxPbihL5P2ujBBxyLyMT5JE3Syv
9Z3dpkQCwZv6Lr0B+nspE80FXPG/9bq5QvddyJMjxLMxwGM6o8BFFdJQdER31Loh2OtgAHgZTDBu
q+JHblKeVopMHjtaR/vaMBCET0N5Qv5Tqvu/DGZCGzzf/YJfx3BWizoHqRQzmQkQ2BytZBwu1LNv
c5VyPgr69MbytrqYWXOup8diEeJGSVLPWObjBNGY06gMEOx0SPxzyp91i0IMOacwjTVvq2EbjHn7
ErtEAWqhGp7nwyjciGawryIM9pqiBawIp4QbObj9ofL1lZhybeahbBq3bdjUQg/77cwG6mwf54zO
zDzQu4ntoJL0bZRiZfZDsvTgnq8osoWnwG0mTTb9VS9/VLJB8mNU1UmNmXeVJCutWS3p20htof7Y
fXY31Fr2YpCxmA0CNJvds1wv2nFPuzrfO6yGT3nodpuiy72rwB+48vVRhfwFl4Y60lMY+5Kptjbu
vuBCipZ+HcZhFVMY6arVfE+kgvSYry6NHiBIz3usv3ndegd4EguQac7JmDbtwMSGgDmmGpjeL62b
qjvK1KuCajZU/uQhyUN7A7rMPciygwrjor8KkRo8i2D4rKe0+jGMFgYZF5+9hdbN1q3N922BPUCc
k3IUu9r3PubxeQimm+CuUJ1lksh2JewBKj6mwudS9kBT1FQ99l3VPqNNfg+6KYhwOpnhXnKiyLvV
mdSfGuPrS2Itae/9DtsFLL3nSshiqTkoS22U7od5g8SCIsZ/HjKNp/7kuMvvcRfnzsY17BCmY5Ud
sUVG58qmz2aL0HkLiVMOIHjgF5Gs2RDZVAaNUqfNygcUPP02j0nUg4tXPGhNYZynqpffisbeIF2g
bZSpPPAr5DHFQP6Jiun9xmQQwXUXNLv5cN7AIq5GNAplUtV7rR3DtQ6rd9npQN1E3dv2KkHO3HRM
iAqFONw6GP0F7mQeRFOSTWWh8ygcCbOGCWm6Eb7qrzI9pgrchcRHmsHxKwvNytNmqeRqupswW1sR
juU2sxS0U1TMUMo3MPNDI5jEtcVicHIVlX9mLxsA5i8NLuzVALd4Px/KwN8DhKgfgFU6V5GRE20N
ggWEgqPOaI0NVFxjSe5kee/rabKLGsjcgWnCSDOYzwe4rvZW1OETH1K57jMgIkJV2k0h4347hjLA
jJ3sdasqHlui3+8Kt9pTFDxBhgbOmOAlunPsNF6SEhAuES0WB9f2FJSdxB+qNaolyKU7GVNN1/38
SR0c/cEa0cJllP8IUqzkh+p2q1zRvJcYS84OhAUhLUb56U1aMVFL4+wMDc4njr4UYjlE7IHf/oKF
yZpFQ3lCoF6CulGaXUGttJXjh0UvS2Z5yQzP6WCSGPJnYiDiiJBOP0e47VdRbeRAxJk49O5fmWcN
v+yguzLP4rkvOtOgoo3rQ5Z8rlRYsDbVbCg5YcGvjlocoBYLYsExs8sb1Mr8KeYzuQuavNkanmo+
eyTCiqAxybwOwoM6UCoNXXd4jTLfW9ynKUkVputT1xn/viF/8gOwULHCNV/fychwlmOUksMglGWr
msmbXZpI5qyh2UP2MB5oc787QjG38Mb7JaYM5/i9SZgWfR3KznxSSpcYVL9Qj2qLW91SvPwhQwHA
Qkltd1RWx5vp6TWl+pqkZVimhON1726m9iuDSLEdFt69pN1DraU3u+VYK+oXYLjkEX9hgRcstbZC
65TwrJs3oxNTIemF2R8sItqnvwbNmWxb5Un6FhcwVtAp1SqNdw+m0z0Un82Msof8/XVkwlpdp63a
9O8A44BPTcG8GB7VNGQlGZXNed7M41RR6rtSPM0jxfQuDPDS7/Se57yvq+lRJol9yyqLu0WLXuej
eWMryBkcRat3qMC0E39GNFHMVl3wRkaI7tisxX3Sw3wUzljtrdIS97Dixb1TmntQn/ZdrclfJQtY
HrVQ2wI9vdcbd9h/iUcKFfQK2YFb8tPwaAgLiMa0Z1pAPuY9JtV/9jQdEoeMocr4dfG76JLocd4o
dTH5wKrbfCR8ZiJ6kYv9fFiaKX4HzAwkm6veKksT+HcF0k4NysXNjYNxp4xRshtlqd1KmXcLJBhE
qFItrGUSfzYWRNI4Uojl9RBA+rmWbFzepJdINH/2/N6Fme17e76yXs2pGEWjZmc0l5gspYYHzpyQ
KKGbXocgH86WETmLOQbl+0TUjn9OUEMjIMe1m0M2vFD4RuzBToJXnveZ8j3ih854k5npLXG4xlsl
Gp27AU3BFkxms2x63eVfMH6WroHwPpfRVkHdSG/ECe9HL3S/7mQ9xt9R1Z+p16PXVcnOJAXUX5Fv
xRMGW+8mBQu++mI2FYjl9Dj1VwkgLOYruscdRUr41G1BgWmQjZ6XS8tCkGmaLkAgAyyFr+jldd4k
fhRdcZBJp/wzMg+33UOG/MOj0Po7dunzCfJBcA8tai3InohqadeubUQ4DJhjx356zacQXoL1XOZf
cbRRBSm9GSC4qtYJS1X1U2KJ+BDihdjl0lTOZmd7K8uqxCNOwnHhJ5n50fneoQO65y9Q1OvO8G4O
uvI8eNGr27M8GnRm4+Br9FssO1Lq+whyzOivImBhprSuNRXdq5/35rVU/demK3KmL0FzVoDkPQaY
jP0JXdk3ljxgZotWqjuexzT5Tc/80Hl18BkCxiK7wKrOPlO0c9uTLjafiGNwsLr6nJlDfwXhEof3
yYD5q0hJ3Oa9jKddKc17pi4/5xso+2u8ayknt0XoMcEAOxP5UYpKl75C1BUvrdadGgvbilT78HXQ
uP8J90vv+OO2L2Bg4twwD/wQBMQAWgauOfejgS3TcggRtr1GcFGW9AyyB9N2PKI63HBtBvoLZRQE
N2FJs0091k4/vFpgjNs2w0ZR1yx5JjbVrOdtLJroeXou+rDGMFXxPJ7+cgYJlkBNJdDZkH5k3+of
QUK6mV5EyjFOR1oNGm30SnvRrNqkf+uxYkMC+SySMtw4hpduNOziL4XwXaAjTXFSe8O+RV56H/GB
vQ4QL09iUiUpaNRWSpE4lAp762AgL1j2oWc985wLt6UwxTqnWXyn5eN7EoTmXVL5/pZ1arYIPYO+
UFwxNp2wy/aX6fTeIe3DZaPG/gsW4/LsyjZcaFI3r4bqlku77FIWQjx+ELESTjUnUuoKTiZVOY1W
biDZNYi3LjQ6RFawVFrZXsye12cuE+/OFH7+4jY+BaJxXamOQbcPCD8aM7GqBpH/AePbrtevPQfT
XC/AKbgQdM+58JPlYJvRBxK594gq5K1kWowKAVQNKQvOJVJqEJa1Wq4Htcn2bllBlkEXzUr73vbj
u9DEpbRwoB8ga5h2eyvmr+a7w87ocvKlotp5DQfCyu22R52VW90rnJ7cs53XDEH1QS1FvhJ7M14V
Mns2mQzBo9R7qlepbECN9eUjDbsYGZ6Z/TKU29BhHDbbPruQ3l3DJ1OcG4HyOJAhPLOA1JJbaCt8
er0sfza87FHEzdI23eJdOEG6pounIsP1obYSa7hwC3TciR41P6zIw4My1M9SKD95a/GMT5J2YU7G
Da9Ll5Sexg/TdfxVEIjurCOZWEdqUOy/4uAkeeXEQyZLyiLZXUHkF3Z1wgpUIa0HpZ4w7G1/QQ1l
Pdi2EKsEQOeG8jo8N7Prj6L3aJp1IebipNcefbsOLyzdrhBPCIqAgnYwzKxasYAqtxWz1EdTyXGs
W3SKm+nQyQT9MYc4Wx981V2dsGJS0dxuEqnWV0/JgIs5/m1AC31L/C44lGHwZ2w+oYUZZI+whtmK
o37zFVEIPdBcNBXxhnkDC0SvmMsZtP35pFOFWAItKM4VryiQhkX2SaWcblTg/eKN8KhqgffcmYI3
rKp3/Eu9EhiiLtoTgo6YJgpeRnRV9zammUWf2xrqs6Z7MppyNacvFp2z68rRORul5WylpMoE23eV
NLH23CYVvJY8sg5+btBkdZsfRlqY56iG/zpaSbYpRozOXZH+6Ebk05FmN/cmMvnD6JRyk0JkW1k2
vJy4q7zVyB+HzykpQbWlayffGodlAyTxnXbYp8ay/4YaxDmN6A7Q1o/U4P3iMcvU9ddbIbVRXUeg
7PMR7JpZtPxVoMAuLOnEh7iLg5WexsZL2Rgl6mw57nF0GwSaSfwixbkYjeI6uFW5TYh52ENfD2/0
JukeVXCopdcw9W1RKHdjfYr0Ym1bvverLPRbropHn6LGo+kmP8dajz9qGf3syJyNO617U+z0ADTF
fIkGslyEW8GroNawSMbwzcbdcEgc2k2L3JflMolEsO2axLs2tpeeDK/Urxnivk0SZs4uRS/yHCvV
VgR+/EHdV10pjiqPTtrJBxrEL60SxGsgr+XSE524Gsjn124L6m4+nDfwPghgtGkDN9fcIKwzwJrx
zJKKXx39/EtTaOVOj+pjY/H3n1ONaeSWB3h1tHQnOc085re/oAqsmdRWzzkpz9tiTBUUpWb4SrYn
1rnItY9aQ9llYWRU340pdausMB6WkVNv/Cl6ax7rRxVjglSJj67D+uaUoEj70DjaSURB1I9o2oKw
26qOzNbzYU1IzproCb7ldLaoU2uiVJlPGSZJlOpefpiV6oPq/vC7xmbuyjQuJZiT6kqarU2QjZvZ
2iGgW+60gnj3fujKdeVW8XpOQsxxa+ydWL4XROWA3m75rJW1A0WiaQgbHbvxhX/kT12LGj5g6cLz
RxU2ucPCaSRRrmyQuiiKcR0TqawIzGadpjnJwJpv2vWMysG2l/x2TeLhoyzL151lajeymrVbHbbw
QFgjVvw2q6K/CqQMX3vuvKcExl3fRsvZkxMUptwYnqxXc9LqPIaBgKq76PP995hGAU0dblDuxf4f
2tVYV+XaBK6+8KbGdZVTCCdSg0nZdCisgqeaM+3mhasv4yDY9q2RrsomM+6VQTHuaUcSV6ho+cb2
LZbMNTP2hZ2O7i6NgvrCPHbhDSMUWhyOqLNHiXisKDe2DT3AdGg/DiJwX6uK2Bnd1rJ9Nx2qBg87
5vbPytCXq5E3HczZvLoPnEA76kzXHFdvALYBwDST31VBejCPNkRQKvWjM0MWKs0LDc/44Fk6BbDQ
hWNKoWepUH3+IDj2nVe5eeM3rB0Fq/PVPI4G/5DprfmEwXrYN1l/HC01WbVWY92MDPy7E2e8u0zj
jPFP5aFeAgwwyvimgYOq0rGol+6Y3wzylE4+XJit7eF/W6KN+an2UX1I/RgwKnmFEyiX5OHW/tlR
XWRqZGoPaDrwVrdgCKXHwgzsyFHJ7PTXtCMrC7MDLd/OzuU88p+nlK78uma+mOTAY617PMhQccSN
/qtSxwSA9igeHZP5VxkVNsVfRztZcUXoalP6z0NQ/Jyv7QAQGHnZ/EAWpOX33wGr8978Ro0EaFwg
X2gd2xO4jJYoGDbVF49S01LcjHi5/zIgRHB19/T9dpqh1zvFmSbYOn0aC5njJlLt4N5s42jVJ/rP
SOrpYaY0z7RwI3xPbTemeAi3WQ9f8DOhFBpy+WZG3jVNEDnlBOasPSK9T7K3k5Pvgyd1rNTep4A6
H1oFtk/l1u3Fkr66H6NI22rYXG49XbNEQ3aJvNYutfI+84PkYPREdqWkHOWTtSABo74xPXiroXTb
Q+OaNi+wkNY1QoRUpAaKaepaQ2ssLe6alJms9z4YLR509H90q0BMbqGhedtADx6sIrdgmemedqmL
utx0pZ4veaPrl0bDGcFqkBKayvKUN6ZzCN0gvPAQNZeNGItPpYyJn+vLn4YMtcWQXZwiTJ/6lHtS
adP4WaVLTWfFir72go4xYtmTJUz4/mJUsudTBAhyGNvVjLp2a91eJ0gA9k2elC8t4jRf4xUc9RPZ
jHLJue5aUDoNc/gkLkPMrE62CXxFfclbuOaWHN2TM50V3gvLL5IJhiw+DUAWYX7VlGEU8Nwd5dYr
rLN8Q2trKrZ77jYhfbDLmsUUcIA9fePXIcwMpbQfLaFdEbqEl/kUCwvKMnFjHOaTDhU+fvQq3c5n
bad8c0A2HJgox1eDqOgrJPV1omPFn49sr4mvvRvLLe9P3kLTFTy1BwdGQ7zXEYgiUgZcp0XVfSwc
efY9T8YAw7ixNFybD2CKSPusV7qnj6eSCsbZtq32zNO95R8iRli7+GVgB9NItMx3mArV0mTRuZCJ
SI88FpCPalGwaizRPNCM7pat3UHt8GT7kFUskKlB4rOg9zZ3b+fN3LBwDNYhAEWHjWw+cq80yDOd
MPsADJyfOVj9iV9RRCg1gjDoAAopLX4VO9hLxLynjhvPrrr+MB/Nm8qLm1MxbbQaWHxqiD1cESYe
vmuvuqYV7wTx0vAN0ueS2tKe1GyNT3hIiQ9h2aIKm0nrgpjnmFIyPoZx3C3VunOX8yEukqpcpIP+
w5IudbwoGY9AIapiwYdW29R29aZgOsCUGa1gKd9nTtRd3UjShQulAqZo5dMeWYwEH95kmDe31gUd
4FO32FaO2tyKaePl90xb91DEHmf5rO5EMHRHpm0JMRuAMAvACVOJVgj558Qgc7lX4+J+orJtS+yV
29HLtLehveqj7bxHlG2ZON4D/zDuhOd7KM3osC26Mg4286ASAAAcFC+i6F48qygIPwv81AvVTeSm
VwNt2RXR1QmD4skqNXOnKBhvrCZ1XjFCLsfR9z+lPaQUkvi8dEw1AwIeEHq8xYojdpmOmQKmR7z1
ksYc1y2a2sLkN1GnKUU9MoY2Ab5AYq69gQdgGa6TyBifx9L70E1F+VXhi60E/Vurin7odkAqocTK
VtbgAjMBJLaIwRw7FK28gOk5Qs+TVQ+xg+u9lNu0Rr7fi6p91OvSO1VG/nM+iprqZ1JTVTOzcYkF
GW1q5BE/wLzgh20pT1Gq7zvUHseOfK5H5OX+ZpBiXBuumj6aQxqdzIzJN88x60H3w7E6xxa5uxi3
wKsTTbt18m548BpeSJZZG1cwleE6r2iTmHFbfoTS2ltdRfKaV5lbYnDlduh8CmCatK/qAByk1ezi
J+I4q5TqaqCCf7DS8ZD0dXohqWd8wLvdrxtNM9fI79LzoI/7Shj6UaUIeiyja9jk+CTERHz2/Ysh
jf6NjO9sVsJhwVAUrCwFFgKswbjAAziGH0mTXJWkFo+K36t7gEFiPY9L+i2pqbwXgZttmraZ5roj
rXEsY6QOeQ8JMVIPelue+kyPLvNQ7Xrjyu0hMxRTnqdBE34fei2Ky7AgPqP1H+cNMkfY4cnDfCBw
aqA/10B9FPUemHJhYJFqtY0f6wOToMmvhrBfW4whVDAlF/RYWIhhtNDNYVVOcyzDqT8bGgSvugu4
et7Mh0PXfSoiTXlG6/LBMewDkR3Fq1Un5i6MmeEFJl8Hphs+qXoqVEiZgzI0m7nC37QaAQCGYizs
KfWbMp2HB7FA+ZyPR7MZxSUY6yew8OZvaLmK4WobpecROzMRnR4zlGGU1cFMmjqi1eWvFVdNzuVw
mdOKLEU17rK+OM5HCO/DzVewGaWFNLzvbPMtVfR3xfKZFsKruE8UVMRktxXnnKndFipUuJw75gku
FjuBktEqh2pU8zdCIcyNl7rnBsX6aWgjChaOU+2lphQr1wjyvUaIAr3+aolGgE+Z2kJDnawAfuvC
8TWNEBVZ+GgXjX6CySFvYcDUs+6K66im2c0qXHkMUufHfM4x4mhZOp0Htds9kxFFnbAxnM0YNNb2
y62cq9m7FoflPROvz7z1tTfNbLWV1bCYka4YXuyB2S74u7chRF5AlHi70cs0fkUMGVXkaylKkVI9
nHYdsw9O3rShXOFsjaR6bl3P29WCoE2Svfx8HRb5W6V1W4ze+m52QMNutO/sIL2b3c7SFAP3Z2wt
+ikbPFV1b1OqcbycD8dpDGHMEwh97ciSPXj0AkJ8EA8TEgQiNuwMkIcJAHyjDi36dZ61KPnEeyDJ
F65n5zvFxOxW20FYrfXxDuSSfhnR/l0plSmriLrMspRRd2IZTQFUtdpTwxvtay8rjzgpWdd3kb/I
pkwekql1OgJUn3T4GjQSVyR4yAv9u3HnIjml+eajeWcpLRZ5FA9Tv0Z5qnEaLsCPxK+DERcLR7PK
d9I1P4uh0T/dpLoOCGQ3WG1B4vP+yKHQDyXwejZtJ/7sCU9/oDQ2bjMKTdYdiOTq5GbTctMNQSrW
bVsv8q59Voowvqsbq18bcYkpDfv3YyP7e1OBPD4EA75pIJ2LSPetk6lb2coc9WJjjJ13T/4Esmsl
+C2FZ68wUTAboMJMazI3p6pB0sWLdtKs8YHzqLJn3jUKqPYTPh+hL28s3BU1t7uqFf1yPi2na2RB
ZCaZiq/IHFd6o2DTgSewKqpKRc7udje9EJ/zuFApTmd17JwtP7oMNiAgxJHgUf5dDj0VR2ix4a3n
qROFCJtKP/mjoe6L3Nz6OjMi7Ing+0wjRfcUkuAKZr+6YDuxDnmQ1MsCKhKcHMsHzhRQkZ42yZSg
EAqr3MZITJh3/O/YvBeDHhqS4vB/+U2rxPb3UBpW3z7UoaonelqfrJikfeaWm9BvSbWTWycswbxp
yWq2rBZXCKa+TnekhO2ZitLeGMBkuboGFqvBhXeYN1/H/3WunfCW/7yqzQ0WFdOXEldDZmjCn0lO
bmzTw+1ihjOJw0ApPA3Zw0IFZ1OE7cBCi03bJNPGqih0DfWe5TUeuFineF8J65FaCA0/CMarjsXr
IzCzX77Cx28OXQlV+ZiMeX/VU2yZ+khD0NWFcp43Rdyzp/qYIjTkK/91AkZ6L91oOZ+gyvGohOA7
1ACV5gr+HvmZcLSXVR473hGTzUIJ+ZT69DQ2AjEU0s9Gv9mhTet66nVEdQEh5/+5AnK/9azJ8lUt
QWGO6Y8eM/nSSermrMoRZCE3i0Q6dCUSIeI5bhyLQcmv81A17cWCDyBviWo3jxHh1q2GNJ6s+Jq3
rNqs2gZTvIwSxdYZui8ZixPGrrP2bWEED4EwhhM2tZfML3xyGTr/MSzD33RIihfhOsjss0G/BlaF
iyeIMsx5oFc8U6MdM8qMF5K3bJnQrAep4XygMviUuTwQvXCaZzQ8FX2ZNqTUdmI5PUsPwdR/MnS5
Kgq4T2nAJ5B/LDoRodYABvQri76E1naDYwUcQb23FQQ+1NMfChF8FJrmfB1pKrpsSLI94S6cjIMQ
1JcbPCMSKZlzPRZBqp/z0HhLNV15GnPIClHBpG3UcyZ45M6cuijsFr75sxyRmY6JdZSZbT1Am+cR
4RWLcEI3G55pkP0Xml9785i0aH2MASCH+ey8GRVYEzomZVS55oqXbXwGIP8j8Ea8sQ0OQGE27R8w
wEwLsMnLgfDMpnJVyB8RmNQSLxUh0BmsFXJOFrJ6V/xheCT86NXg0kMeFelmikIkwZSoYZslD0a/
tLyOdV9em5ZV9r9DeHTjH9E9dJaEowuDOExNE84cIPM3sFIc9a7iMtdcVJ1ms3KJMfCZI2H2dprh
vs/bYFkLQsnn4zKrqntF/VGxRiyInNz0mEBuSWR7rBGl+TGk1pbnsvlbwxmseSkOFTfxl1ZJ4WlQ
ALHpI+qZf/8XiH+GGgrKay4Jf+SxOY7p/jPiJuw1XcVL2kHg4Tb05PhT8dF8OAbiGc+HbZbb2RNp
hcmNuvd6Pkoym9tHrOYDd7o6q8ViKOvkwYdc41vlGTMM9V1rALw27WVmb+7SEDvO7JCA81t8OSbg
No/MrDyiqOPu2CCqJmQ9ILaP2+cqtLja6gh3F4mHmMYkS6fQ808IjMNyGAhXkzJrloGoBVN5NnMk
uHBibpKm3s5H87hnU4EhzjZeKjBy1wK9FwZgrXlp8DdneK6PldclYGamYFZXhy6rsyrcogEW3HwD
ELVpYyZRtSpqPKLhuIroiuEQ7dxHnl8klwXWRZex+1i3OY/iuKZhar3/+1/qv2lPrsNHVjf5D6i5
/o/4ZgtxRO7UMSlKrpLFH4MPqmmDsVDGH1o9WtXm37+dbsFR/8+72xaGaegEU02IKddArf+f2LCs
azWe/vlvc+ClbXoPRAArPxqPeYfaqN1VNazo4GnDwFrCT54dMTzOV6DNejJ9xX/ukH1qqgURKVf6
u6och7t5z0gzXhatJABtora2NiIMN0jH98byNkOc1s/f4+FkYv4/xisRMH33A5Yh3B0kPLt030F5
PRJO2W68kf6ohpPo0VLM8WDChUTGyaGhqeKSSv3YVxICVWKpq9QdFNzjBfGCxCMqMCHYVJrZ7wqz
BmPA0WDF/rHXcfj97ZL5zPzFfzs9D37/b76vMedv4NNTCKY5D7+B8tA0bXjONNNaaRmd/tykF953
3i+vbZZVPXqfGS2tRU0q/A0sS7Yt8YXSYovt7ZR5vApFvakcMzoVk04p8Hv8dRTOPZaAPCyCKSId
WXJw8QhovFS+VDeeoPI1j31dLckIOQ2xv5nHvi+e/4d5gAKhRdL9de38/2sNqlWIYs31fHGWoslZ
6NRcYEvAStQqwfH8/SayXIYY+QkhVsycMxrho/vGuTRhKqU5EJwCL+0Yh86DrmT5ARxlvY6E7D6a
7lmB+PSO7UPfVAa8ATOw22d0+Xsj8Mu7AHve0kUQsyZJJz+CFBpIfEkK5hxV/yOuP7GF2GjN4CqB
EMEkr8XdHWwi0v80ZP2Rd7Eat/tBzbdBxxFkF6NUB6BK4ISJFK9vaWs8EUzYnb83BZ6is+quvkec
vy6oq2EEL0Xxdj4rMMz87SsHJBzL0cNa/48TkdrwHaoOPsnEUP/rfzdfloSjfjCz6J/j82V4g3J0
LdqwnA/nn6SmxUkUBbhyXC7kLWiqerQpyT1hxN52gWK+aWJsNry6la1X6NUbiD8/2cG0a39EVHKW
oWkJOCK2d+zLJlonIgvfE6g78xU6cxgpEOwN8WMqteIpkI7YKoSi7aRReo/GUD0zC3E+u9ihfDVW
0YNZF9k+HoS1wcmTvRBOgZelcT/zeKCV5NHWDg2zv+QKDCsCnV6AjGUb3YzzQ98nzjUcNKrsmdL+
aLFUOnasvBEZGlPNKd0jb2MHIE0wApriiqjaQYseP2H4JUyaLDrXuhPcGXkLqbzwtA9h/CrKpvsx
3yR1FwHnoLs8BeZ18M+H6K3InM18hRAxOoUGz0BWMWXzdWPN0jZjGh7/2dRVo267vvn8Hq/I3Osn
rMSfSxpzeCtE69CuNP7+pd+HgAqTnSgulEsJtMyU8DCyQESJ0l3IexzuEVX7j7bU1vOwxywBnAV1
Qlt3W3Q9FEFixCnb+ayq+FTRqdhSHZzO6s/OkMTP0iPcGjfHx3yRwYRvB7JBgCPkGyHSUchZktHB
MmS7RAwEasrLsyO8M2BveehkFHI4/t7oEWToJjXl8m8Xxv7455rcmShx35d/7WmA12JzPCvhlHXR
W7AnSkIB8c6Y57pobLF6HtTYOOvTwHwRqaDtOmpRpwq/oiuYdMNr7KvDmldjico3HF4LRd+bhmI+
WJ6ILlqirYBMq69EGqiLMHf9p0qnctjF8XhpcM2j4w8CSMVpf+Q5U2zdLmNmYWFGkS79Yt9qIO7A
PPlsiFRGVZ0GiMhPaduWZ5D+6VIZK3FSKRuc6ixkitqasU+qy0Am/ffg90X6NMg8NN6nNKPm8TEU
2a4zfbg3Wige3NGzu1U5ptQsI3VD46K/a+ymvwNx/zvSEBGbiBbWLKBYEkJfuek19gu/EcGnBC8E
YTEKbqkR8s4yzWTtCDNkSoT+3lNpVe9Rp4kdHS7AYxO2lylNcfIG5EzmBPUNC9w8+uijbUNaOA9J
TP8sFB+16XLevac2AEr+dXUbwSgYA/c4H9JfU5Y0hbrd/9B1XsutKlvbviKqSE04Vc62ZMvphJqR
nDNX/z+0555ee/37O6HoiC0J6B7jDbKvgggnlApMkuSVXJs8qJ9zV8rOwgByWrUgIOWlxqm2HsmE
7WSjHD85W3yJiRfPf9iglxdVb8bPCztAJhHEheqgp619nMwG9/UcRs+o3GQhZv0PMAcNBllET5fY
lglMXxb7aewgk/4I0c55kjVV0cJadirv4M91WZr2WzwyUCW0DeXs6sUPDyV8lrcGRmZoFZ1EHxdr
o+mUl7itX8paL38NZrBFmdH4iF3Lgo+DTy/QHJUwYT0Rn7aGW8Bthk9RN/20urUcg8oNEblg1J7q
ynUhAYKv6jNuiQoRupVG6ztQ4aOdnBXLMI6xKQjjekqcXzqCSZfvLto1l3QS+UVWyoMshouhcetT
CB8QKPrFiXLrdwU0MHIwwV6gV0ZW0mS/qvndCb8N8d0nE7uY+mR6G+I0WBqZbTxbcCRXAmWva9Pb
4WYS8YNNiuRmVlhz6SJ944WKXx9YiWUHLuQttrEkTxtRAlaq07cw6VaJWSR3y2V92JtR9jlqGMN0
E6ZlC6aRUWVkviJ9JXCONmx+uelJzh0KDVkFkUdrWexasPtKkyg4M8XdK1oKfwYr7lFw5y5lLzMv
2bx3o8befJ4aU2J/KNNnVeF2Vxzzt6z2rUrflFCSN6iyOru6LtsVUgXDoo9nHK+fVGcH8PVygOL0
zY7Gy5iHs7dfM+494tK4G1n1N6Nes88npWdmWN2o+DJFNQmgLgfpOI9rW1xje6VrT1XEJwi/GD3D
tK6/lbWB3rOjmo945vAw0FiuyBnJ6h+Jr5l3kE/JnghTuuEVFOMC7KKl5UwanzLytDgA9s+9Aqoh
rnT0BMJkePZaEZ0UYAgL2Qrfr785ZEarZIha8g/J2RWIi/rtzc+M6CHIsYbtUea5FUkB0yOt6pcg
I7jopsn0Mcbjneh88msEwBRU/JeAM9aJAIRKlNoAQdx6N/b/alaFN2TAIcdkQb1BHFX7bEMRw7sh
gbBsXXQFZPchD4h/OGS85IBWjPoqzvE+ggtdLcx2gHfHz+3z7KsuADr8j1bS+P/sJ1uzue5f/eR8
/5rlf/Xr2UwdBfEgEMFluHVQ0V0MoxY/VJoYyB4VERxgNTjHHkmARcwz4EE25xVYJfTAv2rkWREX
T1VbBQdZauQcdVCizlgOiAHIsj8rsEMF79cqXHxARVxNdpcNQWnbu65Pfsqqz8vi6JOwL6qW/6iT
p4PfkRfnfuH3/ucPk/VqzeNcy1PsaP/OLq/jOm2CDEDtrv7MPDd//edf0ygEwRadZvZbvbdf+knv
vrcTif4pd60rIUX1MCFXuq6NxPjQzJ+yQxWEGdZZNcooQo8fdBKUy0Bk3fciH3a2O6ivtZX4Wzdo
xG5Cv/F5nlr1CW54ZaofXNd3buZVijvIg2+Qpxr9blpL/YdcUe2b9dnuz+G4r3bZXY5HR3fWivjX
eFmU4wlzjUWaY5eA0fjX3H/Gyn5ygn/N/efanYrQJm/WcgdrUlxFVZvHuG5eZMnphbiqaZbtoMqR
XJ57oEkirp5f1esmR55dFuXBjIIc63eS1wlGBOC0gvob+KnkqGoZWaMuV1ckeHSEXTiMWusCOXPF
Qhb1ykMcsyDS99kco0uwSDAB2AyxD4iEPQpMFAXooVuJbw4C/DXuBuOg+TgGVsWRO7G5FrMwhWyo
GvM99n3xxC77tRi1k+UE7gXi/6pn0fFZKtDYuzRt7V5SxByW+PmFa9lNHrCecJEtDkdETpXzV70c
4LloypoYCoPCa6t2JsXbAKuNMkEbKs7XRti7v2NccmKrAYKES63mRv3POq0fNRBIP4xiupdDmXxP
xfgt5BX7rTUzlmBJ770LrGcX7Grtt97PBmJ6ufVa6T7eNigPv1QO8eekQmlnFjCx0Y/vNqNTTifi
OP0dntm04NeMoJxi93d/Gj2kHy0x83f6ewmIZjnAGd5j8TTcVWEItoJuvJetvGXhVRdFvZOtddaK
VWaX2rYrkgnOMcSJEguMaaFDUT1bGmpeda3Fa3Uuhq5dYvxhOeY5/uwge30OwO2g3idYEmvGMtMR
5s4SJwLq19vbbKi8tyRFYqfx3Q+jAamfOHW6L9xIJaGVb/m63I8gb9wVW3ztMLVR/SzS7LHKXPcj
Rl9lRbi9OHkFQoqjj9DI3N9McN01SzyhjCYal6YVQbDxnGlTD0nyECDg+CDPSnIDK8zPYQr+dwPb
SbFFwRZ/2f9uMIYE6RVdP6QGAJzPVtklww+2LsxLgMPOjD68ytwd+Dv2KTKXV7t9sBlqC425r0rZ
STb36OhqvTbwUOZxnCWYGhQF695/PesSlGpwb0INkfhrvI0D09mFaj49GU72q2BX+h3u4xv4Cd6l
jlHAJ3G0baD4093Q3JtlOu53xyB34+vahHtXDhkWzbY9lI7iQR5YBBUENFp/N7XagEbqBI0CKuC0
Jpeu3drKMh7JTu+8vHGeefM5eMbtADBFz3E0mZvcdn+2Slud5GHozeo0zQc7RhvZYJ+ylA1KPq9M
ZctXx69xmA3l66EY9IWc4avhqwhP0dp/RgD7TMdkw0+XIo+Ve4L+D2ktB60BfSxwg8rUO4/bakmW
v737Rt/gOhgUkF7bbungEXZP4MUsnckjqhk2qATk4TvggWzVZUFC2hjgzKFVMMpbEiMtDugFYn4g
T/9dVllLbPwhJLyzjDT/U8sZfKyxzKcI9fmZHyilneXZVxHYQrUySBgvJyWoD20pqoOlln/Ogmzs
ksUwt3w1yzNZ15T+uCu6g000lPe98NdsXYZL1jXI18hTt2nPoFOrg+rXwwXJAkwyUFI7QXRf64kC
GkxYP/yWpXQdNVcDY+6PIJhv+dpW76Qwi1VlwqFu4KJuVHwQTybmVvvI6bmp3Vg5qYgxbCYknK9G
W2erwS/End0NsFvTCb8B2n3s6qnA36TpWPmZ+c311RtrZ0Rf+jq/IW+P0qSq8FKmJA+BmSSErkex
xEIQKzkQk7D4PQxQZbOcpORF7Tn6VdakFWqzvhRwnC8g6zw4PSvy6/0m7nTnCkDWNy3tgnC0e5of
CCwK9Ys9HxKLgPBiKrJiiak9auhWBrg8cmDzW1l2aQc3xbMSbQaDfffSKTv23FY0/mkZE81YOxV+
lLL3PwbqRttvwBdr/+gtJ5Md7cwttxAlEfSaL/B1qWG+KHDrbAej+ocaq/65VIy9jjLJtmANkyxd
9MQJcXoPjWKhHxtH0JVbLA6MtLjp8tBqKDz7o76WPWTDGPdPRmAPJ1k1DW2KuHRz0tOoP38dBtv9
zW+hBSkqunPdpD6I6rT500UNp4YXHBCMIkDDAJaSRcjf0x+LIn0fUQYDV1caj9F8EGWvrmylyWAa
UpQNeak9Osr0xAtHn15EJuDUlN5ZQQSvXgp0G7cloVYEZE31yC4TnFSALjUeC8XK6pLk6k2O9TQE
INGroHS2NnSTJ98q9YOfZ/1CtspDo/z0XVJ+f2om0KVlqO/cub9VIBgVB5oDtruBIGldIjfWnuRc
3QRKn2zRsJcjddRIsEoilvk50uvf8mQk+w679h+WT4Ov2Ad5iEsDR6iv8pct1KAkvwLPC8/AhVjf
DhUquEUxvOOTORRt+dGE6NjWqZFtQ5TxPrrujOc0mlYd1iodyqAb6Gzlh+oSA7bS5tWvvXYf40bN
Y5LRqOKjlqSq92Esp4OP6sdK1ge2+qB0sfKURj6wZ3jXq0Tr4ic4VPFuaGNzqShtwOIZQgPyO2HZ
8qInt27kmKG6uB4vfD6ttQbxcAtaF4JDUL5kdeA+5sDsnnDmPrRzNWl33MTRgFnJIukZzE4S1yG3
RWuTEV0u7RcR5foZOOGwkNUsSeDJmEq/CHJXHEVveOjVZ8V+CKvfThsqD7IqaQYQ8E07YuOiRJeJ
1/XnIQ2teG/EztNXvdJaHYFWpUHS2Pj+1bUyivgfI8E1byFlwP/57xmn0Gj2ZooWQI6+cFsNpG+M
RHsdcoBbqvcClGO6AMzElE+U6ispdTIApeWsZbG0wGWqNhGbKTfVV0cHlczP/+7Ujv84lu77aNjJ
w6TCBq9YcV7zou6PhuO9dV7gXInBO9ciMcst4NthKetMfwQwl5OEyWweu91gn4LaMCBOFNNCFmWD
pYZbPzARCiEFp6NLrmgXy1B5WrNiXDRtqV+CIgKP0LoqjzyjuhJRcvayn2yFq0NoJ0N6EsRVtua7
RV6jCMJj2zj6BgeR6snmAyCHksQ/6+lHM6tVgPL+YWh68dJM8N8a3Xxwe9F9aNNbO2uG5j17ajuy
QAUUVXjtQB2SoUFlNG2yj1zx1Sc0SwA82iaie13cbcjFt9tZQcaanT+M1PvoTBQQ8DGHcK2E2UzW
Si4aus4wMILilWjfQvQIOBImr/hZueJex8FvIHriDMXeurdV+b0ZugxRTdp6FtQ6jM3PkpKy/jVH
Nqlzm+i0mzCV8bNUm81FJ06GaopZwTuvWu7bZRAj2oTsurFHe9b45H9UTXn28Yw543ZEF1McFW1w
H5Ms25YA/LFhafyFMdMi1aDSdl5si5WftcVr7s72AOS19rK15MeRmJrxYFue9hJ7QG4Y45uFuED+
XXHT/cQI1XvW8xJX3sJqzuVQFAcjRxDFDw3n0bFtfalaY/7eBfHVIov9u+34vvUh/RnmooJoklUb
rQjF3m2LZd961rtW1/nW0vtkK4v4NyzbXISvbqCWhxD1d0Dxlv1u28OrmmrJrYMAc8lwQVtoQ22/
pxkKpzXZ9bPhNuWtL6cXY67HV0msAq3ODgEw8NeU6KRXI+pBOAKbEzuZHnQr0he60VRbYahI+zha
T2WKqdEUzHq1xRKxvOax0uv24Af1myzFBClJCiKWrDctRhJzjzBWmsfBK9Gus3E8ieeirDOLtHmo
x5s/mriMJ5l7Li3QeR2goH2hk7V2VYv/lq3U9yoCVuul1s8cXYlFAB30SfbtsTzf19b8q5772lNN
rLwO/tF3zDKX56ryHZo8kMdZapYoOHggLQxUWOE+4nN2MuODZilap2I5gSC/uv1npYNJpsk+tiyG
AuCcqt/Hlt+I4+fKJUIoZycaMeyxQRJnAaFrXY1p8TzWgb5IMT8EkT3tWrNHGSPUm1Xg5fXjpLi/
hxlP6He1u/e05qdeRLilh3W4dvrQOQdSBwnHY8FSvEk2baoMj8YAbCUOC28pqUYhOQDyyC26fyIC
zAFU908ZKS7oIrMxyAj+ep33ubOSkpllxV4iGT0PrEZQdxkW2+Fw7xI7Xob2UCMG3A13YASExpJU
28vWyh7A0Rumt5OtodnBRXKCYidblbG2VnjdqjwQmMrtQty1fQyEZREGoLX2EM7cyCKonhpmXTiz
y+is9BkIcnWo1lY/9mtcD9nfz4YlUrZfnskDlAhMTOZDI51MvspffTzLH9epUgS4E9JRNmC3slBL
pfnmoU+7ANatPvuJYWyKQdSHEHHfB6ioGLtFbfGtqsbVqKjaNhWhs+m6ulq1BMSOelHHtz4Jfxt8
qd9MNK6RiTU6XMH1+BKnmGXooZl/SxKbH4WiPgWE9Q5qjWJYnsXqQ1Xl06YDO300/PzPobTKet9B
ufXZhRw7CJqInMynsos8ky1jA5J8KQcrSTzTxedOWZTDJIBp029Q8zLWwCuDFaY52mtlQsN2Y6B2
smjE9mMXNt21AL8DSx1H7WyAijjgPbW3jMa6Qa8fL0UKnWkuyYM7oNhpZ5rYQEq0bkkJQHISGH3/
pwOuFZBiU8v4rBMisG6k8jZmr/YPPKyIzUTOCdnCJ/Jv6UviBOPZN9FgEpOWvlg5wIbJVFHLmVsx
dB73boGilGwFaORsRZW7q3TAQ8FUnyIcnfBL4oCtyp+DrPsqyrP/s85hV7pTid5pMffpqJUoOHtJ
iqZtYZ48dE+3ITG1c+tY5XYsXOdcDaRCiHp2l6lVh83gj9EDvxTuO5aZD6RaxFoNvOpxSGPotojt
X4tgiNYxEKxrQShrNcVpdSuQyVrVbozWutWIlW6qKzEpHgJm9LVqVfkxjSN5DDvyX8lKBauh9pVH
bQbmoWXkHAMd+4Q+yMR2xA39ISrJJEah3d69eOjwZGyy71io7JW8MTZZz1c2QuOAaOJdetyanpTO
weMy0x+1vikuvMGcJzy1CHhZSrqRjW5o6SerRuJm7i8P+CNvi87OH2UJElG2agoLtTXMz42ZaB+6
U/3gz4dYsepF21nYjM4NxCZRDJvPvhq+6mRDUXr/GTFpByds/FOvNsPNqIeJrRx8cWXKM8zL225V
syNFgzkZb0Ha6nuN9OhCdh6aIkQNccSk2UZcwhbezzJ1ld3QieahHQwMFBo1/Shcu92nrhlfYIEv
VOTi2FYaOH6LwN6pbhRdZZ3J3mg5FRoeonMX2dCWdr1OcGxYfdbNDUM6dtsxNWJij3O/+ZAbMW/V
4YZefraYjAkqB8/BYzofujxiu/W3KFATX2q2TTRC9Xt4GVluHHhh2OlisHxWg36dnSwvGJdNzDdG
MqXa5UMd7TPRqQ+RXvkrrTHqdz9tz3UR8l2UuCmgXm4d4hIC2lKeokzYYPEUWM8YjqknCeXUVBWC
IAYRstSHxmdJ7yz97qQzeZC2IM/ZueWTBosMwW3basBNak52b9QCJ9t8MPYIa2Z3k7z/quwUdytb
EYIU60xXy42PHulaQQthG4Rpv0AGYrqEYnRvPpLyg2Mm7y0QjE0OM3wri2ghbOyoQ7Gyx5nEiwiJ
Q8AZgL8jBtfzLFQrPwAsP5krJJaxIe007jnFQJJdhefTg7f5bXflrtLREVQqzdnFUxGx1DPeEfyx
Dk1s1mwPc5WVsNK2Ox4Q0VV2YcVrLysTOBrLl73IjZ/+rLjvkM0n9bdDWNy9yYPd9qgsIUK4/qrT
yo/AsaarHGJYyHwpOhoLvdTwRx5p0wognHg5u7fUtj0ynw1KkvP8Q9lrBzYE3UJrzeiFxKq+zJFD
309zEcc1b5HEiBHJ1rZGUrqc0BCAoBSzam8+/A6hd7OtohfQL5cGPchHM0pI3sWAkbJUW6h5hwMF
0NJX+ERoGTrmvUJX+MGy4m+y2hzKcRfp6JTIYtNZBjCc6L1vTNhPfXyXjI6q85J10MYDoDfHelNg
Ag5mhuF00e5Bxo9oUQ8QR2eSB2ILZ8s3rKdSDfwz9hsImc6kEOFDyZhsJUGbBbTS/zV1Ge9CQ9nm
uF4up6Bq140Jwm+hVEUDtcafliNWVmsdbuODrJOHwgwrXrZpDKgO0761Ds5h6ZPM2SDej+OAGoEf
IwTvbEQf8LvUVQiQHkn9pEl//9dJLOrsdzNi+wKU/r+bmrkG47xdDKEcbc1kj95Pfv461LOTsiz2
y8Tv0s/zr1rZJIud5oUr3FYgdoCKAIX7d+TXbBgV/p1Dmi9/Df/sNM+BaUGwEjnG0mmhVvsxUQxu
FtG8IC40sxIt+xdQrWLord9do/I+6YK3KLKjVdZm/mNS2NkuLDp9D18JqcimitZGAVW4RCXER7JD
1UfvWRhA1nlX3YNK8Z4zR1VvRVqQ/U29Z9lB0UsWKYUK/5+q2NXvACgxdpi7VyPfehmM4lDZ5Fha
eHsdSnv3DDmJPUqMZOjnot5OzZFbmsDmXESjXJw99qCyFIRu9djiUiVL7WikT62pwWmZMJCZwgdV
K5Ln2g94MIX2Nozr/Cp7Wp1HPgWpP5hfKchgtQS2H2OtOl8iqfEiqkTkoysKCWKMwOUaYwy/zDOj
R+E10aPelsnFI44iSx2vDmeRgtpbtQRNcfagC2Z3H5aLfQCSnPYZdxz73I6+c7ZGO9qhCvhN1ou5
8auHPCuU6R0OTLmTJa8I2TSl3bCsIDpcnVIjZpor/baZi7LOKMH4a+E0bfrRAvkwN7AqbfA+mcCZ
K2Z44IXQs9fUYH5ZoQ6cnoPdl7zf4A1qR6uzoVv0mMmjV3TSO/TsbBWw2YDP/Qc+b6txGoKfZVKP
C6X2whtGju7OwU14q1pK9AytAhrv3KWF9THZSDTlrd2QiffF0Z733N6IkHpHem9hJqq9GwfL3gdg
04C/tfFH5WCagOnD8xQC1ws6gHmR5sQfvRH9MqemumpY/Vw6W7EXsr9rkT5A5RB8VlAly2Qk8pf1
yhNLfOUJTfG9aGvrAQqQAtvZJoHcsGuTPRxmO2gm4XNZHIPJfCpf5bnl5P4z6HgUbAkuHWRdrIDX
NsWsGDNPVqZO8zCm/lHFk6Za2nZ1ZXOOxJFsxKx5RRZh2sihXbcb9IlU4OjES5sFx8FTvQY/KeBY
YWsFF3cYuBnT+pg6eneVJTV/bGKrJDBf909t0gDKVlkjaNBEg/i15O9aRXzejwHP4i38vO7gqKFx
Upsq3sQ2kp+iHaJlm+T9R6iFOMb54Kyg1LLtb34ZavQbPsiIZmgkViIqkNuOvOSxUBT0I1OT8JNu
EgDoxniLzDWQsLm175KDUEdiW6AcbQ9ZFLaNxqOe+w+pA0gyQfD2bLYg22RjYderpHI1JPCUAFbG
FIBuYtkztnzu8VwnG/LwoY2D6CoLfWXYR/RC2IrQXVZF2dBtMsQGVpBT8njZkVBZeFbb777mAJ+H
OgtGMtGk93zWTrft1OGAHoP96Ndhf8+z+ZWXag/sj/t7EMdvtvAHviytu085euTCVZozopL93XGK
ctE0hMzlSPbR+gJdofooh3out1FI8Okgx+Y2Mj2wYv1latoAhKKgPhUdxjMhRlvRaFQnzQ4qIvDk
xBZFgAxU46qYQxKAeEl7n1sQAsJzGFWQMovUuTqZ2azzsFQfhN7qG0MhNKk5fbyrCsSMdXaPKIjq
9n40UczQRpHv6lKtzqbRWRtILe2Dy0567aSldgUZBrGfR/kz4AckqYx+eqkmTSVt6xTvAfk+bhuE
AFyB9QtOu1cNkb1flh9tPWIK+BGjIpq5SbTw+mvK5gTZXfyAIAF1vxy4gz2Uvu9m1/wi9ahvKlRy
lrB5lMeo7vw1DAX8XqrUv8o6bCPVbTPayIT8rWsT3TlMhH0aPfH9JSRh66Inw+ckn3WOry8tlWRr
8XeUk5hvBHntg5xXHlisY9g3athaeKrGphlcNWrM6ppFXHHAuMe71a7zE0ea8HuIEgwYo8i4BqJP
j9jM+GvpfER2nfBt8U0xS5SW1KE4RFPl3lxV+Snb5cDp70DWhq91W39Hxiq4hQ1KV0gZoXtXhEAq
VFJEoNG6JBdX2TYGZcePuv5I0FGBpuGl1cZTcSL57JsGKIvGk9HtZG85p6/imuK61WV2E0YZwOou
WT5tZYdyvjVE4w4711MdLC/mSXswE6uJndLmsxxjeZmzXNNbpzrKEayVnKu1/7rGpFT4+ljpj6//
wmEqsEE4BnzVFUhBoo8QmDv5t8jx06BtRqGiETP/710wsFOawv3XIJbGxc4BvQspJfQOULx+ff7t
EzxEVC0JPcwj5R/mdO1b6qY6zFOqfC3rryBEZUFOqFl830GS/g6ThHWkHpVLo8jrkymqCGX6CfBJ
2u5Z1tUvfRKIXZ3VPRIFk/ZRwKdGWmxvOUa1L1UFvKtvhA9D4bonbg9YkjM2qDJ+A2zTPnBDGtfC
MqaD0an2VUKGJARohvrUZt0/I48jdgW/q63wjem18gkIzDNEjkgIcOmEg0zbOgFnQe13bsAg0nds
8VGwT1sT9AEoNAOIamf4MbasxEg39xs1aKY3hNnXxRB03w0kqeF0q/VF7zFHmjTAH7i86Giw2ONq
gNMyLHSwumeYBhAhOx0VsLk4FGZz9rSa9ADspmirCZe9bdEfp4J8z0KeyoOoxv74jxb7b9muMXFm
DaxByvpPH6EIjGQJ3K/Jq+cVT3bBa/zvIZt3qV/FsdSnwyxRL6v6eR9rhNzmXVkesPVE0MCOztYs
J9JkiI3IAy9MdJu94PmrSp6FM4Wgt/TvhTXbmwWsPGR9FhXERT+H4swVO025+6z7mvizWfbJ8WnY
ID6UIqDT36FxFO9Dr7AwtWvjllc43jWKkZxhs5l7kmrarhRiuKBema7rdKieYbFA8i7U7FsKcLbj
rXqzSYlgRDjdCpS0b9CvvIdOh51dkLh5I+pN/Da19B2RUPtN85wVCuTjffC18AwdCz7zXD9mJDcd
NQmOiqG2bxUShXN1GUz9ITN4ubeFYr+JvoL04ijqeaxq65m40UbWF2g/7vRQX5ZgPjbjVLWPVqNW
q7Hs3bvGCxZHM5F8LzvzkCk2iCNH2fUJGD3CR+EtL6vqoyYZxTrPLJ/5YoL1lGXRg1ub/s50mgnP
tLxZhbVjHRGmj7ZwL7vPK1it7txHjySPvAJyBYdEXsFTUKoV4clKCmWVqL2xRZm8WTaTm926+aB3
vYJujD/scC3MbrKBaCxgKLN9lFXYDSTH0jF+yv6yA5Frfx2gy7bmhlPipRnnL67f3X3knraG4Wkk
JLrk5KjuG4IEIl1mI9COgV/LZyuqh+a1TkAD9Ga6TNz6iZgcbilFYEHi97NXTGybhSJItTh1k736
as3zWTOeW5Twr22eX2R13zTeoc69ZmkYVvbaZ6m/qcG5bmUr3icGOm6iP8lWdcK9x3THp3Gy1FtZ
t3tE9d01ai7+3hdKfuhKIwdSVDU3eTAQYkYfXycvPNdlldHcHKCcvQ38NJlLhRope8hJNZn4nHSj
obClEQAcFp5o8UODXHQvPSPZEKf1N+5cFMAwt2jmxevP1ijMdwR2yhVRBfZoAq10HY8ojBqn+t5A
Kzmgj42x3NwqSoJrgM75YOapKtFzQ9dmtHVRwv0cTwZgxnA/yw5NmYyPU9YfZUlkNnngIP+8cGIE
wbPtvFdqMYG+QfWA8OiznMTn++zwrXmSw9zS342FVl97/MtqiFAFfKq1rmAoBRsSCo869oj/8bjr
Wfb+QLZmz3qfVQnhPxZaCpoyGbKxeex8qwAqQxqp9Ud7yh7aXFGWVR2O16xTsk3T6uU5qkzUDw1W
UwEvihMqkgRjzNB41Py4Xo0DCCKjbFEuRT5paSc1ynn+2F9aeYhDXHaTB27S/vJVLYs+IYxtZrAC
lsWscfqLPJMHC8k69mZusZYT2XbHg0yeenp4ivoEgarSVpN9RWJvO6/9DhXyoadxwnDYCXRi0GxX
lgN+CR9qCb/KQSQUdeHvoWUOvxyr/dU72Cm0Fmp1wsp+8xbTy6PAB3Vjqmp9833lxe9d793S+dAI
ZqIpkwz1S0u20TSF8q5FmCAZsaVsK7VS3hOxRYMiefdWTq2Jpa9V1UuXpfUWXZ16LYtRBxfALJsc
z2has8r3lhoxs70s2rmiL0wFD8HPsXH6zQ9LZzHFOInMcv864lygQjhjA/2KUVuwk1W4P6EbIlJc
QwkxPhf2dxm9ghPQ3ap22MjS2MD2INnyIEtx6Q243YhvsqSbpTiFfTTDrwl75UKLj5EOslWGyILQ
mPZRMrNI5gCaX+IzZY6qupKdvbTFidbE0lW2xsg4rVX0Gj6vWlgDGg7JGACcY2wGa3vZVEG7l2NJ
NABGNDX3IINvVdCjjgGH7iRbHWf8QVC2vMi/olHaR6R5cO+o0NLrySwsEqfYToqp/q5hPhCV/zxB
zlL9DUhhk+98/B12qtXwm/DEMSg1cdR7MtMreQprv/hzKsv+ILId3Lmjh56tG6/yEYl3iUfLZ/n6
f2HUZMOgpysQgeYyiJQt5vM9aQe7f0f4kVwe+XoUCt+A+6cvRIa8dV2l/THDnokIHnSTFFpPtTJz
gVSh2WE7Co33wQ/UW6RGKCRbor4hM9Ccp66+tJiB3GTV2EB2LHJU6WSRtwbuLF6DdbLjn0U8ESOV
p26jHBOeI3tZ8sOcNdc4LzZkRgF3gUS7ZrqiHnwHR8RMbzOsYoM/Z5C+/pzJVpRnUUP7W/e/+vVe
v1HyKCRI/f/P5M/j/zXn/+r3r7rPa1u8b7sYKaWU/eLC0B2kSHp3PJQ+cZLKgd5ZvthxGX5vlBrh
ytp2DgneTKQ6ShApNowofGRJU6rOKROD/jQaWE8YEw4cNVijV6OADJbn6Q2AsPsk3GYtq2sT9LCf
1wb+QU7+2sRoSztJF23GKKoe0yl5ZAHrbkXf+ku4DH2wBBpBNm0uF546p4fndvur7GTwk3Njj8LS
gDbQEMaLqDHb3ad17zTgZtHGfrczvIQfhOrZGxXQ5aqq2I5OqG3htVfgnySWCB+Nb1k7xEe8zSjO
fgu6W/7pFcy9lD+9+tb602uY2XNyLk9RuBfmXuicysEg2+KjyDH/lVOnCOgsVR0BuMy3UcoUdzdr
hlPFL08cuvre2/pwinu7FAfaUhwsUTrKy10way5J5cQuD5+6orePslTOUgd97D813ClY1WQFG6Ra
O2qWyE4GsNONVSXxs6uUmE2Aif8J92vBBrT+3VeY2WklFng9AotthohPmuTRHoeOaZd3nfuQm7N2
Nbfamx6xAkEP7HcT2csQ/9of48zA8iateor5WjbymoQ4tGWDT+taIbS9KEWrvGQDpqyDk/I6mYtw
rWNAlPidymI6NqyA9E6c/h9j57Ubt9K06ysiQDbz6eQojXI4IWzLZs6ZV/8/7PHyrGV8G9gnBDvM
WJbI7uqqN8imoyW7BO34R5PMD9BYMsXokQPKNr1zroIhtrv6C68fih6ggmsw/8Qhlt4GT/IS2uJH
YDrOsdLD4KmwxmLD+lAinqckFrlcUv5kQ+xpOwkbnaHW6T+yIN92Shp9qTqCkk1atU9krZQtwO9x
Z4I6fNR0zIfkFG/sVhUlik8SgUiINTjq2FGtniKN7JaaWQ/TxO/c9eP4oXEAXbdEr98UdwCdPnDM
95rcoJ7mQEmcPVG1tl8Zdl+8O5XdbtU6AZkOHPGNbNpGTihTjFrkVyawDtGZjZ+1SPAZrIGlx8Xc
ygFn3VpyTASqwMJCrDoE2R8hPqdHOxLJgl9CuXGAogAYq/CYmB3N5Z2UmO/+jMoB6R9wm4Lmm75C
eCkUcXZhfbA3Q5jgkSSozQIEobMtol2kqsYpnltsEwbFQQVfwKrPAY+67T0OX/qxMQkDtQnQVtVh
ozALVY/BBwQyGBvzNkIqPF5oVeKtIxS+q0WM7ly1kDuIvNz2mlSOdOFWGINYjiHOX2MHsnDd1DlC
5a71n3ZaFB9eDdZAak2ABUWAQipOqKGiHwwPrOEsPSH1J5AR49gh22KCrWSrbripdH1a22mqNBC/
VeIcaB8hlLCfWtvM8JM8fXEr3ja197RjNFThmVA6WU9Ee2+p0b7q7tT8jOesFYevb2WPtbPBYfky
WkayVyw32OmpIR7wEg+WXhtF3wzDXtQGSu9JQCkw1vY+D9UqHnX/A31X8v8TSV9TcSpi0vRR9vex
QEYhnqYtES6/VUyKu1Jtn2v8us7oQlsLOU2fz3tBxxJn6aH9VkQXe/5HonPbqsbdmBmnfKjMJ6k+
3dbdWzXkGegvugaERzdeN6Zr2Sz0vNlaDmAofdCMe7XxzXvdKhA5U3no06BWUHzsSS4pLgpv1zZY
hfeGIHcvP+JopXEPlkK5S4aT7LF0Dh/IYGoWjJQywSViVilxoCp70SWCf+IQZdf2KjUjVAtVhbY7
ivSfGQkosMv1IwFa51NeGAjYMi4HokjJNyCdxuXvL5QzvVkCxfkzXfbdBmbWyBRdv1P2yn/+9sXX
n+H393ndhNDtbcbtu+Sdswa4Qp68zLRFN0RkwMBv7rM8x4l2zLVnJ+QsA6DrIlvygh50Venls2yE
TvncIcx5d509omgruq7fy2aTeHg9CFzVZNNT02I1uahWJgXqK/Ek9DeM8pLV4OrOXjadMjshPdI+
4k1ePc4kJdkdm429/+tDlLHd/RAV+tv/40NTSirYjXtS40jN7zj3eGtontWiSA0Xwdi4OXlYpK7k
opiF3iZCKeitzytlm8Cc3tqeOryXFcejeXH0nACxddugKuD73kNNaL1o5oFB16qFD5zTTONqPWC0
TkpoNniMgMCd5V3t1vh6t3m9nHrRI9B3XxRx8hmG7cPU4kG3uF4D0sxyQIWXuER6vHuKsFJed5Gw
zkkTYLSDQ+beYJs+ywE5RU7WSyV/DFrnAeAtljWTNj0VelJuW/Sy9krlBRdqUz1pnab/Pps86SK1
vzwL3Ts/B0Fm8ZfwWu8+qYf4mRe0ONoFKQ6pp9pOFtuuGz/7jfu7f8h6e+fyRnFy9P6zGJpBx5Fu
8nCn/ScCv66asn1dID2sJVaB2lNHGNr6Hi8sNKTjdNMT/AfrW5OcaU8SqG42qm43S6Vqy5ehRJJT
3sm+oKaPhAEGuSgvPA6xt24EnNO8LcZPDRneheLn2p0a2DziPFGLYFaU+WtArdUKxzk23CLt130q
XNJL4fhJ4HxA3rh8aaEMHmQ/Xuj0W/3Bc9rq2l8KjxTM9AMEI6hxnJMWWlxidGMr2V2Zg1WeB1JQ
gmEd6bjIOFp9cMmOH+DVkI2exo1ZIsk6tGX31GfwUccer0hyPMUSycvPKKym01h47VMIix5tOtda
XkcJHwxhJ0+CVOpTCM1rpUwaSBryRHsDtPsC78HhMqjuWkp3GUpjPo017G6jdIyjbIL8ybZYmtSr
Tg/MJxJ22cKaGmvvqASnnGNgXscJi1pll5ukHIIn0RTxflJK7yrVBPUzX2VOU69TuQ4afR/dZ91r
MK+Qga6RezSTcMNDPVRH19OHh9RvEaPQKMgg4fAkYqo/BcpZb0J863BHYUc0rJ0Nqnstm25hvYZd
az9kWlrehyMPrOzvBGQIdMn0Q6eifoK/fbuzUtPYJ0b6Qy5styUWB2t/kVpltZcDVhdap9wUxzJB
dRSAFCJ66RzSqd9l0DzhxXiwPZYlGR3bmR8uww0OfslTj6sXWUQnfsoMPV/1890498lRpW9+3/3/
zLOa6EGMMIWKsnE/NBM0WBinP0p4cJTUVeceN8j62BArrXV8BxSMrYTZ6KizBc4xbHHSkBHXtTkQ
s5pxgg7XFL16amKuIo3CF6lcDxkZ8oOKa9ivfmPglaFbX35mHdso67doxPLXNTMVmuVA+gdJg/QE
cg6N9vkOpRd4kPOdQhYAqxWwTrAwXkJkleTaMKqauyrapj0QgNCv9Qcpziz7VbQ5DjhYEZgaUYTe
sPsRDGb6Q7BWuoMxPDcGMUabZWjUT+X0/GdC5cafeZiM/2tC4/9s8dzCr4PHWen8eJVharuVz+9o
eMWxadt8cXviUTJZGV4e7gFeIUdhQMcgguu+Eg5t+1g12RtjdM73FPV+yaixaRCuElJUKyZGXCqW
ikuYOlgQF5oVcIn0R0q8tBy9xLtHna08wp5apCm/s8DSrLX8vehju1LR30f7Btu9xIsfJUpPXroe
eE4HhxT3FiB9Ai3uIBJm+X0q/WkNvXClcmb6lluhu+RZi+7LEeEIxQr1TV0X2nMTzGaUc7ZhhmUb
ifVsUDt8ThyC+irTX2SrbZKF+p9WoSQTUvvYRXCk9GwDY9EwTTDTVAvKa6z/bgAyU+RRu0GAiE21
GIZF1nbNWe6xfAi6xqbPk2d8m7xtbvqAy8uqvl4id0TtW0+VrT77LsgB6cAgB1ro0Ku6U0GdaYP5
lFSBe44T8TjMLd9zzSfXEpfJm9I72eUFMMOrpDHXyhhly7Gm/KOg/xiuRq2HfzC34fh4x1kK62gk
CiPyVl4yS3mrErfcYf9tbJCFHhZx4QFEvx0ybiPypHEbkHdYkwBocbIH6vxswUh46MtqSuJ11Vck
C3PEkxA3MnYCy50HMzH8JY9Q9hWRQprfrqK2Eb3EgP0SepG7DkhHv5ZKCI13QvORVSXfRWnvQf8h
xMGcsdjmoioPY+9Gd5jJG1h5qM1bqTuvYWN4PzWbI0sx2t/lh9Jh+NQHDAhl2sAXfX2PpH1winN/
F84t2SUHZf9EKq6XGQg5GrkIBM99ckZB9gh+epetZZhyu6gE/Wzh7Y8q6PxrDGNrpX5KXVCGVeEO
75pbHLQYtW2jDfN7EGnJwvCr8d1SLXWt11W3TrpQoBOV5OfbxZntmIgCrNPgrv7qvjW9eVbQ5fZS
SYgY5UDuRgh5Bh7SmJi6m2bmfpqBC4wkRbWl7gfYwpNVY61eGN9jhNwdhFmChaFi3gpkMlhkEOhu
fXgKYNVkwdTKGzMC4unrL45hjAc0HdkT5uOqNzf/Gr01Cab+Pfn22TJDGBb1gTNxoHsvL5y7+8xT
rw3ZU5WGuTUMlnRtZkXcpnYZbHqC+3bbojB7DxBotpPqwbAtcJjTjs3crBQkM3HaDtdqpvnPhZI5
eGqGz5hcYPU0d5El32lAMS7X+e5IMQ3myVYOIpJs7h0lg7cyf8C0K/0xS97l2O2fo/IDeS5Ihwf8
YRcVcH0p442bNEKiWvo5kKAELxdrDw0Vsm2OwgNAoNY41VQx+dun0fPoIqhFSJP8EEQYIHW6XWsa
JdoYyO1rlOj6mUaBGHz1ILsAM/zd5dAljV7lrC6Of1DXNU8TQLPHsofLWurpsymi7Jm98T2D/3GW
XWiZoUVbGWAV50HNSTDwwxN+LjxYjxketlYyxCsPyZW3OkNvtTVac1/xg705o3MCw1Y8qjWZRy0z
j7Kbr/X28kNmGVyQCkJQWpvso2SBABf7hiSPeTBmixqENjdxDbpPZsOkPHnmGcBa7NLYyeSYHJB9
uj4aOzfy9+QyUYEaowk42STAPZHzi8sW+hG+AXvZhKgFrRh6o9eb49/TtACKjJxGzXtVYjT2koGB
AMdWb1sb2k9tw3VvEstGZNpOfjQwfgYt9352I6pAI6ApV4XpogZg9IEd94fRtJE/bo2a/4sOgAEG
fwzdNKTAhHvoX3cDz4iiJP4T63W9CAChXeRmmgx5hKXaEO9lUw5wtFb2ThJ8K2CJXtwKl6e8jcz4
PBLOLTmfIVk+NepSxptG6QZPjubtnMAL7mVXbJ8T4CSNZpF0FYWF0zPo70WDljTJq++qQ6I1m7rg
CUiwvwcxFG9VMu2kO5RLkWvlKu5KysZEIHf4ERp3zqTYa20g1m0a53df5KBXxP8D11/DyU9yHvT5
cJlYubK2kSs7KVWDZm2m6i+yablFd91/b6NyAy7ChcnrUC0smalB6Drehm35U2Qo+izBpecrTUdt
vZirm9Ky2VWGzTTYYDJnU2eV4vpxhNhW+Jayxpe3JdtJPut2AfWDDS3sv9vvveJ53kw/FX2WDwlE
7uwx/atOat8gh2ypvrvqCIAW7EmIPMdJ9YjkMTo5VabsZK7uX8055pRNDSgqGgeKv8tdh6C067QT
9kvaqaWctG0a41O2ZH8yCdSz5W1KMbyfFFwMmyA4ewpaHI3A8crJquBsZQanZTmCkoW3popdLHgl
4PfNZSYZz3gDxmu49mCjOyPrjSFf+71mfyudBw8o18/KH+MFyGn7JQTGx0GEqCYqPG0/JEiPdOj8
XOBBkbcljnnHlvV1rAv7jlTrsMr8X1Sy9HDx50ZRfvHMi5Cn+feQAt6muVJ1TRe00KDzpE0B6XQU
aBuWEEPfSyJvWue7RrT6U0lsd7F981N2t3HfbLvKizf1zAKO06RaDKmOmRH46lc9bABqxv1bUWX5
QVcy89l2bZIeYGIxENRWmLDYh7ixjWdfc0/KfP7MOkPj1FD97p/n/9WPoP0jBp1G+b320NqHI/9U
AVCzLXbIvKzRi2dbP+nRkD5XWa+tGz+gWgUc9JmE+nS0TJUK/NwcyXNjdR0FqLfrFva0qTwEds3M
kO7zg2yWZoQ+laJ867QSoLoHgxWjRiU7gNUPnuzKCuWonOs7WDT4oAo2/wo2utZYjapRLm99MncC
pwZeWj+uB6cQ92FMZDy/EfJNYS0lFLPB1V3fknmg0RFRtw2hH2Sfpqtic33rsjbXt36rweSq0GPL
8BpbEa1oT+HcB+y6O7bIYS58K3KWqQgqxPC7ld+29peS8QYbCEI9F6EwNuSUqoMShik5Eai3kJf1
8vtVj1fp8+leZv1ToWO7NKkX2bLI3m4KSpwrFWNuBIp4mfXOUy8QyoKnMeAsLEcLY5guZJh3kUIJ
DNhf9u4kOU6zmfVllcaD17ntW1FX1bofxvokis49AWBExlhVFpMJYrgG7vWm/bnLp+rJo9jxMPS6
dV842kWf3+ZBD6x7ZIYvMuzxSCvcG7QSfOh2CNfB3KiJvFk2op1Z4C6T2M3RCbrqKSya/n5qU0CP
QeYCHU2eMWbPD2zxSGv9ieX16JMDSfcYQzIgugc1BWwAjO88YdLwQzJLW1+X2Zff2MHZT11yJt3s
MW3NHl+6+KrQIELRksatW5pQz2N2x5EpYeFHgq8f1ek4aaCXlGAsEMgZrvn7BimJpUBQFqEdo99n
LoKBetXE3xHDJRkPbdu02yeIfnD20TlfqUmkwqgI3H0BxxBbgRTEhn1yQXRsnLDwt/KAFEYDxECn
zu96bYrepm5tom355lC0P+cC3Or1GDV/yA7I8VotRg2Z05/lxczS4azPF9lMSxLmU+Fg6F1kGOxo
MfhTlCOxJ1crEKe+ntxRwhQv3DmI9xiTu0n1BOre/AaaU1YfgwHRkk5maRyVCDHo1Gnf64oLY4oj
KXqDKgsDXgbSxeB/NTu1azd61H70QbjURo09EMlkQuaKYuD12S2L6q5QS6BdFTyiZMbtqO/t/Cv0
0/ELnEn6yp5arNMsTM9RZsdHhXr8xh1IXiYFVkkAMwCABd1zWuBrHxj42lt+oCwz2xJL2bwNDFRc
ifLniZY3+MA05rpaHw7jSpFp7DIzgy2VO4joMsM0X9I5v64W+Z51qD+BHIPhO9Z3MmJEtiFZUKo2
9ggutcFStqcxN/YhC8hGxJMFU7dqcmUXGWazjC03I2vSiIeuTn6SKUrP8Fu9JSJ6CmSNBtOeeZvW
5tUmyqYVCgLiXrbw9tEPsZjIm+GEQO0dhdXFYKdvid+6i1BRBekqwzsKJVCODjq9w162G6OzgWGE
pbswvemFM/m4rIeseMvZoFmteHFkM5jI9+mJ0t9FqZW/ORkZWrd6td3KvzSe9yZ7vczDtFDDcGqq
E7HSwOTvAGNs5N+rS9vLFDXivcAwaGVkEC/z+e3ABhVEC0WoB30wS3Rmq+5bDY88dFakftMfSo9t
itHbw6Uee+sQpY2+dqs+/CjHdGPFWJDA/SSvP4bVGm8j5aPO4hUW3yR6UqC3Ve5Z9zFCFkeM65Pp
FTAZ8sFh8VzlrX8n5j3ICpt+5TgchPHly6gNOea+wMR5Wc17EFDV/oHwGK1uBuUHRKyhG7uc61Yr
CxjaJss6gkEjQJXxX205PpDwB0tkIFGgk0ow3OkbgpkPrLjGM+REyFi6ohA/6dW35ElLOmyFDdRA
3ZA0qNYlFdosw7W/msgXWp3Q71SIoRhAOhfX9n8B5nIeu9TUkQwG6qFSHWCtS0m7p7V3ytER2MSK
aj7kqmEsEetp3zBlhQTiNt6PyTfWVwiiIB5HobD6ydnzE06GeM8a5Jp6XInuCyB9U2J9N4uEV3/e
VEkk4AkeeeV1B85qRzmibfpdLg7yYk1VA9Q1ra67sJwxf0cdDNiRFRQ/m9QiyvKNX5ErDrrt2J+d
FWRw/EFt2ooFSbs2czIsVXVKZtrEEBrDk9eA97R7M3vLJ3dtoU9nP6clePccXa9W+Os+saNDAChD
A2ae1CdnmEpKPSO+7Gh5qWN0GOpY1d9Yu7Dqa1j+Ijslp4IXhuTgW702XoRWlpf8l+yQF8nlx+xT
JY/bhTtpFST7FLS/tqIof+XUSdoEQw4dpYa6zYN9wPkeE2YCpqmYl5L2WM/ZW/yQn4RjikdUZine
seTBrinXCcoTa5h46DlOs/Oqwq8igl/z6fZo9Zr8mkTG72t0+u/DyO+g0+Pxyc2SeGOzJZ+Qw8+P
KIY4mwaxnkdz6MNFV/qPoMNtYx876ACqBYBArFlZNDzTXinN4G8cdD0QkATEH9uefpeInGOHZgiW
U3I6PPgfjhDdGRdwA2dr1NV0IyzeRsUNMPUGgmHOTa/QYmxd6vJOjtbpA5nh+DX3ouwCZPAV7fvk
zbxYAW+3rMOpWVDcNZb3LC2beiQcnof+OiTHocBfUJTx74MYSycAxsHS17PgIKeTMxBrFabK1UIX
j+6WV4g8SyCS9niNhGwlAF4JXcGYsS3RnJaSdxgVlmcdBfxbVzAPNqFWnuFrWwUgANa1OxmaQpqA
26ek3lbGojCkwr2aGRXyLCwEtm71F97k7TWs9RQ0TSrL2UJtTBYJ59gVKKBijX92/dB0pXmZhq3M
mNfOOO0JFSAMy3x6av/TnNM+Thep19G/JjtACfZ9GqYHxQjcb8QBzgSO0vTcXZMIDNmchMIpNF5c
kvA3tlXjUSh9vR1UJNXlTu5axe9m2Rf6C9zip5EN787KG+AJkP1kPBbh6HupC8po848jx2Rr/ln/
zNSSOr3kafaR561Y+7FBa77LEY2++H74++426vNrXWC0HrK7XtoWQXRHA/DPadu84OQa760MZwGW
BPMxFt2wABVpfTGV0nl2/U/m8XtR+Sn8vDmVegNj6IIMSpme/8JoyKYyvBvq0syd4mvy4BwbIwsH
dlYQtktHueDHoGzsITaPwFr8o1mLcVs7IBA6b+RkZdbxqz6jhzw7z3700MVqTZuLpQB+OrVsn2rN
uAxZMJzDHJd1f76046jAXC4fZL+8OJ4fg2FOlaUejcHamJwQKDdFh9EIxeGG4q6Uuru4GeobEidu
pSygIJbS7w3rY61V4MTjfn/Ficedf8WJq9CFFhUOvgBh5i/PUOLpghDJ4Ql4srw4sULux43TXQpO
4dqnNTPlZ3JJsczzFCOerc+U+ILxmeyBJYX5SzsIMH05+H4Rmi9ooM1ZVc/GdVVtsGco2w0AEvup
B/QCjtI0vkxqWT0rnqf62wGEw6xyrByxdCOvNaRLVN+KFwCX+r3f6t9ldzmE/i5ufFx+5ll5gBWi
SOwP03AedQJ1OGph+q0eCS9n/6UJdvgymiLvrgQMQ7LPBTRfG8ZZnrjEDLpuM1Pf3Q5lCLJMZDHm
iEmOuJKg1rblSU2t88RjXWKaYuAjJ2/H0MBW2M+qtey8jtSBOP6rKSeKKIUhAuPfOnUlZlTAW+cH
4PZ3D0kEjIvc0TDQSrGRdyZDLO2wNFd11r3ldYYBZ6hViCxzKKOIM+No9NqFgzY7HaJcTGYjDLWT
bCpC41Sr21m+TceJUiU/UVvjyTSE5YdoQ3TbDKU71QQDLzmpiqDvy48i1ustxi14r83TKBceCjz4
nlUnrs6+WfhLzhH1oeubYH3F1yWJZx1NEN31zGgBdxRSUtrKXL28XDP8xbzwNO3vgVvWP/M6sGeY
gZLpnkMtNobwXOsl6Bd0HbciSMqnyATFEiAI8aW0yBQDlfm01GBYoUDSnm2MEFAMgMHcgSx+H0J1
X6GBuIsrNd8qDc55KeVuxB8tZL8Uc2tySn6qXGd66JCUIBBX36yYQ0hNcX9lEC2rqVGsWj1/8SYX
LUXFTaEky1vsyS3EYzRvbVAUPP9rJFcMXAhtflz6u3qWXZVTZDusinytwR0l2Pvvx+Q3GLZ71nsd
m+fE/v2lt896YaLvBqV8kV0uO8NaJVDYTpp/YDeFhCx6KGHVWB0QIiDk+k+/KYrqUCDR8yKS8Do/
CytlpfkkBGT/PD8rBQmauV+dv+dPf+6NybqA2bRF2iN8gqXQzS7A7XwOTVxhLi34jVvpDOy6OccY
L/0mB8dI7YhXAsjoanyWHyqKutmSSIvQHOI7Bup2y6sGaCOs8EJeMdtWtRusXNHOJzqfg6ob+pdA
6/p1VfRUg/UcRp+iWisJO8h8a5MZ6IujCoXDO/6Uj0Neao/20H200xSe/ERoj3kfdiczrF6xTVEB
2nmZsyzMuNjKud4ZoZ1+C+MpOIzABO9SNUTCKcvjNwLvjyJwk18DkBnfKZOvAJg48uU4gnmZXm48
1xPH2Bb1SSPsQGcvF89OEJWLpO7zn1m9c7Im+UXQ9pONIH2dNHQUqCT0Z8OJtEPGsXk7ulb9SApR
QTZE8+5Lg2xsh+gyhK2CfKuvgifuhyTf6dlMqqHIe+kCfbpMXVGw6LJm07h1d1pWL3KhgVabBzjc
qhcXcDDwf5Aotz4HlNpd1esr2ZXP0+TcXBk+OtjQB9kvLygR18CP1PY6V/b5IlSOWRVhvoJ2IrUg
sMUOxqCDFYUvOH989/F9+gqV5GgRt7/72ZSt/VDJTo4Y1DOWIYjgiKCnGJOt7UIrvmoOVotm9A2S
DALMn4gehVcsExT9ngHH1M+ga6BYf0gh5w5q+p0/lhqYZw4kxeSO53/1+aVZLSlJm2vZmftQHKdA
O9bxMO61NnoDfhHf6/iz3Ms7y/CCO797LZG1v0ekPr6Xd0pYeZjEFZcJ2a4f+iS2BU4vwcKFBNrU
TvYr9YvXIvSqVxebuAorWAoNcfDoe0Wyi9N8OsVtgE+H51vOIQXVLvs6a5hw5kCHDlHWvWEM1kXB
y5pwgEICtJDdrUveeVhLksTM7mQLXLe6E/GAtgwZ2w3wXYHimpHeWWbsgdQKu4oqJ2RY2elMJlKn
eI5N69S02eBUszsJ285XllC6fxmV9oaVrD0Nm021zJFQVIDTINsQPZTC1895XLzaPglRVIi+2Vj6
LWJ/EPeZ7wdnVYX0b7Wx8o2kAKVuK3oXaZptRZ0Uuy5Cyqnzk5OuWR5Vrane1KaiG4swCZam21eQ
HY3kPos0XNJ8M3418kTfc1hN78VYtucsQ+2pblCYzDrsImKzRLNovpMXtwGTbKm8A38NyKZit9aa
g3q0lJPx58UV0A+sTfLnCzgM1usMTsp1yl/fUpaOtyo9bG+N+GcOGu2Mb6J2broqG2FbOT8UK7W2
ss8OB3G2ckpiCyPFrSMtX/xwrjITc0G5Q3EeGnG0yLcBtKlo4RbaMg5855eIkiMVMfuHNnVvqh0o
n4IlcBEhYPveTzMdXqdoRvB6NHRUgcrUqp9a3ZlWWIHVD1FjjeuR8+t9p0/apkts/ezCDdr2eoiV
dRikewcFQYghE15irR/vC2hG+9x3F3aCcJY7X+TdX02/RlFL9jmpkiz70NY2U94Zz8LfF4EzvMiL
ftSasLnee/Glwm/2WQ5UADJHlNTPto1KWVSqdvGeBGggddHgbYayBU7deNhV4fGLF1zsHnFEH2tK
GX18KuaLqjs6nLfih2xhRo6BhOKDWzD52A4zCMyanUQ5CismBeXmBrmjQVubPb6dlYv4Aktsu0c3
eRSIrGL6atpwbydUgWzOUG99Gnyip4nGYroyRBP/ajTjF3Cb4RXp3l9pYvf7KXghbzyebkGZjNFk
uC77mJCYvnusEYPIYUNb1qKuapS6/N54yaY3NsXoDZFhcZeG0DPDvojfWg7TkCq0lrCOUfKI2Arb
qDrJUSzrODBg9nCWoxH2cESq47ODisKjO6hHrYOhlUIxrpp30lI8SIbydr1pmne7IouFV3e5ds1y
Gh6yCGhTOnp7W+Kzrzhsoy9xYZph6xK67aN1TyrBjVaGb3pb0OXmAV0hkPUCya9Ej+qLAC2zAsJj
ocrCWmZlTvC9wF7FzzmLL8ZsqwvykBye1R25Ok6mEeLLgC7xnVWz3lgEam7F58YUWwCg9YNKUL7s
J2Fu3RBlDfLVnHEjzMg1xTUxdZ7pKLe2HI4Db9gWYPsoN0/6I1nZDvtCzVkjnmOvWzyPkJkZRnRr
Bgqf8yjy4NZFxBGIHlt9itvHKanDvekF7RGDpXBfW0bz951+G+3DtR725YEEdLdxDSjjHcZ8Syvu
8vfUab/ZIhE/+yFd+GPDoS40rH1R6hbUHu17q4nE2ae0Vz7nvlMfWgul8/wPs7eVncmWtpbNti9/
lX1VXshmNg/ozr3Lbrt3nXVNlLgbAuGcpoaiYl2mLWGQSoJQy937bprce3k3qN1rTUr4ILtqPzeP
Tp8e8Nezz6IcFChygbGWTV3R7bM2X+SdXwW4ZinjOr5qnP8vwpjsM7NM2at2vJO8Mkkk+2uubJYs
XevUuP45df97RUbh8ptb5GMES2x3ZR4xVqKuScK7oZRXC/3F1MGzaAgyH2Wm4dacvC571uvnxmow
C6L4zLIYJM6W4tI9dlXdRiEctw4cx7mC5miQ2EpipBL6addAXdvC3O6fBq0BgIL70xe80W0wGt1H
DWNpBYRlwq7aac/llDxichEvCkcon55ID3bA045w1LS3eplaS/xvBn/HMGvVd3Ad3taFer/VRFR9
YrcjP2cVTbvJ7E7ddYrVvIVDSkqOz6kR9m+iqrGKt0MyUnpMNYt/B/kWf0XFpDyN1BoeARx9afrP
sHN8qOzgNZzU1ZYcnLpXx+K1B8oH28uG+uBPWr4uR5N8w9zMA7LutqYmB9mckMzHw7ZPz7JpW9N9
TlRNhYx8c8Y6vlKoMGzy1rAPdVxg6CTsmL56QIen2gwKuRNV5F+VEqBQ82dqMSLdJqeO2PF8aizb
qA2CF2uqr6Gv5nQk6GkzxlGht7DF0//c1TWGNbJPjnYELW+5y24/zHdynl944sFVmz38fDD9bjZs
TYSs3gRSmYsGGaj7rlbjV6v4qQv8ga67SOCdnRB9IWmOYkGxP+Vh+n6zWcFtEmCFNvyeUaBAcqp4
f69GK3L09vnqn9EuQSOYAlC7/espl09+KDL/NBrvsnF7ISwnmxY2jhObW7WMLconSAqarZ+o3zkA
gWFcCqfcJWMan1Ami0+T3PPkrbzEJnbYozW0a7+E3nvNLKhq+e/8gcwkiKyzt0mRf6PM2FXHHJPn
l+OV2lP1rbtLknj3L8Iomyw6QjUAFQTG24WfxOM7OfNonfU9Cac0Ko5mm1kbLyq6o14lKjBLJFwK
cGh0yN5t42rlQ2bWYJ4ivSK19kDpIrsrlHDjegZ/iqBc15BKcW8yUazoBCpb6EJ7oFk0GN6e0W+i
uHHYdDpl7BdOJsgda0UB/7BnVUeEgLAGVWAUh6EaqiBSlp6h3oUx2V68UrunPIGuU5m6S+D6T3FV
uMa4TduygBJuhvbCidnMiqRsdokky7TGJ5Sa8Q6qQWRDI/FmtriqfpRzbRJDdyTZ/eQwzlm4JNP7
cz2W/n5Q/Yf+T9dtUPZhXe/vVTV8kPPlYBZrYjUFYCTKHHFwACubRlbRhmpQN5geZisfvfudRhVq
kXu1cpaXukrEvq4MfIb/6ZJ3TYyvW2KEyhl50QMV+xLRQro6klVFmZQX9EzIQ3fiFLXCe3DCUPk/
0s6ryVJcy8K/iAi8eT3ep88yL0SZbrz3/Pr5ENVJdnbduT0xLwQySAJ0ONLea6/1oHpw0Wd66a8r
o3AfRIHU9u3GtvizF8mg6tEGLOxzFgfPwtererp1CHFjz7EsgQwV20C0yHowumw1dNpw86FOvQ1K
MNysmlcV94bKapOCGLwUzL76sO60xtnrUvwVouzHoO+Kq/g96nmUHIticHj/kFqu30rllgCOtsfW
W23RZs4JIMCBkGN0R9amiHe1hjF8JTKr3vkU8/5ZUOD7EFMEhl3tMUO6xGNGiGmB1LiyVt0+PMR4
V56KoU0vaiz/SDE05vXBwPLxqa7c9lT2cGqIaFmC94atVhrKXiQRpqhXRZ/UAMjt+jmF8D8BO2wA
xyB2GM+40xusH0dIjk7CjlWM3nAEYxVBfoIkyAQUsCNDf8IEm61gjc3PsW0XFwKo/1BiM9/biBRs
smBSxrS96A43I18qUj5Lh+c8xVWeNeZNqkiZTjjwnyCHe1GjNEfzJPuImWth+tTYfnTL2VQ/WdUF
1Qn0FuQx/VOSMLnojpw8EyTgBmi1dz4Mw7N7yBmv4FHDR+E5AvInbVvCO7dRjzmBXyWGPDt4tDsd
JIKJmhrA+2bTsILZZ11lPDdFle77IuRVhwZCD01nnLCkTgwpJDuTEPC2Jq51qgtjdPWsx+ugwiUG
DSo22emOCGILcQop0lncUS1PDs+WPzBR2kza7mEwvIL7Cytc9xqOt7S7h69Du+8m+B4sAushMZsT
NmywXF4er30naE/qBKdaSht3PChNnLjgpJ9H+MeFYVHy8fatyiForlOeeHu/yxMFiV4mK0xq3bmE
6gfG1ZHY9UyqrV3jFp/bXGPzgcs92ZaaHF3EAXYENi3iVLFcpD0qfwNkPgV9+zkpbW+HuIq559c5
fC6y5upWGXzF8NMI9B/Yvi+DHYbnmaCbTcgXHxH1HbI+1UpJfTy8NTtMj2BaoqEuYMeDz7Fn91sc
nfI5GuPuhvcbGQ0zwuQWh0Ay1AL3omwqDwJslnr+wWWBBTkwwEEXeUARFByNTnmt7aBaiaTRZO1B
Uktzo02xwSBweduu1h7Yp3rn1DXsjRTqxHsTr0C8gWLZyUkAGxPi74dUGWZgI4TwcBUSXjxDH2GW
9y91rr1GZgjIeyja7+PY8Xok2Sm2daqwnwS4UlzUle8nz2Am1XMLUeeTblXA+Fp1UiwCtB4jYUAg
o/Xs28DCgrry7/IRI7sy2aQl/kQ2uda5Jz2xZAgtUL4cY+UsohjUbGLqZxdzykwlwAWtnAlMHHHu
jxWzG9xuFffDGoUIdwfhI5uOJV10HiFzavxc4OIGODN81+NJorrphiefv89d0iroI2Vpdma5xHIL
DjXDXGmO70J8nyu7UqvTZwN1hFOi4fftCh+fH0rSj5IVrRwv9CGGlg+F5Fln37TaXUTE7mPgB8iz
+Yb2LW/YiU27U5auB9dN+m2ZZOmun9y/qTeA9pHd+TsrJ4l6aGrIIsVnFyfn+OD4xrrnD8PN2u8o
aTYbPdTaiw8ZHFLvpofxlgJ44yDe8sNPjVvle7+N20Ob994LMV5PCThnFXj8ZUAh9CFKWtbVfbMq
cV8+yFNW6pvYftx6BY3sqBuMp3LnQ66qLugVrKQhwr0ivxRZ00FPEmvtJxM72hT6EEyHJfJhyRtL
EyFAE1Yf4VjO6vvSQdF+dj2HuqXB4zMt/PkofiK6jBDMCZ2VhhIKR722EdAtS1L1h2YyG7FGh+5g
MNktFPw4wauHx0pRAe7mPjBSuya8Iy08/uKAeIqDQHf6TpLvTWn8mSoY8YkvCR4LrdTWlYp1TEBn
DT/9lRRQT1Eq2R2MV52fHOpCTcGYT/5GL/LUHQLzd0NqXUNNdTM26N1r6sCimTtttk7xs9ykDg52
e/LULWddJa2DxP4rL1KNH2rLWhvCyO4bRAEWvPgdDs0hr9eDoyb7GUviQH+AZANfQnD85glfZLUD
Qp8EX3XY7Of9kuWFzqaCqt+4WomOs230glNUgvjqyrNwgIroEnE2u0dNV75mqAji9L6AOTtA9XTG
ear+YeXGpe/r8oumsJUIaxu8fc/6Lo6BIUHL94yymbkv+6Y/NFAmPBlejBw9BpnvfVTY5mnUhzst
dc5dE3pzaJ4ASEUGocu1hfxCbNaCBs/f8u9XncUBhJe7RZj0TylkRb8y8qE6R2aHHIHtjzF4SVb/
ePGl3ahCum+WrXLtkGrf+l5hvtZp+dWKEA6fP0pq0TiXGpKuXeon+U6dpDt8BaAeRPDdWZ+Sph2c
iMTqHyVo0DJj9M+1DS+qVafqqdTC9mKVXU6weCY/WhbOaTfzo689it2I1GKsrFT2IlPAUYpgjlEq
w6UbQP2wAv+VLKdCGBqCDejWatMIN57ewIYgGQSF5/KXfkr1WOhZMiECFCBXP8jGVyXrRjjp6+FQ
dL3/CbDHbijj9Ns4hfzqdlGey3G0IQzJv4p8v0LaDPG+4dYUPVMys8yVKAj4z2MJdhqLOv9Z6wk8
DioSy+EmStnZrGTb2I+VFvz0lPqbxhv5knop2KqqjV9A4OXAW/vioZX6cBdCyni1YsCguKKsE07F
vrXvmhg6dD1orC+NC5gIKIZ/CWxHfjY8GAOm/MSpna2cRMpBJHedTeCa3IfqIbJke4vS7xGFD/1B
Bz2zGfSiOdSJOoGq/0pWQUgI2VtycMr6gJ8e0PkE6uc7AcvCfaFOJAtp55ibNrN0CM2mODo26SAX
1pjg88MYD58tFax8opj1doZ+BpAyRZ40h3h5HtuTQoRR+BEqHAC8U8j8x35T+zHf4lrWvg5jp8HO
6AUX4I/YnfHbrezMLz+Ls9Rtfp0RHVt+JqClW4kzUWpFYQD4YJWHsnOrYyd7Teuv7uTiDptEveCD
MDGdBP6tw9OFFIVZvfRjCe8Y0Lu+l7QrKPFJ95BkZNqIbKU9YYAT9K4KCMH1oEs8iVLVGx7lIrTu
RRsIgs4XZY5lYUMokm03WIB/pj/bxM4zqHBr/WIWrv3MavEgEQ34xUY3bK/H9i+3sWv2R7Uf22fN
NYKruFy4k6Pp8sRyu41lAJMUMXYiDA/lIe2gVCZsV9NPQFY7ZN4qT9EOXo+XJQPCxQyMrM3HEhGh
FzQd6pYKMmNhIgHbir0pREBDYtwu+bLl4NBWfF7Quov5gIdxfEpD23gdfMW74sNrVoPdGK/oJpkH
YG7tRiRj1MO2nWnW+4Cl8V1tNQ8xHtq9GhM2hOse/pyPaZdP2lzONjxHq73v8YrCodHpBpuNpFMe
gSjIj/UECM9HJJ+nlFFGNdAoZFdEUhzipIf/rffQiIlh/7BaYzVA/fip90Nv13V1vffVMTqBzgzX
I5LZO0dSiq2IQ6ydTrkROTZPUvE3OIzSi+uz9hSzWDf4elRsChmR7JyLgeiBJlHwGYTl6y8FN5SP
E683H8QSxpFUGyyupaxwmYTrpJcgR0HIbv4r1gIkNvnrh/wxRColB+27woMEG+5E925OU4e/6OKa
B1HD/h3UHgSUX8LRVbZqHlkHUU0tV6qfmUc/1Z21uA282auIT8GDGHOdSzrwMyfk+5bcKWE3HOQ2
H87wcjDHxenHNLuoVwVlDUNP3F1dNKa16SJXPwE3PutDo98qGCBjvTeOc3h/iv7omsh13P6CcEv1
R5zwho0vK9Jvpsvuj9XzuPa6IuTHVDA/W8Dfc8v6W3E3JsZW7319RXBcdRYHaAbq+UwkldqqzuN0
WJIyYefnIV87yH9d6l2g+u1Fms5Fhjgz4jQhrlfxh7kEAq5iFUx/BaLYq02K352iefXcOglRcno1
AKZpnegsDr4fEh0hTr0uic8R3F5zyZLHRxMHQeZ8F1mG3EBaPW2ACUu767LeuXPQ1biDfnTYa0Sq
8CzgTNwiZEVQou8Ge9a5Zy3M6zOhAtVZlaRqPvuQJwrkqdRwsm1i478lSNN7GMzvjdpqdyIhDtFk
SYZ4Cqa5wH+Ys2S9QXJOhm91KEP2CqkNKDuGlGC5TCllnk9isyWLi3LXmiNrCHsI/H1nG5+GKnRQ
XIuDq5LwLrVcH6uNOG269CjrtXEUqb4pWRlncrPF94LNBaGmMVK7c2NrRgMXqg0PAsaszaSGsLGQ
vN0JtJA4mCy78sLC3sun/YSgHoqVtauv2Boa9/Qtn8LcsrZ1kiSbEKWHTeXxIeuTODoSsO+Zn8eo
YtOZtYl3MyajF9aB9IZgb71nq4uDd0oi4preADtJ8qqoTXkfehZ6Om+1RZ1iqiObmM7Z/SOBqWzx
wEFkbIc3W+/x4L+diTy+hps+CfDuTfltCCnrRq39nxrqQAfs/LAnatbwCMVSte1hUSuKYnySQnd4
siTgYqE95MAtSY5uWBxVGQoekTSdfnjS4MJLcTU9iKuUSZ8mL6V0L2o4hCxe/Fz9IgqTodAvsBoe
gkms0UrrXwe1jKzTkmdG/O6KiLUKIVUEDEyhA07qyBevd5680JD2qTUUJzeoz5I6Ma+6wclEg+6n
4ms/wsaREKmXrJ1dRNKxMYP0Phz4OTaEbv7gTkVNeaiCNYQw5n3USS3BWa63txGYsLLhtYmcU9n1
SBXgeQMcGvU3pdElltFqv25SjGzgv+ONBRcSYp8roTK2HNoazh+jVXGTTTG3iuN6h5K4c4I6oVHJ
JfDYInBQTkLYIk3+Drcsu7b4fJRn1wvLY5zW1ZrwIjwLZowtKbFfRGEMDfhz0841vamcOIa7AaZs
5A6cnQCxanmT3Dx2rn3dpK+6kcUrteuqn3qI9dXQmes+ljMpV5pvY+6w5nBq/clPk6+66TSnOoF1
fZVgq7tJbngsY8s6dWUpAyjByYHlE072wSbeMrCSh5QQ1MdesnnOaZFv1KJ0H8XBUYKdCbngnUgV
cgV1VFHKa5EUV1WGf4FPIL/FUxsx6KhDbJn+tOOFLJHok21k+8dWcYyLrjndvTodzIJ/cxc9gW04
Dt29KHCapj3Huj6nRH5rZ/09Q7hj+aedwwSzVWUhIDt0ElwS0wFWV4jfpkMfje7G01n0igI/8hzM
9VOdVquh8XBG/whK8DXLjPCzW+FSzUFL3DltWBw64KFHw7SJnCtw+TaFBzplYPiToVlYlrM0bq+A
fyc79JI7toZ1LBvnKDFRiEywVHZqaoYGemP24OU8KeMb7/iHiqCdNqnHlyr08qesAR47pcymdJ8g
fl+JsiQI5efGuogi2QGjgPMSKqLxRRxS4ukdM54TY/TgRUW8wkKX7ho/0k5QsoBAyBq8p3Z4j/pD
deK9QQhTjp28FqfxmOXHqsO+9TiRgvS20sEenkDdN+Evh+FJDbX6kIfI7aadGw6rTvJPXVpySJQO
joEgvkmanQE8hmZ/C/K5PMWQ0K+cYHjU0ZDYuYVR3VdOcA3qPHtBY53gbN0OWObb6Ys3IDcUtEm3
ayOVUsUJ9oEeRFtvqpzGySlrHdyP6mOWsx4ALmtPIFY8oXGR3UmpIt2VBIreyXkhTcwEyQbva7Ed
puScl2HocKwftve56fvq2QgxgqDW06+sQsJhYhIkh7vWkTMMQZbanus+aqGLM+FtEtuF2pLsbTnx
EoggQREzCIsmDMStLhEjUxrEIE20A4JsYGEVEGeGEV4ICW6Jt6ZGwEpxY+nolzLzj6Zl6Y8mYOpH
tXKP3pi3nySrlU4e+Im1SCYmdJFmUrt7kawQsGFprI03kWR2jQ92ChgfMaUKlCwxnJ6c/OkGUBXG
tlxeuzCGQLnJtc1gdeCUhj0kiNYfhVrg/B/y/BXhRXPTOGZ3y4ncPrIzaneAkx7i0E+2s/ke4on7
bkTwQjh4pAB2fIeF4VGY8olzRc+t5UdlO9LNx2HWvehtSDSb4v/wLSNcCXXK3jKdtat1oIubIHwJ
ougo1C/tmDgPGKeqg0jCKpkRAfMlUVL3kCvg/iGWC65Ow7cdD8BFJgrlOUYf4mK3RAwhtSB9if0g
BMMxjPcK5EJ3vkt8r9TCqqt3aMX4Xp5Chtpaj0USPGsTq+6QJ+ZGB6h4ClxZv6VW8tNg4BOZ3LCf
F8k2dqkjlPkPY6cEcG6+FYvIibGqZCw8OYxBrArvPMj2toHTAveegg8WdOxSsOSJKqKgN+RfVwgC
jazNVLCDcLN16QgxZ+N+Ym9en2TDdkEdQVE5gkHawNOVnERp6uNLbiPzSXd04hLK9LPILm3V2XcA
LbYiKbH3XuVp513bwbFvPfKutcGynx/pz4JxoMM2So+wLkPaEVTywYQO7zEwEM0U/6EEBbJks1CV
UyEC9b3Bv+tcyT5VHgJ6btNXr1lzC+L2rpQJLsoS/wWSLv81BPeCW1XzTgNrnPvQ1QitmmoE5ler
D7LvWD1gM8DNxrJ+xKQQFelW6/3gi1VFmEb5FycMELBc1aVPdRcQ5xwQWm31WcaHEUOUqAIn6EHq
vL2jSCFwNdeGGlpR7tCTKI96CWsyYNHxwcADs+66TvmOfuraDiSi1NXhW1Np5WtTmxUBRB3rl5ag
gDyEOkofNPc5QeJy5U51IUNPpAZxuKKoHtzBxVODktQJ89XkDKpeBJdbZVosEhQCWPo+jW42cbBr
u8HYDxiCUG6N7WTTIcEhG34HYbSdpqsUZiAMiUb4KA5Ez/sKyh4i4Ul4GOyg/WkCeJzLP7aRfWf7
BxPRBNjxPV+5REoBcjxBfjyHVlE4C+0wjVdZiXYyBNPKq1nf5nhRc/jDFbsDw4CzBiURGKAnPpIg
g6VVNYgREJEoUiqFczJhLbqq+Y8K/4TAy55poQi43sUW3kxReUoZkCfvQkiwTyr7IYIXTLzpiRNa
+sGW5OJlyONwXXRa91jLiIKgfdKf8QsHF8CisHI6tv5YOFnr7qLvMQovt6Tu3Zs4s60vZe2Z1w/Z
Na9qleZ5s4MkUVmPY+nvFbvBxxZGVvIMIsMCvImb1e6IOMp9mOYNxXx26riCmkraiQ+m5kC3VNaD
jj5fGt2po/RdN9x8pShQlTlSlN1aQjZvKLB0KAvdD6WJEHJRKKhB88dAnEWJQouWFetmKnbwbNwH
cq6cXDP9KlLi4INC2atKufErLLHLwWqDYwgG6LhkibPBMX5VQypyqOmGtOT9GDDdnKNaJ2suELV/
ZagN8KDm55xaGsSzmak7Ha32o5H8Lz3NV4ju4CjD4dI4n5ZWxAggbTDsY+3bKIg3KiupaVhZEBbI
VU83FqUD7AsI+zabQAMHvFwuzkLThRxxuTfwQ6giJ0jPI5hk2fAG/u3hKFMX5dTZu1vSRU32G59a
j2W42ljEF4rWBzP59cyWHsIyPioejrJKdX8kclZeY9Ut3h1Enttrya5w6g5c8l+lS+VEl4sr+xr3
EiAK/fc2PiSzEIivl8EC9aFAtCvyagJQd5DAve8rfOtV1AO861zQhIPrEOqh5dJlcB/6yRX4SKzK
D3F8hQEwbA7shLNs5famP6cNALDrmhjF9VKn6KpftUWeqPwhTxR8yPtdvbm7pWnRXZbn77v70FaR
5YxQtL0M80NXHy7JnfHFUlzt3OQlMrX9jy42sudUr7LnXo++KnGXXb3Sy551CYoHyfW9vSiMLBCV
jVtOfl7qEulcPgRou0qV4tfryowfwog9oCjMEOHamG1vz5dCfeUcRjSY1qK0TS0JudL+KFKie2Bz
JysLrLv58mACrYaQCorCsIa4PXQM/FVTz1LmKzfk6e9FSgy1gQ1aNvP0QdTH+A4CsK+tuQOrUoI9
W211I0qDvK+uwJC+iMvFYWSjEEG18DhnKbjP9Lh3TqJ+3UC/hpYWeOmp9xwkwsWR0PTr0iao1/jl
Cbaan5+pQmNT+23AcpWqCTvPbdX0mEqm5JA3/plosnZ+gEqqmY998MO1y+qohnoNnYaRHs2gGkGB
DfUTZGaI3KjS8DP3CCom6vebnOTWWjf74C6E8+DkdhC/xZHcvYB++1aA1fzpDPERi0f5pSMidWNH
RTkhaNjONXyig9hWP2WIxRtBO/6EV+dR9yT/UwVV7FbJJQ1UcWle1VFrNnGtel8JCt+Lqkqr/8F6
xXnWVeR7Af6np3xwhzvJCGX2ZX3zXRvhgJlatXE5sb0JrUe5Y82NHIt1wNUOaaqZOat5jBB+TMFM
cT0RXneqfd/qfna0+KdnF5NeArhGkZD0nEOSE7ppg3IG69UO+4KoVoBG3Eli8k9XD5KM9bV2XlFZ
KVddonXf5Li5b4y+/1OH3sKHsBXC14jNTjhWf8pe8NBpcfXNJ6hz5de58apYNfFlliE/2hAfbtt2
dG5pCZ0E9CjK2TGR21KwCh/80SuvUuzUO8/OrfsxQMo4DGTjua6xboGfjpH5HL4nriX9cAd9H+kj
vqN0LeOwx9ZsQO0ly+YPv61+tMSbfdF96D/CAi/Q2MPk3TWGdg9TSbvLa8gMMJRDguOdbJU5yVu9
F3zLGbTeuxL7NBA92JvZ0RyBVUfPqoKSvePDXyf4lwPcdZsAh+ApGMLks9EeZlJn4tyJsMrUjUH8
yxcIx3lhNkY624neddK2hGzmb53Ujv2uk053wShNl4tO/DFzTrCNJZ9ZXYpOIO+x507EUOwIbXjR
SU6I+HInxXQnSyfTndQZJLZqmdlXKOigUxP81NOdiE7QTVw66aY7UUFObEQt/7/eiRiLyudAdMIO
z74udxJNnUjDxzsRnVj++KuT5U7EOwGvfy+eg2114QrBEf2Ym0V6l06HpOkigkDwT9vIJN3JVgiH
WQE78RFAziena2x9JSoOIcFZRaFtRb2lAZE0ol2nt+pN1MyIYQGH0QO37pr+bIk2RLVaV/+ImIiH
d/Uqw8BT03jt7l3FVgZiBWSx56PAqOYWdUh0dp7aI4wwZYqDGIfL3v2Qp0iwTPnzmHPbG87qoIEB
+1vdPjXVG07pJVsnFGtuLMHPq7pNcxGF86PoE+VTmisTlox2lrpsERH+gat2L4Ywjz0LMWTLoR1s
l4riOpSsLPYdfbP+UCDzMz9kWFRXHwrayFEI7nNuH/IbqIKv2Kzn1/VuoKXJNn3M66vIW0YbaPq9
GTXIeUw3MN+UUxtQOLcGgNO3pyP64VOorczuiFSFegigpd+O4xh+7mxiXCzNVi7KlJzCCMLPg26o
FyOsIYOZMglWj7a9YSnEcJEMhhYLQ5U/ahm2CTmoH1HdiD4nTZIc7Krq5ob5U0chNq+Lq+chOknP
4uJSQsgKJEu8FheNlqlvMpZ9c+mgWafcloMnWcvMe1AIn+YBZKZKlEPqzE0TXN0QPGtIxI3r5asy
BPM4ubI9F4aOIuM0IK+aLB180Y7ipvTB3iNbYz+NmhTcd2oKIoq7cbAo7omIK3biAcQ2qz4XGN9N
ioL+hc84exGqubZmn1q7QNdmSqq4ujexm6OCOCUhPdo6AM35ijolivBIJon8MmqMneUM+k4kCxck
SR9m5Z2cdOpzkxUYhBhpZYbFiW9+gD4CrUngauFclInqm5K21q6hh+qQ/w3UGxQlbKanfF1tANBa
QYoOPS+t79vvBREW92aAwLxHhK2opcSFjuA6bGOiluO1LUH1XXMWpTFczWpbsn12a+8GHwvuW/Ey
e/gv+AmocyOuksFFkxr3pVuFcJTpJ3H1GBfpsatg9xVJx82StYEj4CK64p486GQ+Rb5SXiGGUeZh
w9bfbe1Mgwd1GrbcKI+J7vUPbtEWCBgXYEKmm5umaShjOxTPYJmmopQANT34XDehNk9T0ZIiGwD9
0fCAzJmHCqHXTTW0d9NU1KL899M0VJAfG7OjuFivoCUT01T0N8AfAdw2TxC8Z3CwTJw6lonzNJVG
/9P8Gt+mqegpJQJqVcUx0xSR9d9NU1EtsxzeTYCW+3zjTFMr0awnmIGC+4ZpKroMQnw0htcU80xa
pikWjXmaznc3TdN6mqZiRMs0FaVN02ydvlCeQ2+EWuNtmg5QI7G0ZJqKaqOJSXGcpmmt2/M0FUPT
mqo4yV0TQF45zcs6MNYa9N4nUZpCA/JhmorWxDQtDSvZiyH9fZoSDjfPXsUx9SOsYfU8lUCCt2vt
bZpGcYSPxC1epUj/NU1Fn7mJUtIyTftiokximiLGHMJap51El8s0FQMKYrwFBuLoF1H6t2mqqSWR
c9O81FrUXlu1jeePXluOj/TdPxihNU9TUctPLPVQ2GD5xXjgEPn1NRXJnZimfZnDtlq7/r7KU+9p
cMthi+MWPSJg14/ikGX7iEiOOWFgnNkFrgs8bKovKgRauupts3zo8lZ6dENEQlGJQr/lrYlRh5cJ
PRnoP7hId4JsXxJ/865G2aUELRjNnbiIfxu+h4MzrkVSXCW10bkCkXkTWayhOpBAASrdb70wKTGr
JMpV1O+jJoGcE/iOGNZcLTVeYj03LyLVEQ5xHKV2WImkuCoqm+9t4HtzjQTEzkmVCbxbekHZBh+q
rCZnccGodPUZZiTvXZUO3VF+XGNzEpflZZheirH7unSD9ZOVd1ZrRzE4CXPrtZfD56UbuzYlPKmV
dxTddLkBbKoa5rsX1SwtKteKXpQHkUTvy7gVjnNcegG0CV3f0KrE/PI2bZWoXKgMd6JFkTUEGijZ
3A9/vf7cku+NWF4vj8yK4nEDJ3K3ExdkUSg/hO73pROgWsGWj507TxkXqfnHGgre6U2LZpY5ZZXG
vsOLcbBa9IVbwkMfxcHRI29ThJW7S1AQnvPAS+Dy9hVA5FQjilI//YurhnSipyuVO9FQ1aCG+7ur
qqmvpf+3vv7zVUPjgQCIP14lTX2Jhj70JVoyFfiZ/uVVjW5g8Ayd4FBrsnkP2VR5yQP7orpBLrEl
JGSxGpN1bpe8ZZGaDg1qAStEYVCSmpI1kOz72uq8ra6Y9mbJw7mXHaMakJ1oXdQbndG7sywkLN+a
E2fQdV/ZrROV3Rh0nQR9tpYm6+Pc3DS6Mq/kHVNnWIs8cdCIEjsbZvAoixGLLlLpWXU17U4kRK3R
l70VTEbmccnD8N4Tww5goJpGIuoZpdQfFD/rVqKeGHUABOKWAfxeLhUXKB6gW8hkrvOzavvYwVGF
EqloSVQ2zSHYjV0qzQMWeZru6ydNqT6/e8TGIYI75150N4/XDNBR1/rT3NZ08xKCWZvGZQ2y5GV6
ae+VpjPnhykKbF9LrsSiHOZq06uZ8xtra+SFfV1uw6+VYVVDM3JYnoCDDXNLrFkNv/xfTyVVVOmo
VuMfS8+hbbt3g3MROeIgqodZ/1TWIRrQb/NCLYkrb3UcoEueriLhGHeseJfBVI1XXRpHvShFPW7a
PpE2TuV/B9ZaHYcw7u/EQbPb/g7P9WnoVflsoVkfbGOLFaTrJ7elxiA3EdwJ0Hi1CcBEebq+bbLx
nKbuSVQjJpyCfOiKYx303z/0oLVSsZdAKKzetTk10qPrBpWnpq9FQSKab+su3qQSU+Rd097IlzQI
O2wyoqu5oRTjlKR0yuFdzb7p7gBPWycxzHnELXFhbMTy63xxkBj+nZdt3zU1BZde6sjbzw1Pz0Wc
hT7+61GXX+axiTzbzaS9Krsw94knNhhtvOtks1yL5ynqzBVTT94kpiJvRME8lnCcuN77PNmNhdnN
vYjaVY0CjFU2SKm+vSBxFkj1ixP6IeIV0+OfK7c2gkBWc3mXF2rQvSCpuVzeN36OMRphgqnFuSpQ
dfNE7MGvpChpEkM+TNpAc+NzRd2V0XRA9mF+OaKiuA9bk8Ot2kvx3Oz8FEEOgpUPFHl+a0vtmF3w
qvfscn60okC8msSLvtu1UU50A9yWnYQE91rPsZRLyBJzILjYSVdLOnKGXyUf8pK/F4h6eI7/ulik
y8z0jyaRCeLa/9jU0vJSb2n+44iWOst1v2t6NNsfipQ524+jWpr+j019vGTp6XeXLHm1q8L1n8c/
/82gl8s+NP/xYnF3y6h/d7NDynxTguj4b5pa6ixN/a75+SksdT5cJw9Bu861sQO3y8z5Xb35Try8
zNdRr8lrzyhZV4yyfhJn4pC6wfu8ENgRe/XGi+3tUv67C0Weq9OiOJMS65tThWiciRYkXfdg/PjH
edcQNvSrfSjHOA/NMLG3H4Yhmvzn1SIbHOAVE3G2n8vnFue23p/P7f6jD9GEOIgH8X6c76+ee8qK
zQjl2uF96/8c1dzGh+e6JMWtLT0uA1juufNsUyM2+K+HKeqwlyDTJiCwHk//7HVp58N1S8+iytLL
coU4+3CZyBPX/osBi8oQSkFTqKPxMc2r3zU338LSsjh7l7mULH0ueeJsKfhwX7/rbxl+AEB/D88A
gYh/m/P/r87nCaIRa4R4hhXtssBfI9GHcD0yLGuiCHXQH7Z9hPIZIzGklE85Xp9VNHEKxJhtTUOO
5rqqlhpzXUK6/lE3gk7Znuoaow71yN/rlkHjPFUtLJCC1iCkXVH3X4xhapcV8v9tDB/aFeMNKpR6
lWLElzsxsk/P4cMYlCp2joPaQ/U11W2m8bYTDcP0HP7jGPLp3v5e90O74vn+yzHYZs2uUoWM7L+P
AXpm5yi/jVfc29t4P4zhd3XfngOKDfJrIYHagkcHyBVxNDH2gyzpHOJQ5HHdqhH8w0lX3YsSt/K0
s6M3N5Fa8otSJzbej1qIjczyXhQgwRAdYscHjjw1ulzRq8VugB/zuuTnqk08cgDQYAy6FsJrp7Vv
AxaPpYo48wsjwnOb+/ulYEwT/YSk9Uv81o0oVH3zcy2NJQQ8fw0/65Nyj8fZhe/2LW8acI3yexK1
YGre8rtUVTahNnqIRzB8URBATk4ch7UpxBMSHcLhw+ZOVY15SKJe0ZrmkdjAH8soRb6ThQ8NQtPn
+S7l3hp3CMbW82NfKjcBi0Kzv1tynNgNN2VoyfNoxFOGqVvDZm9Dc/bXzYgLfOCcq8IyIF58K4Dg
yT1UnZas5pcrKhqlfyaAJL8s9aKhR/Cvsu15SKLgr7khOhUXiuxlfizDLJX83fxY8sX8KKf5seRl
0/yoGkg2lzxxRtTjb+dHOVr1ZhmqmCPEZcyXL/mOh7CkqnYY28RbKoJWP/lq+SIaX+opo/a5ke3y
tOQv80PkLXP5bX4sdT/MD1GgQQ8q5sf8fkWemB9t4P6aHyKvtQPraJv6j2U0Ij/J4wdFDovzMpXF
HIGwGXL5t5c590Vo0jRHlmwPBdlN5rHCFxVEwdscEVlL/jJHlrz/YezKmtzkme4vUhUgQHBrG+/2
rJlJckNlZRX7/uu/o2YyOPPkrfpuVFKrJTUyBiF1n+MkIMqhe+SD8vt9sshDwd/uk/mvMAFz7364
/V8FZsWPfgBsAjj/AZOV0qkQ0dm3GjPe6DH8ChDTs8udAbLerYctZUNMYryJ2tFd8yLAOpAn8Tkc
Bx5vKDurxsCrAmNedTeoLucx5uzSHY1mZSCQGAAEB0SUsl5RF6Q4CF4N27kNt3p4zXUAxCDbZiXS
v+nZRyiIVxpAQgYEEi7po+HUqvNt+zjWEiE+y3A3I9E01Hn31FjN27WTCTczczO6m3N3nXAxIQ4W
lznbTResrpIUyYr5KqjvES7Xe9CWzhMzX+SiOE+uwJz4iPtADNv7HNyMSl2C8HUAVl+JAJNFaW5O
owEz0PL6TAdcGv12Hy+gtWNxtAvlvq5+T2pTDdw/Nn4MsI8cMXKlH1yjVu839RQFGypSBZM80hCo
6rRwpOP3uVbF2mqp9mMtAI1BD8bkFO4YSy2pOHUjEORjhNu5Zu7MKlu+dcFHuJrLN71NzDhXsIm6
ncIg0ebsrJK4r0GNj2+qlTQW2fjBblKeB+zE1B7Gyrq1e655t3m2YZkEHbMz23zTD2UXu6l4a6Oy
uwdEClWEbpbpb1MIk/kwaPtJze9sMrWD/9RwM9U3E/du8k3/s43KZPgGmKeP09YD5RneJE64/afJ
plV2qxsDSEkUBV9M/jgJJezWeAFQBnVz3NjNANW+yfrs7RaZL5VMjnF3UM+U3Nw7/zKbrJnUTP/T
bB1B0EDlA4sPTcJNZzbDe/Z9pql2GW/O/TGdSjcTS6aX6u7OI5DmOBHoOKtBv4dD651f1vULHCR6
BFKYKaBErfoFpK38COQV0CCp2iz0873ThBzYIShGGWLdnKrvEYOBYhJWQINNsLtGxRQnv+smH9PT
3NYK4LQ7ZeGViiWQPhLXyXDIqoYtfjMrs59BhJc+g91yNUuVaR3PZ9Niq+svXSfSuZJM8zvxZloE
Fq4b03BSlG67gN+aBjj+W9PgMPZmGs5PAMylTKOL/o9pUSYAdaNMCwy26nJWvSAsde+WwFTIU2be
AwHCvIczuo/Ik9rdWO5k3oOOHjIHkK7MTQE+qYqkFyJ+GXxasxZJqI8iqL/hl6qPJCJ1BA/2YJbO
gfKmBphlvh0cwCgJ7yHVI8mYUTV3kfy9dEbiFnAPfhEnAHj6Y6NIACfgN44L7MA/NuKMqtrDBxDu
y+82GvCcu0amBTzWP2ZTLs/Ku2AsgXD5blCehfo6aOEts8i0pOLAaUCk8GKkFvXapcFL9YOVUihM
KwfeHWooMlXCIW4tTSfcLTIxNvGuAazabBJVYDVtne1RHqnksj5kuAZ7GwP64UIyGgtwi+4KyPH6
bpmIxo2GrdMihJf0yMy6RURpg5OWRTTnDBwgRGF7XSyH2x6iyJld7JeLLu2WefDhD+AN/OfXajpN
nuCG/LzMw2wXeAQn4KfdUYkSoJaADJrZ/p6sJFlejq2XtEBgmovqd8wN1hyTxP66NKXOgVobVXk+
3xEkyaWNnfk+1w+kSlbRTSrr8e0mnWXvN6nWZgCccU29vHfSm9uY2v99g5KRRYWQOjbhBl3sA15/
cECsEgA41A9KiQAy7Z0D2NtFRCOLyX0OQeB2Ivkser9Dlx9ruUMXGePFzR16M70I21ru0HkqJwer
tr/v0LxzjF0wRvisfP+x6A5NxvHmRia7eDEcg6iHY8f7BS136DyCqpCTBCt0FAKi/P1OHvPy5g5d
rJfcurlLZ+sTw13lAIKdb3oyq8+dHssGHM0uE/R+l84/1mwh7tC0rd7u0FkE0qtVqUXlfpkbQLne
3qFkDkK75cmP2udlHkiuAwjgwx1aG4gxn/wSkKXvE0F3aGdYb3coVbzfocvcUOd/7tBlGrICMLHw
aNYPpEAVeQQkTpwNwNdA/TJ211erVEzlWbT6Ksl18RXsJI7X6ml+wHGS9qKBnwAufM5XBO2HXtHb
ir0bYGRd4VxI37a7HOizsXkyQI/31JbtK8knoxxVkGJ8aWKrerANXDJV8MAAalg3jdcyHYD2kEyI
5hNSfB10F8SgvhXf+9i+uUoWxetImaT742/RBOZDZ2kI98kAA0QN3BzA53BMfJp64MwGDsMHo9IP
h/DMRi37JFygdMbgwvFI7oOMShaNAiOv2L6GO9F8aQj/XI15Hn2pC1AJcIU0KqdO+xo+0zDREAjA
BAARwTHAf5oDYIrMiicgx4I9TrlEVTrNFOnLCEAzNFMI3bWfo96eZwosfqDJRUTKCT5QH2eqaUJg
9qqZGkztbaYQsPE2UzifMgH9BK4V+i2Swn6bqQpnMleAgURrukLN1H+3QuM3M0VyNVNtYDZP3Jre
ZopMLWV8tkX2NlO1OQIaXv0Uojc9nbHoFTjWbzNFl8xwRw3gQ7yZqcl1ta/AyFX3iFtlYiunNt7z
NtA+w+thhbfA+KLXcC1E7H97j9dzc2/WkXkYkuBXD/xKQKEgIXnbT+c40MPzIm+Q9RwBFyTSoIqM
qUP2Cew0vNZdhPagvZ4h1xRtuyM9Sib4gNMwywhzx3+GYS5+1VUEh3gPSMvwxqVyobrP4wix2Kqa
GnPVPdjF2x31sHTf/bmKZViGmHi6irk9dQ8SIpxvK0Op/c0QmI5FXqeWuwIvAfAG3nXfJ4tG8AHS
BJv+XME8qpb+wmIGLPOFDO7KZGDXBsxxJxyuAC8qC+AErGSuIdh1NBnCm53itkKXNh6B4K/ySIUS
auF0VrOHky7w91VbPxkZXwmVbcydKcGbR3KH5AY+qFdsYsPuZszQd1MAoGCLhjTJQMqFeVYjmgHA
XGSVMpxyNG5Ry0dH78Ljok+VVpIA6coxtA1VCAB2HnSuf87sTLt3WkDPDIaQe4FFM4JFsiDagXIw
W6eqmnR8wAdeWx0no5oD5/YApJuU07vgWwzy1yNpkT7QhWpvGhDeZFF3CXCbTrHDrvmgd9j5UG3j
Mjmmtq2f5xGBzIaljEh9763MlX22HgJP648FNJwMAO3Ql/DahpgkfTAqNNXS2PXAvPJXiELCPLqx
v5pHn/w0vkPM5GrWJh1pWr9l03EQqOBiqC9sXQLqu28iL2eHhvnBOalB4Q7vX3C+q4RkBnwUgRKg
ysU0wv84LwJH8U9roPP4o9QhUrkHFDcepUtHlJPxd3wiseOoY/m7+ZfGPIDpMrgbSUQofhh/sWke
nspzmwz++T6bmsOiMxuyGEYD4g8kvKSzAWtGV8AQpbsRA1DLAKyXNKuG0hqwW2DdyUBiU7kJ86wx
K84GQgjmhP9dpFqSuQ1CyuDJA3SGd2UfWPE3baliHoXa6WJb2pF1ehsyhc8hvNXU8LOSDh7KVQrw
A282kMaZFSg7S2M/0bd41vyaG/33WsiKpvnVSMSt/3WRNyPaGeKGHVsm3r+MXq56mQ54hyY7xpwv
/zV/UXcYEBcbhYDi4BOL+UZ1b4zZAVzuwFdVIkp8twbCWsFBEP0uA4CJf5fz9YSIWqzClDxSq8YC
6/QEITR3skvHO8NIQU7G3DPcQMdZFNWuATLxK0gNhrs3MXu1QuC9IYBAuyTgbrhQrh9T7dLCxxLe
Xgm+Cf7IFzVg5hunKZnWIbB+AHj0t4rflyCWKJofJKfejKQe3/TyOgdI5+AMN8OSDnUPYCwHnzBA
H+FOvZvGwM/Bjwo0Qg1/6H0BFLwnMzdsBFjCb3gU2ROJ/FI5nk8SjhVKQ0xTeWyBB7yi4pykzgNA
QAcgMaJVEobJ3owZjFANKDGZuRkQnX1PpZwlGdijAh+sgWiQMxvBUOKmQ98ypk01GtPWUQpTXJl3
6Si2c+sBPpiyLq5wTe7W9mAN34FXsrJrAwDlOlhBJOPDk+Hm1S7JUv2Q8Sm6J90Q+xCIMgfJpEhx
4mYG35oQdAl+seEdtoxAA1ngcM/m5Tq3BryhGzMHcyI4H1Z12IB7kcrMzH/Azco6BqZTXkQ2fRf9
mK9tl+vfjcZClNWQ/QJLYrQC/DzYCEHgsAV8VHZKXZ1fuAjAzVWkzWdEe10LBMz+Cn37jDhu97Nm
WOpDXzyDEXNYB2E/HBFAJ+UqngCat2KD/57nYHyBg2k2HHvSmPVu8/+VUIeUUEPqQgBcc5O5Kfy3
AJep92PzRescvBhGNz2msZk8mqDvXhnM0r7nlvyERaH7HAVVuZ/aAYfDbVG+AAPhyofc/WbFrb9O
Q33c28IaPo1gidnkTh7MRaBx+HAnF+0uM+T4qVdAzwMv/W2hitIWtleZCLOm2govua2vpcyjrnhR
IxAgeTJ1RTnvd/ExGmpwMbejwLq82VBpqszu0cHacCvrqcDthmKXtia8WYCwbmnteEw4GITmrIb4
a+CTKSkrcNo1Zw2S+jUfj1S1JCS7qZ6zVA/fP2msHTYaYD23z66YkrM0ZTHC67A2gSSXmOeqsfVD
34t+39UA+pcxds/CJPE/lfCkXxUJi35GDpApcjC6rJrKOAi35N+0PrAUP67/lAaR5uHIq78A5tQ6
gDGi3jOr/6mx2n7o4tSLQDD7qXIFmE/ATroukqr8kiPoBsCxuXups6nB3n50Jbku9QqkT1LsjMgq
v5ilhhiCKX4Bci/WDmlgrE0ldyfJV87EomsXZs5D5nuyKaZukzd6fZEqyUJ4v+nVcAjToJY7qsAO
C1uxAFsWU1vVl1mmlEFzgy+ozsh9hE5wfMXhvW8cZQxahdTo9qQ461AWSCWj2upvQWhfyRPJ5mHg
pw7axzbXtyQkS2bLfEAbwPNVR2zM+9gMFIiXOsLGFug04rlJrBnaPvTlE7UNMmUYtegSjuwAF7XJ
YGdqOtuxjGT0KeCZ7eC/BqshBTwO18DLBfqMGnduPGdVdaElGVAXNYQxqCJVRE6w7y1R7YD3Hj1O
jtWc/Dr6hkdg9EiJFvQB/DbtcbPIrMJXkxOUgAlEK6oIcFwMd+7gnkSJlr2CK+wVy3TscfTwEgI+
uX7F1oJ+BeeSZqwa049W+GIL925Y6VeqppymS3kCMsPBHzvduGlXY391XZiu9BZlodpSM6c/Wjog
/xcJiYHOE247BK6sh7qertE6trl2GkOwblEuLsq33L9koI6+BNPk7z7oLkXQuE0lXKDQ6b+6SqdG
WxlA5trMKu+D98oCGhIQ3scQu4i7ekg7AH9Q2gdgL0sTAIzNZd/JBdBJcQq1Nku3Apw1hy4pGGYZ
AmfjdWiD/LIkdVW+FW0Nr1pmAiaKaqlCVh2OsqjMu0k7WcwCAJySuUkMTNC3ejeC41ljvbW8VQDG
59xq6ZPpdQH2NBpXNQzS9nZIUvSDpsMDHVDuA45bV3bFs59MFOssyUFG5AJGFxiL0Tfp429clVI+
TWUebQ0AXZzTrB6P2BfXcT+N3X2YsmBjBJr1WvXs69QUw29pbOZ+jKF/Fpblf45Tqa2l9JsHrcd+
Rd9o5anzTefkupm2lb1IFS4u8NESTXwx8uw+HJrmOtki9bTQYl7lhB2CD8f8ANDp6gD0kepStma4
xaKgeNRNe1wjNj5AVBX7aQ79+DMz4DVNxKYaHIL7seQ/ExH+zCuRfNbbZlCYaPXjqPrGQ9HaOl32
bGm6dR8CDVJjxT0VNCew74O4/xFk2JohESWjkKBStfLJW2SN2jpPancEFi5aUYXbM/ei+YNHIjOO
akTj7xErXlymqgtPCMXmW9sayictGoHQJ4DmrkU/W8VBD6jUHxOe/y9FC8iapU3nF3xbuW75xFsA
0Omx8XebQbWpVBsJHs6LiW+aExDIf0WODpDuQw641s8tG/g51rgDQDEWfQ5zK/NMBOnuhzCJPlty
uheGLh7AcRQ/5lN5R41CznTQSLDYo6JetGw1VBmIVVSXOKcJ7EB/bYYouRSOz1ckNmveeYM9yP2s
NRVPruwfC7BJdCY+Ws+Ri2j02IaXT2sBGbLFejjNury/z4SZ7l2jOLsqUhQMRuwoW2cuWSpyluRM
M5yLoQdAnlfxwySjpM5AMsvVq0cFGy9yXrh3aZQP8AOsgsArVATspGJh57Iwy3ptmML3qIlPIcR5
B8rlAK+/zdKPNk72JnHzYsOywtq2QY9TUmUpJTToIMbw4Fj29w/ymIMSFoxIB5KP0oLhPViHrw3e
rUkVBvPYRZ14Tp9q5w9XICz2XILC/vBBjo/rDoRfdrejCvjTbPRGxQWoCWA1wMll3HdvIyRdWHla
Gwr85dQ8GHFX7qIIkVBzOQ8srFRc82UuToA1PxcuAh4odJuMrECsFqb3+GysdhOeqsdBJZSjBAgS
/CiVU+z/lH1QoSIpU7OlSLIP3f9L9kFl6V507j4vgXC59LlYZnau7g1AQVrlU28gukMYYNC0fYRW
acGWZIDhR4UmgT094cuBZHMFIkPu2h6U8WhJWpSzR/7V9R1A4Ck5JVj9W5teZ6HngDV0luE/5B+6
Pv5FGjQw5bi5BX5KfL9owqMhX/VxFR0WVRy2Gp7VOXIzAPTRX4nWKU91AzTv90Ep5zZiDSew5rrY
V/fAfbBSeLLkAoBvPUK4kwIcoImBVVPSuuhtSAb7PE380E1h0yCAkB98YdvnZfw0sdt116d8O/dA
nbmK7n62h5d1cw0KZ50zVuHcEpYFY1qdZm054v8U1aXhLddNF0iXOttAk4DJWMaknJqx0TQwdXTd
YY0vF+DTg9CBrqQttPrY6s7XeVz8OkBrH+7mSvr9tK7V93N5jEUAD0PdX8+dOSy2Tw0+4JcxTYDd
ARCsw6dgqE8vLr9YyRCd5hIWJdYpKnXrVDUIfsEmTXLAdjLAORXauBYgas3sEuWpieKoirYqLrVL
0UIs9LGW0llpebvXKlA8iRy8u8GUn8rIyU+1Sqy8igEiqLJjYkXFSjbuHwGpzmXKUqJjJ35rTOIz
lQQ1/9jdLKVOqcq1NXsFHolkb6VwddI1/iREwZ614FtkVu2L6VjhQx20F6b5zQtcodQZKxDcqNKB
99sxB5jLmmoTgXssK2zA2YPYNaicY2Xl8jFx4uAOG2XbJHLTRxL1Lij+zMSo1otMN/x0LWse7xvV
ivQcTWxYbDV3pDY4FQ6Ewul57lb1NhoG3usGrzaRhQ2G18wXkdcPwfcUq4dLYXVAWQIo7pyQjIqA
gFmLMNROi+iDWlvqwRr0ZJX3oYKK1DEoHfmursS3/9nJ32NhmVZjnfe3Ocs4i7Ef+nPNEufqvvtx
HED2s00fyHBTKBoTw6yatY3AwV1LvDItAxpP1dpyR9WJ7SYgQkjTXZarR/zfCZBhgj02cx8XOakZ
OHhsVgD/AA6XPbw1kw68ucsiZQB6QVdUQSpU1KjJ0o8jARuO76nSC7Vs2ju8D1ZmcNSKIPtpg0wJ
oJFxDPg2kHvnCG44YDma3QOGZgDZ+cC/9RNWuMzMfkV1/UPAUfSTG7UO1llAKPGLTy6ClC9VrkUe
ApeH19wPn5LYzH+JaTw0emR/iXKgKpecmXjpOuWxNyXbOoZhPIlK1ivquSqOTTDI2ZoY0fLbZAQQ
rzH6/UMDYNltU+EkAnyVKXaxK90G8Rw4taiaEhDmKPTHuPUWGQIJgbHY+t22STUwLQD2Qq4llmc7
uGcOD6Qop2bAMRHzsVCEjCoifI9jDzyDR0iqzk6GQH8C86oLoBFYQ0kirMNoyeFCDfRa1IjxKrV1
aAXfR1Oaz3baGo9FDcYjafNnSlK7BehEye6pFEgnxxdpzU5UxPdIsQG5g7ujIpxW853LHXOjqd7A
9JLgrDic5u4C/NURua2dJm6sJPbNngoEON61afraaknwauZJdzTjalqzirOXmoMHbWwRI1YCgXXl
igbeX71WguBBoTeb02iDrzD0QxAh/ynPQlKaOmHPSrrKNVlebHlfvc5dUG0RcRaeKTtLqXlgAhMC
mLboU3NtS73OMRKgRAGPWw02Pvq+AvlTv1+SPCgQa1nDpf1dXvXgWtRBab0Z32X44m9PeiQewHym
31dWrN8P2JffuBaQCS2EpG/BKV7vwURuvnbYPZGlE3yzQyfz8O2YYUuqsZ8rvKI7pwGXpMC/FxHw
xdniZvQoU/cnyZMS75Wqkf2VMR8e2JGrreYGCeJ6eSz8e+wFZGCYzxWdPUbQAELIhIFvez+u965b
vKR605+lBqK0rpT4uXrrhyNCR67zkGVr7IdXe99iBkBT+vFeAxRBAowk3KPYfPXMuo89V7egbVfa
FjRN1R0puzzPDmk0gGiZtENsUuJAUgf2luoLS4QJsFDOlUrg8OOPqVPKTRSZAHym0avXNil70Keg
bsyGGISEY7BhNFZixQBNk/nlrTnwcEMOQKF5rDRIFEwsd2e7nbAy78pUectiZEqKLCs9Cx+m3twC
qLubsSzA6oGQQy8bsVmRYbPkQjmpuPW0ZAB2XR2cP8hJowOm9jrHqd9bU9Ue/vlXA7FNO8FEfaTE
t3oEilG2nRgY6CnbA559rs+q5i1HFVS0gXSjrVulE+ct2pD6TfOb7Fz13h0VeQfs57oU9epGcc5S
/WQ19nhq8XkFusOy3tDIN8Mj1BCnr/WnSMOhYcH8St9VwJje9MbkrOdyEwhjja2RwBO1X17LSCuv
epUDl6JTbGp1OJXbWXOIGqCKGbq9eytX8rEEssyBGnYOoG02uuFsgT5WnxDLWyLSUzOrldlgT482
KW4SBHRtWMmaNcnmDZBlZ4WEoKZcWV3nn5ZmRcfrw2SH5r61zHpjagC37YFrLSst+90DeN4Aes0P
HqaAkGZW/dQAHwh7g7I/+UaID9sqtj0fqObPpQROJ4DH018hPNRUa5mwH0001uD7NF9DzXGuTpib
Z6Y7eCVk4GURCPfZIDQ6XoUlT/ajEk6GMV36BsDpqkHpgFUTDEggzFNFaka5gg/uFVQl8G3WgHT8
p466yG0cs4oO1O4fKhgOtrFo1H8tXQDGooQbdNFs8+FnCmS839J1n6JgwCF0BSqktNSbe78qgn2p
DwARn3xwAI+AY640u/uklcDF7SvN+emGPyetKb3JlNqu66S9jZibwYejsQqvkqAEEQj5ZpWTuXiH
t5lXCGzYGplEmfOM37UhmJZrs/BywByBjmF0vLkWx2/xxQU7zFxEUMPgpS2X0JH5yjBH+UMytu2A
VR3gqhHM1evxL5ZMP/KwCT4nwI5aN2AleAACTr3VotA4dy2PjtiHbvc1nnxXUEemXpM2xXMctwgU
zlvrq/Cju7nL5kVzBXYPzKh6YI2bfy1SOL21U2U/gbuh9sJWlteiKX4FJvYzA+DfR8OutWzdszl+
B0D1TiP4kVx32AClLgav04BDPQ4qrFQlc40EG0JkGsDp0zXtIq1cv5i+bax5kmj7Qnb7ELTVL0IH
014eCGtbWrb4AvrWipfdNyCXV3huVSXeh7p4KuX0qVDyGPD+6wyEt1cs9YxrZZpwqsFi8RteSZ9q
ALU/JRYWNvhMqjx76sv1aGDrGOeO1ZHBnzMFYtRNMriDeWVD3sJh3sx3iNQGWYvZZOYVK+ebFqS3
tBUV6MYsQ36ufZtvc6lpj8DWxWl9m7If2mR6vcb9LzlIBzeOj61DwHK1F2yvtpthKthXBjpwnOOz
H3BLw5usB6YMNtY6Dw8wFQ7J612f1iNIIquf1CNcGc6mbpmvKY9M3Hhxfhrg+nsXKQz5uHCKH67Y
NNShicM4gH13x5aBdGMKRfIkeDYCxU1OmwhwBE8ky5xnbQSyMEmw+8G9IZhwoyt9U8dL0s7Wkx8l
+NOgSaTj8KoFBB+IYVEUBqA0RW3ADw4a1AYHMTm4GbpgR7KY6eZdHuAI6L0PJvxpzYUAzrrqw63y
+mqBfXXRkFGg2CQyBixQ9Ju6QXQZYhMHbtCnRo2Bp4oT4zEZmU1wkjoLToAljnJ8f/1dxgMnOA0q
oRxV58AcxzpPCUvdlPZ6qaKeMlBZ7zoX2zbv7bIYz9EEz2tmxPrKLpJpH1qKFLEL8OCnsuHU7Vu5
AY8KqNxs1C/64MsAPJBKFhkVqQIUeW/90FcJJUvf81jULkVkNIhA4cyadO0ekPI+cMGFfWY9vM2M
OvBffDzAAMM8Yk9LFWWdGpsBrit7KjoWzg79umwuHJhHL+0Ub00rqhAqmfOnsI08XYmNsuKXsHNw
5qn6qO3K2U9wg97QgAB3Tb3c7f0d9QGsMBAgNU5/puKkuYcsaPJHAIDDiT02VtSorTPtaubNb16K
3/jGFic7r8Ba0PY/AR3UnpqGDY+pURvgoRsu4yQKuZ4A7bHBa8TxuBOjPAyWJ3TwdJCy9LEDkkXw
rZu1gWLPgI1fm3vqmdlJ9NAo2pMUsWZrZoKqtPOrZKNTX2AyeY2NPj8Lnb+6bIwPCfY6sXmNANwd
buPfhdnEPpyLwQSbAN/ei7Bj6R9xWrfDOZ11NHN9xNF6DIBC7EVeJJ7ua6B39DvcUuYzPH3qtd0A
loWKttU73hR1zKvVt4eAF/TBGvMWO2xQzjJtvEiDf6VSC7IdENIaq9YvQsTlg5GnAjX6A1WWriXB
sDOC8FS1xHlWsgkQkLanotZaLlYOcehRkSWBdtRtw1rNyokh71xnuBMpazeNI8ztgN3sRwEK641I
QCcbRVr8SLLerZ7HxM7PJMLnbHQPzyjEHRpdsg67KT7obggAwfcGSycJgBwTMNq0/+pgafA/O6m5
jzNwv+9PhhYCzd7M5UPMG/9UtFP6UNt++gBfKpzRRCOOm95lVQoAxdzk5Z5klOCsZVqD18faTk4J
zlRgdCAOx09aj7ohnRjuDBsnfiikr91RkshkjZBV87KIxj4YzlgP74D0qs9aVJlXstxXOjy9PlRM
IQ/x8O+LzVLhqLZB5vCVFeXFbukdgPKIcLLGz+FQTtfC+lJpfnsBxC0erTmw4K4lQDp3vmsVqyio
B2vnFwkYVHAGNdiPoEiw77UIGF8gKsfD2mix01hhnztLU/uRkh5RUzbz/XuZWdZjm3TTbsgjvgYn
OFpwv743mdtcqNYC4tBRNi3ob1Xv1L5iRQVAx6A6koo2yvJiWCCteR/BTrEO6XVp7EjD1Lh9z2ux
kvD53Eu8Rlda4uJ0sRzOWeG411ot8ChJVTE3xH2SZunxg9xkRuiBbArMn0qNdEll0PFtwpt2u/Sx
NG3k8NUWfnhY9KnSreBcAQZTHFr+bYOLBc7FxPmoKMGgvVr6LIRMV/hMDPdL79QWDpDG1ndie1Ze
WvhqxdrCU+bvC6QidoOnVRq0EWDe/poDBNLcO3UXwA13AKtiUEarPBrBcO/0k443vC6Afmk6+onK
lCxFagP0GTznCjDGXQLb1Y6GiSey6F1sStrJqixy6yW1hvEgGwcwY6qYtWCi5ClO/kSnWy+tnsMf
ytXbI9Vaafc9HeE+SZVwVAIJh2ieyy5Ln3qeb0lJC4R7AQ7e2wBJX9wOAMSJtwFImQaos6Y9jkZk
v6gBrBog0S63fiISOGxW+qjlZwdhGzeJCxTtTd8BEfxDxQflpQiPkvqkD3j5oCMSJ2VXpRtNuQbO
A1FVCYKGFcgzpPehZ2Dq1PABejfGbtNhH2Xum1V+ADcpJ3mcRjN6SCrTB3eeDvxAUHo/UNJpvbut
M7NbU3FQem1a5YcmzouV5sbxrDdiek9R095TT2HLx12a4aQ0qLELMqbtsXVxfFQFOELgPGivJBc2
tm8HFfUIJV/tl1COEtMsES7jW68f5NRaC3JQN2k4sKceqcHSLUIcQ2x9aGwenSocXYCKvDVxCmRH
fD8VTrIbIjN4ZWN1KsZI/67+6tgjH0tgEugT9ozLwIv8mH8b+gMpFCWYR4Mssc+lO63M0PI9I9SM
T/rkgwTLcMH9bTX8U5tYb0Xit8CBAgcUXgq3HKVMtXkMBrIBxPMkwqoQ21WqPTX4f7Sn7pbe/9V2
MeXD2FSsg3EN+OTyMI1td3RE2h0pN6jiIqOKuuC3KiT7oLeo/Ksrg/Gzb47RATQaybjCMiK45HIX
6lFlHbnI0nOBSPDye9Ln6V1bg+akhmfLOg79korYUK8f4CBcPTjgHSQRlUI7ALEKy3JsrjgswvdX
mV91lXAbqCNxP+KQoDX6ZqOJCKv65CnuQDlI7+wS3q0n03C+0vKARJOfCC/GKcNmXhZEAiSrfcKs
w7wEMPp/tZ91A1kJLzJ7vgGnb76Vij293GZAW/AVNR0lhuZkxzBpPB4PvY39Q1SAUGRS1IZpfjRS
oKVSkWq4wOft9r2GZDY3oX3TEABz2hGnnaDlTPY5Lu7FAKzh0ZBJ5tVpN351jRQuoOU/5ZWSA3X8
oz4HlCXIy0LHK0wNAQ5GVX3F8udBn8YB5/L1uraKOFwJs4ADml1+cwTW+hMg+p7bKhKIm89qHLbl
LvDaCxPoS6EDGgke7MLe4vcSbh2II42NDWuSZIPTxe5RH0BcgI9gfU/FOqjsB27ueJzAww9Mi9Zu
KNMOwGPYUCzbsXvUTLheG9gBAt4cZG3htHc1qFapOWl0rgVeGB0BxXMvHDulWdeWIJBDg96Oi0vJ
tTsAu3+vNbjEmEUV4bNads9RhAgZxvBsA5xb+4yzzOIRmxVreDh0z33pKlCpBN+dgrWrInXbn3by
tdcc+dsR/OsYG+wlkr6FQJtSXvOxDsFBBrL6Fk4nD3DGLAH8H8pvdhTuWxOhO75rV1sW1cMGa/Xy
kE4GfzWS/N4VUnvwLS6fujwERl/BXyeGt1mcOmJNWti0v21UxOW9XYrpAS5/1mP1NAajs7JAhrYf
5z9T0jqrAqEQext/73BN9VT+P8K+rLtSXGn2F7EW8/C653l7LFf5RatraIlZTALx62+QuAt3nXO+
+6KFUimBbQwoMzIimP6xAPVoHpc52MQ2jzTwh82KkmxvF6n6m0ZTNy+hs1xmugN6iOvhJ08ziNVX
wMcaz8hU/Ri0ld4RHGivBoRUXWxdjA3ZuGr3RlAbZ+qlrErv1EDwT05lRrh9Jtsy2gIAYpQQ3rAM
ewW1xBEqon106dqUXRrfsNQKVI7RxZuaGnjmramBhiMfMMlA46euDNxD+OzIIbJzLjsdH0BChDsC
JsAXrWrlBRrYsalPR0uz2HIQiIejl15FryCux5uHuiiMG+oMzJdWtMm6CfLwCEZv8wUKzAiLGU20
pdHCDf2jP0JSiqZCSzS6oUb1gQbJhKSFcOvkxVDT0lH/JWCVuNGQbwdQEfGL9EjudpqqXVLFCGhN
l2EZejyFFpJZNMpRBHyXBYKe02WQB2A4K5Ar8+dGDN3NcLHniFGZk2sjODTuKJ6yzhBPJf6HUpnH
dzJBxsi+igEgTW/AFqKwxmA/eCFKIFNZpGsn96DrZdp8j/QQxvsmBU4XX8Q0GZK51QNH/IkWnk2p
6R9l5FSfbAJop62D77btvOiQj9kKnM8lRNenRd3y1QIM/4EWcEYtLoN2XqlXTZctDW0hmmiKzTzf
5Yi1mIEoDx/za+egVQuxsMnbUB7U6ux+Tz26Mrxq1MEJIO+CUHqGvw1AIZvGSNRuXoCXwVszJh7U
5/ALgkaIvOIPflGrWLT9g+Gm+oGN3vCgSuyDxjoO95EHee8VAtVsH3s+1CniQTTbX5z8aSzl+NWT
b6gkfPu02SJj9ULy5nnuqqNpBoiDMuW8Dkx9dKsJcEDdqASWl8TPly7NFUAtHVvu/MfcEiGJe4YH
87YCy/J1GBBbXtFhYeEfR7u82em+hNErpozj1EDWG5lXAPZcofs1k5DkXPvVc2739dMs78fCduOm
UMOibtl07rUs2CP1SOLP0N3fbh6zMwIi6tkBZulAi5FHlvvq2ddPtCC5l47zsSCNpZU3/fGqcqU9
bDQiPd4bbPawR1FhcsKf8RXRzyHZam4g3oyo+uxDjjkikHe3F2rTRwGU31FNlGy7ehKnC6N2/2kx
IIIfcNeB9ZQW8/3HTtrmbVml9qIaD4luPzsEzPAOEhRmq7kfNzn+weNBr+eLQxBzvCvtW2toe7rb
ZR06YkMIQpKsNkFGNP0oZEzt9pB2SXahqyaTZzkBSr8ae10HUb1xS4bwS5erSzg1MgwhLTEd/Tdb
OLaHSKXdcfEFJvTzLJpPtp5Hct8k3bf/6ZujvHOtUiPZGNiKXUVoYTeXmP1emLUzAmXk2ONK6Lrc
Q00E5QyTkwY86yrE5E5OFSrtDEu3Z7LF85RpOAZKAl8DWFznKZvnfawoS8B2Er756E7e8wVMRzpH
QYgROWw3n4rOQov7yJDu3cD/Rb1Po3Q4yOaggOg/UW85JzmjHh+f4VBJX9OJ5hOTj8TG6jLxWc22
T9cx/aC+I0fUqVgtMjjTr0SicBO1gB4wP7xKv32sM3kuJwRJ7KUUNlQOf//cywXL0Mm3PGygz0pL
zcs2gVnh/+tAlx7I5jtXXrWvi6S/VEhOoODL9NSlmxoVj+4ed/vLOP3djQp5Ntx0kw+5kw8N9Qmy
2S1I6HfLZBpduuRHNh9vtoOngvM8v8KLDQrvSDBOj5Sq7IfrfDR1UTmFFBzUVbd/DMxPmWDEg3Ee
nrzpebNMpmeQ92+XZXRZ8NNJfq9Ccz+dhAHOvP1kXNZpKqj68BjDf5xe6BhhU4SQNuDY7sBfMbSn
qgntbEWH1GSNj5Tu1Cy2T440TP3Fp485is4+OS0zl9Wy0Ck23OrHT+eiJbogOQZpqNcybyro6LTh
OepTXc+Hn/oyN1BUP4+5QDU7oIY70jhLnfBMRzoYwC78af4y5CBJuEGKsVzPwyJtDLFZxs38J4AZ
+oINs7pEyDtY4HsEkzJ0flZ95aH1jG4AvAB8KXHQBtduiibP4xB2m+eQjUadafbiR3OjDrj4ea15
3r/PRVP8tATQzHILRJx5+WRap14Z2KJMHTuV9alo2xxh4mmsb8onEXZqY45dATFDqwDAHAM+FD+r
Ikmu1EPOG7WF7nAkfzIldmzshOqij5NMC9lmrVcK+QAEwrEGNQ7fCvwa5rN7iU5PdeTiN/P77Dxt
6k2khwZhr3+uqG6SW1Wl9Xz2pi2Na2NAqGcYeLY2AJzbsb6E0unvCRCQV1OSZJzPTD/H+AN7AT5f
hWVk7OiyKbQ5XShNhBJxsam4M+wk4ptuYcmHDix4u8Fi0LDMfQjlJANqmQrZX5qhkG8pcRQw79nw
i+pJCnEmcwztZARJkDpwQlO+0RpggTd2NOr+5xqhW3S4NYr8i7JXsq6rH2HceWses/EGqv7orIux
2I5WW3/L0mBn1dr5UdS6A9LUL5/S2gQ9Mz5v97qsAY5u+/ewF+4PJ+2f8nGovxiDMHfaVuyYgJnh
UWfghyKPzgBI0UvDd6SETJTkDuyiq6y/QgQeD8iUn5iIslXRRBLxL8t7ybvYWA/IJE9ipv5L18R6
16kIUOqy81/wTcGOZeonCNdNzm2A0hCkF4cnKG63iD7GwUVL1LqFGjoVfmTc6chCCc7GgQbppjB5
mIP0QZ5iZLsuiwtktd0jr9y/wNbOUCM5LRDVVomv7B+eq/URpYnsOS/8VytT419hUQKbP+r4bvM6
vnWdbNY00IM6vwf6BezcdySbphrZFIXn+CIOV2RMfMO501FlSrUu8zTdFWZuQ2FJ5A+W00enxcVB
qfRNTT8kLUXTUMegDzzH0+9jmmmrjdWU4XzSZXKTub8g5ZYdjdD+u8wG4yy8FmI0nfzGDItDI1Za
j2EbbcOpRyawjZjcLF6oY7jyLOqufKCeH0GTw+RT5Ghyd1pkvPGFaR+NSvLXFkRJW6sN470BjMCr
AGh5D81yUDRNo1ZTeUdIuKE4Zxr1Qhmg1FyAHX4aNSskCPzCQtocg4kT1i9GtwNLVNyvsdnfdYYF
daDppKCteEdpQYitK+aVkRegzg0TaXDIUZgnrGh4QiBaXESaqUdRVs4tDg0AU7zukZqqGa2rqhmQ
YjAlkxcrBuvil+kNe48QLFpJb0OU0n8hD1qHcR+w4sj+Tv5kAhMStpVhkmHr+89CHZg+jgEwArON
BmIfex8UQQQrmka2runVvhJCrsvawRktEyqjqPxBxkQ78Q5VoXjkjz2ujEXxzldu8ekH0FXQbbuq
Ahi7kwHCqh6+TP0cIAY6AV0hPtKrTV67xnb+kSQQmesqb6zdfLEt0EUxMv9rm5fxeQCL/tyoArwn
K+q3zd+ZFRtgE2DaX5MJLIxsFyO5vbInjWFlVhBtgWr7xZniqAoV8auyYubc7YL2n+4UgyVnGv1j
rjkt9cmZQrL/59zF+X/OldNVLSf6dN7fFwmphWqvModvXC8ZQBMLUFZnRQjTFaC/7c0IcksR3uor
y/OcK28nhqapG3Zl8tCzQEEzIkY9r4riBwtZbhBOYKBVP2vBvBt1yBzn+bBLeiSFyLYM2IG+5YPT
nZclBNJRRweMl/NZFl+U8MtVUkbDYVmkHg1+gebImUwe65oQWMUCXzQFHimLn9kP6l4OewiHJQ8l
S/EzlJ3TbqssQNUXMDazja4irPMdkjzpdZneQBAYLBQR0APTAssAt9L30A+N4/LTszJoT0WZfVlM
5I/4VriqXF3taYBOFXHLvAat2pDHMsF2sYktOoHSnOl88y+90l81L9htmR7kUbdrXQQ/DbMu1y1K
vbeQEzflxuQW61YqY8gppbaP/OhklZXpXObDiDFIbHdAC5kVbEPgBzseQ39YJcO7WzYJEsFsRYM0
q5im0tEfNlSUNzsOIevZuePMAfATa5LzfB3UXy6GuuSoTIHLpH6LqvhtXif5Jmsz7znslbXhtefv
emvwnm0kDy9FIiGB6LnP5DHkfOfnPDz7UmU3f3RMc1VrL7tp1Z2FE1SnWmQYmEa1xW0Tz570J0Tc
QRhAM6aGXKhxSglcKUvLnZU2FpaaJpNjqzVbCyDoNov3vOBYAYcVANq8HmnOPBOIiWyfIbY7r0GT
6CpotQbaXCh26Z/JNK84XTUdjWk4nPtObxf/ZTqLOoBlMnHLnJA/D4b6G1qj+qydUjx7zLFPLna0
K+pSo+CR26M+C8Qlnx2XKeBRgSdFFjNyN36sUFBVOghroqYNVbugzdmARACPTHNAxXTZtPHGLEJz
k+UD0mAd9G8dG3s76oZD0N6owa3T3grD3w8sK880aEVZd6OjAbjMS4E4CbnOC9NA0+L9jS/2v2g6
jS7rQrG73NYBG9ZeGNpQ7oydZ1tJfCb1YB3M4kSumeHnO3zhmcCZe7y9i8YHminooB41dcnRF6CA
8xQI1+K69ueBeYoH6c+gN4uTMg0EaKw6s3YpYtVr5AbQh+Ri8RD2wS7SAEXNPpXJzNknsZtql6N+
dY3aQX5FXlJcgw50xwC1p+42DQxzRUYNIEQ/H5KnklFyidx37OHeAf60z9VQt08N2BVuA2oeLUSi
nqjpZFbuQnA7bBbb/zVJgXjlwSjfKAXDGgQ9uMRv1pnSMojBmhdX6bDc0PCgdLkfbPUxDMS/Pied
WLV5qO6xkfd3r8UbzbJ5eiAbNfU02rfd17awbdTFoue3eKLSBGxPzvjW7c6JlaGYX9inIIwRSECG
FyRAOFoaskVAX2+7sYOSzH/xq6ZplZ89d6a098tUOqpivNJZ48v1MoCQpdXMS5GxcBPrmBbtLgE4
7FJHhXcIov5GvT4z/IueGurSEdmoG472j1yIYv/ffJOoDOZZGYgnXDNdMT5IKPggc+OJQt1TsE5T
jxq7qQuQSgAG2DKrfyJbExrPpcC3AfVYhMswMmceI5OqoKM75MAM0CQd5SbQ64kA5feAELYMeXnG
mxSHqAAGFCVwjmSjxsfnULhuqyAATaSFr/wgCc5yavLB988iR9hRNrVYd1n7YVM2b7BX/+1DjjSM
ILsWm8hSv2KQw+9oYFlrmbHYzGrEWuRIw4F9BNn5mxBNh3AQwilzMwVkPnUrFMX0eH26U2zXn5pl
kGz1Px40OJuW1egIHq5q+WmZ+eep/lmD7H+cqgGAYFMMQtneW+rWR+G7Ha5JqFPuMR/czVM/pcPe
y4K1Z4P1TEy15PPQp8N5As2lWZ+axX9eah5arJ+mfjrtvHaSgKEzjLBNmgqe8HlhojR0OqTGbuSm
b8v6xOU0kE8D8yENJ0aKLYUfH5WHEhaLh6v/7jcvi3Sfufft4ZWWWU5CR7NL3w7ZyiotZBgrdsPj
5WA4EGSLIDZ1IxM1bsz5BvSofLvY6MiCdMpR8vY58xKIuAPOcIinskZqlipHB8GxddcB5rrYFr/Y
jk9gjjEfpAIZT2+NNZhKuHwLbHCvFIgwhsyTj74K72TmTaFProGaB4shWwktLOw2ulzcYwhs2WMf
PlIjBhmfHKGBf/hts8c03/W9RMSqCMNH6ISEj23SNuu26fQe3yw6WUNZ/dUwZHhuigzdotr3bl3O
vrXpRMCKo/6LXJ1ybA5JAn1MITt8NlVZsQ4jEOFtKmSUL4jZJgfGnWfqBXbhXgRSmflprItqzeVg
biwDyMwV/mPdC42TZ56G/q5CWBelDT2/jf9uWncXykyBYzms+r2UslgZhbJ2gfXaOV6ywra1uYyW
gHAvxBQ3ZW8yEDaV1ksrGUj3XDzDeGpZL3bWOOd2YGDknEZ7laSPYz7uCqPkL224A9cB5qTlxu6M
6JF8CiBKP9afppSqKzao8wUqmXyn9WsJ5p52JasM1PR+ve36ENwayEerq1HG1kmwHiEbvBVWkJ6A
pJ8OkUJPUT+/YtQGto4v0dRwv23PZQ/lZ3dswTWSZr9GE59adfbTLQ3knRM3fETNZnJQRQoCx1yZ
D1C9hySadtT3ABrwNKdLVLxK3NF/KS2j2XmGy89JH4ibQgEXAOYJ/5ZZOYjosX6WDQ+taRhvLHCj
TcIZEG5jYp+9FkXsdi69V4g3fbf9Mfvl98bGL6C74XYsRvzLVfm9RqnzgQ0C8MvWcp/8qSla928/
6BDY6oFQRf3QeBll9Eo9aqx24hBtNQpeJg+QqCWPDRj5aTatI3A/bF0DAUCykVuQlLthcPp7kdXf
nUp+c4cxeOigqrBrc+y5/albyzKAtmPun4wm/ko9aoLc7R9cQPV/O5E5z5znOK3q86fJddihqkL4
u8V3TMxrqfoLY1m+DngFOqDpyywqAlRyRa74H8ZK9/UOxTD4hpvc6Yi8aYBspZdhiQp6uX0QP5et
Gs8QkcxfRgessyGg0FsnMvMXxPiSS1PJZEWjZAPiDbwWzjN12ozXuAOr5kxdDzIuu6EN1TxdN0N3
shCplaxz9kg71k/GgAYR8FVXgmeMTHWedkAEItkEMEn9RLZRYmedqzHckY25af0UoyTRsfr0Th5+
EyowWw/fqUdNNb318SZM5kkcOrc3u6p2LWBiPRCmXX51QHRytUEsdvVB6H/i4C4j0yeX+VCObbJh
mTbW1jQFUJJsKysdrNscKdS+QvoR7Bj6MbaS8TF2IEGY6ErtFlvQ13ztx50AQAN+berqR89Ji5UV
+ohmufIoAFc82zWqgcvGQ5JKx2DAnBo6YoVb3xKOL/Z0BI8J7vUW8P5pGL9VsUpCL9r3TbYtSh2c
yTlmTXOjI5dnJwewnxP1eOr2EGdsjQCloPm7YRgAgTeGiWL/yl5lKIf+2SAwzY2pigacuVk0DM+u
gYiyX4r6BFI5+xYHVbmRVmq+DaHz6AMluIP4AwLYhumFl6pNoks5NXQUe+B7dS1k0WYfMlIz9zVS
EOcSOut/zguiUa3q2kMKjt+R3Be31Kp/VTmQ/NSLJhMdMVB+3Hw+1JsSAMjNPFoYubkin1bYxSH2
su8R2fBnLsCyqyJ9bfgWwqNASmRJ+YQMTropZVAdAA9PX7NWYRdSOxI/uJO8+kmJ0IWAuC6NDlnP
ju1YFmsalW2qL4CtZSvqpmOn7gDG3ak3MMN5ikvkeG1brKGF1O815MBP5tSgMME5VX2UG0j54DCA
7nhsxSZ2DT3wVTE+Enic7HXjXEOQdp+XRo7mRzfSIGpYLSN0RMMK9W6nzn5fxshccv7PhD/7Jl7S
W98YxmtpjvLRq7+brYXwdV7Kx2qyxIg0ArGbzyayA+AM4DPwnWBPlI9kKlh6yFVsX6lHdl3ghQR6
oQuZaHWzDe6ybl8R/u/3jpHl+PUw+wUfq/rMUpWJtdmV7/aQRCfyp5lBpP7WwAGetB9igpAggjMj
xzwiR4J+2uKubVTHdzpy3hGORbw3U6CxM0DybIks2Nhg5UM6p3E3tg9Yi2dW1gZUtvWTTpUGVMsc
njqlEAcHL87TIO0GsL+KobgIpIN5HWfPQIblGz8K6ue4R0mDpyv9HKGSZZNLJZ4ibKsA3sYthtq+
r5HtVFO0r4ZCioi+htnaznn3NRhi41R5eKKQORHQvR7TSIJs0MxejYLvwOcVftW+Wx+cXjpbWsyt
+A8/cMYHbrj1YyvGt49FIcqWGyBuIK/YtQ98GKoXaSDvtFyKPehqgy+t5velgHup/eqq+uNSaHbR
OohYBiiHXQUZqnfA2oD4sezxcdCGeAFVgIQF0Jdt5E/pVcGPdKjitYdy9YcEpK2nqmP1rrR85wtK
Rh+ztvF/1Gnxl9Gn7KUKSuS0VZgedZGIJ22hCog8fBALJMCDv3tVG4EfhfcXDlTW1RzMDOlJxr87
7k/y5PhCWYugkGsDqnJTAi1+9pFb2ZYoAwRGExEassly1Q54rZNlcaCxYYr0ILnKcdfMDq3Qn1eo
UFTWMnMw8m0KfeE1UHf1hRrkg8B6YMgt9VSYKewhJCAkua877BqmQxrKO6H2tr1DiRDY7aI+Ocok
Fl/xsLlYXaGfUDXbP0KabAsK5PrRsVNEolwwSOZdAO5Fu+fPCMKLOzYbB6/1wExfOIW7LjtIIZDz
2Lf67nR/xSlKlUHZWJXisZqawAj5I+vNvRW4+hqY44cJMPBfpiXzEzmQ3XTMHAUViEWRjaaHtuRb
ama/aTVkUup9a8qfNf4akGFjj6CIZY9uB6S9FQ78gBw6e6QBqdgtkQ67kAloDaiq+G/LHD5myGdZ
fXG3anZ3eMxvHLWgzxwP0L0Yc7nxgqZ5ZhMJaXylIXwfts8RCOkQjB0r4BDhnvgAr3mJ/0iDNAXR
E4QSxsFc4TF+B09oso9YNBzxno8fPV5DLqAGYaPO3kGB0X7PzTJcO0gU3SwA8s5jbZrbBsVeb7zg
V5QsGd+tqAEtbGltpyKISwSt5Asf0/jiYelhR0bqo+QSJKdJ+xdeECVUoSYfajIEWw+5ixhompt8
bes6/4F4/iYe4/FbkHOoRTd2dkZSJYUmHDx0PiZfUfw23Ouh9p7bBvANw0X6yfUcDwWRAOOVI6JZ
XBrus8ud/AG7jT0N0oR0mFg5EPJchzpXK48jydVq81ulUAHnZGF/7FDc9lVZezKLzNMovcM3rtd3
1rfEx9bGrfxnpGc52NtQMlwqbn3zeQqCVBRT3xroyz39e9UuGvsj0jHBtOpUYbMDLXC4rksUdrPR
ZWc/zNiZuosNeb8CxYwXsgjwV4If9Lfb3Ac7Lh4NUuoD4mM7hJbYgzvhd/FBaq2cLrdPBOctJKhC
C2R5tzRamqAS0iiyW9FoDVQSIMlsT1hfMv1ejQC/tBqUh61Tq0BVXUFxElAXfMPi9uM30/bbN1S3
+HXsvHnA1AMBE6i5y2vcA2xAWL0OlPO2TBoqt782DeDCW2ZWb22NNBnik96z8oAyiiP2vZx6ZOo8
eRyFNO/Uq0Tubxb/EtjJs4lPOiBxhl09es5tqiS48QRNoEEyxMFJRnYH0KYbHVFjj9JH2BmzkkKi
MDjUlrsOQTR58EZZHmvIem2SLtZf1djqlWN57JrhM/Y15zkYjiONF4L4cANKB3naLlTJGoTz/j40
v/i2ys5AV6eojao/GhSUpxeygcJ5wC/y93AWv9EE8hgCC1ky6AmcsD9TZtbOjRsCL+0UosLDb/iw
gVcVAutAgx/JpoVd4Y39aRIH0ByA9bXkfXqhpjPAfsDHsxkmGmTxro0WzIy4HBoufjuK4gCeO4Tz
ZVCvXQ9U7B0zgadmQWhtxha5b67M9IGBCeWBjvDuV2mQ3KUyPiyFZsA+oQB5/YerbtTeiBAvJTtN
cCrA6eIxA6vrtGxZJAP2Q725NvogvLJ6CK+AoG5Qow9k+mQyJMCQKxoADsbZjK7E388oYaxLBNId
cUfCPrqCowe3pDF7kvuyInW7Ho+CBElZ4E//OdXiB7xOdpY55MyBw3Oj78pV9mtgTlJKVvmjMkP7
Nfqnh2p94BMSVMrivjMa3YVrOtQeSlR3f1qzySuNojUonZ4EUgMXAd70L8KST6OZpg/hMLRffOau
O5BKPA+qTF778LVsHOhSsaQGjBvPzKZBsWLsgGEitDIIiloZqgZzK8D7FtXlYDZUSAMOfWCDP0Vs
plDNw2xDhgNkisxHmg5Bu2JrgANiHPEIp3XIsW/CeFMWasrRsO8xAC67cro9qBnp/qFDRjdRBhTf
PBSV4ocKwXBGpnDoonPjI/ol+dHwALGnuhW/btSq4AM/UpcGnKgE9/ZvG4/DHoDS1vXf2zZ4h+i0
cU+6v+XEAOU1snn8xzKXUntMGXfR/U0F2LPTZMEMqsZOTCSMQVi8Ag/T8NVX2bYD+uMViHp2FQw0
42RHODraOAOkV6Rw9NdCpduGlQmgOpDdSEfe3KnhXgcJxEn66LepnWIHQYw46W87merJHsFuKlQT
R8i0Appe8g0YHuxzW4z22YU+xKYdA4hEGNI+N1MD+aak3iUyUFvXB7iFCdBsxgDkHUEf+p16RsYn
0VjQ8/AOV0I2ZLPrB3BxmDvGnGYdTrP6kHdHQBSgsle7/rrjUX9O4lh/6QVClENcfQOhUXpgrEgg
bm/Kb9CceWjbLHoauKpvRYQ6L7KrNPLxCTv25z5X8/Q4CMKDzYxsGwwjyG/qoP2WN10BjLyuL3YV
1hc6omZ2AS0Sftpa7gyFwuo6GqODBN8KWHI6FJMUkffDzktEC+3xGxSj8E+p6uICLY70VvJUgL24
ab877RN5mmWcr3tgkx6sBBpGDRP5rsl58ub3JcD/WCux2x/AE2rUE+BsmtXRoZ7OBogYMsHTZ7eJ
s3EnNb/5UKvY6r5/SVlxSOokfjat9IvPOTjMK0c8q0KaR2ioOSsaJJs0ctTmN97s0Q/DhwcN/vZY
1kgqUW4y5b/ZVm1sFMIf36za/mn6lftg5GnzMJQg7iA7Yt2ooHHN8Mj7LPkmX8jq5O54lNVgbNIs
/TQ5MyH7W/pt8ljmwxGyI/6vfx2UdhWQZYwac5Pn+EVFjp3vXQdFYXQT031KR9qL8n0S4xNiGaBb
mWYsA6hg+iaBaH50wcXte5z98l31rdcB+AoEtpJ1zVxsbNV4GvpI7AsT+8Siyv2VwBPvh49JcujZ
L0e23xy/NL4AJcVwZ2BSME0ap0nM1s7TyFp/FZtl/eM/zxROZ6JJThaF+xAkJFAO414ApBSvziE2
c2c64laHeqalT8bWGqKdo+TLH/Y/5lLX6GR1FgrNvNTSl/hUxgYVKfuwku7Nn5osYPgUkdneAI7j
/IcdcQWkXGskdcltmdCGWQqywKJclfZgbVjk4pNi2la1wgtAIEQ7Kdo+BYljbSC6+zGeRkZ+5BDI
GsBhvIFub7Aj2MLoJfKSAclAuAYy9QY/NLEJxtgJ+fCHvx5RCJY4tt7yDI8z32ueQNnUPvmAO26F
YMWWbNTkTD+WQkYX6o2pKK/TJPInE/6qN9ePHrBXPjAN1BfVY0r0HNOLt/P3X+fVPnaQTiPfpAl1
E4SG8kNmIn5oFNp5QADKeahy8H9D3RD4+sUWFmKfTUJ6ZKNGJHiLts5wjHMHsW+yTcuVvfpYLm2a
ep2bKAKhVLURQiloLjhE0iI6J+6V7Hh7IZsN6p+PssWxq55GozK3kQG8naqK+p5J3W5RD4SIGBL3
G1R3tK+VAwIuu0mDr9rDJsO2IcqgVXrrTDH8HSBWXVaujaJu41ABeCtWdqL32sqsdxagjg0v2O+h
D908lPa9g1S/3GY6Ls8os4C2jOs7+E7j3nc/ik4mnrWAqUIXrLID4wB4owWOP/cHOWTK/d7aE3wV
wmOHpO2C40Q8DS2xhKGaQET7CFjra54Vww55oeAea6/aWr0UT2xoS1RcgCci8Kp6rdo6+GL2rl51
CP1N7AQW1CmeB5BJPSKDsgbcon4GLV79bJVZu+7rVB3INnqyuhR18p16NAnfrO9jVPYXMg0NuOTj
KNq3SVwcudl2G+ZX1RtYuMcNaG6MA3V1bXyvQ13fEXoXb+0v1JNWbxopZxXIAYxG/esn6EM+QSOo
PyMlTM4P+NL9QiYaJHtt+8BJ0GFiiHBfqOiNek6afZFpcS+LEFxsWWacEI1l4PxEd7EtXRolPzMY
Tn6eG+0xTsEhYAZ1ecM/Xr5uoU24pS4ktsub0KK8UdfRCvofoX3hgKEGqywz3a1kqb+e+/jbR4jY
O+9t2iHuPY7RxBUdQa1oENcCFXXksNh7o52EkqW/FkeDZ5ZnrIo6+NsZTPNMO6+8hJi5WwcvGbgb
H5gGHcW0IVPI9x0M0cotqyLnzZ3AzbEXfZpkFzae3FzFZysKED2S+p0NmQaZUNQfS1a6X/5trzyz
P4ZV4i32Dspw24iey8jucZRSIb/iuIk8IavyRK8YMtGR2TTy1LPxTzv4/cFcGQxPrW1JpHGy8BzY
TvrER+ecThhuxq38LB0Ul1IXWoHxLhIewLF+U75VmQfKGpmbl3pCeMs+hzAPY2A7whpI085rKGHl
QIIKCQpSt3jzwhfaAIL2YzyhIjbe0L4vDIJsrYoALGlIlE5eGUrOVq2y3puxrl8kV38xYWU/oMf9
1eqF92LiI2fflWN2GFHbiARR81cbp/n/3wEM9l+lyPkBpaQRPkANBDB2XAHwDLEP9pZXSFQVhvfT
jdVD1Fr2G7g8i20XNfoC2hoH2yu4OlbJ3rq+Pbo9CP4Fyk83cVkPVz41QyE+mo8uwhJZ1jcb5A8S
vSIjeZNjLyCzQysIqmKnkbJzf1aDm6DWe+Cxta+QhHkcFbQGs1wjDFj7uXfFGxyMmM74lzMgR4Rv
evMyuJ15oSOAw/C0pUPc0+KUhfiMm1zIRM0fXZpLvv+PrvNablxX1vATsYo53CoHS5Yt5xuWJywG
MGfy6c9HaNZ49ux9blBEA6RsBRLo/gPUgI2c8XW5Joq0P67ehsMu8O03SO2lewRQm37CuLyfnMy6
amNQXmNviQe1dZURPzQwd0Oqdi+7SG0AD4XOvqxZoF9xFiqvQbRCtdRDS7D1mz2+YNWiK7r87FiN
djQmpOHnngz5ivh1hOybhrKUsTKRLroP9b6mNqps1BFPKxmSDWguVAxJhiMUEjX+uDRmiRAd6Pmx
Mz4K0mQH2fkKq/OYjMmGxfXSHt3+MarQoA6D/GOI8TiYfF3buVbnvdXWY+oM2YcIjXwrIr/c5nMX
U1G/xFQwV4Jpl9mq2ExqnH2EJiULoGFLnyzR0vHy6THHF35fRcJeyO6tsaBAKQnUVmueko5pcx8E
8UYO+tlMYfQrNbaWwrS/jXrsnMrawSVGCY1lLmkzMng7bNpn3ldIBfM8qkPOSR5BcnBOs9HQ7TQ5
YLY20G27xy8k5n2UblrFZHOUZYe4STHyhNYB7n0OzUdf09o0T5vbaWELSj5Xhmb1NbGXw9K86+sc
OUypHtGMwHyXceROeITY5RsIvWFN6SPBpIpCzKJg24gMyLJWMvf+FmJjNCvqhTGOt0VxCZGswmkJ
yyevr0w4VBF4dzKyeOYgEpWh6jcf3yJBo52ntLL4WmgxkhnB5JTrHBrnUhaqVb0fgZPa3a/grdgt
696dTtGgUHC1/6prywF5CTkgL3EreNuaIH9Z9a/sA6eV7ZModPK8fY2p08hsaKC5qFkb/bCR3Uo0
u8kkM6HBx73LB1W/ZUMTsyYD4VTZvap02UNaBd/lfDSPfl02ckkbmjieWmPTv8CaX4zgWO4gMFV3
LDmquwwB58WcY4OU+++AHJWNjMl5X7FU8ddj3UOcH9Rzq7vTU9vxQAupAewbNm9Pg5EJ1CRMbT3v
5Z5IK6eHyG/8hRxVRd3cT419up06n++aj3qmdlcZCVmnDVHfnQY7zDZhq+Cja3bPc5r1oTXq6uJ3
zo+6Np03h8rpGqX8djfN1almstZs0bNnDTTM6VbDmuNVrJEGyBz3YFpielPf1GDUH9wISU0trh+0
nvfQHiuxd0oTtYLepYryd1/UfbqDBDs7F0bfNKR0u6bs3uMKHaVWeOkeaEn3pFbWU9g64TeVReNC
rdX8Emp6fWeqlLoUJN6/jcavM5FiIw2AzlWVVXei9fLd4Pa/jrr5yFK6N9XvYP7MItks7dNdYLaX
pHYayjuEZPPVzX4PyFjANVYpyPnl1+TetQ1MAo0IR95mshdFCtSRWgfu2k4/PvWD8O/t0DtYxoS8
mgXK3KMw+6jYxvDkKdBBXLNI78pKjE+jpo8raO7NFs1gBNW1FO7X/EAqRH9OwXLc3d5MoQznznP6
O3DyvLfz6Ag7Y80OtlnITDHqemgskMHOlsiQeeu/0sel26RIPwpkQVvLQYMSl2GEpI96D55vMMZr
00fFveIqYlEV3vCm+LW2xgoz38nupNT8O/F0RR7MPcAs2ce9HS6RNWu/JUhUI0zt/3R978kJM+vV
s1SQnZlVn/UwiA8BGP5t5lIb9Acs6H0YQ9+GBl14syqvAziDhebrFFwRpN7Vc4aS279YOXNXJizl
6Dh0+q6iZvr81e3MsHvAFS5e5BV5OTN/lNDuPEOtr+yFWMe4fnKv/DUokeFo5MGBNX046LJgODfd
tDcm+HcSCv7/nf11aXm2nHuLVfu4eIFsH/6wRv4Wqs/1U13E7ibDzuAQWkZ1b0zCWk6IrH8Oio+s
cWff5gLJL44x7wcJnvAaVv02LVoQ2nOvG1IVsC0UPF/TuTEo4NPQHB9WYnSbpQOStyfLIGiVyQhw
Am4FCgU9WU/Uek4yJpsh2VeV0O5UpTeWvd+E3xyYimHJB+U7CSJwLqvqLLbCl5EqWaa54bck8hCP
iC0UcCdlPP3nmbGF8KeVWBrkx2TRQpJ+SxEM2IYe5EJuStbHnYGvzAfue/5GxfSK73ZIgcotFjIe
KVTxQXvHezdLvZfJFPyAk1Ws4hKnFXnz1BpLw/NctLiF+5Tn0z6Op/4SlIP7pKUiXSSKW97JwdKj
CKK3rrWTXYVM+qbSXT5gQ8uuyPQt2Cz4W5V/eNX0RvgyqaO9IRlrQMGji5CptU6aCTOfuVsPlbsa
mtDZ3ia3bghtSt+3ukhWHnChU1hjJYbwtzosyJHQd4DahXXYb1ATNTpmm8Pd7DjI3df51OpjgxnM
R90nwSYxNWy12Ug8uUn8kpngPD3t5Ju2OAfWv42HWeBKKVD/kgNhAkkpN6i9UM86OTFORoD3YX7p
WraSXTnA4xmvr3k0U1t1WXfJd+CHxsJodPfBDiPvoR9GYESQFdcjWgfxcuqBC8VJ7O9ufT2p8N1S
jZOcrSHMfymhnssLyMY1xJ1fIJJuQx3pvfbeBg3rbxGhu5SWnh8ARbhnqZl8O9IKjPCm3EFthAHU
+6Z9pXeXjip9CQdJjEfggMWvQ7Xt7ZWjauhXzyOeb8TKUh7e5qs9alZRZw+2BerayTZW2DvLagIA
1OFL8OSCm9p1dokf2IxoazukIhMdMfIucsDndBV/ul7ey8HS039a1pxacwEVGZoW3zuO1eH+g17o
roQFQ/GMIGrivclOt1PvSP3dJuIFLJRVqjdsflvUHIpA3BtG561jbMEWql6YbAucDunTMnvMyUje
lXOTVXmM2et8aI7qU+HpYDjYAcfNYN8nrleQIMBJxNZ98yhjsnHJUx/TMDrohWvfZzCY08h7K/Hb
BjGWfo/82eQB1/OLnxrR0fTNYZ0PQfv+e0aF2+Iim2doFFOPXH2Ya8J/zJDXUCs/u2DUidZZmmND
7WC+FeTjRxmFx6Jp02cAeMPhKx5r0R9x0WrOCrO18eN/xGH83ml6Fd1Dj6mPiVXhxKnk4iqbCQKO
ISxcmOaQw44Mcj5uaw6ssauZ2TqUCvWo2G/Qmv1/GsW9BI2hfOg8MRdZ7KjPcS8AFqS+dxkja9xU
5YhhasF+foizEv2lKTylftpudDzKLsKYi+iYnmOVFL9PitkDcmANaLh4p4ic4jrave9q30+7vNam
dY3wJ2xJSmIxpGkqLjRukk8Ij4f4FdLjozFPiCip4wrpOn0VTrGxhBZvgD1EfnsavX7hGF3ZLeqx
t+/6huI50Edf6FN87VxqRaaqInMm4rZcsY/JDxrasifZ2Ny06nkZwDO0eug1B7jcf4diVdnKCXLq
NJ/tMivNOiDc8iRDcW/Xua0pIn75dWnG68CoRM5jIw+PQFb+ccvI4GHv+9UlVIl1qscwAN/gaMWN
vrXYG0QgqO8V/Dw3Wg0kF929jNrnHExCd9gOHcZXfwQ9Ox93lq+EfwaTMND2gz1CRhecjZpnee9N
oX1AdOh8O1nGkBWP7mpn2kZpl6McO2nFvW6F9anuM1Qgv2IJVXN32PwRUmNVnPQBF4Vmm8agpcTc
mGbwjSxSdALeWD65ta2tbARJqbX6Kz/Wc9x+qggH4RpgcB1dePlfDQJnsHGAcS3lwK+5ojpYpi/u
xjAqIUQJBYn+7hkDFARz+9q79nNjPcS+o1+BhHjX2g4cAD0YTcmhVGmzXVL7PI7nmYI60IODeaqc
K0MdKfwF0vbJXWUJ0jcdfplfGQOZQBCWzV8VoXQQUYfdOk17V+bFeOiU+mraCgVD28k/YYIdojh7
kAkcAMoU/uGkXkXhKrvCUsR2bIRznay3bDARih0yc8NHYz2WY909ulS4isZ6lI1u+vUGefqRNH6c
otnKt2/S+HHL+REOZnu+28gbN09x54DLbvl+reQhyoN9C7wYaQsLQOlSBiPgcPZGjzFXk30yeqTs
R8h1ZoJ4Y9lHRyPtgnxl286A4eH4qzFNcDp94+5vo2M5jVAWMyBZy6xv0dlAcGN0cYqTR0rfw98C
HEphfj6aRxVkKBCfmhr9GRVp/WJb4k72gmTQL2kX3mHUFi/VNHTWXqKzbnEaRFEzDVfGNGttwfZF
KcoVTCkIDTNe4gsq8dWFh1WIFWX1XWXORfZ5nlK5lK98TUwvGbzqU5vCZ5hpCVTyWHbwSAMQcluh
xwXVI5JdoZ07lEObdwl3Gdjvecj53kvci4ne6dJKzXovBxM3MDdFismTHLXK2EQHDGk2OVpVU/kY
j8oNRQMWxj+MkYcAE4tRii+t+dK6xbnGgPd7nQ75wgiq/tEZ1Rq6MYa3YfQzwIsN7D/0Fm5sRXm2
5obnb7fmd1AtZaxvlOJs1mWhLbQGThWOnekqnw0q5MhYDckKdoi7Hsuq4RmsFE861mGbKVfiO/Jc
OEekY7KJVF/bh1r7020t9R7xz4fbx1UI7avXzD3swB70zuaj/I/e7/OSXGX/FcXBXtZ4Jj2Kl+aQ
NjvZ1Tp2aEIL04XcaeA3bZBdeZaoCdHdOtQqL76L30pgdNYatPG0KENUbq2Mdd9Cy5IAMZz5MCZ3
u7H9qUD3duY+9m2wTzpkH+xe618SfFZSW9U+bGoX65b/cN+JwXtOJmOXz/GsCUMun1aHRkTVs4Hf
qRd4OcTsoljjTclNy4jNdFGDe9umY9EN2yIHW+cNWY627DxuRwGsgE4dqfno9XGYG5Oy8VF2TZB7
q8FAvw6SyTNrsg7/T696QEKueqj14GXS4JqbM1Thd6i1g+7ILnw/6cUmA7J1uDW18e/Rf8Z0fvpI
Y8wMu3kgbVvlIObm1k3GU5/1pGMUU0OQZt58BbX+aZVwEGQvKZUUwU3uPHKD1WP7AxQd0EEejj+1
wcdCoSu+FXGO2I2lpA9JGxa7Ms2DvSiN5KJ2jbbMIFN/sD3dDq6NebuuAiiYvOibQA/tIJv091FV
W+4hTqtfA7KLtsjeooyDvp1W35VT9avJfx/JmFqhyG5zsyU1ia8bWAkdUKSbTNyHBaXSpsjfKjwx
VnVaFXvZDatuN1WjfYWUat1r6fQz0L95oXJGJKJ+VdzE2NXIyKAFThcGo1jVZOX3sptE4VPr2trF
GLPsOQTPK8NhYKenrLf5+vVjDWatT7ejzQ5LjqKMBWAG6G6b73zXtj4VjZKfU+B2amZsvKrJb+8U
dAWPjlDTrZ1byiGSb1gHwWB48Pp8URYGXgRpaLy3eLgU0fgR1QEyMn+G2aD9V3jqeUl//Ag7y/9j
NmE5G6bVnxf5N/w1W/EUTBdcTzx6QfmtHAzv0XQ6+6CMCsXYzp0+qxEDIlfR31vbM6DZY+WhjWr2
EpXaQU5QtcRcsoPNTrHTK/duFWgLOTBQAyyVdmfkdXUYPQw51LnBn6xNFjLI+q06yKNcaZRd6ATL
MB7gjCb1WRvHYBdBqKoWtxjK1TtSDa91Vwz3SsOdLXSn8KOoSu7PfZSeBvjzFKXNJxnvPE9bAd7v
D/Yw1i8oG65l3BzceuMkRrLD56TYjGpbjQHKbcaTX5jfkfxn/d+SDjTJAqIpBvC8R/vHqrLiOXWb
7NQlqb+Q8Vrr/WUaueER84DyrXVW8uyKb+HBMamXhOzL3pCzRA0u6qJzAeNvM7WTuQijyF0rthnv
dQUieJsUq0S4zvsYGWJCVNzuVNDdVOJlY99XlHuv8RxQS6reFmgAvut0XZxM94GGVx95356NOBsR
8NQ5xYfUugrNT7dWZ1h7Pynce0q649I0zfxbEtssAKzxPsmdfg09KZ7S70HFAzsBsXmq7KQ6jU2U
rZrRTN5Du1t2ql/DJAkhO4XAZHbYHrCHSwqqdr+bKJhQdusKsXDrINgIe7Qo/vvwmiYYa/Iom49C
B9iqPJKxBoj3nenEaN2BVVkNPWKbg8iyyzQ30Cuts4BXKHt2MmaXNnZR6BmzvVtgXJGokbXBpK1+
wDG5ftBzzOn9BqdaKCLVg2yisdOXcp7sysmFV+rLqbZIPcsq7ZDGztlTneKxmHbyLinvjWjEijWQ
CnJdEO43RlaiXyjLYGqBlH67QfbFRExXfehdw99Xmir2/aiWgMCwdpFHzRybuqo8miDJ99p8JOfV
qtrtSFVjGNHrjyDQj4k+GK8CTdxDHGcRXye6pptDOMfBaC+7jTAA0+rxI9hDbEwnAPVB8uylkfU0
Wq31VHTpvs6D4SJDlk91QOimfZSDfQbUSOsMZStHc60JALuDOqKSeq1d9x3kbHWQjYIGVbL46vsl
P+K8FAQ9kxueH+bDgkQGxsZgJfehYm7FEMbNYxKE6oIMhLXM6hkfN39Nh1lAI1VU1DLC6iJD0Jq6
VcgHvg0wPLjaee8fqaq/hs5z5o16dpAbuqaqkr2l2VBa5h2d41YUenut2MjRSR8vZZB+890Zthtb
2VEuYGRXETNMYl6zWBHwIjmqVZnx7MzddJ4sR+VkFboDSad0z041PTPLAvzJ/r9194nTpt+moGSV
1bYdvrHZP9ZUxS9h9o9ENwcDhdUqVeGESThzCyhcEe2wlV0DssbCcPXwfgAcMbMZmsVk2f2ps9vh
JI+Qu+Qx61ZiLbuBLYaTyV+HqAD89UiQwdMxclBQqb0iiposyE5WP0bDXsObyD/STvSrMPNwoIFd
EC5sbxivlpGM1zBA3FfR03Qnu7ESo/A7KBHWKUyR87QpuptE4JxvZ5WZvy7tCs/PRlfY3CfZRvjp
Xicn9WA71kCWwrljS4VMVD+Nz5GTPBjjNN3LMVspXjpR2Gc5FvTK56AX0VmO6UkfopJRlSc5ODkY
abQViQs5KnKMFDTsX45ytOxsc2FMXnaUo5ibRGwAyulQ6On43LQGrqluPIMe+YsAYyP5mlfVXo7y
S4JKpJhYw8yj+MFXq/KoDqW6cSxLPMgmaYS30mySZyp+oLfYlKUl3BvNW8opcsACnbYN1cBbfMVy
VrR7flTxwqwp/C7JVpDfd4fbVW7zlFkBJrLXnuuA60kna6E0qGGMGz0sjU+yNBrIdASwh8Swr1ka
vBamCy4zx+s3TLjJBEgTQp1I8W8srdBferFu435b21P7qQZ6fyi616Lo3g396GZd8Y7z4iOJFfWR
jQ2kjLyCoznHdWHCgB8hSiA6Ll4T0IC240ENCrN4C9QIHHSuQLtwHftVkPndNNiLbIaqtV8jG4+l
zG8gUmIb9WLmFxm2SfFhFcg+W3ZbwyYzTPF849cJroW/G4di963b9Liymp2wVl+xv+alJmBgJc9w
K+Ii+YhVST3CHI49YHoZJlKkl1XzPOXsKrOkHVeIbWQnY9CzU+aWTrx9KV0zPUHqCNiYly1c8RnU
EFjc9851yF9YAaq+TZVnGWptrfEA0hdKPV/ZUryjDodj7xmZ0i/MeTpuv5spcxB8idXh9ly31YTB
qMG1oQFJFaT4nMwPeMHHv4Vp1KC5ymqh1sYnAFjOQ+ckyYWt9j9yVWBoolt3Tavf1hShpq2Exu2I
rJZL3goimDzbVBtrWZaoClaDcF/H4ITbYPBS2+NKA5y1tUTt7gxbax8NA+U+fKOt70oF/MwHpJs7
JC5RWfeORq0O5zwHmwuOOP7up+QpfPO7MjrNsiua7n5InfiI+TEcENeL3nzyjbcZNblZZvTXgVTC
TmUdsZvUZLi6dSj4+nARwMZHyPMhpUnHXMsL+aHZ3bOwxoBXzgApGFbRd9VKneUwKv3Zd7m9u2lG
XtXpy3dVhFs502kLXJ2Csn1sQtfdhTxLt3oYa08Ao7/Jf85gDUBp2XlpQJ9twpknp7dedyFtiETc
/O+XrCaDWDc/Ifvh2QED4NTUOaI/QJhXRf/U+3W7SnoEGMpW6V9nnW22a/370CfpDn6p2Hip07+7
Ij3FNvQg7OiLk6NDXpNxvN6gsWUmsSIzr8g8Mg0logZtbH60/JjrIeg/CpUSKZK/Lx2wlL0PPnPd
5GP30YYJtdjef+47L6FKB3pZxmFdHyxKzs8lQoLk3TH1lvGySE6qaY3bPCvIl5ezcuhNDDRUfga+
bm7/jM34hzxmR5O2Cl+lWWx0KrBfb2p12rRtHMMnSsO7dF5IYBC3ZGNWP+fY8N63ZfzdShTj1a5y
ZasAiFk7c3cy4w3LQQ8QC74ADwqbxCBM4x+FWpkLU9WHhw6Jhn3TJvV2SvP2qbCDf+QMRXgHpCkb
ls9qvdYhGRwLhEjhXk/RSken4NPDWWIyimNiesFJNmLMwtvRV6y3+DsBC/4xLf59wv+YZmnlw23/
GVHi2jkBMIVFYcb2iYoddrRFidh6qNbTivqsfarnpuj1p6Ap7Z2c1zZjM61CtdWXtp/zG4+A/pPJ
UU+FraxCy82OxdyToa9GcUrMqkzvNvWPs7BQwv4Qqv0uMMzXvwdQ6VFPlutv44IvVlICUcvc9Bil
U3qUXaCeNg53v/vySM4Rqm79GhHzsBy5NVNtsuua6+jtAiMlAERz03uIsfxX3/CsEA5UsihROULP
YtqrrB/XpqMHwRJSqrZh5zwtoSwryqKLEmOvFjGyJpuRW/EpLcT7ZE88GhW9OCk+jYx/dQHetxs1
Vdi5zVPsKfM2Iraw1LQxdrMABi2zyE/vi7rkUe+oFkJPVpcu/gha1P8OQRgjGTKl919N5gCesrXH
r0gxXwkVUrAumTsjBvppMziDfXVq3op6zMqflMB68hs/NZ/31ai09inQrBxunNUfgQQEpz53i3WG
DO5Ln/efnmj1n6MTLSu19r8ViRngh2b6D4JH4XYKAmMv1CxGcz1MVxNeXO8FKGf5ArozAfpUvXc9
CvCyIhOP/EtZ7E1TjXaKqlQPpjtCDpxg1OdoulOdjO4bDX57ZvkFuivxsKDoNVycWTpfHlF2SjXM
FRUHnt8CLDUiY/xkt3YysQ+Nu9DYwYHD6m8+DREvRMhZ0q4jMUzwsqpy6SZKfEYvAeFTS0fFVQsz
uFtDlMx1QnGx56PMcQ7UgMWdDMlGmwsfIWDkxVdMHk3l+GoVgzerlzzhLmFssswAzz03qstawBGs
RvseQTAZCwD77bM6CxcyFkC3uECmrM8CPQvPVnTqZ/O5pcudMRPpWfbkXG1eQLUmhgGWXiVbFp7O
IWCTuARLMxvmYW5dp7OmEAhuEFJzX2nsfh9Zc0mpAG3dWG5QoyFH+nCcG3mEyV+wEyZwgsBK+jMu
RbAB9fYkEm2ZO8GPGqLgAZJx+BhWbojSxqcWasZFRpIwS+9chGQCFpUbXTO9jcxLy8yzJO8NGCFt
LH8UCxkbkmiXohCOSRm5aQoB+biRA7fRebLGUgWm0Uz/C/rGOYTNEL72aN2mFvKqBdv742CEylLl
tvw+5iyl0VEwL5bjpPdkc9Hi4db7jgAxJipIEp7iLiiuhl89yDgKDmI9JoUJOCeCpKtjtzvPn2qj
gfzCk1heV3j6Eklr/w412mFXNx4sHxZTS94BWH5z146sDvXJLB1XlZUh2zHbOuKxqewDnYs2s6+j
bIKpIQGeeMbOnKc4KKM84Mr3x4zM6x/iyPhu18ea9M+PkIUxpNtCfyxQAtoOSunvB8cNUHeLqNKD
tX03u/joVGP3k0TSWW1r/c1Ii3/8JvpolUGcu6HmfqEgRqkVoflkxFG8SKDW/wzwwu24WbKH03h/
pgjmgI+HttdkyQ74u0P6jVt4MmXRDyNGZQGvINc0clajwdHQU+dH5AGHAcP90ui2vmZ9yW40L/sT
ws36Csv18H2eCg/+mCqz1rtph1cSSN7ST6iPWUYbXuHb6/eK2m2KUou2beKb+7Az0i2m84jyi9J8
M6FiYckbftaKpa5z19L2LRbWzzGLrd6Ygk9uKMWKDLN5NINKe2Sz/iHjodWSNCcPQ1FOX+tqrzyb
inVADrD+jIdKWSqROd2NeRU9VJWaLyg1Vp8mukV8Czz74nDjvIu6jt/LPOAYzjHWLXeFmWKEzN1/
r+qNMvwOO2Hcfg3+tbJvSyfdGW328hWH2BxiOUZVYOD2e9dIHO+MyIWL2bDBOtZzp/3dyAlyqiNh
wP9Os+GoUP3/PS+LWEUZdYput5E+xo3rnz1MoKMmzh5liISOhsRkSv3BNR2xDGA8IrGoVjs5nMKT
3ao99iaiKn8C4BX7fDbIQKYXD4oQ+xGMC1BkmWOyKa2ZDaphQDmHmmqoQXnUYH+ofOOlEXzqKFmu
M6Ut93rAWyASMBNznBzThGWDnx4DNe+uTak+y3gyYJxUpFl5MurEvRi1lSGpwvcA0Lu60M14ulds
rTt3CooeQZFVz72p9Es37QVFXp2Vuz8gsprlH76J5JHvYZbW1lr+0e3Quo0/Rhjpu8ZHXbKeox7i
eyMceMQvyhJ1PHtc307W1J1vBtMzagHGIcozdYV7c3ZohrJZ8uNMn9x/yPP7V3ls13q+cNiPYhQW
Z0+KEIAsk4ac6dzV+H/vQpuUnexWhe4vcxCMbKzM5tjHUQUMSUwfsa9fVBLEV5ID7VHxXCr0pT5+
jJ55CQNDuRoeZTWqSpjjzJ6dLVLX9y1iZ6blxWu1q4dDYvdYzwyqvRhFtuyqxvIc0LHC3vuKcxmy
uP022eoPDQL2u2KNEEnjrngtuR8sPag9Twb6OCu/HbTH0pqUVcK97aKUZrSxhDWeI2MqIcDrxp1B
snDXOAl16IbkE/QdQOO/mwQ94v/ZtSb/tRmrYCvn/jVNGg78HeMOUi0G2I1bzZ+ev04TQ82AcHKU
QoQhomXZYatRtaUOqNXcRXlZsL0yTWrjnqqfbQsvF71lWdAqinZu5Lx5QHa7yX5vrNbfyfPloGxA
uw17uwTbM0+9nTSfbg4G5ZFR7cdN76vKA3anuViEb2wE29PkOs2tkV3IKTsdjavDX/Gvrh5Eu5Y6
3WuiIgBTu3Cyc5xq9vDEqy24E/sRkKEGbkLoP3plnRsOBcoZ+957boARro+vUVjbB/ACwZl1nrrS
fbd6Y5uJ1Znb/HTa9qAi1fSeRuEyHTDn+es1Rqyg/8drdIH96zWswvjzNXwW7KtKLWv5GkZct/I1
0Mc03mu1hocLsOskSrSkZoKo0JxzWVjuqZ0JokDqYbZ1YbKUXaWIe756SkSWv1LgZbiZA70ma7QP
s6qPtpmb/4Quxq55YnzDENtYlJh5XLGeijbCjPG10XN237WpbHwbrKcogL7cOAe4yC2Ssm9XZasD
KJ0hnkFU/dmtR61dVchH78oZ4ilHZber9V/dv861+g5ysB5/ZjUmZYaB6W7cI9SDlFb6q39zUZN9
t1bKXfI1XpndE4D6ldAD5yhyM779vpNcv3ZCtNcsKP+Ow1prrkDFrHUxec9AVxyyj62+hZFoPNg+
6q4YjiCgM2EekA/+zzGOr+zPkzcjTLqVmAb9bOJ5gExyE+BEFFP6Xo/ocSy0tASiNTc+EINLHpav
uL/UB1JYyO1iV2ci6S0WllmIbVaE0cqcKWyySRyYCu30OGkw21hk6SvXHEbU5ZigIfEBTMCGGAIP
ajm0fGKTEzh7pcFr21ZrAMpJXaCX0zeozDvqpR1a5yTPdSe72bol8McQuQ701oBR4a9VY32cgJ+Y
8NjIJMqIgsF/9OU4BWtlIyseeRZeBmE6WzMb9HXlhMojzPQSgWIQJ4aRfwjBT6jz/EUiRB4uvNnZ
Jaqc76zsooWJHuSrWZLxhpdmPAQdbCItKCFw+q6xtwrSTbFX+idrQuen2g4TknOSmC9NJhE3AQz+
O2ZXWvXQ+WOO9kiPlMjclZMBIuS7Ts7DKmxpdX29tyI7BQAxpt8Nli9BnA8vZt/6GwPN972rpsbj
mHp/z5hmgqOc4Rm2/tgl2okUydq2IaVKXQwHMfplVoXj7ksmA3PfAiLioxTEwOPY2/WTACtE7WZD
riUHJK2GV2AjP4s60o+y146DelALcClS+EjGhGb9xIRUu82o5xnFoGDWPJ/uBsg2WH4gkMHMp10E
ameRz0rQX1QKxep+DUi2hRyQDAx5hje20eIrJo+832f8r4Fu0+l2dvZEgkW309fqBp1AHJZmqpEz
pAg9jRHQvHmtguZj4C71Gv3Owq8V5KE8B42/oqr3kaZcZKwVhnK6zZb9pnN2jZJCL5JX0Hpb2biq
Xu4tCKKeUhqI3vCPW5rj7NQB9Wu0q0GCi8G6jco3zplHnVYnhz+BdGejq5yiRwpPwT/c3W83PL/k
Zq3rr3lj55QcbZXMQDTutL4r9ygqTmfTAR062WPzohYUa7WoH45BB/9Ew6u9RT9c64KVlcTtwrNy
Y6/j8oHgU6q99GrHLxXizmaaJu0lq9FQigDK7OWoVjUInVR6dJKjQY7pYh2PD8OMHcJpqNDHHcqU
rCzKoj03c6NYenZMK2Ure7U+tWfV9xEih9KwyWz1AeAXlgeVq6F9Px/KZhjuO4W69jivfquQQvBt
8DYvCwHP5tCDxlmVa1kMdbQK9HJc8VsEnY78DBL6fdM8d/H/cXZezXHjUJv+RawimHnbWZ2VJd+w
7PEMc8789d9DtMft1c5ube0NCjgA2bLcIoFz3lDtLATHv41B766Q2prId9vaS2v6IPSIw60rV6pw
J45VRvHcu/1rkqbmN0+lRA8PSTuGuY78lDL8lHEFObAlmT1SZbGiXqNqWDTa9ALNpX2xoTk8a+1n
HPhmsxzLkoe2Up5bz2peSK2YSy3P+p1cOjmJ2CqRVa7YgSWLfHSGU6P4KK/x3H7ABTV6F8BulBmo
EMbZ1zgl7/EbXDjeVfqTFJKOvSI/yN59aEXhO+TVj5rNDElrR3uUjddDTndVk8Pc71iQWN+8tk8O
efHipTirNJU7bs056VuHxarpkvYtAS9yqKs0WGFI039mY1wuPLYlqy4s+mU5q2jlGXvC0tKTjRwG
Wdhf3RK61jxpj3b2rJkCOp4dRru6sOMtyqzoWiKi8lio0z7BqfYkR7Ip8/K5B+h+CB0VqOC8qmuU
n56vgUWaRzJu+H3NQRk6nTmQQdGx1Sx/DOjTbRweauhTz4QER7Y4nAen0mnfg3Lw1mBMzGptzMX4
eMAzaCiiB1VBim0DiTsdHnVYu/kyreqRPFnmHKZCC/nyd2l6wF2gAvJeByewzDmSCnwb0ma4deVY
Nn7PCxL3H2Vzj02VlnYrSF1g/QN9W9sHy1PaldYYPXqXtnhvm3jRm1X3WehmtZtKTVnLoTayl7d6
2DLd2vec8FPH3aOc+NJ2hs3flJnC35vjqopgb230Yp/4Xv2hIswxh2uLY8EMBkc5hWFciXRRIdtx
Skcv2slM9khq3opsaEtl389YKPsRUSeeWW3+bidGeEBru17KYYhm/Cbw3Wgrhz6COossDqajHMaj
vp56L3sYFJSWxiBCtnkoq4U2a3CEHZK8FISSfQNZ6dPb2lqufER6X+7D1m9XzqCYRwPK6BZ3G2uj
kvZgNwBcfwpH55wP2a+e0+9VL0pvYTkXltiIVrNxba363x0yAdPbXJFLusqxF0pIigBrjh9qUSqX
Wyy3ynppD0BIq0rxLrIZ52mrfS16HYrAHJaRVlXNrVu6I/ZQEa56EVuSRRYoDyjje9DdK/sBqXG2
B1ZDlTPC/+moD9nVRBXlMRVV/Nh2/niO8WaQIxmXzXSE+uA/oo9Vr50OGxRci5ODHfUixwEtSA5/
jGVXBv3Y4xsemc8yhJkAmQqKa8lBzgLDSkvvrwLg+clPJxLxWqIPq6nXwlXRYQx3G8spVYt+ulU9
LCCMIQw+5jzOVc9dmF0x/mzfOsWzfuZaZy7Y9/hPbAvKnRWAYw1y09xbScNZD3ZDPzMe+h60bWuE
Vzmyy25Yxp5q7ORQs5J8RwHNhkbDBSQrKtIGnM5nRJeq6u1WR4PtI7XhF7hu+pxVHahKjuOkpNEa
CtEtRTgCQVZTLmuxLClE8Dz2jnlBBwlE0qw1BAoEOUtkz7fyqmocTi4mLk9qha7h4LDRzPBct7Vn
OMX6swPFdRnkFYT/eRi4GFa4emIs5BC4uf6sZiE7BSt5kleJpP8rUsfx2k5u/EwO1WwL5ymCV/Js
FyFFw8Z21nLY6173iCzfQqtFDXbbzo8UZKOHWMFge0JU45EUE6BP9kM/EBCDS2O1fydN849bZ8Mr
Sj3O2i0t7zCionF0LR5VQRarb66TfGqJ1f09de6q9gz9O+m1duln63zmPrGVUK8xkqELmTEIvYAj
XYqBNGwu9RoUcGFlyiCZsyONqyTn+xX3CXmFwOoRnn/AwcuMTOUJZaHl0AjlrexnyAd1oIUcJj64
nQEzQV7Bof/OsQ4caaTYWzmLmIBYgH0aj3JWiAwAbdw/1ZVkVC5SvLJU0Vo/q8aLFubk1C+JS1Hd
SQbIx25QA7GnwOtmxvi9hump+CjVmGpnnjW327mmpv4VV8XfeueoH/hfxMva6pOXnHLMyqnt+Gp2
nrNBEWo61kGNfODMxADGNh3drHY3ZKLiq6qxVwq0Kn4JqWQu5a3mexaDMf0lAnVnjwaWXzHVp5Ct
IlZGoiLD6+QTuHFvhBLQUDADqTceXaiWEIW+afNANqWc/GOJjDaYrTS2Mu7+WCO78oaiwBaxrHUS
7f2hzc1oY1ZDswR2Pl06IcZLPPcUuH1s8cx8LWP3iSSEB9x0JdWjefF9wgqLJ7w/+/2XeIgLD7+I
6OjVxj43EAcPKrP5aN6txBMftnD8wwQ+cVl5FUnksARuMHkVii+q9zbwJJDLdL8M9yqcHjKhXDVF
oUnGC0V4DWX+V6opK3l5GZOH88nOr5taV1fIpI/rzMxtnHkH69GA3rXLE6fbxRFnK6FlWI0DVv3J
wy3mORR6nELc2rUeA/7Xbis74RuPoxX9XtmPDTnoeSWY0WCR5FDT9B4lQdmI3z05bAcjOYR9+mv2
HiuijAewHEd6R6qLNAomyeYB3DNaBT5Pv4Mc5yL91VPVIVwiJVGv7rHbEsfmEtlVqcIvBIqOK00J
lIMy61aWs4JlY3R2RRLn37GSLSLfRKZvjtzDCOawe9eByVPEqleRibSJi87ZR0XRJ1CR1MSKPb3q
Sf1dhm0jryl95Sk+813IXnDOC/Hag9gCSgJpHRjpXK2bQXkAbTkg3lhFH2lpqEtvZIS54pZHJ+Kt
LhIPavsU156K4WXSbTs/Mpa3ubI1P6xAifE4YVZ3jfYIdx0UTD+lSwSg3duN+MWFeKW0w75E6dpv
7U++18ZWF0mwlXva/yUcq3WALUMUvWZWGwaIxsdWuPdghk2U7DiSWRw2D7ySUb/8HQPtp5zkrF54
r4atmzs5knEhj2Xoowfor0bDUgbdWESrHoNJBLDK/FQMNrk70e1rNm0nL44gf8kJOZa9aeLVz1El
35RRTsJIBn1ylysnDuA3bJwiMlYllt4HfX6BO5lpuDs5lk0+z8iemtQorCgJWihjX3EaLlLL3eX6
N02o7d5jZ3hwIwDx9tzI3pfYH8PcN3aKNWz/a5mMpZP31yDwp7ZbD3F84KwoANXdC+J92jXyx+0w
j2QD/HyjZXNGeA5FQFyRHaFUK4eOA1QLEX93DeK6e7G87nuTB+p2dJsr8FrlMWo17zGdXH0rDPSp
5VBO9K1B8s/Su01tlt5tHagW9ikJsuxZAnEltR/zsHZvNxoUXTvOt0VMlPvABI1h/vvaQsBo3fV5
5y5E79RPZZk3T71NeZctJXzsKZqSJQSTqqme5IJJJMkSdGt7Vfzep6jhTm8jQLVlBoDuTca+9Prf
s1/Xceh90uPiQRMjNi2RMGcPyZ0kJyLOHUPPK+O944fWqzqYf8RTZFI4honHxh3tkz2V3yenSXZy
xGnLPske53v0OtKu2GVh+O1LXK5A9LrbxgHVAjWYhrNsKCqOZ4iz7BRI5siQo6IRfFsSafC0GkA3
txm5+H6t4/jposgdjJta99f95Cyc+tlJdvMlHAIE3qqi+SewYI+bYCr3ghryOwbIx0xr8ycqr9Fz
mqi71G/69zYuo4MSj+1Sn1dBuG/WHhS8rZxNixrEq4idMzU0743Ss7xXgJv02QSdtCjtbHjvUqUG
cYPrB84yJyxbrX0ceDiONNa5E6F9lj3ZFE0KHarN6h1KBtRIKdxZZ81TMUszcdKd+OIhPThfCNjP
Ome6vkVpc3YvIdSUvEXUlF1XYBiLNo6jb3kSoDuR4Ebghkb8FJfsoJRc7X84vvJem0P5UiK8sPOw
Kd50YzG9i1rs5IIsYTPBBqW49GSrjwb08FXeJj1y0Nd49LUj5OdwobdhjBFixaNi7kWd+qsnY94w
DexZesy90WPLLGNl2KM43JshQtlmbEGbVp2/nUCCUqVsOM4gKg8sF0EG2SsmXz26OLQlubC/FXmI
kAEOMEcrm9SnXI2+yXg+dfWyBMZ20qjJXssBQKWcyDg2LhR0Gi5aE8SXEqbfbSKdN5S13fKg6OP+
NIb+ib33tR9FfJE8ZNmELaDlyiTlFnllfOGRGm6SNJll1a3kYqnYgMYVVqEOTIGLNzdyAjnqfGuE
yshuvP8VM0zzAQ0v+4IEIilnX7Q7KKXhK4ABHcA5bCBbaUMEzRpzG4Vqv5KzrY5GiWtSTZVDYHfK
cbQqYAHz4mBAzatC3EZOZkO0bXFaXEhuX/ab4CeH2pQPR2tm/vXd0By8al2abAqNckq2vA/ydAuc
tj6hR6iuGl0fl20L+XrAK/3FrtpLqsJqtDwnObaI0C1zM4i/lXbhLyibh2SSfSCIjgPbIRXNa5XG
a2Q5Yrw3NK3etA40iCJtkB6BS1edBz/Od2nVhPs0sfHgzaCMZXamnGRTBuOvXlvo3SFo0vU99GVZ
K6r3QdPU3Ze4HJqqHq1IjWrljzp4auIkvZESmwGhUTlUZ8j46PFKVIWdHCVGXM7KoUSQ3xdLuPl9
mHX2cnKxPyoN17mwDwwW7D9CAOxIt8kYVQEXnkq+tOfQPW7WRblJIgTz5EThob1Uht9Le+SwIKLq
R9BWK2uyg89xGutNWIWwrZJEe87L7Ltc0GpIADVpGT1VuNrsBaiItY/s7bcc4b75Dj0HK4jQU7Xv
YNpiHxM+CHAcGy0tqu9L2TZNDcVB9aOH1tW91w5ynDHPRlXhr8ZRDEfVcZPHmG/AQl4Q4gZxo09k
RohqXOT6l97uNagoUx+HVzuK/679ujnFUPteqQvocF2n6JAlffo6qLmxTHUHVtk8G7eTv2ajB5jT
n5WOzMEckORzjQFkfdmessjatGhO7y05c5uvq/gj6CvYkGqLHl7cPhiJG+MTRdN54pRreGzJkD8g
g98NIVmPoUhedE3rHhq7iJdyFin/9jEJipUcCbOPX5o6QeTuXRJf7hwXfp4ejz0UmEN3qm/kF3/u
yQm7NoEbj8O0uQESyaogL+4uKdn2F2FW7iWlTHCJGs/Z6jx2FyTF3EtF+t4m30QBbxrTaiuDcnXO
5uJsUkhwsNfh2H7mu0Z+z4rqSzX3wDrcw1lWw85hpTmvlPNypWzmG3hpdUrY0wdzBoykYLMEbuAf
4sjJ3zEEOU4q7lRKTQm/VBBAmcO97VhHNS1UGBMM467JsBGg3I+sLU9qRI+Gx0lRrBmDZj5nGv+i
SnEf5SjJDANlijy+TdbT7BCNoDiq6n7z6JspFGVXv0ZBnW3BoSe3YanlBliwITkNotrFyYhFbmy1
D13tuHCY5wvmRmfdkiR5uC2lQGjSLm9kupK9Jlo3bhKtizmB0zjD+GHp2abRVfMlztr87OSJdMf5
NvoApDlNo2CcqfprDyD7Aa6FtRTzQ6DKqUN1evtrVveb7CHvnYPvwrDmjxtKqzWeyJQVjza6owtJ
uKtBXC4LLZ7+cyKcryj+4wolF8YqDYUGQDErMG03TAgTBRpBA6/4vW0O2QqH8/EDL+9gmTm6OHq8
1N4KRPblMhHl5V5ztD+XqUOg4b9dWW8WdxN+C4ROTUiDzE/TMWM7BKYwXPZ+TNlwjt0nZM9QdW9b
gYD6Er8PJ6rCfToLxfy+PDVL91TUvV7+cLC62CVu9sP3fdTosb3G1Acuw0Lxa+yFCoy+KefhYIWq
zxEU1AP1bnG5xUQZm9s8yvm2TKI7qMKrdzZsI+xbULNWaw0uCn6zciTjPVC2bR+Bo5ex+4TlQ/fR
2Qre4x3oiRX6Uv76HosU3z355K57aBbuQk40qGcuyExN2/s62x3i/YAM5/2nkZMJSHPwJjYiHiUb
+cJGiXZyunj5Zd0Esb2oOv2MP0Dy0ALqnpq2opJVAZqLkTpYu2odnW/BsgmjsxnWwzpyrHTpQF8X
1LmM8ByQDXpwFfEsR39ckmToWJiY586Xyutvt5LjIVUuTalND7c7aTnGWWNNjZ38w2thxs7eEZOy
uA+Rk1F4Efr/NMaAeI3/HQNuIDg8kNUDuh3vpZfZj1qi2I88uVXwbHbJq2UCVDc3rT2NKzNGKMpM
2DQtE8H2wfeh0t/GU2Q+qJEF235erfTleO3b762ZIUpRU93ztcI81r0SlyTj5u7ksMvy+c+TQxvF
wXLl1pN5jFKVv+lIvBVtZB3k7G3JPJnISTkOUt0GEIAg3O1iGZxztqgNRK55bIf4fTQB2d9vcbv1
fWxaXvUQTvVefrCM2/OnyN7YN9EuGRFaDxZd7dlLsEXaqglbddN6WfccFGlxThrzHHQtyJQyozyi
F1N7wKGuw8kOuFhtVcVSDi2U9J9JuC10YP+PMpREvbbyfeVcohq68MHeH5Fi849IQwWgR+9jvlzR
yuF8sGp8sk6B3VPtkUtv6+X8fSyvzLXxvYCBCqWbW8rQ7b5yfLvFLQCPpdwnCnJZmDhFoHjNd0cr
AtCTTvg0jedbqVeromDtuKq/KauJXdBQtwuUe9k4I024aJKYp9Nv9dtxFsO9qeQ6pCh+T1K0zM+Q
OjEUR+dl2ShltheJk+37cfrV/H/GvDrwYvbMU72BOPPaW3V/1ButP1pg6AQkggc5ujdinrwPZW8M
A/bGBSaa9+vlhB/4w22xnGiC+i3u0pIjthpDoUBRMxliyvIYYyCtQKNjuLFvJvGjMzxKLpNp6sfc
KI7yArlMV629pZXt+LfWqjrcaK05aEP8q+kqRUVEQ+BAeesCeAb1KMyHOsKBaPF/Xn6/B/J0+ZoM
fb7PEzRKRN++m6LRD/CN4mUUei1sVEVZ23mDTug8Oxmk1XVQpycNSeVl5SZwnUU17G0ISHtzbmSv
sccETTFLpCnHi5j21tdk/xaR16mxO+AiPq+4zcnL5dR9/nY3udQuq/PtbVPND712+hS9pj3Xg6E/
6EMVbEIUkb5V0V9TqAY/SkSxQQk15gH2tHJtFL6RLUeeH67Xf8JtFavC8kCTtnp7Eg66491oF582
rrboypEjFtZUv9ZOD6SgKD/JbbTY0bXosczLMtEerLrwXxzd/6fKclBVbKub7GrZHTucFlRtE/TK
S2Ek/h5vrAT6EsMEcuCMFfspR2OkhY92a2wz3fbQxsBFzOKsa47hTtcT1boI/gl7axyQFWTzpu0r
xEf0pYzeuqmTrT30Qg7BUHdnLKPxeDCH4bOkYLCcMBsFzurbL2mp7BBSGj8RhIQwkXbaVi5j7z5r
O9hvmJ98Dz37r8ibyNgm1C7rof0WZpSZF1FGviLpbSxG+hESzDg3Mnhr5kssM4t3g+adZEiukGv/
uFbeuhiHdF8o1LahUu6pJGfPg2V+mIpXfR/T1l8K3TLPoYVLx2C1DlZXaCLKWaBb72it18+9mZt7
N3enJU6o4kIytTtlyayhDY/wM5wwpbbR3zs0/MLeTbSZ53AfmsNDzdtpJYekktHZU/PxkgFRePLs
4FnG8TCoNojXgQOKo2e0qrFOcSmzAIMwDqD53VWoC+97jlyZX4ofnmbXq6ZECRC7u/gCzAaAxTwR
uvUGAGz30SVYwkQxFeaQH2ERspEErhj+QM4MD14j746iq5Nrq+vaIuvJzlEm/9HhIfiZ4N0yn7H1
hP+sBkQlJ8b2KTH9YF2RM/5Q+Kggtz4SUg17zdWw+dFACGsxD2sj1KY9RtPqrTfY3pz+pOlkz+vE
gxF8k6v+CH9ZNQ/lkrhBAWMhF94vkXef9MxAHKt58LssOlSdF5IJ6iPQOv8OZQ8xZQ9koVdCBI4U
o84XlGQzaqHm5ctKr5UXduzU5Y30SNSrqU1KmH58J8EV80c7Hz6EYTgYR6bYhPZJtWyz8O9oatma
zpO4kVF79zJenrMDmFyrl8Ak50kZ6v9db5j6r/UYxb669eiTq0/0gBpNkCHdRaOAZLoq/V9hkHln
RGJAEKoJGs/jaMNWGLX0egvG/k+5ROkmPArlEsSPWIKfwCUBsyFlyairL0xe9Qcbs2HE/+zUOg6t
KlYhkhxLOWzhfbubrnWeSy+s93310Rp+fWlSZbi2gTpczdKJl94AePEe63NMFdopBQQ8L/GVMvcW
XKqwK0kQ+jMpPFrOQulIE24bFxKvBxL/JoxEWiHaTD0pJjMaXaq5geBkMpsOQcVJQZfNTdk42Tnp
UXlrfZGuv0zcZxPLIl8zLxaOuskqNztKXXdOVOODyLwPObqLvht6PPKXad/id8Oc/4iX+rQZw8jd
J5nen1AWGdZehWafHKJ2MKDaMmuWy25AJXHtzNMt/+aRkj9i53Ll/WqzDhREtMZ4vN1DzlSxh+4f
yrwLo2i9Bd858032RFFat970u3efvff+7+sad5pIVMradNyGnJy8GmGsRzxLo+eqd9OXFD4CQLUB
rR+3yF4a30HyHRL9Ws4aWsFx0Pf/LsSEFCMAtqSyxn02Rq16zdS6PKGnVU1rDGvx8VCzU9NEBajT
UpiHKDX5goyT97uLu1ZCeUbOqnM8dzWEWKL82Zu/9v78B5BO00vgxvpejhL42NcUQ4CdFUlvSFZk
il+gXsZmslc5H4a9ebmBWRuAV+SK9YtU4RgEpxUFMQoQVwUY5CHvrQ0CTzd5HL0hORtp28oylU8F
IDHGs99MEUVb6unsdfIMH78CYkWQgwN1bZCZuW+Z6xG/uzcrxW9gLsUXZkGJ2DYPt0xV60S7CF/v
Db/dAklSPlbPnGDDG73YSIGqegJt/WUWSn6xkYpV8lrYjJgiTBx28gJ685CVJfsVEw2gcdglt3P8
EGlI+4n8qgwRfLMeT6CFyauBjGNFNyhduvPYsmHe+aiQPrSD+iZ4tuFMVLTbokE4pJoM9dGltMfp
pol+4na4QCVP+w6/Ol7pZh2f0U/BMTAJ8Z61xv4jrNu9U3vhT4DG/0QqKhipa7yVmjY/qgLvHNjN
pjA4OMhRQonzFh8bvJNVkHfrLxNWgU+Ak4fv97XsLLKDd4OxKxqCMXoYPNcjqR68ebqlGAU40GLs
90knYCPMFChkqHHRS/T/bRap6eoBZZ18BYL1o66z8tr0g/oSVuoqaA39PXDV7tCiSj+/L/R3Sm/p
ukKsbSdnc69FF+roDJP+hsRWvy7yTt8atl+8NwCTF3GZYWbQT+SydEA/WRi9lj6WSK2tXIOsLd51
K2j2JXnlJWgQ6wRvBQ9cJa9XUL6Gvac0wUc1QWJjw1cMugLYZWjWGBoVn1FWf2iccR+TIh8ubR7k
7IaIQzUGPRIhkgC9HVEkQ93kdaOefYhHt14wxyIvVM/5iCoKBoHq+b/WyVm/N6b/XoeKLpgW0iDZ
1KfGYkR0fcXT0MOKAAPUShHBRfYGJyp2SooG9NcJ4abnbjrJ8GR3KDUGuf3WVXb/IC8XEbmhf40m
MOVZVxPieSHPMxSmEQ/wZl/Fmyp2p+bNsfFaxEhm60RptjiE9aGfhT8bJXOvtYMUPBuE4rMK3Ktl
Gfo/bkspNihTSHZoAhlu5b4k2dQitxQ0J2A3xX4SA76tRuQsTRXb4VwAlAjxd31QlES/jGmhLC1h
dJ9+jPPm7Dc1ovAPLFn9JkQ5AdgKpquLfEAU9BHS4Qa63EFVRGv49+wo5NhoMgOI8U93TPtT2pku
DmgQUtBFAAiKAuQVclm+o8KcPUR8FIn9PuRfqaafbZ6dpSp31oU7A9LfR4LhU175P6X6SzimztYI
wIRIK5WW79KyjqP4KGcLzDZhfvSvRWUMl/ki/m6SJdhLazcG+nDlCNBihK4itTgPpzQcrzle4+ey
02+hYQ7JeNpReax9fL7k2lLF4Mj1MYaZ7+HM95Br5SSbhds9NCfz67VeAXqBvvDr0hjQ+mWc/k5y
H65d4AdsZb16ajnXzcajw0CVOh7xK6h09Wi6Rb0ehgzZgU4Xh3vTzk52Omjp8jYjx3JaBA+u20W3
tfdw2adYoSdkwvIqj58cvEogByXRht8VWTTXtN/xrLYPApPKJxEW01VJ4oUcyQuU1ugeksntbrGa
Hcw2CPpx6YU2nATccHamM+kLLckQjqizrL2NAV+hADugu4cfNEXagAOs2zU/e/y29Dovfujk8Jc5
NUZI5vMxoy3yTe2Y0Zvhe28ZqeyfHubOZtW672SemzXaDebSx7hpM7nA1dTEcj8js9IX3lD25yj1
u8c0tH+AenM/gffz2PO1+OAqCGU6BVvgoHY/rVj/gJwVUk1Cflku7RG5x13qE/iHyU9uWIjXyDuQ
iBpM88VGVu7QRsns6cAdSr/AflXE4qo7VX6JAnhCckLTx3Jpzz61HtCnZy3WH9Wakq+daQAoeIXt
R0qj4Mrp3Zv/h1jo55iwmmG2uC8Os7GDezFE/b/t/ZYCj4BcJw8E/i5cT4UmViJD0nDq4u4i5qbW
zfZihKkLrRk0qalEjrmQwYDd0lIvqnJzC3J4wI0nNo+dPpAQn3r1xGs0ftPN4mX0o/GCPHH0hsTm
Q4TC+KM6j+opXpb86p7NFjmnpYxp1G+ekZJbypgjynKXYe0D8wmL9PmGthoOF/DiL/KGCvp4QB9w
tZFX53phHzwF87zb5Z6W7ssaxRV5aT16Aq9WpNVNP30YZqBW3gmdzfgYpCQOsMxYhInh7dE066qq
rl9dVXRr4RkxkFGWxOOV8ku5FLY/rKrM6U9VDt/41pPDudF1LE/lEpjaf84a81DGssrHFTXBDlle
a4JA2HamjZd1i7sBYgL5zp9U/1E202gCACtLsS5c5VfM1kxeWuWokvAhJidEmAzLsjP7M7TZv8x0
8g+aEjuP6tyEkVhUhhNc7cq0sdh2UCSwhp2cu62qmvZh7MN2cb+oGBwTP+1arCJIuNdcBz8FEr76
yCYbljV6R0rti6vAFFKG40woG1cEGhaZ5HPhQysbf6TWF3TTIeyc9lJAIHvJbMNZUnBMdnKyzBSE
B3V23HKWwrN6LROk+xssqZaOpV8VjX+UXBsWCob0adpv5Vo0AfWHUVdA4MwfY0aVWKDAUmF5VLNt
1kPzIBDu23SJ8l2OeF8DnPvalePC0nSUaR2x9DpOYffGdgOBusPvIAo18MO1BLbCHPs6LYOuVbiz
NJT660KhlMk+H5s/7q3MS+S6OT6kojt6aaKdqbbUJ4zVFoFhibMM3eLzJG/7btW3drX6OjHP8stZ
AK1NT/JSV3RcMMe1Ug02NpJZSzm8T8h1moiPlEIpDc5r758KwhlsdEB+XBMAQCj7X6pSK2fKhbco
U68gvQcBr56T52qZRgs567fQ7tLMfFHN8R8RILYzFjl1Q+hFlAfC0T3Kcd/WxXGEAP07IsOyqcJ3
1c29pxGhixfE+4cXHU066oAUXWJ9fAEeNy3NaXJ2cpLKhb0xwszn1MEFmaI3B6WaUDWah4BUisds
nI8kjGTTseFzKqxhwhg2TppcjTIVy8HMlW+FbW70xuz/9jG3yFAnea8Qc0JtoeacWkL8FC0WLqj7
li9qihDM2Nnp0kKcbjvFJda5VmFZx7EjswfhlO2TwMmlCGL7KCfuDfbcP5KyKrYptTV3Azpo3DZO
/SlX+HiRbzEH/KmiKt8huzjf+daX820RHKN4ih/u92tm7XX5QUjZkyyI7JOF2thSsdkxqn7QXsxc
a25NGQ7JEsPmevNlIm0sILbYJm6bwWGrLi8ZtKJbIEEvtl9WD7abzBSNaic09l5xUANNDxDu4/Xf
/GRrTb3h92fKXl2E7waUv1v8ttbQtatTJtP+NpSf0ZQdcgROfcjRuV0FvG6hwvPTy8mgzbe+jYT/
/eYy3ntYq6COePoSr3k3CM1kY/H7h5HrAU+BFSjJo/B2T7qzox4my8ouYdL/aiZ4+Zcw9ldFakJa
meO2hopCMNnFmm1PuFJcI5+vtl9Uxx43ceNU62E0rBe1wnQr7ut0KWe1MLBO2D5+ykk0poenKi3R
5WLpTJZ9QYF3lXeU7QNzYJSqf+WOXpzkXO+i3+Y36NnqWVksYuTMOzQvQ5+jq6kcEC+kltuqiE5O
Y7+VMdnIJTUCnfypgIopvMnHx6NpcE0MYDKj/yRD9wahN/6ZPSLLCvmzprKzS+wgtWcH3XOaWh3M
26FZJL6m7mXMdbyOd3LtYj7OkiBou+e4GFcl2J+rvCAuDNJOCTUAOdnX/ToG9rk0mlR8GzWKPkPz
3RtcE81DhLBNrcYNxbQu8ELa74EBC2xyNPVkoCByAVBLdWG+wE+mvynGlk8Cxdulo47PFa/4QyWa
9iB7Vh//6hlz7z4MVVSg07HcyviMq9w0mvnTLU0PhIhRBluOoi9yvVwh7yasyCgWVAVo3aEyttPM
qMrQwn5OoQAswGJYP4Gy4fncmT90nLGRy0ME1nVrLH+BCVFIYG2jxfVCZkNiN0ZoBM9QuRZtfvRU
RTw8IJ72a6287++1X+77ZW2sH6mYnNO86o6TCH41Q5a5zaIMVfSY5FTVdx95rNXbP2L35SGCwEe5
bgAY/RA2Oqe+f+91v7WmdN5WFKjrdzGKd/GIHpwG7w5JGwXNq7rSTwhQd+9+B0mFcIwBKaoaBTi9
WeFw6vGt6Zu+3XauZr/zlPw79mbXSd7Wr8hELeUqZVD5UxzUYolEt/1uj5QwQS+wcwtKnDQDhS9d
lZXrOENpHKu57DUckEXW7KpZa/Nw6qea/QTmMnJJHWbFsoMRxekWesthkF0kjjaGTwVfxvwQwZtF
7SnINZboH/4PZ+e1IzmupesnEiBvbsPb9JllbohyLUt5//TzidFd0VPYc3BmUIAgkouKrMiURK71
m33ci/GhtSTCk42L+oSow8/jznLn9HMo4ukS2XAem1ymn2tEkrekA72DGg1YAuPSarxINAme5XI3
L5PMTmLQBmLJBIm1HOqqt4821D/VlQgQWjmO4FcoFfq2rrKQlQIPLdiqAzd7OK8iBHWoJfXRgxrw
1WgyT/zJZ1vV386QdjS90fa4+2okH6gYis5wdmZbCPAsS2e+A/xpb1IprLPdjv2jiaVHMKPLBH2v
58abAwBM+jmPyBqpLhVluW730JivhhpXXW3rudzbevAUZO7KEQCXDD0OXkOuCg7eNg6V6ILXvPMB
nthmtLb5T24TCJ0HUcOzr+Y22RZxH75Bc3Kvoh7eotYL31RXWAvKdYg31ln3Fg3gVTPkqB4FnCct
k9oJKl78KO0eQbwK/bp1Ir1md2urwN4Kkl1ZRDlKwcyDgxg/qjlhRmGmbeyHPoFLchjbhcocO1eX
L4SkjeuFK5xzBzQUmKZmqLPOzttNY0o0WQZMwVeGlSXs0I3sAJiGCrZMs100pM41aCg4psm718Tj
ezD+YvurvcZ5P77XkY8nehS8uJMxvBeNQwVq8J7VmENVJ7Mq70lNk4hrh54vjryKqXuk02c4a/o5
1lLxbM2DeK6tde/3EEqXhkD/7JLW9avmvbtRyfcswhGKRG+dh95HUT5qYGZP/F/AxYwPWsMK/waJ
XTCw6iwQLl9w6z4GY+fYt1FriEL+AL7dAu79sZ9sWxPwL5uP+fh3VWIKJRljOLDefpjZxFoaiit/
0OX/00Bc5vODbgybYPCRI8TMqrmdqnY4eFhJ4y6A1djEna8XbgqcENJxt4fqgb9X3yMF7WnWFcle
5yHUNUgli+HeMMrLkBXFB67q6SFBGAdcjD+hWt9RnQFY3fL+2BiWBtI/NtADcoOrasEwKy7+nH/c
xsa6ffHKCR85x/W2qg8a3XtjBE9/wCZK+ZJrVXVV8Ak1plATtzOJF7VeXW/4Cl3WaFCBO7jrKCoJ
xrHNfqZ2jvHn8hpWg6q/a8XLAG+BX2mKksGCOQxhhRwaAyogRnMDdrLNTwCVOxPw1rsY+vxFZum/
WgUta4EXqbElssuSb9mAKk0BVAejlLxeuQL60Z/t0MyLehV0+RqWWnpSw62Xe2CDzGQvhwQmWTrK
5jlYMjx62U/H25+CF8gNFpfjSyhl+QJL8CoX/cso6J1jmMtiMxmN/anykG5poOcCRkL3snatc9l4
4R4jpAE2tGxATETFm40TwA7fDOuM09Z0MXwDVjE7j3eZ1cmqbUrxC+lmq5zqT3PRUqUBYfeihCbS
j9kd5U2VgoSZf6h9y1upIRU0jjxnySbNB8cNARh0TnSo+7F/YmG3noTuveRB6CM7EoRbfcJvTXiN
f+vDA66vy/zWAHVMMrly242KV4campSwhnQ/QxI9aTws80YizyrJqGYi0h6hIbdvabk40NmOfswj
HG5DMTp74VItd5yxfkHktt8i0oM+Tyw7POud+GJ2g8VLS/bHRk7NZc5auW/hcRwmqeeC9KymH9zp
Oece9AGqRahBZ22FQLNwtoVZw29oEZNYDV0Qnx23OjnSdB9UnDpIFYLG+6p1amevmp3bRLvc8o3V
3PX22QrZVqszddAtm766gll2G7/3kkzGnJAt66GKa2uvtYUOw1lSixReCXvbG6tDVBjaI2s77RFt
fO1qUbSqfTc8xn0WnZxy+KiRFj6BXPUe1SE0u+aqw3q+d+lp6D9iwUFGT8yfFp5nYafOIgf2LTV5
Ka3aAHoVcs4hCfrs4gV69CMo3J+J7covcWE4SP9FxnutlwLbJaNZ7BWbbcDX+8ifXbK3teQZiEZ3
xQKIAn9WVF9Td3kPF1m4qiqESgeUkqyQRJt07Oijryd7U5dd8GBgRnGwxQJqBXPwgIRttDUtvX3X
gqZayckKftSRQ3bKTkMeCBWOY/61N6b9UPbQD5M6YFlr+x9RUDwg7lc8ZyMpMNPfA/kPPrJSCx7L
Iv24xUSAk0JbNmvVlNDT0Q7Ps51qekPoriVsk5NqhrPxo6ragEc8l/dB42Wp8N8CFAlezLE6um3t
fzjm6F5cLYXJvUQZs6WtK5EWO0yRA3MjpwSgEIrPWtLJB3Qv8wf4nvJ26KjPUcn28fr8p98dq2zX
jwJwjEle305aYKSRHx9NiLCHGtu7Zx1nHIC3vf2jgwfT9eUvdHkKDAag4M5mYOx81DZPAyu6B6Bo
HegKzJHnEsNTXyt+9X78SC6w+RzgJLmJu8K5VqWWYsFnYReDmfub22GloWKdCP5k1kY/coe6Pbdy
SbEXrihQXooSi8h73lMwSXi7ksvrp+/RQnyuhuIX0tD8rqxOvs8ahswi6Zw9unVbx+7ys7ccAJME
lOqBPJ8rK/u7U53ZEnP2lTrlLX8tPH/eq9Y97n4Z1yfPFBb8/apRdT0jMbn0vX2ffLu0+vyYxBvb
ycb4189wm3i/uFGFx05gJcqS5/tEOeUZmmn01DZ9smpmvfzCLkjfQHWAkjaVxmdHwmVAN5pCc81G
M8q2QzMGLxhQAa4Kv5uAS56LMMaBrm3+fYUaLsnJdD39szFt1YWrqafaWGe80ZPkMY0NSNR2b76b
LkkY1VQVYdWMQAQeq0VI6968j6rgaOrcJzPuzv/7+bJ0B1wU0hcNYv7Zw9/mnBVjmu5UO8ZNDftE
HlqIDS2nqjcMQWE0ul5ueTSwI3fik7uEqDgVIWaT5/di4DlXbnllk2ofZvRAnLQSD2xnxcNcZg76
hRTUdLLfF9WnRtUhElgpTZHtbN0l+D4wTjkiKRGi4X2cvrSmiZ5TOYMel136UgZO+oIcjLFmK1ns
VZ869AVVIJeaSpO316pzy1Pb+sNeFEH/XKNVsu5dYX5F5+4EuL39C9cLuGd19c1uoAe4QS2em9bK
9+2gse3v4+qa8jrYjiQS3jOE7VeGHKZfvg8hhtl2on3Hw83loa3ZqMIFzUNogQMsefzgWNxaT2Q7
+BF72/7ixObV6uP2L9fF+bkIy++x7SMLHGzaBGSSdGKdPR632Ja39IcDdv6ESrRAS7RK8kcU2oKE
Q1xhVBiAvTnUiVGcWdU3cNt8OK85ClqpPyCnH/nWI6D9bDvlrv/isufkO0vrj6B0p1XRF/HXsiu+
8IBOfyZ5ewiEdp4oPZ+ADIlLb3bIfOn1FyHT4IyihLhUIAyEJ1EhdAcsM72m/YK8wy9LZvaTrkcg
x6osWcWe237xNL+HGeeTdWGx/knTP6vwukYQu6vHvR1G1lZ14VD9IuGmvQTT1D2kaahTK+XKPZLm
VENb7cjjdxvVOj9XjZ5oiw/QDpJ6+uoG3oKnCdNvKTAvPCd4z429DhujCn9mMeJMDan+dwpTAhHw
dHqYABYeYzCSx0GUPR5bmrMlO+E+YU3sPnWLiSuCZeBJ6VIHONnTCiE/3MSWCCnEfCwUwcDy6m//
SUH83lelvcErCJXrQqMy5UTzqXCB9zc+prh/nIXggf/sG8K9xxtnnIMvoGjPMa7EvzwQWLxa5Vcv
RMosS93iCU6TccAXwT3kbhA9xZnp8pc9Fgecmee1JCt9ieY0vmhtUjSre3vhR7IiDOKdyDxk2n8H
poVJoJ/heEWhud9DQ9NP2gBvMShj4y1opfPI4uAiYltH27T5HPXkxsGjGphD11+r1EQoZInkJWNg
56V52EhWxjGe6p/N8kTT6ja49l7xUz3fbJkE15QxDZsqwDINQv6R1e7IImQ74CzZRyDmdBvXYtqr
Zo824cb0SnnEnytl64bepOZLAxWFjFKxOgXkxkbNNMsDQi7PIg90QEqTh+q9924bOHbNnv0aprrz
Cr9I8h8T3Vn1tZhr7mXfyY0a1efAf1om5GnrrSqjw3RJ1ga1pKZY9/x3fwTBW+jm6CnAoVrlTSpe
kgo1IihwObQTQqFOgrKEz/w7NDNzqCWNHbzYemHthyU0HkLuXCM++aJOzuoA1v/vM9XMtDg5SzGD
WrzHGPp2jG3jxNaJfhViCP3vabdg1Xmfoa7KX7+yJK3WcaEJ0GgRfGc9etca3bqqQz6GGJc7bh7u
zF63wYsK68qsv4dVjOrzE+of1Emr/X2yHWTVdeg+J8NiAjBjPG2VwXB0Ws9et0sTf2V+M2RVN2rU
zIxsjzlhu1WjrWGwuoDUsVt0Cz5Ax0r8eL12f2tWU73RMJpCNBYWQGJhwoIMnLPzi87YtzoK6LX9
LfOWYh3rmiObHuwQlm7Hth8skbkY/mjjxbPSca0PMviiSwOkAAYbg2b250HrksuIOvfBqq0H1YoS
v2tWeWsnF9UulzNs32PUdvEHLfBroPap6SjSRCfV6kXCylKdimLAFMVspbeb8D1eSZuUwUYNqYMG
0vHa4Ga70SaUxUNkgTD8XjrV8Ox18e1s8jp/FeRdy26GD0zyUucBi7CwrDs8l0F/T2d16LHaLXcz
okPnwitAfwXGAXEFYlSfitGbuNolSSUg65C85GHMn+QiX+Fm0t320nD20aJy4Xb6Rwe9+ynDdP7V
i0y0T+lGuK48Ggi0btSk0neL9eBRglajY/A6Q+j7yJ2+u3heudJThxJJ75rv4+jP0FVQ3rg31aii
s6rRMjAYdcLvve/0vNzadg2lWWwyl4Wj7WjDNf99ppq6WbQ8h1qxuQ8YugfK0nZnGNglgK7p5Z6W
UKkKbJBNNBZx6V5IHipdoQ5qMEPoVg2qlhFTrrvxDWtUN3Izz84tvMA3fWq6rWH4KHCA+nvD00Mc
3cUQTY0irhY+RWZ5UoPqAHR+4xne+FwmaPakccwfhiHSc0nRBEli/7kKUY+yA2lBremcj8ScloSw
9RyLWLw781H1os6JFi8FyNiMnA9rkbbRbCdEk4kpUZ7pexi49XZemr7sEaltcD1Wo/jUfseIdjwn
k1Vf1CEtsIHYFFAhL0a4eDrV2b5aWu6caXujxVGrEMNTa0/eo6IqLq3OgDiumIp9g0vw6G70HCFc
zx20DaJfKN5jx3TpIY/ztzRUOGvVL0p2RgjzOlLe3Qx5mI7gmpfUFg7xmBUvCn2dbE7UuZp3P1hW
DmCcN/r4ZuPGjrQYKb2qkp/jHigs8lYO/lBn3QM5iBErqcLZ6deeOckNRFsHfnx5JJ8d/GJVeTsJ
h+KPE7wBeZt/DZ1hcQYshxyzQfIyqashmrM00Qb2TjlUgaNZDB+4vMq9H3ThszqA+8i30CXsDZgd
HJPdIXT2sQtIV/yOqa0uOLW6/OyQe3/OCjd8Fui6PNSxtlYXuYeOWIOhCZ893kPN0nhLPFGd7x9a
6Ya90ieZHlSfihXDspqnaLRVV9OyuYBZ3Ic7LyYblVV2DSa87SHUzxE68b53zikA7GbXw7eOZ8l6
rBdHndn81vuT+0sX34KiBnDcARLVwqr41lQz1nss+98cHb2mKu9gBqJydGwmeKmNv0i0BhUusZ4T
vEKa8VaFRDYu8KKrnng6yYfqzZNd8pdut1/DgNrJiPbIRkHDDQ26PIKeVPIWpLiUQAh9u582JLDM
x26a1lmi4coylnl88oKEhVSoYTbGkwsEOutnbAST9VTE+ygpxwd7yQw3XsP+HrsP1UqW9HHXj92x
WjiAfeGjl7L0TUZUb4OvBv89SKSWtRmRBPhKkoSXlDR+sPPhlR9W4kkCyDj1Tjzsgq4xPlAqecp6
K38MkbtYTwYPM94D+cVIvPS996HQ5W3pHcdBz4BVOeMmmiybv4yc5ohVj5n5YqtGXR+gQY08GLD8
WGwxjZ93aBCIk55jplEWpf5SL4cyiQsYjOx7UH4ON94iJQTzg6eAq69Nyi8v1iyRn0iQwMFblqX5
0lQDIfqeZiHE1e0n/WU0Z/dUZtgpqYjKWifQnV5y3tjrue+bg+pGvZ0KjvmXmqKuIrn9dwPU6tuV
jeXykeM/CbOXVxVR+N147jz3x31SWMDnsTzE/iIPnnMYS3kCzt6vSQxG3PSZeC6M7EeFlP3XYUTh
TpSpdmkbN+LnLL6D9Bm/xj7OW3bagyNIvAztufGbik/xxGFtObnbCbHyOPO887iIolO37RcV89+n
fek3J2R5VsnYIGOuIu/hlmHM+7H03iYT4EDiYWmELU24AXTVbjJ7aNFHUs5GTY3jotaTdyHO1CxQ
Bl31JQN4eggz6U3oKvLHiMMvKpbopU6sUELrSt3RvAZOAcWk0wWVuuqnTD3gAQFfwQrdu0M/fCvw
uvjFe3MFBcIOV0FIgtPP0u+AEsbVjKTwOxWjYGM1bfgoogpjH9HFJ2dwvEtBdnQ3TvGu4l18shc1
jbHLpos686PRO/kOKgP/vX9si4JlMirfK3+0zW3pAD2dEEhau6bpbTpnGK7Ncgi4QSY4apyaEYKQ
iYmTZVAkW9uPzXcSTM4ucGoMM5ckhl2gE0q+eryN9oXtUxhKhlvTGCOx09K2Rh07QwG5Ykc++cML
FJGPMQ3Cr3OA77justMwPSk/cFPa2VoXfg0xdybJTDG96vNDv4Qap7613C/suoFRsuncqQssZVnP
LLx3s5l8HNGzbqMuAPr682BAb6S++CoC6eAw6tu3Qz+4R8/Ry9O9S51Z0ehcy7aQB7duv94H/5g+
J/28GgwWUn8MqPkgx62L6Enu//NxKorqg7YfChbN5FSNoz7hIEY1AUHWyc2fkyrDg0WrvvL8zp/V
YS5lctHd6eneJVkqXycrPVIKBQGG/IMDUxuJieUSKizid/yUFLc5t6jK3jZOcNLbSfsUpZG71hf1
FF8PjdcptZ4CHBe/Yl9iY1eGZFdaTeFH1cdoYNGfQTLcBpOO8Y42D5+l80sg6wJmfj3ahf8FbcF2
Cy6hOtZ2bHzuuqfYN/0vpYOHYQgvYIf2gPclb9qdYyAlhthGfPZi0scZwkCL4ELyNq7tRcpSHWZr
zHgTd/5ZNVFM1LcaLjV2maG4ym9QfZEJi7SZVy1tQNTbGfDh+V99KjBscOQb+rBfZ3NUXNy4psi1
HBwZhO1KtdWI6oQmjpwWyrawbIhRA+ogfHtrhVgJ3WPV2f16UJKOvSnxy1xmqv7bR6g4M2iHc988
3LrIvbOdtTULjXKT/5Ix6f/+MHUFcH4RXjlxhbkEvzR1FRVX9L3cREM2bI0xgQFVud8sp7Xep8KR
qqVqYaoF9/0bTw/rncpSfizdak1BJT7HhojOHfyqs2qqg9ckKtnMcF54/WZBBZz1wfzU+xXuhiW0
tVqM+S4KJPyHhbemT455xirmkwK23TBu/4K76XbW7bpiUd5T8Lc7xK0PoayM9XxIinm88HDBKGvS
y/FSubG+osaM/eQyovpczx8vqplPQdbhAUhbZrOzw7rnLzWgDupa9+Yci/o0YLT9XkzZRw4M/0fV
e8jzRuOvxNT3aTzhz9T1wzqe+LcKWyxqPVQ4tWQ/gTHEORNFce4MSileInazJe1nq9Aol7C5fk7n
MnmOeelPtvN078lLuS+N2r4CGWjDte8ZnwqeT8p0ZW3IgJS2D3UQZU/z0dL8+lBrvn6MkjZ8IIsu
t3FcFO86NYhVmWN6l9r4NmhiE0dQ77hXE+xlMDKKW637CEeNZ1xGnnIcmv7DzeG39KLxNmo0DRN3
K/BS36nmEM5izYbWXxmRk/OG93FxmOfsrOsZljDL2f/YpwacZYY6w41jXbDrOf6PU1VYYVTJJuS7
PyS5nm2gWBl7hW6QTZKd0JlAl2lBPDhOW7xKjwqIm54SAw1vQzu3gc0dOMbuCdBz/MNNa0pNKON9
dgwjWZuzDQBxQgNzGkcoCWB1VqZev4T8etbURwckmhefMlGRaUswfTz0LajrcTkYTRBTGqszJM/0
FtNLtrWSHM3F9oPpmWX5zDIx32LRYj8MVV/tY00z16GYHZrNhWTI/Dro3vTqd0iu6KPnnlVToN65
d0OBjcEyKjSxR9W6Q2vBSh6S0gAq0QYI2HKoBi85ThQtV5bf8t+xk6raZhKtOz+Kg2cVaC4attKq
vYOaogbitDiVTWBfVQtnBMoNiDCoFjrz8mo4Jci5rD7NSZudUU6uqTyGw3UY/Qm8RRnjBtrFWzZw
/kuGOAoSqJV4T8cQcTYrLb74Q/tLIzfyva/1K6nc6S/KNOA7fScm97O1kxDdVm+GE5IFya9RG16n
EkSak2YIm0W19mlcfjvzOA1r07S1Y4el8QVG7IPToy+gDvMA5kEG/Ub3quzW5Tfo/wdgB/7pUIFN
YeE72/pIMtBPHi4F62FcEgtJexWg+pPA/oaIGAsGs0VCEEbcAkZae4M3fw0h+Wxrq1i+67b5NIwD
BC/63bjBNTSuyyPaxvEnS5ZbsIr9tev07kzaffGoCf/yEQXCEq38ZltGvXYQ+ePm94K9GAr92Jod
P5gcm80QxsVndu4vZT6Ef/WjvzEhaByLYpr2fQ5pzqeMd+7bmXqBY+fr2i1Tli40zdxG56eZo6Nq
puxcMfPTw4NOFvZdWtTUcDyN96rZj0axzdl9vJiBG21cjJf2Yybtl5GvAYDEWjXmpWcOknlXzj+F
n/LYHAXmrgsCmWqaT7qKTFUjgpJaFFndFf/buV+poGSJBNsGjtNFwFD12UGQ1hvT9wd0SRv8hF3k
VGKR8/Utt5K6Y3Jwu2s3duv97X4qwCasyDXnx7/vL8/7LFO+AzVF3Yd+ah7bGOYCDzDuUtxZ8EP1
sid1PXMuyyev/n6/HSvb0Tdun7FAy61HbQowd8r7o23A4Uw133xU/fXkxvtQhx3fLmG3vuWs7Op5
bWUi2P4xg80XqtXYUYltAL364ul4F/shbKvfByylVrMbxo+qDqD63ZTdp4fe0pFNXaHxsirEBhil
2KhhVUMAE4IHumZgCahigIeEjx532aCBRx7yQVubDpakCyoFm0m0oGmBsrDe8zD/V+v3mOvOLMG/
d1JiVhKNISwFuHxbS4PrngZe+ZiIXjvheOCv+2yYPru+V7P/5P296CZ8QoIvxqf6s4qql6jxv0cN
Ru5+0qu9mmza7HjNn5OItUvX9OKSY1W4AR5qrlVTDQSUosCaZI644K9OTDXUOxv3GhwiJ7YxKjJW
p7dxOw4O9oB9w3JFNa+KM/wAyszewnjECLdOul1mJ9nXtsPPHqfxD5RReIhAId2q/iwq4ArayZvb
GOLcmXGwlmLMvoZe+bMQWY8SXJA8dHlKVkD11yM7twz8yGhY/VOSV9kqM7MLLN7hhHHyCJmew1z0
iLqjABU7+fR3l12h6w8icasiEJrZFYtSjixx8swbdwKlgfp8Egf5AzC15lUrm3CfCvQ2VXP07PgV
1AWWEYQ62pSwoAYRowZbj/2giJ1n1YpjrXnV+yxDuhLNYNUncVFgmQnGMlOfJW0W3h0yxLKDqO2b
uEeGZgJuyC+n1YwaRLF2AvmlCNr20vUFki1j/qGY0VMO+Sf20gdFkcaKWz5NSSO2mRc4607XEA5Q
cU6Hj9wSp1oq+B6n+hT3uolK5wExRUzRKJR56WuCOsCb6DE2a8FfnhtwAW+IldS7nEr/VjVHv9IX
TsAv1bpNaNlp9OmrP+T5bXbYV3/PbqRes2SxC4RfubafY9K+zDb8Dmo5n5vlefY6ab2zGaMBfk4V
ZIfUitkF2BCUhKPlAkTKegRu8aS6ghkrU35d0GFLoe9VM+NnfmoCfHkKb+53djk157n1mrPTaYjK
qzZiwhNMzKVXtTF1AW/F/nd774NlZG8Sy3wx0qrA5JRD1STdsc6qFz91En3/u6kGVZjZA0Ir/HDY
pItOiVMG4jwuAiZOOPabKsTu+Y8B1fyjr67wgNbYGm9gXTlbrGujJ61P/z5TfVpSRE/qjCogVUEI
4v/fcRSwg+opLkxvF0QCxqLf1Pq6TAJv5yyMRXVQfX6STbBRTftRj4rhedJ1ZNh5lgWj36uW2puo
VhCa4Jh56v2O9JvAf4gC3GTM0ixeh8God55tuRtPVsVr1oAYpeChxvQlADnVYeNojr1TARi91Y86
iW0XVvSjHOIXC7+BPdUO95UKW7HqhXR/zh4g/cqU34O6mNdlDtYzTjvvqGIjp/Rewbuje+dl3s8u
C1b+Ehu6VE5VLDWldG1URbKyY6/5pEfVzqsH67WcRfgiBvuS9UX7iTqXiXqZNoM6lk+uqQ3HtOuQ
VXKwLo1EtlUtddCg9z43B8dx0ud7r8SOtrOaGV9apqmDdKbHNm6zyz00o6C6QtBEu109XmILHdfB
OQJkcJ/aylSsawxcd/c+Lxb2CudUiDGN/ehZNpVSsRRJHXUaLBVSdfCGvD+UevRoUItrdmQKxxZF
wa6f7NM0pWJXlL54seLCXuVI4f4g5XxDInqV+IplgvUhqynaSiCXh3ywD3rl15ceb7F2NVrdIqa2
ZA2c6Z/OVg2lrR1vjcUKVAgnOXQ9/rCGjmN6Xc971j6oJMHLXyd54lznOLQfqLxgjbQMYBx9yZyi
/JhTvDENFvl4Obf+Dse+6as7rKVrRd8q+DQ7C6LbARcyZNZkymNKxt9cA2WkHCDcqZ81ctdh+lo5
Lfylxmk3etZN9UcGpRR5VgqhY+9q27qu7d1sQvavyYp8Ned8l0Fi+bC8aj6q/mTOMcmo5o+hdRet
aGBxkTOdgLQZIMeM9KuhU/kNaokyDK5IomjHdbK8/AJhQa8Y3ZEH3aQ9DJaGD9QyYc5QT6FOyxaw
4TYbIu2H6m9acHsuEkNnGRf5W+xa16oM/DNqdljPjc1X6mHut+GfE3L5t57fJ//3GH6sErT+jL9R
GVPzHztcJLjzK9QyWlv+q3UfWyLVmHoO/L/m1UTWtkchzQXSgbdLvRm8Mnh3nRhym2YX34uyAMA5
ywhK42VyLPFXPdWvMz/DVxFKkrBh3V4N9sDrehx27EGmS5vMSCqmRZc8xtbGKobpUfbZ3wfc1kDZ
4h15i1IDWYD9Xtt8+AClApZnsGAqrzx3lJXOnSihcmKpXJ0ds7MQtV2G1DjevBLazDI01WZ/aOL0
cAu/T79Hq6upAU3OzikG/I4K6iKg0AO/ZDmlmkXcwcFaBtLJ8I9W6L+BPpWgY//p1yzbIJunwe0i
6t6vmgASPLRKHlTjfnDQutFjaoz3LnVWiPDnULYC0AvXuh8Cft9Y+MEWjR3t+d6vPs3KEESEEenc
foLbhZYfr8dGddfoRblWfXNdBSyHk7A4YI6b3f5/92hDGy5CR0/Y5qV7jVOhnVCoYFtjRcFrP2nQ
jppi/mWF9vyryP0Gg3nDf0UrWt8FiW7tssnNSB37+GCyLbxr8agzGBPjVenx6AU6iJ3xd4Qa1Fpn
3sUFWhCdkuhhvXK7SO4hyotBKyo/v+eKKfhnrhL5uV9+ubJ/H1WzuiTYh4sN+SRhiPlWVBxsXZ9X
ZZO5lAvJkaHTjYGcVplP+hKiDq1rf4pI7p3uXWk5zpsOhZOt6lMTpmSIqbAhZe+kJI8WW4tdYYx9
+6BrurNhE4TLpxUKktHgG1bqdGrNdj/ESI5TC8LKpOr1wxjGaDQ5ffniF8AjB90u11lsi70KUQPI
CAARReNbdUX9iJzy1P0auqFfU59BAcoCL9JBKiC/KJ5CtxVPwwxc0J6d6Yj2iY3hesgeqEVgD6/C
pd0GhbXrQCytVXix+LEn2A2cQul/v19GUn9+aDMo6JQijsJaHDbR8NTgumoL++nvjyyGYLwkojiW
iW9eJKIvgNZS3lHqVHWmSMdRNfLsVboMqwGUfIZyc4/xIPBhf+o3iNOiR6KR2b1f8D7t3hd74Xky
a3m8X0Od3WNVU5DXOcsFAb189H36Peze55Jl2lep9/Me60dQh7KUVaIrq/6qI0F/LGqqPEsrNkHp
btQpsn7+Oed1+OeAak/iUPFtXiQMxvEWcjttgmo34MR7u54h9f7qdDaSmGqaYw2Qh7ONLfFmBB3W
X1W3OqhY1SfHNsE7Gs+xPwbuTRFB6RRtYWzvV/nXh0W6h7FVmmBgsPwE9xinhSWwouYVb7XOOyRj
jKZnUJYvtmGUL9IrknWAbsIh8aY0Y69U8XPP+pMK8RfoiuULkr2ZKG4zQCtLNnNafMCWMXlRB6Tf
ncA3n1WjAeZwklr01wgQ/jbeUofalv4A9Kd40i2PuvBvZbq7HF3vURdlyYju3U2uTp3eD//q/Ffo
uFzpj8v9x2vcdPPUZ6jTsMr++TglhGe5+RdKo9yrk/50G1RxKek2iuLLj3W7rmrfPzHUs+RQi/LZ
jino6Al8CyhE3cfMQqZZVjt/9GMwscsWXaw/+uPc+bM/Su1+n7WFxxfeggBCHm9f1trnsElo/T5E
SIp2q6EvIpBWPDIZnO3FBRRc7FAsIq6lmr4MqAvdJqhApNjXWDa2+9Eu32bj2fdg0gdIb74lMC9Q
w9fik7Y0g96c99kIUiTuwvjNnk2YmFlzVoPW3P2q9bi/YNLykOewq1S3CWdtQ2UXW4JljksWHDYd
9T812s+T/jpH6xLke7OGftigmAVKSA1WrMvYZoYwApZPN7pZh9c1fMBimdpNHxrZtfkvws5rOW5k
W9OvcmJfD2LggZyYMxflPYssUhJ1g5BENbz3ePr5kKVuStr7dF8oA2mqKLJQiZVr/aZCr7PSg2Zl
xhVd10vOTqnHG36HaV3p4Ky6zjYR5NDraGmUdg8Svs72936ioGCAOBe0ZhSRLao119F8us+ZUWwf
CzP/EOsoN+sOZwcLbawq1GZWdSyeqzwoLs3Ufrj3xlh7cr14qTq9eA4nJOu9tsxx40GcJAVlt8yC
IMQoAu2SvhuNQz3Cf8VzA9VD4LqoBff2I/qm1g31GGsJDDXcydfKxX6bkh6SiweUSuRi+Vbvi8nG
nVvMiC6iRfTMdCNIFv5oPlhoWC4jjgTftGVdKeEbp4AK4TZNPOiN2Rx0VFo2Am/wjeP52qoNFeeo
1LmLeBdXgEoCvo49s0gtB/dpL/CAFgw1kHUHy4MWVvQ6MLM5j+bnD7KRE8XM6fMs0u3BmO1N38Wo
MYaeOIzaNlFHNIkiv3H3cZJ+S1u3h8tkjp+GSR22sW0AxShAMBilp5fbym60s+ao9QKXXG3TOCgq
raq8tHH7UvkazHhUSkEV2psiuONRJ/KLW5PPdClnR3hej4U5zERr+5RzAFq0nE9WPbYARxisxS0E
WIao+fiZGuGCUrqCflrXhZtRUfKVV1TBrZPe4E20Kt2pu8ohfOfNVdFgmNq5vfeQ+ujp6mOVfiu0
dhUPkf1q6X5DEVYAmMnKT9JX2a2D6tJoYi17CvZmXffiNHg9+7O44TDHWqhQJeNCXqZZiRaVMr7V
+HUgjMuRqVbHVVLjhRK3wqRWpKV7y4N+HJUpDC6QPC+9HiZwlCrxNvKr+gZxfkY9QbPGhnpyNy41
N64fsyDMt5iteCD5J2iBWR5tkkaJt4U6vHI4RvBpbixg8/jWzJeI1EbHMmrbue95IIPC+4QmVycW
YgdpQQ0wmkPeQeT6htipWo4GDoT3wbHYdb5JHhp9d7FQp0gse13lPGRhWDFMmYK+H/KJcX8N2iG+
pQLxRLZsMqex5h/1aEifI9GSLkPwbd1IpcUoUk+9X32Xk7kvPjRRUJwgTXyGOzTe5aeoGHvXcfwg
hae0WZDKBAK37xPuKtmVE6Ue6SsPAM4s14BmlWzycYMakILCBPmUBdCX8eLAL4djbrRLuO7jzKUf
0fTLS30RJ/HnMW/tndraib3KBjU5TTbcp3mJqepvqCw2O9lzbBKisO7+7Z3krPw5ihp8dkCm/3g3
PaySU28Z93eTy7qsQ+yhyJJt0XfJpi+iCP0Ur721+Ftdc6EsZW9oSzQZGg8OOv7qe33Su1vrO9Yh
VppqkXbTrGzuO4ehbP0HuTjSAcEVho/brogwnO2N59JT8ZGvUVQ+IsyHY4eU5Zq7luc833Necva3
xXMX1d5kV05TsQClPic15lTGT/kMJCpXGrniA1yY6iSzHz5ulfjmjjN30KZw2KXNU4KWLJtnUq/t
xBBfUK6beb1YeubgLKh9qtqYPokGTlKMnetrG2Jm6rmfG8s2PvhCDdal541oVujmwRSW2KhYRcFf
84xFhfHpN+pIC6lIJzrlc26BjLTlVmCofQ+/3hOnBPrqQtKPZBcGPuopMzpfdr2/umasPtxfm8eA
xoco7pa1EprbNnWwBsOGbjEEhbhKczC1VwDUBjqkQ6Rd9SWyhNEDulLBdRTld3gb1CciJSI3A+5d
dtOwZKuPo62StSbam2GLQzvl/KUbqerdGwB4yI+ugWj0M4LfR1KsAuLJpZ3dxvu5kVd+ZoI7xzDN
cl8CXfXbfWjxYC50K0FmyG4PEr+q9ijdya6OiNKL7IaINxzUX7uZQGPAhkizkJYipdLES78s8r2C
6xxpQ1SjCgsKvpw1ZuXeeudppsr92KrsGW63lHjkd9wyBx4NZ3H/GYQNIq/tFIALo5TVp8GtVSvn
6FIuepTpVTC+PMFVNL3mITnueu59SC5IZvbxvEq+8H7PGhDQUF9QP4/G6CxtN48uQVVg0DQ1qMmY
ZvXVLrcG0nzrShUwnJYAg5NVYINZcG1tKf1hpAGMvIJjDPt4QtTgtwmw+H+oqO3s38fBk/qrLkpw
YnKQNuLoQcHCN1G55MoP6t2Az8H5fTwXRbIMnBSdvHnFvRlqlDW8lspQPLtGBWbunea3K2qzXnt1
9LXBdoi6t3KRH5wFxvi95092fA3wAJKoZDn3V+/X102iivceO/kiE32yrMErr3hu4239zj1/p6g3
1vhIZGZth8qcD52+KnqSms1B6tYOFa5bXZfBrjHVp5hc05rTUYHNmYtdI6or2xxE64Oc1RUbAaDJ
7AEhzrMjRqtoMGQcL+cXazaiFIWqrO+LjZoooa6qrbREbGcHRbdCNmkYxz/quSfH35v3MT2tbhkQ
tJ2cfB/36mpcWI42UnUO1pk/Gk/UPeyXFjfaJJ3qm+y5wPW9nDhV9oyJbEVj3DsoQtst5euxm4YX
JP7kitxqxodQMQ8WaqiwGBEVtGMN9PjcNLr34+o/jYUDAktmVUFq/+fFckln6Z90jnjb+wssxz5E
eBmbpqLBVSJyQU662gNFxkQhD9In10mxQ23H5M0AlWWlVKIow1BPRSlf60nkuhqaPqGDt3wemw1+
HiJ8xVf0lNV6+d0w9YvdZcOnGDOBlXA676ynlnKIjYSUYmhS+Q/f0iRTOVs0+ge7RrSt8dv8WSAd
tcJ/XnkMEsgnBDE2ZWRn2FhBaOMtZLnb1KOO2fMh70MlzQ9xIfwjOurajpDXPnWah1doay5SrVUf
uU1PfSiKi4zV0jxvdki5YGkSH+2s/FBHdvZxGkt/rRASkaJy4qMepP0Gr6roGRHEalGl/fQ9+Bwg
tfE95aG6mIpQ3cIcTpd9V04PQENeTVRAP+aVnh0yEq5LHM+VD+OECGbCz97I2aDOXkHxb2aHrmcc
JEAPd7r/XAQ1fh9JHd2qeOxWPCGzp8pqCeH6vHpsXSRryiaCNFB6FHzVUnvwhxpmm+Y5ly72jI0W
KOEFVEC+1Ue9RHAqt7ciT6ZTBzBoWWJpIDKv+OQE+TokmfPcVJpx8c0yhw7DeJE0Yo3ZG+h7DqRE
sNVDBF3pSJ7wVStqzA5grWZrAFUoZKIU/CSbIs8/erbin0RMQsBAk/Bhxk3ZlguVBa7dus2pKW/r
zNJ3vaM91tOQnSPSI+fUwbJhEYlMW/7rv/73//u/34b/43/Pr3kCvTD7r4wSUI62av3f/zI191//
VdzH92///S9bWKpDwcZ2Nce2DMPSVOa/fXlCwo3l2v8Ctz6KnFPXynLcEtH4BJPx1jFWdjGOFzUJ
Ccwawx05k+r7rmr9Y0FccZGzQ+gqyxbvGjITerxQ+G0P45y3wJ8dlix/K9QFHuWIkuMVhI3CH3JK
DnFeaThedvH6/TW/vY8PMPrY+OOnQB9ugU7+0wb2eMFqD4r+3Nyv6uY++T4ul7EP4Wfs5PZBPrkL
xE7XseJggKzFPucj3Pe0GVZtKumsMWVVWx72ztmYx/rSakHaNlGyH5PgqY1DF1GxX2cpMf14XSEB
2++Lxvl1WkYCZ37JfbwEUlo604SZXFM28eZe+2VD+1Hw1aZ4a3oT/GU55FL4GcCwL9RGr547McA2
wCZxpcDHfE4VVO60sHqTk7LhDJy4yXOlFNUzJQl/4alIJ8mpvs7Eqmvx5b5308jY+9amNx08V9OM
3WnsjfHShrq1TrUCT/WoGS+ykRMjbKRL61hvKZreOznOg6VCTjCFGIjU0C6oYn1j+ZH/imsKarBz
XNmUCeid3jgpbQq6XUXuow+n9cyRxXXMS1YJsponQ9URQ5+93ydBGDvGTbJNCnVTUkg+D3oKAXMY
v1uzmOfUTdMOlJPFUdZ88gOz+pb9eeFW+n1kvkhQqv7218gva7So+qbHsb1BzTc+jYkXg163h3oh
+2bZoFSOL6jYZHr6JUzLYtzwxfti6ybRZ1gGZ9NRtIVUUGkxN9qQs023Um4FmFcCwr0cL5bVGh8C
8zTOsitN7gfnZoiwiHeEu+3IJ61A9w3XggK8UIwHISEERVf5SwvczzagQnLNwKZWnGXb+R5PWnIx
FoLqS2kq4MzfAGtu5BX6NPqqRE5hieEmXkNyUC6UM1gVeEtQon0ClSDTXhO7oto9BFgxJ6XyMfK/
y2HHLCmBxtCsg55V5IEPCqW2Z2Qjzm7If+zstkLhwFvVi6ZQ8OMchfGUqqZzVrvhPI6cQYifu2Rl
abHYlFB3n9xxGp7cm4HlYbZUa13bpEpaoTOuLnOYJ0FufIrNPHzNMLheIlOV3sbSGNe6UsdoeQhj
NwWJ2IeOIKmeaR0iVm3/GGm4OaKxEm81xbfMHZxhfVm3BcLmzrcp040XChoDBhH1sxyN3dCH1OV4
Sy2vx81kCZNCMfqBQwI8QVYFZbdXInjZczkxnmetyf8CSRw1pNnR1006NgMglOwLsJ43NkLf964a
4KsMlui5TsJslWiiu0I1K7aT0VVHoqsGycAi30JtHa++FaUrW2+MD23fx2Sj2eGrKkIhNQRwFWfo
5Za4HD/Wc8NTbloABsZ/1Ot68MCOpS5AIecXuZfFxEPbuLKvtvHmeOPHqSnMszkzAutI8ZatD3NB
0v/cCS9VryOfJmcHELKQLPKvFAV2A2D7cxe56XWMs+yKWtWmtzDRhus/bNElT7dQV+sHEHzTWu8o
jVpuq91TbX1uPtUGn75MvIGtttaI0U1rmXibMi+9lC7uZnPOTg5lRfnQOL0ZQ7t2cYRT8+osG4UK
zLDoAa+eoRKBiLHAfc09OavHKbOyP6rpN8+wO7Q6w+gsGweMLhCo8ms6VsoRkdEIZTOaVDVgwso+
8Xx48BHn0AoN42ITYC9q7utIs8pvHSnQBepvKIJOCORArImPsuk7EXMs57F9H5T99+n3NQ5wtLxv
D3qvY96No+v/uDLoPTQ91e5V+GShzKwjUI+S5yJt4IQjvl+mpvYhxIPyAgD0q+yVOrlOzSNeJS27
sACHnpDPeOa/r2/B2WFs6EdDcZIThgWraWXgtE6FrXaOlhnHSze1h/VoUR/lTrG8PfjiU9Ib4JhR
0f30D2HEHCX8EkXoJpwrkKCurdqOI6OMn6OI2MS5zVHddVkUYpX3kaEuzXLIV+AncNr9M+POkXU8
+XZ19fIaVtGcU5dDspF59veunG2mwFqIPiowOjD3Velfa7+APK6Et35W9MyK+kOCqQeKPZX9nKdx
uMzdKgKdSJdzf4YtJoKFcq1iGZTFdbQK5ayizmjqiFi1nd9pIlH993+Uf4us+JuYrqpqAPnZ5Wzn
18gqjcp61Dsdi0MnbFZT35ADb5sTRMwEGPWp8lzrUGZkvv/+x2qq8R8+jJ9/8Pwf++nDeP/BtZb4
trMHUfkcU3Rd6YTfW+nM1ykJxTzVvUHi8Chi5P5bwfn6JG33YJ/GOzM21eUQqd1NjvUT7o2t/iQ7
GUpBK5d0DFsxOv6hmX/J4489TkyvWQmKuB6ocDmk8T6WnbsyoWJ8GQwksghgvUPco9BJKPBRjuPf
mCwFB9hL2Nb1Q9WD1Acb32y0Do6iVY3G1cVhs9fGEC96Uzub6bQXg4FLyNxAJxcHYTRf8yjSfgy1
dg+9U0E5UAPNSWQNhhxFMpJx8yuyemzXtRqad6+hEROd0wgyKRiHCBQlrEF2h3CVAl/MDtXkO9sg
1186DMxPaCyirh1o29nkEoQRQ+/N2JvVKSyKtlmo8+W8WDVzbfvbEtk1TAvbjS631/J+b2WdSV7G
/dKNIfTI74wckd8Db2rDvYJm2kY45fggmyBDsy91FCxFSaw+lHX59g93kmb/253EN9oVjqoahiEc
V//1TtJaC5nGFoLM6OK+p/k1UUYaHTRBwLvv6iHZEcR/1kpcKipcptf+zNQ3psFe6PkkTr4/uh/F
A67Q0afS79UTTtneQsyk/3hAI6aulc+uixdub3Y9yqNa+GCZpnUoHL05wBpz9+EciiJXlZ17BVrA
3JvmYFVeycY0BHX9Cq8ff56NBj1CVjLQNmgVEdjVyInurSrf3ru+QFGPBP6HCVbrxeQ9Icd1/Gge
DRcleID3aJs7Lzz1oL8O8rkon5CNbky7sod362JFsw/0pD0mkymzWJ/GMdeeg0Sdbn5LopyObNww
PeOVMj7A3kXEBI2aRRnDOAnGUN/qwxAvzAFMhJ4bAlwGNm6cFAzl3ORGvFEFiJUU/3QqbH9OFI7n
bbKsgDM+m2bdXbLSALY8W4S2loOmnfPEgE4AhxFV2qUH0/ziOHm7C2vrm2ii4eLMDWEeMWmRZZDy
KDWv5KBcfH+FXFOMswpbcZBD76+NLGM8lq6xeV9vFy5vB1TcwQGzTZZhsf77W9G0frsTHdukfCdM
XRiGg5/4b3ei6WDbYThOgLqiEi1bJXyl3MmBdaoDHTtRNN/3U6dlq0LFjUUL069m32qvcappyP7n
9W4C5HHSa0W/mHOjKthhcwcMQkWyfR6RV3bSV2ujrCfylH8ulROy6Sd1DSZ12Lk1gJs+R4IOTaEj
CnbBTaArALMJAbHAVIObYYe3LMVwU+n50qDt2L/Iq/Cvq8y1u/sYqYnF3/+1HPPf/lpC6K6jqxAt
NIwyf/trNfAU7dFqi42uG27ZrJr09T2/+J5zjNnfdnHWfJBDRR8jKCMvLR3aUhsulDrJUWehGYoI
sf4i7VfvYy5p8PusHEt6AN5Dnn3G1RAh75mzp3d9+Sh6cykZfJLVl7QghjJkdI5yrK919Gja0V/J
rtkYbDaw5pe+aFEL/atR2BPKhewbsYnzVY4uka+BBVeNoT6j2QQYeBj+yGFfQjVui/KY1/6PJvbh
eSz+576dnztjihd5W4yfMV7gceAa9ZZj57SokHWHLhYli07uFKkW1TuX3DKn5n6wiCCDaPX3H5/7
+wMcIRBNF8h4mK6la0Bjf912zcJq8aMhIWSL/tFVzTcB1/b+bFY9OMLljMy/P7ntGkxPND3Jp7pW
IoEPxBghzPnBjdXKcDay4sdDXhPam4de0Emu7WMz3aEy8+cbFdH9jeQrke8v0XcIeSMDj8E0Gayt
63j6vnU1LGdmMVfZDE7QLmuhWFtKEs19LFfeYHNlC3XGek0tmAcyTzVFA5RCwzH7o+ii+CiHotFH
0WCMNnKuB/WSlIY6HhUl9DH2Kam6uMOLPA9lVl09Bhg//aehjFXy6CRXmeg27frxTRZ7fDc8+6aq
PFkpuuZ6m/uk05XxE1li/FvTEf9CEMkShiyvELpC1WmGJndlmK9SzxqXvaaH/xAaaob22zfUVXV0
CDTL4p9qWr8HzGXuQGlJdG/jKJ/Zg3bRX17v8qqCau2gG3h+H68qFdvdUY220jR+6DifiKp2cafo
g8eq128y46C76qy9qtirfk5AeCGEJMe0ibtSt9vbWIau44DHazo3LnlP7u5WN3CsqdCrHxJ+9yWR
YLexarSnNrYFjC6tvPagxi7StbO5mWz8KXibWsM5yp6hau0BbQmgYt7j/ZHq6OGwzTsFkSP5xZH9
QnH6xSC/OH3CacbDd7jNRHtSFRvGdM1R5/3RTilTXbuNii2kaVA/Ds2M5Jk8RrpOou2xidIOQVFZ
K2lGn+b2sQuH4EWOu2byY9xBfqSvtZt3d3CrFQWlqFAcs6GyF3UcYqqX+g+ycYGrXHC89R8cZAqM
3oO8PQ/JSTmOOXS0DPifbLBcgmQlB424q7Z1wWYkF2qdy0yHtNA5IrE1v3uhhjDQeHTfN43OESsA
13PafY4+5i6KMs5JtXRl58fdR+lHKJsY35Vq8d7vPFvbhpMFJQZvzd7FGsjpJ+1oDrFRQpDn8qd+
McbtEVRe7HjGRVjwjB2liHYWLqTOKlOihlCm/Ienj/X7YVAYnAXnDQzcGlGjnP/p/NF6QeXj8IQG
t16WV3m3jsrwweoicXi/nxufQ4TVWur6p7Eeq4hcSQ4NSI2VU0G4tI1b05fpN9epn/oRf3YeEcCS
/tqC+EGnvCYSkzuQDQpiIVKRHOp8KJ+77LuThO5L6tnVLW/4Lked+4JxWPOUAa+Xc4rV9I9Vlu5l
L1QpQLUrbbLMg12iyz2iMAx6ar70TBPhYt1P14M6EHbJQbP6h/Ob+H33589najqmrKrGI4CLX3f/
oTSqACCoAGsk9k7qT1snSbOFHyjdJZybgUzCRWuKHnXB0Fj6xHLrxHNdY1vlEfItubaXS0Z7ePKq
iWwv8kcXR2uR0sLJGCKSfnHmRo7LRqQ6wmZTYhMJs/bHGEvQlfHQ5jgm+Nfp4IzmN5pfmorJW9nh
JJby7d4nZDdDT1IrB/8kx3lm/PhZZc32BZ6E9IxXvyJU7C4FmYC9gr3ebXTqr8UQdF9VIjq33GLw
EbdKcdKc0Dxx0Id3DZbELlZG6psbXbgByON5lP9Q4m7ksoIUN1tE06+/OZCkHzwc/R7gkWkPjg6d
NFEqBPlByyOVrGrsn31Y7u79rkb8ckI/aIQPtsgAKm1l5O8Ku4A3z3mtmFQCnDaEGqcjBek23M5y
iWx8zitL/ig42qkN8ihVfPuHqGDOF7znWDiD2bpmCNUyddU2qS39dl94rjqGw9CoqwoLAm/DkyAn
IMII0U4wrRMF/nXycoihAPDsbyFHZ2t1CMtXxZ+MLbnKdiO7vk3RDjrfrZl6+6zgGVJSksZPRRdb
YZn5UZKoSNVhUTN3ZWJUVL69kLO2OeD3EPR8xsDfRg5e9drs9eB471Zz7l76b/VN8tBpLTgY3XHN
h8kZnyMoLW8GN1QwqtanQjTWasIt2Eib5DA0PYSKMnguyDiv1AY71ewvw84ucQ9tlCNIOGLrWceq
ieuiRcSPSYqBZxaYadLJKhIknLPyUNcvTTeFV+GRq61mJCnSqhzA5gnEpMOrNhU1MW6/Qu/YP+v6
xLkBZGK27bysu++Xpp1i8dGoiK3UObT6HCj7zGwdTCtc9z2anpLZmkPIsTH/e26wH73ETtwtcrtR
/iEo1NVfj0Dz5+86HH401xEan77zW1qn8UII+Anx1GDbV2cotK2ukiMpZhnMxIyDUx3p2cKsHe0Z
98P+0bfbtZxscIJ+7np0BoxxxMkAZXCt5L4+2P5QnpO6aBZVEPoPIYnbp8ZVn+VNEjuasRbCRzdD
ZOYGfxY0REIfOhZOwstSbTCMx6/WPAVoAGh49+C2K4OYcthSPBuPaR+vkaZDjXgq9wkiS9+QIcVH
G1rxrQqsaid8O9jFRazfyLeDI5nQckrD4mjoYfgJzQoDCc46PeYGqYK5hGkfRhuF1WlMMouaAOJ7
YVPu074XBPdljJYHSgsoNzjaBcME4g4cVF8JAxWqsSmc8AkLw87lf50k5Sd8zt+FU80MnweB+PJK
jmWcLFdWVjhbigzDmoPpQC7DpXBrCHedIxTyUjUCjpZI1e9N8EUpCvdbqntYCgLChKXn1VvAncFB
6TrrIhCGQ2bC81/7wT73uTF9F5YNMoj3r+3QWBcprrQGacmyqrHbJNhe/DlUyF41T7Qmnras+s0+
WsAqXvou5dAXtRwOqoKbWUfO/iCDaqxFmofRaNYy4C6Dtn4K/H4ZmG26LAHWHkO3DD5w2NjEfeK8
plA8N25T2ZAa6Wb6K/obxacsF8O+QGppHc7Dwo0fp7LNbzVaSlWMWyjhBfBNTEFea0KrZQv7GQXJ
3LixbZ8NpGVehZfFG5DzCBylav9aubgr4cn3cVQRShI2lVptXlY0wNVavrNXMNLltQvTcBEHXol3
F4yc1AUFBvzBv0ulThXUUGLrpdRRLRA1Cn4oNbog0XAXKD9jPZAcg77fND3ELL6W/pYUtJoso6rB
aUKYD2WZN0+6ViKV5VovtWrjhGBl/tVCW+9S4H29QN+w+azvGoqDS2H3wV6CJTNrUrYRrqMriaRE
Jl1BSRhUhxaC4ejFJUrC5LETKhrKRkDwCQ5WbWwsm/p42Mgxo6niRyfVF4pVRf8QRfBM+P1x4Riq
SXhuaBYQMFxhfw0j+IHgE/H3W/FQyXYNctTOqhyNvQiRf9TH1rz4yEZQt6Qu7GTWbQB3tdbLQaz7
2rdvqmZreH0kz6EVpNVyqvoHz2ibixIBGZZr0WKAGhELRPeBD+K3rsJYsS1O5b26z+arxDM1UMSI
4LwgJxksSsGxPMFnYdTDMTgOJaI1BilG8M/T/t3DxMCL8KGJkOVzGjVfWXNXzsqJ1EADoQWql7PL
rUSiTV80iz2+5rbyR1QGk2LqcfBWmg9Oouw9M1K/YEpgLyezic6uyD+gFDVdiCQ2RhrjGDqrQBn8
zyhSxik03VkUCtTF1vTNaDV88mNjOMo0Eylx4uy/mt/GwBekS6ewI0pS2UHX4/IUcA6+YnKQXa3E
S7Z5S5ZS6ebnnRzM7eRQZG0JlEsUWx5hPsJmpE4sW0+uIugSfosAdCNZpYs5oqWClgvaSiXKAnGL
x6jdh8hlmq52dOew/735bax3umrti7paFFpeWC9+WtRH2bjuGbsbq3saUvEYN4EJQgcHm3tVj4Tu
o9EiwDaD68EZ68umVACgWxPAvXpqtnJPkc2I9I2rt82VdLwFpTpgr/bbWF2jK4BeqYowkKy1vnfr
sSASA3mxluGCbOIEqwmcu9Ul7lXEFXJQenhamJVRlAiXReim4OA09RSTg4dfqwVPURqPS7yAu0/6
kH32ekt8N4c3HPOo346Bue4KI36SWTnLgrDRoFK6kzk71O8yXJ8MHKZI2fmlLtajCJpt152l9zq5
Phu7wEiByhh1r9TQ28iYVqbfdzupF9A6jz657ZsUG6jJcC/QPFAOcg5j0u+6H7arTiMCkaoGdwkE
zu3PUW4q68kDcl8NLfd6a4Ehq52LnYZ/BErQPqMEWW/jTKR71e0H1P4xvJY25yp8BkXr7S9ajy2z
lfja+l4h/vtgU7Pn7eHnaFMj3DBNDUF4Qf7fsuft5adD3IjtKMJ5YYulb6c733KNc2IPpXORVnn7
ESDdKlLj6XMTIheRpXW8Fw4Qn75Uv8SDN/C817nX573i3uSkDsL+Bl4zXlqFGx7UMjPWaexrG4Qs
/WifJ6Jf+bZfP4ZzM5lZscqLRuHpK8JVBGwcq4MxNQ4pwvKrwLFAz6L08kJp7yCFXOW4N4T9oda0
/AUy56GqLI7OiYMTih/61yjMnKU7ps4r5ENkxwbve2dFB5Da0dFuxmStg2vbwqT07lG+jOtlDWB0
9knCfy/PwN2kZXb1Mi27NnCbNrmdZxjouvHGz5DoV2ZdCEeEu0z1w7Mi0R2tnoAHn0JK0DP0A3uT
19YbjC2EXQDydZfGq8jD8dhE9nrTdOh8OaWJCEJQY5cRGra6vffzzIyXsSY+VPiisAWSUJPfPjDV
c7ZWvcqeKAIgD5hqVI6xQQx1jQWsf35vYi0MzhH0v0Uh8uCMeBXcWASiLglCbA+Jk8GGQknrs9ZZ
wJtUeMWAmfkoB/s1U+ffcL7qfx0L1XFhp010MksR3MhfohlCFmYZ1dT/rCFWtqPrGVs4mJiRxVX5
msXd2bDr4ZYrvnMOiQQXOO9qx6b0yWAmQbFU0iDfSwGPWhTWdpzCZCW/Z3h66ZeidR863x1XEQzT
PWL1LuehUt9BEahevLi81jNRvxxUuDFhafG7wfL/5CWG/TCGyrCkhDFt1TmJIBtbRZovrfQr2nRo
Vk8oo+MDiuqRbXY7ilbai2+aF9h74deq8AFg5yMu08M/JE54lPz+pSM21VxVEwCKXEvTf/vS6VM6
jEGf8odTuw6cfucdDLOws4W8lE0TYZqsCsMiFTZfvs+o7scoDg+6EnR32eS4sZ/CAnjegCziPpkF
ZyaPbzTbp7ZJgN14C2AIxX5qO2pRE47iY0rWJnoOfKv2ETlznpVQ8V8zSo4kmUbswAhcN0jE6cde
M5ujrqndChslj6KJVj7K0oFsfoqsHa9eOJmdP+o9mufACXE1jKJ4nUdmc0JPd9HMn9SAUsMKuHty
yvpuuOaViQnCVNvPYurPqYsrZzMVxk5WEBqq2oc0RV3CpEB6Q/gEdSOF7UkZzGmPlpS3kAHNPVJJ
+XWb5lZWfElipS7WnRt5z0idSdS2XTgXKp8mx96WlH6uw8e3Qpj+GLnRxCa2mDU6KbGIiisbPO7y
adItzQqEKs7pDM6iNzM0/aIiLXft+2xjeLE46EjJHEye4ZuqS8OPGbYYXVJySui9L40zus+2Wxfb
2EkyQiXPfswDY1roUb/UqMwv0ddVToVaRJchnKCmzsSoHHxgHhkQFopx3QWudx1Gx0WA2eVMUGXK
VTYt+cRda67aPJ5ORVF/VnStvckmLpyPlUUZzK6QoIgoUgMIdB129aY+u7WevJS1j/6K7aCn2bY7
3eDhIrvh6L3FEKiu6NwYj11fvahucCF78yBtC9+bIVO/Okhj7N+H5BWY2WtCcvfQ4/5KoMgXHanb
q5O0yY4U5VdRtksXVZqjkRHSDVmz5ykt3GXQETD+dGlkwlk7U2YtwrGOj93Qp3xvy/ImG5VSB+CH
5uxPfgvArMDuQ4vsrQG4CzYKy4pSL29DFs6JH+ux6WINp7jh5nceD4a+Ert+mKoXMgNokgY5lE0r
reB1wIPMxqlaR2PHQVqtrKUH1OsxiSBpaWWQnhBvUPndAsEnWkwPRFPqSoFA9UL6BMJOr25Gw/j/
lJ3ZctvIlkW/KCMwD6+cZ4ma5ReEZZcxzzO+vheS1VaV7u2q6AczkABI0RIJZJ6z99qIj4a8JAd8
QI4lWfSqjlQBzCcuohpvQskd1nPxXoyOtREFf/haJ0eElXu/HVNnenYqooEGixQyOVSHEAI2hdYN
8l7l2ZrvqC16/hX8EXKSxI928P2jmpfRCbN4dCq16c8tMlOLg6+Py+n3wc/TIi15pT+HbC2ysAQk
8vG2LU+Sz5Fb+NC494kuWo2wdlinhfeR5oinLGN2ygKiO8lhhzeC2XdU7+XQsLtibYdo4W8n1zEV
ztyZVrejZV8TiEqh93aU4Kezrelk6EWzf2o5B6N/hKr5numV+gj30tgnoMM3senU3LO+Y/rut7Fu
Fzu/7Okq+qVxbriFnNXOzlZowe2P4VfkR+kPedwlfGYFc4f4kcxm4d3bSrZRMiSJctGtl1pxiij3
4Jb0DvIhQedy2wL7+w/7oA17+K3+dooCTCJIFXUfBXdG8RoT2TYiuzjHVoZrXHGm+yBN2yUzfg0y
HvuUdpjuOzCEO4rhLHLmUwyn6r2Fudfa1F0Xmt2uvdxKX+bKdzeT1iLDdPfMwX4SeMSVWfEHIs+b
xjx4jaETBFht3Vqoj6YxJtfYtB80Ml12iciwDYBiSKEMcvdvqNshJsWtP5gtCYhxUSD67KyNrTbd
0xSFEY5izfrZFPTcRdl9J4SFdVzq5Hef5wbx+rb6Y40tVlI5fJMPGxHobSeo12CIcnOLXw63DcL4
IFWTdZUDkESzUGzdzgeH4hjF46TG4aKe+wA2fQDEPu6z53VEehsIT6fcVVnWW0+S0iQfHHUgiqdE
+y2H2FjqQxfb7SK3U/Ev2gQ6G/9x23aZLVOeNV1NUbSv7XYdV//8LrlXtNk9Orv+hWn6gCGkKtdy
GFplzlaqbOVQTBRnxxhFmNsHxRMQkVWvu/uc7kWwiL3LYOnuL7spHkGWxt+6Cp124o7Rk1do8Vp4
zNXSsmJ1WBTDIRsIY0+AlC4dEhqoTloD2XZGFiOkFEXy1KkVvSWgX+MM/aLsoWHMTT/kLiL8/twv
t9LoIzf1Sru7ScMnBwaFMJGHNfUU/mWdNhJ5FtWJ1z+HQRKtlcKrTm2EZCCq/e6p4+7+qDsIDlqP
23ZsXZGiT5e2dzNEx5hr47/nYcuhEwCkTNppuGVny6BsmZE9iqTZ1c3wh4kv+XkiWz61QOPf3GfA
1aumvFZxD9udOQIuQ0Kn+5F8THCCFeC/k1EX9eeuNO3MkzxB7i8q9yR3NVyrguXvJ32+TmD5588n
/X7p25Pmn0amHpCBpD3JKoWZp81OxJghFK0nUNYe0mrB+hOlctIl6lImf34+uFXnbPrUfPtLLmiq
db8iy0HAT8Bfvqq0RjnJB70G6k7MWbZxjfz/2Y+mE40407YsXVU0hDaW88UGouqZblg9veKa+8uC
YBD1YnQDkKo0azfYmNPntPN+5rmmrTon8LdtE3j2vebGNlImNAShWumrScuA1Nv19xQa5RDNXA4f
QSZWo3DBN3KZ5HP2Ih71fT+00UrTWRl7eiOuhBTOdR5gfHi/xFWEobhWaoGHClKf3YQunI34TIWk
2o+O6pHxOux7klF+oMjCr6qq2mtJINuyFIn7oHgAM/yS/0GvQjgNVcM/OnUcH7EMutveab9TxT0k
lhZNC/LTa8CkNl8KvHZn+QCDgCOEswGANb5FamOc00zryf0Bi6rHxT1RNNM7HtiZEa7Yuz+HRHc0
/WMS9zFxmXF1rErdWlZhVC0t8gNIObPLozwgt+Q+l7gCbvlhsmupEa6KPFNwOmXi2oCYuZKW9g2/
Y3v83DX+QDSoX5uiWiVx0Nw5FQE4oW++2HwdQRXn+HINbGJL+RSB0J9YkZiw7zF4s+PJec18LvAW
H807guebnZWHaDg1FnlqrNw7vWY9C+QK265qwt3U5eWzXaZMrjrtI1HakvaJ51zh3ZWHtFdtUoG8
6T2E8CnPMCsarCrU0UvjcRObRig8yVjQM9M7HFACXk0kh3QH053RVvTzJBRy9Pzq+M/1iy8Smvnz
rCv0lBSMJfSkHO2LAqpXPKKZh9pc6oM5Haym8y7yAQ1fsuhdQn0FlzZ4vx3xgL5fNytuFMN1Lrks
FbUrdlGVjA9cqK1rKG6D255Rq7YJ1q8ly7Tx4bbPbH9klig2M9kFapozvXjqBKTCmOyTHDJTY9qr
hVc56vNNXUTimWy9/EGd7N1tL1+oM6oFNGPzK/ikWYNbjet7NXSzRVsA4QpKx7yGem9eAxjWiVWK
c+pmWKyyxrz3tXt9UneYONZumodPlG2NraKU+k4TonvoO0ia1PfdH9HornWjsd8tcJariOXwyUkm
DZAbJZfCMABuDaRv6zC2zr1CA2QhN/VwK3TTOXWZ1p5ve+Yz5BYa9vYsNEJ4cq/bfx6U++WwFcmv
f/4T8xf9ettFGeVy29Usk0mS43xZLadNrkUGMqOV4xnlwRNcgUKt1+60Qp+2mkVWj05/9wiDvN+m
LsUNLMDqKuvDlDhFPBdG71XfUdtuSSudv4CP8kE3iaCoNEvsoyoKgX/G9akex/fPM5QcKBD3Vf8g
92miSyGGBctBZSo/RGP57njMNXOD62er+eprYf4B3KB890CizLSbad3NZ6k27RN1JCpGJ9pFg4X0
l2dPEwX0UtQH2y/0e1FyKxO8XSrC1tLOEsFcyVHByRKcJw+oFhqBdHCyq03yzmkMgY7IA63Nu0sB
K05RrENeyBwUi3Aser8N3p0Cp4Cb9ja257Z9NgtlPc77PVYaO9ss3bUZ+8F7SlpPOZTt1TnEOIGv
faVONGj7aS3TqAN3KC+BVZ4o+miP0VgFK7mF/vdV1I7xXKkNaS9uRNu1c/SDMRRiTTtLf2005+gD
U/qRTXAfM99sHi3bKnd2oIstKhrxGFvGLxmOMzX9pRLozD3PyTewR8tDjmJ44dPl2xruNG0cb+Cu
9XuLzpayIVNJvWSK9R9Hi3mfkkZzUds4VPRuT2EemOvACYznUut/Nrrd/DHYKYswb/xgrT/HEbfp
VRg+AsDJsXauGpJXmg9HZApiQ+PO3A2GwuxYs1+A4LQfAyudRUly3HUMS+UwtGJYIw7XvjnmT3lC
GENtRjmHDbjuKTTF+it+jdcmHNv7iAT1pxlsGdMkJ7WFplXO5PNc5022s4f6Pe987Swf9KH8c0sO
NVfJVoGLRVY+4fO8nmIp7Xq1/56VQbAL9XD8ly61qn7tUusqvj2HmTAiRtMlG+rvdeMqJHkUkrjB
TZDyOU7n7hFgJ75nJfWhz9o0nG01Xcdp0rwMevKj5Yb/EM3ATO53XGEw63z2em6TKtLlt7VGRJvv
POIjUE922HF5teoQyUMQVodReqRKL9QXVPfEcwY7V8yLHZE48xoU8pAchkatLWwVMl4BT0FMCitF
DS2DrCOB2BH3XoK8YlauyofUQ3DGfaG5aVWduum3zdCQBakvAqiid4Qz//nQ9hQO1cYUW3lA0aIr
ieQjVY8BpnnaPtujNYfeYeNCMt+tM6cTZDMX0Up06kgT3m3PuZkkyMKMH5ZlNJvbelRJPUw9Fhfh
Zm4Cy0Wp7ADLA0PFAq32KUW7ndgrEREApu63F7/Wmgt6Pou0kqLaIDKDsCuPiDA5mw4BNHIkH/T5
GQUF/zNQFbkH+wZJW4Hu77gC85u+EVtrY7gqTp7vuHo4TNfkIUcmYP4+JPWTtZOZu5HWy7Lop75d
FWFE28r3URf3JGMcqgEfQWZW3+CTJmvfq2Y57+6f7w7aF8U4pmbDVXEvGPB7XXCJ/1FLJY+mifuW
7nKdgF4Ze4vLOA8wWa2TEkeQYeVm7lyQQAcnKLNI5+UueZ5N6nW3YIJVrdyAAujnK9yOjHSTDoZd
PJDs8JaEoftHpZbL0R/FByVcbxEXdfVQd3q5nZqKqmLlZZeYr+xqUHLtVUmKZ/kkK6K66LXFyjUo
tshPYmaZ9/UQpxf5MR0TY2KZj3FRHhxymnZjpD7Ig/Jj6pj2X85PonFapw5+RnlQnt9z/ufHWrH0
+8SiZCl3/V/nW1MPYms+V74X+cPpzPBeKKiv5U83mtQ9V/70IA/KXb/f+387//d7/zxf+9t7ka+f
za8v31ofjc7ZTvUHQ76X/3Ku/H/KV/t9rnwbep5bG4JdtRUozXvy0f/8ZX7+Z//Lk+TPnP/Dn+er
XjJhywd5/fmGTN7QbVQU455md7EMRW+/uEN9ieo4u5ZOW7wQOBjPez3XzWjmBk9yFPpqegyjMF0K
PbJf+Jds67IxMaZzrpr6ycqujJpYT4YBPnEkXTbOlPlk0YRrsjWUR92INLQE4vYDks4KLjaMYcrb
85NSs9lb8RCv5JM6xNnrNEinTTTtb5cUnO7xCXf/Vl5R5MUkmEhj87tgWKWTqBZKrBWXQmvUZ0+v
lqKqs7cym6ZDG6Jvk8PBGvWlp7M6k0MdSG5CcvFLNqnWWTcQ/Rq6l775djCuywDgPkrl7K2PpBw0
eEj5g17xwz7mJNm+aVlib4sktNfyxeL5LUxWVVycwVKfJ+jN8sXqv7+Fbn4LlGbhoo2epwO2sZDw
GVLIJeWudhw9E1yGLmwWvza6J7QFZDl/B4OFbCc5ZhJgXCrD6Dd5m2s4bsdlGEHEW/YhxkArHsOj
ZO80+ayAj+GISvbOENTNdT5ZHpS75BOGpAiP+Xz/aB2aVlWg/vUJDY2dMS5QU5CPRV1gPllSfIJQ
b7b/fP37YgHB+kEGl6U7LjGzLlou/YtaDC22EyYqq2O0Le6ynyUdZtndM3PMbhqOHmjcWqdruhYD
N5YZdQEhot1kFKfe0ylaOjTXP1hbw9iFentCKVRR8/9mYwLZiiL21zLqSQ4J1ARcuZI6QT8S3e24
VBHKYSoKf22pEV54Y3z95NrKLcUgfSZwA7H+hOXKA5/nke2sUbNvxVrua5pEWSb4zbdqG5iXCn4D
8U8uWbVOmZ1vE49uAHsjlCM4Qu8O3YTOOioy7m0tTxdKAFMpaUIUbKLE8aPylwH3zDljXR78sMNM
7Qv/VnAMQcPTKzOe61ivthmvu6vqsn2UZ2T2FP/LFApH09/XNUgpnLmcCEtGRwP8H/aPnntqkijY
WHorHa6ZNUYLBzTuSffy7kk1M5oTSRWT7xD0T4NVezv+IhTOyvdSTN6HRiRBDtuLbgNc87rJtI+S
stRsOFeeCzdWVoXbEVuYqhuj7tJrVTtY+XDO/x5lWUUFIkl2MqmrnYO7ZISXHH7u+29DeR5ZNXwZ
FW9V26N5xmqG3c0relaOgvVpSHR8YFO2V70+OkwazTI/iP19YkXxCYfxrKrS6/Nk5cHWCEYiwRNm
Q6mqlYeKZau61qk3H/xEq1VwFewt5F65ac6Honaw1vATQORpQtkqcdJtJtZa70blXSIvjh+pUDcX
ZxzGRWSL5L3Q1WBVu/bRVaG8odvfRbphK6tUxyrg4l6YIQdXNVe2UIr3ATLVFfmg3Vkzm+5cDHrW
g+rx0WCHHtxjtQJfKw/REeyAWIBkz50nPXaHg1Mrw6EnmiddyLF8aDNW23WavKOfg74dCN07yYeJ
XKUuSOv95y65FRuBOKVKbmF+aqz1VBjUQPtCfw57zNIimh6nDCxCmU/ayu/rnRr4NiGolLAcPOL3
uj/1G22wdZY+PWk6fwuek0MDaPAWyT4OQdVxVr5SV3eDG9joOhv3QKIoMc9OUG5rIi6OnoZRLEwV
op0G2iatweQ4qptxLzU2emlga/DGazMnI6niRUeJBhJvTlCdh+aY+FxYQ38jh1Ucm0vFpoqqGdNK
S9v8mVrLs+zXUIX+CfXBfYRp2e6GUFG2mWd9OcFHA7FwrMA8sUCENaQM/svnFlKQtxx2lkOQRSdK
/ac2xT8BD8Rv7QgT321UjE124m+MpG3PXmfl+8aJqj3omWxlMJc+8PL1Q2wJFNO1uMhRBzx2C3tC
AyEU16TVGa04AOOgw/G/ZiKC1rLtkNKfC4X6R0Or8y0gJX3j5tRo4qFf5l0Km7gZ6HXZ8CPy2YWj
o1fduLOQtQ7M5JttE7gMvt8lL7RWrokf/ZD7Jw00CPoeYNKOke3pWY9XmgKEZLaTvgrUaLrKfUxn
y5XhYBIxA/9nOXTZQi9dZ+PP6EzA2sEZn2QRr93abF+4Bh01n/yfoaQcbPmRe1Ub3dy3CqQxfuuP
qCWfckSHFy9vEE5TDDvnPm64PsnvEHLmd4bCpXkxZCcWNR34xnnUDZR5CdRslmGcHBS+OPXSC9Rz
qAT+nQ917wncZ7YC+TX/Z6YeH23FchCA31U1AnOXGwp2bCSaj0pQ5Yuo8c1XqCWXTiAf7LnOS4EI
H9dp2dolKWhzqMukudQTcLG1qkfxeZ4L3CYJZlmggYTuDx1+TYYlpfrU9Khlzw0E0NPAbmkbkfQS
0RuY8kz9lwu9+UXQjzpC17g1qy6Kbtj57pelsgUQj9949zOd2gCKvPNgMqF8S0qQv75VTxs51PL8
vcoS595sK+c6n9VQ9H5szPSFEva4iGdBfR2cK8wkP4Q5gKEmPf04dM6ldw1nj1iMyLGpH7+VhrJt
wHS9yP1lH32PVASNtBmZGEXUtNYIplvEBkhDYzsCdhI+y+9wEkWneGjqixyxtvzukC/JapcPhPxo
yA+J/LiMfG6KAYEYAoJuI89IYBCs0VjhAvAzf+eZ2i9vKkrzUJt5t3XF9Euf8T5BG9r/oqdBNvPl
TqqCj6Q1Z7vAdQz3P+6khtsRxuoSB52Pk/lWq8X3Hr7YI1597VAJFF9SPjoZPxsK2++oA9VNIRp9
V3tRtGeF/aFT076vPB+OPiBZ9DHheC8f6KE0m3BQpqUcJg5y8KhSk0Pg4U820JC8CC7Fy8JQ8xc/
nHkc/CVvW9m8T4UCjPQB02mquR8tyg9b+OIPUWevdpXWr0mdmxQDLKK+QlbStaEvU8zxH7Wgz6tl
In+wrKDaGmWXH2BHJSfVTdB01x3GLs+YspNfAV2cTP1iJbWxdKEtbDq3ISlaVYOdnpnUk4qYRplX
XZkA5zsyJpiedkOxQwhB66pSKywESPGScEjWURPEdz7GzoWU/VUJ0MTCTpUz4XP5tRztJ+Bz6HL5
My4zOxPnMhgFqjO25AMq/+KkqTgw/r5fHgQJOyyrjODdwMuDhcmM9qm1COqrGmsrR2gm3KcuPoRE
BjzJPQANL5Oo+zs5cimWLbjGjFCVePIUkE3rhJgYKdDv7MbTH6yBJYLqGe1HEUQ4EejVxFrQ7h3Q
Cps+nrS3BuajPAHPKhl35NwCqtRKRGye8uAhBdpCKdSWTjcqD3Ifq573wPTDk9yFibk/AcV5lseK
hvtmUu2EGqk7WnfJAd9zSjBeM986yuZeBIDrqqotntM4Vhd9yj0aoti1BaHg83V8EMM40A0um3U0
GfhWscWtFI0Y84Vrp6vKSIyLS5t3qeAN3uLCa0mqdc3HhrLDfT2RrDfLdtPE++5QBbwTtrgPAzB5
bhQP93Wqfp9Ypq1LxLxrn+XieTItXDt9eCAlG8S8x88RgpoWq3HWQF1c74lyYyIIY3YPeSbZ6rh4
mPczUwC7AiooS58toFUnYbcscEa7eB8cooJBXxbnauJCzLfrQFNwn2VjdJEtVl3t/+Urb3ytP2KR
UrFIWa7OVBGflP2lkRlbzaDWLnXX/KVHtIAxRBu/hQnh7eagNxcjauv7zwMaKKoFot/2ggi0vq+q
uliYpQm/wi6rQ0ve0MUpyXKdZ1fCLwAG+NoPtXV8cL8lhTFTIE+ziuFc6vpHQAl+A2+MGwl2F9Wi
6VB+640ZbaGS+bQKoVGtC3REYTUMCyOpiqOp1+5LPs86518YUVDlbipTb42bqqOxzi+WBKaSyMg4
2si1JjDc5jwF0Us7mD9usO24UR6tIsEwTIbF0tCi7Em4NdcpI9rKETDW+uB2HYF09PT23GKvIiCn
eGEpiXNuq8Fmkm7bEMI4xQESs70N5Tko4YkfD1RzbU3BE0LJE4LX6mw2EWgmufn54FTasbILZa8M
wEHgCMfi4BsWEKCwP5Ha2J/kVjEGOq0/t1x/OZA16v+eoolVhdIKxw/mttIlbtESxg85qlMjXVp1
ay/Nuk4XPta3d9/JCLT0wuagq3b2NvZn+mfF3einVs30G5IlJctuM9LRWMqWhTWUYuH0ZbtX0+BI
dF72A45Qy+10tK6BHjl7X/XbTTPk/iUZ8ng5EorXKc/yk4AGfAqVZ7lq0pZyf5TaBDln/oNbmq9D
HRg0QTv9WfG026ica6C/R/LY7zPzUrVP8LuTRWsZf1SU1U9+q6tPpWi9pd4nsGydUn3q3TrY0gZw
V17D0YzmAVbfgd6B8fIpnAaoY+1q0Fv4pDBIJp3x1ApzPCaDgoqkMJWXrh/inaOTghbNQ/zANVmw
1rAt21R9qSszX2bYZA8N39kQWdWWBrz+mLvZli6h/qr3hnXoLHAQw6gXC+rn7ZF6tXMHDwi34ZwP
mE65v1KMmNLngGozMjNrIb0QnYsKgNeEMyetEfjxV64X1Se/eFdSTESLv244bdZc8QRiWp5preVU
1SfXirR1Wxt0V2fSqzwgHxz+OgvYI9VZWJT7sfeCi401fCGw2RYk3i8QWfBSRDktBB1BFAkzyj4C
lbrIzZ+jq2GODvR3Ll8B6+3ouYWOEi0UVNV9zuXXglunj3dRVShPUovCgA6c8iSVfAxCz8Tc5scG
Ydy6/2Ck8bGfVziKYSenlh4mf4xcvHhWNG6VUenXdglru6S5u7WzZibL6E197DvBZqep2yKzlJ0i
RH10kDXsLcunh4dBfHzxinY/WJOH+F4vlmoR61dN9aotAUX9gcSp5uwoZrluDaV/9sk+WMygw5Xp
ICpxzSCAttsW+ZEi5V8f5D6t6lD7KIm9jIOidJa51oHboqXGkzCq1CuRgHIORrIx8WNxuwRcRDxO
frQUH8Nl5bfTwe6udpwBwu4L5s2JbT0RnAYTN7aNFfO16GHUvOSqdZdPnvxA1u0+qnP6n4MBKDhU
Rwo9bfOQIlBaZsUw603C5iGmJHXScDrGhdYdWQp9B5M0J8Y13TEm1e2YSC+gHFtmnh/6ZtjaIItu
mrbRrB6QmRHEmmTqUYzas04G27FNdJYx5A4RF2qC2B9noWaapZd6aJtDOHtDKB32B93mDzwbpSpK
KPPX2TQG4+H3qLQT46GyBwdRSUsUI8mKzF3ydzPu4pOWIFhlXVpO6ww54alxnWjuzdRPXSdsRP9q
dgCtwE8Ls/p9Ih932eX59Bxa+ZsMnwi76B4FQfzaZBG907BHTAFGc89P1YlmSHCv3v4fWpKsgYSa
S8qlRNGNermG1J4sNYPuL7So7CJjIeUWUzG0liMO+3lFagcZbg9jso5aCiFusJYSlSH4TEO26c1l
MFc2+nKCXUZ1dJ17jnYolKR6iPnrLLgiIszMjSfs2AsZ5eA2TBW0IHjLqvw+RT5HxnJc7UN9KrD4
es/2XGC0bGNadKZSUeifoyNCTV07pPyRqKDsrNEz7VXK52eX/Btl5at8ALUecwTFMjVkjHjgvjaI
sIj6QaBa/pJi5tannpPpqseVtNc3HSbJ/VCOFeJIuwCbbiEX/X0GZUw4heWdb9TDXtjGsB4SYuHC
voRMX0X6sR2GAZlUM30vVAy6fVa9EdjdbKMgcrbTRMigUjcbeQJuk5LVPwi22KZrP6jx/WR5Gr8R
VPGq7QI47pWnPPHjPTy/esn8Ho1JpI1PfD9J5kVjcNfVobi42aTfjBvyQKnb3fam41M6/1fsGtWq
k7AJtdIsFuGMFVJfll0W4XCds1plEGtfq/su0ZuTdCzZKxCO6aVVWONLUOhEEsWSXA1qOg1Ea8S1
wNNM5d2yEj6VJcYoOdT5evn55Z9L2uYXmeX8B8MJqrEuNmybld0XTY/qGg3Yqd5fDhbUc4io6GWq
BrTl4BTfc0F/vlCjn3hugHVG1AzAE7s7GgDKFm2FeETAEC7kKdaYwDSxnbcWz94aKUh6cpXcOfOV
y1c0lEv5asKwcKLlcXREup3pv7jDbLXWPapi2Blq1vz0x+QlsgMYZuBJFoFX6K9xniVLnE7akyem
bNXD5L/mgner8ku7I5PF39pe654KLzAgL+FdUnxLPVjMaHdR3wAEEdE8axvSO7dUqM9T5b/aXoDb
SgTxMrW1Yocj3wZq40+HqVduox7R1rRyClv823z6ay0aMjglaMOyTRPuAHawv7fz7bI2fG8kuPpW
VSd3tFomremvasPKVqEMWxE53kACMPu9m5n7WNfqd0MpxpVReAa1HXc8Kkp9MYDjb9NotAqssaz0
+FsdBz+lx5rE53yskxvqTPLOsPj8cHQn2MmRUCrvT0JapQ7ASAOThTVX8rMax3hypczZatp4lfPy
/DD3FZJMFy+1mmnzXJui5G1GD7cHEwCpr+bhv1RzbuWavzjmNE3RZssOSxIE1q6hf1l5sAZvPeRo
PaExaPDdXP3p2CFfeOq0SMpM42SX/J5XRROWqCx1wTSOppuhj9+oFtgkpaNYnAI7ui98u0Ivaf9q
U73aVzMPNseLtotYpy0U+FPXcX6Q++oyH0hAB0OGkEnHt50lHWLJwdsp2dTdWS7LT67BGbAcMkx5
2xrZ39H0UsT1r9x8LXT3SUYb4H9tzr2q/vKKoT92c8CFcD1rb9SWu4QmEsPeD5sdi1BkrToA25Po
mrVfMVUww06sBscaL3zX/vpQmAYAoKg5DkEKQNxMWAKF5sTsNH5JVDV7riJT3VZDCp0umrxH/Mo/
S9IwH30nfobD4q4qVRPrFvVchk/41wT492oEhvFglSQh1RQHlwAijAdt3hdnJdE3k3VyZ4N13zbT
JvPGb2MnnCezF+2WJZgLGLIeH0yc1wvDibUfIDF2KdSCt7DIhjVOoPo4YMy5q0e1wyU/l9Rw8ADK
uaL8Vhcl2JOlRvHkroe3shfcVLdF2LqPbQd6oROe9ZMgn2U3RMnHrJd1/ew5xVZwMBOhv/pGs03D
Rn1MM/outW49yN3U0/29xfwDOydnYU3RiDZ0nVVoGd/wx2s7kBdUApS2OQOGWLr+APuoIgks7wvj
gRWJ8ZDUrHh70nMOZqMaD6lfjme9S+/kQQlrJhiBL61uR9uGi+MeOWYer+nWutvCnr1ME+EuQmh0
CZPoNM3QkMCmBhmWMX4EFiI0lXtUnXGu1pt+Xqxmwjsnwm0ec+j0GApDqr0u8di0PsIlDT9Bjh0P
lYWKBuEhmwXc1gNCdhaF9ZQcKhpVJJU8tJ0R/fDs9FlN9O7DjKs3rbGc74Xbficygyt7HPxBkKr2
rRmBA4wWutWuGfwlBc/oLpom/qekn2lBFd31U9wZt00vQp2RTCXBBByQ58qtjrURtvXK3SDO1kpi
XeuPiCzGTUX88iLW7Mo89FH+WkWjti/RH97JB9FRZbGT0V187pNbfgQ+o1Ugpn4emEo/wRp1ANPm
3jFDPfpm6sBvi7epX/uXVqrNfw+l56clqGcbFr4K6inZyIWWRqjWETAKVbmIW4sRQ4kS+QE9AY1y
6SIHp5PiMS02DfyRfO0oOVfDxBo2bYRxyy3j9Y2WRcLyZiq5VGZpnmG51xJtjxU1WrjKFFxH6DvX
ZgjP1lhGx4qv0NVOVWU7YkhayuGgxS8Qivt94NT5hxnkHlJj5RmJe3AOUyt/LQNSgW3RPeUTrQmn
jS5Vl9vPlvZYzhfeXkFQa/lowVUQDVyXYwP8ajpEW73JJ7Kh+YS4QUUAXqBBC9XVOxzF6h1OSRor
RW0s5AEMycXe8GxlkzmqgbE/bTe5YRivTq7tG78JfgicmgulsoIrXovpELRUEViLLYIZS6qq7keY
+uLOpfP7pJQA9eVuU3h7xYYzICzOEi6t5cAWx6apg+M0Vx9GbOkntFwKPvHcXHjEzxMLtPVLPX1K
Y/paFIaqpRyChB3uRZZuDZooXA8GfUMn0T0arb3lNxHu6Xt4R39+EEmlVwu1G9xVrWHYMwg0votq
ZQnhrzrTMmjv5K4QQ9eeetu+zYM9ZUr9NSua9kCgC4u0eQgsY1gNtvreEvqMQ8gbCS7ERH5s54ek
8LENyLHq5+FRbskH8uKbpR3mLvYOosNwL2qbXuTVW+8VP3D4GQoMjyhQAHBXMTWnjI+wQJ8+D+r5
wYMavDWpry/KzhEXJgUv2hy3Lkfc+f4ymo+pM13dKQySpSqxxfWGHDm2IICofrid1CrbRGM2vnqR
ZqOALtuTPIptb2k7efg8DF4NXoCw7/lJGYpLoo9C0sHmYexEPveWOjoYAM8Oea53lMJLkq/q2L2Z
0GiGFsvI7HSEbb14QiwcwAGvgq20mbmqVmy1MrNvJjQ364ODBsFgaThp92AUmENIjLsbaNAuO+5Y
G9Lc3Dt+lnsnDxgW/VaEqQff9FaTSxBz7bflEeAFJcjPsdwirOnPw0B3VuTXNsDbXBZbQXYvH7yJ
rcEUGreaMqQzNGvo4cuSi9uSBRXxm7Mqv/vIp/SJ3q/3RPg8CUFNkm8TYcevAQA1eYId9cHSyvh8
RL3Siv/h7rx25NaybPsrhfPOam56XnQV0OF9ZqSTUi+ETIree379HdypPillVevcfr2AQNBFKDIM
ufdac455L7Da7Qhr+VjTazjNwtM73r6EUlV1aILe2vkdwGTZRJsUiJfg+b2j3ERlra8p/kG/mXxt
03UeCSGMMpCStPtJFn0mh3BDUfMqmRWMV99+aPF7p6vWtz6biuNvc0Wzd5YZncAelshYR0qEclUu
VIDNhePqTOs5+ragz12dAyIhfj+Z0Gb9y6+jNZJZHbQWQthzd+jdwLYkDbdiUIUuwvfOBcnsy6Hq
tIPoLO3RreliqNweaBIZNtI/q5gFQQv9T9bGO8KGRG+87dPLYV349SeYpJmjeGul1/QbudZTGXxd
G+c1JUKl8Ps/TJ9f+C9/GG1FFwkJvgdsYgRo/Dpix/xijKoHwzQyuHkOvnjIDWQhpH4+OMiMbyLP
S4h5IOshMplmyLW8ddKbaN4XzPtyvyk20zA9j1aOg5CRgnU/c1GmpWmr1f3rtFKBhPYU9xUGMIi9
x84ZmxtGeAQQZBvfgPgxzHctxWmoqNs0aV27Tz9oOF8VdKXqgJUzk4NJWjqn378FzvvGqqYxV6Tr
JwQiGsN+P7Nve30sbc/2FgIPW7DKReQuKObUN8TrcAO1mK2lKHruMUTSpRe+/kxw4aNejt33Inx2
0a/SKqqnHdGd9pdG13PKPjd52o8nCU+QLIUu1O0duTRGtK7viCPM7tXMMI8KoQ2LsI67+1JzunuR
YtMuPUCQQ9/dk4qqrV+VAvaI5KrTP3DSWsR18eAZgAcBXDypOTB04r8/0jFjOKBY3rDM9Jvw21jn
6n2YqKAlhvCjawVib+kW8tp5sxyxFLqK2x7lUagVizyit0MYQoZ+F2qnai+M2BF3mlONXKKG4vm1
Ou5GjXompcJ8UG1O0Xvlqa3z9lKqfYAi31OemkAt95kW5askHb+MbpdsiXTitcX6Xu3s5vRm/PdJ
+N5Da/kiASpmtw9hDzynCX37nmT1DU2Av5h3We8E53zWBkxTACUzHRqN1rsuOsWhBhqF4i7aOrg1
bAQhqi10oES2vRGDr36kMLLiihx+SeeWnkWeymlS2+mmsVLoEK0dfMkV9Xa2RD/mcfrjkXZLFz5E
JLF2IkTjhCeCErKD7r7xmvgQJ5G6UPy2uw8CFnAAtknU2DdyK0QztxYTyke5aTljeBsTYJKmFlr4
+Tn+3VMKI1UXqgvDtEw1PFpz+zXIe/fklsUJG2J9laGnclcuMkz8nFDmdX1VMerthq7ZJHknXitv
JvbneOJejp0n2ERGXh968M7Xd2fc/P53954Zoxm6g0sQzaE5ewmd94TCpinoKIiwWVbUnqYmPXY2
2jVpknHibty/TlEdG5Wr22pr6YlBlaBi9B0Grhd4YgJPnKa87W6K3E428Ty4jLLm5LS5ctUB+TzU
vbmSuykoE5xhJYxxmFPsjE5VNuHY1x8FaRHqXIwM/O6rgKF+lHBg4Q3JOcqcA9Nw4Cq9ZSdnyoMH
SrMDrIO5mfl6uahF12+YQbV7O82GbTSG+T3/V7Owm77A0Wc0lwITnj8WE31kcTVKPaPP64lV5Afi
FMwL5uIqRtPQ3eZkwNgTyXqqlb6k2rpBNPWigaIl+zJoHjn8+w/h1W388w2AIoJGkJdjaNQH/9X6
RtHF8EuhI37SDbGQ3S4tVfvF6nWkMlbbIBx4nfMIRi763okOGINxB+rTRfPLg2VX9xb9Oso+dWod
gyLYvV4sFPWxarvuUmUxbhy5ZpQBeJ6Q8YBldheIZN1FrsmjYWg95dSuqWLwAKPXP9N6Fje2b69G
kXsvCgkxmZH4HxMN8bHe1Z8GCuc3adVGyHvc4gSJGEtx0s3WLifGXGF3D7HXuzursxFs6d5aQF47
EHOHu8DOnOLAb2Ivv3JyUVJ42+ZjmaxzKDSBMta4a/lUrLD57vdzccbWP/lhfmaesJR13i6mqdID
yr5JwNIcx9IK10yex09uE0AhyT6ByclJa7b87iinbpOfKTu9MJHuoQoMlnqC/xLhD5pFJC1FQhEK
gyQwLAun0ep1OximdtnmVr01FJVgvcq3X8J2op7eVeBX9XDvVdQtGZeIbRNT0GKWCbmEinIGq2BF
V8c/hdosQla40g8NtfWCseYBGW68bYdR3UAGHj+Cdf2YFLZ3i/aJOqJZ3wtinW4iA5iO6VBmCGPj
A+oU8xjyQQNgZj5hDDR+2jFotw14lttuXgymVnM182eS/Lwv77MD4uwQewTJcV2ZmkwEGu1RbpZa
82OTut02JOgJIH+YHyAcjx9jwk/UsNGfaqsxTgOcvqXcD2UrXw1KfzvBu1p1mEXUbYKmnaaGe6qc
kWir0mDim9IlW5UVzCCjba+KPamoHp/KsvA/9NEQ35jmwATVUZ76unO3OHuXsLbsVTu/dWHiLiZN
jZ+ht6MtZRiwczrbeBptY9cmfvkpKIFoMOgnpq0nl2cknw631SVPlH5XJWl86EPRnhKvJkl7ylNq
Qg7mQ9MLNmqViE0UhNrOyhguvI3lK92+dTTgNk46DESoiOFktq678QGT3qKHNVcFAJsHvvAoOSJr
+hj504vWqcPXodd3edUqweK7U7YqhqOm3EUzvCmdgU5vi0KM6g6a6q3c5aqBBsYkvHEng1nmvCiU
gssczmu5JfeD18q3sdM2i86rv7Tl5N9A9DCfwNYuvb5oH9yEBGmrqjdy95TmLox98gyIVqwvehoS
bp465V7pzJnAyiBhFF6zbppWQKkh1hFdjLHwsh4IXpYgLQxpSBO9slIiLM1yLax49+Sa/+fa29Fx
UK2L3yK4j6yQ2OB+cKh6IsfHpBytZa8JIyR+9OYvJgbu+4kBl0+CThzMw3OMtfHewFbQJEaGMFJx
1K2GLg59FAJgi3tB8YM/usqfc8e/+KaoPkY9Ub1yLZjX8rRc65XtbWVqGIlAzbTAF0TCYEbnJgy8
eK2q3kOLDoWGNw60NnO+lhb0c2knEdFycIznwJ3wlEE2vonmNYUJ/Y4gvRCbe/+jqtN3DhgFMZb7
eFY4tiS0bbtQpCu5Gc+4BVNMh8H8RIZZ8cETmnOwvAJu0bwJxcom0AvxmEIv6La2m3Qx2iltfyGa
7LMCVQFXYq+CU5gVSIWJ0wP47YuvFc+Wj44aCQpe80Gz75vRidaBcOIbqzUxSMyLXlFPYdg7+75w
+oNcU/xkQFbPPqay/eua3CeP+oriLitIPatMtBl+uDmBjkhKuuBM+aHfBLeMIuliD0I8N5EVrBwq
ecewANWp4yg/qVX7zK22P3d23T1EQg9XDRyy3TBvqswDtvgeY3QS08ff32vFv0y2EBrRE6H0awpD
Azn9brKFuKDHm6c1XEn9TVpgrJGhgrqwnF3dunuGAfFJ7seP+X2Ad38Y5lS0jslJMA7aVW7p+ELj
3Dp5MdlgYffI9DO9I6V774nYenKQ+p6xKTSE6vATpQ3m7ITakG3p+P692dhnOrHf/CCNvtXecFQt
nDa+ncFAKBT9qMKAuQhYTquUuvGh0CZAOn6QTFvfhKmSg1H4lFMNWxBHG5wtvf7QO/F4fFuYYftj
0y5GsRnS+Fke7NoSIp/mkmgb0BMwmWfgTjTDHXRoax1mBDtqIcLJrne723AUyBKLODszbw1PdpZl
a/ypo916Z8+ut68l0TxxvqqY6G/c2svW6Cc92qtD+OQyjjKDknz7Kgo2sn/to606p801iAcArFc5
3eBy5ZJC6KYnhPfeXam1T1xq84VQR/sggR9WEePmy3x3TRoft2q5nZi1C1UlpX2lahmmwK6hYqbu
jS63vr86KZJgQgdY2dqdqsEaAiK9eu1Wg7QudyPm1c7QvuvxeJfWXf/JinQdNImuPMCSnlYj4v7b
dg4tbNNGOYaQtPcjwxW/8oadAkf6hGPbOJu2W53MzOOLNPgEoMz1ILUrg0tBVVCWmsIk4IE584F5
7PY6nCtFewhy68HPrfEv5tH/4iHi220jpKOgoFsIad+D/OOQKWABTmOpiGZPIVrdK1VOFU3JrAdR
C+NMUeE5r23zgXBf/U5JHXxbOul2deNvAsqa1+hbaiL7muYSaoGonaLo1FLxTO1gKcVc8ojedeKE
eCXbGNbgbzIbobYpKAiH8+VNHwtA1u2QbBq9TR9MBvnLMXcb5b4dmCjk4fQpg0l2KaluY7+IvEPG
ZHpR0rW9D/Xc3YSdMHFqJuOZSw1C3pjY95jf0rrPQy6rqgmQlWhg/xZDmRPH3gO67fgCGY8c9lZL
b3Ckf9XjSBy6ucuSEGh5j6EwW+eBEW8S5bvEi2OYHzZKoxQ7nV74jUek8SLvvssvZh37w8YKM+7f
aW7hQHh9SN02Ay+uff79Vcl4RxHUqHjQh2Tub2IDE9Z7CaSu6k42hRZp4DKRvheQ5qpWhOXt2OvF
1hahWA19O525culHgzkiYEpneCIN5omZjfVNMYBo9kPyLE9Nu5hTXQI62gZqgunGHygONk+oqKx1
q1XqUWiBflYYXK8MXxTPQvMPQrTWt7jIPgQxp3rWyKmpPvcsxytp3o/M5oObOtW0xz+3YKXocgvx
RfsXOGT6rO/KYgaECKRWrqnz5mhQFn8ti9W5PdhAC2kbVW6kgn6PkMzYUUbEZqKAa3HV74PwRmUv
AlfbtUF/0RWdS6s9dSuLcOdl58fmtEqjRN/RZtAs0iE1WNu0Nuhvz4vIYRzJuGIrtwD5FiAJxTgC
sEmeaUDht3rb97oqz9S6bNrhotlPc25c1Uc7Q4eAJ5quI+QxJE81dKeXd9HqauTAZujRvL0dqBQt
hPdiGOiW9SMVdiYARhHuuPFZa7kZMH4EShSPN6avFvdJuqn9D4NrU08mXmuhzCIouUizYlq6XFwX
zDfSxzwnVTTRevPQwMv7mDSn2IPt0PVKfPK0DFG5CrqmpLy07W36SkTKId6m6nMesypZgnhyqBTP
hAezrq5xS1uuQ8skt2S+jwmJAdg/MeNFGJJbQPuRdka59OJpIoIlDB97u90qpTM+FW26oOwIx0aQ
gmCJVN0zlht2OCbQOxIPHA9e8SXingqvwXJu4soP923YJms5IaxUqkVbA43bStT2nbVXpVRAye3+
oOjc0l5bVCMi03WezvhTskI9mP5GRUgqFylvNmEUZ9Qh8yXLu3JD9a4019NdYw3BUu5T8BoujabV
9nGbtWSIV5+UjpyuLTGq40omyb4OD6s5VFbnFnlIkbg6hlItaVvgJGrHVj8Cbi4rhDfzI8VYfHkj
PIdad52qBH6BatNEiHo92noQT/KbMYnCBabyaeY22ydDRMkd4QyfJdWtGqYFMMlwenKx4SyUQjOg
Xiz6mKQhydxqkznFQrYOB4P4TqmykAvLskF+UCF5VV68HZChdXCEpoMZBfvJMY9m1B76fHSBjHqp
QZ8V0vyqroxhC+YavRuaiDqrT6pf6Z+NyN60fJyf29arlrMM5Fpo1IeiiPEshPDwzo8Vb1dqZPW8
hb6UM67Lpka3qwz1MuVRc5CFgjDLr23UaBe5FXn0ThVK2LvXg1ZbLiyn+R5bUX2DNdE4iWZCVNmX
dQA0mMhhu2+TTRZ/QGBqnrxmRLCfpK8c6jKNvod1r+3l0FwO0jN0BjHY2xNV/WZd67W97mLHvjWH
2FqZqso8ZUrsW8/u7dsYacoOi0MPXfa/9w2tNp7bkUYkbajXsrCSnxQlWPUKdS3098Eq00rWQif8
sTbv87NZ9lxP6p44VuYYUhCkiiZe5krfr+Wm44idBWx1V1c6vTEZCSQX6tzDiJr2SIBFskeJcwl7
DcLRv5lYyn1jPJGYaPiPOZcnJngwvfqhSc2TVafhPursjRU0wbDw5pS4Sjc+lUBzt3LLRkVy1mnd
H18HS4qi+LsszGcIuqo/KX7/Y03uy1piV8reONpz/JbM4JILqmiQUas4ANND49GubjzZ/K6QOLyW
7X5/+3TmgvEv9bO5L0TrZC4Tc68U73Q8Fk2FMHJFsbRpEq3UKqNtqU00sFPEfFIsIzfRxDPQ0a2U
vlrkzTLwqTi3Q8qVFt9c6gzKAptxdhulBQoyD5WgUKv8OArLXVC26BZW1/QPwYTxD21ieE4sWtZU
T1u8FGlz0JrihRrfsGz80XgG9HFhVml8h1BLx0IqV3iKVAnhSDr9Lqgn78pXnc6Z65zwbCtX/Mne
tcjGdNfjh1zKTUdrUsaNan34ESzhjbPkuDz+2CxBjKhW8bpPV8b+2PqEcOppqa+M0sa+2OM4sef0
cS13XoJ06O+m5hTYufo9cbWnDtbTM72BCmw1QRiYyqNNTLXg7E7NUxUp+jIPQvGsEbhJrfRZacx6
7/R9zlCK3QrRL9RbxjvCTIZDScGPHpZJ5SeIuEvjSEumJ/lZ/8fX4f/4L/nt66da//M/2f6aF1zY
/KB5t/nPc/i1yuv8e/Of88P+PO3XB/1z+5JfPqcv9fuTfnkMT/3jv159bj7/srHOkEeN1/alGu9e
6jZp5PPzIucz/18P/u1FPsvDWLz844+vOZ2N+dmoTmZ//Di0//aPPxjZ/MfPz/7j0Pzy//HHf2Xf
8qr6/O78l891848/xN9th7Gh66p45UyH9tkff+tfXo8wuwUk4DKAwq9OweqPv2V51QT/+MPQ/m5R
7hfz2MrWLRyNf/yN9tCPQ4YODIgnEuwHDPTHf7+uXz6at4/qb1mb3uZh1tS8mn8Z16qWZguaDDYK
0JlT+K7To0HGa4wqRjSvnIbEy88QIqlhAu7b5gFjeFF3kLu4Byzp76SLukpyelEHG+3O1SOto7Nh
SdLNWSvErximk188eitR5QjqmFa5cNGwjoYBDg5goFIWRzz4GxfuvG30RDYgWCSniBaAQjzmegAo
vfTN6RzS2lv6U+nAZXRB7Q3d11StPpEA/8WdLhEzdiT9V69Iuq2tp8kazr21cMJd1TNBwCSx06IL
oQXRMsniHCvCoF4VtfhWifCTYmjbzDI2OFSHZV99LfP+1Edb1Y6uqhXoJPEY166FR+SV1VE4KbAJ
Yxa9o460REtSbvTiuSTiIBRYkCe5Mgtqkx3JF+e4NNapZivLSqHQ43KxWWpa3mx52/uV1aTLWCHL
1XOG7RhmX2LFUShUdylGlPEuyb6pjONPuh4ue+oHa7cnwVRYypGO/tZLHpNCVS/+5IRUwOn/eKQB
LdVvg+eDajXmoE+/XQZROi6D1ltBQT1WwjgyCd1J9Tz8sWydGOW68eoD70m8xALir0Nbfwqdh6pG
YFHwdi1iM93SXlqWoZrfuVN+Kx5FWH33YuVD1rfGuozaiBMGAipD8zujiy0NJsjUrgLKsR3CZamZ
DBbtfufmWrKLKJ3DhpqjdwqUtZ2TvTZm/lfXGhLI+ff+GvLLZef/u8sRF47fXZDui7CZvrxU/ssv
FzH5qNfLkq7+3dRtkgRJogbjpM9B6j8uS+rfDfhOyDeQ8QvHNJn0/bgsOfMh1TExAuqmizXjz6uS
bfydTaT/+K/lgf/FNcl5H+OpG/ynvDIdezHfUHnJ+iklQ/VMulh52W1IGV9Mqake5EKYAz851adI
MDoBai2xE/RXImM1uq55kQb5mPCZveWW7mJExbZN9La+wKD/AAVuV5i5OLee8xG3Tr5LdU89d+NI
yELSWpjwR/U61cQrdNmwCBGVv+Ko4ffoGxqz9FGs/iE27H5FIFd4a/aKSxALbIjUcYigBPGg7Evl
k7yNi2y0YfiQFCFM9+oxS1LaCL8idlQYe1b2kMVM+vLbzHZQ/xqw1dus2IZpR/ImyThcP2o4WsTs
3eqzfCBwwfCmweDOuTvBMqYtGE9C2wekZR4RilZL7G3TsgtinSZj/WMBx2+lZG0AEsSNjgTAREcy
M8BdowrmD0QcrdhUlEobjupM5znaXczILNK91dyCufvp+/fjxvPzjcb41WfAzUUVDgUEYM7zXYss
hl9LBeghKsUzk2GrJnW/sBpjxZ2jpLrMIjW7H2tyk+nZaHjNoW569dAwCX5dWPQllqbfXaMmJmGu
DoobszOMHWETuyFHYzXCvV7SyywOzO4w/nG0OOiek63GosDKE+mIx+g+72ugDT6a7nOq9EBfrdDB
KG2351HNodirhbMmSc041F5oHE6RUKLnBol5pxzqmjexJpXOhg56SUdai4rpMqGOlAVebnJUFNv7
iyoL1aVfxs7zWzfbb+c3j7401ad3b52BqUKD69RtMREvDCBTF2teFE5GcLsF54dRnLqRB3KbJLE6
aTeWYtcHuSC3unldk5tolH8cwOydoSnOmPNntO3VKEmhVaCwRZpCA5hdRkV3X+5/25RrVLTN1ZCn
+NTm8+RimtfqaKfyMyWHzQeYG/oD5uZ5AW4NNaYaMA7o7IkW5fDz4m2fuKm1oHs9ziRbPfmCOo6u
1nedFSs3ZYCYUAyDupKbYQlgZhGQ+JTqbnSS++TCbVJnP4jiU9oGzNun6ZhgUWsX2diLU1tHWD+6
OjGRMtUlJfHQP8Ej9WpVP5uVjbqVAXw55cZZ7qJOpZ/loqrUdocx8sO7/cGfZ8CFqpdJ0tDA+XOf
fKh8xBShkHbHukPw56qHwFKJs3CTiVC9sV4NdPFf98mjb5uDX3Dhk9uvq++Oy025SOenlWvyufOy
B8kEk2AAPXF2rLztIQ1UlBwQDizbYojOcjFqQdis5KqvJQR1J3HKhYrHvJ2jKXH802bkRfvOrO29
X9nJqioQ+CLXD06TF4fU/VWoYPOmDYoMGTm4CpScqrlK8mk4WbYznISPEYhEpvh139sBuSYX0Xxy
YGq02EwtOUQK+RhaUjFLyo5xXQU3mPGIcLITVPui6eOtCetnmdcqcbd+G578OZ9BCadd0jOrnhAY
n+T+YV6Tm2ZUZGuN3Lydb31jzEsxV/FDKjKkB2VuPqymKoOdmY5RdcnnxdgkyqLwmgBLengsAtXY
+YltH+s+t6EkBG2FDL42gpW3sy4lEqa150f6KkH8fJtWqX+N1RICselZC7nPRwn7V4KhX4uy8zCe
yYRu2qawTYDZ9rv2maDjLcw0NrYiqW5nSd535WaC+HrvMVrcqVZsngi89HaVy4973pILd2r19JAm
RojTQiMgY2h/HCm6Mum4mLrRRlMiawFkNdvBdaRGMqritq8LcetmSM5V7V5uaK1eEMnIDa/N9YNc
1OBQDj5Yp/95s++thPsSP/AyfsD5krwEOh3ZXiPanree3kfjWuRIjz8WBZVPuEfdWe5C1/Jjv14D
H20mWHBpYd1Yc6Otm5tv1HCxTS4iHLvb2CJ8l1J1mpsjnu7aqs9umbAKenQ4/P7Op/+bz4NRE/h3
GymXqkmeyk/DmdFoIr1nnLUNtbK7MFzQrgCkvEtckzFQ0q6Uu4KRdE/4nR/edoGPEbtwqEianh9U
q3a/Lz00BgjMC3x1an5W5xmbxzduP0w1+TgpxWV5oEyNoYVDDauuNip/+9Mh7tD1JuqoHJppH61L
D9cimTmCK+ncAXMrd/37d0DOId+KP/IbaQmbBgFWQ8Z14t030o25calOZWwJSwqq5Jus0MtFCZpb
oRNGQf9tpx0H6bZGYLpwYjvYmCCENyMe/Udz1LEIOF63et2k6rVHccD80DTgABA4ljU2AOOwxRwj
l47cgbNxpwc+tgGyJBZ6FdsHeeCnc+TOn457KYFlQs2cdUN8zrYESrs10qZ/RrGy0QkWekwMzTza
t3/xVs1vxbu3CmktiCCbFpOG7u/XYZJnjjEpOJa55Q4Z7aPUTO4HO/WOk5rQja5EvlRT3pjWLE5j
RLqImWRpS0etJUwV7SW3OFsZdyaT4o1lOJ/tEKriOpupWImuU7ctkpU++KthyCcs9a15ceaFPkYm
g4roog2eg6pXtZeNSeMY3AtHxTUIAcO8nTk/gztFqJ2s+CZLoscgiKx9kPbJjdwlF4KmxuL3747z
qwybxinTC4Oyx4x2ot1kzsd/+ikVWHLazvesjYVje/12Y5Y325HtZaCYDY74zJ8onnI/l+cEQZCC
YOye1ci8coUhQsMfPw3BEN2X0dQ9UDygVR+CTJCbZtxrKyMo0q3cLETl7GIIYEu5KYpxoo9pXvFc
dQ9yV+N/lk9mTum/f7IEGfhPTzbxW399Mn1+MkidV/k8A0bD9asvTDOITHXC+iGEw77twYushrKr
H1S1FWevFB/i0uqbpTFectOq7uWpLdF2i7gqw5M81Y/MiFBQX93Io2ku3L0zucpCHkXaOdyWvbZ9
faJMQ/1HMehWnusUegQiEEuc3Jzgd2w8lcKC3MTxXJ2gC2LMnl+SrtjavWK8/i9qUWd/Qd3U57nt
Lz8KA1MwwleqVKaO/Fwe/+ljd6rUnDqzUdehM3h8PUW+d2x1bbeOeBwWfmMQzWc5Hydr4JrmZuVy
wHm89Yb86E0d5IAueKzJL+VOQTDFXUQH6ipLQmashGtkAuiRA3H0SoPetmtNuDsGaD3oTZZzLLbR
mcMd6mJlP4GAW1i1W68av1uGqjPcqsMy1XHYeYj7KzUfZ8XHwSmC3liahI9FaQv0JHIwrFRtD5OA
Ej00FBsCWm15+4LqL+ippc7NlUj2Kr+kZCfArSWus89a/eohWGpb4zbux7WWtt5tN2QaUQSjsu7r
DKaFHpKDKtpHx6qMGyIGtkFhBzdYYqpdBgWwgDZB96BObtos6k9DGwlG4PDk2zlG2iu2GTFNaxWa
A3Zu04U3i8RWjAZ/pkRj9KSJHUvYkxurf2wCuyXvCGEucMfVYGOwgiJpX0WZFEvXMrP70g+/FAmI
HJVv29IaKX4xZdbx7DnBytJ776hVixrm7qURebEBrVjNoHyAvP2gHvSM5mTtmuZKFLoBjYY3WiJN
6tImksyIo3UjHD5R3fOsM+rm4BYGtGBMd2opePMfFB/1FM1YMMTPukNQVeiRiNKrY8Adog8u5wXX
znBVpmO+KSsLFqhb91sscPmFMpa9hMgHBMoun5VCDGSH+umKYrpzCBDC4gKD4MAg3W4p7EP/GOuL
3TLvs/xAWw/2QzJD8EoCQE6jNi7V2a7UGCHJuWb3Wcp2B8aX/PFKQbGuO4fzsNGOSSlz1GNBPs2U
Ks62VYeGVpDXbTwBTxdZj7fhypNucQm9YIbWL9w4dqII7gavLJ4nF+Nc39Cgm+9U1E2idZFo+aVv
unKVKMBEYmccb4K4Wmgz5zSpvDOB5y2IWpckO2XtNBECN0Im7pBmo9juuUmELYFHdg7UPoy8axm7
zH3nJ2XiWi87zcUPLZp2r4ajtuSVXv3CLk4Ep3q3ni4+lq7+ZMU8l7SmQYalkOohSymdI/1h7zyI
lISYzlt3zNlv5MLCFrDMmYsthsnL12VrRp9CwuPcJr7YEziPIqCp7hHhirvfCZYYpMW2I//m0sF9
2BDxgbM7qNYZ34LnulGWYeEepREL+Ui0tZwwJEhB3Zo+EFCt718sj9T63q5aqpcGMMWMqrHfleEh
HqZkkTmW+UEnuQJoQK/j5awURVwngGVbuzP0FphxhN9TCZKjQ4wk7t054yFY50V6UgJjOLnzgt5k
vBTznEc23FBW+0d+wItC2XeG2V6pWtR3Vce7qZkacB/UOW/9vcEzaxr2NtPIGQujzt9QbCiHIfVX
PWx2kPVGekfR9W5Kul0fa+09f5LYaaGJOXMWIuekchCaCEk/K2xYFDYGgiY8mkplnmOCoc72vFbu
Or/rjwN5DnAke+ue7CGc6GHMyJK4wEr5rgQ2Na68Bv+ABE1sea8BNVlMELR2ihAtI6+G+3ZpYmc6
VvPCq9QRCG7yOSiFCRCH7n/SxmTJ1TnK47IuN/INge6xQLzSHxu97/5Cbmo4c/ny11uGCVfZoN2I
Z2uuOb0bKYBgdvxxKry14fULMYtOOlgSa7JkCvxWVUpYkvIYaWl01Ws3ukaW94EqW0oEol+vEtIY
mBAU4znY11rO5TeZzHXmUR8L9fh7mcENKDSS400z6lfd5BBpnQXDGevTymYEjDwa+caIOe1czWQ+
C4HgQm8tdd1DVNgUdVwfWtME3W0oG4y9HfmidAUq1LtrWnPU+wET27qmYQdN+FZ2qHIL3TGpcFUf
wd0SAJabVwZcsPASn19EpYfBPb+neAuoNlyoRnVQYoyTGMudw5DYew3Yzk1EYQe3adguqjRqN9QX
rW1UZtVK/6rMKsIx89wjX/6lxXh8Yzgo08HaRsjTMfL5xKY9WL5V34XkQybm17ZgDlMqenjLbeex
wjyx7yP92W3c8CM0fhvfDQmRFdyGhcownyYQYfVU55IHbSTOLohuYFSRPzcGxiaYrOiW1urSM3sy
2oLgLOqBcZxjoENxa5J6Mq04NA42Z7670ZmJy5PSYKzGu6ptVFzYiyxNWhCT1qPm1BDpSnjvOP89
lM7+F16Dt57iCOae314gFEbHTMmGU24QXV15zULJQ+2I+eZWdqLDloKCkvc2ALkYiOhc7+0sRtSJ
BlvPCsdxZbrtk0bKa0s7++SFOKQ1baQZLQy4Yl6ebBTKwVkLizlM+XnDGiQhour0RZ3B/kVeEm/V
g6o2+oPv9GIbGG0/m269U9f13zqvCy6J0t2kGaz6Hi3ZrZGmzsobI4SO6agefF8/TxS5Vn6dZ4+W
El9LR+Fugh/L0/X9EKsLSxvMc+b6Duzd0FvHYzsuHdVeg5FS9v6Qe9v/y9V57ciNNN32iQjQm9vy
3rSVdEPIjOhdMmmST/8vsud8A5ybRLVm0FJXFzMzIvZeO04z7m50dQJmW7FS8pwGDRq+QR2boo0I
BAnNo3LRV8/qhkXngBiR+iuGpyf14EQ+5UjjpeSnZcR+jwzd2NgGz49fTLCaghQgsz1lV2depuaY
yomUkBRrknRi601Cj2hcDRCQN56SrkbV6gztNqfrf6dhm53Ya0Dn5a8CjOprWxcD2FgNmr6AV+2Q
JIzGzIvWdaE5NzVaOLcdd3yY/gDoHhnwKZpCsdOU8RkTg330ppTNoCgJ5c0J+V5AjvpE0AQogVOa
BzeaKtObqATVZELBjENwlpcH0b1IAkmbHIGBPRPOJ+G/EZ1W4Eq/eeBWMAhUN1h3637qP11lDj86
eikrhmxk6XLzejS4yEhf2HkixfMxij+5l67EZfAQGUPhDa6KOcKq5jp/dCmCd2EfdlvNoOVXlllx
9qocGqRT+jeFUGir0UXduAQxWqWf3hKz5HhPSpA8ITqpwW7MjWM0OKKsHEdLNgIyIZTje1E42r7u
i/aatXBiRFm5m3qWUX9pqdlBdIIMrZK/ADIwXLKlfzZl9MkaeJW1Df17gp940R2jJUU4JC7XZThK
XTqhKApkuBlc5fOpm1UMYU9Jr9WX1nffx7AzT4UZRc+8b44os7RNlVRkYMy0FWqQ4OFpJ2xtaOKR
+f/KXP8T2Zh1djLDXvWi5t9ZTdO1ylFzj0X7NNPk2ijQNXjBtbe+4IbrBuxMEqh50zXJWptiBP6F
+JBBoNYO0OW10sW4a0o/WZVm1qzCRm/fQ/T8KE//mnVa0QoDDU30mNiNGlqMEAbougszWDH0NaOh
yM90zJ5V2MXPWoZ7x0DNEU1HISROmyYtzJWTI6cmf4e0em7cF9hP6Fwn9TuVLTV5/cPFIUHWZ1Bx
I0utla4p5PlDWG18d3IO7kR53QQBbwTP1VB+gNAEyhbzCJvk1q7pbrpMjxP2rbz9FSe6t1syezp2
nkufklSeVViA2rrbNH7kwj+Kh12Wtj+wFzxH1WkHfvrhmsqRDxp1/LbBoHBelpaqgIPkQfIn4dfM
9vbG4JRATGJ5MbTiw4gY0ydoWq9hhAJLq0LSiLFHZYMd32Xw638RV4009s4CfG6cMdgtHyy5q2Pb
OWG89U9qyN3V15tV58UhtCL9HHC/OqvCvaYhqdsFeONz0zv3se7Izgr6V1kawbltR+1Y8zMGuUJi
E2Egnxfc8nLVOFa1tVVZX9wIkg4a3QskKPsUTLp9KkTTbqvO9pEUBVVHtz+OaQzlYbwZbZoqqzTm
mWM0GlyA0SBf7pkbNqI37zAbt70r/rFioOnpqDICnmaid6PAIJZGYm1FnAxrtDXBpte7+kz5uXHp
fF2nloSETrnOhiMN/wEd7GReiLFZdShVb2Vj27si9cxNkA4/koGDoaawuPZF8C3YGDTw9wtJggze
dU/hRaGAocjM8npHljPkAFquQtP9dT7ExrXyvRcNIf02L2T7qDSy7rOxlmuC6muXLdxUgHTHstwR
dZObK21o1TFGbH1eFkV/FeDxcC8Z0fRDQxokVs56oGlPdHnX7Ec3onIlzfeYKwAf6zYrDnoqCXCS
LjGArt+hB01987IsQwn53HabhybM9dBBVlsZRR2sSYyt1/kIDg2XmiCw1NvnAsfzZkzyW+31xr6c
+TUy8XCN+QSSCwcFMOM5vTeKe0moStg71I0TbMkgrrWNJQJCIxRdW9wIrhzaa81Zpkg0PcR1vteg
2x8tLdBXDXPybV9W+qqMAfOSdhX2LbrrGfaF/OKzbuPq0Fm2RRO4gdxRty0ZbpncIgoZr9JmKmMY
fbz57xYeqnhfAhFc61PlHlAzF69l3V6E1uxSKctb5aXtAVyw+RKNHLFxk74X1XAXIsMxK4Z6s1Qc
Cr3FkHFST73yz42qb1MHmMvvf+tZ0d3iPXAO93sTf89DFW7NIRq3PeKud3BQTpnfvNorn0NcNgQF
Vt9zACLIUp1XqwsK3EPbyDDg7+HhJh0OPEicQTxNlfqZmT6iYmKwy1TFfGQzPgamu61gLHyg8Xpg
qrYe+n65yhqVMV5NVD+Q2xxchlN30e2mXBlcHQ7CMJInHZOs6IfjYA0pzqa+fK00ozkQYt6tKzva
6QTVHb0Zv+ljcD7YXnb4b56oK/krqxsFp7+HnU/S7hY7mA4UrkRkMgdwJZUDvCJvVLOWeAB3gSk+
/UyGu2WDE3WTHHu2z9k2fXEqzT3gVr1MEb3/llsgmU+Vd5JeS8M/ob8gKAtXRkqUV56SYNCVfb51
Uw+zZNJ4q26s1NfGuXzzGTeXWzHnXG1yE/Rl3JKTwi0dw41ORopoDMRQQMDjnDYzlH0ITxdaQxB0
JbddcheyKzbbDOVm8sdqu2EnTWCaWiR90K5s8GPkd4eg+dWKprqOXYToihsd4Lf527duQQ1euMZD
102T9pRVgDdDIJ/P6uJKLzlQcDxMl1D32nNeIEwWcQ/BhCc3nKIrHMHhQkiJ03MtXBaQcdS+/nQd
qwoTfFeKHTe9ZsP/IPFR4f0W5WyarROmrIN2ZmDRbpIxc762NNN0h7WUmdiGLj+ixSawi5Ue39ou
WnUozl5zjVmDJKEQFJ3xs2cUwa6KZZkarb8R2U71wPZaGxOlRugpkwwgU7+hIKs2HdKDDSqJH9JI
J7J9+ugqYDJsXC001qKy2FrmZXnVB326TSpP47cb2jty7rPVIqctvWjm1/Ifls6zpmcesUyQFjAL
X5mVFa9+j3nT87hCtDysVerdmkyNt9JN7vq3PM2bb3LS9XPUBwMtDhCMvP2yj/QndRNQAqmCjUrc
z4XVH9Zmcs965zDZM25eb/pjV0w1MtrEXVlBdUu5ld31VpR3rqXnVownYVvDdRHmW304bGTs7hzl
6Q+ApTNyrfjVxWX/j0mFevLd5nfSFAfTz4O91sZvJeztR2SED60gjkJjDrthlBpc7Zr7IhUsci6+
ucilvxe5+V5E3LeaedxWMls6Rs4vhRsVcMVMELNyntKiamhygcnIs9FeOZxKqz5B0eXM1w0Def91
0rxhV+clYjKF0UilgCaqSTyxUWePYmhONa3hZ6clavbeGJscldx9RGExE4zQGtHhqgJOqGDQd37F
92/4p5jQftxqDRRRXyMaL8hdzrL4DLoedCDv6abrGO+vah37kDX1zc7UVQR+t/9rD5YHK8ptN7Tv
NHreZCmY8+J6lb/LOJlWoReQAhJVJy48FGQmzpG6qldjmrq09lhI8u3xLsZ/m0pr1iQ1im0xhKla
cbS72BQusWrBbs53tynvbklRGAeSl3XYanm3zeZM79z87JTFOaUSGpxD9ZEDazovCyIQb90n0Gw4
+vaL5WRZwjB7eLHAFNp2lbu29O6S5WV7XMQFy2iCZ+Kgm9NNGyR9eqMtr/Fkzy1McwIchVSiS6pm
nxqRh+LQ0naQLiyCi1A/btDgq01UlVmNLl5bj4n8Nsqg2IeBWZDA7bDhdXq8wxOdPqpJL3YZAqiV
12s4UeNWgmiH6LI18Mbc9cH/O4SGfupaU2xza1LbziMVA2X4UdRozUvouSeEoeeu9l7kqKInTbOe
zk/ucCWMk+++9XP+bWdZ4X/gSMOtlzcbjxjCDSnREDQK0z6UdUg5YVgwYR3s2C42pVJYV3N6+E07
OpiIkjWEH3lzgTjc8sbHLVMiAa0Rpaw5uLmCEoO6SVJUn8tviiSBb/Pl72D4Y7WLa+RiZm3mZMzQ
5jbnCVWYO+Madql5HDX1pnQTDPvMHnaEdSHBYDp2Q3OzE8xJ3PLiIyiW797YZT86CXQq8Xd63tl7
KqDsXGH5zZvi2tg4Q6FkQpcK9nE3ftaMPU/lvKSdMHambb4tlnBN+T5cYtnPJXJ5oiC6JrHW33Q6
yFfDehkFFRLFVHNJ/Kq5lKjxzzp+clml7pl5vVgRidhvl2DznCt+LDhWrNpObnPmoeZkjzATPBKa
S/Dn/KVspXdLgk+Ksf4Ce2e45GALcRHlITPhcg/hLHvH7Rg9x50zpddYiuGPlozzvW6Ue40b7arC
B/omE394MbHGAvc/A2DWjkmiIH6FHV3bOCTamYSkWzIveHKeDSTrEwiEnap4C5dqaewDfphRCGq9
utrR0I23ZpX2l0QEzyD1h/MwRQN64OrYakZ8N1PS1Phon8rRzTlKWYAVFJeGMNMVxIxqt/xQAxaO
HRSzf7Ig+GlAwt+b2GQvTlgTKDvWzU4gOHia9iDW0zTivCqKEzkE4uEXRBWwC07vTjQAyshfJQ3e
B47EdhfiNSJZNw0Ovdn8tmWU3huv8o5Tqr8TIBE9HMIYQVpIsOeazlTOYlui7UK06KwZc8qxu07g
9DEnnmPy1pag1QyuwyYRg7en/jB3NN18+McQGjQkOK0TnRoIa3+sPPmJ18V9UbWxjXE7UQ261geq
Bp4X/cidZXwBY0qTz+CzzIl115MmffG4+q+sMQmYMnC/S42SYFHL+jkVvvmu9yXJRZnNR1uZDkK7
4JeXFM2VFKJVOdBlWGHICg66arP1WN99ow32voJ/bzr2P15DtpAeMHMvKXO9OpqJ1WR6aKgOXaPe
4zPOtmkjFOnVVntMHbkTVc90Gr/otvH5oLVOajyaeck9dcqL7rOSHuANx6leJ/ygW57gfl2VKVlY
TvNoKDbPy1J2lFZuAkY5tidMqrVtUfHh/CCnoMEBy5iqnQV8y2Dlaxn2fREWX4fdcuyVxFqfeuSC
ZQ2yqcY4PpY9M8BOPwyh9ktrK2s3FH20NgskZF9aIDuDehyO3qpy3QIWXV7ehyaNLnYw7hGfvXOY
ez8hiUY1lrlS7aPY3dhVp32zvYk7vxUQguxSX8N6+jCy8cZcL3sqV4RnuJ1/e93pL3Z3AFDC4J2P
+OwDy890dc1q5ffQzCvhvZI+2l0Gq+4uDilkG9BMNFAGrb0lCc5qFwio22XdgS1XcgMPo29FBEpv
Qhfxgk6S6crkih3hERHjd/g9iKW0TU83Ze0ju74qzTr4dhOQg85CdsEuSbz4XNipuPZhJF9sXdVr
i+A7dFzsE1rkDLei4x2KSVFhFpd550YL+Ez4/jMNfRS1EmjzNPjPoIBRHsvO2i/4rna+vnlh/jeF
IQHDARbp8obGCLDuNDu7MwObU5Ny2RSVy+1+UZ2M6IDXLf2iDchZMCk+H59V2+oToViU1gal77ll
j8TDZG3z+XNX4CYHqBCxM5lpP48ea3stfPnpqELHXMDW4s0LMVoRAcJzBhNnprCJyNPZGuf9cXkV
zJtklnTkFNZGuNLn5gum5+DkdxNNRLCa2x765EURbLHJFdK+5UvTFT/Jxqj2S9WrI1sgtKSnTRM2
TBeFTANki5Qldi7/fRUnbnNs3IyU0o1iODPf0xe+F2/dD2k54bkUPjRK2G3r0a73U9ZoB+a7oqT9
Sxs1pY10IYOEsLmkDa5EW/6jt7RC6f8Er5pR3SPCZH5YpGaHLUfFOLr6vRtJ6ZFhl5zwiOdXbB5n
oayXWPMIwhPjmRQO+KIdZYMgDvWUoEyDJAqSQ4T5MS+DtzR3XCoqbh4c4O4WbUL04jIZbGuHFl92
rjEhvwo7gYxpw1mNIkg4WPFGP443+VQ5vwZz57eKPr/t4/HKRqTTPFrbZaRbupq5rfI5dmkmaEK7
9o55PKzyeTY1lYSHweIMVvRkk6uDP1B1+pkfiOjJ+RVWXF4Z1d8WbvDOmELnPM1LMo+cIBDeiU+A
NDbrzcbUtU4EJKvT+FL5EreUJBNxM0X0ekxNMfVFaULW+ejpFDPCfqQx7f0poKViwOijoc3VYkS/
d+hs7oRIRcAyxEkAJmdQhyYI4WXM46Wqd/7JYyA9y1cePdc2Tr1VUEt5TPKsPASmmh5uOV0Cr0mP
mW8XDOJYAg8QlJ3EGICN9kpaS3uVLZ7KoKaXCRN4qzvKeZNZZ+5Su622nM7ptRaOfqHd/erEDrtG
zzs1yuy7OR3cjGKmygJmNEX+ETludsvxlFixLi6hzVfLH3Ehf0NH4UB7McNwG1Z6eCnIlbqUQbLz
3Fac4iQML7ZdI+iN7BfirDFet3WkzsvidKR+pJ0Bj6mjpNqXafJwta4+oKRMx/pCQCjB9fMrGYt7
HU94qNsqxvnpETQxv8qnON/DHf41aq44djYgRZmOt2XzoQ/druIY3CEmkuCqiSHgOLYvy1cGvYi1
J50E4TbbvUR5V3A54vTAjVNuBLPps56adr2S80tsb4RHzPu9mttn+XKTnxe3DsJzYXRX2w4/BmXF
O0Ip+3g7iIGT23g32yk6G6IIXs2xF3udumFTeHW27pK+WnmdLC45IXcoOZzCPZqKyYUr/XM5L87k
kNSTpL9S9NUMrxJ7NiviPQ4gnQ6NdYy1ln+ghxkMR3HXb0jdo3M5X9y1PHCAejDYWMakyxKqSb9k
UAIFnbv/uIB1MHR4ocVrHABQkqV6jmObfxj0UlTfnFQqxS7wMneYDRI3PuUriRtqv7wFge/WW4vp
9npyDd9d1WBitioWsxiP+D7ddb19ag7t3alr75JFYE52iR7pW7+Pgq/u4dJCZMcECGOeOeAxj7NP
Amr0uSSEY7rxjBqX6rxw22MPr/NwG/fZ36qNmvN/S4vUdBW6/UujMwUj92p4WRbL19463/JWBoyB
p6Nte2X3T9wDyUoyRl4HQ1D/KqF9EKZlbNq8tnYOz+SbR4RwTh/wxUfL6mvFyo7dodx0XtpvQ022
q0UluAj+vECzAIPU33T+xptvj+nXIhDSdIb2QxfxD1sLxU8pGIN60fheOvmwNc2U2b+Z2+sRszD6
ianfylrZTwCZYuPGvfbsOc4iFzHHNCc5OFgF1l4b8bHXrC0CXWVgQADBhCTEOVGa5nBevAIgR+0c
1axJWBZMJViXGZG1hAKyQ+pMrRFNyFzMFxqjX/HjFttERy7SdmH9pkK7PdmJ/UwkmEbNMk75VINf
nV8ty9DUa1uDXhUGpL6x00RGC1baZDYY9EruWo2ZNxFHtzgehhfd18Nd6jPFrT1p7quBaUfQeMkz
BwC4HyuEqYNU/zZ/QawY67jwC/QOegmTiHSd/x0uDeYcVNjTOXlfLkpRTmRqk1UPJyKvq+uc8bCM
iOzin9JvXBhKlrmPFBlfriGjE99HnG1y5eiFhLfeW3mqN1BI+UK/JbNmNRNaegRyDPqqhqTrFW65
XwZMlVMVB4i9TKP7Rrsb3CySuf4rEuR8flwyFCsFTngysndTmm8wBIk/SfdLOnl4CnIG/iX9uHWB
ZupsVTzBVZN9Jg2KMdWr5LGMhus6PEblTysKy9fCneivO6+en+tEfs/dXbPz/zjN5N+yAnnmRCn1
NAOUTZ0ePLt2mE6pE82qMm5No3XtEcefMfNx/xCq1Ncp13IoffOUz01fDbcnW4Z/5F0PhUkzcIq3
KumaEyLh9CTJO/BnqJsfzhUED+rK8+jZJku00KwhyTKXCbqs6+1yX1sWCxtkzW2JDviE4DM2lWQT
DenWqvA1KfQs2YQkeqzdGFtIpSLv2JvyF5Tf4mH389g60JKTxsTT0SCecYY2x4J4qKcg6dFtpXU1
BmZRFYCadKCerJu56cQk+2faN3S5SvdOqgChK3MfIoNrfPWNz/8+Obzx6qRXaOtWzpAW3+g6cCMd
z7E+cbPLVf/ZFQENepcPxszr36OcefFopMFOIisdyK65Lf8sk0M7JJaOng9vdtQW57JwGG3EgA3H
kUm6NFV/hHJugpho26vX0DXOPQ3WHl2eLZX28KbX1brBcMOzzlsxzsipVlW/lJ5oB5+R2z7OtOrr
NmAaKjwYDF02oJa/i2Hst45WM1qOvfZi5QXoyqga76hGb+j7MpJYu99jAmWb3lL2DLqG9hSZktus
q9d8e/8FvFn5TmDuhcu9Qc9LJ44Fhds9wG96K/QkP4/o2VoZbDMupDUafsD70E//gh9rN3WDH4dh
vBkdy6D/Z+jMTyvxo3M3N/KdnMT5wmUCjmXlhDWf8dn8CulOTi4CHLEAsv3MD1iWiHvQOYVQaERB
jii9hvPDvOuTVgdohmw421zrN0LzIWI5cjhXhC/CLKV+s/t0WCWaWV8nP2quxrx4XbmL/bI8NuB8
zkZoDmd9Cj+CfnDddc9evw3nk3ZZXIEK9itjAfNguK98IYA56XKb2HWzjkz7RdqhOhVkLh2+NHsN
zsFTSLPxkmbDrpeTe0NCHL+2HTTiJUxNCr1+ElWgtkZetYcm63noynAWJyV5shlcKojQIfMMZIa+
bmg6v4s87s8TW99qGmitIGI4Llfo5VNb53LtB8TfbMuMz8XU4QNcRz4xKrQYTpGRHR0nDI/5QFUz
R0V/qUG5x7ebNmPegnhrxV4+nd25ehChOcNqeUbowOyVLCwmwLmDEhWh4izSwNPNdKISzYBLpQKI
rwXsLxrSLwNnTaMlh0ha7Uf50bM7zBlgz9YYmWrVWfIlD5vCNgPHOvvjTOqwRIIjz8NePZA8GTsA
/MQ2iuqAULnjNhnTF/OscSt6RkmxZ/jrqGAWrguTgLUgRXsHEXQgNl23LtLstbUKayq6LBMns6ZQ
2vphNZ1kMZDRM3/Q4Fjo2zYkFj412WLN+ZLUkNXB4Cd+6eb8zc7xule0kPVLNz20SrknNQt50ojG
bRv5/tVim75biKLyAg7VjGBOK1+7NLD68CfXr6VZTBuc7ZA45/Sz0PCOgUk+nRQzmi0jv1eomvsl
UpWb4lO4MdLfQWcHD9sGGdNzRTjqE5dvOXG8pAY6FtmlDtR4v3uBzGbxjdyDrlWSfYw4tcGHpAOE
+4BI1V65eilf675FRURAxLadhIG0iXavKfR7WTlzACVcJlSVsHC+0pIbJhVOCIcrcvx7XsVscyan
5zKCJDQwR5mfW1+6wKB7G3C0fQtt2hcmu6MvYfSHWvDJrE4+ilTL1hlK29cBm8gqHdd5L6I/IWfi
Wri6/pgKe9jWqHyWiIFIRAeiPw1yHvruhXkkpE8BnkqfgRr+3jWFceh66dPNCt2H6Ipi44zcw+rS
nrbTXKTg+97ZFMNfPwkleHNbKNmoIp9O3MtroBGQbjVpuf3C2Iuu/Mcx5R/aI6tlPNImnv9oEV90
TnapIxJxClX8+6pttXQ1MtvZD7n1x+qqkpMoNO7Lkrl8ZyJgujUE4D+Tqoy3pCYMpjbk/JsuVnJq
nVfXtCXvQ+2/Jy43NR2zo5CNeUBg3n4aDakMqFDfZcUm5E3OTbPqs9ZULTK3znvJJZ3phhCyrOn8
DQWV+Z6gL13Lrv2hXL04YAup33UjeBnCfPo1BNqj0v0/Y6HYeeZ/qLA6volREd1uIoye+MxG/GJe
aIweLJAId5Sg5pYSo9m6Q1pe+0zc8Z20906H+dJE5rrWmMlMBfaERaiGdKlk7KBI9BzM9740412m
293Nc+RhVKgB01nKGxrdKzJRe2PNfPivsCGmyNynD5ZhV9s279UPjRmPF9sJumjO/3q2quUa2vUA
SZU7IvZRhfyEx0t+dxD3m8bC8DFqJHtRD2vbejSDjcwzd9vkZMsBzPGeMGFzgGDNTvdR6zV+ec0H
c3iRzNBOvjZma6vbTTw2j3L+yyo8kVrj7dgu5GmUKdpUguTQqYwN7KL6T09zWthu/Gp5Wg5JmKBR
w7SKc1CSCewjSTs2dGKPnVt8N1D2rp1CC3dIpPwnxL/inEvtZ52QsQmREBHBUBLnWhR/zdYa2Kfs
+FRy41m7GkbrpHftkzu0wQc9go/cJgE9FejtnYwlbftPIPhMioyyeg0pQdbpDNZLdBfnOIlCb6PR
JE/NDzeq86p7GRiHMeeNX0GMtPc1UGjoCHq09cyOwzVJmH5XvokcaqkJ+FQiaIcX5a1jY/gWlzgd
EFx3D6fBNB03AHNUJ191S2r7Za90XLQZvhYfbZKarrphckOZc+2tMGlWCbbknRN5HNCIpV9UPD1p
ldSvrdbt/hs9B9yiV5h4BD0s1OTLY1iZjrvXFRI7RHQEHvrOp0K61gPLjP1LCQh/DxbtT0lU2Ybg
eiRLwNt3PKnHpBvazdf3qLV7OjreMZ6FblDbP+eH5+CoMOGyr/6WpPfdG0zhd8ZS+boHSrxb/oz8
1DXCDfNq1r57r219laIuYJyQB28esycutVXxzgBoWmMZ9L6nzYffPFX34FCafsYWuFM9qetLPWYv
htJ+BF3gorUqzA+0yBvACfkp73XiF1Pt7vvlzAohhECflz5ui4NKrFf+MqWvFDBfuOjUflE6YUnD
NLdarg9u5nn7jrN3PY6e8yCRcjXM9u9lcWYLfuMoe28LcfkvrZtJp3YFv/yBWXJdjarep/M7Mxa1
NkuPIoysaMSDedGD8USsxHgiJsHaRaZOdDh3zhu+s+ytiKpiZzES2HILJFh8mtq1DWng0ev5dwZH
+gl8gPNYllTZ1zLHtewKuFw97DufFkQg8+Szs4qIn7BLzm5Xm/suMeNzgK99k05xuCrZBrgez1yA
rhj3bZaI49LUSUuvkKu4IzwyFy6shbE5xr682LOSVDKCb8AfHb35AtksQ7GsKQ823wKgvHlGaGnO
aHnzrA26pGinm5YWe0foomN2rqvLsnBqEkiYI5dZylYGJv9WsdZIfzzyJZV4i6Hw3HNpuRIoMF1p
5+lThI4KJrdFi2W/9KmmmSFIG/hVBdI8tjgpLrDBjhIP3j02CB8hfrXlRn2dpeCrwbd+54Ecz8uS
pda/r4r5VUkq6JEwra2nMSVeo/a1OxRTeWbuuroIHpIH7SENCwnb5L8GwO1MyfSoR8nx9CA07sVE
jxnxyEZrIufCf0zvy7SJZpfN/Ur/bruKQU6lEQSMPT6bNR7LsnypV7/bAV86UFDyVfJK9BfLVk99
pDynbf7HFYCl+tEbzkYXjwcoCIcmJ85QaymgVGtCN1u+ro1XJAawqnyd/Nkx6lPmuvkqrsq2XSE2
SS7uWBbzwIMjxJtgJY5VtoPuaqxkLr1zPy+onLxzalGCFtMgdrXVaCfLnO5EkZr3EMXnPaJ5DLwe
QeIUGeY+Dwj2XiZjupVZN8s9SMtXjNlbE4HGfeEZxLOfrLQ/Jry8DJVJJHOc/gNGiYMzzXOemk2X
J2CbcpONrGX2rfDIxSna6mcuwDwvGOaSaL6VrH37Utp4VEh0RdrsqIrsKIbDyxximfPgiX1Sf1p7
t2sYOcTDyJuYDacWzY1EfhB2TC4LSueGseZgi4s+L0v3PwlLb69G6EdYqlCM/L9F9CEiOkUusj3q
FDXzqIEIyZnlyE2ZL8xXNCHwfBZhnFtW37IyDvflokKQZlRv7TrK110JpQt7zh7Hyr+IgMXQ35nl
HqU0U0UJyScaGMLY+mVZRrvTL3KWgpojzRxLXBvplzfbMOK16ab+dvkyB0m6kgPC0MCSQCPsyMHz
xcc16Bv/6Kf0if/XFl1eYRlBHiHJYvn/Ht0O1SZxoVRHmR38yzhcpEepyv6S524jts6zF7hX08G0
eMCmIaBW97ufQ45SgKbyK/qrj0ijPZyUxQp+sPuitVp/qPv599tIYn1jnSoJbNZmuQD+dx+M0+lA
1W4cl6MotyClhEk9bYWwf4Wxk9wWYYGpub983b4CgcxInIeyKILS3AyzRcLvmGot99KeKmxlibg+
OrAvN8ARi60snHg/6ml8iobAOmShZyGPIlQScLm9i4YS0zyWzDX0bH1jC3M60hJ50lOSN61z0x0i
hGgddsq7QZKFBkk8x2GPsqv7k9M7rjFVvGhp5YKNEZi/eAMfhOgEFxX+rWxiwZDexO9m5Iw8I3T4
OYGXAwcfd7pH7xFtYs96h8Rl/lpeQBPe5GVYcslKedOYtQ6bsQd0bGqkAhl1FAKlHUZisscLLWd3
vLaxHayWW6XNSFK3gmylZW60bUoV4d3xxGF01YlpMTl3ygF747NP577KvhQhfiRi2Mu4oSe/8F8k
8eS0YauD8lSycbM62n+V7hBNCP6bG/3wxMpTheoLhVFHEv0sG1gWvJB0s0e1s5imGKXbH4tw4JdE
8swG5M2sywkofnNOKK3mGZoDqbFRUVPOf00+NjrTolSDPqINb1YsdnCrFtfXYq2yJUbJmlYwMQ76
2nc0hpFtYXnnZ5pO2XF5cJZnpoTcuXVF0q68qo7Ozrwsr4YGZFmUkxzYTmjgA4BZmK+95DA1gY5/
K62vRurhxrNiRTra70XAOLI5pyAN6QyqHxmNgrVCV74K7GrATeAGaEBYxgh0uF1nwaYay3ZX+YBr
0J74t8EI/Td/zN6vxyXkb1kg8KE19jLqctFvzIqZMz3tqfk/ws5jSW6kTbZPBDMENLapdWZJsriB
NRW0CGjg6ecEitO89x+zmU1YVja7u1iFBCI+dz9+MmfrUCsn97KEdCucU9e/gQokpUaHZ3EedL2/
Tf8umcjOQ9httDb6gb8i59jI93MPmmZee8AVuQXV9t0qc+3k90wvUiapl5Qx0pFwziFq02yd4MTA
a8SUalmMqArWncCdDPWEkYqeMAKMiBZ3UvhXWaY/mV87h8aWwRM5PO0JLNPhScoKdyZ5mOvQ2eY1
Da38mONBOy7z6PgSCD+4GtLnsvSoCmZSTg9mbKUrZ248BrWS4FsAx80cxlHZ6Jl/L8MLJVik8GwP
oS6LnU1QBG0rKvxTY4KYzsj4quqGGOy8SqLx06fJbOsSAP4cPxA04BTD39tShvVl0ZlRjj/ZqOkv
9SyrLTZI6zZVfXYo6Vf0Bs+98L5+rVvmY1rxJrnGj0EnL4gJ0YX69T8LqMoIow8ZFmIIPRZiW18N
kEUPQzFToxKZ6jZg/zBD+1FZPkeUJpOvlVbepDlUz65L2daAfQH7rukh5jliWzOV0xwg7CWnIbAu
auqnWRGP5cg8VLr5zyA1+8nDeH5N/eSyfJXynZ11Ef4uRO1sOhpgSB+25puk/AeBxDf3rklcBv0h
V3UYi7myTedVHXW7CVsmP8Rp/D5Wt4n/RVWrs6D3gtwjjm7HvSIE1GBNJRPoeOBxpkOHU20BhQ49
PLHc+/KVlI3KytSE5xx3u/wuW5xpj3bumXaLaW8WpBTGuGzcdZ2E8Yk8MRYqtXcd5mY6cgs9RNjH
90Fdfp/TZppWI3nXnVfhGjaHaBLUmWbcmvEPBeq9aTK83bLDWPYcZVwjFeI3Jx8/nj2eM4fM9bnb
TNyG55rieM3qndU80gXJP2CsPtjUc3v0O5DrQT9hkrHqMit44hRAsJWGtlEM5lqUJugEsDA/vfA6
BupzkPfxwc6clP9iBXyBwHzBmSGm5CpeTV2EH1+E9otml88g+4MPE/cFP+qWAsuwfywLY1mfKFL4
1nnADZfhvuY/S82zrm5l1bdEDT3kb63U8sPiLmu1b7nRas84SqJVUwf5CyXtXwsXC9XYEwywaiLX
ZOSH7ezNKIO0GSQg1Udzo3syPDE+i64z5qZtVP6ak845l60ZPg9lH66stK//Afn91Gfpux1ldG1P
8/hccJzlkKQek8oKBP6r3g0Vu9yMa9bm3P/EWdo+CKiqrV0UhygJfAVNnL5S3rQpzd/kJ5yPnuzj
zsl6cUjA0FiNmJ+INf+wwrY4cpKZz1qnpw9dpfCo/Jpod9fSx/Ke66XnkU3HoSx8ZI/INrPT2OD9
10J906UTBWtVHbxklO5dICr/0ucWPZQxYYfojaqU9UzUOJEbtXSuBnrLtR1HOllaY9y5sqkunL2r
C424uCap1NqZEWoBbSUhJ/y6uebeSyrJXnTKLRybzLKqyWR3HRZbO4hpHv03PCcNC8pEyaN1y/Ur
jzOs3cBKQaIUBtuQnssSy2t6kq7h4aaetYORCrS/f0V3L/KsTUuR1toXDbn3eLost1rhBOllmMUF
03m3iZu23i7vUzJMrEa/LjDpOoJkGUzsD9geB+s8hknt4Ng6Y8vOiLUb1NKq35/IyR/aNmqaEiWL
VPBk6KZf+Hmvn4aIrFEqQgG8gOlru9EcBhkpvWKbElEhdbBzk4US24bhNjAS7iJ/6/10eE9r383w
sqmj4XJIpETrGQ1b7LTBfyA/lnunL/1qRVtMvf5EGHhTXe0WaSBWgoLC8iIj5CpaH9BexRVMRqxp
9yPjxQPcP5yuHIR2c1xkB7rOBnJhPb5LU8831lSPm+XLrq/lfujqGhBuO5GtiyeSoRkSLni9ImHs
2qK2UVHq830YEmUpklm+z6OaWJ/XexeOP86lgzdnMP9Wy5J1KFtUntlInsKcP8gcmBYPM8b6khE6
J9zbvgoNZtEUz2Ln0hm9ASQo3XWspdmeDtr3vGPy4lPZs6pnEgb9oKsGGG5PxWCnJT+QMtpoiWEd
SdYc85IZ2arx38ImppigBUTquE72lmKZR/wpca0y5dpidEjo3IGBZMXddHajdqCHB9ThpLwxkXLJ
ZAp1VzfZh58G+m4549FoicmKmkuOxfsBn8M4iuIl7qviBc+4tjbyjL1aaxgvU2r2Gy/R423TyV9a
11vPvZ7ohzFmOjoReHmedDQuw/wG4j8+Rn1wKs023od+95NwFIx2GqFWsqJZV+qtvCST/0sILglb
uUiWJXeeMlCMJ083cC8TCxKbwdUoDVZ7tKzrtJORF3d7maCDww33SVbsxnrSAST7D5wt2bHkgnpy
Lf8XvfdkhlGZTh4fsmMRUAMeUsTQ5zwTP8fsgjM9PjltipubsTxSMApgyBp4RFUZqQUwZ9la0y51
Lwwa1kbmplqWvedNgFEFZHHOPe8Rjv1xzJr3zkO1BQGF4VQtVmb1J9l1b5XBrpoeIYJQOGofsc8w
1DHkP9y4klPRBG+aRYp4UpZETq4srnFs+4zimGB6w7Pc7wGM4W8MtA7Sa1usi4RUx5LV6ZWZMA+S
H07UvZScPs594V5sttdrw6xulW8nzxibuHFTmbTDYfsjp5HvkrSKeUtqmrSb9RXBG19jT4VcQd5s
aERwjiTPPLdpyr2YsT+WkYPxnMjT0YCnca3J6LSyc9wNjCbYtz2VMAmbGTOH5wnAoyvO3VCa27Gd
fgflFNhbK86DNQ98jt8zdfUraYm9QxXHKVY+sCxN8KRZTb7JHaw+tU6qoVJLIStOUAyhIXw0Jv44
FXogRpwhTHGgaSPbOtmyROoVeo/h2Ld3xH7sE6Nu+8Q5y9zmVUod6XJochMb25/3CzuvccowNJyW
V4ID8nFagJmj89w3Zr1D7NQ3bZ3Cn6ILkWkLjvvZd56gmf8SNRFWqQXTsXSCeR21IDQrXAF2Yz4M
ECGrACbNbrH4LAvaqFxTFx1tGbWtk2yaL01c9QaGP81bu7A8NlRNG9d2l8+0gZr29yVGzY41vVL3
Ik+GZj046eBjxenH9UwHeuAknHfMLjtw0jskVus+BcNkH5ki1+wydn0lzV1TOW9+R0KMGmTp4JzS
87PEXVnb66axv1PFU+2HMJf9SnenNx2C4h49FSEkZ/l8FexaU5oXXQm4k1p8PyFihiV0DfmjohcD
zic9q3wffKdsk3HwrHyEmV2MPwPXSMntROu9d+YEB9EiOYFFEU8M99Kt49i/UVklHWqId741pHfp
2UevCh9SG7pbrh7mekQCz6p1PqG5v0WF4/bXec3erZmcf47SzaoejwxIcwipIyXzpfUGK7IqV3lF
W7LWlV9d1x2efbU0iX2KZ7guVBNKw43v/TBbZF/QIXOOV5e/S+R0pGHrHouWm1vnv0uGY2olQ+w4
mj/TH6+WntD+JYrleAep+wqYPyQZmJhPlscloZHDaxTJslazyJ5h+AkP1GOMMIj7hq494xxkChKg
1ZFCubbLtEfNeBq1aE32U8PUfsR/VDzXTo8O7TrjNiSFdTbZmqO4WxMNHf56+earIO0Qk1kS4FM7
GGK/ople6Aah9lyOEQ3sKhIniG9cJGYGhhYk8p/bPsWY3+QFVz1RNZ9Q1XaQTY1U7TZPXWte0tZO
V6Pj+IfPrbc+shdpJTRIf5rPCxUkipCjpiw6IXvx9FaPcLsg+VMaDh+WuNWOZW46mxKtlOMoX5I4
bk+z6FxuHI19KI14vi9UAGH1zwRwtCFprolpvTvTLE5/l7bxxClPlJToFlcN+z+eBzG8QToOt0nf
vy+IuVLqX7HiDhjevewSgwW41aLp0UarX0hB3hkXVY2W5wW7HvHvY+KwqPudeyJvmW24/JjPpjhJ
Ujy9b+JboCLMy+J0k3ck0r0eo3gusF9iUcCWv9Izq7hlfS9pVCwuEc67XRaXqOxWF28dTO0vA2dU
NinJ9JUZ5MqY4Q5lLU54OrRSb6UlVXwbaEtnEkrLqOucU2g7d93MMMyoV2iHK+TMwOV2KqBLqjBt
plHgKfLRw34YdvlaJOgyi3VQlD5aWjoV0dVyNnnsNTgF2Qd0UfRMjYm5q0ICS9B8H7bpD2w4SwKI
XN4Nm6d52viov4Rx7OjmqWV5JcrXpgkJE/j+lfsnh4bJbh8l38eBzSJsHTpQr53RY1pjxrp8VaSG
cUVDItUUaSdnySmrhTQ+LiY29muZBj8HEmGvKhb2CvHICXEOaVFknkytLV77dlpPXme/Z3H9kFXH
J7sobxOdcUS/KBWKdVHdjf0ydIYFCMCzeEi1w2USdUQBSQ+OKZlqFQPRxxJNc7FaLj0ZzLHck4Us
U6MFUdzXd0+Eu+MNIx+gzw4Gz7RPqgPnoJun0sfLMqbyJe2h2hilPmzdpQ+X4TiQSfjuJO9mE/CA
b37xG5y0Xjxr1z9CmUNTCXcqC4xfwVi6iQYQOWY+Ev3030rNKp91K69uMnaJlxH39HWdWVYIy7Nv
uA5r6LBXuynkqVUQmcCg3qIu7OmQJ8U/ThLk/1j1cRqqdE/JIyR2RWwxQtc/1I5FlpmRPeYrftOH
GpgcTTX2oevMW5k2LpRBsqtkLLhlO7nMDqNR0gAAtdpfoVR+7yfS0uwdsJSpyU7SGeCi0Mn4wOP4
CjGDYTfAwj5pbnvMqCJchq5SQPaenPbhyerH55EWJaY/zsJ4LIbo3ooL8ERdfm3r0VhNDKpWiWbP
pEbD4u6ppdR189rkP+cW/2lR5nj1KqLvIJfyp9oV5RkUgUIk55ENqQAY4J5z6HRDCRxvYw13M0zI
FWNe4DkEhyvaSJcku9eMTB8mKpTG0Jg2aRxNTFRq6mXz2cT1EZ9ndeJLuMtoqTceh38bfuwQ2P7k
/wSC2ZxNtdCo2sDFkIoBUoXbVqP/czVwJ7j8t7th+Kg0bMh/TQ6Lv+FzUNrAYjy0Jeh/gkCBvGpQ
X0ihzq9Qv/gMtLZ11tTzZ1kQq1pGHqpU3otbxsSM5ilMZvwRa/Nb3vWUnyg+b2kj2Nzpke2VQal5
6WYjPnObLnjeCO1sj9UrYKM/ds4l2jArVjNMYqxclgjj1zlmOpn0/0ApGFdlwS84A6Nwy5Urs53Z
zPaJg103pzNKtJH43rXFt9+zM19yBVRaFhoK/Ivrn8OAB+TfpW6MeeNwNkqxrrWGzDfRwEHKi8hm
5NhoL7VVgHugFeOFwQCuG67o3IFoNDp4ZIiLiLE+xX3x3CkVblm4TrNLUyc3tinOw1YCqRY56WO0
dmZGt44TWD7t3iBZi6kO6F1vXJ5ymTwu4vBoae8m+0SYYuLesVu/9RjZvcXlTMEZQ+uw/PmZHyBg
LsAgo7IrJFitWenZ0Yq5hFWQvTshu49IhVJLTbMuTuJgZ3WdHdNpdrt4qzc68jOB73L4MhSJ/nnO
5ffT7bnoHrFBgY8/QSL29fFNgmDZWUOfneFJZmd8KjHZpaJGOQ1onOozbxuOlGQCivuTmxmYKBwB
UQGNJz1oKRBPWMdgZGe2/YTEGBNnqtFPy4+TZ6Vb3xwJmvf9dM2l9jNMk+IkHKgWFTsvJyzwIERm
daLeqbd6ssagpPwov5Vaj3aIG529kRjCR7pvXQENLmP2jAUN4+RIXLX3G1iN0N86FNQX2x4hqLvh
1YrllqBcck21fLjzDQx3uqdAJWrkP5b3Rnwwn3Y+BkF4/f/lVyxedBw0chWqnCVXP8Ve6syWMtG+
cTRobvV8zZjvnjQzYyOalv2HaOwOFg9qqST7fh5wAYy9uFMESxsz8chbUKfVXs9jeaW6+l5afvrK
U5+Z5hwjaSRs82e/ym+dWQdrdiLhTkugNqxieii37AEoapeGfOnz+aeld9mKaRJWO9UR643xjeSi
/gQfudsWuci2s0vq3bCHcpX6o3YRFQHRxdZoVgkbW2/YevSzX8O4T88izHZGjCfTdl30Bfzb7Ety
yD+D/wVK8rztOJau/h7/wBYR3UkIqPU+wbmKB/w6w0vGqQPokK/CYBBSdrKUzmbW2/5GYt3ccI/y
1nM8QlxczkKyJ7SWe0m4TRXg0MqzXR2RbjOZC9LITTtvqPJ6y5JVlG06evAD9pS5l22c3GyA0jTC
xFhDQ8CWNpAin+D/07JkiX1M+m48b/IUmBi3qv7q0l+MwxkTNKrjmbOkdy7Zmm0Tg+xlMmL9k0OD
/0+9WhZPUahmc5g3QpnpTbX4XCcgW1MXY1qR7YmX88y1MaHT7ave7M3xczO0bIPiMBvPvRpXKVV9
EgDoA0hMn68QfKKtxq/fcYn6JErw/JvAmP3GWnlLh5JXIGUvfw296dZTbweXBRFHAitceTgPDsuT
K/MyuTKGgGBoOib8UsxzWwTDbVmsqtePOAieY7+o15OgXWbE5HtZFn1k+N2nXDhKqcMvEp4dpVVZ
aqm9ujulBhhzRGM/bPST54IsWrlYRzbMj8i/9eF8HlvbRdOup42Jyso3QrePPuPVdCovActQc2Pj
zkf6CDATARoGccdEuht/GqMztS9QQ/qI5H6jNS7cxfjVbKFXGl2DGdtWL3HyCCUo0yCEv22dqXM5
FmzY3yHCc1l7L7Gj0/NqlXgY/v2Hyyu3dWAWL9vYaDQO/FstFh2CnCOhjbPfpPe0rds9Ew/GXMNo
ZWcmmu7KGoJ8Y6qkga2WoaQYPpeMpK0Kt0RbjVcuyPnYwy25pfQDrvI6AocTSjCvZgTbQRKEdZif
vSE7uGsHS9GLVocG6He0/9n1u+2n7J8H2llwulRGgMi0/sGOVO8Mos38/VlEFxPvo89y5xTRj2QQ
Y0AIGTs0pPyGAIEsUe4wTzkUrBCKyjFTzWP6ZehjTskqQ1ywIbYT4ADtki2myuv8+VAf4+gxqbD4
smQEai6RSoxLeGf7coqf5j32PiJjWtXN5zLJaDsgoO9qVbxf0oyuIkstr5aEozY46YHQEkhs0zl5
tJ98LhaRZSJTAV4A/qqmqf9Z8CYA053FqwoZfj7flofc8rjT5npNtN45CTeGppLUzank07p8FSuk
whwa8FrZAKZqsrI4eQoVSnFwFtmVHA6LO1u3HfXp0pzfI8CNQ68Z9k4YzKQn9ucPUAA9U/J2uof+
HaOYXBvQa7aWSKJLb3fMaGx4WSeIHqv/METIyeQSQdja/NVJaW7Sdn7kfOuBHh59e/oSLVOJmrnj
jrSxtafHO91KJ7EYMprmw4wT6wEJOEJCKZlouhTPoAAeW6wJzNzFvKv4lVsq6FSOZvm59CryhBeg
OnPBcgdlL7uBbzxdlqWu5/kwtvWN+1bCTKvlEVi657yM0UyYzmyWLwfZaVudk/fKs8hBmsdU8JAo
u7zG7S2z8qThBFPgz2plJVV7xh3KJwXQ0slIQGqFAJewl7PCtf3Ofl4zbZwww5Ay1GQRKvRUikhN
K5vwuYkbBUkbrqEXj3Cwpmo3TxgcpS/TXYIU/NpbtcM+KcpPvc3AHxO9SfMvn86MY0rFIJ1PK/fq
buPNbFv+zviXV3qNoWyeyBR95Bm87cJMxzMPt/E8KNeSYxfiSDia+IVOD7vW3BNgB9gscmL+hBGf
GgIie5pOR5Q0qdhR4IVqOIKkZYif8fM6LF+FrvlES4aJbJtY105pzFFlNmcIhZslhlZa059UWlIU
d+62LR5p81sYPodxBZjZZx54SCXGBRdu2aZOPXrgm570sXfCe+88y4R5YJaVP3hky42skm9pyQ9+
U9LltzE9bq5s5LpnWWLKmF5gBvTXLDbHF+q99HXByOig09W60wT2NqL88iGE26K0zA30qiC/5sxP
F6FjkTxmNTTxE4ISpF6MOCjBTeKbmdz3okMAsWaxAWeOhXVYDbkYyj24QusI/OlYqpn+rI726hBz
IrpDKVnHHTQPaC1SZOtMPXUD2lNJcMRyt3h4WiuaLl69DV1OXLMhm13YGO2taeFBwR7UdkU3iQs+
mOgwfaFrud26HHrvvloEkzpC22DHGzd48LxMvhS1HA+lB1WniqNd5NvzfQiaGnwi4hvk4OjOhIal
AkVWGbkOWbO5l8r4XcPD5uEGIsLlEXXzEXY3c968VbYm+G93drCas3FdQgHNnIoQPQTjbVVZ8yW2
Wpv65C9DihYs1GWwuAwWv8HYdL+jOJZHTXcEjt0ZMGALzxkmJAVuA8YcV+x6YrcoIe1rM7nFsx/F
gD4jnWxG056ahG7wmL0gwD4vRs3S7E9tZRFYejp9EXnJDaMCwD1Ud7qFVrdsq3JO/ZyGSeNFS9eT
WlrT7GiAY5Y+O/BAKsSroLDYoPOVFBSsFJpPFEYEHLQ4YIu7raFo6slb2dfWB156dzUocj++1vbQ
9nhN4oy6jrKkcrqLP4Cjv85C5dDxQT9cAYktLbH7TCouzeWmEbLB9BxJgtPJZPzA+6nvKxmW8Olm
nTIIq4SE2DTrZdKE7S/+nDlldlitYgoPd+FY75PIyk7z7Mc4YhxuThZ5VrDPChG3mLlc3S5w6s2v
uvrLLz+QSnk6i1qkp2k6NrMHL8hKobWVhiD0vnDnwJXKc5dWu9Rt758bNwAWyQ4uCtNpN8SihCaH
NRbt87wsVjdx4A7HAkFLyoONjXmH9PAEfmM8kkIAxhdm1RE74bcI3fzOIFdu2bnpB2Ex1qrTmX0i
hBOxHlHe14vOF5YSp4309qLVfscx7vU+8Osne4rcTZ/r48aGqhtSDfglYDuykOwyNYFbXuVqDCdd
EJcVmiin1f6wQCqMCA7/EAxAktTuiA/HTsZDdl4OLssRBunTPtZG+pQNLpPISBNscj3NXEUaA+JU
58jJtIk2CxtQVtUio0xxizFo7K0By6OLK14wkG7Cpxy2wsN12PgzZ3XZUUb2KZpn+8Qg11XWNKBj
c0CmGdaKmdvTK/e2swcCZc152XuZIit50pphA8TAewkZH5B9dN21rfLTCxhpWWL3Iw5jlL20/wIH
2DtAuR5QQLkYb05+LEs1yE+tD+mRKliE+5ATPk1uTbYKHcqb+jradtocb2PAdO+V43zYWTNvE1fw
96Cv6JMmhnLlXZSaZNZYxRpvxszG9Pgwsl93rF67L4tVNf7Kr2WyI73pbgbT4hK3oPnBXcRaPxhQ
MdDcrsurMpUw/wZ7rWuCp8nszkeiT9DfOr0YGKY3ZKLh8e07Gxptg8ylt3l113X/0SYlIU+E5c/n
Zl0VBGTDed45lmdsdZcIls9k7fE+DAEenXKoTuMCnqzM+kNJHrRJCnHr297fVMPKhk62dlXQjhx2
w30V8+qCZ1oWb6SZmfMTFcZd9LPSQ2f3+byPnPz/qKxZWkZKNoVEZug6dXwLMpttWMQ/bENwZPiP
xrHExO87TMLfTgUH4rgIszsp/dc8mKeOWDPWvgVJvoilFPLhP8FfwqHFO7Gdtre+IX/msHBOvk45
qN5FzwZmkNsoYGYOlsM17OCY97mFX5vGuE2dZ+MGK6pT1xHAy0Cq+4NYLwGxqSYlhjqCaORChMaI
WZ6XRQPCvnHLOlovvXmzKs9aXonbUAT9den3Qx1q2MNRjrewCBq2LYhRk7YpKMPYmaX+tVFy4gw2
6OTCntyPM67/rHYfunVsHU0/QXUmaTnGGvI/t0hjkP8YnHqZqDnORZK/PfGrateUhW34pWfbQu/z
4/KBEOLlf28/sf8H0xxvl2tyureEbbn8fv7/9pPZ6y3NABK9NSvM6pnbb3H8t2jtLJQ827swQBEF
yPDnPQEZlI/OEMDE4Y/4TdTd1b+VZYDqcvo71m1Dl13WNvBM+zHb9erLltvMIek18flPTXfwLmGe
hStdRbysSdOvsO2fYxP9dbM4i8MgwWmDXwk6unrTVRDg5U0s8/++STRtZajiKzOo+cBx1t5bTdU8
Lbr83/eWm2ur7rDLe2bd1yTPke6XP/z3zy3vLX94eS+iYfn/aJsx+ED+B0Xe9m1fmILppC90z1A1
vP9v34xlxB37QzPcawB796kN0mhZPMmmOrK1cLs8yJNxxDADMCvyyASbRHWWeJYefImbYXhWb0Rm
CF/BM+j6CIwaIEKM4S5u0g1uofkhsAzBFAZi2emYtF06EZ2JQHGRRz+oIMOagUvhOHjjn8kM+9Rf
88ym4S8/bGBOsaodBoQNx8qxBrDk0EdzLKzsB7Po6dnQ42btkTa88PuOoBn0z34YtEAqLe05Ih0C
TXI5M4cawH9plKdlj1AoYdOMc+AtkQ65qE4xVMOSMpDvx1VVLXYV82uZWxzDmg74Z2cbiNKKkQbj
wt/oEwOlgdb4W16eGMEAq5kQuDDKeHQ6TF/iMMrudedCDAW3uWWXMDMNLSXILYTOFLj2wvrTw4L4
OVmpla4+rWxpi2PsGOtlKwbcxt16Q0w1SGzMJ6EWeqJa6Gg2dwjqQ4qDN5TdvvbhQdAJ7pwSB1ZK
mDrdhlhqBdNt28/UHlkx6TuhOdZdeCK99WxmaFDq7wwdYjzbmXHgf9rfZ+KGR08Xv2cSmnsybxqW
5Xi6Gzxbl/xDDEEGapU+7nPJfIpx4rCvCGQhtMYVODy8ZpXNh8PP4dxKBRJzi1jbwbOi1UwRibs5
g5bX6f4R/PEeK154bttok6ihpqnc5nEq9h4Il/0og3E3F319FX69pTZpuklX5vsi+l5okhKR0m7u
4EcoDWaUcG+iKy07azNpul9QDH+YRRWvYuilR9OOuztoIiRf/J6NJSDRmkI+Aicgr2R+mSo9obWe
uSEQLUaQlZD+uk+Nf8qybKG6oJRXUjUJp9RUdDXSo2mV9BFWrf0clvOiEwdQFbVrxO8LT7gs76DJ
7jZU6KNjNtqlw9F1Sfwh44DPdjcaMbIn+UDlxxCB9x4whU9twxQWgz06SMARZdCLeT+IGjhZygy+
CWPkLbs7tmE7vHSRciQE7jv6/066RXhhEDMDeOcD4HOAWCoaNN+aNuyRxEZXTPK6Cbp9V5U/55wZ
ovffmJ709+ejG6QhOOloojiiGGuMbDGSFHKI51A6ggY+HqaxOdWKV7Usi22CFPqHP1v0Vo1ZcpEm
hOracFaBisCZd8Hv5jFwW6fY6L2WwW/k0odTOzN6Q8U0wuHHEI3xq+OTttUKz1jbbWjuPf7qK+77
OYTs7CNV/pYcQ9B+Fr78wWhnWC8wpdahwCMmY7nFlFjSQQINGnsz5Wqysm4OB/cd9bMaXj2k4saU
l+XJuSyu04/HEj0DFFZw+rtI8CJRWU6HZfKVuWm/F5iCDeU7oKKEyFjCwFlzPhTJruPY3maGvANc
GDdhXE97Qen8OsByv8aRH+16NeQNOjjLbqQCrnZD0YyRx3DoLZIup2j4OaSl8Wz1r2WP4RiwmHEV
kXixKO1Z4VmSXD2E+kFBZht/oP0Es8TNLYP+uRfQa7DiXXmKsZTk04bcbClqSCwKMLTfbU2/z99F
RuKt1M1p5/SCYNy/C7ZvE/wfVbIzw2RzO3veR6IT7D74luZvPAPgB/kqKlrSejAPOirrjMiJCX30
MpzL8Fvfk6jpdgZustOyzDYPgyFRfVwVOeNYeWxiz404YeqIug1h45rbCmdY2Gbqy36m/Moibrkh
lV+UxIxGEqjlhKEu9u6TNA9kJeSlbEp/1XDGPnRO4D2DEqM+MffhXSRn7krMm5XnA9HZPCuuXwHN
9tjA/+AQYvanTr2SHsYh8usHHbMEt2CY2OTVb1ESfcktv9v3Cmhkqax+hwrJecz4GDr/3cpBLVUR
41mciPklYey4B9Ohv3Zx9WQm09aetO+Qg+U2mF5DP+z2IRVWCOjx2bYn82hw/66VQ0tTCHcnWg1c
52dfUDNAY6vFNGIONoK0GrigsY150GXliqaImHnoHO9qVTAjXEH/A14Sh3heBm65qqeLyz0CRmhz
/QsJy3QLT4oo9nO0r4LhtY4tUioNj/Ve1+qjVxsCKHyBkTAlz1MM4msmgh8TShbWePqGtIKGtFpN
grTMu3opxetBO0BbqK32XJbw+HRu4NtCa7xVCzdzngeA89x4KQKrQZUW7r2tk/bhdB1KuHPI4gjW
NgziXYxa84CIjDcex9UGlOGALEcXnyZj+6mzyJA6ljhbEjR9K4j5hsUHprApXVMr8r4oxbU1JLtF
OLY7+aWK8MHMaVFfWn5YG4aNfyQYo425CSMcVuXdGjrxEZbimyyg4TOQv7Q5AzY/nfekfTcQ+6Pj
cnIcqxYOdsgHVg/9RzAzB4QgBdWtJk3SipwYzsBNhLqp9XK/WZY+bd8D06+CTVm+Lnk6zXXcXVmK
Hzix3KOTN3siv9NdFrl5iTOL/alIYcMNRAu8mIT+FIwQ/wa6LyTwtTXB2XHjMm5fI4g5lDwb8cbW
nGw/NMYEksPOzhYEd5868PsQW+DaUc52oaIdDUKNhHWCBm0DZiwxzOSTXlipCqkwyY62MirOaPrr
QT2iF74y864RGdT7EhdYt5f8VOYa3YoAlcUeC/jyzO1k3YeUV8O1zo4B4o0dNvljmgif6QaQsmHO
vsuWPN7CnvKZFMsRB545RfbDG9yf9F1zPzemb75u3hKCyWBr+hN9HHwQ+vQBVzs4FH0ISjWbd4xo
qgMdmVSbQc5+KvNoPqVtcc/HeTzOhhGeR7VEnDsNfS4uS9ZYl96zquvcC0qaj+TdNn+5mU0vf0CE
Jp7rEh+o0+iKLZPMVEd5Bnv/YOVqBp9RVSZeQizYlYP3zXHS8RKouYo0CtR2sXGJk/otFYVYWW4z
rvlNmeGXX8zMOSC6A/N8BW7fWz4gkKpLE+CGeJS7gn2lmQwaIVC4GcuR0MsgXqVJuVo0DVOPf9ZM
QXdhi2reSdKCtZ3Q8mfbT33H1sgGMr3D3RqtNY1YnjeX4cXTp30Ojv+LZrp4qOMyfWui4ieMSkqB
KPmoKYMkLNMUW/JnzPyVOaZySExil/qSMx9deV140uxpOBpI/AQISLyzbXc3zmjqT1MgtA1j5H3c
RIrSRZ/VyiOYkLtt/qRlQILycMRJVKaHhVOFCQE2omGsCCPGWMsH/WbpHwQPEAKM0sYhd0tAKijz
boOXhajDCOl1Rl7RehMcO2LpugoEGh5j8AM1lfPuvzg7rx3JlSzL/kqj3llDZaSx0dUPTqfr0DLz
hYiIzKTWpFF8/Sx63qlbtwZoDAZIEBEZygVJs3PO3msLuJ+E7CWKthTzj04QLQTjYYUiMEvO6+hL
Q7bjt+zM2SGhnckcCOJ2o2ORIfYjT6V4TYzwMS7CY7eOXJNyWVomrdaNV0bZwYvKdzS11i4lS35f
W8sTRBC492ks/InxTd7Ql+5WeE/pWLvZo1i5Yvr0SuoBmB5SgtnTQnbhvLHBJeOXF7t67dsztAPi
XmofFnwbxI7z72ziwmnvRSHMg772E0e01ScX051tGmraTNq7xRW781rxeU001HuUhAnMS23NE8nW
DAEUrRFVR5dudEPlEK3ah4Xu0qVPixS9H0lmUzOJvZr1vScmeZNWFghY+g4Beu1ral0Hx2Q0M1Bo
hBttc+JlBlX+An+WwYZ9iF2VvHfNcGJgRtZ1ZqsDmfCTXxYLrBHQmyxpZQLg3dxW7mBQMqMnFN0Q
hLVh7IuhOHMHc2/sqvnJgIGSBcGBX7Q4Pwpl/0pLy740KqNMN9UTPmUaUXSbg2asrReJHmumOrzY
hacHqTV8JZMW+QbYNVYrOJlmRdcQn9iuq0gHjgQLpqmBW0ki71Ct7KJKjxC6T8BJPWBMCOASv2BU
dSYZPd1a+VBeLLjxiCEBJFwPGPC2Q2zYXAQMOPOM8KAVFwqbB5uPGroNRrwF9E11ZzmIjEJBGCEz
tX3PvOIRFvxOWe2waxCtBJokbX2o+UPeYsx+AaeH2XShLvXKv00tlNp6GB2JT0pAWbzg2AXVRceY
PwaLfIHFZaRqObR6qZ9oii4n8rJy9WEhJTyMDiiypprSJ6Rc6iezO0IpyCU6YN8gr2i15QtvelHI
XJ+KER0/vrWiFO+x/Ywv8B4EBxnI6BuI+cOyY6XoLpjCqbL+ECggUCMny41GK3RrKwlqPFTL2XQH
dN6R9ZyAWrkhe2gGlpOpQ184A0PgMA9oYCIywaBQOOpJzPSiKiBqQJ6Hzxakiy9bYA1jEudPaYMz
Sp9L5ftM1dKbYT1kHWF5adp1qOH1aMPipR1yT4EhmhrxmS42j4sm/UV15rC/tpVdBXLb0cCB2qt1
ol8TO+LUSnahXFBy6tUSZIstbtWKxHcnh1gNsq521A/btna6Sye4466nyXUuRdJaekYZcGe53xrS
3Dmf4IeK1UiEAQPDRISbsF8PEZ6zvaWLT0ba9OcnrLeLyjpSdpPM3RAEHKAgMRkYZFHGKkXzPmPU
vZVo6aF2FgxdUlGe9I60KlE0zZPtJl8m2XeHQinrIgb1kmmkB/EYe37I85hCO59j5ZkPSVTu2hw1
rw5y9iHEeWCE3r0QhJWPFsNaXRAmwR26eraWSG6T2nzUVmxV2pOA1vX2DSYU49zHqbvmtu2HGIpH
sY5u2Lu/8gJ7u24dzDJYSLdLv0z+b0usu/piY5R0U97024EfuNDnaC+ETdk4/LaV0XB7NA+aw0ZY
k0V3UQgKVzfo9UD0yLxr4ggp0aoovB4ii3ityPI5hTXVM0FazPE+6jEYX/cerFYRoz9UXktTwFHm
UNP6Z/Ukm0J6p2sSuJdU9U0jEXAoN/EC2krk5iSZGR6LNSFgrTPwwrMtduz2Y3L6lXioGUToAkA4
6Wtpcv0o9+55gvW9VhYYnbESRFo2+sQUawxsMd8VbOg3+FKs3WAyoycojnakTNC4lfmDDiX/QHEH
e6Al0w3swI9mbbJedxrayt9tluVs23FzGgr9LKAM3OWDB5jfM58XF1PWOg6+DoYNm9SvtLbgMKyq
cZXgMdcs+axLxKQNUpqtcsj8cbNUPwLIRmmKN3lxVkO1m33L3Pp7XE3ZpbLa5M2WyeknAuz+tpYN
xUIL7lrabLQswrGXIoS6ILq365pSatCF2VnJR5vB4CK7MzTL7ARPoX5E0uTibyXQsTyrNutvpPuK
vUQc43ZpCy7H6X6WMTkNOS4nFrjwZJiq9EcDk9efyFOzynr0fc59bAuKQ7GMv8UMWYqmTFuzwa6b
TmiSjNWu5bydhsRrMMwOU3s6QnW8uxZofVV/y9as+7adhj2hSTc9G4ti1WHpa/UpSf+dwU5eYXJi
gCU5d3gFMkMpNqzRy5XF3GaIARXcZ+K5SHkZOyoE2lJl0JLUuzOGTN5XFQmODjmeWyQK+RZlE60y
D2N/woIQrlGTwnAGgM6UGHvok12wrP1E6GUeT6+bjp58IfqSeUxOe/+6GQDPiJqkrW8GBD64B2QF
mbnVt6YXocpFxo9xrStFEtRIgUkF5PRPLGeVfoC5U5bd3oQa7bS+Hnmx++legmwMYh4Y79b3ZJw+
G6OfKQqxx+Om+eg7EnY4hVNS9fjZzjH120li8ItkpgVx3+Gtg4Rca9O7kxTHOp7cY/KLpk14FvA6
oWPCyYSi9ZV6hOhISWNrGHWeELASJBbLjeupr8YajvGqeikNZ4O1vz6lmZXvIvsX1IP2MlVlqQVN
ocUPvZ59tiM30ZEVabO4RnQrMPY0wKMy6SRne0m5t1kK9P98V1rMgXULtzAdq5lrrQW9oYv4oStX
Dx6D4F2WZ0cn1MgNARnb1GT29oWqtr3Dy9aQy9iWS7un8lfbRUtPwywIoEymTx6KuaM2DTx7IgNl
jLsbva0kgc3FngTRClxXj8lZ78mlSHp7Ex+d9Xq1da/bk2PBFuvajKU7eMqAfSE96sh+PKcNXYok
m+FO6wAz0u5OgkNjdzTkl4k9z0VvaUskYZFQCvOzYww5cLSZKlJtq3NZ2ZR0h6uNw6YcPrJ5XvxG
QLDDWqEC+VuLyJjqBrbyi+ii+cYyx/fQi+nSNIsZyDXdthqGJ83s84O5DMmxicLztQgilfmHV43a
0Wh1fcvMI9zSRdnkc6Z9i5GAgZTnlbJRRur8uiVGUJZ09Mu6HndWKesFaWon9yRz3TehCvdNhl4U
NtlLZ9Ibwc35a5Za9yaq4Y2OKs0QIZbdsrYWQ2u5qxCNHM2MvYC1wnsxWi0nrzLwK8fM7hmJevsE
7cDt9VDyDi7QPUiNKPw4bay7qdNNcDkgqXKdifJozD9h3KQnLW+sW+pyH2dQdQPGxgiqiUutQDyw
iepR0fpmS6E3+m5eybWjhifGYyrst/GqLXfgMIpVnpSZ0Y3U9OkAoLu65LFtBeNso09dUVAtKoC9
1L3XzOrHG20pD4nJzooAmP6AdrKAr2Bkj0VhUyhGMZE1Oh7nHAfNjk6rQyX96HbAyjRrJgNiasXT
gYS/xyjELMnLTxxTQYd7Bp+M54X4S8dYrfIpWiE+Ks3z5A7j7TV3mEn3Ee+/gVhO6XsKBWYPJm90
popnLH9M8rFJpmnp+G5cr45kFBCNUR+JNn6G8hYF7Y52Wox0b1XtlbehV6A/K4v6PneqG0kezSop
In7UdOE76Ya1DTOTCq9Kx4dIFi8SQ/yuXHhjp1Xa2fbDx1V5hg5qH+oMZtbQHaDpJAlp8IppefQn
E+Wk76VQEVZhfyBN71lXsb1PoFRgEkG0j+wWR1KIea4Cd06QOMLN0xUi3F9bpMRj7fWZCkSg55nB
rCJBq3zXs23bjzQXtagDYAI1MivWiHrmekAR0x4ykCd/tmOuH+lOSwRTiMa9dYlNHBliHfJ2Iekw
fcw9XbzPnDkp5eVWjX/o0QBqE3NdMMhDUgq8U0oGD4T96IRlnBgqHwdcFv5YsY31ephc10OTEkda
K8THV12D6eXkzUQuM1M9ZY/eahk+oHbc5dPp2skQizEdMKr3G/zREzgfRZHrlLgMmNJcuaKIoYmA
6NL9XDKC4sZ6MyVFd0dXUuxt27jHCQgfWMrb2pq8W1cmGu/oN12CNxa0kJDj2/aN0MxPLcOoUhZF
CG5Ks5+IF/NLAM9bZBd4DRpcCO1a2GZriaum8NlS+ix8O5f1btbH6NYjZmBXlhCmh+gJXTEbK6E9
ZAJpTREtrytJcG9FGU9kFQqm6QuWA2gVnpZdOvb/O28Oy4sMR2AMtnrIUjCVquDSWDzC43kXm11e
VN/r1d8CUjM8XT+a1Fm/yhPWEQn0r4l7O7Yh2JPHjh3JHeGpOZjMpTmTYKOeaMrzKpeM6ZACjeS8
klg9hQla8wFvX5fDArB6c7yMXHunOnUDgQBW2Z6+H1wzbMm9DF0mc/p7O8fFuf/nYcHjyTWc17iw
MrxRvy2jVokEQps1j4ad9UrKlHVP+Krz2Kb5pkPbuFhVeyu7sLm9ftQbYjNUuKM9+IsNIiw73iCG
ELvQsWvIHVPmBq1HA9wGa0UlH3Z7omZCLioGKP+0NC7Yx4lwLe49MMAHkwCzybShs0BPH46VRfak
NByERDO9uSQes/2UjM8j9r/T9dCNJH5k9vRaAirZRau74HqIHfq2TZ6jT1n/z1vB9ylb0zhN6Wuv
N47r3cNY1b+eKG5lSU8ZTYVA/2RH6c4OIe7jUqcQYIPnX6XRV5H0DJ+JihZTLn5xgeJDSdQ/9pMG
VZBXWB9oIQ5Fts0ox4m3CdPkcPVpNmvjHkkaOb9WVm1h9v5hyO37XO7Zot6y4bT563FT3MR5/9Hm
Y4fpqBEgdkvvdvbQww1iPPW6JTihsRKhVol9ToTRv2ImI7syds4IJ+T66cAZ2HaLOpW1JID1Wvoo
H5e9OGXGxVZZcUrq0LLRxzBr7ROUHea67fvzYEwZTKI5Bx/DjGpaX3N1dUcauA1HYbp7zXbngTed
zrvtsYsU+WH0+vjRxhLCEG+RlHf9h03Gwn7qSPwEOOhuGa9A4FuN8bSoitt2+MZbHRhEP9+lZd88
Mjz/VXaZvW9ZR04MDIIq6rEhTTzbnASbberlJXiXXhKWQpGzxakxn7wOVN7QjBD9E40hwjWkpzUS
nOU5vq0snrYTHc2A1UudjLjL91cbSYyjnc12dpzYEdFlYGJcJToRD8o7TdfBWZ5qXIJGR4STTC7V
enCGOnAgOR7FKtyNVnTTYBBzy/Yevw69Zj210XVZEIni1UIZRujyKuIPa7QtHbT/G7rUvp4O4/m3
Q6ywDDrgGevqGuNBkc/f7objpKMYHkrpYSm0WxLhpuXeHRPrnJj6XScTuQVfSoycDkS5XTVaC0yM
LWJZ6V9ZSVdECDnbTFJyNEmxWQhJ4I5bnwFQasfJHFVxWMc414p0WG8PFLes2zG/hn7feLoe0sIZ
T84yPjZgnv5lCMbG0fOxhKHiWfcX2qr4Sy06c0YVv49F25NtYQofFciClVezb5VXTLsQuXdQC0Bm
sA6ZpnDm7aIaM1K34rKRWjBEXg+56aqtjS2Ey77eu+uecCkhzDsWvbpNbY2vmG7DHQTNk2Pk0b1c
D3DqgG9Ei34oF1p4Of7XLSk68i7NnM5nto07c7LcuwGar+XSLgCfHgdJj/LhaneWIGaZel7tz5E7
7jNnfnTM0r6kxSJ2PKJ4406YNwvNfIyoyM5eNnJwJ5eZ8Ns16uPqRBUAqUn6bLxAIGQ9UDtsYjdK
L4RPWfs8tp5m+PJqM69v8LgewglxDSyGIiCZgY4xE7OrK8dYuyztaI6Mi8C9IxI4ZUuqHcMczPHK
xFUMHu66JvSYqLvlrrS4Fpl+lI+I/eJDWYylH8bOmzLbB2j2LRkFF5N52fnqLCfBHX7GQKqlrML3
RJPGbmkQQroRrnSsiqEE8AkqT6yz1OvBsHmsZSUZryzoR83VLnkFqCQWEpLfS0prkiFSN7j+uIPK
PpijhvBgleB1G5fQ2IfGeH/lrf0ZI23L+Ue+TldomA0A38Bqi4jL4HpAMMP9axpx5g6sFAGjBZwz
OVHomYvmHE8FSciaZWFcsLzzyDTzbJEyxQw7uKYu/yl2jGRKiy1cEj+8Cu/ZYznbsKKPG3OBsIA7
C5gDO38HIsRERiAZogZadZY99OwQWVUWtt9D1oZdvfrPAAmNNGWqw9RZRL5x16A7JnE8EhSiDbkT
mCYySrep+5sI2w3pHCTkOsommkJyq4FMQxfQlUQz0lV+ITHS3RU11A3fHhDi9/CKSpIV8/grR8YC
eiNxbscqMX/L2eIGTVvWYVpuRis6GKvRQdP2iZU85u6i7kZb0JAazReTkvKiHE6MKjSjO07blz5s
3tvINh4dYZYQc3QH9DBe+R5thC+jxNqLpfwxz5ytiqRdlNgNWuK5Wb1cbbQ3NO4NV+N0Puik8Olc
pdeNSBJH0yWKJcbp0bS3izdg7WY0HSw1bqQFXBkSXbfGIK4mSEh6SXvIrtrlELrJrrYR918PznqP
Em35agwoHIouXp9kwbctSRcwhfMuHQCbY5jEx+tnvEkPqQ1uzAohbifmSpKjU9IvWB76nIs+14b6
3tCG8E4S+YRKEUk17fKa6EWfDdREWxdLipnSF1ibt+BQiwNJmg9X0kxvzmRq61Xggq64bQaEslGd
AheHMt4qAPfQFGNgLEwulnU/YaOaOLuNdY7o/x+uCBxr7ehOxnT+n1WFtvi/NG6W6diWBSlCh6dp
OH/VuCEB4+G2Tb6vMQOOzAIOLhFE/kDWwjDX3X1u6z/KqH1mn63IeY54HgugpG0scxKrm+aM+mk+
dVXRbgZFR7lRAM9yPePCxk0RZ7Y/TvTbqWDCHRUmL6lNWRbG2FU41R1jOloj+y6XS3TjoGHGjA6K
HEHSVpMwmOnd4E+PVH7K0kO12kUyT2fuGjske5Ove5pcaoDVZwPGogs8Zj6gGrkt/88vk7eKK/9V
EuvSOXINy9ZdCz2sbv3by2RoqnWnKSKLdSiBm0m6xtdDuiogOi351juVyUKDcICJa8aEnojHx5pZ
9m3VoX3ydAuTtNNXL0Rocn206bskIeCEgt3xS205eMC9HKK+BxQIhAZeO5HXj5TT0ZoBM2umjNSy
MH+i6anurgeMu6S3S4wypZGDsVy/0BdS3bXroe/qr8RttgnS8mOzMuxbgZB6bOyTxxoOR47/qs0q
2Rqlne7d9f9gnZc3ieZhS3THS6bTFrLXKe+fnzbM/rZDWtd0ZNDw/xbdauj6r58a60d6961fmj2v
WMqJ1NSvsxJoHIyuhj62PEFdri6qauxbhgfxxu7D9o13tWUCwsKeT3D7G1u9oQzYrzzFb9yx5W6g
xtt3LZEEqmT26K6RZd56kGXMSiMbSGXJSNhJQiN+k5hERy7Q4bnq8caeQHT/cSgTVCrXk+N/fU3/
Gf2s7n+fBt1//xeff1X1DG+TfuBfP/3vm+SrRVrzq/+v9cf++W3/X9/1XBX8+/df9Jffy5//4+Ft
P/qPv3wSlLTi5ofhZzs//uyGvL8+Bp7I+p3/r1/8j5/X3/I81z//8bevaij79bdFSVX+7Y8vrUpx
0/uXq2j99X987faj4Mc2P/OPduj+/Qd+fnT9P/5mmX93Xd2Fr2N6NoABibZ2/Ll+xbT+brjS4r8d
EDyWbfEV1MB9/I+/CYcvsQRzBRoCaYXOVdhVDPf5kvF3UziW55q2axk2C9Pf/s/z/ssb+Ocb+h+A
wO6rpOy7f/yNK/uv2l9XR2FtybW16xl8Ef/HX++LpNqOccLf2VYb3YTGUeVPcV24N0gP76TrsVqN
dgQqZ8npvZQPbo55JgF0PLpL5aciO/dmbexJwu03g9Eiq1gan9Xme2itTBAx9Tt0l0pOuE2lexYj
GUJSe+rDnlaYg2nXezQtckBDa6Y7RFoNW47z3FHMOygzCafUPnGg99itPs3BOE2LQtSu9Xt6CogT
uqry9cl96pbeDJoKgstYc2utTCskknCE52ANgGXwvLCmOxsEdYE2SjoVRvdmeilxJWG2QWjwyiQF
JFXRN0HP7IRMqjn0yZi4s6LvJb39sI8YVLvqR/Ow2HHrQwY7Iok0D0Sb7C05hvsewl3KtqrbdcXQ
bAF//KCR+zK33f1YfjK2NTa0GKmawW4LkwpjrAJjlZsgPQ0wIANOSwa/U+udBGXdMrCRWwp0fiZ0
fHvZpap47R3WHdlZFyx4Qa/bhLTqsM1pvRMStwD1NqCRpgy3GMuBHv0ihxxLpPyZECOxVU2HvJK0
LoKlKCToSkfHsa7e1nckz8NfdolyBO1NysKVnNpogL3ijt8BBVmmqQeaei2N5de7roGH1qNe+vTz
iXQPhmr8ZUyi8KehvatYSFvpIJg272l2jzunKcLA00BS6gFB1M2+ibEelWxSurXb9FqovgtKQ3XY
TfPt7GrPy9QSbrIZarPfuoMw/HmsKCWc8S106kfCPEk3TUMqWTiqkEyeKXEOaeL0m4lvhERoPU8t
RA2ru9DwDfRBfMR0UA5226DnEjQGWnX2JCt1PeFFcVPtHhRDFXgOXL96ijZF5I9eKE6RhdoiL+QN
/q572gfrAM3bT3fVUgriz5MEayZgeNDrct8l6VcdSt5QJCNhsnxqMrorZn3eDqNwL31VfCIgzzci
vi9HprV9g6wrQupAhAR2gglLEGEb7mWK+eum0cMhjLBT4VwYisrz6ffLTW7nPjEeFApAWTbR8CpD
lOJshnGYx+KbFcp3g7NtnzS6C14bD49Rfxg6Aso2/RqM4zynP6Y2Un5mRy+thIaTlsmzEfceQAk4
h2qRF2B7BQrfsAqiUXhBrGDs9GlcoFNiQCaQIYJZGED39AcNJIpvyhH52/xKLwgcRDLZ0LJzYxOP
pI9z1edmuAQoNMyNiiEVjXry1Yie1GUcARuV6QRGz87XrDK6Th47e+f7vLqr1cCUthxKmIHKvG06
K4EVRTBvNetbfWQ4oFenKq31PYmmDGlj2OnU0w92vOudpLpv27kKbIX8oirRf/eTcVmM8kFZZReI
OiWcDOOXDyF+9rtePNgj7TI4hxjOqnSHkfpZd+Zxr7H4BhFOMPL3Ose6G6jMk6zxzo4WEPpaQtb7
lXVReFfOBn5wdAYmKqpisd+QNOqB6oYzA87oTEbTBp7U+OyU8mXu6bXalfhMVl+aFFmAKUFsM2Y6
tVc6aySYOHPL77autDFFxaN27q1Bsmkaj61K+0sz0oKeU3oguLK3Gb2ObT3kGYSMzkSHl0Ds0R4o
ICri8wzsqux16auke7OY98At2m2Z8YCownW/X34JNhPH2ljZM2VMwkm6Klhu2ooepcBwGuQ9QyEt
xuQY1wzAkbG9NeupWybNKyLXjwgm06ZkRIysfONIPBdE0sM0ddnqtctwQNNOyyhvd42IMWSm/T4x
2ueYjaTuqD2ubkzeDyKc6h1viIXztEjDn6Pn4ljNCeSqBcQf4bWgWeNwZ/Ad295Ff23E7qFCmtnN
okagVkP2MSZoHrX1Lj2GGW26hPsdMDq45mnxrCPu3xntySUi3c+FaLYic3y5xF/wD/SNPi04+Vpu
gEW1lQnX2xgdKzpaG2bpZIy2yxF9v7sRRis2ahw6IFfVvDPb70na0IeKrHlvy+Ftqaa3ubG7gCTM
mpOGjINWbicTSIRpeJYPuTDfwa1708ea18Bj8AbPccOOF8gQd9jasF6jhployJD2dz6w0G4rZdaP
c/6JYZ3RGHqVW2kaj2OinajVYn0dqsoCagdlifVZu3h4OroN+zElAnPUyCiLGjhg7lAddNu+a4bQ
ufcM50eSB8BB3KPkrXYZPN8UofdBC5RYwApucYjkPiPIDUO+Wd9htWbH32SvTQdwOPKgbzcWnFBM
Nr7H2H0rPpU5MCDn2iiBmpy9lM+KvbdSAA1Vvud0fXYpzQZyLWQgvJwFghuQvcydP6SjHjAjvzFN
2gcCQvbg1ozZQmvbpXLeeZrBHXCeg6kTDHKxiOT9Z+bBMGWKZO+zsngqaIzvqb33Da4Oll5n3rQS
kfQC731rmdGlVm19rL5rnADn0VB+ZOHibkK0Kw0UhqkitXTw1IMdRsX9wMjX9XJjHwkC1ew5/hoV
+ltDkz8dKcicz4cT5EHM8qTvmWHq7lsz/gbEEWR9PT2wvgEVsPoIpBIp5tRwjNPQBQejJAari7st
zJUdKzIBlwzPE1S6l67jAm7IQHez5ghk+2edxqTjMRt6XhrrkYjAeSP0sCB7ugV6VnV3eiKMm9IV
zUZ34vd0WBVX4PZYUjZgDBJSKOJfS4gJcMy/KyTeKmFNxnKJOUJUQMTI2SocMhMkKBH0Hu7GjIkP
77Ii3bZQo7B7hF9Eys67fHAhr5Zl46MPYhQY674RmT+4331rQ90OuqJq/TbsjA0cPxO2CXbo5tCU
+WvVVti7mwYIQTTj+oKsNKYx8qmKbDK9p43b2ZAnhqh7N0bu0VWSTWj0ALRr5SNKOdAHFiF0sU4P
heryXk55i+6kCHkVUmuLPsz0m4kmttbVeVCXJra0qkix/oOhQCbg88gif0UKKsvcZE5j+0LT70KT
GTSyozbQyDAdNDS42QSozkZ8kc0+6o57hojRoQSbbyg2dsX65cE2f03MKY7erB+GtNtpsEyOeFzz
jW2KadfHEGlD3NOsvDHMas0jxXp22DcsLio23UHGcyJUBzaemJ+Vaudd5NI/qmLszMPMem/+Qry3
6tyaeWfrD+XkzYEpiS6inbFsM5V9DNakoXfTi12UDgNkupqMHhrTG4rsjUvC6kEVYwZpfki5H1nH
qUZvlEArmIQDdmEV/KWHpTSyy4RWo17a7uJFetCIBRyhYmZuraorBPr3ZJ35bjNl28SOEbdUcieL
LD4ts57vp9Z2g6ExARnHLp35IQdJ7+J5aGYWSNV/dZGAl0b/L9EbeP02Y1CjQaRau6ZFnzRm8sat
KSd2ZlX8wsOrn2fWeb90DyiIMvp4bAandtrNS0Ozcl1h8sn+BRT1fsxoRrXOHcqUDUrx2y6sP8cB
xU5Oq5LUlRV5xCXO3B2lEALcI+Nul7frXaY3MN3CQ6KPvMVxyQkQVVsv4cbaWds8TlBVZyiWuen1
bXjUBJ7yYfpYwqk4CHISFtMFkebxBOxwDPJm+Z4biTpPaF4bfGBpEwdyEA9ObWA+ips9KkTovMn8
MLq42J10i10rPVUR/rAZsU63cnvrYXAC7HKfbYWU2zLzcWf1QH2VXgYp/ilfx3dFvx3GgQsGOuwl
LizVv7ddjHWu7M3dmLq+V4mE3cvaqvOQ9nX1IZ7wnSc2XGLG6rsRC/JNtkdOH27zrkZmFjX3yAST
e6PrHN8pAHootsYFnp/TVJndpo+MeRNH7EMTycYLJ+JNEoF77Ug+6ydE/bJmsp/1jG9pB10KL4I4
QN5wETNMbnOsHA7Cb3dBPjXEJS3UxdrR0Q7cpXV9gzQ3iLnoGFuzixhQsjsVjFZVQv6rhcJPt+rI
X1DA+WER3y4SksFEcJElkKi1qh9uopQeU4npyNK7IJQkN+Vu870N02IT5qjKSOVmlq6h98ASAyGp
5sSC7qfkHO0zo/gS7nICeoCgcEyqAGRgTjN7YZix7cqZwJAaNSxOEEYK2lMiqrcwAkWle2DuliH7
TLtpOwtOIN1BL5SRCmP1lGFELO2HqH1hAFDuIjlaGzlZ2YYECNSU+P+2lGNZ7cITPaSmeVfaWbQP
OyZstoToUKigWdaoj8XziamgzQdIxk/bKd/APHxrJVGboxN/DK3FnoTTEaSDdoAOGFP7xXbQy/65
qHTEZyV2OmbE7L+2XQx2LTc1vKHPgqJjay+CvSfxt9MUP9QOts24w0ioUM9jyFSJNwYFNT3omuY5
pYmOkeokpugNoVXio9VyA4fmdB6BFCz0vECYld/p9rZh+4QvbBn2vWRza3mCKlYWByN09k5mdaRD
JAT6okLkkeGvcn9oArWuqNRWGbMHjCH75qp+G0bLU6zm9z6skADXN3NZ73CBX4TUuXEuz7YXvoKx
Jqgz7h+R5lDdEUKMUvA0O1bN0gscNixvvUyAWcBZUYrmDSnctE6m9w7evI70Fn+eMcC2xNzV2U4o
ttnZ8JRI4fpKH3WCDpiRWEUa7UZJ/ZUU58xCCs1tCbVi7gWStTDNmYRJFK0Km/UmirRlm0ObiCUB
lBK5ktmN7K9zwSUvgxmmuENOvZjt18LrX1G30I6ApHtiw3isiPb0G6lvKs0wMSd5yRat+EefatMm
LycHqMLRnlA1kv6ziVTBkmJML/UyWxurMnlBVfHmyOyR2847WrN49HTiBNQb1DHBs0u8g66wn8ri
i0uIgqvuKBgY868b+sP1u5H5hPQ2OFUTfRj8xGTactXWQnL3tjnGI78bYPtp3M8ozulnp1kdHNXg
ofbtRtCiupcfGABTGKJ6MKaYwiSZuHeMKVtDaCd+Vz0TkFL6sYSNPYXdDS0wkoNUcYs4o+eatd/R
GLQw/rsfhmRUD84V1v9I4F/ZxsgOS/NgZ+qJG8teYHhiwEReX7iIh67uMxql9KUwOwegtqtn1gJ1
+9Ms1G0WjfN9X6EtIDlJyCwoR8YtxsAsIn3GTk+WcgWAJbU6cgsUTxNW475P7Tsm3EQl5FJs60gh
ls/tB90r93kL+78fih9MeAbfSHCUtUgSNQB78diz6w1hRxfNQ9V05Sn2+ocuRFiqF9mDNSLYkFkV
oBaAXcTKksZGEuBDI/UHS06gBTTv8kPUzNuSvi6TAAJWpG59IzepOGjs3Ha6wAs4mN7P2uktfzFa
4MsTqMIZLj8JRj+SzJO3i2YcRJaBgLZvOiieiFCS7yGYJn4muqCxuMkGPCFmAqi+Sp8LKrzNGFE8
zfENPtHbUJgvWrk6vDPvZemISlygREwZieZE+W5xJK0CId9ZuKfoKdDK8krfgjBIpr2vR0a1s8d5
zzXSpwDkUEPka5Drc1Qav6BC78KezVJW7dlInltq+mVQ37g6aF/bDcGa1T4rbNKNW8HwDanLrvtw
ZwTXfbYa2noHMs65nogVVYYTtKn7ipfhwDyHBFGEWtN8R2m4BX8axPNk+l4XMcJbfGLASx+HCfWE
HVRCQVsI7Z39vzk6r93WsSyIfhEB5vAqkqKyLVlyeiEcrpnJwxy+vhf7YYDBYPq2r0zx7FO7alUq
VbzT9nqsxm6j8T7C7IQyRhWOACgli8YD0WNUUIgbBVMF2ZBxdCkXvKUm62+t4+FcGm+Iy9Ms7Zdi
Dvc6et1EbVU05g3gLkwQql2xyOEinuivYSEONsIjHu72DSttQZePWa+GAih+UW/hX4yZE5DA0rww
3BmrY6DK+Bq5RsOVJgboZkqZIabYVy6w8UXXkVD0sWu2ZsVCP0mqi4wlOO+L/GmUmmsuWCabinle
WPNtVCboI5iEvazSuK00XHuyipK3M8ADGyI3jGgjPSgzgyR/XOMmi0EbKj/TsZ8cHuUCp2jv0AIK
4M41cJlulqT57rMWX6DNoURE8MsKi+ll5V62KWaOhOWLp5gYGbpM80WjT/itw8nvUiLY/ZrALeb5
iUhculGTwnIJkVZnBNsIxG2s8OooV3PX+GXV4TPVgxJBH/oPzLboNsOQMJQzm1it+RXX5XDKu6NN
BsZTX4UoTLc1p6exr/lTDK3gcRgKLzXpnm1mOzzk1ivy9nBWjfi9UHlEiSdfgSKBDteLZ4VjkZ/T
dg206S2kf9qNdHI8GnpJ1nO9nReTuGILdpF0DYc6JlKKZ6YFWsvsvKIoN3h8EN9yAQEjIUyaqMq5
Mtn86uzTDc7BjWaJZFcoBZeU9lJgBvYTOjr4mMwnhZ9y6SMVbmtU49xMuFqX41dSCeeA0WKXDKwE
1TYvsZ2n0or2ZHCkKayL9fGY1xmv4Uh1tkAxQo94E4dr2u4adpBAKFcU3cTWnK0P60iDX6mZQbgH
kFNfhESCckDjmPh2BJOtfFVDcaLQsvF4xF74h/EO6xE3jHEG5QRNB7zXZPhJA32j6JZPHAEXuSle
ajOTzlJEbo7+PPqXepkWM/020IXiOw4OUXgNTWY4pIZrEz0JlBnS8dGyRHsx9OJedw9ZtthEEMGg
+ijZJUWSkYVQsWdANGdt4ymJ2XghTvVMVPpGRAT+l+xrHgiVZsRevKQmIoz70gBcIraYIZfjokRb
/kJ4vgkQc1GVkyBlbPFnfLaIr2zayOzSUdQZ/qJCXVfm53BSvFlDhzRJTBgDfip1UTnFuLW55mhv
HBDRVDvEr7bSsZyopv2Yt/1zWOnc6DoqJsrq2WGScJNBF67ZGRTj0HtUJTAXVLpy7DxKN4aGWNYm
bD8WI7yqk3ytrw0r8T3wg0daUmeokuj2lpF+hkiODkJSfp12vJOSCvJR+8PXuYFVNOKRUj9Vi5op
seBzGsgNrZfWoea3X1fG2SKlcaAR6Fua6luqs3UpYomhlOUohm7pNtMzS3u4krgmms+2pUgLsp83
T7iHSnOK/QJPj9ckZbIhw9f6anlXS4gdsvYcqfh5qOHZlzp91fGEwkZnmZuDaaNHSd/JyUKWYiht
f0rvqq3K+2eakQmPNeFT3GC/IDZGDQ83f224KFx6XSGsdywpfy3q7cbI83UJjXOL3awLva/dYzSl
Hk7KoUMs9ArZQ4d0lsTJThGAPRcdHCt0I3hFJf2po2HbPrdoV8ow4VZ5+5gsZSLv7FpNoZ2bsb8l
YUKcNjMuahMmnm6NlCgTZVxvevJWZLmyVdW3Zsqu+Bc2oSZWimj1aWsj45hAbOTcW7aNYx8E5UI7
jfpVClmkkxkZKEgg7s1qwQNcQgEi5cyrr9N3QEBRVJkuZnsttag2xqhiyXFYC4m23vGW+0cvwnHQ
D4mpxpuYXiN/iZncVE0fvDHDL2Ub9jsiFBdAhXpNQAYBjl9CWTCnllgJnJq/Lj68bjZ9A6aD22s/
mV1Ie/49EMazgC7rJmfBocu8F7goljtDj5pdPaaf9JkMx8ESB5OBhjPR+Ulbi/6SJKHpoxMBVVMJ
9xHB9JfzpOfJeBFqnCEKUyXhCJPcdoq4KSlUB4k6i6GGchCy1DqXmCHAMQmaL5yaL4W81ZVMeXW6
314uHC68dNVrdIkmg42xCaxAOkRfq0VxopeSfl6op+XG0mFNqxlKCKkMZhnuKJsk+ZuW31T5aatv
y/5s5w/mJQyTZvRWs9B3UxsVrmwF52fDz44xOcjyNytLvpqQtJymLUD7Ey6xE9UBJ5wsb2XExiDR
lG1jNL9tGakbo3AkrzKiBa+8+agcvt8ytiVc/N1qvBX81flKVzjvPdowtk2hnhzSpYHN/SHC+mhN
O8o/vzBo/Qij/JyMrnetXn03Fy3d/utG9amf5+ackpfnV4S9eAJLhypGwTHpoQ8lWcark72LMq1c
EjJoQiKfdtREBTOe+IOFoyAV9EDKpvq9aDSd8NbTgqLJA8b6T2WSm20yWlw8pl+bbnC3MOmEz9NQ
sAzF8TIIQSVGyrELh6bAaS78flbfeOI4sRpc6k6TfqSkRNFWW+MaqcoP0h2fA8GrPn2LeuwoWOs3
MWeeMvHjDSGdJUtk7Rc+kaiqSMQUi1txKXjBDLEtreSlVEkqtzF9fH0T1yDlJDjqOruXKHqoeXak
LALQrx3/1bFZBtg8MWK3NT/gsJYGLXJg1d2/qmlvWqZfSqN6pENnbvIWoquJnxCrqH3Q6uKWlzV5
chH9oY/fGY21LSDT6GjrvNmWwdm1va1xBogzf8erxIDs9WSvi5IenQxoKC012RZXd3PE17KTUHyj
TC9/ItaNVSZO0APqg5Ej/dmWjdb1NAgDAT+jHkhqwbupXGXg6XKAhkBfHUQJpIVeHh+dM1tnVTdL
n1s/o97/nsMEczwRYANME9HHzPjOc4zJy0C/d56xxi0LXmuONN26iY8D55hrUoy7ddqCPqc0nlED
/bGwc9ooO1ahrXnrVGe3Vtmj8Y6JCxtXP/KheM2aS5FQLo6W4gR5OVM22OIQnnTHr1qOsSkxDFod
vnonA5OiRmT3cKTA3srzi5XL59y6/9971xZZc+gWEveSLe8h5J2HnmE7NTglfaUfvHCoN2GIJlLA
9So/EVtOSlUEeqcQisWoqNPql7yafII9Vwuz7LZ5TLouLr7jcSbdHO1jUA+CpdF0tmjvdsrQt9L3
tYcMlbhWb3GvndgZULJ40xGFTfZw0tp8SrE1ExfBJEiSNFPNY7SBpMOi8jWLvluN7xED73oSCjax
Clv6At5w8xSWH6P5WUkZyBHoweDylCh7wWbMM2LuFmK4LgfpbonVg6RID2AI0LIzt6avbgvXDF5K
iDyqzCErL9bltF9iHTUu1gBxNa2fASnOfNModppBqtbpB5GhP6cETJlZwfq/EdsFZueJtiL4luy7
nOStXJ/jqb1YVD+6KDkBNDW2GP86mRMwh80e5ptx+F1LLgYq/Rp2Dax+IWzJG8xU1xa8gtQCK++M
e6U9m6URCIgU9BT+zPNfrZl8En9t+ZkjaFF8SzVOFVTDe0qAjV5JOUbZjbJo7Wva0xO8UaXPEhOs
gTuuJabHshqp7BVm8wY7hT9luOT245C5KbUmEhSh2MZFUuaEARo3W0saIF2RyOFFStiTjmkJin5r
reAmP85+1P4gCr+N7T3P6/M0R6+znQT00vhzlV5aAlOVhBSJIhn5MiHxlEtO86azruzK9xKvaMfy
pVbKvQzO1RJ0e5dsbOq/vp5IMO9UdXidY57x1JvXtIZiAg/OV4zBK+s48mZc+hT2PBGO66FXvTkD
dW5N2wqscFVP91jN3hSIJwhqBMoUmrVnhe+uQLoPCYGAyxKbQtsRmO8CQRs82pNXtbxfnPEKOn6j
tx8Nm4yYoJDQnmaNzlUSe5o+BwwgvNFgghnKVqflTOV3xwVAIVFqrxudQ6YSwLvO5RXd/pl6u0zC
t8C+UtSkNu6aykPc8alWu1L7MEaxGct3u74WVur3VuPlUh3I9RL05m1sJCqeMeDy80nw9wxBNAfw
tmk/Z6w0uERsHERHSQ89WSn9qkfQrReqUKq9kv1AuULJrLe68WWMqxuShbAlv/QRfwVUwu4wQNSU
lHe5xHCsIfyPXjuql6yk80TJ6Qah1tkhtpI+WH34yTjSXofSX8ibpftbVwUmCndktBu5HR4MwGwi
+XVobtsYO9Oh7HEuuGTWJBzOY3VLhvin50LCP3Qf+4nGzOyYleURz0msfigK/zibDNuvlBuXOKhZ
mwyHUixw3sTdVWhcHovwXOiR/tJyJt7LULrL5IMvorRtb2kzfqxJPQuekV5TnH3b5TkR91L4Re00
UASG+YoABvSRCtl9luWn1ByTi545ZDGJWC7DN8Er1fgMoy+4zv+LBMvar+sQgMB7Sv0LMDOCjBtB
a7XaMEnUa7sWijc/7lTHAbgkQNRr35+hEHFR9M8E07VbyNl7hdTkJhEzthHJvNw72K16bF8lJ0Jm
h9OhmdXkCziyeu6EG4kHxpT7P2tJn0YE9G1Ucx0nAOmJ2k4PNW+THktNXEXH9pFPw2+WL/up+dJK
nnTH9gqt/ukHhdcNzwqcsIiDSX1ANz5iWhSbPqXRNR/DrcnrlkOGA0JbJk8o8zadsi8JnOKiGYiD
hEti8t2bsX7PwyEIC9DtMOoLU9qPaxNMnBgoqsWR3hR3DRjGPTpM5oXlI3+zF+MGmkPHbTacMD6u
rO+MGwqwI5Pbm8SyYiOHNoc6uQDeJFbQOo4bJQudH/yfWrjpbPP2o4bjG13I1AjKDdI+may3yYrw
GyQSO2P1LBXHhrEXFNOOK+y3aGJqeeaNlZE4xZ08hGLbAxLoHXg1YvxuEYqnlECiXTy3zfSP6kun
fhVN9mri50TJo8wBG8KELYDJoIi/yfsiLhDlYxnDVVMnvoqP1I/7x2TbgVFFO3wYqMiGD5Kc0NAA
jdwhJ1Bp637IObMoWP1PTHgTyy81yC0Y1TEtnTIwHwsvjHjr4V3QZrEXEvA1Nb8yl18ULg+G+KY2
fo1YfdXkCzdTofMpYu134gU9qvzoihTTWOGZtnJpo/RaWXC2ajKBRI25JDrlPta6h04CYDF4tPii
63O7lVPtVy6+qqT6Uhfze609FuSMk6Xzcxu23wCgEaSI/D7pWEAss4bKVG1CWzoZnMF0+1DZyjei
DvtTnwwKUHubvXdHykTk+lsp2S91rZzruAfE3+DHqPJnstdOAManTayWNyX02mGtVEuUt6Jp2mMe
x7j1DX/O0D9HLtyDBn6zhagsK9m7Ec0uOJGnIs+V11Kg/sR31ZEIiuTMi2rPEileWNLBIuF3z0VM
GlJ7Y0FP4w/CdzHgmspRDlZKDz3SnGVjeSOLVKiE4yfXkIPIXlyWrfQwXycUQClb7qkMKc0y25su
aa/wvOJDPSbdqSzFGWxU7RMpn8in8DVpUiP1dIdMcpzxcGiktXir5qAdMd7p2ZOZ4BAa5/2o0BBM
1G5sWk8usITx767HN0MXgB+ygITuVZu/NcILrS5tp5y6QV4Vo0WK0yrIo+bqZprMfd28t+9JcpOb
cz4KvJ6uqbkG/ZM9SK/QcdnpzOKgm/pW7d6sZdcCc+4mIKIrLBObUdSf5+Ej7ZttxAAG0mqrGqyZ
6f0ZlA97GnBzMUF80jroEyInvqtON01e2C3IRMTLTZtbbm9PwYj0yyUSBCCG7kLQPVyA73CieTfn
qsOCXvbHlQDghMVPz0YiBxHF5cTMD7XoSV6mjIRt+yWp1mseAurBk47Vm19eF4GlZg3u63N0Af22
McvpENGICP/pntMYJVWVhDqX23QIZD8Khkxfq2WeFTO5lHX7IcIZjkFpXEy+b4fGor9UrY3JLybH
K3rlNObpxbZIgjYGEOL8Tu1X0Mzq2cIBVFYLi+8uARBVm0GfflZ2dUD9/KDRgOaJwNRp56N9lmCJ
QVgPNMWmNZe7WGR3DeDF+bPaWzsMWOf18hlesuq7amEMUMfebTENoKVx9rznMbM+Cdo5sbe63W3H
qbtRLcDozXXQetG7R6p0nKXwRRj12pFWpeTerMa48k8m8kGbna+Y0BgJzBcZl1cFsBna3SDRMERs
uNPh5IEzN+sXWWrODvu9TtEf2P83c1KcgTZPrhgZvaqfifwJCufWgapBwGiwn9ZUk5OizfffgkUC
U8Z2CStPWVh2dgLb63vHI5dHN1N6LocpkI1uKwMLiAZkjiXmXO12YmCR93BkyU/qxh1XyEZishNs
gmSYOThfl6Xw5S5oRm4q2D+rPlDFC2+qDVF5NumTJ0eGxxxKACHQpSigzRqhHFrLEu9mhoomTjeM
+PwZJDjweg3J2hsfkmtERKHfulskz6T20iJsPtY+vZQ+y0+3wWfA3cvaThkthLPf9H6NCxAH1Ziw
4WBEb6xHVJ9ojvDW4Qvfctlqu1LO9qmVgdMHZp82z2LInwjuofSzf2jBukG31Bo/Xog1s64U+X7Q
rReiUC6uTN9kXRsivRUxBSiDFHT1RzKzF8QeWpv/ikTZzhKJlJKN2QKuBhb2cmBz5kO3OrMpMtlS
M5wWBvacXP+XS9OhnZ6Yj1GpypMe0WicxY4HRXZjL/JM6pCrJf9KIQjOT9t+FJcqVXAGE9ekUY8n
7CUjmYtnY6g9e8RRWXYgWemTS2NE2uQHlK8vtNpra7wOzjldniM8lxudKnpz9tsy49ud+wV57bpc
xQgtsKrRX2XprDrGZDuzYSAF3u3asTvXzdtssPUZ8NXG9Sp0xgdlyfwxbHZOagBSN5LZU6P+mPYY
yYFfAjFsqJSt8O9ycP7mIJt0GiVyw76HmnTipuFZjvNkOX6bY0JQowOT6jSwzsEbl4fWw2GRRmJQ
3cSNwo/5VaiYjjS7egZzsZFtnCS12AjogA4eSxA3mJsiT5TPKN+7NU+lwHlumC7K8S9p8FdXXHlD
K5VhmUKwyKCdzGXKum6O/LYFByHbzT9djX9EttwkgK/+orCqFhYbD7JS9l8s2lPKIndLg/IrmNIS
X/I7qcSnIczeF9qQsSvAWUIwgCBzGCdYqXoLVmGQTyJmxc6jHw0mO5+hvbV4b/woeZgDl7bIkngh
z3btUTxLHow8p4zVNtFlHJAUorsCSMywsPKkRd12sheqVI2NU7w5w6eTvxM13Ch4TTIH8W888bbe
ksg2a5tzvSWtyBIna94zQvg160k1fm1nOMULsNvJX61klvTcs3fYqRQK+rmMz3TuQS0C8S5QmkG+
gh1o77mNriA3VeN19Y/W98WhHRkb53iTUvPDlczZp+nyPeiUIkQJKWLbSK/ZYv/G3auxkBqdTAls
bOFK1peQT3WFa1JhczX/Yurniaeo1Bwlr7HqQNHUV7VFhLbFJ7xOP9Prnc4KwqR2Udd/Jkt75EVG
EDBn4wCTtHL+gTuTeOt3DJjKxYrg8bTbLsxY1dHKOWCXZdF3RlyP8Mw4O4WOj1mZAmW0XjIl+p6H
Y5aG8g6P2KGOa69JuVXmUx6owzafkyf2QCyE8TqutWkLFIld4szPkpzNG8an6EjDAySb7LAA91xr
1ombjju4+oFF3TpwcB3ebnrQS65nciydydyhvZhFUPGKYK2p3nnfvkcTlfF2qKCYjtKz6LiVGbiw
uk53GYlQSuLjWHXHslxUcpXNNY7oSCYvdeaKsYeNT7gpxtFAuWfbFrvClj+Is3NtVn5yyIGbsI+x
rzfv8qqf5AQ4DeVox2QSM23xJ9oYxn0UqS9TP+9ieQ60WmyTCkfAouJxSo7Ynjd1D4Ufjw1+qQ94
pW9jnVMN3cueZM3eWvTZL+Ve03jGNOWn6brA6rQH/2Hy6cutEpk+y0aPnd6hZbOzUVTMLZVZ4b20
6m91pIASS+ytg0FoC8Yb2PS2nHwujm3AGjbuzMwnc/mFYxR6kHieyPQ8KVlIjNXQnvm1BiaFAYB8
TkDium3GBgOqCWyjlLTWorFTGqdKfmJzflSMkrpC59TE4mOIgZOUhjgimdyjOEccBaJbKARR4EcS
1i3xGFf6Kr8Cjg7ZzFFcxbC8HyUMIFPnXJe1jnfUb0n2jR+AMpAJ2TLKfjcL+LpSx/tZ9R6aEAxe
5YItGKdWSwTT5u1qGEOOPVyCCa1di6I6qYYTpMlvJhofUP2mkV9nbNJDp7qWyq+fCyOsWlU3feKn
L5Xc3BYx0oDR0HKDz9IJb2atwC5hxON+FPVbUpGentDa7hRurShuXoc3jWFsEstBar4xSQ3D3TEL
+GbjtlFpGwUJiKvnaw2OdlwUNZontYUP0HjTUIAKBGGNggLuFhsxnDUAiyJ3NRPkfBxtLC05VlJ8
aHW+kPwjBzwULaNl+BgiupaiMWg5PjL1ZFss8dyMViPow/uWpS5QlT3zzLM2awAGeV4budsmBKk5
CeGX+X0Bih2YjqAqKFKRBCl66IaWgjPtLjSg8Lp+i3GSx5O8T+JHiiPO5W3QWbDE6ICScSQQeArL
v7ozLgtq0LyOkaZ+K9GrfGWp9sn8mif6PuoUa0XA7HTlewlJpswjWpxhtwfQgskcb6MI4noJ6kJS
4/uQt6utlBVlOcT3HNM5FcrJVQK94KVX2c4+UuaCIa5e1LF7V/rkpJhLtaVSL78uMzGIKbzNrFsi
ednZoXOPMokOeGSFGctsrMt+9BJOGJRSVi/63LzOrHz9lMU+XXpN/yN30jYc3jEcbR02B0osBVVo
w4MfXYDs8JdaqrjboG9INeH+XZbuyyrIvONsPPCtRuRJxI67NHSFgVo2oIO1DbUTRc8igznrRngM
p7namKJ7dzpzm2AzbAsjQFPogo7/C2iYTdxp29Hpp/e8B/FF6pKHkcrPdmJuU2xnL2RI/01YHKTp
Qc58M7Q/DgEXh5uQaaenMMf6J7JjURi32onhBuS3+BX6+NEJ38QEvFEi4RIRtpqUcr36jlypR/Wn
c7AvEM3aN5RabcrR8XslJgnFf2e6Jl21EPGlIeeZ6D1MB57nUPhims+MmTXGasxo7P0smsckyaPf
98EzkoXPusJ0IPBs+aHR+b0ESd1SkaY6a+06VvfQDoIyKdcABWF9gs3wruoXK161sAw/5PAL2MoF
5bwcZ8MBuz7wAPfQRhfre7ajn0JARKVw27c48TrVpNUQ+wn+WSZHnH9wyApt8p08PjsVCyXb0BFv
ebnb1onPhP1G+DJVCvAKpfd0HDxZFr8rKg7FxcxbZmWs7PkSAM7PuC1ngONy88JMh6fMpJGuIdHb
7IoiWcUQHkOpdLUIh5Kq9z60uMm3RO2pRFN8TeO2x/LX65fuYHTmdLNF/SBB/cjgQjrJ4jMhxNxT
ccOHLcA4WSwg2PXlHmKstMzJUycsgKZmfPP+eAwp4SvxSY+wP8Db0Yt2m6RxADjHBQ+0qYgHurOU
f2ODl/GjbSml8q3e4iKcCg6Zlk20Hf82K9tSiz/KqnoyDBoBwwh7dszXZGYYd55KVs3qKBDKmFOE
rp4007mFEuHzIpiil/hQFNnByR06RAg4MU6GanedDdQzDeZfkT6EqV7m7A6q9yXsEPuBVCsVo/4Q
usMIn6kD4cgaeK6ThxgfDcwYc9pHtvE8GtEWFNqrLc10tcv2TpfaU5PT8jytLcBTQDsKxK6+3tq8
j6zo29DPcaVwSf2XUviW5E0wqf9A38w4uE2brbrO6mR8SNgEGtZOYz64JpUnXNNrbvYmUNxEShCF
kKfKtd7KIRKfyg3eXO2eas0jU4uPsHBOKrsZuVLPVJ4ULGlYU8T009tpf6mpvivD8DXKb+Zo7a0s
8zgw93Eb/lYgEAtL8bSe/ZiWvXD7x5CT3kep7TegGidXGkhJsHMJirrB6ySfldYMMoJCwzWW7ANt
hv829hOBUXxgs/kmIQ+NDRUCMdaGbDBOktWMqGXVUytru5B7WGVUd1kXh7lNdoBoX0wlC5wUpybg
FRIS8OyqyNx1HTS/vq6i1UlTAL1GqlO0Y2rDFC+Vb1vTcD3nmInirtrCsfeo5/UWQz8pdgpPViE6
VbyuNYOkb7ML+/03NNOT2RpfRdutHni/6+RbKBc+BfRfEjduXjg7paNZojJbzCqQ2wsUH85UH2v4
lqsufeMNRyeOMs36iRWul1OZvchhGOTqtCddtKMeSmmlLwu8NlYbPBfIwVZ76E0k3pFVBV8NpXxF
ZeTBz+9JHTH2h7GvcZ2IuJlNxrClsg+p9yOP5++sCdQF4H9Zxz8IN/tWy8+M/39NyB0giQvgoqso
24X3VqmuQ925kmj/hnQ5a4Z2mzEPYsoIhCrdJ0aLPpUCWSQcOtWRRLtbKB8axcUbWgj3qVIeohV5
bEfDLlRtBZNm/Y0j+AujxtZoWO4ZxAGkhMsuJPEbyonaiEOU5J9tPtLIndUvU8ZhVrAazMbyX9Rn
7/B3/+l29WdPzYceEltsKf1dpw44ppd0ZA3S3uJ4Ya/EgishdlhEqPfEPVQySat0Xii7PkGYjau3
wpAOST6e7YHfE3Iv6GUuAaqxGVNpJ5EngNGrBJKZYHBo+dZQ9H7povFvDs1vjVVSO6xG6kp+gUR0
aDqElyw86Zb6HuogqONk/kiy6jSzAByT5lASjyMwzAePjz3tvEXTAAKQv+MtPHLCpAhvIAQm562o
pgMZPzK6XH7ztas2k4+huvbKKBbJMTW+AtJl7wUSiM8YisZxwNYSRZTjDYjSrBMqIozznRJ6L672
4cDZE/2qFtvh6tDwdhiTrwUJtKUibYsnjxqtIqceyaYMVW20X8tEVjfkovTMF0cRsjdqjWvRLUHU
e9PQD4Xv/4Qu8Ios6DYD86IaER1T3cFGHpSq7Si3XzWFJJ2zKyJpI+X5Dq68WwnpSueJl9ppUOez
z/roBr/rgX/jJavkbQl0i+EN33q5rdi1NXrHVdqyPVHVNzqergrVTBk9GLDA+rY+p1O6T6wf0pUH
oYc3oce5r64rpYrTOpKoO+92S0WELI6H2J+NGpt8E1ih+lHTtLgqDDsqPuCQETJXCuNYWzujEj+k
Vi7k1nCr5OKLe9VL5fSV30XrUG20buOEP00T7VIRXpf+F6JX6Y2lozBYo1w5EIRNkl3gkh5tMpzn
OHdp6C1cUs/4Y5PwFy+xq/TLh5WFXy2ymiFY/eAah+EYNGS9Q3I+uoaFS9POhJpOyWz/s5AtyGli
nDVDh9bX15JpGPhrUBtO5BZ2/UojAwpe6qr2Q8gffaytmzC+nDzKESCf1lHfVdPAq87qVspKvzOm
azwaTwTkD5mDDWameKBn0aajWERdDLhsfoS9Xwwqa2RCL4tePSaoOjhr42QTJQYW3Jr4zgKerp7s
u8rkQ07deq9ZXOQFX0Uz+f9t+tvNP6VTYNOvn51a7DmsvtSUsp4sZwitLnZC0UGBpl1gghTRjtGt
USTMav2DhNlNWOg1Wj4f7NZ+RNoDwO6Ts1jFhlIuNG0Z2fvbpm28xf5ZqAt3C2UL+nCdpMftVJ+c
fHzRldgDkU51GadjPnpUzLs9/t9SDe8Jdw2ixS922p2JtBNRafkaaHixGolaB0CsY4bdV5FPixZd
mhyvo5QwHBG21q6JymimCxThEMRl5UY69nzytYC0skNpphqxkuxTlj4TpOvaKKAYfbHbO04jaCp0
D8xHh9whhRrpfODN1WywPcHxWscwHfwqTnHHWt4QlpsGgXtJ933MpzgXh5CZV8g24q8h+zlvtsQq
L4LWCzCY7XdCiU6sWexS2nvCb7aVY9cU5otl8yck86lQX+vlhTyEK7NGpLLCbSTpHqn8pQ39l/3l
ht+5vSVKS/SwaF3GULYbOYZsdRs3ukt36YaYCcG4Dmt5LrP5Tlht81YCXubalvIiae9CU+8VbzZM
MV5N/oWeYo2gU7qPl1UexaBXgODL7Y/O4ZMu+xvp8G0VFx6lJZFH64mX5ER+ukte5igyKYtJ9j6L
A0nFmcVV7oVPH+QpRnkOeyZRQWm6YVPEndzzMd0rKnf7ar4T7fzuShOiWnhIp+RpUbprFR04c1Hq
i2cZtYd+ThwKkx8ZNvYfBxUdX5wCn8IBxEQgMcRqYCwtzxJd68SA5W1WFK8G4RFWf0g94Vkin9Am
BZloMtp6S+W7Q8/TtV2edYMigF47qviopHPv/Oag6pvJYTxroNKDKJBQBjBXaCsmPyewPNssRpvA
VGoCxdZXo2ocGNdENA9Dk9/7BYXYDHu6aT7inLqw1Zyqix79czxBEDgwn2ReDjs+nfK7hozdm8Ot
h/ldUWGh3oxO8ymx9ZrVIh4TqVfxUKr8nu1l2xf9ZWpwPRgXSTP3AEh+WDNviw6JnZFcxzhCP8ch
qYfnWnAdouDIFnAcmn/UwJFlYJFRiBnOndjq6w41j+6ljq9+JM/NpVybKKdRkNeAN1sBS7qvSjY3
Enc0zZJPTAgvVPplVImKL5sBGsSm0ybvS6G4vUDv7afIWY3EXxggFW5q7tgNF2y54BNTE8WUnAUt
mnVcblNmK0VmCTEPfplX3posa9v4NMumHOgGdaVCT5DMotvSW+d8gnwzSx+KzlK+GY9w0O5UKbHG
uiSUFWYlabz5p2/099YwThMOuTSyWaBnxmut8trPGzAa7ERI9wUcO7vexhhvhnSPwNN6CI6KHmZp
NZRUb7DkVrXjQL93B3QYU/h/xJ3ZcuNImqVfqFDj2IHLIcGdFEWtId3AtMIBx74DT98fsqrbqrqv
2uZizNIiLSMyMxQU4P4v53xnX08IKKfBfzbbmNO2Ok2UGhJ8I3aPvaNtY4EcJJySbYRQxcjOQKp/
K0t79WGIdopChWwsx5r3Ha2XijK5iil3phr+rG2sW4+RvYKDqfsTcDT5bmXTfblgb3lp4CZeUy7E
otEOyi/Zn/UHQiQYQlM/lQPZBl7o3AyGmWHEbDWB4Leq5n5AtaG1G8tLQ4YYaGRG4e0i4i5GHCv0
urjYgeUOCBuI9LwN/S3XMXuoxmdAmp5B6x7NBot8isMIOaw18BjmE+C89AM35Z95IoxiWTApZkVT
DmqTMcu702XYmXcZSOyRIGmK7YSN7FTqzMOj/NJo2tmzopVuvtXRH7+ilkmyD99YKBDdqZ7KIBbG
rmJEzRk1f0Juvk6Nv4XGhLQbCOo5HPptxrgzNdIVicLftcATi6NNrnJPv8VEQa9TMoGnutuHTro1
3FSu3UTHWVD5dzwiPQdBw47efDc1Ya7DEhVBIveh6FkXKZtFMcx4xVo9eqRrgB5KnVuE96LX9pLW
VUU6BaPuPaYSxHkCXKf3uNYXXIg2MaVqmCW9ZmNya0Mc86iNMDeUuNON5ouZ57yaFlwOm9/lAM6s
DFb2EhrB5MO6lGN7xH5yRF+695APyLTjESY/0ftBt8YAnGA6sOcmw7uJ4sprV3GHgc0KWK+27PIm
8atPqPrD+Fy3Fi+DT98f7YX+6lkjRhv0U8mOUS7KIsRRKQw1tvEk82R5dD8yZq+QDqxq33xJKoc0
JOh3L5L/9Vyck/QrC5/dZM964yemZMpV8Sioe+N4PkRZvkvG7Crm+2RqjqqX30tMA4LT9dC1fyKr
PuLwNCYUMXlugyUR1CSLwDAXLyBB7lXh3ymVBKNVPnuEoFRcghqpNFpkvEdTDc8rO3cmuNP4LWqO
Iz7PkCsuxzmMDUcmNvzPJ5dSKWN+xBS/37EmoQQEbYmDg0D19UOM3x2d25oBx8bv1dEZnXWcWWSP
sFIgHmVCNe315IHqvEysu8LwJ826nd9lyKW+BZ6mLHpw69+R0amdxgAp+Xz0o/Lmm+f394LUTKfY
R+EvrEGuWZfZNHdvszX7jyH5cEFR1rxWzFwih/Qc3iQj0fn/PVr9G6zjNYy+fcUJUxfvJplPXfGg
y+rZARxul/ZVUxj51D4h9D6qkD/qKW+oZfs0dz488pAgWWKgmlggZc425AczB07d4T4Z8UqbMjv2
bk726nBuPGsDKzgQNRa2+I4PEZADmiP/nQXGXTa+CHWJuJK1xRLMm+GoRyiszLuJ7i6YYJk9WKp+
A6JgnwxPyykYu6u11Ka1qSU3N/3mgsdEMc77afjNinwHvBMe9W9ljOgDymAs1JNZ3rvEOXq/MftO
wxxRq5yK/KGl9U7Ep+fsQR2spfXYkvcOaHTF3UgB8+SEtwSBObfTWifgypHPg8VcaLpScxtsYusq
2tbcQshijZrxAFpGs87ACA6C6kjie+nz5hNx4VvUOfybtbczYueR+2bd3hqb/TmU+Axz0fSa5P2v
4RjuCttKF4A/SdceU4u9mX7ReUVq3eOpYBqBrpU9W9u+G31iPw+jdwe1YNdjaTu7A+bBoSPwsChu
VVc4YJJhXfaS5EU78176avrWqwj8NYJimF5+4Oh42UDbHDz7qoi1fsSRAX505rM1hPU2p/NPAmiG
2FP+hxrVWINLicmj3NW5gazDzYtNzsvreDEppJOdHnJDdw4jAzIGKv2XwGQOHFE0e7d4gCdU3mfp
E9v2JaeyQTBb1WJvlE0GW+HZ5nCdws+BAxBqReF+MZsu5ve632vVj6EAzx0G5NeZ/2wgUpxy2uEw
2xKvtdYZX4Q+GfbiNzX+dBM5ofdDLWiY8rXjH2oHbJjaQh2xyw9iHYOetcqEgpY6kgeSwHJQOvMW
ARUr4RZpZmEhbORjj5xTZP/BnegleyOBxFFdiR1dhQwhi9vA06yZ2mECBasbu5IFAYdQWq6Boaxl
i8ap2GLmpVC61QPTwWtDY1/ZP2iKrYTVPbZwp39GKeqjcwUxYah5PaORsJ5zDH5OeKhzwEoRJIhh
0wDwTeufBHlITBwG5tG17f/WWrek6QUKzVxWsspqeG5/xjwKFoaZs7ckb7nY1i41Ljq4GmX20tFG
HMfIfEb/JxkuhnxuO0qd+FjK77a+1yovsLzPcdgk/aNiGoyn5MjIKPERAepAATzCVsKnsD5VYQrD
wFoX80PZmQgUBAOYUzQcPM7frD7iXgmG5kLy26qbqlV71833sv+p9JP/0080vPqRN2WtJYei/JOV
NRKs+JyzySua5NTWdz2zn7B7zZGhkYwokp5TFKRRtc173i1GkfTqqwqaQiheAeKt3PKtxsupTUGW
nn3KbovgxJa5vS1hKTORX7QEOptqh1a3gHBZMd9AOl6vBDN/I7pLCe4l9tnX30AeAIUhT4AEpvgb
j6HXIdKmaTESNEHluv3468lhmBEOOAtFsdMzqgZvMZTvnapH22WuinZDRGWAoXNg1NkWGOf1B8d+
jxovGKydD3tsVrwHXEj+fKWRAJNXmmcyDi3nph4t3IhVjUBnwUEmRwBHeBNm7vx10iUHjVua5aGP
+RjzFTtyaDnsGNF12ej8jmLG7M1HQ7Y1Dzot5Iz2wM8CIzECl49GFX+cxcAbPvkjw18GaRH1aFK8
FgY42PQ9JY7dp0ys5U2651w0Z7ehh6s4K7W17N9aPmWLS8rgkCr5+4BXr3NvkY3TtYD05a460Rw8
xER5+YrMj5mLRw4sCvLM/kApEApuiIqqc4AkFuPyxeChYEAM1c5goh8P29jZhVSRlbVvShZOaGBo
EkGvYbFzeBhu7fAMXxVxj7fKyu8cXn6KzWCw3+v4iO5lP9jJPpoJeasQmyAcRQ8DASWCUBJvc7af
ywNjQb5lVFzsO1ZM2GrXsf3h8qmVRhKU04cgQrubH/LaWoEzqJtu31nPPXfymPDM9L/INFGaIMFl
ycQeKOe4SliROoStLJtKgzWq2RHNCHcqJBshao9uD3KRPf48IqyK0ZdPG8+mveYkgfaIxo8+kQXz
RJWGqYggkkBK3BGo2/ziqZD5U60vzzW2UjunCNGVACmK/I9tDe+14EtQ2lMuQQoNkWLB7kmGV0b3
2WoOQJBpvh8MBoZFMDO/LFnulACKNePRhue1JAdS3sX1xg9LfChVmENIQmyZdRDrAeR061zVQeHX
yySSgWsokRhYcuy2SbuwNqbM3FWJwhLFH5QtQaClB9IEtV0VRfdWnAf1IPxgZOQjozzfoMceXmFZ
Yvhsvoq0pG7XqjIolB3fxZ14CR/D0uxYbSTiJSKQLUTS/9TRZp1st380USMPIAcXmEriMLl02PCi
mkUcYJPI4Q2vypYognXuvYTBEUNn9Nz9rAH2O+vJNe/J57bdnck3tmMHR8/HqKhcT94Itjo/zCys
OEyQQvYnmd7K/g9Y9HVo3JnFN864VXTpwheU6EchFRyU5hAyxTHRhnHVbTyLKayObVDY2aupQwbJ
XKlI3+UHk0WvGntScGnggLavfBP/sSisX1UMTZA7KIQjUUvIhvpnNET91q5YIUUhBCR78B+EQ0z5
FNffPi3fqsubYNSN/raUZ6wHdknUi7XZQs5Y8tMrw0fwqop4a1by3jUVVXnyphx0FqWF0RHzHQ7m
ztzwGHeXzGeC5Naa9Z5Ar6pjKh43UCN2ECLQy8c6D1nycHO4+J5al9HZ/VSyMBI1L2DLdNOdcAsI
sFLuYk2oJg6LJltCVWzAhkCw5Zy/yjn8M7TTuciM74HH90XDuwlFLtpNThqftLK8T1RjvbqEg28s
0kagI1EN7AaepwSBD55/sIQL0nKaU6TOEKuxBQmcW03QINXiHfbN6aRIIGhNTuRCXtq5eoSTe19R
l9sW37vurAsgbShJhfT+AL/Rseno65m8c0Ig7cdfVlt3Yn6oc3XJs8iD7dh8TuHJqcb3duq3VRre
pNldcpvvJVlum95lW+j5Pyh3iERDbFco81yZ0lkwJ9fUtl4wjN4qGjuLo2EoYFTql56KoeUPZTM/
b1ACjCiw8ZIIyG9SDG9j33wadoJUtl1PhlhbWD0wRiNXYBPDwxplw8no7cecoKck/2gQVVYVP91z
8TMpbLSf2upuPT32iFe8xfGec2NwTzM1/smSD614mMRD3N6Rd7dNIaCHCBv08il3PzsUhhUZH6no
CT864HMwo8cKUwOOv8CWCXhBY91kF12xm0BHXUYIsQqWRMg2CWk2k5XPH6iy1S3mksY5BfHiOWW2
6E8M9AT7KYkksUVgtKPGKzjkF9G7l/8ZGqb/bfdiaj+j9TpHfFEAkBzxp0WOmeQWzc03b/mxkCZy
tXz3ktHbTErf1bhJ7Dp+ziYynJNh24ffuao2WUutMhHruNT9chtGzZbs10PFbZen050JMmFVDObW
Su2PJH4wdXpQ7scIBaRRomBQjMc7Ne9HrtVhwlQ7ASKCUFJN7TEVYlPzyc6ju+tStmmzsN9id3zI
x3KvWyisKjv8Ktr8qLr+KXHtVVVfWGgGPdql0kteCuOkV0xB6ROsWAQjO8cKMV/1NoVEguRvvRjX
rpY91iGkGo8lH+YepkRBfiNmFkBNtPZJQJ0ZhJaW89DTjrMzhUF7mxtocaqtjiEG1Fp/iZP6T2zD
53KmVcvh7YLFqD79LAoKI79WhXOEY7MuFB0nBavG2MuMcRF7HROFnqKBuDwjwiuMCGFwGbr32yhe
IkJIlYCDNwViiXU3rLuaYZbFWt7C4elFd07D0aUPm1zhqu2COtJeQjYf4Pj3BQ2xBEAFtDtw0VN0
pD4C9R1AyHcopVMYO4CTL7F1s3Nic3R2Tl2Q8pcmr4Mfw9bddrnGowLutsHT17QUVPpbj2OuaAa8
HTu7ZdgEUrPhbjfs/r0nCD7Zwafg2u6JxXUh+NKXGCFOYeS7uWO9KL4BOW2sXS/AJFa+mr/WCIGu
tX6nBFR8mnDaJC1ygiyrN33dvFDi+5rkIyHIpOGxao/L/j3pWUIajJ97clLHNMSd0ICVwQczkynw
wzbzqESI8oOk2H4f//7KxOQ/5iZonmEQbGTGgr0wzxlS0tI6Sc2ApsvDhowk7cuNjL5tctWnnMkY
VKopeeb8XzVedEEp/tYmj0NKCYKOEe/HfUjP4hjjfcd0wFLODd7rRpPY7pwQczr1+lSwdEWRUXM7
dqGGNoRtqaHeFtlTJ/QD6PvNqJXnMMnvF/ukCm8lhMeCs2yo9QMS2sCbQT2Jj1xN/L6IdIU2P8U9
x8E8HEHz/dEphRKihAyTdaZwt5WR7XJfw1LePIwQ5rhTqtFfMW5iTNKw4DIlMztxWlTSQn6OUASc
nt5GVjcPTEY/AesxbwXGADwKhx0AwsAfuy+Z149LaaUjOFnLsDtU+G98rUMdXkYrVPeBYTjHEfN/
DgpAg0mPXLeNvAOHC88NwEQt5L/OeP/7EwydS8M7nMMidOWpsBEHQUYpPOuQVfbORs9Mj1l39S/5
duekbU7K0B8beoEpvJBU7UFyHUX6Uc751voe5dVq2oM3dncEbkcR9iSMpANvHFwNdjbowozpIGzt
weqXkAAytjBXpE0FUcwgZDlpqbyLQz7subSurm5dW0FD2wEgHR/J2WnWqvd+JE1s3L06ds1Zqbaw
oZ7xUexjhBJtsx0ZjNo0kY7/rVklvCc2l9oDM73cN7e5UT4nw7QfvoolwQADEDbcg0Mo4FonwKVx
wES69RuZbuQVsK15GcXepyfJrOok9QIah7mN61syeq/JVFwqkxTf5fsDF9kiX9N7CSkrR32+uotT
Ztnp8Hp4zLfYmuRae9W8IUi9P5Js9fknnbJtz7bCkUAYkuyH1IInk4dfw93Ai0epfhACSgraaAni
Rk3NbhIzGuruqLcItFrtC6bqPUClVpMkU2EIs4aj3qGhAYOp9/GeCBK42Oldmzp7nWV0hGwVA8il
YE7pFKhy2XonfD7V1pTakxwAENn9rrcM7GBYgqwUWb5c6/l91jEzbNItFiT2XPARjjqXgPkTDQte
YmXSmjtauFHJMx5Cz3T3qoRQhEfFDeWTP/g7kuvv+vLLq5lkSV592oMK3g4pcQbzr4iK1mwf2rK6
Am+mG+02BCqslK6vUnO6Znryp5+vNYP6wvipu2clHXg1atEhcKbuDFkeW6uFG1eiURgRyHJfo+cV
qtzn9CWqjL6jnMqa4sfP5tdovnMz8WPXW8DXu5TYaL94sXsLYDmK5U8EGgCEwnsyqcA9h98J9JOi
fsuzz5jtG/ZkiR6RnJurhE96YkK/b6NsnVTo7rc0Ujke6Lh8GfQbcCkAq6xrUB8Z0Zs7LQ1XtHEI
tWt3HdAfga4sSrudHfN76++UfO8VNTrGRww+0MPxPuaMOjPmocyx2flxFd0VBJUN2rRCuZdZLcPt
d0Ukm5W9GwW+0sR9FS4kzelPHf40uR60NM4hGdvNpyrHHdkowSTEA1WqzqIJDvfBdV4Ram3rgjW/
j4aYsrcgkLe+Ean1oDmPg6d9aM59OnYbFverqEMY4/6q3D5Dqlnhriyr6CNHJmt0yUaUGjBhwNra
sJo4pML51+CaH9ODPaLdAdpDub2rrN9JarhOtYODjS4zns3iCWAlFD9SuJCHzQ3LWtCOMImQFxaH
nj4U7hrq82S7rOd7nCB+dbfY3Bxd35gcZhLtcpoRpzvBo2uSD2lAo8+GhyxK1raLsIgFhFZuw4GV
woS9znlscm43795M7dviW8orJKns3EeQEKJotnZc7cHAHMefsARU2QHeiMcmiLAkdHYdCGR0K5aR
cGesLVKug4oEo77hKwaUQa+HF7n2FcpCEOUQBfdJfxHWoX5m0aJRgKb7/sZXGpLEOt6NuILd5D5O
bwjBkZ9qlc045iWU16QHhPctmLhFW2a2g/8k++s87wZ1jiV+t8B994sFxvVWIMzravaeRrXRak66
I/TCg8lJ4/wao7+12K9bEPzJFj5407nXu7UDYrlveLauMl6W9f6jQ4RJO6oz28upTk6V5e/A7528
hnmS/Y0cgIcH/b1PeaCZq75mKNk4N94p6uOe90ruSBdgQNNcrf431wSqjYvFnQYTi97DfJa67Fck
wBGp0EbNyeVCr0asssPa0K6tLLdjq915p6R9doB4KOM5Yq45Ze4Brb6bHQEuBkmmszo61awcM1ai
3l3L7z7W45cwM21nS6O5FuN7FsE508aIIEOPlBpQZU5X+6uWyJ5+qklEkV3C94cuJUeOB72Lqt1F
kDCl9kagYOmnqX2J+Erw1jKehww1dUHPaAhOEDoOlWTGXh/yJ9dHOyyqOJhVnV/nqBE3VHVBOJNo
b2C52dhJ6W8ipUNKtDyLlSzzkUaHdqVwiQcekgL0K2vNzzc+KberLLXx+8PGmgBvPYtyh+e1BQDO
idB4rnEcCSHuHPBjI5Q2jmzNigMZVR8tyjs279kfQw/nbWMfYOsQKS/NX3ZCH3+lHeVQqTnwo6MA
j34OISmyvPPpGgGuo24gJlAOpxZ8GhLxsrxIzSYru2xS1jq0uWbYR6+21cMChEu0++sfGxfkWOyX
KEOXX8UbsNeTyXwguyF7QtfuUNk3iGe+kgItgN4npIgPpnNSrYUmWst5f2zmYPYS2eG2+U3Rpxzw
xQjvKPXSuXoKGlfbzsk2J6dqbTmFvgS8e7ti8plg5J59YgT8HVsT9DjTe9dJaaC8GryNMIV2akoJ
BJG04nVFGgV8MT2BhVLZn4TGitNfQXB+0f3mgDK3TSeyoNMTxKPzgMsTWhPuL3/c1yVdxGTMzX6Y
2OWNfm/vfTe798kc4ze1YZR6UbjtbZD8XYUixUDd6C9QgL4vK1S3tTo5TVLidChdJi+mdky7TuMP
2N9qcyy2WdMHf+VpyWU2JzzQqiR0G8cozZ19DY5OZZpzcvEuTB3k5MK1TxkyWR7D5r7KZYHZF/8k
9SjomXi4Ah32jm3N9DsUY0ztYVi7TEbxWcZ39jDrp6J7iT2nPINgNJaAzNI0O/ytzMn0HCi2q8fM
HcIZ6VtXVYc82kOTww2E2Whr5c27H/fgVblwnQRsJGFc9dpzeLAFu8j7ubvxwdknUa/HOK4PMw8w
hE6I+obH4BnVE9Hi9sUWv/BNOMRIRkdmPqOA0e4b4JuUgBGbvc7w9rPLNYQ56DJj2pm1rdLDr1GU
cDBbeklZDkdpKY7ysniPkVpdai3c63OdHSKn+BlIww7Qa0MMCuNTM2pHx8Xk54RVsUkMa5PDXt3Q
qjJW01K1I4b7yNX22ELE0UKYGVKwOpO9kicWezBvwOD4ZvjSTQVuTtXR15JLteq6yUcVRUh7F+5b
jYq9sE6khcG2x/XGJt5GhZWFVAYjQghwfeOsFlkhVANZpweJRwbb13DBJ43hiZ6hOtQpczArX8bt
MWbDwcXYQdAvFhE28VMxLgmLWyGmEOvLNWJXuXcN8DuZ+9YuFG9vsTBac/Vka9WC0unN3Vg1z56J
mS3Jyit0P9YGxSjgHJN2aOfPDXTsQ+8g3GTAuCtSxmsF+MWqAKMXWRdy36Z9aTNBMntIsXDgyU3g
FiXhgrMqs9i/agBS55mqyOmARIwATqGZbtm9gUOdljhOXUcGGqMlr1BlhlZYvzoUNHsh7WBYjLBx
R7OnsngJ9WB1G43FnZEuIhiOZCE7uXUHo7v2RONdkRV/WXWiDjNojig3LlkNxyXrpxgrFSqvmCvL
S+9nHoYVOi1iK2dkvE0MV9AvvC/b4ERXUl86x4hSKSNMJ3OhVQMfYiVLJlpTpU91l72AbWOziW2+
ksTzecaA/96VhHdow6shEwdmuxJbv3sqY1HdmTL+sZQV7wTeUlStmhs0nQ2QTTGoEAUQgC529xPG
lWeF+dB3hzkwtAK3aew8+BpLNHMZWbT+S9zUpAla3XeV9uyje0GYzh7xa7Y2lW4HAulYnuHfB1UW
b0dSP6idfF7frNM2ItW+SWxgXGDgJQRWEaOsR5DSTAIgbAiRbTK9P0bXYhcCMn4IiYL1GPWtSCYH
ynVmkB7UHQscPwdyaLXGsyUdXBn+MK5sMX7rZD8idMwd1Nz580wTljKohWrE94rwuZ02X/SMdm0o
kepBacKFTe6P2fnY8EvopH8x7fOuOpVy/PAaN8U0TntSm8hXs8UcOhfD99BFxYVdc3FJ9N8xGr1j
qI/Orpzde3Jq1dF1QNlqXXLW6oo5kG5uJuDhq3iG5duzgKMyxsXdTcMBGuRpYuh1rhAjhKhDwkY8
SkbfB79V67rE4F4C6llZn5iXvNXyjFfh8K00/Usr9KMZgRf2Goc4Q3bUCq1QpOxHpB+2gk8uXcxA
jjY9ICqzbn71PkXGnjmehfkT5ls00rN1Uiec26g3OLEGqI81ScWLeT0auZq6bKebrQPsThz5nokN
IYmkRTJnb6viLiwrVOtcLhuX9blh0rvIrCPmCh5zPCALhnpGZt1c90fpwL7IEK25yeyTjOzDhreI
h+wBx5iKCOLRG5t1rIaVdIrj8pDfzUR1MxxByIFxBPffQ6URLKmhaHNL4P6F4vBNtTNq0DfPLRkt
p/6a8L70wiiyX5v+Nfbt9FTpIQvJiXBBhwAlWQtYCdqrM1rHLC887FYud0HU7sA00wpo3cafhhDk
XFbS1dYeBpEOyqZr0IYXaJt8V7SH1Ecr2L63pWtdrIKcmgbFWuiWd5VnJLiVKcy4n4qABVTGPD6K
NqlWascsjN9svcfpm3JyxtpiFysM+HiscuqxfZdt+5vaLhV0bgEEzhtC7KgsNBxIG5DrygBH1vjN
MYtQaetRE298+n0rl3IrTOenjNzXpDY2/DJBzJPvER+P6i3NdFycrGdxkb6ltTec5tZ7QIBnY1+D
N+p4Poh1m3eJzEV8iCgA/Yqfb1lfTl7J5YmT0QptZ1WpEVwFNA58KrjlPa+h/5PVNwOlmyIAGTh1
ZO+7DOua0sgRrHy3ZKaIw1VCIP2aYG8tnpo6QyIp1XDfd2W7k8p4akplX3IiFUDcIISFly0YCbFj
vEeXfwFtbT6HEZvXwQaA3DXWJ0wq/VA0uMvHOfIv8yLDHmge7N7Yp8RIn2xUOgm/B5maLUg4/n3i
WqZ2P3FvIkvOXoASZtsK5i+OtOgqyOYminIJ1S3h6RrNp/C1P1HSU9ZAAHSKqkYPwRyyrsZtZeLf
SFpEkcwtgEx3HpD8GKowPXPT2+0DW4eDTiAWFib/KBMA/GYM7Yt2H/QsrWNQZc4AX3nUtrVnL/A2
8yzQhLBpbVdQY+ikXf3AR4j4rGVN7sYxkMjMkYEzhjheFU8PsF8MgNZVZ36yitNYLfjZbKun17oq
refag8lWAFiNDS0h8hYPsBLv0h7HN0b3GqkCgSiQn9VpXx3bHLWEZRgvmAIeK+rK66zio03vcAcY
/47NT7+lVHtGLU+Sm4EOq2j4isrJ3c4OagDA3EDzHLfh1XLYATSX3izOs42dYgK/unaFo9OLpiaq
aOJ8k3A232GqfozTa9+OzqVN3Dagdi8r4zsfM3GZEDHoNutLW0QX6BHNyYbIpTsVcuvCAfpBYxCP
8cX1WD7aqX/ShfYWjqj2aDKZJeqLIcF/nrpsGREO0BUn9cCYh8GmqM6uE8JFhBcHbN0/lpE49Bp9
CzrkbmOk3EREfp7GsVVXNq3rSgvfSsjq6HE2swNLb4BOtep9DZ1zjFoODpvf+0wrSMW7J+gWhXsc
vQ1DmJ396UYyYYSOZAlGcZk0ZTTkifKNwKpbnLOa7A+xlwYWSCx0XmfMAnB89P4NA/xhilNz24TT
dy40mxTTU0/KVW6xyGkJtO1sh7V63v0Sr4KnJWbK1KPzzR0kO3GH8pdvH3AIozpnMFfxTobDWpn1
++BZNBhFCOgseje86Zm7c9fQjO+dibNr6ECimS3hbwbhlsDs4JcaPQbXoSm1S83WMB/VCOPaOaT1
xImFqFd486OjF/41G40AXKLLBT4B4iWvOQBYQuQTVUuU14iY4Foh8E0PWect2oj4TXaReXUROJWa
BNhW69Me7xqEEnN4KVtMmbEFXIYYaW/lEe/qJYB3cy8b9uwkvlvBQB+BCJjqRCdpHXMPUeoPbACB
JgGK3A98o/Hg/xUu7Ybd1oz5cgkfuFid0e3+SsflEUBCk5TTXstCHVunycLEpubjUSZ8TZi7vEu2
pfGI2h0FCRrYlarUJ0JxNvSaT8Rc5l+JQn2UNTJVk0MmkE5KdEEtQAaOEAANt+52nm9/G3bNGFPm
8Nsr/0xmpkt+nQqq0ZiD0SHugWnmKTLb8i1Gk6f8qqYJSAtEAP69oWl44Q+jhsmhbcHBzGQyjTWK
QiaxQcz7vMryhVyl5C8pR7BLEkRKswuzd8SNOwzNzkV3V5nWXTk2LyLSSPcp5c2x0CaqyGLhjGa3
dcfh1YO038KBHSL2KTRB5FrozYjdSg5btNLYe/P63HToVwynOeiz81tDcAuiGVc7g50g8vueLEta
lXHsVqNfGRv6GWScyWmYWtg7srgDChkCWdipycbkgmcTp/sX2V3EhpfFiefE3P5NkFlAxk8fbaT+
oGvuucSeiHUuqDEYBe7coouJj1bdDduBU3JfIC8jhT4OogkhJbyZNkCHPK7T2d//rUgTA6iONQdw
DuKg8SkqSheItQ2m3EF/iyO1dVFLq/gt1x7KEGFKETcEEBpPfugM+/99yivqOP7678ms/xb4+v8Y
BLukun79S8js8s//zG79/5XySsjq//nPLNX/EfL6f9PPjzz++bdYWP6Df4S8GvrfBQ267dm2q/PI
C37lHyGvuv93wzF9wzcdbhLbMv8r49Uy/u44tkMgrI9N1jJdAqubf2S8mv7f+SnT5n3W+ZHb7X+T
8Wr8e/K1a+geViLhQLIzdNfE4P7vCa9TCrcIIUhEbp08GVb8I/L2nE4eGevZ3lDu2TQz2CHD2qaZ
Vy0z4E7FPySULbFhn62FlqvGgeFEcPJVvvZH+Phu4Zz9+IVJ1J8cgtjiqq4Qn83v//IZ/zOv9l/z
aXVybfnq/pFEvCTv8tX7wvNQ9pAaxB/DMvloy6+PB64v8mz1v81qHCn7EcfnMnuzIvNc+tiyXIqR
hB1Ubl6iQcdQFSEczPtFhIYWBjVRhL78R5tSdayYQbBrzINx1gjAi25ujshHDIykwV8hG0zYY6Jz
JOSlLWw4ng56ENWoF68it7rFRkPZyzwH93WFOyov8mc/4Tp3PYohsxdfEr3UrqnA1k+6e4c4iGmE
/2npbrE2LQU6ClwMdFYW7aBc36WDY0zDbQQ/kZNxfsT/BQgR8dGsedAMU/XgjA1gT4VarAzzXRGh
4msrB5nodN/RTdBQjx7heMl3pRsjh+FobEq73syY9tZZmCRrsbB/BD6iqRzis+OX76I4o3eAChix
pexcAadIcRNYvXM3RXw2lfJnTFKwe+dMLsuelp4ByIf2aShux37RDmkpYLCePyaQPW+jRch/0+Iu
neryATLoZbZqVrQmog0QWlg3STKZEpb9iNzckps/kVW2qDAB2aX142DF7BJsoIaZGR97I0w3yiP1
V3T6rsjDS9os/oUcjRlcjaRZtudw0Ve16viBkRrBh77D2jAZQawbsNmKdK0NTLobMG7s5FHbqq1v
zw9thcVnrshBNRlxhtWIpZA582r5tf9g7sx241bSLf1EPCAZDAZ50xdSZjJHzZN1Q1i2zHme+fT9
hWo3jrersA8a6ItGBVTetqxMM4PBiP9f61s1ESJaK9O6GA1hnO2ztjuFkbgQrfqZye4+5cDI5NzT
p/gwM+T0GQydrnN3fYLMpnaJGR5K78Wk2tB3gJP8CBVIRHZghgR08Y0nuprp1Ti9on5dE/Dr2sNf
hTm2G5+qlq7SbUO3S04aKdarj5LgwOtopO8mqyrDdl+8GdkczMK+rxvqodG64MyhFzx9N0z104Ls
PiXhj1IQEuH7bO7pQivsvhdZ6LnVGh9gvG7zrgPQvTyjze0zyCDWmrwu6Lvg+7woY1Q4m0MNDzVP
lQNviLhduOCgF6sRIzpmLDW1w1WTFqcqNAIvsm7twnoQ2mqT8C7Z0t4NszylU/Ni197My+rQ5XW5
mfvx3Cc1UdBYFYXr/KqX5kL3mqJKK57i9dXFiHDVoRHAAKBylLWn2Si+yxZblTNeGdI9AYytrp0+
R/Y9nSm1nzMLGOCCCD38Ra+Vv1xz8tA/poSMq9ALpnI71cZ7M0zvRh1ikK4oCcNBA2GssQZu9zJD
Fh3r9L62bsreoK24mIga2eK57d0U3Ro4b6/aQrI5rX5QaejIiZC0gJuLh0KJJBBMyS6ExNnqB87O
JLYJZDmSYGKJgdKHAUmD4JUuAfFipJHECO5EAahOJP3bUnX9Ve26lBtmBImWezYV4lbH5yjtjhLR
4cSRyh4uxjo9exnzwEWuQmXrlxvTZBqEj+7L/t63RBfXGTNkql/MmAZTyV64hKcEjtBbrNPUdPfm
ZDMFqABERbJDZ3LxyJgDsTtd2WSVaFcl+78MMnGNoILUz4tDv2tcCnKfO7JWKp/CEhngowpfjaU/
gUQKci1iy3voO/Hg/EKWTybk80KV4Tqd0vu4aIj8ZFXpl+UOucNxTIqPzsBYColG5g1qdBwNwPov
ZWu8NqX9bc2AmUaOzrBOVzhFHO/xmx6LHmkNCBtQ6aE6xS6k0IUm5uim6Z4axWstVHMgeAcPFeLp
xWm20o6DsnW/0+14o4hI6zq2nxtqLexpzU1s88Fqwd5Abw44NsCGdfleC/MmLEjKqgC0Q4Fxs2jn
9v4Prg4zXpzaESF5oxNnRIHPOrY6mOSkIJLLszdnJzsZKiS9SWD5gQv+0yO/c5WtDKhfIrzOo+WI
God0MEqtqDPqh8R4SGHeHAyBncmkQzAbPLNAirwb5fg00tYgC8W6FwJHUI/XhFYLeIwZdU6E+rMy
jkQv/uiNO02BSYoMwBV88SQ/jk51X63UD4dwQNqNl5RLXW3MEYiwp4XDpDA7m8m2Ucaru9htf2HB
+F6mmN7wsIoNz8irdDVf88iHaDW2R6sot1NmrKemX35irmfjUBUU/E3nbKT01rgvv6tKOYc6iTgp
ESPYxmRogNMfr8uOffJapT7te9DLhSE28iYZt3xUP8kboItj7gx8E3VaNHs59+CACAHUbe9rr0Hx
1afJuqFLh417AuMkYD1Yjf3oyPExdbvd4mGSKfswpT3D8hgTBAwkJDYNQpmv/ClTu7qK2I2U43uE
5szZSYnRxhG1oE5M3lU1avAiAaTkfS0wXrwPPyrX7ZTGBJj63QYbMcah/JuzcAfEjd1d1xlW2rX8
GTb1uWiapyVMkId7iha7fZ+Vya2wEavk3b5fpk/Dd8tDkw2ctfhrpdlM16VUsKz8oHejfSO+pwIj
NLmVz0Z4EJyQaUHRlBj6bzXqxsGebrAHvKsu+ll740qT8+CM6ccqHKiqLXfuioZiYkpSbdqR7HJ0
AZaNprp1zOUyqfZmECOQNLz4Lb2SLa8dcsTb9o7CvWJBtaOx0218U/wShLtcVwRKTOI4rXT6CcEi
lJP3as32mwMBhsANcp6iTl6ysBLXVpvT4GtBAHsV7AzEME2P2rbiQHe1OuqhZU+3NTWazJm8b1bf
3jlmj15J4CqrUeV5qpDbYgEAUfnm/UCRsOqNfrc2CauKDyVqSQPFwdv0XNjXmFDrxtm5kU27u3oU
AuF46QxoNX1a/ml3Pwh5GVb/XPTygXz3n6Nof05NdB9iCi/jBl60UzwYi3hLHPVs4bUu++kBo1wE
kibBBR+9jnZJib2AcFHr75fZ9WyazZYwLv/KxuZZO+O0qeahB3S4YlmahiflJL881EuNCJEs+OtE
X5Fex5vKkFv2cYxETg7UqyUJqO6YXfqJcpHZkbvKClvQEyKyLz7lI0q81MVb635nlmMJ8M1n17B+
FWWOfLem1iSNHXQul/Zh9bOIBHYYqX1WTR0MgOuu7W75WTfNTUuvFfGIltuG1wtyKZ6rIc19xNj+
RNpmPyXPHZnIVFhorJJ+wzYY2br9rDoAKTJkY597iNXi+Tmv2u9scCAb6rjLuCY5bXKvQDzgh5tI
w3XBuaC3w7s6HqYIYmtpoMRxWkgHoUESTEorYZ3RMqQRGok1xAUhGrqCGXY1WdZoXDr7hy/IsamG
5Yprt0AjqGEdFm8z2yFKzK7Fjh44NtDjQZjeKbHmFAin4RH10W7sphEYLpxT69NNlLNnIHXfAvqS
W9lAdKuyQdFY5nMs/f7WBCtpJMLcgnDfxcrI9h1Ip8Yq6IFmBu5g4AyzH158tykubv8tNSXRO2P2
yir8Bu/plXDzGX5ivfVWnDRJCpXKvSOMqDtxsSBYvRVd+itxxM+ZAjy2WyrZ64qo1vD2llBUFmpD
84kkNcoV8D24pBpGSi2RlSX+hZjYuEv3Seo/iip5T0e2vab9UdoD8nWv+emoiPyGpfI2jWPuAV+g
Wve4Gs52JK2IRsr0K6yX2yVUT1R3ouvMLKcN296Ny75z6xpdYHRSbAwfJ0RPX73GIlwZjy5BtfvJ
8+9NfO0Ou9iNvcbNFvzHJyymJ1a6bVNy6LDkF2OJcARyZdFcZCeL/OErgiHMq9GuYaTMW2ggr8RI
9FcFbpnMGU4i5bgxFs0H7c7uX6fILBuPicLJ4M6XukjeqYJbZ6tD4yJ9zM9WERDuRR+3yj+Nsrlb
pPFrmtVr2N26eUV+cGEBsuj18o7lDEYW5TT5FGl4v024mxkpem1y/Q76bd3VVvZ9NpNt7Tsfjt0f
aBuaBHHh8/+WvhIllNHQ0tSwEhF2Pz7ao/XDmofvJuazbOgfOU7cIMx87B2SrnHm95n7c6zZVc4e
IN6VnpRrZ1oHBpBOG1MMWmBpBogY61wjaFa5rJWdbfzKw28OdXHs0/ZrCM9EIxrmZiZa/Ko3u1Pd
ozwQOfn2q3surSePiEI1Dp9kI5BipH+INYBxV+pnHW57WI+iRXpH90K6zmsoALbSBvxInVrsqQhj
44jtu5WsklIRrVI3xIxgLeB8mGLCWx+7DqoB+JG4Q0xVdlSmUOuQeAdguNJe9gSdeZO/GbE6TWly
aSaqVSVdJl4fo7xFDAqxt/bk/EjFisNzTPCd9YckQZwQO4exNKAh8tFnTFInhQoQplZzVE59WZv1
2aGkHufxR7Ssl7gF6sebyefm1SOCts4A081PZscOtRVo+XMMoKS7sfMxkOh5zXOZeWxudaq9GuTP
CHGTHDgd+sK69VL8LDEpha2lXhJuPXBPl6FS36fYgLHaIGVTErFrVO59R3nHvPpVRZ6xbzu7Ogxf
LrEXZwES6bklpKMVzTHG54KrWcTzjgr6hT3wq5HjKZmrzzI0zU0a3qSsloew+YqxWXkQKRGYHWQJ
pbzT3A8/YcjVOh212MTNXe8Dfrfy17lOf8wTOn5t3JDMg13rS3g4qHFowBJzGrcXnQ/iR/I7rZqH
2AIpjwaUlYb+lpjIZRcZ/YIQun4v2Tur5iUW99Q5ABiR/3CN+gM/v97TNADiBYV0ehUfI98lR5rS
tvsADxTBniERiazrFSHSKQ4Zap+LBdCrKDDjdoPNTm4kOi1Ob61es0u8nGjbxnzOkvVeInq7GqXP
0wj6JNvtx2UIA36zvCKzjR2nj/XCKYpvbsVz1UuekyR7941HSEwhLYv8UdYm1Iky7S6ybOSuH9L5
1lRypNNThi88IF5bTl+nxNVHyRpX50wSahRx86giHb9lYRoBBdAUi5SHYOWyV17Tb54fLG3+iIrl
raLRaIN8bzPvm5Fw0lOjd7TNgkcQ0BZk28lDG741ffHNp6rEEYsWZNflx5ggXVQ98CLd6nueoLnT
BKuRbOEICirpNR5NNTP9dIvxniP5XUTScbNyYMRw/FbGyr7KuXx1Lg5VWDzLdjxRisErhKf6urdG
aJeAvEYkSGyQcoIwY8L+BupNRpk+cxAiUiset7EZvSYtF7MLHcI94ufI10EdCSnOhltecVOTVVg+
kwpwnTTggMopkdfSNm9rgbxqcOtLMku+L9rVQHS6GMeHM0Dq919MAyZ5Ii8pXRXQzF49gGsGhCSK
M6lDP9cVxNmaz5/Y/qYDgaj7YXIx74RHGIzt0Z78dLfEt3nllGdEgkjDdWMLj95dxinmapZqwU09
BSmIsUNNhYa3ZoyXmFqX5aBxnYuFTG/begee+hKHkX+VFPanYBWkEkSDpkWuS7on6P6fbfbKd78k
2fJWr/Mek+O7Yo0HV5vtSE/Fo8EWaK7RRSQO8s9h3Od2g0Jv5AhThbNWXUX11pw5aEVOc616v7te
x/7KXE6OHNotGOYJc6pzY4XGp5N7ayDM9lDYvNXQwE3Zg0W7qiXQucwA+DMbzw2Rj1drgUnBq+Sr
5RNm2pidDp5/i92rMi0pvscQ9OleKwLyPGiU+HWTaGesaK69WrCPiR7n3m70JbhJU3nfgjLhITlc
r2lvcDoCIBfVDg0DdfHxEwhc38NEB2WW/GPbnPc2hNNhISGnUGh6yHcjpcnk+BOtKdapoKxx08Kk
vQ2n7lYm2T2i1IZ+WAKPQ3xEIVqQBJGs6d5bMVL+zCRmpNWRmaEZv/bU4/yJeYpJe7peOa1cr8p9
yIgJA4iRkWcVVpAJjfDaDGEJxdFbsXjsuC2bplZuHIoelxP38Nta8TmxGYEnwz8hrUhtoMvR1Mk9
8YsgCyhWclWc0bhts/4uzTHgEYFL/bZA3bHO4oXOMHjrkS1OFFbnQclDtA7IPaYX1EpIoAS65R7Y
wPwGjet7b7OU5P6Tq8qdsKeXJpnfsmHaJ7wiYoL007SdHS2b58km0dRLPv0xxYAi6LbQGZaYS6+G
OXucm/YiOMIMGIDmjmsKCONgTP3tXMmH1kdOrZzXIYXoAuXLNoctwU26Ozj9cLs+8FVy74uNaWt9
PzWurT/bZ5/WJurUfd1B5EC3RyUDy2zj2tbh67UNNbfXYdMW17mi8CIKHuyVdWfUPGYMF52a9AVY
BvWcOcv7sO5kPO2dwXyiFEtn2DcQLw/ljSp5JkkCy0ZYdlHbHmNz3wuE3T7/FPZhStf/1sdMYPRq
lyeZADnO5xfHGjg71v1TOn0z4eZjulnW+BOapaSAWhGyg1XMm5MzPEK04bQFSmEwjalvZC5WOmDe
4FwwnOO/LGPC2B3UPovsybIube6HUMVbA5jFpDKH2PDhtNA5QL4YNXgJKuzPHSxe9Pr0FiAKzVwr
+Sst5dEJacChZqCga9w1huS2ac1n9ihlMBTyEJsFSPxR+5vJXEocbuW4afNNnQ3g8jQx0w6vXZk+
JTR+rwFY0ZQEN9f5VNgnV9+NM1ySiYjramjPxvAxee5jTdwRbGZLKzZaMFekiS75iIpdoDHz+wiH
hx/ayL4oMHdTvjMdbq9qmrYQ4iBEJ/Mr3CryoGdKbXSlb6CaReCjsS0MKHLL0LtrDcwOdureQJIz
7aO+zWzzxQ6dQ+e057XQ3XWKJSBJOH8Z0aWhZGI6feAl6jL63dnO5zfPTcQ5uk04+iIOd1Pap5EP
rRoSG1DAmOSM6FBgd73xYud5iIDWjkP1SUH8GJp8erriEqJ4wJHGCgHuG4ow5AGqkG0nDnrFMOHm
XY2ZEaQpL61iWo1CsKEkLaZAWHHV1Djn81U92rg+Xe4uL/LvEXVJ7t8Icnm5PnTWgpM5IuipgCzp
6MWM+J5CkEWDUXcCd7FxU/akQHTnsqSStPRXlvb+q7Q+1f54CfPncWB5d3EXm0t3OxE01xTepR3i
e1o3dGxpXDTM6awzh2uHl0tBZZd0hlfIkfHKLtUWfDr9cltTHbWN0dmEcn4bfWQtlTIuFR3q0R7f
FkCH4VTd9tQ3prhbKRuTUJoJNs8eGfdrgbcQjB/9v8HpzjHBWAMbf24q1BTtxFSZ5/i0ctdUvgAC
hy+kjE4JrPLSiU55pLftyNAcYR5rNHTxuqJlCvttNmXU+Ev5nqJk4wcPCVPvyjUHotFmStgTOB2+
Y0lvymzqg2guSHAynlIrvi/bemdZyWnypxe3hoZTmXAsBosjXhLSeIgoCqeBX7qXGuu4bFgseMGo
bB6L8alcnY9pnmDBlJAJRiah/AhN+WHl5jv8BA/g5i2+s2JK39T4zTXk3Tx2e8dU7/S0ImiwPKp8
XQJyFUSHXMMUtui+yYRjBxQO3Q4pyMoPEYeI5W3q88+wZQGHgUV9oHwZuCN4prAgWbH+yHMSDzJ/
N9nTW6iiT1NN+44NP4SA+L4Da4Uy6z43phdhd3jZbBhx7Q7rSxFiquQRRkRUur73nfnXu1uqgxnH
29nbRmzGgMp0CxgPOlp+jKEQL1sGobrq+COjTL5RRf1luEhoiIaXCFo9F7/KzNlbIjzBqRq5MJ9T
PmdEmccKUkFU8uhN9UrKKdPEHyGenZByJInscW2+uxPn/L8UYxfyMHlUsF2ZM9plOcE829Zu7hdP
P2tTdgHuknN+l3FQpeaP0Eexm/LT4WsfxxRklcrXN/Sr6LREfl3yKGCRg+wg5R2SG2JvKX768Wfh
g1mOpb0zXMSZnp6UozIlmffRo2fbF8TNKB0zrYvscWFJEHfLpx+u7wVCUDAGDiVkazmWieAZx+s0
8mGFZNH3M03UznCvxvizj5ad5QoaOeIgwualZzpqjEL2wXOLsLf2Rn8y44QmrWtuy3R+4PEoxTeV
jIdmbQn0jM+IU6+xtWzrgXvImPb0ZLekHr5ULl2YcvmRLeumtpJPq16f/LJ7qYiRqwf3I0ShRqHR
fejnqd1OpfvR9s4bYNtrJu1jmsSXLmxvjfVb3+OcEM5Dm/avLgy8icXSkNByQj6tnlAB1OR4xpIf
/ehc5EA9X7nRJXFFdjBSyh0clO7KMD6ZIT7MMoNsZNrlbjCbo1tzURX+W3TMNLLHetco7IZwP55y
kZ9NeMuUPkaQe8Ao9OPTsTFqUHG7jyWmMJd4k8qKP1NrfmlN+RA5/bZgRjuhecloR5vjdKBMMR70
pXEjgn007KlZxxeTzwjUYnFH1PFDHtNbEmCn27G+tgzzqUxCXY4wn1Q1bIfSendVshsNOxiiAYo1
b2pWXDu9CmlxCFV4YsmAP1ixRyjO4l5yyY2aLOvTbHkXjg6fySAOfisfaCYih03vXdZK+tu8VdAS
m7R9Fp7/sCqLBgpuDy+fSGemIMARcbTxdSKWtk1aCnoRII7r4JMnKuUGFQrlAfuAR2O57s0COJe0
N17R37bl9KYXilSy6UsF6Ew3egqbvdXF9w0PwroffiX85C4ktwnl/YP+l+Wr+b7O8gOIe9D2xG8W
HWAEvnvN2CzLcT8LVij94yXN9M0SgX2SNmlYtNgLTSsp8Q+A2FiNPRuDB5ysu1h+Nyj7yzm5l116
z2H4ScFqJj8FUt70khExtjQfXT939AicBxHJD1SF1UYg14vN9RKO44u9UD5OwONuJlSnemvaNExa
dKKU39/FPL/oKzx0XFHaCzyorjMO4CD6qN/yrEaIHwGCBNmREYGKwe/QRMVlJCNuY0pSvNpE+lsy
EbpEo2UL/y1uouYmn48oiL7StaONmWIyWOwBjX1GmwXO08UCabeTkWLzVXbGjh3VrSqvvlQYf0lu
/pJhdF/Sl98lOb8rdP7X/zNFUPBZ3XwvPrs/xUX/HwqCfO83tcq/KYIgJ3/+iD/L/Hv5EyEQmrh+
0ZIV/bf+kgVpHQ/nPx8Om4s2yFG/yYKEQqDHk9ezFPBa6791QdZ/KTQ/pmc5UPl9z3H+Wxfk/Jfy
pVSmUJDRpSXd/ytdEK/xd2UNpiKpXFZMX5iWcrVu6DdljSNGq3AiFzRjQzU+4ZGwStE+0L9Bac/t
WuJi3MYhcgprgcjojewhuwWsEDZU4vfoks8kwGsjxG1joXxvjQVuqkZaxLVOX3hV66JufrvE/0kQ
9G9yIN40F9PF0AOGmAvx9zcNGLhDiMnuodCN176YbkW5FteRhjBEn11riG0dUfwW3nQXeaQBVzPM
Qyce/qWS+5cK7T+9kf909TzEWyaBF76wpX6jv109YaIrKWVIkFO2UjiIYPDXkpD1tSeGQzrOXjXE
OoOvQeyDmqYscQxJf/31z9dDq5/+po7icvgoWrGgIZFSX9qv395FGLOXJ98FJw7aiivk1eSfoYWV
Gq1RsBH/51ezFJPvb69n26Yv+B9eEmaOKf+4/GNIgSizsWl3lhhucDnFY+h8N8b2tjWIYbVsJBIl
Jo6n1MSfSSTwh22m4Xnt+gIKLdfdNY/FNL3GajPEVXoKY/syORa1PkInt65ledQMF3OfTTXN97T7
SX0H9bNlHSweKXu3WMn+pnnUzsnDiDL+QFmhP8263DVgUSubJtpnKQtsn6bJo9mgLLELl726zsLr
biIIG5QShx0s04QMA0+xD7jAs0DbwtG8fiyKdXmasPd4pfC2nReHZzTcL/0wcbC1ijutMUXN4UP/
QPQRJjx+0Cd0m9YiqLULx19EQcxHu3tImXt3UD6CKbajC6IsK7DLKVjmubw2cdsBPoofexpLvK+V
GEeamEcDwF29TpfUseUFiO8hzGllTHLeG8aQE9mptcU5J/+p7QI3XNabgkK21vwS4G6Km55NPxiV
5DKZGcB37NYcW7o2hIYL4AMKWIQNC07zzDM4G6un3AmQXMeBdJr3tYW0kSn5CuFj40Omfa9HKhbu
pJOUQHDxlDWgjrAT2JYRtpe1IdQblRN8BbvBaaKWUy/88qiiaN2oLi1vyd+6M7wiIc8AR4pfD6h9
l+XUGOV6EKp/Jn4NmmEb3oQkNO2spTePkMLRw4+yuHF9Ilgz07OP3atVL8NLPRAPH9vLTtT+8tgr
AjPiagR/5LcetLj2qZqkeTOPtQ1M3T6pln5yJKwpyDo/vLaGEKyVib1bKnbjThqhn04M4D+U0QIj
or5ljwuvL3+FPk5GbCfszr1qhLONXjokaYLWcwssly/OZLxRUXlZLK85msRus1crOMIrPHjGQqTI
P990ttZn/n6P63vO822LdGnPlo71x0pDc8cukjrFep5YWycHt27348lxODmOUGRpDZ2EFzWQG9+T
mlOFWRAQOub2/UQswICp42lKhgPq9OQuxGyH5Iy6por4gix5PLVJXmwbmjHdwKqJkNwA7QUNr754
5ZKc6Ef987/H0mvE3/89Wo6qhOuickWdavLnv61ZWC+deOroW45Ni4MnLv2L8aCWEn1TQ0xf341q
Q2+KwwqaJm88T2qtAsMPw21VZ8d/fjNagPvHm7Ety1SWNFHvelyrv7+ZvKtyOs0NV03my7VSxO3O
vVdQeI3qWyh1wLQyyznT/XPOsYNAIXNNa9sbkr5nVO1g6tWTDeuSeF+vbGNywu142wru68k7x+lg
/agFzQRqBP5dBBXOmDUG0lFbLUU5r6mpYSjOaTKG5TI2LuS0qTHOJP8gc0xS8dxl8worxPylBHiX
gRbPqx2hxjHK2A2wE4WvZd19KxCG3Dkel/CfL48l/n3y2balqEA7yJB98eeHxXymDRIDmkitFSKW
Sf6iyjl29YYWOlKBoabHOauuTHw98kcyexl1RWx2XoVGcewhsPZS3YZNsxxW9g15MSZB3ZT5reOS
i26lnk2cgHo1rKW8aXtjfgCNWuxESJYAhLkyc+UeYJzi9prLhybkFT0JsCm3rOXRC++oj/fLZy2k
S6VvUvdtXk6YSQFE6P+CU/5d+sVyaXsX9mXssv7oq0piH/Vc7B1lnI5nObDLt2lNbM1otHHohl4B
9N19zKcZVmG6bO0pJGbFa73vIq7vS7I0PqMWLQl6w9WmHAyo8LZlx4IwbCqD2lbLOammBBFupLmc
nrNv3KHmVsM6tppDszEn6SK1MepLYVp88TDMsTSbO3N0flUpeQCegRCFz6SE4tYRmjtBu09IaQMW
kHv3YRYiYZ38+oNkCLCK/V2N4vAuqiHhr/5y4HxNa7FOwIjxfDTCwuLY5zQXm8Vx02ndqOOuivqT
SccUsV+tvG1hY0Op9eWx5tgnsBXBTUfGKchX594oHfcRjA9B3SZiUIPVuRkkk7yxnh6NlNYtIQTy
ocpa9wEOAT49zwKh1+OzgiX3YPRJ+xhOq7cfPWzP1bSQTOGJBYxqTkYQghnTrtuL7Xjeve2whovI
eo6Tk6lsEBfaZWXrXyVTpw7/PMXZcf+xBDhodkzFRooNOdtx5w99PC+1GJGmIVjNxTEvorm4ph4K
xad58ZsLp/jUoIl9iaxLYl2yr1HD0ep2hYWY8VJZF958Y12W/FgfJjCC7WVsCWq5mPGF+okdXwxx
dmK6Y+dhOKfOeRr0WPh1rkeeEz97KvPzupwQvy31X8OsT1Z0csWRgXo3/xpEdaThgeGA3LLw1h4G
4Jlfw7b21pnjNP/fFXoMxd4PAyMM2inoQejVQa0C2QWlgiy9N5N93uwph7nzfpV6TPFhBvhUH2yM
VF+D9BmaMoqvzVE2R8gIw3rs1iNRK8nXSHXC7gnjVU7AIwvDaYzOfXQGj8Boo7NTn+v1XH4Nzzvn
pFt5Z+drzMXF9s4jp+Di0heXtkCDgFQEthLOrEs2bdnYZtMlmS6EpabuJS5Q+3MWx/BzMXJKARcv
8TENq8Q5d7kU5yqfnjxxtliHh3M7nCNHf+2H88ivcz0sxds+CxQPy0lypZdTXG5wdY41u0g9iE9h
mNFJimOCUaiAFH+MwkPyNYSudx6W/tDn+isB2iuX3NpDB2JEA5mJpEIi2A5W3Fl10E3EjdAtx9kd
+CtoT+LJ9muyzxo9kh9Udhe5Z0z1oY8P2MgG3NLzAS6tS1uVr83RaY4jnub1WHjHdj2mOZBRPUgl
KontHEBonIaIiIxTF51lfW6is6j1qNZzsZ7X+qy8s/wayXqeYDF6Z8bAZV8C8wM4IyqoSiV7XFoA
kewYHv0/32OCg+7fnrL6FlMO0g7XF8L3zT9uMWcdi7714Jg1BUzNChfIY1kQUBbPtTrZaZreoJBo
tl0W1/smn8fAt2caoFYNvddwndsuH0k0jWpKTwIN9XlGggQZJb8tUdxvMPpHOyAYkhlXIVOUrn+7
xMg9+ypqITda7TbyPYy3OTB9ZczhNUa36eIDRq+zEBnYCjECfH4NJ0irqArilFedEZT3afU/HGCF
+vPgyLVwpWVhbOF0jzxE//lv259ZZG2D1ojOMIz7r7G4QHxJp9muw1X9plmH7TacIRBxoiBIcDuE
eij8DF8jRnetLb8obmFB7JBhK2NH3g0jLIIIaFwZAMRKSuyBQf01FrCXQ2ByBvkaqR/MA0JlAmGg
6wWeFYRfo/UDORC8EYw+juAgs4PCDtwy4AFocCIK4jFIvwaO4Zi6OZIJStvuDsB74+6QYeGMsNZd
QlAq0k4cv18D6D20ByKocncbD9sETnv118CFyRiFHlDwUOAyJAdlc4PZQhqbLt9aX1+Jt2PobIJ5
W/nbwt9mPvnqu54x7VzSYepdne6e6mlHoJDwOensLH+3ZAFjyoIhC+Y2GL9GT1JrG7RtMC16DEvQ
fX1tlsCSQdoG5KuBsZ8lHkD9i+T/jGgJJJy9ORCNHlYTcMpYG+zbegxpMJLkgFWR8FNiiKzdZAE/
21XVTuDvjPWwSEcj9lptwYbGjHpLIJYBZxGoyitnuR7IPm0zjIRoYPoNsqFQs2o3FoAbDNOYhFw9
CH9nhPQ76R4joUMk4OgxAmD8GnDEo3w3tru5JYh1t9JRcSiC6kEadxQBFgziMkiiIGWyfA1C5AAO
dkMwfI22DKQVTEOgrGAhZMIKZqISrGBlGuDIHgKAJ97XAMEFr0GVAQPQKsMogbWgKyVNU4+vpKRd
7RJnuEOidZNGu6nYQe5L+x1n0prITHdLGyRjluhi8zb5GgSeE9TGVzSgg9jgXmVAaGHMMNpNPXJX
jzbf/mvEzJJ2m4itMVGX2uY+NeUdo0t3staD5HnD3lXTzrd3EE0UonhCW5gkPn2jYGJKtMHA3GC2
wF9geSAy5KoH6b0E+JAcGbTLX6NeAgaG2QnJP9OHiQNWnfCDr2HMgYMbYg5sGOVNYDbBnAZLE4zM
EQCzTBZvx2Cl9aDyezsX5CYSZwy1w86O9TDJTmd9UlsEeSW4EWgFQEqYJqkenb+hyKVFnp0e0Br+
hxX7z32/XqVcYenypScwD/5xSEuXYjbahTCPVG8A1JoRGY8LbjZnuJ/uxu0bAiT0bycNCMqvX1nC
YYNvFvXDaqNz8Tp5ZUucug0a5AsOL71FXMs3R2Xs2bWvlbREhy44NCafsxMxELBGhbqK2hwoCIei
dY7iG8oB84PEi03c5qbskvLYRbHaDnBcUUUa37zMHu4GPy0fdaLbQNzrP18JS/yH/aFyaPf4No5M
Sg5/XApKFFGeGlA8XGLqrqE/84gV4RTg7nxO9H99/ZZduUH0vwk7s93GkWyLfhEBzsOrNc+SZVtO
vxA5cmZwCA7Br7+LauB23eqLaoBgWVmZTqdEBk+cs/fa9YEjs/cx1KN+L+y9X8wHUcMJE5QQbMrO
kzs3nw8vAKy4hXlCZwRuZuDMh+ds3XjnVTun2lXujm7Hzkz2+vPwp7077Sd/b0/IOyGaH7r80HcH
3ZqPIDrW8AOio6jnowuwKxzbYD7yEpHYKYVSCk65WkfjKRxOmjsfWX5OnkeUn5v+HGZnP4MnPpX4
wl5wf2vHgT0jBuqDVuGMQ/48H7m978h56Pfw5IJiH5u7LtxN7cuQLK1858sdyR5usNWM+RDdtqvn
A7+m78yHyz8v3mnjfMBiN5I9WX1kQGTPY8wxWe/JXh/8/dAdDIqb7jBZ81HVRw6XmnI6MrVLV/y3
gFtFcHpwjMcTR1KetOEUeaf/chXYf++0ckPQ7qWH73EF0L+Yr5K/PLbZng4khRL1URREyUU9KMPA
LOwLHVht2YvKuo9YDxex2+eflEAfbgdQw0+ma2gO+SvM+psVNeozN5l4k2Qs14L2HDIS1a1GXXmX
LjL3GDbaN+YG8q3VWLqsVp4xBrJiJdYagUW3FbRCHn6dr9PO/i2bhNlqEL3VhgBFFGC3MBABYCf8
LYq+/8E8HnavOSxGK8DJLhIN30Nt/MjydufYLGpyMOtrpZuQoftGo3RlJ5hoY7lkgt68cZsyQCyY
39KsAyDTLjtz6heqY8ruxeDD6V1IQDhlhcZhIqA9FOfY+ohjIyAIoev2dR7dTH8ATmOSrtWRUH5V
TEXplSYPTKXeiaDYXRQ0Z/BFTOoGAl9RJZXH3hz0D4gFe4yraFDQ469sJXDoVLH7ZWohEjFlXZTe
G4cu1sfr85TCwlhWJKwC1A/1u5vFyaVrykOscPe1tfHg/Rn2oHNCOgDObiha40hH/T7C4N+LqnWu
BQ5vrJGIhHMEmcsp74AlDsCo6N009+ZPr0Az+3ZhXJ8nTSGVhLUy1LCZSJk+6NK2oYAeqIDtTyFD
koPxKSw6PUq+lNAfOjjLs4zHi4qqiiV10Ffm1PhvGmGNjt43N/Q/zS0KUUeFWU0CFFxiUuGLtdmK
izmI8lyErjh5oQbf0xbuJyKm34ZmlT9HoYj1tomihhMd+Nhy/vni/392yDTJHItGpOPQBfr7Dll6
QEgKpy0WTqTMWyLRKoZTSXZB4YSfpW78BCusbyotRR2Ua/o9pXjMASchkKoIKKTQTPw4uloFTsib
UdyE5SENcHT78O+TnF+Occ/UgBYocMTkjgvA+zKy2l0ITVNHOXTBzdea30PlnyLnPcg/QvXh5R9p
9IifRy0flvswngeR3U5GvNsn6SV6+k2l3ywDUcE3+Tya8RtPs5xFcmjF2cMkem+d4PrP75uh/2et
T5lvM2CzHcv2gDr+30VjqHVwHZieFr2OAtKNYeTrk7vpYZ1/8yEmYe4tNmHWG2sbvuvJKL38ZBv9
vkuvQBPPjd5o32LktKtEuIpHB4KUSGXOIk7iH5bfRlfawuYi0mv90naeiRC2qrYNfqMNY8Qjo7/x
m4NHH5U6QFcg+5vYMzA81UK+Rp72FdRsl0Bby21qFpJ8Med3qCMrRR5ysDF4Qw9uz7YreUxZGBJG
0Vhbh17Sa1OE90mm1qMz1bbQSv2n4f/wdS84tP6kjvV8kqJWcMldbx0kZkF2c0WJnyXvnm/F70F0
w+RJJKm0ze9mBlp0hP2J/RDbXOcQVOJ24wnI1nDSE3LVFDZV2yx+69k0vrVFAvAy49FoGyxstq9F
V2SsjL9gFoclcy8oOfHB6qrpp7DFVy9lxRvILEYFsWSH07Yb2ELqaxmjs+i0Dr1CmpfrkT2mIBby
y00GAoe1SN+OeInB6z1rkOfJNQDRkENT/ZdbzJiLiL82xW3oLYx1TCoMj9Ga/rdhLN+8q4agQebm
jvVWhdoH/rM/MaZ6BvsYgpMEpPpUbbLABQfSMTH752vV/HsjHMkm5AoGDNzfdMH+vi2NsiRqDa3D
u5iEiKkjB/QBvjhPtiHdaxN5tzOhxK4oS2tWLt8bYPmwR55EAGTRjJY9GLxeuExjum+FhLaWP+gN
U2YP0U/NIk6IJLfqlXnE9p9/8v8oz/ihWZI8yjOHNPXnPfiXB3M8yrA3BOQoqlFYZe50gcyPMtfX
cYH01q/citVJ64A//pe/d567/PUjM03bcBnfu0aA6MWw/3Zz5+7Qqhoyz2z4e4vreNvWZXGMyb3c
iqiGOhPb1zHDZWigLUe7HdHiDVqIYIH5e9DtaiW6EnhV6hzTZqoObgzPTBUJo3PXwbDad9RDjR3d
p7CfHpbfvWKd028OE/tbAbjURPnxSekO5AjTuDuE0z5JZL72Mpo4dh9qy8ZhU0Uhr16fpwIqp9+g
pfFIzxvbSh5ANtOQ68pqi6OECOl2Mdba9AtzKIKyJC9fe+RN0BIlAh31DaMIiWESFtjI8HI9REJ9
taJfeBmobpXqhIlXxcJOTX9Xj9pwMBpzIK7M//BmrRuy7XZH9CV9PdeGg0qm3I0+O4ZSeMGkoQ5E
Wo50MaMotFe16rqv3kccrBfWR2iVyC51v/nXr3MDb5PWcN+jwq32sUQU98+frPH3Wo9P1rdmXUTA
qk1DeP7k/3JJZX1XeCYf+4vZWushEd3D7dxTOGa0hGY+Rhjj8sc6imvDi8xro7DiiAGBr4fZuMED
bpdlDlcgQeAUmOb9n388hCN/v+b52XQzYKVwdPf/mcpYY0N14DGVweO/Qu3mH0vNzPczULNhvsqw
dzIgnFtFuEnJLUlaO3pIXAu0Z6f32muBXQtr/zw18WjtEY0LHA7qkoUTUdKqDg8pBixKulenFaS/
IZt79zAXbBI8EMcpR7nk5vnaZwT/4vsM1IOqzt7NzB03ReExmr0AOKsOieloL0Vk1h/KK0nqE3SM
lNUcQxlkG+BYDqDWiaC0maJXp7solA2x9ALtoxzYAJoFSLK4tXfPV89T48DGczomv6z0FiH0vrFN
q1x/C0kuXkMQDTEY4wOvp4TU5ppnR4pI7NiFYNw6syhescoBJRm7PY9VkwYL4xCwAA8tq7+kInAz
GqjOOoPIcnTAxH07vXXDxsTzh7bmoxz9n4mXjL8SFwJZrlmP2HLGQ5UZZKaYI6bISZbMo1k0ldne
GkfXSEIhLXQY9PydvBytZ5NXtivpVdNrnXKtZxh+dm4XugdXM1OSkMUvx6DxoInQ2NoJhOA8znl8
h/yBri2MjYHHCU0cZGQUYvZSxwyZKuj/RD84F1XZGxSP+qGnEMdUxVe6eMCAbQ4V7VOQc7UNT8/S
eDc6n80ZlpPSwkErGyqJ3iEJwbW6+B7OEQeoLqIyWbAApLsiansw1pCW9ZywJIJBZsdgjM2VsoQR
VPGnhwNhVGODTCA095owJ4y2XnbQlUVWWz6ZWy9L61NbkZwQD57H5sKID0YpD3atjxembvDLxvR7
KzScymbQP7LK/qmF3U1o1UccFDNQo2GnI5EbDqlvHGSTk+w1f1XZ+WzY0eVDOwfhGF34CAYYNVii
Tdk+4nR0jopJJ3Dw2nxlk7cexUiXWCSXFtrCIc2DpRJZdWi1xhpfVDDKk1WIgVZW8xtemzwNLYHX
LVZmgBU+tBaeajFG+Km2fuFz+EIGL6OeTtnIAzsYIYvWtMkSreiXbjWhuiV12R+vjEeRhSzgGNGS
dpw7woHywvhxaZXqZrVK/PBCYWKYmBpqO/KmY49M+uf/MN2r7QmIta51MxoDE6oEABInlQ3hA1R7
s/PLISC+tGwumoiCdR7SIiFH1liERjID+ZJx2TaTWtdO7m2jhs0cmybjjhOQuKJ6gttp0UCkeNM3
QyGKtaYNzI7K3Aeg0pTGhuSilJ4i4dW2A4vYbhS0FFQh5FxNvyfSSWp8Q29hr+uHySQF2e1oYZOR
Abd08IeLtM7o0Izz8wWUUfx5ZVKhbIaa1CcZm7I4PU5ZWV4HpuvnbMREY+L3XrS2HS19s9Dpz1fq
gLGNRg/2+FYX7raoIkBBABb3fUN4zCSVsdNMIAKD7ostkcYYDUe6G6MZRMsw5Mq0U89l2ClvZWRl
hCVHLyzZ3Vavam8BxsBF4ENuZCUSkIOukf8h06QFeDQ6AciLQn3GY+YRVAmXTY+InSjaTUVL/xs9
PCLIMHu/97IA0vi/pxwRP+gnnBu6ngN+LZ1XKy3lxbZK8Ph98d1lfcElwRTKa3vydbG7UUdzywW+
xpDLEXfbqLD+JS8stHXlqFUdmgHCJAkPR3hfeuKYTNyVWstMkg/jOUAyDZxcEdSXHIks+NtsOrkm
FT2KaAxf9OZmhPDcoKMwIQxl9AhnAa279TPvz/MzqJDNgsGlD101RXTrwmKboXdAcPypVwS+RoTZ
rsbB/OOLTDF5ArjVmh8941eyjznJnA5flhMRoA9RsE1K5WzqEdmzNnj2Oc+KX4q9wdn3M/IpWcVX
FZ/CjibHgDzHG199koNKC5/EEChn6RlFzeStaj8DHsmJ8mkQIgUYEdk//FLcc9KWiBe1HsTq4Y3Q
pbbLYlykQDSe7YSy9s4o6dSldbyEUf14lS3UwsiKzlGlwmXfGvV7HEz7AMIICFEdhw05R2djPjkZ
0Kimeuhhj6t7ak7oJVbwnqdDQUNoQ+L8tAYM9dMmweu7LrqLxxP5Mjy1QqkllpobLAwZ9MckTwmW
6IS7kmU6HEGKk4lZZTeeBYRaGe6iNRkueEGhLblu34RLjyCrDJqGiYsIre1BjBrN3WYOneIcubkW
LiiF3G5NG7I68NhghJm3znoKZLGJGeYqh12tcmOG1n68xJc9jwQhIPTofzZNlf8uybDPbTGtItwT
yzCvIf0M2cPU6oZFeMzTI8jCZIdXAKfC9NNKepgaRUb6eyfWTqOXs58gvuFlJKUqrsBP8N4tFObf
bTfnS1hmFG0Lhwm5VGQaWzhWoUalB7+oCU8KwHU8N71J5u+puoadV+IrrSvioknC/h46pKeZGLVf
S1yAepN6Z1Mnw6QfFZlUeS+xRRMxH1QfVeJUX4lW38ZGym0ZKG3vSc1f9JDirVbrDsE4gKaSgbsR
ULhvuauB5VGoRZsYuTqgqFLW9V3Nj2lg/Yd0pKfg+d8zS76b2AsRltAMd7lfoCC3B9U17ckyWKkz
odZtMo98mkY/IlCEEt16+tkOfWRxuEt7NarrZBfYums62Hnpr3Hdl3vgBM5CijggWDjurlJ4wV6z
YENEPDi6xm4+rOp74qfWve0ZYWgicG96EoAi8TADSA29gg1EOGkm/xw7wdybr7Qfs3UAhwFL5TDB
8bVK1F5lGr+7oXGljzNDAIcUvCWY92CsRizMxFyqsbaPfijfkkSxpLAH6UGZMFQw2gz+Z5EwEqfL
U9nYED2nfRnddtjrMUEgbqvWXdbWx6hOo2vf2NqltW9cg+ansokSyvHMAZjQrgQtahe7evWscl+V
gb5xYayAPiixi5A0O+n+QkD4+0JVsjMkdnRThe466qZqH4wRm7iJHX07FlvQ8kRLTiq9QBlyYIbQ
SIyNaLx7/nCqfZc9g6jyJTuXlAwFB6RzQpMDaRVpAr4k/lrxCekmGc2kXI2novw1YDUTkkDRF7vD
Y6yDDX2RhtR41Hmg6SYxXqSGTTC1AaY4ba7YCSBwcWL6eeiTxof7rZ686kHCy3iGF7Lyw24/GFqP
KbK1+k3L0OTFCtzfbmXAyxMBl0PzGgWdcfj3yWsTAhBYoPBTs74bSPAqvXuPYrc8CruBSF8gNgiN
8ldmjODxgMUcM7/+KnoSvRJA5GdL4uVykJHWtpZzYeUEYXqWdX2efI2xQZL77Mcy80I2ZaM08xyX
aXBJu/jnaDK29bCrUTsaWxk79t7iulpUVXfWgH1DR4/gaKOiQQfR/dCKZg4i0v6EhGNdwyL7Zdhg
lmHONXshmmbb0bJYBE2Eh05VxZveNLPTW++PdeUSMTR2LjoIvzj6SWSfNAOKUTwG01k6M5UJoflJ
zrguM1WLwGkZiwn36E0l1kTdxKTy28dYBnDVDAsedgTGIg0WG713tQ2PX+sA899Grl5+xQbbcA3N
3CyMItoBCcI2Un609WyAs+mQXZUGqSY3s+4EtFW+9pC2nm/mMBDI6Xja1ZB+dOF5hmV3IF45gBU+
44LAVIkVpnVuXr9prl0DAC9u3JOyKKUs2/j0wcOtRkkvL+ultU7NyJkdkV2x9iY0Uclshx5FaqKc
1QmLx46viBrGXLXQO/ArmSzEXser+q07NFE6neM5YncaRU/7mrfB+2OqOrjYAaHUGfSvo+P549EC
zWS4SmxdS7qvAlHc1ux/SXtyzsacmh5lZGyZgXxh98uzxIvd73DjFHb5kF74t0QY+tKqBqIQc5IW
RQQQ73nKUW2HsD+OxFIEBxehTTt27aWySbfvdxp5nmt2afeurqYPZ9rhDKpXQ00pUztMNehRG/t2
/qqtYI3pjTeuQI8yL88ZP8Ru9a9TXKeEFsXyUveNj32AALPGcLX1rB1Z5f21Gmnq49zsdtbofk9a
L/vEXDZFpTXjPQUzZFoIpGtWq9G2wn2UNdm2BqcJJAFNbuKG5S/LvlhJHb03da+ASNfdLcHATA5k
3S/LfgpWnkGnIZW+C/nYyNmblMhJar1Yj62Bq5oezKTb3yDWZEtp+8nag/p0Ckq6ZiZPhzodiUpA
3LFiDNl/UIh/aTabwWUzle6jUG21lqOebZ4vB0dLWUxD5yz72j8IEb1FHnwtGRl47GuTnBq3GVA0
5d8DUS1aWCjvVdaD72CLB9iTCb/Qcm4DAJ3tPpmZ8uYAosBz8wvRRn0GQin3UDjFxW8v7fxNq9U/
CQ3508Yh+5RsDmYJvA6j84SCxvTxuCK7EnQWIK/r1Ic240vuapNCRrcugV1ji6zYr7J/C5ZZEluv
A72Q5VSVzpthat8ZmTFuIqOm0/N8E3oF4TjoeZbPEsqXMVHIabmF6UH+l7LLtTMVwb2mdTVMVfNR
h+l45YMlsdBsPgoE66d6ZEP4/J+owgMvtZbR6OgPW9X3vHaTR5GSuJClPmo43d+3WVCsBkWSHtjd
/uwocqm6Nv7Zt5l+HvKITXJa0LEIzGMzacYF6X2Mpk7KZdol6tMy2ARNyUDbs/JK5K4T0o8s3/NX
Nscqnfq3Bhz3i9Ng07fDHENaTJ5R6nbFIkTTekgsFYHl07NP2aqXwI4B+KGTRTUbk3U0er9qJ0lX
mXDUOunSN3tQFazVMlm3pa8t0sLxrr3V+1dHlCl2RH4/gC0N32RTX2xiBnu/9xZ9jBDN47o6afWf
NA1hI6bm2gukcwsx9r4IPWWDFmfW/nlq6YxuPZ9oa6yWNxioh3L+M7iB9nzCnzE2hO000gBwej0F
9jhOi4Gu4kuq+hoPT031RAboZaBd+FS/02aBG0t2zJGZAas9DDtaIETRp/TtMizYxLLE/T2Ku/7e
FNCts25XIlj/MOnME10ZgZFzTBQbnVe81Zq7DJymfVRp2B1rnThjNgH90Di/02zlZx1GUcZBjCyJ
mdMmRE9llLGjJ8M70OWhFoWxVVlxG6vwtxf62qW3neJVwXdJinFtZNicA2grZ9eWGHKjCtgt1+tN
lkO8LDu+sep1ElGZzuIH5eRbQNKiPnCJ08N4C1qg/SwjUn5t/ws1cnwZ0zzdtPVUEYZDmEjfec1+
0CaibWozuem58Tp0yfQoJEzJqamnY6QLihpXzzeNI6nKwsa9tLEmEZgX8TbV1LsxNfamx08QYZsH
qxR3EM4wOMZkoIJW1KcgWIaln6wgOuLE7uVdM8OTpcrq6MynMatKSsHcfjdqT3363Hg0OKbyOpZs
KERtqq8ETLBDHLPFt3gJrARZZKw1pzwpCbaewn2tfE66+KMbjdgw6k+HRqBFkfVJOtOKBl+/IOPF
2HikXR/cPk5XVaJ+FbSjNqHQh1uoJexKcnQKadOh1jC6s+tp3ZnGxLR0Bjs/jUHK5jWS45sKxCsm
/bdGDfbVDYzurUVLYhba9KgH9oeigUMireTIUz0lKVVnD1ICW4rHc9L2+qGA5XalHvuCNOMdHc0r
Vomvf+MdMO7BDCUNUIpKbmTbGOJLXBE31EXJoi51NI4BalgsOB/20BwaGsx/srkhH/ukUWjm+zj+
otP5A3Wgu4GZFRkvDtSLM9YLcaZnz3sVsN2iMTYALwUiaEIl9upsnaL02+iOJpcZK8C+ji0gNiAi
exmEb7E6P7OYUsZNp8j63g518TNUNiAmfUquunHLZO7cMRDiO9fdXY0Sb46B21iz5aXBUPdidsi0
h6L0Lm0UeBdp9uneZ3s8X9ANt/+ndAiSaMOWbZKDhsMdMCLU2XfdSNtbHaErKkI94374kp1w3kcy
meLacICX0jvijYU1RRMTa9lblQ/eNcUouIBfQQDFHM6GX4qswdSHZTAO0yopkfDlMEB3lSJOIYh8
OpLgWzCzXp+vxJD/bEvm5LMZcqXg9j9ifuuLq6FD8wacsATMQ6xqNeMUgER58K2yhIg1fWpeoGth
1E3oPtnY7V/Q9QDDjyJjw7sLr680y0MDF4HMsJl8pmxCRDVtIoNpSI9tiAxhMsbxhZgSRzXFT7fX
NGJXbedkF/lnbDKVCaa2Y/dZ23CoQeFwXXjdyUQqcRKVEvukU9ukh7T3Ek9kXLcQYwasIC9FJpCS
WU60m989oLIurRLeQqn875o2Zm8Qg+Uj9OybFCld3OeNMp8wjPIoiAZ3Tw2zyEYhfps+NmarEcW7
6Y/5OrbjnwFWhm1pTmI7Dv5P8mfilyHu/E+ftO0XX9MIbGotomdcwufyEmaxAe8ltUvnhZg1Vv/R
xk5XA+oLeDycOqKwHjPJgyfuqom+sLqrc6uj2cBJZx90/kI/HeCMMuJYhebyXyqDyPUjkr0Bqfn2
sM49Rb2Iiq7qH56Bf4Bhkjw8v0pH0i27YmWwmnMB4ZEfiz67TqWm3YYqzE61is+a5VHhjo1GhUi6
Chv8+jQmczKDGa6L0rA+ZNG8+YA4X90xcU+4V5jXRUB/XVqtaE6pYE0SFpYG6KI3i7ELnozpqjvK
efNQtmYlaRogaaM7H+CH0dv6Rx9SG4LyiuAf/CqbzKbCjq3zlAd7lc0JKJEvPiyINODA8m5+wLYL
rc7Cg+h15Bv+L0o67c3BvriO/Lbci7Rk9SKEBcyQhQSDvSJXhIdDbOwumelrb1BBFDktjT5Q7BeF
v25ci0tscNqHPn3KgA2y7POTxXjyVuuRvCZNAZwn025BFP0wizjeu7EKL2VnfxT2QLWf0g97qRQe
ozYNTnppRJQJsbYgnCvcSBWTApxiCQFPA3QNooCaujkYuH9oZvfRJ6l+jGnPvCVZhki2bxYVK/Bn
45XBOQwT/S3PXWy7HVmhz5dGgsK2aQoSWb3yFpuJfnKYkq6bCAUjy+cimfuyz1Nuh1t4NKSqKSh/
kWpBq7VREq9yroatP5GX3tXNF7QYJJIij96jkM5PZwke4zWjeuGQZRrMPeeg9RjMwtYisra/IsIp
jwzgKJDJACD3krF76AfAOh31OphkAiOGWYGbzr5Nfc8MDpRC2NvZPkv6YROnebLIa9u/Rrru7PqR
hlRqB9GJn2PTsil9aSdRvA4ezg6gn8E2lzShGOyQgFvVByiQTYik0MxTcWxtyg9EA+aGAay6tvRE
X0xDvWVRZt6pblYOpSjhQ82RZJlq4wGle1G2ls55LvLYsvBbw0T+eaqdCeHLQBGYIEI9ecwGcnLV
8PV8EdTDYxr77dRbxuF50myJ67TW6z2jqZPwk/ybHdsfYVZeuzw8VJrobsZIE3RUqyr1/fewiAku
GmKLy60BKOfaZr9NgwlIdaWY4GpasM9Vm2xDahhB4s5HNFjWwqzATAzUCKfB1T5hGl4SYSW/oni6
qLH9cqzYWorU+SNoShzZKdkLNPHhh+X/8ZXGZaONXbIbXUyXBuIohMG2+4pPEt6LZY57d0QPIUnu
3NU2xOF6bJw7eyF32fYKpa14D3yRv+qT3tynxiFCoZug74B5vOuZreOhIxIyGsp1CeaPGFSK68Rk
KxPNJ4hzyJX9ZBOiO9m1bk1Y1giLBlpbc/IFTVXXe83ctEVWReLOWPP7hbCQoKV+CEi7irZShs5+
VM10IC4yoJES6Eh6ZUEhg9fJayRDSdHu44lGtAn+kC2FeEwT+vLE4kLpksQ4SmnrxwZs4bas8AdB
XZTUE5TBzT502XG1RZ7jNPjq06k4ujC9a9uN785cMDQulPKgM7O9M2TBsqjoIdZ+5O6fJ0dm+VLW
YbN8/gmg3cdWwHcmrgjnH3jrQkTHliCfJQ+ez9pAQyzHnC1eHjj7Lpqr7exBTzE/ezlOQbaKDsAP
YmwgYponIDjPNnYeIMV0c4INLKnd0DcSSFGniC6ZtaWLwlEL9v9IG0uvuiUZnJjQmH5oZcY+yLPd
C9K95BhNk4nVQjHLmAMdo87WX/HhCtoqpMJ73W+69mqfDlUfLzKk0U5Z7rqOkGdlpycyctJDrKmr
1RrTqut0d6sVCEU6/RS2Q0KFY0XLpIGeBEN6eknx/l2Z+k/HmsgtsiGjTRHCGmhDo7vGfrF9TqD7
MUn3hkfHvPbuVtHrmwbC9HFiX3zUIoNlzEQnYwvBCjhLp0CxZF9NAvouM98KzfC+By6REKQbxy/Q
EanO6m9Fh/uy5K5suDD20pRFvqWolUCiPPS3HnGl+gAktvWJCvD6hjpXG48uDci1YOexr/qqZbZQ
gxE0IIN05QTGm176haxc2J4ZrY22M67Yx5O1pstwC67oHdGc9YiDmnayqv0979FvrCtbazRIKIWe
2TkOTG54UabA+86dwLKpq2oRhiXZfqYQZzckGhu64EuhvPvz0eGz917EkbM02EvtrdKk3VcrBrdh
GWxToh9wWJjTWdnGmxHJbvd8FTbmI32ixwabTlwdZZ/R8yvlvhljY14DH5OzkjLbTJEXvvoDkvaY
lKrOquJfHfQ3w5fjnqlMuWRiU15Zs7tFr5h7Wy1Qt3lGhcJzMLwCjyufVZeE/c7zu2PH3PzDMKz4
GGRkaGgeo8e6sJjme/iSbcmkL0i5J7KsXbVWZqwGOvi0oqofDUmVeye0xbU29s/2JvxXcYylzcRb
OB9hYH1k5OxsWxPzYM37OpVHbwjccz8K/VJSH1+qzHMPuZPsvZQ7sZOlfshzQJtNpucfuVPrL1Oa
hN/MIcFinSiq4anF5yX0zcg/cx24E6ojG4pk2huv5WCb17xuwve0Iq0pc1ZVFSPEsNLkTEkvN+0w
5i/PlyLCESl1394YajLuLE9/xhIfR0Ci77LzbVw3HQzUkE9Lhfn0o0aZt6DyKs9WS26bHaLJnExD
2wE7YkvZOeU15OlABrsZn4mNvgDL7M9DShY6zK6r5ykcCTKplpkgELAZzTk5J7TILeXkmOTZJnrU
4Gqov2cjibxjZbFxZce06UcDkHLUQhVIaAQ+X9Zjtg1K2kJaf5dJVvyEkvgYApKEsshTC0LRRqrt
SX6B4KPQakjJTf3i6oXjN4bv4b6oBakUyBTcqVU3CfnwZtOIrVwK9yBoz2OOFCPPvWKTI1laskhK
lIx4DoKn8aBAGBw2QOSZaoUnWZ3clDHvEHVozz1ePU9VQ+XbpNywyNmuAe2ZXM+ShYj74Rzm3so2
vGHjKww6poIoLmvDfFX5ZC1Cj72iKAOISihcv/RIvNdT0F0MM/zplgV6evQeSwPorZl31ZtNjlKo
y/ryfNVVJWIKLbUXg+2r/QQkkTSdjpG4TQBsgkF2bU/KRcnPKY/kZxMN8b4fEpyyppo2kUdOtnRa
aKR+0fWLTo4jRiszebWLLn0N5XQYrOrgDcW7LHv6tfTQL33C5E3LyxD7kx/vB50tgtD1oWG381IT
s3Ivg8m/TwxHX2z23DtkDP6dyZ61TUCgcl1V2zSe7ZOT2d+tCXWBXbq/4WUb2z7RNKbLOStXZghG
wjL/0HId8ORQdz+YMpEuL19UOeJlnWuwTJXx6fnV8yTCibDE0X7vgamQRI7dbiDsIcsjHrf6KwpO
eh4lrjKZxtHvLsvuVkeJ4Rs2rKlwnt6lwLBLhCNp4uI5mF89fz0PPeKgMxKSEvRNrzF7zP/h6cx6
21bSLfqLCLA485XUbMnybMcvhO3ERbI4j0X++rt0GrhAd/rkJJ3Yklj1DXuvfSDW1odYXF0kzsJo
Rp1KLhGwcGN0m5fCh46f5PiXqsoKGSv681PCqwKcliyidJ6fJh4/b1WXqq2MI5swbpiJPdbU/PP9
EgTTTbW/9MGZ+RwiPVM6j8pbk8MaMAhYB5bf43yPVWbeT3YLbbwp5bXOkPb1PQAwFk84MMf8Ynlk
JPYDUVbLuhAUi2F713hES8ukaVrQynOyYylG7gScfSMJ0kMhivaOkT47lQGjweTmejf6wxyhLxlx
2fJDLy1za2t810nn7Mqpzo5eDWh4Nphtia4E2LnaNSw36ZAX4hTuLugTGFMieUGH0FxtBMsI2Jii
zKn+6IZgOv33yWI/fyxTvuAl5TEjNKRAInP7R9q1LmpMP6x2eW/z8W6yD48P62EpVXIpfcPaVzXv
8X9/CsPyce8+t6QMZUxABMOk2K61ffjv52vIRnx22LTPtziPwGmWNzU4LyBJ3ZOcFlZay6AuLuEH
UT9BUWipDsrKg8oXQADuJ5Z6N4KDiLwK44gbHlqW/2qU2wltTdS401PIjejDXzGGPUsIRgjqqKoU
Qld5laiDA8lmlswrEjOjEqVai2vSXOGvr/69AoNSL/526t57zSDhzFr+QZvGd4m6Ii9NWrvJBW7/
AdgrXkiTQZZKIuRxCvFuTwEpRyaU2ayOm/oG9J0+0OacumE7FelVTIixlk+HAW/VuMfCMeJguguC
7ex9ZD3NPvSHQIgt0c3NGN4P63iYBVE+3vCPbxFkoHNP1qgkAn74qMWnPVgPrAA5cNKtYH65wKoM
6z9ORRAHuQIAU6IkbTf+fCIoAqU5EHf9nVzW7qCadScEp02Bsb1Cn8VQuEveXGz4bCIXXgksi618
Ji6WGm2l/WiXGoAsFacCQMr8fwIY2sNRA+6LbYqxQBBV4bjvpx+3W07+MQP6HwiO3xJP6IqGT5uR
GaYbwwofgr+zewOjMSV7XbNXU/wBewIp8iQAr5uQ+Upjj0wuzuZHenYfF3rg/FRf5eLABbmMJIuo
uYzL5RQMn8oezqE3xD1vP9f0tsv7H7M7m2gBvCcAahsfGH42DpuweV4tYjHxXwaIVG3W1YPbXCTx
DRWW7WE2qFhLYtflQXvjySeOOkStrtGIreYSp+TxANjFxIfqzWwwPLQ+jvB2x8URZxz/g1J3bmbF
SkQEQ2OUrUhkeE+ExSYI9WZPE3+X5px7fOs2IN41zY4FRnFUj3FXlizqGGsmCs8f2Lm8eckEMNsS
irnC/88mNxD9ZWXOHK1emUdA+OM8ZfLpobXTxREFE5E0n2yqzzaoFRuGH8EkrGqmYNuuhCAHySY0
GM9BlPboU+COu2c4kf9kgogeopfQu4qn1LAP3khB6E7Bq6Xr49Koh9Ig+DnPAITxhM1c+eqf4mFB
CnXP5G1nZRZtmRF1LgYk+zgu30uGdDGU17WSF9H2X7OZ7xGdvy4mmxZ5keuwL0DbdJz4rjqURS7i
lr5STv2RcI/DjSMteUVrnBwed5pe/6ESezED7Gij/dSNRG6Gy1c1cbHU+qUIpXXPu7Fdre90jlij
8A3hgpjm8R6tzibTzkMwkMGV9Wrr6p3HMzsq4577od71XOyVUR+bztjWCyLVWyS7Tf5fpYiLEoBN
3eIxmJITdoq9lTCOC28jXXlwl/TU1AIgYrbNAxo0dPBLUj9rLG+YCqISvU5OyrNiQKcg/6Zp3KJt
81LwxUV+6mFeTkRwERVMODOAfc2JhUj8lOlgb7KAYOK5vkl26axX7kpQzBEV+G9WSzjOof1ZNQbv
Bya4DByAAaYhDQ9kguPnWh8d1OS+dxPtc0Rim9+zyTw0ZXqsb0Eu84Gt3glAzU5g/HXy5Y2lMVSx
4ebWCza5ceI/hvfVFC8gPfdVaz2IDdVBlCVlrGUS95LEPTf9rUlDB97/oEvQrHXBSzZyUrsXNIYd
hv7xmXmFNPDrZtT2QjNvGvqddP1TYZcvzYrkI0U2yqOFXhjvF3i5Nk+hgyYb6rH3THp4yxCTE6O2
WEa0rny4CocVDAPOHvDaahbPSYHRB39zxirLhF5uruRoLP7fwjQ2gf6j3a+6q77ntTiGJY8lsQb4
BLxfmSy7qZw3o2Hc8QheWXGCaf/HsAhVmiBlvoH39b6sBjh9jDwj6XDK/lQA163JYR3UXLMswGLX
h3coUGHjy0+mG7G0vZuhbphiBdB8ytt6M4wJyy7mdaDT01tSbIVVndH3FG58su6bqvvGxTUfJsCq
M1IJn8yforaY8rJ86dHgtAt0bqvfpml1IUHmZBvB1k+6Q+WS3NVbG9sqv0mxY9ev9rhl48kGzOcY
u5QpDmexEu3HktC50Sk4TX42/O4QsqY2mvVB4h0VefXaVdNDidSOx/+cCffBJkets2qQ2njQK81M
y78vffNf4fh7lT/Lido5SRnXWBBIVewm4Z2alsNoW29KdXvPRxCtr6gQgzb4JUJl72vWp32w1567
F1PZxQDyohFASaJ0gy5RPDg8RK0Ah1FXvx1fMXJ/yJ7yWZbzb6OdLacQ0L8x/wZzWG8g/DBWJMLO
lhBMBcLVNCN7CDC93fIQ+9HqJMeOEaDleJvaJn+qh+BaGn9Gv+BUZD2AsfGQ5TIKuum0/JNlyQTm
u33Mk+LNyzLKKc4vke2FPZwSYOd5xgCghMNZ4gpm0halBtotH6xnk/04qX1eW0ww6X1JPkZwyycO
ipfQ9jeAaY+VusU6GOcagHmegyGXKtnVHeeTrTzswvLRD8lCosUjP5OI9OkfveBpEeauMYK3yey+
0Aqqmr1FsoPQ/4tP69w03db15c5dvMeBUBGXKIXC1juTXIklbe77wGCKEZincGjjavnrWsPGSX4X
4gaCqdhnZXhR2bDPBnc3++3VS8PnJq93gEGug8ucPyk3RvAkGgvvH2aaYipRLsB2Ly1SZPxXc4H+
WN+XHkOPW2zLmvP45mcLA8mcoMtd/CdtSKR9ejuGPDSEcU0sBJbneRV/ZscJgAI51zazU349pZJI
gBtUx6Ie6YEaSx8sdjx7QQLT2MBwzihoSzZtGyHvyTegwlz5cktiuZZN0kC6Uaw3CH0iCAgZDtLb
5ntAD8kkbeviNYDNZLnEBrmEPiddu3Nn8+i6ya2pUzF8yYvMCYYsvj2691HhLG3CU2O9ZvZMZETK
kLzatqX/nlJ/VjxBHTdKM75VWGlraR47I9tJkn9C19z1fYePAXxwNl29Sj5pFDSjXx+U4T8iGEYk
naHk7XcwvElLE3cWsRyGqj4HN0T+bOS/nZNw0YYQYoAsqYvpQiFWTLTS+jRMT0WQPfX+eCcV2h/J
hRdpjcQqBaQ2DdnFHOWz46Br4T7HMu9gwwn+FTlliGBKFpWhYoqJZgOU/K/2m1e5utkW7vpy7JGr
bNZu/pon3uWV/Rf7NTLFakgF6ikLqtMyWgyzqlimVEjJ0BT7QTYk+Lgbk+UCAkIyBPyUlTTei4jl
YnrxsfiWa4uRtf2rsAHg+quvysgeG1INsI7abxI1wli1Kmot5FYLY99KYEPsiUUNTPrl+ZaPqrq/
+PqeS1Tb0cxGT2rjGKS62dptQzvSA7QO+UKWgl4CXm/k+P0NBfnrdcG9P5q/aK9quHMC6qkuOL0W
QNPWHYzno6rNjzGUr0lXfZg6wIEaVYLIIIPPizY4oAY4nhu9INOq3WtO1AH+t1wDc6zOAbLFuG7a
DHU8c3piymWn/qIll/Fbz/jrpvn6KzxFTll2CqmEwHng1Fl6No8lARptZ2ex6ZYtKm8az9QiIaBB
x0IonBcAXg56rDuFv8eH7rDlF4wzF2OLRBrXspjxKpXd1kNvatX2jGcL/E3b8W+77tsv0bgbqdpY
NjGbJmF15CN7WzcMj9IbfhvUDcxIKIAcDZmcVZy25l0jEhdN8kShO3cfXvGKCRiV1IKqu+Q+mtNm
iP3ZtGODFEt3Cd5DqQwEg90Sie68NCLfZLZNABnVFxIOxdGTsIcz2WflC/QegoqjbWta8EJKyvkl
JCqVVQfpZhqIgHq7rZLt1RQbNsJ/NFPwPeL4j4K/rLl9DZZcH1zMmZE75/+ylAAdtU5Ab84s1I2o
r/LPivELVJKj9ql0Fwzq5tIdbbO7/reIyxDZNasL6Jqtkcg+e9upNkiZ6SBm8bZ0y6XsvFsmV0al
4eUpMXjElJArYFWuHa/G8F2jzU+cv56+C4bsVSXy+t//g40xWG7jzpHlqfbKr1HOT+2ynOvcoTNk
VJfJgLPLuEkdBJqdrAs+jKTb9QzqI6YJVzzDv82o/nDMHcYCrNbti9IJAbt4EZnJTvvOnj+0JRdm
tuLFx+LDLy9ETgjnddRkXw1WQbKRcCjdDO9Q1zpOKJJih6FdbCrxU1ny5TavizwhnF3GsnYcur/t
7JI+gwD8WKCYylz7LhDLo1W9mBqIuJmBZ6qDH5N8iagIHyyDxFBfQynEdhEbDNimoTz5I9YdMJtE
27IW9dAYzOY0REQlXBeQ1ngan9qJ6K05dAtIAiM71ks+YoXMOh7shnlJy5x3yMsjgbSUBsu7ARcg
LjQ51x0sNTepb5VIsUlEwqgE5V9pVv+mJelpwvVv7X03lmii2XXHTWcPf30yJJm9Naw/epW/Fhn7
XZY6nwqxM0oBRL2mbSAiS7kFfPt7KXzmssN9XqNJCI1Snoqr77HUHAsiw+282Sp5ymoEIAhECO9w
VjwWiLPMSd3XdvXI8qmNMtv5lITn6YZk1EmzWARz4sZo5idFoZxwAJTM8Umrptaz5/Err/+ZBYG+
3MCQ8cAJEqNFBVVVYDmXU126RF+xsAhsY44N0euYTITNIgQEw/HNZ39APFaE1YMgvsYudkxdaMRd
rvXKJmjSat+bkOLNTojvw1y0T4rlq3TdV/bmuIemH+oQwuO+O3bBdD24nQFyfpvmPzOd2Jabq32L
Dysjsw0Oc5EufGFYb1oiCVRbfwWV9zYAPQT6Ox3shcoC2SepKqt9HR3UWuWL3/Xb4jFzsd+1pJg4
Ii05GF/qPP0zZeNb6DxOPTemV34oJdGHTBAAiNWjnAIBNzukRc0DJXZmPviGy0ykb/flmr+3gzgZ
GXN25srAJlnPd755HlrLZ45oX5vbfydbxZYu4cGD1BxTNsJm9eV69O+5nfbbMOdMXhRyD7JhY3DE
D2Pi3vxTV8FAV+V0NI2jHsEdpul8Pwf+ph0KoDQIXBEBGK7+1Hgr53C8DGlA7kp7dAl5NHznAVb9
VsjikBnVe2i2NZL9GbYbjg9Ipvn8ZQ14Yab6Bnu8pOPNXOK5PLb2sFlFANjdhH1cYrZ12/EzK7NL
ZbEM6aZPTsl5W47qqUo8dI4OIqWQFnZK/qQg1RiQYeIdfJItQlzqTRocvNZ5UBX52qPhfHScfcPy
MwfGH3dcjvP02JTGRTe4O3LvOS2Nb2IICVR4nSwGELb4STAJzN608xPW8Qnqa62ZeLYdm9kOfwM1
hK1fM2G+5MF6JmX4CT/VOcWYGGmTz0iQ81Y363DoSUtqTBTFRk6jWjXOYfY1P+Nx77nUNW333KEz
wkM0Lo3JbcxU3cucJ1wt0ErcJxWgsIXjOUdzVxyrwrE2GYrFuM1+vIzNvFzHedPo4Y14W5JtagRF
Xv2BKfx9gsVYek8lVSK+C8Pms+KXmudgeWorUpL6TP51RIV9N73lzc8wfGCdR6YwnkXBAhmyNCPT
/oO2B1WZbbsUHHD4k+I41KTRQb9mrdTdm6V4zXpyXfhfKtw3oyUYD/VW53rPXljvxlG8YdfaJm76
re3ps6pyZHVEsPsGGpIZgoxFRsxUz+ewLH4N7v2urDnySHTWFS3Gf9+DLLFq1sOjRExJlqvl6AvZ
gpJ4FF5nmqRn2RlHZ5iuwWxeSIU6LiRcBGn53VEwmNqGRIP2dRi2XUqlosQsGXOScYdmfmND/8oY
ktXZ/GKU9Q+Ju69AOd2EgEoy48eIS+vZyYarbSsI2LfPdEBIHg3XeBrMiv1A7RBLR4Njm4eghRFC
dphdmv9YQJzCrjoYSG8CmT95WftDvcEYaf29PeQ9hVdhftgdBdIy4ZquMrqr4nue5GUOxM+UZ2pT
D+0tTpU+EaFA2+81LReF07wFX83AmiCIhs9b1lbfYqTkSopHANO7cWCYJdZznYRMMuq7uvvIVjHG
GKDQ2eTpS+vwIeydn9vXaFbW3zBLvqokP4Ii//EtIqM1zYi2OiNaSoFVZiVewib5IYXqUkpoB02K
+JXalYNY/Q38beYCk+XtchLiyhzvxBt6j+v2aE+yirOR+MRx1rvJNjc84nsU3ad1hQQsb2M5pwdw
U9kE3pGXZire+LSgIZbOZ+8Msd1gl5mskdQXP7y4t4+0T7Ly2FkoxNVFBwROMgKXBLPtKwMTgj1b
VTS4Lr2be9Wq+xW4yXDVWh+WBtpF+MC+8+1dbzSsThxbx6BmP1AvMAisxg/bL361i+lB4A+Oh27a
YPJedsipdEytdzchnmVHd7Y8fSYGDT+v7T7aKbPjyZw99Ay8P4WVZNHkDdeCGfuEu6YZ0b4ZFWjk
NuGVbwLzbCqSeThVoCw3wTmZ4Gwrk/FaM2NzGChlayQ+vhlGYcu7UM0w9rsRHaJFojBcA4N0MFoO
PSffnaNvASLfmfCqbV05OtYuidNryObDadeRgSk0HYceOxay67Gi+/KojjQ44TZswnln13eV28P2
tS6yVw9u2n1ZckriAhXfRn7iIic6z3GjznBv2XnoHohx9vvShNNMiRL4xbcsjcd65CiqmDIjaSub
wWFsffWzZtoMvUP61hozl/NIScjuyyB/mEeQ77nbMupyXlQRmPsxm8HCmeuNyUt7tejpdfQdK5pr
0W59Vsx39s0F4Rresa5LwhpLM9jLcrpP18bdpy2XiS9gD7ROsmuY98VhecTaQINUmAz9WQciPxyy
vYuQ2DRHUv7az0XdnAkT9UHY8DcZpXHUfXYnNansHNkzo5PPtTa/p9CZuEn4PWI5wFm2toRq8mlP
/cdAJISdrRaZJ/nNja2BNiy4nvSEupxhp7a8LC49+S9nwRoRIX6XS+Z6Zqjv3ZBlts2WI+T3Kq//
SjSNW4vQlhKrTPx/Ivhgxc8X9wZY2ohNc8pio3T2RAgCv8PeGvlO+en1yRs6XCy8ct3fEjX3SzHf
RgkBKremQ72XXu0Q/cE40Fk1AZoJtnfNE5MrazuSmDRUJA2k7J5Npr28rAUxQMEcFaI9uy1x0IiM
ftG6ndqqOmSqtaMCz0ZUedy7vd4uekZBDygksprs1yzxabTVq724J6ptenGnrbfJSoysZewHA14T
gV6HXC1vElxzpNVpGil8qpSmi3DhJ3SlyNpwmbV8EGGTz68kx9LY1hNlyw2wQF2Nt9GD0amO0qLx
MtyQl5tWtMKTk4KBTlmlIg6npKpANY01rqOpSsjEtVDhF+9kPnKHKPHusT924BuEMjM29gKhuoYd
wHoQlYuj6VIcwgOthKaonzcuXgBfe8eqSc5MhS5EWUH39WX84E3kkQ6l+hqShfTVFGpxuitN9vl2
/1jjaUvs4NzerD/85WK6TRGYu7njTe7qDSnXCUMlsxt2HjeirTgqW30qGCdM13Tq+8hV5UONAo01
yUnPfocWDFtPSipzLrwPbPXfQTb8Uh6S8pp/4yeIXUyKWcbaImM9Ni2Kb9/86/O9xQD9TuOI2K9a
G8z1jNpMC49RiWrRH4GguZg+bzmrkAEeWlSn8bDGN8HZ5r9fzYT4YahGPmlwLwc2YJ1kwV52fBO9
BI0IlH815xNJbbixEGSut8up8iXHknhFO/pt1la+kcRxeV3+FUgzZwD3pyi6g2irc2KsW9PoXhCU
7R3qxEn3l9a2N6ta34mcfne6dpPRPeJlpTen3UbHrJ+7AntvpXOSJPJTyRCRx2D+9EFwJrgGLIeh
0jhju61TJwrY0sdTmeIwwmcU0TaEErOu91xWmUcYFETN1Yz6FndyzaMi+u7ZIiKUwTtU84Cw2ULP
Dz0UO1cQPecXx3pSz6oqXx0LcaJxewFnG0U79y+MgoqjN/sqVsEWGE0nTsv8ca2Kx2Gw3sCmwQNs
H1bRGNFonRtl8gG2eoxRNT4ItvfezB8pzOFt8X6saQyjbvBf+iZFkFOwb3FCA0qFfZfwzCWkkiTM
VMce3HOVXZtac63K5TLojdkXz0R+pHxrxVM/w6Yb4MA1HcqFt1CllAd4bdzMf3Pnz2bNrrZX3xlO
+9JUFThtLNzNuDPmlRdjBvvu+9OXY4+fsH3o/XJGMR24viVgWmRA/GPbODz0pmZRTlEL18O/bdOM
NnigiuAZH1J8vAXwqfa6klUey9x869DRhi7xfiodII1QHWcJRSwMLGrfyPh0Cgq9Gm8JI/KoSDXS
fp5sr3Gpw3TyJw9IOhGP9lxw5a5hRd1aLlHwp3KYxecZ+Hw58bRlC3NwPty3FRtZWS76WHZ7TOf6
5CmvOaYrfSY8XJ/a0H/EqvMr2uYyBMsPOBp83v5L3rOeY52DOna0D36KztohlhmTiv8Fmv81nyaO
w9u76QobrkKr3kh6YKfCARAFnHAMuWdcPH7zgjv7cxzlAOQaJU5CvAeJFOuW0GiYpLBXF4KyYQQd
+ia/uJTgO/CM+3pJ7yybidI60COVqFTbc8Hjn3dYC+BE6Q04CmYgu0Am99owTjNpldHqi4+uxgNt
sZpMP1XfXymDyTPMqZGKjLDomRUeNzdXo7e33PLVy9EFzvkDUBmiuJqH96oyBL0rPMKuAQlY+fRh
EodiOEwfynS6rTXYKsq7lgjHZf1E8fxSVmXPIt/6KQNWiGQp8a4LXpi5pqgIgMCRObebnXRbJ90b
IBh0bbj27iosIah3jSPPHbDdlmdA5gTocXVhAmM+vOrIs70fbKpbh7GXCMk5x3JU2ybSgOWrDRjS
ErcdTTcL7WA3D3ZGbjU5rrSx1mvuZJQtSn4wrPrigd0b5JNt8fpODK2Ote23UNWm99HL84NOu1h6
5POisrmTc9CxD0SkP0wsWQRZv7NinIhlPVqUjY+7sv6sSfDeOmcvZSMtxoKpR2s8B2OB0S6nfGhO
/bI8BE2RRmFIpseUPmLYu02QkxcQxeEqft1mxnHh8q6V0M46o7vzx+Ddqq6y5yM010yfOpNnA6XL
qZ6CS+EHUTlVhLhO6EzKliPCcCfOuIylr12Aic92S11tV0hJ9K79o79guya7dfUhrxsELdj+fg5e
C0kmPZHKqFsb88tC0JSphspCzr/t6G+CG0ZJmvNrYI2Xee5jf+JvcUNZRMI3VWR5Z05Vxl6dPUVe
gMelE+0HzhPqfmt6nEovJpWl3jaJfNdj8RSSposY644waBPfkoqEVeF3hcoV+3xmkIwyZJSXpbFo
InNGKKVV/EyTjQ0aDwCrbU+ixQQGYA3Ls7965DK2912TPs5BiSuwf2vxesWYpvhck6u+IobA5zt8
wq75NJZti/w5wkvlzR2vQMfBOPgmvj8fvfdbLopN6IVnqvCzzNVhHdI67gr8LORt4/RkUo6/KDmR
tcWNTRQgpzR/DHn3ixIEC4/U7F59WaX1O7KziNOl/GS2AYhpvl86m9/Z4LHJ5vYtAcqOKs+rcOla
WvAqwBb0pUD0ysBjVncESxA2wTCbinOA8OpxmTuS4JWMUILlDh95Fk8KU0EhCO1ec6g+8j2t+yCa
ytNczPid2ncWgtelM77RvNGVoEoK3yec6WkYPiGz+pp7/6dBT7SGzl/5J7Nopo2FuVtr4j61LaI2
9N6b1IdAe3oj4SlWxuSP6f4744JHMJ7decUcbNGJJzG8JgsgYp1TSSFbkZs8f1ctn8zMCl+k11BS
QSDsuV8bi9WTcMa/UxW8tZ5NwZNZJrUkOPUJPajCngGp8DtkTW+MxAI67eM46X8sRC4mgBhAPtB1
yTZGCMhyuj24ln7KVUfs/K0JcBb/zmwpIEdyyvCy6ScWagZdGC4xNDstApfCVUXs1X8qqn8dttyt
C25wY1+lOFUCr+d1yFsuGaPZF5qOOWWO5AzBpS9MMIRMSbrQKba1GLNTxzJ7pqM6mLJ59toCLrVX
lEiC4FPNGbd1sOQba7L6qDUZDyIw3PC1P1VVjVKwa57sor5PZMIaGdBOPvlkvhbGhjFsvxGgYuPk
O/RRZuUNSWoQBFOK4PrSqBA4hYSRbk/efa04VfgUNxRhFR7TpUt3a312w+ZTNzOWQpNqfRX1kfko
+9rAbuOQzXDZd9Z2ASuJ5V7+9Ub02QlsvigsH8bWo9+UaAvx3rOWdgNMcT1lfKGeTCMAuNHaN6s8
ebAERpL66Ft0MDx3WdwXw+c0ccXWiovJcihn68GuWQ/5363vkEnq3nct36Y0PADhk/mDcfp2ykyK
ahICCSldlc42w8REEbAZBaJwTmaWvbnkxbBVtvg2Cz5vBnrsKLG9mB72UJrzP05+iBryUYgQ1FDJ
zoJ2Ua6FOkmDnbZk4oWLJl9pvuaVpxYAERrgUVzYyhw4JGqMH5Et2V6js2kohQmU1LdkSU/6JanW
pE2at9zJ4ZZAOd6yKAWhlHUWyI0eyKksNQQzcitnAiyHW5IlmvD+lmwpXDIu51vaZQc8rsAyeATq
WXY5MhCRvmSho7Z5ZW4ql1c9MUxUOKpFaR2IkFG5TlAfrP22ZogWVrAXKLYMCB4+80SmXqh+upeC
jv+Oy2WXusWzQXTaXgAzRSMyGo+9m8CuExnTJqxaTvNiM9C6y1oT03dlFVvV9imFmDcfRp/PQubX
HV2f862medoGttPQDKp066Ssps0kP7P4q4P5kQI+3BIW+rer1mpbTRJ/SCqerNRZDkPPY4AxhTi0
cUQO7zQo7IqV/iaAi1x010o0bIdnpgsJxR2rOcJVSuOey72JlxBW/nzr7ZLl6lSsl3OWOnC5Sfhz
B3LJLERofpm9TA4DDGTw7gaQjSAzQPpRKSZWqwJUmWUcKa0iDYUn8vuhekeqODJahRI1pQ7CvyFF
+7Ks2zn9o5Gan5QgKYx6O879Rm6TcF3v0F8zxVAFHUdof6V2TZK4s/zJirqMmDuRPmAuWFuW+s4z
NoPo4P0XIx9h6SZbEH05XKy0eMUhx4bDVnKPIn486wBEBdLEJN8ODQwlgB70EQPGHha03QO04TVq
hGXvWyzOR6MnKqplWfgatOtu8q17Yy3KX06mHVwd5yvXHRFbVTtfkkr9ZN3I6Igs3VfLqhloW+Qc
s261//dT5D4lviAIg8CpLqUw1FPRPjiyWz5kG3yE9p9e/7akF53/F4Wk2g/8+gY+3xdHmGjFuY3P
U5uWRwKjGCmrOoDSP2R3DuNWJAcZMXpJ3b5Zfvko00nEHX9WLJrWuP73Azr64pgq6GPYbyPk4d4r
q6NmCx+LgKGBPZDXwj9v6vVUydI5k9/sPlj4kIFNKUjG66fRr97ZzwvkhIXQMY5f+/zfD2vu50hl
612VOM9LX8Q+9BV0Zu363q/0iXPlV+CmF/6GYPwKHxBqdz/9rWB0kwHbL9RewFAKTNec/Jt9cU3w
TTyOc3gkk2u57xKwV1X/QUGGQH/yrFej85PDfz9VNikHZH5xHo6rczQFl4xlk+xIpT74O+J/gdp6
hWA86l7MRbWA3xt9mZIij6thbM4EsoBnc8IjqiF0q9hb/gzqLoTp6N/aAnbVeeQ6ZnCuA/CfPtcB
I0Oq8FnY1SGHqRO5rT3doT12Od2qP30LugYgyXgvVucR5K1xkRUmuFprdRH9fIMxSsHOISDiqU7A
I9jJR5pAQVGqMDdNPoErzuiR+zSQL02in9u1r74WE6H8FGBKsrp6vTeJsTsxNZ3Yf6XBHW4JBK+5
Q6mIsePLNvwHJy/bx6JZX4TnQS0Yua3xMAgurk7nWxcy5662kN1oI0Vqp2GH1BZjCALBqfdyf4eo
qr7mIbEroZFDPgsYkYdtGV7HG7+QlQn21RplUzj44R6E2FPtDD16uVuwcaPbjepsdGbI17c4B2oW
4loRDSqdn9Goy3vbSor7+f//SZZ9eKTo+N+/t+1iPVYeR6RfA+UnPMff2mbRv8/MNJUY8r8h2+Fp
iJEVBHcKJAzJzVS+gd2Nh9VDXgIGF/Q94oft3A6E+iVrBnwjdfahN+4Xj7jwHCzNkqf6SOvD08hg
gJsfEduNNzoD03kVKdeaZk1eptZ7kCAoJS76he4zi7u+HB4wrTRHnnoTMcxLmwz1g9M3DJzmBZZ6
/qKl7/M3ZaSi1XwzTVg/mh2wUcclaYnTgd/To4sASbs16KIu5cCUNtTMWh2b1AZcSKfiZpPS2X2u
en69TkmZHLMiTrQmeKenp4TPzD2en3Iumjs3/GpTTbLf4GYEXdtIKzMGNnjGNgmh1Taed1fUnOme
TgBjY49m/lZdiQ7cpp057rRZ+Bc8wFls/x9h57UcObJl2X+Zd5g54A71MC8MrSOomS8wZlUltNb4
+l7g7ZnuJMuYVnHDGHnLKoMQDj/n7L22Dip5ilPYrjAgShpA/Bhb1j+BnxxwII5bW0LndwaoVMWo
RrLSpv7ZNCGGezPjbuzCHZSyaulQDzyN+TgT5poXt9e1VYmoeePEXvqCgNKKFXJGMaiFNCvzroxg
s8TKxWFiuNvClTdztrsYSU6yUEf1UbvduKgYRmBJGGFk9P4q4o8OXQ3iMBrhN0YduHbbY4qje6T6
SOnvjZLxep80u0aW0frj9MTDX6kcgqsRptc69+qzkWjkovqWeJAsGkutivNr0BPmgCQNBFqJ7wOe
08imdMvk3p+OoyqyTa8ZSMWHZxfj00PWMkbx8SZvB0UnxQawvqSBj2mw9y71EHdrL9Nc9HcO6IY+
qVetb6K7arX0ZlT9YUDxTDmSMRP07JPicTSETz78uPsRrRJYZeOdfZH2pId8P1uvdpEQ2mZQicPp
oZzxxh9lsQSTqTMh/38GUGFxmcGGP9TB7M0sjAdhI2eZ6noL4AnvaGtZm4Em/U66KA/Rjumj1+P7
RW/kApHeEnD+5OI53whrsA/0Dbp1FbP/LrBlJI50FyaBtZOqw5Olslevi+WDOcZYzDScrp5rpADZ
i4zQrPVUBCuzA8DbXIwnysKaxDlLDhtf69x95igXF3rWQGLoh6vpEXFHMgysPkpkRJHLyqtZW+Yy
tkKQdesxbyD/GDMmVNnS8EsEpEiBgoHnmukaK1PQavCYUiOpGfNzXBoP6OvjzYfpqchQ6yiXntXs
9+0au74EoLhyw6CZhpkpkGO16UjUxWirz65SRpnNZKPEV1wCeUIarOsXGxM/M1NV6zqTPdeW3nFw
G3oArksPSpNBxKOn2BvWZB7hqtgU1yWz6NmNZLXxJcsjezuMdMSnlu2nSqodFL4KCGlFAwMlstja
1txNS1ELdWVnMtMm1aCfGQsGxdjCsnV3//ERFdOugjd5M81iONpp2Z0ykQdHGpALRJ6eL5qXsTPH
k1/ASa86Txyx5yTr0shRPzgkpxgNEhgtY3ijxqDHUcwZxunbbZKg7Q64JFZAfYLnPIcgk/owc9pQ
+s/GoP3iQuSLzjIJ30/6I1gusR7p7d08JI/gjUb9uc7bXTkKsqtQcFeJHT8M4aUXOcjvxEaeSRez
PKZWl20ggVI11GDg9AgtQgwW8V73Ev/E7Pqh9rmsjHgYj/RU+l3CRgexoqSPMfOmKHjWjilZiXow
r5OS/tptk3jRoOQF19ymz6I1kUH3zVpWJm0lvRr2WMO1NRPrizebumjVyTXj0l8fjKW2rLcVjShh
BvGLQxysNkzjyc6Xra75+EKGYM3idgyLGTtdDnw/qqS89Z7Ip7Tv4RWbhe8+9IJHWGoUxn1njZcC
GB2PKLrZbQ6VzHHXgrjiZSewXZY110SUA86rmnejsvOLJpvtFHC4uumnL0AKWg6+/G6U1i5s/U01
3+TB6IQ02Gp7qyAGX1NnB/D1MDKnOpdwcylFNbUHJ3afFOyHtJ7S0uxohydx0z9mrgSdFL5Ptahf
EFSi82wBsKU2Th9g+uMiHA45tmMEL0mz6RpaCmpY83vJ0webBh+xx2MXJX5mK3x3ehicPn4KFSeP
NocVFeFTo8LsIGiGLJGUpD/Y/7/QUDoSx7JrRgWHzywRvHV0allq/RiywZ2jTfF+gOLx0Ga1zZWe
0JRFb91k0Ftp3JzLpKp4PIwurBvIz/6gmnNbOMZ5UCC9PXc2qhFw+hCwqE9txQTCBEfV0KS9s8gi
vrfqEcdK1oIQqtMWpriOESLy0nfCb4+p997T6c7dBnqJ7WfEf8/qmDBAidsfIs3kL6DKdeY3pL8J
lIjOwgDCR7Ai5DBPk9qgfoECmuTv/1lP50W18fNhl7Ei35UhvDcTd+SqJRv0AfcGlAgZPqemZjKc
kFvFEG9pjconFyOKgB8651bG+THPG8QmCFHo0paAdWYpi5v/48WuuZFT5yydrgaiqpM/HablY0a3
HtK/ZOsL1QB5cB8fP9505WHeHh0GyVbWHQtvpFXG0PNtKphZVa0uz3qBPApXzRuhO+JtREa3sNHw
JlUB1zf6eCBG5qZH2HdNAptQcqevX8ELPodjFL0rJ9hYJJnNiqd7B57B02AhC4f6+vDxaZrdkUOY
P358gkENNL5+Kqqqv6uquqSUzlLmlAXTxiArH9soYzG28YsF9GRudmMxJJwRU5o775n8RD+lKgjX
7KBi1HSpgzarOHSqM54qusuKzunRDazp1EexOJWJ5SxQUzRL2koxw/wkfjQDcW1DR/1DMviSQhbz
5821tPE9ammv0tZZI7rBj1sOHnPZquIgzG8ZkojDgHAfS1WFPNyoDh8/gbtkkxAOwGv5c3KEc/lm
QbX7hXJPU8YvzDt/MQD1rjy2vL0XON4p05sXAHpiJkV5p6EPGga7ubkCixZdgBnYu6mvH8f5k4MQ
4M5VdbcRM2qJZJK/aQPmz6Yxzk6JwNpGdhi/JAUoI0An5Vk1wROQS4pPDWL7oCn71RnjJ7bV2LmQ
pYRKaLdRFwwNIjSLqav4GswDPAhrqVZ7BydI2vug736as6g5VJWJljEWh4+3eP5JU7NECOn0SroN
zOWJUYVt1ObWzIR8qhItXI6TMLcfvH0tKqJlisB9m0TkuY9DufMgbjI5dLmB0tTc4hPRjx8FhN4w
X4rJjYH/P1UWj2k7uWtGER3lHM82gg8RDY7GOgVLJcLmFidNvI2cKNqIOVoyGfL3zEQkOkLsuDmh
+dIzDLzTB1O9DWOyjJsQ6omX6/vSkN3SNXTzbdAzBGl9e9NH3Tx3XAeMNJxubri1a8wc/sWtR59Y
2G4hmAVePt5Sh/rfilxanp32T2y7zsrI9PYGta5cNo5+4Qo8slEdz6KM6e4RPf1TMOgWCX26OIb+
+LE1zRob+ANZzdoEy0oTxh4dSTrT/+n0p+Ob3VZ/iCE2v0QFWbZNL1dIUxoG7t9PsaD8xmOqQtyp
riDToUdyeAgB2d91I4GINYTbHWc9OjmetfOcPrgNnUJZUtn3fCHSMgO6+cUM6kZgHoI8AQMC5Tta
OD1hA+GMq8pcHq15gxpnAaUgXFkij4nYQXnQMF63V0ZcRbt+0H+qwKhx6vg15L8F4jViSsg2GdKe
HOkg3Bf1VO5Kups0SOx6M44emKBKGCtrRPjtBj4mAxFAmHS6m2suCmC+r7LbsrsTL1o9FsexYexI
L6LdfJ+LoeaMnDwZ/Tzb/f1//49tQClzDCyYjjINw2Fw83tsh9nVCK2dLFtYUSgXgQ0QSOgpdu+g
Dq5hRuVOUwPxYUpWkKnF7QN71Yj4ki67n9rJuCOYa9y6WhfeeoNpm05Ta2u5MRPfKrKdhQU2aD0S
F7BWeZ8fDCPmCdd10RME2GgtHHci9A8trUsem47thqzP3GfNzMQQvqI/cFe9lxlY3F1nqXvokgqv
1k5VqfItRf77x6c+Mly43F65SO0ZFVUJfQuXiLEjUVs3HzPJH1JsjC+5PxYuepd2MNQXBqvm/P//
r6yTQcvLsNKrmJ5rsnFNM3/QI7LT1ITAqA7Yqkay2qphFIcgLd8KU546LtBXrR2O3tS+tu14rKxB
XeKS4DKzK4FeG4pHBiyCIOpGCORERtT9P2iynR/fn3D5OYGHE+7aQhfKtSQ+cEP9/t0jl9YCjyFE
g7DuaIM9tXnDMMRgP/DxMcuLrRn67bV0e1DBmmOuNBzrO6tIrZWVMarJOhxSCWibHyiDVCWQQ+Xo
bZNdYvfW2Tfj/kL2oRppmjKovE2pyK99CGWyQLxNTjsTIZSAO38ClRYJm121/MMJ0v/lBAmLPCXL
MG3lKOdTMlQHXygrYsmWqlDTJoiTfmeF1uto5m9c2P+5t2013od5NywV+vyDb3nDnngYmuk6F+X3
B92cD+rvd5mjW8qY85xNy0bo8vtBt+CvMuofkYa1oCYoKJw1PJP7sezxcwdJcB4B/p8zggb+82b6
FRGEE6OvATcDDXWI3AFKQPtiSFm9cHl1+5JaBik+H0NpMiOfXPyNh8ZXMGNIl1hbUWY/TriaCzxd
DyIBzjZ4Wnm2NP2t8hrzHt4aqFC3Si7uzaSD9iK1Ol9bhqEzeJmaZd1wu9OLAzLup4xg3EfQOf05
zAlwTbQXEqTznQ+cZBHL2trIvmgXReY0OGE16xYDg/fDhkwVnhJ/WLTML9HYUtqW0EnyMU3e7U/3
n9VnXdLGFb0KT2+2Y5F2V3d+/LdDc9+JpLnXWq/daKGz8xPjB7kcW7tOul2YZfEBGdUtmRt8oR/o
CCF4XP/Px1zkHY3b4u+MtEFuzveiL0mNtUbroKrYvaQOmhd49eZuyFB1NW4RYwD049PHT6J1abqE
JlszWXZ7bYpoK2XR0aXnd09j4a+KYmoT5q27hGwEvFZvHz18VUAPM+fq2bAkuf2bRao9xejoU3bt
Wlb33sJRh6YJ5VOH9nhloOLQ2RmesqiQy2SInD/k2H5OclJSSZ1FnS6DgvYkPj1V+2rygsgEYgNl
1tmaqt27rv6LRrCG3Q8n+/f3xtfFVCpbshwp+iKW44hPC1ILMoLG0YCZFR/hX+SW3JlO3PyVl1hX
QxJP7sfeDTaBan4UDcYTtgLV89itqrLwX5hG+851Qs6zL0pd7kKV/FXECdo0P3F3kRm4K8MtzVsx
DfFcYe6//+4fG4zf7mtp247JMiMEN7ewPsXc9lHa24yEu4Xb6Meeg7OnYxrkqr7SDAG4lriSri7n
S2prjp2E5l28jHnenka0G1NEcZMOqlqkEGtwklXaWpGDvqIb6yFuvI6JMN88i/DmYhLtqkwC3M+q
i3csrr/8YAg3dlD+EjUzcBNzyKJvNGORehqTs5qaI7fURAM5vHpRWR9IwnN5mJOC7PbyqAzbe7Zk
tUrIIg9TZn6SxvyK7sHa7b2eQRv++rac+yMF9P4C1AG9IWGu01p4jMujk9JNMpcDcQqNsVj3EXzv
KsenL9yEkJyyA8iig0z5/ojjyPm8lEpGhyihHFNJIXTr01Ia6yDudInBT1r6WfLGyMF3aZG3IWmE
gAzamNZECwP1Ygy9sxXNSF2KJTXNnBoFeLZk4lDe23aBracgJzNNkIR0Jb3IumTDWwxjd22ItEAF
iNDeT6aXyo6mO5587rLNGKyDS7f2tDSaExMW59HXIyaLuAgsQPNAM/JL2zTZzqyqkEXRcJ/qungA
U9j+laCbNxiKxOd6ivRX3C8hRvsy+WkgnjZAanXm3D2edzgjC3jrBMah7lI0Sn1LvYzDeKXDm79i
/b4YjS/vaLfTTq09cR/ppn4Z0NoV1TJwaue+zcUB4D4Eb8PX9s5UaPtOjj40NMZIfe8gedAcd29p
rdilfdjjIktnYYROylJYy2kJ6ae6x3NdLSeMcdITOhEWaXNOGgP1Y6ijZgNmkORXQ9THwAmLJ731
9PumshaMeZxdJ9GJYra7oNUIn2SplTvDCBImN3v6+MOGrDTq3kD2WwhRatX7jKVdTRTUe5i/fdaM
h1AOSOhEoMic4Sdkqe2FCsy5o3m01RwnO4DRbP7wrFZfN0iEzeq6xcInXFMZc8r3/9rcFVLqLUYj
kgNS8QiTXv9o9K1qeI40liA1tH21lQDQMYR74ToGZX7X0JpbRW3pLVrp2+dcM08hrNJwTF/9CQOQ
M72DUBrnjLjQTrcD2BK29NoSVhrzZwLBskZ4l4FEqlSo9qiFL1L33CtkFdmWLgdMzIgUCIqBCo0f
dQSoyN5DQ3vVTFIcOsel6U5CCLIhP1h9f8eZX1I2LakM4dimJQjccMSnG04UMUMVnmDs0YE/+8od
91rf4U1Vtrbo/f7V1ZEnekHbUwCBNZVoyM9YJA4WzP6jzaHelnrbMy/tXoLEH9FWC3XGuhEtBcGF
4GeNfxp8YxCIASINSzPgNJsUPY+dtRfSesbIp4FK4ckTCv0pWjLC0tfgHzUQ31dvAqcXkRQdCW52
TcelXAZ28o45HZpgTKxOGdv3fviGQZoq0HVDUAx6dI5VsB+Eyn5FeussNaQO5++P28fa/9uzgeMm
pcFaJVybw/Zpk0KDMtI9L86xHqLFYn2q2er5+Y+ynpMP59aP2afeLtHFwWCdP9Fg2+fvPcEeMarJ
iNoJWhXzJyd74ob9J4/eIpoXRmA+I6MzFn23ztoMek6jO3fMymAh2J67KCj3lg4pcXurx0FZi3Hi
gFEHjbDlldu+mVWN/yYnr2/syLDU+YI0UH6E1hxBhGE4CWkhVQ3LHKi71ah34Fs6gIQeHWNUGTLd
uKFrbDzdmcUH1s88ku1RN5KlVFa/FcLKnmk1XbVYL66e1GFqZkfBzvK+7cJzQct28f1x1j/nOrJP
YZk3dFegqAVs9amCjRG4C9X7xUKJsDsOnR3uqhhORhO7h6wMsU2rIEWzBFIaAPsh98f+2Db2e5JH
ZHjM+dF6UoULL4/RmWCTI7Ght7a4RsI/Pbv+7ZsSjDlvWKnC2Fz9vrIwG2bMDSIAd1gwAD0LGEcE
i9SN9Eeywt97ZuLHtozsFT1tuYLCsKuIH7u4k3iwMqtd5X2X0MaPfgAcYIrfpiiESk/+Yfv3ZXPN
8XTopiD0kaZQ1qf1z0uxKHtNnS/CCZSeoBQlrtBgmapzCJE44BZFin/3D2fxa4XEhMU0HPab/E83
Pq0yRdaoaoSTxN9VbrwpD+hH0vSGgNUqQtNoxqi10SUFDC4AoNk0Gjs1mG9QDMF815pBzxqz/h++
1NelT8EydF2Tb6SErT5t77ooryqDPO5FZDW71i7bU0xYys5nKLAaiZPaBno77IokarA9qF0/tk9/
+AZfC1llserqpmlIx9HFp2/QNAI2MnOpRRLZgANJPMDO7EFy4q9SSGk3uTIZecXdjsY5j81geKHP
uO0sYr5IlZR/uNnM+TT8vqgR2elI4cydN92xP91sTosS0khCcrSC9hRYXbnJ4jbCn5vYb0lFIAoS
yJ3IwvTE+OsRZq3+Av6b1IpImadYm+w9AO8XK+2SHTWMTgs6DtYWaWIWIqkDTJ4AHYcL+d2s9XbV
6KF3Hbpn3Qz6mB6rlDs2fDBOEcCY3n1jZtovpzw1tQqeQ0u+TsYAtmhOLqMA01ajGSXHoW9fi3m0
9fHm2uC+Uss0aFJZ9n3l1O4qmoJrQsf4LIlP/E/naZJI3bW67Q8fo9aPNy1s/lFO6m17WfvHP5zn
rzedpbOl4TlL9UUV9OnyN2MZ4mhFoOZnfXYgY3glB1k/O4hBdwR5TEvIG92dURbuMW9gb4xD+mDM
ciInyGiOv1JDBMorAXg6+slp45/ffz/59fa06BHSIGTlcWwea78vXVpWQDCcKAlKXGUnx85vk6jb
VTCUcMOHlkF0k/nLKnT+ZlrRrp1MzrZzMu/bOXBuKMxuZbXsTZy08y457c5AsX3/eCOFAKfHKPLt
x8cmfw5B5UoD21ZDpMe977xVqeR5NEAdbYbW3YUFE5pUTeHZFvaBzYlzZmr0h0td/1IGW5Y0dMdy
pK4kT81P66BFuUR3xQ4RMaR7FojoYnmle+oh+EfXET/u1vPzYxbX3hkK4o74vPog539t0Kd3wA2v
WBmpaYfk9odzMR/r3+9BdhbCpt1NJwmCy6cMbdA70GqgjixapsgnTavdc8RQGLYjg2nEACstUMOR
W3LauYAMlyWjriZ7EymMOEKrimMwjdOx7YU8o6LMgCGHigxwR51A2JmnWa7FBMT21hk7/TTrgNlN
w4+o7Sba1fFAGyU074faBlkAjH4JBgpmmE3mY4PS4vvf9V8e7pZpSnZQtPjJCv2cKl1WStVM18OF
bVgLok8ZUDYGemTD1i7Ye9ZDW7n3QQnlGX37YQi0AJDYa5zKZRsW9ZF4TXnuhwZPXIrAEeEiqdx6
6Fy+/5pfexiWa/CPqeioCnQa8+3zv2oGEVdGVHdWiQdSnsiTw/3VJDZg3YEsnBq8uRm1wzPjk0fS
gcBgjVTnWln+yun73hTo4OVU45s2zewp9OWecqv4iSWPcCVE0ab33BgQ+eaBhCrU5g/f/euSzkrH
Y143WXsM2/703SNvmIUfRb1I2V2tHQ1ZV1HN5a8I7GUbMczRa7edo6e6+6gbRnrCNRmccJfpdFho
g1xxbEm0WGYgdtnN2wkSVoQU4fyT5vfaXVLrydYojORUZgN0us6mgTGMbE7T++9/Gf1fOr+k2mOm
sgwmQ18fmMxRSfT0Xc5EEI4nR476zgvY3qEWCRaD62S7KlPVzUaThr8LsgRy511HLXpOR33fEoN9
k10ZnQd2BAvArxNPkThw7mRKlM7s/qzc9zZu7oOgm85M+adHK2Hy4FgEfPFfvogokAdouvIQ4+q9
a2jfIcrio+UV/2BUyw5WWlqrQAvbzRTkv2xE9ddKnCsBQ6MsMuRug3/0RiO9RlPlLS3aHQw3kXk4
uvGTWdJ60jTrzRye+zYbtmZZO2upWRFen26TiYiYdyMmm6EnLlthbWS/kl4I+JDIGG34MOgrcRb3
OqG65ExssS22K8Opme3TktzVgYGqlKoiZ8AH8zvsrtnkSGiFvrYSgZ4uZenqD/ZStN34oM8/l13W
UNvlxyKdEjJNKfCIXIn3wGyzh6HE7gHAnE4Rqc0gSdUK4Gz3ks0SNZaWQ4wyYOVW+DpzTTHmyf8m
grs/g00fjwkujEUaZjNyzq1WE0ELS/ZKxiGY01NwFWxoEAxIW3Q413Ia3uH/3XW9ybZ/DDSopj1r
lRa0gB/s6EnVYFq+v9q+9qGRKglGDLYwaBY4zudbh9xxorHx+yqj6nZ9huOIOPMSyt0yiTO/3CA4
7TejWyZb3Y5HFuYuedVn83JjpOKUDzCQY0wvd7kJ8qvP+vQ9pqsp6Ev85VfmIaGl+EsjplxEBWZm
9G8dWc514Y/EOg00vBvMZFhF2m2dh08mloQ32jbDHQ9d80xCm3Ez4+Jqp2ccY9NesCmkxpt/DMpm
2qvEs3DqiQEBSwSLvY4lMWGTv8HcW2yy1CJKzSqHs5El4lKX9QR22XN/SHPW2k4m0ELorhMX/d7p
PbnPEeZldwL+9ur7w2x8feDZBh1WSl2bZwG19O+raxqoouKZDwLJxp5NZUa3oxqb58lD/ZWSUueP
uXHjrtdvSZTSVs3jpc2W766KvQdKTzrweU42lhObTAwgR6px2rXkOxAYwptJuwtphEIT7RJq+P2X
l1+3ESyuts1jzJndqOLTNgKEQJyUVZosKsP5Z5pM+9R7nHZ6YDqgPqWBtnaLdQXL6+bmhiIkfuhe
dAuBjNea4SYvAsSZVXHxytka0wXOg2aOaCvNN5I5k1NMt3NRayF00PljH+b2Poxle2/pOFUmkdrH
1DGrbZVgbPFro7BXxOis6NYFSn+3iS/rR3FU2AJzfFdq9/1vr//LqaNfJmjXSsGs+fPgSws1I6SX
g6EWJQzxFdhM23Z4bFxbHYEm/F1LCErUxBx/4rjpJuunLCxHyBOQYr7/Lv96JnjIOVRSSlAvfr6M
YhW7umoAwlanFPvlXZ6443Pvo6lmhts/ojoGeJ4n+9pheex8xz6QBfEsPBfdRhQax7h0zJvb6oAJ
bf9vIJzazsoqg6ClYFoZegKgumyPHxnW3EbRIjesN3IxjmlHszCwu/A1aQW52RIyYVyawzFNrTeC
KexTW1TkWOA9Wguy1dd+UiM7+/7Xt792H2g8zL28j2YJC+Xvd9HIlRGQtJQtvBYc+1Qwfbb9V+AE
yVGmBFM51A4bz4Q/y5cfFkaRvwI3bU5iylFu1wnD4ICUsmaIwle3q1HZm8mJpXinktHFmUsAjqkB
/4iJV8dgHW657oaDarwJ0njYPvU5Foy6IDjYWLCFXZHtRyyWJw08Zz6Btanu3jL8vUvTLuxzrfnF
nkg6ViO/FQ8qlfUdkQjD2u9NtrSNk5191dBBBsAlyLTTal8+Qw14C+P6sZMeOYzQH+7KvK5xHOnV
LbSLYuvgYenbemZK1I9SxPYuhhe8NtrY3I9wyNgWyLdCetbGilsSEcc0pdMVIPFDb7eKgrjemekc
LrHKkHSsOIAB8Dy3wxveW89u6HQw1fTpQdcKtYSQZf1ps/Yv99O8WaNBoktGmurTE6cdUaowjSLB
guB3s/CsW9ZVf4sMTEaGjH0Tm9d0MopNHQ0xsBWCwdRg3OATyycH2VubVXtAMN79QCIVuSfuNSH+
85A7mGD60oA4ySfGOdPd9xffv9SPbCwN14E7wx7zS98AeD2IqxbWuCROpMLdKwe2aGPtr2JRADvn
VGwzcPA7PTd3QQA7ra7RSNVEPCyEZrmH+aM9n8e48/5BzINAuhnJya2MYpuD0FhEY4tNwCDlrBON
vfEk9AUGxVTUXO0NiJiD7jvxFWVlf0d+64Dp1vghw2RiBlyb+0rhB//+l7a+Lv2Mqux56I9WxMZr
//sdN5hWVQyIcnFdAHQHcDSDo7U9XQbtqoAEsaOy1SLKFJEXFf5T1Df14SMJqobDvPFGiAetrfDZ
izLYjhFBGnPJr01NeJXTNdGA9Wt6FyKZsf47dThMrPSYmt2BxMH6P0HEmDK45TRyXHNWlcP/vI0y
6wlZvrU03Nnfpv1bEzEPK20cf00fOk/sLlYIpfo3O4SBR4LnOwMNqnzZJfdlD8SfdCOwIUgyI4Cn
BxIbykWCyHOjSRfcYOe7dFud04ArKortZiWqVq5iwwFoUQTZmmLNOJGjgACEu7gOmd2N5cME3JtA
cVA5f7oGJYf797oZ0T11ItJUST/t8yDD0TIPpRzKF2e2rI8ywv/bGt1ZhkO36mx2Syg74bysWgtP
MqCtou3Lg1YQoaNxugDh6dPWG/HyTTHo+aYnmNLWV4YaAB2T3g3RgVKIvzddBlVRr/PRCG42DCaz
mqJLbaB6wTfiPxCjA6MXz0md2xB5JpjTQKj/1FH6WtbNnRqTfxwTLcznlSJuiJpNcY3h53CTm+XU
P6PUsd/KWZ0XxK69T4tw9tLHOy4zuMEYafaV09Z7W94NdYuDRbYB2WOt/YftnPV1DUNs5vLlECDB
pDY/PYjojkOJI9VvUfbRJujw0daNNtybBNQftA6CKVzV+48/8u0CZnNokR6X1AjgQv+kFZZOlZHI
i/CNywBshhCr8Ko76leBcBWyfGKtY8ZkdzoT5LsKndK+LGw435F3KuNGv5OT5l46oeenAQzKIpjS
6Z3W5Z480OTZ6DWxbYhLvfOc9J0o9OEm5zc7tn7AUg4IMOqfYxH8heI/u5hkrRAoywAmoVIrbDLn
ihqleuY8VWTk7EmXqVaBpefbrO8qFPuOf8rDxqMiFpukyOedRNv+YN4YnmE47orIQiDsXzTd/8Pm
hw3Xl6vf1S3bVBwJpDPW56ufm7BHjgUWrR6rbou/lOdyFYyI6aD1+aFxcmI3O6bYrBwinlZq0sad
PeSEVqiwN+8E+0tDXduuB5dflnI7TEssuDA/s85a6wSl/i1L/R1d0cBqjvVuKnwU8E5lQKBri4c+
XroTELdBtPIps/CTBq0r/pZ9fTcQobJwW8HWyUJCqtNnX1izTSsFWLlxGpWuEgPvVdGV+qYuU8Ae
w1Dc1xw+um54R30oTaQbbfXJYygbTwTgZgr+XkN2x5Hh9pzK1d9qTAS4y2x8ccKrl7J1/ypdRIdR
Ualb7zF5LeVR+EBS79puviNCeG1xAHJqCsXIrgRxkdfl3iknyQ1bwk8rjS0CBUzz3sUAznx2Iklh
3OZmK+hvEvDOsBQaWIuK45TMbjmwrPZdP3/ENuxucqahSOrN2ZJoLEInUkAKBLREyH14uKtwVUPR
vTJs6dcpIX77GEJ5ihYZHjRvViAAqwumvnrdMAkCIPLstNnr2Hj6CRxCyIiwbjdzjbiwqIAvpGmj
gM8N/mOVsTdJKmHxaiKiIKJkNoEiIrHZxA7GFC/DRM/27RTDIq5FuabsNDcDBrONSvWQirDccrG5
Rzm/heHoHgfFpSCTbNyHldk9ZtrWEoXxMAAgfmQO8dNu2f2rdtu2qCH7//9WC/31+6eu+0UgQlGO
wpHuLcPGuaH++1M3AH8WtTaXVN7mT+xs07Vmd/XKpJ+KWjXrj3pDAmKed6+tqDomFsN0/HgL8gBL
VnDrjOtgXOtqfm+ra+dfhX7h5RJUpV/6c6n2tX+x9bOrn31Ml9faghlByyuASGDCUStnfMDe3VjB
uxZo8JuA4KzMpqp+YTA8eKmLjSeILWoyTV35t9+7skU6nRX9MirpZs4vS7+XwYNq5pfx8bLNhzh9
5NWNj2H66Gv//ZqqJ897rNXTUD2V6ilLnnnl6ikdn3lFyXOl4W2ARPaSac+8IGrcaVXa9UQkwTB0
IT3c3CDfEGXl/khTVC4Y214tlQRrrDnNY/tn/az4sjOyeQwinEI1ZRjM1z6NkXTTQEIbo23XLYQy
e1LB8dJBlOzTw+DuJQdJHXhvQFOHRw9zGTlT9bHWjqRzmQfiBqviVE/za3BPVnamGuClnLOXnbsM
ycnFcTASXXhNGEXdS+FeyvxasfBP1+HjNU1Xx5tfRXn7L8bOrLltNMu2f6Ui31GNeejoqgcSIMBR
pCbLfkE4ZRnzPOPX3wXYXZ22MuwbcRIhUbJSFEjg+87Ze23f5zTA47u1fCzdAnZQTsrf5FGH4wLV
LXts2kzdy0lwEvBWQV7Wq31QGuFdUCRo4DXJLeS9gLL5IC6wu4PQHwxS531YiXRIlgoJJ7EOfnqk
zPSYoOgjJEI96hXh4qfAP5XiUgrhFPlZys+gsCZIVhgq0wsFTFdOL51+adxBOVrJXaVfpv7OSO5K
/W7o73ICJ/W7JL1SUXqNh2thLBUO18y4Jsa1zW6UPt7q7KaOS5Fv18qOPN5S6yaON724j61bK/Xy
0SKuI+kUxOqLFIneFOF4Jtj9RIh7YpE02leGGLgQXZKbLDCZC7p6cHFYkFd6r+X3ylpSfk/5BuSy
e9O48SpD8YGZVDVuanJLh6XE5Hvl2vVbpdrVikiZuRrrMWzvlOgqNHeqQiLYHY7HLLpL2ksS3UXt
hQpa1m+XTj233Zlj2Z2bZCkMOQzS9eGkrpXCJLOOaJWppD5G9TGMjgwL8uEw5Id0OFhEA8W/kQe+
n5YyF2d6JKFEZrFj/axTzQLYYXWoIu+Rw+IhLBLT6VtxcEZMHA/T1NUXv7F4Oqn2wCSFGLJF+1EP
XUfwhEowPKt+icnbcX1oPRAApJxV5RhNmkUKvIFsEOoFCXb9fAsts7kIXberJMR64QQbMYUcA0Ck
mD6FTb3VpcT8ENdstXhnRrvViLQ8bmSg6KfW1D2WZdG37xe59Id6cwhQ4OwSwMUb1Sj7u/WQY9O7
i3o1cFu50TdT8TIzl7jUSpVeMYDhgUledbVKP3RjU++b7DcDsPfTlqUdiFZAV1C1Kewof7rCN2T+
IvorttqsPcZJbDE4nnfqgkOLBhZX4gQWZq4r/E/5Jcz7hlUmOScTKVxjNj7IuvZkalpyw+4WaSzB
lKRz1LLTYB3D9RoBFN+hzyC1uPjN0ld6N+blN0cUKDFNxDnybhFmIksvumyE8tOFndvONT3VWn5K
kTE7qoqcN8lK/UpGC/BkK3jWUCWC4UAkbvRZy1akJ/B3idU2ZHxcbVIfqiVJ4Nc3UPn9DRT1BxsH
AA+oTc2fXTWxMU/Mn4AdtRMI4UJH6KwFZuB1ItwcuDTGZerYJzJRcQYxj0GXFNM2WdjSsEkEkgpf
tCqr3UHqVGgzPXkLQ3aKLVSK8uR/BFxz1xbz74ws7yeF/Gm586to1ZCqobP/8UUx4zcmwREwWtj5
5RN0bbKrhjpm1egPjtoo6L6YxJ19ncxAXFgXuafJEDcynQZz+iRGHTRFn21doep0emBReJZmsuEd
5d/0cP5mRoXeWaIRZyBW4E/882R5FOdei+WON55uCDZq6z1TC/EUkyKwFglUEbka6KsW6dxSAMGD
bKnRd2cfiqtbKG5Invfgoo0WkEdHbgL4QlxKb3d1vpuqnUJQma0rO1XZAU74Vk2KQ5yIPnASLqGZ
hu5Wkadh+Sg9kuNyWDyEvo5eFNLtWyosvxe9GYrxb6vt9fCAfC5XY2s3zALML7nCSphLe6qU9gAK
k3YftfvA8kIS1Xg6NDxx6bZeKXlT6wmpR1QtNfluqri54gY8kWIpP3QheFCNuNPaHUhqoCUROX47
SuOJ8LSUHWq3b9U1LjXPS4HCY+BoDtYjyMDQ/P1L7G9WLUv3AIkSzhkklz81kPGBBXNTK9k2Fmvf
62QIlaZG9EajpCQ8gnTd0oUc9lp7zBuAgXo1uVqlIjnLjOmUm4JXoxdG3d+R5D2w9Pr1+1Z519/g
HWAtrW1ZXMRb6/v6L0PoMCOubKwBs4bTcm+skBBaDdIaI9FqLIVqnW5MY852tdTK6ElI/sIUAXyh
ByI7y8uNl6HEYr+S7LbsMSyGZOnW1mScJVVezDwm7JeuZx4RZpLoZMzVL0FGUnoiahPYJGHDLNV8
ZndIF1TypQddjRW7nzB6yUJkkWGi5TsjZBL56yf+XhIOWBzNLnoheqIqw98f3/piVtKUQQizpUXW
H7siNskobenpiJssUl5j1H47/OQI9HtH83m2Zgr37Ne/hP43l3aFuxFLVwZV75UKKToMM5WyhYQS
7kSZtCGiBbxWq5e4mzI4AGWl28UkmZYEoYx4eXdoY+MnQjxeQ3Kiv4AIOTTkxpwaEWDowCCbZhO4
WrlV/ywIy7mhyqnulj3ZhpeneBwDJmJTnQ0P8NCRaLY2N77SKVV21GEznbChlxcr6EjAzIASTMtO
rC07wkDAWycp0uWwQngNaHtvmq14VVLFehSqMt4oKFext8f+o2FgPWoUq9ivX1XFNnY6fxO3OaoL
wyf2Eke/x00t9gKCYGx/VIy7ORROgVhWzwZ6dykLxSUaiO1/JN0zCTsPIojMScwqj0ukda9X+oS+
jqjBX58QFNuc9h/6fYas4VYC5oHAwVB/7oCBEe469rIlzDrmHXNgnU0VAc/6Ual2N11hv7FU2qPv
2RMOSY3tUl26n9t9b3mj5fHaaXcyWfBct1rEX67FdUtZikUvsFuCNthvoocviUmUGBQAzJBuE70s
Qvo+juXxW4nBUVEO2loJ6YT9AVkRFfl7RVpKk/akKU0tPhVvkcdJHuVz4e8806fv5PqkuyjuzPWy
dPXGVRuXtM3C4LrnzkxbmNdHHkZljav3a95D6iT+ak+14d7X9vO4r6ODqcGOPejVQa0O/XxgCpyZ
SyVUdwzTY0QsVnccglOqHCmUbt+qmk9KuVQxn7L5ZIDVIdAVnEx2puDKxGAMf3MK14XcT2fQRGLF
kokL2+Kg+/GNnTdxWU7gg5FcNeOdBbXnUkmHkNEe3g4sETFd2htNONwnhfm16ZVd0sGpD/0oOWEc
Kw6xnhKwFrTRQ+x/UcMqO9Oqyc7rR0KaTsdANliB+clBL6KPAuL7B50ANzs0WvF+njTFrgjT8SqW
grfyhP0o36A/+oDZpboWhVFdp8aqvDCi2WSkQ3UNAvUmTjDYVWuJejU7ncS95jWOy/mujQTxigU4
3BhWqX7EiZLaZZ4ykMrYCM/RPJo2Egd10/JkYaSBlkxUz8jbJxne8BkDvXGOjdaA7aPqu6y2AHAw
4waUqH2OdVxiMhphWyFGfrN6lyX82Bsm8+2NLPmvJKFb1zirGYovfbACzwzesVxDJQrlu+nl3FNv
qUhQOd6pXHDJOG62epsYwCStBrYGoIwmkpUdLiaAcz3mu0Tpi6uUCc/trGevkVm+ItcD+yb7/El+
t+YX3/UvWTThtuVWoy265HXS/Je7G+QzQc0yicwkwhNFN4jJHfQkLiKVh+W4ifYt0U/Qm6K9OS3l
T/vS2EMfMOMDHvmxOczNIfcPjXSApF/lx344NjntBsxMdhqf5uGIVY8qiaaLT718MpulquA8yyeq
rM5dsFSN4nStvuJittS0lrKkA5wN/yyvR8sn6+qclRdoaYIF6nVXlZdYOFNNeYkkhr6XobyUwpmq
12qFM9Wz59ZJhHIavmetQTpTEzmM4ZkJuRqe9fCs1MsxVU/+eqR9SlkSQKC61G8GAesfJyMWt5XV
FLeMxDZSw6f4gWxWeQNBUb7OWvmhVACwHXMkS+WpC05WeTL4YD5pqAStE296wTxZa8nZWVxrHJZ3
fD8s1Q5stJdq9POYXHh/LalO+jnTz21yiQd4o8RAn/PkEunnQIeHs9QNoYKpnfW1hPiyBJUOW6k/
y9p57s/jWpN2Vgxu2ecu/V6jcaKq9EyARmuc0DjKyByLpcLiNPlHavCPqbSUXx/N+mhER5KYde2g
sNtnk79WVhxm0hqEfYJhUNlr3Z6kqugDbmdqXdh5M9dcFtudV4J25W6tuKriYtz/9S2KdcG7WxTb
VywiKrstg3nuTxPCStJ7VSCAjhgY9ErbCVYJWdpgQQMbwgOlVHbA9Fmyo4F2u03sQMA7MoCf6XSZ
MwCWbpwpc+hvUpLqjI2jqEtpaxnc31UnEZxsrYJoXkBma5F61fESExwDorYAn8khGY+qNafVWM05
vbbUyKct+QM0LpwBMRxCB8DQ7FZzJ4SHAHaOpFsSjRWbYrlHjc336iObguJmqVvZ2lYiij8g0FsJ
dtRaAUT3YCnUg0Jpm4ndikvVa5UCqYC2nzg5GbQJVoel5soZaKCwTSeBYnDIs6GJRU2mA5S25EGo
wqbTrCWhlosYcTrLhM50KDowVLRWYDp4LSllLdLC0SW3EKcc+KUkI1Jy7PSMaWNnih2LpFnLLjDs
T3am2lBYlAmPtJ0WdkRuX2zHPncecni3GaSdJdVlC6g+nbCJbbHb+Z5JiARBhpzXwJ5TW61sMOFo
C2JY75INwAjIrAwXzrDVwCGZhZrXQss3NU7+nKARaegTOMTYMk5QJod1d8oZnPgTOYFGls5SeB0X
uyOnjNOtLVWtlc9Oo4EtdzrNadql2pnMUAcKq7TWhDYTh1fktKYdRQ5YnkBZSiJdcLSHBoGj3eZ2
nyOutRlbQpk1VRAP21pcjgu9YFqOucGkjkRj22LVlxAtasf9Uo1oV4SqaUsVAl/iZWkbiUNNnNBh
OQ6U7NSD063HkfMo85tAeOS3Wqpei/ZVxEmniWU6QJaomO8EpUXYerTTJUeVHMtwpN4xwLz1jihx
I8bN5AzlUt1ac+yYlg1SErFGrtqpaquTTbJ529o1AdAsAzivnF0ft8FW2tP9wFTWiVur/83WbW1O
/LjQUVSL4bSu4bFbLgk/LnTKqUwz8LnY/X0ZN5cqhg94BMMHv1acfhgyj4yDEOe+KTpI5LjLNZLy
Ihi3gEGh73MTT5X5hpS0cE0x3Q8wCNykD1jtQBJDRBPe/d8hRbu0NYwXy3hJupes48e8zMFL1b1I
wYuyFhlg4E9XAuoHIf2gq8/d/EGpn011KV99NvjYf6LC6ck6pOEtnp6a9CmdnoDYGuoj1TQMDh7D
4DEOHs35ATOIlj8Ya5nGfTgsFQ/3inprkntNvRUK6TiAjssiI3M50s2HZBKIyij8t1iP8idyD70a
EMKVISrD+66Ntyl+tvtfX5H/pmOLNADRtYUJSqX39dMWX+wbwJr+0vHKjTu1RNK/HqaUvJkiZRhd
DJBixkl+FkudRM1Wk45VFX+sLS7QhLwo9sCNVpRASzakNpEsk8QvEwAA2yShbJ9GTFKhmdeyIu00
H8Z5XCzpgUUm3rp05o5uJcdMG8Xb+lDDpxsD5iSprqHFMMEk10RAc2CYkfkwjaO2adlMpX78TMK6
diQ07K+HSLLzJcx9rqRNLw8sZ0i4RdIVHOpWMB/NjtzUtK+5hkBNs8HKelpTZk81mJzfvMCN97tj
Zia4umiGof9hLPfjC3zUZT8R65kXeGVyn1toF4XRTHsCP6nR2mfSfrZoeC1FI+xbBVB/LVSZS9EL
o2iE+elypBFGqabdXeiGCf33Vhg6lcjY0QqjVHJx1lYY3bA4WRpiNMLC8XsjrPd3NMLatb41wuiF
FeyjIq8bPaVcumBUqnkxVe6DtRfmB9+7YIsPAgJrlE87WIPQmozwtB4KAXyL71QdAhBzEu46QGDn
X79Kjfc7W4VW5yJjQcxoIej78a+ZEK3dgoYsycTCip7SUj01gGdOk3nt0ayAuiunl6iewc4YvRsQ
xgK52ZyP66GrU8YgcTJsK/hsXm1GA+JSlBBNKqufW1nalkA/bXUuOtdgxMPQE1ML74cvYbpgsf7z
0Pp4Xdf+tgCc7KxfIKjw6yhPhInE0a6xcpj7HfkeJoHVx5zThkdtAnn0YgFk3mbx+GwF8WvRaLEz
x5P/0A0yCRrRzLRBG8xDgNsfwbJ+7WUME0ks5k9yLqjHrl/yeOs8fxIRK53NV72hzVJUVvKJzOLP
fjdlr2Prn3r68E81OvTVeV3mqA4EazY8K5LhpbTyk9TI1c1q8vqrJlbiJlHRkycarHIkII1Ttln5
+OtTB0Xj/ZIPgwKqMJEzyE7mp3Mn0qsSCLMvt4Mkl/QKVfothlzcQZfqCmdmBGDZlc7az6E3XJNs
v1Y2kqXqYFajakTc56hC57ybh92IOEBZqh92lrUzE6SLrmHtSPRSEzRkrlK75rRUqrvxWkPodWsJ
Gi1Xj2LQRLz2MHha4SlrNYOHbAVjzVx4xeCNhdeTvz0sx2jw2sILBk8NvBJpS4H5xksL3iougIFh
rVBz5dGVygmGJVQPOOlAd5r0TuPXq10FoGntWpMr126mu9rkJrobrdWHXrtWHXpmsVQZev3ggdNq
B7aV6GflwsNYVg7eVCzF/jzFZ1YsFfMtPInAE3pPCTyr96TAA/8yIs8IvD5YPgg0l/LVpWbEKpUL
jUADGm8XuBljN41dcPdUYhLovNREkFG+G7rdEO66kOb0b8ZC763idKd07v2ibhmSbP1MXElTI837
SgbU3CIUFLOEEIE4ax8k5lc5VFqPdADzQTdiAZvGHD0wAiFJYogyT0P8dIgr9BiJTHRNTRvwE4TA
Y6NjaA9bUs8mY5buwuCjRaYQWMjpUk59e6JLEJzDmdtRWVjhizgMnKCQUMqqldqtL4G560Wcv1Av
9TsTceChalraK1afPAVm+rr819OQ2TJFMu6QwxH3lLPx6kQLVGyvHmStJDqX/kSZic1R1D9LC/A6
bU1iMgIuBHM4ERszBcrHQBO+gMpq/2RSeh0y4TWMtfm+SPi3alcmV8Crwu/8Wu9HXPhpLW5HzGcx
cKyt9L80EwziUVKzE/lzJnrvddoUHlpcOaAAowcN+qwYTruqtuYPRRCVNAsw+BKl3CNejBLyizCi
VIqueHhKpucibGDwapBSes1nJR/2Zy0RSJdrFf83XZD3cnrQuawURZUBEpT71f30l9875GSW4Kqw
M6kGaL0pULdjxrRTUKrqACYQj/8Y7+NI7+8x/liuVDzRVlJvpEAKv+EbvHdlICy0kBfKUNm4rf8M
YpGScVaTIRFgHAK2SsOyOOtl9IoewNxpqZITkg2lNrLayotTkkwBgGduNAG2SgFQLzPpWFmyvLuE
wBVj3kBslWHjNPo+1rWIrddsfWxT9WbWVvkbWyHLuXdXYUhDXIVFFTiu/K6z2AZ52uSjEmyH2Rer
bQBfE2mTMNmmWEkoyjvgm8UihRhUmc4Bh05h3xnqxC2vXyg0fF5Rhq2YaMGd1Bv6Ye6VCqxKYdlx
nuWQWwMmVgsXUFkO2I+auy6av5Bjou2qxmiPykDPdf2ok4aXYmhaV2/JfCr0+AMirmnfFQSOlyXS
KdiNx6ro/WOr9hjB/XjY6eRO0zFOLdCutH0264e5mDUH0dgh6svMh6KwxsINSkF0aIVrZCCV2onA
4py5VcJwrQHxvD42TXFpY8EJ7XnBEI+Fjg6YkYpjhrV0iU0fMOukk3YUKuG1Arm9DeqeJA70f9f1
sU4urDuMBELzvw/E9AyQIBgEYpgtObLsdX2TK63E87Q7ur6QYTnoZbJhSUuqyzw6cWyUNzEjkVkU
CVCMi4Y7W9dcatwXx1CRqivccqLvRoLMU0vYta3UeapftI+SQhpgX5hgyrS3KKeXks4g3+soGb3B
Eo0NWnPFzqeemagm9fA/YegryoLgbd1AaQuyH+DHGykJp1zEDiNiHS2Y1YfMV9iPx0xLUh2ZaSIQ
9bfQw0i7Iymvk2XYmhZrE72JX/RhMOxRphfZMdUHG8ptMjHEx8asg2uuCPKzan1WNT17yuBRB5Gv
eInahIcB9Mlh/YiG7vePyqyyuPr21TfVtpFh7q3a0tyX5Tw4eQNrsZXb/ogPtzt2AACOGVBysmFm
yyVKZAP/Kf6Uonbe9VY77eeE1RUkoA+g/85ZGKP+93uFgVTjg5tQp+RASogIbRn6MWHM9Z+ixfys
mczLFMWIdLK8vZgsSNbPqimbbbMCL6KnQsusB1fNRtRaCf+b2m/CGqmhgD+9DaZHQ0RJAR3x2lpo
7nV9JhBIbwqG7myfCrafvVIMB3BNw4Ed7/eP5G4cDrnFi5i9Kzdcnu2tb8v5ZnbSq6A26gHJ/XT7
9nja4KgqrNP62fr4RL/JjFpiTNQZHRb73dZKp2uEYPsgydzHJx2pLne2m2UYIM8lNAGBUvmHJOiJ
apzFmQSDFELvJloejdZHQ4J6UgnF1uo9MUhFcCdckjTzcdx/OzT9vMuFAJRNoTUIs5jlQPzBg6kI
PsgK+o4ilzbGayNR0GVvjC60pLuqz5qzJbINKgbRs9qB5yN/mH2VP5wutwsm3DhU1X79pBO/YmLW
9uLUqZIXqMvyf5CIHk+nj9UUZk9CHuy4kZsvNXzBqoyGfSYw+mRHGQeVdUS2H/eb9aEZt9lpPXTR
p2owITRXah/aK0V8WODyDaOkfEnyGgiqsbry+8FcPjUtEm6qRB3cbpyrY1sVX7qFvMcrM3caQikd
fdGPD7VJHE1W3dUq1G/GA7LbR5WKtISs7UCAWq1j1t20eimhxQGqboZKsG+ZU28YZ5RXkcjoKK37
CyvpNwOI1H2lEC8O7Kw5JWSCHbDFPdDrbgC8GFBFc9AtcSMA5FXYGGehnrsW/0NvlsldU0lzO1t5
HNGYk5bXuahMG6RZAfMPiS6lEgDsrLr5mBA0dphJ/8OUPqE/jGmILx+tBwy5rGonZaZTZnwwhSj3
CBLVzqZQa2c1l5VDXvRPptTOR0EzIJayiduihJ+PxhpAac4FGeK6/Fxm2YdKx6octnJC+9RnC1aq
yEnH8KgUTX0Q277YqoAObFhChJC2Pj2v1iQ5hXQI1i6FCBIkEnM00kqFNKuqnK5NSVHvMB2UWoDs
GOhQCxAfdzAsC7oVhl2M00HJCGvzieG59GVfXAQ1CS4Gc0tpS8h5NwulE9J12vlWg9R06Mt9bDBW
Q99teCFQsU2vShahq/X3Q0fO14apP4B7bd6OZlAvd4qw9Yose1WX90JMEP2mLcrcIxG4uQu0jFxp
VhY04kNkAkH8pzGqbyiN1Y+9qnekNEzhcxXt/ZKzMZnGxGwmnb8dhMyvha2WmVuD98A+CMqYWNly
SX9O4CLNRX2EWObPWnrBRdxptqrkvCi22iZOxs9WFIZEVDbhNaCBbkWCdii1wb9nrn+SGvCKktBr
O4gb42VcQPTTNI+22ZG5bM7i3jcqOOvmOGyFRM134EYqezKKiR6ur5yTONtLWTfR3OzfLIHNmFrG
YBSXQT0ahHtJCRhfxap/KALk8sAXnDFGgZ50BKFJahA9wHxnJrF44/Ow8R9Qb/wpJrHxpxbkwCMD
oot7i1y/JdVENXvzJEOAs6uRuLUxFD+VrVV8aWqV9HYjfEn9vnN8HS9PqilbGaEAJ5jgiywTkK3/
51CSQXeMS02kUR/rjhYor7Oulg/qqCp7SSGFqyBUxAUNah67SDB4Ucv3o4QctogMFLZozz3Wm8Em
aeLJ+/VuWX6/TLMQnfC2UnSUXazUfmx0FNLcmlwbMlbfMF98I/0Ewy7CoRDYOY1gTanRaivVh67P
S07/3Fz4y1puqOTMAtI0eMlGS9rsnFqPUcFCqduHemi4Iuina2ZNT5KKWUcLJBLJ0bmHly6twkuZ
VsZvJtl/o04jSVU0cL7JbPzfaRGI09LNtiNeKkQQdAlr2eO1IdoiMDUzKpjwdEcFFNWWf0sErIVr
Hh90Ti4taGtpOldx/Il0125b9dZD0cifRCi7v1nQr9P0H5vQFit6wE+6otBc+ln3N2Mb9g1ETluW
+0wqhPSiaznvGh+FOZvQp1GNw+MAXMbTefv2R1kmzxJRiaWNzR16JGei77FVepoSM143J6QpbScp
EYARMUiQycLMLqX7YHTJfhGB6rN7ybKCHKdoVHnLx1+A+kDbVoYNdLTIEVv1i2n5cAf7ZSBRxcxj
ZBnF+oDVMtVPYSLBoeAFZFdGyMShnLZI2GdvxvhPtyQqXMy0sWvq2CmmRnbx10+OVLpyhDTMCPOX
0EqZpWq8laDIAoJx9KZ6kvzxNS0n0WN0rhxUHzj7MOVgGQew13hCHn79EtffqbZMGkHYA8EC67RI
1Z9GgFKewndPjHxbjpL6SPrmrHyNLC17iBViq4w8Ss5lJFy74pVlZ3JaD7LENpo4ccnTB7O/Vu3X
ZMxhVjTaeRwl8pNwLfm06utJS/fWINvGkpeENxxzBn4Fo4hEO1VaopJm0J2g/VbeRCBLH4lREx/p
M7OdwAz359RdQ5PLiJSSiTRDl3+IMxJd6PwxYE/br3ADhl3Tl5JTTqF8yRridxTxG6RbqUwW1AN3
98yIokeId25RTA9NlpxaoS8OoRyNzwR/OzASjKdsSD4KmnCNmqB/XF0jvf+VrMvmN70WSVqEoD+8
zE0R04FhqMDN0Dm/m7WYgRoIRCFupdqBf2ooS1lrRTBZERrWS2X1blJ3vbAT1d0o7KbMnYWdQhBp
SybiUgYbh8TLIPUzGHdm000SD6N9lni4zSgZBWnt0W0ksDtsAEB4iuGZM9prT4/3huEFrPYMz4/3
guFRoelFyT42PW7oo52arCq83PRK4pxFurReJ3qsD3lhUkYDac+zGg+yhNB4huV2qWdZrrCWLLuh
7/b9UlAyurX60KWseSfrO9TSVNPuMJxPwa5lkAsAyOmribzQUbQg4rVPYZBkp7kp7aJ3q7XywqXg
plb8LH3XrEcdat68K7FLb8JII1rWVJsvk2cQGbe+U/7rdfzv4K24fjtFzb//h89fi3KqoyBsf/r0
3+5bcfmcvTX/s/yr/3zXj//m348F+pXsl99yjl7roim+tj9/1w8/l//799/O/tx+/uETJ2+jdrp1
b1gR35oubdffgeexfOf/7xf/8bb+lMepfPvXH69EArTLTwsAaP/x/UsLo39B4f3XX3/8968tf4h/
/bEpmjx6y//R5V/+4b3V81vABCr//PMPePvctP/6Q7L+qcs6umXaQ7z4TYuLzfC2fkX7J80QWkto
pwzg8CpKhbyo2/Bff6jaP0EWWsCmvqUsLB3rpujWL8n/1HTGEAY/zwLQgRfrf3/RH87n/53ff5BY
dC1gtjQ8Me6uP703gXlLJj6JpQmKuV376X5vyFM6yjrcdmUQBHadX/2oK29RwGV5CHLsCdULG7V5
V+mdD3cvPUzDMNz3da2cRcagUZBBz24aix1xVRP7LiOaTkobj6duz534Siozc/qJMC9r0kkiMWav
srT4HrQco7AlxtXKAvGOP/HbjB05nETtfhjJJowUZeSKVd+FzQgR2SyeDT15ra2MIGfR3/b079tJ
eyBb5c+qJOotgi+ByJLLWdI/NEUg7fywlG1wETuBhMtngk1Ktok4AeosV2x5KK9sCmf8uHm+ic0R
P1CMTGKq280Yi/0Dq5Z0p6F3c8apsAvTXKKpdONQTzWb3bLba5G1o1WMoIlr811mRW9jEtH2J4nl
VEtBsBNYsn3bmLbdMG61Kvf3KqlVyFU/a6XyViTBh7kcYLRmGvG4iwU6+UqT55wQG2qbqjpAsU2G
TRZUhyaqPoOshgAzBe0W8acooMIWUsKJkqzO7rLiip1xm4yB+JSJe01AEU4UXuyRLrYVzUK9JjkE
55Fmt9kT/QvVFJALPYqdTHOFP0mAYybVnbiJnsD7qxtQxY8ZHWyeOXprXcKtVMwbgFX7eDIrj2zI
FhzktMG5RjJhkXwpIlT/opGksEfR+w7TgM6Fkd/A1RRc2JLyNNpY82IioPDuRsF0SwwI2lDeyVFm
F+lEFvkOIxB2tjKmuRVRzdFSa5qDHLCTUvQ3ts7+Jmte/UGB85ZP4nb2u35rVgu3S1A6m9CTZMdp
rLlANqqT6mPvlU2MVLCskqdYupeqHjciAx5DmSI0MPpiiRYfhVEPj2xrLMeY8xJlAmFIuIMPcSpk
DoYzxpKljCFq7AD3dFskt/rObHRGu2VCJrghkQGVtz46eSa6cBYgGZLZ4gWR1jBOHR0l5uZXlMiU
+96QXCvOx01v0cqowmq+CzHubJv2az6WJHTSQbGLomk3SjfCJV8i8WKapyfIr+ku7wuRFJ7EvLJo
cnhjdwcdaBAd1diujT7dGEX+WQnU0PYjfzqGvlDYTVdeVQU7G/wQS8VJQKvOaprKSbtOODArTLdC
nXU7/kbN0cwaWiujW+I3puu9M4ug+0zqrS2YifxRZ1XjYLW0Zp/9koUgVyjBE1QIzPkkucuw+s5i
nexLBZ/NWA2PaTvQNKS7EpYmCXLEj26mMtBJdaY5qozak5khUEmb0XQHeiiE91rJ3pTmD1YwfVYB
4RHcNvdQePRPRPtytWkuU2DQ5EnemG60JMqkOvPs0e6r6k/Nr4PjOFxBO88s37b1qClOqRGxYJTM
NuKafLxIiG9NMMWfJVxos4D8XskqpoKi+Uy6w75syvJZ7Qx9EysN5M+U8VzXBFdSc0WHXM+WpJpT
JheyzaRHuJlp/hE4wz43/PmLls33Kgl7f7LCfCMLwlPog9xLI62SCkavFubFQQhyUkf8BoRL7tug
roItvdNPphK9qgQModsoQ90Opq48ay0qGL33N0kN4CkJhHoz93mzMyuf3Tcg4s1o5Vuu3eAoZ+Nk
kVflpEvvdBJaBSpEWuyisT3kLeKtMTL+H3PntWM5cqXrJ6JAb25Jbpu+0ucNkbmzkkEGXdCTT38+
ljRAq4Uzg8G5OYAkVKuqK2mCEWv96zehi1PYTlndg9sJiaDS+N1Z1svglMueAIUaPi4IjDPVp+LN
ajV1dhNjJt14mflhgOvDzzxMZG7pGks52PaE3K/DFb5wjAvd96RuK4LZ+Nt2rmjasMbdXeJ/Fja8
5Wjy9XEv+2u9Lm7qMuiPiz/ekOyU4aQJ/lm29bNQ2QP9SbALEmKrKnTL/fKzJMuj52SxnqwAGcV4
LFt5lK3/jQNERiJ1/2ZO8xEe82MeGL+I0QVMJ0wSFEG4w3qzDHoNOMrqaLNfbgI6N9nY4lV2qHBy
jtoa9ZEj2icd608k7j7BFKmWhb2embExMdmEh5X2JaaAXX3mbIvMuonxP3zTK7p3GYTAQySmLtqA
j0aNof/ArM0T78kSdOFiLtZuPbrrwtLzBG/bMD5xWy3DSbG1J/reYs/AQY50Q790b/MO6lA5WACS
2S+5EiWpK4vB2CT3Jz7QZl+s2VnDoJ/HVRwLTEqAvPNYS1m+6pAS9Boar/aAUXDV9ggUK+MTNPkz
s9yrCkPfWFPYn09WeelalXHYpRBjSpHuh6DNQ73BabSpu4Q8phZ16RYHJo02biccsQOh7kfYwFhG
Eds9T1+CpPOQvofYZnu4bygsrgDN7ol4i7DLcmJmEitBJetvge3HrMtvC9JyjD8KWxV+umOJ9Qqc
m9dGs/adWh9zR1ujwi9/VB9813RBZoHXvR+kJ9j+Hblbyae3qhvHT+CGzQXFs5bc2gLk29WY1wRN
+0pQ2WkGET8X735mf7s9AqHVvclqHpHPXh2bsnsngdlHVUmW6jpz4mWqeRh1BUkwZ4GPigTnxW5P
c4t5lOMSQ0aaLwsYalfvBNWpl8yosro7a25PhTSek47llYMF48wCIY6gWaa2pgmT1F0uptO+DcHK
4NAblhPe6b91kEbkGte5UvKxg2cSm+a51rB5MvhaGYH13fWELUhuEkkIuy9JtOeVMh+vrOAlW5d9
27V+3JRDTsA8CbcmPn1ywVxtXDvy5vQJanq6ilivk+s8t3RqBa6pVhWNv3rhSdwNQYHBwmRfyDMk
18xCuD75zRFxC2196eRxsGDkBnj1ew7I9SQBQ0RDtRxnffpE/3QcA5fyqe9/CjViWW44j62uzp4L
v8+wkiUE6QiNpXojQere0pvbRE1pmLnixfcxAcYAcn1UVRXbLTS4DlMOYSApGJJ6Cg3WdJjgaBut
qoeNC0oazr18TtDnQlQV3QFIEhOP9qdvLNjUFX4X1Fiww6Jk7QjFcjt5GOFpeEw4yWBdloPm6CH4
eBDbBQLg3GdT6kvHPU2zeciY8rSO9dqjVDpPg3U1tnV+tvwRANq0TpRVh66YCBlJwbT1rv7QgbcW
oed7lL6/RS4YBuq/Jyu1Qh28ct9KyzyXOrN9RipX05o2V5yALVad/Uex/elgHS7Y1Wp7SDj2Wr4n
FGQzMIDaZqEuGRahORtOaFRVVFakl3qtidtHJSlGG08/apI8PVt+eYKeX5Xqw1r9oxVs0eTTtxxb
pIByCwmpSKae5qeWz85ptC+FU0bXjluApfvkixkCsmGskXAw6ND1/htzjW9YD3lYG2yApCk+2+hI
zwvGGiH8lnYMnf5N2pspXp6jWcLuycofE/RSWMt1zCu01fyRvu4fNA9/6pqFywQejh9mZ8STMze/
dduEhFxKGuIPuVsoEJofBy0SARfJDXHOWYT+4Aa3FvtmmO0rdJr3OSBBtVb4o4mbaR1cwhfLryD1
0HIzskQA+wMVGHwdIQFak9VVx5YCqTD8IqqNVtFROPct/gMWBbeY/IUeOv3Eu3TY29r6UEn3XmOU
6cp1RxJMmEFeinCDE5HKjY9u2dxX8CXrVaRE+pAG8KzQWzJwe3C6LG6s4FLA/C7U+jX1uALo2knP
3NusclcIRni0wH0Ik8769nEyplIKvlYinsXonNO2tEInnQM8icSL7NYHTa03wgFK8zPylBl56wwM
wswLsv2CDj+lrKw5WyoaqxHWklvid6kvE1nk63NTmjcS3nNN8RcSMG3VDSPdCVs5KvUp9PLmyk8+
Uy5P4PiSU9v/SdbwwD7DLLMYCpHqikxvQoefI95joSUPdbB+jAltk6o+h8r/mlUGtbQ9OKXThtRC
GVs71tiQJz/YJR+WWvlk1MF50Xxqo8RlTNb7H4PXZWc9+ahya4aAguB3JFM4NNrgy2EKFbNxU78n
0LqpaWYsYaLRbm6SqQZiy/o4azhKR1sMMX/4p1/n6wIgkai+w7RFvrYNOwGN2S+dc36XJ8bZ8wpa
S10/aUyMYweHrMm3cS/XU8mN16RSLJ+FMU9xVa6PhPlcMVQeY7xlY4Nx8hG5pIgN9IlNy99M+reH
tRkHaGphR4jfbquw0isllVfVgT7NMhonz90lTzhi3jZZZ1xhw1jjt3iXzpyiuef/miE6lhYZsllD
vBh7FETseiofLc5NfymTnd6yDNgnbqdl5ZbqqoVyjcsmMvHbJKnKUBeguIPF1maNeXEQ3fqC8eS9
WPovaxZztI7eU70KhZ4Kwt1CbkCfDriyJsgNGo0bx7M804MSWVHmAk/irZf0TPEUsyfsT40tj6Zj
O7xdvCGjXXtdpbs+1gUHiWwDnDBuyZTN4paRDEwTZKgdEL3SUvfYWc6hXqlgrA4RFvBqdhhLyGJT
ayXQnEngHoOUcJsg+F2Zqf0yGUF1Lld0MfKmXbX50LYNjJQNr8bhnOK1FSIsDArUFc9AA1zZrUHx
0CeLxnAOOhnDlN3GVV8lqDNQmIfm4vzUCI6HHgNsid2C1RTbMRNjddjvDfZ9rizO0QX5lSHjvO5v
yjmxwwrhyaLD4Wp0o48Xui2MdjPRPtt9RpEnfYsu1aNgmbXrxPRSZIaWgomuRT3juHBV7S9noB7F
gKSV+TGx0vfEG63QyDzMmfoeb5XgW1QLJsSQsnKNo7Vq7S1mnGHTXGrMGuZvIxOvQPp1NGymqQTQ
WXTVSxOOYv2yWg4gQib6aLLtD3MBLBTANvTQ1X3rFPgHtsKEQd+8aYx/hs1ZqRhOeWOSyOBjMjNT
+u9xvGGhl68Wfg0YoZn7bcsnH/KILypEe5GFtlH9JCnGXLy8LWqEUq3clTJT9HbjNqtefuqijBR+
R9ibT4CuCbE4DNUi38w/vNzazrnm00CIiV8VYZRLc9KddGTjJUWxTvEUVFkQYj9ox9qK5ZGDikqU
/S7vwyVnYYra+6hshi/kdtVPk9vXsKVpSmrinsO5qDPo1mvCEdV9p8KpEOx71MG0Qlz1AIMM62xZ
b7+yVxH61YI/jTpzxA5hNl8FK86+ZC8TvusFjyMblyl7ABvdPzFXufE4e0JVJj96az0Ym+Wumus3
+sOjpwYr6hEE0valejgWT5WUtAozY+k1UW+YecHqLQGIegc2BwShWwIDvwcm3us4MSyurDZ0s+6a
pxCShnA9MJKNKGc5Z70ndxqAtUkdQSR9STp6q5p/p4LZAT1BXlRpigNNMRUyCRxzXp79UXstSpCO
TJImbrDJ4hLM6HR+GUuEbvjuhq5ZMP3VrNehfRilSclkLCKGZsUK91lh+MyFbN9vXHO+9SoQfGCw
hT1EXZ/B02ld3LiRY35k7e9rbSHrrMGvfZ2/5sFHSrbVp5UiY0u0x7EyIjfTnSibZRV3nohLOMac
kah7VG+md+N4cV1wiGpkvaXruPcWz9z31VbYiQ8vwYe886c5Fo27N3WFw+v8wySy2QuKJ2YY2BDo
OCwVXnMsQlea62nVekjmhYU+E9GV5zhnGCn6Dm9zeiD10LS6fpU4HrCWX0ZmWhEpM1VdxHDcPuP2
d14t46PmR0YjD5ljjddoTMY+SKZ2D6mHWBHXJ7Oo7p2tYm/ia6hJKWIwkqjyoqQoXQHnOVEP7iqc
nc/8JszxkMjhBO7rufrx14s+mvNOFigqUug7tnOBMDHhqk0T4OolZ6LM2pgwsx0mmk8+w1Oa/+zd
EuJXGWzpN42bnfAvjczZNYh/wXC4V00SWd4+YW4UDjyHUCU59CPy4JNrgKQAqAVCAB7CTsgVxdBL
OmhmioF0kMFULj4ZnRNt3bQnXaMNxRkQyr7IsIAsgs+F0aZnFi/G4jigiytIDFeZG8ErLRjFd7nx
2/zQHCwOQKAqU+htjDNNE0utgP8xYueMa6k+ai8GfEGYPPah6ooqtJbrKRDfm77uthp+D1NHUeXm
j1afEMdum3vBp74jckMg3+J19GyXY5Y+5u5dIWWBFEhfIqoRDPmJw2NuSbTwZxq00G/pISy8MYeO
O27Xmo7eLuDPcsdV2Xx2iNAMZ3wkz9w5kNzllBbCKPblqMSKJ3Qq7RvD1mQ3FL9WvBx25LIBzwXJ
bbli7a55nKUmxlSq7fejW71nqfedYd+ZrYVGB8LoLYP5W03YwuAIg0i06O5Afumepk4PCYS8WhYN
9LZ3LdCauQuHAcMJXtBSVgloyfTjcoYENFEuZiIWdPDFA1S0R4NsUX+DDPlhzGWao1dW2OHAYvMt
9Hx9mcRWxcHLAbw566ZPRAy/+ayeuCuXj15Zr6xbHkjprShMiAS1Z8A3HPWrJDXCIejeBoo6D3Qp
SjGillR0c8VixNsOd1PzXU/FxN6GoMWjmrOSly3CoV3T1y2MyhS/6EBXljt9JjQ+D0euCBcDJ6yC
4i4J6N9znQN3Cdaw6WuBgKqO/KWb4sl1DMwARc6ZOXzikE/70ICF4GEgVjXujNZ5w/DitSIEASZ0
FvsQi0L86t5NLJVCymk7GsflvVXabeCru9pUsV4O12Xv39LiNCElfEr4Y06YgA8vRqcMa7pzVwc/
lkY77kNQ3GHSdJrsDIFCve5zzVviBZITlJHiemjSBL2bc5lyUYSavin6Utp9X8kIC6RLJp+wnseU
NKBgmG0/akxalKTSzJ2gDtlYc3/+J3drn58+mrG0waGz7HexITDKlN9Ji7y2tV81qH2EWFPCzaA/
qQfsaU/CxsGBBWOyP87BbhhNYiAaa4o1j2Q25WKxJFYa4CD3oO/sa1tyIKvpKsg2rhB7fVxW5pu3
WI99X4UpB1/oFnx/9UCauMBUyiEgeXLhp0wQgkXgXTm1dZE9U3wshnw2R9jVnOdhIPunzJsekwXA
p7RL6OcpXmojPZxulTvlDxhytj96ru5BI7mHkdq27hXnFrVE5c+XuUXuhwV7nObLNkKpvhTJgZhd
OygQnbtAOiq2WshvfRfcizF/zLTKi+n2i8iR95ZMHwIYA8yVmjCoU7TvAYsxskrypaqyHuKgj1Xj
wI2v8jpCJwbflqDcxd9nzDKYJWt6lJpgxv2YnH1YgGGhMnIlfU2PgeZVZq9R33p+uCsWr4zdUU8p
Yrxj7wYPZl1gTzWufD+G9oJdHt87u9nq8bKaTUWGV8v1krbXzUo+hLdSwpdoGguve1nz+VeqNd9Z
HmAnBB9fdsytGt/CjBsuu1th4doY5y6Vj3BrzXDCojuy8VMd7d8DAp9A8mXLmhC4siRT1VxutZrO
327Hb/jzqIupSRez/RTWqzbrams8P123vFrN+hW6FGdYN35OktQ0jViW0adynY5yHkCdWvN3g1TP
bGDjQYjGR7TKHgaZ78o0yA6+RMos+zmasnWf4lxDvmX1njfcLSHMTP43ut4Aj+yBQGn8FBgjRJpP
P5o4h4YMDvhAazT28lei5lg58r2jdqpQCMHZKwfWL70cQ7Md5K8tXdH/nvHRvF8mXm+a5JcEdnBI
y8aOPv+u6xnksuk/k4IBn81TT1I9DbGr3LsdDw05VLpLLfvWUP0TuVMkhQF39qzUHmQk9HEMHbPx
p/S3vUCYDBFd59oVTHpI44uA/cWuc/m9dMmeJkOcZZ19qHKF99Vw7FktXYeCzlYm7ygFYZkoH42w
SmFe3RUBBCwh2FUpKFFTW2bUFP6XX6wkCABTErohQtxmukjLgLcX+7g6OROszpG4qjMJ0rFj3y9Q
EYn/QZzt/CKu5J5i3IrGoLhe2w/LKBARePLKncycXtxknfYmOWtze2U0Drkv1rfORBkUMNFgByTn
CbrM3tFcJEyZDR3ee0CvMEZm1xlRuzoHd5xXCosSMv1aP2p6/pmKFBGJm8c4ivngmx3mFl56k0Ez
skk3HHjBnVP+lBa/EA2/a+a04Xpx45BYEA7E9oULGqAFWl0fbB/FxIGqY6Tg9fln724WqeYWwYv9
UytdUF1xBMl8ZRR+/8/vxypFTO+BXzszA1V9F+Vm1NNNWCB51vM8c0aNCcpsAnBywaqeO8qiTj7k
wU+bZr/l5gSSCPPeUnBiGnkmXOJxSIt3CMyIjzt+5lwNJ2qLYQMkYK9CKdXqhC+NPMuAuqcXPOUA
j2iUPDTJ2medp3dwAtsoywjOTSBbBaTNbSfXQHll4pfg3nVIwWXOo10K0W+rkA1se1lMQkPG2u96
o70thFehyB5LmnVqu2KLhVrqqJ90P1q19mwUNZzWNAitZlvXPsxjXWg3k6+udQQWWcBuvTBrCDPc
YWaPtCRkXGNRIN7hdex88jTFiB/kHIidB+cuCkggUbkO9uTg1a3VO0IC6JJ478asf0x1l1MSIxcn
4DNqDYXrTNkgIrff1cQYq8Uhv94auKkRcb1yb0LDOM40yl+lQ8KZMCg2vadE9Fc9jtkEkSP5lpr+
qc8Z0cJeIvZJwXOe2K1AZh5FJ49k6dICKg6jykjOg55+9gX/D2u4WK0vmmaaeYmmwF0ENZQLcsUv
UGFczCRguovvMzAxD6dKgt/F9DTidPnnc2VqbWIsXA2x15WPASNUVyTIVJyHXoxtKD2i66yuOzKg
1/arXhGXAnIOArVlsRsAmIzApkn7rgu+l9mu99oEcTVZ+OgDbNhWY+5pxr05NpAk7LuCfgeLyFPw
7kCNiTJLIMFedzXdWdRO44yQonhoBv8AKauu2OXTJH0uE7w8hfutk3SS9ereN2scPwTjjZqLzzpt
3VVkpmQ19297tMhSSz9da5RhnRkXo860aE21z7xr9p4ebETo/uQtiUOx0dA3wSFzdeLAHDdF96QT
9NV3Qw6uM16G2Y105g4o8JdXFMOxlp10om+gVeOp2OcWoYDZQ9IHV7Y37c3WkxipQmTS8icPJX2G
JS5azgtIxXEd87uJpqXP5JY2vPmOxuWS3HcBNbbpjmgcQayc7M4cgeRLW8CJD24y6MceVo0rUbNV
y3Eo59tOkNWYme+NXwGlYBMrK/OKM2zXlvbvAh/asNF7rEbeC18DxxVORI36jioHDXbw4iuquhXs
RyevIjIXvmJB0+jhX1q02sHBstdoXUTpXs87pmeuzIaGscjWA8pasPew10QJqQodFnKTW6Crr5a5
VExG4+M6FlVEGsUYD6v3gTGB1jd3hokdg+EwD9Vw3N9CFRVWVJY6uIW/t/P+fdRfJvr7UBuau7Xl
Y7RX99NqxmMVaHDX7eJ+nkz3jEv1xmaBG9lQqeEt6MeGNofESGDQ8wUXg0KOZcp3QLXvrWctGFsS
sjQ39Phkpr5bjm1H2+NmfUTkD/JbP39kbv3WkhMRITBm7XfZL3gE15pWX3cY8WyqjJQhUInhIqf+
tucSMMTmm7lPDdyFWvS0ys48xmkwvbUtHkeZpHfs1BeBYy0OILKPvSDZlRAJd33JLL7IKjoMePA7
MtNJT3ne0hJ3Qa3TkPsoE4j9Vd0yRZlzLCx2PCUsMuhag9SnVb9z0uGkYXUEX2P+lZMe0qyAZmqx
oyrVP6qB7PSxcplNKGw+EmpOu9Y+u3VgZ50QSAMthKNEbkAPduoC+zXPQfAtDaMj0q9mIq/fWSvP
WdG58FWKaq/TP9gBFFRbIQVacEaNp4Fa3UwsBCbudKIXT7URenfZrLFHfolVD7dwZPkcK58vQFNI
zmRBi1+0u3L8gWlPuZswuVJ21XOGE2SVo10vwV0Q2a3HxWMztLbIvUnrQHZtL944w7JuYfDMmDwj
+McUnB27L/8p4P9fke/+X3h1/0bX+7+x+P4/JN/Bhf7v2Hc3n0X/b1y7P3/+X2Q7+x+OR3okxHV8
rgEvcS/7F9nO/odBBQ7X2jcCPmcft4R/ke0s9x8wpXEA8UwocPrGqPsvsp3l/IOwR7zQtjBYj2xp
/39DtrOsv3PtTD3AXM21Pch7js5B8+/ceiwYSpB5hGiiRiCFZ6MJPdud486dds6qSOgmZta/5L55
aqQWLuK1EBeTXAid85IPXK9KYuAwWM2YFuNYNjE6UMwPW/2lqOXV6pN2MnqRfZ6T5xoOF92w8bBi
ieMPn8101cioGj698kfvz8l9pd07EIHqc/GUOnyeDqkvPXnwO9A7IqwCEu7LuzW5W+rvtQGextHB
Iq4mgDSwqT1cwELm/7nvhonxPHdHKj/bjZnyYZ877yGbRMsIslRCLmPaZPvpDqjLL+G/UWRo5HMT
6B6CLzOHr2tJD3GPzQEdBIgV/hxI4OJpXvbb4xHEyfjMFheoE8soj4nEVqyUh0zjFrCfQf/OLPdG
6uU+2wZK5ZsvvyKlg+3znF2fCiJpQ0yfIknFkCLNaBcrwm8XD86FhoEc8DxOaC0TCVfAS8IMgoA+
PfpFHjtcN+Ha+8n0UAiJU1ngFkVe1JjJA6mH+LVDHFNiZ9H7d8lvg4ixwGY4nKwnuIG01BZilE3D
nh8mRCuS4IRlVJHMLoO6TtmBh/4AxuSOQUzmezjVITiSg0RuKCQKyjZSHbtYwEUAQwJfh9t1as4L
G2RkZg9T/krCaKNEhPSzM5gCPA/Li3nM3ds0+6j1c919enA5bJ+zwCCJA7Oron4hJCc2NWIPprg0
X7bBQm28cE0A2KRyWwRlvmxXiTwMfo5C1MXkKEUGyBmMF2ZSz4zBaab599aCHlaYYQ89u6SnYz7A
qmqdCU4gVj62okmZ99IyIi24bxv27y1jugcf5kWpy/b/BJRv5awRFwDm3qV717yMqgsFsBD5vJHS
vsqV+dOMyX4aaYwQ6IF4e+eyW3FA56Dmsgpey1YmCUll7ybbCHe36VBW7HgxysUfaYI4cbTBbNr2
o+5euv5iiC6y656+iAXB8ppSrB4DDEz5MToRfa6FEf3mrVTjbSR+udAtaz3Wxve5x5Mo1/ZNB1Cq
v/fd2Wh5KSuLh5ULVwjMP42TjlULx2YDyYmXiFL3hVybSA82+SMAHfxLFFax3lwYY6kBNBAPDumf
gvYFxRaMxXTXsgYK4FkPoyblEourDiN1vqJr9BsLlg4xSyM3KWS4JJCTVM+ZKePWwXwT5lJNn749
s4m1sv1z1vPP1qXhYiElbeLja6Xl8VwtcUGVZ1KQo0qmPef3wentba1495tX2qAZIbGkkYC/lkH5
vBH55S+b+L+YyX9lInubseRfNQJ/9kZHR06CTweM6G3v/IvOHsKzGYgeyM4sfrqaovQuAKgsCrxu
GV8nCRFHzktJ5jAZnNyZj8bK5FPTYsM/ocwHAp33C2+cmBlSwQ+MIXw2k2Y/YvszUH40PUNwBmBO
h/qvkdB071v9iDND2Lfb8scPUpdhQDlULJftI5vnP98ATn66fk/ABdWeDvhkgOHJkOCJgg/I119s
Ar9MKwp48yrjIQ4vCbOhQjFv0S92/l7uGakcXPesyjqe2kurHroZ7AZAhDlUzbNGoI843A239pOx
AOMxAl3++6f7HwqMvz/dv1mgDN5SynoDRNfiWc5PSnpRiRTf5hv1GB/oG+lN/YC34A24aBw92HJ1
7TUBA7v//kr+IxRnuxJCb4nl8DbTp7/Hq2NOjl90J3nPNYcdXh/ounOOusjWTzw4J9grFfXo9fxb
8L9kiVV335HrwtAhx1mt3uEZ5Nqx3BLMrrQKaTht54Os78oZnOHSOFdKO9EYadmrZWFykoW6yzRs
oJ7/Hywt/m6wxJ3Az9RZr9vd+ObfZERWbvk69ssDqBXi/y90oPGguxFUTEgo/ywG/02I8dfP4++u
hf/8WWS7WCZPzfhjrvCXr6M1ikCImeiByd5DRvGSuBj3w3Bw5tD/6v4nI9/gP4IbTQy3GSxTK+kk
SBrm32xgoWvOmIoKUDb2mzU3CdbgsxLyIDEbn02+QGPZy/liaupNw1eOM2PSgp02v2BrEqEtR2JE
5qBv3BqjCmHmc46IK9MYbrZdHrQlY9z+kiLVnLXmK7Vf9RKLIPGcW5jb85FPWf/taFuQ8FOb9fhU
wdHrzGia4SZCgt+uoijye+aJN8idjnZ18WZM7qDI+WwWNOjDbtU/1QrhdbhMAqDWPukcrlsZodEX
+3kbduoguyv+w/GKnyhTgeV6LK1TuiTHmYrANjp6NXjVJdjZkO4t994afyUWlArtvUQHS9LMseeb
X9QlX+kiSVzmGlkpCPjmmBCQzXA+G6d4O3kzLns7HiCLh3Qd0YTKbjv5trtNpydTZmHyotMa1dgz
SMLlt/OELW+rGtCPENfOx9GmUeHk4bbRQ6s6D18e+R5uEeVwhsfldewnhgHMdyH3zeJgcvhthJke
oZCtfR+K/rVT9z3gL0YS9FoQ8cddwyGRUvcsFXQvPsROwSuADCmBTNbftrwnAgF6PpbLPSVMlSKF
/djuaztQyvoVh//QUzcrIIRPBWlk8aDxUo13NIDRds2KM28BSNoKtlFlsX03LDDeNpxYIgH1cQCg
AK75y6A9CqgWNOaV9eeYHGCcQgY8WVn56qj2aFjTTT2hPxhjHUc+0WGVYJN65CHx7SKuLSbZyyI7
3ahL0oBhYWRix2DhXHkeDJzDXB9tlAKzgftutuyZQxxyIu+RCPOED7pDPDTyK48wUI6VkUPTNvnb
baoqFwLcSKl65rjM3Js/5/LOX4Ook5+dYChGAZu4L0aS7pr698BdJFSbmKamHY5OHNfWlFPj5Azb
0fVW7RGtTbydSE55IZ9FXwvGCow08v6wlA2J8dd187AhOwOFkAkv08bTT2LaPzpXo4+eJkWx3zAS
RLAitwWhveBOwHf1azTm60aKeHTGmx6Mda1I6uouk/9lUl0bGoxJZ7OSXlAKZpS1/pcFiacynip0
69tP8KmpWfg1FzePZwgodYf5pnffEic26pxYqYyXlKOMWa3f4fO77MfJPKQoJjTbPAx5f3TVtLeW
160UobqByB9vXyW6nHAd0010CTlik9cw/juS/xE2IKVgaxyHjblhJCYNgYlu4t5z+JzYL1Dxk1j9
UgPcbafV4BgxgBfoGa5U6liWbWQxt9++MqzdT8tWVc9PZf+1NRGeggtPj9Eq9CjmRRZIaLiKiqTw
ZrwkeP7KHHPX8mHoLlsRNdmnysRLrQNlh2IUbJipBJRCXKuNu279kNn8pyhGd0GMrg6OgmnSkzvX
kG5Ar5pL1b02sjmaeNdYaBIr2JdIQNzeOLlNdo9LyAHr9d1IDIWTQenYjchHya4/CKhKHVmJTA+P
ynmEMotTD4lst/s8IwCA3906C/C2WAPXapfYGkfwI2xzeF8zQel/GgtWw9Y6BJyiAQuNLIyIWR3Y
sBbahFMnVJaMbersWyNE0niDEMwo/iGbmaexSXtf2zO3GkWTdWkr9n3qzABz1nGiyGbut3VUxPHe
eR79nFo4jJgyKQdvmLgpJM4UsCZTxj8DHQuDWGLf7mSbbjJUFsFHMnzUGXROOIpb29t+4InPbBsS
tSjxhKLoml6G/Bl6UoYMGvUsMGgBxrPEDdegw01COeTAzOhZvqJd8UZFrQkjMGY4moM6b/+dywak
z8a5/WaggqzFuViHyCJokrD3+wa/hVpLdglkGF1zos3mDuOIGFHWDnloZzwoeU7EsSmeguGqEF/2
ilgIJ/iPjOFwZofpE7FiMA9SAgOyg4sADSaW/fNfF1vLKgz6X4Z2L+F0K0wzM09DRuPQV3CWmAdV
5NE0ORR5ywHhD28RLQBGr1jbMuiM8HHZq+3Q1Q+18YP8ODWqaHCZmqkbwO49VYbZ4jwLTOu9VgPz
y3xv9wD1+EFX4mvk0WbP/vDEzpoCkg2m3AN8HDABzH5vIa++vNLTpwknmbIj+7GjkyoRcDzX1tOc
f2psz5wACZ8PzWp/LQ2mezAuWmdF8n1dFU/ECKf9nUte3XgkRkUa8K5u+/oOS3PuYiuCtle2Di/e
rq9hxHnY7pLHhhImTv3rAF9NEGYmcd70GThFXAP7ShPTpk1KMEYy9Zlko4DX4DFMceC1myHCjmyH
Z3QOdys4KQmoMdBOSAlzCPRhj4sY2r8lDhDEtIPAfLOnZ3SICOMOVLoXZCzIlMxi+DkL35STaVgp
8yGx/SGyvgvyMjKKj4bCvxfEiWAOxCxLYQen4czhXzM223ttsQeHjmzeCEwY4zVNSFzNItluCwhP
5wlNnjewo8LoI1ANrLDK4Q9pIyZLOBKTKrC+OuZTZdrhdv98B/b47pnPC5ykArUBrCMXW+YMF2RE
DSbuXrCyCPfB7wfjpcCsYORg0Muc0Uz6yHESUHQyUp0Wm+Zutwb2g1XZmGOAy7BJ4vHSl68tViaz
j0zATVEucTqQjKgKPqsa6kHPVkXdaGM95wXIKCgnvUpgmf64/eCWVlQB1YuyO0HJ21l+EmnT0zD/
DGAgevHWWeVJULxIljdILfTTH2N9w/bPsp40kPFhKCk9nqY2j0zzx4KZVuFHZq0as3hs7E2mgM7P
tlBM9iYj+Zmnp03TV0IwWXBMxfebwQZBSD/MqxiMjIgwxhA5V7T9mmHS7kgYIYOhH1fvAf6pvLOP
ikm0HdhRKxg3LDqU0o9qwRc6ZU20DBopjsqRkEmgBtvgj1nbxaxEbye7FnZUXmbhjFzDQuThJFww
/I8JClY70quYDaom8efPF8A1Gs8oh3MKyZj8TJhh+CcsJT7apLg1LDt8updi4APAoyPHOItUgQnK
M5YOJL6jiGC309gdCAen7fo/7J3ZjqRKmnWfiBJgYMCtO/jsEeGRMd+gmJIZjHl4+l6c7pZK+qW/
1fd9UVXnZGVmRLg7Zt+w99ofc7/4LdXjekhoDqou44JfbGNPcOXX491Dt05LODnTraB3X3+b16LD
c3v2xhYhucOugkbd2zxm6POwmeyXJnq02nwnZfkxI1wwQkpjVsj139kGHc9UKmF4kGL9ci2TI4DL
YjYvXnOf52xU6faFO+2oUaaw4JHIQF4jfxXaoYT+PS6UvnZ8LjKx7YsmgCLvxenLEOEjg4+ZocZs
oiMJnh9Eg3Gq472YUxRojDzt/lpSj7XLo2Tv7HKdDRETJ+Z7ifXSFikeeSpRxoYtUjudOq+rbpHi
d1jGflQhdn6Syyk8s5areCITlLFPmUEa5zYXsLJylm8jYQlL0vuj8dmQPjP3lOO6OsQUlVzZm9FF
wz4SM3jm46A7B3sVpK0zSKxyWdlsW4MJCFVaIox9CWo8jP1a8jim4QYmPOnEKFq280jwAvfpcch5
D+IfIAxHB7ueB7AuY+7TSv0ih5dlae68It6tNXucLZufxfluI9RzTAnXIisHUtUt2Z7d5D2byrtR
tISg1Ps4Sl8Eml7WRah9kv8kLv/fYuF/cPWv4/j/j6sfOuNng6//33386x/5z9WC6f5L6nBDXAKe
DROuzH9vFkzzX8IxDKI1SZICm2MwWvlvG7/1LxPKCLN+e510mIIuuv0vG7/xLxp54KOmxVbBcqT8
32wW1tnYv8/OrH8WF+A1UGaZlmOxwfj32VkxKrKwh95GgCg+XN17zBKeH9fp/oeEa5g0/8+XEvxE
LDF0Cx+UkHIdVPzbIKKe7VlhAx05dJ2NIHquH3+iROu5Xi14QOo7KbgkZiJ5cr38pULakINBOFXK
Xd959QNhnldY4xMVH2R+o+AqXbR9PDXFEfhU5yEQbybGvAhQAuN+lgtmk5Q8d2ilVMaSKWzt4YPx
CPBd2OUTaa2Pxlub4AIsWaXSeZenkMVnPTTxNnOmAjOoeJ2qGy6ZAp+F+70w01qmbvWyP2VCv82d
fVaacZe3wOOkYE1YZP1PQideA9bYqRwzRuomT60U32KYDLKNUISUFYZ+dFaHyLAOHN6I+LE1s4mU
z7lj0lr3KItzaTyNZoT7T4xv6Kj3icuqewztc1bbhP3lE12cPKDGeVe6/TdDNNd6rCpSSJG1Hb6V
Lp5nuxoVrWSE0NvQjmWK0FJWOtry+bFqFWZvApU0Nu4FMusCPQEjL6Jzs+fEOSvT+SHvBDzQF9Ae
sRV6ju7PADpXId3MCzae658gj+YK0o5Wg2+qEVbJwCL5iBEfLpTkRWKRHN2gdtGb+2VujjISn6Oz
EENQQrpLuYAE5RNwyI2E5Gz2+yRPgSlVxa9nrbUkGTzdUHibKRk2g5zexqKK9lGyvDexNPwqB7Mz
FC9EAoKDw02LVdeh6yO6AjDr/gr4COUt4tYALyEnd6b5WoZtv13Vq6nbAgxgRsMY0ZP9TL9WYdbQ
wtdVdigKVj08j2tdgRl8/R5KIE4Axp41r3trimUCxo47pig89BLgF1R6Ug1axjpE42Ut41+j045L
W8gAaO2mJ1PIJ7nIR8yFNFvrvhp4iVVR1eyZUXA6aNsEF6JpjPwyBRmjZOI9StTq1Ug10eQkR7XL
M2gptelQv2275U7iW1l9cSedFDcaPoe+vBWNX3vqhLWU2YvhIe1LTqZkaEuU6E+rsw58sApG9jH/
arbMtWz7WSmmK55Be9M55YV3cdpmuYMgzr6fmeowN2dwPiMp3ERTciTdfdwggM1a+Qes9xs7reeW
N4dG9Kjp5pmo6m0x5Xs7NlhsZcggXECIeCdQ5LV/baf9MyW1jd4YMVOqInaBFCo1FksvJsQjiuOT
xS+aFipSZVV/LNnh6+XBzkr3pLf8g1mwXJqSvTKhPGGTRB6DKnYY7Zeubm20XNmt7uv7dtaZh2BV
NLv2DmLzearz5FpQkw0pLrHUFmzxDNQQk2b7bYSStFOsCiJEEg3uSjgSPsLUE8gSuxt2YkQzDmEX
hTFyIsC4nzinlN81aj5qMwjc0VHPIoX4iJoFyGhx0FG1UcORdCfD8NfMqMnEqKJNpAX6nPzpu+Qa
UbCOkwSZMdF9Yt7aesUaLtJ+uYPxXME+nNOx2fdOeePMu1WDOgpLZ+r4XZgU9EuGlbaKw4OS4n60
5d5Y/oT6+OH1zH8EJsFxzGHM77Gd39h8X2c17mvl1XwLE/b5JJyo8JGiY2DdLgrSdmTt2ykJwoIe
BokmMK3S+5YxlI++kiXBovUfYyTl0UypDxFrbPKU2Q+JD0gbkdrnRjMRbsL8py/x74xkqXWIVwCc
99BgyJ4hyF4gloTBZFyhKq7+GTYoJk3KYQmvfZgHbuRt0/DDFv0pIeQQq66MpxuzAezp4qKs4bmM
2T+pjsTSOVBsN/WhP4cgAgCato4LJ2IdmES41aVvh/1DVoWfiaNOEEJ3s2n5Sg/f7VonKgdxCf4o
1nVfdUcCW1rYB2NKzzrxBZ7rvdZx4ncWYDE+Ki5RYiKimC9cLehsPcGL6ZGOQ8NkEJMgPdntiQyK
Aquu70vOfo7e+NzHBQQ2Lrx0cBgBN8yCFsU8KGcWKL5KbdRRNe1jTzsA7oNfk+Kda8r7tjJYioan
lrygiLmdEV3tnHFBmFxCHspMLE+wgJiLAFfXK25OmJGbOte/J2RSXWZo27jFmC5+Wm3G0ltrP+4/
a75C3nc8JnV6h8rzMI8Ljb9AU2Ubd5WO+llTzY85uKc4I1m8+9Tn/IxAy3THg8im+76EnmOWC5K5
8rPr2oPQIrSOk7qTYfnTo3DDMvLQVuqdvPqXWpse67F5M4flNVJrsN3WEs770Hkkh6wXidq38bZR
5qt5F3Z0I8opZ6DTr2DG6o3djj9QPvxhqXxJq9sISI98685y7Mb0mmTaI7Te+1IZX4bR3/L4eWrE
KfH6+8azL2Xl3mKvORG2cerYFuhF/hBb9bWlFQ5z+KEpKEvEWD+xLPylLq8ZeIdmuTPr/K4lpCQv
JSE99gtDooe6x/QwbVuktQnxVBLZjzrZMl03yd670Xd/BvMudYgIregu4fG9mQtz1gk3eWnjUYxI
rm73i86CyVZ7qwee4ESfYI8/TVvnbSchRkC1h7o9k/3cSheNlkevz1g8i0DTWgy13IHoQPOzJfEL
bMkHXmwEnovxUi5vVWl+aFP5Kybjoq9khDrc5h1Ww4aGNk3mt6JB85uqbOfGVmCl2XPcyifQ/F5j
PIq+fWAPwUBH3VznrhLRUzR6Xy6+9q2RMXLN8ptT6n5RW8ewXM4WnRsdo3HjutznrcWs27mYofq2
S5aksvK+jNq7/HhWcYsFYjVLF4c0RVexfHSmfpVMNRdKQO7NNLCb+SN05584jC+6rf3KTKBKY5cA
CO9GSuRmmCMCjbIZjM9s7as4ZwDjPOOU1pkGQxOK0iM4DFJohkOUx0yanyoQ9namW74+4RqOFDMt
MnK8yPq0NHVbmmE/j1gkF1rTXCufowIHJjpVtLIlEWRqhzUNcK88J1F7ddyYhaq9LuVem/hWRB8D
7BXYDpcBMrPnROcEus42lQdbV29qdui7pncA4ReQfTjcpHizOrCFazkizLsqcQ9yylMmOu1ecsZk
3lr1Nf25ybKbK56jenxuRzeQcBU2Ak9ZVicffMyxkZb6q4FSBIEv2hcDlwz2U+6wba7cK6HF78Yi
DqY5HlIDL7E+4F1ZXqqG6YFJGlE0Wn7luH7Z949TP5MObwQgnE7kAOCKiE7W7PqFGPcpUkHUtWWG
/Qwfneleo7Dx0yXiVqHp5e5+NJnaasWnBcrLtKZ7W7QM8QWy9fa0Pp4lwoyyAGUHDVVpZN0zI80N
qHd1hRZBPheKuXMU3g3l9O4QRz8q7TtkMM3dYz1Yo9r3jOXX/2RUFK63liPzFTCKb0h8vFHqt5p9
i9v5qpbsWnPSNtPbDB2SF9O0l1OZeW/GVG4HUzxg6d3pMLwmQn6yOXvorRHpCO4zz3wyGMwLrUfZ
wyakrUgQ1I6R7gSVMd40fBIL6ofvhQgJzwgmRAwJHgsgpUHI7BVBdi7e84K7zKlu7tBtLFxgHiEg
7odF1FfuzaSqm0G1VC/9KkAIh9MoBOukNkhaudeFfd+QUkd0zyVn0uhEzZ1JiF1iFkShXewOyY1M
MJnRbNjQaJwAhCTh1ohoqgyQRxz0AEihqlxD0zv2+rXNxn2i2xjCw4vluDCRutP6v6ac78ep9GGP
b6Rt4lxA3cSBOFT6tWCePc8CcmF1cRvnun5zDZ/fHlJiuY6LYXdoLSmr/PqstjMuq6nIT0ViPDA8
OgMselnfhZXJoWUQCslWU/VImG1L20H8qvVjFvFTq8TOZcUQoqqvTGzbqeXHQIVGMR9Cy7kLYyLv
p+Q2aTnpu4Rhom2S6rGJxkAjEAXiSBudBqu7ytp5Iaz3gY/krqYyiSQiM6X2o92cPJMRpl3Ra1m+
i1OW4+lATGbvrQBMH0fHZf1b2rz9mMfoLx8pU1n7vO4P7dD4g4DhiNVOusUuR+GeR7XY4I7+crx5
W1v5TjTymlPuNfVntoMijS3jyLzv0WVfp1QcUOYFZjTcj/F4HnV2rtLzG150k09XWzKVs0gw6pI7
MzsBm+ODVARikNuSenP9motTYpfnPfZGFjqt5IhcBd14h1tSAZPEu7X5AhoXmoXJOzgu+5ZtxczH
RkwFLC+yTqlCrTaorOpWK9Ju8WNOnUdcQ3JpGnSsVXjswh9M1kcsLeeyHil2EY0kgUjE1n3o+POh
qHbZDIK6LoOZaBosDiBReA7XLhgVRTjnL7GDLbrXD3HMihs+c5WQQNiqYx+D3dHJdlyxGnl1dSJj
HV6+6FEbaBqm7ol9gCmvpjf7IHZ3ZZ4cDdkE1siKDbaDJszttLCFchknd/a+0c3AJhudm+Gih8C1
652qsX52HtVmewUbtc2RdOVz7Ws8+HFSBAafHODo63QRot6LtSxbY3rrPGzr3TtZWjoOjZGkBKD5
xZSce5vUVLxTusOe0qLUNvjYE8jQxeNl/Tw7IKZ1vkMP6BYQwIOokn2aeEyAbbRQW7eJwG+GaA+Z
i0MgM4f56k0uQ+6GbComgRrLcSIEwvGaRdbOVc6jO8vryj7sdGbZzbonHndx79yj2ILL49cQRFvN
u5UlPOQ8IVdTsba1G0LxiptLqPxgVMeymk8z67GSsa2RE4DJAx1Gzj7sxRF9lU8r4bc9hhol+Rxh
BsN7sOhxYPLZWs8z4qD8dcHUhsbOSMHKNF9wtzaz0Z5gbAXrC8G0BpRfdzD1wi88d1eSBEV4Xv6q
KnJMlw85FKcyjmGeZqgr8NA6MxFD2FTjlnPSISBI36sx28aSdGmhHnPxksf6fj0Lays5N0Z3mjGR
m6weEiu5Mkm5CbW8udKhFW7PYdY94zwosSM7z5OTB23k3pmt9thp5t4S0EkIDMSpcukAKW5N3EvH
mJ0hxFseiFkdwDSe88b6UMRch0q+lAxymABXv403h1s7MS52L3+skf2wqp8Qt3Yo48zBX+a1og2R
bbWpd5zL4eOf/88x4KoSQM6ujwDBVfGkOtbKi+gJs0VTODI0loXW+mHkvtoGGy53FC+R9leZ4O1y
12I8ZOg0sFhwt1NRgkxptEdcwC9AFHgVJnq+1ntkQPN3kXvNKC8JhJwNlEgYPgu+24RWipWbAamN
7xSAire8lBWOtMro9tARsLPTnqQ2c/Uo1s4ik9q28Jja1R0xjNnM3zMNw32jucFogY9w9KY8yHHY
6574WDK92fUtkJ5G/4Mn8C8qD774EtJIznDNRG7+Gh3t+ZyIheWkiU+bRxMtKUebHj1GMSdTa/xV
c/G7MKfbKk8r/KmauFYccay17rMheIKRUGLwZ5MyN7lIQ5iUEatznDHMSnD4olo17gBw70HrD5wl
2FcEUdV5HUQGB1lYzaRPFd15fU8dM+YuE/lvbPL+2yNodpn/VmAaNubCzCiXxV8B+reJ+UkWbMjI
VONjM0x/67q/HzLekArs1kbF/HHOi2SVzD73g3ZPDYi+lZc3iiIv6OrkzamXkBUg3+rYiRcrDvnm
6d9G8eHNw73u8N1Y2S8u+fta4PzsezQSzlz6ESLdSu8+O48XUmO+wmAofIosE1EOZ3wEalLHzr61
jeSuyO50CFfnKTMBfVafZdg+KhsDEGqC7w6Sya7Ri8cyvZcUTNh09WUD6eG3Jc9c17Nv4gmxfaTJ
iYluidqI3eE88r006DL2E5pg6RBBmGpcOamLQtP8UBO9nsMPx5QQARFwL71/wZzInKKyop2x0JHZ
vUoCjcgsOc/hxsYDMvCuG5LNqKnmaHsLZwYZjcoBEqbR3zHCyKZznuN/LG+DBnJc845tl700ml2e
tPpa8QTtK8E6chlKHBEhoq7IkG/sYnMGX159XnqMT/HnLBLsFSE/gSrg1kC5OGs9MV9d8+Umy7do
efe9piaEKBJBujca0p7GrLjCtARaFM3GWmE8VfLBimR91kMtSHJhnBtCcRiGkgmAbwxNSfJ3XpQv
OuemFdQ4eEbQfno8C/aCgbRP9jp4xu1YpT91Qts8RDZ2rYEfeaW/1FEaMBr+mm3twwXmAwByu8Ss
V0l7BIVXao9JvJhM6SjtO16yjjoJtwfRmNCaHUDCjE4c3Q9DVtnD2v8Ced1KHUwRVK/aeexs/j3X
Scb9B84IPdekdp/JUaMJXKQxY2022Xo5kERM5ZyM+3IycMVP40w4LYm7syJ+UwkEU5NrQ9EpKaRq
5mqYBo7/vLVtOMLO150ju0jbr2v1q6nyV5nDvaqA++AdXbCBRe+J6Mm3bzSgF7jUzm298lDZiCJS
YWyUjiezSb/17OgU1DlTxFm6nkqFqdodD9OvsEAq1K71lpHofldgUF9P5snEQNWAstLb/Jp3IE6U
exryZrkPi9Q5mf30WNnpZ1Ea9X6ZuUsjF0/MNJg6QB10SpqJvl3e4tj6sG2Grg1KBMFzHFkJrVKO
S3L9Kn3HiVDN8iNt1CEjvlsb+R4tCiwWszPi6pLATnVRZHdsi7ppg/BvmKqJiE+DtNsq/WN7tO2K
vLBt4g33eSEJWPvujCXb9rVxLnJKiYS/LLU5+kbWDeV6lXiNM/gsnvsN99CHAp250Q0OIhMAxc4y
1o9HFU84xhg5LiUHS0cACsPsktw6Zpl51x+GgYi2hhPKyFYK+IROSz9pYNCQBDd+Fxe/va5+Q2vk
leih/wAfy8sV0Wc1OzMG1tJhI+wTqzxUXUOo2DoVlOEfxhxcZB1d0dTDv/Lcex3oF9EhuYCLLm7V
kkrfdbvHal2bIKNtRuR1SwaiH+Y8ZjNv/aS2oGx77y4cqB1EOf3GroN7UNcPvYcBKhNRu5tz5mFd
OnD5Szh/BBv9c3hIFx98bf8aNS8TcA989egAAbP+GXKXE4/Hx1r0uynPkJuN907lPmLa487Qeeyk
5L8KMd14PzBHJ46k2o1e6O2pO0re+3BmcTtPkbozy+PszfG+X9Mww3p4TZjtH5uWKd2IHyIWO70A
BTBmzq8XmtRqgH5lMzk0MNPXuvZaVpioTFdNmA0wyiMnFI4vlC6CADdAkCXGD8zZ7tzsdLZSbZJa
794wPrVz/Daib9gBhaV4tbCBVvGTF6HzGGKS/gpHp8CxNWR0c/uZhTgn0ubJsPjrHTAL/iKnq1sv
353J5R3K8rdVDWLIWexniw8KUFUmErPzuhTsf6ZBS3fKoWSpGH85Fi6YTHOJvJM7HLXHfuSQXj8m
gJXvbROZM8ZjqiXB29914AsiRWCGlj1JElCgYOMS8WCMdZDdg2Fq4TSZ9xNbzEORFo+L9mVXmQgM
a/J82yLbyLbR741JUUH+xZihj8Sed8aMwRFq8dg/aQbAAzeuXtETWftmMd601eIRhxI7zILNuR76
txwc9FY2FQaTpv0KzUnbr4jxQ082MpJE/cJLpF+SxHm1IvGHeC629V6RIK3EHemJogiSOcZFFzHU
g/xB5uNwnBmOBHaB4zQeqYQVKOEd0vPp5o0F+Zss5vxkHYsqw7zrzaS/GQMO5xU5J0pKTTMmSBxv
vYSFSipOU/TYS1iWaHP2Q1KswXQku1Z9/qYvg3goiydnmTImTlrjl4mHJYJuiSg869To37aT9BcB
gRWl9UwNj0ekjuLMn2ANs6ksdvUIFTkaenoeksjZuo4+c8tN0ZXpzUricze1FqwPtv2mjcTC6scn
T5NEe3YAvAE5WQlLAtu0WfrUBY4KYrGmissz7hqiM/XuMZ5pkzExMkvGmYGpgA6+woTNZwfnTDTe
0rLCwrCg7Okc+9sV9B0L+ltrkIdmYNoUVg7e5npC0jBY26zA2VzbNR+0adgt0pIHfYweTNu6l7X1
NmWrtQNx+ar/exrLCsQAxVKz6APzK7BboM3UHCbnwWJxBqjrxDHQks6kcvMjIgxnl/cGRjS1HIcM
PZ6iFRvz525gNjarDr8ULhqSw7q96D7TxUDu37NKBOKyC5PhbpmIGInIq9vqJS1nPrEPaUrx0ni7
mAmkkyeHIVPWYWq5MExbO2svMeOebfRcTSLxH6OlNPyemgM/fKltTXqFKpwB9EXV+iQEkTm9UwfN
Y/2h5ckDyDcKOYU920BbPFTds+2NxjEmPAonxup6fxVtA/aT4nobZsubNxlyJ3qSS1dyQa7BsBqZ
pmp2/mnAq+HZsIu95XyG9mJue4z6eKC7N9EQqB4zmhtCtONQWFdGC2inBq211YYFRta+wUbG4Clr
6BhHKKhjk9LERVkVFNayp+tZd9kUpQtz1LHh6ky07ESBWQMH4SxiBL7tWt3wXc4gModZfU4gc6En
kgUKho9QLLLjUXiFph7vdG16Cxfl+KMGddXq06vGLr2qRMv+un7XYynOBV+NtQCfXrg14Y64a2a5
kADT9jJ01XJhcIpEr6O76DMbcOJPJgW8YgU70eUjyIepObQSsj2vrLRI5qjIGcLYUnwOaefu62a6
cvUgrCyOPYr7nSGBe3N8iKOALDCBIyLIu7W2bYL7UV+qs+YynnQq9n8zAsJZkhiDuO1N2SmTYUDg
2yXt2BNELKMU1YBijAqsJgBnD43D+12MnCs2U6vT8isa8gUR5rrnirSjMEcoPJJqSZKpo6jRWr07
52Z7Y/NSHafiL0rsd7bT2fpm6FuzNP+o3oh27BBX6kX1NXvXZmRjg8dMBHWdPhjp0F+iY9a68Qny
+qWFJkFplXhoMpKgU3q0CzX7tXOV4afmaWx68M8WqedRn2YXuSKegkJl5bWhtwucFCf5LIKKumf1
tC0Y9xPcTvFjU1spgzqqBHh6t0mlXyWKK9wBNQJYKfbIsxFJL2I8hfgeownhaCOYtzsjvyGqTI/t
NM4o5aFws/PlNZn/YISUfl0Vy7asHWs7DsmefeijVpdT4JEJsNOyg5kw1VgTLoJ5noSf1jo7SrTE
pRWd4CFiUbQgL/KDF3Qs3daMQ4IKlXPu5RA43HwBRz1V0EpUV/DeU5h+0BOta7ikj5Ej7j2HKMi+
7ciHGb2jXTtPcczQecymfBt62gXwhAOpg2fBnZoA0QHQ8VyvtygvTvqUr952GxtT9J1mAOJSOcU4
W1+4RmVgunswOi4DCSTRTvo6d4Z3TLTRean18dWMCiMQqSEhgkP4jEbUuFiwILOZxfvQF9phXjjU
3az2Pc5EYD8clwOxxSEwki3zsasHH6+PKD4ml/gCeGmBRLXLA2gf6ZnvCEVNDy1CW/TRDVY+nbYy
N0nBQAFxCeXEl3NXVpmLC6GT7lNdgtWyB4dVOQTYUBYjUcRVTM+bsIpopnOLoNAwcJI0DjtEFgoX
g7xGyIsXa2oZtStm/c3qEAYLEomCkDGnvPOYYQQlM1Yr1Z/NFldU0tFi6A3/VMfNswaNae8wLKin
cfJZsfD6uajPgF8k3ANcWcQ0XONJs6DnZUEDr/w0La3HpJ+NBvOkdpenMGhymwu+023UR5EeNBra
aJtNzt40GM/OLSpi5XGjT+4cuE3NWslCjk+0YNDICLxVF0Gd567gOV/nXKEPDKJfu2e0+iU5kMin
QY3aiOnC0Q+nB9ZqcxA5I/z95BBqhNhPgM7DocBR13mMKjpKvgluC+iIh9yOnphGIihqUcEWoQle
BZllPKIUahZApJRw19Eub14EHyhz9PSC7vMQAihnLYmqcIJptlbHFXpCgG/YDPIYbeZYuexTO6kx
hlUfmQZNgCnGV8gsuSwX7Mya+QNzl7u89Oi/qNhpuhBw+hmegcysoOMTZOJPjFcTa7zaXvXsteIy
GtFwZ9dwW6xK/LFVSmeBNWXte6uQvYW+6M52VlfwQdPj4GlPpnRCJkesU+FM2v3GiyrX1/PsYKfl
Rcr2iaJZ7OwPp5EcQcudGy98S3r2mq8QydxUFws6CZ0q4qNyAQyp+t8k0tI1NP5zQGo0WEa9i2w6
u0Jz4IchARIciqR2YPTwkiQo58dmGBTABPs7FsYDecJ7KnM7f3McXMB2byKSMUrwDiieplqtuRww
ph2nA9arwbsvo0eBhApHHQ4nSX6th2rLr6eYFf6AEJhifZ9PaP+58P5gb2KZNiA1Gyxk7EZRnvIE
U7c98mfKqrxXkeZtPbA9G5uqvagcUjZotLczMmRe6ejBac64j45wu737qKfMIutv1w74PD03/bb6
1gGIbt4nRfbUL40WzJqOkwpA5VYyWdskLkRS4drnEnLLZvDOekn6gtAyKGvIBraW695NaX0/pBrV
dmQf69z5qaC/H5qSrU48ZM0eHP53bY7bQVHVOLyaHJ9MmCo0/qbA3FxYXrNXHkOTFfqDDYUImc5B
kNU2LKDC8KvNvbdoQbNlOsMtTdz6BPP8N3JVHnixBUewm49MT+76pX2MSID16+FIgG0ZLMb8qvd5
0BhIrJHckJ4ix7O0543QCypFN3+wNIyGuN6ZlzL6LWQcuJ1ydoaOVAthxxGvGckxIAVNi283Np6X
Md4zdwhxqHgT/XH123rxQLhoLE/GPDMzJ/ZrqIOhgcE4R+KG8nZDvsN6YbviEFYWh0BL8bQs3gE5
XxrIpvw7mh520Pq7ndK3oWNlsCpbOL3KUK92bg5gJAXVRpRXcYi1aNw15YtKGraX/Uh+gIV7kN0Y
ProrocyuzZreQipFzTwW7ANyYrtqDbSpVrjQ/93jvOhsJzwHbNV0GcEc7EEjIczuSGcQnNVbMWuP
qu4CGG7seV13l0+Y51BaQP9pIBvRrH5MZL76lope8iE+Q8C2LwCkf4ExRn4O68fHRvMsugT3lpuq
nefKP2b9i/KyPHF4HlpcTSodH1sVc2rGYRkwFd3GlgXJzUEyRFPo55zPGwORWZCz6ILa2gcNLgnb
kg8rX2yjN1zImdccy6IbeK2LYd90+nPnfk2lo58iQ9cDm22odP6CqaV1Bo5MgjPq/o5IsTTv54Mw
ljNU33sh2So1wMdCl4qPhBlCBOvIXX/3jfgVfA5NDm6wjlNGqPhv7KViouxbLtcRm7Zh10TvhRa/
65SBhJZbF2kZcn2t5W6uu11qfjIfnIPG0cHX5I1xnlPvTY2m4g6CgACF8H0oefEJnmUtOjaBtFH9
x957Rn+6l0mf+BApMXXiJSm58TZGiOgqETapfs2DtFlWofUjNX07pSI7MgQBWKsw4CRXLTMYARl8
KQiOxsZpY4snhiEPk4t1hgEbtOQeT1yYVxWqE9LtQHp72jbT80DvXXtr9UQdsJyqpfnjRXyk2t5m
36NuzH+hPpu62ImaxkN7D/Mc4ACetE3pkcuMBpB29d5gFCci9yUlZNOGICG5EM3qfYJl5uuR+qNJ
vAn1wjLU6N1zJbSt11CEUnkwAYiqne4sj5xIwzE3K3AIw1Hwl4SrIcFegkafuQ3ovRbnzvFsKkQq
Tki7nNd95Yd9Kw5Dna0rOw1zruEFpcXzr61UTwtbys4YNLa0QJbm9DTr9Z1O7ssO/dSAjJ7deuz9
89XmwfkuGgxdeMHoEqgjo+7bXi22AiDRQlnQhebVIsRoA5CclAKDa9DkShSewtzSI+aLWF4WtsX2
qXToiQnidkK+JJ/UQNeIU0pL462U806r58ehTLiwNQWSeoFQ2vK2JO0E0ENH3sGKYV+moEVpqnFh
UhpuRNO90hMpgiaeAF0jiovwhkaKrp/Q20MJhTPySGYRNmO3dIDn2nODR3W7NbPmMe90pBM1Py1c
OLS76MeSMEX7WrkHS0sQJRiev2grS1wLv9i6i2Ckz92pVt9lLqWFkXwXmm0BGHEe1wxN+g5GnQYa
sLF85bg6oAX7S6FJGpopwWm5rKy6YBp423Wi4HdlULf43N1QsNteLiJCROWNFj0eaZQ8L/tpmmK/
d8m9gWKGCytCyTeSlQzruNnz0SIpmo5JJLUkHoiTzJnz/ZAnW5oEpo4p4M2xzBXIi1OEdmkzA3fF
nZwc9CF/ptD8k3nOR9wioHLS+g2Y27yVQ31iheYvXYwNBRIYItXpYagpm0V/zCBeoA+qjG1voSCK
2v9g78x2HNeuLfsrBb/TYLtJAuV6kESqDykUivaFCEXDvu/5PfdP6sdqMAxcZOZ1+aCAeimgHnxs
Z5zMlNjsvfZac44J+kyJvJWYPLJ6h0e5kT4ihi44tGquMTGK8MWRbxt8y5KjYDNm93SHmpUMonlh
onn2PyuyXDHM6pIT+OFrbdD1IaQCjlSoroeiJxvVt841EHnHzMtxYUfSk4HeMjXijqFpbTAhGE+5
0J6KdqQUux9T2qKpJ3Oj+1wAuPedttHIGrBfIN6uRhkHtWfRJ2ygYtqaAj6mR90nTxqMDGFuOmwk
iB3ag1oQnpN6uFmyKPvURwSJaHWueu3vVW/V11qCAIrsnl6zUaET51EKer10H/CWIizXAv2+00dl
Zcbju+jiRwRGS7WLnaIqjxnJMSujmV7UGKXd4KN3F9Z7QI4PWct441ux0GjwpcI8xsnwaShHCIwi
td+kALmdDpufU/qYMPOkSfSMjilAkY5+LuIRWmIQMzvajZybSCloAAiX9q2fSmI3NQI6OlssSI5i
BvVdIDF15AJUZs/QASS8aKOLWuXMgxRFd3qr3JfIVP0psZdMke8sBCCpUmN61vK1JykH4AYB1YN1
4EjYYF5XnuMe4nonv/SyVaKFuhmFcW/hhi0ENcY4/2LByRb62pMPnMlhvr73SlRnKgDb3CrKJcnQ
TA5iPDSmDFxA1qpPS4DeKeN7D1lqUGDSzefPIBOgO2bJriPfL6yi2tVDhtoy7XpAJkQdseOU6DYq
paMoZaSO+MMH/tqy6XEmTPPsmWnTNZDHvREZHAEkbcMxlYoSgrcsUYZjSEDAIs5WN4H8YCxoSuqx
1bOtp/sfmoVOx/8ULc6ENoivaQ0RbmT2lYbazRxL5JCy/9TLJBDW+ngXDsNz5vME1AY9ntFWt7oK
hA24I7EUZzELbOKOLwUrnrN9qT4ImXg3CDCBmOkwWvhMbtcLHBmx2LIh3lK11ZcjkUALrzRWfta9
qn0A80lj0CFNeCEzO12mVUgKkEFOPdHHbWjilKgP40jRECQ7JYN0bUzjJjGI4uZrBtCwaelzKOEg
rBTNa0XUUZEX74BRiC0hH0metvXYnrNa26pl/57hGFzW9RxmE3Lg3HsNmlHmryhZOu+t8ZkWEjuX
y0yo6SKpVogEXfqILeyCSoSKSojiprzOWWgFnrY8UV98n4ovljnN96Wx7czx2sjiaBmJuqoafCBq
ooCzSg4B8VFhkl9IOdz3nEps+aqjMmT2dezNilO1txZKAdWovuiIOQYa5EF/T2f2Oe8Y9olhWHPw
UcbypBvYQC31UWT9KWiiGw2iUjGR5JgPpdLcZQpZrbTW/bi+TFFU83U7e9G3dMeUgAq0+xZet/XN
AWWBh2WXM/PDiBybfMgTihKKyEy8MDa9Q4N5b4b9obalO7xzZG7giYchhIAJqagoxXvXtihrfeas
NruSglfP8I7E5/DOEGA2/zCaSZbRzEXaUB49IWKFtpWx0kckeCxrP3HCxt9MSfg1SfpbFYpDF363
mXKHDR2TfsQjPRrTqxRH61afh7xsmIyn70qjQTYebcOKqrHumWPWw3uhxeTwzl+576MVpkOkIOE2
BQu7MBPpMQ3VTd59EzhylP3GTTN53cjHkVij5dSGyP9zrAthkTzgB1Yn8z3kWMKd9umag3iaJwRJ
ji+3t3gYFQvfnbYrB3Vm1aa3oCJGuQxSjpCIHgci0YEI6NSHNKp8TjOUDPyx2huCWmTLrBuWyhM7
H8nGhk0QXQL9EI/rpavfjLLoA8jRLmc3gv/MQ4RU5M2jeUi0XvBuGT79Vav5lJtg74XKnTU8mQmw
caKqOU52IANa42LPBto8JX8IyxFDtyG/dMla0VxAi28GkAGzaumYBdOX1ujopPVpV4fp8whLtNYV
Zg0TM2oywOE5+TyOCTslQZV4NGWIxXS/cjhBhTTcmIxYwEtAMNAq4DTCuUP37WsSztFW85iqONm2
ch3V4hYSU7JkBLqQG//b06NTaumvDXMgaDjERLRYRDDusAgZx6D1z5r/UJP45VUhnOWsYqNsccqX
fXbSvPhljAiam52XCb5mp2hjdSnU8pKq5QHSBE8kRRZK9QixJNh0yeTAQLFbQM9Ivj0DB3NKv6g0
jmoY4u+YIC/x/U7tEOCXrI1ymbTRN9wuRA5PfRl/FohyUz16IEPtg7Gc28sFXRsBfJsbUbCbZAXg
z0zmxDwhPUe95eQaBiZ1IykvJHLOKZLrIq22ViO2ut3tlClAsimnpC/RxI5LdS1V+bOdVsefSKZE
ELmZh5wJzRJJkUrlGjWnyIIGXeOpA8LFm6TJJmJESCaiErjdmNdnFpP38NkLzEfOSvcaf2yiE/yU
m8EV+/bkNat5RmQIfWcG07ULtKfGnzbK9NijiUZ+f7QsSLwVNSXxrl9NNzzhZ8E/JWGiIjTrvpdO
gTUdjdIndzISsLongH3LIp32ljGQtSRjCKtpGKMSPclV45Q5gBtdhtk2cYpDMQtduahR6iUGjQad
uiwLkz0aWmggBCFYnzYT2+1gFzw7jMjDmrAUgSu2gRkFS0I/mtocrOXXsUsqzZ2tsOwYeucqOQB5
XYPujafJVo13kv8cYXPHmefxfIu+gDWR3emdaWIH8ygtzWVLhisuAj6zAUzNoAkEm63+bOuYwWvQ
Ets9PFnVvOYg15wZzo99kG/1uJnfVFwu5P0dJFgjQFsOaRO4mk07UKngh3iRyTOYRZ+Wnl2Jrl81
TIcrUohgyZDul9cBdeP0VNevdhTts7y90oV6LrQCjVievwHAp+QbI0eKjTOespfMP2ly+EXbJlLr
j9oc3rPMPFBEHWpNp6uMOjst44PWeXdxCa2xEt4jlm1zVbUJ5Tr7u20KrNUcJoj1PNGY3pk0HhZ5
lzxQDteLwkNxz+kctOKcddO8JK3XsfXTVCmkc58Hr6bhKSutlK7Y6XE4eYBOBsPLndZ2NREgDLH7
XUp/qKn69cDmhMbivvTZuxoii5ccw7FZ1sOj3uiHBAGKa6r1U4B7nh8BgqgwxZU9x9EfFDNdta2Y
us/54w2F/zi2w5dSaCyApGqGc+HWtpQe6IoqDS7UQCSIW5VvqJDyva6yCVUN9hZZ5v2lMY+6fZKg
PW5zk+Ex4gHPFUqy9GfQrT+7lMh6uMN+ba11MoJ3Ms25bcTIsxNaticCpnS8AY5SKIZH30L7bmnY
AWjZWi78SwUu8GM2ALwZ2hRdh8AaEsR3naaLpaQtA9ni/a5a9CDDSZUGfZmHS0ytFx9H34pe+qXu
8ltn0j4VNd2CjnMVg89VOZ/SbJ0oAF7WhfQaE0e+ogkLUzyo3sGcnyva/ZFo71HTAlIZXNRVQDl3
6I2C7VDD0tCDnqCimCuslROZoHY/LhWpNhxft4ZlgBLLoXwo9SEFU+3dhg7DGt0jwMgqNAEF/K9j
MkOEE0W3wmTRQZkYLguqR7no9xEX1+4sKP6Bd7CJ3UPnIcDoWjL4ZmKmCKnIXPyOcz+MraKILiiY
TrGKmq3GCLVo5Z5M7t7olopu3msRR2INRpFqHxAByksl8/akMJE4OgLeZAxKk4A2CeYBhDBm8m1k
LX1cDQpGbLyQfoFCRGJfLU3NDRTQP2mWHgQ/GlDrUOg034Fmnub/TAqr/2QzavBzOVtb5Dh2HCOy
WTNSqQdSmmJ0e9aFfeXImYQTqsVorkaNqA7E/ioUh7pVwOLHSq80uiuanogRfy5sVOwWWr3T7Gkd
qQz6VRgETTiDPVnjy0Jsq2i8Y/qz62v5ReeUFhjdAcWs3MafY8G0uS2ImmlSGBYyJ2/OSquYWfpA
ytuiV7kLxkCUgGAziPviI/UwrKj+zfL0Tz9VdxypPgQt86SIrmkHUCsMEMj4xksx7HNpzn5SpkMb
m4co6FzVS+7nvxad9o0sZ5yizQmTGeqomamQcn96Jh8GtP4a2MHUpsw3M+K3R/2DZKOjVCS3PNyh
w0uIzKZUUxP5pfH1/Vw1V+q3NAWPZliCW2KiBmOCbLzN/BkrSf0KockyKrsvaGBvmujR1Jmz0mHa
hEbH+I7YaPKY0AhqsGu0sDkRmPKAL6Fd6J5HXKVPN0R+jOjA+sV4DaL6Qy3bdQRaP8mJYIkUXIMl
7EakQQ0TQ/UwDdq5RHFXK/mNV3gZJMnW7uUj49MTMSg7qS4e1HSusir08u0wHQc6SrkOU6O791KO
YQGPQ48fhO21W2lqhfXKKu8KP//u8/7QQqXpkdxnDB0WEGZgQmQdAqrxDYPFjUmk07TKE9URPAn9
waYhUDW0DwA2T6mCe6p9mf+7Uqs73u5NPTNoJg+lNhkauTfx/E0jzkqtfukLcLcoXhaTIj34TFuR
fJvrvNZJA8AKCGoj5DGyCBfxxktmpgNq/IpcLDdR/Lv5O1TV0ZA57+bVS22iC4IKcmrM7km3WIqM
kMFREX5QeWK2TXS8clVCqQLfiLKjpQlLdoRS3MpUXNSczY/STub86698wDKNH5zk1NpF1B852z2s
OmNjWhHyOZmVtLI1yFWoTefrbIOOhzODG7uv0wOxChdtVA6hpV5R7DxqWFYlpbprS/gfAwyZzovu
52/UAYJP+2BPNN1Hq05rz3iMsuLA+OdWR5CPLH+bp9Kx6+DtjVuCV17r8aOUq1Mj6S+1xbTdKPVz
HlgbcuMWNY3+BYnEyJhgMRNE86rb0EYMAGupJyCdtvFFsGTS++jeotqGuu8fE4EeD3U+2JyRugLR
C2iQVSk4E4E/zYChkPErF26ribVGSrCJqyAfDwYzQWt+pgMpex4q4IINFBhTnBWANwRmbckL2HV2
e+w5TniUUUKuT8xbtkWToNxj7mMOd8zVFXxwcU0nM1Cqa89MqaF53wT52Rchu2fIDjsf1UkOqB1d
UGxP+CoD6qaU+DdlQJeSd/TMESmcUv5Tl6pJjS8fMosJa8w5k5x29Vw0Coyq6LkDSSgkA59kKJ/D
HhESky3O7enRAJxMLs+IgK2KZqp68cKKth3iy1T3zLmj1x71js6t7iCZY4vGX3ZvIY9ELHRVPWiM
xqnokGybFoSuSOpRPAw9MhHxFJX5e0HBnoQ8I72asP5r9kZlogwzVWABQuGIA/wb19VNzpg7l1WV
rsZbiKhk6Yfdh4zKKMGAbie0sLx8DaFIXuR2IK9CtXxOaVu2hkZ300TLHtGfdaUWazxzdvpdBnvM
06AosJdhynlKTZdRk/olsuprlhrlvhh3epbhrcK2kKnU1WESzNxV3Oua9hVxQPdYpx2a33PGIfVl
7OMxiYEPQbhqB0te9AX4eIkgvEDDXtDjisi07H7q4nk5malTEy0ShZ0hJyoi8nephiRJaxNmT6Ja
xydLSv1dmLPSANVA6Mjk09RuXhzQqIeIIzdgcKL5EBBoTH/DGBhoHD3mtrL524wj+f/YlutYfP3j
bx95m6Ghvnz5Yf4bg8WWf67TP1Gpq/fm/b99ZQ2l1917ym9bh7dqJsJXv2Jb5t/yT2yLZPxd00zD
sk1dNg3YJTOPtv+qm3/8bf6REBosVUOAcJWZLv0nuUUTfwf5bmmyNqNOKEN/YcLzI5kwTVmG+SJs
RVf+T8gttIp/Y7cYYsbK8wfyAYWhq0JWfweqkIoUREaRf/MKBNtpW1zTi/JCHiYZoNawKFbC+Yx3
6S5YTgdElhwf1v063ph7ez9+GYfus9kWZ8gIV7ANp+Qz+gSNuEmuE9qGj/4JsVf5XjvUWluUhA6v
9bLY+hvdsffo9T5BaJjECy79HaS6+3In3oOz/h1u8qNxUN9BH9KbR3+uPlXX5lDvkLk79gkmkktA
0jLZxk+UFCSWe/fRVnPzCwRqJzmjmryvaISQ335F7LnRSWhys1N+3z+SxMhP6vvpgCbn0D412/Ii
nbQPdcfkx+3XzUGs4zvDZeS6Itqc0hr1/VJ8R+d8x6e80/bmxntKLxL63g/rW8I6YJGVs/Q3tMJp
VpVscvXK2pU76PNou6uT7Rob+dHH6bEr7POtPSLo5Y9lcz6PO/s0PnEJD3yHb9XJXG+LbnlHxorD
SP9kLpgmucmDd1W3+ZoPuKyX13SJDc0pDvJOOwDZXMpucGddvV3mEl66ZHa4SNf9V+a5VesEL8Ym
3xE36YIb2LRH775idivtvTdzE6/1hylZDcxPF3SjPBfDSY1sfQkdkQwbgt3b4IjHwr8lyl5jHrNH
HbzEeegOe3pBxXAY+yWtitfmAY2ghmpLLIwXzDeb8J58tzUbQbQtN8YK/wTfCwsSl4XidWu66SZf
M5zYZdf6TbpLj9aZv+HZdrEiyA7j33FhcdkBYK3FyrxoG5oh0SdAB+k53nenfm19j0ciULtn+0KX
6lnbNw/VyRILBeoYDBDcwnxQ5uUb+Y4BoiOvsAUvYXC/W7txh3xwZQsn3Ssn6YHns+PQnyGw2KAq
WORHfv+KOI8FEPg9pYHsmtyRdbIqXglAWJT33RnEAY0N7Y6LRp4UeQMbDqOVvFKug+cGBCgiruTE
dOjcHhvsIr0hrFlB1FoBYvSP53S54Dh4AVO2SFxzk3y6zZVmm3gCPOPTF+akuXtDi4xm1fGWeLwc
1ZGwjPEpyrf0OO0ztzlx8vfTBQpf3jceIxJEUXqB0kNQS2M6OzBnpmRuXYwyrQkRpfmW2PZH+zvx
9gadDSh22gY6ZbM4f6BwXA7wNjblihEhcg15qT129+MDzhV6v3Ru0j2/xuiBjTlHwPKB03MxPALZ
UJabKgdlhDySiRzQ5T2TWtwTIFGg2WVn5V2qPwdi/yLMNCiMcTEzdQrPjF3EBn62Fm09FdraQn61
lIcW1J2s7O13/5XJcx26U805YFgQmj7D8Rymi1SPpwRKJfHmCLIfI7J6VYVBLsAkmDtf/gppWzG9
hbrspLRr5BUVevXc4k+8hPqqDfe2Yx0kZ9pDANVd5FuzJOrW85nExsT0Ske42kNsql+H5bDgiHxh
0LPCkiqCvaZs7Mlh6MMFbUzC/Bg+PY+pQRH1BiAI0zNgn8T78HC2MnF/aKdNGpxBzTbdDj/dE/Wl
8qrvTfWYPZbpNn1un0MqfRq81oY0alym/Vo+VpZYvgEYp86on8iaEuKpiV1bfkZIm29mPAb2l9CB
NyijzH1pEdZPuN+WMeaFd+S14wMyMWvTP/QP5hP3BHnVcrhrLggHa8b9aJh3zX28ejC3CtUJVhKq
eXfsPwPr4Nv3vrTqn+tn+R5CJFBg1WklF3rzupWWUCZW2aN0ti715hMNTwa9apUs6uIo6e8EWOCR
aV/KU0tAce0auFcV/5K5GoIbOkaL7M1sH1uOFWjP1yo0u7yTlsMHHLs1Pida6NtwlSy5p5feGR0q
/6V5JHIK1MmVP+clWaLzoLmWIwOBnrySgl3ltAWu4KO4kVmxCFfRrL9nA+O1W/hABATp09Br1iX6
T6V0co784cI69jjNWR54OvDbSE+ktqevNtgJpoLpMXyRsxflVDVvig9Njwf6UH9rzUC81YdRPdon
I9639LsOurxelU67QDBBU2BYPnaO03+ktYP9Y4EMdjEQkQdX7LM7KgmWQeLsoQMHTnEkFZO1cUk+
9GCyLsX84B6CKJ0/ckUEUXzymQU/W4gPoh0mK3vSQ9oNcfpMh6Y/EksWP9CnhVMESzRbS5zTdgSN
roplebMu1h0hAeBmjiSJ1rS7b/yjOSa78eCdoK2uylu/MLb8VdxUFGROcrAAUTNZ3hRbweKsvwXb
9kaHsN+3N+3cb/S9AYIS2ZtYxGec/qS7v/TGWdmIVbtSXb5rjwDPNYc1/4PZB1FfHGYgqUq5Sx47
zyq9TZj/Zr/hTGFiyS+2WA69adXmm8Z4xorkf5KhV62GaWkCqkp3LAjx4ObmehfseMh4mrsj+K8Z
KrwJV+/WBheUkrsgTnqx85qzTHwM1Xqz+sQ9L+v/jC34v13y/j8UbiQo//73DMLV//yP7Ct9r+Jf
i9n5t/yzmFVU4ogU2bZN01RVRfxnKWv9XaaAtWUSj+izU61SRGbgg4J//M0w/w6xGWyRStNM6LpB
kVvTA5x/pP+dGldVSDGwhTBtWH7/47//lkhQ//H/f00osH6PKBAz/VABOWIIhc8BW4m/6FcyoKbH
no7LSAZcP427Mm+e+ijRNpz64WKSCb4ppemd7hXGD0/ZRT1tbhXsuF+bm6rB3JMID/Fbfqqbhqk5
fdSsJ/bXAsDh6mRlthkVcYKOyx3a8miE0BsEuhaVJnjq+hop9G1pkX1arrPuFtgwkcrY4oiPiRJn
Xep4/rMmssklJYZAggnDVDFW624MP7SM3R9FZ1a7qoWuT7Uhh3V2vo/paC7qWqgrXfNZIbvJ28UV
xoOwskbg8CbUaBskyFB6O0PJKuLHTBqT9CPxm45uabbdV+tpvO0g/YmWe4ktJFzM+e1QUw5KRMCx
gn0rTeDQTVPbOF2kf+Df7s/xdM7sJzIBronmyWtONlidQnhZ48QKL0WQyHptG2oY2NVErbbGAGeq
RTcKhPQsy6iviZ1b1I16/uVx/BcpLfp8GvmFNCnLjLppo2scWDgVqeacifEL/lGqq7EaJxWnIhGA
PtjcbYuZrdHNtZ/AsbMwTQKDxsTSin0a6MACYyKE7NifGTvofnPWdW0o90zVI6dHIEqkIsLPcNTe
osx7KbXUd6aGkU6XqCOpnN6lLfLGAZl0D6OLU1GKA6eJo4OQiV/vGGzYhfTWBC3Zcp5xFhNn/VGA
wo4skptr2/WwHOS5eReaybMtMAr8+wticrL87YIoMmRPpHO6oPVtyPofQRn0HBUpkVHVmRk29CBO
mpUh0X1PeulmEcaK9bD7srweT1FAtTKOzB/HcOxoOFqr0mogs8Q0a7SmYGOYYGOkUYJFOLfR3SHw
6wYSgZN2VlqhasoYQ6fsea1F6aUp7TzGJWu5JVbW0NPSsWhRIcv5+YeO1gQPW8wLEnfsDTgQ+9x2
jJ6SYKR3vlL1MT3MwmjUX9gdSKHZ9gLqoj6Rp0CmNcncJvkpU0NGNcQjLeCmRul5MoluCP1ocnXi
M9UJJLlekldgyzEaJc1bjXn52cZa9RBU4Kf6cIQcjZIWqADgCbla98Rz1D5gb39IvFcxczpFWZX/
3Dp+W55+XY7Uebn59Umdbwxne03YloWL3/gj8UaXfD5fwAx6wovn9ibU76a8BnU/4UCS2KbTWtnp
QxLsC6i7BkKZyESOZhqBTZgBSK/MJtja7tt1nvjHXkZ6oEjeWc/JhFWxZyPB4tHGw8JMjqXY+ffP
lfL7amqyzOt0yhGPmxgP0bPOz90vLxoyBk+Z+pBki/nuqD5Vdl9j/Rky+mnsETj4SQPb/jxKpBIP
dz3xkDmNuyagghi99IwriQlYR2lK4kAT6Tir/AbCqdxt//1nNeaX/vdLTZgdrQswIYbFVPOPFkZU
azTa2g59cNLz9ssgqluGfVrO4EZOzKfeUDij1zVOTeZPmmltTLV89QpzwDaVkzxbMtaQJ9cOC2Ls
J4lzSshKLfkcWlWw2poRkCOSWRHg8xr5S0C+xaREVFTpKufcPZaJM0zFa+IVIFap9NGa6XSmC21B
dGZHpMWazikPwZyj0jMpiJvYXnfdjQn3m18KQUx6cVHmhRRB9UM3IGGNYrTqWtIfZSNoDpJFOS9Q
+mWqgNKTZ5+SHxylTm7XihUjWyzqdPHvr6oyxwf9cVU102RoTwPK0pFj//4EWJMxtb5HOug48MEw
1ULRnVRnNGLUM6KtdpDqvdmDAggFg5UWM11HSvqWQED9+ayWxktKMPKeEDT8Y8bqLz7gv7jtJBxh
n2bpU21d+WPDD3WgtPpozgkCfLaSJF3WLB3plQS3QCHGRceQ2BUoBTyyRYOg1cCUaurOtjkqWB4J
m3VlX00r+0rS8LVItL96idQ/dytF5vVBIEiPTdds8rl+v4R41706RbJLIEx5LBLGqHZm0Q7DgYBU
1KAiIVdtbiXnmvwSMlVD6hmNjuY1ZIZICiL8/ocXGd3JKg/RmJgaCR3CdkX06AftvtOIBlERFfzF
lZ3Xpj9uPUFPJHwDYFYsVZ8hzL+8/F1ft3xaCutGYCOZ4frwapgXIGr02vtYSzTomAhQxIy8Z5KE
WxqtEjHlnr/WpC9PRk1vDhh11H78q8fy937lvDBRM8K5plxUeDzlPzc8jKm1V82MflHMkEobSQmn
6t4mhqmd4wU4bnWYUKVio9ntN+i8xv6LxVH9F0+eBckf6rZsCSjUf1yfMpnyomtnn25+HQw7XeNn
mVwcmlfsuOhyW3XXtHd4qKtDmWvrwjLcns9NlLpWoewBI1fhj1lFSfBiJs1wNs0eUicPY26nyq40
672iEwsc9ftk3v8abY7c1VEWxH/xTeZs0T/uNOWypXOjuaIqMq7f7/SkmD0KY+60FWFDzux44WdM
vvTWvOvb/INqcys8fqFsMPwTUbuOofkvkeA1HNP59S728PP6xhkLMdNgAzVNwNpGhManxJIIzISq
Wi16zGMelZMFt2M14zISvQJQh450qXQ4dSSUSEPx0XB+YA6eCWC35keVh5TLOYsiPKSDLAUVB/UT
k/GeyoACBdraB8JJOtN5xCE0spednDK1K6crEXj+feDhn/2xw1d58dXqCIrDul6FMSnEEBGvP0uA
8MiVqXtYJFYwA59KPh92XsY8KK2lIe6XhVpMTCGnJyxCQHVQnWm6P7njvK0nJHBOXjUuOim/h9RL
rIjRuCRCY/6XVIK2PeMNzJpyCZXJe61RfOZ6GR39kE0+MbirkdcBUWiNci1xVJ9vdjUEAV0svqyt
VUzMcU3MPJS/eI2YEvyXG09ACcudxmtuKdofiyeXPopUPBMI0dBjyCkRz4A39xLHq0P6BWbpUpql
fpdm1s3o9WCnDvTnWomsZo20h7puHIPZo9cJckbl6arF9uTG5rjsGq5bqHr3hmK/RPPDksrcRiSn
C0qiflWO8qfSETaWzaBavWJnMRhbltjDFh1COpoNI+E4iE+necvsCrNcWBy6clvtlp2H+KQY9f4v
rsa/qHaEbpmKysqimjBk/7gaNsbP3M6Ji6nicbjDd5c6jAzvvDkRc/4OQx9MbtX77+qct5dopCuK
AVK2OaY3KzUipxiMF2JMOzrP3NowNdcSzFQpD82/2vX+654iWPTY72zB7oKo/Pc3lg5bM5a+RIJp
jocvJblXxaTE9hsUcMB6ZuSzNFHOP7lhvpMY3OKWEwwJNNLy328Txr8ovAQbHL4cG8IG/YA/1kFs
xLruDTHqhYaIJNyRiCjnZ9i2etiJhv4e6P5pImQC8Wy8j/rC6W3gw1mBL3OM2lPiZ+//LCz0cE6j
SD9rMuzmOkjTWo4D05ERbbXO4pmGJOVMVc3xAw8wntoJIDvaL9+tddNBR2uuQM7nmBXcXJIFAwr/
4Wc1mNIiWPfy9OkbnAZzjK0LhcZgleknKWxA/AiDGdfkiLoB8jDWOO+Gd8wexXrEZ0ETGZB4Jq19
zi5rolNQV5FZ4iUSmATICilG0Ixwbrp8KhkA1IcScnmrv5dJUwIvyV+WZf1WIYnc+XkZcFQREhaM
0tGP9ZvZYkGVVPXU97B3x9zV/HE5AJ04cHCo6O9Zjqwn20axlAO+ik01pv0diT0cPEzQjdmNFjiI
65jwPQsbai6IXvcyzME6GwlNVs/YJXX+EEuo7yeR9GvCP5aod4lOpGIiJVKsFDW+BRGVJQgUXreE
RBm8QG8pnP897jYCiSBpODVhRg68WXnpZ99KbcBUKYZxhUTlEgDjcPuI6KYk/lAptOWqE4BOCbjD
kEFDssNNhIPxmfPAYx+jAR8wY++MsKocCG+PnTo2jpZjc9EtGpya2Wx8fGi7QOrdMlSgQTSVvxc4
wDiqy1cZ+CLIpmZVe7O1ea7iMlXq1tm4rhDT7H6OusMEVNCk7YOTUJNQtIYhfEyVFJWgyCnEsIak
LPQSNBwkRPpLh0xzrdrsTT+Fa460zWlmAPkwO10zBbnBSAeEksetwFBRvxeN4xMuaLeV6f488j+r
nJQx4Cjs7DzN+4jp6fdlw6Yx1RhM20DNl2kYlW4beXulp1iFBguRNqtXnUTzxZ73xnE+yqGTXTZK
pa9/FpOK4EPU56w1aN0RJRpLS9zygE8AJobcLtJxGhF++hNnfCWm/2WRNoNMnZa/Li5yAkMsHUqa
q+xqcZXfUNTWiypDfJkKllV7ONs1pXFmgAgQMrYiair+QvSLS1+W61VMbk9UZge7i+RtSZua2SI0
tZ9XyZq0R8pBvJGIbU/FwHRImG9KgUI3lKDijhWBywGvQcvCCddD4IVpSSswGu1RHdRDhEluVaV8
6JDbecGVnJ/KlLZ9b51i4acXQ+rLczR8JKN/4DjK+VdH3BkbE8oSO++XWAUMV3T3/jgTdGVMx7oW
I9vO7LVFoHnctcpmwAhKydKTazFhKgCHBlJNmKufRX1QakxjTEMaten2UgB5vSZKW4oKnm763liU
HG08/fTYTBgva9h85AX4vXLwKg/0Va3cxpCmB4ydxkktBjpROM+Q5vuKPyc4SBGRHj+PpekBB9Aj
qFhqXNOZwXYLIVViEOcHVzNUJRDKhasMnGGGxkfnGNb8fWMxFzaEGLaDwVmUng6tHJTsP89LGsyv
ShFuDQ9RcuIZ0sovuNmy8eHLEvymeeNqi8heT95zWNuW04b+MfbUM3wIMivaAgRly+tPygeSqGy6
N6fpsx1VEkbmf4HmmORoA35j3yaDzmcYX8vcwIAXHQ9dhBh3ate2jiOJ5E1O1GCseAt7peWp1uSN
IQJMaUm+ltmAl2ZX36hHeTKJUnR1aQ9M0C2UyttJVrVrAcTs7AKE7k9HqJtR5JHa16eUZKVIT/Gm
FNDMQc5xOibTzrcDgCj1tJFHWk1SxwqtEdLXFsAXa4s8v5bbgg3QWHU5jqLW1onkDu21KTAnikSu
EEhpD1qr7PgX0QhXDz9NKHP+gBIbbJXCfSo6u7rTLLqlRPjGc9spZRWUZMy6Ra5ytdXxDbSUtW4y
i3+E3gXfxR6Vp7nB4QnZJph28NTwd8v+sLKRKboIcr+szLyEPR+DqA5SWRAA/i/CzmNJbqNdok+E
CHizbe/GcAw5ww2CFh5VcAXz9Peg5i70UwppIYUs2dONrvpM5snc761DPFRfMj/72pXuXh9nolsB
3SU//1qGZIt1TmzrMLs+MNP1C62PgI8hjPtQLylmyyCRW5VCG9XfaHJ5mH91a24j3+/aGpCSmdUP
PZSqW9HtpoCTDMhGfowsLgYD99J3vP39cVoYI3Nd6sNOH45S+S+FxIE+FpBB10qJEA3W46XzVqb1
nWisJzGQp1YUfBQWm2ZRxveT5xY7PSvSJwZGCB6aemzPmYU5d216EsBJJW3wobNISveIyCF3JH43
ixRRKw1uz39j9jxw+iTBptLvgxhuiahicPQNXMiGBfAIzgG8YnDk6z7sqtYgw4WHu3T4GQcUj5Ov
8Kqt38qPD3j9uuozU4HeNSVhQPoN7U1oBJibYQaXeL/4ZujDGV0t94/1FLcRRrcAnWlDL3cufCqA
CsVfqy5ArNAYTguwSKO7TmGZ7oBbfNVvsu4rzLUDmohO5eadvvZY6NdaSTdH04w2zxyLYzWWFb/1
hKbWNk8hlCQchDnfupSUQZTwa/fEFWr4NCuy45Rz0AqaCQbkHGDmukNMnHw4BCWou4khDf5aYhEh
K5cRzsoyrG4lzG7O5uDR7q2Tg2Y889xTOfKe6beSYc/MoTZXe38MTqNdIZo3sgPWIYwsFFx4wbvs
Y86t+gZC8YBy/d/rSmtt4f93/EBZyeABCRRNNiul/y1xC7TbwGnJqzPi0n6RvvW26jULl+d98FPg
W83qGSY7Y59UEHvKPH838pQkwBB2LqakcR8kxn/NRP4+aPdZPbCmspjMrC/vf19U2jkxsELUm4op
9NZibHZ26NsOSYYXrWM8Dp/H+jyGZJR2QbbPuXQP//6+/MM4idKfHBPqfsazjt6A/WUs48jE8/LK
7bexYl6Qo+aYgvm3W7qfxnnel8sIeHFd4+jzgHNiOi3qcy95TrE64kvsjd9DGJyXGFy9i/oJ6tqm
Xib0SnMFEt7Pn4JlePv3F/0PY0Q/tBiCW8SCmUzD/mit0NviM5rHgagAzGHcLEAfwZzsUaDipqng
0HXSJP0krB9jI65OfN3aW2vKWzVkd1kwFHdh1of7qpu3+DIqovYUkHpzevr316mHxH88dKHrWrYX
IYgLA/uPXkZkvQvIIWVWF5AKtLTc+y0pnNuu7D4aczvurnw6z0aSM8lZna+jUtziRtwdzFYOR7J7
CK5ngsUygnNzShmSBBMl2kAEsB0uw6ErmQ74i/9x1HQNGaexNz71IC03rnR/EBxB/BM1MxazvT7y
Gnghm7GwPiYnEpSXY5fpfoq58Wqscu4wmwcMVhejIFncqcMXxMoY4xXKna6LEdlk3oUIVFzpDOqS
t8VA+Q+F17mMi3N16UtWJA2jb1XtO4JE/aL9rK9TJPsIfVJ6fHKAd3CUuNPZ6SvPI+CLY0taRK7J
GFULIU1qbV/0P0ZYW9PrH//9w/mnEyH0XDbMDCU9y4nWgeVfnvx4GLOaKGSUG+tOD1SY2upzk1hr
ilYKwiXpHsbgPFXfe2+4WgNnw9jQWBRF99XOs8f/eD3rw/DHw8I5YNHfril67p+NL7s2wiejiC3a
tHikz0/EgbjFeaE7OOQKLW5r1+yaB2R0YOx8r/3VYbi96wNUeYJhpWsRHpaG8j9Ozn9YOjEVdZjq
MBtgQ/rncKAJ/GbCuYH0THbu3sBFkCTC3YjBnA5MugARC2enG0ATK9gxiYpvIdBcliNldcQOprZO
4ryKNkT9Ijt1gE2+3nVRy8wtm7GGdmicr4larpXk9v6Pd9X8+9vKWNVkYUZYH1NVd11J/OVjbjoh
UUzj/6tIu8RvOezmtYcOrWPYNAhVhPOmx5MMGsgwdtxv2YR+CWDy07h2cJ3vDmfwTl+J4ETJCM5B
ynK+i2f8IZXKkmPpVMfMo3SAZS2+FA49Hb/Be5k45o6lrU8eWrjs6nxlQwv/SwtT/Z5JJYQAqo8w
rzois9vfAzOy7cdAIGmfqnL+QoCVAxuAKafKKp93qs2JA15IN+qeKsO+4OjFz93RW1dQFYy1UGza
biea19XefPRmCgNdmtgGkc6u+8XynNeG1e6ttkmKcE3xkrbBr8UCXt3n44CdnqrWM5Av2mvb7mYN
KUoVslaHfAx2CGgcCnhs1kSGXti154rqFsrG8lr+0o3qFOfGEXYWYIbssRF2sHf9McSYNJ2EQwzF
Wkuz5XcOkBreM7DMuoqB5ALju6dpLgwDOWco39q5eMKIXT2ENCG71HO+gTQfDiy4fjYxVXGTBugh
lvDQF9O7UyOZ/I9nJrD+PowPHAeMjYuSxGaEt1YTf3lofJlTQIZwKWthfraYtgA5WXbJCI5Vwvq/
0VhOWxVGLOEiItnNrth5c97ffzaVNdwH2VczLrJ9oTzBWrk/gaHJH3rIW7p8Jody2rLmi3w6jMns
93ozmJv5V1iueLbmBGiuzzC06c9ZwRpMK0R43rxeyr2+DLDgWNh9IPFe9YAJAGPmo72t8cXthvwk
1z3qRz1uLMYOG+z+Yww9MKxmanfu3Co8jn1xyWvWHk6HpA+293lsrd8ixopdCZd9jKd+6d7JUZXa
JQOpCADoH+uECYquMyU8gEOejKDalgc9h69d+7qECcaBYbqxrqZRWDvBjGdiZ3fJU2+/6rUlXKT7
jGhCphe8Iv22YIdzGUM0+Q07/HnMh3E/JH25H2d8qNK+tzMEXnTHEdmNh7y33iNhv1dBXSFlJZbv
4wbJ6f86q9wP+HS41GFjEd8Fgw20rn4DdJWzsEmeKHk32jfYGhaIpaj90rXWacyIdsl745AGyV1A
k3Mb8UZMZGHkqbcHFrfpJa2luSx7KauYqAaGMrisWV+uZbWTPlAmE3mF4KGSDepd7B9bWVD3E33U
7cYou2SLfaNlIt1FGgzNMPdhbN1UzjyeUKoglVx/SdcDw4+RcStIZjvg6XZ2UYJrL8pwuSXTmO31
SNNuDFSLo3SxIoLxDjwpd57sv3qNl+wsr5xwRU7Nzp/a5ZC0C/J10k5QWQRflcuURMA23Ykk2wOL
mw+8jSM8IfswyoYo9DGurwXwnd2CyER299mnxMvb8yTSVzNo42vJBFhU6gKxhL4WJ9i5LiCxO1Py
yabD2yagaI6EjuHKVXj3tMolNCbmMEBAG2syDz1re7iSwKpS6x4qon2GPlc/L6ncS7KjRtd8sp2k
ex6L4tD0DGWg45z09MFKldxscNGXh9ZhUJq5ilPYwJZctiEKwzlCe7qcFjtfOcPFjQlYu097zJdw
qvGtEy1DowMDgovIUwZynhrogTSxvxVs1Le6bTGGatoNirRXxS0F3dAi14R6OFvY4QBS67nLBLJL
/Y0c+glNFI7XlSyJIIAqJjS8ZzgH3GxwcSu+kAwAUIjI9FxJD83tOBYn/QzoHmztWutIojqWTgDe
tcH70+Ek1NMYg+Cnfi7kPsOejfvdIdKGkeNevxnJRPGYFFwHHyKcEKovz3vZZu/68cQ6/FYEeblz
1qlZADhILeBTGJecCjen510rS7tuD6UyI2rBx7E0o11vI9bNWudYOALcrHQPJiAmVYEHYLuGtHjd
i/WrJow5/MkC7nt0e1756BpnkBMjbK6d18nukxIX3rZuMyboobOhWQ5LHn9iTmUhgbKOaKGgpFrp
yVtyXpQEs6HHXrZfxZcG1nraZNS8YcywSlFa5oYXMUKPmDnk2DZcLNmMpw/6R48fqROBaK99uBBk
HSVeg5A+3VH+1TAQsqse1ggZztes/d7NQX/z6nDrrhW1V3MsRy0rVQZU7pEQCyy4LBVrVOfrhahn
YznBqNt06qvTwsbRzqdpp0D+6k0xohZ2WT4JlNTdeCwzSAPVb1yKcHkDk7FsPcennK1CAZYGE2hn
wQVOK4C4vP9DsXLMK/sl8ozuZmRy2RvwZxm9h198WTAL7Kz6oNIhBgdiMl5aCI5dLw99EDfrWnNc
GETUdfcqHGUzbEXxamY1cty1W0vne29260syBS95k/zwFh+Kbr/OZ22CUAtwZA4rMS7FABEUVtCK
ZaqcJnqn8KUwA4YKPhOniJJp2ohORBdZmN/LiqyXokuDyzLQTseQPHe6bJLx8FSUkX8YGV/vsNcy
hME4aDrgBVnw7Wbajl0q/YtvZ5I1C/7pqC6srd0/WBUMrBzP6r5O2xPNSHt2x758Fojy9B0jLRvT
iBM/OGuN4yIQ3cOTu4/DfVbwfS5C+71jyv1x46UTEcyRTUPosgYpDMEtnnFbQ22F3SUeJcCT4BGo
ep9h46lmf3ocAqiS8fhaYOLdVjbrwRwQwVYvm4spvqjKkveNfE98U530c6diBrpC/axLWNCprZyr
HyGC1o2z5CS3R4Ab/TosyzMYJ7yHWNPLDO47fAHwCvDjdKUXaQGJNX4eHVt8TMP10d2zVtpGipTk
iDZ7XY5If8FTStwFoC0ovB4YmE7Cn2xsakDQh99iXI1E0cZb/XEYhr/tTMc5BxmO//ktL4mVsUHt
bRMf/FruXALiDDboRX/qPfxozC9JI1/ziidM385emo/bzic/om5Es/OijkiloHj1dUoPkIeNif7g
zg3TO7gD9bZW5sUdqwYTQSnPTDqDvSNtQjZ8Lk1n7q5R+/9fdKiEv2ffRpu+jjytgZqpSlHT2LEz
o/zYydFhXlTG7ach+q1qk2cioUKZp+itie37buZkzaOVBmdjURljvqptWELLddd9H7u0Ty440SKZ
iRsWr3qJoe9w/WPJKaCP9oAQeNBy95VgEFsBN9jlRpnsdAWlpkme654utPE742B1CGuNPnmMkV8c
nSDxT/EcguQjPoUzyTVBnpLU5hsBO0C7/MpnrK5LADNHjPtwUuMho/WGlxtec9KOQTKLe1VaX4zI
iS8lleIhp4LY6I8tzcbq1CcMDMCjZeu4MPYAaIc9Pq7WlywC0e4U/bFd55fAQAnuwvutz5Mg4pPT
px2NC9EEzGW2eLXHmOJClw66FdBn2lgSEgy5Wm5y3/KP7Ul/y6KHFkngUeSr7coq34Pg1YBY/wOW
8qGcoy0ePwof5uZ60qDbZ73BkDVYEzVyaLY+uJnE/OXZEPgAzdgIJ7HBfqw95u9z0LAhEUxYZ5cP
YYLrcDR5sdDPGEd5Fj2SU8XnvOYeWqIaFgmjd73ZNSX7Fc9BBzkIALWe1c0Ue/FLWqMtrIUAqK3U
mxpAzgUBgzW3YgWkf2i/xn+U15Bh5vgdwU26d3WftO4XBBmPk2MjN2gB8usHX8iTF9jQ6T4GxmGI
bYDy9URMwir+43uI6PSbSI0fWY0PoauYNUNAIVWbWMK9GlM4iAPJdTPBxNj1fFTj+ntOYPxyYCgM
/wQaY2MO48eOW8wFOe5vri++iwpeJHnXPBPraATq7UND1sguUZa5o3c52mDk0ui2qn/yzBy26Y7w
RzZUFamgNRzOUlQMhVX5yEhhIqgRSc36q+k1ViaiR8eGt6a/DVVnHAMEJeBCXTgccf2rZ1XQi9A6
1awr9hA2XsbZuthl4dFIihffEJeMmTEcf94zwtfwEBUE+HCUpBmGmrAi4aCBpD4g4DvoRyNqxc8g
U+nx/z9FFjLm+JovVbYt1pUPcua1XZUvhfgNpaEBCsUEabLm3wPZEefJ4yIPzPFn7WGXirhZjpKd
6Lbu5TPRyPdFn3HwGtBjzYUfMkzYafjCPHTFqW56nqu1pi7gFJA+MZ2mdZOkR2EfXUxg4AYZm/u8
SffdWtGMlgfOwoY+gM5vFQLqyqlYJRrrSSqLsD/o/z9ahmsf4pDzVw13EqjvjW99+9gIdAh6Ag/A
Qa6AmrgTaL6qaFHQp9VJnz15Ef30qu6dOBw05UFh7Vp7+KW/ko4hvwOZqbZyBBfZDr6zwqAYRhDx
iLv2Lq6mC2MZ1CucGsc+HPfKKg5VL7svTrSG3gz260zlT78W/tAzfaSlxQZQ4sFlGWx4VGG6l9Yn
hDOEt4Yp3oUzmcigJT/r11ekEL9CQ+WApwH0NDEIPl1ozH2BjH3pj2kQv+gSM1trB12MEtcE+Y56
uSLuiFlLCGhfrGVGRypJIgllnTfemjsJYgXqJLhmKQTDhuLzOBCSrdrxp24J/UA+xKBuN14XxheA
y+6u7YitSJJ657EGiZkn7UUWLcyAVy0Bj0y4Kt5IIX0CwMyw3GfCsLATGuLmLTcBpkFWowrxy5QM
IveTFjhnFX4i0gCl1Yc7veXK5L6cUG12IyMOt0sPGVS3bYHc+0N8264TiHKBCketcU3GEElJ3U/b
vBfnNrAPQ0jYGVzTfpd2hOEuNkg3OQy7XNndA+Q+TFiMdZ3R2E1Z1p2HftgnJIuSPgNULW7G5yBO
Otp+xCyTfzdXKEGg1vCRmfGzbUl1ntroNRsYxXquPPKVG6+ihkbH/2CM09FHeH+FH5rb+BUk0/CG
6wqma3gcUnQspLyJA8pAlH8EJuhf2KroiJJsCncWgtCdQ+LJQdcAQwbox26pbgl4fg1nlHlxOCyH
Ol+JBc7IQFCRY5E7+Zv+jixFBmzKsF51oSSN4UeWk4gYqpM9M2g3+rUnqfP81BTV80en4nULvJ2e
SBzOERJ5aMbm6r4eseQO9Id2mnEPhNaTi9HVX8JvJTb7oxFW1i05RgIp7sak2AKKCbWkMdwK7aRf
Ihk3ICHGxk0kKN0dz3A3edBjKJR8xWZfxO0efPtKVuMCshgk7ZQ/YeFciHdpBsqH2ZA0kqH81Ckv
RBjQyh0o+fzq9XzQbfGSxYz1ugYJn5EKuKUTy/2euagdEo4eDkT1NDNqtLyFxqvP2xxfzC3xFA7V
djoXHH4COeujfpuV3VPNtv6PWfjrM8aStWsXKlR+vP3iqBddNwpZPaOVSFjGdEh6yFg4KFXgU3Nf
XDeTX0QYQccoq30Dg+4wq0ldDANua9MI76DbF2nPfJwc27u2gCUV1GW89uRY611kG9hjkFuzazkC
nTV2vqjO4dAgRhMTS/ewyIg/xc5Ut1wZdCvkl/X7JQaObVV486DKkmsX5c5+cFc0VbqAUmTm89lr
ofuUY/qUe+2tlOZw588uCltOplJlzTEXTfgwd943TxE2wWDKvfMC/n2Vp4/BYkFCzbhNi9HuoNzR
QYbhWYjlZ0dcF4w6d0v8PLToorF2PLu4moPcv6ZyurToJGNVqstS2TfBRO1E/IVFy5v98pug2OZE
COyaRRByv9S33KQv78/z7DY722daahTNY+MI/gmpQ2Nsqw1hWqxPjRWrrOaHsPYImXYg65QFfFmk
6GSruOeIBeo8zy+F1eCYQX99qUB/+OOdY7Vw5sLRO9VxRCdQ8Ty7Xc1MrRbjgwF+EJMQeGq4vVc+
YLXr8W1hgfP2zmKU15WWODnkzHok8zFPFs90/ONOWdxXVspDbIQyp73sP40uGZdR2458GhGkl6Ie
wLL6XHndeA7mqP1MkBdKWoi0dryEWCgB0ASl94WlU0VoQlT0b0sD2VZfjHZsHoj5qg+RnW7c3jAR
mgzTsXfQyVkGuxxGnifDaIpDIOuv2meGLGQ/zCle+MEg/2hiDOXiPTiaubj1In2LWcN/qtbBZ1i1
r4H1ySvdZG8vI9KLuF+eTaIscAPcCsr6uzTuq9e+Qd0WkJJUFmZyqobFfVnAqcGRAnTfZueyL71n
bt90l5UEq/gq+DYZffpJgWg8IKcItwjFssfR2rkdYvmS0K+Tm3IYFwUHe86Qh52ciq915Pyo7YVI
ZVXnV0UcQJwqwYR7uk+iwboWxMh0CdvxPGc6SBjLERC28VJaPeIph99+6eFEiJoU8lrcEtW1x7KO
AV+SBHSUTG43U+LxvbPn5pSzOd/A1gXgWRBR46Y9Wrz0SZAyw759vMuHNZ+NzIOnEV1XAInCTLNb
ZUX5zvRRMXDq32ikyEYWxsmu+/ShjBcCHvCa7CzlGoexgznpFvl0MkVfgdRZA53GDivICGCncoHQ
I6Rh0+HfpCPXhA17fp49TLmkiAfI7voT04ru0JO8cvFE/x50JeSLLiBPt/HmU1jZ6TYBKXVVvn8r
Dd95mBkaPSwyvvWKcrnyB+uOtkR9HlV6S7IyfAQOlGYM5mYpopsaiYao4gzwMoOgoyio49YhOZ5p
EmuGNIKH0BbBRf/JF80Bwq06lYUdXBrXJkymYC+aTXl2NUxiEFWOfZ33IL4uOeZ/JNblkS0Hh0mX
3HiCnJP+sBagj6cyAcNbNF11doxghLgJO2/BSTLyPBxqUVbPBay+rTEF6lQtK5J5tpezbyBRYF2z
XgCA6GlYP8WLG1/1s6Pc5mtrk1PdJJ51IJLgJ7Rb9N4mYgZ20v6hCkChQMYf78M+n+7LIVU7LQzy
k0EdJp6BwbVxwneG2C5mtNznOQgIO46fqzw03yQ7vqhAHpTHlXW/tOnj2PjJWeFXZN+7ilx46ak7
DJiUeu9EOilRBIIpf5Z3jwyPXvqZzyRJcvvJIfFstr8tSDrIfEfIM5Crc2paOaInC+LPBUaIbV49
51hCnjvXpDMZrfy4+D1nI6TwfV1W1Q3dLhEQdChM6axtY8IRnnIBErCZTomKZrTLGLBFLA+CVNVt
gVj1ganzdnXUXZiL78eMonyw10iuCthmb8R3U2CeSaktd63XGo/KzNCYtT+YETs4ICwAfkF25wvj
uRT+L6IjxN2sav/TmgSA4hXGXrzcVbXKmPQ0494bkHosId+HxjWvQV2AY0FacRD0e48JaOqxg6Zc
sz246b8SNY1nW6bEWfurNEWrUkYTbW7YdNadJzLrzq5eBtQ719zzq5sCV7czanCcIVhEd5OmyQJd
lMDOtR+40VIfUASwaPeleYwYYVyNpqUZQIZzUi21eA6BIinH6RFYZde7yZlkuXjvw4Vl23o/FAT/
gAN8FUPr3izEG4cUJzB5vd+kueQPpQpsFO2V2qZrnqkVET7ltk2wDYaYeBMTkz0IdXg0Z2sMuyfK
gP5pkcUOR7wJQfV5mhAeGcl8RgHDcpHoCJBxVQC3lWg7fKYFeSJy3IOuFYfRSFbRHQHtrRerIw1G
8cBTjUXGXQcKhJdXzIHvEVLE946CRZUWYjo3S7/r/aZ8tKZ+wb7pF1fXYNuuBFnjTpCiT2ZfKovs
e7XCGEdcCWy4yWOLYoy1q6t5nHCEZkRFtdDPycsJ2RNMxX0POE0VNPmtEqBraJk3QYLmX1dTYyKh
yA1XfEIRLUEuq34nLOaflcUkNPPrXTn5E5IRKmJ8XcjfWBnvWK169a1eHQi+ohzW1ale0LIIfIEn
6t25c3+/REzNUIkZWAvM76T8OV9GfL5Gsc8a035KfcJ46iwc9gYj+T0zv5sgLvEegPtjQCfTDVb+
k5uZmQQJ8CiKmlWkqid2Us7f3FCFt7JZwo/VzsABv22jB5dMsktRM3lYBW9sQcn/iVv57rqER+VV
xoaOBlXMAHHsqv7GmjL1mT63HRg9bOfbqo8QjxCAhd02p2Tv6lNkmGeuAwgyAdMD3dvO5mp1YXaC
1QkgwyppVHl1VhlaOWNBsWtVHgEo6WmY0BXWyZScGf3u9NJtMfwXwJbsECKzOxVyfhS4x7d1+Oh8
invLeBjsX1747IjXXITDQ95PFFVwQGdIjC9w6fa2Gs+D5wCEKtnm0dShJ5CMtvrZJe1whjnSKeML
ule4+jHJ066XPbFQSR+SkOXSupmWBj9b6Qm4uDOPLQ5gi9YAAl2cDtWm9yccfBzBZ0KPkJ8cQwyc
zmTXd5Dj9vQd09E2x7sprI9Afs1PjblmKJQliDllhptIJMnNIA0In8eDE3Xy7HTFQ9PO3dE01a9i
sRZqDBfrAHsYtn7bMgY6MyGf27QE3WxTqaCShOVbFRbkyQ1krQ9pBuDCqK81Ac83/SfP4B60JvoG
VbBmQ5Z5GAxEvy24vvsixirbluY18R3zijOQOlR6v1hr9ZeB8QsZxs1lwjG2D3rk4oRDyMuKiwyt
kljMWiLjnbALDBNx0lU9L/vMmN1NYozGo0HpXL4WfVXs7aipT/+xS/f/vkrnmDNd7CVW9A8Cs9xm
1GYiRIX/y0THGguc2tUApxwB6rwC+GNx3/JfPXaFcxcIsjp5LJ6MzCV6y1uCcxLDIHXLES2RStE3
KIVSjlqTu71+sVrcNOQFtU8OEP/zUkJI1X1k3Cr3sEzyWZ8kMFS+laF6r2GgbkH5hCfLgl0Tpo2x
ESypN1VLgF9YlL/b2GK/6g79pbY60L0J3BgOG7UtLSRimSKRDeTkgzG8Ua4g2ASxuSH8YmHi6BjH
QtQgFVLrvQVmeWFocCvZtWwSycBWtmy2Kssqz3ropv0IFPG28u1XxOCqs75abprstCQEByr1Yu09
io6kntUBUQTS+fRepnd4S+KLdMKrIz24943bHUvyBzE0ZZ/TsGSHj7Flbkm7XqKUn3ahaESuNUBn
KEYO9zRAlqVshoiWMxwzW723a64ppd249/Gz4UZeUPknXP4T0Xp+6T4EdccStC0vCJMJBll5FWQv
oOslcWPeu0TmXLWqtQvBspbzm/6bqF3eHOH+0oPsOo9fhtWUsWoFERaiuzGmeKcLkHjVwCCERl/V
fixZkoLRiz+4mzJfRwK+ePea6LGY2/Q0SuNkTcEr97GFYQd4aUF0FaKyluU8fYHPJL+Wg7PtuFar
VaebFTVJeTMz+3W+EPJZXgpBxKhjTXsGgc/pOshsIDWuvNovKreextkmbjK2fyQ5fistpVCBfGOZ
cmDMctFnngEJF1sjMhr6g8KrX0an/9ga27VrnIDR/vSgNP/Ht8n5m2AUuF9o4w5F+2gGTvSHtdJP
/T5N3XSBf9VeLCebDlVBtJxVwxSTZG8gKFq+OBa0n6lInu0VHr6ulBg1x6cyN9ujcGD/rApkPrV9
pdqfqcLD5a2ZPmGE6N5MzqNBQgbtvZa6azE/dQgzwAqUq+fyi7nLi15n//tJ4fzNhOazBHVgE9qR
z3Hxp6izSVnAZE4ybrNA3UmZzjRMU/YpK/KfsW0MJ9P5qmf4er2hx0L6ms4YF21hUazxzIDcFh/P
hvXDQUGdB+3viTS5KQDJLQUTX6KpbEsQMLEOgKX8VtbqIharZc6N+q9sqTfaCOA/G0b5H3JD+2/m
SH48J+CzQ3/s+KHWqf1FUgQ7NLXSrmeJJufPReOLnd2O5FBOS3J0pSK5tCumbe8d9WBJj5C1hiuo
Wg6epCWHdR2eFUnxDLx4xHx71IajPliTW2zM3Uv6498/kr9LJHnNboDxC5k+3uTgD4lkV1URdxnS
v9TwTkW8nCHdv2CWcLdGVLYnucQYJlg9zg7jUyMboj0B0+JaGgO3DzFKmKH+01a5anv/RyYJXRKf
p79CGdBz/ynkbuxyyluWV1vTrPxNTzSPZL8YktWUJV20LxH0n9rYxgY7L/IkzbXtdOIXI0Hzly/t
9T/eInAK//CCfNuGaWFFPLv6uf7LB2sFfdflrB1WdaONqaX39iWnwcWw/QtfH6jVXp9d0Z0A7/Ys
e43/NL9rAoaWbqVInnDwEtKYeKgJxhQ5fFurz/oxoM++Ky023V3wJqwapA4OsZ2HtALcTrrPR+AT
VuOSGUWXd24n41OxKryc+HtiUv4OmbwWLfE/fb2g7AgX8wF+8Nm26l95mzDnWo9E/ogvekQYVOwA
Vy6KFkTmYiV1AxGY++ZBOk38MBHt3jmIImuDOj2mnN1YaeXCGYMxyO4LaAp2304U3wovNa8jaKBN
YdfGyxwFr6xrcGotsTo1pLZ8qdPxXVRjf9Gz48GuzL3F3BNeDEcP8NBj7j2BFxpepyb56bV9zYw/
F1efS4t2N7jo9w6Tfr0ZFMlPiS/dS/crSkpn6zijerOH7jNzTe6q8rkJWxhKqX9Hu/V7orBq3aC/
isipKbFoP82oaK4tm1WCvZfbVKn61kTLGR+YcQjmnCCuJUgeXTom0SACFgNbpbWqBuZBuPTkQAQk
n0CJxDvOAnEDlc4Pt/vRhlF51yarFMxM8muILQ5YRF8BcjfQpPcuY3uTGcVok3G3QkL8iJ6EwOoO
IedD1aIpsFR6TxjRY4qCfcPfIMtJVjxo5sLLa+zsohdbS02O5xon0vS0Gxii7T6cP/aGZgtk0AnP
SF63aTscJxvatJtQHtt5Pu5XqTmzz1V7JGxmGyN7wouP+aBanXv8zvSXC0x638vuCqQ7Gy2AnlZv
2pAr9WEHwiZxRubFXVMZL8qp3sm7IAlp9bJraTWBYYohirgbe/c7aazMotiaTNTGTI+Mm2srjsGe
3WBk35xuT4rVhh2yS5XHgqtmFbZR7ocsYZXzaF3PYCrQEVzaWAKdnRr97kvDhTGg6tt6RtRf7c9F
1Vgf0qYsxuShH3Xd6mitLIOg6NjWxl3R1j9aCy+bzx9thCyk60kT8TL7k1pStZdGs8ak8CTPCboM
tCPboGzu9SVkLJG7E9l44Tw65GNq30JbHYvIiw96KY7HmJ/GgeXZLstjYl4iGw8Ue653T/g+fsqh
2RDi3E/K/EEaKYt/+xGDUX7vyeYxGQbzYqX4mDLDO5gsdrZEejKQXZa7paDqqyff28+t89IQklgw
Rn10WnFrO9QZsi/sA15H9zC0zWn0mmnr4xw+0/uc1ADLJkmc+kTKbLFHRaAFmZntwrpPkFeS2Hco
B/c9dyPgNKgajo0h0EIMw+dU0rc7bvyjcu4HkvGOLXTvg1cwcpNRaTBLovsP2vncrYMiG68f6zCD
TnE6eHn65ASC6W48HdmfZNfcSF5XRlnrjmdXIEhrxwHUZVVdh6W+c4fsLEYjO+flHaX90W3c6bEq
3GFfLckzC8zxvH76c+fefKdxYE/2B2Lr9TQYQMEXZ0nTB8GuIZFro4E9n2VKujw3FnWwg7sp7Gr3
YOcuNsUAxW3oxl9alGy0pze/hYOSiZgFJYkdlwA9xEZZxrHEF3sj1ZFU9ST5pBynuVR4Bl0wC1Vq
4US25vEmrPSzueCXtOI9o1AgWpKlvltZzEqH77qe0sYvtQpVHMzTT5RhTJVXe5o+vHs5fleDQ1vM
UvRD3SWbX8sivzpVbW2Guk7OucxIP6aMa2Lvh2l0PiJ8Lzye6uX/eDuP5ciRNsu+yrwAfgPgkJtZ
RCC0oAwymRsYVUI4tAaefg7Av2esytq6pjddZrWozGImBeD+iXvPRR7ITPl9KVJLpkZMlkxvlEZ+
7HG8ROkcvzEdR00tfoxrfjQrLlKiwBf+1eDwrkSa8wwWj6lBwYqAEAc1hdqZWIS4a3NQ7bBTS5SR
ZFwejKA5hLPqKnUS0nrKDndnh4dvYGffBbe2wa/SitbCWlWA3IynjSwmDvf5lvq/MpnlCnB6+yHu
2UJ1BnuVlreBhNv10iH8W1yg7SsFuVk9n0osgUUPXcxCHbbUSktT1TZsJlSfDa/jorKPkeUu05Gl
UGRuuJuQRmzCrObnWX4r6VDvu9limc59RqxbUMg4AQ+ZyH/7pTp4mlVeWzfWjjQanunwZsUWbP1l
29rCK54F0mUsm30RfxE04Pk+Ge1aEFzS0amPRFRemibr9iFKhJ7qaKfoTrWuy+Tkz0iXwEW2Cztt
1biVFzcINJcR1iKUjUKWr2Df2WOCU4u79m0RjpTueLHw3HiLwz0Y2iepU/6FAa1YPXu6Fz5BrIfp
XedSF6sCnkMywdGII4Wf4/ztWubOCoJgdKIM453psJyNOgymo2Xk9gVM4yojKfVOQ+CUzWaCmcvI
PTvXECDPfozuOhDTicaaujV7Sw3kv4mCBBXYHZvDmXQV58Y6ypkrT070NbWGtWmmYg4PcgyyouOP
UZXuOtQRR0XD9Ehm8F7hLefIBy7C5ga4+Lpv6tTTU3HC6e3u1Ky7VxURnZK4ctlAoy1TyXId/URb
g6sg2mrwIR3YyW5RIhiJj8zeiA9Nr+Ggb1jRtEZX7mfBlMAmw7j8z6wawkWAnbkmfcoISLdsXRaV
CLOXZ8YcC0QyU/DdWAzD7GfpZwV8mvwrnbOJRckSosTpgTSFrASzaG/wKdShszftRB5thNpjrnXS
FIOUO4zlKROfVTmk98aD+zSpxEiWs9+StdMz6UngAma7x3JxJqXUViJWyA2O4l1RqxXyiulUzPK+
HK2ylzrpqyhJoe/64pg6d+RutBfTGe4oSvqjphk6lCIr3WljFWwzPWZl0iDcQrO20oo4ORa6ds3w
mXhFWO/ngsNbTNa+k7zWhZZtBuRmiGmafZlBWy3wguSqKB/UPv8kxOsw/zuPyWiahUO8QP0h+bdU
5XCv+tk14VqrpkBH68bZgPf/TfGLbLuoZGLGF7A/9mkP12LoDyhs3d0wIh6IWX6tKj/zj4vQwIzV
uz5zJr6Zm8jmjGT9/p0V43mxmzQ5c8GwEbTqRh4f+iB+7oegPSDmIxSeUqon44kp11ebavqOyQVh
oJozDw43iBeH61ggYAGmdbJ0lRkO/poDbK0R4VGVLzbwxfKC2MFikmv/qH/rXgFS7FCUBWZ07Mbp
efm4lifviNJFHAC9XSLf0fdh5u+XsjIMynDV2GgTpoQZbhICAGC0CICJpM25PHU3LMrDbVXgl7Zt
nJ65ET/4DvDhrqw2BoTIbVyE0cWlqdz5rvIejIRplm0DIMhMnK00Y253G3XdItqx0KszzEQK4SvW
3iF1Izbu03Ta/6jWF+Xj0kYbKRGxFsIMoveIfVbMh3AM8ysZZJt0GOMtnmzuclKgdsSM7BYJz2Ay
iGp5ZglT5RBiDD/LAIIBeS2wgFz5NwVSkkvZDZryo8N2CyCik1/uIn9kLs91rnUtgagzL1IHRfZ7
aPL9cpdhUNiRsYqaB3EGCLtuTkcDIDrbsEaHHYuoScmQ2DSJ4CopVJsyEJ7ZoT1dRFMZ8rooHOqf
V7dpOUXiOLosbzNHGpu3nIXGxDXE2m6W8eSVxDxCudkD9dh0CcIGu7YOkxMTgW0q28W8XYUk3qmt
lq7JbcISCISftc4OA81l+f26oWuZCnSjk4EDh4XJbPsKdmi5M68beXdgwx1bTrOmMMVuUT9GRvYQ
wqS6R9XXmG6D0Z9YXmkav+tQr454aakE6AOT2FjbEeXmUkshNSl73BuyC58Yj60aPvULuaGboWXd
YYyCRKrAHvR1D7KnzQnPzGqbZDmGmCvLAD2v+SkYeCPfomIOX2KXQXhHsFYWkhfvG/5lea+W+WOn
VhNaRT4ms43gAtEw2OtzkT2XZct1sTgkBuT3tG31HuLfzAchtU0oh2Ro3b0KdXl5IIcRs0SXusPZ
rmC+l4VxtfoAmXjJBiQ1yndAFdFRgXcesw98kOA4hzbgXI20L2NKzXvdRC6T2/WrJuFO2C77djJ2
vhrJwto3TsvtHxj96GVt+Rh1VnuuJoU13KwLXj6Dkutip+XcQ3ZOq8ZM0HLc+9KwzwsrSkuTYGW4
/qUrg8dF9uWM5muVAJ4PZ2Ue6jg4rOD2hDgugK6B0eURhshTjz7+EBXDVWGhz2Y+fI+jZh+r466q
B/UqbQyHM+mS7NqGQME42ccu69f5yV9mUgYDk7qW15CtKD/r+AmMW3KS2rDFjkmkYyseWOS91r4e
Up+i/QvckRA5LaFFjLLHxTZizRaWyBxh96jkB5U+PzMxEbArJPQSFR7CuiiyWeftlEcmEhlI1Yxb
cdthc9pWTGsavRyubOqfBysKTq1JQz/k3UFTinZLbuBwWBAJ0vBhcMnwtgjSB0Mrdn5jkzZnVC6S
lN4F5I/Ay+9zsWXw3K/CymQQsmhX2zDfT654mMw6pxkIez4DM1krBQPm2h83jRiRQ8Q5iYogmD0s
09Mq5eoxCsAHLiiXHyF2qAcIAHsG6pmCoAGXykcHC3Nfdequo4U/l7QwEtkw4Ae4xQIesmYT6BW2
M5I37L66ACTGzJFYzhU1MC6ZapwCmSh0o7zgtdEKj9nAafQhbEBNeFXIeVpn43hZgCJLjZk5dN0R
qU/LvdXZ030y05HaiAUY3N/n0egSan//tNA1ZIXNYshfyhlI0o7tU9R2w8bpotxLlYJxXiS+aPlu
acX3qNE4yk0gwV6vG/JCf6dBUSgfC7+mUe31n2PAGlwck5Se19THgyJjrlnppNZOK3jRH+a6bxcG
pGKmTZKf2ojVgMXLzYaYYyBGGDHYRB4gJVzXqmaBkwuMveXPU+TZpaChltlO0b3suI8iSaOus7eI
Ctwd4JfZqdTDsxvrYpfRB7WtWf0ompuWDKRwfsuzlha8Py6vzjJbz2IyP6boM/dpHsc8PuEey6+0
V/+AbP3PBsgCzorFpklXgRr8jYyZJFXrDo3KbZjVG0z+lCXhpzavaSR4x2O+HmaWzHL5L1g9Vnnz
xY9+n1+/F5H7ls7ophSgcBa/KLYS7LGu79FaqSviBkMcL/pblHI3qkFnbUL4qIz8E3qsSRIfrPus
Q8zqPiFiFJz/PzqZF3ze3yefIBWhETmabuAR/6sp1WgSS+tNnRwJ3f6FqwyzQTId1N55jjW6NmCm
+lZTGcc6E+xmoc5hHqpxWdbfJF+h+/fJu8msiuWbNI6KQ91jVwoe91geBqPeDgjTHkhVJIutBUFb
hcRasYpv7KPVoZQbG/MwhnAOyyg4LDWEYw0PKRfU/HeArkmds1qdIpOQeMGMyJubnYDGQC/TR2aP
2qFJsxOXZr4hd5jDgY5HZRvutdJSgGtb18loETzgKzfnLbPapZRz94ntM20Y42yjKGq8Rqy3StK6
3ZUd8ZBN0JYnmYk9gCXMHjmHew4DC6pll56AlJyzgdU5AzzuIKuVD0OtrHNpzzHrUDdgCh7L2npW
RnevI6ffu0GZr2vRkpw1uy0cxIymj+7UbX+LmWlIQNZAUuHIdrmr/fMADDS6wyNKaOkj4aY3RImV
V7hIyAOZn/WwlxsxVzuCsqfQ9ZS0N6yQXYVYiy1Nhx0z6la1M17CPrKQ9+XmFfcfOhk0NPvWMT/w
3KLmnuvVJC5wIcNz0pCekC/bxN6otRBp44Fbz9jposgRthHT04GA3cWclXaRkgrZUXAHhs/WIKk3
eS9+BoPRjItsRggM0vDKfPiFJEP+g5Fa/09WOjbmDnYehuDxc/7+xKYcQxFz0x/KDqPnlBEbMU6D
0lLoGz7Rl6Qg2jPeUM4g+nCWUy9frYYgpp5HpznazJVq11DFWu0cD90uUUfczpXqr5rY/UpoFTwI
OeXmvx7sC21ebvz1dXPYMtAuzNADyIh/84Bz/2d0+xDLFp5ZaLfWxh87amp3vNaYg5LaKZ9Sg+qm
VegDuUCGNd30dspR8wFF49nHVcKDppyqqgnWyRB8KVMCgsvENOqwacOShtssQYQFPt7GS1I++nFs
70P7sOwHnBokd+tEFmp0uE7CGFZspXmVpmNUsNMvIyBkaoGR6keHbiW/lYnulu4Bmail3jUzpAsR
11x24dFN4oG7VtmPZPydDeO3rhT3TpD+0ntSAfUyIP3G+e3UyMgWQGXbcBIkFEMez/pOFq62Lmq4
dQ18nz8WhSouMO0JM+RlBqqVLsZIYo+3xPAu5XiRWQbUn+A+oMLHdQdHyBithBH5S26xvB3rHhW/
9c2ClQnu+I55MmNeBpxavsZlT9tzWExMy1AkAAiZSzTA8xR62xRuiNj3wXKH/bLkjWeIliheE97k
jVllNq7mo07Y18KyYlqKT3CGRE0Zjh4kiz8twlDKI1M+vDPz6i1uUAITh/NTUEYaYuy4IgmmEVQj
M751GUEWs6JnRirWLsdPFvfMDgriSqdG+RK9sE+5CG3CbL/zwH6LA//QJeg9KBCH60TboGGC/Rmu
Sx3A7IiW0jCr11BCB13qanOW+9gloyopmaHO7vge7eXKKKLHZYMeEyFdMlFaaz0R1FAHEEb0zGdZ
gdKaLLy/7MZwKjomjoO8IIo2bC9CVB5iPDUTC22GU1sRWg8t+Pv90sDWYqvrOe7C+cOzwic2TN1W
YTfch1yAKshWX2V3MVulJJHSmymZ90T6byfuqx3aDq7bPDwuH13aJROnqnsOi2PW8CfA2F2NjWod
iDV3V7gGJhTjO1ZQDFZCPyXMwKCViSKN/gDiP1G2EFtAORJ2idKTm3c2uRYV1hvWtw+CpQrokOQx
mBhvLekVAAbE2hIp9vQCn0R91mzpbnmBLktiRcysh/JjgqFZAdzguP8JAIhncYCtocX/eQ0RJgQN
yrOpcKiu0ATIGI242pK05YIlWdxeVSNCAHz+WzCxVUdDikJLtXEv+RUur0oLryQkE/jgPkN++DfI
3p8JaENjKmsjwCC4VP+WEZ5GrqitknWoahkGILP4aVSXh2AZcRK5PHhF0hJINjNEVQbcuUGU2oJa
Adazr82AZIN5YmaoJPj0fnP1G45S38qalVTc+yGIcODbfbevRfpYTihdp8y/qQGtYZ1gIagt/xI0
aIXY5eCp7nIixOsPZRgR0Tk2JrJ4ZKDvYCVed0yF7qeQeZ8oVeXZ7uqvsBrkqcYXsNQCropDsoVG
cw2D+i1yx+inai8i66AOmv6YmdkNwCYBwljbPGvW7VUC96TZ8PSGSYVsq2PWGaiYxMhZvZtSK9+F
cd54dgn/OO2aS5CFh3yozCcwJtsinoePBSncDtvDf+LGLIiPvx7/riAU1DBNYZiqqf6NzTUVeg+T
l+e1AYyBc5HxrRwN7aqpael12P3pK9x6m85bjiKefodI+J8tBm3A1fpjX9JUBRGDK5NbP8Ba9KyB
yFRqiIpTmpIOO8XqSQrj01aGDf17fqxRyfKWIvnMjD3kKHgBkubBNSLfMzFKeE6PKlwhS2OvWC1q
tMy8KcrvIIpMj2GCDawljLcZY5ZdYQfomtNrRwbDXaNTrsjJPjY5XYs9Oto+ksA95omXDA0DuoRd
rYugNTZxyhZmnowsv2nMWs6gk9WxaNPHvkeAGc7PvRC3oleSHzcQDsBjojD9rEMlniGSya6P81dj
ok1bZgR2ii9FSfh0hbLWIuv3AsJAVpB5c5pybT6ybZ42i06lSEx/U2FctvNg3C3nST+DE5YhfqvP
aanuXU0rvI6jOc5mYEtQ2+tFS1XCgsTYUK/FKCtvGbP0o+3TeCZeioDLn6KrbjLLXM53kdUpeefu
RNRbe3PJaD7Z/mer3UrJ5UGEtIBVs+pw96NhAm97l81FnTErRhetSA4dsNAZuzRM6qp6eh2Crlxr
FdnKjhJsyTNZCsgFaAhlvT2NRviwrB+XDapSdP1GV+TBNdyPAt/hOisDJLuJyqbLTy7myFS/ZVsO
DZajaGxlvdbrxaDaoAFlPxmYGLOR5GQybXeBUfHutWxllxFd0OO9dNr+oHPUX32rmFZ56Ce7Ss23
U2jes/9l9Bgx+GWwj7gk6kkUmR2SKOAYxQpxLlVBjObsJ62H7muoIrQcgfZjJ5z0wVqLqZq1riGf
TMQ4wpflF9UOmwgfIU0vWnKE0+3Ukwno63YAoiiDNFxY8rxUaf9TYVokr3zmxVhFQdj870v0yewn
/9Ms8bX/79f/+p/ER/37s5tjW//yHyRYEuH60H7Pia91mzT/kTQ1/5//v7/5v76XP+Uf8mPnhNb/
InPrHDXv7fdfEmeXj/iJ3NKtfznCNMEdouoxUSXxZ/3Ex+rqv1zDsWfLBb5m3TKpiefdzhysZf2L
UAw0CoZmqJYOZes/ErfEv+agV0dVSWghuUB3/juJW4J//lZ3G3QKFieuYRpE0hLI8Nc216Fh1xvM
k54uIWfIlzis362UBg6NLZI29ewDkAtKe6UiNBl9UlclJw8bx3YlYCKjmKxwOe+7JHjGrMyeqNjq
ynRWcnc7RFmwsa1vBoGrRsQM3SGqFMN9jva4b+wXx8D106QY0uV2qOzPKZv9ZvbVbcGw9FdM3duO
oC4D1X8S22yAIXioGCd7Y5OUxqM53bcMRdzhEdvnmUTmZxqafd5Dh6qN4tixusAifCwlFIWG4WAp
3sasJ7xQw8oP8LQcmpsePygkF+SR/1729bWq6h1QxuMIinsWKubAkAKbmY5w7jqt3paDu5Yo+Br3
y75DPb8NYpMW22D+es/GHebWY1MQMDiqC1fURhtqlsHVRULWQB9wuvwF9XRG8k/CLG+qz2mFMY5B
eFDFh5YY1r6LUEH7nmI4e78eNhZweHBXWBdI49HZXQUsk5uHrJF3cwdXY3aJo/5DdCq5ROR2uvJQ
vrAzBtzSov1lAr1u/HabF+LsEFnijMXD6BoVE6b0vgKSJjNI2nrSXMNklwax16YWFjKJuyckjlfW
jwWmER7fN505Vd6uggmhSppEh6LTGHViqpAJuDUU8I1vPNvJG1fcU9ESDxkBc/HhFgDz83JYcLFj
jVs4fHzrmSiDPTLd5EF2PAHs+dfI4y8mCFOWACQi9fZXbtobJY1ugq9iUmPQMup6VJ7a+NU3prPl
EE3bOU91RTohM4Soap8bgLqhEmLJqGFr07yFdnaVIcRYBPgbd3I9tm0nfDNHuDb3TFsOooo3I7Bt
e3qNTP86Uz2SnFBQ986uig3L44cuMDamz0qtMI8qXd7Y917qMmwU7xXyh5LUDYlFpJa/Y1KVVnoH
hFNT9opgyx+pnMqdstKDahfl5jGMH022zIWCZyZRTqoIrramYpfk5jZM35sV1J25oT6lgLbh/rhx
w0LbfIrZQuQ62v2q87IKzmY8eDlO/kmWO2OIPLPETFaeQx8UQEsSbYEpih0n+18wUEVwAm+AvXfN
te/5EzR0RYnvQnFza+dmJMTs2W5NK5g+hnp7qzXlvo9OZbCvEB6s8pRGIkIM1jJClMmJfDxkM9V7
aJYHdgT3dphv6/FTTawvWggmfnSjkeJfKdV/pZBGGPS7zMtQbfQlepjIJHkVmzHIPqQoIqhuA6fh
moC7g9tuVGe85U20EXaHMInc6ZqfrGom7Frqo9bYd0DrH3xEPtLGw1gh76or8xfl7d7pg4NiszPR
LJXm5rdevNREPVVWvGEZ/FJa0DgK9i/EluwU9cWalFPj3uFuI2jwPqqU7zAdz6UQlxyhdhtrsIDI
sY8hc4SP5Os1KDLEVhHBh9pObw3MvdAKvhEH46PpMMUMYcL93l1M37o1Fg0Zs3/NQGLTZS6UAWnA
E26/osJ/KKtgX7r+Z2aZNQOLapMDBtwYevBMUsh7lDRkOJfW1ciLzzI+FLZ1UhWsZOyXNzJu9mNC
ckDXmm9TW++ipj4lOBU3nWBUFo/tXk/D55z6L86Tk8sqZJM4wVPjZ8ey/IKQddBlfVENTCrq0ay0
11rKB7esH+0eoVtmd49GV5ESDB5gIBM4oUVBSDFhFZRxcRvb5HHMmIrEMyvU9RhXPkqB3xZkiq4r
pNpScQiEN927QXZobGseJTr+y+hBtDY+91lBOr7YfngWeeJZFC9YSUgxJvss6lQvemlIdPBQKime
VomvjPwGymh8ArRwwUotu3CrEFQTDO8Zs8TGzY9t+ZEFXy64hyA/hDUvwvic9QgMop3P1H9GR8z2
cl3op1LLjipoNItTSdfDB7Zh1Yq+aKINO0Eehd+UVSY23Aw6DVq+6pfqmOsshtvm0ohrCCcKZLeC
3AfA1GW7a8GPVUG76qf6CD90h03g3Azqmx4TKWAU5i/bVs4lDjO7ro5Doz9VHZB1iMIrHAIfhTX+
kaa41jkXw6SCxOpQJdp+PHoGj7IdEn7th5AvBlYNpGONdYsdjojwMH9NyWvSRn3fc7K5BByiP2wN
0mNHDYZ1wJiCgYVtYNBgO5lG1wB1jgTeKPyCbmSo3oST/1GK5Duw019xn337gnZLUus2snyCGzut
lDD5TWl9rOg5OvFIHDL2cUNuGMQyKpXJtgmbd4yGH6QRaZ4ddHsjoiuP+B6zVT9MPQGvafYmwDnp
eXZSUYI0sCqR+pB1Gd56W0MXSXKnKR4rR734Rf2nLYmqV9OH2n+GgUdgA0GHiK0YuqnF8EdV4ks0
UhuU4Wdbj8BWql0ajh9p/1Y0wK1M4j3ZyhhAIns/3JSDQ6dTxs/ScoEVZISIMkQ31p3lsAatjnl8
N9kggyKGoWqtvBsgB5t6HzLdn3x/12fyKWCosZrqzwz4/QoZ5DZ3lDOKU/4eGgmjZ03MsC4vqqNp
B9M6qPb2MNVrowvfUzXZFOX4WI6gLWoMSJb+bjOi1I3uddIlkVIZPxElf1GIZVed+DSaxtkA5FVr
JArm2ZbD1NzCy7TXqfYhLDLV89I8wVVGzUp6QFPSv9fzLjCjm7eM4RgI5k0FexpSMmkHS/OJafPe
yfJjZubPbpfcVarYd3p659tV78nUPgcpQ8Aqd1dgSE6G77w6Df2o8+BZ9vQdAAbNOlbDWGHsnTWi
iS6rk5Uye6LbXRUYv9edUjO2VJPn+SC3+ye9RW3hm7pXxOZKi8NvB6wGm27PBulr9I+5779Eg+6p
fnfVEEA0JY9xbGAOmIDpaoqOmtU9x3r6prTFrfTFs5Dt79CVdIMZm8X5mAyV6GYplAE80jz11LPU
EaTGEXTgaxFMyVtv2OuI3m1IorXqHtz023KKmc2/NppvrdQ3BjvI8d2Gisa6mpsrsVeSBj5Vp7s6
0e6MomKL4OPYG/lq2EphqMcIat4nBbItonjcG6iJmzk4awayp0ojCaRjcZ8rO5eHCVggVJP+aZLP
paVf2zS+GcJcTaZ+UvTmoeAiqRWf6Bn3kqXyGB1HpJX4actob1juI/O3s5LAmg7G4Jj3JnKuezqp
N4ONJw07gfaUUnaV3sG9JIgKRoATfoVNXR9oqDdOC+/PcIio7LeuwoQmmvKPQkdUWsY2MW/kGnEN
mykkBR8PE4LH3Cx+82rYlbzhAfhIa/z8wuk9dLZrBdeJVjDm961S99wUAwefFrdoohLPoBydaLjB
Kr1ZmP0eu6k5hlJ4hiD2y++MeCPqgqACatdJjO3GCCJIH6CLOxzfKXZwuyj3qgrq3J445GySuqxr
yg+c9FuIjOm0s6cwWWVqUHuhiBTmaf6r4ePcZ2Qz5pq5rp3gOUm54R37rPr5Y5vgI/NzsUOMeMkE
/rup27RZtG4Cb1AocWvdKvBboQ0m5GfTzjiKIf5E+/QhA/MotXGEv6+whIaLPIwEeTrdV4y2M2xJ
yLLLpzYxg00tVFCPjEJqTdtlJppLTVuLAtJOq8C60bGNazrQcSI/oVtKn5jt0HZYscHkSxt768j2
u7RVhnvrchgvSkF14hnhWndPvR88jCaGcvaMsfhTct34gIXyHsnChGi4KO2DyZmzsnr904TFzu6+
IvpdLzc2AlGsLgNzy19uKE/NL7tFrdDExyQ1HyNqXr0im8SJz6alM1KKt5P9iahuZfs3pZ3DtxV0
fDUiGB15PxeaYFIU8RIF/pHd6PCrmahMHVBIozimhFfuZG/NMkDPaaxtKbpfvkDuQZulnAT/CxXd
BuceOWRd45UFRalmcgmUe9aRYg1c56gUqPIRu70bsUFRPh6Zu+8Cm8YCSY09kNfmO9BoFFQy/aoZ
3K3u/tKAxHbuJ7FAZ8lMr7S4j5zmRRIRr6AQWYVPGA03k6xYVMyULKl4dRrcQhUsKXO10X9URyCh
hJQlD7o15Vu6t3Pqd79QSzxlOatcR77JhyAE6wbC9AGLEDEwWvxsuJPDgKyP13wLn+3KPoWBYW0j
nWe59tymPZLiRIHi+yYJzh+gDfbwJciwGMxDPL7oU36I46bF7Wk9lpjwWKPCEbavuij/GCrJdc4+
5DwyWfvW+8ieyKZobkmgY84PD4Z8ahxEcJR4z21XkyxX74Azrhsh75wBWW1a7JBnbljSrXhca7Uh
hxSP5lSYwNyDhySdDrWmX6yBqTCyTN5B295wlzEBZ5g77CZbuxrVCwnHmvs9mrwAK5BgfRcfRSlP
xI/hnmCtAxMPX3zZXXK0vDonoe6jVquBPs7SHX5olLNtyiYqRfgo7Pe56ugIuBmtfstib913z7NZ
3vpIbPVoawG84uBp7HRSWDC2t+O+0CgOkm5rd0xXg82okM0Shk+5qa56DZ6rHK+BaB59p3ry+QqA
ydOlSrJdgQ0Idhw5essXmuhVUlQbGX1hC9v5dnEuB4R2QzhLh1nb4Sr1/MA8URgkGDoowLSI47jz
KtpPXDY7fld+RRD/97FkSi4/evkkSP9D/KU8MCrHxzEdCnO2keD7b7OuQHL0hUCNq6E/paV1xzjv
d1q4d/2QHu0me07hUVaTDoUrL9+02j6bkG+nQDt1Q67ejejm11bacw2SCMePcGDKR1hTOHVn9Jhe
1/k7xxT3OsHoq9AUd6rT3Klt7nv29AUY/Qxe55k5EWYQNfqNBfoAieQyo/NrfXhsBwOaTdd8BA5L
SzNFMs6OkcsgcY58LYSOWBurRSfaiIJcRnFTNCrbxviMwcK0YYFWtHqusLgb5qRS8aebdCxfu0J9
s6LYKxvD0yCPubE8OQrG/DqigS23iTvtNGva54nxZGnDobkfU3dCJ97cxa04aQlF7YD1rmt+QXTf
wF/g1CE5IRYmHj3xVuOV0Gcyd0l+NP7uxzKFzRBWlwT0HRCS5gHUrI7Kpzn5bnQy+34GOiDAHO+b
BrBqh8vapiBYKRSDKzOQv7CKPAcIUL1OQaJrYFXVQuViZqgoHMRwzAfmzal/A/m5K4Z+T3Yz8WIQ
4sPmOA0Wh64jglOV5iP+EfUe1I29jworOLeJN4Wz5rCVd2QqpuQoEOJCZCbW+QzVr+omGiUaHq34
Q+/tp5FaQ5cSxaW7n7Q58yVJsV6Yygxe2phOeq/uBA5s7m5xJchj30VkpWTutwQ3h9yx2MpUElIh
bkH+ZSXJlQADnBXFPgx9Prz4DZrRKyLzRcT1DtkfWwKcNHmJ2G/8ClTVK3JkmOq5at6VOln3lvLo
Vg3GX+slnhyeY6ZhIYDy1gAJmQntI5bKgZ1osObuR4NheVXI7G4wP+uhgThCfwZBpn2Gvkorqh9a
wQmhGtpFqsq7Rs9EMdJg96we9FBf4fgKG+NSt5GHaaOoRo/t+8YxfjV10axS+pwo8s+luYpSFLD9
OSYcivJ/Y4V8kcmvwv9dqK85lPeVjLKnAc8NACewrVgBdTJuYIFSeqraCEWrB7oMG4wNAJvpmKkk
ouSV0d6qLpPsvQDOmjSApdluGrO8ENt8xof9QLpJtceXcNRQ73uSdkLV8kPvy1+idu8q/1WhwqEZ
V24y7N1tVIDJ8v0/wDeYWCitzwmn6szv5PQo9PDTUdtvp8B5UMZAl6xYen7EuQUfcA05i8mPDVa1
GInJDKc/Ev+ZWotzW9xzLsPPuk8dkMOl4mHpYcpKO810dXKEJ3uyKezyvo2QOerjO/PbjcaXN/BE
Us3at3gMPpKczQxpIml0lE6wziQMEOUOl6gH1fkiTefZiJNrijTHidWvOKL5BZCsnZNxQBro4HtR
u9NgRoznYgShQdng7UxAN4XHqKRXagQiM3O8q6pXfsQXgNn7pCOmznG3o8xP1HQO/NUyFrso1Ld+
7qx1i6o/I5rQGjemeQmClD09MXvTxWEzW4rSG4lMV6NPyfkfh9VdlDUcaz12GXY9XtLGJNBrT0xr
7NXEuWEE6gYx/hUR3LYsHgcs2Q1cYHfiKkTmh/SbIQVBXKuuyM4kzjDDucMZBVbT+Naz4egO1L6W
RCaRSnnxmSnr43AUNcPeIuBcL4G9pOhL8kF8w78Nx94bnF+O9HfwtGHp6gebv1IClO7BF9F5PJGM
3teN55J57xts6EgikCg9eR42mCFL+rBGFvc2YF+lmIMn40Nei71KrVgqSFlMwvXOXXvreiLPonTT
xi7lyqbLN2O9Ycl2cG3CxRACIA1u1nkfUvIXm0zuowj/+eR7zdB7bq2DrkQIG0G9QBqoMUaDGMZB
gBojLtcYJfYDeMtMrzegw7dD0O7gpWu4lnpzhG77f5g7jya9kaw7/xXF7DGRcInMxWxe78sXi9wg
ikUS3nv8+u9B9SepOTOaDkVooQ3bshsFk3nz3nOewz5B48qGD1V0+97ZVkg0FIJPkW/r4bWiI8GO
RiSN5JCVkyterX0B5CZ8wbjGC3lwfeMcCLk2x2nVEAhWZ8N+EvejeFiompn/RhbZeqSZS9m+MVwM
diUiTP3dj611DO8uIDaQ6aCv7tN0kZaTpOB+b6PsCJ9lBJmaXasIcGxjvYRgs5u8ulKdz2W+LdHM
Ib5a42Piz/2twKqQJ8k+lRbvHp+RhqLW+Xem/atBsGhEz02sDkHubTlibMCDrwNI+6b3pAFxGyQl
d/XjYDc76RGxyGICJBkg1lvVHUcPuGXR7ib62BH5h9+d+Wa0L1WXXGl1HaL0PmIsW80CUdD83CKg
a9mjBrmyhVq7WAllckAogmQw/Zqr4mSN37J6QlAaJGfqHw/mk73ua6SEOT2dOX9mBP/oefb9YCQ3
P7EvROsi5WGQbZt4eqQgED2IoRJZNrFEVfPVlNHNAZGzGTuWo3JKPhyPLT8oC4NBOC97HjwXtK6B
StCuDlb2FNyI9fS3QReUpwY4PxAa6n3HXHuh/zr53XsfDhuZTXqFhCg9ZfXIO7oc9vzsY0DHzB2m
+E4tWDnBdOgZmiPjmOSFY3qLMWjlyHbXqnFfM/aYmRrNaMriUuChmB+hnZLmQg7c+JExENdjD675
WxHjTkCvUrJ8BC2ZBTOCyf4r3j811Lglkr1LZG7CqMT2Dnb7pQjlbi5POjsA7Okl6ntgZ5PCSr/O
mLeCNJLto/oWueTcqWPISahvxl2BsAtRJrwYOgHCCPbzDCiAzlKcPoggI0+PNAf9xcRvnJQmEBhA
g0zJetPbiWE6RjKmq5nd5VATAyu9qHyLNdt0iXBLVIFcyY+B9i6dRA+7bGZH1bZGchVFTXuJeyM8
uYb9qmTz2A8Dh4zafJ6hyzT0Dk+zmwRnSnZQswHzKzNJqSN5xSGp0Myr54ZZj8fRURruPsXkdbbr
9NUbpUkrwUDGky1kNLBvK+orEmArYW5InOnWuh3KTSsRwckA2cmEEfKg4ns3z9fuPAJC7kitiHC2
NrFL6w+AtLeAaDWj9efipYMCg9kkmh6yxHoerPx7D/liMzWjd1BdCM5y4tFH1XA/RUvpnLBgZUF2
YkjPjGwc0ofQPoxW4VwMPuup8b1nPy6ae99+Utgw3Mxzf5Z2dI3hHXz1hvQ1dNwP5WxCeC03AFAB
dywmbXsqnm1sQPd1ydM2LW6Jdqv3MUyag6Hai4677Ob3vrEeY9a31EJRVLdUFgZJCIXNsmhlyPhD
8S1rELz0Qw8akFb+CTsLrsr6qlN0NlE7T9teElFqFxTE8yOZQCSfmRzH7aj/7griNFL6JQFUaqBH
QX3pgp8BA9C9a+uvfsucPl0sFKH1pUNyQa2PxxuBw6pFHehDDyX2llLPrjnkYnJaVW2n11UzPDui
9teIFRpYkFHM8CW0Dl6XHnQei1MFiaXOOnXM+vHLZEYncw6Q/0cY5JvglFxJsAGImhjNdu4/HER5
67pBCjO3P8CGnhsRWyuR5/ugzZhCttTrmAwiKdyNh09hPQoqelOyV1uDfdcR5rAbJpevuH4KdVlf
kYMTjCPM7Qh/9hT7wb739A+BGJZuaJYQbFBHGyH7R0CsLm3K3FhJrLShN4V7q2KzHZv+eSa7cAfs
kx0bGNTK8TSlkRdA0YoqXsP42WipvbAZb/MCVYh0oJ2K4sr9mVhO0LcWkJVWBcZxTLtEGQ3mXHMS
jwjU43EDYGzmyNgrh15hZZFjOwZ0kzq/+WHObArVIPWWuOTdKNFFesOOrqO7yWz/p99zgWZD0qjt
XjFirpqyGNdN59d7L+cuMfdkFXuYedc2yud4PACO9aacNOkk1+sYRya7Ir+vpHG5y0OxUvUkaMsz
7PCDnxC+2mvRmdZO9V+nORx/hTMYlWJvTUV2zuSIrbtmIYmnaNuaWbPKhnrYyTR4tMKpP5b5vhSN
x7uXkj6bcYoBMEobC4mfyn9ES7FUG4hzeY+3pGWAMK6zQ9nG59zFiuy0DYAKh1KFpZeT4HuQARsc
LOjxJTliJ9yhl1FO5UFyI2HCeEADnQ9j5oCczXrX2GuIgGjdCZnlx+uozG0HPnWi6KJQ3CL6ONIX
/66r7Fst/UsAFCBr7OYurqzHult6pv14Ad2uVpjEyNkhcClDZ72yGRJTx1sg1TKS2nWKYnXIXmt7
IfcKMUIpcIHuDQ8mCKGrhVb9G6oivvxezfR6Z4JC8k2Ud3SipOAnVCCy0SVcZGDsZ4e1wptqRE5Z
8+TZZcbWyYYwCYx8Xdnu7HwEVcPEGrKlSW/rEtFhhF/PC9+P4S0C930/mQYK6sVUDpTdIJbb04cI
ee2W/I8KC3KYnatyAts4OCurcXZ1jXZgiL1xm9icRTDVcyh3aWQF+czAsuUclbB7djO5o/Zc3Cjj
5doanYFd7AnVM5kgvfELwQhT4S9jiXOs1x4LVtUcRWaKtWeCX14WAZ0WxVH4H6nkOYML2Emd449q
Cavrqls/ChAxZnlsCdPYkIUcMItDmS80OtierBRQ8xxya8D5VU2AU2STkGWXks7+l1wcS24thmRE
+bp9SUr7B9YUY23V4h2LLQMYHxCw7fxMNI2ajoCh0um+ypRoPDGLi/M8IaY/qVIw5MnNI+jgI0R9
tQ/m2dkOhhGsukYahzkZbi6L9zruS3dnp0iMCYH2Hlq//zXpDAKyBvxtVRYHDrM8D3FuXcv8kEAX
QBqtiamJG2ffDIs1up+mOx9hPQ83eYwdP0ZfkG3b5E2Y1nztusq6jRnhB/ROXX72rt4PdnHJJTyH
QJfE+7iHdgZtyiQo2CK0HXdy6CFAcj5Dwuzv6o6ErXL5RcpkvPR2/6uUzYtPatSuF0Z0yPSS6ju6
G8F78ZgQAKNy8F2+mcWHXIwG3IMIQEoLpLo216MBxS4tPWxDBX28VCTNWZATQKPeSXcJXnySihvI
SGgedGRyAGb6uG3ESGO5r1xQMtAAVVCu81C9dNSqdBDQ+5ahxw2hzOgUa5rGQ87O0DFcsbzbZDK/
BI6zHh0XdUM//lSjd0eC4SUeCwZZmMS3BshJkumy4qLGENqjGplLRao4D9ldF7XWMYmhKQYjwx87
tlwGQ+bPwoomxBHfemQkoOiz9zE6qnaWG1pgzDP7BxIaToCBsuMsghKvFK1HNWik9nBfUqtYTnD7
vJ2OU9qCcA4j6mkk08HokbU1efg3BGx5bKXvc2Hnt9h8l0VtX5LE3fGynHVlqa10pptMWyZImNNB
b+RHuCdoUsic2Thtt/Q6/WTvj7eOxtDd5AZ3EsL4pvLQabhBV67NsBOrrK28bUU3CBsv9W/eseno
8DkJFfV2zqQ6VA7nb3QlW/TOwxb7cY38pDH3dmg/auZbV3TWxwrrfwwPetPaxbIIzuthyuh8K5x4
CXDLVeam9mWMaXGpmMUlctrgnMRIYkTb08QdgfTDhBbxZUAztu1LmxMNgmyPRpmIZ9b5aW2W8Leh
npKY28KEwGkBJNeKvatT6t1Ahslhsp76cQzv0bXj4OtkfWrz82T0HC3g31ZLhwP6BDAh1T2ltrwk
quJNL9tXgo1DFIh4z7/okMgbwgeHtay7W5a6RxOv4T6Npoyjc4cZDUmmERjumSqTiIHi4vaLvdYu
WGk7h9Z/hwGeGSNGL5cH0Jp1dg5xzNGunOe1249oogycxx3Bc2GVBSh2Bwa6lcAdOBM+lzaXEIHX
ClmKs/cUx3KGsC+Tcq6wpUwE6UiHct96NnIaIAQvzyczaL/WmW+vg57aJUPXQZ+8PDokR2egSYiN
ITYe1v8W5Yx+MH1VLRWYtyVIo92YY+R8q9B91ZZSL0PVQfehXScZFjKKMS92jb6kLwG14+x79brp
q+kX75B2vxRRRHh3Pd11dByAK0QvbTS8uVno78aOMbRdcq9jST9q7H3F0Nzj6F4mejXq+Us5uvd5
TX/Dw1xTuSHbe5PH0O6tx1S4LLJL9NlgbxCuMTWSm7AIH83ICzfJItrj5VZhsbKIWlhjJEP0EPBL
Sku3jb2S8TL5sBmBRhWHpg2S9voEde+tp2VP4rzJ7/E/xlwSFtAg/+u+wFP8BXLVnDqPIO+0BOGf
Pc4A9umm0FQap57zAls+E/V0jdjc6jxxxgyIWctQV7oFQeK90eRGKNTD3fXtAhKRSTHjKuqEOhw3
AViaiii5jvMM7TbzsYsTZAARV12iElsnNFXOoaGB1zCVRoMEyYpiPzwn4kmGZXmTToOFqzpPhJ5s
VADzxBgLC0M9v7AscOZL3nXeVOdKQEqWdnzTps8qDCYVoZPl3w0mrdzaGBZwCz3lPDRI/uoLZwc7
1j9wjd4esniwXnzB+xQoBfKYjLwtHNObdEGI6tQDs00J/Mef/e+/xwFphEW697lhF4+RNg+yOWC4
NQWLIsexxKumM/p8c7f4h2nG8eJj29r19jAhEh/No4kSx2jQV4leXGXj5GsR1SZs7E02jg7If7O+
aHd6z/GME8nhxkcUMoC9s2tLzvijYBDd5PmbMfcJhfAII6TCVdxIzLoBHDfUYeQrMOWjlH3Ro82j
oL7OmovTLxLmEIv/bDmrMsGm7fdwvs3CfAHzXdG59r4tZ/y9EyGBlIFv7/Hnc2HzetJBf80U/p2x
66crfMd2VdjzqaxG89R68IUIRD8Js7roUD3U9qhv3ZBXa9fi4OAAUj+ZctxqK+4eStlfsFsz9xRM
tYcwUvvWwvXl+/N4IS/tjuBwYPfmtU9s49q3YlW4lBZMxPY1ZNKHuq+OfcZ0fC5y0qxMJffB3WzR
08DItUjtVLArs/441+1GWgViDVqvqxLlCqYTbJASIMS+UhnDDtudEGp35MI79UmmwOSUyw8beCAQ
bNA/KwP4xNawYIhxHMA0kQDPsl0PP8GcHyqVfksMKupwqiWhHDDRh8sc4aEfM3xiXetdylYcwHbH
eyzRNvmjFS2zd6v7YUF3om8LXNOYK0rtEKP+TLIEpX24Kocw2MNzcxmLl6+GEAFCSSS5hfLNfUIR
ser7qnrw6U1Qbr76+I+PdVi/jjYUkKYvGTg1BELkbof5jGogCG85IGFRNd4rivj82gm+Yo0Nf8qD
6DEfH6o8cHcqDoyLZWjUnYQbxZP76IBx2BTdezY5vMm0vTI6ajSzU6D+k0mFGc9X1zLAkKCc7FL5
4JozfoAUGYLRpz5W6PJtHqKfEloKjlaWMM3wNLY5V9b2h+2x1gJg+GLaDtlixnewS68DPb+q9pPr
lBgfMN/vZyIcD6EblBTm7pNDvSNI53EBszHdYppGV4YQvcFknGn8qsD3MsVS6OebGkTNLoVpxiEY
xlBfIW4FtxqtpLS3BkvuGlJvlHYnJp1ApchADduQ3TU4EBUd7fSM9DUMgvfAqXbOEhDp1Ble+sRL
NtQrz6SwXYRuSEVFjrzqCIcibolKuGwRFCNEiRY/1fRWZvV6RnLVN/aRqjsO7HrjYKHdOjTvmxxF
EGkjWGjz5t3trY3fNXoDlYqGPqpM8PRDhW94Ge9wWsl90jBdHkPtePOW2wgC3SG3BPq0nZsD6gyP
VNXxEZU2qWCIunGz+1N9N6LJtZcHI+e11zirwfIYc7H3Vrm/ji3eoFTc1fS5m7i7x1dBT3cuoDxa
2Rtn5I/GHtmGxuFLAK5lU87FjzAePCaXHD3C/M6MOnEnAaArYE6oCmJgzhuJcXe/EN0lDAIjnIDp
14jFTHtD63LYUciBiA57XMGmOBhVeUp8ZexgZrD/Wz2cub5Tu1DKV+VHHWShbKNCKMtTPztrZ2BV
pLN0qTFOLzKfuyEb1JPGfJs0otgbZvGexybBsZrGVSbEcWDs13P8kXniXIJgxLChmWuZ8cmTyTFP
6q88JrhtFVKnMgT1H7mw0d3hUKX5EyD7mdpb4/XN8HQP9dit63owaFyiqBiXKVveS1aKpUtGs0rV
3pKxCeeg0PjGwvBQ56230SH4l7glZ2yw3BXBpiV8bZbhkOwvF+MTbz1zDSMIUYGNMcC4cFp3HL43
dnSfRyDeS2W+NryBVofrqHEidqsin+hpzmRdpj/rpJoWTvW8V12yof9OaEv8XUw9apUw+dZz/Qwn
oOA44ZJ6GN0FaCwL41npjfIa+tt9eoQTRYq3ZVm8wcl3PdXwPv2Cvp8qr8WSYZmyR4ocmm94CiMm
/2k1LMYULshv5V0OZWFF/DHe15xDEOKeAR9a6+3LIXjUzm1Cmvro2R2Zv3N64YcbVmZXh1uv7Itr
MgWvyUDHlmJ4bao42dF24UWY/OqGNApBXXzpY+HdDzNjncaq3C1JHMx3K5NauRyPuYGlcvYqd2Ef
koCSyCc+itWoDMznvccrmKPNM7S40FiJsPPtDVZtb67VHkwFYk9+mLvGQIA9fUlg0e+N3HXPkczC
XdfS/m0HuNaRqI62Y033cY1tPU0uNRPhhM3qB3njq0YBjpuhWTJQbHPvLqptlvbqpS0eCajb5vIr
XHVGfg0Jh8ba7r/K+skEkNyxlhIutKYXXC0phzqB0v5e++8mVz2TH9zAB+L8b+hffoqwatx6ur+P
1Ux5e0oIM28tggN4Hrb3y68flV2uh+LniM1uMTNp/2fBVC/kZihdHEd8xZD5T7jBAUw4Z4nhSxF9
lJndlqytdRU2x4euYP9PvR2W61XvM0EpUIruFiIdyux0em4xcQl5zaAAahT+g2XdOeg+oq+WU21d
TpeojLZ+YH3zyDUhLGENPIERWvnSkH/MmeimXHEvRzL3JGOH1gaHnbsfUKUNVKrfDbs+Bap/k6gI
ZrrxcR/+yOPupPz7vi3ugo5J1CiOM2LeLCmepKa/6tY/+/qQ1a9J+iGKS8QkRDuvdX/uS1Au2n4t
PVmtBqbraR7cm4m904QncDD0c9QnEDXSGNkzimSbIZn6UnQB4VL+Dg3EsRbJRUwJ1D+soxX8EmQ2
Nm5FY0UiGSjhNw8hTIP9kn72praNnVY/hwjiZNpx6IpWpQAZGjUn+gDw851rGzLyNPaEKF4XE4XD
LCMayXIN2CcsjbUB1REAB3QJt4ZydIwf8uYt977PGHetDk1yTcN/hrWwCmkZmtJ/SmoawK1AzqYC
oJT+fZOWJ7x1u/ApBbmQVOCYisSlYwgQTLTRoZva/Wy69Pxi+a1V7Zm1xzoNmXHLQ/whvqKI6Ixs
EX8dRrJDw2ZWDEvNB99ifoFhFemEVD/sFMJz6hAN0e8oHgSDaLzL2Ox2s21jlDS/y4olY4KtTMmy
IRPrXNZiVcbZOzzAjdG+uZRQJZWbBYjdKa5jaWJdWWYmxHmju8j4pmuJ/Y+/lM63MUfobDV9hZpq
PTFO3nQifwuM9H3Ip3uyeEA1UZZwVLaa9LvRxSc1pZe40YfM5MPq0bxG8qGnQg3q6WBhHl3rCAFS
5BwGA6g1R07QSIQXIR/qKNaB/SEawvaBJGDju2wRgX5oq5JYnxkVdmsP69odjo3PLq2C04hov52K
O7q0O7jJJPRO940ffhN6elFet6HhgaHAtcjmrK8h4ViNotyz6INFyEhqptMWORDlUK1LxyDAtPll
ZghGbTz5BHZLxJKLuqWuDrpytkvunhU157iLt9I10K0y40icQ9OwxnQ9+bYIWIvaOOY9vGKf8y3W
BKN4yeSJ/u25VURhdwFEp4himJFtl7T3ERVw1nuvdk6dq/0EgKJ7aWvnLZk+4tzfVGl6dC3Gi/ZG
++azXw9nASMon4yvyZjRFPRAFwSPnEHfbBege+SH5l6E8QW54zpLiw2oJmAVBrZoxK7wxMwJQiAp
TkksyZOhiuzb/ibYHdcqP8Rl8d6OTA3aclp2cqiETfT2Jx/f/R/+4/+Rd9l9gZqg+cff/gXJ7TgO
6in4166ybewj/0SlKNLYmsrcmTdMpcZDGr8EIY6bykesVRiPSRJ9bR0ePq1f7Stca93VLgk8A2u+
CwSe7M/L+X/tv/w/Wit/M2Dufxa39+xn87vh8g+L5f+yY/7/4b+U6k+PbbF3/rdtc7n+f/ztWKfv
+Y+//fffO/74x9+Wf/8P86Uh/y6EkEjgPMfDUeCY/KM/3JeGKf5O0q1WeDClhBJv/8l+6f7dxqwp
PebWHoAjxe/6nwZM8+/8q0DahWU69Ps89//GgGnq3+yXroN8ANiJ+/n/MD3X+Sdmi87AF2osX+S3
GPlTMKn7MZzT/Twm3SEobdyFGnvgvAzGmAFgmpFldBNa/wxox+1YpE+DN/n7wKDJGUiUxY2NLznQ
yC6i+i+g+vp39vpyscgMpOWYaOsd3B3/9DWoFPNJYiWYC8fkDsohKRAhKrdGuSS4ZXiZu4TdPh7v
h5B5OhnyFCZEe2md3o9+VX7t2wffi5xN2zrfPn+uzugsRFMCKYhpHeZA3gdlg/iLP7qdwoefOMxs
TfvMAYd9JANB79lWt/cpc/LRPcOn2lZGRozugHm6k7SmmvxYWuadtkEEgkUqd74R/Wos1LyR1S6Q
TyjHK2vAXa18cVAFu9wQYxRY7OG1HLoDojGCKSWzJjiXpkqDcxT6Idrz+gsw4h5JzdIW1pZ+dGsD
HZ9ICBlorW86mQioDu0HVIb2MeA/ktERvZG+VSWB3msMIatmGuTFHVH+pXOlNhN6qNSn+GRegtHf
LV20opSVbItXqyYF0I+mCCu4yo5DSNBjeZr98WAkjveKSuObGJNT32p3G3fwBqqkxjHuh3+sOSwF
wc/i3yyB1u8G4c+HrhwhtcuGb9oMnn43CNdj6Bk64aGbDOFXJcCzVQcOkvDroDl//mKVU3NuC3Hy
K1me4RTDEbX9dQXnEQW9jA/+wjPhIPUmQtS3LT9KRl/jOGC7iMbJuoDpwa3p+Whex78kS/zLB+ZB
KDCZcCCC8wi6+P3yKxWGyWwhfYpMuzkWaT7f0DlGN8J5aZAu0ozI2U9QhWmFPxAtoPfITMudZ8jb
J3AyxuhMEB492Q6sQlWkJFzRk/vTgvVvbvKyCtGTn4IiX9arP26y5ylhEwHhSpArv19lbzX1ZOGp
Wo/VfG9U+TVIQKWQrWMBWLCi4yje5widD1yeCJD5MTdr9+yXMr21FUTDZmppTLbPjjfcUsCnZ9t3
2sNfXOPveCmukZVSW7RMWf8ITViWy/JPyQthkQ9jzfEKNEJJFZw586GsapsYuKE4FgiOzkRI6HuK
PnxWLX1wht/R3htm81z81bX8y7KJ9Z1Ve1mEhLCE+0/3yxOxqsBcFGs1heYOiNI7RSBTOjBsl9az
4nWyMNpQum2NIgl3ibHE4nnkA5Gl/PlYp0SsAkVcVBSn7T6oHiyb8DiGPH8BtnL/5fNREkkQnH/e
PuJWxPLk/3TXvDQKbG0yt1OO96saSvvFD6+u2d3MdECc2m3yqX/DM5O+tgx1aBIkv4qJbklAuRoE
pMtG5qemr7DYIuRPpA6/XLuHe0XrnsaC3XZ3jsWZbXkhBmtZE3u9IJZ0TD8B01jjUQ12QRHdohwE
e6iCZ5Hme+Hbzd6V5Lo1WLw3aIvpAvkpQQhhdp8m3bTLneFlxkr3oJPBvc8W0lxhH5DQnUz1yw28
7rEJc4YPDhb40MJumDLVJE/rL96637lgy1vH/WPl0ZpUPfbvf1p+iqKFrFn12ASA4+xTZcqzijjP
fO4fYmCZnbvspQPuHZWcfjOopyVd/RPWyuwg6J2sZhMXjbNramO6/cXF/ZvX0DGX3duiGSOE98+7
N7PCJicUd52Xoj3YuSVWHVXDahmFqbxn+xvHD0mU4CZEQFNmp6nB9SR7IJUc9Y59MOydpgD4aFSg
eOwqIxs5Me76OC12//lSP3GFv60wYCdNkmX4aAhO4ZJ/fw8x+EyxPfqUEU3wY2i4Z3nvZCR15DkD
ZwObT5MRamiBJInbXnyHHdRADXNAeS0bYlGNxg75LzxctdH0N0LcPKe8RnOdzOmXoMN6+J+v2PzX
9UYStEiYGWWY44iFwfHnL8c2asN3nQyXU96He+qB9OiEDBYa867HA8zYHXqVJZDTTB68Z8dTEFeT
lt4wNIv/fC0LcOP39Vkpk9GA7Qlt2aYplhfhT1+x9EZo5QFjSd2hP66yOmKmkExHAGivn3/VdgKX
3xgfZDlNhCaaiO5c8eomNPU/vz6Gvr+GKfY3qIftQ+qkgMIEYReCPtoOenR3DtRwDKJabTqJvnCo
jINDWupf3FWWnH/9orQj2M0tS7My6U8iyJ9+FpcMISWhbdHe4JzVQly+qNQ9TY5Yxj/tOiLSgxx2
iVSHhuTsC/dsufSWJdl+47LC2O38lgZBS98H4YE9uAhSRFciuS8sQsbWsiL/IJ3qc47u4hQjawV9
Wt4PZYZ3JlqpUlvnnuSWY6mrkkwYasCU7iOC+oSUs4R5drNUQXYUvbgKwN4UOx/IxcHFpd5XLHpL
YZdvK/ne1H7ESjYBth+D79ZkY2MK8Jvq/lHPs7pzWtJn0iJ+L53wA4JaerAQZeymsLt8wpKg59qE
v7fRrYlZchu/E4uQBya+jq2dUU0IoVrv6tNu+KwKcVCWX+nbfo0ZxGwZEiWrpImeqhHvAmY7Wi/u
1vfARulycBm2d9FNeZiXIutqJEDlUvhffJs0Q9pyM0QZiuSBhNi6SJA/UiwPUxDdYr+5W5gxe7Jb
voQkbhwQgHxBOoF7cwRnGSx5kp83KJoBPMIUuSbaPFgGYY5COBdB32LXpwTOSysrbtiZ3zlXlzuo
iXdOn608KHoH14BcpjPvwV6Ag56uPvgZwuM8I7gSI7oSH1lg1uZvmTkU9HAAAH8+YkUkLFW3QhrC
MkdJ8P3zSoZBXm0tzxmPeGBeisNST7vKzb87jgHwxfDFvoXrjgiKXHst8fohZHgGtdydIc7RoRi2
0ueZZzhAPtebkfi6TeJXz3abiSXvhBk4gj9rb2gv3RQY/aB5asRyFt7rYCC63C3itTL5z4ch2ePt
0AOxXDbSGDyGaHF+pW32im1vBuRIgrkzusTidrDOfc9+6hgueim9mhHuFD9s1+GYyizt0cBEQj+1
vd6OtZaHhDsZuPXOU1F084MBSw4+Qxw/k3ENXIU2MfbokjZNuS7H6qgnn1FAFpMKX6tDZ9PK7NTI
w2gIBxoLDkdlE7wNv2jsBmvBl7EfloNUjwGJ4LkMYykMBm/wz9AQsX1IWnu+cuFXQXLZZ2gGjk6K
pyT0be5t9eH1DnxFIuUEc5R145ofnxUtk/gta5uN96QDpZIP7Yrw5Ayz+WSUXMysvpsNs5jPl9z3
a5qmggFLhXFzLjlZLB/3lMhT6ZOXpobrHLgI5C0LtBnxzvSNJQoQDwAK/Olwp+D7HD6Ps0ZoAHrN
3P2gpi9W1UPFmc27Oh29Y+brH32fTStZEMtTh7Hcopmi/sFut+vkW+tkL/jr9d5u1KMZT94dY7QF
W4jwI0cKwt0vnWwzl6gGZ7eu941d+0+qKt6Tub8VErxX6XnIQmFQ8TmSz8jkBcUYY9Ng9uwTgjhE
eDYffE6Gu5Vnz3Zpvpox/MbP9w8W9rMehAOEFKtLXmR84fTFF3sWEDSSRFBZnQaUUdI0y7sx2GZx
96VKvF+cYy4xzHAETHpL+NG2KVgSle/KjVsGVKFNCBZ8Oewbo+x3pQZuWUwsfIljvVojMTo00cI4
Q5cb3T4/U/DkabB26wSApwBCGSZ6WPeDO5/1R0V/sh2j+BhZSOsCf5hW0D8/i18aWu65E/SusbgS
NDsVT7ZS2yrP7MepUTcyM8f7tMmYAnYkAls+73LIMHGPRJxxR/b98/Z/rmRIcXZ9UZmPXukLvjT/
Hk5Qtxt9FHKpLwuuwUflb6GKucLa5ojwWZjFiyBweYmk9i+6bMrdHx8zkTjZrSkBXkteYLCKaGX3
Q5G5h883rV7O1owjPlfniu9e047Yxk38bQnOuIvZWtvlnNYE2a0TE/x0TX6uXyTOsaqJiNQAXhsP
yzU7rueSc2FZ0xEXKlpdyebNgbYDXkOEXmLTlDeBUvtRfYzScAGlTB1dUvR+7ky2KSetOyg8bE8K
3vZsICj4/EQiTCaH2kW4WUXWwQD7tP/8kFw7PIS2g3fHCfdeDbeqRMo/gf5OJ4ZFA/NcadbRtk7q
afv52zh8OCvdF96+Mft5qwJYTdhegph1pUudo4rSX2j0t04yJHvOdZ/77+eOKcvRWvdugDJQ4yKf
x/wUKbovmMoiA8MEOh4GYfx0/hj7uwHh7qZS0RM5oaBbP9fUbnzUMV6b0SeXJOA1X3Oi2kYMdZ5V
W2dP2dLVZU5TTPFr5M7PSUNZ7S6ZUMSxWeugMaG5l2j+SRWDdeAdyM/lhBwpTlafPOgBTqFQHoJh
574GKEPUQ3GZkk7fxdGrFQz62o+ds65c33rw3hwLY/NnVW/2g1iZAYkZZYPO1MC74NVgkxBbkUKR
zA1ybCzf2qt4fmk73jeR847Gm9ifSqJYjefxGjFFPxI+iXXB1h+RwIfOIGhtERIjQ4Qztg3D/3Ot
DRz8KzPBQbjrCiRwE+wjsmx27YRA2k17auTPR9WjHSd3ijgHBuNQwtCAm6yJQQ8/MtMs7OMic8Lw
nm2dJsM8u3xCyIYOYziqHZSlaBWZ/KQSDP9Y4rlv5plyJikpg7q90QbxF9fjIQ/Iy1JRB9dYhNF/
sXRey20jWxT9IlQhA/1KgpkUJctWekHJI6uRGzl9/V2A7ssN4xmPTALdJ+y9dqD54SZXh0yYn1qi
O89unX1bOdEfUJTSQu+hEtLortOC9YlweIFrEk+ufEIUM6I5JS4h8L4stomyaFRcPFItPgs0Fd10
6lyTjVVc/xernng++Pq7uYv7U1JOb2C/TbTl831CmnVYf/d1IKEmtTFqm/WhCikNy1Ed9AHpiY+W
bu4kzBZtQlDH7G3nzfq78jwIMWF6tOYRkV43YuNmE89zu8BgBcuSKYOBxOl8cPwTxrUENSbn9XpP
lhk6hj4MWVQ5p6pozKvtNPDMk+FUpkn0PAOpyhpgBkVukwdTyw99ANmAyfa1y7i1sobqOnULMjVN
5qJROz8heov2beZgE8oy1q0qYJ2LOnB2wGLaqt2aPnkYYVefhjaxIKTF/qYzi/TuIC2Vz0CELbjs
2ARN131Zr2zN+DQFkQwMmsFR58uFWoFyq8IcLd4cs8YovB+k6fr6otudSUZhw5SQQOlGxq+fFt9i
Ie4QFw/AS0SE0pn6zsOaBsI8Jnu0NQJWzly2Lm95X+CcA5m/0I0MpGLaUN+zHNTXjGiNqZqaudii
3MeVoRyOouW6hA+GigcWJZo8od1+zu1qjr5JZiw3moEAASVCvxXTlO7Wg1gXdngQQ/dQN5yWNBTW
aTlT1/YQiPi3FfUam39k5EnS737GvQLoNQlRxGkI7EWOGz+13dYr6CrXYsw1/FeBxUQWgnQaB0dz
bxXXUYEYw+uMoqVnFBEOj+sdbDXIdDK2W9v1cnLYDpl+ZxzmxjvhOBF7nK8EYtQXFT8iUslv648I
AfpKe4WCSUcSzvA3VepihoTFo8dhkYMR4jQO+/Xdb4iB2pM4RliBYRPlnLa/h+nJZDb74LuoA9KS
3SsHyTqaWR93VXdO0M1wDU2bSdIQXQcP4SayxCUbuH4AVnMLlyuj7eQ9LxvvpuMWprBxVJyeQ1N9
6VhUGYbGjx6zz5PTEVjU47zgoZ8IJc1Ntc2UtHZdU9/6cn7R/Kw6zbiII6s/y1ADlIxCvOB52La2
M90QrqFgNIpyv34BVYJJvYcCa+gQWXIDyWzj4qg1kvK4lrvDmu8zqUMT6mBTi4qhOYPwtreZixuQ
0nDusj4FNAuVii8FTyvpHBVwNI/xD4x/dTPgMJUzkclbJeNi3zMyAtuRFW/27NyZCP+e+vpiyyr8
M4bxzZjs3/YYfmjSi0AIbknJzhXiHtn39i8WZT2b1k5RROpI2r1rqFvljRReknom3iS23sHA0mBj
DyLZgfzw8JRDkHE/zIqKFRi4vONmriqy+mg8DqaLGq+tqm8HH3FQsBvaTsAIdKtvQTDQmkUNi30o
qVtDr/9TDZwp+Cp4OtFqDXPk7wtWMFM+e3ur6+t9HYM2aXyyLll2DuYu0Ue1tYz3rnVZOqi0CySg
/IuGSsBJSmsXV6itE6soA4kYEtkSwbjLP5IZOnZ5d34G8badjTnGuaEhT9HH17Flc2v75hvRyGSw
WeBzFnCfKSkd+y6wyLwH/EQ3CXLMSp6LBqGJEaPfwkHnVJSVVTi52ILFlnRx4HhupSNic7vNaFWv
UVhE576Eap2j05ClByKHQcoSQX32G+ISk+Rqxv+UdcnIXdkinNHRKrkoM49elvh7nzZRxuhmRzOF
yCWW+EoM+HmD/VhX8sN09G977JtL3I0MXdEo8k4ImG1s/sEjcT9bDjdgGB/NAvdM3qlkb4O1A3ma
gTVzNphXoAQg+4hsec1NzbpOwICon6d9aYTpVjkTC5qqtnfzbM5bA/B2m/5icPGdKEU609T0uKTz
EJw71nqaqa2QGEpcN2RdZHz6/oTEhUQz3+4xVZbiPUom6rk4npBpOcfBqnnq6nhPoC+I8YGC1Rq6
CwI1a4ss0O1o1AsfoZadNO+pjgd8JCLUH1FkWSJ+d3v9xVvWTLRWIUUL+4dTW+TewYQbpyvMjvgO
BBclPX/riaCefXuLPuO1yqeDbmbTca6yPRFyf+P40cYcSJFZGfDbeEb7tBuPVoOXlF8u8JIeK6Vf
3AiyXt5AsMS7QzaJwkRmYEWjQq+TAlsDSR+tHv+LKqgBQyZY3JftZtRxCow5sjaQlcCZIcaYUCdI
yfzQepFR6JJs40TD1nITicqVvxeHICq+1r8URnTLeua7oLRGSRAd41iaefk68GeZEpYRQAxpaxEk
whanL/w1O9icu+lWo+uNh+9wwvJc1099Aj2JwgEEpLIJTU4v0Q3YxRX1hH5ltoxSB26ROEUzp0SX
z9/euBzaXQhZy3WePRGenSLNTh2SbbeCFpVUAPK96KutdLjmDIlMg3AwXhZUM6inN7Uu/g6O/adq
dCScvf9akipKNvDOyd4dp2SYV4jPLgtfpNUxtfLDU5jP+TZLvRO1EmwrjuF2Hn+zEnkUXEphnjxR
YN5iJf9CUSX+fBBnbN/bVmchUhmEKDSZQ0KeBzfRj9Aph0DaVefzQxXOy2ggW6PA7z3apjHN7mFU
fnN139OcJCHmR8gEjabYmF78z+74rvKUcTZGFCCmT9EcAYLTBcGgI8kKxKbjwFjoO2bzAgxxXzv8
GUGuhEGek24MJMjCmMpQPl70Ig7FfWFWnyZJuDtWBoQm0wvkBUbUFLEiZgi0LkpSlUW2/9IP4RLS
E6RaPJJfiace7K9fRVeUt982vBdQAsZznUR7zuBTS3TcTU3+V+da+L9JCTn4ffEtUxP+D+lpAfrs
etuaHZ4hCPibKDSZMeraM5u/c5LN9YW4lGnblqjjzLp+GACJzDJzyWKimim90gFmTsSaBu5yzj0c
oOQIaTA5KhMqu0KRW4uBS5wyAULL6zTa08WGzFLOtnss8TUXo1EiPGSy+I3BNMR8hBg8ctE5tmBN
+bYZydK8UqIYCZ5dhxw7+HDj2iqW6Q6NN5GPwxnlKsrh1tcDCy1+CC8GdQAJH1XMwCgz0BsS0xD1
06UIE/ATTckXOJdvbmfDxhDmt2kSOFYlHJCuudOTg/LqDzWYZxG78MDT6qQjFKI+FyGKGTXtWxtb
VIp0ypL2jOVXLsDSc2xyznae/xb34DKSDn9/MW9FbZway3qk3hiQD5FuRyF5xiAOgG+ybsyZd5ZZ
ACTopoH8urQh6YB9u6oe/Y4Tv0W6v/WwLGxNzFtD3Xpbu2EK4FnFt923d8wcbcmsJoRus+1Amu74
EoOYmNpjhjSfM3p4huyUboQ/qaBkakgG9YkeXAFNHNWmo4vioyk53lryMdMKZS72h0PvdByDZH9L
ERLo1/d/E33AKQm1uScZFEPWL+bYZPTAlYBWyhNPy526oB5lDxgwrt/wJJxSaSpYS3Fx1D33qJVP
oO/no1EU315vgHAuP6ek/F238TexTE6QRGZ7NjUHAIPgJKlM3dhK3eAqyvDF1fY/Jpvxk/IcD2Uh
hQazMvh8ZXIm4opZH3wNS6vIAXM/c3w+SCnNX3pMGKPffqN0+GgHgc3SqKGsQp5AOtTscoEWfwxB
LQ5dNZ3H4o+IwwS61l0XpFgxJ553IzCtRss+5jaXsKysGUTqiBthbA+FgZqdV8CjgjC7reOGHB+o
cPVpuqSIvwFC65vRGBZUxgDatJZBYjsvjeMCaXB7CqncOVcEeVAMc7rY7O4n2V5LXw+3kcdP7fhM
0QcaZDlfUn/6N8xvml75J0f3QRadZzQJO2cgUqMtKd3bPK4CMwIGzHBgQLSwT3EpbcuLN2HdgH1F
BSm7m2YvgrQCzW+i2WxWnRdWHtmml8T04qy/2j5hUFrRoptMsFlIAKOhXWSUbDPM8AxISGhuDQ3J
3QAdCqVvS4YRyboYLp96++72CKf7v2nU/pOm/TTh69lWyn/tiLwP0OJ+KveCqwlQSty5GxI6LSwY
2GUkVIyaiZNfQvxwhcvmUMf552/Su1JW+SC0wcDqTCSm24TFxqVm3pq/lLHQB9liBJqGhNCnodol
BmhiB5Iydh9SRzmqQl3cItz8E+K2fbJowtMC/tJYufq5jOqvro/nPYPixxzoyUUI74m4KZL16uxP
OqAmg9y0KSv7u+soOEL4D9C5iWTy5k/KpjuElGw3+tWrPSiUrclCPu3Vv9rDRe0rXd8NA4ISG/xR
N1C8aJlzSHos2yIZ3FMWeWYwYN9NunA+aF51wz6tmU5ASlEG6JfxSJ5Wn6V/Co1u2IWtx9kt9cVE
sWutT1nmpMb44IlnHYhjRMm5SVu/ObK8PBrW8N9cmc94fChnoCBZiOjB3zgcVpzXnmxeerxmMnpO
xupsU4Bt/LgM6P/rDb+TQgRvkDZagvJzFHjxurIAWBj0CbbQceaG0G8oWcM87c+dm9/HLMnhAS36
yeQ9iuJTWUl0yZEkoOiRncwfIxrLM+wfrHrkP3km7j2/IxbIqhpmo3o4shNw64OxeOqqvvZ+g8tz
ziqKwcYu/5dFqfYQ+dXT+ouslsVzm4CkrpoesVJx8sA6PK5/Z60gFraZ3Wxzcyb+mMLmsVn+o077
aSOUDU9qMZFbYrYfCeqQ+8poduM4jCS6ZR64YrgqjSKuOqZUTBB5qYl43p8+VsdfFwvvJjxrv8Q9
1T4iZw7ngbwyhK6wi9CshGF4bJgXbucRx/6ckVDsA42Q9gnh4htWVbHnqFrcHSTNJhlY2yhEzZvg
9F67+m7yD2leDvcQ6xqWE7JxEYjzSIwYdo30rW7HXU5V8ij6Id8a2TTsScxo7oXl739UBWzoD6ZO
ngdH0jTO9SlPoOQT/FghfQfhljaLGD9kFb6Ers5IoaYKWKwyhb3rl2Y0nbFy6/ylH+VV/hlbhDBT
4qa0MHMP0dYa9liHtj3QUpHyIWZui1JmIP17tuFqsu9rN5qLunXO/7V1W//hYlp1cEv7n48WpQzK
+L0oUVMR3VgcIEa89wl/akZzdGmftFHOhpUPPDcg9IGvxkvaj3jSJzkefJi/veFyUzdfso5h3Ppe
+zCPkgo+mk5zCzGtqCjyirCPr0cz9p2TOwA8I+7632xa3Bhd3exkSyGuOo5HOzWKa6QVHTrvMD83
Lj++nUPyjvWpejRr/PF65DabafpFLiq2eYEiMGvbPxRvcV9pO7LYTSRAyb3IpvjFH19pCNiAkbbL
Iiu5FUp91RlNPxSVN41kkier5dlex0olvX0qMVPEbn2zJ5PQ0hh80Gz+KdNWPJRVVB1ckfxrp3QM
tAwTpPA67zyPr37ImHudmvjwDICeS51RORuaKBRyVyB9XefwkyvxMKrIw/bP2GOd+hQxahTw1uPB
tqsqQLCXB4mmP8C/or104pOMbBaAy0Qb7gWPsBka9ybNadQnqMqVAcjCkCM/xVD+PLYyoncY7PRo
wFfYFwRLTGb3lnSihv8NXFOzvNvMJU4xGlNP70V6BDBhBZh+mgOOIia+VsmVEH4LRuuXgtWhZM8N
QCyq5UQ2rc9TgOll37stOEYUhdcMaw607Ym82zQ6l3IMsuVhZjE3PqZm+xanSJ5dvwHtMJH/bPvf
jL73cz2ml3VRV1qsFTI0A/iIkj0VEvfkMgL1e15PUnRSRgbWF6om61RTmaPUYSWekCJ0iUHsMKjy
TlnMlDrroLipZuQpjp791CPQ3oJKbnR4NR2dMcb6p6ZuxsXFVnCYpmynSlD47UIydcpmwar7Qen4
HZ8egIDl3+MkOFBakdIKxijrA4tpBjwurBlNDI1/FU0qRq8HDxhfBTH6uD4JWHdeSNxyzjWb0jbu
flFEimO7bPQFnwfxl1grB4Nl1ki2suU05p5Z7BgAaKHEbiZj53PgbjtigoNYYWBOSHo/1h3TS80p
+ArImQ8BgYEBB2gWT+x5Lb1ebm/264gLUE7AdIgWmkuYev9aQ3+MPL2/Zk7O8NQtwEI2yyPecQ0t
chyspvB6yCurw+nqpPO49/X2tSkUenaPILk20p9w0LenjPC3LVyUxxZF5EWv7QdM+jhIBwGXdQmZ
UBb7gj6GWAY05tcyFjUjMjxIluuPnal7h7ixvuvWJ9xphG8aE6sYRlApyrqMrkhn3715AtmFlT8y
3uIZh8xkAn5sOocwyUV/wxyqgnEDEz9fZtihjJ2DUKUD0MSOD4UCLNlPBOppYO1pl47hpMo96AHY
A/T9j07s9g9lghkx4fQVabLHX77O/tjowhOeudBnYMlkOj+R2otneJnxeh9EqEwXZeIIUrCV6wql
WYqkqh1cm+O8ODuL1tNrrITKIUAMiaVjGpJLS0617+ekG0MCRlJ/BxByjpMIbMRc7hInB2Rn5Q4o
O/fZHBiW+lX91bgQCytXu/tW/bU+NN1IdnItqz/M7l9ln7+IofeCnzehFgSylxoIrVrC/4iwsHTe
QxTXSOiI7I6em0yQGpiBiq7JWMOrbdw1iYvZQvx7HBkCbCvLfrV8SSiLNlV7o2jLfWuBlPbx1zBW
/f9MXDQUpOTURLso57J1bZvCxGZ7qfzcD1rnr8le+yJcSepL3pwylpNZagtaN3pumm/nAGzW2cjc
I1iqQQZZhn9Vyiu3DrWLFPGD2TXybpXzEyCyT4PalyiQuDsXYUSkwHInMjSFKjH0uNdYhRA/yj89
J7+Nti9ublF/wSk8gnZ+HxSrb1sYz27c4T2bnHmf4y4nfNL3goZgice4VV++cV6lCtOcISJA6HP1
o3pDJMEAt761N5PU/iUG/IfZN5/QmUy+xXwSJ6ZW5vhVAfqDuAf9l7Vck1OMj2P9o0jbV3tJBSN1
YJy2L/ydWVXmNp0S91gxDD46dfuW8a49GY6/m6qCLNwOGXQUayffYpnfT/ZtTBvt4mn+pyrcp/Up
QL/lXJKUpEzl/B6o5ys7RWyR5n9lD3gnxcXrdMPiwvgvr0kn65NiJuWFJfaIelK39N8t3xCfJgEk
AFGQ2pAJC8WJQytEcR1HhKFpqKNVj29w2lien/5p+5AIIeQiuF2geOvpxRTn9QwiLJFImnCeAseD
XJACpMBZM/6bhxQETGRtKzSMFN2snUHFRzuWVPNmreDWCy0v23rHduiU5dV9LUpUo9Unhzw9fMGY
HE2J0Ds30XL6edEel/TD0ufc0BfhVR2HN/xB32SMyXedV2nVea6F0nrMr9dF2VXfhu/3j8PEqkTA
p8ML/pQvLCOc9v5BS/qgITz6ktbA8UXBbHZJQXR95grGHBKcESaU95l0QEqSn5eV6m1sppyimkBe
zxa70oneOxfMJJ9vAmDeL/sxWL+r3PetIzTnk136Azvh/Gk9ruZFyhJZRVC0EIJYfXQMP9jqF05+
kqxONr1TKazGyet6j/yI+VFGaR9GHGtnLZ3fZwQKFHRLPN5SGHiOXzJjH8BsCPNdTMzUdNEdMaWB
x66BxIc1tAV+knOiTcB/C6VjSoy+8B/DFevMK4fMA6C89AEexz/f1U59Yv/WzAH1gm2ii0xLcssF
nPqdLgGx4X7AsLC8i95ij8pqTtzB7tgxU5mROzC9xCkn7qrcXVV7jq79ioQBIoOpzGGApHrHe0WN
zLi+w6KJhpUSlN45YRwBOOoj08J/636yW5b25VB/jQS/DZAA81arr7IkXyr23Mfe4DP4UQ1RUCij
LnBlwjT3TGPBKMPRxZA1nAgSehASe3amaT08UR1B76Lc5I6RBw8ktRpezQmjeUNNuslrYhUtdpW2
YPtfLNnlSMZZAS464rZr2XjA/Ny06aSRoLj8ABbzpkHYfwYI0kCg6t1QYoiWbnNYf325AtV/TSkZ
gHW2uV2/V5fSZF97YbxD/UGygJVFD+YA7OZCjPpi4VDHPseiTMeG0XdZ5WcdZU4Su3dSv86tRPVM
9h2sqTm5r7+jRAx1KEwerC5kOrPGcFSyI3QVUJPbTDBfgKmG6CdGleJQFJEWAI+yqTe5CRiCsRbl
iWTelD2QvHkY5ko7o+J4QGf+x5KAmaXSHrGUm0ROpZR3qOLsIYsO6xftjkl79UZWM9Zy0I1ReTSr
SW1Bb3oMskh4VGa/S4Zeo8hEA8mDsHZZa+nNd0OQ16A+Hdi48OpGWOtRhcLSoYCssLtQCROy1Yg3
pfLnDv/HQ+EhQ6uaMbukXkuUFxgpvmYMHxwHIHUqst/HBBymox7a0CJZmo9xtZHMFaVnpDPiyCrv
QpqDQ6I1TyJtWbkfcnGOZSqhUXGhrd+eslp+MQ/nDdP9LFjVyfb8PDHdeCz4QTsfwFvYAA0Kx4WH
4KRJsJaRhA02TEzAb2kPaQ8duDdOetyypllenUJzKoQyqBZL2FpKzV+r+H5A6bnDBnhtODKpPn3M
S7qNn3b9VI2MFC5t7O8e6lLc01vdQ2HnzwQr1ylYvMqwp7Njl5ikQuOIlOKp4fY8m2X5mhCiFbfV
RxSPN8Pu058rl9c7CujrnB1CsJxsi7wiG3ldV31UtRsd1ttM0CtqZML9KGeSjCEuuZDoXJjKpO7w
TBaJ9tPi5IswItEs0GdyuK9dsOyKQ+WkoMArcWWOI+5+8uSkjtp6bcnAVgBuaJiNrm/kpFreJLJ0
LCe8rTcmbCwtcckTo/iXSd3Rn4sGzKoPSWbMLzaJle4oiue1Ox25wJgwhuiEBj/cWpn6HDRe9B8h
LVh3K20v68m13iNT6ToHXbGlpqblXzx7J0h5tFbRLHZZ8cnc2Dp11YClo2PGbsXkaJkyRiTUDfv1
OFjFuRxfB73Sd7bhjLuqB8spy12vdacqiUn+asP22BE4DWIcEB7zcBuVRoNBNhre5hlemEG6H03z
YZxGdcJg4uAPYhEe5WifEkkRUih/2sUSTpIeS7SfUr46gDUOmk9nXLuIcXnWrcPQRw+JVT2tT7JO
CLup+KkYY/2K57L6abUk/F7dqxG/1pefxbbGDL4zu9vqzVq/BJtlK3PrnVCeeUFDFcLlq+jZecVQ
EWo7swYgVvuZeyAMLCDatDz1ffTLq/qHPNLNXdiwiyQG5cMwiMpbVbBIsc1fEiSM14JRM60IdVwm
LshgH8olgPDnwyTRa9eWJvnJHC+Jl2JV9j2ghC2rnwgod4G46SZr9aE3XXHUGh2HTZYE5SJwcTL1
BcZPPdhxz+PZgT4riKw469jKs8IabmI6WYQ3rM9ktlTM3tK1r2+qmw6Q0m0mfZ7XwLQnRY2yFm1i
tXSbahGz1STRoI+AJR6PL0Iivc86Cs2kHVOUI5QjUzF8ZapCMOkw5yODHeWjOx0y7L3fzOWdy/q/
igkXUEvFZwnK37Ap/jlZuhksdnssw4BSmH+BZXAR+eWfKGlBtyG224CrwKGMKqtrm8/1FXOXonu5
V2bE6vFgfZacQLeaeA6Gw1X5TjwbEUqP1MQIhytVHosEp0WfKC2ovZn0az+dLlMIxZiz4Mzg+K0G
MEyO8z/0uex+R35XGxpBjnQ5sGoTsBbNmUawodbL+hYLf18q4z+p6Si7O7Y7640/M0+AG4HpMJ6W
vLYBzKimFbcx9OqLNUJV1I0+C6zSeUJu+zsdyJKTI+SlHBkMcl0EPm2dPc5p8h9LmOxBAbTZqzzb
sFzhxBTln5o3FpIINEAIjkHqWme7JSwm9Y3kSJoW8jrL+C8BmwNGJgXCJoDOZDl+aUTbduBqifMw
hALxlY2tNHW/C9RIjRyyXeNm3OYqZOa8yL8XRebPoQHL9kj+T711Q+PNzljZMM5zA9Nj5QV+1ggG
huP0i8zGopG9VK4bYivnlh0jjz8yn3CRxY2bgWFr0NcpxwSm/kUlvMrT1sGQP5K41LOGiNJ0OPbQ
yypXBdmiYZYLqmMI8Y319n/5GIo7eUkMY1CktvBA+g4hXDnm/oG5rbstOvqzn3ZR1f8vNEoRfzmV
Zj+q5AMJCBD7KCV7vviqIpDcg01CX6Mko5S8C8TctE9TO79rlsZlLZhImZ65dawueibTwlbKB4ZG
z62ZDVRK1pjxoiAQbsE2ych/ZVGrbzurtfcg0D7EgGNj1sNnG1BpW1cK2KTadWnOH6sjnnpABcok
vTy0uQvQ0Biu1jj557ma3hrAGzdKknSLUo9ws2f7jJ8Gsq+RQlqFgIpPNdk3SMgv+QTaewZRZ5lM
Wy3uporYuWM9lwcSqZ6mCPtT5j1NhhMiz+/7AwCCX4RyTQ8NiU+WQSzb8uVpiRzpKBHOMH1sDipp
6ZqRpgI5opNmrzqlc7u1qBbPCTHUTRIIrIkcQhysnK7Xstl1bnfqIC494jt1nVtBSBT5B9RwcDvE
xrBQFThedDc0R5x/dKar5h85FcJDqKTi5FRhfFYsJTQb+WJsfTF5NHek6fGU2qxY2FkhB5zEcshQ
qY1ph4bJa5EUmYAm+RgPiTL8c4i65uwCotfwY5Ji6RdXE4CJtsxBWmt8JnBEv/NxAgtozWpvIuOA
+THg6+jhgAsrO0UjVyyPX9ClsX/rFJe2P8ozoem3tgEDrzWt3MVucQrLBKYuAjo8B4s/aimi6qJu
zg69OHk9Go6opVuOnM+RocatYhi9bwxQQYJcAVnkSbD+M4KpxamWCITXp2bsjvqMhLLKvY+fAVkT
fvkhiWUIlS5rOQwYmnQkFOp+ja5iHkhHdd0KKVPEsjYsiT8MHxEK5qdVQlj4crgQYRWTewMyTJ9G
kMEu3AIjfMvAOskEgZAww7+GXuKim4zj5DnfiR9bl7XbHGfzXpfKe8y1al/rHR6LBAG1FPLevtiF
VT2uTxFpGCgrdUXd3qLfBBBO1pQHsWgZVhYvGH0/kEp4z33K5GTs8xMjlIZ8GKYKY/lPgyZa9DEa
+DQ/KcaMENkyCFs28sxpQskAyphhh3ACvv26mDryExmca6DqiMAgO2V5XuucjbCV3IYmZIIqza9u
MV3XvSJThigJBB9m0HXJAdh8clGp+YT5hy4CwdN6FsVtGOietPeWKKttb9r+AWJ/RtkaoifcrGLu
tVLtcCWDfZB/Grt6yB3y+9YPOuq6EK9I/y5Skg8hHFXXoZPbZDGdVlEsLiUlylYL42dVuXeXKalv
s05xILOvc0iALvWBjdHzajOOcQ6JlmYW3f5hHV3rxsJWLk6+apnnuhqBe2s5HaP8RRHLYHCdJwmk
CiyTDjGJ28yRs/kiHfa1Rlr+OD7baiaLzSHcjDTJ7mwBafJ0sgmyrORU1ZGEa3aCicOYTsumxCpR
Rzg4yk+hg/JsPWLXP24KmHVkPwjDXNOPQnd2yL3SAIPBeJSihzxoqpcKuhVf0nBD/TmgSFCkn+ew
F4um/DNn7OXD7mjz455RCr1G41LS00PtCO2I7qb15ea9eY5V9h8UzxRdFmuK0PiLmq36+cpzLyFB
egDYyii5uBbA8RKWfYHGNG7XdZ9mjlx+Le/SDrauMAgsRkM5YV4S8uZIdZ4GUUDvpTedG1JINc5t
PS4Rq8z6PWx+OYrPzlxmggjxPmIDMxxj7F611rH3yVpbexO8ioD2HO0SLYKrFHDoapAI0UVuM4Rt
x57QNu4VuM/J+3q4tMvzyugXYLkmEUIvLblK36IpUg/8NzaO3/kwAwG3eFmaHLPyigYwY885pakK
oA1a5zL5cWM06AQ3el2IgGVlEeiZM+2EhbrD1SxW+OF1/QAQFMQP6/+qex3Nbkq/06O6d+PMJ1Ew
exadl567Kbp65J5cXDkB2Fxm9nQEZLegPSIljJ5tUOQZo9i9pGmKMHx9HqreCtYKFMljYJjdRKPf
zYGMXXWdbfVg4vWCsYbiBgh/eBLe/Fx3YBAIBzU8k9FxUhFltOxM1is21PX+YYQPwDIlcbb12H7x
SvbUQ/lwSqP+qnykRBGfKj0cKvqWkkaUaH5Kj7TMZTwgMk6RhgRcRm4Vmj22e45LqvZqvy0isuDW
MhDpw1XETXgYZ/1qtSkbxUXP3KD8ceYPNYrAwwP4rgZ4sIkOzzuSyXEQsLxZ+CatsfRlMasTxgDb
sTOgoTkAlKVEHclzVAjd2oYj7OpykbYb3JHJUEWAbLhGwMSD/LStQ5kBwJvneQxCMrivSN6DtbyP
wzI6Wh67OvLfjuusoK8d44797ZGtP4Sb5cvpQ5PVKTkBHQzvba8l8b6PENJU/WTsR7tTF1QJ8cNM
24ZkBEXZWFj2KRysf2uNRQREcejGsN6WOtRc5gnpPo6Kx3WMCJM3Jv+hnO683BvJhO6nowG5/8IS
sTmyavhAUFKyuXGYI+Kn3zns5xBsj+hdFceJ2bX6Poqci2xrdFcKQZGJNLPnz+N2h9XX4Sr5H3NO
80/aky9QNQvSGD2N1YO5qvV5Yv4+MIubm3MVunAO2LyA939cBxR9p7WPo+zvJWm6wdxq8c4Aog0+
2O4u3kwhvnr/JtEVuK8BaVbCuaBojEnoat/XuzRnLnYckpgMOBKFq7gYdsqMYqRNzK3SzH7wqaKc
uTX/iPxg5Luq87iwlkaDI8zarb/i5d+i5jbXCacpFAY0MtdIwyTSSkb1Vg4kvFT2k5W0Es02UzNF
QM66DzGFPDZhynLIGPGBMEAoYuld4lhPfhEq6++bZf/SQCgTGudy1wx/paHho2s57SVCcgTVJDb0
0KwCeyBtJVp2/HVjMJCk1NprY/Y7aoovVpIOrK/p6Dn6iawPhq/jUFBqoXhP1CsGcfLUC01ci+hv
KetD7fHWcO/qz5Ax9WeSkKF2A2SDr77phKToavTxIXTFb0e3hnPaUpwpHaECWxVE7YJx8WBhk6NE
r69jkXyuzoGy4RtYWCeVGTnB+pck1mxk61Aiat2UDxGjdJapHMFLXdpX8leL3RsxGxbiqfQfIuHR
2C2a9B6z3DlxKnqwZvpohvl3HGa31hUfLsUqIahxv1Vh9jaSoYGWigBBFqofg1TtSRJbs3ei5s6A
9TzzQWxc8u132kznZ44WA0FNg5Cgu9mhLUeXhwZ/2TBDN9NdFogkt/tXtfzcDvxuRXzwWPgHtiYJ
vdOUEaPgDJe4NZYIoeQpKhJxz/9avr5kyLOttNltWDAhuw6gVvw7r6fuRPo7LwaU1sDOTNbBQ/4W
2aXa45b5DsmQ3alMRyjFV2T7FzMhGNsVsvjG+eIcmRf7V0xDwSDL57oYhkPl2VvX9LxnS8+rE4v3
23qvVk35P+7OZDlyJMuyv1JSe2RDoRg3vbB5JGmc6RuIu9OJeZ7x9X0UzKqMjFrUvkUyQySCTnMz
GKCq7717z3XOqe4+MJUKrrQRoDQ4NUGzo8fQzDYOzayfiD60HpebLh+mfMu38JYxs73UTmicLA9I
sF02YgMWJqKIyzcs4hKDkL9KlOg9TCNAI6m/T53pDmEvnzjTT3Ky443gJEc6l5hJXajNm3U1Z5uz
wpi8Idz8jQCkue/R6JcBwZ9OVhYgEcHn9yHVZ6htUaZhyhEl7Hu9o4k7sPIt61qT8tppTNbAUoWL
CpWvzOefs/LKLeWpZTPiGwsmfmA1Kk4g+AXMuDy5qH6tXJcvZip+QHN+inFP7PH2RFvaVt7Kj4di
H8hUIBY2MJI26asYjYuwKoZOlfFbD8340BrtyKuUu0azuwfm0sat7g1mlCLfmoPzQ4UmL/yMuDTP
eU0rZGaFRWGNntEs4noliAw4z7N9KhqkV8GU5yyqWN01nRxbMekOmVJg1Xv6XMuTg4WMqU3MRAps
xRzK4D6exW/RDigZE8QNNUGzWmCxHtm0rUKm3MtJJAeCvHK6Q6FT4Bi69zsh1ivh8X9yIUGbqLWX
A2gdNm9u5dSnzuwR/iHz4PfqWyLJ3TOZ4ZLnsYPynnJ8MnwgKR37m2id5kyBdOunZtjbOYjkOq1G
8HMhDUCMEuAyEZULzN5bTPoJ0YxtSxAYUR9NntWXmBDW6Giqc1ftZNWJ3QpXeZgUeBYG5MmGe3O6
nyiQij2+FbmNNXG2XWaVSQvJQ03DFihUnpYvpY/9NGZz3ZAP1VCksjT5sUO3B1C0w+dmyIh4LHtO
PXc8zh2cBRMpgeMO0XaKLVxXfcP31re8U3eoD1qQoGCMiOlTfFpUeHTq09Ls77Ue+PdgOT+XUaCU
8R8HsecpsfqXZSCgDTyGnWjKC6vmpmh58HS83Rup5YgEbOOYOpl/1wCBWXmNRj5wxXfv4+TFo1fw
HAa/TKcpDrOse7xiQFpyIHur2Oq/hpS3xTRhReBRAO1UCnzAOwM618mbEemUZHKuOYF7u6oigcok
qluW+ePiohfYxJeC0678e5vu2WPMLF9tZzXpRIOaDsqIwWk2pXKHl+RCcxZPkTIls1Kid2DKKthI
DmWSFZxWh/zUotxmYI16tY3fvZiYltjGkZ23v5dfy4zpzReDDl+Z2RJZYne5hBbVB4DO7arvr+gP
9V9AI8JV2zJ/rnLuFHz2Y2hTzpt19zrgfFhHEHX9iWktGmYWDmJazFRPMQV2/6y6R4Pzue2b1br1
nI1OItTG6rBlJ1PzlErLvLO7xNgOxE8QdeefiZkJrn5I+3kYxUj1utn7zPSv2Fv5QqrSOjeNeyFy
PrnW5mCuw475XAYndx/qI35NtTtjcutuItu7eXdqIr5gInDkmbHheZJF+FRp2sWX9HBqMNdbs+vI
O7X46LUPdzsgQ6uBW1ITbLppAZVupT0SxpQi06zlxCOJ2ODX9z6HwhrTfzX0zAaQV0Cf+96PSD7r
96N6Sfbujnl+B2MAb9OA9Gc7+rN3T5raWirFk8lTK5OgZjRK6ogG8QXgKHraBQTh6reFvAEsxT4i
WKVrNbVEXQwxOYgjis08DVLEiCsI9R7lPQJ5JlrJUQfHvwo9PBleH5PivAUpW7yVSINyx9cf+dq+
FR/9GJ+EqYNy19rnunexc7Bp4UmWp9RlXDW912473bt6/biclH369hxqwYcGGrkgiT84u67o8m04
o1pKwi9gcqQ2WrLYFjgmdua0Mkfth2lEALmwNTHiZHr1n//xf76Rhv+incE0hH72V8ThX//1/z4X
Gf/7OxXx3/7I/3eARQUu4jrxIblM/wOwuG3avxMW1S98ExYN9x9sIwgSTMs1IGUqANY3YNEQ/3Dp
rzkep0DXs1CL/+d/5AUJRwDPvH/YtifRSQugWIar2D9N0S0/cv5hCYpKz3KWV+NH//XG/glS+/7+
/vV9/hXgaSi81r+wR6ADHUavoH+EBbSHRfBv+CiiVWONJGyxKc1pfMh69Iplj1JQX3DQCXpyk6qq
QQaaVu6fxh5fzNp9C+lcsGDDds17635iAgQJxiu2mHSg3drEImn2gE4kA8/qtt/1rGknx6jDOw3d
+uKbnJ0gxiEP84v5f2E5iQUa9tdPJQXXTHqGYbsuIvW/o9hkztSeSAOHuZQuLrlJuQILvMjmHmq3
jcGr1Pu12c1UU6l/YfgZDOTfqtZDDj0C6wlqaDMN9Yu/pfQq5LDCw8WwVPQA1Rr+AAoNfOBXiO2v
vdEma6e5q4pJXErpPdcaWv0pLC9lTSoNuzMtJ6WgImTjABZjrdnFC5EUPdlET2iUvbXM3WdQZjTx
fGzdFROSzunrI/qrtR+7CAnwlSCFZdaQjeVKVGCrG41wdScbifZw070YR3/VdeolJXoM5Kb0v8qt
wPxhYOZZm8YboVriG+pD8DrSP4psISAGi+GJWRKGC/fFtuHryrxrGV/2MCLU5aB33G5Hy2s2FtSK
wYVdoJlybVPOXIFTHxyANp1UzbBU2xtNiw0UuRSdcRLxvGd1NcxBew8idDzCGEH6/9ePzsJup12k
bhUvrQA5OqBhPFCeaQd4xEEAtXwdUWU29HZRRsd7ve76NT0tsHCWbB//8sT+88H4twfB/hvI0SEG
VLADSofENLqp9Fz/nWGFFG7qcKuSRIDFEpMyW1JY4KOfIdd6YvoyBry4ji0QHOHvMON9Gzk3u0E/
lSSnoM6zp2F8sZ3ixW0970wGX/vIvnbQ+4KJgKWb5+UfAYq9NWG5wh8B8MThjwzzxL2oNqKsp0tl
7nS9vGAWtk46+g4UfEA5KNlt77dG/ntHX+0xBafeCEhEdjJtzSuawXA3ccvii8L6KzKbADZE8z4g
kz4doLTbPgGhI7TJvtcgr2sBqffYLmfRd9tAJnRJBzoepls/F9aVpAr6y6SiYUt1NukkxDN57p5o
Mfpq9XxoneHeM/X0DNLNuzDZ2tK98y8FDgLI+HFLEID2Kaz+Ztp5AIk0oqCFnUwfxSFEhuigiZxJ
tyKWRUuuyLWDjUjJJTM10kQQkuibqqOOQppA7zLRNiRFnUAgkdyhnWotPdT06fvhNXOnfYt5JPIe
I7NGSold1vF3Qpvvkya5ttAkSPTE46BU0lGQf8oAMavZfc0txLax22Qe/oEwLJXAbMCE/OVq2nMc
uPdht3UGQEoSrYQjLkFsQjVxRsRoIY0unYYWuJOROWna3nIYA+uSjkVIm6fiCQ597ZJP8r6J0kOE
wMPezLVBvQX5IY4PUzqdMu13mx2ZKUM9adIfLuaXFVpKoqGt94SgTiwJb2AevHAzvUj89bZOx0mP
sidlrYqFIAsNSzRi28gNOYQa27LkNFY41/psfHWWvNNH8pSa8iEc0SG4VKf1gbfK0PXKsbpi/cnt
zyrur5hI7G5e70RGODAc2esUX73yfeiIe406eedrOPngLzrjTl3HNHjt22wz2MUxZ2GaXRobov9y
hvIwi4tDpW3MDmgzdRYyDiaGglUYMVYjD7NQWk3Ma/yNDG25ffOXpN5nZ63wtvoQEMrMI37HgfXC
YehuYpoRdiQ66e3KS7QDlxjtE0cvH0dSzksKm4IPS+lKpAyKRrKsgYdcgyq7oBE9Q6hi+m2fG8Bh
CS9eVOYvC8mO1jk/iYUA1/LZN/QvzeQ4IfjpE+9h1nFTcRLfVtbwNBK1sUpKk6F4Dyk33ODJvDp1
tmvD8d42WryK1it8a6K40zNv6wNgy6PFp0198CzJAyU4bgfrFZPTuwYIibTwQzG49goN8x6x2zkH
X77KShqQGRCshGDfWORQskyCp0nlMdq7Cvfj6M6nMKMLa+sG7hwDhQrwGgsPHxnRqV9ZuCmGUzVO
W6LjESokgsvQh4eCcX5HxqhnVI8Mi0Y3vFjpiO/WuwWGfszcB46998Pgw455z3FlmVbxmBRyjYH9
Qze1C+AnBGoDXVnSCrAYkpxiaM1DOZfAIvIPS03ra9CaWKYxZeSn0SbcIM/vDeCSSdFcW2bGQXCL
fEoclMTkbuyriiBh/RK68j5KkxvpKG+j7T94eYejQ3VwtFXOdkZHh4VkY8P1mDR/l9DY0+zwGHp0
tzUM7gGVgwHd9+bVEdh78cuL0Habevs4lN559C5aWG11NZYvngq4djLeiv5Nhn9E+HLOc1Luu2ar
NIEVzH39KXLtWx5s7o3+J2999OmZy2IXvnTmi08ySOp8FeZA59rYpcFhhkBddsXGxTFgtOQ5Xuxs
xAzTrdxrS9faM57oANDH96dHo/6tlw86zSrNgCLFI094X92TzYH6IGde6E/pjbkYwBm1fgbrIVxX
ihrcUZwzG/dmqhsCZbvYJpguuQeftwp0cCzDviWjzvcY79GeKlD+Mz6MyKgDFZUG2O6wbYgW2lZz
qnmgS3p3DoEAJtlzSf+rpdiiEXxuzGCHSoH2pX9WWm/XkRSEziEsq11g3mb5e0QNNPb1o8VotGHy
z5R2NZglMrn0BMMNWaqLE7u/uFqxz4Mvkqy3Y3SZK28jeoFykox3MEKu82EiEnADAWiv23pwDgKR
gK25a6C29FaD7LNfoxYhUoJJMMVa3ZDl5T+E/jUl+L0SGJyMhLbIXmdghcv4oWNIKOnoNla9ruZf
fWnQUq2PjC030jaRsXIN6uQ0jmjN5JY0VZI8SPbeeBxy5qFmFzf3dOQZdBrusS4YaTLiJWlyEytb
Stgy/Wrgh0EsQgFPI0h/NKy3OFJjQFa7HuEe4Q7+V1GdPbWS0BubmcM57idl99o4CYPMcLg/4Htw
ZkVU8pmiYP3upI2Wpzh7Ug2nXkVIChQfP03uxdCehv5nbs/7cHprIwRjyVb6GsY2/eiMX1Zl7kNj
Vr31NT6StwjAhGWR11o0zx1vUQRFgOFUX5P0gP29eTTJj9NK5QLFSuoT+SPyF0D7T7VOCAw0VtQ9
9cnq59NAPPqlV81zsuvStanTTalIEMDchgBJvwfdQalc7cFxrXUYcqbb7DON7nz/0c6+gQkfYnBe
DmeEovccrX7jPb6AJjkgn2dzxihGVmcnkT96Zx85Zy4dZFfmQxkmv1FJ0/kjf2Ytcuc1cXyAkKPA
o7sxzeLT1BX8JFesVT5P57wNXvHiJN2JThmWzORpjhR6KPPXQsQPxmuG29HWHud23Bi+vKMDa27K
qH4yRfBQ06lZIcr9LARy8hBXZm5xM89Ncul1ctGL+LEbrh2KplC+9PZn2edngz5LSlqCQU5Bj1K4
ZaKFtmUliH7P3zocOyg19mFusHMiYuBMm5Bx2IsdmJGPmmAoPDoMu1zQfklyYyLTz/HZpQVowCsw
nOwhNM0HrMwoWYmsk96D4FfdD8extgnrmaeDgDmTm3GNiGyzufRqzBUAPNSozaq5eElI8C4g4XEM
sn5Vrfur8ruTPRcRsmeM4UTEMmOnO44jbsupaX7AJrCd6kA8eib9RkhAHzPlKu51jm09DNJbbB4E
e9DgJfDShEJ/GDprSyx+telISGvA6N7Ma84BobwLrE1GzuPPgPM7bUb/RMKJf4J3TLz01DtAkvL6
MiDMYO0Y8nNpe6TnhNl0TMjrAjkZVLA4fe2pdseZ/LZuPJVYsp9tm7AdmbrlZvkpSqzhnn7Iqc+m
oFlrLf3kNs3Zi/hV3/JAMucjeCf1r+D79HMpp2z1/Yfj6Y8Nr2vTp7IF4zgnz7ZDcjVFWHryqgDJ
qhSSjj4j2UYFXCb2mW5x/oq1NEU2g4tVDln2CimrJZSuHAHspCUz/5a89N5irl0CEVn+SC0a7FUo
E/fLC4wUnSwQM4qqcc5eid/N1w14ttPyUzlFlHgDVrnlp17cMI4hRJZYGuQwtfTfvMIgAbUSK9P0
YeLYePtW03CIJScK/2Pyp1+NzrvPlQxTfy2L6Chp69nZY4xDiseB+KWJmJXOmQ5lD4yrzIG2c+Dv
GQYO6W+FEqlusBOJGbPLvQ3fiy2r3w0N7l6AwblLulovn1xnlisKfxDlgWG9xzK28GpGb0PzSY17
ImT3ichX8rg6VlKGRoiBgPARahZyJiGSa96b2vzHZadV/xd1hXeAXOfB7XeVDueVXF9sMltkFYca
xAaOnpo3mx7CgaDHFD+PlWPyd7sMAyA+R3tCnDzuEP3gXA+DF08yMzKabY5hJXL8xwpH8WqK51Nf
4NJF7qGBLciRcq1i5s/t3J0mI/sR6ju/m+0dFoRL2ECrZHyydou1T5vYYVC/dkp80GBEtkMhbh5m
DXgxV2KGvRhCkKGVoA6CD0xwDT7ESOzMJtoACmWE6853ePQ/WHNO3pDfZAavguYEFMba22BjeTBy
cXDneteqYDuT1RZd2wOaFkMfyMTqCVTGf3iF0sAEj0ZpN4BJTVX8jh6+2bXLzo+uASLK+LvTW7mW
KorcvTdsJtpa9VB4LbdFMe9bXW7Mpt40ME82Y+nU+xQDXxXE1oYjPBov0JcgTevJ/UOSG+1dZlHl
sQnTxzhzrxiM11pivSaWta0GWEgFE1HDvtSW3JAJjXwgRBzTPpkVFsLPkhcNSgKuA0Kd0AhEkXOg
4H3J82xnxJaPW16DhkMs3JBWW4cBlmHIdduSkJVMIDXbYn61GH3WevXHUJbt2okRAHO2G4h4Dyfl
djZ5oAOLWO04zI8pG5rZJXdDlBdby2e2UsjyvWAjRIEmH7Rp08G/8t10O9hdDxCHk43fe6hhEIDO
DQmtAZKWIIU2EL446M6nsjmZMaKkPI7FvnwlXtsEVrjCO1Hc4Ych5SzcZonhXTWbNaKqZ/Nq4zbp
qpu05xhgpgVLVBFXKTJ0olNPtmHP9AHSTVUa9lloJSQrNeNuRRvtRW4rt1h4ZJ4MZAJj8oE2EFEA
40bG82PRasV09FqnZSkCnGOE1Skppiudl/FuVk0TzZ7ffPRN5xTf7coPpLmtc3fA5eufJgmkgLBf
f+Mkhn7H7MxGq9L4H9VAnZ0JLTjrqVxbnKiifVqwLGTSqq5DB7sRCTf/pAdJ1DYI5JNU+ArwfdSQ
k/80M/vcB6KsDlC8zxOJsmfoaWdBq4eaLdSecTXKfVvp8mx0Lvt2B8HFMPKeRHK607SZcLDQGkUr
47xlIIjxyQPxCvT2wZXenwSBcsfUbZ90nM97XP4XLWNbjBLzNgjOQR1TwcNk0Ynq017u6zw4L9e0
M3a4b1dlRiBBZ5rGHrnntEWkoLLSEAaX7QzR1sHi7BJO7xXrDqdGApOqpdZsOpikDBkpG4p1JLWf
eePe8sn/FFGM9dMDcTwH+p85yJ84m1ib5VKWKB22E52Wwn1dmptyKgzWtOGlIURRZcyy4hL5cgRj
xQisXUUth0vTifbLn3YTm4Gwr23JHWXQSC/h+zcKHobKHuXWNuELBGaK8zvxPobe5JgyN8deeRL6
zmq2vzNZwKVJpNjMRdZ/twB1HM/rADLeHlmjf4rSjMcwIbbNg6Eu7fqoF/ySjgIKlBscDJt8sLhs
WCN6po7oMC7evPJUH9EMvQP4n9fM0cDNaA25MTWSzYz4dL3GDKeag1nI+GMy3HjDsk0DmA7TitPO
3suxnVghg3Obq7B8Xkxhf1Du5mfAgaellYg6BuCJNv5xmCczQcTdEyn2sPrLczrnFzpi7bZV7c95
QK+0fPIiI14vrPVVKumlLq9szDrpf3m/Xd5XbOTasx6MV6tl+qdajKnr9Wo5WS8X2Gzx6TVVuDXo
v+N1r2/sT8y09YZa8WH5I6GQ1CEuhgE35fbQaIAADMX/FZTj2pEhVm2cfSZAO0AK8SqNy3xDsshb
C88E1H1z6zvE38VETk0h9cMQhvUuGo5WB5eSeIMW0cRGzO5zWvL38FEmtYQlwgIAAGtMNX9LIWs6
taQfm4mJ5Le5MZDm/KyueWAEH0bW7AcF8XX08kAnV4EFIkK0oMO4ZNw4SOQ3HUSlVezoULjcn0QC
7rQaCQYN2ZFlSouTY6IOtQ4HlKF599QHbTrxSrjqGYV3tlv+C3o6eACQVWB3Nm9GyTua50fbJqhW
9ZKXj7j0p426xORp6/tlfYJXz004Vk90ImxFdXjGQfXZx6z+yxULpFfvifTbNnM677yO+2CKuGTB
TN5QP6U0coz6uEBkc9Win7x6M9UNRYynA2vj7vNUv17DSb7KK9qDTjuna01QppUe0t/BeiWZMuD1
uJ7L5R4UJNxHLBZk89HWTBuCjW5vM9dDn0CrQYOLyIaqA+0H1Ln3U2NaNb1G7ddll7HD7i1UH3xp
4LduSD018A9fm79gIec0vLRnIkHdfWPMKplco1xsab5zvJvSexQOBtxUoB19ZR7VFrVBZcwVChhB
+C1ptiwjFGL2alQxUDiMm2//AOevZoOgD9YM0XjI+8VlmbH46orleXjsdfZPxnqcINSrtpZ8saKa
FVA9NHSimZG7zlGfGBcoKa+UBYI1gxaAasYvrfeRYgme8FcRlu227gAHCdrTiAR5DyE8Wm7ATRj2
ghaOth/UaEbYxMmFAW7ItyZqyk0lcGct2l9bL1gI8Epoq3gh7QfJIaozgxuG+xaUn7tfvoexM911
HT0vi4PtqWNdR5+6JiDR0/PDBPmnaamJzYientHcJwiTV3XPCKLU3SO+BmQhBWHEVXAOB1QEqZyn
tSG9w/L1pPToWImItPjehKXRrNjMvO/H3yIdeAReCSSM9qk35jzZgbYKRTCsrKa81SVrkdEExiOC
EVYZlmm4UVXzbURLxhKuKGEUGE+8sfns5sxaN1zLwvOe9c56diNnh6eXo7BDcZY4QG20ZKxXAZFj
88wd5A9kwvMY6ROXsqYgWSXpwJc5uR1lddLvTBaU/17aHE9XA50BRX5RQ6PpOBsLVJXkCKxj5QFZ
FnkU2BX8NKfZLzd8jT8GEd/98up+pJsbq0+ULMJGy9HTQUYm9RkU5scQ2BrwPhhMauoSx9BTzIG8
3Kb4JeR8V2blh6BpFXr1OyGabCYk7daWAMSVyCcJxfSgm+T6NUG50fSyPKKrQGvKg1lUmcLuN2gi
eb6XB0znBHU0OHIu95COQhXII9yQNO52NWe/LjCuAPGZNhjmjw7tGy3njOFAOZSb76267QEG5bVD
DBlPdT2yxCzLxHKbxwZnLh8Ri+6KO7vPuHkZDKHBKkExpGhx4X6glqiufubnB0y2HOKYRzr2eG8i
0EtLbSICAv5Xk1PkYLZzAS6QKbwseQms5E3j2Lucww1VUjMfqjpkHmaGCDhLkkx7ctpL0CSGp4u9
0ZofpTrIJ24NgaTh7N2Lr8F5qfqaFkNt/TY1qKz+0P3Ar7jLbcVn44kmuXQkXiSE6ITJEwHURCAr
gU7FxiJEWdgSENxMKcE4l5ZbMlp7V4BNWD7I8vgvD6GuMZ9LDDQO3LTatK+T6eAFRQH3mpU067Gw
l4FF7A56wlYdVGJg1ava5LYcmUVvffkz6+Y9minY68sAUESQViCS2DPUod6j7c7jxvX8hSCU71rN
6JblYlnylu/FyHE7y7o6Ld8/hJJP0uqs78NvlHFLSztDv/SR2wNcA3VqbAkgv0Pfv+KnzneO2DKc
VZuhbRnHUtcljJ/oj21bjG9heWMEeemgItNMtlYjUqBr05BjqtbOmJjMdZTTwgMftiz/y4akJ8hs
Aw92D287NKxqUx8yi6tNdKor/JWXM7Mp1NaFIYnnUinptRsTlceIYJFO0/2dacXs1hxpksRi9wpx
LUMyXa779yIlPZQzk458XONhdwqYhkPGoSYQKQG6alFdbs5l3Eo8AtwiujKnrj4sR0rQawSa5sF7
ZHVfyzazHJTi1rvp5L1+7z5MklG0RFgU6fcau+V7drG3IW9lZr/KZ8/exTN1rhr/QoZ6z1lFl11t
+QbTUXJ4S8NfZNQ3MJ/ZSfTRYpG37zilP/5rM259Fa4V9fu4ptvq1MOh4ms9SjXzthNSbimT80rb
zfC+CFKg7FNbohWZl4mSiSo/UU/TDL62MK9qjXSaYN5VmLTwUPC76t7SCvJ88yA+JbQffDv96Cfq
o4znuBJTfliuFcR9sh5G/7g86D09NNZNotfrCuVyGppowsFQr4yR2Vyq7tEaptZqDDp/s0z126In
4WPqXpZ/I5Ki3abQltZ2bd2LEAtDMvFgLIopPZ5I5Z4AkJeDc/B8sryldh5i43EyyudlabMqUjtc
KrTdsrukFoo9A9AkYKNlRu+WfNFyaD9xX0D8dTIkAVN9DDOwfHjqRq76btmd57qjU6yP66iAh+qw
1pjEp+yWcxDSrobzv3ZcnjAcn+XW+N2VMewnP3qVGjGLfUx3LXXxC0rC9ZY7Y0nocQTLUAiocb88
vIROi4vuDA8xuMSIJIsViZXPc89pByH2Y0NojQnPfU5o0ajxvgSWyZEAR0IwBOto8sFTc0n/+7hA
IvdxtlxcW9426tMXPimQWdM+Wtb43Mxxy3GAt2n7zdtE1Y3dgQWG8x+gYlBQwd408O/3NZ5hrfgt
W9newBMkTPFYJQPXrvY4su6QhW49Acp2MKKWm+AzV08pgHk0wmrJcUCP0Kyhz5S8z0M3HIweXUqp
So228i+RCXRTtNymOMPRSagbLa0zvjG1JHpGCk/bCWY8pqn/EcwQt+p5j6qF2Vbd/ZkdXqsLHUIY
fFzRUidqo5L6g+3QPY2tkFFBbRPK4Fwrn3u10I19UxaXZNIhHMY2GcQ8Beojy7Y0UMO0tO3UFWzZ
CYPKebYskoocv10v19v0ute+UURxPpd6SBZ9xXJKyoNncy5Yw0Stwcz5sdwZy9FguQjLQbtVVdvy
pE2F9ej6NpJs9SJqb6OrR2faWy2rk2GFXzaUkuUn/kQXfsJhHPaVOLBDAQxUixqwE1X3qJ1Ap2yp
x43u2RgF2yddhPsYbNW25zhZ5zqci7r70gp1cAcmHgR+tx8GDL+ZHzc7BgE8wsga1THpewVTJzi3
M3dFh+dK041L1U35bpGVLEYtVIpEHaiU5eVgPyAvCrqWnLd4eljqAGACoD6IE10tT+CyhsdOFm2r
9vvY10TdVWv8Zu+TDa+StS4UeBc7zggd4hy8VJCmEb/i1GL+ZBOL1nV6tLYF55VB2DfXy9+LpL3Q
B/g2XzBufK/I7yFliRKSxNVldWi7+tfyzRnZ8JiOJJGLyuE55clatCu6aI/eTJw7Nqg/y7lqWXaW
c0SMBh/CZ3tXNAweJgbkqvuwiIjmqXl1h4GI54B3H6urZwExw2ieb5YbmGpOrlqSuj2seuelrl1u
+GUDI/75QdEFfEt/jTyQb/Pr8kvDTGmDUhHwRmp+LwgDuiC/zbcvxNMZq1rdP4kqQ+nA7hOZQYCR
6HdjV1yiRn8bfBebOrevbVDTYLOV+Eey7VK5hz5v0tezB9/Lf8x5ycPZtt4DY5BAvriqiI90RKN+
OV8ju33kli9XqfZVV0yjdIrH5XskJKndBoQtgQHmpKJ9F/l+73Ci5gMv1w6jKDLHG8Z//9SRor7B
YJQxnvgOhFFLUylqnGgJooJwep+DibXEFBXpUeENUBr0qBSPEQFu5+WjDpr7LNP41YZsj2+D6dny
dxVxqp86ywaaYbP9w/NR341qNLX6F8G1lM70rJelf/nPlRdwco2dlV0cLLUMapoWb7TefNfiszbo
1WkpsKwxvQiaPvFM8J5v0nDsCuQSA+IQ1Pb2sjouX5ZaM2JVCyyGS2Db0cDMqzaDp2ycgamqt6Ib
5ifqQX+1bO7LwtIRBkIfIvmiIXlFzZMfdRt6lXqMlqPkBF2Pr4m09tQwAcepIw5XNtA0euIzAb+Z
Wnv9URK4WTGxg4J0ScgDRT7O9Q/Ysi00EyRwrPxiJG2uf+opn+ji5vG2tXptZ/blc9BDkvBd8ejO
eodiWR09qCipWzrsmOjiGcRw1FzW8eWmX95fTL4Tx0QKFDcx6UWFzbtfAv+daIbnMCLj1vwTzMlH
lfpEfgx7AqLwaasqihzO2zhjonUJ3cvU2j6gUqLMCxSfG7qoowOCtTg42AinVEIG1KnOiLD4Z9AJ
gbbgcZpbgu19eyafzGw3emjhxgwYbLjl4zhzO1MqDGcrpbm6fFm2hlwG4TqVOrecZariOqYm7YG3
JaZzXfbbNuX4mPsgGwv8vQPGlHqWz5UZvYSN8RXqECFUo2OpmR2g/1u8nRO7GssHWI1s64TzOY1Z
vROXT2E2iAGmRHuoLfo8WlLeLJMvJM0hMKcl+6QN1FntiGPFjJ2d18RT5/SrImaPAcUOpWjvlK9h
LiyYpNE+7HnloKPlkzHXXM5jDn5p16O1b6HhgPiQHTSZ4Uvtm8e4dZ5oU3FpqFdTv/PvWyX5quAE
eLIfVhoDqgyjzTGmNTazFze5n20kbGOm9GTZ5HK2cYqDOJcDaQ8i7PYCOenO6QN3YxOgaKErAHXd
pbs6YxEG3raTbl+uMT8wHHXsbAtP4SHFZLtjcPxTG01n1xh0+nOHuDTOYdkQ/4LnCifJqj4cq4Zf
YGSnHg1MR4T0NtESInrqc6rpZ0ouljuXOEkmpff4IF8GLUz2IVieGI+wXsfVKgzaYB9LHi/NtgBE
ok3f4C6ZY9hpsesAJIyr9VR11blCKmbnycmo6QGnXc/MGgNERxQjzd2UZoEbgEiJEyr9uXp0AxtA
/lz/GQaYS7UVnJuhic5hAEp1Ii8qAaFlOe52jkaGWLLQjgZ34tqHUx60okUWG7trGlLAK0r44GFL
9VU+NJlXrjujJOkr2HaD3l59iffA8i10H9YNMWxG4U93acyB8rQUGBsBnNoIR3x7Y3gQhH+RnzrN
2skG4wEAQj7xPATNF2Tw32HNU9KL0TzLwXxox+qdXEt92w+4hZZ/lHRgiqZkFTa0gjyy4YEOEw3r
Tn7NGNkOSTlvpEain+/ou6wRX1gOOXR3Tscwmq+2yeDzc2XyTZJDqZwCozuOOTS+EPxP6loPtuk+
NVbpABPAfTgzH2/74a1qsktu0RwyHCgCjaG9l05QHgqrHOEcKnyd2/1wveqnFwDrqJ0ceVPKWW/2
GLJ0SQiJq0sPjWd0TAjJZbM6Wg4kl4AlD1+8CdOGizKEFrPxkOTxDAErvC8X3H41+cyt7LU7ljOT
cI75jJ9+Bk5wYySOGnBCuJs3GWap8FP6AnJqPx9wPJ9rN4y2nq4NSI2HdOVilyInradeiImSa89h
1tMv7DzGzVawJlw5vragf/cxdfZWxjBbw1r9XhVJNSPZkx2EU9uJMeIJrdlEntXB9k0/KDas/dzV
rxp91nkwr3VdvAPmqnfo9HbI7mh0eU8y+HQQU1ww3CMfdP8faeexJDmSbudXoc2aGMKhHFjMJnRk
pKpU1VUbWGZVJrTWeHp+7jmXZFXf200aF2PWPV0iIiPg/otzvjNf5NQFL4P1GjT2T3cO7EMcJW+J
OVs3SbHiuQ/j25ekXFc82ayA0Dj7WcBoy5bVrvfpvaM5RmRA45JxyqM2ghJB/7ZKCzaLjB8HtgAr
yWO7SWLFbYQFobqygx2b+ZdB4Afv0TuW+KgA4qVQogWiz1aMm6UR440gkxFo7T5L4XukMbrsACu7
rJ0/ZmY4l3JkhdN3rEhQx2MDC9MfQW5gmSp6/0raEyxNPBIJVRR7BloOUGJFbUVbq2GMZ2YsluPq
IyOJB5/lcGY2ll7mBvL+mGCLaoA/MjRT2Ddv9feOXxJpjlZLdQVVQZAzz2+KXNC8rsiURc5Jjkg/
WPvOHV5gfhH86El05jYZOGQgXvvMiJxYNudJ1s+M4o42xq6t54bztggtb8PUMgJaN3U3KTN6o7OX
K08WPZqwetyaTDuuWr/cjyPfQg43NBaExCamgsIiSCuCERWPyw+iDiLgHwZ0nEp1RrJxNn+ti5b2
rzHDyiFgm1xvQqKO9jEe/BYzPMm+mWZSEHZKc2DRnVPHtnhN1GBA3+uu0Y3XdM/wRv1dYpMra4pv
qyvTIye/sWvKD68SoEkpURrD9DaVSB51gzbi0FFBje7+s15WtbBfWDeLRLFWB8Bv57jaFjVTh6iq
503arsSnjCI6SItCw4jV0cjFkjk0+WUk2f2o2kBXmk3fM31QU0Nv4jKtRqhCakouqxkte1nLfW5i
AXdROnqD16L4Cbej2hpY9gh/qpnMk8kQIGTBeygjBXMIc0JokKF6HarJzAyIB4fDt7GaFmdV3HFe
I7jiMpMPQR0452Z23xNBinEMaPzz7yZ9docMu9zqaiJXcwjk5kcQneoXUCfrmmK2yvdszL7Fin/V
otVY0AIAIuM7rCX0JBL5CDf3TV18taCKGS4FXVoDgXFZxuv+SxdebVfXWIUBKK1BdwUt+mNM93Ix
ntb2BcnZxNmH1fICIgjdn+jpR8gXZOLITkv92JbuOlhIidRtDuQ95AptAb5MeRriim2HMHIo1+ky
oSTAIFGE46O5Gt9jMNL7ppTv+mNIVSdYdzSGsRoZwcW8cJ58adk3b4JYjkezT5j+qL8wZe/E5QjB
RI0pc8d4KAkwCEefvihp1GSPjy+NWuUcZ9QZ2Gzc47a+5G1GQS52i5mzHgrGH7pOliX/b2d9JSps
2JhdYV7chuUg9fw5Wtcfdmd8tgFzFeKKnjBK46D2tumkLMCq9tZ7p3Iunomsamkp2FClJvEYjrB/
6M/Pt9I3+qS3xeVBCAZstBlbRvXrRMGw32pBMTQT6wo1LIoaqyYYaHwuJDsA3eJ2DILw3ARXGcEZ
Ym1+JF70lMB/CqYQ8iuGWvwz/EF6KWAOoLEhtORqcm128YuFsnczTLRTyBX5Wtt9d2krVGpp9eSl
/ZX+LpOdNKXlbTAuJAFPFR/CTMOhhwr68dWr4M/ewUOcaQ1HPZjQs+20pVqzG5+vbMnfHkQu08Xw
Wqb+T/2V6CtU6oA7P6duqbX6xzc9e3AKxi4qUBhhvBrjJPlOTxl1A1kNr50DC7tV0xv9Xe06gr79
4f5//xr97U3VspstLEiJiAdef/h+gtnAsMhR8c7cIKzVuOsPNd7yIrft7dAPzg7v+72urxEluYBt
gci30chXRTX+SUxztJb4Hv9Xt6n/SW9m+7YeNl4S3OjDKFTzfT0m0X+1fmefC1wUEchpQ5LIEvK+
1RDUtETyJUHWIRczvKoa92ElQoYICmvnma2hLgTGD1RQ+881ovqjJboiRb8btqqjXd1jlckNVuAF
fEtooLYvfhpR+zTYFFlzksEvZrQm1ZuwawCrs8cmUP+rydFMhqdF+O08jUfuoM+lNvj4yHVWFnnR
ngAIFlj5YG9xGLyFIv26qNn/VD0j4gMqoJ5pTyhz+QQDQysljKpCA5S/lbnBHmRAoIvxeJO0CAis
JoCduSITompZPJOAq6I6T2TOsHNDrlN4amc+Qg/C5LXBnIVUvq4+J0OVCeh7yg2ftvSYu6V3Q4yH
3hjNEszBDApDT9YlZgDK4PtGHR12ML5mpJrlilAVfvVCPllHPc35kD2zDHzSTVFBQhINitme8VKF
fHeWY5W45YFqRBC7cp0DlY2X+i6rOFHS7lKqJxFWIHeO6MS1/jKKtjv3UfSBpGgX4xe6HnqIeE48
vXjJc9oQtVHOaQATracA4hvckJrLF4EBdBSxPpjzdRtnAJc5TkbRoTQ3WHEzOj+MQ+crKB8HlxrW
hapQp1f4qldMsgKsJHMSntU8wC3oARYjsTb6zRv1sTbUeFJ9SHU+pWyfkWx8fj3pLZE9BWQjVpxD
nFpqqjCrltNrKjImqyvVvEYdF6ueueqZceegESyb+b42sckqDIPe4sxSfi60i86gLB6827Llm1YP
ah5ULtZDOSU3jkPNpq6qFhYs9ZFx0k+GvrgmNnabwSX7iItN/b26rdbDTcKxzA3DwyC0DlLpQCye
WtSj4kb39140wUzI0QMD+h2bZiZngVRRFtkbtEwodtQA/hXABuI2tS9TqOvVIqxCT0VFsJJHygWH
WijzziwKjt5APC9YhFPaArSXHhmSbBoiXGpQXSFWJNATOus+dm94fhseDQZzY+GNZ6xU56GWOGIa
kJPqI669Ij2THS83VUO8bhqwT8kd70kP+6plNE+WApmpXyq7QG7SpngQviOuJgZ6ZiO/mnWzfipg
8ma5q9JpbzZfFzucTgtgB9a9EAJcvCfzckJoyW5upCNtxYc+lw3Y5ZtyimDTb/Ssf0z51hIFSdhP
p7Zu9TiS70y+UGGy/TKyHuxCjbzG4jPSs+GnKSuRuoDycVbAAlG1ku7HdUpYiJoufo8FN4pI3ek8
JxIXWE/VEZspRC18wFpi0zkOlbzfpZeOM79SAkoh54so6A1nfBjbxC8eTCd9yGbvq/5BVJ4LiHkR
z/ruM2RMIiIARAjcWje05PyAQwecoJ606J9kifWx9Nr4UIQ6J8vst31kEgsYz3/U1ngQA/YSEzKB
elN81bujqGe2bcjy+PgEng4+l6Rgm4uNjQRmtf2UbC9ai6pB/R6mnv1eT/vVv+lVwUC0uBsDy1dV
mMeiRE9jswYBWhwrXpsahRY2mLdWsAlUB/VYQ6IDb6xLBP0Q6n+KY5ZuGAtB4qvd+oTsDjZhfqqC
laMWGZYekfmpTSZAQ9tqTPZwKC1/RB9q3suqHS9w1ll+6ltQSg7HRNrPUfeYeDdafqBnhiQ6quUJ
LMIMsBHLcSpwf3kubNQPYYYOQv81+v6c1FnzuZ0Hf5oT5+JKe1tExLP0JM/gkkK9rUpyN0P4BAq+
I3bwsZuW28Zv3xrkCXxDyY8zpn3UTBmCowfTpsNNOq9nYA1XGKeB3hAyerX2RZJ8JB3c0Tmnh+MH
ZbGP39ppcqNH9/pboQ2q0+B9TFmwoADiidFHiVuSDG+3D3p7PKeJgWdqvm+cn0sM006/hya2taap
U6NafVqFGeGG+uzRqoCKAi9Wh3r9Aw0da1d1Pdi6EuEmHhzMSvqS0Id+q8yLI8K3FDTC59abiRL6
nkphGvvikilFxiTXb34SM/hSHti6ogFqsH3JwblaUHMRAx6CHuTT/uuGy/q936LbsqTlOdIWwvOl
xC9e/3h9SMqo+9c/xH8fG4aRxEFC/lE1lP4iN7P/GPkhWi7D+RovhH8tlonCpAgZpRNjbnpq75bE
56CKmJc78TeDWeJVarofa2N9JSStIyUDTW0flafIbO9a6bd/87ptZY/9xXNtgtIha0lYjm25YHx+
fd1xibsgmwT22cG51EXJ3E4A8Gbioz74gxGsVxmKK8T3F13P1/HwJWt4+nANg7uJu/XoZ9AjJ0Gh
4WKB6wzjBr8Ex707YaQpuk2H4TNOlQPJYD8+KGmkzcwzs1ZnmyXikUd33AVIz7hvjks8fNNl8UrM
+t98Rt6f3yvQJizmvovH3HLcX99rQK/itqjdd3rHGCuNg6HWTprmatRTALjDoIdVr5cegbaFCwzs
WojC08D8wZ2WmTCduzpladhBzyrQrHtRiwyOOhKzWHXSn7zaL1E9bsceS01UEgyrNi1//W5s9Wp/
++T40gnleg48x4Mo8Ms3zkMDE6xrEjKa2/WJ+zEgmtwKC7d6RF4se9x7oazXZieJpaqIPNYHhxJn
DfilWKjmd4k5PRcGRj39lOlnOzeC6eQFDVni1jcC43a+WSyUe1FzUECctOvdjTtVRBQFM3crFWoP
MGQnlViKs4t0agdwxnGMf/zN21UP0G9v15UWkxhPINh2HYVE+D8eMCS7WToCL9qDvQ03Qo4ELt3Z
2Fy6thgulVIMkMy6r9LwlgS1mfKY+sISEHn1dagLOHXE6Y+i8BUvmuU1bHpVsLBHUIvrRnk9VGFA
4Bt2jhMfcXv2c1zJ+JkRm6gDBijDskVe9GjhMJt86+Ov36f40/sUvEOBo92HcGz6/m9f0qk3cZlZ
mfe51iJLqd/FIxfkwq3MojsHzjDSUsbjYRZXS5A9Tka0IE5Encq48+WvX40t1Zzolx87L8dinORK
IQK+ar/Z66fEBEwgMmcXeOIn6LT4mKwGA71a1dDhBHYTHQQEoHkZNhkzY+KFluXQlJGH3t+7R2qV
Q5ASt2sUMtfoTXhx/tJz783n0HHQXDj8xrG70cdmmCXfu5QSuDSDa9pUqielC6Dz9FuyfHV5NDaK
RkeQZHPUG9i6BrA+KCiEujx0tWcAIjzLcPjiBC33gyq606k7mi4xiZaJ1pzAGFRl/Mn68feZrhDy
Y7bgXCKFyMB70Wz54wjvREWROfSBSTAeEH5h+VQtsN4CphmxBdFHV84PPDmXz14XkykF2Zu+x7VQ
SFisQFqSpboZ737kcVWNOJXBwOvnpVXCjWZW6izhL4dpwSnSrRP78SS80rwOEwvk0fGv9Q9IDxms
MXkIK+oRwuwQJkYwpRrGnf24NIgxUNfCb2Cbsp9t6g5mPqrZRwG9hrwSY+bQUyVRNKXTjdE2SJMw
Mzo0Nk3XvehGTM91ytG5XVM6Ca2OnxXLopqS9wi/IAHt32wXeHWm5JNdGpHDyHizLkKQBO7YH7MK
5Q/GmEPUx8+RdyRgZKI6oASeK8EmxnnTyvHCXMR1WyT3bQRngzRWy1uyB2ACwDuyBQPFwqivWiH8
q9GS5aUfZL/sTLJ3p9a9inMn3lk+9QScARZm9UKW7cRoUSnVCkr9UaxPGKE4xumuKLjHEymgxr+l
XSqUo1PCtMU4GwnMUOBq23w0psPYoXtx6AdYrmq1ubtwdgtPh3RW7IqSraiRYag7IEfRvGGF2uES
RCJu2t6Lvku8OSG7cU1/6iM3kwszJdyu+oDVevn3omUMh5If/3DCxdlJwmxCs/kSGcmTTIi3twHT
buY1WdECLQ/RssgrwQqhKbEX26HJGezip1TqciDqTLjZbHUCqKa+pSaQJGS0RWetzeo70qaSOT3I
JZivXH/0r1lQqyoyMdQOEaicEpipw7FeYIx2nK2kAl/YkTw4immq+8/cBInNQeO0BDrPC3YeI0Xa
yvZB9ITeDGhO9Pvz4v6upiwn14D6RYsQOFXQgQOCp8SO+dsq3zqWpPHquUo2J4Qth+N5qJrHIM6c
Q2gzk4jalPgTVUv1jnGbYqX6dCgYvmGea1jRS1GGV1PcAlEkP2YU2XvRrAaJYpO4DlfroPmohE/y
0TAsMAquZulENySzb7UiXnePWpVjKhuQevcmFd5OCmyiSjURVQsg+QBhK6rHOrkwwoqQR5ExITs0
7EXds+pXd97nJrmhFVATyM8pbsR1hCTsq2iQI+DVpcFZbFI1IVCyGlYdSkrBRIlbH2oRPNO7nnM1
RqjS4EtduSvBbiGwbZLddaeihSVFwgi2B9/v1rAPuz4tzj0rCqOAZOq1iKSnwOCPc3GO9pDOqBX1
xNJpJ0SUEqAGU5krLa0z0PxA948/dYmZT5hQEGPVqgOwHZ+qkJl52RwhNVjlXZD2945bfugxI0Gj
PcsN5xj5LUmqnspmGREc8tY18YYs6vIEYPsozKg6V2xO9Ldrsltx6Yb77m0M7/20fdMSU8h1X+es
P+lvra4M9RMDupdFAQ3SxrNm5zAZOPFcT1zrRtCpkz9sJ2Xr1bhvwzrmx7++88SfCiswRFJ91p7L
pRb4wa+VBslCIKXzSO5sk62D7lasPHmUZKioAkBLXnN//D6ayw9jcLClDOllQkdClctzlGA+ohbM
z3/zsv58E9voZ5kJmo7wpXB+2+iQAjFP6Aa8XcNqYEsCEHsm58lxZ6ZJasiuGzVKi20+gRHEPDPt
Zssa/o7S5Cm21K8VgW0qibTj4b0hP+i3iiCIMUXmCmTeKhFhkd1YKUtec4r/qBIQGUpOpm8QwK6U
VR0Oj3LAGITm1p1oFMYoi7eTKxAKs5JQ163+1esszvj7XwwfhI0T/zQMiMqLm30vzDXe5DCHxHOY
yX2HWd+avoWq2TaWiYM4Ctl/1A/egFpA8LOIbiKPBrGXFUp6Y8Y9Zt5qma5Io8tYiPoWYHWSEtBB
Avl9krTlBUwqMYzmaRwYyM7G5OL0T9wrES7PgzB5ekqwfKk0+B10qfqY0wqRtKGhmSg7tFQksVlj
BdPbInsPDvPyMhdorKJvQAGjz6n5qEx8VZk+zERIot3zmTIyiWZM9dIjntjYlf1tpov+7Dlkecw7
DplPQwe09HJ2mDirIfiswrGzmMizPFkemokJi5KMQkfEFqNO9mGZY3WQ4trzkWkoCRup9e7ObsyD
MM13bo/rhPjEkvn1xD135P/gvhZpeNBrkjTk7uPe/dwVer7tHuW1Vu/qoWGdRE9u3H3LS+eL7nj0
KZXU49tSiVfVaDN2fDeikz4X9G2uV3iYygNW0TutbzZCiZpHfo5A9VMVxaeovq5Mnin92KlmpVNG
LF2s6fLbVBytCZ43+kgtdNQycP23pd41zEU8F+0JFWjVT8mtfiD1Nku/7M6b9mnrop1D0swYw7nV
r2+Q0Zu7OHSqXAJq5dahM/ybRvvPAwJhiyCQvuW6puvx/Px6qvhxEK1jAQc4UhNq10v/WLPvJIF/
TdXXRlsc9UerJ8Z6Zaj18PrLpl9ltMbv1uxeA8/3X3x7++vdMwaYcwgL/PrXp86fSHO2sCWcO8ty
QTOS9PPbfCAsZYIoYkQ/X8l/+/yszqXX8upLACBqlvBPPjcV7vCw9KrZVFM83KTM6XvnwRrqdR/L
8Ek/MfU6XgI3bA+f4zFGfZLF/8ZVp4TSD/fBhJKjfIZnuddLN3Ztf9c5/ycHvKNOdlhiTKYdx/2t
cybqtBw8t0CTrtaRWU65FQvvHpg67f6EACZzyKbQI9audI/TzMXdC+c+C9Fs6Nm/sVjPHaL+3V//
tG310/z1bHU8E28XXw/fYSLzG9dP5lVJxMvk7aKwenbYkazKgRT4ettJLCyU9dueLS6SNghRqndI
U4bqmdp9cwWsyoFZVjgG+TKeC3aDx/xD1cL6gtBNvt5I1bL7MsWpDb8FHbW+1vUEVLiAsvwM/RiC
gmv93v7HJ13x/vNd/A2E8vhe3b4W791fYiif/j9IlerV/KioUomG6Hkx/351iv34y7/sAYz3y5fh
vV0e3iFF9/8BY1S/8v/2P/63d/2nYMF7/9c/fsDw7NWfFiVVCUVS/6fzz3/9Q1Je/NcQyqfuR/z+
A0vMn37PJ4dS+P/0PdPk4AiI6zAdj2Lkk0MprH8i7OZIoUCxycFUA5H/4FCKf5ou7ErJrMvzA0fB
K//NoXT8f7qOFYhAuPw213Xk/wuHknnT79UA31Vfn2uMK2wmiL89S+DHeWmpX26beASyCktH9GV5
mVTsUl+zbO4AWXsFEAjDTL9U7PqwM2zNZFz3tT0kJOWtuDmqDHe1T7YQwtYNy80XSxTZGaXyvo6L
x97gyF4JIGGA8JCazB1cs/wjewAK88MdKgFjBgtQkV3gw55lH0lUAfiHM98C219igkfhOZJvsfGA
5TBDsZ5a4iWFyEBA5xubPCO0s+brEOXplrhBI2Gpl8QITQbBGJrN8Ij1qvQ3g53cjW3sPihpZ2Rx
l8cg8XZGmLfbZWZnuYZbv66J+FuriY0waTAABNm2ZKyWAdAhnCFKDHOcRI1y9LqBIVTYk+hVd7ey
7mcu80tBUgA6sx6Dfe4xhEN+uARwU8yQaqoOYgBE4NU2/Wz/EWUqXFFeeb77YTUAM4Y6B1dc/fQC
DIJrF390XfFHX0Mwm5bV21pEP2SEbERWcSe5LzbAxm8wV3Ka+OM+7IkKg1GSmxIiqBvAalLB9MSL
HBuxvqW58dXG5E+f3rF4mq86cyF0B8Qj6+c/CHQ/hc4hK9/jdILWJHDALRHb2A5KmB0Af0T5zgig
JA9bkN6QXhFVBP+oHJ47orGbav7uuOcl8F55ElwVc3VYYElfijlAwpmyE1naad+TMo+bbGHb5H/z
HZRqVYZdrI/sL+HUH6a2+J7ZLXbeL3kmHpMkozzKLHIp8vKN/jTZkHX1kE7K8lKxjKfE2LQB8j7Q
pt0hCOdd6SEE8zKqQQfWHidpd1ekGF77MSl2MuFNz8EXdyWNeswZJax2egqDW+wPz20H4wz+CQkt
GdyuKr3qBaAcfsLjpUC5z5oy2k0FVNaJNJrIJfqwSTAD5BXfSsd4r7wUteQVTI2vkYXDEcs6tKb1
u5esVyYi920YjDd1H71hKL5eDb88D9NyBry2bOGnkb8zR9/qfEAK46xofmp+2tk4E6jXnFHQKEoJ
KapVf5TuBECB/ATfhl7tdR+rHd2GrnMiqyEzo5AafIsmKzmRZ4hpNK3/qFf0y2k+hwgJy21hO9vF
JL8AKLNio5rmpljJsjTy6KoihEDYeGBKQTcSKiuz4SgtcnJq+B+DG/KVIqIV+zS4HhqygAammZ4J
cmQRauZivSABuB4j93pgRlbMvjzkC2GzMM/3FdHRRLx78wF2LT6Bpck3aya/GnIA+tR7d2vdXqKp
vmn8ehs1LLVkBjqB+9vYwutg6QyqcVM02FVsoKgQ5WS+d2PMADHMpxkc396gx8e6dVh/5m6Mh65T
8HS+Tm2W3URRSknpr/xMFu9QJ6u4CR3y1kLqc0AzrRQH5Lp4OmoyKEryqBL0j1vj2psLuob5OjJr
cZOmsLbRwEF2zK48ey72YPLDnahUKJf9SGqNfUqSp54zj9Wvh1dXZN+mNSR3YABAMLuEKg7+4xgE
w9GUCmmltLKGXUI/t8r6Km2Hq2TqxpPrsrgf1wAiXQnrLUwvGOOd7SqpX1o3vzIJN0cYBmMtlMsd
ue3kreRQu82C5F/GXwwtT5Y1ncKZebdjv5YJe6uhgiM/r3c6l1qG/tme4WtKw2boRMeK+IWRILtc
WELgcuj8hheCd5xt7j4R+IqNrvB/jCaGMCPoH0NzTfbBeOrpmiP1oUif4FvfAXdkL89zOD1gx1Aq
okpcWwYKvWXo5yvntgVUGzrivnaDW9uef9hJ2m1GayI5RKQKKQHlfnxqF9ndiTEa0aX3B7N3ofaP
1u0ct9XRsYefRUFo+whnBjYKxCzy2UENMBliOw+DJZg5p8ZxevZcf5dGQhns0QM1tl/gTzHSrSML
gnWeMAiBEBRwLTh1doYvh7u08m7D1bseBzGc2nj8YsWwWkrGPwjLrrN08PfSje/MxfiD0aGzsaEr
7UdAchscbz8HtBjndW1gDojxEBBtXwALhg9mcethJ7Wcuj83FesIhp/UeJNcELYhnq3ziEX35Bmn
YPXf0wE6E/rjdWcVHsr4b3wvyk2JUPVuBP4bxbZ/Mrr6riU2B5QZ0veR3MMOoGDqMahLM0iG8m52
AcyEHbreug2fE87EIfPDYzqlzbnnRCMu6Go23HwfJ+FJTtP3pLMOrsG8depo6mMzRr2R1JDwUmhZ
M+r8voLgWSZqv9hWECcS9KIynI8yWD/MbnoF4ZHjKBAI6KKHdnLuDL9wDm7gn8M+9tF2yNcCBTED
dD5F1qkXYQ/XWTVmpyG4BEm0Ho3xkububSPz9JiwxQvs+Fw44/fU+EAzfZ87zDpnHDv7rhKPntef
yb0j7adzSe8iJTpy/JfKqLJNlQP5B9p7El78IOsJg0LBd50xVBlbqJgqK99NDslWBAZn18kKFQgc
7aOs3aeqZQcChlGtxELn1M6c4x2I1axY2hNpDVu7F+tBc0vasHcunMxHAZFq5yOavxD9Mt2FLo9C
ygww9TP3NZFy76VgUBfPwEueHvO+JBesN65IFGMWkvlPGGLnPcJsDB4exCunLkscCs1y8EdCd6K1
NPcF3KtiLqzTZPMaZvSFjM0nghCb74i02+2QwMstKUu4pKf8XJvJuZrK7nqA8iwIVGRSybRgWuGI
llV4G5rcPqNpxHChOOBhYXXzJM5rXL6iiiGuMAeYiVv9Zky6EiLLUB7sZCZJYxqvF8EkrUwJBa8n
GHFx3d4MqOcOdegyIhr919oGwysyJGdr5g27iQQEHn/2nIvfXFYeATMKgnNCXPIamMu5AyqGSYcr
24U8WXkgGjBTb+u4TajiwGQkXA87N6uIh+x6xW7AZ+bHxE7MsfnAGPjDmaP8tg7s7z5cuyPOqeww
t+AhuFTRCfXXbNicQ4BXY5umWXdo48W4wZ5/7NYm/doqIWdcOdjQUbhu09WF2EV9OIbecocIE2ti
IW4iGcD0cPbZmhH8IDC0+PlMDkAsTyJOgYz22LWyAF1CGjjB519RIIyUlUJazd50cuhAH6q12a/k
Jp+8cAIOKAmgKyXwZgcKQ7E8p4ky2ZhXeVEi+MMB8uCwXwHLGA+K8hdsZwxLp2BiT5zZCWq/CS9J
MQUHb10fvSUE7tnk2ak2eFqNIrzUhHOepN9EV1nz06uaYAvaILpyy+W6IljuWKYEtIt1JKnX7xB0
k+A7TNeIFMubDr3WvRHx6JeDvF5t9JYN938apmgnhx58KsmqJ1GzD4B39kp3sd4Ek7hp4vIqW53y
VIGX69mc7B3bPJtj/WCGmX/xDUTGoG0uIOur3a4Lm+HiJiImUh6Maph3zZ2RRDfYHDC+YJq9eB4c
WORGSk5CVKvpgDo2Tcs9ZGPEz6QFtlFDS2jzV14opMwWz2PRlVcYAd9zkfr7oEQIzlKzu6RO7G2E
7SEzcxPjGIrhRzcl7DKFkWHc808lEkn2U43AyEoSWl+bV1YFwLQyy3bfNsZd2vYpay0Cs8ExDpNE
WlG9m/ia10LxMnHXlf110WEJntndb0wPwO9CnVWlxkvdMRIhWoU2YiauKW7IbYLLsans9uJ6y3lm
81+iGcGiZX6vEoxUrMvHg71M27mY3Z1XgJfoo/notIG9jQyO4dGjWiJeKqqTa2jeyb4HwxmoVBeQ
YcjLlpPLBvUQimgjsXRROlA+tN4hWTEZFxXmv8WoroBNMr9q0QFIKJAd8trB6Ij1oY+pIBghthXv
A/IIxB/v1KP5Ief9kX0HWtDJrhovzwhmb06j0VMaMI5FUj7dtH1Ij5C/wGYAuRGUb4mArd20A02S
tfanyhhCxAg2KGaMFlunNW3ou+nyCsjHXDZQQVAzh0TbDpxOG6PeMQuBOVSb826JePBSYqVR6AF9
gCX5ljstmz13+RLW8q6O5mE7GNNL2Ipms/TLc9DVzj4siPUy5gKnl++noPq9s7MY4JBn0tyhDUB4
lCJgLRXtxrbnIKjbR4xNC32ZbQTetquHdF9Pauu2rncYspvj7AWc01N2LZnmhDIeH9dcJTIybI5b
cqG8fv4hGwhCvVXTD5XO1TDAZfOJh15w66dY9WkiLwPw6IqlBaKrD8ewsFlRJbeiIjDFgDqAFDbq
RoGvjKKaQfX32mKf7juKSQs+MgvDC+L/R9ge2a1B2Cl94ofz7FAj7qa6QsJIEtsxrr2DaZM6k6XL
bja7vTgWBE5tnDJ9HmJ4BNgCEH601J4dI1j1CmaW5+wrK8DrjPC39oK8JmdL1PEB7BWHdmhWmvTZ
e1X4+Wj0DXATOL6myXkPv6XjyzTjfu8m3sOQsY51QdCVKYqWKlyas7Myqmrkt2AEKyYKWNRT+FKb
2VvuUjetqvWP35Ocf44mEvHs8cvac7PLCO9BPJV3kVMFsHq7K5Ob1XZhmkaJvbW84svicRRjb6js
Kjy0ffPqGs73Ns9wqITHZK4QLzUHZngAX2OibpZx+dEt9odBVGEd8/uWGZwqjpmd5cH2ok1lVyd5
hIoM5nZk8KLeGLOQ3Nw3/jYerBcfEdGKkmYLeuPLmJLZlEXT3Vil9jkoaUMTcwzhnta7WpJRXkm8
B2FQn/1ZHm2vum8yhL+A2kvQwfaPWtQpDiX0zR6L2lQSCYmX1NnkfsHGgGJqyxZA+jnK7gqFaRCm
d7PpHLOEpE9ETCSWMZAAXP8UgQ6vM5erJcB1ZnxrZTZzGmU/Rxd/XdEkN7Gvugiruw4zLDeGf7Jd
87bra9IAZQhCHcU08+0jePej20Wv0mkQ0zjZH/MaQCl25m9NGNHJ+ePFWOtXXIrRdrTI3a4svNkt
916RV899LH5GAeW8jdsFuCNr1sioeXtu9QTVJySnl/FMYzAdSaYc/RMdJ2loDc/f2O/mFtipUaDP
NVR6t1VGBzdnhpJUGGaGtluJpLO+zq1z56axuYcmdL9gzR2t9rUkyxSbYTXwMkbWQ15LBcuiXaAI
8XLr5Ntw0FeBqmTwYIMP+d523F1esY6S/f3sBwNlK7h44pG2fZruY9pqvMKjsoyTheAVLxUr0OPo
4nb1ZPMBXLntGEBlRWrCqn0sS8vmwURJgW2dCAGJ6InK+igZNBlRQBKhO/6ciZS76qhZEYTG37Ms
So+NRbJz58uTN+QsmA9OuE57I7SXbUXUU7rWqK6hQpLdUX6zRH4n3Q4gduTsDeZ2yAH4z96yKezS
2QfJJLDMefZVhQGsDAl17keSYNgTnBdzxCcR5RVwugRSj6P8uWGZ7ys8NcaXml0QTHgQ1mj7huaQ
xryYNZ8f58x7a81B7N2UpGXfMraETgL4iHaOnV/GMvppJ0jsyoQxx6oCpGmOB/FhYXQ/QEQi6ncK
SHvuuCxrv72MXfWCKAwJq1wujJIeJp/hTZkuG5zGE2BVDJhFgCq4wKl4rOHEtlHi7vWvsLoKmjtI
MSsiyMM06cI9bzu4EEBhLO/jqQVfJiDmWrNS1YTesz8wYRm586m2uxp0aHQD2nk5szt6gMk3POeD
QuBXfbMv4NQOrEyebLFfrXTd2l0zwbodLknQcv+adJsDavYNYMY7r0/bLRCB763j4v1pX2SWkSlo
3XYxxH9I9zl0pyEHoJMjHYeBdEtFwQnijeRbMUPrS/apLEvpVZzvceZm+6lMb30HR6kb4hpeK5DT
hvU/mTuT5biRLMr+Sv8AygAH4A5sehGBmCM4k0FxA5NICfM84+v7QFnWlmJWS1bdmy6zolllpagI
DO7P37v33G/+zPufqoG80wJehvGlqd6Sqjj0QZx6dUOAHKMGz2aB9vLUnndZFtz53aRu7DEjfTXc
qcIwqTaqpyClRySr4A7OtkZREGd8y36FoAVCFxDAFFnUphTtjpN1K7PkBa8Amg2US4ScRzh3w/Ec
WjPEOOyWyBeDjZx7fCkO9qqRcJGef74pm8lrk8DfS+OmcdjHnHhRBIvS3EInurLQeklsBxfAfnfE
OIWnAb/Gdswxh07z+GOMtNMEIoeo4JFMytrZiJ61bcnW1mjerKoZlMcMyy/gubgbJ4WZuyDGbIyI
g4zLR9kh6Wf6FeLBRqM26+9JhSSBOVm4VRUUJx8yPEjS0LMk/RmLSmtqWctFg/1qruSuSssM4OfB
iXDkga4JcXzQva4XxFKKrk8r4dC3JBmaRA+C3ovGHaoNrxWE+mGSunYGFDso37FOWo0Yr6ZThJ4K
Bn0dd2SpuVZxahMAzBVVnbSJ0ktt2RKdwsGqj++KeGRh5RfzN7NBwOHeKtpdVtdO5952rtas0GtG
w7xLyJ1ZdZK2JvuoDEPy1fRiWEurucZJnV1yAXDZjsudqokbHmVy4rR7X1qMpNs5f8sr9FOoPV6G
vv2Ou701CnaZNLz4qs1vNNe/DCB37DQh9nixTAANWLHbfy0AynpGRyEWZ1vs29kmrZprl/Q/Gmuk
wd4mNzFdn23r1m92QRYubFz0tZhAIfw1a2DhdP6I+KA4T4irH1xvTvyCWBG+t1/ma4bnGLJpKKwl
PrO65W7F0/hjgPV3JxL9wLp1ZJOAqEWMrB+BGHOhrYQalqPBoL2lMjT4BUZ3QmC2UCFqryfhfBEb
3NHffjS6kW2sBBOS2BpxnmSaIOEa6ZylxVFNWf/MaWQfmA5gXBEQw6RicGHRGovTA0G4lLV6/INH
BH5dU88Q3uG2Svo1IQcWRiBE/+ogkjRTJ1glkeuW7W2PHJTmDy0yr8zTiDNmRajuGEbryDXucj+a
6GXxv8bQetO1guyO8j7pFETvqNPWTaJ9zDK/yxSbZWDQ+XCYxgZDth1FeXF6TiqqsMEz5E8g0QGQ
izjdTPapqAg+TOGQpUWaevkj01Ma7GRDLZsjMccvQm7dhOafnrUaCOkJVaIKWlyJDLvJKt5bswBO
R4thpRchWQpTegn6r6pyEi+Pxm0ocHRPTB3wNGvwu8F1ZPcJmJ+1Vo1fRUfZBv8dHFOn70cz3GKZ
0VbjiKs44r3MApkeE6RoblTae9mQXrY8HpxYsvK2dZGmtXl20cH4X+JuMoivKGoIXdPa11xIXvQH
8XFQpSAIoQmHJTvoknKnFWiD58QgR7K9lKbZ7/Av3EaG/2SzRq1zjUfXCt7NECIFHcBk1SO52ykt
fYJAuqRmUTLoY/zQ+inLypCXa7ARFXZbzd1rElh25jhwK1rrGEY6gJEm4NWnodTmGByqsIBuERL4
08ZiXdlLms18yHvEgHEzi4PJwV4a01vZECAoojiDHzjQbB/O1AMdRHl6sF0x4Zcz/AeucA2ZVKi1
FqsLO4CxKYziYaigFXAKewtElG+deABWN3qtrxlHZZPOMACxlrdseNSItTxhznMAQbjGjpUblJ+T
XnMn2IjBzDatiN5TawBKmhBQo8/mLUY5ZNdOyxPa01Q36L2meADpxTQp2OgZswZ9CcSEaVKsW3Oc
70Vq4sdu9xiOVLuoRfFJHxJ3eBMyuOLYAXBZXw0XQiYjMezbDX9alPdTIK+YOZhalYv9TpFSElGH
Sp1jBrX8uicYJLKYHkKacddlC3e/IWa8EBQCVWvOa0E2JmlG7gPujn2aMjYxNP7wjLgZ6zOrrcM7
kIycVmDnG6AYYtChDqe0nFAtD+XjQ/hNtwK6MnPU0wcPFuudW690SAc6O25lnOIhV5sezMlqIFLH
yTOs2nFY7plebos5f7ZAGtA+67elSK8G0VqnQ5/a9Yp0eiKyu9yTc622ztko9Q/U90R/NAwpMSw9
tJrWUAz4G0kKlzcvsq+eIDQUMRPbXLSDrsitEuZL1t6aNqNPv0TbPF37IvXprelwLIR6GFo0ZSwH
yZo5gOdnsXvX0s0nZtZtGWHpQ9qdjMDKtn41mWtEEm86vm8f5swxMhg9YUfnLy9rqDJ6/eyM7ZMx
CbmuqoK+WIkVQffhvGu22LGQEIcxmDczObUeJ/Fw3Ewdea+0ZzxihzgjcdigT4Uhur6WtoOaMjs4
lGjHkgp9hNytw6DaDjyLg8y+xpH1Xskqp+3O6xYq+eaURoNCg8y9liWzr3hU6pL5VCtz0xsAhnJG
Sgqv19xuEzNIonAvH1U4YgINhjv682cF4tQwqCVtkggK36cPGtrhriadDy//G+E0l6T4NmN4rfp8
m9XqGmbtjQ7RYyes5I1I4x98c5xto3gMcs5+vtk/TAw1933g/kjr8SR8Wla5ejWZX/p+DZikO7sm
Hb6kGx7yKT5rxsRO263tFCxOIuFo+aECyzRwEHYhqASNedUByFh2Xa6LZbta+rY5kLtVriqSjqwR
h0Klg4YPxU1okKMadQajdogFO6PR1coA0hppgH+ihOhaWtYbbYgwE7ukD+fiJGsD0L7hORkAlNwx
sGiaRLtJbbxYJbOKsnHB/un+tSGMcT3r5jUCmGiVOpXHHN+mII9W2hQGN/yCVTmW7Qkp4F07zR/F
RK6hKRiaMSi8guAEKIxZep1USGygMr63c3McptT3mrH7kbZaTQOAosRVybOuKnHI/cc80nBE298z
2y2O5KZe0WBniLsNkHiDASB4Yq41sPFRptVsQRppwWabJF4FDwbLm/XaF5axkUZD75ZFo3c/YNYc
hpznNZ3s97qt3cVz/krojeXF+WI8CBHRdTbS69nU7wOd1HaFqYqMF1B3cQ1BepbV17jwaR6kT8sG
R1McP2dEXOGORcGrVp1qv+QWRHfV0fKMBUrJcHg062jaJSAnS6XOtORQOJTRkQXmvclxT4bo64V0
6P9nmHwlPg+RI/LXLAp0Y3ipU03ScJK3ZZjfw0G6WpLSuxTVsCOcO153jTimgU8lZGkXhzlKDS5S
b4lsqCHZS4ROTujToPPpftWz/TiORkZMBjyzIqFoMsChiyZ7yTt6C4krrkma/kD0fSrn7iXKCkLn
QtyCpHDybadLQ5FFgOWmDpEWCJ0aYwSYTMvgQ88TnQ7+IZ6691zR+64+bCygaxuewErW4saoslOs
lcU+mrP3UrXn1kXPPqlARwKKSLCfOEVFUGV4ypti07X6lmWvO/Saf5s7zktIWWV32mvtu/MmRaWy
thsinDOEwjYOJWIzaEgUex1e2Uo/SDTtaz3rANJwrF63Y+mZKrpV+I5WtFSPNZjiwimQQyfa0Wim
bVtmJGFh+iNDyF25Q+qN/RB6fkFQDEGaeoaZt6lo1HhVqBn8QiyYBu2lLjoE7WysR0vgtczVD9g/
oWfOBrcwS+/K0fIGZORwvLFPpYwxmDITDBV7MAh4A0mT4femhzF03lUnj6PNdG5wCRBMOOlvTJ1Z
fBcAujKQwSacoVDegZeYbP2k/OAwBYB58GYRKTWodT1SXeArOrWSI4HUmJobWvwxKM0Gcw/ZvErb
15FnZyssrrPlZiVamJIgQX3+mpQYe/MwTxkhc9yTUlOwwRrGiSBlutHBRVITBgfolNV121dYjJuE
gztElXkv7PfSttWalTXZZHSkNtIOrJ3WJdfG1BHvRmGOaaa86/KefYfFZyM4S2+tHJV7lMdelPoE
nuAcX4z0O0eD0GGW5ImbNSVs+q1efPa4e+lnMg2meywYOtglrA30PaAk1hYrE9/fnL1EJo/56ADz
GYCp0WhgW8+JnhGO/4XAOFVep5Y2kNtShI1cfWNqxXkMzIdZN3S6Hbm7ynVgMsGyPAds4BtcwpiB
HTyMueWN6AkYElKTEZTp+bKyaYveto3q1n6jb2oQNB6MboBCSejClGFNimfELQaRQ4xmeCiJ7VyR
6UOIdYiXFzpWsLKU/ygZWZaFyj3agddMy2kFjXQY6ofBwjOQhCHlTt7+UGV1m8tW0dmaO1qKM0Z6
/JeTigPwsrtcBPMaVcW0zoz8YDCnPkrNuDFG8RLVA5EFmb+dtP6dO7uzXE1nZr1ct8Cr++6rn9KZ
IL0Bcn+fWBb5cwVOpfitMoybfOrFGqeoDohrBHbEdpkNx4IJWovUZ+N21iujHeCSDjTRzngc/Cc6
bcl6cj8McVAXGWrg703tkRu9T7TyhYSyj7lXG9EtmUGcJkXF2L1CuLlC/gWAL76G9kIzQlVLL0NQ
HJF6MY7muUEqCzqd9mMxO2TPAH/GpFxu9S65y23zgleG+rNQPH7yQ28YbBZu/p2xoH+pElh8y3Gq
qzijWM8E5EHGUyiceAk5p2+GIaJ5p4e5J1BMkSwGpaQwLeRoxofG2ogcI78Wc7rJLSYM84hqJ3OY
x9ocgsP5ow9az84yBHIGH72e9XNctYzQzefWx13ZaMYlcZrvFaswoD7FkTMijTzotHsCvH7Es9yl
iXKOuY+Tu2+fOEnZDYk4mAUfZFyuW8Y1WlPcKJ3WphiU+TRgMGkl2CNfnLMqy+j7NV+B++HMcwIs
jFZ2KmFTjZmMt2mvMCSX2xDJt8Y3W6O5QU9sGcKzMACugU9g3BmpbAtz+oudsgrdJvBmBMA75nFh
n5ZbbL8NFHz3LTGCj9hULwOiKsMtrjZSnkB+gMbLvF6gmxPaMS5TiMRF+Qx46x2hyHgics3duKb1
rpnWI3JBAJmECUZzTviorQ5WZFH8LPgoHjqWE9YYW7zYFvmBbUkIXhiKZj0zWbMMM3tM3PGDfirw
b8u8pDYUMHbSj6mwNHgCVoVSp4cu14/HOMgAAgbdt1GjK06r+VIvN4jFL1zcUenO6UYBECVNd6JA
FEZSAMUTi1DtVM5GB/q/JwVoO5T9QwdcCYodjewKf3eRZ/Xa6aV7HDGIiJkuPuJHyiekhoy3ds0i
y9DFstxD7wwb3u8ine2VETQHp9C0VTnMTyZmwKAeDkRmoQRUEo593C8rIS1Fw2o/hi92g3pjCsEx
a4avdh1P1QoMIgAu6oybaSQpK4DaSURSma0Mu2CJSktAraz5A9utoRuUjPEEhB55PAP49tkdwpGK
JhmIwW5G1Jn22s9yzUujOCRQPIHhR8gAXOEHEVv6KpSBgainExjVFcHLPHEMtG7BqJ7SklmaK/ir
siGAzsQhzEfLv5ovadW/joJxSY4abIWIg4jcDgpBXxE1VmesiiWBJtjTwTYhJEzy+TZLZ4sD+9Au
EbI6mJQveo8ARJ+bHZy7aFviuNa7PF63FBw0bV0vI9fxLHUuiOD3epysIVoSTWADL9zi7oxkuC9l
+S6Vy8mkJRkyliinWsXy6jbWDaPLbVjgpNALlCOZT95CmKFgUmN1SeL5WdXFoYolV6d57Pv4JqYS
kOMQnVGheJnbyUMUUL6YNgcmqw4/EOZcMyVuhohkgsInP0EXKf4ZJBmZjmTScX2McTCuc9c4QOAE
b0WGobfYk3kfj2N0NUICMaqcboAKOqKyCNwt+swr7KHhjKROUV8/+wPU+TrcJ4pmXIYnPWS/2o5k
m+McdIhnZe7Pkx1BvnfJ/a3cb+k0XKKRLmEFO4/W/bPdh0vEqB+RwlW8Yg1jLBnYB/zeG5HTMLZU
RNLdMILJsIsDUxxpLBEQ3KD7lkCOynwqp6uPJQgBBNoB+qzGiNLNbivsag0IojA8D9EX31HloZzo
RuSoXTT3AeJLgG0OaCPPXUyxdwgKWqfYomivTlACW23e9B2OgciPNsgHM0BtKidR4IIiHDSOXJiE
gjS2pXAYre4U+0xPqpLztBqTDSragKjIKIf7VeEQBThgdkBU0WFsSmvRmnQwrQlMRqVLheWj3oW3
jNKQqW4SoAhmCLzslO2x0jqHDlkARztXHCMJJIEs8F0m8oEjAzV90xzIZFhBtn1IZ8R3CJAo8sjc
XWX5oR2K+8x9ppG3JKvpDGDYPjTfFrd0CinmxqJao9j7XovwvR5QziKLWMmBDnPSdoAkTRrrTfwR
aEyclc14CL3DauAf0+8cOkZD4m0yBo4M1tXSkx9pOpIQtUTFdV1NqgIShsQ1giN62MfZhCDFWD22
gShCb0XrHEw0ogwOZIVOtl5mZXtSTDknZHjSBwhwRTbwvWIND7XGCLOWOxmZPG4EHegDuTWTtJl/
D/OxbKVaGxGyj3pOkf5GxIOW+UEkbn/WpxSH8tOgY941VTc/UPzODy4BU2FN6iczE5Kr1PSTPeus
QvoeAWEcW2EPl7Ez/bWMU36BtoB2YNas6daSodpwvOy6/hA55bes9nlLkPINxMqgsyZIph2Rc9do
JgOtgN3QFbtRI4I8enW75qyM0uG0Hl6HEm1qk6VfDFmfmDG+pBbakjyZvilC1FoCaIO5vdRsbyaq
2IncWlBiB9/vKJa6t1QxafR9CKqJcknLGjmbRNJ9buPgvs9BVmYN3ZculR8dJT+JOCFzbOetGnqU
h1nJSI8G5sIkLqHdHsG4ex1QvSSKt2Sgn61EbS3aC76D7SbISPHK2uHCUjlygDog4UaPzYyGBbUJ
96gZPTeOsk2scRqMYpsGwVx80+wMTiCC5spynpQdPMxWBGVrJPeQXf51hPxzzjV3C0GvPdSJuWxE
y8ijRnJrf7SDNm18wKQeRhV9F2ri6lZ8LdxckIF9DstRcyc6Ads4nAYyuTk1pwLpVNe8i264SPRG
iPIQHiRCHUXU4FXUiQFOKFc5F+SeadASD9LLkKa0JDplbWqH41A1BFetWEZMjG6G0PoyNry0mtLZ
oKT0EkJwju1c/PBj09/78AdWcamZkBzYhE1ppKfYxrTcT51XtixZ6MR2tI2OvPH3omJoXGWsOxXT
tbDU6DI6NgHvsWKVBgQyWfjfaKVyurVS9d2xfIDvjiR1ruFHNUIIkXV4bQcL1oF+2+mmuWL49d1K
ozc/GtW27q2jL3oi2tCJhNJCMssph/Y9XSurObqHIYvmU4Bs1yM5T/rjnRvyNCY5HbvJxQOgKyJx
YU6D+0VBSac1gcUhkejCALoPoD1jN8gyIMSRs5sUUzV7Xvcl6R8yQzOAe5pwS1+/2D7CsI52BqOW
NGAIX4c7NxnDa/rTorzk6DU/h6lEZNsRR9qRxHWyltVjNrBDl2XyMAGKWOcT9u0iCLcYEuhB9cfI
7hBzodZ3LBjJVrn0UjfTCERDtx7ahqQ9E6WvYwqsC75O5KOWVftJC9/onnhZrZ2Dwj3GMXZtIzao
LTAEMIMNDnY/FGuouGF/GZv2axBFDxqc+EOGKnpeZidFWI/QxGFgqZCKlX41vYwpOVCbPZZF1u6D
+hFWOy550jpCaxFAM6GfEs6qwYg9UkhOLCOxQ0UZ3UjND73YDd+FYzD62pHFl3m0mzYpkHMgu/Gm
ckKajOlXbLE0iaCq0sZe4++UnpFjNzBFI27EKLc++MgjOrJzZTGBLmD2Z7N6aLpkNwqXIEjClFQb
z57TJz8il1o+N1il3EXiI8RTNc9AFYJdHaxb7cU3UD74wie3sIB+70dMXVI2paniljCtrndFipc7
jJir6eI2M37mpOINFWVHhQGYC+38YfRVxVNaoUXsyY2dg81MaKRXlorueSIuiUtDLppfhEn+eEbr
wkEuaMhu01B2E+mqzorg9pu0sF6pzlijKAKPVEvDfZggki/9cc/YsV91Do5szswbRNIfTZkawLaT
UzBThIfRM4pJYNTK5uCLh15HQspBCZYbK+MxVPauF1BOyoyOMs/LDz1gYXAq8yFGjcLp+CMc2HrM
HIkM0akc/ovynaRetjQ4r97sy3M4G91Kc+hYT+wMYCw7b9YW/ZrRI/oEpdSaH1puHmqYIkOC1US0
+a4ghDoSAEVUr31pY2rlbj64GiO6ZmmT4FXaNyKfV1KlxITHON5laHigGppzO2obIdAgkUAyrgt9
J2GlMGCJgONQpget/TqkEUAZ98dYNPZFoHHVa7QcCWEzuxKYRvjSZeGxYt8NxiUMS5u/SUVUrww/
yqW9nnUp3fa10fv+ca6aF/wddEmLrWu7b6XjZMf/3qb3/+LA+7sB739eoveahtyP9rPh7/9Hnx7O
tv+zT28b5Xn6Nf/4xdnHn/jLpWca/1ogyy52eNhEQrp4/v7t0nP/hUte4CnTsdvp/Fv/26Wn9MXA
p1v0gJWycaHzf/3bpWe7/3IAO5mOXNrIDMXlf+PS+4ffVRdSESaEW1BhFCRt4VfrcdwJY4zBAW6y
OgZxbDvQHJgAGAnUmMaeri2Vj1db+FX06jnWQO/6U1Fuq6APVlHXLNS/kTpMk+YfmAbWglL4u99V
l7qk00/Uq7X4CD9DnRh9ppOTA9kwq4qN0a9hqCblRrKCP9DSoWW7DFrNUhDwEVv+8eePQbe+/hW/
MaG9qcM+uFgjLYuSGM5tpsg2QZyyYN7dq+/3yWme6DJV6bg2R8O6HZK5BzS4AD5m9NK83PBjLTD0
vYMkp7KaDquERtYXXLokJu+MvJrdpNOaT3QGUOEEFRJh+1AUfCYrTl84mV1ylWuXSMvu5MBHRRJk
UijgQxlC984xkAiEKFs3f3sA/+2n/R95l91RFrdA5MRnIATyXxPisomXc7mCP63bfyNigfo1apnN
JGeUTOEGvwNNGZ/j3HbXlgM9JfebhuWKwjeKODHlQwYoXjORbpUjiFR9pqCApdQI7aEpsuCiMbOP
EDkf8llABm+g1NVz+OX/5lNjWBXK5gfn118fxn4UnY5GkE89E8Y0y5Tl0iUzPRhbvApQuw6xkTD/
S4YbhNC7ARHlmYRghF0ZBJ0JRxID9vXsBuZzJY+ARSVeLjL48u5SLcnKEc26P1xp87PJVRcO76mw
TZ5TaQHD+vUz+3Y4mhzJko2lymjnx/jnupn1volC+gj9cKZbOh2Ag2zkiDjJYBylDflTqaY78p2p
mSwtftCMyIbf+ZGnM0Iny/VPhkYLSqUcINJykxD1i4oFAJlv87bJvn0Lpfa1VaP06rSLvdJlAIH4
QO30uH53MKtjF4kfOOHQN4KS8Wz54s6O9cc/3LDPnvTly7NG8b0dmzml/mn1MEvdIuli+fLNkhrj
+sNRWQTY9Fn2WPPpVl1uJy81RDWd5jI65sDeD4XJNEnvj8zCmUiEPj6DoXNvHEB2oAHwJ9EqPIvA
iW/aipjZP3zkf94vJfGPmmieLGFAL/v1fnUIhykLtXBDqXm022G8N8PhNtPurKapUWIp+zQuJFuz
femYIr4ZMiKPsFUHjbVRD13ytHF9Dhgn0zKI9ozLf6he9y+FqQgQGReRfV25O71rHAiNtJeFWdNh
x4RVhP149/tvYy4X+JdFUihlmNKGCqeEqZxP30YSwNLXOvJ8p1zmUVZ37n1nk9nas26X85XeF/2X
JrybGwM3Tl0BC8j6VHvMIgLMfEZ6ZdH7YMb5kbvm+88kbq1s1a1hBcW9dOsHeiT1CyDIxctcFndW
t8t0s9/2YfOuxaV8HibiHNExOTwH+6HHXRy7pThIp0Dg3NH+qUIEFSxjOXxX9IZjwgT0v70Kku3B
FWxkhFI4xuerYJC9rvfFZCMk6zNo1KSd7H/aLIQp90PWPun4OMOuTV5zmvHbwh2vc+uXu4AJz761
GIx0085p0/BLRWa20ozmqY594xL1EA3l8s8tEWrrdsmX4OEkLCWp6CA19hn7DRJ1tPr8eMZukJ3p
rtM1GMmuJn4Wrf28PPejkzwGmjjmlWDaqUfyFt+f/BN+5z8s+rj6LUoCHm8besWvj7Y9TajVdZTG
P59Amj3Rzc/NLNaEOvUgCQ1bmAecK8MuUvmDrtO9VDK+//3d+E97j+VIqdu2tECEyE8fo+p6UiJm
uUCAOJjG1otuj9Za+mn8qI2PYT2bOzeujJsAgQHdKafcjDlBXmWBtkfvzKPh+jqhKBm2RRvWXzxM
JNZkgftk4BhtMZG+234W/WldWGAEv7xJkmvDfyjDxPJSLevG33bMEXkIQaqIEcsaUw8r0rwBpA2X
kHypvcgixWxrEND4u/m5QQh0E87aq0HQ9mWM1Hdst81+jhN1DjX6TMKu/XMj+3LXwrddu0rLDkYY
4MCFcYiG8/r7S/6T5/nLh+cTu8I0Ldd2DL7DAo7824ePSpojDBPiTe0DVg3riQ5qR3yLUSPRW6BA
f8U2m5V9GtTStpfaPTDt6GbC6P5fP4bLhzEVRa2luKji0/136OV1uNwxhwJoufu5otqBnd+5GQnI
Q+ifrDwbL50NPT20DnEIl6jVOrH+/TVxlu/86zWhgjZ007Adm4vzeWPOiioes9kMmWhJfRtMSMO1
vgy3Ui/lAegp/diRqYmWvFiWPe0mlGIqPUk1J2dKFMpORYc3dWP9ljDDq5hIQZGjOKVTlpx1Zy7W
idCMJ3qBr2JKCb6eXHHUjUSs+VCQ+cg2h/49YIcnwCBaV04+3WSkKZ+QyO+Az6iVORTWjmbAfDdS
vDrZXWyONJ8cjHupy9VRdHSz3j+kVRfvNPN72vT2qe86+6RGhtkJLNfblNIczLMO96BRDKAGHx8/
LQGXULddYxTSS8sFbNQk+Pfs5r5d/p6Z13YluBgnY8YzqunJtlhuVU+mHHlfppdmgfVD6+sTiQYF
KLRXs2ZsP0T+jiZ1dY4KdG9cp106WPZZMgwfwiWHSA7RDpESX5k0be58MY9nS2uiPyz3xj82PQn+
xiC/BsCJbrKG//q0M5DVC/AbJtomHhszfc0bazjhx8AKzrTj9WFyQgcLgDTvswSVD6+NeRxiomC4
dzAnMpSEupMYNxFmiGOZAkBwYusvps0vSJtfSvDPtZFJ7WMIlzmobXHKU5/oJ/mohNWGDKH51+jS
p9iUkPTZ8SZDg27Mmrip2uyBPOPiYDrDyZ1s89C6iXsG2gJ1rEIjMWt1hzkvR+DjJuaOeiM627Wx
x3sz7ZMxvvz+lbH+8cqghDdti4MqC4kpfq7sf1tGcE5MzcSICEG5qc61WeAr8oP2HETdw2TyV4b4
3NxysE+EJtBS90NxcTG4DXVy30+IYd3MOEi/QzijFeTv2tiSYaWke4LH46fZSD6YkwS7eSSCsmsb
4KJtqMj/Wb6gLaPHDiVCYBu5lwbC9OJaITLS0OU4KMYu3OtqMwj7Sz5RKKNEWXOMYrdXSEM8HDnW
XhTVS5vLH5Wl7GeEH7+/OhysPy0oPHbArljVTNu1TPVpXbMKXYWtLwQVNWFXbaVHuyLL8nWP6PiU
I5eDWTKANUQQ9lgRSWJH4jK7FbON0PkWtCNMjJDSsauR4PWdU//hJPLPTUByWjZYeV3douksPp1E
grKNKxt2hpc4HClGoXa9nkQMJBb7TWbVR8cR5BrMcKAmyL37Uuivcg6qo8sb8YfT+3/8MICKdWUZ
uqCJ8eli6SruYq02IBJmBCnheUfSkcXGtq7pchGbo24io+Hl7dt0g2ZT7dsscTd9GiaHokSP8Pt7
Z/6jNBIuvRdHh+/NU8eJ7dclo6r0LrB8IJ3AU2DpGXm+TVpj709w9kZi3j17QBNfomGYYN7+XMmY
cAIDn9tbPMtkuRVzsZsXbWBfRw+tyJrnurDOcTO+dYLcXFdU4zrlCt8XjOMEqjui1jUak5zzFxNJ
9QNlVSpcJmxGeao7++0P33C5u5+3O1s3qLvQcCN//XQSqFgSZx2o7ib1JUW/MavWM0h3vBP9Nz3B
3mD19o1bMf0f3LrfpHFZeQAL06Jo94qh+QIvaw+wyNm7ygmkYdvr35aKA8ZgzpE2Nh/VQsadW8qx
tA6Zu+PO2v48MTiRuLcz3cvCHmVwnyW3czo4XpJozG2mJN8NTTWiXdDwtFGN//6b/3PVWhZZpQTN
ItsVS0Psl+JHo0MfR5WebOzmKOJsCNf9a+s0FmYI5ohOUAznFCD6aoYc81gygwwZHTOkQCQCP8Ef
0ydZz6+xFfkPLEffRyH0fbX4+Gm1s72533tnCG7b5Yfl74vR4IToPqJoy55mNCswCNqznpflvrZ8
54Y8TY2tMqZVRBDVDh3MZnLszsuCpt4NxXQOMwoDUcuzkhKND2WJQxDMH3afn7X+58eBMszlTMR/
ieT59aIUlNW0rfEWEiAebkeftkHE9GLHKbfyWje6C5fXzx/9bqMf89It7qe2vs0ZElElNWczDrPz
rGc+tnLbPnET3WNvoY0MarzDmW6R3QmBizvibOoBtGxsOjSiHQJJJkFoFTZC97YJJuDZ4rF12m9T
p7S9owHPSEI4AwjEk4J8IjajbCsRnKx1SVBL6aPOit1Y7OVSTKR0A4j8sTaZhiz494/NzyvwyxXi
ooBdtJSwlaRO/PTCTAWex3qgRfazVP5ZIGvIcyj4U+NclcsdJvii0ManhjDCpMDh6Iaue9NTXv18
OYi7f/RzVz/XvR560kI2yMlMPHEG3iB0il6VHhz1UPaepdkczJe2gINLANl1HdxY1sXqMZn26P1I
u3br+7AJMNS76EEyWwWn2pkP6B2mG8NI/T/sFeof6+Hy5Yl0oHoy6DHrS/P1bzt9nuZO6TT2v4+K
dZj0G7x3SCwSf0RyE1YowjRmeGTDYEw2U+NbYGJ5qI1Ax9VaPqcS6A7zh9hgSin0b20NJMpw0L9x
qcNjphGTZxv+l1DA8yqQJZ0dfLjeX2vT/2LsvHrkNtYt+osIFFmMr53j9ISe+EJ4PFIx5/zr72Lr
PFjSudYBDMGWYbm7h131hb3XthAMoNWbPjYxkutFMjWfPC7GLtWHpwTT+9k0OuQtQYcPCgMZS/rx
PbedY+7jeMjzMd/zbXuPjB6QT1SL1aChUpOhXd7ViXYp/EmdczquRZX4b4le1ksBkYN5Txoh7nSq
VQvRDaZKYd6JcfhMO5N4Q2ouv3E7VI5BSS1pxq5AFQVH3SvJGKeDOBlZg5q4YN+oy5Ol9+lhUhXx
UfPwQ8Ewyoy++7Fw+X9rSP3XgsxgsGEx/+dsY0/AkO3nH1MXyjJkEoNogOExgt458MaLScZzqf81
wpftIPvq+aYfJyd/djXj7dZJsTEi2821zNW/f2d+I37yeua+njLDZWXwG6g0F2I0CtGIdYhAAZ8F
8K2QHKXJQ5tCyjclL527hSMGGwzxObqDhluSCiQltuZUj46YMT5DTH67KhqNvTFP9luTmJPUgxgE
t4ctu8j3RRiuPJl94oMyWXpbwyM/fn9rC6BK1DbDH1pF59fKbn5bFIwm+GRLgE/+5ShIfaWVoslG
KpEaQZ491Aux1fMyeZm5XSHiZAAzRZovhxpQhLRZ1hM6eo/uHYx9u/ZbDWtKhFDmdkq0Y6iLpQ52
75jY8l7DkpulpYoPaR4/6zl+L4MufgnIhLQ2S/YgQ8BSgGPqWadXhNXnKtMeO2wFwsOFHLD+32ui
9S6ALSDh8HTXDlKkETEd4yVL3gk+9gUDN74zkcesBFjSSSv177dTCt+kQrLRIRrqWffOyl4AaWsH
EfqlNIm+dgLrYJC/dTA6uAUuIqOFUFm7cUn+OVpOAXbX6o/1ZL7rOK+RcETymQN7pdvDF2mYOW8u
ew9pUtfKh/IPQJ1TxPF5WamdbrVmYGrdABA2dPy+KrWKP31J/ks7OE9ABQ05myzjtuL6x1lm98qA
S57QDvZmse5E0jx2WvC96Uw60QKPTBQX44dCj2N20XhvhOGyh0fybmMVEArBwDT1KfloirYdf4g4
DR02vfhWRv3h+/PrgyYoQmkLTeibrP3kr5xu/BYleipzjpqo4pMNfv4uCPExglnfNR667bJ4vZ2n
2tB4C4SpGuModGuJlTTEn4mL0uBkaUZPhZckwUceqbPryOlg4lu4f1cp/l36rWaVEyh/9WL/w9DL
4lHAKPrDO5m7159uT4NJuGUzThQMGn8rqAOJeDAKK4RwnvAOAsDZQpsAw2DQz5YOm6djljcQzcrw
TXG9YKbDxebHcjppHvk+dRVc2FEFlz6K7qd1yZ70OTeQnoXUEoLR/DHWQuLJ0u4PN99vrGX45I4j
HI7smUlKcfTzkSr02h8AfQekQjjOSg08DbHC1obPnlRxqZF53X9BHIrYGSLRn1PZUfhGGZLKVDO3
EyXuc224jwTT7t14umhpYG/beX5FafSUnAl7VZc/fNi/1fbsKxhz6LbL4eLov97WFCNWSgqvv5Jh
NiyrNJYEMLZwCaS+s3rXP6bNy+3oCTrH3XBqvtU1/PV4AgSE17pP+kvP3G/lVlCMzRuU3BDp3i6C
+wap3m17y9iWt6DXlzTIvnGsWMd/fxO/3WVscz2bNZHBW+FL+uuz33eDJQde8coTg+JUDWYsT+C7
y6ipsN56lr4zEU8tb0sTMUAxmXwJOSOym51Pvt2cTC7+MPX9ff1tMzUFXk3PBIeKLcLPT0MutMjU
xCC5wUlYnL+PpG23LadoYuvuqYg7HKGofFbQ096A+qmtx5x4Wxv6Uos1AhGkpm3kmGd/uJL+yxDd
YAzD5EjansNc/pebvw+SUZddT7bbDDvLLdVcojmMkrfhL9u5XIxyCz7gvGUuGF4hm8ThbKDNEvgW
FzXalb2qScwMNEnWG966s4xJaQzL4njbhTrtzsR68Kdz4ffC0jCF5XkM50g8+20diuBeOlXvmKvY
HFcWffdSSvU51XZ2LBJ20ZKwvMfbnMS3oNq2Jr67CoZAkLXFa2L3TyLAVo492r0Ytdq5aRLuJhCL
G6txmXEO4qqZzV9/eDT/y7Fssg3kAWB9xEf+y5mAJyNwdBbJIC+T1W0hO2n5TjJOCoMmxalhIYyb
ikPjmsAKNPs7rqHhDn4IBCVK9pQHOQ6H+e2Gd//+0oxfVRAMLejpdT5MDiuQWnOF+I/LrcqoDOsE
j08wZlQlrjJXbsZa4scepOrGXVlEh9vuWR/DUx2VdyY2iOe0YBvdVibzqEw9FKPoL0wOySoMilM6
4u51e3fryWrYafIBxlbxTnOvMzdWXDlzDZYk4gR+Tt9WwBX3/8OAXv/1rXEgmPaco2GZXCQgp39+
awZPt1lLkEMxpcS9MekworN+3zahuQ+77MWe1wTTuMq5xt3ZfThh8vdK8XaLYIk7b/yI4EojnKfY
SoeNMGCB6k3q/mGW9VsOHre2zg1GngVeNKZHv3wXx7QvPTsk+7dBV7yyyTBfFqUqTzehieAsIBYH
3WLUtPm9xf6zXQxFl7Pfypeuz8Q07wcbAYsWH/JaPxR+Zh21qIQLpsnDZNn9OQ/wCiAIjxTHnDUG
zcEozHR9O4UnJ2ZxwXhjJdDtgmds8Nl7DuwVq171TRYgPHAe//DUzR/9T7c78hHWGzbhcazDWKn+
/KPJ0igvw0pYuKER9rgOZjav6ND4h29BnuUz0SBY1jW+eneevuYOt43wHJImHXq8UOzJQH1B3A0f
p9WjHXu8ZaJK6wRgCeBatpBu623qbHwICrf7w9F529T988VzmFPxonmhs2eVZ/3ybQbAactxVNXa
6BVsacY/MA7V0a1Ot1mGxygSZJ39RR7EIkltgmRklx9NUyD0nANha9N6d1tQT5lstDWxti///un+
tr+YXyB1KioEvs8zcv3nT1fLDLbvVVCttdEDBVD2/h6prNwUEw7RpMUzO0jrWrpteYj8Mr4AXyEi
jYb8WjYlcvWx+MjH8GNEHo1yX51jQ7h/mI78t9t63prNDwC6jt+kOImwEEppsbPyABjWo/d3Cp9k
7fQeMAhinPGekYLX+qyF+H5nT1Fkw7kAhOhq9t3/oAbj8vvtkeRHiiponr3jp7Xmf/+Pg1BL4RmD
SRPofBYN6cGPULk6hrh4ibVeA0M9DxTIEXtDw4VhAHLgbVx5WxFpAOLvsDKvHRYyZ3ADaqmXE4SR
2hsvMMkzthC3lZWeYNLxkhzQiZDPAOXaVZdVB7uwZ13+ZKzqISteC/aKxCuxmIjHKXm5zY+QdmEr
8S6AKOFwDxBQHSdYIgkyKTTx3CB9IIYu7su9KmV6HQr+PAwFCM2C+E7vSh3LWMI2g9Uyp4sC/Gf7
rtr6HqYkA213vuw8Uq0oS8Zyw7yOhzmoPyZSf/Yttdxm9IWzNgkFY0tO3xpnsjYWXtPsi9Tw926A
HtWNIELYFLeNNrwXBQag0TDdbSCxeNtmKrYZ9p3t2E+vZVxWiwa++6lx7XsskQxcfIxcJEoZZXyW
+N3uNNaMmwGa3L5MVzDVAZglgNbHwvGWVaOO6aTD8ITruS2CoqeLDcRZWNm5iTv8C+C9d6VnoXxy
fGfT8vu3ZjVLWq5bMsaw5wjYcRqcX/Ou7DhjXNU025pJh2kUr0alv1Szoktix/jxwVVM6VY//hZw
JUw1c6pOCsbszMRBtKI7Wygw7d52uveq0dI7rYq9nZfV/T6rps/61i0y+iDdD1TohQS/YdEXXgzH
t4tPbIa8nRVKHyyCw9wX69YqYaYt4o+MBDqE8uQHFkVS7YwhBXlht+mhrcdwK8t+k9V+dlSjzIAQ
xxbadGbjTCaRElth+Ikh9wWd0uW2grUJQduQ3Vlf8Avu3AB8ZkUtzwozLF6BT62ysf7seRxeUQR5
6K8hgELCAUrRt+m1tSZxCREo5HXQLGRo6MegydXSHQzr4LRNi3ZueHGbqjobZVcdmDwdjLE174wp
sfZKqwiz7NNvdp8Pj03UxMdwFpAl/qPJ7vdQxDU+ZRyD2FzvE8+2F1bvS2CtnXu0W7yuuIWf+4Z9
RyhBvWam8aOXBar1KlToEE80eafb3zVd870Hle3/4di6ne3/PPu5qinjJOMc28M+8OsGExZZ4nI2
6ny+4Ji0yfSPsoArP3YWIDwboLfiC2xogQb/in85wrQTce++e1a1G4XE2GM9/lAR1dBydxYkicNY
gHeaxwrKHv8W7ZiuUquvd0XBOQLStbnenl31bJpAAKvONo+Q7LBROKO5asUQ7jKyVAgRSDnnhy47
UYAOixQWBYZ/lDybSKTyEZAS8sVoMD+ndHzRRmVdySErdq4/PDGRcnEojeI983xwWyM0/DRHc87e
WFEDonjStRdpjN6qMf1NkuLqBRAyrguoyn/6iI3fDmKkjqhLEfYQ/Ak77OeDOMY/NcQJGLPS99wT
boXy0Rbu060EhVppIxeE5jDgfS/s8jl3RqNdFgnaUlqVvwh96La3/9BtDZdt4MDTkjCecObxlTaN
MNrhUTOMJm4PGOuLVJV7mvWHJ4M16knCeaa56eNNGDbGGiwx13TBLAW91lvvlDiTdNbT+MXufT96
xDxd79LQck9qIn+ZrStjq0J7bqYJlGE807do/Sb/b0c29ZHYt/roJ/o3V0aoeUh0Xxpth+SYOPRT
Muuj/70QuDVx/3xaZ4kAAsqbUJe3MAe4/PNOU4aWKobRvDDC0jdeiI04L4f7nPXgqrO856GEy8x0
S1tLWbs7y8UO54tud7vZNHoVS+l0U1MWbbTRB/yVYG6Ncmgc2WAfjQyMTjzdR4Uf7ZLayM+RUWO4
qpz8D8/Eb6vx2xtBQT5vVCyUoPMz84/LuZGcSFjAIN/Pa5vY9fRNE4V/yUm83PbkAu8WQVHVxUgy
g+F8ihAgKJ9pL6hgcEBEpfYSOBoqQo9d679/yr+twnhxvCo+aoucM5Zqv/T4ttY3WtDB678Vs8rv
tk0e2cdCxfEOBsZDXVb1JejxDwN8AqOuXb35aMCHVqw8qEP7tm6/4iy4ukMbHm8VvT74xDDO44IC
PlDi1cE5mxzzNARI6yb8352qFHC60TnjFkO0Q6tYzt+BWqeoUwp7ZDUCzqPwIvaCBVFa2k84MyVM
YaACLbPf0ijDh972ta1SgXlG4eKhjGOLbg7hH0YzNjP8X77U82fEaFKijaV9ZxT+8w8wj5M6Br3J
12M07Y3tM/5p+zHcl1KlIMagVRJjnean0nHxLc2/ZLn9JKrc5bbKWI810YEHy9re/knNv3X7u15F
nxJz1GGKy7to6LunTtTFEfBod2BZKtjfPIQ2bHBarKPVts19WxevThOOh9tv3SRkWmd/dFKb3XmO
YPYMQaFlTHZ/26gFZgK3eiw1djUG8yOIy1gLh9vl0tKkzD/cSgPiy0Ci2t7+Ubd9WGRA2LeNYM6t
bPFInROvW6PpoCYyqY/KfhHWErkAjmQeqoRc0ECcemjwS2r66C70QnzUE1tlk13Mzi3kcMz7D6qJ
YnbctncuLsPrhIZHL119+2PkJTH3oAooRrBn43h00Wf954W6vnsEo/WheWa97Qc6SuK8APyFFlij
1tkabAxxTs8/i97Ic4wN48y9QrxadfLsEwt/wPC11cLYvNOMMVqR7oMfIcbRZ6WavO8ALa0RVIEc
nTPDkiS+IhYgmqBvwmdunn5XDFXzGEAm4MkuHiZMsGcrGd8Ua/JrY3nDhuxdfdcDUsKA5yiWgM5X
YMrxgyhd9z8vLTZ1CMgaU6oAhuE+NtH8mljZLkKV2zrWxSOimk8NMSAG2yWD4/RKvjxFNWYFtKmN
LBddHL5aVvNUAuZ98krrBaHd2uRGfzHawl+BKQDO18BKgemiPXcsEvs6eBwHE0BG7YvHwfVRcHZ1
S6vyFJoieNKmaXgkz80xm2PnseZoqjI/l5EKT6g/nI3WmPLVQaZMJ/joTMDpZNxbGxUG0cbzwCql
pb9KTA++NSv1JU5K0s5tosNZJdprofvZxnEGsYKOGzyMuSTrZURqzSoZNEnLKVDZWQ1/JPaQ1dkd
Igqxqmw9vYhOgZruihXhrl5IS2qyLwqz16b1Fl2oL277zcaesTbzEGEeDa9xsejH2y9lr21vX44W
wMpWF3qwjrxhW1UqPQfOc9OYAnQ4A/kqgJZ8m/+VZv9gsQffZzG4CVVSag/SPoZwIzeO7F/crHjv
veQovLF5SLLs7iYjjgl/YafLSKLUsTyXUH3xritQwO0z7dKw7P1IP9V403CAI/Ux9X44CdTznMfr
KKndlwLWMdnIpgb9liX67U91bzNg5dG0NJL8+dgw6M7sTCNThmK/swtvGzVDvNF15mvARPOhIXvD
yPQd6mkgEk5fHIADOvdBBbhUIg9eKyc3qeEcrm7QMsAC0uiLNm9nD9NbJ1D/gTd0rTp/COzcxmBa
RlykZryRk+EsUmx5R6LjnKVK62BjBsyDM3ggI/0Q2ZfA0rScoALiBEA02GxwQHZCLw+wJFpm7pxN
rS223fyFhw3N7KemYHZj7dRncPJ8RK5rRtB/DzgBz+l0vg0iEBHb59vmv2DK/KP/EQX6RB8DYqjC
7ymYrRUIpXAfki/c7lWWTXcpz/ldrqrxkFLprOFxABqZsPDo1srzCoiadtUhHCA/7XYcUHW+wZ2A
fcCMbK3ZmXXwfIV716m7a9ITP1NMCFjG8DJViXmRo/xwegDG9cRZnQHRF2Hmr1TqFe9jfx7zKLkL
qDbPZXcy4APfgeaignOJHkwYdI3Vw9CrbH9bYt1aMrJpO8z8QKBujSnTDXWoU8t/GIQl+NlmXC/w
jRZl04MdjreF101fvoudaggH81ELoi1RMeG6ttKauq4wEdCiyh+gVewKqv2NHXRXxtos7Cb/ePuF
hN54YTbxnI0Of7or4nGdNikzfW9MtwDuuFNR8GAzCuzhmhtlhhOWKsyLP5IgE9/QzXwDrUQUmEcM
EQc4zXaDdkMG/uJ2egyJn5/jsYrh8M0SRMFxt4X718tJ3rMFK/CS8v0rYAJArqMe/bGLnLjvj6XL
QIV5+FMv6MnzNNzdDpc6JdnLgbqxreySLeaQ9RwMzM5yV5crTSMvFfpe76BCm1Xsmz6cgj1SJzVg
gk+zBBQYEWwQcvfBCKqkrsJPF5X8Cp//PYYP/96S8wtVHvhCw27WJHZgddM051D247bFE2fPMwL4
HxrkSRzyjqZImsj9b1rxfJuN5KHoNkMJ+O3Hgrszs+3NYFc1Fag5Mn/oeEjkwlW+lgo3fqLz/741
i1MCAX4KDcDzAFsZEyAGnz8Wv9M3t1UxNrhqY2jyevuIEml+j8MKzK+MkjOo780obe14e35Cmzhw
ze2rS2Eb69C9DhPFr52Vj1KN1lNjakvohLfvmexnqZ/XKjAiYhflgX/qS7hatz+ndv1NCL5gyo3P
qoWRGBuJsZwXv0S/40FwoAU6RiB2JrnjCxv/+oJQNjzhVYCgy59OSVID4HXyA9DwA9nLbPVtng8b
gp45FgejAdHpK8g5FQHFsGg9SpOGxBz6JDb0h8ze91KB69vjemrKc1FdWeovC1o4a6AJsi+BDQ85
gHUF27q7BsPf0ERRnPIn8mWoNmTGr3BNIf6YByBMVL/ZDzJ754xCSbJwmVcV0HLabBDUB8T3hWKC
nTJ8dAQngXdQX1yOwZw2hd4qsa+20eVIN+BxaETQqmTkIgIPAZ9GfdZl9B67oN6QHvdg8ovS3eo+
pYYyRroM/RD4q6FeE+uhb8pYuuuJYdf9ONR31SD6dec30ZaiuFlaMAv2vQeJKC24w/EyR2vXE9rB
RZXYOncTInLu+f3QMNrLvOjNrJO7MvTjbUXExdLvxq1VK5xuYVQtgJUFSKgoo6s4GYB3TsyH2OgC
J79QU98ns7TIUeNr5o9yOyD+JoyRZo/6ALBhWI8vgx6crIAiH9DvwOuJbJSKaXYa0WCAtWNpHct6
zY6w3zZDJF4GI33Wav2lSbqNY9pEJpQ0n6A5DE/bWuE4IBvkGuSnrrC69cXdUIT5JpnsY4RtagyD
e+qzekGruZlYew0ESIITbZYmq63Ksu+DVMA17/RZj3h2a+e7ZXenXgC46/TvM6nIIaBej6p9YVQP
mHOf09qYiJwO75U1PHjGiInfYu5ekGRE6MdXOSluJ6/vNkaFc8UJyoPmpXcSocFUjCc5EUXXleIa
NzJd4myDAJs36UX2YLdV4pEA11gZLG2W4B5Xn0ZzSZOzYR71BM/ymkfO8+1BYWfP2JRAwGXYCBIL
ysI9eMjAyVny4UuVYMhBGOfRvebmO8g9myr3j5P13bP6qzc4DxURy61/RKq14S69+CGoGxDoDNLW
U4eO3zTw42iL0oTeN3vkERGhJsIfNBn1cOHHbka6AC4NSLDHTrHoMz4WaXxhymGsGpBvklbeZxxO
n8xLz/nYPvbCeHaMCGNbxZhFL9ctxEjmfPq5D0V+rIdxFyVQIGq8utaCvvLNaryGWEiCpa3StR+0
poUep2PD6CK9WupY3eET6CTwVFX4OgdK2FbhwWQlOE2AJJ0uEJPN/DuRyQT5fNqxdQC7jUU1+BjK
hB7DMM8ecZROW6ypHBHMdzuz/DYW8UKMD1i6CBo5Vd54H8Fz1IzvDQM/j6VMspUkqk4GusosiR9t
yUXvNv12qE08a1x5bVtAiAJ2nhoF8UUhZKupPLd+pO1Gw31FyGutK5xzgZeM+8Rq8DvOnVQyHNEE
T8t2yr88FKMu0iDZvajn2kcRe6fY8KRsk5kh+45YNgmC4w4PeQskOOKAmIlALrWg99bEqfei9HHj
aenwnCI3OKrS0xGkp/274TPM79WImYorXSu75l4G9TUq4uY97hwcWJrjIJuu00NWscbG8HpiF0ze
QWlVh2Ia2w3N7MNQY1NMvQablvNiORmvw1ymxMu1+GBJTFt2Fl9WRa4FXtPqrRTZyqIhl2CXyVlb
dIO97j1OSPSJ/QaWl/Y0AlKSxNXp+qqPXtnPAmJsDI98LUYtMIcv0E1PBGlsRiPIrhSezd53CrHy
ywpOUrkMSKZBoFNnW4IG9hH6ZXI3iCAbFey+GtOJyH3IDTXcTUdBzml2QzU9NFXDBTMyOtb48DLb
ewl9sjkDV647K/kae+vCFBLxMFv1ph82lrPz83ClxmzHMGOTMRI0oeayPsHpSUHUfDEL2ljTHAYJ
lKaD/A1yjcJv48qrXryLPv0IomdkG8ljCARwiW6sI4+HjvfihuZXZ6PcL9vdZwTgzQqzv3z4ggoK
NMCSynwIYRHXiS2ePQFpEh7IWvf+ilP8smAk57zTebhKI7qwKAQWlhqrQ1eIoyZJ4ytF9K1sabmn
XZFbV+g5/plQvYR3zZq7NkDtdOUiqp54YGxgw1A6kL8RrzmwJt9nDbA9+roIHC55dmaYnRIb8WBk
mNVD40870U48bIpmMbCFs2ncZ50Vul5w3BD1Ftg4qwCg7MludU8WmUiITRudFdDULT1CB7Y2AWNO
AqRyGo14zhp8SMjSborY2OS5ConayLUHmVcnZPfBsSWw5OSU3dwEIpe/WVUewUBSF2TXqJ2jds7M
9yYzWCZECdogXeSc7wMPlUcAsDqTT864QjFbJ+xEgO+jLVjG+sHFROy4JG54ySaKGtI3895ZlHpC
DiTgmOXoTtU6J6WYtQNQ4DCYWTJc66kmNlZEMhQg62XHU7tG7BcBJwym+rHLw2fPSR4w4rKRYExM
komsd0TQkRUVgoGFEEAkVWh+6Ogl1nyy86bPJUWP38/md+4ExKgxiY7pbWoVji8ZqYZ7zVffatuY
4fYxoVqNaje4KM/K4rjmAnoEJW1o8av43vXfdfch5GxXw2cSMUQfARITU2KRU5/4bClgrNZngXP2
OsacrgFhUelL2v6dazVcclpPCNhBcqCDXsi6RB4TUwMye4fpdWwsEjWVB8+q7spNLEW+DmB8g/mt
yBKI2zX7nfjFySFeKeYj/jkRJIckHYu6wQUSOTp/9RlQQpuZQFTi4K1WvThP/jny7KOceRRE//ZE
rOSSSCQ7T05ZJB+sAdBqWqhNx4JS17bzy3IH+RqMjL1eZYETFpEFLBlGaw+UAtuMAShZXVT9Pdp5
KPyQeRStTCYJDe2G4cuu4k/hdjQWzbAbDEpIt46R8pAy4pR8HUve+l2EpZmZrgmNtWDx4ilrQQ9L
vQo9CpTW8DCO3bIJOPa65wZbUvQSZV9R+iYDE9Q38TzrdOjb+0gLXsqpIUsRndthAtbz2vXROSuy
LTjK4a60I+MpLrDx852HEl0tuPNjZH/G2Y3slnYT8mHtCuO1DJp7UzvVRnLMpgFVqvqoauaa5DM/
h0Drae8Xsd07KxKOjnYMmCLITJJkHcTZwQRMp+aCmHVf5Eztx2RlpA1UswYe5bhKAB2olUQZSb70
oB3IuCYYpO9XBT9KAmqGlCrQlseQa4jXAbGCRKgS86V6KOeVL8U9JE2EFIG+gSW0AsfmHYBmk9iV
FWvpiuoZmQdww6J1vjT774Jv5Xc3l1e6Qjpj47Uj2AUyqmnSdC65OHsUv+PBRhgRIfWFjWTyCrpv
Trix07WfYXE6DPLeTgEG7R39qQFVKPUnkXxXGqU/ojdKF6YR8wb7mGkbTtceBHIPiX24i6q33r/v
IBOb3FzGtFPGVvMPQCXG9lnmVwV9qnzBapBom3FYhz3pLyude0OJXRKQV0QHlnWkCdV/S1hUXc5V
XX1zbPTB3Dz6ZXTfRoaKmfWXQbZeuxmsrRuTX7bvnWOr3tRxYkPNhhF5lr3lGqxffNyx7opvoFOR
RbAy3WVIrFmO9vep58hNFjYft6drF5DRKwd0n+dx+AupUTiZeIzaTZuq+BrnRNy03JBrNbZoqzL3
rYDRmIUE6elOaq/zRNXrBHtfm25jp+HnldNxET9eK53DsX6IKl3fjjbAfsBUqzxKjRezmb4yEdM9
W2yeJpWScV1jptDyb0kzf35JGtIjkRsfJN6eWgdd+Wj2l4FOZQsM1Uu0Nbpw4KmgOwjouq8ZRdk2
gGcSx8lR0Ei35jYgtKGrIqDfDf7lytwEvRWeUoSmh6GzrK0cAvMyDUQTET7Opds+Vb6JEj/0nLOH
gnvbabyEgANn2fZ+/uibkCbIik2WQ+EeQfUA/x6Ls2z1vTAokxN1tBE/NUBistaf8xC2Wd7BqCVS
JnkbbDDkAAdM5j5yrXftZgox3eewrQoyrqprYcqFn7yibF/witfMhZcEAnikMThyn3ZnHwS/NhJg
m7cA58SC/xzCeLWLYbTlpK6WQXKkWAGVXNXRA04vghTKSuzAYKWsk+/zYZdEuBqHU4R+6VGgVCCR
3K23TqvAKCruvQp2RknvPW0Nvi+NhVfAfOZcJytj0QFKgEWATaA8VYIZH5CMNZzuGiJzQsNe0L4P
iasf0OdFwAJbuoFsY0PO9qNyzc9+Iab4XHn1PpMTnmgsRSWjh8EljjkjZ9bl/lK71iDoErwNZJ5V
QXhn31nn0Bl2vfFEhMM2aM3t6GtAZGljozmZJDzMnzP7CHIcjZVFuIFgPIVW4dTOPxOvWOFyWmI4
YxasMML6sFJRrYLHgYjqYirLngGRWcajTk4O/vqF8JJ1B6Q+45hv/JSGP9saBJD5ki6BeMSi5fkE
MJhp6M8JdRkmvsTuqclpJft2NSem10jThwyYHz+osDgNCwmkH4rgaqzKbVmYB26qterB2+IESMsz
f4XpRzg+5QaYn4DcFyCqfSuYSDylWMHSmrISyzGrJjI2dJivOI7wdJtLty9IDUdx27ZsKXQca+nG
CMITRQPDQ/zAOrOGnV9/2BF3NM0Rbne+pfXWhUZp9S/U7txE5rYg/DhtL0NL+HscZtVDOv9SZ85r
4x/hBxmES2bHoGJQ22ZtyX3SrApSY3T9L0YdXtZx8oQae/B+R0b5dNa8SKdLG5cM3Ej46/2DILm7
TkgdyUZwjohmnBR2E0077yjBb5LADrZJwRikYPCgeAidvVdDRSTYwba0lTERfQyGLtsAh9tOncJE
zAgX1J5LWzc4gNYpxALfgR8qN2TWrwL1LsNrDMqnCswlvhZwrej1Mhi7tHAm11vTotGEAwO3de3Z
cl365rptLkHwXmePlheu6dyXmTOsUvs6M30iASqXoITCSDDAWZBFPzmUQvue58DZ2wq0Zj+MayJl
3ZXQrFMmKxyqwRSvx7Q6B7zI83zVp5TPm1Y3/tZ6fgeOuVrKAdYcekWyyR2N6FGbJJIyb1lyFwln
J/+UtJPOlqFz6ztM89a2ZJIGDbA0+d/1zdK2PdYCzkJ077FkeRpB/l7VVmvsVVWRQlNW5zSGitFP
wCIhfFjbwZFne1TqG9up+9EZKWCT8Qj71AIeTM4si6Oy2Y0ZP9u2c57CPL7jW78tyq0MIUOAzQcC
f9dJccqq4OAyO2vr8JQzohygtbDxYeLcxVe/ml1gg1ev0tKgk3IaMOooJS6kuT7bPVsYMrOOQ2mO
d+3Yvjl6rl877zojexeVeKperTa7aHFzJPn3jiyqo6999V6wkTKF8K1v2eYeSZBdiGBOkCedMFtP
ubuWsMcy4S0lsoUM9rNq7Dsksyem/Zw3T1VkrwnDWFXUZcyo2OBcxvJLgR7XjUdNoZLCWij6B3w5
lO4cqYN/oItZDzwBYDqZxdAb7FNtnfYEYy0LZuFIW/8S8ZaelXK0q1ceAdTtNBmLVu3Q/ISX2vdf
SiKrFpJmZu0NNelBwNsgfiSH0izeXLID9maX4uhNUT8YtUUt7Y4PYZt/pq0msFur/GJ3enZJnTK/
RGaq1q6pE+cy/x4BrzhSsCEurSHbA2oyD7XfhHcFOzLF+vQ4NG0lKOnqe2+cCop7s7qvc7azFdgq
rrbkFbmxWtiNVzzWZdvuUAJTCnzB3yS3vQBz6gX8d1pd27syqj4CFgaXjuXCi5HfJ4Nj/x9b57Xc
uBIt2S9CBGwBeCVB7ymvF4TULcHbgv/6WeCZG31jYh4OQ6QotQ5JAFW5M3O98I9mB4oir4XD0SY6
GV1cm9LyqJQHrJrmic8wcfLpnDtT6ZG+z69tQUguHSsvMPX0xRmpsVaSlwCp4TC1uZw3zsGqy5po
LXW7XUHcWFs4f9+HwnkJwm0Uil0Q6h8dkv3JN2WBrEMTkN+n1abQD44V1p6uS+WeZkW+1gIMrdBT
mn3o4g1jjCsOuZP+9k4yHkod2tzjK+wm2qZVlau4Ak7hrMS136xo4Wy7avBgVrNBooyktVeplVgo
p5aJfElXbFyeQPGtS0Z7h9wuqZnswE1KuloP/D3Y8dQcHPmySoqvPM5ZgkcWG735BsvjTKHuFmZs
sFZL0vwYUoB+RIJlQy6M9Qh9eqU1YATB7CYQ9WRzU23l2hD2fMNj3+5aZVsyN6O5vlY8PxHRypym
hA9jRoi3dSN6UeKvEOcMg83O2IgcjZy+fBVZqIYSIY5hSXeg0tCLwpyFfe8AftCGy0H0mIUXeByH
wu6spCvbp/eb8vatOpTXeG2hqYYhzp5Kn97t9pwqDf/H9XPPPvU0JNbOCNrpUsIPPk6JS6ROG05Y
5dplH72VWnYTbYQ5KiRTJQ22o/SyMrWXqlhyPFON2lK4UWqsHlvx1fC5X5gRTFBep2TPpaagp4aB
kBk5CfSg6koSdew++qb5CcspOYdx4HpVGYyntA1Vmi+U5EiQFr1LmK+Cy7GHTHMKNPtAJfdXhDzE
qrFo1rRIJXuhV3/p9fD3gUJbqBMNCH7UI4NyW9etbqB+GD7kLFFQKxauZZSKVdSMv33sC9qJ00Oh
CKA5jl5Q6aehEkV+tn989e/GiOyaU0fcrgUrmYhi1wtSYmfVHqLK2tLi/IytKTLIfNvujeMgXrIn
8L3WHr51+BlnJQHnZXYgwPFgsn2YzJSW1lp5C3R27kqztWp32jpwkAQK3SXU2PdIDQ/4gJ+UBptt
HyriFeI5G0T5TLHwK1qRvqq7weB9drVz1+qbFHLmavLN+GpPenMubV5/pgTXsf4OQup3W+zX22D0
70VKewBsLgYqqVruH18JLcZlPlFJ/zCMVALeZTaUqaeYUH5z0pJpb7hbOWrOS69S6w0xoVzj5NhY
pNUpMzRL8ia6WJAFWbbjZ5Hu+phqt9dSsVg8uZ4CqZY3UiIZCS728UDlB1zniSNjDTaivRUDPGgO
73DHpTF4L5kFmM5Qf3I+HNcnrQr6nZ2Gu8ltZpjCOwOMpeEbz7aWu2ujrsQJbXKi3BOTrN4cRQda
3ReCBmqTVvBAbSnATo3qiMuIwlsJt6jWnXIj3PyAFaXb0/v4Y/dBv+TyQlqpUjib8HrChXAZ0Buh
5yTJq1ZL8zDm9tkuo+yWYSTm/5nNtWAI/4aCjJuufHWRFA5zDRd+3IXTw6Uu71nqZs8ZcOQF2qq7
SbUaHVSKbzN2mCelGbuNYoI5sZ46KzoMmWOsMbsXq2C6kMScJb6XXtM+g62mQ5FCiYKvy1uK/Ch2
3VhOr1URrPsM2kOk3TI1bM9B2OiUZjJng+lQv0ZaeSfzfNPNAZpSI6dtSl5zWRnYcIaSTUgqe3Rv
8t4IM/b4BD9GP8/rzijI9ryH19iP0g9OrZuWSn9IMmQTwwJQQztuHVYSUGi7ZYUWp6bluajs4pyi
eqw6l7JgjL1E2h8P8q9bO7czLo20tmWd/hm78Jwy7NNrA71o/uHHjVRxSIDkYilkYhtpjt2fvIaM
1XDQog4tK39F9de7WcjP0qZoOoufM079Pl3KZou1YGWy0Oro8F5DpVm1BkTAElQwgDkScWpXvY2B
8zKkNCdafZWuuYoD/bTdwtOxNREXoEEdhGsYMrhbIVCqQFGU2qM5Eh5F1S/jNPh5QNMA/Fil/6Sz
GiQisalbuJmduPRM1fhRtvWNHu6HOPhRqnprUHAHq5QRSFzAZn6kOspNy+xfHx9seLqJEP9ETgog
9acaz5OhMb1EvAs1WAiUXEFYLt3AU1rkI8tmxOeeynbq19KlvVxN/uAKu2S1pr4YLDhKScjNL+pb
xHq8tjAL1OqmVAgHiTLsFvAZcIMOf0wx76dUVOiKQL+TYjKizMuMAZ8WOfCWIJs5vfjn46XV0JDN
gbAokuJGbtJasnsqIHnwB7u4EUo7Pg45Zru4X1NL6JfKKyQPJlxZJ1kqFuDnXQbxZolIEtPm4Gkm
CkeRaa9GDP8qnsL9aNhwjxgZpdkZkPS1zCP9mUsOQ9nWZyoZ1UdhYW7p4oKTjczfmZNpzMYZ9+Hu
Iu4RTp5F9o3X2d4mlA9c4M58DOzCjdT4zfLMvLnqtBo6o/XqgYSyvarGTFnXSmC+1lXNMJqpicLb
ODF7Z4tT6OpK4y0ItHcf1MYg/pjMB4Tx3rpyi/NyJQ1zoY9AAc2rnTyH7GXD9ASjT0XcCMhS2QzC
Y2mjmjMQpzcc33i4txhe1H700xS8L2qqvFIskh0aNQ7OyQ1ukFhE/exEaD7b7DsaJnKcHJ/CDw/x
RUSY1x3NF1dOBBc3ddIXyIf7uHcoycvhCiZMfvZmbEPXqZTjOLliTe3ehOI4EW+SOrsIkia7jAKA
BUm04I3uEZdT1WRBXmbzXFj4seoSckSvxMozA7MrkrXd/eRy+kDiWaI48oMh9KqSNglsSw7bLoPj
Qr1m1T2nxD0rv0c8+0oGRTzmvdf5Ro5K9ir8xlOjPzYvRphYVFbcRwumFMBmdoJ0lGO5+JQBIn5E
JMqnzYQiCvK2LV1YLWdwjjeuAiAX8fvdwxLsS62wMC4V6CR+y5mKmmWw6nGl7ApLrvTkSj0qJd+v
yB/0HCKMcCAJuJ9sKhuxquqzO9Mbii/pGNvOEct8ItmPQyc1d1BYAKJ1qn2t48E9gYI3uei4YZB8
1XymnGC4R0OYnTB9YQAp3AbemRF+Bb6z64TjvlBN1O6mhE7+uLG9rAiVT81pF42JXyK0EhrHcDGE
JiQHNFQK37JOXSYoOsFMbLv6yZuz6bu7Um2cYO+7lgd0fGWIC5ODbnytU/vZjH3Dq7PGYIui/iac
dGMDIFLVe7UVfGDw21XBL23PmBnaZRUjGGvffGCV8e/EpLqIFn3GhA6tt4toVuKiCcJjXfil6eku
QGhGZ80OWwDuxKCxN002KMtJVPKu+M9pLvObjuh7UpqSqSrE5uhAL/A4U2zWWas+NWr00hkA6vWR
OFEHgvTbnExPAcaesoCEPxfgQlhQaxnvWqERBKUkG8koGj660fkJMR9fywaWpJ4wwno8DrgOyzOz
63WVPil9dermQShdjITj1f6jwTOziasWI8F8l4N/j2u0fdY6YVC8Bsjx8fgocJG0khO+VrrHMQnG
a+ZDXPQdRhI+0ENSyMYtCYfbXNzTRS49ctT53ayeaFGrxN0nIw54K+2IDlyfazdhyFEy0n9ln7yo
ub4hzZv4RRsmL8VgcGHBIC7SdUIJG24fwnEWpLCYSgeVfkS6n5ZO8DwKVmjBuzu+OuOLHfvLyeEE
zH+1xi6Qjw9VCwGHmcBHYZqqx1uyzNWjZZ80BsVlly+1nhlN/Ib5YKk62apye9b6bA7KfmUVrAwL
DIXYs9xjzUQOjstSYwvSNUgTZIPynjpb1xvqYW2E2Pcqr0CDs/7OldZmy9ysQWksRwqjEWAYkgWI
Qgrk67G4FsGvYYAyTj5nBb51+lWAERVohQo9w0dIordwaffTMvoZwW1rmbIsZlmmZTiRpusqUr3J
uoQzxGvi6FAgYZBosr8xannVGABg6zybJx1qlhh1xDX1nbNkrJ2Z7S+k8mqhezkstyRJroAXtGba
0NZP5Kn4y/2FbHRk69+CoySu3pviC6QeQypAdP1RkzE+TGchxQWD0nqE2DNxlQFjwBkGnKKBMVZ3
wIr+dwnMbHehcThJKCHDhAG12Rjs23G78omLvZaT/Dxv5DLhWQzm2JF60qB6pH/GwZIzv09kiwKP
IV27KRQ6Nc0Hyi4j6wKxbceBAJcVRX2IZhF+YVaRN1h3qtYXrflmCTqqdwrsJWpFtm6AryR4ssVz
AKK5V1FEqideyUXF79LKmlx/uZxIqwUOn3rOmqpPy4j5id+ct7AlzwDnZFoVjjcPTsdk3/HZ1tq9
VhhLgQGhryjKVu+msZ7TiDNdOomBnvHHFizlRPLrN4IMcU/vGUqKZE7i/g35X1cGJJf5eGJQ138J
89MI/qQ1tEkvGl7ahjGrcnbSnYHDUz6WCb82e2t+z8x1cQwsqfUVx/xClF9VvrecdK3hOGIxulBU
GhRZUNfOd6xWy4HalaT8W8vUw5KxKLAfKNoPuVI8M443hC8gh4kqQa7mDQgzhVeTAs+Kf4RuTwlu
bZjRcu63L94dWC3EoxHkDXJhUDrkWsBNSyKgXRChtN9kYIRhAdKDM9+V+kpF92GRs4F6CIECF0ZL
WT5DTmDqNv/CTNHsUJ1rBmYWHx4DvusQeq5zH0WPmskAr8ChW1HilJsMVDLcV+skj8Nt7oTZ2srd
c6428kXX8JO0xJHWduQ7H375ypTWwAx/p6oXZ3bVsRnSwaS4u4mxyzMpg/55AsAxVP0OH/zwok+6
scpQGTaAtyjnH7RPn4/hNWrN+tkxrBWI3W9K3YIrzN5uXw8MF1vRnmrT3MIGVHacjM9N6CZ3NUlM
xrXyoFZDco+rTL25roepudo0goQ4k36MmyF7M/QC296AbozvmAmjO4bFnR4E+PrSvFpV5hTey0lX
z4oabjRaHO+Pm44VmGiYYQSJVE9CRuVBFwqNotrgPmv1xKWKi/IPC2DWmML/TnsCjxx7rELVARIO
ws/WGnTnGjp6yVvX9N8y4BmdIPnXb+ui0PZWbvxODcQFu60jhmUWaQHKbU4qvaEQJlkKEfx7qaKB
nOLo/21EfOlbPqhM6SFQ9ao4/bspVR+bMTgeoVb/Pfx45N8TzLkah1T3sPz3Da7tuF0Qxme+kXnq
55tpSLdBX077x0OxbGHOP74c8ghdV0/eH09riSOh6f/x+7pgkBmoJ8O2+pEzkfM+jFW+jXp9Oj2+
UU2VegJx8F2FfrWkLjrD+kZYDyfve5EM6kaY0Ok00KnvZRs9k5H+Ew1BctAstC7X8RGdNFD1WS3i
D0X0llfYsI8s5jdzK2j5MS3ijMNMVyNO2o2s9mPY/fInfFiVYr/ll274yUr/J+jA33EBNbfpRRmn
6arl8te0ZfPRdNMGswPliGS2P3Su/n1d383W/C7G0l8NY1+tB0fh5R3R2fXqlhk+4FWstehpch8r
iBREUMtLIpA9IapucoF8mfia+SWFpGhSUxYdsMwDeMsZQqwkGyyB/bvu9p6VF3tZ4K6Iu5LBSykv
uMrtTaUAU/Vb/a66CWBp1VyFKlga+GXGKVFIKOmJds0DH0wlpSpIqc02LOTPINvuTh0xZFaqJLaB
jKcjjojpGAYo6gsg88GWtKHe35WMSi/VwQeQg3IMKlHs+0RHOTPcqNx3pEU29PhsNVDbdVtCfISO
k+Y1+yueGU/2ighPuB1g2yxmMgUVB4pxFvaqzmiiNL3UMk5m2ylbrfTNTVNK5/S4ITKFoqFT19Zj
2X3IQY8bxY9QZ5zpiFZKlMq3ILjjjbC2fkPZvD7LRmS6GgdqfQ56iOQ6/n+UpccPWykqiF8ax8md
8X2P35Wm/EMdSDcGPzyvCCdsnyDrNnWuCEQE015jDXM4a0TA+hCNveRkVzK74irmw1a0Oste5WAW
tXazNRMrG9tbu+muBTkJT2aNtmK2U3hKiWdBc/4ONa8dQC9taYbxbmy631wwGK8bmyh6dEtiO11T
AtKsooFKSUeZL/ZT/hvM9x4PBc3dbTZohsZdj9LhWcTlT8Eo+Sj7DMtjVg1bgjGRR3Ys36ZRaDzX
aUH1JDRvuJzcFQke29pmxPu4G/G5vMBAOpSlRXCoBFkRoqg+OfU6rB2u8X1Njy6pXt1C/HcAb3+M
WkUfVeGGe81pDpaU9QUoN0zNsj8rOS7Fkf1mY2c4DyMqiLLRfguySSGYskg7xOuxlfjMoJ3hz1TY
r6r2yej0htGimV1FHkerUe/Ne6h1zpJOCy7AboFZwum7dxmbCENtO32JApNxnvdckIKf2BEemUcE
pyI1TrZJlJ+lFGmoWjTdzun0s5zvPb5LJA9jRNfyyXNhuUONrmPvf/3c48vHD/PBvppVn+8eD/27
efwuxTaUPUbm9f/3RzvNzVaBhDv27x9+PLHWx0sZpOGmaIKNY5ufkNAnILsmjLpekZ4MGEYBBgCj
w4vH4L6vLrPF6zKBGa05d+0f9wq7nf0turJlBqGBrCtvQeiKKxjTyJ6sW+Fr6dYqkQVI9Bt30TqM
5qsx3raNdc+pOf3sXNqXKs5ki9qAJjcVU3brtH6O5f9MKdWWYeU22Lg4/Kmu/ctOUu61FEXJmhpJ
M19CRYX7KU1l3LftSQxhSC+FAfjexKHBiR4PbpX+qU0W9Zaqb2x9OrdzsZzWILyVmlTWbtLWoE1Q
LXTd9LRZ1EDk7GnVMjE+wTTVusRYQv7+I+JkdgU01VFWUbZwp7Jb1UT19q2C+mKNVeABrCvWAHjF
QgTGO15KZR2G9hGP7h8Ksv0NERGH9FzzovsEa6kRDJYuK0PDbz1MWPrO0ZrmEIV1udXr6uQDLbtE
c6e6OtXToqgpOx1rJP5hsC6DWZSnQq+3PrawTVDiCosCiVldx7VTFu8Np+i17VKtY5ebicnph2Pg
YzSSONxRluGXdXckaWAeTZknS2xVuErMgYtNJM9BnbmsJeJrXHA0tx32/LIAaztZQc1ix8pOPpil
ogC4muizI6GHAh/KhhWcjbeVC5iC9SccON9QbBJBeWeMNrMsnT/GgD/EEojfjLX3GKnclHGHJm08
8JF7SCdMo/mg4OoovkehVIiSSr/ye1ls89TedR2bjDytMKUGTxXOiAVXqV89N54x+uZrIOXdApvY
Iif/Afu229mgHWKi69vKqrS9rPmFut8dw1ZNzxaphKrhzaJ9gOWxEW0ibZI7SVlMlzaa1xoA/gpi
JFxm1PEoc66MseLTeTbfFYOPDDB/1dgNC/5/94nqql7/pGcQ80J1slaq2b30LnYkVlpyLSe8OkoX
f1WNPi05S9cLk0JDL9ZzGMBYBYe0VE7lSFyy7nvzorfmCs4z8iHpvGEU+W1gi33WYI+O5a1zw+Fi
IE9RcqMcVMqzFyza9I5aAVR3zvPPuWzB7fVEreIw6U9aMn0Pjdptio5x4SCAR2OcpjRlRI8HoLxO
FSu5qkr9VTLM35naL5bo6piUbnPSSRC2DlCpyk/aY4ZwscOZRlQ2f9ZNixdmYOQlU2IHfZuwqS3a
y+QaG1Nm4MN79b2ar5e2EZ4JmYOGrD/9kuvXoOA76DuzOOTsianlQ6GILqkZPqmdm277KGA2m8fb
QVQLjdT8BY6BYvP/UzMY4M9lY21aZFao6jIh/oqguJe+TjNES3QNl+I2nStr6oERnMHJap2o/jUw
qb0PFfBZjUPopZJywsJtj0f4yAEbhbraRp1Uzu4UbTtJB5/lN68Rq1EAl7gOBJe4RcBumqb++UpQ
H5yBPUSdWtvM6lCU+ipbYV9W2K72TS0PHxWFJMtK4TiOyzxZJT6dobWGOCsGQk8DcZQaFd1u7F/h
Z+oJe3zB9F1L2h9m6BmToimIlFUeUADbTUpDkMH8m/Vxumd6sg4TigFBJByKFiOXk2pwVVMZeXoA
mbdhN+T4LSk4n9IwrFaYSNBSo/aYj+LuV4YzE1wJurIhwFMWLq2OXM6Q09JB5aO2nnAet5Wmb4aO
niScVu4q1xL8RuxKghniqNGe7M4NXlVlsW+eojWZDbhFebDD4HNKbaAzKcW8eJRhUUQSvljltm9d
36+owoXGYz9lVK8OPqd1ko+75mvoRvUkR+POijd/S/HQLIpMVufH3Vx7twunm8vONLZO4C4BnGWD
29zCaLROicCkNRnPXdFbr30tUF6iQtm4ub5nyoYaRzLTi0BR6SQll9INPjAQka12xncjdtFeNc32
9I53XA37tW6/OOVkLcI6PVF/xAGtD1Re1ibBErSMBpNc2fNhVmO3YcesHrOA0taGgrR5hotEH0mx
dMKE60iWXTOrkHDpnde8Z4PNoNVc9UgFWRguG+Q06nSdncVe0NObARmRkhgCPSQvQ/GcBHaG6NB/
j0H+YrUllfr5VxfXjNMRZxd4CJdpVMMFN2mMV5OAz07o/4UGXWzNeRqdOk9QP6RnT7vWakcvxNaN
/91HUaEl2s7PQ+S0h6Fzb4Er163yVXEKPOalpS8nKA+LHMLZmAuNIOxwEdIQ19ywV05MwCo2UUG6
HuFlaDTd48QwaADcG/WskUIqUEtt+k6X9ODviItf+khLN30dPmli+o5CDTOs69QevqU41sctx/O2
ieSww8d21+q/UI9S6neRKejpI/tsskfv5zrcIQQFCsu2KSptIcfWAUrG6AJoxYTGN2griWJx0Wrn
jZC8s+eKMuylMr0oboANl9BxS6R+slz4yzqV1lVGBlPN8U7X9Ln1U7LTlU8zGw2vRetQiw+Ru/aB
AvdnvUY0GE30oqiieb0A/WkC3LwaYGxS2kO0pO73IK7LtVkzI4Cb4W+7NmFhYU8cO65x0sfIvikx
J1TFPxRZNXc3+fY1iSvnWlbDL73X/i6a7z0enwgDZ9gl6q462m6cYs3mxJw2iJHg6P+7KeevBOk2
cK0+SnFc9JxUVdh543wTh8H/vXk89rgr6Pzd6VrKIHrI9jJW7eXYa0BiXfmsRFq7GvT0yy1T52aw
PaFdJ700Co4KQ4476m5acLBld0g0qrfY+CGr99qWnibMnoKGGY5sNRbnJFTTg55hHmWwwpeZT+Wi
xfATq/ycCokolqA+piO3ihQBsNvhu1V2KlqTDJTOi5xz+t2LILjnQxNtsq4tDrWNUiZ7gB+hVOSp
aDR5enzlVPO1teGj6BjNO8GD+I3z/hYoBFnrGD0H20Dh9ZUVv2ocNSbHk8Hw9yfj72cR4H935G6a
4TA59njIYtg4I31EOSzHIe0kdtv5cQLH03/PUN2+3qsxO4r5CoPLPrkIbTFpGLFQZNPLv4cLt7qm
liP3/8/j1J9YyHo0XDx+ehzsFLKhhT2m1d/M2bQZ12+kHucxJ+rY42FBYHnjU0OzTn1NLDUFxAI7
PnX/uHGVkJSGr6oosLynCAWP28fDicyJBFQJmuLkh+d/N9mUxGh3XJMy183VRUcXiLrAuJTs6ql/
ejzRtzLeOiDBql1rx6mtOevOL7xDP9whg9v8eOhxE1sVbJgEhxjhFpi4wqGbiAttiHIeDziAB6qr
SqXcFDlVqhZWEJyn5ksWl8qxFVyPc2p+3kWfwD42puAwolO9N9+kdIeT4TKsDMZn31fkK6tPudYU
/1tPuv6AEaZY5oE2vjmmPTAGcgWEGu5OgnEByVj77FM48toTFxrzERtyb5xGB0Pqf88iLIe3ihlP
2V4dnYpgypEnzPQUYmslQSyjH0kBVTAnAWzgrymaZadAFctHP93EU6C9kEBlYc6i2mSHELCuuiQx
6zsXT/eHxEeyHERG3qiDBhOKYP14fELn2bguzdQJ+bEPrWhWCQObZ7t4U0lbHZ2o/t83TUNTQhRa
+Dli8IuP72qj+j9PAZ6RepmhM4xns8RWmR9+/Jq6yC9mQ8ShwR3ZNqaN5JE4V8O3iGTbRe8lrC+P
WT5sSCRjFffzcDPa2Xjr5xsf/Q8nfbLuhDXhYm+sm9uTG7GFvAmLeb6qgQVX87vrzOmiqWsXcIoL
wN0uWjlym2clo+TdNLs/gXyLqtb/irPh0vXppaWk9DaB7rnpqfRX2ZsUdXEYC1+lokzDRuqo5Q0h
BL3YwrERDwQNqDC3z48bNjH1xlFILDntyBs83/z7boGrWZ3inhj5//zAf1+1YeeFPiexf9+g7L47
u6lnUyp+5zQQ3qcmvVuK3R/b+R5qR31tUolsz73Hs2KVq3aDLQrJpXszE2xLadc+Wf5QoNgQrhAa
zeZu6yakFMrEi0kwejgTq13otuuHgehxg/QlyYUOw1IpbXXHXHvZ22s4p80Frt6LUxXxyYpYPdlx
1+KwoCNhcq0j/9fZatD0ZiNS1q9OPdv8USGUrqOetdPTrTCxcFc1lNQY7xBIicrrbCY/k+vw8e5j
i6F63q/7eoI23eNsSqOYEbbbvU6qPnsYKYu3vbBPmqOecuhiJrVPXXwdlB82luoGl0a6dJP+O22M
zxq9Ya1M4JcKTBkgQHNxcLGcWDGfgWZkP0q9tpsnzr6XRCErzEvO0BAIph3hFNCtmwapszcTjrJS
zW8xCzNcmCzYGaju8a7fGoVKiUIMHCH1MA/DWiLYJhe6RK/AU8xQGbPh45D1qBkO++cFzQLRnlTv
hxFS28KGfuMAKCPMhq5aNj9M+ZOtGV2SpCO2wRYdZLpdeCFv7tJRJUWwiHLHwH0LeqFuQ9YTYt6S
oJ98AeIJaLAwAo8iQZ0PjbXSDV+7dyHjirZK/kYy6J4dRkaxCGvC/ATm1LHRjybZsENOJEoPnXFb
jN+VHe981a33cfdUGUZxEDoRsEazWT6nybKN5dpRM8xS0tl0EvZvUTpIa26s7rU4e7LZE694w/st
+7des15noBc74y7rl05R/A6hZJQ/aQxRquZNZasbOe7sxFatZdMNcGBKIAaxAc2dmq8ljejOgS5W
xI2c2oh+MNODFuAwaIGtcgGapw+YWPbAm5f9UO1taTmbseWsGfRhs8lrVLIuu3NyqDZBwdVd0Vrr
pTDlrg2qb0poikVa0svls/plnqSwWNOTP40hJjb2xOBFj7EtiZ8SevX2eh/hAOMMibGOENo4kmiQ
U7D2Y04UFNWli8521zRO8KwBM2rGCb1gNrHpTRBzRcrU0Im2Y4oNqzHo1hOi29KMXrOMGt7xbiTM
wg11XWo9+cNk3KJ7lQvayzBGV2PhsRxk7+0N+KDseENxv3UqVJPiCiIgMYrGiN9xTTsuZh1V2hdI
c7Sj2Fq8UgGPrGwWcEv8QdZZhuRjWlpyViTn6qtpUE2aE2dfWxRjkZLlzyTpYp7HnmkU3rxFA/5g
7ff5fmJlrlKGDLmQK1pso8blOaDUpm1XOBKrJX9LtTX69MgWL112naqsKT1dDxGtXpK1CSpRYtCJ
FUquSJae5/hS/RsMXIvKhuplakeSVPpk8rLimB0bpE/7lIlcvcox+a7Tvli2En9Ijl2VY22TDClA
p5TMGTuhbQj/9CSECFaIY6BbXE4adsLezLIZbSik0ZTSomA/cftN3rKuMfAPKjG9IQhZ+Aeb1Fkq
dTOeJRPx2J4UTgjUWrL92k69j1E2lLgdUcGvtOzly1pvik0bOuzfR+2pFEyW2V74yI/xjC7GhJ/Q
njeYBrVAqnKyRDIc3Y6tQNSTPsZ5eVUgH+Hw1bJFq3HmwepDdxATZ7wbt6GQf8zK/SiaCQLGS6Zh
jrdIgCwEHRGm+xyWpP+SxHVOcd68FTntMHYYZafADr76SH83ZVJsdIITp4mTq8Ye6W73c1ZJ4ljL
ayCcTZq6B9SSbBer6bGyJDVfarDhyriQrIE/4LB+kjZ6YQsbncz5pmCtTUuhs9QstDRDp9JlQrSo
y9EiFEWgib6ctZ6FzY6i/WxlJXu6YRjs5wHxjJ7fSCfqlhpU2mTVILuYNA+oDXgEN7Bpg+4Nzxzt
v1al/sRwOpjtRUvLTd4UqyquTk+3RxjCFJ/eBgfHUaPTg4SCf3eDLRHMcs9Kkp29Q6eyjfl6Kytk
MFkoBe7W6co09o9GRxCikHqMRuoeRpXsSTkF13CEOdsKyV/eSvQIXyq7MPse7GMTatU5EJJ8MZ1C
bv/RaRUWUwpoA0Aebp3HwJewY9dFTPzhzdbHBlt1MDvKMFMVgSTp6GOXdQ19HU6ZtqUj+NOaRrEv
x22uFQO7xXmcj6RrWpTVx3OTUFE9J06CTR5HqMQW1quHqcM0087+EkrYlxU9LryfZBVUBc1B8nlV
6ZTZqknhVYKZX8Dca1GbEoRDX55gFw9sXRpj2bjEgvOw7oksIz3PnRdRypLdrxlUAurbk+h396XB
QlhVNgNi6tln+G1yxJ9LMlRafhwqX9+NFoaQPAhjT+lN/SC6P2FmlKdKlbQzyz7xTC5mHvElfeGE
9imka3jfgELcgtQMscdXK4rKTc9R8zdf1Fifx/Gj7SWKTEjutaOIh4RUiW+fmje7TXAipNFf/Ezd
2mTpzQUiKZnEj9lKZXeKSBUPcz1BSDF4symlgFzthL+Nrjf4f+uCxAmp4FChTy9x5CIao98siJ11
GQyf7Azkbta8e23Go4iW8VSq3AqiUZu2IfHUdW63DCh18qQW3RpL/TQJ+GEeK59T4uHHvs83+FT+
ROrwRV/GRikw+lKTqHs1eXYc1rt0tPtN2HUlm27UCoBq9GsU/4exM2uOW7m29F9xnOeGO5FITB33
+IE1jyzOkl4QFEVhnmf8+v4Aun1t3whHv9QRjyhWsQrIzL33Wt861Ak9UR31+SYLdHNXT7lBzz8j
nD1D11cM/E4umlXGjtq7pgXGXgst860Q9lNhRnhZcg1wBklbByWsadfNs+0GZdM29R3vXjds7M01
oOFm1Md93UyvIEBvOtLgzlfNZuhj1vmmmRmU5KhC5d3QgWbcT1N33RSZ3HbROgzIHcbA9FA29ZPV
9/1hT4UNsKEnOCXRQYXZfN7sCDugUfEGaYMQ3UeZIP/36WJTPD2vutpXJzupYfbpG7h39tXUnF9O
Oqm7ogGmWJa9toqF8+qVaADCQgOkjKa5p8ny2GXCWeXB93jsu+uAG5r23LTCVaKfON05W/Roawuu
NU2e6llgBoKtMuJaHG96GlVbu0/xbmOTdIY3N4vKdRrrjJ9Ah9iMf+4qOb33vj/eefXbFCGLs+IY
ykXO+9aZP0YcSlsSQqqV6iVe/1gC9OmNzRS0jxNjOgZsVrsa63kg2xvGnemWvyNMRne6VXwWOcuA
aJAXV++GweQcuXu9lYDcaetxGUaqOWt51N0ZVoFILgzsg1Fta90g89oKrkwXfyJJnDYNJ0EjboOz
FzkHOYA7rlIHK5fGQXB5UL6d3FxffBaS0KKqomFbFK8Esn3C2tBWKo+GrVPLnSRKhPWDjngrNVSl
ebj3TJZlIw0ZZkQddgbzNexrfhkOYKiL8+3kf4ZW014GQ+MQKniFZsxniqR1l6DVlWmnnRImKlCP
SIycWLyTX6r3dnmhc4wKsnfVyXdOIeEmwqDOaCzrT13ObKYNv5v91N1XVBhkY/pbpan65LbhmbQP
HXEcJ6rO70n4za/9SP52XJndMy1OJsX+uLXNkUQxiBivIjHRHdftbxm18TpVl6wqu4umobanXiBc
UMPTN4UXTOvTGhVVhEWBBD6kIms9SR3UKOZHxPZAfwyGj8N7Z5S0ffTB2k+ygEYTZTDEmoPvgmJE
CjquhU9woVYi/9RyfIdZxTviU5Ljsl17NSYet9QfKzeQGwby+770PXjjMBeMSLt4Nts7EDTmWHNU
SviTINiJgTyHRNukAQxUE5tUTZnAEn9nO+UTewEcRcLMGJjnT7qnyOGMiBuMc+b63PI5tRQaVUpR
wUTVATKXgbWpcx2zZ+3pzA67PQUjw4OUfqxk3aksDrV1PxLAbLlvheyaba5NCYQv4xC0GCsQ/gDE
DX56IQm3VlPObPses1ozNo+9dAkrGrudm5KRijK1vZRuimYcaJidNcz35wfGmj8smZi7PuJKnekT
LN/iKc6RhgcTi1UMJi7XnJLvJJeOKXmM64D+fjykclWZsPcwe+CbnUwTyobr7gq7cHamgVevtR/9
zhdPCxjti0Yem0xulZ9tid01d1avo78b6XqrIP5lQRHf2W5/yH0mvsmsas57pR9hID+OiUFo3hw3
KG3qya7sja1CVR4b1qoDQw1q1AovaYb1Z+x0yBEovVu3j9ZWNGj3dsIOGRdG8uqXHwMY7SffqaES
ecDrgCvCZTI4u2MbsO6y1LDWoXCdBz+hEdLNT6lT5+4aG1mf7Ot7SbZY0gU7NVOOrYwhzWAG6X2V
AHMFOnLPDpbSVsyCG5EQP6D13YO5N489tfksOlsIl3Yj8rWBeeWeqOnPpnI7Nt/6qfSTjHuhrp+W
7zKDadiiL/JOGabfytUoJ+MY8PFQcO7SovsF+zY62nWhFFqGPOrMI5BtatVledMXLrsrawR8cLrI
Ss01CEsEWWcBzeo5n8ZpSSByQzguXuE9sMb2zHr8TZYYKJhs7VTFcQi5gIFPWTDTtYry2tS+daH5
PIcU4CQDXnm/gN5p1ayUBiOiNL18VcqiXIFWQ33SIgifT6AW7lST327Fykl5PAcXVAT69XWpTloR
3vu9OR1rKs+2IJREM6LoQrWaHzysEpEimJEgJTvZlIMm9n1hy4Ole3hNwtr8ijA3lHlWlcY4Cu70
XR56r3peTOcJtdJOd523KmrGY0gaytaPFczuohm+GJW9G7o77IV04th1z8ufvAD3R2UV6cPQ2Btf
2t0z375cRB6xdrjmOMUtDy0LRZZHdyWUIhJ+nMc4I/rPpftwN3UUs0RdRVzAQc1U0i7WnoZAttEI
L+fM8qBjNmJQY4knzCDYzfQgXRcpxWdKJ/40NfrRFqhOJ1ynh6lygT5hm3JYTbHsPJauIV7VNB4G
XJHNnKAUarw0nwnBiBXhbkmvg1Q4bkWDCiSV6J4bhLsIsIMR4u+c7qBFLUTHeAZs2aO+HRTW+tL1
U4ys7CrhQPKtL5BS+9HHF89TGl85BUtYQRi7OlLYsTkINETEfGEjUSpa+76jsb1z7Ha68DuO7HvN
0JCtcQ9e5q+GNvIRRDPbHaMRwChyxnKozKd6dJ5duNPXmnMiLk7zVGAeYshcrNuWVgnm2IECcUT9
pGHuUCmUGEEA4Q0V/5orAflGqjn0UvnnphGFP4uQvNzC3OoeSplUi+yvTzwIA5dCiKRXwT7hRnF2
9QtP/Bz8hCUEod5q6gNwEsr9XeT4gjmSeyeNuMRw1JmQJjUiz1KH9zgGfrediLykI5Ona0Bqzt7B
LPLKiYc26UDi0l1WGBn61mjcaSKbdmHRP7e1OJIizOs2UG4OvfC3EbPbC8VAtQ9FeWjq9q1g4voJ
Sm3luXdL8JkX+CQA9LFzQUQ1bqQYOAcTffjwlZnVNfRenWwks4YHYYwg+YnsIPATtlEiwitnVg7X
o//ITgK91ZsMNkw3OXy9fs1PXoV6LBmNcLZEoOX64d6E/7oOGkyyaAT4FOuGc1kQJfuBeDiisfQb
eutkC1uh2mT9yDJSaSjqqmZvZZP30ANrSvEgm5Orv7NuMBSYjHE3OeZn2xjaC019IEDz+wWVOaFp
zDUs5ZMb5vZDTPxXkPgHSTTKHWayEnk3fnY3UBsjTBAaMbO/Mte/zTv4ofFBYxE4eG9oEvO5p5kc
X4vP0lW4y7mMb8vbbeddvV9ud7zCDB3nVo7JTl4wH9p4krEz0gibfn+Klw71aOE4L5P75I1tsNZ7
p36sc6BIRoTq8I6OF+EEtWbvvvY2DwFLvsKVfaO6DvYoeCccqsrexES7b2MTJ03BYIva2ir3Gn+9
R3YMuASW1aotUDXHk7lzE3yRd7oW/cLynG4BsawHSvEJOW3lJPQS2nrapaiKn1Mgx4exV9UZRC64
LiHWHeYmNPnpTcyBKZlemadlB/hKV1wWaWxYxrF3ii0JofK6xDG5FT62wZbmyihNQjBLb29UjbbW
wrpbT9ii791a/+TZoa3yPgiaPAAXvMG31tOY68+AHegmV0b3EOf50e/1N4uG6YPWIgrJ9f596APi
c+ksNPbbFyRZzWerKczcS98QjYYh18UDjDxB0tnZAje2b1WDiD3SUjSVGoNJ19JeIKwX695SezaZ
nzHi6rdppI+NdYMYHIRUYFjn1buSCDjLJn3JmZQ0Myt9ws3KSJ2jM+5nsrINM+ckV4b5OY6m8cPR
tLt2lBHy5J8+GLT7rEXj1w6+ffbqAXV1O3PCvPoc2+RWKsNHkQkPCs4ttCs0jqXDE0UvMncYfLXD
KLYh7pF9HjBsJsF+bbT18LCsnfiCmDJEEWhBQ8PIMzGOBbhwy+YtWYZRs85Cc7PEgA0hQKggM7df
15pscV2nSv0gk9nGdGhAu0kbfCgNM9DJHDGIaW6/HzL5ow37aAPzgtCFtD3iqeOQ4ePkEpOhjoGB
/qMYDfx4Gp2lKAx/8UYbb0LplGeledIh6hT0fA6aNNu9EBlm+liBtSdGKMCcmElPPmQZgU61rPKH
bp8JEmI0xhIbElRRGrTqzpgaegyGmWFEFNre66iU815D2kLZeS5INIGhx30xKNGtewM8iN1VK0QM
w9VyylPd7ZJBNvdkHESrMgwd0NWclFL8Msu7tSyFNETFz0TJaO3OK4Onp1gQLLM9xsNMOo7STTFz
KeirdOhbJ/nhG8Ba+/XCLuZj56qTboCadwiujSMhj3X4Z5e3LcZVtrGNvRqH4t4RVN+tb2yyqNb3
9rJSVcQElUyst6XEm+PMTNmusOEgmz75AY67F4RSckD/OTak/qaR/n15Vl2a7k7pCU14OnKviH7b
iywl6fbctYWuVwcCoQjHGZ0Pv1HPRuu0j1bHbRB6ATNexM6cxof6Hm/qDM2orrIbD7LIrJ0azPjn
WCNyDLMYf2pf6Bu/TYrbmCE4CkVrXtvO+67B1Pw5wCVGyyD6nc7FcNdXQ7oFeA9cZr55BkomjAF4
SaPSXwV5nzzGBeliIyqtzKyrh7pjAqin1qOjj0A1584wWajrwsn8c4u+9wqN/Kcm3PZQACijyd2J
n20B2YQM3fUE4PAcK9ekg8bR2+jYtHsOi2tpz9acwBluy1vDiBIFFqnA1TyJJ6K53ccYWU9+zFEo
8pW2T2WUY2fgwOVSCpw0M78EJfTUoa7vM/DXQMB4scSJzLaGC2aGdQvXcWVGRnlIdZCnVQTHPpkz
fSfcvfguoGUmNj8iTlG4qEmEB19CyuiyBHfsvNyXuv0OKNJ+akwWBZkF87wSBLtV6yws0GKOZR5Y
GCRKhQqvcBlnw+4d3UwBWUE6RjSCxVnXmu4cpwzPTYpbT+rpqznWw/uyAjC8Kk4Djt9NW3JnjKro
1qJDAN1Ilv86Gog+xYiDx89KrkUadBypWbuSvkI+bhCZC0iJNVmi2CP1Z+jQVliIFDCoJ7iPsyw9
h004wdgYUbL6/a2YTXwZ7rS17hT8CFeD2tSX2caJ8SMFeTVcot8Ni6kVf7ersb26YWavsthM9+D2
MUizrd65WIcflVleXAQBxpDrV4X+a5Xh69nyEvU9feu7sew3gU1Zu7zjVaByrP1435dUMLQY1nbK
BKfSqbcu9DYx7Ak0hw79mU1RVcUhr8ZfdG38Va531W4afkEHRsvYkTZggvipHM3deDa6K6bzJUap
DCu/X7NbeGQhoe78Rpi72A1D2OHpnILvAkYXQgMuqP5xIrvnUWA62+adHG5f71bWkYi4FANG2WKV
ARKAUKhTXAcx4NiTzeILS3xP63/gTADtpFDZHoaCf4odxVFo3nsFC+265ui+WfZj/FP8EJyVYt8i
Z+XWo7Y0kWU374GgSRvMx3FhNphcaw3haGFhsRxIXhy5NJvEfApLE93VaPLadXTU85oH8LsS17Dx
uktVoil3YQEskQSTorSeiETbe0BF7sD8MHmhWFAyv6dD5q4rF1OpxndsDL0PwEvPlC7hnf3CDu7z
pt+rRnsA8xox/ergk4SIX3AN0VYFcFtoqXqKyE/EdFQRjBOk7WopOLsguneCtj77dYlMD0HWYSlS
89pAvOqHT/14v1zrmYNrt+8LuD/RcE+X1D4tJSpQaqRgljy7Zerec6fpa5rEFQkWgPl7W2NDnJ1i
S9IV01C10RrMCS5emvu8D9bNYD8b3EaPqgvNC2aAx0ro7aEz9DO92mLVIrg7ThDg0C9q9ak1/dfS
zzaFOWLxzlp1dqT5PbcHroj5CGUQVoQxWz9Ba6hOdbbKahxnvqIbCWKEykcE8E674ZjVzs0EpkJi
3ChW2Pn4tDrtDHoxvMD2o5GA+B+9nInZReIhDStdXRHDd6hEY+1AeIsaW/McJGW5/uoQMASzwaBd
o0Z/DccUKGKX1NeM+e6l8qzmOHznYszZ0lztPpgUZgpjepUd2nUUHCB2rRaxWek32EhvfoVh38GV
4Cdy3TkwFlB4eacehSpq8mT+ZCONYpnfmFyHW5P3zgbbjEKI1W9GsB1mlWi3RCo+FsdyV+Fg1m/L
0j41zeuQpocpivX7AaHfKtVxlRZTfmhM03gsyILaWB7HnokWzlH42oeTi7cpFMFP02Hkm7WAelDX
PKMNKBvkNxYs7HtRli8UVsNZpV258wh3gOpHm2iMgLjoousPslZ3Y40Le0whdn4dcLU8/K5xj75l
pTPdhXFtXeiBgg4di++lSPrrVLU2EuUA+bzxYnedf2nGNLhhVLQ3MqE31k62fytP6XnZPnoHUs7X
4h9bk7cz5tGc09TJZflT3eIy7XBk7r2gUzetyt9aIcNvNRpSe+jvY4V8k5hr+IUA83nRGs/rrMd8
MOn8wa/vqfa3fMfW5MA4a23DE/7CPb2hfN/C2TkNgRacqH4IeEDl0umHYarCR2qB6JWgLzcqxaud
WvsQ7JvhWM10J+mu+iRBrcZYH869OSJvGPwB/VrzXDs6pJa+fMKQwhwBryk0C79/pQWDxbnqD5EH
cGa5TqSPjb0Z1lYZZ4QpJIDAO0/dxbH/sZRSKqx+htn35ZnQLulPmWJJ7NunIJqkyxI3RBd01jua
S/o61Bm8xxoDh8yHDKbmCFzaZsNlaSAw2QXCwcV2l5IpeSY28nepM4rzZRNdx7BYyh4KD0eHwGcP
sB5Z/546pEubJNa6rT5M3ePXwhxYK2ngLF4uLg0+aYJivy9x8KPvNfyD3nB6QNSUPmOdVhxwe6rR
0Z3kiiOJf8naF2Zrd37vUdsm+o+gAX1uDsUva74NY0RMO5IJiNSGkvcEA4NE3Mo7c8ICwtWxZQfl
YTBx5aWl+Zb4nvY6OhwsAj5NtAexe29zFIUfJ/2PKXqVxPD8mhqWENHE2aMzxpSl5Gbul8VREID+
Rrjiq5UPyUMRWNoDwLGHOu/rb1HJmB0LmL/VsVp8C50BIZkmQnBSPXUjIrJ5D0eXfIkAYY1LgTY/
5Dq9OjQbh6UMFJL8oiQz+osWjKCc3PLVwQuybDNTBO9aqbbS7uKcGIKvuA9HCUI0C1gvXrNxkxD9
2JjkW7NmKEQBuVlCL5KmMo/5UD9Jf/E/CB2PF4a7rihP//1QpCQWCAZdJ5Sg96hSJH2KID6TXKbv
YitjcR4BzgIRXTseg8tlY6xGTV45jVf71HDlKmWW90l8F8CysQI3XpMK6AewEx3G6meRq5DBclDt
IpePDB9Mf5Rirq9qVLW5GzLRp8dF+aTylT1FqCLoTNsn2GDuzmiaYxeEGiRKMt4yzhCbSWSMrQrM
CaEo4l2m6EHkOYd/b26rRr2Z055qbwnJw7vO5adZqOjupFU0N9pb+b2oWl7e4Ic/sgkymdahQ6TJ
zHpjNI9RVV2qfprugXUD5k3wjYeopI5MM9Uz+463dg0kx61r0lfhyLCUPtbU7P05D9QSY723oJnQ
EMEqkvvWsK97LB9F0jWndnKC9WznxFQ7QJ7OyEtAF/ezyrV21Vm0SbnW4pc2ObpLfBFWTqA9kQ1F
qFCYbSDP+p02HYq8L752eC1DCttYNU5RqX8uF1NtQYCLOu4/U3TVQ9ZFHwkl6tqgCceCYLzFHiFf
81vLzrqODBF8G4FNBcb4jfVsH5hVtPJjYT6BUX9OwBAcad9VT2hIveNy8aUWWKuySF5jaUro6mj1
dM01d1WEzAqlMHGxv6w42cOEwNA4XOZW4ddEAs8snMfcDw51pfS113ESDuOpuRKH+OAYeXzQ/c5m
j3f8i3LA3wC6dU2waR1pkSsLkwXgDaO+S6M6vSgPSQ/km0vY5/5h+RgqDcG3OehnJmjMpR2D0wFZ
8aAV6lWoK28n+tRbLRFtRcgBjRbCM3woe4cDIlhZjYnbi8rRVrbYC3wh5Jynj/XEnCrMxYNvZdYv
YVXX1gCV0tCAW3PuXFGpyRvHUPuQ5xxyI+pcf4i154Ih/V02IK6AnXqJC+dWGh0txpAW2NJLhXEY
ZDdVD8FmzLpfQKxmjGZDDFOAIwoZVY/cmmi2NOke+pyqHfhfjMxMyBcv8aItvyRpJPPPcMSqN7xN
7XXGCzXIrzili4wEfgK3QWEuQo3Ortv656We++oslD9yEt0eK0VW0Gxj11J5WpquBgfguflp9+bs
9cl+09hsUaEb7mXsyQ9YLrLlVLSsjprywZtJtFvL/4vtko5LYj1Mpf225JcrgrkPToxdEgTwlmLg
lWG0w5to2FfacOAxKijhy5cyJAIad5GYmYjfY3iEby1FKW7K8Yh074QBN7tZRMfcdDb75fkmByRv
GKly7WWiv1nCDJEmEWgA2Fzc5S0pPFY0ho9hVtwsGWAqTF0+rXpW5Yp6Layw2fhjl+9QX/R3hEZ8
QyqPm2lkn1/uaLM0L6VBdpg2XXW9tX55XvqA+bpl0y8deoinwu6Mt3zKHrEAw7rt7Y4ZCTiwKG7Q
sUdZeTDH6Gfc5OlBhydzbTw0TuweB3ynoG0F3Q/iBde+2fwWdOQeHdyGd3Vs6CTU0IlaPsLlucyO
yAKP6uIc2KI7L39SFq66r46nhZ4bu0x9T4Qz+ixJ+7fM9GfYKt4l52jHusTIYfkOEwlenMDNcHwq
/5D8N0RXOEXDZiJCGD060PLw6nPj7kgAQDE1L2hWEr9P6LCWOKmJ+IWyjsnuQyL8zUa3NGd6UEPK
rN4vLzllALTvraNQ4bT9uj39mYNfwV8t0i5eLcs7iqaC0FW/PCXe3I9GgqnOYf5Z2YHzXeAh3hYI
5SWRMqCF4m0fyejYpcNTWg+viiPlUsZkyThdOw1lebX125IaVAzGOejyiTKGP6eSeWn8loBlviAK
+tkbaE6/jimFS/audMP+lgnuF6vJvsUSKbsVUjdqEWzC5fiKqdflSGB32yZ5MjTCKcoZ47XccRnl
ML542vRj9dAxEDiNavwIMW3fsDHZtzSZwkOtdLjH8fBeiOQCaoW5gk6cBpeqToeTBxMn+TVvB+pe
9052lnyZHHH72u2VI88GLJmOYvdaZ6p6sLhSVtIhSmNpmqsE7XjPRhmmzqnlkEPnBrYH4a3W/X8O
O/0f2fLCMhzl8q8VTjCmu/+WzjuPake9mOx1kY3OQQPxdcAbcYhJml7REsV25UginYOQVPMW/fto
WrcckksVF/adK7CX3+VRHm1HF75HyqDi28AKHS8f/n9+qYb4t8xRXqqyDSlMadHfFPq/hcYi7Jr8
FgjnWunl73oojSOn/gRgHYeYVrfOfTSrAzSmPUZvdjCWw3LDFOxbWqZPlumRWo2wXxdKnOCrr4m3
4La0gCkPUfyqTUCHGdnrJ9hqGBiglptaJyAKc3iuYygwoRadQ0/lh6UUNyNpfqWq/u+P4f/4n6CC
ktHPs/pv/8XXH3kBIgVM4b99+bdL+EHyT/67+a/5n/3j2/71H/1t95lf39PP+j9+0zNu/zz992/5
lx/Ls//91a3fm/d/+WKTNZBCH9rPanz8rNukWV4Cv8f8nf+/f/mXz+WnPI/F559/fOQtdRc/zQ/z
7I+//9Xh159/SKX/04Uw//y//+X8O/75x0tcvYfZ5//4F5/vdfPnH0r8VQplSWFYuiEdurx//KX/
nP9Gyr+i69Itx3EUcg5DEVGb5VUT/PmHKf+Kp8GwhZDmfE1Z1h9/qfN2/iul/mo4piS5WRiG5eq8
tv/3m//LJ/jfn+hfsja9wRxp6j//4OcU/5zXbPJTlHAl/hAF1F+3+fuPdzYnn2/W/1fZVR4Y0TFb
+16+8zT5UebVLTLGTWXIj396U/7+1P/8VLqB+f5fn04i8dbxcCM3dC3dEuLfQnmVrpdJYhJLZGVh
/QAOfSMb6ZC+EroPMG1r6h+EBY4Y0X3WqM92jqm9unOzIrMh0A1zRV7Ny1Fl/DLnLUCz3YxQ+Tq4
efNDYhCWSoV2ILQWE8DUVBcj0e6Z/Yj7rHDSbVZ0ct9m9F1FdISxEW1Fj+Gxz3Gyj/94AH/M6d3u
90Yh5GsBY9l3RHTICCvkNKk7Ry8d810AlWldm957E2nfK0IvOCQ0v5nnzdPjKt4RsuTvRz/UV0Yv
XpSd5mhMgmmlt6K4tLGNtdeMg2NERPpWWcnJLDv9OagIMPVcbCEE4k770p6Gdachwh1GE302XsXH
JRbWbnbdHEpVKZo4S+hwnCRIiXMEDx3bWhVH/b5UefwglLrpcShPTAdR8OAD3WRTL28E26Qr16RH
KWP8EZOTjKAweAi6oT8iB8VJ+WBoBwPb571Cyn6QveXC4hz6nVkVjFowCXvx2cbpsbOl9mRhdDtn
ILr26IJe0CQQghqZTFJZktJqTBDk0ZseYvGUVuR/aU+uLrWXGujIU7vBhZYzWHjpbDy2mKHbM5HG
4yEya3tPPD3RzRZzCqQ7VFDmne2TkaYJgWXaKw9iU7auD1zWFudaEE5mGm6wsmMQqJI0yg4eyq2Q
eFVNJXvkhXr9HOXnpiC7Fjv+qSD4glEV3n6rFO1rXWffI9ege84E5kT3Aj2ga+17/MaPaGWLxz7q
rL3GMK3OimNbQvDn+G4ehC2+Yc1QZwAAGY4G076WBVMBokz340AqTo6t6bkoA+umq3gnM/LOyvS+
9l37volG+76IYzAAZg8hv0rwLlmGOLm5x5y4UshPVX9bHlqoP8AKAAr843+FNDjXZpepuz5OYNvK
bHwpIhJtTVC533gG4hENZGhJ/MFR+GzIsb46frV3QAwymdXXWmQCVwucpzrMP1RM0egmcbex9Jwm
bENmJ64kbr2YEno5N7em2W67CW20jUy+KMZvXql9RmWYkDI3mms7T2blHfHaXZzNuv6KGLkcfU6H
UyeaPHfv1OS5N+2zP8XhuW+M8KyQItHPiV7Q5z9pCa2pEAG1p8jNU6OYuZV5QHrOOIJF4wyF5sbU
qQNInMYZDAKexvRDGoBVswGWlUMjaYnDBvFxJrVNL47kjMQbzYdwFzi0bGlp3ay+HI4efOVVCZXJ
mZhnjEZ0MIfkKQv6YWUm1vcxJNLM89WOfuV4p0+AyQJTWxGJ3O2Fin9XTYtAnkQLpnfNzXcpoINU
PGI3F8hq18GAPLBuQJHR19BDLH91BAIibeWpCuqfpYboNY/7J6EzD3KlD0rGmbZ5PL7kFjBGHVUG
rgxKxwEQ/s0o6+cU3eNWzmQ1tC7D01Rq+5Cowm9kBynDxUZJ1/cYIkX7p4fl/0WVyaGfvtYu1hSZ
ybRgNtg888fBHR5IyBhnUz/+ZduLznkbfvL7PiSdiE9dh8cvKvstDcFpDZo92XZMBrbQgKqHgkiX
KjPCwxDrT6QuBc+MA3asPPXOiFEQkKFg3ColzpKQkLrA3xywOK4y2tRnO9brcy+Zraspt0/4weqe
/2aphpp+fqD5ibGkJt0RoQeJLhxSZ7PLAJKvY9awH1zzGyah6BTz3RvROfZ75pAdVCbMp+jck0OE
veBQ9OWjg7TzanMKW+WN54MFSsZH05xx1LCtAq9zT749d0dVdF+3XnidNPJDkqo90/t3VxFDOjWl
5i7rCJ/OS1ds7DJr7xYBRpI2r62T4xjySegwkaWeGpvgmtKyG3gFDMKDSAYvedccCAN0v8d+wcY3
qa0DNXSf19mbY+rtvldGSphLVp09JitNg28QJwBBIeAvMeoGB7fJCB8LzecxaPujZtry5tomFdYk
a3zyrOmBxf+b0KftIsPcpuTTdpP5AUCqezXbPj11gwhX2Mj71xR35V6OM70qIe/BjRP9gOflPZEy
eQ59BDyKm2Zn+KJ9kWb+nHRj+IEOnIQQWgNPgHOZembusfW84VzKhgGcitJnptc95AKlPgbUX/gY
h9/hQKAL+NMoFsNH1Q8/2NfMZzJEp51KQOumehY+Cb+AI9g5hMomzqsTKWZ9RUJs4UgyiN252jWa
FLtpZqtjUdf6iUkM8/pUfk/tMH7rcnS7A/fcFbdO9FYipSM0FTF4ZrYnzAXZQWsSUo6SMX8ngCZu
U/1H16Ap1b3yHOBM3OZm3r6kA5lVYc+pfPlS5BYQ2Mgiynp0Nq2WxA/LQ0/jCC+kba1sJ1lZscTU
Duq0vFBdlJdJxdMKaWu1Zhyo74omfRjlRZrDCvmbfxkUDoe8couLxfKW6m38Q4dLzbLggyDRxw/b
JFxPt/amHNXFRTt6Wf4UdkNykeFBsMDEjM5PcmzVtTQKjzatJITWsuAup7WOrYZrD+xwuy71Wru5
Jp4d7IVPBlrVetCNTahIkZ/6Vr9EUUa+hX0dSjd8tBIRH0y3egMoEf9iAH/09Nh6TQm8iGvtWz+A
4/bqJMdZRJs9CmOx94ew3rBPQk2ojcOgmmTjxR291wHpipNZ3bGw6Wf6rJwMi7tjntPUhfmb7GyT
MjgZAMnBOz5CeWE8NjtkRt5tOQzbIG8oaOImJNmHkE9Z4hYh+8MqrWCvBiKu+EnTndbVOpQXDGtF
rYsT2BV8pj3akkpj/gBOW65LbURXWcfm5xySgHmHPHnCLvFyLQ+gJV47A+dJqOvBCv6Ne8GbAcBt
wJ8eDyfcdPq6Qo5+xPtXvs0j3Eylxvck7X/kdvYtzEjxVGyiWy7I/LTg2NyZ7xa2WbVRmLXYsmJr
20ZtyZ1XJg8GWJtjYFkfy1epih+maPDOw1TKO3Q49g8ZDrcapMdIK/u1JSBnnY9peaV2dI9mqdOD
rKtjUrjtk2oHyJldJn8mItt4aaH/blV/9pSd7IKmNXdg3x1USGn5rOmZj/Y3yO4Dh1Cx0rGdo+uQ
6dk2tPvz3k8eSimxGBST8bOGgRZFmBjSqgxXE3iB6+Rn70YFPFB0ZCuVU06WSC2MC/T+HLWMfoU3
i7sfSu8raHEi5ExkbdX/Jeo8lhtHsij6RYgAEiaBLUnQi5SXShuEVAY2YRIeXz8HvZmNYrqmu6qb
IDKfuffcmQW7RUAYGDnaXVfad8cuDSo31Z2ZcppX2/SrPdbm+Uaf+9kzX2HqPjxDbBmfs3mlRE3E
KOna3lp8R18Bh0jC/CJOEy+pXtp1D7VyEhq0GlPBt4z9f3FfP9j71LDv9e1VDNb309VInOm66PmL
txiglfQrVB7yWsSYd9JyGsNxvafGzAS8xpjhvznyfz9me8Kni700TJr8qJh5MIIY75bhLcT85mHH
4IqvhJu/M1NDUqjGc1yRDBcsnsHrHXOkza5+qLmvCNArhwczSAiqAvxDNlz8Zbl+ALNIZ3cMkDcf
Dg4bwsC5uwBCfRTaZx5mijLoUFlrQe9rL5xjW8NV6n4G5s33KS4fUzAkL6J7LkvKct068jDpnO12
Pf9bR9JBQna6NfDV9Qchn1Gvm/tkSOdLsrKGEkutY8lS83q0w5nlyHyOYlWdij6YCZeAH9y6kMZY
TitMCC1McRXpPVb09MFOun94Ass7DRG8cK4nP4cyhXShvCNzJIXHne6C4Nzz/3+JXF7NmTsxf9QO
fOHUOS9aq1Np0CgJ7VGe8qMWZhwa6Dh3qXbGizJXZnBRxJ+lh5G0yP7ESa+eCW55zEsj/bTXeqhL
eDp9fDASwZY8iydatHynO9IZ2pLo0BlNBZcM9UGnE/dZqZi027jYlY6DG7SZe6Rxzfj3M22XH510
xVPZREgXwXiRP5Hqz7qqagY5MMpVYbQHxOHEJDgmv2a2+XPMI9undQMfM4L560xN+66xO/UVapwK
9A5yqU4cS30s63S++4M93blriFdVqCwwMi0UlQTJjusLkEzt8KzrVwpaGI864EBspXnLe4I+bKce
GftgRYrFq5f2/mEyR++BtMzVR6yjZUNqXBZ6AzuYpqQUIL30dfYV3rRZgYMUtXUqHexQwxwFlzrv
fwY5vw5r6xxxkEFTO3uWMP8qAH9EBIw/TgXk2h3qJURZz5DYTQjEjToQ8GVh7RB6LU9j4RJ7lDr9
Pc4jB4WLbxIBEYn0LkWFeXTGI+L7JYxNUrFuGVgGWndssrq1kkMRwbDy5yfeKeeukNI7WS2vNiFp
Rzt1PkkaZSUGBz90B4sdeUYYaQG3MejL7NILC5zL/IKNcTiYrFQxgNf2Wa7uQkiijybot2fGAs4B
ZS9RAGySxBInSF+g98hhDgsQUbe07/OnCh/VyZYOxrR1lNqDKew7379kjPGpTaNfbhapb7TBOw63
P1xW/J4rUzR2ppPoyxUEaVFXldjoq7Q+JGCbNqXV2KEZpycrtSl16rQ/xJMubjoOhrOMvebN8b0j
3W32NPbaholazOySybCHETG/NWOOc7RATmghnwqdLq03HjTHY0WCi4chztNorUz3vZXOC9C6aUeP
Dv2u6C/ZYhEnOKz0S/i7m6gqQPHFxufgdqdizWuUkEto/ICqdAYeJIz+tv7w8aNup5xOkgxeKOvm
6m2I/xh9/0QLA6BCcxhUN4LbFCqas/PQ5Z3aILyvtmMgp+2g0mg3snVn097vXW09EIKZb8BoWyTF
OR8o5c+wwd2Dg8kUfwUADclJfWSU8lZHk7wUAOs8RG5e8S66NUe0tgSBI4vNbFmwMZMEmtrTpqxb
fTA76wluPGxR0LAqR18W5eMBZuk94qxCfPy6ACHdQh91rQDwdDZQpyVYVwkMGl+Ruzwo6cI6QOGc
z39xTETgBNlRJJbBmqvzT3MfQ/NvYrnVznfqzPm2MbHKTB3xOFlhnjELRsjG89vk1cUprgBGzOm2
mW3YOcqEHlFsUJwDCtEKLACPKiOqa5eNiADtLuOiz3d2aixHQoJal5VagA4zgfixmz2V0cSYn2j3
XqCVii30F/Ji4Fb5shb4sG7/ecFFL+7eVE1IK/urHaMUwxaPtUTYxA+VwWrvjojtprpDmMMDrJl5
bMz1WQAsqtta77v/OLhGDej2vx/OSsRFHB+cXFZQ6Bo3AgUoj0GosJUENbbBG4p/juCBVOEaIWgg
fhk9D7OGyKyc4Jov8YR6Xp8VmVJh50aP6SSQJgXQ6Iz8pAjLyyOzP0f0txtHNMMeqe4+Lf1qN9cZ
ePqwd7o/uktBZBCtu1j6LUvHu4+0C9jmy2i55sYJmhdUD+AbdrQ93x7COLgDKfTzigOfJI1pMtKt
g010qxr7lMVmdrQ7i9jw6TjTH220C2xL5j5hXGCZ4uJfh2mC2hqnyPRSwEBmRHbCgPE8Ns3Xkvr3
Msuekrl+CSjuIGY51zHOOB6MC8QHogG6a9UIciIj48Xth8PUym+3Hv+AnnhnHbkZdPJ36uK/Jd+Y
TZ+NN4FsYYsF+tjjtiI6BEOjC6WOBAkWbgQzSGtxQq2rV6/ixEp8lxTIyMwuBLpMe7O235LBW87B
KEk8M4HxeoUP+hCCABMO5IJFX7OFyi6xLe5FjSDB51RgW0RynDJZwnkwycauesnnH4lWcYN7DUFi
ylU/zElzQJkNFtheXkZ3DGHzEv0yRWiJWpyZa/YEPPefzDfZbGv5rzKSh6ApztIPXplRmBvTgNWX
mBnpZbUmrrjJWPmSCjLb3wFOTtycye9l7odzX8b/xgkuTwmAAAo8MM4x3oEBYF2SM6HRxa8CreiW
iw3nQPEEvIbcbhPuRwQpbheT9pWQzx6BwmlbQsJswznMc/6PEFWyrJc6Q+Dufy6L9wKY/SHBwgtq
yfka+30zgO/p1+SlPLO+SblBXFg6r4aJxE1MwDZIRWJ+JdFbtm4DcaJiQSvbTWETaIsC8TFndM9X
M7VDJ3depIjS3ZjikhFp44frWgW/XpeiKnN+DQ5ohxJ9OjoTHhTKlqw0yI/0UMbomhSbWoCehc/K
NheFlofEdADV36fk25Ba25trPDHW6Vj3zxG8rKYk5HQwyGFyvTesucQMee7fHEC7th+LnBdwAo+F
EtWdxZ9aSsUoAVOchPjQz+pqA93aiL7pn8x2hp0ze2boSAgSFizAfJKc+sNCmrzDMC5N+63hWweT
aSDAEaM7IIYY98aE61uZ7K5QRR09FT8VsLaBAQCWzooSOXFR3Rs/2s1TFJ2E2YgLOj4gMk0Q4M03
V77Taz8k4rywnthUK6k6zw5UunRA4owbGG6FXF7SEutFNwYInJr6K3DwuOLjwijcJ1zpfFDStNpN
JQKUJ87on7yRghR7u2GgDqy7CE05bKltRY5ZD6G7om3yoPsxviE5L0Iz6ZO3uQsGMnyxzaJRYdBG
6pvPLC8y8fiaBW1Th/BtSAirnUW6y9X7EDfBPtL+k5G4MG/72dkvCXbxmSSQo+ECSYmH32axiKs/
N+6jTj9s9jgnXqIjYSYs9OxguQRpsivaKiJiAiA9jufoXDnjLyhmtOj8V29jFyJvpSDtdrQFNpzn
LRweXNgmWa+DW5COxMTsYATL3ordknygUoVdTP7oDCgBoz/L4eo+6D0QunOK0MBzhn0PLQvriQa1
MLzmnXGLJTcLVf7fpBj/YgLstlwuqAcR6vYEItcaf7MpsanHLUMAiuG9VXTqaLkQHz3easwDOYoN
Y94s4lsjD7g24/McmH+DzvmHaOepnuZ/qNKTjeFJPAx2d9Wytq6uUTIvgryyw567hATNeQj7xMXT
CuRX2z9BjDk1LklgoyEjkqg6zkcTDkvnOt8AZMq9pFgdBQmsE/iFQ0JkCNhf7zJ5hrVn24N5mSwi
nxSlQ+tl/s72wZOb5SjAE6lDjwKAObuF75ETz4pjDJ5LtPOCGXkfVlBnIZIebLMKF1HqTa+ykm9Z
Vu/rogydzPmOMlPvYBB+R9TDEMjbo8Ma99wFKBVrhsNJ1lNVNQxzu4ztbDyMT4Nsne2oUa4x/Tp6
hHbveto9/JK54DSf4FuUCSk0kSVf+Sp6Fo++ihWS9gUxuJ27AiixgpvSR0cr6e5llAOIl32VPdoj
fvLEySBE/PeLscLaJaAYayYkC97iRJTFfiwFYO5FASfs7fYgIojpjWOYuzJPiC/mQs4jEYexbK8r
0zjyNZjrLICuOMKv88T4gcvfWiVFv0w/P5iN63zUCtgXAgp1jq1efxg0MnciFo6J1/a8/KN1dpZu
fghmE4tqXD1Qw8YXAUkTx7u+F2tahBLtD5uaaCfKbm9C3An9KPnJiuiJIGmc8Wb63s3lZY7Hsz+Z
+teo7N9VoeQpWB8646/N0opgX+YvSTAnJ8wUDDyg9T8h3gpT04Jm1Uj85XUbuuM/y/zI0f5oBrM7
L6bDHmaQIZP3jZ7wsHRMxfGekJWYmOSTGcSFNOKWMkvCQjg8p+7q6rDaaje1IABcgLdbplDmwVz/
rHbGxGok13wNvGTL250drKcu/CkaN0ZgGPuQrHL5elKdYqqWi9JAkEBJUpsjdql6EJclIGz6ViyL
AqOWn4o7tNmHRIj0b4MojIJqPnZWkR9tZrwb0HvmhWQwLhsbJcy4jO1rO1o2vutHHArjQwqQ9uKW
09ElneRg4NU6ILuMtojDQRIGVO9RQrqETMrrQpoV8FcgE7BP37OEpq2AA35xVOvT3/pEjiNfXzsj
GlZIMWd8bJtGJQ+L1Uys2QJomzh1sHcSMSnlnr+PoG93kPeWKffdUTSXeLPCtNXRabLe+noZmIGP
nKORR3hBYrPWseRLy/rjW1qMqbO5RzE+00QLokMjFXwLxN2HESwWstrGOmhb/nHapdsPDo8SFIF5
twTyNVe1LzKY2xd7ZlU4p5N1+u8vKwtZYJaNvyRVU93BFKS0p36b/Cd6uL2cjW+w8+ZTazqfOcOg
KWJkK8viAcY0oXzITz1WQ5EFeN1eqZXe2TJHc8sYSe9o/1yzn4lB5ZzzW9g0rc8tagizOLmKIPDK
CpdclC+VmJeHUbIeY3TMgkLfMHNCusZQ7GnwJU0C5q+tbHH9vSQkxTap2HU+k1fTtbvQiafkvRyc
Aygl41qs8Ci/VmeP57iRgW89uAxqkwIcF/tfYEV2XT7ZJTGxHguaSq/mCmAFdH3dsnPK+ZAHjXxJ
gKrjQbeyMyJfDr+OzeTSsz+liVBlBOYlTW+OM9BfD2RpM/0lSHOY/YvZmCg84VGHFcv1gxuMnz1J
Sc8LpguUjywM4zw9GP/ZuEW6wN0e65tPFc5S7wlkfHHJegIv0iA1Dr5ZZVtdTtgcRxKJuM6Tx2ma
kkcrbj+DoUKhD0YYYnQRWvY0/JIkcqc0xhzDWp4tQ2wNXoQ9cXFJOe74fd+7nhxewxB36Kdfw5qK
6zYRPJsGwwWKv3AeuT7ww3cGC2mT98D7jVLUC/tRz69JCwu590ziyIiFv48SnO9ovmP1sWkmSd/t
apzEXcJYczq7ExBDWG4b8BABz/5BLqTyEJlj7LECXpaRpAmjN2j2Ei6runZfgpVur+CRywW4r5kX
LGr8L8FSPJBg5tmhKP6orWky66pjAzguMTy48aPXxpnrC8Ho44k3mVN1ZhjrpGtmRHTXKUgqbaFn
mIjn7tyuJffKqPdR9ZbjMydLmV0NXkHr2QzcU9nghfUUclbTxGQ4wZ2euuEeBzj5k8Wd9/i+slsb
2cWelEGQMH15CpbqtgQzYWryZ4iJS/Hh++1mYz/hl9/7I/aDplRIOYboWNlesemmQN1sH1eptp30
UFCxoatmQ1wwZxiXubvwbd3Npma5SAe/RcbImBYVGDSk9otImjVPSMstILr5Vs1601H6uMwtiaSq
na23ruDSLH9qDB3fhgzFM2SdjesfA6B3+3T4mSN59ubhyyCgQJmGf0NiVt17B8uERwQrA6xNB2hu
T0Zvs+k2UVD699X2fZA27bLKARjzFW1QfYQorTBBZkxRyWnYQvvFBujPsCmy4KJKws6sCKh8C1cl
TDYj606CECoyhwqH75Y32Oe0w0U7S7/d56n3wc1HMl/LpQR3Ez81nSFeoD8uCbhbPMDkhKb5Rc7e
myQrB56iuJcc4p6PFjyZnW7bwM/D/DhcUIMCQl05/h2jbjZRW0If0A3i6I5aB7Z4teY+3wkeXv3T
LBbyzDi3ZgmYCxPjwHXzLw7EXo3sFgdnm1l4nAahdwEgvEcnm/d4N8yF33Pj1gopyZqZqWh0K4+s
v4iAmbGhxNKuhYMvAidnlThRqSNrcHrx46j47kQgq15n0qieMAfvUhkxO2GVhAl89m8o38xtVq/Y
FJMxMuSg4k/FoGkpOKpmFndXRA3VzndnyHm9XVzrMYJYWWYWiQSs85daHBTjyBOH4u+ojj8TYdIz
cGntcuFVYFlm4JyaJZ3XuN+W34XWKACw5xNlLPbLEO1UslOWpBgbynMQNDx0+sNCpH/IqEK5EyXQ
0H1E0JC2c1bG/8WZO9Kj7hOEs46JZ+3/+1EpYW3mUg+XOR3hGRVwqpJ+EKBaqwcImdZeNslfj1eH
wU9SHmUA28tUPpXo9Kvo5wvu/5mUtxn4VmDNBGiMe5d2IBqn/mHsy1CMXMJZz1fPb9cpWbo0ezfq
f+SQd3sDvMC2b7VH2YnYKE5IWWvaRG0mMwM7EXRP7giqnp1HdOx4iAEHL7bPBfOSMr6a2O7Odo38
wSshnf9OJiFxSVMFJwr1ih2l/rEKSqj/+O2j1s4pBgbr/N8Pwpkg18z9VyMD1lU0uJvR0f05W8cO
zDJODf8gudsd3RH6o3lVqXKF/Ffu5icYFL1BezGIndOz89FTR/xGYYwAQC3jHkna7FUnv2UvimQF
uU3vchPXzmNll/8GWb86SrmfWcmZ7iJV7Tx6YmwOzAStZqWQ9yEcLGvDuCq/0lhRg3mLgEOnN3Y1
Yqu2pl91V4d2i5/ENvrHDHwJOqE4TD3CBJeF2ciIQzmJc8JH3Mnb/z4wzfmXyvzStIShupENbqhL
XoMOkN9cOs1F8618sb5S14DRWplv5AjP73ZpHbiVxmexdF+mlgU2R9Lweunh2kyCHW4Jd5/YkDCa
pf7KiKBdEJo+WusPljYa2tWQ72AVzFQWKgj1vEBIb5mFwek/GP3ghWo5lHWjGEibX5oB0q5UBKIP
GfhpGL+bpcwr5BN4HvKC1a6zPkUYf+cEWsJTYdrgCuLlLeYJkODgWVev0gbeHofgQxXEa7KrtaNK
8K+AJeEzWaak0BkUwjYLUxRr1IE3fTdOcrywGJ0u//2vnv0pKAvjx5E1cTf9Ma0Wov4ioF/+wMEa
IfDeth2Y1J5KWVEYidn4cWGszUmXrFO2XaeIlKL3SQnojOqQ3B/SvTtk66p03eegU9dc6eRs+Mtf
W3piP8rokCsRX82GrTFWybdeNwRmZ5A7wb74HlNSfPf2b8cjkgQYg80njZAwuCe8U4es+wggnOzS
bKZFieknM4sJa492gNYtQ0CQpzAAxozAm3yXqtm4wbIjO+YyjJX9ObvpqbBYBMxZbR9YLHuvJZQc
hDwB8MU53mOFWzNIy2ZLWI2zd3SJ3AIbDIFW5JlwV19kfrWqYR8XXbfpXeQQo2UeqgptfFNM+jWO
JlzrDawBybfE7Eyse4t/laKfLg6WM/UftL3xAduxA2dr2e+LflJbsyXXzwdn6CXZxlUVEMK+nE/W
kPyaK08dEU2bD0FsvQ+U0ftaZi+GMRJfsdJZGpRSW7NS+c0RH8oS4kWX+OUjwCxp8l1h0d3yzWuP
yKv/Fqq2Kds8BlX+PpejcSyr8R2zSYFknD96VFVzIn8FxqVsT9m9yJbxyR1MzXMkQzlJy1NarCBC
7jEHHTd0KrVjqWmcNG/dZvSq3x4aH77T1GJ8mAD2zK7i20cugxych+E3UB/BMuqMZKkMbRIkSWrh
P7ef534XMAhDIlayt7ElKJIcEyI6XA6ArD4T83x2624zVOfSj/Pj4kW7WpCEVXceEq6zm/cTDrxN
3jXljcHshvPwnqX9jCOQbCoxQWKcy6eyH6Ot6Uis7lmywpoBgCGZBf6UDQ4It7K/4Qh6jIEL76UJ
z7MhVMwRoFUwEq8Kxwi2nK737Ka/ua7OCozQNlk9+h6MjWUessOkkn9uzd3kUvAnralvtiP/Evaa
3803j2Me4z2XbJkwPunYr29cCzlkVh3n7BAPGOMin2nR5LXjdSGzdkmn7mipYwRz4+po2AAOqYNj
fPZtXuS2xqSl9aV1oPIv6BMXczKunNB0I2Xe/Zody3zlIzqUC0danMTE203q6pTIvjxLfVdet3Kh
kzFk0XsRJme0BizFUm38N2FrOMEm0LcMOtYyQB4gAJDEh8FhKBD1FtoBKvyCvTouUidnAmkbx2Kc
QhRvwb6DCjEUJM2jmSY+mNikDHV92RNGbsVr4mXl7puFxJHOya4Nez9RceBgwa65MKAoENe+DSyI
y00UcyWRR7z32NsXw2Bf++StZ5k6gFA5ZJBpwMXCu6wL+ewT7g4zfXwvWuZMLGfaZ1hRXggNlbMJ
yq/fFb/w5jqh8P2wnsv8o+/4ZNs+C6sifjTFR54QxJEamoof8ZwKxmcFQ5J8WBnvVnAq/Y/E9Jvj
+KzKjse2zqG79u5blcYQbtQhCsThY7Km77SqKkZqow59HpDB+0QUL38g2jk9FaDYgumgGgyNmctF
NlX+Mc7Mx0ia09nOiM91Bltvu7F96bPs3cOWtGNbPRxqh2QnN652GYxBiszhnWTCT5dCdkfz2zJg
zRE657mxLftgP8w3CxUqVWGDSsVYYJWwq5vkv7HtevD/Y7MrvQkOdOOpmz9471WWfxjjKJ/WJVrN
9bCL6iB0HSDmNRsJhTH6gpjrI7Pf4iYOjlmOp7CbEG5l3qFQDnntSq4zuZhxThOOtRNchDvStzoa
hWOAPrEw7D3NehqOjaPJKqS4jiGiUWNVLD7hibLGBwO76qz++8GL6j4klf/Xnjq1L1wSOrQ8uRvR
6hz2nbWpZObeKImsxyBy3mVL3kJZuDfR56RqxM0dwZgNtNDuTrlg2cb6/1xl3VvkZdmtBr7SZ/Wt
TsCEmYMIvTJ5KDJkMfSEZKhxqLW/wN6Hddskh0Wg8wnmLvTyuiN/BHs8NSwnB5dQCrvFqM6p4f5L
G+WfWnsKbqJq/0Dxf3QbMTBQY4sbZznHXYY0rBVmiqq3V4jiJrrzJ3cGgT83M/RKhxKhIIFkarO9
F7Fjzi0QSQEJf9tRMEvG100FG6uHTA0foD+oKNOEYVqSXtAXEuVE2dFWTx6m61zqloNJfC2BM8Cf
HB8a0g83rNE4S/x0eJAst9KeFPWFZAfVULQZnAz7gUBlFyvVngBPSKhqPOgJ7h81RXROfYtU6k+C
+5w7ps1n7Dy3iM1xnPV/JjB92DqQnBdka+mKwsaMfpY1BQNV6tfMJbuhZPjrtvpY+cq+023snSBX
YRY0GC5NguXL9NG0W/fBLEr2z3KVgWSkVCMwCZMZhGihyy0tfnuUpHyZnREcjbxmRVLyXZXc6WFq
my7yaQzYStiX5MVop48JznRUGsbuVEQqOfI2pMRhUnZkyp8f21me+5bMcLAobchGqdx4c2rQ55IW
inOPqbPsCLaDJDq5saBwYc1em0/MhdND25HXTA+BXmZx7LBJjqXN+H9R6bjDBpEd61wc5pp+jE0c
Ye8G6D3IiclugI3DqJ4sVBim58G2i3DoGBfEnCvaK7IrKQ/RtsjBrvKy1hs9e8wwUVMHMZaKyGTx
5jTVmQ3cM16xJ9E7XArLxCquSzjOERSE/cr1ZU75hmbl7mbo/HGnkHRkq1+CgnI7WE7L9pVMBtDT
hRtSRtQ7UzHNdBMP14UxK6YE7SU3BzPkArlMcRycBCDbTRIZzw5K8TPteRsCi5y2vZ3eE4fFjD8Z
bagTclREjQzGXNeL8Ak+LAtgnSNZBnTrv12nTn7A/1U4ycGfVLTrhL1wUsXfwdJjprAIts6iIULl
U/0BFISRXgIeIgZ6ZzY0IGlujKS6BObVR8+1Xaze4uOPAw4X+kAtA/emnJk1f8u57WcnRTQ2JZ51
x6QVbAIPZyGv/bocHKx9UWHYYOqSSOOrRZjF3owIxDJJPmWUP3q+9TIYqEhF9GV6Hjh/C/j62CT2
a12CVW6Hcb+sPb5KiYlEIvQbPIt1IPZe7IReHYxXPrr6MaUqR5+WWQ95Sv+M2sQMJn2Oi8p+kWB3
jvDJGDeRirUUMShUCRxFzcunZ0N97JlQYX3eFyX1U8vcZYukdUeJK3fc0gfpLx+ldvwt+64Z3Myj
mC4DgnnmlB1pA0L88pqC1CFDq5CYkHrnuhWz3rH47ryOOPmg/I2BGhpU0h+G1IJuKQQjEcpiydtE
6vn4mMKWOQR5S9AyRU7cxfrNC/joOw1qWEYWGnxJEt9U0+NZZQWVhv2LnrudaHLwfCvQQ6Y6XCxX
HdrWCQGcGVslFahsxowT5CNC5rOnNCK/firLr5xl3mbOSBpFxJwdY1G+aTm2Dwtg1QEzwRnRPILI
7rQYxCUDFXj2/J+6BXzuwG0Miy/Y6AiryR46spjgtmBwQNfOtdPJ6ZSN8p2vhM/IP4kOTYP2oEdO
dTSCGZ1g1UKVSMW/RZCdNwCR3gnq233VEApVNsgQrbgG5Vku+3nyP0u87ITnHrw5YgjLaD0rvPYg
MerrKb/RRz9aBN54L3gO7D0ZjuleNQi3DLckUsT5XLyJR4TAfDM5ryRjEd86u1dgSSUGDTb8S3kS
DXT5fgK/RcJOsTFYUEM8qNOjFy+PmWzRCpoUPhq1eltQUCMWP8DCeCfu441yND4GqHy2+ez8i0tm
5IUYVjfMbsF9C6KT0DczE98Li/D9EixsdUArDEmxskvdB3uB2on9rdxFqX5jQg2kbwApO/m5fZR+
9jIFubtLIVbvKY0S0g6X7JYk+mKb9pPrtuW9N8bHZam+qjpnxlwwjlHTeezihIlcJdCmS7SPDFAP
3QU2/0uCc+mM2UccogqTAmrMeBes+Q7OwgqvcrM8tECsECESX5OSxFwP8w5zIgKiV44rZbIVtMiN
iVxBJuBo7mi0nEuGepja69wynLwiVjr1du8fRTIaF2yB2dZ17XaHgAl8HPf+pRDjp+NA+g3cPMyW
xT27lfuzdMTAyBIWJdqV1xq2ahwTa8VM4uIF0sTP5XxEk94w+Hdvi1yoMa3g3rt/S6LLw9kNUzdm
RinnTTwN9t3fjKYHr1o6zPX0eGi09QpNJNsPHa1VycrT1zYpof60RUNUbYPUIAvOLtv1FXtyOngH
dWlt3QHAckvSV9h7afXoQtg2JYP9BLIM+pZtnWHosKozZR8FzrLsMGgH+7THkx2pQtw04UNSMGtq
CNC+Np+uhVAAsqe8YL/6PeYmLMg+JQCgL5O9Yxg/2uI30RUzglxE4NY9lfLSsNdiCWuI2jmY7ojc
a363fGJHNCOSrW9BJ0Rw/VSvDDYEunuXJAhguVwexkAiPHn28P9dTELa964tnfzWTDpsbiRo2UPS
bwonfpt1zCTNj/+o7tRmv4XJBsTPym/gSZu5JxxDzFQ9DnHwpMz/siySOPFQmWHSv5O1ynRvpkXJ
HZKOgsTfdKoKtrVkmzFWrCK69tAlvH4K2ce100Sh+EQBJw3HZd8AzKhGNiNe8hgIZh6Jlf0Ih78x
UgNFcGIQWDX+TPNUcLvI0Ozi314KZcpC8LpZuiAh7ihzN8tNTtI/0EU9qJj6EJ11VUNVgp3tnotV
IgHN3DNTnkdT4UIPHtktjRtq8GEr7O6SkSCxcXVzLsqgO/pSfAfkHUgb9w61kTLs13Ee6U0Ygm2U
WiiUplfbXHCxlMRpWFTxvVM+oyL8AMRElJpnWtsombrd9zyRGQQL5RWxPzpv3W5LOpzwsWvq6cKi
d4MMAAFObYPx6ZFgA6NqgKoPSTfuC/04sPlcxYCPqCfv5oTbUPRQDaYihNftq8rftoqGBNnB+C8a
3oUQJpyUS9X0X0aCVLd3UtDc+IRcDKYsiOQ/KyNtsa4+PGYWLu/lZkFXjD9wRcDMWFLYl3t/IZ1C
q+PystjNZ/OZhVcd4jciVt4uWFKx5mWLiJMf+qvgbeE7v8f69i7neT8V47lsGOPx4aJusY96mPA8
jGht2io4x7YVTksQbcB8hwvCBUJG+FRh0w/eWjaXPzgTHsmUIOVF/2mTutlNAh3fmIbgrPs6OjhT
eqhFKo66rciZZJ1QP+Vy+CN6rw8VuygRfyGNvTfzjIKrKRl1qK5BgYv8Rmn3PeEUsIOMfY7VfsiB
CUfB0sXz4fIhfGBtg00Rr022LQmsQpbJVHcGgorurhPhMskXGJDVlqJb7lSFZoj0gB2F0tlQP52t
O94244fulkF5p5DaoIZHeMCQa92g2P6wlcFzzuZ210bdo/SNl/WJLMkiL4s9vHT/eqW7PY0644sZ
Ta63Ut1wtxYZ5aPbpiCEyMeaWKxtzZSiqxx5TlH5JM2FueKIiShfWLxFExp+ss4eKveZleQU/vKW
AWl7U126uIDaPfxmwM7MYXarI+ynONGAPRJ0Yn4tWBumlwi6VufmpKHg/eEqw9QRDAMa32FHZmAB
BpX+hW3UP9trT12/pBtG1lcG2ihRJKsTdocPwVLykrsPEDDeq4WCP2CIMY0fyl38fRE7/+PovJYk
NaIg+kVE4M0rdNPejDcvxLjFU7jCfb0OepQUq53pxtTNm3ly65hww6MBP4PGzqCZ2IYb5tVlkwO9
Y9dTfFN1vJCNLJm2TUefU50n/xj8UETw0KwtljAo2+xLrcon2WvmC/uU2o8OhqJYz+Qm7zmbibDw
mpa3TXpNjL7+mLMTWBiMeu2kLzjmcjhJqXNzG6xlCUtjw6I11fOsX8NpOZtNOT67BVoc6wS20Ji5
Nxo5+KDS0idQBTdS4BMvBK5RRszv2kCRkh4db43+RGA0LFvSw5JHtVm7JgCchbBdZmpcqMm8b20s
wIYcs5MpBrkDMgQ+XKv2mJjDkh43euIJPsVPVbS4e5vFbJgoNcoMF/A84DhoMIlJdaCXeJ5+Gf/G
vZehwebVeFhsjlyNweBBQwnPMGN8NRTdWNF8875RuOVd7sgU9usN1O8HyAx4nWpSHLhOwIQlVRuI
UqDilhejh+uWOtIFCEinwlqJ9T+bVDUmaKH8uLhuP8nBHugdHg+DK7csxaKLrtaxn8Y8hnVozEFm
YyCZZMRiAoXfxzlEh7Sd7tievqCyfhiG4h0FM71aYoaLMU3onZP6dAU3557rrUFwJpSYmBvH0F+7
KEL2V6hxYDX5b7CosWtp0GQBsEJScB+kJzqD6LGpxl/aYnXsC94hKXvMPSrQwNzkUm2fZx7Kg2lJ
zMA46+muohCkpG7TdtwDeq8ZGJ4ZH6P5AVQ51Lw0/nCXofSXsU7vRCqZr8SBXgy2gJ6SYZuBiqVS
P7rN6a6kPfKAD/MTMY7yaRP1ITdORqFTqt7lfEQKbqgmVg/EyPi9lYQXVJQ+tSpvgIp8H27sR0Qe
nG15v4SxrbxwDvWTFUCsTANOTFX5sC36slw3OmVTekmiJjvrwn7WbVwMNhItd0d3stWYcF5prPaf
YMF9cimW5dcoNxYYZN5IlX0pije9nb4UEIafSezSpts4rIIrTdvYEuY3FHE2RIYgOttdRg1Zy3a6
ncr0v+Zq4P7PTjjm5MgjVAhQ1UguED1eaG6QuGqcq8eK7DqoMfwp7O9KbT6JTn0F5qnvlLGkekPy
6HXWnBaTEQHV6cMtPmk1at6baK0hp091o4Azb5rafFGLWx7bJUgkpn4Ol5QWkRK7AZehxIwCyCny
dmNpU+4OZcwvekkJOe0LWypTD1YP4MmAFIcCkexKiwLnBYeDUjQKSrs6bpWJnlawfiQr01jsaKim
vrz3jtTNUfdLaXTPnfmInYHsDh2Dk5TuNrNQGWxL0geANcmICfcNKAKNPbZhPtGZNzAT0PT8Purd
twGuSAWEHuaQ+2kgaWNeU3ZQjXYRZm72ioNj/fDmfm+perxrlD4Kcmrpz7hQHykiNE49QEZzwaNp
JN5Dv0b5ONw4PrOfeihN7RuqrgiR87NAXePEZqpdgKHdFczmvscryEpLPKUUftS5daEy83mUiG9p
Pt67UmtWkHKw5M4OBmb5E7Er8FvPqcFv40YYyGP7+hRb+6LAnKcnMWSL5pfXEHHUwmEtm6RNkMIJ
CUa6ZVmCYF93wX5BtvGnyZz3hssHutaxtN7MUVmjItvR+PdepHBZ47afimU8tdb77NoITUDwSPx4
GQQH+o6iCL1u3acRWHjTDPvPBOzEcaPGZUbKXDqZse3wwKJYctSgAqi26GyY2ezoIJS0ZfY2tdTi
sF+af7QDfxqjICOkLV+pms2baL16PAcpXR/oPE8SSpUVwMrCxLPqkmzfmC7ycuvy7FKc+hq16H+W
qLaydsyL/Cw9szuiN5OBjuuGi3JwdkTKkqAzmYfTNhKHifDU1mYlTrslQzh/YIfA8VBUQEStyTw6
wnvziH6mELfLMWlOc+kMfuOObIrmm8diBfVfyS9eH3soaQzCpfsxAJs6m+6uUnPaiBByWsVgMn3E
JRZtYpafq+uw2sZYD68pKYgs5692qb41c+rZZuLemzpLaCLw2KXGtheWkxP0gp7suFGH4+TQu9h4
Gn21JlXx+mJtKNykOJdI72hY/VapGwsdBSSrRqAWjAZeMUvdgpw9crLmmpAlh4uJqhWD4dxrKQzC
db8xEBOwk7AHn2iPGEb2Pmpsm/cl1kH6flKjaD44yvxYYIHe4EEfSO1sktx6KqLkU+0RfTub1kFw
ln5cU+ismj+Ntvx6Jg1gE9B46xtngIuKaCw7F+ZwjGnyEFXz02xSpm47h3ku2X40xqko8aZNKGjj
2h2bIQLsF2obfeFJ+rUs+q0mlEOSUBt9otezgd4v68ZGrxbusSr+/e/8NCe9uqCo/3IFOBQNFD3/
Owj5bosnkZa7L8cWJ+A46B64l6myTde2SEGAjqvOZMYlps+0nEWXBbBA5eFT5NxBmzNAM+yvL6bo
7a2eMiHZ6vQLC58VlLJWwxfqy9RyLw0ad5DI12oStsL5ES2Ockl8DZznIK/ry4obU94LyzSPnHQJ
UDe8iVTDSiGMjRZL90YhiaX8Rm6lkPkxJJ5rB0+Zt0COLoeBPhc8dTkFs2y8WLTCLB/UfVsMmDVN
+Qv3xt5OqfO6YHGxhoQ2IMV4xJiLpsrGblPgRG6grLzomrXv4r7xBUuhbTeg2rdE/TdkUyZ/LDjb
mwluUMQmRr9n8n0qT7rM3mpCGd8g6d68/62/Cet0i1GLsFEWGnn+2uXZM8Y87DkiSwKXfXpQZkRO
pkKNgyLRwLfE7ikS7g+naQy1S82AV3bcSC1pBeof7pmSZic3/a6Q+DYVrswN7GT9goOfDS0VtHrz
k+GbuSF+SARPhnYHy4DU8sl39FJcuYg5a6US/8qA/JbS8qSxuMUUnIJTidq3ViyhlY5WMGtahM8E
j5zewKItzE6EKrYNR8Zf7P/UgM4M4ijg3kOYTkC1Y1xuk6t+scWCm7X6iUrgaPs6NmlTJOBR9/Aw
cQAmbjGAkeXk7JakkqsX9AcT5vWkbgB1ySAvKRIDHhOyOH0hsG7soN3FW2tpnnm8mD6UV1ZYzoer
s1JNGBb2mnnDLxVdsfYsYlrwPXHi8siuQmusAoqHQW5wKQXGtBJT0oPsNxZnJgY/7LlGhTm/LQ61
K6ZtUVEYErFoRwIed7mZRJh3jBPEWFZ5i9WEozBPUqm2LETB+QEKkfQ+cOgDf2qJeYOdBrO2Eb1W
bJH3o1MFsKWTU6o6C/dCnocyr8+jYA4giJ8Rg96Re0f2YFOPgAQVIC/E1lYUwkIRBy6PqCXOl2Pc
kjiI0/JvGjNCurO3n820uixW8ZmamOm9pAauygJpVuvpXGjRj+zpYVXvdTQ7F9VxMGPq7t6MYmfT
W0S+0kW5D1qyHCZRf7AympF3KRnGjVxaBRYQcuMT0wlVhGI3p2l70LCCrSVPqnzQGig43ooDteK0
pc06orM1ISQNyhqjM47BJS/DxUYDFjHKdtMcOmpDfN5P4MhTsKgc4y0uqAk0kLSyE0MCknjNhP5q
r6BvnK6lqicIaKy12TGlfl3h/m/y2D22whhuzUg9X5XIw6zw/RYche4SePIcTZQBgQvxwfbC5rRP
HCg2SVHZVIjOFHO53bxNJSbMLImncwUYhY0dBUva8AA1QoEgbihHuDYsmAWNCIbE/NcuWcO1h7YT
tXOg4989LILnhK5YXjgNMHESJNETSuh9JsWyn2bKmxZ96fZd7SJZJB4sWCjB/49n24HVEb2/Kthb
krCYQuU/juDLiTjqWpRifedaloftgpXILwjx0WzhNhu1bZUT+yY22B6oCYg4n3ZfOyeMnT9pRHuL
Kaw6mPvF3Rm20DZMrhVengWwVkbGEAaqdetS5/hFmD0/DISq6ey1L4ZWN7tBI2ehogZv61KCtdTN
6UYIk/xsEsU/jTOyUWHf5hbPU1kajwAS95mexm9zFevnXJCZ+v8fo1Zz6QWqBRsH/qvFqMmJKi8O
PY8dbNYK5RD1YPkkVoZTatjHBGfcUSYu5YMJjgfBXFCKKD6KyNgMhIovS0WHZ2L8g3+Rhj30e7qS
wjoS7xPGMb+Yu69Uge6NMMjLd7Dn+TZrMT0iDo3TLWMLNbt9qNW7pu/VF4dNZ1AuxpGaWl7GEf0K
VeAZpjgVsdVteg1H1jzPQ1BzgCL4BjW6cFJvW5oY0GQqZhyE9magSQ+0LuF6qhE2xqQpp6kpnoH9
a/veJAElHZ7VtHEPZq5cCHk5TEgnemj7V9dhmc+qzWYFIkaMRyWNeZQBDvo6LmVYYlr92DFjz1Pl
MXzSzUZjFQJDFV91tcUo8Pl/j44qlAhnof2SN2+p+0H1VVi6zzG6xII24lScEAQBPAZF036I2/I8
OO6lg/BramlYi49JlHuVbohYLU+cRyigIxLkPo9RhOUhJW/nzUFDkqrjPOjwbaY5OJk7m7NdOY1B
WUK3whwxdp5PMOqlxgSwUIlhJ3hC9GPPs1fVvGeNFV8noQZMzWFqSWxB7x2mlvQ3O4LpTetmX3Z9
4Lrxa9SfrAHLVHxQFgendnrUiqvWj5uehavTEIss2VhMvUElDYkCrAIIUGcQqWQLY0ptxYcOat1t
3jwUsAYAB0bzI3h/bBsb1CUjw+9UX8f026WnoNGVfVMxArL+VEBaafOHAn63ptxp4PQ9WTNxPhGi
H+9HdUEobD8SiztxptQVjmJp6yyI2UtIRijMc2AtNxLeRdV259rzTowexDK+lMZ+5LvfWL2zHcw3
dVqOKkUMxSjJT813FvZA7PoXTcH1DEJcbW/KK224TzJ+saxqBxdra5d+pHzXUPf2RA+q9E2f32Pw
PjSGoI8yRijMCw27fmYqqgGmhjWhqLdR/68kqonLGQxCMLeUVOQTfYV01DYCs+a34z4VDbAGgjnR
phvgd3nKi6Ph3sovgA6KjCh+9umy2zBpC457vA0LDfG+HeOpwnvsUQ6tiDpckEMKl/FCHvmOg36o
GbmnU9a2G5A0ARuIN8CB/oB9W1HbXW/gJKjubHNIbF+x14Y52XhOQJP6Qc5t7V3YeJz0PO+pJj5R
026DlAZfgn0S0nuC72P0K3oQGuNM6EtamL5NgQrCQrbfpuJWmuVlWj7lGOJCDBRowMWkBfQ7+4sd
KmV9yBzrOKGFORFHZYKpCGAXDJa7BSDDggV9aSCEdj8RUgsAcHzNT4XJ14MtsMTtB0PaydtPHBxb
UmVhMkUvFIHuBlBe/egrEQOnadMSdVi0L5PVc40emi9/qbBPulb4sXVho6/QPy1Z++lg6/M24b7n
Z5nHJ8kGyI1Lzm+rZBfkbuxPkb41quicwELLaFzBhnXIbTOsk2OdnkiZ7W2D89f0jut8H3P6B57B
Wcc4CCwbg/0dN0+59tVbC+DsRxWRN/ee9f6vs9JfWts2Vfaz9tKq9RHYm8WIZvdftXpSxgI/UbuX
fFT2E8PvBhRGUFwmHCUCwAzELl8jOMKGkd3CoeWCUyPaMMAinFOupbXmodWy3UiwLc62ChlT3XuQ
nfwoaKCbEAlYZ+/ncabI5LUvfnB8+yR8VRbCaX1Ty0vdDzz5CEQALEYHzVcgwsCNbn121XOJZ0Wx
ekhdt6J9BR+2x/VxVa2jikU1goYtKJgsZlYtl0Y5coMEeQ4MOAoGfQrKZ7Nmtz632yEVQQQKtrMP
bnGr4n21CqPw+3P5vq7BY6on2VDi3lStSxft2CRjeT3mU350cMKXHu+7DhmMny0hLN0QsUwHLKZf
2FDTtL+ADGYsDgdW2sMCF1o54/7bVVXnUz0TRmh9zZteKEGxK7E5VOQqNb6PvYvtM+OxqBA0ljqx
9W6fAfRv5p91HdgPH00vX3sSSN44bzR0UUduyD3uFTzCmDc3BDpDlpubPln2VvZGFrkx6c1AM59k
sxv1YTtJJqkKrEf7l7KN8BBlY+8qXZw5Aggh/eMwoRXi1TVMvSnviaBdxtbxKSSDf4sUCBlJeoRB
7W0xEubE+JxfgZccHXlrI266Irk4zUHJzz1pWn2+weUhqyB9jRPkkG1baEhWe+wLxEQ9DUSvB3QA
hLJkI0ynJAqdBKJJqpIHfNgNJrIF2AsKK/44AQU22wCVPmZe76x4+L67sFCdE2ccyFurwwbqVgRR
AuAIlsVm7B+rRDykYP94UwdjipPAwH6V3+TEkyTqjhxzA49ETEyrtYKSCTp+Sz/o4WGaswfSzDuV
4QYLAkb9FuLZrcbYiplkY+FXij2UOoLQkf0xT8baPe7HbOshJfkieShb5tmBFmNsphnWbJ3zFYEJ
9g190KZ/2vS8oicyfNks19iAhBUwva7l9OdsudImlkw1ltJC+1Ej/p7qrdGysKoL3+xIjfQEfht2
oOTWs2hinHgA6kMfBkRTnltV8gDDgKGEssIoLDoqbbCTqNXqgUG/mNHsBaWsLMZMDW6KAhbrd80m
EAy/CKM7uLid+1w7uNhHRu1NJSWz6KchflKcLFAoAE1YWnruU5muzbPd7nENh9vzva14N1AlCUmC
rRQvEdfHEjbyql1WX9YxKa1tZiaXdt1qrTYrOe4nvD5Y9kage4LuAk6XeyAkPhL9rgXYReNdSRPw
U1zIIzNykOmXktgBIzFf8c240zamrqv7DExDyCaDEdx6GHiMT9zUc3dkaSvLjkwULba6wKUycG5l
QANTnWQ0FjbJm6q8Y9ZyiELLatfMh6JiPwY4lv0/Cthz3F9l8xN1P8b4lrbody/OpD5hVguTmN0L
Y3ufUA4uCMMn87c5e/zzvvX+WQNmcm5TQaHeJMbn1v4eVSyOAu1DfSz4HU3u1KRDTz/pCy3V1r0a
j2OH4myVp8644ZlbaVTbMrq3dfbg0iIrInjt6Rbi16ZK6nMeOTuO9scq3deW+p7av6lNOUYQuQ9u
d7UxJNEQgXttgvU5BlTrHTONu4YVSz7Ty5Zw2JfN3ugRqPMAkN2xFi96f8JVuY/dAlM9khmMTffH
rC5aJQ8O9BWbTiFNVjCVEs4BmQ/KoDWvXU0ENc0gwkLU53ajguSu87hPSucKMewj0aFz5B7xlW9Z
oEOvVNMZ082lRHAmiq64lJXn80Nn6kcFAceaju10iFCGawNvVXTtzByj9j9loQrCosS+fde7PxO0
T4y+OSQK5o33Qq/CyRgf7iV5KqCwjp4jhK95XxLC1OFl2MsJic68xrtHx6Nfc3DoZo+3josgggWA
p7o7JrvZ2ql6zvjz3rScm7AfILD1t85E15gwzE1vcc5zCj/Yup2EHnJh2NxqLg/hsiu3TUYYsQ1F
32q8x8RBZFRjmdOP14JjiI0D80+ozv8YxU+VFA96kzKDeH1YjWuoxOMOMU85N6cV/XPVlxTlqcmM
Y7u8j/ZzYf6OESZFBdgO3DtwbwKGqrPQA+k+jB41gK6ypfHm1wSqXy7sVpUXPOrPI1IIi5VfRcHY
ZZVoP5iARwQ1wAkvNsFGjziwyTaCCBZzDu/ImYpep0foNEM71c5NolwgQhXudEoc85OidRAh7Kwn
nuu2ehZCJ2k4+lBhOA9zxOfcRegvT9qbm8Wnac7fcVNxOoXYaXLmN51n83HGsjjPnHdA+2EfUbJX
7oqN7jZngR/KsNuHharleabBF9/bQi+75zB/N91TtOTIQuIJFC62UAN3AWY9XaGQNzm75nJs7HZH
ItOyzq2VHMQ0H4j99BRyDYvCvX9mUNnRxLNXIBZmtzYpwmLfQFeda+sMx3QblxwIIzf+TjP15qAU
sKI6AB/dteZ77129pPMhmfkO077giOHVCu9AVjiDa4VFL3a0irRWvvd6THxes+9ZUDadt0nidTvd
AbhTfpbVKJWhGUsWcyetjjaFkeyseb9Y3bbWUYXXg4XSsW8Xr7YrgkygAWlhhA+Di8Uo98VgQOL8
VkhB16b+XFTVE6jTrcrwV5okLLncVahG9gC6TD9O5kEVHn5PfpYsT/fOvHfp7XAUufVAXBnOczYM
zxFQoHXeVKG/doFQbeRyKCcmpjXU5BUEKg+mntwQ8jkEUhlZ3QbHCC1z8XuM1X3xnq0/an8HZ8Za
OYHe1wB7o4zMki8GsH2ndZhy7dsiH1dHiDZ82Y5xstbdYvw5G0yfctrUzoO1kNWeyarhc36vyoxn
+Ry4KHipjQmEcam71ERto8w+GikH0uVAk0wB5jG378MMqZbVvqe81bAyiNeEPH4WcfIUsdPd9q1j
EWWS5OuANRE1qOrygOS+jVRrr0MPzngOz8plUYancaoe0zxizgCFvlShCS43abq9cMZQxmSmULHT
6LMlRuKU0td13PMO3zXwjd8WCjCEnM24Vg826XHqQEeNuyVtQ434j5t+AKw8x+h73XKQI2tF8951
j237sOJfIAwr5t2hFJMBCdcCnfYdDZxqYm+zCXJcTBKIRX+jKjdbwFh3t1XEBAyQKV+BrbSx6riw
1Wx59Uz8NxJLVgHWWMWlq5oCJBEGusxx9zyhaX+lNyq/Vpyk66gP5pUUxy4v5XfTtUM5a37CPVDz
bEAMCnU93ozZq9Asiu4w4ycvEXUIigZh5IFJPaDpyX4btJ0bVxenB8pKat895xxVKM4iwjrKL96j
2ZotIPFItjPGh9rwlOPz7HHrxPKvrS0OSqwFafHELaAqE8EuEKDM6hpCtJy2cR5W7U+J33mQia/R
htXVD9hvD3QFsQDE1TaCRPCBFvsF1ASMWWN2ZGLcegiyUtzSvgbWhgN+3lhTiSmvCuK2vWvqnnUl
VPojsZZTw5usS8uQIw5QuoAtzDsHfvzKmoHXLIRQerCjc7rmXtWRlm/sT7175OSVWhF0CiLZdbnp
zA8bcVhVrhqJhSkWHAm9O5tdVsKawJp1MhT1NDg6hzzOqctjrB0NiFMqm5wUYQWZMOyTO4s3029p
HQFrrCf07/Kb4V5j0VyFbUQ9SYJ1/JbP/SNjgt7YgL0Os055kToHbZ0/6/EdSETesm25CjARkf1J
dgObIKSLon6TEw6QRynik80GilVPUFH/6xI9JFVf0K+bkoV4i4yeYd0JTKsLy/UgYwLyjcMW+2vZ
l18gYj8n82Qz0RVVtNdJ/jiNuR9jyN5In7VwvhZGvbVH1WMP6wgoYugs4ihITtVoabB3evvuQVXj
eku8hGANN8pc8e6+Ouq/WqGjsgQUesADU5Va2Hkck3jmuvZj3D3lJUnsGnHZCdlBZuWfrQBD+cmT
T+EdxlbcgKlsIgT/dkGgGlF55G3QeOhva/cr1tQDcCG/BOpJY9Sob0S8WZtdtHZdt7kB4hTIpUPe
nvt+76RnjePkAFZQCEpNyKC57DOhrCT2PmFJwGoqtIZ2s3QaiPlh10gXjKv3VaTz86L3oSRzV+eR
vOTVcDYVzmC21Z4FEM9gNAcgSlJ9MtpfaxiyEDLAMdLhRhnj1Gw9VRvCgVJg3xut7gpqwWdr34f5
KrNYxxSoBIUJ3ktumRL8LOtiaHqIM1EeH6x63A89X7A9GyaDTAJWsSMvIY1M3dRrJOv/9jd4Vqj7
18Hr8CkmRr6bYvMpryk5b4hEpxgwtnNWVn5Kweq+S/Snqe3GG77LaoufK0aDhG2VmdS4q3g4MfKM
+Dh8rxIqBU/lL1yFgWd5+ZU2AmXIQGIx2KBlbG8j7Aq3uMmurpFdaZ00d5pEoSsHFz3SwKMzbmoY
oHuJYfWwsG4yS8PdeN78VvALXpDtXrvVT1C2mzJX0mPOIoYl/joLkqhuvOZHCmw8KalrM56TCwSs
V2rl8Oy5jTwpGaIxbNeDaXchXXRon0XqvmSolDtpZqCARLexbWYGrze2xMpvU2pPe3AyZNbpJ96n
XDlW5xFu8N7YNzwOFVAfVVNfkPNfKZzACkUbBGQtKTCJ9uWzZjOO83WLxSXMQD8k3o/+u25G1Leo
hpPvvDAlyC2Q6rBGAt2m6aAFdRdNOwcbjakOO71P5W1NM9SFSgoDsjpcBJvS5v4xnwZgzwJ4sFR5
Jpaj+U/DlH4FGm/YEWx8nv0RsIjeWeYri3yNDnaffPsf/m95xL9I8W5kSNp6CWhphWY8IHF/R0n7
0NtOTbPcwu5nOFhSKw9DwdlmoLJ00Cw6zXiHi18BUHc/egy25ZzdXWBeo2bofhd9tBbAot3c8FO1
Iyq3WNc1lJPubZDxPhXVafKnObTdTQtxWj1Z6i1ECm9U/rSI1EPFbwoqFzuAXh495FcBIdG8ZRbU
5EWpmF4zCD6tzBBp9Sqw0zjbfCUGh5eRUjNYowBeaThZbHEvczy3C1iLH5F33l4blD+s3synbGt8
J4re6zHjnQR3BuC6/a5SgUulJ9xyRT7YtIznpZEix2AmG3V1DOqF7QYVQH8J5UgcfAZeK9O8rVWd
3muqx3z6yMLcVfgOjYFLSAEluTy5eNnW66IZPHO/mADqSs1rdq0dvYwKLC4rLo5uYp/SWAFVjSyh
WekrnnDnaJLplSnL5aVJfxz9XZs48gcVLyGlvWizPe2MpdD9GRvVgJ8TLDVQzDY/mAIJOlpPxBNg
LsOyn01vLK+z5lyKujvqHuXlOXlcUWvohlDI/SHFlQMKEaNun8swq7WFPD7vzSmxNSSHfPDtiuAf
ToSxT77AgfPAmkZx1vv3AYJ4ZIzfhdHs3ZQ3H4XkvNmVE95T38jbw4Ko6HVOKBfjojTNzgAmYljF
cZYLHmEIazYWWONmJA2i6UOZdxuid0eRvvSZe9R0uc0xvcZDEbaOAb/iu7UNSJMapqZsq2Hbgh3g
6HAN9D8L4Gyr10da0l1CapfsWsGXCRIBopAX9J7Y0Zbzemgi+GbxE9INKek5rHmvNcWM/57Xtngh
OBJiIAeFS8EMa3FFrR6t9FGk3jfzcQmmhPJc8ljfE9WN3REV9bNa1QsuLC8bydXscnzaS0184ctx
b1qLddU70vDAUqL06Wt7s5N8B0mKXE+zcYa3eJn3egcyOfpBTXvOI7FvUufUahSHbOe2CQgShWkX
8dGy2YIJmufkr2zjlCbqzuvycKAkwPbudt/vdP2lWf7l+teE33MES1UzREboxxGCtdbMAYHnq/ZR
1pwerornbg3t1SQ0M4F7Xz+mCp2ldl87lUOZvLQ7ixCksVPlV47uAo0RGZx9a04tQz4EsEHuCyKD
kTBZgBzM2m3Cw28h/K8a/0BDYEfn7TRh5WK+SBn80hbfcd4dNfM5TwDhYKca+biJ3ZHw8x4HZJs8
ZzuISVxWkw9t82hkvu5+OuWuyg62tS3oRY4ejPZ1cs82F1WyYrd/K3c51JDE6LJhWMnOBWqVwuCW
ltuYU0MFvdFNp3uhnRd5A8kSxHUV1BS4zgaQevmgm9Z9NF5cb5O6z/+rvs4eVgZaDCvmlsPm6qdw
pR140eNATsXKDRwdmEnn6ZKXyyaNo8Cxn1xx1csGU8RyNPu1w726VODuZw3+C1fUZDzJfYXEmCcN
cCiMdwbG6Uo/NJg7GM0KOhH1iB0ct4GaXRi0GXkAw3NfIqLgIaNvKEkROZygTpTD4uG+wQZmGg5X
O/ZzungV3tVi2ROPYfNUbnKT0YQjfvmTmW9UizALgjnr4Z+E9uhhkdhyM0mrC4b8M8OnVBhvpOV3
BiNGh0nZbxWV1Y8BZR3IKPri0O8E24tlJtdJQTqs+6hkuNHOkxQ+h+xtbJ7ljKLhao9L7obeKP+o
Z+cYul8KkgFHCbN3QE+CwhlM7JpzDJLTqSs/YCws9MW17hHLBaG61aGHDT5AmyIkEgiBoQ76pycR
v0Nq8fyk/gJWs0pH8lGTN4Hbc+yBk1DvMuLwyuqNy+KuLC64nlyLfEHCPRJvTLFfonuS0vaQcSG3
ftSN7Ip2dK5A8UXkuQr3IbXpiCCFRaWAz6eVUgs7PdExqNHJGC1PV/YDj6J5c+pHHZslEMpAMT5a
8F6tQfwJg5kbYaI+KFl3BnzP5vc1Y1MHqGrLqhpi8G/GA3TqIEin3FGYXdUvhRNeIXtelJ8Kfqe+
4MWJfXMaSOazzPBwsgvtamtfTfFZcouo0Q6bUaDrguoTLWiAfNDAooz87BdZfDSaFXqcXyYBUgRR
KNNxdTVAZwpOXO6PGpN1QZNQ82TL+taPihYaMbeTRRAGWkSbrSUW2lPuqnw5gimkPTVJd1tmk3HA
u/SZc+2ZlxY1pjz8Ce5fyHsG3RmEUUperlbxt74M+vCrNc0dWHDS5cfUmZ7bQttlsJ2YLvy2j96H
rAqsfLradfI76Mmbk61tM+g7fIijx5EqMfATzY78N4EjTksai8CSRCdnAsQbOQ1vMUPz7anb0B30
EBGwVZf70BlbWZmfkM0f+pWKyYkuuTqxGzralsX5oytJ0EVeUHU6JhXSdplvo88PzXSevYyzzlj9
vyoaWoU8Eq9Bt+ZsSo6g6F8k5kZAL285xhxN/xo08T3ARabT+VqVTIi8U8tYrox59kvpMTE+de3N
ruO7/aX1Dy3hs6j7LZRTZCTfZqceOz0lcux+jMoU6sv6qMw/somyHz4ZHuAfnURs4kzrcDWvMV/W
IQNQ+ahsMb/l94oUN/tbRP927RpOXGJC4hin6UbGGHY8xPS69riE7UPsmTsJ7NNT60PTspEx10XJ
h6oVOIznt7HIn2UnHpXR2avcdZXx1UGjsHTJxOKelulLk6B6DKhRdJymcLcr8AS2S286E70vfsdz
Z8PpDYqtPgQyKjHe1r7muOyW08OSgLKuH1vieXqLg18mt9JL+BP9oU5ARTUnZc3Okb2lO/wZT97R
q2XQnJ9Hk9mRIUcdlLutLeTlKDVWt3wEikNt2K1kYchOi8DFSdTWczSzI5q/ORhqzMebHuSQi6gO
X44VuLlwNGfD6rbXVhmoSkr/4+i8lhs3tij6RahCDq8MIJiTKFJ6QSmMkDMa6eu94Ifx9XWNPZII
dJ+w99oUrO2CZwjuXDiTGUuUQ/zSOc9N9PAKt72MuyXQ/6EiyLHSo8BTpnPoLMnlDaqjFu/k5iN1
7KscbZzxhgScejYi0rY24ekqXgyMvziEaAlCjtmp+Lnwvrlj+CB3aIWSeC9MayNlf22uePNL0UXP
sLwbOHZyoFZBpnHcnxGqwrcwxjVgIwOK4jHLznXlsgBBxmYpnpVAfl5hHjcrvE5wIgV3J0l6rYzV
ZgWbFyuRxUWiuRyNIFFZZ+FmnbOjAdBc43cObxzrEpB1rDAGs0sUkNxiS4sYW4CoqIXJKrizGDYP
PAK1sZDe1V+ncoEbrAmCkMVSpc5L7g4i0EV0QHDCRlrdIoeo/2JNfaSqAWiLob8Kd8TBCG+DJREK
e+XyEpu5Z3LbWTWgvDpjSdlY1zbTlz8pm8DQlreqwieD6XaNb10mcjgsl6QHbNMCM5XoGYJy14t0
myXIKSG9GkqwUhiVOCx+uFEYFPSlR7xf2karCD+6x89DOdIqoAkdHgnq+RVq0rRe+v4iu2h/+deI
Hv9coMYEMCLtou24bd6GB4bTKVnZlMLlqvpgKuAgZ+6WH8GreON1mxXHF2dbXUDvLrC0jJgUb8iJ
8WTr6VuAbqHnJudzPKdwBroMCVE3kvpGvnKBZ4ltIrXkyOJsUL4jv2B0bnV/UrfSPnuWt9VqWjo7
hALiTT8o3EIqlmeCzpbOPxoOB0I7ElMmHyxHgJD8ZhckdZjnaPxy6Qn7nNWuMq716mjeC4ww9oaP
rU12Q8nNuqjXJRZRnOWoA6bjgBx4BNq+yP/GF1QCdMr4LihDJ+zw+drRPrLZueIx90U7TAI48hXb
RvzGs0sRtKBW4LnnS+smgnn4AvlS8JyLya1YEaY7MuralK8J1SHGO9cvV1Jxx1ODPAAPZx8cUnnt
KB4t6brvdnqwl+x9Fu65/cpxS1EctMyNPancoxJCByPgG+0KaHV8gJDhuTZfhdseMUmo/qKxfjH5
Wv/Ig0MxW0AZ6z02J4xR2O9BwqvIfmadHhwr67u2mZwOe1PAI1pV8HC2qF0V4zRqD7bKQfomN3et
dI3qUXN30YwG9/Kz0D3DPgjjnBTbIDk3FV/CgGYdZo44+w23x/FhBLwJTzl2M8NrUQUAxqBq8/lG
zbvg7wr1Jg3HDFq9iQxY+fFTV/orW1eVgfGtm2AR3jiJEEgzZsPARzEYLVGso2Jj25L8KCgVgQDZ
6wfKgkZ/0Ay0TKatI4UfipPG4MDaGFCVN2wP7DlfHaKH20Frmpb4b3TGYEg1lY1PCnNNh+omqYt7
u1IPBlvO6KH46zjx0HTq7aZKXbXZQrXpqzcOCh5vH0MEzxlJQSwumJgF32CyCaIXBo89aSpurr3Z
YtnGW0vZjPc+W47Tvn+qjORDlCknQ1r3OolNHULslfOZcNbiNcCDpr3xiOTlnk+3afmXj363qQs4
liy7OGk9szxOvC6BfzRQUG+yestDjAqNcfg1fYaoE+JtXc/fkkYC4nMi6s5eGpvK4FQNvwz5aA57
q9g3jSdLO5tI1HTHqa7Yy3hF7TPO2sZ5LpGTxjLe+YbkkDbuNJGblQHZ1zdV8DNZS6Xgsiivk7Wy
S9xZK3PE9LJRiQdKtnnxl2o7Td2B2fGhmE7nql3rIEv++FHwGXJPVms7WQ7GSjNPcFv4eNrtcEL7
W6JICje6Q2UGDjbcMEPM1XOvXobTUgZrUK9ov1jjSvlGmdZl/csk24Ig127rADDkOgaFwSlEXna7
7jB6o5Q7UnKykPWx9edLjc+LzUHzJPAjpgwFgYJYr2AbuSy7e0M54/xSDuoNazdW2itguU61kKmG
EpxRi+qM8TA4p/CxuyP2LRbePAH+T/c5kf+RQMFakpgl8kWJSk+FlMbiAoEurrjlzDjSYXkyV9l1
CNUJU1NcUG817RBiBiMnwgsb9jm546tSmz3/no/YkoJ+UZvMU1aob8yn9Bdxo0xbUBEU8Ou2A8iy
SbkRiztvDd86uTTdhrl+Djc05RN8LzU3/pwxfi8NkpyzQ64nU6W0S/R2GX8D/TJeEAfLxwx4kJ8u
OTc1Xlg2VigV3tre3LaM8DjsSPkyKtRN92GgL5Rpu5kKAdBXr7OgpJNuFoEQ6IfwscAW2Fidp9bH
CtER5iMZBfMjVzes3CKxszmDeUFSOAXEbpJcuaqV48goLZJPLYeMPt51lpnGemAkr2O68eJiUzcc
HyvAB8mlX31odIWLJNgH/LBe2eByEKv+NgtWKRLD4QLmjG1KJYMDuE5sZdha1TvmiU61ZD5AfKmj
bkwTvjaUg5C3+0DQLO/hiAx3WFnTuspwiDGYWPSH2bM1rRWAu8Q5FTJ0Vk5sF+9cGl5DWgiAOEhs
ViqKqW4TfQzOcnSOfUSF5yHl9Enp1FcoVVp5qZW4P1eB5YHkKcGPEGCRuKpYBG/M16ofhei6B+8Y
BRw/WRCKlc1JutLqgxaeGx4cBtvZzfnKx6UokcjgljuTKZXM58HSrBnxk27noVaTYgLrV7FzakEu
YwgslyDFquCLKEeToDN1V8oe31oRrhN9XcAiYJf/r1dWfH0jDDhWNZ8BMsm7VJ/0i4F9DBwKi0pi
Jg3u9lX9lUSsJra0UIhZcfHoL6JnqJe4M8EFtforL37katXVN6JmOn5Lve5/GzJvqE/WvE68Fnxs
zZaHhyiS9Cs8TcjP2ESQ9dfMpy1cE7nfJ3zU0wVaxKgzhCKFcCEOUnI3+TbJpoc2pGyKepv4OxYZ
Jj0Ej75vn3VnB1SeuW27ziyPg9oguEB6MrAfMpS3bswGv1y0+GUX7OqGE6fBwNBFYOu+ARdkCYq1
66AiGWh3BmQpyX+OlocQTx/dRvs3kVYQYek+d3/48qAH/BT1ym43o/NlW9sGNLsO4aH2mopgpP6u
5fuwPTDGimUmlyCUkJZ5CYKC2rozedMeHBf9mZs5w/cRecVZey+Mn8z6HmuvxxHclIy4+Y8K0F/I
P4C4QES1twWKLgvtvVvDxqk9099V9qZjwU2tjlJjOmLHZOnZcy1k6VJHPo59Y6EyzljzDnHFYi9r
oDFgZ0IXPi3oBQreFRQwxlwlqtMePxZHGvrUCvgKRyTWV+pjdZm8KKnFuTxZ1xkDuTVf2q4lVinu
l+mEMBJGw02yeODXkMDooKhLLABel8Cm/kD/t0rlMwWq6Jj/YAlfMCvOy38UJZH1g7WCW4c3X8pW
ZJ0lzjYpz1MD+paGwbVMMqfAqqz7OYb+C+vtUpDJcSbqgu0511fCoJ2McZd7m4oecWPr3JP4AQMq
XKovSHBmz1RwD96j5r5TjtgVAgYm3apOV0a+qxEv5P1BJ0sDIQdxan17LMOzMtykGN1vyblOjAiu
UYsaST3EaFLeJmTwE8zewHJ5zKirClpIIMzFsMfaQ4wt7wXHHS9deeLxs3o6Sw90GIAadGJwrzZB
fQxlMipnngQPnfXgydoVQ84qAJrUXL7yWIX5hoKWCiC6mEz/X7qz6HbJgeRIDg7+yriFUoaXXNVY
pT36fkeWBguZrYlZEOe2tdbm9SHz5aWGhyeAwkTeLqfPAaYoUB8lWRcsBKIfR6zAC5CKFPwOJ26H
6jJl97GHOStfpJK4BGQ1cGhpblkxy9IiIpOp9odt6MjboIx2YhJeAJ12KAlVpjlFG4jEFt1ItTZZ
q5qtfJvTPEbjH5d2H/dIFQiFES9SwqnKLOLC3yIbDVZ/lnpkeOlWZ+zClERTvOU80QbTSSsZHaGt
zKA0BlsSI1Ey8BiHISccyN3lmSvkajHpErLqt6YkHsPAEezkK9kitFtCo02HILoLjM9VdRmr8zgI
+oxjXnwTSMPxjs4uvNac7EX+qdXTOh+/UuzbaD3zz4aTdyR/KiblQVJs1C8IZJRPo2nBWZeuXfBz
7pS1jLyg3xoMxUpQCYmI+ehT6gzYa9iPEotjhZelOk2c/nr3aq0WMpG+bYiPMip2Wb1yHNIROwvC
DeMaEAsYT0yaNFyPtXGxU6hBPAjWwMw5tRa9IMBwOqRMfFjx1h2TbAkgeuAKHQXcSq/OkWCX9csP
uU04y6dHpP7kNakTAeHW1ZcOwaUpk2XW9cy+oPFRx/HZNcw+g0sjPzUVK9b3I08vugGsgAXjT6Mf
mdj73WdXGovWYbR3GYBNpdVL1j7JxkLvfpvCd0QfLoGItxTVMcRJ0xu6Z6pXjDsDAxjIHBOu0+6E
VKiiJXxsJEvBKCZjKyoSpAybCAW9vwllMDcs3GoFx4+tO9T7eOm7ULiBTmOgxpzOip17gcPGRRqa
jN1Xn5NvNlAH2pyJrUDKMuBml52VlAwcM9j6EF2RVM+uZV1VbO5qBrTsHv+anN1Q26melXEqmROY
K2oPVG6JxHYKzodWQQqoWFFWy0CpKeN8m7EY6ncCuScp5rryJZrxkeUoAdrLxNiEZprsJIiorP7L
w2Dy6AWHyBbvEVSXwDF8VCDG1R/xKxj+nYSLACGwxHbehLNWoe42HRt9lWo9m/8ZPLcRSZL0z9e1
Y2Emnm/zGQRyj8mRFiJqngVSikJkrGRtBZaWctHzFqOhtvYHxlut2a2zqHwYnErEJ+Fj3opC/8D1
1tENda6hOdt0rE+l0H9qKbiSBLt2TH+jtAwMoonuZzZYTaMWrgGhYPV4L1rc6H7R7mU7eMuUJF7q
NwptvYKCO0nk8DYWg7FRdi7Cyf7MxvruyDSNc83txnSPGXurVO2/1jcwk9NGlKy+8txa9mOIPUGl
1VR3TRp/lHKgsXqZQwWLg99pqGxKmyDf4aAqkATq34Ez0yiLCaVQAnVSdX6rTPqOSwb3BSle6Dfw
9zhtAa4rQO1im4T9Fe3OJ7uW/cIc03YbrPFg4Nhdpcd8SG6y38cswOM9mA08nw1FQ0vCgFoy8AOZ
rrudJblCAh6mGLrJvJWBDUHQaOPnWmjgdE41UQORwh9ehbPGe1Mn9T6BnJZTu+K1Zw2JX3eFxFFG
fz4SZ6aTctV1A5Agfo6K+ibr4TUtrGcyQBEU+AhAPuxFlt00WexndTBFcmUrJKjHARb3eu/IrCMq
xRuC8BdNOqxyAIGMCCGs1UTe4Kw5sAE8kU2C2ZrDBawo6ci21m3D/mgwZKuIoTJ8fvqFZfL0Z3sp
N0+qI/6ZNe+/Jb0G/1aNc53bXtQYrHjAqB/O+WTEO1Lqd6mNdHsQfH/p2mAMmsfm31Ab+xbOr2T1
1waK88IeOFXybq+QuJEgJ0748ASr25zR7jSdS5ZDsaJtmtr6BiiIhYXAGkhdKJyKBDsNY/3ET7+F
5T8TTt1FiICLL9GF4voGOP+oTBLvjZlvIQKwPyx2WhO4hhJtS4eUlhAkLYPB4GYIZKzij5Hn0deH
oxjtOz5SrW2vgNPJupBAvPn0lio9Po+Rt9Zo6Cg9PJvtpgz8VmPMrKUr2o/JOUOzvdsK4+ta39Qt
V+w8HYvINyiZM7Y3Ue6qgq2mlR3r0Ngk3b4eOy/JmrOm4aQ0nEek+McqfmkzCnJe+2uojTF/ZW3k
RdpbrWHDbplQZLRrHYOy+JAgm7ShxY0UYyaB5HPIbYz+TJD4SFZUQTlz7bKMmWOKQug1xN9J/znF
HbzxQ679wN2EEzUtGla+UJ68viUoaWKuxYYQnxaK1Jx1ejYY65ICJGoQjVKJd9il1HIgnMjGX+Iv
Ywxp1SxL4ErRq68S7VjDz0WJpFU5hHiW2O6krBkBoRGTiU4rZj4+NeZSyPHSl/KlPO4U0tyiXyv4
qBtsT3TKHGauhNQM6iBbmQaQCfJqpVgKjtkgKdZD/6rtT83+BH1G1PjaDu9l8kHoAaOenj4LRWaX
HZomQmiorxoRHOqIA6ZNtyl47aA9q3OspQ6cyG82cWa4OQiyQjCrlEkyq02IsZABSHZQOodVMClt
BLcSiuaqUKx1oD28AG0JB2X8gcm1MB6NaE+FFriR8ZnnqJEbh9HvHxhMMnfCDVzDNVEnaDi1teqX
vGoI2UFjDQCCmvFQDi/Zdo5KynI5XeIcPsSTv0u0aacOHbEogrS3nK6OnZy603v/SwEuzQriULQT
u9OcuLAR3YYMYk4a2FMCMg994pSVA+uUTUyMbICXsBcs4vueMRJYQ6EZL51aDCMBiSz6UN9lTmB2
w6s+GHFQgB3IrTVNJIMWECjLwGmWKvVugT9wGadMVw15VfFvE/lVZuOp83UwOdZFZdHetlize8Yg
fUOvIZCh+2LLqXlBhOQFSbgp85yNBJ0sqKmLznAzsvmvM1se8+ESVScDwNzCieRNILB/+PKpJkyb
M/qiTuRQGtK+Yv1hZPa/CkmQNNk3ChAf476sWkC+wK4dcUQT1Fd4CI7T0v+TzP5JGNFemdS7GU47
LKgHC6UlcSdQ3UlpkQDAW8olh0GqFpCF7cEL5O8mPPpV4Pa+dMo3TsctXHgQS6/qkJ2cTNskU32e
TEba7GwcxbmNUQ3/FN53Zx5CzP7DAKQHkucjx7gSIM2JkClrJN0AVtta0LRzmt7BwexfHLQpAf2S
n0Rfo0G+OxNUibb/xurHFEPhZ4u1AUdh0oZbrbeZK/8Kprpm77IfPqlhu5VyfWX4xZ/cIhuOgrex
TV2q0jM9Xksn0kro9JnTmZb80EwFvIvu8WcykJL/5MY+jdG4bCsNiJrsGQBKDFBrcaM+6758CdGc
jL7ak4dJSPBrSNAwq+oB2iWB6j1XpHgzDYs4K5BZIcpq5F/11L1YFFGab0zr1oSaFw0S6RPJcWID
DdkHDJ11z1hOVp1/q5nLGhmqJQv3sVO+yu6j7cbjlFT3vJteshodBWlM+O9hbSY/Yri0JJwGw7tE
GxdXTJHw8oNjzo7qxBMU32N+uENAlZ5FKyssb/DMWOMEHfuj5gD3CoguefJtsk6BkDXKlffVRQ11
FLgdUl5DI9R+7MFn5FjCi4m+5bZZVFHjBkF0bVWHXFqSHg2zP6eI11kj0wz12N7IE36oRDGgFDwN
UnpvJ+c9l4O7wRhcYVAH7WebKdafLPCQWglVVQ5EmBESdO4Si7IMMci5Z0J7U0ErwRKGotGemoJF
f0wWInv5IjWB5EfHDllx5osfK+KRh+O6YsVj0U/wp85DIUADxnAbZiHzdIe2fOtr692po2dtV24Z
aL91gzInLopXiGSAcHJ3qOsjhEvyiU3nZDj1ZTTUZcQOXi7RVlnTvpqXCBZ3uF9/IIKQZcszDOUj
bO0zTRgnun2oi+Jg6bPOog4w4bVnW3dbLMlZajoLQ+CvQUyyDVlfEOaV4C5oi+Yduuw7l9cmxbCh
Dw8YUM+SWLpCpA/pMPT1ya6SR1MqXlb0PKWoyWrlp0yXYTh4SaEjBmmbe+nffF/8UiChaOzW+vxx
k6KOeXpA21bcUTZ9j/oRUeKlL6qdoSQvlR8SmFaEhJtq7tigU3n+5O+TkYdtlH/Bx3pSEKHvP/Wk
jlSAnZKOHVoc7dU5JcJAKVt2Cm1BeK9S5VQIZZn0YtPXwyls2n+jyM96Krm5Wf0vpUQ6xnw0aJk9
p4NGmtLK9Gn/a+sLgstFm2cLDmHUxvChWM05V/KjPiLehOM3jijXiw+i5s4qSAd3SvBO2dmBuiJQ
tac5lcRe2cwspW5jF3PV4e+LQBzgI8GBSJetcyBd0S2YbPYSBxBEhiBVvBrlS80+tYyS2UbEmzfb
m5LPLIYLpP4V2P2g8MDD+hWd20j7niqiKZ/g5oFGvicpkxpccQFSjAbBAK+skn4TvkBYNwSITcst
OLOWMzDkNICLvmzcGnuNzDg1Q8XQRGyo7PeKyZSEnW7UOqw2MExglpjpKpjxLS2UxuaPYFhKhS97
YAZLETb6HXgwmActSggDtGUJQRO7I3MJCYhLMg7kiyEjk0OvB7EUEt43YDDHW+OVMCNVBT1CgUT3
GSVIFvji7OADqiD5suMmi0uSjAJPdL9lPa56puUlILIWfVbnEDtfsQ1k26Q59nIaUwj6JEPql+Ts
x1SNfb0H67Htm4CezIftVmExYd1s5ejb9PWEOKZCQacgeLDIg0sKaysVV4EVK+keQ3GWoPLUMUBb
6dNiqlejjzUaA2UUXtI5JGTAsj22m5jrZcT52+qIwVkrIzHzNTDEMASwTXaDjDyVUPg5txTClR3h
NaNBlPN3vbGWEsuxSm1XZFWwDRxQctprMwjOcdx5UsUIrW93lL1r/yTQeiYcK/Mb4MNCbuCkyhgp
uUZWk5n9asGDORXSvDXV+TCy/2auG5dXq7uX5bAjH8Rta48zjr6KH0LHlHGWKBIsUGPxj8m1LRvG
w2q7NitEZXAjIvYaFixP5d+IO3ci5IojUTeuyCU0x2RfYmxKdjgYyGrKXP6nF+9atY1U8xDo3Q5d
t/qBs83Vi9/5j+nncSm2khoBf3YeYAKpYBB9BrgEcC9C5lA5shx4h/UPV+Kibw7oGxcZtub6e0Tw
JAcMj40fkVPodSkbkKuf8YA8E+eOWmMqj6APIDwO2xntqia7zvxppEsrNvxOLX5A/ne6p557avcP
u0ilfOOPTaIPgQ0uic/k5aoNoK8bcCbORLcoyanjhsua6EhY2THEVIGds946AavISpwSe3gAcELG
Uh4ZHjNdDCxlT14yqh0kCjdZajyw5tSwX03x2yBOynYWczFDPG1xnuzp/7I7Tb94x3WRvUYktIp+
q6IO4LqD5MvClbC2xNKcziavpIPO00R+wASSYrpHQJFH40pGsl+Pz4b9E7UCy6JHMdO80z/Q6SyF
HiWQKIS1pMoyG6dXRbIMQQGSKcWNwizUqDyAKYxfFUTZ2gn+XQInTZ0VUcJZCaRkuDsRVXpdilK2
fHcw2EXGS0K1j+2Z9TvEGq6SGk1SMh1CHCYTTn4Bwa3Bct2ECmgMHho8AXBd+K3GKghtdz5QiFld
a+g8Krnf2IhLmK8KSAOafA59h+koWz8OtLDGU95bHm04WUQ1/ejBR6TY9f6uA80umGAXWPwmaAoC
uI+BIlQKR8otlObqgc5Hl81tUzFAYNzdAMKzh2EpM2kSaPCmgq1PANWywn2FzHNUvRQmjIk6R+fP
ywnQKth39FWys2Gh2QLgBXbYgMkoqKxlEWLGwZTsS+8VstCBJfXVhPkajTSQuGg5HxmDAWpL3Elm
KYooV0FA4XBXh4wJkdsi53TDEJhCxFgwTA5EexXwDEYwWR2uFDNGl5sAlitZDwQPPcH/60NBbyIm
bY4XNUwNEq9piIzqiTiJUBD0ysdop0dujDVN4ybHWOLruavuGaCxJqMZcUuWMVMwrQC9EyNcwsfV
TxK5tTArNHw34witD1BNHybbNNE2Jd9CYrAbQ7zEpXUlBfRISlfFFsIPoZOl/WrWlEZlvIfW5BrO
/M9mgiccrVLb9NimnF7fz45d0q93rYIZMSDKosjIDemhoMhkZyGPRVIME5OYWnZt8CQxtawnkNOK
l6NxFUq3Iud8paNtQB/hEZ6C17pa8JuMUV63YQVjVFrRTm7Ah94gg7hhi76Imz7soy2s7HnVG1vv
jfiXJuwMuqs1S4E5Q3Xzs2HGzJtfpG8Nlq46m/HPS+Z/iPrHlZ7hf4/+BJjMvhKuJP+rErov621k
bAQY0M1/ahg5vGQtaQZG/tFVV1CG/zuPUMeYgC5lnT6cWpQYcuT52GTgO+N/kXJ2sa+YYR066bb5
lOixwuktkK7yhNiXGxjB0n7EMBQk19x+T9qLIf0GPhBTJDCGRT7Zu8j4fcBHJHblLbu9Cbepes2a
9yi69uFLrf8RGZ7WH1b7KrX3iYGtxtq1lohSip6gIG35o6An79BUDaxUMuTfvbgY4qhEm4F6yom+
RzTawBt1Cw/HRh7OgX8BO46BfBGhhzZRG6oLQO/9HWGVll5kcZ/UVxr/M3Wo4RnsPBilV0HnN7yF
IemyLknFo/JQCJPtYZNYSE9LyA8KG9vO/kfTpmdekBVY4dqlE/MEIYyNun9tsOOU83QS8Yhj4xZ+
xUr2a1DtZziAW5ZGNrwPq3uLOigyY+Vqo4oAAABemm18cjlG9g0jwoJs4srDGhaCgrESzCNaeXQu
A7kuhgTQx4EozaMUFCYi4oQSrF8+ZL9eYiF0ZYeVbcImkUkHnbTgY3AYMarJVZ++Z4UwwHAwDrxX
qrGoo/dufHUNQDuYLBndnIWFM++YdKdvmU0je56YhSkPDHO2tHcK16zWVf8XmZ8MlLuGRe1c31lM
b2yEvYhmQGYjxURdjuhwEiW6U7HMCqqPzkD6aqxms3WcnCbQRb26BhBpT24iM2+nOMkIIeLK8IlU
7Y9ANfliDnnwNpTfXLmS+STBjUf9Mw2AQNyU6HfS7jKKeL37Z2iQ4fU7H6c2vWXNtSv+yhGi+Nm2
t6m9ahi/+I+hC9zEwEzM1dt4fCPpeBX1IZjjU0MHzAygfmYV0qtghdbIb3H4XqyD+G63XxniGABF
PebNtk9AQlFd7CxL54M6lqZXKu8Gi/u2uObUJCklqCOeBfVAqC0LaUS78m2zxDaRYhNgtDCNK69j
31yI+kRHARInvifASCb5vSgotVEw4f4JetTczqXoP3uFPXa2d+qzUVwnFG12AP+DWXiTUXKqbHFx
KIANCYpZyshbcklMVtUVQhvzw0AcXjgdubTIJI1vIumXwCJa3t00ZR4ZvtnNF18QxnDTf+XSxsm+
KlRotfYcnN8IFEXBSiSMfphIrdr4oreneu4ei4MQF2FdA33raKcwvvDXJHSDYpfoZ7T5g4QARwIU
jqxQp0vHcM3Dgybemm1Reslij6oxRuoZD1uMQMz4pnUjj1td+Gdb0Iq2vRejNbV6XJOFdJpNflOz
HazsMf9fSST7KazYcaOepBOlV/f6sObUHY9AGICkkz0R3vqSl3TC8gppSYnHgxrZOzVGm6GbuyE5
BAOxc+OnqSqbCiQEwViu6Gm1FI2YUYXkROUA4hn4n0w4gQIGDEwLQHVDAaGY6BvbF2yK6XYKG3lm
fIGafwIU/hOgAfVDJt1We4si5cqu50tP680wW7Lww4rWdLlhy1RsI2abMgMnWwB7c4p9dGpqHfJS
dLZ6UjjCBsXo8KHWyg2pPi6I4SkHKpklowv/1+uSR6SprCkhChUxA858o/XxjajO3dhLO20OFw2G
fUJZldvdOpkB7XVxGNO5WeO4mfNiBvuj4FIzI0x3YjxYoiJXCbtGH78aPXgj3fTakV/dYzNrTHRi
qr8h49PLGF+l6o+EkK0njRcuwjxfUybDs/wet5W5ywFm+XG2mRJj61PimDAnAWSgR7d2gO+l0N7G
dbvVmFpaaugFPikuYAdDSj6VqJGCoTaIHK3FYSnprJ76yYtt/26YOPG07KGqg7RQjc7C+rwNWhak
ed8/porNZMDWnxSxa6fxR6q5+jBnHmxYMrjzeQIQHrHvZIc7i7k4HId1vxx7gVSkRmZLZBN1mfJb
ksRpqHOPUr2aHkqWei20ttvPua6Zz1QlDaq7JukHU7QbJarYwkmQUbQTX+Q2RilTsDJcdjIM9qk4
6ln51cidN4FNnx2X2bwwmvlavUE7PDrfAqLeSJTUImiIKtbMS0Kta5HxwCUwnWuNwsKH10gLDlR/
BTL9gL3x2is9bKq/LulOicaacQjlvw5KHSVvCTZTlrLPKech1e0vidJN+jXBeUzkR1WAPgaVJOLZ
SoTBsR++7WqfvGe29GYgzvNRr9V1ecbL9JVhGyky0rvJv2IVyFoAp4TRKD+DA6nL7Piiq4jFArMI
fzjVinLS+drh+px6q780pnwJ2RN2MXSR8q6K6bsS4QXDx1f5sqKRWpR1fz6rJEB6mn77BnX/MHCO
aRl0UTpr9j173R5vDZR9y3j0duT57b8EWlhpS89Gti96ld4M+kCUAmvTTPeGg8XS3BgTc/qiu06m
doYreTC1+DCy/GvgwDaCrFB5VzHlz6Pp4NfTpuiyG1QekzDcjIBzWQoY1ijDPYrDl2+zNhUCk73K
zDgH157Rylm5usaNsi6Heq0Re+FYGw3GdIqIJo3tY4uWN5KCzUCaLpHDQMZ9oicgUvcFa1FcBhzs
IDYucksUKLn0gouHTC1g4e2ilP+UxHWYb+LQnrSf3Af8lDOZEiwMCqX14oBC2HoT4Ebq5Dvqxu2E
SifWwXJG5lorWnfuDUOgL/b0MJmyGmxz+YOMUTnIYXnRcuVpJ9Nyih9mJ+1itus2ZKsxQIyvLVaJ
fNWsrxhIGBjws4zHpOGSBM7hgqDwzMw5I2Ky7qWj42xmAE7gN8ajlRFBFdGZLgAYMrNjr837uIWA
+WA3POD9p2+OO2C76CCVddgKb2pQEeoK08MvfToP6EcJJUKeHcI4bZz+avjRFU7oCayKR8SljBip
m3w0rAig24g4yBBLRiZcW6KMopAYulecOkhDyPyLUww0QD01Kq0YNDuC5zxjyAQPxYS0WHvc2qqX
QwYNeelLW73E/NJM8+Ib9iVtUe+D3lITCQE7C+SXaQXXgBIX9uQOaN1nTM5dW0bbjA2DELqnSuVh
hCagzuhXKd+mGu2ZNU5bP7IORfXbIuVtSgO7RrprHAcvAlZy2Tzag3YwXuHFDMqTyi+QbFfSEqC3
a1c7xClRql8VquYC3N+QGu/TqDwjWfoMhvQSNNMahJz1KsbkZDTJJhUoIEnlMkwGdBjLMyXY5Ub9
pJHUQ5hF2wi5F01/BxHMelOLNd0Q/5S/AaQCoIysGVxCCJbyy2RtJ/vL50DKg43e3kgALtQj3pPv
goTB6tD0nlLvoghgGo/jQe/fppxD2wNhGiVzVeRzpIAm8G9B9YzjnxCQmsGvNpun8RHyMRQu4yHc
FbQIjn5Rs22N1JX2NVsXzQ1U1ESsn/4jsD+Wb4r2N5bRIqovcfxVD3dGr8NLyc9T9sEKZKC412+t
5TF7o+cru5flbDJlK5StZO+kdluA6qmcpeUf5fGzx7/JetXKP/7j6DyW40a2IPpFFQEUXGHL9o7d
9KQ2CFp4X7BfPwezeHwjjUaiGqauyTzZMm5Q+tWSb10D5pACD5+IFj9gmnid/WC4Qvb6kxJ5MCzf
7kTkjv2b1d+6Qnz2IQE9lfJH2Y8mty0K9MVatkW2XiPXyB/mBJjVc9N9UGXb8TNp3bjLKK5wF3rG
LxIE1qV9m23mZWSBcjDFizhklJXVK3/5Pj5DouM0Q5N0tMXJKx5dD//lRZOYV9zSGmstppuGbqn0
A2xOf3glNnNzgCF/T6DcyoISnrY8ufwPNTZlLxQ8/e5AixTFVYozjI12/uraU9N/eMMxpPBreUUw
+BOssIdTFhzH6R50Ro2Qi01ketFYYfGkyr+x46Oan2T2Bmp6RkoYnz19KfW96YdYY+M7S/3GSh0z
3EzUvwEInsB22KwuLNcVGYas50nvQZZew0Qdo0dIL8vl5fYu5SEK0ZOCjkzRYlU59Psz9Z2BcdX+
dhT77jezOfCdDf6pa04V4GkPNMlrWPxo9TlDJu6HN4NZni6IHHu3xbnp2A3ckEQnv/QWsDT1ePGG
fe5vBTn0ZGZ3h8h6DNU9BX2GhdvxgD18e+U/k7YPnIXdfqUQhs1bUN/b8wbbZhWRbMIb/LmsGHnr
X0f9Wd1zlT+S6RSVLwzszeAnk0+aKpr1Is+AYvLqBY+ZYKkkP3PnEtI2NwE4v+mrtC+jvjIbzhyY
LSsYpI2DKfOFh2ZOcG88m92llVDuMfUu7LvHYULifgzmf5FzztUJ4VWhmaqSm3N1GduqN7qX0PxM
sDQ3PHEjA/YiQ6Bz9UFfMedizHO1u8+J3Xw+phuFqUCDJGJtcmeO6crOf5d+e3lP8M0D2WRIMd38
8jLxrofqHvfg8b/y9iuGFLMcbveC11/w6qMiJjkItUy86fNLNm4j92cc33z5m8g/13vquL1GRu5S
kV+DPbsiczOmRf7qB8Bd1dptEHlVbzI4C2gz7jpGh43jXSyKaKyM0U3ZoFv2Orj2+tA199l88toH
bd4r995tXvLs5rVvCYIs37HuPKwnpv/cpjeA78K5BumOf8h4MZo4M4q/IAQ7oN4V1JEY+rDJKB2G
E+CfS+T+1tmRjHYDCalxS8Vtks9AnmkR2FaPOONeuPQGhhP4ByaXRFavtXy2w0uDzdrMtpi2phZd
0MUdEB69RuGfbz0xQHExDnbkGBVfkmmTjaHSZuZmsKNkqgQ397dtb2OI/aB8zRmUcggo/2ny76vk
XztfLLg15ltW/1seMDymxuJ9M4Gnmn9MFAcMFpP7nDLsDou7LnsKraMtL3W9nft7Nm0jJnP5FGMa
UMGjXx7z9OZPCHvWTfdGFAh4cIRxJ5NFpy1PHkW7eTCDK4uPgHlth8tgvO8XcAEmSt0h/h7nChwK
tJ4sKN11KkKXGGfnlUT791ChUkbIcJtmbHVT8B7REIQyRnNJtNGSu0ybSuh06z3mwn0piuhLpPX3
lKWbjmLHnNpfj0pz7ffvKe6/u0oyw1AsF1tyf2cC5FjSG7fRpTweu/a1zwd096EBcSQEM648tSZE
hBztnNAr3yVLu0q8TU5IZ63ziykrUFQmoHYzRAQLUJsrUouUBUKVrCHf26h1F/SaGH7TukJEBK/b
syJnU9otgvQAGwVblj8oH2zDomxBHZAbjwPJRZs/WnvTY+TT2SVjXBsPRmIntHKJI9Y8fPnO1eWB
Qj84ZUyQ0avvRFffXKtbJ4O1/n/hSdwGKsCmZvUZbeccAa6no4gJh8uNNsPHw80KWXzutk1vHDNi
VBjtujdDVayjKqAz80RvVY077ajpHo6rbUDsdxIGxnpCnZ8J9Otox/kwnHXQRXJLRPN6LGO91R0v
RBnTQFWz/5ubWm5TqGalZImbiIOazBgcS7vu4hwKhOFimbSjiWf4ceytU25EBDRmLfNqIc42RRTL
0pxqkC6dvEwOBjYZHn0Y+Wr1NYj8nSoUOSUtSZaKoW5f1wvZJ/zosHjrafosBX6WZmHjOkUxUm2U
J5WilSxDXiHL9YbSf1CEcyNc4rwYapLG/R+PYblRAJBzQMvVAHD53OPDkABdEi3f7cD+euXRso0a
8rI3TpwP0CtINBF3k4kJhq39Ka7taa8b+69RqiDy6cfOs4XSUYlV1xvRYSb6fJsNFarvhhE7iW2A
a+NGbpl0FsarbYLtnNEhdI48RWb5WA9N9Whyg7NWBheLu2twqm8Htg1RPu2JLUl77EuOeJumsy9T
2AYCdC9K1lWkcUXUbvZcoApqm/cZQ1BkOeaObETemqa1jtCXrqa2rHfEGm2mwiPUa0i2LCMVgpNl
6rec62REM4f3CmPbuuZfJZkwdF6NH5GxAH+yavEFTxiVZS+eHOFfwbAUGBbJXSv84l7ldU1CZr8L
qjc9I6r0FMjROLeLQ0ce19QrcYlhCgSGHI5JTOkT4QCG7H9uLbximZcgJI84arPuZDbTJV20D0Yf
oDetmp0t6OD9ipT3nJE33hd2MxDpiYKqI7kJ2gQezogpe4x5Ym2mO2WNZsJqgNzxG1MfRO55ylVy
7br5Q7VZsZ1VvDOEba01gEJ88VZ28Avf3UUdwVS5Ckl3Qct5N5X8ErcdqYlmC9QyMDh7omaXeX7b
x0RHbqrAwBfthe9jjg8KmJGHqiYxHvp2Rko/P45M7XZZxTLZ6cSHnQZXCq/gNJYDEBaNeySPBWsM
bTLhA3M2eNfJA0Awl6C1pO951FXe0SMTixokvMFhQ5jflifuamMl4hQ6f7p4q137gXwZvAFpdulz
l11Ggo0g6h/NIllnNismx03kNm4woadIyaWNaaUKbAyzBrEuJe2TDu6qcdDrwYSHgR533fiMuwZ7
7lbW6CI2luVnYw3ZXVESKmGLBvcMKn/I+eGKxBbERj1ZHAWjMEVELnJTBrwGO+c8E/ukpk1yeh+K
C1ujNEFR73YNWLU62ErGdUiluQx2VrBOYKPcVS47sqgfVy1hHMQgxpumd3BR+NexQyLfqglMPtIq
QNr9oZ8KdLTJ/B5HZHQJMOlbJitPSe6+cKftKNn+mDwDXJ1txqP98Ap838KCUF4BXr07Scv6WHVU
AuZPAGHGKfFlkMFzQFv1kAZc4ySZWh6g6JBJMTAlCv9qiYGrndhKjkgQQE91K5vO1+j0Q5ZjIU7y
AXqc/+DnMN1EgAWLuQUvdwSKGZnSm672XhMdnQNLnJi7CY+3tF9W7/1gP4MUeuww0bVpsB6kKQHn
1+SK8uG6Hfi81vC/M9i+O7tLjqXF4kswm0AtFF7bnFPElLdY9seJ1Sdgi5eEd/bKxQQUutam1GwE
1BSe5RAxTJrQthAiz0fWYG9klZbp9BmKP2kk7vytLOOTlIrP3PweGCMlk0t0PWQHUoabjWzGv+U5
Hfqp5gc1FGZ1ad3YOsQWRIGOEJeKLLqV8pybF3Kqe1lPeHQGH94FbttAgsTxwTqC18mdZSMObhPL
2DVz8bpA5yEso/U2jHGTCqI5wl6u/XhZT6E3myMm487MphSJxpMDbdofHcpdR/7EcJ8R+EBJX9h5
SW6/Z3OT3TRSzNG+H+bs6KfTd1R2krgW5nt9sGxTM5/chTx0tlBTefViFkonjySiI9U7lRy3Iu+q
gEP6xSLqrLKXTCqe+G3j1/jr6BWr+jfvmdOGUeVuh/bEBhcVd6vYyCN9dOvgYZJevkfI7nFCkm2Z
b6bW07wMWXv3WQ2/r7i5tcEWkuRSP4YplbjtNUbVC5vrom0H8LyhnwMNGymC9oXctjv7rGC0hRVk
4XCCfg4Gto/te4/1hEU7s84LAqarpuPyvJk+l+fL4pAZKAv9Zh/0dO4k0VnrIgdvOiN3nZI/GjLO
zlMws/0MLD5NIa2n2DOiszlsNL526eFK8jSZYpWNN42lJCTJFr9cfbNHPkeptXXnjMGrmM1Vb/Ey
7SKCADsXkXVZ4vlzJs6pCQ+1x3McWPaHMuaHUtiS3lifJ1m+1+R/JGOPZiTCjSselN+FW2DzfGRs
dSf24KrzvkPT35bgZw9VYmToQZ/7IDs6GivTEOWKh4czAdUuVydo4IahdxG5S1mKeStM8KdCvGHt
rzAOEE2HfoqnqxBPeQG8wG6bn7pdIDt9c8snd1iblI2JcJEZQTUryfpKc2eXqWZgeAN9dsSwn3nv
sSdBHWGHQS777M8Jbl3GDAFz1nXrJ89xrsjZiqv3Ft34uv0fLdLgJjbXRpl/T9i4wiEBnR6xhRmU
+dsJ/9nw050sqTmlR3Fgu7uE9y5Al+iz7ZJH2+C29H303Z2z1rJLME89BWJQq9p78RPgoOS8/E5e
HR4mDUaO9fjCZw7wRaWMRh22IHxIIrm6qb+k4AGaHz3CAdiDJI6DB6PPCGb1pU8Oi3Uu+vaz1919
lrww2/2Nwn4fi/5A+tveQVWjjCezxjAz6oHlsVPjO+5+neTPTy0GXx0rpRKPdrpMDXxSQTsve89d
9wUJBXcG1yKxcDpmZcmjmuAXT4HPypz8rB7YVo+HByyDcewEy9rUsGB7T1tMCQCaWRX10XQMKX/b
joa8llwNSzWX0UGtkoT6xSEOnggCRjcY6/aaIg+izGDiO2EdwA7y0C8pxBk0lamCUugJi2my/+0t
/1kx0ATMKa39YK/LyXVw0WCJVSjM1nmWXp2AyWWSGxb/UotV7sjLbPdodgxC/uwUlVHFQZ4kNPms
e0m9IVfXnn7BTmGRCK2YcBs6TmQkgV03pLiE5o5qH7ySZZE877MbtSBs1S1ODoMcRWljqVfTq23X
j1m149jfGM3w62VwtcN7PQNi6V10mLrv9rJwTs5MUnid6vX/v6Jcfpu5TG5BMr16Q0nXpGsObwvv
fI7kYAzA7YMYZ2tjvA+z/xlKztmaqfgdc9rZLzgqaoy509AekL9wwzr9JQNcbJJeoyp0DkmAjVoI
+dQW2GisqaD+unUC7V3Ydu3KNKqXqKK0iytJYmlWPdctmCATd07VET7oioR0HokDSqTQMzxiP/Mc
U1mpk2eXthUdzlc+0W5Hf77jDdvGAngY0U22ZDstBixYNYV7dL16hBJVqC054IdWdOPRriKs6z2q
7sZllukjw4iHM4RuLAbV8GzM3AqzdsHBzgPSdBsIiYt7r5x6oLvGvKX5nGkqhu+A8XwYoVqqeRVE
ArkfzOEC51cXPgZur5igJttW5Qla9pTNdNwjggWo4bkvOjVe/RHHTUFGU+vl12EJtgmy7q3lHcVf
G81LJ7mQ9vSGaJoKh70oAIDbYBjfdrgo2Fv3nBrRSxIxGxzDGuF0iZkf0g873kFsLbrPu6lHjBOE
T3Yq3kSAQzwObQRxJlvi2va+nZBqChEGUiQNWHMMYJ8wpFi1WZjsFAZMoZ1TCP2RAQTqykb5/t2U
Lo4cWeyNdoadVj2TsrwyrPmzbGlGyaxhpuMeVdHt1DgALUw7c91BiUahjtJUobxB31hAAkgFtjjo
389mSQwnuwjNWfRuLog04sUQKEuSEwLvwRAJlzL1sceH0TaBBIzay/M3fTmdqrYrjnlV8xLmXTG2
ZxCV8BVkjB97ivITPhQCYJuDzU08JUwgmhQ8K+lUHSYKJ9r3c/YzWlTEoYv9YCqOcTb8FsRWrvxa
kiadXtMqezJlY61T6xWt1YeOq2f9kl+pShZaDez9KULW5JE4xbByO3hIqy2fAEE6vEfEWH/pGIX4
+5sXXTO4zey1bD1g00m6MKA5BZgpw7f7KpziTjbedkqclwr91pyIH69BPu105a6QKC1mgxO/InIg
j3lDV8OHWTJtJfwdbEQjhn2rXWJKOgRZxkRlYZO8rgSZFznVdA+fllG3YL1m+fUmlPduAQ12MO2z
3Y56dUya6Jl2HfxpGEen0LK3XpVIuMHYCEKLrUi8xSgIMYv0MCYZZX3rbRMnzeCoDfy1iY+HdBgr
f/U7puUKsoSoCbLsVIjYpV9DYH033LLbBktQYoPDcM6oOazupbOiM4e8ESJV6D2WjXZja4S0oImy
aRGqOYxmukIR6wBXeDTafdwjc/Mh1zd5IPdmFsGx0iQ+BWCGF3EcXlKMPfrQughcBRQTTdcylDFO
HUc/zqK9Vsj6hEXoAZUbw638J1E9M9/63Hfh76CNr5ysJVO7WALgnyTZ/Gwq8xl4LC1DEWEpMtF8
Oc193YM6c2OM8RmOqnaELSicmehYOT90GVU1EaUsoyJ/b3GfUCqLgyAo2xhhCafUc0Udf3Vh9EY3
x98h1nQYnKPaKA+1jTpGmAQkRyln37DQXMptaJJyMoX8WQOKNhYQ3PSM/IQanzJd3ydivi1CvDYc
+R5oBpIujQ6xuNYVmXlF4RyTsHtufJ73WnX5maTsVaksttieh2BmHI27okJ2m6UxlYYPJNIpEDXU
5shfk4ypOvX2nIxvPll3WtgP8xLvqmT0hMMQ6wDHem01Lq+EAg+bJBXBk7qlsufBoqwlmSxD8PEk
8yhG0x/d4kVrgNUoncxh5S1/ko+3LelJ8wuUOPySVgYTKdf9ZvAfa807Qtc2IQ7GmxdyBDnWJ6lE
uJ7rkx0mp3zsvnjF4FhLMWUwO9jjhtwjqPsOgv5chl648tr+xrWIOvHmEwTuYBxmSQqJEfskoJt8
GRxSwofJSJcUZigz2mtYye20xGrk1cvUFw+6xWASGxbWVfM9iAxaL8U3o9NqW9fjs0eYEXNt3i4T
N0tVtv8wfNZrMjC/UV4+Nxp271RgcYgl0WazpMpJFJPtbPA2oq/Ctf6tyvJmCXVwPIF4pyT2BVrf
g0Jrs7gD2pUR2KjnyMQYMo9uc2je7FjORy2xCRcDSAawrlAhjJgx9PCgvWzvVDXGwpqKvMsXT+yI
JZtQBwfF9VpYwZdvMyDyx/BRWPspls8oKf4IvlCbaYBX77XkBNrosCOyTe4cBicipMUN/BE6U/XS
4dl/nsdvT4Xs7AxGw+kSHDKyme119J7YMcamKp8ZMDPq1uZIfjNxYkBPUqYyfXjjrAJ7kXvQOQzk
W3Ulp1XR+R/RpKnEYpi3maG24cYiKRjxIKVERYyKNQFDHUBhMREmdSOBLmAn373l2ndSm19DnzTI
yRajIKP32nVezTB8YKp1ITT4lMc25zXvGIbMaw1GabQ4lpyu/mt6uWL6/K91cgIieMObbLyzBlbX
0kOi1kbp8UkTwrDbPg4FYX0YcOI7V/WHqUIm1LasR0yXdzAV6jJDXAF4gDSpwE4GKH5WhgggD5IE
RXAb3gK6mSxLrpGwh2OTLeybfjU705dIineHOZGynYNSyAVnvK89anSGpuarjLuv1PBe3ThawQ8c
0TzxAKoaqE+Mppp8h375iCXgDPjRnwaxuXiLxzNyozUz1c8MmUOL4EljcZR2Suxs7VNKU7nMXVis
A8Vr2Kjcp0HMV4cQARpokNTuctZZOwq5HqZJbG8LNDmtQxxCQ+wAKPxjoJN/ksYfKatJwNTAdsp3
pdoowsL6HIlrHqQ5KWfx7yjTF691/1TAM0jX3hYY+ovypesUVnOqb9kDnuk0XIg688nSWL6QZgK/
olh2onj/2O5DGjVdDByO3JlVlm/8ynrGD4snAV1YMcM8wLuVSIKc4sE6Jlzp7eiCk4ywKKpkYRWS
rDjFmN+0A09z0ciQ5vY3zjjNED/4M2x2I0DWVvlGuSXXdBk8K7mRxt+Yd69ukD8WJMvLXj6AIk7u
rYHYE+HBdy0nkKhpMz9aUcC8J1ym7/Bno+M8cUQBlvXXdR682WP+FiQISaeAEeAC2svDFEpm1LzX
BDplHvAP3M68foXf4qugwkwSJB/zmHwCfLeC7t88Zw06f/YxJMMuFDJQNRZhz9eeh5KMkbdkuW6+
Csh0gYxoHfO20C8W+xmnhAre6xIRa0XyT80caWM36bT2K/YnhU3NUzkw3ZuubJZv8Gua3LeWUA9c
XyGbH5wWxFw3u9QDqW3NMxvi9MOpGQp6yrv1ZYXGQoRyHZn7voPcmftleF+3qr2jCpf70kKvlSa4
6QtkyegnEV6TSxbvewLGuJTcn4FVW4e2YEQ5obCGvcl+0p0UoEsbCz3yVzhIJBJPlKqiuDNSGFXZ
OFlIW489gl+GlmiXE6yKDE75aJt1r0CFl73074JKN2zMUk70eFuXbJf93odgJ9kJWzn/uWVDqSCN
ZDRgetRE5KKNN8wtBskxyjroUdNPheCzKKcvuWRzDQK03+w+8az89JNroOTN5DpjTZoTHrhPqum5
lLgvuxGFmp/BnCtsjwlIxQRyXyt+B7ssog0aobn5HZRxdACumiHLE9MD6p0ArRGFmo4eJCVPpnob
5Po9cPNsk9ksEApBgPzMDdpE5QeMgvey7MFUdcwJ+FQqEVHAduHipbspIgqYsGGNyhtQLo3E/Tyz
b1jlhPqGjtr7vQWQUgEs7JxHq83cre2xHBVA3zPO0JWZ4a8z7ofGMreVIoLHpcJ0m+YVET9BNPpZ
pDgZ6nnPCPkj81xwYfjNvLGCB2eyEjWLnyAYjpZTCIpKNuL93N23tAhDSuuoxUiunwcCKoOpAikD
M0i8JmSuXiWiw0Cp5bJZ7knmfrA7960OmYGZArBdMLlkAJv1senHQ+eCAobvWqzHvzyMvRWi/oCC
zsS0xYpRvIhq1peWTGysouOutcSewdxNTLpdNcwQsd2TD0hk2coWQLstTOc8ieZGesOj51tQugL0
wN5kbq141kcrRzpZstraqkW0UXS4RWabuYWTNOz0FEnmIIc9hF8LANPKWnhNmKDanqTRxi/Jt3Rr
gwn3KNYN6+OTqRntlKgS6vrYTiRmZmO/tLc8nTm6jzgZqB+cnLDqARKGT9RUXpdMIaBmWSZLlNG7
zwwLk7xNBngYGc95wWNaUURmnuqxyKYPTRnYD64e75yQ/FE3RSnNLJSwHA/FL8FdJJLSzbDfK+Al
uZ67qfK0WFtNkG6GDM/CAMhFWLK/OTjOp/g2TI7cO5KURYchI7Mk19ibxBRT6/qoNrUjHhKz2iso
aANW9WM0Fa+mzvtD5pZnNwA8YwmHpB7TIqpiNDYEaBA2MrHWCmvxySTvr82hFiq3+hKRD0aqDl4U
0BkmAnzYaUMWruZWiMcJZqn0ILXHP50N3iUy3O/eMwi/RtdZDRhpkBhMXgCwvounjZPM+4FGmLAm
OawKDAixb6CghjdqLUafDMwtom8sH7yq10iaBQF5mS3f6cj/Vck8gulEnz7XbHnygWjZz3bknJDv
NiI44raYsdEgqnF+Tx2gdZHzOSbnceKYtKLhCseX9UB47Vobhqtv4CDrQ8BWPXvN+d2Zao9YqPqV
AGZ3hSrvsbSzh0GQJWNE5r/WrR7IrWJKwQfGkc08lh1twMQB8hCwYD9dltzB8vHM1VfsTI9Ri3Rd
28XjNNpPzjT3jL9g0Qyu+dI52YECnr11j6OyRlnMH5sEFzpzCPvoRghIwdU1P9Sd/9T0b4JMS9ed
zySTyDtGdzAtAJx1iumu9uZ+n7NsjRwiPBsX+0kFMVKa05FJU8iWntxgpot0o2TxdC5JIiFTscVQ
N0ogFPOIZLja9TM8PXmn2bZZQc+JSeQ2WbndOO1KAGkJ8m1yn7kgAGEaDBLZcGh5KGeQjGb+EbE8
CrLf0G8ORZfc17yK27/U5/z2OmYdPbupRhxl32kGbxlcqaZcpyzLd1RtLWUSio1SbIzUeYjj/F+Q
h29sAeF+9Ox2fbROwTakoe/VzL6MKRnysJA/wr0EROiV/s0XkvcnljpLblx0mg116lic5/JlrPBC
GjCnm/KlHVwblTIcVZ9oEovo6EARW8KaXFvlvwzvTkkN5OgBveJ4SWDu58iVTJRHIXOYFEBrIfl/
BY44qe+c/LOJb1nXM6DDzIoBpqNmJ6d1HWP5IVOPue23qa09kfURDzgyoLmDCB1H5kouL6ZaMbtE
AcTvP5fTmmHLnQGKf5kFWpDPW5q6gda0obMOY3uFidXaxIyKc98HNcBCuIr3BbG2MHkZlbsdbSVj
K3ZQ7L5hoqIktAdIkdSF9hcJMaueVaBBA43ZaV2X5spG65KnK6dmS1TN0bd2GAMX/m6c5+5uyhjl
kdPQr6hpbkOC7SslsZwKENZkRIgsYoVM1A75TQ4AMrF47neN73Nou/tavFeYZNvew+IRbytCyTLA
dmlHg16l90siu49QdjRonlR27PDJ8W4707BornF4CZEf9MWn4T07TEezJTNV5QQTxZxz6KQNHCPm
b1gY8I5V/aZ0Z1G+lP7WtUrsovA8g96kvw5QyfhhullyVZdwPxfXrwG4ZRKIdOEBJwwwgQbkdPZZ
P+GaKc7MnnFW12fl/EOAljvKJRUWbWTIqy0hiMRq8cP7KdHUuHmXVzY+B6APyCSn9t2s9IcMeC2m
jneV2novEx9qvklnBNykktJYRRaj1ayK2XWL7KWzra0rirUu9JM26GGsCSygHSzK+Z0jQU1iI6zJ
x/XXVVI6L5IwNNm00YddYhJ1O5AILHPFY5sj2xmzfj7PDkrh3nU7VEu2PuZkiIJ7gcdD2jctpM8x
3FviM0y6/tnqAc20Az3O+MZhY3TTizsn4cP/X1CGT6eeSi7wxEuWjdG94Q3YaJD2X0MFzrLPxzNb
kvo0m9CYvCIozuXArmtSfXpje+zftV5o7JRoHGIHoHDMHu5llbzaVTM8Cq2sdW9N3iHse5I8R+c+
diqFGqmqCHjgKjCMyY5VhfaHB+WI+2f653tScWmt4eiFXfmy/DxhFYOFGNcNFr9wlP4E02yc2fb3
B4+YTytR5bvdRo+iteyHUudY3PjV///0nLouSSe12sR9x/ZLVzWNZxLtcwdBecv44GVBpbRFTj6k
1XnH0OAJsdw5fXftkryl2ru3GzFt2XeXb9FcPFqmp25su+qXAZ7n/z/NxIY5f4Xrp2i9emXJSH38
P9dPxqDYDyUG3dGjQG9HBPKYwn34qks9NhXOhr4anlUv5LZC3fRUlvDFW8vT3PmbaIzsHzlWDGuV
Vo+xj8ikGJmw6TYOr54GqD50VnNn+ENz1jNyn4awuJd4SJ2Vwonx5GkUB25r/htaO7ln3EZIgT25
v5IZnb4ZvmM8qLTxr0nb3BwJIo0/+a2JgV0bgdJnjV+ryQYatbCZ3uNq/q6cqL4x/esf63y6+py4
tsd6eg53LVwQyF2TdZ6FgjVmdo8Z+VdrJZz3qkbwmxdY4+aqSXfKQq9joV6gERLtCbrMXQyCYj8h
Kn8SZCV68MgisyoPrdQj9w7cozLV1S5xw6dlwbH37Mi/TFH34Vm6PdVYW+ExjUcgbZET8m+0FPcd
b/KU4eJlSjNNvOV4nNpMooqKcQjl4l82D/zI5cyADYZ6JsyujQ9frumIYumAJ1zTHFB5S/1LsgLA
7/+/5B4SoTnN1Y7e9+Ia3PJGIIeTm/TzNpwVaHzuoNtoy+8QWNvniOQPSKB9byUEFzJFZUnnBdZ9
jMdq5GllHtX2GzeoMu4TaZ/LqkIG4hpbZRBUmDX1xxiQGSBHqOgzDNCJsyoqAfM28UgYgCHhlwzz
FhAGPGNz+HLNnV1QHd7NsbedWXFvDNvVu6Hnco6eDz4t2UXTgBkq1p923PH4q3Q6RS4MZPgoyWqG
6mbcuVXTHiw4b96ybI8YYc1hee+b6NQptYHhCCgBDbvyrWkvid2SUpWZ0b7yI0RCXR97KNnQuQ6G
iUBmls2GuvxRD0V4GV2w2CqjBM6b6cip4R69FABb5OnpA5UffrkqhvzdSh/E2PxpaNk8FxUmpFYD
/HVVxsjRkKuBWfV5mjjHy0HXJwtupMqDmbLQoFWRAoFYCbaC8+xQj5KGazJPHpw1vFFXn3/ulURg
56bwlkhu0qWnjkAkijeGY1QBqf7owNAj0GUeDdRTNNHj1MF+ajuv3ETsLVkJG3qVGCbkcmS+1Zib
T9JCOBhyP3wbsrhmTrIWE3Jp2xHDJYG2whoWsXY7iZFxVo2IhiZny2+bHGt7a1Wue6a9x4QrpLep
uRyHzI4PWg3tu7RgbxiYLBzeEDCEnOyiFkCNu1jbYRcUHv102GvqEyeu9wxVkJlYRrJzp0Tt69Fm
W9sbTXU/ReCTTCBn4D4aNrv/f8FNARFqLlDe/WNfg7Cf3fQVCxRHajZBGNMZkq3lS6vZqIsZZTnK
F3W0JoDWhPhdygxJZ9z1J3Zm9JFV0hDs2BsX24gfumqw94nXpRdYn/ouqpty+/8PbZGml7vZhghl
8ZDczQAnF50mAwvNdLDwJLGFon3GQljflIPtz1QZ/jHu1ptnmzeiuvEvebo56eWLUWeQoAy5j+vc
OSplBgckKMkPpACsXE02PUo0B7uhtX604XynTV6ffN/VGEl8g5SdIqUmaQ8RlewaGJF+JuR92MlK
a5Z8ULrt0g0vLkqFu9YV5tWXFrypjDCUzk+m+3yUYC7Uth0d9VsEiEZTOYlN40NBDXVActVszVv5
ipopZgj+LWkjB9G6J1fm5f3Q0c/6o0WtPeDiArjhnDVszLih2elMdHLpWDCf8ltCiF3jxR8WaaAL
Rbqk0T42btxt4qjEvCOQIxYCMaAAztc1/ql0Qvu1Is+pL7gDi2CCDpPg05gDpluRBF7VDf+xd25L
kSNZun6VsrzeqnG5Tu5jU31BnCOADCBISG5kJAk6n896nv0M+wXmxeYT1dNdXTPWNnO/zcrCoIDI
CIXk8rXW/38/ztiiRtYUNOKu8xfNCGG3wtgWbkaHyYlNtHGkQ4VmcmpxQp2SSm+73B+WZe0qF57L
xNpOToHRJyfRpzxvRtkjkft8Gx1idubMLPacTj9aWDC3o6S76jYZiP2EG5+yC8LndXdICtU96NIs
z76rKARD9vFJcKQICE9uyqCp2AVlI25LyrKHrMz5U8KrUC1OV2rw5KmV/nhSBklyLUSvzwdGCKSq
0K1VtOOvA3qxJZCMIzROANekfJnPcmz9u7YzT44d9w8L9KgLrQ6Fl+Xv2/jUscjelPRKmA/2+YOq
SDPJo+HMgnuaMU/emHYlcdvRySGXK9Wue5p9A5zU8sD7QacS5tOaeGmLm1BMKcciI9eRxfCtqIR1
nS0PbRQ/TviSdp0I/Q6+NP/v86fxkAHsiv07qrx8cbheaLgB7YcGcPv58Pn/P79q5fwydey+//T/
P7+1xBJCJDsCtnXtM/itqpikR7b2WTKp2wYCLe7WeF9IczP2Qw9rmBWgyCloSN6VWFAkCgqfy0ep
8jy7AZb+2Q9vx9xAjj4nZrpR6ZKg0Ijw1oQ7ePv5FQdAn8ymAf/D4hGzBTvVlhZH5sIO/fQIVV/N
PGrb2wYUu7C/NQQtM6dZrp5PuNPywFh53qoAj0TU591NSj+2Ctj21F0NQTWP9dc56fTX3EExHWuP
NVJWFxsX2z7on2rXHI5GnQxH+uYC5FPqfO+FYhfYaR+mR+zdeKn/7Joc56EULbiJ8A7VGFvh5RP8
/Kpdvv38qpa0cpjWgCrkfZaLHbLogoOQ5Qyqmoc0SfANz/j1IvQXgZNUPE8rvn4+gAzFY9vYp0mI
gxX45R7jqAPkP2iPkAbL1LGu6+Uhrup6JySjLcfJP3Rsj4fGKWOQOfLDjsv29PeHEpfrXsUmKc61
6sXCOEVqB32A4BOWNcoYxshdo9+0aMix4IaCTfRjjAL5zaNBxk1gmS9q0mo1ZtewxL8RNqpDkqPx
CJmV8RjN2C6jENBxNtQPi8Kmo5AdDb879ZNwbj4fGK9EG3uuoKrMQfYDXrFLWELHFFtCOMwJ0uW+
tEZVMmEmm+h2IJMoZrf9SKm56gZDkKv8fOuhmjiiglHXDG+PKqP+lXXxtaz72xgzAdc0q2ky4nua
hokmjfMVlTE8NgN1hZ2G/sOEinMlW7oDVsp+XBhOulw+6pLonFEQKYiQO14r+qv3gQuKKLMbkEQd
tzRgG0ZBSMiMq/WWfgmhXsKBeGpYz3M/qVOdphoFPJUaDkvwZ75L6poXlE+xsEquG/Y5NQTDDAnC
lrH9sVXw7Ucs4QZF1trMof16ILzWRARRKlrKPIhboQvyeu1EXIYEhUdPo8mfXirUMCt8HdGtCyLj
FNXinj98ins1HeQESd9nkIMiZZN6GeSnhrZUDal148PM3OTNNbNRQrtDmh4lzMoscgEpegLHRWje
0ylZm6X3M9YVNU2vrfOYkNvkJ01K6EbgEMZn0W0JLX0XF0Q9ZGNNWSWsG3qfZAAtJwVkn5wJaICJ
tOcj8035Zsc0lAZmuHE/+ntrrORNnqqHOHqI3v3ZNjY6b8ctmKbom+BlbPJZkM5NXtqmbGPNyuGg
Y/KPhfNTaLWk5i2mtzy8BIl87p2c6XYqL4WCPhUSjXocl9hgVxbHtsNclEnx1Yuo2uycHBF2deEu
TigZshkD7sRITSJh2fRNBdBDkREZa7u+URpBdhMpATmroxjO+ouQuOhFTV4iAMkcCxjtkNB2zVs/
S+VtJRHlzb6/jZclSdK00yjCEbViDMJDBHtJ5i9paIU4xbRa92433qBFKdiToiedwz3uALEZQqM8
jCCAjMhaAhPa6Tk1xNYwKvMh8PuFDlVQqOBIvkVYeAcSM9sXZgcZpguiy9B7KDGqaD/4inZ3n7bb
wfSiR8v8LtxePuR1ET+CAT5VUIevypaUawSd0yWcbKTowfAxW1D7Ua3JI5M4JDYafD+fPLu8zu92
uguntZXCNtO6oHcRhdZlppoG2MRYqByEvGQhKtG8olXtFMzXjY+hvLFD2XxtUwPvXLosJuzOdlEk
4ns1FDQuQ5FiE4ESg8J9PIZRN+6QYcV0A3TwTfqwH4A8B9tm8L6OjDfuoV18902jf5NiKWqp152l
XTD78kk3He1Q9oGb1kidbY8GB2w8Mam6NApc+z3pLv34ToBo//u99fMWWhrY6YYB722q3OJrkycN
CQm+sfn8NpvS8mv2ZIIE3ARE47HzM+laGmeyJXJQDk7wnJM2pGYfL2jn7ho7aw6lwsaN94qAAnYg
FBgwDGWg4luxPKAJmbZmTamHhRHorg2do2b6eB9nhnNfeHcKmRu97xFHhl0xKZGV3OuMhEIIkYhQ
UEMiKGuKO1HP39LBGC6sW+9iBAPSO2Gwz4UVPHjG1UzYNFe+nb/r8tGz8HUNdmsdk9Fg47dsOseF
Q6mvZgN+F0Rp4+wXASrJEfekF5pPWeEz0c3bs1fBjipyYeyNAmVKbQn0wBkaTrMtzV3vT3fx1HnX
Sj2HAdJlOZH94zUJGafuSIQKBTF9QXJ8rOlHFQ+v6BC9h7nPthrW69b0bH+bNmHyxJJ+IsvQ+THW
hIl4DmCKiWkJOpYK4RfSwKfC9TJc1AQUB0M+3QdGc0A6nq8jSshdTc7gJaxRcgXD0GxxNLM6zw1W
q2GkPouuXpUA/mjDYL6lxcusNfII4QwjHElmL/at62Csi4h+hQqKDgF7noJ8ajQD9mKQDSuvE9Mz
mKJosurrPA4bEHMILqs4RsMSwbQFiisBmEj9JprWPqh6bDZeqqqNEYAjWYD1NzrD/5NFL2SN7bQN
DAEbEDU6bPHIjm8QzpJLPcpx7RTfCiR7cEOIcKiaBoKQsoaNZ/R6H7hUHfOEX2t0k5rrHNqSzRc0
4+znn81QZW8IQEvaRBGtfl2cBefAQavFVli796JEroA+s9mHRihvxgzqvhuE9lc0I3LtODZClTZ+
pPQ1gMXZ1Y1RcLXL2iHwqCnC60HHb3nGQH8sweHS+QUj1FCQeip94AAXt57dVJsvv/zLX/7tX97G
fw3eizNFIi6E5i//xvdvHPs6CsL2T9/+5VJk/Pf5N3/7nX/8i7/cRG910RQf7T/9rd17cfuavTd/
/qXl1fztmfnX//rq1q/t6z98s8lpfkx33Xs93b83Xdp+vgrex/Kb/9Mf/vL++SyXqXz/7csbCQXt
8mxBVORf/vqjw8/fvmAw+TxQvx+n5fn/+sPlDfz25SEtEEdG7//1b95fm/a3L6b7q2t7rquUpVAC
YVj68svw/vkT61cLC4mrwSgI17GtL7/kBaEov32x3V+V52lTuKYtTMv1eAVN0X3+yPnVRqOjhO0I
2+L0tL7851v/h4/w7x/pL3mXnfEAtg0vxvH0l1/K3z/r5c0xALSkkBBOeHGO9oDs8vO313uaacvv
/x+cI2bc5HCnEs/EhE4mF/0SbqFTQEJPSksdURd8KhJtjbgHCtzYixG4rb/WBD+QczNBF2QKjFXI
WkV58xDXvr9PdXJK2lsa1TH7wWXm1JgMRMhLqr1u55FnXQN7wOuB6YzTkGJYz7sRIykMQIrkzjDQ
3CElTLMRr1NeGOic1mi4uKCMnki40JlOeZRcYxY9Zz6sUw+x7aq30IHmdGRZ54R9Gma6+7HP/3NJ
oLSbslmPDusq4ql9shgrcVc2qy5naCRIfgJZibfZgs5n9iADJgyvS1xk7kf20XPQBcZQvf1KoRGF
iGd7KVGJPRNCN7WY1uWvWKrNlSfMp7AhRDa20w29nn0UOu9wWrPN6IAYaADqT+QPrIwefbSV0psf
wIlUg7XPIhJQqrnIruhQ2RvL9Ud0u061zUN608i1uIWrzbA4iQi5QCCJ1SxABdvlAHh6IANlZyx6
J2DntJ6uSlpjWrMxLBgLjfmE1hhOToniPbPoQLkWn8Vsxnvt+dgcGKa2rYn6MkH0lYYzJkJjhqdZ
uuw7XJQYbchodoT2hmeX/bfNcNhduFVZrigSAvrjg+vw95bL/IKIUiuFvuaOzjMY+502wddU6LzM
vv7eigguZ1ldRkCq+KZVwY3feJdG8GS0+Xs+UMYzMFKsghUcdsyZNOdDPHvNpWayNMQKS6PH2zRb
9OBmFW4UJOO1Gg0MV0V/2zcOmKeIsafBSMkjg5guAsitFGMiklVMSDX76KQCxdu2ACXKFgoxZD3T
wR/SY9kTU8BLnuond9yU7OauhGtVq0hhjDXJpissEKJhzRxJYf+0O+RLVV5Q2ZA/6A7Nd1z62oQW
U4xuCNTXFRuzVTeeyfFDZUEMX0dyVuQ/t+XAlCUeSYZDX8IlVSdXlc0QN0qfYJivxqiCpQ6KoHOM
R5H4N0SJ6FUiITC0kLU5zYHrlerWl9Dw+tDb5VhE7mFUDdusK2I+NoiJDXFEs1tuDT6ZYgL54t5n
KNG4Duxkg0siKjkX0zVEeuRweAI4StMLntoCnUK54/T/ZmTJ105gsHQzEjrn0UU2z7iyQ+e1nUb5
jboYDTrwefiP2ZHyBLHWiHQ0MjamY72MCNdWrWLgQbmgQJLBp2Y83LvzugzaYi9N8gzauBGrsSKK
PmclYUSndw13NNqKaiNV/l0xXVjkX2IbNv2utylkkCgzahzGVdTawyrOZkTPcpQoOoj2mepy60nz
rZ6WoCpCilcNoi9rVtcp9jWhUICa3tSubEx1Q6CByNDRTsyeCyVLLomUFfQz6uJ+kTk0aCGjaK5x
PTO9M3EXbsZCYvxgmuir26Anca2pMCmOkvPRrkGnlB7sX+AJk49AlqkuA9pgl5u4CFnkd61b79NM
knTrcA12E5N4WUWbKeaqdXqsLgYatHZCJ0XDjPmvq+5Kg+g2NN+sbqY4idB9ZsKWX6FJnFYNYWDD
kJBCXVRXiYal2XF6N6Agi/kQNIpmSMiBIRYl3/RTSoqBq1dlzTZDtJnH0EsepO2yusYIs9IMsf2i
BPYmAGgJYTE0s2lGq+znKLJmTYe+3lU0LlVW4uypgXtYasYCa6HMgXzkgS2xkLoq+q8Fy0ztG3de
ED21xY2jZL4DnvnWzjAEo/hb77WsPJlxSh0p7oMc/Y5BxPGcibdYz5ciYAS3LJVMGhCNkyGEru2a
yB/cw0joVP8ALIwUaTPEtavbU4xXApr1DyCy6Y55Cn33KQKb9uTWU7tNw3Bfhj0hbhkUZSI4GufF
iTe0z2FBagebShz9sPrmZ6BwmDL4aq5agxSBul8RBWfQJzVBYM4WUW04pYGHTlzJgka3PYYCWlV0
rk1mrM0pERwJrtSLpxZeQbqq9InK/YHuMoZBZ9gGcfJTs04jdMEXVddkeaDtvxL2sHPzt3zGc+Mw
gjcMn1UM89uCXM84hZZNF+1qdpFDWX7v0qDfIwtceUmP+JaxMM0yF4lUyAVYC9pWZbuzLST0fil+
Ls8h2as39kGb5GfQQ5PbAUPcbWagrAxRvlcWzgjKwjsnw1cXBlN0ArbAsFybZ8+sd55F2TObATyr
OgG+OwWXrIPuzOiet2I2YCR9BHHYFy9JRixWDlsOlSb4/hysCDOAKkD5yE2tXVWSiithKAPAxr5h
8/1DRDC/QwRzS9ZNh6/b7tOvKlLBugiz6rryv7FJ2GFUj7fFAPosFjGiI0l/PILwHc/GHVcp4pD6
tjObO7KqIrRyXPvAskozi5awhhc3GsBqjfF3o3RPRQZnCNEWYpbiVCU9ikp8kaSR9HBlHAvnELja
0TUIJaDNmdeQb9y+2HTrZFcYtHakXbym8eisK3jprLCkuPlZCdyBmW8QEredl8HtlNIxM2mCjsn0
EKbxc4bdyA5DbhCEXZhWauGJsmLEQ9hKg9S79QRj+7ILMYoXLsK6hBQ7tqyLzohwD2DP7VrQ3J9E
BipMbxozcHcRLA138vn3Abl3dtJvq2m6ycsFEkDyeFr2J3/oV3lPAy2WqNXF5MHD6dpTR2gNeQzT
dYd9PaXPY8ckS8Qpa30FKmPlWQShuA21WJQKFCkLcCNzh+8Ik0aELtS1aPH7qyyYkFvSyxhZjkHS
M+GOXeAAkecs+U3IagqEnMw2kEl0e6m5mJvIegv7gO0YZH0ZmOCRZAuGLr8if/1iZsSuOcyOmNdR
EqOsRaMwrGsHVPBAUE4qRthTYxlsmWBhZSjV2itTzEUMVVqlc9TO8BOVTQyUlaDJaMm+AfkEUWlI
9Xe/WJtyDtbQAH0w8WkFdo2Z1opxlnWcPOYNM7Raw7TTw4TEG94yTHVQLuj7ZtJb/Ovej8xN5DF7
8ef4aehakxw3h9VP6ReM26AmJdZ10xqHrW3X534uHAAzVG9lHeA9bUiDjOnr1GPYsBx61ga6NAby
1pyAHCfvpaVIEc0w3MAAWSfuEiRlgLBeyqGr0rICZlT+UcscwjZKRitH7KulScygjULUhtMh631r
q24vBhxeRByqsPXAH3n3k6/vHS+4TOE83tYOThQUycY6wSBwZQsQx2Z4sKaYbdpscBo5DGX8mFwk
tTQSIBhMzrRraMlfORFSaadM2KqiA+MvgXRnOS/BHR+9tJsPdexzKxyPmQF+jeklW/OIOLy2rUbA
lsssgt0vZAJ3JYL8DW8jzbjQH7nFGiZLvDtgLQGQL8cOD3wEjMFtjQ+KGkQw+q2aHbIZgul6EJm5
Rn13Z9D3XQDpxHvF7ClL6vqYMfZ1BwNllWgPrhUDcNlF+T7jN62W4rvqw+JQ8Cx1YCJ5ZVBy5Q6u
BhWi9GrscpLMg6JYzy27yobEOHAQFRpBqWhUdGjoyTDCKf0DyiV2sCTftWJGf1c8RNoEHuyQ+4NT
dyWwxpCS5ut1Tb7A4COniYMFuMAiPwN3tiMfpn3yjWX7NhPTTVvO95HXVjfkOzKexFvEsOrKFIxq
64nkcJxsGC7vm3UV4MvvFgkG5wLd2AIEDonbmj1JCTGpTBkz6gSue9GpgwrQvclaE/rDZeDoW2um
pd70CE+qXn8kGQI7X9VPlTsTq4omQ1uXxjDsXUsyzGqhVFiInniG0b1K2so575KWLZ5GTIzXMnmx
hpxMqwFNxhwMr2nUXQM4ggg/Txh/7eTOsYK7ruMGaOCQWzA6RcUHq/UsNqUc4fUw8+zm+GJ34hse
C7UeBvs+iNXXOrEPYZqR+u6wTcw7iKG6I804Vfmx4Plm6rLdHDQvncbFP2BtYXmtdlHn7LOQi9os
iF010BD503QwEYt6zlM6RpvB1sNpQtF6VaCobrIwA0oXLD7hpoJJWuy70mYrE2CmLjDAYl1YEhNG
JAEsctnKs/VuIhDEt9gkSnVP8hZxVBHAJgsXfx1B9mILfnY9Jip4+VkMqH6rkucm3vhcjxrHx3yj
wbDLnuUtS3NADIow3yBP+5vBr529wNkGEjLjUC1SrpwAidEipqKY0X+EFRuYwhp/+mEc3oRcRtbk
v4UdKgLJJ3ydOuAF+dueZWSfNChYWHXkUQKScHVQnaoKiadRww1sepRtGgsc5Z0m7KOYrtsYekcX
D8bVMDKeq8OZc3YsYRbpYpP4DimpxnAwMHbnFrGIVuzcNfWh83MsVOb3ulrsIpZOaXr1534BSmu4
nfsRELZK+vw+7HPzaBoo1QrjJ9gSfcwgP3XTSGJVQR5iOIc2mlil0Tn03/0KLk+rFhLsrKAIiZyJ
ysIRp+l2jCS67mqoVj4iyo0hxDVoS6iG6VRx5kZ7s0IiWAgG52MJ4K0Y43sdSdjpAW6KsGqOvY4O
Y1leh/j8vDhIIaLI13BIksPY4pGK5XL/y29MYZLH4ZGO4yMO1blYsaijAJEtBB1zPDleXu1CldLA
GNNrK7IfgGYrlC4TppRmGTR4FLlS4+0pDHFJWjbUHWhfZCTdOemnAgdZCBxaU416u8npCA2cPPbt
lWmfGPttim7EacUdxx3p1jMgBi/bM7QxCX9Ph2twL7va5lpn6ipOHhZbU1HHou5y0G7th6l/NIaZ
gfRAxOnk6JMz7jkE3tFAm4Q2P0h2EVSUoIlB3/SF2hvTMoy3BIVdJhzGMtPPGakWavNoM1ts7OyS
BLhs9F/9bDGVipy5FhO7BpAXRgEKIQRbhXfi5qaBTR1cUbNJSdW2X8wACetJFxbgdKzBXWUG7dbc
Vm+DeMNeVSMHDu/MvtFrx7oXVoIbl971AIHBKVl+KotS0O+Khcy8ackD3REQRjKdFhNtEa/bzoSh
0TfxqT0mJNamP2yyhM0fraW46Qx6xsFj3HKHEVIWO1Tz+oTBaHEZoiROFMk7Bm2yTWMhOAv8+p7E
6gCsArcVOh3cYHKHDWcWL/jfDgFrTOnusMeoxXiSQcCiyKsZB0l1pfryZKXDB2qmdFMzwoOKQo3V
RCAl6Pr4ZME8L7LmqoDPWdXVsZzCvTMzowynTTmp92V0SKC9ALgzpcUBugUMI+EXW6P+qnI/O/Ka
19XE/sRAxQF4pH7L9HhX++9+279hvluNIMRRpmgfmeKqGknfHeznrq4fcbHQ0/OHMwDyNTccGEpQ
6Iss8Tf40gEok3apffK0A/Mt6Raxf2vkGyuA2WDX0aOj+/2Qpz9rKkBu7fGyHyk2ldUeh6EnSVt0
t9KgHzMnNiNuDdHAkVuTaMW1n3XRzoDqACRHHAqRWHvPlNumNZ6bjOww78AJpHvu9IMTLuk/oNYi
+ZqH8rspsnA99h4RX4nHmeDW9JF85y4oS5g0OnpFyHsehZy3VpgSnh1EwX5gR3atrGwXgq+fspL5
tyxz9vAj49mJlUEPmr25jdxZgeWfMBMxBC+dDXNibITF4O2Lpt44iJMoKZk7kUM3QZV1dQUIAtzI
6DA+N8km0MVkf31KlP80B6QTd34PV1C0467IlwucNcsgZmkPf24LhB0bd+t+TYowOjpDdJsk5j3l
Kman6odUnUKTDCR7JH1UlsfEHJ8Q6TuExg8pNwrZvbKPIq0psCn1baDoGuXakJztsWJT20Etk+Jk
ROJb6Vr7LmcXiITfXrWuv11YOCLKXzwT1A77IOyPESm9CvlnZdB+QkeG9GQJOp2YHCNF7Rj5hcRe
YIqmA+vQZppLhM16jI/5OH4TY3zjFQpXVChWZvmNULNzhcAI2yf6eKMZ12nDxgfwKvrRCqEeoxfQ
0XIky5iUTKXuAnuA95XtJ/UYSrF25sNMy+jA0VjNUb1vzPQ6iw1EenXwnKB5VcnR6+h0mGp5thoy
pF2QTBCni9ZEgmFgCTRop+ZmADiZnb813Lu19aym+FZm1oeSiCgtY5NjyGic6NauggeJJBRr+h1z
ZSBkKoG7jZsx6AlUKNLoLPpIfUVerdNN543z2e2YTjp+juZ0Kl5yFqxrJ7M/KPqdLVYkNjYSaph2
62NVdq/CxpmdtJy1XHDc61kjOc4/TEbArkv8u3Z+dl7winWWO6DbAbKHEgFaBggAqMhl77AzGadi
PRz9g2eycAUu+oYU4Qm8mhth40MBh3CHGZFRfegbV1lhXQbsjmHZDUjmuo0aS7HJJpnB02iDVQH9
CaVU8VGP3rMySkyTHQEaQX6op+gCCPhtiCy1SvryfZZMvajwjH3SV+gOiGAy5yy6pAZB0p5TbhEx
3jlJqa6SkW5rblrtBkPndIUIxNmFqDfJrEA73cavgMfjtT8/TgZg08mLHvoKECJiG21hvu1hC1oN
3UEb0aqPqvw4VsJb24rG22zF+1g/0lUN1l5OSyX1q204Msc2nLJcGRCmfKP8PoH34CfQOPxhWCNe
pAMWjeGWvtDAMSH9KZnaaYeP+p407yUOZ5YbKyOdb+A7wpJJcf8dVk4PDi7Jrizii9lzwOzu2qiw
LszIS1Yx/DoSnddlTgcRnVWuxHcwAD+w7bIPKyU2mqUYFoR89m1zoQLCaTMiz/lsc+lowW/YGlkM
LUmty4ru+byJCvOuB7qUpsjsdYraWrscjdGCrZwePdJ18c2X4Y6EOEKqSGiojez8KUpU2EoS5kvr
JnKRujbJU2m6jw0fK2A7DJdDMrhMFB5pDKarWVO1e0W/j8l4dJrcAqEG3B+fhtkZF7yHm37U10js
2wvJgSOz5gE4WdUCDE1oc1LjgewydH9Ho/0Y5NzqVPaJ6kq2hP6SNFXBqDCY1c6DV1DDbTKz+x4G
wRtqMQiN/YPvOcSrFOZTNtJO8maGttlYduxnaFyQ6s3pJbmuQwBEaensUVuR2aNqLPNLVLY38p65
JiIBxYftwAV8GN0Bt6VrUjgv02zT3G2aA0zGemOCjOtK8WzLdNxwZ6by6LC4Vl19gwSEni/XZ83k
ivMYkHnCHSCTybzpwJ4gwNdEOoSw/dBxrw0H8HOmLGeXuBwIOu9r9FHWJq7tZ9ERO5Yalr1JuJtk
JErTwmb6U+AKmcjTNEGYbSsRfy6udAsNVnG3uBWdRHctYzLQkPWxiSXbceSdOUFxM9rw0h2AGCtO
244GfuDU7sGITmk8iTWm+n4dmJJ1p/mpAWFe088lisrCfsPu5er/z3z/JzNfZf6zke/23/9v/e//
773+45R4+YvfB76G+yude9cSwnQt6WrGtP858TW8X10tmfcqi1Gr9Bi7/m3m68pfLW16yzDY9RxP
LVPnv858XXP5kXKVA6xU8Gj/b2a+7jLR/fvEFxKZCa/BtXmNTHs9rZaJ8B8mvm4Plcu18dM21Uzl
h0eumZkJJEH7ZBSOsxISKk0XVRssLndQFyhgcsI8baDKmEXxlvs2yMWB5dKZyGnOFqIi8TWKWg9p
1pLSey6FAy8pHF/jsdq0QPs3AZwLQFr1FY5octZAN656JbaoVG997llV9z7Z5d3UJB/hoAgShmFQ
6+zGsPgzy6vOVhEq3Hg0wmp90TUlazZ5gHuojCqRvowyPWbCfkJqcZAY7/DT7tDXJ2vPGZhWgEUe
vZDZIwpbP8hfzKR4MSc82suzEThtNfXNH86Iv07a/zhZ/1QJ/Pkwu1IDU3YEnx3dzn88zHkd4cJQ
ubWaeYFUKJSG8Oq39OOZKbjM2rVfIrHhLmIhYVt5eFiAJX3YUAevHFtflmOBDg4Xo8dB10V+FJV8
yjVHlrA3AnHNjTmoi0depIW1q53ClhoSYwhikscmy5YsPz6EiCZ8zYZ7zmg8U71F65rGSsXWYAj5
+B3axn6GPPHzVZZG+pbOT67vXfoq/Ih7/9JF3iMd2mmg0UiaD5F77bNsg0cm4SmRxIzCI4PAeSd/
TJwz6px+gVAz9mBWr7WVgKmjS6SDZsvtG47gDPssC83sCpfFvM2Jga7LZTMeyBvTeamL7JzFoHoC
pV61QahcgkxXtrwRO3OJElqCngzu4gRuOra9D0f1LSklNwGtLnXHBzuTG7h8gdCQmXQ1rBk7Jwdr
dEFFqeyJjBIacjHvpSb1Bn9gtzNzymLLTl/QHnNyD/ORfsJ96/DaddJ+h/X0AubjppDF127IF2Tz
JWyMdytXlxwzuByLC+UcR9Lmk5kLI12JhFc0ZBwf5aUb23IOyy83Rn4bzKEBnxOtdF94lxEpqxFG
58+rygyzl0qhizTGN0hnZ9ONP0TlA9AnQ8QlDbbTJMcGFKhKRS4xC8GHC8iLjQL/GADilTJacrdo
mducZct5jdTwLLHFMinngnap6tLhB50FAGmRVldwF+kYFh8uebZXiQg+JiC4XWc9YrYSDOZZCfTE
3Lt+apjqX0Hl2LmljU7Ev8+a5CXC9bdWNcItge/dMHnfRhE9w5u70Q2H1g6ij8pMrhlf41iN7oFC
Pxv+Az2tlHmt+FjegMGAC2UHxus2IJmn5paHanojfCyYUwNktpzZFrbdQwpRw5vSmsELAfNNDfcD
GOpmcgjzysxV6fCKE8NwVl0/3FRB8fB57veSQ0O/AiN7sZ2s8qRC8/Xz3Y1O8vLPr3cl/suq6jhI
dOmz2K4DJ4rl+4+rqm0YTPe7AgZ7ElPEjh2pIIhCsAIg7rNIo5XXXuSeE8xakxB7ye2f4dlAilmu
zkVB2Gc0x6+epTGxshl2QtoEiP/Af8/dSUzFvXNPywLJKO2pqV2SOsV17VhiHffWfRmlGysxrzyi
Xlt68SzE6rz8VgJjOs0RqGApgkoefXe0T5cg3FCxcX2U9KR0T5ZrfUUmFaJPvKDBeJ215nVXZq+h
QdKkYcHUUsbRTbLXHCEye6V3zzAfZ/S+MqzWTiSYUqMPpVHHbtEY8YeT0uNz1l15Iv9WUaPNM7KV
kPc387qMmL5c7hEMwz8jQdMbXfMTSSB1gmdC/nDHnwrvAxr35d27fff7puZ3fdZ/szSbwvlvPivL
sxjWMxrhXrf8/A93QA6bZGQLggrQ1aPmfS2HqWX2UPokU3nqcQhpYBbmS2q3BgPxDA0xKoukmG4E
287lt/XMh4T1hZ16Gh4WgoFXy5doyNnfepKgLRYoU7wbXvLqempDx/MV43x+1Ue0iDFgEbJQiw2I
+7smqV6twn6Umh8nLOxRlf8YjdajQ8paXryajk9ryggfHC999YjUBY6SvbaWdxC19z11OYd0xdFj
ogQQif50MGqqCn/d4F8iU4MDyEbDB7R/GHIOqfQZKZpSPjaY8wuvP5uDc5YgSH7/yRwVdwAMzrMl
r4s4CzdtTFksEdsPbk3bQfOegwT+RtazTnMW5oV5HlnXAg0Vz2m2mHTIJFsECt3gnlGiHtxy3quE
3gFWvyuGpcVKxB4DNDKe3aAh6bN6bD6HG5T8EG3KK/Yb8LAc+cMbOOVj+ARsohmrSe0ne2TzLP5d
t8EC+L1Ok9t/fiV77MH+dONGYGlzcpiowBl8/ensEJ0RBUaFD8XyuEHn0XXlqHM2qPM8c4zcrvih
yG/yxUSmYUAkd1+N28+LruCcDv6DvfNYbhvs0vQVoQs5bMVMURIlUrbFDcpJyDnj6vs58D/VDj12
zX42KltiAPClE97AkVv69Z2ta68pG0CRqKflj2CHgInFDJZdvLZusEEi7qQmxWd5ZSc2FeOUfVZS
vsJQmSO6uQticgpMbz6XrfkaTTqsYe9s1M65sOhKq2FzjjWXZ5nwsJAYpdjNBRST9trr6skImaBO
wwIec4fqt6GQlVWAWfmmtn9NqpZYKqPqg8DOMYPzJo+81KDTJtG4zw00Mtro4OgINBcIQa3DKT7g
43tAlXFFu4wP0QR45PMjb8Ds1cp22QQUo1xPdrcP2dZsNryJzU+jSfr3QfL+t0FyLE0zJb52NN38
dQlPMKa4E/QvUEVwNxBdwNNqj62Wn3sn/9w4xedSZ56Bo6HwFSPQajIfI/0+Q+WT2jYbVWmkn2Vn
ltdroOcAz+XbrEqrHbg8Fzlx94svaokKEQuqceo65w1BOZ9oJh/V4GNTaC+egMFlWdoZZY5lDBQ/
eSuq8UXGSjb8IAQuMlovpW+dUUU72X2z92HWytMtIt5V2MMrVaDXTnbPVjPPrZ8j0jLd9dNuqtqH
CLyQrppsQXKmdMlewSVWZ8MIBzYMKnuv2K6f8oo/DvGry26mWazyHHQJ1DAqPSl79tQAYsX/bYWO
Dmj9YVXBeF/BoWAnjvqbYmLvogQ9zpcYjvmTiwObmryhgEYvEGoK49fk9lk2bKdANY5k/65zcVLh
rBsLabOkvKUFt5K6Fv4qQ7F6rqSm8/dRNx05RX/NXZBdBo+D9ZhpupZkXT/v3DzAAEcHBUk5szjP
bXFTqwzrl/JsZmCs9eC1Dj1r1SsF0Vx2KtHQtstXy5yPvYHvdFeep7A8G777QOmcCox6R48/W1VV
++pHB91L30s9KzdOBGG4ay/ELNkqp/61K9QJQaFjobaf4wrXXzs9c84TgXkvsQoeMngvbA/oJGEU
snJQ+4v4Pa+Dd3OMiaJ1snvRLjEhGtB68oGmFDECIA4AgcR1nXUbDrTfQuqcaYZ0iIETltcV1wlP
jp0Pg011oSL+iMv08kMyeju9KZ8UJ31uAzNhajwZLdmQeSiUWN0ApaIgx/iaPgzUNB+SvRrQJDHL
clNN3U23ilPkmZslYjWl/VcOdX/Xe8nGtkBeFpZTI9wpBgOE9y1BxQp3gDkiXB3p0JhJ8KpgIIyi
5GhbINitvVkXeMosarId6JTCztGvJjdaZ3GKrB1SyLnf2cfJG5CndiDVjhIuOjnofeU17Ha1lZ+J
M9jqqwhGkY13Glfl92QTRp5QRx2/KrlCa5Yq3qQaK5O23cYNDWQzaiSwHOpjiiHoGoJmjrKSsC/k
01pJflBVOSuhv0F75upoRKaFG74bGXHmkleUWbG3eueUTJw0k8IPsKsXBfaDOpdkWvpepo3MpEqi
zFFnzjH33DK/2SMxMvRR7a41xj2tUUT0SPV0wENU4q594BzjLkB0I97jynKCA0tYG9+jAn4L/OSm
Zdl7O0oWkmrHOgk/anLNY9AgC24duhhQwRR9VVpa5SYpkRcRSIlCH24ft6jniyQNWTLtGVzd3TSR
8tk0EN+9CXVmIINQw2xie3wxm+kNruZhMMOnuM7e7chJSb+1o57HL+Rh6d2SyiOu9JC0zJQZcY29
gRgmGR+XVITWdWy+QKsuVkOeUVytuRPdHOhm1TGjjajTYN/SLLvVtnM1MbuS6N5nfAdOsClSHvLo
W0VuZ/PUFDM9pWGwrXikcYfeu9e9V238XsjjUTX8L7KPIWzAZT5Ec7C1SprHnTRHg/ncudmN9hqg
JIekRobGGLIPFVrFK4taN6nucN+K6gZkJ1JThJzNAKZH+B4VGDB1mfUydPHHtuaeBxnsFvuedNI+
SUqzzDdJvce4uIxT8qWWl0nuBvgDFDlEXLc4hUl0Sxv3ytl71VOejLXt9PwF7si+QFYDxgm5oM+w
Aph6oRgFkrdBA8fhac6SRLflB1DiIE+zgEMcH7tGezf8Zg8WGAGqjPxVdhen5fWSf4eQ6HNsXIJJ
bhoiTxnZ9xgTlJu83eIv+6HwvGvhJwgDZ6dli5idZN5i8XLDZZj5RMl3QsdsqDnURqPDzAAB28AL
3vMAZy76CCdLI8lekkk0cC9thwRnQ/7YR+nNhaEHNpK/G4W1L6avZdN80PrirBQqNSDnYxHcg/r/
JF+XmvN5EECTO/e079wrmE54PBMKmAoLhSbA+8BHBx1mFIVO8d1zxn0MzL1Uupq8gftzg44lpirn
2EIkrJT/tPw6FWWkMXh3J+VaB9FRqylvl5kg12OXA1y5SA2oIu2v3Gqf2dPrcvtIZ66ckbNINTLw
oRFbYIuuAtNs5DReVTK69RxidJbfEpVKC6x/PH2o0E4vScbEh2eMyP28bipB/E/5rYwK+PrV2ZqO
ZpOdGy+gi41arJefEZft7yrYA8xYmZZKnZ/dKH1XShYj1b29g9ab05R8E5/BLE7m4IwV1qsUcXCS
g1GZqx/7yoL8qVDRpQ50DvX0M+VxhzYdVTi9V96x/3hK5VLpOjGKAFZBX8rVNVJ5cSNnD6eawWn1
zbfRjMjj/XpYQ/t+tGeGvVDIvg0jG9ehA5CCiG9WeUhurX4tHONhaPCMitaGpwT7HtASLMyc9ji+
hKVUDRhSXzZpmRzA+yn0PaBx+GPviLTkNoC+vOtLc+/pPN4u8q4yJ7EM2MuMoS0y0N+jVwSVxEtu
+hcLn8mlkLEMMoYyDcbowfbvMYP+vyV7qORQZqHqqZOf/xoy5EZZ+3RiMTyhD44oIO7zFZjZJNkg
gwGqpURBgaN7oiSgDsktyzA9COx8Zw2zi7Ioi7LDhKryuw91gC2DZ7XRphxWppR7LGOG2Mw0beeE
Q77aTSGlxn/cgPorRUcKtpZtGkS6jms4umHBIPo56KF5buZeTbpKc/tkx2j7Ng1GBLr6arbEuSm5
mJLCBUvqazVigU6OYc3kggGtk7uiAeoaSqFBotECPkKlVGuJRP3MO/vq57gDjDyrTKdupGVjzONV
AsrURoatj+FRkC2zjJHUYMGhV0ZcgdIUOAnPORuju/O7x1mdHmLaVnfaMKAWbBMQLolMTrwo9ZnK
ap+tirJEmZsJsRFPkpxbI0pdMmHJpyOd2/IbfsQQH0yDVT/Stkpa7YOPyag3YDI/l0TsEZG4FXMR
LrI1RW9iUdVWF9UNL8FA7Ko3xcEanVvYaoUoELaV+wg27kAJiiogOdIcd4c+Vd+DUrvgwtGiFLA1
jO493aUj3NHZpl48KfUngG14tdBvgm2C8rwhlz+gAcHtrU1MlUMHzt6omK9SHqC1f1GQyqe6sdRs
NIsGm9Z9Y2VyVzZfu6QcrjtuZyhagLm5gaLl95ijPxZ+Q5SH3bTrFEcPDNiqwcdnU1Txa2496C0q
Tch58JCctt1YmQ2uatVbdcgmkH1bMpbW2vW9A3OynVZj3LkbsycshSKCIBgK2HVg7SXNbKnpTFq2
lRxSZoMyGq9RoL1GYF2m/DUo/LfKfWqIcVZ4F5EaaOVap/0P7rf1oL8MD+k4QvLWug2qNt/s5Aqq
+7OFLVZEg7tx8ifJEBQjOBRA+pqq2Mr/h9F9dHPKuAM1nRRpwyVj6JPH0vpYZCDyLOYekSEN1tw6
e0Z9QbsSZCIPvInTU1LUz0vdQpFsxY+YNanK2FSl+hoExSkhjyfalcTa8Nh1yJ2X1HTsr+jhwrqx
edY53eCgSL9TG0VfJS/O8Lc+F0uGKGlsZGmbqUeTMCvuB6YdWtG4cnPoLOsiRo/ahMfy93VtyLL9
LZdBfApZYBMlWUf7vQ+jwgamfB4j4ch+ugSZ6PgAXNZ+1I6pB32jQ3/QiWmXvkxvDg+wYR8DyPRu
p/+IkQfs5dd2f182xPx6hI6fHJjFxwg64d2MWFqiW0B3CQRMiLTRmLybvMgYRm2FOnctp4Zs0Fk7
njATMleu0e5Hz7zJAfqP+3Wl4/H7DUO3sTzbQx7LU6WE+lPZrTD6DEc2TLQyCf+S+Bu0pa1A7elF
Z2dHjvul+I/H/LXnspvJ3JdGfkOw9F2iazlaJamaA2AQ3mbQL0hmETMS2FcczPKgJs0/mp51qFEj
Iis4V0HwWlEul36IFyGKqGDgBNoe5Bx+e/l0lEh0aQJJoGltrKoDCUG8mWb+1YgJ+XrgasPM13iq
+wGdnK+BlZ4kmzQseeKoRaDT8JLa2Tm0/E2CE+s4Iz1Rk18ggnrNY7I5FOQ9i0orUMs7vTcf4tZ6
QvRpWJNKAdsjaSxK/hF/CUyFLBSp8aWrltrWfR/rt+WPKPdl7J9kcpytNPNP8jTktjg0UJut011h
U5qprJ4jfOTQZ495DIOiX0IcU0DVNTjlLhiR7mvYxyzjZQwkR6ghRsKXC3MCRLwtj3hX7uQ4XwLy
oOPrGozVPSemJlwcXLQGwXGQx+IWuM68+rjkahlZ+8oMmw1q4Dkggei9oVh3B2lxM8K/phYJ3aya
nV2ZgkGSmJomEtRrg25YETAFnLK8OCNqnyZhXQe1YaXAS7CU8Bi1wSGYaJjZDRAWV9fuZbFIbCxp
gxdu4aqBpC0otfQPRfZFTnLJvy19POekSaNHYLEkMhluDMu1zS0fJ22imMbDHaCf5BmWI4AS2kO7
qIaVShyZSggYJLTjNBnqwskh02dUQHPzHhD6e2w/+y26Rku7x9OZq2Q0Om2cpZVmm1ysGrdviAac
qECQrpEoT178TOFpT41+QDxXvkAiDIkBAZAngCpBiYdffWnq2H2wC3xFzHauS5a+JKDeS2mV92Zn
7GUCuClWAVHx6jdcJgIn70z6R0B/shYa397L7A17vgbBs9es3//P52iZebLt+s133X3gScbMmBgz
84ll4zjWd2QI9G48amV/tcaTqzlXZN2vPzJkXuqQyjFLPhE6AdHn8UhruK8AxATpWT5LstOQ/QYF
xVVe2U/o6IB7tSGj1H4JZwvOqT1Yh9JWjk3AeyVWREvijIcIokb5A05sN/pT51SROgvPT8JOMBnJ
dolGXYdg03VxBks94zFNaRmpxvig587XGMAKvld3Icieuw55Efg01Q6zFepg8siXLElR++1suN8k
HZWvVmKeYCSPqktgutj6CIORNrGaCXTY4Fxlm5SdAlQdIXDYn23qIoEsmqluPuVqhzgL70ZU633J
mpYMQtlSj1rrFRXIvmavXabGsh3bYz1v2fB5fBMuF+hn4cfONJPiAmoGZ7NqH6GarKFjfemdLx61
ejfAtY6kOmecfSl3PFP65R1pjidS8J6QlMozQnVnTzXjJjl4W5C6IUt1i6rwSZtTNGJYJ0b0nrBh
5VP+JS+zC4JSiAypL2jToAcdoEa/9MYlpzKZEByJ0o1YEict09/MjnBKTplSqyGvhg/SaJR0SHGL
zw6c6+VRdj5EFgs/1OVu55oEJpB1agwXAoHvpg8mWO5VnZuLl79UAkFeCio5so6znhbbGgFajKJI
EZxy6y2rQYGcgDZ0IyWLZSiRnaLWEqvIHPlnyeUKWg0jFsyI1rz//fxaSsq/HF+m5aigOujzuYTk
v5ecu1p+axDOqkK6ka3XdqaXZsx2Ul+YB4Pd19Re1RAc39ZL6+cAHKIxdVsMiej7cMlLyUC2PRmm
Gr1qH+Ph0dnkVf0QFsk7Kuf/OHSt/+3MdUkvwRxasCF+P3MzmhkqevraCk9AOKnpWZvZXyONO7A0
hUZh9dXplFVugrOt320vO41XQXHUjolcM1uTvVQw/WuNaNRd2rVQGuBl95xunEFLjUbO12Uzl98E
mNhEyvRYqtyvqXaIwnWHKnf2dpVBm6GnLedX68Un6NnuGlFRlKQxr2lz7UmWm5Jg/+1UTxiNWqvA
ta6yBSzJuSNXk1XOTsmMw5J9LcssNpwjkJFnz1O+Zx5f+vdRN6WR8Muoo5kAaMd0TN3WSCN/6wZF
ZjrMHdYeq1Y3X61645RAU1DbgftOS8j3009e9oa3NQlRTExGQdyWjpuNV1gR9uul9yMYDejOW1Wy
rElHAUu59MH8qtQ0Y7JBGI0QYpZ8QJG2qXQabPpiS84k7QXpExGAzmnyTfoGUUffFpUB6JdgiisN
kds20V/pQMI7T3CMMbFxRpsAiYOG4PfvT8T4Ix01LRt9AI8WmeWSnMqU+ymMm4eujhBB0VY+uPSD
Ye2iGTMbsoBThz+YtDBWHEtXP5lAu/TdpXTG5x/1XCmNaVO+p0J4kiNi8dRBqZ1Cg7PxXBvOGufg
hFpA6aJ0PgMhqaITzc1HDqMFJzAEloVV7qVu+8c5shAClAgwTJlTA3INFRhHaZLrAoWme/SPyaD9
UUuQLYA75no8nWb/b12nCAdCrZggGrtD/EVTqis9UAo7xTrtkG+CxnDXO7ReLO/coKGU9uFLEnAm
WCEa1bMNxwOZ77+Phub9ATzgmnSX39OEQl1E/b0l0nFoul2Kvkaf3bykOC1njFTUoTKv+oYsWSqr
AkCC7fu+hHlLnXq0gycveOnLFj42SCQps2LweDWm6hzBW8OK9yQVESl2zrr9VLinGcE0ZifFoEqB
rh+V/uZHtJxG4J9DCEzzKp7DgzoukBdfBlzejmPjc2d/WYKwJYpZgE29oh+pxK79UrlK7NSSc3hS
cJTNR37hdrBrdR+thbhhw1rCN2ThVjixofFh+te2pbCouc2DpziP2BDA00moe2b5Cd0va6rJYyUv
SlE8onNByYI9Wm5J4q1lh4qi7oD1GNWc+UfJdQljuly2GqPRN8tXLv0UicIacSND9UHCW1Uzb3Mf
080BBNdLVRpVzzvHVT8v0KFUac9z4b1JsyGYyRakzVJb8TMh0lMuBSfNG95i0Cz4fvFMCw1lTo65
wd7HeghJQzmUvY87zrhH+oLj1d0gJbSRtMyWgVqKl3jInATKEsNJCLHzCvJqZUsZbRo40bvRuNn2
nhboHls3B2WUaL3UVHUgf52P80IpHQ3aiVLiRRyTkKDACcgIincLnhdKorfWmJ86XFZakF/LpAml
8YDFw4cpbO6lnA934ZI3yLKq2XuuDy+6iww+j1eXOqupprs8rR5LatTS7lkinMlIvpuR+aNYPSAx
k/kI/9n4bwWzift8+G4OrHdFjT+PuV7j+SixrZwnle8/hCV+QFlQbcuZ6taSwKKZdOtUCvmznC2a
oMWqKQWQiBrqf2BwDvlAKB2Dam73oNH+0Y421T+SeVqSqqlpOmZbCPRov9XoqJTiMU5RHFum4hTH
HHEc8T5fL1G6JCeSBkjvxULoXxmOFk0SHXcLSzGuaZifsNc8I11+QkoDjFB+kk5W136ukKfAMPg2
SvVetsxKo/2XQmKTxpE0LaScLGtFGlOSJJeq/4RzJe1Q6TGZwokc4UlDjDGxjX8O/VpdPqjdpHH5
XWbOQJ+qmy9SuLWN8F0ap3IFbqNfQXTKdrqs25yFytqWj3v/kXfb4ZeuhvMU2jpDLbhFgOoIFfbJ
GuFvwjTxeRYR6wQ1nLuE9pCP0hDkEW1d4l3InBA0/4JZ7CnkLP8I0N3TgjdYXTfkOZAIGKUykN9k
FmcmAL2AJFabmuOSOkuu4uPogCqDskz0csmBCUgSkA2eX70MFhvHMvK6RG12efFoUd9VmL2sP3yn
Akz4Ln0CyfdlibtGeUZB5jylQKym+C4XrCBq9DfZnIIQ4VNwl8smJaMGuwajB2djVA9V1V01O9qn
c/rcI5+xkWwJsaJsmREO6SGT+qJ1OI5r2lUdEJiU3tqSWi5bImJi4KwSA0JmenNKHCP0+JI0smPJ
CxW3O/bY/N1RtHJ5fszn5DHxykODOkHMUpVgetmMMzqaBtrEmYRQVM7IXJJDkFKWv9Cuo9NCZ0Jy
ZD2LP7uwYyVX9mhqLa1ETVqJTpheWHg5ESWeLCw8uXnd9WBmUg7lVnyn54wWkK+tmk+mwS4maTt2
eDdQz/zpvsFxUvHYGn80oyuqKyyMPABM2nYreXYxZpT0YpfnJMfOAjvWJu0pwh7gRzq5PKGlNSmJ
ZIyBJiItlHihOVXSD2ReyJroVf+l9i4StsrFzS3tM8TdqH/G9xSFPyAKsCwRxGne7VGFuqF9LQfu
TcADLU26Ehq4GVwWwHDSoKZYU13FioJbwq+dDIvXDsX9jxRXp3RQBanyIhc9tM5rjUiIV1hvpqsi
7ouRrOFwQFoR7bbCfJEqAwSUMFO//k8Q5Ljd2vWVrz9qIFbg3HkPcvmpJ1NenquVbjRQFtsl6wIR
dhoDFsBkXYFaLzDrZI4fWhNdjaVjSD9F+i2Jmz6bdb+JBn9DI56gndgK8QYLeOvsKvfViBMixZZl
Rmk002cyD2nMSgerlVNv6Vy2yLVCOj+UFQmMtIElSRZ0hN+hgFLmFe7tyfuS09lG+4zxUu1ApiAh
YkSkTSSvR+PuXSL6mfN2iK+4bsV3AgiNqYrhn7FamqHLgSCTWdqLLoOHQetmKaYNVLjosJZ2eZOq
xJKzB1jtyVGbS21+Qv4jfkzgmKHzhWe7RkIrK6fJL2bWPUz9/Eq0tImz9kmraZW2wIX5UMnb5IPj
mi+FGo26zErOLulc23A1QcWP+DGz6uXB+TKFl0xzKUF0hn40dN61oLhh532yq4trfqOKhClasg16
7/4bwlXWaklZ8tnY9463hnhWYMpICjzE/Zdx5INbCLQxa3vM7WvJBxYTCxBJhRVWO0g/++Aj5Cqj
XFtjTFRCAW/Jmvx81Q5ssVKLiKGXG6H7nC2IcGnRln34TXz7Sj5STvaG4EieZcLqyxLzqinufok+
/78m4D80ATUNPBriif8XTcBDi8rB918UAZd3/EcR0P0vS4V74bou5QSU9yBo/FAERCoQSgh69gZa
cSYJFvnF/5EEdP5L9SxdRbdKOplLG/M/9BADSUAIJapnoyVoSGL2/0IPkTv5KeElf+DbgcSS3Kiq
paOz8mt6V1gZMRKGUWDZDQ+E/BuaPvhaBqi7qJjI4QfEanQMnIG3jiALSyB1GDDYO6czP7qwlfVu
uNTmvJuH4HuD/tu/Mp7fLlBXKWaYrunqKlQZk3Dr1wuMh4AmQ2RA67B7skQTSXS2+xLtei098g8d
jyHFRdJpcje93xzDIv7a5CnIhyqbwNwlFdIpYbDO/Mk8ZsiprAI+5FCUzT8qRhYD+fOj5AJV8kTd
tjTDYexsuZOfMuVUlRG0MBKf0at5w473bQ6n8aGwm2YX1l13iIP6eSqVeV20rv1x9lXrvpmw0jEH
l/g1KHB6DlVI9515YFjyZyuldDzMKZIA5XQDZ7fXyzefht2zY1vNS2uU16A0rHsNMGEMzL6Jdq2H
4qtBCzjt/ENThTpaFXAy14bSdE9u8wlEu30dq7jdOmry4JiTS3ndVrYw7eFbZzWYe0exNlGOIiq2
AcWxGZ13FHm6s5X2GUECgr2cD/NwgVRZEljNmAR69XPbxd3mp0V0/lF0+ZlTI9P/9+cJdcpmybiq
bvyRfs+KXmrtgEVjWSpP4HhAuSUl5oDwubdo6aAA63uHGMWBFsWMU1Rb1ynMIY9qCDj49IyfOXc/
/eOa/hxjzTBUw3BtUzVk6fw6xlVSa30EQIcOsTmeh1oB6zbPH0r8VB+HVgX6hBtBOtsveDi9z7hJ
r2o8rm5ZoX4sOrK0v1+O/sfiYNeg2ucgNWob2h/lqjrHZAptSXA/rQqQsQ3Dh8yOh+0gfEi1Ld5a
+IVno81USFI0caGLZO0uGnPzMPpV+aa7vXZvJLGGUK11KCz1zaWn/8mE0XiHNcBXvzTt+xZ6K+5F
WQo4JhYsOY7bXW8WG6IVB1ZBg+GykUTbv98bsqm/jb/GHVmooZrgs1XZKn991hGSX2NitMg614l3
wIFlN7RGfU7bRrlvI38g7XOufqbnl0YpgpOLP+Zazcvv6oTflPxtBMBzCXJduS8cnKMohCvofZfw
MOu2Oqvoe3SVEV6Swv7e4TtwIvh11qHmzxjh9Ecl6t3nzqrdjacUn3woWXvFjm+DPwD2c4G306b3
kad69VQt38YnZEyaTeagxGx2OX7J6E4RUKi4CThOjpC08UjtwNk3PkImhj6wW1lJsg/V6m3ZLxI7
GNdZ8qBkfoGXN92Limbpoe9y45rh5eUFNKqHBlQkJidFRvd0mVm174x3OXLPGBKD/CyboT+6tF2w
8y5gCuhhidlObV2ayb0iLeVtUxU1T6/yjI+qWm36xIkQkccNirk6P8U+Yuiare9hQxPIJFXxWKL7
9ojJKO5eKfOsx9FgnhoHM9ux3sfWqN81Qxg8BLCFkWIcvDuVLz/oJsYpbfTUsV8elIHafqm/eFpr
PHQq0xB9KIA4NRzxEldF/C5Rz+xsHLH6Pqo3boQVcV/2xeMoP6x5WHlu0lxbHQWy2bdVRFDo1m01
CLaUlBRdSozgVKCC35eT/kmxDQThs1C593KMmzCaB6Zp4aq1/MBJwANCzjEyVjkydN64RldZ/c5R
eMytb0ES3AqCPiIt1b3PbND9VVINUKF1ZwUBPv+g191T0wXqAQN4nw/WjYfQ92lIle06ac3vRW9U
bx12X6t8boNTQTyH0YpyH5TpzHjzr2LC0x2Bo+c2fmtERLvRh26T9yY7rKVl4cqLnPo5R3AeB+PG
uhvwaoWBpX0K3BB5LLwcnluzNRnyCoYWtivHNvKMg9PrwxbTpmqlTMh15Gb97JbIhubpDhPD8JIW
ZvbkKbSVfAMNfhR3TJOzwvBgIQRqU91jT1eeqmj6UhaG/S0j8scx7GFZCKCzg5cm2IdFkdw3aoqA
L1O41dBjU5fjx3Qi50kJHGurKwPgwV57jcW9ALeJHHlSN9tYMZKegQ+xQpwagiQajknhW/fJwF7u
tgXrEkWrtlIjtBFdCFSq2W5zzLMOOk69e/ydZzqdiFvBGONd8tbKMZxnxfWNPSYG9qGK0VlQ7PJD
5PXSv7ZsFJV8Gzz3/CkI6/lY46O4G1Omb6RGOI5XVrcxvMDiZc5bqU4W3j/ohA3JKZMfU2gkW2RV
7FPg5zsUxq3L8t1qa2NUoSP6UdTIAgHHQoqisOu7zpiw/oIypSGw/4Zlpb2a4dUi25nXr4QN7Yps
z94s78q12rqPjcI+Dl77ndYItZRAKcjm4mJdoB1Eqt6iziH7tKHrwGNmx7z0M1QcbZh3lO2TB2x9
p1Wtz+XWxOFlhfohO4rWgH6rw2NrdNk16Y3sMuJvZFIOM5Leul/uIOi6C+L92zp3h4dMQeo5slXn
3Alscrb88ANCyMldXGjjxtC7r/HsgBLt62aXaFH4UFbzfZdb9WlGsneFDiEKB0HqHnxzajYlRQXQ
7c/waSL0ULIvQWGZH5GJeKuC6GA29XTGXyvBlQ6h9T4Ee97AUKvQusK1fH70ENp8hECm4uvQxuvF
twDh/C2GMsW+QdpoD6DRv/dar9v7XwPcSg5lVDpPs40gbVmpEOeVW9z3w2rUnJx0Kh6fEhQotoNq
rP1xRNE5GMJTo6L2PIwiLgq+5G35F9Jgwwdr6j9p0SGF5yhqlfmjOYX+yvUTWp1uju1CGyBNGDp5
tLXFpIIyYwnIMnmlU9S/sPreHGuatpUOSsuINCzmHL3ampZb7FUrtEW12L+v5YdDc2FdRwjW+pbo
dyH+iH8JB5Mxfoksc8RaSTEv4eiD7zK9A8vGQiZLs+4NYDJoUDMSXPyxnTPlSECa7+i9o3yfYoyF
qqv3YEQhbfQxj3a4Buz0pBwOSG++V9lcIkU8AY6NtOhRBY+2hg3+kij9B9id+gEikn4E/Mj+4o7B
i1lZCEvgavjBd5IvfsNWThl/VVhlvgUZUx5CiLKkyHV40RRno47jsUmKnvS6sbfWsZ4t697LfG0b
msZ0i5SnsRse/aI719ReKOE04c4xASX2YBHvC7xCzCXSDBWtOS1xrmcH8CZF3C9yhnOTmhst1ppH
XY2GddAn7r5vMfSuu+QN5dFHZP32ZmzkT1gMRLtSMR4tta+f0aUY1hDwim2XTt7JtLD80fxNOYuC
s9+76PQMFuKZIzm5ZoxYUHvYsRxZEN05svIJh6Wh3bqoxcWg23a25kbrCrmoYxk16RZrmWPgtFAz
iU7XCMv0KPwWw66DFYxUyD50RjSt++S0/BgMC/HQ1keyBAPw3axn4x5kanjSDHQTnbi4n12kdlI1
hW6URN4ms+rh4bgYIODB1ZwgkwGsBD+zpbXRvOCw6GwL1MfjLQJbIdqsvfEK5cHdZ4b/FMctE8Wr
tF1iAjjpOy94pfIwe0PwGCPuyzT0noa46Z+4QGfboEp4AaCM4nu/74W5WOjel4HgaeXKI2pG29jY
zkzHoPLAoVOjDIxwvgcbmLxYnbmJTBXyIl7xkMzh5xexjV0BmIJt6WYPgwX1KuFEv7qVXwKfSNNt
rJXKerF4oFAVHxJVP1AFrE9q5dYINlpfw7zOIHvhr2F05qUZ4DqVw1Q/zwpwr9xpVqWXaS9li+MO
+NMESHgOaAkQYLOdnBqX2WokykNcJEYi9F6Xj4XBr63irsWIcWyApFi8A4h5xe1FkHrZZVcjvl/3
CU6mH1nQWxs9kRc/Uq8eInVPYFo0gBaN7DZYt2IlxjyIDfhYg7ZJy5eRIuwzYOtLF4RwcjTPwcGq
s1aIhoHPH8rhPDR8BVHMvO7KLt50YzV/yDR9F0fE50+a38/fepdoqnCOxDYEvAGsgCzHk7yQWzfy
4GWSNLM3U44BTIoAm9iPLoJ1T/7cX7UQ7WT0AoM93KrmrBtP4CG3Csn9o203nHfWlG1KAE3rmb6T
Rp560ip/2JJj+ODmo/ZlbnyF9TdEu9icP7lx9c11lHyr14ja3PWoeO56uzaJ/Od1X+H1jidZuNN6
GzZsOjabNotex7H7ZIwetjN5fm3kNMJGjOSXPrU3vdRqCJsgcgdq3MjaWshPH7qA4fp7HqH/2jGl
gmIbdCRo4Rousgy2KG38nJYjs5qUhgYQVYsijIFcfZcBfX7pZ5zOU2W8Gc1Y3YeKe6yqEEs+t0k2
BIzN0/IDod5Na5nBc9PVX5YHHka6AUUJzo4+1Ajozv9IMX/tt8vlgj0wVIfL1tm1f68igJZRU98d
9LtqRJEtNb3gQYeMtW8yp3koIv8RZGf/mLhlsCnMaTz//Wlpfya4rsaDovTkIRaiO78luGBTiPpH
ON5NhcCXW+vrUgAHfRh8KWY05oyx3+cI1by6/mdzUBIAtI6+zSGkrbLCqtd/v5zfU0DMpTS6b65u
4BJFEei34o+HK29RNBrf72WiWN1rG53KyHlCm+psavEZD0Hz8Pfv/L0kpmv0+h0aF7rUHTzS618n
DKXkOCZWE+2k/FWxEko4RhUgqizheTuheDv6ZnsII6J//Lb6SzfX3jbTjWgbpZ+sNMhOy4oHHvRJ
R7D8EGrwBjIbvO3fr1T/Y67wbClD6AYVQdMBD/DrlcKbpmJsWmwplvGRgFpj0mjGg/bffJ3XjuNK
sGW/iABN0r1KorxUJZXvF6La0ftMuq+fRfUFzgwGuC9CqfuYkkhmRkbsvZfRf3WP8kCvtW7XDLX1
JqqMQDs/vLONhRjV1BcTV4D3nRhOajY//hU4NqCzIPPoY3SFdVTL6Usv2rvXIw2Mq+7YSj97Guvx
nfl2dwUJQVop0vuPSdBG/98/nPH/fTgf6TDdP9u3eCYgpPy/H86r3RhVRihhv0pvPQDv3kJV72mU
q5apid7uRdwwFqq86IS9sruSB9l4u7iqtyba23PvGvNeeQzT6MCYm3iK+TBuW13DNPF2//svK4jM
49f5TznkmqZuoo8RnGd98LOPQJ//e5kxRZG1wkCe0icVqa0IyhhVDKI9y4wgdu2xG/WtmneaMU0n
xEdrx5usg6yj6XTpRlv91Chf3+clf3GAdLVmwiKuQzzq58H91FOhEblfRN+S/M1YrI3RmM9j3/bN
psRk40aOs42mQp68Qk8OFLHeqvUIMXy8zc3+f/5C4KPe6oZ8V80cHTNlFAcnDs2zUI1GXmAhnlwk
iEEizYzzQdGsqi5/rUfX2w9NXL4OjZ/udaJ9dctdWZrlYnfkhQJsQvjrZoHvcJYs06G5ThWRsNhr
0VOLsH5xivhH4qo/DK2XVtjgrkVuNTdwteS/D94WUVF1+e8lQRq+yia92fXLZmT587CVijCYg0+f
qzwINbm//AEMzIjkzspkdgh9Ytc61xNvzZI2luXTLupLd/3o8dia5+/1CU9lNicGI5/xZCVtdnis
ryWfCJ6sf5v9Gau/A2SBcFHjtUKhuSMA/tmIIamgnGi+fII8wASw35VO8V1kXXh9vGhW3F0SbVgN
OtwrPWeX+e/r4bz57TVDu39kuNlNfG5gmR0KBs7ZAkC0vdQ5FEuR4EQT+UAVSsq6e/XjbHwW6Vr7
ZbeguV0zrG5VbxM9CmET8TJmk4p+HnYrNt1FWody9VIUbXKqpfVnqtWM/zn9leG7Wilh5k+uPxIq
txzgqFyvnMk5tSXje1VUMQl1DXrY1LvNo46SPFW3qvDGYPDrYmMsFVPotu3RbRGoWOc+F9qPrndF
4OZZuBETmpKwka9u6vrv0IU+7dGrD3pFG4fmA8uT35Mejvlv7aTNh8LncIkHl/uGeIkVpgn3oBUg
w1O/4zT56FT8jnyn/LcPFxnwNj0mDa0zUkKVqZ4u3dL1qsASbONKFy9+SnSDTu7R1VP67nGmdYh+
d4RGsLqa6LfFuom7hryWGUTQgaKfuZzMjsB2u6cZS8HKL+ddJbQuAIma3aiTwX3Jndab00fdqp2f
Vg0hc/145Yd1aRT2r75mOmr7X/9WTmRiiqGC357jAZQtMx0ddV7uJk/p8v9IcsAiWuFeLN/54zv5
8KE7yYEh4uHftpINtNRrz/mck5Fmd2z8zVtLPztRS+dTL/aa7uMSLHVX38kR02sWwYZrl584jmr7
uYOpRgUWLcNND3ls3G8pSLMrRrK9MposMLW5O+l2P21tTdovwnRr1FNTMm2q1r5NyWh92LJ9y5G4
o8sz7J1NfE+mhdqHPoafbqa9+HEx/yBM5TRCf3oLh8yAlGKTDJnp+4ZD0Wu1JIHMqUiewk7HljjZ
G79r32Zay390GlHkipG9ZHD20GTi/TEcbW3W4cXEUfw8jh2aoZZ84mKjzy1B8oOM1HbAjHqsiYah
vZLGdwXAY2+npSDF3z8wJKOiZKIRaHaEUKAFTuUTrXZ0/LzaZx6omMELDW66SW4sty82Vugn2wwA
BDV6ARQUc3/APGVeGXlDArPqLbb6/aNfWvQWfvASa6QQANEr6To7W5Ci75rAofN2m5c/88IOuA7T
Z1Z0jEac4T3NlunZY3rtphnGz8QhXJjCV7lk7IIwERyUl4ctm5792R6fdc2XO98PSXBNv+uxlXdH
BxiKNereEv+46zKUNUrX0DfMs6m2slsgAl3TSaLRmurS8YxdHj+RkHRpCDo5WkvxivnNvFbWIWL/
WM/4TgI5FfGzmt3oOR9nDgAm3tDH28RatGFV2R+Y38O8kBOb6CBfxXKf6AT8rKJChHDTPdITIWTs
88lrnsn5gvuqT8CRyI+sLPvnRMrYyvG68KZ3Evu81gS6JO1TlnV7aMmM7yuc0Yhim1NIZ8hG66aX
fnpNlGKq1WaflSMJ3oqGhNMJzNi6K4x3OQSWSOoPooe2ZobVDdiAd42LxCWPTpAJSeeqrtO3FOLN
6+PFI6glatwLv0R86d2uf42jglyjBLY4JpUPi+yqw0TWxYSDTMg1yvSNSXzVblKMP7JhRPJM/wtA
CFl2bhIuOUrG2SauY+OKQd/klmGhSNFYDc2eTDSfMC4MZbQVgUfcVE5eBht5uX30zcmmMjsNIqdh
rgcrnu7lFKXHWIMp6Y/eMa8whU+CuGbNj6K7MX20oSnoUhK3Z3q0z8kygUQdTkGpe/Ccx4w8pgSg
q5fN+ZNBILvR9RascbIm0CTzqHu4exxMh9uuy0PAP1V2J73JJSCoyTawJum72pN27SPsm66gAEzr
2Lzms5JnEfrEwGo0Yjw5f3cWDqLe775ax2F3dry/Y2VngJD0+pTSlIahWjm/EcjZbHvgRHTUFa+U
oyRzXUBxJp9swgDoQxEf4Xumn4QUbkUKUFNvw1O2XK0xeoxKpyVTDPaLEjEGroEk3JQUA21U7i10
iubLlDlPWXNvqrHYxHrq8UxI+4gmZAm86J5UQTgncAk+SlgEk2Z4bxmAkKDMNGhtRfezM2Y6s6aj
NVtrIWQNy7xSZPpfSArNUY7D0bez4cquJJ882sONHzkXzVTv8G7Nq0w6nIqEzzwVNrlo+sjastbH
YtoMuZ0Eoz7RJmOwu02W+rIBqcq8QsJOGnwTOOjgHyczfukfT/BAPbNidJPAKEvaHQHc8+XxE6U7
j2Ar7VMcy5MDH+djLLptA/5163Zhuo1w717i2QnlAQ1ssx1dy8LUSH/LJMbFNHzn6s8zobOReZ38
7NNcpkUUZfPBLeMPYD83nIdOxxZBVCrZBbdkuQKuJjMEefZbDx1oQ5BJen+8dCGeLVCFz493snEE
a3732eixu6mMljixiVB1BHfYXqfBNrb/3pdpNT91pvpRDa2kcug+2AxCl+O99GnmICAQvfbEZEF7
evzUNNidyA8baIG08S6cM3zWtmW/DB5lwYC8/9QuoyvEeSBuBzhSfRnBLU+0kAyWbLo4Y83jkKz1
5dOawH3uEf6wx17Pc5Sf5biEknnOpq5JmfzvUP/YkR2y7OHK+ksr4vGvNCEDiHGc7kaOu8Wcctr/
1fNghdY5U2Z4c8PQfTaaF0WY2Z7QLcZdy+rSknRO8lJcHHO2rSV6ZZHuMDk3Q1T+j2+QKH6ibmtn
4mgVTEYV/pE58ZopT/M4adOdkJ3samjR9t9YS4LSmfMpJT2PlF1KUn0jutnbGyXMPqtz9W2Ed+fm
+tK+EaMADhEL56GMDf+Q9YByaKuuIMnGEAqaZo9uXlxFUZMRAdh50Jt8I5SWXSwJts6f009Aj91N
jojeiBtIUb+V9oulqqMeeqxic19/lemE6Nhqz4+XuLROqVRdkM1WHOCzAsELBqz3wSMPQp9Bm9ri
0n8YRlW/G164aWQ5PEVdvnMsFb8MhSL4fsKSqObZf2qET9y2ryEy8fy12SGdf3Td7WWbzcj/o8yT
0Gd9hWR6eTHrqt1b5nR08nk6qvGKOaOhHppr5AihxG3t5ZzTlQnCIHlj6iyPNtnaaEEbloFMliJo
+TtiauyrcLVpr6TQzyM0knMvXXmO/46dq05qzPqT02g4Ewr7p2JGfGoNW5wK8tprs9BvvZHvI+1u
JpOPf9I/NuSqnR4vXWp+24NXs1oiiz5WoO4ed9zjBiSCmky2SYPw6CxpXoR47WnExIHR2WLPuRyc
i2Y398Iji8YlIIKkP5y8qZyus5FM18dPXq1vE+omDKwjudHLYvB4MRxlBJ3bQT1y++/Ui5vLoPoB
SqL68uWcvzRsVpQ38u5mLC+Nmz0BiF4Ql+ERrsTvfxPRbCTWLlyqEzrTRZCNSyaGrPAxde60zUxA
4+RpEr6CMy0Ye38I0i7qX+myxSdlSoRD5TdCDPG5lFZrhUhiTfi8gRpOj06kr6e7qQ1ZwcvxE1vb
wl+v5ydXK4ZdbBUDw0X+MiHrf93HHMzC1uXAO9f9R6gZ8Es8WNmPtwwnThG4oW1eK3gwuRrvXMpT
OpsWqfwZxiQTi6XV0JSKeqFOTS4/yjifXhf40H6IrXrn2oX1jpDlLPV82KZ5Sf2xbgyG0LhnWXXx
L/9xiNmqK9/94S9uQZlY6clPyH1b9tETfrVx1Syd3/95Szfz8TZTsbu3moW0Rr0rEuV++S2RjYWb
GNcxL/vbPPQ/Q+kkQcFZb5uaGarVtoi3vhLW+vHWs6yXRNj1pdEZ0UyKwzDhQvFrn0bcVb0xYwMq
mfxZcRwUS4vbTBMCcLL5ajd+/FI3AgQfQK8+Vd06TCZxH/NC3I3C/dSmkYCs5Y+6ObJJ/BXEpRGX
8++Xb+2hOeUlPJzHZ6k8u0FBoQWTT9ijSGyOwQJKdA+D6ezOzBpindDtwq+/+ASczZjoVDRL4AiN
xWsopXNjc10/3iXFnL1268YnYFC5Qu5i7LpPIq+7p6hMfvl0buhhcYN2daiOBM9d52k+uZ3p/E4L
GKMy+aMZZX93vLFbF00XAndrjxN5wYTCpPvOn/fFOP2ZMpKK5keRlxiDs/YpO1gXpbEzddaFx8Id
zWw/JYvNEphTrh5bZtLY9pmiplxZtkRvMff2eUzppi/LtUqmTwLj6qAaYvTd+TB9jnD8Jrtur0MU
4ZstogswtHbNcV37KhxSxicivZ+qdmo5yCNc71KOrNXAqQKHZhHkEzuG1M3kM4rGp3zSsj2ZGnJN
QeefDcRbZMZn3bdj92cCKaY31YGmsGOvO/Rmi3WYQkYtL1TehDH0fK/Qc3FTTfL4WGtpOXJqtXNs
fHJTABi5/vditR4FovFtK6mxgbtcPItZFNyNtzZXw3n0XXwEdqLdHJf/qJGK7UMVEFGOsbNtCb80
vmb6UxtiqIajLjvnVQwgq1wjaLm14iUnhwSxuf5LOOGrnjrdi4m3xVExA8++jm9JI/p9XaA6ThH4
PTfJeG/nMg66dM7+PQH58lR0kWouAn2RsqKdbKz+MmNYe3biQjwzX41RUrircIqLg2CP/STlpfHn
5vBvL03QB2bhVF3UwFFo1U1hszYtsJSjB5lNxXqxrgyaE5oRj4cw+kiWmZZDxs6ZMAkvqCqcZZOT
G2dMldGhscLPkWMy1Kcyf7aTodoOoXyS0chYJcFuK2HEw8psNij6biTmyJ2rNe3JbqDRPlpN4JUj
cH6QTtYNo2+ZOuEJjkK8oYSyDo+2MQZNYMEmLeMZqfrB9ectGjkSMOzR/3ORxCRsvL5ttk7qumdd
f3IHM71rqNILZfSv1N76PW6rfRR55uWxME9uCBF2geFajOLQd+nnR7Fadxg1Q8yUNB/xSptJcRHL
WYvvay0aoEDI7/xnbkW1cYopO/3rVOidl92GZfUZ2Y8IoFzKSPsFBWy7bweT80xanKLCPQsxNReO
7uEN6F9JcNdALJYGY2rUkvVDcmS56DjDWt6KaoEAJkMLZpGcRJWXt2Th35Sif5uyWt2smR0dft26
dyDB0g0Uz6Sk7AvVZJe0961nyySJtId0x9j9k/ikARTY7N6aEFZGSSRwaJO55ZRMEvzlz3uHxgNS
sMPjn3r8UTplM+N04MNsWwrxwMjpdzTEXfpPEdDQl07Y2yzC3tRabPloCKL1Q2LzqJ8SYv5rI4Wi
WjuKIVlpvQ069VY1WSAqHod2F3aVRmmPoECJ67Is4nXyWabcmahu/FMfrml/zSkpjLaRtVc7UlDQ
5ra6gPjoAlBgKO6WbqtKUQWF1cXlMVsbvnK2IU3/bhFBYoQcz3bJHdfr6YR3D206/0oP6Ym0gZyq
9CFuiXv4cemQ4tCx2sM0OUAzYys8AHMx13AkcNPJnDrRSX5NQkvvYal5kPowDTBOPY5tM1zagcEm
XeAt3+x3mWO+TLt83jykbLKunx5TSk0H2zEYgsw9n2KYWc901REpsBsV0ZGyB8mSo26cjrC3VP4u
ZNy6M83615wZBmjN/Ger0ZjBqxj/FOV0qyL2xizW30tqz3UZuii2MhSXJYg4vDUt28kSm0fnzp9X
TTxpF7ra5CLMxXel+v5aMlBYF30EhWyiZ27/7BcMD+lIdwGXJ10APQ2kHniY8ZkO0TZcID6+TxIk
Qw60r/q4Uz1qjjIC3ORV8SdjS0C1TzpwaKIz+fiWDrSUU9aWDj7hNlxKevAOq3YNWMhcCEMFp3vy
fKAOzQt/CCMz3kZ2inCATdQvlKJ64RXZC7loXhhGCTAjH6gR1j88nQvniPRkOB7EQ21LLeeQlnzH
dW3v0Ifc2oWTZGYQk6aFnWTqqHqr2PyiJO0XutK4cJZIvkOy4t29gyzIgJLgmJhnbAUi7H2CVvSA
l4w8DsIxzIXipHN0d8A66QvfyVpITw015TjAfmqBQIULDWogSaRb+FAjoCijpr6as7cWkPXGogEc
eKE5wh74FQ8Ng2rT3NsjLI6hb8hQqbuMUYgK1EDelF6Pz7SbwJfLNzGIzxaMVTLCDUs1stfKDh2q
Qfuw/9WFf3BL3sJE/QL6UyyHDMidZbLhzimOUffkLOysMCfEMFR+eZDzoggCZ7LlAP0n1obA4Ro2
U7xvgXHRJymvBR6ePP+UC60LFiJ9r2QheC0sLxmhwp616W+mifrkhy6ZxGCEzDTjGNNCAwMeOy90
sN5AfVc2ZcY66zUrwC3puvNzEJdJFpGSru7MXNXFjTkJ6hl6+rFlyEIWcMJWX4SnzvarHbOKYeU2
ydvSZz87BSQkxZQA9GrpWc6p1GKGL17BneLT5+19aGjzg4u2ENJM7rMc76jT+PQIe1YZfTD9HWJt
Y+GrAYkfvcLfWIDXSKdudyNhcML7VS5ktoJgR6puaG0Zddg89+DCNM4HOukN4cJ2s8agLDTnZCA5
5gZqO/hGGjC4VAcSXChO56H7XTmF2NBvI90IXruuKLiGbvrtd44doI8kJXBmcxkX9lzcQaFLyYIA
ApTtogRCXbyw6pxxP9v+qZU+eDcSDg+RO77leUlakUMVC/W7dBcQNHKv0gx9rKDJLiqGszZDycvz
6U8IF2/K6TeidlpHpk1zU5tR+4QCtTybsWMTr1QeIg1fpa+V8ZbbploJu1fPoa0OXrzoOwqUtz3C
UjeOamLdE38Do4lIQy3zt3S/XtCe5Wd/Se7UVEPpxGTGRA6oFl5gspADDUqZjUSt4uB8dLL6kgEZ
nCS0QSq/jKAEm6UzBfbbaC9TXZ8HEIUJqMJuYRbWjV2TRZTfJR+YgScrg7kwDulH7uHvPOmVr45W
cahnQROdAXOKz6CTDkojUE3e78qICnpzI2uQXjR4v/jGBkdMW2LSN7Nu/7YhoW/ROWIgpp3JSmXR
YnR6a607WRpoWrPPQveFCpAgL73+VTkQNPKh7Y6m0z4b6j3USbaNgUQSq5ZfM8f/4enDInpLnlVB
XFtYhlxOjUmKkT/P18rAUQh/MGeeRO91Ln77jTdvhYcjLwbsNcfFXg32ZlTsrAxKOtWckHDiaXLX
Uxk3h2K0EJEWnMh7oaO+gS1Mx/hFQ5u5ytL0feqkveojWL6t0yTblhFHoFr3Aw2L+2RzzecmPA0K
rzNXvARvkP6txz4PXCfxKHjGLVWZTxYQQ+206ZsAtihi73QnUuAS9WhVJ0u5ZyezXuKwolVllFcS
ooqNkxaQSm3QPlIl1saKlYXE/idNn8ucV9XWjR00LpGKTjolBhtDvdc8dC52SA1aAgYuJx7X2b/H
MQ07fThOJA9cGMU3K5qfT6xZ+k5wgUxzNoi/Gn6byKM4s3XQFEbzD05kk4S/Jd1dKy+mrcsDTema
gHgDREgF8Q0OtxPI5mfo1tVy9qGLpxCMV8xdV8IjsdOY8DEOMQMbjqYFcxFyzrGb7PScLlfFNGiJ
luV5czWE1D1huWHU98RcuhEZKK0KwnBYkosJuDN1urHkAlhQmuU1lzwEoSAiKoIYs1Ez0wNHA2nE
0lcG09AZID3pfEbpvvVKd9OHNvPoLCDjqAceWDQ7LwTZXiSJc0GO2sCQwFV5CWFiryMWpE0zmOT5
1czDyZDdFvkcCBi6pCx96gm7cWsaO3ZAgAUl8+yklYuQ9sm1nE/bjt5t26+fQDZgwuHGoV7eGDHO
IGe86Vr8pTP4XTEL/Glp5OR0EeWrsLNDHDn2Le2/exYrQrfa78IgYpyIM4AHNGvqpP9VDma9nqyR
PVYtYw9jfk0Wq3rqJ4HtlfdiIoKlRaNPxzpZDdCBReiEqzFpzb3Tdu+ui9DNwuE04u3OxbRxcmbK
wpnNjVPC0aMFn2xSKcsgFb+tngKDGjmEpSpPhpUw5crYZNlICHlSRkwGmPYHFwPa69C4Vl5SbiMw
LByD98gKcexG73zskzD1cVunHF1mmqJ07QgdiVdD2ZZcomTJr1X+2jC+HB7RrYkhxETYzILEyISa
A0n2iLGS2SmXljEC8n57FVqPsG32t6mjExKN8kB84byWafpTq+IsqLXkPIb+t+rM8TI5A98QAWNg
ec9Fz4JKdvtazN92QhHnOW7LYf2X57Yf3PkvTPexzOZUFWUYoxsbdPHc5nJjJtRpBULaWKTovif5
Y6DC2nmcJOlLso2iYbL6IVxXYfLseD1wnrqGJA6uPmAUb8EisLiUYWFc09lHFd281nNEUwgg5mjZ
z0Y2nCyyeV/LkngIytS1OXnfnSmDuPM2li5/xzLmruYUo7WYwW3/BQG7C3AOke5YO4Jw1+RsOLlJ
JZ4RtwkhZK8r5azjLocw1xUkjJJNxY1S08+vgFkXY3bWSoaUMmWI3RLNlNf1wZvc38R9fenD2Adh
zYS4VUNg6sjDB+IC9wOdRTTC8owZI5xo8oW+8yEVG7mYsJR6vrr0oKOtvNE+7P7dFKDPfEu/DTa8
WsFj7zncDy5FQVxRQ6BLfkf65KBXrsFaEMXGTWJxTo37gSjS+NNgw03S6jhN1FoCMwPVe2Bm6b3u
c7nKbZ1RPRLSOtS4I7WWrqqe11dtOiQdyV6iyjGBhKyL1H5x0lSBMiu2TEkICR61fcLIdHkQBLt5
kQju8c6/iWjR5OfmjikxJuG7k4fDr5owsBCl99ibEV3jmYGrnWKOGajFdTIl6RFnTLiG5tIWkc9h
J8+CMU9/5XoBZZmseZTE3nYYyKRk3gW0xYlvwhoXvPiVkUSyhWJHCG9o0cgvuiMnJuhZQ48/o3a/
w7LDqauzmNpTQ2Wk88uW7a01o/e8dJqDqf0iyVnrNw1s3EDvSnbWUW5cR+xl33/UTZvuaINTeuXE
knbYH5Ac1HjN2pcJ8Pc2iZJ10rJ9i4UeolnLzeI5R2dYKurc707UwJowGJ6U7OppxLGeKwUGQG+w
u4Q19B35OpW9vjNcYy8sXSNOTbkrAMwcjDmaz+O4Q7rAE9BaW4Zt2cGRO3tOfkt7cokecnei6Y1N
TCLU1px5loxMd/aNlAe04WozpSwF1exghTOCKvGpkNJTXx7T0A157HFhsgdfuzFCO5/aW1+a1naE
mLqRwjwxSaDxSThUYdOIanW1VhAN9iNqrzmUv/XYv+sEqW7zykSw3g4HK2w+sfzQCCOiZrMo+kAY
7awZq4abdkdPc+2N4ZMNRzMiQ2e1mopWvkibxdQqLeK9Lfkj90uNYMT+kqBwc9yfZdH5X7qLiEkm
kMiVDSw3JMIgLFobYXrkrk27xaHkYDF06akljF+iEP5wYYctpyCSvkMMCFA4xoFEDD3bZdrJkWl4
zKzEX5eE8ZY2XXFJVqvjzIEVOhKsmUFkrB7GQQ7c3ZxKOsxIlETR7wYusYWHOChbL946C1YdhepR
VQnx2W3VrTH1PVcuMpNmcI7E/M+UaBWZ/AhG+/EjigVsgSLugyW6MUYYGBT1+O3Dilk1qd/uEv8P
hVa8K0b3mZY/0Q89Y5NqGgjmLXC1ecZzx6K885ik0w0m2Mruj3zdlzhzh7Wtwps3Ej+at/oGTaS9
iWUwoz7B0j7EuHNnBELNxjNwlXjK+k1yUQr7VRhrRl7rEQkTzbWUfmJMoY6LFSJi2217E2H+3Nrk
TbJCc1UOWaa/t3myb3EurtKS1Azp4BTq67sKSRxChBL5NDgIKFwnYrCQfYAwkVn7w4oBcjMQfSLE
xdsZTdkchYF6g/a96fE89rhTmu6jRJK95aCCwial4YdlJugmQjgmmexFqNa95KBKijcTQ35AoTt+
x/ZGkrbit0EHyJIBR3UQIe5niCtXruC876cGnYL/ZlP5HVqr2Axu+NPt1KFGNRswMSZkQucMSRoi
I5+8gkoGZxU1FG89+gknyVQQXcbv3rLEhg44wTJqZw6luWsdc4OKFbbrPHLYnwBa0sSm9XshUfnU
FJMMdE2Uz810bjTNX3ci5rQps4glDatQpJfWWXYliOe2/lPJ8lbJrGd9YHjiluhCrXRXJ/MX+fYO
3xkMn9Sx1sTFstl17BlRxC3b3jUbBmzCcY6tkDVQ6BOtz3iHWZXzvgsj0yyyrUW2k1JVeZGk824X
i/I6KYzTNA8s6Sf0h97eUYBKKtebN60BPaUbW/rY35lpQDKWtGZZICRdE+eazHJYy7ocTtHcb1N9
eAlJKTnHyfRuzfYUtNrN0OIfk2vd3LKfaULGRJJ1xOE4M99RQpjfZhbm2kZosjM9NF+N+EVg7nCr
NecNeZ910ub+RW8/E4E1AoE0XBYLiUfbM0LXQuI3W0wfScwWq/wVIq1+JQiMJPdT2CwJQFvUdB2V
VlztUqcjOjVHZRC1hEgnDnxh0SNLP9o2FgGVb7zLR05tDbKQbSsoBLFN7DGpX/MxHpDPc/p1IxOL
0sMIlNg7w+RSkvxFyAkW7ELvntHEIfgqCF+2zewYxr1LVk03M9Mef7Rl9eLzm6+GBKVTb3WH1l7C
1D7zpABusq/WXZeYzAXkq44P6IoDYM+0MkHeF78lhJYiyJfWtgQdvUnRjDbCClRt4WsigrRuoDwL
517RjQ6a4SekWY+A+GICGlueukbtB6XmJxPLNlG41MKivTP+WXU5cTN2DeCqb72EW2p4S9raCVxt
lMFo5OUWY+hGN4CZG6611LWoHhoz3NA1f5lkYZ1yiCx15p6NltSOkJDwcDwQjUf3rfSbgF7AdY51
Aofs6Ogo6LxR2W10p46OiYAESE27GtLmq1bdOxFO2yk3eTqKlNDGrn1yIxBcTTgdWFPrXZeoz7CP
DTAP2U8GuRFRIJ21siJklmSlIZsztWC2VfKiXOeIzBYPtg9ne3YxaX0pVcqjEv0vO0//qNziifEV
BwagPiEwu3XSvfplBXl8FHng5/qffDDvtHlLmDHmyFnKfSpl+tPpCwWlKJLrXS7oJ81RM24k5uw2
iud1M9DJmEXaH22VvS30LhSHVbMxMvr8aauF4AkUjwCyKj3Jd7WTyJPbTPvJgJ9E4UTCaek/p/EA
NZ62leP249Ykci9IR0kUkIsuyU5RLoD+2MU2hESTmlAINV/0Qu0tz7bImaMXHva0mjiAMu7RoaG3
tVvtwnFqmTzS6AGLvWv7GVKnND+R1YE1JLMuMKxfSZ9oeyt5mdyMaVE6viPv+12LJTkG+F4g6JMk
EmuIY96xNF9qJPskehHJOckZ+efkT9epfU2bq9VxYRVKlnWcc43sxKRLbWH5sIaf49xdJZO1VTZg
+JAAm1bAzdeNy+bZY4BZOfm0lwx3V60hb2QKbiifPULnc6j0ybUubf2kA40yl7yhmlwlotUvqrf/
dnFOMDt7i6Man6YmiWt048oQpDVGUtp1TOLwUZFPd246VIicKfuW823c0fhyOXTEWVPSDQq3tN7k
LpqZaNpJeSYB8jL0r3WZaJth0GrYDMzX7ALgKlvCl9Om8YXA6APDjJyCgucT1w98k6D2UouFAwGZ
arU/k2W+97Fmbjl/76HssSfXDHghLhNewP8dec2FM+TC4+Me4bb+QVjYPsp58guU5tUhNRd4eaOp
Y1ovjdkVcyF6Q54k7MeYvpVe60flld80Y4j9a+gWl8aE0a68Iql7Iz/N2ldt+sO0KlycavzZ22CC
6P/yFHTqXZWac/bSncVjmOL0DMpRkSxUzie/k4DE5/iDTuNCMsTEGJL+R4p+nOywpvyNSSycGcM2
xpidQh01gsrcmuuonVy96T+0vN3rtQjXg9aXgSOSJW3YAmpv3tFZaWtNRd+DPpDIVkaCGB2LUQJm
N6Z7Og1t8oObXL9ldh9uu8xiijnl/4ex81qOm0mz7buc60EEEkDC3Ja3ZBWtyBuEREnwHkiYp58F
sM/pmZ6I6XOj+OV+kVWFNPvbe+3PiDycQX5LjdxclBlz5gOwEDt8Fqtc3OIuTzFl5t12NJur1oZQ
9IovC1M+9zhOka7EI5iNv3tfr4mZsYWOjLTeQ6eNH6tVzjAmMGpj70sP6PcQ92sKVoETSLWrm2Fl
1kodMxPvGE6V59TJxh2d9++QTSiCQ61m21l3CbdcLjqIJF3/XmvNh5bmCTWPpqIqCAmwT7PnAHBn
osRwzcWpbEjETrLdwV3Dy2ebv5sJYEEn07vr4xqqzWgDho5wl2kkFHmg0CmP0ylmC3sj6qzb1nlO
PlKP3pUZncckVQdJz+LWiTXBGjer3YmKKEWxALLhSGqZjp/9Wj60DpXwvFY0lFZ1guZThYzq64DL
r+jWU+H/DOGcromNGwgjWnQaJvsJJpu2yyyHmGxZPDSxmJ6MIrrVmb7hAx/fE7d/bh10uG58G1VX
Ppc2kcix+yDJAGuuj97setMOwr8OuX/N6uE5KPAW2ZX/zHiDi5/xMxrQ3xMQlKb6WTUh+pQvYL79
UELnMm/wGQ8jbgPAn7aNOw4UbDTJpVAVXk6VxBvCmmyv3HZZr8c/lS82NH6blw53thzqT+GNaOcA
YwFBgVxQwv9NZ3Bz7mNeKW8iN5nUTA0iOs4vIqXgZ/mBl3jVMvLZBqM/7bss+CrceD7zhb9N8Fd7
KwohWBseheyuA+eXMzJQyATHOtc5Rpm9rA9T2fDOJ9k+MbnzYwUEmvOrNvHu1ZJNnkoXx9epWtfz
dV4Y4Pf/DIgAqz7QxbXpRjZTJ5QrzMa/BlP9jTIuPPShn+r89xjApBX93Glu2T9ijwt3IqpVb3J9
UKn5mYemC0nCP4qKMZPMA1RFdNhy5BSYxPtCa8Te1YGRYm+UVywb24jOqoOB2cKanHiLrbVbu5P9
UisDF7Q7l67Q0acCJOBAxTuzG0BFmr1OdTxHqUnA/8AVsIJBxoMYEzxhn8NPo200ILEu92JM2e4h
wS5UTq21bWrzT8u0wRPmr4GrJf0P8Ot7iNQdGinjCoC+YgqOqtSRujADceWCvo9ShUo/sGHUtAG5
g8SEnr+ZZvBGLax9iat3+CnTWjMAA+sqe/W1iQ1fM7ntdQZ+e1dwuS+7k6PHf9rQT09Zkf/kZvfm
TjQ6YplVK7wcTw1U+n2NkB0BH13TvYI+aSEMqZ+jpYhNsKLLdHjtRzxKxp9Qtr95zcXGiZHD4yio
Pku8zMbg+1y2mnpTlM3eG2J5T0GaanQSRx1hqqncM1IiX9fQUckX+ikdhhem9N49lqs6mq/bWLQM
7W884MFpyxPJnY51YB4p2E19RH37cEtEZmlwL+6qcasGPni0tvU6amAoO2vn2JyRWCpT8vhJZV1N
ybHASu2U8Gna7rjjfvpjC9Gh/YzyYNjiDkQCkeABKNZCyJ4xkn0Quzvmv+w0xHWbftySRCw2jSzY
OpTPMBHKcBLPdS6VEW1oVNlYLiKJGrlZeaH1PHkqPblieO/cMKJpujihp6WbKsPEUSnUc8feNf5o
X2uGW2ekno3CrLUVQuCUa/a63pdXMvNMx2jFDnFTOykOMppi67USrDVU+L5GCuWEYPMJswWsxJTZ
25AT5pUEsvzwMHGJX+ucd42h47Yaz9Q55eIZmKAoEMs4ajWf+qZgQ9IiRAJ6NRDCGOSunb54ECZS
AWeiYd0a4TUh57M11S/D9KzZQZeReAJVGBSI8HY5chMS4VNlG3smu/5OVSQXWo6MkZ4JbvXN3ioy
sHVGwuRfvpdhD/YCn7dpYmzWlTgy9yA3McGB9eznvIZ7Kd30SAIdPscaBke1Bu7xp8MTD9fW53bh
6U52FJn9bISFhxVDIKpy+Gh8UDgMC8pfFVf8MfrR6nW/rdwRPG/LBzFgOdGpHtsrFzuH1o9rgDTb
LLTYADyu6b7A3++70daX6POOy7m0K1DW+wnuJP6bkcsXh8/MofgT//08SaPsibncmgAyskALGjtx
ubE1o3lHGcFpZwdcnLv3DPtkIf3kqS7SQy/bbqvVPief0j0OCABc5D2OasTWWdKSfZd+llTlQuA2
PgKw8Cdv1gZnGcWuR5IdfUUDTuyaTEiJX5WGjqBXXD2cUSssqObGdRJqLtxq45DY3/C6H91cizZW
qaJ1CPBQNdJYMwlfdTWMn5ar1LrIUNrQAYFh0tnVBWxItHZtHIfXgACJZL2TT1qX//Zq9lh3eMht
6khcHaG8xdkSxZPN8Xn4yvx0OHhZV66tgml+Y71jvMCz6XTJFfEmXtdmwUOWVXN9Eje4Fp2c7t98
48n8KzanOYevH1U/EgTH09pFvPnuPDXCIZBf8ZFvKhjS/GlQrbWuByA3kNC1TN47L3rvZ3+yRazM
0ApCcHvcUXcvsPy7nZpMstPpaifupRm0daHL4mxLbY7uV39Tr5/Wkm+J08OUnTNax7MgRxL2tJ8B
SKJ9RQx65XnqQCoS6Rni/lkGPq3ZQDQEaIFhhAlr9k6EGuTPUBPBAaL0YRR5HCJ058Rcs6Cq3lxN
XtId+xHWQoiGVgcuZuaJsign+zXQhLT1oeFxEdIbcrDAiDUfXZPISYbVfT9yBpack0cR12QtE54y
ZbiXzi+ZXTh8imT9ggHnLOzA3kwTgX7QJA7VetOaz417GruGSohgXHlxcS+r0N5oOUftoDU+KQVB
D31yO03bccSRO1a5Va1gVXWUYg1DOe1mC5w7uq/sx8WRmNSqNiuTMZ1HUwMrgtlyCBaBHI5RlOzV
OP7hKpeuJsjVNrcTTWuGi5eP5ywX9rZS49aquYMoJeFYsQe3pKJOoxIPXlNWu0TlL2ZlX03TnR7q
PnNIDvTJGg3ymMUhyDhtpEJkHkPq6B5Baz51YTVg75DJDmdAu5bOubLCEdRotrVz0zqRXeRRGBJ/
6/bDwVL9L72jBQqDd4GHyX5EcuS8iWZAT4rYbJlnT5eJQduUZOaOYzDeiZbn3I7Nw/Sa5vpnTyLo
2Z8jIkPyK/TS7BFEwUOdfA1pf0OqUJfSRkICAkhIakiJ2CDqYL45FUTcd5V0LDTz8EdcTxg3848e
eA0W22ZkjlKibxj2XwZqEsEjfLTk4O/t1gw2Xi1etdi7JnF2FaZf4uDUtQ2+5juE72sUR/XZytBK
U128qR6W/EjBWd6qP13UZBRH9BqbBN9U80GjEI4UEz+1qj/zhElPwxo92XyEo5RLukfQOuBZOlSz
q5GGPwwLiNVdU2yNanxpXN3mLsG5JMm5B/hlug4JMRiZxI2jqJIvCHAFgSyggkwvPt14lxH4CaSo
sNUBU5Uoki6RHStAnsGxt+t14LZghbg+ByQIqNPKPWeNk+tTo8GeViCxk7nmcSEOXkjO4ixPU4sd
f1NGutqS8qqBCPbSlrsAe6obMmgQTqPvZURgwHdPDN526WzeHxl00Il7FwV8YqGbGEcCzzmZxVMN
uctp94mDCQ3vxaeXKG3lTpVFdpGKZoUzXTfF7ASOLzEnKtc2d+bwNwWTvTG6Zz2oGQjzcR6qmkuV
bgb3xNbRHx6pmRn3SHEXHePLSnhauYkwxO6y5ql08xH1DyS+8O0TUWZ/R2iC8lFBx4OQOzIp9sGa
Aqi4lrUxMx0BwBy3ct677S5TF1fntj/Y2raICdI78AvxE/YdjdmZlm0NSuI34eCsCi69TM6weKhf
0EjmgGxbbL2RXAsHzj0puD6A1zdGpyhtz3zeeHugM++ck6PpzbmS+ptAZoRBE2Dx4TSoyI5dSLK9
0Z5SsPUZO88rJmQN9OZaFfehVde+NrCzc3woEaGwAIfXzA89Sofyh9gokTGGxzYHbaTNIRIE/Wpl
DcC26X/4VNNaRM894nvAX0b5RtMvMgEWistKwykrHTT1EKA5nga9fAIouVckSVnwau88FO1NiJbr
qVm2RKmdD47TFe6TS5WQ2bBTmgxsYGJXeqSxTY3qQSs7eQosi2S23V5Lsm87J74Z2k3IEC6Ljs5m
Nu7B5Oy0mkot4MLo6kTcwHbJoRz5f7jeLhVNfit0ioGMOgxuhHzlCksGLj/P2TZzsI+KXd4OXHFY
k1L5PPCBMwf6NurQwL0pg/axqermMU8Ue1fK7BMFz6vI7MMrs8+OZmoIMRoXIDgdZuXYB9fMghUs
bbXn8oTL0sHKmTHsR3R5WXyhImfpErFm7QEV4ksJvXOIk34d4BBngI+kt/wxTofJGRewu1ry3bN2
NZPR2rjnYzg1JOoirM941V6xJ4GKAsTUEJ5CFIT2wKvIySyKt4SqYtZnL3gpanc+uQAkpqTM0ty9
zjn3zr7V3PFgG4hsIftlJur18kKYskdynbACYn2F6IJhPcHWbHfDNYnc7YRB6ljjeH1tQI7bU2lR
DArgvvCJWQYhdIMQK+8rlUzcByb9San8yeuC7NGgXmD5l4UsSFnUjbr4ReyycyTEMlWYvyjvJ25m
Dp5D0cCt41c4N0ebsCHjS29qLcj/cGpmPFN55ntdBDVeR4PIdQwFdnnH7KigycpwbnLox8tiSQ0h
oq85JQbXHgsEkFMz2JF1zFajaBG+8fk+OqKyHomz1xsa0VOiQmOE01Hgp1QGtX1GJb+SBaWUWa31
YnNknqVcTjqc5kkWE0VELAV2Puf4HUQNGKW7JeO7/JBPiDxha+5FV98mZinP1HrTJoQ/Ns61A3y8
ow6k9algCLwG5MkMUyMWbOfOdfn7XYpFgHb2NzmQWQzwIZl0clA1s1JI7NuFXuWMmtr1xQBV0fX3
y3er5OTvMWjyzxgD4cNRxa+EOettGiaYTBfSlq4IYvoo6Qdk3YAzaSo3MfLXgfPUn7zgDJH7eNfw
5Iz7QIP7SVFPfOlV+tI3ZU+I1WtI2BHESRxCfjw8JhtYQ2iurl5YIz+sRtdp6cREhQ3Ee2nyYz3H
7CiD3izs2Az07TbpAp8DEtBERJq57tcZMU8nV6GD/KY/bTxbhQNIahz8ddSyPvb44TRVyN9DapJ0
Q9/t7PBlzNiVUoLCGyHyP1M+BedyzjUSwIEbMY0xHtFwuIIA3IdNGT3gUsR9GkLOtKc0eeotdzfG
wj+nk/MslhBlk1WPOT9raly5hZ/rd3xYa0eX9a/ORyPGrRDeczGY2Kx462KbccsQtdOPIebEl/W3
PFTl65jzypblEFyT/AeycH/tZ7hKauQ+NtjuNvTOh25a3GC6oczotVwYIo2g1d4fx1tcccyup4DQ
TTaeibs399risLgQieDmd1j1Cpy1aRbsrByzFUuPfc6m3xq/vh1JSxLQ5dOFhePZgQSwCUOveDOK
YuP7tFUYBj2ZgZ6xIbXKOZeY0BmSklPFY8cY2yrdg6YFWGbnSbcxJ2NU3483qJmMM8jVL+yrSGGn
ssP4KtKYuqAsjIELsPtGZ+xq9cVgsjCX1mibutV/ojZlpzE0B+C05euCQnTGyDoyKrEear+a2Luc
myZz1gFTpOexqdd+jngzjiH2xya2CIb1AslU6ajhH3U3cH+Mu490RjD0OBNX0Zj0uzRtLiU5uFPi
AGClPDvdWQJ0W2CF9doKvPgkc47ELQvwzWRePGeglxcVa8K2LGNKlXwHyye5hiWWWFO4jK0KR0/B
A3hwx14dcOJmXJNnp6CVjZcGrSqcw8CBf5bCdB5pyTZvQATDnW+Sdu4dzdjqachFe35L/LAhsJ6g
yvPnyIYwuH3QtNDb5UbHf8UbMdjlNScpvutqn0ny2J8Ki1LtharFwc5b5X2fP2lx7ezyBl/eP/92
oOu/wB04j3XH2IPLc3qgzOUnVvNjQuw9Gop6b6FCbodCAG4E2/fAL+wSrzovYLlqBsPmEYJNlh8j
Xb4VYbuD01R+1BYO+3TZMbMMZ0Q7zetG+Pxd4QIFZ1kQCVSCvsjTnd2kWAdKrj8AZLkkFy6aFQHP
fgg2C8izyLZVpvTLstkWkfUlu1BB8oj7Szv/0OlkoODmiUPcPDIaubBJz+v7//0hcz8co9Afy754
6tESOC/xW5btU/1gpaflZ5MZ5xze+27XHbgRjD9M361JW7fYEUo+BHK0zCctb7ZVW6vPvOWMi5nQ
vAZFFtGIyMtUKQQNiWmNc89bK7AguMP4QxpnW4XeMXc6fz0FWfwj7RxGtbbGzaK2BaLEDFNK1RcV
E+ZH5FQXpf8YKj/6A9EGH4dAov6mBjWFLI6h/yegOuzWUkuNya540zRof1hRPtB4lVORqqmGYCcS
XAAWVsOFIdNiEFgJlHXTrrqLMfNO5Eh7TJaZ1zp6WxZa3/fSM6bfH04d62vWFO+RanS+iDy4xU0p
nwwwFn1ibZUZsun3VX7FVHaHHqltLDPgmxON9aAJ/7MnAnIiAOkf8jSYtgs6QQX9bZhDbnE8lsdR
c8LXfPSeRnCJD2MlotcuoonIcWLQi/NvmnMeTrKjt0PFUX1i4W6lFp9d3ObXYqDlXAhS/VMDZk1T
+giuTuCodQAct2k97Pu4T+5NyWLcWCi6IzvdMR7l09BwVFjFPQSAIJjxKnQ9NxJuHmXCjGbVY1QT
ldcEfoOZkDvl+vl7w69c+hzwLUdz0E9r+VIGc27TELvvN4e8VMGlmPd6nQCZSHOH1HaBmSbvXmNE
R1xug3YeQhIreH+bS2BN9SVKrst6ogX5cNBixyKx4ulHjVPIKvNa/bCgFKfRm47oFFwcOkaMTlJF
v8AZ3B1WrEtFaBCYd+0edT2ptn3vQEchdr4Ninq4Vunf5YSTsa9xfYX7ZFBTsktSkZy/9/ciccZb
4ZZvypIe+i2rUWgRDMTwUW3NWDyVcLIfXCO2nmJmr5NdAg3WrZFjaWAg1nRH26uZ1rSmT5ZhdNAe
R//Ih7Jed55PcwUBkw3D45OOo+qx9Qvm4jOakFmSe//+EjAVavh9VHkwnaB8HzEHzmY7sC5NWZ60
eKYf43I92aH15mt+uhcRc0e8AcEB3uJLidP+4FFnc2CLRXgCZsRrOf8loMg3GM8zDrW42xpBtCzx
MZaw/JMjxktVZ18WNIK26YqXoNavWABtNCCbn3GAX2sk41/ynruVFlvE3MrmEtt59UjqjTsDjwNr
yfiDjHfxvS04pKo6pXFZI+6+Qy0Ql7KwN72h15eFG9PJ8h9In3zZAE0jpi1pbrhKe1zMTPgZ38gK
Za8EIh1aXw0jAR6rrZpDhAkTIbM1rbsKSrAFmTxi83mI07BcLxgZoWLrFqgQ1ytOP7zufwGK8HTw
H70M96SmwVTU8nH5UgQie7lX5NZYVn1tG3YEc5GTcJ81+vjRhcxus6Z5JIUjn73+FdLBfkrj8GeQ
FmqdWAJ9MrK9XUKH2hZ+zX5BEXcqynZdYt6WUgJnBoQK8pEVAWwaqOM5Lv+PKwvxGUUAtGBu7tBs
HRcetv951ZchZ+UqcI4CJxJZyggUz3zJanAIbmXDcXK5t5XKMNaYJTCOzzc1zFQBjWhRse9BvBJ+
oJUtQErD/78bMo60ePzMAylknO0zIlP5vXWMe0UeyrGxH1btsFU2w2i1cAdEnB77hJUCz1m0bSwv
5l7CEdmes8aQBhhoVMOvRsfUkicGleIt0Orch3Ly/Z8ayRD0l3ojikq+mS74Zi+O6NZWpnxTbsjc
1cg/88ZJLjkIK1ajrlh1uW1uBLavJ0lg6exH1Rf1pd12IauONT4WfWzVyihc53lsWm9T13/prSCS
aqT8UBqMCUPKO5Eee4Y4Ci8tQb+dm1nxUfP9Fwlx6LFm7almrjN2VP6oQncpet375sXz+nBExwwS
EVqPHWntRk6I2LU46fQ+TqLlSlC6jn4U0YM2tVhMqQ9/yn0LJTWpfpXVSA3RzOWQOryzmi1nWSuX
VZPVs8w7g5HwGYxaseYiCKex5yDoFggHy1eVivCMqTfYtKXsDtKhuqbXTA/WlXHQRfBXIRtTlZsx
XF0Y3P0FI0p28LDz7EfPvkRlG71k7YUTffmDwk3OP7UdvQAEcb7XHarhlr/ZzlEPCtmanVt41prH
1tnVbpOfSi3ncbLNZwscStVCsHfC+otU5kXozMojgtyPve/+JXRmIMTZf/PEn26Nrd6nyOp2YgiR
BnwKCQtqUFRo7yeMLGuc0d1j0WoUqmfUUg1MQpkdkfRMI+vBCLiQZaGPVbsDJTcf4LUWcPCyNwS6
y24h2w2P7kTh+8QgkZWsd/h0q3Dc5xX1XBTbmzcZovjmuX1UGGQu1Dt/BqApz46c3DNrJF2JkplX
yhr7XLKe+dnUvzQGl1Q3td5YtuLfUdrdrSxz8YYEJyZr46ZE1T+MpagfXD62q6RmdDYUnbNZdvt5
yI3MNl6Wr3lsn3N3KG+irtCmBeeChUdsakN8pDX9uGxmco5P15bOY0y/gAFQeaYFL786VsEHXGd1
DSOv5wVx3G0U1E+F6A3eZdc7ybS/W6lxqGYAfVUaVIlqhABsdYoMsuDudAFZ0m1xn2Yvoz9OgCI4
QaVc/+QMF4FwZDJZVABAIC4+ia6MTzww+KKmjjO6CSFZ6qq+//M3EspED3QfIEtW4c2fJYUx9f9i
F5M7AtdfyKvmru4LmUIgjoKrJKm7djLXPXGl/Kmw2zAaZ+3SzASofOnj9ptPFWHunuwI7EIvnLuZ
x8/k4Vp4M4E7h8VYTho73OQdrADO+yMCsqrXtJcfw6Gh/aFL/SvVYsm6cpPy1gaMZA02jXY9lI25
If35A2+l+Z4Q2V5Ls/o7YUA4pngD2bcCl5tcuFnAxZmnMf2FKn+cYqKR7I/BXlq1dS1zxTGHaQaR
BHG1Sj/ELjfs9GIYD1pFGcPMansM6+yx9KfgCprE23VhQh3CdCCLhQZUIw3C+cHJNFfRQNsJ57QC
F2tQV0xVYmjnVfVqJ2OMCIcioon4xAsDjaIjy7r80uh3rxI6zVpmApK+ww258aLPSuX7NEvfO0ac
D1ojPxMbXbCMWfdz8Yw3sH+VCkBc0RlQ+paFBMn6IWtRhfVC2i9JrF+jUJC5zGUMrLbPjv9R8r+P
0C7FKvSqivN+Zm5NAta7/9CNMHfQfyTbvfVYSKLnWnoSOlGN0grehkAiRkx0wHU0Y4h9BBQUR3X1
F/RPNEVH3C4HFOhP3ZtdrLV1qJoRAmZFH52J9tDDKK/M5g1U61ysSKIPx/iNJoFnzJRbIlNsB7Hx
3A/er9Kwt3kB7GcqSm2dBPLWlO3FgO6BsM5XYcVUJxvHoFDw6hyZrRgnfmEbeqXag5d8xom7uTya
TjzTbyxMtEn/FHYtzWbsw7FfP3PTA0jEKJfIcusVTAyIpJd4cOqoRQkZtxr5aTzIvZ8QNQ/BfIMv
FS7jxspkrDRNq8DKxDYQOM2xU2qmDqTf5TWd2+ry+t8UwJj/SlSFWuV4lhCepN1dN5x/AcBiCrFU
Gxc1vhamTSqxOd9yPB0KdTYdW53xJD1hDjWZcgbqdQDDlE6wX+YOg0uSE5VwEEtWlUNFhM+NBpMR
A3cenOHotZa3dzVJ7A8nwQkp5nfPNOaZ0xBtJcqPdmGjy4/agXnj1hoNBRMRpNCz/l3F0f/8FoGS
2hanaU8ahnD/pX2rZ90cssTlDZ0v1dNg6cN61CjrIQHM6L+gBm65SGtOU+GHxAAsdT8+/59/tpX9
/xQtCc+zSCLZruSfcXDW/nfSbshsmUWBCWtYk+PvWIwY4lGJuPBAv3FKywGFRJSx0mgL2/gmoWnJ
sDB07er3RCAKul+U/xuq7v+AUc9fmG1zPLNMDxj18vv/pVFr8kZDy1lzsLtm4LwycSlmUYTIajWj
S58LkX51AqFeyyOyqXWMgISVfbYDYHl1SGz+76+Ubf33SmjHMChOtXm6XMIxvGvmv34mwyK3G5+1
BXOkuyqK/YIrpf/CGNtyw5CmBwTVNfsA0fOjdcsv3XPUc0M2+ohfK98xZc6KANlMZ2dqjTQ9aWFD
ps/jKDQNGD4l7AsED3H1KrVOU9nVuKYxqE269xbmKcheRjqB1kw3CKd/osZOTtXgPi/n5zZDYF9q
xezP5TqxHLm/Reu5gbZCASLXIuyHOEziw/JkLOoLcENqTyWPxxSEv77R0d9Y0wjdYx9FWn13Wu+D
1/Ypbam6KoTf0yRzdvOWbyWKrBfiv48L1IPhaXo33B/69vsoCdGlBWlQipeg5xKftn1/XCpIBiF/
oakyGJkFxShPbkU5NUc/h0/iuzSORtVOnw9QxvxDYYzNWv9umlGhecQgKVcOPSLbcmgpBasHoMt1
QxCoiwhTYv8bvqz8b2M67Z8e9MEK1iQTcS+LzgTv2kdFvm1lcxOHfVgcx1hm77zoFvG5KNHbp+Vb
Ac7JpME3TrbBeiEkjSFRSNgkMmV5dluPIZfy/6Z+0+6Y3RbHXGNvAK9SPempTnWakjYIWwdClSUY
LQ7xR0XpyZ/WFGsCsEzsRtJuVmwU28Hts2vt1U92Wo0/rRGRkeIJ790fmHAHdTa89LhhkALz9j6S
fhtovDGpRGMPq8cfwcgCzwwj2ekT3ivu3fl9JGTFcm2On8LNkcUpNjKn6hAmunxueL4NlFn6ADom
AXPFQefg6yqc/mKOXnu1GvdspoA6neCpy7Th5rTpMItK7Tfitm07a8MjB9RJFGtvxvsvSEeQoN8f
GyaUOzFDUOZusUtlYwLR7QGjcuh9JkVE34L48kpR8rjO8LWiz1YT8IETAR+2Xd68o4Weks9nD90e
+6NVxw+5bOp7xHyu9nBEmaO0Npi4+aiE5s4zWo4dhVsbBLnrr4oUzatC/H/4fz9rM1JtEyoXqE3P
u2EGoP5FDc6b23Q8GIaLXiw4Lcz/iD67PeO+aPmgjvek0fttnxZ/bIwcwISiAHHRfFouwz2VNicu
ZBRKAIHHVciUt9ZTC5c8wpAx5ZuISd/eNxVOiFDvj2E1QXLt5MQtDbvi9+I6IQZtHZ0DnUnuZ3RD
3DZacMGzzOGSFlMeQMbDPJ9Y6OQkOZz56l2WMDgSq775MQO9PjZ+Z4buPocE+g5la3GRDrz9otBm
ymf38sTvKpYv1PpYD0HMD3oRvYPqgxdDbmAUo/7kawqylOhghog6wNFRRpcpSa+I9sOt7qEe4CwB
qi4YtLhm25ydvB3hSjhGc478efiXTKeFpDdZzj+4yE7ldA+Yb7x1EVYu30m7IovtnpdzpQ/dwSzl
pfD67qhr+rWN3ewGhTqD8E+OS0Bo2iEwBgD0pmbd6Wn7FAaNWms2PqPJ6u9DFxTX5YdmxuEGlOHg
50mNo25n0bNN23hmq+dhjB3qZ7C0CQcAvJZhSjMRPPdMZf5mnUP6uNSMo3B3kmoZ5tv07rgTyKll
W8YDpB/7wd3bivmarsXNbvnqs0knfFBkh+VnufuQ+N465qvnuHGMcRPsoSwPb67hn2A0GN9C99T7
kBNrYFITLVwn5fQpdFWa1Vz7ITUHRDdNF7tagllYTtYZ1Ia2cznNzecY0sKM5cH63MKW0SHB6f33
Ad11tb3Hu818HceWqWd7GBvnaGGS0hqry9g62RbRstpr40M5Yt7UKHUE6TKxbIFwyM36ihe3JplI
7H6gsHDjjfa4B4EP49FKHizyhGszkD/BmxqvMYHmh3Fyfk7ERM61TmpgNGLnavCMXE0BNMTQAVuM
I8iFlNniWdagCeMBoTb1SzRuq84PLV33mBAI0htNUF7CRDbQgrvxkKYDXGlS+PgQ0A74XMdPeeHA
m3FTrnbLpTmjqylKTe0W01pPnIvzU+mwptFTTCxvGHKU7mCfyIEnoWpJ85EAndv/zGddmCe4tNW+
cmROHtA8j10xfuYWTUzj0KEsDvqWgDr8Z5X8RORwt1yUtX1aJm+y942tm3gAB/ES76sAE2s+acaZ
iyPcoB6Cax+LQ2RUxqEhg2uRkr0Askn2sE+bXVCW7t3kVroKqv7LROqAaSTaLcA3PM8phi8f4sHd
oOBrp9KsunjgQb5HyhhNko3H4An8cvqljTUh42JAH53/0QboxIYIlH7xyu6HYfdwJiTclZbS4Xel
/yA29PCti5N4dPkU/UmHl1GpF+yk7U8tnh7wEeblpFOSndfbBVOFskCpqBXlzUc7jhxGZi9F7TR7
mSM0yFKn5mIa7LWJBfWH3ZlP4yGuBv/JKLNyXQbQFw9UKT8uX1XH9420nqyYwye7OtDqC4fb4ozn
hG+5178cK3VPjdl7Z0TATUGgfud2qjurCGakoxiz+h2ODbuec2AyA7usJrikAS3ujFfy7G6NptrT
KKjWrufPTtGQMJw6dDKKfmVjT8a+Me7jcjvFCY3xaJ4TGqlq91nVd5hUPvxERu+62RxHDLDbvBfi
rFkIjD0tFQQymChmsaVOooCCpFf9z4mlEEAAQT6DjFC6nmC6NSNmsUo092V2bOXhMXVhSjGVO+gL
jdCkOnfd1rCuhFdR99hbf1OVXFtjYp+nTGS2KBJoIaSzBjCIJ2bWSxsII8fI0LmC8jhk34RvYoS0
A3ES3qF24PQMcF/g/WTsqKNVh13+qnFYBbo0hI9j6tbkySwmu/PgfCKxyzzx0vNgzvlToqf2mJCl
9d6HNFEfaG8hoosTvhgztMwshlep034FWwOJhfjevbL3mvY3EDpO8JwDKVUoDgNAsztNetEfREu7
/bfCmL4BV8SkMAMGoTxCps1FfmoXIhrV9ZtKjuENfwH2tno2zbPeHdWMiM3FuYfvsJ7mKXxWDAQu
uhQC27yYdPOX1nnt3hbpu0aE7tRJuCAh+kztaMWLIZvTUteQwdhbZhHCRHC0JxtqGm0GWBdVDzF3
nlAnTvCflJ3ZcuNIlm1/pa3eUYbJMZjdug8kSIqjJGqOF5gUIWEeHfPX93JFXavK7O6q22aZzFCG
QiGBgLufc/Ze29pl8B22tp69KcXAllMaU6kWftY3UbzuubP0vjn962LC/HPUjqkLy9ANFLm24RjG
n7Nky7ap/W5KG6RUVTByDS6zesm8u0wyY2rsuUYxyYtr1Lw47t8//P5/UUcwqu7jvWgxX5+RDB2s
qIGsp5U5JYGlw7sQwrr//VIzUqlGZm3fP8L/KhB891ld3otP+X/Un/pZ1XOboGP5Dsv+x0ePVcE/
//JTzslPtKLVV/fnz/rD15X/9/u3o88qeO/e//DBpiQJZL7vP9v5+in7/Pf38PfP/P/9zf/4/P4q
j3P9+be//Kz6ktC962eUVH+I9/bIIfqf88C37TvqzM/kZ/yXv3+5/a+//UX9md+J4P5faZf5tk91
Sfi3Ti7V/0sE18RfEQR4zI48XSBWNCzumb9HggvjrzoJ4vjmhIFsgFzcv/yHrPou/ttfbOOvFj0S
aJ4O8HnbdZz/VST4H2tcYbs2ZiEVK+TYOh95f8rdzRpQBhDsMTwV43wzWMCDQsW/w4XDmpF0sPEE
eAhaxMNDxd44lj+sdOSRobzETLQsmKDnejxVC8yFf7qQ/12r4r98b8K26APQLHEdmib+n+pvvdBq
GJtyAPJSWytSLMtAhN0drD/9vsJ0USUzmvx0xMJemot7oorWaE3h+vNnrw8GvfOC77lAlOKV+dff
nHrf/ikCiEslbOHRKeTtVf/8uY/CHCipQj1DIFjjT7Ulajx9GdpLWHpiM7+NnR5fUkpQRNHTHHyf
MjNNAIR4+g677dt3Bp32FgiKcWrFgVRI64mpdYVpoGn2bMcEWOLw3091a6xJ3e03S46bIJl1iT0Y
aJaGft2aYublnrZHw+5tMBBX+sqo/ZNlIFv+fvH9yN8mls4cgvf631wEQ70D/8hBUhfBp2Wnk4ZE
eKxr/bmlZVU9lPrIale//2qdnFyrCia16cRu5SIdZ1Ce24/fvF0vNY5G0TDZHvNl//3TFFJPzt9y
hSxFMiNi4/qv3ybBg/LH75ByncfEsE0eJp/m0h/bXUnvuGncasTSDAI84EihvYsoI6LaXs6V2QK6
dRWK0Ou4tOh4itxgkCGYzecEBWyJZSNnS4H+06UpgkViVJ+mfj6WkBge4qT48FvnNrfJ7mmTFhYX
E3MBpxG9g3H1QZtEIxquOFU1PsMpJk2gk3yRBwA09XWMKfWkCLiX7/2TaOnDUuNuXfqO3q+qNI0J
07+VGx9NvDzhUxxuu6TZeDrxY6EFkuFb7+ZnoLbsCBkj4P/ge3ZswVu//TeX8r/c8Q7XkCsJgJak
NMtSl/qfGnQ2091iJKJtFcftr0GVZ1JgkpRMnCqwb4e5FnchG/5d28YMZrIquq0z+aUTNXjbO5KG
dlc16CBg6IWtf631qiXA3P/Bn3V2/Ty3+Evij2op5dmYpAVbBIkdU0FQPZ6tnSuSIP/xdowWl8iH
4r35DnyczK7eOm0PiFa7BQ10suJE3KEIzxfBDJpGg+uFj+VgNW+Li7O5lzjWlynMtmOtjp8e1rus
/K3KdB3myQNeLkK5HhJ6cStnSupLLHHf4MHLvck4RKKP/s0RQdDk/MPN6pq6Y9Fz1NndabRbuqM6
yP90hcHAO/4kGD0bIyzBeXIYmHf+ZZqIOKddALh4katiFuau8mQQmowmteUSZlaBieSUVGRiaYZj
nRjw/fAK+sfo9c61+Nm6dnIOYyCN6CpdMimXDSFq7jmXpr3qDY3witr4aDkcrsUEctiJza9YPciL
Gb5NI9Q8d+mP4BbpjgsoN+VIQpU+E9SgDtZOg/c+RkYdpjXUAoPGrdWaxz7vH7Gkr1xqO5y+4uql
3tOAQMLMtB8NzSvcooz7SVx+QiSIqLk5WP0mKxhICWK2kVUXl77eCNx/CPFUN669unrGtMerMS64
R1si59Sw9NjyGheAPXzO1fPSnAi/gGcLtcnKvA8yO3nL8ocsjl60cArwmMUaLSp6JDWtZuNJZu2D
azwsdV5iOIJdpPi28dL3YFnTezoK79V8BScO6pFlV2bGdFvEX8OY2M+GjWMBVTyeTXFcfOPO02D9
+zrwn3oorf2YLCo+U3TnFq/GNs7hUqWVpOkLu+9bGEDAnqd1yx2htG5QGEDqsIM6qKFK1ZzvTCPQ
tMQFIEceNpo1c2MABLmjOtjVnvY+Frq/JWP5Nstm8zYlG/z3i0ChomTpt1VtVgQLFMur6dcHl4yR
YLJhBuBoyAOcWdFVxoinej+ub13SanZWY4iTUUkfa3F5J5gh7EbKqp3o6/DO8+AbG24uX4x4+Ypz
z/s1oqQw8q0oHPMicSHefr+o+dRumrnKUQhF1hhCxsoh7iunJMCJL1Csf5c+39LJKoaJQ3fr085e
akoV0JdFvc+mOfrFUfYt9fvqRyLkuNLINH8OCxCxni3GB28IA7NMnFNvl/KiU5VNZHU9yhZPelT7
DJnDg5Hb7mOsD292X0+Xb3G9kqzki3UkIG2467Suf0wGIrOcxn7JmhrsVrdsm8SiY6BF8klz/Wc5
w8Sw26XdYNqKiTSf8KJ14r4V3XI74Gj4ZoI3fYkvUVh+4LTZhuXT21O3AjT0BNGeqNTXiwf+pZ9r
86HtZmia3ENPdhi9T6gZf4SNeV/RlbyzLCHXEaixQ1XSRrG79uv7IxyHADK/fwmOICxHm/orBnJW
SUs7/H4xtUuDFyNm7aBjytzdPeMfSg6Yce/BSN2ZWVHeRiblTWMzeGrK2H/xQyg0mb/R6y7cAFE7
VMJH2SWpXQFPg76cynlrSXPgxp6iGlkvFC7X1r3T7xdBtFyM3AM47lABv2v67vyPF8w/GcnC2NX8
hjdnkOEuMrORuAhYYinfyjoheYcCrglPma26u7k9HF3TOGVxrN9jqsEkFtX93sz7ED66/ZwY91rS
fboFOTxIwe9L9D8EGTbOUWS2tjJRaRkNFn9n2FZTPHwkDfQfs1uEpKaFfkXUWnaqa1scbMC23x+V
cR8ijSBgtbdolKeDvPcsVEjpIM7f8iLGzUeZQD5jXhDDLQPsT65xE7R9Zd4YfvqFg8Z84oBTgcEV
L1USP9Qz470SLvordTgwpXCGbkrCqUrFYmYEnaw7DEbWHQxvgApYFEGJ0hlr9TJeZTp5eHpsfYfb
QMvJWtC78dNo5UdijvI2tjitGKLk9Gjq+aHxuPGgApr3kdK7qECFLHGandPiATflNYPmjLzomkf1
FStes0n8qrsbIr27a2cUJGZohjdkCfuHpEujbR15G9KijINBoQTPtfj5LbCZcMPuzTHcMOzQZ6Ng
FNATADAkyasgpY0uLchlXJAh0FN8dbnKOty2Vlc+iqHTN4uFUrBTH2ZFxtF98dyrPyefQ8+7VyzL
ziimCBSv/aAP9Xz8fuld19yhuMqfLRjfAUm01WlqISe2PfORyPWbne3PxL6Da4VEwAB5nSaxv7OJ
q9U96+8Rk5GTQCjWiIJxxlK/4V2O0ATaw9V05+rQ2pTWTIIGNNVkuUZ+/sIkp79WkFKuLvESUK8o
r7VBS1cDfUQ6uTqaVkbOqyYtcpZ+yz6O7TDtEOFbAAhKOrGaDSsBty7pIerl+1deWfaofwEQVj2x
bGOSKDFZ/hzKLEdA89JazfCOQQfqhDdu0ZWsx6g1TwLjJN2VbNqiNWuCEP3wjdVw3uTp8HdxZpAd
akzatrYIzZzYjLaEaWKlzufx1M5Zu4schQxTZ88FdilsTOynJHgM5mKeOem0O8Qyz9/o/N94/NwT
aqf79f1z6hFTG9Whd9lI1q5s9bWfuOhoh6xA7k8GtAmZtFEupLiqKSKhonzPsP3xYBpkVyU5OOzG
9crTMHcs+stw0JqiOmEJYIGdGQV9m37CplGGM5pqmLjDbeRCa9RibKuFYzUP0RTMpmVccQgAeNsU
rO2rVLYJj3b8CDP/xJY2XNNlob9HMgHCAe++npg3gA0rmcKUHOEXq9+NPmbWWq/vOy86SqfvTwkx
I0sa1W/FkB3EsLHMAfdG7R3syWu3nSeKLakQ7MSelV/cxUUeohH3Fnfzg0+5cOZpJIeq/Oxqw3mh
vV4G5jTld61ZK8q/Lh80NM9BOUW/dDG22+9PL1ozOUSOOn3I8aOnr3hqGrN5SDLjRzUnw8nvkvYB
/McWFqBA9W3g8PCqe50jadCP6adH223d22S9Y+BrOmeVOJTI7Cr1XMifC8Mha6ziR0xdA+GxNoIO
zHXMwC6tstvRX/LOJHlWpLmzdVGA5MqcF+FJSeDMrmpzBHJSDkpp6+Ms1o3VUiHSsdqrzUZ64Igy
XkxlAYSEctIZ7K0EZLtY2QQnZH9m8oBfI43tH/aURvsR9B70FI6IUDiS7eDdMspkPuRSak2lD/G0
SM66z9E0bwlpSLMnNJFniYNRKivjRHQ6iwXkyBCXZ9Vkzyke55Okuv5NWRfSfMAU/Gxx1x+5dso0
6Sj7ZIqPkuZZcqhxVqZb2sr6DnfN2VLGS8QRsObwYiqIVxQNoNQ8mFIxkApl25yY7HWM5AeQbEBM
wdVqG18ZPd0ey6ejzJ+Y7efNUs+3kN/swF5IlyH15MaGgNG7XXkjhYJQYSedpDhYPl5Xv/enSx/h
TmI+bCoTqlFiRy1hrNWWN+2q6pZJMuAmGd1jeMaF3mBmNahhrP4BaiUm1wmVom4xLDiEenwylBm2
UrZYErKJDkMSFSrLrD7PP/RMT69orzSZw1u90gRwD6Zu4WxTttse/22zyO1UW/Wxy+ptpyy6TqLO
bPrOV+bdGBcvpQi7YYuxtz02yuYLZKFVtt/SHGAcTSEzN6bmcNiZdWCgcPz+h/i2DRf5J3mtF1sZ
iicOZu3UkyavzMY+U1JlPk6UDXnKf5HOGmjKnky2POGNGJYbZV2e8DCHHTafBFdzj05TFtyW7szd
7sW4nsN0fER6QXiu/+aytyAsxiYdK8N0iHMaETW5Cz4d0izmGKPs1WP7o1V260QZr3X5RmXNKokh
e1DWbBisn/7MjBsY7LrAvS0KbNypMnTHOLt7HN6msnqbyvSd4/6OoNWFrfHkKls4isEQOkh6m6Im
2SR4x/vfJvIBBF3LaW023krLxAuLlRMRo817IvrtXONNV7Z0WxnUS5zqjbKsU5sOpxkXu8x+jnja
E2Vun7MPMrwxuyvbe4H/XX/qlRneHyes3/ixSx/too49eKyb5XQOodQytUZOrYz1Ng77XkzVyZtx
tRIF+QHU4UY6AC6NBpaxk0TiMBlQJ2ogFDlGcifr1rmy8w/K2B931hVq3MFSlv85h5hRwEpjuez2
YwyIk9RPuCXY8i8wd87SqB+FP5Ba01hQ0/vmoBLweoUasBR0oIY+kCsMQYjTD8DkdILGh2YABLpC
FoywC1IYBnjIpj32SzIj4RtgYGkZfYE8aDhMppZW7enyPSVoZGeFR0BqiEm88j9TgET9zHBQl0W0
Kx9dhVaIYSxEFbCFRmEXQvgLOhyGRQEZpEIz1DAaMgVrALnukx8JwCGixMyX+jEi0wusRrSusSCf
fIV9WBQAYlAoCKc9FMXQQ7pInxit+g8+Oksn1eVVUyCJmXHyxis+xgXEhFSwCeyHzmFCGaQrEIWq
iVKFphhhVDROykOSaWuawqQ0eVC4FoYTa5/laGUpo6TB5u3AvUgVAMMhUhG+4nQDJmJYxQqT4cLL
KBU4o0Tf5YumOELIA1iu8Bp0T78SegtBrdAbHQwOFxZHpaAcwG2OocJ0lDW8jmanf+M74HgoIA9o
5pelcu9TCZ7DmkQUCLctd7PHacQj8ZXYx/KMaonOjsyJwxgpphax7BYFErE6pPxD85OZP1sjBRX3
JFAIIKHYTKGruQpJQlJ4dnYUpoRjkKWwJZ4CmOQKZRLDNGmgT7IgNHumNzKAdWEH0rvgv7WBzZS/
dMgo0Vwx1Qb8uXYsxUWpIHzTtGNqCt+a43cwWYqfZungVnwuKyno6HMR38qFJYLIUtQqxX5Q/YjQ
iVtycVEkVTFfSUFdprI5G2mo3yxZdsyGzCZSlvdMtMBgMA01K/oVK7uNmMp04o2mQLUylx9gALNd
ruXk+KLJzU2M4I3w95EEPDOiwN+UC2oCBaXBsbup+5dMwWogFCFhXwRgNo7JEee49WSWIkBYQH0r
EkplRo6gcgD6jBGw+xhkBU07WP0TENUSGuG6kLA2EDCnGxOiMP4OCa4QyA4B1ZtSA7szetONoUA8
pFbRVwfN0ypIT6+D62nh9rT6Kh7A+HQK6NND9nEU4oescn8Lfv9hmpZirzE8Rbj4RlQu8tXPOSka
EMFrkptXDvQg1LGEsTgPrsIKaaNSYwzG3lbIoRr2UKMgRL14AdWeMNpWeCI4RakCFvWQi0aFMCLc
NwQdbe9MGgtXF85RlJLx6Sn0UaEgSESji2AJWcvGBMNLeo7sZlIhFR1+yerSiwaCBXTgTZQyYu0U
aimSCtwAfSkj92BdV0T5cL4n30RBmgxoTbrCNjkK4GRCckKDdes4MR1Ixg2Jgj2lUJ9qhX9C670l
A7RdewoNRdBxFozfuKgOqgX4qFbuTAOcFPAUkmMhTFEUyCOtIXxBFKEDCykpztUWuA/NKr0+dApV
5RrTCwHq+aEuuXY9ukxLga2SKgnm2k0g/iiqqelASk/HQLd65AQGJ6MM2Bj4weg4GjwVXu1tjRzi
m2lD+xmSYQhydVc6KAA2nj38MIvhiK/qR5kgZ6sg8wS2wnTljX2O7SooBmYOnvPQzQbqJk/veeDW
7QKP2kSLHQu1oNE0t2Fzj5Y3rNuik+v0xRHxh04+cIDw57GY3Yeub9Axgm0uh7IGSzEFYuYdFotr
3MDZ1zQzYmsIzzb7w9bDk+51hCbZoD5WsyBoKBX6h0nrK2jQ0CAIUMc6nTY3EpWHDmQjh1MHnKGv
nbOO2mHhHLQiHgr5sgcFY+yACiUetiTlTWZ1YPGPqLWmidYpMlzpIsrqprJlTN2ApzQZopNgm9eL
xtHNLc8FYLO5L83A0LDzNK6rHYaYNQ5DP8/Q3B/lFGMoj5BsloOrrXH83sgCgJ+XEnPEfapjp+LP
aMOT5afdIY54rsRibEaDOA8kyPrQDCvOsw7qZcAbMuEsn40lbzCY1yrEr7RwrD5JJQvQO46QIB0Y
5vC3LxUJNxhdN4UeXTjp0w4kWKcGO03XsErWBQvfuLATduKmtmjgYEev6etK/gYgOpDNmODPb403
3uk13ZWIni6dGHEv5+k29rJDItCtopPCNLgdiIzZ5WbsrurMPjthf2RIIFjSMrnzkhrKrw3C3GEy
tcXEaV9o48PWbB59g8iXJAIFxa3UNDAr8SOg46NLQr3H1N6qKC5aiKOtFzlw1ByoVFlkryUBIUej
XsqjcMOJgzkLYDv6N9Fit9CGyeSz0z4wQpdSzAynTVrBy8v0FgZIRCJpm+YHu2veGt6f82T1+0zE
+1Arq12ixeZ5ypb1MBfpoZV1EBnNWze188HowMbWjnLh6UA9NONAGTk/W60tiDcxrDVSqF2Ir2Al
h0i7o7xMbjJRxVsbaBFO3Y2rRdDAy2yP9Q12k4PHilnS3eTcZcskkG91X5EDUKRz4guc8KAX44cm
2gvFQaADOK28i++x+cVD9S51A+amZ104aKymuYKef457+1U29Tv83Hk1bR18jICENmns/pxm/pdF
5p/nzHuvH/f9zEqN7bGHY8Fp7EpGmcnGPuTOJ9F4MZMB9FNs24C7vWh4liLUsca5BE/iO+nVD9lM
5SMjHgPZLWE6I8TgSV+QJIbuG+F57qo1qI8FuOMivc6NeTLStROWlzpEsTjntJUJu3ONYTXU9CYd
Zcz+kIPB2BK3CKydin5teZ1/uhPPU5FPL0YxOzhg9MdOUraIeW/OubGmikcR5hRByrls5RT8mBna
xlixE3zjkRYY9x3r+ACgMBrDcj1qJG3GDt9kOpOzKNmEiLQO5rk31oNLcApNkybTn7oKTI/Q1YOR
3Np3Q1XWhzCEtTzkgLesNH8kHvhWK+7TsFZEvpb4Rh8sV+oNYh82kFmz8jl3NVrJUw11KiRu2wMh
4qSUFUReWCvdlnYQhd3PrOme3QSSH00mtfnZrCvDA3yD9ixM7SY2yPSzXGGxkQzMUAxLbnstJ/1Q
VIdREo9E+uuXnziGargsK90N3FFuMwZqskW7ljfkkkgbXMbE0Q+Za7TpfAcC+mR/cNaZtm38wThp
Y40e2JOfUqhOi9PZ+5i2fDAn2aZi/ILumHOp5qr9Nb30nGJxUzKDK9ldVpMSWTU5R/Pcn0LMI9Vn
h//amcDfEiSTjuK5o3/O90PUcm6NQKmy0GOpDts1qMo1AsPoAjuy2iCSGe5rLKhBfDfrVX8mflDs
Gv5sN5tbftriVFbAVJPmx0hg6zx68lZXZndkP5+jTjtBz94Rh7EDuNNrTX268qRDF4M5/SaUdnEz
0iAPfKxS0FumM1YCsOAORXkFNX4zm/DPZKi9hBaAIUtyBlPMWeGML/Y4HH0XgStaQBwhGS3gxuqu
BGXWW83oyA8VPTohRrAnOTyxl0c3svKIjltlbvfRyeTJmezsqpfUV1GUPTdyHHeL+Vx6qX6rw+bi
rArrPpVckzxGDj7OU0LYmkfTzOifY+xvBKXOt3Szk90Sv9tkBpE2l2XIu9qVxRTCLUETmoQvBQyM
uclM2ZzwNZKgUWy8YQPaAKYa7BqLFsgqj3wnKNsYaj4PjqzRjHO9vQfXzX9JPKgL2TyvaQ5zJkOj
7I5Hjwxz2oorvXNPoOpfJ6ivSdc+QH1AsYnavEoa7c5WWETZcwy35/CKMXU4tlV5rUwGAL5UdEvi
UnlK1/NQjId4mna2gai9lRYtgqoqtloNxbFcRirBDP2YYrQ04Ir5Ae1izaU/+A6M/cIgxtrVsak9
uVU1Qj8A5WQ7Hotn5NNZ8DgsDV3QtZG7YsVKtw0tFa9HdcHIOGhYfu2wfldzxtB+tSBY3Zi2ICMO
d+hiay+NO4WrzCSqxhvJ9vP9rw5Cyk0xa09m6V7yfoiODN2JMC0pEcrcum21s9X3h6Ynjh3TfVNP
eiBbF0qBty3B2NXM/FaOS+lRuNFj2IevuQs50YrDr4i2zGiyzw8dglyNlUVwUtWN+2IQr5UNnYCC
YlrLrg00/OQcAFJO6rTPYDFtZ4P8EiTGlW9uUoNFiDf3Olc0nznHvjkuZ3++Yx+2ecmFuGK7RRQs
wldb0rd0zkZidyunwSDfWXSxlvLGa+qR+NlR0JIYt2bnvWCA+Jk37XPm1cgJVKocraP15JnwmJL6
jsi6AMIN/JAwpbIYOJ1MY3bEZPHohPDT4NWFE6jpRhcEKTKv2w419mfqJytz4q1pDpzilBNvHM1N
mZYlxxGvQAWH/MG0CCs105KZp91XmwrPzEp0mPNQznKDZxZJ8nVJd4xMn8ycKwZo9GSIJ6V1l2Yn
S6aXqmwSbNTuenLR+E9T3QQMe5WvdVyFU12tweaNAKYjF1ZzrjdAdF7iWDGbfGD/tCRoS/QpjdmK
Q2ZKdJs/hsfWMB8QQESHAjLamiCYR59iLBCCwJtlblW6gx8YXQzot0r36JKHVYQQh+fXXg86NGF+
zDzQWebPBo09+C4iwFjAM+9V011d4hhCOru4NRepKbZkHKCSoV3tG8nyArhSojSh52fI2F1Tjlyl
5gKI7L5YGtw1i2S+HmhpYUw0XnP6ymvRlYSMpEfDZa48GSsLOe6h0R9n19jFGq0AB1c5gRYAc5bh
JPImvAWdW6Szf6IRWrJVLSEyXNqYRBmGIT7bD7POjV0tqi8HHhYbmh5uwJDc9yyJ0F0Mov1ye9XB
mCE3Vt/HHqdXJqIrxGwo57OEdbM4gHy4yUXyFVnswnpCCw4vFeYFZeGlFJvijrDWGua5OfHwQ4SB
QLjUPVUHs5TwbjTDD0Kv9JULi2pVOkgCcAdApZLjD0L6iBBl2kdaeXfIl4xYtxzSJLfDYSLcp0KC
f0DOHO5SWDjVjHWbfI2TAcl7ic33XoXRJDrDFyc0YBczaqkCBz9EU/KdzN1PFHADfQnF2tL7p5gn
Qxic8lxzNs+mlZ9QLWeCPKG+eo6L5q6RBYZ6Q7d3KY3LTZNOftBbuHwj3dllU8KIUIWIZq55iSoS
s1GhCEsr98Nd2MHGnulxraaufeTEb7NROwPvhkOSiY2eqoYoy4Bp4ouVGnpf/xaZuyT56ORSS6ok
diRX8VfFZEmauJ4iS1vJFs9paWPpcVP2Rv47LfhguXVgDLQvWpNTidmw+TrGR9pQdAcBJWPnl/mD
iOGrZ4XLkYnpKFOWzejVxsbwCQ5fjgstea/wGIpVSNUxUtE1R5bTElxOHVShdsZycpDFCyeo8thD
bylwOQYOQ1Qe3nS7jNq+aoh5qwa4+LCmyUhkiLOKCrt4zSRz4IwQ+PCjGfxzTvEISZUQLckeqE2b
EAjTOmHfC/rWSLZMsUl1iT2UULXNHVlwULE/KbkDadDBpxVSaWiXX1MsrOgGUXl0/SJupyjfOTYX
XU/Crd8KmmbOQ1zQEEJzW22Ujs/vSomGnJ2cNO219LTHLgyJy/SrYTN7I3Jp6tmgztvPOm9opTX9
KomYKvp0pPn0V6PzsNRmGhB3zHYboOgcH/AGe8x79+1jncX12azBMuVtG+Q9cGPuJhaT9yHH9T7Z
47ocRoqtllo+c3jaaGFufMGTkkniYvpycnYibs7owrTT6L02solOZtbS+wijfJ01/W0+ouPwnV+F
LN2D28r3yH+IKwnFkW30kLcOIC29eF5a7stEeCP6jHi4wDW8j1s6HFLv9dfULJ7J/bnJ67ra+R0T
3/rO5ty1HissB5yWf2VlEDfOi9SQpHScPGxPHMx6IfoSZhxmxijuPyIRcZDDt4SAh1/JMPmFqZ44
KmwRjkNKWTkc2X9OZKaRPpyxVifgv8AzfbUx5qg4B77J1GPd+Li5RDJgDRM3U1Plm6gf71ocsivX
KZatO33HuYXHuh/bvV1O936OAsASaOFn7X3OaJGR9pmts0JE9/D4EmJGMLhW+iFrk+EQt1G4saZp
03fu0XT9Awnrq2rAb8pJ/sVRoN6l6tZAMi6I4LY1Od3bUkWAepGiXceQZoaSjrDhUfTqtuIGeXp5
j4XdXxkO0ZCWM3Z0nPCMaZQdGWyujR375w5m5MrSIuKVCsjV0m0Ah2jJvvTeGkaMx2529xZOpXVt
xlNQkQvuLNoXvMU7Y453Izc2xFJ5ky7M2aqx4dkgvZj2mQVqCRvDYopmz7x+vYzLxEX0UMRV0bZr
j3U2/WC58tZDbt4TqMM+kGUZCHhhBRkmubOU6NNBtqt/4R7fjIIcspYIr7Wl0+51Qrb2lDOt7OAB
zAQXpoU5kQoA5U4+zanzSNDox2xEcuX04mzRyQuQOaGWoke8HlRXVstglnBhJ9fr9rGYn/RqO7eM
5jL8jCnJyKvQ2wBiqlbErH2UBpFbdewwiaWkixugZNnsSfpRhylLUETkLq7ccLqPte6OubG5M5v0
PVm8W5+2Ey2aiG4t9C2zr66V3ZN3QP6cpTeIT0D7Me78mKb0bq40PRip+BAWUw7qVr2K0zkJQr0/
Lzbn0MhvL9jXjnoKgza2GV/5ZgExI7yglLpa+JCqDHg7gW+vPW90Fev6yn91VS2rmPlav7KVb6p0
hgTojwlTRpWqncyeu265NESoVRU9KXNsn7TlADbomWUCy1hrbjpGiIdSKgAGpszNpLNYJSSpjO3Z
tv1DPjG2JQKLbWw+d0b9Rg7BKcmLesPA7xHLCgaopj32M8m3Tub+ajDJBQB9xlVBr3wFAl9fIxAh
GzLqXxxzplJt2H/TxIuhHUxI8kL0NZE17EudtniSgYSJHX+HtBJ5sWZfhTjlEChW8xLS/K37m0oW
N3pWsyYh27qh/lX53DGUc0IvRwdpj05MH7STDvRsUt3hrLnxWv+dwxmEPKf2mZJAzXA5dOGhYh8w
Fr1WySCM9bSthtserNe8rHqbZFyHfCGCsXVcb29jo7RnqnOK8rvc2FRPvUrkQwfDZkQSI+kh7FOu
dgeybedMyCBjnITUreCFIZNYtJFoN2pHabcvUeRz0/rEQoMw2c+LQ/sEHUwi5hwpULhPojEoI6Zs
c8T5DM5XjNZS3FjxjZcjVSwa7WcVu2QYmfWOTIYjzR0CbjR2tAZV/Wocq1uDtmeYlHDkKuKcCXXI
jomXPPPml3S/CBQzB/s6CoccrAnbVmHA0UD6QPkB05GVN63ydGVMebxjOEoMexqu06nxGZ8nPKQ2
SPXxLHrkAM7yWSTGmfV4DhrEmTwDPzLpvnRiwY0WWfu4p7bsjHQTyYbAyrHgBBg/eHZUB15d/vQK
cZfUoJAHCDkw/hEiZdal0dL7oSNtzh9Jj0UFRFCftmQ7WjyFrn2FsnTu6MgajbsrGJfmGgdpMNsb
Y4AoVUB9C8XF0wksgtcQEDfD72J5XGlwLHYz8FdzQg9lhrAwOEKdwFSmAeD6LRXco1F470uffzKC
IT0FDgwKkjxAxX2gjrLJM8bGq0flr6Z1Ht2pZoZscQMy9NzF8btvI0VIepzqS+51LENRf5M61saD
j2MtRX1LG3yYBckcOagZ3woRumakl332lrl1S2nvOsdgWuH1EIc8HG8mXURmPzQjfL1lq/GJ7VWP
q900vG201Jyw3iA/Zw8doFS5fM8kFj050dhu3JjVu2G6ro3hfWoaqK3U4dT2PlprOsWqXPVRUG/c
frmp9PaYLflX0ljuVuLWIg5YxuElVkBZJC6/yr7aMc9842CGRGkcg4Fg5u+ANBo191OafkSqV8B2
hG8TRVMQtg2TF/9iJtStyH6Y+2RLsfGnBNPRUr9ktBl10qW2oqU9HkX9prf8GbY5KSUgDQuQ7i9h
SxQ9eu1qlVXkPpCKfpODZZgSjqVQX/h5dVI+ooYIh948Zc54rXS339RdO6+qvnmbfcZR9ayRguR3
Jw3vBJEM5/g/uTqz5kaVLsr+IiKAhAReNUtIsizP9UKUa2Aekhl+fS9U8fXt6BfCcvley5LIPHnO
3mtrgsKnl++KITkjss80+mtCxT0MwB5pZH9PzVySJIG5QjjBL25Eex/EHg3CDJpHhdKFbMf0ryLQ
mnhbuQc08lS6xMS0s6+RBLsb7e7OlsFCly5vl2VsZCV+TQ54PA42nHlRoBPMh9oDXMgye+7mt7yN
ulUEHJ4cgehzsixckDXpqRFJr6iPWjP600WaP+NhQYni/C2cFVGkJD60YCMzq0SrYHKcH9kcNox9
PfygNJH1AozBc/2eW38QM73Vg36WAz2OsSCjx3HDn4z0Bi9CR5t0P6bWo1QdM6T2CveyrEGp9UPK
RCMJAN+Q4JYIiaY29WlBbcPA5aap7Z9eRKmJHemQTOADXC2+kDnMdKxIjN3Qkr/aOuPftMcQawXp
p5uF8rBzZp4wwUYeByVAGJ76di39q8HauS/ESHlRedh9kayVUn6nDI92vZw/ZoVOYKTLRTwEjO0x
KamQjJ/d2D4FSBGN2qmPdoXqijZQRRcseg+6eocjPdxo3J9NwPilm8b3rmeMhrWk2d6ROH8WRuBB
X3TSnRrR7jkjbddJt0704kH8JtrdHGMyrHg9Z68LPh7z8EabXmA//8i6HC594mRbvav/MP1/51XL
Ni36m7WkgObfoM7YehlgayDEZj2+V8J78hIyE50U5KpH+66o7GMpFgQBQ7WVKPVsP0sOtIx4qw3L
7kkLGXJRt5oUMyXjAJ2Fbe6jIwnJ70XKJyLyiLuJXQucBpXJvuH5UBwCVZrkp5cBAB1Z/aADvRY1
kaBs4KD8XZKFOaZ33vC+LLWr6eKKdBlG2OyKzHZgX3yYVhVtDbe96USNuuXdbOmvEbPwpZEBD7y3
+z3XHLpmMyv3iqXmUqrSn2dHA8pmjZtKdGyshNsFZTfCbrombvhXhvU33cL70OmwSBZtcU3q7krL
IeKqiy6SpTUcpCA55cjAN9k6I7KktNXZRkrr2zZeh1KyczvNMxMtoM7dcI9dyFQyPLsuUdVLuhYW
7m2QFtEqGIo3AII3s4Fw6LbBuq5jf+hQXBcgFTaSEJ8MImaqfeRF8eKWhkPXeebcM3H3B8pP5gmN
jNhaDn8BcT8g39S5AB+D2DKDd9a0hzpMfa+mKK6EeTArNSAr40zZeMpbeWaxRkpw0yekNYyfTzqv
/ZzLE0CLcOcVMV12/K60bdRbU4tvVGAsrRHZ4VNdMH/NmRpJZhGBx7oWJ1DIpp7WqUZ0+diUGgnR
6tyjlmv7uDtqgBD42DOCqY3nMcWGS3hvstc5hxhJ3O1Dyv91F8p7VGCIJemYMbR0QEzPfy3LTDaQ
hjhVeOqNBjw905nbupffqlWcJ8YaWZ4yXnEKUGUk5DSSzo0l607u/Ez9XtNFJBcC7nFf2SEbLN0T
XEqXgRky2QLUF3NJq0Gl4aeaI7kbxvkaV8l7mW6Zj2ZH/Dx7SBauX7vmCdtrtpL4FKhV2Fylq/yc
zPBJg8+QjJApMVDFa8g3FXTGrPZL4tTpKfVPFbL+HaJxlj9ynhTVk61Prybvi+6MiHlHZazLsACK
yf5fOihfa+U9za5GEcM+2HOCmqI3znPdobHImjRSxkEmB0qv6L4NMcv94KbFepyQxfdUoWztmY7u
egr1Nb7IH3C+4nVC3jpHnxIqqIMcIDG6o0uf6SRt/WLB8SZ6kvXII9M3ib6lQN5SLQer2mxvLVQu
so4ZuwSzWWzyhqlVW50dMX4BgxgOHT63PmynY2GrTwVEQWZgLeeuoG7eUew5k3GprJ5EUi3BSJgA
TZgAwSEVGTGp1D8AwGknNL7rLiIMC/ZatSuTDg5Tt8m8aWuCpzvNxbslimHXJ7zQWA1uspb9PnX6
ZiOK3w3uHuxLRDS680szKASALr941ut1xSEOQaNz7HHMc4J+bS3zZZ7J5ptTCp2ybT9a8j7HuH6K
FX4OtoQthLv3yO4/egVXjdIOGJhWHRU47G3fhxsnct4dM/8LJOWLHnm0jtP2mpXDE6E8a1aKfIeF
CGwMH8iVNvImKJTvtmGsA4q2tT5QyKr6FNTdh+3Y/QVVBCEVLX0P1+nXhlUeynwWW9OzBpRR5MpF
TXwnUpD3AIC8m+nUqXhEXUqI1WR1G8lKv6qoDijJxg8qKQxjbGRVyG7a64i3E4xz+2KckEkafxm8
sUxBTFk11sdI5qwmRYJIargbMc1O2kUFlBbvMHhXrWbGJTvcd/p3BH9HpvBmrGEBRJIQWE/1tNYY
GW6DkpDZOtNArxB/YjnltxdRXgs3uUQkUsM9tM4ezRRCAxn9z6ALRzZjWkhevnYUGEvbugwBMvu2
7hAJ5nItPUmlIfkAVVSxTmIQ5sZRtSONkaYwnLZCSoNOFtbAFikR5epcHQqEBKFG1FSCxmSNDOaX
aN1rAiRxkNbSZfRpLUYE0PAfDEhPN46iUC6bUBJbzK6NqzBdIwqlBwH4NNPABLD30HOf4ZHHsr8x
vYlXAb07eAzeztNMk8zDnN5r92vEw7ortOpb5ITbZ3+lY6VrnUTkdR1EFuZZYsYTJyLCtqB0Wsrn
XOOspI1MMrokPrmVxxwsm+j7Wr+wsWiXvIHgwvn9gF7/jcENgyVn27Yp4sTsFg3NNWptqkB9XeXj
FXNK9pzO8fNUAEURVfLSa9fRG+9ORxI9Fno/SmEs4cXfc2ZwjlUZf8JMIBYMWmhep5cphZOh6kjf
obdwfL1Mgv1kNdqqXCQ92sJlJL6BcnNfFUs4HeY7ZsoEGRHMaF+BcyJRTaO3HsYw6yo9GfvdxhW2
z8DXoaUnCDMcQpxz41OMtJPFqPruUWi2IbejhFodIKy0ZXKIQ6PfkAqMlpP8m5Ub5/c8spkFA+EF
f/EjycTBgtVMIwi51+RCZxxEv4aU/+1U+0C6vR9mIUDokkmUnt+tOIyf6QRx/7nHYjzHsttn0AR3
gUfDpkvexxkGuks0vGmBUOhcIOyIqzK3PPY9MhuGltso6ruzmzd7LcmTvYOTDaGpQ7RnzBdGFr7A
LeBwP21Iu9+4tPppvkckAZRvMewkRn1y4xaROk+IAI0uEhutfhi24VAaxd4iA9dqdR99D8GuMllC
+9Jt3ARUoDPt2LEiXpe4W36GQ2TS1ysS0+jTLOpiNSoLFCWbfeISM0O1vshilhQqxgJV38HWQTHL
MHWZlqpVzBqw6jWMEqJZA93gxgioksfREKuuC34U6H/Wlia/ML14iMZH769j5+K9ZbwmEmejhsne
Zx3ygXieLloX33LdorsD7WbFbfg0dvZqFHmy7t1W33lO+JJnqTwKEsrqUvwkY4V2g6FrO8OyFJKj
+AjeSW4TtTXHttzsa2wG26EgedgVHUhszhipTp5OctLa+JbNXszumCzzSt4wV/JCYwczrmX1Ux/s
35nAtJzQItUCK/N5TmgrbbM4kJs3ccjHkOLSCBj1Q2NWvY/yZF94xS+FW/041mIbWsajg/kL58S9
pcLbNWyta50C29a6nxXs2H6ZrUOLQdY8Gtve09AOjxTIBj0SuGevzNHw6S+zTDXV3zURmBvTQ1sC
znbLISHbtnFSrY3p2zU5dMV4o1YKVQLThOkLsk2BqKsmOhePRgBOZ83OfLDZtEmzp0VLE3zb2B5p
HDNzxqSkPLOzOPBzKk0s+UiAI21TGi0nMI8OLGJCsQf4sgM4QGAouSDbyLD0nVbOu7lhZ6iI3tnO
TdYzNoN9Uzr8MkFJZaI3NfXyJ7/NIrmkDGfC60JyVLwGh85E7FDEb1sZIr7gbckqNI1mav7WQrL2
GlIiWXT4rM17HZo23T76S2RuoKEYdlUXvXW1/EtGNPxXEsISRPJaXxNvvkSqWWwmCEy90VcDZ4gY
TrllbaOGsYaMUp25TnvRG/Or6vnw6PwY0NyzEXTnSTNrwq90iwY0pVja1p9G6Ypt7cWkPBC6nZTd
xJ6OsnF8JfgwJGGa+k1z1d1k3LAPCDXG02G94s77kwgrAs1GXikO0j0QSOhYJsyZchjcpyQVvkf7
/4Dj4UtDOoacCMb8Ffo9AsnJUFs9jdJraDCyHdPoZmihbR20AmtLvbhGZ8uF4yTpqqRNHT0Vkq0m
BWlm9yXvq5cWz0OPV6Tt9e+egybNo+iE2oSUwy5AwGupZxDOLtVT+lxa7YU8cgV0rG0qNpjptbOU
xnSf/gij2hNbrDpogYanBJ3QZLR+lkXlySs0JkjwmAsceq0XcmDNbUgjyZ+clMqj7c3jcqJMD8JG
XkCm251TT40sYCCP3jJA2aZDuwI7Oj5JzOnXtBU/LMbiRPzyWc6Oblr/QhcYHqeFwhZ42o0Zxncl
Ryw1y6Pe7teTbXp+mVb6pYkJ2O3pbAcMVg4thnZFVu0hBAS3UjU59xGCW9IBLBSKaUIO66wB2ilh
KaHkDLMDknhvxxRjWhupKq9iuTy+6g09PNV9cPnv+zVc/D1G/OyQXDhlNS9KYvGZUfCTOB2uDUQ4
d2tESZTq477prYWXY4ZwsBkQRpEXHLO2jvYKiOmiQseiChJikxtmd0NQ6GJ95edwHjFxSZOfjWeb
W0p+Y6vRJAUESDgVTabgoLfU3KM7HiEkbLif829U/6x1COBSMP5L2A96ebGcvxvHfjUL7wcw+aX+
AaEtMgYGupHGVwuw1XvB6jbAYL7HgyPfTHf/kPIx3oyfBViOx39CMq97HgAg0pcFCwPTYG9WIMIc
GxXiA2f4/zxk27tqynmvO7N/zuujIDLvbi8XBB3lEbHPt45QQoAVvwa6W/oEt+yhciJTMzy/02R4
7fLWufZCAMUYg12BCtMPCs86pqb+mqezkKsod09DVKDFn0mFB1u7jpVh+8Yc2D53PC/syLobZ47j
/3cZe/h6YOgQdTkEcuOZoEfpWu0RU551h0MvrwZBZZ7K4VDn9XCIZZG9Vbjb02ABG5L79wZQ5Wql
g3jy3Cy6SrN/VxNvvNQ741CTtHq3IbE8F8FHOs3jvZnsbG3lY7N7QOA0s8TSi5mj6d17ZedBRaUf
/Da4e10ry08WeJljOhNh6ih3wd857VbaLoFTi5SJECl721KdHJIsVV9Vwkbo1vkHBrNT2Xv2PsXo
scmj2PiKMYuvSGlklcJmChfOIMouAPSFiPk5E+6vfwwqt19svm9xWmJUBVLgYCSm9T95SC5T0y4O
KgL9+EBRPi7tEjfw30ODEQCEqyXZsYUON3geUiiUyF7ev3lTFF5cj2mXjfRh01mNjXxPT3dYI3TE
NHJ4NxXpZQOb9FFa7Tbqqs7Pha0u/11ICwNXrpa/tzgaAJXRiPzvEi7yVJiilxrd8LF40MFQxsJC
HaAZSIs8aoxUE0cBAsiyoW3PaJa2HdISwiS65c+tfBkyclzpJUYi20MxjjQqi84ybw5Y0sODJZR9
0prIcLePL/sYbCJ+2nXjAYwwHtyy0GSDsMGxNFUDRg35XVFBIhsCr37WZPANRajaG5Zr+C7RvH6i
fZoV5AQQbEPwxsaurbiX22cObOhYkgUWhKSqOtuTPwVFsYG0SlN6NPU1AO70yRH0zmZmDga7zWOS
oOL2lONW3ukZoECVdn9MYV+c3JLPpT5/QoetFiKwfndZ35Cnu9t8nLW9aV8d/EPv/HEEOtjjcLbp
5cJx+zDSTsezSmjFpHXojhWdU5Jqfo5Qsnwb2zjDhYlRYWDu+iKejj0WAsqGiGNMDr8QF8sR1A9y
u9GwnqqqcA9mTiUOcT1aO0WO/m55HR6XUEeC06lx11g65cdiFu5NeUFRbx6txQMeBvRo4xh7nmGA
uczwq+zS9uvfYpHNbCFjygafZO9MYOgTLBQYhaJgo89Vv3688/rcEOKdxABnhUDgj5VI+cyu6uZg
1sQA4Uxi+CUIY9AQ+BbcklREUhG/KvCIp8Ul0ZJo647R6Ov4btbD0nFtGM8iNfF8tL6Bb5i4XuHI
j5vE1LEIp90dATlUPGWHdxRzx3HBgGveTHpPpBlrT3NiX0NVMXQOKNp6X8mrrI36+d9lKKun2CmR
DxcDEgB1G+iB3Mhe1elnx2TjzfOXrKQ4tHZQ7E1KPzplzi1vHCS9ejegGJ6r8zxAmvfUeEwqkb3z
RkWn0IQbiScgP2TKOA1C6O8bK29tP4zJuXPLIAE4WyvkitZXWg00CKUYmDvJ11qG/VtFOBKkOOrK
1hIfBkTMMmVLtQq734MUKF8Aub0uk4W41bp3hxAjMfQ5mpcs/xSjkJumqbKj3SbvsZjLq5rMl9oY
4mvGhyiE9/I9ZxbMSiYHocF0x02H9MOixtpqU1PskMmtw3nOfDG7GQdRF1svhB2U5jx0lauImm4P
1ijWJbCV4zBzBkLuzqpd4pHpih4T1QRq1HHsW6ksesJDU9O8VfW+Qwl+zRB5XjGR8Fw6/TcIq3mL
DQGhC0eEDSPz/FxHFbokB1LfA8eUZm54o62Ho5RG1362J/sVSq8kAhrbVr7EdCgt9/Z17FAq5aNv
AeDacjsy1EraCZrdO+bF4VLoNimZAzLRPNWMM3dh40XvrV5qFwrR/lVoBImo6rkHZr+lYURtIomS
zaH/poexa4z142NvgGtmuNb+JC7dfrGS30NH8WvTmK4QXUD3wStnIoRknYiwyeUJB90yuagF8IAP
1fT/LT4p+IUHTZbG4StNV1qJwdCgxonKJ2B9a9owpJKEUEElkg9TeNm2Xo4SD9LsTGl34qOZBfxI
ZzCPgeubp/qt0NrfRoYsqwqFca7jUqdirO0XU6WXCOc1wiywDRbWVUCluD28MT2BDShucxJlWw2F
DUp/jAa20f51KoEWi7/yMhGVd+kgRhzqXNx7E9tRUxf4hco+gDYqjrHMHjZkGnm9NN8kwEHOkDZl
/AIELWS8HWKs/yUakxUWMnPzeGNBbN+FPuCDV/lMWssk9pgnc6o0R2xZsAMMRB5H4KjTzpGYimVx
oA2qN9N5tKjAEhkgmWiqX43JJh9yCHisUJA+ix0V8F/TiL1NlLjgSmYHr0HrBkcjKrQ1jqOZonjA
ADE1GLGj+CuEcEF2Bw1sij/nCD2aKIdeGDAfuBBbsoyEWaGTe48o6cltPA5cLH2aJzKc4oaN0CPT
T2NGh7yC3TtGgCvIul49Fv8pmuGVNtwHbobUgmwfw39cRnPi/O3lBU0YjzI5NWLm9LVm7yNr+ETD
gTmsjlhDPBs6UtSiZQZSf4oYJW4nOc7nYbmMrducWlqddgCdgXO0M52SpaWXiuQq6d1JYr8IkcvQ
2geqWY26rE9Vkn8SdWhccJcUpwKtz6oRUucmjZa8FNWzyaKgIIFzSS9r5utULmX0EN6A/Xh7oLHW
v7NPAwHurQB+sZga34Eb2JfekM1zMR9IxZm3jyVnjJqT3bVqWxjZUzAF7dEWA43BqB6vhOOiJ2Yp
2ret6+41dK+k99E9ph3GKCbI002XGtOhg9Cr0APckYBra3L24DMJdOg1cTQk1MhVFlF8NH3Snr1R
DpzFspechWeDoWl4p6CBuVrPEd0pCUunn86YXTToxY29wwDi3HuXBWJOlzO9HXPYJB9FSjPem5nc
tEF/sOo+IoWI+qHBXVwmznpWcX1uyMHciYV+8e+Zj/HwY1xWQOS7t9k2qTGJMAeCFUWAdlpLP2vI
g1WCya2oq3GjL7eMgZHjkC0PRUam0qTFao3UJPD5QqFZJyFDFQnYC1TNht10VHwl7LImQLvZ0hSM
dROZRjjvZYXoG+cz2UW0p46hKj5Ki0blGLnilOQyOfN/5PirKvjbThZsnKwdMQPl7y5OuQNuwYyj
PxgcUt3xsCz88wSClyezcz98DXPnPNkl/QudTmWIUe/pcc85ZmVsEqd1LkReFadIN9/qxDyRLqF/
DAiqdm1nvWCirZ8sOtWmlGC+qEpXPLXxJsla2agl6LFBaz3kKJCNPPxB5A8MJy+bD66uuFO5YWkI
JuP58VUTnUf5vXiBZhnGT7i+5M2gLL3JFFWfKvwxCwxkPv/7NvI4wExg17Ix5xg/2tuEAMolEzFd
kepYbiZd2+uxFFfZMhjjpCAOSe+JmwHfduJwdqGLtm9UUp2ThVuCBSHwnbo7WE5NyQPbYlP0dQpe
L0wvGhpBlrPNLCb5qpe962P6keuYPvbX1Dsb9rpt7hXy2aUrve9azAK1rCrmlXFwnuxOEbtc9zc3
KfOjSy1PAHPY3x4XZRAHqed/9GwmRclh5k1x6Rnj7cG47qcGDpWN0saD2hrL1i8Tu/DrBMyzLYfd
YzMYZkV02+Mu60rrE7YZmch8HAjHTl+V7fBmhKa7QQts7eF/pkfhETkwAoBC1wzGuq679QM0bXYZ
ZJ2Ru3rG++SXlcHI3Gso/qDnIZc0i3tSztoX3U9mFrYM97KYk3WQY6ZSNZhzsEDh9XGRwgivbWhN
pzqtjwxdCdKuauguBFGUq1iQk5ybifbMnUctkQZ3z0CiZ3RofUtnVgwM8UwnikhFLfS0rdbH6V1Y
rxnAOBTekv2QVO6WKeneLF2aKZVKKaFTy/A7g5FPYrBX1zSdpiQqg100gQ93WLRX0fKZxgMLuAEE
xlZSdtQhZPQ5HrPzuFxkl32xKIxsOXHqV06pdl41Y+5Gh0H4MLu83TEiHV2Y7UPnHbDdPMuGgN/O
5ARoIb0+NXhPV/Hym8QiwlOO+lEAmvNtQaBUjNt8rcw8OvR9D8gG8dQeyRDKXN3Bx06raeeAAEL6
KrLbIK1rH2b21o68aVcHTXbzCNt4gKDSfux2ca9Pftwh2iLi1Nm3KTMB2O8w1uriXXVqCI+2Xbno
KvpynbdZ6SMSCze9Nw9rjbPTquraflfROS1KM7+SvNo/Y3uq9gsaBumQeQli+5kWT/MiZnoZcZL9
ofQdvsi5OwxalgHE89hZoSlpxsTZy8zUyRi8v8kk6nMbKQfHBXMr5rtg4QOUZnltRBtjctWNQBNn
r+PPPNUyAnYxhYLOu0ZuYpE/FYHtbrTEBNhVu+7q8dQ7Gtq0KbNo83iIwYYVrYjo85KayrGSM49d
cDDsJLYmntMFzzHtdtPblINt+anhlPinBVJYqaGdDgTc1CXEl2UX9IMCttjn2GyTUWtufQtRDP4x
qYqt9y7IW6R2Yg5vzITzbhZF/VqYtTxTrsmzLYL4OEb5i1QluclefJsLI3wVQ8QG1BDXQICxviqN
ufb1qFW7KLKZx7ty0+lm/ImKFDAFAs3rNGo/E9lo29y2i9vgRPvHgqqBnUwNOdCAeK7CUPcf8Wda
JC9I3Zd+6vJXkij5YbOnbDQDYcjcieb1QVdShBJ645J5YltntGBwJpYsG8ski9HzmBajSm3VdLNk
Kp5S9yuwNaqXelg7piYPWdxdDSOnY9XyOzAQMnTh9EJLRYjT1PhVnkjQkTpZM9Wz3vVMQZeQDk4t
Kzom2tXo2hevClIWTPuzkcS/2xGuY/6PPYPyI+faYPPvoGUWNcDzGFHq7IX7/2H5c9DfzC390YRh
vazTNJPBNYr5xzSD1XhgoDrTu1UCqnse2KSOZZTqIalLZpj9UV2/Ce0EnTQI2WZrwyJnYFt6T2YQ
JxePnIAHALU2e8AM1nxoPFQ5COOhZ3N0OT24bVI4pKyQM9bhxt42RN6cIY6+Rxggr8lykY18Gkkf
OCl4IiIc9sLJ7CdugAHE0NLIxMeXg2yXtByV/N2Y5GqP6RC9TN8ddo5dVvCTmt7NviG7rdOzx1Rw
OKfW0N6VoEcG8ylkDmq8B+Tx3IAkxR9rQb/ZV7WZ7UxEB7uczJf1w4pcTEV06VjXsuKnA93jX7xs
Y8Tu038PcwV33gLN9I98luq9t68Y4+LkyYJ9JNdF11Zvhon21ta0adsBaeENJQLM0lt3b3psvk2K
LLlcCoo+VWDSmwTXa1y96eFMBFGCKix7WRSrVwz+8e1xSScKAplWgsDxWntDHLTK9ZvWOtE3wFZG
sGHzx0zxJvZaah+McqTNZu2jIaR/BOMKigC2v01Q4M2Umqe2pdaT3tJVNNznqetPwR81lP2pVm37
yYSae9X9dBqMp1UW5C+eW52lHnEOr4t5F6SehfJb1YdHfl9WbEbHWM4pk/5V6oL3y4vvbs6Q32l6
wmj6A6kMwOwUkgA3sptT56qQfceeLhy7wl1ogYcLZBecEIVjxnGgGgqt/qzDrj8G6KueYg7HBDB5
0NNGa/bTOPhLpwrNuOdBWmPRZDFGf2b0kYt2aInqHk/2oCuwLICWNS1jNkQ1rK1Iqz1bGkyP3JA/
C0fNdzsWVzCr1pOBst+AivvvUYZBlqzzcqdDJ/icizstVOeLbAGaqeRV78TYOF8dvSHYk/Yb/TRs
qtYHGLx+W06OeMkTqIYa43OA8SEYWGaeXZx9CW1SxxoTz6ZgfS+g/Lxo+KA2j6/ihEHh46uBlh/+
3GFrtciUEzs2nx8XK65RDDqomJZvdaObXZe5bC1dhpSq9SkW83tLFsotZsfukgagKTs41XI9ARzo
dXRiy2X2AAzQi27X1BTPg8z1nZUy/4djVyLRwZLvohk4IzFyVokFokEOZGrn0WzgpOFE0A6C+a82
XEp3PBszgk7LpBwauyOH08S3lmpCDRx7vDp9lRCPvmCQfOAz1igGQFTERtZe0onqe2A+f8jATu9s
hYJdQEnBCuH8UVhsbj2ldBX+pvUYPz8ujG2tQ7Q8IacQ3k3/OzpYPmMt7J9tgScxomP/jGqZ02VF
Ekc6wlcpjSWKOcl/pWhh6bE36ZPCTLDhXPtrKGX12mvdFrUc8OksIPm0lnKHt/Fmozxzsp48sLTc
zLr3Z2zy4vyITN6Qcc3+j738LltexGoE6VAuN0mZqmeOV+F331OP1XCg0Cc0e8eu8jeVMLlHcWAg
o44RFYKr0Od2O46k/IWN4xr0GS0IMLPN5zQEX9BOyD+yHtxgj3JwC3nVPo8V+vPUUZ8p7ra1iP7U
qJn9mgrBJiyp0PH/Purgvmyu0JA5AGidZyHeqiQbJQcu3f2JbRnZroPqlN5bsO1HPfHV6CWo6R2E
xgOrdF/lPjWHz0hoByPWO0ZLt8yYo/Lw2DiaGIlLQOW9zbTy1C8B7pZOQF6Te4w7KC5STWvuzaxP
7P3o9GbLQ3iOsfyEBcvk9//RFaCQYfTqVxu1JGST3DeNXIPFvZUqHFaEdlmnaSqNVwdz0jZpG2P3
eNibRFjotfEChst55kWHbxGN7reqSBMXffk+NFW9bzQXGXbdJq+RO/0UjWFfm3TJaTTIL8sn3E0F
mppDOSPZ23TlmG3TSb8wC8YZsvRFVdk0zwtIhnMj39PssHkeTZmdYBMBJosdfiQkX7bPeTtzrTub
3jgBFqQXmmet/VNPpm/qU3VvUTV7c0Mem10dAHjmSImr5qlxWGC0Oa72uUlvnEYUjuUlBthqOJAB
Q8aFONF5Hmb3PdHEpZtl/quBmhVa5g4kkH6nbjfuiCmQ+esory2PiYIDY+C5LhcZpPLSn0bZ7XtF
0agLpg9unc7n3nIwHS0va+6Mfu8CGRJI6JDDduauEuobWwjOwDI8svS4p4gx7yacnZ5M+HRdY+L9
YIiLgMXAIh82ienTYsm3M27c21j9cRmBreGEDB8UAbCpHUdZe3fkDY7Lstt1ZhlfABzFFzcomZT+
91h0yUtN0+Lw+NZ/3398VUYtMxUNrJKXB8MOmI2Nu0mfr/9dnAbQNsnSvxMtbA+P70eyHxkSGH90
s021w0QT2h9RL/uTbMxj0FnGHQZp/9b9rE0UgjgIcGrW7XTjlWZa5+rZilWtfgoKkEle68WfPXik
TRhZ6fGRKFO3zQHT10EfKS0gotj3IAgIXeVe6BmEUmcYwMdK76VMkPKY4jcxuvhk9M56MxM2+Hho
DpJwIbruxKggyScwcXR2JXNbbjdUc41Hy/DRlFA63I8JT8xdCa19ToO98Q6fuvtVTUa/NhO6CYYs
Mx8pBR8HCReyp1f3uAz6CGcDgS0v+BttgaNXdt7FWS5ar1f6ZmzMv3wuLbD7JkFT//4Fh/S+GXSM
4P/3p8F9zeACZsqQvqluozP/puFhHh+PHhdFWs6B7bBipymNCjsUWq5ajr40CFWxBK7LHucv8oFa
nGibPzdpYD09vvW4ZGVkcPOD2/n//sEJ2jdDqqe6Ar3ttlF00WYRQlzJPtxZdade760tr+5MoWX+
HZJJfeFeovs/h/Ko7Dz/mjbZMr8sLWkcnbq6UazSGXZM696IntP3bFjvKGb4hGl69RY7xX2u3V3Z
VdMPAs6bLVZtBtvw+o6w6XYTjt6XeSjZo4NJ7B7VdVL4qKTXZRyKU0twIM8z01bZVAcGTlGWdHpV
vy034gRmFu0hnJBJwJH7C8dqMd7VxApXov7Qdf2ohcCzGqMkGxCptqh4BHKUoTegJkboM5axVVJb
tzQJ10oXf0f5Qeufo6npJKTM4QKkvkSabCUCwXyfnISJdFrT6xPxOjwnEXroCLNlTUWj6tBGqKMv
jhU6lnybdrDVEWxFWTSmwSaHh4YRdK53WvItmAQfROwCumMyjmhlEzmQVGWC+9yj3HTRzDHcxtBR
AVMEzVL6umhuwdAiaWqial1OaKtbbpByCBZiIJJgWxOrSXnjiiGyWKOWTOEsLPY0unTI3ttnGSiG
4ct/WID8pEWRbj3N/VUs3U+rQ5TPiH/9f6g7r+a4lSzPf5WJeV7cADJhI2bnobyjK0qkVC8IiZLg
vcen318We7ZFXrUU/bbbocsmyyYSaU6e8zedUaPbwcFwXTXEbGHIGXkIvo3kvy3izCX8YKo0iBTX
fV7dwrhC05j0nu/dTVKLlxYe0rjUJfvIRLKEAmh5SC25ddFUWbo1/qb2eCKH2d9lkNeK2KwWVTm3
EFMdAY4wC9ezxdG6A47mGQ2CmBBe7JgAip3sS+CTtsGlpwUKoaif5vTZB/62yHWjxOoOqHJgtv2u
hY6cDtBCSUDiBW5mD3PLcoF/5tfSJBWmKPAezvK9n52aLj9VQTMsW+L0xSwlKhgReyT5t9WEJ4+P
4wgxNQK7RXDfadI76RiMlG6HoErPKT8qYWoTzZCx1MdF1EHjDR1g55hvxoa+xd9JyYo12qbAamph
R2PFgg+py0KNfokl3UXXEZBI+wqhF1Hio26WvILUpmbcRk6CQVgAhtUGJT3a0rzgobv0lTtSM8eI
BxvNPgPJsSsiGJq9vA+p3X50QxvexdSRawO6LnE206zWvwcrTPJbKYrOvqagV+xoHII2ejJ4+6oX
d+Rg0i3FyIWGJP/eL6Jo31faquZMs3LxGYDohfzanCICMvnu57DOlq0p2/WAK+IOY6ww/O7DGz/7
KFwOXRntZ+xhF6bLJbfQAw95C0chiI1FqmDfcGWsFvoUIrSrPneS04AiYx20pEshHVVTh9xL4IwI
t1J+nhZ1MdagJ5Iz6gZUrrL+GzJ2F0Q4JiQUZbspq/FuLCHJQRBNlY6lATJrNTnjZ9cMUUZMHFeh
nA+ulXwEsGeuUTxjLeoJXAfrO4eotRDWNxtMxMqzZ0KacWPOibGRfdOqImmysjkEL0RXmlDJso2O
RerBrwBNpgjGUelDbhEJQkp9M0GczD4m+HHucxl8hqFKqrH4jh+LuXEG0d1JcKSOiVriXLbfYZxb
TyULZeHJ7Tz7z3EGWbSeKFRaEDEPYyQ+aw40usK27oPIyCDNQcDWQvN75Dj0dKhdPBKlmxyLPyfs
H0pUhQmL001Sw7M4GI6X3HmckMrZOxkc+y8ybLdxGztrg7UXqSjGm1l9b9z+Oz6X3RLPkG7ZB3hi
lFO1RVrgS+jkX0crVUIgShgJ1fVlCJrrplBTwdWlsbbQkwX00td7xICfZ7blHpOJded8KMkf3MkY
Bf5AILWAiv1GhIV5iiIf4HQ9IqCCYw0bAEuVKFG2keh9VeC07QlGhN6n6aIp8IwYTJwM+mVjl1+x
hrmNpF3eo6xOzjhG4IisBkKRdfKtUcI+NnVEsrhGtTIwO0NjdN/qWnfoBvtuys1TaQCDp0Z07wp0
yk0Pt/NW2FjeQfMERkDIgSgoSIP+psObapHEQL/1PjvjoAPn3S8vfQUOY6oggfpzX61CIdZznZsH
1A8BPcfHHOlxhea5HZ383uvaaF3awTGpjB8aqZ91PpS7ZEi1Qz25/sFm6pHUmecVBP6BzE5N2FHg
+gbAyqWgk/3QEH9E+ss7Vq0bgUnXnxlJz1WEbiHYuY1ro4NiNobDVBty5FnpscaoV4UAxWcWINI0
Cz2RLvuG5hpahdEyrwLI1IZAbvepKRGUTbPuEas479D6d1UN0xqeSLkEVQoKyaKC4SVIDo6Dc5dW
KNJMwQAGjnVnI++1hr2DHFNwrj2wkoKCPPGe2MtGS/eQDGHxh/VJT3PvFsOnCGd4zBrMcxfgAIGy
+s0smGtGPcU32qj9GNP2roR9ti117COmwfhR5vkzmRdwUX7yo+z6j3k9f6pncStDuOxQdEoT+DMR
oVI6lejeeByyE5SM6+rz2CJN0+nDp2qynYPRwE0beBxiLbq2KRHjbDB3wmI6PHhzQSG+1fNd5jA/
nHZHhX3tDJFxZGo9IujDKQMz02GcIBSgEAd4fhtP2nCIgYS5cY69OpuV7Qy3Nuj/AzgFdMH96JB5
Iw4VAUyTVqvyQxdF3SbLGUsJbNRx4pzhV9ltMtgbiAzf5kC/b/vyzggKceM2+N3Vwc6OcuPZVfAQ
YDopcOno4nkRjYq0Vcxzj4Mf5CStWNbBzAlSuItCi+LNKH39VkwfscAFXBqeLEcHnFiwBgsJRUmY
4EXQT9f0Mzw8uOuwoXdjlH/10PGJNVwprTZb6rog2yyKdusKIo9KG/SlPwXgy1pr3cFuvjFLzu85
clB2LYCLABnpi+w7KcL+Fpf7ZWnioUACa+kpOj4gyxX6rA/YOcvN7MQPPSQwfzzN7de8xEQis81N
k+nbMg0uvl5+y60RNBOyCKTe0YUwcEvWzWRHQWGRaFg1YolKjTldC/gXWyotD70mnlCpw/r5q4jL
SzT2L+VogayBkrMhWTsAZp5uhhqJWCctf8DI+xHL/AE2FEwEagI7F3rYom89yvteVB6MsS4PxEyU
kG8q+C+L0kPhR9b4CwBEtDYutYoP5SieDdSFoXLn9YrscuojvJ1jQQ7leT4DroVBneS7JEKYNOzd
hzgFFO0VHpJMiFGshTsAArNAkFlmt2zLcZ/1ZGcdA38Yn0DwXJvUDgwdPctxlcTQyildPUQGcggd
6dOlZQXHtm7M/aD1W7txlnbtzqc6S0BX1Z59Z5Vkb+e7EJDsNxyYHyCArwccwD62rFy1EqAU9geG
dXNbAbOfU1R+7d7dDD/aAA9XYSLq0IIiKUAKt71X7ksBWcUcw1PcFPyogq0DPRZj3u7GI7hatEmP
v0Vpb2orQ6BR07+4QWnclZmv3yHf3boa9q5oSB6MPNmApiL0meancEZhtDaTC5Qf7dE0mnYfAHZZ
jL793FK2WyW+cSaBYANGs9IdSBNrNzUucgpY4jjMkh2FWtSNS5RJfDkOdxms1ixr5YHj8v8KBwpD
ZqIkVNp8g6zlsK/gosYBrj6TThYMjbkIUrtGQsQaAKpjE5MF5S1UP/nBLspj76CGNcoV6B4hgfOO
xt2I0+Yuj5w9Z+lNkXoUVyhl7oIEF4ViPtuJz0HeJOc4bX7vT2bYuGMV6RQUubJcJD/kSmGjpOQZ
jrBQvlPP/+SeBfDKQX4PgnY94zTjdgjnhInprF0cdah+gStx2BEBDQb5uqGrQTeDEMg791FM1teg
WboikhTNQJ4k0Xj7+9aJv3l7udLS+QJDQoe0KcG+bR1SMZx9ppbWBewbSTyi1h+k/kNnbSAX0pWN
E22sTF9niTmdDdmCbIiecaK9YdvRNk2Jqh7ZtxPUAQNpFlaSXJBZzrQd9h/68wyPBy5y+QdTMtNQ
BnlvetVzddsVjmNLXXdIo71td93YSP+kHdJ714IJOrRYl2K1tQQwZJ/AaWVnFqcvUEnz3UyE9YqJ
QS8HfTDNxDkI9hyFa2sgD1dPG7yM7cPges2hHvs1aKTkgymSD4E3ZZsA3DBFq27DKt6Bd8z0MxRH
/dxB7NIaNOhmyNq4WKCMoFcuIo3pU69b/anL4wEucSPQfrDCldUiCQpZCTFIEzuDokBewHejE4Dv
7BgU87iqYFEQKMl151fFfdsZzSMdYCLchQOEViL01cQltXCDDGWq59ExQvdwCX7Ogjo5RCzZI5o0
bRyxKqLWtmuQ5UJDDu5TVboud9dCla2Chs5Zqz32OcpESWSoAi+6m4XXrZFgY20QiXcIIASiOIuk
LZ8h4DkJbRsXsrmZ7SLcmuEULMPUbDfg6auDVWpo8Ksf1z+RUX+KwTFu/vlQGubhhtzZE1oN1MXa
hDQam0Syvr7k+v7rW53QxscA3xjTn8M7W/3AWHlN1Nad5rqEglFwNDWQ6V65U055kzITa4B4qYbG
vQfwv6hUMrEOBveR7BDmHgZi54LTT9K3EyLp/EgbdCc6C2Q+BLbba+qrNOS0N3qgJAGJjPWIfy0h
eIcVSSTIKhRwc68/bMP+CB7Z3MKViteweQqUVipn5zXaSxP3GTxklD4wvSwO1z/NJLqbKMe4jT4e
5iw7d61V7cjVkkfVbucWX6xZipveAwqKgtgng1hwP4USxXYDf+4J/enl2Ez2g6hLoBsuTg/ITvin
64+8ShGpcBpkTc1QO2V6QUystzjHEGc91EMpP0YIKno4az/OeS4AFM5iFRBLGWHgXAJPDPC2kECR
AR49YqTU1FbD0o5wrknJeJ9qpMaPE/fCm817Ud4krufetaIw75vp1klMbWN1rXdwRwAFQ90iXCvt
kSO1JQ+40aDyXtbT6X5kVJ7gKNegnK0A/YCmbjeUQPxuMTuReWo5l2mqWArVKz1ccZhstmRg5uOo
BfkthmIV5cP6O6KjeJk6WQsno1yKajAOo/TgkopJO5MtoSxKNnSJVXNMoho7hbwyxmWi5kmrZke+
9nBK3+HkVzz3ZZ4sAspbss7Ks4msIDoZM1YKSkiAipJ3siBArAeWcxy1KpTx8RhDWFf/5BoIX5i9
gJ6FjvV9GsAWwEXcWYW2OsNEKWp9jQOQbc6apeOM9UFAt13gvNBkDeqytQuROgZfQTk2Okxu8K1h
hwCdMp3m2QTJi1a9EBVGGXaxb9243guvJDQn+7XTpqi5jfwGLmkBksyvPCom6rGY9Qb/MqgndeNy
VCGEBgHqVhX3VZNHR/NuMZpLaG0ZnsBQvPhWMlLMviFoME++aQFfTfPP1OGto+MPAWpHNYTApMnW
tQklcuLs6StHWFmaHE/0vFlHuHBtxywHgKEZ30FTTJ9CJZfuFZmJtuBAAQeN4MYaoRqDBs+AUoHz
dL3wB6xdsaNuWe4zVCRXA8vNspk0ND0HvbyP5RzsoMwendRr7mRUWwSrZfKxC5kiWnsozCw9AS6M
N33j6reaQ5rDrb30IB1QvGYx3EhY4FBSJaYuRYyyzXRI3Dj+3CkB5ynpHGwMDLIa4B2go4PlEH73
9coDwvB1XsTaM3YDIxpVB3cCFIR+rNU9gfY9knDzdl42OttIb3/0YZ89ROlY3eaG7ixaKbtbEIzm
empldLKGZNr1ov9c9GQ++gGy8OiMqwxi5uTbzXOTf4pMILuB5IxRD2lBfIICZtrftlanqitasYWu
0d+5tnfwQ+MmwkLlzvdNbT/lbo2hSLjQfUnsgGrWLbEUFbmZU4cx5Br8t7rfZEWnOlSVKiXENA0z
BfL/9rcSbaFTPKAa1QbBcKjVD5MM2rLrhbVGzYQd1KmM3dV1fEade+dw4MAbiFBR+kgzpQKNIaQx
9xH+GCuNdMFXrd8hsZMfydVU28zy52UwgVYixw/SOstuTHrhORt8BE19fzxQqBWvjr/Kdhvz7PvX
jR/f7Z/tvd/9+d/bf2ECrj7k5X88wf/f8O5W0cq/9u7ekqrMm+/Tz87d6h2vzt2a+MuwXE96Lill
nYP6T9bd4i946vhmY+yJ/bHtqKf+Yd1ten850Aw8h2AP9LiuwlSge1frbu8v6fE/xzEMwzV4+t+x
7hZ/s8c2iUkMg8OrkNLBG/RtZNbXTsEeSY4pLNCXRNTfEXCg0lXk3c8mlh8oLvn2UzKcOnkfIDri
+ffConDMBoVJmoweYqqUJvWofFerZArHgFp/iqaX1qkXP/XrP0bNf+Rddl9Eedvgf/4miLRM521T
7XfGtgE6TiEycGSh+ksDjne+9BYJfGVpC1W1+IdV/ZtB+vPXCeuXX2iiNmB7puUJXfXdT2eBdPKz
ckJnG+Q6if2hBjuqXX9P4Y/N4pSf9GzX1wjGIc6Vv9Tlw0hQkmAgxrqdcrR6mKqXDBUEzmFzYwDC
P2UkaTUlZVktnoboeRg05GJOfgRdjA/JxZNo6yV9r1UhNfenSYPJHT470SkbXsg6Uol4GeoXO3iA
47Tyo3nlCVRLw9MAzpKM2VJ9Slc+4cE7Z6cqfY6oILkdRkFwW8aXESl67YhcO8oXq/CxajcQzWb7
pR8R8RAvontyLUCT4oU4YxifcBJVn83pEYBuwnFx2LT+C61LxpcAbd36pWbbpEZP4ZSUwQ19kMqn
rDvJ5IRTJjz4YNmH4brsX4wxXgDNWaRoXEUGDGv8ypAAS4sn230S0QM4e/hX8SqJXrTg1PEYNYbh
5Oi3/g+rfSrse20+8WSqZAsGCEXlU9iNCLgdfSAdcfTiYlbLg46tLaxorWdIgVZLxqWJ5eI0PAWQ
KIPglHMzJLQT12ZYB0Qzp9qFCY3omqE9aWjmZxsiFbZXElLuV6ONt+qV2agheNkuWDP9Yzy9DLCI
mBuqH3tIQuGOb1QpIK9+qin28Q7Tf8L8RaNnpD4R5ONEaib4skzH0YwQpLSfJuMebfq+PKUJtHsq
aZT1uJqcQNLIdlyv6jFJO0osVQbEMgxfgT7RE8iQ3aW47fBfpT+5XkzN5Fi3L1b4oGagar9ufyWp
GTGjNfAnNJMvrIyndgTtRPRgxA98vWVDWGH8WfKFMp2a/iUvKR6493X3or6a8B5s2hMgbhDqzGvz
fsBcSKu4Zz4FlxOt5xoYmQwcFGt0+4VFIkopQ5APJPfKw4l/JPCvAPCyWvDhcfNBOayhLFWfuGs8
IuC8N8c8QoHMFsvfrxji7bnzdclwDSkMneO8jdzd2xkstchNAYiBD8f+IYK9OkEtPPniokXkp1ua
gFQTx7UoPrVQ/g3cm+Huofl0qRi/ovYR+8xW3IkYKo+Vn3z3kqQXE3uu3zdUrbL/PB+/ttOzdNv0
DGHrnnzXzpD6Rk+NCL0ssuVFc+Hf2J7V0taSc+ovJmmR33+jbfxq5fdc1zSJrlzBAf1t37RtFUGp
ofzl6tjHgiNAGgolzWU7bH1Una0423mCPkGRG582doEMJRmUnt1za53hCUPluvYEuosoblFJwtqA
czoaGRcKYzX1Yiyv1bv4K2qOabBzSHteXx1x0CGz6vVn0L6rFq3FQR3McTOSoPDVZ1cNsReQIwfR
i2IA00pGL4ZVkDeXCJoTCvLLJn2ckUhNxakgxeyUmD3w8fNlBOinqnTWKvfPbXsxkF/nbbwg9S9I
R6lmaTrX6epQ0rhA21xgXbLMRIamGrjMAD+Ivl0kLsJzwRd1Sao/AnluAxqYg4OKH/kexzjX6Rcr
ojUu+RMajXKpxdAAKoc2JAI6PDXpF/BhS4baXIR7HxMojukgkM/cYdW79Xy933RlzGW5Ki/cpVBR
TvBy1T7HEyFCDnp3UQ+oZtH/OG8ssoq085mna40Lx11IR5Xrwr3j5qgOc8tLgaS0ao+OXIhqNqHI
xq+Dfc8B2wq/wbPCd4UWppSjuDDaZSQOpUXqNSMWnhMAum0/X291bp65i6rmSW8gXVoGKzUJOOMR
mLYLmkenVlwLr8KbKgYq2cHbeJ1xhWsBfrJwBESfEk3IqM+WQUIv4AxMJv96VSFn3y7IVqpH2Qo0
kplcm+p3KQ0gPVgUbCWMVNV2GnMdoFQdUlh5CUIf6u8MUmKjMWNokHpc/T1W+AXD8cqnSzm6H8J+
aWlfvAJkzvzilwcUB/JvIDDX3Gd112pUpOj7ClF+FfFo+kb1n7oS7rf6HjUEBwg7K/WLevXMYAk9
rotxqoYAFu8o/XZq7+IO1yyE/EYnctdAqS0KOhqajgHuUT1hIBdQXFTfqPAlYU/RmW2IGCHGi/nI
eOYmjPbFRs9ztklHXNTgyIB4tzQpMeTKR5MZPO1Cqs18V9/68YWtr6+2ZbmVIMKynteY3iK4GRkj
6oOvSxw39dlsLqrBPTAlS8lQ6kBwnbPjMvrSy2xmCJGbCwpnpN1YAduzaiGN5Wyy6JFD40WCtvKI
anbgnXMhFBcRtPrrfNFddFNQSs2XavFSIy1lDqtPgdm8LtDl0ZRGXQjLWJ6RI6a2SDEFLgsLr3pV
mUVYK9L7EbeVXnVLhDuZUWrk1Iil0Ni0lmo5qlGI5Kq1gTdwO9DwZ14TfVTBZgAzyrTQ3EsAr6tm
UVFXldfZioPWirmus1JwXzS081P3jpYkcFRRN5JQlWmA+sxS6QnzeWZ08QVxGnfeitgNUR/oiD9D
BGmkcs8JUkRruX4mX29hzhld6BxmhrqIVE2UYau2m8Twr7NAXUvHUFVPA8ZbqFvJe0DwAApaDDax
t1r3BGOPLtcM1sHpjC4JOp4szqxXfgCdapOAg1adqVpL89UTtX7jih+6ll6fUPsaw0iSSmVAzdkj
rQrxhugqTJ/rk9ru1ArF4Go0DKsJKlTBN76ortTExcNAiT2o4yWAYFZq7nQUXlg03B5Zf5qpdqnc
0cndwOCmd30P+BP6X6rv1a1hJRIswUH5qC5V3S9mBQ4t17mjdtrsOoTUPa+RLFMLKu1qABo48IL1
jZ10WK01C3AMoIDUfZRs06gCoU24ZRRwcWgJL1y8RlzvS6zdRxIwBGKSqlHqjd2wTZkj6ttjpNY5
Dy1C84OlrQdhqJ3B40JUX6sNzAwAcVhkKVO5Uhc5syFWaHvRtakLR1Chztkv1BhT+4cgMuQptSrO
9r3pY7/OKHXmjR3gRDPfBM0nyLJLt9A3ahyrsau6iFugWjPxRWoR9FjWVc+TLGKMntUa6dLPBbtu
BdXuOn8SuaJn0DNl+5Hn6+2go9SGwC5Rm6/rsNq6XjeNjnBVbcoWSGW1z1zXVx5TW+VIrUXt6mo3
CusL807t1yxmvFXDM2qw6HRDbZ1+ma1C5gRTmcVvauDqsNjT++qjeSIYL/xkXDpMCDUp1OOlxXP1
ZWKWB5ImBhKFOJxMiE3nIVk+MXwsvqhAtI4pqV3UN6swgYIrlCWWFLZodSFqXUs6atqsY2oP58vU
3eGGQRReqIXj9xHRr457rk2cKFzd0k15PSr/dNwbgxLbVjNAJdRvF6bFAsyWoAIRrhEs0aJBwpf5
rLpThWlqTLHZql/pP6444yQ8BY+zeVLbl5rP17k9pWpzZn69bqeewSdxv9Tb0Q27qImr1g5AWJ51
zDQUd8ezO0CC4WJZ1tQoVMt9ldVrtd9aYL/UTpuyZtSsi0N+sQhkx7PqFfVgxfRiFAUtQ5VOQsn/
NX3zLw/G0vh7tOratoFxuGOAQdHVufmnjhKhyE09QLw9C9EX4vrZ4Bg7atOlnLHt6884o7BvWfOJ
xZd9UO2iah2y2bLV+Fe/Q5S6/n9JB7PaepFAf82liMvOw4RUi54KMehXhwQUg+b3d9uwf3G65ypc
x6ae5niu+e50L/qRlJ0N5VsNLO42TUUgJndxebnGbdz1EDk7epSAQ12lppYc5zKx/qqwhdBO7fq8
jEil/KY5YC8IUHghkaHa75yaIIT1WwU0nB34GjF1Cw4faoZYDXRTFpc5eMwb+Mg9WsXzRb18sC/q
Pg8omavBp/5TK6aK//gicnkrZyIMZ6YRQajARz2jdkjGl1q0B1qh4gyWRoUTVA+pfea6BrN4pskH
dJNG8oB8Qs4uWDiIJzL3VBCICswm91nf7LOKRa9XzctUMEk0w6jjN8IbDgho4vKn2m7U3qj20GtP
vU5OFaYIlNw0jSXyNcCR9q1A6401S22YauCqTbLNspWKKNQ+ojYAtW+QkqLk9A3IAFvRhYVIHRvY
JCL6XMXrLden5qCGkIX6D80YeLcLm3Ny7/nox5zVJ7O+qMDEpzbLCs9Ko5ZtB2Y07THUISBZZM69
micoJLAHqvW3ZPvhaYId0JOLTJ7UKs7bYfitdf3MrqSu0aL3eVCLHtVOrO4l+rA7dVVq5+TrWTjV
7VdrJW/5/bD91aDVobIzZgW6LN67AjDgJtBxHSkplhzWIv6pHU7tGHyrinx//3W/OkADM7Mt0zWp
jXOSfjvVMQsM3D56/T41zgLyL4x4hpq6BRxrVAzZIj0ugZZWzQHz0qJm7abr3eKOQIqQRh316GXu
5MT2/4O++30jf9Unjm5byGM7lMVV8vXn5Sj0Own8QKJcCFCaOL0NNir4UREEt59+uX7dv5W9/lBk
/PuvN8nqt/nu/76JXuqiKX60v33V/09pcJIr/zoNvvretc1LmH7Jv73JhPOm10y4Yf2lkwZ3gFa4
rguL+T//Y/jetP/7P62/UCqw1ZgGG2AabL3/Nw1u8R610biuAUbUclV2+n/S4M5fwrEc15GWtAze
b/1baXA1b/6ZgGHY6FgAI4xJuxy+R9KGn8fQ7JDqlS2c9I4yuefjU8vGRqCogYwDoU8tFUGyZpXC
Tr1BEX7exqlrLmYlxRIYWJRnclPFoqGilto3svKjnYnRzMnQjAq8YynW1z+dyE+2XT18u4LxZ9R2
Vu1gtxx35f6nzv9Frvw6Md9dkEOtn1DGsmzwy+8mhTM0CSwTWPJ56XzRZtM/Uhf2j1bprVyv++QK
5uY8OQmYFg2vFvQyTqCL2VBmdFl7J+6RQo6gAlF+AiaCKEIx3aFFAuU7x+whRcq5NKxo1c69w5oZ
ouwa1O7JNnX3pHLeuyrE3wjnreEmiwqSrSLbhn0+3//+Mh11GW8vUwoKF7oQlElUMeXtfYOv05r4
uyGpqqh0VVlpNXyx7FsNkXKLgzQuiEgF19QOjlEmza1VIft1JcZ0vlPfkXM7Sfysb9qRCljpTbeR
qYePQZdhEDLfuaUwdl2mjfexk9WrVwWfcMwzcGiwYSzf95ZVVe87lzyoTtXva2ltc3NvCz+46zNL
24FUs47exJKICc73sg+Mzy3glJUse9QFYepbdp7fUhMGObOk8ligiqKhLIf697oXbX9EYuNYDnWC
DgH+xWZn2scRAjopakwsmh4aIGoAuGGrP8d8QnnUT63bMMpdpMQyBe3tsEgstX0i7ecu0kvSsq0v
90zHW6rR81KDAUKwaqJ2hCv964/IaLa/v1Hi7SKtJhi4KtNiyxKO7eny3Y2C1Vg2pY0O9CjbjHMh
6kppmfL1Uc/xWgMkCemQCFDc1DboMSwUcADTTNJwQER24TR+ySYqt4xbpZDVBRu3n/SzDk78pm/s
Gy1m/77SKSNN85ZBWkT7XHQRVmuQ792oMY5OIjH4wthx9YdLexsOXy+NcW3CJmGflPYVtPVTOFwO
5TD3SJ8tU11SI8IqtCL6zW6HyIFrrdQXARY429F0UN9AA8tdBRlpVyOUmOU2oCNKZFuQko/w2im8
YjUKJgtoqk9XtVF9sCRwUjCwnjb9IZowftF0R4AkEzq3xiYP/Hb69HqRVhXU2yWhD/r0ow1LPk6f
hqLAp2lwjyXi7RiGc7JwpzI4WvjTQSRJ/pSmf5uKvvYgxy7L9EA8GtJy3q2+zTiMbYccMWmvytu2
sEkpKaYwhQfzY9wG5N2VO1aofkPbqto2efkcRqBpCBgfPQuvrt47FC7uVdffRiv0X38LbIzkEWrD
FkXravJtEepCNvena4Z5m+UU2/79weCYNhVb3bI9D1Dg2x5tctuZENdJlp1WToDWk/7YynOTRsbh
+kenJvX1txlM2Y4QYtpFaoz88wdUBZA8sUcqJorcV+JWWmNgN9TH3ARYljfJH9bRXw0EZjz7nkHr
Pe96Nv55DHfwKKeEbA3kSZIYcIAxf09WfTwm6wA1pFUaxN+Q9oBf7Wvm1jbJLyV/2LMMtQa8W8yJ
DoRayBkD5vvFfJz1zk4l+ZIRB/DNXAUvlpsYK5FzjGGd109egGVcEwnAu1V074RQrX5/+4y/L1Om
rltQzXAN8UgCvJ8QCOJ2qLYjvJ6m1jE0WvTEm7S4QReF6pDuY3HcfLUhRmwnTwuOEcIqvRwezCrH
ODYqORKE441t+SCeAmSwr0qYmdclN39o59+7ytQdwl3LAcxn2Y6a2D/dr1yioSbKMV2GWscI15Ch
qQ0MW0WjxkhXnSoHrWOz7cwTsiV1YYSH37fg2hNvbxbjhK+2LFMnRHu/oDuakeSVQJVirneGGXAa
gjoXmvpTojiM2BGRtq2GCk8mfPzsEFQiStKI1XScAcAmOU2SbxIXWwVfac6hiMaclyJcA1ov1h6r
rMrDkV1s7bPe4JJsOrD5hIUKl2VtkNoqPjm9zXF6KkeMRQP5EWM4BzPA4lmgp0EJdEYTpaZgH41N
sr4uw6PdNsffd4PxtnKnli5AE1LanmHQC7r1bulqfQNafR7Ay8cnb9l8yTvg8DhfQcjxIiUkVOun
Os+UeKS3Tjs5oUhix2jvUoSulbtz1mSHBDV/KK5yp4Ldx+bYY9b3h6Ve/H3EOERJri4MtmJE5941
FB9JlMd8/I/d+IBsDwY9ujfot2FDjV06LfjysN9bXXro+gb6lq1/uOoXG9Ss57ROD04PQ1BAPthc
RcZ00N8AnJ091Tt9GUWh94eI4RcdS26JcAG1BA+Iyrv2zpNuhtis/iOyays92tqDCE61hGnpxt6n
obVRDEUKI637H7+/q87fFiJHZykkWGVDMuV7UIyd+WYc4ybNTe28rYyV+uwskeJpZJd9oMnMesh9
f1h8xN93Y8dgSoM44QRCsPRu72jzJmjHkq+96hgMlNwD5PIq0dkfYxlmEB3DM2oRDSAO8JuD1Jtl
DS+h66t4QmwA8xmRWe0mjeavJYbdSMjW2V2X4DPRYPAHOX6cMQtL/9DsX3QWFGQTioPtuH9fiiro
2nauErgy09NNEPWggKL0pmkrawVxJdxdxSN/f4PewZaYdrZOtO8Rc7FcC359u/5hIzLHM124gPvF
Ym187qoO2K8YH7wQEocLSyhzCgM8krvEfixZmVF28F00yCQ2L+S90vtWjx+nJvgKcJLEVxuu5sz/
JBNyKG2lbZUkfI3k3CLxQx2el/WH4W0zlt6PMgAJ1PoJGi0QWLqjZsBPa3jM7Wm9OnQpGBM3Tq75
UI9JuXUjbdPNMfu9G/owjLH5kBGwYzLDE2iWM5o5I6KowVyJVWuudZnhTYlV2crW4L7MWG+grhZi
qDUBPQ7hqYcGtg1Rnt6XLV40mJlUq8Ht840R1A/zzDHW6r2NLAwPYhzVYSNPN42pfbdK2KNGtNZs
TRk5JcfEa6nyWe65MWEJuKTzatfqV/m+iLUDSpjWvvGpJLaTgNqS+i1yT0+1lq2rHGNBzGWwd9Kb
cMvGsYDOfJuBejoa3afe9mlxYYp11HsgTMtZLitQwYPZzkhEligMDJDTTCTJy/B7A6+2aMC45MTc
K7LQ1brVuh823mNbJ87v4BiZDbZGnqcdh1I75dVHFwzu4wNHuXJdDGW+ZmFGUqZBJdINjJU+ztle
CqV0yskcS6QvAWo6C8INe9WTdTroPtk9cyBRmmsYLgz2JxGR0W1aRh9Uz8yI833K19ZJgJbtbNyP
mlk+5sv0ZpAyxiQ+dkh/yQYJv+ZZ6n2w7BB3WCe1tgnHbNMVsAhiKNpg+wskiikvaohKbRujPMD3
Gpdx99DYQwc6B3HeFCT21s8NsRiEDlE67vFRLMuOLRDcp9P2a80bIbpOXxFmxhY06/yVBrOBW8vi
5XypJ7mux1Ssx8TKV1M/H/A3pW4wWnKDSp7SgBbg3McUwbqgVyo7QH0mtOPWU669JMN48ttivAuM
dLrBOG1ZV9PXJkdrTAMWHaapA2IDq3dMAWFLQttCRGaFCGaJNeCX1idww8/LX5VZtx6FH+6bMbrr
oI4sXJSBVsSEJFsIa0AHgYwuuz1Oc8iLKPAZpi/HiBL60qnxboTK2mjet86uMsVNzhYSmB0GTJQK
Yzcvl50AK2scOj+houDJ717qkqX3oNgm6IYc3RY/R0C/D0XdGzcB3BRymOMDBW1I8H31NYSnYAF3
O8z6d5t87yoSipOC+8QmGBniWQpLNABSUXe+MvL2oF0zCgbLwhj6/7B0XsuRG80afCJEAA1/OwDG
k0Nv9gbBJbnwtuEaT/8ndM6FGLuSViJnMG2qvsoMF4YtaXdhJbNXxLRQ27fLqjzaWRYk1kTTjTRG
WNXtd5Lz2vt8kneCNHFQ06/Y5YC49wav9jmzyfiPSR9ZI/+ZrEQzCkBuphFWf1eqO/oJ1e/WqMTB
HsdzK/iUU8JFQrIiRNfKaT3Ew2oFHc31oOsLKxoGcGvZ+Dijw5OS9cRXRhWNERPz4kif4dCtxnpo
3eJ5hM6Emacyw20sctMTF61zIAhx6lGXhkrA2gfp3IQ6WNcQamMWJbNf76YRDKGErbAa80/lEnaE
nguiMTK4/IMEdaOp4ElbBD7iMWZExmn6kHNedWaxB3+h2yAW8pZW9Yzlr8d73jsGKmBffzbhQbPv
gwlfmZqE5l8aB62aX1LrOx78btc7P9QK6XZ6+kvHisQIkYerrypAoxZQrpjDQVLNOxM3PSO5Zn4g
NK2fvPVTNxZnb+b1X4cfTbRWEtmMfcMgxCTWxyrwLEnLfnJe0hqVdpFj/80YGWQSoIhidWLUO77m
GhhJSjkYeky1n3UwjYyBtlFmdR0MNNRFsTH8+FQg2gpQuqw9CCX1A877M8StF9GcEJt/ViZIy3py
Gx4zjaAIXs9eY2LaBwGQWSWpR1diEQACnjHGDiOgfIu3IE3amh+9yS80HtzKn66672XHphm+h22l
aPh4rslwKhaaFNoCvIJTiB1lqv1SbT5BWpjHqzXQsJMEINN5/ZOm/1JmZYKiyBTYOQfvSzVlD0pq
D+gfvB2oF3rTPqwyjOmfHrlzr2mtB6cdO0ylbCDC1xVgcMFE45qfudwv9ErzkX0he5IQnuLa8yOn
tz+GXLk33l/WQWaqlpSypGsXH2CJjX0+f5aDdB7bsilDEwEDfh1r1y9kBUc6QSGUsPdVKJfhQjxC
1oR92AYtU5ZPmpPGhzyl3rJqxTODUVPg6eWfKsN74FHO7NJb+sIh7xcZs3xcpH0d4v4o7czYu1Mn
Ikip5a5hBDDwS7RPSdVUAT5topNbSy1bkP6UqAShvieC/iGxD2/Aliat8n2yH01/IVhPcNAqmRxN
XXnqG1j7Y0uIxMe/nhUeJze7eF6a0glc2MZgSAoRVWPynZo9QvmpGg+N+wdUIyw6OVElvFYjeVlG
q/qzbOwY2sNNt+sbVEdkLWP5Y/mt+Uh9j6IiTBmlsi+ojHQPx82ixpSvjVTlE+LFrjNFdvKN8Yo/
r9+bdnLPVnnqafq1g5UE9px8pAZA+7KBcV9b6Y3Q313lzPbVd70vbgE4K8aiD1HJnEsG+67S1u9Z
ppjg23Apgu+rJ7hgiP7aVtp76sUvXLZPLTVx/jV3b/pmOMDmOxbLNtDGHE9vwQgpZi00TRAabcaZ
t5msY90CuqBieGcwwMsQN9KHQnOuBdyVg9FTQ10bFxyj/k2cxyWXzvAV/IVdxVgpYfb8nWFyLSCl
kwWsFVCm9Jsw/CVK6bSm2CrhCnzVlppOQ6ONQdmBDAI+17dYrpBKF1LOUWygkmXWFcvFmuWh0N29
4S7yljDQw2OuxAEn0BSRW/1WY49sfPEFsTXXPQpKxXyQxatdTYCo+SihUG/8nbs9o7oSx2ZsvoT2
rxwmL6ikZGNSkxkBXPXCpS8ltV9ilnp+txroxcCyBNayAnjavstytKtHbUwjiCptJsxPdrwSZErO
MaKbsM7TRbfwpSUcBcOhgXA41vxZKn1Ra87nhJH0PbcP9/Iy51X9t5+a55oL5073Ro8Gh0uVuQPa
kZybtvyoTeO5KOCrNA3oJcCGuAbMYz85J1vkv5kljnS3vxL5uuh2sk/xnbaK5U15ODN8UCBlApuW
VXsnUH5ncTikvc0eUNlhR5k4ShOWeb24ODoijylvWO6WwE7c+MnQobJZBCqUMxy7hSdY1X76ABj/
pc55/jujhvdgk3dEdMhQ8HLDioj6wBDqKHqr59SbfA+mYyAPqY5J0t3qkog4XIgr57Q/+VzhQpHt
HTzPz6mHye8nUNT6bgynhrNpb0PknHhP5TDvwUxz7hyQsK/vo6WO8FT0nbEM/0ZrBWyZuhxRtYs9
m+lu/gJ/XhzAfxbRgryFbcyJRnOG9K+RC8Gsu7Qu0BDypzaE0H7UjwTb4PDozNAxWblDK4JDwtVf
mJMj/rKYl9Z0klDpaEhByrvlZ+WnnK5q5oS0Ob8zF3GodHe8c2X8aW8fiVIY9yym9aHItHXX2ong
XjQ8TBB/I9k7T7WfeER6mlcrE92p5twhhP4w56vHnKUX9tvUut6unJN2Xc9Be26zI4usFjWFyUyx
oAKgMn0OVfNQwdU/5Qxth6tlx2eGXzWfgdOcZGKlzOFZW4jpZpo8gjiGd27lfmTm2mdRLPqtMY7O
WOmcMlfwDr0T7woWk4oqZJDr1b+RkgrAAD4d8O+AIclyClN7UoQrXIwasj40UHMhjVBUBjylJRES
rv3MX4tOvM/V1pfZsv4u/zFS2h1wLyAfm/up8wK5ZStslnlDDv8SwO16/kui0NLlfV1sRETOg2K0
DmXPAKTQr4UxH7mVPFgeZvHuxc6TdLcFR0qZQXEhCp8zUlkZf6iJbSe0LyIu4654MyH/qYKzz1Sf
hKBKAnOVE7ypPSmsAaZDN0PvyTo57RrADr5vEXcd/HqiaV4UJ+LYj5x0sseOc9Wo12Cn4+GdS0kB
nGOvcZXalcnIgWOOoeL462XCG1z7Ofc1nzmLxWYmLSW0kTOxWYzK3RcmSipOMbMNNqo0I7MkE2+S
bXiR9XyBqs9TFSPxU/Fq7rbvtIEbf/L5TE8iDecRSZxnx3y/cfOe9fHeUeIpZbChBjRRIxC0BAwx
umvNoP+kjfnYSAOYhccEJTy25FgbRkjeZmSP/qTZagXFCMVhstPXeQqBxKAKT1rU1B2GF8361Qv7
r64vPcHUeAOEmWB6tIVwYX3HzafeeR182HrIHis7u+Z6hgAcGNRO1u9lEb/yySh38DM/M9f7a402
0ibxYfHKVpzEUkyCiKvyVyeJ74F3MS6SPUiO/tS/m2NaW/PBUbiB3rlbqr77M67qM2vbx2FwGPjs
+9AbrI4xxWRgso/NtKiq3Zqtb6VvvVeFuOtAtu1qwWiN1TFOY5lnt++MOxXDA8IEwqA2F+B2LIJK
505cG5sxVtyyzGXzKzHROG3WH1bAiaA5Qc5UYtxxUNDPmsCoqxnkx0btjdEaMDEZpt3TOOkvMZCc
BsRsQGSFYUOR/quzWIX4CN+U8Kedh1uTIYCndhurNBjs9dL2WnG7O7Pn7i0hxb2omWd1tIRRXA59
ToOdcYL97bflVye1TwxieVQN1i+gR0ikPDusc3FjvRd++u3iYQvZr++V23HwHcsdtTuuHvGGWWNi
tFyAzI/QNiPlZ4fKZFJeyCNX8GezyE8jAMLASTFwjiZvjZtkC2ZIxHz1ykGnkvopzbInJYevbLpj
63amGZNmHCeYVglV5YQGizzvgrTxz3WvkVKsw1VL/2ha1R1TgU58YhiSC98w0vjpT43lPKEy4xrH
Ub89+pbrRdw6efGK+egmlziVNOWSdE+MCmkEg3jAloEFFxSUEuE+K3rKwGPoPigXHRTEYGwhKFQr
VZB9Zlr+3bKIllddSTyOUkzkxGCv7XK980bmnzpVwJcRps5NyV7575N/Q2aucsJQiKr44MXTY+GI
+SgKBLkz1DQOfit7kUegWtncacsaHRMmDHZ6bXqwpmNqQ+BfqgwvC6OeFkEclMY7OUVMHfpcgT0R
aGI6yck6a1Rt6RfjGhTDL2ZYBm+gh4wzlKU+fe8XAH6c+BHCenzxrbgO7dL9hRkbaU8rxVIMHIIx
I6oao2cDMDEz6GtgPgafLJqHG3aHVeWxgNOcNvhgu6E5AdYOCxsDmuUY5UUnygiQjsdIq8k4arlJ
knpt/pVAq84pPtfE47qgZOpGS2p9Wjld4NXgdS7jt47K9uabtqK5IPCVlneWwYPiJEzMcoY7Djox
r3GCAObVg3tmOGzvVlDY8MvcFaP8XmYzyNvc4RZhzLzuwoFpLUnuLsiNXYMpbcW4nibes2LWD1qb
m+E4A8h2fry+Kxmuwh0iAVBx28iHU19pe6W5mNHa7kNbej/E2NqGDNE9eZ3lvXTMgsdECwkP/FW4
LCE/YqmNQT5EUtahP7lsbsRxWVVIUxXaCX3mcoHmdpdWFfWMbXLPpsoyg3k08+mKBXEPQONJ1nrY
sbKfS+AUPJvsAn7/4ycU+0Y3/mOa6WEqheS+6/zUcrMO1fxYY87YYM5g/OJlgW5ti9nCRlW5hR7J
ZfyjxSMLkXFCtntYF41lIAYdM9whqjp4k4tTkqoSUuEga4u3tu4uID14dyAFaWb67hl0JlO7u85/
aChz/bXr5pDC4cdtkjJKBiSy7FpGMlikXB95KzDhU+61f6kZnBJcnAH98SUkZ8ImqvlYhnqtiPrO
g1Fq84LEMzYEm8J7OXqc91gUobGQOG4ok5N54KLXjoSEV+I0ZfEq1yoyC27CdlufVLfdHbYgrMja
PfxeF7XHel4AuYBxNqjxrlLsO+4cPsaC2mDBSsGlRKnVcvCNV1CSfQh8mW3V3nhOyoRVwYl0ihkF
WQnI7QobJsQ6ooA3tciFHAUFPDlnwqnpno49sCcOfMu0vsH8/zc41jv1ESZ1iNeLeQOlOWRgJz4+
k6EFNEd99pPqp0wmxg8p3LmzmoO5Q64gZ8qhIv1uRuuXNbWjlMibRlpH3HRurKXSSeLZaLyr7m2c
meWr6dfyeMBozXe4Ly0OjvaTYCKwTKVE2DAdutR6yur4V1NzQ9C0xnArkn2vgUBKxXCuFTbgMuGU
o1O3KE2E5z14cwqRbhKl22jI9n50iNI16TrMrI5PM8SPg290L4zf1WeuesllUuiwWkYPceLFAVr1
CyYA3E0wVJhIMSlBZNoN7l0mXIpIJTK8PEZCNdYtDUANabbiADMr1+dR48GEmXSCDb/s5i332lPm
0fynpV7DTjVPmue2pyWDj5Cm1wT4gTOApFgQEZQoPlhJ1Bmh2LtfvDvdy6hIO5Wr9egaM0UWfbc2
dnOq5uWdgA8h7l41p2ZDNS5Ys7a5A4xNH9wp8Qdj/qJT0L+CddtlsAJ3RTrcAYD8y9grmEFs9uuw
2fvmTX0lY0gwCVaresED5AL2kumRmjiMTnN47biNtfYsz24zVSwL00a1YsETOvWTDsX39O5bvn4m
YO4nINtal8pfPuqnavC5VPrxodSZ1RQWeQYvRsAab85hKC5B6Yr7oR3ezT79EbbYpAyazdNhOqes
tEOMF9kV4SivSnqvVfK5wb2i+eSb8vUVy86dL0refvBn92sjQYw2S7qf8R57AKqlayyRWcVgGMDP
kjcmsQCq/LtWCtrXrti7sU2yxCG8rDDidNg7IARvFO36Oi4c9XTqurUByKgET77WU7YvsRIeDITg
jvhcrE4PlLGSv+YNwqKw3oZ6q0j62vfAWaGrCOStVYM8ZCxhckzbgakjilr6JXtxN33od3EZs/Em
tFGqgqqAjpi4aJcx4Cxz0friNqwlaJyZhYhLOQ1+QFMm+qQd19InraDUY3ewZXBfAnWuNZpItBwL
yceckwLaWgY2SwtynufDGe9tddB1wyUNX31rKf+rrh4etf807wI6blMxUusURJA1uK4UyoSivM7z
680oFxwnryJLGn6Q/cVS+9PwDgQdZK1d51GpzbaxYcteTmKdD828vrgNPK10GvBBbqHuiadCwEAP
V5RoPXIB8sAMDDf6l4jrlZogU0fzmF8oY3JGqtmAWwOViKrpRoAJ2S3t9JS0aq+D2j9OxQKFsfFb
KrDMI8XpzEdWloeipJrozmt5yJ0hDTQ67gRw5B1li+bg6vNfnJzJIUtXWL48U8q1umBpLC0inP/D
xYrV2jLv+hJhSu4vP3R/q2cmPaBVs1fJNmcLsFia+sIWbw5V34lZlKFEb4hlNqKa652U0T6N3cC/
U5bn3nee7cH9ZhOhkjCl6uKK5Mef+9fJ8+xTJuBA0lKhlsYwUvvLKABlyebd8jgXp/Gb7PMfqWl/
sOzKQIvjZu/Ii4LVf0j4MXghST1Zg73uU484DPscY92QkTHSUPhrbBPAukGhK1Ec4cDdTzQZxwTs
WgOT254gxQOiDxaxbOqo8avuuCUI5vAcnjgUhAHQRuvFVDGfX1XdjwYxIA8A8Ww9OdxFAjSZ8I9e
1nzCJgPiiVXtoGXpPwiRT2W3taZrroFeLPB4efK31+B5xUm3nzXzFSTOuVv1a1vzBpWwdwKPGFSc
rj8lKKAeIbJRjmx9lQE7VK+ixGnf+SBxHih/k+3CtghGR6uEjS8ldhga3pbJ2Zd2OwSTS8uih9oV
Gr31OjDLx52LFYmtekAIjfT9FyPOEMSj86OoRsRtvhVDzTv0nw+t2bd7M9UONXJKLnUUHfvNCDc0
9rVdlr3eJ/7Vmmp4qB3fer28T0NHA3EATiNG8mEVHxVYPHKvT27Uq+Gn1No31KTHws+TF2dJzuZN
F6fF/3G7lp8jfqG080wmo9nHs/EET/1jjFmZNyk01UZQOQfX5v1C5qIzd4mUTc3mvb78cd3GDBxj
G03w43CaIr8EypkuXzWNYqPXAxNUNdXV4ZAZ6ttSA/dhavetZ70NKGRFvDpnGhkn0EZrkDcEHYv8
uLh5wkRMBTpgO6r2Ky+yg1Ie/NetSOd/HgJABhEMKHvz8GSbUbmpehgNfx96Pt8OwZg5TXEFgKRU
fA1qA6Ur7i6KNAiSdDeXQbayKlYLsF3WFsRIckZHWvVJ6EtMCg6lTi+9+fDLgYl2ICSMeW9YMMB1
W1phl3vPrdNTaPHnKHV70OFoEsMMdhFaR1cPZ3L8uhrEdWY/a1P2SwQaemRX8j0+CJn+kYY2H6xs
4PxXTPM+x7fMyHf1jDZjDS3KXcHMXc8A2h04dvtmFi7jPg5037LR2l2nMVRU/BW9z6GoZbHRFBGZ
csQYXjqwfruqO3U5zXySTzyfQN5sfzGimNoVB5r+oRayjgZTj4Peqd6puFoH4QKxrG23iAwu4EHc
/EAW14+SovFu5oK2E7gq1oEmizbuREZJPG949AZtusGScOEcU7ysCD1zbdB5/Gvx5XKkww/bs+H6
HFdY3DqKIdOHPbPmT5voVdfyH2ele2C387yTaCqoBXFU7BGZu1yO14RuKW25kzOIS1vRpwKIzrcy
T+CBsclZpFNoNxbAzXwvjYwONjV8mTNv+reS5YkkN2TQnKvQmIdpAljIhhZtl8BXmpVi8TATvSjr
B7rRXeBV4Oxiaf2bLaCUJYrbYHSOovEB+YMs7VOqVnmoJNfZkTvtTpyrmfF6Nc38sZnxQ+4PtqW5
kCgkDRyp9l2hnZMYCBj9sFCV+RlMDY1fs7ixHIQFY2OB3qwVrx1PpSQa4I4EMazmyFSNsHF6Q5p/
tyTICqrNFAn8lRan9pFwLQFx/jZq8c2r45FokQ4ZSTbgq2iX9QJ0aLckmI/gUe1Hn7RD4w7XlO02
09rmyL3yktUWymCeFZ8TfsBrujptHmZq/Eb7stbUsGb1Y+CtDHrBxWFZbBpuXG179NH0su8EiDAm
vBnv7Nbuo1nHtzg3L16f/ct98e4qRS1OAC3xOyiXDWO/sGdxScGO7lYbXuymwEtjbm0ZGD8m/vVJ
83d0IzmjuCeC23eLBTNVOPqZD10G9DPn49KUEmyhfKcE/Qji47ZQG9/p81vMMGIYsxgzfllwEMAb
eqhiP6IMihddznQJm2/Hzs8EAviou+4V9GBA4UkdRm94njh41iW7ODhgP6Lw8fmlexpjrgsQ/KIC
c9ZOZPn1/CVr4kfldF9Zz0RTHteodJjjIH00ktazxCOtOwR0qce9qV4WfoUhLE3XD1tVXJUa73uq
uYzbyXRaJv+nm4bQNuR7L2MD7J710bKKRGJgTYo7MMjbJDrX6MR4hAjghRMX8dxouB5OR87FSVa+
x7Jqz17zr+fuj7TzRYdBdbLz+lUHm77LPPtKQOjF8LUP0mfndsIc0NsszLWkwD4tDsfPanlUjbwT
PWrMgvm3ELrGHVqd3dS9TCWnE3q8ZOcLhhV4OYOGcnphPVLkcs5xwkimSmTCeG3P6LFKKdkg2PHG
30HNRBly/0ngJLXMsjoZ4yakrAZG7/iEz1r1nIsexUiih3QIot7Fb1VTdJBS7/ZVwePWUO4lRgaG
0OnRNNkOBcmcLVqsO39dH5GP8tTWhROJ+QuuXRXpWnMxyk0sUmwgVJV/NsXwOAGqw4JdT3stto5z
4zHxpP672iSh2TDFLqmxumZvba04QgOqfzb0p465fbvuj4OsX2VVhNw6TJbj+KJITgc+0MbIyzh7
oGfh3E9PajeCOT+11fTm0hOgVFSBQ6rBOuZcBxbsYNB6JwSQdfYCtPygV4p0Yf0YS1pOhtF9OS2F
xKYmoGbbKCa32ey6MdRuFuu3SH8mWh3HgjZnUlkBpvvn3JmiNifmAcmdMAyHZeOpj91jTq2XkwZu
m36hXejp14lrng2Jjrpi9lPUYoIgx2wKiROKg6p8WOVju3ADctw7u64eyMGR6hFcVXu14w5wSEf3
4KfAH8bBOa46vRLFgauOs4+8ldwYqVv5Vkn9zXXrqDRPuLD+jAb3s95Yv2x3X8X9t+dTqWrhBGFL
U1fiMQsQZg4rRk49u9TUa9IrfV/QOOwm/zrGA9aRLfNqaaCpF/diJs1zLunn+xQddkNc3NmUS46W
A9/ayrgutJC3G7q2udkShuoPucm31kwTEiO8Fxr/v7ZOLtaUHAC+NiQ5urcpc/ooheC8YyZ/ZYOw
XSYjk8k9y/Yns1TYcMKid2G/cSpMI6bk1UZLOS0jEGbZwm0oCJEUBfOXeNSREbHShBkuS25F/aEg
xr9vYpzs1qIjEhd7jRg+L/JNNj2l2ZGqnWy+1JAbdH1Yx8o8fR2dSTuzB2PFZTjGoJCGlJoh5cq8
UxqfM5vKSFt65Pq9F5F9S5xBxtzAwm8GHjlB+bNZzAPd4980jfNAc+aPoea9Rp0ZSe6Te6fOv56q
yuOo5ppPrcIZHZu4Nmr5Menj6zrnxCDeiG02lc8lYmLeBvLeWmZRI+s6Gluuw2N8FTE1M5PuUe9Z
x9KH3NSaWpB10t0haHKizNe5cY5/KrPF1EB3ZtcNw99kJo5ELIzH9cedKAn1g2vdr1x3MplfnXQ+
cxDX2b8Ae6dl9lbk+lfiF9XOhsU4FzrN+Vksweol/watXZl9IRBn+VCXK7bTXKl47y7NhzLyX30k
FQP/lTnMmoxi2f+j1uNM5VOn5+di4fxneezj0Ob2DYji3erXFFjofu70sf4c3frRMqa9M+VZNKJp
ygqQLLVtodcyXpHphU5njhenLTcSB1UvnNdMbhHBG7mpi2qG5diLXz1Ww0exBo6KZLzBP/BnZ4r1
B+BUONnj25iXHx0CxJC+wUtbrBoZJILHC2Nw1GOo2HK8SB03Odj5p+liDfac4o+7ECnJqOhRY3jT
vZamD4s3Y8QsmxX+aJnXTVDbBmyHmrJCQyeewxbC0FaUx97Mvu364bchvTnmECUHmyjcaObvk1mq
B1i5/bRc4gHLmg99Cj9q996jQ2E9g2SvORV5QoIEojK3+JEZtlyjto/IvzZrP4yCoak1Hx+SiSq9
i0Wx6KbnBdBWuJjTFJIjAtahSd5H+agv7V5V2wKmFTAymhFzh0v/kUDPSXomDg7JCkmULBRKffqr
ftFL9+rxzdwt4HJCxNafoykQtLYKvLt9MJYfr7HsCymjvx3Wm0Pto8jWV/M+qUwvmqdNvyE514PG
eRIKg8SgvuHZmdTUeeMmipKLZ3K2ngYcJSAxlrSzgrmN8RhAZQ6WEV4+Bfe/RhpvHQ/1NeuOE6zE
K/Gj+Xv2TRXkgvMV4y6RlsvpQU2Pjd4PkRm78Y4pjG9j6BAT/c2cBROQM42seIoIw4wOyqAvVTVk
7HIiA41BdApXXbZ18CjEZRfDRVfORA5J+c48KJs3Nbc3Ving/sg321Pii7+aMRRnqXvrQw0S+mEy
08fGMN483UuvqpzrZ6DYL2Nll7TAdIvUJtB32WsIsJhNSOf8Zvi2pBJMQifJafNUlYT/T8V2ic3b
mM7PhQ5bDf3jJ1CCx6ZMD6u9tqG5FnS6mHaK7bS7X4v+mgn278n2P70Y2bietcTyuNTsmVU/6X2X
Uhk391VnjydB/Ym6LslizGPh4tkjnSm4PIle15TAKwejqIlE2Hg0NGqjFnJcGu2dfAMofc/Yobyu
+GLJKxePstk4NvZFp618SX0JH1DPOb+u71pHyQw/MfB4RUQrdqjLxsv663IsX3LtOW2K6zSknNc9
qrpeZp51OyfU47p39TpraKCIYICZfkLB5wcNYWc1Us2fsCqcVle2hOZWOEO257B5QxqBTH9bXPWn
HI27RTCwOObru5z97urRyg8AD5yGTPzt3TVs+1gcHU+7NB0VVjNHbMQI05etMybnEmwLEA08jRSF
e22OePCJA9bXbsVQyAKa4mb8niYWeEDyN5c5HdZgBLscxYZwm6oXDyQ/44gC4Wk1UbH0t4Uj8dnw
sgG89TQFtJ1vJPi3mivEl9ymxmnzEyL2cef4Zmg5OXBEr9RBUmC95QgeHdVjnJJ3sRB2uv6hSVVD
4L5mlM86ymK60726uI1rd7Rn93GAz0s/0SzOet/vjWG99VqvXzJVjTuXijznyvhctQumwoy+ettF
iA2oGeM/46Ws/Oc8hsxeDOfqWPX9Sc+SFzDGTyZb0q4ZMIh6tD36cT12a0JaQNkPtVldWjGcDPJX
Klc3z5r2cSwRUCxJd/I16mZDYb9XFP93BSyE84AR5QgUnrYDe1/loY9sM/PVEBiXZrdO/xXt3nLG
D8qWFewjjIjzwlFtmqt/s58loZ4zOCnIneysSkt3OIQf+qUTRwNsMFIhK8rmjlwKRytAudz4Umq0
rWYn9MsIJsOE/l7W9TyCln1o0qXgY5E6x1EdXF7ZX683nrzegnizSjD1WBhHc4DsCD/1/N9vESwB
4a2Iittxo11EAkxbbxLe6oLp0M138GC5jrxr9fSAStF4GLcv//f3TfehdUd16XG5Ed6cbJrO7XjN
m/yYrA2G6m5Jn+3OT5/9AV1T5Yjs0LmufeQElRoAUKvmvm24+hip8vf29lt30ZO9BssyYAECqxtz
w1w8v7hj3Tbv//syuBSLPCuh7E0j6NqOrzUMXcUlSt6WLFvICprtExn01oI1ZC5ectFib31jFO2r
EXV8/9/v8H6EyLOSx3nQg2GbNini+cYGbt1n1EpeAMPAi3RG5/DfP8yspD7l9p2oLZ9DbW8/D87a
PEPNoY9rPyctW3PVFfdFjrOVudIn00T1oLflxUrs5l430vIUSxRIaSWtQ00+g7CqvTz0z1VPN3TO
1C4dXE7WKq0/KYO/THOHibKN/f2o0bek25oGguX/xL5Pefu/KXfiavl+teHb1F27XOTW0/zvSzEr
uptda59yMPv/TWTqs9WjDePLf7/970s1Wne6i8CcB4naYF4HTmX7Z39glnn33/BY12m0od34u51V
/yg+HccuHsfY7x9h8fqHfGbsS3wqgRRjoJRKnv8DXQSuhhwP35wW2Uemc3L00DlRMoLzzckx4ueW
e8eey4tt0i800/bvXFvFPUoi8Qrq/e+4/c5Vqx8ujj8F1jpza3bTt4q+wmVqvJg4uYdpi7Qg/+S/
L52U1qUsx3fSuT86KbYXNVKkMTzHfOvKrA4HWn8PZTtvcD39NU7WMpg84nYMgDV7i6LAVrR4a7yE
jBlDdLCbpk7tAG+tq3+rKSjcqB5YN+vmbtZrhuWGiEsQZK9ONy8MTZkXJ+3Ny+KMP15qUkK2KVy4
onvJsJTcG26PSXjMg9of/UvVnwYJrWlQ4Mr/s1z890UWzRl7BDVqvRyeFhkz1eNlURUPNqNRmvVZ
1gcmAdUfhgS1PRj3///bBec7l8SYremPvVGKhwy7j+cvsJEmEtF4GPhMkc8aArOzeGAYxMC95fav
XgM0DkH08NYWKeEFZCtsxQHp8eSKX6D4QNXqMaB10puufMvbuj9NDM48ISq9MCQ4U9jWaKi4S3tC
8rnvNheH5sbuPh3NhRZhy+mRJil7AlEaMqFzUKTy3bBr/x912n5mgGnWK7YAw50u27EAiEmFtbFw
5lvROb8UKywsdxJGrFFrJAn4pHHesp8pnpSWMT67edXemnbZc342LhpxoA5CHr/874u5eYc59TL0
kBf+YYnftdQTz9zy01exeIx56/ENTleNQ3SeotJjenmee/Nk1bc0nX+sTiQXb1pQiaOzOLfN8K3r
9HoKyekQzIAprmp8qXxc48yocJR3MdKLHhmTNdv5VSzDoXKtB/k/rs5rOW4ly6JfhAgkPF6rCuUd
vXlBkJII74FMAF8/C+zomIl5aDapq6tLsQqZx+y9NjcqIF/H3PHndXtrUMMTysCVFhvb3PKjy++H
bEkb//2MLIe/lY7twOnIQXKzJvnGm4WulLP1sTBTcZT92FGcE7KaM0FkO/6l0M/81f2So5SxzpOD
LHHnCF3ucMSm+99z2HC94hjhGlu1em5tS8zfgZZE16iV9iNuz+iOgv/fiHjlquLeDyI/3moI+E5u
xwlNlJhDP+HuqFSLnTbRvxFMhOK1IgL793BQy6kwK15EVu9bgSLH1hmw/wYRu3abreVIjAi4APSl
aftqlDYiJp+CvqqS5D3U42TbxI3aaY5M3t3E+7BzMursjkQmu566U1TU3clcPoubBLymyO4R7T67
6vrDdcmDQ25vbX0X7WE3QRHJPPaIQ6909Ipm8fj7wXStNw117On3K3xEPM5RvCFJrvzPb8DFMO88
UitCk00qt/ZVq3eqd7ubFebdzUk0bx9m1r+aICytqP4UdTywtk6Slz4eFwaCfGy1aFwZ/CsnDQs+
EP50pDpgMKRq3fzWLTYKbi7+2hEC+jLJELE31ni3snq+yonNjO4vHKep3fj5ErmSWj+54ecQH1ko
rqHMdeuwz6l0SXdc4wWLL20dMmFnabftuN+Z5ZrXWpf6pVw+GBmzKsiKfGopwkaw6BH9uHzpF0O5
Za9JTsYcdTc5kxHq0aQdpb2YrtwaWpNI0eA04U4z6W5JJUCxs1A7RpwYTwZC6JVn+qzfFlOynAyy
JJbfIgc3PycOKhXeDpXzxuz0rfKM7rvyqudKnFKWABfHHOIn04KoT0BBvvbd0AHuWLHKt5nq/J5y
aCbQU7RbKIcyq+NHgyy0PXRFBwy4H151ZQK97O4qzqcTg3IFM6lT3fk/nyoS7zMxmngiY/RnQyZe
C3cS+znuxo2oqMlFKLSgLNAU17ktXnPN46Tl3MxMSqxSz3Z+5z6ymEhxgbE7LAvGpZ3vsivKWR0n
dhpQ7zlPE2OaK+q/ix+29Y7z2lpHRjbc7TE9Kp0bQfZqn0u7CrJKiwNT/9DTdrjeex6Mq8OdQ9pT
+532BMloczeuG88bzrHCM2fbOuxwWhzXH19NQrb2GZlbgTDyFwQhmtLuqTZBhCynmVHsgNqPhjMw
S2zaPo/ffRgEpG2b+W7PBntyByQyXUwYDSt9KOb9sVLGP6DFrHQJEzqhhtfBbqOXEFZxldpIquxM
ZZItWRsjejtomWJXRUNy/v1gaOVJxglBaxwxLHfCbjvJ9F3kLbccWjimt8z9qR8FrG0G6zq7ShIf
4XsL8pR1+a/FWbMjgeSW2hkXiG3fZrNh+2xALJe6t+ryPAxaHXW6AZHkYfLKnamrC/XquDMdFaRo
ky+Za/HScc6ZqHPVINKXNuv3Cln8Rx4R66PpLjo81rzuiBZRJX1IJJasL3gE9EM11vbem2tCw+TC
Acyn7DlWyygtJyC8HNDZatr4VjIa+S4t4z+fLL+iVQxBkwirBsY+sZ3RAJK6l/nPMOwfB+xniNXR
SvazyoGj4MxzpRetusIwXnyHv0OThU+I5LfTe2vX9XsNkfHU0U2vnbqe3kdLP0jsojEqpBlTp6cu
beq+DRGjAbqA8UJ9O+7mpB3A5GaAIsTyEPe5/TSKkRtSHC0bxGjWua8WtjE6SPfJdEg/GlJ2EYVo
6js2vY8uZfaZyOi5d4z+Vvf44HgXPv1+wK3yoDLNOsFr8tAXRgiy/1/x+FtB/v4akkkXwcG/Ror6
ATcnbsQkK/5k0ts7GWGZfav6rQlZUTl28hovymJf8FPmEgnPSS9ccxsbQCecpQGQHBfXTO+/DVHx
si7Igt8P4cSeffLHtSlNdRvJpdqmFk2QPzX2XYPAE/iVcRLCjU/t5Mo9OWpENDPXY79U9PvfjGah
lcOF88/GwHCM9f6sBkkfwh7tGkekifhodEK4MZ/p3MGZ42UJ2Ll0+7wrp02CAP2zEeLg5Jn/UnTp
fCAl7Lu0q4uRcgvrUoqb4Wksr4mLTNJ+uuKB9XfTSDzkWBKbkzsD0cNewg3oNtHht7KstXi8pbAE
eNgU/+GBGaCDPv4O5KG/emqJWxZUggWyo0OvM2o1hqmnEcLkM7U1JdgCQ8p4/0kRW3sCUkg/qPTq
0rdNdbGbZqtbzXT8/Upkw9HX8+wyNU+MaNx7Ohjhg+ZqTyPibSPxXXYAM4tEOxX3FuRk4GeDs2mW
L39/zZdcGUoupuRp4W3ldSNOQ9rzKe3KV21M5c5ioXX+/VA5TnVUfAdx7DXnrr9pcbNEclfWaRp6
gerJFmhZvfHkEysfNLCzNh6IuQOaId77dTgCChym8o0fD/vwavpM0tjmKc3LQygVy1CHZbIidHLD
f8lGBNu7z6kDD5qJ3ieND6xuTzJbyZEK/SaEJ3qWKtjfcXxxIZAVnUo+yhZ3hS5KxJp6seuF8vat
4XRPtW7wxGaDsbFrBEJa5RXnpLaOI547dpLeuZ+dzF0xHoy3STdipoFse5u7U4hz8tVssHbncvrs
TMxdUe1Mh9gerQen9l8SbKuQB2YfM/PgXN8K30c0IWwWj7PtqAsz4+vUJ9jVB0cRzBS6/1AkltvB
jIwThrZ3hEhINnKZEg5f0K5KWI92N+tk4IbNoRuwirdejpNVmIazLeyrP0TzPyu32X6PUXLlp9Kz
Hm/0PRbYe+la0UU0YbmdQ1EGFbqMbezk7qnBYcKohvAfNE/Tp9mzrfcJ1r2RJtvcXJk+WmoYvqo6
vIopqz9tIbnI4eA/jlYOciSfpnMZMpoIPdvYRWBqaXFrfRfBLdlWyh9uv59B55G32J+fsaGpI+Gr
feA6KUyA5dzrZkOdi/Y9TDLr2jAC3NuO/IlSvvqdBfz+ulS6vYtjB8/zVDbs5JAz6RV7ad5Dc3RB
5VN2GPX++480Jf1AB5mCs901jhZCvF8yiracML+fmYkpd5AYXjvyp07/+2GW9f/9sstsmsgBes9/
fkuCOqr2myXRkFnF77f2+506y5okjhHb/P6DIaEYFGJKT6oJT6SPyU9hck5lGKxY9mTJjoD1+BS2
/XQenJYVP24eFFDTw5yH40MxNxuA8/Et7GWdrOevqumbB4K3p4fRtPlRarBOl99oLyjiDkfS1naN
7OgBoVub8b1hUX+ulg9JSWoYiNv/fl2gAPSd/KZhhv8SEELxfrTdQ+8z3RxlV6PMRYE1x3MAju+v
LqznOMF+K7lGt4mhDiQgfKCTwaxvoU3xyCdcpxbWeDPd8nbmlPZt8k2MhOBEzz+QZP2U8l1G0cNg
xPK508bPhBVFT175IW22ERfaxbX9d9bt2i4eg752rYvvpNEOqJG3tmDVsq5e11am7Qsylp4nQ+J7
Y4HcFBbKuDF3tqomr02yuFd6SluWlfNBKH7ypNJ/qnKEG0XfsY/6HkG504rVGPXfVZirxzId7DXe
loNu5F6wLoiwX6PcSfDxaMNJr6gWfQ8xtJ7MIfFfdXj2iRaTiMkh//EVQqo9htvX0EVqAj/E3qiE
wlWp+pi10b3usIoT9q5tDOZ+cTPMpxpjXaEn26FBVKmPUBhaN+4Cq/ZujTMDkSExzHfnN89mHWgT
0mWk7ZEx24+ps9C2crI37D56rYtccOaPm6kf0FC6fbYxo7Fh8d+OtBTOtrdGHwOOC3Yb2WrPPG6N
8dVY52hx2i3VzZJiirdcY6Gd5kfiSytGYJi54rK6D6I4xR1TSvi5XVAbzb6Msm936O7k0/QkgUF2
b94SHMIPeldcel9ePLtx19JhZsUVhh9Cqw4NwwdAAmiVhnDVTjj2kaVLVFu6ehmWFYrVIQMyqKM2
XU4GTDrbR7an8ypCILg062u9mdQzjeM9gqy3TM+YqOvqyarYo7Qiwcyj+XpPFvDCETjbKSomLKge
yZDcWLbGKK3N+2BuCcJVQ25esuStrYrXZvaYS+io0xrdDroEpq0TRY9Nw2IX4PgyTjoxh74NIX6B
Snjq6BVc57hkoDtOVsDRvbw7TYjfvdyETl/s6WL0oKnEv8beOTZSsrHrzXNVlIe5KVlpw7si0qa+
k8qJsj7qL2HX/qm65EvD3kgksir3xBZYNOCRh2B5JPa4db7HNMGsINs2kJNq8Z+lINOTLQrgJb+m
+BPN/on4ehT96CJRQ4bYGmJkAUXGu3E2PDj7P46c/nHBMzIw7H/1V1N47yNTMrxQzN4Jy7vkOiF+
WYiMCvMrt5E1Y9ZqUlpih+9S/4gi6Bk4Be4DCxO088Un6M8JhacKRjFT5EftuEZQFB4QrARaM/xt
iLd7YHnKHzhNJ5Qfa8okDzMAQNummbvj8g4qNRJ8m9Y9DDnqzZLgn5bHH7VtZINbUFMhV5UX490e
WJeIBpJmJiY044hCFqfyi6eMh5F8w92UNB+ynNK1KYCOWH04bNDoVptw2JaG511hJ7J7HBw8XQaB
oLX+x+8ZabAapr8ifG4rMrnHel9s5ygLhlZcY17IQCvidO0BFcFtAU9hsLuvrAFHiIwdzcv81hrV
Doo6o5NXWZLyi86Q8HVVW4E/lE+2srtDkUbXTDYQVWQ9bjoiI3U3YxXIPHVT5xbnonwSRkjognI2
VTi+W/1w8mWxU211kF3B9d8XAg2IbFdjijE1REOQ+qi/dE8BBkay/BAdrD4udolG5lIjxxlYWvxD
zGh8RDJVboYOwzBh64GMdfOQ6cg7aNoCBnTmNlKka5Fz/afPzed4nDX2o87WqFoUNLExBM4oMb/q
NPmJva0t/yKltnNGMiL1XiUMhsJ7U4twcf3YyN7YmNCtXifvWQupip8gbeBY9zucf/7rpIZiFZV4
vTzlrB0f7LtOe9b5J8ux+n3UYQCu2IHzZHOJE3WITtRZ13k0H0UUH3KFtEAIuBOjS/kxtqUOMCBG
oTSh8LYBvXuh+kI0A+3dsx5qs15HKvLZNfW4EAx2drhKwlXYe7e81ZIgLzo6V2wBA/KraTSQSZlN
us8NM8d5xoGIygsBIL7lFNkAxxgnBtWlk4CsLXhDuPQkPCQT/oEp6k99b18mIK4XY5DbdBJBZAyv
0jeZB2r8ba0aTERTXcNMWRvh2uPWKI0SvlOC43EZ6cuK3VDeEZfdKTa5Tt7TIbO4W3Nc4PGgnkBb
iVduQKHkRNkxlnVzZnn33k/yNJWhttX6+stjF9OUnHXLnbjJGHFruE3ZY5Ppzkic5vmjyNKHLMaH
NsyeRk3w3VsOC5zaqzZuPXyHCuV1MZUntua7SXVPppccLY0cGWlbzXbqjzhNUZROTJ5hhPgnvx2e
s8J9r6YYlKh8rrsmRupioyTKXdZEff3gzbMRzBrbKFnUP3lIknWqhUEmpMFBt2m0Cbdhi9GCkdC+
KCEOsCymppuW5QhtTpW4t165Evdko2+9bNFRpA5QB0OIu408lqi4eTMnhA076bh1bQMXg5Xu/Erg
g+VYprnXuJVwehK2VXRlExhNmJ9E8ncyUeJoODpkuaQAuQYbeGwf1azzlXMvOHk3iRLmyYdijEQE
Uz++zO1kTwjhKJhLnx6nRdRa9KxULRT1yPNbM6id6C2P0dBG3kuiUZWOzM54TMLxUEa8KJRj3ci2
tIpJa8gpJ1MfZ7CVmf8Sm7nTtY7H8JKeKHWdtR7HiL+h3nL9PXZNS0eb4Jko7AB4GCIwWK06AxkW
AejNE69pEATHQ5CI5pBVKuJZFAzGcxA+mnqr7KZ964zyOR+sp3jQWGdLAL+lZuIZjW5xIWZusuk0
lCiY7ZQdujf1l9Iq6gv1qI2P0e8OGnYqDdsiWt1lWfptqpSSA8IO4I6BdHFVfdf6XD80AoNen0qY
HxFRFqpkkJmXRSCX/tgMe/gKjhf0An28bYzffiIes76/SrsTJIOOn8QYX4bMN/duLD6dJwMs2t0d
fVQPDiwjelJuHvEwIzffuI39oGXGaixmm7UsiIrkbNRzdmwIk0O6kAQmo7N1HtqLox57ZTzod9gs
+/qrd1rtxmWM+9KGBRDPKzZ6tAV16+xQnaN8u4N0NTbIljkpwte6V6epca0jnGiS7ET3h0fpr8ze
M69vg1wDcBwpAAowr685Ik6scus0lAMPA+GiusGwt6hattZZMPtw8wXa5o3lDTpP4UgUC8NQpfwf
o9Teig7vf2t103q0wgX7xDpI2oxo8Tr6m8EYsNN03TkZkmHTOoPELCd/JKcBYa3IXUwJQEBn+64i
9Oxah8JqIGG+N3ZzqT8pm2PKCUNvgQG5QYIpHj8/9ZrptXhvxNrMkJWhzDZ3GsI83xlRJC+5ig7D
AYKerVNtpV9C4/oE2zNPtCiW/t4bYC5S6xam8SuO6JTsdM403eo2cZftOfoRkjkshSzMapqN0Wva
WqRlLvOXI0NMgTFQra08arfJRPBDpMXHyede7TFGrGl+/9Szh/SiZcOceMYXckGxkuVw06fYxYAF
QtCBAJ6rwEvZRWo62uBRPqqcJ9MpSF+kOvJgFyT+i2+vualqimNEgfGXzG2kzKl8VWG+L4tqPOSV
/PS6ft1C841Y6axprxq+ETTnYWEdkP4UK0axEKfz8KMePiBFLsZJ/s7uHDIRkcap7OATtUaNMA1x
J9i0mXO4MneFnMODTOYn9C+I7hL/PfW0n76cq22aeOBnoF6HKYKPOvU+Jiej5SoenTBeVLQJ5q8s
P7RmfpN+98Nw9yXm9MSMGIbb5tTWlXZuHNATef0BLHsv7XnvE7G9ZsRMfEZN5aGPj7Ke+21XVMc8
KSZMj8kOlrTYYgEgPB3e0CpDD0Qc+VeCynCThzGDD/kyzOBJ68hs0SQw2xii2Ca2mee+brHAtDmM
46n6yk0MnAQbvikYKHUMQfuFrO9TOSFMnMgVLg9a44md5VYGPpHqbXLFQ4NnRKKtJKs6e4e9J+g8
WGT609yujMbmpRQVHjm8c0zp541BoBaPTecgSvYyXqPYu3SyvDWag5XFqV+oYbah1rN5cz0eW165
oBxfIGephdf3hU7AeLQS+R1pOHh1FxllYnKAc0Iecum0ABPCbqMvNbFh1+aDW3ofXlegTOxuSdEz
vi/6cFdpLjuMXP90xr86c+VUOG+pwP5q+t53W9UbsLu/bKtn1ZBOxLPx7AnVH3AbsjxQWMJmZ3kU
uqCTtKhaYR48fXoCoLACdnsPuWvX6aI6VL25TpzoycZBjJwLkKDIEFHTqdQ9EkViVdONMpW9rSia
cxfqiRWhc21luxuIVsXRgt8B6SmewhQnSY9xSRJxv5K9+yNm7zgN+dNQG1hZOvs6oC4QTBWxQEdg
4oB8A95xzs6Jn9d2YNu0SrnkQGDQHWo2Nb6P0teoBqzzlbWVgiZmyCqyiuw6wEv+pHk47LCXsX1H
0dcym6Vy0+ETCCRMhgm1pEqQYDE7dFJJsH2B5B/Db+FDHdFCrKxqPGFd2fDqfyQ+/JlxSL+0odmF
EXRBF0Mai4UXloKBSx4lCi4U1PX8TYdLYlM48++3BKsz6B02ES8I2VErXcN9aydfqsd3kiXHuCPp
r6FfcbUOUWqe/YHw461qiHN1E1/9/szDvXOH6sMYcG6xRb2Tg/nl54JesUctO8zbuUXkzq7iuxib
Y5QN584ayBbr5AUKBjWy0TzNmhVYWoV2XMi3CDfKakrDn2Qe91nM2eQZvFnwGUMXX7lu/aZ86xIa
FOyxIHZ8Gs+DtKKtpbrlbP7jxkkg6/OsPektoyLDKCnqEZWP2WOt/HNuhsdZAuu0h+q5s93XokPs
M4+Urst33eT9iwMQoWCclPxhPO4gTTKgPmnVaz3S1jTWizb0eA4rxiWGrnbClwSqznIHOoSVUdRX
CGBW/cj+wzPKx3ia1Ib74Qg5PGisg0+dFPHqbnREDPupn19F0ZZbnXsS755ZPEzs63jyg7qRxWpa
DhDIMCmlgrUyW7LzShQJ2xpnPUw7GGx6jrWutF+0GOcnI7SV35PT0nBinwewlmYJ19DVqdKmhslk
sXjCcqydF0vre+JcsIz3Uc3g2a3vo48WtWmGrzrW3pgKNNuwGnV2ruZfx31GsQ9wYOBVwnghguW0
KGGPgQ6PSAnHO7fYqEpUurHV7Rmn3tAT/V30NhFEiW1p2qDxNCSOrowC6g0D8QRGxnZ0XudheEbf
ATDNLYkMIlE3Dm9Rw33k6t9m/ONGXboZWobncRFfM9bAQEje2V6rdZFelTGc4Vi8mLpG7NforA2X
xwnD0TKf8f9oLSbOtMXv1uIuhltrsKD0oM+xk3OFw9teJA8mHiBmC2rnTfq35fTPI24HUoe0lJmx
ZlWPcQQ7JYtjVLslhA29Lb49rfP3qrQNTkLxrSWsZjL2yht74m/qK+svY5h6FZq4iMK0XQ0FjaPL
noa3ks+PoVLcN1SgpfYYl1yCaHSqwKQdWAkxT8DFMCPKddFrCRrh8N3QcShELYaZ2rWDELn1jbrx
mJfyIhtrrxWkXuT+wXOZndfqo2j1m4FMcoNc8grO4m4O04bJ0rPl44xL4IjQLpdBbUusjo5GbSjg
ABpewdkHOmTdOSwpnRKpVm8a278GLMbAM6HCNDnK5WEiEI8y05iRn7iivSYOSDE3GvZTTvVODTnh
Za79tSCvKmnZVjKbdkaUjBSPz3NU/sWownA0lZjPckGBw36/B9BlwfqiGMv/2bP9JfL+maYOFoNK
N3BLz2HbYTDWcPI4NH94dVsIIbzrNca0q6LgMdPBLU0k111zmqKK/QWAtVqY/PRdjZmZu8Od5+Pt
uOe69jOXjxkEy52yEBd7KmGe2tPl1Vr6kCIhmLyeIYEjCVuarE1Xmne3Lv+wLKg3toyfIuSLEWBy
DqEk6Oc4WvleZB46OCtp5761Q/ZZo9+bWGhuCte4iIll84DKRl0SLLtKARKCr+QHbQX6xkOmpI/o
gRPs2CDmIEJOdUjFEz93vm2t9ZIHsZIu1YzzaBh2HLQDlIbYS16TsMxOfWXXWz+BD6orl2lic0v8
kHDJqJiCbOYNmRPnoUIcHRMAkrLR/rABrfnj91ps70u/jy+NXfCShNzHSag20PTY2Ez52lJhMM48
cxQMh9mP2CdpHjvDbHjTiyo6o6YCYUX1AmlQLLwfezSsVcOqvHW1u4Py4IjMekFTdpziQ+KvTf81
YSIVgDMpV9XC62n8j7hFdkvjwCh7tP+h4p8J9JQ0646/RWFEwqdeb7W67tbOzLBz9jGWS7ZJACcE
v7X1vyzSM82kusNebzCLo5gGbgvREvtewBkPLwfRaR4WCRw07np8WHtDyH2DC2mduSEma/08e8Zj
CTRhFTn+LkZTwbftKjRFplziCMjzRIqIRzBeI/bh6HM862J36q0wKeSHYomBRH5LC8MsYEoYbTWe
/xfRE1iYpj3RjZbHopqeGfzVzESNM+jdj7qcWG+3h1pM8l612lGJS8Ozk3eeve5nHbbd8rh2gz8e
9cEMbDFw3wzxa6QfQ6t/USPv/jZvlnfvlXznVzsGk9Z3boscWYddmSXeBY+PXAmcSQHF12vVKx0O
7bS1nfk9sgwmC064lYP96IoIbR/pF7IABerp8jhr+knz2mupSSL1dPbH6UTLpTOlThSWjIkSe8La
TEBPfC8c/TuU9NQcV0ceAbSg1nARQ/Vo6EZ1LmS0pzcvVowAbqJJv2yzYTOm9QsW5wF7Qr18tz2D
zmOGVCHo/UjnzepuKhZyV/jHMeZm7bstqW18L0CM5HPhkvPaCsBYsEzt6UW5Xn/AjxCiUlun0GA2
nUGRN+QRB7WTWht7sC8O7gLgmhVzZOe5fdHScvHzeCPw6uKsDyiBtEHyVovGoPVttrsjyPPIBXxS
ZPk+JQ11+V/bZde08YxLhkl/M2cZ2mNkKpjbjQfEYR5C9/GTmASb/eMWBFhQxtZIKcmzbdgsKkeG
loxMOE8zOw9U3zJy0SB3NR3NSZht6d126Gnv9qz9lGkVVAZITy6bFP+duywR4lPhffTk4B7aDuQX
KJ+VoUXQQV0U9mbsX1DDxyyWeaUZiW4NB5+E7izp24XOT87Ty4fZkvFa97yZChY/dx0zjHCjhqZ7
QM+OocLcSvKVwrm/Tvik7FKvQYt1bxVs+SBMFmmRdux792SMYxC1/CV1HQtCKrT52HQm+lJj57l9
9OB5tItNQomVctd/WbZ5G6OBJlc+gKNuD7HpnbSl6gWMPm8lFvOV1qu7PyZ5MHfWHi/ScE14a6UN
k3XZQ/KO9PggLPEzzchrhC3Xo6b33Kr1OdJ7hkQONGGfSYPRr7Mq+ut0TggDD2SKxfO+qfr2GzkI
w7mUBdZ8sizPPg5Yqb2ovAvffFuA0gQ8WYJbx7Tccd1fYyKm1jYfdnMv9rLLXjsv0t+pACM8GOG9
dYzhShuvzqVPZZ632StLXf2SeaN39BeAkKWeTLv+KhT2z7H9C6nGRhrQ3WAIs+3QwV4mURydreHd
yIV2tuLmAjDa2aVdzFahrjm8jSzQM45gf8KF4c5YxrIE6UwKd316ryTLm7gjnilF2bsRNVv20qwu
5aPe99mhzOSmZ6dDZwt2CNXsvBsnowp0gro4V9ZxRPBONwJlgOJ5qvL2n1nKEluJiheWEo5JiH6B
p/vPCayTrim4gyyt3esezglUJYGvqOykZT3VibVLLNffNmOy8xk71lNl33JIHU88W4Bju/dWQ8mc
MzAVgYFS0q/+jRz7hs7owhaCTaCiPxi0AWFkOXK+hqyRm8hmEwpqAOTudzY0r7X0L6b8dmv92mF2
jqameHdAt9GOKfpXq5LsuZv5y4yYLFjJFqTStDZ6OTIOkUcDhvAps1/j3kmPdlQ56wbsyrrHXzam
TETAu+Y4RAF5TDCiJqwxPaMmrxZB0rXBOHGM6FPkbkQcP9hp+gSG3Nm1DkLPEUNE3jPQdCO81U3b
vjmqizf8OKk7s/qkkW+4/H+XxtaTiuAiLM4aS08DQs5+NGo5h6YuMOZzx3ZoVxnurWr9q4oYCAs5
madEWvMBoAnzYdA2UBciUGV9+zz2REz7fZbu1M2fzfIgq+pD5XoghDKuWJiNjf6LurSp7SR4FoxK
G44rULB4mnZ1h7MkKpp75g/VK5TKz2gjTMCZtEEIYBkyk17LzTC8xK6PzZB3FH32txMtQfdLcx1z
VMaCNB3HiC8CwPm6d9XaOJKHRXMxgQhzMHH07PhR4SW3xKZwsFsRrbm8/2WO+xk26T0TVbkl+xiA
hdc8CyZviBzyNdyDQ6SzY6MGoO0xDfAufqBRsTOXGY8sSJz22Q0XqMCETQECAHSZDkn+tLH7ycK1
DthCM7LtaLXPTv7Pa5R1Y642ILNMZiI3EQ5UF6V7d4SzZ9tMmm1X/q113952wyKl4SgpKPMw8nGa
2VXFNiWvmQOH91T1n2MkXkrbYQRJ65tn7lnDjxYBNG069qVjxKiaeghEJDsKzsaN3X0iWcEhjhp/
o5T8OwDzCYwif0VoO4L94fEyZPYykwIFJW8d5rg8xzrfN5WSeFmpmKMp3/dDfksdTw/aepFaISsB
8TxkHChmx08oQbdCdVxvCUY+KPBShd2FuGOc51oNG/b7nzQif6KBEnbunH6rG9Ou7RrQNyO8CZO9
hdvb17FLwEmMb9aib+wa/0/oVP+sRWzhWtBrW2YgeqtLRjuwKah/fqq5fZJziTGd8Uqdw5+Gh0PM
rv+DTh+r4ODNK8Ht6OratmLj6FjWnci0Sm+SnW1Ronv1Z4G2ag3JqeahmYr6C538HySr23YCRarz
l9Vb4a2MUqGR1Lzn0RIfhdT+isY6Jr7dX+S4K+vo0XXHPb/7ptF1bMowhYFmJGOATvdSw3/nXWNr
cCNYXERCewY5469nbdx6LSYVJclyq/UtFp0zGhSMziy40LiTum1BZJYoEcy+/CnUMvbpkQp45k8o
zb9Sf2nhzUmWH1unBe0dd761KRVm71YTf/0MAa3uoc1vzHnc5LOuDiliAP9fWjziS/jMzLxjvHOq
FEtaL5/SfYNRkCkSKLCR5sCixht15wL4ViJ2bdr5CMlCZ81DDkeZvYe5w6iJI3sFIOdn1JDwmgWp
2Ejan91Ef7dYvSB4sG5OnnJ5syVPY1Cm2FJi8iOmcQcSZlVFa/Qzt9jM1k39U7l7uNjJVrTZH/Ia
WSk3A1KK2W0Dv7cbFoA02B4UfYbj8XrqTKDoGT3wAChEcyz0FeX0omf6SaJhnhnM72IfS5oBlCVC
3o2oLvnL0uuEPRSLvKZra6V5fxryqQBo4jOLen6FUhPsy5OA01GP0If+h70za44bybL0XynL50E2
AAfgwFhnmU0EYudOiRT5Agtu2AHHvvz6+aDM6ZKUOanq9y4rU5mKIiOIcDiu33vOd+puaelacpvk
A/Vp9Fg77h3xENt5cqOD2arrAoVJz79by4ApaQiwwCkr7sAkeua5P7IIZ+QhnNGhAQ5sBglgNNd7
ACLcXAQRO7hRG8E28Kwbo6LIMOv+ZHqEMLhxdT1jFdnGA0I4D2u9oylf7yO2XxJpRCbPun2LqvWY
y/FxipHzlVgvVjGjFebmVQ0iG+3HLpKVH4YJ0EEHKgVyamCUKaS/ZRDWycUbR1qi6SYnLMdtkXyw
nfaMgzd2yxpIukHsIguraRED12oyDvYC93MXzb49QK4OOAhB4190cP1LA7i2wCHDYzx4Tgs8FhKN
sEnC0LEPfY7/3qZteYtOjxUmEB+ZTl54Uk0PWsdFrJCOAxj67Bkj/tayLpgBlfxAd9q3Q3ojM8rG
HsXJOExIEkOGtii6/RBbysU0ZnvZ7ZXhkYbMGapRRL2LtNM3nPRC5BDGExpSLIRx2/ppRqhVRBTP
qQysGwelUDzgCmqFeAsUHS78vJfCCLT9MOM/EzLXl6Dq4ZY2VluXJxcNoZOYbylz3C4M93RtSDGm
A3mYBORC5jtHLzTstZCRzbmg5Hcy7oMku+oUilnFey+MCTFRJ56FVd1O3WBuCjylNzOxfzAzDlEh
5mM22/rGmqDO4b5uDf2TCsKOcj0attNYnauwyfcx8kKnYp1TVr+IgJwCfdHqN8U1I9vqOMfl2QNk
jDu92LmR945t/ssM7jRJxOukk3AsJ1hKButg6FOXEcDsG850W5s96DBaBGVlp6fGzg/BVaNn7q05
zKehtsNLG2vXBqNr5tcq605K2XfwoZs7a4H8TLLmcTj3tMkHZzkyIy6g6LwobQ/Wj2FZW9cozI1u
6MWpLsla0zAOFgU7Cd6DfFfalr0bKVNUrhEqjoZlBge3VdHilad42o0Vjm/PHWZ/aHrbV6bmcZ5u
TrZZyF2Pi3mjsdxXQlsqJuu4IO3IdTBPgHyBTWB2XLcxmvxWVzug+t4K4XFxNTT4AJsj181ba5rJ
1+mFrSnqkNiLfp/n9j27PhN4Zhy2VeuHAvXyynUM6HngvNKAOVVZxMdKcATTEXytLBigXWQ+17zJ
Ta/TxNWM2DgZGjorc07tK4WWOYhV78/UjXwmV1HaBCcnTh+SZjwmeUrDKQcJC9iBaI34U+YyOByT
/AWS2Xbs+1065XcxknU30vZeRi+is8fy2q2gK3nRenC4tWFM4aT2hmkLZA0s8EgPu7DguzjjR5NZ
l0kNZ7tHNlgHRbwLgux2KEHY6dwHvhG770aoLgYrEjCps4MtynMJHnzt0qnGncfwW6J+MFvjVQbm
ADIrpR3SbmNDSaThvbkZOwm+UYUfblrcZzNTsnoZqgtKHXv0HrwofglsonCEgbrOG7krCj0h36eL
Ubqw3xDfALAs4dOEuM5MnK0x1QwMlJxVNPQ1GAn3BBYAm+oTm41Cv2wEWxvFNkiXWqcp7RDqhAPz
Ygin+8GKcQlFZy9EszunOUzNaBMRmLSTFPAE2Tl+gOq2dQzE+JPrHIcU13hjjJd6WZ0gJaLOQZ/a
MTL++xAw608RcUQ0Suk6YgkiJATshzB0ujK99nVQXlBNffJYx5PlzecJpfUKW/ypJOnoSk8c78Ss
qt4Ys3OmTOj3Ezf/LceQ+1YZ5ZdWQ6mUmi5D6UVmRfLNyYIvw9MEM4rW0r7XlM5dHt/btabfgaV1
2JPr8lLoFkAqokQw+xfISHPaxlNq3RQh/dqihBgEveXBTkTJJAdptkLAuIqK8VqzumJd6ka1Z6LV
XCu5+T0bNm4xRYVmwbjKmtLbIUARV3mTvAzwRm7+/uKJP8W2SZ2aV4L4FqbliB8DogULGzWOhnbO
qpwlWEdugrLzjo3LsB7UD7h/HWLOXPuTapA8KOFtC6S0FJjTsU5BlAgGemjhwm2qRZzEyMpbm1W8
r+uUwIwQopEeW4dEEc6RjDRNRYNQbd2VSvkVwKRbu6swTBvjzsst6yTKjBDgQTJXzUPvkztpPppe
97bqxmrrAsj+Sf6a4f0p8lvSQNF1YZpLkKVj/bB60CyCaBFIdUnzwlFTOsZNGUSnpNWiR5uxN/3C
kLlezkxeYZn5UmfR+9CMiINijut6Fle0rgqOSRpg5A1q6om9qZiuUtAtuIBCXFWdjTaV3uHXCOkZ
vhhK1WNE5Mweo3xzGzn8YTbg36wSxEhKus0FlcVZ1MVLUw9fgDIvYMDG9Md6qPDuMsnpzOTz4Blo
+lpy3PLW8T296XbzVBqfWs1wtos8cROiYV9ZgoerUGZ5nyXhPad2Dn80eS5EpAOUYutbxVKFR9hW
GWcYYPwaRMUrZ1jJipAOY/nGboBlppJMPyD6x0KnMPGotIF5B54mb4EcTUGrX9NPng9jb1OMlMWw
rjgnL9HMPdMHyIFzF9KjVhR/uWu+wP31rm1krh6ZCJdBNB1zwh/2lUF+ty1GDyVw+Fxa0YfZ9+52
dKFlNRkiu3AhvBcm+eVfA1mz1EohLvegXjTNwHZnGFe1Ti1WQ2iCr7L4lfZf4xsrASB1kkQQBF0X
A/x3b8YAmA/Ig/IqshngAHN9mYgEm7bOwqCPYODgNzAuvv4xFo5xkXv63ZTJ6Ik3B6K8Y1cVw+eg
UY4/ZLCAvgasV2UfnMr2TCTPlYkCak/oV7xjjOOdga1Skk/IVVWNHGFutqbi5tyE0tRfOtAla6uS
l4KY1iumQOjhzeaaCbnrD5F9RE5nnww1o8h2muIm6k00Pp31IstBUtgzi5mWgR5t9Tcxjcau7fXR
76GT3c71K8TUC9ZnTmhBMV+aZqg2XoVYAJwgqLeyim7zXn+MyziF7QLeKFpEC/VSOjPfg24JKfPS
ddC96SMDzEbUn9K5WqCTqqEPCX0cbEj1pLOFpMl4VS1e6HlCCp1qhCjSclmZkW5+dhqY8xOaa3+O
YC7aYm4OEM2Km6YHGq1wFPu1THQOub2Nch/DYGANjFbCIcUPUKXbr5vff7yO/zt8L29+j6lt/vmf
/P21VFNNndT+8Nd/fipz/vufy/f817/5/jv+eRm/1uAFP9q//Ve79/LqnL83P/6j734yr/7Hu/PP
7fm7vywpFe10273X091702Xt13fB77H8y3/3i/94//pTPk3q/bdfXsuuaJefFsZl8csfXzq8/faL
YRsm29x/fPsKf3x5+RV+++XQZO//KD/+cfl/rv7i+97PTfvbL5r1q0BYy9ZpI060eXQQkjy8//El
V8Ch8aRFDiQ4SZcIUx5XbfTbL7b1q2W4BF66npD4bZaE+Kbs/vgSKav8UL6Jh5JjGb/8v3f43Wf5
r8/2H0WX35Cr2za//fL9vm5bUtd1DK/CcVGII5b+IcK5Fp3mipbWXRaCZrQfF3wy0GxODuonyafL
tfsmsPrrS9F8s21TcCkc/esz9vUMLj3kfRn/q0Pzk8qGl4KAfBIDeq0MifLEmTScyp0Zw6Mskx0+
w6M3hg9JZd1nLcOKUdvMpEsbstoPIdz+Sn9HKw7oYHpEJ7Sn9UDMXnqSKrlh7OlnTXntaNrdNx/s
H5ft28tk6eIv3j0dcxOdga0D8fkhQ3pWYM4p35iyVj1zZM247vBhraw5j33ifLOCp3U+XVjXuAFe
LaBacQm/NI1vxBzfDeapUtmjrsQFueRXSYqJ+9nqGFcHcUjcAidVDecFQwy1j+R8sCUHfETgmXa0
hLrLJAUrdttNYmqcFRT7toPKUJ+KiTie6RSGEU4YNMSanltofaMTXcmtnLxTkiU3RNav3MJ5ngJz
7VbRHRjKE3CuU5QybxltcyMhwayMCkleqvWXgABAtWf1cRIecQmULa2B+tT0aHJn4h1OOoM8PTrJ
SLv3auO9Acc+ldhbpwhJe1dem1VT++kS+rVED9aePINYQnZodXRMtVsni0ktoeDFkLYNdIinOrZp
ET4xFPVrWuKU1tVJpfIG49eBqINt0jAoCIeNzuyRh2lKnGFz7PvgdtDQqcD9XI2zccgRplkEfXRM
2TWR3ERRcgtxYu9xgkzN6AqV+WZZHMWk9kbpQoWzkRM4BnzBONp5dXrqi2HD5P2c6mqP2YmEOWLv
RjwJZWBuyua51yMeIaw/F3FbyfG+Te7QPqGeYejGmG2IrF2Onn3MTRRO81UCDbiztU88R/wgb29m
s7oyeNqoLN3NyBizxjmBLNoMyjm7Y3SrwvIO5xmgu0NBZnpixjcq5TdqaZgz+Q3vAg9LFVyNOIqx
p8TaHo/9czB6Fynt5MEyLsJlbm2WcMqHebqshqdB2Jc5soxl6usbCTouJwTGADIAznFK+6mDztxb
xuPUo3Dq4QCuym5+sSPEAY5zl1o0kwAie0ivEAC2bvzZneqrQNgjIhIWLNtLuDWXcRRsx51LF3dF
IqIBoBLU3swj0Q46Y9tN6FOTRAW7BctDpEef+ZlZlghIcWUusPmWvXOJr9vWAQ2yuWqfpiZ8Le23
MJk/aibJ6IXvG415jDU/0oDH9BQODGmq6clp3b3hNcMqTvRdF6fjFhGqt+5mSMbLHerFiNyqyqDj
uoibAPFcmFnxiHf/5LXGc47wHGGSuiLBEkzRmunnlcs5VU9YEIRQrPRWu80ofuTkPAc042eH5lLa
jWC+aDaRRZpQpqenReBSRlwJXCJfHKva66b3qeSTJvfj0tKZDZQE1HB+dO9h0zzUQeK7pnqNpgUZ
8AQP5yaR5E/ja+MEuSllD/JiJKRGXdnpvoQCBAxtbaf2GQnKQx15t24UP4T4FvsOyhZD1RBXqScQ
KVCIrQnrIVoKQ7uu3QZWAH5C+8DXsnF7IstV/DDN7h3izxuZ2GfHKlDdtxck2egw+t3UPTOnRDQs
T7OwzhqMyQmkRGO47xTWe/z2Z2lthxnLZWRe0EO40Vv1NtGchN1yG+T13gj1g57KUwZHS9nZY6Vu
M9uBoJA+QGZHzt6m15b23GXq3vWMA4X0LgSINeHsNmkky8A4NNx/Mx1zV4pdppBHMEw+lTSuvCa7
TlPAKkFz002YB9oFRs2600zYbW14KEnea5v4s1XmpPpFOB2SkzdoN3Jov7CxnzvcdMv4FdyYxnt1
jeZYpOlNM4NqntMbq4nuHKfG2qhd5MsEo2qbqzxPTsWsdgVaLSXmZwNM/0QG5hhofiXDz+h0ju6E
lhNLeKuiW81LHpuXTBS0p0d01+Q7X2ZGd5R1uguFTXlCLsdMFMfsLWBAzD1TzknAc3bxTIb7PNJO
ip1b+sL08GJ1VVfqKggcmArhtnNGIq6UPE+4d/6n0vt3Kj3TsL4pB5ZK8rs67/5c/OPyXCNe+7bM
+/pNvxd5hvmrTbXmepbQzaWUovT5vcbjK9ZSMPAf6Zie8P5V4lniV48cEoPijp6Cyf/+V4nHl6j7
dJMSzzOlFJb13ynx5PeFl+SNwvGyweURnS4pJ3+If28Tu0A2QQA3yN9TZhDLm6T2QTovM6CwQTbG
JncRSyT6jPekv0imd43jDtIlVCkEjWHWXHBu9o7zxYq8c99KCBP8VIfiuo9zIpkS3N3vWNE3nace
K897reRY7xe/l1Xs8UHZK0mX1NdJfALq9ZqHZ/qGr5EHEa9OSZXnWWyaHjP7ub5oU7INYTPiODJ8
UOHMHW3SMwpVrgkuET7ax43UJClg814tTbRRlx8SC1bck+ltqBiGosvbnrapHfOoqeW0rvP+OdaM
vfeJvLdLOrQfToXCKWv0XeUxTW+uvKE7majKbYdcWXqxvmOrWwf0NlMm/3/usX/nHjOWo8X//yxF
F/7cxu/fH8CWb/njDvN+teg82R5SOI4QuuQrf9xh4leLzpTpocNAYmg59D3/OERZzq+2WBqeuuNy
3rCX2/KPQ5Rl/ipcDlaebnHOWgCv/507bPlB3xxtljvMo6UqeTHL4Gxj6nz9m6NNH8px7uUYYHrO
N2VP3Zy4pdqWTEcW/jeMYaXyA9Wasx7tpIRrhYd8Dvp0n7TxFw+WE4T9SO0FE6Ay8ozf9/XvDvDf
nl4Mrs73788Wgg6R1KVnMqw1l97wN++vmO2CjHScgkNn2hQGlm+OCBv0ZCZ1XR7KLpMQipDL8ou8
zHP39YATrso0JruipSkuY3oRZfqcNdWuaVEwBWF//c3n/RdHrD9fRN6kg9qQN+jojv3jNtWXXRrC
n+ZMNG3gbBKr1qhplejhaxqQhAnSeDEWAqMP2iLcdFn0kgG7dgQ4RccbfCs392US3/bOTw6unLr/
fPksg7O7bbH4kFCZ318+MoOQbi6KI8tC1wVawV3PC1o7ZsIObg9m26G0tM9NF36O7MwDfzZGm9ZK
rrEPWncc88JD5YFDaZv0bRzmEn9AcEWK7ZeE5jeqDkJEXEmbSWaEx+ud3RFgzmBKxEV0HIlMIduF
LC5lGfWeQjH1OQWW+6bDJRKTJ307+u/zGGKHiZvZzxM6mqMowgOQA7LUpGwuHSByBhHc/ixEdjOM
BdrX3AYyKsdLVMU33CjOQcjU3XPsR3aI58MjTXtXwGVjIDIH2wky6Rq/6CmAXnZije2Zj6enSYPE
0zNpWsXk0e7goQXbblTmNd5Z+przNgEqD7sgJrnLKNtN2nT0FfPiJLQSQ4oqGSvj/4nwKV6hC4uO
HbGryQyjGlFLemjCmcCVqpu2bYsSSQPW5xCXIIM6OTFUyrexhYZES1W97/P66KX6g5Hppa9BSON0
BvaLOXF9KBzi3/HtHTGfEwXhucnRJEqvy0V2aVjwVTNJJlg6gyC0cNtNVbsJM2gykV1epCSbnWRH
ns1PVvuyZn5vtS29JbYMmymC4wjdXlo5ztLg+faWrDG6REhNCdRiEFD09QWxXtaus+SRFt28C0a8
ydWQmT5ojnijBeMbQVbhipwY48vfvxXxV2/FA7FjCU/SDNJ/aG1QoMg8ZMCHpLVFykAbMgfoyDaA
3dMwTouWOChGgZYNXxkL/4GkOssfQMswysW1jVuWkIoY+7OY1IjG8okAxPBIgpezNTr5oQ0mCdl0
TSL6oBgkk0/VDKtxGCiYMXdu4CTSHh2i3mf8cx8z997RJTn9/W+5lHQ/XnBb93RqMB4Wurf04b69
4GyQtY4aCGFD6GWXtJGrk3Y3ODN4PyStm1BgnSJi5pRKue/NKttFxJtswUPl3Lfu6ifv5oeB0vLx
24ZuMEzybN1hEXz/buhGY/vUYsxc1YthGG8ikuK2w/fHPp75oek0xMVilyHjnFCuGM04viYGTB0n
Z/W5IS3lyEB+9jvVL8aXn7w9NrC/uFpo30gVcxx2PvfHJ0YZdS6jPI3O/aOD7XknOvrxjjtfyhF1
/0zOC0asJwcE4F6ijV0ZSkAp7fNo85XmCDrttQuIarIWZy1CmCO9gXg/Q8i8Zm3jcu3q/ZBnAabq
gYgY031l9tMclZtcjj36Fg2w2Dpt7Bvm3N1aiwlY0U5QFsunN0VHAm9EeKIvGD6Mo3sLDWGVlmX2
xZXRLVFmxCUMzAXDKPvAQjgt3titZqrp0pn3dj23FzgXDbCOzKTrmtRyEmpljF8JffoqQJoUVlpw
rJLO3CSzeipBy2zcoAQ/ig6d5/sY7tXYvxhjTONvvuel0mM5EX5XTvZImqJNxlydQHabVHS09Bmr
OqdzFJvOBSc4E093PTHrc26Svn9NjCI8st7sTclWj6kdlVsJZwrDb7wfKrM5uV31CS9A/SkAxRJK
b6/q/FIvIrlnUOeu8JjR/Aj7I3k2j0HYGvDcox43aT2zmG8sXNrczFW3SZStPwwmwhQns2iWknvU
Lji7lLLDl8Jbp85yYEc1vqkt6mZLQCPHPgU1ICZcICC7cp1WACerIXjKBnJr8CCWXieB3eP7MbzD
UGBUaKVqD9M4HFrtXlPQjMjuesm46gQWetdxVSAPMON9MKtXtxu0z45EvDXjQNFCfHEsJnL/unE/
G2pvs7zu2QU/t4Vx7eotpLLAukxVy+uaCGG9lt8q7J2dwhq3yhu92ZuzIsydhsa8od8TbNhbyRSq
AufAU9D35uRsKTJF6lGRc9cRZRDbleT5IpzVEL2RrtV8HktxhzacYX8Ad3rUK9Sq4Fdv6rAP6E3f
fmUAupX9SDzEY2g36bbnJ5q1fM/oZx5ChXkDn097SU7PzUg2B0DKmQ43wzlLVGwnpkE6eDeEG3cY
Q0BMGtc1zCK8J8m00vXhXRC8EaWavtVETG4ITCvE24Bg4ujIfXli8r0V7E7EjIU0P+XwEeocXCad
F8llTo8vfhckB60CiUVSQwKJnE0Lj+HgLgmtCKMxdCWHCbnmOoHVd7R610ZMHk9Y/U3bn5fw7SVY
1E81WR9kpelrPMU6Kpm6vsfsvbTSjLu+rrxdEUbO3g50e+0KXEJ2IHdVXX2kTXRAUOAPBITdGV6N
eg7vTap14w0mdmvlYT44mCSPc9iL+3f4m3YQXQNGbM8/2Wn/ovZ12EGBoTMwcSB+fb/T9rVnlNz7
jB0aXWw5rVIFR6O9IoaA1NMYzpqyY7gAhLiFJDNhvVNLzF1PswciEmpUDDB4XA3Ql0wa9bUuniGV
9z/ZcY0/P4TpNTu8R8tgi/f0H44QUeMURdPB7ShGBuaOhqF5YtutOtfeJDk5W4Dt8fnOZMxkkR3s
CqnucLxq6xaG8E8q3j8/Kl2HQwxAIMpwRlM/XDKnsjIg8HnIukWt7jVbm6ntTz4WQefj++exFCaR
HA6nEiyulrdckG/OJJWbpWXaSYC1s47utPayFiOXNV5UcYmgsTLIGkIPiNYBQmTcOYQP5v2bjsay
iomk8o0g+/D6KrhIUVBd1Ig0D7mZHS1rYW9FhTL3rTB23uBhRxRQ1i/CXa/b/YUzjW8qntS2XcLj
ak5mUHMCE07/ML3GQJlOlCnpxh4qwhrVQpjLBu+kh8hkNEf1O7212k2cgBvp9Ll7QP3oO9IQR7O/
bwKswdPYMnspaEgPg3gerMbYLpFHehHj5fGyM6qCbOXVvIEYuM8aj8yQLSFHGWQMZ0p8QrkfxpgY
UkWslzlzBKiqwI+GsDtM1fAiKt3YY5MQOUWTZSfW5Yg8QFC5buM6DzZ2TaEOxufoZYSzCwIQ54bd
mqcTWbDmA7aa3o+CXPqx3ZqHDo0O6eZIL+sQkwby0yRqweZOZn6TefNtVVuX3ALhRVFPlxN6NBxa
KSFLpHcEGZY8hFHI2lP3ktmJ5ruTRbJlmgI/6VODoIYyugudozAbBRHh1CsvvupzBy59H9xrsBrX
1pjQRELqVgaNdgl9lSRrPQAKv2C/47gJwVtzPddhA5EcHYR3wU3h7LW5uNQtFzI4w4bTgJvVMbPq
GC3aIxM3E2oO/OODix5AiApRAL6z0LW03UiiHp/jkL/+ZDkbfzojspwFY1mDz1q3Gdl+v5zHfiyG
DhD1montWYByuLbm/ktNd+/gmPSpjNfWiadjn6RiF8TQfzJZaBfZ1JR+lc58XMlyWtPn4Eji67QU
UZAaTQlZCnXKhjxhmCdush/Y5I4smIawV3eRoxevgAtXBpnAbksIjYWInmyUWu7YYFH7wcWt++Tk
zF88rceUThst0Z+NNo8OMpP53mrNq5gu194c66uv+G8If/Ouh2KPS+vCFBBiYEgkVnDUbbrcUf6e
ZAYMLzT8PDH1xNxijzCugVZKNwqgpqcdk0VIlJUBfMgqNJNskQqjlJdY26i9SmpgwP/i6c+mesH6
fTXOluBpMwK2savbTMxnvRmnXWglDI4ybm0b6z9E32bXWIxzBvDhiiiXLPAoJUNSHbD7FKNNGciT
pk1dv+E3DHppbs2GaZNVMXvJnGD0U2/u97ERYsQoL9OEmc9cg9ezVccUaMrBIOlLjIbUF7Lc4CPA
AsTi2ADVlbwz3JIjsBihzes2A2yF/0F5AdxlJzgM2CKiyrBPyjW7E+QN7LXZCX1qvmVGyWCsIn7i
75edcI3lcPbdOVKKZYemqSPoJeNR+n7dySpsJzKyIBFWHfyImow94ixL4xHoOkiHRi5m09eo4Tnm
6livLBBTREQaZIbm8oHDNfl6TQxFyOsOYgixig8YJuboxSxjba1idJeC0L5MC89lAEE6VKxxBl2b
pCFqPIU4Q6S45ntmqQOCq27AeN3bkfNW4IaMgvCzKpYY8e6GB9lO87LbZuhHjNVoROt53iQienQQ
pKyDJ43+0qHNKo6TtrFF7zP6urFgHshS1iY+hXAk2Gqyyq3KjBaBtvbWNKm+cWY2DYfHOwNeiicy
BqYEOwaJA/tMMmjvIgBryrFv6TEzNJ32bpPfk+kCMSLizRMBQkGAqT8HRhh47+bUIC5rgmYpCQhU
d+xXxterCb0n0ZT0mVMLQ4GoFhuzeBHK71iVq17n8hicGSpN+PrCjY5B4iSqvB9zsHlYdleEN4HU
h2bItdTPqm3dTdfAp9Wi9uR+ig0ht4VNXdHN6V0ylKiyZ4EdUEXEBQe0DGuXJuGArElYT02u/Mao
xgM4JaxnBDWMZYOcedSfJ0TduxDOgF5pJc3z+5rF4QdAT13I7usJc07cE77iLYwHzU03JEgtqe72
rpvkFZDEI4INcxXWTIf1JHymeLyAcXmJQZ2HlOLixBXsNTMrT7pWHzuMRuuevDJaLmhs6WQh2MfI
yiMf4572hR3oCcEBYSd1Zq3bcclj4W8peGfg4tJPHOe6bMwr4oc6omk5tGladpWA6YCFCCkZ3vp1
ZGrnOqxOIP5QO/NjkCgyJseaTBJtAB+TvkjfYBbQgE0U3YHgSoenZ+dir8yeyPK7n1V6tMhgIK7h
JpswuuKlfk+9D6tJb1kkTx7aYQKqtzXTRZ+JJkxjKVCsAcLL85x8jbB6GxqvXzVsdw5kuqSniysc
j1MUsg4R7aFyO8gveobOqBPXnXPjthCUEo0pPL8qBm5S0bT+3Un6fQrjnRqd/8fILkXilWvO94yG
Repxjks/Buz0K9MqPifGupEhaGq+2sG+WHvCIcI2Cq9DIzl7ZNfEQT4BJh/nVcPHLhqWA1e+X9vy
dowtXoWSZT263C/pGBwD5pVrw3Y5yM/izVT21h3rU9eaivaNOa/lALrAKIGTNaSe6fVzNBcXcyvN
tQS/kAr7LjTywHfcU6pX5VYPEU8AdkoJ1cSFOlt7yHIlKErch1VOpKXtaIyUsnkvB/tlFvwcDh9+
jMKFMXtX+Op6Zk/0XWpBAk48mPPB0wzDEqf8V9pdS5Wez1vyJp7xGR+jKf709XblE8QSDD9WRpyy
A8fG48KdVLjLrRz3Hx5+tE7WXPHW5eyGuQtn1J1ZtZ+4ea5YhCFpIGhIMXZvtRAVY2zxYWhZDbGj
PSvOCDA93ulYAl0wqNbo9b6SUoNrGB7GTdm6b4Te5OvJIb4xxNfniLzzywS4X8tGVNvpk1Yxxu7h
OhH/t65w9hPBE2IwQswXEt1JH3KV3tpTR0IpPCY30gmYItdTxQuljJdFbruNUlhEHibEIvTiXZ8m
GygJtwJaLQ8eyIMcS1bhPL833YzTcz+4dKpCUR7G1OKXCcaz2XAVdbN8lE5+GvP6PNIsX8Xi0dCa
c9e4QJE8k4KxfwsVO1ZjTlco6jdZmZaUpXzQtOR3bm+922o32iSeFlnOhhmm9zrSVlKx7r0svK/c
JX65YZd3R1igyUKj0tSbnox3uWweihlGhKuVINypaTlAXph6TDINv60uuerJnMy4B3h5Q3uolAAH
I1GDY1y4NZXcI9aE6zcRC3cJ/IqFS7AdP2rtmJVB1HbCEic2e9VxMrcmmiGF5fAcSkHPzi7qXpjs
xuKKwHq+5pyHL6D1MYQvidTs8FtSGexFWYMgqePjJWV+Z6XhrZPeQPJhiKMVEltbdq8a7Wa24S+p
Kqh8zb7WOhvuix5ZS0TJS5TAx4NG6vlTLTelO76qtN7TBqD11ROJN8NfgmtYwbivP2qXJauLfGNY
PVlj4RECH7y0iZWayOE+SNtPCMZp+gXqhJ4JEVlrjmunFK+LIoPO/nZ08OXPtpaBSXtUneeB/SGN
NOow3ndkgLqTuC8K8wuDB0GkmqTfUg0Q3XAtdOV28hIJI481UzslGJkwWBUKI2ffY8pwRw+a3laZ
YbXCRcdSlSGQ/yjw054PK6xCsJXWo0ZaMcFG6Vs+jnQsYjZTaHqDDvWRnwJmNgyH49c/eC2zyfB2
zJQofECkgHP6N1gDfEqfqKRfCQRP1w4FM+SkCe8JTDGq9Nde4cNPh+xijjBh0YeYfMJxMb3G3Yqo
zwPanQ7gEnmgbel9NKoBDx2Q9s5iahcMh8ZegFxPQVl1r4y8uxgQ5492Q48hupaB/lTrmsU+iYuG
2fZTCldiheHYlxIinVWrR9uWX4yJPjVdOYhSmotNwtx1CbT0Anjs6FAAehOMSR5d+DsRBc2YL1Od
rEPNG/Edetm1bVasZyMs1q7rF3WxsO5mWOwW3HW0+0H8CIrGt4IHN9efa/K1wXREGIB08yng7nan
RUnnqrNlF75W1vm6pzsGGe5LGYD90yfjmFkj7JHFQpKzq6qW1mNXicc2n569CK5gPoVfhjr8NE08
/K0iggnLja0HcDSTfOTjIjlrMBC81U6EOAowd1kjqJullm84S+xkmO+DYmIUga+smz+ctMbPDqwa
bTnUHfyACUCKNeJBoA9mdSKKEiyHzVioibtrTVUOfgaT+RCPMOKy4IrP0CdRm60m4b3VCjW0N7aE
8900Lo3XbCZCSNoAPDo0h8hjrU2b3YHIJb+w0N4yPaL3DH5pbTGl5yFzkn1j7yj47lOwIrVVn+eB
52SWlV80C4lk2+j2yozdzwoR3Yrbj57wcIYEsEBP7WILiiQfMMSmGOBi5xp/xn2D0xN1OyK5ARtp
aJGoziRna7bUcKWDPX6A2Zh3/5ejM1mOFNmC6BdhBsG8zUxyTs3zBpNKVRDMBFPA1/ehF8/sdXd1
tUpKiLh+3Y//bSxvvBvD9FfM17Lj+Yst5wAmkJuXx6U2JvCQEbXMDD7COeB1KzXpx/atQ8mHFJc+
KfS5PDnr51Ra4XsSUsTkUilnzvwMGWffNBFBGsm/hxAmbVma+Mjh527CRp36ELmzFcX3FCKbWvyJ
x5IYf273u3HmT0xImZ8QoNtNyNfGiN7EWdRjtUd4iKGEEbEthpj+glZuLO1ZW0niqlUyOw2LIiuc
ZU8WRDYKsQW/l/FSlWZEUTXAVG6VRL39ZNeW83RImt+ESkpMWvkTyFcdhcvqff1n19Lc2+DE85lY
u+dWLo9yktMibW+hb0xUdnfVlgJo3u1wW+aGhrAZvHqfcn9p/OSkJ1tRb2Vbe1/yRuOFzmrdojik
dr5K16D4Qzgs8RRFSlLRDI83rqwSTLLwLi/CeszbBhA8y9HIc91zZ/d0bU04GBv6SEanNE/uxnFl
eyQ/+SpoRUxyW2xsXB/7Tv+zzBWO2Xh7hT67Y2jso3L6ahpMZh60wb0xj/tyZFuOyxmo1/gHEGl6
3zZtQP/YBHzcT3eUOFa7FkfOtkc3bVN1rKp2vNRC0HATTLdZ/6yNGXunEkitKtxblsiOBqa0MPbr
E2ma28iUCrjNRUgChbbxHCoUFvAttUlTI3a1o0VvBbAZQTxaPM6G/U6L2bIG7FeEW3JnZeYbqtrZ
swgV0R6BkOPDTgnSjzkrqeJEjBB86GQRpriv8z8lJrRNNTEa8J3eDOafKfabaMbEthe1+1Jp+dtn
lDqqhXIQg+y+7K6N9rixw2fj5lMdAAyTGU/um5z0w1BSPooszxVR9R/8QlDEOUnBoXiJC5g4HZuD
rdfyiajZIMxx+6FXPFHeu48e+BBAcXidHb+59UkXnNDTYVhAJvRD2BvELfVqSm69C3E5LntTx31k
vkhLoCQO0B/yqe8Y6IHclTNvLGZoLvG8RRez+2WLBcGBWyXVUTRr01yQw63FRwj5rX4pHV9tE9Lr
Gq75llqOpOwjyxXpLV6siNYG8DsrbdEZvVNQdkQrScnxlDSQL7FsNw4wyKz7HkPIdnlVfikz50a0
jnCp1gfZlzDQ4GqUrvUvWxPjeMRbVC5et+N8QtSiRgRvfD22/7oeKGhu0i7FbcLk80av/X4JSY0z
lLxX00QhhkFPcQDyGbAvNKD2RBcA95gx2fhh81GoVDACgu0fg+ohWYuueUDKPWyTr76kzlhNXFwW
y/oZfCQqf8b+KzL8kQ77ii3Vsu8LhcqmxotQwK1UA7CfsV33MryMEujcGzSYvz38JECswbFcFjhA
ZfbZ0ldHyWS7cYbnuVVP2gVftoQxFF7Y0qhaLH5NbVyzxId3GoCqUqzsqNx5ZZj0CFAS9wOeDY0c
F60+JS0WMln3N7/C7yr9+KaAPjQD52/e9etAthtt6gI6nWf7ZOjhPG2s2f1Hta7awKktSZHbEFLA
aRQWJdFjow/zOKnjmh5yF/WYW3wdI/gsCkWrTR7j3mgVvTwt/o5DdiuWDJO0FQK+Eonz1oSknPlo
gfZTIweozZ8LtPWRn508iG5CiFpI8Sooyo2ReEeWXXTMcBy0NB5tpV3InQwA8FvhzaFao1KliXL8
zuqQn7ad+XcuHUccpqtcUdd3VFK7etB7TRBzQ3kmkDxW1SsRvp+xxw2o2DtbQEUAGP+aiJa1Ns5j
/D2aKub5J8u7h6SjOXXMikNvc4lbUqAwcaog3Ar/zuf6hcQN3nicgVE4bnwD88fZHnQx3IuQN0L5
HHYmADiwnus/BDdQVOow2t6TQT0oNeT3tscdqJaddWkJxYUvFuvsSEx9vkUIP05O2+3bdniFTbOP
E9un+pfu3KL3tzX+vE3KQ9s2uAlSdlZHUfa7dCCY7JAIqcvlGawfn3Rr/s7B0nYm3FIsUvm2aMuf
rAAtmObiZFiokcZonwNHV1xc5FPb8DuPDu8QjZXeHiZADeNV29m/wYEW+r8D0Df6XTjVlGo5zW2i
KwcYgAGGL+bYxyFvzUG2a5Lkz5KGwLgnt9yotUzG9r9Hv5Pn3Ii/OqbPU8zaxjF4y+rVfDip4ZED
8yteJYncrSXDhsuQ6KgDsuVLXwU/TfW90Nexq8Lli3LxR2725OP75KwARewHSSmLffBkPWFzHFlR
Fh7HF1etAJ04hrDZXhw3h0vl1DnFx6Ai++HgVBJF0vdgGts3hqrXypwnzpeatRaRDYbKREhqFxgu
U3AYPs7HRTCR2uLiS2qKE5ddDIiBW9dbjwhnb5DDwi0fE/oVUv/MC5JVfYIaSLI77OxfMkqbcaUo
gNuiUkZ6NBYaJ6cp75vY+ilZIvd98gu7amc6/SNkO65flBGnjFc9HHOvg3A3sMGcvmq8b1v+ekYr
AMQmZ2zqHIiEg21jeUTzHPZQ+r7ZXs4Hun9PVWXc69J/aCyF3d0KCiqv6usEaRYZZjs1POcQGBYw
E8OiI9pgg8iKs59JEkDssuSmyCDYrJc4px967Vzgozg3NnO3heliS9vZqQnz/JwYwQ4gAm3X/hon
2LkKWKNtxncVUNxdF0AQsuNHMyUMwn2o4Os8UDjDW6e7h3E6Hjkl7ewZItt7Rf1q4MBhLpIPPl+F
vSewwhTfYlpqu/a1ssBJGCU0JTDlv4AEfqUr+fRC0dyGqS72eeW95F1HV2PgP/EO+2nJHY6a0gvU
gzInlZSNilt7NfxmwBn90j8SRfxCqRJ3jpP/xPn4g35tEoZhOeMput2LitDr2q9urZRXV3F9bGKz
3XJbr7Zksuyl/KTphBHE2AfL8IfBc9oLZ/wSalEsvJPmUtMheSm4bo6xIc5548I8s1dDmPlPrb/a
7Ie/7eDRP9na/EhpnmjNZuuL1R7RS+z/pDjdARJiYyv/MtmEe/pSQ9gzvqbV0WdjlycXRV1CKTpv
SyX1G7C/k1+WC9lcnl0MYZsqcfIDSbnh4qrgVOfvRp7IyI0deiD6ndYG0IWm/RamAnEBG3HfUsVu
826zQhLVhmHzUGIfVqLNtkJerRYdjALg115gYPZxTm7l6Jvs/u+YtACfEC5mwgwTLMLdFGHRg4M6
FDoq5EivgRaPVGcalwwE5hbwLICQ2LWPZTLDTsqGY65QjLM0rKDFsFsFft/wBteMUWF/E5BHEaW5
6xpC753WwNLgL+i/5jM6OPhrEheqk08ig3rp+a90N4CB2KZTMEae73usRAlcyYbWFXciUoEKZpRV
cHV7OPJLf15KXgbpPLHlJ4FTbSiyfyTZISMzMWBQs2pS5VcYa1AuqcGZSmS68I1PH/chmcDsh1u2
eXYnRauk6KDUTZonjRTlHUC0u8Ks+kNGL+a59jCMLZ2+ZgU6BYOhv2k758YfGhh1YvhnIdpf7WXF
Hio2JWYz8SJWrkgpKd3aXjN4e88VP26xwHBd8RflIRTmE0fFdYGOvrcPTktz9ODIR5likwH3zajg
rDrfzl+BH43DbrVvlrOyqLeW4fwUOs2Jzmean/QM5ddCKZuxakRzTnkAPqw7P0euzpL7eXCKPWR5
Cu9UgQ5Z1dmXU0EFafziNVeO3PV592FsYwNOoW1Q5GrYXAHdcC8D9yYr++Rq/88AibIOyxK4bPZT
peYTPDM6ApCnOETU1VbxxO35yapbfCjJBc/GRvZO/bcfJ9Y4UV6MX1hgykjNbOxYNdpX3pBR4Cq9
HSLRG18iqX8NsHnsT6BOoV5T3VN0hFny7ELqWG6HyXPAj0QdjAHezS72MQ0rAKmzhnXHURMcRr/0
zpSU3dMAeF64jbABgT8bBOps9+P6TUYhc2t9R7PqX3sePkPJTa0FwkohJ7QcYNKSD8+dUPK9Kbwv
DgjYFqG6L22OCtXxiHkroMVG1w1cwn9m4qN8daEZUVzNWW9YtFR7b7IYb2B+8RyNDqSt9ia79BC3
KUJ0zrsA2n01GA9tlbwW/p/YMSnQiumwIbew8UvnSXgUZRBhTyhjoIiijcOrOd0HWbzwMq2MQ5aZ
R3rmUQZVpzfwXB+bsau3I10mXNrTPzV5ttEmfh2YLDCqLvB29gKe0rQpDzCG8h/RRHdvGtl3YqJw
V3hNeQweCo+yC9k5EyA/8z13UuLwZfDTYfXjLsOkv0j+KxqrLYnB/C8b2xdPGOISwougMLaLOh+Y
1Dx/tjPpPEAhfGs5x8cwpxlugovTmYi3tY9eW1AjFz67/Xjtg3PjjFyB+W8Lo9Rc5GFkkD+B9lNG
QdVxGfBf4dnwmXAG9sqvrdc/E2jHOBK79OlYQsNoo4XAsKFrssFjFRo6X6Dz24h8/J7n9KzcwXib
xwijEdxF6tNV22PspMaaDku4WL15pKmaN88wtCe3GTEmj8zLkpAqg9FKPOXKuampHI/oydx0jqh2
KfSLFaLzOnNpT8LKxXNZgwutLHbeDedavsCT18glvL0Fv2GZII4QzMs41caJolgZLweLlwwWNDah
tK4GuOe0CdfPYxfmlthQ7T47z8pLdjQiTntoEJeQCsO4I5k5TCNIZx4FlU7xCV383kmtG7SLD1kN
zSVd654b138yVPtQdM64h/5fsJUhZJ9NC0ebX+4nE9ok7+DTaN0yCqcbK6EQMufEnGVxM8LlvVQz
qv305RL/usrZPZhzmOxbh21ONpk/ClnwaOkgQ5yks3BIBwBMzjf0CXnopHu1/IlGaHYVcZ2X20rr
r8AZH4Z2/oab0+KkxRHvQ+H2Sie+S6Bo1x41hXWfQb0N38nB8Mm1v4bOMGihoQeYLf3RKxP3WKf6
CH3mSPwA+FMf/Oll8SKCW8nf9xhXZY18kvpMUqI5ydE8NLV/qqasjTBbUH9EYDTvD/SxZDCQ/oe7
clvUKo2c2HxCY4fUFb4sC+1Z3DwrHVw8b05vxrS8hFN77Uuq/yZbupzStEm08q9LoBgCqffTZh5B
Hn+5A5DyqUF91kw0mNZ4ZJuOfX9jB//aFMaR6fDVsbxDNxMcJ0EeIt1QNHBQqfcYe+m+0Ma0R+hi
w0ASBONQxgA+3zMe4HRDut51sC/33TRxUAMAsXDUAocLlz2VHvUudIe3kFr1J78w6ACcT50y3Ttk
0SPFkHSgu8u7AF/HjdDb9DbnM+Xkco9H60xAEF5oU7w2dU6vemG99ms73Yg6a9R03mMM/KX6h2R7
g3suZS8DTncx7R+au7k2YifDAvuZ0hJ+dJCdNvBrT96Quey8mu98ZY1w0WrY6Z1KnH6s0I6iYZp0
Eo89RjW95IFxNTLYdTp4qUKWxkFvIG2hPeDn5zMdcg3CCBpsVJteeb545WQs8XWw8iND+9UwfDDu
3hceCUSIMX/WKaNKwYeFb8wW+iodNvXfACIzNk8aSmVtn/p8eODwZKmcsk1v4+DOG5p/zoKpl0Qw
2YRgOwww55uAWvUyp5nHRlIVOetTL/V2ri4iWf8L8HgcUkBfjLHDHy/L22tcOzjNe753cO1Y6TBz
Lq86751jBj8nYMHtFI65tW1jW4UB6BMUhmCsnwZMNlunt++Hpv8K2dDhgaEuyKTuqAL3REmSQYNZ
8GsSQbL8r8JH8U2qfg/47Zf1GNvcUgAEtD9Csxk2yI//AJ1cwzaXR+5AKI8C+zVhX4gexcmnoDNq
VpO2ZjHsYX3fjk7jbasZLYB1KwdxuxcZo3huhnsOkFualMUeLzHnXu49cOG6aOzdmx5qL42n/Bmq
nj1gPxMEqFbd1reYXqac40fSa81qPjmyOsOBnDrZC20+uPj7+2RuUIEM/qe8x6paV9JsKqOkXOao
aKfXjAuDdLABL7L6aBzbOFv1oLeNQPlS4dHkEr2hQgKJZoW8dmUbFVbjnAqMmj5r/y0K/g7/yj4A
AykzQ/BpW9sO4mfJzu+qVbtd6vWoI3gcGNDHSxC8xEuMJ0mjgBWcJUe/Z9PunqfsHJn8jkHpfhLX
+ofrNGU/3h2gGf0S4IdBB8Ml+OoppMd8jauVWAZy1if/NrERZfzrFgDIMq2OoSZTyNM+W+6BCgZa
D8HyxGlMaMZhDm3jMrI11+pZYQUZCv525b3y1B0GUzdryag4jDrf2/ZHl3Yv5oAQnREQAyjE2qgs
/M+4paUBdG1Vt/pTzc6pUQzs7eyc40R8911y7nOWNEWtv1ub+I6fn3R7W5BrVsMQHNcaUYhNVZZU
X0VGY2ds1fY27ZyTPT+VRveOQe235q+3RXno2E4dvQzUKOwhVlE1LsggRxGcvRl1JKFMs2k+C4wA
J1s2lH5zhVt/D0eGpIgT2vrEePUtijw958dypkOG7NcpF+LiAvs37vn1cON+W8ed9gOReSPvnlV4
sfh/vbJZp/kv1ENSxNNdOss8ZIt8cHVq7gwTpTz1AZ2OPpV542IPG9sqHpWR7AZUzi3ZhmrrL0wt
aQCX0Bm7Xw6xH5xjMKqyVcNj2+B+YQMiVWpEPQGdyBUGPZOq30/TO/FMrO0Wkxkp/YPqf+yJ59pq
uouEXoYDyUkiNPtnVvjVxg9Ijo7dFat2LSGwadMhD5qEJ0nf8Fyaf+JqoTvCCrbSn8ynsDQuvKq4
78nsrVsM2pe6Pw4tJoeuvmGMfh+D8DEfkIvMBARTLmw4BbTqpjbfCWd94ErVQCsd6HJskbpYRKhD
MaQ0Btl/2D9ZqC7xuhVhTG4zkgwenYE4gzjIHMwZ7AdOTLGMPIpQjIzBsE5zcaJ2gx7yRfEcTQ5R
BkVbY4EWzmbTA4844F7ceGOTH0x72wqUECdcUQKL/ZGly8UsWArWRs4C0wse/Yl7tCsgis4T28PQ
LhmaEJuHFu5u0a7sO37EjaOHbTq2R4fGuMNizH+we/Rujt8tzps9GJYwC4aj05XZppjx9+YBglSi
gRUOM7Mu75ewsKLRnwWva6RHuWqE7LjP/jzSDePW0DPUDAiwzF8KCxJRt0AzpIn5MdEWhPoBAS2w
qccjwb8EHgV+E47Zqdnak+YHmC5/vLLe43ZGEsABtIPP5+7acOFX2RNbIlTOybHXiNt44Adh7rss
xA3WF5/kRKiWc8lN9XSz2xUJMuytrGY7jlMTT23fFfUxA3id+vjcGKG5RQOH1Wb+CiZlQseyvpiP
6GLivPJ4AKehOIdYiyKt2BsBa3wrZdzuOf2p5uFd3cJ2hkQD3i4u83sztt94/x56C+s8BNIvaG/0
R1uLv8MBCNWWP+dmcvHCCsBnKC3B02jX8yHGMcJk2s2Ivh7GgqHOWCQi0pX14j4Nqc+cu/DRaoI7
rmY9+4Ii3HehvmkPYiQGsFs5ha+E9YrNJIFDQdH27Le2G3E+yZovtWAmwi/rU3c9Bed2+ijpvdny
ueJJRh3ZNLB2jXgxIWmZaaQNa/2PIY53n3bhGlFT1Ye6cKmSCModiQeoITaGwtGCNpJCGOmmBfW+
Y3PtKX5x885yNTkoKp3Sme140b5ZIVAPLnJUjC0VuqHCTqW8/IgflQ+9wE9ZeZwlvYEA5eCEA/JW
HSCB3YWazCFDFgVQbRJhyQbZJmi4SDR11WPKYR83LyQ8MQp6WH482Fh13Ac8Tfxsk6H6axvJ+2QH
f8uYkcjqWU+1Gd1ImGV2OH4/PfYL2kRQkQAxvcz+cIrai/JZRZNpVWzgzXhbB/jHSvIxlDJk67LY
hsCOr6kIAmubFnz/EqdeojKlJy1X9Iu69NpyI64Yk/UUryk+nC/Ybw24flLwDMYBr5lxzrnV1PdF
OsCZ1rmLlgDSR9ToPTy1oFgK/BmsVdUY3/VV++EnODaSnMImeseobWf9ieGDj+aJzdu8aTHI7gVb
SarhWycizMJX7foyaib7qCaURMHeN2YhvPv/VRnIiec+pKGzIZycpu7fKeuOo52zWe9Am9XLO1KL
tR2qb79AUJvGaj1lIWV7Td5EZe7vR2VFFbtOYl+efda8Hmub1Y0cOvL30nZ3UAJYF033gvFrY/o2
cgMTP69ubv6u355s/BkMacNWxgPC5YJjJ+XkvfAx56KHOL/xMFrh5q2Advb1Qylz2rfd+QK0Mt2V
VHttbDxZVW3sciq4qBRlM4bfxTj2lC9asQtnSAh6AExiVq3si1Nl1et9Fid2f8Axn25DhTeOyWPP
8j+74o2mmfCCmSE+ZlX37A2h2ApqqIZpYOUxpqglnVT3nPLWJqO8ZC3nI2VVMEq7RcVemxbDitLP
vSCkZ3pTvgsDwTBut+8G3lW+/6gXteh+UwtET1COBHNnEy7fhQu2d6oGXgJ640mWw+QrJTUd9S3V
GdV4LUYF6q9wmGAmiKxB3M/xjeJC3oTpSAOUmVFyJBVEczwdOBU6uKx9t4N1811gwioN2+HfYoZF
rvoQ9mxHRcUtrViFlICdVBYolv6t2iW+QceUg9DaW4KtB1a1KEfzqWRN9Amb9C7otDpDOn+kJUTd
nJCUWwonNRHs/LGmfwjCTHVQAAsNuu60LA7Psvu1+HAiDBNl2mv0S7ui233Bnyzz9YMz6oEmBrUl
70aBWmAf8dM/CYGdQXKQHrwuHzkTuIYH6Pc4umHO8+p5LwMGw9nqn8Mp2fUq/Kms4XOgRGLCcKhN
e9rjYN2qcGl2Y1zsTYlSkVYKPagez4YRjtyRh54sc8jtykJl1SO/n3HEFuFwW3iZgCgVvP/FYLws
7B7dgbLJrqKhPZOUyo1HM/Rqgunw+22bmQQfrscWe5PnONBwur/mXf7eS4QvQhbmLofA1PZBdWck
xUPihmw00KG56KYHw48pdgpOVjL8unODzWoVfN1itR5Z9a9XLo9JrCP+bhtNpERp3lxCOkK5Pa3X
GwDvqCKEaenKaF/4OC6RaSLl0NG75bjyMFWoH7+bP4P4vveYu1Q5h7Bm7iuVQIRf8TJ1QQqxSSAU
py/kO6xDsdaYFkwWaWohqNDPvF3wVemFbl9ezPyZyHEUcz8fqjqpoyI0UbqlpgvYH7jDxCyiy7gF
2zSUF8NoPhOgRonH2IpYzg2Qg5TVFL3ODnJNNb0anTzS3KaiRWN3iAunPzcewHHFGtsYFY6E0K52
8oSf0tnOdgIhBCXIWF59MO+7Dlttm6KZSSH2bk+ZZg1/miJ3u48Kzbni5Q07uDZ47HzsHLQY7qj4
gmxslodibMtdmwzG0VY1z45d/sVoHWyrXP5Bh3uhNQUDzNDcfKO5b7X/wZj3j2AnTh4Wf1sxLDSf
6caMZD5Q6Uj9WW20r2VqvfQpxs/BIY5YlO5jIDPWrFl3wy0mKbL1WoYdJF+hEZ9cxFphd4cQm/ga
2xy2fAPHQ+YNT5K10JHo9HcRur++RwkKkKoW3mZV0GsjWFEzIBDPsdChMUd/88WrM7W49obRHkeE
cPdWZ8HLGtIr3Z9fXoz86ONswzemlwczLCJ1QfsI7ptCgsZEOQsk2T4zgLU/4yQeyxIqhPFtx4SK
+5CzjPYd1rU5IE2qKV+8tLojJPFPCtQZ15pRWQKOQNdkdMX8HE3GdF6MJjwkLk6kXsm7VpavejHb
08DllobY37Szyu0g5j7ynQxFQDZfU2vbF9Ro5FczuKcbxr1UIDWNTHtHxzlpRms8j6wqRzGOl6Sr
DuZCa7iN3Ftn9KuPJHOdXD1JN8fFVI/ZAXcMbxAbvEWTefdAFJPt7Oesp0gx3ttDfz9hQNqRRHrt
CTWw8cdhZa5pXrwSwGl1tu+V9/L/byDc4Q5tPtxR3jNfUsWXwXJw78f2dIJx2EQLqFBI76R/DS63
SxB7d4Lyu7roMMoFgdwJl+0sKCnsTT0qbzWMxJn40uqW07bTzl2ed+IxjMVppFnjIFhC7rWY8/3i
vee+Yx5yy5DEJ43V5Y+XI0Bli3Fp0QQkpS6ZY1cNyO8Os1v7EW6N3UgP9jVuoIokzEggq7tTCWSQ
yabyiJUjE/n2e0KBU0QkCQ8dMxtbRLpggjYjLwGivZHxQbmijxqDZgO6I0au0ZztekaajM3c2SnJ
vVlYMj2iN6OI5c9uSc9XMTXUXIw2doa+vo5hcu1tbbzU3wam4AgXUHyu2R5v8vYuT4vgOKfTc4qK
chCL7+89JXHDSVNQMQk43IxNrmHLvO1bGsbDGCNNxRqT7S6nUNjSJqw7SnWySnPzgpCQmCTZcp9w
UoZHrJHmSaz8h0XaOK96XnJxleL91/StoEzuZMHOj/wCKDu0BJdszym2tBn5Q8+ZSF0ANkiYaY3g
8p8u2f/scrQSxyr3ba3oEaKfsjaNgS0LYl7TeWwSGuPoTh5viHpaIkdk1UsaGtvQelD9xLPdhV+S
XpizkyVvYaXsR19an+M80n3eNm+0eAPXkwST88B/yJHnsSveJjnr59CkRyWZEV65Yrw5fvD8PzWh
dYN/BVD6rWDLm6DIXwchCDWK4DRqgIg64cdqJQRqeoWglCW/OfPv3VJzLRADH5deNV4UT1jzZyvm
NOc6+0HyHt6supt1LR8wmHKFXpg5csthfUjJ3ZcsyltlrDfypQ0uQYJdJLSbY2HTkUtB0BbJLv7r
5PrDyJgkPfvRoTnzZnZkrGdliftQVH/LNRKNaor9X5fDnSKeIMXU3aP4u0e/dJ9gs++IxVd7i5vB
2V+tj5xh1j1+JhfXRhpGgKavhNvLN74y8w6t7yDEhCsuCD4UK1pu6hv2fey1sOFcanDB2zG336rB
d7Y6FwkPGT9ELjv9nU85VyIeYKt0DyWx1J0Y4i5Ky6CPPMqANyiG9aUCLIdJtUEZnAT7fOcFqBYt
FnhpsYkNQCcnQhKTsa+CFNVvCLLIpnUzG8Y3bpDnxvIVaQOvuk50wXKJtTKnQRQaXmFWOLQpQGKW
TIuJdj7agc1pMzF3AQQPd4zf5dvSuVvfjesniQWuSxvgVUIWhzYbjbe0FLsQ4saS4SGITXaO5GHY
8iHgAMCcvOB5yZnqh369A/kw53DHOBcLk8LMJPjHWKMDflqyNerMuz4s5X1a4zcZaw6HaaqTY+mt
O6/BqQBZAvpKFuPJSoCFGuT3Dglg1F1YXWkkw37IGXvNBR+ttGUSnmJ3jOpkbQQ3RLkTdvvkL+J9
oXbOqtpiP+rW5eLNUxoSf36wMnxw078CETsJB+uSWH+DnBavDjffMuB79CdqZwuXBB6vLnWSM7uk
uvq0w9o+A1uJCkjfHyWu7MZio2lWJQWwpfO3qXT74PcjqT8fdp+eqh7ZytVPQ8ZNerxMIbppU5jZ
AyIM6ERAZxAaz6hR+uiCo4lNL3vCCHK16AXYMJCYezcbX2bbueRMMget2JhSjrUViWG9kfQajgWl
b443mQdM0kcz19bVgGLksFbB01EuUTzP3y0G9hsMm/pojpIiKpoIvFGZn9JpjuOqJrqUmz7mtS82
IjXLq98vBaOF7PdBnuQnoWamMBFXBwYw6LCA/W8ho1hjhMaBFRDDqcPiqjPHyxjgLO2ZfCxB5wjP
wlFgkledtwsaNzvA3hCRvTrZefT2hBsw0iVBcy28pY+US7FL4Gm9U0mBId2K4bAtTXqNDffUAMio
xrdpnOVDUo53gzWVJ7ww+FS5PnedPb7zMORKb2TJZmaSDmbO9cOVyQ7jVR1bzxDx92qqzlnfNhee
vqOnBnXqHHYDbhwaD5oNIDSWObkPB94glaM/aWC4L7A0MBfBlujpUDR6N+AhuuGT6o41kuQFAf4r
yzM+BbJ0sCas0bP8S8WGzbqbzxO5FfTfsP7xTetVTorHtSw+1Ny5Z5gISHDezbPa6YZrREcxdYQ7
3eMI59ViPxh59WkKTvK5sr3rwpl9dGeZHLJ+vEP9y68UytR7GYrzDKv8WtUYwH20xSGV6mJMVD1i
36QKu+T2YXvyOc+K+dROFm5TXVGt8uMtkIjQ8GaYrmyIkKRYsxkkOBoxps9KsWG25fToOEZ+9luh
z1TjMMx36I1OVRgYAwhOZXGLkDiO3DCG67hgY0j1lNyGJgsP4UDilcv3pmBRDjOiyqZwn1KpvQ3N
rzYv2Wi0uX7I4uBUEbOnRY0YJQmA9dgjVTM22Wtp93P0PxemK9j32ALUCzQHkk7z2N+QHNJtmTbX
lF3AxkPw2FREOfNu4oJQe9VxsZfmkpXBH82laUeBM6GWMAsBC0ECqgpCaVjtoU94jHGh3/zpAZhS
idlGnTnk31P2lnHFInYlre1YyZ/O7pAu09iJZkRYfCcpt3M7e4SsRUyR2Y5HySOD0PVvpM43g/bR
7TLnwQ07fQcLqt42aY0Tj8u6z1w7LHPG8hcAZ+ChvtKL4pC5qcZz+UrfjvG3NuRZquwfbQkDFxID
k2nZT5/GzMcsLs45/arz0L13baFBUbHyMEznr0msgi0JCNRpprrdILfHU8FVeJ6xptfPvmG4j9LT
aCSC7xA7UrJII4948CV6en+tPF32ToAbPFQoczJ7cR093jv8Cbx2vOen95IohCKrBxGa2ybFIu6d
4q1Ot4nxgxNuNxPI/HI4sLvE+2HLbb0ac/eTctaSDXtPiS+8a52/jG0Tnl0MaKQLBvbofvDBsn43
l3iKqqlbPihIoD+cXuKNjuPhnBQx1AxvMYn68S9haeV1anBpo2oFqwrzzbiQ3q2mIL9LuvFHFgsX
49kIowG58+LUKXx9RcjFl+ILE86pMOqzLqb5o1VBhIC7IAVlOcyG51SEOPPdvDvVIevbujkmcUPj
qUCVt/wMkSbJ+mMzurca4fKRVmP+ofMfZ2e2XLdybdlfcZx3uIAEEkhUXPth9y37/gVBSRT6vsfX
1wCvq0okT0gVFT7h8LEoCXsDyMy11pxjbsG3UavSSPQzJoZzo9Fmx207gtCsWW0uOQdOw/dEiyWi
TWanwI9oSkDILLQw2KcdlpXwIC2kF25N/PfE4Y7cZIdwgqZ9ohgPUMWSfWWOZbE3LOPJy5L4gK8n
35Z1nW9QvJ2o8vnUaWpshEf/x3EK+u8MabTsIZSFD1ONRYb5AE6woHmM/Mk4GeYFtK2RvmyeUkla
lPtFGYPGrU46rQno7fuo7N2j2bnc7QR+UeDf5LW071pkTYi1MsBH2QhAwJ2OvKuvqWY7hwjJdEo+
H19hfk697rbxPH1TeryxTdvDf7Gyl8nI1Bp/bOWN0DAQ3I5Vqh00UGWoTR2Hb6EuLpJxa3FguU4J
z8gdyyMWYcrXGW2ZXZjRYPUj/TxMDB24lc7KjCu0bYb8lokWicpINw62zEI3cuzkocK068R3WknP
nNoTfWDxRMJzvg3YrPVQGjwdqdqkiiEXDl30ggHkXvM7zwXzXNr+kbDGVVNnaxkD6q7bR2XhLk38
mC4DV7LIAngSqg1+Kg4SeuXJC7v7IYBMQCqP56SrLj2yDW+wKyNBNsnONof8rq0Me5va4z3lmraR
mLZW5HwUZPnl+HxNGt5jPwte6nI+TBmn1g+KdY/eHZ4L6nDrwhzrcTfl4mUwG+wvwr1ie6ENo6qW
BCwet8EYHOTxcXl06mcHx92FEiON2XQ8hMgR51MwsbNSQ9LAOSkOkCPpeoi6BFC7E4zPWh/eqnFW
W5BwBESKqYKFrCP17bVpp8mhYbPTq6kh0b3z1u9beuIwEG11cChAoif9vWTiWIhS4EH1PES+k0U8
ZAxcdJtOWUCu86KnPbId0/pbr8BL0N88KCO/Mz1weno3eAwcFZ103X+0FeUUGLb0TnFCoZM3813q
UXi7MDXrY1vU4kbPUW+0DQ5nAkJYzmLWKJK3VuFYW6dRRrRKMQgQikycSwQHBzjA+22rWgJRWRxu
y5zXhFeXNEBH2Cs70nilkU8d86jfmLUvbkad704fsvAK4HyF921pRkQJVdz4ZaX06VYLR/yEwYY2
VIdo8GLQ53jNAn0E0tTgAt0dowrdRlI8Bdo6MNQlqK1ZRudU96U0iT717oOqumAdci3E23VIkR9Q
xRCopiFolZ5NsxgyIR4PZNdY3l3KJtc8Fkm2qpCvRgPqKZNU5LGR2spDyLWVxFeeSMDbd+CQtLIz
ryvgactiPIx25HzvUIPJ6oXp4PiDzPsZi+1ol/jHKJGLZgsUH34ImZsnA5T/pqwewzJtzl5mm6DE
PDYamwF/YqLCIonEvsnhXS5G0VQHgZFsxMR448QYQqEohScYFq7x1DVNdqUXQbxLBqOa5ZhXrTXl
t71jswjCnlqVdCnPVXhU5rQmgAjt93yOETbhN73xjVD6RafxF6L1066befmIdKO8KAmtfHQQR5Hw
PcqrjvAApTU7gI31TRz6jJZ1gV88SP0rzU8PWpQ8ZX2SfQs9cagSYDj64MP3p2lSSHfNOrz15kLl
93yNdwrjJ7qGYzi6QjBCzWy8oxN/gRShLQ0dBwMn+YIJzR/m/X7mclgK1nkV5gdK0XjbIasjg2/H
CCw2vRxTQjX2u8awdwF8vXXnPo6TzikS3WUh1LZqI2iD4UgaKs+c48lo0QvQEexfq4aT96lAhLFu
6pqdtkz7P3wi9QXs5yAksk0l4NC4ru58gkGjx3GNKKctOerV7UAir0acYcOg0wL4sYwHh+Yp2/de
A9ZHfOaGpTrc8tFKV0Y37aiXF65LuzdbiyGyzkaEJtQLaTKELT38uh7yfTaZ92hYzANiOygj2qBt
/VTIS7/rZqRn/mg4QO2gAdRHzWL8bqasAmNkZSeAnAe1b6SZX9epXxxSk+eggwhwZA73ohBXHqhM
mMCU4FS6xqVxm7FQjPZlleIfNpGcrVLH8s8BlP91oIODKVP9W2clA3pVJKKJ7PNdyFUeSAI+vv+o
bb7Uiar3dYlnl+HodRWPwwVSZ6bWuWtfTfhNJCL+U+qjvjJAgtYkUjZUI8dU5sbZqSe1Vo0KlwSs
65eS+dRGWRnwPyX25ejQeWxREv/+ufwbWhiONWiW0sFjCJ31EzzLY/yX8d5qVHgwAjqvJ3EBWolL
w0a4vnlvM1eqHEwDUUOXcKQ+8sNmWqoAgtPvL0V8AdBI3D3QSRj9A/P6AjKVqqrC3kSK1KSMziYI
ekufGgUoQh+t0Zza5tlwdXFJMKe2Z8ZEzVTcC/J2n1Jf3E0NuelZ1bzlCYkz4TzWUbOYMwmtbldK
9zbCz/EHas7Xt3q+ZMsQju3M/E3n07fH4o/ECgrKAvVUu2eMCViTGm5VtW29oRIArEWAA9Mee0MH
87XRiiO0rXVqITfQ/fzVi+Cjawi/d6nuXL7jm23UAWtqQcFAFxWbloYbgWl95dRateLruI9tokGx
4Z0bq6xO4Lr+f+6Drc+fSfICsWJ9BAGldi4nimuaF7qi/TF4ww5t5jmiQqbbyTl10PG1MYnDwGsH
NVZVe0VmzFtRc+xOILRq/Nnz4d4hRQPFT+qUrxxI8bZ7hgnBaAhOlt1++/3T83cPso0OzHYNltf5
Px+v2pYBsuwSgh2bhcOgCQMY58KzVZ5KgZAqQDS/jGWsQWyh32wECOy9IFuUisHa7y/F+bIyShNA
tq4DGZcAYo1PK+OQZNqILXqe8yQ03QcG/hoy+W4sV6xBE/44+sAtMW5HqkKD3lJfXDGHlTvo2ObG
CVBhM4m91Wv1HRFBcxe6w+OU5HBJRBXdIim8qWVxKoze2+YhRMG5vS6wipIYgVoFgTM+asbhsauH
zK84yKT4T/3Y3eUtEoVKWcku45ktOOa9DgECHkA8Fl5H7G+9mn4igTc2o0VjzMBFhalkr9tudWEn
zjpzm6ua4y1KCY2Jfd56h3boVnnRVgd/4ifpY3IsILcGQldyypGdpg2AHz8tvvelQy8mzuU1jo64
ZNLDvC2+dxBgJeZwV+mOOg1uAFfGHF8Lwezt97flKycQUaAypEQ+RbIC54uPT0jaFzkAuUmjdAfy
YeJb4YxRH9MOJ5NT2uMavOOJ7gF9KqfGX5n1aFHz9fuUIRHoNTC3rCbCBXEYiTWLN9uXpJaWaOgx
rlme9ey0w+X7SCqe210IEfOFIlcEvgAUUYJiFJJ+eH2dOE7FsDT6xll1cZGd2zmdx/S0P7zK5szs
+nDq4CNz3HCFoTCN8kR+/MgeoUI+iDh/6XRkI/iRhSLW1690AhArR1iXwaDnS9ohuHHZ4deDBXks
D+z4HKMNzoFYMtGKsvUwHysioovC7sVn37yNEXzTNcM0lVNWpiht8oDCe6SUOUQD4bhjF3FgGUjT
BfJurXuZBWyMI92UTH/UOOg8l/0DZ+vy/PubLL/ikC1yM3RAAcDwgDN/wg3T3tHiKO81GEk0W5rY
rHdVWt1MoX4wkS9dVelbpopuH9HpmaUB9rIDXAo9YUwefIE0pJ2eSyNwrwhz14+hRkXwboynhR4c
iYC9I64XkFAHXq+vZx/VJIcrhudoVEafQFOEacz+cgNQv8ejMdshUk+/wppknAVFE6nEDiL9WR5j
42oVRWVcNhZKZag7S3Ak9yjYvMPobhCM3vomMuCcnOYeo8/cycrWTdocPYO+WUs8DdN1tdeq5OTq
iTzFvQeOKXN3ccAgoXI6/U/k63k7+/g4WaxscwqIxU5tvH/5vxxiFSLjpAwHCu2pY3BswJX1C6wZ
6B85n6HE1VBc4rED06GZNESgglV84vrWHHn0f3+njRls/eViBDdZmroDXXp+9n+5GNz4uqhK7vSY
++F1qdCx0K1L0PtDYfMxqNeMcIS4aCRk7sLDFAxcFq3+W+r67R9yEcQXBqnkm+GhU6wwhJvKOdfh
l4tptQn1VRtAjapA2Y51RJOAN23zXiPTLvAOE03FIAmqdS4GGyugtSi6rFlKO5tuwdPRbdI8n+ew
PaQDQxSCs+oNg/2UcXLpHYryPR+4fs2wzmy1yIbWQdcmiplY//57FX/zBlkGqTGu48w3+n2j/eWj
uLqntXmrI+sMViF5o03TkgdmZ+WCSI0ryVj2WXpLvdHTHcMCaAiGg0HPyB5ym73B2xQ5XTMKNaJG
q/nZMJmglgHgHxWN175Zi4eOZUhrMvgXBrlGwN9+Dokyn80/Fl1f0jSkNedpoA51sTsbnzMJhTUY
MRgTMglBOazG2c0Tq0geEzN+Zu+PQ9e/hAf34BY9Mn+YJww+u7vepsIPOUTSo9MgJwUPWVXRvTM0
PEwBwYKFbZF4zag7bnB0wQR2Nwnlg+lm/WXsJHCZPXxpv78txqfUQwfQu2WD0lWOIhrE1D9vX3ah
RWnfkmoRon9h0kXnx3O8B/p+3sqJ0iuRMNTNckfb5KGD+ViNyNtx+TTBoOiM0b2Ihx9YqyajLV+E
oBMY+QZ7VC1IBExRK9s5AuubLL7LmG8hBmJ+knWUTaPRXr3ZpoG2yKufkmI2n/RWOgMg030X6xLr
HE+sG5n+xdBU2IkG2ezGEVMC3XDWYGHfS42BuhFdJmli33oaa8MksTuygucrTB/qlJXTcxdrJ4Yi
xXmqxQt+jOoWW+vtiFKo6t3y1vF6XPT5rtKt7MKeBkz4lSOZhjD/HSwkbKOAVk1yhZrqE2bJfIsC
Ye5l6s+a07uLrgtPwqloT0pagErbm1odr3MdPU+59W6DqLhyXehEtqYzrMyJBbcgeDpg2yoQFVtX
oSFGDw5ThzjgzTTLQGptDFcxSmmL3NezBN60wjZSEys7KSJlxQArZAQaOnBEFqiaXrDJIOOdJ1dN
Hu2b8Af5j+4qafL+krP4Zu6ieKK0XmwnxWETp/0mq2f5d1Bh+rBUeZV5kCozv5KrLqBPM2+nYyv1
5zoeCFBPyvtWbyT4EsB4jhed8GPcKwlVfyBt/Q/Vj/qbRc+26Gko1j5b8s/HRY8eKoPKkUXPwb2/
UHMQula18ogex1y1CG8iF2TFwlDXTT3tgkIkd8WkqQOdinEZl8i+S6Uz+ucBTjwzBAOo7y3HLx4d
+Mwwd6tFn4bFHpdeBWe/aXEbL5veHV+wx24DQxc3TOagpOfjmjmqtfVpkYE5IZUyJJsDaw/xF2Xi
spcOw098OsQ4lqinolY1x1Tb4dr39tbAk6GnuFS7HtxTly36eChPhFwc0Olo5wT2+CXOcMrQsd3E
vp59s82KVA1Dx+beFVeNCpg7B053Cuf2KNnoiAGHhhly+djmbnWWNs5aw6HWL0Ifd5tl3tDc4vti
6mgFtfY8lOARJHPDbdWzxExxYR1EmLl0sp34aQyeJy9YV0k3vtgGPhtMq+A7mipaeZ6LBUhO18hC
jZNJR+H3a87fLjlS5+yomDMY+nse2C9bAdsWklYhyG4oRvgOJmx3zG0uCwzZMe1Mwx1q57kEpdU7
wTHsEu1yrAsTI5hnr9NElnThpLOpxnyfdPQXGObLKwqnaRGZWEn6UIPFkzDRNNnMmIMf4/5NDJLm
f6u3f9jX5NeqzLIV9axrmiylSsyHm18+DDOHgWjK+fhf41SPmuiMyhKiAlH0Fl4FgB5wmMJeLj34
VUQD8LJNNYLiOvFeRlMLrmWNGcTR4rUbp/VRuE5+CRXpWmmCfF/uTgcne63J5NU3oE6MzYRsfyj6
LXYcZPUDRWmVPXeN+U2wl2bCGHfurF/2WudJw4W5J9ERU8o8+sSzdWN26bJJpdqipM2pMSZ5FyAV
LlG1LbNmMHdEcZxIIEivbbdlhqvUniH+sM5Jkl7//jkwv3ZmULbRmrFtvjxJ9/jjV9fYOlYNRRkh
CWwKyx4yoFR71w7bTeNmpF4STr4c6wBy20Q+uJalySW+jJu2ZYzVw1PP4/iuGWVykfgW83s6GHtM
cXCpLUQMICBSQAMvRmCtOtVYD21P+g/TCfBpRrANrNZCkIuROBFeeTaHp45d8g9rmfF1LZMsYYL1
zJK2Y7+vdb88HSEq2axGMrSU8wC37+tzVMtnX5vAx3bwBS1x0HzyZDpNnj0ZXkNur/s7qx1eYo37
kxru+IcG698ccLkk2sVUrA7JOZ+TU4Iu6HqzwyA9mMR8jt1DgI2VPJIemj5EZb8IioXfzw5ftwcF
CPZ4qVwGikOCnqpFWPyHp+DraYqnwDCR9ZCBwDH3U/0Mm0P6YTzngRoEYHDB9ZzL1z/4AFXjp8yD
+a55aHr4NO1yihgMKnD0dcRFxzDLdpoXfE9qqsxGxVtbY+akhdPNQALENZOx/RRDVRJs8WWaRGsf
EOySkS1FpWYSpMF8OyNCr8ug4NsD9ZvwaMwqjaZ/dt2I6vr94ejH/vb3n/pvEs/41DZhCsoh1pqi
8uOzjzwfGXtSMt31nBfdQWsxEpw7TNDxw5gCaJzk2fKYFkvEEyDNijfXJGnn/f3WcheXesm2Vblt
u+5gjmjRWrb0x39/leJrMcTD6zhMMtB4mYb4VAzVVWn7bkfLKZHdPR2ILT1rzGKzftRDcOc7MeKV
kA4jj2kmlI41a7jzk+jBmDO3KCW3Wt5R7UfoxPvYgpnVM1xonesod5xtAod8T/7BExva4fdX/jdP
ucNLR7OBTsW8uHwq2GE5TG5h85SPEynNTjjhUgnJwa4xwy9t1DyXaSDPakoRmJAZxythrW2TkVGb
H8ygMv/wlBtfn3KuR+n2HFXmcNPn8uiXhSANUUEyziSUwa1Ac7ODb+Legj3EAHF6F18FBLD1GpbH
oUJQ2ouX0CG+5r1Me88FcwmUHBxYO3MP6A/f1rxJfSx6HS5P6Aw9haULe97kfrk6Q7N6QCwW2VO9
Z5wCfcBb55RLUreePfoiW6odaLtpWXEWdPN9uzFL/37U5d3vr0P+zXXMiRuKnhI1NCfAj9dhj3rE
BITN1GzLZ28Czbyog/5i7KvZQulmW1FjmGP7SldhF0Qb2yJxOyipwvqpR62uG+a6ls1NbzhQCyne
toUHZncqUNfEzE8mTbpbzPntwickZ6sjhePA40zZcWBLBS7GsMssZbWqpZ6u27J/1CDwbAiVM7dV
Yp4K5YMVrx3c0Wk9babUdfdZat12Ir5+F3AbvX+RxYqq1FTFUvNaerRZcac8qVPBOs068mrm3J6E
NaSB60lrnM+dByHm99+kMX9Tn+6ookts2o7SBdaeT912vZVeGCAsparIsr168Bw0WBIobk27lDZr
vrIqmDpmdtB73VoCdL9CuoTwsg68o4da/Q8vwHsmy6cLor3jUv7TWuFJ+/wC5KGtep1x0xB1TM+I
NMiRlkxuC1925tY4Isbo6cd4LPR5M4/HfNclVQotw6SKZMr3QivopgjtH36Z9XtqN/8aEsq60qz4
GFWJvXKoy4gAS8g7QLiGuXQg5VWzryrWUvi5B6MZxQ5QMZ5dgJuokG8y2avrEeQQuRTayVQs/qMG
cjPUimwJwOHVQiWwsnCHXae2spam6PwttuF0heV1XP3+nrlfn37uFSG8wjGF+bX1FIUDjoWqQJiV
SWevTZZ3bAwjPOrSqMdFWrBmsBHPZUh6O402CUC9xR42tHtctRXUmsHe00Na1Pj3/Kx2t8yAk3U5
VXBJYa+44pV4bZRGCG5Xzah+0mgjBCVR38xMiQOZXvq1DmllAdxNX1UxBiacBucudqKzi4cIVMlc
j4eDOOuJI87QhIPKas6DUx+JiEx3QYxABXk4KhV9xI6k4JSHVSpuOpu/MZrV0000PUy0l+D2Yr3E
OfWDuIxtK9orlJj2xq+MlWmNBelPIxx3o7GXQdM8x+j8E+YEjQ3qoyBG6miI5qEAl1kgmaPO0BbR
EnrJwSztAsl6sRLKf5jIMjqUtICAGBGWSHzy2rXjcBMFctgmnC6hn4nGAj2jAefqUbQKVe4KECYH
ET/50zcEX+xdOQRiN3P103//l2v+4bb/TTmkdLJhbdJeWfes90Xxl8U3t5A7FqL3l51/owdMdVT2
w8xRTXQGVnaYzCRHaMcph2yKq3MfhdkpzMfwwFB3ocD5yrAdj4h0kVjkRDYMt4QEYT4U3jW+3a2J
E3j/3j5U6YymFjUQdBX/4aTwNV5GzjMQYbDlcp4BSvBx5Y4MKeJSepziAjff0nvp9lVSb51BZOdw
p0/q4Hjqph21Nfjr4YKRcLbpBQc5efZDQpW4THcV0/FdDlP+TIJpesoi9f33b5j5ZRdGXMDbZb23
d+dI3I9XWbAJRzhnwiUf46oxK7Xz52hIyIYnzQfW5zEiPgmVbUl2ajZNgCIlM8x5nQRrbunV9Sxl
yjuQcAn9v43BoA15T7xrwdFfeDT8/ZBMRvwcpNFNAWtN/9xn1h1o0W4TtlWwYhRyS6bzujI5gdhm
A5Cu5s2tgcZYU9pc6qLfsrKoP8wvjC9VKh9cOcwwdQpvCRr84we369GKOJnMGgTQ7Sju8u1UzNtg
NJoIy1D/TAGWHyex0EX2LoYsiWr7D9++O286H/YAR5KpRUayZRA2zjj+41VA89V72+8BsVQxmhif
toQHFIN6Tb+fMRsAmU5V0p6codIfm256AAS4tJpheANm/pC7ifucOsH3QRQE0QePE/VsSWet59Xe
A8EpF80koKZiuoJXli4ZURFepKELnbT2IRT5qz2BfHYsxt49PQKLyTLIYajIBSgWSOfYtWY9Yu0e
kWPh5ffIeYz6jnlU97NHWr5GicnpEUtBZs3R3q6JLrCtLwBXLGo7AlrYh6RpDetyHPu96cFRbIGH
TFCCV7Jk0ipdgyFxiRReYBxBH2wvgaTfJ+Hz6PuAKiARL+MIYGTjWo8qYPAZ8397+ox2Z0FtJvwR
Mtde55uYM11dtMhGF2BPCg7bENpHSOcT9NoYcQrDtBsfVePCRozUT/olvhJ8zAE2adjkIJjlrqrZ
+VoDxS4uZi/XEajSlMNQdK+D+Bj5AOsUycOiTQN4FR45XpntrrtOq1eklMzhva8QuaJ1XVFvB27/
1ErGtvTUsJEV7loP7Tsg5JAsCCAJ56DSuk6XcT36m2YWmfp+cYK3dHLq8CY1aFzUPkG4pJY9SQWY
cha8IAJtCFACZtMgUlTMC1vFDBFSRbVU08GJwcDbAz3zSJGgINJvhdCvZp13LFpFqkyE09lyBh6F
Dta6Zh8mkV1FlRpxI/Y7OdmvekV31e+Ky94hyLjKHiy9fA41druhpy4wgc/5bR8uheTvFcAloUkV
l4LQiAmBdk23mVCVbMnJ8bYeDJAuAm7UYFyUaToAHArSDQLpoXX4au1xS3+/2IDMhK7D2WywANV3
ssTX3GIf6pl3gREkQCZPg2qL7xfIF31bpE+Nusyje1kV6TZtGfriiFmnDQAtzqgM+Nx8uqEImm6U
BSZ6TKLoQLEFsie4y2gD7IoCeEih6d6xFNzPoZiKDTiAnIxvb2BlFmweYbyd/M49gj/WLoQAGG71
+b6w3fTse1N67qLrqBDOgYdePza5SS6BYSKftGMez2ZAap+FeAKSIMYMKIXYS0P4F27AYx9bxVNk
cF7oqexXrVzOy6iLdopt3uauogpPckgghTUjSTh6DRBgUR/2sFsj97JA5XwZdM5tXmNN90YbGtiA
yV+PbZygSX3pWvjXQ1gNKFys7Bj61p1p9MGlCNKf3ZiqvUrQC/pNdtkgRMIYEyzlKC7iNii2kYYm
ppFBtjUMvPohrP498psZGg55zOW4Z3t0mTOUD9hAz2OiU7nhmN3gmLXXyux+ML+DBpFxvqa5LwjO
fOvSDgZDa9FAs2pbbRTedyNjekFyvN0txDB2xwyuvlEqKHgtwlYjROlPF/GmVijoh8A+CTEzQANQ
C3YqXvpWmmeyMO61PlGHLEwgkPgkPqWBVe1BAjXFsCcFfn4UmI023djsFJ3zBTwHn3Dk7GWwK8Z9
gGRA9zMyTCcvvMoqTKFeaBonG+GkbG0ssRY9lDT9WbdmuA8TrVgqr7mKTGTCgALQDdvTHYT26pgB
p4L5O3TPUb5xwGEkXjdeFZ4NZSyS8GuTJjqGfTMu4rYcrnXlrxv8/LdkN7RVlJzZHe4J/quv6nK6
mYjKYUVs9lo+0aXt6nKGofMNKi89h13xjNyNg0Eok5Wj+7dVE71M+ayCMl/M2bXp2xawvaBYZZHN
Desj2P1hxYyxMxK8C7iT3rMKi3g4FwVSuhjtxFDm3dqpFdl0Zf7YlEZ9TXTYcax4fDM7iFbRgKGI
mVe2bIcs3oc5lmKAOpTGmsQkkbOt6ARlbKcRRVJnA0oFDBc8wgFfO5Imgz6Y7q4usHR1BTlEmR09
ZnZqrrXS4Ykm4iCMwAhQDQfrTGDD0npgPVmp0rtyVqfNDqDf77/zHv9l9zUtTpguXQjC7D/uvn2j
RtKwuwi2GOkaNWGklKRJD6qwMnbQNK/tkCPQ+9/5P74P/9N/y6/++4+v//1f/Pv3vBixvwbNp3/9
912e8s9/zb/n//zMx9/x73P4vcrr/Gfz25/avuUXr+lb/fmHPvzJ/O3/ubrVa/P64V/WWRM243X7
Vo03pA4lzftV8Dnmn/x//cV/vL3/KXdj8favv77nbdbMf5of5tlf//mlOT+dCeMvN2f+8//zi/MH
+Ndf95n/Wn39DW+vdfOvv4T4pwKAR9dNlzY9kLlX1L/Nv2LY/yQpFjEALXuLYsHiV7K8aoJ//WWp
f0paJ5T8wuGEhejyr3/Uefv+S/KfDuoVQ0dUq1NhOOqv//3BP9zA/3tD/5G16VUeZk39r79QQXw6
RdMicikjEefyvwS6p0+9BT9Ch2Bl9IeSLiZBqDALCFDyybLFOS3KS6pS/LlE0LRqRGcNMnnNy7ZJ
wvao5fGwCQs4XZFH4tkspES/DhOjJUO1VOpKzz2WVx2Kpn5BEPM2GqBjZpxoRtlCIimJkpzIXwcw
6HUgSMu1wk6/IJuDw4jdEHDdzJAmfgDs2INhxemqdpxshYwNbkxBk7SBhuMmvKPRzAMtZzJok46A
zSZR7v2JwI9cGrsB3dGC0xTdIKxiK0lKk4q9/dCRVtBqDwUY0gwcKcabch0AKA1nUqmHfWTRzfTS
1ECsSZMHdenMNg21jprs3gN5qs/s085073UfQgbCG+IIyTMuOUwOYBwCB/0A5PODlYAnwb6kbWO6
MnDiyJIM/fAl7J0T5L3+yCbMaOQbVaVxsD1IA43W7+gcOoe8TIPd0PbPCq0wQaanXpnr3HKxPJAk
wiKVIqnHHphM/U4F8VvS9HdmD04rH1sIOwStBDZZJygsIbi+KQex2cjXgWn6lXMmSYrS/Qk27oLH
EDdgPu5RSzGtFvqW5gFRT74PamtomakzP57s74kZeWsvDbaQpjPM9aSU0fFfjdlR97DUVAZrZUr6
5jIJDiDW1kUJUcgdHYQUNmAovW6voUFsTJdJnyGZiua0IRGDOPtBOfuQPDWYCtUMhSJztyV+eEqx
mPomHo8hcK7NNokX/dg9mnbmLabSRXQiYV0qDMhYSPE7secAMc7pJUgO3iM0i8r8ySKqlkYV3DeJ
eDK853ZOotGS75GJqJk3g46EUuvRE2ht6EBo6cFttkIWw8ZuIX93LidxI00WUaPTieztB1fraSu5
V00R30UlSQHjgIsvbWmFDOZLQvA0oGzHWGQ62iabKTfkN7DfTSXWbRKd3Ba2ThoECKLESJ4nU9Jm
eAwzxYCvcy+gnb6hIYpX02UHG2kDXol0bZPyFAQChD/bXA21vAcxmJyq2acI9Dy+Eu23aKhAXsAv
mUkLK8sXs64WYQdF9JYW0zm2noUOFs4ABV/oOUe3QVsjcmQAIft+HTc1Rj672ky+8YiWlBPYgMhx
VI0DsRKO/diUuxCGSDH035RKroSiFWREGUcNVy5TkYEuKNmztR+uh4kuqtH2TRXu0RYBTSaHdJMa
VBCDM2kbEYBRKgd9lXchB8UZyWWIMdthSVoaKdKnuqF5BkwlJZtSvSWxtisbL1mNbklaphuDj5NT
v0oco9iMvgtuxrW/4Ry79aJCbWxdj0DNwPhVI+P6mv5th9WT6K+gO+gu1nDzwco4CTQEiLESizXu
TxBkqX7dDLhtg2idTZhJXM6DMF1HHoxaMcRUwcMsewNIlr0mWvLc+wqfq9MCiBqc15iY95ZjQzHS
nspbkr4rx7r0OMPQwkk3bqyVHILbbCVDRFtFwLc8P96AWGaLc7khp6kEkQ8hANi6OaISAEQ1EbK8
MaKtExBc2M16y6zHNZSVxIe33byakfdbEvKeoevj6YSe11GwWmH1YpIStWQuX8BMQqEiEJZgd8SV
1GPFBQSC/0+z7zWzOcatIFUFomroGXBOAbXN/halh09jRh7KFNJUkKnaesKfuJsYlj3B6dNRxbGZ
RTZ6Qs47zUV0y1eN442nuLuPQ7vdlFilQfN9m2K68WHtMr3OSRxoafVmzpXUyX0KtL1rxOVJldY+
6EYaNHXC90SmzVaavLgWbLSdFQb3rQVwICWyiME5McXXLQbSpRwotkyoJct8FiJ1jKxa1oCWcyNI
3wb2urguE+1iiFxSTkNyTiotvDfTcutnnHRVSEN1yrRHI8m2GS+pjyNRiadOnEyjhefraCRtwAJX
DpyWZt9nzk5rbLoTEhKSkxJAFuXqDZIgxhr5o9Xqc9h0hHk79cXUHjQhK+yeslyCYEQT1V0UTWuB
KYIIpNGvJIACz6+hji79HlTag7Wa7PA6NstwG6olr8uTsltKRJ+3ekSGngvWBVP69FmkeALeDt0a
LBNplHSCegdcT66uhybHDdLZ69bM8lVK5FQy2LdQ7zn0Kv9glMORffLJYh67qNsfg5fqq149JygU
1wqMPcrqYglLolqiUjtUJs8NOTXg94eASTIBzss4efLQXakIqGTXE3peZxDIWySHLCfJikCbGwEw
kloZxw2vcKITTBjzjbEc8MQO6YOymx++ZD7souRhr/w+GlVE+5ZRY4sG2Ichvmhrf6P19LAR5IFN
RFTqsqcng89xAcf+otDkriz6nW4R8oF9HbJZW2MA4Q8c0U0h9ls3BfhAqOkzm5b8kihhcZQeDWEc
aKl/CIv4WnAryVrsMM5n/4u9M1uuU1uz9BNxCpgwgdu1WH0jaanXDSFZNs2k7+Hp80Mnd8belRGV
VfcVJ8LH1rZlGcHkb8b4xnMfYwpHyMgmCtxR3QZir6WOTV5nsTUNgjAqt8dv3UWbsJABJDWTgUq8
zzPesnT8hBUY0MAKD/9FmM/wc4Zg60bt2RXxozaL356T0FgxnArqS1jXb9YyOtBN7kTltTfWSDdT
Z75k13cDdQJPQcqEISblSVuzHM1ZjbXBOrUubKMhZuuoRIh7M0hd/aglCzbkTRAf0ugLtumdE1Iy
YSIUoHt6VHgTYHPS6pMM/JVFXsVQwhMb8/qd42A99AwhpH5ouoruLGjrlVm3tyasJiZZwHfCEh5l
f2BtwEMjnBds6xbpYHJXRBBGBCtuP8KbQ69Tr7vm1g9hD57cCFYk6hwKhIdrescK4zkGdlu7J2mD
8782jrgky5XpWUcwasmGvTmGNyZIk0eAfXOp8sVoJAIHhucmXdIiHBAfecGB7EiCwds0eKzmjs8r
LFjmnXUSULdVoKGUKUyIFvWdjfXPW8BCc03upzs8TAB+iZn3qYd1v2zrM0as27QQydvIRNRp/yrI
maSbX4TtxD4F7qVy42LlZR9mmtyRVTcue0WGzAWTltxDEN6P28JuOBBtbcfsEWOzxLCKCxSEQIE8
9IaIqwJi25fs0Ft2A4ivtaUH1TKN1Yt5ABuwaefpjbw6XLCTqZG5wZUg3220xuDsSK5sFi7T/ikl
NsF01kMCN6Q+FLDiqJZY/0n2Z7CVAfwaTyQkumCNi70AeXQ3ax8WJ9XaDcMXt8sOZSVnCg4WrZC8
1yT7nhekkehA/fXTt2SUg5/h5pHkyczFJ6TpNxJ55p2cIR7pf7a2HfvgnS1yvZlK7QicoFwTUBZR
9jqgYYzyMRhiv0w+86yYVo0A7reUNWQ3XvMIBC8W6YR9DXCNlDywlvg7O6JyGNo/nllvJGpgyOVA
2MrxZLfyixKMqjVqjuFghBuzMLiaQDIG0zuPwROYtiVSSX3OIsF1ZO4bZ3rF5VBgqjauHJKMj+sa
qmrqIKu0c+hQXip+TxFjYi928F7jk2bNhYbKhmEhH50SvyI848DPC3cfA0FAc4+f2ZmSfSK1c8vc
ao9y9E0gaGpErsBT8NyHRfLLY6gypdGHKhuxppBaslLzFVgglMNd84TJ+j0FdsV2K93S7xAwLZyN
TV70bhbDggh703vgTj2cDr3sB0YJzi+VL+/M0i9IrSBIwvgkLu0xahnEBe78nbyzvYuZoAU73eFs
rCDM83zFBBBkHbtHvUEMFZwapq4rq8nYTocOzF/lwraN/Sawf4+MNlmW1uLQDLwWWeOidEEQaxPR
k3I0aMUvN9S/baYHIGNK+LEBOi4G2XIKoGHGNulEcXol0zreFkO+L1gorYcMBIYhv6Rb6lxGnOOI
1nfKYlpIVBBvoUINm55a1pyiiqScNN1iyeMdiWlhglfm423CQU0QF7wNib8NcWR0Ljxn2HfkJrGM
5DJ1C6awa7JTNJ4CBySO2QynkOA1LitLQSspj4P5lBS2vUmMgJzYpi92ae6QOOfOn/ZUUF1X1IuE
xq9xCfvV4L4KKl87Du8Hzd5kJT50Uz4Yo/0H796jBrE1NQk1YHFJP8AzasO/XDEAu2v4Lqxw7Tqs
95A4qX7Ylu7wHWhWCdMpuAAxS/yh4eJ1lXMIiOn0C6atSIBBzMbYIXJIrdUYcNe058kNmHjZoN5d
WI7KjNn40lxGMTPbIn3sU84CURA0x0j50bXG+6jKntXgsayYh4O77GpL/TzOnrUaQ0z6vSKcPkN7
6pVnMwtPiWVfklJ7apz8rpjjD5O/ZxWsy4CsLSPKtG1WBvtMwZduOp4NO4Yl0aMntb+zOJQrR2bf
zZKg4zrzoyvEJmkciPOcgnL4RePLOa2Kp9klTpMJ1Vc9OF+jO8qVqRyAyFjO2qKlbUv9QdJ1jx7z
gC4IcXyb+LqYM9pVcx5smEGey3MfW3lycOBWgzQpGkJEu86fwnaJNTL3sx0Qf0dchce/b1Xast8m
ZkhwmklwD5CkDcZbFyilzVtPnN2yc7aELuqbZozJuu/v27C+1nVpr5NY2hswjpwzGQxtkCmB5oLg
sHXTZ3rzYChEWl5TM/TOdnnPi0eLypTV/sxtlRt34DnaNVr5j87E5wRtZwnfITy9QdaJLPLdzL2v
8FWIQVC3RzHQlurN6qhwGjk8GDUsX6f2fC+b+sOIOIIKH1G6pQPbhkUNl4r5CEQdEr+VTf5kzh2R
I7wwZysFV3KLU94ZJNQyNF/NJplsCQN6EGhx+GKJce+SjQsGep/2JyEQRav0UhdIKnk8opsZpGyf
aMlzEL6QKMba2nHd15x/NzHdebjRBBpeWoxm3OjE3srU29ejvb8cLMW8FVIv8rbg0BjE5mj9Zu76
h8Hwg0Y+muN8qSL3EtrdH9lt0IbeAI+CX8AUsJJGfJgHUEzF0dUZ6MiiPJQA6X0pmwv00KcMsoI3
Rj6knUViFb3pY/EVmARdFUpfxYIhgbZs9Bk1r13N+6o6V+yMANHfeDfktMPgDvV0o5sVWUCLcKI9
eaP50VYZNCiPwaIYT2noQHCQfzxqWza2m2rsTqObPeToS7QyPfZDf1C8DgU14YytsYbvNgW30tHe
qk7cdWnzmyrwajv5idy3exkwe6pV9iLn8BIPF0/0CNOhBvWQWHXtAeAU5JSr4zlnzjggPKXNu0+f
72wHhEdbBb8sdGHjTGFX1ieVhIeKF7+fjs2W7aBF6lifZbdKr052WJHlySIiK5xXw4oeyDJ5qql/
52TYlxYdpsViezW5GhoaemSMAtFMKncenlKKBFWfImPnmCxxgsLdgWtERm9RHpmaS8wm77/alGC4
NR2iaojbutbJmLLIZkUQIje2waHeAJLt+BkldXIysF3si1HdsgtHfg2Yfjpbw02wxc0cGnCnaI+e
dJ5xkyyhGwWNAa8t8CFxsEJFHa5QXn/psfY9mLxPJdnb65Yjb5bfXSPOYTGeI4BRRC72mO+y85Cb
pLuFYu2a4Tt7JrRQ5sfIxS9yh37XJP4qnbZR6mzNqv2Nr/Ewp/mJfcg24W+touCr97I/s84Ax2Fb
pmt8ySzusKuIlX0j95MQKTN4pFQ7lS3CDBPMmlQnfRKAzA33IhuNa0UF5eON36Hl2fRa/JAq5xeO
M1Bz2oHGbRtImIh9Yb1jrDnYHRZWDBcSQinxXFmq2OdoYiMIMpui+R6zMtGVMcuNCL1q8xra5LxG
+rAnCpzep0/2miUuSvs9p29udFNCbnrTeWU3QFxR3vvaXPzslQlnjmOOIN19NEsmkzA9Ig8eYmVW
GxD8L6MMz5O8z3q2tRElP7hDdUzt3TiTu9q6kP8C9kSiyGu+6T5NdAZ/wV1HBuB1QZelg6J3Cdkg
V+kBz/kLHDAbZP5U3rsZLI8G++y+ZaAUW/ofAGqcxZX9Wqees8nYTxWM4OlRGATVAVMYd3zr6IYB
OtOVExC30tFybtgbZyygaaPsvNx3BkqpcKb+pE/cqoStOMSOl8aAJOFSX4Mr3JGMdUOu7fegDAmv
n+3DPBoHk+IAdJXDbnl5FYhqiUHlAtPPrdP4VVb2fqQk8ItmuJVZty0MxkVNMfUfKvgsFrkp+v2H
RsT6yq2AVPf0J0CPSIfli20BlTKP9ERBDAKhU0n/SVgH633IOhygiEzSbgtWgPFA7THxRqK4FqP5
3GTeNe9oPgP7DyMUWBNEIrRN+6uWPGb4o+G+U02WBfg+D1blhveY43d1N/poq8nhmfKIbfbE39SF
gNsaxuoII2abb7+5mLnrosjXeV5+G6r+SBjd7nlzbLp64gTjiL9PtSYk0yv5TERzLxG/eUo8lQB/
VhTN6LE9QIdV4rxiZxouOm+6yqYbikP7rinq/ESvZ5WEs1CvqCi+SqiRvNDhUXTlcLHdgvwMxZcC
gwMJWQ3tiG/HNRvV1U4zfIBpyWQZnx+p3tN6aOGz5Lat/B7BwJ0BgWHf6ON3zEwunKHD1g1v4tpe
IjuYoUJLYpTUlAjEO7GL4QImc3VsKLbvSxbDcHT0D/LhvoqsD+BjMAQ2E+87q+xtZfiD7hKgU3Nm
aJKmzmVONKRBfdVYs1Iq4/gxqWubpPmedOOpaTi58NAci9xVPmteaB6wkFdGbLFb5wGZwXH4acI7
xMZbt0olF9WuO0kyIwdYjnSKpXoFmlt4pMQFxgaHNGECFyq0P0m/tNBqlqQaM8gLAkAiSUYqSFyi
XxUpwTLMq/ke0dYqBhS7CuHEqlQDJVBc425jaDKoJVNBnxg+miIFnD1jM3YpckX/XKjIetC4wcuZ
6NYpvEIBL5d/+whESNdwW5csRRkMaUxlCMviHVGV/U5rtRSOOLtZl7ieCKTMNg3lZ2jHu94Lpm1a
lp8mNFOh83fNE5KBOLZ+d5Is5HIOZw5zvAYjFHqA8vPGLuOnYs5TeAIAs9u+T1cmoUTFxKihAQgm
Gu7ILu02lgp/VUmEJUC2WzC7Yt0EzuzHyH4ad/ySiuRQMwSBneP3WceWgEBCzHflMvqQCUdpZYXg
PiBUgQrc8nhxc07MyOy6AeagTVANmsamGZm+vTx0qN7kAR+AQSNOV6iA7DBavkYsABh4LBGgKgL8
mwAZDRM/j7pvQ8qLqqK7oaLQHLr8IHn7ngF3H5sSEr+WtiRXwmJzirm+NhacN48R36aT7rkS0dlN
9DsVUPghk7pmtk6EG/Iw9AbroeGhZvSz4wKZxmytzH1WqGAraQjxvnIBRi0Mtm2V3otquBYlhOVa
saDghKeT1RBxR/qZqYpfjyXspe5osumecMgttba3L42H4E6P3e6erVm3SvkGLkHdT0QHCj8tbbYl
s3UubPUrBB29H7wdUgQkIN5DTMzHSujxu6aoXhAaxkGGzK5CnTU7gIji+Ri0VYVDWXZ+Sx7LsZK6
Qp4rwjtjlmSGGmCtKLWJiZHGoXHwwnjWAGyZsX74E8j3EQf5tdCG6VwYJ+Xm7jVcTJQej347sUth
sFAvmci+7fVMgMziqkkbsXXRw81fSlWXuOQ4iOUydhV4LqkhjLradV3urZ2Y9rgOTTIYSKxe9URF
tukj+Gg2YdN0RJS4Kpmqoo29EJ9TrYVlwy0w1AUI116hRDlNPHuIcVqwF0y9HYb/4Oy7O1ur9WV2
dt9E6kw2ycAf27ohftmANJ18YUTXU0SnVxHlrc3Ruup5TrtIe7AFzyq6EkGBqwF6qdXa7lmmRsr+
7BoP0uPcd/yDPvHz81DzCcC91KhY4WoH+sSWb+RLEtmbh85OExM2qPkVWI9C11+bTGwdMPeCRQE3
8arCj5iV5DqijKz80ST/uWuX1uC3auWImzol7ot9hS5rOh6vg7uMqTEdCjw5FRNSIHrfCNaey3g5
ySkCFQaMdcL7d6xJbBm9el8nlOIQ8d85UdCl4ywB7+31KwP6mtOU7HlVZeA9Jw7EcrpLT8CoQf7I
CG4vHI8oXBBCKetN1aLczbPhQb8G4ppNOsm19R3JLiHopOhbiVjbtXRgdZb8Ru4UHAOAkxWxWzP4
lK1YlHvzVOIbDrVrkuHNYrla7jCGPodOyQCwF1gGgOhPk3WbZNvzOs482nBzCzaX5iwh8cks3A9l
NDR3xOeuCTfQSdhSOCcCAnQGuu2qvnTaj4OXhBZilsDd5XgZ54rgI5cVBPLCJMRDExmsv8MeHJ5p
cCkHd1My60KP9mZI3gYRKPJC0ER2rd4ck7r9lbdMTci+8RjcNM9xoDOTMcJiNVsjVJWeaKOIQouN
MXvKXoKmCtlQZE26mfIWr7Xb4biMaAW4ZwncsrgXSrqbkMG8XT9gAWLSUb17Q9q+1Fr35EYhLX2Q
oV6leALDqfkiX7bVPL37AE4Ldx1aqQxuO+bNNRrBaYVq3EIf3yCKofIi7ypdeVIz0EIynoSNSop8
iivjhxOraUdZGPKilzCQiVBbV45wENeGR2TOj27YSFIhXTyQTGZdu883BF5vyEZHJomYhaGS847A
aj24xVOfBne2QVc0uM8mqV7oyJ89q7ubcnVzIo+ybpuZQ7/hEmz0HmsmXh2TkSoUzdSbr0HlYxi6
hc7X5Npk59p0yFoc36CEd2SeIASA6VUbwz1w9rim0oPkYW8mB9FsQQqY63S/igbVflw8K9d90XIG
5WyAn8u2P3WzOhlpe+szaJZFsvW8aF81+cU0ScSLs1+l7P+gbfuejOqd8fSqlfOjydR+FWrMtCw5
V37FyJXUxvQSCkaDpW35UHkCfBuAKitMnzzsxIYkGTnMFae5wQotIghsrdWxvhM4spIgf1B6+DLO
5T5y1WmoUTEDu8UuYNySqlIMgkei4ybvt8P31ZzoQdG1RVZAbwZTe9dXV8aqj7jA9D3JBEyKRpjM
gNoxelWg9fqWAC3MS6zjs5LGkVil2IE6jhv7sPYUEl1HDWQfJdI5RAJBgUmaDxC0flw1MQSUpsIG
ydrlKLLe2wiH5TlO8OIOxACpZFrpruNxak8NUlSpR+01aKg05YSG2yp75l0OWcmok95AKsszQuYn
SAPZPuPVt66tUtu2U+xdQ12u+ZCvoZe5Ski/WdsOR9Ku3F3bTU/kndpXDoidkAlRGyFMe9sLAkDJ
ywbO7cYN2d7NISGgTOTwAjhdE8wk2XROYlzhdtQu20BdXhz9uV9hn552chpfnYk6qXEIrWCee2NL
NG/1mVDzYLb2kl0GRWmz9TKKixnd59j1pzQuq1Xh6DcV0ccPznBzFnFlTsY7dyXRJInUlxgxue26
XQO5Zcf4nj3VwLhl8voW8QpNOb0DcOZV3AmwTLX2mTiSLa2I3k2KIwcnGpN2nh5YbPSTC2l7STip
LeH3IxWqyHKkCDyZZPNAwBsRumxMq3mFUA1s02K8F6sQQUmdqm3odm/4lzPmiBo3X5zfg5dmgpQ/
IoA+VGQ+rw09SHf423N4N/jUf3AkPBSswXmTkAKCM0sGQCep2usUeroZPoVh+wqYC2z1gP83cPuH
Ip5DhkXjE0sZxjAsENxcbUmQQ6mTFvZepvF5qPR87+ZyOpkVjApcULu+CbOXIvytyXE+dkRHddVc
7QzC1jZ8amQE5dDTQhPH4XrRpmc+sK4Gy6SfBU4m+Xwr3e2qvUtS3liTe80b+0CsACkbneOTlruO
3Nbe1lp5IKAOMptHyVp34lam5RZvanseLGuhx0bIFhBwMU5HVUQSY7AJFZu9eqzugoQAwaqZ5qvo
CkSGVWCe2pm3adIZ2SGUxk6A46SPC89uOHwnA/s0bdYBj+46ZTqLRMgkAgGLc1EznC2yYTyNRfmk
Q5Re2YzfjmmQrD0ZoqCaUiZnJHVoQ4QIOcJIl84HJYR2KPMXOxifh8B7FsTFLJkWvCeFdwtLsK22
CZoUwBATrbaDMQPIoKN2IPyFxgTxox9SJe+VjK+MsfvdGOX52pjpnZOQXVJZR+XWngOylSgmMjM5
mUYWXkDU2XuLLes56Z35HOLFZaiia2we1XzsCUX/MYgsIs+NDDrGUg0bc4cAvpU+ZIj3dXLkOuaP
SQJBMO3vSV3mAGzwVQgxPQ81C4igah9N8VvWSnE9cTR7TZjsm6BLVzkUt9TSXoDhsUZGWgowenpX
xN5ueK46ENvhiwypkjVgT2dSaAMikFYD89q9x922N141x4U5JZM9016Ah8uEujPjQx+CVWxGFKg4
tPyJ3bMGcnFb8/hT+MtdGdm8eSqCFIzBvrfDfIvMWdthgbMYokBhIO5wMrsO/e8dB0TCb+ML1wLb
WesV4+lq4W9go1lnMXEgNF8nh+wWpqnpVZfBqupbZzPr8tB2Cyca9weKpYmBsoZYTy/unUo/B0P+
CatsIyZJTqhzmCxtP7kOfHr3LKgIEV81nzNRSoxNBPwB3sxVr22QLR9Hk4J7qQwTLXl17FcyxZhS
2WcCPbBhlVDB+irbJiEVqLfITky70X3bib7MiAYyT8OdDpUKuqpWMgcXRXjvQhvfGAPPK1JcHaq2
JEAyLgdkNGkD/2RnGSTQToNZbXEjJ8eQl3OUl4J9IKYNKoTnJkGIPoMGkZ3omPq5IFDY4uuFhu83
tfd9Nx5S5y3hZKjikNcIl5C7xi9mHYxTEmUHjw4Kwhe76xgNc9LXLKdd+HpO9OZlvLxM0kJWdju6
viLQxmfVuMM8uAuQuK2jWOt8CTQEpvWDaRWg8eIlpsV4p+ovCZoQf3SiFneYpgGkMeDJJ5zJiYb6
32buwiguNxI4hlL5sjXx9qlpG+TcoXrMWG8ukYZh/luPusb4y2aEN88MMJKJ9alKIJyr8zBN9mOg
puvCd6X1oohJ7hDehH4N+VPoSHAMYR8VMQLHvlWbGvk1ayKKxdK2WUq1O02xSicOzJ9G7StlgYH0
hy+gm84TEYTUbW7lW0b+pxX2rc/J4krA2pUIJ/xmCs9R6rXbriUiSK/IhE1Rr1gcD5F8Ney0ecF5
AmKg4KHQR4tywjzKmpxcK6EQzVMXN+C1qdP4krLp9Xt9vkAfDildIUBXcKm8YB276iCslNypzsNV
ApRoV1vOK3Q2hrDCuMg8AR4ZgTxUbXRUMQtjmRPm1pb4Jjh+INQVUNSp/WZYvtQ6AFukaR69GoBh
wRiV8rSpEDzV8baDlZxh5li7fX7KyuLIn1IF3bkhyEskrvshoqJYy348up73ki11a5dYdJKq//Q8
qqZOsZtDxbcys+jVbVnk67XHuo98MeQQPfk+IzQx406D8nIYUA4KTr1TxbyEwqO8dqQ8kUgYjCo9
jir5dFOoS0FCoysKEbBjS16ICIz3TotPgirG1zNL30auvAYQKhHEMW4xrZo3ugyfqIvJQBYNS+IW
IUDVznCWItwg0bdeOjEawmIXmy+pE1yMiJQ+FlvkztbVjeifu5QTFdt5fRSMpdbK05qNox+DTi74
aa9fcHFUVazdfG6t75bcJKIbjU+Sq95q0hc3FIuw+F1KpbhxDN8SC+/CMzfJjITMYwvr1WaxwQrM
ogeN+Q5qD2w6+mr0GteSSSGCBma5pcd6LWNCkOvhg8ycZJfXCNnjNn42qiB8jd38pptsiknh7Pph
3OqtKHYeXkQGjHzb6cQ39sjR5EZ5cJolW89GREvy4PCuamCFUarb0HBJBxWRPfgTFeG6L3jKCqWp
XeT1Gxhva4Wr8oxjhv0ZKjh6yhOlSrvC8gFJCBcmMJP+1ATrrESSVk4TQFUyAz02FvYU6FTlDLiJ
XNtBCNo0E/ZimgNdda1PTgpzMYM1dRFE9sYqsIqkKuAxnnlTDKV9zZwu9XNBkrkuUlYZY3alkC4B
PRGlkiZvxiI0bpBMSbvbk559gS3SrFjB3nkZYMhJUjSWC9BZJaPtE5f0SUrStE52bBcMAimz2mXV
xPE3SO1mOX2PdEY8qhnFGMwzEtNVL/HhY7+NSJfMOGmDUp5Isnifgqr0x2D4IDcB6r9CZEqILrN5
jFN69WCFVz1ktZGP3kMvKW1TCKS7GCsaLnRCoR0vIXqoxa3/kkdZdXZiJiSiT+9UV+jr2GC5xsQk
VtZ92bpfhVqytwyEAabt+rJGgzuBu1wlmbZjNa925NKjLqtM5g8CymTxVDNjR8WUMyLlXlqlHfGB
7RQ+dVNAY0xsAVIY8sekUZPWZ9xbOD4QB0/xycq65BZiKi4F6mE4JZD+EmKLQO5eC7012S4wloiJ
07YdCol4ycTxiNqeiNw2wkvfJoepnN5so/sEpYUqw42OjNA+gVZaR+zZT/z/IVvSvPPoj7eke+Nz
fheFO69EA1vT9RqyPfLuaUb1aCB5sJS5a/URvD+x4XAm0Sdz4VFnrpy2hN6yZIwTrOEz8OLu4zvU
I7jD7GbvMLVgRJrXEUHl9ZJYTkfwxxSKfRsFj4klZ8k2tyGQrOi4J+yYAJfIfBy/WxCM45KKDmzj
D+Xre0BcOonmZEMuCerRzD7MPUaNtwdodEvRrnAQBHBWEuiS/cAuijj2aMllJ5/jMSeoPUpI2UV/
8a312dYiyp3wVp6spa03SutQE/cultz3aUmAZ6aS0RPAmSUcXl9S4gsLasJEcDzMjMWGFkLE7J61
lIykeEmZZ9QS+emSPJ+yidTGZc9BJv3sbJyIjHp28OR6EFsfuTP59UuSPVbz1s+WdPtmybnPWsLV
QuA9DJTNfjeYEplznp4CJe/jjqF0GGbpNuiyCz5RD6mt9ixT8pglYE028v48oANl+mEia8nXBTGN
vhw5CblERo1MRpjQ3DoXyaALsGgf2tW5cMI/rr44gjz9TYMA41oU1GPRfGtZu1XOQL6x4eB7+tRK
whd16rAsZ6cz6PNeDCGT36i+z2T/UdT2XeugQXb64tZYy/fXc7fJohCB876uU5ITGG+2RWrtu+y5
7XVe49HKa0P0ClzZlZ2grG2m7ldYk3CkvB7cmfU7HRfuKNptPrCKFnkzFFsWTtVAhUm6TpbRBikS
o5fjye7KP7EMroEsp705j9QHqru34kIcXGyNRJuXL8vEpxlSPyMiQVXzfojQvQa9eoSlW7J7Ex8B
n3HwxPPgmmo7Jiw+vBwQQm7wllQ5MgPPije4O7lk0iawHM1l5lHkuKP7FCT1hhTGS0hXPxQo8g08
V6sJL2RKB6RbB+7cEmkcKOFS1p9Twc5nHtuDMNDrs24EnW2EHyQhceOOJosu8RWo8aNHI5AUpb62
lTglVf0dFE0DzNhYsf4xTgArnxEbOADp0+dIGyFsaeMRDUC8bQTbby2QrC7T6WjZ8ytQ+3DbG/q+
rnX76o7TQaYazV0Y3zDjQY9MCl9pHrOCPi53qukAuaFUJG9BbZVii6q0WMKTme5adnNCkwIVIyNq
NWroIHjaq0g+AHTUdw7Ik31tYjIPIhzV+JHbbRll2Nt4oIsGUSEaU30fTqz0PHx1epO8Q468Ek7J
4iGTX1Zr0HqU8W/LxeooiFBqMoovdyDGcZifYsONLmhEmTWW1qV39oOhPWUFq+pAv5EZGG1ER2BX
QgFThphqGtrWkSEbK8JT3ZTAbAtmQr2+C83y0KICnXok51OJdLud9kF2HYv8Cb7Tr9KU3lFysxR8
3M5I4mPduLTbOFIbhsqm+IAxIv2u8141fU62+IF4mbF3smPtyncASbogy9EqKpYk06dj9ffZOH54
jIrQ8KAHte0Ra5w8h4Rk76LM+TSn/mgR4XHUR5e4XigT+3jQv0qroIqcvHAbTfbO0ryEpJIPM7Ln
LRG4rzGYoUuoKqBW4XTANYcF/TIzCRsCHlyQj3R7w3yMykTf5ho2X8UaaBvU1X1hO7f/78H7v/Lg
LRSE//WX1e2/efCg533m3/8w7S1/4PePBw/r8r8sz2G/CBMJiA7/+8uEp5nWv5CAmhDUIHbggjMx
Uv6nC0/Kf9nwk3ibeJCiBTiz/3LhST6hbggdb56jE3FhyP8XF575T6ADAFrd0aVuQEawbdRPP1Ty
v0FDEiuNvNhmxhGVpfsQWe7Fmyx1dmtGJhQ6G8/ubmWpvlOpnFMwtfm1nk1921JTDASeoYdBcNZS
bJwhHcHxVNVj5daSiglhy4ydb/u3a/ufNsK/2waNBa3xb3vo4ofkCybPUHIFQBxAnwPM9U/3KeQV
KSm+FJYhMRztskcXJeNTZOkvBtp/wCRr1feh73hB56NllFvHk1cVwnMLEtvaO4b2P1Cvlu/T//Yl
mZa+kP09S0C+chbD7N+uIZNwTw0EUW60HtNLNOOtMNxD5Rp39pzfkWfTv2u9c6AZoO8I+2dN1saV
BeNL17i7MXHvZ9KlhNm902OcWD5Om34ooXhH6anJJOmgk4YIrxaf/+dLaf6TE7RcSvycwrFMCHJw
NH5YLH/7utmoqG4uG82HrrKbZZ3fdXCDIDrH1bs1ZJi00ydL61smKLyPQ2tIHwzAukTOE8RIsjAy
YHqxPu2eFrzRU2f+6aV3low28kGb2Qw0b1M8TP8D5hsW5n+74KZBogUX2nOIBOHW/ecFT7rKK7MU
9nnL7YsixhbgPv76Icyt9oADBW7MXx+anNg668sP0iTFjYQifsquIfAjRm+UMn/9Rm1srLOLO5Y3
QMWm2mvHU7ZILcoynP79s5+P/fyyLZPJh0uARnD5LT//gb4KKdV8V2kivi+Lukazf9TwVd57yw8/
HxZMGjdhX3yNvf7eBvr80PQh5q+BRC/Hyh5I0lDrFLSivfdIFhVIyE8k5LE65GZ/YAOCcWUu4o8c
rI/ndjs3qow3ZkCt75kAI6w4I7FvDJoduMU3I57Ns3IZBGELZ7GW90AL4v/6tW4kzQM92Z+qzYy9
7WjdtYlZuOZzIImiKFmYjy0rLl05x5G59BnLbr2yWuxWoVtU55+PhXSzZVzJ42RE/TmQen/++RmH
HcHBWHyOy5jaI2oGm5treccRABMtiTGCaSQdZ4QczaqyxTO4TFHU8oNZMEjc1GGKjuvno32dg85J
3VcEAtirMtKkjGwxlSZjEp9+frA1zWIYpTGZbiLzxJLX+NsPvU06bjjdNVXd3KmWnHNU1a+CLftG
05P6Qzef4sjQ3oi5Hvai7Yvtz4eNIvFbt69eJ13o+0T8Tlql+93c5i8ziUpbbC/krOoyf9EqmsAZ
ePCOcWn+gqEgQDPU14falsZ9UIszmbfKr02v2kHIbB5DzvdL2STs8+r28edDGeOIJfuxO/38knFL
chicRQKLypgqc7wFZj7eBvR0TBSpA/79sSwjdmiw/J9fRctvSyL+AcMcTP7PH2AeJjG7MihE9/OM
jICcTJ1N4ljN1iUbh3//qk1FexRT8Fq7OooaFc7FicDD4lRSnPh1xFySBc3K7rr2Ho6xdaE28tWy
6/oPos5jR26kXaJPlABNkkluuwzLmzZqSRtCI43ovUmST38Pe37gbgozmIFMNZkmvogToRRExgay
SV//Ghk9a+76H4TgF4/bZiv8VXxL4d6oaW7wvy41npD1HyMtAnoCo0OKQazA6GQtp8zS5OeqiVAu
Q+lpo1LEEH/9+KJsccPrtoNqefXiGPBdKsNT6zTxKU9+Qq52zxx1VxuhGd2tIeoCOYPv4TjuRCs+
l1bXqt53fmJeuh6lkpbU7LwAWi6FJ7dJNDivhbPme6PuaSL7mbqitNUXmCATIuczcMNTLbmY1mnp
XCfzmzYTxalQureoHY2jV1S/e69PgzEto52O0uiDggnO+jFx39ztvbM4lGkoKVZy8BW5wtm4GGfP
c2px7f/6R3O2YQ+TeWMi1hGHH/NXKnSZXNbVrajw3UC+w51lxuG+VOOC1Ei/oNRqpg6benrH/BBO
hzW+m3/MHndTFy5q7onuEjrEh9p6lbMtXoHMTlNkXplxPbHDW8lt/aWPPHUGHn0vSgk7X3lkGGT3
6DmpHwAFIkiHvvPGkNu6N6XCcg/vHJ8jHu0+Sagc9vR1jpJNrULUg4jhlfbM18mKg6ojhApeIDlO
lTle41peMsd/pUu2+oYbqmQNGG8RLWgP8DZrf/kpWx6dBW1Q02md6izDNEFeYFE+hWm+9ZKblDBR
ELy11pBJX/fERKxDnFD+RPJ+3M3WeIFgXm8TXeSbxazhtZnFbxvzWMWg6GQn9cUWjFpXpFxLSRvV
R/QaEMWBFMjM5FGF4dbopX0kBx3vDEfVO1hQ2dGnQdMvGvPR6PqHX7ndweIig14GVy0eEn0AScTc
fqQ27uzQxVfGaYIYnlj0lwi3fKqEu4ks5LuxfvASbHhUc0yfLISmP4SfIbDhLgWq3LIiNTm31Sk2
MJen8zdjzj4b+kOZtvgkpOP18cDRd8pGrBEdFvZ6LLqrl2FsLVOIy3SP/dNwwXipPbSPMEf99NPx
Hyn0cHNd+8Grkbx/fZSRdQjhXWG5uwhmknVytaCiXxUD4muzaBvatCU/m3la3lPPPXnrVZ4ei7d8
mq5U1VGDNc3OhiNjcw4XZ3oUSWIdxCxexdIGZinnp6sD0g3mJVxBeARzDjH7u36pkVi3XTxG12og
Zp8NVz9tzFtoYQut5ORdi9SFwEKDLVff0TlUYSeupjYOQBb/gTZEb3GXV9eqDOmKbfXvEOttaxvZ
xSzDH61ry72B743Sy6DuiuVR6bl9jv700vRU7cTuqGg+XwilL/OcBKh62LFzfYUxu21A2ixL6Jyt
yIdW5VSArjojvnXrx0xdIKbvZNkLOd/nSrmslNONAZ/AP6+JhNiy21Y+UgDFC9xA3Q4znISmNCfZ
SwgvW0B0evr+AgTSnMIVahenPLIJema+FevfacQkxTSqCndG3c4XkBO/oc/9oKuDjJVbShRKQcl2
OEr8C269seyHzZx9W8vaOVYZqp5ou3hVAv6Bd7ZwkrHn8xxgvkkunFvbc+W9GXXuApRWv3RH2NBK
G+a+1pql6ofuUJQDNpwi1wFh80c/KAKCdpbuRMXvYtuTF5jJcDGb5Vs4DRF7e62ChebQHZKd+Rpy
mGCU8yeLzeQ6YpROJEwz1KBMn5WJ49+lQXIw+6dj9iX2DlEyLpvxBi7e3wS95RFOlzW+PSTz91ip
kbgpxo08HXBm73F04qpWNtlMYc4zfHYE/2WKq31Ba+KpYAle3BLkZZMsO+L3aosTHCN50//2k6jY
x+2njJe1otHfmrZLKQu9pm7927ASjHD0vW5j+i7PZtVeYlg3QH9a+mB96AQG1gD4eOG2sLWFeb2S
l54XAlzoWm6eBH5TEWOWsXXppfNt9nJxFk350chOYdHF29RAVIiorS7NaNmIZJ0HQ9ykMhkz/0zH
XNyxVKD+bNy+8/de1xHKjduTzsdor6b8PbNnj7Zn8FCr7ByQeequ/hT+jRq/CMDeD+chNj9LN1F7
Zx5eE3CUL7U0b1xOSlJrhPChQIX72CEQk6sRB1nV4NAYSuL/onSY5SoLfC5Y1V1j0gkXNv/ozKQ/
oP6Jodw50+bpk5aWkjkrScvQwnznpap890NiavGEtmdS3WGp5W8kxuz8RVetK4WfO6OZijOmfc44
IDm2co9RrHSAvfq1+XpnY29vUt517EdYLX2NC81cX4IR3hB63sMx6/ossEJjDGl+u+1SslUnIel1
8irMOBtDWFhxOERigGH8qU5FCsmpHuPzeq0lJeNzfsRapKqrN/b9adFjtvFZFLfZFEIOFOqYTdiO
vo4V/Xq2SOTey3OI9mEzlPtJh8kptpInp3DvNnGtfqkb4d2jZafCMvuFE+Ifoi00Sd5rjdymfFIL
9ZyWpzoeup1sIqISBp20ozl3BzsZ3ue2AV5QhJfcH9tDRfT53Ll2tmlEQdBjXStNl9hiU7FWenph
RO+FVOC2ubnzBOrx/3/QeTkxHknFZpqNo4MBcG+YIUbzvtZMhiBWMGy2X9yRFyjz7eVAUBvMBW4C
jsP6FyA/98Lg8932reRgG111nNT8mEQpnm23g8qrX0F24RKxLDfQgN2bdBnfw5Weo6P4p1dN0FVU
W92mAnkb5xgxYmXbD0QxfLfeoVG1F9Tr+quHqdvYyPkJlqX5SuVze0myq1NzGTO8rN8nWZ9vqMFi
77bvgoOipGXyHRvytjEl+TKR/O4ITgTU9ZZE3XD1j7L7XvsCMw4JYU5zAwJtzV+Fy6lLOrkCG7kd
sQW8VVFI3a5JeEkOZ8/iwU8oIg0G0f6o2z4JWDPMfCBPgznvWKfp59d2VMBOuUJbUWDqGvsELvxu
tIl/1Q3juqVL3aDt2FQSPMJTsXzQcO8+BvkpLbv/+N87Jl31DEEdbiMIaPuGzpdb3vnFrlvKK3Yu
2grL8rQQDToVxQ9LO1EQ2/KXjb7pJ0N/itKMKlU/QgTNG44+S9TdhSL7N68udPIf55idgh89ZUE6
1iXtUxOPTG8PQAppwt1SYhDtDVpGXxuz/j5bkQc95xVH+cTpk2bSMWvSXZgzL447Xd2d+aL0v67s
lp9O6tOxFuE+dwwGN/Bv+450Z9MLeaORiImPlPEj6flZLHXRfXZu/xvDRPVbedl0ptttuHRhNlwq
h/JqCx8vi30KwJA9o7paWJbIuSz+tAlB0hy/zgiqbz4BAErQs613CcFBVC5o/cwgd6+SOcgwcqJW
0OsISq2n8WC9CIqJcTRIsr9g62rs1iEWMxg9vDAAPol3Nwe1dP4xsbDjhx5ZAHfvwun/JhIalaaI
Bbepw4vHF/LAJorrqxoFnAE3guYylvxI3KCnn+Eoq/6NO2+CfpO/kwHAcNoWLMgMiAfu7jtoQPnF
C3Nyc3BsBvqOriS+1bXDmrulN5w4TdfEzNmIay8Oa3K0ZujaMsak365wDgy234QjyXso9wHl3yXM
2BB2CQfunEj/OFVKk86JEWnIjqwzqfJfUWaW75HT3qKJxPZUJdOlM7xpK3MRLJm0H7nP22Ph+lmZ
oftxdOkkXQsQB4vsadXIkshwAVZDOfkh6U8sS+Zr5/icqXNvr8kUvFhs7U/w8iFTI7COFeV8l5g4
f9JREEOD1bKtKlftZNFRIlK32QUm0df2ElkF2a8ePH5px7RWdG18b+3EPDUE847T4DsHM/voCscE
nZ//HVoJNHJ9F/u89NmHHazhbXfyU6Ya6wpYZbhFqD4gz2kt0IzMpdlDOSrwbuKajUB9LGIFSnvR
wRa2ui5YnF+abF0PW2ve5bP3s7LGU4qf5hp2hn2lQ+U0ihLUZKl7pqbDqbb8/toNRnhf4ylNhKtV
xO5j7Gvj1NR/yqn0nmGOxcAd/rbxyh2JwIC1E1bwpo1qAvyTE9iiIh0xDy9tSMSODvfpOLurSUOj
AuESyXa0j73PgoHLPGbe+evDjKlnz0LSTDZh7deU7vGt2SSUwstI7pPehaw0ZT1NYWRg0ww32peQ
0/LlhrIEO52/5yXJNTwbC8anuQAgSVPQ1Ujz4oo75Mpj8QZiuDu4kZm96XBVEgrdkokdQ75aA6x7
xvJcLBhyJ1vzPFqpumYjv3lkJedSleIadRPjOgfqwNYVM9YqRzDbhp75bWzeBPWf+x7b1nmRFqmv
qoa/igU2mHX0BqgjxyK4XKljjZ5FR4DXbHFNFg15AbP/bQnH+Mdc+qB0svJZZPazmlR4wGif7swl
rN8apoV1H7kbUJDFwbPL+J1A9ZoVKM5fB4KQtAm7AKtKDmEKn9gV62LOEjsTK0hjgsZUopyyqKfX
is1KIoudGn9+WKNrfYQ2XBqMRLM/1T/spjgls91ejBxxOR37c9vPdIfW7udcd790lSt+bYq+QmcM
D3GFX7FWvt7hXJT7OhxeieUX21IZYCO8bD63S/Pedm5zFGvGv7fJeMZw6k6Pr7cFpnlHLIsyLCMb
oT5iQzHiRO106MG4WJdKpap/u8q51XnBhSWT7xWZlXcHvmfvN0cMws3/3kxyvA3Tp2v4nhF/cMti
umZOT0hOun2Qy8l66tgPTMFKzHE6OdVeZT/BoW7wtBIhy407NNOTFVmoZrTjsglTmlSa/cbHsxBN
ivODLFlECmA/4Ms4iM/lrwGpi/1fVoeoFvIN8Kemxbzbg917GMlFNFZ6dQV+Kqscy8CPKRUbeuJU
doYE7Y+VcZ4/+sYg90WwaZmhD8TzmUSUv5ExWsmQka/rK8HNRHX3yHfLnRdmtBSVjNcoAGQ47YWJ
+T2DrEnRJ5p0n95Go83hjNKqWCcmPBpfXau6CZISyF2/9PHZX921dNFdk9gozoZVbJEsJsymlfVQ
7bevvb/POnjc2Aotw9+XjR/uW7oaOShzkQwfrUZLWTqOzcKoF9CCIM0M0bUc1TksWUVv3Libcp/N
3r4OdxiOidQ5EW7okbXLV9venfpbr+DSFm02bCLVibP2mdx7Gv6vyMt5T8qMv2RO7/daxug+NZFS
6K1hcnMW45BZ2e+sHfyHO/tnwq4T0cOVxI0bD7KLeKmWVXrLWi8gbntGW1/H4lSPGyLbSEGJMqzz
34Vd/6iwj178tu1PKS5Gr8JHwcsX7Ws9ze+qZBzhlPkmjVMjSJvu5NXaOWedQLhaivHdJ3WEU2i8
aODu7xW7W+Lk9NLmxI+aUrbPmFjYNWM2O3gFV4Aq3qPgjbd29X6FK9KDkjPgqMD0GMU7wwWOFtzs
uGoCbqzz/esDyMh8t/1Pvi/jxR8qQp1mPF+s9YL8dUsGw4X2OnhASsto5KUbedB0uBwXP6MEK3KN
sy0K6+iWJDQ7rQ6lF9mBiLM3mTKvxuZr8cBlFpncBQ4B7vYCnNhcb10JL7GIrfklmj15z1KTiGC+
WLjYBNY+I3yk6y4/FFEKA9rhkEJikWOefSva0bxFctSYW/SphoF3ZG33jpHJ+SBREVCwr8Od534o
Cx44FUkZUfAuehh0Wie61VchhnOcm82rD6yARGzyWk3Ft64ayQ+u6xYFFLfaWtpDw9POU62isx3n
3zBXJgGqXHQZOOdD2CFIvHV9GYjO/vz/Q5NBbAanj/O75xjBIXbWn0a7vNnjLS8H6zlImtWmUKlN
ZJrDMbIH+M/Ug25ME/RzJv3yBD4RJXPYfV1Y7Ejj+ozGB6ZShU/2d+mYD+7V8qFU0e5jZk6bqbd4
MXgu8W9GcZH+8fL+U9Th0zOn7rLMTco6rRwEBGlcCs3lxe4A2om1aMFVuthPM1FtabXupZBOB4AM
T7Sj0EtkZ7zmbvt3mVHGxNKUiAgH0m3GkH4MHEhRviIEUlCZrhcnb8BncNb6mvpt13FOyKo7Rg3V
qTcUXaIUIgKs6vJzarQ3ciykj6qeOUUyhoFrE/+tMX0FkS6I1whI6DMjmFM8NXmgRqdkp9+gtzO2
lxWBM6vtdyFyg0ljiNG3BgaoqD+WbHaD0b/Zqub2Ef0tw+5VcIvZ86uY06aPixiVxNwTvl8CeKL2
OdrTN5Wq1Htb3MHaGTkiSJJ37VXlp36o688a1gB/Tu/guu2Fbotxv3iZeUuMhlSAK+8QG41v7eI4
Z0ejMfolBA5d+DvppmkAFUW/5DaUhzx0Thjhfy5hCYxKLMe4fF8MQCm+BrCfhPIyCItkFg7ebSfQ
yLLJeFIHV90WUXCwnMIDrZbUHRKNfYmoLt5PCUnTvHx8nTWGucWhARr7oYYFR8SK0MJqsrUML33V
413HMkPhkuW/r1A2C26agiqcYZ2DQQpPvOTXPMQ0mLjim1ps91g7gAViY7VYUd7aCncIJi5WgUs9
SZsUj1ok+8hujGM5cO0aSEtgzTQbDtcuJjVma+j/y8zEx+3o0a6APnBFxPcpQUPWWX9YmG0nWKo3
KVP1IJE1SB+c8cFIQmoZTzMAEqNGWsshQRCXWu72MhGgE15KQK1HIxlx0ZPVim/9UN0JU+4js5VP
c20zcLv0pTJoHuo8RbzGCeLG4zGzFrbLpkwCWzcUqMO3xHGMrbxLQVgCoTSAjU/svixIh8Gr9AuH
8iOBpuw46v4bwM/ltVHTlqZPDzvWL0pS3idsUS9lOw/HCUju3sqT9hAXGRFSbE+JjXMnrpPvdHkR
cwDTQJiASZAtp2FHkQCwWTF71Etm3P6i/KwzJ1iUErvY4rbF4coJ/m0r0iId53QQfeGyj4FU4MQt
gVKsR0LS5suuJmyxiVxmh5ob+jmS7auUs3c0Dcvga85+ua7X7aqRCnO0QxCDpWuC+MjzbUt5w2ZO
/dcMdMtGakoMageLYp5CidC5Ly9Q5I1tvKr6rmU4JLYBdKSkzLfeMqV3P1td806U76elDAM6xF7S
MfWeXmqea1KgRd9+OEucEFkmZACstqKxtNS71sMLiGezu/UNM8QI0s3GTXXKE7sgujVAdbKFOqix
MbhLgqZ5TNV/J8qpuplL6q0k3pa+oOQIEnnBp2iaz7ppj3j3QY7PObaqxLkUQ8vgN7l03HqXgug8
llDIXHP0KZIIbFwEmC9VqKdJdiRdSFTF8g+GO/7QJhe0rAyfPcfiN/llDfe8d2v6RuytvhTkiQmS
jH+sMidFS2/jdvCHbosWNJ38+mOg93bX8kDsXVcnQYa/45528k2kzr/4hB0g/8MRDL/NmxYRTqkj
ZOrI5KSjezpXSn8iwsg5KIfiEuRcD8GdULCUuJ15JC/wp6YNEHg+8W5VpCcKgv4Fbf7vWMVPq07y
lXfw2nNJDNqoXy5VBCt2cPQt8lv73PVtMFZzfYZ+K4Khlo9iCQxzvPl1/q1BwuKmkmisVeWy5QvV
p8mgelXcZN/9iclDnMYRgnwsdPRaujTdOE22b12TkDb9LIfEC8lZh9sv1cEcmMFJV7BKO/pcJa1x
bOGNdqMkV6ZLQAbRlAd4OTC7tC2QyFYeLbGG2JoGxlNrK6R/42AxBJuxs9omzOL8Zztpys4ccM52
D0JA5breNURBn+1gWxBNYGUhh/WvA6ZgO+1xsdvmdMFjzMADwJtyjF+CIEZCi9CzRg1+6ZDud1af
k0xkjn4ycwMbmZGA3PAwcRcrRF8sisZ1ZxkPdRkrJOnY3LRtYUGlGm17L2X1s1I42KNRPEMVIZPP
cXjjVkIngCRDgxiSXXsM6mBcu3OKlXXjEjhbdaqtHck+WEKKsRhnIlsYKHzjeC+ZJJ5I1qsXwa4u
pB8x/Ru4clnYjZmDNlxSMvVMvJOWg7rjJyK5TDIR2F4ndq6jcBrUhPEkXEkMpj/GMi2uTYJHwyjY
7lmFLoaek7tllXdl19arzvy/hFiHTTMnzIazPGJNZ9SW1dZ4pjom4QRXVaggpOOiSI3Xyu2/T13s
X2QrPv1JNsTnWAahBrQ0QHansqqnW9oSFsOHeMSd928P/5VxIAQfL+/k8essEnvcOf67eaSTixDf
Gaf0w8BCiehm/nBbLTYUJ018M/6lLVN94dvHNYwKFTQGSFa0/08nNzl4LjWZa7o7TksBugFqJAeR
1iSyjhBYzEWG1xlDo9D6jd8EYN1afaQ6yzgtjFRfXFHNp67L9rbi2l/EnOwjcgdf2kwbpXj7szoO
6pL8H4tmdqnoqxrhJBdetgIcYSBJE55KOAn6R1JQGpFHrLmNdMsW8GZ6sv4Ru1UbLGhaW6pR7CAn
nrtDyOteEzIexGYuUV6/JUlK4NKq01fiOuqUeI04LFDn1g6R+JkxypWduTzLEJviemdq07naVJFm
d7YsjN16dG7JbHwD21h+LHS6yHnFSaIrA9Afn60q7EPr4AjOuGE+vk4t+eTs9ZS454wkMaVkmUEB
kR4IsMNtokL9imhH3VqLfUVb6lg4dviWFUMwZ880kp8EDvUt61fI71r9ES/pve4LsbNGK77FFEex
w8PIimPfPY6hqi/hZLeMdAg0WCQLhrGy9lEin7Q+Gjt8FiSqTDLLEZe2wB4imx9EfNHV5N9jkwDT
wnk4YHoq70n2Y4wcCoHa4R8rhfSxWH13Kujl+ZHRUF0Or44xts+sh/ZRU7+TJ8s2Fq6F/SEPuSKp
7w6S3GPj1K1zJslV7BQzOUY1Vf/wm91Q1O/9+vt4sWODqPHZc0OaEJGQhquUYiYBQjFQDCDljrne
Ys9hnD4PtOD4U5oectUiZYQsM0jkrUreSmtEHJgAg1icL+mZWd3zQ1Xc8wS8VldzMsLHlu7qqnZo
AmrMe+QhyIV1+1/vMMLkRVSfLl1B4Aejh5zHBbvtPvRARYs0/qmJlv3serYL2/xjVYnYRyK2riZr
55X+WcCRI3eLeBZXjbb/4sdDhWLhOd/8ZjRxjwMNZ0oLSizOPkbBZbOJhingiyHYs1pyBn5MO7LB
Bi5eA4Eh6wAC9/hheref7sVU7BglxKyKJb4Rl7iYQ1bEx4+8Z5cHGV6HMW71ND0vLao5t93CAAFe
t/W8hdN4aRtruBlaAUYP5XXyKRz3lvSwSJG+ih5gDthhd5/VRnqJO8j1XaL/jkamXwfbPyRxXh6z
wcIrrvzfHg6rtyheim0UT5REQTAuM/9dLIwcIkfRUyRJl9jGrH8HX4IccaVkiwRvoblgpBJuBZRm
TIBRr+OlzlAj7hoD1dGESmuaAK5qdz7KERUna7B/Q6op9hYa4ItajJB9rANmPHgty3dTHZnR6mNR
jhB6VVXy56FU0V/n+v349JL3GlLAyVDDnzmczbcSmPJLl42v1Cj6dwFsYCNSAhe6cMU5s6PpAkTr
5uLAxglQwJCCdnX2cgt3CiBGZ5cvqiPxXevbZBjoAXbzrPhph20r7or9jxO1TbkU/TM/SrIP5yQ3
jjVc5gfb6KMJmVOWOoeyvB76WFwIOg0F5iQmRLc5pyvzyyGmn8PU+ifbHWBuqsp8McYafcnkUg9c
3gpyD7nJsUX9kvs8IIJe9AAXbrsHD4jiM4DfJVTu3r5GOl1fCuJ9DHF72Z+KMG9IhvjYpoYF7LHl
/SGPN97gjm8LVbCx0toS/KeFY9j7O61i77J+YGTMDhRnXr8eruU/5xLBIV9Y9qUBqrUxY0bRct2F
mypZdyxR/2hohzu6VlHdbD1+TJMv9nKZ3VOHjgjRmVHBZPfXMam4WDA4r4592xMElsweySjFb9FI
1Zw/oFCoBSvnRATq5Kl6pvEcENIohvaipMzPVYf4q7qRIQeUsAYOVoJ7ZcPAUFxhSfqBp+lJzCc9
vmVdhxmGU8patuTMJvKsBePkS7akf/DutHZxyM0WkNQqfwhNYpdnJOKknju3eWVnuxUEFJ8d8pZ/
JedwHDaMFC9JLRGeiLPsoAZyF+Ai2wkDypI1wBLKtXvlFnLs08Q4d9L8xwYxbU85N8WwKo9F3OHy
0J1Pp5I8+SJL93G45IfJ9wj5iw7uWTcdZZnY+3rBozgZIECbMnY/WxW9LQ78fIKoc5AnBmfVWe0r
34EnKuhDIFe093vrT4SwoV8iWEdfejJhtBwvtGHstafERtlrPE/b841gDazyJKI3JG0eXjfJI0JG
d+hZTDf5oP1TV3QXIjvwK53qvWbym0eNPCPIrOP0gpvNsElhIz3rxRxJF6TnnMXkrEc/O3tGozZh
6SzXbgZdNRTZk+qGM3hNDBHpsNep/TQn71Pj3PiMzTg6udg3GPdDemw80CaQddq9TKcCPYw4Hd0Z
5b7oy1erNCCYVTEElmLIH4wu+sDPJxlInv4zVgX+FIM8StVxbumGNNAVFZJO5kMS9Zue7yr6Prhc
lFTvpLupqPa2WwemdE4laubVmTCXMOyvjqaa5UvjYmOpP8VUppwJ4uqWNm/QPbJXrabDglC6x5gm
KSChItFiOQpMBur8FIBda//Qg1I5+A0DXqe39Iqb8+/+kBFMciA0DusB2w11vbWzxDoRdw20MOP/
JHMmZIA4fb5nk998H08YzkrRNoHlMn9f5G20zcdQudkFVHy7K5oyw5PkQvPmbxJP7AkNxI51z4ig
+WynZYQIofKzXF11ljUOgSBMuJ9jfoYgFf2bm7XfcHkD6luvn/ZAWMyQvEAtzo///kg+Ij/kGjrI
sAV4FSDibgzSSOGxHtnCGJh3u/KASJNsEIchX38VC6c4HL6OgI6DbgSNGX2GxsLKpE5u1WBtqK5b
xjou9pWFavP1aUtzjBBp/ezbZdq537+ugB0h8os7Zvpihm4G+YZRoorqzymcHkSY48fcrQZwBpac
4Jy3vuTsESF/WmmOJ08jKk8C9IgK7Vti7vxVKSaMdnbg8ry4CXiuRkEptMVgPgeukCkTPkiRWbUt
ZTWzw5bNxlvNDy3HhMBO2H5mEPRmRsauNpq/LY8TaaKB0XkdWfu8yg482vNF2g6GkzR7fBW+jTER
7YqzIDm7P5wpotvXB3MNb+dQwQUpC+xbMJeeuGKXai7tsCltwFN97rxx8No73ew/dGUG1tq4mEGX
IKWOTQKYf3Luykg86EycNw7uvMAQJS7mdaSa8jyfIyOatnONBwokQvrqKnwZaT7ybtSr3Q/PopvF
zwngvBsixJl5joGNffYnsjI2vnlTqDp8NJX1x+k4q/eeLTYNUuuL14XNDU4tX5Acfzn5iDBhkMnH
Shie4UdAhGD2FIjkQrll+Sid8FPEtnXl5EunhNf8DvHq7iOriqG2DegiLP8bx6jxKzXNiChtMs9w
bLzl2aodc21w+PpPeaHghyyIZEvUnvnfywCU8+/FYO42rR+NlXOUqwZ8lkRcW2fAXGP4VPgVkIUN
iqrpcwoPQ2xMD6vC2+xlOnuZngBswjNCE3BhYQnYeUoemAoatyHhbfzSnKwM1VmYpb9PG/vvJOo/
ECKMnYflYhcPpnsB4glLKGzq1fHaQ4qr3jpLmWtYb/oDKTkmexqinc09c4fCU5Kab6m33D+i87J+
JKvXSzT1q8kVEwP+YqBoJdFngU5AeP+GP49wfEJ+YPGGed8ju1IIqJenSgmdlynbiPQ+ZznHDLaq
bv8dYotzrcM/JhV7V9myOFjrx2DLasH+Hr+n0egd+ig0ArjokGfWrsGvD5EpjNiGcY9gvdxjiJyc
yEp9+DIuJkijL1Jq/4hzpN3bo4H8sa6jSWsiKjUMUvLRw+9MkWPKAYVv0IOAZyUtBuxyxh8oq6ft
oZDV8VvscDRPxA6brbw57hAf+gGma4LYYIpo+uaiXmz83o7Psh0AuZm2H9hz2x/oECDkXGusE5M8
DYsqgoh2PrqjHLQdr/pgejYFs+lQBECEhBC79TOHY5m0XniY3Lo4wKAFOTo26nOYPzHa/UNUzsGR
Y8mnbzN+NdpB7QxqWa55j3N5BpsNm5FLMtv8R2fj0CgZyeyYQLvBKK3AwtiFpc+Rz0IjQMhyCqCk
F8FoSRCwUzmflgbt26wLgiN+w2i+0ehqrI6PzOHwSapPbSYAzpCT6voAWHJdiPzyQiIAucRfQGI7
rr6OpvMcovwtXyLz2AvYAyzFVZBimMPYEs8vVa/Nu6HJclJM9bEo5+46hc2Mqp9oJoTa0LYthrAR
issibZpAfrrSro4pOh5glHdOmWaAlycLqDq18WvhZRiWlo4qrga8s+byoiwjvA2NxqbTxsnZmeUP
uhrEB5JuvJ8zgrGh4ZxjmA8XMv/5bprBEQGC0L9rx1MXkOqafli+3lqN/+pk+Kkbx98y5gL1SsH9
lZPEFgwOIsfg7L7u3Y0vIPnO83TKO+cXAX4wBzBGfizlQjtZ2uCycsKH5ZdB6+S/FIVAL6ZbiaNO
rDvTzvk1X3z6v8rq0A3sw6FM9FsfOX8Xoew3iREJJ4H8W2QfpB77C4z+cFdZ7lvPlCgd/4+y81qO
XEuz86sodI8WPPZWSHORDumTmTRF1g2iWMWG9x5Prw/gme6eUYRidHEyaKp4WCSw8Zu1vjVPlyKh
3+QlSWziT2jhdsl8PCeB7eHp+RKwG0NV3XIBSQhINLkT5t11HtsDeh+yHNVKNQ4jc+4tZ+UKjqr9
IiaFWGwuDrTkTXLESdPtGPUAblYqCyn6+MnygHgbFvmrYUCxoclB7PUIieOsTTbLZN9RORBXDSAy
EG5tK4zeiQg/REKAtxiG0G09tofVwD6DZ/iwY+M5x71446H2p6cBCszNRr5EqArzOXqfYVuUsfZQ
ELIRN9QFtBs64t2PtpzVm5JAp0Yqyj3M2xcjteaYN8yzgZ85bp64wAMLQkmz8TWwyopLdZqOU1Aw
YBXeHV/XazzFpKLrOZRQJbEffcqEhZ7pZaCaOAXwRdJ69LYy8NQrRGN9vUhwEnRUV6z+5iubQuuU
hVSiUTNe+Y+eR/SvXg82pEuV7rAI18emOlkTlXc6NuFW0rFDOZib0c6u+7P90pl5eg5o2s9dw/LQ
H0g7xjagnY2hK4HYdfnMc1evmsPRzCr73AZIciDqXkMhJxeiAXG83YjkQCQ2ISI6aVLLhVpPeEfY
zh7hOxHQ4DNyV3vY4amP1yFn33367r0ER0YcQk1jg+ltoljhdzpo5k32yBD4f0Szf9feA7a+eVUv
zqkW164yVuTDx0A3TdWnO7fi8WnphENs8cxUXvkN5ae00feVCacA4TFo+pancDfhkJjieTgbt5Kk
bmWfjj6aiAyXRBIxcE+wd6+qmF5JCu2yvCDZc3Z2AVfE8XKNxJdmCE+IzpDZDP2xpDmaTLnvu6C8
oS8ISMyQP0szVB5Z7L9AA+qPSlfX4Ls5C/oGLVqg6q/oyJu1bpe/CFGOyY0WyguloHqQ5EJg6AJb
lpgi3abNAOHRyg+ZUX+CX44fJsjjtWwzdeNMTseJ4SjHan7JfCg+HUShA2mNZND6/vP34ze9LQLk
RHAtfA9JiUbdK37bPes4ZLdO0sYM9ymsfdjhK7KP5aa3wAMvGxt18q9GpXrHTOCER01+CBswM6ri
k5vtU2k3JE8dxzZu97q/BVLpmrMmrUEhtrSVfR67YYgk3TdEul/eyrD577OeTKa2gMyKepN5StYW
PzyqeTzwTcn8lLp26g6yktVZ2uEbuezCVQamj6i+CD22mKVUZdtcmvnF4CI7zWO3wm++RoDVO2Ns
ERX848W3DfUUw8zcOSFhk8ucoYpJWvt+c3kfqUSPjzy8jxD/NyaihadQ86tbjJmlENl4tZtiQxdn
7dO+/mmrn12shb96uzJPepGrK6dkrmHYJZ2/1/8o/BKZUFuwSWefnEOD+e7Y4q6cwUP8s4qB05TT
B1lNhSpa7xz7aGeNc+wag92sAAXQVS0WVmmlMYc1Ig3Fotfn1JqTzgvyHJKgu/iSkLO+BPzEs4KF
H0STa9gmr4lWZ09JRLxcy0riL88LZYL3Y5Qv6FHs0vb2Vje6gd4BPZhfcOLUWAJ7a5ulVbTP5vms
pDw5jLMYNTSFsUOM90dTGE5AZd/qnk4THNQfRcTYPGC1uTIwUahZcQ4j6plFVTGPx1TQXaeOXBIJ
huOV4mKTUo68436C7lK9OKTIAFkNwAtCAroZJmK2foNUHE5Q6qlPfV1oT12kbUDtTGvYHZDczSG6
Gr6IrstbClzmld0b4iDaC8ym8h5AzLqYQPnj0efWZVLj8LtGJ6tYx9YgjHMtcp64imQ/g8fyDGdA
w+vJi+X3PH9UHWUDx0xhWvFxcDTrwE3KQ5ZQPIWG6UpLrnADWwyfEumygyanzwiqS9bXrz4N3xgN
WE07xuAKghAoOPFn4/gXtnu7zs/rpxYH8yk02t+t5L4K9YLlvKfdiB9Hstxpcsf1F1zbpAyu+uCc
k8J/dK0SHhJmFs994oenXgFdNkSA20sdzXs9e2LrBGFfodo+oBVOUQOWnF/JeNMKFIHBXL2ak50e
U0VcC49sijhlvvutXVMznFTw3vw1j4ni02F5IdLC3xc45tbhPMczZPBZke/lhilq/bjLHmmktsjm
6wemn+AAVrlc5ZaBlmBw6zi37iFbsoOIWAMUiSL36G6HPSZiCWZ4pvsguNmMFQl1msdvL7KyMzJv
6Mm6/hyK6A6BTxC4guV6mbE2XqQehyQdV0kW0z4olQf4hbSTxdw0iaB/Ql3MLbGy/Kpix6nUjwbu
0LFP1YK0lbbeQVICWTO3J1onKBZM9AYMGa1LUiiAzgwuCqqNC2GnPF8GSgSqrv0i5rEYmECWS310
rzZSHLubLn3qf43YY2i5RfrE/lnZfj/ULMmCp05gv8fMVp/9gliYqYJdbbTEmwvuaCRmoeZYTxiD
SdHF8ZUQI/Jcg/ptR7wTtt0Z58ZAx9vht22M1xgniqvFqTibohPYQ8kPqZQTOxDtrJac8Hi+9o5D
V95FZ23Ue5yYirlTWO/iNxnh8dvxLWYbuqdh+iwSnQ247Ees5rOlK9QwYZqCEtW0+hfQ92z9TzQM
BKsUTFYWe1chxN7zIcQ7DOzI+e1zd8DcyF+j/y0ZAbMemjU13TO2KpTU4XCZqhlZDw0lYit7ihAl
nDqz8Dn7CelMVehNRGPpzaml78NOqR19zIgs5cv6zU+IJ6prDZsJSgKzbEaAVx5iDLSjPejBormI
Ymou3vxSFaibrZjcLIZaHcQ5woLJES/iLXi7jWnlznF50ee3YsD7PEjYMq2sPHx1AJcfi9aU+GmJ
FLX8Zh8E41fOIBMGQ8hWVUI9X9gLeBjHNXuw9zC1nCfHTGwwuWg2Ey1gBJr7L2at50faXloUBG/k
48yX6jxrFlCFskmvyR4itKgJ5sLPh+2TCHMiIEdTdwihlUsTkT1kTLpbWiHxYZrzapV9iilWfWYo
DejLQcnDlUMi0Ug5oRzqtBrYGBLCW85HrfQd7U6QhSBnt5/2TSi0lTlqYJxCooLLomYfXpMeqNPx
zboR6WWvTQQz1vIn9c488ezrzX5xX+INhTjDkh3O+xzv62GGR9mn/EzIQQJ8NGEF4FQD1F7iInoi
EnEKuuKpmYL9VCfjKZiLUpv0ZgrjdZqb0UGxslfVqpsDo8lyj1uduFtSAA38mw8rqB4K0M/1ojXN
qsY+IH7oH5VB6okxnTRMKugQgZqiEtx9n0XB79y0mifsCb/rqQhODOX8tWp20vUCLOdJWH94hXLX
2Y++xarziwePc6XjvNWIi9dZoR460tofzAcA1kw4Xlq8ez2iJg6JhowDCrhLOOFr5vkxHVIyeChu
GCoyUf89VPouUOpDUNaKiwLIBP4u4n1OvJ/DuaZht9LHCmfroK46t1MBLydhgz1vlpMtc7cmMnJX
WJCWzMl6z5ooRY7Qcl5gct8yGMFgioZ17/c5T3QLO+JS/S+/NRhB1SaWtek20Tg+Rhh6XQDbUbeV
hMFF95IMORbPNn5Ciow1Lh8IpNAzY+9x5MFu86YPcgvOga0pb/wo8t1y7RCKpE7CY+QLp1SwBBiq
7O9odotdYzjoS0uGeZPdnadQ2RPOPZ2Y7P0OgfPuCwsmfRrX3nWc8T5tj9xETerwQDHp8kN3VigS
m51fp+LeovGemfs9I2iabQDog5EHz21g45ZGOxPLnFVSV1WPvM//RB4a72ZAapXqG1vLuhd7jHsU
bQzhLM1ukU/QM5qtba0aMJdP43wCf6uCEJr/TjIDkWaus0VXHWbcgfN3rYWY3hhDRQZw3+8CjLyY
XIoPFgvZQfPSfGvqcbDLQNy6I4bfNbTc8aj28aeiJKRcBgEIZkX2Ty32VWHSBpmo2QnjMpWzAe1w
bWYtp24/R094sDDqNkc2VqXaRhpoo+yY+VeaYEItBQ/3siOdlvSYkvyYtIJFpoMdI/Ynac7OyJ2t
DBiOYhZZrt/1yr6exYFVESkUEVlwVAuWUjMSmRHOS2z5+pWtyHuMDpd4h9ClzkU8ODMXFvrC5POA
QIN49SetfaJ3Xi0P8IqYibWqpCpG6gL/p40rFpvExdBi+N2ITDYD6AxCWvZVQja6nj0wPlvb0KmD
YzmfuK3oT1EqBiwjqOHlEEaX8Ul4FSsIJYxO0o7C/RD2J1F0mGfjstqCB8QnXdM9EtWmrnWi7a6s
0GaIVVzNYzGq0oa4GzUiDG3ZwS0vugpHwnD6eT/6VfaF+ZCjNB6kT72axCgUo80qv+keOjGXqsYD
gfiVeP9tarLqmHtJMV8sSxUQ9pmAAWNsBqJBGqy9uvKSemH9MrKXnvJ+16dmyOqcmF+Dsu0ca0i+
C3X03XCER1In6psqasvtnQ7rGVNxYlUks7VceRZFWB+X6amqKxk48iFfh9oXaOotS7H+XUHsuzFg
PxbVvDLhkNj6+BsZzjSq7saaelUd/A9aTUVC53iB62whO+ruXaJgHELxobqep/7KunuP4eiW2VCE
+xRk86pjscnjYhu1KG/btDePVpmTfJyzciN8AOgzzLH0srzktvzrLc3iZsXSf06aRsVfz++wTjRU
JbynWQ0xDynim8hsmxMzKWbDkdo9K3UcXtsq/8AiwmPtj96QdFOb/I2IkskIdFxw9qifEQLvAPGb
z0JQtreJhYqldjBP9qJ+FEoNzhk4fln7l4ynE0mEyNNpUFZ67TUPi3XXZjChkHAL46GcDxgDN+MI
dGuZu6qTqt/mOJOxYkrQxIAR887Of6Q8U6ccdxBGRMp920aJmyLnPy8vC7Z7eYspGUYibiRznvMu
tXHIDn2txw6aaRryA/qQV6vIh6M3Jn+WTY2lN39SIzV3y362m5e0oW4jG4rYnzEYvAfAeA5GX2F7
nVuJKakJ4SP51W1L0LHVSIsqnOSzsMv3mNTnozmzO8IRGnfOXbif7fs3XeFQMAPEOL28LP/uRQm2
vIjK0XhK8b1NDZmmiP/mfKVtMg+rrAZDrlUwoFC9YKcOPQjdqNp7JtNiI2/MU29hgCDOF0E5Z+Lg
dNd87I1dDrhk/X1sOnw7IEP8+lb3rBh9YDXNyM9cNs5T3Sa/AxY020SzEBKBnM9lATSEQfA1IY5v
U+OTpe6bN6+p+Vg0megR//1E7sCnLdJwS9eLPaYtFlGpfW59x9kXavFrksmmJvjyruriLOm3d1Gj
Rgdi6z9MWauuFSMJw0fGA5PxAhky1Y7lLSubNnw44mUaNO0DizsrbPgEROGA1TP9314dBYBqQVH6
tV4+V9R1W5/FLoCHCBWbotQU0uyivv/5tdm6iI5QVDTN75TVQEEla3hT/wxVCRGCRgoYbn6opaKo
dn+JB+ZlvtodMF69LtZFwn7BhYux3dlNZmJNp7YcbVnuCj+n9O3Gw+K3BUaxH3vpYSLl8AVPebIT
5T7O6yFSdFtUjqh3iWRjakk82w60R8yCAHT/LIHiAPFyeq0onkt4ohbCDAGOrp6WdfeypZ2361ZM
c+awpZ5fOjKk6cyPIa4AJC7eHbNldzZkckG5hxcL/eaqNPt4NxGWvjH6lAC9lkwbLbFfppxMdC4b
fCuzGRrjkrZP0YjNLfNAgVVFs4K6Dy5F+bn8CbCH5Qld6QrxSH6oSFZPBsFxzrd0MFgsHTuZowyq
O2bhpnMjnvC63NQ5tKbVGFvGPpo01stDMrlZ89NSjPgYN0QGlN1Adl/bKSAiRH/zjOGvFy6WbNs3
I1JB4A+OWoI1SeS4MilPtnBa5Hlxk8cxjE1ERLzPA3CdhyY9Y1F4PzD2fXRpWb6pOuIyJhKuhbIS
J5RpX9sZKNPPL6149vQq/UZWNEgU5l4zQPvvbDU8UKdFFWKobwDD1kmOjJOhxKtSWG98Q2JPZADj
WL7AaXnLcdC96HlMiMm8Vl1enMVdThqWoYrsKJpk1m7NiI6euIEyCnWXcZ19XF7UwEBgYowPwHUM
vOclKJy6X31bM/VQKJxXmmb2uyzCQDdbJsmrXpOr05BSrQdIF9iAd6P30qBrPI+yjI4OpvTv95hq
7qLCZIwB0uPV6siR1HLUrU6d6TsC3tEo1qpxUXvLOZi2dtQVxgW9Lf/YcsLZELfZPjKNnyyUjR+e
QvJmXAPEQtz4taxEy6y5lqIeDw1RAVsnSzIE2qxKY/uOiQ0DEyMgu2UrkAAy3liGuFmyIVdoGpH9
9GazQ9KdkC8tSY3Joo+gAJaHI431s+fDbTWT68Bv79x6B7PCnhYSVr1RSnYVFmeGC+oV4jxpFhsn
8jQWDMQx1qHtbwi8eY5a5KV6kHw6s+raU3P2rZxwtentYq7VFbuYl1BlYbOcBnnZcHmrDVmssTJz
zkzYsiirH8tn+XradVmXtqOAgGaSW6uE3YRVDvEuR8rGYZ+37QrBfI/l76UPtHRnaRhTfGvq752R
v1gIforILC6xQaCuqMkg5CGq33LA8OITbzcWT8d6x4d2UwcUknEnx5/tnjsSu4eBskE3hkMXc8OI
gOQhdbgl6IAvdgw4rFDVBOpOZR8XBRXCD+rteVQPRMJhgkP5YCcBDi0LJrg1P6qE6poWlpPBafk8
uRihHLHIjd6+siF2+ubAvk3tVDgpiXoRGpvNGktBBvR+bB1/63v2e8JgBgAvrmrsi7PE3Sauu9eS
m4U65OjX4tHYjDQ8CeDTNNR2v0hU62H86ZCPdRQ9KahNDEdcIfLQrNPxEPephr+rIrbbYjjcWuJn
yTa4b6z6bUxpHjx20PvCK1CAE8XFmNQ/ODpxdQu9CglauCtifgdp72FSddJ0tnq2Z/ID+HkIomfb
Ie7gjrC2TTo0A9LPe+4f5FPs3OCvGdpv1TKrE0OldpcoLECVvPhiJis3jspNF5F54QJ9+sn8yFg5
NU9NBCc9ib36BTjEuo9G2uscQ1Q9Udx7IIHKYdoMjvlWyx9M7BrEzPW+6nMHSeTgnMb5ZXnXiKn7
BpMpscDHdZAQNOAMRdodTIJ2rypi8RzkdJFiqUwafPksGbFQxVnntrduThDKe6w38p7T6UmPNklK
omWCSTHuqSjQIwOg3YWT0Ld+ToNd0+Wjt9JJB5mvIov0WpwukHETpP8YgVII0iPDy3GC1+Q6mZG4
bUfRr04GPIjZ9DZm/IaydMr2g0aWYDyQCxLOrm+UeT+GkYVWieZgpY7DyWkl3PWq3Y3z2VClk8Br
gvZSp/tdqamHNYcIz7N3jiAmIyl0Sp/8HkZvi1wOtu0qneL0uOjlC8dEwIjwJzTtkJ3xyA+tVc+L
fHzwKTIDWyL1D5Ld0koiKp7zhWtmXo35wLGbbOIQ4BZbreisDtUZI8zGLmCAq3n0oqqWccJds1YL
BMhIHJFWQNTzJHsNDd5/NpsNlXpMd7Jg7d2SdDZGjrZtPFndvTnlEeBvEzYPtq9rXKbyASloG5aY
l4KnxV5f1Oq4Q//4QY5KhEWAF6a286E8l41pD+G+Cm9+a6oPRcdnYJgVvC0VZjzXNZMGj7Uhwa2H
AqUXz/BeP2UMoNaLctu3MQk7o6ZfvysaZmXvQUu+D6ULzofIbXxHvOtKvB1izm3wO5fE+2LFwBbI
m7AtqsELqUkrh3yKk46cgzGMgMs0QNtyStxDnACnNjb6GzqWmMFq7rERcpJzJ4PhpuTRobJYeS5S
UX6+D38KfJeQy2ujCX1Vpjivl+JbwvjdOxlEeHru5BIoI4DhSjuane/QGmb63WQfXvRGCeOk11nX
KziCWKHsLMcw9wQWpyfOOWVLCF1iRYcCFDx2ycB+GeKbPeX4+vS0flUVtTkMLELRoE71q0AlfLRQ
K65saVWvWpH9dFSeekZhVYv8fW0Q4Xhiyro14jo4kyOwMhDqIwOvq40vETuYGM03g2RwaVl9ucX1
q5FkUGd7cGtgUBEXMXlhXSgh4/mqem4IKDVqvFfp7PMyCxVJZkzcTqmFT7LyAzdJJOuuobFQnMKx
lynEqyIw2L/a7Y42jR1jne47WVinlPoMGYRuo/0IiqtelrhoCd9+Go3sQDCiMWuQFZcagSkr9k/Q
R+tIS1Jok6a6TsiWK9VGgSOg57h8CBdquRCeBm6G+2CDIYUfSTjNzHfEwIiWUC+xA+ThPqrZt9TO
fB7GXrB2GLeObCKQGNu/2DJhNknRN5f73NFOWDayg9RAiWuCWFUbhfZmmM+K5YXvzyfbkmCadI7y
YFZ5HtmPGrNNIGMVQ6O3redTORXRnNtKSjL2o57LvDE9skIV7Hosa/0UG0JT2CsbI/ApsEJ57OWP
nEXxdXkJavUDggImUW7kk9GHhJCACI1Hy750M21Bj+h/y5CulXxYqqmR6aOa8mBLsnyWFWhj9cQ8
/pqnVXmt59mvCADLCgkYHr9wCYULwR9D/+7q/Zwskd9N1WoPPOxXAGJ+6p7QdkJH3WDY8XCO6N/O
mozA3wU5QCcj0m5GcR9Sk1IaYu0bA6JNntTvkMEYq+MB9ld6m6FFKWf+kRe+Ig4hZmRqiQnwjS9/
LFpKoDTH+sILIMQ4otBaqr3lxVDUYV8RRWXbSJVmPEG5LMXtiDu2rFPmlll6H/rkNllVftZ46758
KHS837o+yw90/42YhsZdtN0l8LKTr1Dqdql/+OfqgkviWEgUWMkY/QAVAXyO0f01rCN3KZ7VGaQx
SAScBrgeoaMKRFK0QfXo8LvXhoc01g190WfnJHsvKLQPEq7+eE3x9yzOrm1BPEM9IMRDxDq+J+BA
cBZSsyj9BclfsklahypwRCWjlHOyop/mRHsM4Xtax6xlGxDmFP8bqobopg2gy43KeCRkgjwwQUky
XhWPUc4cYiCZBdbMudTMnjFE7HCyeVJqlVN10Es1dpsJFLuqBu2+D7EwcIHIZyzc/d2wxnXx/V4q
n2MTD7WR4spWq/nduDCQBnPXLn9hyqS49mNxWT4ZaGx+UrX8FSWlBxIQ9awkJW10m1zMyLBhJhuR
bBLkiX6b4ubXUGhdh9iBxdFfb3oCyplkIrl8MPLG1NXD4sOLPXGMciwETpDJI0wIIgdlrLoaDiK3
TCkFR9RCvUPbLFTsaD1btZVtTCEAg8DYM+s3+z6+KmhUr03tVDrdJtWE4lTQhiJVZcD775/2VO3d
akNtb06iZJ0QJMk1C+mlchUB3fIVlo/5oU0KaDzj81JBDAsPtXKtaEAzcG4NKGHLHKQUuszz8v7y
EiXFzQjMdh+rxee4AOlCndQ8bPio08xHSznHKAq233LV93Nn3M4vlRDvECt8ZHNNskdZf1k6EquQ
tCXe9NfLd5eSaM03R/t//B7+p/+V/wXSrhdo+e+csBu0Yc1/evff3K/8+iv9qv/X/Lf+8af+49/5
txcoGXn6//wjl/B3ldf535v//Kf+w9fl//7Xdzcj1P/DO9sFw35vv2DZfDHWaf4Vtv5f/eR/+/qv
wNyl1ExbyH8hZf9fQHcsDXmX/yvQ/R9/6Rvqrmt/c0B9S6nbmokYSOXL9V9187//u67+DWYvcHbD
wp0sTeufSHfT+BunPjojYamGqYGu/gfS3fz+enxORXaq6ob5/4N0h6Yy86//yUh3dE04tm5oEi2f
Q+ljwJz/VyB5Q39npqZJ7HsqvqDSy3Na1dd2VItXSA4dKXB/prRnrSkvZliQx8RI/O4Lbj622fHK
dOx9DfBpYMSxU0GXb9SyvlSCXJhoMAimzcLaravpMzXt5M0xeXbE6ab1kkPJ1EKvSSHPL1YS2z9p
hSh9SWnU6zLf+XbQrnY2DxSQhcGq7NJ+pak/LKwz56iXtEjT+M4PqN01zAvANPLH9d7YKkkV7OnS
0SkJPbouL3FFCCzVnVtTlu0GQ6kYyU7pKwSWRoE/LZ9wY9rrRmE1p0n9zvCWnQhp3xs90AjP4JR0
KRq3xO1N5L2cqNyeCYYLbpqgx1fw5jcJ3VSUf+hd/IoAt11R7IRsb8A22QQ5skPZjiC9tnnSoQ2o
PBfVV0SeNKjQvJM3XesOU1PBAFKd6SBCQkkkeaSaNdDE9qTUsLJ1LijKJuhNTdeHB7/xWF318CDH
skv2xmR+DUW9BYevuQINJGMZUt4nI36v88rG54W5CgMMXDOn0aAU++FbD5RzndBUojIvD6kuYQPY
fcXMAhKc056UluifrnirW4LFiavxbadDIkV5WJXyOjEIHRXy+6KhX6F7WBtW1uzprrDW+xauAORr
a30W3YskHNZQ5NpVnxXtWlXVhql4kmKyb9utyDHYkSUDRMSoXA9260xd3pgdoR9U+CGrKvQZff5s
1AjC+jlgnuhyTWt+mmUO8NLY2gblYeok9zFnbNia7xmgmHUEeW01lOYqSR9e2x+9uiMM0TFfzT4j
390sUdwG+carCOPSAvxDqLw/DL/oXWpnulHSYdYI9UenvzfhA7bibMPdyzyBvYpvXIfwa/DATgcw
G6WbKayhOmXO2j4Q+XoIAfuUcfkz8wdY3ekcLHzAXPykJEBri1tVVjdpFYhumfwQ3Ewkl5sDPMyd
BDBKdxUzeafNjprCatwymf9rZDTRyZVuep9X3l2Y7kuRb1V/QpxAmORUu06Tw3lDqaSA8VZWWf3i
dZ8VQYKz/VrvMTvb74FannJTQAoT+7EkKwX/i+pHZwNcd0U5bWv5pa+CRxdkF9GUN0Thro2bYZTx
D2vIthZBLUmk/xEZ+ZZhdB4seQwjbuSe3MC8WdGYwpyUrk/sbDzpJ5/2MQKb2yX9IQ6KQxICIyPr
UzXSo5UTjRvrpyHrdqoFTqZmpArkJjcil5rHNRGLNPybbL3l2TvnaRYoCH8OKWnm2Hkzfg22VN1R
FYTejizTypMcu20Y7vu2288fImZ6h0/mqSNGSoNTCzV0r/PTqhApzkWqZ+2ETQQPcb4FsWuhwdZT
688iHO7zx1PdumkKijtTHgpPof79aHXEewnGXyyEVWxS1BpbcDC7hKw+mgrMP3z1IPylMdstGjrJ
ATA5HzMd6PXFukO8qEc03zoi34weDll8EKJKtcFHMG1OdsqtCBGsgDa0JKY3z/XD8UBe4nr+TbMs
35HHud/NP47ImzZt4uylgUY1tp7sI8Gvexlml5hu3BsZeXu/ao1rDyHm/D/L/UtCErFJQFBbR4co
/mmxiR0ResVs+efv0hbd89TWbgCNTIwlFZCBhjXkoXtQSvk1O5MgXbhygAtnHcrJYBI018L0m58d
srloio9Olv6IpfMcBRg/Rn9bTqT+sbaU0lxrevcWYiSqFOKjoIzApmiZWDCI27ZNesjJmaeF2DoQ
k0y2Lwp08kapXDOqkJOyM53NzWgeNIvbe5DLjwlt4zyWyuxuO4G1FJ08+AxMGY6BO7PP5XRI+FSD
btIOm4/5Up5/5gZJdH2BSuaB2H1l9QEozV2UMbit1zFWdg/fgqhcmFa3WCtuoM3ZuCJKy9MLLj7s
ujcT0CuhnXf/iFr+NOZcRWxfpy5FJBjfLUagpNy7UwXbLAAYPX7m7AL7CWCaQjqzf/XBSKhlgr1W
2aII3aR1sukab9tlJEfaHH8Y9wkbgCy3N6J+Z5T+thlGl/72wn+EkW07RjU81Tx5KTksuJdrOOFp
oW9tMbkeLo3Cn36Mg7GZD+L5fcwda4untVIZ5NfaB1hKiKvEyp/MXZZD7p4Yg+pncOVrB2KMEwEV
5tNaTNNb9Nz66kWPyYptwqfK65/9gR8MsR5dvNczm8WzfUb0vZEyPVjEUpI1puPXssmdUlTpxuXw
Wwg2iTUEsl7H5+6/GVF6kTFecQeFTY12zeNu6JUdo93VfFEFKMwBbEDPbV+TXB4JQjvL2jmgdt1Y
drjtoNfGsCs1p3Q7g3M6FkdzYkrsWZ+aYhOqa0tSB+wzslcXmPMhKX6UFaRqqAjST5+I0TrX9UBm
93ix05bh+akTcFbVlUBSAXCzaIoPxRmepqtodZyQ5jHGux57aKfND5yAqJLipyYtPnwzg29L3ZGE
j5owwhWr+B1n3dHcFLbcKvF0oZlw1aF7U3PxCNRxg+txk/lcMhpR5xDw5fioGE9Lk0ydBxDgbU0a
MbaDrcmSsg3+KA2HrFjZhEvLtCBE4k+CnqXMzTUmG9+Md+q4raGlipoaiGiF2cbPShWMN1gcfiUJ
8CikORHMcvJ7D75SHPtIv9HxHYhj7+m311rEQS0YVRDs5+fFyRB4ogMgaxQeza0mT07hpi4iw1tZ
yH/TEDm0Rv5XNa2BNwt5qEaxl412cUoOosQ7jlbkVq1ApG/swr0lAfH4PcaGEbnDuM7Y+rf8k3KB
m1V/5YeC+2Fc6UAOMwLsWgycHZihvrtj39lUIPJjigagPowMTDQ/jFqrDIK2j90GoELZLB8P7AiL
jX9I0e8p48XAljZzUbgKtPqrJfccpY+b0yfPVw6kWPkHfR24f44YS5tvzbVVZ0dWol/zN5OI4oSD
ciM+xvamms99kO3LYbzUSuhG8BqzUUmRO8Xv1WeQpE8kJNzHcmIuKOsXK+FrFmSv5s1zkzaveqCw
PwrOTvfbsokN4zAINMS586Syh8AKisz/mq/vNIuf0q64TW3ww7OelLRwe1PZdtF4d9gnM19+QDT4
JLUdu+XVY2hrdPJUQH4Ko/TI2gn/hGtNzsHxwHnEA3A/bz1GWIlC9Vgn5ZH9yd6XJQ4DUsu8FLjg
Vxql6LBWmsEzHgOCrfqvMCwYT+AG5dLLfRIFteicjW+TnXCQx7AR/a2m406hKGmnHnJC92yxfkUV
cm60kVBH4sjDXXQDZZRaP7Swe7AhXDf9H4Vso4giEA18QS2iWWy9I+sc5M25ZTJYnnVjnVx5ysZZ
cqx142aMjTvyLbM0U8rpkiekUsx22yx5irLmzN2IZGc4luawWVWYUeYDYsqyNTTEg9KYZzPCghxn
2wpqGFYfxrEbXRZ7xQbZQcJxu4qQU08CJlDJNmrM96JM3hWUE6wINnOX32v+gwgPCwhAaQjXiMU5
1tmWmd2LBiB7/jmPinxAyWh6wDaG82VXw9toZp9jWLzYOnUZZB4g0n+G7J2l3JPJpHgV/B/mzqM3
dma7ov/Fcz4wh4EnJDtKLXWr1UoTQuGKORWL8dd78doGbAM2YHji0XvfVepuklWnztl77QadC33a
WDeRVQBimGx6VKnDCLAJoqz7xrK3NywqjDG7tEt+4FwHkQW4I97eqKruTIhJ6uI9KykfAhU+elgM
sjG9HQXkg9w4JTujYW37YUJaQ5VqUUqjCmpHbA14lgnOHGaYZKW11aL4xenc0R+BCJLEEaIu+DZF
9WVnG0Nvn9Bwv1txcsOrt/aGbOJ1bCVEP0eMn+hvne3uKxwkLKEFXxYWXaNuHh7WjbDsuht4EPRn
1rjc9X10E5KfmOz3trPfjUR9zc38bY7j52bsrpEbYy2EA6pfHFm9GXV5HqwPBuH3aRs/JYv6E4/P
BEEcbW/kUYheLCN+0cvqy/Qw+2naJoXaCFahv65fmMYeL1JA44/yk+kdkTjFfAMvkOHWAVFyVrPy
zUjma1s2J9nMF+i1RVeeEOqSb9LfsrE8a2b/YC7JU+VO19mZHiv9d66V27xzFnFpX8l0xBGXf/Ur
OyeDPCzK06DyyOCvWXeu9XWu78JTlwAL8XF9WSMgHoRiWAGhfgzPZApcqHifaDX6k1nieehvldrf
1h/L5+gm59y3lO40Z1zLUd2JwnyHznyOuYmiwX4nAPDVGOUTFfNbU4irm0Ww7BfEgDGg5vEAiP5B
dPKGvuaW4mPoTQLDmpTbXLnYo7wOeYFFW/tSZ3n1MOYl0x0W2Adkhg7usSldXnW3fZia4oxZ673L
73sAibM+vpZRdNUpI0QkqaS/JSfAfKg/ZirORNIRZfIL4lEptV01uVeay0cmK1+e2Z29YgNw9tIK
652j87XqlBuzdiTo5/WmMIvohjHufb2MSkkQ7TRdhI63fjzDSzxbusOLmy7rS7Ac5TboxakRn7kJ
9tfrr0NvP/A033S3f7Kj6ZJO1TFBZL9+zStydlUmvMXw5Jbl2RHxkzFzYzX6Y1yMT63IzrL7bnQg
EbI6oDi/Jrb9XiriY0miPtDn+CWyi7cRYX2TpveDMb0q5nibOg0WSPzk1Ejg2lMSddhcFApB91oY
3YPea69oFU6xclJ0a+PpTKx54X2pXLMWNFIav6xvqkjao9A+kiZmfP5UztlZlPFLJnEJpP2V6Swq
yLuGPuzf3y+8h4kIXl2/dVzI9SID8UIrNZ417uxp6R5G51vJjNP6p7AhPDSxdl4wKTeTckMLisj+
lRiVF2eUD47KxqLGT6JDPiLjp3K0ToKuvaj+9bZBEnqVdvdgTsrFFSNzPB2GzTZ7KB5iMsbW16M6
7aFqIUFE1vv6rRhQz4qlMLKCoiCnoyRZpCnJQ0dqXuDvm/OtPbPS2/RrO1ccpxT6rVYRqH7zujNH
B9eVpxmLJm8MDkgQ46KbAmN+VL/zRtzYJMZiC3fsOCY0M6LHXDJuCBOesmgM6fRc1wswJfGNoVHj
yCfNpl1bWjuCtWCG8hoHFDOacnEK76pjv0gSXpdhPzisWzhzX3OeSCUj4aCg1CZ3fonVMzCY0wL0
PldfSx7QUeVuYAUV5sMEGjeX0SWulhvOqif0LCgLsc/qxUHCU1hvvvWOUtv4QVjyJRuTp/WJ6s3o
7J20qn6PDAy42rEBumRHVw/otlMUIAFxa/Hq5znbRqqgpaM9rl9PFvcal9rrZNYPFlaqhuvUxGi1
rNCV42vlLq+ejh8iLh7yxLsZmnqepbyi6d9L9EClMQH9E889wzahzMw65MabLEyxfAparnzMzLh9
cukdEx9jixGFp3TRZ5LNBhDjcVCW6p1iyif5Kwrvgsb9TW5iLTpL7BJNgkSrzr+8tPsYGVqsu4Mx
fWladIK9/ArAv9PyQ5XBBOw4r8Y4QDEk3y2uelZaeVtfE27VdxMz5dqZcZ32RhbfdX2P652N05mi
dz6uz6pVxQicifDoHN7neGOMzYEpYTquXCti6SvduwerRJILhg2yorjFjSk/d1N5JsUOo70RSppS
WrreA9rr+ukmzni2vPKtqfub9MQHowGaRvnf/6ZpQ1qzTuyQaF9TIU5aseyT/G2hscOmh+PJjk7q
tNOVny5rNxa1eVpxwHbiBybd578Iem9uvhHlINjT7xzJFL6tm0cap/sG0Z1BUzERm4i0k7VAnaQZ
ysEM1xW1chjrrE8A9iLiEwKg31ssHveq/lJD1SyoB9ebZmEEW3LmzVsjYIT7bLrU1TqkouhV0IWQ
/YMjlY+yZ1uI1d36v0wdwgoIRw7RrBoMBPss3868L8xyA1huJD84NxkYGg5ZXPVG6vUhtfA+LEW4
Lp11nGyU7NwwCPGyO3f47cvyBLAdvuXsS8W6l52Al/A4A+XwVVkdFcm+ZXPEKRlzYs7ZEWJFXQhz
ZJIPNqALmMvrVaEnEj90eYLH1NwaDbEERbVPB3s7VPWdl1H2unSMhkOP1JZ8hv3663j8QhkDQBrT
B60Hj8ID3zAtRRh+HtXqmDZvRkUHwg6HSYRu1KDRmfZ2856Yz5PKsT4J1s+5XePjoaEIfE0Cuxpx
ebTxAot24/ppSZXLUixH6cFTccR9tDrinpc8CZYRcNk4EqYEXTwuWegQxkl94zre8/qTrFNxyyjT
pt21zmDpgradb2MclTOnM45TxJmHnQpIQydLPY63eYGBA6tJNbcUng/rZ4KUbaeO9d5GZQlYZANW
4whVe1MMIwbV6Dh5RDvlQOhZTJXjZCm/UdWe47r4UxAzsEEyvlNMYHZqN7wqw6Td12VK8oI9nRIy
3HKCDmREU6pXGaiXLeC5OvZRWa/cHpzzLvJ0OvHpNG16vTmlq0eRe5FG/jqjhIkqCO7zxYr4mluN
810OXd9EKxZ5f7QlIWW96+yQjl9QWNbFIvtsn2XetW/iaxcRZJx3yPdA4lDx7KwYA1BU12GmVmOI
eIC0BMN6jhAid3n/C1ArDasNKihgfyWAhsbkmDvXIJj7Qg2WZvxBU8v/UfUvvGc+wLiP2bOvCIP2
tbZREiABNS0iEGeuZ5uEY6zqGAex6JoBVJAJQ8rfPl84SxNXkPNbkyAxjZ+iy35jjggxJKiiIHHz
nGSEUTkLjTyEZxtzxqcdleqrs/Rv7ZC/ppiLkEC/u2jHINNFFBfWFT+5yqi1VLYiQ4uDdW1fui59
VQNIoKBpWHnycSTMqMp7JyiaEeVMyRptthtzcpVt6zngkKV9V2uFETDNDmddwWCGqCeQKDTvMgtX
T4YaYLLRZUd8U17nb+TMXtNunH2Uj39n95s8mb7NComUtVKbdGAScyQQ7ccjWZ1ZUTLxhUHhYWcx
BB34UplXNi+KotIdDjgXFR/N+u844sPw9CYsaSgAE1iCzOTqMcndCFt+AvG85SAtzWhVq3AM9bWb
PeI7KaO/G+9EviC4Vc9ynjEhOUgD0VfZwgvtpHYDMr2ioJ6vuu0ljJJbXAjzj3SIyzPbZtdZKaWZ
QY+wNIsf7kob6nEErb3FeBRL1IzLLwPrG5GtJLjDhMtbUkI6Ay2McuyHHsdvCfpxov3XjerJGvJT
agFtdaPW9v+OB/9Xs9T/y5j0P01f/7uh7P/DWSr0nP9pjnr9I77SP9V/HKT+/Yl/G6Ia/1DJnma0
inNK08i4/vchqub+w9Vcbf2K42imaxLx/G+52Kb9D83TdBYy5q4aiQRMXru6l8k//5Op/0M3bF31
XLYZvmz/r3KxGeauQ9L/PETVVNQeGrHOqspr+S9D1B4OztJEbQuYAaseLjsTmLkP2uNOuDT6ZAGR
3UEbppd5EwIcMkQ27K2y2g1Lv6CyZiypkEXnl3oV2iUOMMB8P/EMmA93JFEyWlnhocn9hSAgP0nt
V3cmoHfJsKvarvaYjx2UvfTJxraxoeDx7NVrNzGG2lcyptcEnDtsBXoTTONX2KDo76tiTwLdCN1y
UQKYyWFpMnJL8g9k7VAElxhHGMEWShz9sWR2gzPab5IIOZ8jKMnIXAvZc8ladJe9taiY6qYHEDLt
KjX6GYlbDdoGx/2kiicPpCEKQlw2WPJDZaQDg/Wc0Bl12dixafFPTRNCgQmmLNIPnF592/YK37Ua
ujOpc2fCRwiAQojW3DLDXrl5tG6AV+OQj/6CHtlo85iTZsJeTg8gX6i7AMxvrJJhZ1n9qZv2USiY
OWadLvhiQzdyq+QjsrJyk/Y2U8Z+muh5FFpQjTD4czO+78AZMfSExUzDOKWh2v4R+azsqOTJOxoK
rOBHOCXQsDPgwIRCgRmMMZXN40/ON/ptkX9GiohprtofRVsxCTI5r8m8OC4txKXU1H9LmIDMOuRm
khKyrYkbV4zgFbhApQ3dt1iMj1G5jhZJur0JDchsEgLDYSPYDfTIXpJIC6N3Wxr1F5ovytL7ZKXD
m+0aqud1WGyZyAlH0MOXEdE64MT0Mvpk8tXK6ip77I5GV/KBp4BOp+jUj8yPi34bW/OpGX4jTd0z
sn7pB/ynfFoH0Be+SdwgiSycaUZGFHhxP5G7+piN2X+j/JBGw5WTOXCEsvTXn4sLohWt5T3LkP/C
HYc4uirP019k7feqYn4whf8ZjQS6VbHhVsang8EymAWgn0IxXg65lc5+jmolaJCv+Xiy0KFZJ5zG
J4rj0seSHnt8fH3fojCzP5V6ofnm0YvpoF9l7JugcB7cFKZMFV8qy31wNPeNsQ/XVy8f09Jk2Tev
iRDkqxhkkjgR+1o1/NIFwTpItAZUNv/vWzbL/kmooPe1YSc0ylXDuQrNOUj9V8bll53Pj1VhEecW
3TdD92gokOnn3RiPcDSs5JUolwsyUMy0MFq7J0fjKBAz5KNx0mfFyWzS7ZRw2iCXBz3oXLU4ldJD
P9yXkWkiGG55sxXqpU61TyLVnlHHHvKoBxtAADEYA/2tpaHBpQ70d8duKN2Q4BduGsOFUb4NN32L
YX4irffJCe9jXNLqEH24Jo0nhfN5oN0pVTqEsmPY2DNFN9rxk1yWg5z7c5ppBwMcuA8kX9riUxm0
b8uEJA/Byo/ANDUsSZ5lE2WuHzxGfE1Ex0KTdLq4GZHK3yelchHjsBAt49zpav6SaVUgwFL7SUHo
lZ4AscNO9162djghtPUJRkA6PuVfe3upbO5U+ZZmxSvRPWmQ5+RxTPi8BpN0KjvCzkqFlyZkIo0X
oRmzb+hDgrJVR8FLy6HkNgySaXoV5kzMD6OrntO7PbdYp1LjixP/lrJOJU0zf27tgp5Fnf2gxNNl
9t2XzUExGc2UFOADjXbVcs9gz8COLXxjkjzRAef3dBZjaKT6qwFXl85zVVev6eghRMAIxPyzCyUz
aL+xLaTjjvthLBy3nI7WfOXuYwwDmUBT6TCpTc2S1jcYDZU3VaAB9CNJ9libX1B4HLq+/zFEDaZ8
gImSc7Lya9A8QRNHgdLODDlU5S72Mn1jaMOL5hZfqZ0Q6DfG6UaFFiUFAln3C42NILdef+u89i3S
DcaFQGIs/rxqAFZHwnvvKM2uX18DQ/GNo/DYyhZAodQug9veWXFqbVhRDT+dCoIj8I0Ma2kff2iY
v1iOfadecw/AfJOUYFCWg8dtu+95McDQtSOE3FFn4rK8Do1FBio2fDxNCpSirH2dF6fnCZ54pwMp
GPqtNZUPQVtDgew1/UQrJy9fh12wdxft4IDawaqEgLdEgB917c6Wy1vtOj3qiPpUDtkGN16QglVA
8Uw5OmuhmZiXlIVZnxR4tbbLolMDRJsMGmN52WynDo2HAR20i+8afHy4tWJ8bdVPjs8NKnGf+U7T
3zOYY2WW9j5vHQD9E2KZyNDQb1ZsuC6plIvK2WTIPKLgvbdBGr8lvhUyE+0AyDnyv7Ko/frS9oTd
NrbxMljzo+QMBP4cZo7tVBcwZS+DTSyB7YGFGWP3PDeIGiSOq4UQNF9aDpL8OH1vJZMi+i1EBsY/
uES1Zol9yIQy7OfqwtMLzcmuUGyztxl9sS+sjpF3368mX+VbL6ebs8B2zqIw6TjSDaZi++VQa4BI
aCibwO+55dH6T0xeuCyqTND2j2RtD+2xt7M5cLP2Le0adMCe8wEE86oNxW2K0j1WdmZIA5iatddX
FU3QZ3Q4VIOlfgTa787FrozYBc20tTd9m62ELvdO1Uaxm0iWU+KUE1aa8aJU2Kcaqi/0DztsIKw+
7JwBds4VOX3f6Y7B8obD2dzk1qRtYZ0mSIjkRibkzuv2AwQyhomT/utw9lcdGKWADMhsRu7OFBuL
wlOlWCCE0+/CFSvyk2idbNG2MfaBDWy7L1VpeIAnJLcWlYFToaYxUoRUE1qlOc9IwhKtBh5LhRy7
jrZbao65JzQhG+7UGtR/4mmf4N7pgc97TkpUBfgX/QRbFAD2Z2WIGpzfEqxtIWArpQz8/woeMKzA
LyL4AAIbej0GHXiu2U2BnC81cNKsV5+yWAVyZLxRD+UwYRKNnk5x1LSBmk9MsIkWK0hALySYQIEL
9nDD65F9kF7C4rGPe2utOWFxUwrah4hTvKISfh3L74rmSsCQMIJ4G85F9G120R+2/cPkksMIvYaO
D1mT6dA9tEt55C72Ezvem5OabkUJqxndGPPdyEHZJuDDZKLYoEU29qrAa4ZaPYwkixia9EAM3kND
VA/Gki+mG6j6RsqO6I+cRqQ4zY6CYDi4kfY0E8dGY6pGfa3qQbyAhmD4IbA2h+1Sk3DCOEQuwNuG
QrzLiDCN5DeP08dFRC9TXH7HCT6jDDm+Nz1b682lcJ4PZiv5cLTzNDjGVplQ5Di1uFBVH5oKfuY8
WT9Z6m1q2Zy7MrEDA1h6RpYsTSwK1ozLohGeuC8N+zDn6sopBX5vYTKo3NIMsR1pXDP720u0lyQt
0K5bN+783NcsoaO1aC6tWzw3JVHWY0qYDS2ykyzKTxX2iE8KB2Y5GmZkClCszqxZSTo8k2ty5gDF
7dfWcZi7L5z5v4WVMAQHhTawmx4zU9tgEFpOSTp+NiqvWdD497rW2JeTpPeeK89TuzwtZG6D/J+B
97UDNjir/M0ipmN0o7e6Rcsg08gZHMQ+ozDU+hnkVC4/SICndMk7uhark0jorADybyIJ224ZY8pe
mLIGYtZMP1LRY+poYzcV2TDgImh2dhHJbR0U9qTBrWNmayIQ07QZHhNIczVI8mXyC7vgsD/V39kS
Ub9oBxuLfpSD/yQVil4jN/yskRDWOPQs2qrad8PaWWvg/Md1lAeVNABKjGa2I5lmIbOxuXgZpDd4
JBXCLFHt5/g9a4poA9I69pnyQ8kYl3jf6cQ8UWjvtDQiVsqctqXWKaR9pXdWzrywtVxm2lVDTVgX
B28SxEBahDRp6brMUjIn9HAnmOFK3Iz8c/UH1zNrEtp8acDnSdRv5HWA8Ur0TUnuPHEGJeC9vFfr
BW58afxUTb33Rm3b2wrZZF55jzqYs2Kuz8gnEWnoVv+rpRaljcIwW8cvZLe5+YoVdOzQcwhbF+vY
aQoplYhSdoz8oODHH7Ab8N9QDHiDvpXCNMLlgl3N4IOr6jEKjN2SeXYwlM0fHIvHfCbj1ijmdxJK
TcC3pFnNy8J5FQLuGlsxC4dw1modqpvk0DcbawTn0VoCQgulQJMB9PQiMhOUFXidEenmWO+qPeKk
qKqrkicfjRhZ9IishzKTXedOI0Js9XriOUI9RVnnvKmjkbKRiXnjIlcbdC056t3eSUW+0bOlZvRE
Nzl7ysesvtbSuNiMEo4OLcQgLolMGT3jICqUX7rA9aTUZ7VB08J09KdjiDwTgENOgshCXVcfJ/bY
EGy0DDLM0HDAmF5MBbLGLmlC+PIu8n7obtzS+FSL6V3tFtpW2MaBSfZsKOvpQ4sUP6lY2ym+IfgU
/b5NYrFfErItkaSBKFFofsOdPI6u+Sj6+hrhoEycuj7E+nydVYidMHl4uNEC2TasaN2JCR5qcTEV
U/vZxz1Jw4PyRBsiQ33D+ZUUuzvNyu7bxOOoF/16uuMcASq8JG6BNqOhF0EaA2fToU8ZjMb1DmbB
QvuM35uUqD5QvoSOghqlBxWo0248tGZ9tLm7mKaLmn07rEt2QQ9iAstUzHPPwmQzUw+K3MBsaFlE
C3W3xPtwE6yaFBHVZpEclMp9b82bVh1pG/KoodZZwnZa9LCNFB5ME4GPSbd+HnKG9daWGt8MW20r
iLTdaYROwlkqlMB1GxdYGgwdYK+AwDnH20ZxFDSuhxGQdgSzy28m4+RW/d7JWV1yq3uuSHKFMgQz
HtHh70xOYTDoADoUARcxJbCpx0znq5qxr9cGpuaRV9omygvEcPjgwicsrglmEmt8iLKZTzzZ6Nqr
ZYMo5woxeNDiM/Q1Dj+cafHGxyxJOHZ+KiazmwZnsSFnhdRKxB6uKoC9TPUYdG4zbAmzeSsdTpYu
oprNajxDzHqDJjmFbVlQea5W9CQzg5zX5WicmSydSEyO1IFlk+25rUEhhhxjMaE59psAuF/xs3oS
s6UngnCfSFvDnzH9gMND9w0W2mkMf1wnTyktg8ybTV9FbqdIik5zqi5Trv0Ze/h8zTyBIE4JGcYK
P68WrCImicrt8U9FxlmP94Nw3sqp+VVbHo+yqudNo+OoZ+DT0U3aLnZGs9iz30ksx+RvHcv2xfaG
t9VNfCcKsN7Qph6yZir29WBw8zWoRRrFi0CAf1KWkYeK1E+nwZA30Xdm6bumgCZrGtTYhd6FcZ+c
TdV5/tuUkISYFG1abcgGSDjqKHvondepNxj/Vpsyc25uCXejWGzIUAQTBKPDn0w1xoSsh1u70QlV
zy66qP84y72jIgdyTDMgB0yAAIbC2kf53dAL4dPk8oDX+MXo0h5wgPHJ7sVIZz0wVmqpPR4TL/+T
oGnk2MF8QKjOvu7AEDrJovmGF3+q0PKiDIHKq8RZy67k3SDWf88YP4OF599v4WqSw/nR9W4ceiPk
vyRsSXH31RrqOjwabjJLQQ4J4NYeqySYLuy9PPJa9IorkQMq7u+5+HILZg2EpfzkwJ2xTXNTUMSz
ppExpfFMix5BFWpVO2H5WjoOLlqDVpgQDcSgFltBxlrV19U72du7obTysKwIasR69OG1dTja+hPg
9w+jNd+N/CIX85Ui3QnGWPwwPLhpxUyWqA6Ku/aFYbFQlNOftJRvDjWhj2yOI0x7TXr7sVSzX6mr
XyNOB2v9ywhWvvUZbWVVbA3DgHKsM1db8vHOkNa3GetUSurzMhtPRGVs0nplklXRvm6ZrdSM/DHd
4/5tzZ1XM5E3sldVuLgN1u+bkQ0JU3tTWd99cI5boslY0aBG+VkPnXykiIF3Q+axa+4BRTJWVgq6
sUVVboysYSZjHmh3+jJjeAApF5zSQEyJyLgdiPRDj8kovNfvXZopEbm2Kct8FLOxAoqqCG6jXvTI
D0DWXrcvbSp39SLbDdh0koe54akNta2Ml/d0djktDNbGqV/bqMOKgT4YHgDmeMaMDh6YdmmvWRF/
qdL+aCzjEUESCty+4zAPBktlvVM47aFAa+qdVRPKRFcK9+03NEueriHGYm7l3ylHizlmhDxqV6+O
HfTqnHcVNw0jla7c1MNI0ocC2+Di3qGEdSP9e+i6jzZnHxWLk0Mg5QRfEBCtzTTXqpnJTmfFR91O
4nDuvzqb1iGSVLlhakNzwLgXdFjizijRKhG7gfPZb0dxaEoGv/VOpTu5kBJPm3/brF+3FPUrisSW
iPRnxLl7kDE7t3U88vBUusK9tasHhKyOt4RUQSk1t/k7ch0s9npvJEmj0rORJuIt6cwbyY1WQAIT
/5B2bwqNfb8BD+NDLngXbvbuzJ+LHN+AmvcVofVqadVI0BOa13SgR4zZtZqp4eBqx2kVG9e6pF8W
s3Wa6jYl4ZBzleApT7zfoi4/ockcY9oV0VKzQyVcjNno8T4bX20iiHfQWIIHfT9qiBOpqrA95U7o
xf0+GlsOp1JvfEtUl6Ka3kx0E4XKUtC76mOjefLgGMT11EDriVE5LkbHMc0bCZiMyndpxlsXHmaA
SyboUC6GQFNIkFKbR0J+TlrZG8j47nNJFioqevJnShkMuYlZxshh3qX3SEPmLbD/n9lLX7CNF+zY
rhMI9rb1CJ8cUIaDYmhIY9WIleoHY4dsnTYyg1f0AmKnKDxwcjLPC/KLLU0Yeo00LhqAa34r5SeA
8UvhJPKoAU0YF5gybqGtjs7+BwuZi4Qa1qcUeRrUjfph1vYNWVofYlPb8IiwxKNGNfKppOZw08dC
SCq8/ESKn7lJB1dg1JgejGiOgi7Snkt3LfVwCqGGtlZz0cM8EWpXL8xPuld0r09YfDmlthr0N2AN
g6Uxb6wIoBtzYkmRHjC1dwtOCzvVAq5jZiHTXrCDHWK7pkIFBWcKawxRP6pKrIsLakebiU0AdZxW
kGqiXCF8l5gg5a9IEjJK01t4PjCwIvFN4OOVYRGZn4UnaCqxYAWUwe9Syz9jY9Y206LcpMU8BA6S
DCIXJkO9MJTVkmzTT9V7XapQNkl1sm1Lx+jh+tTVYI0M44V2ReuapGz0GChiqC14HSq/cdQBDJzM
dj1y/y3MtWvVmF+4Uz3switQY+hH+jsKi9ICDsOG2R8mxJFJ2/pjxFHB2a1IAr3krOgmTqDrM3id
CUJnM1A6dy3BswZOK6J2lG2lDTYQ3qkEM9y+ANoHFklsdoBmbrmzlR80nrtKR9MzSroA8PNDw8Uw
4rnFWXryK2Wy1jLUSgr6h3NSOfQVahE0vV1uBhVxUm5DvpKgTK0R2VJRMUpB7F94nCQtrTnqK24l
b98hfp/ycTTR6pUYIBiTMCXmY0clH0Bp+4mUT5GfU7wA7cLUJi/utczAvKyHfRwBla6wJZZ2qvvC
XdKtcUI4m4eQrn+WxXloFTQpSf5KOAqg7nSi0+1xtMKqzZKd3DNnRw5i4KXRFdAQztxu0BBrvtW3
aHtiDR8keMeermSVJuQ/Nflzpnhn8kRu42i/5FJdZ2wlwj9oBGllSw7u2bS1yl2e4qpiXZlmGaxk
h0mHl2YgnPGtNvuOrATr1XvHjEAVyc2wEICUgnSUSH5pkVpwL9WotsB1JzErvuqyzyS2pQZq692b
dhWxpQ2vJqUupYN5GVvelLLe3pZgCAUUj7qEw5W9qiS9jlYJDrwD+aq+btEjND0QsW2Rbol8urgG
k6wIhJ7ftjVDUYyLZXKsJgrxDoEXPUTLRkZ4JEAgDmPR4I9Gwkmi1zbpPW8ziG+vmd8BH2Wh0jio
94GSoOFWd/Ae0rC2xsNQ25jRnBJZnv2rN7kSqtHHXFGgI95iU+mxFxNa0sDiZZPSgjjuPpdm4GyB
2hRa9598GcHQVu+oWCx/5UdvGlgSpOEYm6EsI5APl7kf35u2TPYz5LwjAU77NI6JXkg0DXHyJ+Lr
wE3M4S4bEdXE6UdegVDFA8MHZUtlZxUUWa6XIonlKdScEvW9gp2QgyL2xCEPO/eoGUjiS+eaFHcV
i7ZQ+bSqkbx5qnLUQRRTc16iCp1TWnbzu3CQac1A+RhugnXrdX2NuXrOl+QP6aYaB5eOsrrhoRM2
QxyrdL8yk7kHmodXdsRxk9v88aVSz2Uj0Hct5n5Rss+IXY08pPIXjEmCb0GjodO5Ni072Nu90QLo
mAWyyeS77zgK1wN/ZbC8i2Nj0DHzmB1Tn/c9el9US0g8lvGxibx7gkaZRHASpluB42vIdLLqGWdM
rYUtIVf9pPu2Fe9Z9N65GIBkqFClkHP4dh7vhvikqHCJema5GxSaJ8DXL3GraAR0sG92mFnJHUZC
ZplwJgzuLLJt6eR2WIpgYQW6LekBLnao6e5HpOevbT+kD00jXrJE3dsIBwI3dQ2fSuM9t7Q/Zs0e
Qu3FTsz+5tDCLsZyJK6J82TetEcioB97kIFH9sZdRfInyqmVCcqEQ0dVkqslKUHV2u5EpW4I/D7k
oJERCwHRxb6QG2g3icLkQWiLH1RAH+SINxWtQ2ILrHIx7sG3x2Cke/yUxfBRt1BF6NJJMmc1oEPt
FNNYJuvbuDigwbiTBnHPOdWXPeiXLJqe4PR91QYaNkYQW9JBvpPKOCSudTK9bWR0Q6grGtVpuk4Y
gy7v3jJh8iw5xc2o6GR17ZB9kBZLya9CX5vgEW/JgH20c7wUZqQ8AF3ZTJSJm2bteenTXG4wk6Yh
sJlDCofrqcXrkshmOdZms7U1tbpTHTMsJY+vu+hbKPG0BPNLHVXOJTvMhNJhc7TurQU7lI1ijfNq
gaXEsvQviwV/C3lkCgCH8OHNnKQ7hbpltDMshVL+pF7F02ON7nEu7JOVYhZKi8FdbSL3ZmqicVTs
9oj4WeKGqklrWh5itScIrRhk6EUW/cnJiZaj2cVfbkVoSeko7yMRFkmiJKFlISzKnezDZgLY2kaQ
TgqxcFPGnAbwqZ/OwMtVjsGbbGH8Kbv7uKrce1ZGf7BGECTkVCCFIEOeixUWoz5s8NzExGFXun3T
sib0RJcCIbXtYEQoWl9Lr09wLDJaFNO4jb2Y6SU0aBrmpyGeJroJidbAjlRop1j4wjJhNOGY9fuC
/Bta7iALq0lFRlXTje17R7mrJ/2SpwO+fiKEmOFVOR9tN24g2QH0mSjoR9DdfqWf0mZcLbS9xdqZ
L3zG/Y1j/sIacG9YwEABUTHhaqyd6mG3Bo+6YYaFKZPEIp3JVtgb1WehmB3pgKFNls9m6ddcHuOl
cO1DYYr+zlHGHLOlDomG7QxZPs5ee/kX9s5ku3Umu9KvUstzZKEPYOAJe1IkRVIS1UywpCtd9D0Q
aJ7eX9zMsv+0a60qzz3KP6UriSSAiDjn7P3tfVom98KEURr2lEW2ICJlyIh6MX3vo3K94cgGv8CO
iECknxo6MrU4pR0BSabjMOKulkKis0x9bNg5VN9U56DjOESN5c6+IdNWWX5AupFUU4FOPcDORKfX
bEJhbcc5EnuZgSMtcyKMPXvyV3Nv0INwpq2F72IpUNONlDNbwvI4B9AQC8Ol2dVyG80YwHi/v1Mm
ZnNfAryNOaF2Rv5i+C1VZ91RyncF/zwnfjnyuQjGiPjHBDC6sJr+rSqKVRHp85PwgBih9CG9dmCZ
1Ksz3r0L694bMil2SKS9pDNVNNNqhLTOU9VyKZDB/cYUgFq1ELtBHz67YiI6Gj8jqZkEj5XTj8Pv
XAWU2it8kvRZhV7tsLPfUQObi9Y1fpk1LXe3RhDb1PeU8+/Kwmqs9TNxFKNyznA7Ar4TZE3xjsAa
5Zvca3ZNI9DX5X2y1hxCueqO7UyKO2l5kE+JnCpxQC6loaFGxEeYtscxbTChen62D7pD2+FWtcog
eSI57qi72mOd+T/eBEMPPmuMgKJ5i7PhV+BqJMwF2aHScQhStgQ66mearaB1DoHbXaOyPVQmZdNI
jO2+G9xtLqZyoXtGTKIDQ+C6rvdJSWDTqLFzCi0zl1NVXOUYh0tOgwPPia+cr+278NCqRiUA2Yl1
pMuqE8eub+duBEN3CGzMqFXz2rmK189eT+a6f55cFgNwH5ymRHlCSvsJ64OFAkh27w/9qhjjr6rz
v1Mv/x07GoVHPT+VmrXJnPG1J3uMiQHbVVYykma5WQ16+o01ZaHF809AGMi+Z9leSVsyAbQvpe7a
ECmHyzAy/uw7h1ZrNn9F1KleSaNlDttLDbFnQR5Ms9I6RtaT16iHNuChjVKMm3wJ0F24yTh3LXR7
jnG15L+CutOg/Mhw5TbeA9bOz6AwPonIVtxxsFD6K0ouTDDbIKyr/djwEalpZR+mO55nNcyMDkHD
EH03K2xrDWLPiwntS4b0lvXWLgb0RbHpnnOA2EuzwC3v6xtZA+gVOOPogxqfHI0Yvs8TbYndaE4M
Xydm+0JE7w0rYE0tytg2kYxtwTGjvtaJMlt1jf9mlNWqK81lIRMamoQ9ge1YgVTdoaymAgi1mJaB
ZxxnC5OjHTXPdUmmoc6MfGmOCUzLarB3TnDrEdWFsKzGXi/RgvXzyUSMPHqg88v+LEMbCY/7JEp9
NzTDWzkUbHim/501hPRmcjcHkARdJ16NwfTUF8ZvnVOiFySP0mL4G9bxNWvKlzomYMRqqOrjtD8N
BC7vWJhOZECzS6Lxx60O1cim4V/FdyeqOLii4maWz4z/nIRkKifo5yaffwEPaFzl4PvBcLXDgvZM
zejESBWEt8fQkeDlO2h3HavCXpTdAWpYyaA2J6GQAjFpjB/Y6SRTmPXVrYTG6QjxfyXHdTKC0BpU
K1frLCS7FkEPScohaxbYq8nBnXwYBT3VsV8HNaqigtQ1JMkqvYDgU5uyQqmSoqmvTnXEqqz8Jwwq
k/AXlLiPCoA5TdMiWIVBizGBRpTsA+T6KVXi2LdrcsXrm5MUO73Ifiy/yL/sfL4B2Na/ySnYi6x4
b9mjr2SHUHN6Q3H0CWQICX3s2vDCHKHcxVQd3LqCArStqntHJLKte3gHuX0njaRYfSgOTTgln7WW
XceCgt2tekG52hJDMOLDpGPHTH++dNkFEC7YwLr+QqpGprBHjqFHx9udop94dPYxqGM4pWS7Wh9B
OhMqBoVuMfby06vG10Jgf+GR9hYpqyn2mFRfwYN7CV14cXNFZ6edeX7jytP3rMivjqy0jZ/0z0ZK
GKRk8d4HPIFj0KaPMRP6pKO91kwNjRfC5Ze0RISQxjr0U5PeISjaMuw/jYB6llmvBw1e7+tTkUft
g7C1jmeO2Ma87zUgKW29dgeSRCrmtPtl2VjASCT2Itctoenr08McKzqZmX62QrJ52cF3HFi/e7O+
q5UsKXcTrOaNYcUmMpXsCwlAX0ta7By+aGhvUqKSmQROizDHqI4UYeg93qmfnbyBFvYEPUwoWhg2
g2nnUSxMZjNv69m10Tr1eA+xIkxBUpxNaZMe6GxpSfwqTIguqctIzoMvw7yANqoSb5O2HVlEnLr1
hqCRT8RKaqbLFK9HtYMRnDxIQrsZ3zd8EErmPrNchVZ8bqW5mLWgIU+6nZhzNWum+qwTyS6eXW+T
l2RVtEV+JgHW2zZucbIcPEJ6tkOHyE0eWpznONENU0QfvXmx2QQWTT5Z6HSUX6Z+n5zHYiArXS9R
23HePPZVcSQiGMuCtTMrGsB+Bd8kH2h6VqjzcFzWx3piyY4agdWywdwvOcrFWn30OsRhjYdFga0N
tTxt2HSqSX6mgesIZlbaGGMJ8aF01+bBizGANWpQEKuJgNIHhsbSN3Sm63CVF1mDs5Eg4xvhgpsQ
ThNLj2GyJItrH3a7TBMne9D3aLfwmolTawV7dpfpoR05BdVIlkihW8apTRJC5VFcC45vKukjKaNv
Cfm3v2ZJegIod9RgqS/G1LumXOY6pDOS0O6omW0EgU0dHUK+3E4cAVCg9PwWbQJ/4NmfCEGNfWf/
SqquQS6aMroCqFFTGwy4fc0Eq605fqsXGbj5xhUp5jjj1bKDp8kLnyH0qw13X0XzFefSc9T5L9L2
jjj/9yXxMZCOnjP7tz/14E+imx1PL6MR3S0cqXnrPI2gve3xNay9M1ijlwzyRYCBtnT345xeAsM7
J35znlKLYAtAjYhjtJCphKCeaNxdRO6JrrYUkxc6tATt5J9NcGuq9ujRWdAajGChvyMdDPu5Cf/J
XE/EuRIC47jDI9U/IB36atVLINIvM4fxhwpQ0qnFC0k83jKuKVmjiNOM3d9Ka+ckTDN9yZ4Jc497
P9JOHLOfrTHcdg2d5wzsbbQLYBXa4AIASbKtIf+i8n9rtOQ62j12MrqeLAgMJGtArJYkkOsryYIP
9pTfbsqmi7Hj7sbhIwIRhg6iQDgEF5QOdhrysFo8IbU+H8YKasKk3aq0fChIgqinvYOVw7PbZY9C
bvRPnOLc5ovYZy203rQK0zXQE1lhLsOzmDnzdhy7ZYT7CFvh0WQ5jko6stKCVBRqRyq21DaI7uo/
Ej87uE30Wlbz3U/moxx7mn7jbyHMr8Y1Ti25Y05sPXG0buaHyhoVuf+ShZjKsN05pf3jKKUmzrWR
nK9MjK+DR2YNnm3em71ya0LMtOLUgoIMSbPX32SsY1smcdrAJR+k0WtUdZ9pd7bs4YZg5jOn3ksT
VMdVepvf57n4KbD8kak8Av7ImgE2K3/bIKA4TDZOR71B/lHph/cpRI6QyBtpKYe8iq8CwvVsQzxU
yplwI7oAUEDV3koj3sbBvu5wp1bi6BKN4fhQNkxMfqO1RLi1RKWwDtqr4BDVjYIjZoPOZD5EdDKJ
09vGaiz9qYNkYidc63JVZxgYKjP6nGgGgElw1/BAab0Zr8o2Tz4JnfQZj723TjNjR2jJU2KYl7bW
XjSXthuTD77/6jlYSynCAMCux1G++NPFn2qSHaxXgwdSPYBo1R57s127ZrrJAnkzxfQKLPOCk/LP
933EUsEBPtBxNOt357G3w6tfEFM9JTeZDPeWuA+ZlnsTgy3VyHLAcOtjvG0w4KLHu0UYcjOMuRPj
itY+a9h1R4S/yl+vYeMl0cjG1Ktj7tUx+dIlYEzjHpUdf8IE7GEGRsd1VrZYC5OwbLSn3opuEeZr
HTO8WkY8cBuVNBbq1Y89Rq34Jcbdq1YSH8ufYS3BP3nu21Bdwia9D04OiWDTe8sWP377e/YRmUzL
kEeDc3A2nKfy0hryhLbeazG4vlDEnIB0rhq6ToTUzkh2aDk0mzGejnrF5BS/7Ngnt1qbDn9EfUl8
L0PjEhn9ue6994aemVcRm6ZABowgo4v2mM0bYVgrsqlvaplT/5TZ1jMToBdLypcaaUiGBRz3yK3+
h2/WxSIOLeAcYhmvmrchHs6Gy8rYxa9MkC89duosi+8JCBu7/s76XkXBXqSYLoVCwfHGWhzglma/
wL52c+2sXo+vPk9Jn5JTWTE8tVkBzIQx05BdYL5lQXS0ks9oag7d5J+jNgYaFJ7zljWaP+XwDhKX
oLPqPM/JKXCtV2fsz53yfnMB1O/Prfakya2LNR8l0QM6tJcBy36NdX9kowu65A0P63100Rqz633E
LpwLTP/qjjKkdxrFrwmXNkXzrcvtRxu/q4fC3gcdQLTojeKf4gPVETdfDGIgoU8tQA5YoAd0j78F
ikB9LwNNUDefTV+gXSYvFKQCxsOrelMzQAPKNwJAtqQXXhk5Pid9/4RC9/3PpqOLdxPuQZAxGI7u
SEOfYrzR+LRvToPBuL9MfflVNONBYJFuIEtHnlwbdK7p/k3+sNa1+iOae7TJ31YCIYokkyCJntVL
yNNs53WkcATv6onis8Iza7xKOTyTdJjI5Gwa00NVX1tLPg2N/SXi4sJJ6onZwM2Zk10fEF2LfurP
baPLF3WRQ2fcFxAZCbJlddce/Kp7QtPzNs8YxzX9FUnNe+lwehVYsAFZINfYjoAtuDPZINJFAvDC
BHyh/PVqnxwAYih/grLjV4AyAoAZ4MhvDvwMlmQyse82WA0PvIb6MQaff7ZXFW/b60CTwHEYpb3M
43A7gumwwXU0r97cXPGaJrBI8t9TIB856D4ptsEfsALQj9wBHAIERIn7GGy1oEFqLp7w5BPZm2/K
og4K9thMj2DgX7RmvFHulgzaovHPMUS9rD+XUdFIWixJFsoylLX8fb6hsCXqdYIx0eQz+XbfkYKb
ADnpnQ/1LtwOTgwIFNslazokfYS1DEAKhso3E2BKzk1BMgFqbyzqAFVswCoDkhl/lQFbsYGuNKxb
tRowpuBYRrAsebRB4L7zGn5CUVss8C1OsdH5tihfMDu/qM3LBPXiQHwB/NIBgDEAwUjqJ5eKiuER
yC5QMT0raAg6pgUh06I1K0kNAyzT5O02L2dSid2NpemnGri/44e7hIS0hDMpIWZoMfpjKrRnhBVk
55QPjD+OjjFvyJhexlHOqTK9qp298fMddOlfESAcolG3gxveIfG1C43Y0EAhc0DnWIqhU3XlZSje
hsT47hVjxzFZFqvnEfSOA4InB8XTguTJs8cRQI8LqEd3gWPa8jkB4GMC8qkA+tiAfXyGFmB+HHA/
LtifQOF/wAD14IBmsEATeKAYZSWcsBDBOf4zA4SQR9DxSMtLgYUQF6Fj2QYAhyTgoQmpkwBEVAMk
wpg7IemYWBts+Mb9ESf7xVL8Nc89isQ4hbCPJlDzot+iz37UGeQBA4wubBLxmQbqLgv6I2afI7lI
645Gdac/xDAEAlBK7fBdqbggAEuZ88pTHz/W8cbmPNyiTfHAMdlgmbpQIoQe1g24Jh1sU4RYRqct
OYFzyqd7GMbHocxJGO3OSv4XKLh9FzwbAQNkleEElpVeblP/MEPleAk/j+DQHq2nrpeHGrDUiN6i
QuFZApxSn7M6USJL1MFRoWs/lLhmTDBVTO4O+GvPIWcOIFYJMCsXqFWfTFfMBkheq63vsKYxCAeB
RZbqxUOEiD+MYc6MqjPilYSMEtBJLG0wWq78FXIXmQkrUi9fyk4+WRqyyARSGRAuBM0mXY/kGoLn
qvlz6VuumF0Ejd4aIF7VOJ2AXYL0QyH2KN5jYF8p0C8gXwof92MDA3PoTbjAwSYaaCWGJN//Fkd1
cA1hjzXgxEyWM6n/JK13VOrKTmwT/0Ru2VK40b4b0yX5J2gJEW/zNZDYG7Mt15p6lXy9huKHx3pR
AzgzAZ1Jee3BnnVi3DEJXgKUZrpDvYxPJDVfCmBpHY2DHI0u6TM00OiMAVXjty7BsUlzYwXuPoby
hvTgYGnFLjJmEgXELmi9PSapcVq2k7k2hb1RxAEjpTODAXvVgHdrH6tErr0YhiXBNjYjmiBQD662
rEbvEDoBGG0Tg47cl7n+iEHsoHAHVh1tWzCjhjPthgjaCThHe9r0qPdQmMKhMJkrIjts1/acbBoT
X46FUwk8l/5Nhu/a4QGSvKWgY+f+tpC4ohTgPkXqCiPCm26efVKfAP+lzsvqKuSA82zwat00E+wV
3Dwx3jVoIcLXT74frEv4eIBJZ/ieWEtoiMY3GKCkdRZbqv73IlKlWnTNwfglATC1BJagfRBA/sbH
AOAfyv73gIY5VVYFDrD3NkJ/cHj0Z1CBTTs+oyU7gne4SNQFFUjBtHrNAAwmSbtVd0GmayfWmwSL
0K/BpVXjmOhy7OmKQJ4hNSWPmoyCMFQLhLq/fY6cKYhDteF1aDBD0IdkoO0bUIghSMQBNGLDXRg1
N08RE6lyTyEIRXswH3WQigK0YgJiMdB9BsvTARI7Xa6lDYjRA8iIkn7VYG0xKFd9CWagWOC5fayD
4YmBycUA62iX+N7BPFaaDV0SNSurk4VjRx1N65AGx7zBbXwaHGejvs2OvnISby96tjXsL7lgNc1D
olUQekHL6FoKBf5/DPspADipgLGysxVCubK1ExXJIjkOwZqAe7oc0Xl05y066nVTjbBL/R070NoC
golPSrmEcA+vMxCZWj6t1JdnPmxNBFsezTOzdMlioCTn7vSlNBWkNu/wBW/VRjjG6XWSYDnBc45g
OkdwnRr9vuhKR+Aw2Y8hQM8SsGcN4DMH9JkA/IwBf5oAQHVAoEn0VDHBtcKNE25w0EGbYKDd3iB5
zBPVoENcijZv3bl+r6zwWrHtxQ20MYf0MvBbzUQd7O0LsGwN32qrk8mn6ophqbksrTGeS7CMOKdW
EmGoBeq0BXkagD61QKC6DMYHkKhlOqxNLd17OgrWMTomfAT+gGd62rkDETttdyeGCZeQ3MRI5FU1
R8WySgCxMtJ/jQGz9gBazS91U3lAW2sE0aaz90C5TiBdobxy8HJ/kmw/6AznRnNNGtvOGMlUV9Wh
3T2FlDJpZr3Vlf7QxdFWM96DINqDU15XDn08k+ALoI4UiR4OZ0d+5o52aolyR952yly4iXs9tWB3
4UC2nZ0Fh9fu5YYfzHdDh2mNZYfAKaVm2ovcB9jp7dXH1P0GMqWtNXIPGbT5eA3/fOT8rVblEzOU
o7e46hNOCuZKvcgJhkWW+Fs6DgvulQ+FXVHMHMhqBxrUm6Ax/2Bu1P+SfbQ2iYX0yvfMCjZu6e1H
LbyatvXY6kBwI3mNtf5Y4zmkQ0baHrBzvh4DyHWDF21GiUH87RiVO1Qy0Cyx5PU6rYRqoxZm2ctd
FO+oIflMVOIcazW0YgdqcU53r4BiTGseuica2urPpzElPZLNYjO40dEBKGfLeKsJd9+Fw87zUCjF
/cYmZSHrwB1BR0xN+VIxhkvnYi/Mfp9SKmPSZ7s2gUvbKIZJHDYQ2xgtdoFxMxXOOWM0jlbxqHix
UTt/d03Dv8vpyMSv6k5O4RjjsXmcq+w0VBDiiOO0bIS0KFfaJgJyy01HmCOz690fQGxYPZjtmzkw
qpLttjAggERfgroO8kCmB6vEeyAXZ4N+eksnaaUudC2QbsT5boJlnV1nziRp9hxCuS4c+1GHeo0A
6iCgYFfQsAuo2Irv00zki0LLDqFmwwZ4qKFoI+1+DGAvwdaOYWwnsLZzmNtVStEDqmmExd3A5EYv
e8xhdCcWfwmRzazY3UgryIrg4UlX5gwPu2BkypHbm4mVLPfTjPG7zVBt2bX9nZmJtUVhVCZVjVRF
xxZ1aciARcsfvFgmMS5eZbWbh2Akud2aKwbE5LISlWz/Dz/k5/8ni8EwiUf433/NevhHhoNKpfjX
fzn8NO3P9Fd8yJ8f+Ds+RDP/phvCwjNlI5hE+iYIQfh7CAPfMh34sHSEXN00LdIL/gMg4v/NdIGL
CN8yDfi1OlSP/wMQ8f9muKbpeCBHDN9CLPffSWGAXvIXeogDnsT3dI8ICEv4Ji/vP9ND+qijHEwG
WiA/RvYYo0uF99CW4TKg+80a8Pd76J/iPP4XmuRLGRdd+6//8n/7ewaZFLxyYVuWCzPlr5EPKbBC
DgsBhIjkOJvfg/44y/tkfo/5A/qU/8cfM8iq+C/vzhCeKXzwKOA5/tNfE26DLEsXCB/Ij87me7jT
qsckxxuFSlW6PzWec/LwWhv8k/KOHJBtblz9ZunhVjCo/cttcfk7k+Wv790xuKD//HocXXdM8q8d
0xC64NL907s3Q6xfWsKwPnTnp0Y/hh0jceTaEWreyhyWQfHLaYn/DBhqtqQc5SusgzsMXpemK+65
CE7p/BVrJixV19sbBS7ZyYKC7xxI9L0iXjtbWH8a30WK7H5NYXGc/WZdlyZFhX+NEECkzT1lETXk
c4tpL0D8O9fr2jKXZUEXSlQbS5Ax92OB5BCE2ZXyy8JRFSGc7vAm0WiM2aLbe19xwOzgqgE3ABJj
KAI7TjNNylVoUMpB28i8vYnDFxMQVcNWgQZw9y8Vk33oZ/x9GF87sVTvIeInJx2vvLdIiMtJ2DSy
sln3yKoZozDR4W8l2gL4lZvky8qZFzHSjXzq0Rn2gMs6VBIIu9U5nRO8yZvyUR9U43c4oo5hrI47
X4gddECJrcVBLdc+uskMp0lbxC1ku/jRQ8IhiJdoEd1Oxt1hqsylwgDCGdjplha+UMxIzKgIt8JL
w2gROXLqf8czqmDcTRwFnPpOPMJCfX4hqRzdR+xhr0+hqfCnrDlDtIx/Z0CUJPCxxjRAkVQ7fOJe
eo9nfNv6xkyIpURg5LUQP/jEyzvvOUgvAwB6mVOXIVgNf+xxP053ZgYLoigA2MQLQpzRveK4aNXE
vF1UU7eIAZU0fHqzyVtpjjGafE6xjM99fCXotbbG8G1KXD7Vx+R8V5ypS89CT66vUaOt1Euw2cRg
f+LeQuaJnkhHAZ1LRCS9XBlImGLUrD65IWQIW22IUEnbmQwt1NuduV/mgALM7ldxgmo57hYRPc9B
+87mY9l+DDHFwC2tr4wqG87vDKoXY2RBdmZUUCNLV6bLgoP1t4RyYUwmhkAEJVCC/AGyydksPxyu
XqGm/8DR5pYR8IdBvSUL7kQDXXP4Y3DZ3W7ZJU8t0peE69JG+dK1uJzk9Wqxs0DSscwYqSQWbTa+
R8Nuqf6dug4xOABZI2nqb23xqPFEusDXadvWzkLVlyOiwcQC5AaC0M0hy2HSV7eJAImgj9xwTrie
CfYsYpCKXoroDVL+vPMrUtxTB39pjrkOOzUftO7f1Ds0kp+Iq9zafMzYkgNqDb0NtxWzXbsLqfSX
XYZVECJZxTNLOPuipVBy4PW0KX2RTgHTeBSSH2aMCzpi2qAtAt5lLH8MrDf1N0YVchNDoh/oMXHb
8FHW6H/zLFxKDJQFutwAw1I7U8WK6tyl6VonnDuxsyMm4zsr2tqt5pdKG38ZDcEYfX7qmhFUMFrK
1D7BPgT9xK82TUzyOdw8Gg/6ilDr2UF1xutV39URC1Y8+I14HyoHPgQ2AMdaSlPpnpdp9hGHWMJo
RlgWdUl9N7CKVT3S+vK7rJjH8ol2BwQ6a7U3weYV9pPB5SppB0chL2r4MTEniCFfolJZxtivY64S
EmOsFAj9kNJMzRb6jxJoIeVipBdy9gI67aZX1Od7nVGjWhdljoeU20sSplPwCRUACGsmHoag11Qz
Rah/0obLbN8C8yNJPyNEdVVZE3rn0RInZF5CAu5ZhljwAvyiRfuRddjU3zKySpKcFZBfrh5UngPd
whlKS63hJandyUB/ZaOisxgyOHBqTDfdNdzDWnKnRdi2Bk81Gmqexaz+Fqi2ghHT/b3hIYpZS838
Z+IBFATk8GLtoV+2AArUOq5H+WqUrGCjS2eHhjGlrRZS4gEupyuSkHfZqqg8Ojw96k9zmpnso5+r
H5nKbPza3AwjjKI8ItceaNrGK6xNG9OJysZfYC+QT5nmBqf8YbCROqAxfvMVqht5okAdSNt92XS0
W6ec3Ab0XrzWOP/BDbMdqL4mLorFB5OLG5B89uVbgzePm5R8EHrJzqqql9gQ12oNSrnGQ4ecIHT3
5gBOTPGaUMaODoJ6NqCCSCZ15XCsLtwDQkhuMm74FMeZzwCaKnm04W9w2qfmomj33ysHsxr90z4P
AGCk6tYOt3/2///h7z1PFefgX2VfdCoZLYzLf6LpGbb+l4PSf8kxO/50XfZZfP/TCVr9yD8AfN7f
TNsUjm64wrNd99/5e4SY+a7QTbCMhmNZpv4fIWaO9zeYeJbuc7/hdeK4+e/HZ8f5G7/Dc4SDc9bl
aG38d47PFtXmP53p1KHSdHzBtJmAK4uX8p9O0HqadJPh+lBd7XkbURQ+NFoGgt5E26xZHeJ40KEP
Go/NlFeH2b9OFICR8mbhKadFE3T7pt8HU3XrAvqhjQONIK03RUschktGoVfSe0hw7y9axAqpL/Fg
ImNeGz3e2T5DbWP4mnsgazav8gvBjsY9d81HmwzX2QAP3BbmysZ9vUl7ZjJxT3TWOnIysq6ArD5M
vfWaxTOJpmFEuDNZ5Bwgwbn5W/zSFyXlnDKre6hBeYtUezJG9zUzgV3KhtONiT3hNOnDUaYtyBsC
AV0MZr0e0WTDq+bSmB1LGyKH9SZcrd04E9wGV+/XHf7d1ipWeel/FXH5Oeefc2J9hwSY2zg4LHw3
thVvOk2+uE1Fo2eKl2Zk0erRSBsJsys6+jNm8FUVZD+58T5meNUqEtYxbQPuwIkJZT34DKPqARJZ
VMhFrwVEvmXXkmMEzIp9R0evrV7Rc24wSSy0EPmNIIHFtrYMNIEMTvSK6brM2qkk7DeMOXoMJKW2
xohhNHTWRamt7DLcGTniUfeFOLKRNobnLuibEqnjbjESISeSXy3qVvbnAXuYHrNx1LJDbZrfiXq/
E0CU6D+xKC/qQ24gdbj+9IX/bNVF06GHa1IY44Ok45GyFBsiQm/jfkk92tUIZxJihCUT75juhwg5
YY3iNdN8MnB0ljgiTNDmdLbJaMciTE+A+sDg6YErKnOx1bjrbA5pBDnHIaQQdzYPGf/IA+xHy5Rz
kyGRfSF+E7NzS1/94qU2OGlxqIqSSyZQK3v5A7q2lTT5RZmr7XGe7plOczYeYSm8YfMbFwaCu7Uk
4U7N4VA8fxLDuRGRMxIH4z+7WWOigtHIuxLeCrIhRUFjPEjbfpEyPjAfSKtzDm2tb7tfIDVXgrPz
BG5f1/fpKL+bF3Q+Dx1d8QpBeVl7yWHC76dVHGekpbcbd04eHb3/HWgMBtJIW5RBuTAxB6HNNNlw
s3hrRR6DXeWdDfWYcmWGMBj53TLT07doZILSGPZH6xjOWlMYTCamqHqYO9g2BrXYiaHIepziu7J4
IBwdj9RWVvSu0dGX+UFnijg0ciUdeMby03I+0JnK4AsI7rbMs2QvIxGfdSc/IkW29oOPpCrv5XQt
ar/Z60VXrdseL1+QBT71Xr7RR/Okt8y3MzfyV63R437K4hfdzu3nPOzsp748d6LvHnz6hyqfWAdf
L+NsMSje781fZ2O6imp+HtqmAWiyfIi09GHsRwqj9LnvEXHJ6Jcsb5F+6hIiUSeOR376kNruzhbk
xAfLWQG2jfElpHrmhxYTp4yp+10LYMx6BqcE/3g/rdFzOD7wIeoBQuyPrVaB6zLPHdfeNawFzM3Q
fBsMH8nvwRDrLpzQyutPUgKKQcfrOJ9A5zdAFpiV/iqKkuYxArTepBAp14EdrOhKkq7D4ogjcXaD
i2xPLmOEpiSMq+5JNkOF32jLPn8yaiRcBbgWAXROJHRzEdm+YV/gDviwSuAJVNJzvQrkc4csC2d7
xg0DIQZO+WUuru21DZhdZtHBYSZmGy+ag2vJXYTN2XKMjcTbBJlqKyK6q4b2EA+o3K1H34rwvjew
A9+j0eBZm65cJioLgKi8vji0um1h7WY0KXF1jXQPRT2GQ8ptbEzOTFByhFSVpaB4LerxGaIAospx
M6bppumsFXSlTWXgRzCpUrQpgRJk3ydcSDpd1jEB+ZSgKQrWQTjdc2Mn63E1u79bWx40WFgz8LU6
QT3fRSis4e0XbyUMm6l5jd2Th/0GZe963BQaczOEmlOcnT0Pn5UXbwdUK+EQX9LR32ftuqcDkf6q
vXVHuTMnzjanJ8+kc1FAmsjoS7exT9p4u2RfXCp+iWhxR6PZDIts2ZX7rDukQbquVHcgR+8WP3UT
cBqGgrMZvuf9J740wDDm3nVz1EQGlaisVpZ9DP23GnqMVOFjuVjrxkcY/a4nAfDsdws6saZxMI3u
doiviKKfm4LlEK+L9M1rg2Zq5KQNvwd0NjcbJ0PWk1ZJ+YQNnhFrtTIdYjiYna0GAH1JyXM22/YU
Jf3K05N93ZbXhMbzCEVgwkoltg6928Vs+r8TJ3v/8zWfIMc6YCCZ1BdXGhv73KiIrkTlUugTCjpm
ISUDVS+BLc7pOiVlh5kAn1R0Z7B0aPxmR14la1Dq7Tq8tXqYPjlZsNWgQQ6wlUb3I2AYYjwSTbgw
UU50GLzZg+cZUxJSfA/wQXwvOhTQuHgULwfKjFo7iA+Ew5NpatQOGVUwv3kC5rbyU+fYmDecR6s8
u7vJG0/Q2qW3kHbzSSdTddwbjF7CYVr0RvlFsOLWKTqkPf2K49sC/VSAXK6E2DjgUR4H/MRecJTO
u+pJ59THfdwsdDoIHoMQjGdN8Rgj8kNfRBFDEydHkGtk6W4S+aEZLbw04EpDNtJ0B1xg23fVJsc/
qTP+EtO49tyHVvtWSeIRdXzn/BQseWXM8LW1NiOli9VMb3lHC4Rmlo2V3ueZNggCo38Vkvlnh8zV
9XrH9r7tk3I7jdUua91NWaYc2fA+lBXxpPJERRizlKZfgbWVtXx3yFwFrFMvy7HdhdK/laNxrIkh
KHM2RmX3ZPdMSmiluf87tKcdaTVJEWEQ1oEsm7eTNuDKrGyXxqOPyGx4dovka+i5wSOj3ghG5ZFl
+qc89beD0OqlXTxlHjdqXtLUmgum9KRgfHCO4SAZQEKAVtmxDMj+YsFkW5eI9VPUsUuhkadXhuFB
wIJfFN9zMn5nPmAGRzovdWhfAp+qiTsAgf0un2OL0b5zyOR47AvIEpjmb2EMjYg4DEAWdhgeMwHB
OKs8dLL09DzP3eFEX4UjAkYaDr0RP/VeAeUhmr4zBDwwTdRpDkaZ76OQrh85Pf4be2eyGzmzXtt3
8ZwHZJAMBgeeZMPsU12qqwmhkqrYN8GefHqv/G0YsAcX987vRDinUKpfykxGfM3ea++jEmelGbNI
RyFE0ztM47rxSRBI0hP0Gr2gIGLVZ4u/ka1+unLYeu247pv52DBCaiJOyTpb17rl/NAcB/2pQiaw
StSHM0KIpq5Rx265urXcgnCniQ8rJpDfbmpvfFgu3ozhWel3mf30g723NQG8kBFFyxwSf5Mz8A/0
RAy4LFHzk4MG2uxb5MoVv97IUfQwsexNarjDT/mMC6msT5hSz5hVgp4BM2N22G0FVzmTM6tZDRY4
BlW4n6H/t/KrMzlJe4gO2868umZ3KGa2pTGfDQ9kQNmcjOUticVp5I8W3IxdXe85pHkKmLUqMJN0
+V5oX0ZY0QW/AOv3SdQ7nWJ6q17Abe8rY3rzqA9DLyQDGWODurNQ17AcLrEt1/2bBkY5MLzMq11K
vHI7j+iMzGNk/tKp3DpEOCCUEirbT+y6Q2sOqo5IDt7GQtGmD+APdX6TnBszn7nE/apK5yWuDovD
6WqFckPtzcwkJ4Z1OmEhz6s9ANMlY1anSBcmUTTGf+DOBEmCJ2qS6pY4KQQOyZBHPkkef1RSTTB6
eEHQvNQmtnWn/hiBDYXRN4/p0Sjhhi/YSUdzb1DGx3b35PfUD6FzYAlIQGhRPwgTL1sqsj/ZiFZT
Tc/3SXU0cpkkRc3UjSrGnZkzpdAzDAM4RN962VMP3jFIJPLuauG4TF3HOcrc+Bhq51N5cYFvw3jU
MxJuCYQtRH12hxnVOn9VLXPqllLku4M8XSwPUZYzjqX0kiJwOnzX+ILIpkIA9GYzGaqorXEmoKpl
NEWGQPbtTyAoQZfcXzuOzvVsP7lOtY5GAZ/2p8yQzzGAqhE46jQg8uNgqoPDhzfj9mLVBGQh+uo6
j0rD4U5CV8acRT9n5B8N2EKUg2DbYyY7X1yysBlZi/LkV+oq9aM2YfLN0NlA4SZLhcIAfCyJTllH
6ZIdptFfZWZ/4dO+rbCG066vWxhWVSo2QMdhMcEcnunZ2ChP4SsE8OCuEchSmJ+0uAJeFKbXB69l
rjqYwZJ0l+KisMEL/l1O5xxIqymj02RiaLwXv/h0kLHPOXCHHknR9By5FlvpvxG8zDA8DlQbFZda
x2ExlH/zr4VnM+EXXNLbFEZ7eNc7lF9AdYpNU6prW4eXyN9kgFk5zfeEbuxhbsFEdU9tBHEeV2dJ
kVIsR2+0T7l4S2Syz7y7UHydh78LnDWQyfZW5b6aJh9VwECi+pvmWYCrmTww+Gjls6W+2FGvFNnQ
tf3d4CMT/hcJPHhldwBYCFkNgyXI7Jsy3ce0sFZ9ejCTjH4TAfNbTQ3muucMelLSdNvQ/RiYLC+S
Gxv/z9LxqjIj69G/+IDFCxgB5HxM3W2gbDbTlo0SxmfjxZ1zRKD0wbUIrDlbD9Dec1IvzPx90RmX
stpY2DGi6dNAq4D6FIIEvVkULKa3c0I/6GBvVZixgSdA/xoYPxe7Rl0K0/89LJQuubeZy4V8xH1K
eSVAtROMIi0ocXfNz6Uvf8us4T7/sV0ZGNiK7BbnUrPzkgRd4hgs0ILRZl4a1l2qs1dZ9ZyM5LvI
LWa64+L6JBR3m3npdjwYa7l8eZTwAjg+uUk7SYHllQXKholKEjJPR9fTtmfpUxhy7MxnVT67ibHP
GK7KGvil/4gxeMPg+Wq5FNVGfvVj/7M3McWEGVeyWiG3X80GqUCTuIq5CTLewx5fH6COAF+ycEiZ
Wi5zAfc9a3b1fUlBqPBKYFXtYVSOfQXdt0oxATQPOI3KoNHhXSj0202Tp9yod1BO8LEY7iZ0Heaq
BgGgSaHg1EN5jIkH0sO753IWaF7B3OPISBe9HmtI4l6EwS/1xQaRysOMYsU09XfhvQLLMvadAgNr
FU9ZFJ6UoakPzVcSBlEFuTsYfdupL47Y40BKrShMg9brn1K/e2woOP1UBUua7YwG2dxEZnFbPUzy
3ME5X1QX1Bx+jmrJf6a/Q8WhU2OvJTP2wnuauX0a6DVdRv0N1vmuzpi/2+6An2626a5aAk2YshsO
p3NlfSu355bKjzYOqqEkUp5XiIT6z5GzVUARqOgRfPdkIdFclm87VxjziqMTgoKwvyY+GyavW12e
Otr6CIMpYIpVY9tX0yjeORNWzXwQsfqDp3g3OnrjAkrRKJEsSEbL0K/rtjjBu+RBYbNWZ9uO1Q4Y
EdAM8TWcgQBW6WpYILGUH2aX0/Mg68W8OjgpXnwXUsB8Wwp1iO1m64Q50o9brnq0fnAnx0/f+TPn
P7OZ7ghi27eu+9TCPZ5MjDR9uynFeoB2CLqTbYR+9JgGRWW2QbF2QdfzhVYZMZLNomHutuNzbnoP
gLkEAePAcaDkjnSvjfWMRADXbOfuszoFWWLiFBz9nE0DKHucOqB5/paVF23yDnB9aUowA1aPtswy
TxfUh+nfgWw0wzzcpH5NvR8T5E81UnY27KJXhmT+X9G4xtASDoChMREi4ars7Bwr/cd2/tgpGDEn
O3u02hOW+sqeYX2HdA/0/ZLVhp95j3ImcYMavUjHX0llvCHO42YgCZPHe+J2aAB2SmvXE02Vt8fp
LsrUcDjGQ03anc5RwtQUxfPO6M0j0JdVIoe/cZRTbzuHXhyrxkT0TQ3GMBR5fKKdF23je3BelrLa
W/InJYKscQn5lTtDhRsGM1s1fErnTgdOuXWf8vZuH6HDc7jkWS1FESv4WVbXviz5OTDQS/MWCrLU
I0raHMbDrNlYhUdzEBhoqmOXLj+066tpKTHT+ze8WpC52ZBvZE8u7HvNtR8af2XZkpbwIYw4oMX+
56YEef9utCkyNhpONnluSWqxQwXh/oZkAF9/DrwR325KxehRJZqA/Nol6J2/00CCloexa4R+ZVs7
anu8TfeBLC2at3yEdM8DZb4FarFs8VTjsa7aZ5Gj+xEgqcBCyOGxq/GGVfH05Wf6NSJxi4OL/5Yy
vNcGLYCdtl9NNv7RrLLshs5syddMsO1Srd3il1i2o7FjPLgR99g94Cmm5ZDXsdc8K2HLKMMoCDwh
ItKdT6yFoX2AHaTprd3mvaz9izPXJ779ZMKRGGkZTbEXk7+XPorz7uzNjKi7y0RO2mwJCtqEoJhq
PS3JEwatwgVwTA0cd+/ZFsYl5bT22FAWSK5G1Kdrp/3RTXsdmlsBsdClpy0cymVvWWeT81KMyKDv
+K/wJIBJw9/UEKLEsCYj8s7OjPciwoCorOy1BeAXFQRpNcVJsArDj8vOz/3Nevhk5P4GyuRtmPKf
momPIaoXsrEgxUPRv8C26kdW6UzP/NgLLIjoVF+iPMStuR0Gb+cXLZBF4PtiPjnY/AV3YzvDCyRI
vZU2vWy9TtMnJ3trcfkTd7IR+q2KkUyX+jZVI8/Gd+H+akV1rfNPXo5TJ3dz+eY6rxmM8yp1GDx8
FTB5Zuy6fSpJstBEMJhbEQ+XCD0CCOQDXXI49i9jxjmBgnYzKkC5xEvlwg/Sxb+q0OPk/JXKpwLK
hmpgXLu7dLnzWrqdZ+k/bkFgQX6cw2k/snmUrR+0jcI/kQDI5mf2n9sG7SmcMHvYGSglzDzadBQn
bLrxlG9zlurEEW9mQD7Z20LPEbu/fDZyIAyfQmMgdOEP8nKqC9JhsYZAFT6EKn7xa/MnGZOD7Prm
0PvNtC0tt9lkEpxOAZCm9XYtuD7VZ29xPh3nWlyo0TE0wWvJIxScHvjBlV3LY3uP/B4FHLg8Bw0Q
2rxUVgvkssyUOAIdoEuzL6kyrjpSt3hhC0EjztOH86oBmt7juoQu1TPMw+DXw9I+pNJ/t0BpXpHs
ovYrPwoveSPWZuR8KR+JRZ/mBEIXLEdSQuGIlUcuzfmpnTjgVZq8e53lIBFIKUeBQhe5R3TAPO1s
QdWMv9badvwHFJgyyknNWCinLLEeDfwiNv7NZD6McXsE4rAqm2RXJuh+GIiYTQVLkbtmioYde6td
pDAq3X0yZnRktbk2SmvTejYNqPfOtLUFRLUqujGY+pCki0fQQh9EuR2cTtQEz+WMK5rlvS6M9QR+
6PTPF6ap0HFT85yG/hOJcVQL4uw2gCciG0u5RDdKMRp5eWCFUCtCDGBDHGj7m8ANxAtwL1cN0R4x
ziub/ERfklPNqdIca0+DamWBLhvg7/VEnAomcExyf9OBJz871UX50STGN5jEbR1R+zDBFYxEI4MV
RhEX3N7p9DpN6l0BZVmLgRJwRmEQ3UOefIZOXbvvlRuY2zstbCoPru6pSLlYiXIixrvp72bp9BRL
jqB6WrfheOaFJy9Wb5Pko2Tjduf5xRVxdLHYJj2kX4bPeCrW2ux3GefQAD6t6YMpj00SGlyanxxY
FCgEYCYQshtiJA6G6l2QOxunplm2syzaz1N8ckkIQuUxPFnaAAPI7rvG67U24jA8e2EFaafzzyFW
f/K8xofOaJZ9aHWoBfC0z5Z1m+9P8YTamXE/y3L3kjuquRFqxCgJopVpkaLVZT5FcLQcxsFgRj1B
OlQy5MnIR7k3CpsIB4gTokBeOzMwXDx+gCQ24yA6T244baGATTtg1AWK7eclgv6aed+2xXJsYsN0
zQ6dDp2jCsvzDBfQiufzhFJL6/ABc/fn1DZtQHRNZGuP3r1xTv98MWFEHAxN02fm3bOZmP5JLsWr
k71GtZe/mN5BV0u9cSP3yY6ddAdMUuGltscBjTOhnx2QG/AG/aEgjHDT4gy6KA1IZezHfWfw/mif
iZF0cy5Kf2iOS+uLoEtYVcwsNgadHccB00Oryq1lLuExq4CLe3cYadTZ8zHrelCrI6e9iEFEhtwC
Hq/F2nF4CTM+7ZNXv7oxEcT+oM8ZXEpS5AVPr+fsDIhyO360t77r0bWn7hbPl71KgQwR5gFpoIDE
1+d0tUTJuIoCHEqd2kZZozfNTDjHmOBLnDUJ68sAto2onQOu8Dzw7b8KjtYWaQMS61oydZyqr7tI
Ki3uVN9lhNVgjw9u0aljmBvJoQvTb9/nA9m3vBDVMPHv8rE/qdr5KHwHasl9CJVT8HWjQ3lFPBtD
zEskqZUyqk1YnMvjUhnVIWZ4HqrJ23qj+ZZXtg+rRwAc9VhNlw6f6yEW+8qLeeeET8QEWz1vzOuD
vD+lzXaUgECB8SNIg1LExNn3d5BZL0Rigk9eltOjvYTxFY3MLr2vu8iW+S0n3w5Cbf8M4ou3wn/L
1HRfSv+jWylxmf1AfPFfgGyMXUH5XTTQIPKPwRYXD3aundVvajAAMcfpZzJYKGJ62UKP4we6c8x5
OflBdWI/Jg3nrIPZcZ8pNpdgTZNddolpPQuGGH7qvSUFAGSjOw0eey7omcPOb/O3vuL7QtO4I9Xj
ZNtmzWlKq2XvhNad6/BTtcULlb6/5lyeCNwMHyM//jIsVpL+hEhFGQzmoGxstYO1yrFj/GcszvxY
PPoFwih3QhwwVfHrYPdA/nuXLGiXyGMfLWiTkqZj9xQA8cLCLYoQ0ZDL+hhGbR34voZlpPpfLZLX
2q3ZUntRve+E8WF7YJYql5ISA/x5SnvoMFkg+oHSvY156hb5kin3MY/rdD2WC8wAdP5pCdjBi1i+
N8jUYE4CQHV7LHKGSVZDMc8kty1Yaid9yOtlY86cLHFv/3VYkVOJjo8YOKugbmvOzqqjnWEc8c8X
O0Zg1k+aGa7zOFqTc+rus84+Kb+NqP07wYKwyWRgNZXE4bFpNGXpgd4hJrl4onXHqc+9zXQCSKWE
7M/pNRWbtrKfRoNZVYhckX8dah2Ixz5VZHyDoW2L8pG493adpF51JmGssMgT4zikje3ndWEgqyOD
1jgYGczfDrRpKEuEeWOzhfm2yrAenuzCOFaTDveGrP60y+QxlCM+TfUG80dtHBcz4rOGyjUwJQaq
OOve7CbUzIyyYwP9dNG9PhnsWjMFM8VwwfqgW5zGut8sd11s6UDWypMi2qk0olDp87UP7YnfiswC
Y3mt3OEBdpnPfaLFqjDM09CcciMrwetk0RZU1paJF6k4PXG3DWnfMJg2oYp+s1mi5kBFhbFyG80E
R6AT+SpqjT9Z6ccwtoqt2QPWZZ1UryO3olyikRY2M3RiBzA9saOyEekAG878gDsED2rbEnuI4C0t
el7oWlXbpkV8muVusbGj5MPoMGlkRnNoGkX6Ed12JlS177nJirAPH6BR06GTIpV13ks0ts+RUzCa
q8dDhP1z8XCkSoRc22iUMvArcMSQddEHNind4gQUpGGVvvdEwOucEH3dHcx41qckad2t/IdV09nW
TdrhtglHcXAiMgwNx3sxjPIP2ZDASzwXOxB00y3iAsHr4vkQ5ozyRSSh9ezSwKwxP7PgEr3co63e
+aULx0/7B15BYzeHBdoZf7jGqn0lIaLbl/B3RhoKe0/gWbGfOG2R6xTu0Vsk5qMyRpZbev5TCuBf
u8zQGTlYtwZVFH1g9qAF4E6jXdyP0g1SIpw+hU/aW3GXeg919R0OYfS5pMUvo/rxhiq+zIueb3gC
QWj3vINZ4r51Q+Pd7JkzOxxihDX3/1vPPuCdGVCv4SQvSWFzwhQppREZWvvBcjG4Tqzn6jb+4GnC
BDjXKkhNWd4SHe4oilmhESl3hMTCrw4NZ2WZWj/WU13d079dcEaWfqRC3iQe92wlnOQST0l6cQss
nqERk0ZDzCCzFwYavhFbx3++ePf/lQBpOKj46rqVdzSbkhmxBR5zDmM7sArzdyGqmACJkp1Lywpg
VuAllnsSM8Y6LpXk0UsF2DYrOkYFJ0HDZmubgCk8pXE0EF2xgR8+euVlUZG+WPcvRTtDtUvNZB+m
3LaYgo2rbJPuNsZhEDv+fBsd5DWu/LINGAZkIrLYDg1vm9R2tSWRwN1UVsZ4nlSVI4oEmKGzO+1G
F85LWelH0IPe1WVtMnVBmAtxrBvGAnND65gsefZkxWKnu/LH8HVzybL0WJOL9eLd6Y3SSM9Jl8ZI
ZnIoRsNwdejudrbOPhfGa+EsgAZYLXItE+rFUk9/izquN1EuuKeTsnxbIshxWTRiK2dNcIhgVW0L
7LrDwqTPA/Qi6qm5ldr5HG0inLrSBV3INfLmSvLsZdqRdhSzsTaL6hk4D0GjHdMhJUscoUP5zFKW
UA84t41jEs3kTt5NcS8Fdu/eo+NLho/hmB+qhOTxRgBkT2MNaD7tgzxp7L1kChtUNSRmW0rrqO38
7+Kk8QmEaGI65QN4CnBUw3JJpnkOpO/oI+XaUzGOGO5bbh94m6zaqiG+qvsXOdgEyZJkErOWahsD
s2StjQfr/iXDh7nOLOc1pTVYT5RQj21sTo8ilcye2CRhXRkf//lz5UFEqwfMp+XcY7VtM2/VuB4z
LxPaD64EX9Hiu5hhne7EezE9STlMT66KxpMwnLelTf0t0ZOYMGu/uzjl1F9qS6CJKgqwBBIPt2/M
eyE9piF15Z/NrEfCT+2yFQoXCIlqZIMMFNpBs7j21ZdAvKgQRCBLk719N4u3xg595mPFvqxT79Ge
jT8eC1NurVw8uJMvkemRDmAP1a+ZEbTugYlh9zzHk9+dLV3SDzD1ZMlWYCIkQG0rzba/WrDit0Me
vbNhaINRzAYk/4xBQXutHUrZcQT+zOSFzT36AB0Sflt7BtSANo1ufeMiIpphnlO9XkyyCLDORwzV
yKTaEASxylQr7tGA4VH2dYj4zv7ooOw9VIo5V1RkkgqpHM+Af9Hs2lERbxBAems+MstV2/2+dxyA
um06PrR1Itbo3pIHm5C1rPaIr1qK5Steqi0Hd/i+RCZ6nAzNIc/v7yjuKNPG6iEL5fjm3emI3ED7
1PbhlBWu9zj7nffohwyqoxSYrU6x1jso9W4RFMQXkYMXwMoYWs5ycjF13crU2Wdig+oN+3LbUZUh
EFvLdqD37XOKicrBYW1OEU230got2pAFcSoFM+FOEzI06oMRDmiaYovlEAOgoz029Udzb8p81t1I
rS9LkcyPXsYUg39y3E1qti9FMu3ato2OIGOtXWM3v+LQti8ghfpt5qHMJ1aoeA0Tr3miJL9FiVHD
YFjMgJjoDMdNk+8mNGSrEJzGfg7Dh4Q0zAhw5GrSZbKVdoottpxeMhE+RapJd25PyGTiZM5HQnhC
WjKDn10wS06dM+oRYcNCdPgBWeF9RP54aUP5oOSEuB+sF8qAJNt304wwmzDdINcpjSPIpWW+qMHZ
ZJOJF7RTf5rceS6IeyZQJEcILgdSFlI2pJP7OPrLe1HTusrIq7fjgAnTNgpQ4hN7mw4FBTEoFaf0
OH+Y05i88o0YfwiogFD44FjeuwirL1Ctn0k/v/ECJQDqQpNxvH2eFcKQqGI1VgGQKc3af5UFLgp/
dH7N4DC5crg0QZTyt4ref5Kmt12gPGzgkCLSb2t+f6s+CJyb1CNxMCjQ+O4wfAoYr/dIKNB0uXuL
vYGks2K0WJXJS8rPaKRLvSIEwd2hwGfxap1VRuzGpEn5C9uR4IGM4UXBaWD22OWI97tnPDjLumtM
dG3CLE6um+c7Av64zeKYXqF3xqC1q+LsDH63q6lnHVZoBEGxX3FBR2c9eQWZjQUgq0ccpUQEFpCR
1DDyxyojzffd9zsXG8QXUtq31pvDfd2rMyFgw4vfY36KuTmbyETdYoIgHk8N1IFjmqHR6aEIP07i
pYqqAqcVwgOv8y5IkMbVvFTdoSb4iIMmQXBvrzOfIaJNPY4WD3MSo/LIZ0qYdWdVcFao8N2jPV2b
XmYHsxDRCUwlmhOTCXcxDPY5q2keB3z9VGjESxHrSBSA1ie7SpdNjW/PLMODQmJ2QTT8HOuWdNuF
Zp1Q1HGbxhiAI+XcpSA2brOYlYGKb00TVpcJuQD7o4JkWXNEURb3JpoXNJw1oXUrFyfuZraSB8gB
6UOvrp3mDXAYDYPXdEMKcgwqlY8fmvQcKLqMa1xnvtaLUmRneCf2FIHLD3xOrK+5sstrVhtfvSlb
cBgeYTej12AjmlWQx8nvKe/MY9HNhxxoJrkNyDrLszf6eAcjCDCzGdW7yiyLgx8NcKsACMMnyAAD
bSx9qKb6a5GoQNX0q7rLZjJt/RGpcNEdMcNMUzSQXdIJ/uKDmeX1yQjZIig7L/CaDNXZ0zic8rQD
ppxPzZFQwbM5+A9FZf7pCCDdhvPdIMXAcoIilTto+VzQ08zBWmAPWLiYYDs7ySBn1Tk906JYvaaK
czCEWl4NjESyritZ/07QGRKLF82ajRdGTyuSwDxSQyC8L3CQ0Rxk7Yn5WYcOmGnuaFgLnz3KbyYj
jpewWVuwchVln+7bknqUnh3S16LZ9kiCg8jugXaT7o3JloGW7WszzX91309nH/jc2bh/8YUR1DWp
5jpaaEUo74MaqOM2dmzCty25T/JEbwpp3wa7OlMuNztnpp8Zi5rrs9fiulhigcj34fgEwTlhGkxm
9szOYEIqM88PzdgxJ0hbZ1e1frdN7XtsCkO6FL55ZNWnEOzsHtxhxAevbTa1M/91QF0+La5WT0Y1
YtQfJ/Q6xnTt8docRo9kSHZcwC9yE4JrLw9FNhJCXMPUZLh5tG+RuZhnN++3ldN/iuEOVFDWKq3/
cJCXgVbkQBfu9JUqVutpbf+4kqy8iWWU6peHRR3S7iMGH8a2At9/0lKQEPi9zWfcqnJIYJiafkp1
R6pYRns8mcgqvNJnIs4Vruv2ynEOaaCcDvgzg0xSnyzht8rJFKyxkErLAjZaEHJjCt0y1qffrkNo
bs676SKaEAObNCj7osNu4DDCA4xGMaSvhUQBsWQTPWuDIMpgzNG4MJvL0UgPePEgSqZ3FX5DqmQB
gGWq0BsmKUegoYvT6OAP0o6VbZ0yhbsx0+BYuWaw2+bJVovKQSqQXjm7xk1SsO4OjbOvtHW0Cvki
SmC5XY2BC/Je4I8x3gy7Ls66aF9Yf4bb2cGh6ka0f3ZSnTsV3mppaqTw/CIKDZakjjRiyOYEZaaP
3XfvBMzTBXSK+Ymh7Vp53rQzjGU6aFm9KUZKu1Gg0LQ1rCHE37wa90uawr1cUFJWYcKzBbX7XIri
deicZzKnugdnHE72FF04+3+JFquwuSQH8G1yytMzIZb3nQfD3Oy+484qA6g8xaIMwasosE3lD8es
sSUYGDTkIPHtZf6ZyATqbQoWZM8s3YS9ME7a4BmAhCUGBIkootHipCfE2kAVmC+1DRQenoFhc3d0
mar8aZD3YUQGOXpH2ZKYTjM3equu3/W1HA5uHj3nY8PlZRXM/wHJb30qxZBWB+tnxQY/qXbRcoaM
D0lz+Cx7i844LbqLH/0hXJXx4p3PcI/59RdQjmOOCSFhAELSBeZqmsyZtwxdv8cKYfZdDaX5KYbM
QyUdvzb9HXBT87jev40j0mwh7ICqYT9mh38SUbgbOYLFkKTSNmlQj9LfmtC7N+Rk/4wRnN1aAGyG
Z2yukfcacH4OSQpNq0tQKlkLpKPESDdlV1nb0WPXGLN3gmMFFnxo9aWhpjqlJDouMGpCvAxrJ73p
RJdr34t8/MSs01rJmz8RY4RSJfWCsR1uluYHjEg+2blL/Qt7ONrLqnM3pj89K3Zmm7FuMjwtfbVJ
F3h1OB1yBiJHx7S2QjqIEfy6ubTNy0hEF55Napeidx9MKfPtaKINkvSD61iiv1DdaxiiSqX4InZ7
qHaZLpkzjVwb6mewPazCTgwdafgm7abdphrhBZsOeu/EB6a/RCNmy+QuKn3XRa/+OQRUmZp0APd+
lmExAVK1iqvAPFYjmppkmW9JtWBsVYyUEV+Mq+LOP8vQxbc1jmuO4hXB3C2rhXlrW8t7OEjeY6YE
9G+fRmzXuy7608qoORuGhfCZCHGgUsNBJMPvzpIgAJvU3M/PILsXrJ8kYcYd416Vs110acAjdk/e
OFTHfoQenbcVJWFs/jJF0W1VZWNYDp90p/HxiqhnEMHb7Q8h0aBpX1xDwIYjuKW9cvWXKVpsRQRK
YkNfePLn6uYYnBWMDXiBhta6EkUSOe43OoQ3YNTNJ1EpF6fw3D9eaBx8+8VPq/ZxakPvxuDu98hB
dY5wDUxj/uQZkUPORnEkjI+EoGTMXmI9Pva4ADZeH8vd1E7enqkYLD3U4Xkmbv2UzE+dSw1Uvqom
m28yZOvgs7sFoe0+E2RbnUts9YxTqt8Eq649CJ+ptezdiHe/vW/QVTcifaQVXC+Oy2KY55K3hLGd
X2CGgO4Hxm6S1l40+VuG9/VkScPdOb5HVFez3DNOeUn+v7Xy/wpN4vwf0SRIa8ev7E/yP62VfMt/
WSvFv1zp3hOFhC1dTwj4Gf/JJrHkv5TjeRwGHvFsvrqTM8qKW/Xf/83x/yVN23J8znuTPJP/dlY6
3r88ocBpOK6wqeA99f/krKQP+1/OSuFI25QWeRWuUpYQ4n/SMmpSlJahYRcnKPhXDcyOQ4QNZ0pT
ea0t85ZWoJb6TIxHXTdAb3JBicD2ffCI7O78q22BL8vVkJBQnxV7mTs3WBLyPPbDRzPrZFvJhdUs
tLo96/07CLztrq2tMNLN3ak0GGKTsi3gUsjqgUQvpL0DdqWlcM2jWuyd2XXJDYodXYn2xTZ3yKKr
p0QdbPLfV3E9VIfA09RTehrPec5P0MzjyQWSga5CjutS28u2nOksxsng+yU+uk7M5p567sUzr0uh
TYRDWPBrUNMr/PCErx+L2f/TFXTXmaab76znnG6R84wYmgTOwLzgYAAynIXlk5Onb1Gb8I8AgV2L
jnB7HRFFW3SkQ1lq0wgojQN/m70uCQmdwwyzQ5jXKLhGSa3PUcRlOUZzzF6HgJjJsF5cL0SB1H1G
af9DR4ZAv/rubRBOWX0JfbJSqzQYi+oiWOX2RXHKYxZ1fvXqDQWEd6XeorS6c6MOvtd/2x0KFULQ
EGV0Lt6jiR43CwZzfhRzhE475ORPpw/MF89NjvleRz7MeP09deqZCKzasa5kM/MXp8Rem9y3yM+H
bWiRajQxKmShOJUZEL/+QTjza0/QyEj6goE5ps/Dh0FVN8CkDJy8T8ZspBAhg6K0Qs3rDkCi8kpw
Cxq/snCRpL3UL8wTjontscYiGRZevvOHlYi8aMOAehe/ZHGOLoasdVZ6Cyki0rACxSyO3e5MVBRa
msIVsBJQacI8ydZhUcpdo+lufN7XUUsTWzyakyhxjE1MztqK2qTALRlttNHfCCPp3pym+1zQ03lu
85RE1kseIWVfAOeZhGN6Q4fyVzC3BBnK7JfKnVqXPdhSnLJyAkwS+eWmGyZrMztTg74wQjaNDmfD
9PU11xRLqdslBCSSdJP47THSjKfy2MGIhk3E6OuPihnFTGK6UN3aGSG14LbHjAVBlZeKX+Qe3jNj
OQxRb80wVjFc1ix2WqAD2kL4SJiMleU6AO6C+yM38SWGBESX8EXsSv1SKT7Q8D/YO7Pd2LH0Sr9L
37PAaXOTgNsXEWQEY5AiFBqPbgiNnOeZT++Pabu7ykC77XsXEoXKrHPySCFy739Y61vKHOEihv9W
dA5gtIlwG926BY3maU1g78Kp0zdlmj7Th1f7OIdOONnhhdUUX3/I1I41E0vgvFJwHB2sZSTOD59w
JK2HxKA+i9ro2y7x7hIPfClykAqzpKNeaETX8Kq9waCrrSbkgyM/15oIFSAlPBCRmQ13BpTAxOwZ
5PBL1u3YRsQ05Zh9HQyD7N9NAI51oifbbK79LNYq+H39rsUktFUyFdY0xhEZTc8UpN8DAifclcji
hT2v9ghgzCFQljgNPmxZRsSosqOZdetnbjHejvpHgTDT5VUgCn3KLqqOZs9QjGhX6pJCoNFBPJrw
GPPXhlQPVzSYtPO3aWJ40/cMXZhFcZwqra+lM+x5maR8H589VSkYu3w8ktX+oY3tRN73mAIKifaL
Lg23k3w/PZxTIs0idF5c+JSu016r0M2kBgOkQmcUAkSGqG7cD6PXRenZ0IurtoCDHBQWlAtN7GwQ
UWfJDDxN1ICH7LBvpaaPczy9g+nGbKiG8dDcoTam1OUQNef5qMeRgPZTMCDAYoh+tw5x7VkxhH9C
51nGaU29twDrjySCb2MzJ8PEjgiZilNmx0PmNatgj5/nPetkFELkacUaUb0TO1GkIcSUKhwhiY1P
ALV+oYwMyAOGM+O7OjLPqIHDVB3zWMZRD7kW64c84EcURCYgEMO+pai8LnWLW6ayneE4s5ZzA6Ov
t51KOVuk1XHNBa5DgvdGDaFhhkJVjf8kpPJuWPotcD35h/7Ypo5fifTLWMxzDq3CjXX84CQqPkUt
DbtRMthV82K4Bg9OSLtHD8tiWcXNnsC0w9RpN68tPL3E1M4TpBi3JdzADVNMaPDSt0s234P3u2Z2
ERCugWRN4qFCVpkGOyxQ2mJuwN3b3K8hPyoX3AE1sbPJhFpvkXbdJ8GIWD/SL3ObnPUpoBtjLdmY
Q+5a5dKQXwiCnFvVtSts4oNCKhj/OY92eSglXJQ0Ty5YXO8Sc/yGhpcnGCLIK2jwVTJ4DiubazeM
LnaZH5aFRQjyLn0vA3kQaoG1ctK+y3kWLN4Jc9IynqVisRg+y4iDP8I62fYJYQ8x/MyAfcTqQLMB
qW8Y45AvowJJCNOeaw5LTmNPnxHff8PY0J3CkU1LiOUnL1RvFPFXx9xEbxtAtBZBY3MGPpeMlwlg
wAa4w4yrtQDIU8VPLfJYzZlhNcURQsEMrUJnVVhVY/OnYOCLmtxE1AG3p5LNx7KgbWTRuk9D6yOk
BwHTiEEFzT0ECIyxVTXsB+DV6BTUdJ9bBdB99mpDSS6yaDD94ebiKAE6arV2fWrGV1NvzYfFfuao
dTZVzZ+VDU5GGcK7aloiQswUdtvFKmhAeXytlNO4pUVYIRV087jp9QxeY1Q1+IRzbLNOgK8FZymU
CUozNx0IKJu65Vefszv6Oi5a0mNTIq9p+WsoS2uQC3YVs4FGkVoti8NGQxBShTOiqqCEtojlu3KY
h6/LYZAKNJ1lhB4MSZLN7AdBNGvupP2OdSY2jNdHfF/xdsgCTO3D9BRYiJH43pmX2bh0LEy2pLxo
ifNNgFbpFvkQ8PTEn12mvpcDLr2GwcY1XkhXJPI8bXtKtLb66mP8yLJBA1l04+c6LNoqMwaqiDe/
UadvtRaO32vafMG4zKPLcpyhL+azhQSwIKvUPYJgmsAp5QUirLHB1MiCjaEWQjGMEiUI0L4a75CC
xhCFDKzU4b1SmVuj0mEoE23fFJgQxKUSE75rHhNQsuMdG7vXzJmbw6IynM/gfDIYEE8zWAxF669R
kXzQTYfuyxqdx0c7Y4e2vAEQuF9p3bt0mu9hgJEVyNVEgNSHhPDSFQvD7jxOUJcTojE6HXyLQulc
NDnYvx0ViSATYHwQROWyjuMADBcmj9CsRTR+qRm+WO6A0xSI34UsPeZB9wQgPU8hnDQlD9HetEiE
67rlSpvR1qdALWPuKMP50EuS0PAflp4lH1AfJNuI+8YRiLogSbUhaAwjVmGXS9jyVHp2+9ny+r1z
Ag28wy+Bc5uZ3WvGO/rNjB7dtC+UuQlDPD16r/unzryL5i/w60JcyuxKgOxnkn3Y0dvYXJdc3Roc
G3Gy7zSy14C34hAVidiY9cdAmVM2yybRv6rwpaIPJVNkzL5r/TBqF9V2EZgY+U7T8UulpD3ZcISQ
sjFx6seTmvHg4CUrycQm+Xw7NfJKRNZeMeodeUpbI701KPkI5zqUlUHGQsNKZfblKEhiHvajg1F2
tXLcY61U+Xewy+O7Jei8hPVVp/zkS+4x9HsnSC24QZjWDvZO6PWuq3tXJh/dXOOncujgEy8mylhF
A2Rp7yitp2Avw8+k5+DS3hUoDE774Ags5JiVy/LThoTvDH6tXerbSChn2U3XnhnuUOOfjrcNuVqI
zXZdBbcpfy6GcGvmDSL0AVA4frDXwaQCzQV7zQjiPvHpI1OsML2Ddo/lsNvi8fMbnZgD5vbowlJu
5vV6APSUP0vw8Rr6Zlu+Fci9x2jifWUOQgwdkKpJv8VOyqig8RxCuSQXPeVNhv+cf9kpVwa/FMkx
Y1NcdMshJugaGhPDqIVZFD8YFUxWQP6kco0T6p/5sb4RCtpdzV/8EPUAmddNvipElTqOn3EfL5uw
x61FOpmHiQdMNGMNa3Z1ucMP2UFKEHBNDsyggYFzMj0Hjqfhimb4tmZBug32Ocvl6jqj+QjeLRx6
N5ZXlCpEVbQpYhVMQ97UEgZSbkG6PBRvqA+AzoyK5wSXULuD3zXHFHLFvsQ6p/qD8gFKPFLvVaTg
+hF8ct3uksNonVJBYBtYEM7s1rNze6fIw7D6aV6GjCLyDosxN+cG8DTtB1hEtmTTrYwu43xnsL+I
5VOZkJZ3rvmczAKjpNuwVifTE4oH7OuYUeKmm06xdWIal3/wsDQ7G1BH9cTR2sD9z3bol+rUNxq/
ityBm8G1HoL0mIGko1QMOzrZHWCZIj2TSQPFDl2gvVzU7LiE+6R1Q30Pwgj0Sl1/g0yX5g/MRgMj
LZ7GmUmpGylwzuklWAcf4hv1Y5czrd/qNb55bwHDjbBYR6kIagLZY3omCe2D7DCEcY/Zdbhk6B3/
cLDGpA9w4XZYBJGmkx0J2I0c8RNKWCEIPEF/voOygFOrVrdKybgbpwrz4R3HdWR5wT4h81W65gPb
vbHGl4fqcvIm507Wfgt+Xe7hhVswXRYf3z6bOzISyhmbxVEExwR0AU/SCGBcO6qYdEjBgKTp5/XX
WH4nf6pLGftIm9gADFf8OOYzSQxG8cQ7QtKWP7Qe65siwE/LocNW75Q7j+oK8lvIgyKaUD/yWNXt
Z6rt8bPP5XfFjc3ZYT/E2aOBXjstflkMNfP6VS3tW4b3N9ePPHXsUE1o0cHip9mjru0ziDRsj6/4
C0msRQUKyaGmN9rx/PGKRt0bz1mD7DE5QD/HRhMCvjgFJLIAm5rNncJXU5zG5SDtfc8yaA362ibT
Y37fQgela0ofF3ixwbXFdy9O6NpDbZ/OXs5fxR5DoHMRX3GMTnoDxh8HJgUOuA1Yfe4qPg0xL3hS
c9n2N8bNXv+bA/5PGBD5tLEFuKNt+RGEd4wZbbLJ1YPd3ZD/566T/8FKQ/GHfgWttHHNpnuoJKj/
EDkfa+SHPGDSxYhfQzNcpVoedjku6Mz2J+U421tEZ1b/wXsOENKeIAQejeKiQTBpfMSsc3zAmkMe
FdCQFOnRvJH2Bf0G9ApJtudXl99YtTUJPptLo51nUquKaxPifkIaAShwW70xOol/OTvKF0gusFpU
CleNRsYLgYeMLl8g8mWlRRXDBNq1+enHh7A9W8V9R1bsx6zvdWjirbv6fVfq4NQ+CIfN6Q5nbuyo
qAR3FBmOgGa9Le/51vjZsktWhKfpbm2B6qMuOWNQG8t9CQhrAjjBY688o3VmqEbhiha+iz3V8Wbx
EEsEk7s623fGFTAGeVR5QQAMNdou/1hl0tWpIotvV27Iar+FE7hQV5l3xbBfWoLEt1S3iBl5+0Pl
seIrnoP7uUtp/e5k5CG1Z78sWz/isCj2ZM+kBig05G8vjn3gdbe6s66hB/HTfYnbq2TavrGT06jc
NM7qKL7x/NRYdnrlmpEqOk2PjvGi6082iokYpRfgxval47PU8VOcTX1PJE8X7dvCy2I3xUzan7kh
eEmZQ6SsaWB+OkcTp8Yf1bpP32sScOeXNIOE6A7pdgQKtYEKZqiuoj7m9Q58BMiSYEb6gXeFgR5B
ESjnXsuSjQ9HKmfZhuQB2E7Q5dsTf5c9yugyJFur2DFZa7ljYrBgGvmNbLE3wXhMKa5MwLWuCuaU
u4/MV+YQgHoBajEJAJQClILT3dyM7/qvRfEE/LVje36Xd5fo4mjbhqEWJe8WBBCvFJVEhU+SN5jO
VgJk+e5m1PyPDQ7I0huwvJHNCNqXIMhXREIsSjZ2QQnoa4vLupYoEhirKdsazMnr964oRIMRBLBr
tQM399zucFoK4SUD2qMdH28+uZq92XHrRg9JdG3UnVruc2M/4mo0yz0H75wdumuqQ/rfohWy7kE4
OvjBa48geb5pVP+UKcprvXhVAK3Bl9NpUY5ReErM34HFsHHMMzDtOwfHkvZQRF6pPVChU+y6VfgV
QxtFWYVOREEjiBUWrTcpVAJrzzbrPAbB9ODMbiLXiVzZHVXVV8sTl6/C9SdPTkDc7ccKgCY7IwKt
eW5fk/SMZF+ZdkNDjtslfQ3UB7freQm9fjkANzMAq6yJbwif74Tlo7KhDhiAXBjsbu9U7aD0x2bm
+NwbyfPM4T3TMm+nL17FaoCxDW6WWMjkHoOoUXnTq2WfTMhCT3wWU3NoF5Ytzytuo93pax6Nq2He
HT5L8Gy8Xfi0gIhBAh2otjeh8VSSxcp8i9hwba8HHjc2t/c4PGvKLg5ZIVFu7gZlx7cEP5X9NQVN
yR+BbsrkDfAifMoBB+kdq08GKBWR6VhVDoL4Yryq8g62AhyAznzW2u0nIz9joe/fZl/cuaoDMIW6
fsvRg9JVY/6Vb6dz9sQUhtOJ94aLljeECkHTvgzL2Rakc8EK0G9UsdALHpXwLPhfzCJ6NEzC15BN
9K9WePgENkBQ3HCJiPmsGf11TLmj9JKVh0FcLEKTTL9+V8PHFmYVeoT6GVuq1j5G/OHpZTGedXEf
Mm7g8GJy6oHHxv3IOIZy7UurCVVDPY5n1F3jD0mSppQefV6ceLiwWLR/Qk5igoY4UbUDes2d+U55
wiZZG7Zmf+bHi/MgPDXinCwno8PwdlfQPCIjV+5zunKGmtWJPJfINKEc+PBnJog55HnzKWdeoj0q
CMaMXQ3ArNgTUAjv1+iOEBlza8eAHQc46bGjs12ExycqHYQhJD9w1K8lVAOBhwMPce+GrRsTOIA9
XpS/R51X8Mu4T3DqkHYD8vcDHzPkBzb8GjRr587AlGOwx/SG3QiChTDLjkAKxJG+CeX6xUTBCJML
92gOaeeNypZfxReTkxjL6HOrqeh1NzTxDDochWHW+vOuAIjwO+rNeK+/mMxgz4Objjj6/eaLonPS
0NrEfUUFaX4WvDOjdqR0dBibZczEl1Yla6rpAXLsSNZSTZDE22jcIZEu/qpI7PYWf+AQNpAe1Lfg
0N/MwgVnM75Eb/zLUHx1Ho+H9SErl0pQTXEVbOZn9YXB89EuT8zouBOT4FLfyy/IFfktiLdkwOsC
bLibufMzSAc2xvM9JSNNRrmvKiSqugsCCiqeAqJyksRvi5vGGbJooPDwOIRDdpAYZMoeQBa2W9ss
DymVQhC3B2MjZOf1XUyt1eikeRBQSSQqqBSEgwbzrkLrGsDu2V2RVRz3qI5bTA1Bg8wYpvQ6F25J
hxWWpyjmM/VXCHjp0NICo3y8g2xQvRnjY7Ac0gUp255Ut9s07bTv7A2VLQ4OyIAhP8xZOy7pjuKp
IB6Kqrba0sdxYuQkG2U72nAUj8NbEt+SP4GNRgMb+0onGbG2Gzslp6lBZ7lFL2iZO0GokoFEHbtD
jQqx1A9G69qpa5AUm23JKmtrMFuXob5zHhd7/ZJskAK6O1fXMTQRurb088kmGR7l8FoybxSLjgj9
t4drhR/gNAEDrPtnbUh2L4YBAKfjWePQu4+LxUfuBf3Mgoh1gjszmhd7vi3xPlKCh6X907CeUO/A
3XG8T8EFQ8mCHIV0ZLP4tXPmUEyv6g5nDsTCgp4tkQiXBLuMMMsPrjr1mx6ZaKtAubSb+yDinUVV
FgK2xDoPX6af/iSqSzGHymzWPnvnfhzlE2iqU0mvGqiUkTiDzzWFhuXNFKqY9B/UgXAfi9dHjd3H
+D6o+m1nE4BTL3BpNFdqwUksJyfuUREMB/b057BOLloDHIN8OjE1NyMjlis5oN6mjSbbCxIGow0s
VtQC4a68h7OAhCqcbmqXysOEO13K7oBOcGwL9HjFkng1FaUoGOs0aVp5BtJbjPcwMLUWm8x06xy1
Q4Yb3OI8f8H5zDUglDcn+tNlQUGR4yhnNaTYpuxukEhv2HZArA6AY6L87VEdDeI4dXCXLfawoZLf
VcuYnmuTimbUVYRRiV7B3Et+9cqQOweNo/XtcNZWyJ437YAyRUOqJ+Ppu4IgOjT9texbH1PFczdb
QI+0pIE6+R6SfwZmRj2hmKMvhGLQh5w4NRhtVjOchVSxenWomV8y5l/LHyuHsr7RFOM5iSvdX6IF
1qszLOQSZR4DPnFCE2l5xoyptZwrdjzxzyBSDk2RPKdWJjwjibhL9Ng19fzR0sNrqPw2Sf0s0a5G
BlEy/V3XvwkjvyIihDO7ID5lMqkOtb5Hx3bVSvQcJlkt1Imoc6JC2fUpeHvSxwxaHratXeEcq9xi
uEhgM4QGZH9mQPsZS475uqSISgmyFwMqnDq6BkPneHIAwp8EbbLNCbpHqMfTORW+nn6NuWW7Fp8E
S7L+Nyq/oyYWD22kxa5RWCx0bcYjbfqcGVRMHXLJrh4x0ghYerX8gd1nbGcC5ro+C9mXjpg4ULRg
VNG20P7Qu2dQlZYM7WbFBLUucG5ElEimpILVnMbcqyLeh6arNs4NZeqBJcJMb50fBnJGqLqiVydq
MVSzPKJPnGc6rSanGh+OvZ68ahJE+KxA4kkwd2EbZ22g53B8Y1N9Eq25ht4K9OFGc7+A5zbEV96R
FG5mdGQekN2zYzD3VljMbZyKEWiRgIQg815LxQ/sYkZXjN1Z2lTvS2xyhaCTZbcLYLHWe7+uhgfD
jKJtTyqikrF0VdZU57VeM/RPEXZ+nhAE3s/Ud6mGOx35xEZLmGcXEbZMBKdIu5hV222OWjd90Yzy
ObZsb7RNlFGznDb2BNImJDgDBTkD1tJh2le2L3aa47suuTEYllZdHh3RpXKfKzzOo/0y2nQLTsNr
Vvfiz2hHh8BQP9WYagKgZl2VyiHtRtogQjAWFjy7IlMWaNKJupGW9kxcpgKsoJhSao2BnYHOxDZK
dK7HRD3ZQskhNC7VLuimJ5EGzIZzKH0NoAfRpcfExjWXanJ2Q5l/k61cACKs0cS16NqHudo1ZUZN
ABbPLWxFbFnaPwdjY1MvBnQy2pu0he2qLGB28Fznbjrnfae7bZeRKjVOZ7F+73Jq3pc88GSTcBeX
4E1trrl0yF9kLx6n3NiRY3/oS+Dt+pjEbg/RUo+kjqpq/u3BHE1OmnEzs1W2xoKYKTmxVuDDClAq
KOwfsFRdcStFWwiq761CoGsKBS35BTBw0CJs/2pZ59va4WTX8B8AmjHYNiT7dib1vaFMbpKLCSVs
1VkfNFbnHkjqlVmEcImpNC7H4UrU4mUaGDKlWKpGLu44k7ZvPGhx9qIUpK9kTgQUiBFNMPMlDYAr
DCc5WIjjT502f85JvB8F3hYSVe/FgLmgnNN72U6/puTm6EzgIn275tyeGomvBdE5RHAlf7NiBgWs
9IPZeul0DwpJRslHqV+lnCQRC/1NCi3O4C1EqovPO9KZFkvI1kZPjq9Ze1G0zoFkfDLXLSZ23dcA
HA0C2bcgmchiXFDyqSWVtXNHpkJAPYYoeZh4hKxGj5max+fCTpnvIHnsUrh1QwP9IK8oLCK4Gm6d
gtSA7lOwGYpE9Cbkemprbb1Rq+Z5mct9B49QndJHxZiBbMQMdvEu87YLm1MVGFWCAwwZ+nhZMOoc
7RH/WicqcgmLl7ZEWWozpunNcpdEXG4moSrjzOBIauq9bbHQMDTiLcySyTtpsmpNUInezHgQI/1R
cZT3juJVp+sOKAmwI6CMt3FdpeYL6qfLaGh/oq7/ENBHE7X1xUQ9RAbeAHrcsM3kvIZxjMZrI5gA
N5HhKTXgaHuyk31e/DEkistqKt77lKEkko3jmLTXBk5Pk9bEklTVc5SK7w+S9N4hv7Ol0siDjLGV
p3iQkip9nVJa/qKCQD2AEDQp1DIgwVuV3DC2rBCI50H400Mw47nXahx3qKBitcjOY9y9cYUsnmKU
n/ngEF+M8bhv7qIOgoZaEooc5BjhLZVtsylCm+V7dNBswAlOjgnDGYozukPpOfN7r8vSEwZDXCEa
vx+xwwg7v/SL4hpYHA+TBbQd7bHP8hbQK2arsfmag7Hj5B7ooZNH9pAPQIK/ZBoqLvsTVOE6g90R
1enSSWtTGMtXHg32utQmsC3ryQcPXxot1Qi+Jh3QMgvFTdLpHhQaZuLhknJhYHLhJsXGxBzdFmdH
VF/TGByaEuGTXjPHysPhXuZtvy94fVCkNgdpsuGLm/qqFd110XUXbTnKdENX9iFuRCQReL3Z9oUt
aF0QmX5Mn5Q3NtB9jJVuTw7qsMbcBhgYQJGgduH9ms1rrQcA83PYu4XyMBjGvmuq1zBcfpBU6CxY
WFigqyL+AnJDWm9ro5kwefPpayh/so6tR509op5hRJIiaBocED6TaUJ0HhnrzbtGlGB4YHXsWLqT
6Cm/RxGgQuA7qbeDZB2oEqsIUwuWbydHOHiRkfi5COBR2SSEhqylukr/HCOwurIvPmrERV5bMqiG
9enZGB1dVNZw3/KAFTqn2xTEllcVM4yloXjJpGr4umiezHoId5NS3uPG4J6sv9SC0ECu+XGLZvDV
hOCBoY1ViUYKcKd1/SnPnXPNlQboqlE241jg2kAy+FfvWqixgxgZI0cAAqZWgufePpWh/RuE2W2p
p7NsgJnGMtK3EyZxJWpPmjQbEgb7ddHbLSBY5d5k0pyxeDFE+J4V35AQ82zKD2H9HLVltHJEJk/P
KpSByotMmVmqeoErCIQXbgHSm1DT2ATxcX8lJKb2jP7CyS+djFDYKMYtOcI96QqWc/MM7iP7NHsr
d8e48MM4VrZoV108ix82fa+uaACxEbbDl1h1UqE9skIZd+FYVFsnenO0GsrnFH5XBohvKzTgo4cE
cRYM+5Aln+azsLXQXVKqJaNzroHdX6UTauxC3sw50zwWo3SWZvBqV9Z93QEHVxOgA86zXTBubbru
U4A97elk4vZliTA0DPMF3yozUhDpeGDZmUOjSxaAmNCihqn7k5oEbqmB9AEgsaGH8OFLAT2qYt5k
NM/D1J6JzPqTxvIyEgSJNOm7VgDUQVXOoPAVTGNrk0lJKIaXri/jHeoDWEP1m2FTTS6pDjjfeqvE
gJ6HpWnN+Bb9WcUYLpAe4cvZViG5eI5hlocmpicZwS+VfFwtr17SENvTmcYdYWTFGroVUwknvO+K
fqiiP+PypuHb9doAsVcF8qnAVJ4/hLPKgk8K9v8daamdbRxqsV7xpZrtlHQlJaesg2NL3cKbZXUC
oEAPHUacy/K0NNMZjnnnahXNcxKb75MFijLWe5a0Fc7tiuW6oanozeBs9sZjPw/7fLEkgF9m/X1c
P85T+1zl8hgBM506k2VRrrc708sM8tftolQ9U6leiTvd6kireCDwrWjh/ABb3sIX17tCZbnS1Pap
rrOARcvsKSXDoGqigx5HmgknxiY8GXtDK9whSZL7oXW4q6LGyxXWMAJIzaD0zZnEYXDmUgncBVp/
riGQ6bgZ3LaZvrqazFpkwOi+A4ctDQjckwhBs6BtkkScLj9W3hbHQApyBnTFVxqoqgPoMmOsvVQJ
Dqo1AE4ig4DjsAGvUvBZY7UhvjcSzWmeyPdYmuDckyV7wURAW7FiqmwR9SdMs2FJfzYlJxUsSKpK
eQL7ejPL5SDg93omfHVVGbHkjtnah9+12sKENRw+EB5CnmjjCYYIjm1jVLotoQXk1CHwLIBYnUOC
u+CMplezTwgJZkpH7PB9GqvtEUoGgqwVNChKMDyocJU6Co91z6rNtr4QYIfH1XjiJzMidY0uJBJO
4os5oCRYlkcnHx2gJxTcEUc6GK5pi/K29QejduDtmN2x7Bm06Waa3SKHXiuJYvWIJK3PQBf1yPon
KE6xIPzNsgeCnpPID1eE7liZN8sEu4zsOMXTaLjY5JU7I5ydne0wlshi+h/RcqAAi/VVA11nqa8h
okuaISfWvdKRl8Bgw88ifI8/eL7gN9rSh9IalzE4k5Jarx0oFdUgodnSjf1ff0QxOc1OxKwjaR7h
z6VnxTAXxq9JTcqqlu7alvSOrNXex0pP76u2/gWNfUOgCc9h5FpKRL7iNTHDg4+2ALWyx9JqHFTt
eljpFmwdk9/JRgc1mdoAImxnfKbTMZ1V51BI8omHpT5ZveOGq0+8sNEeVrKi1Mlk6luD/VGvVOVh
SjCRYlGpx7CFTh+TTKmBP7aXcThLffAh0NCfKDkTwbG+Q5mtM5QhTsAY0g87Z3ybannoYbfBzUIO
gzrOh7IM7kOxsIpMMfLoZYIKI0MKFXHqyTw6kIMJpmDtx4ZVggseCSFr/a5MCB/mMSnQJ4K6zPVA
8wmOdssxUr20VUs8cs60E1VReKAoEPBmAbyxiTWaFZvySTA+yKVzFNLsPto+3tdjsLd6xfqwDMYR
hW5+GMgR8gbNWGvF4wU6fX6qwqbjIyr2g5aapyFrUawZPftrxktZPrNFxiduSEa85MPgAgE47o6L
zT+LjacZV/VjXEw+On2q1gzJC+/xrwQ92LTyV0eRTqicr+ZjAvSi+7QU59XJmRNmuj2jq8btWMNr
Q0abgvCvTFWexBQeOSNJH47iIx8i+oK6JCDeHklWAPyCAOvSIxJQQ9JEZTe+NfVceLoEIpubsiNu
iI+dWgWtUblpm/Q8BOm80SbWeaax/Fp24XgRifXMGymcyr78jSBxIBmlDQ3bgxkrr2YLVbZBSUhK
NKBYqAQgIU380jr6/8Hp/a4Zw0Nc4aMXfF9WeSSyaWFYwEAsnpg0FOaxqljmZWMI85/SPbLkQEAj
wrNlGS+JiT5JyuarJSCJssxgzpHg7rWjItqmfxGzNbVwYQnuZMpOW2UEErY63BImzeGoOHslkCca
ZADIxkmaMZ6kPJ/8zmFDkkyg4Il+Z7fT4qySC1tePQakOSMV7lLkG2ytLaccLnY4sUJhsdqYPFoO
YXRFEfA4iuy1DTKfbMQEtLmb5WPpZgobAmfIrouC8ixuxKvFrAKJjOXbM7TZiJvbYi+GsSzwY+tD
qOuHVlYk5cEpU/P+B5tudmi9sc4BAgfgo7FPXhzigy/ZPs/bXQAAGqC9yToPc6DF8BDhik5gBHUa
w348hVWQ9meclLu6N26Og2JSGYParxVwv3YnYEFJnj6kZylxcUVrRaQvFZ5kPUjWbO2LWmVSq2aL
Z+W2vkYS6Qj+HHTGgFBFSHpOPJpMMMai9rp6qVkbgtqCDn0swp++BVPCZbbX6gnMfWGt2kO18AV9
KuQ94WcR+0hIS7siwZ+/kePDoE1PRbyED45NxDasM9Ke9JAFXvvKvR+CsEADI2kyIC85YbDHL1Bs
IdOxt5jYjdoRwHZq2uKkqkG2r1oOiU6ND808FI8THrYuLq4SOACjHvJpZP/mwFliuQ7OezDZ4tUA
L0lMbV/HiHl5isiRNq4y3SXpGi8ZmRcEDe50WSGBwzhAbagj8lHsrWLikNaQkAxG9CeW8OfLRvmA
rcVad6gwbBvmM8fBXC0EX+LQ92qdYtIuHZQE2l4QSoVchFsiIJIyFw0PRhyDtpPjDSoOwEWp3qqa
Rp3sqJNStXtk44hbMyAgMV9Khl3IbwMiLcp54fDMb40E92qReQ7sY3qVOZlZrA7UZ2VQrTsz4gOL
44Z4eiOfzwtbgCXOsXsoa0hivrQH3MbILqAWoEUNgv8xhP381wxhGLL+31nV5/jnK+p+irb7if9D
Rh+/7+ej7f73/8LfZeiaTaadaknNsK3/4wpz/oYnjJw709Ql5BPd+DtXmPwbRgBhqqZj2dzyErPW
vwdWy78xKWD0ZyGUxi9qyv+OL8whuu/vMpQlMYCapao2+mT+HHzuuNn+PkG6V0fHUhvotZUOAgRr
TQsP09iZ7GydsngYGNPQq3f9bq6M1jORU+Ui15lFoZ/vCKL3CJjXXEJp7QWXA8rPGR4rF3/BgEoy
xK6QQRjMixKtRkQ5k1ZQ4t1PyXTRu/Azzgrf6QcPUAVdhBljxeRAzS0BxpTlJ3ZHlG7cbQv+dNsU
fuiQuTbF1rHI89dJUBglKxS3WSiIqHo2ixjvlJotRw5wwg8hkWfIK2AiRJsw1dMH2HQba52gKJ1p
o7YZ7FuYl792YLJZX1AoDu3VLChipjxDZ7IorKMCczz0g/JZZwzSZYd4RpeHKskYCUphse2gPQWq
g1Jm3Nt2Zl7mmnlflNIQagCRnKOiAFu2VRydqTaiNjAYV5YKwwanp0kK1o5XYSG0qRRfKOWZOmMC
kK+QIThp2/++sXP/U65J6+0/rUmbX2U1NzGwnr/y2P/v3z2VOX/9p7/kLv5qyrb87f7jr/qHf2/7
z3/93+FPuSZV/sPfeH+9gQ/9T0PKZdtn//o1/Nuv/K/+n/+WHf/0/8vM5K37T97jfvrJP/sm/Edn
J7/nX99h629CJyxTVXVsmLyXxr9Qd2a7jTPpln2hZiFIBqdbzZJly5blKW8ID2nOc5BB8ul7sQ6q
0KeBBk5d9k0N+DPzT0tkxDfsvfa/U+edf3g2cAhi5wPL9pb38d/OTkf8w+S9kqDnPcciDp4/7l/v
MK8+ngGPUyGQAafDf+TtdBz+pP/+Ei+ACsfmoPE9gWd0CdX8/rwmZURmvPm/ptqJI7vn0rE6pVYj
UW0bS3GPFhGzKEguiZVVhxT+NTZ8ptRmhYgveBtrXUAwDLttUTO9kvGwlS1LPvJOSoI1gm8jbN9i
E9LMAJWcjgTJJLTThsVZ+MCmAokFdvaqQn5gzJwAgZXjfeqedKY28GGw9JnILR27Q9A4frSsMZta
/EQ1g/42XvRs2C7ULm5Ya/pO8luKlj5mPviZqrZmvPgTbUQQ0v8yiQRPLNM6hjp8qnNuyVgTThBB
jbST7qVbNmID7gWYg+PaCWmAe/wmefjoLfbxIU/BC1kXOsSPgHjAJA+OTPH2qQ31rxzux9I9GZA+
Lyp0tzg0h5VVDpAlwAD2HYQeqD4kyQMtspn1zohgi6SstkmJMKoyrkHPGRDAmPQBda/LiLJ4KCw8
M2VJfYoNZKzxEtSV92OOUGD8CPGHN8dLUKn8iijO6ChFcMiM6qvXDS4uG4hk0Gpms051hfEUr+zf
POl3lWhvwSS+Ylvqfav0cTnP7BG0Fj2ibsxi1wcuMhYPYpIRVyQCdihMVAfLtUdM3cdAr4SGjdGy
IpDF9MLk75ynDzAtGT+W8j1HV5QUMWoeggH9qCOzLf71PPGFzXEVI2Ab8LJnSXPzHMZlpalv3ei+
iiJiSj+HaC8RcmyjKEemwA+qO3fe6V6dM3P+aUPoZrI7tLQiCYO0lQWyyl7yvjD/sg30PzEjhj9B
DzmgW2B7nndjQvPD4EasuaKanSn8t0S2n6zT+Xi8+rGPqPH8GgaTY/DMF9as7yFD4t5sfHn1hSSO
sldyVzCpcwPUAKFCPZErol2SGter9l5KkXMuU95T6yKd46bbtfRn+INIaLdEiiW1XYROCy3YM7du
ZyJWzZ6EwVL0nduy3M1qfjV92zjElm0SXxTvyFiIdIBsA2vrNOlN59TXfjSRPYxIuRRjm5JdUj8P
eysYFkmk3s9kdK6iAWFcK1+aEWeIUxMlMFkeD3XsrtLvsp6ePEsfkqB5saEWruBbo6JDnit659Xt
q5sA4rUGOXlqdHD2x+yax8OrhXfE18R4GO1N1+cFpCuzbwwrJIQNZJbNI+gkhItWmNC1W+79UHZv
/oCVrWheA0tt8hitQwJVLwnRSZAiwk7MHN64pLDvGXIrrea5MxuWhN1wrxZdQ0zrUo7NCbTbV1kz
7PNosWv6FGf5a6d+jlAfy53oUWAFzQcOw/1oM+GOH3LUdWHDPoEYoG9yq91tD8CHXDH1JzLTEx/P
ZnaSz8xi5Eg83VjDtegJ4zpEfnHqFVqtKJrUqgzMr3ZImBQWjL0zSJ9R+eJA4SbnaPGyN/upTz+r
jIFoPjrfZQ5vpAhGAjwtyvjJWziCc3CRWfveWgTFdll271SDdces8ajmxFxLTACumt4jjdo/GtE4
yqUnlHI9jvlnamKPmNP4Le5IIMr9tNsGbf+RVeK0DGlzxElpMTxGkl7MaAasC8hPBrK/e8PgHJnm
8yStUzw3CR8QoQiJgQFXanlPtxJfTAMqfLpwQxqePwDGMH0RO9MjIt4eHd7jnJUIRrt2POoZwko8
Fu/GfcLrwFoNWBAKns0Q619FhCjp35K0GLd5VvM44V0JUaXReNWANEIDXayHT2Qcj8UAsqLtiRbz
2Q3jjrce2oLEp7lCkN6dyrZ66l0TyR7fR6Ur9tf1L9vqQ9CU5FXNDOhCyqhk8P90wvnIouiLe+cc
eskTJCqcPnq+dYi6+DAnrpoO+vYqseUum6ED27TUKxXWB0NkuGRazLgz4w2oNh49FfYUp0GYkWZl
el4bLTUqTNrBP8YwNHFhCbIlXJw+SQ1hpBJvZrsISyMSXTGAFqhmjCwgi8/rjn45MPEQj24KUsdv
GK7EIryqmAPZnD+ndLyZZg8kMjEBtfUMq8o0f08cjekyRoZFnPCOEyjc+eGwdzMoKsvJxSCm3lXO
EimYMFY0THKL/aTqHziUKfWa5CxhVGJPa48hrtN6AsypZmQhBpbpffZPL3Sf4PKh1KwRFVse62lr
LE9xq/WDXXj+ybapxQvhH/C2IBn1q5ZJLPqzDg00BuT8gn4BNw7VyQZH3p1jEkQ2CBpgO71vRa/X
k9+cehsrh1XHJUkLxXp4Cv3kMQl0eorj+gMK9VsKwB9Bfhftmyg/WnXwy1XwwFqbSr+6hQXaqGTB
7o5wkdemJOWFqK6o7C5ugtTURhj2WuXhXW/0j04YEproP6nM2gZzv08SBtJmn75HjSZFM8KMkfTz
i4dpkc77qDGR5As7KPK5Sb04XTm1/Z10khCXDO6cobC8O/11Fm6BDAM2rG+gCx8vwejtYWlG0JLL
3ypHL+nnLXBwbPiIXBJnb3nhd+oRI9VkwyJJ+6x6M1+ZaowOafzrRNE7jvBNOrivkWGjP7EHeAyI
AkF9VtOSFRYgJ6uC7iOA+8iAyOu3qauveW+d//OS/X9Qjf+Pqvr/r0p2h573/12yI/D9+ez/W72+
/Ib/qtdtSm/qB3grjr/Uw86/63XL/Ydr+hTeLnAVx3Rcfs+/SCz+P+jCTYoByzGlK33a8X/V684/
5NKHB7b0zaVJ/o9S7k3+LsH/VbE7ixjAEixH+RcJ21/++f9Rsc96jGq3kSjLWJBCULYNKnaqTsyl
BZJjUpVKO21wC4BJJ4WL9CZ74YLXmEpQndFsqsDCiR0jgmwbmG3jYKM+wu1mJbM6uZMJJDjlXgoW
IyYjqUAAqoo1O08M9fduHIVrz+82DT00GkWFycHyHlsqGU59NnOYnNMFs9u+o4d0EYssq/AK/y4k
JXZ/K8uHwuY77P+6YQS72jUn4XjI7MNoD9EyX1We/2Y8oxnEQZERb0iwGVAT1gPrkX27bQHj5OqN
13xPx0AZ42HMmqPiSHaHuV+QT3+lg9zPwNoRmuVPlZuLBqw+ALe+Z8FLqOmoP2o8YmCZN+6sbq6C
Jmqq14SESNOM50OVhuZOhPAip3c+z2GtjNZbe03ykjI0RSf/bKhhWo15EEHs9pEa1LthjDMEbREG
4hb7YmZOhCwZFOSs5h/zPrpYBOFubFgVdOxsnpHFVGn53sXVh5/W0NvI3ok91orW3KGRFMP7ULeK
xRqm/yifF7j7Lg4xhThjg31pkNuKRK7S+ysJqZjjmABd9Hf9eDD99rVAQLZCcLRiYSkhQuh2wyjw
1hOOeahR3xaspzZeweBgLNsfk0jc0Sh/bRtnC4OWr8ZXn1M3/UwIQqj+j14ozF0bjtBMBOVu25Gs
EjPvR5AOV0FPCLzoFtF/IM5KyDnIGhZAI8Y/cnNWKe3cBo22ICVwsMclKgudzzwWMAMAyjWOvRMt
28/MTMCQFtG8x301M1aHzeje5/StuC0Wc4gYin1mjcc+ne1jPCkcnqZMtyNbiAO5uvy9QsDyHR7n
lfbAFIFMsg5AILqVBXftwauRjASE86mCGL+KlbHvk5jWaDycc/Yx2PN8QjsGGaBq9461dKb8WGs1
l6hW/bdpmr9Kh4W1MokqTMvRxj/JiyStemJE5dRb4huybetw7SpHjkQ5tociF+qlPUfoq8kXQS7u
kpzWp+pNz+N3KrRxKQrmU4UcQ8D9FkvZOW+vMuz/SLorMOqfGWvLitUxz0eAQq+cmJ9ZpUf6M8Aa
An3fC1W8L5L4RlBfIKpkBDwWb20BdBme60ZMpLyUIj4VT000iJNE6oRCv52v9VRRAEPKk3oqqdRE
+mAP1lMl9NYLiyv996vF2jwdIMXOFnOtXHnVLgsFA6oR449b2WezHs5tU/1aun9G0ZFt5gQVmO0S
gJG5+kwKO8ZUl1oD/dwuSZyTQbLKkeU9KUze0dCSWABypKk/b3HaFlvytGMK7HU/Yyl0NQmGZckR
5Xv5cKrzoP+v/1AK+IM3+TTCEr12jznDKqsXVcaEf8BOQDVuTvZvX9QvZpT8zcOs2BNb1KAoZaOW
Qgv3NYHCmSDMoWhhMcAB+qOq6KRbeiarc4hmxUoCkIvlEqLkRu9DnvlVO8LHkCPNjWtDMnefA18D
2+sx9aZlsXVnh4KqNNxNjCCpG+kGffNSBdGn4XSbToxn8uX58HLx2TfDGlRQvW1+0g7Mk6bG2USw
6JzY0g8JWIOudl7Dvv3y3Om1h7nDvyY7eb6KTkC/yIQipJvTw1bmF246u2J0oKx4PNVxfqmneFcD
31lXTJE2phEeiDVn++AXOD7ZLAM1jlGMooGp85CFesePBoDk7PnDkUcOEUnZG4w95CkI+gvglc8h
Cde0CY650ECSmAUk/adyiltsJX9s1CaqUr/anhERetkR8ompmWyUiew3sT3fAcm5t6IIx6yPAwZ1
ZL8sMVAzwmRAzm+7BHqm33MaYEEpYwUNGlIFyDOWo2zNpRrO7PXlioB3MKs7uEF3tGvhHgj0h4/4
YO1lSlKyet12QpSwkkP0aM3ZtO5swqLQurMHj6gJo2RgUSUZZbXQ0juXT2OmLbULjDfAVxh+gRwB
03AzqpcgGKtjGLX8Vj+95Jo9UTpjcB3wKyX2jBDNQGNsqeJ3TKxbaGNlGiPwVtiQ7fBLCrwZ7WCd
i4gzUxUkVzcBUva6YW/j4aQr+ifDitKb0efnQhcwR2SHtMkL5xN7ujfY+QaCe8vZdbX3Wg9E13UK
ewhr3icThgXTYyNYSQP7Y1U99n8jXTNbz+EkG70N73jw0P4nCIAmS30YA/N44kcwTDjfbPcbxm4d
2hpYBl6KaydBllI3462uoSgUuI3IP6v3sW2/T6bz1Hfo/RJdP6m+fXHROVZLtRCqSzMWJ4O0xLUv
m2WExs6zjsWRbpoNgOYV9AE4qjh4y80DU5ZHzQ/Muzmc5SS+m6w9uPzwB9aBycZwKgZQ7VfUx3dZ
fMdIbgmw/XQjFDVZId5Y0n7UChr3EFxBgg/bAjj29icNfeOYDM6XjwCe7Ohw7cew3FLJFI/LV7bx
o6Os5FIEzxz9xQUB9Zr1OZBaJu7/xLo0NZax2sbYUuY97infYEoTIyOC8RbH3hNhnBfHhsVddt5h
rG9Ti7QB7Xm4Zl62KOlBuASKnak90rKhpUFr4NvheoAC1rSyONsVO3e70DcW284JaeQuaR6BY8RH
lwiGjJC2bTyjdDfmR2OoH1KJVICwdBi/K+ibS0UDaDs2MWGjBN3ZmpzHmFjEqNJgOgHJuQzZj6QY
Hvy4fVJquWGj+K1qILEE7DaA9q4j0mgS1ZIjx9VTxMFBR7Y+DICtV641P0Ww8LeZaZtbmNQjGKVi
IWxZKFPbB5MsM8Z78Vp37CIBDt6M1rzJbgBVQ3h26de7UYkvmKo/7Uzelj88Wm71Y7fJKULctmlw
NARJezHm+kovi7RGzZAqxUItdTZZ7qpjlNWPJV9HGjIVUPPBymMC9obeOjiecUcMyzIaQf5bhuN6
KH0ymfDvxhEUIdt0KW9bqXhtOIWRU3Ghk0MEE2n2XtBvMgLz49+grebdjCkD02z0UYew7EX6Fw4b
NaFPwmmj+2s0oXyokgquC1t07E2m3CCpaR79xIDs4OvwINMExAgMdJ9sDIGlTJOq4oYNT6tDJWjo
9HZxOjxToynPcNAYYkYXLj2yicIEEQaRPnugd0jErRQ9f9yvEjEh3mgh7SiFsao1NIwDD8Vh1Uz8
rT5IweZvV1cvZLplWAqW2ooxuDFUS3ij8UP4N7Mz76WHUk6UEE9Z8xWo18iimbfTLCQe0cPnLDd9
U8Y4h6oXxHUGicHeL6kV13mK493ogQhRywi9xHgXZxXDap4StnVsmy/9S5/UzFeqjw49dE7B44z1
sy6TS9hYHxUvyTrN9d+ZoYJL1HneCxI0g+TH8cb4UOWBotDlBWnSDKpUOr0DvG+PafU9jjK/a80g
3wie3zWivXNeYJWoKWIwUpx0Nd1ZwI22mc1MIIjinRwY9XaiNFniP4VWW29SkXNPmazX6/Ctt7Az
1QmKRfRMt9xYEmpLPezx+PrLneRW8KjpD2ZCeDbBqBmWlf0+jVzGF8RHDzil7Kn/FGm6buqbkHDS
EIAigRux54UOlCU5ES/toxbE3nDnA0EZMyBX7GdRdIsEJYyHXBgYHtJSDcG6D7+ReRV3E4Rx/q1I
q/UYv8skfZ56uUkbDoUJrcCutVK+xKzidke3acxdtnPxHYede2buyP5FiG9EzrotyWLtsD1EnX5L
6dI4byWkJ2IrCrdF7wxTPDOyi0d6pQP0dxW746uhXkwHtmGUDvctbLeVAvy/QbO4M1zmXHi4rmqk
bGFKS3mZJAOpzth4wiUUypq+E7lwOF2xYz+QoUjl89Yh31lTwJ4uA+8oOtD/Wk+32M5JOUv0WdtB
hvvP3Tb2UD46dQzgsR9JEmfCV5Ms43nNSOXsniyjZr6IcnaRcCB3GCiV+mTcuUP22wePRPx8TTzv
1ZwjASHCuvOYS0Z59SosZtUe0N4Nphy1pRBek92D1CGvbylb6A3+I5yNfosCue/WlFm47eXFtqdy
rcoRiqb9XHZcDtkcYdFL6+OImUdH/b0R9Wo7M6iN2szC70R6OIOfJMmJ8m2pdoY5+BzEe5pNLEZa
xohTkcCgII5NsCpbGw6dnoUSd8Arpl3GOn6+PA4FNbvWGAdRITmpOsxFJzjQqX+r8z9/hdnqvwJy
RK33jmyusz+9hkzSRGC9T8sfM9s1khfWQ45tzxuPTR2uaFzmfTO2O3ykoSRwXaQeK3eRAT2Y/vYB
X2dQYwtmNLAqamKEDAw06y7O7vB59PsCDA6JRsxEiyUOmqeNVXd2CQzSCn0XEX4NIx1DHKegDd5J
s4GwKxp3DHPfpMRemxZUjOYLXQGLxwPastGOHJoKdIbs7TGDz4h9KgTkucI6q6rhZXJYzUu/vSep
gIq5BE4SE52g4wn/ojpJHw/o3O66bJIbi4qNtL0ZtMuA4RZE59ouok8xIWoOULgU1ZK7yv8EUEoR
FEqxQrL/QpDc+8QuimkH5ALFLmkBG3LxN2c3/QU599d3UAgrdL9jAdMii2/K9Z6YfB8m3R89tKdB
Hv6M1s2buoesLT9LFP/kYyAlG5AkZAgrVql/mryq3lOkEXiTcUKnRnopRtzrOERCJ3vLJcNuOGe7
BqMQddoUHRuV/mUgweFSvYYMd+Au0O1gs08ZagOG/KAZRfyv82uFYDKTBuBrd2/NLa9dPMhdlxd7
9icvo2/+nWK2cLFOK0C6Cl5I9Z0Rfd0D7AgLiEJycSUN7TsIuBLURXEzhFGQSxzswxljGoPwW63m
F4RpIM7qj2U/WySCbJFM6KM/uPvKx+GKl2iTtbm3jakYfAN7da8eG9IGcdH0P2QmESFMmRzzBKDq
WwHB44GTfBm6WobiBFS3jjA3JUDRTcQZ1XQRs/qMs26MC0QUSvJLw/w0hreGgxyvYBajT2MEnoXf
0reb9TRHaNsW8YYX7dIb8rpix+VokOpQbty0fVcRhaTJBjSzzCd0sx8kr8PmqvdKRDGDFdRNWEUE
qnAcmOQJIjdzxNodw1dbKXuFpzfZ4Kh7LFBXrfVQp9s8vjMKxHRYhwq859nGsbapJ2JkJTYGKVom
q4ZaZd/RsLMgmNLfcI6f02rYJpm2cSJAtaszfEqEw1dmecWBRN86E6rAUD7sL5BU7+mOV3N0Hxtv
oWaZgi66hAhAumHKi3vPKOwcaESOYYc4xRHqRrxnvZ7Jamtj3KBBc5GLrSzFj5D0rPF8/9IaBIUY
omTS0yHJRRNebP2F8M4G0vKKg9eET3YXTfvBgPQdIYMcuztm8y4CFl5pav6/Pbul0qTOqMyILMGF
6OXb1P83hTx9o9Eu8Mvsl0xDaSESpNNFsWm7ZyY1EABzPkcdjiMlIg5VFhTWGi3pdwT0YZIPvWNy
8rX5Y1bI9zRgizwRNbtN+TDBJv/EHa4v/MiswtJnd84EMS+sXM2IfCSHXnqagFQ5IE+EEOO2Euxe
XWwL3Vy+qtQGBignZic08TgI4Qp5Rb9p6oDALBkCQB2woEeLXdBzHin0IcMMUPtT4AzZ4FoIH13C
ekvC3admiy/tHmvQL448dNL4X7LJNddjG/yW5jfY3M/AFp+1O3+bdQrKVmU3LetDNMPu8ASeygrl
dNaDawym6FyjhsV8a2+9ii1hg+TYSKYXons2btafyAt6VAWmKgrEqGY/rIvA4TPE9Z519Z7Epu8k
pDqd6KD7GY1/VWlr03K28wZhnY+uvZaIiYr31Bck8HI2JOFdlIZ3qvFeYyfR26ZBS8xOeh+G7PEc
n96XVK2nxTCE5ZfHUrVPcrHa4LWaWpJO1YR0o7WIdKFJ+y0sCPQzPUqWTt0aMOVMCm70JBw3OLqV
sTfagPxs88dOWG3lzEyjXL8nY3NxKtteDZn56nLTr9w+ZNCYDb8ZJMCscF+06J/RJ8e7ickmqRHz
O4OnEh/UPBy9Am7yMlUIigDVtuVdysq+sS3bMjdhVTQ2kLRGHkX6d36kvHxPJBgdBtLZqiIk0+sp
gUVro74KLB4hheTApMzqOX8LonEAdCG1yqDoghkwdwMgEK+qsnXVNlS+LfsYaarzPNnWvrOZCJJq
+ClHF1ORpGXpAm1z5TA2zFzy5ZnL4sND5mmX1cENxZX4NMorXlZWwf0x4WNlWWTunKUiHluO5Nzs
r43H7Y/vIlPpvc/y4ETCzRP4QQQFLCGx+VXwmrsKOlQBNsSOHvHfjUdhMT1jkI5zkIsc/05zJBL+
MkSMVdIGP2dBu+nTicGvBJ+aa7AGWXhB0/5R1EyJpqoibsKcr3phtI29eGr54bdTISA9ehGhccLf
pkwht0e7KB4r5uJHND7Az2zQawj06ImQwM5IsBjb2OWdSfTtKmQ5uicAND8yfCNt0uCXMBle8nep
mwz94bpFdnFj97xgpM+SAOV1TZrJOpd4BIcxYSoyksnccScUDfndUtIJ9ILpcZnkzSasOWQcA2YY
CbntPsKLCEo9W/yj93A/+jsjvmCW9JZvxl9rZZ5bwreOkAse2bLpE0IReqfJuMfQf0wLWR6JmIWb
PJfWBgcQEXH7oGiahyooHyofc64OuFjMwLj0Znyrp3zYdFhpSCa5GmivDW4tE3ftpotgsGaxwBfI
55HXWLK7IgMlHOT4hjoWrsakj4lUZFHGzd4cYenpfrkezIJ8dsfcT4Gm/K3eW2KQRHoLSkzVQ2+O
bG8MOh/sUUypsK/wb84aLohJ49AoK8x2fffN2bsOgzjAVcekmYS6a2JW18Gx7sQwv3McAY0oxevZ
bzKLy9RJDtKkmIrjgjWPIHDIWkYPIPiNdTVzOwr5PUhRHvtW/uKbnw4u8bezmebb0WDj2S2ysMwb
p/OEn3AIy+chTunxfDBSVYEucgwXOJsdEMwTgwdzui377zVFVCPZD1UGWFJJPsgUI+aMhLWtI6A1
GdZ9q+U5J7zu0FWwQaKBUtMwhs8+9lkcRB9kK9ZkSXKCS7hunSuJoLG9PekgF7cOorsCn7euDcb5
dmQC7LKLdeS6j21FPHsPgKfIoOwi1bwbraegBNMw2rj7uDKZFTIOzxLSVzLjWFtwrlzciL0SFmF3
wV97ySjqeyOFSeghuGdua5CKsmsV0TOABAsDbixemaUIkUinkoBWIlh1jj89aLunaJv8Y0kaEc33
uJ9H+Vj3HNJ2MJ3sBCEsXeMWpz1NiUmipK+oQ0Vhe1gUSc3FEI8/wMCb1kLWHLn6bPjVffOYzvvM
m7xNZ3PSOxhrfMMt9kSYG5tEAnqcJf2hksCjhMe+3+xH+yAiH79AY9M2gfrBZVxaF3Oy2E7zLYGH
pSkYPUBDZXnP88/ypuz/ChN3fI7zbkdtwHI79lY966xkh3idF9aESWJZtQ0NubjPioWwG7hbVMjZ
2irACEU5uFImzj1JhRgR+b51gedh6rvXyWVI1ifiUVSwHDGA7tikUiku1WNAD14n77bT5JvRrf+q
2f4eeb7DrGFFEn4WlnwhpeA6pcQJ4AitCi51Bs+wP2f3NJvOe6Ms5BuM0DyaSeDG76qwX7sSAw5e
U0T7VQzeYq6fY1z5AEpmEHnF5xh/V+0zsglHXXzxNfvnFHdzdpESLkXNHMb/CKznqAc1S0K4dXOz
kx3ts+GssbQxKfXuegBmsPCbByAew0m7zyUJEHSscOWcZ9u8evHZYzXgRk/a2vN7eQsGtkqmc/X9
5wkSYdC/xdWLyceMH91cgA6zXJNssGZTQicLlWJk99UwKf0Kmmvl3s/91q6eSm9asV1gIPLhx+jh
EMZlr0K792HYrZkqbe3wZQ6PWI4RHDFpCB/K5NoxBNXPU/mQN38GyvFi+i4lcLEZkNGtlM/+dO7l
Szj/hvLV8d6TFqZZfAjmP65mmedeDXyC8x2B59kIbPbsqrsQDFKbqH3sn/EjNeEdQKCwuAva91Ze
BVHiLjCVuQ52xDdPcIXT7igUvdgbAsxdYP+tM5LoMIRkZ8W8p34U7p2Frbl69cy/CyZ+SYJ0i4ep
++3VSyWeZnmN6t9UvpaOywFCNrNJEN+fOPpS4EwFBQQsaQiRJXQs7j2X/+aRjj6c4kuEN8v6ChkB
hfLFMq92WO0shpVps+GHHmD0Zmy1TCJEoQskHFJJAbXT5zFzQE+R9YzsTUxsCQIDI8pIvrpmRIeB
vP5jdgHSnpcCWrOX8ZZRjo/uT2m8VPnRqUijDFZYVnFeEnsCsE+qa6POEw5juGPZvW+9JDxu8kwe
hm+sy1OmcTmeBvtN6XuXUzsrkXrHRz/declhTA52dCzlA78zI7Pau8z+ZWBCxCBgWGPGDiBmJk1z
iIZ6U6NGNBisaP0Hayx7bQ2kjQjYxbHTsMw2/jic7oLhfwDBMOKCloyv6f1Q0rh3yodIQhyjyQBp
zrkKmDl59B5WesixGVMBr5T7iVqCipRHuvkY4bAmVrUyKaViL98qsgmXYXtgeGBnqDkxzaHtBJiz
Xphj/qT2zYL/9cmDfIwxCjD8X5Znu9l8V9Z7TLFBHuIlzx7z9k8k4v3onZvqqKBfJZCE0THa27S/
kIA8JA8NzCXzRnYZSd4kTqxT4zsYEFUCmayI2CXW7cb3TATU1D0fnBbOjfUu2mpTMZWIU7RD1jUK
liBdHFf8g1OYXcqnCOOZhv0wF1+8ImZ6VzTPZk0uxvMofov817R+MtZ5XvqnnZiyMWzI7V/BZhJM
3WQ/TfpzbGquWD4TLnRETpBd2R4kL1ycJmDU6csHWxOzzclmSF3IK1z3z6Qf0SyjQQQtt+Hgs6bf
kVpa5PFG0q9YV+43bJTfJTtsTI8rTrNNgHI5seM9yhX6H2JTYLVn5ou3KfxbYn2C1N3yMbIn3vBR
CPzT3iljljinr1DHqTvilZp45PVf9CRbWFD+AFBwDE+Q9Um0xmyKwYGnvOZLWt7LjjNH8f/B+Kxj
k30p5rWR0gzgoBx+iKvx2hev+XX8d1+8Vd193rzWeGLNW1o+ROObDD9bPouYCfUYvNXaWpzjmx7x
VrdJIkqpClVv+cTjzrBu3ZtfxkcH+opgd6osEnpfPHZOXrqMQMXKEt7Bol8vIY/NoHpaJH+avtYd
0tU48BR/avXJDn7LbGtFSSCvk4eimml3HUt2PeDUym+/YFXQ7oWBgLMlTbix77DrruL5zS9553nq
CXRBJrii2II9u2wMPxP1m7MTyaE6WM3X0B4UU2AHlfBy9viYZoUHz24M9ksAYzNdye/M6F6Ik13b
/F1LDvcp1ew2KXNTiTnQ3zggD+i4MTj/bdCDsF6u7O2AwZzXDRVZVQtorCw3uJojVRzIpd5WvE1o
SlcGEKMcL1xahhBVOh78BolOTSVTQx5j5TwVFHxQrSAS5Xx8DTZeaiG3PEwxIoVJbcYQfF1CUTAY
2x4mRZaSnAfcTnnDZkkA0esGmmlAlIEQL5M1LTAYHn3UlOz7JcyzwVjYufVO2W9ZBdRQ8p4zbWBZ
tHVlu3a5VcOq3cYho3ifiS7EP+YTm6z6QFfyIsl08Qc03eQfGc025Q9s6XkMwQVhePVToQDwFsC3
gkYTUQOK2Mn2SaxROn1EcEhjb9oqPKwVQ4g8e8Uf089Xo/tDaiZ1CVcRVr7IQfryrKm73NDA1j3h
/uTpHc8TXh/NDrDof4LkzvPOIr1o54/Ne1wNP2SfrOnUsPyl25mKaZJqN80fk7yD/LFr7CMRLAem
eRse/igzV4ow0mBe9H0fuD/wdvIDc9EKDtAaKTH4fmYlX1BgXBzAgkFrgX49iJA5mQhGEa8uNUJO
alyQd/wad5PUID5hMNV4+LWPmZYJzbBo8XHIut5DxycyBtAhp7Wfv9uIOHhTlo9XEZ2Kkfigeg+9
D6NZCuMK9GkAtNIg8HR8lO1zRvWaUkoFP23/4SP69zHxVqzGrcFjH4o+KOPRQnwa8Eg5rAMH+6eu
caB6ROB9CfnZFWfsFhRuEY9E+Fsgb7I5mkPGyD23A+M5ylAohTzgCV1MvphGS2vNLpp9PBh6fAE+
JN/MlLsq7J9ImV1HyfxkcFWwImGok4OyaLbgxJZy9oyg6llH40OWL9u+d0sjWOXGoRlhSPzqJCfR
GfcOdyqRIOscG/zii3BzhpHQ0WQUnKKUsF70/r3rPPZByk9SQFWrMu6g5Z2zdsqDT1AzALNQvznu
Brsn7Iz+VCGAEBEQ1ILwldpdQ0w4VENyb3jwevr4oa3FSRThIRzYrprvnfU14xFVTN0sWe+DMbkL
QQT9b5LOa8d1K4miX0SAObxKFKkcW1KrX4iOzDnz6714DRiYsWesq8BTp2rXDnGYE6zIUzQOLlwC
Pmu/wkIQ1UW5RTcAff/q93DzcfU1JEcPC3dI802gTW6nxu4IQuvPol5ZPZipdTHn2Jiq/+nbcSeQ
X0SAJC5dujPBpxMbExHPjUn9aM5CdjheuWngkk5m4TC5Rhdf464gllnY5354xptbRcrfwxHaqLV3
1S3JNbT6iPLhuJIL6dCD06XIHJp6dNoOWQzrP20ylqEHyUrMVioSBzUb91JkOsMwQ2qE4XDN6Ck8
gzC/F15/bcSErj0jCiWV7oHYvpeywbY0PWR1jf2ivzNKeNtq45oBeK+pPEtJfImxdaxq9SZqGPoR
0p0nH2GSfmnT2jLqY1lsagtDuEDYSVG+kwOAdxrTRCSUzE+nh6xa5yQT/4aYrQhDwEEVpLPAWjSR
6nWybaryoxKiv1Ijcqj33xLd1ovqWurGb43rdeqjlYmig++NG7JykRXp5WdigSJTPpCKv8FS06Es
zrW9N19lmjG9fUpAvin0Sknhd96U6Kfy8kucheudiknvccCGLu9+K5Ja6503kXnhpHCsLABLc5sl
sCYuo7WpA+ISbmHLdsQlwS2S33JaCUxh4luofoeEvyEeX2T1vtMIqvf4cZBY+EAHmCvirQfsYxYf
6iJlXYCD47EOHzhS4m6IXB37ih5ATViyhQNVGWgW+JsKnZN5kLYLyZXkF/iMneJ45QXXLvslpnMZ
sXBPPYJnR2txp1sZzmK3zcRTpFzYrS71wE3TU+iwb9CXMywR/BXDpei5pdA3rkS8IOsPTjWF+IAO
x0a4IB8iLm2pAeRWjlZ41lcgU65fHzlK7kTXpPYsyiGUwvnEBx1GEz7bHa0CQam4i7Gn8++1vFaN
t4QCnEr4iCl3udpKAKQx5ilu36JGX/JXqOx1gl214YO4wo3oMI7kf0r8JAqqEVa5uYZ2MEWboHxw
Vy5mxzT9ZJIIu8CIhKj2JeaN5bZf4AWlHaguJu7vtrKEo1/BrJO+E6ATyLCdW2JD2myUbBWtcnvo
N5EPU80OcRb64vLCSImk8k2Ej0BSHBSonVJ3K6wtumzIt+hl8CEKjGW0BK4xVl1jCz8ymLdlZzUO
+OOX0l0wnlykxkdMuQgvM2TQ8lRA4h/mGLOd7m0s6YTBFzfGmY7f1N+qYZsGr0G+qd2jnJgD31Lh
FeoP5qNqWjVEr1r3gnY+kw4VjsULk3FmzWYfhciVd+4E2jmNyRBctdF2cAgb13cmCejqtShwyUWL
Uo8ncdnYmAowiIzDqSzcTtz13YN/LVY2o3bKzLMp2lrtaCNZ7RvRhgzKQaBPx9tthZuI7CQuDw5p
7cF+YEtJdJOSfafTr6Ddyt5JlvcREtZv4D1q6RqEfzTrveUqwSVucCW/ouWJ7r760+PXbd3pwxFe
vXTpqOuuMLxRjEXzYtgCz/0Paakr0ThGm8bBq9woDz7vZQnoltx4zWVjYUf2iz/RQspfOsD44DQ2
i+KQ2A/2OTlXdlt89+r72PxWgmtgVqQetWErRLsJW8AljrXKvU0PbbsTvUu2vKcIfZS2XzX1R6HR
XW2KcNu03x2NmtFcQyQVGVw4s7tF6kEu17H1yfdPDANM6Msgbeafwp1jlA9x9BaM5AbP26GduUpc
IXO0BX0pe3kPZyU1f3YOAcHZeaJhNRbUIwwtSsPGXgYLGm9R6b8kBEC38WkWW+sptRiYdZeaKVcm
J3GCkiQwQ7q6iM1SudcsFspr9jgLg5xGb5XSJ+LTN4MUuL3iYBuiIwoZbKEOdE+vdlNQCZjLC+MS
V+Dg4klK1tqsvghcPSULkf86yBlCZQ579fDqwxA8s/pzftKyASe0EOURgL2Oo3O05J/SlBTlh1zt
QmUDNrbQFj+wyucMykw9T/MvhsPQadbxZOPF6k+1fw7kdmEIq5XsffrVgZGIuSnnf7brcvMvC/3Y
wrDs97m4G61rUwyzbSJSPzbCOTYym1H4M+BiVAJoe/jTC79EhLmJ8RrpMFvl3OTf8wd8nUX5UZXw
bKFYDvW1yM5luTHYtruS5poWS8tdVb3V5bmibXqHjd1h0VxuauER2BRcW+4OzIt84mNH1Y3bS21j
OSG9cu8gV+9QbuD7LXCCXdC5UIqOAUYjrdsTL7YA3lIefn2IQA/4vpa4IjPpX4muAmdzEsbi0tsE
wpFvIRg//+2n2enJyFk+TXmvsI2Pkpuv/JE11F3byoURmrznYK1gVs0utBwRL3dvFTpGQyMdnj1t
G85LGWZquuTZbHWZj7h3v0ndJaC+6Nx7LQQ2Gm6avVzfhuVqIiIQznWk7sCnMTIzYJTm+qZpv2Sc
wNqt5V/aaTcuPsVyBbWB4WRr1ruUxduYvnex660ordDNnZoFlZ2nBKnQH9Z/9aqwqwALbRgbgsba
tWbpKR8naLvjXtCOurbRU0aebckU2as/zEpicMWLg+/yavpuQZqryvJwZyQ7ydvn2kOJAbjWQ4Yd
/1FDdidtRTgf3arHaGAX5S6cf6k7IUoFB3rG1by+3mbDweKLz4WdWO8E5uYo+van7wxZj6A+Z+Y4
A8rSt2Vm8SfVGZ2tt8Zhaaaj8gEGW3Vp75baHv0ohGZHg446mUTQ1NzgCOuQEyznb1O506D7uHwW
J4XtbjfcR2xYLPdTBxOna3OtTeFiVTRSz3X3585vV/gb5EhWcbVyhK0ro7/LVHO/h1LtdsUZ81BD
2vq+ezzzqTGJX0aNgy8bGXoG+eEpfjycu5nF4IaVa67IhIGxLKw7f13jBTg9Sm1jVccUSNla0Ocs
ggsAX8nYu9DyDxY0bItR39pS9tbnWw5uwypI27bxYQhdjFO6b4hUCyQQzmQuhsWXaassXU+00XUS
LDTjNLTYeQGjbwTrEVsE0Z4jrhwfu0yn3iNhW4gOrA6PdZANWMdsFc3NRHuWjL1FIYaBxTeRYwKf
ANaeBgMUJC8xM302ybntjgoNj/HUFTokdH2No5avpqGdBWt3IZz8j4bUdIlm92g1QFgmqilHQjiP
skLGnOaGKNLMFWUxeTPoqNbkK6DmqJme14W2VFmWQqJyKhhnZ4lqEO/0hlzoFQM7Qwx07mMyXIzi
jucO+wyey/QLQ3Royutc/pSQtZugcK22FcM3/NUp8P1oixxyZVOZDxiMAxUj2zfhmZMJuz5Vemb2
h3zVgp0nIpfkbuN4pOVybjVa4yVMOyxBSXE09lp0LHhrY0R13mGQZWO3ySMZEy7M8TXZ20L4XMYE
FYTaaRrejGArJJsgeTYP+phVZa14pLGx32f4OrIZFh21ubGYBgUk1XGknwG9ECHU6eh3wc+3ZInF
VCdECulR4MBoHBAW8QqtryDuAvmW0u/IGRaua3QkNL1Y4/AwxqkD36TLd+Zw7K0tdsSAAMQzgJAv
Q75ZA6fcjshDf/gxhq2F51xGWpVnY2hKOAlEdI+/1WeeHiKhklYJIjJWAotSZZxNDvkTCrql72uy
8liJKmuFF/HWeuGKA4Je0ZbZ74jeDmM1E7oEmW/tsmyIlzhhpoc4lsmaEatceQhafxXve5CfDcb+
Zmhu4QKyjrqmw6lxsGVOK3RXMKvkdAd9pOIzJK8Uuy2csEqWXKsAdfEPV7muuXXvZKWj4tsW2npG
Vl/3afZPkXZVmYEyNieqeuXILHvfNfHWD9muxGtDPAx/A9U8+KyHmzAdjOg52lgYpre5iZs+/Ppi
BqxgHPJXF9FqLLdyepClcRH0Jz17p1xq6nY+8Lr3ElvgD/1jPlBtg/6AuD4k17WJ6JhFvs5h8QC7
uqcV7BNhI45XVfvo4rmHLMXjKJ4zeav5B908IZ5SxjX+lDiELkXvwJiwqAuW+YQvxk9/iV0LcJbv
gnia3GbZdIrw2AvkA2RD2vRkRWBB5dIN2gkwN2VE2UTKM2dk1FjitOFpnq0M4HeGhMhv6Hyf/Xgw
i9vAjz10B3PYY92pRLtWXYNQtfBPUqfhZOEcODYYKkkw2/hsFgO09zfiOsUTFnprudxol0o4x+Kx
SNbzF6h6DkILn8iTrntZ3UXbcBrlbGt0HPMWn672d4ZOBQTa03eLZUAyvFgwLfX2yNijyvdCuEJX
QKPEU2ljo8xnk9fz5aAo1wHTQW0X6++q/CbTp3XZq6ney/4jEjZTS8EkYTg61f2RgkuPqzCiENfG
Zn5ctuPZ8/E4vFmo6cZltuiYiM4dU7y0Zxisve0AO9EIniILUxsEF6A9O01b03Q79Kf1Bgx6mSuo
KcgQw9aWAjSGpz751yHLLf71Wz+B7c830P5F9Htrdqkyu2yNruIh+Zsm2Yn6ahKOJGstWuHNd4IV
5UWnJ22FdwZeZuVxyZYVPoWwNa1jgq6vvBTKj8oOAEPixSgB8UF8lq2bmh9lfJCjfucVX4V6jic6
6icU56xfSclKy4D1NqH5VYk8uo8h2pbf+gLLhmojGgx4u1qjVUKVICq/QIm9ONDutYsIioKV/6ba
b+4frQkJ9JJhDSUQV7nl/xrBj66uB3Rn3TYpAPIvYXUp4/193pIe/GZdKRcNRU2ckKEIRDzuw+5o
BT8wAcQvlRtikhwLx8N5BcklodZMEnZrviZFo5Pcs0qsE2gWJx3jLlrSKXmq/k4Wvuqaq4uSmV9p
H0qrAEeB4JDv5eqmiO9cUZlOOzqs1dpNZuU0T5dwnW8ZOAN1usHi32R5cO9UVDhwwkWgbGE4CuK+
L79m7V0EMohTKUj9VR2UjZr8ltY57r+r9KqbtAmokPEPcwGXKeWfSgqLekUUF4OP3S3Z9CJEwmkU
jzmFNxlvvdomK2uJnomiIZMiFBwQeK3y2QbgNvgbWXMF/YzNIPsTNjo8SCIoKtouNhJ34hwJddQj
OG870KqmPaTFE089lD4UQRFSwBIcTSXxQX5NNmQShbAv7RKu4HZab17yFZf3tvkwG6fVncjfKcpf
n/3BVepYLtLHasrPPLClyRarXeK+MMo89OlW9Y7VeIvrL618r9tHL935QRSfGBY3qPaSsg0xRTFw
v2C4Z3egiqjVN0r5yFpES+M9bC6MQH4ObNKLKy19pMVmKva9sfXkT0z9EPXAGt0TcwEf97td8RxH
d8wiuC2oGcpFJseglIQFS2Nye8gPqn/lbo/Wk4X/X0/EhrhrdbpT/ADxaVmV/U9YmSulJdqg/2G6
Wk7Yi8aLH0F/DA4sd/kxgIL4a921rI0cXlRYJ7l/Q2i69BlPiIYR+ReIHsFdIVBPHSeW+4S1WPw5
gMTOb4OfQwpWCcZ5mvE15S9fOPfSRZP25UjNos1HjrvowIylyU1RyHgz6SY5B4ojES+nfOkmSbM2
SUXpV6xzHp4T2vaGDMcgv+J3787DmiJTWYN2SdC5my7+JDLVqCseR+zYdg+TpyPHucTrH6YH2yO7
46CnJnuGAmhwXMuXUT8x5tMkzwkNq/lJKtkGluFbqh6sdVQcDMBF2mAIFzokU5YyJFkG5YEOJvd2
8fDDucyGNwGAjvlaM86jYgt/5uTErzR0x2JdaxtcOTHSsnFzKeVjY9rTX4r1QY6T54GTIMnbikhD
70QNoCqMCDQkJlamLwxrF0r5Lfc7w7y1wdUsDr2+rgo34Uo01PcKqJV8wXmUE1JmWe3dZJPV5ydv
2PFiuHb7+npklitpQf2/FlwaPwvcG6GVGQcAm9KZjN3I0F8cCV9JpE3hXyA8Q5PF3iN9kaOsKyiB
FsbSJ9vnIhg2HG5hBNtn5bWqqv2/F0fwNeC++BaNhyD9Lsn44qvV/BBONVmkMN2G/K71bswKOMiu
FheMhlH43OWzJW9p1g23H9cNvU1FkVmAeuBFj2v6MvCos3xNwlZN3dA8YmOSdNh7fsghdJanKq/K
zq2t+yc5dOWJihKsSO8yL0yRZMOt+/h9YimXUSuN5KtfY8/GFjMnWCkFFdzEb3rizN85C4vQvCJm
WQYiPmeINcd15t/07rfhvXJv4PnGlLD4CXQu0QLt+xPLtQWZPehE72K8aVnL4F/y0WIc0kCZeZfF
L1r2Tl3k7Zo7tIg3bObQbG/mp1mQd9W2ewgfVHMtWTfSSalpMhUX9jQl2W1yeID7GdY0ZMiLjllv
puQWSC96BWlcyyRb5fusPcNbYnV775aMitVXq32bZL+l7ErmBQbsxUFYNcpl/oNF9gfR9OKXEfKb
Ye3ZF4+sQJXLIJ7gmPONALnMVbZxYCxDu/owIPQ0zQfX4GAQS7rxJ4d4keUnRh7IN+AZ0KraHes6
OxqJ15vNPK6qeoqKO4BybsAsHc6IDUPhNI7gce6Y7gsXOpVHYORlhpDK+B2wTlcOBQkT0kvKXt4h
BzmoLklgOBLMyHr6iNjHStWbGT8F62Q05Fgdqm4nouSgQ+7h+ITDMtX8+agkwSEqfkYV6578oQCV
JPVXiZSTNHNsqfb6olvq3Fgf3FIwFZ/87DoJg8x4yRGDImcsn/PkPIC30RsEYI1wyWY7QTxRTcrq
tuLSS4ePGoN9oAQBx5zs08PqqECY0zIHG1vSQjlx6264cF3zYvPNWTn6qjPuDDvofwlz7Jh8yFLz
xdNcHrVmHeSXAgdC0vIM6x4ToOudG4nk17WOzLrDId0poEjGv2OMP1e7n1EXLcA3iGWAd0jDV90u
WJqJ9DrCZ8U/jsuXmX5ATmYducvLUxp86TCshuiQAdAY/hsG65AtvgVxkwsYdIOisUehUxHrgyhf
Q/tzYGWJvm5Zl88a75OlYeOzTuTpfCfo0yYFG5paIlkp6Mqvp72H3lNv75a+KeV1k3w1Pt3Rdii+
pvZDECD/cpEH/7BsoqMD8UPzbgGC8xkdiKXnPMor6s0vt5V/A2peZtGO+XBlzjTVTyhg2KfWNJT0
FSIXD7dt2hPmONzA5QlRwS5tLF2PXG8N76+C5yak9B+xm9+gQ8XRlxizCpcUlNUdna4H7oHBMy3D
37xTaAfaQesujk+cJMkZ3VeQbShz5VcfYOdS3DdWe26KrRzAtkneBI4rpN0l8sdWcJsKduZvbM4b
XXmhEakc4SrheQSX+DyevLzgH3oNXMmRE4dwhBCh86ODg0+i911i5Jift1H9kItbWh/z7Mfy8iWm
s9CWb6L40tDzedqFB22A9CP7vOHs2sTn+BZNFwLpLKBmwsfGHPWOjQU+KQ72zHHzQfP54wuZbQgw
CbR16t7wDZuZtSrwJsTFInJV6U4w7hxhAJXhCbOLtuBkBNdQREm4QQOxSrJLYH8lHgIRPGwBPDpK
fLKqxKMB4wnLqJWq+Kh5raWmkleOg625RMEwBGeAIaZc3dolzNsVGVdVj6AQY47xICnUGj7XsPPz
13wSc7KvLSA8Zs0ayDQen3gmL2v/qHqbeeSehwSuCR5E7nyAHGzYYEIiNsJC+WWVm0lwIg+jdT6A
DCqqs27uZ1L4eI+sdTfeoCovlOI0jRQNKL6kJu3T1M2iFclEhblP55YAbkLRnrDtXOTylxJ/A9sb
BLBmh5RsE4SOotzZ893QEX4zBJtRug7gDeZqduJ7ZpKT6HvxA6O6pVxfoe6uLJraAkVOykGnQzP0
tT5uCv3eVeyP+Prj9KI0D0VHJOkkxdGU/+ZvwlDelP6e+e/VZ6hj+NZzRQsHRkIqlSBt2PvIz1jY
AU4+/oYQmddl9PKF0JPKaDB4+D++sq7QvMbJ+5Tt+d7IKlu2MhuARQ/BknTp91J1gtGhs8AwT9Bd
qT+SeIfuERafgfkuTTH7OAKIKkS+DXkf25FIStgMuGqbiNFjhEJqeOHnleDw1YwP7OInyJeZ+O5b
F6+6sWSwdZjL2IPhWnAwD1a9qtt9Y/yk4fvwVpZnhPjmuNYWCBT5tyUQjYu6G+7kmc2v0tFDMafQ
KVkyHRkhKNVH2tyG8c2jhYsGOAc0rxmzs1uuewr7/LtDLpyxvdwgN7f9Mgykmc3F0B6iuVPDv3z5
lfUMviPwwoBK+VCKRJui1zsEDPIV2bcSg3TCuGP4J093zV035jw/j2r6FJRXq//Byve6rex9KQWq
kAXon/aUp6vePeZ9jue9Aw8rOps3KCmr/EbUQDTYTflToDGC4s4NWqmQBMxDQ95CSKlS52UemSeV
zd1Mrl8ZOi0NvLfzoguMu3nnY8Rksm7Hle7CdxOxVFHfhvRehn8Kq2G4/xZPyGyJNbEFiSuOOcN3
hQ93k2lXKGbLStq3yLalC+Z1RbhKHDIYk7cc04o5HEgHNhMnYrCyj6x4zcVVbz4x+Vr0F5k8Vw8D
SBHxcFsTmk7JsDIyrkGixUUTwZvFqDmEAh0LlIWlYBveT+NwR8R/BhLWqbFsk8y7Bt/x4RTIP6Wx
kFvWPgerY3HwOQV0U5SuEZf6LuOgei8J/wQNn2wLIy4LwFIZUXrffe9CyzCZ7DFQTCHHbUjtuowY
0grFXxW8Wf2B982KD2AZPPE2OJU9xOF2Vrx0iERTDkeLU4u/jZtdDJsuNomd5XpFOd+TKW58y9B7
cp3SVRxrg1Avz8V0XmAlqdgNBE8k12w+iclDx2goz5ZNRDjzVUDdIV3wF0sxg2RIGdhUVCCbTFf8
MTy2WZ0229gluH1kGAZtJemiMnaq3odQflUT1+S+t3snavdYgNnc36HDhaL9m2XAv4gPYMI4xt15
Jmh7DbFPxabUH500gdsSazk8E+85dszwf5bwLpD6WRJUAu1iTUZ3PLm0zGuErzXkpXGjua0jQD+H
jIF8gyPw/KToar+wANmZz9lSAFuzjGpE/dVxVUBJUqunirs77D1tfJ/nQpSJVnWa586y+qr/YiqI
BqQ1wRWq8pOCmSlGPSwk8qtU7pLqV/OOYFE5rkDZSZ2v7vmuNXsut9oujSvrN6m8mpB4V3OQ+m0G
qgwzAZP8lrEPlHyCJYYSWvoctoScD9JSo0D567498dO0doEiIXL7yvQj3wwzTEitRQFsz/QfUL9o
wuzsPsBIC7gNZkcDeYvJCSHztvxMQ0dVTkV78HxeEWqqlz9DNPRZl2MDQDsucosFdIB4qkU50tlx
r+pbRd6ZFZC6CylOhS+L0h0kUSEbMrwrPaOd/s2GCtuI3zt8VOPd6j5D7acvof1pPy09Fm4wy9Hj
/mJzry0FZmR3xJjfngRXTVi3rkAoaa6wDeqgsGvi4vBo2tIuwNgMdjpeh09/eUPO1BhkzDus6SWk
evDP2umoB1d+U3NiJUdrFFkEEzSHZFQW5SujYg0RGUtd55Tjrw4jJgFlLdtzxdTfQr2TTBaxyWeV
nrz0DJjZ0eQFuFE0UKH6Af4a/oLVdJ53YdFbI/wp5efkbyIuRBwYKfcgNDHtxkioMShrJHFLk3Sd
8fD5JUdVG5a+BEi6q8Vj/kYfFEMqEW91x2KlWPfCSwrYIDM/ZDh4zBdVlFMYXzhQtwXCgYwYm25c
RVTqpKQDIZKWJFOcawJ/Da6OF1cgkWGJwgCGmnLpgpraTjoq0+M0c2FNOJUsnKNmzwu5oedmpt0n
HwmFZOGhTVOw8VqO2rp+GxhpVQeA29J2Dc13eDbQ603awaLhK9GKE0EnkO20II2ZfGcGZN4Lqpgl
/FMaO3X2MmHC8MajlJ/n5z3BpyMt30p+fKKkFtyVmAXwLLn8+P5tvpdnvgm7K3nczD9+6z1rXNBC
krnTgARLePUZyI61k0VG9oCf0QDUodvhqtatlzjtleJaCm85djOkUWcvigIJZHL4wOsT32JaD9Lt
LCDMIiDB0+A/aXG9HDntC28Ehj0IoICZs+oFBa1SnJHj2Vqym7uuoNWWOEmCMLDG4nROeIrNJOy+
mqVJfPAcoxviqfG0tVH7aRn50b6+ItcLeFxYF+rkZnHtqnXKQnZe6kFoZQeU4eWjIKwn4LMhxpqr
YJ6y9JZY8D3CJICxQtB3HhiqRc80rCyR2M8N8DdbEHZmrCEFCWb0VXYMV/Z3hfZGqlW2/Cwr16PZ
aUBA0WMtMsB6vJhJQ8Mdbn5sQBQFY/NhogaS8x9dupTTAcsmlaioqEvsmZSayPxGsKBLs10mLrAd
SZBQw1SMa0qWxhv+CBTRVXqu1O0EpmuJ3H76N6MDbCWDg9uZtyb+87kWWB1oZz85NyqYKxxVtEyB
8VEi0VcQpFjj10yL6lsiYjbMz04ubAn2XvJMFv5pStfheBus2wgtMehYpTEPnGNKAHJViHl/09Ki
IuxG6VFVuFFX3/lLKe9aATUEJE0faPKhB5I0tCFA1c6AxUQTT4iYUx5l9nCuArZD3q4DM+tAiDPD
gJjSgpWdE+9DA3bsSRQlFVI2tokGKXVOMbIQFme/XiIin1pL3m0upvMbtT/FumKhIy5FiXQVywIy
hBkFuyplx00t5WSrOa5GnzKIvJCfvhBBE4i4lJcZ7k12vTSj8xg/VOk0smWe5SSB+dfgjSAEZy6c
KRjWPkGuAsrW6qP2HGW2urrVMDxCDHDE/hbOegLW/SYcCZCtpQYlfgbAqrBaNEvZKciUB3QYtQMx
nKtKfnKI16V1bPX3CnLGiOds5MMe54iMpI1U0ciJC1dwDWAk/Ak6PfxXkH2ygKjVNd2D4LFSorgk
4qYedjVvQlq29MSf5QzZGTvFZ+iqlj2jRE+/APyk6pey/+Yki4mNrFrGHP/fau3eGheN7HcRaxZc
ZZeVSjM6JcDAvY2aEBMfhF3s6oyUvcOhNrBzga0CRxejAJsAkW4FR6uyATobt7eeVcSQQEK4xW1X
k+TGNxl/0ESGE/HH51w7+CnLKJ4OhY4G+1LbKOpvH0K2yS8YRwUWhT/eynfCbON9ajOXcteALfN1
RtD8oL2IhgBe8hLgFxs+n9Cz18gTlq2QEl1Gy4ceRcnZbOOZnrAh6FeMQWm+AKSEmvhODcRp/YEV
iwxgfsabbrIHh9B7lUPOSn+ysxlz28Uj8z0jsoSHdUR3SIwaO66D2T4aPipeqVSjRJIYoa0VQbgr
CQCwLoU5+MaOin02wTX5JmISPrlQHQm/WwjcnGRda4gdirxafP9W9ZnFLK/1SlCAdPljtA4xyrT4
FkC8MmFv6O12rtZy5HAdLVRpKSAqQaFu/SlYDWF1SbPuj5ljeT+5eJ/RIaka6awqx8rlVatyE/Du
xGBJSB0hEBAg9kYHCHjpidyLameUQaIxh/zNjFfarWrHd5XsPJeCIDjg50jWFMOY041bGROL4CKH
thgcZ4gNjcXMj4EZuZZIgbLNVZi64I4B/2i0u3FXGu81ELAeYVyTbC042mb2sDIYCfz4UJq8KwEv
cArpMA+yedHzTZ5c5SpbttI1NgwW1/BPIM33CpF3JKwxCAUn1cWfGHOkZs9HYlJZtfIhpQTW9JNy
8qcknx62Gj8lV9r8O9CELxGzkastSXyZKcYrtkSLnp/mutHkN6vcz19sEbvGi+dtvgKS9pKKl0Y+
FlVvG+a0CYp8Y0ykak0W1iEVZy93SDkC3iclceVlmACUKk0TjMCZdKr+jKuBIFh2CLtp+q1gkRna
pvbffeWtgvAcN+Svpy9R+YB09u+rA1eC8WqJeJaOG+Y2Jf8sEafgYCGATIf4KEdgS4PxHJtLiMiI
1AlDX2YuR6+4t92vAEFoVGiXGicvHv2qXcWAb2hJ8M5iXXoqCnEx6FcVXKMgow8go3xG/l/WUvfh
kVCj0+GRcdgTvDCJG14OE1R3aV1lq9K85/VWii5B96egis/9Bk8JnHukxm7WEaMGUVWEiYYuCO1C
HnXcF3HsZg+pNHts1J1kQtORsS3L3azdd7hVM0dwPwomLno26xog8XqF+Ye0aP/K2tHFNY5mJsNc
uwyie5n96MGbn7yPKBUm8KOuf4sGbH3GC+2D9SuJH+J4rOApFHf8gWALrk3MXf9U3w3fW/Pyg6RH
ufnGBacexB7Herzm8QVjSrUd7JZtaAi/vKtFp9TBFBY/Gt2djiIle3ABSMIWuI9i4bCMQ5a7M+0S
ozEOMeNmPG0x1MjFD8s8ecTL1ieFxTuyZcQuTGciRKyb56GMl10t2sjVRmHlD0seomqsbgw+eosM
1hreNRlFAiuw+fEiRHar4m2mmz7/XxgX88RL+jZMcaiQGpwJIqRHETI1flYnMLjee6vYQhcvVTjM
mJVF+h30iyg/o2JbFNOJXAqomDNdSJAdP8ATBtfQy1zBDO9D1G1Y7Yt4lntA0mDMMGiudDTpFSUw
iX4qcn25ukmNwxi8A3qIUQG/2MVav8XyPul446wKOqYJJsPRgvqg73z2a6X6U05nI3tkiB9L4llq
Dn1HBczoepB4A5DSky9NTFRx0TrIqJlMeBf8LFhJQ5NhOpFToKQdzMlK3hqoo9gstD9m/WLpbyF8
X9DlAf/XRbf8NKk5B4yqFk25H7/AbA2V5rd6VkgTVIXs7QG+CvvBMrVHlmnzEKnXfwGfeKrZAQnE
Jk4bPKiQwMGN4XJthzOy0OSqtCg6YHfCDcTtloYTPwaDhbD2qljfzkWwKxGXQcbWt9wzfrSx5Mdk
E0RVkpsKVZrN/lh+l8W3nK4D5WbyTgrgW/SNXnXolAPSQG43zgpUUIg/MtlkDPXpuqm/J2SUHctb
vACVbws1sl599ERZhGstX5s2WdwqU9Aig7TrxJtsgFg0AvT8q2YDqMiQ1ysBsV64ZRUXD7AtW5oh
6a00yZA4+yt5ABpxxOpTwuAlqf8tUrV8q9vCsmVTsFLtAieiCpyal13hQwZ+EMPewjEPsQ7BqxbU
G5oc1MngqgM9yUaDVpXmWxFJcHyo63Msbft+jxkwfkl3nHEOXngZKKslOfMMLCYNuoWKkFY+l6C7
tgjCWKJL4N37qXaG/o6Mf5GwzQ8atLisIZwQcj4pdcTbOyl/7i/hfE7gv+ZBiCkoytaKq61UwfGi
fS04Cia5JtM0diVOAIAHZMRCVGzZPFK22Jbl5ioPXg8Z+Jn5hGmvCR9l8UyTd3DDDHN5hl1pxcWn
o/cFlZEqPkrJrkmnd8Fpr2MhOvOXe5qLpPq+Y7kvkyH3H0vntds4koXhJyLAHG6VqJwly74hHJlz
5tPvVz17scBiMNNtS2TVOX/U7j172GfXf6ban0Ok27hUT6NPUNdaan9rSLzI+OA3WRIutdhDi99s
/wr4sgisl2qvSXInk3Qpv4FiGNK6Cv7Iupn3KhV5t4DvowxdOSBH+S/qfmTE9GBAqXYrzXPL4M0n
Qv/AZrhSEM6hBmi0GuR1TqtidSE2jnTN+wj4IWZFRz2QzzuP6xuiEe5GE98Vubnyw9DOgH90b45o
csnlJTxZDlAQBZ+f9ObibzG/2V5BpoJhmQCXhUf/r4GinaSBLwUjGZqGZHyl7apznkH0DIK/xrxJ
/TXz9qPMaHgixn9VGrtC3bcp9kvGLzKQKqB3k42zhdOR4Hf0ZaHsQ6yp3GuUko5uEZ9N/aTK174m
NehcBH+aswfcysutCDr+KkuX2C6MdWvG2AUcrRpt7JSTu6C/9tpMNa5yY+4lx7G7ki5i22+FtddI
+YPwhFbCYjk9C/PuUOuKkNO4G4BcRrEz+s8R4L5UzxSwi1+ceazPLkLKR4JvoR8rDVDhqnA8D8GP
CpVK/0biLKnbzOkK0eY4w+kGT9qnnd2l5rNb0nQHZBp3I0pKTGJs2jrPaUhgazwRC6cfJpp2yc5d
jQ3Ptj9re9eJD3DUC7yI6JAG0rUXYmKMWcyAW/oCkOI0JGs0UjzlRngWaPxEOADDnxYc1XbEdlUt
Q2zy+k5VT06II2CrEREDwtlciY8F5L1FoBOTeudzWEjw0Uz4v1NzSsIflZinTvpzujVCaaGJzgBs
7P7HS0GYjQ/KpImsWugDaTNcFJ7x4XTvysHQZw6qGYd4wYNMWiuSFukjzsRbMp94q5k2F8BySBkW
Qb4U1H2LpwsJVST9JUwHYLNzy/nJ6Qiv5q1OOvOhkCUxu6AoVTkwRCzeagw+c2hWlO30kpDCFz80
+wVEEipv4fs4rnpp5eePiDT06Lsn/sfR1rgTl5jkSCD9RaVRr4p1jlTMeIFdoQurHWbT4JDBjTHu
kGtWVweEqLwwA+Eb9JP+S6eQj/w/MjX6kolsEznvXvEZTT/R9Mv7t3DqnQ/0qbZroN65wp28KrCB
MQLgIxWh7claYJ68QsmHbBwoHZ2zFcPXxYT0uqWWzAOma1+ISRUK1EAtUnOjJvey4sjM0T0np7Dd
5Ma+JICFGqlJu/DjKQcLiTyag9C5yDDqSk+LDcxvAUEDEmGWOxVmgguNIgoQvKcOU2VEn4791XeM
zZhn8iWZuKlNJsFs6g5IMTvjPWu4quUnaVGzSFlrYSDuLkV1++pAiABSxV3mIp/XN+U6cqHZm4Ol
VedaefC4wOxH2laI+A3neFaKcyGf5OQDEgnxucSRbcW7Hvi+kv4o4p2PEtZILhYFnXFp3y1pQ7Yn
jmjMxrtes1FGdwiMv3Vj28eXIad1daFrCJ8xWg35Z3JImJu9eUOsQ3IVR8AYvXXeoTYpu9wYDmbI
ha4sCbABE+d3y6pzebf1HwCOmKOn5SlC3YKidG4kW1YF4UBzobidd/51NyQlsEPHmyeHUtXIwNnE
+A1yHiMAAXK6pQSsciKt10hda8Oin68QHad/en5W/zyOWmeHVHKkrgWKS1PYk5xLHP7WyU4Ll37u
wrD4+TNF4D8NHOgl0zGIL9JU+gV8EG3r24NuyCpszTh7deNEkk/gRu6Eh75B+oY4HZHJAoohUiG5
1W7lUxnqy9eMoU8bUJr1KwIhFTA4PlGf3f4qdU+EFdyEd7SRC037cGglpS4RIK42vvqQLzgFLZZW
YsIY4z2E06L9kZEGChhj/Lb4mloPuzbsJeNszEcOtr/Akx6vmIHcRv9tgAEE5sn1gQO9hhAnTBQW
EwV6oK5t71F1n072E4PLG+Cjy2ScOAfQOjcbSuZnfrEZ+79WJx8dFQAZL/GFeK6AiYLBokPNMKEO
xtWjE4ovN2CRfuX26iYk3tK+xOqXYp/NFF8xcfp2BQLs0VQVgl4rR19+c6q/1p6163HdD3vCdWLZ
7adDt+hgL66y+GqZ6ToCDWhupVac48ZAPzwtAPYDmkvpLf8LfyDVBHWje6eJYTG5jdgyfGAFe0W3
dtK8CZ+Ln6Lw98EHDpR9dyBDk4QQ7tgvoIzqTWftknJXRtfIf3U9HAHty0SM8Vl7/r7pEacE9DnP
sbksGfyZPiJiGDmp+l1l/rOFeBxMEGDA97cMthnZFNcAnznakYOz6dcI9ZJoKfHpeeeYZ5167v6N
JdDOl5JJAAeoIJhLPrJpJBvLpB2YtXkNaqEpxJJzFUrtE2R9bpbrZlliadzB83UYk2PWIaKGqb+d
+RUnGA2WwQVhfNvsEthRWoq4EQJ5N4xnIXGMuOOCRqKJ/g8aPmi25N6TeAGummcbFYFzS4ILu27o
YLEhEjNDio6aprJ2srWuhxWlzEKfTKhaM21q2zV9KoXSeSgduFKS9E0NrwDwyOLZLnErpsw7s7C8
2Q0CQjKWa43vfs2CnQyvNDwV0rUN3rvkGPFu1NMehKNe92vRqsm9kycLlF5deVDnaNozN9N+bVaZ
vPlsevjIapeQR8QUX6/NTl2a9cFq+eXKlSftOLuhyHk2E9eRVy9Cj2cSoDzPJDj7LPA3AaH7yrLv
nz1wV98h1/BPIstCM4+OSSzcNiYvjyDN0UsXlvqewCEanIAD2QM5F3Uxe2vGD7V+6SvHRSglRCtk
8wN0orECIo+U3Whsuwr9opkuDf567LTwymCjl4oteyp9zJdrv98Cf1jSEa8xIBePHEkVUU2UOHKq
Zl898WARdFg1qImpMTzWLZFYHFzu9OQuEsOPCTqdI1KUqwBS4JfBC5dy/hZt+K+qRfBTZAY1gjCu
CMiw1DhIf5pFagiT448wMRH5nx7G7hy2b0n3TWYg5gEfCJH3DF1lLXszqfmImscwaXziB6/ZMsdX
F/Kyey47qv0qxoYC8j+e/QUaajyORVd1fdDbgR3MT998zhsGNyTupFQ8ogXcA9LI7pyZ+FaldUij
NwgYO1F0Y2gk5zTCv2g/G/Z0+sPZgPvurFlnDIGi5CVwdeO3SbYJ2IrCRiH26hQLFGQaUSPeCIGL
rCXznoHCCTFtA844vEXNR4kNV3MHDPLcvfwaAfBkuh675aDyy7Fw5UTUn4NiOQ1LX7DcM97AJcVn
oWA/9Bv1HkLj0SXfZclQHhx5zHuFabYbZkM9zB3K3dDHyATI/sjGmt1prNjU+kXrrBkThvqBc5Lj
mRcAERn5dYtQmgcFPDlfIzbKoi3dxN7zJ6IdUgikBMiyP+3m4NBwXVjeYtTObDgyDCKeK2YNAQr6
wd7hIRCjIamOi6rikiB+JATG7fIrOYIkkBzT9jZ8NInLr69HV4YGtd7wPpf5u8Ry2VVfJT3wXLgU
V/KSDDMGgzTY8XyJ3Vptj7FpARbxcXm/4RfdJkKCJY1cH8Vl0CNaTgJavbd1e7b7PywKEiKNaHSD
2H34liv8lFP9oZIjRBBpy3xvo/dmaKrNv07LZolF5AG7kHABMOxSWVZlV9XmACJCuA7fhYDr0wzT
ObnaqXMK4q2dvg9M3XURoW3AC5i8CdQhgyzmkzAizKj+QiuJxOtp6Q6/ZR4HLq7yBniMkz8J36jX
mfVOzD2GVYG7JsRtpbxX3F51xhriX3SDMCeSqnzM5WLkFBQYEki92EbYgtUOWOUalQ9VfUjlXrF3
E5pLTV0wVqXJR8bEPfH0p8a1gATKs3f4ZtNcyw6Ds7xIuJ0YRBEZFB8w/MamXSvtOnd2wGIZEimw
1O5HK4EODIqE4MYmBSRFjNlBcQwLVgBFxwxcYY1lLW+f5qKlZdHmmSmp/6YEZDaZ76n9WQwfGcTZ
DC6iBj8eF1ZmoQmBJdb4Tjg904Np4kXqD+KU58gTZuGca2gc6TDcMsMQk0Svj7qKqOLWtpw5tf6L
aVN4ZgZVX1SXcPhtkUnyuhJ5FBY3zui5Vlt42Rzmqis2DYx/6fQn3hJUpLH9a9g91z+XFQ+3TeoP
eumKib3HZT6P+11Q7ZgTxgaZUgd4B54lwl5Hkau39BYSsxvAeKJcxJYe65x3hFuFoPE+IoJijJe+
iEVGzYH/Y84/FgiJ+FK7Jz8iE6P3xa0MTzM2288a76E7IDoBVvFaAJR1ZO5kHoiRKw1JhYbLSXMg
/6oLb3J4NhCBKxvm5R7jIOoo4uXNfR7C+VzFnBOB6NyF0FN/G8jOq7O1rW919ldU/Ig6CdiLFshZ
DBfwqETkybAy+G6bnwmTb5TVFH6HDs4+DpryiA5FxnqEUDvL3cneQWv2Hf11YtQVwrdAWouljNkL
BAEzIqvxjs7AeDwB/cNyZS5UQSsvlHbxXr9yAkk05OTqPHBeUoVxglgGGZWjMSCGHAKeC+oCZB7/
c2TdWxLmwp9A+fJs0tNX0aomqB62fyEQDTU8tsNL8kFpmUGQNffw4u8cpUKWzJOKNVIccZK1fJp0
DDT8IxFaFz4jKiJMULfAuJnmSX+TcQco2i4lRCoiDagorgHPZnTAyV1K2Fg2TbVzSpMwqXaZjq6t
L8robIY78ESyk2f9ypoDL/Fzwb7ehuwW8VurgTynkau30oUeieDSTegfTQCz+SfDo4F8w1q11j0i
RAeYwASBJN+B8YNUnGalmlcp/ZsMNu90ScoLoRQzjaN7yF0oTxFfEP7zJk94V/f9uHEmDdETMSOX
FsaN5QIUe9m120jUL5ic0WdbOsvmy4P4d06QAhSmOMO25zgb5TkUfZMeTRlOftpxvvkGYjdZmBkj
Nu9/XIRFa+ynQ6+W34NzE0NTuF591LlZWdpEquFCKY5SBEyhpMtUJ6gIKA8LM8oQHo1H5UjrpKco
aNpHiLhDLjii3YIZe7IfXJsaazRNBqq61/MTqxaxdlykKhrek4w6KNsQTCAeMR1uH6qy6DhgjXZe
WcsInIZmWCnCRwgJsNVdaoajjfE9Gt6qIJ0jAguJiFdLICbSqyyAXs7fvrrJQHwUl09XYr58iRkm
/uFxl4uT75xi71EHX3lXU8y2OuodXgEAKuOcgbLEBWUI/CztxP+G7xqzm7ozUKPWdADU7KwlCnC2
e+x9pbY3+NJw0xYuXqLRRbbdDl/iYG2odQjKUybh+qCzImNEzJGu0e6yx3NrkipQlD+x9iyxHz/N
/q200G0TuqFN7x6UmZH9aBbctDotjmqjzKzxQyyqhWWsKvXiyFvwDcuNN/AdzVxfFdTGM5caw2YY
3kVsWxKzIyIpt1fsAIieeOGeffb08FimJqubwl+rJauApASJWVddB/0yI8zb9Ocls1vWfKiWRbAY
v6LH4bvq5QWuwIEpiN1+MFNkJQR7N9uMxYTKD/5Q7u4Hjxv8kojz0vp3Q3kRzsNbRzUqe5+QorVX
kOsZSx4HhEGKF79KzYTRgK9avAo2ITXDxz9ENL1FEmVcXykR4OPBtLba+I7KtLQ3OP0N6+an6Wz0
gf3ETph++uG3JpBd/xkggWxrB08+9Hd6SttLW8xq+gRyEizEH43PBcuBXt/jEfUYs+DYENYSol55
OfrNYnEyrbvQ+TrpSZffe/KPKMMsSS4lZlhZad2BGjpJceGNQvM74UwbQx1++UGQLlqWdKN1jN7l
m/mDoV4nrb8OaQhit+59arHRR1NgNhdYEgiKxLimyC/eQzGTAWCg++B+IhiM2rECEyo9m3NaPUiq
+yjUP9JFvGpf15Rweusp+0whnAyt478BxgA6RNJOWc0VjIxhsRU+0k1Hb2BO986HitQgNL7N6MMr
L+OIipfxqmVOlt3OAU6hkw3/zVvIvlj2JA3PID7bBdGhsDcTR4IeHEuTr754G/PPgta3CB2i2hQn
pXv2gh9Zi9NRgd8JeuSw1h8wCq2MqEHCWf0V4+v3iIv1kmY5qhQT4EbqOFl3XY+en1nr+GZ5yUJD
6MG/xY2CGPaiFLtKnhdgMZa/ln68kgmGXjJvARwzuHm1ySTap/3vLHKYiRFJIehv1/XCARg9CBrM
ISehKc65/qsMNKrRKaZ3bsCO7k2wjuU9tl31rHeXRj/lmTT7zgmjajfCx6SS7e28AdrN6vzEW26p
F7PqiMwDQ7mZxXaQ0H0tmnqbtp8lcW1pmvM9ER6ObpJSuVyYyZeykMTujPaB4UN4mLdvcOvCw6/j
aR5mSAChkn39A2aCuF1HmK+2kK46338xfJcogj3pW8nWAgAG/A/i27jSXJ8J606Nl6Cvo+A37M+J
s+vcPsLfaZYYbNiEZp21BB+q4/XAKRuZjPpuqFxU56xnR1YeDXkLAmYiFlB96Dy+oe1xaYN0IXVE
MA8VREa1TUYgh643iTgwJu7wpBLsRXtmjM4DXxQymvijmxE/8gWk55WLclzh5yET6KyZLK7Vb6a9
8gZ8V25XoxQuQxx+CNqIiGA4Y+Dge29xnlUiOry4SWwdsrzTVAXHPpW6zlNuSPffSV+g8ITIhPXV
z79pp+Sv4iOcW7jSyPwEVWuOsET8mc8i/UEAh8SA1iWJLKmTj5KBh4nZt76xggsC2mvOgj/1AU6G
cO8k38V0/z/eF2C7FlXCkUtYoRR/mdrGpz+q4FJQ3hmVo83oWuMRxFRUtE9uYLp1cs50Z64Ze7Ll
2gmMi9HKDdhOlbpZOV2/MBOyLNQz9jZA7xRATGiDBHPUpXzmZ7T2ueQxN6K/Cre2gH65mdu+5tu7
S/ZeSo6kXcB6CrMz3mt9Vyo3FfHpBFRYFc0yQhCk8oT4y4j0IJ5dVrCWd+AfQ9ivRH2UvSgIrpIQ
oxa4M5tSLEhzlmhmIGiDSEjPpW/CchHEswHBBqfI9CybaT8+JhcC+BMyQmKIzv4mdHzgOWpMagkr
B+exMGDVcFhMwKgpNC7A6JLOLowQGu034TcpMVzhXWwh50SdThIUn6+YK8FaqF1bSOWCcXWZ5zuB
S9NSCbyUeF9qyQv/O0xvpOPCCpGkkfCDlOlLKR8Ke11NgcAkLGFc3AlRWzCuGe7BvcofbB8bEqu1
/CPHnFnsYXSH/NeoMXK6sCa1N6289COW8TKy9MHSWbzR2iSyMykLM7EWEwbVDQQeoiZVCMNqcm5e
k4UV+YrKxfNPgAmaGbyxhHOWc0qQyDVY8lzVmcVo2onhdHzns8i/Q4bIeteYh9QlwCvbUI+36iyC
+FzBxQHFUN8MpQzvzFIwEt6T8YQiFVRWwpljSG6qbabmgOsdnzD8WnEgPgsPiJkvMxH1TCTCXjKR
2qzakhCDbYLfQzauAQ4g0k4RlDrzbnBYdK8lqRkQpkBptbUhhwpT/rIed+0N36jNGpZYZ2LbZ167
A10yMCHZnDXrCNmW9Fv39Too4jk9Y+A6KMrxaGB1yK8cLK16D81XltgblS8wgijn4QQudNtir8vA
BIar8wRYqJ9U+xliVXEgnq+c3XGYzjSL82T9mOZDdw0Copi/bNK0s1pdUOm1LFVOO+oOZJMD5jXW
a3Cn0KYUW8Vcj1M8/5btk9zTDo7MexHbr4phuG15xrQ96XOrEuyO8XCVUda65L1cOe0zKm5UUpCE
18wLEj2nCB6GrJt1kR16R0I/CspJOFfJ0Uic88aRH9M/FZe4UXTnBFU0esiIOFQFM46w1BLJqerO
xxFLXzvVdJeQiFS7wo2LdRoniHyoorUmWzxgPzEroETqTHUyh1edkSz3gteWIgTZ+l+mUW0DAAk8
Ffqvvjiqn0GxJm6D+HauAXaRnGi8VS0FAGF7jDwzr9u9IxP4CqczlOEIcV5zNDohbF19GYuTHT96
+yfqvnt5WlMOwLBWJMi8rKvhcw4oxDId5dZly049BnPqQ3QcAUhW/rtgOr4/j9tRWvBAkDAQ1ZpI
1Vw0kbL07ABn0aVdMe15Z5TgiQZkzUwP8aB2vynxLkH2lYfvEiFw1ScQKclxBvXFBWjCxZr9jPaR
RLVA+TPocHVukTwtwuHDIPu8OUjOn9EeVHOr4gnwno5206Q/HtQpu0Yxop+Njev2pKpLjIQa/nB1
YfX+RksYAlAhUqa7IHAkzE6a9e4rvOGoiORxKy2jVRm5LJLiQhVbHT85erCl5N0mhBt1hycLvb4h
6PbmJUsrYZJQpS3cvgpSo8SE956kC2bfQhmg0F+pupcthD5EauyKoef4hRZCoETTBCzvBjldOM/f
VSjJNqAadGbDmFQEMnzI9Nf3rkY0ZBr+KBpGdOVqVi2EGS6o8T7AEk3usC5dxBnFmgfR3PTw+mH0
EMDZyDAaQntarNfyhIxWJ6WsWRVIg4nybRLAjpDh0mxA3h9kPM9D5djLgFCAjM5AwsHN4ibIeVQS
vHPckohpGMsZt8B6nM245owWO5CWrXBGi2DNGqSE6bXYcid04RqQPp7e6powyUOmXZL01pIlEO5x
30jlyuBxh85ZOi5buViNCLNnkqiLW8rGTLkPxrlPPYvR6q0L1m2FhxIOaEEIBXL1gfxNlro6ehDu
MuR/A6iIxZ4hnCqNCtqXLmz6cxTePwOtn7apd+m4ruhjI/ansTm74U285iutvzvzGsz99TD9BAEd
KrgP4qVjfKaoaKv7v5y7HfrAVlxAjJ226yXMHjtEDBQ/AET+BuxqNl2X7bFmqbL1dVy8guGqTDlv
3rbk4Yu6veK/puBgv3RnI0/B3lSrpTNSifVWk3ErCGqYZA5aEZco16gpzaPkIKwVSW58yL0IfhIC
TjgtGqQYI0nm9D9T2suqlPmmNZnO+Xao0IsgKIIVbK1BnSZYdsxoQdQeqQK4//HCdOO5Q8Wfw4gV
1RrEyFBXOvxO2lZ0ZucUK4J81usHuaDtkq+sKM8GBi3S0q19i/5c5RNNWeLl7i4TixCi8BubA3rX
ecc66p3F9kI6spA3250r2JaKUsjK4Dnk/q+UApion8WI8GuUug6cbCzxYhL3BBw4rfioyCLQ641O
RWH+U+nEZkgIr7i+Jh4JzeK9DHRa0qX1Nwg3MPOSCMj/YnJ060vo6BoKONCTgEPHzS1mWPINbcaW
T8TqvNYwCPuYiMgFaQcEGKwhlCU03buGYmi4aASG+xR79MOzIr6/wBG80Z45wWPRzVDB4cazWlwU
dvCCUSH+mIgMROPL3ImGu3pO9Oww54BTa5zpTrTWq+XQnHVBRIgB0X4/85dpJCruOkhc9d3hJcMx
p6wFcRBzgRH/aBtPCiHhm3fweexVh9Kmbn5RkhcqkAtPZ6tlqdPGe6LvIB9kmi3ufvH+7/CRR9Se
e58nyREJD6zPfFPECyb6So0AQQlY7DfetcKRv8rkHarbVr5k7Wa0Vl5DtuS69PjjFuQBgDJpydaz
YtcojgW7yKDJqJ9XwK8TeVnZvuPzDPACYg9h6VYW8ndCqiAZXiR8H4RkQxEB9YGBls+7O8nRGg5b
uV8RvCviXhBnotAICnoi33wmGO9SjdSsrlOkKOV6eoDP0J80LEDfOY9Y5KLg1PLq1fGX1X+H0aLD
uFUDO9yr4CCb17p4z0r0Uq4IOexXTGst3FNZ90TxEUlWurm9Iq+qLBCdrzzvABjSxx+a8FqHMM2Y
bzWZQ+7PGK5TT9yGBKn3pUF+KBhDN7G1EZz2igjUZFjUasXIAHgdHMb6bmPWIEudxlOPx4RghoQU
ia3Pg6gfaq7BJTmdwSfgUAIRQAUHliFk+hx6OnSuiLgptphkwuZeK8dRf1qkVeDtQx0ae67PC9sB
5W3yYjsN2yx86mOyNvWPXH3wdKoK9iqUnGKDnZAKldztFq4UUmqGaU3sLXElJ7gnblOxck14Yfo5
rSGzUf2qFHxdq7a4OLQ2h+ptUD5VtCY173bYLiYznDv2+8ggGFOatPa8bRMcNP1d8S/Ev8rettAP
ibmNkoMZPh3rjoCtJaPifVI2iJGD4BaD4yvW2ecN0LY81oVzC4BVfEBR4xuuaKwOUrM3GJ3Jk5C9
DWbmcqJDa1RWmY/0SB+BRFFdSi+b6tQBd+IKoEsn86ii7HahsxAlyGV07TlI52naSPpLRQyTgFzJ
Eiht8j7kz4JtK98Rmha3Yr7oAn8J/TyvHgNyYbn/4QOVWlokdhlyJJnw+oouCDskCSy/B/Iffd1E
ONbmtgvWXrnM9TlJ1VtiIRPUfTkKTlM+e4TcNhsh/PLMU9gfJ4Qmhpvln6OyHO17rjOJL7hkYbjs
Zmsre/lGEKZav2vhXc0fE1FcECySG+rLhOxh9LJL/gKG3dYnpPwdHGpKKPBrPTfnu05Bkkfk+U73
5QW8CcspoaDj3SaWwFzI6ao3MSXwc5Yd3j6iHEC4ov4aVOcB7xRKzQ4lDWskYcPmuB8ora6IHAFY
lVqM9BiuojPxBn474KVdOtZLSRi5DkGMYwuPRE6Gho110f/U1b+In7XHgCdbX0AtVOSsxDtfWGT4
nRMUSoCNS1vbpPKDosixORP8XBsHYKzJPNOhCAKLl4qs+3/C7eAv6XmZJ8JgP/PxJ2HhM1OqMuQr
8lm0NO0h85r5opZeBCXhEsnyq0zOSfpsrZ+Jp0Bigk+FhLF/oE8IQyYdZUtRcqw+haTOJlr1wV9J
DycZy5BycAKQ9ISwFN2SiPWF158EbZFq6TxSf0VPSKQ8x+COllrzkeeSAnDolFOVAIsc9GYrNUza
AqvLf1LMLQz6prXmcBCUVhsS2PlwyETlo1amV9rMnLqnKAiChvM7CLgMHKBde+81O3po+Lb01hVL
vXo/BikZAaT98yfG2p43h0gUj6zGk8i5IhKrEUxDUs5qALKkNuYN10pkHEF4BkKPlP49jYxZIoIx
/D+uP3J+hohukvRJ9Kc/hXQ0HM3kksgvfSLka7hHW4lfrt/mNNhCYleUtO8Zr4LyPIJlNSy5ufnj
MFz1/vHfgwP01+wUHyCfV566y3uCFH3wfjN+rZ4Ie0FwN9IT4r5EM22XSFvYyMFZO3U2KB1AA+EV
t3RVDYcyo01qxRbHcdUyWv2D+dpFC+6REoZHEC5hO7sYdgOu3is2kB50o07FuerR83MTor2Okw+8
X2mCGNulc8fTxZdV+nudDIgQ77c473yoJD491TwpylplY8MnjemkItOAg+Ogyr8CCCYYropemn3k
bKsJESXj1/lQsVLW+SuQgN8JaR++Ex2jIcFvwboCrnZ2evey+cmUl6AmLXF2GqfAmhvs1eYuZVrD
/lxve5XzTjgujzwmU7yBXeJgI0SEiYa2XMCckShN+mwQKZIx/MTQRtinQqKTzZHjgFZnW0Xe8YHn
w5P+NKRAAZ/6K0ILz3R/0PvPadgpFXWNSwZAWwaIo+4Bqq/q+bP7v7InzdQF5PFK1IsQZNuYgWHY
GYRq76cBnQLjM9AmQImDyHBtbQJeue6WJ7+Gchu6Jbknzi/Iq5X/lvkpDq+DuRtbt2n2KO17NIM1
GjDpMOh3BxiUgrj6rvNa4MmN/hQZADAHdqqfU3bzvo1+YYcw7Xs7OIOYdNk6YaZpAU1CmoLyb2ps
oakT9ih4IF1HkkiuNMRGR44VykZiB9JNROlgEqzUFE3mNqK9RLk0I3DRaspcTAethASH5EAkU9oj
Qxxe37r4HEbvI9KROgZwmLpZZRwbCVHQPUP2QKBfDkF5E10vwDxScy3HnQhrZ+gZKCjawvpZ1sKu
YMVPoX/15GdTftXaNVR/pJCsdIT2xS5m+1rxVwbRWcKvV3XLqVv7+rq0eG1j0uIPXkZsyyMpUUxi
0wSz7ja8kGSGwYATWUx87Vi/Bgb6ilCW1sWdgT3enzfiBzG7YFsRY2HL146YHA6jEXTm6BUkIm9M
urr5foZZg2diJZp9G29YZxQ7AhFBQQLCYN5V9x4tD/IhDNGOUlNirS31HklvDsc/UbNCbrhRQPXq
gZemd0fKNOo/PSpWFXyJOa7hOVJchz3hQGvVuw/5spXp3HHjXiKs52CFvxN6uK5YDSOPwbwo5sx/
eImKZMPpazpfHsxk9LCTFUUtZrmltn7VcBeHpAiQw4jcFjEY1Rth+FmSdoNxvy8PYevqJtviHjOq
mV6HOsWlJaR6qyxYFWznFnPy+GjS717lIrYMtiYRDQXXz7QVUUEO+pofrO5m4mCvqy9JW9qD0Gki
dqnIvDC7s6mipImOpc6jZeP3xBi1VwgHiElcxvuItZroKV46Dy18h6Re35Cjyfqg0+vQIZDECkKs
i2Ad05MkRXQw7gcYkhavcNg9Gn78ycDHuSC3qntEMUWoQIE1EX2T5XYkaJduN2wJ4/KjVWxdW4fJ
h/lCwVmCC7AjQyxAjImpxTgQ35tarkbyQ9ftJe1etF+pQWDoo6+30piwnb8gDCPcMdxPyREhbKMd
DPQ11pUaAgiSnrOT5PE05FFjJtlR5KKP31Wxt0GYKz4stx922nQohtMofUui1fsrsVfg93TQT/Ja
jz7R6lgywSbYuMlwPTmjm3M+ZpgMNAzczrOsb+MuzF49oAUYtQz6zgNlNn9kQpoEa1ZLLlD0GyBG
CUny4xt/KcgHQbihzOrY/9n5CztpCwIWfHkOD/o2ISBDR+m1Kkz+JHI0GCyjI/2ZFmxH1J+s4TKU
j7x/ZrwxdUGy0fglWaQw4r9Pwu+0WJJYa/GdBVuvWUsq0Iz1bZtXA1gRHTkrA/IZ6mULFtmFGlyn
9tMguEVR7jQeNNYun3aOttWzeo5OVq4Xc8RDVMnIiO8F5EvAvGGfCK7haciQXFD00iCSOBYE9frA
dQULnqk/e/k2Zd/U7Ykpp9fWEpeTiBWMsOXAX1fQovxK0O+Zfx/jh2l9iVcWLDZ6Ez5q6h/nJfsK
ZBFYu1FdK2OnqBeKvyZxRuCRsfJVGL63SK1SbviW7T8JwEXDdzGF4jpg+SXjzG9RXPx5rNmkXCjH
zn9Lx9/EjBZ9CMgy2JTunQxe4nw5EKiVpISAnwuDiGK7uo3jlWbXlAKP+ItvgDxtihx6eJqBxQpX
HKoQMkNRbppuQtA2/xUvNnJ96FpyGgqbMt1NT60xA2nsfzlI8ZhGkbvzuLIQ8aVUKvkwlgfseeND
p9SN6RmWI+V3ag14Z0NUSnzW3oVk3rTmtNvEzqMkaYsUGfWnyp4FNIWFnFa+szcWhEDCrOcbHvBC
f+OnT8IdLei8p+VwIke6wXjov6dUgHmkKMNi3x0f5zsugYuG25zwW8GiRN91/8vH2PZny96F6UN2
XEBRpk07vKbqmY/Klg4ApIFPsMchc0i1PmDHlFZ5eSnBer1+10onUL0R9MmullnnraT6SsRvy26V
HzmKKcYGB0YsXNWCbsHsLB4cH1sgZ4D2wzHIhu1TkxouaoPQ1HLWqsWuSz8nIEksSf566olX2IfG
UwFOaSEYesJ58MRZ3GCkph2DmEiBl2RuUz8HDGGBIdRXg2mAGFryG5HRKjWPvttN7hRt+auT4SGm
L35BMihE1gmUXknQ/kbVzxVlyd2vMu496VlYp9HZ18X/mDuP5siRbEv/lbJcD/o5hAPwsde9SIZW
lEm1gTGZJLR06F8/H7LFZFW/6Z5ns5kNrbLIICMQAXe/957znZPb3zJEAIqaTjex9SHTljvwttF3
ib6zxGNV3GTDKqVPVSBpXHGPhCMZEZ9m8OjmDwPbXbQ15h2Q+aZ6KtOesouxVgi8FxNJywzQ/uaX
d5N/U9HxT/Jbix4kOl7newT7acZDTVsezv5rP+/TGdHSjuoH304p7pP6smTySpLmZvpqnKpQM0NZ
NlEv9/BGd533TaLj5SqznGb5QYw3lnkh4CdMvjnBvFVVtbHShDDd6wHpuk0HLeGkwN/gZyKIYkNN
99FiK4oPpXzLcu8qGPyLpUcqw4MJHNvey/rVBmGvHGPvdXTmvdua2XeFWY7dj8oLrQtRvawkTHmH
z964A9zlRNcTMhNsvuu6ua+GbGW0PoPvbk+b1e1/AO9DfJX2m47eeAv8a5sCXDKaFgnTj7H6Udlw
ITatfcxw0E0TVqxPByFAEX6gyjcCrPevffXStfSBeem0ZK85uEumWijl0q2KngV8PovuMIfJ9Vxs
muTUQtzyubXBjHouhfVtSFU6XTGgGOEkO3thUlykdGODW5iadnrBBqCbU+Z9dyRRKegYs9Nc7Qf3
UtOKFtZzCj4E9h7ETnudye+FZopFdxExlIJxy3E+fRmzR9ODoo7XzeGUP5F9x9jETGjJIqM376Lh
ZbB2aqQW+pa+lT4irZZVJwIWpd9lx6HFeJsxHTtoSrwFCDQcySVGzOQ3iHc2MU9ZNuzzDcKfdw13
NcE8dGIBqipUf2guWWT0fAnr2xJIkiEpiYzXPH1FaUahUtGxQLJHF0aRPMBsDoMdqoQ6WQvmR6LO
WLoOA6lew661N1N3qIa3eundtGjxujsgh7bqaTKf2PsCGtcZ57fOfgtog830ba7agQE8ZVSUPk54
MoKjn++abke6Cpsimyr7V1Qg0LBReFh8DM0nOXFQTO86iDPsW4yWQ3FZTIoFUhFmtdxkFi12ItE3
C6CbfXNZX0M0+4vOPpf7iGQKDhD2gRr5bnAfF1eE2MEKg3PDPJRXFo637nio6qeSg4nRI/IZvy/S
mkRvCFOk+8/WEKBrH2jiuwjE+2gx+j4ZCybDeE+CT492Von+6Fz2zzMmKYNuasdyFIz3jvXoefel
oJvBtTPpyLAAkjxaI5RjpORcyCpeMAEBf9ZTLeIcRMgLJYlQgOxZG+TC7ZP8KZ+fGFZf5nwXyopS
9KV1bjlToZrW7L3zvHFY7SPoFbR/IkVQ6NvcXMfugQ/TIjY3Q1zcLtsuqWe+QeY48tOGfHE+tHa7
gDRqWm6fQ/jaxLRuEejn9JXVRhEAQKbTNzRryfQ8jgcKN9+5NobbYfrR1G8q/gioQWqX7ALvUFTY
O+5Lvk9+SK8APAveOYSryy7mElCxbeNj2F6E+UYbbOmJET391dyXy/cDe6WckJizFJHbk9GYyH6o
NSMgHQbNImYiTKyS5y+//cdf/vM/3sf/GX6UN2U2hWWh//Kf/Pu9rCaefNT+4Z9/OcfvTanLz/bn
w/7xY79/0F8ewA2U+b/8kf/jL1qezj9+L3/+b09v9da+/e4f66KN2+m2+2imuw/dZe3P58ALWX7y
//abv338/C0PU/Xx5y/vZVe0y28L47L48rdv7X/8+Ysp/Z9X6q8Xavn9f/vm5S3nceeyeHsv/+kB
H2+6/fMX70+ONG1fwb6Qvmkpn181fPztO8KRjpLKd5XtO5735beibNroz18c+0+ea9tSCVf5lmOZ
6stvuuz+/i00HJayPBQDggd++fsL/907+L/f0d+Kjmh6cAD6z18saX35rfrrO728Ms8SviVth/9v
W0o4puJJVO9vd3ER8uPm/yDAb0qSaiJvxcJyhBTJSBDDtcGqccdVf5/dI66/KiqGqdt8WOuMASXW
ImJ5QWx5GG6eLPFphVdWjbqan+pu++otXGJOn5k6OZp+8K3p7hEnCzgJRALVFOE+fZytfC/wzaMM
SPbZuxqPiQQjy127Sydsc/dDQk4ANq442gnwASz4lkmezzfPOyT4+5CJ2zNb0Kb1L2WtNsJfd0iX
51NOHsfiW9KEHByc7ABmsIbuz46dzmdOwimPrNdHlI118hFjHiSX20WIzlE19q/yV4Ojc/IQ2i/Z
sJHPhXGIbxFyz3CKpq/yiVuVEzu2EvC/5QIt4Za1SfVJKP3pXm2zF18eDXM1vJXb+FRsSYy+H1gC
iX7BI4dwsNkbO2KCndduieX5Gm2A8+GRjxYzzxUFbrm963eEjwFRAv12cj8D1LX0A4oL3HAagCgh
gZ5g78Ep66B3V/eNfYVbaUEY7UO9oYA9ih3mIh+QEHkC2+pkI69meJwwBgcfh5Ew3jiUx8Z+VOee
54PsjByi7252scYX2R5I+woorltaHA+OPJbIvIONm5NRtEJ+4XxfSh4iQiFbf8WCwkTfxCrcYXRe
TZxBihVzBbqZnkkLFUXl1+6NfYbVS6Ynky7UfEGGA7Welus4bajv6F5NdAMPvscEl+oFvSShYFfy
vvrhfE7yq/mOJeiS3ZRRdeodTtKEllhO+OFrXQBWzIF+9OUm0Y5cVYhm2WMjcj7m5FNVemAbzo//
/VXw/2V9+3V5+8v2o1zWEP3HpfL/x0XQc//VIniJP358NNlb8ePjdyvh8qi/r4SW5SlbuUJ6JtHe
gu/8dSW0/2S7lpRCWMIyl4VS/mMllPaf5PIdHuhIT7Dw/WMllOJPnrSVRXKNb/osls5/ZyWUy0L3
y0IohHIc1/dYbxG7+7Zgyf11ITT9meZXipu66+1xY4rC/2pm4s7o0mRdq+xcmHiniskhPWaJUXfL
BNmeixFsEByAw/yjzwm3D3tNwIWPpA14o33lih7NpSY4LyOgtgwrHJsegP+62SSp7q+zKtiCYaIy
bmrKMKeVKAKyG7O29qaJ267vymMRjVR8Em1qAt3DME1jayTGh2vo+MYR5ngOs5JC1yPePYgn4K4+
Xj27pm/XiOOcBeXWC2NoO63VPLjwKwxX4cGWGRDsBJvoQOjDrqT0VZVg/sFBds7mfv3LZ+Fv+86v
+4z5X1xdcIUSiYrPxmZZ4vdXVziTX9t+A94lrG4yqq91UUoARmVtIhTDrqpsnJn1uvUNxFRtwlCv
I7lQg3slpq7Z6cR+U2Z2tjixjl4x/pvn5/IJ++O7L4mhsFy57IRCOL9/fpNTl3kzTGx96knW5FYy
wL4OGtM5dmN4aEOEs5DXKLaTpRqtMcCnaeVsZxdWol+dlD+g5Qj74OAlcCTks4FepXJC65T52Qi3
SpxSVT9PcUgr0Fve77gjKbBKX91K94TduzCY+ATk/Xyaa6qtrh377WxVLyISTFbBmhHQkx9mULXE
FoTVIrsconljoH5BVGBSXlB46dzqL1ZCf7KkeRj2bnYv3cjE2Ue1KUFFzc4svooq/nT61riUsgHc
l9jnwPOsa0I9mKPSXgqR3pgBDBjI67xhXjpvJCeCw88PSJHP/dW//nB4fziDLLeeqyzfsj3pcBZx
ljfnlzNIEXqi99IazWuSrioA7BXY8r0bmnA98/HYm2hibO2qnSmIAAgi+A31hHLde7Rljue14uSh
kzy/6t0k3koHYBjUCW9vJ8WT8mZ3pUu0hRPYrnImOctXyJ5tH4wreEF7bWuEKY2Bf6dP+7UwTBvS
afsj9Mj8KLuZtqU/cL6OIc3MyCJy2EsR8JMbIf29G9PVUjHW7RY+9T4I0AZNXYpxLSs1s92c0I6h
A0rZ1OW5CQH1qQbpEN7Nc2k58Tmdwxenq6Fulu17qAq9rYI5ZOrJFzfU2PxoFGyzwh54tImuELip
6ohKarQZbnSem+ss875F7qx2rqIgDWTGTMUMEWsWIv43b9TPN+LXNdIUvEeu7fiO45u8aX+4iys3
jEduW6Lta7ppsoE5ruz5UFFuo6EnhaVo1UM31/mRDBTxtZmY7qaeOhuFRwZFRZCNVdPXCmLz4DiC
g1WljxHNGBX1p4nWMK97y8rUH9Nu4Q4ElbWhEekfMzt8lUqPl4RVDyasbZ7thEaLFeI2cEOHbl7W
S2rScB83JGh4+Vq1XrYpHUHvYu7adb/cXe1Y7xTXC4zjaezaj04O3eZff5a5Hv+0kric502X477F
RifZ5X79MA+202dmS1GuywiNdQScSJfJRjJj7yKkb42yMRaQFhbS/JtMSsoBWJ2X+JiilAeOPyKv
QTd6IwZYJU773VJAbEq3ugQj+p/K6pt1OQOyMhiYrEPDbo/cCVCjNTPhmSCXfcUCfoXrqtlDFjU3
qVkiPFHCeM5EfeRcbdPRdlGMSIarfpwMJPep7hikBugLXfAf+uAODUf8mmaSobJmF5uIybsZMclc
ELQgSLZIUauu/PIhFtbOoUOzj4K1rlAgzRK7UJ4iMpvYvLCOuKYqtnmZXkovpeMzditfdBAWCZdo
Hf8TZONCyjXNvRmP9MxyF7J1Yb5PomEy5fXfS0nnoAmY1Qq/pA8cXHSO3baqnHdbos8TDe4fmWgC
3aeQ06CFdU1Mx5wM6CGTmOGUz6cQYgpDLlzkqu/MtbnwoaNhUus4pF2KYm7caU3wTWVogl4trXDQ
QRLwsna8mdMz68C4kcztfIOIpbm178rS/h5GxkMa8Z3QNZ48h0QM/gKH3SnPdqnGLuAIp16rpEj2
/WKVjsb0JQbJdpTY1pV20nVqxPVVU5ounED+ZmE1+iAD6yW1goCO//hRM4Bb+lasbcGakGZYE8vT
VDWd8TR/ma2AaV3rf4iKpmnXkGpWBWTZ1RRpXk9bk3xf0wvp4Vk1Lu5oNSzhMa0cBCPHBusUIN3Z
QPE3DveuNq4jO951vV/chy7RqFtVFN1LA02dXj9H/ixB/5tnx6GCFqJLhXwzQZ3WVsUyrVYY09uQ
GhLobysJUhhIr8l6F35m3BOExxJ/FQZiP6DRqE05rZ1FG5Fk0CGZdyOsiYMfZMed+jYSW78uQVLa
J7fFk1BF6bMSBJyj1wpiRbO31Kgr95wLrftO1lROyoOC52PXx5juZxmTTAZ77WRgYnWt7kjckuVA
Ka36B7OL2o2OgufZ7d+dwIrpkRJdQXj8OBJNWPX7rDXdNRLyvvbQa9jYv7sBtKs/p8dAlREirfam
U9CAQtgxnTGJfVXVxTH+zEuz2vdKPTqIzZzMp69fZO+do55SsrlChT9d2odiektipu6B8h8M3Vwy
e4q+/utVaOkP/O44w0Lt2i6dB9f1XEf8XKR+3VH9Hslk2QPmiVhOFC/GpuXIVIsbOWpDAgMbdqUu
scadolMaOT0KCYR5IZ/VjUarO3bfW0u+zTERdAYy19iRoPRz6/xvnqj5XzxRR9q+ZA93TfeP567R
NkpOGYhhBfkMXr1OrcJ4MC2Wz6xkttUV+LGdxa9kFIs1ZkCC2P+bi7VUF3+4WJxKPY8dx2Slsqzl
Of5ysYTphpbRDeAwmnrfjml/rAJnW6oJ8bApo4tX3hIi/a3om2J7/OvpoebuWckqTInvZpRXxoZc
u4Gk9l9sHm0CkaJvHLLMlm1ncosZIGp4XQQhTpmcgVOalqQaFXiFsN0Y5IHy5ed/se9qwD/pWeRS
HKblS98O4lCNMyVFL2Ct9gtUMhmv+5gEQStKrojvhDTJiRKHMx1YNPipozg/MJzJuICo8OK1QRMK
pzXorSEke68eV9Luovu5JYMDxtL237ytvvini2py2ue470pLKCWWMvDXi9oMnl/ERsPFmF2smnAp
5ibfzMMItqcs7uwCy05PNdJCWWy7nhBIF0lVjYy+7pKRzy1z8jo/ewM46yVJM2dvNEZ6CGnlb/0x
uh0DTKcJvCJHiSuvit7qEZjp7D8EkuZDrL45kVz4xJNJrJWPt8m7m32F/2YaetS/2QBhNMrSAexH
5e2bdLhOZ1Q+biff3Mbi0NWHWDNj673yTKibHoVR2SeHaVDxVzsLG3wasAA1+JTWVYfSYILqbuGQ
2l/DNF25ugaFPaCFiLHatcLBTowiQ3d9gqMjegRHfj3m8aHP7We7gjGwJGAa5aZmyl6lhXME/4K8
HA9q4I6Ab43mHdw2zIyUvjj9Xlj+yDVcC8sIRH14LsJbux5rY6lYlGxNor1lM/CVhxDFHX1+9gDf
EVzzyu4PubFtPIHrQgFdcZlIJR3iT1frU65qYlwlbMTGpB0XZJiJWwkmSzt6osvXR9tORM/joCgh
wPRWI1wBH+KwJZhjC+UhqUFqVzb0pCwbHYzSWAHJB1g3BSEqki5ZXuWXEoNb5AY0++RMkEf63M7+
j8zU745EtDLWnnMokWeOjAcTsnErp0egHdxYIN9yiLLbJlP9tgPGl5flC08S6ZVjMWZ917LYuYUU
Nx5niSgNJc+Aty+IxxjdCZub56UHHFeL81ZpKdcLi7rX3q3hymwVxfgVVIe8NkvUwY6MvZVq9wa1
6GS/dqipd4YzniMbJ7LU4Bva9sJZ9o634TtnYzzqSq3nwEluvGaeIDYW+XosXCSDNMrGvibSInDg
e+RldeugMy5FgVF95DrOeTCszEC9BV6x5Ty7DV31la1f74uZN6R08uqsENxnhsB8kFcGZ2vBONqc
d30Olr2Te09nmvK5zE7j7N4Lv3ooM5IyumZ+SgNYAlKijp38ELSNBqtcdMCZ+5pkrgZfuzWDmCcC
xujAnkWNXiahVzi/UEd1d3mSuShRshZswIKEBDE3ku2VXWpjPSj50SsPMQDszrXT+68t/QeGV8tA
iJmonS90JY+qKGuhllWPkkIQF0ry1LajvZaSO7Pg9iD2fsnuU87RxiAzy0njLYPkWbOVBx3es2TA
Ll4MfbOy3JtqFv6dE9BPpku+HgrDvwt9C+YdgksrhlgSZEeyUWrYOSE26q9NkywkYmrfaHIXoUa2
tUM09H5fjxsRg/wokEmYBnR407zBFdsMDDIzOkA97JZu8PD3xt71MDB9zpzkoaiYoRdFBGKM5knK
XXjl0mP/WpkrnZgY0BIjWOfI1oe8+hQG3QI1zxYfxba6dck6yFJJZoquMZ1Z/UPF/s/Y+HmcBpRV
Qh21b9V8zqlLa+swYyLeSINRq+PHh3nArZpwzMtIJR/mamOr4XtR+ajLHZbJZv7ezz6GJg5nxKtn
t1H+Gk0jGrCGoJI5twn/Ar80Zi7hLw7BYwAhk1C/1Rk5tBW1dh4Oz6Yx1Se/qVI6qeRb1+ZXkdpY
8gaqF4ctCARNSxLiwLAAhFa46soa6WZdjUcrjxkgFxYECU/COE8xrIRNeZksjc51xM0xUP1EVvdo
C2udYwuYpyw4d608B1PYcrBkHEunj5SoPEXp6cZ44h2I0p5Ha6KB5soEcMPGRURccpVaUBENq052
U4Prxu245TWaqVxjamwwFavWvza8HgowBTvjOQYLRg9Ol3f1ij7lLUtSutLj/MaQBp+QycNKqMBD
g9Ka9xy3rUmQl8ybeC3CiJsmnA89iRzjwuUsDIUJo0xxdjcci13gj6lWR19UZ6m619EfeLVkP7kz
8pcoVI/mFDGmD5vTAyXHdGGn8nR03bMHIRC25DouJR2QMbydW0CycuS07qHtUKNxdudKblJLnCRd
oZDrtwa6Q1sjgeHQ+8Zh1PIhjxOI+SPLvJxsVFvG2veYjCYtamwfmUqrQ2b3WQilvBLRIZ7TT3fw
5nNtML0M+zLfDodB1eGdbzrTzq7BYnQIJagXre2c41vJ29zcwvdBudSUe7/PtwxDj6EWz2z2K6kT
58owx3uzdu970/RWAv4Py0u4lRKwtm4GksH9iONuBMlvru5Tq3c4FLOvJm6Y7zAOPApIMyAxZos5
9kz0WVZTRsIDbIkixhhCvEiI4BjeZ2lS0ZsXEcIaTowcgUa/iwf6oJ1Rheug7Q0OvOLdKNBE5p37
YNoEyVEZ+qiSNnZQgJDNJNILoD/MqSdyoeL6xcxZfNVg3dqj+jasSRvHHkVXJ4qmk1dx35QNw6Fh
CY4ZmhKe6CKk11sPVkFQTDGSQvB1c58dvIjkQsPTNCRmfegb19/VyAEm35vQ4CIo9ozq1ovGH2bM
n6mHYB+N/QifwcGaizG303h0i6h6zYUL+NvWN4ORJdvOt14a+gRhmiH+xCjhTvTn0pCJfzQDHrcb
/9z7C5OvXER1InhW72Pvf7AAMP/ppw/P/7RmcMKdotHbKlBdfqowpbsjru2CttaMHiPI371ssa3E
mzFKrNUwDc127JsGrBQ2v7Zxvwf9CHigz/1V6/oOFAC72GHJXcq79C2Pu/c+qNuzT15BPzc3yi1B
F9eYoqu82NPShZnAkeGqkVsq348y6AXUwTbfGVHbrxSurSGJCUG3JgckHjaOHMVHZfrDoQ8wWplN
cx2V8ugtHGqOS1SQpnHrN5CiRmfdG/3PjtCMfTN59MXj2GX2WTSsdXYDYcLFH5vMtXks6Ugf3YQB
XjSepjjdNEXb7mw9lqi3NNCiWQz3I+09tox43lRlTFeeBbpoaZn6TNrIcwNvQBddmBIjuUPAotRF
dtX7uFgnTwzfDAheu3rCVuf2U4BD575uAnCzuLRnDudkN9Nt9amLryJrPJs6PydUuLeRXT91RqKu
0Rz6nUarnn83I72zZq2x7jJN680clWV509m1j3q1wrK1WEyAxCsX7V1Ti0dy9DiZqlBYVxoV8tVQ
RIwXsdBFDJvR0rkoX5pxZYXMFnyv5cCagW73LXKUEITQdgofbXofRIm5M3y18jOxkubg2FvWdVIb
vPlpLgFduDNS9goBpBfRYyl9BngjtqMIH9Em8xE12WCya+4cMzJWpdZELzThTTQMFZgud5dkk1xZ
Nf4Aw1ePsol2ZjwHJ5ab9DjWGLCXfwnPD06jgaInHWEoz2PZH7Uzkh5jVNbVRgSERJdjzjWdmMPI
cbhjK/luuogiynCGgZhV8a6sFtF01byOqIaPZYdQbNB6OtiMRji8V6dEa66JEYqDxF8w1SbEEEZP
D8rWxq7LG8C/PnSREBexm0DLqjwHBei68jwDlLN6BsMtz2m9GSXkgWTKNi1oj96K+geXTMF0vA09
+97Uxp5uCpgyAzVgVGt540BGtTlupGgcSVXJRzjGPkEpjvPipkQ/OHaFslOj7zWdB5EWP/CRzix+
2ZvtRu0uXEYqNGTjhC2lXMbTnj3edcUYb/q0lLfFhGE/5kQ2DKS5MGygsBlr40pI2e6HNQ+w7k0K
rziiQzsWl7ry4awxI9mrtIK15oXrviC6oZN0smJM0Ptg8X8m1qCvy5EWHvvoh5NcGt9wz6HgBNVm
oz7n4bSZW/kkVGIdYuGTHeQWN77XBURyYBRenoKc5GNbRO7eoQfDTAa2A9lZ5hBdp4sJf7Tj8thO
zq5V9ME7B7+M2T2GyOEmoAvHAeLNaJqfhirB62CCM5cgAbdNwpNMNYyc3Mq+516UnlKNui0OHHcj
gQ6NZqPP7MtIH6WdrJJ2dK+NiA7pFC+THX3nVK51KYbgznX6fGdFKPn/+gvVDCls1F7HSIgeQYE3
v+tqtaOH1BzdXljb2q5vWx9RPuKhh3SGVJWHtXcMC9ZNj5e8/Tk3mLoz2BAoo1W+0lHU78NsqrZ1
Ztj7KSmfyDEClyG691hEb5KUej29FgGsTUW6UdoEZPgVSqDFY+EN2dsnM7zWfNDgqKfuVVniAily
Yqp+fkktNAMTCqnNxBjxLFvjW1a5WHKL7KGOJgzaXoF8leoadZFIN7VfTJcoW/psmkbhOFYhSn6z
uIu66imY8uJojsw2edkGotTpuyyH4qBlYt6IyFizH6HiqhDXWcrtboIWAksbBHAtCqe5dKJ3tkM0
wXlKWGs8jlpbmnFMx0BG7HSWRitnbDE0jPWDhUWeo/i1oyi5Bam4ZlPYuPcq4qgm+qoEfK3jiNLN
NHLzGAHhyELkFH7OxMxy74o0ekilwL8bs0k1kmb2xACsA30+AP7JZkNvWSk/xTydWgs2XWe14/Xg
cQJdYEAWu7zGRG3M2IF0Wp7a1O0emrDHH6njo1FX3XExcIdlQ358HMW7IHEaUteQqNttZa+L0Ei3
de6YIFOpPme7HA9pkqB8jnV3sbIGasGQ3WS61mTY7+bezp+WF1FYxnjTm2LV9o33MPdzvJ+q8a5e
mt+ZrOIrW85sy55EdOcCZmgiElV6micJdQ5wcpSNeRJ1ax2yaIUi/xD24xB5MAGveAvwqM0EE/1s
IFu6pfddDhj2XLNakSfMygoGepzbS0Ic5FUaR/SoW6wQtuEF0CsK6pesw42ORMMm23Pr9bO3ms0A
/bIDx8ZBadeB2/P8CmR3BzsSi1czwPWSFEuklCC+DKdqScqk+B8K86zpCK7SuebGt8+N7cNFnPnA
VMI9NeVwoNgrzpSzVeywrCoLEHoL5mHS0UeDMOrkZJrEhNznBrKB3VaFGvadV589aSjIO/hRlI8B
NeGE0qoJxLG/JISFfrdpvbo7R8qinu7QDqOB5ZQ4GFjXVLJPgozhHF3TqU3ya9sBrE6CAdwkoHLU
QWjPSxpDvdMPG11OGgFPHgEbCrv4EiaoAiNiQt22I8gviD4ji0T2PrAuZqZYwsMAPqRH2I8saoq0
pkdilTsVdMMBI9mU7Oe4sr/Z2Kvsqa6xyfH7idUQz4r6IJEmrK0+Lu/Uwuj2bIs2mmVCCIngKzjE
EFRNHt5PCYvfYlQVjjO9tajjozzkU+2K/GJH9ILSNioeGYXhhEygojCH2VdR3e1N5aptltQC0IfT
oLpKNlU7k+bZaNzrmL1WxlTl4B2y9Eb1mhKpHzdDWE6vuvLPcTqND3ZPLSI7Z13Xib+vAkuftGVV
bEUH1LHGg6htyrZJvGCtsddxkx5EwXiprwSVdzggIa8fGc+AQubysph73414ONRuCeSioq+Xexw+
qqaNt6pvX8IFiVrZ3OGVyPktXs1eqAa96VnkFxQws+yp+OY5SbsXgj/hhYyahNUgitXqtOiGjrP4
VnULK2CYKObMpzwUdykvQEWmTVMwhAIkvX2cgHofR4A5npeVIOOdjVEW1T4fG9QIebmeU8ZiDVPQ
mM7YuuQovezHjRq3xRi5JP3VB9F2h5+f+FYFAKFdcDCFJZeOdw85pOhPaQ0UH50HLVPDz1GZMj5s
ci/BM0mfK8bfHUwF5V0/yDV+0G0rMRAN6EHwLpTVpi2Bg2Vl3V/arL4eah+hs1O/+4Ado1ThRmYX
FF7T7H7ehOPkIs9rrEV2z9MakcQyFESn5T0Py+twRSH2Mw715k67/Julrb8xvfJ7RyB5WDHRGyI0
vvyGU2RmBg3YpflZDzuBJcoomMJQMc4Ccmc0rIQnHBpINpFTXfneewuboogjonxwxw0xqaX0bfxE
rpzcOFWYlw+9NMUVK02GdK29tcqB5XvishmShMweJP66ZDbk9jPzcmS3fpama2mH3SVsA+Kxllna
6DODDJtFFl+VR3sxAUQFkrMgx1C/+HbySlc7R9OVpUWdbfN8uWLYNSwbOUHQN/xo4Ncrej4Ebxrh
zqRRROOxa2nofxZlRLpNYcJAs6Lm5CCAC6riueqEea1VdNsDUNlMrt4bJZG6ITJLvK70SuoRqWUu
z4ZZeWfTNl/oxAVs7Qg6ruqKCPmyw0kyDNh8mLIhmcRdliyfvtl7Lly7uW69sF7bBe5G/KxFGYAV
5Q5qYSIUNJ2Ow842yVobJJXStAwHh+HVWD7ojVFc4rxoNrPtEhbiqZvQtsbVaDNNjKUa7zhbppvC
DKZTHp7ZkalvZ4shR2GNuLln3C34QZMu63ei7kEiuKhNGufWsNMTo+xm54MM3Haj2a2lP81bRzCR
6+h8NOouETyB2Ebq6JbmIa1TKFANEau9FScHv4vPyNytrRfZP2gxeHsyhQ9TQx08x1hPUwAYzDR9
GkE0F2zjTOOJ5NBSlhxajdd6GdiOTvEYRwjYzbrh8DQG6YZ8VrlqUwnXQhfFplwGfq1QB/B1io9X
RO9eUSFF+fSjKxFi5fjcUge3FAU8PtCAxQMiIXqgSr07bTeD9ji3fmXtq954bwuXEXn7bSpD984V
wTckSvVFJcKA6NQSPZI4FEcNwhmrxvlAkXU1ZbjMYpkUt22NtGwh3+uGBRfd9qaPwGgWXvRNx0AC
dc/cv5vMZwfMj/LrdB+ktn+syhFoICZSjhtuiDCypBWzluOLrSdc6vwdnUp6fqLclsK/ySvOWMPQ
2KyBzrCxjTQ9//wSCkLl6C2iIu8TPjgJhmV30c6XODH2tNyOSZBem4QwghNFNzRMwbM5EGfh+sQx
OIl8n2lffC3xE7SdxSGCkR1e40zulGEgjF9wbgzyOcz4i73CenUIj5o6PZ8N8q7iwMU5GbMOY9bX
iNwL6lXQIbat18oowb3wjAdCwIHIkq5bWuX/Iu88llvX0iz9QoUKeDMlQW9EiqJIaYKQdI7gvdkb
eJ56k36x/nAzuqOqelTjHmRk3rgnDx2w8Zu1vjWuVemceELeUs4Jrpne3WnCGM+WWn+ZbUJIca+5
zCq0Qx6AWUpKUGAq7ahV6d2iG6P8EAyO3FjE9zmhzStMsUluIRy/YlJBebeYVYNmegapfm0C51QV
eXNQO7u7OEHz12za6KNRUQ8YRuNtUQb9WKEx0ucm37paElfQGato6rxzigYgA8fjNfVHqmTv9KTu
Ikg92HXO0tPyYk8S5SFO7cb3BC5paaOCqBOvXYs8gjrFc/ZpGJztpqE8cmt6G7MUrbElx6M2MBAp
eDVUdNrbTVQhlDzZ7owmJIhSKoVfTHNBTLZ7w/T0BHsABU22zcvBXTZzkKoMfoMmye+TPv3Jythk
2s2YwnXZsYbuepppOAjRtxoJRGTvFR36ENSaxmoU0bAvinrYDz2U9cL14Dd7f0bPRcVAJeR3FYbN
0NRJS9ZqUB5Y0V3T5tqxxEMrc2edm2SNT0nkD3HekpgX3MCr6SdDY6heysa6mZaCiwVVok9aEyef
fZui+EnMakhuMpz0mO/dP/CVkQ8rq36tU+kG7i4dI0x4Kc/ARrbbxlDlXkbtvSkCQJ6lOx0m44aG
nRgrF4NRPVaQq8tyyQnHvaaztJ3XZas6NkCHIp681J070mvKR2/pL9kwvoetXGkupW/Uvfd6fO4m
i/GgI7FmpK9xDCKgMTOyhxnHLdxt4szcAy8al4R8FRWlQq3xHLEFssyueK2YZPmDwG/Sxd6cKwrL
i5nbZxdrbNlamjbTYBzjyJlRWP8w+MNvar0EFdWM4xzGAHcUF8dyfjMJxZ2XmTx9jZx3WblAbLxb
bgS3prMx4JGTJPEqub0BbKEvCC9zXuRkyg3yUoLOI6/a6v2Ug2IOyNouIXWYpJzrRn/u0RwCc0uN
9tSXfbVM7Yo8itgh+0NJw5XJ6YhuCFVQ0te/WT2QuRZJZd0E/a6X0ZEeLjiHTacgCSdsQIQp/rfp
p8oFV07HgLGNQghhjHsiVYM40n6WgkFhNcPOna8utp5FtKtF6m4iif6rq4fxVNvqOW3AYCe6Q8bH
+BPabBuSnHjkgYaqLoarJ8Jwl7kDZGW2Q9QcxMQaaGTAmE0VTHV9bk+G94bvpLco+QSKk0Y6t7wJ
nnaru7wtEuZVEf8oXXhzGA6Br3eLdRdPlNmEi6smy9keaJ1RGtRYjI1kC2/BUnkuM0GGuteWpU/d
68LB5FwsgwKPJJbixjUuSs2zgGoSBz2j83ZmyVVhica9BR/ElgPVPJMYPmDgMr1R3LeWwGsHgnAZ
HiIkXf/G/ygFXQw+8rz4QCR4MVucoaHNCrPUNgKy88Ct65Fkmcen9nXjGgIhz3gpCrmPwghgzl4e
MwV/tE5LPQ3jl54ShVWa7ybQ88rtj12uwyf7NaN2kyrJmzERKx2qYvlvqsmEtM5tWmvMpJlkZlxV
9s0zyr3IkreERaGeWec+wKLxj4Tgf2Q2+v9RZo/2+D9pLf4fr9Frn/+v/yjiv//Fn/TP/+dfInvd
+3dHdXTD06iQEdbOpqJ/iex19d912/NM5PWeYSFORZHxf+xGLv+K/a/jOJ5laghe/q/IHieSzQ7V
df8lsUeh+z8R2TModP+bMAQ3k2la6EFM20KfpGrGfxWGRK0UOiN/nRWfhma6dylC0MYMamDt6jo/
5qm28kLBqejNThMKcre2T8GE58gYh3rj4n6xYgv8nQt2Q07Roe9zhNl6/qEn1rQWysje1CI3Fniw
zR3Waqs6nB51HjjvsTuLVOWjramtNVe4q5xoeIwBq0h/NxySTgrEA6Bmf0bdIoZQAu9qdKgxSCfh
n3mV307tylZBk9Qp5Ppei05hDcHaI2QIf6T3pgtvN+WUCxJp2VKYFmGJ2Wvu1CY1f+lP+gA2aUYh
0jvSyQh4YTbhMvw2h9ybyY2gXlPMMU0DJLhIKUObEgK5iomyGHTcgQaR9pFjrvqQnerUbivJ4Joz
Wa7oyV9DI9kkUWgtaxsBSu+kjl8HN09qj6yNxSKQzItD6TIISweNlUhAVrSDH6CfyM+eDLH3AOT5
BmBWJ+cPTGk5Ljw3+w6F7K6VUm6L2iM1xyG6pYh3fSmmlbC10JeaSYEkMXvaDUdCX5xIyKV6DxwI
MVpcQyKJNXWtBHurGjRiQtwHc55wjdoTqcGMqLcDAKd0H6qbxnu8zbrZH8cSL0TsGqthxBxpF2cZ
Nd8aklNSyp1wHbTmrYcViNDPof8bh4+OpOzSK3cRRrSUPUEQs8uMrYPeoSpoOo1tmgjpahHSag7c
wbb+lmkXLkctA0np/U0bhsiWqIB+OR+yMojE1TPDR2d6NBsWEpkLrmas1GctvW4bw/HAEcI5PwTt
utPd8qBKwNA2mxjBxphcgmGlSQa7KgwXTOwYsksgNqYZbWPsaIlU0TIROhKaqLPGelYKley+2/Rr
DMOWlSh0sbyMfBceHxTAP3qfWn5idsDxGFo40TgdDe2oVJp3cnn4TDl6ks6QgBJJHV20dWIewrT7
EAGpVNPgvoo8O4UBLnA9AzTcduqzj51oPcRkCis6w1vPUplddH4odYaiqkMwrSlgGlmaPyERmGON
EEDYtDNDDutOB9ILIIY6ovCHudzuiUHrHVzRYkTuM3SoYSOZBb4Wkf9W9wwT2yBf18jPxoQ+SaWe
xczKWD5Ton0igLaO/fDU+35covrQ8dZ/a0pIuJzqQuyzsq+hUP1Ukd0Ktha7i95EC0bykpdOT3Zl
cOadgZOhMR5qa3COOPd0ivSdKLt7xTcbKXm4khUI9CCLL1LUn0H1ZGn9IWb/YFii0JvjG8ZgKbKC
1NsY7Y2dxZp/LVhH+AqpaTzys2etW8qBETHtVmWCyMzibZhfsSGOjKnfg0wCGyjAantc2CMLupXp
iXOTd+QAhUwSSwXolPvVJjZ8n5jk2Njsd+2QzVTK7N5WZMukkz/gAN+luBpxJASMAfXPqk34wWkc
unI/0bx7kmTjONmpSYIS37WYT/PFyaKsEEUbb0IByZ3ZJApZtfnULPNlEuFl5GTeIqoa1hUT/iSH
VFPIwWRryAa6dAAjD2TcGIO9HQGHOUZBRoJj/YSI5+jZypp9gLiKAVVWQfhGFc9YY1nwew3g11EB
04oZw6vG+mObDRlUsEx9j3XuHQ0dJ9mIrHaydDypXf1VmbGkbcDKkarSFx07dXbtJmFemAuSILmO
NIO9NUGOcNuOmOner0RAIvTIyl+4IMLDCMNIHNEWmuNK97ikTCfuj7X6U9hoyHKDCVIeE2IQEH5j
ZSTr5PnbxLz9AvzpmRnpiQw1aNBu9MdugNjZXoRYLKSP9pDIaBGjSL1wMoQLjGuHvKKYjPtrW2kw
NVwintqx812Ro3yKa3ktRyNdh2KMGWS1HPMak0Fkyrw/lyEA5V40RrCkjDxH5s8XmLDa3pQOSEn2
xbcodh5JUKngNMJ5v+NcEdFoW0+XGL7q9ttqShsCeiCX1dA/p4nWLwxs5hgGa+R60p5GB9nBiVgh
aahMhp6M9C7ZWtMEb0NFFNqbyCti3lPH5mvBom3cm0PPdtoeNVSQXnsi+YHrrqhq39KK2Wq0kCYP
YLUJ71Ft5G91wYBfUch/cT24bklTrVNmpH6Y6+bO46ruch49Rpi6xzGf3lQX/JI2Ef/VBB4OedM5
G3XzSI0xPE0sarkvp5tjRcPWM0XF8+sBizHcZ1rkG46MzrYbo2TJrvALKGK7cdqaI3vf2E4+LItV
QR20ygXz8aS4xikebHMdTeaHiMNPtRzJx4ojjHeY9HJj1U5pSwxsc1RTSXKQRfaVSmpFUX2Zxls5
MpHsRrwSkcVp386jE1nTIRnMQrfJPMWp3bVpDPndnPKjuiyTgeBMdYkoztwVWUqBbf8E2HoQ/w/1
duzSZq00LLNEozoMBhNybrjPt0qjr9quH3fdlJDW4tTFq0p2J2MOW3464OUxm8Fcm4av0CFdwKrj
9KSDP2XhUhP427oAVJqof5aNdaVNwpyLpXtFXXIewB89CihibtCz9YqLo2kaCVLFsfY1+fAybfpy
030TTvWzZZQc9xOLm0gBGm4Y0aVWI9qwuniRVQeMubOy7T//2OZzShg8pWVbquWpm21MOseNP5R0
9KLKgZ0HRrVybQ4tD23VQYiRnFun/SCjfjhGKjDyf/6XWRqYcQ1+PrXRZvgN3xVBYeamKML0FDnf
UpPWLe3UChpPtkpxcb3FOrQ9MBWwwnARlEaC8sZBALHHZbr2MoN/ZGEfklDrfulhtC+FzoxiUrg0
glKYa6wF5snJl2qsW1samrnqyj+oK4MrwjrUCCzUqvZlajuwXnPdpdCemmW5RfIF6rjPrXU3hVu7
RHNh9DO7uyw4vpVEX2R9jVfEaWGd6PGunryN7mXiYBMNgnuQR6izScxgF5qjtldQDdZBeeskDOWR
6YOS3XNOLSYbduTXmCWXOtQJU6sWVeKJhe5YT7xArJ3o8S1z+Kjtp+bal9ljL/qO6Lt4GaQzGaed
h5aW/daHcs6bQJRG2b9KkhfP+pTEwbk4KgutOObD6LOExjLvp1g+p4ZiVsH0zmnuUJpVwFUSA0cC
cqoyYL2vsINkU975jlECNTFA5HkdLWrh1o+ogKWXWdpfgNXqOqknHAQ6DGEjgLWMjkZz3kTxFeGa
EG546jXZLUx9OBJgBDwm21PIHYPQWSIdYQJPiEQvtnntbuq63ZJMue4GZ1szdWmUZ8/uDFPZupgi
gEvKuq3YACk1tBmgYkPUnRylG/jV5kARjDEpODduxWE5ZbWEd4/lP0div8HiUk/RD2MD9Mqkb2kA
+kqSlruM3S3cc0hnOaKyqP6uc4QU6EMr7yLGjvAeUrgBw9qSebM7+LEw/AntNKsA2Fa65bLwRojN
YpR1Jl9Oh9iRuU8XsyGy5VbhE2o57wtkCecR9vueJQYIksbxeztFr8jUJ59AYCZpto498Gx6Z2xJ
nvqx5E+idQtLpkzNQENSaajQkHImE5h+7fyLNd2ipR5rEq5ARkwM0giG4QOTZITEkKi6AUwvAOWZ
NVOR6FHkn1K/5h79RuAm1GdArDS7e2GvR951eUfMFFDYplu1vI/FsUXa6kyYCA19NVjsNqAEhOMl
b7VFfAxRcYu0RL/CNynGrclETm28dVI5Z+YxxNS1GPO9d1smn2liXJMsJjuhA3NNrYjcfNpkhOL4
eY2fJq67ZWt5e35Ebc3KSDWpAdWfmpdo1OiMN3LX6386VkeW+SyQJ6UdOAO93wlJ4mdtLGwlRw8f
L8MKwWspNy035px14LCtl9Q2EzTtGlBTX25s7Aat1KPVoFvLBqEGQ9xDZCaE3hCfgce33YY8KGkZ
wQ7TNChep6A5YRWTk5CEwwwsVRkRBsbyYPJGuUpdaqs6RR3YWSslejS9d9PN6eo0bGpLJAx5RyVR
sxxFdB29WA5L03q2AXC+7gZbu08WEDtznPjOWv3GQo2cwhS+lAWtbKq+vSDS/CB12aTJgI/p5slL
rK819rx4cyVCjyTEQWFXV1WMn6LISAcys6vS5a9sRWxWoPW7PVJw9VTHA0GaA3qfyFM7FO8mWRPh
ix2SSeyk/Us27+3I8R17/SuxmpMjpycqgJDnydJAsrnqa/1Jap777G17PhEQAYxtSgbKIGkdss+q
Vp+6krfrgh27wkeEISsT4v2QM2UrswQXyyu/5HaOaUAXCGGp381k2sZ9DFaoJPynyH9p9rjYuA0T
2embLDB+ggZ3bFmEf5rW3tjzZeY0M3XD4/HV8fV4HULhsAnuYeyB6rOr7y5vu52M8t+oBv00gsDO
KgR/qlRXiQZD1FQs1CdBxmFil0e9y6nQxuJdtoqBxRn0OLD6qLOU65h60VZXZsWgYqtkf/EebbZ9
CzlaOnLTkVuRE14fLrJvFzIDkW825LXXORSMDGPWqgacLh0cEFgp8syFTilt5r5xz/TDTl/JpvYd
RHZtGZgkf6fX3OGYqWH5FYVDFFWh03BkJNNXnkKJeDY1zV0WWSfIKi/9wDZfNAFImzwAZZ0kgsTZ
PDOxzsjRzyUY39Gq/YH8TFkWL4j6fWz1LmCgYgbrw5sV2ErsBZNzmMMPD5RQMCOFQAvNID0dMEvG
J01Z5gDh/oq6cx8fXLHhATPx773qJunJiS5dhgRZVOZLCs2oepUOSOoC6TetK1nm9Zcc/0CM8syX
pr+MyGDG51DsIDbKK8thzVu3yI9t+9aCUpIQlaZf3anJRiUvE47RCHaJShBw1CGkW6mAMukznInH
ZSw+EntPWIoCBnZ8GVqUnHOWYPmW9CNd8BYaAx8xSl+t/LO0eRD2W1c5sz54DtMj6nfkTnsZRv03
xhP0/LPBv1vOPKs6eB05s1O05tRzWCQcGvm/EersiC4URRd717cwfeTBrdfIHgVJboj2K/SeiHOt
EjLge8q6RfkJGbkK/SGY3TiAsCRPH24V2DG7RmzqaWVAFIfy20oUtSOqKJSn9cMicFhcq2RVmasJ
IUK3t9ytiJ5m8cic15MMD4qJHe9QWDuDjWcEuqsA4VWJ97lMiXAaH3sbwfwWVYjDnNhCaSiC8zit
rPCQY0VQBZDdfBEmzxhk2AA6jHE5Ao+1Sv4O7HqFM5Rn+jYJDhPMsfQ9AUDWC3OxVkGSKXC4BuMr
x+2iACzzwNWpxwZXV+PtpP2q1cQiV8yMgq/a2PcG5omtBHJqoRJjPxK25KDFq6bahBp+WtAzyL+V
/uKss575y0bX9/34GfZfDdKxEs6O0K4uq7X6fZxzAl224u4hjE+m/GJs3XZ/Yv2lI6Y1wTeQ62vG
03ZHNgbejMPQsyABSoM8dT2Jr84CdeF9DyJjCg5sy+5WTHGSO5pHOd/MH5H22rraYoQ05CI4jkc4
k9uCyoi5CNvbdyv9yMJjkH0H8SWnRoKSRU7jN/ugotiAz543Tvqz4qId7PNY7Qr3oKE5CNEOt99q
frSdlZmeCUrSAuyEIMJ5y5O5mxOhrCWnI+MiQ7mErbWrUrjiYBf1vWId1ALIGwcXxm94cgc5sKfc
cH7anQ8NBHQD522+6ekdUAgQTZFQ9mJeDP9ajHlU5VcB/ZfbSIUPFTlZ4cEz/2jmnwQDA/0sALRN
gimBTKYB8es2EHtn+JOnZx3MYNi71xrsYNPcUlSXEzBCC22m8RAK66xfG1ghoEPK5JcWCAbxQOAM
G/a+NK4uhQpZHTsT6KFdfw7GTu9ewE8aQBEV4Z5zvPuV9aWCKQecGCrkdEl3WXkbF6c00PYpYUoZ
ozAoL8Gcdd7XOKu1jTnc+TP4nTR5sfp9r6x4snvkVPblex/veGQH6KiY1DAgHlh5Q2CvK6S0XLHq
WYRvXn5XnFdeQ/XODusM5dOpLMgOyAsZIbjFj17fNFKV82tJyS5dqKqvrYEey1z0lNvQPD2wlAVe
g7p6eN6emyxk2+6snfxND95b5TeSf70OE6ivtCs0LVLzu/ESRA/FeC1MOLO0gfjsst/WuwCMrYjy
Ha4ASqV3LJ0XT3lXUV8Mf2vnqpmXjngOyMvG0gM+5bK3u2YtZSpiAzBKMH+ZWx8c+07UbppteT2R
r0BXWKSWo7fD58FIdV9NzzC9Tvo5yM8i2TNBFcUBYz5S/HZZA8pDXi0+7JDH3FYlDTT/GvTqMIIY
7ayNXvjCBZC15lvmAIyh3vDSLttHiWrccKNFYR6h1HiIxQAgj+e+OCjp2jFf0XqtXZJckehX8Vdf
X3L7UPH1mdoVnwmOQYLEo2PhnbzqlFeXtD53/YoPqPavWbt1tQ2fyB7vRX4cxEWJPzpWHMlPApA1
H66mcRmr68NiNhRyDmtroi0L/asKP/rhykEz5i+Zex6SZx4fpvG1Nh/wSZVyJwgW7JcCalh0t8Vx
5ugNjKbyv074Ono3zpg83+Nw1qJDF1zN6qu0jOUwk2dnQqJHkQcknbHTYZpulRLCnWVUUP+pw/V8
IKMzh2dbqQ+3R3uOoqz6a0879msGQgdlvLEppiINrDNxkGil0Hgy20jNfYDIOdwwo1iywefJMCZn
Pf0uNOByPu/ea27hqrbOZnrJ8/cRKi/flF2tg54UIXchcZ3m8HuL8a8IH334Yha3XNvp5CLY9D+o
ahhbOpVP48fXmEcAARh1FCCCgVQskvjDLdcmp8NGJbm+3FTxqxEfNePVw6ViKJ/xcGePD2mCyTeL
8RR+7Mmuf2p5n1oSADZF+tKCLg6Jku85Xi0yFSKOGwDH1fgnJZmi+DHDtzh/dFGPxo4i25Ow6M/c
I4zhy3ALMHaUa0++5AwPE4m7Iz3xUDbEmuvHZ8wrZq86m3v3AD/MaHZVfNdmHYL31XevUws6fJlG
e2d65fnFN9OZqMZu/CqTQISsbc1o7w4nLThAsMvjHwEUOmRu543f6BawB0DkF+9jfXflFQOwSzXO
R+InIOpmHG4ZC1sC2Xgo5uHeHPdBthvFd84jh+u3fPLsS8BWT/YGH3ebbUflYRl/tXDjoYJEWEJG
kYaFbO10xMtw4HfnLn1DcLVIiud0aNpbP5MCViX47AqMdjBuAu2Fmw4zlOGiYdmV49dA8oxOIvki
dQG9fgfUmcoPzgqgKqZ94EWVhnhQwNdEqvxoNP7dYWrRW6+wIIWodzhEE4W/9JYFGyZqVOx6duZ6
NRj7NWvJNAR0OKIsdbhznGbe95TeE+uYzDe3sylsVIYnQWECvor901qS/I44OsYwxOM1LfAirg31
W0jYdBuUfAXkBqKd00hdotIjSe1ezX50c7IoJbf8o46gPPtHz3gMIeVzo4YOtzoYS3YpXA0U1iYp
68OpMXfCuCn4TW1Gsg0Ydg0cewaWnQocqdzRS15SkO38OX4vB9qDM1xaoO4JEa3DLkXtKVeqi5db
YZ11c4IjrXmabCYKZ7HMnM9UsmbnbYGO7/OfQbmLlsuvuuYRKri1VzK/gMdn5a8CoqB2NJnysGxX
T7XMaTofo/hCRcbyDG49YGQ/GS49QPsRsL1T7zsbmfVaiHsufbv9UbNt1+160PcgDWD7KctxvIpq
rSJSduO/lnPCZ7207A3LQa5iIyAEa1sKEpYXGVl1DXUID0SSomX7O0XrUIKyIWmTxjDiXCP0K1pF
1spon0Ny5yhOi9XILrHBWen43LK6QLKKoX1ZhJDAdz0BAZiZsUCu+xMmJiXyY8hB0y4gmNs9s1t0
ENRwiauvbZ4hE4v2bF16gMhgzhbuhr+rqE8AdnwGU3WByfYUYQewX5zsGopdG25RY+Y1jVx9V4pT
L09wTxoH7I65VYctvCvG9rCeLolxT9ZZ7TfjQd27m6TZjRkH/a2yvvP4YTdAVi5kEw7RqlRXhrsv
5Y43Ypeb0SHa/BWb0AKj7HCraApnp3KGofetV7atdWb9QKhoNUtQ8SF/iPSStLdSX/OSdGYLRTkM
ip/hmSNjgPvApDh+NZyvNj9o+TGN1jF7ST2HZ+QXRAgZjBeSRYZa3qCjF9OLlKhqbjqseOMHn17H
VjCdwyyKLYBgJ7o0NlnMx0z39V9juiX2u0oQhk4gRpv81mh9GOCZb3Z9kfFrlt2D6ux2x7IBD7Ko
F5FxtClrkqMLgnF6Gcy/SeyTVomGeByg6dxM7U+S3OL+5O4anAcbVIyQeJbeoqa98Mfo1B0D+5Aa
H5Wyn5JjoJ6yeAVZqRGXSfy2RIPEiEnCJF1ATmDyJXGpU3eVhzL+WukscQ1a73cNWKez6GIM6u+0
brp6GFCwYesukM9ZCn8tMvOFGr1L/ksYj4koE5qmpak+iQ/kT/gMe1gP7uxkF03n2DuXtGeQn0LW
sd6jS44etiMH4tyLC5GB5Qhw+acHHtp7SvI9ZqXSNsuuuCi4lX8cTshYee/Kp4HyyvE+awPY5Eot
Dk3xUifPUDl2uCT69NfwTpV6Qek79HtmFQE8AZIE7Jdwns6j+8oIh4kIibH4XOExNuinSPdaZ2Kj
98eAufD02Tt8R5yehXc31IurnWIuGfJeqL9aGAzOgVaFuf70gi2Jv3Pwh672gxG9qw/GMrbXNogZ
eaJ0t24ju5A5AIcgnIZGSge0h3kasVjSY/N7jzVCGwnQKQGIjsFf3JMM9d74wnPxpofchoeKrOwl
GV71uRJ0xtVf5K0LG3BFhlVdfwOgXZpvotyEzto096F5SPeBfIOASTTSk1sSZmvEJi+0z2r+7oHw
rON91t3c8DdnwVMk1kIXH9jzsdhfUrQ8aI7yloghoobQ/pDZy/yofE0jTOoZ1qw96/bwwGh3XCqL
Xv/oomD5acV3XKihvsEfV5crpTvU7jEDTBHzsfBrLxpQPwEVcYEPf3oy+mWCvfmGGcuDdtXCUp0v
Ex7ZxEv7kfknsNVlkiVLMfvfTwrHEa7B8sSPZUK7R/IZvSlE1nOkDfnfniR1rjuGBS+RT3s9rOCd
rMreNxGRUhPjPuXhvPxuGYgOa5b+yaNytkawt+eKtt1m3j1vSy5E1p78h2xhO3+nHinJsLVOanzo
lCearo6l+2keXO8T9dXBMcUs2qfOoVElwvCawzoT0a/KQ0ASdJGRc+Wh5VftS+keeYpK92PqLlN7
LtS7Z+yUlbfMWamq6aXGxkJU9kh9ulZXav0TMmNisbE0c8b7w9fQ12yhGcYz4uzkowhOlrxZFazW
VdQzPaL7Si55/xGC6M6VP208S7/BvY5HFnnzpYNLSTiHzGHCp1/mDiiHjRGhrPSeVWItS+FgClmn
HlipvZF8qNnFFStdfFvBd+wSDgL8CF408bHKZrDZfSSvTvGp1+fB/9ZZYwHRoFt91sGKTGLHPo7y
qJV3ncFK+zGOO/euKkdV30fBhhKaSrQyd5jfJ7K8yy9MwGr5lYizYr9AnlxA1UC3GofXkBqjaqoF
L2AF3p7riix1EW07cl+Ha9X9Ju2v4dxURsq4p3CusqtuaDeKwxQ9yvhdE39wqyxansDqUhAAlzZf
rY4nBbkoX8VW097d6WNiAEYV4WtEyDn5h+LsvPoaZo+K66DUCarU0YMvrX8KaNaDjMK8Ym8pz3ku
hr1miTRvFRFd1/wTYffG3aEFmy4F6GFw13OLzJuoPxnzaC/Ya9VbNxHRc4goYpxLRlJeHN1G56F4
u3JBRM6arFLXebPi9zg7pfa+NE+cb5nxHrVXJ/+sGrr9g2VvXfxQwdYlp4+4Pmi3ANCA5THUYEyn
31wAvIF6Va114W0n/RsZMeMtUMpMb3S55ByliAxenIW36BysrWyGOH7xnmBt5ii6sNnVeQZgWSSB
Tcc+82kRPshXisK2qvYWFcfgCwLZ+Z00BUnw1sBXnT0Yro3WmzYdm2pfKQeLVI+O5cVQzzWXPZP8
ltyv2g+zE7luM4gy4EZWgsxEohNzdMzZ2maJT1nJSW+9Gc1JBMz7K96t7nNAAAqqf9Vk35DLyFq+
3jjZ96D8HQWURPka4npy2AkYMMp0onZwm5njp8VDpTob4aaptpSvjIISYHokQzYkRA4s6pxqT+dQ
6y8BBgTrb2t8qPmtaE5Zci/HldbxfPRt8dOk3x04jzh6oX+0uRXmTEdfHhkQqvek3lKWKt62Ha9F
cBX5to2e2XgI7XWUfHkVqfM4HcX6xSUHCoB28BaTjkRatv6c73uPpSNH1YlGu/21ZwEvNu5VGBx6
kjaL4kjizTBzOzYZBOyMhQ6baz3JN02/14YNczmVGWTgF8WWXmVy1oRlBeXVte+leghhyvrKa82q
vf00SAKNSATVOJaUBZ+LaxBykXOoo5MVqtvcGfBifhTZXV2ljJDNgzm+zVIphdIGpyYpcgzOR79x
96o4MXBiRQSddu4DHlzY4Ez4oD093nbI7tF089JPbDF2fSB+9fdddT8SHi3GPBPtLqZcyWbb0Cjn
NaN5Rl/pojPfa9AVSkYgCzmYBFSQHGE5YLa1q+1dupoh43ATwSqhk91xdWLikvI9IrjVzHUE8Vew
0D0iMMTsGAp4y7wIN6og+nVOX+XrjBeXyKKoHjkKu5tOndK4r3K6TWsyJusfsQQlla7t1bAWni8W
VEgkzjrY5nU89GPLI5y1iq65C4VNmDT+lAYDiB3gb8M81hiMh6Vb3TOqsICE246k24zEW7lgxstS
IV65BLiAVyIZV6FYSwnAXLaE0q3JQPST+urof5IlAh58icQVT9wo0/CWzTc3q4VOsr62j/1IUbTu
tEs13kJ1JVbftboNvBnfy2S/J80X+jl3m+Hg6N0Kw16wEF02xaWn71e/FfE+5KdsHgJgcLXFm1au
Kjg7DD3r2jfJREgHi6c0hkFcX5b8jCV6w4q1Q/Lwlq3f6C/zx0npQIixR9WR22eN5GImiNi8Dq12
aucHOixPPXhYHslI+AHK5Fjm+/ZraE5V/+Srsgfm+OZeh9riua9Z9fSweZOiPPTcHcuYZGWj/9vB
Us3HpxkBpVkptEG8/KDSVi9scRDmn0m5ERTlWv+bpfPacd3IougXEWAOryKpLLVCR70QUgdGMeev
96oLAzOA4fH4dktk1Tk73o3Uj6ffMKLadf6h8Ja09svTeTylO3Y3/nl2DZdvbNpQVtru9I1JM7TK
J+qAX7Nt+0aAE140KABb9yBf+h8xJunwFgLfOgTUq6+TeuZjqDLfUdyKNR1LuMDylbvEI5HTW92W
Vw0ihuQrDyf5vCAwcZmwgRBzOS6FTrvZd8mGr8yKL2F1bNSDHBKbwsq8Bm1tyy1el7behewGfb3T
8+XTbRfUkc/rgModXkCC8emwrsgW24xJ4BY90gUqurXpOoaPMICoJj53kohIJMe+JRAWsIqa7466
7wZIunqeesRnKOdTbICSNOH0MxdkX7otY7rZv1W+vhKN66tirdMqvhqQvawG50zdsI5VgbjARapc
ZMCLLP5Rn8B/wypt8ObeS/WILBYEZKbGXIu/9DvRUdSOUQfl2vOCZCKCfCCo4UyTnUjtSTAT7G3j
0+kmsinek1e9PEXThzh9+vRNLXa4xH35uYqtz4xTfExFpXTKE0BSZv2K5dTnVSk9HbRqZXncUSC2
y8Cfp60ZSDSwcIdYX+ZIv/uqbxjLSYFLmFFRqxE9yZ6+SHoXWrt+cVTaSjZpCsZ+KcZXXfoLNKLv
37Vpr+Hv6pBK/pG5RTWhGd80ZQI4AEb5yLI/Gtfj6fhLOqRzEj1yCcLJAzslM0Y4glF9xfkjF36B
/hcZ6IIuOOTAK+gMfvLCV1dxcsZAg/lM9UtaMPNIXzT5H8gRs76kvwwymrvFyKK5nT0Y9/jQ+RJq
iZMMP6esWvkoAQuR0dKB6+REyLghJOjIqpwH32HzK49vlfwyaefxKfkNj4pwlmIYg9k6GeaDck84
wx0ABx6NfQ2/2bDwom7xgEeB7lyHoK7186uQDtP0oRPiqZAsZcOylH91qUPdLrv8s84vxvhJbwrd
bDYyBE35URE7SRXZ0ZRNxiQPbRr9taLTKirOMjLBCNpHkdSdZNUrTkaPQLDJpQa9BAjY68WJG9lD
u7gYX2xG5E20KgdihUU2GHxM7zDS54e4WHfBbiwOmRBoNGgnQptV7WoTDbGMVngjn1QxDj/O7+gb
rtJyXgLBkvfcdJ955gWopQbaFE699i3jVsO85cX5SX36nKLd3eYK64H+a5Ua5pqsSSzsDQDZLD2U
7rO1Lky8NcsIDYois9cB0bhIEuWnS8V+N9nqtZ5RylhpfIFtuU/NFb3u8Nq0INAWO1OEUTWfQfma
5aviRDyOKgM5FTkThgCMU7cemrUU/MbGIYw3CON5Isj1kbodmt/F0zo5qJh5UvsrR+3IlaU4LzYv
bbCGmgFpPyX5pRsdl97DjOwDKob447MrOeSLBjJO/4ICQnozhnvOsYKEWNqLOKviTSntSaRc9Av2
lfaQaxuKiSPPcUN1KbUqXRLYnJB7cpYwNozUHI7ylUinhY4yF83ZKtqQ7AOesmrMQycinXet9q3X
D6E0k1EtdR23kQIYOtKFAeNpc+yEHyaRQOIHV0BPBoH9wvlFBlk/Yn5+dp5FtUXLrhty1UjoChO0
JVpdbyu6klW5Y/F5fSq3JlWWII3oMNaK9cj032C4pKLzbaUXt9KSl/p4xNAdxPvKwViLJugiABOZ
mJb2yWpNSp1avdXPzyeJlIQu1jWOq132/Oisn876LvuHrHq9ekDl6Bb03HmESmYenyIojif5Fj0i
q8TD3psSsoJ4w+QR4LGNv/Xo/dmdLx99QpEJP95K8cgRG72ZJc9Mt2Ra8xbiomeUprGqsK+t1iwg
bVl6nmduBRt4L+e2a7FJUzTp4nBk5fxOYXlRZ3HgOsRa8yUYHd92BOvJ37RaH6xHt1100SuErdBG
yBE4f/ETiW/I8oKATq+XqiQnFDoFBzLRStc8Blvfkn5r1YQ5H8LnEb4DsLpnWeAPpf4NrXa8VQF4
dEZ+q/2ML5ZNigPwR+PLLvpvOqR8OOY0Pgt7d9ATxIeBIWbak3Hrt0uVqxAdxEBSkgOcewoBO2dR
/ohCty+OwZLAYHOvfpFEh2Sc0Gx09NmD+Gg+XmrfuQ5WivMFUgBx/hpk32SZ7scQWUR+kdoTyBeu
7017naC+GW65Ju3ziBMOLanbLYi0UX5MnHMrTt/2WFckAiJrWei0PaTLkmyx0HgQfcY/zLQVPCpp
N7d4YN9Ju2dM59CQd4HOdlpeq0AHV+Gar9wI9EFelvUqQxiSDAwksd/LHakJ9MRrn5n1azWggfKp
ZQuPjeVz8ECMnw8A50Vyq+idoTnb4tWoc08Z1kH80iDYdmZjVSCsr2cCmzlXI36omv+a4OgT4SWh
rnPZu472VgR/ekhtQrAenEM3CVaMg+XZkR6EyhgT3d9g+SgAsBHrJmEuwJjDCmhN4DzR7/8XjEph
sptsKG0crv8uVMjGHCvvd8lzVozfWqlTs7a1813pbEIe4u4v0m/hAqrjhRWdjDT+INepDs/Fi4NM
qg7vivWGFBLNWoiDky+4WIcisXYgKaPL3Zo9XpVuRrK1KCXnYSIK6uo4HNsZF0B8iSNS8V+0RQ/x
/PnMfsGxPQm5Bjw5tL4ECvGi9WflJDNHgH6hT3RQkYQaWdREQPOphsUfW6xIrhEXygCm7Ta+gqSB
tyHrD8/EIW7825JpsZs3z3WGwDVAdONLdKRSKxOuYUZXTFzGtBvZu3maCh5chq7eenrPxW36x9Wh
rEnhar3E2MwgZRLZYpLOm4gXqH1Y0ODEw/iOvRUSzQxh1mjBuS1Hj6rYni71/l1pyxeC1wlsVWki
vQ/lB+qWhRYdJUYUi2vQ8Ch9YBMj8WJYR1wzZglqissGcbonWay/oJEzNv3ws1PP8XSrih8V+0o3
3kz5tcamBKJveWZ9ZGoL8ksMT9ojChDgm0liSc5mJ+f3UFq3DcrjeG+Oy/b51ytfJC2QXBS4CM0A
rf8aHgGSLdyuuoWsMMBZqvyp8+sZuOJxL8yNxieMgB/QTlsQyG4A3IHJZP2H8TNVH2ofkxWwIatj
Og7lu4mHsmzoQCl/sCjVzsqIYPYPA+oTvuuqW0J5hIqnP79K+xivdM+yXse1vQn0q5R/qmRgtuQK
kowrmjUKA4nUZeRcZhUq8MAAw7sx7313LsYXgQjjcl0IlY0Rvqs9/SnRN82Z5EKhNiIOkraErHjl
k+JEFojb9GVZ23g6qMbrHDy08iWbruJf7Ug3G4QhRw5EsAQPISLZ6OKQQz+x1CkbJFWLzLywJegj
26unUkcOSouJH3odijQN/8b46wFTa27owoWbgSdVt1wA1B/lLim4/Mhbp6EJFEPostYCX+OIQmFQ
tDdc6aBUXD/RlcDAmfYHIAKBd0zQwSOpDSBYEiXOg/lm5e/sAqQA+WRDjmvqKtIVonZ4KUbijSS5
FZYUJM3IVlfyNt8M0PHOVvwqEVZtSI48uneoGm8NDPUst26m/XQoxKzoRvkFxNzMEPkxf0IeNumH
wveL0QiBdhax4OwkiXKqYolBgCyhRZwVL0XbuHVz7MfHxDo9rcR+pPGT+lyG5A14IzJQmCiKLwKo
hYmOwZ7k0x3/r3787pGciEUoKyWQXPBl8ySubqM/3pDH6TDk6fBI6/ewODXyC8u3nv5E5FbKyXs0
X9j1lehrrK8ZkiUBX3TPC5ykhNsIGxDBVCQyTs4yQ2u/tvwBtm7LDgeXTe5syiXecCRwt1bEeNXD
t1H3nvhZAFjRrynAlt2LmOsrgdpKghPqQmoCOoJi7YXeXEL1LGqeFU7m/g2GraaajLulcaT1A7jS
YCLgTRzICFcHmgYpFya4jU8SzZlvk15IGyg1nc1RIWS/O+skuJUjYvj2Tv6Jq2o0h6Ur3kQF8Dky
3uDiZXs3lQyaz2MtvVaTTErpV0DUCSl62qGdXgJmxeZTlk+y9JKz/OX61qIezUPB7Lz0rmjhPqvd
mjBHtyAGHYgHNneR1KuG3xL+Q2BNPlWjsKRP3Ea4m0i1sNQ/9Xmt5WXwVUkXlFEWn/M4XdKWwgLr
VbOWxMzMUA7AHbG9q6qjKW9EYHch3Pwd8b0cGTJzyHztp6s4H/XnSux2kbMggtoz4l1JmrLuZdMK
Y7aPFRTsjQSuTfVcqVTENgcGoaq8pCmPLmoL3juFmDbjwzJfYuNqIVlNU5X853fN/uqITLGAJE+h
7WdUrZGbB0EkZih0Z2N6S1GpeOOyiqlY5cX6VIh08my/mj0ioWuXSD2NFNl9qDyk6KdVr7HFenNK
kpuEUe5JwSgODWREAZgvaoYQaK/6ihDwcESEhC/fClhzIAzPcJbFqivhs5Y071p0OdO6gQYaDgO7
hHjK0GKBefhZyVuyKUBKSPvN9nW/InQuhUFO6x+2QJ74xOFxj79xiUXRsnNeFAMRXMIQ6vbFxSZh
cxF7aQ78ITNme1hnHX3b5uvJoeFd/xggmOzXCCP3uG/HS2Gun+Ye5AieaURuhtTF2WDGiS/5vDTV
c8Lfn58iaZeMHcLodDZ2WmGbdUeZ9nLy+VnQ2zc+3zafp03B3EZ6lEDZI23L70zxKG4WBunaDMJp
D4LO2eFMpCQXDPATuZ320yXQgctkEHystISVxlbCVzBiSaM/CLUjC1DP6NKSV03aY71rjB3JWpqB
a+qOrwwj7rZ7oqaTgDVsfP81+kSCAkG36eJDEzUg1bkQNoYb1GTDQR5RXof4yI+YLPt1Mv42Z0Ux
GNJ1l207JfjSEXqOdPRVdTlZExAiL3O1nWFX2MagmNBZXQkQQld5sID0leeBiQGr4SrOLZ4GRKwQ
XAPrpQ8Xk+wV6RZUj8n8mkr6fNLOtwJ6EBvANkQ07ykTXxk12DKggi22yBl0CBPmQlZ2E4/vZIxr
vdIXff9jyVib6Iw+Yr3hxe3X5qY3VhXzycJcTX45Xp2JDSA/mqTIwb4qXxnzGbS1xuZBYjiq8FtG
5QfNq1K2jJ57TGOa+payDM0Xrf+hkX5llFux8pnZbgSIGNBgajHSdjq8kwaIme8fkV2U3moN1M05
TBoIspl5MX6tsf8IFRJeFyiYRuE2oyXhuxlg5YjUZrn0zWTXMERA0Ym9opyZfxhIMnrre/hs+Utp
iFo7OfWnGLjKH464Nv5KLJZsm90v55UXMPzocQpDa4yDsahL1hGY8jBBWEZ/R8irx3qHmkhubo34
UqzVI05X3EMouggf3yDhafG5jdsmiAjcwHQQnBIJ0mKRo/tcJQ89+EUggYvSgsY8ogQXF7iArN2H
BUsiV8RUCASt2dfmoyaosFK/tBRynD6c1dBfeAy6bEWCY3dtnkcZaepQXEisXWRo+BsOTogpV4vA
e9zAi6I9ca1ArRdBHNk2jgbE5tqpsBAfsn5YLeqrhzq5RuaqplDiPO191dHuQwSJGM3ikmRRjMK0
3AQauiWQbnHMNW+VCq0Gyin8z2TFLBXSeuyfWN5G+TlobxNse46QX7wnjo0yiBWpoj3neyK4Hh11
rF8pXFlOfI9L0IppgX5A0/yw9I34lLvYZWdvUN8IiFKfMGviOCUBlqdaCEPY2Kf2FsN4jG48bwXh
XQTvJQ8EUY6LuYRX5XfntUFF54+gPnAIUbcdyr+q4Kvy5GijW6cRdY/BzzS8duhHnHde2Ca/s/tU
2iUuX0GpsAFZEgdYhhX1RFCgytEXtW+2fr9PQNWRq+vv2LHdUPvrlgOobIEB6xguviuW1CaCiB4a
FwapoIPvnEVCiywroH/UnbZvYXdrkZKYFAgJ8bnDr5N1KcFU39D4c3+qn4e29LPmL89/uoA+6RK5
ffewCV5jumV+Uxrdbe85Z/BG4634iJHcYw79VSChyiD0LRt0hdeBx0v65MyppkXdrRPtmFAK0f4m
hHMXR5ZKbc+swN36o5lQoAQWcfvt+upllK+C/Y/XckXNhAFqOJwhMGWHDLEAUa759IcakaGxTTlJ
dP53n4eKd0iINQCZyk247sxPI7w/IQYHXmAnBlDA/QuF4krpjTIcj+iwRab5Ur/lzNPNo93lYNwv
QtswNjyqw7uj+LFNqRKRJBmCvv3cY0riz+eNWD5XFlqhZcwyAVZKJqkUC0MFIKMGnrNmOAX0Ueqd
4SBzCG628jfn7GMrNBwL+tBQoYG4PN3vVl+N63Y9TNt23qd4rYfs2EdiAMljVJGfTbVJKcjmSDI9
jOKs/dW1xc/2PAvWRcoBOMnA7uB9PlAFVOWxwiNY9XcAN7L+mvgDQG1I2Df1JWIq3ma7hPsaKPvj
V3I4f5Ddax3BxwDl+SafPCk/5fOmTbcV36H6m9GeSwQeNAlRfvkplncZai3zCyZ60bc7prb4XBeK
F9UpOxX0PBL+MCMwcj7zoY3JvvK5Tae1QG2C7l2OUGgQaKii7G7WUeNpEXYmyIQQuyAKJ26h0No7
BYQap/NHikR3uJoT3J7HGtD0LE8BukUIO+H0O3Ipz8i4pPo1Az1hFQvYy7x+WtdIacg+V1Zmh2yK
6YOpS8x+qMsHXwr30KHi1EfvWhNspYEB9Zdy3lnpvqHUyWU4nI59eUC/4gEry7C7wE1S9iBhAtfW
h9X7nU0fmmsaJRLAK9phgH8Vm1DWfZp/as6evGntlQzfOHsm10DJS8OhTLRSQhEXdwMt81p7qf3Z
HcqD3ayaxB95xLj6MDcZFtmbn7p0TFV+fraNBh48px98IoBRtU+Z+ojsM4/kqG7IbCAlx+QYA8Nc
2KAYH5ZPZMewj1kMZcjR9CzOUy6uHrHC8BeVGwqDBQnTe2S8AbUdqFLiy+bz034k527X7w5RwCNE
x6LP161Cgn9775HYAx9HbLxG8dstCfoIOO9HF+gDlX4AjIgtoA9sjncbq9o3/ssV7CLryeRzr3V7
oYvrSNpH3tDH9aEpvjVkEaRAko+kajcB2XfJq8mfGvSoxy8c/eSKIJwtwKcHsE+MCoKBkC9RTVqT
Sj2Cimo2FODLTKHhKsqPsoNiE3zNyDeG8aJFBd4gpD22UNf9wDFyBlvGxuTfmAMZymOJUoBL1npz
EHNFq4RBPdsl8W/onFVlWtxJp9BOnchK2wXNIfhmv+i+Q3mXFoy9Nn8GYN7MWYedPiBXTgfdByNm
1kW3WTPkMTEOqeyJqAVMe4Dc/2A/sBR2LUI0WeEWBBKIZZXuhoVTvjbF7/Req6eiWg6QlzwLik9c
qTIfDLT+zWeNalN9t1x2vOwCilEH6I7u1AoX99yLlgZxbghjsWaO6dlAQB58O05Hyoq9gBPD5cGp
/WtLG0Zlla8pyRCqkOc4yxCiEms981m6S5C3MzAzF9j/xipDPiFWe6l5wiRqmpD39jwVb7ZWn+z2
MJ3SFapOfdOsihUwCtc+VpcDM0OgYI2PyENf91XP9/ZODgJhEjd+N7k/BGQ+2ksDvLAgwoJlO7pH
NHUpt3/otPPWIlojXWQRoJnDLMLDXcWnaOm46uDsybXg/DrTNYcp+KhIh9Fj1BjLlwrBKzMTQ4KR
vYwBsGSN0jF75S5KgYaeSuBGIMCE5yxqKjdAZCVsbkLSNaA6UYzD8xY7rPL4LgAwkM4QROGhJ22X
5oo6Bgwc7N9rloGl3exSL/TiGTfBj1PeY+drSrbsyll8GZR1JR0FoMRfOXW/ECNnu4dSLgizzHU3
AcipD0w3mJWpi7y0+VeR74q1jMhhFf2SIo5X2bPutkbkLoqb5DvujlL+BsZBOuJ0n+JPEqPn6qsY
34iZA7meGGESbso7Ug2OGw1xGmB+9aHogRvuSbWi5YCqEc92fv7t/iDyqfQX+0SmUNkptBso1Bmq
wL4bfybmFvQNAj/J3yZefumcymepPEzpmgHPRKB2DPovybipzxFqfVpEduBN4U9i3KRncXWGn6KD
IlxKfl8LjnmQ/sRk+Ix/5Pal+WXYhVLr2MHz5K0HiJKGa8c9PRsXNMM6QSrmNoiPmvoi91QDfRFv
gppmXOnRUTV9GffzHLC7xSfYA+6BrCXg42XQvgR50lCdFTF2Ew1OqgaD0XODSdm100Msr/5QSZO2
uzTQ6iPL0A8pl1sFtRPy+tWIhjrKZmxA0icrnhDYzfa9kV/ZZiyDKI4Vhd7IpKTSIycjxDGk9e9T
9KMqQhOOv+aj0o9OvhHDz5ifhQgMuVHfb6fobKJObqW7M+2ySl60z7fYIMIIc9pbP79LjPeUUnk6
WE1l7Zv+o5G2ZnJxsmM2G0CjvHnDBXgRhwCU8FqXluIIYGR0YG3qajU+qHAvq20zAklQavQnDaex
+dBQ9+kvVXoKZ26+ddnTu8xYss8mH27o6SAn6Cc3RxDXQSH5mqsC3inNPh6Q2wTLsH2ZZSbcvWVf
OvMaR39x8j5AJXTIu4AveURqAxaMFVfnn4NbPj51TJY+rxC/eFj99K0PY8+BcW8QKHZPTufqNBM1
Vy2k5GwSKSe/6VB7FuJ4objNmqvJdB5FR8HJiWXISd+IpENgcg5pBrbX1rSsfC4SWPJrCrHCRt2W
uA7MU6Zd24khIn3E/U/aoS4/wQKgdWJtGzG/GbUCO/xnSuu+2SmInsF5K1dNN07xJdZ0ubkE1vXn
czQNL/CBK4xbHQM3d79o2SZ0FrQg+6O6f3K9J9I9He/FEZY/1hi33UdpfgsKyQLDmaG9rBx5QB2j
TpsWwrbYEXYQOztNSC1IUoR+W1v1Ls8+6/Kjw2RZvPV8NZrydiqjL6uw/QGMXWXW7v46wxLPuUK6
VLSy2DvF9rRqmGXaPRAT9dubGLE2mlYOpzDk6bZ9J/wleGIJvV2ji0aZjKEQc0v7F/FekzaOsumN
3YmgQ0l54JqxOiBtBaGFMMqXN4cwAZvs2AqL7aQepfjsVDD3nAUCbB4QhG/b5lSmhyZf5sU2WjKd
cgGMK7ANOtMm7HMlV4vASPRhjddBEOToNgWyovGFkM25KFAmtcM2ACwQMg2Xz6u5ylQ1z/VdNimO
8WCj9VOVoyx/yxJmmwyX+xMQfBsSnU5K8IRRR1A/XcVABzaoemLEgCpEkVyjFWNm0wuqWNbgR0Z9
s+uRUeJHYbm1HtQrw2N8ay0k9UIrN2B4CVRUKHHC4wiboyO3lwPGHKGkAXmLNVQx68p8TNZDAyxQ
Uwq7pJeed8Yo34FduRyR01Yusy+5tizXPdzImN/CQYObKxcS/4Bp8jXCCtf6Hma3WfTjqdUZ1BfY
Hy19qVcbJXGIhUUGEGNWaP7YEJCiLJTq6Vm0Oc38INROLxoac+sPWyd1NNnND35/ATs4XCjs2kQ7
8xxwhNasFQvjRXVORJh03Q/pmH39mdPO2K4jkiuAMZH3wY+aJDMsnY4iaebvMaet+RX6wFWgeTqO
hrrkpYLEkWuwd8QZNS5FSX6fgpOZ/4Y14066N6RtV2FdQVKDt3BJ5OejcgV8EV5D7omem7LpVxOX
ReIRwDKen8mP2IEtTkGbtA0FYjjgd866nxHYKFUIGL0RhuzCOJNejmA71Jak0dsrTOEg68HLP4XF
fIoZSwmaoaARN/NR1r4a8J3gFSo1JyNqYsGXfeoZXJsjOslb+pQgZogIo2LStWyAE/LNZtvYZjNq
7xr9iapwLH/2bbdkp/TIxKn5jRsi4P6NAU5NqD5tfXCX5jWR90JSWKbEj8MKPpuXQLtE00v4vBkO
1TzbVJIYljmcXMhqZKRu5Nck4S0wR6jbFuGSIDk8Ux4Wv9+1iWKlIYVEJj3bBVvsRvG1lOm5nS4g
YwWIamSdO3KHF7890z8uamRD4EbLah1tRv2UlW9VsEudI0pNPnrycDD+piMNT8OrkHLPAeGd2acV
vcb6d6u+zsj2dBewIG7X1Nuq3xmbnYeQ5YndxTMJAKnFjkkGNWPMxdL2Gmm0aYZO3PAqYrxqbY/a
H4089p3Wgi7jutXoZGFpigFeG1G1zP2u01HXrlRlxjSI5pVjfFuV73wVkcOtzflSj+6zQhY7AeeM
7xUKIL5o6AcfookBhlUQyH8A6FO6i8MtOtQv5LAv1MhLLcg+b4DGw5vFLgU5sA5Xff87lG8x64dN
3PbzNbGQhxtnxMl4f72EjTcU5xNTdS0v9IJd2WfNJm0CEAukDZEhg/sAL6vdRv0zhTjqyUUeqld7
+jAJdpQJxZ5/n9EuZ9LyJ08rfii0R5jH05qDKDBikwHrh4sPwlYqtVjSPLEWz5fNKhqX9I3Z84Zn
jaaOo1qcoUQg/Bm0NvYXygpxoAUVn+x1YG1S5xeasXENsS9EJW7i8jPtX8T5GqD8I87R/ZXQU+jZ
PVB+04QzKUL5QeRt54PyouLbm/XagBGKohdEUK07aiVUcI/avvczy6J/6aLRMR+OF6ug+PCMMaHG
6hDqZC1e8hHeDxLEuiLBJV2Mo58KExIfZZDMlqsLD7eXOSQ9CvyfnmnxyeXamnfct5mwxTFo10d8
gLDPXH3AHPAFAhfUuXWrA21sS2s6SUsZR5f/tL7U7A923kw+iBMIkevL+tmmDa3YSxkKqm7hkMXL
ABhwfZT0xU9NtaQRzGV5wa76FgQ/0ZQvezyEiCt16Ud3/uLiLSQSgZufz1VLlgS/LSZtm6K5UTrO
TKK42VAxE8/Ku5gatfiWuYwszekHbVlBSyBSqHS81DDZQtCVjUfAiw6BSPtTzCvUOeKLaCucerpK
iA7pMPSSPAEOv6UAQzYPhYOeqz9MOK9TIqCJnAKfNNHtslnsCs7AiJMFrrX2iX4RM1ierocXThhM
TcH8/hUtdPRei3uEco1L1Cu5vUkAA+y3Cd9merUdj7IlToDM3YzC2l27YQUWH34pqHbTkVTAAuMD
G436qgdb3nLpztMWMZw7408G7uIAeEUAuXbZfAczsHZDvBBvfUTOkrCNEKpVs4cgGf2SUs542mpL
GiqB7luLmOAPFNySy2UE9SgMK1DGw1oQB238aC3hMLWf700o8okcoAysMbzqzSxk81CHCOOwQ65M
Op1666znpBviT7MC95ugN9Q2grA0z2P6OQqyhLNWwLeiOC2jJggAf7zzrPPqAnaYO5gaE1av5grP
InG5ahXcxT1/hBaYXvvHZcVDFPtNQqmTrboaKpUU8+Y0gnUwoarNp0mf4SrcNOqH5MdkSB8EkFFl
q2DFrQu/J0RCCpk+HYqMlCvRkRC2cHXZ9pUWEFBKMAWi4MBMg2VQ31Qa3yMNzSWJOzXGrVMXonOx
/9KWgAbtLwRyTN+t5MSX5hHoR4sy+B0k11sdHHuXysburhsPYPuFCvYIueYhWabVhzQpT1FmPx74
cfj+yD/E37cWh0aEtBQii2Gj1X75Kzx3eMHgPTVra8e70QCqHEDF1BvdFk+pWxeWheKhWQ1qhTRu
R7S1N52ADSkVFNGyHKUR6kQvdc0522glynkejt7OFyaTt1696ffe/BbOajP+yDH78cnIorlFnBS8
nu+lw81eIBJiNQPjIMWVn9QB6G3OPXqiotiJk6C2SELyM6Qu9vRQBz6JFFu8dctrKmIbFEv6Q6Ku
xTgl+lF67kv5zypeNRFnBN0ZfqbVz0gzaJ7x7Ea75nlq2OtZPkkoqbZG+po/cf+upmLPyAxAHcus
o3yOT7ToKa8wUA7v+1tVHqrq3BnfNv/i4zxTY8MDrwjQq2YXaREuMAEvHLfTGLK4HfkjhGtK4WjJ
sATv8k2wCjNy3y8E+SQIlVsy+8+ZJsBV8mSjmXwC2MOKgAdkPSHFJFaHIYgboIk01nYi3OfUG+DH
KjiB5EhNCMki9SJsMt+yKg7KaWXLEu1yDjoQk2pHqtkTN5DISxgc9gpme1KuRjj+lmFeZrgq3G9b
oOTcbTEJYuL9gQWb0Noi6KKDuYNC5MZzFSQmRCQxhH1ZQUF2IKI9Gl6Fkmt2ciqW8GaA5sUKu8g7
qXBG/RkoX522LeoTRL1eXnDMWM5Xmln8+dJySlg8+mihya4D99kuQ7ZL6mEwn02uDcEUDB+4CQGO
QeRubLKkWYEwMjG+4B+usDnzM4eYm2NoYFV9NUzpn8bbmIHkjjWK2wKSjtKZhbPXugYqiW5Iktuq
ndiEghmr0JYykgWcsTsZBxNpGxxPo67LZJ/KG0NakvQrv8/Gmrxe02b7RRrKM6nPNwspaLbON7g5
1D3Bg2I5wmQ8EZWCuLONllbfbpz4QmnDwm5h0tcZPyJNECGuWbhufxA/i8yRz3Bn9yCgqOL7MsPc
6/X2F+uesB4UfMtiHlYjFkXpSyrX6TNibH5tpCvxU8O7HRxxaA4xEZkTfbPovZ1k4Zho/dXS17LO
Q7vrWyBBQPyBwfiF5cGTw41e3Tvpr0xegcMpV+zRcoQA5QZSQQUmFsjAH9pDYCEsPw7Zna51tyf+
swGzwa4pVFUWg209/TKb8jWy70LsmvcyZ+HSDhJ9JX3D1d7HQCyUsrWXgO8ju0UJShmQ2H7ZWfus
/yurq4rag3wsni2yPsfSO3F5E9KEep1gR0YtWFjToxNJllYOXkhUPnz7eIOY0wgvWavUPT/59omg
0G26KAsco/cRv+DiMeR/mN5BEn5q/k1T/0Yppfg6avN9iA8lPEy6cuqVrmIz2+bTPgX01YT+FK7R
lG2avFnECPtNei7E4qMmOUnijsIYiRwwp8bvg7wJcZwq0hbO2SHHhehscOT33MAHQlA8TGeIJ55c
6wqzXElV3rFUHrHGWOHsJPle99+dBvqY10iUSOxtLG5TIvMtJKQoIsPo2yZPjGsSaco1E9dxu1Or
S6AeqvwaICQICPwSlGzIVTuwV+Q+IYFo7QzzF6A1LC8AGTo3feZrzpEUWGRbIuvRWMjfk31nk3S5
cp4BgN+3OX0m6t2QW8+oPzSYAwJygCWnfU9fgAE6EiNeFbBnWP6J7zSWPsiedEdsHgQPYaLecDzz
RbTjVgb+xFHxZJk31nq8fFKGm33a0mfp/Jn6jlOhkD4CdBVWSftk/sEnI7UtJhwQiv5UJEeTZpi+
ZaNJySRZpX6yTAhigJLR0M6jzIkp7bE2lvEo2rvO7FJGl1kCcCAOh4rjDbi4hCixI111vlBGQHob
4GaC9jF5tfM9/0mBgRL0iD0Tg619qAmFuYw0mkeilBWBw3iWvVaaTcr+Cy5jzcei11hiUpTyP/ET
5TiKDuaHzD5kCM6ydgfLQPJPDuiYSD2CkcRtZf4W85raX4WMiQM+1jnQDlr7ahl/MYxD1J4hWYKQ
WDCkhPaJbu4oOIfNG1Y0AG8/EO1qpcSfy2YXfJF5JxQpIIsQE1wFaXEP+kNkHrTuVAMEPX9SMk2n
dVMzVra2pzWx+1R+aQzz7eAHgaabsW4mcYkyh5CfREACyJ0p3sgvYuPtGyoGE8x9OdLMFsHzSSU6
q5JuWqMtautzNL7mud4YpoakcvZzG31I9kqEN4YAD8j8WeFfR8nHRoEmPDcuTaRiOGj2WQ1WTb59
SUSOKCpLZ2qQm98y/nOMV7V+pVPI+ZuWkwfHwhDZLmCWBgH/OcGOWb3GQcaxsbj0RMI+ADiqbRKC
LDoG/MBBxGDEeBog1kR8mPHTq56pbf8j6bx2I0eyIPpFBOjNq8qwvDeSXgiVDL33/Po52QNsAzO7
O9PqKjLzmogTuCQieuk33dyxqJa8d6Fet7qHNl1U4yn8fBMnltp8Y80SDTv9cJR+SsErGB/9iFVr
KyHa5uXgoVRRB9d2RkWAkwzrvXMNa5xJ+2E4W8Qpp30/u7OtC/9qNKL1IwnPWRXCzfjSU2BPbwUl
9hVcOGIQTH0r8NbeH2pG6KTgFU2WZuMta65y9clggTpsOWkMw9weiX0uv4dczuPd2Db2ueSK1lDt
4UFEuc7FLB2biyo/g/rHjndBtkCju+t7N+zE5NBfmHOpugbOmX+LDNqiJBqQu1ZFAICv0QjPsLfn
Ns4Sr2dtXnE1rRV100MsR6MLFQu7BvfZTOGu/oKxHRzk/uDBSLHYBLIIRyCxtPv3Gs8mF5W4l5kW
INFaytkuIWIJvVkA4NP/Ua2B4TnGPN6NwTwDEvTfTjoCWGmrPSEFVR5mr5fsHeTiUBS8OwzWpW+r
eZ+cO9PThl2LTQc2TIeKGQvRwuYjSc89g8S+wtYx3cdyLY2rTr2lmNmi6s0gsKCeTxBeL9RM8/oD
nRfATWBeuesshMpjUi4jpkrG7GrjzBS1mzss+zODtfDeVrc+PrD4u1BfFs1EifSR3zWDPYbNXwVh
Ey1AEMrRLq3XKJm6YhtJB+DYbxVmWmWVJ2jVOS0N4hgQA4rvXQudmaYvjXDtZR9167yNjr+ymGIJ
wW/j8VVJCz44UXblIAeE1xwxg/QUMyvcDm82qwfdO4hPwlc/UmubTwAm2fqP+zys5nX/UZvwNym9
LGfrmTu+3jE44X1Aq1yhVIvQejfsJWwJhF280JBbSMVBihft8LBQt8Bof4u9jzur6+w8zouZEq/L
4pipNFtH8QeIwqcmI0ibs+hV7qzEgAez2eDIQNhiDd/DKmR8RDOPNPbEOHkWQ2ospVONZwN1vAJ0
fCoWgc1+ge6fGMxzwjbnxAxO87mzHR6Q9EsyACfWMzn9SPVLCjOWyKWZr39n9UErrpP+GSBhU9HE
tXcKKrQg0ju4t7CfUwiFzVLnBS/3zVwmyZQBCUEJGmhNB3yzwYsuI9GdlN9CuzT4+knDYprsYUSK
k5vCALcuiGY7sbm6g9p9M4xXLe8z/MTNbsw4r/z3sXyoaB3FXavyMGYaClsD6Tqj6o7dOtoElHEc
piVS76hYW/nRQBMeugRTUDSwZAYLyPYm2EbpvEmuqcysdvbl2BFwIk7ysaL0pnv3Pp1oT7YsuLst
Wrs5uIOg3Oj6VQhX5PBdfLZOj/moujXhl5PiD2RkV4GdmUN05Wb/HIuXYm1awDfJq1JXw0gG833s
n2n9LmW/UfPKDG4h9g1jtba4nSIPucMRNRXuo21TPnPm0+Qx/OsWFRVi974v4RZTH3O35+UJ8qFf
/dh4WrPmNjFLonkf9YwFzstXjnm5NfSR6exnrH90aJvk9iXnWwYOXOBZ+FGZ3r5DKhJsSEydRfqO
kxvN6m9pk3+HiXRpAUdUV8Qo1tOpzo9Sf7cNQqKmhZ+fk3Rlv9GsFMdY/2tlEryxEn6byPvu1sJY
wPMTy18v+OmHM2LPSXyk1qZzbiXGFhIfmK588ZyVJZJky/VC+kY+hnojhkMGOgkSO2iytGCJnmIU
TzuqgfIZoSwfk0OdbcxCbLy78SleRKwfI3NMDMwKNCo6EJ3hrfUiUPVNUh4lm9ZO/+GbmeRDi6LG
t1HtqXgklkopbrCtmu+11I2mo6w9Cumq4W2IqY+RY7BdWirAEY1FujOM9zz7SKa9pe0xFFbxe8oR
VthnVDewV10qBl11TQuB0alrVsNwKiyUC84yLu5EIGQoIWjLa5jb/1uxWJBw2KfJRsz/G44n3ViK
xJeY9JFF23zaOeBJ61PIIFGStuYSsVRPcAlIJ+mI92DE6kzF5Owi5Vr1gIc+6orHTuhExS6S42sx
GbQrtBF11KzU/GcwXwXa5pjh2yJfpO1pyIlI2Q7mSjj5ok8N9zFuX1C6nivEyXGwHzpX6lynY9EI
RQNlceGfiKsHZjl9W+/x1te2wtGvEHTKb9zUa1te+eqq19+yytXkF/EYTnMKIWGj2gGwu5RtEkju
OXsVhOVvFfoXRuWRuvql1m8wKYlDmj2e1f3m/hXuPiO3UGaDw90Q5lfbQpDKtqJe1g+rXkeM2HxC
1S6WccSpkbxyECQyE3EGUKX/b7Lp2P/rDphDykcYt+g0H6PqGipFCj3Dsq0+U+S3YLmHA4vaTt2Q
QMCGY41AFykDe6dZQWl6J/FnppcrTaMQ2Q7tLyUcQlImu/ywYXZJIrSYPQOLe5Rz0XBXmX64ZNYE
I4P4y2+uhyC9WZB/pH/MlbjfsW1FUxUx71WIelsEN1/eFzzEJstha8Cl+TEyzbBgXCvVGfFUKq8y
WeBUJYIvlzQxjbW3QDRGnU0rPs10/6/qDkIcABECuTaf07/r6ShmYFH2YZG9IDxNE3BeIoW19MPo
mURhucbyORHdd8mKm2cAuPpuKgGwOhSI1E2mdrUOe+dlFycNabW0scgPCg4MNdN4jcMmCKGLHRt9
R62U1hxCGJNw8Rau/CUTEIR8wxHEB+A/xEIwAbxBA0iGn8Lb2lTiBDJUTJFkrp2Gpc8A14PtNJVd
hkplX4UQicRMhNcfrSI+Wj7P5WQeB/BCKE8Lc513O4sA7+nuUBVAGSio4hyVq4Blv3bIebCJfu83
DPgL9HstszGdwZloZ5JBdwk1buMcd2Qyn+onKDEvfYkHuiTRI9EYbC2gJdrJqa2hxAUZI35yz/C5
MU4TLNZqxCRS7/ySMcRJM9+d+sVLPyNVkYRCcUA2iEM15bNqMQW4bfvnY7KmWHLmU4NiGaUDrlux
Tc38q8anEzinQVmPS33p+Njlc7RDZAZbj99vmf8/nWHS/+hCq1HZi6r/8diBoZKcdyjnennbOxvo
0xFJTimiauent/7Ez2DCtPBKf1bX5zpnzLjwKBFv5RzNY/4t+s4WaFh3i5hVSuoXHGW52OFPh0Wk
jrByHF45zR318yDdJ2DOlvYYk43vn9Eo2vJe04STmpGIvw1FyoWr+xvmdoNyb9pH4jxrB/HpNZcP
vrcuwr3F8HBWgZBbo2B7a/KfmOt7qi+lvtC1Xyv7yzTwDGT2LJvmMyrvTvJSnZv8Fiz89kxiw2xc
arM4/5DZKgido4muwRoyqq0c0+qzbfca8Jpwa0W0pUvcdV5275gNKJX57zHSeDRALpCGfdIMjBjr
PgCqOUe0PAf8wimLlWXyFyRlM6VAxrvRqQm0xjW+WbnCrEFjCA1IGMbNBS+C9c0IiGkuqhzyAsy9
RYxeekn673A85epPH6rrpr40lcZKGRwQITy69ZX0uyk71GxqE269iRVBodzkq4n+IV3/uzrZjPlX
Qb5KzaeB3nBYAZLmkT4AOdOqq53vOtqHyimWAG+AZDFGFn2K2n7rGDbGp2C/NL1bd8cmOcuAwPKd
zAiUYZY9N7B+RD4zPc5KLxPwZYPii5cydbmvo+7QjbupRm+bQDjmlWJuJoPBOnAEmNRgCCvCS2D8
cSjATLH0FRE2nv/LaYCg7ndCpDEw1KVQ8bBD6r8dNfPE9LBn8RirH9AGDNaQRMEz79vG8aad1pgL
ZuFfUiMienYeK61vEkYVlnX44PtFgTxPfyb8i/XTGL6kdKtyWPQgBodrxwSllKlmQS3oyG6d7Efy
TgWJtBNyJJZfO+F1VTHtlOtO4r62OLMP/2RU0o3p0SwrYW8u22Sr+mtbeqgGOTEuVo11jOvLQM3R
8gIlZyB/WotiXkBpz1N4zBkB0yQIhgc+U+EE6GVgfTtytLJdOAIVdZFHLiBOZN2zx+peZ1tL2YGK
q4q9VZzbN5iEaBHAwxQ3tb6w9S+wnFvozedRuuQORSfV9IchOo7cL3JLQA61I4tqaHfvLRVjXt7q
+n2knq8vVnVxuEQ1dQU7MGVIF6PREYOqUroY6p18IKs9hEE1S4ePTufAmr5Z8wtod4NaBnm+3dU4
4TbQ28014++++yBhYYZLIWPUx2ACdyAtoVaenas34i9YRQiEh+5seX+2vp/QRxc94j5OLDkY3oLi
qNbLQkOcQN210qOt056cYQdbc2TxDr+daWbcPWOf864+2DTyKhkTXXg0mdYXWYN86KlpBFhvUv0g
HNhT5aqLdIHtWWgW/IOE1iESogL6i3iZZi50dOGb0YanxZg1BkExQxKTM3WGddxvJ3PlmCszOynl
PkKqJZ1MOrgCsfnDMD6V8ZJK68zZGvC7agakSk2yfQkNygawgeYPS2BzoCScZeanwilgeR9iXwau
F3Wqlb2H/RFIx5uW7qdyE2MqSdDu0Hoveu1sf/37AMcrltoF+X+Rt5eda999QXrhipG8PdLqTEHe
h5Q5c0XLpMdX4WeOeHFkrJy191ScrxCpSw0WmVeCk7FfWgYeva0f/AjiXAUZIN9keCAd7d2vZRc9
t7OpG5RRsM8da1Ys2vQY1JeiFm4hc9Ni5RhV0t+/a/sX2cy8QRBoIfcWp4reHFmD2BFt7ZwaGXoV
GFttYJqOY1kBiEgKk4fieDNoLMovDS+MuUvtR/EcEuipFo4h+gsZxB7fdgBLJyCPpEXA4vFYDjq0
DAwnGX9r7WxyQoefnrBzu8NBQ8+KxYylSgWTU1io021tH6YBeficqjTmqfJctD+4kvi9NSoEthuh
evWVrU7DbRsnk3AroedDKAMdl583D8AaEOw068yNYm5SBg4Z47GWuVnRk08GjtBc+uk6x+1m78Qx
SoK7smQ9896Mz6hd27RHww1WZCKBtDdYK2msAaaR43FP/ZIyf0Prn1Qg688sGmacL7K1K0h7mKM8
7qwPTzTqEKBYPy0caMgyXNmtdlHDR4Y/yMJ2x5YxPEHtG8ND0S5r+4GGBtk9ryOWVme8KOENurTD
3FQNvEOhfomwFk6gllIFlkDLsBT4UzqcpfYgxw/0qvOAOTOYqXiLrDQ0T/UsWGIZNzCYG7PRW/nN
nEldsGxWtn4IaLtXur2I4iM1ewpygzxZoMywArglOuiaDh46rgi9BZ6IwxVxtGEHSITBPn6wNNNC
kA5UY/YTGTp3VJucdOOZ5LxKFnLg+JgkN4QUMH1VEKAeUAJrF4jFRcwaHioVRTIw4X96oYBXOj60
zZKJFV1emmAmWPreY9CA8h7GdgUGKkbR1Fcra6/ne2t+pz+036ZFDoCRXQlmGeJz3C5mFrwBqqFR
rOebLrjZSN4lZ957pCp9IjKMZgwkw7Po5dGUqQxm1UNlMCp/NEgf/BVLu2LYiSofJ6rE28Ybz8M5
dRtp3IKp5WHUYOrBTzOs1eOTqEC4jnKPOPuUdG4uCFtQiZx7ki6F+6+49Dm7ojW3xuuXT2JybkyG
eHVAZsO1/QfsQ64L1JZFpIV8JpdBai+C4QRvASurb9gkSKO0AWwv2/rC5GY0tIYogzfq6DdaySXc
PJpnnsnOIXZu1cVnViZPDT44zTMiRngRvvHMeUOC6TuOCNYTPgcon7jhvHk+7Mdgk1R0z2IkC0mp
O9YW4gdXGwAjwQ4hqgb0PN563NVK6/LHhkjTp88x2tvJFgm6B+bAXtkIncwLzpFZ3bBx2/lo5CGC
p9omBEBsEFJ5YJHBPF5WD1HNpJedSA7SIysgKfMHYEKcoPLvKe6JUEYOI8aTSFT62J3S9wzgnVNv
w3EjDMhKuRBmZpWQ+vocahsOmcJB3AnChse1utf4c/VtSpEuE19Z0i5sHIs+DfXASGfFap+jSu3O
ZHEU4yVvI0K12UUKMAXLCMngvEA0/780WqEk4tsbIIwCUi8W0gOXcle50w1SpI/KNBuulQ6uxN+H
zWtw3E44Ztk/+q8sXSrF0UzJCQfh7OI3RaJ+m4q5GLx46Vyixlf3cfLsWWoCKlAVVyE3k2aPXtEA
RSXE/KNya4134cWKPnNU3/Z0Ft2cFR6keTRTur2PzMonFOThl+tJWdnefXhkDF2lI9HnVbm1nJ1s
uFGEzRk4ZjMiuLgkQs0dMIOJng/AAmz+B+07dE4mi+bY+ojcwIV0OIU/pcTRlpuzQfpLYPrlq7IF
54gwuC5w7zmXTN7qPdmBdHHgdg/yuHbkuQwUYhRaP2XfNq89H0NDXVpXJ7CH+XguyfIZ9GOU7El8
zvUT4pekbN6YBIjrN9LWvLxl+Uk+DV91zMLAJ4RK4MUCntZ+IXyVef2VEjuoUvRzaoJDyxEYMO0t
KQz93G1oYIV+UjrWCD2kq/gDtpAEUtkd7adPlGmI9VJNkbBARYxXCNDbCm3juDLipaQ+dEYBhKCI
wUu5s5CS0QhZ+ByDNXlybw1NIMqzLuQu6556ABHeO0a5q8FxHRwsENj2FORuAAaZJ3YJN5R9NOeQ
8vKnFMczm0OUwaQAF4hJEvd5ip0yHF1WY1ylTHDcNlyRG6xVZ+zNAx29Xb3g8AklvH2dRK3SsSY1
LkLHPDjfosXu1yX8jvpTb/tFhl3zxVvinbt226V7RbsL2zATWz/emsNG1cE/z8ldmZpfvXxvzZeP
2iFHbKvUEJgZfRjlctQXhvk+skwFfReormjbQuMi3Et6OZf8feUcWG+7Ncpj1jpgCkSdrNjnXnln
eG+hDfCh8bEE5ggtH7mx7LPfsr9TECVXKt2ogXsqdL1h+Ncol9B7pL9TdHyRRNwv0W1m02/e0dYI
Oes2IrwhW0d8XjJxVIzdtHZTpLPawQUms6zeAKaCCMkkIrdPE5c2a0CiNrsH3TEzOzM9whqJAWii
2ZGzIxkly4SHdKgvsreH7ic0XTDWqKP5x0LEK0smsGRx8KjxVYhSTlN5xfaCDsUYusAsY6BoZ6X8
zKSPxrnhYDYYPKjXLPiogbaaN3QGrbiBQ5zl6KM3uk3Kw12O160YDZioaZtzUm4ypDNgi3Wq6vGV
14hQnTn7Jf+3J2/FAuWInkdIw0HEUfRY/E/EjA4RRw47aiha7MfhafnhQdQbcvxi4Q/7A9Vqv2bI
vyDjYWSm1e5SzS2ZMKsUnd91sNELpLJou5IV2x/H2AOXfGvKjfArsr0WE21afPNcgeBQIqDF2kOr
1k0ruMlGsuxSfiAyRv6quQ19Vl0n/pcp8CP+nmKd/0BsN1ryI9cFYM6erew9UwRWk0WAdWtUoLo3
y1fZobGM4z72GSJHeT5T6chNGMK9IwBcqLiW8ZpWwUO1SEMfnmTtoDa8bhmUz50NBILRRWDshWE6
rj/FYx4v+MfLfkHzAxtZzVligFxkflwdwbiL4aYWXggooItttJMDBDenCtAQOECyEpuFSPtVm0va
0+iwwka0FKznxS7MDoZ1xLhIVOzdZytHPTPrSlouCc+vRbMC/boKH5J2aDy0iT1r9U89cTOf5VSI
EYrAaxANko4UiYmcshtNdi4Mvcrsp4ODpO4YyWnhPTAuebwy1U0pXescbcXGQOkCOdLe2ClCH23B
XBm3ImdGHW2L7nek/k2jQ9KhBM9oR62vKuaQLtcDMUGklYkOS1O+qjQDI/ORcPVZhGh1LEyhbenh
iL3Ee1Rm+aUq7DqJw16jB2Pt0uOMjLaVCVKqqPgQ53nv3yrDPtRS9NdW5SfJJdxVfqbPDUk5TZNw
HVErppn8p+nOKUinRyoDoKoUIA3M89UI/VggbRsu4qpYE/d8UKzVqOevfvrsSZO0+XK1gVwuXzqY
sOSn3HzWKXi0oHNt5jlB6W9zGPdRmu4rKslQblmpKnf04rMWFz+YmP5ioyQFu4q0EP9bFpO7gcmy
hH7hTbs+ULlMsYGU+sphmdJ2PHBVzKE5Lmmtl+j/Z2qo7ffB0B46uT1YjuL6hX3p1VRm4dJy/i4K
tIFaIKGbwRDaxZdgmFxJ0cGNOq4cU25Kw1FlF4kkw84dyETWsmvM5UCfJVibPWdNJTc/th6xarDO
liN2O/QSCfnnCN8cdGNjmq+tEL8okD9k5gFTJ7O4lCqk2BEWnTkAXxwWUQ5NxhrdfELnQvasZyO9
Ai3p+ZVbTGyAWUU16ovDWOr6lZKSOaiNm16W9kmQ7YouJDhsWiXIBFuED4rPvckWYUx7stccXiqk
P2q6bAvNbek5SwCvoU5vnMenKbXvnYPVozONUzH1+yAqXMMH7Ise2UqU+VCK2JyChm5Ca5ggfJT2
ZrjRU54IKqwU3xstmJO+J7hPBn84+JiCoG3uDBgCclwuGgumKNxHscbII+VcO2DYyCgjnngZ8xqF
QbnreTQoTADoqWRalm6UWxjPwBKBtodbvOxsQFqsLyaF5HohAqrIolG4KRU833a3U/QvSX5NAFUK
cfb8KBYAG4sIghqeVs3Sk4mpR0WhcwHGVEosbUE6fng/oixJkK0Y7PWHUxQwLWe1FKE2DAzaJJSB
sc2i3GDtB7WRvYXO3FiPDk7yXtBXjQ6dM0Ebw0Fq0D8QDDmZ0GlAazUYnQ0GqiZr4nFCJ9bAfE7j
edTS4QzgXVmrF6k+U8mmsMGFjdzZKuWG8+WgXSpJB1OQEvYIFMTvo9NhFc6HR7HfFu0iiJU3A8MV
J7Av0xvTaYbT0pu2Y/JRTvWSH3RBzOYiMZDXTRS63Y/eMFNiTBIdbWvnhdsM1wfDVCrlOdIkrWa3
zvlh4VcYRDca3AJjZSlkgLG5JLaeivCzmy4U3Wn8KPD4tmSQhRYiO2YTyNBCqZ/7QerWpDvYfCIJ
Xo+EDIA3j0GZJ9sRHjsLIcK41gG4+emiRtupMwiRUvnORLHlWBQf7yS4NkQhSDDwLdTVls7HhnZe
/HAhDW2Scz5oz44Mo17IL/kXFialSkQfKiQtCWmDLMZINBl9JO/YPUZqqhbe3oj9muu6y+d+Ly3U
EL2tNywzJHgTXgErWxUB68ea8RpNJcLsAolCOFKVgAZS0bNnCsBUTJQpEKhOVGo8ShVyLfQCEATQ
PHR85nq20oB6FV680ytlkVYj3QYNHIPBRWleq4I9WPibAz42mWGoPOGC7mU06XxinZuLCEiHPrrm
A+RwB19YjZewoTOmE1Esxm7ITHOSMxykDgXadQuKnQXBOKBeRn/V/Onpl42VWNApapV5MMtKUbGy
v1eSZ9WBnNW2MLxukOtrOmGAQJSI2bcUMilmRK70XGJMtIua0tBCBzaM9cIHt9d8NenWAoA2MO+q
2c3J3No5P6sGiESTrVXfyW921KCsiGaYsXA15bwpTYWK9rNTXoEPSzTlYz73NimmtJL1Qh2whUyE
A/TqNqneGxNXGGuEvnn13rMbDk5wT5xjoT1ydV+H70r5AbTCru5Ssufh12gvlYEqxaBhYcyPNKFQ
qQdrMAP0Hw0twcDf58OyrXWuDCQUg7dxOo/11I/egwHuf1tEa2KCKmYicvRIuGcKiwcIP+U540tJ
49NQstFXvzKb2UOi3IsIvCvMEawW8wiSgpdhNsgJJUC2kUMRH+RvQbVgmWmYewWi1GgBOx65Re9Z
gagv5Lt7Tf3JMj9T1NDJ5C2E+cPRQ3QlLwOiyl+g3tpWgWzBzC1gGAsxqcHlGIZfYc3Unkgoog2y
v75FPGmidlA+aowGBeAQ5VeJ/2ymUsVnhgw0opm7yekLlwJXAOmQZyk+KhVMr48QVbUw4amXMAK7
jnlPqfJ5rAJmS9/WE47Q8qvT7+Zw45Po8YKwMgYtF0sEcoWzzNgM8tkvbilBusCPoi0RsIpJjhBv
IFtvEo/y9ch4SA7clM1sfFLiYwdR661V32WF9l9aBiwEE74j4BcWfZyGQ62sXQM926jN0tCb2WwC
GqrQoIQfLRMiIhVwxDCQynwWOCobtgWG/c5/hdAP65P5lXLKDDlVi+1qPPT/pNgJWj9M5ho3dmsH
S803txn9rmEV84BRnAfJNk5q9koQI4dPrxNowOStYQ+sMlSgKUQwTCgiC21++SNJBF6+GvJyFVdz
kR9CI2KxcUdWcWRUJcWEqRx0YthoM9IVeW9Qo0Esv1kp/UO/J+dmRELZL/MNPscpXcJmFhW7euef
lPJFOZ7MaOeHFwm8Hpr2divjXsTVo+fr3IHbd0+qnwncqwT2s2VMYSg38ZCnxWeFLcXnR86dgV8S
yboQRNiHEyEbMnVK6HKjdFpFqIPQVah0T4kMSj9Eoa7ftaica91J9/Klplwk/S6RLqmpL8W7melL
8T9YlU9m9u/oqQOc4CZlO1KoAt1TM3wVxkdWHVrLh39kELRBe/ircYLk5zAj6u1PDQ46iaTitczS
X9m6q9arHraqdyyAz1jbDCGMojFd/E2qYjmqjzjeSdG65POt/YUW2ktTQxOh/HUMv70nrDOgsJW3
5bMM7R3TBNZ2LGOarezsiOLBd1/b2wq7ZXotxTUbfun0faN2U4qPNEVk+8ef2Rl3uX7lDRmn95xr
Nhu/e4R8afkJ6DeJrygMJ7iY8kG3awK6SUtW19Zwr6kDUtIPa03f2yxSmPk3Cifih8z1E+Fsr5yT
3DKj2nvlxWy/s3JVDjYGX/qWEBMfofHZxLXPZqos7mpg8cbcs/w5juCg+qvRXESFoMhocZc59k3l
lMXp3Ax2qnLpjGvDDCWBW3zpTNLNNvZS9Q9Rd1Ep3sdtVNLLHUhI558t7XUP2mI6BcxHPPWq2R9V
ocwM7tQkPmJoY5/oyOwCjxWnV3Udg+80/VLSFTvNVr+k6Ltp1o3pqDZrHHiaupVJC1GirSePmGrd
sn2GMmLHXRKf7HxjeZeAwRtUu97bVqwqu0NRLvUa+MKmNS5ai8hSvk/mrUe/oGQHKOgVLaOtMLyp
jzmGHT54T3k22aYu9onyEU4HebjqHARteOeRUTgG8D+Xzq/qGDtlQszGjSn+OBq9aJ29Ota6Vnxj
aAKGPfT/pO7BWF4Z92HE4vStAItASeZrO5NlHeZFlig+hkNml31+K5Qb8UIIYI9mhAUJ3+F0ksBC
iqXFzbTXDcMgfZfg9Y2WhcO6wtix2x7b95SNfI/jh85W6F2pG2PXM478RRWfZOdmMoq1DUaUGSc6
0oTkZFR3yzwEFcyhc1Bu0wAV/3qYkESugOvZwSlAvkhkhKMdI8OeezJVuMslx1rcQvU7QMvv+7OZ
vAA7JHyjeYsujyyXoaDW4vTsrgRhF9lvAl+z/Im5/tJ94IeLFsWCHVhzxXt4+qqr0KAsSyxLzpdU
vUb/a4qepo03Vdo56YnuYO5SgQSwjSvO0lz7KbhrbDxYA2qaOkfL00eLkO1W7n8ZA/nQlHqk4aDt
zJPDGJBTTwcas34IlK84eOTd0zTvxcgCZlFlC8xA3rhtup2afOps57OjH1wM/h2kbDNQUNu93t1k
7pXom8OxNuaqjydhFrKWAqPXHAt9z4ClZlKMgRCZKYKErxQFpe1dHBZotXeJFOonuBvqVfV+ZL6A
/M4TUaYXveUL/SuYlSFi5KvXEOmCuW03OsJyn6f2ZA9b3/vS602hMB/LP0f/u5Fdo2f8Xez74RAR
F9Oto+gIz5gG3u5XZNRhruaAj3/F29Se6nbvqzu1eqfHliF6RtFTgr9JGaVr3137iGS3RDXJWsPZ
Jjkb4nWoPnhWk+K7rtbI8gabzNH0LUeCRLAEThJSjRmePELMNgpYO+Vc4pxMOYs72JDgbCG1z0w4
zyn0MEahc8rCwvZnkW0zq/oVL5gYHhQNs8J9ZGwzxeVoa/VHQQYA+kUj/atY44dkTNIBzlCigNbh
JyuUDWHIvrSWTaZdKFI5Tex+U3cf+CCaiRnXxlN2DA8dXNWR/64y46YCfqt7rML8mgZ93kbpjI6a
TNW13RI4qv3qIlCBmqZH2xfDr5VtobLnRLWss51dDAYLxSaIbqJN44ftqhddqg/P3WYMKwqjDsWo
VZGX4aG+2mXJr4YjqWP8G2IsNMJbP77T3uWUP9EpSs8EtWXesiyF6SH12Wrv7PiqJ7+twnpf/hj0
78L4LvO/EkF/NlN6UgU3Qf9jxsMMg6voD1vpR2QepvRhXXXV1SdcsJoqRGKYH1wwrDJG/9RkhJt4
ScmSStaevUmbtVeDMnMVAn0s4FXuMJENf2niq20z7H4PnEPyqMhdgKoow7hDYkcln/0lzrVF6Vt8
c4vyh+/9Sw4HB1CNYMxCMj4VTEVClok7flzTXAI1IITS5I2jsHvjpQnKJ+9Aoh0ljFn5Y2Sul6xU
YzVmhKPeQn9nwYSmRqk2FX9RkqW7uOtYY+s91zH1RwVuHBEu2eiQyfh2ShwJbGjYR72xwYO+oZIS
FLr8RWTdIgZEnBOjhXJlbZAviTqtKYB9SGttxEXBwZj4BWuUmguBV2ZECh9a7yu9GBf6GKEHcT67
dHo6pvoo5IohE8tKdfqyvU6wDs82l4CKwrlNs8PIr+TQPGKmbqGl7zsN22hvgw2KNrWm8crmiDm+
vcqgghjXRgwjzhnSdWqXW3OgNijynYeKPrXZEtvA9CRE30gBBlCVeVKdTMs77Yo23bWGJdxYi0DO
DPQ75imydJRz5FvxS6HfiyAFNKGqrpJ4paX1dui1XS/FeOjeJttbTmOxlBhSOlYEwhAVZQAhJHgf
PFoUCzMg2gIcra5hNG7aEUJRFcRXG8q86C4QyFaTFRwUzz/XdntuBggczkjLvWvSqw9UuvtqnOnQ
URw1ASCBWF60lKZtMWzK8FNGMZCO1LXwnVrVzcJknxLJXmZoUwyEw4S6md3R46xXaNbl7opBoLCO
oz+sUkZ7TQBEBKnVyFJHgwEUNV9yfhby3RAXTExqXBarbyVLREm9xdUIB2x8xlGGc2fatWg4lAHT
ZLNzpnuY+PMpIxopJ5GHPK9YH2dy0aBKHtd1/OpwhTGyicmUwOq34qtc5glGFU9Y4/JvHxgy7WiB
fSX+MxiGkAkK1UpFXue7Mb9RmhNSS6M7AlHHSDzXVYRdgOulblw65JeZRH4ZtIYGxViB0NFScS0j
q6jJm+lKoPzWgmxmziO+aGaxKnWjN4Ce8MqJHS4BRE3fXWUJ+1+bcO7UZn/B5NalF6ma3Dwkqaz1
d5oybuy6veJPnPJhhzxzJycjL5RyzLLmTAPs6qTU4azBNQopYiCnHn5CHl1ksv1KW3omY3+Vmt/B
Dle9ZdzB6xr2ePmPo/NYkhTZgugXYUYAgdh2alFa1wYr0Q2BFgEEfP0cZvHm2Yjuys5MIO519+NO
UlzGJjl69Ghpgr26cK+t1z1bbfbXKqi78ld7bz9do5fANF/tRE2vP31nffXUCL47nEuJ+U/hcD9Z
5nYS4rbyl9s0x2LMXVKn1OyhhEX+GhN2558evtNAs9Hqwbd3GB8qWpCKtvjqu4abCLKFoZKBA034
FEEGM4zoWObG6FFAE2slIjms5aBS77pFOroBdPbFhmAnrPKTplfC/dtJ5c9zav8rXBfwVz7e9tE/
I6anMfQeak9Coh23vrccJ5q/KzltI9vckTDDFWFDG3M9jHgcL0ZedDlKNAVc0DUWUKnybcx3evIt
8LPBB44HkjzllxtfgcugbsnVAuNBxuwjqpsEvBLrzVHtE6U2MKHda5m0T0NE+Kz0nPd6zseLcwd1
n6dpW78n09IRo/4x1vxrJopRMCieWrBzVx6ZEVv5iPVhMQx/unY9bmDSKWrK2do8VNc4Xl4CVdLd
MKsHChAxNlnen5pW31STiJu4g1YtBbsueqsglkMlzQEOzZPXHTNOL5ulQarxZHdusneXkqoIYz3g
Afpa1DF00qO3xGc37E7dDLkX2gqWT91kF4eRdihwfeE/KUPk9rA8L6mk3WiC1ucdfegUkX0z0jYV
u6TvYJA0yCO4q3iHDmGvTvWUbZeGpL3uHuyZ4HiWAj5JNiRLToE7Xf0EVr5tbePU/1BAuYq43KiJ
64zuW3vqD50/UJlJQrgfmcKyq2Jgm1V9BqvzKChw58u/WwIiyZ7AhvrcesNxHog+DfZZZG9m5Mst
OvG4DObDTnt6Phi1s/TOFuKnxaRbXcI4xlkIRLg1u7YYTqsVgLX8wJvG3pHuNQDyJv/yE8R1D70j
6+6TpjuPavlZaEjgGr+PPP9kBp6VK4LN5wntNdtqHIkrkY3HDSPK5aa3+LzlcvVS+yIT5zIE0D0U
dH0OCAHqvpd9TtCuChhLJTaVdOaM7UP6ma5Dk922mTpPICeNwHILGoHoYNzMN4ZlYyr10Z2HvZVA
a5L1IYMQUOrolqmGfNYpsdrb9W9HQKljk9EiPCFxqFs5xHcaTb4zy64ILZZ85tRnPR4hfV6QAEO2
ni0ofCrj90CVqCIV/kaD2i8Sce90gHXu0vpcpPvYvaU+mb+m3gn+wzjcOzVjNHsWfUsXaAf2SKmf
xuDPA3c+R7+9+9atY2T5VVuHIH5v7JdAPpCtEemzUYIlMECL+Nqx/+7ab8U6KslHluwstvwP3fnb
guXBfJ9yH0thTbbC2gSQOqJUwFlFwISURQzYFiQoonvys0N0nrixJ+pzcO9XeL2M2aHYZ4+U11i9
rpvNJHqMmBdc0Bqmvx/1+oI8NqMtzat9B/4s+Eq42Wp25yjsDNjpQM8hLBNXPWjSY5yK9Iy//Yb2
LDL5nIOuKcUTCeBsrwVBnO9765MfQvdC+hpWzw0Pnoa8bUDNrt5EPCS9PsJMfi3nh6DdDfZxYZzl
5Ktp2Pa611wc+Tj64mzFdyL56rx/jou9/DnwvlrvyXeZXaH32jh33SdH/fJ9LxOI158lWMskeIPp
Ru5o6fGMXfdqJcnd1EAJ21RtQfQPhm0Zu3l/j22cEIyNRJzntwaXl0yhj7MoqAgwWAFtLEND7x8X
eGT98Qe4hORRNBQOHUBbJ5o90aq7FO+ZzwbpH38QVkCRxTr27LyMoCMdHmPhjVU81+yOw5FAiCIX
N4Fs7td89HtP2ajDAYmHdbvu2tgKy+XbBYTZsFGjssejxscKP4McMxp6UZlgcYq7zXeWGm7L+Tat
/V1BEU+HPOdbBR3V0S6+Ny6CXB4d1TwQxsMTzpuLr5TGBa4i9Byjq4OMi32m1+Rst/fZX4cj88J8
wvpBIxoCMd0cOQleN34HtUzrA0jYCkhxcgabbNiwx5mLF0lvEp8CDWLv0eMU/k1LHoo2ahjkHY9V
skwMotMLb3+2V5jbBuqz6qMoHiznJc5KNIqvMvtrO+9iYKC4j82Jbt1on3GrCP3bLPxsJHCg5Meb
78PyjtwJEiIH+aWBSqy+V7SbQ6RtuDHDfYUGMyNf/T9vM8mF5Uei/kzitQL2tzAtjXAQiva1Skh9
v3OMKsPfxH7zHXgiLzm3avE0jKgwmky/XzIiYTWfXv3gGvAxpHF/8a3fQlMn/JrmDwtjM0UZi/vC
1RGGl9R6UMtzApuaBUrhfOWIDsnyntTEX+FUo+pzp9lkvtzwQGVnjvJsvVMGhRn9KS1JN1lQQt4N
omyIsY/LMfoaanu/5IIM13OHT6Yr/hraWUbBTVf9k6VE+EP6ni2CnBvLo6iKHWlTPOOD1zhepP+Z
Fby0JQGiSZ8VS9nhbx5AuMfagZxJ3AUz/VbpYouGt6/96HHWxWH9Kg1pu1sZZFrsEs4a6+qtD5uj
TPAwGghfYqQPFmhSjvsUY6yzW5x0x1aJsExKjIf4n1PtosY5RRatg/h5jc8jVQzbWcbnlG1TPHkX
kzc7Hz21sQCa0YPqR6wkvWmf8QieIOJ6maEJhH/WrzH8s2jtmymZHgxqXCG5WAg/lzR4mjQ/MTPT
XkSX0xgiWT8lGffLxbtVXnMU2DesGNc8R4xApPvQLve8ajrHq33dcVae2kOV+bslLDC+iI9GwTpp
DcXhkO/CwzzJ26Qjq1WnKCCrAQJJJnlJoFqEOUY91r4T7g+OB9smyXa6fZJpTisjrXYpnhu1TxdU
PuLKscRhh8G3YIC2bQvaYL53+CNkhivcjS9tdafC6koEGuRIa+39JXrll07QPSkVJXPqbxYbV4AD
F8SBiNXmsK+puYIUIj2ocIAQSoBMi4Mf2HADxh5ZIBjVE1IbEZym2MEt2vRwweS6etbttuaIw9ks
1VdDA0xWTbdaLbsSl0eVQb5LUP9HsZ30vJum+GyxAcKbK4BLdfw8MwVHBcJTFsMhnAOgnkjsrn03
sEtb4nIXbTr6S7zY21nhvJsj+tWZsn0glQw4O9lMx3ki9oIjQ0dqP4KOtLG6qsDBvLSQwrnxfZzr
aN81qLdEh4eWTRArizl8yUR2LtvwyFwy2PU2GKh+s4L3vo+2NotJzun8j6IKvibZ0Sz9OQ3p/9ws
1tVnoPM5VuWIjzM7kAjwj81ZMqE4/e/EJsjDcTKtEeV/Vv5mN2ydcrOdyMXmAfoQQcVIEYcbv1uY
NM0dZNoQDc71N/UqUecDxmL0XSra0vw9aCko/lSI+zNJ0WC484Y3H5Wojk+9/5jLH8/6HJn5c5vT
jHjo8qeM7C7h/IsU+d59SJObpM5RCZeR19TfNtJ6Vll3Yj9T73KaqKte3ayjYdMs24i8jqEkpX50
AcqM+yK7G0EqFOrDMc+d+A6KG3f8K6ujUW+2tc/c55AGz+qQ2/dd91OGp3XtPtfTyWaSc61rNm1B
mMfiNYYY3D7IId+VNKuI9idHM1Maw134NYjrGjpKwKXjALXD72rCEf4YoWhIXIaxt1pOko0e6l0U
ULr+kbpyM7HKy9HmJvljr9lMAkx7rxzOyiI3pzhQvkb2S2+JDf8H8B5WhDx4EZ4lYgnyoa3IIJYX
X9C9gDuOMdCHPsmRxBckBO2e8iKawjsqjFHB1h9TloQnghl5MmLAWDfeR6Xwn7sjPetPbnQ/ZzD2
OVxqYN8kEFEgsGLZfvk7oI0Ltz9pbqFWLpHm1b5AjRzJGlm3vcDjN+lz0tHCksE2SBIWuHD3YUXW
kDE6R2878nueQQ7zXyqeh300oL/3B1EtBxO5u8nYeFPNvmn6J8v9jLlNByxewZSraNq4UYb7qz9E
rbsf/XjrxmovtLcd83A/Ni2e7E93ZiyBixNFt716iZ30zxLdF3WAVT+A8mn2HdkDO4y5qbrkHoof
PRB4y3n5SHmm5xwIWt2bKPOhlrq4q3PvntWwPRe84etRg7gHHXtTRHEKLuIWGylKLrhJWPV0kzBY
V/hcynQ+lDFL++Sjwu6UYatIvDcHrzAuq5b2s6Wtj7OOwKPIncnhM+G2UAv9jrPZJYjHKWHXpqXb
jEYNenpLB9NWRWAd5apGho+4PY42m2mNC+Wf4QQ60Xq03k8yuNUG7Zf82yqzd+PMU/hVoxBVITKL
XHb9HG9M01P7R5CSF6cJWwx0TBaozgpHi3NxCi5ljtfWJnX4BzzqGEUPuXptMtxvBDk43mnrMo7g
hH4bFLLaIXhT/nM0R2/xsQwD5UnJFqfZulBt9mMX/PGYwBdDdZ2ljk2w7Hhm0Qt01XC7fZpGm2S4
dlN4CXsiFs5wUBRnzCXoUK8RiBvoMMV1zFOaoIaRh8ByB3LuAytIydZZzs65FtWNE/R3ihfORNxl
zHqB7O8Lz/uay/amAQq2iDtPwIYJuDT+OC25iPVBLwtrvww8ZnpWJZ25Labh0Az0KhXiNonSp3YU
r2vyyFWYHJ1MXcKCi8JuiIVQUe/crleAyJzjONu/9HffxHUCziw8dvbMhaZhfPlg1tStL6De1e15
Wvz7xbuJo/R7yeunmMVUafVv7OvYPNeQ+DVIiXj4BdmY6v6pqD0cFADn+KmWmH/WxeCgh9s8gq+U
rbyA7jahvrp4iQYgWxG+5eKljLJdQCwqz8zrUPdgTjitTO8F0Jbe8k7FjEaOIwpbFeHCfN7XSX/n
pA0m9aK/cAFdR+HjM/G4p2FJluJDYMRYYwZW92EHaFdygnS7XESTn1ik4sDCtB5198pn1pQ8weau
u+kYRFVGl51fvI9ehzkjcX/7sN3LJHnzEvkai+kxRouL7GcKAB4L3qTZArUVsU/7ow6Oz30lZHik
4PVnwtOgPbZkhX+RMzmwLD/YHa+67m6lWL8HHDsr8VxHmGHE/BJZ1LkYh7GpUcVbsGSH0ONk7Hv/
pqQ+2UW7F5Pad1P8aOrglR/7lHvJrYsjKmkxC054N60CVl3JYd/3p7soIqY3cJRH8XroVM9dB9dv
QuCwayAvYuVO3Z+0pzmsozcosK5NEe7D5gGG/zakDyLnYsvQOfu2vwZQsZjUV9WseUxwj8+oaO7Q
kiV+dBdzv2RExYjzWR0u8hVvmlImj4GIZXxWADtBohx5wglH3dTj8o4VjvP5fMM3H2/iu03cuWC9
iWy5m2mRHyTD3BI85RgobCcD55rfkKPehwAV/eqpTMoDyXIrmd81JoUs9fZ4XBF66ZWPu+eFNf6Q
UH3pONc5j26kZhM3sCWuL/FCYfgEwxS6og9W1DcYf1xui637vTDMCcJZ8WT/6+xiJyZ5zEb3Mufu
S5HYeznIU9OgetLRCugf58G+VMmz0PoWH8S/pPa2bqpPGm58MO1Hvm4jFeow2gudnlqcIinerIx2
sdwp9ovU36kO91PwiMVvO7bFbcfZRtXXOaoQiBA82MrCLD8FRLlmmbAOLe/rkW6CNn6ZTWVtOZDc
Tf5VRILKeAX4RzC0sb2y/YEjM13S+KJdU96GWf9g6iM1snAkTWzdlhWQUBdDyncYmqPL9buUJA2B
byhU45Bq3JyHfbVgcVnEtZ2IxQ02Rl55IYf9Jofgn/kXUGzqhOyjvBuUUQH9gg3fxgvvusl/nNf4
ppZ/1+2ak8cXB32hTdv7dgmudmzf1vZMFHM+aAOIy6cZux7vV/NAy1Q1WQtM6Oo+rKDrVSCpvNDa
u35/FE1/n0xAGQhni6jQe4aRPz3AAJHEQAoDqIzuXoMmEPN4ASc8BMt29MK3uiMKGqPf1Hm/YSeB
823ZhbdVhe065LyaEE4gt5J7+KJ08xThVFMlbgO8he67HLu9ofOApxVyX+Zv8nA4j2jQMOzFnIOt
iSg9J8WRRyjiQ/w4tEwR2TBt23K+GiQhGt+/Wk1PXH8Jq/Ioo/7qmvFUuNCZ2VmOMrt2KdbMgTL3
8KY1ZPSuIsWfVKFfTZKCnOakLai+PHQshevHZ4+vnQ196iW5vpqHIJ0HDXKBHvRt/FpgWMzmn6Ep
980cbUDJuUYfy6Xe53inZuVRdRXCFnDBTDibsfP3tj3uG/DrteSDL9G64v5ge5hfarMtIfCX5sAw
eepp3dXs+H1qvnsmcnKY15ZiKpuprCWwUOcfAejEngAQGNPwsw2huL9bWc0khTdC4EhO0i0f8V4V
Ptu/chuvwUkcf22vwS18GLoZ4i3V8xF5PQ2ldgYzvp66GxabNEdNDKKSrYJciQuk6hR7Ene1rGHC
br90hysL+5ZiqHVpZ60UiY0GtuPCGgxlXhGwFQxHJf3VS0qCesz2b4ELV8fmga0jmDct0UHsq5gk
OTNQmfIzdtcKoTtMP+fsu1/ex3VFVIIx9An6wPPjj/lVWcO25pDLo4uUXo3eWO9Dl1inf7GRoVQX
sp9h4W5L3NnPjkqPlnhwfJr6OqWhaXNATF1By87g0PtcrmWDVDTUw0IOIWICEx6sr8ZqxlPVk+iL
FDYgOQCx9mHtm/o96MJ067mc19O3cvG/3Ux/FCBhtsJW22Ah8Kudlp+fJZ+uk3H0qsSd6uj4CcIc
R2kI/2SyeLWAj5wcM0fvOQ9+C+SsDFnW1IDmWv4IdS45BgYYsis7h0RTNrei1fc9JMikVZh2hyrY
a321Yh5hjmfCTVDi8rQoVB2XVVUp+JKlHryURYXNvqJ+xC2Ec1TgTqK24a4mMH2HOT7MzKsy9GKO
nUaK9Ojz8KENlcMkhN84yalbxFpl/ClgtZ1v+yDurzXhQifwaO4kymwF3nc7BaBaDUWOcfEsAjor
rHz4Adq3HQt/nwtnFzqElVkwbUIGhEphG/B//XGFgyh15UpaKcg+QNsmPjopPC7Ov0Sb6aQPI8yw
6lMH1V3eWM+5JwHtJMz89TWd9DWT7bGYGk7RPkaCfpmvIfmttBhPvLFin5WceTxzH+rgKatiCB1O
PIKiy56iNH0IRLnLS7L6i+8yqmsbuQRzAJl/QJMYAScLO4MIKYszK3qU4gHlww9JVHBKyDQ7gsRG
q8ObMgeHpUHZ2xRuTA5ra0emuALXv1RVhmQaAChIDM8QG1OvzMJzNyCrps2TY+Q/13+gkQM4oyWp
/knuFxvueOa/jdTYOj50f1559qSdEh6T+TIllQkoyfWh8iCjuSlfkqR9drOGGIo0B6/g4nL76WIF
o3uIqovSWXkph/gQBqyRy4AZKyns6WjK5No2oFeUirGNb0OemxuTwPnMbKD4VUEh2FIUezGngD6U
C/g9Hne6I6cYsqneuLM3HDquonZtPJLddzIE+S5Jl9WDXh5zudJroD8aZ1m280JG019dTvRyiUFN
e11ZZhc25ndqyx/tUMnhi54RnS2+w5rezl46Wr9PxRJSyFW4f2OwlK2PWD3EaLZuX57tFpNYwP6w
DdsbkbeI6gM0XJUD6MoDDS2MJEWIILBxXzlC/ya6JsGSL9gbxFc1YdGemm1WsXvrEvnTN82060BC
2pK3aYCvNUEqEQudiyX1FH1ZOHBvcryjEfq7n32QTn5egsEhqF4yP1GEZi/I3LOIPyRGgHpJfroS
R2vu0lSXYd6OyvK9GTP/6Kr4WtUIaT7wrHYGvNgF/jFGYtmOFQOd63lPNoQ5tL6DoFu0CQDrs0Zb
jo22/+LcWIrndsE4NCfgF41aXM7Dy204sdPpx4l0reAsRKVQqb5kAaN1ip9HB2ZuirwpakyWo0h2
JqXUw+K697T/nTnjJetoIqgWSZUiwQmn/TfF8b9ZsA8wnAtUg3muzRlLcQ5UiYKVHNz2jFrbwMaO
H9mfMdseY7D0ZI6z9ebVTe0QXFZudG5dcOfCCj4iuHkjRJree8pDhglXxn+515Q8sFhU9I+SrIkY
51/hthZoE+oFoWY5AagIHmBFbC8oIgVnkuhl6rkyKvOZ+cSMs4VeWOEFN3XznLOe8rNRYPnm4/AC
1n/WoeZU/CcM/I1bJ4D4baqFrY6SNWFV8TUhpuZClAtXFttSl0g+xfQ+Ru1OArOKS4uBDe/0kDic
bGpN9nZs8FT0LaeFxyivL4EH6LqnhjvLFSibEfdsXAd4kaa9qTwEzTkDPLG4VxNCt3Ca9E56H8oF
BxDHIEfj1dcdUhsBISEDRS083o0WAkYQmEftNlfXc+xtu1BmirrVB1BsHCTgkKG/KNo3ZNq7MqyB
AsfWyQGpHQ3epeYd587Jzqkv4qeRLw/MT6islkuCQ/btdgm2JuYE71voZ5W6cSxvoVLlof3/nWi9
bOd07jkf2Bv1HWVpg8bkIa37FltdwbGL/SmZhaEk3mWYbYJQDvhBH1t2DAXmGSJsA0Uvkuzh1JJ9
X09CuZavUY+5MxpPImnInWJ/7xK2XqLTj4Ug7NM7HFbKboHJBK4H05Xw6g8vTVDRTEKoLleMUR3U
L0qH5kWfXNW728rizt6SqpNzTCM2qxerwnozhZ9Zj0nR2BVSvfRaPCA340IhiBNGrOUtiHNYkJOR
FKINrXt9Hymh3/q4wHq/e+zx+8BZQlnyovq9ijtUMJcFXXrfBfZfxIGnsOsoWIz2VPti3o+mEj8o
KTrf5+4eCJyDcZAcFUpO3dNDlpdUO6huOHNdElZMCaT1K1HHOFAw4ALOWYW7eYzCLQ6Al8LWV6El
2CIqQbhXnz3Mvwxr7xWXKepYvkkVXR9Nb3c726ZmWKtfOdJaMDstMx84XtS3dtOxL24teeSKQykz
fNVjA4Z8RPcvsgTZgUCTU1u7Og/4957Aw4fvrZ2pM4q6H2y1bFZ7OI45pNy0zl9Hhy2t5ZMxlMxP
QRJj6WU3NHL5sKN59Iqq2I6EXzmA15tpIlgUZUOCGiGewIjWgbI3sosKCorZK1Z00+JYxEmdsahv
nYZ6SxEBkFjGHRnDOS7trR5+ZRVzCPTGd8ldqu3h2AzoPLLznipM/qNbASqfR3836xoWQviQmGAt
GF+gDYyo1QWWjbS33zOXk5EnphwjNM68AUct5+5l51T6neBc7mVQH/zkwW16jxsZ9qU8DS7+gPob
I40NS95t+JISyh5vM5uVtiMluW1HgtkqztQwEDZE0Bqt/sY48jde0B9G+deaexu91bD9L1iTeb48
NsWpnCDI6/6nsTCoLNHK2GdSGex3zK8LOqCMioPlh28cGKDGKb6JXklZrqVeRD5HLPewM81NdKu6
h8Ju1w4QwFDpQG5oGs1zA3vAy1G6SZFTO+Rky+Zx0XlB5jMmRuhho5UqfZGhmxx9l52lGiP/kPUF
otZIBiJqvVPMI/VqQY0ryuzDreT93NnUXbe/ac8j08odfg/9repG8k1boI6ol6YS87Wr7pM65tOw
2dMMBrZaEEKUYmQdk5pwlZNQkUlMwlYIIkul2AeCwjR1Qq0vXAExt9wOqM0MFxZseX+ZHO+lj0tA
PB7ZXlXZ1XpW5HuDAp8NfUN+0ZBJn+vPIFtLGEt0BocMBcRd1ul28ug6zRu6y+xznLMyODxjJ1ko
xg9F6MakBsSzE7PvbHNzm44htTKx6+3GKb/JO83aKlR3Tm7IYnHuShS6Q9H1wDOGgSIY9tON/UkX
hdrUvtNwXRpSVVP3S3gRd+xC1MiO3V0epPocF/5Do/VXPeZs2nDvHXpsDePgM5UZ/z4IsBBPdU0s
ijEkKkJxiAdOcDbbtoabulfT4auzZN1tWJSv6nB9jAK+M5F6lUP6G7h63tvddcmJCA0clP/4CMxM
OICmtOSKZBlQDgyTnb6xlubOWAHpVjcPt05GIVsMXaRnQszikh3RRKjJ7dkw5BEe3Pnsu5rGHhGx
bwntu9zmAO8m8FYrBuiuwB1JODBWFdJeMhxpw9nmrgXJRTD3Dg61ylO2abBpb4Rxv407IJMSNIgW
xkwrc3dNP57BtX85aUTQukOCyquI/TAPFKJDnsv4qVcrXEf3gJc0NvBA/zn28HerNPwT9iGRwGYp
t461q4L5fUy/rbb8qKz2Q2csC+KIJEut+vcwTQi3aT7+pPdehHzOKuje0F6pCwy4H016J3Ln38LR
lcuYJ0JmdZuUtlNtYBjm2o2w0pSHQtXHsu8hHZIyIPpZW2Tg7EjsZ7qkiTz+6VPoG/FNM3VwW2Fz
rv9+qjkmYjOktOM6rcV42mNTnmPM24KWjiNovn1jnbLVaZGu3uQ0Jq0j1/P1wla5WQPuQ99/Urn+
E+BhspfwIsZiOw2yw6/GYYT1ynYYqbAMa07I8ySeTIJATos7u4MfT4YCuBavroy+/dJQSzhTSpkq
LEAsJOFiUG2r1iMve0REJnoHAnHXh+4nTsrvZmmffHvYZ+yXNsX0YLnj6o7sQQPWb5UBYZCia/XJ
gm2gWOdAQ0DaFfR1a5gpSh8GwA24S/oJ3GSZkSTxp32UwPKYlUVt+IAAG4BaGpwrTW4TiMo2Y/RL
R0ZoJ0Uu7jMNbU1gNfFOTtYEJFGqcldZvL1BRq45D72jsHiKTJNjaJ9NjuEQYri2XXJSYbhfGpJx
mL7eTVl9pzX7pqVDJMEy+RbWPZEz72CZjLLPMELyYOeoqvj4/3+nVbKj5vmxLu1nN3GeUTB+CKhf
BsnJ2nEZC8vq/ynpmKYVbzNa5Lj2uzswKu3sXzL4d337lLEoAFDDl2xexvfWWv5WLq4Ym4hinL+Y
idnH6/RL7ZLorjiW9QtaUP7gtB7tgMVnTbNj2NbbaIEJULEhGEqJpySSBw1RtuR3/+OvP9m1oEPZ
PE1m1BDKMRaWRStpJc+3jbCYb53pEFrUDLguEbwswnNg29yt+FXsq7771PspcbMqlb6nZQS59klO
5Dg9v/C3kcR2VyvSkw02Qx5ciL+IndwKuiFMtm3af/rEy6qU/HDrYstM/fFnaqyXPsrSQ/02xJmh
e+1KFuDLTxdGzB5IS4tskNasoJJ0gqkY5X9p8XBW14yjmH3Yob8ysx5zDJBYnHKP499mGIh2AtC4
eOOY7AC8ggUKPAri7Zrm3itxwr+jTh+UZ591PhDu5gBTS2gFztB7JJExDeUmSnalz6Ml3Wmf1suA
MEITR8c2YnBpprDcScmDO1i/Ulo+k9u9c+Kp35Yjn1kU6hd3xEC2BD+2JR3ULYjj3Kvk/KkTsqSS
uN4m0fxInj4FKKjy1s0ZLudBlJd20u9l9FIm3jmvqk2BT232M552pmANSCi8RgMtqnreLS2TeGGa
f0MXvIvk2MXuPa/okicEFI2PsQ1CMftrta9nw9FjYEUz5eKvSxtprNH3lqg+q2het5Dg0KwxOLoB
5qh8gpq+cBgc3MRsg5hDsjty2E6TGD3KbFu4pl7gv3eTB03V9eotTySDvO+gY/LoQtfjntuP88bl
JbEfTpIdVfTP0maJidb5kkDzoQplRudYnXyyeNchy5HO1BP6dBdtylHxjdeztW2Z2ZdGxNgXpl/H
4l7XJQxDZpmPfgPysQv4tg0Nk7/nI3EO6UUWnD2MCts/iV00/OnXE5jYN6n1akecA6u0YZQR7lHL
aaV04OqIqadBmsk2bJZJLov639Jh5ihLwTAv+2c/x06EYeBYG/cm4qZOYpJ3po1553y3IOpX7hbq
W0CIThA6m5DFeQHGp2Qj2rYqPDQwME1DcqqQewPNwU3t+8rDKN7EFrwkQ1nloOGkNLBkGxvtRct5
ZzraYjkLClXtgrSJMRZ+Fv3LIjn257lLYs4BeuASWSUNyrUm0VCrEqh+D0Wj6moMC1zTjVefhaHk
WSd4j6w+ODFab5OSr2PhsQuZMnhFacLGaNKoRaziyESsyLckxMBYzdNr6ATBuWHYDzL206zIswWn
q0+Uvh+q7KYfrUfNfeyQm/bLbZHbRMDvK/2hvhjk/D5z+bzsmhOrmJ+SoK5PkQku7VCvBuu7qraD
s0LA3MhaXOaUe1WTJt2R8+HR6uiETiqWvHZsMSrQAlUk0Gnl7AX7pef25RbmI7LxtvpBm/6J6jBk
gU8MDePvTmZcHsqBdlwPsDsmvplIXvYdvINsayoCZ11EhUU9/S4NRz0dt/eDRagpR9asQ7oea+pm
qhw/nhp0f/YG+RDOY/1UYUZDxB+QsG6ZdSDr2+CQ45SUhz5wx593dkWp2NJ8sNvimOWG7Gw4os8L
MU+7IM/IA5/qwu4Pjhs+0eaJNVTIPBt+yFjcyplflUrBoNwFmxqTwob4zJGVJInW/ZhSmmHsdsBW
wrJoaQw+LkmrZc6AbtL06EgfQJ+wP/rUtXAWDOcl7v5Wq3chOwUZk2ZVgPoN1ArqnDgluX/i2uE0
M8dQCZpxF3NVuvkp9/n70IElDpOj2+Hn5/5Fl2ibe28Cp+ZgcZnZSs7otcM/9jkLHi6wj9xqK0zR
UXnVdOuGk9iXTX3Upfu71Au1gCV3+MjaJXnwaJe0uHhmRTWm9s+kASXVk3szCey+ovobJ820MQY+
skvo0AH0KIVC+Jkxw6ZMxK2oC7pum0MjQ6yxeY/oWalLAQYEjDKJmiYInqWs20PumS2ckuTYc0LG
MBL9y7nSdkvy4f7H2Jn1Ns6kWfqvfMjrYTf3ZdBVF9YuWZbl3XlD2E6bwZ2MIIPLr5+H1TU9qB5g
MEBdVML+Mm1JjHiXc56TyWqf6Hz5kWmTabWuTeKwGh3cbFd3DvngBDwg7TLstRIlObWOUe4dH7Fb
243FqgHAFjI2JtmXUnkKvzBWVdqCmhMWX3yqQITNmrO/mldT4gKf9zDBJXR71jCguFclD73icJEK
BT9PNlFAGr/HSMNseCNKW5oVGNZo3OISdEfONOUmlNQwTjURCCByhe272cZ599vs6Y1SLV5moeU+
JZbLY3aiAoa0adycS3x0okUmm8zICqZpGlZDS2JObjwVI9ObULXOnruHfaBVbRKiw2WZzefUtXDN
J/MR3ssGNwW5qFX0lYUvYwuB2jfRbjRJfp+k+qmcQihWtc36BTVvFXAuzdUizyzKj8aSZ52ykbFK
PjatnYFDqa6iQNNuR4uVXjjPnZ/tRmd66Sv/q7Tol+IcRaY7srOHxdQTVjNkfDDZgZQz2DqPZa5A
MoD66ceMIaWXDgksAZKOKBoXq12frjMWdbskeufI7FYWrRdWGoZTfZWvolC+eyP3t+Nx1CvLfxOd
aZ3aAD2erVDMp/YHd9V2dAF4ei4MgVw0aKmQzBWGeG8TKq9cb51Q1es6Wg8e8kmfNraWFNqE44bc
ZNFA/I2AvpUAVzQk+wIRAm9f7hYcMVuXNT5JqKe06Kf9TBe24rsPXoUIs+Q8ge3h/SBDLDQglqFC
CT526Jen59aP+13Gs3oT9u0h92JmgRHdL27J+yrwn63C7zbenLNzFO5GJHBjeoPw1QDhepfM2SaC
zzGKGPyj77LdS/qHvECFigVjrCeomMGf0WEEq6J6Kz1MG1MSP43CI2mp4KJxe/Hd2MpjXmkchyQm
hj7DIEOsoZAxt/XE8CMfid60qayh1dPKyZ6xY/Rgl7SlcVfw6guUPtqf2l073sZRMHCjmyDw3ZAg
tjLc9O2yxZNFvJtmBmdThacizMt2H5sbXU/nKcLTV1fuwbf74QDo5KLNl26uSEHXFUL8mgsEMxYj
gKDeggryGp4oSVCnIpwK5MHXCMC2LdofFozZxkmMvTfYMIAjZqv0Q+6e3gFnNsPiNPWugYK80GAC
wF+PnnK6CLf1j6go9WGe5HeG6gOWaWGsp4HeTljPTGAlCsuOE4FaWHceWYbmOp5SEi98sWmGDv06
OcSOEcR8T3E/153epii7A8BNXcTriXiMSIuh2jjCei1FU23YOhqBHxHkpx5GItYUhBlSMUjGDlCh
zkX3nVL1HK1AXw1SOtayiN7yOP5MlMxunY6siCQQ8SE1GggoCOUKl0A0/HSo+GpOeGEz+/StZDsX
NaMhTYOuii+0C+BJbRt8gzu2ez+M/uSDf8h4HDmX1GUgq6Y3C3CeBjp6VhzBuo9Opcu/YYfeSYRQ
TbwpddgwBkCPDBP82yyNjSjzp3CygdVPIKlr8SU1sr4q12DHeNoL04uAiI8HX56EOyT344w7e6aa
RYhXcE+RE5Tk7JsTnDBlXV3cwSzXo2BwGeMHOMqxwz/IDWYzycLKNwFNQL02wEjYBRqod9e4+yDU
5dpDwVW48B9sOwY6VDGkZjbhB1Ba/UZiKmUhiiMqf/ctigi3t4e1H6hx65T1m/xK52iXOHhYFC5d
rZtNOT3MUZpuQoTla5tXM8xhKiQpeXFJla7nBvkSF/IHz/0HwWE5VfX4Pbku+U0G/qCZ/XJkGc2t
MChSDYgQOQug3J7vKhmsuy9ZeM7W89WTm1W3M/7OuWe1jp2J/SDJYu6nhU10E6ocKrcxPkzzOVT0
i3U7A78rEDON6K0tAIx1YjmPEV29Kwh18DLvNu9pMFN3OHcGRFxnkWRPHjJq2sqOjGdqxR5JGyPM
wF4t3BDD/lMuk22MemB2is8MNzhiB3B0XPyL8hilqECbGXVMYaoM+ZXyHX9PpyEi3F2Raucjp/w+
C1ipMh9lIuZVV2U753Z2KD8HlBhLD1OgwMQiRytft/a8FrBUXWu8x3v17npBzRko8JZ7DeQ7iWZw
gO0e8cLUSh/K2Jp4pu+LHsn7bGCg6WIXbmqMTL0DZrrIxMxMxsACx22b+x0CUnFE4wrOOa4ZqFsh
roFBgntHwR0lhPW4SN77mNettPIKp7yEGZpZoBchCeYexwOKOcJo0lptM8nxMcyKyURYclzE7D/x
2W0diX6qbZl4doJCFDYtwk/a6GYcyA9EJRZYMtlNTfectxCasHvqdSn5f4OynyV7E6FUtdFBdWcA
jFvLbNMiUVsjq04RW3AdpVGpbk2xJX84udXQpTm5JIrGHkqaZLRjpLsm4fSJ/HLYZ6K7uDrgmKp8
lJN++BQnJSL2jtFI34JtmeR4m9vBvPdNlrs4kY2bX3/9+9//49+/xv+ZfNf3dcGisVJ//w/+/IWZ
UKYJssN//ePfn+qS//3jv/mv7/lv33JOv2St6p/u//ldu+/67qP8Vv/9m5af5r/+Zv71f/5064/u
41/+sOEm6aZr/w2+6lv1RfePn4LfY/nO/98v/vX9j7/laWq+//bra+kulr8tSevq1z+/dPjzt19o
wf7xQv3n67T8/f/84vIL/O0XL9z3//393x+q+9sv2/03iw93EPqeb5qUt9Gvv4bv5SsWX7HtKFwU
DVQlpuX/+ovbrhN/++W5/xY6fuRFoROGfmCF4a+/VN0vX3KjfzNN27SCKHBhfnj8V//79/6X9+//
vJ9/VT0Kt7Tq1N9+BZbn/Pqr+c83evnNAtMNXTu0As/0KI9cJ+Tna74+HtIq4fut/xFYhptwV5Cp
E3cXA6ZxDj4nC4GkWo/IrIlyMAhYRdpYIR2JbXUswvTGQhoSoCG2Evj/8k+XMURfOhFKYMMjOg8j
cOyPe793t7p4z/xzMl6L9JDiwsuUtXKQGptyGVXtMdAgKvgdWB+uQY4dhHke6UkTHObTuxfAAXs6
8+6jEUDImbqxR/8o3yxAeZMiHg2dzuB+tT7moTLeaGJl9fQiOOuSXN3mqEf4F/ChG6gIdN+uyRIc
0aj0xJSHzUPTvlZ99vC7TJ54GKCOnW0yBMF3dwhj0RSz3kotfOXhlbAzjEU+w1RbQdsnFtWWMCSy
dSTPBsrPeh9gMTGCdeABjTZ+V8U5sid+CAhRHXKYAGR+8Nbwl9r9RfsPETYI/DHNR43T0IXw1O/R
P65rD3euJE2tX2bdqxBKVS/O0oDTenQYFrbIycz3PDhlOUIl+QDVcTVkZFrBgLXdo7Z+wJF3hL02
zfitZbR1DIdQG+/oirOQcjPRkVfqth/ZF/rrnF4Fy/umYn6aoQFJYhMIM1FyvGk0tWbnU9PzO2ak
25fOK9caov53G71F4CzxmNOAKD+EX6BOdnDWwDNoONPyK3JMRkpHLyg43wg1ASpZgrZq2ffNWEIc
Ai+WhhTGVMdWao4ZkgoCrCaOeeaYFZvhAvXsbGKEkcXZtomvJHkpZL6l1pKaP3PNA2IEXl0GI2ha
6pBYLMhMj4tlyi/CA2nHK6mKszvhmuhncBftCqhv6D9OxJMXdHLa0+eox8yIhWugYorZ//f+4s+6
USzh8C9BMaVCaTO8FWj6wydSu0fn2XG9ey366+xcIjRw1HoQoHmp+svIBjnT93PC1J+9zZAyZ2ov
6AtZeBIAyaCg5ThmmXloZP1Hkw8QbKfwNnBfsvgq0nWabKU8GIwlwt+QQMswPWrmXRJXSsEjMuA/
CHX0YLFrYA8O3yrcqWzeANMNcz40OeoinOQmFooeFV88yBUAr9NyD1Rso9OaPQRtGbPqlYQ9jzBf
NuLekT1VzbzpfbpuWjJzyklV/wgc3IRrtZvIMe0QLIQvGc50twGO3Y9i78G+r19mP9jA/MCDaL+H
SEkFaBqb29ZGaLBoC8aoPBWptcMHKOcfx35uC/5GaAIEFcUqB6RiAa3wTqEsdx4jXyxzqUJ7LxAB
zhJfEVGmeDed8KQwe3TD8DR0fxzsjUk17nX6GuIkc8diFwh2xIF8NdwSUz8cdvB3jYWE7kJ+vBtV
t2YLz2kXZgPAJT6NLK+YkPzOcozuX2L+DLCI2KxpvJiPXvRZOFfaIoApKL1QNSLdp51YuKLPMbBF
WUxwOt3TAEkyZxqWJ49eiFi8ktvGKhBkQPKoFINSF/GscZmsc5jl1FSVPBaEJaflj+YkCkw+S/Jo
jrBnSnvrNN4hbz5V4KwEGoaQhmB09cazomOinwdXH236E9O+ZmZLrMel9AVWJ2sz9zMz8wLwEQhE
jGh6ds6xCrYm0gU3l4cUY89snKhtfNySTIrHVJFlP39m8E774A05Zw0xgeZ87MQHwww/IxI402z/
uiKxWTQiqa4sn8dlmb7bs7ukfIIzUg7ReUMM7wyEKmmkebIuG3VEyXT2EE/cuR6IrrFpdtaiH/bq
CYtVfqgakCyuDokcRd89L3v3yR+BWhgIMo4GkyAGJqD92vRLL+tZz2CiyPzxSGPwYgd2tMsS4ysS
/olBcnEcDfuk/PiZ/YncVYGs1j4l975iiG9qpN/G44RnYlWoSG9Yj2PfyLY2O/2bogmNtatQCi6a
PGsEeGaG/belZurWksFZ4+XjIY/CdIMf8zHn6mpT0rlhLGAb1j58B/pkG4Ft1Yn3oIU+5pghY4w6
/UkyM9pztJcsdnJi4iuvvccMYwg9sxLB/VzEY39g+JMW2brva/xFbBDHBpWonnG7GA3rB/dqFwZd
HutAvFuiGvN1gAXdk6W1Fi1xtug0IhcrgukVa1YN5qH1s2+FbIJXkAJzX099f2NMdrpqJ9wgXbdT
3msHn8Zi2xCyvegHcjlibDO1m8f7aJR/JhKsDIHCN7ufpxFl0BSVh04PB5GRXhG27ZeN7HaY3E8w
GO418rjBZW70u14CoxuCEUJbY36PFrceuh1m4NNdbAK36VTASDyBX7L16Cvv+jb44XBr4eHL8BCm
GDwLMTzgWgkecF3fRRaHfYp5zi46eJBxQOqEOhfgUHapjZKgKEO9qad466Zzv5Fj9JwzljwWwfQ7
08Onjcxi06A1BKXq089b/L7lkxpYjC6fDInXmHENI4YXZnnPs4nryGvDByHfOlSKvOH0oSlxMqPJ
mQxhY9pPnCTe4PJwuOK1hdtaMg5YIwnodqh0QoBgFQ1jwvMRyeEQWM5RCLM/ZWlBEHxovyRBIM5Z
GsQ4CTIOwO6rxeh+RKCECl8FENCr7Ijw3UwIIrFy+eLVdXEWrfU6eCHwYoyaNsumQ6EQWkMxn4DN
xagz8WtpNFm+6+7CsbjjMrxDGC4u8Zx5d5l1Jzv2xPBJwgVd9OERgwD4qv7jtT0jKtfm0OIzOoLM
ZG6EzlnUtw7RsWu/mEgrz53hYpbu45TkHs4R7Aapw/WSoj9RfKZo2/xH+Fv5LpMmCpDWvRsa9J6A
O27ijL1+p0wP3RbEEG9yXAbw9OguCqYxVkSgjtzHfNvE8C3Vt3GWYDAHC9bdMkYHYlT5mBQ0Pm5Q
sHeSb+ZGDfVi04csMKMIsdr6yG9H/HjwJ5rtRyYK/srNUEkgxLz1DMJQVATUJqv1WdftwbTxuafT
U55FH6w472yXKEvp3BcMtZ0O4TnWSVxdrqLzI2qIUrBBucrIlklDTS3EomqfoWl3DqGd7MYMhzW2
6cLA+pauk5DtEjuGZFtgh0/KGarIBzriwUJyxMZ4ZgBsAn3jQBsCYnzai1vAz/gtrC+/Pjns+KJL
JHaSoqHgNxDqMSwfDcZPdBQXqWx+yUuZIFSGtGjsjPyHWKG8a+5KPNcp9RJ+/rhhKeXfa+vYTQlu
WHCh9bFJqi2+euQgmJarvYkUooNwPbFjA7B91I63t52BaOF4PwHIKWHIdWSvdiT+OojCGFkDQOec
wQgGZQpXeQwAv7FeZfo+FURt8e5pkDXzSRntapnB6Do55e0DJXQwyNea2hW+FPiq3w2Eldi/ay11
VDe2vFdN/uR3aFT59Jvl0Wn9Ta/flZYPIruMM2N/knkIy6HOgQY8I4021gtMVVNSaRcBl7jHY731
WRVAiINC5mwgyFnzQ13lNwP+adZ+J9fEI1szf2B+50W4XPEMC+ZW+bK2iTaqfY9QoprQXjIvZiW+
m43oaIJa1nq6y/BGpNatKg2mNluMOm69IwxwMr033ee4TnbhgqHHxT9H1okh1oFaewyBkXX36UjM
Bs9QRcKTjM+CEVk5X2LGJxpDZhIcbPEpRqJO+c1QFRv0FSMrX5MP1cK2M68mUIAe016MmUD6XwIr
NDDckfeK6T8dzDmMgDOMf3JFYBI+A2Nmt9l/94xtlnSdDFPayC3mB4y/0GouqUWnJPlYHDnxvdmA
TKDsLM6aSWC45CaFuxys/k5aKPfG6yweeraaff9ssF2v8B7r7CX22ehT8Ucz+VZcdXG5PDDWoUjJ
lrBjbFSXNu7YgAFkkvnd5GKyClBLhXvlTfRVRQOvDHtwycvbuLvYDVirkK/Ua7SDS4fhJisFChu5
GXbVcBPARyIqO2XxsmgbK9ujTPU3y9aT0iW1DhoDRejcJd49HMOG1Zhh3KMQC917PeBYCsyDYGg8
WLfR4v+Gy5xKvPm7qIQH4GcgdbARQ4VXbILIzvThLCEpLuU1BEqt2Lxk8e9cMBXk9WwwpaUwLj3J
LHwmRopt3GTAQDGbB51Pj35zp0lAc4DdAmKFf4SQzang3WGeUOO6ccGkhOe+7l9Dg0CY8eQYp0Bk
2xbD7Ni9cXvd9ECEM/8+J9Bo6u5EeHBRKRuZfyxM52jaZx7GzJ9XuZbYo2Y2Dli4y7epurOs+UC/
UwfXlKjptkbrk/z2EwqCwTs18Uefkenpg3m9sN7n5zOTrRU8twkyLN1uU7qv1mYbkfKpZSGkijdP
6mfX5W4IHJQIrDwGAoIMtA/igubl0NBe5M5RVu62N88JgzE5UOdClvGxJYGI0PrJDp5GKh9HDJuI
zTVzRKfP9gYCrLlGwzi4h747Tk31pABMIl1lt003CgFbBSmL9OaxM9ynOAYtOX+OrXdn08GP2whv
5jRb22o8BfyoDr58TglXsGzoGNtVRHVY/j5nJDESGDKOp9LEHKPBeQgUYF+zGjZFR12TKhLnFsdA
1O5H2a/h4u5BYTVWQxxSsJU+XnevEJfEKVdVWN4TUgefh1yy+lKV7wNgOB+AlcEz0Cb2pRwycoY5
2q0kgBUfgAEoT+PB4fCCkZ/Yj2047wPR79CEzjPDSwxUjfmMPvzAOBJ7ondrH6Qvd5E7HxEOEk8Y
Yy8wAEi6NDM9LWT9yLGwNVpF+g2Q6thagnUBAxYvpkgOri+vDRezE7a3ZOytk/xlYqIw1idiLdZt
0qy8B4/VKvyQxka1kjLnnKb8LcqSUwHfps+3gWMiQyDIL2fzA0wPINo1MLFHktqLmtK0FtRb4P4u
IZoG7kUK4xxwNlqJu62MgDitaWJfCBB/lJvMjXbt4kdGduV5zwtKCNI91SQzoSQhbovd8mhj9uh5
i9WLDa/ES9qTiI0/U2hsRlJv6iq8psF8DWkhQRfAziBX7ppES1TSn9EHRvwmM+eYhbDMzGc//img
PGBC5LQnEaZWqABZ9bUpYpq+JpDJPVnTT6tZ1yYMLegSEm/8ajKXhIz6gL7A4joB/RNQyGLmDUcI
gazA7EmeBVEU2pJrNregUMbXKcTNMm7xm1yKlCgrKZlI6LdwKi8zbD72SSPA+hnBta4utpdsTB0c
/MhfO+5DWu7Ngbi/5eM+3xk0TB01h3aKTewei8pcv1judM3tamtV7xlYb0Gp7KW4E9T3GL0SuXRK
TGel3Z+OyVHVXGoCA8sYUyZ7l5GoJ1o21z4W+cRLJbbSuWWcsm7NczxBOaRcLRYww6cJ6rSQ4tZw
vXcLbmiMjDIPkuvCo5lHtZiSTeQ/N8q9mz1c31ydI3WLXa6W3XSIGpHRFGvPM05fSuwUFiI5trjj
iz0zs7Z+Dov+iEMD8glgSrmvBa9CvqQXVysHynlkt0Ceh5UOxts6iLiJ3FWk7ozwihsZMQRT2qJy
3rDUWFmEkjTa1aK5NXEIQzfbEBOt0HSBwL/G070jJAcsh6tzAY90qiv7sUZw5t07c/1Ikl2XHbED
r3kqeOTIkiIoEug0INRI9E+ujedjIFSucSgVf3qxT1Dt1GL61DVMFRGv4zLHxER6A/oBlmqPafvM
PSozwOGfffApOrJgnkpCoedpWuFGP4Kxxxi0Y7zGmsoy3uZWvKZMbeRcc9fMa6cd94lT489GWF+q
beWsW+s4QJPKUrJE/hE+CSnY2rLyUdBzQaG59z5YaxS5FYaPKmE8il3U1kc5PRY54w41EIA5+Lsl
SxW33r7BjlCLYV96d9bCROiHvbssa0iocnR2TksPvbN9dLYuVhGW/0wmOnJjHAiI+MdeELUSm3Ff
9vbNdUa/XJCw1jRPXRGeMyKUJLn0Q/Jo2qdQkICbvUWE36CHOqh+gIarSKjpzzwNN870JwEe37nW
ruHhnLF5zJyDNpkNVnWosS6WS3RhEm+Hfqm80AddR9tloExN6KN+y685VBCbUqUyI3grRHQosapx
iU0Yt2bz1YrTTTFMX634KXJyOJwjbSWWNqxPNLcK+kt9qgZNnD27zfFJpd+m2a943G5gc9Kt+2sv
wieJPqdEiZXY9+MCiIB+Y2LnTJEWGv574E1rgTjI51idmDB2KNTa6ZIjeJpIDbCqiiM1oqHLrg9z
IZC3EHIx4cJq6IEmYrzhT0ndE1zJnDO/ZA7AMTTyVk+aBo8bUJ/r1MkHH5GlS0uKjOAuIYTpq+vQ
/pdmcDIqtY0G4KPUQxAVAo6jPCQq5Lvm6ONaUpOHHX3LbIiaFUIw397jFNAlDpZ0m9ArR0wAcEcc
0NUdVbFLEUB5euezJVXJEvh88UjLAUTikBZWinO1gJX6yzDFR5XfuRHfHLFM3GqUIyNeOhO4tWT8
g8KCoSbhTpjecr3P+IWxKYJZXkcs83WI2WYCgU0cPEHDdfgnhLQ39UzmqoEJdLtzywkgC1VU81OM
rwo7XCb6taFtvOdqneE2MCJMdf0aji8oiwm2kY2jr6dcfJ/5LMvpK5fRxm/UXtsfiYXsGDdu4Jf7
oN3b/jrgrobpUBLgYBCh80pkp9ODeWNJ0PAyjPC38TYGJpnPw3bQAKjS7jxml3T6CLAJo5a5WYa+
kcVxAWqCQp5HCNfamNO1Hyt33obF3vLOgwT9Mx1xr85GgfD8zRsxCPoDge/7iMRs/2CwyxjgrFRj
iyxEr2F2DwRcaz79HfFrJf/WCa6sXUy8dFzB4cWcoFV4x5BKuunifeO+VOqCdXtvkwzWQRDEs64B
D/KzmeldYTBiSgAAIBOzyrM/X0wU3AlQelqnvvhy05cZml3gwJpCMiB6HgLVvzvRNUEp60DropWh
mNnh3wHqRBZ7cJulh9y8a2uC/PIDFtb9CLodr+YizYNiZRzK8wSnClPzevIfSaNtGM8mI8Yt89Qa
v9HsrlxOf1ysuILr7EuSV5RnCVEr30X0pGij+vKhGaAHWB+ifZzlJ1Ly3UBinLScjctYLdTO3hzf
/GhedV26b9NTK444Fbapqg+5k4AcRi9rGLdTbG8U0nXbDlcemnTOno7QIj987AY4NlLYnHspn7ty
nczeirk4yXAOZvSs9k/F/I1FBb0f/hvrI5AHxyX+l0jUfkA1T2KcrXfpGD93td5WQbPRVve7phZd
xr2shrFYobx99Di3wHmx4fmqOMYdKFgGGKLEnHZzXp19vOK8+Qi88sc08I6ZRfo4azOfHQN1V0LO
e9yRB4eGXnyUQ332JwY4G7+EjGY1rCnmVTjAUTtLHJ89GMElIoZguTWkeC+bNlFYnTrj3LRPI5UM
OND1CDDDgieCbLvoTw6mcQZDEyWqnu6VM+xik5xSJPiMVLgz2lftLZ27Amg3npQmsq0hnShie1Ne
MLQ+B127jZEwOuAAggSY2E3bkzAeNUcPTQdmhxthvQsxUqc9ivwMt2+F6+ml47MUxDHi52tD+ETz
5I6fuq0PIPSYmZB2i3rTYjsjkxMI95XR/RCjOrWkCzDkuWX3CVfwGg+AitiZg4q9MZYs5ult1q+I
UMibtd7i/gudTKTHje9VO5081yRxFG8APBb3y2jaN7Orn3N66tw07xvEthaaZ2ucj4P76nfBRkIr
m/vwIZk/hpKHqw5PtVS3mglmbhRrSew8Y9xJm7zikISa8mkWzQYjMUKGSb6P5vxSkG/l+9zp3gSy
Se1Rj62TiNiXiay6HqQwhxxXbWMv8kpvU4+fM+2im71MUGZsPFL+erLLRR65iQscdu2rAyuj94v3
gcFcgITPdDSKC+SkWj0WnnWiSj+GLWDmxsdV04FTLu7CIDsmZrCFGX/oQJZ3pyhMXjQ1v8e56Mav
kpagH0EEoZ1h2sirL7m0cQ4HFXNu48mj9SYMfcr0phqjNV3luiqzZ3IzbmqEKH0AsXMcVh2eg6q6
z5ADNcTORozqBoUABdVLmiKrJHdShk8C1Dnwy50wS3wtM5ryfN/5b+4IeDAR4FhCZKP5LSyIGSzO
WDO+pPkzZbwVYBeJSPKjeJMRTNi+9pn/jKbhC1fSTXRXWcBWFh+sf3Jqe8OAFTEGpNzTXAaMqdEb
2aCSm00ONxL0v7j0otna7b1tjnjGTrodboTJejt+rO1Lagl9UzjP8UymhqcFTyUFHcNg/ZMH6qJQ
jIhZ7DKtX2P+dU/510GW24A9mNl3BzwxeJcgz7V/FMQfGaqTpPeZZXbq/LUA3BxUGXIo1snL8X9Z
8rtaD9dED9F2uu10fPDgcQyZWNkus2zo9gy6GW4eeB/maasd9I+hPrpM8xOIjCb36hcnga8egGeZ
8y7VlzF6St1HNEJcuBY5bpo1wwVwV4DxRmKUaV+z4hpm9xOogu6+rO1T698MD4Tg4j3roq16ttxD
rs8A+XNjlyFAjfJVWxY3IfMP/6MtiIYure1oUNlBCkLus5g4cCHiUxI+JKOeWXhV7ozG437/Li33
6KftHiAFmSbZK1xlZEDVms0dI93gOoT3HQOO0n+cy/5kAIdJ2i1K7303L+mS6AjIXU4RELQq+4gm
Atnbetuxk3FJxAosa6MXibx1N9v+Zll81KgmR0R3mJ5uWt0ccooN9oZHk4VDyw1re5RRI7iQ8LHi
g4HO3XYxqLosdbngKznuihZJ7qj2aiwOTvxOoo+P/buYR25GdKa2eCs1cakKP1PLUhTCF7VVTsJ9
ipRIMJMbCNcox56h3j0Cy48kIFUY66x9dbtbAEZrQO2knDD5JCox9F9DxeSgIDt6hipvPwS9sc6n
CZjrp23te6b1MEbWKv42pzeq+U2ZBa9O3a7g+ZoEUqn+wx6IdkYDyDKZkEWsvHdddqloBGzOqIAP
3hzXN0GFHFMRgBfQxjbD7yb/8FN3LaC6gfBa6ahbJ0W3Cz47xFqo5Pll37UbMO1Y9Bg278o1DZ9r
K1xBeQBRtgh4a3y+E8+ufUrxrdWXtKZgMUmFQ4NcftYkNw3RTVeKb6Plsizj+whLSjp8esYxWlRQ
9osIzHNXxzusjbyP30N0h3HoleobeQk5SEb6JyDVI9TtPmNJa2SMNEe23xgElNthZaOcMHYmFzr7
VMBV/ksVPCflT+WKlYwvJeOw3JkumYVemlvSzfVmKBZCoqI3f6j9iQgcWDHqILEgWiWBwkTImAXC
PfcrbBTIhWjnx+Kp9qZj6EaHyAn2Zn8b6ucpSxgdMEuhthuiV7/88Speg2NIoFS2OL+LbYxk3ON2
BVzRuQULTcyoDuoOam3UKhtXGE8oMTgBOCJ5W2jnhmYxXRBrRFMbWOu+QGxX3AWLS6bxsz1BGIjo
x0PgDsek0PveEES/rsJigFFtfNmwBNsAtwBRoCZKuK4pjjN51ZbJtI9Fa1fKTRJu3C7YGlXxpGX2
HYiZwQWyAqTo3vxNLL1o37NgpK/WF5PMPtV829gFQ3oDbJgME8aLkUpKqRcvZMudr5IivmkQXVRt
e3ai+HWyrxBjtqlFhqskOj4vWMnwW7z289PSMLCSf++wxNr5tA9szIJViCiWVrAWdPU/lFH70m6e
y4gUS2y0D33PKC92m4MX/bFm4Nh9upMd0rzwqEZnPzTqOa+YViE+yPrXIjd3eW18Bwa0zzB6rCHS
9KCPQsu9QEG51MO+ptxw44zUYAUtRbV4PzWK4PKWwfvJ8oyHzJ4Oioy5BCJzYlM6MhOoG2sne7y6
w10d9IdBXJw/NUPfwSw+AlYevCx+fWfieyps69EhWw1FwG3by5+xgpCO8GL2d03oHoSat4037JJQ
nGqfaQ98AtGcBcEAHGcJFuEG78SIcYi1ENBAuJQEcdcYvCxpb+M6PEajtTYDThov0uuUqDZLsY1F
Tw/ei4Gj7B7Dsf9y4m59yn15GHLen+xhllwwBeRh0V4DrrXJYSQ/fEIiZbdpnQYGhOwWgF3AFZiq
GIcCqasIrcr+Ab3IBtf1zqSUcJxubXg+KngG0bb11s3DMePSsgzg454D3wi1jmF+sBBYlyAuqT4P
DdohtpOrIr4OOFD6tLnvwH0FqFy1aRGaqego3kN4H0ShYIKSeDcNe9wUU71vMDow+8TMQMNd1PA6
/Kvuewj5472BciO+b4F8AOxDFDbqR9Sq77g+qXuHm3ZARU/mJ0JXLP5ANv8IcKuKD39tmZuU1rF1
TyV7xQq+qmV3v8fSQIDyLCk2U8A0YK44AnpYumyZY2Sj/4usM+tqXFmD7C/SWqnU/IpnG2MbKKYX
LYoCzXNKKenX9xa3u28PLxzg1EDZkjIzvogd3EzT9ziDPzUO7JjWU04RS4nZB6f4XTaUFA8turc6
lrI7dGzJjPjEtgTKzEu53Hkxm7quP8zej499qayI/Uwzxd0ELTKwbfC2KsxBueet5kG+YPKDbOqT
csq5PQPvag7DuqR3L9tpjiZgSj4U9c1xaq5pgd0JMmgdVlBgLrp8B4e0JsWQIa4aWOkNMh1bYuSb
gp0AgxLNxVFqfEzNbupuSoH2m0ain6AgltZpDtcL5gCrxS8Mmz5VfKmr0Gz2xjKEi4wXHppQrq+u
ucyd9TZrHxwKfhxcZzgvTrwg1MtwcU/rLANDkfSXKNx35rANtXeSxG0dGe1N+iy6ji5hJHr0EHj8
ON5UvbVNFk+JUbmi7kCWYPeidQtZ79ccDCmLgjhWYWZ4b2X1Ymh5ySkjJx6NGq1vuGg3Gv9W4PmP
QCXWIcH9gpNh6bbr6ta0EfNQklPwRwwKg8usfkp7uluJ2M7huw2zhYoQ3gCL9jlPc0nNFOrJE0OG
F4/Nbzt4aHPnhaSR98NzTZ9c64Rf0uYursZ6n9jDo5FZ77Jjq2SV7q5DgymEoGhVHS1FfU+/1D2z
K4IyN2TzXiTiTrJXutMRmLcUqo7JCy85haNfNHLrLZzHttEPiT/dWaN1MCLEHKomad7I0m2pfHbi
kKB1+C8J+23BoSzPIjpMyfh4M+6Xen1tgnJXx9bKV/Mxnf9lGNjGblipynoLUxoaiBLbr7bxXSOk
LOT6oHzzzWm31BTr5t8E81ByOogvivUznLp1DVOY3jpjNPdTbaHnJ+StcOL36R3AgsSlsTQ8NCD7
U8beEh+dKs4m2VM3Tg82bYMt3jg7erKcD2CMBRizpue/xYAz728dUCxq7GuHeuQyZrL/MIvHqH6U
46emuGq0N+lSmANxZ+KV1SaGL6u79bP/7RUIKawMbGXVyE1SflYxiQW6CuJCA6AnpN+l5wrAsbbq
Hdxp9DBFcIj6vqH7mwj9bhbkrWCf2Ab1oo4LVq5am+wEvWBnGGdyrRwHMIrwMKtndYMe8hK7PPU9
20HpMe81LLZAR7D0/OBbe/E7+aFN5VBKkVj9mRjMrZ8GzgnjxxzyWOj+VgWRoq7MzgyoMwuAK3Ex
h0agAiyXSbPySPMj0Yu3HGZLzK1ZPGAOXbKzMGHy6doT2G+q+OyM1qojRw0A5bTYGf0aygElwuJr
QK9t6+M855/dSOd8HdpqlQE6GanBioytzU6tolVlyGSxMWbHfkXcvbpOn5yyWES7mfSvdkfxogP7
X5SJexXHFLNF1asfjeCvPLoDKD6uDRBtIo5Rb2mhtlN32oXthDZaQonHSBU9OsaCmJNsfLmJ2SMQ
sDLqJwEgBXl5Y3kaMhQ4U0s5H7224cfYxXA2ebOLuaNYxO2JITArRlXI30s/33pVeg0A4GwxqjOm
5zE314QCyxn1bmQstcOokec8DcjUwUCyPI5YpO57I2TT6AePYYI1KcDtTwKDy4/IRZWJ+Jj28Ln8
3uwW4OwPy7C7d8DQoIBy8rHNk0cBSDeV1PjOM+5+8lavMfcvGSvOgTQCLEySILXuXLaTc5xthDkf
VfhigJ9E/rP/BfJBBSBR47coByA6ntj5UK5Bd15WH9xw2pAjXS2hgmLZoePh4Q/ECUmLFrXarJfU
k0hvYPAtaDRIN/CW8Z6lh44qKZKSblxTozeta/dQCq4YlD8m+UzjrZMZTU/QSsMT/Rj5s+1jSpFa
vBQJh8XiZbJZbNqUTplR1Wsb1sJOeV+D4hHmjjawMZeoAoOtOyQIQnIGjUxhfNWy5mzYH4ZxeSJU
6pj0+Z6+G2s3DGnJQHOkgSZOM4zDDHvpJeJao9V2SAFzkrMkpG8VLp23nIJhdfKwaJlVotLprZu3
FGk+ES4GB9Fjb0QbH3E+SlxJ5jUm7HE0m/EvMZV2r6sWPW0k6IRhzSCai8McLstM5RhzjExw2KN7
ywHQYOJdqOPyeVxqVaOHhNGtBT5TDV9LnUWREsJg3U/JB5msfwH6WjhPGx+OjhjPy8YKsXBlm7Ti
gZugeb0dmArqhJqi5YS+6Iks3zYhXoeVLEIVwsFgEVYefnLOoS3E/cH+Y0VqDy+rAqpM3XmH1hVE
f0lSrn3erdT5NAo6QBjz5BX+CBifSz2Mz64A9AujXpe9YeSspp7fHRGcxMxOMg8L9bjvkiP160Wp
oMbT/OR8LbRtw8GXE/wxUxz2LvBHgIU2sWjwaKpGZ99LnvApUCBNLS+UmWaXl/MWLttWJ/U61+hk
zPkMBHPffiudz9Rm9qQeWGBbupnrVx/RaBDdYfGxztWxCm3Gd7cqBtUIKt7yc4zGbGJxuyT0Odrh
iuifRZ1wJTrK9SiFv9UM7QorXWfiQwvQ6eZrhWhrZQsSC/sK9cCCeqHqbYCeC12bZAuqwcxxCcBV
aVPqwKvWMT1PypOsfzhCGGwOkomnu8Z0AHLNvXgsF5aXHdqYif4MwN7F536sseFMCZlgDS3mCcVp
4gys7kVyQsJwwouLVg/zbhurcAcoQXPS95yPwXysPXB8qUOAmVIYQqPzJrasuyYkxplS6EHuupDE
UmG/d8HKYHW0kZ7jf8iiq0JBf2IuW7YrtNks+RenFSJdj/GFSfJHUeMCqC5h87AMkAwGHNiPm+az
KggeML0oGLnBULb6bmUaA3Mv7AhJA30uWsn+PkQ5pYaHqocACbdPKHAhTubwa3hXKszPVbPth2Tt
Y7JdnJjexC7idUaUdsyHukuhydV37pBg20ZBrN/S7tAUxFzDY0rQAxGqNk/R8C3Da30NmdsOLHZa
nkfBPpIR0jSuDCIVzkmTFFCc0ev50VB4t+N8bbQnL3yWmEU8nvdlhk+OiuEUHhBHdACZk97Y7dfc
YKOX1yb+1yTHbiGT938yTUb0OySRB0sOdBl0Yr3xWWEtDap1BiCNyxaGBObJEqPxd9C1ywyYSmyF
flxxTlFbN/hx4VymCwd9dAiBf1P6hXS+IcF4N3CEb8pjaoMktP+IcReynPUxpaPphp7cJP1TKoLf
HEMzuU3qH5ygd6XPsWlf2Rhr6FjGIejCRVrw7Ty6zWOF5BaHu9nBoWwbh5FHSS9uRrPxKGdLzIvF
kaWjOQVjWgvuwz3p/CtiNwvsidDjy6jpQd76047K1c1y6cxM2VOOQALir1t/jiRB2q01LnLcMUDZ
jCKKf68DQd1CvrXZDwst0LJhG/G0tJKK4wlXQ9pRbsjWzlzRvGdlz7P73Q37KP+AOcAOr0ooIAlW
+E/dwoY6/wc8GmJA04JEGCBEeXM5bZELumSsr3716E2i25sdp5K2Gb6oKonWlTTdgzk5+cHzE5M6
E6gvXslhi5PQlialmGhMCl14cc8BpLxlDPoQWb4tYb+7s4GFeSLznfdO+BQ4F80hyaM98sVIgnWt
0doB7o5E3ad/sVP4Lx1wKCCtzVvbM6ZMqoqBQC+QapiaVz4KsgdfevQfGG07f3r1IcvUo4uR/kY9
Ik35xq1xyYja+VcQDhSXjjyqDFuRVHIJf2fl8FPUAFpzVk/sYbyDtyrHWZS4T13Y+ruYQhE36t5N
Bqt/iyaGt8RJwWacxcGyRnPreeAbsaC4TOpoW4hVT1N0cInM5jL1fwS3vc0PYnkUuYY3M+FmwD4R
8PcwrkC4lUykfSJR4u+YiX1ZPpbZfR9M2D0ZMPk/frrzxHWqsueJEBGY4WMrf0KFpqmr3ax/lLdv
9XNj3Pv5P9tIbwkvL55oj838S6axulLFByKyJxuYYKXRLnzPXt259mOHkSQiphTD+zOzczm+BIP9
EAQfBrkdai+XweKyOFq5Rke2CdNrWE78a+LimI3YT/Bx62slhhKyT7FRiXjPW/kwLz3C9EgcwHPD
z3Ya0CWwZSzo4cqHSO26EHAM3/yH3Lqz6VO5H4ZVGsbztUm6Qwzllg0RlMLULeJtVDnOKR9p12Dl
f1XGGqKdvjg9yBF/5s2JOnefZkawY6cckVu6T8rsIRl43uEjYvEzNROrzH2Cn7ERXuOAmibOLOt6
PAQNNwiQi0XvoY9jpqdQp8K75kZK2yKPwImHM/cC9W1ojdvGmuBkkSImO/kC+qY6y76NN5SQgPGa
83vf6pEuGI0/hvYDA6zHJFceuTga0azFsTUXeEor2Hd3hnIvbYFWXjQg2pIErEByNEuwHVrHcrXY
jrtxorccBuqIPXofN9nfQGJQYENs7tjTHQKvm3mnaLkxnmO8wn52aaMCfAynsk1qKCZMxQcc94hD
5t/JESPya7Y2OmfedVnDODvLv5FwFj8OtkxuWwYq/EC8GoR8zBcAPJpr6Mo/LmG3548I/hQnhKzv
bbs0tvcY+BKDPhnGnqRdwTwW1uSwY4RxF0Oh60oECVDddbBQ2JsYskJLg828lCBGaYTIMbhITsjJ
S/KL9PhyOmGnGImx23KipoYwA3BKR9oTQYw9fgn2ERg/wSctcH+W/tas3kuVHkgGHiOblS+Kh+s0
uta9B9JZ63pjRGmwp+MEH312xznVYzaLR3qOmEyz9pkJdgeIGOzcwuT0+7XdCBs5Inuaxozp4PIh
y42O0/ry6e83fz/kjjcdU6nhE/x++vtN1RiMUqzhEixtthw+tAN1kU8n7DZko00ijG61RPA5Ihaq
YqbZiVIcQddCifDC+T8ffr/33y9//+//873f/6uU/j9/W13O8dFvj5XFJbhyefnpvgsxs5hdmpJT
R9fwLEXTd0RagbqzBQpvVSejEen//FQUHt7uQLTq4NOYBfa9PuE8rE7/+R8mj1dBWgHC0NGoNdk4
B3rJ8T8fBnDkqYZLGEliOlSIesffz+r//dl/vkycGsAr252U5qI4+18fLIsGBulHBmdLOzs5WK4Q
Zp0TE7V5hzU6LCd1koZBvHD54KTM+sBj/3/fCxsjPxjFgJaeeiy1yjv9fsY5HhkqA4PpomfYnGvu
JlVacssWodoRsn7XoQW3pIwhsPf5wniqQirRZJ3uEUCvce/YJ3/Mkpbta+Iwe6WyDczh//V1DHHl
FL/+9xf8/q7fX0rrCoxR0y03sxiNezTc//mhn+v29N17DJpC+ul/P+jA4iT0368tXgPmo/BPzjb5
BQooxKeSraQDiko1oJENhtbceZoH/7VWCj8D5xJp34yyMB/CGP3DSNuHwfI2s5l2N9tSyZGx7Yck
F4RLDIc6xhZ/pyHTwvwe83OkCa32MjjOysShTEZno0ccWbaZxvduKj8x6DjbzhbdHQELhFYUTHgo
fCDgCX5+MLA+9DW9vknh86nBA7QvaUY1VqHXWqdo7v5mWaRwR2OWwSvRheBq6yj6E4V2wxCO0lyP
AReCFfv40tfnsF3oEyiMNIiS8QPKfmp7jDGNIR7nwRX7wpsPRamxFXRjdXA99mgBRtPanUgi02fN
3LvbVqW1c9wZw5ho2s0Y5R6j4/6ShnZ1SPSzG/vGS4Tfuxw4VcjZiXdScmLDax4evCDB6Jsau4H5
8saag61pjGuw+eJgU5SAh4OzlTLkJcpI9wkh6KKOjfgoOfXegZmtDv6ktqoRyywjeYQ15QIEVPl9
FTXsxoruWp1nD4pDP2iQwg4qfWLiafSpfmobKm/i/O73r3YAp8IzFc6phBK209QslhOxwSlkMuWo
4dk1iLNgTfn9hVODjG5y2DyUEreLVSmXljq01iFA0ZkIJfmcZzZDkzQM+ejVHu0Qs0sLVq1Ga7pp
jFvs5ov3VqTUL/dFs40LtqCpZbj7wi3FFeZ7tvKaudiR/5mvAZR2UrbQOiY1v4tg1jeXJCSorYdM
dtNe4k2L5/SnyiNs1aaZXaua9mBgXq+8F3JTFYAg45nRpG3WEd2zmCekC/dhyLPnrBo7rJyL1zSM
fkoxOSeJVTgsDohD6P8ZhfOpNdEnGI0vTtFSupoP00dCPsajH/Aaqexx8gv/0UQhqhPDY5bQe49K
WsMOPt9Y82LHo3RvdtC4Nw/nLWdDq9j+93sgLNm2SQcnVT/2l74TGCGFAmzB/J7cO+RNpJHr74eu
oDgy46+UlpjJnHnxxZ3lfSiX1GjFibWjIfiuMyOxK+qgvR/p6NmaCpgImK/oVJhGdEIiL3aV1Y0M
41FsPBZCurbz2o3u2WEL6zxkLm0cXUKp0zIuxbIS7ZzAq884Z+pzQ6kYAPU62PR5i6rCRnvbqZF6
OFlUDxQdlCSgnHbnLpJa1zbVOQxBxDEwxhDjEF+JEMvXdd+P92z4k4OV5me1XI3ZjPcZZnrFNeHj
VVSWalZuH/21MnSzKOhNusl9gqijZD5bGudBmd29QTB8tHtx3yubDxIGm857pBn/7LKkQAFLvGts
MjUNMfvtOyzqAYHCW5bHYlW3AAV//6ymkP7ase2ragYko9Jub9JQ3rUEbjkYAn6qLQ5q8sY3j7MT
k1SP2+WP0/mYUjt43zYbQDftvavn0lGYeeFSNeYxmWLcw98hfJWsHCM2TklD90rc+xIldY7OaZ+Y
2IoZ8zZ0IPSxOA3dY9dCLcUn5T9EJF9PQnndCZASNDh4xBCTxfBArcDwMJrRzY3Ic/NW2+tiikPw
kY2/kewI175JuaSBc2dp4l4RUXRvkRW81AoudFhyrJODK/90Wg8bYEti4NmMF10fmJE8QpgOaOB2
z1Wg5H7Uur2bmjTHXzQ9D1jx73MH8SPtrU08F/Nn7dfPWhICh53WnIykSJ+DloANkglve/aHvVJB
a681H6TIhrVp4URpjOJcM0C9loxQvejZDxJJNGtsiaQWzq5vcM/9PqRCB9G8qFOsDLF8dJvO3itf
cwTG9teTJSRr6LWTPjUF73Y/evrk2El2yAVNQibOIaclSGhPVWzeDR0Xlx9nsNZcZmBDpEBrYkgw
6WL7vb5gfu0MqfsjyiMOTD3GQHDuOyeq+C0JPsAxbOp3PafiYoGtCsvhSYTMgIVi6O823qWJJ+P8
e0EFGXKYqODNOEmU7NmeH/QQZCeWr27T1J77luClX4xT9b7jwXVpTdPYlUsvyajN/JLFcXRxn6LK
NC4RD6utmehyZdYNXy7f89lb7KUk+hDQEnxnuiyfg2V5D2r5EDs5BtlkFv+5oycKoUD/zwfVY6If
q4ffG27WjDHTgj/WHxRBEKO7ryk9IdgSxFgIAqQeO5bdxdSFuW+5OO8YhJEHEsMLYHl54QAjLwAK
2A2UYA3jxt25uZ08KLDV+EuT9D+fdQqEUNxjhkT2h3wTMi11+LAO6AC1ps7EKSatte+4EtjgSBFk
K1ejEqQAB0Lq4zi8jX1UnXWCmc1HRcsskCCkZ5JlwkKltBqadVT7OwvsMIKrM17V5P90sZfuXD8P
T6AsBpGG26mevunzpk6ws7ZhKGg1sOjWSuYc4Qdu4kYYyZZmArlnBHa1GHPiIhSk20M6muwoZACq
idiPFWEpP6BQxEFcsdz+LaWY0CvjHyFhT1I+Z/0ZCp8FBUV3IgfnqDDdk9dOF1AzVpvMIazF0h90
GBJC7Lk7z6YAsdCXUYIGLbsD5l02OpNzJRL12PR0b1E4o02qaqTg1Fer4HGm5CyH6TDuNFbpYxJ+
2E4RPDmmixWJSntQT5sgwafZWwCjnCIOj9DiVvFEBq20E8FTZb7A9NoONI8gltUUNw/Orajq/eyX
nPzwbmnwZw6tCGU8VduCEVYBv5JjpPFajOrM+bM/i8VM0vgEdQz2/K4OL7QILakfzCLD/TT6cp2k
FEOnvn8BVDcwWkrUUQ8TAbrLZGWscI04FGPGc7i9IgYDNlHk0IELuPj8KDXJL/0ApNjKvsDPRKca
vuqKvglGZcUL0AtEuByOWvTo+qXAG9wBR2yjT5lSzls2+AjcMjwFg5R7enJZdua/Q5QehECRFMbc
3PeWfjUj3Ge1OZ/NRn/4Hqct1YErDG38636P71bU9V2q7ObQCEaD8M/g2hF+Sx3nsUzcgBETUOLC
887QyoaNmbjyOFU2xP46QmzIljLFJ4j2a8o2v2WC9I7WgNkr7qNVaoDlNfLXyYVUglmhXYpB7VM0
WSdB+KDjGXmzKv3Q2V13H9k0SZZB+6JzgOVOwT99qm+BP3t3PO+cS6SQ8+YS0mWOc+yYYzRltQZp
xiwM8DpwADeR2w4qADpjfIjttt8y5ljctDCfeid4jyXYlilr7wMnbh5CFHSMGXJTmj2Cy1JWG7W3
Ns2Nd9HRq+irpzyWl7ptYacV3dEg9EcSGzqXCBx+XJ1e2K61e9LlxqEX+liaAvIJzNkjnMTnMdfl
k0eW8Z5d20tvxbff7d/vpi80VXY0fPnXt2rsJ9plA1vRcw2hC5eQteuXoIHwwnw3mVOCWwBPOqhH
HKkVy56fMsAqqvOIbZAxlVqlYtpId+i3jFu71Zz/Fap5cWPAA6EXEgRp1WYcbmHaDVcfJF4iYZX2
+Tjx/gSEajiFDsKF9zJNnyIO4auI8S8WAXL/bqBWQx22ax03i1hNOq0GMKT5ufHV9uzgidj4tmPt
u+nLnCgL6NvikRe8R9dnWgVF36c6mki9Tdc1MNF+Z3feX6+ynZMY/80+8O56orVJ1juC2xRoRnKd
VbVzFr1DHH069al+pycpWosmxWA2yd00Vrze0iYYq9tvAxbDekqNZOV3mB7j2+zg50pwopIXaYZ1
jmgFhmd4ohBj3hk90nLaXwkKU8VqFm/xJH9Mm26qPK2tdSERtwqB8T7FEh7S49HMzOZ63MWgZUEW
KRMfOZffCQqIxYhZwU7vOERsFKyzdYny/i+YrnDcviqZ73uPPFdp8qYaBTjXwjHbTZsu1dIFpbFY
yLdCtmI9++CoDcTEGB6ROzblynOzD+lN+dZO3wOGqjsNqxgsX3MOCroCEYjxIPQc/jvjuc40Q7o0
f+ud/iUGVwqFHnagI5+6GaK6221QS0WVqzfRym+z0Pm9IuwdSJZBwcYArkjOmlXnO6ex+tMEOKE3
QYPY4SbO8najGmfrDCnVm7hT6CC7zX35HjsM0SkSXGJNDK59NHlylDwAoW+skiw5Tip9BBgbtrRU
ekZISTqlIcIEMxBE31ZWvCUTIAqaPSHRTMU+7u1oUwdQeWBJ/thawmXMiMHbhvlduTEysx4/Tc/4
AysSM3jJvGZiJwMM+95qgTgF2n6AssC2oKr+2d2b7eoRa3nztwnYvIcTK7hhth8TXDvIue4GbPNC
cIZDbbEjHgaBO2PpNaOZy5X+vWJEXE1xucHiTRZ5DrejOTyUBcil5q56NlxO6L1g/lJ2bxx4iOpM
rJ+e9QhiI1zfnDL9bPOGpG9EcfrSKBm6+i2Kl9Bh731HALZ3UY7SlJI+E5wi4YGYj2bylUXus/Lc
nT3ML1PGUKnpCgtlgSEhRYKw+w+2B3FRuYNxzNL4j5F5jC1Vyg6m+nT6GGd+he1t9J3LEi0yQ7l1
7BHiZNjeUukg1aXNLkk6Hi4+KmuwoCO6cmKCYoptWxOk1/3ycyX2wauJ2/g57oMxtl7sGWHMdcZ1
5n61WeEdg2XsO9fMZTnu+8AMcjp47K55SdmNbqBhwC2NTiHNiG0WrnXCkyGxcBICnEkssJklA2Cn
tvIteyrmzC5yrjcRw5Nk9M2MeGOnmzXm0acUinaEcXBYumzYfKG9DcE9qjPB3klsM2P6UzeE5Ns4
Z73R/IU++PtATCm2FM4tedh+2YubU34qExJm0XgfmYWpx6PacWw8dFrEjJofrQipYBnU88TSCfjF
3fuxaICdg2DlseUWnItI5AOvSe7ssrhmLlVbWGJLDv0ivfb0Ka38ivc6LTm1FXX0L2+5SXqvJroh
7htSAOA5wKhD1WMe6lGe+giXRgBhZEXrcFFRD2fW5ZOm8imlDKA3PbE3439RPH4VqE70y2Nt5/S5
olCPn6Vmqwbz8DPosJyZdX6bi+lYCrGjQyl5TvCMag5hvJLNKik1DPWwYHVhVQLVM7woMHmHGHWJ
25jhrCjwcMAWAwc5gTsBn3JC+6IRqAHemOV/7LLdY1T9EOJRq/qpLkswCRawX7+3qMxylxcGZ2I7
TccFirkKQ3svmnjY9mFVMSVob3Yav/tZQA8Qi9QdcMdT3upiQz/bRJfNxrKAszjTeBMJiQVokLib
Aa2xH6UNJs337KrQgVm/2040WzXyIjWevROj2ggBZ8kISPd52VOZ2MSWKJQW/ZBxcg3yQ7E0rhnu
Y13jHvHT7jsJp7t+SRMSGcOjSAdbnxI3dSzTxSZ309wCYdmSzciarzyd3G1r99AhwiemLGTDxnOG
Lr7ueyYpjW7OSE63lMjDvl1ev8GDcWOOHETjID2KgDir6T7HPuxRZeBzGPufpoDG6ZoDzJTyK1tS
f5btNZR0cccLy36VUllA6aFljrX816v8inVOISzCtpvi6CGzEPaqOb1YtShWceRsjch95YecmRCm
b/kUFyCT8NxM9nwG7Ide5puohtwAu7k2115LgJXU78kLmIPC5tItFYgRVabAD9w1p+hVvezwgPg0
OFhgTyXmZK56sBGTC9nLstk7VB4+nKoSaCNYEmojxxmj8XpmZE+hiLxSdT8CHze5kNsGHn9VH/La
oi8+Y3YF92CmqrzmcvItV++zsb8PeEhJDHF26b2ZYX/i0Xzqo+CHXgiaAd0Rlxv0qEnaTyhtgA5j
i5U7+6BgqN1FhXrIW+818yrQLeUurf5GBjjwOvlofhE9aJMlKRsCTQWXWS1OfiTPedrfT5G+lqFs
NjH7PSabdKmEhHn4l5M99hiiODioSMv0IH8aaGBd5q5mT4MGqlldASh8EINDHhnM8mJY7pfu6s9h
opGHCenWKjFQV/bFSyN9LIpD5fiEYNrXifEqb6D7mXq85XIGbzz2YjUZ7K9XBisGe4LcetDQZGa9
VGzgWorqDnzpAqoAdEXSyR6e567+g8eHfvWO7X9sNoI+IV8dO1Z1NmYfeM+AdkQ20ANko5OvxvmO
F+AZl3pQpMG1sOJ1pUmxab+GaSi9RwzDGElwWtwZyfQaEHV2eNDn6qKl9eJG/PtNtsahwWBu7gEO
ZtzhnFMmXMz0py0WDMZpj1NnkZowDNAsNc0q987c8gTO+3KdZh43EByd9QyO+MQm6bUdGcbDg9lU
Xv2n5KxIpW69z/KGLiLAK16eIORahM7owZoN+XcmMKbsqGPWmpGoWXD1s03rQ7Tseh8Lo+VZ4IFQ
NmSDGbt0zVU6UsLr+mm+AcQS47rLOB0BQ5xs2GFgw/azDh7NmESBa3jzSndOzF+GoltRLJ9FDU7R
DmNci2qdoZ1CNec3d0Owb6wQYAvQcTriJCgQ/7Uwb9qj+Aepwb0TAe0jUfvqLxQfOYQvXdd/9A0W
A1ehvlJ0kllqb+bWU2eN863P6fgpzaU2SBWY4+1xN3aqXzl3ae7KhzbJTmE44jJWU7xmDnOpI3oO
Ri0wk7T5l6ktnqZ+tNF+/sqawYUcBSbGzJGLsXVPSJQN1dDuRTb92epenMwyIesNaxon8MX7xTYa
kg+iXmz7zeoxRHDYhKl37he3b5WM7Rba6ZOqwCQFuYXVM0QVp9ftvgOgGGKC2QWRxJtWmB9UUT7C
yJYHGk6YyNfmgZuQx0oq6UBw/9W0DbAKREATfR7Wqot2UQKyskaxyn3Cy6HbkjALDV5hZyDh4LQ1
GzXWan/OH5nbEQMKiEYBL3/uq5ATgYUeOdfQrqzoq0AWZE8J6YT5x3MzyktlIVcLgsr2nJnbGR0d
la/e+RKNWKQ0pJXt0O54wm4DI4DMjQNR9IT4DZv5dDjSgtaVxbkLmHy6HQ3o6cjeyukwYftJTWE7
ClUesbLHbU+4AGiUmZD8oSxia2Wl2IcNsnzPRHW2+09I8cCqbg3puBV7F0LWFgnGSFI3nIxbzn6U
10SfpQgxvVYxLTjIr9UMxq7SoB2CUK5zj4FkmaHOmAXjj7GAURHO27aIXnLcCtkyXQ/L/lawSEf5
ui7wwMEbY8B+KsIg23QDHlTqvp9Ln1MbhlRsSsS6ATV683CKTQIooQeHUbjlVWXGP1HUtKcxcVtF
fn2bjepeafOjR0ZbVSFY9TQwr79fQQqs1iVtWojgMG89Rik0aul8H/HIDC2hKB/FuNVNhB2jPOKR
7vJCh3orXcg8dc5I3KIsSnUaBC1cuw5HfZPEP6AnsbpJf17Ij3v8NsOfXtZHNnfl3g0w/KQO8TZZ
42mKE7vfChfnrCivfYKdKRL41aY03c7EMVfSgwo4mP4hWparRPDO9VRqmqWtqV9XD2YyHPFEHgaa
nK/JNP40nEzZF9ANJz3WzI7sQBjizq698TRlRMYcpYO1BZ0WUySWoISFabk8YLfUYG0Wzk7Fds/K
1UfSq3FrQAdo7dFcqWz4SebydQjtYmMZG8UJgduU8rSeOFwt2ddrG1ClnWP2SDHzBOGZURHjBz9Z
PNokIHgsDupbiOilgPh0383lR15nE/smdfNHNzu5bXkf+g1WO4iDSdYWZ6Zkr42gf8iJgXLT6hla
SKnsX3DotNa8s11ejbQwXtlqTvelnzHUmDmF+rHBNIVbrrKmU67d9MqmcsxRh6cxNNmNleOuHoo9
22iY4xAfjFkIKqVVvOYPszD3kQ519opy7Qo5qIMRw70PkmlOxl2a8Ac71JGklkfutuzXQ4LNsi7s
bGUFXGaxKqINGguXSHEchIc0Eztrt4fT4VDwQRxM0HoAdDAkjVV4kK8qXhCyUVaHz0R81dyXsTD+
B3vntR05ki3ZL0IvKHcAr6EFRQQ1+YJFJpPQwqEcwNfPRs4V1d136v7AvMSqJKsqQwHubsdsW8xt
l9dhls1j2ClWuLLiiITBj6qk+GLmJFNmIuIRRidW+YS7KtGBQjc+y9y4m41IHylqO8/z+DMx8VyN
fevvJPOHs2kZlzwV0S0+WyA56asO6HPJqF0G/EB+XEXQgsh3qHba6MZlj62gBTJcwzk2JPueuEdL
MmaTuHjQqcAZb2qLLz+/e4g1ziNYHBmsW566xjZZsq2CgM55bblh4NbJ6oL/PiVsqKILR8Lk4Er1
JCvLYSYW792RW3M/eXd5EV2KHEOLy7gPjAdHVQVmq4/SHIWkOjbqo04/TNUJOJ7jJpgpxaxZcadK
fLkhr6Ol5nmn44WYKLKt41ofo8ge2lKQ7yz750aSKKcMhcIYIBZL/04oUESyHPtcEHz6fojL0KYh
NKMGp3sxQglAP/2gxaFZj7Z/r0MKfCmYB1dVUlvsmbgXWqVP09LdaQ0Yssr+iaL5dVrRqJdhVt9N
7dw/j24LzrmajmRmbrHsY+jvK3oFy1nSPY+9F+V5lVkhKwm4wZ0dwi7he79OI7kWmOa1h8aeRMTq
6eoGOcjhaiC0sM3nCMd6P+xzRoPUbaf0u4pmMSct/4ZPxjKLHqzBZGnFCeotkq3fnBlXjSuCg9zV
M2yTdgftqbN+6ibB55qHH0US38yKjAEAzl/EFTCWwm81+3dmEBtsCtCOzd7a6kx+Tfn4iKGHbKTa
qRZLqz095szxN55xDYxT6yCR5iFib5mXeK6rmnKWxAJ9l8PKa4eBaoBQnCP26WWYuKeYGwrOrI7U
AFbsueC8bDUlvSdwH0QLG5LJTJBQpWcimg5TZ3ALGk6z9tnsG0Jv7X2i63gdqsw/KAz5Zlqm+8BM
P9CLa0gQcGw7MXx7NVgNSajP1G2xhwIergYIGmMBh60oMdsrIkXYyXlJKPn431VS/Xh5GMDwDue9
p7MXhQlZUxy+jkrASfhxtlT+YK0GKqT9AKG3u2QVkcFZMBmUFSKLgXQta5KNNh+8EVgHbfkw3LDE
8YHZJh9JJjNirBkHDNyHnwlxEc6glzz20Jwa994s7dehwcypFM1YHI6bFVZrekLoRGhaS5KXKiss
roQOJpyV7Lusih1ktk7QpVcyFGz1aoKEg0AfCkkLxzGuMTvCJGP4Syw+tr7zvHpWsMRK20jPvQ1a
gKQPn0LR4hAZzxI348p1x/echpCd52Zv0lXN0W2jTzMhWWksvajttqKPatV09XCwhXkXTt6hapon
y0aSZnQIQCG67TnuEjIqv+smGgFi+e9OEXxWGZ21U31v+ulTH+OCzgxVglDK1+wh960DektD62Cs
xFResKxy/XNpmKSICFcy8NS7QTakh6j3wceZYmBADTKxw9QZTYoNwF7fA4kICvnoduSXB7rE644j
dsCUmKDaUgDeOHATxvtZVnTmxtbVyEhiZTiFLdd9aTpFvYqg+yTOv4zwd55J3EaeRYAAlRJIIOnf
xqR/fRxIrMR4sqKhOneT85PQs9gNGA7jeuzXXlXvmCjiig72LcRNabgfTAA/I9pS+NpBOgdmXHjY
YiPiMWXIVrRVX0bSnwynCo74ee5l1NRn2pT5tJzhagzE+DoDmTb6jQnknNJpTjIh+SLC9DLbiUEO
ycDO7r3jJuOkOaljwZ0DbZU6JMWUpSEVsh5GGtiT4SV4H7T7W9Lqs6Jtl90Vgkg+ys+QLfx6wN+T
zaB4SVdQau+H+8yc6c0oGQ1pbNPEvsad23LhUtyCRuW5qy4e/9y3notiIbAfcy6CkAKhzexEt3h6
dnwQYo/5gMidOXEDI/HwAzUDbmE/MmMsnMc0ZJBUIO17PsK6JXyypM3HmJOX18K0qJSDD89LaC0a
i5mEAyRzwZyJnzKYnE0X0tPX9uec4+N+nsKn3vetc9cfRniHp9aud6Cg4qPoxl9RI1OGaoGH8FKu
Ay8eHnHV4xLT2U3OnXkK0mavtHWf9QERvBp3ZoM3l3Y4fTJAl3XdY990LbcTOppcETAmWUMBX6UY
iHCyXNCSjpRCANJTkL97s13yoTDrklw/Bw3Zwc7QLznqDzy24N6V5jVz4e40of/FXRkt2Jkxxkws
Xq3RY1iizGQT1puu5Wszh1AGamQkto4E6O4BpE6fDlz9Tdor7gQtXPvSoBaMuX13YNuBLmC78cYJ
yq+y5n8Q5y+KeSkDTSxaSUKLp9GBzAnVAXpiBro8OyUDIc8MLcxJFMaJQf3uEIm1tn5rA65ayV2U
l8DcumU9aSccN3bDd3ycoU0QMZEzhzKRyK1qkOQbopKaKfoi7lkKGN+IYlWN086n4oojLFsK2Opb
pnQ3tc8dtpe3Bq9x5TQBkblo3Iuiqra6GMXGZqeVDBjny6QDv6fNj0JSP6RBYLiYxkqUHY2eAgBO
+Zt09PfNDE6n4oCxLVPjRU/ctGYJB4P4DeQHNDcfq0XVgfjSc/E6z/s0q3532jtRCEbqQzj7CZQV
fxHya+Qy+LMYZRkzk7IuPJZGcLYSwl855uwgMuXRjKZrOcIbsTDtrDzApZVZvrL3MKlRJ4GEo6PA
at8Nc8xs3mekKJi+t89doh4b7ETAKwA5dRMKWe88cr7a944FBF5RRE4D5JnjBqKKI7YGpx9kDZJQ
I6arpTcmnOcn7jTtKpvoDki5o7eJNBnyLAfjjCSCLfPdZHAXEI04DmzC127ow6+Fg7Ny7eqa67M3
gdWWyb2ZEuYY5rcqfh8N++gOuORsk1NyWfZcfa5zm6CassEC4V8SZxFULxgOI5gxYfrOnH4XMOvh
usn87fLlqMnKMMmiXDIYx9u4ejdZIdcuEyfWffVmo+7UkpxglU4vNLR1a8riyrV2Kzj96yQGpZ+O
3zyLmzzx7pcQMM1DN0C4n1UXwXZqtlkSDIe5NEiComnnLsDmOdLvXhNMKyxvE31sOwOxtg69Cqyt
eWmC+yEOgAYl7UvswxUNHstYf2XQ9Xf125yyW6k7gLxeLe/sPH5j00m/qd3Q0Oe+cQeluszTl7kz
LgboUMwuyM7qjovw7I3igIW9xwgoCdkETOZ1mX7XFmlnfBbRIiMYatzFFkft2cFyZAXoSLYNPdUD
5GeZzicjs40RJ0xEk/LgLGzW7GtEc923ZcU+S5OAG2IU0zJYJCZ9SHrlANfac2iCkmVLf6+EAOfb
gSie7ZKa92XS2BkvVl4HpGdQgqK2io9G/ZznI2hyqL02WyY2UVBGHIYyTHH2ZgPjOZ25k5ieiwZo
dWeL+eI0kJ1ydJSvJwrlgih/oOH0p5jPNZmUgC95gjK5buLABwYEWV1qFNoYeYcdNtk+JdtDXgQ3
rdX1Z6Kly0Ed4CIq/tn33Vdz5hLPSjVsU/nLcEH5BULdaYt6Lz7wp9hBL6iH8gUDPNGmkHvMjNq6
aopwY0o0Ew85kgGAZgblMaXRsKnho326GfMl/AdffsS2SfjjU450tIn1kMIuQJEXFqo+26xs03tw
bfmwG3VhKIGRwHe/C2nd+GPg79B4yFg0JJ6pJO7j2d3MSnzKiGwiEVybACuHJYZQU4Yo4RCFSkrg
SKPKQP77OffemZ8b3LJX+mAY0+/YaV7TWOw52DyMNIfUdkg21r1wZQ94q1BIYx94W0ydlkd80A/7
DQOdAeMqV55lHyLBheQhlpRAzaOkkKu8DI09dSU+7FNnMxbDxclsdTF6co5u3BwLZpyyaPt9Hg13
luqSrao4CGsdHn1R/xoZERgTI6s09jAF94Qe8+G+IpjF4X0EH1AaG/YvvFIrs46mi94DmebI7nFj
ByjOXmv/wk0neZO4H1BhsG1npunAFA2actNf8Whcyyp/TN3hdQ6xDaAJ/6oCu9p2bMzqThzwXfxK
myA7YmXf5mTtbKfpNoSJ2kMg5dYegXjV8SetQB68mfJGgFElQxf6WCFJrlvEHKHmT6uiW5qRFaDp
ACs/g6zbyJyNU+8az5hyvmJoldtID29TMjIDiJ9NwLfrviCdYT3OE0LBUmc6ZwUI6A5JQCO3zaOH
xJfnwP6wz2Z19hpmbNEbzLW0L1nvdjOhCJUfrO+e912OzbPTsFU3QipL0vZSG/2pyziAVGP5kfrw
Fgvr3R/TjEuSAX/WxM5WieRhcF4rMz/MKsluMOWv+3BrEYFeZwS6uhZ0vqE/B8d6p/Hz3s3cl9Zi
IzkkzgmrNaTQajMSQeXc/klk+tFqcPu0A/X1TMqp4MUzazFL8GTPQdIy7xgTDBsbzWWb8MaavVth
rCjvG5ZcYyxfpk7UJ0/zD2hDJ0vq+0Th/+4juPizCC+pID4eAVQiygch0xqzx970maUibY7dcxgg
nUoP7zFFcW+qorsirRUbsV1A7i8m/13v+gY2DvEWkmXTwpSADDzkyY1McLCTAeIG2YxQIeCQ7MS9
Xw5M2pdQhq1sYJNu9Ra4CB/T9BoJUJx2FZ8BwpT8fa7a2v1FejQc9QwRBDHrTRoCivEti5P8FBHL
pek2HRG/dEyyvbW3wSRfaE2Bm5sgGhVvWB7VbjD5m1BFcK/jHOX6cSW/lu34U07ZXVAEamUX092A
BWyTNDSr1tYXhsbibAcEXRpkd76esDocsYszYu9hKe/NJH/xHtEEgwNYUwjIKeZFqqP8St/XY3eZ
c1nvfLbkDusd28uZ6L8hjk7BWFel97pZNjdT9DQ42b4bBudOwGmSNiFsv2eNN2N8ciJpjpZKf6wq
O7TtS57VH17cxVC2+ksV8pQKvXED7712uN0orJqbPO4W4bjmA3aCQ2hbP6FmBGSrhpreFG2rgIIU
4RXHWLeTvXgEQP9S93CYwERvSsnhqlTGdkj6D5kVCCp6vOm6vNyVfWdv5g5Dsre1UhAYvi/8TWA5
b7VlbOgMZIPcDc+piUprU/+0MehAW/XDBAFO497C/knsxitJVxffKVP6TeJ79s7FwZQtVjyrmL6p
QmHj0Y1PfTLz3iEirLBwnnNbzAvQlcTyggbzQIpNZm2toM1L6znx8cEhbZsbx0N9ticGlmATlu4g
erzhoGND2BKs+4qokkpC71240BQHHy1h8F9MpPp9LRk9VtCzTuSey4rGWRwNlABW7UtdBQWOVpAR
ERW53kJ3yHE4k4rFnTwFEFoN9SwU1BKinD2F6EWfhqciZt02U4NVSQpv5bMZCR1cq2HC5Ldr+0Pq
2F+RnlC2HLiDitAtIA4P7Dm6wXhNEn3QaYcAtlC8psRVJMTrD1V7fCAlDcB2Jn5HWn7MPl05lUwY
73F8jq2CJUJkN7cVA/l13rEIVI74NQXvKdgLmzDNBqzWEiCzn8D1UuGOQ2jj4OHfUDaKO4aWXkJ5
kOMKGo86JoIjeLQNhQ6E/mLiWH4cv/auJzcsl0dWvWnjRMZxboIHw0HjJYARNO4ezoSxitLspl56
zZhtEKXP/Wc0fTyO3cxX06KwNtNUTGr2ChQLAkIEaMrAju2k8n6PIOHp66GrxyJax0icOdXzmJds
YSjO5EQB+w6qhLh2zreo+h/BB7EbCulvrOxX7SPo01q0znFSJCFeRw6G9BwPMLso3HIHSf9rVhI/
q8wda0jIvhZPpW+NHJZc6ZNyY6DQllQ/Rbgl8GE7uw4f2NqISmM3OQwvHdvcm1VrQZnwLvOg7L0V
QVeoZmfd9ePadYqLiN483d6CRjlLgHqpejbCH4TFi2MXjxxgE5gTaMsyF9tUpM+9YMbX1MlvMiVv
NrVJ8BJ76hYsi1pYAwBCMMy7KWYelCS1fTAN55lqskoWZ68ix1LHNfdXu6azga8zxdfsQtVH2XPX
nvBnDRL3nGcBt8KRPkefKsJC2U6yZOAWP5d9e+iXG4pfnI2m/47sCf41b3qVwqPBu7MS335tfFq1
4+2GJP0RqV3vB9vEOOZm4DFmztwsHbdF08s7RM6jIBd4wjhKCDk02f+7iM9KEmhFIrllcMZNOsAy
nofAs+N3VxhvIyeInRyqF+yej21gdiTEHgKrbXaz3f/YI1lQldHK4ZZYUWq+bPkC5sAPgv1HHn3P
644MUGY+J/7y8WHE+VNY9AnAa2RwFTnjEQ3mG2vTtoy+uH2BEV8wOEt68nNeuv60tyzMD0vaJU6n
19nKMfK8d65mKAopy6yPCeQkt5B7KqKPVR2cMUZgXozqE/t8nk516glbkmsBQwqU2F3TITD32SXg
RtLjYyxgStMTK2EC+HN4aPrsMATFu2JXkIzReZqzd2vmlmSMu8p/b2yO5TqEguHEX5nBOvRLlfJc
J1f1LuroYlmvkfPBFXfSrII5DCD4jEwGgxOWmjs2Rpu0br4kMImWZkf9SmCWAr9+eA6G8ZYx/ab2
F0MFTxFucq/LN6V4F3qOA6JtzqAcMjdfF7gOWGTYnZr7scM9bG2dMtgF98xGtkKAlMitKxuPj2Zw
t354CZEyg8i9CkglpcOGYXElyJERRB+ewxyccVI8kuAevf4nchiDDoEzrTQNPjqwjjJND70dv4oa
jAMb1Z53hhPpe4Xrmm38yuntfeyNT1GbncoMH6e69PbwbVvPFnVH3E1WZZJt04zLE+qoKx8mM+KM
Mq1iw7/ry7tp4gj0/8tYsY110/9axkqFKa21/88y1qbro8/8n/tb+U9+fy6tq4b8h+VzhGWvz/jD
N135X4WshmP9gwmoAxtIOLbrmd5/FbK69tLiKpffSDvwffu/C1kd8x8mZnmb3wjXDiRdrf/53C5/
LdT9nwtZLf4OtiJL7+5SxyqkY/H0TN+2g8AJ2ECb/P4vdawa893smqACogASd19/My9e6Wp271u7
k9vcDZ5YDI0tIjpbx6q+hlUvjsxu9mRnnkocU+yyCUP6RNZryUbnL+/lfzzfvxbGuuJfn5+L8Gia
gRSmx7O0ljrZvz6/OkrKGI/Z2mA6u4v6lMplcwxXCqWUCVWJD3fH2f0wNDgZGCWn1yayuGAN8GF1
Z5+8mRFmkSwzhHGNY4amY8VaAyHyKfNJeZt+oe5FeZyjMT7PbXGv/HK6k0HzqSqHEXIKvLaAHr8d
IqKVZgXLwixVf4pU8mlO1nhXOnn0ovKULNXi5Ysz+C2O9RlJjKcBGOvLoB3nDiLtdgj1g5Po4n97
i/65UZeP0AUz6Vh8xSxPuNbS6/vXt4ie+soTdoUznQ97N5GmP/95yGVHJEVD7hEaLVO2i4PNDfNX
EwEAVp5We4kUB4Qy8c9Zmu7ZAozneGKHa2V5dB4ZmlFYblzr0XhrRT6ds94Or57R3880+j1VkuwB
Uep9O0ZwIOqa9qmy5ADkp9WqCeLpxko6+proVS8a/1XzLFgcHNpkc+29ztiRsUPhenZ8tliOY5JN
c+qHaRnD/P2XyFvegX/6kru+HZiBI93AFrYjlovgL18iNU1tEcUOuy9ukCOhhyxHD8EvoR9IhYR3
Q8eGrhfpGVspJwpG28jZJoBbower7PY6PQdOd9sN4q5Gb95ZPZjwMBuj2xwYEO667FZ2bX4bF/ZH
no6Ya5YfdQm2Y5agGF7baF7tPsjokzfqHVQa8zouD2yEsVSjwBzmAIOvcIfsGrAhsRmz/kx5exHl
UF+b2bzRS1D+T5j+z4Ow6v/4owzrLVWX7jlMMveumYVzBwskOeiuOWRxXYEV9CsU6g7cbuQEuw5s
YepX2YcAKrBziwzSjyMsGgjr8WZK4uPgw8cYlj/9+VESR4zW+yQ9xR6gIJ0BU16C8l2tyjPTaRGm
EO2zyL2rvbC5CSvm9X//8dlLJfQ/fXwAUhybk69lkyr15L98wY0sAMdhj+Na+QQvbQxwd3HsXXhb
plVAmmkfmRX4K0Z0z9rpaCnzFSyglmFpbLbbUIzRjiO5eMw1EM2u8x/UDHnFTaY72l/Sm9qps7s2
Q9r07/JhUC/1UlCXVbKiogI9y4nIHaslIV67Ot3//Yvz3X97cY4dsDA4DF6Wl/gvNzgyvZlEYNMc
PvWXG1BjNZbxeBu61B6CGrmNOdcM1ghwUIOSnErkEyu5GjL8FSc+hEojjK9/fjQPHoBK2TsMPfnZ
n4dCLq1sNOVtwsnc54aT0GNF+8yQZu6G2vn0xWgriXsr2WZu7zJ6E+PDnwdvmI61QfqdQcb00FeD
PCmb8+CfX8ZNPj04Xoy4zwqwp8dF0mR5KaAnXWQT0sUSaLn588c/D15D11Xl+RFU9InabZis61A6
8pNO8ks2+fEzyZRhXzoULmPb2xqBn7z7E5vEUKurafXVxXJqKCUK/pE0qJFoAqoUbcBxRVQTtiqr
57zK020bOfaRSBHjrDxfOClzcZ4dzo0Nq9XO9PoHCSThHndq9BKRyerRPa59qqIX/HVbdH/xoN36
++8/YvE/fMTcpKXN15fP15PL7/9y++FoLxMzZMg0+ILxXONdI3w6T9VE6+PcvkWlJ96jGQ9rnGIm
rjya5JYHxnYYfnAukwY+jS6j1aFM551BZSG6cXwV/uDf/Hmws8K/cXK3OhScTvFURmoz5PYHobpu
H6See1MMTXmavO6cNPQuoaipo2wd6y2e7+s+sG96SZKDsnYSRi49IJHXv0Q5+j+5mK+iEu53Vh27
xjl0dVXe4tZh7qXqbZy2tB8bRwNPBAyTAAF5MufwhNz7nw+ekpu/fzs59f3bJePZKAko2eZSV7+0
1f/1/RwNWGNNhT9Lj9tYuv2JyCpKJ1ibAVRMKHMm9kN3jCkDTkshHvLlwbeeQMqb13TworveV4ee
//P5vx+U7jb1GGLN7ShFk2xqnmm53leptF6FQmLzC6pNSqAuiUnP6IQLdM/N8zSgouHw2kYCfKQf
VPMD/iFvYzgheONx9m4tt775g8qgAIIKGMT8dY5fPbC4RIyAwAg+UKIOzjcUE3lgC0XnxZI2b5cH
YQ963bd4wRTjZbVk6S1rio7+3Fyxyqpz31MyaVqhCfEdklNt1FhCxuLFjsezQWrnAnixAyfanxLF
8frPA9Vw0I6M+EOMix4UtsZtnznGbTs76LHkIrs8BOPvJldIwqTpOvNWIPj67WQdAkPZF295wAaF
obxzmIVXc7cbh1LcFzHQ6zSo+yuRdHMT1AbtzA0Qt5CpCXJBkxMoye/FMg2qxQKmGFx9nj1CY21e
Vh86Gd/6emwexqgub+PAVOs5dMsPjFFPGPL0TRtP6fXPQzUD+0qUfSqaGXUg9MRZTw4Z7dT45ZtV
+evvv3XOv13EnuV5AeuP7fi2x/jwn790HgXS5UQ4bR03m1EM9QN+oPrQ1KDpUj7wW9HbpDOCdKS3
ArhhXPQDm8rsODCuOTtj3pIhLn8aURAtiknRH7LEew3LgKW9ib+ZCBr72HCv5XStsiigJ5XO8ha1
8cGdtOa4jpEomYKbPw/gwfQuTGygfbEcnmu8lg2Mjte/f8l8+//1dOCx8Wbnxd1LCDtgo/nPL1oF
ne59d8pw0bHWT9XTn4ccwCJMfPtBgyi+jUb/vc0FwkMXy3Uj/eJoJew3xUA5hMAje2OEAS7IYUxe
fMKxZH0R4/78VoZyOOauJ9atduKXMQRyh8lA0Hmymyg4f/bTGBtLu+3xAz8MZt4hvZnUDXUVjbLL
H0muUskWxwGLpCl+RtdxYeqy3k2df2lo3sZ/13JeLycMJt24LvFgWsOoqZYkdjU0TyqNIiRk9Z0S
5GdLqD6q7O7Yxsm3n2GcMbIJ/Sz4CAWpLzWvyC2+T07w1rKjXfe/O8P/KQl1zzU29NGg8SnOpo/R
YUFDAV3n5E2oz9FLdGv6VDohPeNUe08CuB8dcnOzdPdBFdlrxsjU2BPuYQHw7324rfNH0MEYn0ro
aGjUXUETSjO8p404ZF726ZN4DRRmS4tBAdFuHNJMvbiHO3RoDNq/a3zyPCI0UHzUNdEzmbcyTm6N
Ar0jZdYVG4CA6yp7tAQzjSFgFyXClzRJ3xrjSUr1OEyee0xdeF1NCRR86VUapH41Ss4ORp+vU9WR
ehuN+9THUt+boOXdYnxO3UUVWsqT9N4e5kcw8KvUeI4DULpxGdAQWF8zr6u3Y4TB3MLTx24AiZWR
WoX9aKXwMu6KRmGetcJ9Y5evWFId7GgJzca5TYRBqImZ+ZwfzKDNIEg5/tphyuA0yV5Zzs7CygYW
Bw+MocSB5kkGMIRRd04d/TJB6Bme/62keUymnob2hKoRqyvCY/QQBm67c3ODseGAGy8Xvbm1qnvO
PNydio3vpci6AOSLwGSsTjbV70txzCHgj7ig9lazAOyELyBnmsbBpsNnwKgqBuPGJUJxKgWx676C
owxslvP02srpYAHwsiJxjCm6HqMbo87OvDJvS7EDArqN61uBW8bRZuzzybxnEPATGyRxBjtKdnGc
NbShlg9Nbz5BDQJW1Kx8vz5IG4cLtH01DhA2anGKA4TNdJQXv55QeVtnmWwTWkgZB4rJtu7sbH6Z
m6HctqDysJbxcxZEbye56x2EzaRqJArictg9DKMYtzjxjaR8CTr/s6gCKqMO0DxupcNgpOvMbj/C
qHyiVe4nb8KzFm58PyIbTA0bDO3ycWJWvGXuBdDWjo2LNT8qUX4hde/TGOv3zC2kxagWRoF7mOZ0
RwwD04d1W48BOhg20RZ9rAPg0c/EVBhJvhim+Wm4mrUoes0JAUyxeRjksMqektjCKdYRjSG/eo8Y
fT9aPvHpV6ZsXIZ18D43kqreyVicjpt6Waicj5Syg5hstdFSAKyneh3B4RzG37juqveCJ65HjJVG
NXjX4hThZ7ovJrIumhDCylZczJOoHuws+JTZTNJUAyJFx8D0GGEoiww/2uQ+uR0vMazbwWQ0V43V
Cnf+9CyS9AANmwllwEIImRVDlTbtk9nQo2s52XedxS5Fjg1InkLhBAqlt9WTugYV/YwSBmfipl8t
gTwkYep/cXUTmaPbdRo45UX5vGJW8EErFt0ndf4y1/JSnMKT9rkCGz0eCsWVRs7B3looFqsBuBxF
U4Bps990pjJfY8I4d+U2LAtzL1Ae/bDZdQJTBinI6UD1AC2oQDy1jTxL+dG1yJiCRO4MlrwIP5jY
QtMLmSpramrY/L2w9TBuA20Zt6NHv9UADYR1PwnADbUmfaXY8d9Cr/FvkGDu+MB/0pzn1YJWWinb
oBaOHo3O6K96xCAjhSKX2exh8Q63npy4p9s1H0LQHyCQgxameVWJ5iTzPfhGteoz/jeFF77hh+qO
6aR2BLmYRcVmvSnNygQr2D23IWm6zK7B/9H3Zzr17z65DayHZJI/DIaiXZLAg44aYAOWwnhphcVt
U8/zzg2n165eKnhsjQsu1BlNBhpua8OVaxn0JQ5JRyUooH3LKX77fpK/FZAvEPCYByVzcSmdi2jL
Z3JhD40t1T4iC9H216TbKe08lZXNlLNOHr3OvdEYzeo0nY+DPbd7AXuxa5tkV4yj3hhyjO5Db1zq
Kt3fIfDzhcdIw7T/2Pt6OtCq7ZO/zYGG4UPJsePse3s847fwVkGKRTef8A+W8NloHrdzLIE4vR4M
n+1exbR7JNtoKsu/V+6T5dLClA5GsZmD/JpOdHFQ2+0aWXZL1IGpeWaVW688QGPwtghA5t42GEQn
36RV1DHOuSHqOSmOrlI3VU9DdzFW5jbAHL7jUqiBwwYV/5APubevR/OLZrnmvgujbcq3/InF9kUN
oPqDwXNum8S4FZjvV7UZXgfb03dw1Iptn2a/65gYXoDTQudNu/ZcxntpwgHMnMZnnyPXrnCqX04f
kdVOy2dH0w+3OD5ppJZMSoWjmMj43qYW7Xzb28aWj5rwv4G/rGcUpxX8BwVGxhFEbIRL4DcOwKZ7
FVYTtsW02NdvWgPHKNvgy1T9oUnhwYVZyfpQtb8Y4t0MKB2AMKloKLDu0lWCgFUnuNL8ONzVJR/K
TIxqo4cMfjrZtUNFRM+ms76YbntOz2s7d/VBdhEmIVfjJB0tcCThwzyWT5k5McYjsisbbI8aww5F
o/fVCFRvStKvdJaXJjW8Q0AbCR1akJFF6Z6DVs04Xj/zpUgpSulqq0b73GX+/H8frKlnaWLxqwsv
v5H0YVxiBv5B2hc3GNhRIctzlA3Fucxd2to6UywTkx8Pw8IqcKiPB3DsUZmEOdcziYngFCoNSZc0
At6mJoTYuBjRZb8PP4kGkkkdEG3KAeR+7wxvaT69ebnT7HzYPYckHKH06o/QTRfVojgO1XLEbQ2c
I4Yo102aUUlOIzQTglVOxqUNIC3gU3hr68WOQ+24l0vMGdjDB2owGLk4opsPA4PGVeCSXRz62jw1
1Uz/nLpK3ELbgX5EzvcsfJK13ktoIOmMbcFTBseNrwzQ5Bdqn8SEyz2zmTzCJBndskVJK2iWUWBI
fou4QQgG6Y3gnXdwWyvf2J65V9LVRC1xdgAxg/BU60udgv4cmlPd4o3phQl4HAdkNLV3TA9Romes
53UBkIfutCb6iDF9peB4Uo/yLpv9kOZfmDT7mEl4WDWhv3gET9r+O4nkwWhd1OHqSc/ZEyNWqqcD
5zlggE22LyIx7W+1NH7sboadAfXCs21wqJZHsLke8DeqRYG/KeeObDM1Y1Qbn3CXzAfr/7B3JsuN
I9uW/ZWyN8c1NA7AMagJ+54UJYWkmMAUoRD6ztHj62uBWWbv5q16117Na8IMKkMKigTcj5+z99pD
89sf5Cmk7lpihnwfdKn2I4kGLc2DgBNNWqNsDsdpb6fd60TknQdpIwb8Vgqr2aRVi4u/Q+XW8ZIY
kaynCQVUqa01P6Z/heFqa2CxigUijypCRgT/UGySkqO+a3JLNlO+dr4lvmJWKIwDqNJhfaEFB/gF
Sb5vbXc/gkQEe1xsMJWAuCrBhlI+lTF8YzrgQLxAFIQv5qDwYOedtp4G1GrK0gjhzc2NZxBF0U1+
BEDEIRAiBX+B4AgFGt9a+6Srj9ImZhmz+wSJqB9Rzwxcg10gBhTxmH6T2FjHU/UW+d2pTz3cBqQk
ZxEZhC0eQbv2oq3m4SaFtHZNNPNtqtZF3aoduYLXIudzk329lfA4yQWlVdDG3cFhl1rXurPl1rDB
fJOAILTqZy8d0tsJnOHaRhRWCdEy2d/HGlQnI+Fq13zmiKMe/katcE+LElV14yDFLYtPzqYsOFE1
rMyMghbXBiCAJEckqtWbKeaYkI7qywqLZGXw6hYJUYVdf4JNdpmgNGBiifyVCVzrPM0as5xoAYet
gVMQotxOrzi+rXJeJGV8AZyd+3ghDKJIoEUaq2QantByTQdrqq+DxGaGwwPrLRGWSNCoC21SXMfp
MzN6Iq6C9lzZ7rr26hkHHDZrp0bi4CJeQ+E4HRwdVhgcoo+RQNMMUoaXzXFQDKj9WDrMR2aWXou+
1bM7yK0i3Y9d/VqG6Vobo2mD2xmpriIGT0TtqiZ2wND69KCpzMLsWv2sczOiRY02ODMRPENWuPrj
B+qTa1xh9yb8yF1qnAscY/pMsSaulWniuJ1OkTlE2APYisyS+60JLyoAJe9MExIWiXgjgEi6zoIz
iNivaMRdlzneRrdIQS8Hl/k8uEiGLtGPTN9R118T2wrAUw6vgkWlHPJsrXK+S7p00fynAdE+eSX3
DC5hPFr3LiqxCzuh2GZOMi5GxQnYTbz+bufavvNotSf1yTDMTzPo9oadOex+WPGbPN7pIl+5rC87
hTmUsyxx4m0VAXioAHe4GjeQ/aS08IMKnNm8+Okz9Fnalv2amGKXdLW90ipx7YY34r2JrCF7FSUR
t4XGiBHXC5N/+gkjVofQPBEFZWwL33lts/KGvnT6SomiyB2g8JBSb2HDy8jD4Fzi/DigCtyN+lk3
25A3VQOwuZA2v9wAlM2cIgUt03H3OK9Al5C0gDBrzTb3oy7FJ3dYtGo9TrNQW8alrSMhRazzmQYF
pXm/nCwET/hL6zJxN2nrH+zUp9REnwXKitjaAAdxG74nZbore36A1nL+bjT0bUXPfYDbFUr69BUH
5TvyEkKP+vYEYQPekM9ByDGIapzEc4a4RGl6v5d++pIwMwvj8CgSUCLSrJNVaAOt9IPpbSysl+GF
nlWxMtmQD5oDeZF5FxKIvtrAaeYD6np2V/3DqOwL011/KX2Wq6nN/gSUpCrd2IGfbZu++12IgRz1
WuHx0TdRkjcX8yZb5OZ0kOsNgw3gI23LIsnIdK9pTCFwFW21IjRhhBT0PDoOloF9qyZ9LVE084IH
nFaseSpGrNMSF1l1HLGKAO5pYiG+NzMSoDrl7JrOPVHUPPsFM5jR7NY1xsN1S6sHNXEcMbCxq2SD
GvjZny6gFmkPjFF1LHvM7QkMMiai8TVR/VfXAw2GIkvOnQyXSceegrPlSG2Ntbz9rmX/Wg0VxF8Z
4XdQ3yG+iG2OQ6vz9Y+6iI5aBrATx2dD90knpMCAShHgG1iUNtDhwVmD1D1yvdIR0BAPm9E59qn5
08j6tMb8UytzBg0wYj2X+wynSDcxi2bYAdBpEKxK4uYMpKSJOTwE0tKSX2HTYE1ZZXIy0YkGdxyO
8apT6SuIbcy7mLbWCd5MipfOoXrI+pngRXhWBNF84nLU9Jpd60YdzAxLuDYBO8y1GjPfCJMgYf4i
/1yX3JWWrJvW2PQmBF5xcN0MF7ZvTyuf5JFIovYH4+uuHef1wSttRzrUegHpOSJvx2nJgIO//pz5
WA+dFlpQxM+ZCtrfTm9QkVK/qp5YAM6183UCkxpG9Z57CBMj2oMTaXGeVgoO2Al4sYBsRwZuy6pD
/JhTDKx7psyuhhY1Gm5BHh3AygzkUOkrO6FFAMVhXKoo+x6opTvnXXPSYwILCDAl4uXqSmDMe0+S
I/VIcGt8O97YyviTmt4NjThX29g+63VYUVNjNfKz9GeNJsnLAClZtOr4rJOfYXht+rIjugVtO97a
rTeKFbfCj0QEM62lQ3OWWqehEQh1IopRMpsBFRgeRzxw+Pbk/2J6o4hCDsNTFfroSO1nRKjR7V52
en4o2/JeRvVZM/PkOATNOf0FxSb1B4+bDe8LDMBl6MAfdFSMeRr6UR68FMp4ATYXteZmFltl9DR4
kn9GXrVHvborBVL4qE/Y/QqSaSqQ9F2WXadEYIA2BOcSTrOPZ8nABLl2oZS2zta06mCHeN0FLumV
0Pkg66KUXs2jIzNL6NEF0Y9SWQEnt/glcInDxHZtcjiZgxxCoHkEqFlFRcub6FWnM/8MTaQdgCoR
ue4TCedXW81GYtJJdEwUydaA2F4lu0ISVJUQrAhPyVw4zWAtBsU3FZ9RT1uI11Ut04GcBcwYnEgr
nJbOpxUyAS7JFFiYgKyyKjCfgp78B0Vvg5lYh7CR6WBMZTP05qtw1Bs+LhrAHvxiALKzE4RKLtf/
1BnOm0EQX21OJnirjgjOSa9WtL9fc2Lfkac718Syt15XbCCpTrsg2DT1k9L18aiSyls3IUhQLaZ1
0Tkf26gu3hM9+OWg/15YWnoDBeFyuYfjMvPNJz1syG8iP5S013cfqWacZjejwbbt9Qnq7L7zd1ng
nNq6/kqM78oNMipoFhELlLaLp0umIVj0jiUiRnmR5ONa6ByFyipaq7bJnpoo3A5ehM1sEbfBQR9G
ubdrpCsdTOpkMJHeTeonNMNwddJ1QQ9/9v2YmULin/PO1+QMheI1z1CtDq1LwoLhyIsYsKF5hsNJ
aNT9RXKomC7K4iYYhIDq3pq29oxNiBIySs9lz9kL4eG6aEFlexMdHekAEShOwB6LpS+9H2ykrFJh
8sPtY4j6VkkjUKfG9mnxu0N11UZWsXygm0TzwKb7i/JOJ+Asw16w0DGKsx5T4hj9tHTK+jPudf3Y
z4fBuLG3DnmmAR2Xhct4wW3D8zA16WYSJIwov7Y3uQIXOfQWKgG6E5bFUb5HoEJW+EWL/QJmKJQH
j7nDzo2q30Va0yKuofVREwfGszUbTBxl7FFzg89MvVWTpopyNtkZbF6LwgS9hengjy6RGqJL2dEI
ICu8F2ofG7azyLSy43cbPvGL7WMa5UtQbWh9gmsKmbTFSH6KRPKWQmpuuzR41sWw7xFk7yOBPDDU
q49e84d984wTqTqHq4F+2dIRWreVPYJVkl0uoWGQxIBflivxT7VyPD6MRMf7xq7rzoqtPwwxUFdn
QLKhPmh62nEfyXrreez7GeZ3XX2ylvEPM5ifXBCmmbyORnSI/eg5oiIZJBeQ7bNy9g03YKqQDimj
ZdziFfjbumGRofQ1uojMXmntq8H+IILKQsA+uTt70rayVr/YDjRs6BqJUoa2rGt5UkXrbRkWfjfa
9KekBwjlov00DGrkLIqJqatvI3qZQ41yOvWolfIZmcDpFeqDkOgfInlOwYluwCm8u820CIr4DP0G
SeW0n2IOXnFwRnf3g9Y1LY4CwHtMj65X7ieOmWgVYVJeGWkBdJjxx8GjfdmgUkbBGdTbgIAUU4bF
Bmp5vK5CI94kYFAL6MFXs8FWZBDDQdpzycDi2fdaiL2cafwhu6MfBWmV3txor1xKIeAHuA9VkKOi
Al9U/0lqm/cupZXFG7ntZP2EI27mJ4HcZtDymmkPIjZeY6utvplABAufKKzAHsxbLyeyP4X7nSUY
p6VxtROJxlWVWFYdymVGm+h+qhDwNy2tmeXDXua/UfD7aPLxNPh2enbL6LdMRrFtE5/+zXxY0epx
w29BKqZCg9dYxksvK+PFiIutScUMKHVgvCQ5o8MAKdCu6OPNJbEDc0VwZ/to9kzruQZE6JGCO2hL
1Ij+xaZwuUh9wtKUT/0yhsKdBaNHaIPeXIin5WwWFCcwCOqiSZIDk54TlvaDIOtvcl2iH0ZhNycW
bnKflU8yG5Ub3n/vjx3GR+DD6hSD7VMgjCGiI4MHdpjTpywp22mqrwOr+6X1xTF3xnxvhiSF9Imh
QFUa9tIg3OJ3jJ+sqKCOWbm+Rd5tbzBGGmdl0xOIUOavlNT7c49H/Q7hYFVRFd7LYgskur4zKMSL
SiB0meUOY+m4mK3bNe/F1SGUYd8ETncFz9NfZeOoXSOpWdv4s80a+xbHKr5H1mQfJzt8l8SU3x8P
cUc8ZSg4tMN22YdOlF58CuY75wNkD4QpwA/0mUhHdk0PKMe/EoXEjhnl+IT82bq1KUcJ46ND1XCA
IxU9JVAonzQK2cXQ+O1u/p99momDptVMYzqy47oK/7cs8SrR6+rXdpvAFZzd4Vpf1xvXS+q7Nz+o
WnAPhv1FT2x194rRJ5+jf88aYk+DRLcOERz9Z9/9HZScmRmSIyNnOzuRiC1WyhLVCaG15vQtswc/
P5vucNYns3vO0tdRltWdM3X/HOoWQKJyiuBi81SfYJCZIso2o+d+FS03/lInWlDm2CSFehFJ8Z14
uX6SVa1eZG666Bgzb/P4n0FTsWoH08toxXdoi95bbxoNDekq23lTZ73YYB8ZYegbX1KCgjsawDw4
4GgjkT+bAR8hZxFW5aAGVWy22hIHvbhkgsslIUD4vRhk8W1GxO8gbMzOoQ0oCCefs3LiYLh4IeCa
sA5vUxDXDNDdT6ubReVMuJaVkjuVCPmUC4YcQ+d8+Zyo501HcNN8Dmn4M4j17lVZkYE2wH2KpQZl
ALAL+ilsLTjT8u3cPz2FEOgOYtbqZZV5KuOsRCCLt0CRsOtqjn6XqOyJXNQ6bMclIe0WU+KTsOiU
C60/TLF8CQML/qtmox1qua0HdXFjxsoNQ9clr3jc9s2aDpB6VU1QPc8sC8M4t9HYvRWGX6CkvMCf
TtkOsv4wBoT7GpUZHBvqJidHqx6hHFul9ouMLfIFCw7IsGJ2sOTuQOCLi635yOpDUkoSLTHPWtrt
g5S3njcFR3ufNT8y21hW7mRzbQXRunMYSwkCXgy/9N9syq2DbhdyGdnfZSxgAMaFdk9i9TL2mnmw
yLCm6QYUqLHK8ER75Qm7mLny9YEwlGgwz8htjRWRPYI1zyC9r0oLJFj5Vtkw6gpbVdu+0uyn0Unz
Kw3ozVA1WLLbOVWtdI8d1gQbRvlG0kRaeLPIw2wDyOJZtc7G5q7GxyDFZOwhi+pkTZl9qFqWfSj9
CEhBuOhCHjOPuQdc1G5jRVqISlPkKJWnn6y//s5NXIDOEQFmDmkrgeZldwPXx07NM8zCeccV7ezt
Eol02QyCOwEAvyHeY8qFS6GgZ3p5JrcTZ/5tXVe3pEGgEqjwu68NeXk85HAP3CrTdiMSwbUv/xCk
zmaK6XSq3F9YECiEoaDbuWQUCy3oBHUHSkCrLoRyrEfTCw6jE9lr5Tk7jw0PPGDfbqXDhVpqrov1
nRz6IOjJoV0gf3FuCTjnPXsd1hZOiWWICmYMtGxHCl13msDlrDQRlRCeyvHoai70MCfiLFDNUl4f
thPhM80+ytxtUFbW7yy3ViWm68yo9bfUGMcT80FEEDGWT7twVoYVg2udH4oInbQWvKkuy5/cLBD3
3Aw0InvfA4Qs4KZTcYgAz+zMov6pFy7ctCz+EnjvsN6NzpNEUbkovLmxM9Gord3mlJMKOEw1Ukc4
ok5i6qSo0YqpSpCI2LHym6Oj63JtWF96yoCfw5b6NL3my7saU1/eE3Zl0aczNB4eljCw1Iyjm6Jh
URJWdUZKQ9Ai4QPLlWV/8iDfjck0Xs3EKV/9XvvSKrTqWjxeiB7rDzJJ9mUE9jkFWxmYdnzWNfI4
O8vGL5vbp0rW8gJelFt0LM9TGL1aDRO+PgmMp6TB/AYDKVloloQIMQTGNgf9cMbYiocuaelFtxYN
EKS7KCOA3ZXJ9BSgRb53cjiqAiCDOR9QEiMKCcIQwdlFmSjTdu2Ynb1OrMDHOmfm9PAIirJDvV8l
rFBb3DLj0zSIfTiV7iUYamhzddqcYig7RCv2m3j++mDlCh3EQtSJuKUFg0SvtiZ687BIyogIeANP
+LoesZcaHCpfg3LurceiP425cI+DMgkBKTsGFLXQdhLW9Y9UkJERmtHnsrGN/mz4I1GzQWUuDd2F
YZVq3JTtmOz7Is2J2OEh9WOaDbnJSLVHAOu1KP9l/Ev6r62RkUeXuYzLWc+hY0G/JCCAwMKezLuN
4SWbLgu8l9qpvZei+jCZsl3FJO+TwRKfT2266YZSoHlGyzhK8BuxFVw4zXM2rKroqd5NzPOD1DJA
aHba2dD7Tdsa1kErfIuRvvoxMeXehpLP3HLlTA5u6TpVeXaSOrZD5D3LccpeSFvKjzktMmjeLSJE
IciMTdqSCMS4JGIy25n1S5gN6lgnPvpZPXjrGxtgWRg8dZhBviUH0aoOVnleQyGfbHv1n3UOtNQ9
U/THnkCIrflTb9tDzkh95fgZJrHZP1fKAIGx3m75aYCaHI1THCToV7fXu/UEnwKOYSaggpAPymxh
WAhwIjf2oYb1LR9evIEiRbnkbjiacyAeyr5xX0H9xmG6ifTW32apO64LMdYbviE4ktTsLuOmcV+c
zt8iaiD/jTvjRzDBQqydg1U4f1Jv3GZDWMA5Bd/CSa5c9YMLE7iG3JG2ZAsr18kYsqXd2R/WTief
PYaNeGrtZ8ujH6WC6BPeAF3AIFenCnjjudVJvTCC3aj058wgYamnQFqqd+VG9qZ0W+MFlgwLoq/R
g50i78DQc9ngmoCBhJ9Y6PSyl4nvrYOA1hGqChK804xenR/Hywn3CXkGjJ4yA0WcV8XMRaQPBDSd
SvPqDURmTk1o7UQWdDu/xDlZgW28IXtj1q+ay+OZ6VcGHGZdwu/I40MR+Z/C7lrkZ4NDbyJsd304
FVvEgdaS/mp5r7yyvIvuC21ofvWoG85EKa3JjrRPgVnywJhpOZG0haIk6G4mQqObTGRzlJZ9C0R7
111lXDw/7V/6+MUMdfP18SS3nkuPtLM0MF9s6uNzac+5xPHkfYBp2XOIgZaXRem2tiv/qSZ85enf
KyCZ8SBw/GfrgWtbrjAtegTSNrFqzdaEf5JuV7B6If4gIILJaaGeqfUnyMrewiXUcS1iANPebIaI
jBwKdRtAFR7xA/rhuHe8TK7I12s3bCnFIqlg8LO89LTR0KyE1o8sDlKaEoa7HBWRRTUBDnReCp/2
orKONKRnwcYG3b1LGOLdTZoz55PiVg7EtmdVd348aAPDsHxATvN4qse/yohBfWa63dEP5Kru6npX
dNI5IsoJ9yoKo6PnCms/Ei5wyOqfdsd21YJW7nn9kHBE3LxneLkeeTrdHKoTksEEPNEYsG5K6mAu
snRjWXQ2LeIa0Cznr2nX2Ef4kqhlig5hq+/8GFoF4LCY4CNMyW6i5IBkhH6VQzPxXDn1PD9HfFiu
t9Pcch7B6UckfMaikLHcAtds3vIBYCRR5Pml7CcCpruCPGj4ofeWDvGK1CJ387jyrAiEWqORQza8
m/4Q/2Akg39jSAMyMt4GhDX3x4MUFGM4a8xNcSzCNL0UflOdiFVaNa5WPJcNxvV/f/38H6Jh10F1
LVzXMaVpO6Zj/Mvlk0cu4Uhzf4Q0zaWviKWvIqtY/+qSSftoHaiRHTIckFv8nThuAF57LG6mSZeq
xGbDBxZv3GSAEcMc8BxKIIMsKtFtdCEOWSEuXUhcPhBt8asAss7RBOFE6COAK413rybXLm/Yv+qs
nt2+5QbXKq3pigm5YVi3EN/A/t//yv/q1XGlDvtHesI1DKx73r/YWYLSNMO444PTQKgv6Jr8cTLt
m0At8r61uRttMArv7IDmswUw5t//42J+P/92u2KH9OBhIBQxPFv86/utVxLQftWAIWyLjhauU6wS
D99+V8BlNshyyAcUlrXJ2Z6cB/3k5vZKr/3oirU5vkY6qrsCjtAhQoxXek79NkSFdigqPVkFFDcf
bTDPW7pL1oKKqkbczLLg+4LQuYTqs9P9n1NegsQ1FUPQqkbDWgxXi6r1LRStfgA7+SYT/WBk5L5h
gCGJKkM+ysgsPtKQeOM4lj3/+7fk4R/621vCB2JJ3gvk3ZZh6f9yCYrcq/sognfgj+Iz1aKfgyP2
HSRzQLJAJhJDOxCVMRFawhC2x8s9fIpUkmDT4JT/96/l/3Zt0KAwdcfwJHeF+fe7gWVQi4uAibNv
5l9Drajsgct38IQAwB2dEKyHK6Z2V1Tm//cu//nveJfN2e/7X3uXn8vPHMrCP1uXH9/xl3VZ/MMy
DSm8hzn4785lQ/4DiYbHF232RMM0uKryQjXh//wPYf3DdV3dxuY0/wfX7n/8D9aZ+X+Z7j8cXejo
tmycxpgKnf8X67Iw5byY/O3atoRluIK1Zl5zuM7/fkHh06ujJAUKXeXdBtqiD2yVqI+HMyD3Pts+
6J8pqzjk5K8mY8LZUVNHpM9xqmpYYIfpktgcblboDX/Xjj8exjbL963NZheOYXEJdf0a5yLeeG1v
0YF7tiTFdUWWqNNGCxjEc5k6YP7oourVILYBbpT11tLypEIAQJ4gb1slUap/cjQD+NTnH2mnaZsa
mDuNKGutsGYjx7Dh15Gsue2UrM5Gyy7bVTiaGMskL3SXjPUkfg+qGm9MLgzi/i5tpg23rsl+JFLW
hwYR1LUKaJT3aQm6NTajA0X+XVl6ckLBl5yyUiWU/AdZNOiAepf2Bx35dePGHFSFm/lQuxoLFdaH
i9XhqUusiZLW9hUDP/+rm3++YxTeNYz633rr9kTgUmDmUdfQYeojFB90iQCExPvcxUjV1chntcLo
OGJ08VbYOqHI8/fLvPjyw7LdP15yGbMYh2rAcSTlTreyEgd6k9BLRIscaNG1nDTmGGzZCBF9fxGN
LaBRFudkE5eCAB3X1dgxRw2tHn8q5wc6ET5yppro+lxB1Z40DfpXzamtlLOzGy0hiYhyvODvtRm3
ZktRa1D5q5YmCLYFWljv6E/TbZxNhIr1uX7nzGo1mU7gC3TRW+B79vMImRzsX9XsbKsNnzOtH86Z
7UG0boxt3ZZcU8II1E6bhH98PKAitaHgQuvvn/SczrnNGflNxn2zxTKrrU2JhD9zTlQSYgtG5r2P
PgTCkFFlvxtjIBbs8TItr+W8LuDo6U5x0sXoAWkiicT2gX7nJMri1yJ/2YwwsdmRyTkhS0yEg5Hk
WManCFZTXv/6bSS0tj3JTiDrlcvxpUIh4dQclkjz8Hde1Wq7xJ/84+MBsaGx+eslYFCglYFG7BAD
skF+3bW4Jve5U2y0IICRGeFxRrll/BrMhPiOoLmGgzgnOEMOPvDQXWJD8Q3Mvr5G8wONe4wRKdeg
FJXB8JDMMi4n2uYeo64i742bXZ0JaBFfqna7RTMcUWPGrw66VdDeuAl6OLdAiLLfdOhKLPoLXbm4
+edGi+ca+arphMYbjuxhDcyAX9D4svUqguMyU2Zrpz389Y6g3sWl76mnqSAHQznIgUkk/OhtgLXs
zej9O/mb7oe8/PVMECIle3RimlFoK+E7wTmnHQ3W2nilHQ7CJ5xNdzXjz3XQxXSZTRWtdHvSn/u+
d5fC/euJN3+5041opWWtcSLcSVYeQ5bCfmkN5EmFScOYpbr8kK3zc2jy4gml+Dfqa4ZS8zOGPcla
ixOMYo9fVcIkqGGtXx8PXuneXDU+403VDznKvCdO+V8e+t5lVop850WuekqpfxfEgCSataNPmd+K
mgnA1CXZSlMelLCJyvHxNzXNt+mIBOPKTCpCpnyiwVKxHF23+SPzb6J1ILEmIryEVdf/HAlHXdaO
4d+jnPvWSQfr1BvlGx9RuvX8dgYhlsUvlha87r+gJtkrt2LEUjhIp0yVW69a436FMWkzUYkSwphD
ajEQfBGagWOTHJmbKyoi24V3wd1YHEcopXSi7P4N+S9e4/AG33sO/sNDnQT9NzP3aNHTVj0WaeKt
O2NyrzZV5TqYBV4mfmKMUkwhyh591uPdbDovOtXsD0t3UOGeSRjCyjC/ub268K5NRxbKHxpGo2ci
hfZaMRgHVesFvZQpZICtnOfCT9+HJEno8BIHO+ZSOztt6IPNKmXGAM/ZzU4cdho8wmk/vrcT4qgI
VuuOiNv6OpXTeJxy/Vg2gTqkSfOtzze5siXr3WP17vOg3pEwtBN9lt3aKsxfojigk5LgS0F+OLZj
tBFzIYqCAQWEBZvPhJBlzMOyx4Pp+BIw+VuuoxZ3LmMd9ERx4u4/FIi5WED2Ii3ra+whuFRgVhcu
bfANsB+SncrZpwTeHg0rUbJ9y8h7QDVBKkzgPGeqfOX03h1KOKR0kBFgPF490yco/82IajdMUD2T
j1LtYY495fBAAMsxc5a5Im/XMxfMSAow61ymEqZTwZJsBMS7t+0bjbnyIDxAohOzdRTHCqS3RZ6G
J5Bpp1pzt3r9KBNlsTKyNOLrL7KfcZqfHVGI77ZRK8/5nbkaLi4zkquydscNYk7kY4L2oSUHDadF
ab2WkhDaXurLNo7UjUEo66ssx3daSi8I/9Dvpm1/DnGw7hKOqiuLm1eQgHGoK6KsbSsZmYQGH0P5
VOhGe7Hmz3XoiJPAsKxo7Lq8A8UwPKFcnmMsVXHhjMcgBGbRabTGbTM11o8hjD4NrIvvuuiOpUtc
sKUN8YGZA1HYM7lFDglxvVM1PvehTiOeoMqFFaPDnQ1E4cwAMzNzS+Csfcmm+FCP6961wjebYwxJ
J2CTNIkRRKPpcZJp6a/c3rN2xZTnJI9k1QdIEHNu5/wuojL7/NsfggAMndsAVvZsDe8ZGEfIeFgs
Qhiw8bzOh/NDxyVyMsxgA2vNXDkh84fYCtuTGrAyMEboP0PnZ1sUx6BniuENGqWQWVt3M+ZvwqOO
9xYAplXu4nqkcA0p4JAKYacBFeXxL6HIZWzra/sqikF2p8y5B1DLo6bMrQkh4v54mL8UgwMGKaue
PEVyhgicdwlnoCwqRlFR99JmXfeipMOO6XsX30/o0qV0KnI9PtJtaJ5RmDdXMOA0JCMVHdyQTHOd
WIzbiE+0Azx0N3Pxyb3lOYdgKup9YeYg9plAU/MIfQcnDEEIJcWm9ntz2WU++U/kBp29qBN45sqX
ADrk6rHehYqYmDAJto+VGRU0e/Z+qttzHGb5m0YbfjmN5vREVm60pfUt5pZ/6Jnua9TUR6H56tNv
c1Q/lm6eJrpQBMTXODCLekfRhH9nsqZbpGs/J7KhFh0pE19qTqa0ULpb/ZCdEzsn+7thektxU75J
I/7oBDeE3VvGZsA29REP+jGSpX10soRk2Kz8U7md9RbRz90awL3WplOJN8NC7JH7fXqsbTIpHYJC
9CCcnUS1cSfsaNVbjOasCG9o1CIuGcaeapnpGzkfevg89XBRQw3Yalxe3CS2f8hCkPE464Mt5Tfg
HbCEisRMPn2aXLi4dj1S789hwO8QCMzEvak2Al/g0KTGV8eXi7YjjNCP8cJMKjl0c7JjMmT1U0Tw
xbYJcDghFbAiMhtw5hz1KBzPBHvIDU/sx1fJlXxsJ25rZrT5JwfHhyuWRk48XlAq5iuu7E9c+Lim
83pCpY01jeNvcUiK2toO4II2lSTBAGUXO4KDcjFH/fDYKrTOcZhPYlD0TY3KqW0QD8ReRWPPxOwX
V+Y+9RBC03YYd5nwpm3uecNt8Cp3TaK0uIixFRfXAWjT9QhTEnqIu9GT7bmxmeAV9RQ/uewIK2xX
BX4ZtowKH9uxoQm7bOizHMLJOTyK5sfD2CTuwh0Vfn+7W6cNoqUWeyebgadv7CYXF1hXJdkdkoWn
CJpygyCP4d3of81/GNq4fneQiSlh/fDD2NnDI6qvVhwTtqP0ekUIWUPRAU6x4aCVAEb5murmG5BN
84IDBsdGiDkHdYdzlmaZbYmV/d9/mj/YfpJocOev/+ffAGkklJR7ZRntPRSYiwqaQBeKPrr5OoJG
Fkt6t2PGhCrEYmzp7e6xP5lmx5QUkwGE8DnzDewgp6QRqUpHG3tl9NUyqKP6ZIcgbh91QtUFxU/q
jAUZEePvOQztr7LSnjySIWL1qsUdu/Z8CiUL4duYJOyI0KJScGsPGdrUvXCW6V5MzFm6k5o3gaWl
cUzt9Pgoczqj656AoSXrfh81IbMDHpqOyZ6aH/7pa41T7iISY8PSUEvBpXjoNbV3nao4T/M5MhLO
qasN4gNGRvP2wAfqmFlxeTzIgEhGvSdoISUn5bF//bWJzXtWlCEHpY9DvgELIIrOIThgK7LOfq1b
52oqxPnxNOQGg9WMINv0zK1XCuoTTOAvDL9+Y0T/Xyydx3LcyBYFvwgR8Chs21s2zVA0GwQlUfDe
FApf/7Kab8MYq9GQ3eiqe8/JJIDGf3WXdslnbXHL7RrkoVkIbpZUYPkWulyz49b6bYo+YOkQfdF6
TW8UrPptn1CQHqNqelFFttw8u4PP/zAOqU7EqvK5jAGj3g+O+s8CViIC9fu+hta89sZxeBznOL10
pYJW3PvtlqDXViUNUb6pOVNchE4wdQzN5/opjyaazUJL04nIPSCQ2/6cvPTPEJ7xz1+6TxPKMqr3
xOx9Mg5sfJzRiZ/juPyc5uGTH5y8GEOKRMmB/OAHGifPhPxlsfzuReCry0aMfRyD6mdTw15F32Ip
C/NwLQhdPg0BPimYlv/dF0SjZW5oBFIQJAhEgU72+7YwyudEB10VR9D1Es7NBx5ldWv7xd/J2KEc
HhjnYqqinTmn7UfpOMfIsP0XsIx8WHuYYR6Nuii2oAEozJvL1D2wVVybg+39iYqAd0IeDK9VxQ4s
Nv5lYajep3ahJBoyFyFtRCEByvlixmc0Ebys+yHBlzyhwk3Ssnp3jfrBNQFr66ClWyl4c/oEjVEI
XUdjyd39zJ20kKDjkYV+hcRhT2jGRGRkfKs4LvYmiYqdsnouzSNpIDKjt2waxKmbo3JVLbbasPmd
cXOi83YyyYWvT8IBlk5b7EenHXdDskr9uH8CEDDdDLbXeek3YJMhiqrnyp++fDt7ShcWpCV4ySBk
Ym82EOuF9SLYD/Sx9WraFIoHjtEr71+ADwo8BZPd7KXMstfGi37HRKEdvy82CyJ5uh/FOi257rv9
cwyZvbfpZLJ1zpjjb4SZ8+ndPQP9cVa+VFscBpmRPwwpoVcxmckWtW3StKd+MPeqy15xNIhN6lCK
KBfxmU2E6QESmLX3LDropGBu0ax1/xFdss9GtFyioGhJ3o9A5pmnAvHsGADRoyTA03GHzvYGmUJE
Le14DicaAETIPgqQwH61/OMm4W6AlCTrzlK/o9K3N/AxEUKlYXClYrulIoKUckhA68dTei3aP0Ql
6BpCxVCu+gwM6Vx8czHXMruMCdPnpXkIbTKAleg3hfJs0mlLjwPHgf8w20/OHDykjLC17UltmnFX
lYyjSOQhapjlLWyyHmUFFhTh4xgg8fTgZzS9WQe4B7tVBU6BBtpPZD0zVuHVEflvOKC481v9cAwq
abz0aE9Tdk4M9pZfsaDXTNx+RxspPo3CiA9mRS0uMtlfNtZtMsyv3ivlMUQEM+ZTfIyU5FOizsar
iI19jp4wR0lwCflAubSM2+bWao6SN2BTdf2mzIG8MBzbun+ApbIc71N+s3zaDbQzHf+/ngTOebRt
/J1m9TrjG1/G8Cks+/BvX98KyLdkKP1bVfIm8jqxXAzbIwQ27mcjc49FxSCli3HYWxhWCag9FcQC
NtlAPVpaaHlcfPeLDfKIZESF02Y9NvPR9bhdcggsN46QpylsqfDXIcXfgm5AOoknpKH1SlQ5YZIS
fXm6PNc5c0p8WNmm7Y5eAPnGNsgbtLP9FpalB0Fx8XZuV1BuRByBRAGQeavK8DqsvDBtgCT69Wlp
HGsb0rDi/4QQDbMrjiFO9WSgCuSO8Q9IAeD0EM+E3YC+E64UgB+ylSVH3JI0CRIaQ21GkCmNtk7s
kD5n88Ryu+EmouoHdjinqSHVUUTcaZtoz3E4fSryE1Tj6mialGN7Rg8YnRCwypwyTDtId981Eyec
2qyvyrqYEz8P4OnLSVh8R5YRh6WW0ReBPHS2x18a53Tdh4Yksq/q4xR1e1ME/5yYyWGaWdk+YLe8
Bfb/3ojhn/0aLfVjxz7pWahsXXgcSKSgLZ0z7iBblwXOr1F21PS6GgTFNJ5mr6NgQze1Dxj12SaW
SZB+AOvO4WBsCpPan0Mgg9E2eOi0sl7mFMVOmPYvlAs/6yQpjmFP1CTg7711XXwAjYIUprav49Tc
zNh8ZB3z12ywHrcldNgBIXFOf6SqSop+6bgb2d2flhgwPpHfZMPQjREyEtPAgY4dUJyPoTXhUPaO
wNn2jm/TVYiT/YLEB8clHqkAXcQs7Rs83BchU+tcZRCMk2A4VMFnOpjcIBdEj89prU6mlRifpcSs
EZAPnxOUO3ZPGZzqZgDXR74zsS8AZFTExQPaXB4Z8pClswVYqXVxxHM5zPnFT/1ik2Zb3sNieKXx
809/DzYY2t+Urf61JjbRNgnyvULGGyvjn1OK7Fo5EvgUg63rRF/E4+rBHMRIUfpYRRU+YNLtKBVW
G4adxZFp7NGpAd33oWvvFzwizzF4tWf3UfVsFuBTJ/tmgFgRKu8m8ilby1oYe7fpkpWwavKgi8Jx
stxEb4enOelfuqZZdkn4K7HQ0y7cE8oAZbUV/JePoOInbFN11mM742WAQq3bFE1BkFSSj5qpkJCb
4qOpTzku1ubaT+y3ZFFv3SDAtVfkp9HsUaor/y2jK0C6M5UeWlISrr3I7ZiPC7O1yUaBJCLm0AWr
TdkcljKidCHVv9qPz8wDUyQ4SN4c4yFTkbWfZ/CXuA1MDq7k4KDzAQHHIwK0Xram2NpR80mqsOem
SsY9w4lnRzap9YLbqcRpUSOWfFcYhxOXLJsTLqQ4wxifUdJhVswUUmv3Mkn/BjVnPFne0e7I9tmj
1XIs7iistfSijS7/y7yeKlrm5LtmERyZkDY8ptX0wFn3d0lAgBOau+rDG5k0ilEG0pu2n+Kz6UnM
NdHU6JArNXZYO4tZMO/u4McntQv0MtdjkYCsqpxoqLXGbQoovjfgLgv7lV/uDVcgbgKOOVwNZ4ts
v+mAeveZ+XNyXtsDKB3lUQJJg+o3j5SvVhEQpca5EcpBOMQDZT2I6Xtx228Z8GJ3aEXmQxbwGh72
dm/Xn+0SXgjqbG2i1bdb0eVM88lZFHk7QeMfnpaCVUPZ9bz0xSdbNqppqfsdz5WPwNUqN41PlEaQ
kFCp/eHzIcZsB6K1ERP1NErxltWhs2+bV3Rd3i+zGb4dZmO7jjqW43bjjWa3u+N79t2SeQ7q6N0k
knjkTfLqW219InrNZcZv+zUHa2xq7Ldyv4xOLawmZ6S8RyURHEPl5Rt36gFeaGlwOOwiHwBWYIEj
cGzvr2gZkjv2t+9Zf0YbDiEBHnebq/SVXfhp6Og6EC8z2dZMH0lNP6yMKTPYsrsqrn8kuW5hCQOg
jQq1UWP+yaPprwhi2t5+/tzDIdlib6cDBW0rmHedGp2NlY7La4/8d278J1kFXHjwZGxiH8xrNMFQ
QgWfWegQZLfFeCNOniAUxWcGE8yxSY8G0R0jrKfnNPkmgMrNQRwSHF7blLbjEomPKWFy0MwM/Hgs
FxziKAoubbRBmpEcF6q6x4qP/mmYij13tJuVy/AoUntHDR11EU2T1VQNiBIbJXf8rqJHN+j3LiSx
PcuuTZj4nOwiM3+VzmOTZuTmyEAdIBqxQMuiXQ+4YB3AklIg3D5dn9ZDGjt/soAkepObD8RXIwkY
2e0zMB7sFPE1oeMdy/bT5+BJKEtmm4CQKC1WXHAebYNdM88AEyxz7441nWHk3tnI0NuFQwqE7KZY
Vq2R3sHaCetxy56XeZETXvQNAgUNwtNIYEkYv/Og8zd1UlfbafQuCZjfFf1/hGh5c/Gb9jKXxdHX
qyRu09fMj347GQPMIqa+hm3klHgUhRqbnHlcTge/ZyzD9qS5Rh77HarpHwt9rm1tNRRyXVWvaIx8
BRp1SfmCF2hfXBAKrUwsEzxCy2RbdAR3gfIMJwLh4NO78IOw1XTjp3kJuxZOA7l/L/X2FGnakz9H
cGTr8hiaeXhUQZavo/oxiicCmWZ9c7y5fYDorV05aBAEJqeCHmyMOUtkxKnTudmhFRaMCrqOT9QM
+5SnqHrz0REZ4o8dm/l2RBu1LjjyBBFYnBkDsZEIZpmlX6+zvss3URfa/HsegSDP4G8EaKYbyRBi
kOpdn5XKPsHOReSFa2L7iH+iPgehGlaLDZzeJCDv87Pct3G4DW2Gcg3Ce86p7jHgTt1h0sEy/Tvx
l27H9oCJbR5tyhR8sMsKy5jRkFQVkObRzxA0BvkqH3jHckUsnVgnn2GIRbS5Tq4dMu0vs5NNZWAl
bLQeHpVifhNmtl9AZG6U/9aZzr8iI7lIz3kqsNVmUfaQgF4aEfq5TVOyarFYP3otjB2OimaxHK2u
eTM4IMF+yNzN0beMf4maKYf3E89C7Bwb2+v/Wqrtt2kZpScTIpYTmurCHpmhzRzZ59mZ5ou0YQEY
+oNxAY58/1KpWJ4pJRwWuiLH2ijf7n8ZkJh7zJfpNQXW/+igItohauIOUrH3vf+1Wuz9xi9o4Hna
AWiSeyO6Pq9Bga9R7gZXdv2cV5ZEC3iDa2Mm+YZfNN8YfQGFWX+h9/1h1q7Ym4Qj97VAxxGPrvlc
+m5/QvkIsUr/aWDPy6PDigsqHnodYb/5cDK3zC+YYJkUFGNBEz4XCQ4tu2ahXqVsn/E/wPQbYWZx
zy4b3JSzwRPH1aaAopbQcBfJojWBK3su9YZnaub8AodkPDYWVLNEB0obL7P4U7EbM0AOlpf0a/p9
zWpZagQueqPd1VN0bgh0/vxy4UCqIJ/TbquWeXoLFKqIjIWzlbjkGsgQunmFTI/66lpIEV+teAoo
baMRTqNvAvrVY6KnAYAEPjETQZwKPbVl/+ftQP42H4y7DS49jrw6fYnTwo0/Kpk+52U4wTf3a24f
XvbMePPJ7zrnAqozfxbLwPMKd0N+xcSnHotu/GjmznsJl6R9tqNvHc/whyC9NVJ1T7FxINdp7fhM
j3aBbNqPTuFGroNxHyf3xc+4cLRz+sOs7PiRQ/U2sZoUPiNSRR/V4NRwX7t/SUZx1vi2O78VXhj1
WwchV60GGGNx+Vu6EBEK232NhhFOh4h0hmOVIkc9/oxNqW/zcdVTEwqG4JrpL8KYinMbN4d2pl5i
L2a6Ernnvhg6qyHp+U70Li5Kb8BwUqzhcyEJlin2O/0qvP8SNKTNnTVxB0JW4z7IOgYJtwCjlRNn
Oo+GBpsozzubYipBvnhAkyPOLNHODiHf1X3cnu9f8nih9cH0Cihim9gMphkFbFxG1JfZIREBO75K
VxZRBqYuLNDrPKsOJQmTh2qYoweF2JHbZMOTT2cLlGrJR/jjXyoucicYT5CjLy5FEDkPlr+4FBj2
pad4iCfezFWiV6jrAxi391/x/sVg7AlareOg1VpFxNKQuk2I95OXTHaewXqVtnd1B3vcoZAB09aI
YpMIq3vJUoyBP7/6EHJz9XprV+eR9RJHEbMBLFYurTNeR34TRqT8+f2GJrimn+lS4QINuX/fTf19
73ejbvUkbnOuzZ6zuc6FgHbZ+4E5n+7FBy46fHQV0Q5/UXtrekiDblDp0XTO/7fdpFuwDKlS8qWt
rFMTyvYWhda0yqCr7wZVzT36UTCcpZR/wowttzJ93q1xH57dmZkwVOPp1HbFn3jsmoOn57kzerJ1
2Cp/V3l99zRGMaG7yruio0H7fv/GFmkTrRPu/efG9N/v74Z88NItkk9rHYejdXZy1+JpyR81CR7U
MYSAZfRBcs3dP/f/isuN+oo+u9Ipo1aHjrjU5MB9u+efp+VgmpdSlTm/WfQ59y8xzYustgg+KvD2
JfyKXRST3JzHuL72HYPqnz/KYucEdnd7/xncXy73HwQOvo7mkK8suAzc42iurKpcvxx1Vj6cBJ3w
KhW7+7tw8CgDN2wT7FuXlP/8tnEfhP5CyzGCM5YNbMycJ8ML5QHYzXhmO8Z023behHQpFTujey3h
5tmmN+/ZEKQ0JsuAhV5uXDmvUz9xGCwtqW/sGeSq96qrLoLa/8vU4zage+aTe4A/VGhmCsmZ/f3F
wTSP7f4p4/oyFr1/KwYGgQMbHb5HgF0G0z9YDfWFKiv3PKmqryoQOHwJbq1IpiB8L1S+I9pWn4Rh
HH4GtxxHL4NkR3N/7HKhy08/f0N0sCuNpNx7ZTxsiqEgw4RpPQlr97Hng8bL+qdJE40JxYW8N3OQ
jXU5Xij+w7psM/NglZWN+AYAThiU9KcmXr4NcTdwg1gD2gE09ajX/2k1huveM9bD0Dd7w03FK7GL
Z+IR5R+M89ufhxymhXdpuVzDHHPGu64DOj8fJr3bxierxWk1ubbLRw39qNAjbdYRUQPT+0IgfTjQ
0+93lmnVR7Pmhj1MQI+m++RZ6eH37DVqI1w/eaqPwF7Hq6EUz8Y2VT85tnsWqplmdzNBiZkkaTE/
YZlzDxE0gRlR0OHxzDbyG5+S8fbzlke2BfM8+yvjWn2aWh+3RFxTfrY8IRwk2lXsuB2905oc55H2
wMXkB5oVufFm3yNkflL9JfC+8wKzeKYjR7yFP4slR/Ns8ojesHh7jWJKTX6I285cZkbp89Wj1rIr
qgqMmWdtJneyX6VP4Vx/WhJj2d3/tabM5r05MxhUOsFy/8SU+o/akkkspLCB/pZMN+7s2J8h1NCF
svzPNx1AC0N3/Yi4v2EsSepIGDitCjNxOeDz6XL/shDf3UwjHxt+Oi3jqjWb/WIl1utsl89x3kx/
4KA/09Y60A5HdgnlbbSGfFcOcBnuv/4SlgZ3TtitVi9RSbq1/DmYqZ4h+ADKiIo9JoSerQYseSi5
Gb6Zzu1+ySDZpznLQj3bJ2H96EMo+nb6jp9CZ70wvvz5X05iXx7sUX39PMssTx35sIQEp5c2QwEc
ZXRZxbqRA4WiKT7qdHpa1Cj/cG2GZjTOr/dUEeVQ0ZyQeJR/upRUgcgZGvETmdSRR1l4lD2qE1lH
/yyaqb+8wOCgQgv46HWK6OHELUCEE4gKOSVb8ilkOAd6TKuwLwGjiEmdLGxrq7k10v9SR+4HLs5b
S5wqFtaXcaiQABbdi2FbxNUAsNFQg2q5G9wq2cvlmvGhlBnJLhic7mRYGVfumSsbD38ewJ4k6BS3
1Mt4eaWaLZcF4dEqASWPiROeEH3V+ygnEdPGi0Ed3iNF6WHRzCUlwLqMlp1oTXPfm0cm7fXv+zpp
lNG08WJjSySeu1Uf0VZhnNYcxJQHL50DctboKAIXTbWbO2cndd7Kk81XnvrOxbGmFxuv9M4zp+4J
uy38aBcxbWkM7+1QyEPF7JrN1HspB6D+vGQOkAXS9yKRL4rpC/gG3tW577/nys/PlfA/7otu1xLN
1ZkU+/U6/apdV71TYwGMlEVf902dzxl9MzWCWwRzpEfZScrgPkOGtA3ahwp2LY12h31DbHkPE1ED
wjpAW3jrBSQhvNr7f4bOYhHJKAs4fqno2JAtGXklHR2YnPjl5quYlokUoRnuFs+X/HzG374RAwsB
Zn7sWkdsG8ct+BKzHItiVW/vRwLICYjpM7iwQ5v0BENgrgXhw8/DMiHiK4v/mEgwRdOn1Lpaerb3
fCcELM2dbKb6IfrN79o6qT6ZoPuQeKTdSMqJTc8+05XLEK7ohkzsvDWCJL75tfvHYvLxxszEPXZS
GHz2h6fR8J1japu/pCuerWXM/hpl/NrgUvhVVhUdJgFQy7SgemIzOZgZLJOf96GLOfHRVG8RBep3
KjAc/1jGosIwVlLZx2By9QBMurv72punSbgBMNVspbQMwhTFw33xd/+S6u8jv/ypiyADWnXx6A8j
vKch4pmfqtcE3uGXSfZmNRqmu1KEHHYMH6tnf5T/9YvZfFhN8dBT8N0IyTTe0jvgeczZmed4RpM0
fXGjhf1lMsR7ZpHLGbpfv8an1zx28uN+1SD8PD6iCDEfRbyUUNsS65LD9L2UhvlH3qN2WLD2g4pB
jJAVu9qDHVxbetFrf4QcpMZxOs3BWGzH+VZ13IWdiAU7J+WZqYvORcbZtOrhc0QUCQMV/Ytjh1SD
IezHEc64NMt41dUDmxGiN5FZ2nBNkl+9C+6M6zUz4XB8cvS6KmBH33cGNdpi+mbNbpht9TDFDVeR
yDOBJlKuDgrUjM+0MRjMap64kI+WPy4vM3A3wyAlDa+kpkp96wserYRodpKB3bbs4VzEjF+ytO73
vUafCFaZUsNQTI1FoYqMBdAH6Sej8Itk9LyaQ/9cloU4+KxEjeZaJYwFBliaIdgV18ivVWrCt5nf
OX+Yu1yEV15pzj7W0JZS41vI1/E09OuDC3XoFCaPRQrqZRYEuLijflEnjTaJa3+DkvzXakCMmUWX
eI43Bkm7daIhMmwOfvsL5JQpCA5ZD4A9TcTHyPH1OKf52YYSX5EXXRGWbQ6VM22TOGAiqbWpQzPi
S/bJebA426TwbYA1nTg93xTcm4ksoqlBOEv31WswDtHpvaVROaCKCCQzeQaXWV5wXVOomb6hXAkS
8ou/pqA2bdst/2/fQqN4Yst6HGDzBJK7v+ca015qcE9MVg6MT//i2vZ85Gf10XpgntwJRbRo5HGc
POO5MWAP9+lb6WXGxWtwcVRDfCP6DOlzoR/OojMav0oc2jgwLeoGreyOHWl7Rt1CP6aZgjTLd1xA
HzQ1pIhx1YHdCzgTDTBqknSnctM6FkG7zkrnRR14oGPI1egjw+n/dFMWHzKNRYo0IGmClFRrZJKj
d/oN0S0JTIm0J6cCDViaA8PdkiMqdkSteV/78A15Fyhpb0ZcDXuXgMnEvOY8jfPX0prrVMOcmA/0
a1g6ZBCEOncdLrdM8APOGsZ+PEeZNhJrzjQiaqZHvI0cCHdLV/CjoQyh4ULZwrcoaWuKou1FJeGL
D05jXUGh4lZEZilZPge4HLPENAGF5MWGXOVw8J2D9lGZe+ZYGm7VDCwa44IsZsgW44E7R3IoNQ4r
dl8hoIT4Ivlv1aIjqeywUgDmcn1vJl5AWT5+ElrB3EopYRV2NMwMXxyrKDnJtSXa6OA1KRs0t3zi
mg5Tn/LnpBvySchIGqRXLnNSMz7Z9yX1fqWq+UojnVZgzToABCsAg7GoiEiewwozBwr+KfiwEIzY
DE4M2AB562D6RyL6aahYHMbxyLIbCBkf8Tx7qux367XvZ5BmHxl/JxFpvXKCLNzaVarOY//ketuh
B+XedNUuA3qmgJ+VmoIGwOF1WuCimUQxrIXnXdjmCxNL6GkYEb4lJyYKMcWzF3jxXkIZXstyfBs8
93VEsoQtio8NzWWbY789kDKlis7dbRSgZzXFbVkcYs+A3QSAN8Y7bFssubIc2G+JpsBN9ZcECpcX
THZFK6xVrolxFeg43gH5IbKo+q0yoHobJsEMMUSB1SKGclhZ+6HrDHAK3vcCl93WhDoeOksCsc5d
cCKEXupsa9IJrMiL/0Jmg1u3yX+NvJC2LVnxwCuwkBvuL7fh8ZTXZcA/aPJ+cIM9wbGHHNjg1vCi
eYezmtyFCcNU/xlx7Fur6XvAI8hJ0YBsXch8gTceOGocK9V/mSa7vopuKgtLei2QTZ3/lv4/P2aB
VbVix2R60Mnamqq+f6S+F0LnXOe/ZTxcadLlZ8gG8PO751rTBDnhQhZkjf3SgBpsINxcOM50K8qv
v01Ku5nmEipJ7ZBYA6j1geFkJ9yLg4yX5Xs5A3a2fyXK24zLLMmhCXYDmADj5Gb0+SeraV7smo/Y
3UGJxSfBVx6dmqGYAVNMF01VBK/oglnEJpvvwjB95PWdb4Omfk8SrkdEtU6C9v1Ycbv70BD0FoAj
rx0Fuk+LKmjPeCOUx6UqTrxfH2ur9LHm3aCwTduUC9mKrejClmk4Y8yAu6D5kayy+IvuZdFkST4P
MOWCEXE1dRJU/rQWM3i/lFme0mxKFn4f/G+Vm0JzK+uwelGRWROC0y6aMIAaaM+Y3Dvj7Fe/iGgG
27bkbUl9eOe3FLirbAi2VYKIo/zoRwKcQDRpvD7Pmqrp2AxyekCb2IGYV7uwN4OI7dbwkJGeRTDP
RxMkCMUXD06UgaYigeGZaZpnq7meviZ88kZ6JYmQcRSKnwtNAW2EiV6BR4SPubJue7lurcVYBwzV
AyCiTci4jhDYuG4Wcii9scH1zpqqKZ6CuPiaJ/PLkZ21idyL10I4MYkcH4PQOA3mttYUU0PAMwXj
D5WvJ+6aatpppLmnHQDUbNLQYjA/hAL3PYjUFoJFM9+ZqZIt6b/BYxc6A67gHxUk0eGsRgBXuWT2
6zxd/gZNnN/6uuOjFFeMpTmtQ5jSoIseajv+L/cguaYgXU37MAB47SUuPLzmW5xaJVkw+6WfgosO
tB1KrpWZ5sRWMcTYRrNjJfFxp2PTITRX1gEwG2jSbANnzXAfF02gHTSLlmo0r5eBSkMEqJazqsPL
BHatrSm2ZERhW2myrUU3Gs6tMZm7CvBtpQm4vZz+uJqJ67pbt7R3jp1950I7HJifr3n2PyDN+6jE
BN8uLDfKIGBbpRXyuSE7cg0wODwBgRmeVQLlwZRvQ0k70OQdvHHJK6wGyT/hLowtsv8q+D3HEnt5
Ptov7Hug/wJzZbNWr3w5EgeCemeo8p0y3N8SovU6IBw2apow4ySaBNxS1lgryFzAvqm5IeusV+mw
07ECsS/BEw+aUwzhmGM9ZWgAxvNUngZyGcOYQDbOKt6MmnYcQ6HY2Lb1VXvlL0xAzVYR8uqycC+8
OTiWqHU2IfZ2s07UihB176gj2eZkp9qrP3sHfs4ESJroQlZ44QxrPS49ZLomnTayr5a/EVcWEqCv
ue/wkO4vdYYjD/qGJGfHy8QHdrQzdL67+tVH5M2y/C3u3JvQ6BCm6AcfbLSh+dG04j4ngNI9YGkL
wHSQODi7vWY9jslmKuArt5pGXYESPoiA2qMwUtBlhOwWdKhgmY5JZn7xYO+YAr1iy6UcMMtnv+Ye
yKtGQSenEChZPa6ssnSeWaPkyniy5oh1MlpUKNqoDRCADOXWAbBt9PNr7/fxo/CdG13qYfaSX9Rq
sL/ZAnC6INfD1n+ngHtmff13tC8ysxbmrvzttAWThNxWrd3FuFKGEzyRvB0PpfRsggbvQYSXmhXe
ZvNXYONbDWBspC08cR+weKg+sPGBkgThJ1EnrUtigXtAliA5OfiZmk/eASpnczFuQMmusxiGeaRp
5pARtn3VvpYUYYUH77wYeaIx2XU35A19vpsMZQSA9AJQ+syOGlXah2NCUI81Sl0z1b07XV1z1rsQ
4npq+9um7q+RIJ/hG/LLLhPg7D6ig0YAMSfq6NBnOVJovDmxoU65mp6kyXaVfDVHUcYbq0g/ikoX
GnzLFt5sHxtNifdyePESMMrKAxkMXty+ppoqryz48jVUtqYq5aVj48uH0pJk+WYO6r/Id/xthbEM
cjtD5xzaSznBciQhOIOqD+q1A94ezGbPt41NYgz6fgaBH2kWvqmp+Knm48v62LhE6vCS8zOlbruS
BmK0eqo/Q6sFvKBJ+2br7Xlk0bl1aRm60LSEHeOccBu2/DoXvRgPFVeag2pJf9pvczPz0pZy5WrK
f6p5/4Um/6coACZUAEk0XdKlfUPdaW0DZAGjtgYoPeNhc/foKHEGE4gQ3nBuYm60Zl4RQg3+zeEE
5JhvGj0pMN8JzS4cbqjCFuLOlYkdKQ/Bp4HAkYfwqceFxlwVEB7kzS1vANgSOSsNUk12jJytZd0Z
J7z9XS5s4ewnZ0N/kZyTBk6qHrDxv+kC9Wi0sMPgHTgTF3HB9Sme2SUxe2IzxAGRNfgkF9ZJGZEq
EhvOlhw9FUqBgSefVj3ULoGPFPtDrTUQzQh2Z34lNHTkvpauDFbGvRZHzMtJmogkQhtol1ZLIPGB
Dyn/WFo6kZBQH5BQlAubcgbNF0HJz+cuMFkIK5Cr4gUJjG3UujG9xlCjpLdy5p0q8F34eC9Mx543
akj/8zBiRJgxGDEeCkwZ3MCQOMTHdgzPs1Zp2BKphsH23yEJkWLbiH2w/Ng3Fm7MIzaONuEfQFNN
0aUluRS980Gg9RIdwwajOVm1u579aHpUQ8NJeEZ7osUfvJ73jK6KTW0L/9D9GrnjCODtrIaQhhRa
H9ISS95WkcXTiDkna9/RpyQif2cjy357UZjim2iLbBwjbuWASzVeAosesZoTfKrGo8Edc7VYsXlC
G03zsYfTYWvhiW9xng2+cORhJ9VKFOhNwql52Gf+e6elKdB39O91xXYGMnDY7JRDFZ6bA06eiidh
nBbH0o/RGovhEwHvK4RxPd+T3W7C2xI1w3uQQnKilrJQ9UPsYnxNNpqXpWJhFqy1v3mTKZsn+ETr
u2E2uasmoGuBFsZEDllqBDIEJ//ZHByYhyOX0c/i86yFM13zkujL+UARvbXj5dHCxniRJoo2rasZ
tb3m/qXBZUPgiFhFadvrqPyKtO6G2yOgUAQ4kVbhTEklDjl2HLoev2MHB0OBN6fTAp3SLFAg8AmQ
d/MeTPt/whLPobtcGbci39EaHksLeQaBmkdpSQ9nmm21nrS6Z5qQ+Cit86m12CfA8FOnqH6MhAEj
IlaOn1oExP0PJVDfM+3s/4RaFtRqbVBvTwdy+38mfZbuMAtFIYqhVMuGYqxDPKWcta1FRA1Gokmr
idh3rq2+HxlPoS0a8Bcx6VyuE0Yj1+FW6uE4SrXsKER6pNynHgdSoEQAgLf8E+TokRY1v06AgFfT
AAjL9UpI4FxLrMEfaV8k385dtGSTHCWt8MSqqmCaGjInDZwrixeEEpiaUq1s6gHeAsjqb1U4/861
1knUWnqG6Ym96CxEtRvH1Ny6lscMwapJ+KCHirUoipoRyqj0rwX4bdAqqVJLpfzqkPPJsK17cjUO
7OhrAgtdi6gURqpUq6lMLanyu//6oRW30Jn5FOJGE3YTREjr2WKBTqhgV7LQzSHzroVWYDVahjXY
89mLYl6bvCuo/UNohdK1si2X+3LzXz537Fu1XmtgXwjrP8fdgHqrIEXJEQ4dl4uXa9SCrvqu6sLZ
5ePuCnF4dc2cggi0/kuGXTXIJyN7YFneclBtn8O8eM36RyzF5WMz8jPlVbI1rCp/9wxGS27A6bqk
iRGqdA0hrCMUWGCFiXi28NFtsT3HNYxJ9M1Q/bLzSvjcE7UnNjwLQXXkZSmCmF2Cz8xLXoYUQGD5
7drehlBqS49C4GVLutclLkz9LuUjOPOL/1F2ZstxI9mW/ZVr/Y5qAA53B9pu10PMA4PzIOkFRmrA
PM/4+l4IVt8qZbVl3jZLi1RQJMUIAu5+ztl77TWHwR2n7fboN+4XLNnsKEhDV8rfddZQn2Jz38bQ
bafW6lAa5e8CdCPnfq+7lHaxb5aotkADwiAa+YE6JapIO2gqvk1ucfzzZf5rTnFwE/NwY/fFF9AX
CFADA5UgnzzTDPU65+C1Ba65IbBeSwrXHVEi87olY64ma84QMzfoEj+X0zv3n/oht0+DYPQt1pWc
psMYhmqtKtZLr3v0fSj1tczzrRVX1Y4dAXfSz0ht59rCiA2kdgXUw952DnKvHq89oVvFtjump6lU
91GZvmohqwPk2W9pF84QkPB7JkHUEfYYsGD1Zzh0KMFJ54uAqKGGzzfFzNh1CfCblii/nvVuWyzx
fiY5f/MS+JcPOHftjvuBiWj9iA80ILk8PswjUYHZEhrYkR6oImIEkyVQ0PCJFiTV2uG8QwkHFs8j
KIEIQosswpHZHEcTOqpLTGG6BBYaNtGF6clfggz7JdIwRQUULyGH3fjTKK1TuIQfmgYxiIH+Go3d
90Z8IxR53UeE0JChwv6p90PpfW2XOMXwZVjCFccW33nm3Y1sjAtaEeHCa9wNjLeJIGT4BlX8Tc/T
7ZyL9xSKSbvEODYMuVwhQO7hsStIegRPc2EUulJIfjsvoVSe6Q5MGapEQiJrGkKIIT/G/MlqbP8e
7eHS8EXqUYL+BHm0ZByLI0Ps8K603bMvnV9cj9VzWLQkoy5RlbGYL4xVlwDLUMv3Wiavcb2uh3nc
iiXqEiz9NuWnwdTQ5YdyIBCzVHZNZ5XeoVlTU/LWvlK8WVitScxcIjWdBmEcYeoYwkfnvrXxCtlC
nFSez8du9FZKYvcjo7PtCets9L4iu3Me00fW4Aqnjgp3ngjMM2PGXyOCUVsjF6gZgRtLGGhIMu5q
aAy1jUVE9ZwDlYXViEdj2dDnft+jxq84yxKZDixdLrlJRI86ZJBS/O5tZa8sZNaHopolWXIE5XhS
t/tw4uVwqD22S6xpSr5pRs5p49v6BS+Aj4hyE/o4rQlEzXzu2kUMemvjntsF96EBktouldgRiR3v
qno+xmPj4mMhF9n7aBqqYJd51qr2xSGvCvaWTHNR9PaucrD71eCv5UQ2pMQKIdOGWNcgng5aTeRx
RP5Eu4Zfp1Glb0g295QvxiqK0bU6XsPRHGoWoyQoqh6NQE+0e9Ogx2iQMRuRNZuGnCW69MWceN1k
0VZxv3dIUMdGtxZk1dpTkS7MAqz8oFGGkI5Cr7gSEe9iyOneUPEvyuXqG9B9cD+Tdo5SVU+V8Qyb
4Yvh+K+gIXCCSNZBknTTCnCiUUFlX0J2mbxH8AAI3kXt8+CQxJuTjAVRxr21BSG9ZLmnm3wJ7sXZ
hpl9CfPVldg3ZfTe814ZukEFnd6Hub+1qvDWXeKAJbnA+liSEVwuYcHhEhvsLgHCk3L2gyBS2LDd
eE1/dl9xkFrrtn/vAhD4shiw1CyhxAPpxAEpxQMiY65RPtJSijUkGbc/64zafhTkG1f1V1zSmeDs
n8/qGxrhrevRgqjZbQ85GQkB7wrivBUJYD+UB/VFFuUzZtpXpkG0LmjZclGOhAoNe7+ZHOo2l99c
iVziag/VNKHy2HOOV8co25BBN6wbw0MS69eGVgFtQD9ODuGgTlarm3NQ+8SUXpFEBntwVoTJNsMt
jDNjYgJ3faiZRnjY2g5sCVTnw6TOleyMV9rnF1b5+AFZHJUBinG0JCZ2YaJyrpQFEXoS0iZhNFSN
T1LGbBdjciukkGwagwlf2hdcaPRPi4HjRRA6ybHtK3d9pVVenxKqtfRFEuMpiOWKSEgsE42RXazC
HM9N5iQ7Le2ANZtLqUbvfWQiya2HqjwTpfOtmAVJs7bVX5gBB/vYx5Y3283j3LKWq7ykheT69kbi
CKfzotFbkoi2DJlIsuimh7GJPpDVRfeEX9Rr4M76ZvRNJvYuBOt6OrkgHe4+R8dOGcMlnqNzJNhW
4nmYvnV2e9uIfJdoUk1DB7fJsm5V12F1K/kXkzJCy1NPOBuX8TNxL69gmZB5z+GdCLGpsB6VW9Yy
eDCw/aJc7hp0fFXaT98KB4KtiGLm8BHEuWrOeCqSX/T2sufr2bQoGxuIVehSSsj+YAKn3KhsdhAE
0jZS2XfbZxxgBoz5vPxSda48Lm8SV3d9vAKSwhOAQXCDi70896sN+x9u++VPRjHf6LGh2ZtFX3Gs
DidGTgiGk/nOJ8z8m4/Aa6OGX1Jl8kaiQj2G3ZgRVRHoi4ZGt6UH0W/sCk3r7MasSQVhdsdP6Arn
WXOjBMMgK/Siu2oxYPUxle1sQKmcem6KGiEaoW6cB53YnYC+n/pl0k6zXPZxd7FcgynfIjftLC5l
XSLn+fzeBtUkvUQyEOxvXT+pe49gmZMfthadXV7Av2Df7j+Raf+Rd9l9EeVtA4lN/T9IatKRUirH
tC2tliD4f+WcFg4MCuH9tDyHFXJSpyK0GNvmxDXHjjr2c/o1BtZV2qF4jpHsbCVyKuAiAceST9XN
VW2U4YXHejjexC7jM92I+Eg4QvjAnb6aIKVsXGJYOdtuXZXrTdTJ7C/wk/a/ESCpuTxbKEkOjald
EHO/vRBX9WzOxYxWrlIACWrSZbPqMSSGswRZt6WFVR0XuT6ox2cX5vqCAfs1So7NUwT0hQMhRSaC
h1xyPPZ7DvkQCtjWlH1nRMZ5DAPjL6CV+t8YswrgqjRd03PQGmjzDxS7ATtzEFZRvpLpIr11Mifb
J1WW75uUfn6CBehr3dpHdzIEjvIkOObguC/F0NAnnUsbjy3tmn2hyhHJZOqfAk2/I5fWU6PjU7ZI
YpD8oYZ07bO3qK+vD2UZgl8OKuLFfMKfQ3xUuAboisL0XCWangBsiXpDkJgi+Tx5Ckll2HqOSnAg
oERxYmYvpgdqqHXMm2Z5uP5JEZ0tgFzA3iGLZAQdRuI8p4umLcb95AO3yjk4z/Sn75mo4opwtUPw
/Ix+wdHul7wb+JMR3lXaqN+WNShsyuKpbcBlphF6TRVjKjJTojMxgt8mIXnV48hZtizRgwEX5060
X+lqG2cEO/Fjr+z2nqwQDKei/ot7xvu3e8bVruBicwT/c8Ad/n6pcWIM6XoZMEXY4qOiOrblHDxN
raovUTndYbRY2aGhsr1tlNFa1JQ4pcmQ7QqQAxMhnwLXp59NjhFm23I/LNSmVpLKjFyW0J3laadK
3IHlAnMw28eqS5OjERoYY5bIkSoimTTWtrt33JqtwbEGImjp+1YN9rpqDJ+aen5Sk04IQpYoW2fq
10WiSVpYeRQeQ7zIg/+uVM7wDnHQdbme9Nhv1GylZwcEzopJZXSWjhNAL/bo+LpNdkaUcUhSU7+6
kPMOtZty2WY9vqAwNejqpjCQYJz04edzWYmbuCJxccL29lSrqDrMvfs2Zt7DVYd6fUBe/AB+DdWO
4+utn3HU9KeweykMtO5CmeNLW1v3fiUo28cM1YZj05OZ/ASDdM6wg4wjyETxLDdhLstvTHM2Ze7J
7+6i0iPLM16rHhtarwy2BJzpmCZS70IO4gdH6uTwj48Vgbr8+cqq/m1B8hYSpvQA0zL1hlvx+1Vi
hIqCyAJSgzfV2zVorCEyqmZnSLq8vROah3ZGtBNokzbD0HgXTyTdk5hYjCauMLFC4gaisS9x37oI
/nRE5IchXnrSzB86YwrvZvlFY418rGKacoEfcfqqKXti68FsWuL4HCP9RZrgL6+cCfriVpIdpexY
MxEp58E4EmzbbMsQjfUVxjI3KDkHS+zjqE+3Q5BOdy5Woqh2i6frQ9F1IENQPz3bJWeWaRwJkqBz
S0DXouBc1oIRkvNNMsfZcZDWzyiNmq/EQaLQBuscAPiDwQDmPY/N9BUs5ETAs+ns//yNdxaa7G9w
UI/l3zMlxFm2NN773994IaZO4qwiSsz1cJuoslwgvkV20GJrZsO32ExmWHohSbQQ22/IDQGhkTfv
tZPUt7WJoitGYIeAq2Bsg9aCHqcOLo3U90ESj49xTCaCk1HXOksayEINZHHVJ+2PX6/i6+uD39FU
j6zgw51sXEOq9+wXSEDkLtfm2my6ce1Dh6SRkdWokRCbDc4w31hUuZyD6ceExW0gzGzz5++N+J3E
qxGNCtfEpK0hkFnSdc3f3xuYBDqVRfpjtF8HofvDFTLFVVpuBFXkIUrD+i6boy9Fl4Sv2g4PsFGm
bxYEeqao9/YV1jhEiLDitjc/oIw1KyJhiM0R1dfK537K0hoxGZT2r8wQgTA+1JlO32lUf5+VmzyR
55LAg5Nii5lsHWjb/CAJZFwnYvSXt6Bc9/nGmEVwuT64bRiSLfMX74ItlxX6n5fI8ja4MCQtwQTe
Ai6h/3BYYG+MuIbY6Ic6Y7xk0fqJe3t+J4VlGvzgW56b8y6L07epxrCIatLZaRupOEC18sBYscDk
0013pmB8AuK6eq9ywjGsi3Cb+qsME6yHqQO9Jyy/lCEGtCmLpvvrg8vI9OSEMw52/4uVFahn+YPZ
lLumVcGX5cn8fz86GnxWpN6GvE5oQOMHR2ZckUkjwqcoGpgIO8YzVWxxi6cvo5QltVaxsZIhHOxr
h9r6Sg3LmTvSFsd1HsYdoz3wW8X7lNGJRSxcXwLlrZyl3mn76Es3ygSFVPl9qPLuTguyc7w8uQE0
/6Wf4eem/H4vTmR0+7Slp4e6Giz24imICK0hI0L8EPaMG5D8l5CxI4fWuDigU3feKl+AlFBI++q6
Bgfpd/KlDx0IGTH4QKTYB1u9cWf+uOpFS9GWx5l5BVO+GvMxYzjEeKioQGF65fq6ofStcPb28hFn
au0DIZHlkQ7Z5ydJjBOnoFvUk3F+307/4IjBYaXDD+DmYI10WcfB/zm22aFJkW7XNb407APNWSwP
kMyaM1I1OZjJmTOKffi0tNh+ofcZEWIvkco2fkxKT7wI04M6GR6v4ud5lEQuiFufyNxLXwf+Bdwu
G/YS+PL5PZJR35lZXAOPfCsRhbzRWL4wVzN2TGLLLXaz8ANrWOk1nMamitFBkN/VWfdsc7B5ycIQ
D0rnHkoHUb8n8v6+LJDPT1x0p1Kp7mg7AwUJ/rvCnAmP6YiOMGr9nBdT8SBE2u4KGlmHrLCfsqkw
HmSr6cpX7WUp5sBkJd7JECYlzija20Izu5vnrt3C7HE2cgJkhB023bR1pxFJRMUJArO1LpQOgNGg
dDekYV7KvDJf8XENB9nr9LvK0VpcS0jf/N5BoQEmkrSHrJoPtpDTxZ8n/zYYAOU4MhD7vHHmk2Ma
K1JWi+8tyxYKnukVv5F72wABONAX3ufBhEqv8sRbCvRvWzUVDQCFtWya7iDnvk2TX4MiweQseiOG
3cFSXYn6Fyk/oNdzXHQBFBrIxDsGsR/BHN/Ci2pvGmm2+wRx+87vguHQyLg99JNJg7xqjoFKxssQ
YeJsrfRRgMLAx64fa0cPmyvZKJbZdPrEgjmuycLgDpfcNx+DOPL+gQWzZbpGd108Fz5glmRIt8Hg
za8NR2DObQBALM3KhAInHTHXQ+p4MnunffjzrcAy/7hPQqyWjJpdkPm2owCz/74XNEBKS79KwCXp
MNwbU2AeQixchzAsP/cFF+u4ovvK1EevZW6KF7b5JqH8+CxVS6ta+4xhnzIRDajVZH2eO9ZxoYc3
qQLm7NxD1tlehOFdq37SS7MAWDcnO7OaFyM329OIXxXoZXCMG3/aWklBskgwZLsCVTuDRDaiiBla
F9vdhmlTdrEHl1GqU2SXqCNMp54ZjXqTFx6bcIkVy0m6MShVX2lBeRvgc5vRTIYLKb2EbFeeepgb
F2ElmysHaptwrGHVYQWjxO/9eUNgW7S5wipTCagY1xgOnhxCXVJaDMF6y1wv9aKQtXcXzTA+krQa
dtby9PoxFwnAwSCKVS8OvKCKwYJLNW+71iPoaXQ+TEdtaVwWwWq0SEAKoAb51WhN50oZmK7dcDhN
MR1C2SrnuRb1bVSSbuV0+huyxF8k55QPpkGDq0hwhVx51QYsFIRNTETVfI+pPnksF0ssMvgfcHqj
8/VZUHbRXxyyLPH7FioVFw1nWknFbUvTsc0/nCTAQs/E/1XJCjO7s7+SrqvFHIx8f17zc7uIC/Rw
LmTHhNsp2vw96Z3vQRF+66WsH5j8+0B5WmCX2extRItsnhpi3Ne12Z1H4r9PMxzmQ9niPbNa52FQ
bULoYxXchJXIGMYvxprOLRBYfL1+RHPgP8sMMOH16RTF9R1pSJxSkm4zJCQENU453ESjZZ1crsS9
mGSzlLGM5C34Gq5SHGuG9tiFYf69GdSjU+pbireZEFMMBb2pKXFiDyBvRbS85/dQ3A2gvAmhG4xJ
TugRyo/IYeYRMlB5BYpRrCJzvmN79G+c3nv+XPsJmb35vOgG8vLWHnwaeKx5Mm0Gpp0nM6/yJ1NZ
H2Gnw48ZgFs0jXu0I9MXpvb5VjSWOiD32KSNRoRDbJa9TfmLddi1JmqsCdbu2MSQvir2nBTAJQoR
w739LNaiAmF/pa3qzsM0sOwQA+Lg9VRB3rpe+ddKYGi65kzvbCF4jfeMrJv1nHbO7vq0Xwj0aPYe
hEua43Jvi+XB3BTgYi8iLz3eQQfHMonYd1nTTBvoBsUrxzFEHUCbgUrQ4lWNsb12IJtKrafUmCAg
pps+5syT2gYSNCq+t5j55gaJur8HnMwpuovNZo8Ug8zcZpi/pul4p8Tg/AK/uLYod/6iQWM5y0X8
z3PicpE7mjLNMT1N20Jdz5H/0h2bg5Ecr8qiIRQnCdjZKt3E3FKvI0xnIj6n4Af8MlgXHQu2hhqM
rKoB22FXD7ay7kbbil84JrbwXO9KMz7kcwiPCr0OU8hAiX1SINlrwfCQCwCPCm0POnkJqJvh9Rxu
dWra55Z4p2o2cYpr3QMUiyKaDsytY7uR973U3UtZFKsGeSmCP09e2oHLTiAUjfPnEpXOox4JdVpu
mTYc2/vPxlHtGetgOUHSlHJO1wOlsnABjHl9soa2J3I8irOb/KteDuDXhyuSWbYUzNxSJgMUbG2m
R4h2V75NjFd3meYacnRQviWtelYezuDQAd3ao9EjQ1OFC4gUrfPiF+XnKjdSGDgRF9PU9WEIpKYa
TsTnxwJrTHBNocKWoExPDPDTjVkJ79LgXkCw6SYnGtLh6uor89IGkW3dg2STyG8WIrxuQY5Mea9v
jWhCOgBJEmnOw2en2pr6S2a8j46cDpJ4d8xdts8BSxGY5VYhMCSkcYVlpXsXWjHIm3hhX+M/0PlT
1A0mJD5R7AcaL7Q1OAc3i/qJBbk+0bdxHuFVkf7e2i+UHsFtrdBCJ/UnBAAV9Rd3HNOz74PJNCfz
awRV9LZfpP/RZAHAzgevO7gZNQQLknrAWoPMQ1b7zrdna28zx+0xOyG3vsUbZPxFUotNSMe/XPHU
W8pGnqKcZWk3Hdhlvx8KwoHARCfxEZliBkxtedAJArRifgzZc0jYQezAmJBBF7SE0T1aThEf2uBe
CIQwfvgaYqKJQWtOxMrpoRPPPilOXuBuP7dKC+mt1QDqGaENQKyBlFrSfugY5x1Vm+/+/IhzzRz6
5+3Li+GuVZL9SXhK8mYtL/Zfb18ENkwUmnjlRQbuAWSIb06JRuLqCLRLlstg4UJGopp3XtvtnYF8
oGv/zCwr9O3NcCIFMMVsRrOVHCDkaVe+LciGiOrEXtxH01tPZPkqJXiJrL4fGNcQIsXVt8/PVH1r
HPHwlDB1u11q+TUwKpJZW6aS26vxbBq5czq2kojeTBtF1o2oUtTBV4e7Rvh+rqW1l6YX3zQRMPbS
R9BrR+CEA4QvzzTX9bYdE5I+x6d0Yq4f51w5RiufcDYOF+taslfpLwz8WHuHrIA4Q/jthludo8M0
nxBUFrfGsO/JuoN0AcbICjaN7SWXqUEmRuux3eaDtLehw4S09X+EiY9GqBz6g+HJ41z1fMe4FG8e
VNI1xp78NGQEJC3nk/glkP5wGF1ENte8jCo1v0Pg9M74SCOA18n91TNd2wxP4zqQh+vTEpTmX1zY
7u9N22vnQ1iua6EVEkhixXIa/pdrQYaKmBTV/igWTPI0LzCUz3ZGKZbQAZaXVWkGxn28gAJ9175o
iBuPDo6Tddz3HJKX29+YGOgtAM5cjziCOjx7ozB8EuExuomQXIWha/cVo6FdnHOUwK/mr9O47rFH
OdMKfFN/P3WLXwGBgsXh6shxD9Ka34lTkSAvv14S6Ij/6ciu8zTY9xMWtmupu2i2JWucPZjDlhts
PtlexnCTD25bDdvb1ArNnG1Xix/1Bl9NTtdXbPJybPbpmDUP8QxXP5krkPdXdoYq7xQqI1DWFfkA
0QBzLSaDd0gf/InOji9MQqJo22Pbmm4iO3seMEKejL5A/rL8KRiUs1FdVzzOLltOfmOrxoX0FwAB
C+Zzu0TURXRRUutXSM45x7qYuSyCX89/j9L6+XrP/8/v4/8Kfhb3n3d38/f/5Pn3opxqIrbaPzz9
+yX6XhdN8av9z+XL/uvTfv+ivz8XGf/96af8977R/mdx+579bP74rX77x/kZ//EaNu/t+29PttdA
p4fuZz094mJM2+sPyqtdPvO/+5f/8fO/FQtl04X+k1io7+HwM5p/i4VavuIzFsoy/0bkE5UiYw9G
gtrhFht+Nu3//h/yb7S4HUnCl1KmtKkm/5kKpf9GOqkQhLPxRTY2xv9KhXLk31zC8WiQs0QzfFX2
/08qlM3m9PveZVqKeYDJj6FpjfP9/lCSiAhWjQWokGoORQniU/wegPRxYKSrtOtuZ+OjbWt71bq+
dUrdnrXeQQbGQo5mB2aa8xwExXxb+TiAopwTAKMaEBQcULT9GLcLyDTPNizHiDIdCDeJ6UL9Gl9h
ZEECiZ6wy/mHsfgeYmrc5r3oVqK1vzRwyY6YI/cDifArY5xQ/5S6AHc9x4QADzn4FvxYcHQ8xjmY
660MjZjTzZeOTFKauMlGpo7e42pmEJ9Bx1i4F1luyG002uPONnDb9WpgPGyAivPlYbbgtLjVdKhU
1J4bXDtdGpGSaBE6S8wLLRz6DkXVVpuB5vzKsrMXsAX9qWpi/GgT9VuJAcWo+nETIilcnW0bsQpz
/I7OYvZhKyQzBC/vAzXmJAg4jxC3fpbQ+bZh1wGncZhekW0qQHwqiIkbe0Tjq9L4J/iK71kytKfI
+WokN9jXKLMbba5scM4A76MnRGQMbPvB2TgI+znDQaays+BUGslHh0QSN+vwhdlbua99hBQB+eFQ
je/aLOZnw/UAgSzdVV3zOsbVV3zTmDd405tqCk4Um5tpUCGWX6qsEIx5Yfu3xGbUWxPhw7pv5yPd
z2YXkpyBc/JG6vfI7sV5mqOnoEKJMCbexdSi3biIzHDkLoVjmhM8CxYwrEuGzO7w0tVutHZorKzM
AQ3kjGdNcbh75MZCiuviHpDzXYJut1NkXWSIeCcOLnDIPxzI5LDoncdKpuO6Cv0zXrQd5MNtNFi7
zIIAi1oWrWcpUJsh5vGtCiNLxlgV79Vt27bPdYNlIF87O0n1vw2+VAz+V51ojn2UuaAHIYJWefHk
NuM3N2tmMIMIjB07ORkpRUQwobTwM7O5Z3VfgXE/m7bhrY0COB6atpHCMcALyu5djvmwBdh8K8zw
UDkI1ErURbtktOE+1W64F0MOAWx4KzuKZtOX4ba1YppI7oTFu7GfLFHmt1Vp3jah2lkxxlPG2PwE
gwOzdJm4pMkSMk17084NfwfK9C2axGJo8DCuOsFtw+zLGZ9mOtfntvBekiwdH2Sgv2czgMIOxuJE
pzdEb7WpQJkjxSNON5ihO8H0mc+jFrRSwm+V8WDPMMfaxny1+8y/iczhyZggK5T5cA7nFhF2rW4H
sl4PskXjzVsH2/WLmebNuh88VLbapXPEPG7t9q17GI7jPGCzyKxzlDWgg/sx3LVdkV+YyRysDDGQ
Fs7W1bLY+mGw9/Nyeshy4KmhA3tY2kTE1o8GV47VxMMqGz1gfhJiiVmpVW64al9E81ffFGC8UY/0
szo7dOQOmNkfdNz8HDPMF/Q8BTA3QK3wNIJN64QurQp+lfV0YxlOfs+V1vKag/Pc5MWFCkMkk4SN
O5KDpIJ1LsXGB2sAqxvqkRvAcPCIDBI/ytJO+HWGtPobjqszZd2KjI6Q6TIZ3hzqWRSDWq6rAVek
u+hlNHhHRY+OBibZ2OoFDcltJo3p0FrzLSFD4dppi2NjhvA4s600JIYCWIXm+F5i3LZdzMOaFABi
zjp+fW10AKS9qp18W9dINNySzvUcETzhWN1bFpcfIV9yDLFTFsFdaPQVtz3YYiWzO9hp3gbAyDdm
vcWGpUespyZdhzDQEUuRbNXxa5vqR9ksMqaEEh00G4k4BHp29muVnLIxHRC5+GoTM7/fegT+7tTI
kbuzzdUIlnxrZUz5xbI2DPza6B/GB472P7QVxax/i+Ri3mp/CE9cYeEqzbd2QerV5KT4lsfizen8
hyDRw9rWzcWqxhORCyizeDG1h9owcq37CKb+LiymYYVGhASjWa6Iw72vAWzvQ+9nSZrUnt4ipFk9
v3smoMDUq09uFvZbI3ASZEnjW+4fwon5cFXS80QKDKMMGh4D8nvNsWrtlxyF57Y7KeJDefOjaEei
ALH0pLaGRtvvJdujn5ZnyQfAooVb6oTl9I4UlS4kFrhoVcgRnoxBugikU5bxGOqwcW5zEyQzJKKV
kcYGMMPe3vjaYQDq+1zcERpfQ7dQWtKlx1pvZRrAo8xquTcbpCSUSYxKGZknmhIorpT3VVXfJ3xj
U0A57+XGo58P32pDI3EVxDRGtWifEuB1q9xzb1B6QiLEkQuo84QpOt/70961tbVm4tduxpLAjLhp
v+BuPLIsAn7w2X+b1HjsreHHcr/bbC4HiK5rRlnhPkki6NFEl46W85y5TYqhL7poIxk2hPMx2Oob
wu4MUKpO1K+mxtK4CcVrAWFuZU4M/CjP4i3ob3h6wj3GGEQncaHXBgCbJgnUECqGtpiQaFrczcVk
ru3E3dhx2awdIExfBI54XTNA0G92DedpjOmQ1mW9ruiO3E50rSRIqM3YmN6aFkp+NGaSutJcvs/1
QFs5n/fhYP5MoNnpRG1aKCEbUpcXLxExB65r780o2PgzILrIHl7DwrWBW2JscO36p6w0Ong8M34k
fyF9e5B6OvQ898o83yx/gfpm3tBfQ5U/igzigorX8CLbdRjgI+BTPwDWHOpixo9TC6zAkCnNFCOd
JapgA+D4YbTiGoOW9GjFt3tikbvnyUHSas4GKn1Mao7meu3GU1tm/sXmREY/jziXhRiAVeJgG0O/
Y61pVgq6dFZcoRvz0xQwqOftwpy/FRPWPnbiG/5lBNCDzS/PrwB3Dya9lpAzEUg8KErvA2vPBlzf
bgDRDz87cwEHz675gjcZxvMQncLG7rbko8ACHrC2qXgJKUxxvUpMFfGysZMMIS386KVNhrd77030
TCzvLBrX3SMAWWhNBawTyxHbftIHJJYA35YNEogWloRHGWfDufJIAjNA3fJ6w422DzIzP1LXHxmG
sA+ndcEJQb/LHCnWUC5qi04AUwRFaCOqVPY4HtypPJjhBChmAAu3+Ji12Nk2405rAPWf0fVcz5mB
PGIcL8oobioD4Y6i61MqOH3zyHfuWe+1w07vZsROeSYi4yAoYbrf8C/fcy+yxJakFHK0cu5Acu6b
rN0kUcPs1vZAkqLHQIlDGIxuo8c6NZ/73vjofGeAbwyLaspStNk5QRbQse7LWXgseASaGNUv0BXu
oy4NdzfNAcEiE+PrPkwBARLvVwu06TWeoClMLl5yE1pueKTpzVFcDD/CaL4nbOnHpEm8nEb3DfJO
vjdR/SXl8NQwtTjaGN39IKVPNOdvkdE/kSwpwr213KVpiE+7n/bKVwa/z/a7JbHt6+xES/hr5bpI
yvFxZcK+jSPkt41LrHKmwM0kzLEDb7ZulKY1xt2wim2aDsovyr1GcomsMneCFznkxWbAKIvuqQ+2
uHNotkVoltkqHR/PrskmbCPdpfQBAYm7JRnppQHjjDdGi9VrIKETU7qzTtSUnF0n6zi3yaMZBCSj
gBsgwwA1pEMul4M6rciLHtmQ+06eRbm2LDM/exaoP0zZzq4kVA2vdhACUqDfHmSDOqgZ7p2upw2i
p3A7s7I+VqV8bMq0O2fQMzaqd03Y3jK4iIHK30zdB+O2RetZVpIZOt7RfijIspDDQwiyIyBn4DzC
cTb6DNWXmCdE4OK7yUERwckXVxkYqVLAhXXJUlS8W31Vneomv2vMdDo7/nSDUu4DvWe3j03vvg6a
7DCP1bvbKVKBHQlNtZsQ1hH0QtcLRb65bXExn6rIOOSZe5qzILivqsrecip5QFL0bU4gGtF2YF8a
mG2ily5T6wlu8cbRoVwjIKfyGuR0mjmCuzE0bjywI/bUACAIKnft/FjKxa4uzpWzcad8eHB0ZlIk
dVQ0lm8cTGu6GGWL90GIH+Bt01tlcQby7XurnUmISSO9gWvabqIBTXtoW18zLnN8gYW5dfsluNMl
1dbyWIU7Xmx6wDyqb4IlQSsgCmSCvcXXJzs3rQBJDMl9XZiHwsNsERYkx/vWiD4unV9qLqOgNxWF
r0kkAc11PyfAFWIWlGkOdAx3vO2s17an+1MfDNjhqupQpf63Wtb2tmFEkMv+gwaNwlaBVWfIwSrh
ftokwuZEkPJ9MDNAzfFoBQ5iT8MzJPByKxvmx10e/wrxqLjxGXbGTa8BnaWj267aHlINI+ttrMCN
hAFlXaSrTYgRlMngQHtdZqfpC0jJcDVGcFFTPb515nDS84OdsuzhVjf/D3nnsRu70mbZV2n0uPiD
NoIc1CST6TNlUu5IE0KWngx682D9Av1ivaj7A1V1ga5CjWuSkM45uFdKE/GZvdcePYA69Ij0zT4S
LEmyAtOoJi9vGfDnh8BqT1AY+Sl41sGN4FozoVEg6aihlcvnkndyPMDY6LlnoKkPaCQd3hfmHLzi
FK7ObScYGHBQdFWNDRxguNGqWwuNygF6OHgIcXX16IUEIJooG+tQ3bl+ObZHHSa/RTOZobGGN6/h
Hk+Owh2gdmru56iR5kOiwIyzmHeCyr60EB2m62BeaOv2MNW80WtIWy5UVm7up1BSIfTcqH2NQWNs
ENgMA7DxlCdHubG9dlunQucvCXMuOSYruHQk5KafDUqgbZkcJufb0AAGm+1tAaIbMBijkHHnOBhr
LA2UNxXQyHWXnOAw3paVg1oi1v8sQpQ6Jm/PiDD0eJ340Vh9E7q5ZGqJ6A8xsURukzkpnPE4ZOHd
VHBL6+IiCi/yu2pc271B6IfyPSjo2KsYalbGKcPFcvJK+Zbm18b7LsQqqoFhCMRyvr6svRTo+01R
zl8JOO1D5i5qFKLJFwKRS9PfHzr9yeutr8a1fnCI7MwZ23qtpz92OqFqxNCuReT+NpRGnAYjttXh
7CosxUPP/J9wVx2yTTAJbz203iNP97wSwMcxm1aNj4jlYpu4YcoAamw4gr4y5uTWlWhOVHgdxl3i
Oe3FrOxj0Wtfk228Wpr72DnzBGXDoPFn3rNqpuDITHOr8vZz0vN3z1RQQhBEopTKXfWWOfYdbNx4
h5mvcsy7UmnwubSt2dSnqXP5gTRw/LH3Qycdr6Bvi3URxKiiibGzOwUppf0B4RThzul7X3MxlOYl
qwIp8nUQM8TUxecQFzj/05dsgbUzWb6RtBlFyMRYq5falMvaYnuFSwbEZUCeXZ68VUPnu6V4ZC4d
0IGah5SUA+pEte0HyNJ1QrWkWSnIKQIf55tG8bumgtug67LbiJimLOYIjkVDJaxF2d4conNqk3nL
cjIo4ifPRQYvY0I/rTx77iMv2oxD/8UAGeOJHXTUQW9WYw2QP5YAAew4U+hs66ZDimnorJK1c9UJ
QrTHbcnIkb81nnqteqtt9y5si4unJQo9CcgDkym5z4AbBR8fmgx1wzYlrKlwFa7f7mzrgnUXy9ip
4EwIvSU1coU3GW21+ZVN6pEE3HSbRuVGkGB7nqDNzmXDoAUCjeBIQAXI7iPC3IzWdD7WGV0RbAvk
tDYxtEsiC1yjdQjebRjYP5lgbGa3epyzHPBBCl0rV9ldJuQb1+53Vo8L+Q2d+OCEt0gh5hX2DLkW
uJhWDgrXHA80ABcieNeVpp0pu3Q/BprWhVa2lX1zIOkTCcxaEwFKPES3nQ1WT+tQOgaIkHML3Wnp
7OA7rSwlvV3p9OYx8/ojJDR1TB0NcGVI7KlTtcd2YMFezDnRVe1bZNcT+j4Sywpo+dhjU1pgM/iY
o+Cum3CSqO6hznG3WaOdM0/AhNymmdinsWWhTKNSCowBcLLE3kiAFElPPyPXf5xnR5nG16jp3N1o
2yvoR9rexlpIejdexDTmBOoXHYZeX6sxuAuMLgCHwdipcsofi9t6B+UsM+cjY7+ytWBEk7yUGkjY
zKr0ziHHVKF5aFz7s5cRes+yk/gTyZkrjZ0oHpOqnVks0z8XBcnlJ7aSKXyXYFizZfyD+bZeDWMG
H6MugD4Ow0+rybe5ENdIh5Fidg8F81afuY4Rzy8E665ShcLKrvKtLhFwlq179QBW2Yjw75bZ0Koe
Lcc33XFngFO8wPFcWJCN9LXeXkeAw6mXoc9OfNyUQyLBSG6jX4zVhoMOApKngbDIwsdMwxrNCD4E
I6s/RK7L1JIKPXCBogRQJ2g2a4fFjmnsW/Bw8fASWcovW0W+YCT69StdfwkREybv8r4ymrTy27RB
m2VhvYdEspZTdGNkIjkXFalHRTJwu3TlurTAbJVueeq8aLwNU5ptGzPpaogAqEAfLvFUQytAX4Ql
DWbyOpMaoXAmttpWhz/fLwNC5IqbelhCWdIlpERtGhVkW6U7wZYg4HZVyngNleU6q+jR8OKTWbUF
MxqNrFVY1UgyYh+bOXyHvuHgHOgzk3oHZJhSJ1TPblB95pF4mZe0wQnzQBPRo08IwlklXGTF8N6M
oX2HvX0h1gap+x/GP6wMqithkyujkHDKKgUXuYleUSGBx+jnawwjbNUtxY6LCKXEJWrZW9bnbySe
UxQUJOZSOfhynmEMsDNc55H1J63u6XAvxWylj9LpGQZT7gwIW3k3LfQRotBCHPVG8DA10vIzbYxX
MyF6ZeBu61pulBqJHukWIIq+nb3mWBiXsMGiNI/5OUQrh7ssJ+ChcW6IeHtSrVHuSRv6SRdaesWB
JlxUzLqtvcxhsw0W1CRtarzP6z9LtqDdFO9qgiLZw4bUtf616jxiAPJkOw4u1zGII7pDeSR86Lts
HYgcNewQoskgm8RPkhS1TnQ3tO0gR8voyMQT54uDN1qbSfid5+Y4G4R2kL2BJsmJiBDSmWwPg8rW
ZFQwseXk6Q0Y09RJClETqBmCULQsuzZj1p/C3r2mJanFQ0epMtgBZ83Iz2bPOi+nejBC82io6A+2
UZbo4HG88mgR71ZCJSsGF+C8BSVYtJs+S77AasgHXZIQ0hUYMmqmR2noCZ/XlvFXQsJx3A4fDNA6
6L2SOwM3WHXGt4EYSKuZBRRJupODfI4hH3RFyN3ncqQV81sy1jGzpeE2rJS5To3uWeiuzk07xlwc
fOStUNQAdpgo6VqXAVtlI9Cr5ypTw24wgb4mOW9v2aRXJw2fmqL+GH/0SG5rKB57PX5SnoU2R9a8
NwwQplPultuJA9H4zYb3cJIjisFu5LUnr+te6taKj4CLuo05J9tcDNrLFI+ncGydjY1hcltomN/I
0BouC8ijtJzeD5wBv8Q4o1Ls4bkaxBCu7LAb/+SOYNUFcbnQ9oOdfc+NyQQMdudtH2j+DGgqL+GU
N1F+VqQqxL3aK50kaGhe7SW7Meg+/ZScp/sgx8GdhYF2Ifln4X4xfUsDFycArqqaMdZKsUfbI918
rvthOzlQUufgEOXld+qRJ6GI7VkNXuD6eW1AdR4aa9N6fXyQmFwlulmtwkFMVCuTnjiF/kk2k9Nl
9qEp8nldvEt9tIkAIdRheicPaADNbXw4icXR1Wu+kYDaaCoQxmmVGkjWR52WpNmLAXgUHRYkiJUy
lh2SMf0wuwF67JTHgFYc+ihzYV2HvykX8UBsdIQAINRheFIRytc+ZBFjPhyfvjVFOB/C+tku68+U
IC6f/HNr5SQMWGDsgS9EaUGPr25UwJk7ivQ5yKYHqy+cg4OFeisGzqA4UJKtzb2y+1upiseaj+PK
C0pazLJQRwtr6K2tF4Tbm8ALYlRJabav+x5aVj4ba0dJXi7u4CKCYeqp4LUnLWCj9QGkwT6vNg77
JDB4tFtPXmwgUdbtr3j5BFuJhXwWX5bnJrMPL8TgcMdFC+qiSqxHEPVinY/ziyVVta5+UktdIwf0
NqgWjkYHy14qPwb1lSyDP1CITRSnPrGYV9kL5v3FDTzTEa2MWWZXNebfPeapokUJzv/iFV4S1iTJ
6tMCZqGLwUAVpx47mJmrGLE6/Br37LZMT7ywfwY5sqlkcRGvNCCmvq8D97szmCrQKE/Fta+cTxIr
KdZJyfXGg0dKvBTpvo2CcQWa49PKNzHW01W7sdCwrxo7f487+w9v6WkqeWJrxkvOTasb3SaGVRrg
8vDr0r0xSEL0NDBxNQLo+cMg2Bwd4E1ZGPj08uEnwyrA3X43zsUd8lUOVI/j1yrSA8mkxs0gaZcX
/VfaR1tCiuN96tTaXbD8kq1LjJjmcHXgP+M0UvOzDI5jr0IWyD0+6Z6t94jv8Bim7WuvSO5L+uS4
yDEmRpW4alDQ40E4sEA8TMR2XGy3edW9mgQuWgyY/N5WEwiFWnZDdPbAv4YIGqg94FQtw2bfewFl
fOMwGuFZ0pmXneol3bQhtISRP9JWzVLiaPVI/WTTGLQusjkStoMC0rGBg1WVxvTrIQrLdyRp87ay
KgIyCaAW2AacSW+22HRoPxnLARZNm52O2OvAIuiEVOZCuUrua4I+dt54BJkRoaKDWUYWWE/j7ZRZ
97ZObUxse3eovO5uEP0rUJioFcmKYCPBmGekAoJ+um3AMM2sVFB901KV8bocoNOULoBU0xlY1Ic3
9jhvcErMm8gy2PQ5Vr/FKUb1htC7QEcHvRAFUxhKlIoafAq3odpifrBXpS7WuMt5e4trCbcHCVlr
bMKQpbeXtMfEap/0KDhSTOlbGBbpuoFPSAIYTspeasgYMsBPIykj/dSdED5MHEZ8niauhhPFYElu
SmH6mY5MaeAdTlYB8VxRIFcyMZ+6sWRzkAJmDYbQxwvAmTKOfuya6Tk0e/YLkO8ynaVrNeB7K90F
rYAin6ZRZ3+NeRJpbXjjdZz6o6ltSzd/iPWsXtWCHh++ULgxhBuQZ6J/jE5RQk9hR8raXu55U+yJ
GuTK04ILidPhUeMgocre2xMS90VcIDEgbIwSiFjTVc/ZJKG9t4+zJjsfidNH/FLlLVtWy+0Z1kJE
C3V67iz9sE2WQ1LFJEtF5ivZFQeS2zaBjgjDXDfqiCxCfBEalpY6aLk6nviQf5mO98K+gGxqbX7r
GjfcSEuQsKB2UUd+RxARzmmUIHN6594e253VAbAz4cbwbhjB8IG9EAnlYId5iHXm8DXlP2WVfots
fDK41Ge7T1ctceXUFzNxyb6oBA1ul2wpN+td1jdXPeCJbowkObADeiaD+t2Z8/xoNfm3EP2xBIeC
Jo08a4y+M78Pvw1y0afA7BlfJ0xh4+qFsQxdrhU+13rxnDryUUslR0gK9jsYx4OsrYgaEtpCwuRp
hVQlPOiJxoVeu36bhfltYba8ZlxfgWF9dK48pqn4hlZGHmNLHGrUuHuE/4x+GiaMNn7bZdw/8bwV
Y7bRHUUoyMg9kTqATkZb38+OzrJ1TrdJqdFaMuxsXci8VW/yFpzFowMSB7u6BE2DSYpA73jPCGpj
o8286BWY+0JraNqSXUmwKnAmubILwJh61aZMrYIDZbO750l/6y0+oloCoIvwRHp2lvBDgzY6R6tg
mV8DK/1jkpPSPU4/mld9lExsV3VH5duHunEZBofUse4b09NbFVBbFsvM1YMhWDAZsxJQmS55PEVw
z6DoogVpvptUw6yOxb8KGKqZXbcizjMxsngv9ZAFnRdsQ5okYjP5x4EgHiZXo5/L+BMAv84etoCD
RyZDpBfZ+feBuis7g9Al+xdTBaMkBISyq5tT0kbfZsT+Zq4BqjsB+Tht3L2ZTngwzMQ6x57pm7Hx
7ZkGWPWgcFZOxz+0e1Z+GpE45xQ+GZ9Y5ujsydoN9Blke6l5CN5iiuUzVAFW5sE71Qx0bGwaYem8
6521khUZCyUkoaJGPxqFNwo94yUe/WFhIsGePqupe60EpsKe+VI/PXcy71BJDwQQA1ZpeMHpfu5a
CKbXQRFLkcfF1s6Isc8s92r3JXeOWZkLdIroYYkhVjjEVhKCzPy1inzMFKmPoaL3x44lZlfIG6cn
vRWTOjJFRgBlKuI7M2Q63Tsxciy7nDexi+ShrkD7a+kLqqLkOGJ93ygBtIAlGnvpGYE+iG7mRLU3
++DhMcoFlJNOdt/O4O1SYX0NnWBiCjZ52w7Jlh01A/bxUi6msmnkoEPuWsey55DnWes72iExvRhc
RatgTsM9vlcztsYtVjoOZc95SSUJL42tP2SWzgaeGutQNQw+QL0lTgHQk33SOjcFdD+jNhmfhHuc
sUmC8PxFG+9L5sV9oNd+lE9fgc4cKQN1WRrULl2VfyaTdgPmlaj1qANgCa2VxcxdX8QQOSUpezM7
1w5/KqAnYhGiGFXnlL3VqbVq3DLYqky/x0RP3oIFzKnW+gOmXRyVpOrRwQ32HrPbexLXQNPNa5Vb
YuVgZmAwDexqVnaAa7LeC73qX5xllZ9KxdYvRBOOTv+Ef2QTTsBZR52MhijeebEN3y2LGFHl5NOX
c/TiNq25HYr5lI8dnNskaDcmYi2Z7NqCM43X77mvJt3vENlhZhk/iHxFYSWzNzRw1hIi/dSON7kB
hAJCaLzrbF2nCireu3bSaSyn99klqjoJJgvcAhBNci8rgoVjkwj5sWFgvNaWtp7cyL3sB+TdJXSx
tmBm580XkztVJ3lxBU7PgSIOZDLAGJoo29zGrf7cTe437FL7aFieuRngzHv8bhqarByJ9Rp2xwGs
aXRpyvnVzhdoVCCHYz9oal8WRHb3/aO9TJDj4kz+OSoLMiZ3Y8sJki5AQv7vYVNy0NVsywLGDJL5
dOadSiOK32jSGPA6b0kYEw2wcBYXZhIwjDVz/NvGo/dse+fHgZqmZS0qozo7ExlJj+YQshDf2EkG
yY2hkO9hYKmM9r7xel7fbNqTrIV2a1mj/wuY52puPdZLOIeitWZ7XwXLTqsbHljvonMSL1Hq7rKS
4Al+L2C5+raSUGG84jyH0K70njf7uCxQ0/pVg3C8+hfwzXMyC+ZBoUDFMUIR7OlneZvH647yLxmY
pWt6+Erkru8MLJWEFn+AIH/I3ezOdIHveC6vpRXnR5kB0iSVc92xVV8lEFW4tPH8meO9qWftMS1e
9XTM1v99PfH/SKXwglX4/yuFn7/r77iIw/a7+V+n//t/+IrvP6P/oBxe/gv/VA7/AyMGEl8KTBu/
oFyMGn8phzX3H8LCnoF2V5oWqnwXjEZRsrX51/8t9H+4CxhHN2yQPuhD/p102PuHZ5gSKTLIIvSm
jvXfkQ4bf/Mygj8yF1SHCwtAurb5d+Gw3luxgLeC1q8rsflavA/H9t620g1ZhYHDOMl8QCwVXn4f
Rp3wK8UH9YZaalhHPbZNpUoHM3f8YcG0/C+8lmii/4OwmZEITjTX4mmT0jAt6+/eBSo0NwNf3qwj
1bcHAdN+nVs67SFRcyAo7VVgsZb5/fb3oTQtppeF9qcaaDRjDvU7NlCQ0hXiOlVxWfw6GtFxQ/Vs
lfJHk3ikXy5G7qX3KnN2ZBPUZ163/LGeCgXPxSvgnsnb0Bk/w6EhIEw0DhGGus5Ihr2M1TK+XsFc
jbfEkO06J+ZzHCQGo7ympB6wP0rCfliXrYfe1G6IzAOca8JGbQk2O4S2luyaGSCk6Wl3ogZ2m7WN
IXZyIrZn7ASb3ppc5YPK01O5sEvclB7fiaL0toqtmaWA8ZYmIv5IFHFdjKitkxz4ub3QeTbsMF7O
E18z7P4Us4T0MwrWZ/w8xMlF5IIpOvetVWFKL+UQn8mBwOUwxc7a6SxmPH/9brWgVnMGz6W07t5+
LURC/JnoDI52xzZEdcK793rwY2PvbUkc1D4022ScXnfftjB+dLvtnlwDFvOMMySSFiEKKPpCydR3
uQT+MukBO0sfJ6b7MPyiKbVXuOSg2IsSw5Go8204hNeyAnC9fBF5+LEAH0V7geUORft8X1E9rwuS
6RibEMhWDoW7a0h46HGq7379m+3i3xw1UTARZiMO6m4NhNZ4tDRa/8xUKKqXb1NBs7DSWu/W7IX5
JMiouBW19td3na5NVLQcygirk0nlRJQA01yHY6ftKgjohsMrG6volJrFgVrMF+48PyXNXO9su6j8
cjh58JdvUubQt78PxdwPazgKF/jbxBMrTpKjaku1zzuJCqmLLXIvib/O8NX5hH+wEXAQKkpDPtrj
0Nz/ekvThJvRSSoKjtG9/HpZSRcMV2WsOUS6q++/XFltRjiDTHOy/bAhfRmKO7fV3T8I6HKqZKQ+
kycfcM0/pImd3tJRThbUM71qzrw885HguD1ONvKqFOU3s79C8kWcromNKFd/pVH2RHdjfrEeO6Zj
e0J2sUgOlbgv7GT6nPhCS4b5VcPCay+8uLxpdSgCHCUgJ3sWIFO+IuOBEiWRTELGNJb3gMuFYIXA
skLeC/AkF+UUl7DS2juTivRiT2wHVz1yWybhVySYzen3tcvC5EvETywSgrO+vJgFf5BAkT54XXPj
KpKFrUJcmhaAD35oQnQLBJYdpEbfMnIIXNE072IieP2SyDQ0NHX2nvREb/R19aiPCXFqIRoNTdef
RrovUlmS5L0sqzsWR9HHv7tm/mnv+c+AdZyFDHa4MiwDV4k0zb+ZPIIUJt4khxpDHUj8KRnKcxiZ
nDyWvNjjbSrj5DYwTecp7K9abWnPlateFJSunXHfzdA+K9tzb5GlgNon2JTOExPppM3Z5yTDh7Qt
nSc3WzZ0Mj0ERJlsKvr/i8T88Z//IoYuFhDRv9kTHVss8LDFqeI5rm57fz/WdWPEBd2RCm174Ruz
zBzR/0RLtTy4TJgPAxUTUrE8uYc1mNzXU8zYxjBuf//F7x8B1KYgShZFncg0zGh4h4sx6XZuYRR3
rjSsgzfIz9/vJiM4T0xfd14XEN6JC/mmsh+6+RAiPCX0/M9QQumr2Y/eT17pHp1bp75lrHdJtZgd
cFAnALB5+P3q90HJPl7XOnIxW3frxzgk7qaoD6GJaR2s/El2U/qspVEOPRzhY5KO8574bWiAbE2f
PVN+MbOqf5IA42OgrbLE69ZylCAks1TAV4pvoL27G/5NAx2msHZOSaxu1t3VQ2QelDW//1tAO+BR
c4PAOj4UlLG8z7G3TDNK0xib+31YqBvil4pHj4XxiveVd5iNeV4pjm4/nGV1p8W9e5/EAIRp4x4L
5NC4gJEXTAHTIV6l4EAA2oEry3pJ0+qxMJMfLI53Ye0Fn0WT3sE3Qb3Wxmh+UWbkTRpcLb20dp5D
EE3WRFst89RrwJpD4pk+gc7EozNA5Ztn8jI0b3H/LNLzxOunD5Vg0DGF8ychz4k4EPritA4fzRro
HDKPeJOnjn0wmSxtdMWY0upkv6ZcesUtNNwNU3urgSzd1G191gxOWC4BUuaR2KQkMszTbID1k99Q
Re454NbUBoSqC5HtYo+ZE2I1A4W4VHDtCHSoNIfSomIV28Xs7sTsvQxyoVf2Hr6j3mnBtCb5bRKx
MCCDNr9SGCRkY47q2GeivGgJs9CCod4TClOa0QxMbUs+r5oGWHcNwwSowumT8JLwbOboIWjs0ic3
+G4hWDH9APC5Ipx9OEKr/eeDpXf6QbHh15fcS6bjTPQl3OPfb6flzwIzwaCem5ZPPpPPQVXfhho5
MxLFiR9ojn3u1WCfw/hej2dmgiQn3LAvq2+Q1TR/fVUwC0fhlPab37+Vyz+poTnj5uhnv0LOBIjV
/pOUTDJ7sN03IekHWGKhbvStA1NGz1m0a0KsAzNKX+qcZthMlPM8G96dq9FFFViwdzYCtEvQI1JN
m2eZdGfP6tSHkD3RaLHX3TJBFGeIUrlPalD5wSFNkk8gweC3JRDnCDpFzBEiIld7LhTTq7FmeJBv
iPkMH0MtSq+N7Z7MYahPeSgY/isvvqGCunaq2gnkZNsgQF1rlHLeDGlJWgKgoLoKkkeh3OhqsHG4
ZjzX+5FZNysbvg28xc/EAmo1o9xjOBeyZ5+vnZsaD78PSZ09c3+ry+93HnXJ1tCE48dV9dAFc3bU
Q3xssW5UG3wrw02CU+Ovh6laspWV2R09Zcs9yczzLk/s6rEfq2OstUDt8xB9uaW6819fdmZXniSy
AxkpdSgr7ZBYqB84b5702tEPVY9csW4Bverl6Kea0k926+qnFnHC4mMiusLVHB4D9Ft+OmMeiGZC
GFSj3YDD0bdlBf6C+9e9/D4E4w3eMjZobvbuLe6iLql+rKS7A9wRvga5RgqYzoQIFKImTdvP1WDc
zCIzbohVm2/EKh/0BF+OSQrJAnq0WTyda3OZN/TsfGHKbPtWTQ/2UnuLAcG16pZo+cyLz14UZKsa
PoZf26LdxSqcnqyibjhgUDGi/5+eAPMinrR1qFRK/lSzfLerhjdKR5Yn/FXURkTwrW0+kmbEJ5Rk
8KdpuqssQ7sz2BwYc3hoqzR5JT7JS6iE8iC97QbWGmPqQhfJvA1bEKwyHqACc9ZZBfWNb6o45h1E
ElkIBI5dEC0+axvfioCPsJs5em5wrVlqhVDzzFz6DX7nJBTInkfQQqVZs+fVH1TcfeJz3yet2+w9
C5GlVap427DGW2ng3FeN9T6H6aaq5ezntliZBsppbz7k05IxAINIS0JKQnSBaExlQhhpZs1QRsd3
ZzJMP6LKOVDv0tPNgb0rHDgcMQkpiHl8NwM8qVWKbqNHeJW0wicGsFgPbvXiJSaMgia6tcvxXSdu
eqWxfOk7hmnZYPxkdFV8oV0hKz5ZjH53Ady7gv/WKZ60O8zjvP2r8qsdR/2oOwSZIC9pNhPQkG2L
r9uzQelCJ6LwtipGZxdrRuvkplaMrI1Iu1LrDF8ZLO6sK+0JV2SzyFKmLNoEzH7XcAfUTcYZv+o9
RmJCt590z2rWIBLn7aALw8cWnhqBuQ9LTGRzC/8xHE+j3b+TawnyUzovYqoQWhj2fRK133wGP6Ax
d/btYIl75u5bG4kZggtQ67pWG6sB9AHXhVrnOss3G8nShLlog5cSoiPjZ99yg2PUzucOCNIFPS1I
S4S1gOZx0JrEeXIh+o3TXzDQxysxif5cIn2GJNlbINXbgkDsKDsRQ1n5jdJwOw7kfGkjHvepOBGe
84D0zAVOzP04fYtmPKVY7APHjXdtVJPLPQQgbeozQBXkT4vgSNjkMAeefZyB0riRRZpoaz0PbR6S
CNLd88RztRmtDtGOWyUYTnRVoMUkkV/m2K09CIi+5BXFNNXsSNbusK1Zs28NTKDSPnnDS7epPCbT
hheoNRxbCPbJaSqe0HNMR1SGLfntZrIu7ZnfTQBaMMjM62g011Bh3zxyfxeJZpnp18JlF5El4r3t
XEykFpICjntLJcc+3guBnLCmM0AF6LZjfG+V33EFMk6bUdRWGEXXs4vLJ3AN8kDqtj1qTUQFoWvf
MBoey7B4L5AQqS79qT1r3s/Bnds5ez5hxT4DU3O0UjwZevnHQg1FpJy5dSgMOC9o4Uqr3bfCuumi
azIDPrRVxz9vh9XU9x/44nT4bkQdOOj/ZsfZEaXBvqetw23YK2vbwjhGkUBuRS2xlGSNxQQakb8L
mi+VnJiAl4eHFHtRlHfaPgR5zksq8B8VBUs9fLI4WJnMoDNJfwaPMLa+biUW7fiA2QGjJaXDWnao
3ic6jzIz91RAvMu6adiYZsEPV6HQxGHlyijzbZ3gqLpgvN7gt6uZo7g1AbgwQblvN/iasQqAJY7M
cZFHy2OVh7dmuCQFDqrfjv2wA5w3IabxAlhEAfvYtMI9bNAUBfrRrtTbnECEFObGMCuOe/Mh9cwf
p7O7fTYDhdSXSs/AFpIl+inUl9qFbepmZF2YCm/ceE3wZOYYdLmqfHDtLgfMsZqy6tirPt1M7eLU
JgIkyGGFMs6RcmcxyU5TSW3dAR9jy84AZNEaUe9K/SfRtrNtL3A/ZB2zDUKqy/xxtKdTVk4vboJ2
t/KGrV2qcM+6pt4E6Z/GbjJIEZzXQXOyC2PYlVKhCBrYn1gEvO17yzwYdY3ctxFs+4NpHWdzfcKD
gIZAe8hq2a7nOghWIwmhLHJGvGlh1ftIDvHzqOonkJW362iR1sXkfo3V0ON7FAfmz9spMR7IXESY
ahU/hGefizLYxXjIdDZVh065PsH0+9B2nwfgSSs7YvyQRhVpXjOK+DbMHkjeFL7hlGT8mdV76WAf
TmNsHUQ6styvcOo0Ofq0zA44i3S4mh5FmwnaxEAs6CACGocJV9OUhoAzoE8lUXnfsa3Cn7ALc1FR
h8Xf84jOcaxZv5K/ySpBG269SP20ZXKbEIGBVmU7GUm6zTzzuVgE3G1QkFxbUlNokUnkb8CZklvV
kts1+TWQRG/wjtRu6MnL8COeskteZPdRMN0R83JHDfGIuMnagIl/cjgDuxZvHWGDRzYrIwdK+BIU
3ruBnhgFzB8jXNau4b53gxfV8DsOsXzSyvCztLh4WGV4fCThmTB8/XQKV+zRX3zFVbtxqhSKJGLM
tmoyuOnBsRAOUo2Y7n6U4AtDk2OWY5DBPC/pVZTWg2lo+jkKknPM5CU9dWZp+4VBkBcJ8VhtgRaT
OJIMP/isjoKclAvnvXMVLc7znLTUwbS4C4htOKBAW48yftGtajeFCWMKtcsJ4FrJJgFoHZyGxvWN
dkepZooEWA2bs3WVIUM2sBHnufEWMUZkH76JdWwebQ/DwLAWSsrQtGhxKywpFQMOPf6mvnQ2llbe
mhTC7cyP3do/UlKddl1TgT7DYTa5xol8DN5szvRhohzp0m7cCztijalVBudxj+WOVpC/nqpsO5ss
VjiwdhVbr2p27bXWSM9PSmdbBila/TKy9obNJ4Cwhh3XNRUXN4850nwqvxLmc91kr3L0iHAcC2x4
OuPVpHnNXQoOp2uVbyzsa9dah9bQnZKh47hAiZ0WERd1jmWSEBE1euhOk4mAECJ6pN1rR7fDfexO
zAZy412DReS7obum0MX0L2LuBML4zKnB7VmyQYVS+MN2+YoICynxvEYSaoOlYblWGkFKJYhwZszE
DdWodQ7t8Ezr6Vf/j7DzWo4b2bbtFyEiYRLmtbwvVtGJfEG01BK89/j6MwD2vaebOiHuHRtRpTab
rAIyc60155ho6tFKmMyYHXLj0VxqJktak4IA61y2L6hTu0ItCtRkGgVQQkjR9Lkw7guRirc4EKX4
NWbeO4+sv64kouVgGmnSx10YIcwe2uTbtoBxy8AyMIsl5CA27RRSTaof1eCnLo8VjqGlaZcHp+HI
SsiUznDeXDe4tLC7paRx68WrBJMKhY5/2NeYcDajs8yxfiA4Z88RE8OjRHpEGbaw2sdAIVGJztRR
E+3PssUKgUx3DT4Y4GGI2x6hh1HIb87IsQZd4evoKiTpaha0pghXaZmIR0m0cWur2TJ07WSpFMki
QLO18gmm4+QMSpBG6NKIqNG9jrTDxFJUZozv8z/CxJHwqTV6nEUVqBkdgLbcjMlobcLBfQCQam86
FFYIyfJ9WjG+7JXsh2sh3K64R9XJUyvA9i/MRN2NFVlqPCYeYvr6V0OS2MIclS1DAXVh2E91nnpX
lmBrYZrvU+dUt4k7HhAWLIsorh9rUYq93TM9nN9iF64fQVjyxe+zQPg35KHaE7gPwmk68/rnjpn1
iagOecZCEm7p0sDhhHl9GpP8C+GklK0Tux5a8LolzHHR5pNaVONUUXfpYWCEcMcTH92biSOQ+eu8
qsNTRJ7tDi8zv50KhiUwg0M5IVkVy1wpjnrRaNJtWAOzx7iq1UWj0J93e0ff2L6sDiUO2aXmePrz
/LZA6BaSt4f0xTm5cQTjQemf8kxxLv4YqovMwfsOwgEAMkJoAnQ6S+XZQGpWjMxRkGkBU3iUvdsu
apFHB3/i4w12c8vGEqd7LEKiZ2vzIWLzsZsEaVJZ4IGYqE0XhgF4K6cO+FAab2WTc0OFeQ4IBdri
vq9DuYVfru1yqbyhSOgvTZMDxpTyVBjdNytv4Qtim/q4WOlwDmrd/AKypX4CazOpMgVcbymmdiYD
OouR3b+/IpVg3sAs8xSRGqVB2IfBcb4UXfXPq//9M9liSORoKI0d8XWIKyWhNABkLjMBulKBbpcT
1zoJFQQBDOHX5sRV1YqyOrRh+tBPSQq4KE2zKO/zm5YlDi+lW+3mtxQW5YHoUoG6jS//I9WGrvLR
C5DX8WmoVzvuslWp5fZ1xOp1yv3+YtmVdyL7empxuYoPs+Stpa24CyuvfUr92gV2GuBFYS5z76PC
Ng8R/GeG6M1LrHTIL9HhVD4NiSQ2nyvO098asAhEgwfDjZ3G2WAuQ6VTFtgdcqc8GXh8Ok/TD+2g
fhtnMJnda7tWacpT3V+LxhuOqVfbW8UxIBZyl7OIKbdgD4QmvOsFniZVV5q1igj7bnQJe1A4HE2w
oEkZoFuxo+E4Xzw3z2lzMC8veiFOrL3NJivB71V6kzypmndBQ7VVaCc5uybCRdTmZY7thf2Z3iUQ
SfoLl1BRYlgBZrVV6MZ8TChscld9jVpNjCIS28RHlJRy2lzMDMSkK4O9JxpnOc8e2p4WbSlzZ/kx
VxIASSc5mlYpZCOAfL5l3A2Y1QpcVebwrjOS232Q2kI/GA6JGpbn+dJ1yCf6hHK8KsiNXAw+vrfM
xcKiNgWU1hjdbtaN5KCHYbsktBQvKcMxa4xLHT2Gb3IXJXs2k36fSKpphKx5f0qwTLaJIY7llCwF
GtDfYEJrV2VIg3fmTGaWbq8Sm01M6Ep115J67XZ9c00Ai3wxJNA/jwjYhqYht5SGZTmqbn7CMRLC
YjaW4JjKOUUewa/sHKOB4FQ4/qPMYy7OrezttaEgQlsjtU0/cMuFUhLA3lfVlQS25IfREtPGcGlq
HAFXaCHvgMUBxKlKFWaz+mz3o40M2nyJWmd4R7SKUhbNzCkWYpvnYXwny3Oj1cF6iKFOLlQDtayq
Io3JiJNSWzkc/7zWa9NC8e/ZCL84wwljWkJ0KX9b612UsFHVoQT66KlXqUpn/YNh6/10upROPg3k
azY2R/p6PRWuyyPgqscoMbPXIUzTozdm7J9h/1CkQrs3DCfgs1iwILV8K43MOvuBY50bU/v1559d
NSau5H9+eDllfhjoGmzVMjT10yoIsz9qOjGQvl46yZYQ70Ovg7zRA5XGGOyeLWa18VTKUH3QQwnW
wCqqZdEKhgFm5lw8v0FWYLbQE7HxwkMKgS9W7kOkD965TGjtuDUaYsSLbER1HO5DZDtI+jOYA9hN
8H+n+n1+BVkJqxYa7kZxtjXpts/QJdRVEnkqwqthSdU+vKfTcq2J4BGILJtKab/HzNatUi1v80Uo
JpCKwgVRVCWc7dvGuXXK8IO6RPtGvsxSCBKr/EB9U3MO5nqeK3uqrvBbH/xVNoG1RE/UXduIYBPH
T52XJmvokcJ0JsUuRaXIhHxpl2Pz0uX0MMiZLU7Cir/PdGIrFckedwKfgvpSWhpVhSlf4w52lbAH
Gwo4+UYChRlHEpAYCe2sUKOD29UZDQvXPwS2a+3ISJgEBBxliEX0IVcZqJ1R9Clkk0cblgd3R1es
Q/DKzNu2o22Za8ZeAeR7qpN42DhDk9xGHRoV3BVn2VoJLRHRDAcoKepCWKm1xsnPFjZhdtQj0Qna
9yHAGx5aCjVQ1uCIVynaUvA9D930SmF8j5rDi8+FwTTBs21vRy5sdS06xjm+CiPHgCn5gF/ZOlgp
512vZIQloMhsPAp/vXCgrTh4KYVbXXUyWa5RfBVKVL7UlrMfyAW96xb67Q7+ADgtMrgVAm6fQt23
ieYDa09jU33KYxeDF7x+GsTZUQHG82BL2M1d2tT4BezVn58M4/MJTko0LPp0PFAZ3tqfhTZNgSuf
7DmGt7TRfFfisRkU+zSWbblvghGiVGewI+YAULFP7IWg1Y0tgZDjCgkumdKckloRffN1+WZK6kXh
ElcYEC+BiYr0Uq9/BgsBFZrAeb60BTTAg6XJ/l1L4cGbJEeuWdsfZYsiu8tN0AUVJ/LIbL43Kk+P
DRZpj6jkphEXffJ0DW9La+KNNK+ytf1dmnvB4c8fiZxW8P+sFSwQjBsxQAKadgzj0wqfOpqSmuqE
om0ldhol7UhDN4NT1tU/PR+JaBZJAo6mV2in81UJ3W6ChKDVrkfnrZ4klFSOzC+R5RfjmGxHtIWr
eYlspP/YZEI9GkGzRwvOwIuK9swxestHlV3mLUAr7AKsSJivMBdoHAtIYASa4y8dc+o56uWb3mT0
+CmIViw05mUEHrZi3OTt2YseW6+W3/yE20rIam85oL5x5jCjHN6BKEdbaTJd8JLJ+BKDuq1jOr0t
N9v8Kp5eKfRQ//yhar/dZ3yoDjebykdKqt1vk3WzIJlKZKRSj7CvVhC+8zdBnOnRtZj2NabxvbCE
80GST0vlVZfwdirFxU5hY8g9SOJfuc+OmSDoO+dPzkbDUjMMbfYAZXvq7tPNZP6ifVHj6L9tHSjd
YGsiUCCdyOZJ4Xb5V40DJaHQ+8KjtY7wPGPC+5aSozrASDiNo6tv8W8JKnAGl6EarfDA6UdBsQ1V
YTTpNKXhSTRkGOsCcnOg2fuOCfIxkrG+Z491bkoHV88ENIPjvdsWPiEGqFiAs8ZkeYeZQaiaJMUs
6tu121bmxqabvIpKXZy0FD2OrFGOO0qztzzch5kKEzrKFf1Q+6Z9+uI7NP+bVTTXEjptEMmUzODw
/TmrqG0d2ZlENC1RwigwOwpCpp+KBM8I+q520/FgXCCtvNlRbS9ruFlXYesQMpzhoQ+wu8wat7S1
nN38Fnr7QPKl0q8cNBTUp2kOl4Y0tb70zpoHzqKvVeXFdON6UWZKdp7fcmbGhqS9mAMz4y4L8MmN
ubNysXKQvMuMiU5GQhfFLP0NevH/VQkSBvJXUguWHwtUdmE0zGgT4+5FikG8aK0/G0i+krLezFhf
ONIY0kxSpwxrKLalbkHjQ2DeNxB4hgFDhahd42Ir21nUVJfK33rjkpY77dLFAMCh7xwa6a37s0D1
XDJjyIO9Yurucb6kSj9uWlRfsEWafmOnnTlBDLLXyF5rrv+YJJ7xa5pbDmalgvkzbxl6esIv4ree
4c8iw0dxGn26972NO63h1MzsP0iPiUCMm+pOck8MUER259xH9TCXJjll97rumJzMVUtIuDT8UTou
HqLmY1vQoEBH5q+quZofvMY7IQlJYJj4Bm4gnlvgLjEAdPqkRkLEZj4yHA0s/WEuxQarap8aBdz7
kFRX0RI1XoWAJkxVX1u1aCGE4jKDdYGCLfDF1hFU6PNbGDjrKBfqVWSDsq1LCJR6V5ycyfVnKd6t
r39lSijWH5V84qtsU/PPaCX4Y3O7zR8yG+DV0EjxNviM5r1OC48igfKRZN3fEXoe8qviKdFq2n1N
BHGGd54vlOw/CPMkJEd3ajopSXtR0TOhxbMRUqRE4E1npIe2cb/hu3sRkpAg4fnXJA+9Nxkpl1a2
JwXcTFnU2VMg+QqY2nuLvKp+KFJ23zAq3YQXm49NWr0DaCGqmqyNVT3fXPP7trKvbM31Qps7FfDu
lPW8Qqqg65Oc4s0sM+tmDdWKGEf3GEyX+RVHIwwMIxNAHK/WxratYu9EDGGGplsrZpW9yh4/jF56
w5kwFW8T90XL+gmUlAJW7GYJjJIn4CKxFxVFVL5Kb6cLxfsJpeagFe7NGXJxVRQrupYZTZumZ3gw
f4gN9/Een5NGbjPG/6yv4rXCzs84KujWuLBo6A4S9jkKfIzVHqMLo64j8hMzZcuAZQ9O5ZpE4B4y
JxMPH99MFBRYN6dudehhl4pzAj3s2oN5qnY6icpF/uBrCianIHgZrOKuZEgTPVt0L2AesIlzc5FS
jCD1WLqpdQsiHqd0cGnkT29NmgO3NmqKpRJQwtEfD1ZqFiqHOorUUxXqDKRSNdyIYGC5lQQLqXXP
8qw8q2/k9GL5TVNmaOGHpP0/hOx/S+h+P4WZAMKo7CA4c1oWzqfyxPP8lv/B/Bpbtb8rrJ4GTIHL
SMttRT/geyh1sSeez2GKiYBKQ8q6VuGHra2KJkxUkWZEXyq7Gy5WUMb5f0uqECA3ySXrE2za/Jut
KZfQ1QUWVLfI36Qw90Elmhu+391c9weFCwFCqYtlHJhgbwIifCJhYEiKu0070mWPD+a0uIV9UE62
r3g912xz6PPgkn/55+3G+E1jzYeiUsqpHEsJY/1caVdRUbswmEl2A4MKu5Pk6XG6BCNTY9qsc3+x
d/12rzq0GDgbYtXEf7jHn+Pf4qo/FGFtPJZ4Z5s4Dm4Gjr45M2n+63yG0BKZxtY6NFLCpU5ghm4W
ATRdVHjnICE/Qt1GiklOeWUxZ6+sUrk0q6gmvaBydf+hFMI952O2htuMtWmq6gPXfJChSF4A3/sE
MeuXOpH50ezV5Kjhnt9Wwo6+yNn9lCA478oWZxM5nVo5pXw+WkEhFpo+fU4++QvfB18jsrCZDlWc
Qu8xHpCl6VHKOb1xSQY1Z+/FZTZ0cf9AkvTa4bC7cMi9O+r8e0hQg7rUSfCXBRlGJZ29a9uqv3o7
NAEbj+W6Cytnw0bsbQySsI+x0pgXo+Co3hg8qh6Hu11WLzo9qZ7HqU2LBdHmiLCOk3zcUEe3j3HU
22xfaM2YsH7RnplY6P89vJtEDesa6k3uGqwInw7vGPHDSLXQRcmpwZLV2G3dGqIzch++YC46uIMR
p8tra+d/C9tFEqzbzFynM+RHN8Mm2x5srrQ9+NFNr8N6dRlNmrCkPD0gRz53952ZVCe8afUX52Tj
N+ODyRGZn0EakMX5z6eOeqd04OMqxjldP/4FWxPsMNCSdSs2NVX/wR8EMN7At1dR5Lq3NKWEr/0u
3RlBjJ42qGAlCgtXeivqjTVFxQxV8TS3qhhzSNptnTjEnhSH+ZWWGsPWd+Le3c+66n5ohyu017tR
DcFNL9GKYmFelSAvX20v4WhZPviVk78MjJDDWVtJlstCjPCOFm03yF3gJL+0asTV2n8bsHCsuWmr
I4ju6iimV1oddZs/LxT67wsFxRowe02qGuvW59WzNbrAHLQong7OXnQIfHc86IZ4jRRM8QJ/+yor
E/c2v/IcXW5CsmU2ajyscYTJF50t6GIxxcCz0P0CGfKW1uAsEg4KlyEn7crJWXM/8nEVsTEALT+Z
ehmu2CTqDZnKkKH1cqOODQyTiqyfXCdFUfNNHiSnKR9UMynPeZZuOkRpDvJVPfrqZP77Xe9MqmX0
yxSuplQ/3zVebnl4NCNOvUyNskhbhi0yEwwMU9wjgt0x1aNN30j9jH7COKsOBacDIXfh9KFzIpnr
29yxaH3LONcZS4DfRc1WBhFE6P8IjGflsTK4L3/+Dufgl/8W3ULoU4llIPZ2nM/3fWhzek+MLibN
tiXCuAzsb72PmgZ08hsRIu866Rq7DuXBvUrb7B7mgnSXvn4o2zC7Z4aGgCAJqp0Oh9qs0+Rkw1Xb
SotpISK+6I5/wlyZQ2usXUcou8GHrTQL6ztoUNtQdZHLJOqpsersECPBCKUTPvaF+5dEFYptWL/7
vV6drNTfwrJLVl1XqQdfM6v74IinyouXJnodjWDhNxhrcCkbGPhJW2PRMfJ7r9G0DZKR4ag9BTRX
bOteJORjjUQEWkyRrz6aqvVo/qC0i07zxYqZmfdVWa8rFVzJ/BQPRCy9gcH+poRNh54l8Y94pVQC
u2zq0aj/6uFSf6v5LEGRJrixaN+Q5fDpaBIAOvANMyfMNHHtNdWn8Rzp3h5s04+2HOn3qGbJLE7/
gT/yvRN+sAGQivx0ztBEOqq4/irLpbeILNb+ISz0Henv1RbA4xcdavl7j0EYLPq4z/AjSHJk/1up
uyayq5SmJtNUnrqOr3guOD2YPIf5rWE7ZEQ1WBWqgFgfw3L+lpVRb2DzDMf5UoNcWYjUetalw6kw
D4rjGBVwyIBkXkfQ50PLJHOZVWX40LVwTjDcY8RMlXNoeBYS/ujX/M5WVGeBFL6mx69VV6gczsXS
Y/XWeeq+GzMF/9aCgrS7yhAcrwkPl3XLRNwDQOZc9oQaRmrXLsvpY8wzmm5xnKpoqnlLustzwNjv
LOy63iuK9kWauvbbemoJCdJYqDTL+e/n9RRSsJ90RRIvP9pEXa0cybxhIu/Tf8GWs4zSuA2XzDf2
cTQC3h274Z0PZhknN5+E6TXIA8Jb4V4cQHDKN5llR1tAUJVW46/nw6YvNw2CoH8edgaMhju+VqPx
9udl5f/6VQzSTHRaThwJtM+/ilYxzdQUg3T7eUoSj8YkTslXPEvEGGdaslM8YGttCXyv7/r8Hlou
Ex2RM3ZLqyfCghRIYEynLafYVYmh7OdSMpRHY16nCNjh4GkZ97BDEvjPjggF9CGFRLEk3VX/YqD7
+xjGwrdiGFNPShe/R6r45ei4gUZvBBLGm9HTe4nb1j56JjJoIRNr6ZAh/CNLt23baasiQq7sOY16
BEqrFVBHrH3XH7UmkC+pp5cra8isK+3UZqUpSG2VLj6RA5TyfanhF8+n9jm8z+CZVJlFT6EzkpXk
s1OIEUvncYrGi5DYDT18IzrNJ2/zhc8/fm2RkjZ9sVPqBFB37yCJCQwMJ6m56tyKmJU52dsKH2lM
LGYTSQyJ7IFCOyNzRKbHwIF929ZBfQfdBPEvlowtJ9sNyW79SmUdW/JrVbfBGg55pEMfCnc6IAZm
pa65ZSdEEULm8p5qABrlNIPVUTI89DjOpzP9QP5ii4p124/iqpWFedYYbZx7rfV2TlK7JyUcq7Ol
ctzMGGvJfjCPUAcxbDbgPugrhLrXn9IImFIajuMSNWB/Tovk1AWqfoF2G90az920lSKf6uniRAUK
0hAba/kdzVp1q8x4AFXpZ1s7o8BAh69t5jJI+iApe1uDVD9gLy+Ef9fHLt4mUhsmhe4Yivaxny5y
klQCE8iWY2eNO5+l6RpOl1SD3OX3BiR0+LnVdPIfEl2BRQY4iCyR9orzblv+3XqmcrKw0C/xdFJh
t8XOzQjb4tCqrXOA2U9wxEZkdtgtbaqjsEOgN9bFSXFb5+DSS/m45HGi7JQhOaEBh7RfGOVDnnfV
1oKzeQxdUmqGccivIyEjK83NHfhJ484ojPgahN5L7aTNiU4FVDS4oVH4bYgyDeoNWmY/wtTeZeGq
8Hwc6P0A3BQn2UY6TfqGZuoe2OMVWWSwwlFfLKPS/jlPtjJygNqynZIrymI3NgRQw0CakwZlFjqP
c1ay7WrmSxO75VLkQ3bpNrN5s04HcwuBg/9zZo+7ucL2CwMZL0COOGr8I2v+qm8LAhQ5k+xUM5av
Slu/CGyUi74AQj6fRijysGK5EZNVR/HidTlK/eIZoXkMAJX6jp7t1SA9gPHGEqjZq7QwL/PI+5+5
N8K+liQg27hLx2wvdQ6OOAj6b6jn41NdQQUPTfUpi+1spYR2SWerKXYpprflnCqfTQ1Ozx71vReR
NEEbtt4D7f4etVV2zRJAexhdU0RqVbSbbxBAfaSpZQvkLekmmLQzCiGWN31C0TjdLc2qPFrXRva9
T/FJVPoQPikNQgy8XO/tFJre6FlxhlF5l3wa66qyLbJ1IM+upGhLumZecWD3wynCO7xzdLJEL+m2
k4QjJ88IxMVyYfueceDcjr7Vd6hAnOFbhnzui63kv1lWlNnM+0nGmlzfrF1QNv97usgVpOHEkCNZ
TTWwYI3ILq271YuUhtfkHG4Q2uU+cNDQOqPAm4bZg/PPgDyt6nZXOfLNtSod1hAujJVDbOZexMqG
YwDSmeRLO+PvJvp5z1Mti+YSAZKfkyOhDKKSq9jHs9YynokKm5tD2m1+paEVZbQ7XuqiFK+B2wnc
WcF4VKK8ulQWnNQyjIJjxXSQWCAug14z1IXVu7yHQrYvjDxwlgmxG8roEhbsPIT9OcuhLHCviPhN
ybX84IkY0RvjUWSn8kgeLhI/DTCo7ElNmf9srPEhqjooDGOAChn49QDsOXriRyhPFfg+czs3/HJ8
n1M4fG0WF3xF9m2St9teD/cTMC6py/Xr4JQeuYF2esibtr0QN9Ze6IzQ1Em4o6d385+TrRBuY6vE
0hyHSIPUyD7MwzkYJLQ+C2TnAfoJ5p3QnfCpLbuQ1HfMWT5bBLObXBqAmYmVWCmezJbMzxzcbbB/
Prb/wLvr9NgX5CyGG4Nh6spJ4u5U9ea1x9d4oOGCws9S8rfYbeECJuEDTT/5WGHdWtV9GmznM752
mYPKI4VcajSvDh3aeT7Ih90dbPAaOIOmSZo0UR/MMiziMDEbmxxvN4NWiZ1oQ3M5J/paafyt4ZjP
rxTSrk0KtPuBl7ZXaRariI79HZi/f4/D4YtZqv75SG5Sm4HhI7XUcKY8uk8PTcq0qE+6HtFI3FyV
tiveaHM2JFYE7sXSXnLV6w+lWlk7iAoMRT35oOWtgcvAJOuUg9Wz5bkvQ1jZe1NDZe9O7WVRakQs
uYfOqDYfh0k4JPfpXUyal9+m+dtYAImWSneOQKivDNmUa92MnDVNxOCLNiUdyU8tJ35HXZuEMYZm
GqZlTwPEfw0IUUYMIJbIeeizHI+SLla+J1nkJLQaANLJd57OdPEh5VCadN0NyWGcLJHZHCKcNb6H
2sNPtsS1/z81o+han5k/IleQTPor0iaGReIOdbLZpqpNDCY9dCUNN7PuaA5IlRXKZD82yq0DD0k2
EyfBj7EvlWhijy7M7uNoyI5cKvWV3HIU42rnnko1F0+OjnaBQBqeMHStRtF1dHPk0bQ8KmXQCPOZ
t08cqj1DrXdN0CcPKqnRGx2dHbQaniJtHJtz0mi0heKoeJMGghU7B3mpQF9k2JMykeFvA+sVXcza
+h73XXCB8VFeZBX+XVfNFfxvd4/AXhCYGciDWWQEdTfs5EZ8s5XxMTHCaN9NBj20UPY2jdUAEHm0
7anlHuXkANV9/DCqnT5ZTVBcIZaLhVKZyc01nHRBpqqvg60Ziw1D+2DhFhacaV+G33IcdmFW2n/F
qtA2XpWCqlz1aub+bDMFzWCZvhOS9uwaz3OPhFMEcjZioT+65o3l08ckU6EzUUbK6blOmuKOaXvd
2TEjSZCi/hcVmv25QptuOZOhNKdp6/+QM3kZEtXMYrrZOTGMzOytcN1+X02BqDpaRILPAMyahbdx
mOT+IjTmIPQE9mwBT08bI3DkaV1ds9ZLSZLo7Q1k2+pJJt650ycbtpq/ZqVjLusyUm/KJAOMfRsg
FAeRVWtZf5l9go48FCmxJQGN8KjjVquk9UQOGarwspCbAmnaDiJosivU8uj2SCY/hnA5jscydYZD
w0IfJWry5NMke1RTvDZ2I196laNUqWHigze3iONMeRkRre4RJdWrbpoHG2TgoOhn6Rz97piHoX/v
Ssdf2LE6/pWIhnuui55LGaBkssOpOweEaz/5S85sbtaeOUxOWATO+lCJ3FsDkHYtVPVCVF+0CoCm
PGfwqxdO2RfneSnmUh3on3NRM3NRJ237RFyW/9A/CLImjiWnvGXs5yUnVt6GrjF80eP/rerjC+fs
RxI0Jbmp/9bacGBxexIX9jJUyvpckDa89YAyraO+Nm4YI/6uzTaG9Rg5c9FQWYmy142RW3UE2bcV
tM8QXzXJ3tP5Cc1Ie0/GONrinypPo5L+leSF9UCrlgQJlxyuPx+d1M+aSco+g3klMiPT1gAEfeoh
DR4Zn5wOjUVOCz13dQYzhAbWnCJQy0l7CzSD9pZeXhQNenrH6jm1KZFLjgQ/ja0S4wMzd1QOX/RN
1c99U5paNHIwDRCaQq/9c3MrQk/jxNx1+D+DZgfr95hi13+VFhTfVgxE6fYT59dMmoPBxvzRrggr
gpBagZEW5GH+xTFzViL+uxHKj2QzvuCMicgUttCnHZPV3rR8hnKckzhYsygblzatSzLAEJdYY/ck
uuqHUKFExuVDzzpx1kWgL8e4+1IbponP2hfopagmHcQehmqy0Hza2loXntfQE8EdKWzhouwvLd9D
12Sbup7QJOXYHkrPu3itqI6cA42jB5F+48S+cbOhc9NKo3MO72OVBMJdB41TnYsUYc+0UmmJSbqT
ob7LuqPEGwDNykxW149lzGCYx/EmSuGyZgES8cpt9WdrxLA1v40V9cW2uonEzlgbKQ3igXGaSrm5
vWl181WLCvRUk2xKmvT25xjroiXWRkkzyhfmHws78qA62CgTROxza6qtsq4sOjpuzNgLizqOsNRe
V12br0sgsmsjcZYEkfrfnaaFScOUazvGTrLJpJKuQ9lM7VoiQ3PCaFfFQFnzASpC+26fh6hxroQf
EHXQkGVI3tarlMVNJgReEiNGCqrL5/pxqPM0+9HE+1Om+jOqghD4wjorAVR/TN4D2LtHeqHqcbBj
fycqUu66EZgEAgQ56jWNCFV9ss3mbqD4ukBEVp/wX9HQG5IjAlN7xQyHXDMg6BvIltE2cdnb3Y7Y
TUXUEyqexKoZ3zOqKS0IAqQeA0wBdUzoTCIWaeOVz2qGCgNHp3MKo1CFKV662DZrdl+pnAHz+9cS
lMTmwxky2oSRdrFiPfiOs7LNQD+WvqFvW6xSqVX/jMvQ2Luaaj+AKwuIsSaAJsLxs4ycgbCFigiy
haF31Xn0oD3VXnqq7Dw9Ebj3zyv/VCs+4dowlhajS9wOKETv5Jr5eO4zJiGBHgBPaYjewpx4Nzw1
vW/mKx3B7O5E0Ii6kGFbTY7CzvL7ZJs79fvAhPRqtIOyanxpHIDPyEOR+gXCCH1veNxZY3+mrAVX
7MuUFc2ROEthYs46CMXNy43tpPZeH2xUCpURb5Whq4nskXBINRtFjLC157IevbXISQWm1R9Nx6cu
bO5IUcc7p6ASfApqsqlh/fHQTa8UY7gNhSBLYHoOVaVGe2h1L70TfhtzAPK504IsmlJT6rLIzg6Z
GViGEWjEAVAWWYiUsYNLVaEg3icdZWRWOsj6oZguHUlcH7Av1w1o1nVRd+7tpL7FsXwJikcZDR7+
twIdmhPkGrNkfbiMg9WvCBmOllHuHFGSqFCxuAyKoa8ys4iQuxoCbQOXxqC5kHTDw/xOSCxo7lST
+MCkpqkbLBr3Mr9i5zD3mSsIyDXpkrvOUzRlS/Sy8eHcmm/aPLMuCWfAhIgK2FoLkSgnERX6sUvN
+Ig0xT0remUsNStTv2NfGKJVO3RLuO7RQ4Kq9l7pqYJNzxivdtU0izbGHeGe2WyrI5IZB35t3QL8
Ir+IjzAJ9rBDtsVkRdBsE9FyMsAByDDdroxiikINQ6/djKTCcT6R/YPUWgFIjf0OI4l3ddt3yxuH
QyDpQeJqxnY2v0csny26ofl7HlInTk6lrEfyXGYg3WOjlRf2V2RiMTZU0yrNdWWIB1wzw2GmuLXK
5qPAkIVLVhvl4X2QmE3L+JbqxvPHX6Op8+7NrT4g8CuzhGsMahzSiBbITWdAK5j+ubI3kls/PMST
ZspCUr4JGH3zM/A2GlL/jIY0XpUEWKyjRBAhAIIBhYT61JYyfizSn4MkapcoJeNW93+XbjCAYs6q
TVNVyg/CdX/VQ+tcc/rnF3xBxcbtIViFE+KnDPrhpOfGT9Vu4G7wyCvujuKweMi6obxlVpxfFZs7
d7j/758qtuafc5bi4jseZmNhplN8caXu09nKExHe6Rp+vs0xbez0rAfR6XZvDt/8N0bBC4sBxTvn
Tx+DwGMkk2AFS7C/C6Ih1oFKvrYriOgrozFnM5vGRFWdrbU0Ubap0UFgHSkqxqa3EaS0nbsxXaf5
eO5cMicWet4DQJieQBIvkFxlmPQ/yvQaa+IBye4pKSy2qcJmpuhmKbY9hg1GN3DEsMlL09OkP6Mz
77OtKvkg+6F5T7HLLJ3UmahgXKz//8oxdINVpgX35qXaOYwdbwvvKV1IzMU0peuSdiDRCxohSY+u
q3m7XgkfEp7vUzZdIg1nhkbsUljWQDDYyf+HqzNbblvZtuwXIQJ988q+F9XbfkHYlp3o+0QC+Poa
AH1r36qHwyApH22JAjJzrTXnmG/E2QCZY74An49hHrpKNwFuBKTkL9ak9dD7/n3U3L9BB/orFKW6
0LaRW0p3sinnl8sX2rB785lhHoh6DJH5R+CRfWSkTTRqVzTTzTrKOeI4Cy1NKT/aa3Res5GeNgEz
8r0N/XZdGVb79Nj/UC3oh//9S9VpHa36AtAj4fbGdWDRIWd8fmrKD1yd22xKrIueOeIjLoMvvxfW
8WEb7Jjwr3wEXkJWBiRk7V0HSfsUhk65KXymWMKV710jqUWdai+1EW8yvT1VO3JaWaAY1ppyOZkV
YsLPkDMI1qvyFx4cdMu6DgAgSZrqqfzb2F+Rov3Rxb1xSBpunn4KMAVjM9yiB7v2IG/fPDuyMbIn
Vbqz62y6Iuoxt3pnim0rSTEb9Qbv9LzgRzIZNkPS4t73ENQRmvlphiBKyIz2z7ktwTyXI5jyeiO1
uji53OXogf57OgbY8mvd+/aYCi0DIpXbzklw+melblsC75fVjKjaCJ6CH2yF5jT7kRJltdT/S8u8
1azxya5+1klufJRk3h7Hjh19OLdCa++OgaASYX+yJUQNH4tRmoqlW7enTUEcCNMI4FnZbaYdkJDS
2vBBjPl8tEhCU8blu542NAF2o+xWOi1DgjWZ6BBuGL3iuktWFPzBxV2O4hzkjXOOOdCtgvBM+4sk
aqFO2ayUJFnOZE0EbZ3iWXqoPv/Tf3be99D/HPvUp//kA13QWcqXl5nbUeamZKpupozUuRTBBFGj
MFxoPnibJHOKkzDSP4uXD0H/P1dfaXrDWY8znFumcTE8DLB2gKp4Psy1o5W+uLxqAyIRRvxFnttj
/2tleKxajHPLy7jxhufAmPpDxYiZKMj8W23of+OB8dbj8sA8j0WYVHqA6hmoJsO/Idx6hdXihec6
Jdxr4qBuxI1zaipc+b2vXcOY0FvSA8YfXUb4SU0gthYpf7fIB8ushS2YRySpzWpCZavmEJs27ulJ
VK9j2f8Khsb/NDB95JzjTstDOj8b4/5TNiSoYNpI7kEo/tQRqT6CDZSrmMhyp6rGb16MU1GPTahm
/Ctknb9K8xolZXytDSIOFrdfzxznB1UDSsOQjQvvrn0MUOjsdDrL72Ls3qMJfgXDZUBmrqifklod
gSTDd8nz9IOid22bWKE6lGiHidigfQX5+i3EI8Ji4F4aFCY3YQQRE4fouc6y6tiMzZbGknGt3M64
Zowtr8vLhOzrlcrqnzT+iqcilgVUU4IJHQvh0/Jy+YLWPteLuBuC+2FUbri2xJj/BkrfGrn5axqG
Pw2evcWKRTv5w6d0eknyob5xQLNWUJqgnC/2ZaxA9bZuXQvba9kcKhcAfDe6Oo6A1uInH6dtnSoL
+hqOGo28ErfYcYoDjtQAwiy8aNVOpXniRn3UT5wKyLubA15DLS1vdGLsfeiZnPLbsj8KNQfNCqGu
pay6fSl0deVc1e0jbfB2qTH8nrjLiOsl+DftzOZnGURPBnfUOxkmBlgVE0YDUcAMP5K3qNLyTa6n
kAQXFX3u5htZ6LycD2fLV52unQ7AUrWdZGaxRVTTzyd70JpOaHyQWf9F1o1+M8LG/IDXs7Fz2PdN
OchDw7R0NYtEz/5c4dCfAu/Zpqfl1fK+N6RWjWSYf4LW+X+e+kDkxGb5V53+U7iBfnLHjvAJ0Irk
Ynrg7OcHb34oSXdyyQbiaayTEvL/fv/le9RB+0dTCoPG7NFcrDoVMRqboSS3YJhdqzVxKECB/3Va
xzllwvXdp9xL/buBG2Chh3UTaBKtE1s/9prncH5w8oEQWOp9QnjqlyRKIIG00a+wdMhClNaWZGTy
BWbdq8irfw/LS46Oat2VJnEhXmjdGhOOfq5rR9vVCG7qKu2MpFFsHaPu9+zO1jsDUkEFW249Lciv
HMvKW2K7ap3gFdgWU00sQiKdLfZ7sRW2Nf5IPffIvTO+O3l1QAEiEfIYFswRMh0I4HO//A56oNd1
nw56ZJGDcR9sn3SneZzh6Pl7qtfBGcDGM3Sj6LKYyLkL9qCCuPYNY7w1iZhuwKfHm513oFPq4D7/
r8jcu5taw6kkjepDGu2HHQfak483+tqI/GcIwRHGlvtl28nfJk2j91S4jGJr1yDdZhd43vDu9XfC
aqrPAmPMjeidNz7arU7X90/VUi7MdvDJN59cJ9V3YYV1ikhFucYt3eLLUcGbIzNF9EoKtm3uqllG
kB1GYyCExRtgeVARR3VFwSQAP6RVjmFypisps/pmgy3ed7N6IGuJwPLSyN8u86UJQ/F5VJBVoAKh
LciHYSWKEadIjpUpHpz8d6coINAOv3ea87uKms8oSymKkEpQSCpBByqvXwUuvBc2BHrftdL3zCzj
H9hVF6Pw8jYTXJ36FZV26PTvViq+qUFpT/At7PeHQdygz3Rs2YqPfhm/FGi4nwJtv0wiGRFtjCxs
73gq7RPgAwyyAukWoIbwhfih8oPWfc9ea1NTxUX0ndsiJE/OK1nPu2DllqBVGjWkWJWrAqRD2v6M
RnXwVa1/6KRSMI1n7C6q6q9wNP0JIwtAqvkZThyxm5j8P1Fs816lU4Wn+AERl7Oyou382WoByNvM
+4IOA3gzqM19RSD8gaiTq2GV0ZOVDED6vJ5CYCSpJpAcMJl7n1LJN/NzoQG7qsXBmYdDSYcxo2FF
zgSB4gx41EE6RrJPG/Bozqzb6oyN7O3k0mVZtrfL6ifXKohbI+ppNWS7hAThWR/3keYpfeFh6s8s
z9GH6YHbiC0cWMtXq07/pUqnuAigMv58XA/nBzEY5DDpAIbSgPqItMZun/Kt6SrExnaBnmrjC5yh
+HXE4bdJ3DI/MiWa/eAFQ889gZH93lcpH3LRhduxGpP96DvyUGAEfx/o1hmUfL/wZzLqLMb8SdfH
6wATdgdwdDqWJXFsouLQVvrmrhgZLZmTXV0rb7C3A1vhaxhEBBs62rckjaqbP18P2Xw9aPP1wBwP
SQkBhwN2+8C3qQRnCrKZetq9Q+Yyxl1CDdcOkLf5/7hBfvjvdLcc8UhkPPeGpMvXplBG62Rg/kvo
ZLE2JRGdncDCE/e9/WKGGtOHMn3zfAOgQBw0e0De1NpZUZqALZzyUA/dz6YNmrcgkNnBZk3bU+Uf
IhA9TzLIOQ8ZRfUn4k+WyD/E7JJpnYdib1dtsRtKkq9dLcm+cmfj53P+H3FiLfDHTRAE+WWCCnFL
cRmtnSDNP/9t2Lp/hb+qPbljQXFf19T7ceq+kiQZvorAeMvZrq9SaP21LG1t5fsX5NjDp1Y0+cV1
cWTUYaN/oGTACSQ/FpJ2G+Zq4xIeNVq58TpG3YtsHf/NS/pLnHvZR0guj5O1xktUy2dnJg5k+dCt
Q2vc1qie3npPrv2gL8899S0I3wblb9lpGIYKMzsLm86+5iTO1XCjbh2nOjqp2W6na8GhbEg6BCxT
0yqiz4UTuXPiEZ1SUe2Wl9biSe6VvflVutVwDcxUQOe3XJCtJUGluIO5Vqdgi067vg51JzesrXAu
5hkYfxO11xqJnbigE0ZkMQS22QLap+lvD/ewk2C0S0aLOxOT7wpZBNobOT6A4XlmfeV+39M8m/RL
ZXT9cYqbt0HekgrYJ5P2G03c9igGvT7xIlreneRNpJX7TkOA5OOKdBQR2NEVQnb1MbH8ahnrhlvJ
GOcZqSmou5xPI0Ambdc+qWrkv+Jemy51T56ONFNjk9lpsCtArzkgjHqQ9ZNpfTJWQ5hWeNoucRv4
XD2/raFg9iZm/AWDEcJqehWSptfywF1AXKhtl7tQjv1LcAOiGTJLdbfLltC7VfHcNjqYe4KeYpud
fBzAhcAy4buruv3djPBK2sbtDkgeB6Zl/bEFhvJTj7Ef9xaiZ06GWCk5Ky0PZW8RgjVKd7u8RI52
GloAJdJSCMMWVdhginuemTuJPPPVcP4NMVsdtNcyby/1pLkxYsgKS12nBsjIWJNCt6jXYjd3Th1Z
cf3KUX16BXJRY6SLwmMdOHBRVJGdHj8WED2bW7wE9OE38TqaJ08Vl+XGbyoEmAsPgIotpbU539n5
mKeXFgqArkBETkhuOZoqWD8yvT6e2lqaXjMDO0GoWG7rGIaXiHPzMVtnqZWbaqx8+/hs0NcjTnMi
3twyG23bzTpC3WnlFVX8Uc70/eUhSAxt6/DDr/97r3OD8ZpVEeFytFBprjME6HH+bZx4sDdmPjY7
h311w4LecbBJasJ0zIZgr+ZX1VnRZYk66G0y0Jg6kPwwa6TIGlQo7aJ6X/rw/+ZqyUossG1xUm8s
KyouTRAktB2p9AerAYJjR3+Zg4ScKshtYykL3+xWM4nCHMmEWLQEk+m3W3zb5WZ52RlTegD6j9Ux
CpudJVWP8kwSIkCO5wlcHev62BfPlSJkqUxMojEb0f+iqiYqzXS/ITRod908BisiUrqcubhVXIj/
66E1+3tugBqbWv03ITfhHz35reLhpWWHOskm3VQsyueYfLgRHx9xzja6eAMZwW4aRvbnoSR4TMeq
1cbyYa/wYWi/di1qiQxqLjJM2IKppkOYc4EI0kxdHjDGPuvtrPjPxve05Ud+tDfd1I7vyyFTOt+c
zMvundN0TwoeFbufOPvLgd9VZOEur73H0worb4qZ+Cr8kkDTUb/J0pCrdGyDUyyJsIuRLSHuEHgF
mVnTXcRW8lTU7d7AKHFqW6q+pcStRx3YpNLSC8Ou16gZA27sC0799gk9NVkcU2//ZfwAnrOQ0WWQ
dXxJm/CXXzRUpLIdt41nEG1+IP3A/FMH/qun6dM7BoJ9qcs/y5+PwFX9xUfk6M4d1/m6fg4qVtlo
Yw0JcMlKc89e0Ha/DMgKq1Yk2SfWNzJvRy89KVIhNonH6GWeOpDcjdomN899a1IcAONcB/2IVcTv
yPyNfagFOXUVUVXnpfdLEgODGI3fNgP+fWmLOQI6FdH3CaHFOq8t+xxidX3tAupLV7TPOiFtl7wX
nwa/xwfHdYa6aDmWV/q0HoYy/8hCXQJ/wq7nZ78jP0i+wgxn+5hqnzE51lt7cAmb1pz6BrvDddv4
bfGcq9r+FXvDCIMD2GJaVs55qrHX+UYX3orQ77f26PQvRVY5sDWm/iPR6Wh2RcE0I7OyLajQ+ux5
KNLnc+CynzXOe90Z6t3Q9d9aHsynhhhLeH9FakZSx/gF0Gtgaa/NV7DSdOJrVexbu9g3HQ4aO+uY
g3kB62A3QG/pJ4UUaH5z+bIwHP9CbJpc2VOHVvD/Jtcsz0owgZ4vYWTVjpZ9wXjItUo7KZMNm4pi
fkQwQc9lftdVkb+bWvmRmmF9LWwdkcLApuI2LcS9+eXyhVE3azJD3Rr3Z+0Ep9LPtstX//snqWKY
2wzau5pzm0d8kketgFRbxLV2X97zrUFe+TPu8UEQAqOjVU10Ue3JlZYXNRO/l2d5953pT0foRMCg
oPR9eWkzpDTaWKEG0VUOPxIwrGAY/54BRDi2EW34atC+mK+AEI0rD2EnKd6F40ZnLTDzy38PCIaa
Pf/ia2k4ilyffc2AFmp1HkvLPCvPtdbO6Mr004ws+aQ4Nmw6H4v/spo4ZYubpgS8rQ/y2Ldxuybd
OLxFUfK1iEsKXL/HOIVOYOt4FUe0YvtlH4J7ll5UZgL7lVfyGbKta8nolR7ZsYDZcFm8kdHYDagr
CHZfIlNIq9bbzy4a/ENvnjo7n0Ork/r7oNn3cigmfolP1pST8ECQj9QrrzG5eAc10lsfdPlTlE53
SMvQPHqyPyrH9NYNlcOpTcGJRQEjCn3ssrXVds13X2RIiHV3M7mzhUmbqmdfopSfFVKoqwh3UJjv
vSG5KiNofmJb4V6oDXFN2HvvDtGvEGyt8GgRB7RdPA4T1c/Kcplg/Ov9UsNvpcWcL45dj87RMIFT
qMlGDJDMyFCBnmhxvlaWejJG+N2BB3Fn2TuXBripfJD/Vvlb67XgXLn+WUKTW9FBdc5Ml39lbT0y
MZkxWgQCQay36ycj/hnGzXAf0yBYo3A56XPbtBnDakvSBGNDyVCAzOryl1byK9aq/EN3+69EyPzO
2pjsagdREO1/edXsbS2I7Tbh3j34QpNLkxc1AKefeR8du4h5cPS7Gp+GoDk+kBCtXuKQhKtlZeqm
5k7G4vxTUCGlhb1LOIXc9CWq/Uaj+DBGe1g7Zfw+DEruH8NumfXxubROMm/cj26E9AJNMCDhyTwD
jXGOYG2ZgdMdO7Oy0V3P8ai3JniL+b8WlmzQY04DO+0y53V5L3F+s08Oa/wd0a1Fl7JWYw/Kroxm
Q0e9bfi2O5E4ztvcbT7CH0TGPb+MxzC9OglnPqvdjR2iBxRjFQb+GZ5Kx9N+USbC/vmrPmluZ6vl
jMLs3XgtUakHXRB/C9raPCYDiE1GEOYpRmi2cTDlpa6XvgdK5Xu7zqsjw0n3mWPgtCpCJJuusA/Y
bsif7pW/jRtfS7ekxj6pXnO2Slqf2qxHDOaH5VnvWwnkZUJwGeJ9IN2Ynlvynu+1Y5EbTvTSd62I
im2ROZeQxtG1MEJc2Dh9vweo+9YK4NS564P4XYcXhITJOC0yh4c+UffM8cC2ZnF0S8Z7H2l3pj3a
h9mM34c8Dd+bMGEcIeTKdIn6CFxunqwq/hV6MRHm6/8O1EvPUSviYQ+U/731xzngp9XUsXCHZ7wX
fqOTGUrbGrul4EAxD/+WZ71b/5A+g6ulXTd5hri5+nlwtdtiF2CyskqmaFpxLHAuVTocAcw3GznH
dkUIoyPPKJ47QzeO3Tx7pj/sXcepeJcu6H1kAj9UTRxWExrTfpGgJ14HLM+YkMcXBULZQSd+xU4G
simbuJyBY3dpNBM3Aeul0GpCAn0x1Ze40M9+HQLJcIDvHZokYF2umvRSdFzUVWce3D4PTy2FeD07
FZevEVadXqq6JRa9IaG9L8KJFUFHIYWo5eS3sEk6X0b7TLOBcanizTdCyBxL1z/2rWntPWZlHhLz
0svFVvP7b0lksCL6v7QxeyHwAACC5RyJiCLOpoXIkpvij4XEfoc8Ylg51Tje9LpDjpCkVQJqWNhH
q7ZZSUz+QFoenYIixQZYchptNMM8pnr0rzr1/EntH5fKgyoCkCWmt0C5M2ZEx1uTJTZdQqi7zWyI
ManJHSoZnAPN3y0sUkGGzsv8yoIAeX/8XpL+xbMr9Od2AGziEH37qJNowg/7hRmjXEG4lUli5eLC
sejrXUKr8TY2npV1GHI+YSAfXxBI4q2b5yZh9aaVY/GZBm2LyCHO2R4qaxtNQjuGMnnLFJe10ypS
cA3rvAzVfUEbRqBPPlZV+lZkzY8Rf8iTkSW0QCq9vGuMCykd2/YAHT0/u5ULWbuxnrXCjL61rkZp
T7UwZQwVZ5j5IsMKmyBeV10HeT+qf1Um7VObSvCN+dFrZkTlMeBMtbfyEFUUzdH9gp3UM+LoFsFw
d6jmgX414aPi59jYXBzfVKxeHl+eMGNlmk8WReVpK5KK2yPOqkfUX+dpHzDDw30EddnGQeG2REtn
7xZKnaMIwmxfQ2+hu0hWCQCEGphdO201rws+1ACsiFAtvzOhdhvtvdQv9izgscplIcXJ+IB9IksI
HvW4q5xoX/NJbCbifjZJqosDieEfWRRrN9o9zlorp3CrEacZq54xk0rm+QE88d5EhuUjdrrRx/jQ
sza/V7529ws1nmjqIBZRVf3dhJywWh6iUnrbBxImiG8jbbGH6AFNFuA0zj6raIbUjrVjHBeUhyJ2
dxUym4SBFtK/aPzSuNranh2gvLWueXRoAB4XVxGz38YR5V4LpU3chX5apg+Lp4bxairQzi5jjT7v
B/KX/HGfIszYxl1db5phIEuqRBFkxdFWiRACFQP1RyumRkJ0jBrv1iH++RZ6Y4YDpv+HD8IUlyR2
RAhKZX1GJR3ZSvPdHey08RVkxd5uJjBVGTEGyyhCbzMSdwSQM0XzUsudT6XlyVeUoUTpiYPzKuaE
C5ojRG6667jmQU+DFSA6qj23TuVsRM0pwmnd7rI8RLr+w2QkwpEcwSuLa9odYwvpXRzCky7xdAI7
YwHMCeNb5JN64pJNnTQsfQYFSj1bfJyx2jF9y7jbcvspCHScOo37vNxaYWuzMxbqqQ03noPlzpPh
XJnNF+QfXybqSxQAGRxDU9jk/AmWO5C4xzUmdC1Z5VZv7dg9LYKXaUkIM88ObQZ2uma5XnXQkM+T
VVmHuMGAooYJtDA12dHRvfZZi1CvLC+NihSPhQgWici4xB2Kd2zmq7ZR7gfagCPNeLrA9bhZ1Mwt
dchWYzz4TP/KXC+fTdXwO6W53PPRtE3w5Bk5Q/RFlZi5/Yusg+B/veQPoD1MKiovM5pEnHVVBvqy
7N3kPDX13+UKLZFeMdVQtMaKBLRNIxSAIh8VdvlcNz4zfWV14TEZ9W02a3UWMTI9L3nI4xc2APLx
WIeZWFs0+nxE+r4JAigYouAOIuM3TZm9EuhavCDyzkklf5luiFJ9PjUpwf6VZaArSMsrL0mfiReG
qzuttr46B5B+Ylv/I1xLU/siYwaaRWMyas5wbfJTg0mOCWcu6QWjNLfznIzBxkhWfZ+9VQUNWcCJ
znFwi36Xh4b87Id8y8gxfYvaInsl3Q2bGOoHYotpfszSqSSV4vzYXhBbT29SEf5m+dCyonmn/ndA
Lek31JlmHS1FhqYxS1gbA9+dqIaEXn32qsIu+qWJGULdW3Nygt+fYsshnWkyP7yGw1kRBKRJetaA
V53j7n8Pi5xheVko+12bQaiGqAlfmu0QwBbFm4T6sY/rnh3flu4uMtlmvYQcNJzs1n0yy1XbwuOE
uGndgw5NSOOzYkBwA8OZFeZtbEh2UmgQOzoMh0SW8a43wRLMS1IQ5c66iJNoGwFtBMbeVJB/yZZD
91nVM8ZzojSYh8qsFecqDct9i0X0e1q/NWFZ7spyyBi2xK+GV2p/LHLWWirtlVHYCCsQWtHLn5tU
WmglGhPIBBGBDe5d64VPFo7FXTPLECJQvX5lsG1UhIQJbPmHuOiKvZnZ2nvfB89JZxtoJ4qSAj8K
wMi1AgSAV9h7yognKGvIvnsbezuErQmQV1/uAzey3+rwe9X2+h/MsV8Df/SbhnSYk2tbrwtMcu/L
M+JoG7oZCK6Pjlmr1YLDkS5rUGOPz1nu9q9exxLhZOmdS1VDEMmQVgzut6YKzMPiAIvM/BmRw3h8
6MhqVBbc8eJMeqCDPdMcf0wpElN90AKw8dK7SZdsejdam5gr2Q8i/QjTTdukZfI96iVRp6Fff/O9
xr94JC007khIkFvh2+U8sluaTrY3eQelwxJxBTekjbF5h4C9uoMUQm9N3eD1jQk81cjw9KHSEuDP
RJ9020WzpWHX3C3PhOVlO8XwdC3q6UfvyuFa+1m8D6OUYLckYiTaN69hhd5sbLH30A3xTkDjzP2Y
EX8eFQwqcCMbBLMnxnNqfmgpi50Vdua+JWln3bJbHGOi4pHRQLuKB++nbFxsrsz3X/LAvnpT+VsH
vfqUQBJD8JtyuxSIvlPbCw+dtF+7KdHOWdTnxEzxDfUsKL8Bcf9d2oy7Iaato9SLXmKyGvYM6GE6
efoB6FZNhRffzYxceaGyr8W227v2T+yXzmGgjEUECLVW41xMsGKa/057/wD8P/0WhhLJzdCUp4rY
31XrOILpD42Bzpl+Sp1U7hwPyyYdBnAWdWSvzJSkgIctxYfzVSTNHa/Qtbd78z3T0mTTWpp3ZHie
w9vO7fVA2h0UYlkxCkcAspmswDm4shlf6UDv0hRVlYlF5KKcrLvHFR4yHbLSFmWK9a7FZAfn0Tef
7s1Yquq21PYs8BRR6lUr/qhZTZQb84/m5fRppUdL2dL2oEhfRdamb1AsuTFbOP6Ppc+V5vvSEq+z
BMhZiKJiaYmTmLsmOmxv6LU8yrjzP9x03KIQH3+4Aokl4jbtqEkLol7hMwHW7bsr/GZjQqc9c4iK
3mw+CPDAd12Y6WeexR9Vngzfp65JiIpLplfbz9ptP8a7sJcnr3dsiC3WDwdlCk3oLrqxYkY3GRod
Baxb7gu9xOBOoshNw7n/FqUIHMjW/DZIRF86m91GD6Yb+8RLPdS0EuBMPOfCRx3sef1eWk78mulk
QFniasKZX48BxHJRaN8XWf2jTzBWlb5muUUaLPN854/DjYZivkMBTnat9LETJC30/Wmo10PQeXcX
3sM6G6ER1TlJLznq/6ulNfZz1kxfy9+i/L/vK0Z15HKQT88HhahgxpOhRzzHicLVaqiL5YY/7Q73
chb61k03CTfQjbamKkPEWLg9HT6ujg2nTnStgNR72rvoVeB0WMwKYzS63xKiltdJTlQDZKJwO8Bf
2NqR+alFBiOcuHGjC7F+/jB+cyAA9n2pDn3XJfvKNOErITS7STpBSZXf6iHutsoG8jDOm4WV0ypF
lw2aPzbN49CbP6MM7opZc3uiDCy+gWqYYPB8Gk5nQyMAha2crvgQwQSqi/YVzp2ifDGQL69SAulP
fYmtz6qK9pKE+XMSts19bMGsejJvNxpC3I1WZ/42DQbnZFF4r4c4BJFB83zfeLa3rYIWfYPrfhq1
31xolrSXwayyHdN5couDP4tzxZrtKzmGxBWXT3iGhhySNLIH/JltS8fCF51YH2hgq2c9A3NomsFv
B7v5IRToDpc+yH9tkd7UdpWuXSanoj85WPvMqA36kTSMtB7rLplJ8xwjQ6nuieozAImR0OgCMGe9
U7XiqPVtqrXRQxxX5tNhacmLBNFtgndbUA7E82kxKxv7OIaDWvulO+zKqWcZrWE/wK+Sa9Mvce3E
2V2LvOg7qai2Skkw0Np/T9Jii31afCRaJ5+iTm8IJpFUf4jeCFJeGTSQnpOx+x74c3srQLIpwsS/
PE7lqF1ngplXruLattaN7qidyxhjN0Rl9tpySg0scavmHHfAUdWlmSZztbw0wLodJqbbG+8InLsu
IBzPwO0hNBFEEiIs96CQmjfm+Aw/c7v8Y2kvI5v9+uHHeaxFdsw6l1ihfumzPN9UMDLerLB881JG
DUhLfnh+xKEupUtT14gm+rR6XT4aJHBbBHlH1s72uacnB1Qu+2B6Z71P1pwX1UsuOC2edTSd3LNY
oXkG2vbW8tfZeprr7yA4ETIEB+gSE8BuBxAAFssEJUl4SCcyiVIrRlucFD2Co8J51TrnmLX98AQG
1Xl1ASYyf9YRSbcA7DvMC/eysNHY0B3Wmecfxzwe7xzrsZT3ToBVqSP4kv1u73k+k36XULFGyfH5
MToLCQfaiLIZrl1G8wvVQ7Pn7OHuOHeP28VkQWblv5eym+T7dF+4j0aGci6ZmD9EM7o/EUU6x1vh
FcrRQeBhU+0TefMX8AQ5nm1sVaIS1JF8YZ0vul6kTfXaj2MOo3OnF7GVtYox2p0TC1I+adIPAkdL
O/CmFu6obip+7xC8b2h6qHEyBmCt8MAS2ckPy48AnY7WF5vuFSjexvZK67IEtoQ1iOJm8m9Wg+ew
KEaS2/CnjhBmd8DW/RdNp3yrHFZHKY75o6oWKI98HO78B8uTraLkWcd/g8Be77dFbiN8Yvj08XiW
IF9alnfDbNJVJUrEk1njvqQc+B9Ai+XnyGBAbehxTdB6Ub0YyjkzW2uOnajfylLfKrSqZJW404bV
Lv6qpp6oo7pXJ49obZqeAQtGX34zIR1s847B7tKl5gS5eXw+0rfJApl3HiMRyIbYTU6DEe4ao24/
JoSgR78ZWo7hjrmOFcnMiVlvXUeEf5rafKl0701UY/1mB9kXye7pTyxRX2qod7h81XfNzU/sbvZn
MgK1ZtTITH6IkjXg5Q3xb9lzb0U0sccAk0436PuidJ1X6cOlnMFlYTpkTz1qQCJ/CMkz2LN2gNf+
qpmZH0SNfQjagADRJL+bw4SQnwr70TXTRSG52GN75elh/ymoxpFHvjxSd3x5ryw/W0XulH1QTvPJ
FUXzJLEeH8ykI+hRNhuNg/drHYTNSRAuvqpnCd/ynuj/eCVRFRiYP/Q6s6FbJh8CyxmOvNr6DEwS
5HVTSy6GzCgr6zRHBhoToBgj29s481AIh/94eKwthB8k14VB5FN/7wHBn0XpDwgamHAq9T2UgoPd
OMFmWlOhTOSvVWhfcrOnU2uk5uvg0b1PM+WBGqUJH5NSDLoGj4E+E4CobBAuzp8lecdPPlqVc1+1
0VYvlfmjT7yVlFm5pxpGaT/jhTyXEMshtPqDtWwT2MmsUlgvY17qayvs06PAfB0I6z0UscMUq7c3
WJC8fSMSqvp4TC+2z+9qFJ58thvFDMmurlNWaJuwAhK2MvxsPD2ehgyLt7TrcP5DzW7i5gs1Ghmq
dbHvABMQfMWsdl4zdXOU2EZunqz0W80of6+gm10eH6DyEPV7CcLLEp3wwxnk1O2lcS17W80PC6tG
EaKpW4eATszx/xPgp6ZebB86xykab7mWIpsPACH9N0vqmHiQ8cIkZ7Y85XIAOs4hFbE/gzvZvuRW
QuVU+XKVgUk8P34yMAmrcJYgLb6bNppAS0R6v/GX5nWmEx9KzsJBRZm3EiDqL7adiUPKLPPxbCmE
cLu0nIir9jnyI+NscriEwAYSY1nb/g9zZ7bbOpZm6VdpxD2zOO5NAhV5oXm0NXi+IWwfm/M88+nr
oxzVkZGF7Kq+aKCBgMKyZR9bosi917/Wt5wUi5bvD5Nsme9u1CZXpSPX86jyDbUEt0XRIuUKKoNH
3/UAt4zJjB2T9eFi5HO4mj62efdCpzedBKknlzeZ73beaV29WhS9/BgtoiKt1VgXI4vjuR1lXOtM
4y4IVXWuCiZImUFoQcMmVJHCAIcw5hcjMSgr0KZ+PHdQvHnqGL/UPqx3iRfVizCpgnVslBX6YVQd
Ytjh7LMBBwS65s754cpdRTSYtTW7fMSFvZKJ5Gv6IAXc9TVE9Z5rUnr7zF+/pHTlz2NuD0b+YuxL
O0amCZ6QMRUnz49RNJmKL7FxVpweQmttZEp/INuCNQsR6pVDitgvTdD3jh3KezSxnJmGVF4pOWIx
9mcL1+0jmdPMFcqlnd3bCgU9ITLjvTWBHXDqVwcDwsQjbkAfqnDrH8lKufs6zd5c9sv7200Y6PBU
8QNBRTa3rZ8T3ipcc0sSBi2yZuVeYll4jCQ9trXgXK+AYD3e7kZSfXF7mJvLUrB8g72dvpqhiz8L
++SgKu42nmwjJDSb2UD706PZdcYh1zF7hKXZreOGPk5ncvxXSfsUN4lzKbugXCRqZW9k2zyHY97v
Is0OkUtU9QJzhtogRHO9X97gziiw8Y4DMqI4ugTnZOG/QKhdNjUQqpuaLCXlNw2ZcY5HmtkhyBig
Ug0O4HwOEZVhvN6aCXq0+zYYLUVIeJaNeYG4sW7L/NshIfc2KB2RbYDlPzHTRmgew14ENdxqckGD
bPGK7+rbjflduri7qCW8Er8j5EEME54R8bEiSB776Y7S8unbA7zOCn8++vOhat7090aV9gviVsUz
YeLFDYnj1LpYxmUfb5s8LpHvuoWnoeOSFOiogTTLM/0gaOCC8sEkpZsKRtE/3W/MfHmtEip8muhe
aZxmIY3aOJVygFngj5/ZoHK+yBX1JKOs2inUwq5CDZMOHIZy06tdPIMSGnACbuB3asjSTX6MVX+c
MNveMmtY5GrjGD6rhSxmoAyHY1Ak4bMfYJg1GAXZel3gjc12heNFzzkdZLQu02J5e5RbpB+Na6fr
vKMu1nRodtOmC8jtpna9h5wjZ+9F7R+fyo36AknY3cfOyC7TN70zSYzocHt8JEk9/GTDap/DkVqn
5goifI6vBjibPmLuj7o7IawWow7spcRmKsm6J1qY0+dYEL51ZUyfYtnTek60l/k4sl2E6MOIE99h
V5TdvBWkjqhjba9ZhYdHtyreKn25ulk/bjd1aCcn2yAxGCbRsEqb95+JY+e3/mzIa/sXdbgmSvJX
EeLz4qnqHgo8uLNO1YON0uMvcaYbpTPAQFsecgzJqShlyZAP2n2QGHKro0nCSMbL0TWtfItGsLKa
nzyVet8j6LbaMiGNvVMLGFlY1yaPnAwlvj8h9vDmUY3qzpnf7hLdg0+WDDpdrk65ysJ43PcxoiDu
44whhqjAZDUjL0O4YA18zuywOzlhypQ7QImhB5eCAc5EpZ4SygQ/elteVqbuL0MflqBZ693h9pF/
uyu4NOhtckY9ty4akDXTi9e1c6kK1WATw01r5ONeFDubYc+8MDL2NsbUBUNi+hyRd12Xvtdh/cq0
16E96aOw30JrZPIizjWtqkfJdJ8ADcGfWVdG/ur2ScUv/fWgYOqN8oJyBEznRRmOM9WJ05VuxD2Y
jyrbJeZAJDl22O2bxyBvtQX+faY6pjG1m05Jsa5nVFTNdExgr5Fiy01GFcY8yEUEzLExx2VLlL8w
OWXWSSIuGR0DK78sjF3lusNR6CVpwdAYn6g4ftdNRfmqTF4jifALZehTRwUdspRoMYn7ZycDONEl
zn3fiKmLahpmew7sj15ua+K6M60VuOjBOW5zc+hPYW0xbWWSMpQ5u2XG/HcKGEU0XlhWuqQ+z+jC
ajdIFRFQtsNctHW8CyoJhaiLlxFCxdUwq3Tt5aB12K19aEFEHqFBYKuTwdiNuVmdfpShXBezdhxB
RVDnSfwNYm093YUO7ixknBnr2qO0QdfbYk+6mWevxgNPhFTd5BWM6irT6OoI0KpdYaanJvaCZV7B
xDOjtnwPUmtrdeT9GiZY64y2sfXQef0Wb5Y4qUMVzFtNFL9oKrPKFGeZEzsHCmgBLPVBtiW7Z6/V
dLD2Wn2ZAvLv5aC6ixHPwL5XMVMN+ritaADaqxHjOUC5QZN3XFD7+qp73r2RGv0rV6mhtPE1T5tm
jIXljiwhWXrbc+4LQ+cPnz6qpfmZtKCeRnGYgoBPMJz2fuPbVH/p1iMSlZeRWCJJVqLJufo87uB8
p02brjxNBMdI04etDpdjRhx2WGtNm/00IOKPMg4dRpofiBNEzVXXe9l9D8ww8C+3dhTmZKy+3Xah
WEFB6KD1Hm43KoZZkpfX2x1JEo4Mj2auvGKaLiaUWMus1VZepA8z8xZoRvpmpICLdPmPaVud/VrD
phrMnvEqysB4LnMt2yjMtbkSc9dAhJ9HlqPuw8I9wMWSOGuxznJthP5UbD1lQJYxP24X5WryChfq
kM4GZWh+DIZNO0UKiSvPxJSJvUVhh6Fw9ymnAHXC5Gmj9xQVjnnft2OxaWVNgYcn3flteq9E0trL
EEfKbXqvC2iAZuUvHLOHQzZ6U0q9OJTD/a1ahvyOccz6Yn+7x8YoWP2oLD/rWmmUJuxgvmuggoBA
X5StbsF10ZK6g2j8mij6220q6U/e0VghfBF6MUHJ3DDXTdqgxk5X5ZhYoYiTa0l9cjWqsLCdFF5c
4tw1g+kchjYMN4NtV9tUU4pFobeMqlGRiiL3nltB8VZg0pUOsNm+0KS4vCWeAsNbNW2dH6s4OClj
LzeholJb4Fb1wrw1svia4CIgsu+fuzBepoE7+LSUckDa5rG3Nga2TL+x1j9Lmkxrrzehm7J2ew5A
sP0RuumP5A8ZA1R2VJ3OoKKDSdA6NINzTk6GfTF/JDIhnP30EOLwOihKkaDfTh/a6L8Hd7phsm6v
jbh6ah2XyYUMSQ47pkfVM90eldax70yj+1qv2GvEpbdHZiOPZYzKAjrDPLYBGffTNiOJIchmQ2Kg
JqFp26Gv3NOCWGyGWmnWlczmwYRrDGozneVyMDcEhx6FPQ2mldqH9wUIUcOIXBJGSwPGs0MT5+bM
qCFK4A6YJtTN6C4gGeUlU6+ksp9/zGBD4MdLv+jFzOu87W0GoNW4CkluYSDSxkxb/hT4deZx2gIo
mZp/BrZy8UTtvmvuExuZI7ae8Jel1+/kg8PHWAbemsFSsPi5pDljghWpYplVsVH95E118klpPvFz
d/XYZfO2kOVjPHRwGtRSfJkkJiV5upH55iLlWkiGqx7K/e2m7eQfHwGIviIxjuuMfYJ1tP2gOjiZ
hXDuBBNhcEqA5F371HCAbG7bXSvKTbqdBMP2wPomc6CdzKwJyX7Zcj8I4znUPetg6iAHzFGnKmzs
3DMAOQVAGcZ/yRL052nB5YCcr1EDc7vB6OOuCQt2s6R3//jc7QuDjAnNYsyYN373xpkH/7os0n2U
9t7dbbObSRysmkXIlgrF2+yo1yPrHMQEjidzeBF3T5WvmfioHWRFRxj720dqYz0McFjKJaQ3ex9l
lEmSq9We9dj/qumx/2L3OidRskitsSe9SDQptHA04tzvFtEt6uwGVjS//ZtGA4WwisEA8a8vm5bx
SZoGEm9Bas9+pJ1mgOLnx8lbNqVi2QsQr0krfV8kPWwLPwE0MiZ78kX0Ltw+5EzG5EvdpT0npBZW
DFpMdbjZwwo7HdgXmf0SlH0yd2Qk6HH3BzlnwEW4q+qXPVsZk2bLzr+/3VS6v6/I8u8ZMPqgSOs6
XREDQh9sDIVXKqbOgsjjkMhVp6rtnfSbelfKEV29aO+G6VO+Tz7f46y5qEcDHnUJSEQpD0XQDodq
ummbeLqx6F+i3W7ZW0PJ1Y4BQ2pa76amZLNM5WrrBZTIq6Al91k1ctFReFPdqlUDFcMv27qTnpjt
nhEcs95J0Amixp2rJd6sCDnjCjNnFkxnEQJh3gGbxLsH1G91u/fn5xWtp7hQkzMsOqThcnvabg1G
MIfka+P3ZeigoJt/9rS40gYiP1s+8EM+Q6Lc4lKWULd+qvUkuSjSO9+MQSXFdXQssJLBm5CA+itf
1PIcIBt/9oBK5jYq+Z2ajkBteLcbrZnpMyx++bJ3PGw406tWh7B0wfVBfM4S616ImKHpNBLVcUnO
q5bKYv+GHw6poAP20wwd5Mi0Y0dZgBn2pTHg2NCeMzxCs1zkhHzJfy3TvrAZUmMv8Bo2HGJEjSmY
1+07h22go6WLPjGy463IOdQYbHL8b5FtLZjaGuN/9NHHzOFc5wY5LrOGEx7EF+Uule2RMYL71LP3
hR3u9lj2g9XNI24P5cWLEVluBkPRpds03jDf718qS7gLzcp+ebZS7KLJNVIXEZLekAKvsoE2O5qS
HIWiHHIGFNdC+u+Fptk/9zQVQ4ZNNB2RjC9GftAfsXY93e7dblosctZI3cDtnky05UBVxkxYAVyt
OO7PeV98a0jXYUjtHDIIRF2ERjVB726lc/QVDGEFK/431sPzXLODS6J03IBgxI6gaLPCxYs+p8IG
nHyKbmlGLoPfONia2kjBgbSalQ7tTB/XrMpijmvL3BfytTMIwyxCh3+otjqBLjnx10LmD5ywmOwl
KY4u1TqPo61uTdN5JloaE4+r8Lqqbnes7eQF37q9I3+VrKZe71nft95aTEU6tA+Vp7Huy1PTqv9d
O6T8L2hD09bpVzelaao6JSz/RMgLek1HyOBg0YsBoquf042Lb7TEt3mK5WMwzVQoySv3ehtTlxq9
BFKBwTbY4pgmrjFLNGfTTSzK20k/t6XYENYz4JfzuUaJ155V3mUuRTOehWJ6+ygze+Yr+GB/Elk9
DO2fhBYmohFUH/beppcJISoCimanhGtdaU8/OnrsdovcpM2q0POPNkuYTA89814qcdHwMSKF080w
QaylHckdgKx/8BO7AhXHCmkfIJLDKMsOQ67d2J8amA/ItTkrxCmXVnuMsVDdjFNSA66qJL7+0DyN
KeMhNhLmD74o6l0xEzitlzkesAp6xKsuinzWZO7wgDtiUXeJsaz8XF3XkGJuUMp/+0vpWvX3f+f+
Z5YPJdPM+p/u/v0hS/jv36fv+d+P+et3/P0YfJZZlX3X/8dHrb+yu/fkq/rnB/3lJ/Ov//HbLd7r
97/cWWKeroczyePh8lU1cX37LbyvbHrk//SL/+vr9lMehvzr998+swYqJD+N9G362x9f2v76/Tfd
AoL5b//48//44vQH/P7b0zv+k3d45O+/6v/ybV/vVf37b5r+N9OyTYaAqm2aUhcgKruv//wKnHRq
NixLSKFTbkUgvvZ//83U/uao0rRBLwihacZEkqwy3EZ/fEnVObJ1qt4M4Je//edvd/oBY/68bDwb
f9z/S5XeXzHtUtcsh6S+ZRuaMKRQ5T/xM+Fe6B4ygkaMAYR5cw7Ms1u/u24xw05dpYioa9lfVdRL
Z3O/SvKLE9zrhrd0fZ1ZDrPtJF8Z1MYrTkHz7ENaPBn5kzU8+t2jOt75xanBRx+uUUAYfKGFzwf7
LLJPW+LTAn51sbTr/5MD9V8dgn85tv/l0fz/44EqeWn/9YF6xLDxlX55ZfaXw3T6pp/DVFf/Ztga
PjQmAWTJLQ7GP45Sm+NXp2ZRlVTc0GD451Fq/M0yVQHnn6OHD3TO9n8epfglVCjm7NYNk6P4/+Yo
BXn7V/Qsx6ltGCb4ZoRy/Lr6rWv3H6jhbt128ZSNnTdReKX0+pD30V5N20WuokZbM12Ko6bIDQL0
E6OPje3nZyfGcJ4wUyEhS1T8WBhBNRO6ep/zpiAMpbJdMxkequkjOMm1JYx0huVj49k+9Krm0QZz
uQzakHytEjzbfrtsTKWeeQBG64ZlcFf7OUH49G5UgDAVo3lttDZF7dOwgjgQCXEy77MkZ3tgbBNR
kF2W+sxPMHwmOQ2ArbrorOgk0v7cVsmX42B86FzI6B3VztFIxCQJ8J2I7D32YuDOiIi2neyYg8AE
cHJKXezsNa1eYdRdkEpDRG+MrrAudpTPdUxe7Vf8cu9mWe3RsV5Em16reBMGCVT54SHTnXpO8K1A
6iCgbSdh+8pyucQ0T8KlaIMDBI0Ii13s7+Mgefbq1GXg6xK9I/Bxr/n9tGetq2Ptynzj5ukVqcJF
N3vwg+hNKdPHwsGVHZWvnsP4rVFImJsdT6bAdj8yMB8C1DxGtYAfsdBWWBTNQX8c+lyjN4G8EhmL
8D72OqxjlEA0nGBIcuOHTfpmZimEnZsM06/e2q9D7eSrxnEvWj6CrjCeDPEhBcw3acbGorDyiTUP
VqGAkjv6lb3QcEzzKG1qUOgtYItRxmp/VJnuGBmBl3gFglbBMcYJapTvQc042aqOvt37M48G1tR2
XKoI+n4VWOnCHYRY1C6J3PFZQMTGrnkKyHEs7E7L53XU/zIYFDAhZ6kYW+tKTOu6gNl8W2kO8+X7
sBQqvISvUdESaiXc576qj4yjVxBh0dww75rG+OII+GkmjpUhfsasN+OHZtvMi7ytb35bWuTsGE2m
kLzE3KeGjy6JGn6U8y5FcmRGjQmDBXaFdVQV9S9Utntn6ubs1B5DjfurFUlJNnEi8kX1Y9FDXgrY
o7Rx7iEQpC9jBQ3L7x+yKJpLAeCjL55LLhA2nEh/GI9O774bsXE3FCgezLyhAxQ7I8zCWWiqm5DR
ZZMqQIoHHeidQYQR/MOIvBkj/bpC+2xHqpm1FMcE05uYxOySiQt4ee9Y1iQei/jFhrtJPXHybopj
4bA+TCgjW3iVNNkhjrPpl2nj8Zr7IfRpm+ZAKigooGWqOYg31ddPZcSzGZgkBOrc/ug4/pd1oz+H
NbtnWK+50+21aAVM8levOfSzkGqKAsBHadZ/2RSXSf9xLOyDW2DtnUz0hFBwg8+JhWExDlYO750+
0Z+NiKqQyH0tdeXbm35IAOyk9+M14spjSONwhv5Lj1m9COhKW6RCnDSREarQObDxcf2Khk+MjcU8
qKurQg+SPbTXiC0ESvG71vJUDf0VKyLZYXbPZsyiPXjmyasTbV7TTjLP4narMbimMHoZp9DKU+oh
lFJ/r3wvXjhMEuYdPR16Jx9y6A1ax1EdORzjfqLRHJ/x17Gf6OWzyBA+M3oKDo5WzDF17CyVKHfr
wTpId9Jyl5K1NCGxTY/r3Xa8O6ohM1zwRFw3cTwFSiF5jeXClqB2WDUo2BGslrG6084UbJY0X8Kt
YRHuLDxCh11+0sWwqELvEXEMU217qPC9mAQjdKXftm66bSXb9SfXdldJXx94W28goe360VpM3wlK
ZGmj2GFYXVgl5Wkgfrox2AvtzPB7bhJNrJV7LXoUxqtpDpsoLdeyoSbaWZjUZoX5S6+mOzSUE5XB
69Ra601WguoIYJiZCz+FxBgQDnfJK7M3UtutafcbNxx2XUoJUyvIQ9AtmnN+Q2WtI385PSdN3mBd
R5TSY7a79V3TVWSkoT9rJSKgs5OOsfSaFJkXlsxoYBgMzXtGnftGsQ7xOICNwxCXJEen/XbDfSFC
2hBPky/MHLwLb/NFSE9Fo2fbIcswAcotlYxsFuVMtjs4yxwDKsHEbllGXEBymFE+/HCeLdfutwlt
fdP/W8V/b7LuTvGWdfXSknOgK2YGFBrAp4mpmhg5RPdeuNc+B6bfiLUdPndpeIiKbjU9ryGOhp6O
gul5HjAl4fxd4BFasJ2ZO7CuVb/EGXefIRe7rdzkWX4vakhADB32hQpUdMg/MTJ6M6a/J5hBd36q
7U24RGVY4JH7NfbY8NxjYWHqGpQYJuGLirrtl+Wx4Eykc4G0rRzaedY8Zkb8YnQdBRT123Qf/8AL
WMwTovu9i4CYZ8qVV2VulcairJMjpdUns49O5NUuNdGzMi72TjXnCnkgRX3nNf7DyDCsctKNmg+P
KPF3uW7s8FtykolPZavuEnxDPrZENtKPA9mQiJNobPSLrIZzQtpBxxUK/v1RkfpJG/2DBye/EhmA
7pCzDEA8qPploD2rmgv34aMUHGI1sLKgeiNO9eG49aKHXedp3rknJRK+pOidBFGwT1/wA+wVoFWD
0V8otyTm7l6NgqKvSLmzPoMB71wDfqMfGGmru7CqFjmCoYFc2ZhnBq3LECpfgwxkRsPWydVNMXYs
6mGFxkQ6k52J/UGvmktrBMUcL+yqNJaqGUNSw7CWY1nNHbw37WX0cBw53pPjTa2i+NK8cOVq6pLp
xT4pu+XgMSrziabksOfTL/XVzqMLxvY7zCVbUQzvptld4vouyOt3JfKfdVO8llWUz7pAPSXqi58v
apwvBAyPEpuNZy0y+hEG+EvKJZH982CHaADWQWjVQmTml8thl3jZ3le1U2H0WGDHfTTHx36t4alW
QjvaUv+Iix44b7NwoRfl+UgqyCcwGjN+bd5oQSTANnM8BX5DegwyOFuGZVCsM4nYaKsc3H43rGU1
oEmBCyyURdlWd+GovmQdBXvver2ux6NLOXREUE2QHUzItxcdeMpsXw/4bPPhWKrjDmvaOp6SIJbS
E0DNEHrSYyM5rNHpAfk2TxJyHwHx/juK3bci/rBh95XaHJBjjwVOJU45mM0VwMvZU0dqWqhd1kOV
cZTcKjLGZ7UhVDFvSuPD7L11FOoPta/wN/Geg8/EyjiEpsfFcTSbS+CDZCpsbCoeTEsPv7FZshqA
5lDPFBl9FPnjNIDUMmi5orvnND5iQdctlh1SXwZu9OL5zsarcixEaBJ5BZzoAiUMJj3dJ3rzqJXB
JWgiOBpiEyK+eD7Pnu9s1YpZSWTsI4d6CzCtwxidukxslfrKZQxUTP/oFzYiCS+3MsMNdeUC+BhX
ymMm2kez502RkpfNvitfuXaathiAt5a+PDihfOQEcoUIfm5lT6LJmwvdvYajffWd4Vm3w1Ojo8H5
I2R9lmyYKvuOcwfyCwD3u7iLwnmKfXiZ559sVtRtUOjvoP3smVXn2MuKmCVHtNaqB92VhBXhpc2y
yUDu+Yd4Ci1F9hnXqU0dgDzgLT5WzblrNlHm//KHIl3SgYiUJ3IbC6q5oqZBm4MiWdU9NWJhP+yB
GW3heB8ZqvNMjVsrFkdXLTepZ51Vl0dlmaCywB1Xo02HrlWi6vl0WPIO7Gc+lhmCAzPW3CqHAJq3
E4xAKgud8gDWOkpPAY4sOUgliQnIjtKXeJqqhtY/aAQzp6ZqSSkOfRtjmBKlguBdyhWgCZqPCqpu
ou4A5gOzTg4rnRCmtlA5lLC5zFuKB+BDHzQmwIusa835aN3nXvHaWN6F0aCBDl67M7187OkZnrEF
xZLjGUtJPHmO9W5DC9NjJdIjtmB7jQILARPDZIjXYmX54SZDfQUouUSXGhZYvspD3bLLMoK7HhLd
yjbjZGVSqpNqMp2z8Vq2kgsyw5cIvwtFu6PWvruiWAUGa3RVsM6pEb01B6CsbzfzHGN9plN5k1af
xI3WRmvi9wjTuzrizUok7LUc8daN0JyJto2kCvC2UjcZz0a1eHe6mGUFdrW+sW2gzJC7YVz2XNRj
ihE2qsxWvWztedAU7Xzk3RZ/6EagL+Eqaau2yXkzzlu9eApd41tr/S8VZsdCCmVG9U3Dia9jO2TJ
0ygjaj8U0Kc3Ekw0NT6EZanRqcRZivLMcZH1cMPq+jsAlQ1JvBjvOwe0Jn8JdpNWaus8J+AkpZfx
+nZLU3YVaV0B0qBPKaRM3GDDWNBd6Ro2AMKkXG5xNc0T7CWrymrmBqL0ouxz/d6kQTIvrWQpXZq7
DNkxKKDXxMxaZwlPMMBCoz/ErYjmBn/rosyKpYpf+xBoF5EX0WNWhayfRd9uiMGYSwCbQMOSIVoN
ioFpjODAbHAb6OrpoM45a9fzxPlQcg5FwxBfbtXscXNWYBREgjxl2BzqYc6uk2NRSTuxtFgOzGJG
9XP83hMmHxub4cPTwAO7ULu6m3XRlhfBXU30qWXA20aTUXzIaf1bGln0ywMPviDVhwF5rLfRYBeb
JrK3hR4x/NfOTqLC/LBpR/Ich/0SkKo28h7HieVhtFRkIdOiDzhsHmkZmdk1np0Jh6YKr56zIzRO
IUNBn5joprbMauuWW3q+2FVxAsJ/E/VkSpm8hHDYU+bVcp0m8N6bJNSZ3KbvuDZ2klDjDA0etzmp
tkXR5kfWld8YabCi0eZkA6EmffYkcuOrZXLwTgFLbLsOfq2yn9c9dTOhywYV/o23kn1mEW4KhnXs
BF+cU4d7Xo2UrY+zIn4GaMHelYMgelhWf3yUAzXaasyDtMoOePnVeHXzqQ0mlSFNp8/TkAxdS15j
5oTKsE8YBkByMzhI+mRuTLqK6/ntk5WWgD5znYPE01Z+FbXXMD6JxNbR0Ythjpb/QerVukrnzlLd
eeEw+xci+lQyO8OUDjBWL+99js1d2xNu8QbVujBkQKtMPPU+ckjFFxgdZ/mE30PRGjf2IGbBACS6
8ulEHRr10xsTsVBCFh8ZBchJRgoh8UNnP4x+TYjCXI0w6Y5AlroLO67dUCbulrzkuHLS4qV3zGQT
egXhwCY/2/rXKEflzI8GBcw5Y1P3XYHow85GkE/mab34/nOn5yAdpP+Z4iV6tSztyahhYxf6yOxu
fBJGuB3wRIDF9GC2xj47FHeXFtEGtNI+IIfLSoBAe1aRBrTOWaCwSmdQHb/5efLFWmdGOv+Npsun
3Ax2vL1XjEjXmV4DxXW0c2ea5C9xdFS4bNv2OPgl7PjS2mADWcocEBL1oSLxZoQPHiplcOYFwOaE
ARhrIxvgfDcZ9jILSCY/gDCnRbyMHQMkoyEFb06thVR2gUBLDqsvbaTyUjUz/u0mXuQJ0MveQ1B2
IYHNZi0WY5AWkDsmPHezbJPhYDm8a0ZOKYzr7VU3OhvxVgBmx4v0rTjZm40rrhqPGLCKuP3lxMGv
Mi9fuHAsTZxcnim3RRlf437TDnhuXUDOGmISVm1QjIPHT9W9B3ckOuSmB3+MD15IgtDKugcFeWHe
4w6YxYM6a+HqJH3yQWfwWrfGJU0J01llLaCaHBGjlm7q7sBHPIO+ixXAy8QGTVlie9N2Str8aszw
qIbpVipaOdNc78LZZANV9c0LoRm4FSEID03EKemOiHFqc1E9B9J9mP5vuPoMYMoljs9mFnwIg+Ub
655j6UJqrQuNziHe4/MoEHeujA+VVbFaWjMGN8gig9DkuorWmX/kOY+SDJgp8rC18hHY8qFu5ANC
zNXBb9yBQS9r52hb90nHu8YJGbsnpfft2uyaQ+DbpCZjQemROY7I/jXv7ICjJ4vf4gzmZgJ8yifT
EJFqW2Ib+9BHaxtUbIQ9N3rzcBHD0r2jxCnA4SfxLLtQ/XywvWpWLRz1MS4QdmCgLquR5yRN4nxe
pu2DotohGZPcYG3s0zVTMQDvB5BJIy2lQVGQQZRzV9VYFZvxdWycbasGVz+QjwPov6JsWNTwYnSB
gEASfxixSyjIXEsnPUVBeS2T8qWLS7rOnV/U670mvPjwCZRdI0127Aiduv3Ql8qu5alqsG7OCAOu
ZIa0B/hf85V9m5ibUGvPOOtGnWOONLqgQkJAG5tVSXJAIvh0Mv6kIcel0VnLWB++JY9oO56b1BKr
oPK3mQZdjo/tsZ9izXN5P/Teqhh2KfgJ1U448Qg0uRqPdGBZG1w27OTs94VdAR61SU6rGD9zVopN
eOnI5oHjXVaiOaaNcXYtcVen+AhJBZaeOQtUXHs9v2uqe3ehIgPk43NkGxutJlgIfZv3s02ZWGMC
r+UXTWkUbQ3+5Y5mztrit3bRO8gbthsl9h5Ci7NlR1wdIg0OhG0YAB8oNJ9WOpqZJXqwk4htlXKk
xpwlDeI7avRc18nVNWPk7v5+LIsXj3bCRaokV9qHzlFmspitJ63fdq6Nx5PjapR01SSwypDNSQ/A
Ao2XibAGECkNGWpPiMdebCOKh45ZvlPs/kMGrB9qhu9EI9tZQAh/3pqfnpCrfORpp5aqGOyVYtKW
pXWzGv/JHM7MXY1xn5Yq4s5spQZfRxXqrbsyr1+GKvoWcBOWhpE+9Wp8j562DsFDkQfSom9dNotO
aY8FTzyB+28qv+jVFM5CdcNtXfIrDw3nGcXa0KRhLjTny2gCRgBFeiJQ+VF9kDxisqGwYXR2vhJ8
UEAJXjZemvX4pOlgeulgKvVXNZSrjItD7Sg7T3F2RZO+BZ5+hpmxpFt3WVgcp4OIPmBSCKpA2uM+
qzkJdIGxiym1yoG5hun0glrDBblhDo/s0LaCkHd6LXXzzPXw6nj2tmlIltHxkY6c09Ts3e7gaHFM
9yNjFhjhLzAqgzWc7o/vTOFaPrIpMOm9iPRzwsEcqwoNOynPvVfpZ9sUUCJzqMRj8yrtp+JZS51t
krHl6OhFX7BciZkhBL/ipl+3FqgKm2Cn6+3LIX8hmfBkgtPpwR9XLvv03pZsU4zsZLCTFEH3JBEU
isCZTU9GjRDaKzG/639wdya7jWTben4VDe0B60YfwckFko2oNtWQUjYTIiQyo2F0jD7CMODX8Ngj
DzzzG5w38ZP4CypZpaBUqazUvrcOzgFOAiplbm7uZu3V/Ov/IZOu/TTBl9OnQJvnbRbNtQLemJgO
i5grHiEfFw8eS9iTRpT7L9RtNS5qAOCmd5n74ZlXDqDQgmmMLG+oEq+YanVfuo9GkW4QB8UYq5Wx
gJ0aPfvstESSisQZipsAQka6yrumy+XFYNE02se4iuclyI1tNkBszJjZDh34dH+dbElFWJv2Po4R
qlwap92RRZHgoWllarE8l7Veji2UuZKt+TFRO+kBa+Gl2qx7vr1lTjenjiSucoONxx8A8Qf0+jSk
7QJuo2sZ9YQRAoBEWtF146oQoeeXRoUQnJZi59Ef/YQ7zJ00slFVZJ8RNVxFkkM5DXVDFWlROJxv
PaW9LqEbIzlpwfga6cdRjoSmM1nWnIBoq5/AopiNdRricEY77iTyiCON/A6ZLAIsADUIhQwcCYmx
EtpJ31gYvlONgECaOE8u/KmIiDlde6+GUOBJ5m9megzVfgnS2IHofpMALR+0gK6RCJxkQ7I6JXdz
6geVO6mUSJnila3/Q+rLf1o67hWY/6wK/U9YX5aHhgwK4c8rzB/jdBXam/Uqjrx1D0Px/Z9+rzOr
v0kUmtWhqqmKIZvycF9opgKtGRrlZFO2JNnUTT5uj4dQfoOXqkMODTUVCVL1GR5C+s0CiDwEK6EZ
VAKBHP0FPISs7CBIfyiKdpXmIeqdkiFRb0Z8VT5ARBSyr5aQyBIkD+tpaTgNkNvcGJkWOoUhBTyA
UUuqKJV/LWnWOWDNO0TLZxQQi1HhU+iRhmewG0Bmk1fEyHFxVQzcr7rykYrlnZ63n0sT6tZqMDhD
q/tjjn4MyaK0qesJl3dLOtz4bLXbC6p8OYSAUFxVo6hxz/VwOaOdNgMYG1x2Pu+wogQZb/zhtKRm
JRnttDBJLgXD+uNSihGSIqGfetmigiVyKi3l+FhBiJB4KKkmgza8z2vaQnQpRzXOl5RxSL56aQxt
tfFhJ3KpFMhYxETVzREtN1A01sOFSdeV28iP0ja5lHTlWzI0b6i21WdhfeHF9Aymy9ulauY4gzF4
UR2BDw1oM7Q8DaPQVTHyvMgc0QZOCfEL9MoNVx2taTQlvBFtzzV9JZQRv3hkLUZNTGCUeJTW0lFF
U9aIXg6SNY+OQ1egadSXnoeGdMf/VAd5h9uUoaQ4qXLlXg1oqZXhZNigjksUcRPJdUyHqXWt6hTN
49Y6NwnyN/gEkVde+3DSQdqQdEhN9Ey1GPsaEf2oavHVMEtbqlIHxZnWHcfFcbUBVijzJCy17cIv
trBobq6CwVcZwjw9cLDc/OF5NCekD1vPuZDciixNBPAvdikHR3MdtQK9pdUc36xOnasyKy4G8FYo
hPyhH3zT4GauoFYpZdTELYu0Du/LQt+iPdkaj/qyvPfMTTbStRB7Xp9LhC5AdyBVRY160O2mRFdM
GMgnrqbdD6LoBoqDmxza0pHeQDkmVZSDt2RqM2MigxIgvADSmJM7ww8L75JyMzfM4FTTZVq9sllY
V9fEk6SJEuRrJQrYFLDmCewzUOegZI5qOlmyaeiGBGyVNZciskRjkLQ7/jiqmTnuFZTM5Dxq/zyU
KJgoUjmPULUJPfkr2G5jnGRnaQzZruq7Hkw9cxnirHG0hJXIC0vcG3SiB2X1ibDp01bRJiTvLivV
mC2zcAYF26JA/EPaRheABunY/JI5MKNuDMeG8O0UiSd/4ivWQxTJdyHqPgMyWiPJKxc6shkAoKsz
HZ0EROsmAbis0dZpUoIuOaZsfJW5IA6MrfY4oLI6yssonbiw4NAJN/ay5DoeQjLpVHe73+o5XMgZ
8amSDeEbhjR2slTVWVGHZzQzueiHS6uiIeEIJtgFczLSsuoskaxxogQPlZl9kazym6U1Dx7Xn9QT
BUkevQoQ/akSnyFRQIP4Jrx2gETwlNdX+gj2wDPfhC0PRrQ2zY/prOEdNvgSWkGQoW64bVJZHDd6
ACy1mYbl8qKCIVzRqxvNzC7h7T+WofR0K+ksITGvl2Bj7uPW5AwrmwsY5ylNOZela51qAXw6WdX5
YvdUGCqCSEhSugJ1VLruSMGNgQvVo8nY0WhoUCbLSv0E+0dGvjP4ZCHuUERLCC662422y3Q5oMCv
weiQEhZDFJ9d0Sk4DgDQ8cwDRKEYljbmDKZaHBw/BNAbl1P0ETK6vKu7RHdRVGkBVi8RImjL9NY3
XWOUdt1JQX4WB3TglIV0v3EsQhG+HViSwQzyoYwK6bT1A3LbADWdJrmDP3289IJvSm1IBAtVM8rA
tIc0HmziLreLKipRdXRittqZb/jfqO7UGOjtBZ3uhAYhbQKtROZgIw/GSNBxYZp13Fb4H2p6S7FN
2X4MS+qGbas3VL38q0jJKbuXUDI1EQ3EGd3rJWhNCEwQilSdT1GSfG01qnoKhKUQ9uizDbkPlmg5
GCdfilBimtsv8FKt60gejtL5oA6grc9KG1864VCpkJvEVxCofIxQOh5hrM5LR1egd/XXuQ471jCh
S4M3ANEJLpjsSfe+T8GlVaIx6gfSuPKHCOUiu1mnijKtDWpmVBYC2ksxyLBSaF/BCpEglRqfSrp/
rhXl4NRKyDxSreQlCZBhDcd5AbDEqDKipUH9kUIAlj+S1kgn30VlMDfbEqoDuJ8aAvcUWjHES7bx
OOe7yCa2xVKy+7A15GMdsqJNVt8F/DHKaoicB55Eu7B3O0wyPF+pnlG+5P/VmWbgLpZDzvsynjbL
MB2XkESN2LKFhWgaGV7/i4x+ES/AOBl25GfmZz+EcwUKKHDYRMAKLEc48snc0hAvVamUZrp8xeNH
nndIaWaoPgBFjSYGLVoTVAxITmxQWS5h0N9uoCbkxIDsmW4r/yJdWhcWOmoQDz4W7pkmeWtze5Wr
6ud2Y14XXX+oFSojTdt+hZCJXdHDT2ZRLXQFahbjC1xm92kSfpEhYgOA4y25fhZJts1kM0gWyTJY
KUOg824n1GwqKaCY2iPPkKIsjbKNDB18CpzfybvMYpmcJkl0Zzpwrg8J0+hpqO99tzgpM6qJsZmt
jHqbjI1YAs4JIA4YjkJdjNK4YY0cSTW7LPNHOo1RpJB5sM0h9dhgQBY9sWw3a+86akiyffnC0Eqq
vTJRmKZ9TJxsA/MpYUEZaJcF6iSjLVT8Ez/LCW2R3m5J1CIGA1XD0lpBiEtwRNNgcK5T9iKjVo23
GWyb1jCOULcpGhJWVB4hpt+MZFSfsXZXZgYGqjSZ81Cvv+bQDkGBZ7jtIlJ8dgt562VOS8vgymmH
N04MAFXWOWFFWd8PEYyIYLEeD63wljwzCqjarHZAR4FUyvR7FQFwA/WmClqQgZMD1R4nprsIYUgc
pa48Gw6ym6Wm3fmfgJ3TvpSQpaqM1BjBzzrTJPPMoqWHVmkiw41VRGjk5lfUOjjCEUfMw7dsaMMC
TTUcc1IvCWU+aZutMjM3EcwmUsdAMjivsoI+Xe0UPP4p4paINcSnjvJ555SF4y2tvWhiI524jKTj
OIEGzTcv4gAfXS1vawkpAQM22WVUP2ZWMN9KQFu2m5Xl3eseDVCF/y3P9O24rF1CsSS9ytuG9K0H
wirVL9Uwg60ZH3ZoBN/obuAVtozO5lvjmma7yXJZLkdkYPRRpMAJpmxvt8UGH1IelFNYl7CyWyjO
KQKnVXQVF4PltIjSCg5Lj8ZcwIuaM/cK57qSdLRiKJvmAArHTklru06Wz9K+DDT/Ss6db504j59S
92iV5GE5lBdVk1x1bmLoGfD9GwsAQJRH9SHWYxvDirm1RhjpBz/mISdWoOOHTC3fbwrH1x3dQKQq
zC4HAKh+BHXltHWNVQ64sdSowOcdbMZt11ZKPoJIdBq51ldFRYh9tqzjW3KG9OWFhMdLmoYAX+nw
QWing8SNxlYA680y8T+ZPOxydObnZTBThsVJtiHxOmi3a0R2valrVEi8G0uaDTTnIq5UjFgL+amE
70teUvHGirMMppa6/DLwQySVU6jVSlcyT7QsBne9ouOOXn5k3ZDoHc5MWeYMlCc1XKXTAm8ObWzI
DgYqBGy6ij+AdA5pli0C56QCWmncAqXbBCGdJ5oRjCTk5xofTuIUKVAToMVkWzX6ZBDU7RRpoQUi
Q8BElgo9YWh2w0KKU18ntw2lzlFdkMrO5GY1qJEwkoP6I1WeWQQB1gnwqMshLvckMtNq4i3DEwNP
BESIf+e4y7Vp1WOQfwn0ci53V/4Stpy0TYUMc13wkOKhUIbwT+rEGUL2r807PrgR8eQGMA0N4D7i
ikpZnw6HOIEX5magTFXlRoIGdQxR0RU8fuGJVeBZgKv/VDrYcjAk3DVqTZuEFLhWht64beKVYSII
XOjhJIWTCDdGa44pKrSTjhU7lcwC/bUzxRtA/q5ih3UURUoVxSEJEgCa+utRkTZw5LWX9bJzgEJg
lG2SjAe15U5nEkCHYw0WpBGO110GLxlG5NqH759645bc/axOLQVsmrzKChKCLYTZ46IBz0mBA3WO
G0jVlg3lBsjWJdiS3WoGDfYXnbYXctfc2dyNaUzZyqT/XGnqt8qd0jGaDorqjF6yBhwwdEgGAWLM
dSu0z6CJb0hd3niuA2EYvLNaExGtpF9z6C8mHCucjmzeZaOorY5aqgpjbcu+KMD3aRuFtSxU0+5r
UfaJkeAbFMW0TaFNlqGDHDnIgY8tmIIpiQ7JlW0QktnCezN2B009RdoPu+k7ORIJPAhg/7aNBw0R
KnUqjKvbAuBi7EnliYXVpFx6Cb3R/bIIKI0X53oEr6tRpaTIh9LUC7anmwrLXUJ7M07UwZ3qwY+6
SdlKuKSHHGo3MKaSuvk8sFDxGpYS2pmkNmZNAgtfC8Z2W5LA1b0WkOwS37KsvFNpsyFCmXZ5p0u3
8p2xotfJKaCYKc1qcI5JZnsq5al2DGIYvC567IGln0e575/n7nCGSKg786CDmHqaMfU4aNGwAAEH
lg+mgbQYLSPvLkIlCum7SYuwoBuhGarRR32VEjRF1K7PgTZoRjl1ceFnYUSUkkA6AiUIrA+JJd3U
na4Awox0Qzeg40gfZpM63dyBvSRfmIErOUbkemZFhCqOnPno9vJHC1XZyIQ05ATO1+lmOczBqjQu
bzI53CisPqul7IAWlChuR5+2jl+BxeiUCgbVGHQ7T1s49OPjQgYKGITKpRZsjK9hfFkq3KgEHvNl
cFoCxqPf7UJR8+A+U6sHtjadqU6dHEdOMADwu7208i3kPA4irxKE6E5JYhLMOZHWED6vrGlunMJJ
zwiLIxWCtJSG6tVye6MYUXKnVNuPPrIFsO3qa7cYtqOB4gEeRcLUX3gSD3SqLlVAJvKxCoHFdpst
/LRzfDYgxORiW00Kj0vXCeHScboFi4YKH/jcoMClK5RIgnjuU4buwEgvYOdMt8Vt3XgTr9Tv/ECm
TS6+zaUQlQ8PxfStc5Ntw5UaeSutMm9Dy7zIVf2y9rMbGMnLGyBj8HfUBXQK8Vx3aHbE9JIKO9lI
xLQdslzbelRAFbRDrQHZ0gE612QpHau5SenKm5hmqE+5URDWUKvBeaMkViZwNhlg5RoUyxBfmzaa
eRttoUZOcl8a+4FxElm4SWmR6uRBkNlcxup4wDPuwaKIhIDljaRa+Vy72G9H3XZqS75tbSr1LLpR
EEMaW5L6bYDyD13cOjIhGurIsonINOHl1gnoO48hrsxBm5Vm+lGVmktT0WGFosMAECQnz3E8DKEe
f9HMhFc+QOStspwH+OOh7WxBeQwfcwrOVEJgvtcem8H2i1wONiMtKr6hxJAvIXciZoZTxHYrYLfK
bAMweDyEOQ6QMt5H0llD4O+nWVMBQAiyE4ITNKev4hLLb5kjI4S2YenHi+E2uVDbaFUS4oCw6KCn
XV1A8r44bTlF5WsC2kEmXI3aaURiAG+Arn6NQKVElVH3yIqrFFhHEGJ3crDHg+JKj0pApA7OaLUx
j8mgSRRjfAAgrmueZOlmHNKsQJLHJYEkpWx9Pq8Dae5r0J9vi4o8Im3rmU852txSC5ELgs58GNFG
3mQTtJS3J0hX3OmZLx3DTpO21opGE2hmB+rETUjDNLEPPU6GmwQDKDUI11OOwwxKFI/UJOqxEILr
hr2ks+AslLQLJQ41Co0WYU7erEokqc8lCoNW0ZGGOMMFXQ6falCFWWRA/eojMkFnCorP6bdWMa81
Sz2Wl602GW6w2Rlc52O3WHZ1GDA5FI6LSW42I18nkgIYSiwdWOihDPQcDaSb3DUfY4CLFvHekkQm
AsmknLwquU3x/iqgMUWHfoKwaGEU5lc5awtAa0vQ0HAYOCXqupt0vsm2ye3G35xGqdVO2hzoBiyz
LIOe6jMTbq4CIWOzHSbTaJnel5o7TVVwTxvLmGlVTHOzR71Zr0Mk0hr92CyVx2WD2m+kZwvPrb+W
ehUeyzmda1lNW36NEENAgX/6n1skeEf+v/un9P692gn5e2dg99vrGKr2RfyiXfKn/tI+xf76QD/Z
WqnIB/WE3ZR2bZ0/GiGg5zIvVnRfGspvxJCaRtLfkCVV73L1QRxhbna/lo3fTE2lp1FVNI12yeHT
5z1boT9bgx9/vZc9py/H+dEXeGo87bpLZZM2u15J5ReWQNZk0vAahQtqH8+///A3CiN8eXraFfSH
aSZ9fopf37r9d/uJRfr9oIxdL1jtzpG35qVbd320XVfum39hv8wvB/i+fLs1kiR1CJT897LO7m93
bbtP4z+tZvfzvz8+7+LddQ8/++W+m/j5P//+LV9+/qsz2//HE2+d2umji55v14f8fa5PDcEf0uLB
ft5iyZn7YxIvGo1/3/sfjsnHOIV9ZEero5GdPhSr3icoIj7BAVQQ9IaVOUzvnXk3W3sVZ/uRdvtJ
7e694y7cNSvh2shK7wfbNWsLWIqPdmlnmX10mgWs9/PRVQFbObab0I6+D96bu8blfO+yjA/Ono49
fO+Ykzj0Iu+xdzQMunNFjRsd3a6T4iHwHvdjdjtpCDh8s3Qd2f2r0r0A7534McM+uoNZYa/WQVwk
6/2Q3byHAlb8hH5S7/mgPG37H19lK/gpI3LGZTnYRlnR3j/u9+W4tNOcc7Itessh611/+Z/zLPzU
zLvW9WydpnaPYQG64fcPfc1jlcdHt95jvy1eEmBI5vkRXFd5tjPbH9fUz/bz3ZkqScB95yMuikev
dzdxA/af8+uHZZGylyt7tZv7In5ASXU/6JOdFbD2C8BQT4sz5mDG2WtGEcjH/nN//cuwSvde9Mgx
3H2dnLfjyTR40bq/J5qApSN3DEOWy0em1JBf/VIiLsXd/IefIOD8juLI9tLedVZMAePSXmQ/2v3z
ZAowcHO773gppgDrNofdMz+aFhC85F7RPy2dt/1e2/Y0Pm4SpzJYh81+xO6W6bIA48nh70xzH5AF
ZMQQY36ezP7zWQOZkt58BF/zu39n+Hnpje+DkqfQ9q///vs27UyXqlvyu0MJJvLHzvfDjidSo2e/
/c+JO8b2oa+jCjCd2Ml1dOgHDwVc1st1ffDmyh0v0h/L9muR0tN1uiY+S9c7Yw/Fd4GX1oMjKm+f
z6eD9qOY7C7y8vXqaI5dOHxEBJidMQuR2sHRh3CdHjhtCjSXP7LC2Kif8qrGoP8eHtZ2b2lILT/F
2n++E0/j/30XWDMN+f0X+Pn8O8+CVMLz/zTtXNZ9MmMf9vfszv4//uiMEKF27ND7Y92ZH1mA2R03
Sdp/inQRV91ubY5z6iW9+YrwhE/Tg1PW5enee9VPs9ReB/txdmsrYnGZ67Y3aJekfO9cz4BGHyyB
ImAJzouKUHE/vd0SqAKGvVg/2FHfZFKj2n/Mr/vhV2Q+9qPsJmsIsJQ3ZLLT3qhDAVdsbhcr7+hD
aj8cBFeSCJ8PdsV+yKb8yKD/pD3//iB1cz6awmb54l0SEex/greQxFu0eb7isBfuf/z1w/FljX7N
fpjudNAbsP/x10edxTgvRyfrHZvlfrhudE2RRBjNRRE9vBbiyRKPlCki2/ThoTi6LLLeefk+uoBD
899up/Pp7f108t+Puq1dp9HR/PB0dmR74PwMHTQRPREm/9uv5J9tzGtP6Q8eWIHuvQpt5s9VCnjh
0Ud64in9w77vnvVnP8aPeEgvKgn/fO7/h2+HfiIFocNt+v6Vf9KgfIiwrI/5gfspG8MXT8FfHDc7
sH7yyyTPXxtxWqRxPw0rw4T8wnz8tUFpZ8rdVx3wXQR54BP8tbE/kE/AvT9YBxz7dy7tHMK3V+cM
B+fLzPRfmzOLbB/snKlIUNNSWIRXQ6EJS1J/FBn+3YHDU+C099t3znxnv/4Zi4ijdeC1/cybAFdp
HJPF6nLdvcdEFzDyNDia20FJpa/nionIFlJmydeh3S9NvjRBxXP25p+Kf0/iaNUd6b2R3HmkIjID
H1ng1KZe2xv5hzH7T1rka3I8YX/Y4Qsjf7gSf99b/GSE33vh/gnf2oD4qG+7BURdHyJuT9rbXQHV
iN1L05+rLODCY6Acrwifn3ARcfIozljYXeLuZJ22aydGHKK3JB3F9B/u2a8lCZm8fZBAeemBHF6j
tzOC6Fc65NR601UFTHeyjkI77UVcIkKj05Rl6AMcDAEHbprl9H/3FgGH/N17Nm7Xj+7BsALW9th7
kd1+O7p5+ygc22m8fi0upPTw7qU4Jpv22HMOLAE3euY94JEe5FKGAnZuRok9ytbN/ot37+zbr9bb
azxbp+ST+sOKWAcqHv3VHQq4FeM0pn7YuxXoy+yX5M/C6LcX4aSIsDm9RYDC//3jnj6+MA4E/wLG
ze2gP1sRaIWzdXpwwOROP+C978QZqaNLu+mnpWQRL9CFnZcHp0ETsLoXXu4Wh64J6ND3L8U8iEt7
czhlAWt84WHXqU6TezoolGgCzPtFUa/Dh7hInf0S7Lx8EVC7yzhYsSa9cfU3nfG3bzRgJ7sPRpJ1
AYbisrPtvcmKwPB9XANbSDs3oh9GdSoy77195F8qu28rRDzNaOIceD2yiDTtNdmiwrH79SgRhfJb
9AwO/ClFEmAruhu9PhxYFnCA5zurCX6sj/AREXXMk4NqqiKi4jcvbQK6dLU/sp2JUBQRS1ytV/3H
QxERJM0rL2+fbl1/ygLM8d2mK1j3nEtFxPvxvTh17kXOKu6HjS/T1H899OpUuB45dyhi9CyG0ol3
vdcQ/Ug5iRRq3vy6+zZfp4cFRlPAaw10fX0Uf8N56VXUZF0WUXV+Soxf2o87pq/+o/LEEfbeFUeR
My575qOTDEQm963N/BtzXV1Z5F8w1fVqDUh/O0369+1EV/f6F9yIwAEJ1rtsAoLdD5GDO7S/VbvI
fP/Drxs1Wtqzikz1fqSdy/3m1X3bMx7hrvTsWSeK+F5TA0lDEa28/UDdXDtuwfcOO3btnj8h4g3d
t8l0lr3DsMOI3Efld8p87554N+jRf5ncjv/rfrBuTTQBh22MYCZEbr0t1ASci3EcxvDTPZ+uCID9
7xDMXWX99S4lEcCXsZ2sj+7X6arndXXyi+/dy4nvEfv2W4kMAR7+FG60fD+97nSIwJJPtxT6Ykxc
cDQrcEF75qNTe3zvakzpy0j7w4rwtaa568VJ3zKL6GZYdF0qdnjgHloCAuuZ/dC/hJaAszZzDyz+
287a2xb/5UEAn/z+kzD+x//N10er//c//udpGR90uMgdHe17j9r5Omp65/cVhEvxlwvWF97DoQsg
iwieLtZZDFvQ/mvvnmtNwDljvgerIKK96pKOTsfOKLH3Jyxg28j1osbWM8OykAAS9ELl9aYrojGX
lN7BoALu8SVP6eNh/lHI2hbY38NMliziObqM285OHnaeiihmfvTwunsbJ8K070btvxiwXe8/5tcd
7ydzOYDBMbOL/XC76/wS+/XXzc8tPn2/mVqRBHiF3yFrL+CLiogy1rxTvO4nZRURZax512BkH12s
44NcmSzABZ+T8T2EBopomJhDG9FzvhURb90i7gchiirAw5z/43/FR4s4/Mf/3mFBrtN//J/o0etD
PJUfgg1/ElEFfts7ADUqqoBTvbCj9tDYKSJ6KO6cF7dQROWQMHgD0ubo2M56joAiogoHMYp34Mcq
QlCHpBk6zoHnpk4xBDiIX1/43YqIatlXL3ywH6qeg6GI6IF5sqEv77eIMhxckEcL3JdeZUt/u83o
70sAPmGd/wVTgKnTBSYHiTV5f/p/3W8YxYF3AEcQUScYpXbbPzYinoYOt927QSJCFRTR48NQWxew
stNHSGL6mGgRXc5PlCtdnuQg6BZx4Y/tYNOVyF+Dr5kCIoFZ0RzMWpYELPWc+AJ0dO9oyCLgdtdP
YO5mf892DrWl73/89Wt3vU6L/ShPgwqI3+7SAuR5b7KoZO8/5tcne48n3dJJ30trKG+nb/++Z0Dp
ki7/gq/AN4dUm0cnR8+XFxB3fABU8GB7fn9gAQf9Q0prZz/eFXDS6UJ1Aii4Mnd/urtLJAL3d4mB
AnHdG1bEhN3icNMERBrQ+kbrngusCpgrtZqHeNXfMxFxxjz1ji5oH+6ZERFJTNyCvmMkInChRcg5
Ou/+mH+4fX4cZBGZj1MaPiCg6i+yDLfFu/PPjHw4qgD7cGYnfdMgi2hbP29Sp2kPzZmsCgjjnoAq
5/FB1UcWweP4FHK9MraAK30OE8fGfbkkAu71hd0vlMoiit1Agez4xRUR4T8DvQKgcHCWRaQOyJ2v
vLJP3COL4JxkYLs5vNMi6qMf10k/kSl38ojvrVR1zi1Q/9d8fbkTRnz/+JsXroosoqvkmjDQS5IX
DH5CQglQinaC2dh//51jIYIOd+Ha3iH8WFEE3OuF7XsvV1oRgZBZ2B6Z/95SiPAwOvbHzi08NHOK
CIt01z6sX1kOEbj/e2/dCQX31kOEqTvNQSIl3y/i89FlXRFBFXpeRHbmksx7yWssI5wqwD+YJ3DO
BM1rtkSVO86ud1uTS2+1Atk6tbN8P1h3NZ8Ywf589OwniwFz19vEuOivLBHoTtMUkb/fvQ/20TnZ
igAAQraxm64lf+X0jA1MEIYqImxfeGCjBlT4+2VtEyVdVQSpMAW2jb0p9nv+bxPPjhvCHO/oBlid
3aslDFH0VUTUTyfxZhUf/Rtp6Q3Rn9fviEeJT9NFUPuc24WXer22WxJVEvLEAly8a3sQeINHOloH
WdbPAj19hoCUDY0YzvNr8n32Al6bCzvJ3QNv5Gnab7oMf2M+aEev8i+YEHqNS+btRp6/byNeY415
77Y8/zZdkvM/hM4RsXYonXupCxE+8m2RHQQMigjT3DlY/a5r5W02gufrOO2aW+DA/Anirtf+WV8H
pPsbj8HaTv/9/wMAAP//</cx:binary>
              </cx:geoCache>
            </cx:geography>
          </cx:layoutPr>
        </cx:series>
      </cx:plotAreaRegion>
    </cx:plotArea>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China</cx:pt>
          <cx:pt idx="1">Taiwan</cx:pt>
        </cx:lvl>
      </cx:strDim>
      <cx:numDim type="colorVal">
        <cx:f>Tabelle1!$B$2:$B$13</cx:f>
        <cx:lvl ptCount="12" formatCode="Standard">
          <cx:pt idx="0">1</cx:pt>
        </cx:lvl>
      </cx:numDim>
    </cx:data>
  </cx:chartData>
  <cx:chart>
    <cx:plotArea>
      <cx:plotAreaRegion>
        <cx:series layoutId="regionMap" uniqueId="{4CFE256E-CAC8-4BD9-AE57-793B292DFF85}">
          <cx:tx>
            <cx:txData>
              <cx:f>Tabelle1!$B$1</cx:f>
              <cx:v>Datenreihe1</cx:v>
            </cx:txData>
          </cx:tx>
          <cx:spPr>
            <a:solidFill>
              <a:srgbClr val="002060"/>
            </a:solidFill>
            <a:ln w="9525"/>
          </cx:spPr>
          <cx:dataPt idx="0">
            <cx:spPr>
              <a:solidFill>
                <a:srgbClr val="7EE2F6"/>
              </a:solidFill>
              <a:ln w="28575"/>
            </cx:spPr>
          </cx:dataPt>
          <cx:dataPt idx="2">
            <cx:spPr>
              <a:solidFill>
                <a:srgbClr val="7EE2F6"/>
              </a:solidFill>
              <a:ln w="28575"/>
            </cx:spPr>
          </cx:dataPt>
          <cx:dataId val="0"/>
          <cx:layoutPr>
            <cx:geography cultureLanguage="de-DE" cultureRegion="AT" attribution="Unterstützt von Bing">
              <cx:geoCache provider="{E9337A44-BEBE-4D9F-B70C-5C5E7DAFC167}">
                <cx:binary>rHpZc+W40eVf6ejnQTWxEAAdth9A3lVXu2rpemGoJBUAbuACkgB//aTs7ra7Py8zMRNREapLEiCY
QGaeczL//BL+9NK8PY8/hLbppj+9hL/8aLzv//TTT9OLeWufpw+tfRnd5L77Dy+u/cl9/25f3n56
HZ9X2+mfSILZTy/mefRv4ce//hlm02/u4l6evXXd/fw2xoe3aW789B/u/ctbP7y4ufPvwzXM9Jcf
c2O75x9/eOu89fEp9m9/+fF3T/z4w09/nOd/vPOHBpbl51cYS/mHlFOMGeacpJng/McfGtfpX27j
hH4QNJVJRgnHAkv566tvnlsY/l9X87e1PL++jm/T9MMvf38b9ruF/3bVTi7/+zfn7n2J+c3fvumn
39v0r3/+wwX4yj9c+Sez/9Ek/+3WH63+9GzX5+7Xb/9/NztJPvAsycCuGJOUSUl/b3bMP2SJECKV
QmYJ7Myvr/672f/7cv613X8d9wfD/3r5j5Z/+vz/w/L/fld+O5jFs3/e/e1E/9PG/Oe7v+7oH4b+
J8f4u8+cXv/yI6Zwjn/zk/cpfhn3d/Nent30q8F/e/ztefIwMhEfOGWc0TRlXArYmPXt7zeSD4lk
UgiIBJgnGBypc6M3f/mRkA9pklDYyCzDBCcZ+/GHyc3vtzD9ACeAgXsJmaQY9vu34HHnmqhd95sV
fvn9Qze3d852foLRKYep+r8/+L5QRDATTFKawLr6l+cHCE3vz/2v2uhuHWfUnIat6/Ikc+GJ67nu
lXR4+Ko9aW4WT6qX2pD1xq5ovqYEsaaoum1YTpsPbcgxnMeYz1GHr9YlwaqedO6tqpx0KpGupvnQ
EXMK25YWqDLsZGe2TYr5Nn3qY4M/cmtdVHVH3aJoPZCodBuaLh+1a24CGcXnpB/Xc1JXvKBZs9wM
1cCPE9vWTzyltcmzPptHZXnqH+Uo9VO21PwyWj7vBk5Kr5KxrF/KodP7ZI59c9R4Jd+RoJzmnYjJ
9TxqdNOgVj5sIeVZ7haffuJb5ddC98P0iUWzGJXOPXukRlB8cLXojOqtXB77ZhCqIl5MKqm76VLJ
gd7TMqv7naxYcuRtyC4JDfJzlGvIlJEccbVWJbrjFZ4fGzrZT0Moh69srderJhumqyUO4mqmYpqV
Fen62NFuSvPZDkujynZFmdqktrsFOb4De5BBhXYz19bN7hut4ZN3Kx/9ga1J1uRVO/F9OkS2c/US
bxeJ2wdRbtkhS5N+T7LO3aA5w7tZD92mNsLDqsqux19sGMmDkyP7RLvRKZ0halQMS/9xkyi8NePk
rgxLzG7pSZXXBvfndm1Xheo6mXdTmUw5TtfsNi0brfNh1v1D03fswtK2PY6tGfMGL+y6c321Z5X3
91kzuEI2LTvQXmxX1OruYtsZdwVqGV1yO3fZwzgRd+OZiXnLw2Jz3iZDrdAKR0x5ifF+TpZwmNZZ
dntIU+25b7KyqHXTXkyPhv3QsGY3IErudJimXlXjkgZV8z47zWvNDrwM7JMdor5zM7Ff6cz8zTDA
oVvSoZwUmipzqgdU7rKuGjYlg8efiG/rV9gc0ikeK7aLVQhGsYGXxxK7Zjd3so9KkHqq9pQGfsec
Xa/SNhP5xFvz0pjKTWp1trwIMeujEQ0+vLvAV8s2erG8aQuBMpunE9E3PcG2iJkMhW7m1CjCDapU
O87lfhtSc/I2oO8Jx/ht2OJ2MiKrZpVmo8+ztmE33DbbbsPc7zNmnVErt9VVw+1wzqJsT6xvo8yZ
Tp0u3BRDvmYpHAia9kXc7Po12k1/aXu87DYqstdEZuiRtuXwNC+mugzjknwMOF0+rQjZc70225ux
s0yO1bauO0rX+Qq5yatIEL2qJGYPKPbJs3RL73MLAfTntRbVsU4bfLtVSVds5dTceG/s1dosqzjw
atWr2iZpPk6baY/R9svRpyTMaknXacjBbiYqnEUjlcPdWli/imsSp/U6JoTmlEzVrYhpdRKZ73Ox
jJEru2b9s0vbscnTWvq7KhCy9zM3S8G1nI7R2OluNXX9DLeHz3MVy4OALP2xjX7cjcInedsMMxgq
2GaXjBIfYgLblIE73hLasV2vZfWldq35mdSyOk7V2jZqbJvmsvRzuqsinoq1rfBVxD7Zt7WsC1jZ
cuSpmG5lKeMNJnOfp+uqr8gahkZl5cAvG6nWtxiqsn0sOyJOtKXb0+Tq9m6z1ByGZdPXWzKKvjBr
QPkCoVN1XT9/DROnN6LnQ6pkIsJdJhG/IozXOU46UXhaxruZjBDmSjpGrdbJmK1IDZ4OHrfYKgHH
fU+lM5uis81OySbHB5GRrhBJHPbwyubSM0w/d2RazlMvxMEt1r6ZdVjupj5WH+u+co2qfGmVNcuG
HpYW468b5LA+d+nYlXHXzDw5NpPjVZ6lXBQmZptT/Trgr1kwbZ37oTMnDuHt1rcbnPO+G/q3dkJ2
Xwc23zAZvT/YdeBXFdf+wpgkVIWmGu+3LIynUQT82G96PdbYVzcojettTzT7XAY5IkUD655cHK1R
c9mGYxxxt0/rrsld2IxRiw79t3XR26Xrmux+QWxRowDfmJz+QnjpHkUzVyoEVt0iMbZHUjbya6iW
Squmw/p63Lr0xTtJdgPxXhGGhmusx7TM1waCUb+M1Uvfm/XUId/mrkycCmX0+w41UrVLXI8mNtlH
jEt/wsL4ZIdJIp9Si+XD0GT1cZ4t3aMhZhfWNMl+9HVy0/NaH7Cb16B6NziiauGyK2eCOFixmkJP
S/U66DDus1Haz5iRbLcM4/AoNybeHNlkr/RUoo9tWdU7ltDxuTE87HFfT0W64O6yNWS5dtqm+2kl
7LyYsEpVN5Jf6yVSCLosFYcVEvjPhtbNrtyiIaqxJPk2GLlUCmKrbdRcp/G2awm5WcsxtGqqXX0T
HWN7HWZ8pFqOOV9oUQuhC9anbFdtuj6uoTd32KPmzbtMDErbbYPjOtBMdWKeuOrSReS1LyVTVsf4
lJF+OWfJ3F+biS8nPg3mHhucnOU6klPLtLkbyUAeOXPwLfCivCeTGZRPmTtAwq4uJKP60VODD31i
NpuzDW2fSYqXzxM48QNdBZzaWM1uVMOC8L1mJk3f8YP5VHUDOWPqxmcLPnIYK7/FPLC2zLGNY1+I
jmiXV+NIq6IZSnJGBg03plvKU4XMfKnrcrjCEnW3w8KzusiSQG9kpmnep34ZVFa3WA3StRdGQnlO
q2R7dtRup2YmE+Q9R79Sqsle83r9MlQ2vWtNO55aXcZz6FerlQtN7+HJBeOcjGg+z+RUj1Y122sT
qkJfbcr3rsqHKNjOLpBtKyRIvplZ59gw9Em3lXgxA66daiiVN2lZdReBIt6hILYT7eo5LeZ5CL1a
h3X6bJhEl4GV/GgaNPaq1FM35prhJdejKwsneXJV+rk9xIago0YVvWjH05dploD2Ukimd0MY2ysp
2+QK8ln1s/UkPvmYATyZlkGenY76umlEeRQNiwUKE71e8aLPo+5KCslq68B0IRNXW92ZHWe4XBRx
Ud5sXVVfEs/HJznX+onEdjn5xMxfljLG0wog4XMzDt0p3dJZq2GtkVG0RGXIB+EHJQfU13mYgl9z
IUt2pHDUPwJOqj61WVPve4wziA2ar3ej78ZiRD3JVyKR3fFGdlTZtidF2TM/FDjKSplxbAA1T19N
Uy5FU+nkktbUr8q1c1loE8pbzp35PLUufh6oCE/JttCnVDJ7IkldZmqglptD1tDnUi71MbDp8yDX
3daXRlnYsKKvtonmnjj8JJMawm1Pmz3wjWdrprZTTAKq8Do1+7Fj/WVDMtKCbHQ5Tg1MYTicpJVQ
J3O/dN1LE/FyL4JsPlJXNwdHmLxOpnZgqt7q8uJ0Im9pMpNiXMrwrQnIfrKVXYBLuGmZVc0iuk9Q
Wl17n2aTAmQcLqxKAckMm0g7tSBbVYoMszgwUQPC65bR7q3GyU6TJO4sr00HvivMteNxuXMUl5d+
WSCepnNSNMaRXUmlF2roVt6q0SzhrDEnN4sAP4kszL1iLKYnoOdUrSvnebvOk8hXROG/sUnvI04B
mJkV4FfZmerU61rv1l4Pd6XQzRXvzHJXVQm+cWA8l/cY3skz0eG8pTR+WtJaXNnA0CUi8LJujlnB
q0bvurFyV7TSza6JLblv5Vg/k2TpHmWG2aAo9mHfce81QOFpRDtTY3zPXICEGz3PO9eS41zR8lNY
+DiqbW7QR+7r9SRmjK9DFrcvsRPt8zYhSPNuS6u830p/lGh2g7LVAocpm9PnLfPrMR1rdO8xCq+p
kNUtJLX5Va5y2Y26chfZTMlBIq/PfNwylpdtme3WMl2+rq7sT8BS/NOCs0Fh0ox3QLjEDdpwZxU4
xbZrAWEf0lH7WpUidEe3pClwOxFe1qlMv2cEm/t5xO7J+2p9nXHUOc2QvvRIhnw0Dj/zHvw4bWP2
OWpw7umdQykcXJlXDIl9ydrtNpl1WBTyjV53PNXtHdnCtO+0MB8X7fS9xCI7bHJ2N7jS9TNLETu3
bGK3i++7ogmkLqQT2/2A5fAya8Y+JTiar/Oq0Wvaj9Oi+AzI0GEJZDbjo9ID6XdZHReIpxDMAWUN
qwoEAPeKbTcqWpFqz2Og1zGixKgQB3a1GuHvhrSHAwy2YTcbRviZJrjKtZT6pTc6WfNlIjyPrUTX
gB+XG4PStN5j5riaOYH7ydxmRZrUDAA1IS/D7EURDGaQGAVJzrzTeOcFQocs8uUJohMFymCm3Oqh
ubC2Goc8dZ38zlxvXje9bbxI4JSPKuVOFkkyNp8E791N9Fl3WzoiiglXPuayAcQU+Mbf6jL4XG5J
KItYwnBqVxGU70hzW84h2l0ipvKqFDgGhbVLLmRLwcgZJKR+hHTWWCsF8K3Wf1op4LllgEVeA9Ga
GnhLnxzX3nT7SGl1a4G63jmTlrNq2llaNSao34G1xl0jvL13oUU+JzVwZJcg8T2yGZBJ3YUzAYpw
jsS4E9FUFrJ1GLwMkW9+pP5Lb8tyN9QpfyjlXBUiQNAs0m1yZ9ez5dbbdjhmCZnPW7Ds2lkhvLJx
o0yxiNm493VwQc3IAQYLCd5Lt9Fva70kQs0dzzoVRyQK7tv2nKbL/N0w7cXNMpRoVES0R3iJQgOR
R0ewaqpTm8zwiYJP9ddY060FWrTp/UggviOTNpti1bzdirof6lMSJnndo3qtAV2hlqqhoeRh6xZ3
BSGruVApicwh7KFT8LGNqkfTkt2ykMz7zGb0E0GRfV4j2h6TtDdA2wT/mNTDel4TiUeAdAwAcz0P
+uuwJdX3BEjDN8tmD5kEGBvQcvSeEHpzsgNKviBs2gc7xTjmsuzpp4VW04Osw1ADozd8UumG8CPq
xAQXfDSrqpp+q9Xg6SJzHtL6e5VGMJxzU/95oXh6q1DHXk1dta2SJK1fZ+3ibd9vfo+yYXzcXBs7
VXU1qBisXfqrjhvxEiNH16noVqaWkUM4imJrXkqIplfGE7PvR79+NpuDzRt4c6iqeb5eII2+tZkt
55yuiXEqY6nuctuulORi7oMGNl7NLcgoPNG5oWj7mTemBYRY659N7fw5DH4p0ll0D80CLFpwDAyH
mN5cODGLVmNv7De5xSnPJuMvpCPyM8K4f60ipyB38HZ+XLt5BT4I4lm+tMMwq3IoS7tPy3EZVRDD
9q0GNY3v+9gtH+fBpgSkmX6Ou1Kk+JOfRbPuSKDD62xaiAazXtdWRalBlRBLSs/gH104OAEQRJky
yY4tMJ0vVYLCQ8sT16nGgRamyNQn9yidpl29eEBN1aSx3TMzyy/DkJRXWelCPPuMrvnYJ22WL4i2
XE0NcWm+WpZcaBd4Cz7T4u+9rZvPbPN6OFhdI69GW05vXAQtYUQ/XK+hkXd0niyG8AWU7xWkrHjn
WLkOe4RrDlm7bNNKJbjuv5YTCCm5HWxytXEiD9zNyaCYXQZSaLGVH2Wn3dcqaHKcuoV/1GXVKiyQ
uEpxDcrRQM3e2ySrlRn4dhPRWl84ndhX2Ywgl27zEj6PhA0kp0wmd00XzG03IuCtQKvKXTeUKVZ4
pdVTE7pyK1ajGToTjRtUMBm6C8MyO9YLCfnM1+m1JCs6DMH2LM82TQ7cjukOh5V8dHhDuXAA0cut
r5+X0sgjyzi+8Ba3tYp+mZ9WOvEDWUZzM079cAcQvZly3dOQZ7Hd7nvMlvsGObK3xg0Qisnc7ZOW
R1O0k0cPaeO2c6hanHvhhh0PoiaKr3W5Z/UiijadnDl3tciUnbb+aUKpq1SHyDuVFX06Fn5Y6E76
rc8bT9on0EHlvnaD/N50CH1PhU1uUchqrZLS6X1DEv/a1qCQAuG3heWh/IpqRg8Zj/6q14gfZEjj
ZSxXeoKECelOyk08y2D6u9bzUpF2Rq9rb4FtJ7OxytM+nExA6SOeKf2yWTS81a40P1NQXY5aV4dY
EvvCszaeGBPbl2HsLMS5LGBIEEzzfKrreO23tXwQjvOv64hotRNzS8/LmC7fujbJiqXDS1Gats+B
fDQgnmS+QYqAELDzc9V9r7M+PU4rXRRgb/K1pjLgvFrk8GQz8PTU9EKrLpbJA+hnbZGUq66V7WeQ
SNe6qS9tk7Bcp6LZ9V1tdpubGtW1/TeH2NFgUCAb2Z4NqCIarUdktiMJIBmqkfDsoGnTPfL3r6Wr
zqzKbO+ZIhbGqUqsLeQhDxlBZRSoowqLk19w8OiNbRt6dmbxp5JAZvYQnBycNl4eWtoyYMnW2cs0
RG5yPAb+87jAO5RcUrGbTL3Oua56eY1FOX1D2IH61smJFhXIayfaj+EyY2lOsUKkPmRGV2tuujrd
tfNmgJI3abnbmF+THCUg86qK2uGIJRNnum6TVaCwySukm3VSZaL9vmek+VIJPt7pZEa1ak3ZXEcX
UjhXEl/iwNHJhSqcdCe7w1yRLqgkC/41rYnNm1ETC5JASkbF0Qb4JzTO7inL5LnUET3AGvpjCTzy
LPncfYzbloBg4P2uBF3ogH2/7DhB/q4uewSoTHfHbuxAK0w1Ao3PrPcQWNcdiD3NadWM7tsR092c
kOE8yYReN5hUn8k0dTPgUJ8dse5cTiefPfWWdB/FBuxSR9BkIFUvz/3q8L4EIHGsWm57Nc8A/SQo
a0dGs3K/hC75EtOt2kGNZtpB/UFrAGSNvWQ6zjs61aViczUUzbhUpxrXKE8Fmx7bvppvOKC4HEAq
nDvWtNdy6qdj1kzZzglhrxOR1ApMDbnVlmYXKsqc8kvdHsrF6vOwEn7bOA/eizy6BgkPKkAtjTif
hMOK8jA+DayjcDRSqQFut6k5N5VY9qvF7iobSvro8LzgfEPJshYym7pnyPPtoqBQ1aZFqbPptdWs
5sB8Zns1ZWlahKFDoLDXgp2qCGUrJZvUDjnQRvHUeF3fOifwUa8puuLc2LWoxxX19yuczAc221Lk
48pcc6iBaVaHMiL6rbITvx22vvrSTikNagslvwPq4nY+lIIf03qkm0J2mz/ZiOZPg4z8KQLKcWrp
JvZQUjaEPSTCuiykDf6LoHLCuUinMdkx46qPdK3kGaQcnxWiFvYUJ9doyMQJMkUACfoF0N225Qz7
EhVQY4/vARaVz2ngsAWDB8S8C8sKWZ7EdHnYskXcm4z1tRKo0jeOjnOdo2hLWQTWEH9kpg92p02j
25wbECsLX8YlAcZRInzRoB2HogyT9XlCXAMaQdLHl2ASFnMy9BS0+cENi4IZF0Dd09CFI9QIy4Nr
6kxfxWUs0y+ZN8n3pN9k9riSIHkBO1d9nKZoraoM2hxgbtKswDtBkLYvLl39dsRwVNGuq2T7ZteN
jjdYb2VUHlTw9aXrdCcOOI2AE9amCm9JcGNTzBmowbsGNnJUswZ8WGTlu/K6Qe8DwBKHxUtI0Nru
uZSo2g1hhhAyyJkfdYrduOMO1cD2E8Oromo7YgFEC9aprq8s2Tsi+7PzCOiF3og4D2xFd3Tzdt9M
hlsI+9Ljb6Xz7UNSC3MkkIwfsc7666XxS7brlwlSLDwbz3Sh6dexb6rXbZxBFqy28U5uJaBAvR3L
zA2DEloOwJoWSIGspP4E6W6+tmlCALDyufJqgoTklWyR+TKhKnubANG+rWyR1W72COJqA1IYU7xa
hje96qU6oDbrg8rIMCoJCp1aWpCqY5I2z9W2RCj+QaHgZi4zeeUa6XM0dM13IZm/dRvpr4H+bgeT
jPzUjeBDe1YSoSa01V/gw9iObiMt1o2wWz3q9Eok1fx583HcV2RLPOg+CJ3bua2hPBtgcHDzs4dy
6aSEJNWhA0rzDKorwG2oeDTf56Rtf3ayjLezxHbXYTq9RG/nfd9z5FRdreZ6hEptYfjK7+d0XvYj
mgDK+WkIUPdkLblaVkcfWkLnRx84PUxMzmfT85Er5qT9wkntoOYgQFXCcbptzSqvSsLB1dcaalxQ
zyzYIOQulaiHmIjDx+ihUhxFHM/z6vlpMhodms6Oextnlo8iDlats4s3pPJzsQJ9i2qWVSxMn4lY
gF3oQw1e/bgIXMG8pMnpWPVAfmmeDUO406Ifjrbu1k/ADiUo/H6ix7pGeleRmXwF8J/d9a0hB4w6
fczKaeU5lBuxzydLF6iKo+Q9s03b2KnaU/6x3NLoijrx7Q2kZXHL682Mqpwqf+cRVBYuUDyWszIQ
ZZTFJSlaB9gIsAcviF7ZNekxKnookNSKpoH97Np33VCEOX3JEglGK2HHgYBP8owHo4HYtXOTqLYN
XQ87F1i6I7jDEH10s6DdP3eC/K414cX1UDfR5pfWpt9+/vXJtfDvb005/7j43hn1j1+HN/fecTH9
8aH3lpHfnvpHY897o8ZvXT5/aPx4+Ft71b/pCvmPN//PWkYYdFT8+46R3/VBvXdivD/+S8cIZR8E
zji4P5fvTSPZry0jgn5IBWZQnk85Tgll0MzxS8tICrc4plByoSSh0CL0j46R9APDmZRARZNEUMLI
/03HyL9qFwFdiJPft4v4bWklh+LC3TBOqPAjQ3u3+qj+yQb/oh8FVvk/mlHeZ8e/nx3aXKDMA8H4
rsyiy5tupoUYE5yP1djs//Mr/t0HJL9/RQ21/rZcsLytx60Grl6BHFMC4PvPs0PPzr/6gBS27J+7
aTRU+HnaZ+y2L3H2vzm7kuW4dWX5RYggCYIktj1JrYGUPMjDhuHjY3MGwHn4+pf0fYs2rtCM2yuF
egEQQxaAqqysXUeyZ0nz+zT2fiN4cb6tDzCSLvtIqx5hItiEiMnud+y1n2PiHbvBeVvK+T+8rP8Q
4t5ZB8MkMf/vLoK8ARvAhdmHR/VeZvPTWNiH275+nbkLvhEOlLFguEtGxLI+sTjGQ31QH5NUfLHj
+OF6H6bPX7fXRR+j9DgumsSNJqrwmhVdMMU7+C55vTEIwz5la8cXHTRF4tk1LtKRVcw7KuZhF+fs
fhmcn7cNACS/y/bhKFdtPGH+ZZH0oIWQYEespthAmWl6NAxbBSHKYyONQJbw9nkbvIkSV6Trn77u
Qp1PBggzDcI+gS97sksnYrP3M7XLE0LxZ9qLBz/HNXTiZ9WNd9e7Mo1Dg3JnNyBCgvMQyXRs9lla
f1UjSBvXGzcssashWfZLgvtvisZJ5+z8OHX3g7VIOKlEsr+tCw3IlteXCZ7jTsRH5z5Nsk+FI/Zp
E2yshGF6XA3EasbtWaigekkWBANTRp0HD0f4hqUzta7hmNHSszpKyhdSMrvaVVZzYHXF6hs/XoMw
o/UwgJiTviR9bYP2AJ4bPPzOja2vg7rAL+ljwfA+T14ETXP/OC5eaR/rkdnd4frSGs4BVwOwjxMa
ccuujmI7B1cweQhqnGDWVLM7hONv7MT5exS9rJbaY2kdtb38UfbTKSucE3hb1k7yYuu8XHfLO3h2
NTwnTrLIvFNBlInlgRdNvmvofEoSeMS8+YQA0uP1GTPtJw3MYLJ3tVSBijLHtz67RbbPpiL+fL1x
A5ipBuZ+yWxGqklFlle2464pm2/DWFA8OQpE5K/3QU2daHCu6YgbW1WpCOwtdw3cVzwEn1btfGEd
GwQN3Pm7qL7BsbwHa+YgFx+0oF94yu1iBDeKKYUvtg/lGiz7RMmd7T5QcAbxT9+nJxcsl1qcKjiI
ulOQx4/4M3rpD4KYYQ7Krv9hdDbuF/a6tO8sOdUMB68zT/VTLKOxTj9YQ/p1cECYXMhdNlnLIW7Y
g9vzQwJOxgE8ZA7GVeZuTKJpDjWrQsdpgEeh9aNEVghCzJzuFnAMHhnYohuoMWy0P8t3gX0a10Ma
z1MQBd50Fsn4A9S6T9e3gKnp9ffLpsc0blTtelHv8fSOtZzf9ZbMN9bFNDeaTZEzdWpqT05U+86z
F5dPtpzfElB9b/t4zZoID8w9hO1k5PlpY++WseNfmljVtx3WVLMjwViWdVPbfjRW9jHP+hfHjm+c
GM10xG4maquc/ahGAPNYwev+luaEHYt6Kf69aXIczYB4JACZoGmDKOmWND4PWT7N/1q2cIOn6x0Y
FtfRjIflD0kDxoOIOgfsr6pwOnC9BnGqe6u5DVuOBmuQiwdVO4sTNal/ypPmPIzjE0JPr9dHYDjy
HA26w0hL+E5qHgmn+zo38w/wSUH/VQ9e4G2MwICv9XF7ia9SiErMi+QRvOkVqL0WaDjWOG60bloC
Db2IDbtpPqH1wWruuczvMzf+SFz/tgPO0eAb99ic4Ej5kVCthO8stUaOSKTdfLxt/jX80o73VVIo
P8pbFj8ylYl97I58z5Bc8TKqpd0AsmmadCCDhMdqKwcxAGH3nPoHKyse/aF8vj4M0xprYLbB5irS
suFRQ23yHd5Q+7eoaHHby9DWcFwhFyR3KM6XoKgfakd+V066sb6GebE1BNO5qVw43IOoAe/hKZjm
BTeAfPhi20N/vGlubA3BRaqQ07DQIMoDa+ZHDrKjdbZxm+1Ot3WgYZhZlFSJshgezqkFvkWKuPfg
3fZisNeJuzgdm5LNynHzIIrHSLTBuAtEvPXqNOwaW8OuQPSdxj4COapkCAqIZsCH86+3zYqGXLdQ
Bc06y46QcrDsJgpiYCab/MZF1XC72GM6j9ZgR2WJECriuSfRJtmGUTZtSg2sdLAVceLMibyxGRGl
74a9or6za/kk9rfNjgZYgRi3P9ixFyVF2Z37RZJ96bXi5XrrhgFYGmDzpHcLkOG9iMbDB69ywGtc
7Hu7aTbMjeHUsjTUWszNEWuCu6JW3QsYqqGU6ZO15r9QUGuvj8GwOS0NtsPAXC6TGtdC0TbeKV66
4Gcslb+1AqY50lAbFP000YqVUZs0/SNrR+cUe0K8ZIPr3XY90bMErWTmvJJlFZU+knYoqPglD/Yc
DLXbpkjDr10Xgc1dr4wQAsxPqQALNI3bYWOLOut2f+dFY2kIjnmcEhL4ZVTPZ0VBEcajK6Bg1rgZ
aGX5eMDjyaumHf5YLJT9eRAW8g5BmZufOoJI6EQOo1Xd+wUYnFl2rtotN9O6B977Mg39dm63XgJn
QVRQax+3xbGwor4odwoJIAPStK5Pr2mHaBi1A6eqEA0tIxDQH0saHJdsOS3VsgGi9ze4zTWQVksF
/pA/L+ux8blfWnvnToi2Xv92U+MaQougycEkBEcUmTgrN8Sd75CyY9+ETZtr2GzLoFgzEuIonlR8
cCyCfADka24cee+vLmI5fx95fu/Zs51lS1T5QbsPPAUW8MC/83Rp9r1qsqMEw2ljJOt8/PdOsvm6
9hfHK+LboJjEoM43g1fuPR6w4zyOPYL2zgj6dpHDaaOq+7RN/I3RmVZm/f2ixxEpgO7k+0HkzfX4
FBeL+5m3TPy6bd01zPJAkrJkVYH3BJ93JO4+WXm78eXv48HmGur6xALhs4UPwELM91Eiy+jRD+oq
TMai3bA59trWe+uhHb3p0INkMsZFpPL0WI3t566s/yXxeIJd6b0vDaQf5CJPeX2WMZyP/Y3TpkF9
aUcQSVUfR8xTyNgMqrjyjpZbqfR4fV1WUL8zrkADu8WWsUdqYBE5/eiEinLrsXfgOJXIPT8QH16t
fG69oyiTUyEQVr/e6/vn9B85icu9xucaGS+uk0ddT7KDcuuTABUySft0zVTdgJBhQweaMSB2UIwu
7YtoTlS9Yx1SjJGWMG1sOlPrmjGwUrfNqSR+hNTV6tvCJGJHDN6tcWNhTO2vm/0Cjk0cO0Xs2nlU
dcih6It7ypv/KGT8j/FAUO/+broAjbe2pq6IkgCEnNT9NcXtl+sLa/pqDeZgutTJaLdL5JY12fWZ
s+970BSvN26vu/69zaoBPV3I5NoV0n2Z94bDnSz5ywIrMsUvXaGQYmE9lv3PTc+paSwa5J1O2s5I
4zhcLCQvBq3j7mSNDInrgzG1riF78pF4jzNwimxrEbsxY/Wx8lWysTsNsPY1WCNDUkzwVeYRTln2
wu0CSgAE+ZFFPpxsv/koytI7DU0d77qZjRtG0nA++sHf+ypIQB2fEWuOZoU4sEN2YOkgG+aMpOTd
MtMNYBgc2lCj+LsbtZRFnSDdDeyVJXtyWD++MigN/AP2YXWskYc5qzGMU+9uPWEaKp/tjNzdtGi+
Bnp/GUokaiVOlE0Kact2NuzroO435s9gFVdRkUvI200O/Q7QA6NFzV+TZIx3IB/c1Zwf6dR9uj6C
ta13IOSv2/HCrChw+bKYJOijDdqjQ2e6t2GJwX3HY+x6F+tyv9eFZgNShR212LYdKZb2ZzUk4AM3
WQ8VhWo5IRyQ7xsnhthBL62bnDW2r9kFjjRvt26tJVpE+uh46qvt1BGfb7SXvm4IXFDELTV0UePM
3Vscy0Pjj+3GgphmS7MDvPR6cKNrMPh6uz1SRbwDT7z+NA45NCPGoT7lTDg7uPLl5+vrY7A8KxHp
cgs0k3SqeVUhSAOZ3WdJOz3ZZEw33pam1jUjkCZDS3yrbsGZSXowYuvA+9Yr1aUbu8vUvoZ+D5Yy
7hrZRC4O93Ln+kL0BzoimLLRgQEhqxLW5fRwTpHXObdB6NTsxECY85BtTrLkcNvsayCnuectKULH
0WTP1r7wB+tQs2ErFG4wwX90gS7gnRdjkCeVHYScfEZOOGPlUSLtavgwZtOGDTRYKU+Dtydde0xq
F5nTyJ3aL/ELV91h8tJ+J/rz9TkyYEKnpWXg9gxLKrAEVvUEXYpXhhG1KYgJUAA4D76C5EPsRtc7
M20oDd2uiOFkpJRALCLdS/B/pdhiR5ma1rAtKJ/IiIMwTAf6MPnzh7Lxjzd9tU5Ny/o4mSQcvOHq
6JB4QHPkw1xv2gAAaFH9BQASOP7YNwsJqxZJnF52kkP1CynNp+vNGyZFZ6NZuTekMrUwKYTRfZr6
ZNdVyEa+3roBAExDb+kg+b0pGAnbbHl2cnmPfI9DDrK9Oybfsn7asHIGEDANxaznngs5JxLayhmR
5tmdJp/cOQho7ZzS27gPmGZq/f0CzMPAM6Q8uiSUZPxMrGyPrPONE9PUtAZiJ8njYcZ9OoSSBN6T
7Awu/bfrK2DaPtph7PWt7YkAX93O1T7pP9ndW2uVG1NiWl4NrIPdczYEMwmRqnuia7aQH+9AnoCT
T7U3HjFMg+0QsGZeYmDL6dxXZJEeAh8Z+NdnxzDxOhHNtvqiH9p1AEn9PPUTeFDe79ua1nCbOLSb
Je9IyFSQIDObPDVl/na9bcOi6uwzxmskhAi0LV0WgE0wvQhYStfyNyy+YV1dHbYThBHGFvsRHMAP
S788lHFwhsDbS9eOd8mAvOvr4zBNv4ZbyMslhWdNJARxdY+zEhk7W28D0xRpaPXipimcnPNwGmZn
F0CY5diW9rea1dnpto/XQFtUFFnBEO0LkbYAHSly8Hp7A1emedFA2yIrKiOuFYedL46NIHvBnQ1v
g2lpNcg6C3FaxvHV60k1i39LPABwJ1HIEGbl3W0zoyEWQntJ38QDCedcst16iEMXaotga3I76Hwz
t0hYB6kyjgNxeo0n+0DiXUq7Y18N94xNr4nfhzPrix1EDa+PxzBnq0zlpeWvE4T6ZZXXEUQuPkkx
fEUG7GfXD9J9M7sHnsrj9X5WeL3zVNO5YUjmGDufLU1kt2BW5zSdD1Oft4ekSgT0WDZOBMN1jmrg
bpuuRVZT1USp7z1yp/y1ZtO4nfVQTe1d0GUfxrHbGJCpKw3fENXAXcj1VDQKEmaDc0DK9b5U0BNq
u3vupWHuNhtHqGnuNLyzbLSXIfNVVBTuSyLKV14FoUig3jOX40Yfpn2gIV4WcTwVzqwizhJ5WILq
s+3NIzLURnlKcCvrLW/LuWawAFSzACWk9MalAv0UpLT+tSuSOgdLXZKtwI9pKJoZUNKf4PKtVeQm
o/jazGFTSrofR+Y+QK5yefI8D7C9vq1Nu0AzBzFCbbM1YNqozKr7soAMECayf85pNR3mHFKJrIME
VrUmYV3v0TB7OqOsUsgAW5ArErXVOLXHjDR5AHEsn6uNIZk60CxCFsyDTxqCA5glXzJWJhCSGG+8
lOhcsszP6zGAnmpkM8kecp/ZTwqCZC/X5+YPZ+wdK6NzyfycEbosMQDJv0zilRfO/Yybjz9Nh8r7
B9GT2v4INmxCGMK29Xe8Bg5OlR179yNbE56HH+tNEgmuuwLJQw47lyn5BJmDnW8RCxmx3sPmw9M0
y5r5UKpg8C4kSZQtNofNCMYPi51vBVYNEHDWXi/u846XQDeMLxCWgfpFacVRQ4q7thdvM/WfWZN/
vj7fBsOkU9MS0PgrivzxqHUgstnaH8gyfhx48dh62ffrXZjmSTMWo+gg5Vk1bcSs2tl1HOJYJRX/
3Na4Zim6xhndGiq3kZX0P2PLebHL8sbv1gxD38O1A/pzG7lVkL0GfIZ4Spf4h+sfblhfnY4GOTNM
BAkGuL5aaD+tygMQIl3KoxNXAXKKZLevx8H9cr03wxroDDWp7HJu1gCCQvbrrnIhfQE5qWnDoK07
/h3M6uQ02yYOJPYgwwnW7afGLV77OoeoSf/v9Y837NFVJfsSCiTlDVLIcWBKkd/5XfW4An4K2mc7
HfnGcvyhi703Bg3NrK5Tzx6yNCrjiEM5GXbjmMY/s+qcC3pYCntPMm83ka9ZR/cxlGU7JBF4m893
0xjXhbuAe1c5fBhG0ONyt3/xSXdUmffipMFX6Dvd9myytfvBBFG8JJ8IDyGyfRqb6QNUaO/cLH/o
SrDsg1sdWX+i4pdDgVxC1itkQKQZ9tq8Chlm0Mq6ca9pgJ/onLddI7po8YInm6pXd2gPg32j+/7P
tf7i40UCPR5BiYzSZir3SaY40urjG19OOqWtHpCvWde8iUhT/1xmkHzsctl6BxhQqPPZqMtwyfQW
Ab5c/dJ74o0v9IyX8utNKNSpbBLLWtg5zn1r9H4p6NciSweHMmS0W+hEbTqlDZbK0sDOOETYIc4h
kItOIes2Jum+Ikmy4Yozta6hXNjeiGyjOI88MeCOb2dQz6rE3fUZMjWuYTgvhxZkOZVHhQ99gowE
DPo0bIu4Ympdg2/VIl9thMx2ZEHu4NTwobyDdO3n659u2jvaGV1JGaRCdhmO0ToinUJC6/AcWMuG
6TF9uwZaxVgAIpqVgaNbniGP920h0D68/ul/SMTvWG5LO6eRdlU2yxBkUTdDgZMz1AK4d1z3QIIM
ktX5YVHTYSnpkcu3DtpjHuj9VX2e7K9wVx+vf8OfqPV/fwNqNvxtvp3CBj/QHxDNbiGNVp/z6UTj
FzFC2Bj/DKGoz5DFptlLJ5/nZAwRFrkXoFgPZNmJmO+X6mcPHRgneybQTbSLftf7H5Puo+jSk4Ma
AzT7VRbDrihOPXQLu/zb4n4dx29N/DpV3zJIgPrFAU2js9n+uuB5jt6I1+5TezlOEP+EdMaeg3c9
F58gcHgECe3UNPEHSMRBoa57WOLywOgpL1FMoD51UwGJZxVhEDOHJInzEJPf0xDNzlMHUZ/aSQ+D
C9ZX2pyL6dTP55koKCj6z6SZIBxqf86mPx8NKdCtNX7/tmRx7UXDq6wilosN5KbNXYyBVH57KOl8
cJcvnUV3s/xBoCKNL8biL2W3oxCIceyfUJ7ZScgk0mTLKfg+UiydNei3WUEoJLEiWSuya3urg9Jf
C04fEqk3RmsarGYCW8hmVSm1UmTrTI9JDBJGPi27NKBPce5DIXyLHGEayvr7xVnXe50PPYc6iYq5
RrSMlhD09CfIoqtqYySmHjSLaLW26w+QpYwGF3uhGLKPwZSkgCB/uw689w0LSqL8PYS4Ay9MMAwB
IpUo7ZHV0Mnmyj1cb930+c7frdcy7Qnk4eNw4NhOCysgy8/S5FAU7VbY5v17H4oG/N2FXxE5k6rF
ZUlOd32RhdCveiqL8dn3nOP1UZi60OwjSdqllLnkoRdb9wKsIdsfHtKqWgWMPlzvwjBROjFwQD7w
oNosCGcaN0eaPsLm2PckdobbNtJaUupyq7puVhX2LP3Qc2EC2/HVKeaPYpQb55Pp+1ckXiBB9VB0
j53ED4tqlLt6gh40wnSwZf6GR+Z9J5MVaJAGjYa7ciJxSIa52yfV8rMQy/1gQ/AVKkbQEvsn6bJ4
ozMDKIJ1lJejcQVIkm3hhS6Utr/3WVtArw/7jG8shsHHjQpGf3cglWWrMc0h/F3zEyguP4o6eLQK
53e1yLNARAxU5/jZnZtjX/Df17eYYRevxa8uBxWnbU7GDvL2oC18zjJy9jtUtAjm+1a5G5fD9bB+
5xAPNLg7iP7mkJ9yQqfke8h5/+jyZaeW+Vwn4gRlLGhB+MEX1AVobkNmoIG/b60cGCnGcGz5T4vP
dwHE2qHC2rxmNd2Cv2lva/BfIJBnyWC9c0AQq4EifOx5Hy1Eba6vi6F5nTxY81y4A2oqhRDk5Sit
kkNyLhMpV9Cx73x7Y6ZMW06nC0LWCsWkYpTjGWixl8UCYdv4Lu7kOZX9I2SrHotJfexSJD7648fr
IzPASKcOIqXSKpeadiEluNRRuvzis3Xbbta5gXURd8g+cLqwzFKUgwGjIacMYtOguwXD6bbvX1fs
wgzU+UAH6ER14Vh190tPPkAvesPeG24oOjGQkTpRk5g6FOSQe9bx7zBud3ngQNjVfQFt8NP1EZj2
lob5lAbu1PCyCxMhTl7Fv0L34tXL5OF68wajrDMBs3ZYZR55Gw7F+GHIy38drzxBoP0+hcam4+Ah
wauNCTONREM6t2m/FInfhh11P6MSyNkqUwgtVxuuSoPl8jWMFzBJqpJxG1bCniDZi2Ib9TRzaCnG
3nFM+184EuLHyfPZXtiy2LCXBoDo3EBk8nvgDQdtuCa77HxGs51dzP7GKWMYk6cd+QuY4eOQsTaE
8P9hsZtDUi/7xmPLzpfiic9FuR/6FtW82IaNMQ1HuwTYqH+RV34Bvf8UhTEmNeW7oCu2tCdMw1nP
tQs0uqxdYFFyGdbzPQRTd3NfHngBBdr6ntrPAZW7Zt7IyTJsNm/9/aKrPEi7htmZDDPpHFT/w8fq
zP5t0SvEDP9uvedVBUVctP5HcDYmhcSqTMmG0TJgUicMcgZF7S6fRJh2lP3rtmX/rxOM83OFOks/
bV8gi4kS9bWtl2nrRWdad+3Y73mf9sPiiPWAdJAwk8gO9QLEQLfEnkwdaOBfgtaaaU1F2LXpI/Zs
KALrJj6i5WnAR5SvHZjHRNjgofW7dwfR76zM6r5ct5CGL9eJg84EUWkCbadwUMUCqeJmEr9tKAxu
WEVT8xrE7aVHrZV4lCErB/lGVOzBIQKlz+sfb9hKOneQVnXLUzupQobKLZCaP81T/ZwgdzVonLs0
hnp30G1YQlNXGriXGiLoyGPoAe7vkJJ6y/kLjMkuXl6DNNiL3LntsqUzCRfIO5CyQD+wGihgeMr8
FHLi1obFNS3H+vuF3YCedO82Y9aHUMFAoTjX2kMqZMucG4wS087y3POT0RExbjyk8H/mXjm9oKBa
iGfRp+vLbepAg3GQQGHDsQCFDCmvO4fUh94mz97Czre1r6HY61B1EzEzEbZNxlFzEgVeOs+yzyK1
/A0mj2kIGprrMhm4ZS1dKJbygS2QwEy8sYYYbPntpjHohMLZIt1YOrYKQaE7E85RIgUUG+TVlxtA
MIzA1RBNRkhzw9GrQhU74puz9CgcWzbZg88y8fv6GAy7VGcXKroEReaOTeiLJV9LgAinf/ZG4gVf
r3ewgvadZ6BOL4yrAVUim6UJpzSmO9TPDHZWh/SoHahC5NgEKM9xG+BW/ddLwM0UiRUoj6JC1sjf
jLXfpirfIr+aVkIDs+zTOfBRuytkqCo0t+3npFb3WZxvLLRpFTQ4BxWr+nyp0PyQo+Ruc8fYbVwp
C2K1f83KWooCUfcCxyRKye2HafiaEMibxyhQ4qvi/voim6ZHQ3OadwMKE2d1ODcWaqwWH6CM/tzY
wVbGnunB6mpYXvpkSQlNahz6CUrtrYJFMh7fRhQyR7klKI85kH2f6l/MT/YCdTxv21I6/RD8vA5a
Q0SFmZskUJD2uJvsyxmvj42JW5H8Djp0tuHSTnWc1VUdVn6dHFAPhu4LziBKTVX2dUDll19JzseH
HLVxthL1Da9NnXjYoICG5YIlETrVZPMvVgodWWTndrUlnkvUprbfpGwcUh5nRn1JNm6ihh2iExF7
x5ezmhwVxoyf8648scq+b6b27foGNABI16KD8txAU6Lq0Eb2pTp3QzaLDskNTaaCjduCqQvNBOSB
QOnMYKnDPE9sfqyDiQR3vYSp3HhoGCwl1YyAJaWt2oLWoYP0wHKq7uzWipFcEgCpVbZxZplGoZmD
mqDUS1A4dWhlhHzpJ+mGIDhu+fxMrWt2ADrUgq1KkCFqSFYfLQfVVp1luE21zKKaEfB8EHoohymj
c4wahkl79EguN5bXsEF1GuEYIK216+06HHL5YE3OB0fUd6VPNnwKhpnRZemWgcyL0811WM45qldY
eFnQst3SFjW1rj22LY/1KYpL1KGXsxYVdNjZJ3Lj1WKamHW7XtxjoYlVDfEQ13j/piiX6UPnK1iV
XlAByLq7Cb26HJ1Tlq4FyUTUYq2R7XCHClWCP/jQ+N9yDZvGsM7bxRg80JwKi/pFCM8AavZWj2VQ
zruGDPHGQWHqQMNu5XOSj9CEQcjDCoWUH5Gk9FGRceO2bFpfDbWUDihKP5dN6DJ+7L3iEcVN/r0+
96Yv1yDrE0iHox5VDY9zGjy1LQg0dhykz5Si4Oj1Lkxfr+N2sSXcabCcs7U8o6rtE+nb28yZzvsr
Jg+Kxj2vQwIPw4PvxvaO+Pn88aYP13l+zdhPoGYncP3QCdWTUDp9n0t/A1eGWdFpfnGfQiWggOeH
C1mg1ilP9xnZtJWGZdVZfimbugZEnyZEmGf+VooWq1k3C/3ZjYv4dH16+PuXF12HTnCFWoFqPUvK
5Al0b7G3uuA7qSGkT8dHFCE+oGz3a2ndeMjr2nQtatbQFhmMYRE3J9tLvqPO1j/Xh2JaDA2/iUSt
7BZS9OGCutsBlyeQITeueKaV0LCboPBSgxLsKqzrDLkXKCixZ5AmDatp2bI+pq/XMIw6LBCWmJQC
EYY8tOV01zTLxsvEcEHVGXw0rYTiKMwYTqhwe7DtUR3HClVhIPsTHBzHQe2tGOPw677ZmC/DNUhn
9bkoP5wWJXCBenvJDvHQ124e2S6R+aFG7bDr620Yls7uK5sim0YCq8enErVd3WQX5NnH0er2ZTmg
0KAtzgEZv17vzLADdK4fHKJulsYVXOGN/y9yMPIdtP2WA/OsjSkzrL/O8hslKoxbSBsJU6rGU+rL
X2kOh/71rzc1vo7q4uxEXh3qpBYo3NvayAEQg1OfUCdUHK63bpqbtdeL1herKvsR1ehDGk9HHKL3
SuT/tOVwm0f3v/TqcKnjxTSUYTVk7ROeNd7eH91uwydq+ngd2iqeRiTYSlzq2KF1yyfF5CsRW2x8
ExI0WC+pZPla1DosW3nqvfJ7jrqPZRDY+z4vbpwg7Wyux66O+wLVhp02OwjePVVTveF/e3fjeFxn
8VFp+WTMYPhk1xbgEJKXIJbj6fq+MTW+Avti37TNGPOKWiKUtmiOvlqQlTMgT+W21rX7dJLbSrEC
3s8pEL9xCbgX9U1ab5gV7TqNgqpDOU2zCn2+2CcrpuApBuomnyda18CakdHj3bRGX1DSj5fJ6nhW
TxltPl+fmHUC/stfgfY1uM51gRKsyCILpdfAwZOG3FkLRY/7UtofJuVtJK6+Cyx0ox3HoOQGbeDh
1EFB9p9NJ+8ECPYBdTfspal5Dbdt2kDdi8NTmNN5N0zfC/bWJFuu+XdRi2/XUJtmw+IRBmuPOvZv
wzA9Qkfgsxrte3XboYwuNNAWGTaRLYbVLdXdWar8xN3uwatQjxqFzs6V198xsaV2YVhxnYwWqzER
KsvKsO5BAnb8+8Zpc5RDzX9CueOJ9vktxwxEFTVAB51TOInwRKgG6Gns8mzIEQDv4y3Hh2kcGqT5
5EOqsPHLMJCBwGnf/0OCPALZ9BevadiNw4bVM+wtnZsGhzofgZsyFGV7R9z4PPbpE0/pht0zDWPt
9sLuNekiZsdaw+oWquQm8kXk3QkZLt8oVw88cQ7XcW7YxDonrekS3iUofINXYZufUSO5BxWoSc+u
VXyM1W0XVyy6hvNcWv1Uj7HEKyVbnrJRNUiwzLtf1wfxvtcYzWs4l/BGV3ANyxB1pp6ZM9SHFgsx
odx7U1cfB7rcTZN3X0t64t2wYbpMC6TB355Rjj0YEhWWIrhHrbI3cK3vUWXsg7Lno+LpxthM20wz
AT3yFxNSZGk4+vMXlHZEqcX2YwfG6/WpMzSv89BQb5INSDlTIYc8NwqMfvPc6rW1ycarwtS8Bvas
G3LXbmCA5zL+CuHCzz6u+cqhG7bE1LyG9bZwfJ/NpQqDsn9DDcYfCa321HI3rn2Gu4dON6NDQDvZ
SBX2Kv2Qk+VxaFHk9frEm9peh3SBb6qKsahUpUKBsr3/oKY8+TyyvP11vXXTxGjHNxuWKmv9AD4w
scYsA2nH04nlKAC684q8rV6ud2MahAbrgPUozm6JNTAqUfKZD2w/jbfpDHlcJ5pxlSVN5mH6c0Lq
nZpKpC3Qk2BIL3RQtLr7/0qa/5tWJ/rRkDygcoW0UAgiHEGN3uVqIrt5Ja1fnyODhdVJZmUuUHHG
L0Q496hEOvsnBhlKWYlDzBHDuqkPnVIm5YBSNNlUIqLgvEmU/R1xzE0VeN8L27oqG+ydTizzcxtF
XRMGyV+7/poK+xnF3UIeZ/vJmz6ktdqwGIYt5WmQHqyY2TOKWoeTXxQo5Tp6u357MUytr4t0gbol
L0d3jK1yVTr7npAK9enjjQPb1LQG6Nl1ah73WIPRg7QgdbPiLnBBIb++wqbW198vPjzzOzseWj8J
C+nIcwUx6xOqZ235lUxrq+HY88mAakOyCpu+se8KVBC4q6spv0PVcHKwFgYKt0er4/WhvC8u6nFP
O62JFEU6IMQTZsIvXkAPiJ+ychZHmrjBoe9BIENgzN8zMTYnkBarg+NV/VMq5626GgbrqBdN7VO/
UpYSIly68mFIswTi8f5DCV2h6yM0LZZ2Zs+z73Wo3i7CeCmHO2XN1p0bZP1tW0Fnl82xEg7k3fPQ
tRoKv1n1T8K24g+GmdF16ZaldKAGkBbhTBYfgv/9DtWIf0CD6vWmmdHJZZ5Lm66s4OnwoUeza6ks
91Xsb1ESDaZWF6aDHB2hUwo3Pipqpzv4g340/8fZlTVLinLBX2SEIiK+Wstdrb59e58X4+vpbnFD
ccHl139Z83SHuZQRvtYDlEDC4ZAn02kfIHNVx5LoPQ98LDLJZD3oG4SITF5CXQ70iPx7vsKPbqy/
7xui/yC9HBdaeTV4lfmnLB2OLTi7G0vHNkAGzstxZeVEYIMNAdnTIIuXJVpfIghLxu6yxdm29WGg
G/YpcqlDUl+iJTqLKDoGBb+DPW6Se+u+a73pmMrC4nrBo/WlYvVLLhoy3cF6fl0+N9BwSb/tmwcD
xFRP3uiCe3fJx8ELYlFzr/k4hazaSipeY+B3UiwmqywiWV5r5dSXAYn8kaTfdVs96MU5jm1xKYbi
qYWj8MbEW3Ykk2A2uCujBcXhXbmBf9XDi6M1YvtOvv9Qy/TAnKHpwdHmWty5hFZHXQV0I7ax/fXr
Ontz8qmOMJjhtkjRReV09KKiOOql3xJztWx4JpcMnjX+EBRIQPWR+yKy6gOD7UysKv94exW9+3QG
1pCBZomNYWGhi5OVgOyTNofI05/7pT+r9uqqKe/mMnt2ocdwuzvb5xgAx+jgNl/jOt/Vwdd6zFBT
RIsYGosb0ZmtfQPcMJ7uHNZIPJSGTXmCi0H3WLfSP3Rwbfz79ifY5tuIxisJ1UzasPJSD5wfu6F+
1EuebywmG+YMUEMmD6S1WdeXdgD3xnEQHTeVnJNskDzWiD8OVeZgkirq7EOeySzLcx9xflPUELZj
wY9J0OUxc1a9wRewfI9JK0MtQVe7A6suoqgeOyK/gd2VuK7+4fnIR4rpSy22XLdsXRmB+QRewizl
VF+cpfmerfUDbFHigtbPzJs/0V4e8Mx2t2sJmBwyMVPd8bR2EuFEM7yERtlBEwJl8hugtH3KdXW/
2VKqGmkDGJ7VF1gjnkCZvJuU+5Lq7iQq58kPghPizw2ul2U1+wb+l7aLAjfFBJVZ+j3KoudIDlsP
dhYwmjwyeJ4TZGx4dVnr7u+iKB+ytHst8An7ZsHAutZ4nQ2kQvMyL5x4zfooBmFk2YrWbENjAJ1h
VPAqFVUXNyTXoquJujEGvlMbWLcNj4l1t3CLiWF4OqX+VhzFiPx6Wy23NMAs7ZtEslmO+eKXSADT
sD5HC4tX6FzFsqP/uz3+lkDKZJJFC1FNs6J9RvSnVtJn0s5f1UAerlZ6+3YnU5VOeeucizwvL3KM
8LDmVuWRT/tKKVlkitIht9igbjtHuAlrwYMztiNMOLotlqBt/K+/v0Exh/xgV3e8+Ocuj83n7DIN
BYt8ZybClJIbvUKUTZaVl4I3EMGXXhrjMWzrXLD9e+OkVpoTxxuwB/mTOAoYKcSswKVlZpt6GBZ8
EQO/gRBqYjPmNkIpesxk873Pgo0bru3fG9jVupnaSi3lpS09gSqhsj440zojMiP5xiFg68KEb0Q8
PyyQk3AGb34ZcB6c2orp13H2tljfli5MUlkLe4ClphNm2O/nE1kbfsrI1D/0UN473gaxZRJMZhlZ
IWbTexIX6lJRfahIG0IkoaohrnK7g+vx+84twmSXVVEjFMLV4qKnYD2GlC2nOZDBx3mCyFtAuv4g
K8Qc+zozYnE/DLNVhyNiszZNmAsnwKw+KFk9BXP1ipKGjZ3PNmjX+XqD7DaQY89nnV+U135GJuJP
N3gbX2Br+vr7m6avFfbIu3flRYy5hgiDIFC37LeqVW0LygD1JPPGYRprdmij35p0p5xGj5U77tyu
TY04+C1H8MbBNY7Q5smH6nMMi5mth1nbSjIw7SK/SFp4Nl6CHAk/mAk/IDP2NJbp3QqDnzHsjrcX
kW0KDGDDGbPRasbtHWUjv+siHSEkXOT74i2TVKa8UoUqDEqwu5HRW6fvRbRZJGKZXZNLtghaLaSl
JVii/YkS+pj62Q9dbj1cW8bFZI+FY0gG1UYlyH3YIyYY4OEa7e4cdZM6FgTgpUfZgNMgQO2JE0n3
FNViSzrXNjQGYtO6DwXRpLzgpeYr7+SnsEy/91X4smvJuAZql0YUvIAkx4WwvD+UqcqPQwCNqn2t
G6gFaVmypcAxMEHe/9OyUvcbXMl22XOzyDWO4SiQUiA9UoMn0OqE1Xz8mE3NsOz88wZqPdxU534E
491zI7Deh0SN09ajg21WDaRK1I+grAYDo0b3Oyo9HpgMPruDe7o97u83z03e2OQh0VxDXPOiZFnH
RQ/dGyb+x0qxKy/FTfWzDlqnAzbh4oKkRbU8tSiz4k/Y/6ctM7H3EctNUTPuOzM4MjPiW8qyY90t
wQFSoVubvW14jMN2btY2gp8ntjKasqMES/ZeR+kvt+/+7Bv/a8dvzsJaRRVMqubyMvD13Kcri/3Z
femRQdjXvoHaEdZXbb66QO3ceSfq+f6pJA09aglH2ttd2GbAgC7LuiAImMAdqYIOUZxFefAb6edi
OOxr3wCvIyOfgehVXrrFo4h28D68Rrt8dCAZZ0BX9gHtaIfrESuzj97aflLNiJfh+b5V+ac6qj7e
/gYLO4abLDI94Rk973rEPAM/rFV30l34U3fVGUrZIvac7qkW888wi7oYVh33t3u1rF6TTqYbvjI4
0tWXPnW9IxWtf+wgrgHi2hRsTM4VCP8NfbnJJJv02pL8Gsu5IkDg3j+B2HBySPaiIBJ2+ytsXVxj
pTcQCUddQUvVx/yj1uoVYtYwOXLz7G4SInhdkNo53+7HNlrX/t/009Al72iBXItX4a7pzd146NkY
gY1AwmzeOCpsnRh4D9gCCwraIvlJuq/C7f5keGafgujb7W+wYNGkkoWIj3KV46oD1fzxqPoxP8B2
b++fN5BeVHzEyYbJnl1nvU/d0X0cxhZvGWmz5Sxum2wD7P5AgmKpBjAgvfyeR+wHL50PuWQvTeBt
Ham2QTIwn5FQZBiZ8pIVVGB66zX8wR0uPt2eg/czm5wbJ7Zw00rpoKsvKhu/RtyF1hshxVPfVyh4
kKvGU4Ca7qpg2vLrtqwpkz8WLFMxFj5499BJz16gdZx/BEW7PJJo02nCMi2mhlkHbeaqgsYX8njQ
/etFEoTjEbJ2MKTVGzC3fYUBc72WjmCgX10Qwk7HIqD1Q+BF4sjazfoHy8T/h0vWQaGyAqf6kg5h
cwjlWB+WAh5St+fd9gEGtCMIkICwgf0DNk75oQ6W/+leSqjxjd9vd2D7+9ff32xQsl6qiKcrJoHr
4uAwqAiiBGXfuzQPDXC7qPcpazYUF5GFwyGfIE1L0/SrSHNQKz1/Ix65zuY754XJJ+vA1qaymJAQ
jtKTCtuj53fPslzLeKyjU6i2ZDFtY2VgfFk8PpHQLS5+oYC9nLaHxRXzxlHxT+rovc8wMF7A4DDs
AhCcG7CL4HN5mkh3yL1XyV4F1BGc9mehZ2g+RE+zP9274+e1oIdBfGub8r6ep0OhhruF7mJDcJN5
Fnbu2nEXl9Z+qMLHKA+rD72I+o1vtUDf5Jwt8M9rexdvgTzj5xKCApzMT0E53KOG/rhrYZt8s3Fq
mFv4BQqH0qYLDoopNzistPO3hL8sq870Os3XeXUdBl6YKJBogk4lbIDy4i5g3JtlrIkezg7R63Kq
Vn/I0p2fZWwIYmXNUpc4yzKPPRTCe/aieuMN2HLGmEpmE9RXmON11WVM3RLCi/lwVD6seEjlqVM0
sOwwdSI7tKMf3e2bI2N7IH7fzWWOOZqWKIdutDs/zStPN95QLXD9Dx0tpEU4FC1y2TBygedbJk9U
N/mu1AU3uWa1gmKFwi3xsvT1Q40qEiBzUx3K9teNrUDzFZolC/Kxfbn49zwL13iGtc9p17CbRDOx
tCihaBCrFM30QL35fnS37raWP27yzLJOF63fgueS0vYYMnnO/X2cZG5SzAInDAtfYUw6v/zVg2pe
e5tBqGU/MglmHqmQuqwbjAjLoA3aPTYsv2NzkRT7BIgYN+llLkQ1YZBUllB4yMUhk0IfoHkzPERg
J3zeN6/XSXlzlrtDHfjgEJYX6HFnX9cOb7AxpJuG9bivfQOuzEt9TfM0v9SOk8mDXrrejd0gdcVG
tGPZUgMjUOd+PbE+KIsLF+lzE4gXp6+fW1LdwS35vE5bO7dtkRrnOKTRcbLC9eKCS1h9LtOxjgU8
kzdGyRKymQ6ocnRLF9eNa0DYIHNB88coLP/kct71RMdNeplo5zHIwjC/CHAIid/8mrJMxnjv2jib
/zHAeScOMTlluQCFswqxPfAlP9BgnuK0RVzV68sapX9dWe6jU32DEehxWcPn1iMHOnp/alJ9ub3M
LGA0aWch/M6iqlMlhIYD/j+vhMn0keeB/6FYR/4jZc1Y7DshTGmzCU5WGdosLivpRpgmDNEza4dw
T2Uu4yYFTRf15EQiyC8Z4aI+jFCn/Gutlk03d8tCMylo2YzajzWIisvcD58amT0uZQB5OX/j79um
wUC7ZG0zD4TkEPgLIf/uPHmMvtSFfxjoViLX9gUG3kmbgU7IkSielvI8aySt5oL+zdMtJQJb+wbQ
AzwFymgEo9qBDwokubzXZsYTQ6/DjduThfLOTVmzYmUTtP0dpKIjj55I4HqXPhvXX2HK9KkdHXGH
YhDov6eKtwfmT+QwEIXSsqXaZWzLuMlDI6PO67HNccVa2TeHpK8dqfbBwyShSX/hA2O42laz08SN
9sczR6B+ug3z6P1bmyljVikFiQOFyZE9UusNUb8ymf+s8ivnN/g2rey5a92/lqr6ers/y2L4D/ls
0suSOghNaBek/nFufV18TZE4Yyel+4ltdGM5XEwhs4kgCeeMCwYtbb6vJXglrZPtkjDDZF87fXPC
15kfCEj/5hDziL60/bLEQUD6fWlEk3YWLhGdihqX9Ui5xXkCJ/QQSfb3pNgWs8eypZg+qdzrWrAl
UON43VK8sfvodlFc8ug1RY3Gzq8wMI8YZR554OSXZubQGJPdmfHsw+C6H/ctIyM0HycKalWDIKjJ
g0c4H/2Gj8V9EJYbIZBliEzyWUCibi3mKr+kYZsdVND/QqHlB96InxkLNy56liVqEtBCCOHP2Rjl
lwBWl/cBQ9Gd49e/do2PyTyD0hjezmBQdBnXKby7upceyZh6p0z35fl2F7Yxuv7+BgVu4E0hlH/z
C2pvznOrT37h/5AM6rapt+9magqahSs819plzS7BSM9+Q++cdePIsP15A8J+Csl2gceny3p1UYcM
WJxXwd2EKAuKDzv7MI5uVFTWQ5VD3AGqaeuxH4bwwMY5i3MnU4e0DLYsli0ZA5OJxvtJOWGVOslC
obU3l1cFEj9Q54BF9WvIgwFOh+BfryvdmWYnBrrBugp6bCFOUgXsE4QVX5pIvd5eVTZUGMAuS0kk
o7OTaF2Io1JyPDZ5s5FOs8y6yUjj3YhyuQxLFGfB97oXLQiBzQv8lL7Klm/sTJYPMClpfgtpW+V3
TgLV4TROO+LFde9tqY7aWr/e2d6AToRuOXeLdJJQUe9cyaE/IbjqN4JNy+Fsqp0F3eingZ7FxZfk
XCut457rz6uaNoINy83SVDorV5+VSnTiEojusfNh01Y2dzV1Ps2R93UkWzlc2yBdf38zSLRWfqbJ
JC5kcuFn1LvjkQd83hgkW+sGrJtarbXr4SOGpq0Oo9u1x2z71dXWuhGM07WrcNXGBPN1yb+VoLAe
of+fbvDzbBNsALfolOcWunBgjJcHRyykl7Zsl+O4uBvwtSHMgG8W8nCAw06alFn74sjxCTUgJ9A3
ili7W68xllVkktDEiiLESAgnGb3yG5zbnvnU3jct8ooDf3Xabt97hslHm8eVsFk34uIwct/61Tfa
L0+ZrOdYirQ/Cp5/3bXlmcw03maFvHI5LtM0rafR9/t7GXnuRihjG63rTL0BQ+TXPKATWs/UzyH4
teQ/iZd4Az8O6Z99//+62N704HhjLjoP4TDC+GcKHk0ebBUZ2G52JjWt1WHtMc8RKH5LwxPuwdHJ
c0EtrZG6eyydbgApxVUvXRXpgx/K4sRC4HHUqrvb93EG2gc/84VYMnFZWtGj4UKf/RnJl9utW+Bi
stcWBmecBWlCEGz4o5bDeBQzSbyiecr4cLzdh2VHcQ3MOx5mX1EuLtzN8VSm6+6QthAcvN26ZUcx
fU6ZzKopcygq5yuBy+lrS8cDXbdUEd7/76HJYYvGKZwnz8vg2izrOBvIN1+ojfj7/bApNPlrLuhA
kVOi7Tko7qdg+oHXaCQLQKIpwunrEDhPIR/kxjC9P9GhyWUbJyZKysfsAhpQFY/YpY5ITqqjU+ju
acJtY9dyDU1ZNJhnO3NJu+wSLt54CKDkcaDc/XJ7rm2zYQC9LFmVkVFmF8ias9hp+/UwDmQrqHx/
JYWmJhrs2uEwOmOIhkF+dpfxG8F2rmmwEY3bmjeAnDVRrWhVOUmfwrCdem39FGUies41VxuZGlsX
xtnNIaE31a7OLjKCea6fX3Q+PKMQZeNstS1YA8gNAjPSuhyhcb3+kU7z4hferyoIzvU6fRBe99Ff
p117Rmhy2vBIpxisS4Bq5VUPacGDe090wUbrlnEyyWswRSm5W0VOMtc5gyNfDT42PC6P4Js197eX
qq2L6xi+OZOggRBNpUecZIAJWazLDNZ8zdMs5q+327fMBb+etm/ah3FlxIaqyi5+MB8Llz6kq4Ye
qZ9/CpW8L5W8yyaxEbRZYGdKoZHRW4q0IlEiGBy6Cn3PvWhjW7I1fR2+N59R+llbNHhAv5okf19l
Gp4H6HruqnAMTcZanXM9lWKJklB68tDiff6o6yqLb8+AbYYNPIOIQxUeZ53kKvPPy/Bbyqtz4a77
3lBDU/Sshpdr57aTk+CJJfyS4/b8Au9qZ4tYbjkQTJfNJZ9CvnpOmjRRth7gr4OCAT42R3dRC4yx
t8qKbRNsxOMczlK10yIeX1jdPfhFk+O+6GwJhFlaN+lp4xpmeTUCZXUH06wDblvzuYmqzZoZyyCZ
3LRpXjK83axpItBHmeef0lzUsUeax3Teyoa+Hx+HpqEmg/gypGAdnkDB4YBZZzHsm+/8RZ5FKl7A
LNkyX7F9zPX3N1iDOJLM53FJk3BUZ5kVx0at33nOE6nZVt7SAorQwHMj1RAVrh8laRs+e0V/JlN6
B77ul12YMx02B+kIp2ZFBGej0uviApya/qAikYt41D79dbsX26oykB1FU9EJ4kUJFF6HQxN2v3kz
bZ09tsaNM9pHvtsbQ82TlAjGjp7w5zRuZdt8vf3nbTNgHNJeR3vRgEiTlCVenNIuS+/XWgVn1+ur
jX3VtmINTBNcEfJuYFHSVtElyvJTpaSMFU1frmdP3vsfb3+KZahM8tkS5OuiqzFNeuXBdi2VNFtO
cJVvso0PsYyVyT8rohZqF+kcJevAFGT1S/c843UonjPN9sXDJv8sJOlYUegcJNk4v3aO+32hwcax
bMGzyTybVl0uBYpIErz73ach/dmAM7W6PZToduLN9MyEK0udZrqLkhxWs76n+hjaXvGE/WLjELVN
8fX3t3vSClVPv20wA6KrD11bZUkbeFtv17b5NYAMgocsdVFg+3avanMQzmiKuMprUEL9UPXTRhBj
68aAdMo8WL22PnJOflH6T1rB6RwJvzYVj7QMvWAj72frxkD27FQQ0h85Nr+yfbmiPHZq70VV6+s+
uBmwxknthDTEZGeIZmIvh4dFr7stto3l3/+HbVZ7brdWfZTUkDsIodSgxjlR65bhtiUeNhlnmvmk
o2BuIKTn922u47nJ71tnPmaVPuQ9R20V2bhlWbY/k4HGCtL7vYeuerI8Xrm4WrjJ0PaH2knvRsf5
dXs6bF9kHNfK7YuuX3yOQmw8AXYhf1RL9IFJssS9N55z4d6t7lYgZevsOmtvcChy1TcakvQJ91oG
fmz4EPkL2iePMB85r1F/z8atvmzjZ2Ce+mk9N0jUAi71oZjD72TNPl1XxlpMF1HvchmBh7MBft7l
3ig6hfG7RiUxfE8ZiWEuFn7eNz8G6msKcws2YX60W/1KO3a45lhi7lXPpZp+Bk1xp1q5cYpY0pCh
KYmWopDErbqaJ2TOPyhoNWq48TqtOKJu7YvXDce1qP9hKeZY7nj23ujXcsSYJLZ+XsEs6kuMoW5+
FilhcSBw3C/dGWU6L7fH8Trt/+WZhSaRDbLoQ99yHia86xkketY71M31x9uNWz7AJLFF8JH0XRBd
k1Kx13Ukn0CbQwEW69WxC+infZ1cF/ob8FBN5hmcDJ6E4HmdB9BpY3/J5/Pc5eSuly7ZSBjaRsrY
ESBqSUhPx+siGJFUUErpX6tD1Y/bn2Fr3tgDYLIKm+msDRMGbkYs5dc5ajfePS2bv8lR45BjIsLp
wkQWdRtPvnpZMvKsynbfOqUG1iEZDtYrzHOSSQSPEKB/crB7ySZ8jep+I9qyjY4BdxYKUN8LwpMR
ykB/+c3oveTpskWBs+y/1DjbGaHROpf4gDzqP5ZudNfW6R/SNq9X5rHbgNA3zTs/xDjm10KTNk3R
FcsRB6WifsqK2tsXCpk0tMmnggi4GicqoFWLhyoYtMWgGgSfehVU+6SlQpORVuXIVCzpGCYltCw+
rqnnHSoHB+QuHJiMNL5WKlp9fd2QeA2FvTkes1acbjd+3RPe2e1M+tlaqrFOecGSCCHpMRDeXUGa
X7UcztCiPPV6S6bTgjiTf1Y0outY2LKEu1kWVwz1gS6qmyNc0PZ9yBUnbza9IBe6hNAuOijcT+Eg
NRhc2c9lEYcp9O+aAOXatzuyAM/ko5UjXO3pyIKkhJpjEpVD8eoq2Ww8strGyYB14I6EDGUTJn1d
FENMg77+kUdu8wvFZEOz8xMMdI/c7WdIuQUJrZzseOXgnKGSu6WzYCkAD00/zTIdxMwnFSY6C59o
XvwRIz/APPdj47HXcPaTtfS/sFH/UnP76/akvM/aDE1+2qgbkoH2HSStgslaOjY0Fnk/HteQrofW
9eiTV054EM9odZLVJDYWnWWbNClrFREdPG9DoGcuwk9j5y/Hcln7IZ756D64afmr7b35hPoucOFv
f6llgZhENpTcriTgbpBIfx1fxUCcn1EgyjiT3N/owvZVxrmeZ56LxUdZgieC4QT+1H001B8WGp59
hWJSmg4PVRXu26H/Q2kbMm/R6xAkWkLccw4OuE1+yMZ9xSchMbaFCtXzykOldeL2y3gKyOI/9MHU
Hm9PhiWcI8Y5X5brgCKlJUjYl2yBVMzkCBDmeP0xiPZJZIcmmU07PlNlTYMEtQ9DHPCwP6+L8g4l
x4P/7a+w7Ggmey3rZNtpD0tqmuvhTDzinSM4LWysJtuCNc73XOeUOEWE/dJxPqN6PskWctek7r4/
b1LYxmitslJgO+5Z6catqFTsVC7btzpN8lqnBtHqZg2SrHfcoyDUf4imqT4Ofqo3urCMvqmoFqi5
WXI2B+CgIOnn9Go+tNnibqxQW+sGlpsUVT+QrcYKrWTRw0gTvGyW0mDLlcoSP5gMtorAGmB2qyBR
YHNezbtc6ch48MfkekEHw3IjNfoP5e6dQMU06Vyk7hoU3aAj3z14oirv115+yTKRYesrPjtZdZe3
C5SBRxZT1t8F4JSCSXf2Qv2kO/FaQ05UbsrsWhb1P0VKb6KNbA3wFCYDkohZOHeO09QPFddBrOp+
3sg227og/w5oQlLmA0kJSZah/U0o/ZDq5sOsdjncsvCfm/2bLyj6gbUeX0ni0nz6MYVV/22utf65
a0sx7T1BqIfGLeyqkjlrnUMNbm+sJ7VV8WdZdCbhDWZRrhfUDk3YsA5g7IevQyN+866Wcep2f4fL
FrPOgh6T8uZ3K6/dSdHEz+EfAInURybXfXkGk+XmEGQfnUAEyeDU4gzp2Oo+6kp9vj0BltVj6q+B
gJZ6EBpHmIBJqDQS8eX0Z5Tyr9vN2wbm2u2b1TMGAZYPa4IkdZ3fXVH8KEnw6XbTtn9+7fJN06mA
AkNX4Z8T3nwhC4zVPOisam9nHs607hzWVMhW5CSZJfUOQoj8SUbSP93+97aBMVBbpWIKC9qSBE5O
Y1x2dIhLUv2+3fg/wovvbIImdY3MEnWOeeol4GzrI2/wXpeXxx6lVXRA7ZAiEKtj51U33xYdnpe5
gntftRV5WoIdk9mmNVnBtW4oHp6rjx0sc+EB9KuRNI7ACNwVLCDX9u/Jb0dczaGbBsofjaYYvszT
gQV5Hk+tv5USeH+GkIr5dxcBH1poo2iahP0g7/wOyoQ+do6N0/z91Qt3p3+3virU1fXRRMFN8X75
efXshOvfeHl5vb0CbM0bx3mXNzzCQ4iXQDhz+uESzAIJc/6XpHzLaM42Pteu3+CvI5x1iKhIkrvu
kcnSPVTAyMbwvL+GYFDw78abYcrdNJN+0q3yQbIxLjoPeWKURDlutetdipkmn6joaTywbr3EBUUF
uegn4Tpf1mjrucA2PgbCiZ6KNFMTOMO4GZ2GUU532TjsK25k/xFpU1EeLRSDwmGOHdez/F9RtBsD
Y/vnRiTegLuBYlPlIXMR/AbX77VutqqzLU2bDDZJprBFIQNBYh7V2V7u/G7HraIny5o3ddd412mo
uC0k8Sepjnne90fo2Pl3uVD7nn2ZyV5DHW5WqDLzk8iXL4Vif+li+HYbsbaRMRDb+tAB0sNEkqaf
Kzz5Kugxz+54vt26BU/cAOuCasIu4hVJAp7VX9o6C0+LE4zPFFLMZzwv/7ndje0jrr+/2RNWVYVL
0YwEXNGOP8je9+KWb16ybK37/259VlNf1auHTW2oYMGxXPVih2JjhGyNG3Cl/uKrQikcyEirnaJR
t+eZyd/7xsVIpC1u1+jMReN91sCzh44Pel6+7mvbQKto8xoubAPQGuX0lEZuHwdZtC+LyUymGu7h
kIAYr7dx7QcxX4I/UjdbYvOWVWnS1PQQ1WwtiJssoeIPg9/8FfBoPMlF5Qc333pLs+wLJlEt67M8
E17rJoEEWS33z3SkJynKjcSCrfnrx71Z8wK6Qy2RlZuMHS8PszN3sZO7l66gx10TbHLTpo4oNQfp
ijSbqFk8Ncv8NIxz+nlf81dAvPn/9UBTTicXwzO2tDj1qoe9Gqh20Z997RuoBaFYQ+Ivc5EagQLX
sQ2LYLnPWzbvq9Ngpn4avCiEP0bpksDSFWyGwVV5dZc1Mq3vbn+BbYYN9Cp4HIpyjtakkLI6kYGR
g4+t7l7Iddw5xwaIZZuCiAGtWzw0OjnSgz4DADavA9eh/u91gJmENKmjaAlnb01yVDRhby68Q9Ms
8jhDr+aeu+58WFngxZ3D1XFK2yoeupI9jSPpkDQpQ9S5BT7yJ7dH87qu3vszRlzt1hnNchKuCTi2
MAwZJqEfi7qWGywXW/NGYN2uWuW8yNek9Hjh3U9lT+mBQRpgi/dq68DAe0Y60esK20mFUmFF6F8K
WtQbY2O5uDGTuJZ5M4ojS4DFRcUhTJ/mJKfh6UqOcCtxEC7t47YvH6cw/ZSVqEYsIHLg7Lzx/EdB
zfHCFtX1azIIpvWxjbLZhaRUS/Tp9tRbgMSMrQAk2KjsF6xyxyufoWB0X1FUDZG9lypTMi1a1kHk
UbMmVbn+qRk55TP90/NgVyaGmZppkjI+ZZ5cEx1Uf4+++J+aw52r1sD/gKqLjq/9mtS98h/hwaeh
UuRvGUtZxt3ksFXuWqG6WmDcs0idZ9J054Lk6ycC0vNh19SaPLYx1bJt4cyeUN2vZ9r27XmsiAO+
z/L7dg8W3Jn0tXJQpFEKPaRqqE6lA0JGiWLGDeTZhshAtVuXbaRovcJQwhnORdTRmHZSH2pUWm8M
0bWpdzY+U0Jt0nVD+qqcE4eM83Feq7MISXAYmxHsia1LkG2Urr+/Oc0XX+R1I+o5Kee+PPR+7t0P
eBzeiHVsrRsAdp2uTt25AgGSNInCXnWcab9P1JyZ8mkVQc1Cv/IpIY7IPg5T1NzhVWUr4WL768Yh
7kgXrJeKLYnqZufn6sv0G+v7rUjW1rqB3ybgtCYOXxI/C/0DJrk7REptVSdYWjepZk5R0UZ6Sico
EPXOTl0xaDt4W+vS1rpxIIOjkLlrM89JQTUCWDxbPc14rTndhq0FWKYcWgZvdCLFgCVTqY6fOthO
fvRBxf/RQ2Vwn1oqM5XQUu5PsFHIx6SiYR831xoLpuoNqoVtfK5f9gZS2SD6ZoYsVtIUpIXo9iwS
bBVb0g621q+/v2ndp1PF0lwNCZ+a7Ayz9Pneq+ctjoVt9A3ATq23gPDC+kQx/6GU6zNER47OUm4M
jWVLo8alufcjMqwN7ZO+TH9Nefs5kPTBp/0lklsFg7YuDNzSeg51ijtWMhZ4VRH049QtqNlwzsPk
/rm9RG1dGOB19IrqHzL0idvqpyZcLjkpDu3AHkq1WZD9Plfi/5xdyXLcuBL8IkYQxELiyl6lZku2
5P3CsP1muO8byK9/2T5pYKEZwdPMKCbQYKEKVQCyMoUOMJvLNuVoSMRnjPl87JqsPDgidh5G4rHA
yxru22lCvqd2sUbmYfiqv8BmI8GxN8ZX0cUjflaniLsYiIYm770DiL2Klcx5K6zfSWs67CyXfa2W
nrZXp0q9MxoJuQ8ly+Y0U9H6t+RWRmuAE4M36yC0WVRRUkFV8gqh9n+mECU4hq5Ev1KEmSymBTot
M9JVLmuus2KvYehEftV1aIKV2Y/KLQ/3nc0Q7zoHGsjh5UhKhExW1LWfjFZ2vG1eK6ObLKTFewXC
qtCyRiwG7lGsPrrk0eL5UiVr7Zem6WsRT+icu16B6buOVz9RSXAAiVZ1U27PN+/5khbstMssFfVT
ewV+6HOWT5eqTJ/RAnNKRHoE0PQ4VBVE3fqP29ZCC3yX5tUiIVx/haTQb2BbgDN0641JW4eauV07
iG4UzRWQL+uMSjU6sQIvlJumriPKqEWiUDhJc3VS+2c3R7OvsBVvHFw7Q6sad363y9Br3YdJAAlz
kfpuxpqf9+ducFJdf3OOlcu9STVX2jmgkoojkWVHR3rQk6deGi4r9bbBmXTEGDTk2bx4sr5WHhy0
naW9c4GR2CdWX16zpZVHJ/eWvR25HcBr0ttv+zotoaOft8o8HIWuauqL/ZyxfxVaqShUFu+Pb9il
dCyZPQ0pWiL7+rqUtW9N4ujO9f9omAeRE66kdUOQ61gyt+JOI0tW4SfACqqap7CIv96fvWnttQif
lZrBHZLVV3vyXoH4egEL26+kcVfgP6aZaxHdQsZyTvOpvk5R/V15SeMzi601IhvmrkPIatpZkgtV
Xwdrcg5xnSlfABxwhBzuWiFr+gmtFs94Ff6p9q+LJexj0eUfsiLiB9XM3zfZX0eRZSBnHHKLVOgR
prEvu/pAKhvtP83G/KZTodX17Dk8gTJjxRN57ntaPETc+7Rt9jezvSmWUVZ0oI/ixVVK66i6ZW8N
+UthR5saVYSOHQONOnQf3aW8psL7gUapyG+m5OX+1A1hqyPBMlGEwKbM1ZV5zieei0vCksvgzP0u
TLPT/d8wFJm6DmcFyC+eTVR+pTYERKuysL/i4Y/tIcxRonmIlD6AucOXfCbp/v4vmvxVC2epBmbn
jsivIkL/sTXFjm/1IfeVPa/lUdNHaSEde9Uclo4sr7gjP0dUvbjL8p1b0ac5aY49+JBxgvp8/2sM
u4eOF3NSBx35Hs2vXdKRA9TdCb5mXlOTMdhKB4lFoaPSDtTJV6vJArtCJ5cbPVASrWzaBjvpOLEl
hfREO2B4hTP3zgW59rXrCueIzmrosIgYOuOCi6ew3XjTrkPHQMs00zCscBHErE+t66Q+lda2iyZb
C3TLBbWrEgs8Oa3jY9z33mmpE/dwf51NK3Fb/zfbiF2IgUQkKq+AZmY+3kMe3aJ5XKCHvFJAmX5A
K8M5LtAViIaQhoToPlpd1z00oc0D0aVriGOTrzr//Yab8GgUekl1pbIFJ7gc6EOi7GVbHtUBZHU0
LpPXp+W1WMbXqCdfegiZ3ze+aeJ6PFf2gqN7VlyVUyTXuRrDQ6qoWrG8oeOU68iwNOtVHaquvkKY
5WtClmDo4t/hUj2zMvuZ3d6C8PqbNnjizzhIFqcv97/q/RXnOlrMS6hrzYD34iYkqR7nvpO/RnBa
PHcAYK182vuG4zpkbALhjT3yEP2yQHd9lWKE7+YopZyVwvL9gzzXKdDsNnKASfOq61ThIdtK4teo
aB8TJwM/JAnysVnTyXg/FXJ5s+Gb8LNyqEU7BX5oVMCAu3l7nG1nDzDnl0E5ayFostbt729+pE/s
sZETLa5o7+I+nwH6b1y6DdzFdeyY59ogLeOyurZJaPm46Uh8KJud7/uSyT5aaGftWHcObtOu2Ry2
fk/47McQSERr61Dvu2Hkm8odrmPIeselXWI1+XVpIAZ0ybOB1UdqF81Wj9VCvQX8bZzrMr/muX1y
+/G1HsPPm2ykA8mmznMyWk3ltQEJqA+J26ecLxItm/Fz7621kRt8SEeUVdNod3WFeoA75dTtLELw
pmJNaf/p/keYxtfO2cWQZ+gBRfWkumncDdncAWfcZ/tto9/c600EwG3QrDM7+TUb6+ZUpX11drtV
Bk7T3LUgZonFZdF35TWG7LUCbUhaHMcqJ8XKbmTYUHUSNN5V9rQ0Y3mVXi990XfsQAHWPJM8+Web
fbQkzSJOcnQgFldS5b8EJZbv8MjZtlnrLGg9KyenCzF4OVfWA595tmekT1cQmibjaGU3nFGq3q7L
q0rK+oBaMj+BX7INorCcV+xv2IR0yc5CupAz6khx5XX/QIBaUyz81Sm5Z6pYcX/DV+jYsl5Oc2Lh
jHsdRfRPMcx7soznzmpWahhDPtPRZV1ad20DHtxraA17dJoElUBjEx/2STv9Dnvx8b4bmb5CC2LS
RyKKVF0AqoxHrkaeb4UFSG9WltoQZ7pA59BY3RLNU3EF13SN1+JinjNf5tU2cgauo8vGYgxbPL2W
1wgM7Jchr6D5ErKNqV4nPhu9chF4HcAOl3b/JA46RFvyw0ubnRyLlVt7k4G0MG5GnNqGucY2J6dy
z28Vdlny6HB/dU2ja7lYlTkaEyFYiLZKx9tLUbuHDMQiKxnY5DtaHA+JbMBPOSDBKMhyjgpC5PFP
2fY/t01ey79R1MR9VE75tSouxQw2ngIPQCv7gyG6dExZUi62W4V1dq0StrNiuo9T9xiPETZoXNmz
bZIxUJ/8bxIb5iFFsUXSa9nEnZ83lfJJ1x/v28ewx+kkZ5Yj2ZC5U3qtalD68K4J8lzt+Wx9jsiy
cpI1LLHOduYuUFgaFpJch7x+4JydQJl46oFDuP8JBv/UAWO4bEnqzp2Sa5G4Q+07Ihnzfeqxcg1d
abLR7YffVBESVMllOA/JNcqLfVm01C8rO9ktIyv3y+yuoQJN7qRFcdxFueDZklwt9F+fQGywHMgA
8RVX2fGnarCyR8nBaLHNaFpQ8zCdo0T1yZVAuWeXk0TsW7y8nraNrgV1H+Ye6Iyj5Fry+QH4ofZg
Zy7bOLgW0nM3qborRHTl4fhc8+EcdkuzzSw6TIwAkhuynEbAuY5yV4K+YlfPzRqM2RAIOkIsc0dR
jmi5vIY0PymLnJVT4wpsTWLcEAg6PMwd8sF1AJ0E9o9/Drv2qaDlt/sLapr5LTTehEAIciGcKUDx
l0/euZ3Zg0vHRye3ft8f3sCDwXVgGJTEw7GLmug6kvlHVnb+IiKfdz/r+bPVUB+Yit0Qg4Eef73/
i6YP0mK6pqqpw8qyAnTz7qeie6C83kVzuVJ4mZZCi2XHmmw1ehi+UnXqd3E8+qllr7UXmkbXgrdJ
AfGFCCkiIC7t13Ke2nPYJmtlr2l0LXjxdj5UiSOtgNvlh4Spazh4h/tWN2xxOilZVKL5I1KOFVic
QIfY6+SxyNJP3IqV78ip20dD+PH+Txm+QgeMOcMUFX0dR9eC2eFz7xYVMKVJuVKSGlKCTk42W+5E
5opH18TFAxsp1TdWu/9Lm3FPBrFJJpTrsLE4QcgVAJ1fiSjTCo/bHnvtIeKz+PGyNNuSpw4bAxZ5
9MgwWUE0LcO0j5EJwr3HNkpocl1Ck1iQGIKN4EyRC1C9V4DCbYg+3V9jQxDr3GREjSRS3WAFWRod
b0HcxdEHdxhWymqDt+rUZHFYcQBUsMhdVQ2+DY0QX1r5t2EJD7YbAg8AXpFt25GOImO0Ez2uy5F3
3KF9hiJJfJqSxTrycWDbKuG/eMrCQZZ931lBqUjne2mngIhaoxkwrYSWk2Mmx8SKGytYsvhCl/4x
z9pTZTfbKkgdOhbKnqbFmMpgkQI9aeFzMUHyNZ237dY6Tiwep8RCY3sEYKzkPrWKxzCR28jguQ4O
s6dZibFEVmb2/Ehd8W8h2zXcqmEb0tFgjqO6RDSxFcxoZUFHwSMk42KfNf2l98qVjdSwtDod2YD+
0YlHUxhkWfGQReLE4+U4o1f4fgwb9mkdDNbFLu3HiCJTLgMe4dGodrZotQYGM42u5WFobRYNLiVk
0LRRu1ehbP2Gx2uj/+G2+RusBbHF/5ZFLIfLOyDqBjLTO0IcZC/G7JDLczjYfls1/hh+JF7mz/Xi
y/GHR4dHyaJ96D473sc5+ynCYwIS2m2G1NI2lXWDW51SBl44f+3j8AOl4sf9oU0uoEU36/skVJAJ
D9K46h+9QvYgU4j7c1/Ga4dcgyfrULEcpIMiyrCBED7ZOOZCgz5kz5Yoc/IKCA6UStJwbA+bvkdH
jtUs7khDaRjkqnywJuthSburp9YwCO+ay3X0l0NL1NwNe5Y/V4WPY9wjtltB1qjD3x0cHQK3ZPWm
Eo8aGqZLIcNgcfNjF+c7jxff0ZXw733TvI8Y4zowrXbRFQoZsTAoBbh00iIZzgOKBH+euDy6AJ0e
cFuZ7orSs3d4ZNx4g6UD1TpVt7xhIgxIY5+gxvE6oUBfCQyTa932hjcWS0QOfqCx9QKxzJ+ojFpf
WUCDs+lrertIvG8307JoG01eeGJJwiUMwMnxMqbeU9nbQTatAfneRzZwHY4WjrinyWXnBX3Wgotg
vKSqe47A1Tam6EmOKT1AM/fX/U8x7Jk6x5lXuZVNrEEGYRqGD3G6LN+mMVIr932m1dD2ElGM3VA0
MfwXiiVNGeF8lwVJQb+FSq2kFMNP6CC1aQG8OLOEF1Te8DB58aVJCn6MSvE4QXR22x6i051xG5eW
Wbx4Afg6D1HdzPs8svM98cI1NjjDOug4tahKeiuGSEAw2mBvSFuZ+L3iL/cX2XTi1kFqfOnBEWb3
YeBF9jcS22UQW+G/0Gxqd3Ytwz0Qqc05aViJhhLWPvaRXAMBGXz5Lx40XN0ot7bDYHTGz8T5wKdX
aAyi2bf8YAFz1LT2SkyaDKgFPrrqWRsn2MvmXnY7Fcbtbqa4vb5vwT+8iO8kfx3ONnLWeSXvwkCx
BBzlL+38LRyTfUinozVae+j/7GIeo5+l3ivcWxTggeT5KVPHAhyU7Xy14x9UgPhzuUThcFz6lw4M
xUO8n9i4vz9Fw6akg+HQEuQ04IiEB5WAwE0eOOGdRcRnsL6sgbD/5Mz3rKCVHbxQAuQLqLD6MoWM
YutPi9o50zWzTxEr/cnNDjK+Kvf24Yl8pfQX8GS7kI67unhmTey3i9yhhvWdxn4E8zZp4HtFs8/p
R2t6bqm3r8rvHVlTBfwTPe/NV9t/utodwDvFcZSoPs0N3mufbtMcRX4YGnQ7TPmZcKgnxF/nuXtx
W3HCjSAOStFTCprH2/zkWgQ6yD/vzESH2kUpSW569jKgXvaAqbhhtWfLxxxJg7GvaMQ4wj1ItOx5
4fqutSYS/ydnvPe7+ntCrNpsLrBiGQiq0eoDYAJZmn2G78vV0Y2J36MxsxlCf0kOMqJ70mZQAhTH
rromjXpKSr4rkDjxn3K2Dhl5sbOVa8Y/MNP35qZVN3UEyUZrITKY8td5rnakRQMNNodqWfa5qHwE
UJody5KcbmHG6bGBjOcsV446hg1Dh/O5VlsObLqdFkpa+AOVmR+76dp2ZHI9HdHnZWQpm3SRwMD9
rOafsU12JPsZdidBjz2vg6Z+KcfQH8t/eu+ax9m+nnGwKHfwOujcrdwq0VtgvmdibVe0SBNR6PHc
zgl4hbGJjwlIkKWU0+2i8mtFkkc3eyoKUEe2/aFYQD+tji3/JsEsD/PPYYCjDNaeZN/QxOAv4f9U
c0T33n4ZvdOt4rk5UblAm4/dXGTdcU2ro5VYyUw7hX4eFzxh1VnWWbdLvXgN2G4a/Bakb4rEzkvB
k5lEIgh58jzM49GJhpVEYdiF9eOAihNRCR6LQPX15MvCfSJDd0VjzMr4pqlrO1pNYgKxh1QEWfcF
oIvnDFKq9/PH+yMzHUhYdOCeddNEBHkyjL50xIPNyg/3x36/CmA6WrCQi0O8uRYB7U/Kc30Ru7sG
rcnhj4aOuJG3jtt+R9tRVEiK0iawPu/lD3tohj04rZ7yPL/athP6YhKPaEav/fu/ZrLYrSR940Z5
AdHCdi5EIJLUQgC5IJ3rQV2xbfSbh70ZfShyBR0hjpoTDP35IcmWEmoyWTvUm1yJ6ZxzodMV4Nqh
bpD2EF2yQrxhSw+qvPen/35dznTE4FSXoN8mswhIPf1WIZjtVP2VIsHVUbiy2ib7a2FcVrIRxJE8
sFjaHAfGvH0XC7q//wHvRzLT0YJZnFYdiSIeNCN7zb3y1QbBGlBgK+cW0/BaIEPIvooz4XAch+TO
svozCdmjVMtKcjXYRscLWgPeqrnFMPtKJfu4gS6bl3nbuiKZDhSUMhKF1yWY/Cj+GT0Z+YxuE9Jm
OufckmekmUeAPhNWW74nmxRXT/3aSc7glrpGau7QtspH+ExiRU33AJJ1L9qDbHFGcxAe3J+m2nbX
LukMS6yT0FHXo2KSOQ8U8XERsbQ++BzvO6dpeW9/f7M5iGioeJpjaFuIybfHHvccc77N8z0t94Zd
M9qWDJ0gr6tgScZnkheniK/paZvMooVtkjhV384DC7pB7Gc5vBb4GRKu9YWYTKOdUbxkHkRZezSw
x5L7VlleaZ+KjabRohbWTuyhpE5QJ8Pe6YZDuLAja4uV4Q1z/wshWPO64/XsBOMiDkvLHmIQ/9/3
GIPV/0IHsgQvQjKmAa/Rp57SwtsVS10cFtDwHu7/hGn2WvZt8OKa98xygqKpHxbSPa5vCqbZa6m2
SifgVaC3Cj/pL0BYv0hn8dkUn+7P/DbDv8tkpoMCCZK4VONMgm6ev2Q8vpSMHXLSnCcvOlg5WynH
TQa6/f1N1No8qeuakDlg9cx2KrHjXYYb5ZV0aPoILWwtWjsWE7EdzGH1sQT+M5zTK+559nwZHspq
W4XLdPq5rmlozoZlQfiOy8WCaOmhHtpoXwtr7RXN0NTCXC2Gea6WeKidJSDzvEtisvdi9+GPJFjb
ZzthlR9qp35pw/4kWPjKLXelTjUtkBbebduWSeQ1SxCTNPkE+Z/Z8cMCbDT7+35mGF8HES64nmaS
zyqYU/mKzuBTI/oV3zKsvg4cDJ0CqNmJT0HVNYeyYg9ZWH6Rdpj4VlRVO3fYmtZ0FKEt8fQEgPQU
SOrue69D6VWL/wHYucbLZgh2HULYu/OSga0YVhqKCR2J8lnW8zPuAV7ur4Jp/Nvf34ThkgOjBkFi
FQBKCByQXWXBkNXdmcZOfr7/E6aFvv39zU+AlWKQAAwoPHH0DMfmdtyrPF4jHzONrke6beVOPdtT
ICo3+0wU46UvIKy1CSbCdFo5kD82UNLppqCXVvdgg636Ihq6jU+Q6axychlYzHgN03C1F6l1ugls
3be6aWG18IUcYZVXHFanVgVlvEbsqpn8ou6wrWbXAYNNXqUQEMxVICL5PBPrQ98tu6JXawWjYV11
yGDqDE0L3TEVjKNzey2G6sEscHjdZB0dMVjYknh15o2B8Mp9m7TPZRaC/jJdAdCYJq+l6LGhMqyL
YQxiG3eqaFVCf0k0dCvli6Fu1zGDohy6ntV2GyjeHWNiX8mg8BozP8dxs+nhm/Hbh72JWYdxMeaL
6oJ06KOdqu1z5CaOH4Vk5TXMZCEtbMeG9cqZrTZgVhXtWOR9tNJ4OdxfXdPgWlXduKyAwlvVBdkw
/LIIi9D+jFuzbYNr+diSo432IQzelOPPyukL3wKL6f2xDUGrwwTzrM4abI1dUGa4CU4bJKx+wdZf
rr0CvP/KzXRwYM5mtFWFUYeocu0dS92d6NgLCeWHxK4C5hbHFCgRP7fox/tfZFiKv/CCqiyidsQX
ycVNjoQW1hm9pmusTabRbwXAGzdVWQWiHYiCBZ3dfRCM/CbeuDJxwzWdjg9c8AA4KzTFBmEx7qWq
zwNne7vpThTBRm20bbRr7RSGeNahgriaQ5b3ijaw2zQoI34cwKw0lsN36OF93bYMNwO+MRRu39sM
lDRt4Ljx1UrH5wZclPeHNvisDhYceBjXAJhi9rEC6YcCeX1rMah0ZsxeqeZNy6zFcw79+aaGlHiQ
Ep6/OnWSn28PJtsCWscHqlRUOY+sOhhm8hKV6txb0/f7tjFNXE/CNsTo8yqqA6AvhkMSd6DIQBys
TNxgeR0cuCx1g5csvJ90bfxDQcTUJ7b6JKt4JQQMfqmjA91QynKZkyqQbgQQ3LEd1EGo8GzZazdQ
BvvoEEHsNRmeZFUZMLxxBDXJuotNijXOXpN9bt/1xunrabl1NU91EHsy9N16PuSN9YOOa3w6ptnf
fvfN+FmccbCzszLIbZUdhnhhp8gds43Wv/3qm9HDKYdugHKaYKp7P6Fob+OBOyeXpdkWVbpIaTky
J8XzTIlb1xiNKrMoOnHmRERrl+qGFzemowTdTEKCmPT4BXDD5B4aG8LjDC7rfv42Suqz7JFbX+zu
d1M6YMJpTwRyJlVyqhO+A0mE79nlIe8AnlYPbTzt4IGU2r4Yoh3+J1bE+179xL9ZUQpo3gvswtae
Y02eQ/5re4cXS0qFmwdua2F2buELhEAN+cCV0DWcUHX503BecrJYsggAOzlWTXhkljo6vHkgS7UD
I/C2m28dXHgjd22SvirwcjjQ89DxfR4ucsV/DNuDDibkcyKdsO8LbPyosIZKPKST+2MW4XfPztb2
OIOhdNQftmavroYUXzAU/1CSfpitJYXKWnLJBQUHBtoCVpbEwL/OdATgqGpILLhdGVjqybb5o1s7
vpr+OFvBvzCpDlP5kYoKL6Sjj6vmjWbUdhEAAD2ZqqwM5qjA8y5JI3GEZmja/9MoMtW/QX241uDy
B+P0zt2ernRqD9B7axKE/CIS/xYwQBW4sZ+BrZg23g7kWhP94tD0NDJySuzIT+fUbxGdeTX79ppq
iSG6dBa72HHTmUB1Mugs6xCm8htP2/24xL83JV0dMoi7Uc+rCw6GF1zOPMqsJn6eLPP+/ugmr9e2
hlSGeFOFMAL4Y8ZPbhl+lJX71BKwbjK58THV0coGF6JUdcwjcel7EBe2HeQA0gjyiPe/wGB+HSXY
F4ndNmKYL8C3475qqtihq8QZ4g/brgZ0hGDLQWPXuYReJu5+rwUEJ8I54GX/4f78DWlXhwem9lDH
4G6iF8sSB6bsZzEma91xprFvq/4m6ZIl8oQoPefStk1zUN6SHSVCfsXyhs1MBwCOtMOuD4XIC4Sv
0MLW/GoTawcWpEM32F9aqn7dN5BpgbXKIS1FWNJKOJekDmewH0wXl3XNPqVrdz+Gs5EOAPQ8F0Vm
0zkXrweKv0rQuSvpiVrNT6dzzmmVX9NorQfZtCJa7e9Yy1TEeetgtadfWZQ/dnT5ct9OpqG1UI6m
tkqX3HIuVTu1fkUmelxSeyNmQZc3lePMqPCoc2loDJ5Iu4FWoVNsfJfUMXRlsohliFzn0ofTI3DF
124iuz5hK4WDwYV0vrpioC5fQulcIsXOYJ66JnNxjZa1d23DJqrz1cm5ccF7LcQlH+SnqQ+PsM6B
yRSki94a6MKwujqmbSxqFxoRk3shMf2APttXPrvbrml0PJsgMwHChcEnefMdtJovMe8/W55zvO+X
JuNr8VupzAN9aSguS+c+130y+GjI27MyOt8f32R9+t9NzgLnPKFo9r7g0eLjSOWpXcJvDhfnsGhW
Di8m42tRG7uVVbNqcS5ZRRwAqJx/43ytDd6A4GY6rszOy0gkITZpkMn+7L1G+WMzfkoG69xE7k6J
+pxAgW6k9Eyks1JUmNZES8lp7VBaVgrR3JavU2f/sDn/7ubuposCqgPOohxE7VY3OJdBjRfST+d5
WU5bVpvqeLNm4WKW8+hcQEAKPOVEq6e4L1y82Kt4Zyss+/3fed9CVKeok70CSpFU6lLPeKgPM9FB
WBYy8Z5LrZWfeN9xqc5S10Cgs8tEqS4gvgCfKU+tvYdi72C3dbUvO29cydPvey/VSepIlxRgP2rm
Sx8T5uMZdPJLGwzV2wylhTeYFVOnihN1KcSUXmLhtGcK4cQbERhbOcuY1kKL8J65fT7FFb3Ydvw0
TONjrZy9DMXLti/Qolu2duXMwpoufLTlo4zn8ezwMr2QLlyjZzF9gZabixEqcdC5my7o+eKPedvF
ewjayEeXtXx//yvevwunUgtpIlnNpEjpReSnYmx3IrQPrpfuMvt3Jq2d251w43D/pwwOpSPQuskF
429XzJesHAefjW6CXk/ZrtTbptG9/+7nqOdF0834kCSCRJLtNtYus7xiZe6GoNMxaLThyMsMK2EP
Y7Xv3LZBD+TQXmQl1b6y+7V6ybDiOhrNHaeY5jjlYP+I+mMuUvYFbM/LC52HdmX/MBnq9tNvqnu7
b3NAqDm5ZMPMUr8B4d6PxRFqBXbwp47/+3hNdd462UCvvZlccnHKp4Jk5wlgAyf/OlfVIW/7XVQ4
h8L+MpbNoQXmvPEcdKPXfpRIP3O31ctUB6zl6MDpGqiWX2a8X7yCwVPumEhWc69plbTQHx0WtzTB
8CH9aKvfZYG2cfZSRGQ3Vv3Bi6+ti1p33kVe7uNb3ZnfuifqjVyr1NP2hTbhNTiyJnWJC5q/2AuQ
+mBdHR8ml4ZkZYM2uYm2MbjzYLvAA0+Xwqrn1xIvoP8UcVx82bQX6Li2GVKnMzTfsXny8cVKrZ+u
TDbVpcBU/te/GxFPvC6RWcrJ29GRnZZyvGBPWMtct3He8W/3dq59Ez8pNMsbaDqNF09WH7hdlH4/
AJtnO8+oxn4OdEh8NCxtelcCP8B/f4y7uFVXeK684DHX8Qsuqj16hqy9qNtmW5r8C+rGWD2A42W8
9O2NGULEv6a2PHUe/Xx/qU32ujnYG3vR3A1pbxfTRcb5aWDHpXIv+Ecret8jFfWjNaEkg8e6Wr7n
TlgrqyHjRQ7g8FNZG+6BllwjWzCNrsV8arvA79jRcOEizC41LngHe1KbTgpUh7e1CmIgOcqfS5p0
1YMH+c6vDIl/7cHbAJ+jrhbMqsvBJlNDTqZzrOKJQFEqIGXe7lDgQegJrR2f6ybPfbwTpTs7msrI
X0hfXCwoqa5EpcF8OtDN6q055AJeYA3eWS1V5Eu6sf0aFwr/dbEOyKesLMV4GZOO+2A5QXtaUj0Q
sILe92FD+tcRbnXFc9dKpvGSOMOBFvazbaFPKuePalArnEImA2mRPiICi2xqhot0VX4oKjsH4kSt
JX1DxtJZ8oqhygt7HKZLabvAEMk0PdGO5A9urLZh0KgungoZhEm4tJmwLzrdwSoGSB17ZbiySxl2
EV05tQohNN/3w3gp7PypdvuPQOldCpqAl50+pYl8kGGypsNoWm0t1IdukFUO+v1LnpMJPZIyhWgZ
c6+9Et5eqd5bWXLTomhpHJDZGK31UXeB3PETMOT/1tl8Loj8et9pTR6lBX1JolQ0GaKict34WLfV
sJvWVc8Mo+vQtx40IGEfAnxtsbl6cupyPGc9d8+b5q4D36QEZszNF9TBZQU6OBVP+6VX6WHb6FoK
j1UVolcZe/lMOYt9UHlC8pc03dp+exvnnRKBa7F8qz5E2KfjRbDqV1Gowm8FORXQ+xUh+V9Es9/b
vuPmWG9Sq8cyR4CKYLrgeEJ2XcunPQ/5v9sGvy38m8HtCjglMmEJZMoc6OWVYsc4FSs7qsl9tGRN
stGxGol8MIZd+SCtwr50zbSGlTFElq6kOg2UuN2YTSjQj44rlmOyQAOk8bqf921jGl+LXJnJTFl2
gtACMwYIl0A/Fj25i73R+7XIRWANZZbC9BWkoQ+dM7JdxkJrm+l1+BsrE/Bn2bS/uN6U78ax9oEU
X+sqMayrDnUr+JBZoCEaLkzV5ILO13lvhdW0zTA6KR5nLE6iPukvKfXsY4fb7VOS87WwNeQYHe1W
RqWtmsXrL40qy0MSjsWuXZJnFofJrgS0yG87V+wWi679oOESl+qgt2WkOI27troko7vQE2pAsMsm
Vfoxbol1EmiM2qdW2QfQZB7bfbwQ8HhPdE2z1+DFOoGeO1RlDbxgf3HS/tzS8aFpq+fZ3Yacon9h
4uaC5Tetk0tFQJrbuvl5LryXNnGeLV5vdAgtVSfgprYh7I3CDNc/T3h4U9/VMNafN4W5DopDe5FT
L2g9vLB8tHcQuVB7/K35P2dXshypDmx/6BEhiXkL1OAqz24P7Y2i3QMCSQgQ89e/U2/Vl9flivDq
RvR1UCApUzmcPCdxIpdfSLPP7cHK1NnoQ4uKkfao0XhzvO4w+dG9W1ZfK6mv0XEFJoUZ6VBOL4LF
3ZZ0VFsPeIrN5+tzxtjX2DgSAWagwno6mrga/vSW6Z9tFV/i6Tr39NUtHcVdD2QxEnlMfPY/R1sv
V0w3l9DpZ4K8NXleTEDQGrXQu81pkZZ1+1GG9qmYy3dQxV2y73NfcNr0v65QAeygg+YCAryqwYgd
m+6EM3/t5K+Z8wy0qkfR4QpqGoggJYFbDUnfhfTj8609E8KscXEywJBVHYfjsau8MIGKMiRklG8S
q9hrGHrz3h/MhcrtGRNYA+SqElC3nlt79Octdybo4Sj7o1WcfC1K+j9g3l+7EIpYDLpHoVk75rUK
4pum8P0L5ntuh1fm60KaQLNoNse+mG1ic/+qkexCJfXMdfRf3Br7H1fPrK2DwByHWtLEBQ8KI8DA
/4/oTtOPjW/AHES7lAZgrfRV/7UvWgPaeBUQX4Ii71jJENqgBjN82vL5Quxx5litkWwxiTXoqece
7T3XTdAOjXbVLOkm1C3Zh5GjH6evjlu7ayybO8eDoZAfOc6W8jtVOO2edR4olhp5iV3uzP6vmesm
4vWDE9MexbO2l4nvFv0HuinNBSs89/jTv/91dD3fRiO4WOxx6MYI4AwHBPd8ri7k1Gdc4BqCFgTa
GaRZ2iOL4zlIHFO2R8l7Z+dGAv0NqMxfuIXO7Tr772c4xqn6JcrHIy0gw53W3jjuxDC46RKPJnNi
s7w2pw72567r3KKtgnNw/9fYFEsPlRlZJnriprUZ3j9/+LlPWRl8i0GsZloGemDhLQR1MxW6dyf+
KncI3iO0bD7/lTMucY1OG5WHjqiPXxm6KeGhfAe1oPGjC5nduXLgGpsWtG4AJSE8vvZOXOsimbS/
K8Ye3ZghcVV33ZxILvYiH65Qjvz8k87syhqwVs3LMJiQoTq7jEWXuGCFPjYyvEQseO7xpzP+l6XM
RRHkoRc0R6+qtU6bNmITSI14f2Hfz9jKGrUmHVaTSaPqb3S+RcH0V09YApXgvarMw9dWaGXsQreQ
Rc8tzFHHzrKNp3LqU56Due5rhrFGrIVS6X7ENhyhUnpXqu4l4JcUrc8tz8rCJUNZrJrtcHTodCMn
s6TV0r65OVAKMn/6fH3OGcXarpsFmo9eh8bLSDf+XF9rP04HT32tQr2Gqo0+Rr2rGK0W33ceEHY+
qOlSb/qM01jj1HQlOAZgWtSDGP9Vi+6mUPCv/nSVT/pYqmLz+QKdsYE1Xm2gLA98qGEcq9g82emh
EPyCAz/35NOH/WVdSo1oAEaCHnSs73I+oQYef80vrBFqnLqTquacHkCNhW6p9fdLoC/MV57Lr9cY
NRnbRXgcDy+5miAaJb6NPXK42k3iaEx6W2wdp0bhbNpKlV8IZ8+t1cqMA9rOBDJA8tiTSSW2ieJt
yfSUfb7HZwyNrOpmSx6WLjXF6elkA9ryzJL491KQ+4jxr+F/XbIyZrcnTs3DmBwgK/UUe85z2MsL
MW2MA/OPyugatVaYYKzA3QOux7Lmt8JFUVFXzY+qKppsbnSRjaqa4F/LcKf6fr7wq+e2ZHVpo/1Y
mSXk5KBsuccUeAba7ufP9+Pfj0ag9F/LsNIGJRTQ6IHT4FvnqmMP4d4L/vrfDo+tQWulM81+AN7O
g1tOH0EXXxtd3cwtvyQk8u/NYGuwmsPrIK9yLIvu6INp6zvwl90SPaQwlkxqCH3JaZcLE144u2fi
DraGrsGF9FXF8EHdWN4sRN/zus0Th8S7BYVlr/JfRxXee1qmYpl2zAu/5GNAAPbfTWoh0lw23CeH
yXN+iG7e9XO8+9r+n87FX54xhn6SjiQe7ZVei2EuCqnP+ULiem7/V7ZuWm9AgOaRgwSYfPHdR1Y4
rwGvL2AL/n0rsXhl5tKtwbcfueQweOW2nVo49nxvRbEz3NxAD/X+8xU69xWra7sYGWiXWnxFDf5D
X+THqOxRSfUvfMU5A1zZdju4TgiiYnKIF5F5glwZeWk8/98JOFsD1gDtYIOiWKCKvGBorxdzYubn
0pQJrwUEsy5s85kvWHOngdHdaRDu4wi18sWh0Z9mHH98ae3XsDU2g+mzLbA4An2EEy5YEJuOMth8
/vhzb74KuvO5F75Xt/rYDQ408FhAN4uwZfa1p6+sdvHCYOxlyQ66JiIJ81hAqSzvLzz9zLFcw9SE
YKNLUIw+xD3/HjD56E7dzoTThWjyjG9dI9D6qBknd8DZ6cxNqG+H7gkQiFTwV2RyovjpyfCCAzpj
xWudVW1EbIcRpydogqs69g9z3B16Ff8ghD5FkfqaFa8hZ7FTSxIHvTkyPx4wnOnITdeM8YY49BLX
2TlzW1mywpQFcTTFl6jdCYZK8+aIpTNlkUAqY6r7SwWCM1u/Bp9F0VKURi7yGINgGpN90fdosPt6
nL523awRaGXBAu7kGuk1h9ok2BB/uCUaO59bxbmXP52Dvy6cqgQsKBqc8shsQvkbIFuT/f75o/8d
W6Iv+t9Hh8xAWWLCo8faHlzM4PqYA2qcEbPIFw7rGYexxpr5UaB51PTLwYK2NKPWlFdyidwLV8G5
pTn96l9LMzlMcp/G5XHoyxvL1J8F7LgJQQfh8/U59/ar+7jzFhkWvKyOLdNaJLPKlU1ysEe9fO35
qwtZkXEYJbHqWCvr7KULpd5gyC8xf5/b3dU9POXSxr6V5liW9TvQLc9u6d9jPOh2Cqcv9STYGmam
HFCj6alaDhB0CZKZDSRhhbf50uqsEWRLYwakBXo5hHzZNFP5EIH16oJRnXGiawBZE2nSAstfHSPK
n5VPjrpzKnxAdNsK/xtR+mtedI0jIzaKDNTE2AEkeeFH5Ul78NsyZAkpUQ392jqtrBgiBPBqtFXH
tgILGBSHpm0dxpekvs7YwBpINimHtDQPYQPaXBtm/mht37724ivzxTyRBc9YbI4+qMfBkjOFKbPj
BazVufde2W4E/k8vWtwKkArvl1fJPSvIFx+9MtsW0gWcTn11HJcaFGlSjTtwYlxiVzxjtmt2tLDz
y2lCVnysJmveY3MCyjg9+t6JigMHgnrgqY+/aGKrG9gVPbj1sEwHtOMyBZ7gBELYl1plZ7zzGjA2
u8XseyOoNKMedPMdBqLBrS/x389Pz7nHn6KKv5x/uXjQ+aAGnTgP3jMBCZtXQm2wQTexSBp46fDC
MT33Q6sLOIQmS1/V1hwBWVf7qI1FJrg/fy9ZdynxP73z/6+SYOjwv9/CbSHLxmKpAv0rBhExxgkG
sjWAauZ2SLz+EvPeGbe35lArumHo4hy/4+rqCj/SVttgfAuUcyPyX59vyxm7W3OoxRBgWWYHI17B
WN/7vniIHP+S1z63EyubNtKnABU78oi26J4JmhYBe1viL173axCZDB2mAOkXx86vBjByl8EGykVm
+/nCnLFrf3UdazaFVQ0e96MC5vvGTkOXBaAiSwJ/+WN5caleeG6N1iYdET/mIi5OGJ/vIfRNwi7Y
1cvXeODA7rA6qWRytQKZ01HW458Rd+VCva9FW2skWT1A59YpiuKIfbgPHSKTUE+XSpxnVn8NJNNl
YTxe98WRztNvM7RXEet3uCNua/DofL7BZ07+Gk0mvJKGjh6dQ10WKHz0Bc1oPV0aRzizr2vkWN5p
Z86XDk/39XNdtZvQ7Tee6vefv/y59Tl91F/etFDCk7lB7i1Ynt8NdbktfJ50dSeu3bm+YALnVmhl
v9aZVSCiQRzzwX3pqwYAu7a7dN2ce/jqVu755HuhV+fHiokpcypxw/JmuRAvnluelfG6Ve7lAUCm
BydsH9nIdEq60Ca8KlIxRpegGOf2eGW7lTsGmCAP8uMyFQplUojOGsajBAN2T59v85lFWsPDlq6O
lglmdmi7AtA/n9O9btnXJgLYGh42G+BLe0GjAzi69U258H7vgOo9+/zdz+zBmjZNi9lrSmSPh9ab
BgQTvpuUNaQ2w85CYEvZzec/c2YT1jixyrRUjmAmPNCxfakX/9XSJZsa6CR97fmn3/3L0uY8tDQM
5ggp8QS1I9+ZkxjZcdJIeqH7caYUtUaK2XYWDErJ0YGoaBsNGMcEsOhNuc4CVbT5mwSSLNUBtp+b
SxxL5xZtZdlRR1UTEVBNMK+9aph9hvaEzpS/fE31hq0xYxHIUMDYzINDZ4m769RCn33XDS9E9Ode
f2XeTU0dOQkSHEqoGqGoP8st5hvUtwE8hq+fb/s5y1vZtgsNb5cIFR6M7+f+y0Ax4nAfSE2/NmHJ
/oseo/8DekJWOTzwD97I3xrHPKHacuFmPrM8a4gYdULPBf4a0095lANS1e4WoHfSPIgvIZPO/cIq
xq6ieArDZvIPmOBWmzkE1VnSD3n1MhbIyT/fgXO/cfIrfxlex/xiKqbeP1T+LA+QiEC47bTRfuaS
f3GhTj/9108YAoXFClpHhwY8d16qWsF/duhyumlLAL3+mgdZ85mBqpZ6QyP9Q2Pd6IHZTt0XpvM3
ZdW2D5+v1ZnTukaKocuJsfel8Q9jHMVZa4fmrllCcwmYcibf+X9kZXSRXTlCodONxiF8wkx41D8H
6BKbjsv4VxsGEFmu3Lr95nOMHH372ketrLzqZKWKhi+HkU5RxiBJhYItXy7s/f9Zwz+SuDV/mdsO
bQGuRHxU6fQJq6NDVBUfXLaHwQ2qxONRl1bzj1wteUIkfwY8sUmJKX9A9Ph2HnOeRK7deLpLJjwk
DyyUccvnsOteuiB+FTn/AXZMmeTaNYdQtN1+avoywT1e4Rbhlw7XmZ1fI9HEbMumiuvgYCeuxys1
g4L/ymvD8GsKCFD9+q+NBDZvQFEa0oOf1xj1qvy+35YRyy/gts69/8qTAENA86KnHrZWayBoTVEX
iRcq+/H5ITrjRdZCqi0ZZqh+N95h0lDANIOtjuXc2Y3vEXHhJ859wsqLUNHMYum0d0A6SqG9OAZ7
B5SoF9zguaef/v0vHzWbwCUz7s5DtWDqBbrlEOTMx4g9f74+NEbnGI/6hyWscWcLRBVUgXrbgbTC
7hYwxgJu4/3EhmyI9KItDtYfQoYrE4eIcG0DolGZvyjjvi1UP8RSvtnQ/xCUf3faqcwC0RyWKrgq
eKxSvwrv4qEjt9CYu25J2aVxT/O0doERM7W490jxfQLKNAVo7HcZBjmGUGBSUMCokwJNUVpOv1vq
Z9LWkBqt3sw0PwUUYWRDvJewBi274dPNqIBT8Rx4iuilF/yhauscSNz6ubIgjlJmUyn7DOLWB5JH
xeb0nNANdzUnWbHITND+oZ7rH44f1qn2wx8a3BCS1IcIibPH6Q4Y+31j22+i8w596DdJTPptW2Ao
x3DUHEQm/XoXBiKtMBWMIbyj55E40UHhJqf3Fv6ybN0RMPC+pWGSE/ACgaLgeixAcFRAUpLJu74P
DgWGJyQvryXz73gze4kTV7tCute98hPoih+GINpwf9lEY34lgvYg2vlgGLnCnOoLunOJavvbU/Wp
dLznaQh+aG5ve6+4Hb36HlVhni75ck9kvi+qUaRxoX8CcrU9LW9ZUbXxmugZKptlsjBZbnzMbVk9
3cWwnjQv2HcPBJizXbaT9I7R4H2vwWrqR+OjZsMbkKI3XeSHyZgTSBTzZciMrn+cVnoox/vCtYiY
VfHNeuaJqHYDTrK9Bz5fkFQOiR0liMsjvjWmudOE3Jbt/CuOohshvX4ztOzXUKsrF9ySKoxfhqYB
p1axBUh8A8HoFLqdv6Ii35rcAZAY/6i5c6RLje6b4kneDyJZZgkWmKJ9ciGMvl0WeuuU9BnhUJBg
MPNXI0aWmIh9H0Kh70jYXVNqobrgsmcSl86Ghsgd8352klIEwXYo3IemKu7pXOiMQeZ7P2jmbDAr
PGRlTQtAc1h9D4SWl7iGYBitrcN8hxugSMN67L65pbrSbdU+Cosxewww3UHV9L5panVQXSV3EQrt
mw5q5djj6ntUhMHOARVqWnkORENmlRBdvvuqi7YqUlk1ddupZ1lA9VNeTnNSNjVLTe3+inW5iWdy
Xwb8UXHz2wM7bRqx0SYz1GslbghgQHeOLLsdnx036fNqT5bRJLNEX7E15OgOAzRWdIpCdpF6sVO9
I7V9Fi2I02nMd7MTvmDo+5WBwXoXlno3jj14A6BwQpz+xapmN0YQX2Zz+Vhiaidb2rhLcW6ve8be
5xOjRSiv3aJMaWw3Ui1kU2AcJ21isuczn5JaFrsG8LNMeZB9mQN5rTsfqXzu+AmjdMr8qBZ3VtDH
WvOPHNab9EF3qOpJpnmZ64R2wQHv9oYyhm4SNhK8ph4gUHQijS2re9J1t2wpWQbF6181KZ4w08mT
onRHAGCKO9m7Jim6UeKxS5CEM+OHppxUVloCcoxa7ggGSrqu+ZibZU6ZH83prCBLO9mZXWl4SpQC
xj+ngzdE0xMQ9Y88Hw+mz+HPyuAbJjGdbOnBVd6EfyouOmBWSFJZ30v8iB0wzfjmN/w46fglRHGz
5ObZMXIDqoMMrkMlcqptJgEGqv0KGiHjI8aLTv3y4Rf+/Hfhj3FKmrwGnVrTvkJLJEyQT+qkCju4
iiWKoUDXPygijnU3RRvf+HuKKS4wPwHs55X6PQDldtbJemcgsZS4TrBtHXc7QlXRDTm8BYZeRr2H
LN/VzFuV5BbUbcvc9kmN7no6C6BCUKOS+3bxb0YKZSYnKMuDcF2WdmF/iLs4rZpoRzyatnVlk9Kr
M2epHqrFvId6fgJf/564LQoq0B2uAISPWNrkiGqjLgDPR8f3VaTfei72Ydg9origIFftpq4H7T5Z
LP4+Zs1vYrslwXjGtMlPLj8cDwP0WnLdn+TtpyTKh+7GBz19JKrmbiniowtprMAfTuBNNLhiesMn
N84a5vVJJckP5i7vQwQVGTVCcbeKNSyYQlpcTzsEknKPcXJwCUbCg5LpcNcFNYFniB/CqbixcXPw
erKfSiWgUtVvctU8Fko+GFXGO23DKA3EolJdRDuFcczWUaCYGjcBhbzrHN65HBWmQNkhjSL5I3St
SXupQFru9n7m1MsvKnHou3k6RGa58ssA9l8Byw+BiD5tK4dlfSC6Kzm3+aPmICX3Ne6Eoh43ecM3
dJivIrDu3gfWzWwwe4+eXJKWgu0iX4byteegeC5oBUlibBwJ3ds8Dp9BwXALabp8azktN27eLWmp
GnpluP9zdEiZCCvRHen8IYn87qWYF56QZoqz2gVhuQk0+mRD/0aaniVCwI/Nsm5Td1rQFPLkb+ZI
m/mEznvP8/Ir5U5BSksLrFQk9y7gKBvoINDMQhY1mzHIvJuhBZACcnYXdaBjRYAA01tSxtyb2eaZ
39sgnVECL+OmyYCh/QCM8gqWd3DGOZFDGPwk/eRtRr3we90NYkfrwezZSNVtNbjN6xAMzXVeNWaD
2USc1pI4iWxJ/cxJUGdREBZJFM/lksgKRd/EGbwFfQOIvKcjCcEGyDi4gUzZ384aacUgPfgs7Rd+
ZvF4uWH1aDVGvsv8rsUkwLbuQCtPS9dWqZJ6eBlhTxlvI6rgJrRpEI6XYjPGZfMsohARKPTkMrdg
HVhWO7PpnVIffK9ZXsdZlVuGZCoVAtiF3CudIJGuhlsztTQ6GSfP+13yPEiWsPKz2oQzmNKJfOCl
7R90zGi16d28evIWKGZUddzd12rA1CQUq7tfnqXla1AHcsbgiJqv5qLHaA8RxONZLCoy4vosiofJ
TLvODbs9ZEuq1KfjOKWlJwFFoN60UbNoX/IK+A1fleOe14z/dtzB/C442NYwdijM7dJMvUlE4YVZ
bvPFhSxSA1FuaZpgPjUTu93ou811HDnlxsZll1hn6DbQePa3oq7otkPEegC5cbkJF85vJLQ6NhTp
xw4EqdUPb/CcuzH27G1cq/KWCN/dYEJ02YiQPkI4MkrqXLjfPRWxeyRyEAAYOMJUWNuDmtkYJ2ND
1LcR8WlKeS9O3InsRbUIPlqDRqofucsm4EuEAWU2Xs9NWXz0sbCpGoofdKgf2tz88AqKfRfgXEZS
gYhtmj8A7h+3SgXuLh/lU4Qh+wTFSPWKERq1JUsxp3XUyqzUg8ghmdzSuxHMLjvv1JOB+0OBxpsD
tCZ5/uSGzZhCq1vIo2KVm6fzFJJkGcgMpdz4rsxNkblqRkw89cEWIqvelUOFTgYxs5dCdcF1Bb7X
lLXNb3dhVz3j4r71fIgu2fCpn+uPoJ7iI8B1LEUwPyNKn4I/oCrTSY5wDHIro0gaTNUn5chx6CoM
GWKvyI07Gyepm6LZdtyqF5dO7aHF1PKxjl2G5Ly5c5jXJcab+ytge1jS8DEeMzfnPsxXmwMGwNUf
wZcmmcUsts2kwGTcFFd4L56086BfXD7H92qoohSO0UtBmKl3IMRxb0DCMrwq2tF8U4QAziX9qQgO
Qa9wG+Lcp0tUBAkaCmXi2wpXTMSLzPI2TzE6ACNStgcvfQw3y/ru3bYYoIsXOYFYTugsD41+l3H4
M7LhlI5mBmArcnH2F8+7Cubpbp5n/5uH8wVWKVti+NuoHfoKD7XsvhHRdQlZWP4CsgxcSrn8wIkE
gQ/z1YFJ5xZC7nzTDWGbebmEEAAT2gOxVucBnGTp3vXsnCreFgdb+aDWNL6bNnhJwDQtSQMyVUfl
DyUyLtllqmnCbO5Um/kN5ugV9cJUQjcQTE1emTIXcfo0RcGe6eHDw8z6jvL2fraNQORm2KYm/TcE
XsPrXJY+ZDTCcNuF6rb3EdvXRVtmvlbVBhS4+VUUsGcp3CPi0hp+p+ZpFY7ND135H6S0ErSQGDXM
6+g7PtG5Hdp23jV2ekT+axNBCGY2BvZgPCZvPVTQdp0U4+8OE4WbpvfehwXXfT6Q8Vs0NXUW1KCY
RJFEZa6Yxke6cDdjIfhS9enwS1eEyVJ3LuZagiG1FZvSKWpR/cG9b64jiH7yTJMivuUY0t8RYd95
pZpEWU+mna49pHa0bhK/BAMIAkOTOjj5gAwxkfW88X6HvK13S4GYeioRmjWt7raVMxZ76vByq0HV
m1kd+1tvKiM4SuZtIGUGVMfMPpzAgNvIjB3k3dsim0TgY2Xk7x596aSB4opcYLkh659KdAORY3T5
fpRSXY16GDOv9t/8SrewNkpA+d8gJawy/B97TTFrs2e5es65wTQ3o0MY7vxh8T86pPXX9TyYhz5A
J5fGMtgy4TpXflGBEM4RYoMo7jfRp0ZIDGXw3njiah7pz9Kp6UY7QZfpcvAPZrJvFbAkaGrT2wFn
4ajRBEqMNnILfoYSJylsk9FfftRzRDNewCkpXhTbAAl0FoyYIWMo8T8ovz1pf3F/g/smTzUnKICM
g7PDLO9JMp7FCV+c5b7ClZhJVg5/SimbuxJH9tY6YLNMat7Qa4grwFX7/qu2xoDT1EUOXk3ujk71
W9/Z7ojhInGtaNu/a3dsUbIz8aPT4Zld0H4Eo2nS3oRRQuCHkyoap+9RwPlbQEKTNoC/bkZXPBrB
dIaM/8XUU51MBpUBI+dZ3fdW5W9URJ67tTmI3CtkG1znRdL53UB/iMotGrCKIHh2WsjRD3AYTTzp
4I8TL63+ljeMo+7TgK4FcpReo2NyvcwzPL0/+PGmHoIg6XK3f9OhIDdgWmtu4qVQz5WuzMbWyNeL
ftHXQ+BQTCnbfLdYXJ797E9TGhPFfgNuPm5pMU8fKp5GLxlPEneUcPDOuNr0NWSw3W7by3FM5iof
Mh6BMSFZCAh20rj0A5sM4xS+eDrwviHNmjJUa1mK+3NOOtNDgQ7a4xbieSP+XPGyAYKCwRx916Bd
1/Vp1JjidZkjL+mXXr2USApvqrLlMhkLeNBpicVVx/MitePgJ0UByi8Prd2Mg4H1JrSj2WGrweAk
wxzzQwQIjUnzmykwE0hNWB9DsgSRWI5aQiZzRLQ5mRHOh07P0knEIE2qoJnWgY9IZAE6e4cFs8n3
A3XBJBNWIqtYRVNQtPc7RBcWL+Ga3dihxFXWA8ahRlUi7osb0L8iIVHXaBsgQ3ekGdIul/Q9boW6
KglQKhqCB1HqIGx7NEMcP0Y+rXaKjWYLknYAtYu43nkmoAmJqvkEQJdHL6TFu5RtnGJ8HXnlyNXw
OKs5SlB3L45IKnHJoUm8oXGoD2qup18QAnUfY8mHm3munNsYeewNzq2LIsZcH4OKm7Qu6mHfwzyT
HjjrB+FYdWhI5Gz7WcgqG9tcuncgHQS1RK5vXSvmX4Q51abLI7bTDZ0eYuJF+8iwt9qKKi3GctgF
U2EP0h2Q/OYombSiLg4TK8br0XB1wMVsHyx4UbOAOXnSisE8MzOox7xxqyu7YE5OjbrbtbHj3iFA
HTMStuZd17iTa9uDWKTt7/0Z9ZpCem3aW01/atDKpnTBbQPp3yoxmF66DTSoEXnrORtogvUoIIo4
ObHSbZtlGbeD38KDaUjUKoXCUREUTkbpsKQFAj8UIZYWaXFYbCQNx01Z9K+QIZR37tLaHcutk1WB
+8sOMRyZM6I5IBzlbzuoRl1Xfhw0CaqDp6PRsWvBij/j1JEEo0dL6kyOuKrZFKEQhZv2tuSQ59Ei
HzeVz78TDb0gb3BoEgRzeUe90RwXOf5EAmUSNxDhhpwGWwDvfwGBuHynHgR4Zp6bp0lE9qEohLgf
OlYfeLg4ryrovN8RDel9Dq5NtEa9dsusHd9UoeAscOVu0RrQSDd4fBsvymRyapAXxY5JyQL2il55
45NfRv7GHTuwQOdT+04WIV7zcXau1ezPRxahXCZmaLU3cYs6IUrSie6936Ztqh3pEYNDyKPYepFm
YJL0yK5ZHDiE2IwfyEJQ82w67tIkpEbsm65F5azw+B4YE2dniYGDQdyzLXD0UUijL0ExxTdz7z7o
WkBUyceA/10PMd3E4XmFDEqpFDcqSQjzl7SLJ+gflnxKgcYYrpAQNmnF6JvtNDS5GvkqlxI5XavF
d8Q7Xarrvjk24A49tsDKbnA2MXXaefaYOwKCM44vYCjegqtqJPd1HNAt1Nf7bZWLAheKaXAdoT58
zYal3+DW8Z9np4xx9UzsKofG1LYayYA/Qfq3MP3N9aZml9OmzLzCsSm4VMg1MRVkqECnN91ad/Lf
8AAvm7wuOJ1CHxU63I81mN6SoTdxQvJm2uoJldCga3pI3vFxw3hZ3Dvg7K6ScnHE92HoeWqDXmwW
N49R+qjq/+XovJbbRpYw/ESoQhikWwQmkRQlSrKlG5TllQEMMMj56c/Hc7NV3pJlEpjQ/acGSS4d
sSNmeQ6d2qarr90+MlLlKKAtM/tqmiL7S0XMbAt38tOQ5mWOJ0l3aFrZHIBKzqHZGjllTJ791yXa
eLNyYPp+XcYdwtHs2ZrQEHJ7O6/wAt6PnrK8G94YU43s+pQQXPAHj6ezr9xyOeWuxZWATHP5NnXV
3Nehmz/a2UrJaWiUfnRlBQg/A8Q2uE7emm4WEfZvd+e3qng1RwbecIpTg9XUiwe+URYngCOXJq3q
Hx3CJ1i5Yn9VYmzfpWd4t9mp6MnLZSqjZLIJW8xkeRiTTf9085mvNRWrAbjtE9kTO35eMVarUc/W
yNERGOk2v2tJWfybJBk+IveHe5FmqIlEx3Q3YKdg0F3zbeqH/GIx+/FXl6V93HvLRExr08tk91BC
vPn2UJ5zWM1DlfomJUjHZCBm9/AgNkT+rWZXUTPMaRHZmvBP88BVMLjK/TXJYt2nltPu9Taxbo2y
nOMsvUIGq+5lT36R00xno5FUeJjkVEW5ZRtv7OZ5v3iWVkWtI8d1J1xvOWirPR4evxCUXLFMkqF7
NYqMk2JOjT2od35TdlafulGpaGRsLCq54pj71vA0O9uyQ8Rr/8i+1a+NwUgmuS7zPyUQWuW1Ns2o
egHBj7mhAeuMiSPOft1NodtW81GUXUnZ3ZedE1pe7b7W7t/VWNZrmdhe6BUcsm0/EgZeVDJylYkB
vxdPqvWfLdX3cDX41ipCok2cp8sgnnpmK5Vaec/HbAgK8FZwyaslkjeVFLuhdk/uKGrwtO6t9dc6
AKjhUhIglVxRY7GkoZ2mXyb1IR3cFhqe/Vm4+i5zxRv5N2E1ab98tnnQWvlxdrSTYKgfkDNuNKiV
3t0h4T9tzag/GpVQ+bSAnB+pTqU2TElU5uO565OLw3XLWNMhastUxCXodCgScilGg33YRWnbfJSM
NSP7le6OuljK6W9nWb+70sEvRuCvrodrMfwaZHus2+7iGkU4T3LHeotEuRxHT7vnNSYayyj2m6lT
OBnxKmmf8unkV1A6jnd8IJdL0X5rTTUHVtF9an5y6Ksi7trl5FbqtmzZrpraYzLL515oTmhWPTym
9hsN5nlynVOimlfpy2dzLlrQLNSki/4LfOZfkqtnT2j/0m6lsMoohboeVBhpQFgZg3cc3fnikgrx
5NSmFbfu+EeBcvejIpbU3p69OjkOfn8UHP3jrF79TTtvfhqrXn20lncaffeuRsdnLZV/pAZb51kf
iVaEjl1ep8RJI9/Ktj14KmYfuwqLzXZDJEFlkHHCBoajXWqsoIGhnL3O5drZ4n1O0mM/p/+EqIKq
m2LdhpexNHgFu1v2uW/v5849M+Q429dzfvY874+ZD98uO/GQeU0XkPR/tUiUWTFgqXY4ts62Anw6
1K9kFlD8Mowus+ZoTEnQJ7j/Pyr4CjKQBoioEAlqv703W9ocKOmSqJf8xb7RzoNTvWRNtvM775sw
d/XTbeqPy3/22lJ/u14fTbb11dXd+bEIehwYHsrzYSMkeqqvWgtV4ef1v8oSB06tv9rycAeQ3V37
esw/GQ9soiSjgkJ574HLe7saQjzzl0Ml54je4nUd/Xg2q5hZ79Fo6NFjymPFYDSzMKJiY+iyQc0E
c0KGcAnPJwT7NIX81IbkyZr7r8yS195NrRs5yRWMIbWfzslZgp6PPkMyyZGipPf+9p1xKHkIeUFf
tWXHcWyiNrcIl5BWHRue7u+Yl7KiaG0b1ILqo3bSm1NAucyY0+mU5mRfD/UnfrKER7e8ca0xGatl
eIHu2mOo99W9aXptb5tzE+neOnCGG/1xHEqmSdvlq1njsGVzH41yTHaO6PPYt7i5Uru5g4vmYeE6
TCMZbRNIgXXEA6tO7LAxcNvaCpN8XaNx0m883odj1/uzTsuL2y+7pTbPaa5TrjsabHIbLqkV6QTB
BfU0H2Um9Li3E0IrrXvtiR/inS7kWzD4vmvIYp6JMUwObuJmR16YDssEmpXmQMqpmdTB1DN5Oahr
ez/Y6a2W3sm0xL1Ph5tnm092uvzSN+Msci/qKWpBmLKR4CAd4E959h9Etm20cRt8843OublclnmN
TbfZ99twXZMeiCI1tVDr8h/h0t041Y/Rt39yHh+YsaH2yHv6sAYWCpqs3vtQV7nTfDOo+1VPPAdO
xrxUU/9srE52UHP7r1l9M5JLDQGodA7T7lX3umOvnDObdggbYJiUPtxvLk4xZmdvqV9kMXaXcayG
ozERAbf1yR5wsN2P2kjYAYu4UfPHZhG3pYwnQyec3vIAGQcYvJUyvmuHn2oh7XA1/pSWGevK4zI0
0iqcevijxvM56HP9KaMzVgXjxY20eJuXqY9mzqn5oYB027vDMk7S8nvwdIGe17wUlUMtNL8ijNgZ
pvYiRPnkV+3n2JQXr0qPjJdw9mbngQQnRRMxToi5LKI5ZWN1JldGPW8u02QtL8Tk0kSTZurBJPXj
kjALhSsnB9OagwRqLHhM67Zs1cdpQ1EFDlmtmA5KGECF6pThrus67Iux+p2bybdTg1B1zJayW7Kh
wCnx1zDhtBJWlKv1IwNRBxaJ7cUYITBoSueOc0jn9HhKxua92DYq+VqPvKqUwezNt4YRmmO/XJSe
HGerv8Efcv9vHscqD6ysEZjXyzzFcI/PXqruQ1Pe2rq8Z/OWEbU0OMFiZjSpUv3Uw7RG1I9Pbt+L
2MmVESytum+F0oKZ3Lo9Bah7K10Bt9RX8cI0wECUUBISzVSQN1kXcrI9JUMewwSRFOWY02eH4ekA
N0nWbharCRUAXXcwD3YZ5vl2N/INhD19YRDl56yvWsgM0Z2njEvqz0ciwA7o7Qgg6PfZ46OWvvFF
RUMpkd/XnHKgc0CYFk2cpW/u7GJqT/OawrXnMFGFzc0pN/vFa9qoS5pPJVzC5HhbLZKYMLVlEXZl
elOuGI6d3z27G6M2UX2Edek8hNU6+WOcnHyXx6Punyx3fWnT8heDgsYAX/47QawamzWBE9SYcdqS
zQpkItXRnAqPOVWec3GzajjovrUFi2+mZPPJKvRS4nhWAtZt/2fSkh3GPDtmYuZHPk5vWlPvqmQz
glybKC3K6T8tc3+7PuhdV+cglMpuuUDtMR7F6lP4t391vKYhb+OjdBYPeAS+cV6c/xI3DdNi2Fkl
tIHwY7qsS9p2L1quqKpV/Zb43DaGW/x1XQS5vi/qYBs12t387G9UUZTGZVio6q/hr69tygFRrd+N
L15GQ/sqJmh1y3v1VmZYCrleM5V3YNQDLC6xjZTt9QFd235I0yXCoInNp9z++dnwAKyOyPj2zjRe
s2l1Q98cjy57wi5Je2x0uYVlNv+nlUSnVYX1JZSqQldOy81Z2n+a0lLiIGv/MFudFkyUgLJSLyA8
XQBI+fCxvjtTcxUs/MSf21h6OlZ3bfi1rDAYYrDex4ItUrKGgmQy9IPPJR8Zuvuy6RpEsH6Ho937
jfwoJEbAIsuueHJpmx37j01hVnTmKzOvvv3CeC85t6zJe3eW6V7q3YmjlMvPGyAiRLNLhvW/Idcv
WT29WokdpCuqlm52n80WLNcQgk6opsgtWgqrRqve11I3/7SDzdCe1TRjv2vfHd94NM2Gex9U9/CO
t2borSq96WO6RhujGaOScJnvVacdLvQU3VKVwhuDWd43JErx4nv6UWWePNmLvfMI0wy0yupCQ3PM
aM4KpusMZRL3rXuzLA1hltZA+7Til0LDdrHyIQucrg/oDgpgWyooj1p8jKaFX6QKhyFDfGqD0CHB
MFz6uSzIptl9FYb5mAPcm4SKgdy/FR5Cqs11uhc6KCSatu1HRVtZn1uGSMLP5+ZzQaf6hsyisMDr
GJTsoy4ogqzZmv/QOalfAFtJ7BL5FadO/VYk3ufGpws3XczPQBRFtPRtcypMTuo+V4iE2hG3cZ3C
Wq86yoaZizg3llcD8OdWaXyJOpHvtpquU+tpN6ejcqtZviD0fYguOtkxxs47TKmRxYwnKSO0Lu6p
4MYRu0kwsKpEZBqitNBe9RS4kYEZPnvGrwN9mpsduEoTloATTDhmDhsVrHNPVdudRuJP9k7nrqeu
UvMrc5CrkMJnDRkoML8xsmk7u7LePihxn5sUwMBSI0e6Dz+MV17b13R5b44m0ltbFTe/1D/qtk3P
LXNUoD2G4pksIw/HxujCBc2Ts1dpQ7PVie95WF5rJZjB7FLVGa0YQ0yEBRPokgyprvHPyrsKcHwC
MdEbIkoz6gDX1pEbTOU3IPV5y7eZHmwC3yq15lhTsV/shMx/SV9+qBwX5KYtBwQhBSKpIdX2BkHf
nEnaa9LCw4BtnNtEvOAr/K9b1uWly/12l02D/qJvI/0HvHdcWXa1kzrUibKpifDtp7cOUfGR8dLJ
lzfL6s3QKwROdp3uy6pvD/XACEh9wD5C2TTGeY8MnLg/sfc25qpn0hhRFUFXVLJu9yW504Htwv3l
vURYYgzTa1WJDS6iH/pAF7a8pZVjFoGat3FHwpEOKOm3vFypL78Taxt4MpDRGErbmKTs6YtrRHCN
lR+2IsO6XOksaavuCRPNArnIFieIkmcYkivz6PWnlvi+c9X3vKTWIvcNTFq7aCpJTmUi5gj3H9Jm
xtvvDCbY7PpqtQ6Fn73X5fBfOrRGlDfw0u1mTog6km4HWMu48qEY6GXanC6K4nPwEUBNLu1S0pt/
PbewAtO23oQ+gDrYpjz0XmtHCM+TY9KnPfAyqKLvg/EvldFEqKmK12LSuqCqtjY01rEI2xHSDN50
vRRur26NBYciV4j6MvMf8254LL015eGqoKvqpXytkxTR0dKsByMx5UmYo+AiAsYLFmQtWdjnA8Ke
rus0kpaTDjHIwP84mn3lv2CgfZ6TZH2Wj7W8tepKh472bTFgWsX8oc3du2/kTHXdhHN0Mv+pkM1R
VluljiyV5dszJZ++ISL1q05b+0vPh8aPXHcRa9jaMLMB1LLdx3ULhUSmJSAaEbNNUDlCR3JsurYb
IcmAtNZWvZSAjmvNx68c5OAI/hwZKVth/0GlhSpz9pOh3IOa2XbI3pL2s4ZNEVrbXh+CQi9xX0TF
/Q+HP/wtHEQyPDAGWkTcEf2AgHrr+6AUxriESTWmKabG3PGCrSyzLGw6h2ewdl3+1dpj28MfFoN1
hNkwTxaVzhL7Qh9Jsm9UC3BtSphgKRbXQiWEmZ020Sefl3RE47e1TeXXWFr9CLWfDS7UYC+WQ87A
vY9l6R+XPkmf8gD6aWpnzxbIz/grpcb3r+nXjDJ1v2Ha7HDqbJ/BVoLHEvvYxNMX01io+Yq8gP8e
GKRNdaVZozi4hQuWwSkBU8Yroz20hVNYR6Cm9GU1dO3WeHVHcd91ThP35VSeHKvAsTVBLLy7PMzl
TNh96QWex/oNRppvFWhZNerRaFlGdkEM413tijD8YBz19LXLfONptgvQf3td6zxMpF3+Tsuy+tAR
fDiB0Qw1P7s0TXMzsZ5929rIrWlgMwSSStQqaEsQMIVFNUqGOJue5nMpejDzVqv1J20ENw61NOt8
QISViUhET2SYmtzZabiyirUNrWZGAQbdQZcpnAlOymjTZ10MHWK92VHvpWv0N9I3EQ7Ouex+yQWs
+5RpGvKuXk8Kxi1VW2aBxfKQIruf7Z+1SLcm8jtz/a+qIaGCKjPae792LuoyUTFsaqroyGi/uaiN
oZJ62GQWkG++TF4WkZ6jBIUM+vLQAQ3hcNdNV54pvkGihDP3n6lbcszDDW0IH1a28S4zNW5ZadkZ
7TR5iB9qMzqwKilX7aSZJpoVq8m0LHSw9KmwHoWjwEOcknQhNcHhCx+BliWA+y+dk1lsllYHwkZv
a/TRKEyeB7pp6lsxrF5/wB0u011H8d4GszMKAthL9+Fh6EyoI8/XaAbkJG0j8tUMx17PbqDb8272
DX8Ec4Ini0fPA0RPbJqH0GYA4hx3btrL0Jbz9NlOyvoaUGb7Jx2PTBsK1vf3muRORk0qdf9V2Mr8
qMZS/gfyidYrX324ihy5LUWd95BJ1vpMd2RVcwVUUkpxqJJSqIgeFiGJyAf1tpIcZcH9TcZI69OV
OozQAh/i1NuwpxSFjX3MPGNOTrZtf5kIK63YHR33NxCvPcRM9mb1iFk6exc65+HE1xnXA5wwbztW
af6uPM9Cl+/J6e7XWLsQKAJwQ5562r6AvnuumZsqQzJ83TUqufn+bIYUWZi1vKLYK7XC59hr7GvT
LeN6pKnl8VXlQ7OcLKM89Xx3MitkN5a7zjUQFKDg2N56E4B+vxLFBLert4sKpd8f8PLr5cFwWxP6
1tg4mMhvrz4lk5KyyICCbQ/ZQARp4Ih5dEPbaoy7MhOTIKF2WrSA09ryonHpIaYz0SNiB12AdCrE
BFDsj2v118Q9jZTaqi0Kk9kqvoFrsz8FuC+CJdB/M1IKeR/SQqtLT0k/znYIut3hECvFiEkl6Ybx
jHClNXAIjfbb2Fe1CPxH67brEJp0z3CQDYpHl/oj8KfGswk31fQKokf4iqYDv4CoNc5uI+vBeW0o
dmCnRVddnA+WWaBo1C1mpWvZ/9Wklg6sxW94rb3RM4MtHzneKWGS52RqOVxMRzVviWP1R8OrYcRm
nu0fv6vWa1tozZ/Nt2UXrqtYzLAcC5sM/3QCXPJWKBhgiQTFp1YLYwvqwmqryGpsEiYb9NJZMFlN
ld4SpRvO1TY6EyVF6WjpS1IN6CuwoIs9WCACi1S3Gv9pWg1Ud21DTszNnlQSSGtAljiOPAASWER3
qWz3NKwK5eADwPTR0jzKqgx4sXvKtvmPu5X/FSO3xfAQkZNYBDNrOTdk1tApsvxba+tdk9RUU86R
5rUmrNS0fdEZ37jmw2Xyz2NeVRHM2a5kAnBcKVQn/XahET3DPB03g4nxhbEXuuOAlcn/3Eq/zINx
VOl8wKGyT6B/EcIZ9KDFt6dhefdLcVh6k+0y/EHXLYk6wGCwwLy75jpDgQ6okoiBt2V+afLprSU/
c7aqT8rbm+fP5s6f2RJFIdxdjxoGASLa2+IKqfym91asAYYY9nCtR+vqUHFA4bV0PGi+FtZSikVE
t9qTBWIQQor1u2l2nnSOzRCS8drlCfKRbEA1q4gebfL6XifbtRuMtzkb9zKbhwhCjZ529YYDDps1
MPvtZGXZ5yDdT70qr15bHTytvlba6gS8+09QokNilHQUCfBaMr5zo8gITcASemMRdc0Y0dQh7l0Y
tJsTv2TmDOtG9Hky+nU6miitC9kfBg/trNcc58J/A98HvfT9nRjkIevqV4MR3KGrM4eW8wjnTPq6
TW4dpH7RhZlJp11IsNZ21GLL2hSFW05JwaVj2cOLlUynPnWtuBubH2UZR1b4T2pPvyanRZCbIxRB
NgMZnZ4pCD5Mnu04GP9MG5JDoZNqimOFMFGs+sdjOYptGWKe5X12+ZAtSYOhBeUSpV139lNEzF1h
3B+Gia7wf1v0lbtB1t85ywP5RbFbR352G9tjiS447WDr5q3czRlZMHWS/5eJdS82dcH1h6BIe8/y
9S+xlSePN0jL63PSUosFmes8YQi4TrSkDEhVB+nq/9Yewb6cjP1CSxeurdZFs/aQKelvNiKr1NLh
u4fxuqGcbErPCjbRf0kX5omJgju3QJBL13QSy0xJzAJ1ABOa0fqeDQessFHvCFt+oYKt962m3Yce
Gf/DxhP2knYB5hzl2DCdkxyxnFlrY+jk869RylteeuC6xopSrpsO7Uw8fQ1g4bkPTWgaW8gIH5DO
Ypg2fL7tqIOOLcVDTmaAxMpiKn6orxFHoEDuPxmMRgWCRzpeVvuQd/brtpSnxHNvlWt/+Ex86rhv
oPib51LLWorR7V566sWz7CcxoeFJSONH3jyfeGsf2QDpbqzyqVeIpRGkr/nwmY72Grjuw/ZkN6+P
BUGN+DYY9Efp2O+dQhvhOxPQuGbs0W0Xb3WV1rtE9E/DyAYsJ3cJAGVjytQsUIa1T4bl7sA3HDkp
3gizeC4LQgjWrAoKbfr3eCwon8F0ud5jGmjG3U47mOorKNZd6BmxFNNvF4d8DfFTr/VnN7YX4ZUE
hnBNIDWItGn7B2dxLCzxMjfDGGdlcZrHWd/n1YTLDkRqhQLrjeKrGsyfQZN8cFx8WZkejNG6FcL/
Jq8ggnJFoZR/WpvxMYr53IGRR00zXchO+G3ZCGhtuRvK/m+GoPDxWJM8PS6lp4UrJALi2+FzstSr
C7sWoA0PIN6PBFPQuvbqX2lDV5hz+q4/QFAjm652ke0cZ3lyRmqspNq5+fTXnBKKMi1N41YBQk+k
rDFHazjKwTmOy/rgWq7rA+Cg/ngbq/w5l32k02jH1iOVdtvSy7hUeWyK7ZoCpPY9lr60+6zwpzFB
+lc+bS+FLRU3wQMVQNJamActl6+MNZXcEUjhl+yQKfeJUvkR4KAz0Xr2/xul9sRsuwuSsS4GYjqi
VYfbxXj8jVaNJnVd+h/mrTYHQ6bl0c8WFemTb8XC4gKj8H1HZRqKRj7V3vLuPZiDmuRHMtIys//j
ZvJfm5mxaM348YF8kNrS1g6oR7dAmDUVrn0tS5eIbXVYWv+iwZfZqxA0R9WnjnSnmbO7mpxL0zpx
Z6f32lBvydKccDEehTHvyMo++8WjbJX+jVT/XS5tLMdlcVgw30z1BJqL3j4wnfZTFhK5jTybj7DW
htaZc+PDq02QQJKRscuc1tr4EQkbyW52faGf7aqOpjpDMTQcgeao5lL69Lb/k5cTmnU7DdTa7Du+
ob0CnpvU7EwqPvIhGVZi1IfRms6r7780bdvGvs/opqH7Bwn22nANYPR9Lzvo1n5wBMCtHbk1y5Ke
iG6tOmeZq+ISYCBoq0WEfQoE5vjJL9xG0YLBj2Gs9DNDgq2D/TB0Jywx+c7bKmKIzPZEIi2IbmmT
3Jf6eEcMZszUt4TeKdPy39gBzkiFIN4W7+asqxEB2JKuBVGtUiT67nSU/hJrxXxLi+WWNzYao+Ek
feeMLhGsJE3/NQoKgDf+bq7+39Q2d1tLnYAgv27sS96UHN+Y+hqB8gcosULevnr1C6M9PtBe/pD7
e5ceZb3i9T/236ysvWDnuNN8Ui0jcUz6jUfQl9bsmeX5lMw9DrShBcZ0yjLm96hATYwHMTP7OTf4
tnY9qwgrSncYCvmblPOFNGe4srQXc9wv9d4gT2Fn2QKbztTeaWYPhtZxWrkV0Cky7mR+KRO1N6bx
wNxhxIHjtVurKwaPz3L0jkvd3v2Vm3i0wJf98Xfv+P80piTEeChfS5EcPbu6GB6nROIDiWpr9kJR
FlJmxWUz3WnSIyG0OmJOr7x3LSxJjfXvITh/nBhNuicSdO+2Rfz4M9nn19RQyVeWOfUhZcE5jkfe
Wr7nCDovRgMzUr/LmeqTJ+XZcO1Z91zX+nG0vLswMXy71n7NRWR56620x2e74cwBRZvl8ELr89sf
1HdPMH8u+kvbYaR0yTVfhm5Xz+urZJlprBbfe/RVvE1Krv+WIjv0GsYYUSiSWhy5nBAn/kzIKPBG
7ZuZZHmvbeWXYS7vDXBl1KLej2u4vaB202dtSd4aipWmdPywLqp8Z/gqAj4uPyuUWZa9/ri68kM3
z37qzDuz3s8jGMg1rYT3tApTfi1M/zHc6XXophuxYRho9eajLZuPRWpJXGVYbieSlKielb8+gb+C
lTXnwmkw5XnFGa1GLAfcEgOwZiZxfKNd0DwqK89d2b1K2+tK7RX+UDVKQOwq0uaGxmzywYQWagC1
z6rt0vKmylHtFpGeGUfFDiGiqM9fauoiPEnZ3p8EVt7FPTWiXUNt6PfFMsciRyxFS3cddULOHDKH
0umfTgVG8zlngaaVqL4KnADLp1CNiq3WxQmLwR4biPsXSd5Fld53mbj7zN8ORleEU93uTHiygL6H
s3gJ9G6IhpojdKOnUZn+tdndussMOHll3Sx6kMQzPreBVPVe2ylteN2kFclRUpXo4lglxot0OJBQ
Kv+XT4ATSnvx1UaPUmfPULCHaRhPZmN/urzbsLfsULjpTsud+PHTTQrLW8trhoQMGaKE6E2ieVBo
LNbYUUU8T4pA/dSNM2x1s+oiMByUiVSI5bRcRkTjo1Ckj07vregkAGByW4G1quG3l5ZfyTrcKOLl
Q/Wwt6E7UFIBMT4iq+X84zGbY+Zwt9f5rCMnQv46VCe5eD7aPXuva/pry2WK3vx53dqd4ynwMxfL
dlW99kb6S0duhYO1s1FCsxbdsCNr/rHztk7baTWLGzdrJNNi7xvAm0Pf7LEevCR+G9pLHua8YGvw
kER7LwDbX1uu3V06tIlel08SizXBgw3QUE/FDkVfbHV45PWPLTPDHBIT+ELf11JD2F0d5kfd63Pu
WkOJ7MZ/xRkQugvKRnuyRGznxWUtGzQRLYpCoGmz4A/19lsmbVR47X4lrmBrMdtspBl2DdsTO8N/
PuuwpAJWo1GicQR5rvQY2epPkXW/IBC1kI4dYWdDh4VEbsoeyilfu/lL+zTVVTjbNCi1u30oDRtS
Ja4elbmT93vs3PdFT3eJ2fKeN/8n0bQ3aSKaQIIkKmA+Z7kPRb237CUClY600oxnQ993rhe3uox6
JvIsI6pWKvAonfIDkRLn3tTDNk3OmqyvXdPv0wRkNq9PVNjX1lKIdfzTY9GixAGEn14E1WTTDXsr
Jx20XeJ+MFdY/3Q/9fP7KqdDz5gFlF9juKzlExbVh5YA6+2MSNSKlyw/dHbz5mMxXjfnxO0d+Q7N
D4aYUNbZcTEF3kmvghJmx9vLa2uYYco7soeaUyCLXYTkDfDj7I55MHM05NzqbQP8aNe9E84lFlip
MWOx2duLpweL1USPG2cZrajs+3unb3svMd/sTb6BAsmdZVjgzyR4gEXlp9XWIwTmPnau6uqXE1b3
3vz18GImi/uWUt6QtLPvNnjNnDOSC8yIUXrhv7doFR5+n2E2QlAbGfjzQnbU+mxMyVPezW/JkF4A
D+ZQz4pPp5SfPTy46zS32nY+6qJf8JtNRsjSnrCRj0fTTZ9ciESbuwg+71yk4zP30q+m9K+yc+I5
q3a+4f4Goj5vunkCRv3WVXGY7W57qGn3G4Vs0lk/nkxAMcf+Oc+mXYL6tB+9PkaG0Iadwt8MNswU
WOSI6NMfh2fbsyTnCRcTMGiFrzYxH9VIGT5+4WLKhq1IKQsk905F8dAdDeFcqXPiTwjhffCEEQRP
RJIqM2wWeTSHEvRRoLnV3Wu+NXHV2mgj2c8m29Ok4TGcEjX1W8cJG1BQjaG/3B6AgevjTlbba8qI
OC97eTwKjJ4zwgTt2ZzSnZ7XI4IR/Ab2/zg6j+XIkSSIfhHMEkjIa2lJFlnUFxjJ5kAjIRPi6/dh
Lzuz1tMzzSogM8LD/UX3pUIYY4QLHME5b3nqX+uoY1KzebN2d550KYXnlW/ql9Bn7CErBhkm6V+7
O7RoOjAAcLxFWyud3zjsvNR8mToiN1Z39GtxDpRLPkq6G2GFB/TwBStL1K2N3Y4akOtwCne+MeOP
ci8TPTvIf+bgGYif4cKM4QBGocemNXy6MnytA7Un9wBlIN1bif7GLYCvpVkbWbQvMrUyE/dHWQv4
53epJpzUIXvixyefo44H8+YUN+R5BsVdg0mlOzA2RtPk8OLXFyBasfwm/j+lvbEyCNk5GEyWDz6c
5ltl+/5qwM9ZLQKlGMaNlxX/VV6zHdsZA2DubizjLcE5f0l08asLACBj4G2NlgRm9z6hpBa2Tk+R
IzNKVvdA+xSt5fxk86H4Km62bTbg/1EDuUskwdTGZK+CtdkaYtWk2Ws9ka823hQ2InQfD4Mh4g/m
wmfczLusGr9JGdHFYy9ZRU6AaJF611jySJbq1Mn6TAJtVdvRk80PxQN/KhssXDpoUIrybcZTjD/w
j01VJwflysasohv7o+l5rUpRbZ2oPM8cTXzWjyKPEXfzb4rjNwB/Ad5Y61tQEDX51iC7UkUGIVVx
5vrdx7zKVYDnsirYtykHZHJ8WHxZtmLxD4TzzOxvcZPu2tnZ+oa9Xd42KTpwJs2ldMvHICq/REOc
a/mNaWcQdbL/8cH8hI53mXnhjaB9BDbB1M/aRiANIqehPqy25C3WlvbPBj6VaLDOVZmfkvmbB2Hp
sT6Xu6+M3UNTimeRq7tn2auEOfzCYhA5CkxtQZvSm6SeYSI2hKOcMX0bK32sF8N6jOUXq8CJRHG3
TquJEx9tbImA5z5eNff/V+hyguZjVa89hLWi4Npk2cRIz7puhqRYJaL6HvP6nBcSGg9DV4DUNbST
8icrvf8Kn5xsygAIc7O70mHMMBm3Ln6fWYDSldXonCV+532pJszDLq68kWwE96q8CzVdm7zFjeIX
cpvXonwz3OGZIqbdkEfaDQ76FquRUqakc7tvMcOQwpwO1mx0G9VVtNNA1yZt0tcbAqfmjIWEKSQi
lWsfzSj4XgzbTjpWh7wayz0q0VuTtp842PY4gymAxMrvo7VIaHIKVlRqUiWywHBWMPdYl8G0sCxw
lrXYqpKkvrZsyF3XEnrGMILryPtHm4JmGPS9S1pEnZFyYw5eprJ+zSw071Ydgs78leGwKxxnxwwb
nhALHXQf/xTxvGtySsxcXHRfqnXI+kEk6eHq4ID1LeO5IPS0Hkv7ZeTgn2jm61zRvTHkIUhU8nyr
gy9QmgvTWaUTnWpg1M0v/37oKhwcFOxEKNhjfwxICY30D6uUwoZ8yTMcyO+RgBWFjXxggG6sEg0n
Z4r/aYnubCY/Oi/fJ6+DLWC1h8RsngoYq/BEXkwJL3yIogOuZcrCEh3GsvKLmlpM1s386OA4nGf3
btnO00jGZCUqHxtFR11I/Av/Lg8guUfesi4/p371ninDOZZG/1EXBK27gVaHoMPF5Jwg0JReGmoY
f+73o6F2Rue/jHn/XKfFg9VbH6UXvYbEyxjgudBhMtKdtU7/Unf8sngaAyf+M7S7XfoUrm/UgHhD
r/6o2pmij+Cv5d2QhxNiEB02JSoyBOOsbL1Va/v0s731U5BbyK3qPMgEhzt3qMR7VMb9BWfhvvDd
z9bNHZboYmrt7XhXW7Q0acVf+UMP1aGuAMYytwWSYy0n/3xHKdUbRMN3EUztzmuZnbOcTteWeVUz
AVbZEM5zo5DZ5oRVRrXlpddpfwxVHqyWk6kq8SXL9sV1kWWyqPRWDhHiDW7HkP9k+Ejvgbs0o9Qy
KLtgv2IBEmKDgpJuZ8+4hty8bOPbuHNcbVNnxnPGx9K5rY2FZkzPtoFbTWTYw+xgTs91j0Ftcodq
JYT9SYeA8GQk/0Sen4lCn6M0+RKjv2PUfjFZIs3VWB8S38ZaGb3bPa7bwPAJ3mbWI6ncPTGxgDGX
98Hi7KPMZ9wyyUiDPz2WLRo3gZOgc1/ssQDbZfwKXjDGtAep9avDiTJy1EejJKBnzttCJdu+ETV2
9OroWcWpGohhx+BuUCT37CC7eZ2649h+q2w0edIp1zDq/vwkO00jsir/xKvM5cUCPVJSx9AHReBE
AqY44Xi20QMmb0a+BSejSbyncY5kGnibuZP2eoi6zaIyOpN/CxtBTd+pZos17J/baErWEhMqvueb
N5cvadd9O7OjMeqQJNANAo/q/+g59wAOtl1qHpYypPPCH56Wbew459Ew1tY4QA1cnqvACb5Tn/up
iO4FeoYV5MfczY6BCk+DRdYO+BdO45PZu8cslw9TPXCOzA4gDqYUk4wAwObrtK9emnmACOVdYGhF
azfzeyrJoV0bXnEr4hqPb9q9kOhFBB3KfVSlBmbZDm8RXkfa+/R3af7cynvukFzifHxxB/79nE84
BP68FIukiymT4T6dMtAYXvATKBucOIH7ElVMJGd5dezhXE7241h5T6aVP7Z+/zJEwUcIH51mrLkk
NaXT8vFai5dFU2/HfvEAGvK4/OnBJ0SrxIK3tHCK0A1lX29apmgWRW+Mq8vkG1XjfO/i6sHsAZ1B
DgrpR0Y/2TFrKrbzEByp9J5Uoj5F4F8jE4+h0Yj/F5cQCdZJVz+Wfn1Y+qOJKt1m9u2E1YuoMJc6
VfEQyukAiOo0eOpi1widVONtYF1458sHSyLYNdUc70WDd7w1eZtD4GJb2+4rpjp1tjGbpnz08UYf
mkTDkHG6bos103ocoz7aK5HGlzFMvWcLwA/eXHN+SxsqZAJj4qhH1wx2vmlEvwTiCdaxMzjb1OPg
v8ckT3hYor58KEcOm3Gqjk6vgPvoSUAOCpZuRz04mJx1ZX64nPArVzsPvbQAfS2OSmv8ixWWnopL
YZEBWASCA5HaZAbZwVvP9NviBBPR+Bf4EzJy+8/twlMYGN6VWDkTMQwzmzQkrNSP/R3y6lLoyW87
DO9DActK1TEHVT7Zpzzpkv/qYMD7QcmwXsZprhAhVnZmI/NA98DCc3c4jLg+mNrEPxhw9VmC8FyV
NP+zXZzrACROQhzdmAA89TTZy69EbffBD8xAPPdPeRb+InZ8BIN9UCit0NcqY6UGCqMijK6BIIKv
8s90SAjK+VW4ssD+6L76Djz7nLQ8w+RCMKXG01s9dno3GdNXN+YHwGxnhhKPHl722Pb/tF995mp4
BCD3t0jdLNB6A8VApVh5RDvbV/wd0YHqjqKzYx4aj/F7LMUbxkFAa3aBVzmDvzW0vyEXnWwZuURO
+0sgkskgcl1p3hMSwEPjPhATwpnW7GLRXnAI9f+/0sHkvMRJeB0UuNAmGcZLYFcHbwCdhnvmKQrG
i0CTzar+S/TjN0eVv3Pb5Ibp4BLihIrlEg6YNqqergwGS7aymD+WTp+dzsPAMVktaBhvi63gKTRE
v0dI/RxmeQaLQYiRBNCmlUOyAa+z7WYuehKNX06RXjtsFWstEwZ9fXDDSf8UpQ4T+yErQfbpkxtP
uBJ6A/KMoT/HkFBb6gf/yjEcmO3XiwWcoi3wmnveBSXvQm5iCaSxrrwWtl1Xk6Hl2F65eNC3tkoK
zCEViodb988UZube8Lsn26ESCE2wieBt+EYljAltO7dJCwYCVLwYTU9Vnr+PRgTYbo6CY+rlzUUp
gjtyspZ4OgslWYP2X1i1X+1s+U9DWlxJufond1oaOry/67ZuE0BMihEmI+UVO7BHypuhpf30jk1j
w3ioinuRNT8a2xqO1gecilek/ZyUK5Y6e2Z+GGOV3kRzUR2NIet/LTGLvTtH/r4vhfmvj5oiWMUh
jk5hjUgZfsOoIccSq+qguCVuIfZBqT6UAraG4EvVy37PlQIvuipkVqy4jcDFhNFGs1hj72XWm0n3
+yYmHkODCErsmi+92f0ViLqceWX0oFoCIKo0XqWW4j8vmopfiZMApwl0cfBdk1o3VKYHT4wUQL77
HI8cl0NvA5eIzemoYeKs+DWSXEYLiiYLn2SRwpkZsxeLWRglYzlsHEZd8aSZ2UwSedjgu4I40V8S
NJqX3vXHnV+6/kXkBJ8jOdWUv85ptnO6p76Dcukzvb1mtf9UaxOsQ4qL21I5oWUnCSEllmaImaq+
JhmF8tzbgNtmFT7wsmQMn6d7OVGrR834D5mH2cmggjv5cGZTTUDsIRuU+wd//K3TzY3A463C/ABu
KMcPoQEbiZFRR9Alr2EdNTvsVoirnV1sgVYQt55REMDTDvsuKT06yuCeCMzoraejq9LqK2/lf9L3
oYb2FVZ7wc63wqvqu0z7zxGThmtHh96cC04PCnq68nOmZ2s1qORxUETu9UC4nMxssevsCLyT2zLL
yNxmPYyjVQGv4ncos8VNFjlHVOHbEDk2FuryRebWvA4KWnviRxV2/ji7MoaX53aw5Efg4T6KreoT
e4q9jcbxn5uBE0uoP7KJ6dw4ldnn1E+vltXfPA+qkdtk1UdTpOpSS/zaKogYsZXMMbP6bGGVP6Kk
3azOT/dhJc86Vm3IWU5Oo+7x5Zilk+FixbThWFMOknWuT6LsMHgb9aX3Uocpk/M90lU9OCJ9MHzs
1kaU7yvsbCsinP91ff1n6nYP3aOCtJXfrDyh/TPBmo7/Zo4GepGB1hPoFffSymEqF/XpPcrbR9hv
tzHnEnF6VA0ijmoduOWXjGlz7a57iusOqlj510XiD/Omv0XBAVPmGP+KZn4y8vRa5VBDlr8pkpJa
kHIOsM0TdQ+eYE8Sl+Cgdp2FYWC1vBluufiAgH1Rb3wFRYe4GPJleHk3b4yqqc8yTpyNT86qTqdD
F+HmAvhHFiXsKP4OKlJ7MTbQ7+oueE7Y/3lEY4oXTTZfe4Fvfgf+bDy1ONhO3uTH3gZg4tyt65GT
in4ay11mEh4WOMHPhUGQZ2J/zNrHWXEuy5zpwGi7HRFTzdqAhHxR6xryIiMwrft5iKqnoU7zr7wR
JhM3DJxMg4UnMv59E5GrwDTIwzPxKj+E4ean1FLjH/Qn0rodir5H8wu669k2qvpFsorYn2vM0E1g
ZrehrXTNyR9ANbU6QbIt7JmmuYl7aqQn3rSeNKZ4kvR8zWN/wuxd7rspFOdM+smjjiJ4KJ0zP3fJ
v5CfJsfzk1vfjja6X2dsmOf4VlTiC+hF3ZJPsDABO66waE9N/sfP8mdchAnWYg2RZo043L/nSxCU
vBKkuweUEHomc9DOEVUg20ZWzeNbWIS4MfEm5QMZ9ldHt8S1M53jPyuNaKfZKDRv8cEP7wrprcSR
v9Z5wPkCCsn9b6yE/xCPHYFGPF/+fwLikVqDU8xXKccIUNpkYHtQ3vWQQkIRPdYWoohRYJh1m6D6
1jX6nBnRVXuwg24dDgMcYo54V5MxRuh6NuvEQp2/irRhVBM7U8jMdMD1RvoyBKeQuO17NSXiGI/E
IdWs54p0uAgOaZ5aR+gJ+uDAKkfStUzMSWYYbAg3+ie4xCPQlkZcIj2Rdeti768fWmuxQ0+2x71n
WP+5bc3xnGSKZNtAU9fBRM6sZHxm7kq4oCL8O00EvgwcUIy1CDA8xzlyxGQEyASO4z3hcaQ29c3Y
hh9JnK1p45lS3lQY0z0VWBijxB9QPzIYTPwcNKuKm0mSBTjbKIApzTrhzqH1useMobtSutqVBeaQ
apink4bMueJTDZ7nOcTYyrl8INzufQ3VGD72waCOBdrXOgxbrnfZV+PJGuboJEjV/dhDhFIgy/Ew
i8Jbe7MmDp344fOUusmVxOt8ssiDnWU5JbDPuileZ1aMSo2t8oPYLhRo0/rXVfg0Nw3LcQ55EPYE
FDzwvqlhYBibsnAhdbUf5BTRAyVd5LrzWOYcVEN2jXmKrgQGQ1osX9k7r8BzqYmlo5gHxXR1pAuc
yKNwP0mbMPnTnE+w4+Oqr4HESvtHz61xVFMdPOe51js+DHbPZJ3rHP1+wiQTKjM5OQ7zSBaGC0Bk
XjHk+E6zPP3WRjkRTYJRtx6HKt5OjhYMoQwkgMCae3wJWNJ2Md63B8cruB8SBMnXhF4SWKOAAOnb
Wffj65p2vhAeNc44eeikujSKtyqMDX9FqQW2f0ot/ej3OgmPfYEbCWcZ/qYGphGReKyyx65M8vGh
r5PQAZrojjG5UTtgyFRiNU0Mf3EgOYvVv5lCNE1Uh5QY1myYbObgdKShT31UMZb3ardKmf6Pkthx
ToKUabi+OLONUJbB4lsbc+BuwzqYx4cZbeM5xLa7tsQksFREidr1iTdWe8GRuamiFsE55GiqdKWf
HUe7b4VvlM+lb2QvgUSWwUhR7stR21+izuWqStN037Ct58GBPLyNNJpU6TDbldFI3cJD6X4MkN9e
ihm0mp5DWDG69r4V9udoVfZt5YDkmGW377gYgSmYfrpJZd1sHZ8ONazSOnz0nBaSl4jhjLTsAVy7
tTet8TwsRP4gJbNCsr7DOsaBNs7oNsp3qndLusVLTuND2L4keqZNciBEAy6jEQhcinBjmnoqt1ZP
2oIEnwsiRbOiGBv7JitF/wuxxv9Twi6fYKtC85DavsqANF9e99mKcZfcVp4v1jpRwL1qs97LOBRv
hFKmPR/mwv+gwG8KDDLrENj4ilwpckLqtRxKwV8TBnA10VNXvdFk164h7/mo6F5vynX1tE0D0GAa
oPdORo57sypW4FGD5E+BCcSbBLO+Kxx+zIM9sq6xwsaxI7OSJ1sPG+UeZpb5FXH2XKOSdKLrKFba
p9CLvmw8RBvJGP802EC8W4GGH6PPUkRX/s3wdHq1Wt8gCm8WZ9NJ3Kcm01CTiEbu5YBJA70J4gVF
QXPMEsO+xyP7K0Ur8p3NfOmtyrME13vSF3uVoOzYhtFcDCJ12SooSc0NZOP/XM8I/ut7BdmE9FRw
UY4CCE8AeqM9FgCxfJxzVxJbM+HfoAOOMYtIJ2iRbZZvOjuX/7xeGM9kGaCLp26/SQRSqYvS4R38
qCIp7ThFzfNIJM6eaW2cnmJjh+Pa2lS6xMBc1/IQj5g3awEnxa6JaFoICjuLdO8mnk14BaLS+8GL
8t+ES2nHRlRUHDhXa9dT4Mo8gg8GQVK4l2VjBJvWYrJFfEVuah8XWRhnzFAsG2FjGcG4o+rBugxO
Q5Yvbj9k0KubaL24P/huNd2meKoOmcaZcWARvdjBSGeMaGq4CfMQEuN0B9XuwagNW5VEyWOYNNYf
CA6CpGliP/tijp5AA9REMqt87wyegXLcj91BT41AzaF7xtXRsRCdnTJz9yNllxW7mqbYxt3Yeyd8
iOVl9lpU38oF0p2CtPPqqTt1TkLrJhnGJY79M2VDd4TKRTnuMGxkA4pzsO2O+XAF3zNL53xvDEA4
XYaYt3wi97bmYl/yimNwr1XwleLJXTwn4p6iqYDCKGdmDHp0NklruA91SpCfLxnQSz9bG5mGHj5Z
/Wf3QX7Shiku+HHFRzp5kAlpQan7ypSuYJUQ5t6xI7LeWE4RbJJomfcPkfs6hW7/Yg/zqyxEdm2M
oWPK5eXb1kl9lCJYmJu48duXIPWZ9/iqjzfAzIfHcjSI7pjnpVZBFh0+uoAhrTVgYTDpRtIGUB1Y
+8lYADjEs0bxXCZvUvjbBhB7UFbAqUMQf/ZvrRo6Lh/nHmumqaSXCXcav9lGiiApMbmnPGtcXJES
O3fuie97Pe1suUF/JNoT2fWG52qHVZLRXyD5T6EZ223/YTHc51GFWNhm32k0fvUsH5icwVw5s1gZ
VAkJGUgfhBKcWGc9S/BbvSs2Om5ucZRcHCZP2KO5Y+7kR8CmmWvet7XleYcgq0+e0T51TcjHBYNk
MugGm13W1j9VEN1Yt0cWryVL5q/zTv0mkrRVFX+Fts8OAD1vYvIZHFU0TyFUfRcYChnNTUtvWiiw
xvlo3aeW0Xg4mkTUojuTtsOcBSU3I6sR6vGoWGPQmzGG93kr2KMQ8VDmDltmp52OkrMYpzM7rncp
3G9yiLfGv44JJH/9U4Jbnsf4Zpo1LpzmIvr3vninRTnnSbBJE2aghXeaJabCtECKB9KHZRchuO6n
xUo8vBjjRKOhams3pS1JFiCiq7lxmmPj+PYjTUEOlzfq/fWkZHUZZ/ZUZEzbNEUkntg+iv3HuawR
ZqLCzneRZZi71hTzBi0KWFvrmf8cx1a31KSqFWopSwmOrnQEWaEru/SctzlrBsCJEgOGZwH+ipx0
k9TTDXRdevAdvyXek4bPlStqurIEa1NWgbGQ/YRVlDd7VcHA/CgcFgh0VLtHq+imaz6o7tu1kYtz
mc1Ps2soIMiODZNeIK1MhqgfIqeoLppdP08j6CpcbR1KTVdi0Jauyl6xvgPScuf5NbZVj+9qrB8j
7aZ7gnXhzjCM+tABwVjlJUTCZiFAVI60sMOW6V9S5N0O3XVa+y27ptIOxHgoB64wSfJ0xvlgAy7t
vRUztS/haQ5Z+NHZzmhnnB46bMUpY/fEFtCb3LElaUHZS3X0q74jENmYe2ilBqIdaaTYhqUXQyE/
uz5wIdcrnFMTlZEgSg49O3W84BDnebErJaJ3PwTVszO4I29HGjlfkA1YX2EVuf2Fzm5uwJFFDGRB
3M22/VcNjj4AKvHX6N+EPQoXv01QDtzbndoMMCihnnguospIJBCvKjZML961acRgUjGJ2zttQ0jK
KCGV2GW3Mrz+U1voTgaJt62fKJLf4Ewo8Xmy4HQa5prZb7zrixSQJAs2V2mJBpob/QBzgkybCpvs
6MsGRkbuRhQ2STLOmNZHwgxdNM9bKbz2SFDau7I1yf1I+yL/Lnn+d0XHFDTB0P02+Ihb/MTzRwiA
mgy0GmAsJ1O11bPxo5o84+Rof01oA5uUnDYocgs3VN7eitI3t1WDITZQZr2tDGbKsjd/UAnbNS7h
djtLrzj6uYtBpancjY/Z9aFcfNn2KNhyIRJB3Lko34lcyaeuGtBGOWWPXS6hFhtMr4ogDs+Ca/G7
T0W9zicsCziTYXb7qVPhBYZZG+G5WbVOK86hTalnJDn2qamqnpTOrbem47qwQux2MhH/RFWVzw7c
NTaV5B4bJnS8Vq4tkNqFfmGK0B4Fg2Jo9jSf2snUzhK2Qd8AWMmLKgyQgdPv+mnQG0HM7iLJMW6i
npCh5iY5k/XHjtcRrTRNUC11bA9Xnuac6UzGhgUiSMOplXHxCzGvuA1a1mtrjFwKFyfcZ3E/Ps9J
BghliOLNqEqslBL/VOFX5Xq0qcxk3JTbUHmEZkUj7mqsUuL5fa3PJCwxmrFadA0zT+/7lt01XW/L
rY6Y2Vq9OfELzNfnyZ1vVpYZ/4I2b/dDUneXljUlO2aU4iFMc/zbdAdnAAc4dBymB0Ef9A/0c/aL
hQF4G8cNjsacL6MxdfRlFGX5NnaRfgDkaD6rilvBk5I4rUV84qGbtL0hb2s8l2Htb2wZ49oLQOSR
MSH14TSUN5UxHSVa7sas5/E05YkC5Yo9R0fdRxZ0tcOaVyYviY/hkG8ytLdmlmkidYZWq2yS2YPV
dcU1D9tyOSXVvqmSxYViNusgZI9L4Q/UecSa1LPka70OU9z/NcLhWccGXry5Avm30x2AGGwXa5Ik
FojNuWngVgnrlQm33EW9/JYUcafOa6wzMX+SQQZwAqOEfAgCLd+WRkUYySGJkyQ+pUNxUHVIm4Lf
l7KSlMQ21M0ORYlA8UvUjTs3ss6ZP31PLj+W9ClkS/s39fs3mw8qVP3aBlQDSXA7M9tmz9S+Dgu4
P85++fvAT3gZ3UPifqnGY5Fl9YnwgsSL3WSqxSt+j00RButWXUeltxXgAWz8XpaAxalJlWkUv+lq
zAX0gmBD2AYRRp5H9CEwAauJq8/10enzkRdDPy5/lROe4ASfdGrJfg+oFGeqLE4iSl51nV/zCMOV
ZYnPiK01fWhfEm4YBRlobtBIHZy9htjm7bjJ4NyuItlcKo7sPtB3SB47GZQ4naPDHOf3id+QZf3J
tKleVRsMq5bAeZ0kuAMcBAKjueFnm0fYVIODKSg8wyhZI7CsKacfEsP6FBZnPl5fN22IopCNpdLl
4GQvVv2b1RKZjnU6o9imZr4LQVxuDKHujFUYWUNz6G1oRNda9msrudadvweNiOoX3EPZY2/OjlYC
sr3FRwPFum3ZE6dI8y2PUEKw1SySHwNC5SbALR6F82+iQcgH9nqEdoxigHmjz4iJzRvTgbI1g07s
2rdhvrkwmphvvhsFl0PxkJrD1rTDN0sziZmzg2GLQy2ik5EEh3okR8G+ZS4LfWdnjD7yV8frP3K+
44I/baix2mcJILzluYuo/VJHwDoKSAV5Z3uadpQBGFZ/u/Cnst7VPG7A4+KnWvzR6X9ueMOydMFT
yJ4JATwST4pnWSueotwB6tsM9XkW6GoLeBXQIbEmWGBQMVaBzQ8RpUQn9HYmoLk8honw7mM67jL5
nMPtTHjCfbM9+lP67RfiTzDMdAYOxPdJfRtRsxrNjwyFUvDlsvTk4sK9B1eIeTZC7OHscYzo3DHu
nXQBBZaTG3eaTG6aZ2Ms5YX/ksevdsa8CmrczIMmv2tB9scXOmDK9oItKOmtC+7BjdOrT54ctQQS
shMKlMN+iSVWu6DHJJGq9tXv8ztX3Fb1eluT0Jkj9RDoGo9FzcOxJO/97IFEFcV6tmby36WfoWFu
pnoSIDxpJQZ4Y91tGJK3eOhZFCD/EVQ8QvV496vU4pwRPP3eRuAhUljAeWEHXx68vH9a/G/xgEGV
5egqV7vUGPdmJPEIsAxllAsyyVgPsf+ZDfWXqo0XaU7ddujdt+WJRHgk4ck/OknzUQLDNVgdELjp
SfS+c6wxQzX5dO+9exu/CygSq5jcsll37+ayEHKE6xbhHHvU9YJgaYtXtrXCrE/YAhktzEFCiMFm
drHZDZ7JKVxx1hKVGQXWVBIc3m7kNSYWP52TgQwriz4o0ILwCaqpcbZbi4UxMnhsoQj5dsojlabs
MLZf2yx6mDTuHW6BXZkWmG6Lh2p5PmsjvNCHmZvS5owd5UhojBBSkzrHoGffcltjX3XoV5YHwZrd
x3weP9hId7AXQ08uATEYXb1YhfIF6IHzh9jm8jSk6bB3NFQkUJ/53F9rx8NLMzIZrXC8b5SK8V82
BWOjoldffRNYT5TP0yG23JJ4YdJeRKQLqjdaMzOgq4hcqOFBeO+ok6oZeX6Bl8LZIAGD2VwOFTes
bb7FbEJhPWZvTNvcioDmATdnTx32feX2r2B4LtC8T9YcwRJt9v0EjETLE/YtSjS/Q3HLRxbPkaJG
EEZ2pMvhgdePRZK/Q09rkLHbcleknINFbFA/10/BROa+AAKxkYRl1i5z430VOdemXer2GG8Cn/hL
1JMXYGMUdUu3TpT6jc2RdQYIgDx7egh2fDYEk3W/9zq8gVbhPrHWl74OQjYbTTDZx1F6IvpznxmJ
s3/uriJWI7Us+0nmP9PAP5/U2ZV7hcCidWlcoNuAQiwGFC7uSjpltZ7Rnv0OC97sMjGgQe2d1Fi7
JMvZ9DJ+MpH/cT22+IUgMFjEpjqg+tyOCtfiio0pfz1vv3SQ6QJjiUuZOLCDrTHWHBR6N0YDdiLt
op/EbxAIjPVYpDzQzWeI5g8C6KQmzJk9EL2G86DPvHOHHpTZ8SUS4SPKzjONJtKZb6lNn0XXaHR3
ft2+zymfmJ46rDCD2tacGEqU6ZZI8y8MkQvzis3MV9iweQN955SPLdqndTYppaEPfciMsqMQ5yFg
JxzLrNDCiBLNC8UsKpOrO+j3YBYs9+kkjxD769IC17qBtJj2TA8W1Iszwh/gVBtNl5+zbaN16wd3
Cxhyk7LWMQjaaKs4NeB4BNzo1chSIRNheoruyw8Bkn9xNA2/kxRnWnMexRyiAaXteKRbBAeg/L2l
+6dQj5eCP37ZsL8Ht/Qm8od70hnPoGWSjR1OcBsG6lgjslaFDRjPINcZKPz5pYO+wpkXAXWmSSZx
X6KgBSF7GBoMGSzMATefEqNdt7NNIl6/9B4qasnhozUQrcB9dDLmTEAHebOVBjIX0XVUzUtVgW2d
I+PFrzGUOTgldDSwHSTTv4nLpF+YwZa1bmzycCHWhsX/WDqP7bhxLYp+EdciwTytnINSlTzhkiWb
Ecz569+GX4/cbSuwSBC44dx9qjOVUdCiE4LaKoi3lmbccax7jxT3iuNuG5WIg6VRLaFYtnSiurOJ
jN3RSYiqetiMoL5MTXta3YT0vHW3GUdoRG5T99QxhImmugoZ4mjSm04tRrLDJdhrYwa5pYKKD2bx
TutoZ3X5t+d1R5c8vDd8FeqxBZC/m0u7cVN0j9aRVSuxnstvEjXHcpiH6uzVg1j3FVPujTBqKoPm
tPaU1tDzw2evTZcp92hLzX9KQUI4zrO8VKgGLeLDlKlITPhuKcOtXlYz3MXxUTrJF84Kza8Otfcx
LKbPGq/PGxV2l6lJ4yKc9pbI2jlYZuV/yngI3kRugWnyQ6SbIbodQOF8ooAAyRIRNIAAdW7ntWgd
o1swge3u6Mx5FoMvGtIgmstGFyNQ9b2XKcQhamaQZ+16nbGo8MKCnkxGHkEBr8+2dKoNHZcCgDvf
gUfoIbMSUE4WXohmxYs5HzNDWYagVFv4EVNN0qIdmjNs43mKeEf4RvG4EugCQSSq04NuHoIYwDu9
aJfBPIBG9iRwDV1cetpk64AngoXkEkHNmoQwWmDMSWvDyc2Nlfp/kVy6y9Ayc1oC04n6xHs469jr
zDmfyGYmBHLEs2B6oG7NjxoEQhw2HQpz+RPEw282pOhmR+LFqfwPnElfqEPvHEeYm9kHjt1H5msU
GKABjFXlm/cMMgstjZ1V+eBKUe9OiArbMNAWGR47WxDw2jkX3cgcFpprg6EAVmdfxTeqG92qHnN0
EjQbBEh8XJ0oEft4onDbTR8NfYJaa2nb3i/082+e3dzl5DxU8TfEMFBCiWc0G4ZnItOzpHhexfMh
5tpsc3jr415fQAKp6afHij9h3CZLob/89pGnfkixDSlVO3DgJdRFzTTZgh2iCp/DSeiZpfEQwudF
fDADk1g8eqem4DAXO+nrVvdcGEr5i5hsYBQafIpW72hwAF7iwcpXuOM5TKuR1nTB21pHu2C09mUT
kzZ401pvrXxNzfseG9UdPbK39/sB2EsFtgQICs8o/o7n4Ffu278qD7V4VZ2HMr9ZY38KHRR+Vp/t
wtl4dT3RfZmx9QZJb610pLZXtnsqhWQF3qWX08tQY65q4LZmTtrvOmj6u2964WrQ0kuZ1nc3c0Hu
a2RNuK8k2j3J9GER04P104z8E3PF7Qz239KGS2rr5a4RtLnif180YSBph0m9Z+smJYh3Th8jTe4Q
aJlzU6xk5SW7sVMw7ow+aRmOa6wcKB51DQ3SkfEnrGu77sON4gZAogt2Pf8wBv+BEGs9FcF7USEZ
ZF//cEx5QwZwaKJw3yXjGd36cZr9C52CL7Pg5eh6azPL6YGw5bdOeWNDd/5CUW/FaLdNryqBhoMo
z0uNdQridrbsQ0RW26CtjXOCGCritHWXlm9CXSMrjfF2sVVpwzCNt7oh3qrw6vTnVZ7avrJf3jKG
n68mJ8GOKw0I7EL0Yzq9mHB23xhi/OuaxPJmsGTFHdwMET4UupuWOKTCGrTAkXYWVfgI5IBOb9Vp
Ujrx1hPToYM+0t2evXTjR+TSfnemRnf202jviZn0HgFw2E3QxyzMicL+h6oMpIX41bLSI8KSXxGj
S6uizp/VCP+JLEDKAhaKqOjmmeBqOSLAYPzVC+yYFn7mTMtRR7tf2mDlHenqu3BqMUiYW3vXWspg
3TGg3mBthPgqyyko9NTuM59eU1FoG8H8xYZ2JMIiQthLoeU6gJMAMp0TqLqUqU+oH+gFx4NegYnN
BalyxW3PkQ3tnX9pauJ6NOBoXz1FCgA3BDmHIsMfujsyMHmhyx4yMlXLeuM6YbPrUzdhFgoG33II
Yv13bReMjnWR5tw43fNnnqcu4gtUcR0e2YhpFKCpKHDlTSy7WY6pb20YjgSkio3LyHPhWChnC+Z8
EHRLNNmoJs2U+pYNl9sx3C5bRqhc1qmvR5eoGQ0qf614qeJa20ZdDFPcGd293QOQlxPxYdR77mEI
WhRDhZ6ddPg/O7Ybcx04Plqnfi62aDvkGiGrfZpzDUaJZRIsDaoToQHqx3zU3cx5BIDdqutmxY8v
cZP1mGC0RXzEKmdY4eFBeaIZbYY+ouJZthV7H8htYulOO9jJhPdvi5uGcg7e2nUI7tn1AA05nXTo
Wc79VnNo9wIwR3FIZ3oT5dF8K1revE4LUYT6tnZvTfYkSjc168lo1z4stbWs6Iz1BjV0uhDRWpg9
PpEmG7U5gBYxksxhvMyqQL3UyXWo+h8BtoDVlTg7J9QCa9VAuHx1FEGhgnqw0Kjcrbsp64+lJbyT
1AaEF5mXX8c5V9u4RVEjmr0SyDmo1QVpSvIcncbbste02ynx53WHZBN2Pp0+I+Esdesg24a6/8fm
PFITuzmvpQubAz34BD8k+rLoTSzK2jzpgQkAjV4Wb1NBE2IM1qlqd7U+CbC9l1TMNLY7CJJn6TXf
LRkRmgD/rxmW8Fedeuf4zmc7JId2SA+xidE2RdGNSR3NlzVUzqi5oZpY2wMqXfgVuA8ajNQEIn7K
urUWedCsPRCNqSZuVlf9zKJmxpmJhsWghhPLQA3JQNxjGTMzAthP1+1jCjYH+W6MdXj3aaIVVgNd
qzqerYPeu8R0Xfc+dd2IAhm3Gi06Fa7yuClpdXEvkKyusompfjWQUcDtRX1/gC++qm3rMVbJcjDm
11gUEAeircDQouro1tr1G3TnP52NNiqqSEFbFZXI8ORM/inFutIotfOQqDKiPJlGsG/K4nfUDBXa
SXmY4uQ2JlRFa+cFVtN16IzPZh5fut5hvJ+kNMVYqY2dYWE32pcaTHGn+FVQDYrM4prO1tUtbbQy
6WfLZF6reVurqS6Cml0FdgavqOg0QVzibGRcMAYBHlV32zEvZW8wuy7SZ5PSOAIABcPwRC3wTYcL
7A7CXYgs2s72cBhSGAL6XNBc1Op9WJsvIhcbd07P6v/tmHxSgL5PcXlncuQcehinoK7+nXXNJnSH
q6/rZ6esWQblZ6UYJ60cPzzZnwq/8ZX9kQ5kPfe3dEOoibXMSHbzAZ3bAVEJzeb+F5MimzyTeyQ2
l8rRtyZy441vStrP8oqs+yoobzmIitCKwc8pwuRuxc6tqeab8W/wZbjgJVkfm6TzSXS1E+Eos8UV
dbh/LI+4QkZUI+O3MudttvH94MWj94QtHj0n9HRB1b6GU+r+ovhCLypKs/OATsvrwLoFlfNpFMZe
5BN4KINoZcGElPfmMJbDxUHYnqVzaWjP4TgSwnlLOPeMvPh3azsEg5bIgI3AjBrwRYxiYhw5THTG
3BlIQQu3zSTsJrRu6btSMjcyWrGh5d8FFTR8Q7G9dhMsrGHA2lrOCClDtY4ckbtohCghrj0ILrsj
ugMKQO3wC5LJK6hMTKadgO1YCVlK3dwYxB9Q4nHqxhrMz+SzL9yl8PptBlFE0bM8Zm/t8veAXg7m
M8TcsF2qSnPaeOLUCx2qP9atqrBQh3q6tK1p3LYjaAqGYGMqm701rXOolDVxDcObWGpQygVCDvX1
QIvh0x81OFVMIpfpmgNmk5jArwPkNIF5MLAQp69+aDXMRyYL73eKPBmtr2MVGuu6jx64Gy8nMAec
CRwJHVmfoUyu37ty9hjapjdr2OmfkdUcsBG3BhiyTFKaKcw3aYCnlVO+U+MQcnSQ7kfK96SK4TQM
OAPJnvCBKIpEQFPRpp5/CpncbFrFDGDSvbIRFtYpbbLAleciYjZobg89fBui6hlobgZRw7QYMgrK
U83YzDzG33Yhj6pGMk/izLDI/V8jGVzu2mzcq+5jDx0yluL3dbxFdL2ZA87OiqpmLeaVHqD1bmMy
f0pDdgniAGDMMjAYTrBE8Opn09ou52stezic2QgNUYmU50thhitUhb9mtC9mxqy6ZGCgJ1DI5Efe
Zwd1XVEQgf/5oHh95ghZeVn6HiDWD0fIXZZHFAfKn79PbGID3bqlUvnPUun3/K0n20va55dQeOS8
gCO0ZK8XKlud1pxo68pinJWC1T8ujYFVu+4SqWPlisAn0E+p0ULf0cIUw456lTAKUZk+tq30fpMo
Xok5QBjp7cLU3dmkSiFScOxGlR7duXu9fqhS717axoaBItSuwmQswmrvpcBJPTGODX6Wcxvts0DQ
c8PLEPDycEXTAisi85aWJEuM/OmRJCNlXts7uijAFlNpfeTM/SwmydikOS0NxrfVCmXeYNlx/QPI
Qr1g0oaVHQzzOgs/Cg66XthrwWtLoosgWH5kFuOkKWoYo84gxntbx/CsnddGYACtGlECgy8R4Zde
mnugULcIEOzQeJ89aiDy2zcMopQDO1synuaj8wBhfHVk+QMFj8Filrt6VaRwmFzHsDlgzgYXpl4W
81WP1T7mzRtZa/KHqTaNr2UOLInRwZYU5p0RZ0m4nSnRg2mtqpayH/4llGak/1PrDV32+E+OoyRV
PGfJPP5e6qB+6e0HC6MEYVva1GY9895ZzYtRm8eamUPKJmjb65QO/nzy69LaxCyKui3eKJltLJ9I
aS4Y7rCQCwFEWw5t/PAsprHc3j6gmALDjZKCRKMkixjeA4tclXjRYusBxtLWezpxG33IH4ggAHgl
ePIOQfI1ujHLqcXnjIYkmztK/SqLX2Ek7CSmo8DFvPcgqk4GZiKpKx0o8e2X2/UMM0N1X5tGyKcc
8z+NP9n47wzRKjcxdPcZTN8M/nCvcioshEfqiOUtrr6g752EnN5T3bl5NmVb6sEZzHPuuW0U734b
nIZZfna2Pi7UDPAYRriEWFefAlXrGS9N42Bx7jv7ss0VlWnERhw5mdbfANm8FHXzU1AY1Tg9F3gn
vxbKeFLzLjJxt8XMSVpm4m5X7dUvo+dIDXbnIJu/UaGw0fhC1/RNRshdyp4jO56saDjI6aINM1qN
wDWpJqMEy4uv0E22WUWjEfotYnDmJ6kIF7mx9ytg6l7uv7eItheOq7yRGr28Cy8OLqHGjCRZ/3ju
SxKoVtorgYBoQPbCissJK91gRRCxpGG9K6wQJQqSjp4SBjCMeLR2rgoDhzoPUVu69NhwYzpRGxfb
bIiiF3o/M+G+Z6dXUFU21WTAS7lrTk8SWxw7ojYcXsUgKMP2EtpJWSbQO+Dw0nPVBpwE7eas1/Nn
5aBYHcfUhDLAGYYl1Z5FAcSofBLkC7ofQtuMAzVYjQ6b56fbyJ0+u6pEBjsMb/Q33jU3CkG/QEPt
SffKwSVdDDV0QM4lwzF1obX5b4FNba+bFCGaa+/HdFKZsTBJqynjXOKyOpcNTglOd/EpriwIA3ei
6+8ocItlxwiDWw/5qkZSQUjykzbMrBLhoYR6aaU8aKD+GS+KnNfW0rjVUkzmy4ym4Ih0a1K0Keu9
DCGE19Rfdh2f9Y9V2LS1usSn1Y6aEr2/jeiKPDOBHi3tLdPq+S8PS4SHI4lYKM0zvfUoZM8gTRNR
yMywOmXwxvmpwvAlhzUAcvK3AwlMOnR64/GGwEgRpcYz/qAfjPe+YDr6UkMICAPcBo3CuzqNYeAJ
0JHWA3O9Ups0bt2EE1FcKHUbGtxq6D3erAnZBj8Mbf6+m7UdFp2U8LB9rpJmY9TQ/k1UNWg16HL5
BfWJZufNw7kiANfIskgDe3JWmrvYZHME5T20CrPdW4Qqjai/GcvA1KbchVp6Gkj3SfBPniKIFGii
ZEt8E3ZQZQZEWKehShu6LcRKzAiNOzswgpeAYSZyC7x9nOJYiNndTmWy8XoEeZlvJiuB92BU2odW
NtG3NWNvLqbqVSTxPa5VOYR6ckvysirosSKo94pv9pAPOh6IiwxzPk41Up8pz/oN0ODAIFIqD3Ez
AV3KASTW2b6wfZ9BhrxEM1tr6YcCT9AHQzHZsy70JIaTwvAaXGJU0xZQbgK9uMd7hvgfnuLanKZP
yy5ObG87HztqmFx7d05ufRZvkq67Mjm1ciPRH8BmV9Bd4QfFmb1OsD9fQUXRFpQkIo57+iVk9YKU
gyhiZ4y0e+1xujUhNackQ6BNe4UeTGOFTHX36DDO8XgerCJ9i/KE3pXTf8+IfHbUo1TFuLjqQbsX
bf0TNvGrVxGVIIvZZIj8U36zb9X73pV3Grr7SaImGPq0+eXho0fsCJVuoLXbixUTDdcGy3eGiqjK
eafCSp6dVpztIeZ+OpsgM5+2bF4nxf8J2OpBHqzSYbxaobYD53AES7d1m/7YjOmOYu9bG6LUg+aU
wVZThOyhUaLRmIC5YJ9WZboieSc7Z9bLW84SPEeL+51BUC5L5TtAL63vgAW1p7ko1rVDgS6t33FV
WRmJ+9cwbaTf80lrmLWKU7ppSZqjxcDIgmlGbEZwy5ARxhgNp72pswisVY/svDAVfye3mHdllBOF
rP2nMtpBuc9iuITMacHg3kDC6qkJx9LFpKq6xVyhcND3umh1x5Gial4PCxcQ8SzA0saAVX0fRnzQ
Dd9VVV7RSTmrmQHkuhm2WD0QEqnSVpmEa8cjhh0G7oo2bMErP5ROZpyaS2m1clk57Xq00ARFTIgv
zFHsauw28H/f6TOlzEpJGOZdL5hgtBXDJKyYm8gBzpW0c5tYo8dhWqeKRamY2StPhwbmMydBZ385
wfyWtPPMITzSSdsaCgefMS21ZYID74YSwAUQZQxY1A7h1IhViTxRwTRX6Nh4ormjt04wImTCcmF2
PT5FsfcXaQ8x+hQxWVvNp96kBFubFX3tzLiN5EzJ3AyMyYIUSW1tH7m1uvHms2qhsBh8vKhbDxYk
I6DxiQ21QMwES8FzEsPFtJkxUtfk8FHnkrn8SIOfJG6s4m6BSAuYkfQZ3JQNOASq51pQv82Ycm5F
GMDCCRv6VJLbFo5/K2Ya69re1h0OdYzoQaLeoSteR7r/mxmiBxs3Orqe07JEEFV6AD7C/t10jatb
j+8lnSt7HJ9FytGV+w+PwTNY8a9ZTQ45WMSwomJkqkmq+SUaQdlMQ4usZ666bx0I9qeUpn/IehFu
jMn/cvPmu0D5R0LEltZ36X62iiMePtyMZMM0LXOw7tXgk6Vivk2g8xJNpybbf6tPk9ANzbF3j/T8
nFXRvnBTjqI5vMV6PcKo747qUU6otfL5nzk4q1ecSzlvfV5GX3cZE2peAAfS49I2qa6aZWaAa124
nwNljaTpFsjV9gGx/glQ7EQZCF8KOe7Czj7W2DEJGa9tS/sIzWSrXojBR5DDroca4ezk8xPKL29R
J7b+6KN3MS6TWlusugwVnEecIZviMarsoio8zgycP7V43tGIQ1nrreoWjuprBQI2log2zx6D/0OB
oUNu/gKodhS9dcu7fcerI/foORGiYBFbx0sG9JeV8ToOXGq8V4vYMhBn69OloIVh/U3K1yaJjykV
0IQ8NAXJ4gUlKwpFF787MMFn2ILgA7EtU4z8cq4hZwiuv8TBTgnbPSIy5itpmbsXdPvLHBVZStkl
5qVxWnY4erA2ggVCaba59M5l1jlNWsbw2o2hyb3VTOuy+kwRjg8IDFzjY3AejfXN7zPKcjMNlIa5
Vl5bqtUQH1DCUHtxTrgQrK0E82C0EHyHDVLbTaDJUJ12zXjZ2zoaiH4Z6xK+3SsX7ASXBtAEsywl
lUgbB0HsUZxwycfhQpnI68jc2v4nLB4pGD7+KOD48I3zaCCCZC7Ogajrvkz5D5eeIdSidw3FxlMa
nKVtjIuZDzuRGHtURKt807nNH7DxgvnHfG8wAKUWeIcVoBmG50hlfe4+z5OtCTg5rvDPtG+RT+k+
/raYHGOCjM266PY5+5j6iZrGkFbtfIXBzmf8dRT7OHTJmCJEUCS2xit3YWTiPMIJq0/PLkEi3x2y
aiU7NP/AHYWiyXT7c8jHVd2VOJP+mWmXeNJdTKDWnOHTp8c7TmxI/39gLBpdWlv1UDqOLJYkktuX
maikcr6w6fS4EXKvNiG+oSL216CBqUcfJu+5mP/wt6ISF5NuQGeluxnNmlBzW9ine6eh+VHUKQeQ
jc1575CjTbCGPRMjSVWKnQ7qzqjF5JcPAwEZAE/1e3gbWL0ShDb6g0XvisWYwlmY6K3RxeAu4Bm2
9YqJSYfXYfyOcoi4ubNiDWr9Sy0pnagFiJ+OvkkKBkTaTcUIBl4jKz5uICxUj5IS8rtpv9vo0pz6
y4O0ZhB+9NozCWkSil01vw+wKVHR7SNIIm0BXEacXPDFVkZ4hSnefxfaj5sk+s2qn9ig4V9ovq8o
LRQEyJgc8BEw60zngzaw+g6rM+lRoO7ECAVC5YFrnt3kzfKCHRNXwCv2thYfZzzVCQjUeVRF5tZA
/ssvVbJVRnwWPl0XXHRe+WV161F6ArpGK5bvbRu0pMTfImKywChWVv2V0CtiTXN96qlT1mJaV+4N
Ngp676ea6ROcx3aaOx7yCpPFhpRC6XI6ADhi+u07QIVDhuD9H96pNp9+NRTC0+TBrU3nZlcZycro
JnWF4ajvU+MlYm24XrmmKbJWr2rb+wcreyTNhdXJVUA3O3MB6nVTi3d4weXpyF/Qbl+WvF4j24Gn
R5Tx3goQsXxHDDWpHx5Eu2Sj3jrqnAULixsniHdzUAAFJhzzDbMW5qDLaTE7b2hw+hkjYhcwG6rs
2drwlmdsl+wNlfWtfnmvxEeKqcHvHfOfBkIPKgEAu/oxg2pZi+aacUNoFz94Gmho1iaDZyzy+KtF
jVK4IL6Mqy9fufaIkRwMTNezE+zdOG8ucGS29KmrBfeFVJ3iXutciyT9wlePtlJIhomPxwc6tf2E
hk7txkz0Hcg/OY/nz8l0dtzK1NRPucovJYXpACa5GQZPGiZ13F1KNLyRNq9sae95FtytKTYOIXLH
gP067rIVJWDG4TsS5w8+/MStHbwnvjSLkeSUNtYGafVqCu41Hqx9H+1CThKdouIA13YaiQF55fLy
G+TeAv/gtS84QXhujA9bgDVb7lWXnjvzUz2FvpUHT2DzTOAWN9EtKvCZyzV6NXw4vTyqzb2tEVCg
h24rHcquudVssbfG/BpOptoYta79oPWPhC6mYM2wVJiuO7tYsUjAVqyFvcf2EScO+cWT/4c26/ZD
3LoojGEc8hb1bPjRm9DtN4e/4VLdUjnqyScfIuZ6+Bq/BmeKitV1GihHznEkP4qQ7w7kRAWGm267
SeEUx2O6jv1HGGM+3WFENFPdQEmwpRJNsSyAdQloNQSvqEJZ9T4UwIRYqJUobr0HNBQxlTpWmMRd
Wu2GEyf1USk6SAAF3dt2U9K5Kjk+xv6VdsApbrKF1jywJFL7hNw7nr12CSPM6NJD0KhRqOamr6yL
jvyrWjD4yy/gG/GGriznIyOAb5W8mKHOLCm+Nfo8NQVo1+i2rA3kO558nRgUYSOLImMLtW8VBC6h
b7XCkmtlav73HFr4V1GwyYkO4kzujKq8qy8oumrBjuvo6TZFxh1cUybZPIZcSR/3dJJ3XQ2o0yjO
FpkBJ+fI+LI6J7hSg+TBg9fRK8E1PlJDR2chdea/cJmOcZaDIXS0DXu1jI13EbQPu9CP4MrfCpE+
JnN64VYZgbEc6+BTvRrdRDDNqzbS5Qrz6toZzhvspWVbXruKV4purYpjuLNSRzvCd4NhoYtF7Kon
RPntK3z0C0f77DKCotGGBIpaiT0FR6izcpnNyoP6D1ZWWOTRa9VO2CHsYg7o0WH879J787pPTv10
qHrQcbWxqbq9Xhp3tUg66FaoKUHocWo3C2xcdtwCdUYPZFpaeVdvzlw9KTyBD4Cf3KNBSFJ7Z+Bc
VFBTzFKx14J5JZi+sDr8pz32l2maDt1c/7XQQi+juv7G1GtXZ96L0doX0UzH0NdW8NMxW4WC4g7N
F22oSzqWv8sAIHKBs2kl9BtIvZ5sgkklotIRP3UrYTI7mAa+BOJXH0+orOyTEBiR+p550Kb0qfvh
Xg/sQ9GL99QR1yhw7YWZglix5H5wpiO87/3cFntfxg88E7d4+OyY+L/FYDpyP/2mYsuzMsynzJsj
gPBtHQR7kx2Amtk2AvaxYOppOXrp1bAkH4pSsO2DfsmV2o7F0Vjg/exp/D3ovDmWtQn7GU+NaOta
M2s5EBsoeava6A5uFY7wkCBccBxmY2WQPWFeOfjauHCj8ke68mhr9dsosQbyrOr3wK1IYn1ttnhr
x821qiTlhv6sj0m/1ES7pZC513FNdypjG6ppSaZ9XtIcXWI+ebtZGq8ZlGYVXA5o4Gj07Bhh3pqs
X9kxUUuC7OTDxa6/NFyiY3Hj3dbFOdDfa/ZNXlm1HUdsWgyVtwFd8w+jeuq8NYVOnXhjttXZRUSE
CxMaTXbVs1GgJzsTKquYpul/9HRecwj2LC2PfZ6GB7vPOzKarY5ZgfVNDWeRI3jMKXJU7dkLfqL2
wcnH+afemIlGkg4Gvk3vWJPShlMOdAyH+L9MOvbK688doxc2Tkloyg5MZY7ewEWaXyXUmKyOmNi6
NuldnTEseHV0aEX3a47eUn4xP5WdWC21iOopCqXN3D/DdFZZjqoONhyV4/DJ6AxNL5qSSbcMDWc7
YAdgjE8uVN0dtkLXhaAPNU9F1ly41r41VHgqVDrF02IkO0ENnoHoRX69nBv6+GJPjIFLAZG9rmdH
uyaUlB8jQBnTInaM5rNDZDFSVWB3LgRjblVDB0bfqd0Wo7GV0X7kKGQm+4dNu3K5TF5SdWdinJgp
lJ40mg48NypSVJQ4Zwno+Mk9J6rqeswo/7UZBa/OVAqyAAIHSxzU7x8YXOxHdlb/kZMmCROVBD+D
ywho/ojm7qcteIcPXtaVH85b7l+O1Ub7F2spRGAqveq9p01wH0gYL5j9qDAza0B6s7FK57c61kgY
WDx8KVLjRS5DxoC4KVWwCsWNZ8IRimaaUQ9O/qtLvhEnESSf7///bBW3qe+bkUwXI3p4UiPhfHA3
+Wo/++4ixEmEXh1PCYjuMum+WRhmQkdS7GWKUa1Dj/HCEmCQXb1bavcXYkd5/8iDaY2HaiZVJJBV
zKnFJ/FA5HXaM7XTjSdvhvzrE5nzM6PodaYnjyRgQZUMX1djJ1iVErItq8DrZzaTU8+5FRCEM3y+
7ZIzrwRZc6XDFxIUEqM3XpOkAesPFRgt7Y7+1cqDejpgBjakzCnnjFDAzugZVEluGlVsrlGFhZQ7
d3HWHlRUKvPkMg7J2g1+Ch0IGs4RSJ3CoTx32MmyBna4V16qViH88WJFZ8BRUcwvacJicx5CD5mq
m8aV2iZMZlVUu2wVRfaOD2k49EB5Abq4OSgfeITNR3LeIL2o/AUE4hLW1Dq1r67jf6rkcJTwC7RI
OYMzRPA2uA96T8AV5AMbyWwrC3PZev/OP/Ve6TB4dU9bRC6K33xCXc21JVPyoXYM1P/LxP1tdd6F
JJf2NbMr5TVhE5BqqbMhjNlXCMW+DuUhVYdiLR/AftDj0YtjJSZnUg+/FWffEZuET6tVATMzhExD
sGTF+62PrA80hTEwc5IuxmAXR78H9ay9D2XpDCSftRO6S5USRl6+zuNu4acOM1vy1aDKBpfmRnsd
MRebU7quqn/3wOf2B0ASDY8oZF/TCViohF+QzDCLMUvr3nXOXR0TRjue3SzaISI4RHwSCgwqnrVd
F9AIDWtiR2XYbY9HCyQnirzLmKCYj8WGEtjK5aqSas8T5T1k01JJNTuL2t6DPliq/x2IaVISCr87
jGBXuQq+Gq7ZSv22dHSW5B58Rgav/61D0Hir1i/XMeFLTO1Bbfxq1+3SZv8PJqxvCuvbyJvlzDEW
4SXALiP1/1ayWnosKBa5X+trtmWetHqhx2BVkeZa/Ml7GoH3FQghGrogvWlf/FaVjHzugvqiksr1
zCbBX/FuzARsnOWQEJDGEr02VAKdtN0F/YvKATzeRBAcN2Ilfg/Pu4jREcpXtfnmrJHaeKS8XTGv
j1rsqX5l7+FGqYXKVzumQCahRkI+2+6PTVVFvby6wOAIq44iVuiDTUmJS6WcKlKnOKpuIduhE/yw
Fqf+Yfbv6mSrgYVHBNFsbAHz8FxQ3NB3JlD/VxbJPqeBIEMR4I1XVSnEnBaax0cRDoyLwNDL6veZ
XlZLiR0FsioFGOTG6gz04GZwyWr5JqrNjeiJS2cz46p5clgn8JTGdV2j8I7js3pKdebu1J9Znq5S
m8mNp8EgoCquqOfLiU+GRpmj/gLbvPRLqIMUPBwkkt1eFTkydjodtwC1CZr23izMDSr5ddT/mh0X
4BrzXiQRHAtx9wYNGSWIuxsH3LkBziYU8NSZV3Koo2AlU8hAFNwdr91mPAl1Q/gglfXZCcYl2KP9
9BKlT/VfKkOBT06Ie1G3JHBeRg5pdWDwYdXRPRHisib+Ne5ye8nKc/JXcnzTOY8u/9T9oUu0NYrm
YhAJaWmkliVnrFoN6nJrYvNRxPRBkzXPiZ1UGyim8bL2BMZJyw+C2QXuVm0cVNtChP7m2eJt4qWi
QOlC/wymewOons/BeiiirxmWzmDpK4OTklCAHgoy8A2Jeppu1OWzAvMou1j2u3T9Bc8xp0xXJQiH
1dlXp2tVoVHPT61RdRKoIhuFQL5SFfHUImZlM2Syptj470RScl2elUP63EXaUdUKuRSTlLQvshX1
KDoSxKTmUmgmbHzeF86CWGDz8PCjD370fwFY5+eqEtXgMWTzwAjQ0XrtYhSTLmJsohsVT5DFW/yY
AMJMkzzUYUC3AW3OrS7APLFTiSxnmOrbw9Us5ZjmTPWgYaogA2urHffNJrkjd2l5bVS1qaRk1u2t
nn073CqoApj/my8cmn7MsBFas7RwHFUFKnWwss+eOG4okqYN3ityXTror/jp6lxlTmVBY53RDtDI
3H91PpmBMb2pvZEHyAyxscJhGu+ezPz0MiIdJ6jwO5fZ2RTjjLI/z98amBPgXXyEp/1aN8XSD7ub
OYir1zDNr3TWtsep4TeFB7iFeJwhkALbh0XSxUyRorrySvRRrQtKwmM6xc4gOgVx9NaTUrhZfhv8
tEdM6SWvk+NMH57oc8wR3eKCm2izc+rqSnBIEShu750M2XpjwoVq2kCgXiepPE81ZRU1LAFej66U
/SqzeD+g2Fn0OZ0ZFcCpBTXazWEG8chO4szap0MW3Ij2PS1dboQyjRPbkupQX0siH0Rw8TBRwABu
GYhh5Vp4reEy9T+SzmM7clwJol/Ecwh6bss7SVXy0oan5ehJ0IP8+ncxb9Uz0xpJRQMkMiNu1DGN
wWR5LMwKzwL8Hzfur7oxPzE/EMrYs7hdBzBk3tjd6bdNHxzR3/8JDiF6yPj/r59PIssfTGN6xsAE
wGhoX8Mw/BgDHE0eXf6k/dYHLUNEZy9LTwjzaSTYe9Xnl7jxXyq4GGvTvTc7cYGUf1R0NZVHAINq
ji5NB7SH97Fff0hnegu75BRn40aX/vrQUlBoBX53bWd4CL0yToAm9vo/zlKQFuSJpySlGdR63TVh
9qJXI8rhs8fy7BG3/cjw+WaY9FhYFpDiAVZN6gbpispWwgRfkedtuZ4LIPHYYbACJilwYk42/AQP
aNqCupa0nr0KGANWk4IVH7vPU9M89CHhtUtxA7t20re1nha0pY6mDI53UpT3jG3uyeQmRmg82qNK
91Fs4oJoKGZdR7sh3cy5YwtSm95rrVtelg9j3QGkKDk0z/kY3HJDyO8YBjYue4MuJz050Ic5B9mE
bnsByg3CN1SpQhjbKQFiZRQ15kHntUuzp4naw0RAhVUG/2aqCNmkSYGZ4b7sKNx001G1FaIHmi0z
B7g+sA6yIJ0z507qvbL2LXRKkXz875gmlH5W1lEH2oka61FvesMY0iQbOeGgzcBOPc2AW50qFjxm
c7etc2wtDYdJyzOXLQlGN9sY38hJRT9dQIwTFGLwlLC0t+WFX248TL1DxyNGzzE0pAoXBRCaGN+6
gWJPFOEWVDUwKU6n2fzlINxnVEYQF6iMW+/E6dOMKWaWxqUrURUKGrdXO4y2oVHv5yHxrpJx5dos
GxcVuhcSLBQwZCSkcZzIXK8nb2EIY96bwfg4TsOLHuePlXsbOgzVCiYwRS0zPOJmQOY+tdagzSfD
QnSRBRkzCng8KFYmu/8JU6vEioC+3X6D0MYiSoY1nEu9Zg4BIOSu3IRo1yJsQXpT0u3GqbpNnLLT
eSKBVhvlh+eaqhsWL3YZ5JgjOgqbUtga3ulUs+9zocd/KUJY5tlYUZlhVDiw7Te+QFjtnjNd6pLF
Btycp8agiYtKdEv9xlovBNxRHchmA+yqt3qPpr6hGNkmlIYjbhkKIifTAx9crqiBlo7oCBbktlLo
zq2N5coXDvVVAw1KmcarOahNHX7rX8yMXyVVHzvplDzrbgAgEcIout+Rc1xVuZjOEuL40DLNXcYT
Yh9rNlCyn1GadKQ0YsBEOdqTfUcJXATXAdkPwFoOcPXKTDyeoh2jZvRPIDohQeZL+VhplHzFHqK/
dcBj2ROKw8fUIyAsQKeGeVTUvfkQRxwOyLrRqHtifIWukxxmBfoHEDJ+UdwMCThB/zV1CDV2P7zU
XEMfVlMxJphvEqIxunVTzXQSuA0R+Wz042o+ckL3rcuoSKufKbpZYAIaprrrltM8e2CujWcog/Ss
2KNabXPjkULAMw2Id7cZK2+bSWIMWxLRwpVL+4cCZfTe9HemdhgRjxKmxe5KrEuNEIyjlP5Td+cl
mYp6uEsJmxCXoJJnGpIGZZb+y3h41huKfvTMnhy4Z6oHvW9nek/G7Tea+N+q/FBG6PB9caBhcHKh
x/hef0Yb+8rmrpr4jm/aM4vTz0YezDsYhczoSXLP5ldAwxt+oP5QXglWhUpUH5+SoaTC1/2IJ+3Z
VtF1ctW/2EUMCzwq5UHr3HnP1DF3zKtjsk/6zc5Bmw0vaT+wQRf0KPgeig6G3eNeKGm+hZrMrX5J
MP4opLgb2vzFCMdXTkKqICuHYDyeZb5niDd0gJlBJ51+57DlU3C70SuuIR2+Wjza+pigf2UzG/fo
T1AOsuWOfk8EOWew/s2Hqh+zo0rIFZhL3iIGGhTv+pXVjeeqUP89ADRHQsQEXFqa5s5Yv+hyp/Tf
lRndYXS5FLU8wgTZ6OvvGt22zIHTcyHppGz1lQpldYzxaOpzWYdJssSy5Y7w6A382k8Ybldh/edB
A1z1bvGwUJx7TExdWpggKARA+nxBEJw84yJClxKMnxRs+melgPrWNWEGDj/EB0SgTwa8sjEPadP4
B3yUBz2BiNnmWty60YDaEaOnLgFqUCK4rtYmKy8Rhd5Gs+Or0MA1UF3a8jSG9QWJ9b1K8v/Ok4gm
th2PaEuzM/YvaAUobRV9sRbd68zt06+Zft70iC1lf9aTUL0ANfCah6Ejcp7Gn9s4+8DC/1oM37mv
nvQV0UuWXulM5DWCOpk2WS78PeW8/t9H2Z26qL/QWNLvpCdzXmhnp4fdUr4xpgj96qUdITdlyZNf
LYhEyBBvx05/H/2gdOlXq4w7VsxFzrwpt9zv6C7TkS22fs11Y9LLnY3pE0j6FTEPKH9rWNkDM+rQ
K5EpgWX2CWmmCcLHXqofmAnsX68jz29Es0wP53IBTICMY7wt1c7kL3VdXQQTXBU6apmN9QDWCeOK
kFWHRbONAAAn2My70n+Y2ZzTBlxA1ZwKiICeKGhp4TumOtIvAy8exyYWXdKYqPhoByV+94QyWcPA
YUPMK9RvdJZ/FrLLvfoEWgJ9Pz4glqfajI68GPoCwywinhiisZTpIQN4V7JS17Z/mIT7VRXgchtW
J5zWLJ9Zi3Zr8X6ahlCAMdnTxNoFvOFzXQPza58yy9vCeUfYEzbuloxwxvf2Z5O4ZFEYBxm0n4bX
PokJVBcaJzm7r4a1/GkMTyLGV39KtoK1K5PWrSH4HQIFyRrJnAPRtYejG5En3Wx0O7Xyht1cmEh3
Jc61ApeNqHdmbt6Es3DQcC8MWkhBl8eCBdqi1Ors9J3jkh+ZW8MUh6zpwZzphWaO93rPxSuzb8Dg
saAf/NH5TkxOGjyFNasD47n/tjct0FKd4ewCrvFWJuEx4E0Os1ShcwPuxR6c6rzLwNtNTnMyPOjI
+hijF0o9ldZbs34VGsqqrp4IYrEPzYxWf+IbV96nr9FfKsx+9JNTj9BkprrxibCcVsHkPiEzSI3M
vnXxJx3bbQcDhbbCwQb4d0mj6WMIqksUoyxvoNZ07XBXdsFa36Suyg4sKLoa0U0Zwt12PDcEXepF
gUNhjMnKK5wzORl7vb/WhJUiXjf+CVnRk60k7eEQxZugo2fQCe7C/MWr8Aaz6egTK88RmhoA4eiM
7GBjxihH+efWaXYdrxhdTYxy6VrvmfDUPvRMXZeYemCh392RdgTkiV3FP8vwO3MsgEjkLI433cbj
prt+RDwfE1Qe1tS1H/SH6LM7H8KpbOx7Q947Od8epQG9hSyx+o3y3FtqVOBD65tgauGJUW0m3ShH
e0jLMEIOpj+psMZzOeN9s+yj6VMpOqAws4CBvM2GOGE15EogIeZ9dOLPdCQpcrbtHQt/OlfIKt71
rzXnuFg4IOS9ifRFaklTxTmthyEGpHjV0tfWqwftRF1D6+Us4k5EXkNOB+uiu1wYu8w0n3Wt4g5M
hWnI6HCJIP03jhAWqyiHvGKGz56F0iCugp0chj+CVwHrtiT5Cg+9MfEEJXZdmE6STizD/O1o+lvJ
s5jXKcdpzIGfqs6cxwF1S09PCbsvUuqFuCeogdy8ImN6T6JkEs8nJ+P3Bb/imMPdbLEBSfJQ9pVW
r9aD0I7jmOS5qHvPJQHQri/2Sd7d+wh5FIoNv5svBamOCxU5O/hpcgssNB7TTy91sKihZWQ1JENg
x1bnney0+KmCcNhC0O9BR+C27BCChIOz94a0fEpMH/ItWvCCefDZmg2BAgT9oTE8gTZamyPWk34A
cN6m/U/DtsP+8Gg6xW+TK3TBJCF0NpZaWz61tvNmlMV9ZLpcKKTmZD6LYYf/NOf2VOnN6brD0BGN
FLZvdko4SNvaBLgt5saD/whqmCCcyIlRYIjwwQaLrrfUlgPHvqmG/uqw3s2Rm68X8NCrRhHNiJuv
jkfyS8MHwdnFZBN3tDbDqsM7i+faYx13nfGUhhiGAuvZreSFrhU7SESr0swmwbK8eKtChuOmtpEN
G0t3rET3Dvj8qHdy2xwfKFLOsaf29JDWnVPe/hP3grddYu/MyBvI2EKJPQwb1j3ytwY02jMpH469
H+2SFRb2Cg/jMD4aYviocDa6E93mMt0F1M0ETJ15WnfCZ3YJ3CkKq4M7DB/oCXGbLOcxSP+chHYh
nibeHnrO/Ba1o7Mi5owyrLc+kTgjR0DJ707IDvTzUpsBvZDmgxQGDIYV6r3st66nJ5uyBh/LRt+B
BNqzreJ/TYkA121uWeKgsJrexjn0UcPhMrX4lQKXhyARGAaZp40yXrDxEBiLcxhz+mXp/H+zb52H
vLjmFlePXseKOuJnCDFgFfIJLPGHPgK0meAEtUBS5N1Pdf6M75/0yxmSj+lE1SsVE7Anzv0ZoQsj
MQIyV/89+qJwnnjstrURPcV2crXJJ2paqOd6stWT1U0OzbHkZ8dUDPFof+cKiXLZskQCNWZ2124G
l8S1RhfMhXUInRooTLuszWbaLVS7UTFtlSn3KP/BjTHIWNCm4Nt+00eWJOMo6qaHGKOVx4MU8Fq1
Bke9ankJGn8DTzNapUHxnaGniWT0U4EJq0HZCipaNbbPTRNfDZDdNNOpd1h7+v+KmYWSwk1e3RTp
j6muvkyp8nddN9E67rf40G8lLX+LsPuWhPao29Dkw0dOh6XdWh7O6eIXNjnhP+YmD4HI5BVdg25c
RUgaoZBxRwHhGOittQACfw2wvWxtifdqbC4Ooxy/N9Ejh/PdpCrsVOLYpz5QiKQG8ljb91Yz/fLw
ceeBpvkz5j76GvE2yZOrz5ByaBqmLIgLOM3Af49WnjEy7OHsA+d8a3KLndH+Q4LNG+zgeJkZ/9We
va89Mi9T7kw8acNVAMolBKAxp9GHyA2sEdaH30wHcMtrKAvXBh+HN0LECCMqywHxakdZ2wYDfdfE
5QAwvy+EOY3+EO4bPfWiSQCv/5cjbgqYuHmjWbyJCBriskfjvOkU7STKf48t00K24fkHTbxmJAZj
zUNk0p0jgBWtF6waTluRu5+YpZToiPXP5fOSHL0RprdSw6dOMFs7ZvsWe0QjhqiP9Nf60X3Ka2Sb
/QM1AKbhs+K/NmxjcFI3Q5tApmlgNQclLn4kwkVwUE60jf0XoRTNweGn5IgeNeZjkXmPY0y7ktTR
pLG3TWtBq4v/hdBgiGyIVnKgbUIbnZZvNoKogbO/noku9H1YMLGzcjB3pGxmKS7L3HZJLuF4XHtw
hGeCVfJ8m8ywzms66zyTHM5augDRlBNWTGuaU1DLCbZtL/nQ7wfDfSeGEqHGiStpKOcPHzOa4/GS
xcO+M9rT5NP/1zMgNh1EFPyhDyP8MdKupwYK7AAiRLCGvQIyMIYbtWwXLRJ2sw0oONBG+SYEHqfr
FNbHhkYBuFGqKnYyLiRbDRgcIqIoqhJZDXTlQCpwOLGYA+nXdCTMXhcHdZfCISsG/y6XI43yABaS
W10wWnAhxbPsoSxylHAs6tzoRwAONjL3XVKAm4iSKmfqWcznnTWrM+3tnedlpHJ2sByovdV0DWV3
DVoG120UbAT7bw84H/SJeBAaQzKojk50sbWZ2ElaIUXZX3qwn73Bkbadm2MTdocpgEU3CVp/iFKZ
zPM7Bz8p8i5hpjculZ4olHL+WEbj0MERZdud1yGpsFnWXgNs6ysuHJEHHwuTheaDqxNnsKptvF+I
PqnwmNTuHPY6Lh1F7HPNQVcpSBWV2RTrxifooClfrDm96CUKn+5jyhoXZd4qX+KL3gwC5VycIjll
jn1CP7YvWjvfj0QsDEaAW5EXrVfhYaZ9BrLzYA8FGiy21Ezr5MxAsUdyIGn9W48oAJzXVaAicw31
mDFZzwfx7XbLNuyme5/NuQ8oDdPmGNFViNuMuToHqWC4zFwYL26hXmA2ztL+EnnoItDPCqA0GdWP
GuqtoaaSFx6NaHOEs4+BBUDMcPTVBLCMyrUazq4bbcaCULwhJlJGnBrHemU3fQ/ZcYPAu3SDf2z8
p8QCM1TQpkCpdAoydlGZUG5G5rtt4coKiws3ee9ZJAfgDds0c3tncq7thcvcbCIrC9k/TSYuJ2tn
hjaElzqtwk9FU4fHdBLiYnLR+xJQGBUBxLs1bYF/pWxWutzWRYQ5iKONaQsMFTuM8aUGZCqYd4j2
QHWWqBXagxM5C/tZI3Pj107N+3HBXCF5Uc2xfOtg7uKf2BQ8VyOKsV7gCWCqOfTdriT6zG+6D1nD
WLIQ5yAk566VYgunXzfmvktgsd04/luKTxu/rF4F3Gj8yBf7Fgf2e9xnz7w4giND5RL4OsviBe9o
tvHkm+Nx0rMc6xnP3doR6W6i4uA+0AoAyEJrk86bH+fncQYrBaUMC4MfqTduGo877I2tyafQ54KQ
4wPe3DNfQOPOZWmO6IhWkbc1Wxs+gXNXxfNN0De51nyweQ7QYfnveT2f60EO30mD5IDUtb1Dt1K3
WAzbTSmLgcSzFW4WL6kvIUf7dTnh/PBe4bdQVqHKNcW7NI0WDwvYGaYE+sBjuPWTQXXN7D6WX2M/
VzvPdkGd+BVxmMb8hIOHnU19iUHU5Czmnw0S0ARxwMDhsB1/9GsFsn+Xs94h7Z+d0NPErI8mbw4N
68fg6P6CVapHQvWIepa9Zt7yhDnL8GtMYhPY/t5p/HPLElLygq9KJA6EerDmWX3d/1fYkoyH2195
D3lj/BKT82X71b9sKr4Vxz6rddY5+pnFpkMSFhAUuYX+APchNkCI0PTjMKUin55d4VCjJfOxpJJ7
lHY3P7ajtfUn4ezmOHswIFFBXlY4jq1tONoXHZCe+19kH/6zAGFuCk7fG2LBzQMpe/1hDDCJWKj9
P8dUpJ+WM2THZckMGJEeowafyG+et8lYHnKHHbf/T6yLhCHAJRVMaAnjhaDEGBIZUrIJYsUwadZX
RvKyy9qtn30zj48gK+kLE9Jq+Xexh/suukYGeEswKnXYfkgFWb3xqnGrohvEPqTaDDtgZL4Bxf42
u+Zc+fLcNNNNBRQ0glP6Fqv2twPxu1XMxoQ98VHAARgGotPAcacd+UxfKXJqyMSXZAyTB6quPb6q
b7d1s/0wVGAG6FxH/lCtYVifMRYdAc3RY+BR6BCp7mKj2rLsKHpk7ZEMGpKk+oBnFnzCqkfsaKFp
ilXBHicu01wcCSS7WRPbkzu1PvWLo6GpvMK64vGdAIqcUd1n40AqRVF8Nj5Qb3N5HHpICpVPh2Go
MkkYnrpXMjjJxRoZVJn2unCr5zyEh+hhJ31sSnZks/OeFUaUwuqfKtf9Skc57qIoYpaQwq3uH/U1
x/mhMy/bgRgo4520PYqfCBg8CTLEz5gVgnCLuhn7ehy3YmN0nb/xioq9GmoupA901yxgrd1/Kk8i
SWDN9SZkxwFThgLTb181uxIvGhIRoBem/Gq9Brw1b6pqCvT9EvY5zbLPylHXHDxtMjH+60Ze9KjX
G0dq7BfaVfcuDHxU4Fh9ef8spRDJzxNdtfAlCkK1jpIAxE1rhMcYdPq2GacUSA7tozkcrpYbnJYi
vxPOQAMSrmbKqBhTVbidAoDSwCzkfJEDyycY9Bcj4WU1ydtVPSaJ3iUvIwjeZbHc0iLdqCH/8Ovs
0ZpQEVfNbxz0G1nWl8qBeTcr78A9yGjpgz+FDH+GnbnJla6/LBibeLyY8iUr4Y/Jazhn/Ioxsw7u
Xt1wSqx3HvR4FEcoViIgVpzC41fTH/bsA0i/s4vbeLsMI55LI31Q8ynIQ7oby8lry71p55/FBHbf
dIsD5tYtjIhdnblv0NqZqC/Fc15VJKtVN9j6+yUN/kVmf1jq+Ts2xKl0861UAg8UYj0neEln7DuU
S4006/UUxN0umqunxaeV5jbxb5H6sBsNgXCi7l4jC4Ni7Z2Z9VgHxx0w89ceG35Pbb2kFpXw1LV3
DOaeCldhv3KH60wmAcJgHk5BtF8TTCzyMt/V7fITKq0hYxQDN9PJNpx9z5nRMReGmWl1NqvXDDGw
o12cu+phsIa3JJI4lornoqmrEw1LDrC0bCYTKx+a63FjRwrrTrOLXOLaaDhiLaRjvI575zjoL2LY
vJEOxwMl6WDlIodzVdcfg8oqsLzmQcdlnUwUuZ8+lyT0O1xv5H+QGsbLB7DX6cYng1AEH77Wyodb
65nzC976B0u4V7K5Ob5xQXaxPTBQjqdffwa/aLdcHEyEezviANTZ3mexOHdLxjPa5oxIQT2dYxLz
7kdUSKidWaF9tVzSmVUtFca5neyn2c+//Uog+o4Rl6kWGO2IaQ0kM3bIMR8PWeSJXYhR4zvuevT3
juiIV1/ovwbK/2PC9myRdHvkeC05eLIwj1EIxqemmUUQzYbcQ3PVV/60SUbw1q56n/tK7NvaYUjN
G4sHHxF3YMueRzM4dpDV0lRekTtmO7eadZy6Q8Ay9lGxzNixSGwjSq32sVoaTAthqt31IzGbLTE6
ee//Fln05w/WMXC6H7NghMmu50cp/Ys8Hm8jUEeDTJmVidMzjcdkSwbkY1+Zexft/aYvUVvmaD7x
zLMr4uwZaBNOdZidyN1IL9KkWI4JJ9wkfviXA/ByGyrQGS89bBW8pATiXoVs7j3TfXK6lAtXY2Is
PI/meO0kh27mhZE2CcAcCllBo9A89EnNyCIiB7tXcN8k7zLZrCj54yg6+0H56sdgzloXgO4UPMrG
+rECL7wuYWrfd8WgZx79fSPtq6uWekfv6lrDYF7FId13Vp/Ipi05+LFH7FeAshsuGU5/SYaQ/6OS
6VkLELCqVOsxdqjWZ8jdi/L/c0p6UkARX8zXqFrwklCcc/ZmkkOtG3ey0tDfddfP4WoxICUXpnWV
ta5W0nJaOb5zVXbykalhH4XdvO6q/lESKnN2i5GNO5DTqg9niJBdgKejeTRC59fw25vt2Q+1y7Gr
BuyzsnvVragTLvbkHZYMIZ6S8V7JGrG4PcPrD0I4K76779ksJJDJ/1RRQEiN3tg3/XyBMHfxekBJ
VY+r2JnWRJwcF4SQTgCtrWVpxnK67roUYE0NWYgwPQb07fQ1B+MuiWLGn+mpwpDtuDDbROZsiDp8
CBNzN47Fh54yGtS8het0tL/UJqi9q29ydBJ+5377ifGclybbAwAuk0GLE4Y8P5B/q4gscffXzNRv
btB5SwmLSvwnOC6PtFTk1vCz7B4xGFzUhtOmg62wy4kMKffobY62y+IU9YRs1+s5TIuTql3eFIzx
x2Ck2LdrljQejeSdGJKaExKz7dAexYHCMeJsn3+kDi0/38+OjMZXvj0+haU8RwuO9twm2bPs36fI
o3FpETJf9PG/gmzSobRJZKsf2SL4tcbyPDFFWFVd/gAfkdNeIc6hQVZuGH5XKfjrlA6QoUubDjRd
WRo03MPlw7RBR+KF0FpJZqqtxlEgSvGstzKoSU0eNwjC2PnkWZTVua+ra2u5GB4DoweKHYpTIas7
wejaIQN3GxB2QxnaXVqbgY/HHNlus+tiEZXNI4qFuPkrJ3VHsuKzAFFZZAZT3JjiLyiM7FmkFg2K
kre0PtM4CXqaDDZhFB0KD/RNlKX9Ocq1KbS+MYkEpKY4E0+XVrp/fjz67CzNU2pXC0k/LLoDvPW5
dc8ULmxvyHxrIj5XfoAxMifmSvr5thCcEYRJrkLT5sCsHM4WQENMlJrwpPseMJ5ZxJ/0Hs5sVH+1
3XNILk+J0dz0dy9ItPAm7z52ulOaUH7ZdJkcZSL8KI85wOpomfGDMIqujPbmyPmp0Z9H/6+9nRu9
pkcT8mChijXYMhrLfVYpRA8mLjdWnldMZeh6Jhyn6lDU7saNw5OVsz71CI9kxuyo6/50CuTWIl2n
jb8lIp+cPWil/OaKUw8t11Ts05isMb2KkBC7qsvkZerKh8q3/tV5S5p5u1XY8UnqKXB5jd8QCtBV
hMtxzOeLtpboT995wckvjTeXMMz/bmvGvlrH/rDGOsuGISjT3WpjWDPdpO6uN9yLXQd3ywTAq/Km
jS1d+cO803rx0h7gRqHcPfA0eaJ1hUox6/EFNNm4y0Y7uAzZCKFrLplhRp0yC9rMxM9t0qi39rkH
yhpcAjg+4XPEEpDfOjrqBLsGRBFn+V+Ff5+ctsa5DBUZ4MJpYSYp49Nc6GPlInQ2oWihTGQjY0Fr
QXidOIQG2ABwh6R/iccwgvFIF7I1p99yCvKTSh2cE1VvbK0qH9diEe0GFNL4FedVAD+pmIxTgJAp
WBUYK/blOJHcaTk17QdUXiapxrcw87PH1E+hlIACHk/+VPkvsqNBOkUt9uxERjPa/UHGB1CV9c72
mDIUTpKeOJRhjJ5GcTVmhtLgFTl/t978YpWudehS1lGEAP2zxUimbqlUzbKnZUeceyIf3OgXQBJG
qvZE3MTg8K4CzbfFygBqqbq7yToqlWyNLCOYRmv8cGi4q9ownmvno1f1e1V+6L+AXnrUf1MkCWAi
w3upQ5B1CIqYUmqcQlGV2gUJnvqfZMKfAgjO+dd6em2cd1eS+jZGX4Ge/VeIOJ2NQsdSncKs/Y0J
GBfcPazkehVJ7FPYnrWHRv+bRI1ho7nzUIOFEZJJb1dWLz20js4Id8ihDLx2lbzDMzNRCS/JMYfS
UkVih2tqnl4UGCWv/yMolrPJ+wDuxkc3PtEwcMSjsBAQe09qMPZF8ucJkojtTxfVgCU6HGbHoGm2
XhfRDUHb1Fp4Vhp6FvT7J/9Z/4J8OFG0X0nVnhGd9GSAZIh8kwL8WBCtaucdTbvgly9phgWEi6NO
SXtoLR0VcE26BD+FRLM1eZJPU0HiboeF3Sw+TLR13J2cvaRMkudyoBMdoBeIbjMfERYajzzvOB5D
G0xR+RlCjsU8BK4sRwerJViYyj9sQZJgdbK4iFw4P3Ae+Z5WCzB2BikbwBizmz1fME5in8+h1sDp
X4o/Bgc683BiUcKtebRyT38DU2pfmcs4pD35XX21qCzbHKEhuOFt1/Afxi9FjI6+fBUJB035i3Lc
mulfMgIjd4q9EUKGpOutxQjTW6CVVonuIXNDuUX8OwY0SkMK5+ULT+SBw8Va+2G014q6/D6pHjOv
euS0doQRyk4jT2PTH+d+PGA4+FJpclCVs+OudsbFCp9rBUygOtVdhS+Isav33CegvO6XCWO6v+M3
5MPqHYdQr52wmfYAsbLoV4DTQXrd+2tYvmvJRcYAN9vlWr8orvUTTM4TV6Ri06VRtE7M4WGyf4LK
QCfTbCcT0nJ1MqdryeCDr2O3Jk5BckIcMCHScHdyC3VoWO9HPzSZjh9tWmg1P6ZOe07st9AADkX1
TqJb9uQY8N3rlIHLQ8dOZdGW5DHipUtbZPgRACnOv+ZHhdnJEL9lcHXzch3RuRmFAK5SNYex70vc
RnhfK6+Z1kFM4zOUKV69T4vPqF9uc3A2guhj0lVXQJjWbfmrP50gSq5BSF6A9Dz1Xbnrw8+hlBsL
R75DKENd5ntJ5tZAPgAPC/cnaI372HzR31P/ATHB6bw9Gctgh1HfMiZIBm6i0G9XV8FTEL8NJZX+
PfTiAtLvg/Wh179xI62XJYF32vg3UzFxX54wsgqHvi8KgUDOx47/M2/rvf4x3Ge9uPBFdLXTud3T
OCXTtdWPNXeDMEjYY+Yhs2HI9OyB+hN3NQBc+TbKaO/byYVvsVQRnkGiVNrXQUY0fXb6gQ3EgjDw
hM2I3vuvfh9SkSjAV9Gjjsc7LDD7uxwjANzM2timucMZTcbvWniW5ObehKlnqhqnDs+WPcq9WuSv
yJbXNB2+5gQpsE2+DBRl99MgpROc6aEblq1RFQ/p7Id7nMMOOZVWiJ8EL03igfMmPdJswnMlG+/E
UGyrETQu8RlmvbxSevBWD3xbNCmE9aLPj2huDs1LWprogEjPCGxmCJX13kV4unKafpGJmtSe0Ij3
55SdHm0F/AH7Z1boDGVwTDJe+9n6yuzhmgO9LvMMBwTTRzE8EJixsq2BNjecr1nAxZR/o4vexZha
4GoYi5XvccIso3Mr+g1B77sJDYnnD/+QuSTnwcvYeHIPqwKXn+BTjhB7ZWfMytz6hQqZaXuz0Pcg
z6tvSg68w8XtOI+kS7YViQ8Rrend/TIGDJiLjY25tWxMcTJqKBWG+nLAxLM1vSZEN0Z9hawJtlJI
xhNxBslaKCzNUCtPJHqfTEInF3qlpg0laYZWZgBHlrxMcrkMvfHMfgzrhTJzGo9yjg9TG28HiSey
URdhMKg3uoMcyVcOfbV3FumfJ+qYLnXMW8XoZM4M9ieUeFFz64zkZ+gpffRGWtNwRoR2KhKWo3xg
RsLoIvOW81Kn+0UVJ79fnuwFqJQbXXXoegXetzFSSCI08gI05sYCfpfV3eHCTPSWDqIT0LQA/OFZ
rT5cfukFrknohut0Hs7Lkm9nEw5i0LdPtuPSPhnmf3hKvq0kYPzTryECH5XbPrRufu/H4kWO7dZk
UswowcLCxE4RVM9BOD475XjOkLCbBqMKTE2rLjJvsZiOI7cSJOG6Sgn/NcE8mV32a4vq7McNAZao
HuuomnaN8dFDFEXn5L41DauAWZgD/p6Bf1wkNRlNbYfsXUDk9IXB0+a7ieOvR4B0OJNGOTBnGCO2
QNB9zxnwXxW6Nw5Yf5OfaZde2HL8ys5N8uZFEbLWtniMhvbY58N9J9JD21obc7CP3HbsOLiVVHQ2
xvbS+wjrsH4eopyOwYQxgru2i6WWk2evvkjOixEH2IbT6hIOsgARR0JWq59loyybQ2i5X70T3MUx
MRpph0wyY0Joz1SGfY/Nx3A5u5TcRsudbnWPIs+tD9yuF7j1IG9Vu+l8uccysBqpWpsY5VUztecq
Zw2PK7rDOMlN1CtiS+GxdeyM40bvghbpn8WkiPWZ/qRtPhtQspxF7NGx9OuE1J0WMuq6EDN26Lk8
L2p6wAsNnc4okvdwroE49Pto1uKNBsodBpAJeZtNRK/76tvdzSYW9iRhzPqj1xxy4oqw/0NEsWDR
M9YLYOvZ5TsN612fym9nisCa8tJHDAZAVrbkjpQugp8SlS/ZwW5qIcRN7gKGXnlmSezHOOwaJHuE
/fyPo/NYjhzXgugXMYIkaLflnapK3mwYanWL3oAg6L5+Dmf1XoxrqYoAgbyZJ1EFiG5kER0lYgqe
3FS1e6xmPLse7fPYw3KylXNyswJOjpMLvanfynB88prmXvCkWPpdq/ojH6dD7AKL5JwGmyY4ZsPw
4mOVJTNx6zOXKwrK1uxtdDPCLQd8DFto5K93wj2F9nBq8/TS68WuH9BtjzXVG4KD6/YbbSHNitQ4
RZZDO6dRn8rQ3k+e+JlcDaIyy/5wN8bNqfvbFLt/Q48Kpn4AcBfYgsfEju5e6bzrjsE9cMEtI4yD
qt2n3B73aRI8O8lwHiPGY6b5krTRjmbtB7CDKAdoiQ2uv95mqL88Q3Ep/w0WldGy2JgdrGM7woUK
i67FnRpPJFzqY9fKi/Cmx9DzH2ZHP3ZJ+BYiERd1eOrZtYc0ezUwl5icdij75dxk4YpNiN/NgA09
qd9wnp0k6ran4zWFHMzexHlmi1w7uQh2fD/GyqKjg9wKBVKuxuM+5r9l2aBYGMkfxgxffmPrQ8M1
tRdAJfhPBRRksnFinzY2WWxdqPhlUJKj/ejmh7RNd/UT5joUc72Gi+sf/GL9kgKwX5kmyBqROwCE
Gi6IUTMcW0Od6xbH4ZRKJhWur0ifLw1QXfTjThHHQGbrJHTIIMuluWT2i/5hGrNmE7XlryWHv2Pa
XIiO0rAy9rB1vWDiEPZ/h8LWscXw13Edd8OXHRNKnd3nyjdwuTot82fRKdo2W2Q+Oc07xE4PsGMv
t73EeywHnyFORkerafjdVlOwvoVLMN/iwmCiqJuEE77u34uiMc5xwztEqfDYNdFZKbkPGkXjmbur
IjZXrJAfVQdmpkMlEyx0uiUOFMOcyIKdm8LDcDBk+8xhT7AdKfchzD7QOAblHaWLnzP1XgomDJ1f
fcYtccrKsR7nJietaEMsdhy4NAi0lgA3Z1ewhqeAa36Sh09tXuMqqmu4o6q+pXblYL6bSVYVX/Ok
WVlBZO8tVcttnHtPFKUB7jDblVFn3zY0BBBOGsrR1CqkkZZZNkB0YXeQhRf5fezOZencbGX+LWEG
xEH5EGfQjhkSDOumoyOoZVxhthw+yukso/ZM4BH7G761dj/Q475tO034NfIurGy8dJQe1d1H6IdP
NZaKLi9v+Ace5ipnOq5kgrEqMP7OavzwWYTEdbdeUVNDqgm5SCpP/XLhkasPpwlchuPqzj184T88
oBQ8Gi2F3myJZDzunUEwfp4/Eb+vyoRYVNNmtJ4HmyhkonY2P3E3gXiloeFkaMKlApKYH/t09pJ9
wAPyU/q8KwLsVDzs303ifCc9E92i0Y8tHXhpP/xTlnGtO6l5fJ0YIR60YsCwkhFBVZCCpBrJA/CX
d+01lCg8AkKKNjfkv7cLrt2by3VM7jTq/C+awk/SZuCVRAGPIiR20Kx7quPPE5S35frjBM1bVij4
JBQK9T3acpHvEIrUfhwaA+cDlEbPEEdDSUohOHxwmODwQVqtcYJtyQAozUvGXoiZVv4qOGbSPnbl
wDu/0/z8Oajo0/fK8qDnmuHqyES7QA7z/IAXS/gWjdVPhrEyrHoUjuxlNBR3aP9QdNDCa4O6IdSN
Rrg0DtNRw8THf2oXepUunEs06GIv2KvhcxhfIKX1TqToDpONxAvQ+EXmYud7yMJumVPO2+71QOWq
CI+5OW2CSb+0/sj4oHpKLGocSkV3+9xmr4XBdjlA1QD7z6L26QhVNbZ4D2CKg2mxD2i7FLbn7Bkd
PRlmt3OzPt5HnPnwbU2bzjCflGwXPaA/xGJ+SJP6TpPBC/0S97RQNz/Kn2yKbHVN0GRGBDUmzZ9v
QhYK+O7okYQrOJyES1pxqRwA3L4F2M05uJxJWWq8ungEUcr6bLyA7/wK+QyUU3zWs7rZZvFjQoEG
aQxfz0p4M0MjNRiXDQwYmXIY5L1cvz2a1A3/8Yn0shAHHPNWe7X5Ic2EXtnFQ+InTzHLXbFUBDtO
46pDzhk1Mi2iGykZQCevD0sFaRpaT74zntI43BlMWI8m93Tyo68dm5NHuU6f03M2upQoWiHWZ+eg
3fnXwXzMo4su7XjY/hbEhCjOVZr8dV3yDLWbT9jDBIIeuavOZtfse9RsNyBDQ50FhlDMQ/w85hQ/
lF5+NBMkf1BJFo+5dUCZRq8fmQ7R57FSKiIiNJBL8SPwoQUVnIQf3kaD0E897KeaJcECm9KWCJr9
XBgcgWYN8Mma/XVZZoh8oqcfqh6Yf2IAkPaad8OmtIDvBnF38A3tbB0PKzeeMAp3lLeEI/13LgsM
dQbvNJBmrIaCkU9BnpIj78Hox8/A7Bi9+iYG8+GhS7ot4/+d5dAg3ivGsJidcvNNl9hs0qV/bnY/
u7yr8MphmTLoB56yewz7O17OkWFmjBsnSF+SMrgRz3gsnZrfKHCgfI7cjKcKZR1sYbcOOXk5s0zX
U2zybjSkufElAPga3PYhKReQr8A2wtvQc6mNNaQXHUxrLP5wXSI/Rgsnu65jAO6ISUya1lEpsStZ
ryANqZ0GyaaJaifpdDFEeysr81lOCCVzdBwT/5D4xQGnwDMeT24cgmZgmll3ilsVFnq1dQEdB3Ww
6ySuTDXQyJv0D3k8vyT8okIn56ZdfCiE0RIHiWPCWzpbrzyN67QtN1ooOhLH4b2cWSS0QGRKHEKh
txYnCj3HN8Dh8rnHzUBUCAbywuWKY9IoChhBJutzs6SzRFRsp5YJmZuLe2FYx9SNsBn5xzGLViKc
do1pGkwKHcKgZFQ49jPKytJ0P02E+7NajCR6suvycNa5R+sPUtSEYzMrMCku/2fCLG7yJWIOO4uB
0UsZBzvRqmCj+vkg9XTFhdvR+uX02EbaMzOJv4GffhYl1ptqNA4ZpzgStgIlHkkvTnNFyW0A+aM1
0m0c4yeNM8XAHrrp1hqKjEt+82yyIzq0JWS5HNH3F/xy0wlnG8Y+84oK5cQs54nPc3zO0uk5TGNG
0MNrWwUvYu7PI9xJXlLibHMOlobzz6ONHjgTZ73MkivVcR9TCftS6H4XFsYVbZvXwrG2PjI+5PVV
iHdLleRfO15nTf/ExBz2a3gJwgAfkLVLe2s/RvSiebWEwekZA5bzuDj7g8EQq2VyUs4el8ZSvanK
BCAbYAkfo/orow5vGLPHngvN0s1zEw69wfSHAPuXif8PIe83WYSegD81r+K/hia0qMQtZC1mwfxq
BrV9rTIUfgYb1WK9oNG5wAGYM2psEv83ndBU6yW66tZvDB2AP/odChAANnjVu9ksd37R3mvPZQIF
SYLrEb4br3+Cj/0O2Z/qGvPNUaxfCeK4HDnpzfGTaMaTU2f2Jo9y97PxOJfF7fxgO/gYazs5j13x
1tHYto57tgAZkIq3ZBUeI79pznMeIq8xBVkpn7oxa1zKLIwVsgKgctsntlqXvxyFnwSnO7IC/HJh
xaCWbNrSRkYmv4rd8txQzcPyHAFVWMSqqGXt6RPPlAvezWRjmBmLac2kQdvUoCaQxw1OLCCQ2Rm4
HNwKo/dOXMG+PDFYgC8sVOZRsml2DS5bmEjeLF4l9xQvHvde5+xjHMOkpdg357Dmti+OWYMy0bn5
Oed7LGT8wVgS9bCZUW4HBTuIt4Fgy9yqrP1wRqp12YcKaKRluvfaqaULtyNibflAbmfCNEV4GLzs
0GT+WwcnPCpQ522w/Jt+QU3b8fhq2zMdLFbcDk8FuyU3/X4bYRF2+55yRgu6d53+46t4IgYkzqZj
HjHWYHkAEP3U1AUnkzY+xlYUgX2jcbWRuXkY8uCfDi2f0dmMFk5lMG5b7xhX1q0N1KlrcJhGDSWr
Yd+ewx4Hb5YXM/0zGFXt4WghgEUyRd2Nht8yGMJ9zjqfwxzKn/cU2YxKsCcwXVH4Z3xjiftyQQbo
f6aj6OiaPqUi+HFwIEGdotQy0t1zwKWSRlKN09U88Xrf6Ri3m5FM6zyBEd076Y+PI2+lSBaPC7Gi
zUM0TwMUD5icgo6qVeGpu1eYexQXknmu+dvSz2lnLok/7xWP15EZecDTxQU/TwUDoLk4GSHNQNGc
3ixQG/yzeNGoiXXZWpEoqqPuSWzZJSunC96jpLxPUbHD/3O242SX5vVl9vFolrMDZ7jFgqlF/+Im
2Nij1vI2TK4LIFZsFz6fyW9pTA2vKW7M6RKXbsvuqF0K2ntB/3NtXeMipYre5O2DfbbgFLH3mIke
W7MhQN2OD6YTw8Baro1Z4r5Qqruv7fAm4+Kq6QOAOYIA0HugxSoGY3uDhbKRZR/QSaXoDPTohlap
eyxSeR+181tiPk/kVVDJiC0GUcPh7s/rMMTO3OtoQ5HHemnqSpvmualD3ppLcjNIaS22wk9Xf3Ql
c1l3YA5KNDx+NTiTtC1wgdHfUxZ0TmexLrMRSTl+xTW5GYL2fczKczkG2X5oKW/U/8qeF8eyjdv/
Jk5yXsxgo7FZLlV90eilPgOLucxWaQqHQobttxuZh9bMt2FYHuhnBwZiaXqcSgG1gIrwykfhNbBm
GdjeQFdxRqbEB+yI9UA4SK6Kmr9cV0vjgjf9yhq3vSqz64xKFebGV+BCOF1w3zwdW7tcBm3RLY7j
Oyf158pAb0A2Jo9rFa8WA01alx7b5TkShKHpJMzzek2j6R9J1PwNqfTVSljwvgeTxbZ+iFqdNXGw
2V2kew4scQBIBIuf0WE+xt3iYUmgksSD1dVOyP8CNzYsfcCBGsyww6ghmNUGhMqjdNS+8cuLF8+/
BdEyppoGg4iA8zQ1Z0HuvrGD+zLfDkyEwym5Lp9l0oSXMYm3U/cqYzq38FYCGXssZnpadHKv5gnc
igV9bzmfFKUFJGBgaoCXlPBkfw+nZtyppP7No5JVSO2uZipKMZTOfpzFoMkuGbVAYLJPrKnnOna2
Pgf95VJvJcZGWIypqFyhWXxvLt5/EppxgaCNZ092Zz0Z77hEtn5L6FhiKxI0XBozqk2vTlSc7gga
vsEVOVhmhDOBbCMpzboD9InnFZq6c10eyKkiKM6ZrDTM/TCE//JGMQdGUUjEUxniekhB8fPRJEm4
V52Nn5hEUU5ccJj885iNO1bY36qPef1zsykpD/Z8k/I8DHcrUA/4lnhQ+tIiErYktFErlaGYI0zO
c2IkT0YgwfPIsOfGbjFkrX2gR5GJZBIybUgmiUcVeBQus40mgsbi3k+i+qpM9i6vMW64W9403IVN
ObXpBWJ3SkBf7mc/xKETzPMmLq2nqamuA3jXgW4TF/ilTeZwjTAKrcCG54MByypSgLq+wYaIA2/t
0Ju+obLVPfQObe+thYMQ5+SXNUUPnZkgfdeV+ZgAVsFaRWdIBfyfk/sNdC1dEmYVbRy/fa3AYpkw
hbvXHhHa56clkkV6aXhQebiO6iH9xMKAZRWnQoI7YuXaHnd/Nmx32Ro6UHWN8zxW2J5HHypw9e5R
1kDdMvcb4BrYgRiab1DgGYcJhil1fMvNlzGil2IctnS+3TN0J5YJcY38lsRYuWrEQ7v40yj63guy
9WaRHbKs/i4m6ynGAYFlnjn4IoK3/iJbDM9xyeCOzfHVaTV0T//SeBNaG0YG9qJsCnd8YPvc/tdy
lO9E9UE6AZ2ZpmH+8wcZ2pd5/IEMuKrMl9DoACP9zqnaTE70Kily4aJ9tdKIw0mLQBm/sYnsyTIQ
33cfRABBFhWK8UeyqqeWFnp/WzKSzXkiW8FVProIgvzL1StogAziF3GCYQkzvA2je64rqI1xP+wi
9QwtCkpvnFyrRN5xRDL3r3ElEwQZe/EStiHTe+ewfCI4504Fq8yF+unO807x6mP8wKWSr3NI8d2M
YHUSbFxrGz/2Omu8hRKOaoCasSt8442U5k3jg+J+Tq7ZvUSZsbAT2JkMnx8VSQFByufjFgqHRPWl
UvXXCoh4NgZIRDDPpxDKxzkIauaXsbeXEX3tNo24mNHLwNihjT/IxDxFirqEnlLlun0lUouAEBwA
I0Eldh/90bu4FWjHck7LvZjbr9z05Ossafv2TDJnnKAL4CxozXYKzkUqe8Omd6hs5vdt6/dr3uY/
QIy/WibWJGLFLXdtalNo0FNZfMaEfnOq4k12nlrZ2YTa3mm5bVzjISO2KIFDoeYiXo9+tDY6gf4X
sU3GKtvzPt3URbPrPM/c2xGbLCk5odtm50YNh1a+MK8WDdjy9jOIrW8wqdsxDik6Ch+zaAiIpE8r
VfR7txr2OMTXcG4Y2JGos/tXQaYlBaKnsuYuNMYQg2tydAnopvUT61RV41HBO+RRYFI1cJnN5wem
6mtJy63iv1HgNFV2/4FKvG8amnFsP35JivHB5RYQKHpxlrR7dKmi6KCXF5WB808a58QfjpIAI49k
BvfNCfNve343JRa33uZmVe9wEq1iyi0SidgYf8VO/rcas18CDyvKnimYrfNlI2zeg2JZfXR0kozK
bi1mWC9VsGTMU14yYOidby9dYJGJJJNWEDOEjFpu6yYihK0IKfDK3c5FcVPmxLieEnKFmq9zKBTQ
cawjxY0jXT+9j8EOiI2ZfSsblKTBmX+qkjPZg7Ny45/YNXZa4iLPCWB1A5XUVcexerp0zXhrIvPo
koOVEAjWBXN4Nt8Ldyy6Bjp3m3P+HcvibrEBJTp/G1gdq8DPrnFvf1OOFa06tsOyhVeWTXjoaRfK
+WjaPxrQ1pKv4KLDpbdwzHKpRnlhv+dLDmUCKwRcoea1jbXt0AOicfnj2t69L48+kuwjoRp6wPFk
UGi2rhrrVVCuM08xOi34AWbhVmoOW+Gn1Ja0aquF/WqV4jDPmj2LChGzon2jktN3Y8+0+fWPLl69
RQdG+pvWPQ/CyluGlYihT1mX/TZ8aRviw9YqCIqXWJHHA+yBBsDP4ruK2jTmPyvNZFm24ncoeYDq
CrMoou5L5mJp7xd6Xy+5uuJU9KgESfwz/nJy7QjhnHcCqXElkO1gYFOsDaahU29954RgFz5pXMjf
LqCklQGW2wkA1hSn+JoEb7Ab5/CUMnUemSxHXso0JWxeLfKRUCAd3/zoDG+rY/tXOMmvS73hESrl
xR9JrtcSRXbZ4AHMEy8fNjLQDxk1KEY7Hgjz0vwzqH1VtCdK7O0tiDptLn1e7p/SJ6VR4Xv2EwdN
nvVkaY7IgwT1gnF5+TIm65F5H3MP0PcZuKdw5uDC6DejISCY3b9pAalwuU5wU9sDuDrSd8dqtX98
Y/gMm2DfLrX3ZQuUjoOdzD77rNvmjGe6ONrakXMdi+nNcsMN1u3TopqGpIpM3XGliPiAO5OeKe7+
lRPyvsw5ASiWiLEPsxDWS8UmHDv42KUbPsgyfpxt7xVU2z7pUPZGp3onlsKX5s4Ft9DqfSL/h/x7
YSp+jjg6BvCOyTCDUKEl3Cyxow6ag03affiDU+xsXeFc4y01DAUum8w0Nnbifk9yAgYVDTCZ81sw
VbeIee/Q0fJpslaC0lQvdVBwcLG9Q6aHPXNLl6EoPi1B/42czBdJ7W7BF7rzHeJ3eFu3NAiGQPj4
5zR8E5ixaGlR+5ryh3cQl0u/G/aJque9g6RBQkTxZQ4DRyEYfpO8ZI6NucSdf5ZjI3LXNeDFFY4N
YGf1iJXjTk3ij2uE6yAtf2xD3rgsClX8UNTx7rjBtk7KVyl1tJPjoI5Gou+ZTO7TxIRFDvQvVhDQ
jfAUKFqS1QhUnFv6R++SaspARg3t4uYcbyQqDj4xt5WrjT+UA3HZctFEZokbsGfSD5mjq5yN3aln
SD+0rdjjQRbx5+CBy0wbalqMf3YoD0I3R6stXfCPcwSHMN1FC31CNf1Sf06nK+wrmDkUdXZV853K
vFh108RbU/+xouBRMQ9ZRRU9tDn8UhxPtEdJzM9+Eb/QEdCtRyKTRocAbfUdZtTIePIY2izHR8RU
55No8TayJJtZAJu4wqFeDfGnuxCg8mAkjZ6A/zTOlqmusRifl2WfONmnjNx7FDjbwUt5i5Cmc0NA
KbkMkZX+GDnQw5REbxtVn6Y3fQ8pdwSRPlpkq3AoMUy2qJc++BaAxQm9wg7FF2z2n6UNdllebUJv
2MDlwcr3y0VqucDUXIl3KnI/DTpmakEyMwlYotyn9kPIsmwjOjQwDFyjwQehx7sDMvb0Giu2Hcpk
Aywz0GLb5iwwZpPoSu+EbM4h711RdsiFPGAY2AJQ9VRxWtj98dWtnB4TJv+bmwhubp9zKWmOQRf8
RhNqjubhcGmp0671EKXVy2i2n0bp7R1d8li7vDGDcW9GI9Vx3VshiiPD6nbtiUpcRux/UITJkU8Q
Drjao++3JWjBRuOODHJjk3vqyar0K/ejpxYSn1kCMkkXAz7LxGOSkf8vGqfbvipB3jjGCPePAVvL
I0z9dIBRSlLL3honww3OVNbpgynbe+HFxc1D+E8EVklKKtd2THACEiCBWLtd5bC1lrrhpAfnoRJx
IX/sAyPShI3pa10v22RJMM2nmzrN+ysy9EtdUHwZVqwFKwj3WF/3QFzPjWV9m6N/Nc0ata5DR2kF
GeBRPnt8qjFp68W441B41b1z6WeT1hb8tQxPKfre3aa0BxcLiNqk/o786ux1Cff3un7qkAiDOYZB
3/HqxDuV2P+0b/9bjp6tE11tAzdg1EJ2s+KTWfd/LQXKv0asH5yYIjN5sMvaPxp5y9NT/PU76qmT
gshlabNk2g1MqB8hxWeYmj6MjuEOWuav7ZTfVgSun9WIwQZ13hAMBLlVDoOHBSNcdT4vmmVTx2P1
C5mQRDDEUWgZ9utytBpL78FdLESgvUjKuNtaehs/4ipfk7DQInsow3AXT80RMX9YUYZDU2MOsjeb
LKbqtn1CJwSOvNSLUeSNPW/lCayXo+Qk33VMCO28e+ldzItO/2pG6kYv72F5gHVoI41ylHQHNilK
SIXtyk0WskxUP4GPMINNoNTHoNufWBR/B00QwfSgVJn6Ei4+IGNM00shugsARpJl9MYgkGKA496b
9JzXa9v9a5mcjzOZ/gFExY/WBu+lx1DbnCRulQAcOB9cj47CgD8GaIgyUrOVrgUdsytnmpmqhM+W
Vz77OsDWHHuP2sSO26sRdhImzxAL/NphI64G2pDr6e4DP0zcAjNfchJTcWY/hv0toicH/t3adbqa
HSx81ihiJQUkm8jI9p6acZxk17Ae7nPCVTqy43ftDFSqMFMCYdK+4ah9IcJ0K5vxnPV4aTxnQrrG
i9w6bHDRdDRaGePBxSJWJJxXnMR4U1CDVqnXfeHLB4M/OBhIh729NKx0waXhlBFBRVjOjQbD3Toj
B1t0nzwruHAoCGQWMOfwYCpTE0kTd/Tz9zwkBji5LXXRUX4be596d+yGhfGcY4R1KhMghEWZqV5P
pXjssUDFiTVuK+VD9TD51+qedBOt6Iz4Gtx5AxOCJR4ptjk3+k3q26/YQCLoa5xooz7UZ4on9SGw
p7MVun8meJmDh8SrCV21LM5R41zMulc3Z6A5dDkg1Hh8RBx/r3uqNKwCl9hYKAb8trOvovpDAnZK
PKSNAM4/NJ81OPP1NCSMKZjToWg8iMH/Duf6hqULcJEvXpbfSuEwXeWuxP8c0WYhGKplD10Qoh4W
i6/j5PM5rAbsnytnmA5TYh2xuDSrVILTmJsbtveABrVwk875XVnJdbHG2X5yVQolmoMCMZtzbFoU
V7lTcWiBTOAg4NReLb5gfqSzbNsXE8AQWyf1CdQ5VHx/lmn/sK6OxWjclxGFgpMhMRKEE6NLA2Jo
m3Ew7rLgbi/vgf4rrMYnU883b5pCSH5QELLqzSRkDM3iZjXhwzglVFCwOVR2vlBjSW9zfmAMFT7z
jj8QDaehvfjysX6Z6bBDeL0TQcX8k17MMYAHQ0EXg5ORXoNFllsutoghZ63Ke4XYWLFHL3t11BLe
s4c/Qx+fHDxnxKu20+JsnIofEWTbPpw3SV7dDZ/8XgmFHynxK0wKDAex/5pnSOBy+UpI8D3LmciP
nyNQRBBoQmkc4rk5ClftfI4UpW8eh64EmlcSnmSrtHlzNbbL7tfcq8Z9cbvgQzfyd9kjNZLgorIy
4r10mJhE29FMwcjNFyBaEm7EYWxfgzB5HKV7GBpM+fGIN8r2n0w3+hMN9XOr4j+mLZi+8zyJOjyU
zuCs/bDMgUeAdujbnn6sPmB8AD8okyXYJPvK44vgRDpe9HRsdQQtSGPcPWR+ZrJgFZdTwtBIxWS6
07u6LI+NyeEp08AApIoelmunk0b1NpbmxdSMwJcOKtsKcCmRlyXXzFsmp8QphTMAQeDR9OVjUXBR
jK0za40NJY03qYDRqYS9I8ZIjAWdIKm8f84IJXT5O0GW7yIj+DenXKPdeDiGMrglfMP1yLsCu8yz
1wWnMkreGsL1lRa4vqCFjOYDksZpcvKjXTCVI0FgMuFCyzgsf89hYtVP2Ea8eB8ORI/VfKzwD/tC
vwZO+DayYXDGfulrDsIFR8JIcl8Njbd+0ST6+k88fxsVkR8/Zggjb43ObhnTjTn3fujF5t97sOsw
ovWGWHhsPk3etEuRyIB18Ntgvg/NkbIz8pY4QQhNJ7zagdpVzN3iob/MHJTyhJEDZhjF4zEjR1oV
iTckLDP0OFW3Z5XWj7L1r643A+4Vx6UfdlmOCCH7XItroU1gmctL0eXXyq94g8CYltYFau4lp8YL
LHm2bVhQeMcJ3ulMXPuheK5JHq4Aj1L32cnnyo4elptQMPY76VFQYLobRjpfFbiwkZ2BV9RbFfkr
s2GiOeTyHtC0m6TRO+wQ2jyip87vHwP+AyDJn8d2SbrB8lzJ5UFKkpgkKS0BUZheE5Asy22kasef
uRr/dJx7/eUxb/UrgjQtCgBimq7mYJ1dGk5OiBA/TmaRuPLLvecVH2nDXCYRZzUMdIO5977DKif1
vYUSg3N3a1Ce0JNtrAu9DTJ5Nnx+xySsd5KiGrxW3pZpEIFIMzhFUxtixG2fcsG70OTa4FmQAlzq
p2HL95jo55ZScISpb9WJN0Q0ZHY2+2noni1iq6A40qcaqYo9lYeiAnjRNE/49kDFGqCzkWtM/7wc
oKvWPE3deGkVLQm2BFZCPHY1Qdcv1PiSFsO3yrCNe65Vndw0+P9Y8W8iqegLukVyVotrDxdNApJz
Ap9FbT2YDTfxQcvp1BQWN1t+rpBXb+wAjbPsy2QMZ7PTb6Ec9kEKzZQ3AF0pfNdu7h4rfujlQRZd
/FTMGe/K+W8vil1ox9h5pH5fftiU5edqs0TFZVRAQpfUgDgETfQtJdGqCHthUJXcNaAlrsh97f7P
XcZdQRzaiT9EGl/HWP5oS2wLR73bFj3WRqvqhzTOEy4n1XAsQ+/PpCSywEBhsavPAxY1afQPnDdP
quUA4871G4aKvVpwalV3Y48jFTGQVkfjhbLcNw+hm15dQ2K5UcBnDUJLW9AUIwe1buC8k/5g++L1
1V1D1/+YUwNMTluvZz/+p3Of6VoH5MmfDp3NdWq5/aaVsa5EcLId+2AnTEVlvbPl+KzSkE165E45
La4JywgvSgZbocmfzY3NhZfqbeZu7b0qCQ1W+G3cuH6ex+SkdP1RS/1RtcpYjYkG8mcJm2F0V127
OclBbDuMF3X8mFr1MwM4NIThw3PNex7gAoRM/5CM5S3t/BcNgIVLuo3zgrXUu/JZVfHSdKZ+i9DZ
ZwH5uAj3Zuj4/r4CjJvRm7kxycbuos58NCmktWccxxhukPGN+q5czjcA57CT1yV0++5As066mR2H
G3HpBhvbQxRtimwkPQpCzopScsgjnQaw24ZZ7LWqDpxNKRzkMNM2tx6vFBUu6mHK6dIbzQ1BJkB+
4sueiksiQLQ4DT6DsUM58lE35mB4wevoPopG2Ix+Gs6/3XxKcSQTfYvPtseAVBr2LcIVWsDf1CHj
4hhH/GylxRos8B8f66bW0QfxUHwjTGRqp3roTffi8uoZGdQGYc53Od9cxdiwqSme7DmL4ZmDt588
tWwIavZfKDM9+i3m/YmdlvkhJYzOqTftPdPnrwjfGPUZe3PgNZoPHFMp1sN+JboNPZMXnXfbfsbN
HLKHaKBZ0AjACQFZq/CrmCDXTfABjkOUdjC7cica9qVqbm/dzE0mGNNfKY2XJsgvUpgV6hZGAGYP
kTnSKFkAHLRhTpEMGyoHphFH9JE1g+2utVaZn8BvMey9iWYxlMwgYkoT6DtMcCnmHU3SCREBNk32
4nImvTd9Vw7eOSNbzBz8SCvLgsgE58tQ9n1gNVOz8BpYSfyQGq2/8m19jeE7EWFy9c6HFuRmNtRj
esAZBBSO8+TyVordiJxD8eZ7/t8q5HrMkbbPswa2B99OM/qA7Yd7nemb61aYBNrpLGy503qiXBmv
n5tssy6mq62G2SF6RWpTMO805iS5kPC+FtMCxtKMLlOJ5y38/xQyCDasxrGf6zZ/9ocBrd9FYXMk
iRBdzrRWQkf9fwMVpXkZhPkuBxx6zsi+1Su3OqPVPRh5/GN3XIrTGPHONgG2p2hsRWjtlE1VTzsQ
J80Bbq29hKBWPMlx8QgkdzaDYeMJxRUreTfT6uY5yaktxR+8DBgpNAFhx4zj0yDbbk+UdGOGPpo5
9NRrRkE5/dEdUCVIiaSPy87bxxW1mSju9bYCFXYfTRFcHcIDCGC4sPZ1oRYgRlLu+orrBSGcZ8G2
p9z/ODqP5UiRKIp+ERGYhIStylep5G1vCJlubELizdfPyVnNLLqlLgqSZ+49130Vvf3F4gQjSeHo
nedxaLBHfc5KN8TF6bCkn+GlImQ69jW8+RUMQ8Tsrcbh3ka71CW6Ftr/rkn1a9YG92XdPuCF9Hn+
0IkueX8WKnjq+ASjrTlDl2PAo1IQDjFItEckEYULjI3E3Xmzu52ikqGhfTKbw164BxQH1wjndTLN
99DrHoEJG0VrjT0Bm4gitDzBepw7QEgJIapR5qKp8BJMSMgJ8UfAQ0IYR+R59Tbwyt3WDBYCS+7t
yN9aWfNMtfLDUPCbwSJPfmVsciUD72WO3m1MtJsAgDTQfnCQ7RDulZV9J3ZlgiNqltPJF6L/SwqI
BbNlcJ1ysdN4clXPbCPtvYuHnF3F+a0oSkx+81vY1CefjhgLK/EgNruElnQdjwditOXP6mjF2iL6
jpr6PfbcazCtH4pfoIRT7MhZJXouBOdLtZbO0VUwN5xZO3WFeIAidtCxAHNtoU5ablGqsZtH/Fn3
MLal27TYz6lHoY3UPHq6DCn7heuz8ZkvLMk2WTm88Hkuai2fxrJ7I8f1LNuF4BvO4shRP1C8eRMH
Z69NLnpsH6CJALIN1Sln4/IoBWqZdol8SnS4dy6f2+50xOSfdSHGLMVzUByQmB/boLosw0oL22mG
1Iw8GRCKPe/sDw9hZaGst3UFPjrPJjGqyuZLtBYfbh/3O29Mn9MwO3XB/BgH4nHwlks84MCyIiah
dUME4mwRdRHZCE7C6a7yi5MeRsJEJ2Kv5xqvm+26CXztCLWQUQkuYJYwWlsEOKJGMl96tS1Fk57y
PLj1xLDXWfXYhfjR3dH+jdf5GGn/jxexjdY9fTyCh+dszt9dInNblwWanvoXf4oYgyrxNdn2ySIa
3ZvlX6ce7qxe/ky2OhR+e7vUPdEvbPNZEDw04KI2AszbNdShTTnW3vus+7lxSQRSRYqFOLFPcyf3
btW6+3pc2JKrubyd0EOPTfCc5MPt2tCFLrW6Gn5m4uvTWqtjUGRQZr18a9ClVu4+BxZhFs4YEC7O
+Z3EPsNfRNKo/15c1f/gJ9Kb1Al+6gghQw1UBHDPPoj9e02yViSZPqVeALsn/hHl9Ld26Tq6aHpV
lFyRsuUBxky+KyP64CzPfrWcOOLHp0ATy1KgYBwgEaG4Do/9KG6rlGq5EgZDmHxNdYrzmOVSPT4y
2vvVXmxtikZ/VTNyS4ccoSRIitd20nRobAiJxeRK+QkzNe3uJiUL2CkM1f3RzD3D+j0Twcn3WT6F
IjkiKY/NhvJp4iI27ngU3nBuo9jaErWEdMQDNKnbD7xhryOuFFB/GqKdvR5dSAvGNbltbDyFmwjA
RdXz2oz6/L0qxbXsMg9EgoYqZFUXn8uNEfIStAGetCX8jtb+4GmITslCo5oC2myd9tGnWEWTUyAl
7zjMkui9zsLkOXP17xD7Vzn1f3ot7l3FxEkBaNrXw/L/hfETlCX9kn2sffPT42uy5HiaovEPYYcn
p1vueBFsOU4OBVewVyWABnTudzXUJAHw+cOr5IOaSvyIagAM5v7EGVlz4XSpM1ZMqrkXCkqq9u9W
X/w6FozdOOsvgYmJVfUv8n9cTro+DooSmkSvi+NItmd1+5Z4ZGIT9LR3MY7MlfwJ3BWAUuP/iWyG
1jCR9lNNcAcw0gfP/JEIpeVS/O0w7+CHBV7YTOm0K9vpbY2M8r+dz+hJN848vuayP62I0lNVoyeZ
N21OxAmSDiogxVE6ynXauUv+DNLQu2mZtDIzZVSaoi6XkTQh4OFmaUEw2TzcI+NyXT/O0/Bk/gCw
rRe0XMQQoLhkHbmtOFzjsNkNeXBMx+F5jZKzjNIdO5l4m/aQS/PUoYbKyPBDdsXSprHevWIB9Qph
GsmASM3CE18FurlDgnJLVB00Jh8BOAZLZmZj8sK7AkyiSCR6rQylNbJCz9mLoKrFrgktuyAQb9Hx
zvIXGP25Q2yaXzrZIcEJZb2TmJD7n0iQlEKoW6gCHA3cbEvsODyz+sXpZR/fYxWkbx3jVFaEx5V5
ohkF2VF+P0jbzA3QoWfpBaSjaXuJsE1+C6QzHtczzn0LhtwU6OeuzoS6lUhYUEkm2drYPGDkveHM
bzXZY6zUJXZuUXRRyotNSDYcY9HPW7w7jLE4+JsCDc3qFlub1LgSb3hS62s8uVG9bTsa2a1lKfQn
jcSnu43HOR/OTRbY2Vfj6lIaLIfP4qBIlj56iksu4u+QBFCUcXcY23IcVxaR8YVOjHgoqhjabMty
yvu7ZAnRr4qMfo3Vu8jlbRzOzSusXSF+ROoU/pdvp3q5uLEf493XYyVJAUpg/BGz5hkpY9MV88ZB
qomcd5rdArRJMeGimdhfvhDt5fPucEYETMkUSXkGgC8tgvECOzzmbjI6TPBblSwLcNqBT5dn9ox4
AH74fKycmjuadjzsHuO48eLPsGqhfTENGhDUapbULVm6SN/Q87CJ5A4hKqZk/NBqTqaqqPCmVtbY
8D4FvVPcwKgglb2oLLhUOxkwGPxbp1U0b4PAE85+TDQVdoTlUTz3GJYrhttdhNmvLcGcHhYnC8kz
rpOKISUSh+JnTCyFpiFyBwSIQCVkE90VhcUlCsrUtpgiwxaDQdb5IaPPsu9fpd35012rrTm6ZUOa
cWuPTeGsGz/kUxo0bm/Fn13ScWd8LSHL02bTNCTX/2QUIDcTT2LaJrLJd33Wd7BpQr6LUeOy6CyO
kKIsTdauKiy8z4sPYuFBl7jIfjQUetbJyeIYLVTk26uDeS5IKt4IM3qYvjAwQWX/deMYGccmKczN
dpAhoDK4SKwpcSPM3ZyArrB8fmUGfr0lU2CzWIwYWbupKbB+XG90/NsWEYienuFdykWbzbKHSVa4
BLu/rkPlu5giFmmPH+PA+f7edyLAGNUVFiGrXcIFwuo225PlbktHEMOzaTpqOwwsbr3afNQcX7zF
XVNr9yVYnL57WsMxamckhcHc3eGFtZJXuwZyc+QZnoEhJxBpYhSTbBxnf6s8LjU4LuVQwFNCpXKV
N97Urqg08WhVHNBhDRRlIgum0dGfDCPyisk6neJ7HOJV+9ar2kFz0Dvt0jzJJHLDL9EPbU8lSRgc
Mp/VdnJDd0vtuvuTt4wdvud16IhacHlzTnvfrQZ3YbWM/OwnwdIWvjmpVvkHBb0zPSBdb+L4TKGO
pzRJZcdybOrd0uKvzAhYu5vBj5MIWlwv2G/OWdFW0V5mkT0+L77n0jpzWi2i3cVhrGZ0GszLUyIf
UGcUDH4zksZPwwS5dKBlabDOM0Hmrw/AE+2ugKvWJnHNnn+uovF1iGfRPxYVszOPaoscRJL8+tkV
Ec6aWpC0mFkj3rWbPF0V8/Z+ZCxWkPpoFy6Za54LVGSLciM1TkzOmgTCsI/+b9yWCJbBnDVFqrAD
dmx435A6etPj5C6+4SojpguZmDuWx2wYulZlfYSzM8SHmBR7841PlTcX59zis5B+ousRUhVHiGHS
gNjqLP+hl1Gi0cOhroVU53Zd957a4Nxw7oLFlD8qCewJo0Lie+RnJXbeZXt6Ok5+0nGrCaiL3Swx
44tIgfNAFDI67UQMTe5ljnXqSgebyC4cGhjlkPSYGh2ZV6RdZ7bZfcOwMQ8lcmt/wRDbp0J0P30x
xdVDb48SRZlrixkJrfJxTUcbDp2+etG5v1RPxF0VS3OqO90wfF4MZWoRdscYJomq6r5iggNYcG4G
GVx6TLSYfMPQCTE9xZFguXrjdMEatIQthKKH61nbUCPR7+UMQiwxwD/dt6JITV/qZCaXmh5R43Pw
WjeIFVZqkJaEybCIX5ydcBi2S86DHFQ8kMOxP7DCY/ceeGMcsw+2mBSbSXQ+y0f8VjZUlblME9IE
m75YxkNHe8rrcbVr0fs38MI9atyG14rZPOYSN/mN07qWD/JSp12otn3i2DZKr2aB73LUROP6y75Y
Yunru0kmJc31qHw/0Zt5sBfdbBuUDdNysLIpGv7OWBok83rsZfnybM8zSpyLNwbAqB+stG7L5hJ7
MqnbfVcyALoWrY0959CRTOX/gy1m+84FDdmUAZoOLV+oa+P4oU8wzAywaN+7Kgud3eoEVcV4PoU4
Y5Jx3aRMmoemiRc44PsIe1k1olsL4PmjkJwGZnIUB2vPv5kSUNNLDaEHUwjCaW5/WwCN5R3G9Dl8
mi2N0hV8DiUEmxNrGmLv4PgipaN2kdeO2eNIWg7P3Grso6ODfVSNSeyhrstlZxXDweVsTxgCRnlI
8Q7hCmntDSvvNMdAgHB5qbej27Xpv1RMScoApMs04yyVYLpijFY1ypUbDKyJNTCBGbOODVxbeyyF
2m4GzLdj+1kkD91QVig9a9fWU7kNGquufPSOJbd4YZG+Atl+nEhfRUWhYNtGFATioGpCfTIiRBtb
3wGdyrId3PKOJoGsWaDheeR489fcp+3wXcARNWkpAfUXPIBs7UHkyyXNuw8l62T9ixsqNrlLXTpb
4QFhAGt1oFGYJDWraPyR/2w37KqTnBasylsvgPpRc4JV2nqf64oEGaYlZQ2DPtLYriILbLWzLzt8
2OcxWf0W84UF13ltksT/cSJCcnZgHEKAXYK8kDkIEygO3N+6yh4y21f2O26FBRMkG/vVfUrdylvk
qYtziBkY1ZyhJVp4xng9Hyz8ivrQDn1NvDwFX89R7I+1rO+RVabxHw4SED4EKZZd9O2xH8Q0JJfs
b9tbY4/Bk0fcXy8B2482/MWGELMSg8hK1gxK4zKGcVXKSKdvmR4GYEpVEIQTWYpBYk/oMSyRdyl2
3aXDuNYMZZs9NnGard990IhwPWA6coTE5OXgJt/CWE5ZU7ix9sQ9OvWsHHdUcDWSVJDmLrGzaToN
TAg6QI3Eg+sYK8PgdwijW4Zc/dFO2H5Zp3hWNXKOdGz6+F+GYEC6NyOHIfA3JmReykw8jKe9bobe
y05Jq305HqkHPMveCMjl/bXK2KJs+wYGUnnCHNvJBxca7/jZ2I0kz7bIkunNsmHSkSTsTmOqdl4n
JYr5qBnD17gCYvonz0TCGwn3XEL8r1YStBBj8brmxQ22Zwh/oslJCoSGESNVai9oqOyMcQdxkpGO
2gjGyyr+3woU1LlU9z42y/o9b53eEcwvzNx3ky2OJHRNUl6k4LHWYrAoPXCFJNGG/7B8RlK4hBwQ
KMYsYsKiiTUhvc1g2/PzDC+U01/HVZw/E/Q0S83Sehk6RLiO38h6V0tfjb+UW0n2oZy8Wr8HrEII
+moZcZ8xaUu87haEdxp7xHbmlrRht4Xook5LGRPQmYdkarI4ZtBF8rBLONjyaeErdANgkizLGf+v
uZ8ocKVwf5Aj+5UaHhy6OYmAzk6F+0XJ6qp/cQvkCiY5D/qMpDqxY+xrA0ZGFpMsZnsEWxPfSeEd
KDjF+Dcf0QSNDLW5Up+r13R7D9Eo6HNiHp1Pn51FS0/WRBFblBnHunizHEnHt3Fiv0BAnYJMgfkz
YDEMOb2iQmNVLeEyQIIdaq3iO77rpiw3JHzHLKuCeVHV35xpI/AJSglmRKNre0h/12x2NUOVJXLo
LWdkmTwVC9cSzSSO4DAj57d1V3Ve1Br259ADyvUg4JzgQ0oUIqC71FrAykzeamNJz+nSl57urtZ+
c3JQ1sN/FC7FGb5Xyx3d8xA02njUZ8FgHByMqiDtpH2ljJcoWLBJuGXPbbPlSkzBF++XhFBhe1Fi
uJZrILAbxVVhvuVcxEs2AnDKoaOhWqAb6cDLlWDwsjjRf4POirHXDo5J3ROqqhM2ZHjk8CNl4WIs
iFkW1c2NzrqqdCjIKGOCywxap8kvbsEdiXjdYxOK/7pCPfWdhLB/yEISadB8c3mnES8DM9TinCbJ
CtJG4KuEi8DmvI8H7lKXzmDPp+Ex4JEnBDfY8U+zi7uyKbQXHusRh+lriO0cA2fTh473ZykCm5qs
k7kDwXPO3ZS5SzVxuDsa2+wm7+LlPoGpk3ag01oE3YQzolQi+T4lEi4MIwYfR9WCPm9uQpQQJs/c
BZn8OtForvTtkOyiGubUklg+qQ6EmjF+6RAML7dVTTYXjIguRhSJ+ruq+kdAISE5EQ5zfu5w5qRJ
dBFBnqeHpRPh8leH0tAeeNLy6FhkOg9RHydzXtTnILYD+xp0LZCnDbPFKQcyxmZXxTeqU6P1i+Xa
5gCs01wQnkO3UoNeiYmIwLGd52iUb8Y6nTxk1h6/HpMD9MU70OeUgEFKj/qQJ2NcPaYMquYvnPGm
tYmnwCYqUWb1ulDakzgafhMoMfaP7D90Q9yqWlS5TdoMbeINX0SRz+yqyir6HV01YJViqeIquMUj
Y54HzavEk2a6MiR/9dRk4mMeQU8sWNPHaflEdxqHr4W/9hJFgrYDFXDZkya4J/F3lp9LlXULEBeq
/FZ8cmLGcAboybxgYPikki4C4BixFPG9ETTtjSSwcf4pgoL29Eogz6qR8y4ymv5y9hCSBkUwT37K
Kc4oqEI/LqR+JuwhFb9jLJqSBA1rpCEPk9C276NOhqMFGTJMyGuvbKFbm6k+Enz4R4U/Gk0K6Bdj
3wb7z5hnRRUkKaIGEAW97a0dxYbV8fJEKUYS9o30SztnoOcHs0o3vbMo3tmptBuEaqWdTM1zTs9a
cDn37MfIAQkjotBjxMWJx8D7tXWHbAKe7gPJ/7AEC/4JM3jZN8mhtpyyvhdxnuvHti2X5pDaaQeN
pR7hUVGhiRoU9sLu/6p022ElmZE/4+Yr8CY2Pw0v2/wOO7a2qQLrxlkehBvkLA+Y6nUtaZukbaCQ
KVGtEPbqapE8sjkJ/H9W0g+ZJMcppK9C31VNU7OrHRHMepv0OEAYbHWWIiucdTXr7q2teVPggJxK
xNxqKO300iepm2LgTXFrkvk3vQQFHe0GDWVRHSArkr+yrnKINnNWU2cycdLZrRdJzzv5VYo/lUAh
a9jkpGNQHDBGgfA/M6rBB1Bmv2ULlVITzuARp1yVV8dV3nlhLXzFCA8POyiox70iKG+pBoOHJsO7
78Rtar5Wv2ba2bfBVYoeLPUqiZe98ea2ehgUDFad0CLglcGV14QlDhJcbgAvelHO+8yZyRJs/OVe
iMozA0GGg52A2mIHcXfqzHt9mzLouG90SkKFdGe+hv7cx/gI6JjWbVHXROBq0XukKHOonJLSLf+l
fpbuvQhWbBv3/V0wxTxttAHNT8fM/jDS2H+VHUttWLKSFZGLBb3c2U0Y3ZX/W7gqFTyOgTOfVaOC
726i760Ttgq0J+kWqA368iGzb1uAodfQqdsvF2MBk59yHGMeBhc3H7tgZsYTU4sorQGhtln3OTHd
elmZ5u3ABpUnmtIGovuQ91ukheWjQLwGUxP/zkHl5WvdLvHe9+f+5IG5hrWkULGyaL9POxpPIoHS
I3Igtr429jZysu1bweHCQKv09hTW8y7L1/6q8w7D7RKy10qb7g2olfcgGtQ78ejkGwRUOJNGS5NA
K1qYVbBezEz4r7UqdVjWcUYkqohJkHNiPfHXBPMCE4JQXNMC0YEtPjKFakVO8IJQ2Z26CAwm7vCQ
MAl3zG+bvsbXHbFo4uAg0nU1iZwJUicQ+6yOsX96/zsuB6rQ2ne3IFR3opb0ljW2s0/UxJd0TbFT
yflP6odPY0urkQr6WFDBMrtknjrG4BBZrOK0q19qwAdGbj3a7RXT8GddEuRVhtXJ7EOHpiRI2IdH
COltpgSPie/M4uIYMzYcctAjeDCAVvD1siYpKn0viYAenIBeMuxp6JfbLGFBaY3wxFuSEIEExMtj
5uMIA8UapnwG3R3EuJqSj9FRvAL9c4Jfp1nx87EcBjQ4iAALnLVVw3IVWFTWjJxi3sFIeg+0KE/2
AuuhjayDvwjAPtM2j5t/bYU5MCZ1g8gP3HXF+iKy6GCS292coDBBIp7PxKZPJ0TCdCJpcdun7q4v
9JFT/dlhvwIPhBilnu32tJOWuyOPzURdT1fHrh+Kdt4WPCSL/Tdbv1KFwAzsB/nS29Spdm5TvFbs
v1AxL2Qdu3AtvaMfVYeYb5YB3b52f5MYPaZjb92arXsJOlKjZVw/OY+3Kmvv5IAyogHqXZOYYgxe
thMeaUppe+Ww4GDHR6ffJ1MCE8SO6QUBwNw+CBvfElK8rezL4wKSHviTgcS53jMUKeIP1/zdIjyY
BmzDy/dAssGhdVjZN0YcpL9r98+U+ru8DU8FGU22SwzUvNo8lNH8O0qpNn3nX7kZr1kwEYjq3jo2
0UPreuAcvPXm6OJazp3RaCYlbxLoMBfZ459xST7vQ3xS1Rq8k3n72XYkK4OViBec+957vWRHMfeH
Hm60GvIDalcqDf/FA8NfT+6bk1SvnL+ghBuCV5YPjN6nOLJ3oydRPnIrMxJDZYa82YIBBWtggnvl
JNNmZfY1CPejHooXFYUv5g8aeW6oJDQfDyN8sU1ncWSizOTni/iNrVZfZHMeLeDHCspIwm4RHT/o
42wXePaNjhAsyOFpLb5yyz3DpTxoNf8yUDxC8Hsc6tc1tHe9mi5plZ1iVs6Ea8ehvw3i5TKzjZoD
7yMyak2nkjdjQqBVFFDhjxaj+/bTXqIr1tZL5uifVk+I/HwTbnEbaD5MwB+eU5dku5TN1HqsVlI6
yZkubUXOD4y7ie/MmX4DlP+a2KFSUTyiWvUKrNQ9+RY+iZ8YpHG2Z0flK0SP81e9lBx446Zt5gOK
r4cMz6kHlIG7UZPF47Qfo7nqHEAg4kDn18wLHFbCRXzuM6IQi/ytQnbgd/M9Q74n2/bvIhXuusba
+QuR3AgYmbls+lwfzNLfA9RhB8M9MrIvwmFI7pMHzbM2I+9LmaqVFSeakrcZD5VBMMAqR88aXUOm
xML7NmAg4UVbtM/bqM3ZXrZ3CebbzKsh8yNxrH7tad1Hhf/oQIMPshDZa78duWp5/U2s+yUZ8Few
aWCydxu05aaFJdTI5Zzk2SEl0cJINaEyXplD3gyBdfB8kHc1HHO0azoLD+bAmDm+m+Kf13U4igWH
Ctp07hUGE2wkmuKldZurT4aOZftHBllbczQ3JGoz31z64X6Bm+plwd4eHYDR1ZYn9Vw39f/3VwYj
hG3Wh/nsA3I4AzQBQEm2NGcjp4MbB5u2zl4cUOX2zDmJudAxzleeUnPN87m5pRaH5xqdZOY/0Xef
PI4F+gUkksu1cgJDZNyis6dXcnbIWrb4fU7MeY9tYv2Zkmiba8xKnH3gzV9iP8d6Ym8G8ngdV58d
uqWIhRNIq+Eb1eAlzJz3Fbso/0hDauLLXujL6xPn5a4kPwhr3pnrvZdWQSAvKPXQP7DHQ14vwbnN
7B1YsSp6I74qcMFPweyhM3COiUxA2+Jp4Of1HHJk9l182wV0SNgou0PznSwgI8zX27CAdQ3COGc3
IX7Y6p6C8HvFwtJgddGM/PkJL0E2PoohfW7s8LZKYNyzkqd8uBnDidVyfFgtTpuZrSsQFpxHJ3uK
tub/wzE/2xwkXaD3uM87phZz6m0KQfuPmiKc4RDhXUM4gjah2njWG3yCO9mEB3OmmTOr0CGkK5Ss
vMIpBvjt0buU066l2yjC1RBgPlXcb0vkgiXPpzuAneT4MG8rq/429UPRQ9+aqvacON6xwWtprrXn
gXLMIRdObv3kyBYDSm4fHGabN4PACd3wUksaxDJuplFrTv6LKlnUDMF17Ja9XCFGN/mAp9YR2zGL
efstOj02/fCa82HCctn5im/Lsp5CMtRXTx1E5F4VeGwfuL0r7xgSbStqiwwath+ic0W7O4DXsHJ1
cAgFNnWHUtmG8SUgT/cwLdWl6vyNeeAWa8HemDKjy9OEhmQJJBP26E5o72AUBFXRXcMpxl2F75u3
8jwup2msz+gw3yz3O6Zu7lqHFyrWpJpBDnbBYFzOBkZQT/h9m5JFJ6e1x03TzopMdqRU/G4qZA5h
hKFTGX35BCDcjHyx5MNcWfmwmrkGFKxROu51IC7m7dJng1nv43dizN+jS0cPWFnB47II9EjZSSzi
o26TxxI/6Uo3kY3qvEpqFIwCFxupe94iNje/OomTD5adRwdlJuOo/LO0o4N5q8yYBdy8u+1rc5I3
Oz/9Y5X51eUhNzRupqZb4zcyn83c92TlHcL8mQ3PPuDmrPzhxVxhdi1XT6z31PuHrrL+5D0ZtgpG
fhfWT2kSPRnTsLl1WSHddOQgOBG5fFLvzWlac8LDpr6TQDPMJ0vXMNs0JQuoxjmVBG6IYv6DPIjH
peelxixmApilQJs6HEmV/YaJ7J7U333RYWxEw25DebQqiM/e8tz3C46h6tpoCIlx4ewL7Cr2gMUA
ix1rjmFXAvfxOnLEiUgzvrvZRyhKFemDz5nkuOuQYMkyOtXh+AjUZz8lRHGE8Dq1v21QIZqKNhbB
0U7pyTEvOWuzNf4hP8XBaOvbNSckuS7PC5ffCpgIUy5MTOIQRJBGjNGJTIIwSyN4b/1tODEoNt9L
2o90h1x18+MclDXLiLnXT6Oz0uNzFxLNQRll+YAq4/pbU+i2nXzMsuzZnA7mpel70UPLVdOIPpjC
PHSjt+2n8RxRcYysPZgBIuAIz0QvU0AVr8C1T0QmQ1Nft/7g7Wc3BukHA4oQg3l2L8pwTZDQs/7f
L/jifRo6JKocfe0u4/vWcXnmW3jIDVTf/TWvYFAQR+NAJA7z/1p7aarbZoSjwInLJuumnGEumnIb
01vMa31V/afg9dQO2XVQyJO4paAMwpY0pIjiINUA6j4/5aq4WMjvGyo23/smjx2iZ3DXImLKy/qq
q8+hjzFVSPpeEnaIRd+rdP1swni/cG5GqtvZjHJMuWPOTZ0b7DYwAl7r5M1ByEDnPoZ3Y0GZHHmb
Zl0OUWo9t0V+DdaMQCKStFqZA8kj4BsLVMm5FM/eZeEVNuMLNEYKmeRnEp3OXjids8kMchL2l4x/
UR3claa+I5rQlD8i6i/mSzaGxayYDxDSNgmzXHNQlqp5bLPpI16jHUr9M68csifdrxGCwRCOd3Xs
ncx7uS/Ld8QBhvrAluTZ1CVQP/61zFCHiUJz6aA7Vq82db+w3sqQa5JCXPcFLODxzRxkGoTL2LN7
4CeCqTJfcNBHt+ZkYVV6ZjTz10bLhvZgb96l2IWIOyHJmg4HieatSsevMXCngwSDMpTlp2WIMdyl
7FZPpsUIVb2fix6ZsUQsCOzYq2a2t8hiaDiJu9+3BUYVgE5EOxKIApOtTsDeaZYh4IDo08O4Ousa
/6vtXXtKAtaJsLmzXzE6VFAdk8j1wFmQUETCbdrLwTu3g1HHI/UGn/doDv+hJl2V/5rWckjWS42W
EgLw/49LRtgzyNSLeazZDp/YaaIZcjEmtuI55vXe9gthOtHOVOwLcCSHU8Y870ylHhxcwDddxFvN
U5h/4m6fNP1+xAHJ7HI7dOHtGF5buinjk0xaRtrkqwUNkvqi+A6hbApZHxxon44kQWK+KwP/eV6D
U8Pzq2zCQ1a1D0dvlwb+3jR8Ypk3Ll2a6otLyxYppLdjZXiaR4xImPZEhei5rJg/J/soa+4t4ATm
jdYDLx74wFLdmTIw5z7NUewFVIzlQNdKWOuW1/JGc+Q7RfaPZebevHjN3SJzSIZ8qz26RnOPZt2b
r/qd8mkxUwmn3Nuan+fSRwR0SU2DO5NnFCX6bTHHV8TaPN/VMZIjQzJxDLAPsoC7lWQiReVLA/XJ
3AosOt7NcVHw9Ev7sTbDtrjfQ1431c/YjnvLcXA5E72C2IuQmT68apJZ6qb7IZqUosY/ZEBs0mG9
8MQcOuahDcJuGTM64figJthX6Xxn4AcVJVdplUfb99GUezvz5wjf3Sbo+e0A9aC6N48Ev8Tu3bOr
Gkpx4Ag8XHin74vUgk6ebwKWzhXWWBMUC2KFxLDa4sYJeJetr9TfTjk9QEKmxau2ns7ZI6bbgOA3
ZmfEChuQjOFRpUbIIWb5as41lUVH7mVuhDB2/nTV9KB6/+rnKF7qqylzzWuUxSh2XPCV5kpTHa4w
4TA9MYC51MXCp5Ae92S8fGNnOYcpHibFteTmMB+X9/jJn8I7RnUAM10CDs03Xf6dGLyUDid2+1RX
085anVs7enSq7EBFyO1H6BAYx/+LlG4OyKn98Sj5rfbOnJ1DHzytTr4zVb/Fkai5A3U7vbV0EQSF
HUndPKRu9ELYC/9ql2eTVyEX2ZzLLo0HARamqQm65dM0mZZans2PMg+dqYxiSpaK2Zopp6gAiwzI
WSNdFhLdHU3Kvs0nlqsxi40yOStGPm2o7lmXYpqSW7v4Qvh+5sWU0fRaUlwQeFxNexS5xOwGausZ
2CtC4nV1/gq6eBTGP8LqNlyVqKyO5nh11vZK3g5HY9SeeEGfM961UO9ZwraHkGwg1dkfAkt0xCkY
gWtJ2THf+IzTfIBTuorYH63uTxCtTzk6HNmy+KivqWs9pPARM795UrxsWQ6dzPfAOvRPEfsk66Tn
2c0/JQyNEokgC+RDTJVonOHcdcGVU2i3JOrDzBxonlMnuth5fGsOBHME29Jn9qgf/DgnE4UjrzFV
R7zumSSU8AXNgIFlxAGnyxG00ylPlg+PkDZWRvesQ59MA6ZLela+F4qEves2DKaKexFVyJtCeoX5
ZlLLe++iB2ekMav1PlXjN0m9h35CpJdKdRFRTR3mnyvPuvzH2Zk2t42k2fqvdNTnix5sieXGVEcM
xRUkxUXU+gUhyzL2fcevvw9cPRNljiXfcEV0VXsRQIDIROb7nvOcgvetXRRzfwwep9UUghXQO3Xy
fXeMLnbauRvYFWZZ0K6aLDkRB3zm9w3uF9Vou213HZ+p4Xxod86aXSwtKiI8E6AF11EM1RB7AKA8
YAqj+xZOVnAGaFWyKGXBXSZRRP9YJCeT/kghFHnnC3uN1IZGl7+XA2/f1OkX6lFro/irTOEySU7m
rakmWI3Wu8GOIpdrVtHxgYX6u9q7jmLREA9Y4ttVdczzQoFrbjpROR4TtVXm03ybWc2b4gV7lCmO
BqfAtc07I2ucykWvBD51FVKDoLY41xLpMJUWpwVg3CZrujagNHrKaq4L/1ktvFtCuN8sl9Y9Elwm
1eqh8Onl1BVtSbnXDlOlRqnEfFpOYYIlEUXjVZisRyVDd4cRWLM1zAQFOPJw61LLnFFCXwxMHkOm
Ei8WvdAAciyrOdNamlmydipsibd69X3B1kAXLk3vYZoLVbl8tDN82VSeOjaBPvyZaQHia+LQuPnX
aRve8b6kVXNU6+YWyh1Ja4zzJM4WBLXM0Yc6VUTT35JSjVZS/Tgtj7VYPSBY3DF57Psu/JpK/gEi
xo7TragUPdO8nBuUEIAKfTXZfelq95IKn9BbWf82hNXJYhynmlqvMX+SVUhkLP6WXS0nj2mHT1OY
6yIaDqIYeJuQum0LnkM3/n7TEOdtlVxsbHJK5WArTPNUhcZWitp7xJh7OrKvHajc73vuDsMYIWS8
LqbFwPcXNRxP4uSPcp1vASgNSxKe7iEJPhjoBW8adTxTZZxHkob1LdoqJZGYVOZV9tA10sKp/KFp
Pgmc8bplQzuhWyOW3E0N1F2ailC8qfywe1Nq8uKmeh7zP5iDyKaWlwuU44O8tT2cNSZymJkmBM5b
9xzk+Flr1j9hgchVAl6biKWieIsqR7Ji8TNIcI9VNVwIMOOpYaFq9ll4kmz8NxAv9mUz4UqE/hZI
+rpqXHyTtjTDMrjL0nTn9uFT10Isqukp6BaHzXyynbQtS/wNFp/vk4mBTX4ahEYR3E87qrhTzx5P
S1KQR0Gf+lg33QWYr4G4v7qdakrYp6gRsDWd9kZIWemryGdwcIyWZKS+zitAGBD6LN7LeZO+s4H4
IpVEJGXpSzuEa8h4UHMLmpc2QD2s6NvO0HYlk1mjVuYsx/YJRDNfeXX7LhnVfWDXO9fQbgWloM6y
lwN7OjPWTjjpVug/F9OTk5lAmvXK3GvyYC66TPmaGdEpDMp5bScqSafjQaOM2PkenbliOe1tILE/
B6Il/puNq65Hr2nfzE1KnV1rsyfUHV/LET8mQEwUuNasRnTUhsoUOq6oOB6hgsCoIp58CB57Q1XI
0U4fixCpEAKEL2i3tlXF12tFIflAbfJkxdIWT81D55H0ZUiQmUTVraYgBQhE2tlFI6SUwX2Plm/m
dVRJSBHBhdPU4U3h44VMssplr2gTDayE76MdP8Zp95wIY6ppAJWt6C4DPw7YHenvlk5on9QTnBNk
X1OBrh1Fw71BJgoKGDxJ6DtmAZIBHG7YItJqVw0029C3gV4ssufBqJBKJw+ZUSIk6mhiprKKVLQg
h230Y2IxLbrz0xxvGva9IcpwXQQjZmnUQbQ8DHnaOQv73cxxhvgWxppqeNXYUyFOFnQ35IXZjkt1
0M+mUj1N9bBpUawjomVF3+50EK9S2s6RuzkDCWWmHa16Xma0nCkWsR2eSsx9kTK18ViYREor+gai
NZznmqOaiG1iFSBa6j3C6l15Qh7mgUieyiZ+MFrScUknwAaPcMUoIaMwfxJOseJ/T6Fvr8oScGXE
K1Gip+AB+7KwtGCBoZceoT2kGWxVQL0pELEP47OTwJlcMkVbDaZ1sVsqzzYeVyWBq2KqJw0uOZrM
NRk5VC4TbnvFviX1sbXFkABNQubiscYT1ThoRNy5mhYI3qKaLYO/IsqcnCASbujwJxfEMyuFVwXF
BM7rzy2ab03KMioLd4OZH1XydmoCBKJWQEPC3TxSYGcPk2m09lzexWq8m173QdcdiCIxZyjQNy0/
YGtaupAy9OSUixOsY8vpveq5MIzC2u6W0zJrqojhpdigX9h5krTqMyqKvZ2AdvU3ndUyKqK1HPdr
jaX1dEaePqKtRHSsWE5n0oCVz3Yaahyul77FmrH39H6ti/ZBb7TXPoGkbycIhFmCNLa393AyT35W
f+aNeLUTmT22YTLDT00nMF4kga8TksvcDqnbxGFqsbfcVIJu62RU5+l5JDnmOIStP8+MfDX9oJKo
zyG4rE0qW44NeYJKfHjwWHG7FstWy4BCQHEqNNjaUMomC7G4afPJZshsBN2muLEqpdxBMn5oSrtZ
pYDKcHv7W+Io4hmZRk+B4ia8AOnMVnj4qCUADC+WYdWkiMHCfKcMpbdGRFmc2RiEqyTwWaU1/r7R
cqeSg2/MS8ZUQa7OVmAsqlZp136cmI6iVw81sGfoIZJjxgSxqWZwm3rBu9Iad6MsgX3A2z2RFIm7
eU7dPIZYWOxaSQX/XpmkLTKS91Qfl75Z3EqVf5oQIaUVP8P5XwdFd45BZhAKeCh09zVT2RETSoXi
2ZUfIku7DDHBf01vsg1TSAGZxmGoZsBixjXxmIhyTKhBmPdvehnCKeuZC3HqhCCwvZXr8dQJ+8hC
goqwrn8di8np36TnMmjeK79bNSMw4kBY2jy2x+449ZJLj3q2oIrQ8JVg2i9b45Xv8zlugM1GgL3Y
8JLRLr2yMV5aRkUqIkv/pT64x2L0d2FQnJiUNkpeHRs6XVP91qQf5MtxuiIy4FZSR1qCakyweHjg
nQpItocyW1NBVNTTUNdvOBUAlWjvcuHvqhCMohZodHm1eI5KD8WNxVTjj+qayHNeH7RuSNa4o+wG
TJEcpAircW+BsaRAsZaInx6qwcG+cTNtyaYnpW2HpeuVLF9IrFViHOsDG4XBl+9yCcyAYLc3tUXQ
96QzAotOCa1x3BX3g4dBm5d92NFLTKK4WFcTuL5J0eepnbdMWn8fqdEiKZvnNI3f+GR3pcEyhAyS
W1XIoH7reVUX38KQJCQqB0ofbeBdH6JWI3EqZ50RKUj1htTUVoWEJlnKNvLQn/Hxo9fnUgW5vW7h
CP7bT2lFpbrCJsNWtF33I2U2BrHegWvzBwm8aLQzU5/lSf2Wd7Rzq8BXJu0MIgIIbzTz0to6uqm8
L7X6PmloSyDXf5IEa+GeNrnCOxs3xapNcTLq9Tq1kVUNDX4GhGHaQTEUH5C8t7FYtHQqyLTKsolE
bTbhtMaYPppfedTPpnwEGG1rl8Sjm8KLpgKffSbYcelnQDlMdhdJSHhXlAB26ULmPRwYi9TXT8yt
tCLNKY4LgwA8oyog5aCS2cSm5iuySHw19peIUtDgG+6sT6enoQPUarQ9cRp6nG8Mrlm9ka2k2LiI
th6QRxA03/mOqkf4teWnYAi/SpFOUSNS3tswRnomCXJNikGdBTkVZinhbTaN8Ej1j5qqrdWcMoVi
9VTi5IjwCrCvPoVyRTvnofFa98UXGrBPQUsVHN3lIfBMY4Z9V+xaJaXCOFWWCBgk86Z4yEqcI4rV
MBno6Alq4GJGUb+MqubPkAY5EpGGqeqfSOI9U6RwMbYEAgiLVLAJD9+nFyhhcwntkJgqWp4nq3qI
l6ISLT3V7t6AcnITibC4cQ14wIqJdRs10NdUt54qVtJuk+xpcD4jm8NqbxS3LIFPJYxDqglSPTGJ
EIdNa9ixHF48xRinOvWpZafptyw2hdF187Zpbmu1OahZCxEO1ymutAt3eaMGxX0fm1R0WkLKbJlq
MQXGWFYe9QoRcU07wzZhgKIxNFkOpY+hWd6xU18ZOGBbat1u4NIXkOKHUg3OvhRumsA+D3S1Bl9a
VBL7v1LSmdthmNLVgxKT4wILdbHRyVD2mCHSQr6La7Rmbmue4kbsQdweU7t0JMnf0Ezdj8QsTdKP
W0jNDziXAP642d4Fq0l2mHGjfk9JCxZqQyUK8d1TWIk1uuvbNDVhhWWvI/N/Y8jPnbCo/Mk7XqTv
wmguAV2FWYDBoFWNgX6FcevGwaoPaTObBQQO2mVhDDAsq+7LUv/2/Vmz4mJRq5kJFlw+9prm2C2t
BVSw7Y3RVoQahi7Gv/QlbEIniaVdZirIEEZ8HU2cUIHwswWc9XTG1vaQEBOC8rm/KKSmz+TO+1r0
RLtqdXyD5YxLlqUHI0rDeTxorwFRznuLQiHsh7WHdb9PM/QiGNJXpdm0yxZ7d+ahmDVUlXjFNN1W
mfUtTSncJVErU/WVcWzBx8xQsNhhd+lyrV81ivaQxPHXXAXpXAsz5cG26H6V/gIfmMFdN9Ea9xZI
/7Z5ohWwi0x1MwzhkUWPf0TW2+AObp4Vt/9a9/lSqWSyn9MN06ojdWCXkKsAVMt7XlBpRV5TZ6LY
JJC0f2ggZMz8RNG/5GYfH1LfwzzdjYxsS4J8aKECOBITYDm+AHM4TqB3I4opQVpdRHxRXBLSNRZi
STpD+drlg/YthB2zLYMivsSQJXYFfq5oroOoQ5nsMk1XSsNXKiK6HsTRhOMlJWtuUTceYSSQht7K
YEqTzAMxPFtRliOFQX8jCOCAdO+Rf2MJZGCm694x73dTEoR0YELsnonWoYHNaH7SNT1zhmL0LpIJ
PkAtJBD7PlxMKDghrdACPDVKXTt7qLOynilNKz0NlSFWJAh6K8Enmfm2seHLuK3sBGapgdYEnT4+
Q5gP9LJZ4enj8ObbHf18BQbrI5XUlbCDF7lw33urB9nElgwj9cLHc6kozdZjlsbe+JDRXAi76gBx
tGA2DwfeniUcjID2Y7eu8eJCO1gaRXRIdVlee0b1ipX9LaREjiH1SBLwA7W/F0vqTywT1q0ivUq2
emkS7HR5ZYmtOtbJOcGQd8unC+7aqj0T4gWeMSa6IAYYZhv41nOlvWeAJOuSFQP2AZamFIyIxnNV
cizsAMQllVib9flM1mG9Qpk82Rpe8izXtBX/h0ZeZL/WxBTP4655RHmGIMoYby29fA55Uuo2ehyo
luF/e1BbvL5qsiqsdBUL48WymBONCU1FOR6QERrPmEYDHet2RMXNC4GMXkMlKoBusyWGnRmy09QM
edHn4W2vwsvKO/xDYWsdakE0MqlBkc92thCJ4aSqzA7bSCHKGOnOC8qCNFVzqt9pBcxWSrMeKOqA
BGXkPV+VxuaNbh67uCC4QN/LrofNDl0KRBRlZlTymecEU30kFubIpg+SFBXQkH2XqZmrgI6EG45O
WRl3QZ7uWrmYW6C8fIvpSC7bO1CLK2alTSzyS2KkL0Nfn21ffa7xQcEtURyrqvbUKk/Ee29c7lVn
ATRpk7g/CrKfWEWn+qynZr62OmUu6HhRMxErwCP0Kkt8JXIi7Ws7e0pRbdQYCFzSgccC+VQu+Dh4
5WvJIkqNvw5P/8YE5KnF2s7M3Acwt+s8CJhT4uEQR8a96fmHhps0A8gxQqMhgAxDN/Jk6SI34mL4
gE/Z5tyLVraWhlQQaM0P5PYlKxqgMXlBl3xYWrVGY4gSRxTv+0o+YOReKZm1o6FJ9d+Sv4WGtO5R
hiGS5BFGeUfxlzUxZci8EVs7dm3MEv4Cq+DBkrL3VNLHXSjSZh7VlEOsegNoYCXMFpgbrmx6IQUe
PLd8MiX9SR+6N7um2a6kgLPLifteU6K35HkIdRRj9ZS4ll3k1F+rw7iGBHRSEILfEId0HGuoJrSc
0hkKaFaHVpHDexTYDJPgNOgoF32vovY67KVCwPWUyq+xgZyxS9axgYmQyhsKJ9l91stuRc32ian0
4EstwjWXGyepdxKg7IF0u4yURIDy20GnBT91mXUllNkMhhueG7ojtUtbCOVh2sHj0CilgmeM6Xcg
JTOoQqUqHUYCskPvPujp9AZNuQMFvm+sEbN1jR22ymjDBOULFKfxJu2tZ1U17nKiLWeYB44T3icf
ZLy4yaKzcBGYOUXewSD+w15RKbgPEjhgCLqJDpDoZ1nc2CCCdJpZLzihycTIq2eAIdsoai9pEKAs
9bdWoX6x+uoplc0Lj/Bjm9DG0l0T5azEzDCYh79uqMpXkI7pxC65lENnrjHrmXNTgfva6+WLW6VI
AcJORrCX01DBKsnEKD0OpSaRGQBux3KBcf7xj//413++9f/Xe8+OWTyAQv5H2iTHLEjr6s8/xB//
II5t+t3N1z//kFTsd7pJ3Uvl999ez3g4+UvK/6m9Th4TEu0dUe59I9/bNF+LWnn9vaMrPx491Asl
8lhQOwDzv/rAfVmf0Klo8+zt904g/3gCqcgGzEyl6vQFTLKxcQID+FYW7z4/vP7zuyPbPx5ek7wo
NOJQddpg1Byvt4BTyfZ483tHt348OvV6gxJEoXJ32GtCpEAngJT09w5u/njw0aaC2g25SoMtfM6N
+txkxvb3Dm38eOig0gHRxIR02piQ1n6mpWsNA//i86NPH/AnT6Q8Pal/eyIlJYEXHpWQwGNwLC1V
DDmqFr1hoFd26bZi//r8RB99udPv/+1EnuTKblhGquNVzSHp9H1YZr95h7QfDw10slH73FcdPWZh
XbnSRooJnfr8c0+3+Wc36GrIGkCtQlW1FCdL3C+52ix8qirUpNYmPplfnOOje3M1cCOJicjWzMaB
6RsDMCbolZfd55//gylHvhqzmgZqRsVUNCHw3wlg0ebjEEN5Z95ffX6GaXj+7zvE4vPH29/K9HTS
JlOc2Lf2mjJucr3baaZLqyGjcuevp3cCZs3N56f7+ROr2FfjmN4LlYNATEVBYPkD/FqKHKVUoOJP
CHXy7z4/zc+/E8W+GtGlgklWDs3c0eRMyHPIuSlSz3g05793/KthrZuC3lRW5o6hRN/iFPAfoYy/
+Ozf3yc/+0quRnUfNRZVHsKvRdhvraRG81YRFNDt0iK+KdQQ7Vu74s3qxBL6ZpduTRLxmv29K7se
6YVGPd+MBged0AEYOSTtvPrFlX305V8NdTuqM0PXggGVMQCSMp2XNZ6wOFoUpPeJ4+9dwNWQl1sq
GJrmDY7JeCfWowyWtUUg9udH//mAhCT+43AxIaYVaiX1jukNwaoWWnDTaqO2Gey6+cWz9dEprsd8
XZhUK5vOaZgUsXADHBnUe4zK0S++4g9OYF0Neb7hseDV3LL1qSnOkrlaQeQ269vPb9EHY8+6GuKW
5kZVrVQt0XEofHu7J9FvJGLm86N/9OGvRnbQKlBX9IIPX0ve3qxFtgwGv1iVFcv33zvF1eCOrLAu
hFY1TpjDO61bZW3Q4EnyyPn8+B/doOnS/vYyDe0+KbtSaRxDDBgf21iCFwfZ8/OjKx+MMutqBJdg
y4iiGWvHT2j7ustJ9hQm6KK7eZaOC/yYKOMQdEXL3AxvpHq84XnAuwehN0AIrM5lNJyff5aPrvRq
wFt4LUm3MRIYdPJZk0GK69kvlssfHfpqmEteZUWtVxYOfbB+wWaTODNt+NUw/+CtaF0Nc0DQwm0N
rOS166LfDmhueh7gNSyHsJRQLGbdi6SROK9Glv2LL+6jK7oa9ySHjaqImtwh+NWcZQK+rdXB6f2t
r8K8GvSWYqIENnmne+lozfQa0WGSJvbN50f/6KEzrwZ9WultqMAVcRTCfLPh1WJv1LDeYqO5sfyT
WtUH199nwzgvArAe5gZuxjxBN155+brS9I1OV/Tzz/LBDGFezRAN4MukaXk3h2Oxj6x407rKOZ/4
uZ8fX//g4TCv5gdLlWVtCEXmTPZWGcRp2gz1DfDC0jrYg8iJSNENAAwU4L2I/GZQArA9xxhcwAaG
D3TutI2om5Dy9q6CwcGQU3wzEHlR8rS9WKTuMrJcjV5g0NjhpR5562yGbuyre4IIZCqbILcSIPA2
TVWasmpuc5YhbW2I52IM+xVmb71YIc8XKFV77QsAqsA4ZnlOy7zPs3wF7TCgYdQBIG5xsciqSTAe
tDUyRGu/n6q2sYeRLiI9A531I7rAIEAU3RHw6JETgZ/OuxnlJq1f+lQNkf+OY6e7OIB9AGQELg9F
+5oU4DcIeEtRaf3izv98rWpeTZw1QqlM6JHu1JmOICNUC1EsKF5r+eL3TjANzb/NzMDG68qOBs3R
bAoXEBYHdlDSQCbD7x3/aj7k/uYU4XzNIdOwSZYN9v4l26q+/sXq5IMpxLyaFA1GdQIklRqCpo7D
MUnlUKZcOkD13Hx+BR8NrquJMc4iCDdI0Jw0gIWFbUjrac2WLSyoPPTUh8/P8tF1XE2F1BEHTQOq
55Cx1hXzWso6RJel3vm/2Fd9cALjajbEI6xrMDxGx4MPVm+q1MAprOYqWJfPr2CaC36yhjeu5sMi
bpoMUBquAIUUa5lYDwjD5ExU2ETmrmaVh8/PMx3vZ+e5muxM+G11Zci04FsluZRlQohNq+YmZdvM
x1dVWKSlpWSmeoHa/2Ky/+jmXc1/eehrwKSywelcLV7rITIwUDD3n1/QBw+YMf3+34agK8OmaA2q
VOGQhsB3hUUTheAwrCat0kNr+fw0HyySjOna/n4a0BMej5PqKIKIi76piJueNqd4VG2P5pitH+1E
L54/P9tHT8PVuPejksi81Ood9FLSJswD8uO7AI1hlpkL6zcv6WrwSwkKzKqigNjIEqgRuoX+Pi/H
HjeqUIhWtcVWwBFafn5JH7wEjauJADGim+tF2Ts65rUxszQ8kGiqaTTBuqo8ILoDNGVZUZUNjMn6
F9f40aN3NTF4dM7HQSF2Bu1F1CE9MoNvfphUv1XDVMTVtKBrFRC0gmnBb9zAGaMoQNgT+dHj5/ds
eoZ/MljF1aRQpb0uK0nWORiNx2bmZR0ySgw+47HC/WT+Yn3y0Vmup4S4Lf1GRaNM16lfZl5tPqe1
hu0gEvL58wv54GsQVzMAtkEs8wicnIkJ/BipgjFqUan4VbX3g4dLTJf2t9GpqlppJyDkaXsve72H
+BW2slMkkvlEPrl8Dog4dNqmnJJJs/nn1/RR2UVcTQlxoenlYA29k9vJPgpKMjRBoK1IBUK7SN+Y
RAJj04/VtmjRMEudNcwzEJbLyDXeP/8IH93Wq2miFQZw9UrrHLAi/Ru32O0QZCNv+esS/+OHDkb1
vaPxluVDGXh+ffXLf63es9vX5L36z+mn/udv/evHX/JD/z7o/LV+/eEX6JeCejg17+Vwfoc3Wf93
A2X6m/+/f/iP9+9HuQz5+59/vGWsF6ejeUGW/vHvP5o6LjzA/9OemY7+7z+aPv6ff/xXmbynwfv1
D7y/VvWff+jGP3Gvsno1TRk7nGxzp7v373+i/VPXYV/bQpF1Gno6J0np3vv8kPJPDcyIZtoqQbGq
mPYyVdZMf6RZ/7Q0WaiyodqWRd1Y/eO/L/v41wD/6zb/vI+k/vjSNjUUd4QzGaom64LPoF7NZpMc
stF8HSt0oayjBA+OkmYPMv0fmJjkhPiwVfLE8E/CJwlbBFtvpGtLC3dhWnpLzisBkLQrTiKrkCVA
5O5QlTY4hJduC4anlKGhs++jt5t0++//iqtuqryBP3Ur9RdLEOrmP77fuCCdf0yD1rohdJTYV+PW
7/rKUIiTWwSZeIqy5Alddrhy6wbk0lMTQtCpJMLJyh6nZZcVQDWsta/KMUapctl30iGN824pNTZi
7aTa9kRTooYg20wP7gav/YrmGfFYac1Bg4IbVaDqJ2N11/vY65pEUsi3VRAJNs22HaMXexje2bDg
fU46fy55krZV9exYR96+ykhw9FLZxdUfvviqsUWrcWoKK1lnVD86EpfnKRZIJN4xKYmUFGdYdfdE
QeCQr9+B6iRkbxVLzSbFtC69r0obPCLtJOlboGM3x+LequVNJDvG2J9Aph31MruXxvQl8L9JFUE5
JOlmVnkzVFY8r4h+vcllc9OBzsJl/CBKwnlNGW+WdxClfOjH8KhlEMKVlxTTVRPvhVe+qX59UrHr
ajlYi66+8WN9UYfBqboPEzDcRrWGNTnHx7BNNf0MOP5bUGM7GQuYChr+nARL49D6L42qz5ssvNOh
NWMMUc9yBrdk8KnYdDRjUmy3Ph1g0KSNvh3KYe9nPT49+zZfS0O+y6PykGmEbAJAWiqlWJl6uCz8
PUbCVZi62zqSz0U67q3Kv2iIBHDoagQX4hNwPeXQa9FzYnm3fqVskrjZAGNw7EC/GOpdnFm3eVic
4BrPTexREx0gSzBQgu1Qx9cGu7FcoS5Rg30AhN8I60dkQ+BRto0ebJIm20Zhuygwyw3+HgHfZgLi
2cIjaS6CZ8zFoMTbZJ5j1KZjku6TuR6ICmmXW9nJwr2Tj/m+x83kKnk5V4tiY8nJM70edCXYGMNu
lipUhzRzmUYHGZcIvLE3KYifhRif3aS9azIeUOiWXTpsCGVZwMS7bRQMqYYOgKtdhqRbelq7blGB
+OMe6GI8ywvtFRrwE8IxCW1X/9WF5TaJIVGunyIyT5EA7qNRcoQaPBppfrSAuNP6s3Y+S/3Y4/mP
YHfgxlcj6Uuk9bsi8YlKN1/VAEGGWkvJbIScFATucyGZL5q/ThKUikGMAxJNBXG5njasc8XfCSaS
mPVqjbKhjqxN77XHtkFCMtxLrvkaghCGVDRFJzaTf7z8klrype78ndXXb9TFylkwItqaFGnEQ3i4
uO0TPW3UJPmdoj5AOLuNySevyvuwS+ZqDw5Mb256K1hnwn/WLfPNjcF8ErvIegYccn8bJNWDxyQ+
E7X2DWAmRlbF3C+hA//1PGFbnf6KhWNt1pfJ2SZUoyR/UfaUs2o2T6SMnYiowh61LhLxUgzR2irl
ueGPrxVYJN8Wd82+qNSL3rZr7G7YLpQ94RO3Y5PuSbzbQJdC6VASI0BkRJoU92NV0/MLx4Oc2GuQ
oduOMKrU0xeVlp29zCX/IOne8yHfUmrZkeQ8pRsON7UOaKJp+/eWWR+19JegaZ5yw7F1Qserr5bc
v3mh32J7kSEbSf0RCLRMXJH4Joz81pdrJxl4WOoEzTpaCGVViEes509ERD/WmIjBYB4qS39vCvk4
JS93GfJCOxbzLiierBwgoZV+GWJyUppyHffJ2ssScmbCC72sx9St73wdKSXgNUsyCLzLbwfmHOIH
4YIQCq4XJ6VXj5kan8BEXVQVbBzU3nUMIngWgllUygSAE/yuxD750riebqGbJy/q+NLG6AALQE6u
z5oUDgDs0JTZMHi16/pO08ROHdtNoY2O5vl7qY9ugd2cailddNoBpfMDuNKL71pPnjScczdYpQDH
zHG4q7zmIPXjevoiRBTd4ZrZMwc8VtI5rzoJVMslFuHBz3NvTX5nG2C2DZUOG0bJFokwhFDXwVVX
y6EYoPZrqwQnulyZyBJjTMy5QVo14Z9G+OhX0iHu/Z2PzMozyC0IKODHpFUlMdYPaQsyY5u24RqW
wIJkt20P/HGm5MNumsDqrllZ3WaQI4jK9je9j238b+NtWaxEFi9lz97bdYpREK+hppIURVygxTxp
uRI4nCVZAucm1CchOTaQ4YvhQwWraygTct7gd7rtSzy7IqAUWGTSKS4sJ4w2RuztMe0f+0xndvYe
Gle6y0ZpnZbBmseCBCTXMfvQ6ZVLRUK4cjsMLhWF5lnKjJNCOpLrPqCyvBNNc9SU4B79Zjvc8dH2
qJj0G/A882y8hzC7hvs/U1ztQRLKCWTAwmbiyjvztlTcJxU1Dk6XDOxI9uSSRoZSn96cuUtakMgM
ai2+L6NyocbRXm4ucZWtSSm6jfDu9Wa37tIGpXDvrUrNPxle/VQZxQNs/GhWmaiSiLxY4Z0o0B2V
5k296BARQ8akOJH7yqnLxk1nI1dOAuhuat89Gpj4VDbhs07ipzu3ePBqzQkICirLWy2Nnt0weJcN
/0srN2c9wK6UiPaQ8t0ObrbWPCa1qDmUhX8Oq+RFmPljYfDKSONvwJMvos9WvgZlTp53SLL6DIKT
0LsNpoqdHNzIEQZog6j4rD+0uomgU3/IYms7KrID2nt635Pg63jR8ObmeDjiptsCkAKEFN8PEgON
w9G3/wIIAzW6QBNWyzXtAvce9WcLvQJouzQefUp/GCvb+Rg0p1Ft7tvUfLdNtjbGmD4U6DmVeC7H
pLIp6pEo7zOskjt9yM6lSpKxXjy+4/K5hzAwffhojmR/OQ1nrRXzQMZUQIgQnMtVwlEEL2gl0Bd8
C2MSrRq0m5lQLgZ46tkYJnv8A9veaM6Gjq83HiGyVrx7xPpCW+gFJdJalyhWr+C14xYotbuyDo4N
XAgzC15CRGC15x1SwYJJk9fUNV+aOCA5zcyKG4lQsowG/8wV5jiTUWQfZckA6RpsQZM6rg1RsRaF
e0oVITFdGO+Z6S9M3v23HpJPUKQS8sWoddDn3klFHKKUpO9al6TldadBQdHcY/sFAt3dBJruREOq
r3zm18itb+pUoTZvLty6Ktem5B115LVLWe8etAi0oWm5N6oR1YxAlq6yG0CQkYzwkLZfu77T14VJ
KIVCIXWSjVCrDTkGmk3Z7+/xs9ezsZKWoicKTgjyuHyR30GdvWe7w2pv7MmORfo3VNFr5MXyaqC+
GFsSZgrJf6lq+1EavHLlKe5bF1XFMtV5C5lD9CRwxSIOtDFQlZPMXa1mrOg0AkSjFJpCpWHoZaHb
YNTKGh7gooUwVWTBLZDbWaGqD2y6efxkV8wUnxiC3j/rGKMWEqGcq1Rf+CljEpoyGT6A2eQuOdjw
FcaWPJ0ctlwbkpIrSXu0iNGib8ZvLE4uY2U4WaAm8E34XCGcIR376Uyrhye/3BvkhhIFoNNPGsxX
jY0EPGsL7MX/o+48luRGti37Qw/XoMWkB0BolVpOYMlMJrTW+Ppe4O1+zcJlRNjjrI2jorGAAODi
uPvea+fjwlKTZ5DpRwFy/dQal1XckQEdJPIygW4U1AH0FgEcjpwSxEWaeitLuOuxH6Q9KPxYPCV+
9E0eZ7bsEiY8H1Oz2Kc/KF+VFY9+IFiDAgzf3aaWJ/4F2TP2Co0ltBmqIpjT0XOO78yWAnkxhoK7
wfXISAcWiVWYQ47VAxJwD/1llS8gINsEOSgfmj84EfR9Dlt3FBoBo1Bwq1o5YmFvFDGs6z6hTi1i
VBYuYBkNRvWodFWbveN24arWfdaNxbo2kW8W4CSCMgCHxwlr5JeaM0Ghb5SeoE8/6neA0T1bYCq7
MXvFuHEJtcS8a/6oihpPbVMQ1W3m5XJApQ08AZdrS0jsSkUtDIuhOCo4k8DFT9wUqK0N2lW8XnJ+
ihhPHZekM0d3o3QDPJ/asCAccCyV70xCRBu7ybbGzA9Db9xA1B63CdHBtpYF0lIAuKBKY/fUqSZV
5FDe5jqUfkETv6rcP9Yh4DJtRF5hmiEujZjT7HdsbbrDobW+nNJMCTGgFze7gr4CpeiuWMdubuCP
N7aCyvHaKGLLy8mtdQKjh+g0lCTIh1MCytCmy2zUH8GO7fyYZB+jKMgcZhFpatGpZJgh5KFPbYvR
3daMGoOg699LCa4Y8knuTNgNL4M6rIr8lOa6eFN6QKn7sT/GikY1VX3EhtbuYw8roSJ9asJ439fm
vVfVhMZw61jrgBxXQLRMOG+8HLAKOQ42ghrdKeWUKycsg7UyUF7EzLrTC4xiUkCAr0gE2qNFOe7W
90NXkruG5mxRtzruDBnGMG5VO+/wrrTgnOM8JTxG6zatUC46IJFkYcU4Y7P7SOtf2IiGGqjixq2N
lDgEMBC9ZPJNbv1Cwmus86FMUQNxWG8UhbVN7+sbxZfvzAYxNNEvaU4cCUR33K3wKwCaJ6egoG1k
GQ4EKJ7itKgt+595TMSBEfvEoZQm47gZ35EdsOzr73S01oMSrU1P03YtzjMCQtOHSVKjuPBDqvRd
0NsfqvamtARB6p4Ozy1TwdSZyUorQCri7t0FaXfIO+E1kFE8D5DjsQGltDiX1IwmNhVGVSu5D+CG
pB1C6EGRmDXiE0LhW2kkvcw3u8LpYUQvCKGCkSgBfCNaCeUQTgA7VrvX0Dvm7PZRuWFhjXzeiZe9
91GxswaOblFyD6r7EpGBvcnhXFmdI0gK6SGF8DGwmOhUVvD9q148wR8RsbcM8DONEnyv4eSWDMXc
qiHoiuUINNtCsq/fgLAHQ1BT2qdxUy80/lGj681e0zZN0z/rA4HQAH1IMSFNCBGsLKuQDzXzPS7r
W6gt1Kec/RYEDaIKtRkN94GeC6BNNcLKYGkvRjHGr/7NcWTvqJL06EGIsXpzj38CSOFkxB5c9bEm
wg8XWMVZRT7gKVX4VWqvgvtqlMcyql6SOFkTgYD6LDj2Y8KNc1jiWZm9deEAdcL44nRqXQm4wkA9
EWhDVzrorqcuBD+YsjjHTel3C2skMJ48pp9qk78IHthgffyp+N0z6Wsc+mjvMWEbZi98d/lUNaka
ziTB/I41RXHQmPfUjbUdSIL8jqwmXRK2vHILLFeyWnxVRnNbod6o0FOf3DLZiFOJLOSu7eWcjPJa
OrtT8oYFc7wj1FvZpEZ2i/nbAKYvE67X3bqldqs2OOlN2BVLP2DC41BlWHJaxGaNHj4rproljOYn
RhO79+rKDigmVlnCs6cdblQ9WrI1+ZmCGbP9tFEAHweHISwJjKfjG9ZQr9xB/e4k8a20orsyykGG
g40HmgO4YJpcRVeYchhhyFKW4e0kiM1IlkbA0sBohHxVhF3ghEzQfgxmQsyOZF3t6CuBE6usNPxy
3cjCsvEjHMjhvVAozLBJeeO3qrbGc+o7oC05ZBtqkkRU5cmTm4MXagcJlcgKZ7xT+VAGMiB62aHv
WOLlpXwUDJhsIk5H6WhU7U+sb7RIsSqcoJT7ZQHiYkFAMjoWrDSMlwxQBbFeukB/0VyjWyAvvFeh
oBSSFvMdqBQ9mbo4jol0MG/QSKVsalg1aFSVHUSzeiTf+8aYDBA9mw0hZqFQY9UZ4Jplhw7gfX0Y
ypsoqzh5whpFLIXI0F1CJmAZV4r4jtpKhTjbb0erI7hoiO7hZT+3cgOuCL1DDyPNCcP2xZP7L3WC
JgS4oAPPjhne7LERvnq9R+wnDcYmK3HB6i0m6J4YjFr0T3nmHkMfZECQYm+lN+aesWgIQHM0Q1ti
4LjxEHjYg6jcgJa8M0nhjFu3AKN5SjjKgnoo36kiWfQMkY8sSNeZGH9xsCCzpGMPPXoKM2E39ITc
Is/N7VSBfBkZ7af0DleY6PUY4QbeM8UxqqRfwsRMya4TN7mbgSllvwRvO5VLSzNR1b6zx0xIEOIw
dSuVbgu+Mj7iyloVlUU5LbjtduylZmk2zXfBDyOKB2Z58AV7bQKGaj96gx/TRVvmVQAVyZM0xcWM
1iLrLeOIoZRD1P7FN11AFdjWJQIn4e0xlfqm92Tkyn2tucuAOFnJwCbZJKoLvzSFQfFE2AnovgCa
ibgxzHhfpVUK9Ha8iaGZpHn0wyLfCD0DaAhPo2zwhX2nFc+sFTYh4vSqtU6Kqd1DLgI7JCVMBSxj
3CZ4yDrIklL9oCo/mwTHkCdTXjS/lo1FgIGXrolUPFoyZcq7LM/ua5H9wNIrl0aiTHZTDok1w8Xb
M7objiBJ4iSdPgQ3hZHXFJ2oEneHlIl2qRCitRLkiTKRuW/MiHh3MJSrZHStShnYdiOfxkolYTLI
a6etO3EnUiaG5DUS4DrVG1QHtmlYwsJLrEOProY0C1GBPxCWK49oH7g9yY4yLXvWFLKXCQVZqnkE
uvW+rlZuCQY1kmR/7Q8oWIRA27mRvDVTTVrJWfjEooMtMTnNgGbGh7RxrXWlG7dejAFekUsnQN/K
qoMHDJSE4Ucg5nPA42Rm8KE6mc+sayIzvo84CeqYwVdee148ARf5isSUYCQSyl2WRqwGKZysuvAX
ii7teqEZ7S7wRSdwkw/YNdoyJ8NoEchwsceGpOK0xQWovITNs1i7O2yHt2OZHyUiKveuYNV22QY4
+KEis6Kgmhe6HfEWr2UsYgHMSKbDhu+MnX7qveyOhCwcVhZ7UU4hNIRRjvHPAUKs4/XquiIrQsrH
V71uSNseJ5UT9YYRV58eo8ACweprlYpkKcTt16iC9RIbSm4TOCK/0VpYivyDBRrt0PdeBau7T1r+
wxNHRv6y/VLLBtMqPzfqBCBhDNssqpdiWNwKDaV5p/j5OsrketU15PfEHflXbsV8X2QNFtv+ppQZ
LEmxKOzBi94LhbxCgAtOZhS101XjrVrDFupztQTupmKs1cV90olwvDCIllrJ44c7w4eBMhA4QpiR
LMNfrB8LQxcdMVdJk/QAjSQYrZXgZxxI8bMBjs2WpUheyxlLSlDCvPyfumDcxLKMvPaLrO4Bu/1Q
L71Oe8E0nkbtgxSOP1n+SFW2b3Vli/DgkVzJdzTq7NTIXzl6E1sdu69I7HcVzWuRZe9GAhGSpIEf
EQEiS4O0WFsk/wk0vczpgfkOgOKnUblffV2ouO0l3U4g0dT5VyH5PEYtsNxrCN9V2gRSV3wPoHbt
6VQMsUQeBAxzjGxu36+l0s3JeigifHwxfANDYwMu1kiNVaDHETxj+yqWVIn8446Ul1UnDQevFCWW
WTeavmsUdxcn8UNeNyKBz1GyJHP0WyqsOzdVcS40uOsbbWmZUe0ETZVv6pSFZupCw5Kg0Oc1wRAq
Kj5qkmOf1bs+czI9AM0R345esEpEARqqzPGRL3wmRJo4Ms1Xj5Vh0au8QYzeMMs4E0wh3SZHSSPb
Ie2SlUTSDi9E2estG01C6OBncFSlWdUVCPZ29BZpCk0mVIa93421ravfgDkqW25by1Z1Fs3Gsyx3
ZMGzKGK8Y6UuyCuTUiyX6uBFnCzGSpMki6EK6nXcHbFRcE0XMABaHCdTwYF51V7H8qapb7pRv5qZ
+NJ35ZseKd9D1L1HlczvNqGJtd2GXRsihGALh+2xwSmY5bD+XnU4bwSPUmHgDIZ4Ib4Qs2hnJebu
unwj6CEQ0U+2JsvEsF4btbES/D3YNLuW2UEkU2srklIRTJudSbuFM7OsSn0a8sj6cUrD/JEEYcMe
no4oJQ4BvzCwcVKnbvNooYsSpHMr3hh5AZqzexbpjfZg9Cc4FCHIeMBoTJvGimp13fjBR9oa30aZ
ZIscjAKnOQNEosIWMX2sMTJOaT4IrSr3RFQuuztofOwMDHGfjo4U4ADOqtDppg1Rs/+KfMmkSxrx
soraL9Lp1+TWrTQxSBa+lCwyd2xXiA5uQCCt9CQPiMRIh6Un6Ou+BTdFpNVKMf2lGFm71gTBl0uT
dIlgXa94asLow1MpHKgad8Y03xvWt6uQDS8LoFZModrnKruAZZ+3jqu8ShkHXvJdUkEN9Bs2b1VD
/Ghaxj79Xr+zClTOHaZ1raAYq1qhgzXSPfqyMKx1sq2cTvWnkDEScjQvjhcgwulnXdgtYrOZAJYm
1lMrY85JUmgtmmRDylilocXCaRBPvpVCcYYXKEvdrZL2JBE0Btbp7ifwbIDB/aATEo8VOjPfaj25
8xJvxWbB5PxmyKvx2YthyC+uwdtWTWPrUqg5Fbv8ft1hqB191wly6yb0gnCRRwPo7p4Baw3hGk/0
uCGNcANVmQxCAnltXburpLE5uJA/SlMp3qRA3IoRvM52HNmh8Ptp6dsWO1y0PdOeFO+tXPwWuzDc
KCaJVE22o31KJidqbaG+NpqmOfpgtIc2Sj+r3MyXZU3nFgKRg5DyTgdC4VhsPyaF3j4OlQTXFvpW
PXmK2yZZa+mwAeecrc0WtmBeZxIszxyUhPpaDZxVjHkeLVHfLCklniG+ctRobhsvOQZV0O7aEZW1
Njpt8jCyiwCFNlySrnSn99jFIpNBNhAitDRsOnMI/kqKN8FUocXOksak0MniIhMfZd94Bi0Ck8N/
Rq1Y4tBm/9GSrUPlqnuvD02bGXyrlflNx8GtU/qBtcwEh63IG94DybamsiwDPmWrAs9oWY2C2X3u
iXu34VsJAOIjct071pbU90e/gnVSjimWZAIoQuSS1CCkMY1mchslgr4n+fEOZKy+4vnbndoO+cat
oe8T7QnA2vdgK8rmitV9AO2C/UC3avQFFdZ92Hb9WwFnQCCv72jKLJsy61RhDSKwQwht3LBr0aKU
p4AvlhzgEPRcgX3KMr+2yXyxVjmILE6yIT0IBSydX18pD5W7juFdv2F8GddmrXlsBkoflqLBMANc
BgE97XbTTmFJI92YqvvtG+ySaAm8f24bBRxKxsSIheUgbVRNeGbi+SqL8kkWiDQFUrb2YwtAd4O7
SzZF0jTj5Lmz2hMKEnfjSyvXt9qb2ixEnoe0R3AAnz0kWqoHthRa/TuxKDrQn5oLtTohtoHPH4t7
9nup/lNFXCujOuzKhOUmwfJLmBepI/lfrl5vul6oH2T5KWMnnHiq+zIUF4TvZtua1D/MCMHarMBB
GsFdWNWvkC/Cl0Ib9qqLsT1qfcIVoBRLlk66iprD1+uh46Z0OublKeTPBIxVAAPPbrHFu5uAKsmC
O2BP1dqK4ijf96m2ZtOeXQsvSXa616zVXHh1WQHvgjBXVkHrp+yrZgulljvwCcJDJULBksaxYgja
lrr7JAQthIrRNU4c2SpqTUIEVKWKdChKwYXK+fq+mSbBTvESJ5WJw5Oxndvi6C51K8s4dRsnGSMF
g2J8t+zrH/1E3luWDILATGHils/s1cYPUS9s/NAwnBYQkwOb/Z0vHG1ahcJK+85FkaNJAkcOiumC
qYnSYQ0ZhhFFYd2iJ9k+oWP6XdEc8vwpcluNAl+ztqBMXVsqAmnfS3sKBoL5RLPcex3glGTU2FJp
/dsC9a2t9MKjYjbaLlKBIhEevvR7kiXaErqFFsiPBM0AJbAzNdkbRnkEPlPY4JRykZBDMhCJaT8o
0Eh9Du0KNlAGuXrQLaIQxtG8UTiQzKklXZLa0r61gURtLETGCjs/fT3cm3G9DUu0v6qTdeUm792T
GQV3khDfmGbw2nmm4zWCY0Qgq9pFkSW3yMWRA1T9d6J4zwrh3HpmHKNY+tBLzuHKmJ3BLtKYbUhp
UXLZwT9hCznp1rURPRqcW3Og3SbeeyqNr3KQvGCWf6MtcLLx6EcCFROVZM4BZ299ma77HbbSbfEm
yMNT6rEZ5xFhjTBKOBhitYHHO26lxIfNED/FbfrVgjiNS3DXvuU+dWlIJhJdlV0tlB/JXRrUP0rV
h1ZINLYT9gTvcPgzFSL9yIlmz9TM+wFPLCd7MxNuh0hqABVr95nXRQcJndTiv8Y0Boc2kY9B6/80
lOZN7UkLLaSD7LufScxOElLDZ0ltyFrQPwxBP8XAPYW2Y5dde/svSOd1bkUcz/R6/BIFwtoTITmE
Wn1nlKG6yEUSc3Qy75Y6fVBXbJVd86Xsmy/AJL5QpsS9B9GDurQjuNHuSXew8wSatMfyf1TYm/UM
9wdJmeG0AfmdUrF52FjKHpaXNATGMtKtdaBuykYDORVzgmskd1lVgG7xXv9raMrekKuWwF+vR3ug
azvSAz0afRGwJhfC2xZx0GA25C/qPkkQ5kbPq3Y5GuW9oQSdkyoHToZ2nkDwr8A6fEm+Ktklnacv
srLItzLn9l7V7dFrQd1r9dopyLK2BdM0Vh7HLvaodreJqWObgYH/S034P9JKPmZgLpN/SiP/qa78
X8fgE6JU9l1f/Ff/H4kuZeWi7PLxI+g+/iG6/PU//Ft2Kcnyv0Q432j1ZVWWCH3/v7JLSdL+Zcm6
xTYi/x7d4/+TXcr6vxST6Mnpj6IriCv/W3Ypi/+CDcsmqWKaCDM1ZJz/A9klt/gP9bUpq3NPXyIq
taQHaDS6O1deg5gvF/1H8vCb+PT/aDx/Z4P8U9L5bzbIdPGZlLMPXAukWhwf+3jld+iTbOaujqME
6IBXdN1/Ugdzi7mDT027fuC4LT4KhOMKL3V7xQsjTb9xLkufLjyTpZeWrqihwm8fUUkqpKk5RDAJ
/dIoVxXL9Ukr9O9O9Q/98e9v6eytpm/zm7A7LgKPvSqegVV5NmI+ttvU9n8QLh/kcIRsQbnysqTJ
h/Cnh5pJ1PuCWAaz46HgRfWP7S3uadb/+k39Xt2079WPy5/93DeZCV6B2MVqTTwnGinZVtKTUFxx
iv1RjT59lOmOv70p7JGGrKAmOXbfpMNC6g72nAMp97K6BEeIQOFns7n8DH8S2093mqnO8dQgiyu5
U5rZI6uJk/4mP5bidvzQ3i7fQZou9aePIf/zYaJCoFuH3ML76D/Tz+hb/a7uhPtAYy9zbX7WR+nK
nc49y8yVgk+s74KBG0UocZ/LR+FevGFPUlhnV8TO5z74rJ9rmQQVeHoSXwMqGt514pUB5Nw7mlvS
XKvKkExkSHvpGuSlsDZlMeA0uV1+D4+qu4Ct6b54V57jn4rt/x6v5v60TDSSMRzb6DgGBzdqIWSg
h6CrdOP95W8+9YA/fHJ91tMl5DwtOefxERBHuqbCz5zY9dBDx+ju/u4Wsy6e+JXiGsgUkHdCsbbe
ybq0BPcvLz7r2VaRGdR7/H7DupkEtRHJZuimLv/yc+Pg3H5WiZ2uVjo/Pf0kXJoKG4VN/CJ/Gnfu
K6fMl+9yZsLTlX/2Oj9UBKsc4aqNn+2j9CP/dl+tv5yM9FmPrpW6jdlMjY/1oGuoyPuXeIivTEhn
+th/WMviAARuzbVj6zMaT7L7ePl9nGvzs76rhI1AMhrcyLDz2Hq0BMkWTazTfs+x90hy3uXbnCkF
5iYyq6k0cs9pORYRLo8M2qSzTSlUUDrLK1/23C1mM3ZajGi1O74sIFn239E83FrpPv+or3wB6cwn
0Ga9F+gYJzVT7+V0NDlVH/mtcF+RRPauON6buXHcpXoNOHNmyJ57yWqhTD3j10DxrS6Fk35g8Xy0
FsP68tc40wnmVrKaXPV/X77h8uMmfNZX/t3lS597SdPf/zZFuzA7Cq2nExeS+pnnTNUgsC9f+kxT
1WZdd/CCoZM03n/JpKwJj5Uar0w2ezK29S/f4dyPn3VgueY0bPCkCLk7C18TiYS0vHzlczOZNpuE
/c6Vh9gYyQInPBdhSuKRbGMVb1WVWmy9FdIqZStjqSOxXMQq3tA2LZt90MjJLkNitpPINb32W87U
tvLsMbF1Z3HZjeHRRG93Ep9GktU4477rnxgB/q6JybPnLboSUHzcGQf8nUs5Ksl7HevBRkm5jLz6
QSk5h7j8as805rlhzKrVAO3FYBxcq143RXQao/xn3MfrcRJYaumVhn1ueJkNlKpeZbWST20jRkpu
+6/eE5K4KMcDdaX1TbPoH6qDX2iN37pOwycefd2KiDsW1lVcbgvcF9016tuZ36/OhscmVkuB+Kvo
2OcBwAucQreu8F2ZHwAxFzTPK6PwuTXGtJj9fQBAFhObBQeFx7xBx4NYjGQTGx9v8+m+VmwNsRN/
zdx9ZkBQp7//7YUZrk/gDLy/Yxb6k1EqWDZRkC7SAgFvwzbU5fZ17sVNn+u3u6SQhhW54y7q0dPs
xlwCTYluxWKpXnPZnhl21NmYCdK4bduUOzT1sw+5rOuvWLfPfozZkJnqnas1Klce7kJyYDjb+Znk
K8jNnNIEpHyQ+ZNd+fDnWu9sUNGqtnIVDrqPI/TjxvjglKI2rzzHuRc0G0xIZhcKwHUUVh1CjOTb
GK5Qp861oFmnNohwLidO3NFIEG71R7Tfdq9CQn+83HbOXF+Z5vff2k5DKGWrFzFflgOtAsaxvAl0
gI6o4v7uBrNeTfyOWupBEx3rHs5zSYZZXglLBPsnLb0GHjm37J42wX5/CkVigDXDIDrKWJVjxjx/
uJeEtLmHdhygvUNTM3rWsKkQRS0bppZl49bjOqo5k0Xo1P0FFJM1uTzrJjjdY1UtEwJgAzN6amu/
PUxLne3lN3mm/cqzrjJRnPNUy2D0F1Ct7KR2g0UhKYkdMmB6Vz7XmbpOmY1YqVB2nC8W0THEu5cs
RG3RI4Jnl6RfFORA5Fduc+ZZlNmQpfnoyrup2KjlZ684GMG2Va98hHOXnn2EMW6Rh3ZCSGRPZQvW
Xad8Zc3D5U9wZiZXZp/Aj816GMlNJVyW7cKmljD+1V2y9gTrTYRUucyN0vy74UqZDVd1VCZ5ryUZ
brbBxaTpi4wBNc7iLlGv3OLcglaZDVsDlJaWKJ3wGCKPRd3cOkS+kwmFFrIRdm7jxMWVD36uXc3G
MU0J28AbuVMbO2m7Lr9QEIQjVgV7kmf+vPx5znx6eTaY5YXo54kc0//8zpE5DDJwkTdX9l7OPMEv
LMBvIyVQEdjW+tS5Tc4yEVzbJN6Y1XJwOTK2/SuPcO4us5GsM7RakMBBHZNnTVsir5zSjqWFh7pG
B+x+5Wuce1GzXh6nKLXitKS+dk9xc4uDrlWvbYGeq92ne/72nlyZdK4QTctRI5dNqe7i4JnASGFo
l1H16pmg5JTIUbIrE++ZJ5Fmn9xPXIJ44wAvnIzgU8nttpuSCr//qkFJs8krh2clx0TkHuSuOrWF
xJfGAd2ZVz7DmcJNmn1s0+DwvCzk/gCdnFPCSakv2JK2B/ykj4u/e4TZpy4r0vLYUOwPfvVYVw+B
8Tl6V9rquZ8/+9K62qBaFLi0VTswAVt5SZxJem+qRNpfeUPToP2HFcevnY7fGlPfGibHtbyhNnon
uihCsnn5tZy78GwkFxPsXER99IeesOM6eqiHx8sXnt7rn36x/M/m3xASlrjTS9HxaCqrQVpw0pz2
V372uavPBmwBiEco9t5wgFUdRWu5Z39hHVR/N3X+miZ+e9tpMvSe5fJSXOXOrW68ZleGn5dfy5l+
+h+c+XRQMKHrPcGA8B+iYR9VySZP2itl8rnLzzpqgrhEbbKWyzcHgRozEt6s/vXvfvqsl7ZSFwlj
1PQHKXoX2RIsyATqnv/u2rPeWaENxcPJ7zZLgnMieCUma7jySt8/U67MQfOGq6hpr/X0ng6tnipa
77WRrJEA3mhjvgIt8nL5Kc7VEeLUy35rOEqJS1AeRRr9QEx4E6JyUHT9xhO1vW5kh1ZRTm5QsOPs
tgtZLf0r9cu555t1YtOAJaXKEAtEvOO6snMDdRFhf8rQE0XylZuc2xgTZz06KDW9x1E7HHwlAh5d
B6rTDjru7JLyYvRT4+iOpnBAqRudYM54h9SAFWEGLjIb9jGdsMHNeflF/1qW/WF0EWf93zCIp9X9
ZjiMZSZsR0IE2J8O+v5HUZjqsUu94b1kZwHBCVt1IslDb6k4eksO0IMFIRIoMBHlrYraB4hhygMS
Ra8n0nGkzG9HLD9y2b91hdqtZD/UbrDYosyLMIfmagZwo24KIik7bxdTjWJ+TvsVKcXj0StS801F
7TfYnpAnL4Gie4tgtIyDmbBdaQ9agvNxSGRCD9Xk3ijC7PvyC/nzFKTIs76pt3Lf+oknHzz5MQh/
VO2HYq7iNlq6BOcZ6f3lu5zZWFfkWTetU2uwxliQDtYDlh0DBv4JU6Fj4ch/RX659W7RFm0u3+zP
FaAiz2bVyO1TXDHcSylaJ0S7NwnRqn3ST5o1NKuYETDnX77XuWFzVpUr4qAR4pqPwF209Sh+KIPs
mOOVIf/MqlyZhxQI4xCJBCyNh0LCsdipjjo8IeOySQVexeKbOBSrhtgg3uIkm8IjefmhzuwpKfO0
ggFLXy4IJrbN4SaQg6WmvvYxhlccGk10l+vbVvgyUXqqw5UiVJrawX92S+Qw/xz/ctHKrRxH0YGz
WCwaj+Ydo5B7sO4Qbh+kHfyCZXIjPLrXauypu//pfrP2KJianPQu9/NOw3N4mz0ri3xDZNX4Ed3k
68uv8dwzzdqhy1QBg6EdDgOHkQ4UDANBnpavvCxyl0Ui312+za/99j89y2zuKJpk8JumEA/Gg3dP
4lH42H2rz/1dsdBOqPVJvQlW0i2o1CNS9dgeFunx2lrlzOhhzeaPMa/zPhK5dX9o7uOVt9U31e21
YurMpKhYs3lDQ5orIrwWD8Aodl1X3UXQu2PYx3CuHMTQwBCaO1fofyZD93D5ZZ57oNn0YOlmoZHb
Ph7EtJT3SCDDztTWeSG30JK0EUFqjlKo6q/Bz/88fijWbPwgjBp9JHEQh1pG6u/KN0oEFwaz1uXH
OXP5eeSBCaq6CauI2Q5hRdpCsoDqhrT/8tXVM71oHnkAos6SpJjLKzYps/sbcuoOAIVod9Gx3Wor
nGFOsm0WmdMtSd62VVtc9c6pWFhr665YPWD42g7Lh9IxT7t4yQi2F1aXf9q5B5+NJ6lg6FQ2IX1P
FBdp0/4wQ+8E7Pav6nzlFxDwt3JNNwLRTeFBH8xWX/Ry8o2X7VQG+ZUq5dyvn/7+t8tj4FO1euC9
dg2e0MGOhZMKe/PyqznTxOc5CWCxOj/0vfGQ4SILKS7K4gHYoh3glhJl8hTfLt/n3EPMxoaqrjIm
MIGVVpg75H1WXre0uu3li58b9MzZ2IBiO64JfR8P5jrYa7ItHuM9MMl9EzjprbSpl+OH+cm49KS/
1MfuQT5UV6qLM6P6XE7ZD1najlrICFF9jlK9yBKFmfc18/srQ9C5YW+uqcSmN/qVzKNVFQQE3CmG
Cq6N8AL92yse22IbuU9hf2W1faZYmqsrM1cyetNiAGqJeoYvtmrbjy7c69Y20CqcOF8AjpaXv9mZ
NzfXW8IBMHBzluNhNFJvCRaahB831Ld5mPe7ySlwZdEmnWl5xqzz4xYdhBFu18Et76FAxEXh5M0H
VCAbu4Z1SNwtacMlvJ1Y3ckHjHcrHyPS5Yf8dSb9h9l4npLQehqJUhYVob52181zui0PlZM5uHce
rKd00+7MVY6OxD9iQdmGV+56rmKbRwQwIGVgdzLmkT5WV5XqVnhuBs5mwwSGQmPp+9ZvdNuqchCU
Qey+5ICs1gbY0fsrzz116z889/zoRm0IJk0bqu7gVG/VnbaIH/ODucOLzZ/kERn+GpzPjkJ/6z2i
d99bi2upVOd6zPxgR/ZKvS27qeJfRRtx+dNYt0trLWy1Ky3q16nKnx5uNtq4pdFhNOYGnI15p+AZ
QtJ9vqh26Rpk5KLcjqvkI76V9kRQPwtHIifWwRN0hmdrR7z2yXNAq65I7VkX2+zh2vHGmZ47l1/o
SWsl5chvIlTWMYybJPvuE0Azza1c/dDLVz0ernTcM/1pLr8QaVpGXmvSweMcS+Ks30h+lvB1r7Sc
M+PCfAfaNbQ0EUNdOhSwMe3g1Jzc5+IY3mDLNRfNY7mpDuMu2OKj+a42sBN38spbN4v6yV+LV+bz
M+9yvk3dY+ZFhcpPIMHYWGhlldt9Lb+OKdI1y/QAmuQQrVhH5n34fPmxp+r8P5uUPD8nxBgj9ip0
k8PQYVeBwhXE7ZUVwa8395/XVuYi6oBIYynFFHhoHG8j0te6Zb5NV94ycbCWbP0PyUE56pROZ1/p
IeeWqnM1ddUISV013NJcexvfgTZks7xfywsyMVfXqrpzy8R50AfotIbTcKYQQhhO1go4xXIaXkrm
e2n5LXzBLtml18bUP5/DKMZsLVB4ItLJ0KR4XoEuFD6aVbuE1/qiM3BfbgPnBi5jVv7rbV5bomsM
h0oGHvTY6u8hQRZCvZclEqWTuzh/aAFhXL7br4PPPzSLudQ6NVJLgBMyHMpVvzCXoaPZ0GpscmXt
cVEv2kVl645gu4vaThxvC59mqy/W8E4cknB3zFp27cRXVia/5oU//ZipPP2txpUtfRyTVmdT8FAt
60N3Xx2LdRfa6T5cpBvrqL8Wt+EGTKGDU3HNYd4CdDPr2L98F7MawYJAFnspHzdZFu/i0nz7rLbd
Yosh+3kFZmQPAthmEFiam9S+Feks8uJTcnDmL5of0Q/4RV+Xf8h0vz+9hmlQ/O01hK0gGARV8Dua
jzHbZqHutNpNw0Fy/L85u47expko+YsIkM18ZRZFBUuOcyFsj4c5Z/76LXp3AU9/ogjMxQcf2Or0
+oV6VSDzvT/GioGltUWSuJKTIOQnT4IbMH4V+YmLDqX/9W9fXwzcjxlMOYSPRRGpIMhRa4H0OLVg
aGjOzLwFdVhzbmhAd8H5Cudz+P0ZNMTHLj0FomSkdeaDGrAwxR4NiCwgNxmpn+ep/ZQY8d/iMBrt
LUpzCA4SbE5aoo7PZAii+4K8MaGyhYhfeVppzHel9oqvqKDhaCMvg14YU+kN8Tf2feVVkyjrkrNq
k8opg2oUCPSsClqtWt8pvNeAF2qRnO3BLC2DWtAXkUHs+yjfuNu3zxuhsSmZLyJ+hfiKV3Vjpk1F
t4PkutWC268CB9jG5G5fHEIn8kXfBwOlPIMgz0XhR58fxkOxEeJ9wx3+eynR4Pr3kVYjQJ2StEGb
qhv8KmzJnS0BbPi6egWHsjG9JfZ06A69JoEjFPVa5mEGc6IGgP1esgqn02MQdG/crm/E7n9/y3+E
av1Y7gWuXH7LpIXn4Drp6SlxJUN+zd77F/KKeppihHpw4PRU1TngVY0A/AzyxjJ/u0C3xqfsNIgJ
EnCDomU3O6qveY8+fr33MOKzb0AaZF95viWaguWDdqzQt1J/tzf3Pzq2EVemSNpg0kk86FzlRv1h
LpHKVC5lvOHyrXksdL9CPahSAsZB4vkH5prvPmLjPH32OqfnZrDlFd2eB08r30QzKlfzMsagg9jH
gFydHhpwwjRgM/XGKjU4LE/3zfDa6073LjAh18gJi3hARFYNlHv2M2cFTmeiYKiHqLWAWNWctS8O
qTcE9iY6oe3KbI2n0SxtTm92oXa9/0tWjgxPtzaUVRQXE79EJqfZG0zJFvTyVOmcMWpk1xig3NjJ
D9W5PMRbfRvLYfzvIeXpbgcOLOBtvYxYG9ll+gMKEac0Q+MsaZDSMjojM2K4EYFRbw24kvmkRXOi
ygcDNdr7PJXT2sfxKjv9C/MlqRp3gCyBslGmWEsm0P0Qcs2MAaguOS/egb5g9JDMsEer3/FGcwC9
Y2q1aN7XEVXvpjNnghAw+7i/h5RWy/83yvEi+dsEKmhkk8BjwXm9kZiZq1rELOzUKq3cUOzZgP6i
Fl4g77AXjMoDK/OhRTAmnif7FzB8G0d65f0SKQecSASilhx+w8x/Rd1plDyGqEC8neTY7ienAOvm
/dmuvMIiZe8LtZaEcakYltGT1KH8Pex7CBDc//ia+0KD/oNEkpNR8HFW1He2+VL6wBxEuJzz2RcP
mfoBNXuQNLK6yG/J1q/FFXQnAAjm0oEsyRj+5D+VRvfOOdNbQbT8uNWS8R003LhydBMAmbiqgE4L
QXSkWryTuJXWevCPtNDybUZ7VPBIQKvGxfMM0wNyF3Ax67kBlic3xPFR8E6BQMJAztaB1IO2mEWQ
NxpgBtIFLdfeeXj+YOPS8eqeBtwo0BJqiedDNQKmTTHVXWp3TrcPTZSrza32vpXXlqf7DeY0qRNh
OXLgHHR6D9QN9gxTktgsChi+oR7qY3QWXsEscQhtyVb0yNo4JbedJl5YzuYPNxo9Q0gyLOmc4Ll4
Hy6g7f8zerIjXdnP4hHNItb83F3Tr/ujrdhLuh3BJwUk7gUMhgy6plaXri1Ahmr5xUfGh3rdTVtn
f22gJVv4Y1YRSFdbEFzDFRydjN8B3+9z4O64xpyV9KWOHGQNVDTbo/c+PU7BRUFQz++4dseKDuhd
t37GcpFvHVbKmsHDK8Bghp/RgGq7NiRdvZTPfGZwZnyINh77tQ2krFUJHQElXi6EnLEOV0a/IsCZ
myIx+F59vb9tK+6EQNkpToUylLBMY8iuJRiRmevk4xL5+3Daykis2Fy6nYHP/FzsRQwBJmgrPVU2
ZyFpbnZPgfmCMNgebcFiLSit7rfO4nfG68bm8MvZ+XFG2qmJFWnJ3rYW+EhBgWUpiLZZrTIhRWBm
F0jl6IHVmJIuOrwFCKkZ4xXC216/E6OwfI09iYdxj9LiqBXGlnD0N4b01s9aNuHHzwIt2P+9Pq2F
RCTevMaG2XqM9FJjYaaQBTUY63do/tPW0unAWCVQJqixCGDlXNJ0WmtueRFrrwFPm5YumiWuXL6t
Hgv5yOWWH9c6aASTSdIaAZDWS9JuRbRrB4hKB/RMmYIuFINJrujNe5RHzdiZD/IWUmT50be2hbIo
oKUF25iC7ys2b8xG4MhWhFQjFGfBcpEYuRuam2n/tblQZkMAH1Qb/68TxJq5BZDDc6/1LpQ9vHIX
OWgcMQUbIlCJ2TxzeMTGP4Xnnzor80aztR20Y+2IIdvEQgnXHJxwF1jyxkVd+2mUtSED24GqbVmG
B854BOXoyccYW7WFb1zWrVWmLE3gNxN0h/F5wJkQ/z5eZrzOo3YR8Gc2OOuU6EAn6opG4Fs35nNg
+PpWz98qWGyZ84+bx/IlUhOLDQI7sZkdE7fQd+KDSYzUvG6tH7/yJNDdCJIS+LW0hGatMSARGtvE
Zh9GIzJjcNg6gxHpsikhHwj2ME1ARjTRv96eAgN6ZBq4QDOtcu5f/JVng4awq6OYSpGqYKWla9oc
W+AgQF2lRht2ZeW6fGfSf6zlPMd5NPL4/ByD7JaAhI15GiBbev/Hr319+f+Pr4tj27SBLHMeI16U
+lfEnivw5tz/9koWhqeh64Gco9m/x8fFz+hCjtyOtwg2ahdHmm/mjzzRpEfxoJwELXhCPhDOZIlw
6FjhHprtobAYm3HjjUzg93rduBDf2NYfM+WjeJ6ZDus4/AEfyQHRGP8an8FWP9tjrZV/eLe81EcI
NF3uz34tiP5OW/wYUO4DkBSPy8Z9Mq/zI+j3wfxZ/46t8h2yQMKpBIHqrE07/jrshI/q5f6w3yXT
W/Ok7ArAuOkcKVj0U38FHfhShGue0tNgZLv5j+oG19zuwfO+L8wEraYogFan8mkr8bYWKn2/YD8m
3TJxItffW85pGYY5BJfSSg7ClX1F+zr3fH+SK6eWhtKLfYG6Titwnix/cFWiJ/In2vY2ju3axylv
pojnYJxkfBywFDN5jDY2hl/ezxsbw1LuSDo1AiNP+G7nQigBZ4GwThShuT9E285evfT7zub2BBxG
zCE6g/Hxof5s9uGv8gGPEJrZJUsULfa1dbNDfRpNfy9slRe+3c9bP20xbT92Ddp5AZhQ8NNwYLww
9oTZCX3AOKPnYE/O2a8K+hs7ZH1O7Iv/Irst2r/K52gnXgaItOQar2gz9FvA/KNDUOMP/wwFpdJV
PkrQH75ILQ5b+LAF3Foz+yxtsfpmaGOe57x8p76mVo+0JXj0fBskjJzozKXDIAJFZsVhGE0sLzlc
+FIL3oIBxGbmtOfNpjKqFmX/Cd0psi4b0Yk/3z+Wax4n3QQwqwy0xxpUoSczciR91kKd1VNLtH1k
mr94vTktUM6th2cNQsVSnhQzRY0ylhhO1iIzQnw7W+Cn1AZLMs6lxuu9GWuqIbkggTfzw1ZOdC2n
RXcDVINatWOBYSWbuO0uMpE21pbK44yqY/j+/g79V3M2F4ep3AjN1u4kZdRqUlTikOKAttlbDsqh
qAqtdNNdWXnB6WqBPMRVCfl0xLilzlmSruzwgCcac1GP+V59IEZ/6O3MqNuN2Xy/Of+9b4SGhZcQ
vOK6Adlx7lOASkJpMB8BOsOvrUs6O/tkfegBmJutKbc9TQhA/327xwHasw0om5ES6Y3JTJwYFrl1
+g/GFHaf8WXJHKc22TPQQN2woSsILkLDwVPQiszQWcJrS6bHICDPZcd/VTKARH11raBlIw4NWIfD
ozBUZpDOl6yJTSikHuJkusSysNGxentnUZL+e+oS03ZFF7XIycyg/w3QuQRWb1A2ahL6ezcu/e2z
CWHsv8cQoNEMqp6O8wR7MpvjuOf28TVAjoxzJau140Cf9luFuZUrTxZd8J+WOhKKFt2MGAxCPe7o
1KfMrdzYAPT42O/7fWtCOvKkOLEZuiA6GvYoZG1MczEqt84sZWzmFvJ/foEdRQPIqXiv3OEpeJDN
9F15hRrNr2TjmVxbTfL3BOcwgHydkiMsIoOZc/DXQVyP5qONaSyP7a1ZUIZk7AlDKqaEvwt8F2CF
THxV1GeVuH28xaqzevap0Auqt1LGhRijPvNolAK0FaFn8Eu+5M7okk/+HZpFvrAJHVxZMRoiLnVp
KkIyFNYreBAJ2CIhjsdzWzf5ttdCaIS4NJOekcLlIjNHBanbvt9Cs6w4yEShHCKujsZYFLFOUB47
JcgWzQY6sSwQ6GqTVdqR8SbrgT6aW/m9xd7d2Hsa810OcRNBzQYnWOM95hjtFI05+5f792Pt45QV
UDsQX/kTJgMJt52qPbZa5W21AK/kfwiN+BYUphNTFh9vkTCZjtB20mJnNAle9/u/fnUE6nYLgR9M
0/LzKxPxghbYsUV2wPLYysb6rCTmCY33BsADavHLbkPH5lh76S7UUwNyIroKP0UCcgmhGAryGrsv
n1InMdiXLYdldXLUpYdcNNS+OHaZnP8ApnMYSkj1ueNh2DBaa5tP3XiQQgGcM3LYH44Azj6kGUTJ
EHgVMg9lIylvToOYia+sJKjOxoYtv/3GYaYzyQJkU7ip6OGEPSQX/gU1G608sAa8Fe33/SFW7Aqd
SJ7aXO7ZBiMs1xL1i41fvhKgEjpbTORKVcpFGJGznnsLEzhA5MeOL9EBAl2evyu80Cl2mYX3CyKw
enzkNrNiK5CBb+bnn88n9FRIkYbwB5JSiXV2Jse4DZ54kbfbUbAGH8fP5w2RQWISsrX5XHs+nqL7
67l2DGmkvhzJw1D5ALyIvKkWj4UNDE8uahAPiN1wH24kOla2jQbpjzk/FyWDUfihNMtKhSqYsivB
2HF/Fmv3mMbmVwkZEx9oHtxgJE6Hh3aXufzL6HRG4tVm65TOZNS66KbvUD53WFt+3Mr4rYRXhEbm
VzUojqrlHhfPs5f84g3odKWWfJht/1qmGiqKCEGPrR29bVFiruQzCA3LT9hSCedlz/qxMoYpMCbw
PTNzA/H6B1J5kJoI1ZcC8tz8/HR/gVdsCQ39TRi1CeQRHl4HCexwUbThGTOJL1yVQ6kFSlBZuuEL
rZ0Uyub7g9AP2TISo2IjobeUSr841PTuz2PFcaCRviRr46Tz8XWZ+ej751jmNz68egwoc55WQ5oo
xYBjYM6N2b/KJ+Imlxb46GQ3PwDXdG2PEFAu3wvr/lRW4NiERvmOwSjHQYcRR4t97p67Y+DyR+Qt
DUglebHLGPynBBBOfoF08BZAZWX9aKxvIc5VlQzxsn4H7kM8QPsRpHbBLnzwMw2inpbqoeN6A0u1
cuhoVuVJ7FFJYjHYZFagsdREUwRa5WsrF7o2F8rTK2K5UZg4RUpN9a2oZq1QTTcivJVDLFERHliU
k65oAnyaLxbJS01NXvjx4f7Gr0TONO7Wh+YXqyQM60FWV0XODh6KC02ZSC/OWyu/9vuXJfuRelP9
alBA/oxObb+E0/A8QUs6gobI/QmshDs08JYjcx+JNVYHfTVPwrk+VJuh6NpzRmNrZRVyHsy8fNuT
L77XvxReYbEfwZ+t3uSVlD2hsbVcwE5hWWH559N48t/73QAu7rP0NFwCdBNrnA11bFBIgkRL+vi3
9aIcOQhaCmzFYU6oUwx/0mvv+qm+pVewshk0XlGAUN8YJvi49NAdw2fk6Zi3+z975frSKEU5iOeO
ZfHldrd4nU+cnTrdxyZV3cr1pYGJPsQByzRTWY/kV5//TKEsef93rxx+GmcYK1waMiV+d2OOH+k+
3AwtV7xjGk64yCODETHiPPY5fOSdFt4J1GXBVn5ItM2WvZXkEg0hnJq5gmY9HNneQAofgH+whPi/
2bPcaLM7gwjkE60gzcvgDq60NejaTlNvdtFInQwZUERREuTVMqi3JX11mJvhypfNpfZbyLGBH+P+
9qxdQBpDKDWqKslLtmkBooKUy5UtsEfsI+SzW515Y/ftQ2tvUh6v3Q/6Xa9VKOLleCXCnWBWT/Je
fh13iUtKTapQHQTXXLivTungKEhDbPUmrJh4GjkYlmQWQJoDJ0hhdKlroUOVmP3w6ENkr25Fbcxl
re0f7y/oyomhgYRZLlRCByV3TyiP0OLsm7eS5bVFO+r+91eq/pBz+fs1QelKGdB7DucRYBuwq7vE
TpDk9R/LfeehtqpPZmi1bniUnMHpHMaIDNUQgIITNyzRiqmgQYV5FqgZqIhg49pa73uib5LrfzMy
3op4qZe+yPpaHRJ8mrglkNAiunwit33Mz/IeICdXfAA28dQAeQM9b51Ft5NkRUYIOA7QK8/KvjFB
3rnbqhmszXOxaD+ebZnhG7VMJ0RBaaEpOI2JuOHQrPRVERra1zIgrSrkEZBhD93AFpgqiotsqQAv
1vvBGrXyEc4OsibSefwTvI3v0QlqnfVzs1HEWrmFAmVhyqrz5aYZOM8fIOQMtQG97S4BVAeDDaO/
tnTk76Xr2KoV2wxLl7RPrQCR0/Hz/ulf++WU/ZgYialVBgun1J9AsGtV/agIzjDvIJx6f4S1+/Vd
2/2x7VkZtDOBMqjHGcLTvCNPbKJltn/mXxaSG5SI0LM8AVsmOJDrLd14yV/Yv3L4J1sJ7JUnk+Zf
HXwkm+KlVMtHGdTXvTZ9YfKt93jldaEJV5Opnwspx8dlRjEnuXgHlZUxpMTOFcWQohpajNxWfLPy
RH9f8x9L2QecwrAjgvkSXQZgfztnDjmjPVnat0+b7abLmbphM76LyD8G6XJFDNslWSHl6oMYSaAR
qB1ZHb/YOjmmIeRXkiCDBnZSn7hpsisGIsej+m83ieZiBdNbPLIDBgfFen1lRR367cJHJ2/co5WT
QOOfIpCUESjJsaDn+MVDx55BQabb6FtYc+7Jcsd+LNwsxUTMoRbmDfFO9I3sqXd5lzPhikO+bmN9
Vl7D70v2Ywwml+UAtVHWy6bAbMXkdyULFpjjdqMqbGGQ1haJstNxzrEZKyRwBBO00GRvcg3FzGEr
o7fYxBvHi6ZM8OumEucYFQVA0Mzm0h2yw1eroTfbUJz+EG5dlbVhKJPcjWnMyCCfR9Gvt2QNSq07
zsl2seVbyHOo51S/b97WKjLfOb8fO0KUug2FIkRmBXxkOl4e4TnfK16EFuIly6bqkT2boQkNZPVN
/jePgWZBkCt5iBqC1EPLB+jZPyry5f5s1raeiuU6cHb5IHpkoW6Rm436m0GCIBQ3LsjKI/adKfqx
UgMpGQkKMMjlji8M85qH1/s/eg0a8L01Pz48TSzi9RzF+sEdT4qbHHywtEHEJsWxYl/U87SxOit+
73dy7cc4aTOrImSCcTH0+iq5X72bu70d2/ensbL2NGixDiUIRw9444NesrNMNBWl88Jhq4awukrU
tc6rnmlVCb8eoHK79NB/suePvQ4E+dJXgjf3/jS+GQdvXHAawQjeXbQ2LviBfEfMxk5cxgxMcOy/
QbpU42021uo92cl2cE3t+Ek+M7tQ1SYEReru/i9YsZHfC/Bjm7I0VaOZYKKETfdtPOnNiKxnp17l
TNoYYq0oQgMVB4GFWvOymIotuLCSmKSgeZCeAzZf3Bpk7cJQzlk9i4kij1hJxmk0/3ugTO9dQK/B
TTAZyWkLIrH2dH3//8eSAXYCnMIynQ4Ni41e6UtPEwgq9a13a8XPpNGH/SyI4dTOuDpRZHLKcWQz
jUCEYFDNDsjO+xu/cj9ZKpKbmRkyZQSDtI25xIvajIJ1dK4fspf7A6xcURqOKBZFzyQTBihSN0XC
sa++wurp/rfX7idLxWqhmrXVxOHjVblvs9MiIBwxn7Hw5ANiJAVHUrglecwmR0aXXpO83h92rTZF
YwPVImhYWDbsTK1xJ67TUCASEDhlTr0DOm6PypTZwRlz8meAb932ubaTxy2E8dqCLif/x7kr+DGc
hgDuXloe2vm3WkyaFD/en9natykPoKqJEEUFJtaTP6L0p5OBeB+3ria57cXQeL7Jj4KsHPDx+dob
zL44EjN6sDlbFDUAos1/mQGk1P9enTxSsl5eKq+l7AgMAGfMGdpAG5fldtzC0RCsFIKBQxgtVhKt
DtURV15XkK7fcItuX0WOxlwxqkTaTMHXe6t7F4ByXEDqrLfFMrridXE0B2c3h3MBmmT8+sFQRCty
OHTGaimrQYJvRBaDOHVsSKD5s5Mzs+zJ5Nzfk5X8HqcuJ+LnkU3iEBESRk53PZo+G7v34sdon5mK
IdqKxaWa8jl58oa/v1K441TqDWjm4P+cJiXRQqINz7mlXCUDnbRQEjFmt9XlR3QFo1VkK2Bf6URB
G/nfMxxlhvWnhfygfc2eK4DyQBb9KRm84e9ak90n1hYB1Qoyj6NhWCRv2aggWMvxEzQdaW1wKEaH
OjEDWzilFqPHz+iyxszUQ/KYoOMJz5K59ejdfl05GqWVzyk75gvkDLqQWjvMWlVu5RTXPr28gj/O
SNwITR1Ly6eL31JAoNq1laVfyXRxNCArgezgGAsIn3KPvCPXhLP/0n7yVsZqpdefq0P0hIUzIYV2
LjxSO9APTl3xjXjTRtnz9ksO4ui/58ZUQhl1CoxSL0laNj12sqAz6RUy9YwsGxuX7Haig6PBW0GI
aJZAwhswN+ieWf1+fmgsXi/txt1q9r/tJUKS+O95TMDUhIWEIdRTCGq1xuM3ruyKYaVBW4woVX3c
FoIXzrneF8GxTEs9BsiQ5MFBFHlPmS8by7T81v+62pxCGQeSzw0bjzPIbQRU9yrVzsfZYnhoX0Js
FhyahThqUH50Jvkrx9M61bMjBKN9f/S1BaTMBKQHSMDJoEEueN4Cn4+uoONiDFstbbkNXA634mdz
NP5nGEQZ2cMGAWla+07qS6CxREXALoI+N1RxKAF2DUPJJT1ivq6IPmUlkJ2q8BsnbYPcqDu51ucR
6biUn5KjFM5eqIiSWfEVq3VcX2k5F/ZG0Cm52UccuvyYPrSaMpG0sklyPZBD1UCuGk0TYqi66RhW
eptEYLtJGdkWJLGz46GQnTrh4dfOU2lFCcc/gMbff0l6n+xCXNdfcejPOhAY/tM4VZU25LCo88PM
qLE11yo4MaMx0LMqTo2gTUEBTlhlx7K+4DAFVEbbIRdtsDVMWjaUMYrqnaizEwnsMh5q3Q/bbDf4
Y2ApRV8fsgI1cUKa6Skdh2QvCXJ5VbOe16KxLl7Dcm5t/MwRvDVd89UhjWD6sZDZNdwBgLxDgGWA
JuYdRskbiBaMxGQZuQSHVjGYQomXlpUKRvfnOjOHuA4tUqOLHYsCUuNEzSw2bwMnKvsMmgAqaOqC
aNiPadrvmVxUNFkEv/nYJqw++51kFkqgaGqJ35ZOBbTnGX44QAEttKqki09sSFJHaGuykwSmMNux
HJ247MZHASVuXa3iSOdm+PgteB/cNhsAP4tjeePg3fYdORoQ1nbpmIhLnZ7IpR7UX9MAIvh4iyBg
5ebQcLB4ynG0lhJu137GgaQJuZOods983r+YK9EcR2O++pLn5mpcvn+BRDbW3R4R5ucHHHmykV9b
WyDqFUiEGExkC0iiU49p/NbWn2r8b/aTBnN1QiF3HdRqPeGAhiCDHZA0IEbyj8BgjiZthBoXSFs5
vKDBO0hlGLPXR1EL9Cduqzy68gDQKC45lutgIhggrk6joLPjI3gitZDJ9do/SvHD/V1e8bBpokbO
73q/HuGllQSKBY0uVqdaKPWkfEt5TuPlfd72G6HC6oGiTH2gsGWTwxB7Y9RpHPM2Tbu5OZP6WIqR
zjKNNQaKIZN/yhOCTv3vl9kfsqhu0hEsSkNiqr7Hc5sUMSs3j8ZsRSwfVWMCkmRm77vkT/6IsqAr
65OVHmuHeyge80S7xk/3d2jFC5QoL3DOGElpA8xDKpHcxiFr0Qtw/9Mr149GcA01oypq0sxeKoFQ
qxOMPHjI0tf7H1/JRHA0hIuJ5CppRdBEssgTcgZz4ZwcTDX9c7ULUQNnNkoBa5NY1u2Hlxzkacrx
NYZR2ks2nKYi0FP0oW9MYuV+0DCuSeLVIm2WSTxIbvym2Mg2HrgdZyRuv09P2QHBBANasOy3sN/y
jdd2nPw9o55rxClFsdETWo41hkzmjTpGF9X9Ka2tF+XtKRBSyNMJ5ykKlMcpw7uusEaUCRvbsfbj
qUuuyEk7y/wAVRee748ilDys0R/8jbh55cfT6CJ/QFZWTtTikMx8rw0N2Yt8+5thu5f7i7MWGNFI
sQR2pGzUCpo+RS385sc6MkscL6PtF9nFWu2tSGhaG3JiioYYirhyyHOuDyaeXdgDJFexUq0JqIHr
XJNxmjInoKnjh8SKsgZNocVMNLSNtmYkSqkZ1kp+EYaRhVSrgs7ajUO7Yp5oTJoKGpqwYFLey/hh
0INwwYK0QX2AN8I4RS9sNVOuxHA0OE3IENaxfsUj1VgyvyRlGvR0jAMryOv22qRMZpeZuvV6rO38
Mtkf17xTpp6bo5b3pKrKnAwMTBqbCLIGvcrq30IRGlXWcSSO2ZzJD1IndY4EDjc7jgZGJ9EkmKXC
bglprdgUmpmubnlplmRZ9IQYwuKyIFc7RCjZK9tCbLMPCyXXqoYTL2MSADTUpvHv+4d7bVzKruR5
PkxyJwM7FpTSVa6T5jRFQgyBz1BKHvpGDZ6iSm08RZ0m1DrbdrOMuhKIi5TNqYSQnVKecHuWHdCB
z/KkPkxQ+Qq0SCzCMzdAVwza4SpS1GIN9hIt5IXqS5kBxNcrDg/gRj5xpYGaozFnLDODIQVygPsW
w2ttWVxLCWIGRcP/Vut+1y2YU+xJ0eRuUYPNrstAYJYEv6MstTIEgl2hZvC/4Ezm8/NQsZ98yGZO
rDZbEKSVWJzGqQ0hzEQQVvweJTvGN7pZZXuzqQO51UCsKjkSEWLZbMSQVfAPCVqXacK3aIpg69aT
eIF9Ql18eBggT7ALC2ynJsgCv+uYpH3PEtVXIHkbAEYtyUz7JkTTlEDYIIW2a9FLsZl3SrPFoLti
hWhA3FgrKUnmcvK6OZM6bUziySTiWF79MGJOHV9vJbO+hbZv5C9o5FtfJsDFQmoOYOXQOxmZ6y8i
AtqH8dw4SauxNhjVWe2F0YEX+y3Xmjto1w4sepEd6YH9J9A/4TIcUEragqituT40FV4S5HMmqwNY
lzVW/5hfRrDyLbzxD4MGMgTj/nX+vj235k3d51BhSMPIAe8Vc8mgiS+T9kLUJBClUZNLMTNQyhpx
hJKK11ERguGEE5ypRtFV3lyIRqCKvxg25o00nKBX1yogEoiRQO2lRDbionri+KV83yJS52rRhYof
OA3YAh1UUgPcd0yuft4/iHLfQvQuAp1REu6TPnlVsxgy7rzBB5M9doFZ+t2fLJUjrVanCpatTwwx
GiItyGr0nreZw0iTqPF9EOtzqR540Pgw1Rwfyln6E/qVrFc52ULucOJ38u/Wqi0PzI+HpFGEQGlb
AkZv6H7oM5p7dqoY96wmz5X6kYu1lGsBMgaGlPQxin9hoNQ6H5P4MocQx8y7Ecru85Sdy0RVtAq1
DwGpmFjs3b4l42xPUe4DwCp3UmZ2ITi3kKEIkXPP1bHXo7hTW43nE7RccqTBLP1c7Uuzk4bhk8kq
CNhOfmtlTQC2YhkP3RSGkKNg8vHcVTEZjYQgr6LJzEgI8jN4QC5+OjGOik+9QblvEdoM1dc+mVm7
mEViy9BsDTT4A/WXmAYVVIQI+xnUKlDZJQ4AvAPQShs5D6toMfNQsmadcuMlTCAgCZ0TNGvG4FQf
p0SV7ShsuhdgCAVixpBQd1r8FkYv+bz7wtPJJGY5BxF0NlEje4GcQe+1AuS8K1Goz37D7UemwFmL
OFVT1CZxipGITjbnqSaClwyYwUHIwcWsNKVRQQb+yHKy/BDUEHxkcvxw3G/yELJMnWkzVxReTfLU
LjmBtUGSDXq5OkXfPTKV0PzMK9jDTIXYCCBIVlDn2aUsgu4yIXLqNHHwu6PApECDgYAJqbtBzMNj
rQpIWvH52GkxdCzeqjQd913MBSYzVQP0PcfOGGJZ2auQ7n3jeR8N0rMsgdjcF9FVXgKXM+AMCVA6
03GY3lgfqPShUCuk/cB4Lkz1OaqFk9qMkLZXUkGbEqHWA4H3egFq7nPegsoxlQBJluNcZySiaPyg
HtLCH3Q+6kVPSgYCWv04UT4XTgmQiTFsve96FqRREpMJb7LKBOAChejnRa3l34JY/opIhr6lvFY1
n8knffQTVcvy6p1ppLpHuw7ksaIBNSC1LM6C2kz7UQpzA/wiodaTDEikSs13HZIQzgi1lEqT+2i0
BDlW9Dhufic5o7qRJKpQRwPVNB+EvM3hjTErNO9oY9dkNoudfPO7RDizDAv+LC7JtMAHJjDkj0Mr
A8IzXJuqS3VGVA/lkP5uRPlI4nE6h00JNbQkE9y+Y9/yfCa6sNQ/xCgenakVf098AOdPrk4c20PH
ArpvGiPG3KWuQk7v434xg8wvXhLLXTWxslFL6gMX4do1mZzo3RR/pEl5DqKKNaaWZ/+Hsy9bjlvH
sv2VjvPOapLgeKOrIjqZzFGZUmq2XxCyJIPgAIAgCQ5ffxcpl+XjOh3V90Y4aGLMVBIE9rD22nvZ
A3IugrLZeKWjNt6MQidBc1Y1MomDNxKR343zWtd5l1KJ87KMx5O042e7lgOevfT2pnMuyHPyJnJy
4CW2OpVN3/2oB51P53xtePBmKyp2lgoegTEg+6GtQVJTtvZqYgiQaHUG6vMwLNISvxicVOSxmRDQ
YJqMrw3rbhiVZ8fiCrsktpNc0Ze6r8cVsSu9iXNbJVlOa6jw0xehB7WOLbVjjrmQNow2sDMDSFx7
rdmSuD8rqu+szDx6xBuSqC9uaFCChK/L8xdQuyF4NS5uwsB5HEN6V1j8LshHlfSUZGmJh5mMhozb
gnvZSflVlVq+ifalHA4QS8hKAU22H10HBLauPsRT621K6nv7ETrnLiiklU6E9UkVgX5Ts6F7DYFH
vR6tAixMjoPA1gpH55NwjJ1Ql72UtK6P4UiyU1dELyVHGHmXkQOyrhdnWYT+SfDGSgoWFhuf2NlG
uf5tGDB+Z2iGjVwVdF3w6Jhl3beMlo/lRJ9jpLNaO212E3oNPQ9xVh+93iARKH6fY53Py8Ouzbbu
fBu5BTW7ngYWPmnR3LSiOokMW7rHrfEB2a9gZXYsqD3aug9K9cWlI3zUlH/tI/uJV3J6dJyp+NZV
fNg5Wl21VqOQD2SM8IZ5LdZaqRVJ84AjFj8qb2XM7JWcTHgYqI3w06nHacyR/nVF3C5bjVO0aTVy
Y1WQRjnp25uoj4p9bgmkb+/cJ2ZpeZxGx3/hgoXWSiN7xYrnQHTaYXUsOhLibAdziIvcddm4riew
cMrghZnSJHUIAvx8vOv8dqcbG+SoRUJrQJELmpDBGTcCDpOVT2PsAmE+3Tk57dZNF4+pbUdsU9XD
3YxbTYTxDt5kjrlnNm5P8qTvpUrLEOvUax5AoNJuRdjoRMUCS1GE6ZCDESLsT8xjO1naa7+e2CHQ
TfAalf0A1LCLLVvnSMdF66TislMrKVocTq21DfpK468cvgtfaiR4m1SqR/86DMuLHUQ5TthxnWfB
ujf1umng9BNNIviYkKa95lMED08wgZoRDpyDpwGxDabEK/LrMpNXrB2uON6Q0IFmEnr9M+9gRhys
elf0SF3AmYeY0L5GIIlWz9oaKXKFcviCBvDSK72SpXsGWr15NCacKYVYu2soJU9FZJ1cNYIakQRp
BwrfaUTAUg6IIRKIbzIZpkU1rPoBbyUO4CLLT/iTj7okSAlE+hUv2Rkr44scbLD2UbXDvnBfWKAN
y5Ekogico6zF0WLNwdTYMCPxOMtyZcA2NPaGNOttsa1sivAo7kAyDGmqh1DC81JsalgWpTZbTVq8
WJEX3ORDP6UQj474Xci2zPWGWyp1y/hgmXKHZJspAKtp1PEbuHAOEguHNyIdA//gM1A8T+ysRX8e
OXhlmb22B05SlnW7XCMAH9SgK82dfk1s96RIP4C0OAtWsrWGlQkbe0WbvACnA63PaqCgg0JeugRm
pH0ZAQwbO9cuzBori01bU3Pw7QRI657tqgZU2kojoUKzpypagbp429R6cT5tIhOfx7ho13lIN1WE
LagvOTyZ2XDNetakpKtuvGC6qZGrZFpJUqjVOPiPiAP2k7prvo1TLc6F6REB1QWKrXLbYkkMkLlZ
RV50ZXd5nUCIyOCaQpQUL0u96jpnPPpFCzCHa8E7E413opF6lfVtDB+u761nEPZzPHhgxiURjnyZ
51t7oHuLZ6mJxno79F61th33KKxihyQF4zosihI/DwE6HI7nWXur11lsYY/EK59PDdmGdXBxWvc2
jOlaVQIsOP50qEOZbbo5xpWa7jmsxy/QxTkyV+ouET0/VWBdlqZM4UPkDzhTwDWX44OYbqaVp/oC
5JfmwllxN1miQCrtnoYr8E7upgChoABBNBu7wKsatjHY6tQISQ4p1k523pGtiZ3myS2DeJMJJDTg
2A9cBup9l7qJ5RSQWvKqeUCu9uGhnqZtSYcNs+zyi+VZ3daHXSnJattJkLENrEHGA3rDYDckUtc3
hQMkE3P916ZBXjUSbENj9k0vnqgXnrjFdnqc8EcYBPT7cZ7tshC+SCy3tFLNpqbUOnAh9tBhnG0R
OcOZts5d1mdnIgLg+mVe75VHKfTt3EsiS+NNCeEbgabk6jYtG9c55FYXvvkuQuU6lzS7jk57IyKI
ZGznVNXNNORmVakK4CEc08GIlIK0zbB7j6mXBY+SkusoGKokBri0iNTjGATJoLxXUvmvrIe7X2Wj
SDoHYqDuBYwAEc1XQZhd8my690S5Gd08RTqoZu+3DeKvWGwgUEP6ibj4OmENFoJZ28xvQOtC7D4d
3GZIddCztU+cKpV9RdZi5HmaOyF8p0+A0b2aaTrZpj9r061FUW3KuAYwpOhe7Sw/lCM9W1Qdp1Ke
HPyxceOkTT7cUgdphKA23PlWzJNsxJkwZThIdWK3/vdRkvrEAm9NMzquR0ZapFMGzcfA9yCttPY2
jcs9LKDeniAIROTIzt10lb1mkKBPpCvZunX0mz8g0LJz13nub2TO3NSyQYRYms0k3XVXY22HWqg7
GTX+jRWrNQ38c6YgHTJY7BFkgoS7iKIQfZLHWKBNWUb7om3qlUQQCpi0EabapuFQQJqq+coNegh4
0luPGpGWTXCItH+PyOtp5eR5lvSmPedec3JKLMjax9OeWJbgp3siLWT5lgNpF4cMeWGBnrDjIHGK
fDu1+HA8mVuYj7Ep2AbiXf9NKxHuOFzlq7Ch5BDC9gcEBOLpKnClnSFCX3tSJZo3R1IVF231V7Eg
bSInsZ2c+JW77XdjNduQuyu/Cw9QQr9HonrHtoJ0wnn9PMmy3WajdeMM4UNnA8nOermJW7NG4sl1
1ZFEMJYgoGLtN0iHGFvJ1DopMUg8zLI3FtMTALFJIQqyCrphVTUhKOeb6awy9a2oStjF8xFZjAFi
8I2+REVbrBjxujV1wSKjQE5ZKO9dZhVyggGcpQPiHKER7zwSVau4a29lU+5ABnNnwvLsZFUSgtLS
b/S6tPLXIuyhVNUnN9Zfva6+zqFWjVNVAjQb4ksgpiSKscHlCCGNA8pB7inMjWgMXgyEh2ycsSYr
Tcp7M3XfIqTcvo6y4BsZ3AEwOAAjAhdWDhnfelq6SLPgeeshy24KezqHkX9yAufUt+D3ZyLYeES0
KXWgM8W+c1DAhxBLq5UqvRu3YPBb5pApcfZJ96vy+5M1FKeKqEtvBHxqdiLGbxpLomrJJTPvFQH8
GkBMQr62/BVBBxfhvPj03aJmWikoQ7Ft7d0awYfivTPRtbDoo9TVW14qWPUL5LjL+TULnBJIwRFE
GJnETmEjUWvj3pq6HteuohSrw4f+GhXwqkbWCGRauMO+nfCyKRMt87VHQrB89ZlKpBsfEeOJVH3e
5B4mAR9/M3nkZoim6bqDIeTWm4/suvpaQA8UTp3Wwkkn295mFuwZpX0BYgaKOlI6tRES3QfOCrLs
OSzfYJ185Mo+ReOwHgh/c6fmwivYXFSzbge4BvX4pgSwyrJNKx7c+EUI78hQbAtoYTRGCurRaQ89
sQ+gaQCSvAp2wtjrgZbrsK03WBfJ0LIUhmwYZ6G82cW1V5Pd0NRbT4Qgvh3jbVBk0E8grXEbOxcp
C387jG0PCDSWuNsfJpOvinxaTVHTJkbrrRSPYQ/YD7vtJyZOeYR314bJDMvkmtvylBVFymy6IWBq
WiEjbzJGUEYl2EadQa5oLbZCQbaxHiCc7lrHL9aK3II3F2h7p0iLbnxz6ADxKUiNz7+Omr70DIrv
AHIRMm398i3Ef8IiiV+SLzi3oJmy6iuh3VvV+V/01D0GMXkE2D4hlnsvgLte57o7BBSmKFlfwFnT
M5V4NLtm+XgjW7qygs5OnBZSVJbB1C6wpdSPAY5eSb5rL39ws+jOrrJV3op1rh4Nu80r893Tz033
0CgXiOGnPr7xcw5t73k0b4XfrgaNXLzuvdZI0RohBBjgCjVeOjBO8oecZataRomCGj9mMd5GoFnb
7j2byCvj0akXL6BKOozQlSPzhnDes6P02h+zU+iWLxIqGhLUhVfFKM4DwrwQdR59mxAXuWF9f/Tw
vPoR9IHeuWButQ6hndcw7TT6yINw53gu8kx63xj5PgW70rT3snjgwn3WoYTDAYYut8aE7rqNQHvW
xGsf4237lsSXWc/3u2vtFAn27X3QghBPIvQKu5X7bgWHkPgpsooDwdUhcZ6EMd25lnpDnK2wzZl3
gdgP07hmpiWpKQCyBY2iyVgqp7Mcbxv31IM7QCMMHA+BZQAWtwdkWk9qkHQ33y16L90LVWINZpU1
A61uLo9N7+2lwXcsASNr7kPuJaRq08J9D4ppx3prhfkZFl+2ohqSmH8z/5UmPlnQzEf7DtlM16aM
dlp/D40GdStExggZYX3jJf1griMoeJ3bHiMgZjP14uW1XoGReO9GwZ4F47oP2y0pkFMCBpZKvdZN
kfiu/10HwRYU5jseu1ufPHlIVpfRFuLmsJ68PoUO6iuE6ORlUo4gyeyLSxyZg658nIrOCEwYjMr5
nsMXWVVy44ZYwAF4b7CNARwHNbVEmkgfBrKcbJuoPza6uevGZqWzAYS+g7Wjbrt3w/DFwIyHLWUz
9OHZ+FjO5bSyoISpASkvYVrpvS9OCZbiHtCW8JnzV+nR1Cb+vQSrj9JvUDHw8vYJLYNDo+lTgJji
dkLUNez0g3VFLefZaaE56sehepEhP7nITJKNwbolD1RhGVH8+HYGaZrLuzpEzp0qhoCJ7bNsr1jt
Po58/KqKDUHOVVVvwIOYtt7BquVzTt1uQ6CDs5bCrOxj4fmEJrAVbSsGiCq9mBZU6fYQ2Th2s0cL
OH4o0dWFB9dkULem6xBu7/nJyOABr6qzzMswEZYPh6UTpMK0WBJZYK4m/KIH+ATg7xrMSo963dkj
GHW6Q5u9ux1CmH2WPQosHgoG7lU8tGC5J8hwkXtpG9GkpK+eDa3bRsIlbB9Rk0wTXXWw8QFAEMDk
ZCo8GDgO6hIwJVoiUYNz7qs5SxNPvb6EybxekQbUPVymovdSpExcu0hA5U5yPeBpZwg/jIKbwAVq
EBLv1M3E0Ru/ikBWFBEsBrEJ8D162V8sSyF+4Qrmw1zIdKSgku8qWDK6lfQhlBN7WxThTrAXJJrf
QpRLpX8TVgp/g53YzvtA8lMQ820t1A7pIx8CsUV6xVPPhxSG5bVXXPm2SWi3bZh7sijWjG4Tz7zm
QXwTl4eCPw7+C5RYmAnEybc0BNxMlAgIqRLeN+usRv5VpKH0q0Bt8gokVSG2RGyLDQf+ktn11qX8
JN1DVrwpesoRazAJznZNexNGDpDrexU2a8HPIxjbm+yaYgtogOEEFbLqVmBhWEVyAoYNp1nfvMY8
fx3E+ICj4UvoQ4wVyKE2xvWTkfwqxm9LuJ+07pRIG3rTANkoh57BPAFTo/0AZalaA52DjGukOoYw
++Fx8m7tOgo2e/Yl9kjCpX4svE0+G13y7M0SHCYIoBry+tHqrjuh36hTYQG25RlAq9MAOFGStVDz
2J7HJUj93hwf2qlTPyrbSdvSClaMWWlrjQfmDfjCdnWMOwFPjNjCw4IdEdEPeI6ZTdiWtLeBgjfz
PrJenDrcI6dMyr3xnIcSfpXu5PMMWk6cH2udf9etPto8eFFtFcPCK+mucqNHw78bap6la8PcVj7T
BrqTAzybxax7sG4+aBcMD51zR3txsGN9O/S9d+vaMaI+bkx9MB6OkS7ahsV+hKpclwcKYzud0zXA
sljvXDUkYXDvTncTXmvbTSNEUFtUbFkL0icm7NXYBxss3wcrCiHqd7nRt3Ok0rZFQmwo8o69KeLG
fVb5WPgQ7gMp18U0+f7euNBCkxi5U8ENx3n0vVJd0F5BtjbXdRP2NyM3AJqEmV8+RUWdvXDPgtWE
i5as3IbEG1pYahNNrfslHuybmlnWU0gy8iDs0W5XUciphIkZdnHWCDf9Nw5JeND+yrM2Q4J+8axB
x2tVDBfv1aDva3Oy9YVH/wam+D+gin6nxrDbqbD9oCFXzGcH0U73wJ48/v9969+wCV3D8hKZQhHa
AOMLMidAYZjyKU4qaYsPT+1/vg7/h70jEqIcmRTNP/4L5VepRs1Z1v5W/MeJv2rZyO/tf83Dfnb7
86B/3MsK/37v8qcRmPjHB69f2pc/FVLR8haS1rseb9+brmyX2fEV557/28b/eF9muR/V+9//eIVN
lQvU/PGjev/29z9cZyZW+M9fJ//Ren6pMOi/G/4u/nXA+0vT/v0PC0iqv/mxDUo/UBnZMZkJHvv3
uckN/mYHQQRyCA/QdzJzYQiJ+Pe//xGGf4scx4lsxwFsAaOwPhrZzU2WY/+NeKHtwS8IUJ4TIJju
n9/sT0/m80n9h4BJT+KdaP7+hxP9GdXkASvhB4EXOIFLSBCHv7NkgOtQVXY2IdC4NGXd8K3b0ttW
1/LUwCxwWu6Wi2cm+1hpuBPneorILoRL/NavEgCA+xPSg//W8LO4zNI6SF41Vy0XR0bWoYKrduo9
fbVcqp730Ld8wXeNLS+fDbpFlsTNZ7mrDd/FUwVDoDEt5B/M0Msx/tFHhy7fhWhWpMDBtzTXOurQ
c9S7yq/nJA6mXzkGGvIouuzK7pseVi9BPorjn4s6U7+2/j+NXWa255mVcPjaGnGsiiZCrlwXkQ2+
OzHYHWrlnRGmER3LHErSXEKILhpKUPac1c/eS7FyJfxQGQhEjwWtN32UfYEeG5xZHkFpHkNQ65T9
+Gx5DnKUN2Gzy0Eh/VwCjuz6fXCnzfCj21KP2Mnxt27ZUAR3y2y6m7ne59mqIPx1tjof9ku3iEMr
LfoWanft+Mes0nTtOKA/WYqQpPzjctc0VOiPyqW8XEpf/7Pyc+Ayxvk5cOloCl3CezsivuE2y9qr
QhvIZ7oDva7Pra/I0ClOpmPytNwBlSF/KcZKvYg8cref3ZYeS3G5REI0u6kZ7z+rfptjNLIPAB7I
DDsVocdOy51PzGXInWGHBNmQqJe6z8vSLzPyHuef2C311Tz0c/xStxSbrn6qhy7eLlW/TtdO078B
l0IfnFGqn0eYF0ShG2JbigMShI7r/Q5YY/6A3T3orO8mgne+E0UO/d4KvOuaIIylqMfjUlourjT8
xMc6tcPSv/6sr5RbbwlvvRXXEdARErCTJNKh2Hz2We7+Yk6d+x9zTvOHLr2iikPcgebmOmQFf1t2
t1xi7j3YgxNeLSWjpvGjh6/K7M6H1H8HlfGBZc6YkpznO8X64qrr/OLKFO5XbH5whoxVcbXUW54L
JWspf3Rhw4CEMvOQuXc4UbrBwkJdZnvIOJJF9qFswtcxoNZJ25H7MJeUbVsn07jkYWDuRxs2U7K0
VTDTfrRJ1/toG+HbD5zITUMRwgnlZ25zbXvT2cMzOpC5tFTBkfNLvfRZey39ch4wOWeQUoTwecG8
0flNt7GdvLmMGr4vZWfw/yzFn3V8EDrVwtOX8S/qpMhuDPCH4HvomuvlMjkRoiCDfEugZXxULfW+
QqZFCxDRu6wpqufJA49re2QFfARlkXiN/y1u3Xa7LOrc4dlpWF6DzzKgNN/6Kf7RZVnaSz+cf0B1
tPDxdARynCojtvYa1VxkP+oL0G71R91SbGn8L3Vmrsust5GTYupXUo7THsxSJ3fZNMN5/yzmnZPK
EcgDXlbbctk0l0pZOd0hb/2TP/fzliHLLVPojRA5ZDKfgJo0gMLUK4934/Hj1kTFeIwpya1kuWVU
QUWGK0+l4HIGt/1S/qVpuf2lPNUdEgTWeZC2Yaa2pIZzL4Awdh6qDBRfbjl+YXF29IAqeO+Numa+
3z8zd4BXDPbWcxWXoEoiUFmahkd3TQvkTV9MHcyqiR2V4VupOvhoiaG3oxfIbReO/JCP8sf8nEzj
F1WzI4LtZkuVuM57MTz7dfNjfjEZsq0AolxbrWffZiGrbrrZvzCXloucoP5DwqdIJB9NVTKF5aEy
VXeWdeHcBlVUH1gcg8f65wgXwJiVnxtr9zlnjNNiKZGqd0A/zeJUFRX9+NSloQBAFc5MD/5bkeEB
t7Daw5Tl7AC6q14tRQBnq3px6aWAHpPLfFOKTD7/7BE4k72yp1BcctbfZrYMipMf+/JqKoS4CcpR
3MjuJQRP13WXR3BjzdW59DrwPiP361KEKSZEVFj00Y1lNgVMJYdSOYLHCL7BSCRuz6c0AJTojF1D
nhHG8uPOn1sBYn1QTU/qb3Agv3KiEDwtov40DFhHH7dLWcCAv+EjPC+d18LELuO+3Gg4pYr+ZGJt
P3Vl8J3aXvOGgEUgzIIcFqQRudtrxAbAVf49RlaQp1JmHgJolX8piNNsZDt5V4IO8b5DHNeuj536
bGuvTbEEpzvtwV5BJqjpqnQABiqb6+WSsUDAVwEeaAZOeRjo3L657hocX0vl0mep++wtFQSOpW4i
mq4Ag5H7PjYMVh6GQPiYkYfJkmwraNmm7lwEUO7X4tJazJ2X1mXs0hnYY/fhc6q/GvvZmgnl7WgO
1ySwgMOpFAiT9H3L3jcaKSF6irDEUWRoWG6rQjp746irptcT1MWhQOBi8GL3Do+2vVu9Orp2duFI
/XCNfcQHLhngnHlH+agDouB1zHOx8/JzU5rxq1MhcWKP6M5rUdDwXDUwVX825KWJr6H5hmc5N6A0
frWDocXmEmAEV/8y4rMhK4E5/JxqaWhFkx94HN78j5/z26jfvgAwX79+gWr+Zr9N9dsXcEL2449c
GrgFpl6Rtd2+zH25l13+tPw6TjB55+VuudS8Baxn/p0WAfezYRk1Qbn/rF+EXoD0pgN23cMi9WVP
TlPaH/LjpyS5NP2lOPnZp/8yYn/6ZeSnPLl0ih242CpTkhT+oMK/GmMTr+IcbluLWt1xNOVAH5Zb
oktbbH5rz/0+20D1Q7ZJARqwaL64pjYBPOBgoy9KMsv5k30VZ43drZbbpecYlMPG94w19mDgn9iK
8qpCQvkRrm0xcXEIgy8fpaWhre0gTLLCAN40MvRZbi3TIeVjVXrV8eP2lw7LJFx9/Rj5y+zLLXw8
SB7V6CjpCje+1O1d6wLGBQSyB7gMjNKbcha8lsbBv1sKVta0BwdJtVbU7hr7G5l0eGJ2DD9hpcUV
sbh5Itj7xnB4rsByfeDjzHcLx8izCZVMXJKJK+D6zFNPTwrZTJ7LsHjS/XDPlFWt3baZds68LSxF
by6684u/FFvAYn8pfrT6sE2TCua9ZeyA3FxbYxd2WoXqrS9YcCkR73HKy8wkel7oP+uJX8D5HZS3
wNyVV432AT/zjPtg/OlHsZ5lPKbRasUg+VmKnV3AUF9JZCOUsLwbRJfdt0bzje84FA6ZskYGI1ik
WdlnD9oGvf3oSPpOv9heZ78vYyIyjPd2XvJNl1n06NSmvho8A2Z/ELIewmEUqTMriG5RHqZhzC/u
rJcGpTw0lcgv9lwSTvVLW4nS0raMm9t4pR9YzjctNQSdWZWIuIQNvHLnsSh2U/ejWIQFnO8ibg81
kzhHwJK4Xjb0gdjkKmcq7ecA/9Rr6UcRhkMIossm/7NLNh8Nn2fBUi8zpFpa+n5ON9ct3Sp6a3Gx
cpGP7bEI8vdYMutdxA+k7Zs3vzdIhFzQ4a7n7bSpe4rXwslAUldHdfpzTD309L2qH5cx4TxGBaHa
kbofj3Xdjonb+uF1p51gH7ZthXVRBncAJcOTIEnwFhVQc6pRfpvwm3/07X/29adA7gtA8eByHUcB
IYa7O9drxLOrwC/QUF7jaHbEJRaQstq+hiDyrz0ajSi5KoZ6YxwyJ6XDG7G8DNo+ZUFsnka/q65C
Pcof78jPXsu70dQnA6Jc4ODzx8FB7gRY7NRwguTfAiop+k0xkEFu5Vyp4QMBpAJJHMIoSLMqi9Tz
VKcYbmN3k2EAF6lP/DsPcbAX6UI/HbR/t1wiIOtX7SScw1KEz7fYAQ7nJXjrvDvFNL3k9QDgg4e1
r8iOAtd96QDmve3cckpaOA63WdfaJVDLc7dmAp7Wb257X7FDXhJgw+bOS91QZFMCxvRhuxSXhjxc
fygWtucVp0Yo/E3Q+25Kx832iIAMejhxeuCyWfgO63WJ3bQ2GyVK0J1rWbw5EmJszLkFtKxLL854
24s6ulkKOnPIVUD1zUf3AvwHW2VcBH3PXZeLZXi5rqzcbD7nmKet64wdVTCFCG8cb3XvRDetX9ML
ks8iTsqrzLpIShJaZ8YqQP89p8+uVYaAg9aAe2ouLZdMhdm1sPWwjllj1r81eEFHd2wavv1eP4+H
X7YYrPPnNB+d9PDxGcvMn+Ns2iNkYv5eS0NRl9vAlHhpJn+4IVlw0dWkj5ZXjDcfVawo08AH8Ggp
Lg0N0fKKC371WZX5GPBz+Gc9mYfDkPlj+NLNEVxeBUN5BfoPhJAunUVJPz55KS2XBvp6yrNoAh2J
hX7Lp7ZRfvVRXPosn0gV8NcanjY1axTS94azBxgW66CCLJcC4MQ0tkNsuHOdnrt5TK1lGGU3yyAj
Bd+3QxUiLyt6LHVtBqyY8WxxWOqGKh/PoRn3ULVseI0QAwew1T/nXEaEAFixKa53vecicoh02R1o
VvptgAWQaARC3C11gRVvWCFH0AqgSo12vwXnSZh8NM6j5h4DQg6vNeG/zrH0WEbFXvTRQxnLv0h6
K6vJJywJaleeudkVJl320+WSz/tuXIwRwJo/9mmw7UXnUn10WtqXzfmf1UFXFWcR8qbKwbwGNpzY
h2e6b6fV4ObhabkUTpuvKbxsa4Ti/ajLTQRw5FKuvjcArH90XfovtXzuKqpuAGAY6cOXOkDI6RGB
Da+tWwerYqiaSzVf8CtKRNSgTlHbZAgfpnJn912wAmSuy5JpLi/tblzeAobkXkQQ2hs1eD0go7z+
0tdq0w+sfwiAO7qaY1hBGoF6pISPV6rjw0nZJb3DXnhc6j+HZ8iO9YWU8mO4IKy+8pnbgUXefrSn
Iutj8DR3/VbanG1ZZvHz5x0iA37UIYrsX1o/+wG3AbSzb/PzX/XLSR2vY2Vx6LJVNAMYlP+lQ5jW
dgxc2axLL2YIECkKcBj67pcQsOGtpNM/6xr7yzRk/q1qkIo4d7rbeLTMPQKjkE9HROHRnypz7wAV
nyqig83SmimqsJXmOqnzydwPPquute7OS2m5RK63ojEzt3CL/zrb0ti3gHUEwxhsnAEQL9Djb6P/
y9mXLceNM80+ESK4ACRx23urN8ktWbZuGNZ4hvu+8+n/RFESJY3t+c65YRBAFchWt0igKjNrDN0v
ZuBGi0q9/Ey/u9XsDOWa7QYpZz8L971myi9B5KPg+qtFbQLop0OFY92LDuWTNf9KBxMAghWLdL7R
OdgMFcv4LRR4PltAMp6Dkg4vskgAa6YWOWmxV68+Wair5FwaOxl6LbvmHZZxnRRi7eOf5Ill58ys
/OcRRJSVYY/NIdSi6q7KRqAk1YDu1s8VVuNXX2r+TWiOYm10nnwy3NMnRwE1pLNtA7YdsfEShIOz
dRCIvemjJj5CjtDYRFUCeooLeW4jr8Uj06qfSNNEf0sEWwECsL1F1WS71I+052ZAasILm/FBTwfU
2iu08WJ24tdTircpoWL0U4Os4I/pw0L7fgXqsXVk/ZC3ePrpr6cDcNx7D3Bm6iObDvLkLYgXb+Ym
AP+LbBDO2uy1Gg+CP7ozL30ugMC0i01q1P7KyLK/tCaCNqad1A/IHC5ZIc1Hxk3/aBgWkHeqWSp4
7giQ3paayskDmO6CTWX1KyfnDqQ648hLE5xxFyoedL/zh3j3QSWgKntRGkcyefcR333QeZ6pc3Lv
mG8dac6uS/w9WHXHLgU9Ctpq0U6oR7it836f2CEYIqpJB941DwDXOcdCPfiTGhh/suh7qZC/onvo
3cRBRb5X/zoEqYKMqe/NQrpMbA0+4keBLE63yoHKk40SDNMq0FKrLwOecsAdmghChPaG9kquhtwO
/9ikUdo60eg4jtGKg/excF3UxSqD0HxoAMFZUzNXzVqD6gY1K7VpoGbFir/HuofKqTtsS3yjR6zV
ER1SkWE6e+svVfwYUlN3eVuXOzwcxI1u2c1aoIrfU80frdJrn4MEVC0zRGa7tZPiYlp+tKSBzEv3
WqXVj4ZZhNsyGvVdiA3VPfgsD2TgZHhj6+ag3Qlu8RvP8lHME7vWJy/5RgYmOHQrS2Cxh1hkfhFq
6jRp2+d6iPeperjZIVP7fDtCZFQ9YLm91AV0FIG680/UQ4dPTWYAIYOKm6Fyma0+mb7ONXfT83q2
p1lhVXderQC2a8b8bA8Sc3IIouLlzHs7YzyFcECH37mfhhDbUwe8sQuQTlzw5t766CxpSm+JYhoM
jINXYzrLsceye3lG1FOzF//hH45fYw0lfTWTVV/okFsQaE2S8pL3Zf3FK7DIthUjZLYwIX6+6mXB
N3PfYOrrQLPLC3VVg2FuGHzBZ8KyGd9Qly0siqRVpqeB//y9aVnoABFTAE4zlv5ahIzbK18UNEox
esjSA9vvt+nGzv1qkRXG8FR6PjgZZWKcB7cJbw0mQUR6GxBqoHbFvwYcB3iteaD041XINDM6gSbn
HdJclkePox6nLQRqUjjIJINa6aP+tBoBIClx9jTeJHG+eYcXeMnKf8jCax8BH7YOYS3b5NISgHcg
Jf9ZuFSzjKhpe4SPUvEMmGJ7qHsQBXvbeDmzC+YAV67a3G3P0oZG36/sqK9SE8yjf+7TRT9NR1f8
le18F/OcXuQDUl3n9SAOooKKnZQV8GksO4JtVSEeGWoLYH6D56TVHxpmFvdVOEL/A2pfG1sT2ncd
0UwyCLG1njxzDpmsZgQmWws0/9nneFApT0WNfOcZcTEZkGelrhkn5ToF7Pwg6xgYOQQpoqOrbSge
55gg1C7olEJvdKBIHJmZ9oZ6Jk98NTCuDIh1Zq4zVsYyFsOzcJosWQ0KW6DRAUvXXSlQIbQr8VNp
WVOCmVY5+gbMV23nomDX1OQ+u8tlkK80qxC7KPOuUWcX4qY0B7HTPOdLMrZ40nPBulNTWMPzn39W
pP2VETpH4VaQ0TUNXZP4wZqWAb1L/ZMGQJwaDHokuX9++abGsBB3Gh/A8TYroO2iILsfu/LCHHd4
arv6cz9yasMT88Bx+GhP/Yaap1HzsNd59DiS4QKSmjsfqR5/mViWsSh6s90x/rGdqwSfUKk+shlF
2+6wznj1oXbItfZUt/pTK7G+K7yuerYh4BqOCaBHiIcWVhycG5Oz478Nola3wWLqXgw6A4BD33Kr
52j8/Qy/MWBd4J0aNYNw/e765+9IJxn0D18S0DeW1MBBNpGJtz9LS0dO3PBexMEldzpz63aiOVlI
qWV1BbkIHufV5a2v01y8glWXMRjinDTHvMmHJ2kUpyw3jHszBGsxNiwQirg5PFluBr4b+oXqj0JP
X73Zt2ZuQByyUdV7ob4l/WSc7ef+Is7y77Wr9SxZt8wpFlYZmI/gaeK5GJVYGdit+ehJzVsg0hJe
CqPwv+apv8hVP0CF3RGywZCQUk2tLe114oTD1lVrwF940eQF1gqTV4TPc8/ysdgOccsB7wb+RCYQ
fwghgn6qOq9/qJ1iFShYy5Cydo9aLHxqkhkI//rJiaz+IWP55A4eQbuHYG621Kz8BpJUVbXgPGc/
Qy4KsWFYviwSDIFXKct7KTuslfAUq9VTKdaz6haw9xxCxU21qtSAVluLfiwVdR/4l7IdXjwZPMmA
PDP1ZEN6OAf4Dp40ZY7VfzHIcfKka/oZkl9//nkBGfYB4mFzxwJ+DDtkAD3w2DI/y/xXeVcMeWKl
a9PpNXyLAO32C9404QY1F/V9lpjQSPKdbzIqgue+A2zUbmLn1vIT54Clowb8JgaqVJVOabInhHne
e0p4kgF5amb34plg4byiKYtXT5DBw02CWMHWaaCPLbXkPmkQLojHLtlRc4g0a+daLSirhZ/e4z7i
29YwdtQiC+iPHOPIyC6NMiD3wstf3HEv1g60FlAIQViZ3COk78idHCqsPyPLyy80WYlQ0RIrkTgu
0tugbruL593bFqRO1oApV6CUC203JAFiYGU93HZ2km4HWYbAvqNPV33kVYOuQF4ocP/ilbIOGq21
rN97kBsUY9h2KEtWgBqI8lAHaB0j5awOWQ91maApUF5aF8nU52mlf7RD81CYLW7yrR8AYJAvQ6fa
0gD5l2kw2VJL9g5SM9BDOxdpsU6gbvHUOqa2qlkXncohlscu9sSqShL5PRqSTceS8GeWKt75wMMr
BATinVvKcufanvVlSMMKvEmYfJwNv74IhEfb+e1s+A1F18Ezfz9b6/DsDi8YAGd6cYx694l3eozi
fk53UyBweRGsFlfgzEHzzUW7yTILOalX2870BciYsOhhXyJqf6GuzFK0YGVPg0A2iWPeFg+JeTBo
emU+T/8rc5PZT7Nt2Wblha5Nt9JI1m7oSoGaWtnSYMuKo9Z6/IjF6bVx+uFbCFzV1jcTfYNSwsO3
uuy/6U4PUlww8jtl1Skr/zdWQllBgu9KzlnTRFuDMRQ4VnNBdvebA7LtNNebFV1xstLYdMXZSl1R
IjoH1Aeobj5DfDSLzPgxswpESqG08PkstPKXUf/t7P/DzgvkJg0bvMnzEU/JRCRrL5H5d65lP7I6
T+4SfPWXOMlB8YvK4nsL9Q0EzuP0ptay/ltbglItiu9jVOb7vB5fvEVS/oBgdDx5D6DGQ3AJs87e
Q2mQd6kmJe++TvOVHqfgnuVldCxMDRz8IQXca27TWWL72PcWbbKFmsDj703IWCDvVC3IOrDFI/Uh
SSj26dgI/I/oxUPlLGjDHbxvMFQg/jgC/l+l0nW/96nD4GcxQWJGmO56kbN7r9lSFpAaOaprABb/
8Nqg3CEemGRGaUUaSfXt3Hj1yRQ+VUBsYulCoWnZijA7O1Yy3A5Wn4J7j0WhnkB/1IOkELaYw/sB
8pgHmN6kC1ctL8mjfpvKNzBAU5EHqNzNOtMrMEdlhxhYYcizHY3lDpC7yNn3YiiVmg4SXUAyngs8
5XeToVE4JfRGQozQKVm6hXfWdcBjclFHO8rtQiusX1GTkrlJriIsapSaNDqkyUszHhlW5UGGZAC+
nCGDvHju7jTuRIfU1cHYM7WjD6zhdAAH8OWM+qiJvcxkm3LpZCijW2FfMQ9HqSmXWFdCNnOZas0K
MQG2TA2AuT6dMbyjPvfNdgNWWNNo93Y2j85nf7ZjYSBvNUuUCwgsbSFoae3nD0efNdKhnEx9c5OZ
8RYJaxup0te/BpnNzfnjcjWv3Xf7pnisbbu4peAVNgsnz03KWwpW8QJwAtV6G5st1djc+o1fWzn/
IZCpC7VBerc2B8MP7GzHkZrgHBv0z4L6okb197HNxD3YnWYH1u/opwjquYki5MVHij4LpD9vZKwB
LYiFFpK+XT6NTvFtNUq+Tq8j8zAaAtr1dnae4GJxUx+Aq95Y0DAwV3NfWPYbak0oM/IopV0d1MC7
PrIp/Hia5RP6rJTGHY87FFspQ91wwbjaQxgnzxc+cssH1LR/ObAGzbmPWUm06CptXJMJDUx+c5vO
yO9T3+cLkA3NGBcNSvupK1OfBymYlzt5N3nkjbg/uzWa7cuuA2ReUW2GtA7XhZMOZzqIfBjOspH9
uYQ+z5jK9Dj301mqR3yHTOITtaA1+uJJTSAd6qXmgxZNE1EfzUbNwWtWmZlk05Q0SP1vU5Lp3P9p
Smqmcgj2oxW5W0glAf+jkEF0qNz4FrzTejd3me2AR8Rsp0ygpFHvHIpmCIpJJLY3riAzWy/dCpIU
gLWFW2DxwNNSzdZ1muEGGeu70OrMnZ23YGiogflAfcwMwi2WwqpwTA3+xjw8tSPR3/lqBhqIIOsb
belS8j9kk3UqHvruX8tGnRhb0w3h2Ij36Obnba9XD36SZn4TgmZXD3jGDli/Al1RB2cQCHLk35SI
mWrSIQSq+2zGPDinrcsOUI9dTrZvFrNZFSb7kTn6za/co84xIK2kSKpqSjKheeksMcwyAgaC18XS
b8CNl5UG2mcDotrRSkAPABW69o8goaG3Ur0OA1VLH6CZqlo0+s6wdph/hELI6xzkYgmIC5g9wqVp
D5BNH/Xpira+ltNfAVzy77xgEFcbzHvqtsvcuekgw7qkbTVkoQT4czb4e2pbLc322uuNf9cW7u+d
HCnFCigquYOsu3s2BURoIDO8E1r97AYRP5dINYM68nqm+n1XM3chai9AW0KNkoOWdc+53QAQScbK
jvqnvrc5oxqMVwPKLnfYZoLrP4xyVSlU1aiatmrSm5dGB9RaXJUKOx95wajKOcpVEGrjqRMWXwBm
029QjFac6Ywxxqcz7xd9/6sdy7SJ9faB9PYhiEtUqfc/aXDFhcZRsJHrwrL/FcTN9EJ2dlsiAlKe
nDbWL6HV6tCG8b1nEQF30rfWzy5Wdfw03b83RBlshWexfRbb+gXaPe9se+a+2LZ5/i9bk0XHvvWA
+i7s9L5Cugg75n+fOZGW/X400xm0SyIB+QkFEwkaZGJaiTzJOyhGZAjUXtHMc4RNt7vQe3CFaydD
BRvlQrgRveDJvlZ+hAOZQSa6Bw3/kAF8/2YbuUH9zn8aAEEfhLfoexZW92VjdQ+1H3YIbncjlrWl
foWSwT+Ggnu/GQAM2W7BsH4xQJWYf0Igsn9l0A1Mu0J99X80sJ383peI6YyOCQ1JxdIhogKdzYfO
t34YkBGdKA/UP5Mafmdm1VJusbyLID6iMSSzZXimM+/tLO3Gl7757H+1Y/9ZUeRjRQ7b4UJpJoO7
bVjccUxDaTe/47kathfzodaai8eODLpChxHL5Hyjtflw4KYHygP1ZshLub1wy7Xv/UD9NUjS+Phl
DZyFX+K2jL7odgmdTKut9tRHhwaE3zaym1vwjhDC8BLgUQdD7h2PO2tEf9k24Xz41gXFsQ3D+Fr0
+BdpXBCcqR95WAdoQgjh2XV2w1xVKyiCjB60vJy9hT/owyig5cUrKFfRaGJA18Hc3FpGmp6gkZmc
SigknaiJpbq3CXOIBUyjaoBMqEmH1HD/AqAv2UEWNkdIWy0nuhIV87IKb4ups6n1biOTJlxVDL/M
2ozuOZfDWU9LkJv7XIeeCGT2UWIp3FNTNM5Kq+rqQWuL4dQno7nAI1D/BpH0bqUHNerMKq9CVItC
r/MjN3uIkljdP7Sf6os8eYCaR5r0+NP/OWpIZfnePckcbkPKC4VnOVipBupLffrqwcjhqDzAgovL
IFqQuRCMBN6q2Zq+zy66Fo0rDnj9g60p5CXqHvwI9fDk2BqkGKqvWokUPKKi2aUuweLEQ5FfbL1V
+uuavTMdLX806+Rvv/WDSwgy+KP5V89a7zFpfySyKL9AB0DLAhe1+oR2D8ZIDMkHAFO60eLLAi+u
HQFTmN4+lLZ7yYosW3eZwZa+HKuLpZsAfjjQBcYf8CHs6hJAKlCgcoM9uBmApFBuaCYYVwOpUIen
3V2SB/Yd1GAGM/OvXPOyS6GFOyB+sJq3s8CENvtgbmk0t2Jn1aajA24lVAK4gjejQLe/1kUY7gn8
rAt7bXamvNdMI4LKKxijTNP4V8P4J0jbbINGsKGN+twEgqW47WLAN3map9tIjvxaCwUGt0Hn0cGt
SxlAHSKT1iEsWLSJIbG2oSABNZGWTzYIHT78+XeA8PhHerAN3WRTIo1kIjQoISb5ufBbEuVRGwgW
PES1Fu6RJk43sjCLi+3aKGDlB+VFqjNb9dFoplUvZzSadfqv7aZZeIOkbt3fzWHWZIBkY4VwxYoi
rDQA8QB5sLT4TC06uB1HXLbuLiw0jcPcnyl3vHutFfXRHBxiDeROcdzZ1k61i2XXxoH6HRubfgHe
CrJ+46j75wbIbEiKgvAgM8Dem37wb1NIhpxDt7QWE6TcRf6gUwN15UEpZvKusHq+5V6WXaSd3KNI
BqgvxvCu1b+2IJgBHsxriyzf/AjA/TZG+O231i/8GhQkWYcOZE90n/HqhjfhNQyLaldHkQ/w5GvT
rn3/xApbrIUFno5d+vWNqw9/d4pK16jD4BdTFyXpqL/7d9eb45S2y4ZUboPgb99xe7y3NQgo1dx8
RA61XgZDWhwA5+OPWZKtk6is7och7m9j1/lKVllovnfSvR7LhBYaVtMonMRg/tLJCNpgDWGcY8G6
8YaJqD95h1ZW9amDhttJQpNqWFA3tV/Gpm7qobEXv8Yx6hObXUKb9yca68GeUmNqfnLrQMPAQ/qY
BM7acvP2quVDfg5zUAnoBZVlWrhmrYNCJOo9huz4RmY6v/+VGWin3t70yuGbxctNBbGLyUwznGZB
/dBoCNcfzZo3s+HNzIYy9DrqNLaz22Sk2eaLjuXJG0MdASewCG5jz4lPFL4wPCPf44WAShj0wEMi
54qcZHKi8MU8OoU+EDlFyZOQ7aDqewEv0r8ORVLsQ+geLMiBDmqOX11htnDK8przNoHO0BhBgAli
HUCOZOdBHYBK55u0gSgVeGyeDu054F/9wVcHIE5QugZxa9WcB8jZUn40Wscgxa1oWDDHnCYjG1RQ
Amsv5HgJNG7mrKQMUM29NsofoAF9zUSvX9tQDDdRD4yzi6pRPxBZW4SWIb+Be450iy/EtjZY+A1M
rxU5emViYftuhCgLYLtf+kA8qXJTP3qeSQgcpniLRmlz9gS0hmlAXamFPvh0pZG70ZomUldytMj9
NqJa3Lat8UTJwmG6Et2KtMuXK/UtyJ3qSuRo6ZVcRI3jX2TXN+ePnynPe2tZhkGw0Lu2OwJkUyih
HvNhkHF3BAGwXNCDh0YBlULtgo+j9OihUTKemzTVr3znC83G84U0dV3ypUcc3cZ83dn3Vzf5K99f
3dWvfIHm4qukHfplgByT7tdWie8j2+DBPtxKz3LxizTk0hIjJJehgnFlbR3eMANIlaBM2DX0KuNq
P9MQcmLutXKAcvHtrL2hvmyEplXZoe4DTWYGRnibunJLtmTBmfFY95AIndwh8IJ6ko4N6iiuVnIh
j2Pg/6AWHdTdmYZ8f3d6UbFpxvnu6HJ0d93f5EcddHfM+nB32B1HK/owb3dHDnQ/46g9Fq1fYlWM
29Hz8V93p/5u86dRdyfU3RV1BtQHY81et33jUufWTQcBpoNmVMaFujxPD88B9EKpNfejNnS0bxPj
70/9A+vLdZhX2BX05sscZNIMwoQWFsu3nwYG276xNdM8zP0lLz5fdFB35AKZ+Omi1K8HVbn20t5f
zTdIA/NF5wG6G3VR+qSyjMBw61zs5asaml5lJ7eUhhJjC6G4NP5qAtB4AIzRAIUM6SmngP5OFJfB
uTb17Npo1pmSXuTOZfbeXfjJV7NrxC/dC8vPyZ2mJfcOtTsWL8965EX3BcJ4gBpk+qHDIgXshbzY
qrzGSrNTcQ28zLhtoh6luqC9sfyz8Sgc/baCMc1E/rGElhnNPkIuL8+zgzOWSIR1OdQ3wflvV6jO
Ex1te4yOOnT4kSFX7YQn+bAhI0sD+ayH2ISxJyupTNMgbjb2OAIqGydrAC7quw6gzvvQ6Xv81lr/
0KgmkqPdugIIaUOjnRUEN27rsQWNjn4ABIGp733Dbu99FJi4f5uNDGI1GyTI/QMNghParVsU2dmQ
Q4g/7g1rIgbpNrh+nI381WxMBPXdYGrFRk/1ciP6bFdKSLF6CICcobUKxWSV33WivFrrsRx3lO4F
e+uzGfVbykxjkbajBK+RpLsMEOFF2UIXvYgB4aEFRVuCd1RqaXtC3QrxgDcBClNgBVED8LA3WKGv
qElmXJPNKW9Di8zIncxotlKK757IqjW0E7J9GPfJwVdgVDqjPl/1haqPzmY7OgPnJTl8sssUuPXT
LLNdBomQCVvXYIeuEvcaL8ZL4rT7VuXyqUvvzGdrQD1CSxlgR6yhUrNprWZ7HaRjar3ZC3cYjqkC
B7Ri0DZZLl/sZT6eX7KllsSm01dcQqfw6mM5Vs4xcDR/DYGI+JuuVedRb6yfZtDfGeAVPs6mTWk4
RxaDDkmmWdsgxQhTw28nU8Cj77H3cXeF3olDN0ofzL4W6W7VFK4QB81pIeRvq1Nq08jUObdnR+rT
wfbDC/ptjs8+k7sbBVtH7AeAZ9ZAmyudx4Djo1QcN4kDNa0yhdons4/UqioLcV3QEtq1bXj95EHG
5EY2yNYuI+iwHT/1k5dUXnHoocYEto+As9QS4j+ucdt52fAEVd1iFXV+c4Cyt3sdJb+1oZn25LlA
bHVgLB50vWDXj/YCwgTQwHR/b48r30LbM7lrStQLh4q4eYvHFr/t2uRR1L11M3c5bgdNPhQngVY/
zOhgxr67A8+oWExN5QqoUnuxix80z2z6NuPcP88493HEqqcZTTUZDdgs7y6N8zRPFtTecDOWJUrv
oHAuOCXySkCAAZWXqEXAe9WyEh8LC5X9V5bOh9ZHPxp7myWHtsSxRigY0Du93jNDNDvZVPwSOhE0
a3PDemyt5psQHv8HDCzIX1l/Fy10/vzeyb66MrVXbtG3Z8jm1XszztvJ2xDgZlsitD94g7okJu9h
yPPP3iUqVGyAc1w6Khpngxa0pNg+ylvZ+xSp+iVl5Mcemo/z6GxMeYG5Sb7UdJHlfudbIqK14NOW
m/mDtnXL/uqh3vnO6RzvJGtFZLGLxH85VcOy7wookKgRMqJhOqODMjFEcIsyUVgpLPM2fpoHuR+A
lzVNayA0usKDoF1mloVAEFlNBnQ6j6d6aN+kCEpAKr/cu0X3Fdte82zVKTRn1IGaESSHF30rox0N
6E6Lf87W4gV59NA4n+xmX/LQ/DhGnXfMp0qBv/PogPAC61eKLcRPxBWMw3glofi1rUabXyWDyLrb
oygIjerKhPn9CiAF7252aKKsn/xnhyrLAc3yom41SuHd1Wlrb5wQZdAMaJheUUUSq5v0HrWNknvo
zATQG+bxkZqRFQzIdQmUQVejUGBuDqmFf0XySJrIvGLpjJVTMrnnuvEv9wDKyZO71nd4tCh38nh1
jwuwGScxoBKpI2yIx2svnPROuPmX2OjNR0ivBvu48nHHSWQ+6lxgSYY6RTfUbCJtW3ndiH/BLLtD
nPf/ycmAEmcwZTOdKgVeOCkdlAZKr62J0Bpk4Vly6wnERHtPK3aAOya3Boqh3ZJdxvMraquievts
Qh5kEogu3b28xCpVlIJejHYmxzunfHmP0usz6/wa8qiDvKEXowCxATXsXWd61bpmDwcL5R/fXrXk
0HqFvKEpLR1rV3Koc7f+jyLVUzX1d5FlRJRt07FAgBMGsmT/ypE1rjC8GLmdr34JAEURoy5QPDp8
1WWOCxkfHJwB+RdgpiDyM3YvfWbg7OPYl6dGWVhVVC202uerGJFq1InCi5pBqmCtxVWOrRvY9TVI
SQsDm+MTjdbFncvs/KtR8P4SReMz9WopUkhmwSVCZnghVTJNl5kXFnjgjeF+cBrx1TdEsYgFlPnj
0BFfbXfclaxqv+QsjR8SAJ0nq7wZL07hf2MdSCRVK/H6g/C1nbJ/IFt/QeFx80cRdhCRahv3qwMR
HmBI7PGL7QKCwKOOn2uOgkdBm9SHQcjhBroy3S5N9PRYZu1Suk23IoZL3gkAINrq3vTrCBJUr/26
0M+scKp7qDb1axcqSgsji0KoWYMY66EoFLSbuTzj55V/YVl43zVu8d2wLb7Gu7DfkVmcQDG2RDje
DRz/8MkdpTf8fZjY3R6pb/MkWX0/JA7fBZ1rniAQbZ6on5ph77ObCNpD0i9dVXoNJpWJrGgU5cce
cBRTmlARM+PgJuZttgJrPP02GlmzBNVmONCoBE26HYLHNk9QikqDVq+jrFA6Fsxz2wBJDCX1vtlj
dzRkgdV3zcEgR6nGMfU2zKqyR/yo6qPblWIRqRSDNwoJHSVEqv20OrBY6x/KMlvGMgfspmiwfCqD
nu1pRSeRtfzRhPlSRyWFo1ZCcorS3xaEsHbSs0MAe1sTpdYSCDtkqJ0HFrvjrrOwNy+/PaushP9+
tFcF4aA+5wVJvbXbZtjXKG1xm4AVBJSdYTw7AEN0KidcFBoK6yAhc51tC7+y/gv6xD/WsLVtzoWl
QYBNSEfXDPFZF1RLQoGVg83wm87tLeizqLqpOy4KZAGfgC+LLb06LB6hD+stwGgbf8aVuQSeA3RW
yxGbHGUMQCQHjicYErynRQw+OCoWQKNNQuTBRJamwlJ350TIpYhUg8y4qIND5lrAQCdC3Psl1E90
b1P2ig5QDCF0QDJ/22CVeZdxlIErIOL3VPkI/vuZ+AcJ4rURuuLZcRIUodSBn0CptRf3YXY3hg3y
1/oxRfHAtcd09wKgv73Gu/nlLO2YtbIHme1lIIChLMsLhS0H13A2ENNDCSWumxsorGVnA7uic97e
gMM7nqjRNi3Ci0FmQ6I6aYCNTh0WHCJRi62nQ1aMfpsQ8+fLFguVG/ptIu9wF/kGux1C8TUfw2gb
QOhz37QtaE9OaJzyGtV8gJ7Kr0nfQpIiy93vqZ1/iXIb0kHebcNzHTUk8mDHPDO/afF1oEA3sBa+
/9rUexThQ/FHZ1Ngr9itYqQDgu5gE+wMetbywNDLSdKsrXK5bFgWrUbL6I19nuVI/6EGCFByJxD6
+p8fThAw73+iZu/JY3nxVWee4DveoBwKLSR8lDeFfit2GqgOXkKYDHWCfP8u6m4Lw6339O4vrUDb
spRnK1oZxDxtz3Ga3dVqLQAu7m3R4381C3T8r3pO0+01R7+bw8UuqnP+R97L/FjNF0Wpua5plq5z
UzcsxyRg4Lvct5Z0EEGwe/8v02q/xNiAg0JrhZt3CWwdhBZjsA+U4mZ9MSDWB8kflfWmw1gP7X5o
4u5dH00EKSjoK6nEONk1v54oCo02QoGaP00irDHaDbmBCo7MRB0oGzIMKG/c7qA1901XXbkfN5CT
Q2XAaRQVVv+SbumBEyEwQB6Tb+g05DYNzPORL3RyJzfqp5nprISuKMAb6eOUUBFelB7dPl50Y6JK
xLw25egiWQIhzHTXIQy2QRKxW6RxM+CxovSFqI30+bAlZYtZUWhIj50PkEClRCyhWjcejFjcUytF
5Zypa3SN+1EJXM5dHFbUgqDVi9VbVznu/SkPYlQN3+kskV8MrPrc0mRfy9CXkAgNgIxTTS8wkQeG
pvyamng09Ku6iFFehowFHsqe21snavptuRoTw7+nKWWtT1MCD+scUzUlxKm8xz9PWeleukgD52VK
qy9WRh8E85QNC+LFn3/s9ieGkGOaqCRncR1wPMEdFIX4iPMoh7CpqhyRMt/oR1Q7DNSGoR2OvmLa
CRf66x5QPV9Q90Xb94MPDrnbxY9JAgz0RwsJOYPBPA+AeB3aHCWvwHK3V4J2OtiAYv079JvBVtUz
qbPhVn6wG7YLLT92tlzZjG79zY896FkWUMhV1Gsjk9hg1Q6SzMgc3uRKDgMVdKEgoO2IiU4EdLXg
u/Dc/VpZjO/nLs8wUFEjSS+Ur/UcD6VCuNx5ZThcGhRrutQo1bugkAVgtfjeCwxAbfFlIEU5uZXm
BtoatA38d6kDnRmrLDX4dE69WPlCSQVibNkq93nxH08k2/6UiEcGTnIAzExbPZjwgFXj755IRclR
VY539iUwuxF1m4xK7HS7aoCnEuZmtBNzGactCJRz2wgTqOujyPDLeOmiqkqc4AfLjfwxykGHVCcs
qOtnRL1ds/m7QznVux7c/lOYsmzZqlBO7KL8VMuZeSrygpUAN7g2pCWQ562LpESBCVXDA0A24Nvz
6ohCEdXGi5FL90w5nqXFs0WlR5teSWsWo4Z9kIOVKqoc5v0GGa+j79rtcvQ7Z5eg8tFDWntfRsX/
bQTS7x4zrYvvDPwI5W9Uk1RAoX5E+U6BCma8uORFVn8Jdc0/uDGIZkGk1RD6QR9HsYneR34/tcaL
26f/x9l3LUmqa9t+kSLwoNckva8s11UvRLVZQiBAIIT7+jNQ9lrVu+6+e584D00gA1mdCTJzDuPs
AXQp1gAT2y9WOd6sSWc/RQ+DCOxtX/w86tZuQeQejgyZq+rsL0j9wRLCZdODDtb+lJIrsWH7U1MS
XnKKpXKLRzzuct85eX2xS3RR89irmHsgVvN8L+L5RYgD4qhASuFaXdjjg4xgkRhaJEIkYb6D+Rzh
Sx9SqHM5CSa96l0B01JTDliOQFop+drcAxlQeIKR/gAJQRueJ5F1dCE3uiY+jIzdDtTjvKCvCqJ3
2OZhDQukD79iJ1LvIWrZrRkt8peUdM/m/+/W1s2viPXCybAbBmwA6hlR2oC1EZdYHx+MOkcQ6BVj
on5i1IfDUiMwRhQTXfcVKc7mzB5keT/7rJvmuqhvBTL5Y+dcoI7RXWE1+m5FMvrF2F+WkT5pLKgK
lj39qLWHvQKscJ9pZUVLiA5lF/hYjFOc6d6GLxDBhDtUXsyd3N6boh9mW1E4SL7DxS+By1GyFh6C
IDMxs6nUN9GBHlEM4bQbqiZfc5qJd4x2izxQ4SYVfggkXjhqGOvkZFlWA4s19GqPwJu5cH7MM/gV
KXhltvWN8QbGxJP63vWVfKFj669cXlk7u8Oyrc5hizoLJ/3k9Qv3u/F7lvIwBqPcO2Ov2B6gyjPF
hCNUWVNxGpAwOWaF3a9GCb3MFm60Bhma1v4xqQAWKNwhWgJDXJxwMfhHmXVOmLtzYFWysCG7c6vA
ndyymkMJJLHVwwDkCnY57WvGiX3KWU/hTAMNOysZ7NuoowfkVqJgj6UOaL5+8wpchloVQ1ofJwy+
xyHjbIUsebp0u6nEg2/WrQh22yzn3/ts/K60rB5BM4f76UD9lUZ66h2DyBi4PUKfiPqCko9Vb1np
ajXAIbfCl+FclGL6WTTQ1G94DQ/koZSvlQspp6jQ3X2TFmLgjysoSm2bNsSPVPvIQiXWRkyO+0oz
9y8JbUNgxzh95vAiyd0ePH/hOetI9ruh5fRsQFls0GQjiR4BsR0gujJBpQVYY3qE2FhslgZTqdKr
FYDGivWAWRkQ2I3MNS08WA4W3H4WqVDFRQnwxpuINR+j8abCjitxf1WcnSFHAC68jWgRZr7pSEmt
b65y3xKEAq5JJt/v0R3NZqf4+vwZuSlVArgCfBPMlGamLzOvmbMwgeXgUDcMXNskyMHMSGAkOtXO
2ojkmcOkPyrR87vuXoWU6ab3wiJZcGD+IfiG/VPoywHYqKS8CjI7vc+jdq+6PxsSB845/oSpoJ2E
WEtXJcsq5SWSOuAR2qpd0bR3jiLr9bqF5Fnkj+F5KC3MAYD+YioXp8BnyS8ItcNQQdnvSOGMcWRp
68qkrmDsOSNAwanwu1sygUlWDMqLDQWNiLLZtfKlSFJ2hORH1y6A5Ascix2HmdfV+QqcbHcKyGJU
qXdpQwkXibKODbHbU6G/kz7Qb7Wd149pUUGPU4P1HuThWpdT+5LlNlzGvaxdRQyKnU1OK+xIbeQg
R6+BI+GQ0NjnPvYzNE12dILZfc4pOdPMS2KnhRl4TtgqIVnxTXsewEsBMvJyhKj6rH5y1zeh8sWl
EMi7l+phyX3npywad1UgvrdQnovMTjFZsLeJqH8wZ+YQagfb4k6JfeTJ/VgV/muR1dA1x0Z5j2y7
9dDisQbMBwDnuQcU60Fi7hJoqxeIVfGgvRk3ilC191IrAnf9GzEr+qcvojWmWMK0FFhWr7jUI9wo
MdqlW1m61RpI0Tm5aOVb7Q7JBsKR7tOYp2/Ql5ytmeEMb75y8DCxDrLKF4Bz85PwYdUclhfC8MzB
QJHuDKF64n2xqeAEfqdyc0uHJyiZPad42U9Bbf1KyjzajmMKfw6raG8KWNbZODX4qf31BPcuEnTZ
yUtzLL8Qe84XWa7VYwpTQjXC05rlv08y1CRFfbiP75U3NNc20D+SrACmbxZVAnKXLvRU2N4qYBkG
bdt7iOaofx6U0VpGPodvPfIBpi5RNQCHTYrFhoskTW+JjTEUkLVXbhArrTYls8aYISj4FOnu95kl
QUrqy2mZVH0bqwlKmKSCQKayBdsjsIGVySypCQ17iBtiLwh+iePvA4GNaTvnfqFJJGNdIxKedXp4
zacjm3m5Xp/7e+jqkrgJYQQouopdKsxeC5GJ/KFAJBUmWn4RG5pkEenntgE1WtZvYZW1MdhFsF4b
2gb2XtM6mOu9SOlNZ3F37dn65f5KctIBaQczb+Lo4Dyrnj7AC+gnUW7whhA5iLCVxw4c0csXruDY
24vwbaqCad0GY7Ax3VT+7hai/hZxnUD8NvyY5rCLl3v2/WBZ9Z9F02C6ZBkE9sOCY7bRZIG3DwJ/
jhqTjQtc/u/ynlZwSk4zBxp/eNWffGuqt5lD2LKcixpT5pG72BblpAyeosgPrvCj31qBW3Yxgdu9
b8M9BhKJi4n72dnK2yYuo3L6qLl1qRsK5Krb1TvgeMW69CV5752laQcBCR63FdvmOaTKuYuIbWql
5dUcAOcqrsST30UT3qrcS0/QvMzXFRS5LvezZ6jDYcSTZknaaqA+OAc0vE1q95X3o8CSHHZfpkgD
RyycPKi2IYZLSMLBkNcKexvCujAkVM7sxz2cjAqMOWChBtQiog98J5V3NXVyCFWMraB9lj2WsZz5
f6Ws2GfAnLzD/EzEru/IW905wboAEmw1JF2frHOvXkNWAOEL2M07W6R9TioETQnGg0tI42PbW89F
luRLH0KtC9KHdEl60C1LDhHRz7MySMITYRHoYPPZH605UgtYtQxXrB0o8q8JLCF6UK7jSXvkBCmC
4Qx14To2a3p4YSM8ZY8vbs1gJQ94eOxbNF8azqcUo7PNLQ82m1Bg+gEKxnAKkkg9pAXfdcpxn2U/
KKg6i10kpn1nld+k7Y9nGeTjGfq6IrZFN30kYXWzxnF8ajrH3nHfilYCHOWPJ9mGOTSXI/yV2LdU
qwbQqkuD9XTRBeoMOg693A9j6W7VBFNCU2SFRjqzc3oYvZEDfG85sLLkoLziflKm7lWrZtpYU8sW
sDbCHmxKYVwQakhm/VE27RWmyDNoXHAqtzrsTFoM/mZpgbUekI6Ki4vKXB5zC8JlPZmiuO77bmNG
uhykpYuoXwuydwPKnCUEq9NdWUpoco/08Q5trJPG29xffVbCsLeEbgKcLh3/xZyRSvovEEpL4EqX
ek/5xA5tZG2Q8VUXPgPoeWfPEvnzb4k/YbrmpXgMHB//Nada9LCSgQmn51/KLu3frQYDgggK/1EL
H7Z1PODnQsKKbV4L/OcoBRSJ/5WLC3N5O3TwFHvgoziWZ8OT688NcDJ2djRBQPtaIX1w7JzBP7Aa
5puDDYlyc2jrdI1x2d9BWP1nEnlkiVSMRsQTY7PyZXjUUr27sxTyYJdk4SFeVn+v6JjsDSg6KhvY
ss7w6IaTaNVlzw6DBrXuMXnzkVRXDlZo3NEo+6lgoqh0/8PLrQEGKm57yQWs5Ce47CwiJ3cXRBG5
qxFBf64bfck6Z/poMfvGxZRnZ0+2/BIWGBLL0Ruyhaq13lZ+z5cA08A1T/YO/NYR+HXdWcqzGsMX
3jTvGqKyh95l7nIcg9mGyp8Aw2/EBQxk+66A1vIE2o0RB+40g3SLLshwNQca2D9thNp3Q4NI5TQf
IAwt1pAq9OPBXuYUsUNEaJW7bBFtXvSur2cLnAq8QN0twx6C8b5XgaINZedDFLpQr0dJ0TE8mbMU
NgQnWofjeiAaFqoW3YBT7WOiw5CagDZ9DbsoWEddX8R+wl/KwGWvmS12AeXtB7Qv0hibZe9GLNVD
660LDxZNbPA8geQpim64MdfOkJ1L84+kT/dhx8K/8HFQvrWn72UTYvh3mf8YyYKsAgvSjVMWIqPZ
QPwb7oLTg8cosAOglbw1XXdu9cVON4AtdmfHalGez8yB0Oym2WjBh/Ff6hHrC092u/1SbYp2nkJl
houPvM7yJdaC9YanQ/hoW+0unJHY1tS1W/wbVgYcjlhWueDSgzh0TcPHItPrMfim6zF6dX14dUpS
19sc2ufPUdCdjIoOwi9ZTOsMDJgOWSdC2+mxhhfvsnYk1P/g5fqIj81PUcpeTaPlptMjsekTcFjt
yZRC1SMvw+EqbYopTYuHzrLjJk/Gh6yp2YvjLREfJK8UVPhDEVpt7GKSgRgFi8DHYphEuuSlVphm
IVCYL9owSl78sC12Drgny2TQyVlElYZkXm0fnDS1Dxsbr/XBlFmaOLt7BMnvI70vyyQdFhNpq5M5
VKGfndStxlsM4DeQ1MuJ0AFehSPA//EgaLqaaFFvvZDJV07dHELojjynkKx5LfqHkYvsJUjx9AwW
Mv9FOECcfY4EVGBYkcJRT2pWZ6qMTtOsu2QjzTz/q5oI+uK2+4h0/HToSpBxzQbKbdMbfsHmgQiw
l7+B9VaeJ5L0mJQ5lXEnXQ8UFaj11xCb3+i8QZJV8r+qrqkfVQiDmC9nGYWIHDQsdy1exFXS5tD7
5VSpA7Ijqwmb8LgmfvPg2oW7tRpebKVXFregqRDR0PJXgjTmLY8yOJN36iZziTgrfHilvWJTEVzv
LAyUrCJqVhS8iLibdemsHKukqR73vhGxy5oAZsEko5v7VjntwnwLgU4sdKEJ3AJBd45y33v0EWpd
WZZm634eXhXQzq4/ucjdDAIwTTh6E1I5wC6V2aUNmHMJGsTE7npxTe8sSFIBY0vIt7Jh/Y3rFngo
LIQnpxs3Q0LKdSLgQS9aGBwjzESR0Uf6M4I/cNFHbw6i7qD6ImThtRYIczaL8dQW5564E3abWAsa
KBk0B1kc9eFPDNATObLsxvKxPd6TWBZvIfQ9bwKxa6zO7nxIlaqPASUIlC4RHoiuNdBv6VwCdsY5
WHYE8ZgqxC5vCuqtOYOybrNVVVUdzZnwhuqIpWSzZYHm615kTyYCkUJIMrZq29mks0ZxOgEZB+Gz
Za9qUBFhJx9xFvwMhNzKKbSeVQil4Hr4yEEuevWxDALL2sNI307DK1zbnViN7rQ3rUln7aestG61
V9u3Luz2plfTZfae9gUwSvNFUEFIV0VmQSN8vmXeOR+tj6Bb2vDomYHC57NK7WiJwcWSeAzV5ID/
7rmIcUEhCvYXLWl2rOH+Q0hbH5qFxWlCevdkqsxBcEw4+fBgCjwiwynhEDKEv/bvrX+NYKKx3sg7
uNogWapj8P4g8RuuC5kw2P6ypl8JClLNlpTOoavd9JGEkCcFVHBWTWvSx0rK7b1HqZse1MbvPTg0
fIETzOuwWcEJFK//rGH2d8LksMPriLxjxCpvOaYuVqOze4yX63e7gXDoqtbOeuh5e5K3Ily6lirv
64a8Ff5jCF95bAzJlSXUf0wkpKLBTODwsz5kaSO+czz4CPe3038J6vtfMy+g1UL50wfuDU6e1v+T
Y5e617rv4aY3cdG+Cas+Rdbk/GQRhkQnFDcWpt8a4Pxgxdef7hpjssP+F9bid8qbYcEVymcr1bf4
nwvMP60O9bKIWolNxsj1Ph2jGKtexFna5CUQ6lczI9S9yvsrqcgOAOj0I5MCaDHNmptIPX8NlQB1
aFK/OE5wclt3slKPYE0uRTJB8rHkA4ZJr3OeGzW9ZjmgaY0eoFNciLcvcDoDhUvmzfdAgieAcvP/
siqETsSXVaEPUqIfBqEDTBH0E7+uCnUesQmquu2Z5P64tu1OLBWQvY/TfCYKSz1GjiWWDPaU97Ns
rvvSj7Ic1twg0Wxc1qe3bCIPBj4dFpbcpJbs12bernXzTgvpXk2vIut2WchAIoV+xw3DIrnkkomH
nk4fBlDDMfevtAt6lClW+GIZpLabMVdPnTf8sv06vEFfptkDyzetsNlqPxQcYBzRnP0cUQheTJAd
lfAcLPwyOzaqr1aVpu43Fbo7E8DHCwPG7ejlT6qhw8YeYRYGtMLhk7TeZU2yh/vIshRuuwoDG1je
/8931EcUyoChoGtCGbkC4/nNfAupFVlr8LfHRebLH6nPjnBsSX+xnBzMSYaatO/SX5Xmx6om6spD
L1wpwKcgOEpe0rzs94gnjbEp6hIC/giyOGtTRDcZTxXs7pSDL7oiQCkT7SB9IfHI++puHhK54FmP
UDSJuwTus5XvNs7lHgZNqBO9IXabrEYRQFtvcnN4cbXBNlC9tRWCyasogU2ZoLH37oZyX/pNtBCU
j/BqgjY+NqbD0ihpYMoIY68O9L5ANOvqFeH32bpsHFi+yP0Vwq0gyNAKaQY95OCPyTA7qB7YCwb1
qkckC6ZFjuDvT9t5GyPVXpoem8Hbf94HQSr7yxMfWNC5nvFzCHFEWGl/2QeJrKu8sMugSabcl2je
s0QDxPK0LA9BOfu50HkLQ836Yo4T5S0rD2Zbcz/A2ezuudIXNtkag0cAWtylBaejpXF+pLBdgPTo
XEkEBhPTx8ohWnuvND3vZTqEP8I8KcyO3DhjZm6YPsz783rW8yCp+KNk2lpruLdp1d/bMtBWn8Hb
yOnw0hQPZCaOwrcrOqpgwFZqLkKdPFtjzyg3QK6htYTOG5Wuc/5PFwEeweEOTwEJm4mb5nDHIgB+
41fdaRxnFqcnyzUcPNM4BfhIfiN5+QofJ4wimDX4q0Dg7WSDOr5wQJx8zuai5kW6MGs/qxg1oBVI
kJpQt2l1587W3PnzWhvkjE03FNbG6/xyVXDuA6aHKQ9G5T3SS6sIr30Vm8bqn8bJspARkf0U+3kH
yY+IOhCQs7PVJDsQaUxlOLeYs8+DJzgWPqyA+q7pnmCEOCII9btjYdvtJr+7PeNX4gv44OQ3IUI8
O3Xd7qIc94QALayPMtJdte9ktzZS9GBX4hW/OBohkJmvS5iBQMwUrebAbWw+zQ0+6/71JiFLh40L
AOHShDTtcd8DUfmGvH60gXEuXf9TDdXDt4wF0YYDv/pPdRv005seYbHA5urE6MrhJv/0JjVEBs1N
+nBveoOq2f4XwIRnO19fQUgrz1rdkY85B/JFX15BrlXV1sDN78mcbwXjJzbO0uYQpFzdTaxNMZqL
ps5jYHBF5RObE0mU6I3XyOrFJWO4E5FTr/6p7wA7fgEkDjAa5Fu7aaIXF4qY4SJyu73OKiRR5rrA
rugF2UN3X3HnZkqmHoqzZwuxBoRC7HCdwRfnwUGoM84DP/kWcPlMfaDYFs2xSBFtAB6PvdqARXxr
28aJ7aZXDzShe4qgwsqnVbVp+eTAT8qNqbAn4CIRd3K11x36YOA3sBlTiChk1geGLbXIojS4ZvgB
jtjeZsup69prYZZ8fTXtYd+77FLtQFkF6MyrpwgU1VIqt9VcdKGKdYUnkL8Ne2QtTPGzoZcY8AZL
nD6rfOwUV6kd2kuA9CBHlAAll+aW/+hofRkyH2uCDKVkarqVUw/0Tlojbu5AjVE8NQbJPjX9va8h
sw3T8LvvMLnttnZcvSk0fIagFwXKrswOyL5gZ4eA99vI4VTsFLS7yqiKLrx0yoVpSCpKY1CjIY3n
wdemwYI/S/vsZA55hF0unw+fdRHM41YN5K9iOXnOSiI2crR4urm7kgN0+TCXjHX4+HfpblE+l5A7
WEsGaP1YdU8F7NL3IDiWy0FS/c2zELFSMBk7Vq1VXpGIB0MYyzEG/V+8q/PpZ25k7MAHIKNzMFU8
AlF2KJt6P+YRNjetIrsUhqsvEajIEPZx/ZMpisDbQqqi2AyihkJ9ChV2ZSVjEGvupAfQUqATGXnp
GimFfAUHVqTq7Ia8DnAL1bKO3kZVjRuANqN12nrRG3D9y6BjDrKFU7m1YMc4TkNwK9ryUE8BfaWY
JHbQ39FI5rX0NVdQWLKtPtmbIiI/y6Zk/pMbcej0wldlnUd2cOirDMIZGjGtJCE/PqvkqIKDOZT/
nJmiucD0+yz6yYCwXwdH1y83GFookPRF+9AEulwXaZivET71ntNOp+tawcE1nYueAtAUCkPDvZVK
z17JEFgDB1qbz3XEkCLOqvbMoDW+YzDjW49Fk71LaE94La++jxOrl9hfDseAt0DFEBousIwPlxVA
LWB35P0+RZT0fvhSHJsMfi7Y2Swd96j9NvgeeCKIa4w8537kI+Li07BiCEx9y1V+gHcN+QGZl6vf
/0hIUi99J/CxqQiqi03tBxsajntTKqDMsvJDmHXdi3OPchTyktoKwSY4OmMmhMFpBC9n2Ed4/SZM
U/rYtQgfCSerf4J9uu6Uom8Qz4WfGOj/J2S3xqMVgpSH3Wu46LKBLmEe2QDJZPVrNtUcD7LNrxlL
qkvEjqbms7qW4biCtSpbytbuT1rYJ7iFU4iGQyIqRYSEp371ZnultaIeJ0jTZer62aMvrFVGEMU2
PfLQR3QYot1XZNR+38NqnFWZNX/e49/0MJ+S2Om//5T5Hv+3Hn3Q3ErXTw/3LJEI4ABoMkS1ZecL
CLjc8JKKOIEPyGHCsHMwZzr1/yyaBlP32c8UBfYXeCwyrSsYcuEWjWy6WKuoCc6dEz5GmRcemEIs
Dmax9rsAxsBYPEli1XFdwH/ls8dUCfu9EhR8bdXe2qb9sJqw30NSE4RGwIHu/jl2MPzMpOMfTFVO
Zb+vrKZZTMY/Z/q71Z9TvZ/Xm6K54p/rTRVUnPo9qavfnzDZcovEsLfL7RD5fwxJ43LIPB7fy2PS
Oxs+KyD3BanUhvuX/7Za/yqiFeFBdYD9o55lQ93/K4ye0iiEwg6komE1eOlZhnwJwOsbe6b9JKUN
1e/aEkfapIdxZgd91n/2NQ3/2ldn0xMiJMX+vgovocaxTxG5Ds3KvVGabfGHOQsjfV0LHxJrI88B
8E2RpU4Cey9Y2t9bTZcK+YSwbpMHU+IeNNlKZ/h9QS5Ge48VIVAKDZ6NMOu+TdbgI0kk6KUYfOfo
1JVAUHnk30sGLxfisTdg7+x1BKbSlkaCPuEiICnQoQ6BMjBX5vOVftMKUJUBNFIQYzdXsrr980qv
GG6mg/lMUQfR5fPKSNqpudIDb/Lt88qgH++faTpwbftwqQ3KXeA6+tb3I0Ki2EZnJRTdc8fjcHfK
xKuDNRkiZ9i9Q+9oCY2f4dhr4l5Bom4XJmXcwMRiQcsawmZ9ow9B9HcuWdYTgHud+43J9ustzZXU
Axun8frhKKCnuCZZ4MOVG5rAhJTWN3PGAEm/n/F/zj5bP8/+F/3gt1PAxng2PmuHjXkxmvnFoPOL
8fnqwJPjpzUSsJHnl+vLq4MZdBP0gAq5nh6eE6xSzbpaInO7AkYLywKE758j1JtluKkHuKLem/5N
FvxRb/r/U2/ugzQPglZz/36+zz/3T4Tz7T+/gwilRV8X7PM2GfLM1PIBoIWg75xb/AM8O6oCxhtO
Vm1E4sBKKE8J0io4mDNM0MmqTL0IaFP4u0V187vh3loiuN3RXRVE3sl3xt8HUySjxKgnEOYxDXg2
vVMHi1TwhTyxaW0G0eio95eso86rUzAEdgFl3XfzFjaD2xcUN/pHC2HJh0TUD6ZXGoCGn6RQa3FY
VdxCKuSmsCGIWDWqfU82xsBjSlugYlxYKTh5OLwvzZFBq2LJBn5N7QieSa1L35sCShB2qoNLlEh1
Lh3G4zQQyXsppl9K2/TBHqHFAgHnKA4iRl+g43hqaInw10y9y+2ELRUAOoB6YqGp54Pbhx92VFdY
UqHUQeXtaqU7ErjJIQ1xMGfmADEcQMc/y06RkoMGAQ5SUApgcOThl6Z1YOO8cByHXcqt8Mnvpw0T
FnswJbsVCLClGcDmcyO+cSeGohzd9jaLnhB+Y+vCCejKtALjxHaj61ixaQXZBIsdWKAvTGsuo/xB
qBysA1xqqhrypoeoe6wR4o+TARlDzz9nvt2/pDZNQUGr2EJ6w/Q66J5uxlb1K1PUNcTRR48Ph3ur
DFajXfEnxCDFQwSwvKl2U93uhOW1S68gE6LyGCWjvgh399YeZp0C4v653ejHzoY77fxJ1En5gUQw
ODTFHNC3Ved4EoDPfHrl2v1OUgZcc5CFzxLSG6bXOD9v1AbfFuG+6i7gA4U45zgOqfyj2M9Fo8nT
VED7fWn9vLZqMdpPBGt3PiYJALppBx5Eq0/g8Y1reMiV18gpkmWWt/Ixb8gYhyGdXhQBVKwXtHgn
PvnWw2j0Z0m9LWxNEKbssguxoEm+oCoF+rsdXrEjfgRYjx1YELCDOevC4ffZl7phbvhsNWdf6nIV
pNUCv9l81LRY23Xw9uU2Xz4OsZSjg1d0mfZq2sgxzx+xxtQLBtj4TyU/kAvPfsAFpo7z0euuzRA1
OyqBZoFD8ENAJwvR9eQAzGOHlFcgrXMA7cezr0sGgCAk7OopAwU7cotVOBJ+vHc0fRBaBnNbzmy5
+ZK+GMZgKRAVXfiOcNamEnJvR9Hn0w4Sq/LkUhatsfsAUm9E1B1Y6bE6ZSFyBeYg5rO6FQe/diwE
plEyPcy1n8XAgt5Q6gc2lmC46edNvhT9yl8C2EzAbfv7E8xNlIf1OOANLUT6uklC8OHvv+LLDUwR
LtnDSNXRXOr6eJsybY2XmvPHBAbQL2NW+lj+A6czKtk/dDK3F37UWT8UPEuU34ZveR3wFViK/IiA
1XDmhe3HWjf6x3SokHVDONqxgTey/TOiRcHBz51yxTrWv/mtWJseTViMePjS4IFOWu8soPLW0SCD
Z5WRJ/NhyLa+AYOePQOd0GxsRER2rtPrm4CdxAKjFj6lbLbe6Lhw6QCJvXJsEucc8hdI39pYuDl8
E1IZXusGAcc+UvxVBTlfIPFU/yRtsUTIAT80oB9rm0ftD0DsABkdHfmCiHKzlFVbXLHm6DZVzsDq
ne/Zz/ek8z3h7pfe70ncki8KN5I/nbpcRnR2Dp3vKSa/jbOubq/UVo+AFWXf20r8YhxgB0gOK4SQ
svB1lD0gwwyjBgy1pxhCPMmjD3OgZZmW+S1ICUTI5nsUEvb0w1D7CK1WfONgOjhNZSe2UCwCupU0
zQ6G2npfCW3tc5EWu9HP2ZFzzrYk5d0pBTwcmVHKoH440ZXtEuvKRZqukB9VN2YHcxa8Kp8scC5i
ldbvNHPqrRRt89x05SUtHA9kHZSoDD46t6cn01a0WLuAwFgcIVjHz6nMf2TNCNAtr5xT4jfqtet/
8lb7zwy76KtM3Be/TZpXWiR6B8wz9rBz0cd0tmQjoVt3LpYD+Rgb2l/AA7ZeoKluOikm8DPAfgTU
FP+5CySYSGX4kfO8jiXFTCp5pc+RrPH8zw1Da53ctnOfobLobFtI1qy5O4i3TJZQSPEDfEQJyDA0
0Q82ZvQHzwlryOXhSviY/AUUxXhTM2NuqGFrYi5Q6V56FPYzacHWOtf2DjNQ8aQm2KPO1yFiAGYz
rOIvpVO0K14HT55ty9sUAlnLuilaN1TKGxNJBVvfbstyUCRMFeLU/bEu3EdTMhe5oZhWAonAlakz
h1KH70IW1iEPQ8SbiSV2aYjNPMymwGyft/XmjICuOwBxnWL4A6Ollj6IpC52+Fzn5Up3xAJNeBxv
BDCYVc/wBkNiMt2ywmIH+EPww9B6bJtmgPElRTUiApFaN81bK85IUrx2iIpBrE/V33WnjqBvQ1i2
q7bw+o1Avc+SdRSUHPqo1g9aE++bzQvYihKdPuUuxHXrFmESoNzghq6q/Oi2BSDXCGdsLcWaUzgG
9RpOlMUD4PMlVKoETJDSFLDE2WopkSLD2MffXQZa04q0sKWJxJDulNOBwkQCSMPlDfvdrDTyEaWQ
KfLQFj8oO3oA8hFY0hDd5rvwf5ybzN0/+wvLx9daKOd+O3MV1pbTIoMrx90Iiuju981N6+eNOT7/
/ueYOtPPytO//0ZzUxHSN/ORRGq9AX6vwxtDBFSvAHdYdXqykQjv5alIKkcvzWk1TwzAjixgsxod
2DQ//tlfoJIVJ3hbBOeixxZOiQ7MMLdsIZUdJBd8j78b7FkwNeJNu+iT7s8Gc4XV5C2M1OxfQkHX
ifK1gYzklkqhl1Z4m7GcQ4LRyjgSmuowACPi7+oyAtSzSOn3DJoMR6/tfh+KpiyWounc+LPOnH3p
Z+o0XeFdhWVj+/fl/66rueVoI+795R6hkhUkAyyyBB5z3KupAjUfanmw7NOMIROAgGiPd/0WdH53
dTgWlhXZJBap950jihhjJqKzfQLZbHB83cPYzpZUiefCCgzFf1cnOfPW0/8wdl7LketIu30iRtCb
2/LeyEs3DLWj955PfxZR2l09PXv+ODeMApCA2OoSCWR+xu+vleSd/TEZPw1prKBoJT7u7350Vtim
zcQAf1MvDVq+e88YkvaschafW0YDIaAul1nUybvMtiMsZmPT398+KnCB9rcY8VGb2nYe7JMkMrZm
mkhHo09Ifef6yqk76Si65AmOSa2RdmCZL1ksqxtE7v7pEzEkxoul4rBf0qzcGWeiU1xSyQwOhlPO
7109rubyIjeeZTv0z38kQviFz2OKECvRRz09vThF7R0zM7zlUe6x5MD/jBUDOK15R8uP1yKP0miT
EosS9X/GiRFgm7c1e406Vuik5UGVevnYqDBs2nAo3pMh7eahHaQHFKPlZ9exloDCi/e85MjSWAPY
xyksasDlN7V9aKr+gpmGe3bUrDz4EF2lJpDOznQR/fKILlDiwJUUA7LfmZgCptbBblV5L0LExbKi
YReG2ZMIuy05LdJXhjOvI0te3gfEKFoUC6XuOv6M//lZaEc7G4zSQ5Ci8G0g8CWzbELYaxLY+brF
ITKcEPalPgAk6ax8LZpqTc1y8BT421NwwIl9PwQIsIqmkY/G2ZIwSZ6mxtMF2HRpm92TGNfl4jxo
DRIGHWLZapg+VZbSzuvcsTaiWXhIHnWF7MxFE+2l9DzC/BUtnKxT5JO7TaO6ycUvtOQpM9x22u5Z
G87E6VM9RPEmwncB8Gg+YlUX5Wy8ZdjcipPzZXXNt8LKX/2sr64y0q2XKmg/bYgFbxUiH2DlIn9j
TVGqPmx4+RZPmHNHCKiqw8yTO/OtpXC8kPXR2w1xZM9ckHRSsyTdY8xFRo5iw8l0kFYUXzXxPcoj
DRiYAWxP9N0v9X/Ein4XkNZa0okVq+Eww5cz8oM/1qTcidhNqkc7EwGQHbK4EFgmkTuRqmtNqFdy
1d8Sd91o8ZvoqKaKTN99gohNSlm++nG7chPDfin7HMpC0tY7TK7zi2YAMMVUxPw+Zu88PxKYD2O4
QDtQOuZJTUmzmePsOzFE7fQgFZM9zvTJmT7dm3/1STIU3jLvNy16nlC8POTgp1nioprt1yIckaVq
lmPivaASFM1A4ix7FI/HyAnmGgiZox53ewSjtGs7XcjSebsyg1WRKYF21THAveITlKwDD+KB6BMX
M1UoHWgTNTFsz1IW+HPHlOvvkYP6iN91HyWM8UWYJcnBcQf51JJbukXARExGdFeQyY8WGY6+R0AQ
4bE3Ef1tgAl8BvrLbSkNiRZUldPzkPTK3p0wOr2Xae82/4DOCZvvmRaYs4Lc+CXDw2Xn2fK71hkP
ZIHJPZjxp0NBg3dl3b2rag4UD/GP117y2WFVIUXHsC3hTtTmE/l+gFyuXz1S9G0Xjq6517GlqFY4
w3jp+4BzHZmZcxGH4ypkz3/Sh65eU2l2DqqV5aDu2MDjJc+OffD0HX+68U4mdb2VUkx81RH8nCPF
BdlcXLkdSWuOeh776zDWlFMxDOkKbWD9hInBL8mK5sPownMzStQJfQx79k1WDP11yIJ+TZbhys5X
tzJrx7Ys2ouLBhZkb0jpCDvPbSOOErTFSJJa1RbCENBz6Le9hjV7A9PlgGGpvu3Tfn3vEhFiUPTd
myJ26ABZSGiNSD+LOu3f5FTC+pKH7F53+ugUWBGaJrmsfpadPMP9FDfLPNFmXuXK16bRo63NAWI9
KGXxpFv2L7l8LHNJ+daN9e7f1kODBcGyQFM+KcDN4Mf913pGJjfQyqT8CXjYLxExLRbG7BkK1a73
wOb1q5riP95EykuI3P4x1NMCzxuaLuiLrV/bkDimJt/fGiXrtsZFrFdeIiv0Fk3k9dvbXMPMqb+X
xVGMxpW+G8E4sbXUmsfQGeZVNQ7fU1JnM7lRlcsYJuXOM/lv7UypfHVz6MZThB7BSAjdoX6ERFVv
hpEvg+J7xRO7mO85lnXfs3S4lpVUvditra6G2NC2rpO0V1yAlZlYIwl0VL3AahRdkaJIPpp76OD2
qYPQcrsPDu31kPjf0zjgKD0OERhCMpEe7rQLjf+ijyr8uuPJ3vZ2x5XelNR2Jq3X6Y7DAR/T6X5q
xGxmaiDVjxNhEw0cnn+/71hExODDk7aqX/Bc+ueObaclGWjIM7VTUVMLJQULG1Pt84UuySV+8IMy
9yZuLEpbw7y0jGHfKFL1Ju9Fb4wJwN9BpJ7DJel+CtSVsm0B3B1ipWK3MpHJkNAP15IK3lhQIsSA
+FQ74x+xoivQJtRsUVc71fbixY000GTRPNCc7tDEcvCqBJ8CnJfbVft3VFuk/cENrIOmVQb+9ugu
F347QzysNVe8LcGs/Pbsy/Ed3RtyOwNXIjczMSBCWjc2t5ntvKYd/Ma6469G7/Rtw+sFOHGozsMi
jH8ADE9mk/bgS6gO2EvjncJ+IG825Ob0LQpA/bEYh5FNYCQ9ejlS2rodA072tW1tedUfKxXTStHv
lUY1ga9heggsTlbhaRpKRy/M13qFZ/i9C3wCHDtMC9rp8jvqxrr63RSDYlJW17d1PMv9pjWQmW9S
8b2MykPbT7KQdhconD8wZFTNWl24KonNwvJ+4Q6Z/XLhoESd/kvx2g9J0dpXoyKDUxppc46lQN2k
iOVuh1zRT/fJvRzeJiMklkyTu77/oGwZ7T3bwYskTjzSP/lWsRs4fsibQC63qnMYYR5hG4rJ15Cn
t2gauq9tgjQb5qLZRv1tKn/jKCpOE8I8OHRsd852l6ZPzoBdYeRsNQ1Up84XcuPwh/VijvVWVLq8
ULIQDm6lQ4lqxkUe/OFW6Wrj5ofRZPJDBB1yH5q8JoOpNOYUw6w0rPL9vqKaqf0LtJKtKHT1dmj/
zxUHJPC+xGJlpfiW71zIa9HCnwShAQcAaTMn7WdrLCf4moWdcb77o0d8FBcxA/xPdECgi9i2AYNq
7+8BtyVEG0kWlKa/VrOn9UW3bgaXssq6JYxXct1g5x8bN20f89bY1EGAgOvUijPHXqLDVy5Fs6oT
8HBjAV/jn3g5V0zw8wYZmqmvcqV6h3QKNCwDPZO5GqCGlWvtWczQJfVrOTPzukfDjmvwB+XaazlZ
cP6xTzI76UMSm9RGMC38DOpo1gQRjvfu5Gs9RQxThDTK5kLVi+wzhCwtdHjEGqYTIorwf0X4lgF8
G1AEaUZvVVlD/VbCtxAE9DgOVTj4dnClllPvcs36ilCr4BbhmolKraYPrkHvNTuxRsunN0T4/3dE
aBjmSpHNci0pbLAmHFlbUzvto6TdozcZPHQy1k7uhCOjmoDJXlUaFyVH+a1EEG0hZqBQtR4SJ371
ui7YcP5PgWY32tvvJQsOMotxWtJO8vDB0HCgE9C0Xg1AoESeARatBT2ToAzgmr9qvbUoh+YFZSp4
8mW7UrFh3UsYMux5YsgznQfIsgDvu78PiNF7n16PFA9U1FzixtMvqW1iKxE5ONR6vjSTs5oqexR3
GzHaKKV+6RSqjUBt/UUzQCeacWgqERGLH63KUOulN1i3FQyvQMbc1zk4iRVu0WL26AavSRpmM6Hl
DUMO9eY8lPf4ZpVvEdVyhMDV1C32sQGkTzTvQTJE2scq7ZcZhOFZ1Mr1KoHi6q3vEGGpH5ElRhxs
de8Tn8yq5fvW5iTRA3lnJN3z/XQjzuWpNUKn5dm/uR1vJoCDiG3c+o/YvPNxr6zsb4Udt1e4J+/t
YOXvpRSh+m9KwVaw2dnBklpK3pAT5q+k0ZqF6E5LJZmlIL3O/zJbtdJwKxZDu9QvGvtMrfFRUCAj
33RJDmbuEkATZnZwQNNdMTSfYrSfKJHik5rmq0zRQA5N7EmzU4ZLHSsu4pStuxR94tJlXbrzveo2
XR/Q7Yoy6dq3qPzxxHGXNzIJGPRjEjdPfq2grh/KEQA8rz3dSKu/Y9uJZGU15lesnxWLxrTajYwo
1FGSJeCQNrZZHtn4ddWiwSR8s0YAZfMYr5adGAWB+JAPADDrSXkFEY3bJLGGbgekmyYlzGowMRdQ
RnScpiUlVC3nctMkO4oXs9ofwqeiG2Uq2IG6F7qMJfUY8h+Kuhd4xDbS/hy9BwtEomiaKk631ghT
WPzEzGiPHOSMq6uq5VPT5Qt0bPPXQk/cQ1Bk46yamnJp8naHqLIUo5A/OXAqqbsTo5rX/LFGXxeA
0pnUS6i8aHY5YpQVKYvaLtmLjsgEjtgs7tAP1F4jOZ2ZXaO8J00KO0CN61Xeesp73PIO1AbziTNH
ipIZEj36FBaZsNyUVPPOlly210bOP8V0I+j/XlasUzqIz/zLsir6JGDf4l+CRC4upJ7beckJd1VO
1PP7AHITc0P19eO9H5hpurVzPMMU30WWBpwreE2T3Mk0X3Te5/ckPi1bypd24NeLAcX319BOtw1l
m8exQiwxVaSzkEzywP5uxwTU+01QaaztuaPp9S6ZtJGjIr9NcvnaX7PRvyQDmnWVEVMOWKc5UNup
/jeDQWKe+I3VL1r0LH6cKkvGASaTjtAnQk0kVP2Vm8slhylu5j4pwFz3JdKfRJRV5ubB9IwJqn7q
IUJt8q781GrVOiZoQWBt4NnH2vFRKpSc4KOw+nxza4oYYwpE0uw2TcyQE5Xg+wrgGD+iIG+X6Sgf
I9dnp+8WiXMOFRNet2UcWhSNzqKrhGu9S2v1rZ+67v0pKI55OWCG8tf81uiNwz3YUCI4vrBXb2kf
y+gce6a63s5O0LgR6R3xTEQUIF5ro+rNRbboPjDFSppVHsbImDtt5J1yeVHLOhLuUylBVBBQ4vSX
VlIjhjMVKe71AK/9I1R0o4/v8zYZhsUfJQJWHPRaP99nizCxopil6DG3Pa2WxAYpAvNaDppysfj+
Xdwmd2ZBGMrr0IlUd4YMVrFu0BOde+wDLuISJnp+8uxwIWbc+1H9eYlcGY+WaSXRP+iqsWhsCoPB
7+npYKKmao/v958qYgOw0W4TaKd7f17V4DHZyq1FhBio2gRrk0r5rzuyAHTdb0bE2kb1gvaKtRP9
fm5yVzZPQcSMgKdjcT9kGYJEuVqcENRvLwqIzxvBVZ4GQtkrTyDg24uYIcoYtwGpLE6BCVpg8OuH
ImbrOYEJDHWce25lfGoQseZKkvfnoYzCHRgRaTVm1PZQYo5vwIMpdkQn8RY71G73r7Ewg1GnsqFV
TbEgJ1lXHruzYlfhroooc4t1DTTYZvkU65EFoFiNqIzafXi5tg6jof3VS8ra84LuV6bKtw8jPf40
9P8b85/Tf68zTc+y4LbO/xHzn7fh9Tx/RxSD+557kgKE+3rzozHCYq5XrXaF/lwgW1KMO1MjXZLy
ll8akZI8JxXAD45rwc/SvorZKA68QfgeXiGv1AtF6aNzGejBNslHZePaBap0HpgcLDTzt1C3n8Qk
m81Pgf7vD9MBuExurH/qzV5f5oatH5qpLqLHpbuq7Lh8qKM4nIdBP3wmmbbWpjuGW7XTitD8yEPq
HuKOqyou1njZjDvFNLNJoa1Z8rr684717upiyP2LLNRbqSjDaxwDGxJ3bAJc3rZNqWx8mCpnwwcx
KX4HZq7GGy1+a8smegXV1RwMFYsxjjPDG3/M0SLUgduGIBbeiJJ9P3qtkdYlGYjlmdNYqK5ZXr9C
4jeYFbIXXaQm864AWb95yPK+mybZjCZWa7DoNMt80auR/oZbagiTowZoH5WIiP+eHRnjH7Ptabbm
YiaB4mC/dqI8WCSZYcMgs4fHFH8KhC3G9NhZkrdzJQTtsjAfzkmSIhzp6PULlubhrFTc8YfMn1sr
0g7o0O07Pcg+pYinlFjJ1buvlfpS83b+aP+5UsGO52LnzjHweHaZjWU/Qi6hXq7FycnKEAK1w6zb
AnloSZNgv5mmNvRtPUvmcpsp71mrPcYoVaIs2c9viItWSc+5oskftYPpWqmnzqMlm9USjG9y8gqQ
aWJJF2bC0QWadlsycysqf7IGZVQpUBGahQCj5rCbCxhv9TFL2vabUQCqDVQtIRkfuOChRm1hwc1H
/Hs2FYy/ReMoLaRBJxXuoxqkjoU8EwFjGVzyKNOfRyTpN55VqOvfS4uAJAIBK5Y2pqURevm3pZ0q
+EA8ethSnM2WuR+qTy3CazMpMftvmp6sFRJsYE6aFr+6NPtuDhRzS8nPn8PBkNh36OMpqz1nUyhB
jj4fWT12adkSUsK/r6SwUtao2fexKc9F1p+RqY2Puh7kr442zlMQI09W4bZXC6yc6K70RNtVDRm5
sVay1wC259Ifi3YtRnuj4Sg/rSFGyQnf1uhMwEWZYp5Etza02g4tyKWRI/pp2w9Jo7RPsPbaJ6d8
cio5f7Qcv3vyWlBrqud2BzGG6M+44GyTr8WorCT6hnS3MhejUaw3p8AwQWwyVaz4z2JivC6rr8XE
WD6Y4wILgyckCqKyXowcoiE5mv7ScfoY7Yxavw5uDvihKoNvapv/bGXTfrAdhDylCDlaD0bkZzYu
M8X2v5UKDML/NbEGezxvJNQrrALW6uCV6eHGHtJSJCumpqAWiVEJVaWD2OcP06ho3oNL3Az/mPtX
sFjqr7myyxHaC1OQyCOyIVKO+FdYFwqei8aL2iXplbwTInvY8m0VdQTV9lvBtTCgtYoJ974qQR/B
Sm6ToDa+j3GDHiFMRcFRvcHfVb9xjr/7nGZIcJIIkjmq/cpGAiCGMUEyfiQdaV++329/9bem+Xe/
N1H24Hbe+rtBzcD3tCD5kScWFyG7p0muSxlYehFdeReBocwmteLbx9/DHXUtBqpmIw6S4uRJ3hn2
p2y5q/H3QTT3SneTKUo2u586RXBWRLieeNH53m8Y9dd80ScWcUsFc40IPZwKBnzma8MbENdwbrtQ
n4PKmZRiPgvRrfTNTkQZeY5cnUItMC6N/jBiwrLPikYmNw6srZqT6Shecx9/iLgsH0ItkR+xe5tu
unyNshjFANsFHTO2xWupofXJU7C7jVJtkjBxsDxyV4y6fbg2G6l61EdteHBljBanbnTqq31h8sto
OuiFRpzt5cjMn3MIQLOer/ghUrz8OQgjlyR0oO7QRcyfjSGFmFCkGJ9OzWFwEG/s4mYtmkVQgmjD
9mUlmpI1NuvaypKZ3Ctn27GQp0OIaB6Qqj/2epAelV5Nj6IpLremhOZfbHq7v/unWaIPxW9/DRUb
n81pfm/o/ULHU3mXJsELzHX/Z6kW24yUzHvrY9ML2z4/mUUo7YxuqFYx/5znMpyECEiyHT3H0+dq
XFiH0PbCuRnW9ltc6/ocMdlq36ip+doYR8SVnTerh5qnRtWwyKlMvuWBOhl54AOKwYL+6CjuTszO
I7tbt07erESYpGVPATJNVwkRrYuRobktwlo8SpZqrh8KXV1UqMmf42y8VH6YPcey7z2ECeyqQk2f
Gy/Xn8Jq0apUABNll0YatE/SQ9d+7Npr11sbeezVo5/HLt4DSoUcQ+qexGAQkffRdVRkKY+InqQm
r+8uxYBYRCZ9d+kaHyNxVmuni8ZtnXLbWXTuCDejDt9LBYOPutXNiw0mYWeFubQcppRm0eACFTu8
oyRwJ6hoIqxjDNFO9/jb5fVuvKLhvMvTKv/u9eh92Bh3sPWxte2QguNwlSB+dUv3INbwc+ta41O7
N92wOYhLlEg6Mqa/222aOIveYqci+hLfDLd9FBxrNTe3UWJ/xoEVXHQ/CW8XpdYQC8A+Z408TWWj
Xzm4hyKzQJCoNcnEKdrKrWCR21ZHLfx359hzZrJkRAg94ljPX8lWAHFX0stz0uwdOFhX/nZOwZC3
ByRlM3/e5O1DkFf23pJqlNOVMHoNANXcYsUEdsHftDTVdrcI6noo1w15vOvktLhiWuuSyrCktYco
yKwG7ri9rUz6pp417M3Z5fFzxUU2GxnvB2Xc3BYb2wDJbx36EfRdpP0wz2jC2t+LSz2RRMvp8lef
2QAsmP01LJp/jNzmFDpCyHGytewgfnCmS9ZiJqO3o7wWTTHQWOZG001Op4kWPZBoUY8F0lT3SaHv
Jut8cNS5PTZor0xhFMU9BHC1amMjE8FrFNXcIVUxPZ9+TIlOMfLliGclOpx+SEQrzZfRCHAXWufH
z6rjaVOj66mzUw1VJ5hb4/JnGNlZ9KEY58Ia3bdB643N0EBiEN1JMqxdCdypVCMPmml2v8ij8ZyV
aHQbbcDXLrZ+GbaU7c1Yqg/ionGzwEEpmYFCGB4a8quLOgSHC4hweAjLeHgYvB8d31KEvmgkw6Bs
FNny5rexadKo4WWuh0OwE5OwHdyi+bHStUw95ChLH9K4eypazV2bU9e9XwyKy72vseN1aPj2tq6H
r+kioudPuCFzIFXbMh0viQcEHUTqVR3b9KVhO5OX5kvQtdUlkdyHCBn0l743WgRN0GcQg70LICBo
4XTHnW6+OF7cLdTJk0GMmg1cLbCi0VHMNbyYbJf0SOmq2kX6BFeMLCU/1FrEx8Y0uk3gV0cj7DQ0
YuysOIjhvpRwKpoutzlSjzCKYVGrC8ibltk4aVFlXEJOS7MEIh7QVx945b1TBCkKttipUker28g0
fJ+d9KMyL8CSL0LSv5Ms17TkdLGcUF54MUJvt58gOp3WDFaa1T2NMGp59ZszlyPIFRmCiXhcx+fM
U+b3roKkwCmShsU4BYioTgubk8uOWUQVpVxfB+g1pwpbn3tXNQToy7Xfq6EzDxbaqe1MM7Oca26a
hzpI1LWVZW9i+I+YLLf/iTEG713ijLH+O0a0xTKZ7ipQ74q327RaBRSuJtXO00c0y+Q+2VmBvMg0
iaykaFa+AgqepO2s5ym9Gt1Um6mDVEC7y6Od2KKmmYXMaMVTXmxCSycs/x69B4u59+D7XLEX1v9l
ZTF3VCvnseGt5Ju1e5FDw8XF3kuWlE+NRV5H0kUMoFOabBC+1WZlhYfSTMpVNHLs7ixmiBCtzpVL
j/jntNBXVFYdALzjqtVHz2Mnv1gIyT+5Q4+BbZX5K71AdzuWL+CmnE90crwllWEwNXhwPigVm8LE
it1PtVKQuLfYPcURggUFnMWlmOFmpyyUeOnylVuiT+IvI5Q3thUIkwsyks1R9c21aMWFbl8iuCuX
ournGBM/OFr+aBqokSAiyA0MlnxJ+m7EG2jwwZJ6ozsTnan07JEtOYvGLSxV1RlSwbAD9ES5TXVq
J1z7ZZmww5mmpp2UnrTJaXJa+B5nm/5bA4t4x2s+2KR46u06lPjnFNzCizJIKNHVbrq29Nx6VHOg
4n5ZaD9Mf4Du2mufUl0ibjn0OSxVqdw1AXAV7tV8giXnIQ5uaD+CBOaWP53mMXRbjKnVnkI3Znur
D+jAO8EusLDAipVmH2Er+JjbZX7C7gFCCc7073UHI98mzY5Ggie9bURwo0TNTs7NAsA/c4tK74GG
K8VJVbxPHMu0E46Q3/syUX7W5ncVDobHf1d21AB+frSBi8UCxdFHF6G0pRKFFdpZSJri5NNuVNsP
zw58jwV/isOzEuMFRsEw/15W6hLHTVaK3XilZGbwve33JWirGdLEzmPYVRTzCkqjsWuZB8Oi7u05
vv7cU6icQcGSfk7KebAdfthT/s3tM/tRzbxmlVJj3QexYTGqtktbsfRnnq9sD6CofXYBNZHpLZdQ
qDuS0QWIM70BcXNLjz4uekjo1l+jkk5TAwuDfCnPPIqYaPbJnrVuFfdVtMSFtIOBkc40WsZ9uSMp
uyq02G6xhqGvyAp7O5r2zyoAj5lXZfHdJfuiU0B/J1GEw1bf5Xs7yq1znPjxXC3s/DuHw7maxO0H
8ic8aOJm3uuVOrMaJ3pNWqle432sLu2oi14lqETzxgySnWji0PBiGGp0IdOgvOQUWqcgUsHVueuV
z9AKold9CEfga3JEduAXOOXF6Lfe3m08+Zm3ZTBv5HLY2VOzaPEtK6cnlEM28BldjG4eu6a6FaPh
pJiP3HW+FaPo9HkL2QjtjRillJEteg5Jm6r0vWNQYK6AddkhNoemnonnpmhjuw26t9DXoktceBnz
3Ly3RdwIZ8nygscBJ4BTpvnHtuPRVk8Xk+0PWqzByUw857FPC7hYpR+vRESpJhr2FeW3e3wJYY3q
fH0RXYkXRAs5CZR13lPpjHzvOaDGvayrWt92Zam8IKG71FSl+ehsTqhupaRbD2ub17S0SYmF7Uda
N9EK73Btw0mufFOQ8BHxsB/7lVO06abm5PPuZhfR7UudtMKCQQdeYEcf3S/0BaWzFrpA3/k2zIFb
hi9pyykk0SPrBalKcxZFxfhas12bocZfvSXqWM+yUI/feRWnMzJQcKdipJE6jScm/5AfFL9ghpf1
uxFil5PJ0TPaQNl3y0uvCrjjH8gPolyhez9DTdvhrun8bL21b/azRp1UJ2MrVFbio9/pOXnlOCwO
srciK2DtQZUeokDSdmHZrqFnaDutD/WjuLS69vXJSJR+06nai6fUX13B70+iz0U6Etds6ViVYX0R
F8CHGWD20uRr80+f2zr1ptG9Bo1xC3SdGOEAuEI4ov1jbq8Y7GQHS0Pwh/9dEYZSFLZinba4TRoM
WGcRAHK1gmrsJqG1VMySPVLVVo+yC0syjSk6dBbEtCysHiEto/ZWV8pGRBiUfw5g9X6Klu7p5U5h
h4EWhLbW2RdillJbFy8xrEvjeuPM8tiKB1PzNpArk1sqoi+iKQZKtB23jaRgzTXFiT5zKNpTm4QL
0RU6MdLLfmNsdEwlj/ewDoXGmdOU7jyb6PqZlykQp2rrqc+qpzLoqm88btqZ46nRVWvcbD9WTbik
cOl987C1t93q2zjkABhzS9tHrQZwAIfP24ATWJd6bLpnPcR+uTeDZl0oufTCU3RnWZn6Clt/Xcfl
MMdlssMTQ7EfK6M6lSoEnsrBsQXWTbVFpb55s6030W2bDuhxbKhWFQCt91jVFpQG5Re30rtd7CD0
K/rrpHpVvSR/aMbUPNoJSrO36UOvz9AvbE5RLQ9XrUy+if4+GgtAmEDBCi9XED7NrGXYNTHSBV5+
UBtXX6qyXz9nqD3Nwq7WfrYorsdwHQF4KzOZxNdjG1J+snSbkocWoV+IJO9Cxfnu1RnNJ8uq9J9I
ESx9m4JYMdFrJXQoF54lB1uAYfnRzEC3jPyDX3D14d+iIp3tFlWFBlMWogqEO5Jolo3trVJFw/5w
Gq1CZIjTvMagbWrWDS/T2CnxOhZzXfsnv7LsJFoYe+1bkPoqGiZwR6vyAdGsg590JkIQ7bg1uMuF
rATkWVLNnic8ZncdqmCvbAQ2HQqvyIZK4TVOBjxJmOSPrrZptFK6TbJTp5rrcVrvwZxaiNb7+yLt
Tm1QYkXr8RKN4se+VvCYQwD3XMsTiZDWwPNg2wHAnosmmUx7aUtdtBbNzBswlYe5vvfUwHvl68du
xS+vddSIBYOpN46N4KSMDykv54tflSraHfDTc7O3AEQbq7orku9aj1+XiHAh7uxC/EZyHf8Ya5zk
oRu5eMjS4uuT8y99/xqn1TC6ZOuC1iMoqxYfDPH2L7Xiqylk/u1p1J5Gxc5BjOYQRahPFBlPpOrV
meTqsIcF2Jf4QXxw/UnH15yE7nyl/O5zhlyJGHHxgmlUfHTj/EfQsLGV4Hoc2JcNc55L1YdR1L/4
WuId4PL0GltMg0V/aaA8wPt44sQM+cbNwCOSivHMnbj4/N5un2wxcm87GBfEneecm1JyHgb0cBbI
6MbroE6dBzRQ/GsDfiytRuchKdz6ULX9ZYDnSaZdSTndjz8sRVfKhSIn0iHvDatFsD1LduT7Vmmr
h3OjKqi3l3Cwg1B7TjtbX9+bWloaa8ONv0ZtNNxvo4LZL0bvwf82V4wicOc+2kaozfSKA02XDY6y
+ku9TkjYBabVrUSMVrdsJGo8wpB78hAjLQOUzpwQXzGDYwb+C+l/t41pPI7qaP0lO9lJ8sIZo3mo
q5z1y7bcD5NiGnyM4r0MqQHYaTaeCkNVHorcud760f9dUhHLb17F/zldCwN3zm9dWzoNcs1x7joz
oyy9I1vx+mVs4JRPaW0tdfxdYxX1QjRFWDSwl5K9SUW1IdHm1oP7FMbuXMBhmnzgOS516VzAVeDm
FMugMZKNaELz/YCI7l/+c1JVvgRDaO4srUrnw4R+GSXU/VLfT/+aR0LEfdLxWr3/sL8mwXhZFFV+
aGNVnqFMS32wk93qHOd9vhadVBSRxNPJwHfQtlz29HvMHltcz6IXANzh51DJ1VwqdbJdxYTwlRrA
4KEWfSo9UD3HiJULaOPiqHhGj+4TA6FVP7awph/ZsGs7ExTiQqzU6MWyVqvuFY/pehO6kbrSODZ/
WG9iWHfqScYe8XKq6N6r4Y4IsWfRp0cp63ZjURh0j3DYX0S/uLEqb75uzDPJwoqFxI2ZBVv5LshL
bHPQiXZMtMEBYoPamZpog3LbhvL/GDuv5baVLQ0/EaqQwy1zpkRRkqUblG3JyDnj6edDU9v08ewz
NTcodPdqkKJIoHutP9wGwzIMnqAMSXPXndCO4SYn07bFNSg/I0BGzjHPnW8sbc69krmfkZbANZXT
74WZInBvqWBZhyHEyrqqtmlmZ7dJmd4d26xTFpkthdfejn+aYZD+zLXgNRu64FkJe32NsG+5YR8c
Xrs++wlmdN43Ew2jstBD6jJcXIrU7o4aCIOjOFOzIViIYWPqk1UXSr8fAPI1m/7YTQchU1pGlbWv
SvaCENCOrlpjoZxXEXQQO9d/xsYEzq2CR3F3mFpd5QePiFZrz79bv8cG2QnOsSXNk4DiZUGefgsR
y3uIKqObD67R/MDvcdZO7tIy6gIQRT3lycHE6xZbSZr3kG/zKGU3N8moBzqZhMoyedZ77tBBuoqx
G59GQjkIFo4G/8jM+jePDAGS8rwnxWhuLfGebMZywKP3MbzGaCUqiqn6+NeYuMrveSJScVYsp5d6
oCe3z7fv4QXfTsWn3NsaRtWACmbikweQm68DE6w95gbVBc8kHtKDri1FUxykVj2A6NCOwvMrVp0G
AoV+vQfcJzVN76+iMnRgr+o5e63pEfXHk2gwvXJupWq2+OMR9q+PKx5k8gyHvJ3tkmuucvc7+NDx
3axR62yqyj7EWRVdWtv7kRR4XdtTf/Uf/cIUXpPif+0X16nlgOugNhfjpCjsdYewMg8IjyzvZrvi
LJRDhXL34CI3kxTLAX0gspqxq6z8KSknDq3YSTamVywBeeLnNY0oVCEWGG9oS23a7MtOtcaT13wU
6e84adbK1JKnNEFK6z/HrCaI1z1k4mWIDMeqb93+7HlDsBp/n2XUhW99//foPY4fqLbqa7K22pig
h4mU2QqaAlAZiKNi/UNJZsTj18xROvonIhqrjyjS7ZM0DiurJIEmRHyzpl+5Phh1dZL0RVHpj9bv
MfYq6vM0T0SKFjKnXdCy3Kr8hy9PBXlclN3At7dGdR60M7RDI/olWh37zqduypn2vv8gutAAH6kp
sULpMiM+teY67HKeskURv+tjL2H+NDVHM333dKihJCWqR4uS2GOqI3Qp5L/krnXesz5aYqwnb9RY
zjeF4bBdkeoXUMbJ0sGJ+tjpsrSri9BY8QvOnqwEK6I4CL0PA+uAAq76p1R7P92SSWoTJUtz4JmI
tc6wCGo/PpdDA+KusfwfQxGfoBqZzxGEzo2dStHaGILgG5JIKxHgqaM5Hw21Omp+FZ/dFtNUMZCn
7h6ZOTWt02M5uTTKk6Wz7VJXLMP0OEwt0RXX8i1KtES/S1Q8RYkuMdvotP96LTcnw10pmbY0I6U6
sH5k7387NesOwD/3EtGsVbc6GK7/e/ge2UkY5hYOGXcR1E6RFCrkHX405raPdfe5Mo2ZLIO8MjvL
2WHYpc+RZUm+ITonzY2i6UltDck3ozDnstvUz7mNCIZma1S9pjB8nELc2Mp+LS5ig3bxu8J6iGA+
XHycsVGTwrBQ9k0Sq3KwFJPiyrVmpY0/r4Xl/Qp1UaSavXHcWlXQLBSncV/RRFXmiY+qU9HaLs8y
lhiOZl/7chzOWOZ9jlMUgoLFOgNbuxKTQOA1s6rw2T4aZfDaUAavfPc1zH1W9iFgetGsqqxaupqX
b8QkQ7avjp96j2ld5ZOBwBbOiPrg87ymPqh5C8/L9KfMHf7XWT+Nhpn876Nihv979L/GiauI1/iv
r9YjlGj1zkXrm29B5bXX3qraq/Zmll52O4c1+B00X3YUI0AMkoWUWtb61uQ3jFkjf0CAEQbwQQkd
GC4lBsX1ih8aOrZX8trVSqr9YqlH7YcpZ/rBm14iaDLUjRAtXqV6lV2rktTxCF1oJpoZtBP2YdFc
tMQEuW+esU+xj2Cts2vsAWvEQLheiwgedu22Rs3lNgGReJ3KgrwSM8WENnQwsuuDs4jvU82aJ02N
5HGTP2LK44L1cJ5Q+G/Xgx1L+yQe3b3oR2YaroxoD2FPlilVwFz9ylwneycD0a/VLshIOYKT8T/A
k8+r2H5Cja9fZ5NAqWFI3Z+Hye+uztVPEfHH4NQvmjo/u0OtgmkJrFmf1O1zDk71zJb2hx416msf
heHGC5HnV6em5Rcs0sdO3feKp75mdrGgcq1d8zAtHxDSeb1N4na96ewgQIfYUl+NuoFdWIfxbVJv
56tx7KSnfPrOokT1dJuEmNeW3Km2EE3s7fkdm2q3GMqmWpOskFH1Vsd96nrZqi29z9RpJprb1DeE
HqNTiDjrktLZUrj6KLPoI6kyUDYyCATwMagT+bUhPYqDa2u4dtdhukmC2LvcBvoEtzO+XlJFWDM6
A3ddZ45xJoxE1cRZqQtR/bvN12rp0ZPh0hhspNGa5yLu1Ed6HAMf1663QaCPS7P2/K2NolBmd9FT
UXfBAd7kRMcF/QwH+tly7OgpGB3/4MAzXvzul9woX46+jZFiLJ9rAJmQH5F+qOwIuf4Q6fWbOIRO
ocJ0u2ytRXaATBUSa2h4hTMd76BLbGXKLpAxnjW6XPmOhaxKLfoHEH28WK0u20fd0MIzLskiTAPI
Wn0PTR134dHXt63NYsFVqaIbbnoLkFxucdh+ZwfFjvOHII/RZCvt6EdQJk8gV+wr6xasnkrPWEVD
Jn+zfGchAuQCD0MShTnI6DQ6S0MdsmViZlaOh1RV0he3cH2Mp6jchyx2XyPP294uTV1lLlNcOjVq
jUewBTNTDBiEupohv9ZFkK9jIy02PYY5z00ynm6XzmF3aamLLAEJ+MMI32aRaNyMQ3zVVk0bxmdE
BhEyjJD2dj1P1tEc0qPzoNrxqk/tZC5iRJ84a4FJb+VJQFArRn2mZACWEqsDUi6r1UV26mDD5j6f
92ZRXcShhhk/SwsLvUnKmpcOR9NHHDhEvAio2JRsKLCDvZ8CxECAXv1MagyLHOY/F8KJub7kRpVS
qSCN17rNz7RWlAeplv1HlA/f40HzUPWp1WUxZO2m1mzppHnWZ4a/Cp6TmKi2vsMKWM9iDouxcuTH
W0+d6bsB0MpMjIk+3cZlVdLienmfJHXyx+gq4V502TU4hxKLPYBr0XxsI2UrdQEPsOn6IkJSfBx9
5ChZ3a8RNP3VRhjuILpCa5S3phTvUNCKsG4em085+46zpvITxxtHiD1dFE0112qrYPMWYlycR6E5
D0Oqib7JN6UPm8/OzK7dCE+4lyNvWURyeVR1vwaBq6crfss4mjrx1/VT7Xtq9t5Fa/OfLnrc+76X
P6oiNS6gjYyLN7bSrOpae0N6BP0ItcvPaYSapdwm6RxnBI0dchGvblmWUUsaPAbTRamP/iVqeJIE
rZ5sI7wSQC3TJw4ykJpFi6n0snJTD05c8D01snIfqFLxx0H0RXJf5rP7cBn2pH/8JjRnMYXThZiT
J5Y21/pKfsR5leR58wzhq7kgLLSJkVR7QW5zPJoDyNZbU64BfuZUukQTT7F8FbtOv+Kj1F76DI3y
Uca2UIz6rGlmII+9U6UG1cWVSIqXNmhuuSThE5UxtCE/PoqzwVO+zkRTn/bYDmXHyiW7p4BY2svw
avfi7H4QfXqDava/hcheyC1WUoLlOF3gPk0JzWjVl3KEvJhZz3JPs9dmi8mXOEjIqJ1LuziOeQ1o
Z+oXXaOqUALCc280ft3MCLwcVBgqL9VOmpwLJN8kuxAG8lw02QoUF2KFU4HoEfES6n++8oMMpXce
y7xeiTP+VV9nnoFshOgTZyPa2ki8z2we46cGs8ZFaBfJN7TpLqIOrI8ZxvSu9yOIXEyh7ER9xNBA
xbwEQwN/tNSTk6G+/3tSVSsb2AYgBUwPyRsSXic29+PBRprIsoDyrfM0qud57srLSsQURYhvi2S9
+W2DkZ7RJi8ZpNmjYEhn8HrWqqRhHjHRqdGqCp8AZ4qGOESOaswLreYTnijUtpN1h6HLv4tBQcFG
tuoFkc74KCjbRfbhJeo/HzCWbIZePIlPD6FVtLnMCPna6dPuQ0vZjnhfzP74gFHqwuNp1stWstXa
qLDmVlNG+7Z1on0j5TkCZq2MXv506HstXeJOt04VxT+wFvbZPEhxNYuLjRENyUPQB9neVX38JKIi
+DEo6wb06Pe0GZSlYRXZzu8M6WLJ3YcY9wMQcBW2p48Reh9bRI+QOvCG2R31K9DAKUZ9qC/eyKti
TOV3ObPw21vfwcBxXGcbMV1Mul8DOGcWsUU1O4iuoluRgfA6v6eL+MSQs01WYxAF1Hd4uF+DV4fy
RXHeceWNMIczHCU6p1iqiZY4+F0U7Muo/GFN7nKiq0K6d4aoirliR9k0h9CX430XOFaw+uM0g2w4
BhDj/hgRw3o4soojbQy2U6cwCGxXR6dIO5tOjJbMGP3TFya9jr+k7u36pNiPkq0dRSwlYYvblulv
et9oZj1qKq9SGuEd7avJNbfMeoH7R/uIfJQGTiaQTnbICreFeHzoJcvdxEM47DC0sXdpC66cUrx3
LBJdWqVqVZ7BNehzRQuPWdg4Wz9pozdybJS79G/kriswwVa9EN0ZzP6ZkYXeuaRcdsGTHb9jwm0V
l3gtcHc+cN5eH5tkNlCZ24VFPe5GzW0nBQ5Ob0OlFJSzTMJUUQSpgfoVKWKyNGD6LbwE7eDyTOl0
haKQ5bWbbuJem5B8e8rur8DMor2Ulfi9dnnxBiupnQ01sn9G5cFnU5snEX+fbk1h03Q1hGEENi3a
yxbivlZxcmpV73CyxmZiHsLaP7OrCM55lVycogx3YW7553s/ZjpwPlKlX4ow0F5fE4reSdfscQeq
jf9cRMx1o6I5ROyq7v1iqhgsu3arq3m7F133A2QP9qt8L1b3PnGmmEWCF0cRz3vE8dscURNAPuZk
7clOXDPUb2SIfniN2T/ESmw/enwW0dTtZ5KF2FgtrUQzMlkrsU3mqZvhLJEjTtmmqM0HEuBkR8V6
c5okmeoucSv5KaXmcHLbFDL+1I9cLnCyMXU3qkrdRDVi1jCaPlI2wuMxp7r+FlaOSkKH7HwR2PaD
aaM4Hviu97PQ0q1SYSPbhCDKjSQzt0h3RRc3I9cvIpLMOfWV0byYqR2uKRDwRbZB4Zc6VkAiYkBA
0JHb4FmVFXvtqw3p9KLRrmwuv4kAXP8+YK7oT0HhInZqZpBA8aSQ6tE+d67azbwQ7JGF8hyPfhAt
AWnsTVpm4bPRg54cfEld4WYUPEuKiniL0lqLZmomdqZsi0zB52NqKj7yFHjV7XE7dI9S1JeY7UTa
K+IRJnsJp1uJZoau7cxT2+4omvi5OmFUwHIPo5OF2cpsQvq+Gt6wjd3+rQGjfu7LqjvDI+7PVeR9
DGoZb0W/Sd3VnOmlf0isvNqLPiP+NfDYBH2UGsG8hu/wiPDtFo5z8KIYhXbWg+RJgczwUkP4BbVv
/BJjMZuiA3bRPfoOhKKBoO5ySYrnohmVfrbtNRtRgWkURIuz1iHiL2w3Cl9iahIrXzIXsg8OEvf2
Slrmqe0CV+cQxLF0O7NDjC1Q8VrAOfgFcC55caUCjx0TtTKrQxZI98j3133rX6ZvwdwxAvM7VJyV
qVXZLy91j2XR92++rptsJJ33VG7e3CCzl2liuxeUqxCvTYv+bQzLa9iySoeWuTDK19g2zLMtKTIl
mEJ+6MbgzWmcbudlWQ8ruJESpN6GcSFGRVyOdtneLqrHSJbG2yzRzy1uiYpyJuf6h+f7x/88GfXg
1gMp468hr4OLi0Ra3w0rx3ScnVTJGntjDl4mcadN1dDc6F54vQ9A7PoKEX210gzzQs6thRhwi1pC
19Yz7KtbNL8SudAOVMC1Q5lK40xFmWQp+tjSuIi0iaPoaDxXOwxZvEYi2NmKLnSwiBGnhuPb6zbP
X+280I5ZpMK+nQ5jGPf7pssWUuJ99ZN1+DoTfXVk6kv0CQD5TwN/xUWJbJE36OpDZ4Dw96JRXnWh
1Jzx4mnP1nQYogAgn2Wqaz2LHCqH03Crab+ootqbe5zox1DgaoGX2/3Vb8bBXo36bv9Xv41Ol5OM
9TKi7ssvPn5lwR78IK8IhSuJ5AejcQNsSwt0IxUYarlVzSQU697yEP5VqY3t1kJa7DrNvFHYJumh
/zbTlIG3OFBQVjrA720JwGZtRV256P0E4eCmG069bQ6nJvnZ2Xl1FD1D+ClJmjk3JuySOER1mewR
DLqIlqr3CpzQsHm16mDY3cPyuDPQC7JzwPQuWXwxkmrzstwU1bwyoN44koNkuT4ky0LGQ0AnHZNT
d6W66fYHCGT9XGod981QTURaULA9571unT1Zy6n2tcVBT0dkXWzQuDjzJnPFMwu+uAZNfrzpWY2t
U4SPwc5MygS7DQrKMLgTQFtxyTZSk5NwboFFW4locWhjLztTrqwWTg8663Zt18rcdWIPGCBonnsA
JGS6qxAbkpmnDA5bPtU5WC2iZKg21M6BjTJZ6Fg9V5lTILmQ9s8W2BcQri3ivgF8RycKmu1QcUPG
eKFagutqrrlHFavS4+KH1ULuKw0ooqjMLVzuGT/lqihnbut3z9AX7QUPT+PUjLGxkbu8Rkwsl45K
1pRLs6m7a2wAx9OLsPwRZsY6aHJgpn0HsdTp2p8Wmam6ZkVMfjpHA62tXwfEDx2liq55ESuPhoeV
1dRdaGyg4tADxzk1s8ROlmzakk1ICuJVSdsJ1ef4xziA+h3KcBQ0ozzpGvApG2r0a666b0nALTK2
f4Rm3Xz4PMywh+3iqz004cqwnOAglaa7h0SqINQiz91A9q9B2PDpRugaiaYOjOiE+MSDaDla6l/r
sgffpg9ne4qn9AItj3X3WkRYHszxwAfX7zdecM1twJkVYKUpVMSXNiq+WHV0+9vFDLbJXoBvtIiH
GGsf4yS83l/OUa11JQ/pg4gn32zPi5TnuYgwx2bcBk6PF8P0Cl7DjlqBZCcuJiaYSh/MIscLDqLp
yHK8CmujXIoJ4ECLY+EU30RLvME6kkH/Rfbt9QLcCOeVavQbMWhqYbQNhzT/ej2fjWWctuQP+GNv
f1BQfjjW0G1aK2zWqWr9QF1jXNsSmdaFBmB6XgZ1vmHJM1OVxPseJvBgAW6q29hr5ec89bGbA2Pt
RLDr6gI1zspUrQsV6LegD/3vUAgQ/XVjRENqTGHxRmWrPk0wcb2aZTEaszgHO8c01EhGTq/gWOG7
nWv6RSpB9AUTRIF09iUL+FlEC3jc6O4PVr/UItKpUWUX09rYeECCeyFa4tAqTTkvdbCbRpuVT6pp
VgfY09/FoOiqe/9nHY3JQXT1so8hohMeQrXg62/2x3i0IiT4Wss7eyMknQ5p1nWHByn5cA5iAH0f
ecnKs5/fB8RZqBs6pZ78eO9XlO5ramC5iyZFEF4M3vu5z+goQIFGEhdvYC9v0zj7jtyf9ZD1wZEV
THlgPWdRzinsB6S03FnZW8paRKDlB9pRdrUliL4MFCJNEdz4hbFtsgIqtAoneDZq/E2scWdihoiL
sKTbublxKFvgkfCcnv3Bzz4tVMCNtq3eXcmW5hhIJOdGKlBMCfBwUvI2e6raAL6tN6SfsNXYX+sf
Y1Bp2L6Z7cUvPXVN5qPd9pZrnfF3U+e+nJI1ADsuri915ruLRSHaeJq6bNoyOBQIAhzcsk6Xbpik
r2WuXQ3f2khDJH/PUBEsqhHZe31Y11nd/4So789YVQIfNJCXLbpQvaD6pSCCMKanXgYzk2UI7chD
AbKjyLN1kyvOeWiQFSoCTb6qMoRkBMq8d1SMn41M1dgGtDlWCnLzOPTpPFBNpZirpK5nqNViPioV
ypPJ/nFTY+U5F80g1ZQnrAG0yM2fRI9eIBynhVWLbiBjVdIVKy9vFnZaao+lDVekDTESMxRJfRR9
bYDaaVENR3eKEF3ZR54E7aPoSCAktKAcU1wTWHxwF0xs213CjvCfUZ+KZhrr+s8QUHOdDx9ZPVJn
h2P+1Ee+u0JPFt0wk7t+U6c6IAxXew1C+Fk10lWZfTFCV0J7LbgivtusS9OTh62syVSiXOqtUowo
4/TfOsn4BJ5SL8aDK6hWonXTcRR9Nn33sEi4z/8eGErUroH99niun/h6FVcdw91FRIUbUTm9vLpS
0mxcOTfmYjTRE8QcEdsRg6KrieU5DtDOI0va8ioX8TjD2sLciabeA0mNLFNetlYrz52hqJaSbg34
RU/qtoDg5YPMu5mbsa0v0kLPw919ROmhOWeObMPGzePMKlEFrJFocfqnAsYO4oxBA2PVOUuQ4l9c
WVfRgiI5BI/YYHXtQzWZImoU/aTIlr8F/A6WtoM/Jg4Q4YPkwEfwpL752YeQb4xYe5dkz16U0lig
Oqh0J1Nxtbm4hqbNu0azf1QVWGj2b8Zx7EpzV+HUqTksQATJCsEeecpGBHOhFRayFtgNJt6bgpEV
GL28k6emYFWJ0b/m3oP/be49OJoulXbWuZOkqwDDKlJO8lsNkYquQc7KmmHNXaWTEJ6gaTTqd8Dl
+Vm0YuNCDsF4tpFSewRGeBJIWRf55L3lwywUzY7P9HZB0RQXzOIOebQqTRctwlsbXeK33JklSS9+
A09BjzR8bcnau5dKp8xvSBVq5QKwz7SbluNrWOTj22BJE9Ep8dCWxBcdqUEMpbHC2IpLhrmbnobp
kkikuk8axZEZ7kv8+IuoXVRBklwUXfZmad5YOwMhfrhYPuUNJJ+BGkRzpZHKLdrwA9tj18C22a1D
fLVClf3x1EYv5NglekldlbnktvOT3Hrb22S9ZQsu574CPWYK1vBNAmiYAhURbbMK5nDrI+75DmZk
hqzuQQi9iXcluiS5G5ZBEfpL0Sde4/52RV8S1eLtyuKKKhXP29sVsSLCcYavtxyP0blgb79Jg4Gn
X1VK6lKSyV1Bn4WrOx1kfWLt/m7+P/rEVUzWD/xlcbTOXfWpLjxvHzeNRKVSm6Av/9EUA3/1jbIP
meo+RcxDW/nrCv82pU8BvmJ29yIuJSbc5/819a/Loel3rQYXuF8a4rGoops+9km8kaPGOYs+u+yi
syPvRePenXroKgToysLkTdOE5dE/U0Vga6lbXCO6qaBdImYkeEEwDrlXhfBha7VIFmJIUITujCG5
N7mxe3ozT0pWBvKgJNm88IrnII2cgzHZBybA1Ldl2DKKa+BtFGrV1yiCM/+M/p7bxpK3jfAXw0Ja
kVBQV7BOunTgSOdUx4w1eNX6Ivqc/FfX+dKDaJhsuLcdS8eZaN4nlV6RrRo05Msu156zIQWP6hbO
EkUD9RlB22YFIcVhx2art1FJif5s3kdFsBj9t7mek1N7VHPlMa6t13IyQrE91ZxrRl8BtdO1y9QP
uXp4Lw3TnGdZ9ke/iIfacNHdbg/kJ0VqUdY3bWgnD0OUpg9IJVa7kW1pE/RfXWLwr1g/qKAM5+aw
sJrUvChxuxB/mWiNtMRbF60u7P5oibHAzPeVFfLfNmJ1kcVjcqkcE7Drf57FrJsWFuVUEpr/JU53
4g/Fjd4H1RzXDn/qzi1VdgZ23C1hbJpXt8KCSm10/4ON04zboP6LTfeDgvXnW5LXyjx1Bu9RTFex
nLtNx2itW4Y9XlHisdClZbXKG3ir4qlTOachKQ3uEHKoGua7qnsS+rJ+vB0sFn9x0ftPk3b9Ez4G
F/IE5VEvHP9JRGAMTETVv/Aba2WKnxSu522IPbmlNLu8kTOkyDmIM4Fq9exu3AVpt2s9UtBmJaWr
OkRo3PZzUmAZ5ndRRM3Xw+tUAIwR/D/aSt++1TyI5hGS4+fYlXx+HEwKbYcM2DSp69Julue5vTbI
WB4quf46+LFWHBwzQ9MxMp35XwP/Fiz63Nazl7FjctucLiWucg92CpXEP3I3c/o6shCJ961Ax4rH
F1l7EiXSTE/a7EVquwzPqqZ+RhG4n+udO1x1LJXnbesZT048xItCGqWLA7NugdM2TyceaotiaJvH
xFXSZU9R/EH1SnnJHVc6W0bpI7gJqjqK3GbllPAj84psFWxUH71LBWb94LtLe/Iin6q0KHBPp/dD
PcWUppbO616aFZKfreooCRbVhBIsxGHqG1HuWkhhmWotpgPGS5s4WcJTu3gduaWsAXBDXRB41WSi
Td6GdbBbVOSUWZn3CyNhI0SSvddmGQiLU9yooLgjGfj6vdNlr7EP43EjQm4DvudYJJsNFLOtcRMX
T/g/fAKPDT/RcEHrSPtU4o6HB+gMDFSCZCXHlbzvR0i1EIpZSwRq9uJX4w9lWjrXiGjWVhr9HNKJ
vlT70QWS9bh2+Tlsfb9xT4YEFVRcrZbHaBFLTrm2za56iRXZmJcxvGjRTPWaT86mRiKaehW/REHW
n0XLxH3cpyRxaYb4WR4tGaONvDqLQ1/7pFgkfw2J/6vLm85kR8sOrP3WIkp0iTOEzfL5tDOOVCPC
5K+p56y2jL0rj9hDiFNx6PrA3IuzZjozS5P9TOTimTc1cQb/J/oeKKIVNXkqFAmvm9Zrn8OmWwST
ql2P+tPWwRxw0U+ad+QR5ZnRdtrRVcbmOap6uMmAvezU9raVbQazEDu8D9BZiyarq++6hXxuGfDg
aejbISAD/nVM+qsuyV+xrZEu9D4245N6SG1KSbEtH9ibYNwrTrVukA+jGSsH0ewwDUUG/StO9Ctx
4a30PhnnsTURAguENsJCetGKEgtvttiUtmnaIRzaINPylceaghJAMmCQAI1PjFrN8KLpqnsWg7I6
Iy84vogLNml3cUumlLXh7fMyKeZVDR7PdV1jVcX4SeaJAQSTbNwuGSZ5nEJvv3U2teRJVvyvCKop
0rKbIpTBvEWg5EJ1ya6/rsFfJy0xcpQWFJPDraaVmN1YtbWoJvh+AP357yZbXdSYJhqT8TtYNEWw
GMVQFGx4q/0wk0Sqt5JEHuovd+S0C5VvQd/hzfl/uiOLODF3wIFiJcWBsXE99TOOE/1YTWQEBDg+
4cPSmt7xNNZknX4U74Hn+CfCzvrRq5RyZaqmjngOauMTM2yJll3+CiACkgkF853QNvaz8KpRinvA
sVV99tJfotfyR+lYyywYxRyFHSY4jii7XcKcLiGnsbVMGwTD3+HdtQ9GFfzSqQ4+xYo/8hxB5MQq
LNAzunUV8u5TgFdV2tpJK3PDTxsKNdS/IhwBrGYtRh8UV3YG8lCwFophqYYWWKBpdEz8aDdIOYpZ
06iukBEM2DSIQaRY2ut0NTNTi7+vFleQh7MhbA8erNUZHKbmzXeGbKZ7bfMWae3XmRitQlVddOyj
V/W0x72btLjAe2Za5Rgr0SdGhXuLaLLFwHcCsOy2Ijc3a9O23g9F6F1VV34Q/IYwT8uFXuq4pXia
9BS66h/9/RRP4e4WX1mILt+Q72qBjYNgg5CLNrs0vBFwRI/g3lDQ/CLlSNqCJV2wGBMgkC1r3TnC
6e33okkW2aSbCkMgnMm2zydLRn+ljnm+aw0eaSKWT3d8CRr3RrBvs+G7Z/U+askTOV8c/mLoi2W1
GP4dLOLyoFrGHvz1yjOfOrUuzpKloRyUQgyYusZwfLetxDqILtzu2lXhkIm5x0PE3tl6iUHUGFjx
ydZd03yv0f5bWnGLMDK+myQ/KXEvlASFoFunaps1CQxnsI6gLezBk4+3rttwP8L7CZMu2chqN2D8
V5TVubHLrVsq+v6PPkiWWymo9H1mePVZhNmFuS4n+yMUL7VvhhOtxVc5xSd7ZlILeOj9QiZVH9vL
f4mw9ODPiDIv9W+JinAIN+mfoMbJcpEinOcNP8asoVaAS1j00420K9yk5jlz1XENirPd9CjpPOWq
8jOQovhn3SqvNdmra+Oipl4PYbxRjaq7dnHyLgKghbxnUlZfIytNSaNQbCryj87A7wWG0Bx+T3XC
tK1V0MFWy1NmKfW8aP2atSlNJS6rkzgTgegUYPUDy3stmmlaTvOmGNM0T6WrSlsx8NfcWMYEoRzt
Q98OA9TchFIFGCSqnpFfm2ghd+raKS3cAhV/X6k5Ixn3ob3m2QyL3toNV1JhpXtLN+qT5sf1CRT/
qdF0BGqn1r1fNCuWmngnnwBb16ehSWRl1sahtrPz8RY/jJmxVArPmoOuSVZ1ocuLzhqHi+9liExV
zQMwTGQ/plZvuvae5Oo7kOdJTLWEUwnsIFpLJOGTeTE8pobSPYrpk/rqRgeNx+byFpwVM2jf2Y7l
FI/LYgzOqhyvxYVvL8jNCpH9JFzeZkQexqp+7Z9EiOXZ0T5pKEP5wfRiDSn6uYuk0ixpJGkuo1B6
kVQFwAoP7Y+o5wkc15/IWsAixnHqCd9KczV68rgr9Con3WODbZRr45sPk13E1lZxaPI6eeNrUCzw
KxxPACXKndm7HoV8vJNK02hxE5Lrz2wejmnxGYRpPzMKJQPNZoTrBBmrXZOrGuJLWrbgGfM/lF1Z
d504s/1FrMUkhtczzx6O4yEvrCSdMIMQo/j1d6twjON299f35QRJVQWxj0FU1d67foFszJHCg2nl
kozO+Cz8CK93YQFQjcitAwp71kbrQsB2bYjhNjwZF1HP8TJkp/iZjkDnQ+fKfWr4Cq2O9XNgQqC8
5WAtoaETl/4Sii/sQMMywf89dR6DJIvOmgBwhKZRS0H50IVScpHn1ZW14dE1AzSLAw7ndrZ+kZC9
mkw1lhhrCATmO/KUSYmOAoPdO/oobmUXf6fpAO+VICjAT4aGYJB5CvGupFSRwNRW1VAtxrWGnWRb
x0Orgyea5rngRgr0eJHfWEaDmlauTd7VgJ51sH6jhU55DSFamGNo7e7MFqoQMtH0bSd8725Au9Ay
Qh/5d+RagTZ2nJ9lrD2iY6UCTyW2K70nAaJwwCKt+6iHJgHs7QRAncCorZMPYoG1ESbRA2f2CKmw
MP3hgGDRYXh7rSzzFLqSf7XMBvVgoKHvIDaWbck9B275lOq6tzZLzbkECkZT9+HO496I/lxg4GgY
qCF2edaA6i/k6NaJ2WN/HaRy14B5ZUGIvLHvgfidJ6dxpCxB9Cx3MWgKF+Q4Q/loYQ6BiqO5ZX3g
ranHUYzRGoRK7i2NWGwVKxN7u+30kNGL4dizFIJOLIJYhTJuWnANvoId29BvjxCRq7c+yG52bm6U
j3LIT65qZvSdpFiGTsouQJpa56LMjaWHO/h3OTbbduAjuuvgGYAqBXUQ9BMViikBWFkrMusbv3Dx
PwW9tXdWc73d9dGahhEI9V1atYzE2nLNhnTVAt/BbFOjqf+Qp2DLzxKPPZo+th74A+zQ19Wyx0pt
3iB8HR5oqKXBrwLAlguNbEi+AwfoXEMLSLzOGlc0nUSKUQGE2wuK6KdM23O3ZEtaZX3ebsDbCGwd
586jhy0UatSozIc8O9UBAIBlaaz7NqhecPvW8eTrhw0QwtULJAhPDICzK5pAzDMq2VCGoPkOlaLZ
He/oEPMLmkc3wl0rdaKLrvnn2Naj62CV0TVmRbEcIae2o7kRauMXsNJOFoaNenEukGquA+vVAhuP
dxbkBIGPYol2xj36RthNYOpiW3hVtcyHHO056oO7rgBzG14kaEgLNEd2fdPcAoNQnayxD+663C3R
AuLm6770gjv6aACdXEhhlHtIh2vTXB8AhZS7xqVVZqJv2QV8B5vZCdtqsTfrugcPwe9AFNzuOrTD
vQVKButgxGgTyHIrXw1FNKB/wBjOdEQfYSmGc6q5EehGYRKrIbrbUMvlGXposU0TvEXXoYJOxpoP
1dyguZE10PVLt0TyW62WiXSW0DLX1yIJxwtECqwVbhrxCi/18kJzdFSUQl46Yd2CVNxHfge2NE8f
4+gGB6vTpnkynRd7FVLUYTKFpIXcaLFTyi3jkgyP6MqKQUsRPALANh2g2wsH0fBY9jyZllK/fULx
Djh+kxmPMgxPHVisv7dIGi+kUaG6yCFtmbF0BCgDC1G+aT1mfUPNPF1jT8zRXIcXO8crhwUZaI17
Z7du/QUtjcVuZFW//dfQdvnLdqCoEg5ptk887t57kNtetHiT/8Fa7cYMs+axMJxw+68WMYhjtsZY
v8YoUjcDH4ODphETVMn+gjqEXA6Bk9LXbNC8OuW9ZPghEDs2cmgxEji2uLehaXRoGvSTgEk7/P7q
GDSMrxusHbIashWQjENDfROLa1K43hKkHsbWHlpxDTWI/ojOQysjFmlqRD/Gwrb9/EhDLvVhb+p4
xxjdskUzAaCOWgStMPLA0wbvjCjrrUZ0aV51QyUf/escLahNKHjG9uv5GDQ/z6Zw7skcmixiJ8oa
z3X1XqqByxFpoS80gCop+vnLLwSDx0pWdzc1BGGm4odm9kfsef8/JZHZmMop6HJ5C0ETHoRTl+iU
h/KsO/qoKeH9io78sn89AoXc69G8Oh/9B7t6CBEZ5HO/4/xjxMG0X6+hezuar6sfXOzJHagFZeFw
gbZ4DTY+PdwGnt2g4oamAFS/25+buvewGwsg9tYBJXYlG7IGO9Rw8Vler1J8k17Q+HEmD+i9nBOk
R19avHeDNQ7RzQqtReRJMSi66Hz3WwB5eNYU91oHyrr5BYjegqqe3wepo+YzPOWYeuApW5ojC70d
rT12TvoeNxME0WM83FClMEdR3Kcs2VAuv0KV7z4y4g3l+WntbUR+b5bIdT1VkNPdWEFW38RqwzC4
GduYCdi+aK7VLWsvRIRfcOx7WxedpjugNauHwXIhLCnzH2B6ee6z2n34nwauahTWirDYBRC6oAhc
j9ojqrXmmgAhohkvcgiqwzuQCJQzQDABbnGAFrPfyJFRwUferCH34KM7oxKrHJzxD03zlVI2NMi1
F8rmmIXO1UqL7jA9Wsoh48f5YUB3f3oi0JxlDeiPhwVNdehA84wgOKGH97ZwRKngj3gqqKGIH2OQ
buzmEtg7Er351X6qleXAwTtxMZGX0qu8UwTmQofeyKlr9F8VFMUfIA4jN3mSAb2OvfbFBUnqqvEL
/6uOapJTm85f0G39ZYGv/aFOh+c6Bq0p0Ex4a2/T2Dvbql3VSSX0jCESBMn1BvpIaoGOIM0+nCS+
g4ZanNzIjsbkW9iWD0ZKuNFCXzGE7o128puNP4T/7LwJquinMrWXuq3n+7xt+Yo1wnuUcTKuC6Dp
t6Vhe48+88NlnfvySKvcDW6NCLp+Fi/sx2xPk5qpD7eVgZ4q5QEERA1SNdAz0SIQpsAUtwBg0Krd
BNlqYCpzpYxz4IoWArTuF1qVHSQTW2ZfHUiCXDuvW1OM1G3xAxmaHH+euERh1K9XTE4QkAEOFhhv
kLH9ccW0WrvedMW6AqNle2zqghVjpbsFN2/6oCOtRW0ONDIxouIUjRgItOc1w/w1D9TSbKjcqDki
YlX68Dc36qp4W6rjIAfaNY/qLRpwQb4WhOlBqBIIMR8AqhKBzMlODjNdAlSB0Gyl5kCsWN+RMc3N
vmQ8zxXAs2AvpPyassqXnYuOIQ5Sx4NmNPxgD1UKTAqOCjVHRzRHq/9oF1YmP8yr89GHeB/saDWN
s7+d9zO76aoyy0JZsEddyfSNh0IO9apkyJtCmtXA7wyoK+T9m5VAbhG9kn54Yg4YH6dVx+7uwFK0
nlyVA6j817kLejwyyN0EdRw2JCDDxmLITPDftxnICtW5fK8ytnIM25UAkGrB9Ap907HmrE0PxFVa
F4Qvw4BwSTF+4W5jn3g7AGIn6uhFaooK1K614xAHaOyRGr4+mEd+3d+VFnAT5B6W+k8bDRW3qKtU
dyj4PU/T4L9eF2XNd+QEXY11FIBgNACdyUlrGgG6WkBYICj+CDmgYOk50MfsA/xhAZDXXyI9DrYQ
w6mOSBgOh7Tk446LcTxDVZJvAs+L74SFx2OsVdqDw10PrX4Gf2mi6LsWxtFf/eBsvbHJ48Vm+idF
s97Yh/FfVRt8k10CfJDyskZLewj6qF5RzLgCF3/TFvq5NJjc6W0tD3QVdD10ZXSNBipE9xUIQpZC
1+LHPIc4FDiu+q9uLb5Uni9+QqF8NZ1Z57fY97IQMA4GBZ3Y/l56VrywwKP63GKb2BpZtiA50X5I
v3mGn1xHszOR6bEzcKGA4lNjP/K8BueiHhvoAjesndSsCFrX3ZHWTWjMgTUqrs8dKuY3A7acc0BD
H5Kr7G3zIDSZrUl99I+AXAOpaWRHC5BoQWam9b+gnZl9z0ctXdhWB9Y+pUEg0LSHlIlsnjNf27Rh
yL7j/ShZxsg03ZhIu5wUCH5VSD//jo4NMtCgzLEay849ISMBmXZNa5aDij2AEzHCBgLJqsFdl8wH
urSU5t0YesgxKosiHG/FwP0vQ4C9cNSCX9V0LP9BXR7Fni8vhM7NHmlWsRn6sH0OzWC6PF51yRLy
zvLd5fVVXfzT5aWoxS9cJ93bfWu8+DIHxg1MXDcllw1A6EprGvOdQDM1cAzlAYxqxlMZiQXvQsyn
+ML6Ol7HaaiX+R4PVQD8O5mdhMT+/p/Ckj1elj6GHaMG9GBOX64bA5JY5mACfg+msRHKKIC+dv47
qjFlYbj5q4WhLACywX5ZOZDXmwVRk32I8WZRAfYE9FWdgDMB+NOmZcV69I1sQ0Pdq/i5LrKnCRps
qpZFFyljkIWwq4fXs89ss9A9eK70vo42CHcHz/srGpvnNPXYS9eMbDF6bv4Fm45qVUKVBBh5ITYQ
N27OzPPAEFuFBUBDHgq3Ium3xlAXN31TlWu0zGdXDmLoZayzHngJvBX1SIN/z6V1CsIaTzStvNEb
HscLdeZOnVnPxHNUVM50ZjPr3p+5y8BZ55TR+zMXlvx95lqx/aOAvvU4NnY5mDNfMDrnABj9BLPB
LgsC/auoUFXtkJ+77UIoW4MAPd7bHTCgwZtTiC08OQVGuG8SJ/uaxxDw5mgrcR1x0ipLQ78NUN14
xOjfTAvZnMasvTtDoEBvZtW4SpTqdR/mKxTVuueqiest9/DtYzmwBPFgbWLlWamQVZ3W70KSp2vi
19vHkXcXSONjSDfxvzop7o62cwwl9NAXFTDsZjpmIAJDiaRvLPEwcLA0CfTSXkzf0nfVaLF9idTP
2R7dCBR7o34vhxJKSQHPXoIRyaPGNn8Nw2vEDLRIFLF37c8j+r2rksfmAO7NrHgeE4B/Ay/40jBs
rdoRfIGQYS+fG4bsVFsm0S7NxwKvBuzOrS37rpMtu6OR8kYvSLiLYrRQU7AhRN+rGXbxhUKajbsg
77qOnQPupCglqGDI1rhgNsMcDZVZ7XPtS6cugWJQNIpLZ4iVV5Ra09mlBnFZNSJvukbd7821AxZD
pfpkQb3I0P0vPjCJt0WF/QElFGquo0uosx5EX8d7VN+AJSuC4iVIenz5AFoyAcBeBUEiIcj+25My
DsqTWbH1IAcw1pJnV6EE83ouP6s4RKHT9DSiWQL5adxpl2h16PDXcwVHeoHaJpCJeDz1RxpCYjfc
MHzd1lFl5Q/kqnv4Mg5lAUn4365G0hcPUFr7WhSae+qtCDcCcxDrGsCZDdMaYNiBvQT2b/xCo7J0
2NUx0ovZtDq6RmCgMZAzV8oe4izsapR2sYX+iNi0NRtuGF5blkMeut9acwAvV+v+ZUVdtmCGn4Eg
StM2+IOPD2CVkpOtPgyAFPZyWYwt4JSTTqxZjNYuxu3hLuVyiz081LgUKxlN4S0aCUf5OhX+tgKV
C9CTamS6qOsZUf8Qedi3BI7RnBMfhJJNh18o2EGvTseaq45XZE21PfSVrM7CNAAvU0PDQfN2Ewok
+EG48VRlLVvpSMzsJmMQyk8haVWFBAfza0iAIjbgCwmfKCRaPJ4C6eG1H3K2rHOcTehXw4aoOvNM
6xa1Y8gzDc0MjSW4G+DNL7wYaH1C7g20n//uhMy95/N2ctLRt7Rw/+lMQFTJM63+durjMbywEt0y
dAGyityNJ6KHwvXLPfZR7oIS1mDZgGRPNyYAVCMjDrZjb2UWRrmjIbLbaA4ZGn4qVPpcL7PLABr9
u14Ww2P8jWxSbrLbIGxuKR/upiBpE2MJTRPlMYenVQpvjaAZIFc8v7ExGsLqREMT4QNDX+UuKHD6
RRwAKDua6P6XEqg+sL5vZcKtJ24ESpfLay6G0LzHFrd6ZRVZSXbOUggL/bsTY/41j7m9BMI1XYVN
k656B5yaoRQSNERvkyC2GSaiTexvfjGQAewHhVEFP+htrHvD9AHaHnkL9aKTbvP0RPM01RbcRNXP
idcpJHUCoJGC7qhDOzPXbaDilIepPBJ0o62TOoYQZiPiFdNKsI4YVv7k6gMKd6C7dXy32zlh6Kyp
HmBb3tUatOq+dRvvIiLcPKc6wZ/uHpq9ad5sRL/DRp+tWyuv9hPzy5ANQKN7YDi3xuQWm+HkXqKf
9sRQwKMRffRWUW8c3+Ard8zSe5pDxURfpGaX7mlIC58Esl2oMr45zYGMRhML/P6SmzbQm6UjWjyz
mFufQTQULF2lZGkBIJzJLnipS1TICqsHv47btfdIrqQLyFN03+0s+NoDlXsVCcv3vTvoGy4L8Sxj
AU5GhOgGoK7QIycvmjPU5xRspFPsGt2lhYpdqdgtZxnQdGl7j0aNdFEY2RewxvbnahDNvR5C+2vM
souh+EDdNgPYp3SfaI2mMmBVVyGIszY0/DcnNBGcwja00EeHMp+BUsOGCBIGYEJDKO5ckxLCoIpc
eUHzPofYt4ZWyWPqcfHYOPHK7cGgYMX8o7tAz9DkzjxmLBrI0Yf4Sn5JovEmKq34r7eDMtBvEjUT
YQliwsm89F9s/nD/e5ww1R6LsRQHE/T9a6vARqLtqkQuelV/keojw+/yDL11vGB0oKrKejw1UaXD
CtnQ8uxNw0hVZuho/qjsxFvHJ+uSmFxputvhmT5qKGqcUxR+zjIukh5Z6cZd90n+3ma2tpHrBDmr
0AENF8sU3IiQ3NgyvRN3XuyKO/QotUunZumWhrTg1hLN7SDg22aqCDbPka8fFDtsBorb0ons7VC1
w9bo8/QZ1YJVNObjtyoDJw74vl1QZ4zyzgl0CCaq10lDokmq9vPyzoS4HyRNEijG0Hsm/moTdIs/
JZ1jbZGWeA3pgQ+BDD4LadlgW/DA57sGnWkDcpH4HECR4X7M2/QeSjf5NgLZ6pLm6KPnHqDCOSQw
B2VCc21hbPq+hxqqmrIAMEJJMnkXyO8SaL2iXvsuEMvASp5UN0OwSkbTvIDzdUS3JI5KNIhsInWU
qLkwjZIlfo/mEbpF2SawjWGfp7Z2HSIbt3dsqxj6TxetVlq3AI1pR4GX5lWhFtIUcjXMib6SJ3Tv
h70ELfE1aMC6r3RQ48bqQV5UeNuKKcZ6QFJXYVTaj2Yc/fSkU/8af+VIdP5C/8I3YM+rp9bNwLPi
RuKmBPB21+Z1sk+txLuQLy+Md77OD0Ac7V89r79VRYxkiBt/681UGzetwA0buYd2LRPcSaHFFBpn
OozAd7JPPX/zbo4WkjEqT+SHwhqorCnOvJLYESB0AHcuSjBggDoh6dGsFhvfQOVBe0+0a2eYKcJj
jLb3O6T8sMugn0EVhYs8D417CKEq0gV4JngLUJ5kMPrFq6dvuTdGHelrSj7quQeeG7vMJgVXGhqG
m01yrzSMC7w/z8bhn0OAoA3kmVGx180vDRDwRxnggUFNDX4n3g9pFb0gr6s0bNTwM19p6caRVns/
YUdw64e7HPVYUEem6T4DBQJu2PjvU99XX/FbCAiIRwYipXcWyMhkizhrD6Avd88lJc4leiDP4JJy
z7VV9mgP64ZNZvfodqNJWm5Unt2M0uNsPJnQWBGLvPp5AHpyK8wjaC+FzQovZCE4x9LsJ/bzi5hQ
7xVeUUsPaLC2aqOl2Vbp1YuABsx54p1qgR5jgR0a0N6RdgPOQb5qoQL9+FmkpMnOaW6bX30BxYc5
kgiyo2XL8t5tkgT64dNmykETaW5p2tnvDe3s5jYAv1a1o6nEsl3sutRqM1p3JbchL6TM6EM4XgDy
pLQ2Vxm6npbvJukwrDv7AIbQ3eyic8vTV2+xYqEligTmJxdQAAKLeIveevWBLNjrEZ6/4yKBBufa
BWhlWiWTdy5i8jZB29RpWbue47wz0lXIOS5YLRRt+W/reSFLIsjG+paNuz+yGfahG93wtoG2J1gK
bpzah3JUrKQWGu4naA/Lo1vgZDAJ3cCXpLKjyaEbhugWf2T5UfDghmKQLXojotsya0xQIA/amuZo
lRZwmqzrq8mepqdTDaDipeF0/q7TnpFCiQ/kPsrYWca8YGtf2PeFbMerxI38aA4oeRApeF+a9yBq
eT9PpOCf2FPTrLJHM4h+FQ0kfPkIqA+0UyS+UO/j0/yb/Yf4b+f9cD1k7yLOB/u3OKa6zvm8NP9v
5/0Qn877pz39HP48L5BDrz+ft/ifnfft50b28//3k/hv/18mnSvQs9ae99y+9w2wcmNTbi7txrDv
HfWBP6MrGwzv1IiI3Ucj6M3CAXlmWiSv3nbdhSHdZAoiOVRebC3byqaOi+UAtQrIErTRZvZwne9D
njd3NBM2aF6lk9IZKCTaQ6aTTqPBfD0pDcmLThp1Itkr5stNaiHha3QCmFOdya0Gnuen3galt4Ob
2400kNZOy3hRoYPtKWi9/oQsLpI/yuz/7UXByav/p3PhfFPw+VyzF6+lBEgHe8egTvtz65d3eNDJ
ext12RsNoPepHtJ2yHszp2V7Knwkw7FGe9QzGuDDYx0E4YqmXS+zF14u2VnTchBw+i3yw6imsBgN
LYHlQc5EDX0vf3eSABTbC3KvWpCQZnFgT15hebT9Ln6uqjw8+khSrKBDbYPeLiq3pi/SS8d73Fo0
vGepj6Y00HIX2fUy60Q6zeUhIDFgEDG2Rd/06TI09b0M4gSdm/D4j0G0vMjx5K/XoZ480YM0zwPn
wrUMUME4+dKacb+pcje69woXAtoeN796KT/6pm3/QjZFdf5Z3zP0IOLBNZhXYPpBX2ijuz9HEw8E
Dittcm80EC+Te2FXR3QwT+6+MM3vrCrfuxvY907uHbgkoUICsimAdsslCo0fzk7u89l9v4035N5Y
ULwflDtdPLlXTi1W/WCjcUf9hbXgOV8kss+O099LrrNTn7YP019ThCfSsjEgTEp/CpEz8js9jxbz
HwbYC7X1WEGLd54bBntjc2j50hnydAz37pD7i1HqUbHkAt9WT7LsSB5CnTER/esZzcTWIWmNM9L1
0BkFsuA0qpjjHZICfEaJWVdICgp+Y9ixfxdn8pFe+xNQlKx90wMNjmoD1Ksfnoa/wUo0eHKDEmRF
0+hvqBZlAQw7eXed/kjzszf1GhrudwFe7Hfe0znUufXRBAK+F97dmzcQwkBsOzpDQRIZiD+8NU9/
PTddOXmbSZVfdGz2kl6cvKYuQdliou7etCBvYuyhsowbgQTxjYtf5oPlQ5c11zP3QIvYq7BVNpbl
FjkL58Fz8ReQcr1b0WpZRvURubR+Qb4OxP7QmCcANkFc+gBB0z+dyQEZ3HQmlExw4rczpYWxdcYx
uWvwPFjGnYzvpWmhndcDKMc1x37HQrcFayNeUexA77aWFaPlL8/jdW0b1lWL0mIZVZV8bvvxrxw1
xx8RMp8dqA6ixagdokKpY3fmAE6yPPhWm4Choh/VevxwviAOtDOEy/7T+YQTs0e7+9KNivN80FEq
cCr7qU3TVW0L9yGzO1CsJtYL3ayTHKVesP7yNd1AYyS3/tXJ4fi6hjm+4cSZmif70s0sANHAsDoY
+J1HUZ9vaQ2vUy2SjQnQEUUHyAksMs/5oTtVcaKRV/rJTgpQBrxjXE32jT0gBaJ8SnRIrGQMlR0a
NigBnAMtfBANtLegavoF9DXajWEWvxiHKhO4UtHt1OXAe0cWQHydc+5H37knq8pPJ6s6KnG3AF/W
1rfT8TkyQWrwZhWl8S+anmNR6Op3LLxGTWf0gh6b0AZ8ZHq1xP+U/QDjG3SHQOTwoI3GuI7DMTvj
Gdkf8gwlsDLMChRKfbkcNdQdraq+4ejD/KXcncZnP2ypZIuUe2+645qnPDt7AfozfA2lm7gPV9Tq
UbYgWgSpTriihg7euf6uVkN62ZpXqROEVv/Rl4wbpQ06+35mPJ+XVmfjz3z7nj3LGmRhesflkT40
Q74e0VCkI8f9RC0LHsojcGPnqgndLfYTvxdml2lyHs9hDRFnh7Ayuipca3iVXwee0BeNqMrz/IHs
4PuhAYSBnQuQ0+Gdb5iMp8PQLIN1xsGIM43d2YBiREOyS8GbdQBF3BEMlfluBLXuMQUfy87SQAmk
Rm3YghlWHdVvRzQ3D2e7f59zg3EK/Jm/SKzX81C4nCMlXeNRFZQS7IiZiZIQ7v0+XwSB1oJbDEDj
1h77rZV7N2RD85A15ejg+Gj+0dPQQEEecmfyhLjnznQ7sQMpeXxsQnPDwl5OI5qijwp1sGMwONGx
KnlZLmg8L9NRSSt0aKD5G9qiKuK7Q/IHmGZjtKHcfRZiMiY7cp5t7BKsjWOb8R0vXPe2d7x0gT5b
+dUx0F7Qcl0720H3uoAGjWAZCMaWJXphr21XL0hfsAD7K41IfJBG4KefdInnEWuAOP1tqYGUdBm3
bdyDN2MIvjLFFpArFoGCJ+0C33x+oGGJntDT0FTfaTRbQB8h2TFP7JD7B6c+lB3uzAatoi5UJjd2
a9fPuMHuSEAsbuz3FjaKw5s0YsY6RKVtmYEQGoJseJOIAkApJAfZmRCgGHO4k6ymMdkYQbSAGr1z
AYwmvw2xZbk160i+t6MVFauQpXMhE/qgeBGSFSuKNC8o2zAy+oWjYbfIuB8c0wAKIIOsIAPyNvxs
DiKaHbIqXKz/gzHkpK94QEBPAgRgpbHNuUBm1NJToKiD16N5rgPjDGi20FZAc07VQO6RDGeb2Tkq
g3bZMl91ClZ/SWdwJk1DT6UeSM6QPoxGKRnO46pv/soM29lUlIigBdJCZFAmlMhHXnvnQKDzLh/d
Q9enwZJA5yOTNZq6h0MMFpvnoo3cg4N0AXjm0ORjNbncdtAmO9pxK4901AHKUYGvWo3pMBBeCZKH
EBKSwJVUC7JqaIkOX2fnCfIt0Ll4yIcacHotPuUqZ01wDbtq7miKR+YAXecatDGQX8dLE5rgbuqh
ff3QgCj0kZE+v5tq+3rJM/TXv7WSfyDbwT5j09UaOiH/NwnPP5q8BaHTtP4wHkI9bRau7gbfzfAX
V5DbUggoVnNeXk0bUhpQmGr3XsPrW7SWQV3t1dQ2c3cy1XI/uhmRUFkMRWAtCOpCH04LNfIYFTka
JUkm9+BWfrUgzEyS61/MynYni7SGIAFSYaCyV4CayQsWFIOmSvAto9QW4Q2zlua+Mcpf726+0425
rephA9TVyzSke/k7o+nw4+w7167VXuhuP80JYEgj2WUXIvHprRQZ+8hc0QhYCSABoF2rofXW0Jfy
jSKIlp2G/Rgqs9vP83/6z/MUg0nhLBLBljqL8KIamRbg7qh1brgqJDqq7Kel6S1D5vBEU+HoihvP
d1a0RlMuNgu7xgjBpP9ZELIpk3wK0kSte+y1/Ar2Lfsyxsy+oPqIvg3eBiuamxf8uGDnOAV9U+u4
02LBIPrYo267CrIxssDsktdLgW5v3Fykw60dsrlsF+PZu+r7sXwCUhbJ2wb8y6Ae5E+5nX3jfSlv
rFh6j9hH0GwERruLie8iuVCEwfPNFS3KpmlWKC8WcwTP9IebKHn0jcQ+Q3tOXqIeOvdA0yarKGkw
VB9gD4dQNmPdLVi4/P1k97ZaN+B6xxvRIbItbiLZ/duNQtkFNPbezZGNClX4tr8fvTbepwGzjppv
ahcAN/e9AoxJ9WGBgm/ZNcA605AsYr3Y04g+Wrcdl7or/W2ksGZvMWgxs7zwGqPR/V0Mp5Lh2spA
U+ajkFNFB72w9L3fVWtRdsHR4ZWDTj11SOP548McuWlwo/nJjYwrw4iPaIFydw724shnaOiSDlOg
CVM0uY+2m9wDTewdNNEXa5cbqB0BHeeyb20XNOtSj8fDZ45p3Cf3CV4GDw3ujGhCwI7IrTRsvJoh
7Y6OPmD31ZoNGgEMSy82tTp0Yg6MW5zWk9HHZRq/c4/AebVME/DJdBArkl5YH40WnKgkRB4J2SzD
mHsbGpL0uFUAJqiNSGHQHCmZ++i0OIRm+jRPdRa6NItyQcEmCXN1giAZ6+Osfh7aZrOM1QlmWXM6
gQzxCkjRKEBjJ+XadMAEECt0CGFCQnXkFxww1N4+0BR9dI07zbMEajzzFB0pe5qnOBTibX6OM8+H
+sLj2N0THuMDdG+IvXKX+OyJFgm7QUdBzrIdfiLZMs3Mgw1ajJ+aaR042Op+hpwdvATIHnVAS282
fyz9F5tCBYwsa47joXkGXUwQb6iz8uyCZvTs4fURLIvRD7MCRytN0SKIaqp2hd5wkGih2gSZbmVH
SxEAQeiuU96//WiePmKRlYeGlxPVm4zNFIz5prWBFDvu63QP9/1wMbb2cKF7NZG9IUkldz7woJPF
vDAHaDyAcNeQpQIJeCwvAJbEe9xk4mUhAafyUyu+iUynPYS5MJGGbgHJDesIqJXW+SscnFXod/k3
sq2G+m+2+qghvaXt9LxZ2mNlQN1cdVe8qd3qpH4rsVqAd/dIZBvT3GzztkpTfxNxRQNzpnz9GjRG
yKLluNsAL6RjQ2MGAVJxYdejY8cypxJkktsAsamhrmDWtJpCZWFa7ZXxPKRVp9GXrgbyQQl9qEBo
Vzw6wZ7laVs0NJVPrHAhiMcdqC61nD81YTFu0CQ/bGgI8qJwWbS9d6ShVfBd64LjMQyL5KpiMGby
KYbH0c5PVqbZjBtXDqhDqjP0RWEuUn1Xa/F4NdDGuEqYKa8e1O3wTcLRqOZotR/RKEJHtBqO1ed2
H6LMdh+izHYlWpmX9bjTG1M88AH9m1YVxSsajhCUutR19iA0Lh5oqkd/m+Y74z2NRIrOuzKEhjcN
3QRSNnUI5QYaxiMSgbxHmY6GgwfIsImmXRpNH1p927HOumjoqH+QXcOWcdm008WgdI1KMNLU08WU
IM2kiyFPqS5XXQxo7l8vpnPAMh/5mThSNAttFO8uRqbg8BkD8WSj9XEqqo0eGml6I38AjROS/Gqe
imQOMz7OU5Hpk/lCdXq0se0dOzQAnVQXfVdWKM7XgX6PzbS/LLQu39KQFop4weO2ngy01O4BgotB
Lg9By3xpjdULC0EvTqY1EJEnW2qgskIw+gAcMVg6YMnYYgsDhwzIVxUt0bIA2Wek8R03OgdeCToU
t+KLSqbpTx1/EAsH0PtH6D9Wqwrs9Tc6s4PtwAJ+gBSgD4KwMtzIKgfPVhxHy7TT7K9zJNMG+Q/K
Yz+7PsRrp4qEfXi1gt6lfyNY165kpgFKCEDQykJf/gNk9Njl/1i7rubWcWb5i1jFHF6VZSXn9MKy
z/EygGAC86+/jaGOKXu9390bXlgEMDOkEgUMprs1pTm1RZgiKYyu3rRWvmi061p2JUVYzI0GYCwa
NHSAqsidHMg95GJ0J4e4N1dya/9YF+q+guTeIpf0kBFTq1tDt+4jjTXYv0JXmlbGwTaMPTCDUI5y
XRAp/0cHlMJXoLdLbwkc1SRltM1SpPVGIBTYb6Mtl+1JXZb6FKurUbn/B1RFfeRHYQhU1clYZMc9
DW9Nx7qtDfbgddwwb12gZuIxB60tUk/RexxDfAiaM80xy1AvXfVqC/4/DIQ9tglSL3myEn+48Ixi
/SqoIbrrVij/RqYr2XSBEpbVQm/set07oEhG8fJWawEK4ESCTH3EliwHdNWwr2ye434k9JqaNDhx
J6d24i/axgXGhKP6jLSfgjZXFzULExD8QQqKBloH0xw/sG6oBUr7c38v+N5tvHQ/mWpufXYnWxrg
MdevWN7ENaB1bKMODZSWpCByGtjGrgfqCsp0aLIKmQMBDl3m4QrUVYmuXJADDfpZbF44mFab7UPW
cFDZgCGOKSyeBcxrTlCgLO8KKcQnieRqcFxtnKa1ltQks6rsm5Mda6MZuYOX8dIMGLZzNDIDT+0Y
jczUvEA0mRMwmg12Bvxdgf9/6xDnbrYbjF9jS9ECdRkzcE3zCByI9LPtMl1qV5vYDUa1UxdYzj2S
/3ypOm52LBw1Qb0RMvlpojdH0DhGcrrLHnQThfpmVka/ULG89EBkjaXwn0iZjoorz1Ls+0SiCaZI
VdjeVqKIZpURHHVZ12MA9YBSCbRkhqwFGwe1KLNGLShQHCMl3luJPWzA6jWPm6iwroLWbnaYs8xj
DdXhMysWoK4q9DuwmXXLAEXIEPpNgnmvp8UrZJOvs9LDYj3bBswBuXGlJrcsG5SXLo7BHd3G5R1z
fG3JTPBlWFBx2pa5Gm97t/APYLTtlqxKVTCBheeIOhjY/kTM81ILZqyPbwcRBq9q0h+52uJnAHJZ
OkS6/1eseshyyscFZEVyED54S7zbZwPktY1VkLUJvvUodJ13LUquJGLp7IGZwBGfNmB0f40v3qit
HJQwoA1p8UBflDqIkgJ8Kmt6FDi2/qHpSTUiNemJwSN17KJnCj0rvnaRowXHWtRnRzL9tCKfr11f
Y5EjWHKB5ZRO1BwcL78amGfi1TnxNRjWXhK9M55syPhuBL6ZS1sWoWugeJubvYTAYJPtSWfJQslU
+z7MOJucTOmkQeBiSVYRh2rC/6tT3vQvpe5mmDlnz7QQKLviyBkIpKOeJz1SPagvnQ5yFBUMoJfu
enwFCeP9dbSUo9/6J4g4MAhHy/JBeKfXx1SLUHCjtNdUEaC0w7AaTCCbqQkJpm2v+zEqC0ogGQbs
qFM/F2206BjzrhIVYJiCbajsoPQidws8l76gsoM4tQD+8Et28rv64iKqLS4vwrTgqolKqJuYoXfg
ngs5WwkhDUstWqThAnSexuob1QCLFG3GlD5dE6/AdPhpwJJEBDQQe+XZg/rIbRqY+kzD1HYJFhMl
sEBlC1J6Gzrvd1gkrYgy3XTa4mA6HZbWehQ8lXpSbyRdBhaZaCZgsltgO7bbUBNrQilYXFQHaqK2
c1lDj+ou7cuKQhJzO4XUOGaZ1BRg9xhDDv2gI1+MaUeM2QO2OrDipslD7YI0x0qt+xqsNWJeoPKe
G/lwQxONEEXqs9LsnC3NKloV/zSTawhJM3Kdpi1Viql4qjbgUW3BFJDYoJoqyx5Mx2n1AK29ByJL
gPjGR+IDfK6IvtuAtezfGlh5NEYAmugjlhECBxMrjnwwSkpL5CmLCAkNJfCyhYOJLio4jVIbyRWR
5TqPT1yLRK6Y4TkJzjnerMbfSah4Blh2G5ApaKhUvDJ1JC+pXfneHBRx5boE8BlsW2dCxIvV2qDW
2Lm0upueFnRIwWpbS3H5Bt//dOeVRY0909B4wVJ+YfQl/+W2JmgY2iy8rsw020UVO1vwxpoPgIQM
IdgWB/e+zJL4GjonrwSxCRsQzoAyJl8SeEZ4ULQoTFvb0eg/OCk1nBzpVFWDMk+bHJR3GrQ2Z0L4
3nLALHDmo5AW+weoeDmMQ2VseksjVwxI+hhLPJdlFqtvhbOlTTbIwSHzc5F8nbbeQPoqnGoHajEk
+L9nby9yumPS1veHaM7aMFzRw5yezrrZXHke9jqneWNcdFfQPvveRVY6eBdR/vnHaZyQ9k4/OlBE
ii1jkAPKeqqTCVxQ0nO2hz4q2wNWej6jvibNUDbWv1P3ZDWZ/tSXZUoonUygi9uisfZZwbTbqOo5
dkI0rAcrUwVrDg5lOdgz0Rnxlpp9wIPrbKgW1CKvFip0y8K2g2WUuIOko663visgiy39AxnT5j3E
LOUlpphD05xj5kobXEN6bDEo0JasAAyfQTcbtCGDZYwHA2wsmCJ21vz7gLSrtb+8yqkPF/ay26n9
eJkJBwTKMpCmJRXEsWuUDTUR3tBCay3s4gAsO54CDWAvshL1auO46jYcOp4+WI/JVFTMEys6JVNP
FTeN0v9KC71/NVDvOU8MEHxljmpeA36R4Fp/BljbhkcrCqzr2O2SWSvLNgtdP3tAvc0E4BUsSzRA
oSYPLkNNA3SN1IOSnCacF4sV/pGXKP/XUfGFIjA09cq2jFk65OzY4dfvmImyRo4cstw+NwHeU/0j
aAzBOf3pW4Xu2XfIE/gWzkC+ZNGrqr0DWqUHUbeyj8E/leFHb+PQOc2GEsoZPvWjHJ1S1JDsA02i
FkHNtc/iVVkmPZgEHKRgingPUhH+S3drMTN1VJeFwwB6a0gujhY8SPYsAyGDqhjBqukh6a2gJBm8
9hCmA4Xy1zb2b5NVIFBVM46bVnEPSa9rSAfslaHRXqy88OZdkDunOhP+xrRQLhTb4OdVC0+dZ6Ze
v/pNu9Xb0P/4dBIM6G+wL6LaPlX9jRaKdiMGU9n3vYFtyLCEApbXL3NZ3wLyDj6DkE1yaiEZfufp
xtaWZTBunZ/NKtBVPgM6D4h1p7OTg9wR99gva7BeQWkqF2uWiZoiNF2WhNosKXi04qCFdAooilcM
k2kwoQ+eO+wHkJRe+5pXzXwJOeHQepmVHhRFHNzjLulRS0nolc4T81Zx7ec+B89mYwu2MRIzfMob
e00GFBI7jsMe8lna9ZDb1QhvMWyUk0bcSW5bq8ASMHIhoiavZdrxDOzG+FRZdGXaGSSCy76196in
vjwEdTYsY+jWzaaBNHdhTe3R0VGtlZlUX+K4flIVC6eMBnCCgQSSzLsCXyFVGGLTYXmB9Eu1UBtb
f/hsYWWsPzRyzE7FQgNZ/AO0m0ZLGnNzcJhJP2sAn98PfnKMLD/HLL9Rt2nI7OI99gYHYNnMOxWm
555AhIcFn2TRN1vkcqlPdcBVryPJOo+AnANvXp7LelyHbeth+O5HHlO/zlDAGBv3qMNU1pFi1CcO
QY9FU6jVA5JX9Qw1q+JdUezNuBYyckC0vKr8AFjgl9p2ylMXCmMeo3b0pkeJHPig6nzPuqC7+ilk
UgMw8hlS6SRAHWgelFWCcgMcE3cNpHIzyI0e4i7j95HhmouKNPBkk3MrveoDkA7oMv1TDVl8myJJ
hYpEG98213/Ce9aOrmlq/M01tCEL1nWJu/OM6BeqM8UpMBxn51n2ppQcxNRVybNB9Bf91EWD1G9y
dzOZxm4PIQYTj99gSMGpghIu38oSAO+Z+gi633RhCfzaXScs1kLlJQh2wTstGOS6cgDRr0tsbixs
vTIe0w7UdLqTer+AUVqM7w7+O3+M6bZ9c+3LmMVnzDCCnHTEwnrZDbq2CZCntiLnzpRvlqHgAezZ
kAild1YvIXzRpagvG5tFEe0jpCwgrBhhhlv1MyNqnDsaJFfQc59dB8yrwNmroC7DWtl2GQKb4uCP
qMTPFtKctAivFfvatursNQj0YJ5BwvLO4yVKSXjkHYZOZduO69kWWrDgTBdcW+ZuKu7oTaSIifBu
TMtBUeSfiJHiX3PRp68GqqUvIpoJs8Bg3OurpqudVah1ECNC8c5KUXHWyT46oz4a/bd25BGU6WW8
b33T1X6ym66WCLeBkjmIQGW2yfKznQDs55RQy4QGM8DaYtXKfFTZcH9fdOqLyzBzJwsD9pUo+Ym6
fNQtj/Y0yDOsIaS9ZUMNff7V1pKxmd6J1WQL/t+XumTJaAuWPmXBaqRb6almqv2rH1nlkZ5VVqK9
hmYNAmr5VJNj1KJnlYGxyfKrH9KjF5b/yu8z5nSFTz8sJSEFIcJKufNzbGtA5rRWPkyt1VFY6+mz
1OP6e2xB9ELi9DK92EUg2Xm1OqQcOhGHtwFHITgvFQZxHKveOz1YLvRPd9XSvrn7BahAQB+fzs7X
wxtfbSahj0xSsFOzmSRAsLelQj6+bGYkBvJdHMSG0tGmUPg1sj+lIRUgXqK01rCwk01kmZGWT4xF
JXL/Q09RPmtV7XtN/HNRGN2aadGsM0eAh0vPBThPI3URFokJZcDkwY+t0anw/ea9lU6NKaLbJoyb
decA0urxoJwf/Vhtn9MBFBGsxZYJQLf9c+SH6rzTyho1mF73DKaKPzZJVA5zUA/8zebNs8PuIg45
6nF5GQcFA272oPrKyiww/XJR+Xqis9Yw2xPrnWj17ewf7URSL3LHbO90K3gHUTSHdB7+cvvBeZta
Hcqmp9bwp0Vf6s/WVz/6Un+O0Rf+s/Xv/aKuisHn3X0MaXet6cBVqkHe32CWfKv5avqsQvZlnViA
4wtAL59tBZPOFJzmRyODopSe5HPwIfBn23GgchdY3ths08qcg55GuSKvBFsFrsigxi1sBwAU/ATI
q3cwB7QLlmyoKW8Bz+PgNoDOzk3n+7fkrctbiOUt0B0lYKJBFQ0k4kBLA0LIP7fgylvoHBSnUTA8
+k3wH+YLra+0ZVNF7XFQq+boB2ZzdPQMNdXV1nMdZIemfru3og2Ax9gglmY0MNogAR4uDElR62Iz
zlrQeKRZj9aQxNv/XXiK0TpNAM4JMGUXqxiiGrPM7cESm1ls1Zmsnxu2h0LtKgMZOWahjya2cMCa
mWENKe3ULIb2TucdyIy66FCHEV+ECS/BbgXb0b/ou4VWae2FsQDJ+GZwQxRRyOtcRFEAaUgHdVhP
fUoXOMc2e/5mWjo9W6mYsc/p0pM96BweTQGOy6m/q0Sz0wE/nbqm+7VDgfuVL2uK8XnPvPHKbee7
70VrqcdMHlzXe3G60APhbKMeDT/Wxn6VaygENNI9WVE/WVBTzXJ1rhcdgALSi/roQHGhW+FYyXAI
rAo6MeTqtnm/GkB/MJscDA2qLjOwwL3GWuduvl9CXt8R+X661THedO2xDc65lUAlxx4LPb7nTgp2
0iFE6QkOUe+fz7Q0vgo7u9h961eBagaJv5KMXpODieT7qoigTPHNA7kuvody0HcHMgtMUBd+Xoa6
6ECXwUyvmwW152Il7agvhZY+807zbrrIGvBcRgmLEubaixiieo5cc78vo768D6tsR/ZBnySrHkCp
DTU19piikPE5jTN3m0YpNtT+RPXc/By1NCBP8FNU1+I7kAAO2zBjadvsS9QKb4zQKVdq2bSbcIia
5zzH5qSUm+uHUKqhKs0mD/zmGQymM5Kbi1r1uz2WrP0rdEU/JNuqn0QovZPcq3TWGqo5R/E1YORg
4UMKTQ5rTi4OCqbKk52gUbKupfXZztDxrmBDEVIV61C14ycfk/cN5PicVWL3youu37eaV76VEMdE
uTD3t7XZDvepB0IyLsRb7kAWOoZQ/AEV3s7JFVLoTjqICrvaCmSfb7PWsXYQ1aoWNOC4ymq6khZh
RpnKK4GNtqKI8kqDvJL4cyXyM3PRQMcUVXme2rqrfIC+6VAzfQU2TOXOEagusArUBCnmss8G/bfW
QhQjDQrntgB6Y92Ai2kbJFF4EhBJXZjgsXgJm+4q8+36wxmcE1cNqDAgObyoOx4eKb6pe5BDUEGo
7GrxFD93Yv23IeMnX+NrUBheKbZjQPBMHNogDh7UIvDu0uIGckoKSiDQw+x6KTBfuim1JnhwjOQl
xJNltAbpryN1pNWrcbCGrGhYudaaPHPM9Fd269dLisZjlmwL7HbMx1EIVe9tI8rwS5CXCXr7FDfF
19ugITqU0BGabkPl2QswlefbiBwAYmsD2910GxB6qsfbAPMYBK0EM3chCopmec+GW9APuivXqKNd
G1UumG1VdWlDXePeLPN8BtqJ6MPwT5EoxV/1oLyCCTB+MmtoFWJrpT92baZuoXIUb+rCVq8NDkoM
04/NF7sZDikYtf4CWSLEl+LknS6p6mYPoCkuaX9e0hBQ8EXttH+v9eJ8SWwUJtI7TqI3uqSCqesC
86N4ZlphM2sNp5ihqr1/zSPuzsC+ORxVzeTX3wZSwwIzjhzIAwUF33nUv9Z+DllzbHldeCiu378C
l3YOZajV3zxyGapOh7vcAepXAWfODXfYE8GfWie3VqAeBq5SZp4s07uPu7a7UVGWfgNA6xN1k1Ue
QYbSN6KtF5XdTeDJgqu24L96393i2eE+afhnXbVYN19NFiEIqd9CFSwNh8qNrJ1jmNifKNr4pKJE
egOaQXVvUd84Mp6DGvpiPI3wQNW0RRvybEOQN+hRvDATObkMEOz7NIsXIz65sbSdaefQuZb45MIC
NPQ/ObUGOB7PRWN1a8Z72jeh7RFXSMUppFXCK0BNQG3L3GwxbauQDTV1G7IQerWzfSucBaKKVziz
dhVQKru6t7AHR6fU2chOOjMoSfyTz8WwNzAbHLu8XbHBTRYi9Kqr2u36Z5/9gmSs8ggWmR6aEVU8
D1UFKLnO+EerDHy0gOvCebJqZVPR3lFUEjxdxMLe/DM2sjnobyt1EWtYyiDpGiL/ZzqVtdBR1Puo
SmoLPWmDv9gAlKoED/vFC490/SnplGwBHSf1lIuo32ADpdjWHvSUhRNZix4KHI9VjSkeeYPNgLDD
QVW9BH6X7fUhDBZgan9jeF2/m8I9hIrQnkrgz5eoFBc717OsYwbOSCh62Op7WdyTpeYnyqxXPA+5
zE7bcjcJ1gX0gh6+xIKelPbU6iC1/RYLPGnqexM/5Ip+zS2n3Q9SZpUOwrcfas3tsSmOrjp2+TWD
FOhGqZR8ZicQSisGVUJwNPMh9Yb+SgGUZjEAer+k3Rff4O1cM+NoPW3olCkE16mP9mZoo/5b3+Sr
GkW0nvaHyM603PCf46mtwm666/EnhfSTuke5jZNB6EKLdyCvgNwi+vx+UPfjmcu1scldLvZn6J0Y
KnGtsaI/GH37NO6Fyros1Ynnpa0Ht+NWaqHZs0pL+BVtnsYtniWWhb8iapK77vdP1CIH6W43UXjL
NCXaFUrU4m/UzX8b3NC3ua84mMhDaTQAe9BvF9T2kadjCQy0QVeAE51rHHDzvjSXth8NT2AnOpJl
zf3XMtD4QxL0/ioFxHhrauq3WBpUEN9LnZ9jNb2X7/SmG/4QQPqQQ57XediBBR2MYguNZebCrhop
p8kA98iBf7zS2vJaTU3Q5tktalq8hO0A/ATpOrlk0G64dLFbM92YBRg3QVea5mn9ZkhYtfzFBFBb
hWKS94ZyJw8qr1F0h+K6auXGTNlBHEXdmUmmrgBM1m4zITlebO3CHSuH0Z0BFD26ozJs20FdYkZl
U3TA4tXZ8iD/mLroDHs6izj0/QO1qGjLcyOsUYMsXU2VWOSOx/UHvkDnei0nMPuTF9x6ujIfwL9w
GncgCwdoJ9kcUqXfj4/8thnAWO8Hj5kwIPClsb+d0ahQaj7/yQ6iiRCLbb1oRd9VX35Np6+u8dsv
hvqiA7M0qHKRgfY7sArQcGO9tuB6jzScUmHTMfbbN5TqX4VGhtqn1Bdznw/F7zbUkplfpPyxbaCD
YqFq/KRBpQEskYWzTcBUB1A4tFANCGaOkdKuad8cK78CdQwiQQThIhL+lNhGi9r22Ipwrur4k6wS
G3yljjbcJk7FwC4+QLZTykt5au0uuh76ulmgP3cAqXw0cTQ6JVAlm4FjQL1FVSNb89htUYmZAEQI
OCXKRoMDHdoe+WqG9fvURWcM3GpjX4bZ9eHTTG894PPNptyGJn7cdWHGC6pQcLChp7FfCRQSF72K
xPs0HlgN1Iv9pgckVw81cYNZUHgHVD2bd5ZpbkrTDu+gvmIfBi0+0eBkAWJda1OAVC0awmJLHGzE
00ZnoYVdddC+bSb+tomlbbItK735QwwZJEhrKwyli/KAn8w7Vo9i49FW19g3WLKwMR0HGlTVHSHr
h40wOgX8EJM6LjZOiST3wi3ca3w06WaSnpTSb/WM/uX92k5WbdwA9BFF2n4ss5j+/0HlfhMDmAfg
x5DfVZavotYErOaG+UGkwrZd/co7v3wsPCggCchnAJ5qBrtaC03s8Sj5XZA4KupIleg3y0cflIT+
CpPBXlpO4s552+fzkFXZEUrP7hFcXsgGutXw1ojm3uRFcl/Yhb+FHLC+FI07QMUIDItW8hYYXYQk
uldhRel796govia/KaCWDe6xkAHJ8YeAqQs81BnFAyUi5XYYtdFBIjo8mKPmCJ2f+4XC+vU5yWoX
BVhMwGY1r7NMfRYdu3eMFtpo7FeLne/ffogZJRN199CnerLMisE9cEgsbEGwGm68ShXXPod3K70r
g9+Tslo5XHgHPHP3YAGWOWSwYKC6sfC9BUtS/YbOMKfVb0ofW2JT37czSCCeR//ndpj2S+pe7Ybq
jmwPKE/Tqv1tIEuZKtV5y0GVcKLB1rtDlYv5gHrE8sbvxJEKmjxUB+xAYxzOQQ8aPLlKy9aV14Lf
UEaggEqBJSmNyoAol0wh1oLBtLuLshBTDtscA9JleAtaCApITWienwP+dId16o8B/9whBaQ77CBy
Nt0hVIjC+U8BoVfrzofM8LfgN2o2zEeNpCMgONCrb8iYaqj+Vpp9CkKDY4DN5jmJPnni2XZj9c1n
WIyRQQduWhN7vnYaQQxdLo4M33jIdTW6E7EOBE3p+XNa6aip/VAWKbD8A+r9Ijc4FglI76nyvgF/
7CyIKhvbaN15gPiaOjmAac/lwOQh+ti57hqUXeeKtrQkrFvThRQ4D7oNwbc565MjIPUHoaNOYz6N
ZhL+jUq0qNaV5xib9pZtas96HFQbqC1AyTzkw+sP/YFp9K/JD/bp0FznmvoCfNiDhpTlnWsIthe1
7c/plcj+AI+Ou5DrYI7uNX986eBuG+19aQ/k47lf2ie6VS4xdXV3RpTsgRDTr0WLVDU3+Z7ZqX5d
qsgaf7ZsQAUOobAucDoEvaHKLxBBAj0qBOq4PgvBLoA5NpR25qhl1xbUiYXDuVhsbBLwR0YgkzP6
J+6wrMyZeZWq2J3+xj1IZINEeDFxDxJpBWD+Z2N8t4wHGiXfuq7nChbeJzBOAIbg+OwKBWzlTSMP
AM7/6dNslH6QjZLr7IqGQxdIIiUDuaxVznsP9IyAxYs5Cjv78SwtVPQp2HoZz76OgpkQoz18/7Nd
GlTZvi8Se2UUIP/IQSWFxDqK2JmtN0shTP5sBvqOljVd7/z2lVy97zM/g25ICk1dg4kbnnMb5cZY
IgHWPUNFSvSuVuAKaTVTHAMUV30L1nhu/NtD+ijudBW14ua72jdirZrVu21b4pbXXXXrB0CndaVR
rqowASwiC7x12gNx26hJdTs4dbeTDuPgd+OyADNIZBv/jTGFoqv94NCI9p0M8sE4YfXMD6BsqQFG
8coV+dDgPzhG2FwDlEO+hkG+hsmB43UgZWQeqcvUsGfe43VQMDqEOfZL6YVPfZ9XmZw+b++bk2Mq
B78d/kpBIooNNlGuGH68J9MPuQnV6khdDSCGxsf12Rlrvb9Dmf2a+uiQQ+kThWKps/GAGd+NTRrB
nlA4T/q+XF10NpozrLrPsFVmhSeyTn3Fm0IDJqzPTKCrAIjrFL9el34m1kXN1KewBAONBI84TaPN
Q600DkbB7KMOScQRVQKc957FdfpIwJHJE3vba4KdkCe06oyDsLEqV6UnhUSV54Uni1uxthR9ePr0
xPP/fM1vnq4LrnGIKj8WcZls6Jp1nnrXQNHh+xvPFQcVMKT1OACVd8hReUEqkyQJqXlatQEpmT8q
RNJAYPtQaNBz70J+ktdQeAkDFJ9QJPK1NHx2lu+dqGUH2UDBqUWBatWrNlEQ+SiP+qNZqYZYX0hJ
8jyPQ2A6VWEBn21H825oxbmSNi79aO5rhViO44lsu7INaJndLqbyc1ZH8ejZcK3N1tjcUdaolAKC
JP1QEhHc0HexD2PwRyaoNx6/8nqT1Vg+xfZ6bH8xbqVxKo3pS+upyXDltRAQD3jRzAy9tPfjqa+K
bs48QyyoE/8y9p7OLmx0mys7Ed9Ql9f1KMGiU4VOyeVbmDE2Y5AvS4V5RfQ9xLrjQ3YHggDD2mcx
MLBFnJX1gpUZSIi75vEbuc/oQYaffl3iZ4fRmaLamXOPNGu+VzLFvHOPHj6aO5ByW3dZBrxs6rfp
lppcAdVfbCjBnCwNy7DuwkObBeoddSjC/ps5051gTt5n8yk6mfd2Bqi/jETRJ3PUGXS3RrtMuL1w
IdZ4LDKBxZOUOqgTkDjLLmqFUtfga5dioUs6YhvGAuw+1RZe62MtrGmQ2vC7jZDpV7cBZa4SK/wm
TtUCn+2lhdU4yS9hulhg4K29sNCKOH8GGHGM8ZPF16uQRWsM/Ebvy+9XofsImQXNXbOI142X6AvX
WTDH7H+LwDJnUL8Wt2XYgRYbVR/bmgnl5CelNtfyonozoIIU9GH20Sr1W+v00aPRusYy18xwHwvQ
4lpGiDSAFWRPZQRaeWxkfyRltzH9MnkFeitaZOB2PnHXYVe2FrO1B2bfuzgBaReF/XIritacbyUa
oO2XcPDspj2EiD9vheLnlXhzbRE/9iWggXXWhPuIYZeBbsUrlOoAYpaTLcv4wJANsSQW7qlFhyjP
jashMW8bWa839RsWLxd6WLAlDYB7HNsu0r9wbeiyfhqTfwZwCWgZvBMARmzThcgfWVbpbuwC1MK1
3qqPIWRwIU6BXSmAdtTHwmp0LBS98MoOgBp0Mga9qMpwDzRaxxVyEry6VWvU/njtjnqlmPl1XeNV
yAgJikH3IUh3oF2K5nQ5agpf+19cTpQl8JUOKLTk8pkOADriZ6rPx1X2BWSBltVkMiC5ugdSjHoG
DTyNpmhufc/1bgcUkYFZrLkv4qG5r2z7ujNBCGINvLn3CiAiQXcdbGnQdni8blOknalpCTXdxyne
FmpSNBcckNTKvkSjLopmOAZbtzUbCbKBLG0WYHblG5qGdoN1bhJ3mpCjOaTVgP/AmzyNTsY0OjUp
1GQs4hwam3JGO12oNAPowetV+GTKje+hNFEIkebyW1+pd0HOzmfDD31kh7y1OkNp0V0AAhwN2qIt
ihI7pq5tnWdHo2UCyVrZaaBKFrSIsn6JFw6ATrITX3GUPJCR3Z0yBxTNYZzkI1NsIFDgaIOF4Nhz
t39kyjVtxIANz9sLA9AU2ojxNDUG14T4m1Na5igvGLD3hY0YkzEU3iBjKAYXpOqXJyhHiN86s4XS
TBl/HRJuCoE3wAV81IZA+gAHCyJD87hvICY/WN01DViV4mxivcpnZEJ9NOpWf7Gy5afJVMoIAZOh
n91pgNwhwZ6DExoEAsAMAXTTF+PH3Of4QSJNXmzGlYpsfhvFJkoxfq4DqjG/j6aKVYzfJ4hdAHYu
jQs1PLZ+VV0VQ2YekFXHHKutdGiouh++UI3D1E+D1Ge00K5utMhYUh8dQuk6NQtwlHQDflzf+smC
ruDhCpP9txgMEq3jFWoQ4aPs3X6foF9cicIrXjr33xBnZVOO/aTjTsgxOvQKttewH3k/9VOwXNp/
9k/xqV/Gt0TyK09tY+Sh14ctKKzce/rdIKtZog7/nn5iGGkDaL7RSBGPI/Rr+zNCn9gfHzv0+CxW
RLb1PDAQFp17N12c7pj6Fd2/G1ukOf9pS32TQ5sor27Jgk3v8bvSMcoNpWHzlrF2NqVqKUv7aTL1
F7lRBeual3fYKCtBUYR074UvfpZQLZbDbmv466TcshiqLHMjSBIQFGDDfmIWDph+C32pdt9LJmHT
c6wTKDHm1KJDkkNBEiKqJv7AYUGHnwJZgYq/pKTbtx7oWUyBlILEB1pJ2M+V1LKW06v/FwNtrVgo
okNxNhmDqY3vzpRvKHI4YB5toT7UTw+9CZSHlKKiA1QH95auOKNYleYW6dINOF+RfVqpKUSAygt7
aBjuvaJcuvmT5pg66qk1JIzavrwxRS5upj7KAVCygPoAD4znmitA0895YKypTX5jLuEz1kV+4bPv
p1hx40l9TOwr/SNPXqUNYEVqM6ecq37MRsOx8yfOvJLM7dZms0QP+JKJbmmZmXMIIw+qBq4NGYOx
XaSY7taWPg4Lr3cAmf5jmLEi30nf0YOcaZTsQunbFoO+BDf5tYv/0CuoczDwxCXJSfV4tE1YKgU7
zl105qNC8hAX1pysdMYAgiqkQ101C9AzmnsaoC5yMJX6d1k1DjY3EIj6yUIpqnZuJb2xpAFsQCNS
1w3u0oiAERhvgsLTraS4FXIeL0m3UTfY1jKcSllQiBogULoDatGBl2UMvJyiPQdMYAHXdR+fJxlv
rkI17D5irfo2BKDoVSyHpM1XL3JniveGfbYWerjMKEYldiK0o8M/kt+Zjnvl1wy0U5Jjj8zSqAeD
8NSeotBZJPjOw3Pr4JVZdgPA8JYyfIHipje2B61QmeH7HGtAHfSQ9904Vshc4DimdquseMgwUWA1
NOmQr49LD3stQXef9WI8GYc+bS6HQjIe2P3/0eabu7wNA9VrKH6+/ralNTVRNPrqaaW6/rbzNT1P
edXuk7D59V+kfVeT27jW7S9iFZjJVypLnYM99gvL9niYM8H06+/ChizImvZ3zqn7wgJ2AlstkQh7
r1XzB5yXLT8AMVisKoCjP/VpBaCLNHR2bLHMF/A1AIhJkG3/2xRv/7PpYHTmS5YKgqOwcP42wKYq
ooLfsVhNqCq+iqpMbRHVQhodn+cfaYEU4sFE5W7r96tQTFU0MYcpbB1pm7YfkIguBQ7enibGs2Cq
7eqgbKvF1pEID/9YzHykooxAuPObvwesiGDx2r/92cruNHEJgZt+MD1jxxnSobZXihinGoGTDdkd
yjUasiEtXezRLE4pKjQYmzkIMnEq1bSudXTcjG3brkOpXCJOdWy7/DksPyxkxv0Ax2i8GkEN+uy3
Vr3HPNXZ+1NhPzml3qyqfBy+e3O68pu6+tmJ2b2FzW0QMbbFFihU7QnkX8t9jtrK9bj05V+55TxS
fDYkd6ldZl/6rueYPlr/uhcQt6OQjuJmP6be4T/YgMpjupc5ipo9WPGc/WxP53txm3j4nuPUqgAr
3Pcs156jRtQMioPt6pjZA94WQEzxAGccFGEJbvoceAAJ1q5IfYQCMIc4dhRa4AjVO5J1qCbSUbMI
myFMz37UvXE2tB+VX+4MM3GffazEXuwuPMypILyzq/oIrhIghgqiu6VL+BplfsOBup4bP/7uRGKe
R2cnawEhk2mBMQdzA9Dk1eOTaRr9m8eKDVVOo0QBORUREG5k16nSTcGxwibmwD84NeTU8cc6j4Bv
9fsbpc7sZDNEBV+Rws3xL5RvIuqjmCnQ27a6kwrlDFCGVPqp98+VM28N6deI4ZQbtZCAcD3mbQDh
i/IqQL2IdyNp28qeD3ESNTjUHut8pRJ8lnTAD9vE5I0SfEiR+Hl9AmnU0yTygEgkL7/btp0AEs4Z
28qFLXIswp011W+ya9g+chQ6sRZOhWZoyzd5sNzzOBhToIqHZdW/tW6+neI0fi7BjvfG+tAOWm1q
j67B+re41MstGH+GDWmjyeMnbcTMgbQNcn1f/B5ZqMI1qkQ0nz8P9bw8kAhVd9bKyZtpT0N5JYDV
09Qo12QLEm0kBVjDX6QkEZC/Fjdkr+Tdx2mCvEWjw7ke4qN2zluXvu9tqctdd8SuCuhiqWtbeZc4
+TGex/aliHl0nJYWkA6ii0UYLqFvr8YuL3ZF651l3HfxaJnnR7JIohTEE5X1k3rkGfkTX/OmaLZZ
mHH84wAvyUOreNAmGqZt7yyzfFejeOD03jRNO260tu8BoezUzz4wOO5oUDeP2X2ZanfKYXKtcBN2
NYpfL7dqaP5XtwCHFY0C1hDtwQGNYln4LWiX07tYYCOm4uL6ur6ycX65scIcCFUCHJFaSkF25KEU
Ue+dPT4KpWTKg8ZQ4f+owIIvOg0Gu9PjeNggra9Z0bOqJMgnappCUwjNzfOMnmLkF6djs6Iuz43G
XCshPcqksEtclCua1jmOfPzdxFCPP3kDN4GQ5yXw4/SiS8AZjyypRACd0gVULUbQ9XjrUXfRATQi
WyMQVQtkTcdRfCUhgziL+51eTk1ApjlhrKpwgFnRwUoCf5KpS6Zvy6r5FU4MRVY34cheulc1386d
ZQZg/zLED8BZa6wFe1Yddto9XcCanByQJv96q+CZqd1ndrnLfVM7ki2JlOuiT6DtK5FxeqNQgUfO
X5XDTZBLcOQ9ne9G2VJwumOSYUmQBHneJNu6w+2U4kKtgvNz60bGmyg6kQl45MMyuFFn01/+ZMZX
kVQ4xmKtDP44EEVW41LrjzI5OKk9/XOD85qr+/7IC6e7GFyFp/tGuevnqs9zczh2Y/lemAOSgEcP
IN10WVAasqmbDKWBSQhYztpwJ6lBFmx2trQFfLeyvNLEhOGtwumAjwQN9bTLnBQ1y+LSTgDhxq5W
iqx+5P38kshWtAXF0fQAiCnzgKVJ+QTom/JJB0sKQOAqoB3OAhKeNF3lvPm8MY4D0yBzeiCNkQ1p
lXMeW28eyheOdpEPK8PnAHMWS2StRjVZgwRn0Oag+5FsFCfrWRzXK98Y+p0tFtVkN1gALSdfMrH8
clmdf9WRF+KkWxB2TvVcbwudt4HK9YqNBpX3lCJW2G29tUNQMgN/GBseKm+sNZx0DJReJY2RDQVX
MhrGFHGUTEZQfRmLfetDQAcWG1A7TptB1YMi46nwDp0NgmXHdpGmadsgdKeq0azQPDwrcHQhVUBJ
6w+GNzGEcet82LZJar63rfmjN23tvisMJFzEjuzVQod8s6veRZeG1mMZIuNViwx7jR2v8PmmhZxi
7Vam7KIh1YDKg6nzrV2VAp6xe/WGsLbvbRdL5LJ19S1w6eYAi4d/GgG1D54oLBeGHjzJpcDfH+wo
2iDv3g6UmhR0IZmVT2W2xoZSBvIlV0OeSGkHyoYUsmvZfTAjA+LkDOlLPnnGq40i2FOaoMCe0EmE
3KhRFGwKOQgIy7Vr2NPXi9wbkD3FtLhcEzDKRU72uYhD9pyVL1qLU9Tzl29IhxcPqBFPcxVpwIUB
IBEvmw1oyvsvA6D+NsjOBLI0kn+fljL7s0U1zeZ+avujQwUMocipjkCLsBkGtw+Af4ScaiHz+xw1
D7dGoRv2Z6E0IActHk+pVZ+zJJsx6YLGnqpt7jc82qkvte7k2IJ2sgqpBmC8VV9i+aU2TWxVn9Pw
aixeAgOMODvN7tt3TefvVLeBdMmfVTY5r11pjnsyMOL4jwZFF5Y7/1yujaNJPBqnpcjk8bXEkKpc
LOPstG83MaGrKXRmwlPzQyNdeUXZbpSisgegoYWNcTCXh3FKhzToatXQOyYly6/GjU3VbYFkVXxN
dCTINn7Idv0cJV8jZ9Xlw/zVZQWOA4tC3zX9HH8FgWIjxMq6E+LfrOex13f4xsdfkdCsi4q5eNsM
LHsyxxGs9joWEOKRGwpKDQZq7908luDRFjJ1QUbzlS3JybafUiC1iKc1+ZNCxPWLQ48U7/2yhPYp
K3BMGFw1k0YHYpBfOidqSX3UA8PetpOj7JKGfHQRQ3WvXEjdMrAeCz9SdENyYDUS9TojR3qeyPNx
RT5Q5y54VKLI40hdgMMuT447B9SjSzgXEz6n5mMvilRbyBn/wAt068sKSY9YdYUAP51bP12nzcxQ
IWIjo37o+i0wLPHazVBOJ6CmsWO7ratl+apMXSNxjna89Nuid8Fy+su0RZkwmca17wAl8tVu43YP
ipzwmS7Mdk4p3hz3qZaFz2ETx0+O4QSkG3Ce+tz5wD/UsjILsGPupMjZT7RNO4TTWgWx5xr/xhho
PBTlEjhz7OGeojRIxnqaOlcGJoOoGBoZWDlRcNQXAAhejE2KGaW1MjjJDAAE7ZIwBD4Z1WvEHTKT
qUkPF7rYmX8qeREdPHoSkVY9f1RX2NXCTvnLx5L088TT6mJz9VSiQZQP2Vl2eCp4qGENCS8SUavQ
4p+uhf2fCXSM/VRsJ9c0n5xDiTqLJ2z8aiEmWyPAysfKOpDOSFLrKY2zaDMhSXqtZOU0Ywck63+S
SMnPwZR0qJfrgKRQASk+yS4BlYjkzsEprHK7AAx4peF8SUN65XEQlT500WvgUvk1KjFnsfRXCmFb
Vb5+7C+2SM4Zr2x5Mp2DCFu7x+lpW1bYgV1VwMo5GkQxQ0S22dhiOlFqZbW1MvAUaz2Sv0EAATpb
SXzrcF5te3xFAET3izYXO0HzusA2BHjJgibJ2g39xksbRUJBNbHHptDsHcno506X2pm8bkvPkwLn
X8CB4ga47WCobMbIBDQZ9ZU3UpHaoM1c4A4kU7zpOzcM1D9efQ+uvoVk2LT4p6vvkE9fYXcUFUlz
18YbI8Ob2hyrwBFJpa1IEwWXxblF3anG8YOf515woyBtK/JM4xj570mCCkkpu0RRQYu8vzZRChVU
RSEt9lT0LSsm78ntj8wajDSo8tsGyvKk6t82FxW8Bj0yUQSKfaViXfGC6/XKYgBwQxH1so5yu9xm
fpvcW7YzH1g+xoeR59Y9a317U6W2+dJrJWgbAK70l97p37Bmz3/OyE7NUpHUquGtihPZ7G/bwE+h
9Fvk97ku2IebLnxGsux18A7p9TK4Z9VYYhT9OXj0K7jTufnPJkbiBhKhMXkoGhmcu/jhUnAc5YD5
XY/wCMWycmui/v9e1BOuszG/o+U9bSrQut82sNkCoq8D9ZSczEgZTTPgWrFDShdlNpqt9LyR/x72
aof1onDM6jzejWtllM/+ZTw1FJldxvufQo4uKsASVJEz7ZC7oflAF91ZrIc05TMmCE4d3Cioa4l7
wb7TgWyVRdPq8w4bvzUwKBBEKS5eNBZH2S4wF5raeqiEx38eh2wd4UCR1Dg3CurWRv6cma12UA6z
txywW4gHXIuMoH2kDeBEj5/sbOiOcwJgxFWLI4wTXWrRKgcsCe+o6SFj2d+TasHjxjG7o6NE0i/u
23MIS4tzGScFQ2CFDRQPVYMVgO2xHRxibvXrEjPXKYMGBzlSyFPr32plbgtHB1/7MiAhmXdLPB8H
Z63MrBsLpaGWHJSaNDJFuY16Zaluj4QtMNEv40m3m9tWUWvUIINJHZznmIMkJ5OP6SkayvREXWqR
THVJFnKY3NiVvlsHVTNkYjoDgE8R5cb3/3sMFY9GAxldtlEydUMkU92be8FMCSe22XjU06op1vpo
GStnBomTfEky8f4DmwHWq07uo25fqAp6f9Kr8UpFXrJPb9nbgE6Kt8WBVHTBahh50l5xsuboC2jP
kPo0OWb90CWFsTPd/C+JKXgDU0jdi8eACiN/e4VVaIU6uG2rv2KtH9LXi13h2fo6xEotdJ+50QJN
PRLI1fzdi3DK6LZOs3UnIHCw9ETlWbpX842zTPXRRYnFq5f1n6meKx16JJeXXvMY2rpzX098WJGC
F/795C/ngJEftdukwvJH70AzhwKyGSdrGx84cjj7Dm8DAlSkeTSSBnkESTOsuKgsuwRMUau996Zj
4Xr9FlxX45dUVDomDCRLswbMRaS54mef1U8lHjJBN07J98Xw3nwQGL7xfioPNU/5tum14UujRysy
0Dvn7Alkr/op07ge9HYiPZGaNLyZdX32ZFUcP/hVnEhwLhMMR8HMBntD+zF0mRyUMqsutQjJi1rK
g8C/lIK0V9s+pNZFfN/Rz/ELZ+a9HJnMFX4YxfEs8EyS9W0cdRMyBOMGKKNAFLZxcGCxZRMS1NT0
BVNkwBSbUQlAnaZ4IYWaqiBDHFr9Ny23C2PrFXUX8A4JZA4Kolmw2GUUeOZo70g4LGH8MIBc44G6
XjexddT43kpqL4pORLD80AOW9viuHEjuA7WXBQY7VWHT3JNIudMINKqWWvZOucr7oRGx43Qe8Sre
ZTSStVXKsTAVt/FrIDOf7XGHmcJpxFFSW72ZVb6c/D5E2iqbRmy1oOXUTgTCXYDzy37tje0ae/Fg
VxcypaDWR7L6HFiZ3sak0fQR6bxRDQ6i/2BIt/Xb3abIG8GG8qBhY7Z0dqGHkx86trXNNlr1qHS+
c8B1Bzz0BTRvJXt3LI8/Isf/bzoRJqcySvVbJ4oxD+zGicSNPjFUbALoBYiPG81N488ucgrWrK+m
Q5hN8WcgKvyNI1L/gZSx/6UYo+W9xqPl2dDmB0/YOADeOIFEJkMpBiIU1uKB7MgL/BqintnDnc8L
0Kw4QBUN5hhwRLLpLF4JkFd3TWomFNQytBQbYVdNB0djKxfQm2tldBWHmkqTJm9Jks8nGjlkvtcH
pCxpfGpmqV5vJj035e0o35tQYOID15Nh2asoBcZrgGJnBroUvmOoaQEhLhiAW7+GQvUHIaRuTRrV
J3PSnH26+SrYR3Z/lKlQFI/slKzt6r81S1vq8inX7Sc/QvYKPSnk04OatJaZsIG3dS9q+fiQRqRy
BvfsSesp9RiiR44y+WjZRMaRh+1IiqIeUqSYJ5ycBCrClVCNcnN7NApglNpV37bT2rem+M6aKnPc
Glgcx3PuHDOsTe76GpUwB2pqwoZarPf69dQXIIMTNqToaoAcHShOC0bHLhBxtAlxZJcsa9KoQGQu
Y+Rmv7ZQtbdifOjTtRyHmonVV0fX5CtH0N+CgCc8LYV7WAYLzJKip+SzYMn9SKZMGsOTrmSr5OT1
f8surmSbiqGpRZeOcgVVX9n87qbkXGYXij+qDCNkF5CK7igx7cPYRtYezJ7DOmOTG6DblgB85g7Q
7TwArjNfc47UVxc9Bp2QKS72woHP4NKV9KT6T/04aivAdi2fKQa5qOBKJm9A9cnm9q7kHZAR6f+7
Pt0BL4zPH/qoO6K4pT25q7ho+VwdmgT8d1OLOsqh1I9gnUJqvamBTUZcXMxTwViLnHOAwYoqxhH1
iJ5uIRHy3x4kQwnK2UNFEV7cipDdK2JqifXWxz5Pi/veWYVGX7xE3rIcrMRm275Nss/RYN2hnKf4
odk4NQSIIyzqdDn4tvahRelmOGqYs2+WEYLEJ0qLH2wGf0TXfw+9sVsj5yS6dxiQ6esxBaz3fzLw
x/T7+ZBidjt3xy1erlHm7X0Pv8gjCjAjYD/QQWViYTRISlH6VtQ+aUIPYLizPnfzb/Ei0MRBURxk
RfgP3lruo1/7/stgVfcEop7kjrNbJlCZEYi62br/OHblPQIBUVqRGCiKrrSyaiCvj5P1zwxc54Mb
mW89kNTeHCv6jvd3cY8PbHgrAVW4Li2U4JESlZzFPmGztnJEVUobxyIF3/s81zVS9ZoqiPo0fyOd
iNMiffk2DimNBaUkptlrKxqlylCjOafOZ1JaIjR26XFLmYpV9qjeiLnHDkWu+a8zctGIswnZ4OHr
iB6xNJFu4NihFQxOPWhdb3TCbxEUiZWIcvErGd7NnjezjaHF2klbwFmF4mM8G6gvmyBkd6rEkloy
aQTNaw9mCKR1CJco9uFCTbrAg5uDeVJBSewL29IdT4DWSEF+gAM9IExWr0D7K9eW2ZS3LdJawE/8
b+xklLTqAgD+pcunzuuPZl53jwUmzUdvwb4tC5GbLkR0SfkAYLq5elKi2Ha8NU734p0tamnyqvd2
AGeIA31hKLChvl2AWU+iAjemf4wabziSgglDV/g1vVcCghWtmzC3igxg8cl8nAVMTPHT48Pyk4XY
XdKKbnrrSyvBWXkSnhIfGVBjhp3DNjeSd6sf8+BfPqGhjW9sQbmgKXyQpwUM5DZ1pI/b9jnQrUQV
jjta2T3YtT1jwGM79sw46LRIw4QDRUrlirbDIz1ndzMzgKHya8Ob5BZOUFcOyCG21CUt2ZaVvr/Z
TSfbAokQW1LUpocaDLf4QqdkKBVBnoNlPrXgJT6pkzaTF/G+zTHpUSdq8ljNtK9sSUm2DcM0h47g
cOAGGA6ku431Fz7rK0AzjvcJnVwO7mLvi9R64UODFN+4aqd7UtPloh0FuRRQdqAcQ9gprVk4L9Qj
E+VKxuSv/7KQQ0yx15ziOQWuLxhnrEU3dk6bmJ9tL/snBmLZ4+Ax+53h905i8PWiwjrmYYCzCfOz
cmpFt2+0n+TU2LHzkRPFKEL3PFKXipr5Frn2a10b2Uru/2npwU+t6nS1zxgBJwhIkK0TOKlmuWva
GgSVxsGJh+rkzqENHqeLjYm9aLBtiy1RiphrVQC4Lx9fIEALYjpRr1tRoFuLCzLPKhx7IdeBZFaN
A2twPqRrS5TVhjrKjoVDmiJrcJU4/bVxHfvYMMVpnYxXxpY0xtrMenWB7cTscXi29ASpghP4vgma
CIDW3n05IHF78nPQkgltYsRnLU5lgSFssQdCNko7Zj20HRYwv1t1LbZYRAyKSBeyiC5xuLBAEpu0
oGBk0Yd9vUoBt7R88rQGrEE8RqGJi18FgFDYvdsA6X01jLPsFsTRdtNl3iK1TeyGe+REtvisnATr
/aj62rtmAkDOofqK0qMk0IWMtN4MzP3/3Y48rqJ4MduA4hXACoCXXOXVkD51rLf2+WwY+wVQWk8u
XporfBmyr9XMjvU0hj+tND7N/RB9daYZq6zKOTuFBjf2Q+cXT43TWathmtOvGqgrAfgDOCwjASgH
WPpopKyqx8Cqk+y+y+ZXVMjF3915AU+TxpOnxRynO65F1brUvfg7QB6QLxeWXzJk/my7sUsOlpmY
bx94Fq0z3TU2cmCzrk2+g2Zg1Tbj2RP8BqBOZ7UhPTneL3m62Diqqf5KsXX5iS+Nv/EXNp76xXXu
TdAPrZ3O51+SpQfT3ICk/1+mOJY6m2bDdDZdunb4omedMvWNo8t1/a4WwF10yaj+i7qNuewjFj4p
UazXIjfqYjKjenKvAZlKuRahdYdUl2T5BPr20zlLRCtfo7ZrJfQW5ZDc5kRlWSNNVIaJSq/iIoEL
X7LcvtO1v1qRk92LCxAdzy2S+SCcW1lxY69JgYwqJIOToQ0YeOGaiJRsk8qVyIT6M7AapZsKSgoy
+TVqDdjAQ1J5UzAUdnfio+0+1jYqvCivZ+E4UmVj+CUCptbmxoIvTvEDQMxXFn0951sj09gq0mMU
04nZUYhTsWPl1+jGIL80qhLcWr9rYxt7H4aYLpljCKqu37X/ky8ZR5avH7SqmlcfDa5GI63q0uAf
jaZuTRkDvn0+eEg1YDMmEDI9kF6c/mi+59MwH+klSaKuyJZ97oD4nrr0LqYWcuCkLfXIASBYs7TV
PazzYgtAoqAFsQNszaHsyB6bk+yKJLirrtCOYP6U2kYkxVF3hk0AWI+6svRt5DlzYGRN9VBzVj20
4iK7v2sTK/ylIDuhbSb72CNvCvCW2LGLeTqvwb8+D6hLYN6dbIIdwbvLRL1lOPcv02RPQ2CRkSuM
6EI2uca3dVGWR2mTAKrjTjbJRg0BJPB3pMMnD34CADxs95orLeLmNpsKoPiIix+hFnOZXXNLJspO
yciYfAcfqTCRXOPk5pxue21aAlfgSUSEIIEKAnC+NzguEkATpMCR0b9kGnONPfnOXST44+zl3Ge1
v+dRoz/lyZQ9ZlH5xapn/smJY+9Ujo4FOkaNf9L7Mj4A0BrzcKH1ub9sdWQ3bambjx1bA+Kk31M3
YRYQDRuk8QMsmX/KfP8n4KmbB+r1g37o2goY50LHxM5KHb77Xeq+dGa1pdE+uBWvClEHKFzoVjSA
xKxlPK9h2wwT2S11PWRhyluhrm9417eSZ+5PjTVXt5KbnvdMd61Xa28YfHkrpVdvDfGX0q1gtC8U
jnHkG+D8A2Q1YudzNrSDN2r5gXqOMWIfGgdx4x31B6c7t6p4DjcFQ9LrjeLWhZzHX1FVKGp1IrI/
AlBXDkJRMxFVCmm8c1PcnRr/cp/Y99+4KY7mm8Fohi3t7aAGaEFOHgpRD50HEnqxjSTVV83hNzUp
/NLSjyB7jGPs53ZgJ1jLtFg683CqsT6Cz2Ndm9pkfqZuZzUyfVZSq0RT3BxNzZBvCXrmL0nt3rns
XT32SazeNB0DjAQA/MCzIl488tVC74cGfFnCVdnK9wv1zTpD9oJwU68bai1Md3Y5AzgvMmpwHgPC
js9usxwIt67sqjmwQBDxvNhzdsyy4Wzh2OyASW/xw3Gwz5l77dlCS0prbXTjLDMiKNkg9DO+61vU
pVGX0g5USgRpWekWwVXdBNmALBkb0UKjrEmhtBSVuhSa4x+3a4uo2+RT+HfF6/krtm36Varx8n4x
AZE4RdlPkgNOHezmVlJJuWFaWxs1o2m2j/ng7jCDVXMLNSVhVILuosj0DhZqqkEtg5TkBqj48m4o
H+alA/qE7/uHUMBz++Vpmpn1CZhC48OUAkSJ1i6o5c13eaIXW+qOMQqZAIub3FM3mqSTZrPxIcNy
4crJwNt+S6GVE7eBeVXkzFtXqO4loJo5Hb81nd++eT7P96M++Dt3WOy3i0FszN80f4RBEuZ7kGH+
zwZqiH9HWEbUmA55hA0qkdbfi0T/znXbO7PStySii1XZ3WPdAEfrIm/aIVm52pIdgOaG5UPQdt9N
nPY+UtknpovzamQG31IpKJWSakwbD2k8xle1pKSIkRpkIX/xQZWSGnM3A+A7HbaarZVh0PnlJH2d
ZcCXiOvmKjbD5oHC6wWKDRxBaAfoiyRzTqXd4fW2mO4mBNLHWi5Y7HY697sSKJVkk7u+u5nwrsIh
sVjjUH8R/UbY+FP9gtkc4r4nITtpIotaZR5SF9AYj7pAj7/KWqTsMmuYgdIu1GzJ5v2NG3VnMz/a
7dwf6Vc0pU3QhYDAUr8a9esqpvpKeVOseVHeyCkQwL6uPEkkC6T8xDmAfp2VSGpO9PHLjLUo/Vav
6rBGVvrHi4Kc5bOAFLlh7Re9x7+CMPUt05xXEkBsnrJjnoEDhDYwSCazsj1AxJCGZNeYY8Kl0ifJ
dq1yss8RfgUkt48IsblWLet21l5CnHSAzR3g2ZsWedZBFeKsOSlT/1HPAC0UJ7X+CAYhbM+C4ZBE
ue7wHbmRmbJF4s0ctA1OjbNoBDiS5S3ku4hAyrZzYxBhWcwMSOG1rAx01F/r7bfUiOY1F4S2heC3
rQW/LV2yafZODUpGhNjwUlQ5lxelMlMycvBxlC6CDdEEymoyUxaNA3h/Exzc9AJUBy6aBjph7vNy
oxRXpynqFIjU9NYlmfIzuwKbpSS8dWznqThiP2VFZ4Dq1JD5druN5uWrPL2ks0K6/MsOp5lXNh+e
XGrt0m5BfPFVxb+yk82r0011HEn2qssjF0gk2vKz6nDyvC5qK3lwmgPR54Y44H5Iyxp7RJ4JDgfN
je117XLsIdkxTx7iRdpJEZmgBsRek3MMwolyyvTQfQYp/Sw372ifjTbrvLZ8AW2Ru5dbb7Q7Jzfq
xCbfRUu7cyVp1UbdRSv3AimC3KRref1ipO45qpSlVTivgQaPbHwjT0HByMb7vkjc4zj13hbF1oCT
LRpgx9u2+QOlPEEvGOFw4PNt6lv2qRdODvYg73U+Okfgl1w7zWFl/eAJUIsyMMJ11fiNzRb7VGha
spnD0l03Df+HJlgqs+SKqM7zxkOTa9mhj20kS6k0FZmXUvJBqmWX1H3cPoLNo36oEwOZAiDuONEq
uG65G4QV5vC0mDQKQJPjsCjH6TeWvaSd6i4/IRW7e0JyaB/ooEj6nNTx26CFzt8sau48Jzb/ynXN
WTetUd17SZLcVZ02AcPsbBpx7pJpmjDj1nQBSfdmXpz0Lm3rcodduxGlNn7zOjpdsdKxWvxSmcbn
zsHmeIsPugMhXBxYQ75DFmP7A4kqeTAkevhpapZwxUutBTtONW9jYM7hgYCEkjBibA8GVawdfdQK
q+CmCB4jqZbVlfYzYnVQai6Cg3BJBkdiUh4YTaJ9KgorROnn0j7bIniR5cud1hURKus6ti85EBMA
ajBusqVuUZzgPWTIXsOOKE4MDrTdr3nTJ81Kwr06EKAWKbuSfUoAbb1XJwPU4tEEiPNfnkpJ5wnk
flFacwVAAhVSKNwI5VHnurcaT3Os6vRPHz1EP3wW4oSz2QkPejzemmAeiUetesBq+dk6T2xj3/Yg
lBK1NLSDgFpq98Hto6t6GtpsqAF6tq4KACmSmbK1/H+UhFpGs2TrsUynjWvk0RM45EUmuMxzMFwT
GVN6U2wpvYDSFJyBYeee+kyoMyy2wcYOH6lRyRCkNoU3qX03A3onxTBr9pujSF4nhdVO6X1crdWr
CMcq33AA7G/pAyG5ZmHuJV9LsqlUwhrHx/6WPlSSyxfR7YfcF/a8GdwG9SpiIkaXPunadesa3oZm
VjQFYx5SlkgGnP7uyg4I6t6GTMhY+bZA9tiBEMFc9brvPvZR/0RkipeeIcgbqcfi9olIGC86ImGk
XqXxJ+rNMw5bhSX58bGvDqBEylfmwP+JRBWVuoTR8Dd+Z+xwJWIA75zrSZr64otDSt+cPjRNjPaf
uJmrDfh4mxU3+uHUT9lwWvy2PGhju+mESMkn1zhb/N8yh03YDSObEDMfCvVf+NJodAN/Dh+tM2ya
YdvVn5sN0OKTjcV5/9S3af/U4nwg1X37jnokbxKrBP98PaxRIHI2S2Itfyh80D0KJ9MCMV2A9xsD
Rr4b7UlIxkuRpgd7aPOAZEpR/zYO2apx1O3QOBXGMfzaajY0RHMZguyy3E3kEBRF+Yo/BcDxT1gu
ZFm292IgKdLK0elsVP+qZaaTpetyRto2LSbHrInurxaX0uWXyZWvXJ2iCmhtMCSHk13vjagZVqEp
IqpF17mIT/LGBVDbslTPDSgKUCUD2JmTPiQopylNHLwOybgnGV1ivqT8YAvCJ2lDTZTAXhmC2cHt
tl038J2HvUCaZtBMxEtw1GHPy4jtUcxJSEEtOe24UZML2ZSLhrqzJXlFeRk/cfFtBrUCvsTiYjfb
MXS1442YTHvxVVdO/4UM0XD+GEmnG3cfaBX4BYhB/xipTt1PpWHwnW5Mj77rDHveWyAjSgYUxOL8
cMb2mBD0Ag4FHG+P2Gf+zYa0Vz7CxkkxYewXc4081hmc2L31ikOdn7RFYzr+W8V6ZDy73rT7wKBI
ovfYjfg78KenHQP7uYzAXfsnbeF8YKD1sfWK7ZD/2+ASwa2Td5yO9bf3cDG4DEE3OYt7wNmf9SoM
cq0xNtxuHVSOR9j7vLNmbj1YYLjblFgGrvqGI4VSEzNnJ0X11RJF9yCYxidiCENHGIYo1lxVNI8m
76X3pWFPhlM31xujMcx15XWryjC8ZyJnSubUC+pYSySRE/esBATyTAfQCkifbCsx7lGF+2kUPXIA
INqtOx+Na3dkdIO2TTh0oM9R7hTxMrqdCc6UuLtfEtt6AIb8iD3JZFzRX0mXMF9iYInG3QqMm/bd
lUxZX30yBoDh8rx0pCFZz2xMNpXe9ytibfPLigV6ks0bBTlLmDwExSORev5o6EhuOPGdJZvCMJ1D
m9rYD3cDE3SRZ0akS7ek09saHH260GJXsXsmPi8hIgciACP5xekDERmQ/OJIYS6xisQcHuVolzhu
yzIAuzufdQefaVd62fvYhoNsLR/IMvxRQaYZb1Zp8l06IM13FdrJK5ZTzR3BoUcW/oCx3XJRs0qS
uVy6U5joX6lH8qLm1rbpxnBFMrpo/Tis3B5bckoWh9nrbHjNnURrP4cmPeGsu2kD0rdfoUmeidBa
CfILBf1OoZFnzXc0Oq9BpZA2AGV3KsM+9EhS1zWw7Jrikrj9uUUy24uwyAdt5fZGQca110v/AWuw
ZU0mPEu8ezb7/4+1K1tuW1e2X8QqzsOrZlmW58RxXlhx9t4gOM/T19+FhiLIirPvObfuC4voCZQt
kUSje61auqmgpCCT87RamvVA0OMzqtKY11QrRii8hL2LdzlsYpWP+DHWRxqQWFpAHtvtSd4KS4fe
3CEHgF99JBE56djqNRa+LuPIyKl+SFKnwv7b1O2HwLc3rd/4X33dPbqAWPiZeWA08pq8fSKLKDFt
EI+5/tcQFlE8Zz9LAGQvitlrnnxXw+t9bqJrNUjQcgPKO6LBI/gra7TwOod/v5LH+NNsAVYLGGnR
L6sgtIStF5QnW1ICBjzYGsw92Vo2kl9zkkn+vXNsFYfsVWylOMcmkYrtz8EpNl0zwXOVWqjvev5F
sT2YoaFto8SrlgSxTwo2ie6LMB6xnYO++Dj0i8d/cyIiDYAJTovKBAgWBUqFk2u8xOBo27rYddsN
kfkP8cIAM75edkjmHYeqHx6FnNnghenT9iTvK14gNyzKr7Cru2TMju7TYoxv/bgIsMZh/AeI3lGK
g/9naSXdtcXojNGPAgVuZOHiZ7O0s3A6FOm4pm3GMGqwaigHfeW6NXYBaZwBi2RF6tLhAOnmsmCn
zI3tYEXgPzOQGM1iLzsUAqFVnzt0N6FleUXorBFv8kcGJhLvDNhadR02mJMkP5B/kwe/OdS9tiT3
LBvZFqgNHnbVsHtWLgD7jtfLBq+thDowsFq7qXULFXUCpoBgBsIAMBRphXuCkhXIKngmoGWvvBTC
wb97FVm1x1aVAaZC5m69uSh3Lo+zlyK13qk0tS7114kn2sv/auBP44iEFkoSJj7whUpiUiY0Gbp6
CYSVdnOlsLE1X/to1VFy2+u0nZG0KPER6VCZIQXqzG8ByKX2fwsQ+dkpQAPMbk9eCwUIsf+9uUqy
/muAijuXCVn6GBSEFPLSKACe9XfKWF0BXaNSBOuudZtdiI1szTGxK987PTbfUSXHUNZUsW3Xjfwm
1B1g8Pu9f1sDCjLcII00LLGI7leWEJKGDmaS+bcyUBHbHcXVS4CCL9xZL0K81sL8Y1hyMclGBVMT
VCDjqFYX+tnVLuPqAKHbmFXsgxkXsE26hQqlWJ/zfKFNlfYwR6DTql6DAoA3wHHvFsCDQgtDm6Ly
bWjYrukzb8kAhvdsuZr16ODNAPVpab2cef0vxlWhW4/oDVqMxug804Ec8DLj3tBQRafJsra2yaGt
E0Q3RHQyprldlrJdJS6FfOlSsLcvo5O/uvYYKAlbyxnt1Tx0Pp6Feer+KAb7ngMt/iC/AchsTYfE
d247Py+y9QSi+9WA9/6VHDuTeR+YeXJQ34Ozx8U31ACvxwqoazNQSs5f27NvyMZkc2qjTPtg6Vqp
Eawdp/AEhnibL0zRiNAWpRmsLSElFR2AfgB90nZoYuwY+A6glTI6NUlNPvI0NMaTO8UkIyUzDM/A
ik4EuVLHU1qbO9LwD5NdzGCRN0Uj74uPQUIURLINNjjyrSJHqTX30S0NVG7UVXE0yx5oN1FeJtgo
1oEJYAAQYNsVgOomPSh8pfUFa4oTmmBfUT4qNrmc1CNrl1Y9YMllpe98nPstQZkr+N0LdPKziULi
JWOFxEtuoHp5T0Z8a+oQyQmajA5XF4CXRX3HkXaXBDGklZefBBysENWcXvw9pIaMzo42/VVU7BQA
gYuidlPswuOPNnQ933VZFhzaEJulJUoUl0adBc9AK0ufxf6cGNCBYWNsUSUo/8KPy3/2rMDaVk7M
V6S18cB6mKp20/keIHZ8zXwHtaxxWxlT8BxqVQoqRq9ck61Vaei+nIqn+RwcpbO3ceVrd2Tf54B4
BSJ2AaTPVd6Vrgk2lTi7Kxl+CWYVOcsLISBzkbpD2SPuH54jyGC67M4Hjdgd7yO2BXQ0oKJIEwgN
qZs+KnZeVf6ULhScFF1c6+CQbR+UrTTxenAHJ8EI1mEEIQevH1ws3bLIQqNlI+clN3OuHBA6oFOu
7cIjysLzeevZ3dIIgL8qr5yigAIGWzwoG7mQ6dx6tgG6t5dBKB6rgTthhYO/BWaqvQH07rTI3Fo7
xEGwbizb97a26edgpsP+sxv3FhbHOJSzY93N2DW5BY7ZSsltUM2ZyIDrPe6uWG0GGrBIVmXvRUdw
XyzIjaxBTB+awJgDLy7ww7J1N446AGpMbz7a2RuZ0GZUUx4T9PtW8QbveehLq8HFJQ4Wbw5lApbj
WjNOIpLruVkAhbhjmyvFXJXaxuYVOLsAwWGDHRNRZqDN3Q5DCXj3X4HpjHyLvjrgdRD/mrOS5GoK
ZUtnTctPU1wpaJq2L+Q0VxcmPsmEtffKacGDLHf308odFgA68rEj/SuXTLK5nv0dpaApl3wloyRz
LHzJTlUGMDcYFtga/zwehZIVBGdfGtLk6lpO8UAkFVRNCyzErLj1TVSbiyTb9VYfacsMb2W0a042
spR/5EFOfhcucsMviIbiVvhc1Pyr7NzZrwdeENqs+nadlHw69HES7uhsSPxg1/Y1sCTFmZKBJuM3
2b/bfab9LN61HZqegD2TeAeiMxjQurfMpzzYMicGK2KKlcWySkCaZzfAclQ2vWn7W8VsQH5kRyZa
nTx5HohYbWAWUNFzj1tryDX/bc6telUA0eEuTWM0FAxFvAEUuPfF6QxpGibRzsja4M0QpjHgt6Wp
5ncnUxF1NEGaO4Zp1RjjEhuvaLQsJg3ZRZSu6JMBbk42TPvGzIM7R/ATKy3IP6PnyuLRM1jK9s08
+dLCBx6j9CcHOgTh/GkMUlIgMQtwsk4xrmY5x/DOFn+a5bMYzWxHN4ah6wVA4OLZqrA2A7lUFaHu
nbZMaJhP6eUQbHMDKFFbE3T3MG4+Gl/5klYZ/7svm4rvp3ubV2lfVF753xPJKiOt7KSsQ9+cYdab
a/k5kaym+Cy5rFHamXLRpRf8oFBXdmBWfj6VJo1WbmOnLXsnBhi/NNI7dy7eiRzmPFI6YYlXMusL
6f6vfm1eX82g5hO6jzOo0dkvzLRm4ZeoQmvS4gh8cn9ZNbxYcfDqjAsS+qC0Pobi4IVYyTQOGh0c
MF+S0otavNSRX1oGaKkUYVJ/TpIts7CAgjWJ1IHCqSG55sgaLO06BXcsmvXY6BUb2nyRmyhyC4a2
TJReCuXOy2mPRvimkYHGcNrWkc4Uh9xIpYoLpZM0Unq5MeMkz3ba40eB9kMTzJU8HPc1SqDB4gqO
0DoZUbVai0ZDT6rE6af6ULQVun4K/LoCu8MSjQ3EM2sF2ZKiwhONlejEukJ60WLkn5VszCt/r3Fj
q0QqyJWsSgPsM3vdbzHJQxl/EhNgpaBaVCZZY+n7U8NWZyQjSuLRWiU39tXev94kJYiBUD1iUIJQ
1QIYfV1uATtTyDIAbqFAZUVCCkSG0oeikYYC0RAtVS+h+Ep59CUUZzQ026Hb9ZYGHnjx5TzLA/pm
2q77N0hq6u1nruQRAFliZ494WxauSEjgS0ynPp0Gkf038runACr86Jh7Z9L3KDZMj2zI06PVY9cC
nOjdEgWzJ5nSkoyGA75SgxX3OxpZwp/O1LCxqv4GH39DcUlO7hGKRYcFCTPeY4sESXc8ezD3VQAa
SgVYoLSuPk2mbNW0HyfTtcnEPf38oWhemix2OLLolX+YTb2YnEOcggupnKa7ys8vD2iVWuglS456
1ZbmgrQhL/huLrE6pCHW9uPdnIoXzmoGxzdzWr4hDQUkNQ1b9IiMnRkfT8ZiJqCD8p0hYhUfJyYP
iqcl+ikehcJCZX+66BmL0SCqAWtZ+/pGj2PkfQvbr7eg4vF2c++jtwu8FTcDwHOXfdC6K6nmgs7s
ysVvPZdctDabwxtf1IN5mu2iD1qMO25udH0QbEr5N7/0Xgev6V/Qcd6/4C/su0MiB5aRvLdhlR1J
Fbq44yYc2T8a5szHG2U6aEs0kGerOCn9TWj37QrckdpaKzq0OIzFFIiPU+z0JnX4Mkvq9yqstJsh
c41HOviGt60bC0R3qWXx5bqJY+Mxt1PzMQdXmEiUbWWsxvW1myRI35UvBxb2zmirYBFhA4QvjRRN
7DnIxlcnl9BNcMUDtoDFfBSVu7m16KbOOF1SosffmmTuDirsjDVT4nj6HYmA+pkCPChCSsXVUdIk
ijuytGZHNZzr6HKIXPppSO8UxdmYSkE+M3bNLgWPB56zyph8KZRnj+kCIAn5jlVxvlT3s8a3RySO
Kr6iaidS0IGG2K8cV43QyjuXsiFN6gFoWFkr5zQH+ipFvbh/1nX5A0D905Z2poFs/5cGHrCtRzt/
o93ptxeb0nSK+9FfQ5dHqEqFltx+s9OxeCzi+qHj6Ns1Rl69obq+BfENenmj3G2+WGG7aWa9fNM6
vd+GlgleAmHG4vHQ4HX3OWyz/qixCeXZwszy0cnkAy34NtSyVrl3RXvtbiAJKd1pdj1onBd71tYR
vfKXIANCq+9w1GyxAsC7+T4Sw45o0ouqkENlTNqsTLI7x+61CUUVDYhpxbY0LYgDjaXr3oqdJQ1l
BeeMNZM1zO1R1nzKlTMwJdZTVwjMnV/OyEZhP7tA1ypoU9oj2dGBjymurWMBWrbQYeh1L4wP6Mq6
YpcBhKoFVvUJRdKir/CaJoaoY/hL7uJNyAC7K7KKQnTlxfDXn1cyAH8ZsCG91JB7WGWezY6VSdjz
4pTGbpA0h8gOFjRSh1hgc6shmcUwI3mgN9XaSvIeoK6/kGZtrLx6UGvfUbc8tcGHU+iumZv7stFe
KeJRA9xKX91RUz3Z5m7iXdgOI3PW2RRlS4UYSyh3ZtCCkrpO8WeqfSCZkRA7rwCxJ8sSNQxSnxCq
HulrMvV1tnA6JJmqSN+CcdZZ0nqHDrM2bs05a+9pxPXi0oIWTh6+l209nixkjMJxlrQyIy/THGQM
sr+KQRaAoLiO4Qy6g89Yz9sa1epYgqZx0N7qfY56mNL83kZVsQwsN3pq6ljbxECvOhRG1t12YcQ3
dZeYz3WfWAsvKY333u/WWW5b/wh3ZMjM70jUXLpX4JyT7nlVcGzb2IZ0Z5FtvJtA+AUzpk3ujZ4A
u9m2ZpDB4PlMz0AOkJSlzcGIqp6z8oEpHqJNAHCjWbyIfHygZyha2c12yuVzmxwoHNldxVSByQTY
WjKmktNZPc6nmOrqpIlWTofJG9coTWkOKLhFQXaPF+JWm1PzVgebzYEBY+5geKC92ZMRjckyRC8+
UoHgoFgg7MlSr02ME/w3sg2ZtshbARpahPZE6IIBLMWq6wQ973Vwo7d6cENnXhWczv4om4QxaesA
a/+FGv/RxbRCGNIE/bQfk6K+UV7qCq5k0ksFpbMrG7peeR3/wfX/mvwzU2wDJ7tirHd4wWCHVDN4
sRhNk+G1DweATrED3rviYqHGdKZslIJCkIuvFQEKRa2fyuzT0CoUvhKYhJxVGKVWk3wqK/pgbafG
z+tL/SxU2VTN+gQt0ufZrbywq7BXQ7quz2SoIC926IndyZk/s/vMTck+nf2PYXjXyOk++2AU9DNX
kskLzAwerhpDz1fAnK4fuZ4mK9SOZBs+lHgkYwWHFLalpZtI9PmGWicosYOjaQNJAZgp7Hs7g6en
GMO/E9u6mVgaf68608brgZ8+zAFQGaw4s3eJPSQPddRdOJlDdOEUpZ6Neh84hXZo7uw8tKRTKZyQ
TV9yYBcu+8kr3/IqqhY52hvuHe56j0HpfiU5gE3HNfY33J09lNVbWvxIrNF+LboOVyZ6tMhKc/KT
9+gJzrvfvfPeIu8yBxSi8nZFUN6jBiCJHCTd/SwAQ5joUyWSVNbwBHnfINpcMKeajWioISPJmkqn
dJD23hBtHIF1pnEUV15TtHKKbnbx3pdzlobHZbggb7CT0rG9uoKLyTyrCsb94Fe7pDZPNmQ4D2Ud
fBWKvG2ww1u72cFCZ/xm7Kr5qQdL+9JBUel3IFncz03UsEWL/SK3DP4Ok/5nyubhdc5svgpS3j90
bTNvjcCybmLDxmYBip2v40yWe6/340Uco29+mqgiejXT4BTHQ7fCtsDeyU2CHSgZR5/Q14XkKhYD
tm8cFPXoNatp5LbDgb/mn3GVXttSFCmMhZv18qkFkZ8Gs1agcYL/Pdi9u9arvrpFBjg8INOPd06B
fJRZwMqe8eL9d/A2Cmwkt5/ThdWjEtMaAXEOmImTT+2NfAOg9OnFLFDGQj7de9La4d+WQElyhA/N
U1vlvImSxD82qANaVZPZ301hxW70yBy3XtUHj9gqRr29l1bvsT+t6Gekseqlzmb/tQ3Kk1PQcXbT
ltg5yzQ3eAQtNF82ul69R3CiH+yspwAy7YLXMddAMwGwUnTRHLV4qA9pzyOwBdraF62y3iirDiyi
na4Z1ptTMOS9jIndmSw/maZRyr52nq5Mgyix31jktdI0s0ZkUXRJcFQBub1z7S0r0HEffUIs4RKf
BNnUI/tKLZTUg6nQ/GXTJWCeoo2EswEpKMiYBVIJYw4u1dUfae+3o+Jr2vxVe8FooB93kW+i1A38
1kpOZ2Tba2aE+mzqkeFsBHlJr5vLE838aK2Q94v2gWgoDtn0FHl9jpVvpj9bDV5G3cp+bYrWvvmj
kxb0T3bunZxAWLKl0HlsnpxiYxg3eekZawDfu9iV1LRFCySpF90PUbUFTDIaBTh7cbzqJY85uyNR
WI/DKuuKEpTTXvZC7s7sXbqXSbEqY1GvWnAQcvqggCPbkjfDKh/7ckuRyBVPBW3x2g3lcAiHBCSz
rDjSoeYMmV07x2JZn4torTRBEiOHRmPym8FoXcdFDXDBs3cjdsHJ2cGOunS+8FPO50lR/4VOKara
NydfXzkMvU8E2sQE3lLIq3WKF+gHAm7S+6hcWUj4b0k5a/N8KLQ4XZD2owPFmM4ONLxwmAcUrJyj
k6sxZ6foZGzb1Sm6HBJy1K/LUQ7d2Ndbmv/KAYAew25MwKxTZgMI3fr0jnW2/qThS34T2EkOatrB
eCIZ3n21xWjbwMAUJj26/h8mYDrRiA6tYfFN7yfOKkLyHWTD7niI9fQUMxAxkwD1QcrDHvHlUjFH
EbM2iqX0b0rcuzS/d1bK43ydpafjjhizJ9tEPzMdgNQLUEKGIjY2TcgfR1jNS83FOLW3mqEXUk5u
I8uqHiDo0ck4yLGF4NcCjEeElmo6/dcwajaypYNROj8jx6zL+Tl32BcQ2R4NP412viC6poMhHjF0
5owJOLOV5lpYJclxakK2I5eCHjrXNjS+0NOpcmRDsLeCYQ0IvffENPxbM9Dxu57beJ30+NXHY5G9
9Ay3j9SdpkUvCtlRvuM8dcEPW5iSgfCuO82/pVFcz/E6cstxQ+Zmmpy8yaFoHOfJ636QjuzLypbe
da6nK2BXWqgTdtKowK5JE970YR9KAEc71MMbYOggcyQ6LknLWPNhGMwnY+VLII65CPWZL8E/2nEc
3rCzL01EkYG0BkbQYJWKKjWGos6j77C3lMrSHH06aLkZ35MSWD58rTnY8Y6FreMgJUi2YkSisEAz
/x/tO+RqT6A2Rp8Dy9srb7mXxwvKvY4+9m1d9lfiGIDP7L3y0UeR6l1cO/0LCpfHZdpawU5mbdGu
tp1mdIfQkAKlbnUKlPkmU4Eyv5aBBpEK/iyQLgKRdkjS6nRFrb48bRoN/eSskBPceEYR3Fd24N87
4mxkpbVugTeyvFIEfvodj2N3r+SdZmq3Iga5Kznoy04xlIKCn2Mo+ccYA8tf0ylCbUuF18PZmvh7
watVqHvOt6lmzsYpRhBwsyD+grTVIxmYLrp7wVlv3YPMybsFBhBfeaURvSMjLz2jyQEoiPAMqyH+
YmTDo8kS/h6bohH47ElzFrFV7Vy96pZULABwi8WYGta9LC8wu2aRVJV13wriSCodCH5Z0IiqDrLy
5ESij3FoRHIRi0IbPvKzSzFEc+BC52lzaAWhahGC6tQoLNSAd4E+LFyQ7eDlBEJ1IMNxQpcldgZB
myS0ylnZAbQhmGL7wlOZBu34W3AVQwVXMhWXZBO7CJ51fY8+P7oX6NW4AkBi+5Ra7lvtFu5BF+i+
I/fbO9fP9qQjkeejyGxgzSztSRaY2ps5aM6Fk4VsLun+6BRmAVLLX/1YZ/eEdYqbQ3Nfg5Al7PQ7
LgYkIR3EZuPo6Na3pq09oBSVmlqpV/W69ddqG5SioblwTRgKEoSBLC/GCl6hs8GjgA0nY002QI8A
ESVwM74K1sqdBPvJgDSteUA3kkNC8WkJhI6B9XwEdtuShiZleulUuCQl8OdpVAtjiQ0U6GYIDuxx
XEprLtLHBh7z4WAkN4MP+lenrYfVPOn+ohPDC1LXYbSKakGkr1KqTKUn76YD06xYW5KrtJeqcU5Q
/y4MqhGA/4Vt7tHcDzhKQfxHh9QRjF50Svx+ipTrgi1QN8xipRwbAL6ffMjxUx/SKEcKPnKAeBgA
XltfNEdTP/M0A29pHOppRS3QJHM/UnUFBbCVkM+aQNsiCCou2q9J1aXZtJKI8KSSB8HgdRWcFA5u
7WiR0ottilLIre/bSICkyfStK6e/ZjNKH2yL60/l4N+ROMW7mLTq/FFacatJHxzPnJWVD1hDEBBq
aHpeGCYWdqMH0KECPFm7YsriZ2e2Y9k0kSZ4RoRZ8vWPFuBjeNTC+TeLafZisDCgkeZsgdxwCl4n
/zTLnyxQl/c90W22NH2Axfk2u4vBkPZAh7LOoo2bBBZS5n3+wA0nkwphi13U6MI2Yyza+GdbFUTY
Nk0EAqfSQlXpugD+aGtE2U2edtYy7vj0DYmpYTm0uXkwjbz45sYLEvsBYF7NvrSWQzpM39AWcbJC
WfiVVVPp/3SNs+vbkK3wTj+DjPUX1LHcaSNN03bzp/tyXlFEK54PL3JVWYT+jP6jsfacB82Pb9O4
jY5xkvaPdGhatm2sLLmLqy6IlmgjXYKtp7yXwzR51HqjeyDToGTFY/6ufF13YA9hGC2GeTiFq8vC
u0OTSbJxesP6CtiOEuB/jYn8AIZJmrT4XIa9cg1uf7U9rVonQKPZ+mLoVwFfpqypD2SMfNeXKuq9
+8jv7a+Z/hP3luxLUmrTkz2yHUWoMks/On2RL5oYafPAHcHig1s+2FOmvR1XeKKJez4dTAAGLTst
CNC9+kvWWq8m99PH/9bJ6/LscdJw1wMukrExAK69AsLguKNXzPnjsHOwDqjMYNwRoDhp1fA/8K1D
gAMDM/CBjW21RQaiXlKqkw7hAJmv83pJ+U0QzDaPbZudZDQkxWeyHm+HdddJnmxCz+Le8NM0gniv
ALVqAbRlpZ2UN0OkbXkxNhuzqwp0ZIA99iMIN31bnQZUM2kXb+Xo/AX+qFRbzeorfg57UXtDM5BC
hLTHjd647i3W3w3QSydWj4vUiOtjUcXHruybfWY51ZEOJG86HSaWlmcrsy2wXYKihnRLehM0lnt0
MN7QKDn70VBO8DEqBSStOoQBz1ZaCbR5JaOziibuAQa9R1nFjYxHGkB73LYMzVuZp+V3hgDmtMQh
QgnWBu2KHeCeMCQtopzOSKtr6DwhY3B8GQtUgHf7ccjC2yqr32mxRKuxtvgrtwPriRZLqFmdQcvK
rBtaQOV9Mm18sfQg+7O3Wl198M7z4uRN5m5SA/sFnZlrsifvPmMguHRQPi/SOb3b2cumm5tdLBI4
Q9XMOx+smks5TFvvfvb8PY3IoUyLA+4/4z2JlDsp80SHOy9O7i23vfuw9gAYianI4exuj223t33k
IYzKahZO6vd3rNSHlz6Ot614sDW1g5IXL8nXDIVC3/BqC6LoKRuuzLwiQjENmYmHJkUrWWiA4ruY
gT3nHA02AbRDrCh7jNAUdxrZFV59hI5+7EKnLH/3Ix0tNcnSQHVnw1+jpjBx6wecjmZ52U1kNM0W
iFv5UxQgz1GMg/Feoz+YMrajHn7pkXl/1Wo48RowOVU6ZzeuM8MpAnlFEsRsmQkn0PwsuUjZnp2q
qX9tbfdO7pUEfQiYQ+akgFCnfjLcS7KAA9I5rFLgBnnuYh5jfzGInqkULGIL1jTaAZka+7nyR741
B4BR0MLWcsLiYaytjVz1+iw7GZOWjOdc71GxjIUuVq2lNBYjK7SaO5YE6N7X8sVYDs7NZBXRcxuB
4xtrHLaIpxIly65QF11+UpfNfFIn4yhwyYV60NHJrA3URIzyCBdUmodK980vndk5L2V5MYCmB1Gp
1DQoPD8PEjR9vyYctWxh9Gq1AGBFhWCxSGbTeo2CgOEFKK83NGwbbVrMRYK+BqEFAfkfnTQLtHIO
Kj9ef3fKnZq/ttrwZFahtkjrv+iaARWSvUzuX3RlNPilqYXm1+CXhszCxCLNB5+wrIy9mboaOnb8
n0aKLahcn+JjrE39MulRMG4bzs8OP5/HPgz50fO9HswgYMAbcvvltJETsd3QRYsepPf3qrYdhDeL
POnDe7UiZd2liEzTX1ZqRSpihW6a3k9c4uoJFN89+PIOGcGMEZCewtqrQtxUs9o/EMoeHUip8PbI
/2xhFMZ4VLZ0do4RUxODcqVIYTbL+dG9hNfxC5tzZHllEi1QRexN99Dn9ng7lM+RWIjQwWf8IdUm
e0ujOBNU5ZNgHM9ohULSRJ1+9PnPzG38cm54+48Obo0SdRlgGfxVaAMgFgC40JhqaD6ayLKckWxq
gU1euoGMIGWX+gnBRdHHTSKCSz2FlKfCMzE8E/tpKOHhZflzSGp9Nw3D6Cyw/tXrZLibUBcTrX+N
uDk09wMZhNF9bXfDXW9ofQQMH2luhWlzDxTtZJNanY3qCGw2YuMWBdI1FnurIgDrpdw5pG1M0qtd
ys9kfmqe/P4DY9rCzFqkCE83kpIxFBTM8V3fxHwd2Ib9xauSdDFObvZ3Pr5EJnP+qfn4pY3M+pvm
+WxVFVaKp4WZ7kDSZu3LXON3PC450EG589HbQeP2P2E1fwnNuPk2hdbJG1+2dGci0N7tytPcgH8D
vbGlyxInKocafRZtzcrk12VPYLvZh+k03AJz2/MXvbDrW5cvr5hHsG0p7ahiipS+i/q8q5ikFTFT
x/sQ0xZzU1WVCuwkmYxJ8tRCLRtIqSPUfM7DxqkCdJega/Axm/VFVo3RMx16/M1XfHSHDQ3jOUwf
rRCr/I8WFGMY33hq4nUAbHE5HnLp19ZJ/r5AByW0UF2fm3U4FM3yM/RR0mJ3s1kSeCgdyI2gTUnr
gPtGapXiKjIZzz26IeX6q3OGcKWy8SpPLzPvavyZTTV+m+bJvLnOz+ssM2W2/zMvJYu1C3+w52Yr
e+yxBSYAkKgVxCsdZL5t8Dx2oo/kz90n/9plonztIjjFU3PQGZn89zIwjaCk9hDwGF80RTMjG8py
lj4ojew3k71l5QeNQoiiENRz9tFXeskIjMcyqnIjD/Il2dniSi6vSg+zi6uSMyabE1hhxlq2ZyHK
uZ7iPP7RTNkTbgrsyfFi+4HV/DsXSQTDzMaNVzUFKECRLRBWBvpUH3nc2w8cViS28Q6OHw+sxl9W
FjfMTT5Eyd7NymyZt0gtqqWiLWQctltUMwC1wmLpaayWiVcy6exlDUpKO/+IHZ7+fkwA0krw1zwA
NFrc8PKeFKEBCA9SMKHAzuxvCgMtKRcKChUJ8A7l4bCZL/PKAEN3P+lPPvPBXOeF86oY7Clb4r5x
rDPXPcZNiN3DLvVuyjRKFk4xYKuw6rV46QzusCNnrW7cBwdNrxZpKRbrgUaD5ameAbIkPppVAvxz
MVM3+e5NlybJybqvAeCjYiW65T5YiCVnolhBH4yoznPaG3DBP+BNVd/5eE09Fm7LjtpsnQ4ko6HR
OA/cHHWQjEBJcq4neDRHgOaQHsIkQL2uk9f83o5MwasV+bdh66ySmTX3fu7hUXqWlU6KYV0BsgMU
ZoBy6OxVK0ZkrORnf5IjS4D/nB8AOTu0jeXgBfMLnY1IP8kzktVTcKn9zK7/6EFR1qyPRtqPM+yv
qDtZDNls/kxr8M001sieGYhaNy5IMG40pxmPfYvFpOnbBjJE+Q9ivPGiejFja0k6lVZ6cgIOrnuj
u+Z4NE0g/JFTapU/iPFGzGTbyX0T2PUdLTRGjnLFhNu1XKRoAOZHQtQE7IlYaQwajx4bdIzLESFB
CAcL3TIHkmUp0M5y4UBrno8OVdYDhqrN9V0X1qVRLkFdMy3yORk2VOYhi0AuTs2oaJHqd98uZHRK
9SGykATP5QubtE3sdWIA6sQVfZkDEP42yB0B618MbXFoQAcZhnX7eGVBlEkkO1uYDVL70TzPGz4m
P7IShVF1HTm3pTNjcY0cwfdSi6Q84bVzm2S9viwqc/oe8PzanuSAkPiRj1GBnX792h6MrzFYfpsc
eDdVsmRJkX8dm+50Np/PlFadMbxzo7Sjnl94HKB/IJzdFTX8Be5kbe0W+55qmAyOiy4s1/wSpu5J
S72JfKitT32V9v/RV13k1bxVvA8n20FVojMfDLOb711dy3D7BfNB303LwvLBNtVE+fr/ZuHq41JP
nfL7MHnZdQzOwDYpZsEa/tLC64E2j54XNHyZobVkgW39iABWOkyt95c7Oskiz1n5YhlAi3E80DaY
sd3fe8w92Q6pvYwSABQHE1gIfWcuXoapCzfYoTzZUtxCa/9KUX9yIGAp0EyZqHGO7C0NCVjKZD3+
KnN1p+CulK3X4t+tFGdb8iR5W6HnoY3RE5RELRjDHD1ZEkxUZuTgU+wN8D2dFYQTNRtVsgDOcfjQ
u7h0g/NxrxuNfWeKAzBav9RO1+61lAMXsO4BoNc6Bt9VBo8XZEeatnExMV7fLqxlABFFeZAxKdLY
drdJbxroIxv2fhw3dwR1NViTB4YY/Y13LShMS9brq5J1yYbQs+jw0cGLfO/gs+lNGehoTVuhovra
CdXaKPULBgDWiN9H4OYgWHe05paGTVqfhvRjGobkcqi0o4sHb+xjfyryzHHlzyUHECzrXwyvvMOG
+/S9G4DVZOkMch/FBVVUSDnZk5y14KHHY/cOUDPTd5LrhhVJ+zTPLuQyzof4ZG+I+FzE+SR+p5uv
QTzXh75Ga0vedRtDYD1J7PzK1401oKn8JQkVXpOTd2/BjHIWCZBz9iWQJSlDqeP/kPZlTZLiPNe/
iAj25TYzyb2ylq6t+4bonp4BzL4a+PXvscguM9nVT0x83w2BZVkSRpmALR1pPqqVoeo6YfF8DJGi
aFgCbOpoes01Z7xjYqvXFAUwI3GGIEZE+/6iE4k6Bb3TU3WbOUi4Q15k4qlAyajLE0O9qUNoqeUp
EmeToIVJlB0KNb6efcZXFNgKKVQeGt9dlLH95qIQYHuKOqxHYIn747upbD1gngFwZk+0NjDVS/uL
gz7HiGMI+ZKj0cwjarPmh/nDBgD1/Oj1DLWhtWZaE5y5bBLYOTVtVkxzQTDZzDqHvdRIzTgqbZVh
1xgpbYHR4TVK7a5NpzXaI7ZIl03qJc+lXjmWmt6HqMVYBFwreXxXVkX7xBOzOY9u+6Ij7TUFhGwS
bHhZWD5rUVZ43ffF2c4K+8/MWt9ZPomiw8cAlqWFDzRLAEEkIf4M0yl5akPPOZqhm/vIiY9+xI+j
kTvfFWA1+GWqTseahfwpdoGFTv1Fki0H1pme+5qIE0nvge5pf8/URgCUuteBHqqQraifJSxZtWnG
t13g2bsqZa/0i7TaMgCMcZKe49YIv/yb3gt63bLohg7AgmSme074Sr9UkiP5/00n/k/ku1a70Nu6
sfKIqkHfKgcJZpHFEdctvli4zjYjkONfspFNd1rQ6/NmaWwheojYaO8U92lTVfb00k/tdOeq05UN
yHXIw0q1Fpn9Vn6cjEp7SsvpUA15+QY8UvUUhE2ybkTTjId620/c2rLMLt7KIXdXCkCzz9TLQmfL
XNZ9+ZBB5NYxp1mG4arlmy1kjFZpbak30bASTjKol1vW1g1590UJrOgxaX+gSPOFsHXN2i2wTdP2
T25ctoe6D6wttxG0r/x3jj61kKdeWL/JiA0AIkVR/tdnWloUDH/94EAhiR911AIMcRXrCGenh6E6
omRSXGvvzM7bfZU63fbfdB15snvFjPptidCBbwyVgyzb1N6JTvz0tP2ErjQ2NknDzG627QDMFOYV
LXaSlfbB9QBzUxQmMJ4ygFhFLiv9yhq6zdyOXTwmukZdwzkwgoaJQ2Oa6kqNAFwiO/BJkRxM3UhW
JFkye8D6D4bAOEu6HgYFajo13Qb7JbqHSA0jJz00igtlJDhPtKse2UF6HMOGng97okC37x3TsvIB
N0exkwM2J8YTHQwjLFFJQbQXp4ggRqwLQMfHU86M4QTMEWc9Agt7TZxj5SXllk4XnP1gsnKbNgiL
Y1HRrecuZiHVMAuMzMceOR7vYzr5MWvHy4T3iQsSE5C5jjXKjat69Zlo1EuHjsfaXmP29xv63Gkr
V3GTFo9YpYTMdGqQ6f4hjmg0lliiuprFSTqd0UHpYJ3KldEPrS7YT4PWr+13q3b4T64G3qoByuNj
lQ3TPhrVcl9OTfjksMLCgjvKf145hzEOVnmcXTn1zC33QM4Nn9wq+eAsNJTk6T2vObrBHX0P6mXw
DyvxQoeF9w5/u6F3xvOqOSma3W2BEYkQS6CAAFx40n8uxyRNbL+gTl7nx60O2I/ca07eJ2Ms9Q7f
7cPW8Cz7MEaDvkFGgr2PzK54A9TE30HeKZeEucUb/gGqKg5e8bnB78Oh+U7UMs3yQ1MgxYCGkIQR
wvbUW9xKKISEtEyGe7fJv7ddWb6RBANY3hsa0k+1vgmjavINvXzTWle7mB4+9yZx1ubttOWIAL0A
nk9UHfy997/ykRTUe7jK462LTB6l33wm84b3j7r/vy2LUm83tWV3otB7Y0q2VZROR4rTl2H7dEa0
zApVf8I22DXQH9vzdzfM1KxrZL6M+nSUQubxNUCEAXL2S8oi+H9xKuxAgg+yZa3uMK/d0ApMEVrn
NNWSEy3REImWberSWNDlSo7gd5Pmyv9vOhNyJOlDPk8DAEqKRSMpX8ghfiJVivXWd0l5HrzkzW2C
+KfihY9u5wSvbqJFqJg5ukcrMep7RE+gWJAztX9NDsKtW/Yz86x0rbt6hWgqzo720Klbo9asF7fI
Z1lhEDzcyDLbpr6vq35c62bS/pVFPmm9kWUVmrpFDeZZlg7MiHsdCQCIhHosvNGMV0GmrvAESUIk
wDrIIFfyvxzHA1qRMX01w0xbcT3KX42U62s9ieMvNhACUdsY1ZVjhw0oLmMMdxUWxPf1VKAUT5o0
RzV2w4OrtdrZG5Vkl2RGdm9FPfcb09EestYKkG9f60cYwi+ag+yMqDXNr7aLlH/NZX8zJXg2IyV6
yy0X5TG0aDiz2ORnZSoa3+yT6C3R05cmadnfdpgfylG1vjqTUWxSJxkuQzRox0oz1a1mqN0zYL3S
FfGG7rRy807/0ei8WsdZoz8UlqHsHcQ+79WkjJ6MkKE6WDa2X4aQPc97krQbSXueeMkGVL+pPBNJ
7nFe9zMBhCJ70xZ1s/Eg4XeA3Wt3IXLHgPzZ4t2c280OKzxoRijlS71YMrz2oubVtRdP1AIQrOkP
rAw8UFzh6JbtDjDuDeAdRVwhM7+PPB0eIp7mT0XiPhC5NeJ2Z0zulcvg2g0XKv6ZW0ANJeIraUIZ
HkVgEVUCqqg18fyb205tnBhTO6yuoldXIuUk+ehsZqZxslsMa2yn29/KCyMPm4yxMmAzzat7FGvn
WMAMtBG4i1r/nNqWLTJ2XL9G8vuzVub8qCFfEy976C3rQH+IrHZHnUSq4nDn4lnxoAcFPp6rBhAj
H9KSabJ9lNNwfepF3an+OBSWuUJJ3v6ZI54AISX9jjrpIKQB93YpTdMD5Nv01mNbW9NdMqh3al2x
Syq+/LBYiFtdTPnaFBtuJlbNsT2tIxYwvHJ4XB/3seCgAZ4Z2U/Xhdx4DjrIOiXbeShL6VNAwgSs
zJ2qt7lf89J4GURTF03qJWbqbUTEBfV+NnYs9PzFM/HAN4ZiVyh4I+1rGytJ3KmsoxHr13Zql/jR
Alf8zjSsY65r2iowRQWgQlSjQywZ6sy1ouQctVNRrY7O2qZMfSX0tJWkzR2CmWgLOTNP2qc+aSCB
iWNvCiNxVviQafb0tVqVqBE0NUazp7VEaubNO2IbMyzVmijTQQu7dHCRG3CWzUpF1Z62wzq9zAic
hwBD5tdAYvJaC3VQVTc/tmxqDq2InFYUR/X7rsCkiKZJIdC3p9hhwoukJ1jHoQYrxVgTFwmZ2yZF
VhMrddHBwgyvbA0V5QrMWbGhOg8KoM0R6ipKjuQm9m2rLARoOFUjocIPMyudxsg5mfu5EWg7a4pc
FOlysXG66vXcXuNtFYs4YpfLYT4b3ODN5ZV7KjreronMu8ZelxxLTLHnje9ZsJFcbdSAS5BJVlCP
QE+ujBLRUU1fn+KhzfY5khcVxD67AxZZgaXy6PF4j8dUhuIbjnHhIyqc1cgqfa+GrvYjhJ/uga6F
v6Ys2ld6L2p0gM0FlNuK6DWC+HxT5+reFGxCWh0M4iFd1Gbou0VSrz0UFzlkbXcpI2N8r3VF29kV
VvBagEG8u0H4d2p37KEHLs2T4CIy0k30mcssy/G9zIOfjc2uXErOL2aNRGw8cjZeoXhruWZFa1Nu
Yr5beKM9XotDYlfrHFX2dgn0bA+TT2Orf2OO426+G2KspGu/xpNwSbc+ZGA5IxcZHDtbhCwZwbrP
guxNS/rsUvR5CcRFEQ1lDsEWxZ/bbSqadW0OKwe/y7s/DCIuxfjDIOrFA1KsCSFk3Xig3QxEMpW+
UjaAgxPYlLWjTk9MQxk73JB1omrXTuKtjFB94hxfRwLjUo6kzl8jRxTEW3aS2F8jiTPFyKNaYq3G
rkpUlQlyHxHe6Tl1AuOS6QWWiKux8fwpj/I1KkyaF+oBEA6WiAV3oitXbhJALMwZPd8OPfxffIyw
PkZoEVJYUbkUBZHG+IEOeLIU+14P25XdFUysalfuCuBX8UqvFXZgvYcIIzpYSIiINOOOSDSW6LU7
8LUzmsVWdox86BHsvUtDVrsr4jURGOnbeBva0CjJm+H7zHXZdCb9NzaNcWxsDdXFugI2ox56wHEC
K6u6eImFT22iaaz9MWp5eMSaOgpuiQPKjee7zBW4CKKJSFowF8qzkgTVPZFoZBLo3tpNgMARBoKD
pHshwgSFrlmhGD9BQ5ny8ChJNna/dpqN7W5SOI//peFKgoxsoQFN6vi4BmkI0cV1SC2kyuqGfDcJ
LbMCIio1EsV+v47ajTx/ViBs/tBCY+bp+pipuTlYmrVq8NL8GlvK2p46GyU8q2GPZKJuywrN+ZYN
SCYq7a944+52Sl12O3tMna+xcqTuJMH6TR06fB+owHELIlSA6U37W4t/NB8I10CTRvDDi1dkB6JH
+PVu7Ej3joodsOfSSx6Jjue6sh5tFWWpJ7t5crn+neidOaJInGKrd0UbGNglxyYqKa6z2FxhYxN7
skqd3mMpGDVLncz5VkVZASAOV3+wUku7AwZAtaaOvgy+511dP1WWXZzHuFRmOguKx8S04ucRoaVH
ywiNDfG7YwXXd90XPXf0AxabBp80h5gpROHYb0CqRlx+2XZbMrVsz3HeWl9zbG7uogYzFemT8xVr
zzTMrLt+mxQT32up4bxVtTurr8VM1cOgHfIEcK5DC0ALcR00U0Di947OaCTPoRc/El0zjOtMJW3W
PqGe4Xdb8KPiVrUePH6dKRUrl8BbwK3IAsBW00ylqn6dKepwsrJY8WG4zlRvp9V888RMlWKmyhIf
cG2GVChSbQbVPFMeQo+OVenoG7o05LYuZqq0ssEnfpVHm2JSzFOFGgcrhH8aD2rm9r7Vo0Y1lg/M
B6JpVcqBKsi+tXphPqC+g/lAZ6h5nsVpOjMRu4Gd+VUWZdOBBhLXiKzvTVbU7kbS9M4zD2MIPJIF
DeAsDwJJ7UM+Dee98121vPJICmZSYvGNiuhJn5rUobI6PiC7tFgRjQ5OF/X33P4hKSS7t4sXvUli
xEHhSsgAB3tym6Gs3Fki0TLcvb1R6wPQmX/NRJYV48UAvCINdRWkRKxae7g3gXZwkoZbgaut1cBs
tySJxlu8MHcAkXAWlzz1jX5n5eXMJs0xMveoaSiWJUmImi+R5JyGuwVtCpJdHDnZemEhis6e+9E+
EJs0SUPMH0J7+ztpUWy1wcrJ9Qlbk7jzJGPIkR+QcKBBEm3W1QAfGZVwLpJE9B4RmIgwry/UupJQ
mGyo9HxP0ogWdwBtx/umMls50zQzx36e/UXr8liZZySO8tWE1Kl74iDLY25hzTRjAP/+uFVWhjJV
U6C2G0lTJ7c/Wl76Tc4DdYbjtmDO1UGJIh1UTo3haksHJRkoAIDMDWf4zUHHdDEzxKq55nfgd1RH
UkAHLhzUYcrVQYkmHVROjYpCfx8OKm3Hi+qLV7fxSZKwcxBv9AEFR0kYGa+G+AYZWsQhEY3uDjno
qEwLI6lTOKkunHRuidnkFcJ/yEmlQeSkKKuBKuLC52e5LcrYhazYLu4VV+2Fg5I1XOnLtRZNvzmo
lSPiQVo4TYlztgZvdlDpUsJBDY1xpHHZobKSzilv1I1zkomDYofSOaXVU5xsPDxNZuckelggNC0J
vHz2JjKJnHOo8I8tJyb+5ZxSGpkZAGjONrRidlAiSQcl3pmW86WDkvlRgDJ6iTocu0KpXwc8IzPU
hnsukLf4rCNvgMgp72zEf5UXpWqa17TKtDvPQCQDdeZJ7hwplI2aRVECQslRps3cK/YJijBEKQ2h
AFWmAKNismFPzaoIk7XWWeGJmj2QsRGQzZ27ucnTO7xIRI/UEogd0jZAj9zYNgts+NK2rAjsW9sM
tVI3LBuFMV6xRWLl1bZyVJa2tYnLZtvoqvEqEyPNxb7aZprsLhO22VhHuEz98DhVg7Pux1rbeMi1
vtAhzJHQuirxHblXU+Xr3JTdHdIXL2n+VhZcOQeZ4FU+xrbIY1lxQ3G3xJarNVOR944RcZC6vuMB
OHSsgqsmx8LmIkp02P0Jmfj+7RDSWXNUJEHRnQMpmfVRh8n0q+kzkUaTbNMo2r2mRd8WAmkItV3r
VY9s5UyU2QIahaDLq+nUQ4f52m9Mn8dQP5k+uZV/O4TaH6ZL0+axZLqNmh+LWZc8n5lPvSQU5tPM
k80LU8j8Ycq87a0t0nzqWcwjmV+hJsztLaH2/za/FU5z6xvkNDqcRtogddLZL/MXVtC1keN8aj4K
TTt+7th4uJK7kG00xhkZPwnzF25GSj7MN+pJO9z6KM0+mS9tgz9zIAqdPO41iBgev6rIBD1xx6iH
rYJ67OdwHAy2oVPVTPFoVfLA571eoeqM6M+RtYU8FSc+hzFK8myojU+L3PcQprKiHskzCsZZF/WM
hRMdw7bYzINv5UgNZmHe9XaMTbuqRMjRLWOYuoLKI74eO6BWSbXXHmnwbLsZj+3OzrIXUiHZb5oL
PcD5S4I4PhGHZ7UmQg/E1cxjpVUONi9Wdet4/uI6r1aTFbWCkI7J0TA5NM0kYD4Fyi8qrTXFPN+L
qZ9F0TxWjnOXjhNw2aRO6li0SSRZF/YVBybAgClZTMFCr7iEvMAis5iMmYdGzxpJhpI0lzTTgXEY
2vVDwtLmgXtd/UBNOihOYa5L5CxsJW0wqvCcaeOZBki646HgfVRm2UF2WGHc7DsXaamSRiMSBM+y
BIHNUiuCfjs/xRsGAJZ+mTMBges+Ud+kFuJH7iPqkmiKNZtVEn8QRycgnX+54a3D9DsSWth8kdQZ
ONO4w1+mvaKmvOYwD9ZJ5cQXKYPZqbNxU83GNirmhzq0IWWXirtrUix5KyNyVh4Lhp3k9YaSHccu
/l4XGUeslzCV9+kXVL4KT9Qi3jRR7a0dABVX0uis6N9zr83uJXkKnQKFIfMOiB8QRofIrKK7vOE7
SaIzh+kCh2Cs97LDHoPsoASAXpE0Omti/VwAiPws6Ubjsi1iaI01WSlnyndsoG7LyxSgTAtHoY4P
RyF5cq7IUZKmyw7UQbzSUYg2T9aHk0i9zFWWTkLMmnCSKXqnhjyQk6BSmb2Vwz23jk5VHn2RltOA
Ysy/K70ZHyWdnGRsRvvWdYWTGPEQY/v+l0OM2GrcAEzGXrguOQlC++YbSlpogHQSSftwEmk9TZcx
5QtHmTuFo0T5VIjSl/3VoSJvdhJ5oV0Slhs9aH9zko71C+8kkSrqXK8Aeljv5T0qdcQf6EpzdRJ5
qcJJmGIoC98NFI1th15BhLD495C8s5NYauwDwFJ9tbp4wxXEBRca5E563D0bUeRs3a4ujkUeV/d1
GNlrJeX8e1AxLO4jzGNQ4ahjrrcLXstrrrzBFN3y/m+5n9gwYut9C7jUAl+IkDsWLmq5/MGGG15p
r5Ar7SUbJO/Ntbm4tlRcm5wHyXtjQ5onG2w42D/daWQrwyzb5xteaYOQe8M7Gd312v5kwx/lynn4
jzbEZsC//3seyN7PbPjgnYCW7tcsdTcTy0PgR4s65qv5XDFr81gE8fKQiWZomWCl7uUoYlWDKlir
CSq9BqbgmnlnsQHzmOsvh8y9S875fMm/lDAx2zgq8RCuNVMDfPzC2vn8TwL/LURe6e8SlubRFSF+
HkVlUJXe/93OP4ldCvldxZ+MnOfaMF/DHJWJfh+3lLqUQeNmdjr9k53z/C8YncY78IgZu5k2y1zc
YpIm3YBm/1YZsRNRHq6ugXv1G01M/a2I+a5+eBtqFK9Q3aU+fKZZ0kjKzdDlrPw+fzQiHZCUi6SE
cl1GEeqRKKVypDN5kLRIaZwtb+snSfqMLfsQ8hlfi0SZfPUftN2IrgLz0DeWB5DdXzb+P4haDLkx
QYqVVjsGoFi6VKyCfiiVZv1ZluSR40i+bCJz0kXG1ydieeCWx0Q7SyE3lt40AaqBCf1M0h9ps/Ib
OamnAY6zzEL/ZtyN5dIu4vtU1o1oOQTBis926WD/L0tsJAcCwadJh58TS4f7snZiW+DkpDuUbDHx
vwviWNl8PgQB3siTrHTX82DqMQHysKlMt/CNOEHYT5Zyd+UpUbA1hv46kBiVAJHEqu45e91gZuwH
OUB83T5GxVPObCyaQA3WxddsjMc7qdQsXfPilCeiSJEREmDOcRXtiT6LqEfbPqDy+pscTWdRVFg7
28BbzZI59xQ/VAegWH3YSdfLC95v4hiFSKQY6qgGLV9juQyh3cLWeQ4KE+HWdsGy/Xz5cdx98Uaj
PBKPnECeeH4sXpZmtuoBsbn1VYbdIge0MJC1STNBg9RWH4+ojfG40JXqSrsf+jGdr2M2wG2VYavH
nC1viqZqSN9Lk2pj0lzXXgZITY4EhhuztB4ZupHRI9eR/IG6nSn65nio/bagpXl/AAykcyLr5JQ5
2ZuT9+1FXimw4Nw7pRlXi9Fey5qTxdmZ2ObLzI00OfRd97OdLFx67pgbVJw76VGFX15f2g90UB3s
+KJAeb+jZpMH1kPt2uWWN7a1ljQFObAnREK9oG4b4pxQKkDBFrw/hl75UH9I07nyA6mVxZHkEGvI
ymLjVI7uA+elRL2XKEr3BqpwrKYAW4qros3Hu4wr27lJAwsv2yGSGWvPQjKRBtPRkQ3ssL3UhuJR
pj+hzhJgMH5dT8Wr8hgr6g9pgdOo9YPXbYgySxTXkJXRq9Zp4UkqGV3dXgO+sNhKWh33fOepYbSm
yyEhZpwYZ7Wwj5JEAwzg3w4Is7tIe2oEaqzMrrL2UjNH7JaPzUQdyB6/7Ha9eDyMfc1WkpZ2AdA2
WDyT5jlHYhkiIFX7JK9mBPz8GngtzlaqRVypu9Uqp1nLechD5ookpntJIl0VQvZLht1xapEMtUEq
i2mH/DBrDZselbO7OPOJhwS4RunsESrcIJEY00k0jxX9xanDjUb3lphNLzs5caueiQ3g085OBzTG
ejBT/F+lPDp1bdw+AZavus87x6cWHbKxMraoM5xuUiRtPBHtP46qjDbdSEly1CzJ8sr7uLYXupxq
MLal0PXHUY6w8GMUCUqEhZ+NmhJreV3hL13/e1RfW8m+itND5iB0Lxp60+/LXnliiAR7utApHdzQ
Q8xNpeT+ILqJZqn3+lApj9QYu6rcVggw2chBJjCjFOQ6PTalA5GoFb1VraCcOUhOo6U+Ei6jh1kg
yl3vAqVwkRGBAbOgut2bQIC4n1t6yPaRhzQCqSWt1LNSh/mFBqUW6nWMicnW8YSS1+tudB47IGve
0QCH1QjEjhFwKDWEk/2GkBN+NkumPA16mx4VnfWrhQY9+BkDMg3ZHTArU1PvWNoJIus+psJTA5Rf
q0NgTwtalDjaqfOyv+VkDY7brfRCT2eOsY742U6TdynDHDREj45Oh0wSqFGBjHrHzGieBrLNC1W2
ngbd3NMoRMNkl8EwzvJa8CjqkbRtsJlDtVt2b3bD3KJB7WRjwaLI+x2NQppT+BAb+XzXiYM1fYmd
1crdzk2zUfBTA2iMuDIaxD3X2BiKV27JLMsNgkejmu8hcfUaokRRBMv0id/yJix9RWnpF7Y+vjUI
jpgm9p7rVnVG7DMQY0TT6FNvY/EwPFAzHvPz2HvmUzR27NF00xciO8x2dzzMTJ+aqAoIAEBrMO48
xdZfm+bNyqLkXWOOjjqmAEskrtZykblaRsOBekM12A9lOn6pzKB+QG7vN+KKChOByFGTbuemgTot
hRM0F13nzouWOsBsgp3OGCYnPRyRoiSaWRTmmyBx4yNA3tl7F1XbGptez0YfaveVov1NKrk2Btuy
qqYtceW5CqxUe4zv1SmJXkI+bEhYPaUDovq6YE2jImx6rXlvqMer5nSToQbrS2FOwaWuzGS2qJuA
pDMZTSRAvNm7GWo/3bG17keDZ89xiuBpQY7UVjmYGcI6STZKJoxrxUGGPlk0lNMqV8zw1UGk2aXL
GoFQhVGdhXohbOr4Drje7L2u868BS/hDmOXtl7Ic5ptVdUF7sPsYGaxiEnJlLNejNdknkmGrT0ju
cl9Vt5vuwrgbZ9Fu4Wq+N0zKjgxK8vo5hSs+eij09TTl9pnImhV6+2bolHmGeI0/8rJoujPZkw4r
tzGNt3EIlbNi4P2XNJZeVfp9aPV7sidSwweOIJTHiTvOo54inEZ4Saarzb7mQ+0TVxc55ior9BgQ
HnDTMpk1kpsi9jdGoQgxu3F966bKMJhPTLiplhQvJMv6t5tOeb50U6a8kpmt2hqfuinJACraQWXW
MLtpn6azm46IdJ3dlOyxg6RaKb3aXJjqOS9Bf50CT7ipM+nqmoThNS3fdAiRmV2pzeobNyUuYLNf
3ZTsu3FTD6U5SKdbdVc3JbZEtVzsnnfqkXqbPttgGz99aasgwL+ydnVTLtw00SeUexROgsI7P13E
Pt/HQ5l/5qbEZWnK1U1JlXDTImzCV92JywvS8eoV6ZxQIGabNTmffwIt3NQVbtqjoiq5KQlD1aXu
UBmoXkj3/3c3tbPGeVWVWP3UTcmC7JebBmo3uymRpZuSPW2D17cEC6Bn6sXdH9zUXLgp2WObHDuB
eEjsyZ4PNw3c3nlkqflAXHXjNvtWuCnJIjedWpSB6ItkequU2S+lmxKXovGrmwrdChOF+sL83nQY
nNxSVGOPYkn/5JmFptpr2b0LWOBTNLDjgo8l7nTBbtuCzRNSFKPzG3yWnWdxhV3l93nhvFphqB1I
GrGRpErtVdTJjbJdScqIOHppuImRGOPPunnnmkAAbCxfz6x+7VKbulpNU3ZT3hezlaSKOrTBHY+1
0qI+E6yX9MIYJqRy8RWZsLA8rK1V0SP+iQZcLQ/zh7BD6NDcpB4lccuVl7nubsFoM3NAgS/Uu15w
Oq6NDEwET66Jkw5kSFXpxQ4x4NNstOwosYmCKEvlhUjzZbY9wrxYHc5TsegotaOBbKkLzRhdDXXi
xfhYAJ/hJK+Z6BPD17iXAZHmpiMc82StOn21lR1kCNLhmUiAjL4GHbIjtbT9grByjnqKACVKRyP8
qpmsAWgMR4aUXoZfV26bRl8HfDFjVatoNoDmjr72XciBZNDzi9K0zRck/2OTE2NRGDJEwDgPd9Qs
M+WcDFbzhVilimYM6lkFsW1J5iRUxEIFEW9U5FoM+CSorvGitJUqhGpS8dlV4FO5waPVUd4PJNNE
CbIjXR9p1FEjZpUz+3oVJVQQG6lwQuPTqyC7aALTxqo3swpx7VLDzUWUQoNbRA3qdSezhjhHLg9N
Fo0S89SKW8HKI9ctd5e4hX6HqjbZdrKj4tEumxJ49XH+khuhvaraQvsKpKivYTvxn23ZbFNbRcVL
BD8xK+LRKhpNfPWz6q/E6/7huja8F1GcrG0kxD0H7aRvFADeP1QqN7YFQgzPHMGbB3U03UMS8fjc
2VO1qxIPpQwGlDRDjHr2BcsBQEVFVsdb4ajAWQXGwI/Rqi8ZvvcA98lDlCtIYANP9HWCD/G/1aH6
0mm1+63KvX7FdK96NQ3DEQik+ZM7lppvdcl4qZPI26GKKkDAbT4eVVVH8G4wIk0J5U3s2vFQNzrQ
Dk7ulA9FqFVrfHp3f4XuGWn100/EPOv4bg3jJ2UaUFPdTeu90QI419VzbUUsOn9MdCP/K3AA9Nfq
YfrgaI51mCyT7SaUj3lGBS62QgrH+DNmhW8y0/wGOK5sM/RqfVFzXiCjMg23uHfNK5CGX22kwfxU
+HBugQP2buIPwo85yn0i9t8+O1MS+rVjTe+8N09kQJy1b4MWZq8J9rG3uqGwE2AY4XMOR/xF0Cvf
0tjakNSOBQCFQHAkkvfKfFcNrXbAyk+7yZjaHKJpYwIC4UthNsUzaiblKxXlRE7UBOyH7pvc8nxq
aibqeiSjhiIdgrmw8uJLaF6oMQBa4DkZo78Shn+AqA6LZ2S8KptS140tdSLDpjh6uon/TjEaifLW
I0qPrWdZggTcqy8ud5IL8TsuLzdWYqMiHnUqPEewtF2uM9FkSCZ/QGj5LmyRZCjqM54rpM/dEy/y
RPR1ZwNJnSQFYVzsKzt0Z12TnkWAn8MXj7CZTNWrdjt6mf1Aw8fWTtY5B8AENbMqqncxYpk31Jy6
zrwLiuaVWnQYIgu42FnxRK3WZhrAv8bpSLItxei3HKgr8ySm2M0/A6rsn3mkMIGb8y1wtcA4Vd70
ogx2dPLEgc7kIR4YEpoqI0dFUHEajMOVpyxKbP1ITjqL1MHbtrx9knxEvxVDROL5VMxMlDJouFTV
cdPbqth4kCTiXWhBGGjsVxqKa+RqUd8pHGA4dYEXzEwPgLEuDtQhm0ZfsXPh4U9ADJD0m2Y51v9E
DOXNbuhSZIe/Nd+Mp8915aZa3ZGuEBUImgZF42abbuSZZvFPhzpwf9bT6sFfQOIF0lnN3lA/rjmH
4lDGrNK31KZDU9iOn+X4DcVVOrYr2TN5VnPGHuyQoSy03m9aDxv3E94jz8RD3QtpXh7Va8sxmg3x
UHdCIuk0swOebXpdbVdpA/Q3qWchgzhRX/l96qxqd9sxqxUGuKiIAtCs5EADiD4belUoeIIgxk4Y
KoEuxBAnTYOrO/Upa78uLJQWzYrE5dOlBH1UHZLC2M860tb8NU9pPg4tAP2MfhdqgEGQM9iYFX6d
ztNUOqhAHKICI2p2KOsh8PrTOOKjOwzCba406lcXaApbDWAl+PYHG4pHbGqEaLx6phqekgoFYIkt
71wUQFfxVZ/gLf4h6FFkj+SiDBzb6P9H15ktR4pra/iJiEBCTLeQ8+yxbN8QdlcVYhBilICnPz/K
2u3efc65aEITWW47QUtr+D+PVMfShxRdk+Vrc8OkxnJL8OKOiUdf4PR/72zOHrD/sMtEIWkJx479
3qVEx8iB709hOs3PQ1sezLhvwwfC5Yhi7GVZXfNoykXwI0/c/BByxlbYa8k7NAg/VAcBiyRkyYUi
rSNC3q79XvJ2hvxiVi2Jnd4zdZq9+Rxg3oZNl9nh1txe5yh0rBxrm0uU+qTdzumG7sN1udz2S7WP
6QZlDFGx8H0qs2Qri9zdmGGUskWETPPbbDvQp8xkuYFPofuwCqgaBqr50bG0B6CgQYHLUlYDRdFu
mzSVvZfjknlftuzBXFD6NUOKEyAeweh/xhJSrRwlkdz795jnK3DtBTR/zW1mIsQxEG5v99RQK9u6
/mDHZpL6ew2j9f4P1FBzvUAbdfd9nyNJfegGL0OldMXWgQ3qiectKcCWI3YFTYLIJ7TMYshPBBtt
cxoHy7TTFONDOjR0bUkgVPLW/zNmA8W08mfLXpt15rNKPCbxhPKcjaC9AMG9RI3ZqJpyd/9sN4N+
R59a856H83QOQFPtVSoP5lLT8U/LdCfIIZbR9zQDtumA1Ed5QJwtLSOz/N78vr3tEr1VHNm9aU2u
5iK0vQ2bqvvHELEb78yQ9DD5M7k682hDukK4ch+Wxc9EVsSLzK2+mul6DmoWIwU8yddlRgs4k7J5
8/3xc2HLWHYBKv1Er8+OQM79cu46m+7IuyOgO+7eDJlJM/7dDZzhwQd5eddMst1pn71+z5n1ZPnE
wvHffBc47u8haVdwITglNgg1Tu0WXJIUmqr9wKHSan6KwGqiFFp2G9OtgrRck0b4MRsgF1D2qt4o
OSNi4qgAJbW4JGNXH7wi/et7SDttf5VuHpkhc6ejNV2PFpyjKXGBLKzzSUUD3HEqkvAVAi3f5is3
UMHpPni/mrVcefZOy+BqeglcHScO95CKIKVZHXEAicyYmUU5zRqVM83he61pVVMVbmRXt2Us4YP5
LalPh0MvG3Azs+A81N2fSz/Q4Ex964TMfX9vxs0Kv5inOZog47DpGs9FqTvWmekET9MOJuSbHmzH
iaayySIPKZY7aK2GF3Mp6yC8YGNRmyllYQSxFupEZnDSVn3xrC2Uh+DUIg5zVhKp/NHgW3kElJD1
4dajG/nQx7oGcrIuVW4BA0Fgp2p4PBFNZv1DB17gqa8AQTIT7eg/6noOn5RrBQcbFUerNE+sj0ar
LYqiple3lMV+0ihwNusb9Y6i+uGd4x27xaM6bGVX7JJUeTs6jPogygqyUwlvMhHd22pmGLm3Uduu
D3hbX0BVyh/DDvlnvl2/BykpN+4s3L2nXbjsZfKbJGz46j32E98f+dTrZNqj0g/OWsVn7P5+eJ4G
UC37Ubx50EfYVi7ODwzpt6/JTE+DdK1PALerWCGodNEDs8688XUsAj/5zOdp36XMf515HmwHOc9b
nLHaHzXDeaZkaqtoTrDTTT2yAUg/H5vvJm+lRp4my9fJMhOI5LEEW/IGoF6yQ/hSrIRSzWvAmmTD
APRdm67dMwT0yDBtTbdg3I1TNdB91WfNq9VAxKoF4uDUVI9+FUL1pXL0WdqOH9ktxaMQQs5wa56x
zFlEwQtWr4PlZXCfqREGiZH6FK7MoLnbrPbNs9rathPLcoDs4/LUEsmrDfNg5PNystYg1FVr1++6
p7kc6gdE5SOgl8c6VhJ1/hNjA/IF0u7J0gBWTqr7Gkn5OZSDPJXYXR880rqr0k0gvqLE/HAfwxMX
h4hYbs1Y3Xtij0SHBvn1CEZgFxD9CvJ91XoqLYG6Jv3GnRDiuQuBBgmeqDYVajoa3HAFc3E9QLbt
PkvA+zq5dIGfL4trRxbQRBvHQ5Pn5CEIexDWcutker49ECjtZlEK9MBtEB55ALmFXNVoRWbOrILC
vj65Oc6Wy3IzhAo7BzqOBEJQy6eaCTmFDUr3iiFmbdPsSoDfIgLeEICZaX4yLeUUcG9Kl66/x0yr
gRrXP9Yl0upQZg7uX2ux4uhZSB6N6qVp+nPVSMhLCrk2XcjAtX6Mx+WHD4bShlkcjMLv+0w/tdSf
m7+n7zcvC81YbhGUWiYM/1Rv29X6/11oPqsDXMYKg2E/px7uuP9cpmmm7z+y+Yje/HjWhF+HN3jV
+h9T9yZUFp+563T7ZITevPSw9cMvT65A3ZOraSWVdZWg5R2+h1BR1l+zLLIk/l5mkbmMiLUfUm7t
c2h7153nXHsAJK8eYi7X2qHBWrZQR/4eM608tOCsRFXX1qxzOhp68K6S7Rj4/cmMmQtXLiQ0Q5TY
h+0+bwJ1C5AUenO4UDdLsK9i9tLD99BYVNj2RgsUnmWtWZZDYexaTlezylvuNq3Q5yxqh9xDHAAf
ZtYD+W3v4KBso+8xs1hnXTy0/d4J4Mz1Ga9frbaPfK26ZxBd/Oe0+DCjfhtSgNbd/QDGxGtngQxU
kOk+Z/G2OhXTonAd+PUrm2cQnBQnsblTItF+C+X5dH3/IDVwlKItAmHLJyESpVdBaqudmS1yS8Yd
r+1DNgTlXut5AlVhmFap1auN5Rbho5za4lHNe9PJ8IQ/tnq28W5OoO+wLDBjefUr1FQ9mBEoFfkb
GSRyZeaK1rMPeQevcSKzLbbN/mqWQYZX7CC00MWmay6dR285ttHz/c4ijwdB/8JmWF2bPpdX0yKo
s94s9MnYdFHgje9AqjT2zgT2YZp74xpConQHXZHurKHlcvQdCOxr3p1zVy35R0tT9KQ786w8N7nu
4ZarxoU0jjvuTW8OKpAiNbSVPLdHGS3gTaQhv+w8XSF+xU/95JYXqFiJS7FcTJd57ol0fXH417iZ
dEL70wmmbmfW12JmcdIEyaqwQVoJU1df5FzvlA9T5nvIWsYRJXeRXDkcahxYKJxiy9XKybCGcTzE
cB2Pl5wn4hz2PDL3mtsEUjYgyJTRbTZ27c5uUFZuTz1f9YCQ76Tu3OcSiL+NLzjCwUuXZhaCUpCV
igPQiJ5FS36k1JK7GcJQJ3NJlzdi2duoEzL9wa2yuEPGGXTEum0z8f9MmIUA1qCY6fvuKpX9xoYT
PTLTlij7ddc2+v5Z3//A9x3fY0I6zbHvLt8j/1plzYSD0US8DdyB5dmpaXmGSm+xkvi2xh1NB1gw
qdohXyV9C6bwJeMteyNFS2Ilgu4BavZ8CzEyaAyq2j2WOHxuUPsZPLgkV/Ew9O177SePlp5/Ssca
9pBuOVpDODwqUeaPA111rZX9pM4JeSTJ1xhmTlxNfXolvlcew64d48xSvxLgfQdaVw+9C28Zo6AW
ZuFPaLsPv6cfhjlT9OSznez27CVevSKClpEIhYXXV45sK5/J25Qrvbfr8bfpfY9rbv/wwxryvX8v
HQen2NlpoKNuxGnEcTq3OA8+PELMaJyQcBhioVycP6bE9QHx6enJb+3YXcRQOu6yfZrZ5cEAEAar
gdQ/08WdgGCU7oxsXkXxnNSs/TPRja5zxH+bvClBCcCxgKGgLHAPMDfBiwcgBsVdOMSCGLaMmlXI
K4G7AAHVTQ3Bg/M/uH1TODYrNUJ200D/KO3AkzTzhhNYVnABlFTtvu8z46wO3ZVwKnelHJw4AoZy
bcPNS4DSPLIKgg+mS3o/fRantPXFps3qeZfrjsDBlIXnOsytXTrQae/zGd+oShYbqWDH2X4D4Tyn
7Na8hj+FWjZ4AC3YgrvMZjhkhRBtIdC12WuWluMDh/TcHtk9qK0TXfIGJM6fVqH4f7WGMXtACHYX
+oIdrb8vxRw6ACfoP2OmWxdTvQkC8TWF2XggrT6MOM1uy46XAhjGdjyYCXPJl25lZu6rAx/160uF
HFPu+Cg87u4nB4Em0+VtOT2KdGdDxek0N6hduswp3jdIaEGyFqSnUMAcSKCJB3sBf0OQasQ01UVc
crx1G1Hr4zD6+ui3Ewosl65puUv3e2wq4EIoemijBQ3Zpkmtfy8NlieIDTljBZi1O97sdIibWQ8X
kajpdh/qLB03gPbeV8AKmrCsRDQ511nEXXTNGM5HvzQb6oNrq/ZByQnps8GAYzjJ0vU0hXyNgr+k
31ip375kbksOVdGfBETyOLStJii9zGGxnnuAXK+VQrAbuYvQMEI26LjBoaGKXIC+tuB2Aj8qeXkg
CATdxpyWz0nyy+jzSbwils4Ek9bLx/VYcutGSt3FITTB9oI3eDYbq101ed28QA7F3rfNIgnOewrk
oJ6PtbA/xyJ0P1KE5mJLufrcLlL6bok81VBM8tRaqopdCjItEjOyCKYH+wcJdIZbn0Rgz60UK+TK
A5vyLntrxG2/Ly0rIVti+rJu8aFyPk02+RqtFH8zz+0eXV64AIbR7WCX/SPgTjq2RJ1sC0T61l0x
ZBv89krUA9bFAwFEO/dgXMbQYSyQ6pCIrc54+eTQtL6WWb8zPXNDVvpNDP0uKBGkPxJ3PEMDw3ko
m6Z/LrocERaotnqkA5RFLMm0i6RrwJetpoIGuOlic9VxkNbuwXTh9Lo4eGc8gNLaXj1YOIb9kzC1
rmSJMkCfwAgyY39PkJ6ztTOn836EHnCDknNH490ffDJ/IkegFvHCWFrmMjV5tRoTpZMN9QW98rTM
9tiI4X2oW/6UIOIZa3DIdtDA2Xla9G/43Yc7meX52nSrFvAdF9+bM4Wtgsht6Gy72U9vhOC0FkLx
bNXMfhbgC4hBxnWkepahur6gV/xvwrwGwWBvt+6bGSqL2fEiOJfCNc2bOTaD5uIvd5TwdsXMTyao
P+NQmfkJjCprvEH8zD13U7NWHs+6NcDwfzk2s/ZhkDGk9Dkucvfa3ou+pSqNcqUK02xVCXyj/jWB
xNkyHrRPdwhTslPC1avRNlSB322FVzlHjgClkVwbFHTCIaZQr7xFcs1zSRoPFQAo/VjSV5lVkNF0
YCbyLF251HuET4m/E261G9LmZEv7In1nhb1zeAC5RxRRRiUO+08SbG+kRjufiDex2HXD4Qphz+LQ
6jbZLGLWz6zyCzhTHO+n46LKUinx0bXPYzu3H6UQoDz1+evsj9WhqEdrxfKy/Zj0BLHigjzPcqyO
NoK/93He2E9M5/LJm9S8UE/glFzswHy5TCkO/QGf9KZbrERImv+ZMN0SEpCQqsMhkHgTpLTNLcgq
biHMA0FIBMevnPbTwerGW+HlS7gX6N9+uchGv0rtX925py/UxxvUAjN7RxeohIt31Cq1/fTexfoh
knPml5cenj0goHHwdJNfQd5+FuFEXsWIWkEPh7MzGbR3wNsn2Di1xk8QglkOvWj6Vw+/M2Qbk185
7e83KdCEaqCVQFaXyNyjjfMDf7M4n/X0QZFps7EGnexIUR8SsBqsJx/HL0hKhMwDfM0ewXwWn2BP
ITmAIUPAtL4vZixZls11/QnD0DoQaW1YW335JR1uPMuax5wPt2mRrbe5PWyxG7cbI0/fWvUXq7m6
QTbQP2K3chE61chOYIWzXQyUe6tIfLWRJPSwFYGtilDrFCp9yzwwVpsCRMGhtGHGJAVcdBUtXpTX
/Eq9CrWRJFn75Ug/VBVmKySNOhdYDuzwvZRO/S+IFwbwuEOjUEIxZrmMvSLwkuJNeBwLCg0pUrfz
DrJF1tbKkRCArDuyC5HBc4GvFI6koemePbdFWqxjV5+B75+EQ7w0Et5ZMT79toX44eJX+8ahshYD
BBZcvXyKHW3bu7YVEJVb/hY29LhnAkVGZ8bLFY6mJ66r4q+lkWqWfzd8ze4j7zO8bFdpldj5Ummh
utGfsodyFN3DRGq+rQkC9XjM9CppG7orh4K81iVdxD+JPKW1YyOpsH7okEh1M71ifoTIav/CbU0e
BwHbxNziTNDjtzk8N8stNQmrQwLuQAyGkj6wUot1WjUK6S3B+NahyjPSVvqnxdxuDY3gdvsPHcx/
NGHrXUYNNboMqLFbFyT5QUEiLteqSgD2CsabQ8L16PSLXDh6s0v7PcRTPPUIT1gTw88l93hefxjb
t1hEBVEjwnC+Q6vKcLYa87yCwjbGCF6GsSJ2h691AILYcvEbwc8pmNa7drCec2dKz20KaaTW/BNO
3ZJoGJElRzzm3CCbmpwIJGvgc3KbT6vszz3x6pfEluM+HDgKNf2m+bStnQtkShIRmC4/kBod1z6x
jwWgtfchwIerHVR8+Lqp0/MQJh2sAZy5bD78SNYpd9sPL2znrSB2sQ07V33M+bZxRvoeBmWy1ZJ6
m6y0/S0ZSpFEGrkdB9utARfNhNgYAVqSSgbv2vvgwK8Xt1UBrOnfk/YMmT6WrMeF2gULwH3qZHIK
sX1BFDB0n/oUPKW8H8TGrHCSPpJDmZ5hO8AyQTkikFpIqFjbokN99ZSJvSbAYsMDNCL2MYmV0yvx
3voce+li5SiSPWg+zPs+HeVFS69fC/jY1x0kx698cA+zX7lP5pLw4QOWtH8iy1CHmNWmV33U5mCA
I9jfrHQqgdQKEM1onWDj06pZu+U5twb7r4bMZQwl+eAWhlW2p47vb1Vg00ct6t/dQCJohAK1DdrE
pVhIFgFZWcyirw5T9Fpn/MPyOvmDDqqFDydAhHShX/QtXkqpaiGvoUi9DQArI5BD9PShaOBen9jU
7Z0hB0YEzIS+0xEi2LsApOwVNyhlh/7CqX9+gO+DPwWQdN4gtcdFKfTCWQZAL7I8TS6di9ibUbBN
h55uUkjZRK6Rwg0XAdzeH5t9nQ4WorvTxPJTvryJy+VCq7zdVA1e+qZbgKt4n/hXF2L8DSTJA+Rk
L69yDtAuXt3PlUhRrQJtwfuvBCgB6rUDtJOs8Eq7/s38oqQ7A7oErMoqW35vBaPBimr2W4ID8NrC
Af4BclHcZ4X4i5AeNJgqnGNOUBhpwfqCtEUl2KoJdBkvqTlDZE4kWTEcUmE5Z7vFFy3Iib+6w6f9
8SNDMjrsKYQbdqkN7FWwMAYd7rATXgJPhl5ohgoEeFesSywIp2KFmcgQorV6/lgujMMSqkfbmbMp
/r5pEuNng1K/oxmSbc9OKKt4kstPQN2i3AzNvJ1diyJVxm8iDuLNXowtfTAX5Cpfx9aZT3BpgVZe
0HVrW/QgPEoP9dL67pqxaZCACS+z5mJmzTrp4l44k4I9XFT9MyntR1Eo/ZkNXMZWoZsLbETrYgf9
ozs0+9mGUGIE7eDslr3KDoTwjoUYaR047VwadGtiVjC/aOBYEghQYo25IIpQ3yYK4U1fkwhiuelX
2yKCyUP/51ih8iL3Ib+oUb6BL1JTHOo866+NbbF41N34OZfYWxsvAVhpZCuRzvJoLjUiu8cyqeUR
Dq059iY/PybKV1GHT/5wveRRuqn1izl9nFoeiqKmHOXrUga/gwjwzdYeHjok2710rDsknpM+5E1v
v9heDVUWPsMrix4FXb62ES0wvdCnt4RpdoWLwn7hdf0ECEh7NZ+i2vAFkfkEBHfMqcx5m8OhP1oy
sb+05Z0CPvfvaU4lbLz/tLowLA/3zSRXRbELDR6Sq6TZS0tY6yyormoS/ckwPg3Pc2T1fci2hb8t
PbxDQJ33TsJP16r3QQsYAEa5m+KBFSbxXZm7mBO+tgfkknR2fYZrZ4b0fPdYoCDxHUqvydrlfrNT
+dS8TwRBapBHXlPfrY8FREQB3lLwJ2ETwaZiXWROvS5mhG9nKuZb5wwCBnXYxL2PZBXTpXC9bMOJ
Q0ahBUeUTxmciJ061KHDr57HQhwby/LTmWDhLdoJIEBziHKVAI3YHexT6DIjSQexvJ8pQpdWjkoJ
zw35VfqI+eELz/O4kV33YH4lbs7mTZlbbmy6KQQfT0AaNtHoQW0W6t5Q9gy8p1ykq45k86tTj+21
HuY3F1Udr64TqKPntFZkJovUlRuJWG+xbqfig4atF9PA63H4YtI/+6Ua5khBWkSm2RnKMyg5yWdh
r8zClIS3TCHZ0Xas7pHzJNt4TkdW+Ad7AISkv3Yl/D+1P5DnIU3O+B8Zrn1S0eekgYJv3uTdwUxK
nQzrtGELfUc1WwbXenzf/DoLxxu/vXlDuq8QkdwECN4kURYgoBLIHEHztplufBEWFERkKyfjvwpb
ua+jBprOdVlw6UWHCuOmdHfTogosYdjGfGGd/xtpDp5scyzlSZThtJ1ImqzoQhCY+2KJjyKdswrA
I3JRAbQ3svTaK2oQzDp6cKsvpF3iue7Gjw/DGCobv906ow0+5pjoD6iiJon3eCcMESnaSy7bB8io
DhdG8+o5gIDsKiyteYtKhOrZrn8XEjI/BRP+oXOb8TaFQEuOKZkPlDk0RjIEylyQfXQrxja/wW+H
P2BQpq/ucjIax4lfbO2hcg208pmqL65sAs8hhdtnau2jB9fuyqJz80UP3K3Ul8tnOAJdVq7dSpcR
CVPnpe0cD3gbiwhkgsyMbmuGg5Un5V7R1r5U8JpcvILaF9dpqwPR9MIn2noIX4R4AwkyrtkyO0Ny
eseL4CtUpbimFbS8E+k+JZ5XXs2QaU0q0OcuI9H3kGn5y03MyVZ9xpNTECLFNTJjTZu9URyk9giD
QXE866AsOUu1K1HCu4EZ7r/rCfWiwkmeOzxyxznlAbIpPP8d5HlYAalobjbw5dcW2Z4I8P2aq0Q8
mG/uWC9JCfAfHMz3WvrTdG3B5JiWb7kZylov2MC+4yvTNXd1CGVHVqX+3GXZ4XStcZfFbhVSHXiU
Ir8TNisEbKZtahoZMv26CSN/T6FxH8HU/14zhcWXKFHrIxryNLiTfIc7U0Gfvw4fkGYDOwbUNYCa
pLXjKHFxaKFPPAtKpIq07ieAXijeKFACRsDAEKJOd4zYyaud0Z1ZoEWILUh0zZlze0bSDtIZ73cG
+onn2zCl7jGA0BPo8qhCWIXLJTW+ROCK1r4cwfb0W3lhbgsJbKdfkGdU4msBRlZip/YZEYGM6u5a
6vaCsA4ink11COqUo4iwUccgCQXiXRCW5wQx8mPpNMMXwrDuGVrpzhNFnXa3gfLgHAnUAZ5brtJz
TjJ+nrwBjDyiu7UDLqSzIgFKBCFlp2OXp+0Br/9DEghy6uAi3CPMvUHerH0yph7cTkdf+9D7AWEF
/mJY7xqIhZhnmiHTLs2eRjzQW0hWoY7EJyB6qC/LR45ApmdwwvpJXkKEZVeWHfifEsZWsfBmcEBh
kYaswcO57VMbdK8CqgNIPL9xG9FsC2k078gTPKZeg3d2JlE8X8HXkQQVeDE9CsSIhYM7RNmTNQlR
iNNNErIICVTd87Jpd8WM4EtHM7Ye52Z+xc/lI51TOxfXmso1XNlwCgxO+khJCRdo0WRfFsopMkrj
ekTYcNWE4gT3mVg7cENeGMBUMasz9tXRB/PjpwFP48LN/Ru8/dmOdWUccFQhdqqdjjov/leLZN2f
MR+CyiuHqhfDPhxtBN3rykPAZ+Em2gNCnBoP8T+609IVEihUT+n2VPJPWFTZF7MaupJ4Co/EzvkD
y/iwmFJH+An79348jgK6TbrAKRg2SfiU+jlf45NFVIwZYGbSlud+oSQlBcyof/Rhkp08Kl9sER6D
XtJ41iQLtig7jtJ+eAmybPrw2H5w7epLzHjB66rcpMDv3cKJils/AIuMY3gQmbFyqoMgEol7rCoK
WdeJK/BQLXtTo3/EzmxHZg/plKZHpNPZ91erme2ywYbl4WE3VDZtvlolPeCwgWdYZTbyWULUz66R
v4dypNpDdlVR5k9S+XEIDT1s2Vm5ctwwO0/Tl3no0qB+8XxUYUyQZ3ZFXmG7nqrbHV7bRvih3jQC
M2KVB4o/TpR9eXO2mVuZfRT+OMSel+LpyuCui5A6Va2dZScpGj1Cab/PV4Y3Y7g03zAaM1ZKZPmN
lfMGa4huJp1Oj5aVAIuO49sntDr2AE6y33hiNq5TPXOcCfG7WuIHk6z1ikpQ2vu+2nKYFX/xGjXF
XFTnVIGNdcf+BE3XR662ILCuOdSgZ6CF2oXjSoCFiMiYDw+WdgYEouwmVj7y6Cw28Dcrd9lXpbsX
qKiVm0w4eCP97YAwLT0FiIVCEHNT62vFQsRrLLcHmS4MQGEQPj933cjP1Eqga4e8i3kZ+h43ramu
BaKz8Hxmg7jykferxPHJymFsgWFiLOtTfw0FfaDfIKcbp/D9XBwVNqciQ/G573vdZyV/5SnIx/9a
oKaOoZID2j9jh2cvVZnYgVPSbGH3kh9uiXhB0nO4brBrooSiuQxD1j9MlvOiFnyR02fhhiQi2KRl
Mb0VTvk6U5dtJDSOYojgF5d0hLLFUOMLj60S1kvRN+eJVRt/DPMXwKSQY+28QPjYdJwxeGjB/MBh
s3TjNhTupekhjGIu9dJ1yH4KexhYIS0i5VPnaUjn8dChRvje7fKcPU0osi8Hiy6ZRuypH0aY7KL0
tuYG/DqQklzpHuDfaqQQ50A+dDjW7+0CNjGIE5RVvGcIHt7aHr/TGdCPLbH9HGEPCwoWHmIS4wjY
TFRbob2F/NtPJYNt39Tlo1M62ItqW8JFVTs/8hJ1TFnhLSfleV6PtNjxlJNT0Tr2ybRCZB6uBvNy
TpH4eQhC6W1z5pO4rln92PQ7EzVrXVFtQxV2cZL57cP/NTZVAV1VxsoeIJ6/Hy0B7EiF/M5xSQCj
oqluLgRLqGeNV2PV4015pWHdnQpd41n5uwuYDt8A5u4g8RfMZ0QErbNqTqYzlA6DMTbomNmk3ZR4
rI5FlfwYuxSwB9oWFQps0zfLVSrqIS0QDQhr7BgSsR59pwaHbJHCK5Kofe19D1bJ7G4A7doxaG4W
aw6kaOyLsFk3iY2fqMmgshMAK5qRCjRjiC0aTxE8KdZa234C2wIOWVdm6UGiOGQ5iriPjk36lT3m
cIUpL42NB2oc9cWeG8AgFw8Ug2QJhHkGHAXSELorpdpOZWCfxEyxt5omapU3bt0Hp5TAnVMF1fyZ
pCDgjEjJfhhLxPuoC9cJ6NXzZzE3GwtWzqb2BHzJ1uIcQ+hpyEZxU3kgbnOC1Enzh/EyTe4ww0zF
ftV6r3Apz9d6Ih8mZhaoxosQ+GLbvKJXL7EYqhUgxL3KdaG3c1g/hlnzLBfwaJlW2UrJLjzaWdc8
/T1O4ZxfVS5gmzhTIBJVBOTGQzlGNQn4F3iwPxoICjxzx55QH4DTHAQrkwiuyuq5zzz7QQLsjAMZ
TqMJ6ulyZBLef3SKlCXQACAq/TGDu6YH5JlNAKLrbkaeZzi8S4mT5gzJ6ELVELL673jJvyZgLddQ
XFhOhB3x7Gs5g0uKP9dPBMyfOkugXq2vKxwAcURQbghpGRqOO6iZ5DdYOnz30loQt0DldmlvW0Tl
OnFpBltehG9VSERFFlb0aZbcB5D5tGeMPXpc5DfQhnM4sliw6SoJYgwXmb6UeB3cuwgrZ9jQNF+D
i469Y+maS5X52S2FfhFSQvVZMzj204AitXUq+UPmzCLWc99uA5oUqMavmwRnSpGtrUBDRHxZg/N7
uZ07UkOAA108r/yhokO4x37CIzPG2hQ5V54DImcSruDer/YGzUSdeo0MzuKlrxrrbJWIwJrxfy2b
qVxDGqB4af+PZWQC/FeNxIlLb6wvQw1nrT9DWtHvBho1YeN8yq49zENrpxEdULFQFOUvWTm/PCm6
H14FBSxZWM5t0I7chnVVHxG2t48dZO9X+CLtkDZa3wKqUT7pJc1zDQJOPDih95ZO6U+Ys+5foLlt
6x7+vai8IHnExf+1W+1TpFED2OKupsm/skK1n/x/6DqP5baZMF1fEaqQw5Y5UxKV7A1KTsi5Ea/+
PGj6tzyeMxsY3Q3KEkk0vvCGxBsQ9ei7cxG20YNB+L8YNK/+KAZynF6ozqOZULwKKorHheMNt8E2
HyAkhnzprfgUzlCSqQ7TTSLwwyiiLnhWq6g5q5X2JhdRmAueHT3ZlE2nPWDYZ62HKObvMCblkEX6
zQRnREGAg6hj8aA1MGHgoh4+51GHUTd57TZgvIFbJL6WTK94leTbyO1tHL6THIFNgw5DFJu0zJRk
15MW8JgyFdTTe/x8a8pga0Q4AcjHgnJT5l9yMfh8jTkTrj8svTnFlUMnsKxlX47GWoIvyMK++nUL
D1HmSlObees+SgAxJs2RvuBWTwz/IhEDowEx2p3SH3Ik0uSVGoK46H7Y10ezVI/AyG3aMSUVqyQC
4E1veJ8plTibtg8CRx+tG6RydIMHSpnAHhdxHJE5FXGzrsZgaQkvPglvdM72XM6RZ/U8DBKkbFLV
h/vaZhab+GSYC2DZPJEoJuxRxnEWztB5NCNdZFiNttkA6a6/svcvu6Sf3rTBLvdsh+ranucz4PI6
Kcerl9rlwaV7s6jD6mmk9m+Vun8esN18wFdnmVshIJI/h3Gsfg/7P2dyjhBSzRbywn+uGQdqgfeV
z2XVRAHEU6p0m4bu0cim7uRFXawsNLA+tBKibpNptnuRB4MKD90prdylOYX/Mmu/lxq7tR6X6l6L
yg74VTwcMe88B0bqoGHcJttxyHCvdv2HMh7IdQbRLAzaFspCiVJlW+NvVxbej27qNPpTWnQJ8/Eb
1WPtZX4YX4y8+irX8qIFj2/k715amYcR1eFV1TpVvUgDzdlP42GIw3PltPVL3lcUwrPeXk/sGUfN
QiRA87S6XgxeNu3yOjvgUmwDetLsI3ytMVzVMQz/1OYOLYYwu2Q17eMyD1CU4KB4yUcde9nXwew2
Q9W3kK0jZF2iqf5Va8OzpuoB8NlLA6YAOzn83JHZ/kD5pbt1RuntXQo7a3pMIJChAC07wyb16bv0
EE1RdSpINJaF4+D3MQbuubd8Outjo250oTvnKdOpI+Z5BGndcYhNSvvFgG70VlTCxslUCQmZGap6
HWNSUBW7IPV+FdR7r6pFIU3PnB9l5vGg5w1VaiXbILuEVJtRVxcYJ+UqMTr9BK2nWSmpV37RjNDc
25rq3oe6mv0aNURosOBZmlmj7jIYm5feS/t1SzB+6+wmW9ZtUnwJavUN5UH/pzKVC1CJ+Udndyc7
phduh/7b2FXW2tFFfLSbsb1OXQc00E7s7xBr8qCvv9fKaCxLTbUubmfNCT5+eJkRwCVsHFfb5Fa0
iaDtPllDfZYoi7Yznnr0gq4BOEgjpWIX23a/EZMJSj/F/hxfaNVDJLoqxFNg0sEDF7XWerd58uyM
O18vmjM2XSs658N7XBL1U5nQdqPFdwhDpwfA/yfQJMVj1jvBWbhgJWVkL/SBFqM9/R7K1eLPkPh7
lmH/mXfmtIZXQIWGAOKVfHCNaQg58uD/ngez5r4O43ifl9frVragceNvZCHRNfSeBy4gS302aI2h
yazcpA5XXdP7C5oI8cFyiv4KvtNYjqVvfpiVBh8MCArad+ki19zsGbK+sknr6EvCVrpO4NA+j2Zz
U9Nu+rD0gQJ50NCL1j1xyc02X8oFfzxRjD8Og5G+lR3FFBQBQ27zMbs6LVIz8PDS712/yyonfwfc
GSyMmOJl5tXqqsNesKdbiGBJ2Nb1EXqoo9NqWRjldKp7W/0guxkWRK3tC32MYcWDIXwYYa+jDzSq
m9YwChRQKA0UTXZs/FDshIjLcOWi67+vWyQm0Yt/Lgu6fJNuvPmFOh29IiyXsKecA4W6dov2xLEB
/QWWjeB0dPHj6oBgcRf2ExbBCTdgOExiqQnxS2lQR20SN9k5bZE/0EcJVn7btu+kei+1xVagWDz/
zTB8NDxjepu6qVzjftOf4jY38c5s23U/o7jkoXLDh1jY2laOUkMD8YUQCAULWANrX0mKCxwaY0wv
iclmzvuUaXth9OKHqYz00xowhTXNwJfOQEJeDqse31VdI56KRiJtKy0Pcurzima+Qg5F1YRILzfO
sie2Ddd6kW8qPTP3tSgO6Yx36+KGPj9FoINl4R9eeOElcXvtsa165+xZ/XeAsGvXqM0zPev2gYyg
pQWPxUtreoAcJ1eAQ8QVxYSaYqQR1qzsP/qh5U8shpHc0/BVFZF5c1y7deruhGk6ixjMfAoKIwuW
wGyAwcqx+tr2pLFKRYBdznepfEFGQXBBL1P9+wVRooqnOkXuLYwyZTWF2AEDUxjfxzgq117ZmjsH
FtE7gNBtHotkbzkBvqYYI28HjX5f6mXDyWq6YFMmk3UrDazu2SGsb8WUrZE9MH+lnXrU0Ha6+KiF
jsdaS5LtPU/Rkor8F2tqb4V0GHbDOEMO4KVkOiAPSmX9EFka7OUoz8EoL0z85uXcfcjXMlom+eCv
GyCh61oM+VLAoTvHvkpvCD7G0mdXOka9Q7fWHaZjmAyr2rEBMlgQ0BY6wn8b+av8lRCo0P0Woe1h
zzYa1Zo2B9/p+de95wvyhcEY5WsKghu59cnd0HebYtGFWUn3ge2wDYLiwc0wdZpHVdXF53ZqrkHg
ARBRqRTeM9fPsTvn673zJKrKeWnad/lvCivmwSmDF+lS35qpt0e2O7ib1iOzka6jYUKg028wE3ez
LP5FXXpaRqYa3iIj1PeYYekLWTn2Y716vPc7dd/+SXb0u4o4WdF0RuALuZi5fhi7engMXOu7ZaMl
qGCg7UcEFqBB8yfTZkPB0Dc/RMCxSYaQQDGsYnzTqvh1UN+nuJmeJ2sqT31akCj5nfHSlBVNXZpw
941erqbzMO2M4LmIywW97Ar1K5wqZbXZ8PJu5c1qU8IHrVa39KOrynrMHaBuKexqPTuHmuJ9NAJC
ZcjW/5CUCWDSoDHXTeop7wM+qgJi/fd/rsgrFZY2pAoCquw5KHNt61lxsZLD3qPdnGXRY6lNDkKc
lT3LN/gPWRfax5wodyG7Ua5jBef7k6TkaQXVgKrc3Jlz52Fe8DBOCu2HlgxYo1ag89ZhLMBGNxqe
BL7Ol7htUeskSQLOnHQjaGYdsNKfs8DWfs9Ff84+Vz/PeFqMaGzk2Lk7RrcfzVYs1DlOcqf8qz2W
0w2+lb3XGktZh4bdfbXUd7nuN024NJz2GAZqtQ9a6vu5KB6ytlAfm0ZkNxXpNPlB5MjRHgQ+xEsY
wNMyt6cGoCSdxwQ006LnbITeiV4FzUkFl537WS/n/q/rPlcDy30FZ5HxJADJJ0tJrePnlD0ZyrJT
WcDTBhqxN4G/H1LwQ485ac5CH2uwJpG97xPbfdMg7G3QqokhUaj9X1cUk7mntfgl0IepBWepa8u8
0jX/m0GeucoUn0SKxs390SpP5QGhcz6jZrylvmtc1Kj3V/hr+8veFZTmI/UGagYcbupYZNppugm/
UuczaZH2H2ZSVW+8XqwSxFCvDR3fXd8V8b7DnRwoQ66utMbQLsMsvjDjlVQrNh5NNda3TdpSVReh
foGT361Uu0jfe1t5igTRH1yp5TD/CQq2znGj7UI9xRxvLqyObV3NJAXjAioeJFkydhuAudHSmKz6
m9b3KzHDQZOhe3ZE46KuMIzYo2TdhTi/RMP9ohRoBOZ6PQGX+O8sx4xlB91vPMqzf1Y/r1Pidlnk
wlgjvWm9JYO9cUot/JbrrrGsh348k5z5cK6g0d+/mzagzrhDU9PiGWdFVpGgA6N4CzqR1sqUTz4r
6ZKTPBBR0oCS5bdMU+yVgzDvEjfljsaHWe+zKZy2/lglt7HHQkdRwvx7hmiTprnlB6KVzbJQu+Qx
atJoFxme2EMYy69lg0hIEIzOe2LrV7MHia0KF8WRkl/LRxNpLQvWtU5pVm1UQHEVen1FhTaBzUcs
A0GKslsHxcavlg/0W3eI3nF0So7VlIl1K5HYuWmpT9CnlWJDEBl/yysXpS9FyaFFtn64aqzCJA6d
43rRVebGCKa5hD4B6OsnAgpL3xSi7W5OEqpPjk8E4ATlG66C4zFqeDuDvC3fQo2KoqaG9oYYddwE
MekAmIVh7Rd+uHH7HJWqvBJHTweQEc8UXXcq9ZshwECyJtEiQUmnmEr5EvMq5Sh/7Cj0RU+q+qKW
aviI+vuj/J2EjehXBYKW3YPfxR5Ft04DlRIk5ta+p1mvjbpoaHR+G6oqXSeRpRyE2iqPaVGlFHBY
SDXll56k2pOvua/sYP0qcM3mOOZmtOfzE0dIlb/P5Nw/q0FSQL/O0mOks7+5vfHku/74NaRetlIt
+1p0obGVa5PQnu6w2hEFqlCx9c/XfM7b+vB73udnGXYRLTOKURAKrXxj+PoIgpB7rAKyogdm/5Qa
tb+nF4xpkO0QU8/oSmGxPxouGp8SelmGwXStWZWgDDn1eQW9ALHQGjRCbdecFjpVhms6FO3VG4YR
fhUwYLlQ5151bf0Z6KlU5lLLm0eZJJlZ9QOST3eQNfoiHIcNghOAfOFS0q9tik0fkbqRViaidF88
of4CbUr2KK6hItQfwh96qsa5eYMKheppTCZRifANAiEKPHODRe1cf2E4pXeQz26rN/G0N0fvMDXo
ZPdpCDIoNcAIpdTTgz9neUYtT87Nq+jX0wRC920vcUK4e5FwlgmR95+tHTpMt83D4O+5Sql+XxfO
2O6+qotdDP9tYVpKf/Z5KINZZWe7d1i0Oq8PRlneU1F1yOjV5Wm8l+GWikjEo5WvZWAmZ2InbHbp
IE73SNTTxffJr7WbrsbDBrG2EvkvshLI682M6FZeADX+LIfe/znoj46tT4tyBKpNNddfNJkOeH9O
Scf/OaSN4N+jHLcsfq/Kt1UOP19bB/CIoM8cUmiDi5rI43ksjOlJRdj2Hn2krvgwaf+e5WIQuMEa
qpe6UTMBJMoqvY0ERFtV7SzQTNPga6RgjlWitB1Nz2mmbcARwYnFq18EunZ6WH+kOfLFitFkiNuG
NSb2ugn0shmf4cWBMQkxLSBrNLaujVZA0scgk4KcjCHEMGbhGsN4kHrYsCXdK/OrLi8ABBc8whNF
U/Y25tWABrghebN3tpGGr0PrK3tILH/NK/oYvlodcrpACHMgZ/lBTVXlibTiS9uZyk9A746XOgH+
7/rB10z7w1MAWfiW75F3h/4q78bwioFTidlBRNlpHLUTqgnxyo7zfavZzZs1FHuj7rtvgvBuGQlu
s6639FMA/3olF8bhVfSR8nWs9HYtUmEdhtGdHvWYwp28wImHF4rYiKJZiGi7mq5fFS36iXQESJ8p
jLZBZHUbx66i9yAKMii+mnWZ7+WXLBmXCP3FsGQC7+DGprGUr7IaP1llaeSuczui6yNyZ8XeobxG
cWqtCt3vd3LYtSDOx9oSZzkUuroup3gE84+uYRPGm8pqlddMCauziAxg18YPK0pMujWBvrHLSdsk
cwY/mfAcez+yzjKh3zmQRclHzTvmRYG1djLUYhPMCBgJgzH8tLnK+d4q2f0Y/X/mi0b7qQRa8TI2
FvEeyNuvSj9HfvMZjOT/NffPdSitfFdNVxzRJhyuoPN/yP5nA/x8q2QNDe/5l0/nHmFbDslJHUx0
LMFGAKNRKOSn/kxOAYSi8nQk7bMCgNeEsObQfSvQirpmjaId7xDMmXK6lP3mGp2BReiZE5G7M71U
erKSO7sId/fosLdMptRkxjgQKYS0pWV1Sfb25byjQ1h0krK+5RWCWaN3UrrC+tHTZmqw29VRofCn
saXKoWcvIHFmAm5437bRIb2P5J6qOqDHm2ZTpGm8i0ajPslDGYcEIfOwRENALEa1ak7i0XPjdYdZ
6mPRj/VjjobMOa2rbcCeGi4xa9iiewJSAlnA5qxAJcoea4rmVH8WTokKPTzyrde37VUy3cACT1vR
4CLGVLDMaZ3uxECFMoiQ9G+saa03PcrW1TDiq6NE+RGkjxFd6q0v0lkjfnwADUlfdD5UjsMjU3HO
ctTohoVTVTitWxsWYVN5jypUsdPQ+D9leiU3sjy96E6a3zK6Qs9GARN1cqmcoraTXEWPZF20VGxg
13ybTnSmmgelC6Z1LyrxELX2uMZCVTwE8xlqMOK++nmdXM0b9fd18rVytYcgRESVw2m21C9VlXw3
XPB1UT5AFI1IReW8CRVuiUlycBKWE78kttjJ+TpSYa76prWVw9iCFWKlH2pROg80xwRtHAC3PAr6
N+Dwm9YV00el0pUkZyfz9RXaejFRulwwZnUgSJXWo2+DwvGqziQArIHkt+broNTIVsae/z0iuard
1EXrCS3NmODq+9gIdmHTm14dp0U6zIY5lQ1NtfVSHuPYBIsjbiuP9+eboLy2l8/NbvwCBqI95XY5
nOWMC30RuKtmkzR2e0kxy4fmlE6IoRrD4C3TMYawlgXKbkoLdqWsjY/8oUd5M8h6a2m+WUZWbfq8
grz/B8mSIwcFTLH7i2JT2GSohVbV57lEIGsF96qB1+YXYtP8IGsKsrog6ww9t9ahnXwIJt20jVPU
4CGQqTAU2JrlzUzgTHWqb/KN6wFW/oi9pNlHDkpBzdiXIIIJo2Yuvt58/Zx1ebpD/ve1xR1uo/Vo
fiVlt5bDz4NjYywR5WZB/4ayYqA3Ef0By7sP08kqLoi89QrQiBQN0WMTDmeI8Ogx6GZiQm6o1G0u
1JXRxHik8naIxkLFYG43yxqSkfiE2mzOmyDM2pVVY0LjhX7LzTyP/QGSbEs0szXaety6WjE/RriF
QKTFYDS+I4Q5o73U4WkQIt3iJNMdKhDflNmKRS6gK1IURTS8NxIBZ40C/l+TWtfEWLpXJJrc7/Iw
6ckZ5I12liNvaoZT4GfP8kFf2EA+7vvLlCkuTG83PAwmLHLJ4ZCHO6cDOT1ke85D8b1OxLbo7fFx
cqzqZA/6NTPs9iJ6Cm6wsCyoPM5q/pxWBRIKOM0wmYHEB6s9glssBspnao4K5NzR/xxWQb6uJSuL
MDP7lbfJjopDJU/yWRWsj+Md2t2/Z8aUcqv8ckRhBv8Lmpf8iCXFyy/A1HgJ/zfTqhfXR4FODWZJ
xqwbYz4kbZYhT+JALZvn5KHPghqYyDjwyOYSOdcYRnvwGiorf6byIbt1FEv2ca0rSz44dSW/MvK7
hEg4tWk1d5SlM6+0ZVdcYuYOTTU96SLqjkWeVbyCL3CK84fXqR440//mZWgFaWhpGPYlcHwXcj8f
4+CDtmpMjZaIT7Bmq2OMn4Gnru7jPki/eGnh/XNxLCO7jth848dts0RHe2n3rn+E15YsaxvsWJpO
/tGwE6rCRJz+UY7lQV5IXz5BiMJpVxOpM7bIOcYxBN47E1o/hUddWQWaN4LDMMpVaBvGViC39dzC
FN2hsuEv5VDj63Euw+TNaW2aHRAv84myoFtazm5Ebm7pqCgaK5oFp7FyYdBCMK2s1yiy8wcxGTc5
Ak7IezdQ1/Koeb2KMZ1w7ArEWq5SY4bVoMO2RMx7fLpvkKk5HHXxS4Y/n7EOURgBTCa4SlUddKAn
FS2XMX04u2yCTwhUxE9KYu9GJSgv99FoIzvh17ArWKNhlZCTKsPWz8BCyzlrcK117A4Z6gcIZRWO
+Tq5tXFqlToEcQUv1sgIb2y7KA/dPAzU/3VZ5HnjO/C572U+VaduJvQTzxmbJghwtWgH8STnUvQA
6J6X4fE+zKf9HaYc6uBG8ZT6NfV6dF/MK8ghuu+t5aXyAL5V33iphalOAS29gBax9ysdCXkFKQ5r
Zn4bHbiKHEWDq0YacB4qax8Wvr/Ad7J7NKJA29mBXuwabYye4gL8ZDfDuAx4N8mMKGtnxiJ17l9d
yVO+9UQPPIounB2YwJB6oz/JyqpcLUPLgxW8llQ2eSimuFwBODWW8Ux+a92enhhVGCUx6mOJ3le2
Kgo/WDl9qtGF6qAOgr+N9v44Wy9nItiSCVBgB3+O+l7QfzcddZEVg/8zq7KvfadgXxAhNeEMAaKh
wtH3tlO0S62djG8qVPgw4W8JTbtGyqchFk8dsdVBxHr25Pg33UTXTYWWvETbMFinANAf5VljusMj
pi6oLsxnvY/Wkzz757rBLvJD1UzfXJOdHbCWu496z8IVrZuWcRhm3wTvtHxDc9v/4rTWwkaJ8CYv
d9T478sTq8u+uSr+XWZW7Bx0OumpoQTSRujlD0atYXDOr0sXOgJU+N+cNuo98YeTTq9jE3ZXCdcN
ezVaaEmT7dt4xqglef5QWqm/F6X+0TTuakDC5yB/iPwv5E//HMqzzEfqPxiOCQWu+6HWJt5HOf7r
1DMUHgx8koI6GG3QZzrpxcJEnO+LPKtn/JgYaLQYitWeMtdjbwJ9tA/K2F1KkHedN+neL/7H0LTC
EIUHel+emj2rvdpfFCuiwhAShc5TyWitc1NTHuSoH9tsCdMN2a96ao+K7F0FJVxJGNkKiPw4PotM
dNcgHv1F3MXOzW3sJ8DSdJS8UD16qp29GA20UV1U3d61XH0RmHl6DAZkYoUZTFiUcQmbEvVjFB7X
cuiNhrMtIrVfyaGp6NY+GZVq6VqIPoFXGg9jSaJuAmEe1fqmhr2NXYzv0ARU+gc7qXygf1WAA6xv
nm3LJ70uO7HDvC4Ce+S56wYVsoPSp+6Dg0IFzb4x+z6OxdYcXT4WJ3kJOk9b6rZN0ymMxh05ibcT
nupdB2Vwl0kdm1/gnOJ5rxtrq2+8taRTaFluL+s6dNARBDW31X2IW2IejzMDQ+HzQjZsusiek2Cj
X/Z2aZH704KSh9R2BK0FYMkVaaB8v1XTSxd0pXLuaW8otuVQAi8QuF6IAvyDBs6eZ3FgQJovDfEy
RK0CXWfYCs8EMYJaIO8GcBoexPsK5NN3ymbBwo2y6r0wetqElENvejp5q3gq3aujjtF2VID8I/1i
7GOcJPfBMNonzbKNjRX14qFwFXXlCqelwSWA/FBKKw0doqxVe9e8inEBMQ5dgO43tEzmoZUkqPtg
Qn2f9DyvQt5oiBaJLuzyHRGS4ljhGFErykl26GTXzrbqcllETbcL5iaeaoz5xc/9072lN0/JK1DG
73aiHcUS2Wh8HLTCu0ZI7IBhC2luoAJ9lXPy0E8GsDyTDsmfed3VtBNRZ64Zhzakcl76ulj4Xuo/
pmFn7SlsIKhCPeMtTYajvKKvbIGRle3dr/B8L2C/Q7CNgsTEDWk4aJUI8sE8eTEsx9pp89TnfDvL
tcKCUBf3T1gRY0kzTPslEFm74LtA+7h08/FSW6hqVnbhr+1yHC+fB3lhVBuQlgrvJOenXMTrUkMi
Imz8GK5wlz6VfuscYgqOa8k2KU9VWrsfcek1azsZ1UM7YyDKWc8zwmcLBBk/IjQ9w4RYOYkn04Xk
amkZEQ9CA3d6AEVf/1gY4kmPaTEs5XBevQ/byvPkxf+tdq9xFUy7RGvWgaLXD/LAHdU8DJ6JHpxd
2Vs5l7t1/WDNu6mNqOHntfLM7v2nssYE8nPemTx3o4g4h1X738+VZyU6KTa8goscxfQ3H7R3VTi/
QjfSn1SIDQfDVPt1ZMfqh+MtgtYJv40U+dcON8YxSj3/MVTUFG3DcNVXQ3uzTEQIxWhre9pa8dMA
CncBgCg5aw5JRpygD0MT4/7/yf9U/n2piqaR4XncPn9+wXLK4cP5FaSWP3PyzC+rnVa2zulz3hGW
SmPdwNFhfmvkgjahKJm7W/kfyJnOHuNVrUUffaU3R3mAlET74M+wbhXgjfNBzlEYGRZqGeQ82XR4
/CJ4ylqte8bmA+Rc2PRHOZxMjPzKCAtROfQRu9oX+M4tHS/sn8cyna5wbk5yUR7cCSkVrxmRpvil
xKp1sypcUTM/ifbqjCCnIavtCW4gqc2rco5WKjqM9S1TNHCA4zgu7joJ7ozwK7/LQZB55AryNDOi
+Bza36R8QjdrKMhpS+MtADA1rVw1xCM5oAA73y3yDpI3ihwGCU8c27KilRzKBXmJHPa6+UAJ2QUs
wy0op+QBspVKnRHKbBuqi0CPgjdYJ/62sxpMDIWmvNqGIhAjm8K9XBX0pBalKuKLXG07ndsqbp6z
qpuept7aRfPP8NwG2pvjzSReVC81qIqr0VTipxzghiLqAMQSo8hwq5OTxGCqGMkDyUW7yZuqWKUd
+pb3y3gDaX3GEVqQzKmxYa7u8m11oOu3SjPcnYPj2UqNnZ9U70HQaSFf3cqZYr7wOJUFibhm9UNT
iXEvI+AWGPHFmvL9Z0xtxm266QAMUh4k7JYL1BG+hLGFGl4ZL2RcHDjlMzus+uiJPH5UUvtNTtdm
Y2ymLIm2noOmRDik0wZURnN1suynZ9uIFM+jpqqb6595NNuV3edUXb9jKOJWYtUaI4KYX5H6Kr9C
Hh+2ZSKKrT5Z1o42CTKBoT+6+ymygE3yFd86Y05aRm34Yo6tiXY+BzmcaufaCFT45Dw+xTThkR3l
NvURUrPiD69XVjLQ1Am0F/ZoW88u4rubuu36AxS54BqBOwXQ+97XEQ/EtsmXqRf7L67GsxUfef9F
m+cap/dfesQD72dyVTXQqVftOoFyAKjminVjfjFDbpRFpXnGQXfbW2bm8RsKBad2RnGY1OgWYNnz
p0GHRqsXQkOuVPkVqoWdnMe0btYuADMoIqM4yaBOdyOxJurLN3LoWCqgNzelID6HfKKsxc1z9n3p
0DKXL+30X5lbTyc3r8OzAyz6r4Nep7tOVMpezkN/K9eN6qHRsnQVV0PEGsU1oZsv983/n6Hp9msS
fwsgRqgfKRFpqCaAmjasfidHn4fpzxX/5xyNsaMRKAVyIehtyz8mrXPIaCVUJTmsDZE/t+O6FJl6
kzNmAJ43j836KNdo/8UbLyzjVWOMWy83x49GC1Yyt6EXmCw0miDPulmirzKSkMRe2BDjCIuOBfpf
6WSnwPbmT6sRkXrQpvrQDXWmQnyy4IMnAl2PAdBdX4aYNhTADkHJKuV7nrr6U46guQTiWS5kH/oM
z76GxEe7QHktWBqBtZXf3igv58Bu/iL74FxBBhs1Rbk/k7N92rFGAgdxiK9B16mga4l/QD4RBPUl
uszkUkvL7InF5GSc9AkQcNfaBWqmg4Tz4d4kyBbL1+HOfbxnPXhvXo2xYOuVGy1qqIh/6xlh3X/b
rjyTW3Hz3+J9O7btWSI+s5tNZtrPYm4RonS0R/2meBQzDsoHuSRH+GfcR3Aui8dmHv25EqVlbLgn
7Kq1mYZVZ1p5VsZwI0fyQNk1f5A4S7eL+/tCoLbLyffiq9an6Zq3LFxLrSx17JD8EJO/ycrGOacu
Ph5aijin8BDkQVSCyXYGSFMCUs/mT2NGR1vz4X5BkSdgjEdl72N49eDCD7iUZQMdkV9hnLlicj4u
M3tp6+hYtF4dHou0vyWzCJWp4EjbUlZelpKkZVhDu610p1h6M9RN+DiE6EWFC8vMyJmN+sCCjPmq
k7QcTR/9rVD9cAkFky9wESMJOdb9UTOAghQzR8kvH1JR218hsTlrAxe4w5Al9Q0H129yHYJpTSxu
bogP9SsQzWrrt1NwqFHsu4IvT1dgzrQvtHMPBYCon2moclUI9I7n6iryUZowpsKidwMaQykU/0bb
uF40IIGgu6wNSMq03jJtkXWt+9R5HqrDSfkLjZ5LqJXNszoUybEL8n4lK+dVXi1b56dWCHWBGN2A
MhZcMpp1cMmMflRP3FraSbLK5FBemJbBa6+c7kzyOL/WXSnO8hvXtCF23IYRbGQOhgwxth5D+aN2
x7nMKDxA0rMaV0OeARRSN8As/Y8zt67Mv+aCpHzReesX8uO43+Jyh1bIXqOC30+O7gvymtAjYJ8K
9aQhUw9kXu9hdRvaLsOkYuMV3fAOoXKVNjUE6tSk6lnk0Zn6EgRXCk+LeF5wqxI8sUaTGvBnC0MP
0q5FMR3+2xdkTW8Y+YDkgMN7LmlrLfLZEgar2XTp50521ot6vA26dTHn6/MQ09ygwcNYvtwKVxNY
oi+oxdV4JvBT+Q4tQHyOV8N0gr2VJOMWJlby3LjQDyTXPC31vcP78h7WpA/KhEe7107KuQo8vAQQ
cAb0jzflzKp3UoFQp1I4j6VaL9BTn6k0WXQwzSw7Z4llrwHsDzd7JtUPg5/BSeqOvltgNGi27EtK
rP/QuhHxKCQ7X3VN7cgOrQkpdjvdAVwy8PJgw4WTlB3UPMgPn2dy+M/c56o86+Zikod437+vLVLI
fqDtD/eb0I6Mg+ua3+RIHlS1Niiy6vepeAzTpYJ69BFA06pIy/Itdz0MBPTAXgdgrr+WzrSirPh7
nhqMtTb8zL+5yf+j67yaW1W6aPuLqCKHV2XZkuW0nV6oHcmhyfDr7+iWv+Nz9r33hYIGOUrQvdac
Y4pTLuJ3BFv9SZOgTV2M4VFMi6SCFtT45VkKgutgCKsHxMjRHg+icYNf0TovHbQKVZKTtTlVpJPV
OlW2043BgSUUWEerwO/zg7dCv5u1gMz61ikOSsKctc5NorvjU5jZzUWgD1zppjdiqXfM7Cz0+GLY
BAR0rUh2mqQxaBLCEEreltq4ir+lducBJ1Nll+gitOCQ+23x6HgYX7pRFD8pRJ+aVE9fZ4HRvjBx
E3hw+UiABH9o4YFaU5SPfxrzzzEssBAwj12NcZU/uaDB907f0roy63ZFnjl++8yrnvXZ38dS6RcG
cAYbRxPbWHqmx9KAR1VZJgWDdRf54Zm4aFAWaIH2WIUxEstDNaYPzGtmHKP45gl5HKrO2Y2ytCy0
EGhKWDxEtTY+pIb/nBvotojrWCdoRtfdWJc/W+e1lnaHBILJymwQ3fJ/0Pd14aEXnIv5Phj7GqYk
pLNlat+W5WfZBP33sdIsfAq0jKJOKloBVULB0LQtRq5gZxmFg5Uh4SdE13QqRrLlLOCeP8yUqlg8
vQxmoP1UT61Iqn8cvwBH0LuXWfmF5WFvtgfIL9arl7k0V/p4uOXzLXOuYkgBpfGO/TrceUB+9oR7
EYcFVc+YLP0F3V8AWHCqN5G8jKmxqmFP977o/csQZsQwjqZ4zZwOEFBmh9YZN8UqW6L2go6HhbWi
ETTowzY9kBksT/5024HXyh8yqQqYunZTABxYNaU/nl3KMGe1t4wVhkRjIvptxJEDa53iIb38Xm5m
PRP7/9dYSPjiupbtfnUxM7fP68xqTMCQtmL3ZaJLksA7D+0g8BYVKQ/22bu669QJS8GTpkiqCfSr
4U5r9F+xD53cyHpqRD0GocmL/C0GE8pYXs6UyUmabdLoxVmNqU04t8axbLTvi3yVGord6b5zau+U
5vSVLda6tWY/hVZOwo6pa8dmapynZJisA1CmDjkoh1YufGr641lY9sVjBvWr6qP7Kavc18wilEUD
7HFCAYCgJ8QSGJeh9yovrbzcU5eiCEZn+t9LA8vLt5U5eq+e7l6ycSCxUdJAC2HtjSaPP2ZoKhsI
EuUdPUfS2lqp2o1q+1uTNd/VW92KzOulBh/qDaL3z0sjt8l3ZurDH/r3pYgatTVzivze1oLNEI7c
0xHA7nOjFT8M4slWQe0Oz7QWiR0WmXZGQNVh0K2dwyCEc5f2mr+xKLx8G4n6gweSlz/88SCG7jJr
+HbUDFEeQaP815EX1sm9mlnKcxjk/3Xuv69T5/65Mm6C8jIRdB6Zhz62vaMt+8Jh6PdI3dCTqcM+
wzo84fXbxyBTrQJwK2RO6+SPFbh9buJUPhBiHaPAHb/Znv8ECyClg/KvHT5d2X9HsqmHtEe0+bp3
++nsWmLaFAlw+Sv5JfXsCXPes5350XenRdntVsFHX8whrUMRn8qIOW1kQk3V3dSn0RXlVP2oL1Vm
zYM4kwCzvD5N5eDdcY8jUIie0d21zMPUoNrEuqE9WK33DX5h/T7k/gIoz7QO6jC0/4R8Xl7bBN/O
2NoFwkUQbGbJdLPokuISuHTd64q20tQWG0Al4XuJV3DcaNCCfvQDuK8hfEGkbN2ENA03KpfOcsUf
UhAdSleufinMFiqXnLQgAvbXLHOM2zjo52/4qHaFyrcjBWeXueW0Vy+vMzDdgZ99q/RXZYhJch8e
yTgx15BOeV+VMNQgxVZjdTXCIJdbdo1tDdy9wDNGSzIdFLwxxIpEE2z+JDy6zUEQevJCz8u/uCUg
Dol0xI0xHr3aQ7EiD4d88lkmdIAvKboocDGqBtIZmehfScX0hkgGNcfPQ3WWxzoVHSVGqqmPdEev
z5qdndED9Beve1V7RlT3173ln72vs9e9QayctKXGC+keURDs1CrS8q3uZ83HpBE9K0mTlkud4a8r
YsMUH63drRNJb8FsU2K0t70toqR44wRjcmiSmOrvnAS3k810rUHyfG/YndikJFy8xDmadC+r6h8Z
9vYqTAEc6RrSbxtwaJuOjz4M+Q8yFmVmUoK0WlgkfDqsJdDuJIfcbbcd2dVHYILJMYYceKujq8Rh
EbTXPVKGKFEiojiqPXWdM+flEV3YxW3NCh+XTvlLbvxymNZ5ZfX7rzF6B7fzWKLok1eYGD/v/AUN
mTyaZKmsCtJgr75QacUThjQjxizDYq32K3tN0yHCdyx9emEHk812jSvxo8FGdWqN8dlAjbQLRtEf
S9S2j6U3oE6Xf+6JGRnrM/8lqa3fhE+U9IAN68nNrVGWFuZfZX2vdCoWCowZf+43utnd1qEKe/Ib
XdyGcT3uWP3C8GZFtUkIZ7lM9Vhe6QQ233yrYQ88XGEFXXH0fcN/apYtZiyiQFprqH9HAXGHGCmY
vgJhOo5pPL9GDv24CCzAXNJF4w0UHaepn18b4IvImO1zgryIhBlqYEuZ1ier8TepKiTg5LfuQlkc
682OuaiZeVt1nTrhMscAnFsNrblGhfXtX0/TCAjLRogp36jBLyu72lNjwXryY+f6vM1cN9v7idDf
jbJyDhqgF8T12gD+N6Mu2jfan0+Es/AdUglp5qiJB34ARE/hTSNrg8kQ2qzheFawXkIwM1j5TjOW
eF2YVUweneQdqw1lh53uGJDR5HVqKBvaeR1NrXtIkczcGAghkIaQ8xb3VC8J8sQn6ozJQ58UP9T4
WI/g+wKtORpTIt4jiglpbr7lSIvdcDBukY7f5ZIb7GeO/eTqxTczSqazGtLqKtoBNGkhCHNFE5EU
dwUe4B/0tszs1nnUYCOw9OxU0tzAgxNnp78O1YmvMfkqqoTrWFsvEADeK/iJq2iqP/cmObYIvLlR
RDj3dU0gOVDIEUeQwVGmg20hViYePDKYDOMSBd9F3iX3pdM2D21pU4zovy/1T+HcD3rfPwR21UwH
Wy0ueqOHrGcs5ndUJeaxZ4V7yGKrvyN+o9rSJitJ3cH5zL+LZ5htn32tQ7anZ4fWLYM/qIG/uVkq
3svEwQuoC/uxLXxtW5Z2ebZQHB6LZvwsHFGNp3RF8ult4AE/+qfAouotg8GdNCxsoIzyE92V7ngp
9MvMfQ25Rhvcjt3YPI2EWahV2eAbn+NOTU3kv+OxKO+uf6ZERM889AkBkWWotkcoOcWNdVBzB3U4
19NjO2q0XWURS+/E5xX/eoF8vTob0J69vj4kfcNrl/SNoDvge5P3Skvaw9oMKdItnWod4uAg5bIo
ve99mz+47WLdTgDTvmqvf5ViI92CH2DNJvmNch4ylhFBpX2a/EqARGy9MvJ36me6Hoadv1O/RBGE
N1UBWgDZUP1UzV1fvkRZSpikI9ybyo684xTWZBP/c+utM1BXXdKCulDdCHliadAZxqJHYslRDf7i
IYqvd2o1Iu+nVTtaAkJgbh86Ymp3o9d7dzbm2Z3vOO7feyPKmmOq6VZ29rOwOLqpqDdJbQyHqq/C
Xa9+Sdv545hUHnySWgF5Fygr57655+eNnxyTBbPON10PKrMGHzIFrWI+9HOGUBop30Xp/wzfM29F
5cLWjNZjWneyRIp4GLQO5oCwvYiq/TTcyaHCsWDbWRFvelv49TY0h+GppFpGJZVaPFTzJ3s2zG9F
qbd7/HQJbQYPd9cw7HTDITU+g747NPy9e+BDsxxHGt+w3Pgcj1XRYKAKYZVv2hgl8/dFwHKf/fKJ
2Ih4G2atDkjOsm5Qx4e72bGCx7FDJxsZ8fJzHgecz5jiikT/GBMSjI1oAIeZO3DF65w4Ujm5JW4W
dIHcEJPSbQeCjxGASDcm3pTjdYbooJ62R91Zp3ql7104ek/AebqL3w3Xo8Z2WfvmE/SQ+Reot/mD
iX1aj+R34i7Wl7HZMxOcP54zvOYfvRw05aDutfz3QdsclpU6FWuohDXLavafX0WTX+XrBXFv6m9D
9WaRW9aGznLXmgNP6Z7UQ/xcNtFEGH8l3Mop7v22X+HOWzZ0krvNdXVMci6wDrc6mBFKG6etga54
eiEOaf3mEKZJllSPHpFsqGjjS9XjXMOd2OR1Omy0NFxux7YpV0maLO/klPNwT/T5uhfJsVmeLSMM
DvMSmPvQbQm+6MXwRqX/QZVmQhHt7NZHDwQkeK3NRv+gtba395zaOBrEydy1lVRfjNBF5wbBCeFx
zPwTy9yMlg4+uslhxPMpDB3sqoWYYkrIfvqYe2fAkrisaO3EWxCaJ9zm7nkZaFdtFw3OZowNFq4T
OsgMhcqKMC2XZg2HDY6lR9aecl9tYs/XDyZVilVR9nT5tbFak/DM+xzzVXBjE/mLMHecb53WG17c
gUxQZOrvNMyYYok526nDshH3zNS0xwWN+50zQ03k/ireLeeS9LxP1ZPdQcBwcGsi6/913GQZWXcy
p8G0y/GoBaW7d2lBHlMite6r3IAMk+bTT+dzZRwM9oRAoTLPVkhBCax2vlI3uIxEWDIyMZ2oG5w6
7DVzZ3vezaIcxurdb44CaXrsYCwT7j2q8nLdN2bHz4WOL83qY+J43lMNguGSolZfqfHScMftELXH
sjWwkI7BBSHZdT2qjiyOrs+GybueU0eaxoK2jvIUCY493npeUW9aiUWMNJ6tjuE9/T/GW/pvT3yS
szXwvAIBSRPtY5cG7V890Wr6sFJvI2bmiNLqEUVaeUvKeU/LmMMBU9A2BTp/6JmRv6K0f9F96QnX
y/pZvshPkmJ7XZNIcWz4e8HGR5hFG2Oj8Bz7Jz30sXE7lrrDuC80+y2hnnbiXmSc1J7aFBVdltVg
uxCqtcheESeB0LDW7lTNyslEQLoIFi/YA5Lv1EzEqtPCINFGj288aZhw5AYy7vcidc3TaMXOE3cT
zN5S7K9OjmJ8iJOqYQqHVVjdK7qmOyeBaYBP8wIiX5LPcTcdzkYjPse1pGZ5aMdrooziJ/X54Um3
c9zWuqijeZJ3LN0LoMEMLHca8T2l6MfnNvuZeDXwvMSbHtEsIinPq+FGb8bwLMYOKH4yF/zJxds8
tOWtjmpwoxe9uSbdjwAvOWsw/3vIJItUn2ig/SDPfl2s3ilfZ9WMQZtqPBcaN59SR64jnQRqo+5S
mTVH57DrpcpTs9/pU3MX1dY59tvrPyYHnn/6Ovz6t2miPJYhP0JhGf42pOm3z0IBAsxK9R8uZTJZ
usX0FyJgKoNzEuXLofM9cZ21RqBpDjmPu7Wa005z4jxYJghdmZihhkx/4i7sGvbNQnMt4Oc42wvI
rh5ZIsVbZG1qU4z9eFtnPqCL/w1ZzCYh1xJ76ZNYdCRVsYc5/H/v2ZJVqM5GVfxRd2gJuRePuC36
wlxDHY6PaAiYBzWzMe6UMpM1aXhjohlSEs0v3uo4gZPtae8cOs2aL/AwvEm4T6xVt6lc78tG7Wkg
anlFsG9NNaCN9gWGg10rIzBGj1aq7wpxq856RXY70uV6rBeSnSfdPqpaddQMh5quyLOgO3enESeE
3QXr7EDEztZo+/mg8Rlf+33bnBYj21jSwo8+PuWW23uXXiQdiixK3Zbfau/kj///r+gJcn6fkvek
PCp9tdrEVFoPlnDh9koJthqzExz/IGjQDv6jzQZBT5stHAC0ItdGF2DddVqw0/nD3F21I+gc4u1c
iexMpWnjJHU0bbQCJS1slsHcxn4wH67NYkDyq2xItducZsuT5uvP0tLwgaIuhvf4v/HEnP81Xo9G
SYMYQ43LCvoB6Ot15q2ORo7UZwbzgP6Ao/EwUBm8m9Esqg9xAkQZ3g9JqPIBaXU1zw7yL1bXk0H3
3Q8wZ8/QdfB3he67bw1AImenYKmfaA9aGbxZkkVO9ozOKngc6JAI74WG/0ZdH/hNvHe6Fn+LfLnT
AxPWcTXlc5zcuBhON9eXZ+Jbjyn+0eCJD71hYNIIj+BQJAb1O4AcTMe1rg/rtzmnvzBRAB+sK/iZ
wh0dPcN8TkjBOjZ5OO260K7eB0kYlqDlzkbiw719Ollxlt6rV+YshddTEzg7K22hVulNZgMniE8N
Dw+DqsJJK8LqNFGVHlcFua+sA1MPZ6MoW/zl2bh1FtaFI24fYBxaFRAYI6fdcBWDFQk1Q0MYykXx
NEqsXGdtDIGjp8V83QOG+7n3dfZrT0tH2EktU7vRYGEeBoicjQpWTxWnP7w5xfNMFJWzMKsK3DZ8
yosoo6QzB0czsLOj3SeP/dQ0R3xS5hb/3vzREr9j9VP8mltLc8S4S8iIfJTKcTfP4tc0KwqmbdGD
h+zxW2oChpD9IYor1G0a8r/V4RRjzu3mwDwvqW6urouTq0zImamV954pnUY9pELDMO49rXHpbHNb
XHp9l8v2zLWYd+19gOUzN8p3GRvti28uy30zROKZyLKt8l+6cVXdBvKhrA57+VAuO2M5gKB8FXX9
oHqLXSOw8yH43qAnJqaKSrCDMcIXVXJceoy2TcuTG8zwvA5tS/9IZlDDMgPNdpBriXl4T+xRW4eU
OXiuAkC5/lqekR+J3sjvhaizW6+Ub8DRnt4LVhNq1TKRE0ZLBZO95fjG3o/8+aRlA09oSUyJBUmv
vVe8h3xYd3Znx0eY6Pazt4inBVvSj9Lggb+gC7kHWQt53vBvxx5Hn/pDO8hfMJpkBk8Q7njFFAGw
N8rnwAvcXQs4EM1Mc0Qn4BCVIlcgATXCfx2GGX6sHqONk1Hdko2hCrCCSdDSpu6IWIUkM5wMEh3O
moV3UBkklv8eYu4uzhAnPs+qQ3WxAtOow8SGoatem4XW1q5Lk8oWMcBYFnqLoqgO9E79On2e4JPM
RnHSElu8atWjGi6TZHu97Y3wIg8qZCCsXW5+Y//2lTsAQc/ceI4V79SY2iRNRhNac1EHB21/W4Zp
/QA6LgNdZFcP5bhkWy3tPvciOZbIs/+6rqbpGBGDHHaO7AwkjUPu+EBRiOwlAge8/hEVS3IbO2Se
uGPNbFxo3cqCW3DnzqJ+jIrkuRws8e7Ylr01yAA6DLNXv/c+hHxrHi99ytR1yPtm189VexJu6txQ
zyF4gwDP+wV1FSUzOJOOHf/0ykr7Hbv3vT02lPLqAkNqFX0Qi0a+NdGuyBf1Zrd03S41eG8r7Ibn
zTiSWOFsYknhyJgUgYDoHq5pLgXEZ7MJyMCRJ034cARX01cMneaP1rTNIWzz6hwTqDOtnMK+IcLG
PKqxrw2GLcjyQpAxi38UJbd8iUdH+Kz2lj7HVGSl+UaRdVxvJJ5p4EPBwx49sy2PkxEerTpdAOEs
kTxs1f8vtBLyPQkpLB38ZUMb1YeWTJr1138d6IO5muuqOE4or/1cc6Bt4CsP04rQJolvl25yvaZB
2c4exa8p6rdN6VXbpO/4mpMrwIw4AHmklcnpwcWHlOmU4FJt/Dm9ibMGO9o/tvSkAng6Djzwov9a
2L9ODFYn4z1YvFbkYVxSra7X6hZXuIA+kpjlSQrhkdqOc0te8F0aAsIyXZq5cdV7W7ut2wdagdXa
9XuC0EP/F7V191dZZjtAkcuH4xnpJvBN467B5Y64Pu3BfoTdk51kL0rAyb+su6o7vXTpmFqbM2Kh
bu/mcGr6kPyHqJz5jHt2fmNNdc0ToIElIzdqTyl7qBf2a3X2rxPq7ETp5XrWTdodP9KPIDDFfZwv
w5FImnGfxVqNP0VrV7rRu79oYq9QNfk/JFdnDfWAaV/YMZEMM8+5bbz+6kUY4NttSjgkO2U80KJk
fLDkDUaGUDQmqbR6Aiywlcw2BeePg8RcWySxMYVzl1uDxdTur5+Xj/ay00wPlsY/SRxfv6bbD8tO
CJqn6veKdf0SJlG/S0ioUWbRjzLXH6Ft6k8z6ZRbc3AySkL/O4nv5DEpFvBM/CAQb7rPF0G2f8zk
eJG35m1jmgn+ZufF8bGDKZmaejA5oCTXpLjwvUtsbWU8nSNqwEwTYxd/du5uC2w/86qLFzSQ+oD2
ufaM8sRScFlnPPK2OjQXBxxjdYmXhWacgPqt5oMmcWSgjO0n3x2W2/+OzxFdFKb6+u0yvQKymLgp
Z2V24yd1fVQhIV/ZIH8dqrwQeW0y0AMxkgKaLVA2fCVT8UhaSnrOzEYcHddlmq9qV5AqXd1NXhM5
TpSRdR1HVc+9Fr2tuv5rPEtIv5XXT5RCmqAeL06rbyLXtO+uBcR4nK+HqFLbhxBs6s6AXbXmsWls
SdfyV7a7TGgDoLd8bUoXH3pCplQ5UujWMHue1caXotuvQzM0YR/XEyX2XHe3+IoKPrvTnTE64zWR
i9u4fb7SoUZ7JM0mmd9qv0tXYwILleTl9km49a0aTwOWB4HFzd/EI7+OauFulCcbG+xaFElHyJ6E
AtLQKm57V7wWRhSfAKjVEKwmd2NZBkVNKz8NUsRTu9Vz5RNW4xWwBkIkg+swahHHDLF9wqy2Us5e
j2RLdKRmi3ycDiwWyXbadP4sjop4YWXVfdzN+gOM+vwJJNx1OEFgQTB45K8VCEMhOBvej8u4cpdf
qqCrNqMXFIfSIpY9kVVOISgHGTVZeNWCw6gtKDpcnSvqWMjjRjY6DGuI7zTF1EopMd+no9velDrF
JwWqUYe5PKQnWG07zRzH4bQUVXjXAExBp8sNMAfJkfFx+m7blH7nYSouEypsMt0LWtlhaR3tyne5
ezyqCYfZN9Nzgg1AWrr/d3CdmcgzWvgYhL/DNoHpkASo1DVjvqn0miC0xKIGstJqBOm+129NdGWv
+uw9qp+C6K5zWxj9W7kU4WbIteSsyygZxxRIWK6fJVE5/XGuwH2Dfpn2A3NJhJ3SpDSgVz3Yg//0
l0lJ2ZXUmIcVRF986oMsCdGDSEFOa3jxKpyb9Can/0BjI8zXV62rQQM+Z7215m0F5VMtzUM8VQmM
GHx3YDWIyGbVFhMysUqDKL5RhyYMppNTee+GoKRrxaSVqrufui06yd4mv/b8NXLVdjJeIks+q4vU
PVYDQD9menNynbS/cTT/zA2WxqAKQlWbqJ4Rc6VtsTfNBXG1oLF+04XjI2Gdy8ouOiJ8Zjtu+HDA
El1hVmv2Bc9gmGvlIbciTG3y7aMbafsgWrM8VL4POU0eqhPUChwklFiS/3kiOPJhQPHBRPujdy/V
4qHbjUb6fqZVEMflI+cz2hThYBl+c9VfLApH/xQGunMDcSliOsU7hjStz0Mkc9imcrQ6dXbSJgft
pN2dsHSwU2anykyCt+tf/uoMSOiQ9Hh4mSN4Ufkeira4x1pqP5d4MRQkx9PhqZkpcjZ16BZxRaIE
hfPrWV6UgDPPqj+Rl2QQHkuqMHKvdmQ9Ru6BBxrXMYTu697Xdaj8h92nT8AK7K0jVWGW3HQVZpWo
9A9CqsVyw/+exdBvJpUUosZMUfzrCl2pyKRAELJojFhuAxoivOo342Z2V6ON5dor82WTCb29dWZN
i3aWjkGVGBJLVirpzoZNvfJ7j8gVZacEVrqvVcMKcjzt2IS3JnLRO3vobugA0V6SGxOX9JpEhfRQ
mdmwuv5xSUG0Vi2FrOdUy24B+s8XhZObYqh/iEq6g5rHlqE+U+lydaJugM0NQ+te2ia+USfp3ZGR
Wg3lAbqYyZ0z0zcitua3pmdCAgu6OyOu8b+1nk4YVDw82gKpunCqZ2F+V/eOrL+/LlDxpBIU5op8
Z9AbideN5ZYrfXKL0zhHiHXI6YswVFIGUE0H6sPuhsJavrsm+gTWT8tpWkRE/JWovU4E7fjMxpSh
Rth2dVDzXA0mRF0G7r066klKOhp0llZqIaTGggnpTrhM5j4Ol/bRjXcpapjXmnB0G8ryywCWkTIb
pkllDfKQg21iU1Q3Uy3b5WFV76bOnrbalBkQSaXNsG3nz2P1QUPAlV0s4gDUzFTdkPyudlZN3ovD
X2O9a4jDWBXa2hp97CCmGd7l1Yp8JPOOSsEUbJIIXJ9uR/H+egzToN3rodevmCSFd+oVBWjru7Tu
p82VI6CJ9C7Po199xj/tq8KIGaU75lrwx+A25iOxxiIuL4uD4fJ5E5+pXrCEyg7IT+PXznX2Coej
4SQBFG8vpxx8FXI6r7tyckamzuDy4+KxaRD0DW5obdQrAp7fAyvRt9i18r36knMjJtwvcDb5FVLE
Jfb0NMYAwdSeGiPOcXriZ0g3mt1gsxPN/aIJz/5pOzIZQn0QPj1UGTZSWeAfwna6fD5DKf4inp8u
13+LOhvMD5/do9ojHmMR+54knAdXl9yHytXePQrLXRI5f6BgrKvZ6362PT8nDcP6OTcaezsvdnCa
Fvqc2QjGZ8nFVvPiYJuq+OsAVCwspSXZJDIcW+He7Mavzm1QfNLe1Bgpj++dEXQ3bT+lK8tMrcOo
mkBFt/bAWVyudS+O/LqOL8Ho9OfAAPnc5TwGmPPTl4M9ceBWjNtGxvgYcs823eJojg4pGPI6c9Lq
faXJqJW8u2U6AVaVqcA6apb43qpj92CEqXFIzLy+B8gKdH6B7Z/m7U0n8aOdA262zkinrtxvml4O
dGTL8aDoF3kcwFcbZfJ8Gd4tM10zNY459fMyNYWDmnmogSc/IWkLrpc5QavDXNeuiWjI2mCVpJdw
WDwKl37XbmsinTeIMv/nMsf4tZl7gds3a7dl4vqnLusI0sFxN9915lNdcy/Th/lz4/F0QlaRYHph
HGnS5zjItewgnKBe/fUCIKSzTZ8+HO3DDNDtyW318lbrvIKq6Dw+qTFH926jYXHv1FBvWtmugLlC
xYorBEEp9yJ0iasviDmUL3LqjgCZWjhHewARssRDAlzCBB1ktN/sKnPOgyb0lSo+ZRGhriTHtEeF
NwsLC5x71X4b2t452w0oJlXM0ZPg8zJ1KC8zNO6iw9KAro2mV6bm2rcK8d3ZKXCEqMOJNFWk7oNU
B5DtGQsvv22wwUGzstsz4kNuwFG96aLGvnAfFo9g7QrqZNqvtOzEoxoaCJ3bLNWU7HzN5gp5Qqey
NQQuGCV55FqiONcpq2b1JeRQKliMa5PJA0Mdys1cuvSaxXSrhix/bC5N1dMG5Jx6Zaw11V7E0DPV
mNqETgC5M+/No/ru5kKsc0W6zz/faQ7qlzEw9b2vpcfeDI3LddPqYIxMqC7loi+rrxMN3asL8Jpy
k2L53f51woD0gYpx8A7qhKsvtruaCaYILcc6q7HrF5j75CS/42hY1hH2289EsKp1Y7ffkUQePfpy
A03gexvF7a0XuXG2zk8htocHdYqIzQ8LFcQu162PEh0QrCjDQvhoj9bmegxNgea6BVBiGsqaBPuh
2k8yrHZqZ4EwoPAI3+OwL7TpvsqW5DhFUUntUZtPxVDsF6rzt1rCLWSldtVGRBolop7AjtQSt2qo
CmoumQxzPDpVb56DxtAIie2CTWGUPXk949q1Yv2tLfGCNZNt78EWR2++YW281Om+T5ZhsDJDMRnx
dH30YueXeqGTIoB1ndm5+LRGz+j7x7V6QdP0l6FrtOcgz/NjkK3AKo4nv3ZTPoyFh/Mtin6pMQLv
xpOwY/Jk0uRmlr08cGCkmdk8vGKZfG80WQE6ZMrX6mxYYhPVYRPLc2okWwoi7/PUOl5f3jXBoeG+
fb3edGwwltn1S6sXuTWTGf4k0XUMJJBOPTwd1uosDtz5sfC/JV3BxL1p01UjJIIDQMBVuyvM6exM
WXs97MVoA7Axh61rOMYRAw261XlO1g2ElpM9N/5LXv4hE0J7pCdzxgpsQcNE76hUfFaQ/YnterqP
yma+b4iYVcN1H0obhvcoai26wZTW4t51iG3UCQ0bpWZbTZrUBm08ImCNsPe/TjgZGbah3UJ0pSi0
slt9OnqC3ENSIxEt1M0AclH2gkOwNDwoRu40UeBdUpOJVlB5L3NQ+pcmQA63Gk0SzZs2XzUhN4G+
x1NKluyjYYfOpfWXz41X9yiTKJ2hjPnPCVsYycrOjHcSIDaGS9+KP/+wrz0i93BKaBg9cvdHSCod
miPvNxPQN6Rb2SufLP4QSW5jqtHNmzRvwl1qD/HT4CwmleQu/GkOfyAner9Lvf1Fgy598Ry/2Vpx
oJ2GiSlKMVP+8wHmPjHL71dJ0aW/fWOrvo8IK8qvoA+/hSLFN8WH5JRQdzj5VLS3QW/7z0ZcQxHF
dvs7F9yklv73nDroPbuqfAbOXSPvGNCmICU7QUUZ0LEn3regqP+ob2CkL8EYVL/8mHv8nOXiKZow
/RBCENxkaJ/Pog/iLfnd7gvqkfde/iIDUpjUCLKfuCUCPlxR99hZ2tYe2pmQh8S5xHARsASYVEH1
wNgseZQ+mRoRMhpJ1s+Jo+OxFbXzEg2xuQrD1H7ry7YAOlo4H3UsPmpEbD+qObykhZ/9Rn58yJe4
RxsJoFhUnUtC8cBya17SlR4840XX4lWTUJmpp+VPBf0Vy5H4VU/iaUSP+2OZrV8BX+HD8A1pmojj
t8To/JUWF+lLz+dqhZHtMImqenOs+bsHoOG3VRUrat/QZN3RPuoJJG6seKSIOvwvurh1N6gsq8vo
MjMNRQ9R2KHb4vnTsEu03ntoPdYvmemWb5Bavr4k/b7iXE0QXLWaqWJStMadbeTOfS1DjOrJLz6I
9JnXLdk3JzynlEzRwLiiLz4ar6AMVMtQFXcZv5GMe1DjTlHjElrs/OgWXfaWQGMp5ddB0hru4rEz
9jDjstWC1+FA+qF5riNKAIUpns2hspkayYKAhU5qpXY9DESnrviuLm160ZwqP11DoI8OLSAA3nOt
8WqLGKN2kFuHJXR3izFZSKVgEOHYIlZNHrpzwKb3cYQBHlNDPJycWxBGP9SR2iC+rtd44uqDut4L
o+V+pN3/dQVWbGub2Ea2FV0QFGvLzXekZI0X9YK6bpKjQBlPQeB/37QssWz7BCvx+WfMd6r6rNkh
s0s4aGsBO3qDkjDbq7OZ/39YO7Mdx41t234RgWBPvqrvlVL2+UKUy2X2fc+vP4Mhn0pv3/1ygGsY
BKOhMrMkkRFrzTWmWd81qF7zVMLMhDZSG1/JPhiXkOTyQ1trkD8w4YDDVCH4iJzxrVOzvUciGOxy
k71FFLnOvcLRultLYkteAn4YA2o7KR6DVaeY+wrQ9VKOGlBUNmCGvLW8tLFa3IzRZ+zUrJjeKKjj
7t/b/kmfm13Tv6Sx6pEPwHXNUqY//6V1daxNVqr9aZoqtgoxdseVy4fP7rVrOIH38CAvbdMi9l/M
nmczaUHrT1iJS0XHeNWD7gL1W5+2bGPALbFpeur92esAPxc3jXGe9Mp+a9czN9F6yhu9eEJ/KW/L
UzG0vNP9Wip02I62d7fnmznfsuXY75bZaCGwZ83u7sLF5MlT8QdMoh8IF/XXpDAAVPfBh89+eoO9
VjijyLFqm/Tg32fF71E9+FFN07iVfBS2/No+qTN3QUmVBUxFpPcO979kxmzhoBmyvV6PZuftnW5I
XhRqFmR/NGgksdzWuWidS02kj3diB0R2o5RevIkLpSCsRWpeRl4zKL3cPLUXcNPZk2ZYH5FvrQRE
sBXVc8rqO9Cl2RFGNnPfOAe6mqGxL45ereTWu1EtVLQk+yCaNcXZme/ZCxmkx1x03JMK2cngPdUC
NuY8s6fuVNuXnkLXN5b6ziYT6RWYXaVdIW+Hm5oijbWWxvo7NQA5qLJ+OmYkA98tBMA4FQ27Xumi
Jd+h/oZNZ731rRjWb9L3tyQ1O+oJrWaTdq6yDGvbD5el3QxriCf6Sl7SU5axSaPAWBeeV/EMj3Mi
tga7vx7n7qjv4yd5RoAfai8aNiAREkuqCx5aAHJwrHUTgqnpn5VpmKuCPcsuhCJ5MspO2UYtsKwm
m6xt0hTBGWHbMR6aVUp92zk1RHmOUP9TLH1KNI/GfJBnckweFDvEn3pWksqmHNXqFufVaadwD79P
/FJYdZFcCSsrucs+o8qv+tCFZA6Y4WGvvJ3SbCfSyHy1QhZIemF9jGPu7SYzA6Q7N3tMtBduFZK7
63QHuNrwI0tj5eBrBdhSNCm3LO7P1A7DJfrdFThiZQHzusgJsj/DxBkR+q2JqHHA8AuqM3h8TKb1
D7TYfGYcK99XYAQ/1NGjDLi3X9Umg5/kD+4Cx3v9w3fg7iNJ7Q7yKlM7xuyj3oViExpqQ2I3NYmS
uk/dF20CpZlgfGb4g9otax57WIm/yDG7mU74SrtX2WoaaClw9hwMN7lQ8VpvmQ2fAJ+dzd+QV62+
ByFstLH3nmRXOwIG130M8WRT0l8hZbXLIIqJ1MwaWiWcxpNP+Y+OKvxnHv5Avz79SPFoW+H8rJ5U
fywuSdSaSyp/ip9esoEeMfyR+F2BkkTLz+CM1bOjAR5xoFf/JA2iu/lX1v20UYUd9MxvDvIM06X6
cZbPZ9/Nf82TzVYLcd35vi6sM24VCcZPA1omij8pZ4XIAhskqcd1SSXZEjG6e5V9lZ81G73D2jVS
dO80TnqobIJJxOuCO+yMRDW7RdXE3ilDadrxnrUeXCKnIcIS3uWAPMh+eWb0AZcAtlZPYCG+Z6A1
Nk/O37GUiGL+zag70NMsLNK2eeRu8rI0jknMs2rVGma6aaHLKNiRA2NgQ4hHGVzw2R6tWVgYP6/M
mc01UaMijcr7lMr4UiQZ4tF+pTflFC4ifAUBXP8aWr+7NLmGU9WgnnHw6fY9InegFsDQO1vgHJSm
Ry3o99wf8QLucJIoF5gsj7h9juNRnsmDiQfsoWj1TZmr8Y0lDwHswPEJMnrNPaHYceHqobqJtLhF
/pW3gF5GnBOnWP+RtdYbEuH+JWt9ffk4SwdsfRpQ6HOVNbwsh0I5Sgt+107LAmpUZPaG1YVrHYbS
f1hU1GkKAdnQoyNfYWpWfjfheGivnYCi3joaZpqNsan8+DVIypS8b440LRaamRPe/D6Xg0XmpEd5
RgL5f+f+o02p20row0ktbcyqVNG/tEMZ3Hsk0rLFx2x4sez0aJaxfZ2Z2S9jI9BW2LgcyMFcHYk3
h9DR5ajfa+ah7WMYOvOrqaFmPwH8IgTIpfKCYRLUyYzKk+wqO1b1mLfZBzmYiXhY1+mUbeRol5Tu
XmjYp8vRUFnFjj2eQc5650B313XeFEfZchttFKtxCMlpxW27erTlUOYbw8HW870aOBYWVqZ4DzIN
TbWWeY+X8rAbfZyNuOwRXJiV9IqYxGqo+HQr7ZdZtfqpAxq4HAiMEKCiabFIO8mzgMqmR9PGZIQo
UlxfuiBm+fufU/51Gfee6jhluG/958tZYMbhAqvnJOh73AHRRWu2dzYSu38yEP091VmNaqeMrbVs
yoGhLN1DGrkv8qLvftGl54nqiNN3Py7A0VpVc3Ulp8mB2Q7y1FgJBdT8FBRjsInG0PnKHS07fF+a
dy1odHahS4y1mdI0gXmZhQ1yiuhBSVDOovAlJes8V0LFx6zihkNwLX3LA8DTalwryzR20rfQqSdw
Bniey9E6U6KN41TdRjbjiHhfIEJ/J5ttl5CBsXJ9L5sqAGWy4bk4yqZul6jJ3EE/yyaitnsb5f6T
bBUUEJStGYMRcOLLmJRPCh4WfwoRUivQqq9doWqbTidI4PWQLeq8jbnRq9GfZrTtFPDbf1RAl10W
UYfMxlVLHmI1DM7G7LZFEmagQtSGo4MIKuxT8wX6R/qkdcWnXJQVEzmMLuAZbZOPJNNW7aYiMfWF
ownvQkkye03bV9bW3ERt713kgCgdMqZVhM4S9fMPrXXOau8Yr11a97uuTqkoGIPhIzXUVQ1l5GhG
wtxkun00MZd40T1CwA41+EtK8MfP2EjthU706RyOc0gEbabsj4g0rA2RYbQ7T9N7EjPWj0IXIZ5z
FAnIQ/T7LDG9eGFb0U2mL+28+QV50nyYxKVB/yv7j9aIC9a58yoICSMAjbgHAYKAV2l0tP0OAn92
h0+JMSkX2fItJ8CWNPMPslnVmb6ue5Df7nyB5ffd3kC9vJSjjQ4afIzE44Uml4IIXjrhfWtJQvVP
IrZJbBj4d6lwz27y4Gr1STfM6ZSP+FfILkXroG/YSruXTTnAkn3A5kHFPvH3pRB7a4pHuCPIvnR+
gcFIja031Oin28KZM8lY64VVemJ/UKwow55+4KaCKkio761mmtvG9/ttR/L9w+G7J41Tq3YKFq6f
uitL63+5bY9WO0jHy+PMscaLmuCrnAW9zb6WUYAyhbZo8cRZQG0at1YwbCvoVceg8yt9JWnsZjk+
+h5YdtknWe08wR8DUsUh+yNQcjjd/O+AnFaOQamvfr+KnKcEzy7q1pvmFNW2TEsPB8DBw9GRg+uG
MAYL7+Ije76zxW92aLTYl8xNOQNozpMZNt1ZduEgN0AOTsEAzTP80vXutpH/GMwI/u7cNYSOcZi9
IBbfP4XABMlPFzdEOcX0+hC73f6H/AGyq64VbTGxK9zLZhfN+aDUv8kZ8oXQehVLt7ebnZyh98K9
AAXfy1/h0TUXkti2vvSGWfSDZuo5RFJ4Ifh7kq0UFcizE6Kdilpr4JnCjCI30Jc13i/ZctMyf4b+
9ec4FcpRdk1xSiAWk71FPl8u+7yiOWZZQ85yfok+IQuljKzc02hjoZZ6U0tnWKFLpDRtdnjzIEjt
7FCpkdZ45lLVs/YTcfilMcP6r8KP11HXdX94pepw347te0d+fEPCCGfjPi02mTVqO4Tg+D3+lzOF
erX/PoovlLDLewDAfJnifkypdmrcS2t2j0TuIVtsxo27hTybXXYard1wNFhTcwhCfV1hTniV0/hc
m/C6UbZFiDVRyQ/3sUU4xMq7vysGzr5ZW/19NuIYfSlNEwWZM0fOWA2NStqcrbkp5TxibuoVO+iH
nRcl9GclIcwm10py9Lv5j2uXOt+bi6hIGGLO5F8nXcFQ165fHy2DtCKGykDU5sG4408UdnOefnfJ
wTZwe6puh2Irp6VTGKGi5u3b+H41eyJzrTzI2S448aNaZrvvF37MmH+JiZJx30Zh/j2/rbo7K6po
X4/OBTRUVC8rxT7q7lhcBXujl7jDS6FDILR9NAU7NMrAtYVsjmbePw/4LmUImdCsY6CONis+ysEW
LeQmGXxzNZV98FLFfn3J+XZ2QxODv0vSQ+tr4vFj3AFbJ6+Pta2cqzVOeHChBzx+jFY20XPinh4/
BpIfdVqFBxli/g2zKhEb23TRNENB8hzT3WnAgo6pEnVHeTZooQWCwbLaR1t2yoPsy+OiXMJ1cpfV
7ynfkx1FcPH3JfIMARvw3lH1kDYPiKXt6aukYpl69KnYR1RZvmspTsx2Ib5SH10yUXk8YqrQeKOQ
dCPnhyXOS1YP3NAhxvoGMnqjmJP3MVWvnTKFB99x+oVUN8nDVJRfotdz4gRu8NzMMzI8Uf4xI7Xq
r8EPitM0WMkhGti/2tPQXzTwOU6hJFilmYC9Pco7ZCVEhAAJ8IkTXjU+l1dEwP1iaIgSj6CCogi/
ct2irhLtlHhBV/Ziz56ULhtxtLdB8mS5NiFeMDQr6Uk58m8Yu2X5Ka80nDzG0sBtVw8jocggDxIW
03OYkIqXZ8rcN859lI39fSb7/u/zlFz9//Aq//ffKmzCFhMLoj/NmAZPOQ+4XRpzG2whaDzJvmoe
iIZmgDfvuiSeaMpR6nKNM1HIldNmMTuxCc8OAdzpRI3eK7QsvBLYh8kTE5YLmpyWOO5Q7mRcTQbS
jAiAm+zTpM6lK3FkkG1/BNKBP8uHNSkTKdiwX0cinr7UrmTLTAwXc2CxbzSnW0tx7dwfxmUM1N5w
l7ij9VvI22JHwYb6PI7lXxJxX/X9S5dnw6ucMMZds7ZzPL0LhwKk2Kqjj8BxiK2bLQUDaVe+Foa1
lP01ttyHTBmJaogh/AApQviiFvkhGwfu8k18rmLPuOp+9ktkGeGeuYVC3rzKs2llRKP2OJe9fmNW
e41YEkZCV2nPLU24U91vVzba9s3Do9sq3G3eDsZFTmHDQOhS6f94OHxTzfRX18LQbUV5z/E0Xskz
d+rEysbxBOmYKjBQ5sye+75HlVa5jQFJ4DYfXZW6/PpmCqvb5t6TBKF2M0BVAlM1g0RCnOjG9nsA
CZh+bT4ardhiBZw/mVPawcTG1CQPkvTkjkr3ovGQXwmvDLdy1AZUsA+p50JC7+DwkQekknujOhV6
DFZJnqqiWY/gKjaF3R/rytYpZ8xVZasq1k3qsaQyq7eD7tSLT/7PqOJ9b0Vm3o1iRDMpgBH0inkf
qmEVK5a2qF0kCPhi1yvP01H0l1V7KvFwX5dpnAPiiHZ4LUV/jmn46cPa+F10Ks/swPO2bqx8aqo6
XlqXj9nCJVek1+NZdslDFfkTSw5QhpSUHGIk5/uuJSgUjlW9kEGZMChPBiiHdxyYxw1C0hZMi8nj
O7GBasU5sel6GIgp59iHij55LwaER7VRTD87d9r4uZjxQzg5xtpAoY6qfHRlDISaR/ixdhPrPinB
D42iix8lfiVL3+m1i40i6eqEyF+U0M5+NKr6sydVeh/FOQ/+UqNwXJV2Lj7wGTMIhtQdASFVvPJg
XYVu09yUVNUg4/NPulBEEayBvXY3Sjsp5fp95pj+331yVM4zIE/dQJ7+PS8IWiogw3cXfwJtHwYU
phCWwyhEGSD+iNTnSOWOc6DSwzmUo2U/zh7j3+3vOUi9KMf3NQfDWVMcSgsO4aKWx8e57I7msSRv
GVPrYUoXsiPMeq5gAX/4x7hsyxE2MlgtzAo8+crzPNn/35r//ImPF/v3byN75fX//g26xv+V57W2
LcUUXbE9v4cT6n3ZaoBNXeWZh/qUAmcz3qDJCICqhs0s5dSLpUapOMWZTUk8M4kuMUt/B92NbORz
jzyTB18juYUbyc6O+uiiCzt8DMozzRUweEpRrGVTlBUqTaFlC3OyrIvapH90mja8lbqaH1Gzhstm
biqwmnZ5DnGNCiOapCnWXpBHW9kcU0VfIij2SC75C7e3kq+RGlo9/KpbL0Jm7fablFTs16j7qxHc
OAaPirG3eyTWcjY25ie3tvoXAgjTcTK5yz76J+srIdV3Hy13Oo+RG7Mx4dXVjkgo9XXiSlZ8kaRq
/dxr21H01mti5R3q/A/ZQMxhU3c/wj9kiPxJ/jxC7Jct0UKWLdV0LVv2lIXITfwt0kjrNdSN7tZP
0V6ODTquRSTk+o2ByuZURHp70hDzNAvZthJ9JPwQJys5Ig9yQHOt8phWAeYnoXeuMAA9g+CjTtmp
/pBd8tCajo4X8DxFJON+HLTuIOfKrlqOelYHHbSgOsQYk3QNIkTHZKDHb55/l13ZqfB5RPJkRpV9
MWtc+BZWpAS7UEETNGo3K5syc1sjRFlREGqulHLirsaN0F9ElDweiMtQGtPpv6yqC58RB4XPHiF7
wuKJcVDx5sTHoH92HTFeQ2fM95QHx6sQTMubq7Bt4lY18BSm6VQkLVKjHPey6aFRWWTkX8+PZjQe
Y9I5sF6Zi6seh26YboExQUZvxLlTk+deh90NhJxCjH+cZqpC5DY1XYyVQ9xy1TY9Ou1Prw7MQ66Z
AxmPOneO8uAWTthigTbQtp1my9PwWQ6kHXeRzAHMUHrOT8eP810ld/FRPGanfupXkUdmNqssqq+G
7N5HpDzcyH/uCJ3cm/kws0zXvUagpq6K/C6nmRXbLQdr1YNs5qr7UQWNbwSLzkqri6yOssIJopPJ
nXyWx5u5+XfV1H/2l24YQv63KIHOe7aSOdx93lydOKKWvqC39JD+2tNz7aIPa8IwfMbsqF1R9dLd
Ybhqq0LHnSW3hLcyjICFHBg7uKtgUmNYt9BWOMoOeQDohvmbS2yFez3uyROmK9GEQ5sJTLarYuso
m2FLQbxiheZGNsdWh6Y8P/WLXNvLRVgo0CipCkCt2Ez0S4xP30Ku2uSAp7dEEoSKFTWSKyTR5aKc
hugom74Rg4qmHgne4q9erkoK2McIFTS0/kZEDNYtU8x0sHq6YlZSBaK5yp4+H9wrW1tjSY4H3o2I
vbNZKkCbSNucPN+wSXEk2Rbwl3oDItGwp4X8XPTVk/R9iKmUzP2EnQChBUwTq+KY6ka0ylE7bNl2
9e91028e2WVRZ5jTG8VJTGl484ueT7U1tntB9ecqzbyAz3d/RvscR0tUWiWlWzzu614kEam3stg0
fpNRXpsyPqJyRSGqqxtXuOOyaoL2OLGQ4E+e2L4WjvnGbgtljOd/xsPk70XUFGvZxE3vL7cAmJ1X
SruCwAwVsQtnWuXkR5uO0ibQrYTeFjkpgb1aOFsq9oyzT/GRLMeUxZO+RmHmqKFApGCA0j8KM+Wh
Y3t/1dIxXaf6JNbSxmNM1a9+ChoYnLh3NDC4bcd7rSM/uTVZffU9pdnkfdqCGUbKlrfmB9lZUIKN
QtRCgFBwjfCWdyKjnCjDPSl3snRjJ3We4rOurVIw/RSV5dml0fWrbeMwFdhQJVjFZ7ORRsoHpc5+
eCO+WhHMrqeyarRzRFplKQcSD8p0a7rP1FZMh6SlYE1X9Rp3wYLIf5cNxMzTeDc4efCR1vpLMSnR
zTRD5Z7lwbGk1pD9DjeIvEKPu6AWCfh9OfgrY9CaVdTbVAkV09fYueUSEGvzjowXBJz+HlfZgPvc
TBuoEn+j1tDPp5nlPs4Ad3nWU2s4ZYYDr2vCbHUmnWMqv1CsAP6w61WUyWR8TCKjetFMdkszzj6J
ChLggOmetBiq6dhrNZAnGwtEo0NdbkFMyLUxe3wWEKbzpHXs5KmFWXAz0+xdq+rg0y86Za3gDrLj
RouQlQD5utU7TKMcil8iS39r3WdLS7vXRnObu04pNP41+hvITHEeKNtf5DrFChqWTthfNsrsbqO/
2Q2FoGRb+o0c9YhSL7Oit/ZytKy4G3iN7py5wWbHzMBuLHZxSawq/x7DYXjLyjMR7vJVFJ39PLbt
UvbmU6c+QbG/JF5evtnqZJyt3g3n0FX1FllefByVAcbh/Apotexd37QwnLP+QixYe3aCFgkNVFCP
eqRFzyPyo0jqaVHx33uC0GxZ+rr7yue9I1WRDi9O2ipLspLps0f4fzVGnXvj2njd9736JHhGopeg
akYrMeYxRV9edKXOtqII87NjoJwicYXudhL2zhyH5EhekkwLVPuDxqbgUGa8pUnriWNJKnOXKb52
qsJGbL26NM5j7pDKbEz7gqAk3uiTAU0gSBDyUWF8i+yQQhvAWCGbm3PlCROHUoenjJa1Xyy0V0lT
Wz+V0eMTonbqjSrMeq8j6drqaVC+tsL8QHHfL/XQag++i3+ONTui5H0CkmU+KPhDKVrd3WULbJtL
mUbqAcE3wxcnwLSttVIejPPcyvDTawn7d6oIvC27NoBWlJYHnyfBwh34y229LfbyDLlUsc+HPDnK
M3selWf1YP81OEm9rirRHhNFHbY6tW9XP8VzrUcx8xLjYghQSdU/VSHe9CmyfhWJs9CU2jl1Zh5s
+to8grqcPsGaUPwvwuZaW3a3V9Erbudq9Fvf1PESgOTwR44sVVNU7VfdNJ9l2ptvIgiTNZ5iVM4j
vzxaCnJqs5qiFxZ4FdGnVPt1lldUaknxo/vlV5b7jDWMvtHC1jh4dRxdCoqSV6Bxuo+4bK9wadtf
lWMdYmDxn6gDKKdPIuVitXFwaPOi3IZN6t7LhHx8F/jWn7BjYJa0v4ISi4CuZIOYks03o7TZGnqq
75K4xSyjGv3HntEvxLMVd9qr5nn1tprQBn7PaGcQa9Rqz1ERaq/yNYJIffFznlfIn3DN6pPyI6jb
g/ys8IvzjmO8AZkGD1zPzrJdFNbNc2LkCU8M2/o54Fbg9Hr9ofFkX0Pkq/GjrqNrlWI46dme8fND
zsNaApR7XCdYUabVEZC2WBu2DhS3trPbGFqL3NOrdzCP7aGmJHZVdL766SvjTxP+9i2HlHal2KVe
GH0rlbn6Ug8sD+BPkL4SO9hZc38I9YPwByEHefn8spaVLiPq94k/W9PdyC1324VxuwwJ56fLxmBp
TX1keFQQp9xFmytkNvOTbMkr3AF5s+W6lA/MM+QhdTHOgRB8la2OL9m+r9ihygseMwyUhNAGXguf
/frQp9a1mw+hFdoXEDyxsM3rd/fQx1Q1oZxmR/0fAyRLxTKMQwj484Df8LSTZ1rZHSPws8e4HHMk
z31XnURR7uRrPvo0q6w3pGA2kzEvacoSCERuGh86olm0D5ALXAiTPjC9XYKi+NWJuxVACxNo2Wcr
qm5vG5a3ks3GJrQ1qD2BUgoH7r5qPMv+WkTFBpPKajNgT1QqxoiDPfdhErHpUtMT+/C4LfeYHYIZ
bM7yPoxC/VYC0XmSLRfCDranzXOH2dkr6kd5625tKA6KUWxJyZqEvq1iNQ15d9RtC2T/fJZh3dap
Kl/I2gHCFViwLxHS86w2FGPJ2rd+IUEOHIZCnZe+i00+MJzJ0YqtTOCVMdWHFLS1/FGsOMf6HYBD
FxTlG0RU45qI5mtwlPodEFOwR5pEbeQ8SU2yaqWw5trLpm9qbzEeHk+usLRXdIoU2jTNe1bNyvuy
oBYt7ynIovwakRNoFjMCdBEUSocCiKaE9Mu+aO6TWP9/9VHCFt0gHhPhIXxO0faXidw5cBEi5+iv
VsFURydDafsnP8KSpxdN/Ad609d+aLuXuRZhb5nQJJVczz5L1otygl6QG4ITe1Eidp31GAFltSCz
nvquU/ex0E9BkKg3XRhUyCpe9WMYQpZQXVU8palXnEcLsajKzfOHC9Qx1frwNUK0tK/zKV1Fbb9v
WLRf1bEudkbluXs766pzGuH5mXuO9qzVeCNTNCmOtlaFlIIPenlqalDbcTPMPDugyoPZhBv+paJl
l3qzmVMtPhvhsh+treaAT0ZzeJyFFCzLJmWXWrKoY0Xn9vQYD/SNb1XKqoFQg0Ww+zo0WfLUWPZV
tqAtuUAbePSlXej7ADVIPXuW6E5ZXv190ItBW3SNWmKLxMAI0oLIQYTQq2syrE4zBScP8IdiS771
ZuvCOQw6ppr81j+MXP/8f094FlHFJzTvahWsINVMd05CRONbqOLjQ2L1I0fufuiDplpVBaZEsRVE
m4osU8oikuBeolJD007PwLPLDewX+1gFVXjSYxVbAkc44EOIKyZOZ/yEc7HAuUc7m5k/rqBY8ECc
DyWGq48z2fQ7Mz0oPBST4JxHGpRNHt44ClGUEyLE8XgFcDP9wZjpgDINU8ZGt2xFGHP7oCr9e8ac
o4kjM9zr2hgsp9nDMKCEbClMR9nJZiN8ZWWEirF+sGPCPLwRvBDrLBXOOs8Sc2V3VnubVWJFkPCh
lsafj6r70ToYY5MeBg0zj6ogeFOaanYPMmACo0ZqvjQm7kWq2KgddyZ4xP67j9BtqRtQASJ38N/V
InwrmzZ40nK3XuY2Gz09ROotNJa2gu9RFj0rla68xUakHCw3x3Rjfpkit82FOw0/xjaBYFNH7oco
/5Q30whz6k05OqvW9otXAzHJpNtvQ+SNV22wv3R63z3TBNvkFWySHzgGr/ZWNVForJYC3uQZd23j
SbMDQtssx4pnYVNwt+6lO+qIamjbDxrVEbINExU5jTYBk2wBmPY6QDD5xjhsMNUijRaakb/Fmpud
plar7lqUlJcEP2/ZsrKwvld5WW2ywmpWsk8eqsb5ZUdi7Qx4DZmpnp1qvclO7uC42FzO7am5tTqB
K+WYF4b55+jXHUs623ku+6LZaPA7jq2jVAsg5z2b2Qcfldv/wVWdD4P99gaZPh52bLTKhTyVh6BV
1l6ssRjDGjsnQvIHopxin+J6sMwIYzxX7B6e2Z91A2qkvnZujVbuybwMn1Hd9SuRTwmqhtxIj40V
/S1rRHj1iZZxY47lxgeHfVRY3UwLuTPjQzidXIsv/bxt08urZV0f6g5FjaxzqzxUHv+Qb0QRd36j
Ja5kNP4JHwV8SyDbRYuWYFKAc838B09IIi/UXQVLJTbGjZ3ZA+lSAf7AT4mbiphIZl501qUvwmAD
/CXapL9d1OSZ9FCr1EbsWDa9VQY1PD0VqaCU3HLtpD4ehFnEv13NGzabAaiPQ642DQAPYEiKCU1l
mv9QT9jaTsJVZF+tDNNCpR5p9/jiybacY1VqdeuTtl66OQJL/CbbnTs16pZIYPZK1t34q9VZDoKF
cZ+EohCpQs4YTHDSfLT8L1GQBUfihsOiSbvuZcrb5oZlyWNw6tNsGQcTgtQcg5dxcN4yUy/OFDGa
z14WjCuTH7goo+FLMmmk6P0BqwknexvFebImWPqII3t+ql7rKX6TQWbMCJSjUAcDxxiCzCCSrF3l
2vVKjrJHTDcpMdHNYGaQc8JqXGp28SOJavelUb1ya7ki3nuk0u9AC4eFXTfWz8qscBwM/S8yKe5K
BHp3gjPmnINWg2Pvh2vbd/Nd1Cf2J88qfWriz8Kyw32bsgaW3WM1IaGIAKOngDFLn1JDN56CY5Xg
5fhNqJHAmtgL6n2ctw+QjexSBz8/9fbdFF11ywqE+sikiqUX4nlXp9VnMQt4nFQUGwcm3CogM/XU
qHYMIULoryjei5WuYO6sVZn+itFfgcyR5uBjyyjahFD21Cwmu8BjwacWoU2G9inEzhrWb2AfWYdo
BzTK/m4YWMqLnOQN3y17/aCmK4XanKoWv72CgrC9Ifov5HZen4UPQB8pmPpGjz5tMAL3+CS8snbI
b1rbXGN4F+/YMoTHsmXLJJu5klPqgd55o2Cx+C6sMSa4JbrjY1RzTx1UCIyMGva4kX4sv4JyiG9R
PxPI3Zm8F5N1KvR94rExGrJU3fc9cPZ2/hwGPAeuOQGlR0sPuxejx0XKKLpdaFTJ0tR75U3lEVbb
b0i966d60p9NwjnvXeHaB2ho9XJKqvCgQLtfSacfUTbUN/V+tA87tLCFlljHXLDGAIGCCr2329ek
oioxSKevuuJJJwavPkDBxnLeqV+12RzRmA+Uy36UIux2tTt7KZJddrdon2cjgBztuBnlF8dKx6fR
GrKFBDCp8wCrvPxiq/bwREAsgxQUjl9eWjPQ408U+SP2Wuq4zhRQ83PdPxq2fAYh7cbSdq6BcIan
HvDnonU1a6PrnrFI87T+EeX6z4wakbtlus3RNMAHV/DGf4hpWJsmYt7WScJdXmbxtsuofvQpfsLo
GLI6+8KVFCoSdHHvIs4frd9j7Cy1V7/kLkawC7alnceUyejtEuP5aCVQui0ny38uWsN98K5yZTwQ
Lqte51XAQdeyPeG8eGX2afLUIZFa58QInmLfUhZ8uKM9WWgWsgnggcfBp+CKtAAxlXnl7SGLDRPl
pExZdfJdrF4LzdZf2OKq1ta0+1f5cEZu7S5UT0Qn2YzcbFtXdfEc5mCc3GI6KUEOsrnsgheDpOSM
fJvOqqdo+0oY3c5VhuTaugZLJcqaXl2bd+Z/GDuvJceRLcv+yrX7PLBxaGBseh6oVZAMhsx4gaWE
1hpfPwvOqsys6uqeeUHRAZBRSQG4n7P32lGeh9/IrFgKEB/+ojS6vWnU5mf5SlYTNcA7NIIKRwWd
vWKTVeQpr0kMGrJzDXdhzF9NvQ+rbUNLeh1AT98EYSuWCYkAXNHm3it3um0AFUEiElRjjlKJx686
OcYLo6rdm5J43y1TF+sJAgsNwCF9DoSfPYoIMpdtWbNuafiD1U9z99j7hArJ+VzdlwLxBtwubaan
U9WpkAbgStUnt1wUBK5iFNUud4cPM3Cs0o56Kfnh4mj6c5i7ojnFY3oOtTi7RnpqYDfsVnJkJHCP
Iddp2IdgNv/aFHX8qPq4c6J+BElJDJfCmuGMqA4ZnJj2RYVuVDfC4o3Fv7HurabdyqGSQTeM+rY9
9GW8pYLFwo8VTuHU9c4dE29Z1lzvyC1/8vPEfJCkCs9G6XpnNCV1765QLgaLvMIYOqoNXU63z56K
kk/JDXIiixUbA3WQlcdAeOZBmxoCMwuvJnrUFWv8kJ/jOhKnwgySvapWXI4kG1GOffyqC3mbxR+E
2roZkxUJzC9N6SlPSh2GB5zypNUk3fS5i9cgo5UP6jrJZhQ0N1QQa7nuFkcY6+Yu1oTYF8IoHgrI
VdSouVn0GiJk1a6aT67iPduDlTLFrspzERYkXpkZs1dopzpRKnvN0MNbQr7oIjENDfYtWqXK0c5j
OKmvtSD3QiuBjmqO+t1US7BbmZ0ttBHe8s+zbCMlLANsCl/p4VkzQvHg+d6b/L9vtJF8XGOsL1YY
mw+OXvRI9fhn6RQmg1ChM62SEiLfC7Ae6jZOdfo1ra4fq3rqriLUfgi3dC/I491boYKL98dTJwia
iNKc+mHVQvGe/oJ9w1vKBH6kODknLlCWncXQgDSakUzCwCzsJwO7GsZy4GNt4i5QYTdrp1S6lZ+H
w9IxtODlnx7VOSuHvx3NtfpMlH0Rr0HNkvc0iI28OgfM2Zbq3GuTvr561xZ+ThJM9libGLXx3OdE
IxE3wVe/OXMvylZVmB7uXJykU2CUS/b/MFaIN8kR3xln+v38Hb8bnD1XtJsuELhaHeK+JIs+23ZD
qLHrju9BQkBqU3dXn17RLfD7qwSgCLvmt1HO+t6owVLWpTtM4k8hNfTiHMSWf0gUP7rAQeue8ow+
ASsmfduadvsUq6kOq6P5hPi7ewLrnO4iJ36V2bJyo7idszUj51mOwP+tMGTOymFwpzSWu51FYOuO
hAkLgI+Pe40y7Cq0Km8lJ4F9Nq3MylauchIIRCRcahUTsFCzHmLhD3tTQIOpSrBxmMitFQgP9QUE
bLFwbUv72jHjb2yf1DwLlXGFLffLGFgsixuleMZyBuot18SDCrTyoZ+5TEh+iWqlkBp3+oeRug+2
q5IXk/rtFTeLvsiZLnyBT35m4RO8Yquyt3S3HTI6dP81myAWNmrK5ZUUrDAkebqwrfomMKQtXNMM
Poy5rrko7Gp6bvOIojjpW6D6Bj4aH3eYNrrRgwAx/triTJX7EyIE9iG3/5UErSgKCH06VjHmWDV7
nVxOizL7OS2CCsxFZT5NWu1sihqCohz6dfO5dLh7N7NpKfYjfRHUGTniP4da6s35lhjt0kSwcIm4
NINWUcAn46BQkupCVKM+T77m75iiGfCmJgdggOrETz6JyFufiNSdY4n+cQKaR8ys6L6Bs8racPoK
3oH7dh2mV+LlnD1lRX8LYml6Tun0LYj77L5pZrXtS719anoLsA+3ABBNNxsxMQqhLruG3aTBibeB
/YfJMU0b/YOcQWwaeR3edKzam17pU7yxhr3jRvAxtJkKmqAAVCn8T5qRdui3FIi2qsN0EV+EdELI
qcjskpAjF9PGzvdtfYstYuDi39rf0KoHSIi+tq/aEFGInfvAcJJUzJrl1g1rHH85aX4kjtQwnPLu
S9ww5e368TV1q3FbFFOyy6a2f6F1BHCZE3RBEnWroTAhfsb5wwj3y/gmH0kzHJTzk0ACsJO7QseK
CzKH/nTJmUr0YtDp27Demw62kTnrLrS098FjNjKTteGqGIRSedb1H87AG7vunH6V6DZcpflSbZsQ
pCw9TuD4EmCJ/Fz9AtFeXsrJTCe7IEvIZdEn7DVTbtkr0+2Ie65aNHZqni8zLQjOvtL4i9CCVktg
lA8mD2GvYqBYLGn3CxeLJxYggi2kfUXLOnzTciE84gb85OnDUxfROGzmjXxU1OFyrLt8LXyTC5AF
zNOYAZ+eBjz4/lQ7tdpdaqqbFMnwTSrNf46ikcVPhoB3kbXTKZrF2nJeY8W9gwkHVWPTu0xzdJ8f
qSw+KPm4C8dc1faDEB9aU6gHeKvqyvarlmJildwc66GPDOvkuMy05Z9zrcAGI8hQquBJdfEWgqTR
7WRa/QO+6QG3F4+iIuHWZD7LPa3ZRPsArL3ka+beY9mK5pw1NeqArMHEgHSBcPewH1aRCnB9UcOY
2SoiVOEjqW9Y1Y1zZ9C80WPjrf45YqW98HHibsJ6+vDsKR83ZlnXS0fv0g1NJeVodTZR5iQ65Z3+
qKV18+C5lJ6LsKpAPXfO2UMK4FcN+FkH+u1DoM1YQ8Ky+MB1ZUvjrFxQbqovKmVg2+oxiXd2/q2k
DfdCFxxiYuM8ylFX/Lgf15wXywEzV8W92MvgF2JPgOgpHhpwtdu6LI8XYD2ynYYXmAtPXdgLJx+5
A9nK9/slp8oR3Py6o8jI8jaw0fqZSb5GRj0eO+AlNINEtJTDpGvGo3wkN21TtQeVlmLusJCCyad7
x9YwTlkTlLu5Q7mnu4u1esyoanoTnFjsd0czEbuQ/A4IlgXrY8MaTp3K/EEOjSrmA0XqufBaxT0b
UgqFQMFZVEES0ViahVKe0bK4FcYpjvUj+bft0zT19aKq834XZrnK9MBUl5NmmQczUWj3Z+Q86QN4
sGmT2jR6EXcgeQfJd1NaUnXALRofdhIcG09MLwUcx0WkF8rJ5fe5M3EAnlTAZTsUWckRUIK6Vyxg
qaWP7duwg3HP8qyg8TaYO8ow6SkdWalFHThTbTD2TsoXxs16hCwq9zIkQY+A3tMzaL9xoaHXPHOz
Wva2rl91/BVXdd6AjnpMxrY/tjblf+5YjbccA2KSLVJ879ZDIcT3rtb0l9IR4d5sOirp8xsqh2Mu
fh/287Cav05+HQe7BHqcngXNOpSr+EwjckCO9bQiDQnf407ODrUpSMhFN71qPbUF8yOqoVIaO1Cm
XapzLgoIZVaTKEWWpufepshOz5X8/TNdXAmhNFsimLLnoWjE3iRqc4laM4QxgRBU4pmlNDgQibpU
W+LJ+XTMfiV30lg6paUFQ7Fqw2NjKPmDP3qS6Fq8po3xtRx673vifGk6dZGT/fTDb4w43dZNrh6R
dkz7KCC2Vr4ncsjiYboP1aI116zNXpt+Xp3mBXHNRILX/fQkqRV+MCdr34rIMH6AdsuNH8SAf62w
yYFYnnUHdhBdAPCQUIz2oaZRvA46u7U2nkfdcVJ0cqi08YekKMrNMPMUhdp800mM3FBRzygy+BWG
fZoNMWG5tpsXL8lIHmFvU0zSnfFsFSM+OH8EdFqIdiWHvw7IYQ72eFSy4YDbLsXupxwcKN9H8hL9
/a9HIlC7g9qd07lPkArUYr3eAxmdWwmWM2cSGbMWV64zSQ5G7Gg23x3s6Q4JaBen9i6ygvBrZIIK
Mcfufkze7gPgvfLM0iuLo01YhnYxJhRncNia8Nl3NWcpFJHsKdHUG3wXearTx9Ci7FmZ+n6Brd/j
QtJnz72WNihnZ1mp2nqLwRumnTsX3gJhJ4vBbo29xPVqo/4pK9SSaw13LZ2al2eE/VPXBA7ANDga
6qR1T00lEHlP3kmOAAd2TyUqZnNF0BTmAYXMGrna1nPDORipMqcXWj/qNP4+pW18G/MweXTExRls
FG1qnLr7NqDy69HDvvl6k1984a+5e7bretABoA1l8nAn1+YK9BxVONEtbrtLnOX+Q16BjaW2Dl88
TdfymNz4at/vuAHta0X5bChETMmNKNepm2RPsvguy/AJ1KOp9QGdmunTECvPctlDNRRR6Lx/UugR
GEP1Hhpefu6GkAjfSdxIt0jFtjCrb4Mefuc6fL+nwqHRn9RR3G+48Tz667F5NBYdwiCtcB64vpSX
bIw+yzKJMs38Y9hKJDhQJinbxlu3UwfWeC6iDOEQLp0QQiltyjt8ou4o7g2VspBkCsmjsJ3K3jTJ
uW58bfmLWpEj05uTCpOD3NdW9XBMa6aERVAg4lXDZu0HfrNyBH5e3KGqehoH2jfoEWY3o7tOv1hp
X16jWKPuFo8GxpSkNrbuZA5XAVfqPAicwlXMswW6xwfPMjaoAsdrpKLsWwCj/hh05Ega12g3U5Zl
V/OZT52uHuWmJWv8/kgOgWmMmyoAKx06xIrC+/JmWmuByEGO8VC268KlBC9rLIZM85MP/b7eJPHR
DxvtvQ8iYCSh3l5xTyvbpmJ1AvbWfoB8j8DZcqLLnaIgMx4MXxwcLLImh1m734/kgp5yPbcFZR9K
frHnnqEYHf5V8ZCvFM00tmWS34wkJCnZjLv4ZGlJfKKhlh4TN7KNXarmLXIuA3LIyH2g0wPzCTtD
eOjjmURc9+Buva73NkXW5tt7LYw2nUa6A9Gs3kDUtcEipmhT9TVEB79WRB5uw1kqTB2S9rdp5EAo
OAojjEvRkCUshVETFwBY/VjTbqQINS998gwyi8l5UoYr+W7JjT1nH8pHYftmIzVfhx4smKptccNM
Wu8fkM5S3NGiU6Myl5azRzmjjGPPeVDTqCaEkag7zxH2g0P17RAnZrQFySioXbQ2tztlusQ5ev1p
EGRauvYLWDsi3CB7IcsM1Re+4eXCCNFY4NPGVdwmIMkD6L2ronBiaNZOuJBTYnnna4alq/Ieyj1+
CBrObNOniew66538jnifaSrZWsqgwAr681HfkVEFBOj3fQpkcSwpyE+RKIp5Q53WOxBj/Nsu1Sg3
kVImaDZq+l5Osqut1DxLzbJN4YbkRIL6fr2VwgjgSkHv+q0KqMi8NnlOjZB/R9/h3Y6NVZ7r1rdh
aoJFWjgEQHmttnEjyn1q4IYXR6+xb3l6+vmv53am2DFV8fby8tdZmXlSM+da2R2XVCef+O31rH/k
lVAnTGnlEnK5buqB+RYCL8nGl/N51JD1JTDDcYOoFSMS1x47pMGz8+YEz8DR3uitGDe9HcWmLKZs
ORXiKl9W/uVJzcwNghL0g/JPs5xzFpnGV9wFJrjNAaws738nM/093NZvdwhvZunD4R435YRDvvnt
pyN/P/b8IypctdjpqqvO1o7mQaVwdhwqcHCZm5uvWRu9KJ6ncH/QeRspcM+e0fow1E74SFSSytoN
tpReIx1Pkua9qlV/gxpSJ1UH9sELulFrWaZmug9QJF75ndPNj5Xqq6s/ZaWRbCgWBdyt/1LG1URa
LFu3IdyiJcxC3t3VWWOBwGQ4NmFwdnsTdn+dLWzmeR8iVZJN5prDviGEAIyL+aahDD5PIfUTAr8G
uAAg5uQPqtKcYZ3bWGzlT6uYh4aHbKApDeQbrAKizkaiJx/+Njam1x6JkTuMXAgQ3GyEmn2W67hS
DCyOTNshFVv+m7vUemxyn+VJP76HCfNwL1D09aBm1psQg7OX/9zcspDFjNBYNurM3yijUSyLHMO6
/P8k1xaz8OiKTSdMrtLyWgf6xN6Wffto2VN88rKMXGn5MED9ffLV7mvp5p23mavLNLSbp6HH+ljM
yxe5SVw7XNN8dlbGbAKwTeWQQOfF5D7/4qaCfGeDEj9NU0zVhVG8y0f4e/qLa3oP96jwcYy1BZw2
4jduhjXO3eyRvOr50YTf/v6IsBce4axbANioH2DoREBxxmEl3/XKL+Od4eAst/LmeL8FBBZLH3r1
wk/EPtVJlkM1xuTWb5YZjY21MfaEgqIrOTVj+4U1TUKuNrJnMW/K3PG3Q+pZVKNS2wEhY0X1ZRhw
BnWB4BOe/7mGofWEnM870feR35OZ9Cfl2EKCMwVDTxVzsB+aeeORDs2VEx12XRbZcTT4Zc/77TKq
tzgivAVf+v5JU6ZNYOC001w7PyHusBcxAK632q6tjZXP6LsWzZiRhfEGw/+XZFCVR1RoZbqah3al
m9Arx2pllFGv7e3R8pEoUAVGrJlC++Dfa1fp1vYsa//r3zvgeT1OzCmkKMZOybB2ovh8V8yYQqxL
xdGZhqJC1/TajB+mYZGptahWuv9GUIJ35BvpnSR5Sj4ClWZRvjHhwtyv72mhpSs79Q+4UjR74c4+
iMbTknXH/WW2qrATP3PLpN9ANmCDbJIblpQ+F/9D50Yx84+f9Sm/NKq1pgCLLao5GE/YnxIH45vv
Nu4+RYDSQ2270++kSxeRN9XGeV9q6erC8S0wdnJS4gVGtRgzs91ixKUpgxRtnXbR4OG6CexFaGTI
+fHYmj00eHWOK4fQTARIrO2kx5I6HuL5sDeo65mzpnieold+o1DgbleQm5NTbDjXuzlYDgPIj9I/
3AjgjveWj95HJBC73ENjLVR2Wt68+j20nvTeqJGaCTVS63ONv93NQkpCqblzM9M8uh3iYALlFBr6
SpT3i6CLMdQW6U2qF6SOwXCcQ6SW5Q5kGZXxuRvvh6wq5VA25w3CEcjuQb6QE8yw0AMAF91Ayjv2
0ZfGKe73FgIR0rXdDMGh0ufyvUkks4bpYt5kVPXX9zqXaKzqlJxtOxrpH1wFwJz5v2o19Lf7GUEz
sIhOrHYhQyJkloR8FBj9zTCFvpFrG7+3w2WfDu+ZRmUccJh46xUPu1dqije5j47cdH/029HRZlrS
ltPF7jWSHnzSVcZGzd8sr10Ss6g/553ZPBZqcZHtOiQySN9ERczu/e57X58M8wSvm0m28jaZJU2w
9g0PF3fgPAEtxHpMJhnqGTZOGUCD7psVmt+pXfwSj1hjEy/TzjJXteVg5CjLNzMYRyCMtXr0GsN6
NIgyW8iu1ET2KsRZz39UO7M8UWhMce53PtRQu9oOEeRXzeuCk5iVbNw+gq1SEQphucFIp8WxH1vj
xTRi+57OMrHgXMQkKm2mbngJAq8HO2BnJ7nxmiQ/+S2bX/tUt/1jSOEg3opAfJKnkZnUrA0lJbS6
s8YHpEXNyqss5wNvzLJTcB93Ef1OZOHFrXYtDe0oFfu868ZtaJZEOf0EpaGG0JdhXw+/w9Pmo31l
xBtlHI19RhOY8FLIDW520Yz4G2lANUoNS9/1DvdV7Cz1W29iuHbgje3l0SjJXxIz7K5mvzODXIO3
XXbbIE2Gc2kZ/iaLVPsqIH3NPrMa/1xDliq6wFcmRySGpfAe8GjN7Tzd/1IVxmMaFPn3XFM3FgDU
AFjOueb7Hi1i5K5ZBm9vYfHz73o0zEmRHuXUKkGavB0rQgh/zbQGzJ/LlvSA3X2f10c3PzM2XaaZ
Z7mLm2H3MDna6f4aJVI2nGUnHzP/0czDJysv/Edn3gx0IC75DKemJUoQdNtwAxmTc9ON/UJtYmDH
lBSOM+L4KB/5njmAzMC9s4wqhaWQPAw6EP6rEnO/yBSTGKqaNz72c94QL7mk80Y+Elmh7LypP96v
T9yq3Iu82WphsI7TrjpgZ8GUAVj8KAr1GSWw/5jklv+ojUYMk9BahOCkmavw048IKOSiq7rFmbS0
bolUvGDiwLAvx/Iscvs41mFx9roGAGKol98T8xxWg/gxGuG7idjxLWd2AqHI61F+8xUTHQkZaMdh
t2TZsFJrPXnTRuuzfBLitj7Swx9ByScFeDgnrySB8KrVxTmj3r4vey/ZqXEbA1jIp9XkZz2daf+7
5QfOJo0Sv4UqxL5h3ojG7e6P5D60ZHjube9RrwKmA+l4aXUsdS2OmXcXP8tyKPruWGhm+h4ZzxW/
y1d8wzXONai8gNjS9zKtynXmON3OSGN/EXNfPeS9ytzG6p0vNtTJyk2jH0OiPcdx773p2ditPN0n
0oKw0H2m5i5zlSpDhIQmiMzz+LOHm4DW9/hooX2+X1JNXI/I65N4e7+u2uQUubKA6ddaffDHeDzQ
JKOEM5frhdf5m9ab58gVidR/Q4GN1Gu2woLpDDJ1icQ/fKzABOwGmoC7gtvwI4T9gI+10r5q1ZOr
2fH33PC4CLuT8UTR0t8qrE4PlZr5lyAngTKLq+ojUfETAY75rjDhAeOgvrq2zl3MSMqT3SeY55gr
rfsyUw59SEUq8X11UwMgJYSszd790PriAJO9dm49IJNt+Vz97N0a4Dt1QHExADGk3uRjlE0mDI+q
+9Z8tww7e49hbJ96F6l3qNdMmw0M03Nkpq/YpHD3ZnJomr6gWZMFF4dr5yqwBhf/KqpF+OXkNRQH
JhPqmcJeiJOkDS+FNSBDVL2VHGXzLvlorB9KvF5rNdbMbaV3At8D7H6ISE+BaPtLwzUC3Qv7E4xp
iy4kwtktWlLhQ5LeFsr8MI4EdkgHYU+K3jUbDQ3eXv8p4iLpL6pY0EChn+YJtHS6uUVJp9/Q3wG7
1ieQ+SG+PtIU9JtNa/c8kiPrVMN5QlwHUYbCvW6Ak0iy2vlwKkqdkW6+NhiK98I38ONO7VPVJekW
PKx4mmJPUF31P6uFGErMDRar3QbMM/ZLW/ju1atU5wqvbpmpQj/LkdxfONy8HI0/X/vhNug645an
rAFQ+z9oweAe/ML0N37sPUWNXrwaYRc8NKzIwQoyDNthPARZXC6HGJigxu1mX0KP2JrD4K1EkRev
qKujTYMkemNYIiQFHSqj79fohUqacwqRZi9j3qxLq4w+WWkU7VjyEexKVfQ4ugoMbLs8aZhB3vUR
Cpeg5fIgMric/MqrjR17yjMlMdzF4XSh69ozn5jqK4mbL61lZG9d4yp7vkDeUg5HpJ1rApOV7dRV
2Vs4DAiVSGJe+UaaLHXiEbh6sOnTeNmJPrr0Ps4KuasqrHNlVtycdf2PXSTBfnamVcG0/s1j9r1q
EfPv6/m+OM9c2jja0dNLPhmycJbrCZ7Lqdl5eM/3RTKLhRy9nfkk/Yls689h3jl7fgSwZeeI1rHr
psc6CO5prnJXGhvPMG+8BxmMlXqwSNCp5shfOR9NAILfjtapZyXKGmS88UmzICS7WQuzr6MOjXxo
KfcLDdYl/dbykpo1at0y/WG5hfFJ0Wj7uxhqlh3uhoXLh3clYC2+1iqirIrmCOH1ysw47vaObjcX
eVCeJtyMiCIyk5Yw+OKr3MgDU4SpWzd2TljZ19aCaWo54RkKbfIgR7lTqZfGdfiEOMbiKLihuSeU
umHuUqXQ67h/KI8qkP286HN/obTxucvj5sOtkGd2xLfd/NYvN6Vq1ydajNah4GvK2g3VcOlrwU53
k0OQ9PabMpXePo6Yo9Rcht48RFy4BLnKy6NhMe1MPCFPvVP9+Pe//uf/+d9fh/8FT+OKEsjPs39l
bXrNQ3q1//Fvx/73v4r77v23//i37RAKQPqJxY9ZtVxDODrHv36+hZnP2er/IGExHgxE4zsoSMWp
busH19aUVx8JzWYAz7pXhF/dLJrWQBXCDDT7/+uMRvlsj4hViZM2URjMc8hOf1FUunJyNGs8fo3m
Yz/PlMz1n8dkGPzPkdSGpEVjkcLX3V/zr8/rNY2OlZL6K+HaW90V+XM7ZNrZLWfDumGM72RY0RfA
9bgjzWh4n08LkZPcTysJsSLMh57SP5yWVUa5mmLKB25NrpVX6m+aj1q3Q2NGLjPU6poA0JVtqNFB
DhvHOyhuoN90NY5uP59UwR/ZW571//MkcFMP/Bqiw3//iRu2+rePnJupxf+JUE3dYRmnm3/9yAX5
IoPTGOOpTgeUQmY30cowbv5srLMCJcFpo2hkjtnaSh+EuYpigiOXQnTuYYoc2m+qnroHVB7jTsX4
MM2j2m1QjdY1woy1YbnOocLJuZ9MFT6roTz3OeySpm+CA/ZL/yWD1ME7KYotQFb/Ja5ZmDSDGlAm
4WhhYSy23X5eSs5HTeGeRFswq55fqhjM6WqTYlQNY7uwg6B/jdFZOYMVLOyk2xSOkX7Tw+prx5IP
BVOQLPsicJ+GzFFW/tiOl7js663TtEifDaM8qKmnbC37fSxUa+cmjvumoO+W70YfdNGmn/e3euHJ
/USvjB9Rq0bImdDr/zxfSqbb+fy/vk5Ef/sH1ZZmb9oRRIBUvcbK8MfGHKd9Tpnn9Gt/EuY6UhBK
0b/2ucBJdlHW1USDuepVHkh7vbh66NDnF+uwzrfgFs61Re0hcEH/xxizl4plt/E6UMpyqXsYiu7j
rtSvraJaB1Md9UuiOCD4eVfPmXaVg5IED0ytM6tLtfqv9yf5JZkzdWZGq3b+G/IPybMxAg2L1u60
7f1EJ7DwNeaUxOTLpPZknbIp2MhnWKCgV0gNMRmz+Nvq7WStkfwXbyjUu+U4lc4hmYtXVU/TbJg0
AFHptKR0g4pUy9a+aSSPgEfTZ7X046VipONeDm1hkoGb4TmTw7jIWCP45Q0nhMOEF8zNr6cW/pdY
Bw5tzRhdubHjyd1Hin3TSebTWan9eaBM/L3RCo1Zscui3tc/y3LOr01Yj0CF6zbdJ9q1d3V8/ERj
r9o4zfbpnF6QgCUvwqZ7bEdD7Pwo+MBNXW4NR+CxL4rxHVnYR6VY6hW9C9QysL3JZK+cmdnXmmdd
d+2P0SusdVnRNKwts3iK8vJLP6YbpRLipOLRvym46nYaBHTMWVVzC+cARpAbMFtTa1nUBNbrad5V
R0A+Lu85CfcQw4Jrr4MNiXs41r1mX8lAuYwe0ZnAwexdU2VFu9CKajyZEELumyCNX/RM0JhOvW3N
b//cxqq4TTkxwgl3rx3TKnHrxyZ5NAtuhz48jWU6xMMmHVIqAJmPVAfY3jZVU9bdRfjORMF5UNLM
eWCC6UBJ+HPYi/4Frbm5Y02C4rX3inVkaw8T/cRnuQn9hIq50B/lCKPHuNBdyznkpl0josTyITeK
j6a1RVm6hTJV3LIhXCWZwM2M8eTWDHp87NLuuzwmd2kujvfS5uct9/nzaaT7PjRZOD4kBqQFtR+c
67CO5vwRM24tpDf4uYg7rnehPfU77irqoz5OzqJkAv/tjzMJFvvjTAv23q6Y7H4X1P0fZ2r+Frml
8ibqslla/OUjll3xZtEcmaf5QR8IKEUx+fGdK96rcAqX7RBoJ0TpBK0ELbWoSn0PAgUbHXSK+2m1
6xgLFbnGQ6Tm04veVvf9zOYIa6bGAC+HF+9ihWhcw8vIHk6m5yoPtvKvtH6v7vw0xXIgTwOBtTC7
JrygGRZPWk/rav6jSQ60RxS1fT+N+SmzdkVxLj095JtH1UI+3dVhE9p2XG3kkObhR1AF5tWxDeMx
UY0nuRuem7ep6hKt6Pw3c71/NlVTPCoO77nZjp/a+d9fdMgcFNNutvKsYCovRtmMtwpyA+Kf/Ifc
zbzdhcyCREz+cxqS2NzJ6p8GbQ5RQchkWnRk6eQS24fBdGyvUr42j7TKba/lrPjR8ux+7OdIHqNn
o2xcML2QUKvPedwbP5LvXR82P8o0+e41gfGq+i661SrI9o0VOMvSMc73lvycJlFrxM1gNknXv/YN
PrUwL7ZOsslPBb56+PkkuYuK6T8+aaLVcZKvY6WPk0nWpDDCj1a3sD5kJM0tGpfqq+xoT8j/T0Pu
f+gmP/S0JMbJDVH2Yyl6Q0I7HbiVk+2eNv2nfMgIqIqd8goHtb5itUHbMh8IO5YGqA6Gg0L45hvU
hYV8QkbTbNcmVbyRw5pWXtYx20WhGqFesqKFp2pzbi9TjdGw/QfKjzc5kuRf/DfGso21nnU/ZyAq
GR5V5dXVEy5XoQDxrTKDXOHJbgvdNHZmpFFulq70wRFrLWJOLYNpCsdd/fczJs1w/jpjclXbMrny
u4Zt2rpjafMk+rdJsmVHpSLinroV8mDwMhTdu7mG6ykx1VzILUclTdbDvMuXjG25L8gS0mY04CID
CBSyGuldzKfI8/6r58uX/NtBLUvXd1RXCjjz/A+vBhhkWIapr2z6XnztzL5kQcwNM8+hj3XE/h1d
cvs2QVBWT1rbknwbadG3evrqRab3fX5Or0fla5f32ZolCh75qguOrVf88RzbImPzz+cwG/S+u9bw
1bMwfcQEs23MivTVPLHToxRKNUoSHZtGjRdyCAU5eJKnoHP44xTyxaKjqKn2m7PpWp736xS5z1Iw
29UtGTDy6K9T8An9p1e5H51f6rdXcYMtBOrwJGaTlXRatQ5wC4dSgXRb/dof6wWsFpNqltzXSLeN
PEfL0DUEKCd+ObXkKcClatTo47S8n2zrIf7vEh9O0OW7PI6LH36cES023R/83CMf/Dwn+v3kADBY
yTqz/6F19JazuoH/Gn50atDcOrj1pwBM9JJU+PEjj5MPx1br2zDv1/B33vfP5zfz+XI/bx4C9bnH
/9fzlfrP15lE9oGmI7tUnfnVTIDgBuYsth9K09j/fTwIgvwG28tgfhTtmL7h0g9QDVt41eb/qTZh
2arbw1vU9b/vr4JwNXQoBUA65Kfaj746lWDl3FXIWmnWLO+U28r/as379Xm/O+93MSjcVNVAblzo
1rZLA/0T99hk/mP/l7Ur23JTWZZfxFpAQQGvGltDSz3b3S8sT4d5Lsavv1GJLNRy29v7nPvCorIy
E/UgKLIiI4IK/+7vzPQZ8jy9MlOXIZlNu+HrHkBjmYS8pySQ88SdrAetOn5jSgftFg+EnnWoAUCO
Mw8P5PFstP3zLN7aEfHeD3KkPzzW1J9kyinRR64fXfBv/cbMCnYW/nwn1LCH8P5WaDuOqlkmKgYG
XqfR5u68vxXqAOTaIDHvd1mASqLa5D2+6Maqg+YzSuwY0QENhlDTuT41GIR8Z4qGloHxVEYCu6/c
XPiD9xfMLOQ0AFSQryhL8/MaYHMptbkaqP5XDVtgoEJr4wOKLOUhTfQKnadB8BUErHj51swXBhjz
uuWFvi7zyP8U1Bne2OEAINQp0tSU4gDxrmoOkvzga+aiW1ZGRin+Uz6IRA8NSH/LVSgBNR0pTaP7
GOLoBcA+49iI8+pIRuzLFTc0pIMvYyZvsl2nIJ+S+5/yFORRRBJY1Vo8V0uIsxLLgou2zw3YYiCw
IxkFG3mo/iOA6n+c3Adwom5oOLlHtg00w8m14o26iSF0se6wFbcYQJy39LHzcwR/BoAKkhdvmhhh
FxdG5mVLGtKBQuoqO6UhG4CpAHSQsQqAv+9LEKEGgJzRzQs4D9RhBrTSG3WNiqNysnt6v2R1Yr+w
BHIb7/3JXiv6pb+LXuEpD/ln4FbvAobLzIqmeDU0iY4e1EhFqccB3lSOLXRFs0Uh7PRg4ZUMT+VC
w0um2JRQ5C0YunvQypze9aqr7NsklI3N6d1kD2ugg0K90aXa02mCfH25PSRNsTzQmceKS98Ku5PG
4GD/quIzJrsSK3TglWHhfAaDgLnUcG/acs3X7z7wiJ3ChNQiMS6n2D4od27qqEDh4GCJOJkBKF2t
FDuB6Ka0OaTJR2N0Z54cDUDnQUoq4Hi2cdqBnpJVOkrvXsNBR6qBFMiwTYFnDQrHdEa2qHKqt6sz
mh0MFS0N4CE8alwHiEcmmJxLtRRvmnSZnIW0/dYvQ90fHVY/HD1DQxZ2BV/zBL/lzIqfM6XosO9Z
g+FE2jXLwrYN6jO31YCqM2PD1mzz4hXq2uaKwi051N0ADUJq8myB92rvd9hupnDc1rx5LsM1SD4/
Vbm2JTuFY5FTopjNc4jV292M6Sa/QRsMWk1omT2kwzFtW+OWcOGsyy20MDjBaZZHGvDdsn9YroPA
ehCvEs5fFJ+9JaR5Bt0i4wCCwO+AWQC6SJLzZGs7qMNLPzDTAh07tYkHkfiugR4Q1QKEjhF+m4/O
tFAx2A6UcSis+B4IrJo+hp4tUMr+4G7wE/Sfi6EpblgAjYNaDskNek1oBDcZSNbgRnaRseIG9FfD
kudN8WAmgJpLRAsdMiwXV0KRdGmphu8LxGTHCcVBDaQK2e1kv/Kdkkhflpv66DskKxUKrnir1ctw
blUx1ES0Ul9Qs4brOjZIPTod+3Ro1qDZQQ4rOTSl89XsVawN4p0FtXKgfdxZB0W7HtzWPLoqAlOG
LoOwuif0T2mjRmPhaygtBL0Bfox8OJCu0BqTHwQRI0jnpzeUK07ePy3neYawZQPJAKjppWCAM4DP
IHp7OjiyiViI4o748I2qT7dgo8zxWMnEAx3+dRRlGlRXn3donymbpL7BAl07NkCAzmvV976aEfR3
ZE8hWj0SvNDk/pNp9MG6BiJtc+UbOGiNU1x+4RsYZrCOg1zZxI4H1eqR9JeXkCMG4yfA5pH6NUEF
dY7+veiuEdh0LFCFROk+bR/dBDIXREnx3jco9OhORZV544ApdfRVHOwLcyWMvyvavARZDUhJvEfa
K+ghixd64mI0eOjMoL0COZedPQXiAs31b8BmaxdgpEKZEZw94p56cswBXGFi6MPHJq+Um962YiDe
zPDl7JHgPwGQdzd8RI1Lueks9cLDidqHKnKaBRiEkiXtd9ilyNa1AfDT2NTaWdnaV/AiR5+bZqdh
A0qS69l/H+sD9goOsipYquAb2ldR+Yo7ofFIoLykBHAV9GpHzQIUiLxY0pcrmiT/RsteK2rnwZ7z
zsiAyaBw8q0M4+SLdpxg21kDUPFl8+Zj89rp3zQslfBVQsd2DTXKN3ehWV7/pqro/wWByNlaxc2l
L2W49AVlcb1uVSX8XLkQ6HSNRejXxd7UB8DseJEbB+HUfAmwbj635RDgeQO79o656Nuo2MeWyw7k
R2dVpJ2coZ2BDBRCMzI1RfToH5BwMbStyloCqKU59t0FUFlVXo0Md2nUnGyNkzRHLA+TKli7nggB
SsxRoa6rI6E9qQtRV0WzBbRjtJOJJs92QoKS6Z/tfVneT65TfgXXJftVfmknk+e37qKxIKvRyZty
YurJspWKtDQEN5ltzwxvh2b5+kimyS12ypPbNGHmo2sfqckdQ3cPuGhz0Zs7pRDtEtuZxU6VB650
eT6zwKO4M+iUpsZTstK4LZoXVJbZ6sKHZq9zNHFU/JouhZBuDiKxBkzRPVtdXPPCHzz4m2Yog3XW
6VZ/sKFxvEm8ZJkWsXsbxeCEDuug/1z2mgN94hyk7hIrLT3iBEsLpgFp0AwC3GSEoUaFHTvxXbah
qPduWr4cH1mNZwYg1xMowvRGuuCsRo+YPICqcwFNsOqORpmvKisA104epSR9iKzi2oMlM8A+UMrc
lpB9GguFvPtPGafK3VgibDq26QswmE1FRHS0QtuO9yfV2rEq+IcgSqTq5WWQz6p6j/7mg6mj5bBy
vHB5BY+/aMPpTSxz8gSobkt2l4TAV91eTFMgVksBmOpMfQH8AZqTkm916IQzyBEEj0meeRvInEeo
0qYxmp8gKPw7j7Dh0QsPkvs6yKt9WaFJUgduArjNUD0MfQWCHQvYAGppgCjBaSIaAG8ogH4aaYiw
7fdLBFUCKMKxxSkV7tenCLpGWqEHHZ0+1hr3Tw8gODS02y6kqwZ/eMWKrl1qIKnbAege333gEZoK
JHtYdfKIrPhL5Xk3UVZoM8XGBsnYZ1YO6M64GAdy3kJZHs1B9oDChNyUAZtL8hxwF903Wm8tInn/
bVFMs97bS3mvFT5Ii7DtsrJC370x48pdQTUGeg2SZY3aVAFPcVexhZ6CgPpZ8dQ9jWmaHMkGLeh+
XmTVKS4xWY0GMUjMAAXJLe/JAdXOTZdU2lL0VvfZbJUIBQA9O1YCbI/CrLZk/8htiP38qCTB8NjA
zY959Xx6hWuzAvzKJfbL6cdBx/cd563yiIWg2L23F4nhPvZpnm4qH4XPdzEgqVUewVcCojIAZsdf
mcxFMR/k+t01yD6Yw+naOmfBphWQnE0AzMYvtc626P9kzzTsBcNQ8kcNGthc0Ml2mrWiNpvTLPV/
TrMDECMfxqY2qu9oSL9L3d4DojjugPAUpzOgfH6x/Xu/qyyhiwbdDpvuyyH3QQ/h++k3bqobB9rl
n1L0A0GiB7pTKpYK93/0CKHWes85+tsKK5kHXQxiBK8HqY7cuKSDoQCFZqeutaFhmbbmnWcDcy49
wD4lHupS1dZOo/8hKmos8y4tQHkgAyh0irKFXc8hH1QflQAgsVhAnIdxbdVGQb8RIsseMmGAg0fe
eNpS2ZMHeCG0FZbkf+MBKGZ6kcPBVTJb8X9/lX/2kJ80+SCHogGpTiQYZw/064fzeCi/oE8J0rg1
pJh2IqmtcqbIdiIaQ5rkG28hq0ymya6jCXsXUMMR+dF48kmZ8tUyK3U15pP0UYt+rK4AWwdGSc/E
/32Y82e8/p7OyJYWjfl8dfb/4+eltvmMzfTfXDfw2QE8l58/+mStjApk/H/7yVCNmIeFqqwJwl9C
jWfVQ7V6dkG0SQh/IWcaPQLtMImn0vygtct/qMc6xq/lWJNpmoZNZQN1E+2qHGvYA74qcRDtyrq1
9oqdiyWWLd6aXnJp2Haqh5YtvCDTUNWgCkxv09wNxZJmJ2eKpVm0QGB74xzbCwPyeGlnzf3SBYe7
bGciaRfqjgRMiK1pgsRFyDZNADrzcnp+FaEOnWfP+NK3T2CxSL6ZCZD1MXoSDqGf9fsgAivhOwcX
5CfzyIi6DxyCzky+5Up4csiE2+2dlk0ZJge6hKd1/V4wsBD1rDa+hNFTAQopkGvr5ZoUm6cDaTcD
3emtoWruz2gChQH8Zj+aoWkQhaK1sGbWYvQOUnT5qOcUOij1qnFqukyTZZdXqMDhekuzoJJKl5B/
LzY1A71U5tjxEd2g5W2ZondzVG50vFUEMcbPQ466Y+OBSyoOdOMZRIsHgOeBH/ldJHZ/l6Eeh58B
M4nWPAf08xxJqYXmoYkmBvMVdIdADlm4zdEp0WRIK6WigB57xNIcLe0D9CKwAh8XXdMERXw0MUVQ
KjCZn1LFMtVvr5E44PugfZyPrpEmzo1qGWiDtgG4DcC3+ABdFLHT0IW6GKTIMgiq5yzvjc+xHqRr
HcKyN9xook9m3K/VslK/gJ4GW1Si7/c2NoLvlAoEeNRhoxogO7hKSRM6UmoypWfkv6SUjHFKAaFM
vEIAPAMpgzsW9aeU9ClBaJlv/uFuwPj7u4GjmhDVcnRH55aj2lyTyL+Lfeqm80XksrzZ8UFAlLcu
lqWOPyJtKkz7EDTRdiAV9FofVXray6jP3peObnXMjeyUZtyrIO/JmEfOi1Pr3qFIefPo5uDiAd+X
l4MrN1MbBV2ceQ+oHmw1b6INdIeTOQ3joG4eAfa98gc3Qr8xJLnuR/7Ijwc8+JTlgfKTP9nIH8xP
l/nxEkW5Jn+DGd34eZjNos3kHzg+fX5eYakOgAfkgbGKVMGVbefztnBQs5ZnA8Pu6ixG6cwGHSGK
FDjTyPa/+jUJGEx0yIuvgbgNZ0EX1j9AN1RDXOGbHxoulOWYew+0C0qPzlBuOj+0IAA3GHNQv5lv
vSQ3xRrnB5itnwBLLz9pjKHxxuQZFK6dZmdjY2YVQmLvyVJQu2CgSH6fH3hn9x7sLqf8PDL4mB+d
4uZb2sRj/qbl1/mxyv0l/8/P3/XRw5//zw1Hv/o/B3YVgAzASJmBzTjbuAItR3gxLhiYzwDau616
3fiiOeyNTtpKuzoZfk799z4sic0v58y/5vn4ErZkaETfmbM7h37s+P6D/48+H4eX6B3YoM7vL2ot
67YAY4FzCA0fz9OQejpD0Z1mqeNzGtLs5DzFZpkKdpeG68/knLwf0oWmWDDSgHu14wvbHpJXD6of
MwPbba9RBHj51RnN/q3fVeyU719lsXt+a+p5usW+cfPomdCWjW1gVYn7xgFB0sHI+iNNEieOF7jB
rOduvyP+nAiPIHSvgRKYZikqRaEjdCznnkYfpXRi9Tj5V3g0zXxV63d0GUppVqKcUzxdZrDQyiNT
UpRRd81MFfUcQBdsFWAX8xYIwEOjxgIN3DCxxgDfAHRmlmSjQyaheR4zQEwKt0wZgNUq6osgwKS7
peNJxJL0+CBIYWo80wwdNFzYTYW4H5RCwG7oPKC7IZsPidm8QgLzSaDjAR115hKUoNhUbKv2AFJR
6w2kMmjf5j74jXq7WIKLXQJ2AbRWu2bYWB0UNz5K2fnaU1KAnXwWDEtQQyMl6+qLlDp00J46Tb9M
mVts2JgypYX7+DIs9RrNO1kMaTTeH0Bg0R+YPYPKBwBdcuA1ONAZN5QU6wO3AqEabKNwJJ2qujag
ElNw0GL8TEITdEC6vpNILejZj5nIa0on+WeAKj5fSMvNU7qLC4Gd11zqFnYVVQDWDQ94RE0rH6He
g9fUBLgUoCFr8MXq7Aa1m2rN7Azlgw5N1mcPoebNhQdUiZchKDAgJC/12s6H0nYaUJX0RyvvrWwB
/iBtP56eZ8jZQCNQttAhuTNDC6Cx0IUCIT1m/tDlDaBPy3GkyW5xGmG39AfKJSiBFNo4p0rP8+iD
OPRE6evMq3eGYURSvxD1wVr3H+sBAsECy4dvULq7VxURv/x/eAiji9ZZXkFpsIGiZDdYePTK3x8U
DsarkAd9jisP9Kfc54p3+TmuPM45pk9KHnnqr3WXb0UN6HtT6tlNr7FgSbwNWVAFkgvE3PiS1SH0
vBehe/ld3Cnei5U8JhIfn8d5BjGmJB65HnoFpP6UgmYTmQKy0yZaiuBs687zlMIboHDyM0WGrfUZ
fYreAhedD7QgyqXWvrFrfwXMstzt0qFB51samPIhY2caYAMfwMPfmH76I+RQWXMj333xbDD1ix6q
m3GKTVpb7cvtVSZF8tGBCPYyEwA+YyYPJIEzB3q5LxqDBMBVJvDbWntAx/wVRNvwUgW+4a2DpfxW
c/uvNfg1oKOHAyidwR9fsCUIKrVbMgn8EHdCrex5jBrWimyNtBnAAVyF0yQXxtJI61P4mOMcbhFt
FoWabrwG9zQKeUVkrkaeSHShQV1XjkcucRorrWP8aXwRXwcSeyb9R2ryv4+/vt4Yb4n0n/NdfN5Q
rP68UtMs9XqlpumqbmOn3LRUpoJ+//0bSdIVFkhYHGWbQnR517FS2wP0hY5QBqZlqwbPdBBoezCI
a3s6owOvAnCy0qn0Qw/FpZ9NsxQy1CUI2VzTW8dsONZ5LMAZDLZAHvfpXQkxoXWaQs2bbBoESu2Z
x7sLP5qIChuSpzw6+UGUOxkTyJyearpQDvSTg0B3Hl4ImCKFvKtRL4JsoQcBTOLwoImggETxlW2K
JY4Kcm56NJMO1kvXReoLQ5/gvNU79cWUZ420ZX7vzdWKDePZ3/oZZptCoCY2UTYQVmtEtwAK5WoF
hY0au34T6ucKGETwH1vihibnyYaVOEgqKHgCGCV2csqa9i6YJsDS/LlRH7yyQLszNiwWQ9oMe/x3
NIfS1IE6kAXWnw4p9ONBw2JcOiimcO5azwbiwm5vWw90WRloHtcVhESy9WQsIaMLpeIERLYtmFZn
NMN1BezyYJzfElURWIpuVRApgYMUJFN0ILviQ9lrRqdkdEE+ME7LiLYtSyBupAvNXjBWDXkDlTvL
iUDaoDivmenhWRhphbYv6DS0CjbDa6KA3IGPf2c0uYXYosE8zXjMqsYZyQVHT+HYF/26rqLPeR7i
t0uP3aZXBF+FcmZQwOQvn9F+WBbhdnwqt4o5+4cvKb8uG2gax29CQzu+icoBOkHff0m1TnPB4gmQ
eAXV+BQEQU90ALXusnUD9d7QHSgtxl0yU1oW7WlSh/TLAgpPxhpKTPqTEimgboq8ZkGzascU0Pwl
YK2XsXmtQHhJgNJLJieTTD4A93BPJtOvk1mCZ+meJgVY8BZ9XBhrmg0ZZERt9DksaHZKrsvkNZav
936rL2mSAmRy3j0bau99j5R8LzJT+Q7FavDqZN4PaTFAvk1T55M/+GRl4t6H6nAP/dtil7VCKotZ
2OmmcR3Vz1xX+YomIl0pdtDYwew0vg4Z50OZTaNE5CATic7iq+kyVSawA06zY8x1+tEBiERtoWdQ
++UZC58ZaKHyglsHGukt1DdV2/P2NLRsCMK2KvqkR1+IIi1St83WSl+Ez6WXQnWuRNcPzWKnh99A
VRt0cW4YPQ9cy3alXakzmhWR7R+ACX/FwjN8DnU051kqX9McNkeHJxctsTKOLFL5FHKQwQNdqE/7
v/6MUWo6CzTIZ2u6EE+9f/kZeZy80gf5+DNiGw564yAERMPOEDzQRVxHPFYWSHrps1eK/cOKfBPA
oT9/+UAI/8sTkgNLrQJqbTATIitXvSUJ8+JA1J271bs6WxShX+3tYdizWGg3IRiKQPwAUyYPNJxs
07DBTSYqY+1mUIuTW1FzSApR7OQHzm7I4wwveR89AqrYoWUTG0R0oI0f2gK6sjksAxsdGVsdy8+u
6taT37Rf9GcbqlDjFU1d19Zq6H5LVEh+9oV9VELVfOwSwPigtc1XRFWk5Fm5bzX3e2T6YMx/71sb
AASSL4WefUeSo8rjj9Lf8xTl1sMCjfY+0N0ObEaTFbe0uzENaXbw8U6tir64pa0QGpKzD/W/m1C0
2gICVnvHxBuCXfbGMfTkm6dsFi+47oKYBmhCNBP3n50S0sUfuCmhc3KjKJlNtfGirBb8iUuMSK+n
P8wcsg408nnTg08EJBBaj3r+XM5mfgWRERb4j12BVq0groGKk6EtmjtvOPfAz26CjJhDVxzCJUkH
qZj6NgaG5tUHzG8V2AND56aev3ZqsmRRYT0Phg1GXMcf5mSHxCtUZ2X44PTdo9ZUoJbvi1depdfh
QcBO4byELieF+2oCULOaoojSoBKS9Io1r3zwDwHWYN6AA8k5aiiHHRNQFB06pwHfI0wluqkscI0m
PXYu8aNWRQl9TXK8Cib3GJ0FB69oZoLiyGZAC27VgxLmFDzmDfjpyh5ee+co1kbDS1d8qzUDGx/x
3EBh+jNQlfGu9nVjzuUwxJdmHjSKsQOpQwRQ7GjmShvvrKIz5gRhaIqwOXnZDkqwqdh5qoK/PUD5
+MaZ/OgZqvLQRP4t2X1hW2sdTfVLSIX0n7Ucr1AAUaEJVbp5dnBLdjMFaHSwK2VpxqG7B9GKOi/R
8pZABOuLpnBnHuFf5pj6Sr1VzFRfmWBafdI0bHlwKQ3z3hckR8ERnQ+/+KZWbH3XPegl5Ga3tkCO
tbZ829mGtfrWkeQPuEDG4YQSIVOi6G+T6Rw0SfQ5oP6d21ACm2jkXEKjS6Q5E16LLkQwWBJenQDq
8kC+5HZBgRbl7TapwGF0DrdoAQp128M/3IB/2TTRLMPGKwq2FGwVyx/zig4BEtw+tuoUsLoMagsm
IpGsCzwwwG0ElgfPd9Hrp9Q+FPTA8pAOe7Dqs5c8iFHYwSJyRl6VoX4cpDux8Sn19iDEMK6DYkNr
Z5DjKBfY3StnllQx9LjE5UDPYpMPkE4sJdyGJgxpw7K3xBsMXAJ5INsUS85DVGYbsmk9eMgSnZXo
1fK7FHIj/nfaD8W+bz/3oPVzqCy3BBsiWM4q6IJ96fpv5OA02S8OQ9lgXcH9e7d5gkQ5DhKrgoEh
B6oceO04wyTkpbOf8tZrnsD4T240+DVGuml1d8hEHAPpZgGuvHDi7pkVsXGnQE7vSQzOkhg19CGP
dtg0A3e+/KUW4NVbhEHIboiNQwa1IWd3Qar8dVDt1M8VwGc3uqQrZkqfgRG5zl6CSPnWaZn7I2Ff
LMNPvteqMYCWOBEonfg6VHmjcAfqnPTWiMQpJuf+9zGGv4HBLPleyZg46y9jTHSh3dJ1GG7+LzIm
EIb7Q8vG6wypPcyEYlYX1ymS4RTz/rMhxpbX+e1nU3LQ4VBMiuvwrMsXluAMXF9GeW9DRGZR9nqx
quQwNavy3nKBmG5Dp1jRUKDo1AE3PjM7zwCVQM/ffA0ifCGEcCDDOAvDCreebOjAgpToX9ouxDZw
WjfPTQJ+tShWgru0bMt1HZjtToFE8U6VEmS93ddH204B203Bq0jJc7e23irGj9xWDQ8iCjO7klu5
it3sQ7yvfGE++pjxWG6eM/zQi+ScvJLJeQceWUoeiKy5SB5xm80CMIHTJ4diLrQpCpWD/zZNn7Li
U4m91AfiKIp1aMnpXmFtaS5pHcir9Fq8pNmoacw9rvJNs2sLqrunSHKdIsnVCiH6lplNDNAkLnKO
JGIk4MTZ7Z/vX1gmXi8g8eqGZbWqMc5MZjlX9y/HTcFxBzbEXQnpB7Q9NdDz+c5M0HsIPXgFzl5f
oDe1uw2ViO/Q+8qWvEChAYpXL34ERL9b2lh7ZifXwqi62xYtgFeuORATzz0TP4iVpx8GdIBhwb8e
ofZyaDElXhO6XTPwraDZEaR/nq0H8Lf6VZ5vB2xbQmEYe+sZ2OsGOutgy+q69GfTrDwbbXLW86Bo
OEv2PjqIHnuW+Y/o6IeSU+2XNzQswaR9MA1lF3VdjG2I8yxFgANXHHgIdoWwzG7rrPzODL/dOZAh
W0JTOoFyVfMZuuz8u87SjY7HwaseQKyLQ1XsFhTmzejqp2ryErVici3Utnv1zbxdAPd0cs2hjgVm
LeepcooHpifWd7VSb/UmK7HqGJRFVqbeLYgZ8n0xJGKJvu/yk3QlpvDfuULVVLYEs+JTov8Dlshh
V1RQkDB2LJ0Z6HTnpqFpRBV1gR4AyI7nZl0ZW7R1M5TVgnCJ5ozgq1UuTD1qvjRD1y8rtANswSrI
H6C59oPmRYj2EXCL8PvI7sF8nDqylM2Dr4H8pur1FyED63NgEfAfND8FKiB+HQMB481vUBlM8J88
ZCoWJwUzl4XUGKzqPHvEgvSryvrgq6jKYmYlgbgHOATATpHb4BaOgq9NcpsXzHnD/rC5dCwTtCm/
CWR+W+90K7RHvpWGj4EAypvLrtYYZHME9M5Rb651sPTaWAlIwawcgH/QZ9jPel64a8h1m1Aer+OX
ookPo6JWloAUFwqGd2Zi8J3VuuZijNwkYVJ8dQu8Cvdg19r1kY+K9TkzGPKOZVc4z7nRuetyqH+f
GSo8HKD7iP+aOS8qdYd+9uvM4M0KwfUCsDc9Mt2qeA781AQPjAifIOayouesNQBLzNFkit4gueKp
8Fqso6g+PmdlUGNaxl0a8g+DKDUFCbPHxlTfGnfm4NuyDbCzS5Q2s5md+O4jkYz3YT4zW+E+ElGo
nBtHLljB3nueR9XPub+PI88SawXK+T4OcB/30Ush1N3X+DChZXS3nqn7W6iXbvGnRXVRMaGYBRwC
TmnG8yMswGGjA14ZcMOUBxqeY6/sNEluZa6csp9zTOEUBZYadZXlwQw/dLEwvQLveLooFpXneuMZ
k7ZOzmY+9sb+7EexU5Ymw1bTqUBsGWa1cIjQAkxy5ooFDtakxFlhJf5pPM4bUGrGNmhQriJAY4H9
lkVOQ4WEvQ++ydSFovcM4GoNCqKyMEqnpX+aLlqz4StovzvLExLQAnGCwt2veduX99Rsw+NW20oT
deKQvVQMbas3/jca0SEAfTR50Yhcz4FZq1g3jumAlktSakdx1MyhkRatc1dKuzq6UkPLC/XbpEuq
+7EUf7bRkCbID3c26LDKNFWetOCEstrVVEgJBq8VIKlFeabhX6JBz3c0AF09eNWpWHNVeknyrxqa
ZnaTmbw0H7qWhgmSQew2bFH4Y58KJ423pmQApCErzHIB3p1hQ8PMyw5h0XkPHsrdD++Dstr2FtAt
NT59EAQCGO/B1U5BRtMZO3D99wuv9aAEA0YW0IfjzPPRlp2BMnA8u5q98gt725mBPNUeY6fZQdog
5nHK8rd+f75a1gJsT21HjdKDGr/3s0Nl9yBjwapRnfnY21mRUbPKnzNxbquzTqu6lS2qemuFVjy8
2LZ2m8V2fcxDByyb+Aek/yMwjH9oyoSNbkaO/yDyKBE0ClIC8fJhgEw7/ROf08bAZGPvtB1lA8ZC
vwqyd7d33Buq7o/7ABdb7fkQ7tG7i45EuQ8wTmt5eEQvQIf9HQXMPXu9VJeNbpRHrbWrBwftKTtQ
TKASIXtHyTYEIloUQW6saEgT76N0x8UKGrDPGXnQwQMV+yLOA2PFZGKyxbW27DUD2nsG/gbtDGKX
uFoO5tzM4NY9nXlAdNxnCeOLq7O/9csq5/NQDa9jr1UPxvfKKvODwMbhE0sqIK7RqpW1jYLKnI41
imzkYhHaUdTGKw6R5Y1uZA9bdnJLG3DG8k5Dj7h82fFcK1ulYNVZ0AsQvRSRDYwiIBuWLoPs/Z38
yEbOigjyi9g8Z8ZaB2nYjCgFGlccrTDlG+i15AxLJ+BxDb862dzAUZadN+xMtSnvWeLHiw6lqdMO
sZfY0eXYjTEe5Py4o0v+WLBHKwoXg+/sT3+KvG8eUduP5wCL4x49eNVRFGV1LOVhmiAbzdIEBITj
OQh8y9VHE1MqvK8BKTqlKfPiJnNbe/wxoEY+7FpmPo370DQULV7u5M9o001UevTwoBHZz0EohuIR
IF3PJhphw6kaTedcXhi3N+gHhpqZ2Zd7OqiFjVpxBHkeLpQtUAaZVLYIG6Bt5Qz56PKs7MToM85O
wZNLqFU7rurK0i87ST+u4yVCt4NPfmGAVEHSXnd2xDY06+i1rMwm7ss0a6eCbUwGUUzrKTPaVS/v
RKo8+PJulcd6dhjSuto5TodKN+wA+XjajE6nCewXYOc6vTd72wNTYlVBzAZF8tbOh0PbtciIHl4y
lUP5bHpYi5Dpyt+slZ78xzq5TCH9Y+x23LayTk7+HBReywZEv6ArtANfLBxF6zZQGzA+aZ5+AD2t
cw9yQPsBupxbS0pCpgIYuSIMvAUpRDqWhUXEOQhC5wfwX7hTEKXOPDS1T0GG6z6gMvcfYO60XWBV
2iMYaR8cP4FUa4kbTIw/wGh3g3q0R/kAdQMXMk6DxuqR/Etr4yNnkLg1ZL8uEYCB+XA09V6q3KDl
HbVi2dt7tpMXUYfJaJYzsZ9M0kuJow8TUppObawbHWLTM2EgNRRxhjWTfCmeZE6hs2kCiptQeKGx
SB7qYq4VAZoeg4rNtKRn32JQ0yZZ5/6IImDQvV59gdhruPSzsLttQMKzLZXWXnkF1ngUlHet8Q2E
yFdBJse7GgXVamJthQwa5JV67kP3zvOb20Iipu1Gq5dhANl1GpqNot62VvFEqtYoLuBfrE6PptvW
BzJBiaiGYCh04WiSC230H3WMz751AVElZg/6Nq8Yioxpc/SEGJ5VAZ2eMGefymZIsOU6gLNGDh0b
jG0WCEagUIHh+yDL0ADuwzroKsgwdXVZCZ2vsdxinwJN/d6XUoszT3XAZrw0ircQXkP5OYlQVp2n
HaQIZzY7Wc5T5xNM5eSTYvuDos5TCGfh8E0kTr8wTS1B856sy8oKbSx4tyYbDakhso2Hk23soUzP
PlO53AOL5kUcTUxxUw19spELTdA1q6FLLvo2r/JBdfy2zF0BNjq8t+ZKFG4NqYYYhEK9AQNhAy4S
CKlFac0e9OSe5sjiVGA8LWo72JL4EfnjAQzVExkeFgF7UJN7flZWrGV+SCKJ0E3G7xuECyBMmIKX
ntZI2Icah/Sdoq+lDVMoPehLR98iaXKVDvoUcvlFB5lnMpGrNNW13RwpTYpF8bJkWCurhbOj3kkf
utt3ckRtlzQaFHdHXZeQ3mZ33buR9GR19IBFZDjrnErZ2Xpu3LGQoYUL0nlfawHIBbpaH4dE7zc9
Gn4hodSHb50Sjw5lGvULisQ7hXE3RBDgBIflh5FN7UVvkA0YI6Gi0S+g1KXs6oRBsEH34w31Z5c5
1F2Hshz5IaETYe9iYKKpNZsc9MJQF1xSIFaDq8YgqVE3Ue5fB4yTA4ivR2eKRWNWfPPniiMVFDNi
EifKcEdn+A6iXVvXHHSamNdwkQo63jpKetoWWpDZjCtDtBmCzB4B5bYcdnJIsO8UOo7jLAHKp+EI
CjfcHuK51ijd45YxX6eKi103Xrb+PDcqvoY8jD+fUFOAaZ18XN8FDwuNC+lDr25M85TboY9XE40i
sS3Gg8iwwvG5vF/jhWEiWKSZIopBBkrcjG5irWNIrq7Apywe0DLhzkpL02/AEFk94FW3eoD8rFaU
D2RgpmrcVF3izPxa4E/jO5DECrz65E8+gEl/4E/pBzTYbXUlfw1AQHoXyUM/YNumh+zRxlft7o4O
Pd6eVxBA6eeTrWu96tAM6pyiyE5JpvhpYoxH2+28jGzoep5jKez/CPuyJTtxbdsvUgQIhOCV1ffZ
p9MvhNMug+hBSIC+/gy0XJV71zlx7wuBBLnszEUzNUdnz0OQN/n/mMV5ztJ5/s8LZWlHMx7y0KMB
zDOjf/GK2trAsYh67PUeg6yH4B10l4epCOs34oX5LuidDDHXc/oMe4ziHo/8zxmTi5Qtm5aJ0Aj2
yNIeYVRuhZaY22avwmnfrSqZy/Rn6HnQ8rU83/p1xfUTlHqw323dYU1h1/MulyQww3lz7Lj23nkh
jhrNatRk3tH6py2K4AKcnYu1TBscp9yColBvutHr1iWq7EsPV2eE7Ymf4L06ccPD9MWkSbgRZULP
EnwwoPUuWrM8TXNELrUwbQjpK1xP6zilQ4gMbKQmT4SgAbbUImVFFqLVcEut2eIyRE7WcDOqmteu
QYNsXQYlEj7RMjHQGFV5jNR5tRN84BdViPBi91x4sB+9oH9iQbvTgjUfZBG/V5ISNBqEuiJGJ1xV
Pg8+dXhoWcd/Suq0q2mMgtuQN+yYYs23HWWu32GMBlNMIOF1MLQHy/gH5Lod4ZB2s6MKkBXyVtu/
viQBA2w7kKTjz9uvueWHnFlLGMv1LLZCEc8QxAo1rcFaFcxwO8yjGfkqyxCBXVA0L0cLPnz2iE06
U6z3lpclAPeshPtd2kMPrse0P45gmiKpdknVHtyJH6KCIad8JHU8LXBAQsmwvX8JZhyi9ZTNyN1C
PqT+e8cJ9XPaGzTvgc/DNzkaN4lBuC3xi/kBlsHsWBDxFuoWabYD9F/7OWjwj/XaCzcFKs3rNOKy
Qssp+sa5vvhdr/5y2+Hce175MXpInHZVZK4I8eiOCb4pJPgG0aNGYsQUiZ+W717LIAOtKP2PkZrL
n5YnL00h7DE4B+HS8fLpwNwmunV+FN5AzVi3Tq0uX1NR1qoD2Cu/ZJCATRIMznZeGLB6YbGqCXw+
8A5B4WrkcCUgN8ylbB5L7R4sSgv/d4ym+dDg73DrtA5xw7x/IcydyqsHzIDF2K4IpfxoV7jl7zIv
s+t9fesHYbe9p9rmJATHgRuv3BRZu5JLWB3Pm59VrdE8+Wd4X3CzEB2HpIRgMDUzUlJc8LQDWZxD
QA0ATmT2OQ/ou7kl/4DsPFkVyuVXi3t3wRXwQ/KT+wgXp1L+AD2ve/cC5BrXjehvNbTS+w4X9QFo
2XTIqHet/BkO6Rnr96IM2FPQZzLO3QE5ZACuWhY2cNDQzlpCD4u0RRoCYUKOcN1A7T315KEx9WJ+
n/7ZK/97zlNDu2kRhLeCRbdzsA0l1Xv7XmTOxbY2ZWAealazg1kWblGAZ13CsL6xXkwG5nU7IC6I
BCR0jJFGYPZWJeFqrGRLv3aw3AggmliG9mhqSL4qspRBhj7JA1i2wdomVzglggASCBs39ZAggQQI
1kMELeiiNOl/eEhZi7FyQrsLvFj8iipf2wOOQt77GLVvQwO6n44GtYVnXvC98Fe6aN/+3+UDZf9L
vuf7XhDg+edEget4/4vy5iGrLFOuah7bNrvTvu+Mb7cOxTnq9pYhbrrDiHXwX2l2mQr0aaB0KPep
w9uf/ggcAzHZ+t1IeJkVndM9wWkq3ERdyS+NLNk+RIfjOCyagr403TpkrXqP/N9ZpYuPMgnzw4So
vo0dmmj8lc3aeSDZyB+8nn/aafgpSkC4CET2RVR8QDmE7kdfvVc56D5cCQjhlw9z6obFQ4sw6XIh
TyE3rl9ZuzhUQArwTvFmR9YYbiH52ilesnkdDRABbdkId41CJEipapE030VedotGkaz6tix/lPB3
aftL1sFpDmSh7LkrZLCBNRuMjODlje5DDxOLVj3VaeBtB50na/gfVGCNR/JoRXlfQ/skngI48tuj
9knsmGkFV269WEXo4qQ6BMu3WVit2JA5eztEtGx27Uh2DW27Ay96RLMjSO7TttcCB0u6Oq3e+tEr
QdiGt46dJ042rgu84xEZimad6dE7Ze60SbGe2EfgDm+1idpT1XbiOlRIBwzKBp2iJv/tJqAZ67pt
9tZWdLI+onZS8RGmvIKPLIaJU7Hp2o70G8R8sbjNEGZfpsKJB0qntxCdf9TW6BboZVgUYL+hEOi2
9miiWYtUEti8dXM7vUFqQBFKNxRne1Ry/gJ7Uyjiq/a7jDSMQqFPUK8mBJi8RgpVfcQ1jTR4u3qd
/KeK+lN8j3cGrwHOT0dEagrkGIZvxNf6s1bBfSfFjMjZOlNaxZPJvVUzwXjtmPkd4oASGPU1foYS
BLEpKVLorBkMwNDxIkOQ6+1yZ4Lx8SUswL/wUXM+I8hPI7tDwGhn8UoZoUNe5z48QGnNUIxqJHuF
rQPjeS2uNENdXo0CsMUS2LvNAsSjuYNGm+ykraM6cphpLCToxrybv/FeqT2TcNpvlsSTFsrrMaqq
Yz720Y73+efIc3L2I6dC4dULuNyReZtPTfUCKjc9GqnBmMH/Alj+iKhaN2fOqkL8IFCYpW3mwnkl
YNmwGiP3iDCi8jYjd+Ls+gTkE1BaYo935c0eaIsmzqbOu9iR3diDwUzfeurhgWt/wB7wvQ5WKHAD
3tpTprHdRALvUEUHfZLLxu4NU6FPE6f6ZPfuc0i5OY4I/yx1rhEVnCTs24B0zSRw0GTIabB2dQcQ
KwkXf9WF0Xbnqy2HBQzk13xhszG89+MyklCu8Sq52o3r5IDzBJr/X3PVMCXXnDQCbu43OqXz4Z4g
O5Leg31qA19evKkveA2a3Shoc5FFMN/3BtSU+BMuhmQI7EFxukZy3Pw+atTS8wwqg52XWqwhqIQV
d5N027FNt+2AfhILfAQy9b55gLVUCv8sl77jLfGph0T8NuYaWYFXkLoPWLf2Da/uMFkKmtTODZN+
xWveX30v6uOgDtvY+ccf0yWpOti5u0NmCJuDP/V74Y/PtoEEzFdd/DJ8td0l24NqRjwB6uGvsG39
c87qcQ/jz2FfBYo/8o4H8QC7pHNfa4ZOTIPelnHhjK7t9r7fTRPSYcYWSACu6FpEZ/PPRmo/PCPU
LTojLa46ykFv7cG+T36mKqx3MtWAMCsNqGNIknrn99lr4KWAhFvZHWe0+TbofA8//DGNdSCdj7SH
63hrMvgCqKk8wnwSqXFMIL69U+TSNa7A49rp1yYqojXWlenOiowoS1MI7cbhcNcmQVJ2qZPihv8D
bLnQU0VwuzkGDEFLdoi+IcTHToRcQpARV03gIbMD5PQdbvloRdmM+zvJUuj/hhG4IZ00zCzb4YD1
GKimWfodufLdWjdtjVI0r05dHz0OUTMgYTCF3rjyt9Kmmo+pGyL0m+mdNacl6ThD3eJDqUEMqK1w
Xl9lyBz49DWPlVfRt5DLq0+8GbnJItsGNK9f3KHWJwJH1/iexTNx/7n1kbqTqWPBnGZfIAURcJRp
902bYYEMucIELwEa4TqGFA8mX90JCbmXexUgKwSVzoiljG0dMC2aMdeNcS3XyCbTsMGm880mVOYF
OumTCa6Tgpkt6Ur5VhXB0Wec/YDiY1oBcWMXo+YcTxK8qZAPz35gGfg0lcJ/0QwlRtmzeltJM3z3
/Gf7g6HjCAA0JDlKDwzciUKonBpPbyAfI5tqlAQi0cY7g/j0iSdp8kxBojgaB3nhomyxsB3BMsNN
MpzsMGhVHpvacy52CBgc30MrHuxpokZQ1x65NWhqhnmIUqZrLwD+2xtvEvx/F/YNrAiv6Nu6r6VG
Fw3c5FWTeaAqD0A8kkT11yKJupfuhynri4Ir4jeYhUXrpvPzS2ZEfa5qojY1TBTi2hm9dWMcqMA4
Lc4jlvx3uVw7w4t16NyH0IFMZpzEJ5MKaS+F9h5TdLRPQ7PkPfqBf0ydHP+BSDTbvDIlPEaFOqmU
+tvRaPnEXJgBlIzlP1jgHfwODRp0ecvn1Klh+DXALuO/97A0bo+4RxH6PQ2pt077snyYJYE/DxZz
zkzkGcZFXqyCJyfNAbSPSOdpaYSlohjVenSq8tYM+N8r1RUPtZ+5V6nxnLVmcelCTOVZ3M9VdUB9
/ch9bzDxvwLWwUFCpMHkdzv42SIRJ8XSW4LSjoscAlE4ULgomTPzLCd3fu7Dco3nAnmYZO8/clqG
2yIg5Qqga/ToI6D10eN8XKdiRrbuMrQHkmjEG0w20cFQPzqFUAXDvTRIYvv9gqd1A7EWTFRcbnsv
cZNtlkbqWz7nG/6N5sH0i8sc8gSvc15GmvnwxnflseFzFGNFghjeoWTPeBZECIGdo12aRPBfoTI6
goIp4wzLUqwu6b70o/RSIJ0UMUbYm73Ogw8ULiL1ux1d9a51nV5p3qEURBX6Lr0ZMjR3nLYNvKFX
y11xbpKqM5tUCbhIqOXvROpxpUo8hawf1N3xaXGGSqCUQxbM3we+jKJMALNMEzaxZJ1/SSlCextC
qpXlkaW0OjdN27zlmVug1RPdFuLVjrN02gQoQn5UiGVTPPvUciw2IF9lJ58SrBj1CARt+m4r7Wou
EVzYzt2qpTS5DqWcNpWv5lVVyORqN/bAlEp5hmX05mte89cKubz4BYYNQfP43Q01nPfx6AO7DEO/
m+AV1RWvkV+ENyeZf9hpihfW/l8/1MiKIawczjkKwZrPE+Ata3zfNDRfh0kYnOjQq/9rPmvJ8Kxq
82xTO7KG52viGJw/IkXoXiPMRuxttzOReXqpeAha4kJ3WeBSUAnTi674CciNf7ivMWBaTI5zXbm3
ag4hjsQj21829dgfZw9qFjcf65deMhd1v5n29imeRaXemxBW1fYHsoE7N2S5Hr06bJ7L8HMiWbVP
EYH3oOpowvVszHc+jAevQyHhi/ZUyyL/PrvCW01JqR6yHAbUqnZgQwJw68alwS9WJvMV//XnKUhz
uK0jzNa6VtMRfAOCRvZqbmu9y/FoKlcctYCmkXqwdtiNExZH5uGdA7bSD88nZKdDrs5FN2NToTsG
8p4OsPKVyU88EqJtqkt9vs9Ny5lfp9s9NyTNyQH31I6Mcja5J7v8dzfmHOWneBkX/IQtOEjRTbdi
boG1LFO1geuywOt2Yw9ybuil6dMXO2rzAhrk3qdxYT32TFPcwJFM933YOTCcQi28C8vuPZwMeENt
5MCaUyf52l3wavQz801T63HDE3jtwiM638B1a/7ejWJlbavLlqGZl/nyZs/AO+6XgEwFRObWXELN
i2NN+2AHf1vvIQkGhDhGMvsQTvlESchwe4HS5op83FeVizXJIp+3b2S7cdsL4lfoLRjd+YF6xWNB
Eb2LXxzle1CAjsb7gJ7qiCS4VxPUfohsvDiEos+Z+vnzHHolVrGp94GC/lmxEaqXFEQaBfNHeEL3
K88DNDC6ERSVQVHCfqH/e28O4FpKKBq5ggQNqjOZ7eYa+XcOc8zNTVOKbu4Y/WiDfhUEbuwhbd4m
yCSml0gArPpTmlf5S9OUD001D08wbkY7rwwbhFkyAYbbQo2xmxEtvdXMBb+bsWcMVdOgAhNnRCCF
rBYdRLFdd9ZofG8bhyE/zOBV6iJE7VOhqBYpFpMMlM2zl3RYWvsFv9Ja0QuR8AKwjzWURztTtt0T
I8mzCAywRSdzvteZOERNSv5C5QDwXUwfWhF4dfnDd4k25Mk66XkGCXK4pQ9fz9a88SB4Dkok+zGK
p5UbZp/DOK/Qv6o+kjw1227ASmBKXZQ4wZNCiQT+a/uOqPDuKCX3V4zR9r2YjNo0oITvbOBipCAS
bdHR2N7/VsQZo11QQTKg5JKgSIsXovz0KrEIfOFaYHWf+u3O0+7zvYhJGsfbMKxFgaSNIVzsWIqq
0y7RB3JyiqTAqp22b7JHWHIPZO2WSMRlo0RJDkzS7sJK5m3gbkWfEwXv3kyO8F1r/XHfNAGAyHbx
OYY49WhvunJAhHE0jTRGVgU6iz0clREVGQs4P8Clbkw7/MXyHzQfkhMH82ullpADtzIcQjBQlsZl
SPQ2V4S/+8tZbDlrluhzMs28h/QY1nhPxz31r25a5D/yEhdaRwvy0uWdj3RjF89D9GR2QVGgQMJK
/oRVALyQJS1Rs/nvX0J7q6KHtEOskCmOdRii0Z8KfLaAWe4DdcL8KfFLfOF1980es1N+w7Ktn+MW
Il19d3CzzmvWnc0MdbAGEUKuv+buyTF50K16hKgG30iChQLuJPdsN1XUOgpmRRjfd1E6/Jw5yJBm
oZapoO+PgjMk4zEkTWgt6BlrQ9way1ANndkn0TTt7YK/RmI8n3xIipblP3RqMC0W3njUXVa/hBJM
92DuD3xG9sxayWqlacjv3uyDJ+Cg1kDPKqGwytBRu9m9tJj/7DXS0LVwGrO1PohUuc4qofMf58Ru
GNJjl5pr6boMBMP87s8NEyQgLjBYXBcTPxaeL1clTMLfRzdDXDssY/rIR8M3K7KnzBiKm8OftmOH
20DJQ9BP+2KptIeO1SvNJnpFXyy49E1kViPC/D6Llu0ml5i1X4zzmhgPr9h0wnMkHLLswlbK9k+8
iLrT0Uf3bJ4Cr7jcsSu4CyzhoKzfVHkTHApc6m+FqHYQzc/ffbzZV2lStyBXAxXqS6eNp4QMsYX9
gZ9keJfPJ8s0mGQSbec6xyKeFC0QicV3PpmBBaO3++3LJd4Dhwe5CZzHdMQTaQ5YD+ZS0LzX5XMC
O8p3j2JxNLhQ0tBNo73uA0IxZ5fAQAW+5bz9wEV61hn3nltw2sVcqoMURRmDqu29B8g83MFirNhC
vO69oyuztIwauak1/EEHLHHWNW6FnQ0OyOvJADDK0QNa2t5Iu3HRGumLVX6vWBnFkzsojuUypOk0
77Fc07jgfTzZB7IOJ+Sf23Zil3gJFEh+dJY59JFmRtocY2S82E3Zy+pcSAiVAjPdp74OumFZrNFV
QeIy9cDA8LISaa4Io9jZsZgk4uXYjOAyyfp0lzDPH0HgJY9O1bAnqqttjVbKB96x3qZqUwg1WhLG
IUJVrEtQ70JNX+O1cUU+UHXO0ZtdV72ofmiN/olS0XtkwapKqGdaF+lN6ZX9rnB//4kN+HvafqFg
lIKyp0PEHYIAsKmB/IdzFKDhx8x/7IFMMMRexouHHszkdQvo5uS3AkVgn/bwzAB6Moz5532eF99U
zgnogHpzlxPD6S9mGboE4QLAICqYPFZl1h8ZMso3GPkfSGtbpU1oPnmiKXivVYZHv7cEsI78foCi
qCHhOD6FFF025A+SF83FIei09zEnQ7cNCgOXzWXoFm+CeK9+ypeGbZGaX2jzEF8yWC35+xS+G0+m
lVnwLe+dH5Zlh/VciwelYuvQcvB89ttL3fnRwG/pmc9IPG10fcrZAJfJijVA2CHaaX0/BnjTfspO
vHoQHh9wl8Kyo03HAmrrHJ4efVeazf0bMS3zL0OPyymfRX7uSVqdFYXaUDozf/GzsgbFPYTV++SZ
fYnM5AvWBxyR8+Gur+kmi5r8wbax6EIOAVt+Ot17XF4z7NCXXLmzGmHmVnfGO3Ugfsy4tZ3ykjmr
FGFdl/vU6I/jMcT7B2mN4a6Dx9faRo26Tfpn2C/WvXbIVIZmdFatKRqCDzC+dJ+K7sa6yX1E0oWD
TPeM7NAYGVbAliB5hu/Dr7CS4ynhPdwxYDW7YS0j11alW+jxCpik0vwJbyEk/EBHjsrz7zl8+2w1
IUlkZ0+xB7RMLgaY8cVO/fcHlSGpzxl+0biE6klUbfhTedECbOTRYzY48Nnsyn4HdiR7Gcjwac+o
loCRbCzfcU/m2wikErzb6+A2jeDJ2TMSf+OktPgJOom/SqL0c8SiAMJ3UV17FI77aQBkhTLzajez
guo87uaJHvNGH9KuiZuJDdeiKmCcjnrkAf8bRIAvfXw7zEv958A4y12dV/65QgEHj5yiofvRCaCl
N0YdHLSRscqW4X7yhHMiqgj3TtI7p0xjTy9z9ug4MnPfs+fZOXvUnmciH5Ke3v8E+ktXdEH0mlro
Q1ZFSChbgPBuGdqjU1S2h4lRxHunij12coNrfihXZCq9fbfQTVSYIL944ZU4QG5WA4Kk9nbObvr8
PYAR4+OUm+5pkiQ5ZKUHwuJyforu2AWRAD8Y67dZBHuXYHHvEH70SgY6Xtli2AFKsopZWvonOxQD
FiY+XqkHOywBnW9QaME4LRDR2lMs2Y2d066dch4O1k6sNc1Hmht2c5F39sbJ3dtMlS1Hd3tmKyws
yC4nET03LeLXy2UPlCOyS93aOzud/rP3r/PsUUkCFo+OEgipLIpDV4/FA2+1A01+Vv3IkeXSe3z4
i00cb1pK3rQDvEwVPkH0Uu6fqBKgPGi0EHQw9nuoVYs4L7uFUFrr56wo/f3U5IhG0gqhR8vz1GHE
e1SMK8gNm8eqm1lxqTzSg7YFazv73dk9+6XajcVv7R7X5VMuR3oNTKVfiCGviAogFztquMNXovOQ
B50b/eIKRMWODHI74hZwRww13TAzB0cwTtG5X/Yo3tdwxv/XeKjbHu26f06dczT6PDU/5VANPfSg
c4wI9z1LlrRRLBMhtgRSjdXo+90DjzrcseghHca6AVhT0083b9WK8rB8SBlYcFqnaM/BJSs4PmH1
h+6h5zG5QReiAYyW1Q+y59OmhpXC1ifVz2iGiyzS2bOLYHDst/FAy7xAmGzcVZ53waX7W8Aj45wA
VHs2nNJdQxUYOoMrn52L7/PoNA0CAIbdtZvIUHB/Q69d3ecSDubO0oPyqO5Oc1+X+zFFKnlYZv5L
B9+82cJOeh7LR1tbJblzCcPAPTPc7Nd6VPuMJiMoEkAp7NrRR80QQ/rXXu0BQ8Ep+TqQcQkfUFvX
MeHfasPevrLN0PquH8rewO0o8Oh+QCNt8udhB1czYO+aJhLYIjYMQSErU4PXYzX9goA2ZqAWAKG3
v0v6I6wgEmX6mz3BblJwazNWy9PQe/kFWQv9jTjRT4lf/90XyDGFUpKs1TIkHXrIJhUNeqoYSoHu
SjTRR3D7ABYyvsGDVL0DTUcTsgTNzv4QwsXz7ZSRJYEFP0RdgperTIZL34XqMjiwUWJjeIQ/dnSc
YIcC8MlRuz5DXx/eZDneE5SFR71s7odb0DhFUiK2Y+ge7cbFCw9t2Db4jznttw2EOdH4H3MqBC0D
JO/6ADTkz8+CaqHjrPaSjStQ7WD9vGpqIMkgXoqb3YDhmN+iNkp3amLIvGfuSxPI9NTNaGShm1es
QaRempdLEvMy9FBmH4IKaMLATp5I0leeU/cIDyS2xo03fR8FP/nDlL523fBnPluwNo7z2XL+17wF
R5fP+b/m//mcr8//53z7+V/zgLrGjexVsTVKj1vOBWC6yCHfMs9D/d0XL4Gg0QV1FYVDi0g/Zjy2
1iYl/rEGX+NbWa3tdNUTMHl1O63tTyc96sTc0f4Vj4LyOWjCi53P5xRB6w3ykf3lw+owOOOyk89k
TKYrVDSgzC//OGk7ZH3nuKACHcUhC/VuWHQDbu62e4Y4gpUdUtUhtDfU8axCuN/qvlExpRL+lsvJ
MBUJAW+A0yBcGTwbja8Wnn0raCvSDfS14SpHH+Q08ik9hQkhx8rrf3rzCDAudxTauKhf22n4qw7T
+lfC3Q1ekegN1AVafH6V/1adefX0wD86v1VxNjfdoedAMON+wEOuycGHravxxxQV03cDH7lYKDl8
m0Jcp4VXyDenlcOqEeHwYhgBlDAH/akUCFGKI8DrFwayCkJ/ouo+HOGhdvG6rtsVpI02bVHAzLgr
XlrkREKmEO3KsiFvvISJZoXefWyHld+IfVixfCMaeCHCrBVYWdNPl7L2xksO25hgku2ZcPT8y0S0
K7Tp/xy0Z4zLsFnUWVnenr8OZjpEZ7GidJs0oNN4EmwYEjgdxISdiScfEKY7G/c5T0O2DRU8ll2S
PLThVOIZztn3NCQ8Zh4uj2pW5mbIPGOIAz6DR06/AK0OKdYtYo0udlMs0AH0kIC3admuOm6cfR+0
Guksi98aa15cMDQRqBnWWwBXKKEXHfiYsV/+SJMnDqYVIKQUGUGsM2+lqV5cJenjxEV9IlynGxvP
y8It6BnNj0JEoPyPHUyW0wIRVf0nrbzs4U4nwwjsUvHAuyWP0fsz+hJpOcH9bMs2UySd48pNmi2c
ZcV5Qh/ibPfsJgl5K2O7m7bjpskTevjXeZOnIH+9n52wYtVpo7a1APWGqobHTs2jPTB5CO4GwR6D
YWcHXeiopzKasj1IR+3Knm8POM2ggToxjrWjKUA0BKmvaKPhYvf8elKXTLTZCUmFm68pdyz8fR35
j31W8HPKBn72ELd9lr2TbIkDhDnPJ3ywnbzvUix4TsAC48TH2WHawEG1ro9qLpRGhxwfM9rdefJf
G7cX+5GHkLuOcH29qGXDkyk7Z2ilLINMIPR5NwP6iznJ+b5wB/USMbXpyqh5JFDBvwiunRhSH3a0
w7Ea2MYDuWxjhwqLS8CHFdDUpBUXl3nNGHPfiAvPUwGoFim2FSHdFhAGwrObmIomEzGFPbFMSvcn
4JC/+tR3v6FdD6KHKsoXhw5sHfWp2FASeIgr8tqT3VQyhU/fMkQtPO1AUbx+Tf3rNNzPdRv/68dS
sG/gHQqjVzmXqBG10LcMXzGt6+F1hpoREBcsteqmI9BUzTcPy9fPRb8Rj+gOPU4dAKoet/kGDiTR
94R/2hO0HuHvCy7txRnJePU6NBDsShtvr3WWkPwDhRX0fWUSoYXWTE/TALqgPSPK+m8j8I69cQHJ
lQ4wyCkASkNb8upzf8mXc6+VSzGaqbgFgr0JP0yAVyl+cV33tx3RKGcLf6iLUZrnL1I2Z1eM7kdK
UBd3BVX7KhPuB+CQKsJfGkvu+SATlMv3s9L61Q24fBogrDW+KVZZ2HTnuYep4tfmaw7872AlobIH
oWkicWGa/ufkQ+dfBhrcPjzT2rnuX6ccxJU29MOTqJSP1iPSr926md4kZR8Uzhp/OQVeRTonPyoQ
w1cemswPAUk/ZNuSlT90/CQQ5X3ggx6OQiULqSgUB4NGMeI3CN9FhrmwNTPetms9uCzMEd0Ecvma
PFw/OVBTLKcC0ExfdB9hkekP6WmiND3ZvYANYlUZtzrN02muigZhENNwkIOhPwEvfwLO0XiLogHB
hJpf3Qi60nFMIbiuAmdTlsA5BwECTypFdEr0zA/NoKBGzVAzgn3lr1sBFwm7YLDDfhmqGRz1XPIw
1gWDM56nRQ+ySAhaG0h4wAcgs1eLmW7fJECGtKnz39AyEZNn+yxP62MV9OmlUXmyQbZa+2wSfAEB
RB3fC6c/R2EjU/DQVMyZ8612fWAPQwrzsQSJmnU2OxtvCTKfREA2JXOHVYFsYHd8MZ6bvRQzqLSZ
lN4OdV95FrQgsT1dLBnnvuMkV6JQaOED7IzdiyqSXIN2TRQ3KwF61HlUyTd4Is3fKqd2kFFXlYjX
wZ9u4rm3Q7ZRcwodQNEqgrMQAI3wGLk1Xc/OlG0tHy4kkMJNgFjPX0MSgttUZMUmGF14mVu6FiGq
3qCGGJrYK/IVuCbq2fIhIbZAq6HRzyOioq9z2DyAM+tvkdZXxBYmb5ZX3x0whxVMHIb4uxDjJ6eu
0XBOXPYoQYQWwk+Qk1OBvGUPTIFB7q6P3zGuWgi1NQx2Dla3htX+Q17TCa2stH0eA38vajMAmFle
p0sUpERYJET48qEBC/6WpWRH+dxuHRe/km0wFW4Fjmgjzrb75M6hs4Y1drMmEuZZQx9UsLipG+gR
xn43j2H9hHhEEk9dU8HWw0UTGx1DKCsCz9sTBP3CkxJIZJj1Zi0IWANerrccuPpzhCXgA2RHL1Y0
0SsZ7NuuEiuUFhRMSnWc5xStlAh+xcgfCM9sqP1rKtvTCIznmIcFgANWu+ZcU3yjuaRonYIEaKkC
mer52h8Cbxf1Hf7Uok0eHNC0LjC+KeCvhN64PZA5ycddDpGk/YviDsAdFnS/oujNGmfNdfBrprJ4
8726Q+lEPpCPnh1qwMNoZg/NdZbDnz07N3t1v01DCVP5xPVBPjD7tofpMq6/exZCMmBxPvnD6S55
WAIUokDjGQwtQyIF+hhLs9ppQ3MZmPNiyRYDmcLjXZMwedS5G1dHUbQyfugerY213TgwetkXUf8/
rH1Zc+Oq1vYvUpUEEkK38mwnjjMPN6qkuzeaJyQ0/Pr3AaeT7Jze+5yv6rtxCViQxLElWOsZkA+v
cFeQuWxOjr5K07g58RbbolxfqSFY105EsstBdWST6I0ipJ3GS27hbm/X5N60zohUt8G73PMA1lmA
vxug/SBSIOU/mt3YnZsj8/PLCC6Nhe9q3ABeSpiZQ6B7PJiWhyQoiH2iTv9KaoAtKLtRWv8R61tb
agP2iyxm80xJ9+QJOl+7xIOadlFsZhW3q9jlJVBwYJtDogNMWP2C0m+1NgNscH8mfuZc9rzxLmQB
/p/h5qAgJdYi0HwRsJSviKpvgmKeDg7+cnfq3WPlI/OydJwuCqcywE4ZIpmg7bS7UvoeHIxw5t3g
TfJz59iMWY7iKpyzDBazoNLfMZEh6a/FqzmwiivYiQFnqzmH1AFQlmattYigWw0mGRRW1yIerAXz
UIv3ujrfOHjvbuF900vLw+lg8u5qUm9rwdxTa7UMz84RGMdkzC5MhA3Y89JKrXprYqEe9Ih09Ih7
ih/vGKSkV0COzE8DH3CkDaryCE1BpJpVsm40pKvTYXqLd8bj9qhJ2GQ+sIQm9/HU2/u4hRxkOg9w
VkZ/hpTCscz7mz4r2qPM3BflKnKfgDx3rJL5pdWJYzNWz86L37/Z/kh/ZIm9tb0g+ysm01aJPvtL
98Bn11qMbUp3NrLjBxSi/HCCx9RD1fk1kHV4RCoy2A/DWA2rnlRyY0ZzmcgFQxkT53+M8nH4CV2k
+RizcTc35bOXtXwxpNR5hhhSHZZSOFcgUEJyqJR/DcK3n0e/6pZFryiwln7w0AFi4/aZtx9Jgs0C
S/ERwrN00XtyWsc8fT6DxYKM97tqhPbb0hnbxRm1lQeldwMAqQxR7XGPmZN3t27SX9Tgrj+VyPBt
kt611yzt+JNlVzfQ4qtuRCm9KyCqE5yqq+DJnd1q5U0q2ppZEQfSoBzrq/NPEJkFL5PIvrKsMvmp
LxJo6ZiLjx5Qr7OrDrg8yMOSfJu0lC7MjRrGBeImTVC2mYe8hXsUN5zTeX+Gwc5Bvi3Bx1lMUcn/
m0ac93cZfuyubNvlDJ5gtu1B5pJ/M0zyKFD8Al+8dTOV1ZE3yHZ2KKqFhiNgmgwPhNCQAkzT1U0G
YN4h9WFvho98vBesgoUvqsfPinZJKB2Zn7rSj06qsd7qrG2enRxmwSXr+12rm9W4GBVlT2Z2KtOv
swOH5ifYjkSnzIp/OMT31hK5i3Uj6+yimFBw7OH6cOejzntT8uLcGnRXMmUnYGb40QR0LbjKjuUm
OzPoJ67AjjxgSzNqVkOiOg9jwEnuErf+sprpCubklFObH1GYxUa8zudtNcQNML1V+fx5lbrZe1/8
cXUerQcgS5zaWgfA1AG1aF4sAgxrE1XzyjRdUfs37OpTts51q27Vx2VIXKs84nBIj2pKlo4/jhdM
P0dNl3kpoKywajOJkrYOMy8g1eqqPJ6rVM8wfa6elgbAf0xuAe0VVXSXDDBJlFFt56UHNUBZRfpz
yHMFZKetbqBsOm27NgPRqQAWLbYd1DtKkv4s42pT9nx4nokPd+xU2hdWN3Sof3F1Xm34vVqvV5PY
8txAcW3aDpxHm9yFeFApUbs1Coj9FAGW7UT0YPQROehoOAu2Lsg10Eccy94/jIrnoRFINCHAteZB
dne+/sPscqTuyoS3nvP87+wkx/H5N9Yq4cQHQAO2BACpMp9+s6zwMt6UmfTo7Wjr/1o0g0fmDGpV
K+E8V6lznbSBuC1j5YDz01mh6Z8S3KVA9VCXPmDhi2EkEISFPJy1PKMxfG/uyVUe2cMuy+t5g/09
g84vgN9ALPCwA/D6guLMdzfA7pINdfNcQEZ1NcaZvcVxoX4ukeEv3aJ7TJDG2FtugOxflZ28RlS7
iZGR7Gak2wHOpPcMFCruZ9ibcXwcIMHHYvDBcHB1ofHqjBDb1i8uYVBGQlZ+36hi1aE+cjRgfn92
FoPlpFcFEjinEVlHwMib5jFI1I1g2G+xebp02o7e5N4AOO3M2p3k4zqP5uhgXvBnwUyxsT0808cE
vtdZmBSquzdSkXUZgm2LhpZxw0gEy4mDjGuxLKWckNFU1YOElgNYKqT76dAKVk0CB5WimvbQq+he
46DwQ8ACYaneQkaRgWEsliAfeC4oO1a7xwZuDf092AO2JEHprLk1ullAj8MAO2qrxVjzlaP5MuYl
DeiqUX5zhdtwdxMjyXiw8aaGqRNvUMyfr/0aaN6LM5ISjMd8lVgpgwwJfJABirymqex/CSJ2KmP5
CxBG1qJUibzCIZHuoKwNG4eB9DcOxway9nu1xi6wXssclMESdq67jlfVJuEFEpl+MoKxKOpHWwyv
/TQNV8gcWQ8o/ouyrx/johRXDpt+CZxOUMGjUOjzJohlDJ33CMgZIPL6KtF9pfC9R5DO3q9M3OS2
m9jGDRDbq3xdKCtfG9U9c2X6iJUgsQre+4kG+U8o3eSvlV39VPrCQ8/QzvAtL3ET0Rd/i6lUX152
sOUIgwKM3DlpocfDOR50XgK4uUXca7NzBmeaLUC0E1vzITTBk+pxCBVNhEwofWor4u69dETqXh8D
qqq7iLqI33W6P3GSg6NQmcFDNLpug9JCrg1ysQSftu1Q8ejaDAC4uYMkVnI0XZAD665K2SybQo0X
lEqU7+zBg06yM+9j0ZIjvMzj2ywbMoDNANAwTXMYc9IJFI/fEfVUZVuLTOp8UoPW/2JKm+KC+vYY
mm9p7EOmG7nNFoi3gT0UgECa/jRA8Uuxia+9OogOIGkdg7lOt5n+0pgX0w89/OhQJDnsw1DuPeDI
UqqfQlnzL5I6y/jS4RK5Tofb5TVMJgx1PAJT+drbnbU3jChHc4DCd7LFDQ5mx62n7uI0I7gjMWc7
+sDEZyKXGwFX76UZhZPWfDGQToRSxvbl+UZFE4h8NGl0alX36kFq/blzB3tFmn7c+rrJWsBVWyoe
WNt3FywoUaqeqHgGUEGiVF/VF0MDnz838NRq0t9Y8LTTl4LPd2Kwy78anX2KcM8MR8BbSdW0P62y
/MnsSD5J2rSLKMmy28qK1SqNQaCoo/KuH3p8MGgH8zY7E48U/EkcQ+thbZoOR4a4wbFib5qpO8DE
BJhlaSxwZmjRrYiHus1dXcXbxL7quOu8NUgqLoImaa76lKoLOcKx0QxA9aEmUfEGpXe2hC5hcJhh
qXnFgFYMG9E4b3iE7OKI9I8MSqBraPDyMC+QgxSZYCtnQL6PRpdGGGSKfaDggOg/CLz91wInlrMg
yFDMby3Y5bfIcsf7uSk+J9IigJC6x7pTDNQTvhvZfMPTdIAyheXtpkJWVwpgtuUolXjpOTjimoae
W8U1fLfSJ8De3GWUBpved9wdEHzJVV1LoAi9UoHaAcHBcqCPngTVAEgof8tBDLrL2h4kJARA37kK
634gywr+ROHsdRSFg8x1Dp8vaZlnYhlL4MedOmRkFtt4jPAgg8hPdfA9AIZrO1l3+CYtCmgTr3LW
QOZ3cBJ4g/UJRMxTvJEzsZeprOILfGDjC3NlXriLnHOkX6jMcxmadpm+RRO19p9hZhZBQWxCfWzl
uw69b1l3a5DRAvtAaIQ56jZThG6RaJYbgAHoLQ4rizjyINqAssk9BfYpNE0jR9p72LAZyQm8E7vW
ttU2a1l64XL5H1dQiVDbVI58hbfl0dhIkDxa2Tyob1ot/gCdzxU4dxkyDUQh49LnwCAaAkaR8Hqt
RNeec0wmvQS11OtoDiAkUEB+rIhSkIELT1xbgIGELE3KH/YErK47D08mwnM5oB9zdIqKjdm2u5KL
+8Bam7zW78bnCMKM2oIZQQPcgbemI0crsiCeW03QNs4JCH0UZ79ybXqzqEmXLHP8NYklHmZgiK2B
Z2ke6cQPREzFD4ZUSjj6rbgxEW1n/SoCWGmQsT2m0Txe9EYSCDl4HAkzb5kDfLLlFPBe2GQ6z8Rp
czgskOKStuN0i5TscTSHQtgqr2KcQED3RRiO6Eh84GQPxWRA1Drvlg/JM06zSG5qbLCSVbsuKQhY
zSxuDM9CldmtS+V4G4BWeIARU7786B+klvn3fehf5igv9nwKFeBJ1YJH9dapOb3sEjgdQZH4lEyv
Z+lQHNbSEwDFZ2Ga360pG4o93CwhCMIUuaEueS2irnyN8kSAzOvT45yl4qpugRg0A1bl/6gokudz
69ND6UI3ze94+drZ/XYK+uFhdDjfQnqiWXOH3bQdfgccrIpFAcjbvos6yLSpdIzWTky1QZLdr1NV
qtNMEm+ZsIHcoizX4a4vqkcH1YZQ4F/4CqHm22gaql8URBqaszEJq50FnEYStrJe+04TQUqrve8a
7r0MIyrGRaFz52Kolnbp+IvOnqdr2oh+7ZLYu7AKj+2mqvPg6TGAHM5iezWJKb1VqQ9mr+9FkG+s
nv0eVoo4qHvHmUaDRGUf5SJyFSQiWhpsr3FSN1fG99w0R1eQsIeuI2iXOj+lX6AuUy/H2W92+Jhu
BDQ9/kr94Xzx0ROjZ46x2wxY6+38BJWuxnfT9UzwyUL+N3TnETcPlrzMcZUfIxzyUWBoR6sJFQSB
hhplQTKm7uXYe/T84tda+EwIhs8zBmxNAVuay7JFUQqHsH4DpaY1yPL0Ys562JvoF+pFP6w56Hdw
lQjAmUEXsZP+sizgd4Z3MUyJ7++Z3nJYtcQdI8pSyFrB18X0pRJFI1nctDoZ3M9ThAqol6zMmOlz
nwVbDJ5FnulI2CYmFj4PvpheHLo13UAws42FSi+2mWp64ercbaKLubDO3Xl17u6jgG0i143WsGOF
vBswwgvreK7DEqdc0Yr7exsn8psKUFoIddhwlrchzu+llrrxuxn00wIC5v1Q+K/I4upxT0+U0gZK
qEl+eTQqnmq5QPrEfYyynABsOUNpVsryybJmvmyQZ9ghSYCmjHaJ8uStVF15siP+aiZDBTPG7ZtP
a8eNp2sy0DfmZMeYu/bR3BCyIG9XwWDFa0MPKESn4B/r3JPBwRZUx5Kut4+OBPkVCKGHTrB9yTL2
IwsAQvXBt76V+KpsAW2ut3bg1retC1SnCRlHqKVE7fDk8XqEhs+sDlE3WZCZZ/ai0vYrIiuLK2jT
N7gXsuLZXFWR/HqVVlArN30oCL5fmbg5d6A81YjHz1n/GPu55qx/TtzNG3A69waK3XeFt1atM2n3
MHDV8JUCXaHFP7SLKoiyjPa6S5DWBu7qbcJ5a5Ek7nzE2ZNfWtC6w1HCTl7PQOiSK+8Bfjlvo/Tl
q1XPb/Xw2swdahU+SLUOLae1+Tg2s0yvPULDosGGc5C0C7PayTc1LC6WwJaWd3lcsUs3HUBe7RlY
GIAL2XSIVu7QwmZWg3mRPCerHF5vK9VAfSKq2/gWtbbcEs6NaUDobsmEm2M7x/gmqVO5ouCXPfoA
eSz8kRd7TzdhB34zAsBxiYroGhrT1dVcuqhMaEX4RPFj2zr2PSg/wxas1GSTsyBYR7IblyWroe7N
nQZSnnO86qELNOEfj05XI8zNS1U1P2Dghdp5Nq9NQUvoOpepaoEdHS9Q4J7WZScn71wGKzm4upat
WQAJIL2iocUdQHlkixQKvFV0s/epdaXaGkBVtKImK5axk5TrILCfDGcBMJXXOXbbO1RL4yCrDmND
5EHlwH6jmoNL6IxZe5KsvnQp3V+g7BCCsNWsjRES9eC5pO2WMgbfJSTokds1jkxSezMhtzCs6ln0
exwZG0ibAUgNPg3ACd38hn29AkpMgKuSNMPGnj33dnShuKDT1ciCt9uBFvft2P38DhHRZbMxKlGw
B8MU5S5sN+PLrLfJgyL2dERSKQ9z3e1WkRVGaUpPcekmS9pU8QkktRobr8zeQQ6pPA6TB9guCYL7
MYE5dsLWWfxm0PImQdxpyLzou/zoqzfTo6ZX3yvHLfbhKEuaWwCK1cjv97cFhKBQD2iCBdUkQ4b6
6QJnnHrj6KZ5ieEoYXUs3Vd2PC2aGl7SpT6JZtDYkqlTPcSBy3Z+DttqiFGNL24jN1ZcVQ9jDP0H
6fTROkutKYR2HEqh5kVmw6KaZmwVdVPhnTv0mdzwrp/IDuIv7JCjANG6fTiQlK++QG30+wijA2tf
F9nG0DNAIE1J5D61qZ/shZqcpelmoJAhf2ulpxI8r7aJ8NiFqCDU2Yd4bzIdBEosJ7u3wWdG8oNN
ox3SfgSE8oztHGzr2hnwAIfJHQCEegcLfylQ/XJ7W7Oc4BHZQMdYE7y4JnghQU4uknZTkszGXVc6
R6iggbWDtBHEQ+n71aD7Jj36LU4ga7iFmXAZBuYDCWOEH2mMd8ET0a8WFWkSsPSxrQu+tKNgz8FS
28Gggh7coXJXFIoXD1HVPpChcK88QDJDBmXl5VCX+hT1+185oEabu4N/GQfxcIxy4FZmH6K7yAhU
+FgN7iGL1QWQ8dM1t4CiNFdDza1lVo3j9Zcr4dzlOgdjVP68uIauTdIdfQZRwBq6dodhRrrboy25
agF7PJk7l0z5azpU6cUsfAihW7azNncTgJ3lJUPJGPeYPlf38I6Itp3jvYrM7bb43lbHwkda+Ixi
ayr+WgQyWkRVnQPDlAGA21cpUhhkXBONPO0CbLQUYcGuKEDgRL7qpYFyxdJuPHmwYirudH/qzk9S
SHZDbJQkuqRpj0Em6QUSsI+j378YvZl5ABUI7OtgaSQ0ba8CwS3tLgNL2gt7tLvHQkbXTNuNzQwo
19xx75GJQslkhE9CjtIAmKocbHHIH9SVQx+iulk0uhYwAU22LSVXC0IBxtHqzcri8XpiMAn1Rxx/
lxGOCGvuRkHImrndj2AinmWtIH6v0RelfQGlK/6Q138ZtSvf8tt91UEsOAaSP2yh17Uz756j30Ll
2JoRrykTumkGwIuwNwnc1paDraBxIVkFIYb6/WoyfVncaIbEpumQR6MehdAyCDG3RY7MVDPcmGpN
W6n/YkPmBN99IAnANJwx7gSoNvj/IZboxsBSJ/XQ3oO7y66NnDMUPbFVggel0W+2kSFZSTC4qUiy
oz2Bv6tZAwkkB0+6Zc56I3esK91ijbBG2BYUUA7ANyPE3jv92UWvSLDKN7i8c3yeJvs4JfZwmHBm
hGWxAFnJ5he2lMBYAke2Za7qtrENSqw53haF9d4051ugl+T2yRE0OeDhmiwB5mieZy1LEaguOObY
D920QXRrj0nzHFvtr0pBtwvE0vTCqrPyMsmQGPGosJ/cxL6AqFGkDQDLFdFVXxAXAJDKZNg1PfOX
EwvysLHmfNf22lNA9rCNVBI+wW57/dFl8tfQfpTXHaJSj/RXaoTgQDHykw3g0aIqAM4xV77w36+C
j6vP0c+rz7gxsUA4oM1TFefQZJR2QRdFD6A9sqnuvOyy2D4AYw1kIApJ52w4lQXO/SP+at75TcgT
WPJFU6suqQ2QpNmKEdmtIxJHj3nso47O7SOwFHvgpbplBR2dG2DQ+qVtTfR8Zfo+R82V3qDh2DgA
9YCU82jh+dPijbwHNeNFl9SQVUvxfw6mR6TTXDzrvfqgKomy5JjVSycCJKqNWgU2u9YQ01ez7nMb
oo5fRq2yXjhpCmSwhNITaxP6WEPjLAQJzbk0zQqYohapNNLhbsxjlLMgWfeEu+m950KpzyLXFrRO
fyGFkYU+aiv3w3JukBMxWoWfqoWFp25qaETuWy1rKBIL+zp3aU0SGR18spfAxrxfCfB+zn2fo0g7
FjiX9unKaMirrjtNQ1peGN15JNwhQOVO4ppav8opqd5aJ4sWNvLCR0BboGGf9dMK0qziCcoYoKY4
6c9WtYd/rzHx745d1GFQ9SDQUgqYC33Ub45dTYKsEQdO6UZ5ECRyAraWQSsvDet+1iT8fEjjZZe0
QOzrZmELemnb/GD7BUCRkXRevl25+VAg1sVTJc4v4Kqd3cFZwr1oObByrkb3BSol+Nd1PUCQTXqD
PfMjGOjOM9AKWtoFFADD8LBwQ1gZ/YUMqEHwciCwZ4jyRpihGJC8xEcq25u+nlXqpHUZzKDpqlOh
NmNf1PpQdAkhrvbR9lD6MFfAU79f+foKCMfm0Vx9jqa679/jOgqdslLgZN9m+8oaIGiLBxYk+33s
6nKHgekPJBHfEoBJcQmTu9AAI0DvCqIK7BC9tUnyL43fI8qvfv77vxr2WX+rJqLy7vtw1QoIpygo
Qjr52/96jqKIW3hebmjB3OYNiFu6NqCaNUTq8FiEl+Fu4iNfms4urv5KIZd/Ghw6nbw++ct0mwAT
aiadp3Y1FD7MiOnUUw1qxx8LAo+pwJOLzxwKpy27cH/GpCklTMuT+JxaMYmXUjnsYnh2fFodmtze
2Slk7SYKgTugAlNNpGMnV0IFHfqR44/Wu4KcBA4JuTOGn6HwMc52cRJ451C41SOFDrgL9xcK6vTX
ohiuB12Axh/8oNKG33syndeMe/k+sbPq1LMAlEUdUVoocZDhBwQ6gQZpqv4qGwcGOaY2XQ+WNqrB
Wr6uVMNz46GIKZy4CHID39YKeie+nmwIdxUC6gOsAI6DBmq6VfrMjA3kU4sPy9ZXoBQMWqXQwgYE
3lQIgxbTdFsgBZuhanvXdP7ZJERUrdpbk/vzHYEezWpPfOen32gIug25GDNqMOhBIbMtQLnlauBv
2egwuDm1P84XIy6IO/8gphQF7jq0RfEc6yvoEfO0fTMts4rpqofq7fwTTTNChBkUDcpoAb5w1i1H
IWONHeDJ4CCtJMZ24HdLWPiXOcw6mS1dolt/H/tomXk60uwFP1rwGJcQ4x6SNfg5NqrzH+J3RgGP
+9BpTdzBXZnmWRVPhxjo5WfTl6wOkQvdxEpAVdGf3esE1MrduTlSkR59K3SsX0D8Fz88fxwBZbUA
5IGm64VbM3eJXJN8jdQ5QEryHkAyYPwkczd+U8Qg9fTpAMWuplsjt1KHXzpTOonL8xHmc3wY3Qdh
R+qGdHLe4luKTSdKHveuboraQhOV+PuutL82P0fNO25GHT3XND9Hv801o7mdvS/1p7lmqfOv8fef
a4L/8Zeconr57/cux9GooApksKrUQu+4dwWUOa7DOGqFAEJ8F3pvKwiVxAmPtyzpf0SaHSyDydnh
EdGFcwEdfdPHbMde2m6KOzAsgbJFNk/PTUVs4JwxIy8YO0Uj/m1o/A9rmBBhZ/G2QTXaus28Yto7
2VMH4SfoF2n6IUOlfiU7t1xGEykgkR6X5xcd5oAWZnrMWD6MkIYRzywPnKVxqY0GJjeujYyqcaOF
pp7cAPf4tenrpm2BVTDS1rrtAvdHDOIjhQ2eA/ylXb6emyg/+1q9c2sUIUjcr0bRT3u/RMIrPAtE
nK8/hkygEY2oM3pfxhlr3ohsAK1XDAWjVG8GuROtzFaeDHkHmVT1tTkXHES4j+Bvo3+aWw+sBIRU
DPgsy3UpRCxCK0W95NtVgtFBDP8wqmdMH6N/irPSOAj/ywcQeZNvn0Dm2MTzGSeAw/j4FH7DrQWs
h3Ai0aAiD7gZzuFfk5c3ddUdwFurH4FUBbujg2iLaQJ/n+IACbUg02RsRBWbTBOsRxCsgOFxfMVv
O70GgWBLmg31owc78oNP+lrzT6tHs4ai8/sa7scaZlSvYX6PDmXiTVDO/hEEV/gJDO50MHdNN4sJ
djtqOptQfGnqm4oJNqPnO8E/zf0c7fTKn83PuWZlM2ruMZ8/6DP4f5ib0flOji3w+G6EM3OvayF9
0PQbF49j3NU/OlvITx1RU+o3ToSkTa2bPoVufR2NFCTq6gSygXrrZGqHqPDSUwTSHbR3gICKwDh5
A4TPBLTIDS2Rlo8OtR0XJzdwvbAErO8NkPDLIQ6aBzakZENJH2+pinG+rYqTCfhcuuvUcOAlsoL/
sLQNn9lTR5GE/cPSCfDoW3fGPX3Eb20C8lI82bksjjUlqNZ4SJhCP3aXZaK6MC3TP/bQavCUvGt1
lBIUvvVDXJXLgpMKFZzfU03wf53/ue63NVzYAF2IOXXAG3AK4RyMaE8HKMumZcl9ZoR8jGiP6qFT
sxagM5gRnXVJ92YkgiookKp8lmTRcagHmjUsJZEs5OM5xnRFZs40teeBoIW0796MUKUciFptVG11
B0gWg+hQgOgAjlV0CGjF2vCzbTpNDMT8ehQkWGi6Pvu/xcY+VvkMMVcR7Gs+pxZAbGzBIn9hDSBg
4P084v7gbWF/mK0NMOjv/Thpp2tD19b9Eaq34bt5awnk3cLs7wS1hkUKaeSDB3LBU/doNoGJLJpD
NHTA8uhNYFxm44JBffUAjdvmKbsHMQnQ7Bpq1SbI8SYtRlZbOtdondJu4bcOchDaqb2eJ+vEKuh7
CHnmc5ue3zEm0PRM43mWCfy9jlniM+Y/1wHXSoUBsyjUTH9XFntgGjalX8+h6fscyFxGQijRAjMC
aLx/HnZPf5puV8iLmtLlORTF5feppvNzzffpsOAqDx3LmtAqcrpoelK9QNJo38s6+tXXzqHya/4c
BxaQXl0gTm3swYFASXvb8KI52aNA/rGsqheZ1udJ+GefJ7ngXyOrMmESr2Cz5QD+mDK/PpmfxB1X
bSuQvVYVxCXDOQWw1VyNH1fCy9/7Pq8qvEkv85wAEPKHOLPKqEf/n+LMz/38GVA/JaeC0DbLtv3U
31pOoAVzYRVmcIUNocWNe+oh/Aa7PWuetz3MQMJzGwxLDvgrYk1mPoDAM2LNtZlcQp/2HG/6zItZ
H/7p/ha58t8WgCAYifsOonxpM8oHQYN4a0+J2mQT7x/bzN+Y4iwc16BrlTb+ZeMSkCYYdORNLgrI
0i8zLbdWG+nG/SNsRTcmwMyMLYudZ3ZQflqYJfVMvy3+Qo5CIfk/J1e+72/PqIoEWZSFQnH4rDCs
kBC/ahMPuinI/C6YEM5CBp0P5WXiXbe+WvUuNhtG7V6ORF1DdDB0XJHcmq6sBLTpW4TnZ8DVaFlC
KOC4y0HPFwX+YuFoCZsAgrRh3/TDBqe0Glq0II6bE2wPwizgv8GbAiJukVRze5qQM9yh4DtgT+hU
X2JHHCNNLAdNCZCx6D3WrMuoB6nEyLnEzpGFxUiqHykK3Ob70HLriYIi9ohfIFjaSNNfSo1lRV06
3dhISN+wAgqTZpILv9TzJC8DywaTcuQ0lgHqB8j2k3Hf5FOKgkvg3JifNI3AgTLbuoEJjYM0uwXw
W9TQRxxuQBqj5DaJeXbNeXBjhEr7UYid6KBeR3AIf/zDpNJuyW0gy/zbpJErvOt66QquUGED9W8D
LUhUsWgYtR4DUXswZxizMxLho98OBm/rFW12xhx89Mssfo83+iDMyhatRNbN0uuY+BKEvCecasPU
/GcFDwbUKnkMxBlA9h4lQBgqCIx+Qu5bbXX3ETHApPBiQkTJRHJB62mCMDHQrQUcvMBk+H2DZs4M
JANUbc595vbrQBDtHGeaJpjrOCA70r2xIPnsaxlwR6PfsMuuQcEAUFnA4LWYm7EBCWwoUgRtMH7v
M3EmxARP0PQFbQVxgGO0Zzvab+uZAVvHfc798jNgHx/OAqhMqk+N2IJom7IsAZhB0HshYfRb9DLZ
mkOPGY0kbg9QzqRfglGawVHejso9LwRkR1uAULkk2QkoPLGgUHD7AduR1TwW0zPMAIZVoCNQDvoa
ARWqJUoL/0uE+SmTJP+8holwajouGTDfS46t/9J89IA7v6qBgr/rITwEFY+0W5qPEnL9V4Ucszst
SASt5a/xfdbkd8BffO3/iMej6r0fWy8aulbc7MxBsqVuG5alUFsLRC4etrSjeGyNdzwAr2M1dU4b
4vvRb6GVgNPpx7A5gBZQqz+hJEAWPsjnqw44Mm2w/VtPAYagDbYzKLwzCY2X5ZA14vI96GPo3G7B
G1/5dlusHdCQo663nlAmp8vMpf2lVgfGPjEmqzYq6IOwhntfF+lYVZ1D6ZSiEEZjBfUG1/8WWvm5
/1OvCg4RMBXAG19F3NsAJgLgPQNcC6yh4Ydwqxaidz4KlvhDofUkPJDN8T2WXd7tUEK0LrNybFeQ
P1V3CsCeMIt8JCKxklOPUH+FWsn/vFKJzPGqpOz7SgUd7APv4GBJuPUc5Z0NYZsGmNghF+vC4v2L
Cp7Nw8ojHVmWoBkdlG3H12B2dWGn0S96oic9+zaBVMOXiaR9MQ8zAQDN0rblHyciPT3vICcAFZos
jlcCzjHXKSver+KPq2+j41j8T3FmvW+rVEllQXlCxdtvi/4p2PT9/44zf+DYOTwcvMBbxGR4BzZA
VyTZiL50z2AHM2BsW1zhfB2orBzImM9OE/OPy5CprS58cMq6CabOMYTGnuKMwuB0cK2tUW6Fwu86
m3z3Ds9yGEP/PUyAdw+9M8zSYRSyte9hYOXhaFqOyyiP2dp8tyslCxDDQWcyTfNtNd9bH49SwVE/
NN9pzynew85tE/w7xMTb+axWhd9DjCmcWydYYlf1Cp8AlGBGGK9qPcq16Xd1Rbkk8HqTAbRQapSW
TQTAN+d402XiIX4cLD/jcSfZm9CPeCeCmmHSNuMub5wEWLscWE3JBIUth3SPRL/I4scMOdPL1vSb
rs/gGkRkHzLciYmrnGC8PHeZkJSWsBxvy22R2hzK53iuuJGCs45qYMGpnyvQB892Za1g9qib0NJ6
HzXPlYFZ6e7bXBNslvrT3G9L1XplFuO4EFudXJ+93v0ytpc+NJHxUmtFJ7t4bxtUx/9x9iXdbetK
t//ljR/XAhuwGbyJ+l62JNs5mXA5TsK+Bdj++rdRUizHJ+fc+30TLgKoKtKyRAKF2nsDU1CAfat/
MOI+P+bhX7T0G4awA6a0SVA0i0We39vgzLPydocEZ/Iixi9XmaKy6jaFUSYzWhmSlQf4904D0ZWy
auJtFHErzvZaax8ZaPrU2pTlEx3iCNeSTiCRWpBBQaJnoGHIsuTALLe3YQYtjG2WGwEgK220zsHy
jw3Aob3OSJn/jNRF8VZDqgPLIH984GCcW3eGq0NgPAjOozJFXtb+LvuraWSglq8txr+ZRgJaNmae
ogY3SbIFkRBbLSgOsJWK5HwOTt2VZbbI03jA91FKn7L7nkwBltZcqNzkVfzBhgxVPd0CE4FofL4J
71rOPkUN3KEJY/Cg9301vTJtURtSbNXUA5/iISbdTd7mzVpr3TcthhZdAlQqNuhAwE1nqq+jswh9
17P/bKd149+i5IC0h0hzfoz339j956v9+13lzaivAI0fljb0MKeaE1cbFEyVqJoxUGHUaw+J1eZP
EppfVMOYxxK6ICBLhvojco8CbABLY6iaa4UjxTChvbeh0fcYoIfNn2rEoMLHAOhVSCMJAI5VlrP5
QwyDFyDLTMGr7ITY1R5TZ+uCfXPh2Q5Ir1DwCwbcqP3hI0sgLf9HGAzJRBNF9tSCYmYelpbctZ7C
aXJM8Mkpya27U68X/g8QboHh23BSANB7a05Xyt2wnNlA2M4TL4mvElYD0q372g+hkqnmnkw1S9Wk
tCWPk3JPxpTUpNFPvvfmfZSM/5e+qVlETxxiYE0nl7bTpRsURwCvAKZchQViL0CtPNHnUmtQ5cyA
2ik1E7NhOSSnu5PpBtVhyKU+K+pMf3Hz8Yk+l9+dOvCgn/hoymUOvuC1l7xFlhiXqEjC28rKj7oT
9ydw8WE7tNbeqNsH7m/Rt+m4lIq0XFlZRtufmMcV9eLNyutEvohyf1ii6Beov6hNd3rdBdOxwKqQ
wC1FjTk8qGvsD837KBnTKPQcnNOglYsEtVZDxcK/ygrV232JW1Nl/gsHOmWomDWctccBIW40E5XV
sZZAKbxowL3nmhMX+fRXpJF2jpc62IC194HeDz9VxD6LIhAEJ2LKEvwZnYpoNM0tYoYn3ArCqOxQ
YJkzRyJJXjTQdU94FnyKaII9hyLe7zFOxV+u0SfHPIrqiVdguzoInZkkBKktIbtQBeU3VHQygN1w
r8KKxDwB7HYPpVooGGjcXIHY1T5oeuPOIKbYPVGkRrD+zQT5wj0S6/viW1KhnPJTJGZ5cs2d0PoQ
KYvD/qntUAOkZGCWGfIUq1EkB6dHqTvUoP19aBvWhKCCkY6ycnPIvC1QTaGqVJ9RP9hAgf8JnHpB
TeWeAOxxLpT7EI6ouekAGwbtxmd36if3pmE3dyPLAP0Z+22a1XLihm26AgsJFENqKPKZQxPhZ4/a
PlbkoMtuquyHVj4B4Gb9TMzmCXK04ktnmcGscEX2QN7CtMw1xIVu3oMorCdDeYOykLyLpPvsjRQl
OADUtQXeESvobvtmiDeht0JNNdTqvDK/YMfRXZYjSoNrJT3QjJVzsMvgSC06VGAxBCcGymSUfQkt
UKiRlMmaBuMaReMVAx6ZRsndgjtmB9mFLHgSX92pdXe3AXDaol7xWxiE+o4O3Oy91dBBYESvbl1J
bTLQFYzYFqfTu52ZdbtYucZFgFGQHf6yqaxk0nlIJYxBBmaJFruXOs8eQKKUPxjCQ6Uy0kgooscA
9XmR3WyVLbXu/VkCshnUVztL8qcBI49bsnVQnzVAfescAdcwj7o8WEeq5kEPa9AbcevS9GF5MDSv
AR8i+sksUGa9miEhw78QQ8Y/mLWqn2dpPP+DGRSuikMtATogd4qmYRG4er8oRSMzuiiZmSqaWwpv
6jaGPUVezFkAZMu+9KB5otL9xAvDWRlX2g6L9/GYlthldEo9/DbG1kOH5e2TOQwmqPd+eYJhdkYG
veYGs8EdtZ30oRpSoCRoQiHxsX3wTJSngMr5zIyzbKVX8bNUeezEwE2BauwbkKjBNAId+MmyAZwt
zCTfBBBzPQRRY2CabwwvWRg+Bwn3f2AnE8IsgQEnV5uQk9SEgNYZYAptFxefnCTo+eZQcYuX9K9t
3TKecqTprk3qAynbsOvBV3T/v99t3a4KlqXRIu1AdiAUW9fUdMDAOC+FMUDvAjrH9CfJYVOBROs7
OALwfZSpdrajSCwy5MW2JZDYuzFL+nltN/rT3ckqN4VyQp0mqtPNXjubrBALXcMW3N0JHJk3p9xC
BtWLOxviFdljNmK/FY+7bmuxvrxy16h+3QUmzTAZWOs9p5xRzfLv9jk3PthTHA90IR/s0wRczJlk
s5G5zZx+0F6efg0Ey/f0W24dZFxBDmYtrj90VMpsUERsTKiJvXp5chUnvHqu0NPBMqOvsq1u7th7
/uheSbP57O6k4CBV7nRoUPtwfYQ1qCE2EySBQdVjQa5uUaCMaVUnlvflVzeqLoYFVEzAxgQZJNXt
1b47FQ4rzp42ARMi3ptJ1h7zUoxfDca8SZEbztlKfKiv1m5ysDzTX8XgUlxXwHAAnhbbQA5o0bmM
3L8p7/wWsgL47yvIUW8h08ySc2PM0kPrg/nmU0ih1R/FfAK/O+sovw4mCIl0vX+KwJc0BeP2SydC
tY4ErNaN/ZdOCvNAEw//t5ayxOTBPNRRDMDurxZZUhTlJ3ywQ6hW0dcAF+pJiVSLQIkBqKrjBQrB
rAcTdNlIRYTmipD6gCy6+wxMpoAcq/wwDlbnJ9DiKM0VNWWdeXuoM10tyMn+3eI9Bg3eY9yv8h5j
pMUd3YPEJGiKsvUMWnWrXqBKYsr1CM8YECdx5JlJvUO40nhI+xU16EA2Ab/2kOEvL2DKdrcvUg++
IChA85MzRtnF88JZxRvtGWI4PpBJIMukZt5rmN+DtxPJX1d77iqZzF1fRwmNMtaDCqxpkvMdjTZB
vPL1kZ9EbqQUkiunIcMsiEJSsxpMb9WqkNTUozGZ95ilraiZQZXkGrKqyuDFwaW8UeOnqOhBeWi+
Zo17KKsq+pIEIARybGnvBu4AadFDKgLFpiPQQMEjiea+m9agcb6amtlwM+2yfnyxQ//h3RQiZdbB
y2s+jft0zSNAr8u+khuzR06CCPYa2+hm9TDWV749W/rHcAyMR6+HAMq/OknlFCn0HK+DhyrU9btT
5YDSIIckwEwDYeoUEr/5M4g/b2fUl0dNBvVHjIJ/LXseBJ4H/yO7TnkgwXqLco/371H+2S7GMq5D
Pcbd4n727zE//QX/7Z39t3afPq8Pd6VBYh3cU1vZlPYWUvD1rK9TIKobf5XEZv0sWauB8HQoFtQP
nWTdqdyvKCBVT1PsFo9uqD3LDq9Q18hew9IdMH0O5bZya/tkjc5X8ssDgPa4KxiY4Pv4aLcQjYyc
MX8NTPY9MavydL8B6gez8z/dAHRi3K9gkPt4Axn4oOhCdAOdUQEO4+MH8k83kNfAxJODugHu+8WJ
Pgb6BOgGzPg/lPfhbaqYjD7W97kWmPo5NwCbAqc+zjD+9gqdkED8v/+j/185ApPpe06wTgJQkI4a
dhYnJbffgAQEQenA5QOkDuSDOyQ1CJ5BdcSbRj7cB1r7my0g3XzvTrwqmGW9xuf3PijieVsjEXsK
du9/v9KHfmeol11X3q50H8CVZFjfrkTd0e9XorBR7nkgqRB7ukXqokPVem8GNoi8zot2USkjJVm7
JVxKAmHQRQoV0yU1gTQAnYisIMbpyl1hQPosRM37X4KDOhXch3JP7iiQ2VI/uXeQ1ltiPlT9lUnz
gzuqrCVAU0C/3N2hfVBto7475FKWqxiccLM87fXLUI32TmrWTwu7uxetNJtTECRTGqMuMHmt6oGP
D4YyaCoLKUPoeUABE80xCJwZQ55vSQ6liu2DNWlGo/ju2juIr/0k1/fYLebczVQazSqyEvZAnnYO
tn0wXVdbaoJCwJmNiRcvKZBrpR/vuQMwfgz9Y1Dx7z7v2Zp0EOhgWS6mJW36k0QSGtPGDFWZeS30
qqDamD/czfSiuJpR1wDIwUMbpccsfWnAznjpg9SdI/tU7DK9DHZd0oYgQ4UW6gCi9MlQ6eYPLKQ1
COlZZgWeOOXjdZZz9Rnx7N/lWE4uAivWL7GlFRMZpNYPucuK3r/6xNzULpYef0uSSqyBnk+x2+hj
J0zJe2kyKRRNA05d4P73gaWls7rnt2HDCcvbcMAgDIZSJVQ5u0m/JEE2fGLiSCJtRas9cyH4mrru
/aUd4hU29OtbyZdX9q9Vn5cv2F7spl0VofJdNTMPsMAoZCBL7/sLBCKn1C1tHu2dcOwnMVJpL10n
8F0EX+OcRuOG3WKYLitfCsSA8hx7bOq0v4BlbUpOCXA91xjkRDEcP7jF0IwUrKAayLk9wMKN5KlF
ofz3NgcRMgR1vsTY/pkBMga2uVB4W51l+vzdNGga5/sAxHyK396XVJnWsgaeUIBSpwKl7zwZs/5S
5/EUag0XNjbx92i0zgOwzc9ZX1WLWA79pug9fhQVE1Mx9uH3YkKGrgT3ow00HXYrUatvOH69SLuk
fq6d/BpKWvaZqVCJCtVhG/JDqNwJou9fQ9eLv9v/FIn9uqkAN9XW5pesT3TfebSsup8S6qWSqfOQ
gzDkjpIJUOWx7EvRXZEzNACFe4WDjpw1Nf9LLzZC6arBj3Cd6XX/YAbYscfU+fqvFkUbLoMIdW/0
XzP8uoRWd1tu6X9q2hL52jI/odzKO1t2M6cvVYDVyE6Athz81fhSaZkRAuXBbjGcHEpHwM4VWxrV
f8VIwad7Ht32+qWiGDE4Oyf0pZJZsUHBp4ddES8vFkha/UicKHy1hP/9/SQs+2uPVtxOAgC2Ew5d
aegilUtiZ9G3UZ7Kr3FTQVBA9bYKy3rrDVWv9m4bgeD7l60AHeTV9tbbsb5dMt0sl0NTr+WotSva
c6obA/vDY32g/Sno+11b16IIjPVqjHa21FhT+PXhfcwYyn/0I8vfr6BXFXbkY8wQq1hOrNgJXvUO
xTwoMot3snfDY8E9ObVbJ32TBhT/DBG8uuARmHHIye/cBFjBUHA5lR3QEO8x/mQR9Tx7k+A9/XSV
e4zfLUQvULSHFVyWYwncghbi5JUxxCEjw15TM0Ai/yEr0kkU5ChYQ8GfiX02YHfvHszIGrAFyM8e
5E8HY7QNQNbTbkpNP47mPO6DizWOAPy77KmJG0B7ouQHAE/mSz54HNhcqc+pmYATY9pI6IoRS+Lv
TnUV/nAUeeLdiay8IgumHkjCQSAvrBflBPjz98LIvzVd2a5oV1giN2j6gX9OmlE7VJWTX/eY8b7s
5iEPYQbAJQAH4ZoV8s9mmKO0qwryzhzL3ZMrsENfpq27qdSaFkSGH5vpe1Oo0XuTjO++xIh4H5Vq
IX1v/i99wYPlbj6F+nSTnetC2ysuj1jLPdu5aLZeBDnpXushJx3kH7pIYVr8sqIWmb5bkc/VG8wL
twJcjdkLpPDjBzoYYBl+qHwGzT7AaFf3vgF8vjtdehvqkoku3EnSNiDg1XmwYMqNRvwu5kcQ7VPj
fsCKlmMGXXULm8eGXFojqM6NHG9xTYeC30zLcmff1L2zN7WnJHIghkFy8NSPJ6YNbcAQikQAM00h
zNEfQllHew5Y6iy2bPNbhjxYFFiveB74MysEe5SBLR+oPgX+hAzKCGnrFutRLCaMRaLb5boakMxh
Q/+TDBrmfO2MMQLXB7gqpeUky6ZM3ecuTHZkEFWADoxJYj3kpo7CKwZK86gG/bSARD1ZxMAuIrmd
4C2KnMQUTAhvmeJb1tKge259bCRxqz2NnUifFeNRKbtnbOC7jw3z1mSjQf74AAoEbI4qFz1QnIoC
YmfUtGUJBS1M6UHQitEICpeAoqT5kpqZVZvQQxW3UKIDv9RoYfZhqOsMVQVqJ998IFsPG9yDk7iX
UGuNM6ZwM7oZO7D1I2CxT2QUCIi3G5UG9iWIts25RMFODI71R0st70XQXgbFV1iU0c6OS3aMa95e
OhNpn1FPAENSg3Eqe8wRQDdEo7ZvNnjtgWyKRivT8B/7zJ6COgayiDELdqAlu0UaVKQAD5w1XStC
smHR5c7HSNizgGysuhOKpO4LoFN/evtmp21aocA0bCGoUThuvmMW0r0TXo/5zquyYjdy2xcTOs2H
1F0ixXH60Fcpn2sbpGhZOuOuG0IxyBcL8qFAZHRvgrZQX6UOKhTxbhy2VuEMWzq7H2o1cG9+shuT
EGq/Il79yQyKFxUk1VWAwC3+HJ4umb7ZmBAcIh7KA7LkxZEOwFGUR48lCznqYoeaufJDP8u144DQ
GzKlQbJvNe+7k4zu6lOcSMuxxe3a43ysgq0IkrndQtQHQqFgCOMWP4PhGwLcdd3vgEGP1cIvhPAt
1OeQXiynzQjuq94xtqXaePKCdC6H1P4WRKAyMYqAn8FdofROrG7XQ+J+GxQ+kgagKntk41DiTYe0
KygUtrlyb6McGu8G/wbBGmPSB8w6R4EWLJAnV+5FsjWw2br0elt7FCHwSDkUIL7GdXd1F3Ex98wc
7jEkq/vOMc9pnYaLFAnUnWH3yRZ084Ha4A1OrEVBB5Y77GuB73Km9ty8DBoyoWN+C+zx5q6HAzQw
0qLdgWUtRXadaQu794KTh3XCNOtQBT/G8uZeyrmde8Y3K3PUR2cYZ8x8IcHVPbEYEGkI6xjbHkRt
z07CHy2D9dh3CvlzUc9GMy+eNa1oHqMw2I/Kxip4s6s8qPxQE5RaYgXSQz6jpoZaE1CGdc6SAg6R
6U6MIWmBPrOQ8MNeY9EAOjAJSsm/BMGAdsAl9Nrv7fv41T5Cdh9FvNBODis8ek3IqBAdBTXbFgy7
1NRYexsldgpq0igq81FnME4FxDyPTDjNqbHZkcqCINDVL+OYFxACxx6YOZZvkPsBREFZmaZxpG6y
KkbknKhKSFnJoK8ehBVfraibrEIV692KYknQ29IVCUjSDdXHK/qFuF6RrFAoX8TDtygY5Rki2fW6
srBJoCVB/qWL4mUT52AM7SAHjnLm5AiFexOPz6qe0YB0NqjfGl7BXAM6uRYELFoc6A8DpkNYQsAT
VQt7GXPorGRWtXBAyP9YZPgfdymUAZmuFY/UB1S5NYvAMTr3lAn1YQmczzH3QwG7sis6o3y0fYjK
cqm3H/qaJj8IE8txpXHoRl2wYQYq0GVUpI/NmPFJ2DXZipo0kPIQMpRaOyxaZUIDNrCaWH7X+L2q
PhroK7tYuGOkTUsdZAjqCDgBwxzj2nZRMLC2bOclst305Om9AGg73WQ+OFuHxBcXPoLo1cXEEvoK
aI7A6i9AqejNaBRL1mrnlm00IVfHrBUZ5boEhvhCPZ4ZfoFeIcjUlDcSbSizTlJ7aftYnMpYgwxB
Ymx8ELOEKPvaOqLJAffu3FmdBOUPc5RPuuF1X5sKgnBS2ukzZEbcqY556QmFMpACwTTyAOHDndBT
DaIPrbs1GcN+OrRh1uBPDXfCHoal04GxReB9Ntd0s30MUjCzNJY3XlDElmAlLIIvVp9nE6gl6q9W
bj4aac5+cCWrhrcs7gjvdcX+2IHuBYCu6oeru6e6tuSrqUMG00q49VL7TTYdqxKEsMjbz1B9Xz5q
GcSZQPHUgMmxMZZ1yN1tHLJ6rml4T3RDeRpEVi7DKjanQrOL02hm5ako/GFSmL1YU5MOSA1UfXoi
nwIAbgg0MRRMKnPqs3WXT4eKQ5Ve9WVKxljvfSj1oVLuWFYgOir6lH8BdZKY1xrUcD3TtL74WJpq
SVg85RKaleRA/cJlkEgqMrmhZuesgHb2XipWdRCPrvTp1RvbdeAIzIudBTL2Z2x9g/3fGw5xji+N
4J0JzRrWXsD0jT/PCrpL0eS3M676TDVKZzT6j3affCkKyumKk9sU4FxkRv1FlBAAHYXW7Ix6tF7c
cdZpRf3FQ0n6NqmhhkjNtEE5RIVKjM2gRv0gmPJA05701Lb2VaqDv65yqi95phUgGWdsRc02jLYF
8/KzaVTxQ8DYW9FAINABY9lM0ZbNaqTetqbFiovk2ZGUKjPdvvV3dVEgR1aA4xIKmY5tHly7OZc2
qFxF1P7EZP4BSZvxtS99cH8wN3mpIsDc9ELE5xJfyjl4kpujbqVgO0/zfGe5mrFGGkquXcw2dqPl
gLY9584RuX1tpkurP+OrJ6AFxBlII8sMiBOZfANP1MFKA6C1ctSbtZqBH1rXZVNug1U6jarHqmDi
tQ9QDmfEQ3Lxu1afmmaTfDUziW0h0b8NZm9Pith1H5CSB38rFumLAOyLL0C578kCKG7oy7NcnGsG
4t/YyCDGVfHugq/GN7vxujevq88i64NnbDb7C7Pjcp2NvQ/5daedkEXtmktQMNtf7KQfQLoTFdva
i8djDCThlCyK8NUYXecVPCZIIHphsed2IPc62Cch1WBF3zTv7EMR4q3L/HpaFVFzzAMmtiaQWRD0
muRa15/7xBJrkOlAupYn/RmkCt25gMSVadvikbpqroE6HLJTCxocQPi8TwP9OkgWrl29qe12yCMj
opbir5VcQLhFRcwATzwXxTU89fDEYtORVemqUQb6APozU0CZh0bpYFfNgblWfaBWywHI8pA1VJwP
3Tlthf1QRVBz0yEt73Vlt2LSQynu2HU76NVm00HDrv69j876IO92dIY6NCQm+q7fNmaJ2orQCBYG
2PZfHAOiQlEX8Z2tcgN9/8QzIZ7tzrYPMeizAViFVe52/3OnNgvtaQ9RQ5Zl6YOvt6heS7v8za8e
UXg3fi/7Ejif3s9OINuusbiTzQp1ZOGpqkDfHHJj/O4E+9od5VviDNUUezLlg1dHxtplIGMuyjC6
gB0eSliBNXzXOggMoBzgq1WP8SzM9e5g5zLZ4n0eLbpIa5bg3ZUAV6bYczKYC5BPODyBzWQvqtp8
bYocfB34R4P+Hn96XsfxFNME87VonEfmOual8iFeJ6EfsYjB2PJVuCsax13Xc5b47cbzmvQ8VPlr
C7WMV6bb4wQUh9nD0McuWJ6gk0cDJeZiTZ3lLx0Ib5fCwTZKF9vxl2pM52TQhy2qO8AGuxtt33sA
57CY0KUix/qZGo44oYoh2uYgK5td752DEl5jDshNf/1xEOGz9kHcryDTpCoKtB8uN8RKssQ8DJDY
MCYm6qvXfhA9oSzLA8uRGqEDPuESlOTNiAoyfuujgQoJ301sFQeK6dfBL7c+H8HmHETu4h6FbGKQ
fW6rzL1elwapn87YKENUL7H06nUf8E2sAs3anX1ysNWf4hisnUJfr5vfr0VnSBGX+9jATsX7X0IO
1xtBqeU0YsK7xrwH7kteHRJAa+8fDJ1WosGGeB/Ws+vHc/1rO7HJwQA3w/oX2qGhVYPIKYcml8bZ
tyDpt0D6+89O7aRLG6UEK1uv6ouoMEd2CtRENQIvYi8yTk3Q8rUu8T3PoebsQw1KVV7QobH7rccT
fHdVF1b9xepuQUzGYHrbJi10BRofjFRVre25kbdLC8oGkOa1HDajTr/TtT3o2lB1oO1Q6ushf6i6
aHAE+HJiyDJegD3daJd6jEMaGniAU0B1uMYyxTNI0Pzdh8ia1PDE0F0Iokso/X1wMVWYWIUBLmvL
hMyPgwdFaLticzfl1mM/QAe6xbwwD5vkQC2ZO+YkDQd/Q6Z8xDSxs6NsRaOQ+UoWvge++OvoAIK9
wrKDGY06tl5gFYeEJTUh59EdgMp/Av9zgCJplp1kBaEsEyIVU8N/KrIwX7lD1y4iUBZDy4mZW9NA
1d3k3qbO1IXkWwNdV2rRwc112DGN14tw6CB97HrYAtWadg0FrBqzZ7NEUROSzmHJ9glgcc+1nlgg
8USlUQyakBOkyEo8gJF0/icLR8WgxPW7xfUqg3PCZCCfdl4Pov3a2gI+2QP5OETiYFmy3tdYbqoG
5tniQGeROquG1F+j2u9IXXSoS/NmAe21aGlgBTkhWxr1vGrYFEKBNrsYmgNIvzxCZaVBxVDgfC1Q
mOiPafYTq1egyYBfz5BnmCKLYD4o9MLKKDNUsQ2edtADLmZN1IaAiBgXchqBTtBqYCFNAMgmVdmF
Z6PwzYWTAwzp9MLfmanfzROHiSc9hpKkjv2IV72N5lXopT/LKgZRvZN8r4BTnIRB55y70S0WfpCC
vg3yXzuG8oF5MDTNxQYEb2KHrvs99A8Nc7OfPIrfbL8cn13slGKeYLr7MDEg4hMyidpv5jzmWHZO
eRnqr1VhLBxbZD+D2t03Buv+qp3MwZTKTR/wmfUrbP6Ha1CXNUc5shRf1oB98UvnkZzaqJ0lnTt+
g3aDh3whw55ybvgLfAmnxKGWgFzvDB3gawsJ2A8tGlOWRL1GY/8zP0EEtOoKf/erOyjb/X4FlDfg
UWpiG2mijUgkE9EqHWrOiylUdZI5NVPFuuohw4tnohpxQaU6t2wgpO4uBqhPNGDFVwV43peB7YSX
qhuyCVUhYcIyjcZaewVDgT4Fb4B+jKws2JCtBwKVP9lmnbzZtuA7XjsQPJmVvTMvGzAQTwZWiV00
mPX1UIKpGIKmTYdUb5RhLf5r4JMd6yB2O6HhQo7YbSy9dMacECBgDbjmCXhcUdeHwpcdUwfiXAUC
+7vWIyNP/dRFBzs0EYtOM6/DPSlDJhx7cbfxnFRco1CfkVkDKr5B+Rrr+TbOtWjvpaBhB2lS9Kx5
+Q+eFNqPIrm4cdZ8h5htD8gHiNbjWlU+RiLfhsrHQgZvziH28YzdqB+EmYDKLPlgW3oAVbXiYtNB
bE7X0QC7mFZB62Kfnh0dr6ohhK30G1XTF2G9u0rhuKNxbV7VHd+b11HBh6OIkVWzBvGcdXUDmBlB
ZS3MG5sG+ZOgutR9MT6UZf8sFfId0A6wMGR5OPclrDyv/WcnTNGedYWx1zj05KSLXU5yGv3hNWqL
VZ557KJpvT79dBYwAPmpL3o/u9vdR+99/24XtQ9pWxiPVVXIU62vgZRkj7riR9ZQsL3ODUvH0wnN
66EBnr8QeLWQPfX95oQJCNTGQCr5RydTBYKGDuRuQTa5gUixuTEkGELoowD/sAG61y5a00cB/V/w
u/PikXUQaBC6hdSt4hfwPGOTxpU5Jasm4//sxGsT4FP8L9KSOwtrGHqw3fRWefQzKDqLyDxQoSXV
VoKIawa1ys9dUNQzDlUhblWayuruGCqWgN+7KJYKT4738s738OCttzDDdb15ktvdSiaYKDk5cB4T
rvRQqRNifvHEo07MecWRmXzKa0d7IG7hrHqJ/bA/EetwEsl+mmkNWOsVjBTIpHzTRoqCQTVNhSWF
fQI87ZWYmPfQXJSm0a3IfXDYR/uxTcAGnBpsA/GvOQGuRpv30LgDAxnhOVWrCsDBq8Cevp4ONEat
IcXqAbrmI2iJ7AF86CBOLmeh29l71vTFLu6gjcabXFN5h1Wi6Ia5AdZD00/9sz5a+rIKEm81QiUK
SWpMdMgEiJ2pVzr5K0UrAsfeQ1gZdK2F/GM0oxj8Mx7hf4vWei50yUQ9ZbwsXqHwW87AsSgmGfe2
pmztHR2ilNu7OAJEIorzNXUNjawAlPzdxCntHOtlKDp8Grg36ewP8ajrT2b/GFPTeNlOBiPFrfUx
WLfaeNmOo3csWignRkF7wOTQO9Ihlo2+EjkKnUCGeOujAS2tsmnQtDr2Xn4bUEF81E58DlJDtAKJ
msxwJhTAxcIfPzoE+NCpnDHB7JZJnJlghkBCsGwdqP3g69Eb4tbiAPJFvL626Iv0PkacaKrlaJY7
iR0f5OUOVHqJw64Abe2GmiCgNp+oKY0gxSYbiK3vo8RzfW/efXvodX4wvvqCGQI/J5sdW+8J70UA
D1l3P/HSBJDY956/2/R/84KNDjFLsHSiQvRbZ9jDFNvZztE0UugL+z5EyzvPhvROXkxyRaUAgOYk
jtOPthFgOmvrd1vwZthkaxe+d9GxbtAGozhIkS1axQJCMsUh8MDUJf/eRQaWKMVjVYoPjmRqNxwk
/UDx9cAi975WPw6d3+1jD5tbBEyggapjGED52eeBoBFQmsMjeQ0mQ8SWvj3vkgG/fSMDUZzqozNI
fxTgTrZuo1djNXo3ae++YwrmT/IzWOJcA/KhAOkcdYIoo9tAc+Jaos/Y6D1a1fleja+L3p/FThUv
KqWXA2Zy/1H3T/y95B/85f6sjvxoESMdvEYdXLBwIdaLTVzd3dpKOwpUOVCE7opmZqkmCgjFA3ba
FljL8TN11VEaAcHo/4uDJcClqLSn7g7+4IHxOuUe5l1AcxFcp7W8em4PXjEjzA710WihXUqQ0n5A
dFXYdfhgyqwUeCVzuNjgcT52sXA2/4Fc0fjMreg6jqVbto6qTywL/lb9W2cO4LzMyNdsbM0dSYrH
/QDxE99GXiAqsdtPnR/ExmlkHMF8Dircfk/K5J63iVlpncIAWxpWavlLEkX3S9PZQKETk8p3ydFK
yYs3tv5IXSKLsQfCNFDMKQvIoDgbMNPcHEgtUsAhCTLj6sCkfLZ8VGrGSLfSQwCMNiY2K8JmTU8M
ampuJz80afRuTL70tMlNz5gaKtQnXztvXjRPz7Czb/nmYyl7H3oMmX/oW3AV8swxoPTyq48GmFYa
KF2CavCnAWqyaAuliewag+ype1TRTBWNriBtZKiwKv8ViQyvnXSq843Oo/wahQI0TurtA1E2F4YZ
5k4MAV4ACkiMeU48G1BTuglUIVPlX7xC5i9kNaJWDoyAABIHEt/XyI7GDTV/swIBW/bBCshXxFKh
w/oJZV0fY92vSFYtYZT9C1nFgFft2rCY/vtX12X/n7PrWnKc55VPpColKtw6x8lxb1gblXOi9PSn
CXksjzd8f529UIkgQM/MyhIFNLqviWlRnoMgNNMMSwW+Ewzqn4Hr6JADDrXp1S1QlspM1JD9ImiX
G5XZLB64e6PjjvdoJe6mkT9Q10L358oNMrz8Jk370Y3CyY0DV7mMjHh7YnMTEdqsNCmZwsJCzCKT
9VsaQsswvvfjt5HEDSgGF0UCA5l6UdYPVwFkU8HoKgPGaLliJHR0A/tgFBttvVpufIgx99hlpwcd
2uTHoGlnSHa1Pnh1TsMTm4qUkiFboXUXYjPErUL2wUdpreuw9yTZmbNNZV6OfkHD304EVGbyoFd2
cefTu1Ro39OIyWcLOVmn+Uaz8K71MQ/xOTTA8cFapg6yWx4IqOYuoAm4sDNW3VatE45GJoejTar1
0ISG/y1gmDGcJmiZQC4z2ciFJlgt9jxXArzk86BDUXZmN9D9kEJpgA36etI+kI6aOThsGep5uhwp
Os6T0hN1BLYsujYdJdViK4wPlmTirRd2A23kGiqwJKHVmtC45VBvA+dx8Jw16tyS7UY6GGtBnxAl
c/IqUqicTUF6Ar09K+K3hQtagXOQbP7Yux6+VVOQaUNNNgi9Gm+/LZiT0Tlbm2uIpL1kUd98wzvt
K534HyfnqfPJP3zklG8Vh9PfS+O6QJ6coTerfCJ5KTT8gXkv9wREw8P+EABcs/iLQ5VbYnRATihe
oTjnrFC70KCCPICiWOp29VFd3Dt6OYPYJUhRLLXTFpGwwGcsBb3K3iyQl0JLvt6Api9ysfXEvV3J
0fqcpOY+VjS2zNXUmlVpLrJ1iSLN0TJbtmyaEsg8OdQ6/DVmZpqAy0aOUT1Aw7yRzpJAtqWdr9Qy
AIue6NGSRhcu0aZNtvH6RofkyWcc0zytM17fkz+tQYt36N4c10X7ZLTqXa/ALVLSeVXMdWdugKqc
mrnBJ3ovSfSFOGg4nX0m8i+aoGEG4PTaNXDHtt0VoWUJaGsDYbqpchtZNAnSpUMnCmOm22h+oyGQ
p+b9pyDIYRebuAGj3hQ0ZI0xQ9nwKqjIoFp2uvi8jNWbSS+gHbQ3CHWwdSwVGHtwgHbY2+J00g44
u5S69TFLegJoLQMFcusLvCkqjVUswO8BSrvE+uEWzg04vIO3pEazX92H1kFkgECVwJ0vCw99gb+7
tlF5cjU1cXIdmm54RSLtTniNsjj9BkiWQV9N6aJDZrNfRJIE2jF8o+NmHbhZeEemWgUzngOakxUN
z/5Eu0RkS9yp1gBVokQuyZkcxe7R8wfNTZrsHWw+QUxON5+6CFZAri1qT2W7q7/O9Kekv5h0Q8/z
ya2jv+f4V6XpIkTB01D8edk3c/S/VXdmpz/y0kCvp23auwJAxHkrZY/bAXWxKqrxzZKzXmq18wEk
MTuazfP8OShEdEeT1bZvTetFa9vqTtHM6/XIJ8qry/ViU2vnILrVdjRbYr28cM7rGVlpvdDPJ9cz
W8s+VqhizazBV1daIdvU8TR4GjTrIarK4FsOtqTZUOv8Fu866sEOc5REeO1/c4CbyOIhfKdIJCOV
DUUmzHkgB4qEPqZyK3xxGVmm5tzN4lOkAYbp1Skrwe3+NjJvxxfQIFQhfD3qIUA2Tn36mMFul2bo
HZYGHzPoU5ncPmKcuOc3mcmPrFWRjSzkrQcY6V9QqmzXTN6NyEQH4zyUHj4A3evJPiii2KIHw8fT
C1rS39CP5y51CGlu+8oSr2rgL6IWfdmeGFxA4PF0NnglXgd+sjul183NPNWR5MpS5dDimYFbDwjt
XBS5uyQD94VQq21usnyFLgPrPUbGlRzSvG8WeJWLkfpoujuKHKROJwSsx0jVcKqtlQ6QJS5V9g41
+L9H5mpcgh+G3YO8ELRPEJhJPKRdVbvMboBKBA2E00sWcUzEAulZsvVydnI5T17ZaUnbKcbIJOee
BiTvR6iManowq5aeCZSh3AB5kosukIfYFHuBp82e7G1tY18hPc72yUR2FIdGf1qCTFfrlImzbXlu
aeXX1kUvHpHYaR6g634ArdAphFaYJmiZqjaClYAKy5xFsb8HU+XPHFqjD3ToGk0sqwbALGuIo9HG
fVQYOC6I3WQDki81wuGegs7rDFXRRvNpDZX5kF2Y4sfxn2NNNfSg5uX4IKvD3ZwOIRoVxzOk7kES
nOH+LCfJXkKe4yjofkXjzy7k54TCX1oQ2ZxTQiL3mxSXRAK+XflQJlspbWFad2saUoJiso0JfIoj
nyn7oWZ9Oi8ZvkjTWmSj9cdcfgRm0Iu1yXGyjWtTDFOCF4BUUQOUVykd6IocLzDWvSmaZ27ITtfh
hQcmA8s0NmTHzhKX5Rj6ETVd2n9bEgnRVw1qwIDJaWw/HXA9Xw47poFGwonw1HRT68KPIq6cp6F6
XsVVBRZI2mIxfcafYlO9vYesLtQesQXQxL0Y+C6tjGHMvXjQLtsURtHMR6aDKPH2EJ4abigZQ7OV
nKXUC3a3+o2Toe9W6oIi3R0tkk5tUZPEMI2+aPjLv6K7pDu0Ca5UMk9eEAka3iL9/coravPhgKeD
g22+G9buEvmBchvXSrHouiF75WHHFhEETDYGqnuvHTQuZp0J2UsaQjEsRO3gpQZ7IBpb3HcvbXJA
gtDhT0uQEy2RO722oVnogZ2WoA+IkGo6L5FbyjtZczestnWgQRMvPhpuxA6xzgvQK/IS9a3EyfdK
iQYBGtJMomYlNqvwSUy1OGZ59F5rnrch03SY3GpsL5eGN8Rzmq0ygNaglYoF6HD+DBrRmhR78ZF/
+4xxqav1pw8ePyNzD/9+Xdf0P7yug77KUh0G5VndutY78wdV1RwwSmwr0xH3jtT+crpWqcwZ0vTK
SxHPHIVli9i1sx1dDVYdzww0i4JVJzIPKHejWT/P+zdyc7pIlrtxaQkApjxNPbmBkcOHuBsupljC
Pn1MLBUPtVvIOj43Ii2e0aurrg1oeGx8RbMfHdf5Qf13rWk8t8zKLxyEaJzHqDV+EIrhDw5JFjiP
Lfa0/+lASAklGZ4BP+4Wbck7UMRF/RL4aIB1ZAGolIdo8KpbmtBM1QCXBYbThKkrx8LFDoJ22Bc7
bto+AmeozytbyUdh9WkrSt7TVjTrlUs/w+jyGRu/Yh3rzVkGtfu7IN1Ouea2zbU7RcqTyvd+msdo
vKnWp7lxhP1+thkCFyJgurd0fDvftXXWPw8QJaR8s4rvHF7SJSXiYItnZzAv7KzuT/78w07rfPbn
Du+/nNZPsvV/XKfqbxlRV3OZoZuOgdwoCNIlX8IFH4LftSbImwZ3WzSKWAw2R0MQgJtrAyJyb1rS
PcRGj/YQII7uSpe9Z6bZvyWJeelloSUALSj8vpdeEKZ6p+AW73ZL3yhWbhhywIk/ZUNKvSyWNJF5
EXhhKUMiDzQRKSmfd6238tXMio6NYEekVZRtWQK7Q92pNOw4UCnU1joNp1lypsbWP8Xmn5dKAv5F
6uI6qM2ZRQl2TXnmhBJNM9mAvq/zH2h1dncn4AVUsrs1NEz3Iubtq64Mzcr1mLUNBFApzEmbmQ5O
te9Wk/7dw/ekDjDWaNx4BWrA22n3Nz2OjTA3sYkxwUJrf2w6pyc2zVZyliLG3SidTjO06ri9pCWm
FcmRV9gl/fvqMlXJpvGJbcPVXdvRXNdAURkECFdaRuhZQ8rXRE8EOsON4pvSFDcoEqmQVq/LaOFF
veQIfFO1AhXcOjVXru6baHDI0Zwd+om3yOOM39EhUR2xLdHqPgO08WTLHN05qlq0Ig+yF0Bvz3y/
g6KlXrf7Sh5Cta/XbW/d1SJq95OdziabB0QEg24M1JORvJgOVeVtiwrYYGWQCqWFLAPrL5pWR+/o
gotRpQbOuOd6Cg5H6GYPLLrNonz4lUCUkWdaHcx4+qtJ8xr8tzyH8jJn39AA581aH9hC7NJ8dCY7
2lOBzuKF7J6+97gfr7jp8WOstenGBdIPvREAdbdVpK0JiJIXabruiu59lBEWWjNXOs/fmdhyjRlx
EIAni6pUoS+DyvU8r/DDg7rCm/uFwrZd4adPXgJ576bOuwUNAWr1blQzfxpHRp0+GX22MNUaMobS
fwoH4XsqCcDqWROYbIOUQwAulyYAhaKPzYrLCjzP42EIwcIGviddaOYtHYBasxlkA9TwFQnRb9Tq
JWZJ6+m/KkN8r/3Ce809UN/HKM3OkE0B6Y2slFR9my3QXF2taWiACnbf2wYEcoeNn3rAbjbODzYA
HBjxge/pwHKX7xPuQbZHxOaOC8bLZeWp7gLiheCANq0iWeeh1s4Yrr0bP27KWStiIJVVKb+bQIrU
AqYolijXfSY0VB7MGICf2mkh25tYix5dLtAQyiv0auFCnfWt5u27vn6KWQrxaXnILX2YC3A9LADi
Tcama20I+mWrqdVGc4AiYkryJZY/dKUN+FGjyBK4W2rQ9ZRGS/4SyLc229TKH0BTkc+iWsuxMcNZ
XYbFeFaezzyQzx9riM7OSwuvJ04FDtG6HECLkoDwPkSzpd+BfjWPonhFxNFDZM0tcIECiIVXBDTK
nrTCvY6H6OaPd6Q34Zuq/5gJJZ9ZqTGMtqwK9D0L1Z8x2oIfRzcWFLMYIk0QiUMA6v8u+Bo4Glxs
dK7mRpjuXB+k6tS56rmivCvRGEyTdOCJvQxNVdkmbYj8E9B8QG/4P4jdHlpp6sJpQZLEWcMhjwNK
P5pgIoeSp/tY250ZHc3COXgQwtxXTDmoau5vaGREprans6th7PlvsRvaJvi80NicFBU6mRXrPTBs
toAOo40Mgp4cy7gfFi0vyy99AKS3FO2snKHCdzryloDJ2htUs2JoGqDAXTjN3Ks0+6utQAWhCCJt
FmpxsohIlqgzuLOw0eUAmHvoolkL+XY6K8PozrQBhNdLqE/adey/K6BYYoYdPqeiD48OG1AcBJrk
XXcyfd6wRN3rYNB6jct0Rv5BnKdbX0ujZQ+20y4dftmsBxdfk/dfMveb6GJAvZnUbDeECr0nyCFv
nNbOlrndGq+KDQWmyjGHfYoc073noOfvWQUwFCWcKlipos5X1EkvagWMNHIoIExUQo3B77j/Ggcr
qheouAEeAVHtZxCKt29jWwslsQzYyUAOmBR4Tee+Fe/UWDefpZ3Fkb6ustiz3jov4Wu3HF78KIif
1Y7p69wdqo1SBP4TdE9B+gCYrnTQBrfepk6OL23oJHdoct0pTV4cmkAAtB+l6Z1jlD+BEM5mZZuI
Jdgf2WOZxcWNVSi3nbyrOOj+eqyr8tHTU3Ykk26h6J901clfJCjl+VrH56IYQuSisCOHmjV6u9Eg
uqt7W7xx96thBd5rVDJxcIUdzvXaMO/zpkadKI+rWRyF9jqyQux35QHNpNjmyIkkdw3QlIJzoVG+
233VHKi0bnqmsRI9NGto2IV1t3D1pN77QFouUT0RN13s8E0PsPXWi7XkJnXsZNnbNXvyilhAq4bZ
wHvK210R83jfuY451wbU3TwsgWqQ2hy8UPsaqhYac1qHPYOmF0wmtt8++nhD+fcuQLO1zzrvjoW3
ClSWXaaCeMtiwKV+3mRaUSOMtG251DPMAHvwUcA8V8gHF3TCRv1IFjDLJCC8GcItFcOToRm25I/9
QgygE9520rJ+pHI7+Q4gSdhSKPligwtuApFla+QwJbNuxLRqmRARbZCE+tKzHAGKD3DU1k7fWKsY
DQIHGoPhVwcDMBOzzHRBGU9GmraK0F05GYR/u+8iC40nBpritYab4bKVjbZ6ABYqGlJX7jRbSdDu
NKTZyflPsXq0PZX5WJugYwjkGWB4i+eZByLPachAlnU51LN2R4wX5Jx8dr6KpVmvMYzbKsnup4Cr
eKLmoNmrD6N4ouagWbtMXtNGrHp0a95HYb0h4EFc8nFEQAO/SC9G5zny/FcceTZo7WPDuA2g/3dT
Yz8ry00P4xUDvPYqdZi6oCvG0DXl1vLcdeQ4uGC0xrn2HQJU/Wihsy8tVCDXnELdZhfwFt8UG4Ua
5IbctRJabDxL0fZ1UNrMXdPZ1exf/RRv+Nl5il/WC0+41bIKTfARW1WAe7AoV1VjBLeZV57OmLQZ
cvZPfqLmXws8I25q17bvkWWYTZAc9ClAqd5LjR3heiIwrW50s2Nzuo38LSBLuL4jD7QHBpuw09ic
4tNYtVBthEI17v35HvXQYNUC9fVcNOmX8TEXlZsO98v3QQxoGFCy8Aa1y3xfofliciV4mM/ya1dH
A4kSd+4BKfJ3nok8PFcy61Xxwx3UUBLIJXjILnHW3ysgUtrVmfUfHlkADn4tMlCCs7vgfbyXSrxT
+ww+r/6R/lKFniLJFPXJln7J0sq6LfhPvPGPNAKiXif3XITxvEmtS/cKe9q5lqflQ9KjrT9uVKii
QlCCDvb5jIbMMKEs0WWGse0MbU0y0lca0eRHNpqNVcXYplgzrhyg5o3waBj50vTc6NkcuHLkcYwW
Y/kaPuRI11X4hbaJHH528xK4kb1yc76AdDGwn/KdvrTKJfjes12i+uHKKqwvJCGJF11tDi0TCMaD
sPQhdZwv9KpDdkvaFWmHHu2FffLXa+XCDolO49AUzugvejQegM2s3uhK+3PwlexASN08Mu0VlNe0
BSF7FRC83iqARvXofC3n0lcFNP5Ak+RrKr62IACw10q4QeGNEGEy1Wn901XBKJ+a9Xak4MNzb6Hk
jr6YWPZoon7KwKh3R1Y6GHh/hYaebyxG2j4y6sAkwAstJ8noqoM5qfai7+CxO2S1or21Smov0HyU
HtE8HBzU0hFL0MF4r3iteSK5vcEuDol05XVwclWT7uRaanjZka5l1CkvAV5/VO9nL4Ul8Lr5PaxB
/WkCsbqEtkR+9H3X2wcK2pYafJce1ZipECzRgx+p+HGO8WWMjZZMgPmDYoyJE8NYgfeveKxccYrB
5yhoxHnyaxv9/70ZQQwFBxBagxvaC+SRrHWWtMtMBT/ixfzkT2fTgXyctGqXInag2imXtKI2OiR+
EKMfwyjQbj9ATaNzvKNqNsaeWUiDkoC5NDVVX3voYzONfZdjJx0NICEk59HH48GijoxfcTTwra/4
LWgcOgCdutyZYbcbHZVCTV8cy50RhQW56SkU1GjIqtqZoaUlPLZ1k70YkTujcHKzgS0Oum7TDCVH
eVtv3lw/XGroVP82FC6fR2IIjz1HN7ddqXzm5GBjt3QHXBl2/YwKpDpGZnaIbIYfjJFdAvIGZCjx
yojn858iWxnZyc9EKgd82Ly+VXy1ghpxVR7oaU9DXVEwtCH03BsqmgbEC11cAandFNBCHIANW3ct
IFSkikP6OCSq8+GqWQx4b+na6dDVIVfS2iml6o6rxvn3KnqhV8SrVfOyyLbkSqt+uP7pByDdHg5N
SUmlkp9XJdeUBW+aJYYbITfmgzyoQEwx17mlAZmrHP3SrYZHeQF+c4iex316Z2sXbmQJNcYXaAkG
C7pcp7H7V7QB6nsjZ+6qNJm3aNUY0BF58FvA8XXAn3ZJI+oHXTOHW4Y+0snjr1HgNWFAGGCRc1Tt
x5qkR7CQnnI2MViStkqNZlBgFofDoEf6ig3osdejDpn9VrfxcgNsjKj87usgmptccUw08bOl0skM
I0dVRY9M55s2ABvUVnb4Wmc5mxd4vjwkkNNAksHvj//+GEvk9jMYQP6Hj7G6KJklehaNHxOanvfA
oiAYPyYIgWTo/ZRteeMOh26oIGotkE1Dt3K5DVtVPERZns0Mmc8ExexNYiRp8MVIDVCijH0oeFFt
7pweWHTNi4M9lS+w+85Njb9yJCf3gJnWp6qG9OJKffJSQRdw9grt/OQV6Dsn/4r67TNhFdE/paxS
ILNWNOS99VICJ38vu8XvP3s56DGevALfSO9Fytt74cToYI2bXcSRm3wRsWVB1oXxA96l0QLIqodG
/o8XKV6JmdbUYOf+sLmadpvobXIk0zmI/Mk0BQGBjLTR5wALeXjUzxqxABHorzSJ0bKbGsB0yYOf
AVo8DaWH53FgeAicPE10qS+OvO9/KXp240CQwchVtItJgAYdCCpmSUgGDTU0sK4ml2s4WQQ6u3Ea
DPMq3tAtH9lV052nMskJsNwLFBqVByCk4wPZOy/rvxRp+eJWtfJgKnZ8ELGBF7b6nQouVFwBLUC9
8vUC0o4jDKgZ8CWgKVNvaiRXUHq/QFeNhZ2ogMhj3uGLooXprED25AFvrNnW1WK8e+nFgHuecgN2
tuS7zpIUQlfeycPrqwuPhOf9jT1Y/lJpvwJnZ/zyef7Ey3h4syNUFYKkLu9A4+ZDPyN0tl6nu0eD
+cjo5Kp4tj0jkf3g/Aei0zgzKTpXUXhzz9EGxLfG6CoOXFA8ownICcFGQNFoI+Y/ev4VaS7/SY/Q
q+3PilrhM4ANAaYps04cI+6zdavzb3/9nzt7TP+jzDVbKTfUAnja9FA5bpFVAiejP6ex46BFyhr6
xp9Xmt5vjHT4NE/+Pfge0eJQmeqiBlcrgfxw6y3QJ2rYiwkaq3sQnCZbJ1swaMJ3+2Jpp70NVdwP
m3n2IxeV2d6tEmgHEbiLEZ0cOqjfKaEzDhvwH0otE/sIpeX82Q+U0d7zodimNcfaErtMbn2j2Ee/
D/LnLOALtW6aHXZ92Ezu1bwQUEs22CrzBd/lblEfG5AfLRM2tC+po30rRMd/OlkAaWGNf0e9CtiF
iiePSAqcgirunYIMLbkIytCpXMcJ/z7YePKURZ9AhBmfhFTrEwRO4lbTZwUfcpCTtJBzH0xoxCtS
I16e/dWmFf0XEHXaK3KjgweG6hKNuwibYqelyCbDoAOEztXzR2Rq0M5O4C/QNKtL4H1WRpTHD4QB
kyMFalDTiObG3jbMWbUbja1M/4oLy/rKc4prumZVMDU46iCDBIC4NF0dlJaZiidDZ21JttqDPMQB
4JhX0q8WUq94AJYMl2eK0phMDJ890sGHFrcZ42lzNavZ/CJ+8vj8CaMI9rQ6l9i06r4BxnadZr6z
U42SHXQW20tTU8InxY+HmeGAx6Spy4Vl4isOYOYR/JXJl2rA46kEsPDeUMBQQuFto12G960PyoSP
cBc1LwqPsiz5koLD7CK8qrvm0LlmsqEzB/IJYIRz6wOdXc1e+UEQoTlonZeOsdOsZBC2BeimmcMU
sI3jSY2iLr4NMX5pyxOAYfS68iJYEM/6Tq2/szpYO7aa+bMO8mBoynd/ZqbzGnpB+g7ij2SOJ2jx
WEe+WA4ZT28gda5uANo8LY7vl1gNwJoB+VbxuWWF3mtgx5CobuJxcVtEl4u7kTIujgzTaXErtLtl
ogzpTc9SbQP6SG/H5I6p7+1fpi5bSNobuyzbVxGJ9NBlWTbv5G3A7iJJFe+bO7qXwAuEKs0r0Jbg
VukgxE7m373SxlE3UMHCo9p17oxQTV7QqBOue1TjtxpQzI96FYFeVNZdzx4+muL/7UFrhGboX6xB
1d2IWxefQh5VL7xHpUqjsf4rP6VxygB8fpq/NFtzmDsq0rXTmaP66rVtmp3O/gc/fMnYE6hZf/sM
WgWsMmwFZZV+3pu1eahQu5OaNsYrjwM0jvlGtaYhEy5optDCd6MmYfmihK9WCX0t0H2ahxTyLDNe
uH8O0obQvrGzjoJorRRNBAcmvG031GFYvJqp95A3ycP0wOmsTsGGMXiYQO1k8qroQUELtj8f0Ga7
/xwkfjdREC8jAGo/nlHndeix5VnK1kzqYEey04RE74A6ibrSkmhctA+eDxNWnWxVmt2ahW1tfC3/
QLyTy1AbHkSiO39UQ3WNeiMKO74tqfWiDdi6KGr9giUGr/cboXbJLbHEeGcPU/b0DX27LVOI9IIF
GOn5dV6ZwEgmjXsgaIOeaaiLNtGnoWK4ELpBfyo5X83+OzbulK8nMHllGrt4yNk+DApjmbiR+uI6
ynMoWusHa5xdWeTBexLY2iIGlxAUUD9ci1RRX/ArP3eSJb9zrNFVQVV3oYK6anQFJuxODbk+L52g
vdU6kLijtNzeOqF2OhukrZaznetHq/+nH60SyRtoA/a3yquHsVEqTZNkZltpjApMZzxmIWA7sr+r
dzk6Ds5uDdp+Ucnt41v9b24CWulJBhobqbQxt4FKeBMJQzklin7GHQjrujD1wUqTLlOvjH8U0HBA
radXX0XF9LnRuqBrLYJ0VQVNCPoqTUCMxPG3oF43jvj+WcshbPUH1e5PizfM/lrgr/QzMeo5FC9w
v037ZBmfF1cMRX3Vgu60OMvadNWmUYg/vCu2qTL429r2jaPj9qfF9fPiFRZ3GYSPoO22631D3EGt
socUUBrOcj0Hnl7a6GChJ24FAHyL/uO6H22tC9aetM3mRpn71TI7hw1ylaswGlLsOYxMmev5R0N4
KwOkqntch0k5SwaVQePeSLaZ0Fc0Gk3SpSzxFnJykWOaGeNoiUZpxjhNztaT97TE6K10CbreQIyV
9VGBth7sCZwIOas5N9Cu39U82aKkhzHy6DPdGZI7cMmGD1rixwd0rj2PzhSsRyAWHZ2nYAUMSA8U
8j8u0JqyO9WyIS/dgTepAwz5UKiSDdPE7RlFfx0wjCpDj39o/RRLvfP5T4CkcMkavfPkmga4ls4x
dpB7EK8FuKRmbTZjgcoQk0oRkM5XkQxQSveJPgcCFMNcG3d0rac0G1sm7tj5wHuZzNPjk03Xi2pt
597LlRvwEcgdTmF0Rj41SILWqsefJxOdZXljb9JSfYxYWj8APQCVZjDjm3hl2MYZWieIwI7OyEY0
d7oJBhQUaR/OQeQl6uoyyCuaZBH3tr2N5ZJGU18FzXseDqAm94q7QSne6FE1JEq1AWdfvKRhAVLJ
uZqa7Z6efjpY1WORq2NQ1Wdv9BSkIK/m8ZK8/hYkhjz9wB7Gde/OR9Ybp3UWjqfxkdYmlUw4NKGq
8ven05HwptWcBTSH+Wyy0cRIigNeK9DZ1EnlHwodv1qMxrQkitfQlEVrAglSxwNEq1sNG8Eat/e1
VSpoTacZMqKDA3mrsW5qDyBlQc0WHG+qBAVYGeSCtLC6Ry9KeU+23Oua9YWPpvrNupc+5Eg+ZIuQ
87/pufqtDFGtJ4IS4h8B73uxTSz8oH+yBfRuSz56BW5L8qED2WgtnlnGAi/BNTTjFeRSJNERnZlJ
nB0CUJmNIzl5RXhEHlIqHLgaPKHOkZ3WoucuNuz0oCRAm1GoPJDfxcf84ROkm+UF5jw0AvDV2/jP
mkEWB/DvQBjLolEhZ2Mr6Y0WFaezMgf0vZKzk23yA49mNAcvhLHsUPrXZlPwtKoh17oMZuvQU8P9
n1YeV5lWpfVogfFnpRj6WadVL34L+kmmj6Jo+mFpRT8KUXq3+S4awj3e8f1vmQkUEggz+xuG9/Gj
X0T9nORIfSffsMDNX9EQJFDoGpR1KwLxUnrBnhyMxgZjA3qEblTDuozEbX9TGW3+qvt+v3brSMEV
146RQWMn71U4vNTGzVWDS242KJmezNSrQp0sEWRAb3h1oyp6+x8N2xozr7CPrmq4rguRKNWC2pjJ
tM+gB2XwskoN1GJ3elvXhL4FSyVak1u0/aGBDhC5Cfc69v6WNkoc5wnFEsoiRIF1gRcXtPaA03L8
uqmRXt6iQj2fvm1kkh5/MNHXkexRoWWQsjXfBuSuV2IoNHDe9h7wQUhuegzc8ldn5Ec2ISOuZqcI
WmWQ6135eZGKqpoaONAENsMFZO+sfRNFDTR6xSPlE73MDVF8i052P1RHe5WBCPSzP+UlkZX7o92A
5OrcB7XtAVJlkCDWi3yhGQHec+RwAED+4KhlHe4KCwSdVsIF3rfkmKYKB7JDWSoA2CfQhenN9cZp
H8cqDJJqIu8uRq0cEWICpGmjp68sAuBsPB9Eqdd5W8rv8hp1C6UaqvlVQreXWd3RFqACQi4O/iBz
0AjZGzy/IeUco8V/XyYN2mU5iHMCxzHvrc6BrQKr4YxmihJCZuVQtCuaoRDdDps9YPfIaoKMknJE
Vc1xd6Ix5YUUkTbjkKbTwAVSVHqb6IAGc+laaTw8J3A7zm567PtKJMG29NQITfbxaDEq9Y5bCei2
TL75N4BI1+RX5RJG7IIqHP8snem2hW/T1VdJRypT4U1o7MqmQA7S8d7DsndBWS+s+yhJH6nS0MZq
vG5dT13RUHr50kv/5IWm7Rg06qm6onaKruFvjgVy3bTVxV3OFPRxF2G2I2yO2tnZXBeolRO9vhdE
oDH+PJvyMgOpahXfZCmEBgyrLLdZ6WlHJKEMbCEghhJwH7f4Infes1x7UCJkBmbofSSx2yDL7mzR
118MpYQA4FDoj41bIlsS1d5N7mfBNk2cclvmunpEhsdY9mZ2WtGtDec9TIaHCvoS04ooXd9BKKX6
EkGKetZVXHs0UNFfssLAigpaLKcVk7Z6bpEeB32EDnY3wE2BxC3LAw3zopw5gExgiysgadGFvwja
N3ChrwfbNADvRRDyyXyWetp1UGrb+a2ie9dBbceyJ7/s5lSkSHXtDvWDYHvRAi9tkc797ZT5HjPn
sRJ1+0EHYJrtTw0cbYrGRLQoRnPiXDLySOxcOaTrOvNrsetAVTrXJVsTRK9BtCNn6TLXpPMUOzlP
s+QMLWxzUSfg2KHGv6lLEPlkZ+O7Lh7pn7oK6wx7sAWkIP4422lVtITMHdjHTCHmKkC2hyxqQCbV
iaXZ5cV7ECfaGrCVbtX2dv7uGPahARDisRSdcbRziGaSPclAk/Y5PG2NU3jG+lO437oHYGO1x6F0
9OvwquDNdqjVFWpNQCD030m5XM+Getd4gI/TsIgBKTc9uz8YGnRGc//HlReJpKMH4uRFa0X9dzLT
Wja34wWJn9NaRiX6w8cnkhn00KdPnLymT8TPJYpe/4+7CkTifruroGHBNFGndx3Ntohx5aL1haNL
AncLgJlT3LyWXpsXexewS9CZ4kBDVvroh/MaMFbbJ1NneXk+o3HvQB7cRO3t/2j7suW4cWXbL2IE
B4DDK2ueJVm2bL8w2u425wkEx68/C0lZVJe9u/e9J84Lg0gkQKpURQKZudbaRA1AEEhf2dG5RJFi
nD9ZVsPTS92wchMVT17dGzNZnaJtXsWeM+2paMVDITwqpSvLpyoXsjXOY4scxpM3JAgYl+AhJVop
lOJi7a4OsjlGqOe9LGbb4FsXSdgrr4tTXgzhlfLWMbfyM+jZP1ELLGZQwHNNfgh1KHuGrRznwsmK
C6iDCXCpGcwMbzIJq+THYBnsqNVcbLqeQSE9GewnOrCh9QMnjR9HJDCeUP8w7KRtsNXiMbXODfTt
yEGqQTHiI8fKBMcRNWkUNja1P7qaPPYt/5xlRbM3udfZ24pFP8yWb2Q3dubNmNwcSPDGLLcFqKm2
XTPlT6Wr5VCqMZ2vmmUdKYA/us4G1ugqurpeE5CrrwLwBwqQMizg28XWZMO4mtEnsSm+4kkWrMA9
CbJ2AgZAUY1fIv2DG8TJtsdmOLfBmOdHbBJnw6qxmWqRCqNmyHu8SSZpsz0z7WdNZ96suKYH5hak
GfoztkHRLrdTJNJr/StVVULpQ1xDyb/OCwgGmdYRfGhig9ie+dxKpp8BLUbdmBaL5thWFkrkO16X
F6xM2h3LGweSWaryQdU9JyDl3Nn4duOzVHuEkAfhCiDSHCpSYFFaxYY+HKpk6p71apq2lddgl6p6
UyQLT9C5FNhOohdAxGtQmilEwDI/08v2kSr4bbwHQAPRW6A2GcBywpzUBwlctwMyVuykbMAMq5Ky
Mo5WDKD7r1HuxVDixkMaUcLmxjW9Wunj2GwrK8R/E22Jx2lr47OexKbgjXhs1JYSK5hXGzVD2Xer
tDVqhbLGRxFVVuwPtSoEZa1+5lBb3IBpsgdihj2mbqDfKDyKUv25RbAw1eqTMDtYXoOo5IwpMKA5
pfjcHHWIC9NdM8BTVtRcOriXxeuAoB592ug7lsQ2xAPVhrjDWx3E7GjX6sbpdvtClnvLy2yfW2l+
npr4NHXVeALZzPvD72xFjmB6WeMWTMWO5RV+i9V+6APwftGBcfkaI+CHkkU3/WAg9wX1J8c9a/i9
gp4KtfIDXviWaIerBz3lFaqfih1IZIanBICFJxHfKogqP0aq0esW6LfjAc9p5UAH6I4Lf5RmeqQm
9kP1rRsKRPngodludRrNqHWwwBSuBEKl2sfB1KhnGQQUuVZtWT90WGYrqigxgiNVILCBvHOOKBA4
MD6yIB38lvPgpHe2+RGsm4qfAU1TNamXmrrVgLnIiPNdEzcvpTuIb+qExbYHRoHBW1cq3Sr+fpCF
hnioa0Zr6siYrNbStfihglb7yrS4+SVNolugsnSJBkQFCKCgRZB3fpGH+kGifBGSF50Anx78gUPV
tlCPwXqedWJEzReIn7kRTtusiBqsxWN2zcEE6WsIfGzLqQRIKG2qcTUBxWHjkQzN41IvL4g2lheg
oBDUSTXw5ajm0kFNOqRgPJmaSr/1iMWdJ0chqJLKQhIMwO8CoKtdZGv6ZX5MsVGke8oJS9bh38Gr
GtljSgsDZoRwYNC3e6JMsNuYXzQvPS3UC5kxtbukx3KDaBZK6GpssMivgFgPUJIw89r1jpI1MS1Q
YUYFVAtMQCrw/zn2+QTUZ1hdK4P7AMaDoV7TG8DCtLJYz208ClCXGrHoGEGyGCV6oJ+vwZL1z9sA
g91rdyN6icoZD2XZDjc8nP19R10wjqoeVCgdhRaw1cyhWFvS9HuLt1tiZXxHrNjJwfQTEWI3pH7p
796WqgnEwfveMEe9xvyivZtxGZyUyROr5V+Q9/vqZrXx4KZJ8qSF4yPJXIm8qXehSLtZWCuP+Oxl
K6881h+pDBFFNvVOWF47e2Ep9xV7G32e680rrKd65wTYydEgNdffvah0cbkiyW+9eXWoHQJOBCJL
kJOzoNQr3WuFlwa14s6zHugsNJCibF1oc7+ZkLmI1pCwC+aR1NEjHr7XKlC40CgQtrxOWfyckuxv
U8ZjJk6LiaYcq+51SupYpgQaAopWeJV4W/yM6hXw4R8pPrMEcMKxR6aG848UsiE7eRhJOdsXE3n8
JzvNo+bHU6Ped3b4fRjbbhcadQkikUBt8VVbAyoCeW6BOpkuTTI/ddxPfBovRIQO5rKnRLdqCF6O
ciPLEHjOwAZZVJRoa1BCNZ+Vq2UCahfBFRpH710tlkaXXrlmmSk+o/jzUtpm+y8sl84vu2UU5mD7
75oOlreud4+2yQL8tjNj8I5F2f8JFl1s/lOEGC6gN+9XDmMAV74hXKljadJZqPyQqRvW0Id4j4QV
WSaPDYHsNKQSjlS9tFSbzRs28FbgZa3126V3tHNFPV/hkZCoHnLUa2+DDzw4iEn/3BC6BxyypzqL
4tsM1QLgCiohbgURa2C1tMgFY0tkfSbQ1uwBf87wjptxXMo/BI/2ljq9n/5TAgEWSFijxJcA/RPT
9o7T4j/aj+KRNVXz2IhgNs2wftXEB4wVtkoik5syBcrk8nA8/PODjf/6YDPwXrYZ4PEcWlwQH/j7
g60LwYGLr0R2Ko3ST4emxzu5S91TZkv3NLdBMA3rfO4VHIKVuTtuyIFc6WDoY38AsmtjB5yf6GDF
BjJlS3s2TulBF3q4zlLDWWkDlqJMQtpalXYaHRiHRsssbkNfBCdujeGmzjX21YvZO49MRuWN68gA
8Nx6bBpgL6CsV3yMO5liM4PyK0CSe+bIvzIZ4s9pyu/zxiJ1zAmcn9Bil7EL/Wag5v7MxfcAGaUf
Ri8/p7E+vADrgS+MK72r53SgL+GVgIyZVj6gNs9ZOYlRfUFp7K018VRCZtN9yjrtBoSzfCl1hj8/
7CfIbHjFlffA6oVul/8RFx6AfIP4Mxb4PvR6Fn6ASlW0d7ml721tiJ+KKUB9fBEHK9TaD8cJQCyA
7ZP4wcuEeYirqt4BYDx9iLSmxn8CWXHoFfh2afTfXInYY+AMIDwh3GqbQBGpxu5n0lvx2R1lvQa5
QQJ4QwhwQmNn+ySNAUi363Fl95DJMy374KEs23eyvLukqWRHCHFGqxBfm4+dl03H2EpScDC37GNk
A3o42WOOXHDEPmLdUoGOAJEr6h2qKD0mFf6J1BvivXEY8rRdZW3dnEZoI244+wGIIUrL2gFCsg2C
8WnSOJ8zwKog+LfpunjY2pUdtr6H/co5CMv+nDcWAh12t3eSAh1km304QPZYE1kO8g7Wo1dY0dlM
cjw+zUB/tIFd7/Z2DThIakfXKIcgI0iYb3PZlj7Yscq0Onsq6tJB47avjehq4m/Atb34cz8hUmc4
eD04qulkwY/RtDo1Xn/mkMAjrwY65UdrtKK1bY3DBrJnyYbe23RwY7mu3SJE/hIv/ndvepGBzbsP
tNO8NnDrh0QE+l6qDRiw7MZ8yNs4POS6BsGvDOwtgCtdnTZH3sxGbYruITJaptHrmfNmo97Fj1WA
+WtteeurqZyZXIBw95G5tT7lEcoZWWs20N4cZe73wXCjP8ssGZQUVFpx/iwAxvK9KjTPbiiSz8PW
wZb1RYdo0BkxSscP66DYlG7JdiI3JYROlPyRWmZTs2Mu+JVQXLuqnS6+RlAuyYah/sKMpFPbhuDR
BAPwFtpc3sl0gvzkhiihm/Qhfuwh4oiYtVd+hhbWl95CzdwUIThUYZei5jE7DWtfbrcrt6qmfZUa
0ryBAGf047r4lrV2NkvKI+bZpUDNc/NkI0SGfHl2ay25iWM9eaID43q7jyZIuy22ug6cFf7IYNs0
46p3GnbGf3O80oFzmW2ZMDTsyT1ki2pZmVgcIxQyFiH0mso+2E0mSOYh37nXAq09ZWklT/aazgPE
RE6WyPRiO1bSPCQjR3Y8rZ5kP/lAkebPzNPz5ygvv7SjXV/I5GaGs7Z7fOCOMf3Rj9gSIiRtPmda
HB1dkjggIhuy2RHzOQi+VrEId/VQyaPWZOWFDgEC6hdIcL42mV6zjTXpYK1ULkCB51U/byAz2wxP
SQJeTOwmaQ+JkFpR+8t2cshBRR9V7CKDcriO2rRaFnW05Aos+4FDB/rdYi8o8MEiybKfcfOO5wgo
96FOzkT2DvrXXvi1xL/ZKMyXFEQmoDc1rvhO4aA17jGyOaD8aC32XjOnc6dJRMIM75tTZ9cxN4ZP
bclQWQeM8j7Du/4D1BL/xJMyR3TZDrfQsgiOnt0Gx4Y3kKUfk0RF0LLvBcT46sxcV1jr7Gi32LHa
XLPefaonlNMF3jcvT7onRFycDzKqxGpKDXfvRbX7IQCSCNCKLl5RLzR33U2btNfc0ACiYjI84cuT
YNek2hPE1k4ltSEO9jUwdOzjmvQABaDpuUij59JqgPYpuYkvJZTwuizpzmXifLM6joCylRwsFhXH
Wh+wl+L5MUTZ0ZZWJBqP9BOot4ARVNhzsqX14zSljzooEnZ1kLZAljpyPlBzSI4GHqg3ozPrrQsi
v1XeVtVDqg5VE5QPuuh9r4QAugS/HjSKRgMi0W7Sr8mPXGoUPdxQngRiPXiQybJlsh7sdgKSUMYA
FvtAzmsf87jwI9exXzSQp56LMo5XmRPaAPInchN5dbbvRWu/pOX4OdAb8VCEWf3cZvoG6mNiD6Ri
fEJdSG8a/RcTSui7zm0dJAkRBnKtswTu5gs2zN7OQYRuW5U99NLqEqLGHUpZjCmCZFGC8paxQKGL
jS3Ac+hNuV+pxUO/RuLN/ivuUOpS2qX5bPAy3HLeRiBObVKsWTyssIHi7kDssm+SBCStAHKTqcgE
QpcugLZj75xBg/J9RHKmWfXg2eg1+wkFPMUzr4CPtAeAIYU1Qps2BdZMmywwADY5sGcF9hw1cbxS
dB+IkficO89L9J84Aqkp2+ITvkMDGBqRLmLIWN4iN2EnW/Jkk0E79asnshUVm5JHLyftEhU/pGWJ
BzMIXoh6wcQl9kYPIAKVkEThIFa2F/1h2Ll17Qf9I2Bx41cQ5WkrJyiSs2O08Qewi4BvGZ+2zbUA
yyLTOIJABSrEjnjUGZsO4+Q8/vNi1bD1+7C5adqWYTFwkKMu7JddeFSwqAaaP4YuZBJtJpTIPzQ8
7E+jhRrXXEP9mDLRWZsHZ9nH6XmxB8Iw14iaxhstqMGZAsWG/iSt4MHVISvqv44Nzn3Mk3kYXcFV
w7zOjDevE+M6iZWedbO09joo2E5OP70eqJnoThyul5546jQU8jgC2GA4vvOZQLZ/aoQF+qNlDjqD
aCzGAKY1j5l9TNP8YbmDruUbA8grpVIikM/GzsaKIRmIZg4KzNtQhuXNs2fLrC7SGVG+00IIZZDb
bLwbSz01PpmbGx+oQQfSN6HxvTe+jrdYbzhYh+LRjIRaswYD0QACd/AR+pkTWFcONDcCdt0JSpbs
2logLESgJJJbCB15gF1W7Ep+dLBVU43o7LE7kWmeKsmcZh5BRs8y7J1WtX/FLEF0whhra9fo9eO7
yBywkvEckGMUpEIEGaEqCADOnrabBaepT7FWZiyM1zofQNQ68eEBYc7gXI/6XmPp+KBxkID5eWp/
KoPUOpKN3PJxGgFKjUF3h9KSB+p4G0oeZKLOt+GIVarZ3oaSH7lErH2SATIi+SZwzAcDRS4fgQpz
1obXGzsKYi5NCmLWTYjY3oR3JL2WStWs6tiADmMgtlpPckH//Kvj+q+/OkflqSxmIPhlevbdFtEF
JYWtQfP52OVJfeFYg1ysDlD2VFGqOKmX+HhXaA99DdDM0iEyCx1NGT6WkXjt0BShHHT3oDcZe9rD
MhV1/G7Eco27EdQRq6liNZVit7mgpiJbdchJ/zfXWC4eW1qx4g5WI70eNDd30o29C9ZkH2jr5kY2
OvsvOiLwxdwSdaARoIB4PxV1gMx63CIePvmuEnhDfhLqc0owbjmQLUvrXe9144HcqPM/+lIv1yG0
qxfjgdxaLUFJXhC7G4B4wJ/zVj9X6NCOMSHmSNV0ZMeuaJODYP7syRxiA7iwBhT1urHa/BmiL9G1
TuJnAE+KZzKVAcK3SE88UivXRbgCUx8/UPN3w4sqfU4Q/J6HS6e+H87q+nW4iBF9RHypW8dNNK0N
N5z2Diofkz5sP0YojrywUUnGRoDFdWFlr7FhlIe56gJugQnxd4Cl2cXJLR2rcXDmLG40CsyL61qL
v7sBqO5BBAYNbQSz0+GPYgQTdImEy6EeQWAdy/Cpc+X0R9aXUOco7f4KyXr92uo2airUuKm2nppO
ds951lsHaNw4GxqQg0AA8zUVgumi1RHtj6zpbj6h5gNSHgLzar5WzVcWxpPe5v0z54UFYoX2db7B
dxEN3+CV7JyqIF8XkQieasXvolp2pHlLywyt4GkuGXGKuS9twvpDX4uVK+PtNOLdQHjkthsShLDG
HwseeWzHfK0n2IottrdBUoFT3wbFLdorq7fytSPM9wOiMQGDEK5Soeod4dXIXEeB0yZHhO+F3xZ9
tK3tprfB2oLaqNyrkMk2MyagRYCuue0mFt9NNSh3Bk0IPwzj+MukzqJUj+YzslFvomy/8wurTvgg
6tuGg5JOw2P7NNXMuxpxyVbQD+HfKgiEK+U0BrYpJF0EfzA8AzyZBYCfEZZUH1EN/pU84q692lj/
vgSj5JvAEL/MBVYItwlAigBCLlRshfyBVcH9XOTBq/7aARH8kvHpda4cAIEjZ8jcoTZpi1q68jSU
XnQBy5bY4OEYfhJB+xdVTzfjB7trW1RC2IOvtwgKIX0LtcbILk5BXMTzGE+NkRhDVdoGRNz+PgZJ
8nFrNJO9s0b85j6h9HYH2qjk1mC1/5I9pG6bvHiulDfkX76R0YYEPDTc7G6dJW754kADfg0GRndP
vYPj/AkWlORGnelTWenxiwnIzg1Ssd9aNStNMKYGniyqGUrjdQJQN1UvHSagOwAFhLYPp8QAmYqL
HLkfKVkdPXN81H9Wnyy3SiBWMUDZTAG1koS16yjNtAM139wCUFtehAG+NxrOkEaf3QAWyA4DEt8I
Nskv84YhHEANW1nj2Wzb7mkMutleCNDmL3ZHjl+M1Bm+3tmVPy2Rf2MXYIEAvleRNCm5Rpv/cHIz
eKBGC2Dzwa3CzqcmHVJutqsh4gzAHWhIkg3F7n4N7a151NTk7DBZyS+jchny+SpJKsSxl5VEJnws
9Onojkl4HSykX4ka1pEpqs5izQZiHh3QmUsglIKXedNEwO6hhvwBcBHtcjfirqNVL1qaijqY11pQ
bqAVSD5AUT4N9WOVVem1lVDTKJwkOUP08IVadPAQdQAt0aRtGoQ/M8CsxmMNBbl/HlA4XNtEIBKb
B3hQqTjyof5gDsxGbM5ma6tM9WfLqR1o5Yjkq4u9dOzqxQ+WA+6nENQ+/ssbLB3Fn5BE+bPUguaz
aeMBmQKa98GGXuEmRGHvNXHici9SMR0t0D+eWF6JHV0FeGa2tlF+8RyiWni+SmINz5qRlnQVVOrh
KqLv56uMUzpfZcq691fRiuz1Kq47gdhQDOYJ9TrvrwIEVvYv2yjvl+pgRPmxZrPw67MN12R367nI
xgfRR6wD8z3RfVuBUSFlouoJ6tSHnJN7W9YGfZnMpqW4F5tLP48m9zbHWn/TvJtDYMBi6rJGuwJx
sYlRUzuXTuAX9Li0DE8+ZrEBnkCFK1N9S0v/6UlFFspzGac8AShHKBPiiCDQcU6IvnRbpBRdSEog
Ofq7M+gSeL/0qso17LIEAobAD1NFShMgH0dlKKmbWWsD6RlQoqA3z3ATqjcZK6TvBhm+9hYtxJ9b
Dr0Pot0rStc5cAaqE2YC0PN3G7HzCUVCnIovUJOJHnrpsAPQ3ggICEM8kvbp+GajphnZ1uafF/u/
2WJbjmkjTWSDqA8sEfqd1lcIdrMuL1zziN3Q55l0BAUAFoD+QmB5iTUArR7iGiQTtlY9kEkr6vLI
8Fbw/4sRtqK1WEbQdAVLD0XgTg2QhyYKreIEvKmZHvvqbHo7Cwd9mm3L2X/rV5qafkRUD0xrqmiS
Dqgojc6G/pF4IRbzXXMUzuJ1R/GNnRoqNRgJSqUZwr6E14RQ03s0Z5tCKBUyGyhkUtnP38E8CRLa
db1YxS2+XoufDTlykOAkV65poOdNtQNtE2NdTx9R53+kfWDNsi+R5ND/0dgtc0EZSg9Yh9faGUnS
x4Qel3adVRsnknKzPIOhpHkLQ/k6IJ10DdKE6SM5oB5FPt0NIlsfW3jSmihqR4oZNYmICHXOU2cm
L6jPRkTIztwV78G1lUyF+wSl7tk+QBd7tje681v/VtmVPzL9iOOpeWh+bPZqsKGj/LeMuuKcOBGK
ihE1cNQhVREHOoCVpVghfu5CDP6njfysns2j7uw0XuIdDZ5d+TpKVyGL2Y/rxr/kW1Evch/C4hwp
cl3nrmnqCGXd/b6gLlZGpZfVpyJ34nPdc5QeysR29jxzzzP7YyYs/fX0rgeyEK3vOKV1iKHjvClN
4cykqJlhDps+DDBX0KGM4a2XyvyoF7pWDmCfYHVceglh8P80lpwLqX0HW0l6ZY2Opa6T3BbIM4fM
GYPq640A1nQII+hEK69Z/ettUEs58bcmzUFAaWWiOUy3QW2EGh+UVr9JxsRYzZOoy9xd+W2iBcf9
NhHdB9nfvMhE1/zNXMrUG30Cwibk6MHIsOnCrDlRXUHUJ76Afrn6ZQ0Xm6hVqKyAekOkD+0aXzdq
zeUHreGumqDX+/47N6W8Qhc6WqUm8hNgmUZuDirSn/Qsx1/aOv18Fo2w/a/97mbpE9RnhpnzPZ2B
dkbu6lsrK8MriMDiXaN52uXurGzGf+hdRix+LoNIaIfc5q3n/FtS19mz7VrVHotJvhvDOvxYD91L
o6h03xyKsq/2OkivFgePFcaXCJzDRVq4Gwbul1VmNMUDlYjRQWsTyJuCjGixl27oQoTCclbkgTcy
qLzqPJ39yBaA9ONhmbMC4sFuURI8AARzZs5Uo3LGmPkEgaAyVjrgwnhFaPVThyB4oqfT1wmyzyCQ
QtHaVABcn4AeVbhIpS1FHW4r35molCP66fWusGPoj62GfNui/6DmYjJpEHsxszXVZBuyiHeVisdQ
nbZep9VDloFKBtvVD2SqRR35WjSACaaEhJonjF8GmIG1HYnbUGsVPry1tdMwTsOJSdDw9gNSJxae
sdfBLJBECewa4lHhL2e/8xONB8mgWWcLZZjpU1O3kKBH9vPWyiYBQCXXtmEDuSw7xeaCGDnrCgBP
p2V/LL7YACTHAGHG2bcAevSVz/qnb1GBE73RbLxIUVJIoAvUquJFoJoEnOB/byrmvvtepCfanamW
lf9xrGa5qzFl1sMEGPsZLH9/DJA6KVcdXj0+Dx3s0xVXgulB+S5B76KGjArmzodOan5EKTfYFH6O
1/sM46n3brzpdfN4GnB/hajo/q0+614UAYAtFPooWCBePh6/V3IFgsNAai0OT5D5A2FdNGoXMGQH
E0D94MhpuNXMRqRMtQt106FD+dUOOFyovZL3u4FS7qBTJGfnu2E1yD59LoJme9exTAp6QXBkL/dB
p3T4OfEyNGo8XKcAtUtlPHsq0TRoA6hnalM/KRMoxZpHsmejpp8kTHGR/vVTXHjwIh8EuiuKogxg
l0CBzvgSuEj0MgH6mdSx8mMsq2ZnSxT7e3EcrgKU9HzD0gCIeIDd3wZptfhlEFODgjhASeHPQZ5l
GU//skD/RYzXg3y06Tg6sxyDMSzS/16wZXadSB02asgjq1pSAYLVrHXOPev6aGMIb27yyGxujRK6
6T032eMvurQGssFTW7nfqx7VathMhL4csg3YgZ3vWEFmfgRqpE9h4uVrI9b6h3Rsqp2b6c3JlKAA
r5EC3jVFPTxYIcvXY5abn/4+p4N8eOiD6w+s17bz3TEVE5ByowE0Z2VM1c5Wc1qAA5yyLqvmOfUA
sUck6c1PhQ6dIWCgve9uF288lYZ9jQbNxHk1iM02MipMH6rHUEVsINYCvYX+jG1scmoiJ9zhUwse
MwGAAKqOp69pp59sG3xs/YgcJ+rLv9Fwz8n5PHxEMdfZMMbX4XEB3ZlS76sVaotGGs4ZKk/ehusi
Mf0gs4tjHw7fMvW9Gyy9WZWOLHYeFXRC6vq1TSlRqvX2Ou9vPsuYOtBR3b+0aUxAudS3eeb6cKoc
/5fvlOfeL0qx3XMZY7ppuuzXRaksbOifO1Z9Zk2t1iO8UrG24AFxSOs8eKDlQ3lc80erdycZe/ZH
UAmhio8b4M1TdqYF4o+qdPOtE6B6IfJM5+PE65Meuc0fNJwmylsjeBhrs/JpQMvdygfYO3iI+fB6
GeqAltmpzPrXy9C8ZEfd98/r0A3QrVhheyL7yDxvlcvAPI9Roz2IZKogx4y7oyvStekupsLIfCmz
o5H0xbOWyPKCOrUvSCyj5Eal53UQyOZW2jxRq0Ldp8+MqJ3946DmW7MtwTGnBoSRVV5Y536x1ci3
4cBmi3l47KWvw6nzbrjudPoqHzUUO9k23jjqEPuRJs0HO8rZbMh7+4dhS/uwmFBqFoABBj/2uDRU
EbNVuqBZyX8s05Dz61yLdai9ea7F5An2Ohd7uyTPBvcQx+mP5ZJKMGNTd5KtwARzIFqRmWAEOhk7
ZMwbhDrATkKHGrVQK9mMxm6xaaFx6BFRu5KpBG09WDz/fydK3D6+0uWFzZOrlXXzHXHo+/geSnQO
dhKMG651chMoRWQ6iKsLuYYnOofswzT3e6SRPJ6XPhqLZ43chPXPsfkDoiDOPDYo6texv5+bxgvk
09ZD8dIE0LBYk3AOtr/iDO1VcaamVQNvY8c9dCv5KFC8pBJ2dOqpnGDu9QB+LZ5Oa8ZIjyija5cV
tDhIZOBfHgX3eGcV8+GAp4Dj1rEdy+V3r5cOQQxEmLlxeuXYC/uy2ZZxqfkJBJI+RUn6eka2SNkS
ZSvd9n0v+ZGNev9P/P7bu0L652aN0U56o4PMQelc6EyoJhZJxr7vik939sW3qI2/CqDNd+RhuXiV
qpSzc8kAnNpXvPq0+JJ9mckcxr9Sq+c7svcsFLtE0630koOvYguwAAp/qI4HL3TQUg+BexyCcja9
qwAiFzqQC5C5s8toDKj8zQW/jmn0qW1DAyjytnx22bRBsS5g1dzOTyXEKVeBRHOy63BTGboOLH7G
Xgon+Gjo4t0g8tL+dVDXuuG/AWzMu6A0vneWgyWpoSCxpu3dL2s8nZXCCyCwA04oW6CSeP3bGvI6
F5afaGCj4VRdLsvEPoFL0Jw+ia547RIy9RpE5SLkE9g4nOxMemcRmIAjp1p4Zt4TWYxAmNBSVp3v
2kMWP3lJLPdLBw3VJbSa/dgKg3OQlsOqwW4I1KDKSP2LO51Jb4h2QTD9mF3IRn4WXXV6fyPL0Ptb
Mov0/maWmfCue73zwmheb2iZavFbbG5Qzzd1fx36s8gvZgZ9QqOEBECb5xzhlyhaD6EuHyDrLR+m
AWERJ/iTGosZlCSBHzmiUeoXBnRVRmEfMi//s1MjF7+gjy9Cg7BUlEym5xeVBeUEdQXyW67g4Qo0
EZnwq3mdfTa+zb5MTOPfZic7mSp1BfobaCYvKoLrPz80QQJxJ2UIDkWP6QbHA9Nhqljm7qnJHM4g
IJnYFzwYglUwAdqI9XJcHKFTVRwHjtpMOpS53kybqROAssaGiyOZw9pxx9VA5tmFzDQDnb3znfvz
2ob+w+IwW2e3uY/GJbHhYWJ1/cX3nfHd5PNNz7dG5vnWnUFMkLZQtzrfJZlnt/lC7+6tj1tvFw3l
NtHq4ojil2jCe2oqjlxP9QmlypFfhRCUVeL0WqhdQEJXfR4CCDPX2FeehwZkDo5jik3M3PYF60Pw
JQ72ToAVJM4YNgIyrWXpF9Kdoi1wDvqulCPKGRzj4onBuKRm9JVnWbbXzSEa12SjQw7Q89S6Z2Hx
6aijthSFDBVfg5xr57S2OOlgA7zavPQMn+mhdXKhJk22CHmyK53hSdNdx1i421haA55BwwVbabEz
jLw4unGQzwenyLB96aWJYxnr+Njm83sPTn6z99L367h5jnd+dL25PR/nmWgO8Anjs3438/s7mM9/
7zePoeHk8Ou4+Vr3f8t9e5mdzt7d668z3o+9/xuXu1lmff+3vT8nj+Wgg4XwOF9xmWX5Ry2293P8
eoeL3/v/y3yfy2y/v7v3sy03dj+2r+3PTXdIYm98ciyTX8QYX8Z8GJ/IlJudt4byGlITXaFIEixj
03pufyMXKSUyigOYd5YRCUfEMxGFtycbUorsofMb0E/2hga0QDO1wcUD03gCYt0bAxPzfCg4m+1h
7CA7Sb1vvuS2DHizL6ZIzWbJ9H5usrc/r0nzhG6tI+JJVY9xxOQmDXS56lsLsPiBgaAshBgmQq/R
tzodDtLUg09tnzHUqThs13Sj+2nq2IEcaKRgUXXty/Z1JKnyqZGQCnodydXI+udIcsgGqLnGzqBv
XQ1AS9L/q7lMfBMx4zM1DVBYrAehp7tE8O45k5YHpQ0AmalXT4V5DezikTrBTwWP/s/IrcMPy2SR
7lRn6lsmo15o5gXzZNT7NlnG2kAi5fUnqpbCD9RHd9VmELWIFHOLlmfh5wL1cG08fi5RsHNKOs5X
hAIuSi5XOmK5J095BaB2UCIl5MVyCCHSoBZJ89mLYTm5TtvG2WFP8lgmgX2dxhJxtIYnKwuM6Icw
NYznyottKLyBIpN6E3ucDixByST1alnfXYH0A3kshnL1QdgP1DN7IzkextXrzAiAvM4MXULjGdEI
8G3kIBagAWNfTwdoqpUrGtqMNmZm/QfqfJ2ZxlF3+fOesyaqdp2mG+uoCpJnOeItYbfPxCwRCuOl
rgH8ItoJoSXaKpJFAb1EsFC4k+S7oKvLNTUbJPYvjZZ9o9bPuajBlPtv5krUXNTpaTrfDQDPvJvL
G8tvdCs/58p6iPk5nTA2JKZQEASeyLeqaEp9p8yTXduhdsQnWi5yom6huusKCqbUdED6AvHoxvwf
6r60R25c2fKvPPR39RMlUaIGry8wyj1rd20ufxFc7rI2SiQlav31c8QsO6vy2u7bDQwwg26ki2QE
lStFRpw4Z28Hewz5D6RiuH/pBoC7eacve4av7dhUa9PsNVQgOwodGdOk457R4dXJVbKMzHngR056
djJnCThBSlSDAgLysd4oULIOIcDLNsnYTiEodXnoM38mXnIVjBSL01z1ZtgtgMRIVqWa5DK0HZzM
vXhaGvYKw8Jh+oK5z9BanPSZ5jQDWGfQ78rYmT4zgfEVzQq7eo972SG7fxB2OCg9HDL2lcpX4Hd7
HT+MnOT5GYquV/lsY6s02fisewq4g+ijizBjipjnpqkTf6eoZChQBW2DXbjyuaMe6rVQkWlspYWY
orF1Y7BB/MDWEBX7FogTCh7UmxKJjzWBkERESOv/2dAsKkD1/JxniCdyl8hrx877nQU5pE1fgC/d
2Cbg/f6TQmTA2HY+axZymmtUZ1tEad7akswDdGVK6MYpVXU9zKJSNA53iRfU52Nhl9eH/m4sNt7k
ALw4W5iHaf4LCpG7EBta6G2gdWJr/LmFcDjXdr6rAjtCsWqeRQwSEZX5S6Lv8Nfcdxj9O3YMmjdZ
9H4W4uf+MpZFdTE0QJ0UQ+rduiDx30Csku7GxIK2TxkOYAbi6jlEfbF5c41tTjWCxl7zagsOsvCK
gRDraGveXKfCRVMUGO9a7gC5gUJQUNBlFBLlrjpr2IgfgFGt/T4wOEkN7ibUBzD3CXO8TEUYfJr/
EIDymj+Gdz15mHz9PiT8hu7jBtRbfp8vhrLkUB2py4txBI7NrOP2AD37Jq/Yzqzjs5koafHGzDAz
WBWYaaqhe2M2eIBoD5LTvUGlpzGYB4Fmg9iyRM7ANKekujPw9CF2QBNp+nyYGEC78Tq65rq+My0I
enyz/d534n9ompkBwbwgVX4L+ZqryWusK2Uz535uKWCYr+oZ0Az2/8NY53XOfe8Hb8a+W/7Ab7as
cz3u0xC3I5BqdUura8hlATqrXexoshn70ruBMgNfKFB5PEP6fWW0y5yyvG2SpPiIkyiAqWn21onH
vntwqvskfwaJyyrXXvyS1uLg5PKsW65bJ0dFF50pWG02igveHhrUn4YL0318IJSJC9TNQP/6dQyn
1ObiVV6kq2NouNos/1AM22xo9Y2sRfGhguTBWV74X5qgmwmh/cFeDTSFBJ9p+9CAiFjO830nqr4A
kvngayaKc/fga1rm4ef+5mrfrk8Tr1sGQQLFVgWWnlQizWzwGQY1cew74i2CAKwtToMM8wHbkc1+
UGvAsW8mPDB+Me4VU11b0O+IU9QAKhZC+K206R2qnfpVgV8RtodWvR8sf9qU9ZTcFIEgC658/STL
9trH8/ralQgxSJH9yQcffD9e4h/cK89RFyPU2w7uaYr6k7DV0BdUUApqqwYCYQk17l1KU8gl4+qd
srPbMZW4+4A116AOQ9ylz0zTcDs1IkOFF1jXIoM7NM2j8bFpA+F6f2z+fV9rvq650I9888YOUfsw
JPcx27GqdF6yZl4bIWb3QMjAligE1ZdA9XS7fqz01uKTf9UElC9HLwgfXahvmDwYsh8n3iVq8d94
W6J79baozZe5kvGjaPxHkwbDtc3FCq8pUD832ZsEO7mlqVcqWxBWmaapV+rm0TrHMzM4NTNqmgbE
djQ2vmYqPRub0SKboPSATc9MtFCpbIGX1IFlFRIuBngJEd19EvTk0rSgOQGWoqQBc5dBaWatfRg1
DkBmv45mdrWTU0CuwJVVX0yzVKXPLcCSKXjCrECBh6ks3McaKtdRJlR1mXlO8cjZHCtwH52SqYtO
NmNkrKDv8h849XpkgPaMzaKwu8uw8sdLgVL+27iGfPuYTUhfzlKhU4L1Q3bq3rRQLkdv39sPbd6s
ak3f2peVuA9mb+M020M+LN1ZqDKC+JPD7HBvtoxmL2l2lVXrsrNW0ch0nW43+7xlZ6FFI+NlHuiE
q8rmKaa2szIbyFAhHWDZkzw3TRa3UY2b3n0djPXVaJEXHSv3cSTa20ykdVZme/mfOeGU623MlcBK
VW1ykqSQDIXuD0DL4cqgPo5NA+SoLaddyz4JV4Zqc/Lkq7HBhBxHf+obALUZaNYu5cwsZs98YqiY
uRZc5BemCxAvVFWw7tqMmQfEs8BO2Pb16tiXW/V/6lTVONqEQ7c2Uf18ViUzfyVp9kn3Ddkcov/H
Qt+j3XcTMO3nPbTdv/kO6YPmwl+4jGSfS1ToGyXbAoLbC6lEcuVDKeA8Hmy2/EcWRTgmV9QXxTkK
UF/nCG15uEpKvHYBsrHXq9SgdjpehRfLwXLlC6rbnwdfdw9OWPBVVff6wi0CfD8l9PKwgpe3E7IE
USGs8MsE2C/4/eKXWHfPWex3D6g4f3UCF268T7qArt3ZaWYYjWTaH5ySgsYv8iWV0KPUAWISc4TD
PNAkrM76EiI/fY9di+FxyqAMZPrE5CcrJFChzkxnxRc/BE+SYtcG0mUQW9KDPlgcXBus1rse0zDd
32wyQbsV8mf50soK79Id82GHeoo70zIP3th6l878oEFNDvkpYm20alH6ieKLHroP4d3R5OgWp2C4
McbG9zggytVrYTAq+8D+WaUWXR0pG8xf3A69fV5du24CvJvpevOnaZd1K16HTNs8GKaHktrevkS5
9XcaiKPB6Sxv2tCb0qt501eJON1AhwQ55HnXZ5rV3GzmJv/BqCAtCuTnTSFYKFNEflAvb3aFWcWz
jRn9W76hz8Gt4U1R4ebAys78tq5KH0ma+OBZGuqraXJlRGca3Dwf5JKCeWevoGf0KMMnYx5WItge
vWOSH7wlLf/N27MmZ5/js5i9zaTWd29Sq2BPXOBdIDENMbOqyxfTkKmnAaoOi0oDcAhCGahjNPGm
mWw8z8YtN4gAImc4m3ly2tl52951FOQDsqjfuhc5cIxOrA7uZlpR9+UmrFuwmMyzUc/eddBLOLgj
5QZZvDzgUKQ8CIVXrByiOAzGyIA0J1XvEjdJP07pWK61ohyVfKS5OVo0iNN3sv2xBdR/sRscaoTy
VZjeSg9cveBd8rdcDektAYLnolMD1I0waLqMRcnkqwWQGPRigIUZRLDm8pBCzXC0W0rPrpd4xUAT
uV16h7vUdTyXGKsYFSDv+03hU/OT/qGwaixSYX2YpxTttbE381OofRz6HaV+Or+57tEeRS43leMU
OEe3gNwW40e3H72dizwPeCJRt1a4WISCPK0v2sKL743ZXOfmFeqt2QRN9AgFJ+oizLh17zW33gBd
H+LoOuJtXd9lnijXNpIZZ92Q9Oc1SidXBFqu9+UIJDLEl3EOBa9e39YvBYgdoiyx1MEpRYjmjVPD
ibxXY4DanlengOjmRY+3ZdCW2IPFo+qXbdc0qwNFHfSy6TLVI3YHBr0Uzm0x3qfNwK9STlk0zVFc
MDlcyzSo7vtBetuch/66dHry0a0gojsb4FWkywRhkXM7iKcrJVCz19IsM54Zwrj3YB/wtgjUBiee
GsfXZRLX8TklILM0nkFGP8lA9R/AzZlFapxQ/VDYBBIaQPkfygreD3jj+OMB42EKGqRd/NtUwMeO
n3SZfHwVLQl3dPrIVdc9e4oFi44iPpyDL/YMNQZk5Y5YR6q4urCSMv+zbitQjAIJnYbA9obaH3dE
y/RG9h5YVWYLzOUUcfcMAtVgMQrnh3OB0z3/M/aLw1xZnGBZdLPpMFfWste5ivLNXEPqfkHsm2xk
UnjX0OvjkXmJrhbZYurj7DKjwL7a84B5t/oaZZhmwHikNnv1SPrmdSAdtQvkQVYepjIegTXml20d
WLizl+GiAMH7GW/DWVmrgypyUwZglJs7QXgdn7kisLOl+RNIvvjsaN76YxaB9/W1zwzUWDVevU/b
INtNI1emX5CrBHoTpeLnRt6eaT61EUsbFBub3gQMq8uDESvJuekLXA9GAB7a5+H3B2PIQSC8aMrJ
WdkhCRFBAGV567dFFFssvzRN5DcXocj0XU6QvXHAK0ZTZj0oz7bPXRwwI2PVxVW4kXVQrUwTuGK9
tG03Q6DwF1PaFBS6JAkPU/otOFsPUyqZPJop/Z5UK3NBM6Wcumxnmi0VAFNCejgiVGcrHpTx5TRL
10RpM37OaRxvTV+phxicHBh1a2YDdTl2oONBs/En6kZB14/nwMqjcP+bnRk1D3Zsf06/zwRu+NeZ
ki4jb2Y6OpjZlAQZ5HwF89BZsVi3GUIwU5g1kZZ0uMyg2XznarUxpO/C9egWm16xMk1jVjKQD0tU
kBszw/ruheLVzPC545jbRKD+AjGVh9RED7ip6dd+T7esSgUE45EjgeDg60XNbO/NTi5qnpsrOg/M
jjb2ecnYbmmZpLu8b7wrCjjdAixAw1PF/XOzHR2rYtf2uC0x6SAfPmAbZc9OKORNdhBeO3UyG9/v
TpL506IGlOh6kqpF4jq77oilLkSiz8yZphpD/zqc2jNz4OFzax4zpyEzVqJlxnpfBGbsB35mjDT1
G795TnPEMmNzSxWlv2y8HkI3JU+XbunRq3oK/FlXF5o72r/JrT69x2aabTPbddegBmZYIfnSGICb
NF+GvU/PQbr/6nnQ3Km9g+cwe8qgdyF6y37uCXC0j4qHZM8S7t4AYgz6m8kdl03pOPfS0eCSEeO4
rOdqp+OonJuos3k1BlcGWK5L31okPtKqM9UDGSwF5lEvO28crm6yrhCoMseAw3gZuZ3V3yClEZ7Z
fdYuQRk6fbbjZJXWMvtocWfclDRxsZ4T/zEh08oYCLdAMer3KSmUNQ5TYiEtI99Sw5spzbVojJjs
T6Y0BnlO5+Wk/FxrsUlEWZ29ScCYbIvi1WGgnUn7zShBsSDOSd88Dk1jbJI076c69hvf74OJAoef
lXt8UzktaJSEM+9yvv1l5f6/9R1Hj3/92i7TdrbqfYWyq1/OZ0bBjNfcJLPHyXM5XA31GahvQN1k
rDe6TvrbDtqCd1gOEPOTpTwzpHpWnfI1WPnbFfSUyruxmdR5KZMUWZ1vLHxwlw4ykabnR+6i99qV
Ga1Dps7B/JFEZjZD4gd3Ae001FgbbU3l6a9+yYr1FFT0dnBjedH09MG0zIMtK0iJ9fQSCkb0dsy5
WEnw0mH7Hni3BRHqwuXugxk0XVMq39iHwqpWcSo5KCzyYom7i9pUugZX1OSuOuW+omHdkIB1Smu5
MShWppyDxSSt5ICXLSAitvRViezq7PV9DmNvHozFcY7vFsbeTHRylQk8S1d276yKEeyjyWv84jSU
YaIdKIWzF5Yzgl2KzILuxxDIybBpHmwOYZOj54mPaR77jJ0ARPwXiEtj44Vus/SNlvwx3nKc7Ghz
eCFmxA/sfMHMuYoUIW4AzujfQELnT0N/GgqBUGbuFBdUxlg1s/LQ3yBzscjVxPbx0KIIksu14UU+
4UqWYLHuI9Jlzd5KxA9Njm7GbJ6pkcpaolCCLxrWI3ZkTI4PrIDiw2zXmlFzyQOFs7Ex00wKFMem
hnly+80rRFgyTSOonat7kOjtzcGpL51w2YIdYQ8Wj/oenPY/7NfoNwenE/vE79/Yh44F0tl/n8f0
f7+uoaM4zhOz9nBdTVoVEaRIro+D5knNFzesF8d+4/SDi3+/iHlx1dSHyx88qZxAEqgLhzPIwlmf
ZPeEMHb7VEGlZZPVqDsrazk81fmDGe7aOFtbFPu01hrIQx5Xs5qc9YkCHbsE62mw52Vo3dJk+GD6
U8K9hQDE8DxJyu5m1DqDRkdsfXI6UFBA2S++VKTkV10Te4cBEvACbMeuuEFS+IDX/e8vw/9KXgTC
lCDoqZp//Q/aX4QEA0yS6pPmvy6yL7VoxFf9P7Pbd7P3Tv/avIjLz+VLc2r0zgdTv156+Vl/ftdY
VWAHGW/al3r88NIgV2Tmx5OcLf/Twf96MbPcjfLlj9++AAuEz/bDS5KJ6rfXod2ff/zmh2EQuIBu
/vfba7wazC/ij99uUyhe6M8/dnv53Og/fiOe/ztKtAgjDgjNiWcDK9q/fBuBNjriKwFKt5jnogyn
ErVO//jNc39nM4SUEcDvA7AcwqkR7etQYDt2CNZv30PxHirGvz29d5/T8XP7LzBLXIus0s0fv2FT
/K7WJwhd6A55mA+KHi4oetyTAnTfiVHwW2XT/SjVVei8eKOzr9MZyES+ILTy2AfTl5y6Z6DeWmO2
M2C1gwhBlUeAW2A83jp5uhECOyaXXpDSyiCW6KB64SKb0g/xBJYNjYrSqt9Qnj0UCKxC6k4gpYMi
bj/OtxQk1atOtOEC1HC7NhxvIS9xE/bVg53XEYK8yzAKFPbKgp5VLL4bs7xCstQaUdfhLlFQ9Ngy
f4n186UrkirKc8kjqsM7Nye3paVWmW9tuwTs3kLVJNLdk8WcR9DoXLUaNUZOsIMe050ILJT5hFfQ
p44qMA+qFohQZm3roXwqy/y5EihqlSCCbcB4mjpxtigL8TL2iKhQvh6RYgtrsIX6NWoOY3DK1zkE
bgMVQXln33dcL1T9QQfkVoDRO0qH4gkaZiuoUd8MWbobY1QU6bKPuhJIKTLcegFca0K7BW2gddd1
OWroQJAasd5G5rRlVx76G0rSqHD0Bwv0SDlp1n0ZPIhsei5yb9t48qZFOh4kpyBvS521Bym8EHGQ
qAGHUdRj76KgmePk7cMcmAzH+KvTiw+c4C2UQ3xb9t2Fj0hGNElwtXZQeC6dVi2YsNeFl3/ybCjR
Qq8wKooGvXHGFwgU86jLyxsnwOqvAE7E8f2h4zHQRKDbHf0AVxEuNIzkXjugaIOeMXjMgsscSjCO
07SLOBvCBWt6IGStaZOn5EqB6zns+CKFap0cyl07PfvcdaIuBS+qGzTXLBHnQ+KkEa/xCU+NesiT
6bF349VoW1coKzzjeSxQQEW2LUX4o7e/UCHziA0e7gEOQmn4RD+Q1getXXtpUaD65IWYmmWXIiDO
rrMkewLLFVk0TfWSoHQ9Ctk6D+kYIYrwMpU1aOu96XPtoWwgyFCdI86aUPCFwyUHs4Xe9Nob1yDj
fQxzkNCW3r6wHBRqJdd4c3GLzDfYjYbQ6bG+tmmz4WK6TTwqAJZv5BK0ONlKsc+VM6LSDZSRUiHt
SGNrpXi/RGZ/rYi1JZ392HH1UBC6o4F44La+iaf2YnSqD0QwZElF+QCuLPAi3TghT5aWBdr4rtxo
xq8T4SLmpvmCjxBMDeSt6KAJ5qddt0y9fF/ydtmxmkeght3ahYWIgnceOukEGrcK2XEESV3SXRYE
36DaObPS4gaC4is2QsLITbcxvlmtql86VmwLRlbZOh1ROw/i4iiI2U1GlpacP4yuXgUNNDlYB6Bp
rTddoDb3YLE/T2fhpbaNITeKQkn88p9QnrfB853LoL46BPyGjgWeAOC7pbNA6vsplvanvpUr1jvn
QInekHHgi77nbiTaMqpUDYYN7wvUx/YNeH91CH0eXZonivvfAhy9O4+yr6Cy3wc82NW8nXf+H8Fu
eu6F6fMIUAIgt2dV5z132XgfgyLXc2eJqmIbuvJDUwy3trK2NC+3I8NXzPLSZ6tne0WTCBD0T6Jn
X7vKuuqVu0ft5ZnngphlustnImI6fsIhY1OjXHyQzhll1nIk6SYABeObO9TrLeDtkk/el9a8rviU
orTTwe0tICcrPuh0MzDdDtN9y3gfUd+9ipX8mBMuF6CeXuIVf+mHmR/FX09xdR736Z7GCupz3VKA
p+8vns18tcN+Yr7HHp4NBbkeCqsgpUMCB+NvpO9KEFxB2LO27+0c2Y4BxUk+tRcoq7EiWdCt6qxV
4vDzRqzTJr7KZfmpJMmZHOO9qN2bMm6ve9Ay6Ko8UB/9X9jS/HTj8//gngbcXj/fzfzvr0n6ucqa
kw0NfA5bmcD7nQF1TlDSQvwA3AHYsBy2Mr79u0c9nwFcCRIB/IP9yutWxmW/41CL/2jge+CXmmtl
XrcyTvi7GwReYKMTeBMvdP7OVsZj74lprfmJecx1/XmL8+YrVJDaVcjzxquS9ezFbpFoWRLVO8nG
QRVIXC8qv8myqxIEkiVZ2sopLYgTcyjc2Te08UFGOGsH+OTPvBmK+nOoZdvdC0AEEZpukrIeImAK
wmnhxRbC0uAj9Jp1HGZTDr5CSwBkGk1Me/ohb4muz2ncTjXgtaPrL3rPV/GuBYGkf8E9mlSrPM3A
ZB+TVqaLnAHOgqIqz8O5L7OppaLeVrmrF4kWabiIKRHjuoFc+RMIfFS3DNXY26BWmFpyAwp3xu8m
whE8BmNwNZxDCAAQmKwXY5VFKHmHlHyT6nptJ20NATkQmkO2TDkjv5MpZTpKkLKYrjlKbfDDt5Q7
nTOH02vLd7E7AZAU8NtRMcRsc6AMi09kdKxHi41KrkJBPMA5g6kNV1YxgXAUt+Q+vRJBozhIWkHc
9bHMZB8Dca7d9gXSDY1307quO0E1wQN/Nu0ET3cFmPsHqBihEBvJ0ThXy4lapbW0qyHEyoR0jrOp
AoiXrPKJZeF5GKZQ72mrxA/PeeCX6ixvKt7uCI7IDjaPoH54TL0qRa5wAA/9mgsKzkrUrrvYK3oN
gnDQWE98hqW+6KC8nNeBchcDrXK5HG1oUD+EwgbOdnSabCwi4oI6d63GlMeRHXhDsLZS0otHLxzA
b42K4o5VkWvxIrwgmtXZfVdMkFQNeEjV0q0dlM33zKH1Q+sEvvzoO0SFy66xS/ccn0DeQ+NzQqKu
7xG1WSZu53YRvmKtv5kQz4wvQEjvpRcy0Mj2Krxd/Q7MDGCPh6ZNlb8g6CfjpU90CRAiHzMk6nxH
FBc1OLD8Wx+A1HvhSea8AHhsYTtLba3WqA5XJV6FaoslC5oqOGdTkjXrUhZCAsynIJWZptXoL8Cc
naYLldMuvYH+4BiufIj3ptGUs0S2ERB7iB6lbQt6yhangAAZyyYDZUiNTdGiZERMl20oWf4lIRZT
izJwhkeI+2g/ygtV9qgzyPxhmfhpkawlClSyh9zCi44cIHTAE4l6SCTfId3bbcI4Cb1lHjg9fo6a
IPgDcn5Z0SoCi//EN9rLarnSClnJpS8YUhkZALrpRwu8OfGOg7O5OU8t7GmeWshAtheF9gFhQ+ZH
ySoq8hoUMpA2dKB3k9oAJw1kbK0NpJEkUlKqhbDCJmgG0qyYPzInChrb+9o4XlOC7TbX6RZQfSRt
8lppcPQGGlkvqKRb0MPtCsRyrQqUetgRgQd7VrCx6/PMCpx8Th5p0Jb2NExuPW1X2L2CC3C4CBO/
++yTwN4VlhjbiJS9c8apr/TKGwRvIlZonC4qzSF4wkDIFi98FI8MUQr2YSDaYzmvLqHAq+XEDd09
C0k97YAjDeWnhpEpizho48lCsjBnl2PQJdDlHLTuQHqsrOJxIHWb7lVc8/yiZAHhK9r1jX/hxyMI
hNNU9n7kQ9AZCIKuS6pLW7teJqIJCZ8KFNYVgIURASsO3VWAoKE6JqMU+js5lfWTbAIb3ClToPtg
AIweO21ISoF5fQtV3NG9s/vaagBoKfreQj4qjmtIe8Y+hJkBm6luyg7JwG1WpmG8twfbjvGhW1jZ
priwfAj1IGW6DN0pq9ahDHkJUQAIKO46gCE5SAI7FD2t8OOC6qPO4thbZzJMJXjV5hUanyyOfoF2
Qncxetg6RSrn8SMZETPY67T086sq6HDUYb5adGAGSYDQqKEq4yZYzFTa+/ZV7mUhaLy60lH4NLj9
pWSWay2tgGFBB80K6uZ5oMFCUU8lZJWV02C9txEbCDeC50Gy1Mr2gkXl4f66zKFfWm2zKeYEC6+b
j6uG8aBdUtd37qo0TopIisoqNiUAQ9a6KGmmz5hne+PZ2CVWtkbCcvgzpshILXBnY49JY+lHP/Zw
CG6UCB4rF/jNr8AdNiBURH2DE4GkDvc4i4JSYBnGCPkvqsalw1JWZCw+kgQocwnxG8hGfcqSEQTN
ZY8f7GpkAPYtgGAb7c9TWLb4XfYxT/hDwdPcXdZOPgMbMuReFiUCp4+eA3HOPQWNKrb+rShoNEDl
6WM3S8Tj47MDuaupmCgOB272TGytHYji5SEEHtxEtOqyz1Kcmm3oVzWfdBKS9spuJxcRR9wdu0ji
pJReiIFbwyZDrLp/SjiO0aswAavIdqoAH1n34AnSF6lSkN4lyAPiJxtmDNlypMvJHklQyfCZ+k57
jl04gS4WkzHXuwHy9qDZtbrBgnyco+hYLHWWVT7CDrQa4rsa8AUb1Chpk39wK9LyjT2Kun12QwuL
ZgTWR6RcYjUgzxx1dpIMBOuoN+SfE3wW1pcOX+0WWemsVezPOJhA3IQ1yRmry3iqWux/EfyW+wT3
bhxL6pKASLxIuulspkGO70UBcR2glVsK2vKi8vFVi9rakeNV4WJZROgjsSuwuZfi2rLHkDzoLs7q
29D3EbIhw9BMS8fFNu5ywJqYgVCHVeeQEqg+SPCzkQA1KUOeIOcV03QmtGPjBYr1IEYeKe1Qsai9
ABwcwAIiR8tTH5TW2BP2+dZJCkk3ZU+gdKNjmasHQaCQUyDa7yJkid+ge6NKv3schJfn+8Su8Z3q
K0+oS6otVISrJOHeqhvcsFwEk56X4FRK3NRdHOAjF+oL4dINhtZfUFdRsmKaoAKST4WyN5xN1N9B
5alVy86SJUddsUzEdd3E7rgG54hjr5qxlc4sq9zlV8ijhv3TWLn1V2coguEs83Mr+FxTb0z/BLNZ
2gIFkWY+9PsybMXAJY1kbLDwgqond3hZxP4gwNTWP1NocjaLtNJ5sRoKakEb1x3cHLuwsfDlpa6L
uL+c0hBibAF1uz5Z9W7B3CQK894aukiD1NopIs3z0XruBMub59x1UNiIrRhkxc5IT7zpSyzLrF9p
py+h3E216nUUMN411y1jqt7YFoV21Ggn1nUJEqbJO4t9f0jLBVhOfWbv04yzIfmYl5jyPtRF2w9n
zTiWqvuSQeKmEuuQp21/OPD9rXMV5J7x/2kI+F3U+P+jOLGDI+3PD1UX4+cKqde3geXZ4TU4bJPf
SeDPPyzi+gF2xt9OVKGDARzRcY92iY2zFeLQrycqh/2OqC/zGcZ9NwAz7/cTVfi7b/vQbcSRCpRu
lDL/b52o3h3NX89TeHozPdSb89Q0VQNOVK3c1j4X5xMYQz5Kt0It3Zv34QeBiPeR5+P0J/EHbLYT
VdiF3HpJLs8taA72CEDxUCy7KiR/pdX7Pr5wvAqOnW9fROqIAMD8QG4pYHq4QMP0R6inUYQSG8cB
cAIC3vRaZ1ZS/MXreh9fOV7x5BjqDDkVvprEFgoMEAXuHSLPUt6iOvfX79sJJ8/xAvOF33wuSud1
6vFRbHFKDbutRlFNswXThHyyOkvHewIxoxcsi8kdqnD1R7CUgxyByTSXOxu33YdfP42fvUyEB94+
C4t7FjIKLXRrZVunC5oj8rsK8hEbqF9f4Gffj5OIUNppWnMdQMQcZ6LbqmfkK8r2mIdbhiWGf3iR
mZf3zXs5yLzyUz+VW9ziULEpU87Atd1zZ1HW/XRY895lx96G3H72Vs0BizcX0RoaBDQVahtr0l1B
56i/plPlnP2j9+mUmklkUne6tsQWR0/vvhjLqdygHDDwUL8+EWfz66v85DXQk8XATsLU8VksttzS
3XoCzmRp8yr78M9mP1kLctSNExxd5VZgwblRRAJTCtYYYLt/PT/5yZeJniwDpJIDyBGF3PrFOPRX
2AWO9q62kthFpXmpkH7ppTir6xzStFiHMx9iLWnq70FdmNlntGy8bBVzG0lUsApJnB0szUA6bBco
EPj1U5w5YY6B0O+/ajo/8zdfkjETiNsEWKjiiUFEvhU2WEwLD/XFKIO3QvFpTAFVAy0CKhLPsa0r
hpX0Mmf6CxmA+Y340eVPFhWwIvUI0Cdq64ua7fsx9m4mwPQjOfoS2tlt+Pzrl/mz79HJstHySRZ5
n6ttgq3Fh9JiZRClREj2z1ZferJqgFQAoosilFtOkX2JYlKV90GZsr9Y9X72PTpZL3Tvt9jApWpW
IbRwyqM5ZKDr/Es/IqDy63foZ5c4WS1aMF1wEMSorRUixBhxCzPb9TTTb6RB8M9+zkb/+c23jU91
EFYpdHbzzMmCCKQWCCQUpbD4X3wOP3kV3sl6gZvtNEuYq60nLERNpr5UctmWDdJI0FPOH//Re3VK
m+7YOOnygMptqmjDkDEEpza4PpFsvRwaQCn+4i4xP+kf/Di8k9UD6WgdxAjPbHG6AdUHJV6hbwOc
loILQCmtcYHq6ApCa4IglNxxFJr+s++Cydq/+Zi61FbElTGWrS6r7oKMeO4i0IMKozJM0vwvXt78
Mn708k5++24N6Pfg9mKLQ1qVDBH0jIW16q2gBKUcJ9k4I2X0+OnXn9lPVoBTnZGOWdKJ/w9nV9Ic
ucpsf5EiJIRAbFVVlmz3PLi770bR3fc2QiOah1//jjrewuYzpYha2gtRQGYCmSfPQUE6GVFbBSRN
9zS9bGNWf73t+0YEWEAJ4NOG4Npa4GJ9znXf/EtLV4YHq2X7/UYIcNAFBJkKpRMlhEIlmIG5Crml
y/VfbzkGqOH9zdKTqnPzJpk9LEkG8l1PLRcS1gP/Wm50Y0mhoEsL+rVcQ4m91SHK86mYj84Bi9/u
uJfnx1BN5ATBP+yOoyfxPa188u/sbtCugrSbc3DWWFZwB7w8H4M5Doeuzoo7edfMchcfog9zyvmf
m5bQhLLUQGK6IG1ukxDZ+/5Ex56KiyydPo1ko0p0AqDLQkdpGnoyGou1+MHR0P/7+uAWX/L3/z/z
2GxRxdpSXDTc1CPVmbI+yyCtjgr0R6Wd2fnMs6FpPl0fzLaQ+yY+G0w7REJ1uYQp0mr7BdCL/Op2
y5YexPD99vVKXPD3YZ99HmUUB/rnQ5sMYM4+T4v7rVqHU5P1zRnKLtCkVAenkc3o/JcDQd0tG9f9
0A6DqRgu/gLw2ok14JAFHZ67Defry2UbxogMawBmOtpNWC63V9HI269DGAJdpMsbBzBCg1+CqwAC
XToZgPbuI1RBlzTyoZyTxeAcLn5dn4ZtW4wQQdoNFC8N3uVzUFb1Vy9Dk9sFgO8QqmROlfI79OWg
Z3GpqescTGzf8VcsgRhRoQoVVG093M/d3Ks/+XnpgeRy8qv+wNIsO0OMiCD0kKOigjeMXmVXRFPh
8fmCvggX1OT9QoMP11fONo19RZ8ZNLoC0AUAPvDERzLtJHrowvio/9w4CcP1GyRjtdi9ER1d/iOE
fZuzhhTEl2bN1G1vPWI4fMoGVbghnqusljICb1V7CYb5s9Or4e62JdqX7tkSoWU7bB0y6EQvKwRN
OHXvulZ6B1+37bPh6OjTJNUkO2xA7/uPBNEE+f7s5Dfl0e3ZtsWGj2cOaQXq+vDxImt/Vq4zQVTd
UfXTbctjeHjYNj1evQvuzdXavG8CZ720gEId3cQsrk0M12ab46EZqMKvX+c/WwrOsx3jXqpFAs2Y
vq2d7P31eXj7F1/xaM/waPQRgdq9qbHPdf5hI+o7sJx3JOw+9MX8Rk/Vg86gKl21xYl7WRZdH9Wy
OZ7h5jmY5ZBvEchc5epB5M4v1Ow+Xf+0xbJMNNNA+yFFtQdZN46eCyma7eRpx4s6RzkH/r378WtL
tv//mWuMC2CMxBsbKFsCxqqG7Tz4PbsnwLRrRtsf1ydiWyPDxYfGmUrlYo3CzB2ibQlAKNVU7fn6
121z2Ed9NgcuJtX5Glf9plWPucPy8zqQ/IzNriJwpaT314ex7Ybh5zWT07Qg35IAWgLpgIrO+n2L
F0YfoRCOBsnro9iWyvB1ZwrK3luDJvHC7kLmsT4x3P5v3G3D01tfhyDUI9gH+R7yFI/1utOFaXBg
9gd7Yfv5hrOjLEQnwWadVGHn+VEF2bkJ+l+sm5Pr62PLFLuGk4dBm2tI/DaJU23OCdzz40OnXRKB
8K2BtBEpP/mEZxCoRWnN0xv73PmDADC1X75d/wWWKbqGwwfLGqDboYHLDHpF0G/6T+PqZm+uf90S
LU1RQg/lPuCHYMzEr5z3qEwPfYRO0M09jZMo9EkNDf2ht2WqbjO4Hd723HvWDPAv8EBhwGKvB29L
n+soHOCtd9dnZPEb13D+oONyA+CsSQQbQKifBs0FzcPemwDSBvH1IWxbsv//WQTI6l4ByITyBDjr
6XntdsasoZYHjm/bEsPxh2DnnQiQKRFsyz9XKwfVZHYuvXaM67X+VXRA01yfhyWSuYbza71wd3Z6
7EW2IhzP2wzmVn9+M4Bm8iswMv8PBLUm73dTfSXqu0YcaEAsJcp5wXqRlCRDB7lpvFW+A5P1gAaD
j1u7DkmBvtUDj7FZgBEUqn7yswnwnSRTOkeT/+KB97NewvkrqNHS/iYjQIfLSyPYnKmYcshvJYBA
hCdXSygOo9h4EHdeNzFoyLz8+tDTzK0KmBh8n99p3Yz3AD0VN/kIipwvv+52kDIUNQKzHMGrOtZd
cMaLKEt4uBxdIl/fBCYMPydOE4w+IH7JSpX3BgDD7EOjhZuD/qrxztft17ZIhqujPyIH2Ysok74H
b7jEM/ey8Lo/WCTINLxqt+yv3O8zPwfkj/WQq6kTUor64xRIjJSPRVK54faGgN8XKizAYaJ/W+OS
idaAsEb3hbtw9XNxssFDZqvm6tzyTqHBpPOZF4WVTz/1YCbKoyYP0bSNx9T8Zdo6oGXCgsbAxRQP
fNPj11JtDIJXE6ATJZ3Pkvfk9zj3HVr+ZhlEK/UJi7YB9/ITuH9ddESmKSqypTO9VSRDH3MJMrbg
XMkJEKsQF6KHegTTPliglH4Y/XJ7IGnYvPdoX0IoR43fNyjIyZMLGOT3tlr899m8M8mWzPlTzm0K
xJau0GdJAIW4UF2UD6Xk29O0tMMTyJsbcgkkgUz0vJVf5Rr8Ay4691dTKDDiTmX+DzhTwm8Qu3JO
bh/IJGuQlwDSRwPct+ASGIg0DqfZTbICbQsoMLmPDXOL+12oNMCTfK2horeRTzyj4b+dx/RXlhPR
RspZZuSoxIimF4ZSbrRVft5F6PvhX4A4CSJw+W89mCkgQ69PPR/YH7TX8gdS5QAolmiUEJEPeuYP
M23CuzJoso8yzdDWuCo/fKqY3673TgbiA4B+KtCNDio7ygdYHCQ04gdgvDQEpVqVDKg7nx1o5J5H
LeQFLGnDwf3Lcnn5izJ/flDVonC2uXfLRCrfCR7AxbZTjmy8bGMXmCkUxwbAwO/JCJm2GBhqdOE0
mzMvyS5vCZv1IRzsH/yYfV7/ewgwYRxrul/8ApSgdaLlNnwZaqLeIYH5M527LQIlbyHBZFlVJKK6
Fe9A4MfKg1POstCAxr84rVekDmoozjUJyys35ijQQXXHXU9VXvYH0do2hHHABTUaY+ZCNcnWAz17
4hKNRj4qnT/CPsvpjfMwjrUeRIBAehXAMoZecSGlP/wrBSgKNmDijqo0lohqqhiWHhBWE6FlsrHR
JafB5+iV5mOof9wUsQGqebEXQ7Opicq1TNCwWcQuDaFmlYHE9PrXLSYWGucBVMrnma8ELURp8C0l
WQPJYtGCFQrIXFI2yGOX7njX73+WeUUPDNu2Zvv/n50SKXUUmAWLMtEu9PLyae3ioAYX0/U5vX4b
hMjky6+P8+aw1huBTqn4tpxGIKX/VXPrfcxan8YdQ18EsNVApR2socWUQ8NbHIAq0Ri49QkFB0t+
KnU7hRFVRShQTwd18vVZ2dbMcBgvUHNBkQVPChAtP6YlLz94ItS/rn99t6ZXQs3f7pZnO5KVdAlC
kQ2JDiRA7BNw22lUFuh3LMac19C7zqGEcH0sSxYIzTwvN6gOWDCOeenEbg5GczSvoRyX4mQus59L
mX3th+VuUY2+H3Hbnenw8fqwlgXkxv1w88BYmoFNDE+CcgEHhuPErQq7g0lZjIAb98Mi6IVKa9Il
LtpNqkhUoQwuYVoJaNRVadocDGNdOzMcaI0OD6W7hAo2Ps5T1bY/58LP9GMINHf6MO8Z4LsStJY1
MngZ9e+XdsvyD2MG7ZyDH7Gv2CvGwgyD19CaHlGYa5IakPl/1Aa8OdqkMwjnbMhyQ0mvvRSMDXdo
o6XLgVPbds8IVOin8FyFslaCTlj6xYNOAtjbjnzLYv3cjEeN8vGca7ME3T78VDS7WgVUdy4jCu7K
Ed+uG6DNRPyXZh/0agx458uk2OBvELXIhh8l2lEoKHnQnXvbIMbehAMkDZElEDEaIzBGW/qnEm0O
Ea9oc74+hG0rzEgEtYGqHaiIl7SenpjvO2/TRfCD8862F8aZvVQp4dQp0jjlXvB9gnbrgHs/GYrz
3DTtdAcVAkcfzMSyIzvM9fk5JFo2FaHjhnFbK3Zee9x+0aHsR1L404HdWg4jE87q+YAygBpQJosL
fs3/OBpz9AOQR+AkcNxaD5cWmfzxfplxN7m+PbYRjUjUV7LIWzGlsXJaSFv3AQ0i3U9ADUw+1MJO
bllADsoXDEpX10e0GMTOF/F8GaclzEq0lDlxXwDQcxrCCawLFTRovei2AQznz7oFEj0FAnYHPV5I
mAKHVpyrpa22gwFshrDP7Nnxl5ONdDoHUh7Y2eGuEIVIZDYuj2E+3RjAmOH9bUCafFkrLFKLbm9o
B3nnHC2PN26B4ZMBVZy5wqmTcCm/gbQBBxyb64OMp21/DZfcpkXNhKIlCL0b4/tgncVdXwl+sPaW
r5tI0gLVHlagpz9xeN49TugCSQZ02h0sjAWDyUwIqZAl6ILTisSjZNX3gTv0RDSQvKIAGjuD1jkA
q1D8Zf7eWqI98thspXjg+ZQnQ6g6iBcU4R0V07dOrgcxwRLiAsND0Sni+hLMtgnShwLOydP510AU
tAW8gv03gVOaHZzUFrs2Aahhuc696JCE0bQlp0ym4VsIX0KxCtrgNxWHmYkgraUjHMBokOKhooJg
nTNAp94lXySkW/9cd3/bLAzvRFIGYANEzoTOSMQMnNWAApduso5iPNgSmxEa3pmS2Q3R8JAnM9RK
xru6XGiFHuVakgMrt+05eRlhQGYdgGQSA7g9H5+CifmJg+vSCd1IwfuyaY5ALbaJGIEgVxtBkEmX
eCi6DIL3DZnbM0OTGj9YKdtmGMGgIek6MjSZJRNkm/8tMpe+GUvuIZNb1exgsSxjmDhR5Lc0Y2Wq
knTN67vRpeiZdeY1WE/oGWQ/b7IqEyvKO8mR0gMLkOs1GXAZDCI7Z8JXheZaGfr8fH0Yy4aYYFHa
AmJCIIWR+KOmFzqP+Wl2eXjbbpgY0YLRUjaQKUuCMA/fDNPWvMc70ftY5hDzu20C+yY9Oxuh+rcU
M1iFkqUjP9sMiRPZ0re3fXtftGffLuU8MMKrPKn7Xn8IF6idQ3u3vy00mZhPsIzQre+Ywlne8u2U
NbTjEZra0hytbh4IdW6bhOHauaRbqyENkjA3Az0MJGelPNWOHx6VbC2xgxo+jYQtz6ClCFIbSX+K
fuujrsjf0GV5N08LOTgqLJkgEwKqeRaibZ9lmIX/bvPm/9AHyU9eOp7b0PvWO4RHMv8MKvkv11fN
4uMm5FMXEx6vma+ScWKAzGej5z+6FP29LpgNDuZk8T0T8sndgJSdgyrNsoFDa0s3HntduN1fn4Ht
68YxvpCcLN6MBnLS7FxINV52KDz7B+tj2Q8T0ikd7klWSlSYtlaUlwZqFfRBZSP9NXiAGL+raKY+
grZe/LOiG7fNozVEsv627Kxv+PxQOLOeGF4tk0eWe9JNzscBjdKPtcz51+urZ0kimDBPz++moAC0
CNCZ4dKF/L96ycpIrsNPQVcZrTmy2dDLrm9zUt844BmrAWpBUiZBJWS+ON48fhNrcYjVt9mCEQMa
qPa4vIQFODQXj2DeRYVmSpsD3JTlSecbAWBJweHU6kYmVeF9AC/ch6BHt7l0/e/Zhm76nh6MY/NJ
42zXbAGTTIY8SOOw5twP3QAWOeRBljlrD/bBMsT/YDrHdVBo9sfzvgZCA73vIN0GiQBUAdNmBDvc
deOyjbIb3bNzpQPp4KS7HqkW120TvjZgRslF1fencS37gwuEZc/3xtrng8zbAC4vtjpx4EPnEwRw
byCrcBtqmJH9LHg2A45ytuI1yEBQhYKQZqvelxXNz/maHvif7dfvS/dsgHZC3M1DDEB6sHZQz+3u
+2Vp4+sbYPv6/v9nX+9KPU9e7kCAW7Xqjb9s7n0LMcDb4joxnLlaZLmheUvE41CxOx6sDICPrjrf
9tsNX1YVC1ApqmUCHYI/IaSXTiHzjnKntoUxXJnkExqswJoY16yECE0K0TnuTurgpW6ze8OBfdBM
1mO6iRhEiw4QV3xc2rNTZXjbDhmvjgqTlkmYME4UB7cZXTTIZTCfJNNOIdD083jbpdDEa47o6fVF
3oiY53kOkS8hY7Di1rclSE3IphcuwzakKQJQ1+JSAApQEMXwsJ1IlNU4Fg5M1LITO/HYcweQGyFT
NiDOsZX/kVNVRER7b7XnHFXubHtg+C92tkddVsmkywuwRQ0z+qDT8LZGOvaXxu+Z/0LOa2odkHGi
XObN3ws65pcuEBpUO/7w4SY38wwn3uk0SpDgp/GsZ+SnJ/2tX6GNeP3jtuU3fLiBZEMNkqg0bj35
1Qv1IzSnnyAU/eu2zxtenI4NgEwgtEw0sMT3PTCNj7iDbQnYSo+w0rYZGK4MvtIB/Oskjf1x+5it
9YO7tvelbo5A3xb7MVGaoAwrmK+UiMWcF28aXa2gNe0ccGJeXyLb940juPXlhLYUnI7QPw+e+kEF
n4YWmpq3fd04e2tKZxCCMZwv0OR8w6u1TTIon56vf93y4DIRl1W4zuuy4Gx0oGAaASCEopDmyynX
DxDlbA4ikW2FDA8mNVj8PaVho6AxAPId/DSRVOvi3rgD+7jPfJgUWQ30SIcTvi7UfaqKt/Om1N1t
S2R4L+Rg8fxJcQR4yp+jeu6BrwJ5/ISIdAK1xvfro1icwIRbEnC4QVph243IHX402iv7t32VkfBN
gKfPUceZbSMMb86hqDPNo0pjEOfI0xyMAVKlfDnYZsvl/S9U7tk2MMjXUPT8YKUg9nwf1CAObRUU
69swv9RQXvjaemF6cIF//VEFZtOXWx5UlIiVA5mU5UqdtVN0DwI4pnuOLPiFeTXU/Hx/BWVf7R84
4uuuAkbDlyOu4Iaa6FClMQ3YpwAM4OANkneg+/ugBGi6rpvB6xsUmOBLsNC4hahQEyShAqv26Klz
GYxH6Xjb142j2geJVpnTzImnYfXPeS/42Qdz5MGVzPZ1w8ubGfKjE0CH8dRpHqcMjV9T6ZfvbluZ
fdRnxgWAS6fDFqU3v5bBEiOjXM8ntI3z/CDJYQEcBCYITYKEIuOQNYv9FCSGjfg2iK29CGd7hFZR
QiHuedYz+bKu+YObLn+uT+t1n4HMwMtpgZW3EVuWOjH6tpoOEFW07TwMspA9mIAzmkVrwH33pNZg
IQcTfT3UBMIIAgN0ZodazU6ckWn4IMQ0Jy512k9e1R31p9h8xTjSQTnmb0hBilitpQbz9kCq+VSl
PftBMJ13IJTsDtbPUvUCdMdYQMjgknzD7aFxIWj+qV1JV1yA8Yfck3bb6kPqUO3dN0WtN5AgcV1F
PWHtAv43NP7HskIN7LJCr3X6JEdFh3PJMuWegTM5RE1Z/MKE46TDOswND0RcS8gHVh7kAHGWHzUU
WnbThOMs69AFKCriIeSPb5whe3TV+ABywpueKMHOnPXc7bp+RbJUUtgngP//dEOBjjWXD83TdfPf
d+l/ATYgNX75eeFBocdrFhEP0r3Qjf6Cdh0KFPmXHDS6UeClH4d61e8cNd2UKd+Zu17Mh+oSrxWQ
7sa9X3/esuUdE+A6bAt9WwA3YYY+6uiVrgYRS4E+IxKAOdVxIHZ+fbksmx0aQbAFuLyXQLXHINE9
qSn8CBHtj3hZHyX4bd837jpg7AqguTqJOG3LT6NX3TtTfQdW8gNntX3eCHazGgBxDwvc09KRgZG+
yUFyNHaQT9C3ITSC0AhuDOy1y9BgBqHX/1YEhsS6g+uN7dcbQW2Y/MAFE28aO2noX3jbpMlE6/oC
1l55YJ27Fb7iDiZesJnAR5e6NR6jc8a/BLOrEh/SBR94t/xiIJg8eDNaDh1uOIHfQJ651kADSVd6
F1Beg+uonZqTT9RwITk6Ookcj85VW/jbl/PZwR1mWdrSTiN5qDPvB/F59atVKT+4dFg2xQS05WmP
Oh1Bh0CAVuqz2yzbCbnEJt4gYXG57nS2CRhOIbisgeFOwxiMz/oLTRl57yIrFF//um0vDJ8gjNZz
7cCquq0FWYcea5EssuuRxZXTuQhIUUJPlTsHEcQ2GcM/KlCsF9UEF5SMrXG3aETAkjYHS/U3c/Wa
ARs+oiYUgWdZIp67Tf9fMC9lcA8hhOW/rUDN4C6X6wfi6gtbPfVB+FALvSdZujqnRawki9HU9ptD
rrR7k+smeCMcj4VQoaHjcN62Lvii+j6kBz/VYjgmIi4vl2CE2kkYo0yqvs1tLj4DytojUd8vdXJ9
b21jGIfnsjhjVSiexpWi452gI1h4aT1dWucQU2QbwjhAIVEs83mb4MqzUicp5Ltu5n+IzA+u3ZaI
ZCLeihCy18Hq4dXTycsEdvQICRSoeU/TxxGEDOfrC2Wxyv+RFpi8LQ1zJDm45/CoCJbmAvWM9iDc
2b6+//9ZBIIife55VZDGSHXgLlFJ93Pq8vbT9d9ucWAT7ob6es1TPYoYkj2nwOnQeCQZjxa+rZHC
Q6j35NP1kWzzMEIFD6WvqgVhG0JX4U9XyeGO6Cz9fNvXjcgw0mZ2QIaKecjwKQj08n5Mw+zL9Y/b
zMiIC3qihVt5OJZZRh5XiM74Pnkc0Xc2p/QI2mhZHhNeB27nBroJuHo56PO446C/ertsY/D1+gxs
Xzd8GRwwhEA7BVlEn4IPPM90pHUqLte/bnFjEyi3bJMTUD0CyppOwzcffJM/yTY6j23nQMj9tjGM
U99RUAXrZxFCircr7yFgukHgpxkvDTb7wNNs09j//8zTiipd66YOQuTKyoeA1hfqlT941R6skm0P
9v8/+/xMPYhVDFrE5cb4oyyH8j7VhXvwLrbYaGCc8yFaQVpW4PLF84I+LGBEfTuDoem+8laAXZBI
EgdHvm2VDD+eofMGdGaFlK7sf1Zz9d2BWjWaXY5AxJZHVWB6cgkYFoP8Zcy1rpvTFgC+Hqk24HVc
60JAA27xFXSsaO12dym6DKB1UWvkGq7bmWWXzBo+SzcaeEvG44bgdimq1YG8U9p9uO3rRiRpU+EX
eUZ5vKMwz610oK3lFN7BiW2zAePrgqVIJ3QzjlNHqqjqIbKMMloN+ably4L04k1zMFF/kEfovNTZ
whg5re7nPKxb4m7TevBOsczBhPtVi7coHsIJqVPey3zJTow7iSjRgSRpdhvMc9dHfOGL6+SQihao
qhBZv+9m8VVU7Tudki9jCeDfbetkRqyMTYJ0SFdDzL69NG3K4k503cHVxmKnJvnj1rDN69IewaqV
C0rgFblkTD3d9tONUIUGnplVZODxNFd9cVorVeYAfoCg8zYvMyF/coZc4ETHMM6mJb1kqm/jrCqG
L7f9fCNEaafspo20YTyukJkMiq2+MMgTHARA28obAQrZzUUW0N+I56xRd7maysvcL0cKbLavGz68
pV0PjSLsa9B1Rcx6TeKd3/Wg8GDxLhPN19dgH+9CGcYNDz/4pTdBjEe8pbwYTysTP25afhPOV9Ee
tw1IRsVt2uffPA31Bujt6YMgZzl/TALHzkfuQueMoZfeWT5yknVnBzjIR1BHdbftsInpI+7oztrN
EOH60O+jqlmyJwatqqNElWWPTdie2+Pt2EO+KQ7nZZSXpevUHAH/2B3Yv22J9nGf3TT8NPM4lUgT
1uEY/NhoQ5O1COW9Xjb58foe24YwrhuDHKBIThSOGpy9n0eq0gvavvJzNukj5KltlQwvbjiF4IqP
B0NKmjbK576P5KSPMs+Wr5sAt6lGZOv3E8CX0F7i4h8SQKrn+uJYvMwkLKRQ3yjzBS/nuRpGGXWC
ZPfKm8a4WQbIqIgyODhiLLtgQtsmORabqzEJJLmTdeEX6PP+EJX/6/o8bGtknGBFulTlUGx4eoI4
9Kmqwzy/g7hKVx6c9fvr45V8i0lY2G91OTs5clOME2iO0jdzuPxut/IHatZJGa5xK7zbLl7EcAkv
lx1gpYwjaegXFQTZurKM1jpz3Ru3wnAI7qToSGjwPmkXr40gdQdp7vCypOy2oEoMb6CLX8/jyuEN
C/IxZ8jCABUFgl96mzIFuk9fBo2x6MJy6EJcvDh0yFrt8lMmIIh63ZRslmoca4UPlEwo4cwodmen
MSy+r27wjaN1/GD9LT5nYt16f8whQoS7r8/pp6XupztI/D00A/PvndU9OHssDmFC3tpiAI/EgHzV
sDloourQpOamEJ24vkZ/QWev+IOJeUvnlZVVOqPwWIhMgh4vAKfTIvmqI+aBsecx9KC1AtAy5BvK
OgS7RN2W7Elr4XR/0N5AvstZg/o1paG+z4GE+U1pJyB3JKD7fL7+Iy1LYEI90Pc7DyEUHuLQmbcH
UdFwieZlno/6G2zfN8xwLSjbOj8PkCYqkFwJ3TWAJp9XuZfrv99iiCbgr61Gf6q2JYzrBn2pZ479
G6MhqNkYtRyKIgf2bpnG34LvsyM4ACnggpYupCvqqf+a+mT6UW0ze7ptEvuoz74edsj9Skngq232
DiaDhJ2vHjM1fLr+fduvN4IZBJ4cpvs6jN1yZeD8YNVTD2Ktg7Bv+7oRykKIz3gu8EJx5rdUnITI
5XzSM9/EgSPZBjBsSI2MlBpkOzHST+I/XAzXL2HtT1+vL47NgoxQBhm+eQOvpIj1GuoHf27dCzTN
AS9MQ3bbE9sE/aWg2UF/QoZ0XVpIiLDmAGZHbaGC8DbzNKkXV4KanEDPftyAESXmC5Qd6kodsV9Y
VsikXoR0nSjSEaDaphhOhfTxyIBcWXZEvrk/0l8JkybsT7glGblbBzEERO8ZRCtPWUli3rUPWdXL
M+Qnb7vkmoSLflYvckqdIEbb/BxXDoofBaXu+z7Y2tuMyTU8uZpzZ1NQpo/TuZy+BpPjFVGpWgGh
mW1xvl+3WGFZMMOdS0jH+lk285hAEvV+Xn36Hxm63j3piV8cMaCXev6Mzq40ghB8fnd9UIsTmng6
aDgAixJiUJcvKM767XDyHX1Uzn59StRE0LW0pQvZoWaD95SWG6iihkRkSG1P9AJq8zPH07bzDjGa
r1s0NeFz5UrytW8wHKVQeIimYQalqNPxCmypnB5E9ddXDOJBL6P6NnbQ2FnQjEGbcrpTYd8lgSbz
P9f3w9vD6/+6DXhnXn4+RBmYThAnjXfNWEj93q1zderLn5BfjqYUqrEjfRyIvt+6Pmpk9wZlrdtg
6nQXo3t+XlUbnnFzzvehVw9VAl9EULAAiVXfpTeZGxWGI7FVlboLKYPkbKWRKvT/TQtxG2sQFEhf
/n41+G3jDx6Nx6psL2DF7E/dlJYRDpWD94nNno0zUUPZch3AuBT7QQo5y/Iu9V0dNUGe5MSF9s7y
TmzhWflHKQirNRhnJC6OQ5d1yEkif1WwuCzcurns8q068jdnyU+KFE4aFToXG8j2uwYyvemGfjnm
Vs3XuSA5ms5mN11vgmpBDf7lEpd47FfotEfKkQHcl+cghsbT84iz0+JaJs4uQMsFUHIZi9u5u8NB
91TQ/iClZvv0/rh9dhdDW7GYtgC50pIt6wVkR9Op7+cj/Pbf59crXmtizJhbtyvdcBVDD1s4QiW6
qOQPcP6BwCUE+28bjcrxPjCpOidKOU3Te4gB8Tlys87lkcMc1zlBq8sLzmrriXfXZQL8dIUiwfDQ
bevyy/VDfnYI+xCkwyajDbfU5jSDYpJdrgceS+w0QWudAqDMUWEQN12beGn5pBZohDckOLJl2w4Y
0UU13GUip/sA428P2xwhJ3JbgxA1QWvFnqqTGwvAc9SDnzD8XW3ys/DC39cXx/bbjcgCsWffFR2e
9VMY9Ojb7eazU7pHjdV7aH/NeIyogiwg8XjXsRiyEMN7JIeKLFpAKXtuQLF2WSspbou+JnAtUH3O
t4DjpjRR8qtF9dE9Fb6ETV5fpr/P+NdmYoQH9IkCEwsqi1gSSFxenKAey5MHROcXD2wp76qlXOlj
WQ318A1y37m8lBup3+UMkesM1RBQqwQA6axQTFpD5zTIsasj6EVOOWwlg0Cxn+NKfIa2Us8gMLLO
Rw1Olh0wMXFORqSiaRDEw6CeduPfzYfLCfLf+XTTewqqry8j0CLTDYLmhMcFGoM26D1BlfpEiTMc
aRtYjNRE6Tb+JADcRL66HyiIfHHjuS8z4h8cfbav70v3LICKYpIQcXGDeENqEbR0on4A325+W0GX
ciM6rOD2w1G3vzbdXP6edYecFnLJ7hHrgyW8mRg+DlMapnkJcGZB1n5ud/xAyUXkpe5tNSHKjSAB
cmn0G7GBxWmGe0g0g5XoR6bT4qZSIuVGlFg5lPeKfsAGVLK997NgOHE21AeoUNv2GhcNDU0ldxn6
AA1s/vCwLUOZYMNvw15RbsQFKM+VNXDFNNYezc6pI4JzuLm3PWT/6is/N82whybNUMN2oJhOMjBV
55WMSFMr+VAEI/tzPbhZLMjkngMIfkPHHeplI2mnz1Ry9xMnq/oNojtZX66PsceCV+InM94WYIIE
mLtAgO46aJU3kHeICrcBV/BWFRQ3uyz4bxRSfR/57E0HY1p23kTfAQyHMjvO5ngWWdaeKg8M4Lgy
d/S/63OyxFYTd+dMbY23PiqB0Dxsw6gb+8A/0W0T/zLe0C8rQApP10ey7dA+w2chCm21eCtlHZKS
hRreKdxo/mFA0n5KC1bf5oQmEK8IGE9bTVATdNh4HyCnh9KaVxxUNG0TMFy8DnW/Vi7BBOY66E7Z
NKfvQG4W/hPirn9wRttMzHB0tJ8oBtXQANudczSyM7n9yRpCaRRseuX3cpNl+nbu8EOiDdCkIylo
mxkYIaAMcx+GtSJ8Sfqe6ebdUPLzhkMR9+Fcnq5bgMWWTXge5AFDoeoZOSfmifd+NdI7XQZHcF7b
140TXFBawZJxg91GL3sTUuklYxYUB374er6MmvC8rK+Wqa49P15rPp5G8Iw+MCq8O8hnj5duEOmd
CNP8Nlcxqex8yvK1Bik7oCO6XE9ZpprlDB5SBYJdwDKOpIosBm3S2YFlbAR5vfTjEM6482589ouy
PKklvM0fA8PlSyqDLZeTH3eBWu91rjREcOgRO5ttw40TPS3TxRu9msZuU+i7YgKInM9ue3ebsRre
rsG7D63eksZ7y2QbETV5X5b/4+zLmuvUtW5/kapADc0rzercJLZjx8kLFTsJSIAECNHo19/h83TK
9/NxVZ521U5iLxZq5hxzNAg7/kzI89Gnf7fT2wFmr6TGz2/YPfdxf8t9Yv4NBxDvdjNYEDZsaoUy
c1oiMI/4H/sWdPxPX8x76hoAbzgATah0VunVVdhKCS29iT756B/ss/fUtcVsW6gX4NKBNb3PVdX6
BOw147EZON/FIQ7m9Huz0Pnlfz/OB4IF/p7GVlWRdD5M2LF10iTgtTs4MwBkJUv2hlfdOJP0iB+g
iGi0xcAcIjDgyoq4oMJIx5eMI43AlrRBr5SlK432XEUwLEdhMCFKtlIBnJ6gGmWXpJ+bP//7Q3+w
eN6TX4icNKAMRM9DJDSXexWIouvHf7M84e+N9hoFpyXktbLjGmPQl22DbucsMmr/x3biPe/OdhhT
9cGKg2dWUzGGludE6634py+Hv31p/1VoUMWJ8QILxq90OUEU2d+Jvv23cBz+nnXXrUkM36iAHuFt
MxYI55gv2mN80nbqM7O1D4oA/u7oWQc0/aPhFDBe+2V3HCQzKm+iyX6rNDiEPV/oYfh0Hv/BLfDe
cY850JCiWLMjDHXYeXWE5lvF+1OCp/qkcvqgunjvt7coTE4mOMaDfJz2cc51O3xPg8qMOdMKBoI8
iOxnl9oHv+v/Y+fBQse6noVHLTpXJEEv8qCn+w1DDMJLsrD9k1X2wdf2nqAX1XOltiqmR+v9jBEG
nEXmLEltw/Jh7uzyb6fte6YeAuPnxb4ttxUj3hOyN6qiAbfkk4d42xL/R0fznqTXuwACLMuCI+mT
JG94FBd4N5+Rdz96Fe82Yme32kYY4R8Rf6VhKLLf2WBZC6RFYFD6mQn8R4/wrgroSBdbxPpQNN4b
f4R63+RxxczjP50l7N1W3JOm5b0JwmM0qeVx4J26abf+s6S4Dy679zz5RSft5o0Nj0k6ycwPM1DG
2ZLKZcTWwbegGZcFAnVSfSKV/Oi7elcXSEbFrpYVv29dQUngrs8xZp4/Gbh/8LrfswFXwZFCqebw
2M6yK3nEr8ZOHFbR7FkcgwL6T2/kPS9wn+sk6bYhPI6kHh925Bp/EXb9DCP9YFe/JwNOJqZp3OMZ
9m6XN5skyVVgwr3PoCr6N/YPf29356G62JBqQ1F21/y+nubuZogo/fVv38/bk/3X7de4ZBlQtwRH
RLR3hx5YVxE27Wd5CB99P++2NMOlHcZREhw3q/2hS9POZsu0VxeEjUAk8W+P8H5L7wm8yUIXHNcu
rIoI+WlXni//lp3H35MAYzHVFuyAEEpDPnyvidePkOt9CpV+9A29q+uT1QizmAp7TKwTssmELVaE
wUEEqIJP2qoP5pzvM4xjodDY6hWvmAzxo0FNmm/LWGcRWZcrIplG5FrQXuywtI+O7Z8xTT94svfs
wJh09SB7nIUSOR40m8ZRvKR7ODf5hvC6rfzfL/+DU+Q9PbDhltSw/8KVtLP9HIarLAnUK4fV11Op
l9l9Avh/cPa+5wl6qUK0EyQ4hi0iGk++R9AthOPatWXlYj2W8CVQFIbAbyXq/360D47f97S5Fs54
y6B1cJRI1AR0BDev2TXT4d9++ttr+6+N7+N4SYL6zfx/s/UXY0n41O37+sma++izv9v4TvY1fOAk
PYaxm8pRNC+I5fSffDEfvfN3G16MI7XQ/2LPmHg4bgFJT71uPXSJcXILE6l/M4zn/5nj/9dXNGoo
EWhf0+PUc+Bn427erNA/A7qZ+E/s1v9RT/0nae+/fgFJdNDDx5ceN1bXfwO+CmCqybyrzsHsorPt
FzkCTjiLrV22bJv2HS3uSKR/qLTtlmJvqin4ItY4pfk+6X4p4eG6gd6HjrjK4YiC1AhlxWi/p9Bt
Blm0K74UAXEq22CtMDdNkGP8+oAcsB922q+quOqv1pRVdwlz+x2ylGyup3jJzdJs2ZSMLS62IcxI
MqwZJDmXTdof4RhsmU7rNm+bZcwjsb8OLUGE4sTXS+RTA0q+uQGusxUpxlhF1VanlbsmIy0Zs6g3
FeLUYlrqFCmOZu9yAzbuYvV3IwJyaNvh98LWDVb3LTSJpL6Tq/+jx+otGC98Evv0BymX38UcPM50
jfKWOp8twbzmYcCj3MzrtbYUNmwh7w8EAmhBkX8Lmq/OayUuiyFfo4ZNhV6ir0hcnbNJTbduDO/b
UDx2A7xGBEUR2g2RyKd4RBhzFKx5bfYXX2/jhQTbcwKJZBmnCOucQ/2YdO1Tk7ZfFvx5ibjVqdjo
thyHWaf52O1MZ+3uEFRHWpMxue5P9Wzpsea4UVTtbrZKPFRyI+cGXsbA8FlGo+BOpa7LYNL9qBGF
mhuf1JiqjmORxIJkdpnIwdT7q3Fwh5Y8MJkLohkMlvri0k1mMoZBnGUvSlQr7N3pH1Pxu4D34pYY
d0GFJOFMxkD+kOxPQMkIj5WuO85LelUN26Vz6QXJ3q+i87+J5eep7dlx43OSyahDwnflabGhMM2g
bTJ4RLPkU9P+mlQSFm7hezZWcKlDbpE69zF80wHsixMCWfpLs9mmCKXcSsbaH7Fsrq22SRbNociE
QAwHp83fteFtpmhX37l6uIc5lAIHUfRZO8djZjCEzmI1/oZD017MQ7eUcRc8DvGy5XhtG4I2W5ft
qdlOm3UVBoQ2KZjruiJEa5fNan6iwj2M1fRFkBCU3hkYLfZRglkuCBMuaR5qZDxiPG3bQnh4Ygcw
Bz7Wfn4IYSuWmQludabxYzbE4XzN9+kGm+pPPASnuI6TfHqT+C+IbcoCltKSWL1kVM/fOt6jfwqH
VyfEL2i3AAs5YXKYocJvmOItujr5sejeljpow3IARJFL3piMr+3PkabIiyUOSMvoMxv2Mzad/sMN
+jywiG8nHt4tXYLAzcWf93rReRq314KnB5jFtFd+onUuGJDJaiFXe9P50+Ttl9Y2957wex9h22Dw
r4+G4MALRv07rB0DZVhPB2MT1LZG5CKe0wOJGleERPl87cBeGoaa5FHnX2e6tBl5M8xH+MnXeQwe
ZZzeDXSfyx65k1mD4yl3AUgjqwX729YzP0SV+W2nVYGzOoEbM0iB3DS+5B1cTjLvdJ3THcrdhO70
xAbZFGbnzWHe3Z6HiBg4j2E0IflzD3LS89s+apqsi+JXs0dP81hBfQKjbqwU57IF5jLHkMMUNk02
+QA4SVwGR6zMpgDSkYGlwfcQ7NnvU6WQWhpWIfxHpnGSdylSH3kuBkufpeiUBVtqjm52m0wX6Zg6
WFBJ7qcRp40L5n7JYw4MO4/h+NxkC4nqA7Z/vecsWMiTWhDHHddsqvEa6HTswo2fBjjLXoLRBCeL
qJLDwhTHjRPhU1Te+Uu7vWXFVyEO0A0UinPE+fwg9naa8rSC1oyCIgnkbdjNdTBMwBplLSTP2AqO
UgZ32vQ2cLr965tGXM0DOBuZNbE5GgRMFhy/VmYuYs2VcFSelpnGLgvRkn8ljIc/+maxV+Dt93/T
ZqzvpmQQD2GdKI8s7DC8q1O732qGajZPxNDf8aQmv/m+Lt9qvcZ4uwn5IrxsjytiWGrccUJd2R0U
7kwPer+Jp9aamwGBXIjiEVFPspkydp3G83qyTG7doSaWnVI/7yfqrP+2JKl7nBF/fE12iOIzhD6q
KOvrrSom+pZlMezC9+VEk/FPDKdzlzVyG+Cdv8NkcHPVA3nTv+KEuG1W8TrOoKD0o+3zsEtVNszD
616N6307bJCEMOsyGgTT1wFZbhf4BN1AablnjG7HJKLfq449JFhAGcz/JlxeeCYkpelicOMToZIW
sLgB5m2x/kSin31DXj0W0hWv7Z1TGswpmDp/a4MKiySK5QUZHFWGKBxaDkEYZP0OsQSO8XvRxpdK
0CcoL90h6eGWLHe9X6SNh2xchcrtiHjdbsRMHmLuDceunL6CP80LAY5rjivvl1XyS0uAWkdTPOQg
CodXO58Q+ZlEPmfC3CmDQMvejCDBawyr6jG4FRE1uMuxWUfkXJ5N3N3OiCWFlqP6ts2iR2A1LTkg
/mJ2g8AFvkw59XLPqNWvtk4hd90jlbt9WXCo9zPufzQhHbHHnhmZm2gkGYJUbzs/13nVdiTHyJxk
PoU+rTfsUXa7zX2A8sK4rT+bZvyFyTACqWoMPHtUJ9nO5uMaofAfE+tzKUSSrwhAK8BX/jbs0Jar
zsM3LOh+JXJBZLSZ63JQ4RNMYNusCcMO3GLNi1WsGmBpuuQ9mX7OVfgb1gF1Ztt9L9KJnCIxJEia
b1UxKzAB4Uv41MMbKTMdvQ9CZi4QVoA+Oov9Juq7BDctUzvMgvT3Op57PNoUH5qNrYfBDO0DB781
8/N27GsdHBbcb+CYVDcLWKl/ttVPGS754ARiQnMgdIgO49SJU9VQAgwfmpY0SvouT+wQH+pgRiYj
knTqAhnbUuGU39VwZ1qCfTHKFSO6HlkC7Y0wTE+nBLr1g/Rv2wV94VvS+V6Lr2wLxgGaAbhJ5qK1
8T0W2VJQapMzS8O31l3q34sf1TlqtD+BibqX+1pPv4KoGfLYJO5rsnB2oZVMTrv05jymwj8EjPIv
lm7mvkJOr8roLMhLJa2530Je3cKXMzqQdGyeNbSyJ6RlVvdI3Z2LGXjHlypt9B94HTRl34z+JknZ
fAXLxRqOQiPGzbrqh7wKVNplE11xQgyJfzCMw8kt0f3Vsi+rxbWMGPHVB+lVUFfBEcY+a7nCfPlu
3+VauLTzHCfj6G6w1umzrVv7rR5Q3wydQiWu2App3j5gC0fNkwon9TD7jpb9sidQx7Iux1tB3ac0
ULHJGnaVEC8OcytCLNl9u6ntUBWORfpxCWVy6YxoZJaIBhoW3OTXppaDPHhm2qJWdZKzuKI5BJqq
gIdYfYAZlMDIm7qS+pad+5QOpWzmX0NFqlfttu21W2t8TzWjZYRw2pc0WtMvKRBBrAzXPs7Iq7mf
+nY6JGllyjbVzVHO7VC8vecbjQgvVBaxBkG0Iie7NeOpGx1UbHyCzQ6L1gsUzB2KHQ8KK4bkZYN4
0xwlz1ZMQ8+fWOCjqwV7t0gsM7fDMo+FJPOKOUQffp3B1M/tmyGda9cYPMGIFi6OyF0ai+jUzZhC
ZV6nODLrqqJPVs7peIIhD1Lf52heS4T6dhJJpvHQZmljg+/RDDejzENAeqNUTC59oDqoDodgzWi1
1F+VX8UdJsjuN9/m4GkNBbvqtrD6tdEq/E5lkIZPUtQGgO/eUSQA2F2Sn3GLL/Mwhnulc0LsTH+q
NOz2Qm5p89KEZhluZDgMQ2l2qAThTAxXv1w2gjwj5rXq0J/U7XfJWgIdRA3Q5hIugnSlrJ2uMhTr
jBesrd12wTLvxgtLED6a00k3IsgGVqm/HOQcHOWkheKwa2K5nxA/GfDMpmJqCrtDcY86lQ5juYYp
FBCtaerccTfSE9IL4NPhkOms/9AW2edXyE5U1amrlpBkcpHLzxh5p1/aeBbQio+Liq5qvkf+MG0k
VJlE3ddk086H5W7xnLofM7DxLQejBHWS0XZW50SbNMxWEvcWVE2KO0sjRA1Bk/JNuDcmcQstYl2j
RULe/BAU+1ZtWH4tXsE9wTUEh9pmQroCZPGpPoa2iX93MFRfc4gpQ3O9U/Agioo3aX/hrk30xZA5
GTLdk3DO08GP/pZXIWsh/zTptQlHFIZymxy/4x2DkhUpP2gZfCpm3JrxLIO+JJNVGMZ2xD+ko+6R
kyAY5toJ494dJGEhPyzRtt1Dsk/YC1ipGElTMSIPG/G8XJU9yndzGPhG2jtFRsxR9KaqqjBTGElE
3Y9qzBe6RNPRhAMzL4Fyc4AKk7EQrYeXgbuHaR5Tl3YaJMY7IxxiLokLQ5RxK4xtH/a225LLROqw
P467HfESVC/VdtZpx8Nz1Q1zcgsYIJZh1tmVpvmarsRmjuG1ZeARRQhq3JVp0H720+9miHd9swsx
+1saaUSIZz5omv2FaaaavCIJDgSipzC5tLV2SZYKh9hbTP3VCD8cHO8l3WZ0BgFsMNqsJU13GmlV
g5iOMgExj2vvcHbBebgqO0rAGsVNiF1ZywX38LJi8vfgaxaQ57eYbHZwNEQxHbSKoe3dB/7VVY7B
Hxnji0ysJKlu2M5pVzQa58bJWL8uGYbifYvVrlYsKlmnUblPyhKgHUKbcwIqcvBSIeblRrR9YDOG
VGAUTomYGzzTAD8i34XpfgiQCkXR9IdaYnn7dFyyaHTpit07wGsDJ/8yHGw4z3+tFMvLPMFJuVhh
WVudlAYt/DYyhCYXSuHul4PNvy0Zyji2XSP/y4cFsUOjb+TSixkOEknXn/Vc9WHptoVphKhNg3uK
1R6yR2oZzjDc5uueL7ZOAkRpdnF9iQSDvTEn+E9ZwfycXtdNYO5sm2KuiXazsgfcyuj7GHOtulFk
J/HFoeBSsDRokQSOLRgvZ6jk3LfKdtF3IuulAVJDrciXoMIwIkeGR20P6KSH/dUvDeO3GJ42wx8E
hYTuD0zX8fEMctNKmpBUvlLf6V+hQH9YQAg1s0xsu19uxwD6sS/9BrZfbqMkIV8R/zvZIqmkkyip
Ao1hOZTJOy4DynEvgP0NhGkzChqj1eq62FHL4ChwspFf4Y/RTs91ABOXi9T18LKpVMo7rumIFEMx
zX1ptO7mPNkrs198MrchXtTUdhB6yp1lO12Zv/XVsO7Hpdc7uXTR3n4faznXd8s6LSxzbl2HM9YO
G7Ldy7QpkGcitjL0q1mPdGzDv2xogj92SfD3+hBF4hG9nY2vp9iGHbrvFWeR750TN+MCncbZidkE
l4H5zZ/51E7LIeAV0TdYMaG4x8jBAbuCVpznTkQrLyM6Sle0a4BenmGr/0TSrN3/BAHovt8akJp8
Bvi45ceERSk8EWMHp/al66IARKfAwr+4bfrpis868UUYzrEso3Ub7LWInJc5izhJzh3towC2eCah
xyFc0AykAG/QeRC7+kODWL/fke1WU/DBTBx3kGu6a8y4Z3ax2zBjD3vcV4UjXSvKKvZNWs6zMe4I
YM7hqK9Ei1UPu9cmawa78TJRU7qVkHyMaBJg6kAyTBSCKXMdYNgrVAa8ua5btBS5mtbFF4EjnJcg
IZLbZeykPKY15CiZkb7BpBI0RJtZHUTqClXzMJ/QFnJ7XJhp9qLDiY9OLN5qeSU1921B5EY90DJd
/Q0YIWsZqZHqQpq2+9EJVT9BrGvCvNkN/Rs3YKhl/eLUXIxNzMaicSu7g4Zh/PP2P1H3Il+yLkXT
kLaIuKmfYzjLhpmPIvFj5kE7nTfaREMx7eOCs7fpSDjkorPsL1T9qygXzOAmtPEVUDXKGlRHwAVr
fbXBpqA/xLNT6mitGOQFHksRXgriRh3NXWVmeTBx2kQ+U9hGTblYGPXcv+V0NOephnsSjtyonu5c
ivCmHEOhMLrxm4GqqN7tRkB62AIGAcXcdwu9oBEWcTHFeN6DhZ0tSvCkn9A/STgvYQEiHgVW0qN/
GhbVIKwdHX+UEck38XNqoXT8ymBFuB04bGraB3BUw7gGVAbvg3ySs7uPlQENSQh4F33rlFDTqash
hSqXtOvUeRrhYPk7FHUSXlKYDEP4FPatekbUddcfcD5HgBwnTWFFjw1pSlKrgBdqdab+ggsMsdGK
kMToDHaq8JVHAYKB/3UF2uqa74i1wMZIVTq+asMic/JbLDcIW4w3VzBR3NjbSbg3fR7h+poyXOqD
zFJUm7i4lVHrHdpNij+oFIYzhx5g4hdUdKY+TICY5szNm9mLMQI//tygWgwvnOh4vBggq/zSUxme
kD9trztY0eqz6TTOHkeZR/s5QslZMh0iWGgcBMPQwYhKn+bJtjH40EY8rLsfUKd3po0AsIgZcEe7
VFWmFG3nIgq5ANS6dtP0exYuIAW+TVndIbkOUKE2XDwYSPINrhCgnCV4FnV4wOB0xqkI7Zgq4D8m
7WVNhupZ4jptblok2nI0p3KMMzgk+/RWpHIE+XsPB5cNabIUrKbrFfI01j6bzWpOo03D30DEg68A
t+Nn2u8mwuW5juXWjgvc7LvR370VuSbbGw2ikoyASsd6Tu+acV9NVg0xwGPJWwSTiuY+FRGDwUuw
v8Y6qZ9xrSxXCpl43yoSBihxpR6Pg/cj6kllfYUGGjaGqg/rAyVNXEbwwboJVlPNGU4l7F6OMx+J
ZTO5msJVBW/4Y9uUU1epFzWuwEjafY6vGwPHl1w6IgAfVltQ9lXgLO7YNCghgHZPfUi1Q1M0iafO
AruoFpA+SzUpUsaznS4t3iuGD8kUYPFUKSb2ViGDFkay8WEU24reGiE90DxZ92VndHys2t4fBDAK
fWmrGkbtoXNAljihz2ntvD7Yse8weWhsQtEUbMCFaULdjoon2U+RRyt2N/B+vIiwQl9sAvWNmArJ
I0Sqr5WeyXkjFMswTfRN3a4CYSFRAkmjXeMFZ56mt1xiglAvYfALqVDuuC6QXL8d2Y9KbaLwGH5f
CW/UNcXvxVkzNA/xuLE7ZI1UP4PJ/NVD0uTLyjeXpfCFP437ErAMF+AK/HdNcUiQGA7KDJcUZmiP
reeYETdB5GDzNS7XXtH4ZYomHDjtIA5pze1LN2v70426vsy8mX93cQIkfkvoDCUrOqBsS/R2E6NJ
+QUjXYozc1un7rDbHjpkWIrWLKfxPOxF7SHTQtE6Op7ti6A+G/ewac5OJl1S6qna1rNBzv16QDv/
qrx8VJJPJXR27DaMfJfkIbRY5QBiPSpB9GuHeDBzUHpIIOMM+40CH97Xh8TX7fPGWFekMyyo6mRp
HuAZrf8OmMG8Jn6mv3XnUbxuXdDiShJTEYy2Q4/ULdO5WYP7OSEY8kr2SnFR34A8hpmz5Pt31sop
D6bUwheBu6JjbEDqUp/m4UqqRxbLt/TbdvfltDu4Bjawo8LUaMk8AbIUd9Fw6jqWAlhA9C4+Lj9s
aNTKVFc/h2CvMAxck8MWeAnwSHYH3L/zM8RIqF/A6b+tfXWKNxGUwYZYAkF8my29gzi/i5efQVuT
6wVfWzsH61UX7OvJOT25EooBgkkR0vD+vFEEXyhMxUsLSWFpLTLN5sSIQ0RIMGZCJ/Er1MJRiuzR
yRxwxvByItxdO4TnnMfYpIdZjmCO6JjnmEPiX1dde2llRC6RS+wZ07fwtPew4tpQacFlZ4sK2iXV
YzSk7pwGYYRtKdCURyJ9RYa2jjPcvf65JcwjGQ7RHPjH/jfTOKxCjeYlxoAjS2FhnWEE6VExzKTw
qCaOQYPmdGaD/RoFXJ2t8xYBMBt2I2n5F41gqQ5ztmQ4IkBsy3o4a/YgQhh/jxJeFBqfuHTr0jTo
2gn5qsdxuUrSmj27xrmrBk1WvvVEZWs7o4GmSm+vPvHrSSO35ppQ8tKHKn5almr7pm19l/DAQdSP
0ZeRm0QPhCwoic/0EHSiPu9iGPNk6sfDMI7DM9D95OsuGvOMoY/lRbII3CsI0CyiaY76chSLDb4Z
1WMtBcvUHZOYJSXsN5oCFG4N106RTCWKKV4uZGT3cyfSAtJNfWmU86g5U5kpHYdwmHnDMyo7YpTD
t2LwlN3OQ+2KvlvbW4CS+tiEOizCdPtVoyq4QXJ989W3CyugM3CnZqJb2Wu0NjokaR6PzUu1s9vG
juhhwpblrdnavENw1Jspd33ktOqLaVatQ2p5DKRYVwAWganvmGwENEVDR1a8xoLzRryuI2lu0q6l
l7mKVgrY+Q30X2l1oKAWFxIDOXw0WUX54ib1e4oan0Vsbp/WieJcwoTpzOK5+tOo0F7BzGG4jM3b
BA6KD/4U7xvDnGhBK5/HQw1P5moN/c32luArtg68EbSd94Fm/FmIeHDoJSHZz2OG5IlN0m+hMg+9
QNGcJ0CLAHLLcUFwlMLcJd5wvGSDht1sVjOYeWXhMDpYYnSwf95dPf1GVIO/ootqi3EzkcOkzyKG
HsDLeUpYheRqTw/N0p2TwM0PJArSp3Cv7YtUmLWNKE+LBJZJx9X3BMI+Od0Yh80IlaK+6jmJz71T
DRbJjAFHC0jmAZ4KHT4hQc5lhx8Njsc0llUXYbyXGFvWtH6AL1N6WMnGdwwCk/iimzQFGEEUKxPY
v/40PITvGcK5cgGkEhYVMbnFRp+yGFD+q+ckeBg1i06c4CCc1jW9LMiBOMxo5K88I/ENYD97Y3aL
IRNtTwhsrXPYtvlfQOeaMnCL+hqw7rHvw+6yqbHFrNyuP6exu4NOHlOuYUJYFrg2R6PJckZFtqus
Dn10UJ4/GpwLmWJjdZocDiyXLvRH0/Xh496uBIbtQ/sccdUddReGqIwx1QABbf9VBQH7G0TJnxnW
zZhcjGNcvHkrYKqTYraeqv7gdGBvulCsB4GMqjwVPbt1OOFxO5k6OClluwKEGcidujQajslbko4O
lLny8HM7gyJS/0wBct0tMoJP8+janxubl6NexP6QrNFw8eFMSqXl8CUdLCl2E0Co3KZFa6UvYyNB
M0rVM7KGqgxED1kkBJuVyg3AcIO6mjIVfwHFcDtUzVrfdFX6EkdM38XmDWRK6bhekTqOrlrXYvAH
3OaOy2E9LGoBxi8D1ucGJXfZ1APebNQJeLVynIPA6ICoQXRlS1gb2N/QRNFbkqbk4CLZFSrdQFlG
RXxJRRghmCD2TyGmc+jmVHLdwLL9aWgSgzReUjKknxU9TftrGsLtAL+E1a86STyk4uzXogZ9a9bu
rg92/kVRZNNMwJquMS4Q5dSvzYmLSjwhYyn9KbytbvcWw8lejuYMFaW/QWR1cwHzMiyDQJegmMRf
FWrBkhCzHEON2zGjE6TAgcZYxbjqRx+nAA+Xzfw2E4CWjStgLrqdACUuTem5Dst1wvhPN7M7oC+u
rtFxxicLhPGAfYG7H0DUeWzW/c82OpgnTl5crT3G2ErjPg9qDlLA6KKz6HaNiYn8f8ydWXPcVpbn
v0qH3+G+2C6Ajq6KGAC5MReSEkmJekFQFIV93y7w6eeXLve0pClZU/00EQ6HZYpMIhM495z/drZT
uxTbruzMrYVo62PaDwBPmftkydzbYztSF5T0XrjmXea3I7obVAqwNqRiutsJxSF94zKdASLrS25m
/V5z4/wITpH4/Vg0jNFNwfNAmlqNmjnovQnGQa5xWLLy7LntoEa6tC5CI6IBIpBAD+YFTCHhdDlJ
3XssyPZGgNN3Jw0i4X08sbTTBwocT0biZSfVrC9Ol2gEukRfnUXf1J1ZvNNNfSVyC65DM4Ttl6te
blF/gNKv9GFJ0m9VGql9J6eXtvFa4LzeCOCs5t26NvKCy0IDB8unYr/WlrbpVvnKQ5ORRayak9eL
cc/8NdNK5MUOdNl6r0FHHXDCQx8UzsfcZs1nhHed0YFVipOB53gRS3fQiyuxsUCbKDVXYBr26EeM
+g9lafS+pDU9eIyxwQh28BnsCLqYXQgfndzNn5arNz0RxLFEea8dGTncg01PfD9PsX7oKExbdnOi
ptEYNM/T4GX3BXbXj44a07siZQdmd1VcRXFbHaDDi3Patbe6N+F3atcPLY3ABoQzDsrO1vZD5F16
uXhbpDKvY+rMoYiL5Emj67jNiTfb5h1cpnKK6UZBEezTxPoY6zz6UT9OBjEweRlCejeh65qcQ8lQ
vCG86naJDUelucOwX7SZYwJDYxzR4CIYWL+MdSFNog8y5yZ1vcqf1yx7Wxs4ML1Oqs1sEUQmjaHY
6tCZdCJZRnVnMsDvFx+EiQKqAIjJGGKT6naWJtB0LKcA9VYPTmc6QapXzamK7O7UZUV0WNSkdmJy
yY6vEjx2OIRPGO0a37XYYq9LQwVTrOk7JhFxt7osEJptKRvfAUT4OGfQ0U5RaaFKqg/rYuSvjlCE
4niTFR9FO7tgI/09qhbHl0WUhk5kv5mKKCVpOOuuj1MVZgNlrnALmtJq6LerUN3WirznxkWR1GXe
HGjMWkBZzXg7Xq9UpdUHN63F1iUA6p1bRt65X2UXyGGAcEtX+8ZbxLPNqAQ22gMwROVB4H8Oei29
kB9Jh6k3Q2iWM8AoCa50Z9XH0qWdHdfuoQNzDNUMioV4fw2jKi1fyBCsb90mjvzVndRTlhN+r5tm
epMvWn0o3PzNkFNM4y0fM882No6pTDQobhuaDUhOb9RiYzQo8Spib04qGvca6dv3FVvoQjKZM44s
HrVZxAsSDorJNBEwIxPP5HIYM2BX80A2U7L3ckPndDHyk6kpYBadc1wIndgyO3vrdW0K7MyN3+mC
+klgFdq6SDnjdsVHFvZ1B0fKmrdwRZp0KNExBECt0q+Ksr7pr4lTfaPQ88G5+CDN1aGai3FXZWyP
6LsGo01FvksiknfksWnoRqruqGxLnAY1xZ8Mw+Nbpxa4rSNMvLLiaDvnMnoaS9wyUZSQhGkPw/3I
MX4Ta+Wn1oPbHYYV30Va8GStogib1pYQMG5xLDTjs1T2B1PC9qjY1n3dQJmK4GDjeRGSNeTPnBVa
Qy5TpU83wjLlLe555zzZuXFmIXwSpIO47zM5HSxUhmHqeXW4dFZ1HARAhTWqzMdUOrLufgLniNGi
W3lpcE4W0veg0RBIiOoAtotSSCdi0NQZUWOnnzbCQlVQsSlUztWnKEOHgNZN+DHSEz9GIeFP2CMC
Df87jWQZn/t09E4Zh+BtJnN7n6ho/ihqYopgO/T69roF1h+7cpIUpxIgs7HH9dERKRNaPBkbUBDR
nRDeeXeIxxBh6EZHYGA071ce7xsIvOWOJI0E5aTYomXozlUcfZ0yPX5AimOHzshhOBl6dkxYuwTR
SM5cPKjuXUrsY9A3JGsPiaa2YJvRCdJS9y0bXi3Vtc9xD+A3zTVTvYqrmkiiSpXIpUhXRYjxeeRi
30GjtYdkjNPATob7tOMDy0T5mM+DtctSVPKUguKaq/cCf5EFUmpHt2Sagv7Ham/hqlKf0qt0Y5TT
sEvapAh41wpoX9tC9Jl9vjKuAavmTY56+cmd288WXOvFlVlJA9ocpaNfxo50JrtRfpE3j4u53q9k
kYXGjMTFdLutow0fekc8tmIik0vRZiyrdtcsK8alooLI9qrxwi1lwgyYZmDX8q3q2nTXuZoeWCZA
OHsRB79CFrnL+uRcqvSDMzMarVPT+o4l6zfBIsMTvS97MNFhXEy3LRl+EfV+dDG5PlSqGARKV4/x
LMfYP3GmfdD7od+57dTu7SL1NjAq9l51nhvkGiIMBJtIyoM1X9MvddqQmbwmsxZY8I07bQAiXbt4
1C9igC3tmHi+Qqs357akK6iEKXM/0uYm9P6Qi5moq5Jh6lgsmHdQTpYMkY0Z4B92DKbaOMMnT7jw
wcPIeLBU0zuBivCFfLvipYu761E/yWMXg7ohAIy0m6UuTZqbBW3mpPfWm8fmka91XLP7q0YVzAEm
pye9xIBBkdFYRq/1oyFCan29jbzIgtafiFkwtUq9TKy02rvsDCM3zlkOVjKh05Frr+6HRrYQ9XO7
na0830VrLAL6yuIE1GmcMzWn+2XuSlrsvEfVzCqSaqubkfyKwiE9DDlEVyab7nHy0nGfaQ4ylIrS
2uWeeV/Tyt+oHofn3NdzaK3l9CBnsQBR8lqha/Ooaqj6nzp7Sb7ALhIFkpWeAMgkJP4DlE31yJLJ
5kkktrcxRysLx1qbj0KIZvDrOV/9Jm76L5O3Np0vB7HoW3NJkYyxEHZdNz0qVYLH8rQt/biKnD3e
jv6VrRugtnycOUM0wxidRHJmNNOOGnsgT2CSBYK1bDCQda+e8bJ4RA0jV81mQpzy9DaSUIqcOg0y
CxrOS+IOxq4kx/dd3PbCCW2ikUGUMnAOpl3Dd5OqeEKN1FZw887AML4Qd3da1lp4ARBP7SHXyKt5
D5FWv6hYFE+1J8ZzitKA4W5FGkuqJGhqAA2JHlu2pTNvSnvxoEJspz1a5cDUAnmnx75ohwRWJxFe
sUmyIh6Ctmyt5UnM9Ly+p/TYCRZAm02+lDSFCY/aEFhNbgLq2pm11Y15GhlO8voVZavTXmObDcaA
xhmTQMzzyEKieJB1mFdDulnpA4F+ioFJgaZ43LfWWN9Fve1sYBrNS13CYR2i1fGcoEGYIM+jAJim
NSXkb1vLSnh+13v5jVfF3MDKhBXYyGoCDDNZSZjRMM/w1jyw2nMGAFi+y6ME1LSr+FCCHtxnCtui
sesQ2+LkbmeWh47ba6d31+u15W3azuzuELp7h6GPnTqsVLeWAcoXzQszXYMiNqa0MGknh/TFYjGK
7Tc04NVmKVw1I25ZFywEmey9g5Om0iELGuMqb0jRRG1Eees88xVp6ZDfp8Bji4+Mx7COi1tLI0Bi
Zk0btrJFZTA5GfjWUA/ZCMvXlcjfgH7XSzrmdbdHYl8oH0CN9ymijqtQytqMHofa6KP3qnKX+jnJ
ysksESnMRbaVFazhRzhWNe6clGZoYPP80ma7as0NN4ymKn3K4qK9q4n1eUirxCl8DdT+0mkpvyV1
lVbJdhOnDEu9BtY2W9U9wROZaQjq2a2HiW0iTVAuQ/Kxz3QjClp2vEw37Zx0SyhK5UBte3OfvULz
Wta9ozuiuTUjERW7GR0YEfS9VsAfSIlkk6WSV6JkNlwO00hd5dwLXTvbMpv10VKL+DzXebpLtNYK
daM1SJ8d3uVlwpXEIttHXlWGxOwMDw7y0HDQ23sGbnWURLxsOkv1NBz9fZbXEcJ0N1YYA+xqq8ZM
+BVa15DtxqCw/KIB+HF9WZVOQ5GXC9v+WDx6q+xGX3w6NjBneOMNjLZ6tpfpngMx36fGZD70lq1u
rCl2b3uWKWDea1E0rVG7ixubkjuaw+MKxAYhrT6NAgFYnCNMrpI5CV3oV2SZSvMT18h2OcFN1x6R
zLe8rt/DQ9FuWlN+r3StCdEjTFvXSdZQFbV2nq0GpYaNGXuesFNqCtkJ3US9FVkWsfTVsehdnc5Y
LgPzxW3sDfO88VpHf4aqFFTYGhrLiJr245At06FBDUIwpNa2J3SSWhdUKKuNgAa9DrOxdzeay0SA
E4Zi5xdtFH9C4tmd0pypD0WRPl88a2kR3quxe0sFkLmOslIPRs9NdcwuBYaCIu0UIh5dcUx4/bw1
e9u49WAzwCm5oeBnp/ex3Q+bqWZnDb4ZC+1/kT0YYxsfOrmUh25p7C95bdAUGlVzWy1Jc4rQYr2X
tpBHI5k4NWaj6DnUGFh8fbKaZFunVkOinjFt2fbNwIaMjmXVhLjT/sPDfVKOkTNWufV67NS0frI6
IC3fXhZP+QRzRmEGjXfgMOw3zCpPtiGjNuzkyIo6du597nIkOU0z6O8tOk/mo9EJdWWTV+ugpLZj
4T45oPI7I2UB3TKk7yJP+0T8SQ4llydbsnQvZU3/sS6rc7AItd1SGQ8OsreQOMdoI0AumfJqPrz6
1umykzlVYpMJBIRZNSNgE+lwZJLAFqE7NhOr+VKnKbL+2ih29dQ3fmb1d55Vj+HaZFkop5HAm9E9
rxUdc+vFxU3mOjJoB7mE2tA7mHiaizsaZ4RDm6Ywq/065PsumcPMQfhXd715IafkrqoQU7PI66lI
Soug3lr/wLq1lwWu37emxg20KUEh5dgP8JzzRiNQc8Pu9ReERWfZrzt7rJyDrTWnwZaPLsJWUpdU
B9WTnLnfFzDoCi9RFxv+Eund3gRjisYxDl0z29hz8TBq+ecuEXRnECJsKwMvTQ6GnZyiHsEVXrQz
/LPjx60uDm6zsGuMUjf4cIROSC6JBXFlbSIzHWj1tLurDhXdO48YvmSzbQ9jkyQPqawv5jqMAYtw
80A344z+pL6PFGavOk7gQ/nkfQXWCj3SJ6WftVa6sVpkfS0nHLRWbG77/lp97FykZzqcl9JKwc04
VTawdxMqtN4BiWZOM/NG47QCfrei6abqrHNTzy+unjZh7C3PHirBBOIUbjo2D6m3gvLNjr2tkg4D
R9uAW1hpGyywwgdIeHOzukm5GQfMWObcOF+8CmLLUXh/iO01j6RdNfcsGhgeZJyBdk0qDcl/GcNk
thZUqt45q5eVh92KvafRs58as2CpBEPTuEU9c5qE3jxqTnF2lzIO0Fh57GqW4nmRc/M5ceOZrqzS
z9DXRXbCO0EthJI+ObUNMqzRKi7Rkm2NCHH/gA1g6YsPvdeqO3w/kMdoFwIlY/tGmZO+Nz1z+TRT
/R8g0eIwa8HtvdS4HXFVQYPNwh8sp4WWTg0Elg0OojZ5ocHGCBb3Sfqu04SOIw3Jf185iQrmClnz
EUgBtrAbPw9oFm8s7HzDZLnbKDMQWHXjfYb0gmPOfaR3RS6iIUQvUp51B6Y/lsu4t+a2/1J1xrpv
jPiAz+1sMbfsdSMpLhmCEvRgz1mdP4qoec7r+FghEdp5qIrPpDOPIXj0FLpjvTzz5um7lYY61Mrh
6tdpBu2mzcd69MViG+fawLSY5DylTrkg4EPzkJzwi/NIDi3WxsFClO2YRrgUnr3Ptdk+ta5Tn2C2
6fKTcXh1GhEftF7WX1eb+0Marrw4VKQAy5S+RXqdBPmkWeCRY3Mq5nF9S50+64jBBs6DpJRIHLwo
uXGtLP00VWROVCNrm8rKrD+WGQVROjmsmf0V70J8XBxlfIX6Vzd1EhX7imkR2SSZ3SZhiPtBJXlg
sybm0kNP8pKufUg1bIsYM+LC71nWeXKmiGFHpKX1aTJWeo6Eta+7aOjd7FziYikCdpGLr+XqgLZZ
5dyO71Te6QhHMs97UmVvPzos7039tm6Wc62V096DaUx3eQseBH0u0jvD8qrP3DhxcXRq03kXO7GS
KA1tjHQROW2jnLFsXPNTjpFq5YkQMv1eoNyvg6pUimCiVMyh7VUtBgKpfa4l63UVBoqFeSu2c7Kb
zPIuLcrk08BMvZ+maX3r17k95V6ejSETu/thStdG7LJkWQAZMjSxk3DuDG7a3p+zEXxswppAP6xb
DyjAPDuoq1VHlgb9R6+WtDZ4QddeDFR2D7kG8GL2TXHCp9AfwGpQj+GdOreRoZ3XnO0zXZK2EWa3
rlJbPUpk2Ait73jPHeMdTadUbDTx0mcb5fSxsER/SCt72RkkXaPMGVzzjIi3vDdHtwrddsbcMNTm
Wesc/USLii4hJSQB9QrimBmvJPZ8r3+oaHDDRL+iekK4zV2DXjEP5maSYT8ORbAaBuTCkELY28uz
ZTD/9aodntLE1bb2kl19U7N7nzH5MuKYkCUzdvltVaivmWzT+8LDvAulGDVvmd7QTfSo6enmycaI
RXvWDSu9sZNC3dhtZxMrZOGqi2p1No1V23KP5BtbusiU19UMBwJnnrJiYZsj5/8tRPR7W+/TPUre
FVlO2uv7XFgT7lVgeFTZr8KqAFkSxrHVLubAncD0WowYvl7I9wLzvt9MLX6/GfSlNY34AWGPfcjj
1XhPYMu06VsU8Po8DcFU6JBHiYU/gXYId3KzbNDKmQxrvA8d8MJVqQCc13JlTOXMD5Trh8kUZZjU
LCEdYpTs9OY1LY+MDzoUK0UDQNU0DOPAKmCABLkMQYRY9a7TbbX4CE30LxxDatsXbI+wxw4QU2NI
Z7u2Yq4o7sB83S2DGZn7cEBoB2dEF548pT2gW5sk3it7566oWKROXpdMvmNEMLNsUt6Ss0KXLqG+
k3W8lOuSIuaVNA9E+4Rs/MmYyz0I1lSPbtFrzAGffLIbE3GKs+4WwjkDDkWBlfU9Lb90zffWldAr
yvTrxHjjVyon0HxKdB7HPt0tU2n6AtNKMAikTSil9U2MAZF/RfLS1EaJZNJzLnOuP3re5AQ1Kqu7
mbfvE9qPr+bVolLFjHZ6Ku4mu0q2joPUD1wI6JOJxddbUqP7aYo3GaJNBgZXAylxlltJImadrWho
MWa2V7NGr8+rz6Zk2+8Et71VgM0V2XSmnyj9Lp6J4J33UiFFi23keXrr7TuV820mg6hlX5fUK+vM
Nqc0aCaMnlZLdGhkNRwfjfOVQsBip1KVb6XtTjtrlV/oh7vb1kx5O1eAFtwWw3GKcTd3ubhjVYu7
H2q3PaRplPtuU7eMu0bPUY/cyzWR3mB3oiGCxam0IuL2snv9UqAB3GXoeYNcLTB41/3k6UyOkVqb
j/lYXncs0UKWlfUwMAJyg8hsN3upB4GDDndlRL5hm9xHEgq9gMPtCAQ9cuVxFSJOKDeOzgYZ7H8l
Db8Jic/2qEuG6PElGTUnpUsZ7KPpzO07Ihq1W47mZZ92Y8eE2w6oGGObYjAj36oQBg/M6ju8e/cu
eqGjZrsFSH1h0fymjH8gr4dynqp3CnnVGAubKYka4Q0gsuNqmYHEC+HTH6Xkc9nIE/DR7Rw30Xh6
PWF+kGIpA7gOnvSqVrD12AaaRlRAcKvzafKWfD+zieiyIlh+p4ppDDVWQl2kcqotCbPsJmVQA0oo
ev5TyQmvVYm2O0qWgIUd+UUJFdO4ZVVouGolM2Uw9yQYvR/XXg+F8q75BLV9tjDMBSiawY0NfGyM
9clNm5ZntFO3dt4U27SP410R6bd52Z411GyBqeOMc1XNwQg4c+gF8q4ldYcPBtY4iIayRw5WZntl
pY4/OdFym0V1huuzoi2cRz9FwUllE9OGqn2eqyv4j7K27xDOVGXuHIfVMR6GhLGhmFjqO6QN1NBy
NUznNdB2VwEoZ9q4A6Uadh2qrLtKknCSWcPkZ/p4i7r4gzZrYtMXkeYjRevPJu976FjlTW0mH1C9
94FQqK8bm3akW4YLoNv6vned5tST8dgY/SclvXabY+4FdmOFi+pBP2OLXfGRQfcRUTTsFZ0YvpB3
ihIaiEw9strys51yistENVtkL9OmystpZxbJOSKbbjO69ns7HicmD28vc6vYrLkntiKuYz6O9tFy
+HrDDmOvrD50OarM2TaWTQdWYDsY5lrWCmxMVCl7Z8lTNLZ5eYj6pH90JvPj2q05ega4h8oaEF9O
3hed/ci0cnoVWA433rLm+Nvx9+IOLygRXtzsG8sDD0vT96ZS3UtmVTfSSJcXjFr5McqN+EY3MjfE
TUiObd29NHpuMLjZHWzrYt6yV2L63Kk6366MmM9ZYU7HCs/DtsaY+L7ocMzZHaLsWBOoZEzbwI1h
3ZITAMXtwfxBwvsmcxonFW5Ba9QDQ5q3zBYluQughBMLr/Em7WVk3RF7Sr+jdo0w7mNt2FIZb5CF
P3V9ctIzzji0c2nQN8iOHd51pHXDBn/7a6yqnEO0vJ5Uk+/qeR9yrl6w5qI6FdnFIOyCQY7C2kQC
k6zSztE6hU08bLxkwmkyahc2l9ubceoBZQcD82S8k2uGEq8Yv0pOYII4HLVZ6DVDxXPvsx7eCD03
+4JzisG+II4W2yH5IEWu1xt9WPK7NB1ORelyB1jcVbHGG4FX9VO7Go/Uwk82TOo2Gj08fIlmhb0c
UWIx3iI5LdMt5/gK35nHmzj2/KxvzItnJhCBevyI2YKHpBjXo5vL92azzLt4We51lHYEOtSoelY4
xzXPC0Z27OdNq1dHerf2aq8paiDHaHpKRxYH9AYiAt1YUW2r9tlN+6/EieCTRYLpaiMKhyKKT2uE
ARR10hpgfsT707L11mEX7t6qpArGuBRQgTQwZYExRV9r5E0IhXyzFincVv+YxGsGkrdeGMOurdOU
BRFa9I2Nc9oXvXkqhrjzkxwOUy5aE1QYIXxQ64e6NnV/iIw7FrEjPSnAHHPbwoUDRBfEZfIcw76n
INq5QqveakHK3LVxc9fdIlCvArss36J6fVo9WWxZJnIlfIpbKzVaBKENUrscHWtqYyL1ohYa11i3
urWqWy9fZJDQNj115joGjTZFPF1LHJotdK/T5e6WDJTmCLNm+Pjw5bbpMNBD8mIh9IzjEnfOEWXB
DFGWpFuBLpCqNH9u5znCaKaKnWkNT1Ne3LXAif4EKHZ146d7w2hfalc8JsmIJXFO1oBQzoK7Gip7
EdfcjP7RHZxu41gTVp+rUL8xmKvLkiapXJ/cmQAIJjy2QEQaDL0tut2K0oqVmhkQszWV9Ghds1q7
ouzRAOMP9MxQW+gWfJWvPCSaXqS3iSP4EBNTFq+4LvtPIFlVB+VuxwSnLs4RzxAVEH+k/ppS06ew
M62u3Gljq+nhAj5V74xWIPuJJ43EGbfzBrgru8qiwxwnI1GyeeokaHRUy+eomZ23s+2x9i7WHNvq
qOvd9DRH3L4PuZyQmxhFNEi/lmY0buHJ0x7GwVt51MDPJXizQPSF+iP9Veb3z6KVfkjli0ZbNw2H
4VpqLTJxzxPLZxcf1de/zoX6SWzXj3vwFm1VSgkbr7S+luij1HQCt2MrUVIvwV+/hH6NQ/wnuUc/
rsKLC2PCt4vKLRWW0Pc01ZnOXQfIFSwI+IjtqdOOHXyVTF9o9pvXbmgXCaYXGeV51cey2RHXou7/
+tf5SZyUuEZ+fZPCxGoHHmmwp11U1/RfXsvBZs+vpZyeV3P5Rc7eT/LDxPXFv3kRjZYid6Hhd21l
lbSPUfRkANakfhFbeHObLOcZ11u05399UT+5S37coxcnrZMjRV132NwAL7RiDUerM97/z376D/Fe
ujBn6Nlu3VVjK0NGHmsvRJ3+It/rZ7fgD/ledAMiNjLJezVBkKE5FfiJADsdJ/pVPvvP3p7rnfnN
x1F0Xi1chCW7WvdKdpfhQzHoCbPkF7nUP7unfoj10yq9whCHVzFp7xNj3OdWEy60Y7P2q42eP7uh
figDkCgF+VzlSn6b+dpGcIL6RXsyjW2bdvX/6CYyf9z4h3x5RAfBUugul2AQi61tDFiB/V/fRP/8
CswfF/wpsjnsRmQrzdmV6rb7ercQVLFDMbGEdqdHRIu0zS9yAn/2Ytf//80HnqOXTO2BD6SfbDYY
CrwuI8kIN0scp1u3KSugqyn+R/rdv7+q/4jf6rt/lLL+7//Jn1/B3Lo0ToYf/vj3h7rkn/+8fs//
+Tvff8ffd2/15aV863/8S999Dz/3z9cNX4aX7/6wgXwelvvxrVvevQEAD3/8fH7D69/8f/3iv739
8VMelubtb78RFVYN159G6at++/NLhy9/+00XupDOddPfv3/7In/+jetV/O2348uIKCf/59/29tIP
f/vNcX93XNfQMYc5hnDENcp2fvvzK5YhkZVbrofMRVxfqqq7Ifnbb6bxuwFO4AmHyRJrwzXLta/H
P76k/+6xIRJHmeEKR+rs0/mvX++7T+m/P7V/q8byrk4RAHJRf8Qk/3gwSf2PV/j2LuHNwLqGxmQX
IcgBtSC+y2+uNrWFHDiCEI7I2YnaK41NUU9fCk9cusQ9tayMzluNvH+zOOsugKWT385atWxgRAPX
IvLJfQeL88XSiPCCNOP/9Y95Vr22pYlhWUe4mmT1CT75YhX1rnDSoCu118osWxRmGPHbstvmRX2H
X62BmkT3kpFBSmOrEDnh2S9W7RgL4A7LGj9aVpwEdZMenbz7MMUr0WbOvk6+yJLppJfGxm3M9+kK
o61/sNXXsS93+M0+zgnTkYMOiRwGn5WI8Ua5/Qsb6oi3dx7qKyslBBkJpnGvi3WzkN/as2TuYVbT
fCEELDooe7mlu9Q2fVwQlViBdrvL8Mkeo/UAOBlvTaIRysZGy6SGG5wGOhJAoty6xjPAY+t+h1WU
nQ8ma1L7qRyuztEcRcdYb2zSvjZT2XKKxaODgwcRrNLy4QBmLe5FHSF2XfhkvHne9U5ibGUXfy4H
DXORsYxPXE19sJB17JueiMXG22gr2Gci+FemkUwkxzIJiIXGd4TgBLVp9BGC/K0gpSYw7PxLh1xq
YwhARY9eeNfhbw/KKEk/C8VM5jADA8xab12ihtuhICCCyZXWmgy7bkjtA08AksBhiEIS3jr6STQI
2KTHf1TSf6nenNPXru7rr8OP1eS7AvTTv/X/Yc2hLfh5sflf/Vv3+SX90r8mL99VKr7rH7XGFr+b
KG5MYRjXemJet5H9o9ZY1u+OQ4PpmCanj/XHV/6sNRYFRVCdPEn+5R9f+K9K4/5ueo6gOtlC9yhE
/1KlMa+n9H8XGsew+SkmTa5r27p7rXffH0vL2EHVc68zFzZTSHjS1jSXO6tFN9pZmbvtavJV9EkO
ODai6Cbp5yPCpVt8Mc2B/CXJeIQzoxAKNZ6WN6SmtzfrcDJrJK2a1bxrW4b+qnX2ENJJWJAlthk1
FqlqGG/yNr2JCrCwWdo3Rqx+NaDo3zdX14szKMmurjsWQA++0+8vbq0KLe9qPd24mvPstMslockS
wNWDK18Ma3wPQvEU1Ve1Xee8uq1+MlUTSHN89lbv7Zu74s8a/21N/2PHxTfvtIk82+MO8BAQS9fz
jOsv+00DwF6NofHyvNpobfaxdvrn3q3v0yvgNtokOFn7Qno7VoA5m17NyU3SIAsA3ZaV/BrjDiJG
P/os0Mv4CVlxwHVNUBidC6GV4L2WoJ+DB5MMt5a6X/TE/WC6Lp4klPc2AWz1mm/Qnow4+TIrpBG5
17AKAeQS5yWLD399qde39bsrNQS3M9cquFZD/hisXk42WSxuTKYErc7RmGNrZ4knwIt+U6YDMr88
MonD+kWPyFP0f7+qZ/McWaaNyumHjjcj3svqSSve9Dq8VkIofSbL7XLNxPvry/u+g3PA6K5DoZSc
9eRVssX4+w8SmYaRknUjNiTKIXsvQTUIibiZdNfHMI/vzFXR5l9+SdsgZ5VXk57OFX7/krIk8IXd
yfqmXbP+qC0dotHBufdKhnpymuadypxf9dz6D6Xhep22R1KfhfAfb+KPyxaIFsLkN/eEo1qWfVOQ
mW7Ix2mpjix5Aq5Xt8QB7GLdLMN6lHr411f8T+4haUrpcsmuyTv9Q11yihgZelSpjSiJH2yU2i8u
QF+V6/hAzEdo4fsYIuBff1G2EFMSLUvXDXkNMP/mESUrIzLIClw2JG7cxsaDbXOxJEuBxD0r5E/B
ii76F7ftDxjEH7fTVZTnSGEbvNc/bhDyov9N2HksOa6kTfaJYAYttgSoZWqxgWWlgIyABgJ4+jns
1fTM2PyLtra+dTsrSYIRn3A/PvdWAeQPC1zzia/ogjrnUrFTYs0XsLUV0zew4hOLnCK6Exq1O2s6
+x+e6f/Hl4dQPh3Drh74Ot+f/37ltcn+sHNLPutM7WQOKc8veb6q7H84Bf8bAf+fF+vxF4GXMbzA
4nj4778HZ36uL3MzoXOtQ3Yt68JLj/a4uz/NbOmRl+Nu/5+iBYB08mP/60RCE8mpYJgcDJbFg/Xf
fy2WUG9O7QYLgI15xK9S5ueaOBbGtXfRqxiOU61Gw9uTPHAtlPzhiUzDzk4bttP9P01gbMHXkxQ1
4GGZ77IgfhH4dNHFWGsxyp9eK19MkZ5lUSy4Z7vdOGindI49HKvEdy+a/uJ+jYN1g1iBUl+xmKjN
G9uLFTLWrSqep1R+t0bxYWXirTKW90kknyovrr4Ds654ThpnWnliYupYm2EPyVoVzqorwTB7La1B
WRpfXuWdbWiN0kpe8079VdnYrtpK3Bxm+X7xzQIwVDD+EA++m1rJGDd7QFN1qad2B1hOM5A9Yx41
gAx4hvMc6/Ohh/FWgaCiDEZN1UKAWC764l/xCGYoDLon3GLsg8BENvOmTE8DDFjDZA5tJBe7DRrk
eu0ZgfcRr/yce2wEzee7uB1XYACTFWDMurQxP/iDc7CV9jz3ebUCpHZTTer/pFObbHzdb4+8h4iZ
jCN0I+OYxphSZ46uPZg5h9ntS4ZSBd1A+aBcUR0z3J6mjkXehLGxtX02rxXUxlODPGVboaaZrIsr
6mIntPpz6hIV9pQHYRcnsD3H8qm2X2Obi9WZkunUu9YxD6zuzIf5V8B6BgKJ9jqoqggA/NqKYYBy
LEKasBI0xsJQIQIv69hqUe+lNk6RyYl05tmr6pwusXdhvu+zzIhxk+zR4HRRr5vtetK1Jxt8+Kli
jpKPKSL/vLY2mq3HB6fW3gmc3Tp9UOIKykomrhajwqk+TkWWbNKSIK8MbWSRtPEuCa5jkmIELtxH
DDfzCV8FihI3XqHKvwNQx+G2qGDPSyYROtandVOqYw+S6c2Km/fATR5Q8wByUBmqgW69KLvad7l+
Bx491sH0ZLGeUdrdHt7vzPQn8U0ZQiyO0SKqD3ux54MjCejRGaLRqpX6kTDAyOkuI7lkEQNBI2pG
94/JPtZJ7GejUvl3DYtq8BudrVwwXjNjE+hmvEPSd9G8/HXQRhY7cF4icHlNdE/JNBNMn7iXX2Qw
/9hD8Fq0s7EThYUedoRliYRA8F1F1izDbuEr19levxt4o3pvnA6mz8Y+tpxym+vGV9A7tErgw7Yc
71fFvjS3INDYIGtBTbWp62wbcFSbkkoH/EWKB7nTl11VovUYyLxZGwEJ3ssstpQ48KNBLK/t+cJa
AyCgpc/nzDRCa8jUh6yJD/UqN2pyKElx1aIODNDRA/rXeGaxKA2CZ9Rr6l3m2sMBFpG7ART6UPiG
e5RxcWMXYW9HHWm1NekWT24tTwb7ETkv/Rl0EkKEu+gzSYyPGi+51+0R3L/rHalSbdUSAma3H7Ps
w7KyH8pRA2/DEnfbn6ce5CZaqt/UaYgw6bpPYwI3pYx6AAWdjusFINJG8f1gTGU8BoUivoNCM1DV
l+xYgzJi4DcGXt/fuVzJxwX7/t0RgkQq6ecwcfCblQ3mz0L/TrX0mAmRrKtAPna9loW62V+GHGdX
GbDVKQY/bGL1Z8YzMobOeSyhvmxNJgw9x7Lel8EqyyViUa1nZ5hUW2BKkegx9GH7wOMxQtWsy5s/
YT43c2xHUyHOnF/9Hqwfjfy7EuV5lohM43dk7mqVx2ycK7TgoTa/VzUKerH0SL+7YH6es2vfoUwZ
NfI2xhF1X2Iig+6VEiAa/W1mNP+QOv4hCs5vbTofzaX7TD9tkx1tcuG5G1dBUT/3ubPGmBrFwdEU
TQvdxJy3uttuvWq6Kz35rVIbAf00i/iccGo9ukKXm4QzP5FlFyL3V/tGI3+hrftPfiG5LzKJ+0W5
RB7Ad1ulc69WZqPApVhMjBLahLD02Y3NKdAQmAdqA5A2BDOJpsFxzR3gsS3ioBJzwKI9Bqam7YCr
hcmAdm7ss+RozjRoMx4vAJHs+SVfmbZCRIB21n+TTTriUzGS9YBRcodzCTeGPsNHsvxXk5yDyTfe
YgMNGApJvgilvoTE0o/rwvR+WesejVi+QOLpwBQnKX7/cgxdKT/B2vMErLCKzmg7sFRPhVeuOagQ
7ASZdUR2NUVaxahpYS2Iibk7K/PHyqz+IpdqY9bOt2fVcOj6kY2quMHnM6MYt1Cf12/TGG8NLX2C
8vxT5wqZhlZe5PTUFDM2/rYuwm6u0c7m3sZPx2coX+muLr03NBELCjz3aLjWV4MtiM+0emslxIQO
9TCrVE/fg1dF5pTbNxNr+8KEq0/VSTUMzDKLHrlDCAIWiPN71EccWxOXQj5eUXnIFSyjT7sLjkbf
vViGUfOYRJ2NgGDK3YdRFmc2YD3qt+Sn9rfabG7nRtMfRWx+YDgM3crLr3bglQ9OzC0LJnvtljCJ
JLfkKk9hCrrddGj64i/zxp1tdUe6jH9FuayXk9CEjlos/8faaTpYSbBHChFOPqGt0B15ZPT5N50E
EbLAIcPOWbqVLMxnzUyc3f+/+P5PAt1/FWmOTsNoGLZ5bze8/7OvCjwsbeAzWdGqodoORfBQuv24
WcbAjpK4ZLs9jOLQttQX8OjUQaupg5oW6tZQzqdp1r8qSRdU8sxh27HxQY79rq+Hee/l7r1MkSdA
pENodu/w/LsnJm7/hI79Nq5B1UiIfSVaqXn+dVVdHMDnnhLP+1oGgU2znOGGVICH4x7Bl9dql+b9
///yUbL8Xz2PQwvgB1ByTPCLpn8v0v+39mPowV8UgO3XSv81Moy8DR3tKui8r0rk/zQLQCuyTkQv
ldh5Y7O/U4Usm0Z60W0sK4XLjUVTjrqNCDNIox8J7uJwQCqeaDD9WuFv49r/w5E4bAe/v/oT25oK
gChyNTVdwdoceLsM6os7TqxCVaJsQEiTYNxrqGqEiNhyojpmsm4UgLjGKfzVFZWid3AyJCYjCUso
urDzm13WPE3evF5AoeIe8Q8LVuRozBFZ9MJYDlTv+ziX9WFyNz4nXYj8kW+0DWsY7vo1Bb23z7Uk
XtdXzWBaUWVohzpXPDKv+qiXyt8mRXlX/XXZGvTXFA74sNYK1R125/zd0NFIIOEojk0LY5abkxEJ
JY6UybmImTx347QcnHIE7Zolf0TbftQFJYUauYwcKF5P+i/D5pF7zRhYPmH2z/HGIrQA8rfca5dW
PwmCaveNso/D1L02cH7WZtMprlaMSbHJk6vDrQGMTh3H5Ofkqy+kluMmkbm9zlGWbPF5oT7R4M66
Pb/TRPl4xIje7JN4PqTMtLa1oGCnuC+3LQLrTLsMqlaM0qfPCrXIRSupFvSggMNHlxFnrtwJpKKR
DoBxq2fBZ7t28Mzv5ARzG7uzWgftqIdByZfMtsp+o0NYkNZQvrT5d+P5wDvNYq9mdTPTbogaPf+R
Gpk7S+X1m1nP4BZY13hEV5dBNmMEkX4Ok81Axy5/kU/SQzEdMIvUYunbNaF06vdqAlrjj9kcCcHH
5Kp8ZATdFlE2ShWmmQ6rqISP4GUKP+ihI9n2avBGoFjx+7XTkaALl+afNDP70PrYLjpAPGE8cROv
EDZoKzfNuYKEl4apiSIeNN0cNky6Lxm1+LQ2zdHY9smwB+u4wzKWHMCMfRnSkURU2OhdGyRTbOPU
KbeHz7JjolmnwIkQNR2augH10VFPVWhYCdbpNr6UmPK08jil1IdMVrNLZcE1qevggExEe53SLBqD
ojy7JX7lpURVWRARvIXQ/hoPnwOwgoGdxLEykXspP91WlUfPUE7T0bCo+2d8kCvYG8lDazf9sbam
MxJAFaUFjhu3h6NC5dTvLQ3UE8ZUcawm+6Fz24HPN8WHJTB6+Jb9PbVs8q02no4SecjKzuf4eEe9
5ca0H8vAuLUuUrjAIVdO6tqDVRfHoF2mU5NKqBGVj90j6aadNo8NQ0kEaZ5/y20N5ZCoLiQyXeUU
MO/SWrTtXrfNYeWvPZQTF/CKP3EV3J31Ytg3y1fcVZh/UvuYYxDaF7l55TzNB4xnwpUI7c3HulzS
c8qFvekamsYxMSAk1MY5mckMyNvpoKY/QxXyFluC6jfmIrLdaRX3S7GplfjXWPFPQEIMvlhtV/se
Z6aOXwCkFdTYHKk1EEgeOC7Au4OJ6B3ztUFbheHm16wQuS0tmxt4db/QX8HoqKzeV0kcdQBzrKR4
LZzpLgbv9HXfN6FnmME+o3ULscPtoKc8Z/yH3syOqgJbvUeOkdl7wxnDJTzdwcBE5bbRuNQfGlbs
TWCq93IefeQ5oloVrgkBDLtIJFCl8zHJT60PXuLc4m9a8UTgrAustyxfuBXH8TxofO8Sj9Pcd8tj
CkL2Q7YQeYk9saQZrGQ1/eg+joiE1zk5zRDxRjeLi/+kK68FwuhVmU9fwtBeJkMc5rErToM1IU4F
vbsr84DAn1JfN/dYm3zu7ig+giTKWJ4LEEm+ds7Ltnju/QV9ttNciles7FT+pjynPAarpFD+Fs70
W83ZsWmbvIQnMOVrV3HGdVoFHa/USIVVuxqAdpRMvPsEzWA0qARPEzDR0DYw3TJBPgrfJcOkNmxc
Qrq5Wxx/Tz6ODt9V6SF2f3nP/KqJodKxF0FfXOkSHBJgT4HrBh9mdimR3Z4yVPwbKsxfWcTHbMBs
vXjqIZk/4zaxzvmc78ZlBGKfF79Oa19BjG67tjXINil+CUqwoxqU1MonuMrr6YltTbxLLOJHa2kf
EGH99GVtR43XLjti1y/u2Ab7xnceqpQCbOmo+DGQVTczgVTuYS3Zx+ZO1przOHReeZ3Ut4F/Bsl4
8eH6z01AnybsEi9nXCG+z9DTmam0105To0x+VZOzUJQwOylE+Z6nxgkHPHJBYeN00KZvtk/6GvEU
JL4s2EMX8kOAWOOqHKCQIHpC6NwCcw0kpXM8Wh9tMEAOSCMaCfvQG3f/cPbAUuUJSfgUOr228UsI
MfEUbx3ZXRG7wbiEJhV2Oa5f3X6y3faymEx37Olu1nCrT2mzHe3BHQBsG8cNY3qsfLoHiyMfDlh3
cISQkcLuM9/Q9B0VzulNIKmRWavifWjpHj2OwcnJ+oOfX5WsxrUXK8XjQ9XdxTMpCaZL9pogRaDu
aCpX4E2A2rLWWPIyOCmc5vzCmwItLQ+H7yHsg18/awXJXCwf4rwTazAw5DvwZ8TKhdbiYI2aih3Q
fY+Ne1Qu8jD2aMvtpvhVgSLRxHAZV83fAqmnX/Tv0+CC9JH2ES+8QWSa9Qwe0EJ/S0PqtbhStMF2
th50rDiBp7d0EONt/jodESGT9HsmsljBESIy0MI6PdbzLfHyLCoH9eej7YuyWhwWRapazySqXVhm
GHwVVnDcW15LqZ/h5jawLMFIQ1gHw+PyIThOQFIP146Oy+AsWC6GHrrUiGH3zzAwQl+40MgnJK4k
AdiBuyWAUXm02NYcWRn/AaCqttiojtMEpNFZiNpifyQBHmC65usSrPhaW6fEuvxnMl1D7mM/jZ2U
s6/Oy9+y2qHazHa860XIzCFZtyzbETjSmLp+UW3IBHPOCJ4YvqRy2nswzzGftpvB08b1mFlYcJP2
MY7H9Nn2q41WiAetwaNvKH0IZ6fIIfkiLkblMB4mjvMw0Hui3OiokvYmYOJcsA4QOA5iMIJwsAbM
628cVXuYE7N/pi4wnYEzvzZZdRG2d3OzGN8VO0KEs8hUdbyDJ7jo9WrK7uJ+LaeommMtmpCNn229
3KuRuweWNQwuqIFdB0B2UrrYEVPXXisRvI/WTmK9ewG2xbQr749QiN3zgq8ysiWYUFln7y3SSa1X
wy5JUNlOXn6nKab+uua1y85rtnbvdxRyTYI0uiF2UavzMx539OXOxYQZX3ZdyjjHXaejVm/LZWRw
reZbadQinFOX2tjieksL62iAPN+MlQquvcTMLAd9AjlRuqfKabMjWZ7R7DHk1oJqPMDA6vAB5daN
blKbcellupyPwdKhm4DxhkczQVc9ouErneG1WZZ3gXT5vEDmCANzaUNyt95gyiFG10QemXeSpyMv
QKfFPmnEUw36NRT5d9zD7HKbPFvnQ3JkJH0PcB9W1tI4MPkgqjpq+ZjqQv9X3FF1+RCKoOpuNE5o
V5SP1Hbq4n/iDDX1wPgNz7eWD2dSakYOfv+7aALC5Bh+9fwoHaDSc2ZVj6nWcTu2c7rxC8uN2s5F
Dw0U6ZEV17CumVWx6JPXnDMOCFXZbLHfzRjJrX+ibrR/XR2cs64Uf4MwIy8vSDexA/shbgIwuEb1
HixKAhwIbr2RQWPXhHrHdWTrlvbmzIgwKtvSgCOIVSkL99QLxh6d5yGe8aaXgdCEfeo/qYx6K5PW
Rp9UvB0VG1teChCj9kem2KKnui7x70IHIkByic2XAWThY4Jzc9VgakI40hOsgo7nxcMKy1CRLWFt
Z8cGd/YKgJi5T6D+utDDTnA2wsb0zxrUiIiAly9HLM8qSLBKj953KqFwm+xOax2vUgNWmeY7Rm+N
obsE9qaY0IL6Q49uFBmRL/erfmpAi9Tj0W789ADy4Kb6sdvpIwPDKUj+JVNPiAYvKwt0vpv2Yq2K
n3zKxoNmVi8iFf1O76l2OGRwzeuesWozIGoAw8uwdgVzrpwyXNFtsMYeH4J59LYtnUlKNEKogKZE
qa4wgfCPXWzTZ7Y0lJrtwI4EZQwRetfZSXJ8ioQKMGjeiYnwtHYIEKiTEBWStRAfddn9pq7ADEJw
APXmOhkwn5uS3VC6iJPLtHzlGGiyAZo9snuvQy0gws5Pu2dD2k00NBR0EhMJcUHOP3eeBKr6malW
1td08fqTadfrvvWI3zFVy0pm5ALrjPWM6Jsmtvgau/aTa61ZgUvBCyGWXTbPT3yjLz5lMj8VunNt
N2aE9fbM6dDkY7VGu0TyJdNUCBsWWV2VrUVJzyoNC/mDTfJJuPi+iIJl38NzOAT4eO7podzWHtdU
2dXrLgZk40gCIvDzhUXJLBTx25/Ok44JSnutpz/N4vkbvQfXo5pIpCBEgKsCGKrYq3beq1iDJN3f
zSUi8+DBP+Eralday2gBWhMOR/kzmGUfLa6lNo3orj6hXYuWayFrWOpA5zth681Tp5GGEpPKOonu
J6igQ7Ahvuf7WDRLy50+EXht6Meol8ixEGFfmt85rDS3rCO7moCVkhfCvNI+6QPJsV4NYwUboN/M
oWmc7hF18AqiPIPP6QSQOhvgNjGQ0e3Uq3Pv4wzWYL1BQ+Bl9rptY8XFv+rSha0NrF6YIDDdpeQ1
3WGnlMLumTpFhX7d4twKmme6NJ+uboAwjJcqNNKa/QFgyzwQf6XLYd1XDZ5k1/2hJXdpPMTFCtij
TOwN/B6mD6Mrfou7+7ra01V/eQ7os/YrQ++xciXwRGQyJ5/x6SrJ8fyjcOEM0d2dS0xEW+YKCgCo
ugHwWh5404oJ4XetxmdvlCdh9G+s1L6qWchwiXHTKhQ4YBEAqs/p9+jYuwXryArUzI9asiwi2xNe
Kvb+mtD0oOXwBu0cYRH7NCcLMVwl3IgLnS+tZzIYnc7UJZ9mHfxUoFhXSNK+irz4KBAXgSNWHd+D
SNeAIGHjvDs37oGyVv3s6i0UW40XbpbtLa/YBJY2sxvnlJjet3BI1YSigKUQAxIvGnEu41Hg0H+J
GT+l+ngmWxLkxmhzpQNLsy37WrjWk86rXwL51jsiidphtHBRjyAq5aOP7yYnlGCFov81zlEw9Vyy
UEiITLHua7Qg/UUwbQMAxekHPUamungwpvhBaVMT5r5ZnbCJ4sRNPomHuhGQwvGayT+3KknsaPwI
8DSVdmBuhkw7BjFpJirn6iR7hkQ/m2UdyEBIpQbJZph69BbrjO+Esct9QE/qrobUIy1qgs2VCljv
yXPAaXQiohhwBIxAYH/Oxk6EYIAkD6YwP7QWuy41SjhU9RDVOOZhFlPMIjKPbKzSq8RhB+MFyZ9H
HLDtekdZDYwZCFFaM0rzByyInF3s1XFiK7ZEEqR14Dd/teW95HiXxsz8I5CMiMn8vegIQfAx8kRW
Yj/P5YLZPOFkI9OTVmm6zZT7m2RwpginChikDuZjXNVonNW2KpJvlstq4/GMWwvs7vuWqE/6JYTq
6qwWItdCyXeBwuwQLzx3GIuJKbbENh5I8tWcg1Ow9Shn3guaIsbbRVeufVsxk+i8DWeRG2gJgzht
Wo2WTqhD2atNsXhvQ5e8y/bJjRnyE8d4Sj3NPMXjSqCH2EwWvrdRC74dNx/DObaB2XqFubYKkkV9
bChxM+q7gUEKgFHnSdY5ybsDRlzffMp9uz7Wkz5Cob0yoh/CaULRL5s/tORHiUVNoqCNTEtoK60U
x9qblse8Ug9kpP32Q0t+5GBZq6l3OqA2XNyx658s4Gwr4bX/Fg1gC4Gq7PGMLzRABP1Sml28G+ZZ
1+Vij5nQh/aIldrxZu+Swr9NArbSRbPsDF9Sy7bGBc4R84TGe+Un4rc8DLr/PgclRjtiOA0x/Oi1
G1pz9SYNR0ZWhQgjlyfyAuCeVvRu0uJF9G9VB7HAc32aqJ516EdMMjE1IHMuplpBNOvNcxl0ZAAH
/T0v6Tt3DCcEUL2rzJq1o2+tyHV5gCPy4in5Isr+5isAcSrYDGDNDfLxSNdiv536N/Oe0rq0YFlz
o/osxuWVjTiALueAV+bY2Xj6nPlQz/ISi+I1sB8xIPH2MsW/59XlmIcXzXeZYXxKpcPyT57b2jx1
KvjuGSOzihwubps9pp19DIKh4d+eiKbLziQyUAVfmORwowF3W9l98ziygeJgsVeE1D2aOqUSmodY
laR9e67Y4j+l6g/dPLlO4t1e0ofBpsxfvHjtZhv2FSevnLYt5ls5EtjDMm4Cl+A0acAOS2rYGg+t
ibwK5Ha4kGbKnqy7b7Afhi5+rPzkIeF0Y7rWnfT/wE6nyYoK8z486ioQlbUVzpL/a2G6BAhY+X2N
bhwM0hBRJbArJ7vHH+hmTZFPWMaNF49R0BD0/2aHWqAAYlzOy8VqKolFGSkDdIEN3rlU0SwLlOB6
AvZ7nm1sEiS1VXL8yHt3T7AdVkk8PisDK2awJFfQD6xZspl48GWFgvWuWr+noHniMBn6KY4TrpTl
taCRj0TLmZn0Ozd5LAEaaGRl6WLYmhbfyDINvjJMJUwQbDK/xGvWDx9aoR9BWJPZNl/qRf3DDcF5
PD7JhYGtnr+0QXuhmIJcQ1iaQGwFMt97uv+PlpCE1VjOWwuseGN6bpRapLPrbrYm6flQO92b1J2z
U7+07sBmvNPf2yR+GtL8MA9aFVUVw/TGate5gowJcHgL0eoC+A6MgT0TALhY61paCr0sC8DUNqDr
p1xCebIN5vi9d4NvCySR07CpyxC/sA/1PqoUqs5oFzJKteqfl6cHS2ak00kmgUHFD+vZg7t9jDrU
4ZDNsy8yKVpqEu66nM8671DF0b88VOoOmewLcW92n3nOtHAikOhiTdoKycUWlGlzIy/Ojeiatajx
WeOyvtLeENpn4dDW2W5k+0l8u7w4STk/d7E3hrYsj07VJm9tcc2ADfKnAHPqEn/MqB08Vz36QT6i
DWrf4sAsthkzgK3pV2/I4LkgxVca6CcgR/3L7FjlVoN1BloPkwIMlVvsLn+lxdutWdWG/bbXNo++
xZ+6vX4TFsJ2J0jWekkhjJ6GWYE3IGIFxaS5+RMCUCLHbfOhLJhfZDDP2OwRsVtBN1gxbdiN7Ung
StRK9xjbwfO8OB+oU3b5oC5kbXBzaWPUNNiY0ydLI/TIe08n3olqH7sEqaqg/URQTKnjFgOD/Ih3
NEw7cGtBkabbFgKFVWlhnYjzXDH4Q+cLOimHmJo63n7u28c8INujSrpX27M6+EhsJHuzZUQYjAFb
8PzYixzQQQCGqBoepuYOUBDFNzmtcpvX9667q0Cfz/IMEvCvHfFWT+Nz/QaIMY5whMboLjQwfCxM
VtAC6TpNle8K5z5wbuVGGtgyUn/atCWTMs+fzlZQR6yip8OYxNwGNt4G+tC66MWtcWFcIlCiGlcU
d1Oxx2bAPp5WSyxd6CPb7izesy5IQia3Z9fOuS4GM15pidgwYOAUk9quEdolJfUeJTX9lBv/Tln7
JOLx0zG9aznbJ2RKzwWQ1RX9xHnwtY+WFCxCydrX+v5xxpx8ewBRgKW2iiDU0E5b0JiW7+41yYbB
mDvM9q+WMayX1Ijpyzjr9GBvWPVDXCaPTKvbMGYCHlOit5b2A7VmM9mlvhnM90TjSLv/ErqFMWRw
OBdQpxl2V6BYmjGspGYkZyyfgRVAhwvkC2FoBwLngkM+GlQRdXCchviFRoUUbnG3pIKisJEaEFrd
bgufRHaztN7Z4+cgywdkx4pittHVcTL8PY8xcvP07utIefuXuR/X/jgFTE/j7GLAUZ1KwhapdwAS
I/lW6dWrCIbxGPKvCEw3UmaLEzeoPpwL2CWsN938rtiIej/ZSmdxqTRtb0v2M+wiHiYb/rSlDHtP
EMZPzp5ffzfGDt2Lp72CvDoQdfo3B6SUQpKCKdU8QDHnWE3rC0aVAEht/snoulk3YmLlukxJlHjf
RZY1V8clTNSO41vqmn6YMTTe+IN1yNErIIeIT3nD2G8cgitNu8vwyJXbbsl3aaf0Q96CD6+b3VTb
f62LeEiDoUQnOViRuNsFfVf/zmBJr8X0JwVCpdSlPWY9QAVowr53sl/Tt/e1i16/R69v0XauA4/a
8I5mXE/UEZuhs27Yb25eCQknEB4U+ebWwlfakR1wGK16OKGlI7xZEhkRBD2cMq+6xKaEPjTaF1R6
q86dbsPY/wQNLPIuaUB/Y7BODc38tJE6lpWvGBXCU640/4+mvOPxIE3RU9ofwIWfwflMO5OMYKt/
tVP1yzW0gW761nf1r9MEAVGS7APUvPMaP0M+jgTPlXOPCKOPdGkw2qrpClpl/6A9fJz88iMAg8OB
znLE7JKzRllAQipO5fqNzTdPRmc+6VZF6guUg1WjQTZRLqpSt/SetYIRqtehcnIEA6jEhGttPGdw
sVk3Ap2Q8sjHWuAd8um3iknjvUc9WcIiyslX4hzStg5Up2a8iVb7HJRPgl/J0rOERWRXBf3C/N4P
6tV2dj2/JmyF++h16KOhN+7CVn4tEAhXvaWnl/dPGzRMWAX8W0TFhTqdSK3mIkwY6Z6c5sVu1Xs9
2VemN3jZvlobDF2imM9Xx1y23a4p03fLSlapRxtttKjRPxGPO9jibL68CgyrVp8Le3q3s7ZZpRpc
XbKAIGxJMDpMDL0o8enf9AVuYGJ2t8UWl7Zi0hTz1QZ2cLDaWj4KVdh7T7Ft12eY5HMyyE1DWh+j
KO2dofUpFeQCuZWCfkL6hLnkvFNsbRa3NE6I62J3/IcN4RMK6M22KJ4C+eSNvtgzeXDvm+OtWALG
DX8B5IsOzerYIuJFnoHUuAQ+0ajfpaFBTxqmqvCJU8LNwqIRF3D/kp1qIUOvBJoaizbyhhQJpvlg
qdTdmVYbNk6/83SHjIME1lZj9BvrxiHEei0LyL3vPSqQbjxC+iU3xFFv5JE8Fj1pTgCvwwGBA9i/
XVFLbzssJiJeNYUJrXwP3gw/LDRc1Bwg5xXsWJE9Oiz8fRZoz44PKX8WXbv1hffQ+7r5ZubjhjRM
wkXd+9CLBdfJI/wuLAgpXyEvpLwsGrVRA1TAjLDCoHYfDV89junyDUKSXf40HlOt/lKNvSOP+iy1
FFfjMOrXTDu7Mz2dNutv1JcPlOF8K3ztAYkn07iWyyvrmMY2EraN5xSXlqNs5TbNJSlB6BhOfKBo
fK7nEXRCTPtVebO+TT0qDQyWLrJUpFaxbTUk/Xn7ArrDpcZduZgPc/GCaALLUrA29BGdZs6xGif3
q+OjCfY6frqwZHTCegxRTlvDvHEwLbr0ZqOc29to+0wUlunlPxOeKgM5B2WGbXu67Nnb7zqU+auC
bAeOAsDlrfWH/bhDkMf2wwFZvYPL24Y5ZxuFJDzR3uXZIPCnWjMLEuu7oqAnVOtsAZwfwBhsEs+Q
a+VCz2wYUa1pAqdV2/SEVhT+v4BIYQBvlncFROZdk5ndVZsW6mAqY0PGYX7N09ahv9A7CuXsZDSu
iO5lp5yWZosb9jFgTBblbWyv3BmxXsLwiC5wQAdsGJia0UHr5AWySbaD4ubFIwfjxE3AMs8G0sR/
W18LS5H/Rd15NFmOnNH1ryi0JhhAwi+0ed77Mq82iHIN723i1+tgGAqRo1BIWmrBIWeC0931HpD5
mXvPJc2IgHua5Fmq+HfbrFgeJXMUmNPhrngbqO4LjjZMWiJ4NdgXYJtEejtnH0HAA2/ELANls2Hu
EMOFSw5V1usr5vFf1GQ6eDfkf2OQL5MA/RseMFvYfxQXUjva3EUcFOZC2LcQQdvcSt2Kv0E+y9Zm
CcOP55t4n0qgAGObdSw69t2EZC2ChsulIexKV4zPrpKwhlKNtpFgeJ/zJ+cnJeh3lpfTkjoEXy1r
i2gr+6GpKBkIbF+KWFOOiK7piPKDwi0NOG4DQvhMLPRNIdFj5ibADrGijF4Cjcxg0utq12G68eg5
yQDwgZpYlfrqMSav8vBUdWwAC0BvC0KfuNxzRBLQY/ZljuUM2BeDJhT7SEJY1jAY4yWsEAvL+D03
kDwOcV2uqK2+/ZE4l6Zx3xIl+CBrYVyRf7uJdegUlhV8AvmcJ3GtL3QYzJhn+xdNze5chDn5sA68
rVpZRRrBAmMwvFiTPjdUw2gjcm1ba03L8CO7dEMP5LLDjGxF59ELo7U5JdhoFm5aaTv4XdEajEb/
SjYs2ik3vLhNXW0GjHG0R9uJCjX34zOwIGMd6MYuHvs5ec/eEbVycEma/uo3TbUNq51XYmTxEa2T
KLzLJ3K/YltkTQlSxGCWLlPX+k01U1nXqJ6vzAHkMbKSnR7uR3h951Ht/YtrQiHPctJiPVGde5uM
kSYJQchkKqFabBJ4khgFnkMmc1YefjQ1V1UTXsZKv7sR9UK2JnWMeqbeCLX+uIvA3JTgtbxkfDEN
5dlb7a3PIGRE6RG8EatcU3s0hNfINF4PaIRDY2nw7yACWzgNJVU7rDCNbMee7kPKTRnaxOgSp5wr
pN6m5csPkK63UiTTPOfmpPW9iKNbrhmX2Bm5ZxelzIg8zl7xZrBsz+xfKdoXGbZXa+gWfkYSqaaM
vK7waUq9m9u991KrDeQ4XowkwKps59lXHPK7DUg5WIOSfYc0s+cMB+KlRPIbnQtqguBSjEts2bss
cfZtYry2hn1L8uFcROExtsVa9WZ55+0TAuz66Q/f6fFHx/Pr6x+uCWBFix6an/9hNXNosvqtc/KP
ro5uQJPPlbBmFuUkWTr7VAxnPYRUyzF5G63gy40oFrP4qVXVKUwnuMOuz5tXP3OKGbwpRlO8XsKV
bx57lLnhcy0x/yNGU78CFSEMVOvyxbBCrmazmHSQvRPsQzJPMUM2DE8wbl7Ltnsv9eDqDv66I78K
AHK/QX2wdcbmxBZ9M7YP/FrHMgZvzkcU8tF13YmdwCGMohWxFoS4lu/+yWm8T8jiehQ83co9FWay
Eg1cNlO7qp7+6kwCF2ZNffpCPbRQIhiFWloco6q/a9P69MVo20vQjXfXe1XNdO/l1hUA+nOQ3g42
QBgekvAlC5Ndqis700wXthZtsnFKglLu0Ote+9xY165xKV3cS/WWVdquLIOb5ik+7Qec9mY4BW7b
Lpx2IICGFcrYa1+eOb41kfHedJhCxMr2lI3ta+fUBBRV6eLE2np6WM+j7wLYS6igmL4wYxoSl3rf
/cNRfbT7bd23a6cICIDsD7LC41O1zEdRfJAhsWm1Zu9HrOXa6MjEZe8UOLXyccVadwPEdJ/QaUjx
mnANz2hOrblZw7lNzAdxxuQeoJFu+rPV16vQMLZ9DD+W1V2oocNhLF/PpzSHovDpnKOzFz3ymslJ
pdySNn/TfLb9cXwfU5cp37hRIxZWo7xjV1iXk1xHkbfQc97pLR525bwiimxZu9hRiq4oPkE/OELG
2ukjQT26eSiK6i7fncrnIWDHTBPZiY0ckyW5lZD5kw+ijj6K3j5Nr7OI7StNB5mdVcpJj2FWUB5q
PtmF9JCN7j8KkVwLqV4SmNngZ0EY5QtLwKMts5OamsfU1haJni5Hs7qblv6mRagpdH4HaLlqyzma
yL3N5ViwuenC8j3mpll0uXhUAx1nqV4qx/jt8Z7VyDYaV7wpSvFemG+qlmrrOqW0Z/pOaa42O8Oi
CPHMP2XOVdoqw6VBeDdT2LTgVxi+9bb+cYx1bu3g2L4Ltfmq6Ji8TP0NGOHN8nycVvCTtEUeci4h
kfa/5KzzGLCwT31SRG0Udo2/n74IQgXOsqZWTTnjCGVOcHVVh8DVsNMFW10kx+kjbLrxGFsNuZId
pAUgisDLzDtO9k8zmBLlVGbp8aZIzQ8nxwChv3SZcdXs9n30tVsZq8x/4wUWtZst2DEGaf3KWuLo
KMXeCYb13NfsY48og6mw/keZxsPT/8VifOpyJyZ5sIRoDV3C/s7M4Nk74cYxWuQrYLzREFbVi4nY
V1GD01AAOMsg87cH1bevI4XgnCSxmXTgOMJXQ+TglN+FPaVQy4dt5F85qhnDM0vk98xko9r8jL3u
BdCDFjQXNrvbSX9boE3UCG1OfP/gV8Om0bq9Dfm01Xnr0/RoBJtKsT8I/X6qXrTQG+DjOD6DiTHy
yWxymTAw1WPlq9Hdi1M7hyIbjy579soC1UyS8LwssovGYBDv1q5E+0SE5V5xL34frRjnUYibw4/T
ELsWmNp7WeqfMuJhiYvhWCULdiYbnZaT5ntVBPpRBO0+Vt0TErmlYfTbMjeWsI9RsXbUFOPTC5On
3ujfI9nGaXwedXuVMv9Rox4xRDVDGbm01fSJXW/rMkrhixuII6QLZBrB+uoa6rzIebjRk2xtNqSL
AnO0lW3XGvuat6XAcTBjwIWgMtta+oEhB7P8dskZsG+McGt4+2JMzmbE4rRxb0KEx7HW1w1zvTT5
dFSNYz/aTAeYxQU9jvyAUXmNc+eEhM4JDcaxcpck7davtS1ezVOvx0+Xc3J6njTdX0fBlj9xnCl3
2Q7HIpC3TDp71WvXUj+gLV4FISw6pcPTWSnzPK6YDVUHbhfXPfk55pJKHqcfBsvhOm39OZGTsyjt
tm2vXJ2qPre5essD6FVA5+4smRZS8Z7YSylKXBQYKVRNwkywVCR/7FHc+N72KZEG5K9sQvil1Qvw
96uPLDDvmzl96pYd8jt1/lWr8m/SNY7AVY30I+or2M3BRWvBr1T+ObFxhLKSLNrolSTjWa7aW5ow
hls0vKS2OdWcC9GryfIJ/nhj9oGt6CXoSUwmBCRSdzahPcggEFFBzs/CUd/FZt2sHa9ZmRi8lqHN
6rVFul4nLUqCpPvIqqPaVIuqM51blSPnC2vwrkAFcT3aRHoUDNO4U17xinlR0CyqwTR3IwrCUsBz
xEtbMPLmenC9FBSiHSDvySzzOtpffPIM2kPt3dOA/BegLuc5K5ezFbtrIuhrdNjrMne6TU3D6hpL
Wej+RTLdnUdl9pYW6bYIwfk0duMuckqWmSxKxr+OGLdZNexsoj/3k2REOn61aXtitML2r7jkBSTA
eTyO5bKK1I+RwNCLJ3JWR28BS8AWIPKtiupPohayLS68XQ+BGLFKNZdA3Rca+0rUhFGyaYdwSQxJ
sW2JB0GGgtYDW1CxSEpcBU1vvjZDne/ogpktRVWWvrINoJJNJaRqz+TJDrOVpbI/kNN6IzQCTCau
1W9AtoMeNxJzLXEwgB90jKMSMJyWuAyCyX9QIReHZu7l6BO0oXIWajggrkVxvWBA8fTSkhj0cRxf
EAxfDaJRbTdIN1oDz2KAFMdEAb1LpcHoZWZ5shplXEDm3HSWKvd8A7a/bovCPtc0jAvw90hXOuwA
hD0xJ2C9T2KoslIHNzvU9nBW8cPtoyJ8q8iLmgcWAKFRYwhTD2clivqNJPBlju6GJzkn6rzS9bPf
kQeZ0L46qUXpk/bVoSA3c5ZrlrEMG1JPBrz5elrLQ6CqyaruQJt2EQlkjSbWNahARtxZd4fnBFc4
1egT2LhjBouUN6Gz+aGDqsah+ip0i5xquGM2Y8jeT98Tgg8vKVVqVMXxDtUe8uSGvS6t/64ZLwQL
JCvFV1+0WHuLSmQHJG9YW2TV28as5G3so6NRjNG8scZx1Zf6gWd7LSsAuL3C4i0y232S6+s+jA9B
Z/w2yh+1HZ8UwqBebN2f1LdsJ7AH1lgtiZDZRWrGHWEzbgga/4Ykljl78mXSHzG9SH4rh+oKRXID
ERKOPNBOIkaDsmbnW22yBCGMBtMQeCgwcILLuXLA25LVue+8ZEfYJC4SpjZwCLlYY/y1gFLLkP9O
bHNK5JLbmnnBX3+Td/HTVtxVmGnkRyGq0NKumrcS2UZpvtU5mx/ME4uobh5jwqDcH+0jljx9zjT7
NuQ0xZgVPy0tPBHwklp4jvhgHSLdFX3Z2A75AdGCr7FeajZ5CrUUH4kOvTcnTX6eKdHSpXyYx7ED
xDVITfajiJbDFAN3Yi0zJOoLBznBpC1SUOL4yyKXu8ofT/QfS4AWxizuWYKHDttQxnXZ9KkiiAMN
HoN01iA71EhR+JYPiStAt0OKQZvpfGJaICMleKahds+pIFUWJHMQAe2Shyk8NUm/Cts6WxsmFwBP
+6ozlHLe4vdW2owOZCifHT/HETXerRTVk/viorTRV9EQFMigZcYT6MycMSIOy1MOXqlyD9clvDT1
Gbymmeataq97FXFyEGrET+L+yTKefz+Hrlx6yrcJmwKrdrAd54XGTjSwI3RQpveTsxQDocAjZ74T
qyI77zWoyw9PtfpFE2BXj2W960fz3g/GVpbkXsVN/F3l/nZaOBe5ttfSelk4NUMks8WSzqtpFO19
ZFaeCYb5PWaoRV6yqAG9TARMF92V8qVlN7VomlyDIzaJLpWMsTXdAZvkhRqR2o2OnNgDrXzTFXLq
/M4/WJmpE0+MYbzNsRWGK8/p70GXlQe4RDZV2EbhMzVMKY6hUvwEZITPIoeifzKbF9YPqVp/Wt+7
xMS7dJlA81MHvOxwyk2F1yQdGEqTNzax00+Vrt1yPz4aY/XTJ4gowgvpX1sjzw+NiizPQ2207pJI
27XthGeeRnqxMleRuy2oWX4clm2wsz1kYjW6KXwf1eCT0uLxmOip/RhL+WBpb85K5JyIxE5sTw8x
idJE3usYJfpo409CJJeglEVqBgvf4A9BlaWTl8POFl1NrLP/JHRFYUSgckN9BBaEYz+wfwo93aZ9
t8pdMi5Uo71K10Du8mdImfEzdfzwjddUso2STIcsfnNmz9scTHVxGtPipKvpuQ+9eaN0f+wpD9w0
IgyI6aEy26/WGidqwU9aOGeMMaYcH6U1vHH+nnM0pX5lvfHIYUjR0w+9R5dsWOsgtOEzq2T9SIap
He8P8JhZUjFZLIYII+TYoNUa1p4W/4yxgVilbxnmjOKDPDHRoMSNz1aX36vc/SQg3WGrP0HoO/ER
uDnPjuGfeNarraX2x4jvAV8Rm3oWu+HMdtn6M+/xlOZS4sAbDHUJIfrptN2PEkZbJY8fbpSBrGj4
mDnPg1EibcBDG2TZQprqATgx4SOkIFr6RVjxbywDhhAs+uFPBRXKlYz8FuxMkD/+mg3xQXhq8oLC
gug1f7z7gX9mKPaK5OhmRM3UA3WgxNGo+tlPJ4J9EESvilZs1MK7Sq/g4jTIOltn+nvp8+10S9Ua
l/QDC5BfsD2i/fTP/IZhdZNc2LEvJbldluocUbiTrZbdRFNt7BFcl30GD7hqHS5SHS9pqp1aM32Q
BHKm5LqXBuMir87OmeMuDNWFVT880gEZaWNpT0arb7VKEWGxotIY4QFWb/Jq5UQKEO7mpkfeLcRV
z+Mo31K32FNzrZVQ/QARuMzqXOc1wLQkwnoV9/hAzZSTVPqcaCYIbW5Q14VmXutlPUcj4uIY43Vs
JiSgTpB5t8iD7J4h7mC5mC0g8PDQ6NYFMZG0/IctKsjTfMBmzIMydEsgYxeWNGmpfnt4cmjZy5Ws
w2vg26xP/GNDwBaobGk5VOP2k67jTU+HF4P3I4VKmKsDWojqJLItULeLrSJwqxr/y8nNb35EUdkf
Vpp9JBLQQeX95uVO9ayfuitfbJKtMSJ1D73neCYiJxbpbeSbHXR686RhNOAG+VVm1jK1WZQbvnVp
6vhSqmigYs8mMEUJ16DIzkgMkmma/tV3eGUj41XGHNnQyLZNOg3JPfEWKeLUe4PJE88igSX2iNz1
yj38iQnnNyItjsvVG4wn5SOnWxv9sYv42A3q2mTQaE71l8GqCTZ/NAet2c+YxrvVtx5ZTJIiTuF/
kMxZlyITINDYiM98O38w7g5IJLLnYwXa3OwbbsdK3TJS72bCkj+idPYE+/IHzP6MwqL9A08kNhoU
FkZ4JKfbPgNLzoaVv0ZLx4CoFSTKcw4acX6y234HBJ0pfrcyAMozewhRx2bvLFIeWgrEBvYAId11
iC+BO8KPrHfKEbmwe+sNSfVHMfQbKAhXUnjy2cAv2FHOafENN0G+zPyaHIGG0AhWWOTDjoaJ8+Yp
QmdDbOYf0n7OLo1Q4HxmAzO+jq3XImAwyyN1pN0iZVrbKX6O2B6cKY1zxWT91HXIHMn8gAhZTEaU
4lohpMBMzklDieg41FY6pWREM5QmyQ7zurP0LUF2SIQymqxwUlSLbdaML0APTp1EydXXU3A4gMw5
yEvE2B2uNX14N4v4ztNc1NpjHBHI2kH9W8beV6ip17YzLuYQuXOjyQtIkf61dSykyMywgqr/SgNc
s+wBrZn/oXQ8526SnnzTQs8Zo5hVXMm6IbSduReQlRcP3puKdXqOKFxOzyVjMZ8sEpYUM5kHLszt
HJEndqOuom/TuDfsyruUxfhd9cEKiiXVD76mOQj6z7xJllmkm8SZ8TvZpKypqvaq5dOmw7jbmbMt
2+DSipFrmrJdEpaEKSblPIsFzCJMhPZGYzZ2SMPxJymjU1lZa0uX39QXNyM16I1VSuBI81mdoVRl
aefMVTZIs1oa72a+4WSpFmkXfJBccePoI0kj/app8maeOv4Mfr0BQvWeRdc2cJs5wx7keaaFmSnQ
1o61CVv1ifWvXbAIf/JNikWl0p0mavPCbG0e+9268numJYa2GSVC017w3ZOFl3iXtui/yOOyV0XL
dFB2zJYGeUhUHDoIYpHlGS8ZTho/I9eT3y1KC3srZIVC280vnL2o5vWoWTQW/pVajz9pvrrt9Dzj
j6VGU61z7SCrYOUyjx0DRWkwcpuLhWnHxdrg/orbuFy2HhQens6dSrWpWcS46SjVRVTl8FHKl/Rq
K4a/ygkrEqZ3KFKb9Lf4F1Ypp6xKNecVKuFACIB0rXwVzSTJaU+2pfxUssRsUD+MONnz6x8aCTLI
Le9hUb9qtvbW+60LlIVmylQY2omInR62Y1pUFDiimHRYL1YU2SgYfTKpUn3BVbupzJw1ZCH1TWKa
PzWJz9jGyAAgE1nwl5NXFBaRjMa0arqOKSIwJyV0M8J2oUbxbuDSm1WV8US0CY1t9C991VLU2nMl
h4qpRnBZkbGQnZbfPEX/1BOdfaNJGjSV8KpSYNlKK3sto2KBjFlZGvCrV5r2JY38gZSBQUMLbwO/
VBoQKT2AhhGuxmSMnWiQ+QgZhupx9h33Xeh4gi3TwQNiik3hd1eO27nlCG9pKhKnJyvyuT4Yj4hR
xazIvHc1GJK525q/caVvGgwwhNYS2UeIezEtF7UIsq6uhO9tcqpTwupEAbaqS9F19lkA4qYLgYhh
d5t1uGXmRgn0yBrktBid1aNYab5GzkhoUAsVQFHKV4PRw0z39BO2aZDmmf3ZwwZA1gGJmNwYN7mp
vfcp9WfS1meLWmwvWv713mENk2rT2nrYIhK4UhUsSrU5+yqnvJYTPDmgGy2wD1gK4Xfm7xBz5UZV
8TEUHhZHHkOM8bSt3AeO6pO4wtxzpr0Pk98T8jxTIJNupSHeaO6ANqrV9oVsOgC6kKxm4EW2NmZd
fcRRVwjvYXMGGUq0bTx+4cByKcLGdo9r+CcV7J3SMHxg7jlW75bjJ0sdkhZtlnIGgQF+h+mmcFiX
cfU9+GannL+sXiTOdz+47kIt4k+0eB8RCI8ZSZ4fnvzrsWAdO+HSTGIeOE3Mn7K+aT0K77zCwZ00
bAAbPzqbIr0y8xz2+4q4eKgfMllKSVCF2vkYCb1eW6smShVodxjJosugGAcmAMou6zFbIGrN97kT
3pNOZaCG3t0v43Va1/QkeGwMJp+Pyv5SlFVQUPsHydS10GG7sbGTcSC2rqL0S5BALN0xjBIcLhaD
IX5Lp+ypdBFhRGrwyIxoG1rlb2RnL/w0fCJqsihwfxFzcnKT4hTo0dbl9KqZCM7cXl9Hg44N0fpJ
SdCcYCfNpo7rFfqLT60sXoo6Ry5R3uyAbjbu2l+9RrKDjwA/XC4fTiCWWKuAVuQ5zjC243WMgh+n
IrZAO9sMuoXQHS2tgxZ+pUTYqPzU6I/JcO/kOq+UA600DM08/yNqFS8jHpPMZLMOzj43F6xGPjky
dzp5km2lvHVap7EEtbDsCiisuGQICUHSnBCxgoGZN99RToPL1rfR5E5pKmbS6Ge04NaO2JXSjjFH
mzB1QJwYIt1gxuFEaNzY/rvzzgy/0HLtpCieA4fy2GN4NEgCm3NNsVjgre6YZM8tmzmNE9SoKMxn
JQcqISU9ajl8zEZHPNFlI/ogU+GmKjC1huo289xLSHKgU7GhyKz3VA7Hvg67SfvVL0JVOXDaHf22
VQiXIg5rMIoDZtinbuAdmQLjPfQuM63zt4EMglXrQxa0leG1QvR2CSSFaVvEEGVHFEjq2db7dieK
wjuyJRdybwwoCcGp4ZtsnnSTFIpKm6/0UnLaN5t+YLhsB9hBm7E9q1rX4QOjC/IPYlTf8MZdgppy
yBDtoXFNiXPUPFodfpYW6ToV3YGQeeaV/Vde7yoFfSxTkGZNgE2KeYSkP9gDTIhG9SCGL1LGlzgx
3bl3Cxp0EdJ0n3Aq66W08bs7ektgqHmGqxPtqhLERJwgn6PZ9dG/22ty4JGmOu+d07AkYog6h4Vy
dItvvIA99sF2hG3nMbIh9L0DaTqrTfkFtX3FivpptqC+ZRI/w8kCVWIKKzBbN+NVl7TkWVW8+6Wy
NWGrKEZ2osB5+hgngfoFkJeR3oVm8qFUOZaUcuNE9g1N9W8LW13h1E/ymuBT5WREfICBdm0ywouG
nhfYaifBoTND/wMvpWX86IfJJVLsCistudEqI7dCBwYhsF0yelwkPP1UYHIfKXy6o0D3wBm/xPRP
f93JfO0m8UbgKrQ4VsvCeDUUvIYhy6lBx84ddkE5x1uLByuP55HIQJINYkom5RwT2Ssxbvu8qpSZ
QCc/D+Lsm2HKiix5jdmC9uGi+md9nS0qG7E13WjmIdnqGbvOrQAuUolHKI15XFXeA/aoD6KLdl4o
DqiLjkmeQqkxcNvl8ivBMDrvp+w5zpspIg5fBzsAnkJ2biHPKYMTacuPTi2VWaq+5b7xAfC9SY16
K4Met1bfbzWDD6wT3UZNC8SMEn49U4rfDtg1RGaGJE0Gcrlz/5j+Wznt0tiQ0exAKKNejda64Fvm
P9oyViUAC+9pSwvS4SSiKnx0lnYsTxRaP7m6TXpWe4bNwehbGUJLiIvEL+0xT3rzvE3BASl3T52H
ZfCuBGSE+yNOtPCj9zoGJ+kNmcIdX/qR4pRZMUK8Nngn4wWFf+3QckcZ1kyJlJT4wnUq3E0e48ZD
YcLVZSBAcu1vqyCCbnCm3tS8WLa7JFRgY5bZrTdjY5MB5owV52q77N6GwdhhVnfWKlAFVdHECbc7
vtCV1rgSLcbFRjGx44TDNzX6f+jdTllZ3qmzSFJ0ev8csJzNvWBuxrQ4JDDED2lb21qP+rWHAl6x
e/g/oEfzPj73Ht9obRbDJHfrELWIfkkLTI0yavaSMoEmLgixsgZ8KwVVKWGwvw2at/lYAjvQaozC
CMNXWpyp71KWv2GqHDq+p40+0ESHHmp84mUDwtn9btn6CBz72F0WnCoLZEJlblfANj2qi7i2ViRw
vDBXnsTaCe5yjfGax7570fnGPdbTZ4tu12lKe9EX4m5mbb9qdeA9ASL6EIAS7yNDuL6Mjn7PmBoN
MpnucbNQkoVBdjqNn/IaNe6TTeoUFXaCgPU+puoX3fiLpHNGNg2MgnKO3Wd2iCYDf9QH7YoKbFzH
41vWi5tnUJaWeo1bKdaRVRCu3LKmd+oT/RbTq8A8KJIxMxq9Va9soVHRsPUFa51Sh8BhqA+C1uea
zPAS2Simw4tMqm2WQ8/RnPAcluLeVlBuadhnhhIbYOZsuA8xfV5gLjsX/BTbhiAF91dHDjTGdDYk
+TgDq8MEtLW/qaQG8gspR6sx2Ksn2aELHlJfYzppXkb91vFLH/Kh+Rqo0xnLR5zTGSO9jlemVfXJ
qMugr4vnjWzefFGeckVeI75N3jhlX5ZNtOy0IpwjNomz1sVJgCWeDAfX9li8s5rTgYIxIFC+oyaR
xDErV08fPivgMCWUIZKhOpBD1ocHU4jjASLOF2L00KaUL2LqHEkKkJbSNsJZuId2/iq5RXFlxhyK
+rFSkwQr3MPE7s0JaX0mdvAcLPWoWPWfxqs2aSXpI5AGarGy0tv2kI0J3bf9W+cI2bzmq2gbFpDa
1cSt2mrOvq7bT+whB5tHX4bCXujSWZO6O2TNWXXcO5CDu5OIl5J+oMEPCM9SpVdriiPT73uSdFvY
PJ+K3uGCLsYrMIGtSGGJ1iMLw3BVWMUiI8ka0+W8FpVcmX375hTDu0Oi0rJDlwmQ2gm0pwwmXIK2
ADS3bHl6Guk8Ed3M28q+Kl59EK1yZUO3HNC7EWcFO7VGpNiL4qgIQt2owBDqtAAElR5MH25SNLy/
AGNudO77NiaqkiCz5aTmCKUx05vmLaw4lFrGhyiDzvUA+4MBUstUAYcZEIU9LsY4+CqRx6Yalbh8
9e1k1+jqj0XXkqnuPhD1vRr7dS/8o9NT/xdVeZDNQ5NDuST6jSTHSRkE3SLVchLHlV9zHK56HRzd
QBDhHGmcT8lbgc1qUZXgEhv76jkmp35dbs3u041olNys+W5STAV6E56UaF6FPbFuCRcpW6ezk8Uw
8BHDa0PNIImwSe4fu0RtlKlvXDSxKD7kpAhu4vJgWnKF0B0tHXZGqdcryDw9E+Lo9I/U8NW2C9pi
WWo8PGahHju0HIMakTSY/2A6eYXyv9JrLiZPa+haUDjCDkNg7xAWXG6qcp6i3kixoBA+HD7qXlv8
Q6tduiCHWgjYhjYbdZ+xecfEQGMt1QoGR4HOrEwBsjKYHU+VhMrB4EVlb1MYvIMAwYi01M9speks
eEPjAR5t5brstEcBFEl7+4cz4K3SAzTKSi3ONNPJPKBanDVm3x//+ovTKuaswznlWSjw8O9FoE/D
WaF4k9QaerLVXCXw2gVr5m5XqzTS9LygpkjAda0VCh4qRiMr5g0cHba+ULDwn7zWI3wyd/wXqXJK
Hvmf+Tx/i1H629/+36Qq/W8jTv4jCOX/o+wlMSE7//dJKI+Wev83C+vmP4NQ/vrX/hWFYln/5AsS
rmnhJXctxwZx2bNG/G//1RT/BEPEP8TWpZFp/2+xS4b4p+2apmEbjqnjGLagu/+PMBTzn5pBroaq
uyQjWIZq/T/FLv0vdHpDcyhtDFA3/C/j75j4snd6ynrPXUr0TotalhUVcAjvOwoURIITlms4ioxF
rZx8lMlQ+AetYqKeQGhawJgCGFcAeYW0uVA7Sr1UUA4nbfBTCqH86yn8j4fwv/xbSNRf6SX/wUvl
z+gKPk/LNgmQ1yfo/b/hQgtnzNqYZfHSMj0Hz77BsKwWa6vSamhyQluL1H92Zo8oS+DnH2AmH1Br
7y3PjOcczdVKOCSUssWPN5UMX0qZCMJJ0uigtSHrjD57RPgyXiLQncyBZyNr0VISQZu7pF8zPFM7
RPH/9sRc/vWn//cf6q+0g//4ocgGwG+jksglgHlofyP1x45KREwBehonHUaWvple/j758IeJ1i31
6hDJgvBzXUdfJIBCduoAZYTh/tugiWgV6mgKmGmLfjsU3azqvXpvePFnBCgGm3oqcCoiYyuymIuf
/c7GERB5VUe6F3yVb1aIrT8SYt4TQrk34RIouJZW7sTf8XOUAfyRDLFRGQzLiYgKF5xGNAtTcPCD
S58AYSWCNBZq5qMaJaxLDyksBCoEhBRVkFdPrGufNuLN/0NghmmLv6ccWLbKC2Ia5pRzoBJ08LcH
IlVRjbqixvwAQoNLrJ4pU5aYb3NvQp/YdEHun9Ie5oxuF8HdqwhhkHbqvIuMoRzzlN/IZKTfTZAf
SB0Hx9rXlWkfNGxdi8SaSiW2AQYrl6WKxdTXGGLYQrn7YDvn3hI/s7twMTKvx7besDEzWuO1Nppk
YXeIKEoM36BtvH0j4nBlSrZucevvVM2pd3rfvcQt8ROpK1k7s4Vla4b/oyueIaqMxNrkDiqzNmFU
7gd9igaB2XY6/TOTGzFrGpwl9c5i8zu0WX9RbIgTXWYmixZA4M6l2LScBhRD3LJcLftXWY7/nagz
W24biZLoFyECha2AV5IAd1HWausF4a2xL4WtAHz9HHhiYl4U3W63W02RqFt5M0+GmYtXSYEiixok
gHws1+tEtwu5VxxUI544gygdpFoEcJcqW29C2zcQcnbrMOZkbv56Kegw7g3s+FPibOZyd0l2Jiq7
xurFBPSwA8CFgmI3f3GOcRLDtouYjNgSWzT7eG7/MsJyVTbVS4vPa7j0trzkFQx1I2uiAW4q0TBV
RpNJGVDvXpFl/3PS/psLJwfGJkQr/LWWmT2Cms+wv3pnVNeXdSDa4fAIDu0Uc3AjWINaFECGeCrV
qcG/ehhry4xqlh1YtvVNpwjBQo2XuOsvvNdhLiP4Gk38jN+u2deT32/UpGAfNNI8wDM8xvH46i5K
nY2kRODa1tywCssBWAxAwmRgV7BY4sR1iU0KL0+nWMcWYCTIkv1IciTllN2y7QE51mbvHLC3Efpa
EHGLDjyjzAz3TDb44s8JKQ6ZfbMKQ+xQ1PXJxzkAn4ECuG6FkTGPkJEMk0HVpDqcfnp4ssbHMi82
bt2EnaJcP3usCCeeys/MlVdqZeaTcDwV1dmEWzC5sseE+ptkHZvDcz+w/Sw2lxJrTk0uTHs713SN
Sw8QwHaP1txx/fb/N0/zgnqahr6PtjhU2XmdRXZIaGeo7GHi6s0UuwaGdylTbAOWhG6Jiiku7Wz4
IZ76rxgi9iVIevOiEcBOJWzpRA7yzjT+o1rbeQuS5E9rQ34TuM9hkl1yhIXYM30V6glEewuseck3
CjY9dXO8cr1OSBCQ2+AdSQST+71Vr3bkTM1RZjmABQIQUcWffxwztgUrkAZkAhAKAXtqPyFqSQDy
UiC5G5kz3lSrCdyY3WnI2fypDsJfUrcJUfyscJ6aWSpQK/JN2vFn29n+k3Z5PsCjq0CuMO07hMD3
A/TzMPB5ewhDZWcraX6v6To/9a23OVV9jKkgioHCfaIGr7RGfygua6jeENNKhWTQWKyVLY0phXyc
ONiTkZwW4gRRz93Ugm2wbyoEYw9W+1TDEi3T5Gha3p1I1nPX2DB3vXcKmsqwS9PylCm+RfJy8PSm
PNu3to/HzxxuhYrvRnHL+hrG0FQmdIYX8tALzPJxnCGvsXIcjMXYV4YZGa27gEkZA9B0QegPcG4y
UeKsaeGEg/AgNzkGXVR7AaCYGD1GFiwQE+Naj7gPXMldyiKIQl6IRY5wItOZ37nwZjs1QMmmxj0K
VvXbD0xcdwb4yopbhSPl8sOos59yIXcPOng5+RX36obvx8T78TyK2LmYHT4nnu76ivn4xrzVRaIl
tWsb/X9k5odj2vanJa7FqY63KJjkTxeNlz05NXfiZq2yg+3VJvEohmmoRhDqKlKYkBBUym/AcSE+
DETwJhiZkLBFYQwZ/itKaMNGWs8cFbRRtUXTcnPWNZfQgdKSrX7EAIpzXJxiM5u8e1OszwBVuHnh
0zDmpAsr7nSH3sAlnEORxpfIlz61b2ZW2Cxstb7NpmNePPZ8JN9/e0LEd7sntDeRAY5X3V3jdRxP
uTS8Qyat92Lu1m90dIhnu0x/ydVLII8XyyVRqYyoWbKjvGb3lbmKi6NzN23bfZ5tu3lYAnmuD7CG
+93akM/V5g725PqYeWg/JYMiWIdt7UZzZHuAahUHxrPTo+m61nzrl8S/jwHJmDGZT67mj2zqx/9/
WeCp57XyotThJ03yeFvQOQTyDeeNrbQbOvDCorRbnbdVdsV57SYexIX2zsPMe2BYkulJ5+43z+3a
t1JQSc5hGV9VMu8oBKHTXbfiCIQ72zyn1A5VYSmCmFi0m7Il5H1JBGmmcIiPyVyq8skHjUaMoztD
PSZmg+OfSoffiQ3nFFTHh2vV9V0J59TkgKsnOGuskX7yPquv+dk0+CQVAbEgGp9+94SpDlr1X6M6
Zr1n3/3F/W2WhhcV+GUuiW2py7+/+vdlyuo04jH47rp+e5GIKWZopYKHONdZSk/3ykmz05z7wakd
NvadT1N8ZqsitIPM/vST4ZumefCzEtY7ZTyXbg3SS9m2mjqcDBxQ/ANo83SC9YWsP3iXf18qUkLs
DykNytZFhqOizTMwe+AgQ9p8Tqr/65NYfNT51L+L4CK5iO/LdMT2PVX2FTvn3DIUTTEjKUNoOI84
5xpdq026pj5CVQDUrWglx2TWSHwDnfPowIsT0d4EPXlu09s0hXkzuu+qMu9y1qBWY5t0awW0wzCG
fQxG9UZJyTqRA5i3L1UA5L9VMwT+EuhI3y9nhoj4Oq0b3nb7XPb88rDW/bMN1YWpdQEvud7g8/00
nbWNOt0GfAy960pzLCoHNqFVuzqak+wHjgCiJFnKnlri/XSYl8h7LWsUb2GvtMtxwsBQmIdCY+Et
3NAF52hMwc3a/LCNbfunTBTpzpgkk9GGLmavzgoVrIEJA68v1mOOIyVCNwTOUno48fPKIrzCqycN
CGdWBnJCYw1vZkHL6+ruLNuk821q3xwxnjsKPEDb+dW1UiT/ZYnc1C5M9/oXOBEgSA36qU+amzxB
jLlv+S/ZEhm9jebIsuIPglEb2g2G8hjNijxschm5Wd7rDutXzFSzn1j/haNsrhi7+icJRhXqst1t
WXz/KjfzidPD+REZmBqk7702OVE96KrDYgxHKZOIFgD17MUGdFukzqd6JiWlEyx9c4n538ByeuER
ZhyFFxwpKDFhNeUJqSa8qdY8Ei4mT1OkOCnh2XLHMl+56ehLJVApfe2e3da7VGVMGiv/2+WgnAan
1/uFe8/sWve88LN7bvEOnDEH4GN/hzvNvQ67/d73Z5geebyffPlzNhPnGwbPH05PmQVq8leylslJ
Gc2HtFznyZJAPJYBktlcJ78r8nVhlSiFA1spcDwOxOIM1hiD1HkpkXh9Hwhc6zf9n8H/tmJ9TEXu
3lsJKzmLP7rR27Xd2j+nKjkJs/hF03URaenyWaWOkRp1Ht2Zt487NhbSTE9g0MdrPXs8AGYWpobt
ppxKCyUyCVUrfebffcAhRaJ7KqTGB95kdCmX06zOBAga75vwQSlg5qhafjYzMtTR8vQ7T8ZJOnbI
bdXlQ2bspLa4Xkx+dhxOjojM3p3P2sbRaCYN2T2C1rLmhp8GgOW64b7o0bxUPQiQHP7KHvDFw/O7
YQNvolUG1h9zHWTIY5XRpJhmwC6rH9I8We67lmkkTpHDFtZGt7FYb2W78KKCqdI0rqL6cZCthE3X
ZNrz3Ts8HzSIpeaswKDsWXalLgsr0YY6cHipa19fNBgzfOfOG+YCLJxJiisRP5jX47uaWU8DlLKu
+aDHSADYwcLX2Q8QKsc1xxrv0vKwxPYzdThMpdSqH7zsqE2DK4NkAc6MxWOOXXOQcyMLANIaXXJw
x+orWdrv5LXYT/3Cj3N3G2AQls55KvXPidCUffDyQvutfNRLrjzdAHBdO7ZzX7YvK4E6Lk2IvRb9
lXMbyAM2riyU1Btdzar5TLZdjEYK5vOtFfQWvrBT2XWcRI9tSKpmccvt9rpyE/+W4PW79/gxKDqN
veGtLtEgFnf5y0X1pV/n4ZES5XtvVP6uzSp7lP5k7dJmcAmaOY/Bwak70+f8sWZk2LMHrYD+24io
TfuBzRXPadAdDcHmAevbMq0/Bg2ZuWxZEIIbjnyfcJfNRfKggzr4Ut0YYvORf/Kh+k8CBHgXxsK9
mI3unmQMl9hJCXpuhcviJ81/O5kbsk1kqz4fB84JHJM8vLsuv8JVZSc2QPaC4i9xH6/OMU8I5A0J
0UoM/OaNT85VyWq5TP70M7a8lWVc64bssaGSVeuHr6bs7NZgQypnih8Tnqz40GVwjuOhG1kWPasK
6iqTMDHlWmZXgqEslLzVP0xUuhyHre3KNvvxGLPVLJlmKC2o41OJg4d9BbSMwbbsiKYq761Y3fyU
J+XfwRfsrav8szJzyhY0T3x3GfuIFWhyMmpa63LX/9TTFERac84s2XJMm3h4Zf1L9o6NXtjn1nzh
5MZgB979MUtqWEapzuNgzSdpsz4fA64CcEpzElQQ1WwdP/ipsLvDkYQIJ3m9sB6SwGq+E2xIm2Z4
C+YseFI2F0hycRGsk3fZJgw5FonMdjp6c0lQKnPqg6H1q57W+brZr1Ra9B/edAL/jWHZL8qIPnZ5
Gr2lCVf3y8uF91lONlgIsXJ9rGcssrYO7lUc/DX7DiOwWF+0I43nVowfS/7Ez8b4bHzkDgcXykkS
4OAT7xNvS7hoD337uihWS3GmU7aO680oeEaS9Zv5wEsjcgJCqEvjmJ+phzGsoN1wmnrz4MmbQs6I
4lVZMNXw/Aye25yTyXvKlG09OwZkDGo9fsIss18W3T68kfxpXhZjtOHFjK23g5azpO+zDxYMF99g
mvBgSn+5bGEogWl/V1uxX8BCFW0Bmv/gLqThq3aIcmS/N2cicF+UwLeDBGK+3mIxlU2P/EDsbQ/c
QoOY7awPeu7e136QjzGH3KRl8ZT25i8OFCDF9BzsfaLN72uNibLnZD+nBYWai+EKJnSWb/Uw+eeq
8NZ3c74sMx7iNfH0k4gxHFeJeWbHXvd+8O45vvFqcEZX48TfaeoVJhBygC12lDzV74MaxrvcoNti
XfNPDIzFKc6oR0aSKj6zzTuo5KLO//6pbZp/0hUfz79/uMiblxr5R80Hf4QBdXMM92ZSP/UxQdu5
0zpVc91a9Qe00uLSSrGi8vG3s/LU0cSaGQ6fXPGADcT0xy2W5TOLTiuDq3lSwihfbbMhbi/0/d/v
suM2uygOj4Mes/WzKH12hb0uz//+pd5u3kpDujxSKv3mV+b//i74lf61mMjmT54DpXS1PwBi/aoh
gKZT2344uv/QnuD6LGlCyCcs9Mt6amsc9PkwgPaEXWq5LVnVzALz3qr3maYcEC94RpaJqbYd+TA7
iCSZ9WDKRPRLacwsoFntRpPuPdOLrVDWmO7smFEBZ2axQyKLz4ufntIGlTaXD9M9xHNmPa8m4L5h
KTi4rSEAKQWIC4iOE03Ez128RMTAtuIJ97mrc0g33LpItljRQOfy3gc0hpmH5Lg/Ohc6WZgyJUS7
bINXjF4j9i54YYr5KHkscM0wtRzNZuFRk0lxJVUBU7QonlpfkZP3PnKnAeAwxQWT90aHA81OBem+
l3jbBgP/vGtm9vPSWWLnuBSvEFQ+DHYtT55ioLG64j5ajALcf9rncum/1gB8vE5Is9aMhwU/Ulxq
gTgws5XnZrXXe59Q90ctCUyBH1QIqQjb2dcoeWv7ZNAOOMagdsKv2w188hY2gDuU2CmykZmnbiTc
0I/nMl/FrrgIDcZAQg69eulfY/D+mEpN+27E5504oHW6+Fsxwuzx1+acx3RpBaT/lzwxaeMpqouR
kuudvPzUrpU65KAvMVQDRgM6+q0L0uUQBX6XRYg+36z5zLKwOraDx1Yyu6c+8a1kNJxdMhbJ1QDp
lS9ktM014KiwOoYH8RPzcb93xvI6MNAcLALyexdgOQYEWipym9M2hlPUtjgR2QW+YWaAN9clH+gg
39y0a05LGf+VPfb9GUXO5/PA2Wlg1oGWRnS5MqJxc5hkmOYLR6BIQIs9LILn0kKPQJF8DW36owff
2PJTN5gwEUu9B2WVlNRbsK3r2u9va1E9kag7UhYgXqgk2NdU6N1GRS/NArf9LbOMZ3/4QXzRvhZ4
XwdACWiXuX1dV+5sMFAPEGuraIi97xidWKTHOQoQnqBjAfUxbN15CGtfnVrD/YnQqcltikPTWjAi
q5RMQQdHrRuKFg9/9jcpWwOg0nBPkX+wdh5ZWhB8IyN8aGpxsfEZ4mdCJ+aJM+CXXaN8WLpr2dP5
1eJs3ndLBf3V6odzWTAI4LSqI8yoeNlIgXniZvjQR1o22txmnEtJZ+nBqnP64A0rSgbrdQI0DmUE
E0Mx8ONyCyDamm7XBqWJBE1x6KAhsyOCW1FWOCEKmBC7rBVvFEZhz0Q9AfWFzZss4D7Hwo0kbl+d
Yf6LWvVkgOiNROAfWyTZzOteoEaQnIGNdJ1a/4odAYuaLH8FUr4nQrTHJFi/BgYzFC23ymNc0++5
JdLTXOMYLIJ6qy5YOEh0VjIMgtQ1OMHAed0Sv1Y7c0CjbWIjOOladhE3D2DToU35CuIpB1pupbsi
a2+6abHfw+jZY0Ai/FJuIQ0Vqay7lxl/nm+l2QWPr5XbZ0CAl9wZDr6xBTyRYvdtnHwPpoWqVMCl
GLhmBhcyKvbqRyuB3JO3DryrjfKc2sZTS4Kb6+588QecwY596HiqXncF++qbXzJSc3zgfhTTaXC6
6tQuHtsAaducZE22oxtkuFFcSD+A5rXbMNdyokGvI4wndPFN4yS6sKN9uAGMwAzL8DXO1+WCQkk4
rb5KY63PLk/Msq+plR2ndwPixdHFc1QiJN4IR/BxWnJaWBpom3VphOaSngz74aI4nBvBxQH0SfbW
Ie26ffwI4rF6CkieDZVPrqkd9g7f7ReVQ16oYeidp+51ponrvU3GZ6OiXqQRtL1UrhVZmDfDdPsl
Nx/R1ziKOMyDRMYv/2YgQZ3gEMf6dbNQ8+6AC1Dgeq3YLsBJphQ0a8uXefCWfd0HVzMIPK5uXIPc
VvwUciJnLAb46M5wEaIZ4M8PUUoWZUfGmG2fZ/8SSLX7LhXmHtJTTEVWtve6dYNgQoeuC98620X3
TPLp5k0sbWY8VGdPYZqLbd3tsqGf9iXjMRxJ/2/F5KKnQodQQ9edfqcsqtnP+Wrdx4UboEcQZ6dg
+IatI78MOqOfjIn/c5NSOyKKHwxP3QP2mAlbn2lCF65xN3T6Cdnh5uhgOmCspKArx02UJKTPQMmd
Oqf6OxviKbGbH0ORmQSi0ZUb6V5UjDGt6+yffn2IpVaP2I6J6oBOtrX6nXbqqB2CyKrdYHk8hrF9
ZqBmidQFUBRgIjzbjglbfKiCkDIYUPu1wj0VEPsYf7sbr05KuhXMnjXEOMD/hPB7d016M/paH2va
pEkZlPEGt4mIob1kLkGSfFgpbFxf2SFxGDatd10qztTZ06+ZSP0rMrUOp3Y9uaNzzjYgfsfBewV7
xhDg67vvssnhrraCCWENxE5KpErerABoX1ZWr7PTyHCqvk+WMB8aeHFZ0zM9g9StRlwnLB+OfVsT
aBW9wPVvQsQXrU9AplQ0qeBAFTaHPa7CJVTjChm2IOgFgmwDHuB3TIdbi/vroHM02NV/AlULicFy
BcolJ8nas/7NteK6PKOdNeZr4HsXyi/y05g4+yQe5UHO66OvJsY0s2AOmUnsdWyuGoDmaFAIdBSv
sXI3jUNlkWHqiTzNNDecCir1AGeSXxQj3tUYwrmpgf9UeEzbweIxyyXRpa5oT1mZwfZso+yuzt9K
kf+kUsyYEH0t0fweJvBSlmaC8Kp9sLCuDDQNBxMG38IelmPlGG9YED+SRNN7N6NzGc5GPYBJm5ee
fXAB/5BZMQ6Uqeuj54BPJ+zve/gAAhelyHujirW8MQGJqJ3QZyhLINSFDHe1fFo/7ZQ6bqgSgeoj
nVGSsNjja2J1T3HT49SV9V9HrvmFTPYWF/QEmn9/NgzEWj7BHVUH/purN+jrhfZY71VB4lq8lv2c
i39zncnbFP1XNgQe39h0nNmV7U2LLsVpBerk2R+kyD6MIv+RIheBm52+cSEEMgY07FLFyJEl68rA
LU5wJl8mD46GmiVdC65bXbzZxVWhjJO2f49OC81xXU6aCR4XI475iYb0bhlOC2iPE4ul+lp7zXOu
CMAaSwsPMzk6fU4eKKjCwWel4gRQqdx1+lmQQomA9sLPzSxyPdznT84CYS9b6TjQeq9oDTsSEaRH
LHfDqikiMH9Anv2RQaXUIQc/xEK3zwin568EnzGmlVTbjz74ADXm78s0B29KBqyDm/bYaaDlWgp7
P7IbPFJNkcC15hGQM8ph/IcWZr+LBlb8ODU/8Yok35hhv+s1SF5SO/F2GDMjX9fB3ZgRs1w/Eu4d
Jxf0HtkHoVURaDQU1gMXEoib93cXejTX98UFSe0/DxSO84yrFbx3M3KtYiA0ATMe9hOxQILkbkVf
oeWNoTnS5dGzGSFVuSUWV3RlCljLKx2n773hEXHmJbDKUSL/Nvj07DjHdIBuShYMWZ7tnbF+NSgv
H1Q4cMyb52Yk5sWwWJ+6maCGMTdM1CAkw4K6Z/Rlhy275Pbt6vlrdub5PqaAyJq/KqugPnD38Vq/
eEKLpq/BgGluwuigSxBs+bqmyzlvZPssHMZ/6of6UHKLPKfSwi6bd/9JNexXTDgnxszmyvtUKWZG
EN5rNOJvplxX7vxGkIZVFB8n9ZsvsxeMVt8YxfDWo9WN/YjFH6/oUP325pjGLJt+9yKofhnYfrpZ
9hHrBjAslvMBo4uDDlLLYWaj0gCbyFNC6nVJAGfWYPsahEUmlZ+KZe950f73phBp6OcgY+yOxJI7
PtK5bc9V0jx3nNinCcBTUs43PQ2Qy3iSOQ5rGteG8a7pifVx/0aDbd8DetTPyMtkChAcTq6lXxOa
e8mAgdbWXmzeyxqrsMzvSPRuaHqdtSu7ZDkXgcRNOVDO5eCtxDk2Pgek8/G6rI884QRENa7GTAPK
wqlhTyy3ljr+LxMI8NYACtczP5jaGAg7MltGN/7JRg1m18spSost8G/YylE31zAB1CEbYzqSVJiY
8Vc6N2X9Is9sPNTd6ddr79veRfM2qTClehIXkPPMQ+Pul9lwDAqjCXuB2bliVr8maQDDdmV4q8yL
4cTI7wZknSS9MNcH1CttzTgbFpG1Oz8AvXxZ7tEfZuvarKVEmM1YzKahIgUL3619pmhoCPNKgrrs
MChV9KJSNUhETho6qjwAp1njNVCoMEhRkHVp4bTSPjQzh1SxvI89h3pVzKhNHAizKNvThGXao11J
/7ITm2SP2N5ReEsJAounPOP8t0ez4vWLEjAcNyW3kbwiN6F0jn1IzOHaWvg4aggGqXxpsiCNSo/S
+LjPXrXvfYweRXsjDjWkFgcnetudfNfjYW8TJc9y9T0QMT9D7YVWlrushpn2i9yD58XeeqQQ1RQL
rTObKt3XLSOi7IvjkK0dQO6me6o8kllzOgHQ5MVSNgDtgcEqa1ZFpSkQJE9YJ6fQvzkMeW/l8U8/
FkBrTJQS8oQoWOz0vX0vFNv57b/kTcU9AMywm2FC9KVhnMcaOPLS+7+0u+mMvTVGPTQJQwfPvcFS
IRiPs9Hf6rpCAeuwtI8Lt7j1s5PJV6Lnv85UjruK7i0xK9ZpVhMcbC4mJGgWgtVQmQZd3kF1TeCT
t/8ST7M9rHN6V+0RJJAJdGV13ud8org0hvMwZo9B9ec1cYEdSS61kn4CgsmQqUh9n8fR+uZCoF8K
6+gMI0FxSjy014WDZhMeeAV8dr8/psJ6Wd0sPbb+sFVFELDrWnM/xQRI1tK4xlW1TzraOmoMtgcr
x/pveIpDQ/IKl/1rESQZlipeLWVAiCBK0GfpdUFXPZQtRVkWZ21UQi+HIZz9jckhboJ1HnZ1cILz
BTNFpgxJGJGcjAQbD3P8zHAoe8Pkmtd467mlPUyBL6KyxRMHmhhkNK0kOayWuq7Aat+yWFnsPrlL
JrTXnidBJ3hsOUfsI6eiN1m68GE4TkM9vlG4Aeh/D5VpBifDHMF1I1Ib2VZ6eO9yM2EoEXyoqcUK
YfsBkgBBRmDhxevRn5wyf5Iy846TGWvApNkzk9yj7rzhGNOIvVZJ8uyq6drIkuy+m3SPvk9DrDfe
UUPeR7Iqpw+Swzxzx1g9OWkTOXiX9xt5x2LzQuZHi+vy75fyWxHo5L2poR74lvcqats4kmDgbkLr
U9PazzANzgkXnJ03LH2oxR+/Hqig7UdS2wyvnO5dOC/5WQ/WWWp0ldgW8tCtLGyKSXwmW7CfgRgv
PnenWTTnfgsrGWmfPh/lYnAsl4C68snmQuof+6mOL8aCY8JvdOSq39Oy5c56/z6je++dKiuYafs3
kvSKP5+aMq4wDTwumu0k5lJMXHNIYu5RaDaTwsK742TUtdt+/iehz4iMfo6drqfpWk03hUULPyrt
jHenxJg+lNTFg87LD9zFUTcoBglRuMUY4OHHYz5Y3kdLv9RNQwAJULIpRsB1wKMqR4WlzdBvw8kI
IPMYvFequjriNX+3pV9TXmC+GEFF4InVVcLBWEAQRYwhRuOTGYZyUrr3gSvXKe/A9Mg1wwqy+r+R
X5H6ikeR1uWHwyi6qy1Q+VXxlg/q1YqzMNGNfVrWu5kl4pyt03cj7pyry25GzEiQHeiXwR4INdU8
YlBO6pnuF5+axMWhp8C2p1PiOubD9S15YVn/SwJYKlsfS0w/8HjRNAbU7TVo4h1XbYsyL1I2YPKB
rlD4nlVNzgMqO9oEEJeVDHAVV5RWTfbC3q98L7JAkm/tKUVj5JU1mpGosa/KqnBITvXloaC+jWjC
Ml/VrEr2+LGiCVzgPNi+tAFW/MEUeWgEeXcgHg+PuyjIJJQyuZpbxW6RUeVVL8lV63Y4zcl4HJRH
qZwfB3vyQbQSV+wWY7Zdzth+8a3620ffmkb/BJKZ5kPtXA3J+Zo01ufAyRXlnm1edWn8J1t7ijyB
pIHP7L8W58xVr0l7HbcvfkMp5eYQaTPAUlNL68X/fcJXC5cNcomBdFHHWRzlrRJXq+VUEWNx1g6+
3nit/izKZAvZZfdF/MnNhu34HDxPGECu//9lmfNvvj8mR15l7xwM1U4xovJTbD4KEpvMf252ZcmQ
XSeP9pDFixcMA3RCV1lOZdpihlO8IGrYtgxLpw8NLVdMYtvB6aiLmeDqnPJSHhrpzPtVzNTGTaT9
86KDkMlzRbJ8BLzqhmNAmiYGMDViLjqLPrko3lshKWKyNbXUNx5iz+CH1cmi6WWvutk5+IIJKrFr
9Mol/jG4zR8tED5SkcEdBpVBsqNGDk0ghg2vZg7hRjtIzhVcCDX75T7HkbO3e0zErSyu8M/xfzI0
NoSX+in5rUbbCFdpvQguOcSG2otKF3dvQpM9jOqL75/UukrRfvL13d3SZwNr+32Ti5fO8dS5tSos
dBl0A2NJs7sc4NhrloLoEUSjG0ob+rxuHjMUrRzs5dT+Uo15yIXxU1bS/ZtDpcG5Qh1xX8pzg6GZ
WtHEO+ST+9p14/xSkK3u7VchmMqW3jL3dQqexGu96vfIoqo24PvP81+rbJ6m7Ae9tw+0VuRl29Yn
h11G1AVxHtlV9claoLurTrwYBmT1GrLyp5Old1UumIInMtNLJ7YXbiQ1yLL8IGSvjrTutHBZ8suq
1hfDTLon2waDzEr6+V8BW3sxF0T6VoFX7tKKNt6ggCEQDDQcmXB4kf/XXZa4xO4Xkd2J5Y78/9Bt
k8Hr62quECUbEitOD70rvLsYts1ZTQ3xgmHqmgVMOSPhqqLHX06rzk938J6DPoUOG3Q3yy/SEyvs
YyLs4uBXZKVNm/voKjACe6LXUZ3SSpHMCjk6SYpD7nfVHW7dt047VUQVV3MxenYCY9zM9BB0gMMa
DdVAWOWp7AHxTI6RsVTgQoUw/HO2tHU1MvXcBnb86qS8OXF3Im3bT6Rl07MvcszzUygchL4Vuf1U
rWR/yyV78sFkv7hLsLykLp4GrPQPVQTfVaDwNVhdwuMS5JupZ4oUWRqGInvkWamfTLf48tPGe0+1
kT5NtfnbJmdmz5X9AcLHOvDC761hKI5bMPAWezb2CUGZI7WrS4hqj1XWtYcQiRK8Z+qQ43T4pyRW
TA4OlpZtDnh4tFhDjB6/pUtciBnL1oASEJ72hQMDpc9NbNh+euscnSNtltVxWXO6T8ETBQ1GE1l8
9z0QxcbM3f69MxewK0KfJsTcjlj+1ZfSuDgHdIzkYLcdOdk+uSmIZWw8EN4FbYIg1vO9nUD0pMHB
4ukN0UxX8cXRED58QNIQT2a4qQOwS2YtPoAG4jD3eBZdyr63FB5Tjq6MgzsUnzbAkCMfEe9GGk7e
nOm1cxDl6cWBgrPvJzLkNnFfTBi9Albkz3vPK2ZKMJmrrbW/lFK0t3z7sqXk0w6WcbfaYifpfwBw
pG+BNb+vfHjOja2Lw+w3Cz3DpaKXT3lH0nTxpQJV0RcN6FNelfsoPqYaNlXl0C9m5VZEeIGG+wrC
tOp4HI94xsHKtzFmG81xjLTLDYsk6ig3yANTeLN0wGIHtZCLgW+IKz+zpvQpHfxD0ZbZy9qa+snC
hkGc0kaT0H24lhSpCVL0QWCsl7SwXopZ7YPJnh//vsjtr7Q8z15Qhz3PZz6TDKr4A4MI8CRWnllO
RznIj4oA4MNdnO5OtHVzYu8t1aVfLcBm4EuKPKxmLp55Vu4sY0y+VhGccZnGWPz8OMomUMRQGsPJ
h40Nx9P+FYzxgWa8KsTnADIq2B4xUNVn0OeRGScPOejuY87PND/sSlY8P2wc61jz9P8QdV7LjSNR
Ev0iRBQ88ErvSdFJ1AtCpgUPFLz5+j2Y3Yh90XT3dEgtiiiTN/MkJHWVW0tT6rShudqFTEi4yYyO
k2no5DsK9YJl6D4SB3JHLJ1jnre8QaT1sjuQyfir0dC7wF+Q5+72RuDNQxVjvpqgIGkaN7BKkRaq
IG1CBKGjphnes6nBr9USOuLJuV5k4k5T/D0BXtwuDA8oyVTjC8ccIp1g/fBPuuOSoNjDy8rg1CH/
YrJob+g54UIrcwsrIgTxpC4fREf1OZRgWvLwap+I8oDeT+URI8mqZurXjO9JGTWn0HHSBxppyXyx
Cg8RFYsP3wCskmJHn5WGudWSqkee9R6aUiENkCRi+M9iG5Tpiv7KfOFLC0L0QEUqS2e7NHXqyIzC
78inauOdBi8zstxdz6h4YXPZgm+H0dLTRuTpMniqTvdsVEPcSjv9odHUnxVNlpwD1f2go35tMwy+
ViUWe3Ru84Re7ltW/WJhLRb6WNe4aCJoS03wJO+DFCtdMYvLRr+qysQSH0xl6XbOW5z52px+32FV
tUp08ssdPE1nXfhM0caesZLDVrRmK4rxGXrdkZovZihMwwKVvbWM6VDLkWNrH59EM+wbpuQLXZCP
qARYIGn6HaDVAuOPne0pENMOSU2FjIfBaKlWRbvoMH0eDBoKF2HoaxugqJVxzSGsXH38jqsMAhie
X2VGEFwcQzx2BNrhdLO2YYZpnWBLcgOfgu/TowPPzGz9YZmXNJ8hU4xcLBmXGDkWQYGtuAxNc9VW
TnoMzUPD8DuC//LFhGLkyepUmBdtuEv1dFxl49KUOZ4TLWbqNDY/mY9ZKhn7u5mH9lriF3W7QIcS
bsk7++m+4UXbyEAF9OBHBXIxj6EM+U65nNSX/z6oRpFuIDficO+pGKBsnn6VstD3vi750fRgdZ2I
E7iojfAjb2KVAtinR9Zn68juAYO5OlZRsW5Vr9n5KifxSgWwZQ+S0hCv+kzDWtmNWCEArWs7Tu/J
lYqE5IoDayE0Lf6UHEJH9kqetvYbaczbdXaC8YjbE7gu65TV6jNvoHR26rANW4b5gx+rS2qV+D4h
Eq3qXmrnXFJs3Xabihz+KUdgnueuNLajGxIBmfLkSR88OgObQBv2T4A2VFb1TgogXARvSkwPkVYS
LaGpZe8avvYs4rMPeYfOaHwvauidRqtLzh6xvbcuHTpuMGqNQRnHYF2IcG14EeErq383OxpJqjlW
qfAWCPEego9ZODjpLgrBzFnumyxfWbZVEQa4ptEs6HntW9OM7ZvMP3IuJhtLJ1uGI4KWEcv/4xwK
4VoR6jqhnIdTlU1UG7jaPKS845AmIawiJm0Ud4XHzBu4+SqOT/lu71Ptq+NiGuvu3LlUTKujg/Gm
GO32WOtvZg5Bxse9LFjmMVsEoHwjp1rGin2XUKh4KujBtfRdozfUDWqwejUGcJf/PsQG15iG+ypA
6m43JGYODSqCkZM3IMJBBjpFQf9cUeTLofMdagx5pDzqPg0TTcsVPfBMjt4n0QqKU7xuGcku2tl2
xA++Fin22ZYC3Hi4YDBDZyQEuc+mrtWgFEsmuNbGMjQYS9Ms0PayN6lR2M2nIYmlC21fOJ2zUEGJ
LUvsgKva79k3PJnvJTIZE1WVHlnD1o5ZvopL52RNJ++Y1aTmFvFlhsleUk7P+VJF+RgZMWLtnKck
u55phUUodx7w15QFp1RgupnWL3lytW3i25S2pO5LxL5xbnWi/oHJNFaJlRb8NqxT0mL6Wlh+v7eL
8aknjXKMhtKYOc02xOhwGjt9OA2a81UNqr7TEMq38YCJjD4qrF85EdVQSbsz0+j2nI2UbY2jAhKL
6oUjJSqfOulFsn+xxeqiw3ItV3YhzT2IUedCKmCdj5QshXnJuwlrBs5/oW1jbrL7lspLDEQh+LMq
bMB0qyeW1eyzEPZRE0CLqq6wtxGhzFkzFOaqsIx0kTq+e/Yt0oJBLfel5CrdWlD+qWL69fLaW/Ya
xElRkE1FAnwPF/GEovexiC6cbFD2hGZX/ehxx9UzrlY5YdaxyYO1kfjvhFf5DhWQaRl1zSIdx0sV
xHRoG7r4DAdvg77WfqXw7nBgFUuJx5AHnVrp1GvknH7aXGEYOBBogF62jIaKP2zMdyuPYEbRfVN1
97Z1h5Om1tVlaJxHA2J01xVpv8xkZu4savawD7vF1qA0YuaVvXXEdcdXsjoMBVTWrhjNBpswEYJA
FxcDcxDVtYd1KZCCfzAh3HSOgXDdKOby/Xyqh7Vuhg4ZgaoBSBJxWWwpJyRVOjQrI9eYe2XpRcpT
1MR/na/YO2rfjobWQGqO9EeXtOGybL4qH3lZy4oTGVfnBIspJ7nmVWtj8vaqpK1s9h8Gii2ddAYU
C5Q8AA8a5yQq7AyYFEX96WQByjt35rOuNOJM7WQz43b97qITf/sEameFpcib7lTxNmi6yceRPXXG
wzN63Pqzo4ml2ZsYRpMRS4xWW+fJepJ1Tnyru/ivgcp7kPQmRov/flk7SnCg4J5xFueSqaUX5kNd
70KCLEd/+lDpzZs58Yoao6woMWyPuTOKUzDow3YcJrtCO+fyOF41umyOGKJJVyoGxprSeStBaWDC
itt5b/I3rWxwD35eP1wU6sXQEV2K3UORI00E+SsStXWy6TPjMU1oCpW0oOmFuKWlqgF1it23/z74
LYm5cm6lYf5htlq+6lLD27JqAGWEVojjDc4sqGrYkAMXbobRwHC2XEect9T1oAkTt4JxpL3UtAWk
nze0gQXevc0CeaAk9Vo44z3WDO+miTyd90pPFSfprKVdNfVb2+OqdthnTa+8tGTYfVIIW5I2eDEw
9EByhRLA99hBj7DgTj7QsdWlZUbUhXi8fHIUxrHmQjmra2DdFKNvkcqaReya/RqX3Cq2yorOytJ4
M+pHH0C1pJbO+7QCl6fYD6NHE7KxaZFKl5IDQ7vURXzAiKguIlP7SNzmMgAPvCZtGV9pkv3MYtNY
I8md9ZSePuudmWRFooZyVAcb651nUyx4FdVVofn0VBut9mhYHDcsJObd4joyLaMrXy+ZMQDPfeTV
WxvCg/YC75ibollYOiLkoIrggwPdFitxcwuwzq/sJKlOemN+ldQzHdOs7c9Wz6RIdVvK6OpJArNz
Vhb6OT8V90z442ZlcmMK0rmmVrWnMSqUJ45SHH9o0chBkpNkJhcm3Bgy+nSFelTLiGAMnxF3oCRQ
kCKTtNhqlUxPYY/6l0pK2YV+gDZOjjPT0r2o8sNIcv5iuPCOmujqOKuKEMzLxYpV6Oo/d7SdA9/E
AdWDTh9VYZbLh5mueeIkXNs8WQWQZ8cocKBzCaPvOL9JFJq66MRGK0d/RyhCgniy9C12iHqFQ8C9
/PdBtJQBRsmWyLJBJvFQCTSJRlDszOaJOovKdsQaOi5UHChcbdOTrNwNDF2q2cj3rroytjYiHJ4D
3px1ZSb+suBWykGV9VyGGsOZoriQMd800jaOwSQwjwbDslDjPqamhrtWK7SdmJ/Usm3qcDfY44Gz
h7s2eRZ3iQLtjNVwBcLz0XCn2iqtlt6lY69t2Q4ItwyKZZfbuxJcqQ/CFWEzq05uPM6obGjXLtmA
dakNgPi8ygZF8De2qrnVVRwonRSkKixNUxe26zuzqrOKJVXjBPkKm7kTp+W1B/wQbhbcgqG3+u9i
anFgWqWD+9w5tm5tYCfiXvGtHc6beq6WKQGonGmi6Zz9sjtrcVBtmQLlV8OO16yhIQ5cXZ4HuoVn
GeLLVKJXY3XWgnvrp/sGv+ac0VGwImWvHfTEqOc57y1usgQaTaO+DTm4PJdWGk4HrXMqY7W45pY1
sbWCSySGZ90L65wVLX/BYZCSTdKlJ5iQw31Nr1WU/gw4gdlDDAptmhYVGs8JXpHypBTFB7k3fSN1
GZ9QDeiSMWmuR41bCaur73VtBMsgFMEioIphn9KIvi8jFAAGOWuFMridEzbKzpo+FK7kJDdFxLGE
H0awNwcPcbIONQucNz6f1tZnSIfKyaxb78T/S4HnA2zux3XiOfpptONi4+I1rbS+3v/3QeVeuB9j
HCpC8nDHebgip5Sw4WAzkkwmjj0zo2MHOJJkCspn4dQWx+0x35g5Dowka+prTVUUm2qar6sRdDzD
S3AlVjyeTAaSREzru1aFvOMVXU6Zqfqe4onGfwSxVaru0m/pqZ7r5pAsGA0Wq3x0dMRxU9/22nBJ
eoSTPmDHUHN72JcWrnazsG9jriSHSO2evqeW6yTgrZWp5kMwlqWbp/y/D9r0Wwi5m7FolE2e2mwe
/4UelQB90cmyc8X4H1zCnI4V59N1mnUuL62jE2Xge5nlUr4LU914Ek8utMAdqg8waaVmsglhcub6
/m8ytdTClmL8AeKazhkqeT0YR71L1tq+Z8jtsRHyvQ6GSt8HLhIVsktIkxBLBFC0rA7fAfptuNfM
+9j7G/nM87rK6E0mW/jfX0GlwpxZpP/iZzF6H5ke0L3RyYYN5BrrTnNUCiaABG1okg9MCSWKQGsv
71GXPgeGm9ymnDmJCDnLG9wZJM1nToZNdtCsjec7q0LxfiY/mhHHhyz1Xk7un60ppqNAvAspTEGc
d99DdVwSniS/NAxw5/vx1TSgrrCEb0MUI+TaBFwyj1vP0H/W8qY5hUgFGZsV3pR5VQcfhADPula8
OElz0PE5SRbLujY3Wmh9toX7aErriLC3qzpYy+i3nAVplUHFErb6Fzj1jWDVK2PKgqIx4R6Uu2fL
ay+0DSWlCjdWiq0SFVN2pwKKY5qEnRTGPQdkwIo+aoDhqcdg6O7otUiI9q9TeP3WN2mCkGnHXV+G
5CSxHy6NbGpIazOc+sZng5ers770Fi2kBOI305j8424jxBYO1qI3DmrcIOeY11RNtnU8Dd5QQNz+
oPjBdzvyRI0ZCcMyyzcdIsDMLDRcKh9VWX0ncdIuO5P4tepteUJ92NLhjwYiyOjl+yDdfk3jAQer
wH6oAScvSlDPuq+cu26ks9uTGB20r8juXgHaNVciVgF2kR09b+9hy+AdLwZfYFLbSjSjVe4NP1nv
6FubEc7CMrKYsVPFWb9vLx0i9Yql+2xR7LTIYil2bTwY4ASijzoipS7oFlmwDOeLJmKEZDJzJe2n
XuNY/nMpw4mrzL2o1Fsx0OZUE3NViUSY30YRAIhZDmRs3yaqod8yd32pQAkWet9482wUT2aiPkBG
Atjx6C/CpEkmZY63VJhyhS7MBiaCc0h64uptOXU8A1uhpOdT1jvb4ATt+xTi9qjfzH1UZPjMmZlt
wAQ8bN4Vn1YWdoeZ5DqojiBLGtu4pJm/ctXkF62HULE1/OlB9UVokO2AP+V+zRiLQqLRbSkq5vA3
/YEwHKydBtYojwcr+e8a3eJ2gUfwLw3TDxMmAqmTPe/CeSxcjLIaR7USB1Q+PPo4uVHD9VYwjGkK
iI1cq7TQf9cGxKEyITKsg66rt3GR3wBq3IArzH3MqZ3A8IQr8p1NnfkFgsTwJxrQi7H9MOhkwqq1
NrGX/vcpAsldO8ySazSBBPlvoTCBIXT9F5jlbgA75dDxiNP7PujtX6LZa6al3MApHLca4plpTDXw
QJWFDIj7V8JexqHHvS43ZprJJjj+0gB9ZcaSzE2LzuTsQy2Gz3DEOKzp9ktTKc6kl4sm821feC9Z
aIBOMmAIbnrRyBbPoHv8A4bwrtXROnVUgvvDt8U5k6OptjXadB1bDJhStYemX0+Ncvp3lGhfStP9
ytC4chrmxlrcHS7ziGktK6jibHSz+YS9u9fL+FSZXjVPTJpvK3tL/4Iz10yTfI0f3kkkcc2iyE9k
1Gn5VDxd9cb9x33vH3CbK8Rg5AV76RbTEh35gE0D9wEZ4MKuvHQ6cSp8m2XTWSUOTyo4BoT7G/Qn
yB8GrON4nyjmw1KVX09mn42Wn0BGIfup0I4AvWPNsqT5neXZXQ8+CRTsMZA+PGn8ekH7bgTKKklr
Mp/VyUdiRwSlxoCMuj5VQ2gCVojdv2LP+guAFXDhLTf0cG2QtwX8zyFiylbvzd59GvWUcOaimZfA
MBLudWPjZPOAI1mYuGce69/QZyQ7GN267Zyzcxp1Ag4Zyb5ZwBM8d+AsM7EhhdjTfT1dTw07uZh9
uWlGeXA4MQI05dMGkbYVeoFX26qxPMAIHOVbm+Y2YJjiD6LhTx5u3USle8Il8OzZ1bEB8AJTjB5n
3+b6nO0M51aXJoXbNcBMt/sjanzmqHP1ooEWO028aN2L4nzVp9kJlNAH1A08Cc0ycgYEn4C5frlu
VHvVhzbXTYFzlvN3to0k7Vu5Qta+XkcVBZ9U4RSmflHMXVZkBy5ccDoQxIDYli/FGxc4eZcUyr1F
lnUuCa95TkIRtHMwEhrImRtKjVn/8NBqVhBXzz+qp9I1J0swZ4kssjz21ChAHYRTtsh0jElkrm1z
h10pN6t6ZjrJq/ZC8P9MB4rxl0QdgoFJwzfUnx9n1B6olN9l7pXzfrpbT2B5TI3oBBVpAEAimJvc
S4BXfRanAXRuCxK6Gsx0CUIiqtcKs1lnAKGIeFvYsFckAU2nIjdvSTYE+L6qkX5FtABk1FuMGvTQ
cqrTO+QqQGG3ACmBD/8aYmPiVcqEsgFA9CRvRL0R/WBju1HLqJ7rBjU4JUPxGQa6r2jJ5hXPgk6/
/cai29k9mJNoeIHVP8GaAT3O/LnvmBIaguxXT2KOuokak6JUWcr/gzjMc5OQfSI2iVl/6ln5CMvo
2xqwLOg4tSotvCmQgXu3+vNs90uMOO9LeyGS+sHc4OKm8lxG+bsdniC3LaI85r/Jh44n+Ynx61za
xH9zWltFfZMkR+rSYxmMPgNJmbYd7JMQlBsk9Ji3TNNwezHq6uaQmVmY8mEG3cXCzUmm8N7rNlny
9qwZBFv9Wr9y7PnWgKukdcGDPdxktCj1ANNb/0mAksKtYl0k2eeYpnRR4sGb21m5jUAGFEnr8IS5
N85MD3Qy9hfdZfuhBNzxxK02BvJk6r3CaOMp448ZxJc4HdewaT7dSH1oKkQwFCCr4krlwkqa6aJ9
G0auSWb/KjWT90bifXRvkWvcC9f81TFzzcJWZ32l7rvQfyzzrAfRVvezH+Fjz+wqaroDf9hh3ick
k6ORDxREEVA3oDBBNG1QOhRN++fADuePQU67Wf8lgrkU7QuZBIPghJgunjS7v7FO3WGlAt3kQbSz
e9Pbz5FqN6SaT3UQu4qeM4nKPTMsNEuqWNsq/DN12PtakLy1TsqBZXqCSv3lV/RiojJyIpnpY/8V
aObGbQHL5JpPNRJoE8G/MFbOalN/Dgr4CKHQ/AZ8WZ8IpRp4PzuU55TxgVUrH+SnIRUT+p8l1GuN
NojTfnon25qxV0Wylmn4Q0CAM6Hywyj8rV5rTvXZBy7pJPcqebcobDCj8IlElHiOcec0dvKuIkhC
5a7ggGEupejt7PbVxaLzu+zl1hbOS0ttNCu3vQe6tdC04WDBgGJspT0ri5e+hC0gLRfvJoJWhb+i
A5yD1sMj6VMiiT7M0IJAP4iRiBiJxrC7eiCAfClm/VUWhPd18T1iIhsL+dcoHLW7EZc4o481hkpW
q5LuIBSWWdin75lr/ESZ+asq1lGwmPRDdyq5TvOmUS5FZM71EFqzG8sjAch52co92ZCd0RSPrui/
fbNYNRH5OmfE1lDn/IBqDvwms9nUQG3BKXBNsvaIYHwNE8LLlp/QbQHJA2nHGGv6HsBmp376VxYO
EUEdUyWXC7ptKE3IPgTeUszhZC5F3BySNlmXtcrRt+tZmpV+jowKPFCdFxm6f1o6HEh1+W2alGaP
QqfWMOEnHpfbzoUOV2DGZpQh58RNfmKYTR1gpdmA7guGhCtNbbc/qr1uKrC6peL+JdhrZl7OgyFs
+ELNP1emPJeRco7A2AaZwyMMYgHG/W8gMIm0YQ4zGdhf7habimBX1hBxUjUf57Zlk/wioa6o/OSt
5ledfOjoOAookfg6ZHwbBLkHcvDiPjjtX6Dx99qJOU5PyLrvwIZnUUA508grQ/PjPki+/QIPzTgt
E9NX7t2GWK1y6wLiorTB/Nben9OyNo0YPMiLE/Mqp96bgYiib3Q7DBL3PiZtmfZkrmWq/ypVggrZ
LxV8aDP6cT/cfMhxmTG+ikYIz0Zl8ImDN68prhjqe15wvlSHNwm1Pa6B9/LT/vZ0Svc858u1n8wU
XjWdfcxXseqpuGd0JQmwagqy6BGcy/BkjpMLXZwTMkULCt6Y3mxEy7DKcHANmgr1Kia/wflBTe48
yBlHOw6GHzxDjqbuw1p8q5l/9YYSxxw3hSKY2m9ZEbKA+gh4Um85S0JgdVdFVk9a1XhL9jaWDloY
XcxGSyvyb17R4x1O3YPCzkTyZ6flwxNE3arjVJ9FYB4AUhpm8yhGvrQ6tM8a54cwO2Ieam1RQpK+
ekzqdQvmoc0+pJJHc+4y+mxQ6w0Jbp5UTe7xb3wHJinOtPHgoXGaovDuMwnso2X/k1F/aNz0r+j1
KzHxj6Zp73FM/6BJ7txz16OyaRWsQ3BunwBnLmWY3gdQzjDTiPYNvCkG80n/oOnVz0gGNL/Nat9a
E0otfOti4asl4kPPF4rgP4rm5lbc3rGV/BMWxEAndE5O4/GkkT8kziJdBo1MNkm0KhouXwj9qhLt
ozF802y8gfJDD3hr0p5CerMGk0T1ooZxa0aynPoDDMBzCIzYXrkeVXSVeMmTvPLg3xX+9bXmXsFi
RfjXmY5SESLxiuKrXjQDy8HgABgPGoZ1vyHwFjtqV0LjgUwHrMN5fqbkHMJDszOGLSxAnODA88ho
coa2n5XjvGh+uJE5wj1oNltbsy5OxNAHHxnQp879Dll2WrPGcw9PAGxf9mUb9WfbdrxhkkNt98ex
c0+NPWxU0QFA0994Mfcx7BmUtPojDoq7ldQXP95W+h2598wR4Udz82BGIpd9xDMOcfJnjdxGgurT
nKjxkneGW2RUP5iXBGIM2IczNTVfOb2+JbbFmaeXa9XgMTEzuiMDlax5opvHytRZkiw0eK3aAjSM
UY96D7MgSdxWByjo2+GGFmsCJ+9lHmVTgmlvaPwUqhr2EO1yq8EEjmPWpVy0erjGUHPVMov2EAII
RbdOSmrKYpIwWGQa0bxDoKR1xTxHZTcjQbZnUEERaUHizov/YR0Vobp0cwcpw95aYE5DvEVDIC9E
Yj+xDx5MooxVGx1EI26FM6yNKY4UbUSvH0Z4aZ6ar0kGzeKJm8KXDB0u9fV4EDCQoEBcNG3lxPmj
J67JCWVj99m2JzUO0faAuv+KCza8qmGtcq6h5JctLHZOM7aeGTjjYiColUKbNkFLXR8V2IHWzupD
okIYbj2i+F1q3vqy/8bcsjc1Qgj1VP5jYKR1ZHhyWaEGq9RRt3QsIsEiibGg1tNb2K9h2HVkMQV2
9/k4rVQwg1n17Htih/WcvjvKL618R4vzn8CExZrN1iQiXNwDNUdhZZrzgiIVQBErSweaVOqI/ai5
DM3aAMTDi8k5cPbpT/OOXdby9n5Jrgawwoc+UOnW1EwTJalTZYrWYhIk8WrFH5qoti6enMFKvkqX
jbQq0r9xUJ/IQ2AAvrvYOcVdtjPt8g02wrpL7kEybLRiGiRDDVG9nV5HD17CgAfMuDc2i3gS6NvQ
UU718NGJ5F1PnSvGvoOh+k+wT6vIz09RVlMQzGBHaZtP1SN96BXe3LFQD7aBHA6qB7Wv0SP6RJU3
I+k+Q+Gt8nYaiJUUuXkhDuEWq0mIHBLqnAiC0Plp8o2V1fglqqtKbsxyV5N1eVQaXOn1uz75rTpF
/YibcZNTQFam4Uvkxt1JlW9TM/5FmbhYefFWy4laxfy0Ute+NThL5nQrRbNXHHHXo9PXs5qbbhCo
6cYJK6Lm1S78TxqSdMMYPzo/VWfsvg3VuQaZevEs89RbwaWMf/OKnvkUIbd0eURHw/jAStj52Bcw
MXVQDWinaX1/1QNxm8tkPaTuAqlqJZ2e7aBACCeewjC9vCcg55n81hyBGpI/Ijo3XfMoyRxxsasu
WdtQ9vEi4HnuIuKxfbGjjnkJrY2GEURXckKAAmT9buGcJjkOJKXHOAZbUkeGOKg9tYNRqqyZTtEx
oiiXWlS/GEIoBeS5yWhwzJwVJXq3yBjuwO6Te9zk9LuIVar7X/BCZ63jbD3nVTbVkxouWGA++ALF
9p4RnCaZiD85cTD0lMmo2RQ3V90TXnlRJfKq0+zbGF02hzzYdcAnsCjBf7Zw0vhctPtLfoG+cgxG
9Q3kyHtZiZNbG5cmfnlKuveret/nOboh0+aQLtCIHcmy2DLrqdRuxEfOjfjhIuAnWf8TM0ahjmla
GDwdNSa9ptFICFfEf30nN5ZdUIvJ0VZ4725NF3Xl7VPG67Sv41eDLKobP26gXAYiS1qSHHl0OUbr
j5A0QmQqhzGicLTr0FO/GVr8EzWk33R6OVCwWSLNS6awhNBP+Ay15ZCwpYHOIqJe9n/5hn39He7M
ewghdWjUdVu1SMXDsjXRIqwrhpldov2rgmBrpuXeVaM3nQlrD9XR8PpL1pML49ZkoqvODQkIKc9Z
+qq8/5smKrqT/hTwSkBecahKgnJllhVVQi35XHiSBz36aRT7QefbV2Pox6Brp5/BV0EoNAd21eFw
UC3FY31jJcG9igaa5PuKHiw7Agnoi/LPtJX3kfBKIvtVD3YI0MUNoYHK3/wFqFoU6aGmCz70US0V
Rf9wgxPc4feutM4ULD4ANVG4YQk4kd7O1hpr3VgTh83hne/2ZXLJwl9ZkRsGDjUcQjWKyBMHqyxO
PJgZBZl2of9lZkEobOjXbmmXD+xw/xoP77pCoOsg23qVF3n+GdkjM/Z/7AdM+QoDg7ll4cEf226v
MB1acVivYBXQ5Tcoccy53YzuY0sAPOngoNGTxvRArpT0O2h8ZRO1LVNt2+YeBEIoj9N773gFpW70
eOT4LkWplicVpXzug8bk2t+WQbkuQzBHSdpoS0/fRAZvG1fFFsAbdvffhzRNtP/9FX1FyTL3ME6V
alfu2A2KXedz5qz5p8yFW47zjhpYwo5abxNVwkreFwtDCZS9Nn3A2+DtK/bCuT7E1hxLWrMv+7jd
//cr9E0wddpIqqlP2GLy2t4Znwawmn0lJ4XP16JhRTDlS9VYhoSrrNx+KMhc2MXeb2Wx95KEIP3/
/76ATrRwAuhAldpfrMG8BDQ350l7cBqaklRqVkHtYOemgRzmnBlUkJ3z0aZGeZ1XZB/GqKN6a2Sh
srBliQiDlRrjD7bt307xD1HYv3QjbQD/2vF8aAb822N9NqGYk5PBJeTi1UKyqmmhhvRj6nG8R2Ak
3GxhWkwo78qpjF4JtzjEPd1tfvBFVhYlthTPRnOfdg0syjVveLASrENEdTWRvacgHRk6E5TU3Mnr
HajHqPr2AEws3DKMuddZ/6SxwyspNjhxYyQBkKnwzJzY+jYVu5/n2BJnUfFHnkYsu1R/y5zxJqCk
hiqcpwYOSqbOjdrYxmpULYbIWIJY7+a2QiP9WBfEPXhojVH5xVL3zRun4uiSr/CMNJs6kMA7WhXJ
qJ2O7RJ2m83sMdOt08hWwsnuGw/8Dcr8R6dDXYRu9WmlEGWG5k7uGoN2J6BOZWyECbVSFuZbo+eq
FqnY5xk9Ih+FW0aAP1XRXJyaEZLe9c18WVvOXmBFCMCuQgp5K4yc+Qtx3ojIL2Tzl6x4bid2TVgB
quOf5GYaUlImrtiaU5JEW033vyFwJwtLQQId8f+QL/f2Xu8uLELaq/9+rqpoyNw6yUGV2S2PR2SF
HcwMKuMkjJI6+A1cSmCGWtkU+PRHvVx5CjdRGKI4XjXkVfYCYxgO0llUzGbKvnhHRT8ZxVHxTJuE
vHoo2DzJFXG2Ie6Jv3IaENrO0vT8e1/1FAva3k6Y/RPwYjGLKkTC0H1mlXWXXfdSE+8BsCVZakq+
DmpevrHhDKj3QL5RcxGqGE8HKCKK13yW/j9nhGqoutF7UWX2wuqx2nacDGdhY8GmAn3EyGlLbhVl
LtBeiW5wgoFWHRvZ3IP9sFDK8iMRfHOS0HDzSuIBDGi0D3KJVlDVf7nSRQu1FataoyXWTEdJlM4/
ypz4iDaz4dktO9ftOKgqC7TNemHLfxEcQG7aBE5kymuJah966tJAOOeyxrZYFOGmQRqZC9IVBBF9
wkd02iNfH6k6uljZIwrAz439ymsxnNFKSJCdV2HBBp8uBHwc/Hvtqq47PKUJjCHplT/Sj5dd4e+B
IVk7anu5uL5HXcv1F6wvJqB4i43vrmJkmnfhqo+YrVLdQ3mes4kSgl4GOY/cYpgivHRlaFG0sEd9
mIHPRlLFFbzNg+DgGNGe1POtolBoAUkBPrTg/mYnTOZCm+ErniHKwGeZm7+wb07ZffrBBuLabv3j
yAaBscggPvV7RoIKzCakH8c2NpGWbztyWWA6mcOji9dMtP+HvfPosZvJtuxfadScBQZNMGLQk+td
eq8JISnzo/eev74X9dCAlKUn4fW4JwVUfVV1mTQRJ87Ze+1lCsDCjRcGKQMeKvs7VvuRUR/Qq9Bo
kLiMet71rbmjYUKMg6txYDR5TS/gyphyGDCIKt+QX6ylLaInu3vD0t0c5qWCRwa1j0c4j2EKbYse
0Ba4cHKy9PzdK2JzF4/5vHYyjkoOqox+1Uwkh6vmFnAO0+k4ddYFpcbGQC1D0ZyBgkE2oYlOWSN0
anYjQt5VklfWDnVCcE1vD0mWFxCboAvE3QFkQ7ub91Y0x0fPCJ+auXCu0phkRVpnZwRqrJ+Z3JOR
Om3HiuAHZ2GAjDTZtlP3o3mhgDKayUYE0zcjTPq3qTjUTQ6ZjbGsXUj2APIXDkYyjYtv5VlAPlvH
uTOdod+Lc5HnXyZGvGfZud/JUUYRa3Cm6z1U18Fh9opm3VnkOArlB3ttdxX8AzZVdj17U5oOw5mo
S6m6Rb7k4+RXZWwR/pdkCEGXfyuHWGxkK+/+teQL/f8gpsep/Pjf//qOar+tp/uPICryf/2vD7Qm
7XR8/9//skh2+e9zmFZf8yD9+v7RfA8//4/+K4VJW/+WiLWkiSuUfh5JO/83hUmpf5sWXkeXCAK+
S1PyT+CntCG/Kf/NV6Ed5XjClNpewpGaovvxj8x/u+QEaGQ/rqtNZf2PQphMUmp+SgBypNZkGZFO
4gkGE3K5uJ9jjbLAmpA96ugwyXhR9UVP4CJWmWdsbaTyW+yZzi7Hw4meHcIOOQhq9dPd+k0GkVhy
cn6+Ao/0IZMYHcTAijgq/ekKclskmOLzgL4ga2CACiqL6vCuxUhqS+ivLCXjWhhIpxvNESzB4LTB
6wt4unFbSjPj258viJSt/7ge7rkgF0sp7fy43p+CnqxGDfB4nOBgqbLY5Snd6JIUmTVauMVP8810
MBOBjej+diO8//xhh4aey9mLkb+Uy4X99MM5UuC5lDBz2cXiYoejazjqGRtkuEyf9JA92mzF/kBf
LLLh1fXDK+nitFwK1VI0GQ9uGJ8nuqdPD3++I+LTLVHcDWVarmkKhcuA9+TXK3MTfAcAlusDHjcU
ACDGiGfXa8mXhM6iKY+MDL83wyGYQLHRJtDXrf2FYOZ2WwaMtkF5kRBIOiSet9I5t65Quz9fof0p
S4wrtGzhCsdzPE/yr8tr/tO9SxBY+R00q0M19B/S6zB3SYkoA7LRMSgJN/Xn6AwtejPak4Q8tXAf
/Kg7NmqDLoxi5yWZOm9fJbjrdE0cstEe+HRw0YVyuID12gyKobrVRmo1xO24xdnA8dV1X4kZzSvC
KHt684e5zJacEcKgUY5cUpPyuSt78A0lkSu9tQtFhdwi8cyHuKXH+eebID59yz9ugmWZLBuWa8Ne
+3QTIqbHUZua3ARFF8iv8HJF0W6qvroVUFOYL2Rgw033VflWpbNz+svPkyb384ejXMfmu1Go+7VF
Spq1/POfnkE2WlijmyZdcmH8s4i+RCFK4EGaNxVqePIz63gfgVQIpQcHY+7jdejDZR7gbKWUbgcu
7n5W6c2fL0t+fjW4LJNMEenxKQuayZ/Wl4y8AVSPPolNbc75k6nRMShiZon0IEsQpoV1Hpy6PVmW
vwgVMZPAEwBg0obeAX5rjjwZs4wJQgWaB+mkYFQLbUaEIDc3FbmcoMyTbeu+JQrYHioKG+RrZE+n
iLB5fwimW+iBYiUcJvXpQFRwwuGn1PMVeOdX2hdnbEv2RXscRSzLhgynmqcylMlxKqS/U7GPkz0q
5KlEEjFOCMH6GV4mB5sDQuL0otS8G5PKucV+EW4ZgTd726PRmCySzSxrnbOyF7GaWYKjGEhXSOPB
YoBj3zDaE2cV5kzOUyx35YS1N+uTtxApH3ENhU9FFDdHkbXW9s+PxP605C8vqnJN2Ageu5jpuJ8e
iVG3qu1bUsvCsmSMqxDLt9Laz2VHEngATaeOy+uyY/CHlGTLoMS5l7NHiyxn7BSGzmEwm2k9A5wi
VSpklyLVBNDNdOxtjIjD9I30iBSnPupQIEhKGM1rRLICUtB1W1TBG37dve10+mCl856uDp2Rtrq3
7Eb8JSbOW/6Snza35Zsw+RoEn+Wysn9e0/Ge4YMhsO6QaPsF4lm241Ogg+M7T3bEcaVnWUDBFZfr
ISgJjLa1vrhQd9Z25j+Gc11t05qAArMks9gzJlim0QD0skDYmAdSMJtNmXBIgrZB0tH5d3i4YNKu
OrMlepDQOQJNQMIyB4rtlvEILCmabBFHlHyLVt24ndsxfYhMuCbSSNGl+x2cPQak6yQVcuO6wYbx
TIT6px1+HD69DloQIw1wDepukMrklGiaKPhihX0Lva2P+/nZLrF2YF+jz6i9ryYSZNur1QodB2rw
nEwfUQ0wDTnm4v7sb0nQxSxTpNdGpB5qwzDWLZ6EdYDicxdbSbUelWYKCYwngRxTN836zy/kEnP4
H0/Jc6UUFF2mpz7tvEY/+AnGoPQAookfgJMgO84SJk51Bszy8Odf+82CJExWZ0vYUjtUYL+uk8pN
vI5g5PRQcf6g74PT3EhAhZCqDvtHLoERYBSuuFJ/g1zrb3XGpzLjv5ZpV4llP7eFtMSvP++NTcWL
xc9jkQmuxup5mJwt1wpdFxNfp6ruL3f3c3Tmj18U0sEKJDTbkvXpD7Y1tW/a5tkhHZiRzc5AFDkN
odmcOij6CAv7MWCGlsBNxpEUkFYbqR3zboh/LgYECxv1vNnLQdSnMhl2mRzbi4VEeCWT/DZGaEa3
YoZGrcfyjem6e18sbhfLRCvraybQhTP85RGK3+11rkC9iy1CS2qiX2+iMUjGs2ZSHroiXaPaDjhv
2bRTkCef/IzBlkWKtxEjbWHYmkLxdIn0gj64zUV61XRklwa1TYcv76q/LK5ieX6fXmbBqywdzX5n
mp+LNQ6u0LdDVR7s0L6zDePiDcbFaWg8kRK8nyX5PqtDOhFKZCiR/u3Xl1Lw869LJZdzCf4dLT+V
irmKKiZxVnloq9q/6jqatYVjn3kKOg/bfcYhw8ywbob4aK1KnQLIxat8qMttXRJsIiLANH/+3H7U
HZ8vybOEJcm1pepzPl1SRbLE7A6UYHmu4ZPTH4gp1g5poJa89FeF5ZIJ0A0NBe+KDzdfj17KmCa+
A1l18XLk92ll70pfnOZg8E9WN0TMl/R0SUhqSILSPMP9oCUnzK3DLKur/b+UMOJ3N9WjvoXr57nC
+xHj+lNlNTfK73vllgcnxGw8sVrGCAaucmZaUVpeEXGFsAd9iIl/7uTkaCOkRePGqptx49fYMeLU
/K9mwH+bh/vba9LStdjZtMQG8GkPV1QZZtXwBdQeuG7D9kCTM32nF27QOm07mmTwszY02mkJMpHl
CAfFWZgj5xvtpHcgONbWbKjNn5/256PKUoRqbXkmlYX0ONT++mGWovGRcKvi4OU06+OxCTdlnuFB
o+jJ6pe8S1/9AWfN//hXreUYKzzFi4/p9NdfzbRduzN5L5yAyidG0uLiySTb2ClKm0TGFIqwcY0A
msaff1f8ZjHHzEaErwDFrPXnp5BSRhulwcCvG74ZStkXs2SAItPKOQn0M6sQQjnWtXxfCoT5VsKM
IWxoQYMWPgSBQ+/WbE0CDHg+5lx91Eb8twXhN7sdmzy1nuOhawbE8eutqYuBrKaR0KfGaG79Bkp9
Ikp6jxxq10Nv6kPWd9Gj0zRnbebtvgNQ11rtfBz7HkRZbl8SxtBJIdSxACzPNKKGE5sFTPIM+fXP
d/M3ZYDl2K6m/BPCI+7510uFpuHYLceUQ5pI/LqjeQpLsZ2KZD/0yvvLrvijs/JpWWILVsJ0NTZA
/flNRZcZgkaC91qrEJkDPqJDDkaJ+KbrMPceI7Scqrgb6IHs5rwcjxnIvSoF4PTnP9r9zStk05QS
FockypIfu/dPiwuu1jiq8PwddEibYXbMJy54axXDdJPyLhHHYbxiGqQ6cMRrPwwVXI8aboHTvlYT
QPWxSIFo1e9j2uX7XpfBddJUtC9UEnwLcWcx6iGogm6NdbCd8OTjJ770Aph3EcZXmYlqgCxtNJND
5e1dBHgr3cKgVZiFt4EFF4hwiXgTZwiY4B2oVDgr2Usy0ZKYc+Ny0E2ayDsSyKbT2TxZSKvXZaJB
yIyMfMnYuMI+j2bCM0mWYvptXZy52U+4I4+FR9a0S1xFQMKJEavoL1XCb+8sAezkl9Dc837c+Z/u
7Dw4VWLlRs4INV9aswjKhMDyOQ2NPMRZsY/nPPnLKfxH+fbptSLKEy0cP2vTKFwWyJ9+tAgnzvZT
WRzAdkzfYI0kKx/UxUNlEUZXUdAmbSA4I/rRKi5hQaS8gTOCqvVcui9du0BNSo9kQMI+5zFMnw0n
IvWF2fCyudmLK7q4hOry55fwd3eKK9a0NVlElV4OjD9ddGfOFClem+N4pd7NWnTLYD78bUYe/VoW
IO3iGpzwn3/0P9pafM62ZOFEK2V7S3vg11+1E0cutXB2qFAKrSDuk7GqDW/b6uk1dj/moMqvp1Bl
26ySmP8lr39bvrmpGb2MJjw+u/PTExFge1XA5bJskLlJBrH6L5f5m93flq5m+yei/T9rTW1w0B9N
Lzt4fuleedkXxEHdOUmncA3BiV3fgIrmMBhxwe/uqqB4LMp8fCCz8tGkiL4SgT7+v1wShxfqb0GZ
+bnThMt6DAmMyQ7QcF7SqiEtRVd3TYaxxcZmxRAd7J7d0xFzZv+NTfhV2eAuHLfckWf9QL/79s9X
5C3P6vNrT2cSGj0fnOZc8+uzDFwpsnSWxcG3HcB+hWi36FxATRst9D6hy6u+c0C2+DZDzFR639uK
F7xRiFWm+j0nQCYzH/DTtJeW+fSiWLROxDTb0LhpVDGuu24DkvNSO2USr5piHUI93fLXEcPRU1PQ
3X4S5SmBHs+eqv091S7JPOTKw5z0yk0RJeM2bR0GovPkHFKBKTKuZuZhqaARFkIxN0Am7kaLxrK0
qmSVkbKJ7yxKMEZlL8IqOKz7cUxWhNGfjKqkoZYMJ1YQBM1+DUjQd4HqBEogI9o3anZv3BzrPvJX
iLt04NZ146jd5GbWzVTjhRcjoRVyurHxujDwo/ee5OO1C6/s2KegHEcXz/8UZi8Rjtq/bX6/eVyO
ye4HdFW4pvi8StnSbFonNws+vdHa6lqeHNc51TY4GNWaw8avFkas47wlQX+LsILj3Gi3pyDtbAB0
UPf+/Pr8pmpcimuWAYsXmo7Ur2+PR6tfYVxPD1YewV/r5+eK6SZPDhqbltdxoL9rqKx/qRp/Uxq5
vOpUqcwNOJEvN+mnVW8yqzafrAlW+cxMtVPznZzsb5NT3tQYv9q2sZcJ97A2R/bhP//B7n/+xQ4t
KZrmHCikzXHt19/OosDASenXh7CaMjILdb+u9LCZJgKRgW6+EXzg7EDhfnUa7K/17CK/jm04MANW
14A+J8nWyc40dbdJd4EZZl9SjfICKGyKABvdS1yazb6sQogtvjS/BpgBcB2O+f2UgDBoUnC7mWz6
5xnUjf3dxSkuUdatgsELDgY0Cr4OmxAtgW0P5Ymi/MCBj0X5BaEIMbWLhJmV4BZy1q2cjXSXJiZW
zy5Xd06cbvH1ERRmuUDzoqF8oZVgA3XOIPWsfgiuBosMBis/EjQ3bBiMv//59v54f39djhxqXvoD
pmVSF8lPLxSk3Mad6PYfyJ55qaeupsMSH8tQGwfOTCNGn7y7NUW5AZOVuH12By4fjXDkQO0skBQ0
jUfATQ5hq6tm9xQi7U3jRp1T/tycHgvaGt9AZONipRg7b4e5X6yKvA92ZNpd6C5xGlsMO3ZyNefd
TRBlkFrhta8zgagl1bRFw9inWU1KX0FRCV8oPXamoVYh/TXcAybpfeGkDzWOtCAw3irHMS4FZDtf
NfN+gMLwtzeSHgXv3K83zXNdYXkMA02b1uGyEf70PWiwbH4QiOIgIk62XqSJeWvp2M76lA3Zgx7d
6L4QuXETLbqZpgLv2mmQt0zOnrT/Nmm9xGB4z6QdwM0IJQD+AhV6AHXu4CCFuw4ARWbkKDBHn/bT
ML7F6hSidmEkQ7tRD+5zoqOzawTpOYheq7a3b4uPgrbSTVrleisDs98GNSbpgbZohnTQKz1Osao+
l55/0J7wtvSDibUCSp9aQPgHYigVklZaQsRbjQv4L4OMpdYEYtBrQxVsj0g0SCK9KkNMxAqu8d5H
1OJNzWOtQRx2InlCP/s4FvYts6h7PRKNG5TV1ikr617lqJPqTN/ECm2Hq9cNwVp2Z7z4pQrQvwz/
BHmIarfTuzYfnL1yEsQbNj0rkSzSFmgNSTV/lIbLleBEX+F7HYjxwkg/yPbbbCJRGXxyOyWamQZ0
FcMved8oSfghGezhO/xeIsHG+p8pxShW+1vD9fdJmP6DRewfgiPq9cDetBIVUcJ1BkvXsJJNgtRr
kxrYqiORXapSZ5vqawliERSY+oDG8oDIZNuO5GBbg3/n+Ai4OBvCH+UsvW5N+6FzcSWm6XCblTVd
80Y+2arA9DLM4XYOE0ygutr2HVo878N2OMQxMiy2PFuFt59YyyXDsHUfvHA8+pm6dlQHrhwB1qw7
RbOEmlktNNki9QFxiGgbLeR7VjDETaQDmGp4DbzFYKo+QmqOS1RYT9T621YAtvZR4Dcq1sAUkWvI
nt68NOU7qEBYSqD96FoaiHIaVECWba0Hk+YSUkgUgByUtjhChk1NEG8QqnVkiIZlee42AyrEPkPc
p7J6P8Wze5W0BVQoC3i7UX1HsjKfrDE6J56a1x4HIijkq8azydAmI/TUIZSmIUwAVmBtizQYdhBj
m9shvcUQV1/GoG+PQSsvQxyRtCXnaNNM0COBIt5Orr7MGNJOzRSoKyOb8hXZdtY2kx2igdA4FWhy
trld4PYR/9iIGS4ILWNgZ5W7So24P4/0GA52r08iHu29yqsXw8jlFpgiqmHRzpvGtnBc9+Kxas18
y2EKCzcJGGIcvttF+dqVIerK1io2lJxI9yeVgdsyTJxbnSauITwsiTad46zKDg9+NAjOgln17tQW
CTbkD5nB3TDi4s2CGC/81MPzD9HERdW1Vl8stFTMwtQ1b3ewJis1pTFJWllrKn8Bre5VKve+yt8D
m1ovntlphrzd4hjBHg8wwvLktV3yNEGVLE4X8DxzhJ38MYVcu44Cn9iplLA1G9Q0bRB334/9tiRd
67qomtu4pvlu19adDLoPTy0pGyO45ulNhPraEGB1O4Btu2B4pk7dtdXiWAACm6YXoxG8gAPcdOFF
hNoGJCxkzeKZOYSB9ZVpYHQcFseDhXVnso/9RNPVitEMGnSmRBR+z6Zu4e/AHyWfw0oQcteKmDlv
5j8FghdMQF2SsjlOTQqwgoR2xytvQpXvqC0JK6k8Y20uYUyd355FgyDXS2md5g0GUpA4TmkxQ0qJ
QjTcBzeJPKxeC8y+ijZS8O3o1ruFwg/wkdzo7kqOVryxwnnYiMZ8bOPFIOAZwSa36xUbrLP3mzpY
uaZ/nC2vuEqK4dYivwV7Z3ORsr+OmhqnszpkmE/nPtza+OFXiDy/C4kqDnnAuRyBiPOxrQaJcA/Q
TbSa+1vfnl9NIHToSrCeGzQqCGw7VqF5F0Y78nzXrRHsPC8CGZD3O69MT65lXITzTY9sLazZ32qL
FTlusnCHjJBEEppHa494zJWfNm8TFlXsMCmHWDwvvgPrv7b6TeCP6aahNkKOmS+UMOEdArp71C3F
lcySCA493Gkgr/UJ3OrrBLIlhWYLo0mwaBYf2nW/jwAhiVG4ZWu6dZSV4cUwn3CflGT8Tjx1UtOk
tq6bmakpZ7RsY4T141wPZzOh+Onn5D22o7XlINesihKfhtsfwTZnx5ZYRFljviU+8m1w0ofElo+c
pMGei9tgYGyLYQVsFXxfDk8rpsQYQV1MtgqDP22NChCvGREzpnDahEXxyNEpRjjp8oUm1CAxc4ON
OcgnDDyErrjJGlqFvfGWN6/08tNc4kHKmuzSg0ZPs0kftYHw2iltdp1arDDPLMCbGg+O/TFJB/Vk
90IF+2iQ5r6m6mOihJPWmMftYLJjmERtMR2d9nNiHWI7OzfteNQqf9UB6Cx6a6suugu73mT3wl+8
hE7VZpagMQwfJ7xLhiAqBFAQXlt9W6D3Vpn94gpNeNNMukBaDY9llz1zeGnwFsfnqLRQDBpPxcgp
mPnhdymiA4sAWKSxfnRdnqFh5wB/vF1deld0gb4MOt7XGiVKxpWXk3lWLPi4jCE4+4CY7XM9DSSr
j80X32leJkMdjYaQykaHb3PCLhPfYiMHmUIWyTjgxnBQTkOquXYRkHvLHouWvqnyLdoZzU4wbqtK
Hhz8DUNkvVee3PV2RmYa3seWzCG0TjZyapLNBsF/y2cNxxk9z2gbHX4t8CkE+hkDs6DYsVUa7iMy
nnMhwovDDFMKZl9T3B2cxrqqivG5E8MT3+HCfQr3fQ0KKMGz3Jl3rpgPjWMuelg8NQHhQ+RcrFH0
rgARlPiXVziEIEDNzn6cAdPANbgKHbtbWUGytggR33kDw/LJN/aOlTyHEG8ICjXluhqwajrGXUCm
DDLvB8ztLwSbh1ufz2k1kJXFKAJySw6MoCEmmozx4d1JvHM16w3W/qcYt/Z+whC2oj8dbmDeoKiR
gEW6mWM25j5mR/Dd3RB//hgQZarLMFs7Q/RujigpElI2ItJAB9IxFqfssC8LOCVqOBqpPFltiUJ+
wG5SKoTL5uidkjrdk1lWr1yLNRNTN1gRIk7ztluDWVdog+kDZ0p9cfRTaSh0+g60DYppMnNmEFi+
sw1FeO2r+mVWHclCI48xml44ZN/P8wiCXENhIPSLsm0cA7KPWIKFXsCMYB0T/M+NJP8nS4ozrpKT
CtRtMrXYgFl6s3iCMFlicMsToB5ljQWs6euNikndwmnQryr2CGBlKagR76OrAah0rY9BahjXQ25S
bCUeNPGIWFOg/5tcgQsKXLAtGlr8iNJm15HUt250NBCrGYmrQMXmZXIJ+IqvlRyuUMo7W9JqaZRM
PCtJ9iWGnSgK8u0sEVkp7g70FYoDjMNUCGMHXJ5MkHBMtlFjkA8qB7zzng/WCXo9/aPoKAcbRjqF
byUaYGDZtLEQhKPKHv1NEMS3wBGKtZ2VYqUVsKOROmtNOXFVZuZwXoqrtjhkGuN6Q6Y8fL7FzL2x
VVXe1ZZsaUhXPMzauqeJNmxoZhIgW8JyHCu9lxhLqpKSupiGkn0Tl0OTJKt0YWIVqXde8LPECiH6
ic1rAxmm6GfAr5NPlHOJts3htC2DW9hzMHBZvIdpj/4NXJ7Pp85nC4b7i0vj+TwXy9i3ZZ/UDboR
0987sh8Pg229I/VOVYPBBQIs0aDeC/FMHLp6EnDILrueEuO9Gn0ibOxvQfGl6IsdIaE+KZj5Q7MA
WeDp3ss429FRo6p2n03OmEQCPPXOcNdGEzFrLl7bNn3T/VdyTxIILuVTaGEZYW3dhfMpnrg2Jj3o
5/k8zCi8ieGPeZrEtzHjo3QkPIvyg6RA08YmBoteboNbK/w6OrU+M5kBIyrNR54p0RFserCYBuAK
wdBhjbCgwk7nJSA2HSrK57iljBioXevZuup1iI5IKRBs5MuMoDfCE+Lgc9vVxmYuYkqPYNp0RFau
tMkKZtirqjQf6V9TXcb2ly7FxFINr+QH3Me2+94JN1+XhJJYNRvT6LjvkWlTieTbFF+yKUn2nYtt
5iWHIq5uAsSQOPfyt0ARpNQ41yDNE6qOZJ/P0Xdf5E/czmscuLRCmo1MivY6dqv7HmDySlY58LgZ
Zy7B4SQ/pvFVlCprBVRErcMW30xqMz6yrTtl5B9tC50AD/a0tTQNPz+47RvWMtozpOoM26rxP2jN
IvuS4rmJnTszMPZQ3xZmd/dgZgbQ1L4ZQF4lio3bpBenTjrj5F9TiwB/9bk8GhoEaSjDeJqK/eh7
N5XVr5n+YuiaXWudlzfEgkC6mN/ViO9kgoHUA7LqCzeFXlHsKApIaQdvJApMdwkWKK8oNjXOoHBw
H+YBRP3sMcfQ5fu0cJUDaa+lYmsw9JvvkvMOZ5Y0K2wzgOTDJWD7frYVCVgqy5bTBUG3CbgqSY2T
53AcR3BJUu+VZIHlg04k/6HQ4X2nEsJFQ04LbSs/SIScN6OXXM+hQ/KEN5812EfSlqSBGWBqCCRB
yUyDSd3MMn9AynaUXfMBJ4raXIRXdqn+6Zw22owxMuIbLTX52kArNuWYn+qy8S91aifrDrFXYtcX
g7Ne0suDVWbzxSmqrUacsJtYlfntgOJSO2ea3jmJzzGdrGwMz6Sk7uzGfSGsC34GzmSqhfIIsozM
2gO6LLH3Ws6gBuzB5sPpnK926toEpOcnnASPSvN/XUywrX1ieoaO74a1rn5o/T7YNn6OQieWLyIn
irt1wQP3cARola1Ej7eIoLbvBpSNOoPzlWOjx6vvfcQlSesxibrdDIaljjqKqEa/gRkm3mrlSnhC
pms1O1JmyYrujIouPW58OBW0+lLiGV1W9CGoKQY9VVz5sT0diiZ+GTw2xTp9Y7vczXMBipQI8tFd
gz8DxRVTgIgGI9jEq1TOz8iX3A1dNA6vrCbAcaKLLlmUBAwBrTjXtnH/lIBw4bw4faWvG5GUTMBg
XhN3vaRkT3JtRu19VltXmYvTIvU1Jvpk7g6V695rIlMJy/Y3rPDtPqHsgDC3jjGN5Yn+WnGM3ARV
C3FPdDg5aCN4tJzKkUPaFAUHxHjOKjA8QUd32BIssw5rqVbEmr1EsPV38pI32F37iOO1l4TfZVh9
MDepEUmV1Hc123Nr71plPk55pTFzg92fpmLalH5u7Xz9NlTDZSg5NfXLKJfmTbOj6ZKxD8ZHuHp6
Y6QwNXBOl+uqiR/GIoQWv0Ckc2CbcJEjfPdBfO+htLqerfw1yWpvBQSYYGbTPbPJ+qwvBC4QinY0
6wRlBeC3urM+ZhsnpObsjFbdvmGfQzaaAs9OSSplprsU6lQE5F11YR/ua5i5aAGbegPSYtVwoNow
mB42jI9c/G5Wc1bNtQ9X4Zr4OjBsaV8A1IQjZY0ppuLuH0tw+0bi3ozIMrZgosVODyaT4gHeDFKB
nUPPLYhnIkUjUHyZNxv86HzbsVpzPIej185XfTRt4xYOObqCYC3K8F3EIVK8jsMgaEfkogg398l4
4RRUnkqnIp+iDLZBw3lNK3B2dpg9WHXR3EfFd2IRsU7V/rgJ8miD5TM7wbw55GZorR1jbjDN9TAW
IWsB5ySkpZEP+cCZxzSGTYjafC0j11+xCIP0wrSW+RwIY08+hLSO6EBZzaZp0Pi6Nt4qolg4MmX3
oZfDUy5L/G2gxI4+wTzbcHEHaTzsD1Pb7U1rlJuW7KJhGGmqEQqT+8p4iHhDYkEqXYIcCxE25SPS
z6y3TrGFJoqxHWirTLyHUfCtwq0+pFm2Ixc6vjFLpD5hHu5b1VSrL7ArjpNLNieEtOIkEpKglNdO
MOZJ9UpDIOtuROQr7xmZHeJuSusvAPScXTJReHZtE66LYNx5LFzlADEGCtCpaah6Qu/Nr6LHMKq2
fp65ayLdINYQoUc/hT3cJ42NNAcg5UyH81kTNju2Mf0xed1DV1yhTf1QRnkSea9XOprYpur04Buu
c0kLIqlkOBD7liX1nWycA43o4GRR3V2ALPZ9V2wrHwynWQcObV371TBxuFtpdmE7Rp/SxW8acsK6
mKdzHAb01Tgc8+GN1yAmeg1kIVkUV6CygLKZNJT1MYtjBnWtvKN3ne6YtwFhpT2zn4RPclb17DFw
JuyGhiP5RP26Fjmi6PhLIVjsXYIZ1lXrrD1Uo1sDx+9K1cMVolhxKP0yugLgQXpTuw/z+BEdL+GQ
mHb3qhT70eLEbmuxTjzS6MKJZqyDi37TpKjZnABzidM8pJFGHe5Z/S4MMHq7OSdhzRm7wBro9s6E
uLiBSWCGt+RcLb7AZkNUc46XvgwBfXBEsH0NhdAp78tJ+dvOCsDmEBS1TsGu76y4egnNXZL5zq7D
O2x1lLiRLXHuLuICN/ZPddvTw2AqEeCmaMbJvoQdIjya1IsYXsjDGPNyoHTS9yzB25jMUHZutg5Y
n1bsXmx4z8RuPhlWflOMJaa5/s2nVn5QOUYVPF/g97pz4IBJKWneCru7FFCjOGhNQMNT86yDkYSz
qj32kkiAYUJeHKekXQqdql3k3ERZ9MoRoNotKdxZ0PTLR/fVGFsWc8uHvNgDRqeLwcQFR60TZAPz
EULuFSieQUzPg5WSZA2TLEnxtSNl2rlIM06sGCfmavZ2TATJtRhjneLRbG+KsDmRm2rtA84tiTdw
Hgu2fSDvqMpQKThDflZ1emUu7AuAjorPW0M4X6P6tzczgWY5kg16tCMvEWnPqwJf9KUNxxN+xamk
xwQwtmDpdtpNbMlX8i2nBysG/hLTa6pIjKtbVmeXOn1On0urdy5OhxSHoPI12elvGXHWXuvZJ1zM
r1Y17iaqVx9qX0pyzrbP5/0MrvbQejOMhbDGkON4N4Dv0PsY+KZN/6IIYKXbC32LkB/HcPeEY4Eb
LtLsIAAWIvqlmnG86QtYgHAb5xguxxHhjkXXHh7asKUQfKg6KuFxap/7oi23o0mjU9q3lTijXf8y
pr0Bkb+/8d8wRca7GkHMjozC+DYyku4oU+ejwlnAjCalulN2fuppVxnowNdms83oT21Nm7capmG5
JxrgENBQr/owOBA8gV/CDJ4x+geAeMp6J+AEHEgrP/Sdpa50TNwXWKCZFb0KgBdl7G3MqzmJBRxD
HP8UD/pQBfwErJU3kt+ic5zBJAlj+pE1I98pmJtdZlXXgV8/T922gTV/RwLnSxnyYPyhuAGm359q
o2TZ856mLHbQx9tEWhbR/yHpvJpbVdIo+ouoIjXhVQJlydnW8Qt1jgOxgSbDr5/FnYeZqrl3ypYl
0f2FvddOjy3QIpQHNUsY0wgV7oBGw7hnqeQ4RJEeum0VkmHJqMjPGPfl5z53ly0161MP54/guv6i
25BfHanlZ/rxvV9o1DyyGDepWD7ZnwNCotQnGvgaQ8TauQnFotfVMAIqLr4ES3Dp3SoMuL1Zticc
YdThgxkdxrb6iInLPJcSNRnrSrzf9bbMzRr4eB+mTQzKo8UYDkDw6FA0BbFPo0OBrj/2wBhFZng4
+0HiEwtqHHX84wDREoLnIGsAO+aSNRdwv1UKj7GQPyy3cVM3i3Ncd8hupvlXx4iGS8EWZWlQAZOl
9Ld3Z+MqTEyOSudmIacN0KBw9L2zhtx0RntNx6S9NtIh4sOfQ0LE0HfgvxFaum/I94Z/0WyQtsYk
hCvmejSUyqslVnUKarN4cid1EUW9S5h0uqQgnQZ/3YU5jCVZvYynlD9mn9jiEQJTtTdbSEYuX0SG
JT4Y7NJpCYiy28Aqma07tGZdv5Q3LVktFD03KUXMu39dktVoPgHCEiPkY06w1chRg9IuH/uo7nf9
NDVhXzJOH5ggLjzKOarYjSat11aWZFYsGVC5kcIoymiH2ZsS6jM2AK/6zg6FVq08sQR8Q8EeOoVT
WM9HS4vvCJGqXZoxefQKWAVTAnGiQTCdivI3SlLSJfuMUTM08SSB9bhI94rOK8LngVZA8yqoGABa
LktNBYZd4TIZWL61PtnAiegePYvbdOzlugI2dp09aNvUSYhiyCjRlsZlDFW6TthV43RlfTddy1K8
6C1A/BHjNjz/8uG//5r1gvisfUfmVogJTHG8LwFPn/Ece656UKCm2HyQOuEzcQOjJ3aFDrnCZmLf
NZa+T7Wu3DoGmauWg2IOGRKrwZgynr6ANePivRY9vEp43fq2b0nozKCsLYMx7+aKnTl9k5Caf8oS
EAZmT1B1xWWE3u5LreDoZdKoiKKS25Sv3SrJH0sXVIHPOqoxGRpalTSOrCwDzZV7v6qtI4XUViWT
s2vsOiW6qlE7PnOLpItkq/XiLWUbwJpKe4m7eCerBrSfm5pvzbfdNlVoO5PBfFWLQ1yQremdCPxj
DZ5PV5Ut58IHWazbCRTheTEf9Tn5lHLcUrK5u5lQGDAsPD9RO55qd11kj6INdOeD7zp3k9cczF4x
r1oQgaEh2BbBaFVA6T3we00DCXGF7kcKkb8kYRTytLa3Cv9Xb/0tZf5+qPorMk9xiayngeHffkoZ
/3rwvSDYRA3JQjkTL2XTOZXzJ7XaZWkpl62m+eIPiAKy+Q7jXEO9zPv3jEH7KQNfB8lsDWNDS6zp
FDOxPdnMXZR1Qnl8yuv6lgqoVpkENCaGkmhBnxsNhSU1oDr3FlkTbQVXqoTUnDD6STWTtAWHDnR5
ymT5a3IXQGAjm1hOa1ddnJmpPdvw7bZd21+8FVuF2OGTPcE2BgkcCEnD6o3OuzPBwOv7wC27+CV2
EyA1DelLYzOfnP84S9UajmrjUXXfUwltciTylZaPE3Wx9I2VGa9jHZlhbPt3hIOhiv0pTLMKzNrC
H9OV2bITGpVmQxhcOJq7tO4Mfrzjh13bYfdmD6QV7nLweuuBVCB9Y3R9xiAf4ZEtGRADDOcUtr7j
wQjRPrqbxFNuICvnbvCtg63h9pC9+hmkM2npJSwb6aRHnWyWbabqPy6YOJIewphYUFxj2ilJ/Ce3
6Mn+ETlJSksUELp8dTNctQil520D7h5sLGdDBh4FxW7rqZMBNRHBybaSvnuDRWpV/rcXscL9QwIl
AznvKmtKA2qHq5vKm14lDFBKVhSQemCGziFgCIIvlg8+vAWUyXg3l/S5yQVdJSPDzVwD2hip/BJG
MiQfnPROPZc1e31S1rbNquhzVf7eWPLEneKf5iHb5VCvaXdfMxIFKH6BoNRNdkV6+0yi2vBU1Kxl
zXI/YifdaG47r/btckuinRuyBwPQX9DNl5VBO0hIqj/RdBTlx7DoP9lU3Fpl0pyZCY6pnEm3VYW1
ZhhBC0d6mw5Vemk61w8r94FXXy8ENljFwXVj/ZSuBzQ7wgv7KGja9kxOaNJ8OCOmZ89OLwnbH9FS
OSoNHVe1iLcmNjcmi7rzQIFekcEzpOJsJtnwYnXpYwQ6uZnmLfNDPLD18jbkrIgGNT+1XFtNguCr
BU5aRyojdPpSsrvdlG6v8YvGy1yiI0bGy6y4DR2HX2iRnLrhNvxDRNVH5GRMqlzvu5lJQTRNwJbm
2IQdA7mhVONpTvX30RrXny4e0RHFYQX/Ke6pJyI3epXovLshAnZSGP0uadJ9Yf3+9/J49kFEcjBx
L/uPfYm0YiEZ9ZUtEuZ0x0TH0+x8jWSgeklfVJwKEk2fZtXttAHMBxw1be+N2d/FWmhKSu2sa9ay
U5bH+tGu9X2eu3/YlLFgcqKDioZlk73GGAaJxzXZlVR7ZzGdEEUGvTJ+3bj40qfsb4Sy+K4XJ4pe
iQLcZnrY81QZdM0rnwfN7AKebED/15mEidjutnWH3whU3tkC2G8p72nWGeNZ6jyOPDxSDYT08uHC
qaT/qt9gzZso3GCCRisFuKlN0rgAJDjboSbCsIv/RB6RciT8npJFHKGoMzFWzESKv8ZA3o5T/php
Ls7NmAQlLtlTURT1hpyJv8wxl45Qqsy+l4NG/q4cgVM26TOzo5aRAg9IbaffZdGJM/9qHQkg8rGh
ulQeBk6GXdue+RvUWCaIvcOgJzMpdvMTBKxmVzrFj+XazV7GFYrmUQ+tdb+4GF/QAxE1C/uR91hs
GvkyRsODPZSMbXDSFODjqTHdvVMbH9WUvi1xeo2a7ifJmMB5evHDQutRrsE7o2KyBVsPlPwcsdUv
4aibSzALJ5SV9TNpIe7WsoqGne0rOoVqIG1FfyqKAZ6PA9U4bl5R0L1hJMe23QiaV8WoBaQUg9e/
Et5baJnlK5PNTT+2mxyAWWCazFp9enY0WneItROPKUu3Oyca8S5YYzMCRjZaNexFa976muc1jZNf
w/jUDdr9lnN7w7Sa4JWSWnrQdATVxslG8jSDs0IuXKlrOswqGFubRdY43TVg04Vo9yoqfrNslfnV
8LnyijS5KP4gy52ITzoTxh/zsvFN1FYKl1bcZIRdqCmUHrl1qiT7SQnFM0sOUJ89ebJ/cUk8cqy/
ig3GeeohJHgIcHwApe3Y3e2RUh4iZ80BUCILGxgpsQingnVAydnrwJgVNt3Dkh/yZhoQY/Nej20d
Vvqad80eUuaE4mTLn9RNgogy73Ghki20ZACcRJJ7lhk3YRrHpDIP00wPPsQu0VaUUyehzngXCGlQ
eNzzAY6vTTQLiawVSKgyeiEBj2WUfR8GLd9VL4NOEHeNGI3qDIYIUhHio/aVFQPYEe2zZbKezoou
4aDyAFkkCtY7W+ux86MdbKSa0NnukAP8YfuXs8LDMzuBccBrl/KQoUTrFYTUGJCUGKKdTaIB3Zdp
BxA8t8tIiYjl4CJNcFekhD87CpIzAuC1sXofbPREhS+HS73Gq1keO5elizguExRzcYkgyNz0UDR3
JbqXMCGZwsnZ4WkpgbgIcjlEyhwo2DIwPcTQAz/fR1mg/jBB2HOtWiGbeZ6mfGkDkGB/o8g5iFXG
U/lAk08ucVsH43UujDwA7Se2WZKg6iDDEU/hsncz86Ws9DMT2u2gT39r3US21Oaf3YQAIpkoxTFT
sDsZtJd6Qbzu9/3Jq4q/1dRQcDjyTaj+teQwCVVm8Vqglha2/iIaclzdLv20jC5IQaLsDcjaSD/N
vW3PfK5t/DQMxXtTO1kwxdAuc4ckhM7rLylmsTnWmNwh8EoaL2ic+U23HVoRZ2mOtmi/WqLqAUPt
cdajkvUfRcQJ60cz6RUDeYjJ0AV1nb52Sbsz84bMZqoIOWShBR0CSJvNJE/0IUMMubO87Ghzy+H5
GB5U1t242M+YoRjQuOyCAeFT0GXNliiLn9n2s01ryiu89movOqvbKVXDWJ06jpycktjxP1XC2i51
Ae6l5fTWkEoXeOKmCUvskb7zTKxpDGXr4z3gmDCjvAl1uufdmjlL0gt1fVLEWw1MKVgoRHtdBuaN
wR1P8EchDrWDSGLuOxipS7lrS/t3RI6XzeRaddw8y5yzMe7eLGsOLSLLMRNRkfsWo+NVUGht1/+w
4Wo2pvCHU8kREfnGl45/VpFRELQOGpuMKwEFpfsiYMmD889OMVYKr4vOyvHFoZ349siLSznOface
B2gfgQ5jI0N+85IWxo27ck3gCHSXGXZCTyVldiVo+Z6MxoeGLoRSsKBEqP+ZE31lx9IRFhm1ueuQ
WdikO64/qtUrCpgKztx4bvp8OhnTiQd2AAfGx6lpmNOSgZMdMO+nGaF6to+msG8x3XEaPZluhyDM
ZeBZaxpDDfedZDB2BG3yRAZHtpnNmFrztVbLrc60M2aQoM78Wz9b0EAj9Bsq2pGftjpx3EtS5OAa
APZP7MeLFlZBb3M3mnqODiSNtqYqkak03yTQMcTGJr2tS86SHgQCeU4JjbbvdqHrrMS0+AcnIr43
q2vDwqvfsjXYECgEDJeqi/cpk2+Td4XLrOYxJ2tFRvmeuZAVmkXyhbzcoZZXaudpOapezfsWGvJ5
S4NDmvLbeajTIzEWbk5sR1325uZvmnfWUZFqGDukdERfJYWy11SU+zosQ78MVeWZW80mEb3OZFAP
LVM+5MY6VuiNny3jpmdGOviM9vUyP3dayz/RerZXqpMMAnhFdlG82DEBeRoA8EiXNug3cIel1p71
rhnDie9DDoPTTm6qXq/TaFdGIxtmvb3ZC7FZNYkigzWT8WofUrfcFVF/NYf4G/gLYQijDhojZjWQ
MjfCJvAJUO3TblniuPKtoDxZ35IxyAs7bBf7dW7JbBjc3AKEJ5HVxe5j07oI7TSWP47dczjqVzuj
Ay8BAW4GY9hZmf+tZgJCFXQ2WqwLSVY8/sRt9uyTRSvuSY2vWdXRfm71UxHbe6Zh8UYf2sBE0k1x
HU5+/bkGmbjWf2R1/ysb+frrsp1CE207gmo4W3J+iM3lDW0tWPQS3j2STmL7AuFOBdILBhEGdsam
ZLReF4FtT/teEAvdMlZdc+Qpl+8DxThDyJHPlLwnRzi7XhBiVTI634khx9RW7jFsX8hjuFaTB5G9
j+86qJpas76Nls2fkbGi1EmvDFgC19X4YvUTl8XQb200DiD/PxU0RC7Us6MRjIZQmFHMtmsaJuSD
CBbTfI/sOvRpizZNTtpZAs4Y4Ctv6GC1YLd5vgqGhgvjnBIC8Vafm+VAyPfMCdVeiBd+6DMGI11H
PlfO8FNgW1ir9c5rAs2sBFMs9EwiFm92FOaOQQiCFF9mxq657xNmmDM0R65t0WMYKLKOWzGXaPMI
I9cypEFocB6owDQur/pd9Q4T5X76aBLryyq6D7JiW97retwkvk8b15Yz5zdJ49nAqNEkLzhPKpZU
y61NIhJO0EsBb25/m4I4oyEajwg4KEgAE+xcvbgI6Rx6EzlwxrL5Eq1bNzwwNWxWFj6cF9xfR7I5
P8j5I7mg6QkLgntvIcq3K+c795l+aR3/SCN+1Esa45b5A+aNbrq3yyUp3RRlXfc0LoYJXsblVGJy
NysLT4+or93U/kvxb26bXZIKC89CVG8JneDsBQyMX3wnZo8BHtdriFHgDu0qJAUBnmq/ZtAikSKS
xtgR/EGAec2gz7H346I+hsYsA7Lttsk6f8sH2PcwA6DOs5+Y3/m8ISFGphMMboKLiJQdOxPW3nJA
qM1IxXeeUV5qOOe2EznUUdkJ7fltStHkRjYNJzQWKyKzVmwUiro9LiGatk4/6/58KC10zN0wX9hw
l3zhmhfLMFeZrEHNvMjHvgLxiVcMcOrShkZTGCEBnryehV/OyUhM4XSY+Byg7vK22s7iBTnPthlD
6scYOoTzPLgBIaXkt314iTXtqxlRiTAiykb0djqh5GYJ2bmieOXFolIxCMbu5ao8QVdYuXgNIn94
0+Rv5gGj1F3SPyo7LKraX9NV4l08q2OX5RrjXu02tNZLo0dvcvnPlAPneKiH37m33yvF1NNvml+M
stvS5fOhrd46DXwvi4Z0YqJwmGd1YCDPG5YjJSsZiWz+y8CJkU6Y2Tk3FyJMRoY+xiyIcKHTNvTU
OUY6slTyserAGJP5VCzFP2co3qQkXTkhxqp5q161AYeGRobSrlzHNiDxkdY10ZbeGCKPi9AvjQfk
4QOC92Gcns2qqS/Z9Kfo5yWI2dxt1GL86cxmgZY851uxeP+Gkrm5hklsl4uIvU6U4UBZCApqG+LH
R/NhSfiMVWf/2HrLgheV7s6aUvpgeUNR3kFzAFGaV8sLyk0if42Aodq6QY8QXUTWxGJp5zoMLlUq
fheNijaec5NKiJQlaQZ57vRB3Ue7duh/JXueQ44FGiHJR2dR0YKROA0tB6WBxXrr6gTNssR5pgT+
wlwRbzSBwRpJB9StVkNCR+4Y13ODxS+UvnMmcuMPwO2vnDeknzR5jA1Y+yiBtzXJphtn7qzDHHPn
NHrc7+bef2PncNLHl2wcDc5E2gmtvFedrW0Skhe2Ms0Bx4yPnbmAua8QObfMjXZAudmwO2WY9uQw
OW3108/uHGS1faSiYc9aSlY7g8vZIo/64jPJHskUkwkz0pRnx2HHp2gyU+1T6kGqLxDK3Gbea0UX
aBarJ7Nejk0nbNpc/e7mw53eF32OiuRWQ2hwWBJwUyODQKmrY1QsK2V3pbE26jPJyj/OQowKWABB
JErx0eu1EziSSKAYxBO1DJfBaKmjNvUfZlSinisdfq6xBxdA5e8kZVBaTySurm+Y/V5M8z/aRoSv
be3teMsvGiOvs27Zv3RyO8dHD9exlBrty9DIhizOCoGVCIF8Xpxk+R1JWAh9IT8KokZW99EbPJ6J
MFawYa60mc0ZcKiyl448IqdE9galjpoYkJAgTWY7AA4Le35o4OjQdouayAPbMe8lu1HbovEFafsW
Vf19gdPriikPsPHtUVLdCf/4QwhjBDNR29boEC2sptsFj2NYtu0YpBqxx9Zf05TzIVnMz7EXz+M0
5asClN8PGn2cXHSJ03yIEv059TpBvPvEHK+7jOwFgVA7OqS5JNBrstSrWdsaiv2QWHjC4srN0WHl
2anWp1ejREZqRMY7qcDbtuPPJ7tj2LCBeGV6uq9b1tbaoCLo24I0C7lPZ1KIvAnpjRU3zcm1yFzJ
2wPMpSKcCh/RwXmwzCsWV7Xn4ZiDpXTYlFr5qTFU2BKCOzpGYKYMDDIUnTgQjqJevotifapwglQF
4YBG1HeHzhw/i5gAqPyL/COMM0OXwRS2TjZxC9sE8dCl12W03gOEXA7tTfNuCZrXHZsqAhGb+RsH
OtGEPmcUWHhLEL6nFVhhmBQZCWiHzKBbhn+ShsriXWeH5AR+Wf0AG/deywUu46KYCrj2wEo3dZGm
jsteuTx9/UxVPDWfU9/iaK0YA/aRNq48ANLphMGN5/EVBW75BiX46hMoQwk7Rr13tKGlnSV7rTxa
orPV4/eMFBT/St8o2y8OxlS1W1uRBGPl5J9Mvh3iF/52vdE7LHlyHWJ29k3li7BnTAz5bGKVRGo5
w4gBmru7jHTG3tdoEd7i5PrVY3eySaC8bsXEgECNMZcq1+9exLEIol4C5CR4kfxIQKvKvZLFXoVd
plO8JYN+Rjl20HNkATNhvrMmfoyIkqmwOZ9Ti04a3jRCoiRkStpsugpddy5je+urAtINjqGk1miw
4mYLwbjeR6ZF8mlKQg0aukdiff6IdJ3tyVtXo1t2a/uOiPI3ZjPNtolTe5DYn1in7lvQXsyZUZQ1
rrGrYwQZzI20fmkOFVncEKMEYcKEua7FISqOz7GqobXhgmedLM/1c9+38VGuXxeR67e848LLjTXQ
cNRkSE4tQkqidkZwOHj85TWyuW6A7nsqtberX7eaP/JYA8I8FOxk5/ReFVa5X6YJjZfSr0T9NcQN
unxqPlEeET5aEFd9w33sAqnXAKuxJG8PmKHIksrLI5U4HUI7/S3tbOuSRM3NZ56iVrzieLJDu5BP
sTveO8kui1Ea4TJ2xz0rm6Ap/V2hIQFqddIJzbZlmPJaixsszfdeq2nhvBj3Nmteq7wVMz5x9N/0
KhpraoLTWfMbyT0xTfhQrCFL5P+B7u2WPCUWGpPPRB66Qv4RPeRd85bU/tOQOwRvWBK/2VW53rXN
/w01LhKBoqFr5UNtJjdcvJirPV0P1JD7J4QDHB3ZUXa84Wnhfpmo/BkpwK33x6TZVsQJZKkzbijN
BgZmHrWSs0unfWfaBzRQAC7BEJQxfXey+P9ag7Eg0ICUoYy9aZPkpeSBCMrMlAyG4kM7VjYpqEJS
3a61hI4TI3WfZ0J7fISwW0gYxXY0y3Ds1BVZOUbm1KfyX0yGkGYEQN3Xw7a0dJblPP66iw21RqJc
JP+iXuN+4XHCls1Hh0A2C2a3eaBU/CFovDim3QdkcG8zWUxa6OnXTewfmWK7TqAmZ13/NaCnzTWS
PtGwFdP05dc1/BBpHOay/tJT5tDImQQlSPFD3BO0rFWjVK0B5xrgBnPYm0sUdnYGYYTZb8tjyVRw
eGwPeqKtiQL9W6wkNEv6LGt40GjtxOQ+mHF7HOkRV+H6E5fXk4wcPNPJLulI1BqpimmNHUlXrMCo
CDPelyV2+Y7gGgMJTMwfRzPyOor0VtQmBFdH+3CIbK3Zy0Y2kpfKkr95Cge+62fCZPzmbFjT12Dk
xxbtFZPm7mcqMmoii7nTUnxhDZEh+Q+c1ZIlvm3IUyZ6B/CfP4R9z3s7XTXk6/xq3yEAg5uI9rqU
HgNPTUZB6b7QeDisOMEiOQt+MD9+zIQhtggzmAut5gCO7HQSB6HYQBWyfIhU+VhMQj+47Tcu24g/
NyPcgXCwO0wJhDA6tx9nP+I8/k+6qy5jm7xoOjVzwxHn5mMaxD2uEIvBFblywWz3jA60f8Us75pk
fJCm06vyQcHo4jO13ecSjTwLRfT1cv6RPS20IPk2OkkyyPKhDLB988XDiL9ROklX7BU3Zt/gMbJx
/iXWOc7ikJ73j+M7j73jQN3xj7MTfy8z7TGTWFESmErS5Zn8mC1RJ89WlXShqRya7yLeOESyOuoU
4e/ZrF8dJmZEm/lI1yy+x8xNg0nr3HDCCbJp+2ltFiOFXHr+tpWpo85CfZuk5y4mA5qlMcl40z8m
3BvV5+8oyta0ifS3T0r2HQsiY5Ecmxhh7Zw+4G1l483YL44A+cmeaweN7YwQ3fb2unSfO5S5O8sE
gatWBQgCUDNeDJL6xo05yO8xKnAmSOLLNJswEIxwuD6M8c69sen8jjk/PoXEHtVORzHPWP0X//av
oe1rS0cKS7QNMI9rhAByM0/lJz6jp8lhTh4hiRmrVxU5DoCWdS/V4FlRmpujScUb7GtIhcyq/aka
ciwRtxx0ykSSDpIZznhbBk02P6sjTrwBQCzJz45vvFhx/Vb8HZw6JomICahoOcaGRuA5ZiRVzO7N
iEctnK3oaZ7Lu1qiB75FQ0D7KsOaJrQnA2/rm9S7Q6xwGZTkfpvsc8eFeHMdnQGTzYzvCdKIaZV+
JEZ1dHT3J5+QOtYDJ6gzoknpvd3KBcFUS2qn3ieo+ZO/xMjhZ/LmYVuOT6PfJAHVyI0o3T+Tcn78
lLyZuDLWiNc+6Ez9qXEWzLx1HyjH3jUJb8eCFSdWBtOksQ/HFlX4Qn51y5NuP6EJeIoq3sKBR3VO
OEZJwj563XSbMCnyUfnllRZwYPXhai4W4KlnJ03/abvjdyQUDUXfkKkVX7VGe53aKN8l04L9r37U
SRRGDM8wKPPvaVo15wk1etaygCTl2or0v52T/yQeC6/J3ukGUJ7l74zDqjevnPXuboBJQOcqEnzJ
DTcR30Ff8YQX1ugD4vRQrTkzWIGvjNHhZlbJO+ZW5pNs4Ndf7Trme126l1G0bjhzGmyn2H8cYb8i
vTq6CS1B4sMLM1r/zM2WYLpK/lke9gPwIrGF8IcT4dzmBCiJgm2uOXahaMpDR6xX71hY3co3FzoP
8vUWzwtDcFaETLFbNKKu3v3L6Dlxmby5OtTVRpjvkKsPuUn+Z9EB6eYDWXBe7pqOv5L2jpQQRiYd
th2RD1c0Nur/RJRWHJqe9b/t5XDP1Fs9GCqo8LBQV04fwJF5L7zFQGKwlYpaYRi7J6+tk9BeiSFy
nTGZJe2L16V6MDrIL3Ibn1+Mw136IYIiloa281RZkwiqpLY2rdHFFDT+XTJw23gii/FU7Fnfp3u0
qeA68JkijDK3hJXsZhpxqaGcN0tMPSUkCKe6mnX6m1fzD7L9m7Qx+cTFFsV4e+uG/rloswevdCi0
cM35PM8byzTkxsbPjVxpfdwRLpOgUruEgDAdV4SfA1zoBYI0q2JnP1/V7J88XdZE3gVQnjaRt4RR
Ff/MEXthN57e7TQhsAf/okQ1MM7ZnuPosbCBe3vDDVV9gPbxIdWaj1y4+7iSxR5/Cus4i9ffUtDS
vqR73QLcM+QHS6uRnreVCFsXq4jKS0TC4i9bnQ5cn8nybSya0EWKlM5ZF6i58g+DSdEC6RcfmBEB
XSbLdeMIUHlSaoHPThvsSrmpSwuisymyMFHfg7P89dhZN2X2Q+5xs6HtWYPY4Fp6imcDHCbFXoOX
Y3aTbTN2SQg1xHf5MAzkugHdu4QGSRtQC/vH6HIkwJlzJ9+FGkonjkXHwnir0Lo7hTtw3XpZOAPB
lxr0MOKx2REXyIJmsmCORZ/fCKbBrw87ouXoig1NXqvaRMTleGTfNfbwnBRYcTVWDXSDfqgpvd3D
DjnWCnaBXys/mFs4R6LX3pdRMtpU8qOTw/JmIezhyJCpRRlcm2OoMUbbmW33kWbZSUtldPdJv5Rq
n/drvtzJKwJyTy2r+Vtk3mPay+wc/RugXeBYxhqKXMY4joJ1s609TND+aqkhJiqjIsTYs0OlFV96
5W87EAYnuxUG8pDECIlKu1W9LGAosJJL8NqCo/lIelCDvPEWZbr2YAkm3UZVPsQWzFOvJ9ASFpjc
M1Ja8oatV8oNVCxoJJKJDGI8qhDlY9ThhlEfcaf/Q7Pv85rEG706RBlWzbkipktZvX3MxJNhiPoS
Yw4LehIIoHR62Vk4xWsnaNEndPuyyh/ArfE/pum5KcvxFaKds4X/57J6ypHqp057dhPnqtP5XBBe
bSsRa9fCp+ZhdGqdG9WRGtT/s4ApThEWNE8y0W8Gqd8akwIUwROXYowxHw9DvkVmvFxNnZZCW+a3
fnxaETZ5Zn8sYO1fGBFgUR79i1SSb7ut7XGYpkEDejHQunzaExxFoWIu27mT3aUy7K94lDZBlLmB
xpMA2QoF0EZ69qPVQE35SJy4fWKZkoTKLMgIIk4bmo9evCRI5stcYEpI/fJ5oi1WBWgLYTj+2SSE
KnDVxFvQtsm5MiQn6fia0sU8FItr3zAxnLTeJwnP1M8Lo7bCiA4Fm2wo+Wii+widMe7K/rHBX4w1
jMUVxqS/WTY92GKYQKaThjZKJD4rXRn6UBS4LQMT5N8sW2zr5hSWogxhtoUG6IakImICFX15/acg
dinUCBGv6CM3VVv7R90DoYV6MiYCiZzKzGnHW+mI17Qpo4s00nbrkpLaZKyHgLrRsy1gsWbX42e2
NkO1Fslm24h9KxhMJGResIWc7+BJHn1Cgs5+122tiEGOdhtxB1e5Me6NCOmlXWRfg1yeeqmWS1Zx
znepdLbRTA4sUupmAvOUeHwlTc2dj7EDkpHFLfC1XwBa6uSUzHZ7KsW9UU0SJf50J54yexD41QhN
LFu4CFXhhZZXdgfcs2ieTVc907cyd7XB/rZ6+Q8+CcGPnu/ddoum/4OcQ54qJKfMLq0tRKF2L/1+
DUjwMfeZd7hR75GJCmTQ7cvIZ/EYyYhxRWKQIVWt7gePEzZKYzuMFcGKR32kuSODSXv0SwxZetuc
hzy5UYVFtyK6pOAELjDCcpLr8oDP1zlggQ0MPfmMxuIl7jEUEdsA4UKAWJSD9auT4V2kev9u6c1w
Tox7NxPoJY2x/8gt8Aq5HmHtZSLvRvQkutldO0uFJX7jLQq37uj4Gf1ZVZ/KSvTXobOnJ1Em1DOg
vZKJcrzx6TJxzrKrr0cIDTYrylK3h8tQuweuQ/NqjF77jAX9iHbqZDLjtBaj+tSTeev+cb0vvEf2
g65BJYAcZxyGMcsfGDBmo1eFIm18tt4TTyqp90QBqINP1BumRvkcibK8jIhuYEiorWS0+e5rNQi4
VlsCt8rnvRgX98HT+ULCgDEAzixTMDTtz2AbHyzcvaMomiowPKbsqViF8RlCrwVFdo3ExZvr+AG5
GdHspbE3nfxad0v84M7fjanpT1plBGWfWHS/zBmSqjfOjUbOj6QE3ixy9XRV1RPDwe9ZWsXzpMV0
af48YCxac8vJ+cpj/FL/Y+7MlttIsmz7K2X5HtnuHrNZVz2QmAcCJEGR4ksYJVIxz3N8fa+A1FUp
VXXlrbdrmQYDwEEkiHA/fs7eazfRpXChtJRujSBcAxvA3smOs8vij3SKow2FH5HZtpbdxdOeiHlk
p2aDEIb69ybT/f7OjYp9rHWfGGd1m9Ax1iJK3Z2aPYwuEnFObNGtnkxIDqADNxR1JW+59be4GW6y
SqcDGL0Xdd/vLRK6bu3GsdfkmvmLQNf6U1oG34RVNcfe1MUFwgP+k4lEeiSYm5myuTUhHd3QuqRe
tAioVno6bqUGv2sUk7zzOS11ZoJBkHnpwvKQyxoIYG5jmvqLLjL0k1Us2rELHkY7e8Afg3AUNTMl
ebwmwIfy+ntTk2bfLEiVtY9Nt/JupGLmTXPqDvNhunIcgNHABXpiN7SncB6lTk5Zzbl2MyvCEIfG
OdU2KBdIU5Bzw/vG7tzT9b0ioYRvr05OszVRYmlPquYOSI03dqQVxBTnlqBcfcX4+4vSWatkI9ut
Cu1+J3R0lEHQ05nPUZaOAfJYnV3I9ZMtou+EKnSaZ1fDuCMHaOWjdULno3/KsT9NYhaggHV+bBFV
d53+4I+2+kppVKii2xkFrEwBSwxEHO/tyXCnNxDHMzjYb5ntpx+1iyW/6gAMWZWs7pMx+lRO2U0+
CThlTOZvraL9HOnDc9SSzidz+7F3AnM3TUgTrP4rSkTyplGSSWYsNyjc42WUyHo79dFmkqm5w68s
102vfx6iCkufne+oGKaFV4jHvsXkJ0szP9gOrVfZq2bpGP6zGmC56jkNJJUytiIKj8F+Qqsk7utb
qk3CImPaKFNqReso0Bw4K8Ul6AoUqbnX0I5KK/Rjo7u/3mBKXfY5yH/l+vpT1dLQi5MuPKRevisS
hWdQQ4eRTl617AYScISoCWTMC2sba8zjvMhAa9oopI2NO+w6uVWoUzaeFTK+m3kowsXLmkNmQUNM
h1bpSNTpFD9ZSYQmcwjPbd1IWLoa7RCZvQxJ76wN572x2FpQr4DNU+7Z7SsTUwF5VyV90DFrLHBI
mGVKvm4TZ+Fjk2gFiOj481i12rksWDy9wTu0XfZoedMszB0McKZhw9TsHIJO84Mp3qsm++o4g9hm
ZNdirNp5Xd1tahf4QNTBxNN9OvJZxUCPCKw14Yj53VirElWeM+wtsiQRMfr7OkB7XTYy2XWq/Maa
3SZd/GS0OcG9A+eTxnB3gy8/DBelPSMm89Zzi2ZpNAPt1vxu8JzuHKMPxZm9Lt2IyfSIZxdGIaIW
5P4+eTuboDRfvcZPaVYLcQyQX5NHtZIJvlfHRHCCYDtIiHTBouWOkP2qdtYOZXvEUQ5/8FMs3MUw
BK+NtJ81myEMVG88ij5FfeM75SntumeAfZwQzBU5bN0X20WHg6YluaRYPTn4Sn9nifwQtRwm/Dq1
7o1mx3QZg10VHdK2+2r1/VuWAAqlk9yfUXsPXdNdeurZsayGHlOlvLRFZhFcZuqHtu/2UY1uHuBs
D2Sm1S9JtytpU6NVqJFZyX46eQ57LrZ9uTSNEEShrNTC9ggywCCJLn8Q1inDW3U74DaJulin7as0
dKmWs+dA+kWCGunz1t1mQ8mZvNXmiCCNKFwHpQw6Na73wD7WyLJA7LwGqfcpa5pqbbROt01MRoHS
ttD+O6RVJDorj+WCvx3s9YAOFC1VmeLhi28a/V6ME3kiJo1up7KsdT1my2ZszEVHw/Kuj/Vz2ofG
I5lXjGP76ZD7NWXhtE1L2164EwnCjenkKwUYEYEDEi47ftWpFe4mYOVUdWb7yQTej4sCLlHNJnyD
4OnUC6S7+Tiv413X7xz8YNRS/s6VwQo4zLnvAwQl0XjHQJiuUIWzRfOs6sBwbVdZmrWg7C13TglN
VJlpehsLjrfhSKGKZ6Q8tFGYr3XJP2sUkq5rXSYHsB7+DWCndA09ARHNoBdnYGnleYhx19q+epQt
sg4jwvnQhl64h37H7jmOOmqEWOzRNLbANeW56/J0p2f3cTbme1/MNq6ynQf4zVoYKeHbU9YgXL7Y
ARl3TYwOy06sV5MIdBbFege2ezHSbCc4tV9PaZTuOQrzdhHJs7BhBJhxvCFHJkMOz1BgLh6sKdtx
lBdbSMr6ymjTN1LEk4Nl6nKr9eSQ90w4QS4xgLQGUqYK/Gc4O4ebJEMho7uHtoUvZzbeXehy4SHy
IG4Pf9yRA5WzqFy/Zdwgp0WhE0bIQQqnYMnhorHfWj18pDXUrqagua0YPx2xtN6bhsgvlJW4aeUB
aQwiiiJDdJW1xWZoiqesJWDOGl1WPOkFc+jte4gpHhoPBI1uwFAR6/Y9DQN/l1riM1MEOqkiOERj
Ul4shW0AWXw+in6TaOkuJdv1YfCLu9GTd07dWF/H+JCgZFXxxEDZPxppU++7qTljzIYO0atneoGb
jEZXjMeT/j9A38oyt4Pdnwgz2+dltJ1Gt1z7VLy3eA9tThB7nWkob5RW7YTsSI6V7X1KkdrY8rFO
OnMnx3irtxxiZK9jeA/8Qxqb4Ps6qox0SOt7C+kBPvYWmYaHea9wYSJo7rJljQAr5Y7H642uYm3B
oa/ZGPHGSgG2DRa0J0DGwc5Mfa7VlLZLFPQXy6vAXNTbPALZTUb5eLR8EeFeDkvOgowOyhJZlKeP
B6zjaxUjV3Msf7xLdNFtJS+wgW4R35LJpazy8Hi98apq7SVWv6UQSQ9RNqGEirDE47Ek4Ceyt2mK
3z4d0/HWaf2B1ntyxt7g7duoJUC51g9e2B1HOOwbg1bthsiEb8Ko7XUykMkyaVg6GxGVn2jcshHa
+9Yv3Ne2Lccbn68I7XTvNbOwmAnsaqbTQ2AmJr4gimIoqSz7udkMoGCJBpTOvOHIQ22SvTgmxU4V
aUVrGD6qgT0cTxZARI1iE490fxsyNwyq8eAhtegIX1+gc9bh5OTu2s1g6Hi+ezFgrT7GmlziBn9B
NgCCFOfVrnLAnNg3pCyJO6nR3ekdR92ME/F9HoJQFh/O7dZsiu+MXZd48YMkOh6UZFfT8AJ8YAAx
HE0+nYqc2OZaJ22i1KIV3oZgMcTGxcqty4gv+zYYDX8Xzod/0ed7tyL71syEXKUG3mmVFv7CGaq9
a/W5fwNxLQx2UUpa6U0G2cdOoNuFdi22lK3lYlaCmtm0nEzjMrn9+OiMnJOZJVtnu8Z871Xt1kOp
vG6dYXypRXwhkkPeW2qPpafeeSXsUbp/xEZbLFBBMXS3RoV6jL1pQIImsTNbbrCjOexjtQLW7eJ7
eBESbcvAvokehsBDmhPnJsWFtCic8C4th+Cx7tseBByo31ofUR67yHTplr5z4pcbV2Dpqc02W6gy
eqL5j+IuTdpPBWqjI99io8z8Gw63eAXQbRYc5MNdkp1oMJcLiNxcSFE3VYvWEkhwrdkFYib1jd7D
GECOtBvLEFOkMXsCMI+vxMh4ppu85z6ZE1/LgDSZFCepqrkRtj08c9DlG5LW3BnNWkVDejEYKfUB
b61c8OLGLdOepLBRcPoRLJ5WwmqdQy5ynFi+0+RHagDE7Osqb9BkAFxB4N5Nr91I0PzUXSZJomZA
f+/QjDMiZ0TLEiFu9phjk7jckRk6NvEiC0z/toU5ufMSn9SGATYCVtrd5GE8RHJOhIlX4aV178dA
l5+LYlV3VvXqTn2Fg0EQXKLn9WsFaMvBcW9L6DQR0LbbIAJb5OvDgK9Vmq+Y2MEgds69mKAwqQmM
0tCGtKnMXJHkZQWIwQrrBf9ZGVflZ0C47da04aYMhOrpHDnYau2Jw0CJtNxhLNFKLr9GG6jKCu9D
kbNhw2WnIzBY2yQA8iWS5DxmaXEiJ0bc+76xoo2yck2vuPh9w6l71p2V6G6j0o4eNCwTmfIimFxM
a5sLgj/1GYL9npG7fZGp9sloxbOrtPqMhAl6Cp6frFb2tslRlkrPjfZFDbzTNwmYNYfyOCW69jSL
4G4bw/moRlscXbdrF1FmEgYiJXDCvn1M8ZhQj7LrjZF2F4YBi0QdHYY+wmmKGPzOEWyL0qlQ803Y
yQzc8tNXUyl5K2Emfe4r/NYh+1AY53CWCGJdVuAGbjFaoLSIvPGTgjCCKqrWZHC63rij+8mTaIKZ
wIqFEiTlsbluNBStVDLOArQgky2kC7uYAcLJA+1NIq637XticnA3RSgeUENojIGXRRf3W+JFtg4T
qAeuCjokHJ4YFzFwz10EhIzw140O71BruT46ToJba4Q+o7oPFEr1YxHA6WPetPONUC2Mvig/k2LA
zM6xwdI1igoRn1PZt86uDicNEPVHa5vJlzAIyYyYUUd2q/cbi4yhVZFHuDdrrVyGWvFOm6Pe9bFT
LNHudWcfTNHSxLS1RgeC5T9W+RNvf3i85mXUU205WFyMQ9sOXOdBvJVJbtxLHEQ3kTLcNYIjdVTA
ljojd/fC2enGqB+ZsxaHSY0bNzSRZTnsob6mHwO9eTMJH7owP8PdUo6HccrchT5Kd8uxElvtYH0Z
I1tfCb9/sHteNmWVNAtTjLV2136x5oZOlQGAcCJiAcwRbJwNC+S2KdPhXNtHXaXlvkMljZqVyiGg
y4bc54lC+muKk2ZdpVSJEBckk9hTWBqA3EAHLVQlTkZJW5qigSktKTrNW/MRmj2Ccg5793Y7bC2G
08cOMNGNqM95oGApaRbaCwnvqq7De0gS40YVGVog3MAcVO/k6EMFq0tOIyaJqBLQVB64H6aRWQ8d
izCCMaaPSHpuROWBbqLsXE2i6e5CVfd72QXnLI/eEx/u+mg4VCicmLEIjggHKrGMkIMuTD3cpnlB
5z6q2YRRBeilwQR1cNboJXvUpAnJs1Pqr/Kw3RBAigJPj5JxdeXw4+cqDw1sIuZwWDnRLOwKh3jh
0eMAiF/yIWujJ1MM7sVFHkprvjIol+uWab4SCCgk4jXIl+hDBjprCwxjsz4NG7ddBeqMEmbD6hos
ah7RCC++gX2J9g1ylBurVcGFXpLEWw8+Ucj4zrFNj3NXkK7wuy9b5nDXGsdRAASIiWXsJiZ9r1Ul
6qf5HvDe57avo81qslnRewncWtPYr0QCEqPFErkTlO0UDR5TIryLXYieRZmMJWIP1K0Lu05W+RFH
Sb1zdcWfU2yhJqQPSs+J5TCakwIRisEOX+ukh5tWlHfFt66IvjQDvGTbCBAYyWqvdSPWcn6UXWZ1
K7q3G7/Q6hezQ0qnTTrUf5PVtPDbbNem2VLlbXcO+lDD4x9hHkeNE+owMLVpNykYNG6Q27eymLxd
7tHPrQ1wNORPTju/tTG5TnR9GyeiZ1nRDY6w0ylqhLesQmrSDPkbI4TsgEKlXGk0Rg8hl80+EsJc
qa4qHrCgb520/NKAZ/lapseYJf8ihHUPcjU8DdJ79VCCbgm6eNbyosG51NTbCHT/ouvgIoRVZdOT
gItgVqK+a6Vb3ttKf0fBLi/Cq7eEi+QrPSutZZg3zqX7GCfT2thBEt5ILXvKs3Z6QnaAcyxvjpMW
5yurnvw/CViR/5x1YpsctCwynnSy+dxfsk548TQhHCfbmAp7YGnMLLiC5n1cqXJRNuOzM/nQow3/
Aac+VeNUv0TUw7ftXKS6GAEOHJqZgheJDTQMM2CL6qaTcFVY26/hHf/1U7Zh/bf/5vHXvOBY4QfN
Lw//dgy/Vnmdf2v+e/6yv3/az1/0t/VHfvdGe/DfftIlT/n/10/56dvyr//46RZvzdtPD5ZZEzbj
fcu2+/BRt0lz/RH8j3z+zP/XD/7l4/pdLmPx8dffvoIybebvRjp79tuPD23f//qbTt7Gf/3x2//4
2Pwr/vU3hsPN2z99/sdb3fz1N1f9LpVhGa4wbAcRlqV++0v/MX/EcX63TbLjLal0zJcsGL/9Jcur
Jvjrb8r5XUeeqJOQQi4sZ3C+qM7b64es3y3eI/wH78QyBN/vf3+u8/fAkO9/L16GH4//krXpmSTl
puYb23PG4D+CRTTCEW2OQLr7SwqL72WeMTQmugq/HGfZBUXALQssiHwnrHZdOrAvWG2FwQCpMegf
w7Ss8QZok2yeQmIgPjkB+kC8ern5rQkH/ExjyqwSwyGlb9b25pcmS7uEuAG7mz3xfFsTBGLifh4A
Cr72qrIexsAXRHRiMDWq1I3OrgRNz2SHHKIZRoYTnMAO/xsXAriBRmq2f9CMHpWOX9iyuBHJiJsQ
PUqNhSFDdbaYEvTXUIZgj230zKSRXU4jy6cDLMKiicuSAe4CfcCSbITwSfoRi15lgzFhaBuBWcZ/
gMYzRZQCwbtHexB4JVw33U1qPAOdtdaBmh4DOSSvHSflHaG2hDr0CjvnOBHx2QJRRUdOKAZt78Q9
ldXUr3Ha9Bjs7KiFTOkwey7tFHa/bFQKVAcn7EcKfOsw5W7FOl2E8ToJmZpngLZeaxyACCwt/2hF
yr7zc919oDxPnryONGQJQgwJoR4hEi4cOztNZgnBFosSIi2ArIsUONtzkwhzx0GLyJw6saKHJJ/K
V0hX7UMaG8NF+C7tL+GY9qo3rfKLxYTn3TCSduUU1KwwZijuR7A/Dw7aKskhto+Y9JoINsn3Lk+D
lhhoNB0mEkZITxjep741jFLDJe3nYKdaq8J6ZkUGp/AomG4riy0rJyR1Y3BM3QQR9Kh6knJrc16g
dq817J0SYtwhFk22sz0yF27gBPFLgqbg4OyVjtcv8swCQ+SH3RAeIp3OJMhIcs5uQYbgThgM81s8
Vmm9QBEq1CaIlYdEx7DwsQjNjDcTbqXx1veITbwFE66fhEThvujSDh99ZRaorBKFtsUk3Cmk8BpB
WwepPLqZYH+wbXPYIYHHrmSQCYMUyEffuzJo0n+eeFkuQKq0ae2K76E3FLFSk/43rWLMntK8cxVM
jTKSDYdZ6DpLA65JuLT5G1Ic2eoBRzpg+qoK8M8IfX4nt30pjtoAOAuNjf1A1QVYxk58nG4MFY2d
YYt2WyrgVuSVlMYmC0S4Ldmob9tcBR8pIAkgBrbffa1au3/GwpxiRsyxXfbZiHZSd5vuxdNbuiZu
LnXxQnvWtzBp5iaSUZE3b33SKM4CpIzYS88kpwegvFedStOBrgz83zdveO+oeK1RgX6lE5psLWdC
xVs3WnJ2komBVhbPpkGOikgKAH9/VrqZnyYltXuG1vpG6+ckF2Bg9G+G2j8WFt2nmzZCo0EPwG83
btYT2AHSe2HIWagY6r58pcLIm9s+nQjqKISpl1g5xUwCAKzVxXQLUeG2zdHBTY1HJ2CKPQPMwMSM
LT0M2dE18Tsv2+q5rs5NEo1HD0AGY2osURIpIw0b7Mek4tlDb+zBJ3NMkXpqHiLOSSBLTWiITMXG
M3wNBOmOKPJXd+BIfqPKNoVOGFprf7L4YfosWbmU7Awvuwr9GaHQ+3rQ7TswUOFpNBTnAJjLWPVD
b3zIa/Wk/GPj1N5LjlHmqXC4PoF50r8nA4i2rTf0H//5Fv+v9+Wfdvv/a3///3DzlnMO+P+9e2+z
9zz7qMOPn3bw6xd938KlIX8XStpkYZrCntPh/3cLd83flTBQpHHtCKUbOlFxP7Zw83fgqLrLRm3Y
0tBNky/6sYWD1//dFaZBrQefSdmUB//JHn799/+wh9sORYSyiVqnk2L/i3DerGskb2/ekznqjTXg
0WQtHNhP+aDFP+7NPTg6ZNM+UnF2NnRaXU0/PVwfpdWkb5JqIsvK8JxFVOLb1GBunAOTG3JfrH2k
s7hjr0FxIN/KSJkLX43jQwyz+NagDfFCFfOFKbD2LpA3uvWcGoM6Di5FXb63bvtNl435jLjmCzOc
eerR3WPr0VZ44Id9J8Jp7zEqZ5arD/fkV4hbwT7+YvrBp8RuYsjTOYdJ5YlhnxBmuQBRKPcc9+Vj
E3cP8dSPryTZpgsfFNR+6i3xKILmAV8GQLXGgTcCOOQ506EwUij7KxOTyr0T2tX99bkiV9/Iv4B2
OgZ3gSGCxxEx+aMvE+2m0H30rWQ7BEsNOsc6i43geL2nGVX4/d4/nvt+z4d7UhbNDEBpx1XcueMr
AToRc9wXcxryzfXpWvmHCY2btYOaDKXYSI5argmQ29wbNdB613vX50bcIcB6QaIn5tll0PdY6216
qTyAU35XMoGdH9apqFZhQ5iXxFtJCHr3KQtnMJrM/dfrPa23tM9/uBcPn+zmc6j6Gkc9NzqxPKcG
/hWtzcwmYpjnEif/k0Bbg+L1D29Xx2IQYROrOFev7Ax4vH/OsmsLZQnd8sodmOrncfShHvU66X4Z
Ggv0o/FtX/vWI+WOBiyMbcJGKKNFwnxkA3wL7Xu6rPZKoDLBEekZd2BJBg/sAHjGzDb8Y0yA0/F6
zykp7yb+TuveqiBzxGH2GYLIneoD78Myo3k05r72oqfL6kdHzaSr7gaOu4vd4fX6KGhZx7HSLc0g
29hIyNdV0o2vzMftPs4Wf1h2/lUxLn8uxnlllAIn4rIwMMFTxjXA+A8pfwM+HGwEKtz1hp8MkE0p
Q71R5Me2UWCyVX1yM3sw0Zec2hRRnl5o4XthLv22td+7AFABg17qXLOiAaTS/M6UpbYxIe3n2OAI
HKvvq8yo7gWb18G3xLlM6qMe+BcfW/ydwqUC0bvCkh5B3Sd/Aki6WcLiQNPtnUOm/P58dRQOUhEz
6ZBRaNbUM1nx4kNaVPGh0kV8CBjDbDmxM50KrF1pDEX92bh+9qiHMyENQzWkg+E40PCiGYfu1AnS
lq4e0rgFRiaHMwH6PzLjsBs0sVuvLLBd+wZz7x4OGzMbYgfxjdrNXdgnNa0n+ck3afeh92rrPWSg
MwuCBAdYO416shs1HEEqAgRyamM/GAArrq+lX5nV7TBZ4aouq/p0vXFev7/0fE8GIyLC+x+GL8Ms
dI7BdmyKOLSeEK/cwbBkdp1g+adfQlwnQJkbvOuMlw3bBbHgauScaCgwJEDKpLX8pYHd51hlTn90
7Zj3fAtuk3OXwQkswPzIiOlwvXHme/N8aNVJUHULo8sXcV8V6aJjuTy0DqcV+oc7vXUeG8g6/U0f
l/6xpChe4DvB0pggqVhMPcq0G0MlmL3nf8SKySLhO9u9tHN8pxg4hXFWWvVRoRraR6MpVhSaiLl0
i67gPIhJBiAfhE7ES+Hqr0WcopTxzOquULwCt0Zs1Rj6QJlPbdmt0rFwyMKYXW221XcRiRBVQEYA
7s7rDSZ8b28V7o+HZoh+Mq0SIhF1As3qAbVTCy6bcSQ31+fgTrfbprFfG67XrRykcfJsWe1Y1y/6
/AjUj3m63puUWS8JCwVDev00DzY+eDMkiYre1e0/Xvqp7Jp1WJTryklmGZDqz21kWmtmKPm4MjNq
7ib0+8XA2PgMtwevcwGuf5ofIi7obiq7KdYyLvM75iPp1okZY+fLPNazgw4x6zAmjjhMCMJRJ3Po
i6rSQl6GKJ1kofisKR1hfweXSrp5svt+WdQN1xSJDbVQDCy16c8SqZ1fA22pawX9BJN3nqPI9f7l
rC8wjja2Q7KhGxocVCUqVIvSe4odfVnp8wGt8HFcMXYH64Erdx5Fi7xKsKSDnUFQVO/7EllBM98D
qoiLNYtwXc0PnWyGUc1iEYFsBMhZnX4hpK16KS4pnKoXf+DFZjqBztaMtWPm6kTOAMxm5mFtSow1
N6Xne/chM7Gb2q3DB4ScsyDdffDjTm0nIr7oSKY/7l2fG+bnovk5f6DvCjisWVhlGd7lSGUWFZOn
5zFtnnsz9l41uzxs28GLvxYAGhZt5ffHoU0p8BNC9Rh1pl8ffvmw6Jp0CUqRLJeiMDfEAtBTdEP/
jp2xZCg/9ReOjKCOs7L6Uub6GvnTWTMIBmaksR4m13jjqOvB2uKongoSkGqsd5s2b5dS1+oHLQ7b
RZZC1ro+vN4U0l2TIfrjDYF7xDmYE2tXCAhrYDYacTzZFmnU7UYsOAvD/tKAuoiPMWXaMq+N4uJF
r9BYg70W0svWI0gvYf8BCumDfKH0eRgsqiaW2TMpc+aalY/psKrFptYEqM+5gJok8xSLxsd91qiE
1Vh/T1rDPrFVfeuSfnyp6sRHvqZj9eudbZ93HUwW6e04kHVbpvbcU/jIlYkdGxCT+Wi52ovw4/CL
SJMO/2rongfL6DaWk3DlDe7Rd6f6FM43eoI/H5uGtpufvz66Pp+T2zJBI7e7gtrTZ50jTnG4+HNh
mqOWOWmocr2E+b/d9eby+nPiBg3hzQubyLpk2nhJeY+3T39WRpFu0VyLxfUhMV63CIOgQbY+VoiS
lWsp2rDbsHZj25h/qohkqGWjtYrQVDu9G81g2Ca7nEb1raKz8DXj3FiMsbigHKM1RrLPsu+BtfjG
VB2uN8m8I5hDb/1Jz1j92jOm++fQLZYcL4Rpu+5cSfyhUrDb2i39olJrGoQAPVTxHDMB/xK3qK3n
O/Mzom85FJflcPf3j0MffB4qi+GYTY4XxGxG69a8L33fLQpvsOFq1bSpkv6j6Ukr7GTypCJRP43B
8IkDt9U9oDS9XMug2KrwFJu1sf73hZBh/1QhcqChKhT0P6mDpE6C5fzb/+G3ayYnl7LD29KnkmxS
z4l3aeo+Mtbv90ZgfXOQvyO4sd69LPwCUFk8kROSroq+n1MysBtSvhNmvhk6FZyuFX1Sl98m3DS4
563svjKs4BGLZHrvkGoJDy541ME0qTay7vRQoKgl4Q9aQl3dUx2rc26Mw1mFlTrzp6jPUHY8J5V4
dXCz5yMmCBtHJKqdeX9N2nbvXWvGpiUJxRdBdrbfCwNTzPf7iav/SVj6rydAxzIdw+B/ermGELbl
/FJSe75RGU1Y4SpJgamNsnhDZtQ++uAFtg3l5rL3C/U6DRjKcmSTTQTUxRrJoEAosC46X34egtnm
mzJUrhpjN5lAf62+lZ+j0fhmjwD3elo9e29Emw8YnMaf8O5QvQ0ucz4CueJ0wuE8gC8fRbPRMPnt
VRpo+x6+FIBqI1lnegtuY37hc7tkps+E8PrCX2/CrogXQy7ida9V57AXNo59h7EMHdvdUBBF9L0O
wWNTgnPwp6UqBmPDxBOKo/+ROYl8dora3KVQz2+0pF7pwAWfpJmLddmZzuIq7kX8dO+biHb80Cs3
ZVlKRpZzoRlF1SLo/EpfELgX7GKkJC7TnrtWD6Csk4RHewawOQkq4aOtGJnhBk9g3JvxJ+ll99fC
OWA9WrZmnhKxVucnU/ObLToVSu/BCe/HNH0lWYOySYEmu5FT+xJPSn/O5VRvgLLhCJ8fmpbAvIiK
aZRJ8NySG0WWRfNEVqxxrI6cKKeImPEWeWXkpGd4oum5L/N2F2cJe+/3X2YqMNHDk6KYbgnbS7P4
lSNSui4ZYj1QY7T3Q4kCDatEFWn1bqrjaRPAoEUwb5/FvEP1RmVtRTmjIQOcFv/pxY0x2ED/JBh8
CELNf1m6GruoY8PDOZY3tgId1rZHvx7hZAxkvPlLfV5Z0QJGmL7i6VjXRnv0BF69kU4EplPVMJq/
bo5Bk78bYzBuLJgrHjFxNpc3PsVDVmKGxQdRPFzvZWNbPmiELZLIxb1MNG/fGwp2hQQ/VJl5m06I
1Rd69IGkjTYyC8i9now7+irGIjH7dAslPHpJrWKv42l6SAxbO+dKf5qCInwh/dklqMOAAyJU+BL2
6QjPAZPgv3/hnHkO+I9RDauizTDIlgwKCYHlnDivmn9cFTUCVGEih+vvZ68s0Nloef2eZCH2kVuO
58I02yc3Lx7LoUpPVRu6c4eDTS9FspQIgJ1m3x+DmWd/vVe5lKgVCObd0L6MwqguXc1v5fgvmq+V
AJthGPpTTnCsH08r0SQvgpyxbTrLBTTo1gdd9UeyM8jN4VTMiqIvt4E9qPX16ut16GZ2Vz8OXll8
FlGwb406OGnU29uog3RO5E754GsoZmvYC19rA9YdeWdYCrJu4RR58/37dpN1KhCPX5h1TOQaeGrf
E719T1f7tjHr8GLFZngp7fJrG1QK48T13Dp6+opapF1rhQ/EeK4ACo4sNyLq1QHnI6ZVAjEJVayz
FczliCAkyXKfEDCGSji/zfCG7tAKMzOYuyva4FQPUUcdAzHxEviy/pNF3Jmr8J//vACpHMswdVs6
SH9+HQN3UvQRh4Q18vzykGbjcLAte/h+L0uJoBlN5ix/f6pQGelvkY9y2ffhFAYF7of57zAZ/rfE
0a2T5b0H8/Zjtrq/YUYFL3F+6EZtt62M7s0ycvvoZb515FzjjvaRsCX7eH12crJqrXyBlLGx6xM7
rWvFJ2NuEEVzW8i07jX009uakftutFydrNj5blrkZG/TElww3ERiO+hvuWeTDT+5715MYTYmyXgJ
0BCsHC6lXelm2p2baNptq2nW6+xPa1Tkvk/B+G4rcpbRdEyLhFHofuCNikA4ecAJbO3j+YY4p6q6
sQqjvy2CvF7aManejjDlDbmf1X03HyWdyh2+Pyeac4BC/A0cEeMKbCovoRdj5g+L/DEACLeUmeuf
UAIQ61qGxGrSRNpNaIz/pLyx/ql4s2n6UoAaJh1bw/31PIZtyjc5yIZrqVpiJatMfyJcwbkxBIiz
FGv+3rjWw7msEPtFNoZEymNtKunQUoMu8wbdeVFf3LmFWaaofX6cyAdGeFVL5doBr7ke4T0NAe3/
EHZeS44j2bL9IphBi1fKpEgmU4sXWImugNb668+KYM20uHZ7XtAAWdWVSQIh9nZf7kNinYWuv1Yu
c7Fcy3ep9Qu/DdjRKhxBhlrseAkDe8tiwFqjmOafuinWcxuhd3eFOJoHtUpU1Qt1SEZUfovd73Kk
CJu694Bto/W5BP04X7whJOYZCBKBbAW3bTmn9zrp28E0See62Y27YoEIacAXgRRhBT2dlmY45cuP
uBiDX0Y6XmcsXt9KUwCmod31hmgopgxbjbSJbJjDSTvcY4QN7ry0i//HDCUb7/94Ei2+IYcIBxt6
iP3PgZZirAZVeEj3ZWWYaKQpDpUJ4Imk974li+ARkAf1etJutenN94MnrbOt9x6pzWHyB8Ln5IBT
8pivalDB6rkETLWuXUt7D+D53Alc5TvDE/OXfH2pfKmsT49eBL6yXoRx8VJTRxBbBisd3e1OvaFe
U+86xWTeZ/NTMyz6ge79SyuAkdo2MlcUrdXFMye5SSmPzmiGT2Vt/iwMH0qDi+08m0YDezIJGQVO
DQL1jm42F9clLX4fxgUHU+WZL+k8BPsiWMBryJGFOtFo9+lmbFBsqaWC7TkaGUVaSO2IlUNiAxsg
LQjwdUE9hxbx96pHToSWubjUrVldmrSl5dmL+X8+VH9/qmTx1LMcPSBKkWeKfdE/Ng2wNacg9zNy
gzwrPk4lsW31fBHx+IgqM/4BRVBEefJzsPR47RKlcHUTPMY5/cKdGfThtUy1vZjIEUuSePlUZyWp
cbczIqh+v6benVoWcX/+OZEWP5h0jBMRvTNZeaRCNlL/2uNBWcMrQLal6f4pxT+y6tkz5CLU3jJn
nu6h0VAGk5dDGSx3pDARlSIvkUOSARPHP7sGkS0qNPMVwmmLEtMkOCxOrNdBXQ7g5Qzp2sgkMVWD
DKfXSbGPdX+6qkMKj32dWT4LJAvYxwRKDRxQHjwM8qxuvXadUq/ZqTcCr15WRQBRPjPxZqJyFXeW
FDX79igOCRrltbosbPuTAaycHou6fTJqvzmHXtae1Zkvzxq2rdtai0naicrpaOLsoHmNvxgP2diF
yRaXYb+25N6TiCigf1W+bJJ8SA96QZWcuQereZa7w3MdJf3ORHq7EVE/PA+i7R5L5GMJkNRqHVoj
hQYD5HAL6FH9/2pZY82Zu36XsA1qVKuiJi15tqmCRotVXsLRqzZ4vHr625G5bXPEtX2dwQeRE4fd
Vi1Zf9nv1+LAQNxviXbnVQP5q23210OHvaYLuxJoGa8njW2RGeojzlvwNPQCsJzA1fKembqznlJR
HcdxKd/rLn7S837fEghOUx8oWMT+Siss5y1wgH7kQfUJARAViKtpW3hmcB/QMWwnz7KuOcGDJ3zL
L5oW2902kfdQN2YPuh+z1WkwBqodGE9eePpzL2Yu3XKKaHU7WN+8iSD1jT0zuRtl9tYNSETCxZmo
ZFFbYSYct74LlK+U5RfTLI2tenfpK+9Mq/qgqW4gkDMTZE19dUeqSMv0LfKqadunfnfEzWE9YVb7
RVSveY47lt9Abh5rd2xhxlWIYEj1uOS6Zh5MDeRqNLcfbUZWeitvbgvh0c6ysmzntdARgshq922J
9c7pAkK+Aj19t/Nt7Q3WOxoSbESBRnRIGVu4X9JlgyKm/hyq+DiEvZR+5jb1cLuBNRC3Z3WmDjpC
AyxFxILErXkqu7HhMUwgwI715+S2Ajm1RyB32xpHXav0DYr0nQcA5r3BfL1HadPsM2MePwBpb2C6
6N96tJ6bsY71ExxTitpWihg6Cg0Sp/DK32bpeczzswkzV2L9Fj4L3GVTDRYOUOBbGlR6v2KyNM6z
PJQhqCwE38/x2LobnUHhTs0sJnRXSs3+GVaqSyVR1V7npBJHP2mLAz6zYysdyb085AU+XVZVZAbJ
7k+IcgCVK9QEN2qiQ1YY1J7/+8ZEb2E75p79kLCdGmHm4Wwn6AOQf/UJpwWQX1/5x75qxncDyXPa
mwGKcKYGaAXJI8lgR31wzdfZaVxYpCBKO3LHVgbpJj/x3gzOz2HEiEh0mZtp1rvfFLjm2eBRL0hZ
oiNOJbqmPhO1whp8gjvmkJ/2RcNwK9LQ/Sn9YmnS7noAeaYtmpNXV/als8jGXWVDM+50tva/6+qG
u5xo3YenW7G01Jacua93Tx7V8jvhWS51bSTUAbkZ9mC+Bt68n8zUeWzGynoNZ7KYUu8cls5yNDM8
+NCSn2s+BrTgxrRpPFewXNMhq/WevV1YwWwxCuifBBVv6MwhbK/bnp586kuWP3ClfjYJOpIlkC7C
0RDV3GAVw1QmZa0ok6vSAl/WgPbLjRajAanuqe1ESlBMSRL2Ffj3/OT5w4yKmR+RCdsnAqecAYMA
KhQtdJjaAiMkl5QiMLRTqJtvbUfabALybq0Bm3uYkcPkIJBtWMvPje6bPGwEqJA0+WxWRJwAniFR
EOML/24LqNDsoy+1LbTs7oOwKeu+1J61xtLe6qHa6bQsnwXGwWc2L2yAU/FOGvdwX0P2YmvZB88u
OUWunvkwycrpJDyky6Pn3Zd0OhcChuGQNKpr5Zfpe2bUBqBLzAppKXgQoOSshVNZG5a69kataD3w
vueJzZEY00vpGv3PBO6xOindckceyYYI9uxKQ5/6eeteSOnIrkVBslOnunI9yrk16mS5GErB0Brm
+5CG9R7ufX6nFSLZe4E9QYpxw01aByAoBFl1WRv125ye2g58W38HUm0V29b81fLQ7XSyo+9qvJxn
xk2ogoE5HWIzux/dfrqfqcJICryLJ+8/RZuSAJiT4S+AW0uU1ctsrOKKGodaJ0a5sRlCU4fERgPc
4xmj2pAJGGlOHornJZ+f5M32WeY1HKUijJ80OKm7qvXFOdDnhN3xOwz2AIbCZL3XTa6tss6uzupS
PuyaQwYNLIDmwTY0QkHyrvlUZwaM49uZem00cb8m+hdz2vA40CC4N11gYJH8vdnd/AIYBZEnE5hB
ktp/iDFi8z8zq8+h4+5H4lgeTTYTl14VvoqcRLQ6i6BSm1m5Fr4HC664VrlVHsKqkT0wjzAmtKKm
1TrpvR2X7sPCc7fthtG4jmkHgw18yqrwNYLidDQcZGeaV8fEMT2HR9sRP5GOOM9CJwMbaJ+HqNCz
n22qXxB4ZZ2vTugLgn6Buh3q9Ivx5sR7duPo4sq2fTSS+YfIcsltDpeNVvd4buTi35Gd9zof9LPv
esYh1lOarsKkDFw1C1XB8HcDQxC7YPrmEQ+X97MuiUYVwQ+/krTehbZXhhp4M0e+c50b+1P1KpYl
IU9hbPfzYpGUKpx5rX7mNJO1OsEd6nmHJKzIZAyZiewgQm7pVLQJlS5lWvKviGAOk8CCq2pZqkOr
5yUDU8DUdtWZTc9TOc/nDBnllvwG610r2iu6NGYdC8JrFtuXPrNsUH0sF+wq2ZU4vc/BOJKvOds8
8oI6T+79HNPmxamH+s5YKChhu6QpX3jL93C20zPotd8H18zSs3rNhwtP2HNRPkCf+xGGvn+nxlmX
dOXfZZqyt64jNLX/7/+jiY11PzvzpU7aBgw+xUFMlOfGK580u5hfizb5NpNc8E2eCGRc8HAHFIJy
69+WG8+EXFe7dIc1UU2HUTvRMVoIV+CkNNvHW6saznpODBtD8Ywx4bPi85nU3rfrHxa7iH51s//d
1EheM5umgqXH8lkXkbbzZ5Io1WWW+6A+5Bsj0tdVKhfcVt6wEQsnYn/z4F6tLPWpIeeh94wt68Rv
amE4TAIKut+COvIEfRzXMjZ9Wnp35AHEK90JnYvdFB9tSFAMfh79pc+MzZRUdLSI4lZfRZBa9YkK
vziA894NfkoFIYavrM7+PBR1YcKBjH79e2FSStj/sl+mFeUhY6OS6yGPs13D+Edh0hhar6K+Whxd
InjPVU01biJn2Seg5Wr2GcsIKPn078ii9k4eFfb7QB4yp88PoWedi0zU21l1Z3qQ6CuXJgIMNMGM
lROnus2WTt9IjJyB2fasGgZTaslniebqlPNomV097ZsOCfFwy+QT1qu67ORlhMFrjea32eq1b20w
+bL2lmfCyOOnNmYFYhjRtaqAL6iRyDem9AoSdRv62bwF/jVCG+wHG1N/1Z5HX9hMOCXZfynBHhUw
YWaL9mdoacFz5lX9HZAvY0+D1l4Lz7U3nQ0ZOMJfivobJ61bJBq/HrzCf/8ebn2xP0uI8otAh+hJ
VZWPjCiw0T3+tUIMp11vsB8Xh6ntMEWvEMa7P2i2/9baVBPi+CElL4lHIPMPpHW93D72EmvZWI7e
M6H0GiVf9OBGZxQ7phnjwRogvZeRNX/ApPe3wPAYxxfxlo9GTbfU+Q5GjtZJNEflRb0WxP537ohf
t3GCJBGt2RbQidZhUo7nPN8DhcSmLg/pDC+EbtmqLQ3viaXthz15xsUahvrYRRDhlVJIi5wXS9Pm
OyUZyjqoTU6EeKEv/HBnRJW3R0rv780QBGuf6o+lHID1mCJ1oeUfEYBMcjYBe2ktO6XGiqNnhO/L
FgJCtzVto0LduytQI7MsRWI1pHCIrFBCnrI7Aifso9lbm1T+uFW4CKzrPV4sTTj2Xe/eBZ3HRxmG
2nfXgzaUhvMZ6DyyhriYwYFj0wc7Tj9YHSwvSXY3SWIUIgpmbQB7NpPaqeK/h2is8YfVMdIT2dfA
CP4NVQvUVll4Fa6nnbNJbDIq+/fxNCPyMUNUWK0Dt1aPdGd4qks9uBbDd4GY9VHd0E2I/IlsmONQ
QuRI6zbYIfKnZ+0E+qmAkNzInRR9s/bIYt1fV/Ky0cJhw5MqsNJF8WPrA+mPSpzIzpK83rottZqG
WkOwbxooGBtIgFSXUx0A/RRXRB0n0bbPpusgh4dacVXvUZ9p9gudk5UxwkCN9egvb0YTLrAhSs7q
jzo9cKR/f1SkMPcfQ5aPzs5iqWFTKaJs9PcnhWhtxtlJ7w6Bhire9aplPZZzYOyGhHGsNYruwnZ+
r9qGU7AEj1WW7mk9L6/LnQVXdi98QbQlaJnbqp1YRmSLGcw4fowdDAf70Juyy4rO6OpVhgAfULcf
dt28gvaFlpa8wgan2Bwe1HOje015UWfuuGznAL/mSMrpHZWH6jNMH2uimf/9I/D+n1HbN5BtGZ5O
Oy4wfFtWQf/SThJWEhHDF1I8NpCkDYbzVnoEhOFYZDlUlc4bdXVvB7gw2nnyXepVbMZ0egfqXX3y
M3x1jXsfm1G6Dhw7Oziz+eW1pvvTtaI7s8HrM0wOBC7shqtpMcAhyztCNSH8uoDGOEG3UJdZ7f5+
LgSu323ZFO/pYlif8HnX8qIdhva7PLEqh8+YnnLeBfXRorX1UEeLtw65eb85BC5HRosMA8XuTvXo
rWFm+9WYJPDRSbgDDmcx1j/aRF6uWODl7/iOPORxs8w3lK2dhSDGHRi8bKs6PWkQu+c613+oLlAV
TRSsG0fb21nbHZY6fCXkxbqog+4u9u3MYaXz79+WNJz9/Yb1aRaYlKTRxvJbKUHIX74t8lrYgpap
OFqjhnyPbQlJC/aXnsOh6a08R/FciV1PePjZ4hM86pGDFLzYFzCXHxmtlx2bP8CmsgmsDlnf/pGH
YKM10gsORj96+1G3jhNREV+3/bOWaATSZ/7PeKEeyAza+4AGuoF0R1qGhKl3iKpTXb+Lc/oHePSt
/yGIVbKFv85ngW3zu1LRlyoQkxLv329RFHpda5phcMwieIlVoa+8ZCr/QL3Elxe23gviSlJSbS09
Ucly70sddHTp+AAX5x5gHX/W7dp7vGwyfWyYN3FcwOj3cnTTYylvH8TGtYX6wzKnazJg8JALE3eg
ODOLJtwK3cILnjr5vldazIqI4ZUtRpRpiZOspzbNeBs4NNIz4yomsKkVni6/qQ9mj/1FKTb/PBhG
Y28GSrNrGw3EQ9nk5j6pUqLWRiNj+46NRzLvwDa3DV4RXpvhMRx8buJ9483Nw6wZf6hW5mzQpVqM
3kTsndnvAVTrVZk0YIGI80X0Ti/CD9nLY114/fvfLOoc5IwD+Grx4oIu0UyYhGtlJIDAKQty5J0R
iYc88hSsAid5MutxOuSGVAotWfqkXovocW8Kx4p2jjva/+NeD/5+r8tGt+VblnJVWKyPnH90Qpty
oo9bwknMC3C6vfyCggZAWaZn0+8iWqLHX6IAk6LE/01Q/eiHl0rWbpV+FEoawa8sXHZWl6Jwt+17
Ws/jMbRluVWCmdvQdE6eUYKIapsY7rPRHcKZcBKdlv8kK7RpUIKfKOYK5jP1WwT9X2NT6Q/OaGBs
qMCpx7GePAEFIXqTouBBXarD3NVQGfPh6gHChisbGFu1crgtH6Rad1/648nvUkIFugzOs1HTaIpC
Bxt0nz2NNNf3BMeYNCS8jJVs+xZOE9Bf02O4i5dq5y5ApR06Ve9KT9IDw7woxbcqsNeWfm1khLa6
Uq8nVkg9DXfSvgDpd3V9sUUkgLC+1OznsSy+4qLM725zIFiydZsay1Nau9941IuLIdl4lWV9CxbU
TZFwPvTvrNzsb0HDzW8u2nSMam96CtDP/o+BT0qX/hwD5M1gOx4TlM40jV3mn81S+gCaSThftreW
S8Zi4msZApjOSTNektBIlzdCS7gOlvKqlXQvSLCvUC1n0akGK7jLy6l+bgHzrBbQQ9t/VO506gFq
YWeCuRghWKtgImQKOw3rCmQDzDKFhju90qtp3RpuDOORzb9NmPhGKXY6Ilo3DcKUo9qSzV1yioPP
f/8M8PD87UNA3xVYrMQMTEh8DDSw5RPzl9EfatyQB4Bn7gS+tB259uJhaoJXQxZa/3vlYBh91fmI
jmZMCddOuu0ICvxQB/b8MpfXgXirVZO5w736k3WeANBooT/edmfaYP70ytm9L3DkRXZelGtAF+wl
SfptPRutfZ2/ZJRLyTuaP5JwsFa3QdGSzBpcFmioKFI9qbNU9L/PEMo9iirTCdZyqLVMj2Tz/lAA
I6EoRmToFUhALolXVXdB4IDOqIqvQMzdRa2+arf6UusxVdCTV06L/6NAqrnRvHnZNvhX36ZpeLFl
kWIag1NmOyH12IzHROnyQqnLw3r8iF2puhvHId8Y8E02vaoau6qAPEM/bWojusvkfF4sLGQtXIcE
42DI2Kqfd/BHZx0nr37blKcwhcPbzd704WjDuEYQRnRujX+fNiDZaWXUMyDLQ4ur40332h0hbKdG
x5ADS9TeeZDJ7wkzErdDqpFBV/itvS3carrPJlwoNZRH29HGe8r6AtQJoWk1CO0Whd0akzX+gt5s
zQeWuajL4+w9BeT/mg22va8IbbqjwwWlT22/6SqFt52tbYvk6GVkelv2kNwNMawE/BrNit2tfgG1
QYnHBhcZtMlzO9j8/smgXVI3wRg0sTlCK02JaEao0+NfRWMMu4gu6u2MxsJunnxqvO2ysyCn7FUn
xRThNoQTRqSuTqQhO5Q1H1n92aQa3F0IGh12coIQ6AyqocoqA8LC1XzbqR8BO9n4HAGvC5eh//IL
bOZRGQ/XvNdgxpTgIZGrXinslAd0/ASjzll+0cYg2AkPpLjShf37E2lSmvvHI+kCmiRBzWRQQimA
gf/vjyTNPc22ohRsWh/Hh8BDNJzQUtsFgwhO6uBPPpjwP69tm0Qzr/s2pdl31cHVUj+75FMMBsf1
HliiV5+pD9PNEe53rKviqdAW7ewAxVnbrV1eauVZYKVxWkoioDr23shh/eG51+tnNRHWls/AwLdW
ajHek0IYD47UYxtShm3F4XUUqfeI25xcGbQjQq8B/MgsszwjWNSxWYSnrHACob9qhftmW6A/TVlI
xzVGlUVeqqlAuJSrcKU+pBoyfIuN6tZug+i11DHqs14K/5hxAfAz6kZrPjaGh9bdbL45nSDUC5bJ
I4bm6M5BGQEsm5RIOXGrkh3p1z4PE0mi6jVabBDdNNu+a0JvU6FbeFoUpvU/V+qnke+5emo8ofdi
ufOf937/4LRj04SRb3LAAuIYeyjn2NsufrRsSliATxPJK3Cb7fASDTiOF1OQyILVCzO12t3eugbK
c2RjXfugjUpbEfFxH9lvrhQxkUrgbMwiI6ZZdnBkaTWDf/+Nv/kx4lZYzUlGDJ/WOc9FMWQ4Q6Zf
2Hn9R3cWZ/JV0rVaVKlDrhNKvxgDmVot3VWyHO0z1H26DUbk3eNFdw6lS9qYKlh7Nb3922IdCQOo
zGxsjzOc9JUjNc05DOzVTXUKuX1LKxrEv+yuesIQp4hiSew5471qJRG5e/EtyTY12/FQUlF+IaF4
68genUMc8CmyKPukdfNhjz6ldC1/bOt8PGu+fUnGimI62v5P1kLGddbCYttjBj1EeR6/eVlElQiI
z+0vinjW974a/RZNO0ymuAvkMCiq77dnnimoWwGCH/bT4M2vhle8VJ2m7SYqAhvEs0G1YtU4nBqz
oEIlKjHzJEi7lb+HtttOsJ5K3DbYTfhv4Re/WjcDhDCzQr7VFEFnhfthanHPS8mf6b7f/mFnLBb2
TelA971ivlIuxKJKaGXjemjKnqapMeLR8EbUOMUv2DWolufcp0KtRitTlvjmOZuuaYWCQyqAIj+c
7syY7FPktc0+arNsizxq3guexI0jb4k57BMyd2tyhvh+dNi5MKll189ejihaxSXx04jqTR2+aWSb
HIqMcvsUi736AXEED/QUJ7a20ie5WHZ4IL4K4hFpirItYPz3wPT2UoiSdLyobA6Dr88nnTCG3RJE
8UsRMOhqM8jKmzJgpL/UlPkjtuj66KR2vIMQGm2XsHQpHaEcQ0idv5c9cuvSdYJT2Jq4/KRMLSKA
3bFGc+VABKM1nWjRephzEo6Cyb7ASLQvTlf8PlQmG/J8LammJzql3UMrZxl18J3hhO0DA+jQ1CeW
2fjTOt+4FGi8oc56ZQbYWvyhep0Z1UNotWynglor3jULfKYTooUa9Kx7Ugc9W34i/63JGmyx/YUA
IF0b5Tqvt+ce/u8LhgrEN2Rv79WlVzneXVF6MyLTSrqd7GKvliz11+0j8ifWAoRSnFNixM5uSfp3
6pQWStSihNJT+ne3vXXZi+a1eVea2HzxntHIEdgixurdFkxrRBIYsx6t1fjfsBxTj4PROgTnxpO7
VZfkykb7m34gMzyr3U1Vk2yTjqzbyO+t15I8qTUgp1WYjtFLQybC1qXRvFfzDKUXgry9pj/h5vUR
E03WFn1ndF9BuDxTGVHb3L6rTrdfDF7tgxIEZLAWI8coblcREO5JJMtb2ZMwIoiua1Xj1rKTeK3W
WOqgXIakhuvHQT0VFnRTtTRLnkOSSn/alh3gueio/FCnxRvKInXTZFFzBlMqKxih3PqgUlMFWdJo
03Wrmf2OEsFWrQGVwrgW7h9Zym3vcEvSkuPGKIOIHvHcj29DF/6q/TGmdSvVEQOte/U5l3G8c8zF
exFku5wqggGmFnGRFCPeibrQP7IAsKhUusGi/8NV9y+dGBc5PYN7Jp3czKTPjWM+AKqxH9wkGE5e
n1Zb+DLOesh0LBLCOqj6M639d72smzfHfoi8Dq+kH85foVa8GU39aiPoWCOjIo+iaN+HoE4fGbin
DeJfDPTESaXboYcK6i460QtuWe8Hz/Be4xoFfBHqL+xaSXFxh3e9bj9HWDfnUlo203j+kaZotCPT
3ivVmFd5OpTTieYXP2ILERz/SuSe4kp8DV3M0yEPtbGQ3VmiWPhkgEZ4ZZTr0YqcZ7OOq+fZuQ1V
etNQGy77fqvqJJbXgBBsUue+nafooG5UTY7lQHva85Q/dmab30clSyMl6qnh294LHvPV3ACUz4iP
WQvD0HCnlPNXkAJoxt7/PmJR26Edr4B9x7+t3MrPHXTpd7sv2iMS4Yg5s5vu/rTQ+eRDTmm0Jyxc
J4WU9p9TeNVDkhVrVRdwpKaLuNVlc7vtBinT7/36JohF8TkcSjahaG3lSocS2h3Ar3YfWKx0Appb
L+h44ksXG8+pLBOWcFFWxLHMx4DpQFUIGreszrkXA4CWjTw99N1dCo8RkqZ3ZgEWXAWVgFUpKNio
MzHCLAgqBtiwLYxNVrGvqeSmHAtbeba04Y+CXk2KX/HNsFv4/+RKndMcOio56sFOfd5uAtzaw2C6
U3NqVUV0tYCDgW2LHvWmxqD03zO9sYy721RFPxqndeq+JPIjRu0jbgcRNB96kjX3vT7f9VEEH96A
t9S7/bcqS9BIzRiG4iSPjx6P8AXBHqz+GItZW9TxOmKGNqJwvMbSJ273c7Bz4ZxuyNZlNynw4MfB
PF4NW8TP09wEO2/miSLz5xp1E3kvBSJs9fiFubXXFlZonmYN+8zR7QsNSB5BaZKZWhfNYx9GOwjf
Ekdqa8dI5OVxnjFhzW1vPYroZyCa+sXtP9UmUl3EzZez6D9LNs1nBb4Yg94947XcE/Ju3t9We4vx
i+e/WqGpY4GqGv/sY24jb7344dogi26rlldBp9VAIo0ftdFOP+rlYZw7uuSUEleUiR0S8aTmwDDa
ipwWd+XXdvyoJCwQseYdRg80EvKZ7YdJhh/JkWok9c9DCYT+KqXAywICzrLsbb1Z2HwurUOXDkav
PWX1WXMhaDl2/a4+sbm3mKMivzoP0KCe8q68vR4UPny+ePowDWAU6vPDxroeTRe+XRk5D3VTfJ+d
gpnDK9trL4YvvU3cN1+Hvxu2unGPiCc9xuNhmjys5KHnPTVAg1Yiz6YfswarnAHhxY1dAD1OPD6w
FCzXTj77X0hSV1GybAFqli962utXq0zfVKeJEhILLNd+DVnFQdZm9aM0VzGBK3edvCygFfBzazG5
mbj5GrYnWmc+VbO5Qeib3adSgo11Qa5oKcWpyzhIehJf54Y1Gh6tWCTvMJCMvR1YHtB6Yb2hWgPa
j6JGn9iNK4Mf+yZ/W5ZTs3Fqm4mi8cJ1M3fhoZ/S4QSSmnTqGmD91Hr9CVMX40xndvIdru1Zuxd5
/x5MlPMYYUAXyXtb3f7CjAEkVaNznORvYFrZdLLkH1Hv0mvur4yiLKSb10qzcRUiR36tpvd2Kqp3
lziFy1wSKZ9FUY60xvmjz71s7+buQjAXvVjPF59hVARXcuzcxzQvnp2qmj+Yg/75p4izC+8TIq/P
Exg6ZHSOh6rhP2flqP9+7c8zEYHqZ0z7/efIaanARPClWGT9ovBsj0PaRpcFRcCmyuv63TGG9z4m
FlNn0rj3664/am6bbUTXFh8akmt3X2jVI92fs4045V33uRmngb3jNP/g1f6+7vzi0jjzuxg9wn2U
/Czjl0HOHIqdKurGGWuctnCl95PhXY3qmPYMQFKvSR34Jz+tGsYVUChyCq9DKnNw1ItVUFU2ShVU
6bl0OgunL9bgteQjX4vtlJO6hXcl3yYYlR+nATOeOlOvRfK1Rb6mzhJf7ASCzpWS+zvoeTdi8vOj
uuzM+jgklNHdSRAbKi3EkTy4bIN2YRZhPIRmezLs6Eg5FyuEnhPVMpNiOZpLuXMQmz33GaPTbYye
wbiEXjQ851IGbdXTV6PDkIoiVNC63bv7eiLLU70JC2fczNpsreuR1ZUSurvLh5WGw/eK1sh6wYpw
6VromkM/ID4pA3udVYax7+0FvF0DJDbPauQPxWxzIwOfTgv08HY4ZQ+Dl4qt45vtC63EhmkbYAdG
t0fLG81TNSbWZpBCfy37sLMg/nSLh9GYnGfMxfNOLCa/YurYzyaCpJOb6W+6PWxHDVL1nyVxMxqQ
tPRGA5SNSM9aptHSOATqmlqPmmP+aqSke26o5zOck7tl19Z5GQTxgLb7rS6ntXID44UgMbjWiSZq
Q7YpSZuAOu7GjRrt1aF3qocxCyklzd3utm+tqtH/vYEr9YG4Bi/+8pnsjkjgi+ttosinfLNAFFXr
imjoGDE8SRE3XDa+ibxOJO2rJPNxpdPL/o7Zin/f8SERjDwyaYEo1Y/ro6CsTuwIpN0lKZuPaPRR
kjm+94rTYpXVvdhYxpSfRn+O3sfBXtmxU386bIzuliT2t1qpi/XN7Gk5Li4urb2qBgLcMee5WcIn
XbOnc2N8Uy4tShmEtQQCxp7UDqjXMrvJV5NlwkSnYr1O7baTw4u7++0eLbD78c8Q+gWL50Q+/PDc
UV4akQS8ZWJ64Kl6YgqcPxyDJHMjacedI82OExltR4dgXWfSvI8AS9huLGzvTp/96JUkhcew49tZ
lLi/Q21WJhqLKLm0YdTekV0GUX7xtQdW5kxPGk6N+p5FWcWU2UHXS2HLjpTKFlvDDqEl2b05++1D
5aOnshoHfQbiuWOwaA1RdXn6wJMZPzF1vXpjVX9S9TC27YCZT4Pggh0ND1QfzXsjCpqXyu00rBbS
HzrmL2q9QJ5X+SCvIGQKLOXEYuPW4EtrOvENsfhj4o/mrz5OVjyHBCQB/95o5hz+DIzqE2xg/8lH
SOL36JbXUecGlMNAFrmQ0AOrQVFkTnDn7OH7UIBdQWPIHkwq/rWY7ebs1dE5NRPvVcurLTWi+NDT
G9gZA7u9vBm0xwYzAqIyKzlpfk8NBtDJLrMIrPeHztuz8SETLZ6/EGthX01b8xgjIDlyn2WrxGDK
Lsuu+ECXzELFGvr3YfjehtQN0tHTz3SWsrNJx2ulnLi17dwbJQuQxppttK9af2gj18RNTJkMI5F1
bvPpjo0++PfgIJzO/OPvJ1GEhHpM442myd2kkXcQFKm9wB+Ij5kTf7n8Eyc6fd1TiI3igvUXw2pN
2rfFahCRTHskdjvaoahuPwCrANr0sx95wEo60hjUIkGEGxMOSkPpJB71HpY0Z5F8TZ2p14QglA8R
Pw/tQMB92MiRavaOSq7gOPe1FvIrVt21b7PmCf3lNSLL+B6IPnFNcroxLP2iB8l4ni1/uebOu5uU
A4ws4Tz7NXYUZynHrwHXpR9kHljPepX5U88QlaXPlBzCjU/89CHImhyNCXLDRi70x7T0L1ROKSE4
u4nw72cCAjJgyWgwEBZb7yYtCoaERuySwXr6P8LOY8lxq2u2T4QIeDMFvS1vJ4i28N7j6f91Dlu3
P7XiShMKIKnqKhLm7L0zV3pGHp9ly4Fv3NsAL3SfR9vJ/UCPIWUYiISIlVxoZI7/Uxm1pQK42KwQ
eTfZFlt3+41MJn/WyuCH1ZsfXW97r4iofvSWRmZHAQDSFu1DDdPpXa3RrYPKLd8dD8XXCU3zq7dA
ZeO86S+m2z7evPmz563T3FkOMTlXK3kade68HBpbW1ZGNTxbnHVPgDWgy1tt/kjxSxC7OxNvXejh
p269GcbLGOrpR1ZP6d6ZI7LrRMnM05WXZB+1WaX7kgpkFQdBfLC/x0JxlmU6PmRnOSoR3KIGLsmd
kRNzmTVK9oGE6zpWaX9pq6Vbj6r6c4i18SGNVd1fQvrTXGyEmDulKSu2FrkVxs3u1rsQgxNB/1Wz
FbOZnwTXxifSbcpHZ7CVg2ycBgt5YNzq4JSmQMLw3tG4DEsPsW6x3EpPKFTVLicJYiWXqdpcu4fb
LT7SXGNPsYCIi+6azq2vZ73hExxLic1l7UlMJeVHWXotJ2Ja/ZDW97Zrgv3UIM3SxQgQ+EvrNtrZ
DBprX9buI7PZ6RLpjI0igPOrMh4jYDl5f5JbpW53+85acEUPTAxFBIsZPOtp7ZKblwL1nYomjSz/
V3snSzogdSGZDvpsHgYwSFuS4uMtSYsQLO08vB+7yD3lcewgf6ug+perIFO0r8hWIYzi0Dp77YQI
eCzzXy+oDgekWZ+ittfWqTEjBFSbalPFXeDLsjYpmOllEcYLplMXVmyAhNo9kv/yZ2lXf2xMWbNP
PGBb5BqBLsmV6R7IuL7JXRttg6oiPc25rVyGxt7ZRbjS9GK5dELZ3YgHLTCqU5NYp9B0C6Ta4bKT
NcfiRKTCDdaylrt46MKn0J39ljTHk/S0F4MJRGrGkk3bHJOZ/KaMxETxJnaplbWjNuI3lM8lPUB6
2cHSi6g71WYU+WPBkpB0BJUs8uRTHh6VBS6IDGOzOLUs0imAb8aBagFC4cMtDtc5Ir/EJKAcDbZB
li8PAVqAa1v17omif0vKz7Q2cDSsnLn7tUwZOGiOvzAaKe4kF126bKv87rKQGdf4gQmKC2PuskHa
odB+pPfRxOZ4im1AXbfmB8s9qBzOmbwFJfCeVPLjnlOhjRrLjr4fGP1n1PvlbhHdE/kqA+z4LkuV
M9qP4S6MWqA8yHXrFqtpaS/x/ZTi8FXLsnyfC4J4wpIgjTqdV3mRvUMq8p6WOlkOM3HDWxwD6adF
cjsty2pXWqZLFPUAa44+rP+7I1Qz717badr5iOcJgXdTqLdOBS0xKl9vjqlag+KH//skL29uMWP0
SbNPeiJEnGvRfKAsgIjIQVIRVrghi3a+ncOm6Aw4YXKuB0s/j7Y77lgqQxuKUm1/Y4tVinHVFbAc
gRi1xfq0xejbb+X5O5TkwyW65axcBZfB1HX0UpqpWHPpqT47PdjmurDzSvjaTaPuDfQ6wK7k3HDz
8W1B/FnWzvW2oKoiHIpyQNtUVQKuDYlERXxP4kT7RNQ8bqEXxGIEyoFlSvQqnh8g6eml4rxVsVts
rAEoLelxt9d6RsIrFoVoTLhY8MHm28CCGgFx2V7n7UgpGJv3tjGaP4Pe9oNIT77PWUeQDr/yc4O4
BlCBgMDRq14tjJvuWFZaT9oMOdTKHG3rVeBVkkx5jl2WFaSpdTslYwFkTvY2HuPqBXBhf66YOazw
X70pSeg9KuH0AjzC/FqM7Z8bdXkqVfSsBCb+KCwSNuuEITVWqnXC+ue7MhVfy7E03slJKxmvzd2T
qYOSMTyzPxWBsscimEPcbFEzZgqwGv5q4J4CWyO2QvFcLF798305hjxuli8JK69t4CTBfYXJd53V
IwmPBWMSI2rVjxLrXKTWxvcc4T/oQ8jZQXuyggwQwWiG5yRXiGKwWUhNHhYx7LnZgwO0bc/qwtpH
zKXux4BJqD0CFysSk5oz6X+wCv+smxkzU5VMO9bKwd3YFO/SRYAtayKhjJgkuZuIhBywdyu6k9Nj
azAShmuefCPvZNW1JO8oSvUudgw3I+9t9PLnOmAs2lqVvYe3SUld9vmeuDl3FUVC6KHpX3SFJogg
BFRR+hDjFf6oy5IwQtdrHrvUrrYZVU0VPtda/9K73fJlwfzuQ96P7mZu6FeHOKZVM7jLlzaY7wZQ
1CsHtkN3oO6/sUgLJZstPsJvBPel1zEvzjcoZV1mNAEIDztZRpOshxmRrDJBQh/cIkC469YPN4PM
ECKMFMZ0pgLepYq1k9yjydo9sgy8ZLUCUrIgvpsG68uAVeKsgc59hElf3Ie55UP/ZS5BsnPAcPzO
SON0JT0oZKCvdbdVPgzDqjfMb7oTAqvnzIwZrHo1QsVKi74Wmvai9lnz7PRJfRgKzI20dK71OFQU
79zem7jQT64Y08pdYyDSurVMrKBM0n4bi5IWgKBalN5mTsnX6lrxqYi3yBdS+pLMSrP3aRlGuCwg
e1q7dG8eEbXDABHS5wCTeQD24D1bI2WA07sKrE9UXYbYjZdHOhXVSSpgh94YN61pxFu5m7lANR0r
gtlmF5eG9cE9eLvlRDofPd0epSHpWeXGLqinrOwkk6OTknTI9UD0Jprg/kDhZp+0DiR3kQ/0YzhD
T/IBv5l92+LrL32lyNWNEhAk4i+DoZ3qof1rEx4hpC7kHBOgbmhg+nABLdMRjRUoz3OEN2jJgvK7
Vi4YFofvI06JV6cPH2cnWsihgvNBoE6OVV2dttlA1AjGmQG5SD1sJtGtyI0c+z7wcn8Qu70pAtxq
xM7ygKGTveqIAryTR05UEEtW4WFPFGyAUmYQ59wg9dJgV2gQYicbT1PR13h9IojjS/dkx0lwAMrl
buD/GZ9G+ThiIHzrDOUj9fKD7CjLB9sJFgKwCm936zIT6XfXDNmhydqNFhblYxVG6mPrhRv5LyMX
VRFlks0tvk1FJYW3yVV35SnDg6zTDdSUu5rcp21hs+IoWqylRawxqc70En0CZW0BCgHkD9NrZYyN
vZaRBePRCTaUaPiZzLvOYf2HJCd/jCFFfOgT0yyrCsi6HQhzcssDK3b6/aJ/lXr2XRdOBynfkA+q
Uo6rvArjXdcY+18zzAWZy0Cz8NC0QDyQ4nuXdECTSoZE8GjZHoDZvkO0G9efMx7CHx2pcUwS5s+J
HsFGa/o7LmTGrWlsGeD3K93oMNLTcho0C6ekoCciyqfirMqHgi/lPBP3PUlT0f/bpYAi3r7X51Xj
dfY5GopxXeuT8lIG48WdYFhPUfJMfqjxIvZGjxRtNyvIKRD3tiJzPsiGLQ8l4eFrae1pFtZAbm1r
fkUvDI8GVS0WovwUNcuPXgzarDQBt5Mzeh+RAhADH25iKZ9wymCblRQamTHHW/le+cCXcRibpLpa
BBohv+6FYh64A2Lhg0mzEWEbe6kFfb5t7WadR3a9gmx0bcRVXIVMe43q8b7SFkgPY4G7z7WNPffT
bybUr9GXGrSmp8HV4UtbT+Qyid9a/tuzs3SiEEsocJrxcrumhpmh3XsacT4m8CQqLv6ZUEc0hlgY
o3NRxaCzHdL/rMD7HMzoTh4FUt3jdXV/rqdz5iAaEiyhWLSl4ums6HTzddr01xSlTp8In2yn5qfB
IfggbVgZ6qFRfDDgo4nJ7QqRxH5w2vpiVKxv+dqSTeg0sGWEv0TaTuJIo3LCsoiFk4GKPDloLdCw
1NGCyl2mkfqhGktfS6nkE9ZkdK4xFQDeVncZ9+R7Z4Fm3rdo4Ty33Tmek2x0V6nwdyCajVU1vuA7
fqcd7Bxun8246ABkhYSBEV50pICe/aI0h3uZs/Z7a26T8T4UcYwziQQeKMJfWtM0uqJOAueVlTPd
UvSsrHhcVJtiJh03tW+TqwyeIR+utOQGNGF1BH4wVsttPXbLrnCCdJMSbrCu1T7/DLuBE5leGuJ/
aM3u4DwuOQb5xlXzfbu0T0OsBCeiK5qVOcwdrfGaNKaQVV0IbqNzlfdsNL5ZJYthK7+XctiK5PT7
bPQWDhVC5OIx2I9wk06FjoJ6FluKyR0FJEq1lrvyBfmWeei6Ayuo6DSKrd+virbm7Qfc3tcvrxp0
EvoEYfsQGFPlT0kUHUqaeisr5qtIxoGijnq131tByQyQnsOefqTntzmkFBO0IVD58DFUy/HpV2Nz
YuTsOffWtPTX/7mF8pRSPepNSoJaWLOOaeE5DHbNwMdDEiZt80FtbvOsfJIX5MJdrAfVWFZtVG/l
WR+TYnJAh59shqEc90aKRULi5bNBffJoVzUCzzE/jWH7cxJdF7O/t7Jh+a555ogtq/vVe+1mVOfj
DG1I9NMGhidvVpfgauELIfSYSHtwXRpalNQgnnPM3X5nmHH1Npoc6zH92gsx0RVIBY2yIl82bULW
ot2r7b4RLTsy72F5uv1rt4C9jRb32zja82Uw2rP8ZhnmNtueediq0QdKTfmkWhQbrcUhhGOquCfg
xeK0z+NLMg8nL4jzH2E+nTjDiYIKulPKl3bTo6FxXTfEF4OiQOhSN/UrNgiSB2j/vNb5g/y9pwoA
/dDkCEXCR/nFEb1HsDOOFaa4+pr4Wv2YVBZZnx43iG6mMxnFVr6xvNR51zpETKJPnHGqsVDLT0oS
VU8KWnK/EDP2Is3gC4YMUYtLGofFunVg1sp/WU1oURN4c6d48fRqzKye0+SRLusPdcQFbIuecZAJ
47ZeJpfQLfrnetQO2lJpD5zuzxO02COUUioooY6s6ig+wrrARypuwnFmP4yDwqRPXtk1fcg5g0cg
WkJvNuL92CUDf9VT0Hv6W6TH9kUEmPjS2ZH36BcbsmA8M1X3IWqGp9KafspVp1hi5p0zvaChGXYz
ExrfCsink3feSOmT09IiMGbcoq0BbBe72VWbhwhnlryHyT2b+1evL/oFkILiL84cri2LTmPqpl9J
o0p/uhmTZ7RlvqcY900SuFezJqlTgXy6tjyWjW6nxldjZN4cTVb+zXa3gGjbrzF9otsbJvBpFO8M
nv/5BtyXDLQn8/DHmxRtm2ZZ9///KX+9Qf4eOBRELArB0ClLOWyplV9jff2YTH1EUhIJuTewDrNH
7SmeT2wt2+RGYRyw25hvPXkK8v1OwnSGZO9yx1C4W02lrm1mR/MepiXbySMyjpf2142vZOAyInuj
dBR14lSSNCUoT4uqiKjjiKY9SYLcg2wN+3UssoVcMsOr29euWMADFQU+mDwKFpWJmeX2kKsn4ukz
BGCNmG9MenONCsd4GUqTprcxnGctDG6LO+yc866o8l+7eeZhC+qgWcaBA6ZNjdGouOFKt6fhQ3W9
t7iPph+mUa7qgFapD4saoAWLqXiePo1eMU6to1er2eImWWule5ndOKAaRhdaWLn3NqjWBTN3813r
nTc1S7wXrwN7iMyQNgkn410aMzlNYZaupiyOj/W0NKu6d4tHy7NAvE2OCAMQBVHQtjs+DOu+T9Mz
xhQ0TMLIXzd89s7yqUXDPvC6s1wS3Go+bEGATor2rHahb1Vm90owUXWsk7KES+u1126hyJIjJaMm
8JnqJTyh10o3EjrmOn5Y489dMPduBjITLr3BD0o94LxFDOwRqX2Olj+LXuUWpX74a4uKm9V/SRw0
1buyIOONkPgustBdxmrV6Wb7XR+Q4GK6Kl5xra+WufokjZkmLorr4aKepkQpca3TdwGquatbHLt9
7cKJ4aH1XDK+WT+45JHc5RpJiVNBZuNEd07eXxwFSgGyja/qrOVUWOJVm2IBCm1qd8ul9lLjdqws
tFGVTjHfYnJaZ4XDhAKpPcZunt2Z0+Cu0qSvvhBWtLaFKTNgwec7YIqeQ5jpWxsdUe6G5eaWnWBO
/CWZMpQrj3J2S2AC3WshFu4I9CAPgF2LaSD50AZswal66uI0/6Z6dgifLu/WsxtSf2OtPwaW09wu
hLYNgmnpjV+7FpTA290hVpUvSpKmD6rFL6zMeEyzUlgrCWbAQhBBl0xK0nC5dSylEhyTpAAWJm5u
Jey4dWrFt38g8vRvLuO7i6y6gnr5KJe1zZzroQdrdzHnGeCOWDtVcHRx+sRY4orFOlQUWYd4ITBF
nejW3n6pALFJOtEZlRdxNY+GU/z33aykwagAmgyrKP4sQgQPSrJEv7ZK78JdaHgAX1YLiNtwZ3mJ
tieiujh0hU6jVvTFTBQESa1E96leKfQKlndv0dvberu0EnvFmYZYGK+AMTj/RQjQ/3QteLjpPM59
gA2YF9Q/rXUjshLCdDGXsP6gdT3R6DsrqJbgVDoXLeq8tZJq5jaaZ4VPuGl2UqwSadq5sVo0ifYS
rgeadzuIK9Xm5iPyCKyTu1KKOxsFS3bJI1ZDd/En08GhLm6LmWpre1PBI+lM8QOUOl3Ig7iBDDFS
s4utVuUXxM2OnwW2fteSjkoDUGjGynB+zKfO8sssTA9oDtXnltASOWiH0qP7Rl9Od0vwDC4o2UjV
Y4kXf1d4MUFeef2hGHF66gUKq8ltZx1XQbyazF49e4T/ISUWKH3dyhjMUXj08YRHfQqH7RygJ1pG
K9t7CX0FKRfC1VAf87T7GYZ6fRdgxektp39q3MpepVoJ8U3sDnNM2Fduf972ggL9RjS/9lz1/Qyy
1c5ccgxLecUaGRvBzha7CYzJfQPjZyVfRcEdrKSroBq5wWh2Jyprw8F+PWW7qAmDfaumVEuGDfIY
POTtuO29bjyXc0CctfjQq87Ys8Saj1LjV41x61fWVG7zqNaPdq4g1WbU59a9Ca1ovotjW8RzC76L
ptGi0Oi5kipB84GTiPELTQeGs0dH0Q//7qix/276xNvr4cU3cJo6Dv+1/zwye0QQ9dI4yqkE3F5U
3XsxdvTlpkWNttpIk/y2X7SYd5VeBbAUuuPZ7rvXLo962Iox8xfJvQKJd0ItTxSB2G3Eq3JXc3ca
h+CnEaOND/iFoF1XsKR6RAuS3gZoYJsmZvMWjIWyUxKgUOE4xr9YD4oL6H2qcZN7WgIPBHn1k2uF
w715j6CFqb5thcEPZASP9PiK95zM4nUSOcYV+4B1SBANY9TWvg2Uyg/KAGED6YzyJdPrDb6W4EfK
/xhVAd6hWYM9rzxJXJPbVNjPXca1tnBiGN0QbZcob3aYU//Daanrwlf722opvgJdw11O2CxZ6jqs
nL9bmpJKK8quUcLzbPLrZcnYrweHJUw6qyPzGbBJwiv7lc/3VXE5dBkchRtPTDfQH3fH2lR/yD3y
eNuHEKoFTSL1JL8FU7UPAL5A74NAPiYMcP1xCNYUVUxVvfRc6TX9ArP8UimQjHsG6P1snBWqnS8k
Khi+OTj9M4zcdMPJqpyJd1ipWmVsqlqPPzov2xrhnH9bPFjSFOgTZrDeOYYGue2sXaGtEG7tW6X1
y1pgiC1hjdvEcXe0dcf1k67mzcEUE7rYjdo+Muri6lbqQVr/lJG4ewR6MPLFEn5Bd54bdfRQhP2e
diWmRqvVfQzytIVuV9YIgkoBCqIyevPFKdsvWMXs78mi78YiAHHl6sq2tpLaZIyuZ6cAT2IGjeOR
Pt2w0RxsylE/ZsLro6xlG0+xOoiBqfmAJmZ747EZ+o77lfkg59A5l5Esr1i39PQ9jOrRUVFxceGq
N8R4Rl8PmhGjFJfzRkLL3b2cfd6GjcrIJduJgHKa2LyR1V+HlvsyOJDOd0SOFGwzYxei36ZFW1Nk
i/GzJs8utz9MzDGYeEwpBA+N5tjc42onGeTRRuvpd8ja/FsRrOhFsqPV5+7cwg0PNW2P+9kxMTmJ
YIaF2Mx7dzqNNPuxcUYC0sUbUvcx0TBJAK4JphUDQti6sfeY8U2d5LxUjuK8qCDuvvWAaGlquF4c
S7sE+bB1TA4wyzYOJvCEL17bpquoc9rHxi72IlllwxLJ3GeR1T1V9Bj8XiojRL6UsBSiR6xWk6o0
D30ReTsGZctBCxflahRNve6H+N5mIrYaKb/JKJivgWg/SZ5FMSN6ABKrXlRyD5jHxv3d7y3XbR49
FvptQWtjcNT2MR2D/jAwIN5SYfuj3Wx6rP87yUQMjfC7vaQzUl1teHHxa1hG9mw15lFe4ZWW/q4G
8YIxBBr4HGqPGmTHlrP8hel1hYWsoMQ2B1x8lleRvprQgo+s7W+O6aCo9qaxG52x1N/YpmbT1yeM
ogdNUWCbukihuyKz8Q2JO8S/3wG41Pzt+iOs3libVcfUbB1a/j9uAQ5oqnnso3oXmSPsHNGHn4zC
PpvcSGWTPmkC1YdXiTcqSmNquE6lCBj1GeKSEFIjAF837sLU3gxXN7ek6prj3rKXCe+cMl7aRiDt
hQx/EgbAJY66x7IsaGaJLWkKlKFCRUfTlnuqcx1j5F2i54U5rrmrqbludgWj/ma10bvUAZCbeMGb
SrhIjFhVc2C5mAkcgaRFwPpb5uh55bhuQFVxGCuFjxWqEvOjasfcnvtbiFJezvJZu4YGMF/ObNW7
ckHADGZNjUamAYfo4nkXhA2mv3QsXpbJm7eVU7vXQjzMxQW2zZekrnEYtzD/klo93ZTtU9zDa6+Z
Zed9kjLps8Ot2vaglLRMW0n7LQIPxrNiYWgoZb+ygmDVGglZjmUSrJIm1AVS0ASGHawWF6iI7+WO
zyIdEWREE+rqpS76f/cpaef5mfFZuq7BkV+DpHGOS07ZlZiYS9C6xgAO0VTJzjCBHPl/rXPVf1AD
XFNlRGOwoFAtEDd/GOYZw4VltzTkAtFPWXdO0545tHzst87FUAzWuuJBbsnnJtB6OCn9VmA1lcD6
GHJjYFDHXjsYH01ZJ6fMS/b0ReynJSESzG2GaSc9d3WhtSdvWgp/NGt1jdLINknRZqGwIAzF6FcC
mRUS0Z6rrx9O5M624V9bLqOAqBniHfyUDRbo/mNAXLlxmiU+zWn7sBD9guTIWi5jgbFEDP1GARyU
WyQyLX7q5g+c8f0GrYK1Q3ZdvpFr1TAGC+YLmgK6b5nq2yBH6Sk4QC8ywEt9567mwA2vhVlFF7AS
LRln3bA3DXLvQjd/UcnY/So2KBe8/RJU1LHVeNcu/fBYLWF1n1TLt7zLFJHRDHSa2n1vY9TYSrmB
p76X8xh/JJmR7THEE4GVj0D+VMpeGhK+5AlOzOkHutvA4vA5gnTIT63iFLuxwRplT5VxakbnZRD4
D2s2LN9iCXwjRTJ78oH96m/BQoNxoSGGAKE+RrEebjJjcv9jZWT9cTR5LJUMS7UtSiZgFKr3B+Au
bGqzwFzYHw1Ote4pUTQU2K1rnayYCr1fBuapjbVJvI4lnzwd5D4dT5gShn1FFigq+d7Z6FCb79I2
3TZa6568lDBinO8tOvXia1RG5XMxTZ9SjCKsFVOlTt8c3TYprN35vptTkJa9se/UangiG4kOoyig
WlbEc5R/qhjQqX4LGhCqoXPtTB8VO1Be7AEg9ALJJiDlrl2PbokDX0XtLet7zA7zakgV7WDxyY2N
4e3lMBrlmLs1Mzh7cjerGH/Wb/9+zZef3O8lp8MnS4y9qRHG5Oh8wMYfqBdrMSogQIN+dOVILRWr
5JrVzxvl87tXhsqP1iNULtHx/aeNYe9SSF1h5ThENM02YIm/tszKojMbv1WBAHvWUKDXrjqA4rJ+
ukOTHaWVpyfuwMeUrKAY1Vb084g8C0f111bEcwxT03Wkljb2G3DyuB/LeOMupfppYQTpQGB8yyJE
DmHt1nfdkDmo+RtGwy7DCltTC4T2yy5QETZMlrG3QaXCnOYBBKF5BtuBR8fwgLclmKBxgLKesrPn
3C6ms4znMaZZBbKaXG75PKq7LvM4u68VrrUaar3TRFbk2YGV4S/IfFdQ0dMHEuncvY6mbN9aSbcv
SZBY/4aBVkP2E4UUrUulxY/DZYbop6S9mzqMLvzxr41ShucoA1FWVV2/VcMB832X4iOzOuXkpNWr
OpXjJvda4zVPRfZRUUOo8UbG8akHAoyjxtIA4yis+c49vLB1hzr1y78fKfAA/rk6MDn3bE2HBOU4
mkC6/Q8DJcGXTp2UljvUwAjGaz3cNrAC1wp2rUf50HTLT6VfSP8OUdh0ivpd6kdp/SN+wdJ+SSzH
eFiwIodhdAxPDh7xawWC94qFLMPbrFonvUXI09JUXeqouqYZFIAlrVFWMq2k85lBVujqfVdlSPEk
Qr3sZiCUY6nsTYfuQ+9OSMsBDvwCFTVGsZIWbEDDv8zYejkVK9wAJhPtGNsm0wFuErDOxFaCkesj
qpetOTXD2RKL70mbFcSe8bvU70deZ17q1iVKfWwutVjl5Z04kFz1V9tlmaJgGyTpu3wxrVtIguNg
Q19M37VRNbbFbGdbyQ8chU401Ox718niFTLc4moOMbYZauSNPIaMosjPU2AiGDJCczU57fDcGF1x
DZz6We7JB3U6a0o9kTgGfKDItWCnjMj2ScLKnooRHcTt7DVIf24XazgGNgOdOGfUoVlu+oaF4z2k
fDouZKZulni683rHfWeRma8R/JZ3s+u2h0EP67UyFl9jt8FI2lXqTm4V+qjuxnIfM+Da38L9IvVZ
XQyXCW6gPM1Nuy3jENtDiOrMWNDHx1hjEKvRUAwKVdsmIVEmcjdhWuYU3sWrZ+drqwTEYZfpfyQg
8yf87Vim0tYsuFa2zVqXu5b+5/KEs60kcMaEx9haOANnjyt5mOTfhNGnSbX22Be44psK6j3zLGOv
muXwVDfVFt/cYY9Ev3t2cZadvPh1Wqburg2SJxPFrpWrj0Gl6c9ZMOlbVZn6o25GyV0VuLBMy/FL
hgCkTsfvCYp0kHy1se97Q6F/nzxnuHgust3XBinHUtx/LSnTzmqxdNvBTIat7M+XrHg30E7yE24G
2b+rgeGvbLISsUkXxlpGNTfl3G4CDiggMar1ZNUajdjFe5YZI5MMGmmUdWkjxIWozrCRQJxq26Eh
Wsnpv9MjRrOrSV/dxJSTiMBmOe0RVYxcozRN97YFUYGfynVzhcLfh6ULaGNywq1E87Te/JNhnA2t
TyxqaSORPSJwrymO1AvXeogdvWdvQ0urr2HaONulEzmZIhoWFvptkl8Mfb12Wdau0YdtzahJvphq
vYKzj0tJbI1xbX/0qe7sFxH+ysn1C95vKH205oZUHNzMHHfdjN5TSomN9OlmijN140Q+J7eYvuge
zC6MScyl6GZxOqynCfiSH3HZ34XcBX1jzoZt1ZbErQruR8vl2pfybzQkmRWlL4bS5S/NtHajdW+z
dJOWyshbKV50HcoueZuCTlk5mRqfC77xJ0KWXoypXlYBgoy7Kqyuehe4HxAwx1VhOe2DopFwQBGu
HesluSxTs9G6AaDpIrIU5EPpCppHqX/KY4Puf3+ZBz7QRoT39U5wV8zAVsKOEfi/3w+sv98OxCnk
kCJugcPCKcsR8gd/h0tHGJRTrhw9N1I3Iyrq1i7Ub2LDAJ4uN6ykyd9MZiCuyUwr0oZrpuvLoYdd
sDK1KDtbBS3WlDDfGvzqIcGFvGIheHZNkhtt0RidK3C++CN+3NKEm2jYWII8Do4OEKxXMlSIK5Sy
ffMkvwrMsKtYj5unxsnro5nQpeuq+XVEQ/m1+WsjVYbXqFa1VZKwAJGfXKgjhGkJWQMu0t4GYfJ5
/Dygx3neBEp9JmAh/I9S6Z8gI9iftueYoCUdh9bfn5DFYgkJUE2d7IQAGfAlFKYkbOn3J6qf1w4Z
4tKLGSLo873eqsq7Olji7WQIv0Ht6acueunjmEM+An/exFzPGkK9HiKndS9NrBxwLAcPXHSDh2Lp
tb07dzYycZ6TDyRXxoTSlMdGmZfLotkGurnIIuG6nLi2EdlBrIDWddWdLMacOXlexF5Fsi+XAbK2
NVaCAG/0xD0Gek6YzpgyojbiM1WJHMrJUJggR4IrZUlpZakP+awyMi0c6wEZaL+PK1KKi4wLQwk/
Pw/z+rpMdDhJmEo/KXB4bdhy7MxHRcig5YMdzaafxAk3RdGpSMNhralW9CD7FphykzW9SFqqB2nX
Fb0mCoD0ZZFkrzQ7ZEwwMXzo86erVl+QcxWPXUcdxgLjRTYoC5BfVwgZq85WVmmkUoc3bHWyIk/1
cN3ILfGqkTtf3TJq3sXTtzeIt5pgo9ZJYtR3VYl/TMv7L42DJq4AJfoA+1XZOd1Ia2zu72tcqPIT
Bm1U+GUaLPcRuQoJkvXvYmOJkmxHmwgu0VDyPQ/DspOGY6Uv71ybIJ4gdi+OISYgytwjB/2pH5WG
T4dk8WEVm3ip4rb2+2ro9k3lHkbLxKwNpRcdkXHCZFFq+B2biDRGC//qKujXWmKcTHX5sQTIYfIy
/TlBmXBG5Vuh19hXw5BFtvO59HWxYejk+rbmbcLE2GRV/mWJ04RTFVceiWZlo78ysz+w6of/H+2J
NWISpHwLMedvizErtrkdfe+Tzq9q1gXaMHtHTl1awWIhiRA2rg3SCid+YuUdZ6L0dk1p6tBIzWZj
Nil/vRpuyJrZOfSqNmVn9yDO1CPIO9jnU56undD1uy2t3oSvPHsZO+8pLurjPg3PaUw1ZrXJCcjh
sEIxXWxcp9riOzO0GunlcAX/tp1z+oJA4uBBjC+JmqrrtG+Kc982HAfe7Ceu3u5qcNEmV6CAVJpz
5oWtn7Zt+Jij0HdW+Uyc6nyc8+oxKHI81XBv2roSq6JSP1jWQSMq7+xQnxDfnOBU4UPA/Tkd0UJP
R5Lcnm2bOLMoBLxnjvZCwDs7dKvpJ05ofUnEzrlJ92N5qNr2vba4Nerpcq4AQ1S4Iuh1f1/AnmwW
9dOE+GDTsdVjvxgwhedO6yfhPO4EQaEvcC80Sd/t3cCj7aSTseAsT7RfKm5taPWH/yPszJYcRbIt
+kWYMQ+vCM1STIoxX7CsrErmGWf6+rtw5e2srjbrbuuSAYqIjEDguJ+z99qaeaQnqPtAYPINWY7i
dams01w2zExs/aqVyp8tUAmbnzMPwn2kOnIlS+rspP2yUYFoNAP3c4+I2x+VkvMXkfUJEMAj22Oj
AdaxGfz3VPot32vdA89d4buTl21AugXMc9WN23TX2XZv1ghH1YOFVf7E104aVeUng/61zJm9xUsz
NHH56pkl5HjmcgfTU4tXo6+WA2XOC9qcDzkBl1Nxadlae5xGqxy0Wjg7tPiEt2TzQ9GOP5J29qiF
q3QU3IVQ20Udbmk5ntAFtNAAs34rQ+nddEi3gKwNArH7t1nzelbFVf3cj/27V44POYlHfzNeL81S
nbul32QqmXHxOsYT4zfsmWYrVfFQDkUZ9Eux5x1/naxPxreCSoxOK6hEeOkQV6BRvMi5z3pzM5iL
H/KRTZyuYm6488W6nuEzuNEA9mNcktMsXirHewiJbAzt91Tkfj8vDNp5gK9h46pPSfKtpgShGbhX
+kvn1Pu4RsSCxyY9mOUjNJzOPUQEig+iR9KyA2yD2dXPo88FS7wTXYHwk76eJ59orTdNJJijTTSg
r16+dbNu6y3oSx2uvNOqcmhPGkVUwho2mqoAuH23y8LbRCqKNeT7DDyPbvZC42o+C1Fqm8YMUcfV
yovnltE5FNZFC9WnlDbgRknt/KyV7s4RxsUgBGly22BhqXcuJ+ZTo4lUTlhe4CHDeNQwc5R0Ise+
eSKKZ0zzY0iOsh9bw7xRYoqDYMyGjzbqcc+Q30fGKpwnynuR7g2nbPhCu0bajhuuXptiq6jWx6yp
m6irmh0F3Dey4ZprLpQGjaRz5u6jj4UBZd96GrfEUvGQUImZiLALwsFNz0LTiJJgGJnrLj9OtnLu
y0YEzjJxpccJyIO2utqz+UjXEJx0ic0++1HR71GaLaKg744591vWCJOPvzXeifwJot+R0FjzmJPj
mHkffVipvmv2P1A8VCWoJO9JLk+beNj3Ls9hsGsjjZ0z4qr6QOOtuUTNdLDtLL6oofMpBd22B1LE
ckloMeLUPtmkZh4WOL0PDW2ebTrq5UtR1RYrDexVQwFw3BaRR9IoPabKGg0AKu28syqasgasy11n
5pjm1mPy3UisaG1jDZ8ZjfR1UrBWe0yMPLtsHu6ab8THTLa7de2edONHp9JmdhptL9sA92+lUCIO
mgaQAmc/T4aqJjq+pVHaefHBbfBASoShWc+tX/HhrnWDwK7JVSPrlEwJVY23zKLUa125wrfbBJNA
p8w7D9rQLqEBG/CRGXfiCW7haMMCa9nJbp5CP4N+ZJr55Rimsw+H4gb31NpbU3KgKNLf6wWVR6CD
3K2yztkYk8Ga27LHqznW4bmtdL/TS3t7183+92n7PQzkd8VvnbcDy1Sp9Xm2awHq+wd2XmcWjNKj
y8+9xYJNBjq4bm8H2QBGtYocuL0Suyjn7mC8Dx3D/Xvbq181pmfO3bzsRoqj19GDiGQyDA5qfysX
RzlgWEP6zkB6Fe4IpXeM0y8LZo5Ih/J9qrXrfblqYBOJX+TkBT6psfFWniuEYO8MBSvzk2Is/VCZ
Q/iJabava90jT8OziBoVp1R6dZEVz4fIVF77iZsIMe732ALssliz+2qk6rJzFHLSioIwyTxyQVV1
5WpyYD3BpTwHkeP9GBeyWA1EwLdJ1ZKg6njCQYPCTdR8KM7/I4BigUVkpXk1WP3yZOieZr0KZNE3
b9J0kw0u52con7PJUQGICDuQ7I0xNFwKHdeOWBRHYm3oHHnXdgE8WJaEK3rNVVYBAUl9p/tLdt7K
qMFiOuw8/CcYMWOCibBJXUUEzBoxGULsJhHnOWEhLKNERQs/rjx4ucpEKmUqG3nfcGzGF6micUWU
PTrgFyaje7ibqY086q8ZTdHHaU7OElvh2lX4gpv1KCXJc9MV/lJM5kueV9u7ov6/X37/yNB2bYsY
UF13VpCyC1LZ+Ue9uY0nQw3tsNrf4UyVSwMFzVn3mKmLcsLjBn6kcDtolBOr7mzsr5Wb/P9Whaao
evv9/u8t+ZXRZL3IZ/YwoY1QYvdLE1W7qUVOd1BMw0W4MQS2VUmTh9onsZcisBSwPF2UnCWhtTaV
ekPqxvSggd29VpVDiCuiPXWwVCiGZgQWLYovxO5VFxyALuILCLgZ3iWk9lTy5ERCi1yIVtJIZxkU
EGQlpMjTjUIbnaBHYW4zhuyp1PMt6QDuNSeu/YhLmtGpDNsn5BgsigscMLPbfMqCUJYBY6Kwmh9M
KHnb+w0ar2Im+XZVFOSFwqRWUjCMo17Z5NrFFfcDcuk8CsvziHJ/21lJ8odJ0FoL9ESGNylmckRy
Un7+90/ZWvsxfx9jLMe0dZuyGkONpxmy6/C3UnFRoCAjI3LZA3ilQdkW5NGujZIoES+d6bSnu3F7
mZxrD1Ny1/TY87RJX17QOpa+DUfRI6TnCCuQRqwERDtjhEMm6RHwRYhLdTd6aVxNv1H3HdeaKEGa
FEan/M2pq/RB7hXRicDw8blpVecxNpyfOv3kF4qvrzCMrBNSUVYiLs/7MWTPhZzwjy1l6FT8Et7g
m25LgvvqLLu7WezSACiAk3A1EbKQS3ZVXWJntQzrZjd0HnhMA+Y8Nw40ntAautN/P8OG/Z+nGNkX
zDWTi4OywT+1Qm2jgprDYEA0pxM9MHjGJSVM911WU4a8tgLotS7UTKrribGvVNQrgniafKPrQvPx
LNVHadXucygTUQey/A1hn3LoHMVlOq9sJWa8pU5+LMd4F3tob2V31oxDfT+POdhgV1izv3IKaGrr
iWqtiZARKPIy21FpLukkCQsfS90cdLWG3rV65KOuJYgIsfqW1ij9PC8BK7me2YlhY6dHtUaKIVCK
gbJzkIdLeE7XF7n1+6VzbRD/Zk3lyR7DwIvo0emyEFGu9Ye/bRbkY3Orwsdth/qZtnSG4Fbdhr07
hDtnxqG/anM7gg7cDPP7VDvRqnHyLqgFiNOr6JqDinWeO0F3QI4SZolfF0POSwrE9oQOfd5mTDL8
e+MZa1F1GKZw2cVZYW4lAFTu8khijqRR92XUaw5S0wCWF9miwFMmOUehVWeXOw2eGj40qDxfHkM7
f5GVgbxDIFh75UsEv47sFkEobuG159bWWZVWpL2ECQNfq9f4k01x1Zoi2ziIGUiIAX5IHhJy2RXo
Ad+APnja7//xpqRz/f6ucdXK4+h+zqf2vS6t8MGs4vRMz6qF25HqhyobnPPft/BULDJG7P435Ng1
uGepTfHrUNVLhgX9Ly7N7T29SZNw9HSwrQu5j9leb6r4aPYdGYtt+u4RS9Vue7W5yZY2ar3vlMKq
l2TwzMsy6eoGFjESUPlBViJnzh6T6LxoeJOrxJ3whnXI3kk/vm/h7TvGVnkceCLuSTBhBqOH3d5Y
t6b1WAcoYybDaicvx9IdYJRMzXTupplLRlaoPZUQZKN+qRoS0ogw+dWD6kDgY7tCeeVLlSsLkvGQ
RKgEIut1Hhb1BaxtujOmsTxTIMFKnbE4oSTm7It68faXOPPGb7Q09a1BOU7ODORL6tjfatEjQPeS
bReW3kNXLe/S85Ia+rLDQ/NY1LrAD2Ud5Hy++re91G7EM5bhg8XSgMpc9MZktzsnIfo9+VzqMIFu
lG+u4pWHohxWmtZaH5T7c6MzNyHahvnpjjKT+VMNlV08xhlonRQEf01oJI8tAN9wwo9ZqPXb+4fW
mhEM0PWD79YXDPe4ptuu9OWxihFnz3VIeGu/vA2Wmd5krFUc/xTMrB/kcNJazbwL5SWgxsRgtVMH
FS5bvoUpVF2t6d7pIJlHebzX3YFBQxl3UtBCDzMoEMs8yL1I0JgbvbLfAPPU9wkS5StkqY1jLUJ/
tKrBukL8BouDm3sOAWYWEwI+5v6EBlfmdErFhAVxMDYdRf+bvizbZZVV3xVYXEHTae4TAfwtj05S
KLgWipJ6HA4YjZBV6GgCl1qJbuqUhcFSuASQrSdu8pzXe7Idmv9lo0TttC9VLJWK2fjhXJWPVT/R
5mg6dSedYPJl0uBveH2x62x7vnRDBoxtdUBJJVpvJstD5opHa431ljHcDRrw7dDqJhAlUbM8Hztf
nhap/xGKeGwmCtvD6EU0aQBESQdnqgoT0h/UI+nllClgnK1LYtfCHxkvUbJY36SIBAUKDwNCG0WI
+2f9g2NO+FE+K608A8CgVaRYsEIHzGY4EAAHm2wtfXljean4xKLMl8K9yZg5uRhZPVAB5Uor6BDE
Pqpi9zu0TP4imZb/j17Gf8xKKb1Tl/fQPa/KfNKO/r21jX9oacC9OsBiQtePM5pQfWT34EGpv6cl
gUA9t57Rgovv0aMGsmqcxdFbkoTFjfUr5cx/HS84rhppcqz1Qr3HiXoNWnvDG4rTQg/7BsZqOpiF
Rgmmy29QlQAwdBTSFs/dVbIbl9FWvpTw+AaTPn+dL8XLMEStb81z+kWyCLl8Rti8GlN/lHsd9rn7
cfIPjWeLMgmezPJ9mDQqvb01xtt1tySle88l+8AYajwpiEqfmgrOqhcTTyePZesbjUIxSkMNV6u9
QgF1AaRZq7gE6rCagzlbeMCkPMrjsmZ6JiVzLe5Wj6ll3jp/jCXODzqLf7oEH/77xiKW+xGNDcdg
cojnSQlGwZ9KhE91Ucy+PSjgc/7HR6zZ/+m80G2sF7pmOqbJf/8QVxtjTAG5CM2T4s7jUZ0S85xH
xUZeczwtqk2BBn8nUeWLArfIpd1+31WTRDlF1IXRvVNy7rs3Kalmh1GmeysobSvd9b4yFfPGGtJP
xwTR3fYmyeNu7O4ms29ejKyizV+oz7rRFjfBo07JpuxVa6qTwkV54PqwHlTbdYNwiMc3hoLWb8tw
/OGNVK1qO7nJ5VGsuwuNzjQ8VybzzqUW06NlxUkwlp12M9atSSlXmSkGpGa03++p1mpz6vK6/OpK
qBpdA3l7fSRDl/eOXmmguMCcIZ9doRp+zKHS++0ayZvNS/SEUzZnbf84JhUfswYSokUjM/qSXuQJ
bVdbTQrSlxaaErqnHLLXWQo2xrV7JrfILTnpBiLroiI54QsA1lUf0wnRZQj3eoAW48tS7O9lVBaS
9GqN0Smzi3wrRcZSbixfomT9g2PnWStz6gz/Wnvdv13WXghlxIcKvXUH7PKEZaa9TqaSvmRuHO1C
rr8g00ORbSxiPDC2FAtm1nw/GdF4c9CFQSaf6U9qbv5JjVtHHHBeJgAocwRXcCh661qUvfrSmtWr
7dXmVzQpybZOICpUEboIJ5mmDU2c8CxfFjWsdsIyscD96xhOX7FRJY+xzQBayGF5RsK9M1dwlCls
a9fqMFSlW20ares4afp9ydHZg0WHA7mYNmboOACJKiOaKcWkkpEDmZvq7A3Kzl8yEKNsHRJ0GLr/
xyLkn2sQz9TJVVmXH2Q5Wtjv/33YnJNW46hqnhDOXLTB1t8sY1R2Jn2urbxFBCu5HWyBX7tRhrYL
lf9o9M658tzDqCkDYYH/v9sgh4hsYjTLQoff6qAVBdzuXOXWDJCRegpDymBBVeMwOpafwiWOQuai
xWZI3ddMn2WMh3wxJ93YWTFKabmr1Kly/R+nwNX/6ZtBL0khw1Bt3aCTq7r/qKd18F24gpTo2NkK
CblT472WIQO5aLFrqbnhvSZO5x05VflGvosaaQZaHH6Xb6Kzsp8bgXh8/U750tHEWNAT7iwg24E8
tBAVPze28XD/Hu5YQASdd5JvQjgcgwxA7F6++/tfl+/2NSlS5sBpFy5OqmUUHkyObHzJgV5PWnmT
L62dYTZRCgf3H8fSiZJMGtUHfLHV/St04ZKToju/vgsVyHLJ2vDz988YBziFid4W51DvqxtzjfTU
0tCFw8aPnER6bWH9PDjCviV6w2UrIeXwl4+Nmjn+HVIuavOm2YsdIK8zt0OhaMxdPec8xqV+MNYt
NAfagaFwJa3BU1/V8dCaQ/tEISJ/Qj9k72NIihuxCldjARBiCN0au4RagAZRQU7cJYqIF3xHafUj
cNnuucF0PAypOIJan64ev5sPMSbdjesugsLNAMaR7JXvlhOO3xGfkF7M+IcWsp1PgMDewSR3ZxUe
63Nbmu1zp3enQn2M1qx2GHqhL/WqMSKVxoY1D0Za++iUkRYRPAKmC7gZqpkgoghcDb4/vwpjg7ak
sfoQc1rGoPyqbaswJrq1V+1lUFPRE5Eahaj+CCzdFis3Ysm9k6Ad8U0dgCw7eZjBYBi8HUJFZZcX
pbId3JPrJKm7b5EREMMX24HpdO+lPUZ+qQo07mX49y1lGP/j2N++bp3Ud1X/Ovdl+ZYUfOnIVJvI
9wkhkJ2cO7vLAuRC82eOO3h1jeKOaywWMiyysyuVXAsUJ9MhaSjQ0pFLuSrzAzhbZowU2Z6XMR6u
mHmbe+lOr1npoSn6rBy3CGQVmfyqo6KOLF7KuTneFw2VUOgGWri8NJgalUFZ1wAfuKZ9qEr0PUXq
Sxc82QmcMkGCxOBFpnKii/jk/IZnechcNjMr/WPnIlySa/AxmpXjMjQ914NuvOEfUY4lC3+WTe2f
Vab1OriVEPY8BbxtFCXW4++tqAbQ2DfqcFLlWCmUjAbabJwILLnndzAPVS8VfvjdkBu1z3pPBS7L
MSfudl2hfu8AMu0XhuOvZtlSlGQJlXreEeAPGsq7dMQh8BCLbuQCMGmTeT7Lrd8vautMR8Xt71/x
+7i94QZRLnob60HfWYCw1ihO+ULEshoMC6mNrjU7D71XB1ZHmoMkgJM5wFIYNNVeat2RUirlB32Q
+rGvqh9ZYVcfnkjjY5yoU9DMebVh6edyUav13mrcDrTI3Hy5Dh1IllshTm+3/8j08n68rlDOQTkI
5OOFqQlC5u5V7uQTKQ5R/oCaCLzLABNYmWZW/ljnft+GxgBNUh7L6OQf4Oc2SJKRkIx4PHxjbOCY
rXf41LRf96JFqvWFX9VKtu+ALb07XvK8aHX+hU4anZFn7ayW23Fpm/lJrKRLEfcuCEiqa3Jvfann
iqezF/2A9Y2+XAnrcici1Cr3ax48xMBKbNZeyPj6uYAb+iOb8bNjd1WeJcGsiGET6bqHH26tgaTK
cmiGRlBOHIwP4ChYgJsZbnLSPWlh+AHzXTxYHAsEFL0szwAup327N1LFwlPL6a11xBBlWr5OnVpf
M4VWR1rDYraptyvtKxEhy4sUCo7ZyF9iokXWLBVcFv6LKk5+3Qb3KtRkf2SsDSqJyZSy7gxQizM0
9kmu3C1T2fVV7cDq6+odZZQ4wPj960+ZacUrOO29uFi+KQIL4mJherY06g9jbqNpRh6E+Z11V2TW
ZJxljXNEgbnPimb4uW7EiX3fgDd735BvxaMS6Boz0/GHOXjtxVyXwDSTp2smMgekXY25qi2Qiwx2
SpMPwKbfCVpYhj6Ql1Q6fRCLbDzKwC3iyh4FYQ7PGKHDl76FrYAKqm9s90EaLOesqE/Y5Kl14h57
Sqp+1xoRdG0H55Gk4npN2J7uF5SZVE8kA5m30iudQ06jcCPZw3RKoluhHNpGsTcltSGwIDRFySex
3eM0eKdRLTZNaz1pTpH9Gh8HDUGb1ijVsef+9jWgzDhb0+TGw7K7hEv/hcuXW0y+a6k6VdzCNps/
ZPawHNLsNndZVeLy/h1FHIom2ozUpYLJmb7Xhu496lbrPUJj08/4ty/3vX8d90b66LkSInxodfrd
GGNVptU75iwtCDp2WWqnSBFy66GP6GRSnM73AiCOqFEsUJx8IKAbi6ncrSoe5yVcS/lu4S7pZtZs
wJdWtpd/24QJ+2la4m04EaMM+hgIri46H79v9ZfTbZvVvjsuKZnEmt29laXxmaetcUy6hKINpWmb
uNDjgLgVl6CVvtgPBDeG93li2VfmiVIMzxorxu6MebvdVq2iQUwjjEyIP03WEEepB7M9ninoNqlI
o9BSiTqEssT/ka0mFI349dZMAYPgSrxtrLEmv2vDfm/RdtnKIo1Yd5vUi7fxgJkjHdxH+RXykKzg
OLnx6xvsRCyXbgRw/1L2dIqIMllhM037AEJgOcwId+U8o58nDJmj3W/lGNgUanyig4zEXtGX16JS
mXSRHtF6FeVu3dDVg5w6NCxCr1H4NLCwCXqZ8pjpNhgtr68v4WxaAQCs5ntuIrElcaNsHMBoU1cx
DjfoSy3NeutTmvdkxJTUJ4wIkkbkEc1TH3G2Tzvdbdei7uB3Wq18szJKXw3ak1NTN0q7vYs5y9D8
6Kr2CD2peZaEgnXPmJD250ZjHVsL9o/tgo61elLMa/qX21+OHXIQditnqC5TezukuXZ048m+Ibf7
xKWQ/DFY7eAjo3CeIq0ccU8m9NyIFJ9a1ftokLfLhCinKp40WK0PTtj+hAHf7NDbtkdRFfXr5Ebv
PZ/cH/WMqobcEvFEkVgESxzXBDtpG05E/PA7T71fq2X1YvE7Wd1R/njcaH7kpOoflLUHps5N9jQ4
3kcMY2+fxNSvxxWDn6XABcoOfGFIKycYu4pHfUKInl2pw59qlG86Sf8rBvNUuUv3PRSz48dLo9/q
MaeXqNDZsepF8eWQp0nJpQpmJxgn0ESuouubeI1pcOCNyF6HPI7kEz5anDg8mO1+Z2Y4GjyvsJ8p
bAq/YZgR3fQqvbTyhTSg8imhhz0ojXZmsYXMNCMdM8nB4jpqajzTrSS0xYZ/NrUzoCmCibvMrXDt
9DG8i6l5K+2cXbPoltOaW4nKMc5ehg6OoNVr6YvbrYkOguWauWzlpDzO0upRxfYvH9m66vZ7M4Yj
c5+Um4l2NKRaZI659CiEhZsi6akpyR6Em9BwXyEBsvE/9+h8qtnpT8oE/naBoy/T/5S2H4LGyNK9
jNuK5xUKUuuHsO0RbZImqaTl1s4VhRBcTdl0VhXyqE2eFsLr6WCBW+Nm64+s+X9tIUKg8UUW1X7x
6j/kZV16ef7QhJPfKkrrJ4mXPbaOsjxOFiLD+19cs6q4plEf3dDvBFZSKw+VyscHEreEGDjVj//Y
opG1KWx8Hmul9WyHiPmqsgNcXUSe8PNaJ3ZnNSu2IkyvtZk+eqHxLi84VY/tnRhBT2T64L1VYGsq
HTdUlIw/1w24R9PPKEOpwP+OiLjabWPN2kEzCJSRf48wogdXz82NFgtxNEXXv+AyrzHUht2TXduo
ILEweKwrSAYhQ2b60WubutZSiPF4ukJM8U96a+WMBu68ozbqvum69t61zOzRsbnDi5NmczCo2vJs
r+gvmbfTVvE+okC70SKTxm1blHhw3MY3iEVeNNzfSdr/ellGY34glOBhydLyJI/T7vr15gzN+lRq
3ynP7eUM1qyN/mJ2AwaFqHmQqQtEvrIG143xRWQJ+D+7pQ61LhMFfK+9WTliIycCPe37KOV3+l2/
vhexIRdipBBpQLr8d4lpUcn+e5h18Z1FUqbQOkK6vzIbuEBLsbjn2NF/DF5ZAhOr3CskjuWoO2jE
hnWQsJoJLE7roARZOgpEdmm+sZrYyIYDq0IVKInxohvihyyRy5e4VVFN5Yova/ij5vR+6pD6QH9W
UTeZQyJYCFDnUSfx5qzEoJtgiXcbgRx9Uy9xhnfftQ5DaMSXNgf64elKd1ST/IEqIBPmteZW1NBc
xnKed7aqAFzQxfKYqq16RmFfbPVifr9b+SKGPq29SfueJXRtk+XIar2imndqDWpf6LeeUAoIw7X2
JBatfMaRc5VXK+lG7r5LO0jnZhthHU9S6CrGn2jbkLcjsAyQwdaIWT8njTicxsrI045C9TkFAjco
drSl7TvsZUuP0qZCWWk9B2FEbCxztHvSghwhavSFiteF+8p2oZusxQkXwUYRetZF1QYGjViBDLyK
VYbJC6mIh/oOWelFL0xnM2YZ8l40dk2peAfQszy1mNAiBLMfzewPT/SASSOLKGvvxRuW6gWF1AGB
7LYvq1uieZe+mp8np8Zwg1Ka6uPyMoFxsofKC9qiOXcVwggzguWrwWlWBnveGiPPJDGh+x0vpLIo
QZ2AzBpr7YRO2897gm9bYXhY0cwAJUrjp55u+7br7bSQ3zgDaLzRe25vMxS3vqVDOBkaatH+caHu
Fzhpm+3UmHVVph/mRLN2ugeOsxdgLRL4n2Jyp0DlX7lMGf+uW9CYcpcb1KxAixtUqKCKsPRBdxiF
tcl65YNO0HOWl1kwTJmzBfJn+2pU/llZKrmTpP41sXdg4ZVSV09pUCcGNRjCedUS/EoXzzfL6929
V/T0oUYdxYVzGk1jOlqtvWvqEhZbaeQb1TOe42ws/L7CwhU3Myp1j5U2N/NrsSTg6aruj0qghc2+
Cf0bAiEiZrOdXk6b2nQu+KuTAHhN6kfQOsmIoRKJXgm8r/NtwldOAf9jPV8qd70PlAJlizqz7qLa
YjExY2rDJKmjjnF0Qr7VRDlgtfnVVAUGBosceEett17V3njw/AB/HweGuNR2+cMmAs5cIHeGPCiG
CWVX5bYn4ITf3NZ+6Dq8DlwB2lgQSK0Up5TE8o2yjN8pm/k1Gn/Im067m62FidqsTzypovqUzM4T
1YAfY19+VInz1Kyppi6PKsgs+jbTWxBkzjD6nqU+ea0CccRTrvUwHyOKJEye0bQu8/AxsFDeNItz
UuviL6vmVh8NI9Bs8w9R1rcEz0Cg0QYoQEApS1HD2Fp/KYMIqHANfZ5KisJ5citrbTMz0NNCiHxk
4w0nGlJXDdDa0skioLzLsyxdYMVMqZZtmGiWk+dtHMKifNoIGgJWLSTHs73BSEkeBENaRzKe6PG8
QswkRV1BDxpDnepmVkMGkBvNfCsHFCduCy9xclX0hRWoGIfVhY+c4csi3PpCpJ9exI6vzmXBhxpy
72rJj7oC1JqB1wzrpNjmWnzS4+7m6h0hBwItB8PxRzsuX8QB5L7RUh8IDWVrJkAYMC+0vsvPDBJV
fDNyJM0xJYIhsaKD0Q6PmsVEoCfJqTQgRrhd+kku6Y6opnljJzRnqmatIv4ABYjiMpn5O9pkny7a
J22ri1jav5jJDPvWiZ5Ne+APcah96XDau7pBGuyCeQ+rYgnGuhMnZPZn1Z1rmAb9CaqJFuiQEOMl
j7e5Q5iTbl9Qp3PKZ+UvrVkItJ3rJ6sfQOLa4sH1qPDhwgaF4RA0NqTk6ozLn32v/tk3fNQDyFCf
zJtjtKoF1s7gNPZPs60kRPkSGVyJ6tSr2TsD86M20x5zEkodhYvjbmQGU4XfvKLrjilJRGg124Vr
OY+CPiv77YhPLpwxOoxMtYAcfKRUL6DiGkxorX1at4+Okz8rmv6l2EvIcjB5FxlTaPhF2KLz3tml
BRrfYTYAAOUpiKp0bwuXKVengNBXUAkQwhglS3aY7KCqdIwXmmftl7Z+L2vWJkqEMECJ/iziMWUh
SzACzdQCUBf/wRtQSc0qP2e7ejSFkuKWLP4ajLbbxpnAq4ShiV7Pvu677GJEn31I5jkA4M3SYCBE
deAXtPFXDjxWcpTrVWnyMJyU1LcSfg8Hr59aJo9e333mqB2CVsnIn+fqz15HU1veXDf14+YvA/jB
npjGPMjibiRBdvrLjYwkWLqnOLa+c2Zxx1TvyxJeGsveOOZYbFUl48HS36AR3PgsxcmOQ2CxEWJz
eyi+95rOecKD0FNbz2NIqntNTNoz+lLtGeEWRPZw3nZ9/FXW6uhPqvFlIryFohx+9hF+gRrY9kYx
KPd1WR4Y1qBeGwDdNlYibMiLjuGFzIqsppFOy3DNCKeKoJCnGCiJMW5mkDH7JLEOi4rAtnJ3oHyQ
rtMjBBq2nLOWUCfbG2+ZeW1HXLFeqL0bqF78gplSYKBC2YhZ2al2ku2aWAworUXymJUx6csoQRQr
D8ieoBOC9N8MQZ5HaLBzhV50YUxcfu3PJc2el5xC/jDg1e/9jEjNADfx1e7Ec5VZh1SbqY9W9ieo
xYES7HeNLPJtPYoqiPuETo0Zg0tTXvVU/1TrGKwJoUudhgbCa3GxpKHzqi3NgNcjSpkQjCcxMBuf
lQTDyjxcHM6bb4jxK4bxN1tEzrGwXH2NFKKqsL4B7wrdWd8l1A79OstOIUrMiz3mf0169FKq5ril
I2H6uTqQ+t0ZS9DADdyYRgPnCKVMht+c9QoDEJ8WjBOl19TA7av8CnL1yPo1OncdWdzkyOh+nyo/
bGt5KRb9aVShZRuu/i5ICjg9UFL9UZXGE1b0+Vrz+SG9/04KFteOSZAsYBV0Xu/J2O31eY6pXvCL
2fDj/SifbGAAX5GunttG5FubHFV/QtTJCbhgn6U74mzSkrXcaKk8BKea7PHyQdUaUv3ADXEuGV+5
ibwuvbgV93sdZpgQCUULkHp8lWnqBAUZmYyK7qudhc/QuJwHjQz6wWAhiPql2HTRUybog2Up7NtW
qwJwseF2YLHGFDna8Dw5MH1yDtC5n7kHtaCli71h/vLT6ZKbSMISjUyJe2TB5+FB9N+gNXuKmq+m
HCui2jLtZE/q4NftCn2Jl42J323bRjX3qQCwFKU5zLGCJ2vuIXg1B/hu+sKkuvgqBDAciypT0bnP
sPNb7SsKixbdDJPE1cKQ9OM2G1Cwjcx4XFbyKWQiQ2mHQyq0ikDxjPnH+GmMeBGsLHGu2dQ9NZNw
A08X7xSvhmCZUgobZYS/qlMrpvdM7aMBn9zcukZAzf2UoTOkLRdhwbNHb0s5MCP6L8l3tO+3CoTl
rQtZcaM6gFC8uiCja6Fh2ZTV/xF2ZsttK1kW/SJEYEoA+QoSHERSoubhBSHLNuZ5xtf3AlhRVV0d
Uf3iEOlrXQkEMvOcs/fa5IW24VYvM9PN5cBOoKW/WlpyTDng21tK8RVwgTWlfDEjpWRtFxgtliOO
72d71RSUkkZoeAkaZh9RjIf86iNq7B8z49Y38G2+kDjZTJZnK2HCyoWJT8eM3ZTG3yjD99HUgh2O
juTIRGE7mPNdSqeSszh9edHyyRdcwspYxEywa9WYXC72YG6fZjgilUns+GrmUXPsh3JHznvBoZmU
xtFMt9ZywUuTZARTwZ9TclbT84jR1DSRgTm/jVVzDuyUzWviae9166t3gjuFrvs5ltEfyhpYH3NZ
uqST9RvZmc9FKl5kuBApfo0F0Yu5pcRb3MJXJ2ulS8uNuDZAwG2BpiNs020EqQVVkRG5Ta8XOCQV
yTPevfecxlMdf5oGlWhjO8TwRG9pTkRiraPLHE14vVWbcTwKETcwlHexahcMKI9w/xHlMG9KKL3c
kTBJmvXVtu3YaLVSb1l28wqKGUfilHAhUyG0ABmXW+/XB7OJjWgDbQtiexVeIzxs7ygm8th+7dCe
0oUryETrL8vT0vPrtQSQqA1YLiV4JTT6I56SXcHHGust38/X9jaCmYpRAwkaIO20NoT8xdRD6BwX
ZiZyiPGnrepX95QPSK1PSk/e2dhMDkgW85SU2W8nZkKlp81vGhjOqTN+C4VwEzsItS2dtRMHqsUP
lt8H8XYRUmUcaXBi7UoTYWau3VMUg5JSG20/MPIaDKh7DmKNjWTwA1OdJT5wp8E+NabV8KZU7oMx
/G3J7KIYNlO5SH1U8MZBciwvColTszoNWPb5EJjA/+ps8siyibvUn34j5z/iIGXkS2i1KHiEsU8y
13vO0ye2AoYBHAulERV3PcN0MjIb7BHpM378U9B3kQvgj5gUObyl9C4KJCbWoSu1X34Af0qhqb5z
IhOhhHzRm1knWoOHlbkb/Qz12llEvjYcHFpPRParhWJ90xHkgRFG7nUtwWUoxJb1i7txeZBVZ/g9
DdkBlqE8DG2PZTfSzzYiIqUMGBBlc75JHyextyFVfjVGeGfHM+J/zjyeSf63OwT3iM3Ua18zJ0eH
qzOL9WoLYyKoMOuY0Md6sorAwzHqJjOF1Zyz2zS9okGrhptFGfjT+sa2BLZxGqj5phq6eICjdJoZ
ZyRV/l4FyrOspLWBcut401BnGwsLE3c6Memm0566UHmfmG66CSTPraHWA2dnDB5ZVhhLM8m+M5oi
21lR+GkNtKAskIiSHIYlEqr0Wm2huBI7X+bhxg/8V2k6CKraD5wkG70si30molefUKNND2UIYG3w
ZZXOE0KCakMzbtyOZQY8sjDPyJrpqivzpbR6gk0UDr5Qx+OdJCcMDj3rP0rEnQIAKEya+6wMuEfV
QzLFvtcaA2FEoYEu0CFzRdJd9eq8CXeJTxlOkOdBTVExxgQ3e3gw3JwuK58jHJw+Ed1G86XuJqNB
WcriBeCBw2pbfTRhTlStPTAXZpx16PPxWkT+5JKLO37Y1W8WUjbZjAWroTKzHbSbI6lr58EKBzfo
SUeoQma5Pcb6YQSByd+9tF17FUI3D9wIn8TFZWnveG2qXpNQyTgP/a7nnrm6bOFnEWfuEsfs+nE2
PsdtR4RiXN8pFttnhz1LgzYQEaN+UcM3xHrYlIySwTD8djMj7FosBHa/T1r6Y/OpTabmrQWSnKvU
h0m2kWGleqap49ikrGWnora05TPQ9fEYOLiQk8z5GRMAdYT1tI/OGG9MH5p9gJTBNAsOuW1wzDAb
aAQZTETZhdGSRYuvu+GuS6k1XLIn3W7Zx7PJ/7Sj5aZVsb/DnSRbNaexbUFYY72Y2QYJywHECayN
CSRS076wcNMryeOCszBEshMZJCyDMDO+BycLS+ldozGqLe7LDlpZJ4/0YNo7vCF/ScW7K7vum6RT
xqaUvbAFltCSWdupdW5t4iDkmiDSPpoK5mYCoaCBsKHXsv5LHNaPRsA1djLzqtYxntm4PA+VxcC2
r2xPSignzKRNrC6KFzSY18sAxkQnm7+aOFFgOsfQb9/xcjzVSog+2yyvAT+nFY76Naoq3dUKkW+i
rP4hX5WmlqYS6YOszcDws2Oz/dUwTOvrghzEOPRwRBq0i//mzWBvOcYHG2uufmDmenZoPQYdO9FS
BgPeDDyr096ziH4czF+57VJxtib1dR5sFMXOoxXYCUdDnyNwprzUafc6RoW9UfXpQyfxcCFJ39tK
gbM0qyz6tPMjmJRTLzjWlSL5W9JkPUEodx0pMs6CKjwgP0LrEwajJycJnpFJBhIG5V7X0tF1LEDz
+pAh4RtcWzfOOfKe3UjMPS4pArWqYNpjLz6NY/mYKqG5MM9e+hE4ncOd7gplRBNH+60JFpJBJP7A
WLpLu7dIxnLrIBvftGjKHcXw8VNb+TY2KKHRrXA9BvW5bypjZ5cjUP8YW/Fwt3x3MYpqN4s7lvuE
JlTGktqPqtsR7JQrcIoaNlvR7oKxN7yqakFg/CWNmm4QyTBuNzkJg3ROrElYS1LIGrfqxj8FpACi
qYP8rgm7gE6oXR+tGe61Srd72xgcItEbmdupSTmhLCG0RHlS0sjpKYlFuWtmABNzbNI17EgS1JOf
iKYpYS3tRmtL48Bugark7Gd0IOMuuKMMsj2899FGjsE39HJ9o3c1tzPoCwDuri+HB56Umt2zDDeR
0F7aiHoHdLSlodGFMYbljofIVMzXcELhnMXqUx7Pv8Ke6EUrg/kYw+Pp9ZFM76UfUwBEVHuFz19J
XYXINZe4y9CbFNpgkqrTVq1vs5XTFt7nnT0AxpvamJ1HWoPbWePLQBuXMuRH9qVwR9n0W1ETYwZt
0Jbyh+CLlgL8kf4OU+xA22uZNR5qK21Ae4FUHazKZrzIDcl/QfdKh7HPlpcN9ASYTsDpYGd2gSdQ
vgcbCSjyTtWKE6PsmeMID4ZPGDTIvfGUaRVAogBqmor9PvDtgvjg+nlSzW0Zx/d0LeZtPM+zS07P
ESnrh8zma5wEqldK46EStMZGYv1mzOb03iQg7zF8QgNwKgyHcN/BonMovy27e27s6ppKf6v4DOmM
uFA35oDbf+QIEYKk8/pC/SHsBIFtaYPpKbnKSh5+kVAOC2CmKzwXKN9Ip3ah+m0rhQTgosa0a4eE
jPX9s81Mz22rztimnKVRPpF1YTS4R9r4Y7CmjHIEB9rod99x09WPZrc3azL8piIgblRfuiY6fAyH
mYCFLX5KhyPav2YDLYuumcIpcajKByOnGnBo6p7pv+98p0a/VkNUURL5OBszmCDSdl2ZUMcn8jdG
xu04srXCtIeZ7P/0TtnjbXiNo9lT8kWTBhwfcWD0mk0l2npfuFXNoQtsX+75cEq39sZPghiFNp9O
JKMXTYNyF420MtTxkTk6JwwMOBwIuteeuKe7LggGNIYCYk6SwIWzATKWtBRJj9gu8qSZvVNm+ryn
Dh6ivH2dbWOvlRUW/l4Ht6+SaDTWv/C6EuRUWeCgR7/c2Gzhmh2aXhGnX32jfKujfEUjHrn6UGHx
gdKPBArQtPQJF1VEdHIy40Bq5YdI8O4XxDs7Cdb22QrvA426TisJ0UKTPIZh58q+ps013PU4s3YF
+REbQ6dmJZJw3GicTF0nJ8GxakHHTJKztWY+tjZ5QRppKLtsiL7S2v+s7PYxlhQOUaF7dvw2JRpB
SwmHpWkOAXF0wUOfV+eRK6Lw4Hr0VPKN5LSjgzgA8JRckLtu1CZ6lTU3tUN8jpc1ICRop5CsYO7q
ALaY5ih/shlwdElEUGSw9ukiOTr+TD9ZkrIOH9rcldkYbtUp5MBVWH9gQ5WHOho+RIiOxQjURVOb
H8KINQfFyd9sCUDh1C8xjA1aq9zF/rSjGflHjHi9G79+8MepOmkJIOBBcRIaYfDuU4KopNq5o2NP
gB/dRsDMGJIGl0KYLI4pzhL6e1KnwoUcam0Z7pFtmJcHo0LzCuJAnyxODx2/aqvyi5km4RvGWyPz
o0icN6AGFI0abB87Z8afCKRE0v/IZ+Oz4mIB9HCWPvVrkjpio4ZmDDpZE4e61a7DPN7no8WG1gtt
n1Z/8ERgC60OomuVJx8A0z43G29OfNptOAOA/XlG2o53nAI+g2kUmyxAfuG0JZIhPsN8ptdVKtgI
BS8a65sf92SRIYZsHI24VE5sEwFnKQkSaAksCr7auaP6ks5ftbQONZrOvNN/t6Nz0JPgLkUsaxL3
fEfs4AMcbUA1sRnvdO0cTpxNnRz4i8FNTY/sp9aBcCNCli4IIlo96bS1E+ZVgMQwzejgaNruT7eF
zN7ve1v4e6fQlgOTdS7yAg/58K0i6SJmKD11uf8Jni3YzFhEt3NuXk0NaWhoklbhAwgpGwZSNDZ+
hRZBPygbqfRKc5c4o3+Zk54V0SQcuVIiJrpXvzXQdpYBLIgY+CcOQbcPkXXgHbgIJ3hnOw7H6m9P
7CHpv7QQSvLNsajB5TMKuhz+/FQldDG6prN2o8UpXRdopixJuGnAXlbXvXmtLf/HYQyKJKSnfUIl
qzVj6TZWWB1LpnKoB5mODAbsIJNzEwfN8McZsh7DT6CwyjXItMzpOwnLdt/yaw0EP8Gv4AqWr3Tk
dXpo+0gduj1CT4HSE8HxyBTbjdCscRY/R6QY2T0AkYHL3gEDPyA7YhILBqIf/HxXnvKUjnaHKBFc
s/+SMYyCEcg9S+27D9mvuoa7uOv8Ar1q+0t1wErSIvrsGm4VrQgOEUapTdGwWM5+crXRa+FMaamO
ek7ftmdYxCIMim14fqUBEovyXRx31JJzyYgwJG2HQ0qQqntu2uWZlNKLov4RHSp8lCkzttYUf5DX
7kboIe56jBdzUbTAQJNTEo+nCUGMuq8LynKjA4OjFsmzFe+yMXmuTdXaKGyD1gz+owzas1WRwzUP
Azws9Ni0+2muAmh0q6Hawet9g2kBagpK3Tzszdj4Y2bseOV06NuR+CDoGi5WbHRRGqZ4JGmmTpYF
ovunvER4ACTgYbIXe3uCcYvu+aa0dR/2hbMRTY6lRZCG6wuLuJdZo61gVCcD4IaLzmdDWhed9Ja6
o6cPO5JFcPCdnqHKiMhRH0hgMZB9RROrul44B9Op3kh4+FO+Q5PxD70RU2TBY3T1SuZI1fP8EmD6
n2vV9trlSKjmZw3sizsHac5BFtHUTMgeikRUqJS95eR7nRSoEjA571pseeX4QfBLiJlS5elzfuz2
XtS4LmOn+sbl8YMsZFfgSHDHstw7Y2YdUt1ngjsKzyLTeIumcq9b/ovWTAe/Vc1dUDHpS6pLR5jH
DmSp6Wq9f6xV/UuRlP6Oc667CJcnCryNWonXJKvnE3Xez4hCs4xSUODT0B4bMyPgmh+dupErk5qT
F1p/9Uj+xB0rnKlzvE8y8goqWqq5yL+qNqCsQHu8i8ruSBIihmY/QRqsBjta4BQ9D2NHDivQVceV
rXhXgulvVzG0Am6tbierP5uS44woB/D7MRLMrHytpR9uaa18VQWDUvTQNElFMmOh+FaE/mwtWP4Y
AACfJLIW2TzXPEicHHROSkaabcfuj3B2KfT9V7wpm7ZIgoO0p3ezQmXZ9tyRUCpLZuHptg+l3AYK
6rI+Nl8TBClhrX8wY/gu6qqmcaJ4CB1MKOIzoRNduRQslzrNXy1S0zdyMD001MhTo68ij34SEsiW
gPgNYlZ4Zh39/3HEYqhb1xxY9TbMHoec2mVQDEJoSAQwitlEjIc+DF/6yacntclihjS1s0fSnu0z
S933FrBLv2ZoTquK2T3LkMnArjXMTZUv6ccyTTyOm4DoeCjMgqcOm3TJCQpBuqGf+pbmsZ6yGLfM
rSNa+DQ263JR+O8UJZofpAEQDXLkKRoUL8PKuouK8HfDlBiG+rLEY5eUM63UICFxWUWcY0RaeBoZ
dgQ6k51YA5GWlt0mk9ZdW/QDaEzxrSTWdzaU1BSz+aHU3E6aw02D8pCEJJUDT0I6va7/KL3mLFs1
GbnMMNDWpW6lV/GBchdMjhHsyR9gcFfSwh/kJ+hi4Hp6Vl2dER5wsew5UdnubEP51u3iW+rG39z8
NhL6m/qgIltP6meY5Vsl58MrfRgDqgpigEGO2zL+2XdW/exLtTpWiuoZRHwc6uDUlWlyRCNEm1Op
BR18p+Cf+b+jZGRO0ASXWr0flbGDzG0v0tmez4cLIayuAazXvrSqAlpJ6Xi0fA9Q3LfPE0nWtvk0
xwRvcqA5OjqkpbBxXuz5V1E5v5hWWxfS2P12iZoYuicrNrJdiSpfC1lhtMytVAgcRv+QgoewbPY/
/JRx5uiUi0TyUWCW9DT1aW9GYMt01SdtpiFck8NgMrfpLhbFHY3nx6q1YxQV6pvaKX/KZVIKv1ew
K9Pk9jOmNygJ7K2iKOcapTswd4N2l4l4a6y/dIP8wMI2q+fqHm6fONW2lblCayzPaumriDYQS5i3
sVHHMP90/OgxR3T4d8H/0fMQ9wyX0f83LEhwwWHgBdnwi5iJrRkW2jEcjWNCa/UCbCy4rDEX0uFh
MqqYoYhtBRpNYXZ4mFcED07Ohx6MFVpLKjXBYKOLUWbXq8K/TsZdXrWWh9g5fdKadotcqLhHNgqZ
bjIqL7OV/B4S4Klr0u5gW6J56gL0eFLhyHh7qaZYaDI00SShwHyzFfVQlBAum1LVz//6yvHTT0tt
0EIs9qy8n4N7ekf3Kh3lRXqKYiKQeX3SGn26gK7Bmkwqyca2p91I8KvXt8vjoo/G+zTmMWKCKjjf
gpr0ZGMJYCUZWrB9XTKlhZmLxrzR9csa+3gLA8USeDCnWL1kqA47kjMuuUN2IgMzIP9GKEirtcRz
Yj3QFDPQF9mMMJK2zfcV6Qt1KUfqTrSRtu7ku94w62PKKre1CUjljo+GB+p2aNkmQjByJ6av9S90
C+9fgmfgOmYTOni/frETgVVfIE9AlgzEZP3/KFgaLkBnFG/QauNhmpH33ihMTN70E7gXbmp445MW
RS9Q+m+vaHPxCy7/MmZgo8QOaW6+T9qDo6Q7Mr3KG9wgbV7/cX0jpT/mrcbjU0R/VqM+Jrbbq1WE
vmrS/T59iyoCJcMlYzSPDVCWmfgqQ+Xt9m0Gct6+M2P2dE2bf5WxMHC4tyrG5jTG7eI0Z2KY8xNC
Qm8C059SNTF6hNGolxy14FmYe6NrLhDExIeBbgQwFT4YGxZXEw72udYz4wFVNDUvzBKvigOE2Vrw
u5al/ZiPZsyC3vRYncrpa3m/S4xrM6nvGDUlpIzeeBX90O7AZvoeU2391ag5Aw9G8pkD23tQzHTZ
ggP9gSc3Zp+fp4NI+mTRvifnuYTswtyU15lfUmmuRLRe9OeWth3hTFN9tf2Wml4St9jTu4ycsrh5
XpHAZ1AmBgL2unMw6l8qVp+v2Ry1jR8OYtORoblZuUGBzDKv7Ot8tzp8Z1PNqFf199IaPptVkq+O
GTNqGc6noFIWKS1SUEPnO9mNeZerRK/CjoCgmgjFuyn8aynn68xJIppj5jUGUz3dsNPXGoEucuxI
vRhxltyxBUbbBK/2tDhWMkoYDRaew6X/R6TybCe5xxjVOjBXnD7aON6HWeE1SoiJUtYFQ1dG39sY
oCrheRwtlEL4u1YxjDuap+oFsW7okcsp3hydM1U2TWcjMiWDaWTkRLH0fnyNp9Jx0FwpS6+frdAH
SHeEBL+9OaHT4aSqsj3pySD3SU7EczSMyrUQPOlKg/qToVywVRlU0YTOGXWr6oEYRELog+WkEwzh
pq/QYnEILr3YxkNh9Ha+HeTobNAOB/ciJHoFxQuxumC4XCYv/rYsS4BeRfhNikhxb+vWuKfgQJuQ
KtlVQAcb7BAY7/JqfSubjD95b2QuaVH61ons+pHk9jdFN3Be4WW6K+vU2mly7l8KFd2p8K3u5QZJ
aQdyoyo0hUy7dOMdz1e4a0OfyMflJWr62NWIcN0ngGIp1MkSDIx4wSzF1zX5WKuQ04VW0Dxq/wST
39a4f4HKUc3wG6tANMo58dblS7P04mjZmK7Kpq7Ot0s/1HI86QXjtoGEjVgpqVIY4V+6BOCjmtVP
zpqUkrROfgAh8nfFpdgJImdb8pThgV5yoQhB/7dM+3bou7uh6eEgTZxGNHK+hBZzxeeuffH7tx5n
xsPtUkwR37LvmPfA+73DJsBXsS1hzwftYY1zr5dM95L06o0xoNm5vYfRbctPKffFyMwja2T9gGbL
8Oyioo8+coBZsXboHzas8dOXoX7YVPxtPKhuIdr4tzR/r+YhK5x/BkOv3hI55R400JRhE0OZVbht
jOITonh/f7O0g5UTegYUGr7i5sbmtvwoPiqCdWR9QgkqfBybMn3KOERf7ar4buVbExjadc170Roo
SYYPmHtd9Ak4nB7pqw+ZgTZxOxQ6EaRai8qg1gBXhqF1o/xP6d0UqYuIpJ1uMVJtTpRfac1X1nL0
f6HiKMfWoirEaTMfZWAj3imj/pn77rDeYs5iAywK2M3ry1RFizX51N07xQl+yVSbv426fAaB1Lyg
bxDYRIXw1vej+xjc/XeMMcFTUn06FhPDGlIp66NYSntpBsadQ3Y6M0BNTekTkQ2ZTvl1DRxY/0AS
Z7mdMQz0GLQ9uxZaGw3g5roWUt11T6rzaQgIaimwjWMfTClH2JccXtO3Q0dim7f+eCYIkI4wB6HD
6nddzUw1ol30b6Mbh1q4WylBCiIJG+mid7NXOK1mIG+P63uFznIIVI0GRP+jB5M8VhO8BgRd1iOh
cgltJJH+KkLJILzvHoeoM9zYDEAos4ucWx9oLsY/N+678f22LYiIbQyEe0yvpWz2dYbZYgzFw8rr
oX2bX5u+/zFDQvBub01UHCiqoA9JpC5eYzraY49NXVvYMCsgxm8M9ANVbt81PbPnkX5/Odbtk2oo
HLxkfG5jtu/11UgNeI7pFeXVy2xqZ5lU0a8pRMPfIfK+h3CpESfe08hf/iKZ431pQDRVmdPtwUxk
h0hRkrflX67/wfovc4kULGwBa4xj9NTbymU1niqNqR7jjGGmUknjvUajs+3xXSi47rbtmpm2Et70
DullFJXL3L4z7zU9Qm/Lme0wh/qlWzxVRkKdY0eLvnGq+wt+d5ixk7TeIHAfai09F6wdT3gu6yfY
N+d1QbTr1D4OtZJtHdoBXtXxs4c18kFmaP4967vyDKHhIMpyoh6th4OlVr1XLNYRqSzY2roOLg45
KsPChK5a5vNpl9XnJUzlJSXv3su5cXcgZLKXnCtwihgBxKbzxYBRPNPhFM8lTOViJuDghphXOdUt
PVFzlmDgpq74mIILYJnqMydhip91qDwAp9WnpqqfeZWm24Fmz72Sy7vVWQTM+FXva/Vt7IQBlZtQ
HeF/h1WJ+G8JyGyWNa8APVArRr1DWVSCqyLUVM+L8l2a9vea3lm95SYgDGHkLzqz7veMun6rGnK4
FNTeJ6Fm4NaWTPGby+92eJtC6xooxMjX9EoXOfr84pMu6JIY0f/KBAFlTUgC/ZSWXqSH9Y/tkGYC
JVFA8HvH6mbu5racYeCyU/Wj1bmhpagXZiwF833IB4Yedp6BSGC3eobF8rJSKoX+Nr0vlA7BnaSD
gU8EDrU0k/kjS0meSkzBAF3GtnmwSu3soI+8mDS9m6S+vVjfyRMairffQ7cpDlZSmhkA3g4KP97+
i56mCkW7I19gOMRFMJ7wyqZ4787FQgicV1hg30kQOuvpw1AHTqRxcGHcNH7oBN4wjCvTS12W6ZnG
36cfW1/jP23f9pQkByMPVXQAFJ3/+gtciUnDnBsuz0+FkRjVyLI6DwClqV6C0Bsb5+G26hpphdK8
mGOgiJa5tSir3qs2fE8AB/2p8U6JEc09NARBb7kq+RhBaZl1lr51Utuz+HKuXN6H0UKaAT4apjzi
ue5jpnoB7bd1ZV3PlpYJsZyZLiSn74nVcmPqfnQlJVo7aoJjSEGE6GbqFgXeLLpgb5TTyaKifJE2
k+xBLdSjTM3+UbbW385YwtQsbAUomPLhRPJoyP9UEXfO7DO7W146pYlXYeoGTLn0tOgc9iqGa2Px
Y8vMzP+f6Eq5QFb+HTjqmLYwLNW2VAOrODbw/02iqbWyULqyyo43NCrZBsQsEzT/EODW3+X//Mqh
9Xp7r+VBkuZcv4acCGQQ+69qGOYPDHDQMoYie5yCzCK2KEOXNTj+aaaS8sx5JJjGSmxIXMubqCW1
40TPJVIdMm/76qoylTzdfI4dYlxPNStzS/+pc9UyyOc3bbiOxSgf+vWPNJk58KLXqjL5sL6fTJNx
sUL55fB/frYLoojNXsWBXfgFoEfD2cVanj1h8n4qkujNFNJ/dSY726xfMYXINwPxkpcWyeU2aQ9B
ZWQv6x9Rg0ozqO0arjfv6b5qbYWZeYXPxGJNpwtVI7isX+mh9lZh+7z0aveeqIMgoKvXXxkqvQ8o
stEtA9bIqJNLbbYbqPFYKE3RPtaDzF7agSGY1bwXmErIvGgwCS9/+Glk3luOym9sJy9dp3/c+NY2
nmS0KjiwIzVhdFTPqX/475Qe8z/jnpyF7qapJh1207T+D6OnQy2QRdbUH0VvWvd6nFEb0DI0MiO8
mp3e6A+mtvj6VgZJZESlpyxjzhCrlyI6IiUVRAspjDxEowEtiqqMHVhsBXCHLBgXfPviWr2RKMVI
6dhp1Y8m4vLAURGSga4g/xSY7uYARyYFyt00yReIDRJx6tJhEIh2vaF8aZJ4flrJzKOdDRuVQNZD
3KZ0JcCOJ4Od7cbUaLxkoWqUYwA3ALXWXbS81Ib0yW4G52ox4n3+fy7gfz5ffFTIui2bFCiuorEC
f/8N6MsTr0axbQynEFt1kfsI6Sbn3al363ar2n2DNo1ty64TFDALOARbfWKmzdmWPUPFRJvdguBJ
OqlO8owgklbkEk0WrE3J5asCAlDhMCkggZCG70wU+JrjmjMjRd8aw8pbiqu20hEWdlhwbjFAg0OG
9BwrWxzLDfcfGNapAdNYmcpBlX7AVg3KTA+S6NcY2wyUJ+05MyzzGDQNfu3X/36dhP6fd5oUQtAV
FORU6oK8k+Xv/+1CVXUbtqwx1SkLtREFxdCelEzTs5M60Pm0ibR4lH4EbaDg2tHAajsrJ9xJ014t
EkSH+sdBG/U3SOUe3dP2dl/RH7y27BBPg+ZQvSwVGjOuldIxnuulIdQV/fTq3K17LQvYG2NFgXBQ
s4li0ZlZQn8+k7EBxdeXzb3aFUgAvEavi8dIteCA9HRN9ubglIlXILo9jkvxa7K3oKtGp44hktgE
/OIW98l7FLKQi9j61JsCk3Abv0EKRrzkJPZDi0HCKhKCHcLBfCLt+Z5HRTtMjooqbOGvV8VuDDnb
pSaVgq3o1SHFqOjR/OlPUUtRXybRsO0bOhilyXFOx7hw0sdx2q7cbk3xL7FVZMdbRliEt7+iJr23
q6E+BMXwa33e7DUye3k/BRGirangpGCtuDoy02n52WZwIfIzObAFEhlusKq5htMG207mUNSLxlud
8hza/4a73C+d0+oUHpbQXEiPj40JGIFhi3WGL9t7nNnU6/pVvHyFR+MDKWp4jNXmuLrnV06AtEV6
rzPNt0paOOUA+HjsiSjzTF38BZpMxMfA2FJxMo7xbYpqxqbF47UrKGkutel2tMER2+xllIhNFKB7
nRf/IXN3xGSJMJ9ZrZXdOPmsV8u6gVpbeJ0RtfjtLOCu4B5+SovRq5w7DkSd3x4Zkwbb1Ss+EKB5
UBSfI+26EtKzKjfO4BdPdsAHosTheK4Mfs5JtfpLrAOUWFLfMyZgbpqGX/SvRzqOJmeyOPtrc7bf
x3GkZac6X5gOvWbthpEl3s5KhqRO9xIt9M9bVIKPHci1rEA0Oyodi26CMVyqiPqzkKEF2yBt72y9
vy2o6wccsbd7tY+mObV9454RjsmQQa34dBcFEW9pFjljcgk3WL/bAgPfVJXErFhXEQIZBELJBES2
HyZMJpn+j68a3P67xqRTrvb1Y0n03XFkfOau3Z2hDB8UjjDHNbCht2AHcbz7BNh6hkfYXeuhzk4w
TNDMLtdhfTmGwx5T43HtCEcCawScPJDWU1Y+V/3wYvc1K2EwHUJlakIs7+pnL7ihAbYQp+sEz9zB
5VOdvue+87yGD/QlxxSmPsVz02yqRvNhmOC9B+Yr3TkqJRibPmMKpky/tQJk3urWJrNDOQuapvnv
1ctuYmP2WqfCn7Hwdiot4kcME/S1+lvSNLtEsdvX7jnldr2w1zhL8a55+fJSZP2Hkw7jPSgxbWur
Uj2WQVzAG2WBWsqWtV9zQxgXob6XFaJuMvywqUpGzjxwWuOtTaQEz9AuipuTndvQC3xULWOVh9vB
0qLz6rFf/wCnfsw65K+ImbUHfp1kl9axvxVzZpw7acZbi4iNdQHEttnd3RYzn3OhmwksXDe40RIe
PVBpM9zQHwXgewZ2dXWwud138dQ7J7q97VmN7KXvLpSnYdHqQ1WoX5Q4YjY2NMPO0Rm6tqQAbqno
ESIu6y9sOLltK6Ehu+NYqZBy6QOt7LXZPMlJhDu/HrR9tOJSpzICglhP57VWFqW4D5WGpDOUUzgY
pkTdZEaT7dKuY8tkgbwkiI0xuYfhmdpJv2ppN7o2o81fvd8v/V9XUeiQgPX8Wr9QsFTmam88ahl+
YZYz9WxpJOH8D2FntuSokmXRL8IMZ+ZV8yyFYs4XLEfmeebre+HKyqy63Vb9cDFAcSNSEjju5+y9
NqvpQ29bs/AniZSjH0YdPW9Le4ULnpwyVaFp0wGWTdBwv06INRKbZg5eogiQAtopXpE7f17C9Gom
9QuwRwgNeBLXGBDrPeZ6/z1HgIivQ125AlWxV2rKFgmO81iNZx0ZOYX7qmPCPoSzzT4dGutId7Uy
bo3inGVNOhiDnImjQKJnDBFNIfjM5ISkdAKc04wnjdB0o2bA6KujCiPiIkCo15RXiDbBtpfgrV5c
irrXy2+RkzmXZh68i6g3bwnurD6j555a4LLmkSLRKBTQ6mZs06IBMVNq3h9TvXb0tY2sSrWJg2TI
qzEqz8usAZEa0QTwAszJxVYkgJThDvDPcmMQpCOfp2aibUvYO8tofgdymCWBp77SryjWTjW8Vho9
dFagV7khZtAhog8dxt9zkV0n5wcoVJmDVHwssR1+2bU6F+/lp/Wo4P99peANQfBNtaOfY0uhxbHN
iPX6vReqN1pj1oHVNiETeC7OuQfGidmsZFyD16goM7rRQVadmwbRsDxsTTdbJTBuNmJI22vZvbmT
Odw8Ix5vck8PuEysvozWRV6/Bl1HA5dnMZTUVSxyhCWTWfVUi4duFfR+yDGULE/puov82ThJ+k1l
YQYdCJqV61vLCZ4KQdBXbU3d8e/5wI3+7Tw92mLF3bnUyVBEb0OgnKeUMXV3qubGfOiyXN/IXpen
imHd9E+eM3/Pjci/RD/ln6LhlG3xvQzbPM3ms0khSPvrFP2UhK66jlnjHwyayP99zijU/5Vurtu6
QSKt4DJSbUop/zln7LE4CxPAwiFHOXnFF4sjwy1c/Nqw/GJF1eNzriuvDWWsS6KQwZOX2vglYD25
iKpWvY1xvw2UMN8ULP1urQ7SIFWa4LtXfU9Vhnu1EXj80nAE5Ovmh6xyv4iqGW/6vAH8K3aPIZcI
AoDUzSni/b/7XTMRzlCQSp62MNSgD3lag/ilcjBCWtWPKEcDJwoYA8zhn2oHexltaIWanOi3EQYG
jF/kjBVoT+B1PBsmXYQhV+yLPeiIklO3+IxHulAFgQ17kP6gUsqy3Q5oLJdJmrwbDdS8cvJ+gcEm
aBeN71odKoLJnLJe0jjC6jIq6a6eYZvjOBbnKWmvQVDvi8lSWROb2UGNyXOVD935PJQSs1KM71VQ
XBgfmh+k4F4otLrPwAezRV0xApSxruGzJ/t40Retu9KFew1DgOWyO+lA3yRCQ/m0QdxuYipGe4d2
7dJPQkwnkHaWres457CYpv3v2nAQF3tS6Zn0ODgsFnkAul1VvzdaSA2l1Lofec3o/t+vKOufSFqD
XB3NsB1LF5atO9Y/LigkL23hW+4wU53HtTa38gucDgsRt9kWWIK5IRC2X8YgGcbJLW8a2uI3Cxla
XLN2MBvtaSisI20t8y3vqXq3tYMxej7UYLrs/HQSKyRA+7x2KQj0KtVs0KOZLy46xJVPe7T7ZZSo
1VNHYAuibbrcled5v6fqcnI+kaxmfBvxpF+tVLtVYaS//jmS/do/RxQ+Pzvfb25pVIudNVbVWmI8
dY1Y61ikv3wk6UfYzMMmb3TrpDFD2gdZkO4twePTd6uUtHIbw9OgOojgIuvNUMp8ocXW8I2JzIEm
xPj/JEybc8Hp3wtSfAXQcTTD0qhGCVv8A43s9ZlFXsg0kiHg/vxL0nSy6jdTcwRNDE94F2YW1U7a
1XBcx50Tq90djC7WcCWNfqQCKApJIF/oYTJkNlCzsy5UT0kZoOQTSJumnOVxp0S4NgbUBEihLf/Y
T7iGCC49xRlpVZYsvs7TFCP23kaaoJd6PmKx/zblln2JczehvIouBLjZ0kAbFqAZgQhIlLgVsVIv
Y3Ev542mdeUqjgx14yfOhCw5hJFmthjIDRVMIiqkURkrXNF9s/zv1zQX7j8+UVNVdZvh0RYaq1Hx
z1GyLZzJQkQMEzu/0mud3lGGLG15m0uG9gifdxuNQDB1xa/3Eiaou95n4Az6NReB/pbSC3ZQoTEf
dPDfqtRRpn78kqr+1muS+q0jM3z/93zQKJuxrfYBbsnnzuEh4mt6DPomm/MLhmRfm88jhOvnNu26
F50G6SLMzP4E47d7iXvGvRJ50JZmJhoG9IbnMEmZUDHfuOVUr9GdMN76dN92rm6IFXrrZFuxcodE
QWWN3kdz07Jqw9efz8jMYh/oYffSlUyVYipW8q8qBgTziCjU/ePQYgotWHANOGzuNjIkuvqJ/aMy
9kFp5scel/bKm68MUTrVY0PyfH1KS6DuEU/6W8A8FHqty2BdDCe3BBvvjMwMGnySTIDn6Ey42yvA
LslOm6ePZDdS/SvGaAG8EhRcE5urDB/Q0tINlrCDFocn3Txiuaqe+hQ5vQIzF2+nhp+DzMEi1Lxz
EmKjMDom0sQSEtVV71Pc3nJqLV//cwRy0Flblqdvawvtxmj5OG8KWrtMsJEtizG81r2mXc1qDm1y
mRX4Dl3Hvs7ibY9n91UhTNENCvFpmbG3ma1d29631c8BnnzX+h9KNxZX2jSUv/0GuS4P4k/X49kW
1Fp5GUdL38WOoHlV1Dc9NMtPs0tYijC27+TPhnQWQ3P07xVFeAWm08FLJxu3DRfakCZHdJTpK9XT
ez0RNkshNv6s+zc5/8hdZpre0Mc7ZVLlaQrl4d5VdagJDv6o0rBpx7Th+CE6QPzAvtVLpOvli+eI
baoV3ft/v+fs+Tnx74OY49KANG1VwwFuGtCE/3Ni0uSKQgEiTw519hwywdgWZY7Ia96E9Yz4sKMb
a9TmjreQhOx4whWrVh8RkRLb0UmUoyySpwkUfLknz+luNm0eEK6KeFsSzLz8kvR1ABo1/1XMeVXy
iSXPyz3m/6fKKcShmIcrEobAUwyle4CRbJCks0jMNH7Jq9xYpHYyHORtYoy5sy4Yl9fyxihCEmbh
iON+n2+ipilvymAe5Bq+1KbhMIAW9GYu8LxOQZWRBRPGhLBSVhRcwR35aLlof2Ja6Npl3fIgilyf
uGT5HNfz4ZU41o1dO1RmBoTjXEvT5ZHuQlp3Am9izHfcgTPJEMGGNdcBbe797X//xjTz//jOHN2x
HRUZh6nOBdv//M5q/DbdkIXe/hGwRzAVDAUqpE9NlzaHPAyDjVHbEcGPib710zS+6Zb9I50B3fhk
ko06+dpWHqaJeumNJr64ea9ie9TSm1Tv9HZElPbsxijU4VtqFHiTSBtlOm732xQfMbaf3FlpdJ0J
9miCkzVlPISog3cifBoQ3Jxjx8qwVkFTnduqRuumz3BzahhJC3Cz3V6mcDRdUD1ZNbl7KAuFrqEv
i0PtUOs9Dho9aA4NT2BCn3NtFaNT2CEKC1ehr7UntUmjlatWFgaKId/5ZkQDLu86C7ZZke8wSMQ4
1hAtZTYpHKTy5UsJfyzUtHzuY7xmyb9IlBHeD1YVQ/rCzNBaR6THruu5y6HVrnUMSBBZ2E4AjEyk
qCoMk5EyrI2vjmp8aFOk7fpZPSUI5S6abLx3iOSEzuxQEz3+IeAbsz4iWtGNTz6CfnpjzWndPSX4
+Ds+/x2uFeKq1r+rtH1kIIKhKu4odr+m1sSNkc2VuxR1iFwXTvT7aWyFZNZWRFqDuvnlZSK7ZdR5
GDOJDBxnFZMVFtWaWgsyd0fPz53dl/taS84Tg9eZ+lFFDHipYC0qw2KZyfCeKiy7k6Z9PHDFYaMs
qLioeNC6IhbYKuhlGUHrHdoiJrOSo78bSyfmfBJ6mV8dko+jVriLRBcoyRrDeDGVaWIocM4CRc19
Mif9rgnlIInCtbbNG7O59k1DPT9r4x2GRBDFOrDijD7r1dEPo4X0otCmPsIgR3ZSMup3whSTJx2L
w7MRNVuNLua7m5ozqhVnHLlRBNiMLkDi2AZgURcU7ZXQ5jLMMsSDmNHGhS9wNqmyiJzlQr0qXB2L
EPDPM1Z2UsP6atpjxfWVEj+ZHiJqJUD4llHJyjLjROp2diPoK30xh++tSZzOb0UKJoCtWhfNRcvK
L2gptdfMmB5HMjNOvpYYrwI7seK+dIpn/bAi7agh+/nwmTJQbaDNXNupuISC9fssfMjmuGzb86ki
V+1DsDS6qrqJZp+v1C95VSgeh0Oof6RRa97RDZ3RgtuvfC31LinVZCuAJSN0pcRMKnXMX2ZJ8dNO
qAxFLJ02tiMUAqgNd+l2pPpmeB1WhpPoXxzL5h5pMJImtb8dRcRYZ2yUDIWQPo797i8jvdGrassT
A76Z7KkPGBqF1P9GAdxTWbeSG3uuYKVOWjOOLHKevGjk3hFT6RAzQQODnsrOiKlBpc7SQsJ0EsoL
1wSV1Q3cgLdSTRzCzM4QMRezGZ86+NXOxtexjW5+NlbfhNKvsnzwftZZ/VKKxHn3ku425tRGCrtK
D01n5QgjgIc4NaUDOdap1ljfDFljrQCn+awQhdl85rLaNOPlEn/YJqTHnSkyDqwo2XPnc+QL2LAF
0Luq0JC2/mCX578/rHQE3tLa//vzf3/AtPJvj1TRoV0pqT3j24m/a9I5m9B13vK4Kj+rBsX9lAX2
jgdQh5PDdg86SDNtrNLvRqRoCxaoCiZ9szs0OLrWTVDC/EcSsxj6sVjS/BsvXk9gKlmx41KKdZIw
22nTPFsr0mqXAyTzY9P7Odrhsq2a5DuCHmeReigdoP12Wzn4hEPxY8zrdDfimgZL/lNTv7XeFP/w
ApgMiQ5Hj0ksXsnBezLKOvpM63ciHpDoVY3AlZknO5xnB7Mr8P9I/YSqBttUBbksP3+gVHQ0vGTY
FYb23a46ff/3AVVGYuWp6biIaAdctTiP9lVZ1zuIGOLmhryvps14NulQuqTOPaqSJ8vVkdXlKULY
0mzHk5gZemlJzA+cLlnNRmO49rFfD0OlA5ZF5RwNhslcPi8uGh4v2R6QLQPTLpVz3NRQzDHB2qDk
5C8AQIFxYExrbZ9q1nuixevHF0oglQMUbI4rUrrjo1ygkSXNBKSjL4cQ6RBQXV/JuR9KDfTwvaGd
YiHMtwS9X9Lq0XNmuER96N4qFJn6JPeydFKfRiAqStJqB3DNeCmqwh+Paoe+43Gcplm0ts2ievz2
XwNJ3B9elZNjJS/vwG0rsE1YnOQktevcE/IUcZbwcRWn/0G3xQ8/6XGNueX4zLVT/XTNDtXcmFSX
x+Oq92Hu58RH7THGUjifUzjivhwXYWP8FlpMMwk/m8Bq6Ir63ABW2gwOKixFGYOzQqbj2tXyL06Z
hE+YGc+dZeR3SDvDPZn0Y4gR8RXHilFvevx/jJH492eNms13ecIY4qLaKFEujTq1K7s6DuHsUs00
w90XffWtUo3gZPh1dvIMytRghtwXn3kfCRz4fLUuxNrKHH9l60l8GGYVdkkdfSogHihGWrz0Sfoe
aknzjQXSO62G+quh73Sh/Iq5WsHBVdQtgqbdArl9nao4vJTl6C4Ifkv3CnaHi1DDbiWI7/toCms9
Wln/4k/KeHXD4Jc8DbVR2UzQ+Tf6/FOoLvat0uKinFKUmpO2kCp9XEHbwgy7j8A1lPWYa+0hqIvg
KZiiX1TxoArGDFSUmK+smaqrPoAxjzSnvTlhNezKIvZ2TpD5x4f0JdFBqNWOsXZZ8P9u7TuCrLCk
QJOWqmBCBhV+B1WJgojO7sVA8vRuqd6hYQWmzaXXqkS/PjkAn+TIbig26auuRXmZleDKHi3xmrb2
gBsKLlURAKozLFwoj1n/SGZeYXbdxqfrNPnuL+DA9g3jQL7D7ZBB6HXbq5OQz4rz3l65dmcffB0h
dypwB1QEdb8NfMrD3LiRDW59qMQiqZvu5gidfE6CWnZK29pXaxhc7K6Gt8RnnjIHSgkYztUP2BLN
LCNsNxVroZ0vAgyaakvISJF6K/kO5WHkVjxn5jeMcboKJ1AXAsZ2MqGOqwzCfPzUUM6tMUFHLsh1
yPXv6jg6NCO08JyxhkUYMhciYuNmlZN6LPS4AgvTtdSbZRNB9RgHPBtqRhiGG1k7bZJg3Cpk+Gx0
j5azHfnpqaBmcB/VCDSPE4qd1IfKc/WuS+jiyhN5TDw08WQOkBiLjgDkoBWVX56W88ZRsE9kDUvf
MGsBF5BbOoteq0PUODRI9DZ9qeKyuIed+jhSunbz+EdSmdvI+bylkmKemqWCAGluQYegq4gpwGOb
G0Q7NO1Vpf54gJ/obkxHc05jzttzAHauBiJXvjIKL8JuxoeEg3ItqjFdEKcBwwqtw1qUfXbKai7t
iRTOPE3TLTwb6yz3YCX93ouE3pGZRJG1APKaFMp4kUoJ0o4//U6n/zWQNTZQso1S33se6slbQtd3
6cNyzoeesn5IA+ikAZSWkje/BSvh93n1xAYdDNTdjyikVoetslhZURmi9NnoumJ9UbA8biajyBE7
qelr7QZXlLzTV8sc6iV1iWEddEPJo36eYIZppa7qNsT16XvKG/z05QCz7qXiqXVvMxUxH6ctmH0n
rwaRQFW13mi14Oka+9gNWz25jeUYH50MwGLeO/0nrd61BJn/4yeQ9pTrjIhLtUu/zC7Wkr7DNzxV
JoZwQdzavGk801zKFyzTBEvipl+MBJNSZeXi0LZF/6TnTrMARnTqHrh+SMXr0Jtq5uwxacPWcOTx
Wd8bGHjnJqgQQyrceqEZWFt5lcnrjbeRY1eud31kRTuS6+s97JDiOoYIvz3cyR/kXl2xy3wdBmN4
JsOh5fcU4gXe0bgW05SdawbBQ5tUw7b33qDxyIpR1xS3oBTOldStc5kG52RU4hexyKVWrQ9ddEpa
ah9JtC75d8KdLd1EORuZPRfkacJqLl6Rx1xUV6Zho5pDAO4jnh4q+kTp31IMabeOr3pB7B5M7zZt
1n5l6resrpt1OO/58zm5J8+Btu2vPpSMMZ3ZcHMvUkaw4gyJ9/KcnNgEZc83p3kzSwI7hgIO9OZ2
JUnmSk2WndKor21YfcQC9wKuyxtKR+zqlOyPsk3eKFTeY1ZDRPMlqxqZzmEwnLth6tMb8+psQ+iv
etDpRl/NoUFZbFT29wxQFzbvFOLFXmr2m3SiGkItdiGF+370HgB5ebUFj4s5gjdWc3+DpMvbeTgf
lk2g2hsL/QbUj4aetLjiT0ewix7n5M0bmwjVlvIitbEgwt9tx+EhygrvzrrXeapS9/LQl0cTI45K
Up1dkvZr9a34dGP1DmzGuvt9ap2NngG96HzxSbQIizy7rc447wDoxKJbKZWuvJ3lthIiv+mJeOnp
Ab3XfWscRox6yyKxrW3vIh13kmAbsej8Jcg0prFs/prYSeYz80uxg7iucaf+FM3tn8BiglB6vbiV
CqS+XDjBNxoOT6nyrOMIekK85SDMH4+xBcs5r5IEL/lkrqJMCT8IPQVfYDtosIy+hIas0UULSNiY
2ix/cYXINnir9CP0/fGkCTrpqnJDJhCeHEjZT5Xfv06D/8yiS2wosudnWPD5We793VStk5FyZJyN
MP2t/ggdNX0zNftqK77yszYIZIPW9JXudQ2vEXgyUR1anoZ43NL8jOLHXqmGwKWSFwdhsIZQlWFY
PCxFhRfsioGKAqRp5Qt01WVekOfQuYSPdHGf3SMjAI7ORG87pbD9lYJFE3KVDwVe4U5GEZuWZR21
YHpxRzvB6/+vUqLeKPZyKqp463EFXhQ12EyQek+jlYjHBh4bo6ZX9qCl2hlE65E2Y4kjLVyKLnPc
VZA4MARAAF76nhkbMxtsKqNhPTWsjIy5TlvPKyM4aPYOj6n5HGJcRqe3hUBVv9FIMfaQuChBzZrq
skfQ++c8CoafgPxfVCulrjfJeBWNPmASFWekJj+zwSy2KcGy21azIUNMv624TqhCdHTLd8pbwChF
/J6labEXzD0INyF1G+9qh/Hmj9ir0bufjZvCILHF0VeMt7D7V0ivTOodiu+oTNsrAerGI7vX781y
QSuwWVptQ57JLLAjeMPAQu3l62mAF7dsYFzmw3inQhQ8R6anP15Umqxd+b7b43eZZay+2iERH0BK
Sm0VXTJx9qxdEznpjUdQfEbusOnmI5vgp30RTG8ybsaaFd3KUAdnWF3yTJU5/SN4y1LT74IYv61i
aGNNuxbtfUb7Y1uK6TYEOtxPJYUD6IEqbsyoXLdzCK0lU+KBNrJe1I6QNLxjMW/kntzoKO2OYsT2
9+zPtYkxK9CUGYl7ZyKmb+MSj+Jjbc6MSVubFCLBA9Xel8pStlofeD9Dt6Tr5XRbL2Ge5snSpp1U
S1Zv00Zq9ZiuX63EUXaDIvKdOYh036Vtf+0thLhlPnpPgeqi6EG3ITdo3TC/2Xq7nOL29zkYUs3x
MeedRuVHEEDJiAqdwZQEX9GwYJaHDW2SpRaMsO4D5TTM0sukbieSEGZ1HqtU/qovXmI3db8Nmf7Y
6f61M78Enn2hANj78n//XADJ6VM01UpVowuVIOvHVJlPONTad6Ns0dDR9z0pieqe6tbz17mVZh+i
TS59wE1lDGF87RplWJlRlBNpaXQfSYJqk7tOuLGzS+muMmukf9Xm71HaFaumtpp90xYFYvH0s1Bc
k5qZWq2byi62vfGmpbH+HvaheTIgUsL04DBiWrfwW9JnCsLbutjvjhZK3fmA9c28cZNtn/mYb3wu
znverlDVIaTFXrqQvSW5abXCP3gNhJhS6gKm1jlmAddKE9pMt/xhfO4QOyyk/6ag7wpYwzFq55bO
roWs67C5aP6NiRfxM6z4jp5S+5dmAjVStyhalbDbWlaFfNzOvLfSH6qjlNINRc9CGBzFwo47/dMF
/0LDIvg2dPTznDbLTm5bEtpGStqiVudU9Lkg0+hiA4enP40lARNG4L+EA2brynZ+6VgtN04P80Go
XnKcRmByTQeNoTVz0mvGAAIcavL9oLrpnd454mqTiCAm7//YCwCOPM5Fco+S5wrVfr3jZjvK68/A
cI4zDYSfPBS4BZsx+2KVbvGVP7EN5moP/pRriPGBZ5u1y9pEh4FJlkEU93zLxLoSKu+45wk5zTso
lAXZq/5L1j7nUiw4y4ymITEPntpsJt+594qgf12QeDQiGYcL+h8doiZAa2INykEKpWLD36pNMPOT
kU3peTOu0syNYE1V+Z4Q4QrB9+z1/XscEcGxNGiNbsX03HRheZPfUSDAVzyWtvWgwSbqDr5l9j/n
nTo0AeezQzMQUr4G8lkD/ngkZIhn1rwnN9PkUg4o/JM8H9OpoJdQn+WzLIalg/xPdx5poukYJhgC
VZAp+Kxg49XtT6+OF4xINYrZ0F+GamE/daOvbNHGFHu9AGdLhre+RDjnb/tOqBsaXL8m+uJf6sH+
hbb9906Y6VyJ1c2f8nQV5PR1ZPHXyn72ZuO9dbD9TuTuRVBiqAkDBiGkPbN/DA7JCsZsyXuY9eSu
M1x9V90UXsk0lLYtfjg1Phllw4hN3k23wgzsAyipWdZ7nfcwIid/Dj2sx09j6z20aMQATMdsUtd5
CMBglbY6MNt2qvYKEDepvoIjUj/Lo0DVXuPMZYQzwMGTMqBlzx6Co+WUieGmFjpAKqr75Gl4rFQN
7+jOG7nXkLoIy0OQ457IKpvjdr8am6hYxwlPD3uHto11fwWsL/0eWmW4NOLQv9nZAJPepkEeRig7
+w4RemPrkBxkPUgJMW9Vpif2BToGokpc50yLdLogvKQ2OpsItLQ5dmnBvMTPD7OuD0ZRkK1yKrpL
DW/p4x8oX3DzJ7P0mKj9CWftC2RRFvrEdWC5KKAj3ToiOxrbn1Wk5mB1ugvNWHtrxIY4/t1MkJHL
RVnMVrluch6x4iy3fmeLy0RxQeDiznOTSwWJb5nFWYdxr+d+8ZL66s97oIhes4KV5+MjAyxC7xUW
6JoaPNItktNhMQATcXUYMaEGbmSfVPpzBlwACGdtcanH1Uumt6iRm+kri64ZiyJ0cJJ4ChQoT8uw
Q1jRdKVxqc34m6W00X3ybeeUT9a47BxaUfTueiz7PCGNIjo6BsL6cT6SYsdG9+1DGlhPCJHLFZlu
WX4tNdjSTR5hZLQN4rUjMjMocqMZLj4eF45IoMDKamQE1HFdlWqwpmuNGWR+AtRC4GnAR7OWzYiK
GkOjIIdohrg7QpTtjvW8kXvy3IDI/FiHDrVnPMYACK+kNhoH2bgY5k7F5AI8VhSt3snGBZ8gs0VD
K5ftxIfJrKZdyb8snKI588DZyjm6Cu0NoygUwL9Tdrkn5/IuifPHdKiPs8wZblh9fjxkNDPaqrgy
caZ9VwvvxxQ5NiOaeH8MY83UWN90QG/+pLvf5xBIoGOh/kL1YVw38ZTsENHv3cljBQPae428fz0G
RvXiWVayA0rgbn3YJC9mpX/IO4WW71ejJm7G9hL11JbzbAr94TIcCyoplRoB+wFvEoRYJSNhZGsy
P55d+j2vXlug3SOKYwcAfnwWLugVT2vjLxBWNmPMCme+E5uUeIHaLIdboVKtAyyprxX8yJ/zT6jj
9COz4+TOx+RCfCYtUgvC+lUfh4MexPoadzWgM+ZvYpOJGrWN3z8XuS92qaFmHxZPVZkqm6ugWbj5
963ai83IKvuu22GysCOzv/4uatOmJuOw2cl/VRCnggJqMwIdKaEEz8VxnOxrJXeLfUhcSBRVOyKG
6s/SH9VVSXfiYJWUySN6ySh746FUvk1l/7Ork+BtDF2IPZUBPGFydKroDRqOEOsSmeoQMkZ1XCbJ
CAJDOiOMGG22oarltiQLaenPOAetratjmZbFRu/hWEq8jYoSfE2zjoUrRO53sO0D5bZRz4k4fySV
0YwjX+wN+8awHpjcvfBo/VorbvOUtOqH9MXUONuVAK+W0MH2xAX1jyJ1v+ZzzGGEUg+t8/DeO8Rj
zGweVKbDfipsHb5eYu10priPGTqqQvVkdsgpNUR9CXY/6HRVv+1GLwEbXOivZdkQDmj2T/LPSocO
nltuDKHG29Loq5ewtfAUomKyMdVhwdSZc9jDR5HD/1cIdU6SCcu9ifBcatXwZ8dneTiWaXhsy7Ba
8oTw16anlocJtNZycofiM9DyaNv4urbq0zkNcsYWWQnpaHPhGRRNdTYJIbuWhutcszAvt3rmmQvD
6IW9IF6UP0YSwQM5VCKJwgVE0QBA5gaUl/nMo7Z+0gm3kSZ9N4r8w+M3DwYOSPJxvkSho32ddwB7
P3YwT0Yf0KIPVpxvtFkwNRHSfJ+PTGCVr1EVYwYLgpvHoxv9de0/JK1yOivPVW1XbCLy9OQX3Te5
d8OTvXRGxds+1giUxO1L3r1Y05xxMo+nchHiibraxQOa9oFUnGvSg9D8abiIc4xudND1KR1RrBak
WYvEPX/y830YuvaZ1gpFQFbpjz2R41yOHEcsmzlMt/KFvnsEuJrtBjcNg7xQQNDrNU6QKYnv8hx5
eA242lbb+8YY3qi73FO9s5alpyLGsAukkalBtltiDus4Ntpr72LCAAzXPfaqeS/2DB6YTWe8DdVw
SelYvzK0tbsRudk2ymIWofKbReH6FQb1TMwt3i2T7GmPYDJamlP+nkIK21JpKdeaoRGVM0KAJ37A
udDfWMCm1G8IRo2b3Ism5R5kE/2h+bw+GTnS6FQrv6ljSfWEHgVr0rts8kdGcazBza5VRUFVNPee
ZUQqrhLlXAkUL5Ygio05p7tMmIBsbdzd94b0mEWO1OqeA2bhv/571hk4dSri9SpmemTBtAPZQR5u
6YSHB/9/e/SjGP8svaSN22CThPiKauH98R0AXSbG8k/VgZHaXo1jky9d9QXsPqSKIKPkJZSOWUcB
SUYhCIWApv4axUB1gyTKQD+zlxNhd0MGtYt6cmGkIIG2xogV3CDYJa50a9u1sTjLMSehZ9G4oTiR
mLaXRQJZG2jsEI2CKfZx507buk2YTs3XjIFdEpmt8l266ggAgixU/WB6r5CiCA7JI/Rv7eOyfdYF
zSHH6uwdNUv0lSYZbo83SimF5ko2bTU1dfC9TGi081ZRFnbpjqy98uZFH4GSzsNIpamrx5Xx8BhX
hg6znWbJY7HppXqxccDEUY2GJJYFZbbISD58aLbh8ZpLqQXzLQRhuuH0u9+3ueDXqAwbZxBI9jKb
q4CxRby1EyLfsWD6syTdVTV56TqzFXtVZwro3bB8d+NZJe0Fw1p2gmsj4vYPSX/9WzKpSdE5YQun
TsqsuUpqZ/MoNrmBcxmrwNzLYHHoQtV+UPI1wOePkmLfjWDo8e7XHoGxdXdm5MUZJnUt3FqLjNXj
WQpcrEb3sEDyoPUjshKLBOi19DNqJr0i1EyEo6DlhAaNXlbu9Uoy7jUVj2Hmwp2d9ZnqGGtnVke/
aJaGp8fnVZcvFJ0IHqLn8jR6CsniZmf+WDt18+vxuan55yRa64eRdiwH1J4yBiUZ17YQNhouCJK5
88RqJN0NNtF08hBq6ebRQldbBrDCClfyqzWZ5C4Fnu3TkAPJeZg7+2nOH5N0MQIMl9C8fsWlWpzJ
Sa1OPWv/Zd7CCWPUeXcH217FVdSu4jQMF4zc9oHPtMFOXxILnSSYORvt8ugYWhn5yiyIToEfCPrt
pTjlnTIco+Jb5Jn3zNO7d2h3VF/8vP2kyDHXPBG9tvQWqYubiBQfQCQv7KsDmpFt8cjo5b58tJcG
T1tGdZnvBj2vT3LPL8b6FMznpvmc7yMdfLwau97y0XERQLcf78mNxSbvIlqlI8xDIzeKXatr2qWn
ZYn7t7Sfad/6+DoU6zPRhxcjG9RfmvvSFImCtc+gQqjQPG215F1PfcYfaXAn6OAk5EXUGnm3rJHK
rwkV0S+OOnrbAKf+wmgy42LmqXGiZonxwUJcUgIPXgdy7UAiVVCfwlGvTsWfPbC46r71+m1W3CUL
aQrA5vviLhX/9dDIA/mK8z+Endly20iUbb8IEZiHV86zKImWLL0gJJcLSMzz9PV3IekuVfl2uB8K
AYAsWSKBROY5e6/dIei1JyIYiVZLt6bBoUGGyoOYywAhDA+kijMu0DL7+JGA5gw6cDmszVJtX8pO
idcWmu9t1Ibdi4AEswwdb7bv8GrjDWSWB1N9nrKsfYnM5jIkoQuAubKQEnr6koBnSuSgMM9K4g6P
jR//rQbCeuGKpe2ghBigGp21XtdNa7VPvZeibG9ZMtonlWc5WZe4BJvZRpvAzkCdD2t73ZeCDLyo
wcHCFOup1ynTOk35II/qXu13eeBu9SH9/BKSKD6NC1GFn8mcPVwUMQoUVYdRP4rXGnf9axB7cEM0
S1wqv6hQxPawzSv/Q4+6+iluiWxJMPZ/FsSeVkPv/wxjbzvgr5cAs1SLZ8thWp7AVEK+Ccy/ct/K
19i5u2U71yHxjc8y39JYF9Gk7U2ylb7QZ6Nef9z1K2LM0eQVuattlIT41MBm+idBEnLjzjyAsYyg
Qg1+dOgqoV91TGS/4BHp9ADL2Lwopf2N+cJ4kAbSIlsZFRmUcrwkJA1Yhd8C/099/UisVHR3O0uP
c1JT1J6oiLWxmUK6H5SV17NIkJwLv43Hg0PbcIGNDRVnvRpxuF9tv5uWLjlmJL/Fmb8oNeQ/ZgqF
orUZLnS/6O8X/P3C1taxOmnQuGw8V9KR5YJzXDRZM5wbB+2q0CPxzWwnTDaIm/5CIQF0nKyvXiHU
wQFsvOrilAbN/LypY+VaiqaDptID0mvCfH5cFMeoC5qVVBqXo/OQplV8k+eT+XyqgK/AYoOl3xMT
M/8u3FtaY96MAhPwnHmfVwiShekcGw2X5OzwEH5ODzXX7n3RNFOeB7movi+Ccm6ck6YZ7ZEUuxc3
j8fj1ybpmn8fyhfGHEKZlaKTzHwSDhpoQz/qDk8TSuKxmFBF3qvudq97CDAjan3IBndj5omlQB3J
kzGnEKpzSc8D/n2YBw3f9YhF5eAqh9n+2bGmjkdhCMbYJNeoU30KGfO9P0sndwjMSCTVQ3eXRH5N
+wDzjJYJ4NC23p3viLV/DuWreoQ3Q76qjxmY5i6kv0tMpNBF8Nr6RXqpChNQjd8Fr8KP4n1XAAWU
r3ZJBgykP97V1ErearumbKXYNjC3Dumti9ALuHUb62TN0CYcx39PBoKZNoJpSwE7Wsp6x1eZw+Jh
sTBqvd+5JVk4FIEISgBs/dhq86IcFYk86jnS5yKZPKKcRw7DT6EBlZT+4hxhz76sUvy5EFqPutcl
K/mQMy3qq4FCiNJ8nlZbsipy1Tnq1qhTw8rKR1b/D4YpildRD+OhD0d1ac2HUU2TH7PpymxstE6Z
rhK/OHNqRn5hiHXNhTuI3kbQtqtO84Nt4nl3JzJK3xr9EiNJWebV1TU1FWKiqSzcSqnICuxJ3mBU
YDYVGzFMqLIFz4swp19ZLQ+QInvGoNftByewFkFZ4Qge22yfU0zlNvdvAiD4ifEtfNZmioppZE+m
6YUHF4X4Qe4B1caXPj6glqHRPItpQH4BM2IEvGhOBJiigMSd8IfdTLs8SoDs0BDeBaz0Wuipi4qK
zA6uz2MRpgSIRnByDC0lpjRy81dRDi6QZyZtssuh5F26DNKOLqaeabssEvXWDQ3+OuQGC43W9EKu
1ZAek3tnl7S4TZ4sslTZuqLZs7r1+UIK/2jPGCF5KDe+Zy+cl5jauGWd43/uEquvkw1BZjCrW/sj
LxSVOXthHjzCSNdKMxiL+5PJj93kkrlWeYyz0uLORLmYMjkGU3pWRXMgZvNHOj9KQKcSaSDwnZvR
8F1CH1nof5AQYm3vl/qvKUxFwdAHCX+X/ptOCSAiBgITt9aPP3sXTPV3u4mncs7UHAOLLLljuvdf
64Ja5bFt2AbsR1bcW9RrSO3JLj/6Xj6dRT8HcGaE1kRBJ2AYqUi7Ju+XGZtkkmBfjQSap/YBHsJj
OZchzE4kl7hoP+VRl5Hvp7j9Zxb5N/Ry+Vut7qdOcOezA4p8/JG3ziuomeIaoAE4gofl8Z6Z4RK5
sdjYmOPDRHeJIaeLP5XDhwKydiWaQD2UM2YO63GWKfoGOY27wUVPiHxQjWuni55Gv3BOGHm28v6u
NYeFT11bOxWW3QPReciYUVvUrm7tpYSqaXC6Zl5RLv3CcA6DZbFcnvy5/Zw/Ei6e3aJOEUvdDtS9
qUfZDd8ymWa60TziwPyVeR+1aGBjxPVnyyMpG/kOSXKNq960fGLa9OFD1HqiqG98UyP8Gv2oPc0a
FtpwqEi4c6pHRsofhgulAvWtiq7OqZ5TZdA3FXD8Y+F6JNjP5MAOqukh0/RnLS2hHUKdPU9kj7jc
DWdfml/NLAel3tNWkYNk5UT440Os3dFEc6EffDIa7OpEjX4uu9XKQTdhGQvNSq9SK5QOOZMoEzQN
BhaxRHYwT3/D/MzTiJvC88bvqRXDvsDHcSb6qKKvFuubVpmUx6zxNo6hDnsdaepadA7ZiCRzK8e2
aynf24Z/7G0/ZqnEpwBIOT1neq9u73vqLEOTXjUvyuMd4YLVNiW7c9ETMneuUvfdy+rqrBIXPCxs
VJXn+7HXZGS1kBc6n5IbIofnt9AtLyrzZM09sUoM26HshgM51X/P7ZGjM+Xqoz3EO/m1ZHlrbXIb
jEPQ94CxQ0N/zlXmvAM5kve6QSo8FmTACzH8kY+QB5QNWlP56RfRS+iW5tsUx/Au4iDEDTvn4WjN
i4Ng9C+lQIfTokVdECJakF5FNAzRp4ludz99nUeIO5ZIRWpk5l7UvVaKQnKYStk4Lt33MY7E0Ypq
QfWePV1klMx9Z0eQtXYyoKmcxlnB4eZOgLS+BitUFl631RP7zRL2tAslETZsLXPLjIZ2TGYhqehM
TKdQ0NI1aE9BqqBmEfM6NcG2w9i1w53Ur+S8Rh6and2tOtJpL8Iy38zSo2LZgjDsyRPaq2rar00k
mesh79WzgIgm6y9yo2e+ti5U4dFMTb9JJM7YAOodkk9n4ilrREdWbiG4xwb5lNf2i1ravPRafXcS
21hNvkocJU5HGHPpG6b+hlo5FdOxasyV1rW71jIqlELih2zA1Q4FPNubLiq242sdxMtxUDzGGCs9
NWPAtKlASdM55Tff9sFCRZN7aJ2o3KGk0LhRqe/TNjkPKgEFA3EDiHcib6lUQX2Qfpa0bve5H0TP
fcUDHOtm2ILLz/eILCN0m9VNUic0+4EYa3snQUZykyrhWyWAWvRxd+Vxhoa1aZCOz3tBiyW+VRrn
EtrNE+mw/YNWZcY3YkCe+hngP3qIs1O8WVsqu94hTAbjREGPXHc9D2+Fo5ORYCKVuhdvFOAJp5ra
alaMyaeoGPEoVlpg8OjBa1P8pNmsPf0RwYOcwDU9t7887PsInKVc6QUj4HC5mLiT4pKJ2jR1m2VQ
44vpKWDtzAFYI8ny+8zz8APNF2FByubpos67Gkx8cpU76m16kEwrWau2cx6FWjOWZ3ltOTRuF62Z
IBhLM6ymBc+fMPiZzPoAta4BmdzXgGM9f5SJjiwCdHXARdti9b7EfkltG4tmgRdsO1imsagnyzq6
df9uusu6yvK/ipj0vHQgryxIUsIxGXvuT1uj6ZM3DJXhcpz7/XwtGJFm45zcoEFjld/SEbDbHttr
nqgPTdTEDzSMsA7IHggp28VMnA3nkbOgy3MIgvItUNtmDx74s58XdXJlJ+eQUCQpaRp6vYn8IlhZ
QeZto5RGnmIK3E8zGD0L0JX++UHv/I4nsDCUmhj2NB0wpWY5s3f+X4y0tqAD18Gt3dBcd1dVpZHr
y4ytNkcyUHqY/8TPmK/lMPPyOJ9F2LXk+YzUNMgi1qzB0DWkH4Gxl8INOC46Mv/w9X6jyldbU1Rb
1sgHwJHT98Htt1JzgXPbWJC5zKaqmX+1kbqojFH8oBG3SlM4BgOS59xsy/eyDeolIlKDie6QrYQV
nTHedld5nVh9cjb+czT4JCPePZ8QdaJ1ht2O50mWUydiLzCn/EkM4JJIhs+fGOE05g4wqhPkwCtJ
6Zym0F1E+mjdCTMCYsvOjIGOD7WxC6ekvDaTBSgy0w6DU3c3uUmrAbeLpz528ym0Mt2irhmQwZmX
iz9/c3xBfDX/dgRbGt+da7k2QXvzLP43R3BHmG8L9Szapl00+BtaLt1J9qzigojLMOm/Zya5hUwl
iOZNKmbaHtP9olSqNdXeRdpQdDK5HBd5R5SeVRzauvB/IjsgHR4M60NkWj8GUNjLkTrfR9F0tG1z
/2cvhieR5fn3lpQnFvDZIyhshAvR+Cm/1CKzXkP0+7fWQkluuRaNOdPFGtF1n7kPLofQmXQnbYga
Ez2EQICoJIJTEUzGZu5avwC87W7HOeYtJcvtnCf+JXaNkq6KhgAnNnBozCT/KAwecmGtx9rNQBXx
mTPzoFQV4k2Vh2E9UNqhTrKWh4OKVXUCxbsIMrzD96FMgaHHM708caf9zGa/fzdnT5RTvkvCHj6s
bajr0kNfABJeiy5F6tZb3ZgL85jpNrbux3dRZdUSBld5jbOWGkseKfvMLKpngqs+MjVhjvo/Oxn4
ZyUaYW2aqgnYeLaqViIZCFePn2NmJ/el3JT2V1ws5TcNuO8usVOmsoD5vpfY+rWUlLO4GeOTTd16
PbXA2pFneN90n7bBfK/2eo8I2PKe6tAiC9MCQAypTFlT766/dT0dNmifDfq7icxgI/iBVhtjkFUN
j4Wd4fmqcrGvU8Ir/nzhOr9jGS3bUoHDqpZNaLXuGr+5opuqqrEVqfl2iAZ1J/U6hFJAW1dDh9AY
pKgI662dTaHozSv1FnwElHTC4JBb5rR721b3NnEf/2VUJVrwuZ0ripyQW5rPngpTp46JLkIH+ViP
RMJ4I6h/WmE4E5U5qBH34OfkdeuyTsrvzmQHxOiE5xCOJNncGoYov9Yfsfp5Kyoa+mMuZot4jm1G
xUoUDT/bfrTf76Vufcrsm4MlQsL8W7PKD03bnHiS9DdtMOvVYPTD3p45zTyTL6oNcV/JsTIZI2VB
1iPf+96sNhEJANswn2VIWpjdGftmV6gYX9VtodZLMojttSzLAgEYNvJQrizHzABk7egPQvXcx7pJ
H2WRV25c9PgbHOeCbDAKv61Qlf/jm7TmEebfIxDlIc8wHNAonuqqLBT/+/AANedquVrNiGnjGId8
2I0doiSa91zFrC/Ae6KVy9Lh1pQWeoFEqbZ0lexb0uCYmXIxrrT5sIyYoo89fTY1b+3bBKbuIWnS
s/xfnWholjkq+5kxMUfw5EOAFIOk6R4szveyHQmogoMn2XimnMuXFQJFj6ZKQSACzlPjWxFowxGc
sg8+AMQEwwQz7UlYD1FfaddK6WfScKG9JSwTCenERX5vqPhu2b325GXLxjyJcfXCKEX9bOTZ+H+g
guSF/9+P0+J2t3QVpgr+w9/X3H0I/TksxvyA++oahSO6RUvTX4Oq1anEkDeRT/g8nZTibZha9a4e
2voOJpeIcu5o3BQzerty2osyAxTkprdnLmLRNlujrex91ZtEVmq2sonabjzYqfkEZ3S60Cpb412H
kxg6KfkuQPfMXelO0xWdEVCrSVFWEg30dXjvFEwo/P48RCCj//3Ksj0ea7YKU8ED4+r+dmVFmWGS
22Mlx4Cb/xvs8HRJgmjwIvdys1Tu5+QekrklcWkfEqDXknx+dCp3zpCjv4+Ztj6mLIAXMHJPOo/s
ekNhPlqrAYMj2Dp9K1VZUp/VDk18SA3xLFH5EgkoZXkwF/xtkpJFanRTskUxDMZhnBDlYOdm8p0P
a2mM9mZ3NI9TzW0vVEfdQzg61Ya+b/WtGt0fAVY2Nw8WBJZrb4MYbaJNnfDi1+H4pBX1TZ5XAyVb
R51o9+hH3W9gehex8LZjPQzPHa7iR+AcT9KhMTpTtG+F9qiTEbGQixthVoAZgFhJcsb6rsm6W9wN
wXSk2AVTT5znLEEb+h4+TaSUO2C4l8rR8pPSK+1LVj3LAYv4PfskcgIYqVFtfi1wrTGBBunCpLdj
zTuUZXQxQ71+kCxlUibrrVbW8SrViUyvWFhC9cM7qsXIOCUZVoInss5ZlROyYK/GA+vP1tBcFe5m
zHCzV05nvJJf0S8S+sZZGVY8W2ft2Lzp3PHVmsxsecewJqrz7jhtfs3doT7VmQY0YC6+i0gs0zET
z4porobCmhMjn06qYh1+qmQz53PoQmGhOOkqdNrCKy6VTYeCmiYz0PZ8XwAMIqJcPHbMiI2uuU5G
SSKq74DBzQr3wbRRQ+gG2rrzn69943+59B0TupKmMrNjGPhtWuealVDA+yfHJnWHH1NBxw8BLqVM
9syw5/u28ff6gfHiam78LZsr/vaEdauqaJbcv+0+16xTYaorlyAHrjj2irr5tXc/N7+ayXP/fV8g
kIXRssvWaUZDQd7ixI3Ep7juHv78p5rq73c5jXdd11SSd1U0K95vM4EQn4OdG253VF3H2afkirmy
b5zWZPgaSMM7kca73ISHAhxhUzAFvFmR2p/UfFAureXuFZ0Aji+Vf1w606Ht22dgtb+E/yLIr9z3
3IxRxxzRhKwln7xaB2qA8hbGbsW4+jja1vUY2afOiftT2cfFGriZ+tr5ztUtXeAr/vgdqiF1gDj7
e0SakdmZuP35A7F+X41BHdZdk1mR6Vm67fw+7GmWjXdlNIlHwKWI962C7hxA9SW/dj9kg/JK5i76
4/5dFlEblyyZJnmSasrIqrSDU3h/O5VWPRqZJfZDV21kJt2XJEXu4TLPGE4bgbvZscs1BvFgZ4wO
TqgeTACpA8NVmTmSrt6p22bynDmJYLiObTmBD1api5aF/o3rknKl3N0FWUXzw8vDU9c4/6N0bce9
qAWO8Hm8AT4IBSoQ06G3nJNd6/Zf6lQ/02uJXlNn6NeUG//+88fp/i8fJ2Huuq0ZzDd1VYLh/rW4
xSpLViXW70MnNQBmo/org9b8OouBa0hTuhYZ30Wi5FfiqpPVXVpjm/C0RqUngmty5xDypHgONU15
CBGKheThPEfzJmvRv7r2Ky7dAvlFfMirikgTDW3NCvGTt5JKdz+bDgliz3OAvflQO3pDiQklOO/3
p0F9jTMRbFp9OMhOc9VZ1krg01DirZxUirB+wiDvP1o1dSnCAzc8DizcF5RpmzZGTTTvVfOeqdcw
7qlnkPqnwTGdjf2VpfD9mg6NER8AWTJl1drXvBfPG5JTO8N8zMYJwECKY9n5pBcOPP9pCnRL2Wtx
MhzgWqlSZ51bL6WZj+jTyJD0E3i9ju9CNKTsrs7VqCBIguf5SKJN+EqCSx149prpgljJkg1hb+7x
Prj++YvWjHk+8J+pkwM/UJ39Wkw1HSqH/52JDiS09orehkfelO8ZCKenrkF77MTepjdItsRbIpkJ
lddTYZ+yV9ZKaxaBI4bE5keRjydIv/5FFvypCqZrkpbIgnN53o+9Ni2lbLvUVRakMxD23pcxNW+P
cRtK3AwBtS3tgfE5vVFzzY9zp6FQ/Wep45YbKev2q8QFKjeXYZtGz7deLxSkiESPS3vnAAfzCtLj
F7CW6lhEAPIITHX2qBQs1RRPkJMTUn6SN3pL4WXRICXzyRRBR1V8UJlLDtKb5c8ifTPQ8RLUTOUG
U/uFalezXjxK7ZhAcWb4xEDhnPtsDGKghNsQ22Yp9OGFQYVcy5KNvPtb07i2tjmcBuH/lagFIaqm
wt/YjuNjk65j3Qd/l2sESEsfsu5O9UGivpnmK8fJUBe+hX9qheQQw6qiKessOST0N56QcqK2xS+Y
NwgnndALj0yS4SwXhv+aFzzsiFt/r1hUggIgBZFsYXECLJ4d6EZRqp4vY7nxM3KwYFofMwR9WWkU
W1Zb8HOCdZ2pxWMsxsvYaMrLlOIOZaXCVHfuOmuKGm0DcKFrGiThU4TXJsdqHJrG+N7QV1o1LKJG
3PcvTZjROenR38sBRUFyvZZXRlaBv5Kq1yDDysQo/jrN3eMJadL/MTk2/7/WnKfarmfwrPAszWGi
8N9rXU+FS0EFDmuFqfAmWH6KtiAgKNLKMzVM/X1o+Mu0toyf8wjFdzkw4Lo1sLF+cJ31HYzVdITB
Den0dnfYKVhe3O5Buu+kfhJdxLjQ1Xm6Z+YHaQRrQsvRqJ2rx1+FtR4IVRzcFLwYP+QOsr+uLpMn
qunWMsi16GrooUXZrNJ3zVxcMuz2OwmN1ALron4MRyqyfx4JdPc3gi/IEtczVSqZrEn5z3B/+3gM
pvx4MSP7TMFgQzUfopcrikPTV8Whmzfy8Gsjz7nCzpdj2ldLUsiUeEG2Wn7QssBZdK1h//ukSdbq
YWJLWv28+6/3y2O5KXProbX6cSN/ztd5iuTZYYqGnL7B/C/IV6aq/p9/8f7DstaOMIGlC10vykPZ
msV90xCSfAhQJJIyPJ/s5mN5Uh5OeW8QB0trKHEzMrCm7JD8szeEarnUy4YS5z/n5Ft6SERk3f3z
7t/+598O5fvkua8fE2B43dakxPWKXR5wyf/aDBbCfrAuglKLoBprWelh6ionho7KLjUNG16gUma/
dv/1hkaJzK3qR9sWTj2f1fwmS0X2s47nX3TSXj2Qt6mtnzwHxqkfuj+5HGCgd/T2wecbqUM2U/Jg
iWqOSgBBFcFPxbj2c3TNAS37uE3R5lriZrnFivTrh1S31EUdteDwA3HCIfJTpQYmMs/ELeHC5GzX
pu0f68ZNN+CoSKi2ynpRRcBVlbqJSOa9+U7MKhXJhtEQITY42Yml9rpDREzPJN+WGYIxB8B4PObW
wp0wWtCxiHO0xsDLk2J6cYeCSjhMrWWRas950oBVVbi7Q2B3eqmv8NqehlnDBNop3ORVdKq18Zg4
n8QZi42vp2tioT6zJnuvqrgAAfoYxB3ru8k76BHlIa97bFAwArrizqb8WQ7BexGEYm2CfvTULl74
XactUKne0kxDmnI0cTiuxspHE733Xm2rKimPlXjeu73vGdvUhbBivcRN/tPx9INwTo7DfSEa/daT
j+u34a1CfLcYwyxbdX101XLtVCTRgAheP0baUhHKTzNIlwYpT6suDb9lCY6LVcSgAfro1KbPsZlX
ByBHz6yS/UUfqMRaWz/tcnzKE/egtcHVRK7sqCEwMq1fQFvblnZULE2T9DMVxJZfXWo+Viy1iNSt
ZRTa5CTU/b5PjE3WO9tWKbEamN2TGSIYy6fpXcCPL95aUZ6yQF16FQZXv253EcCf1K/em9zlC02n
rdUSM1FpFL2AL+AaDRd2E3QrU2MpVirOqfOsS1x5V+5L3OedQxZZhlAyKgCM9B0RxY1GsEx00T+Q
90Ahyq/tgPkLGAp6neTTJOOMhpYDvUWl8Ywby21PdhuCIW/6ZqH25Y9pzv7q4ic/Es9uGKwJaXkc
gm4g2efGo/Evs9AezOpDj71dHB/VCvoqftwXF3VJlpX7lkRfOh6kg0269uLMPRcMKZvUKF7MPv/s
JgQepjGw1rSeU/smekIKlBJQRZdvjK4VS+7rFfVRYxkaLW6TOh0AXoi96Nobicg/qYJaXNaOP7wx
39fX5Rg8V9bwFGXaR1Dqb1mkXJXGXWa9+mYCr1gYje4usBeNK78bX9w0L+cw4JgKYg7HWF92uaOt
DM98yzMjW3apsRq9EO+AfeCBngG+FZew8Ld62rxRWuwWyJtBRqzyijZiU3s/M6X6y6SJTC11hJk6
egWcbdRzThEgLejTrDiAOskPbjDtlEEZt0h9ygOT+uIwFkOeLL6OvY4ZVA5vR45NciPHRjk+yb2v
F+R4KQ9htWhzcAwW3XlIlONioIGCuo+D8qTcyLFQsxtqTvL4X7uRAxk+VY2dsL1xNBf8FtlBboCo
2FzKibOMLdMDb6yl2QGJD5t5T77n98N/3nJ/9Z/3pfefACqILq+f4jxlCP76Q7K05x/4+hPvz4Wv
k3i66KTK1+HQ81fIz0Uef31MWEfFIh0CbO6CmfoCjVfGMshP788Kufd1Th46/ArkX/zzHvny/f/+
enubWZ+mlrTrokabTluRxzREbfXXrnwI+0zls50g9qDHirKzUGjfn5Y4ETq/WDqB7zP8gxchr5x6
6/y0DrsRx6l8ZsvjoIlfQ2K5F4NnIRyojT11HdN8xCfSUfkiWkZnNb+Spa84zx3u/zngCPIByGtt
37rldC5mxm4bIAnyUsFINwYMf1UDkHRiTGcmMGymop52GHe6pXRlgN7Qnrxx5shYz/IMeHWD0QQc
mjxnl++qm1cXC1EFusnpbM6+03BehAsd13Do5+1aAiAQJK47tXb2qgxgnHuNWwUqDKGJdOThvE/k
nCXJwTDzbF/N0ArRlESDjWO5t2fARdpR/yLs49m2RgcIVID0eJ72NkchmuFbYjXZNwKggV1k5cCl
/A2HoHXxWcotbDfxj3KFItcqciPPeVrO1H/+uEqDrGVlggIoORjWXD0M7No8Bf1rwoVck9q1K4sg
3aep3T0nFrgzrzVmGCM1PWKGtWMZTs5liIzkTM48Dgi9JkIl7R55PHgHbMf1mk8p/uDp6FRB96k4
Ub1yp2EkdwagGcaohU08EVmJsXdL21q9EHv8LI9UJRXPPSE48ui+ATPad4r3qDq9d3Pj6CPXa/sU
mQ+qNVq3xHPzpahddd/UCh0R0P1rODfFBs+/dSNdxdj1MeGr8lBxM+0UtplYUCLcuJ2fPhoTijIr
iDZm16TdUhjk95iR+SR/mu1Wb5qvW2f5TyHl/6vCSrzyxvDxTvwokIbwQGOTA29aBxaZ67no3oOh
tj7mnSlxLOhO9TucAPtjYofgj+Etm2HiKSkRCfCdhxLo7oVIHmORdN74bs5UcflCPb9gtlgHc+XQ
2M4sufbtdSPwJUE3UE+D2WLdyLvjiETnmkfXXljxi0DhedUn7UXawzr6WftRVaIVLc1FO8EOHRzM
X447TGsCxsvVlz2s0wvnIGz/Rb6jTbOVogX5LS+7i6YJ5ZHphvNkDM0BEG/2JEqMlujjLmTR6Adw
X6dfoVSccjJ33PUhMwiQK++WZQ+vEJtKROIYs7KkVneBE+Z7sqNDSEntqUziiFAbNTj6ujmxspr8
dWJn3nM6X6pmaTkP/G03z4PAsKJjDMrf4VvzmbRdbKtM4ZeLJOQ3scHHuaZ9P/Q6KyQKwzhY2G7O
od8q61JLzVXYNir5wYX2atbtrLD2lG3fJO41z0iRMOOu+pgISVx4uRk8to6lnspJ87HY80KhiWPa
Ft43x8yyXUUvAb0AdPvIsm660gIXjFiWozO1bvhWud7THqRnbd2yxtFu40a+Uqdetu/GvF1a8Ak0
pqSXJrbbW+HBuukVJ97bU9rdvKj1iZMb4PoPZbhDuRKspKr234JaT+xdgwf0rLaF4YVuMLMfrS60
z4PnJHOE9fhOBma0YCYUPtpTZZ9twwDB5nDr3cVCg1tfpCW2nTxyfX1sFQySw8aLs3gzMNSf5aZF
vVPhRtvWM6Tp63wdQVybAhycVeUC/yL6x8GdUkCuoBV7Qsf2jrmg2dF6xUPjKo2G2vVVmv7MBhpz
7bbPnQcpt6eBde6GbnqqLe8GEAxLjz16q8oagwPxpeNrK0iT7xPnrVHrZsv1iGoyaJ5yz6sXAL/I
9naVjjyirNu7lWMe7oFreLkSJOzgW1dmANwfwvdCcmtrLftFsJV7wA6H7dc5K+mpwUhVs1WTVGEQ
5XJMm268C9ERbpwbO54eUB5v/IbyJzF1CJfyCvW3qSfKKlAFLECjjTe/7eGQTFZGWkRIG0pC+UJ1
uMrNaGGqd41p06BDvXYAT3a9sA1mlCmfnN5mN4EVbV01vgmQCPsaD2J1N7mGciEs2VrRWoFUYgLg
5ta4uQDoVzUCyY08LAEL7N3YbZZUDbm6Yjptd/Wi548oaefP1Yrct9ZN7MeitstL2dH0k+fDFENW
qvrjOTWE/uSHNXNX3h/ZIB9oECN3C63TqJRYCURSb0Jc9s8zo2Rh+WlxBIpfAWyChtCoLjpG2mlY
YdCzDqJ8I+mgXSIq6/ZqmdAoFOmGmDbxPav6ctFD5brYYEReGtY4ENnFd0PU5RGb/JwfWpRPijJ9
DFPypM0WPM/Xz302ld+nTldWNhnfE6Ev6DNqzDudl/0w7brfVjPDifFwwEHHobDyv+UpuZnAbu3u
/riohqLBLwoNyT4omOcexXyAD7M/IfR8lC95gqEx9Nxxq2Z2vYxt/UfhiuEkYy6grd+p67P8pf8Z
mTNCx0+8kyTLaF6FLjkob2bc2Kws87Nr5/mTkdpm+em6bbEPxvZi26bxtwfSBXrf8ENhpUXlzKtZ
B+afAPHIRwFfGoj+J+4batRl3t5Ga4h5kmOWIQ2ZRa4xLZPeKQm4TuOHXomKfZm+hGpux+e2DzG8
4OD2F9TU22WIe3cTWdmIgSWPH7S8WXdVRwHWKd5coRjAJ5Jx5/RF+RZ7FQFzRfk6DP2utiLWuCHK
WyuOr25eFtfKvboy4hqxMl+ErgD5VC21/Rn7uB6CSRAXkCITlHrToDU+23pq4I6ijlNLoSwrJkmH
1i+hjE6konbTFhlWeOhnv4zUfA7GJB4iDdPOkKwdy4ox5zndDUqLvgIcnm7DOQ1BxAOZYxNcZPlq
X9XmmholcydaaEvFHfKPpgLNCjTxLztQKLAEA+biwTDIf7RrkhPH+CHIMFg4iruxZytJl7TNiust
25vzoRelH7i3hoc4blUUpd5bpIcH0wirs1SPybLyfMrRquoctpCF7m0RQ/HGpUGF4PSFhAtryjvw
8T8IPdsM/dUOU/M62bZxNec9vc+AXUXT4et8aXggs0dEs2hye+UZnPGjpJorgcCerk9vTtn9P8LO
a9ltJMuiX5QR8OaV3vN6mReELLxJeODrZyGpadX0dMy8sACQKl3xksg85+y9Npkmi8g9wLx2THoy
/qZMC75P5W8G+O5ntuVbpWwwR75X2JntjTrNWKUNKypO6kw95KwSq5FMoe00kJGg/O70M4z9yHSV
YhVi0jTQ+cnJ+76wXmNRZ82dtDp7M8LCQ46EvynLYVxSF5gXZkfgKKKo3oWEnb8lLhhMA4qobZCQ
jkWgeKuyHr9eiSFKJRMsBJiDgIu/dsZ2V+si/4RjnXhllOQvWh8T14CAd4ukMfsQtTgqLqpNqsZF
Rzu0UmO+3DAvaNGhwTU2cP6yWlRMaeZvRn2m65vTGw+Jt0YTwtG8XPt7FA7N/PXv62hx0H5MDv/2
gtJB/jKOxckfgN00LimUhpbXm8RtwZAuD+qIwYd7LcXXEiz9Gb4MyHDN9KnOe3aB/JZ5G6HDHeJx
+lbTVrqmKaR9FLnhVvajtlOno5nlKyfr5NFOBuuuHvAJfNMsU/vHJZ3G3d0jPmh5kUsU2zok+HUf
5H6O65Yhpb4wTaEnti+Jc3ISER4jX/jrJsSygidNMr+rjZuDxHfr4PdgIBxG6zgYnC9SH9+kH2q/
fbJ6fY3BpJM+99DqnkqhQ7CkfPnXmWm35rsL8GkXWjQSDMNeaYrkF7joRLNEnx4pA6lPmsbyrKqK
VKVUjcafV6hr6hVFQ30uYNu5TpEeVc1QaeHFoAZ+UjWDYZIAPFZteFFPpjHf+VkghFfPLpifnQxJ
z6UkbfbFwJic5ufcfg2dabiEtaazwWO+0VS1s68sixn2cppnRY35ocmOWtV6VxtgICLn6ICktfgi
+yra8mvoLiWalqvmD2wNCMP+atXeunRij1KIxVpLMwzsAC9e/DynzSwmZ88GR3/tBoOCvAnin34T
H8BLYKYP2Aogy6xAqJD6wDdNbNMOAZ6BVO0IBMY4JHSMblwrt11l8e+JE0jHbiGubiqhWnTzcdJ7
o98vDNNNHHmCeBCebbPfhDyW/BOm6Sa9YrrZgY2vFjkqnMpY0u/r/PFWzH6947tJEdLK+Mjtfzcv
IJlm4a2rB9MM0Z4UiTmeW2kjn8uLc4i5/zIPIFKVCkqdFml7mU34czLU1w275zWDecJArdZwr49D
ggBRLa+6Om4vdSujcWXGLI7qgc0OhNAZr4TbYZaL+3AN80fcafa1L7S29K09p9FW2Y7NVnPWzqJc
qufaeu4LnTBLoCRhblrPExOdRP9m4ZdvSec+K/yACvFtG7fb9Ub0Itho3x9gACt5yRtnus+0DW9L
0NigiWf1vJJLj7zaX16dRGIth85+c8S1sYQGwYPQDwrTjI3ZTCqr1dtbipxPXQl9w1z2ILMib+pG
r58e7CoiMO4ZRHht+UIqwHU54qTEzsLgZbmGjY4UVkZ0XRaQbdO519rJKlCmY7wZVTSoJs2Phw02
FqjLIwszzhJBx/yeQjHBmi0OMKe1Z2bwGRKdFIwDksq4mNvT6Igv4Wy8C51+RUlFSvtgx6gg36mf
Rf0EOh+RPKvaJ6cgqcItSUDwA7E1HafeKQ9YDmLscRrVX1OtKp5xmk3PYXNWf149SDnIdW03Mt16
ub95OKzDcjT3rZfJlcqnbxa+RmFyJ4ua8nNph0Sk8JVikZoTsBZlNupvXuUOzwLyM9Gd2CWkW2/V
JZAp+lsjcugXZtHR78cmi1dU7OsBUl2WViAsUC762wzDOtj4HH2KzPEuTd61K8l/DLllfpMFhoGQ
tDovJNuhaxBfh3ls7IqSityeNFpei5FR+RKcGoVHN1xz97+DUtURRp0eLLWkLyvbO3ea9Of/OKAh
kD2uDOiRAy3sD8QCCIZLpnhYZqmuxFqXQhwSHOiXspC/8YNON/XQab5xdvB6a+r7qq61pjfdqrrB
sF2Ku+5aCUlR1BTOoE+A9cz2HNjN8+NSnxZHXen4Hmo+PMGqvu3XQWZY58ib08+4BJUJsI2S/EzB
D+qY/ecOq7Hcj3HUUwAgyh+TyvyUM1PqBrtEfUcEQhQIhMd4KtGYxs66ALphM2/w453h5902oe9M
aDMuXs+14u9WjlnYG8IvpjFBP1JeFly5hwp3/FqpILS09o7qVOKHvDUGlcHi5ZtzIN1uWzsbBZr+
ew2Bw7Uz02fLK5G5owXQdekT9lxL3L2JwegpOROhRBNvieStVRocHuzypiVjRIah8eNBi0u7cTpW
PjwgH6XlzRUjvGFwQOrSXGgsoBHMuMQmOj1FPHNW2I2xmr57wh4eZynj+F2Oi2yj7L5W4Wkno8L2
Uzhpjo2t7k8KNBNQXZ+jsXoBHFY8/WlyjpLtvZ444iw96LWLfEg9KF0RvQE0e+AJm7j/gy/SRx32
U+GXG9mI7sgevPoEUP1LlpBkX+T++NGTxsJt4TCRO79Sy3/UyV9xWRcPwHmf5cldiHgnXvoFilcb
rbHJpqg/W3WSvPTVEK3UE2UDDcmseusJ2kRPudXWWyVUALs3UpDxoE792aRApSrfmW4lz51dHwZH
q77gMVxHi4p8EoACDV/0l7ivs1uDOY03hUGCw7TE6q0/R3+vDVUL+mByiNN1oxcXL8yuniFYBlqb
no3BLPdNG4qnHBsEcS/5fKo0Qs8sV+CvrKavhpsEcMfS6KjXfvwcZdYB2n+6qqfEfXLKmeQg6CN8
bRGj5OViT8QR71lWtlEduAfMV8thavR2IQ6zJS+WFuif44U2XS3caUqLmO6pEFtS1dNdTkDLm4cZ
Dqpr3P+CJsNKHOxs22xIfgvscyz1Pw9/T6Xb9SdWDjENYH6GHeo9+U1Pkx/qAI7JPw6Avb+BCAbA
28X3wFi1i6K5UFgW0KR45RZ7mNn50cWnA7Ab+lQ74irIj4/vvh0X4Y0G3bAd63LYogKrbsiZ0NhD
L2KMdLJkXt9VQjTED7GxveEDU+W4Vl7+agghZaEaeiwCxXIakbe8c7Kri6XoC4QhBEFYXqY2JLN3
DohUEjNxidizQNU8hcIpDqlhF0cjLPt7JzwcyE0WU5AjnwwF6KBpaaGqIxFa4xdK0gI+DUfF4iRd
ekjrNNbjQ+cX2nmyiUFTcapOV6FXnWHCtUtmWfKcAx5/8fvJ2dqFZr7HUVWt0t7Q8azAg64DyscF
PtvpEsx072PBL80qOyrZVQRQlQHH/Npp9Z1mJe1E3R6YZ5cw/7vEE8+hsVavTLvlA2no9xzpzfEh
gH94BnO9OEYdFjhFTTOFbp3HDDobEMSztuyZtNbvLyjTw458Ec7zVrTbTFBajWHx5+kqdN+QAPVH
xY9QKeLljg5adRdZNW1jEbjHVAQbJQ4MJTE30TzTqewiemN8uZTecJaDv8sguTwMEZjNUXgNHX0m
q1/nMauRYcwguVwYnbcsIHPVsCiYfXa/MNd+lt1oAbpLoqMY9O4wziyCbcNXdYZctbVFN27VKpjo
cXStoz686rZNe2QRbHW2BSa+Tr5BcFtyKdrwrmXWcPKF+ZVdlLFutAhS8+QFu/90VGbGP58tv8Ev
INeIfJxpNcohPkXMZClT4BqBxCs349xejTxzH2EZzDDfNTPO7llc822Nh3KLWyTczF1m3NvYQ+7J
ROTAeq0/lWH33auNl9CN03evKoa1OirselhXjLivc9+SDAHecHBj3r58mteq7FcNAHXNEIyg4h9y
GfqQw9WcwbFGKzOHdKInoApm32n2EOxnLO9h9kQfgChG4nG37QzuR7oB4X2CrA46SZZoSWjPRv9P
A+/wN3ChphA8eG0FHkGlFlqyv4KELqJNhqp9Pdrxb/5GEiUWC4Nn6NVBq0z9OCwgDKKYcoJiGo2w
p8U3pi5q6B6mYDjlLYpL9bfX9TRtIFAK9kBYuzLwGJeqdZgF8VOphyhrgbbl3VGKVlxa6TkH7Hvo
nxMMQs4DxGolr20YI4Je0Kz0OpqDHRIakA0RwzNgwHsQwM6r1Ppy1Q99QWo88VwdsJSVDRjlwq63
J9J2WGkdrbMgf4ei4NxTwZ/23Djfj5HlvDKG2PSV+ebFIVRwiGoUgsV3W7emdZ5F2bqgU7QSKLt5
H035SR1hvq0/DT1KfpHg0mWpCbcq/d3nz95Ad288JeXTARxcHypYWgzeYc7ydkOkB5sYPtRJ4Otf
BmesyWYu+50+QfqlqUn6Vhs526E2X0zy8C6EP0dbYQj387R8JfHO/9Qj84cXy/Bdny1358lUHGH2
FE+da1TrDm7BDxfveDVZO9PU5y3zomEV6Vn7WR0NBgJl+NYkeLFzsFNMABiIMBzOKW5sBzuQy/8S
/VaW0vXD4gMmJzqTevGidS4MAyvrPqTm3CvTF0cbMsbOsvXxOnkR05rFyYIkc7xGMoGei+BCeFqL
1zerv3Td00MNOub2Di5BeFCXdfs/Xh4IZaJp9Fxo5Rt5g/FLSt4O/alsDRIGBYEDRBEbzWWcRfTs
A9uhdaaR2mJ34qPWSX/K2VLu1WlVsOvqO9mfMfgeesApT10AgIz5nvMzQ4GRIg77ZmW2t6YXDezd
ky2GtsEkpRVYxN/XGjkEjjkuv/mZwbCZXu15XACkhR3gcIkHY1PwfjBvZOjj55Hcz1nlrfyYNQ5d
Wr/+K9OOpmTEtn+el/kHzsnmIh+TkXmKj3XR39TGEcGpeSr0KFrNjexxwY+y3o65xRzFtOBHDP5E
1Ti4fnUWlqBJ2+X12h/Q9ocTa6ZEh3NSC3Ft1tB6M/QWuLhWmktAT2pLLEie/x5YUbXP6sE9ZEZY
MU9j/DnaY7DJoYqSGax3T7Q2VmoT+9jJwh87domk2b7sdW3bXmJSQm0XjdPiPkmZ8yQJPSDwO+GX
CHA5DYnxtRpQBfWuNpKQnEVfssKoNh0F3snHlP/ZffITOzsVHSWQlhvDiw0wWziknKx9Cl09nbTn
eRnoWkaLa2ye3UuzTHAR8eKTpzW8dsvkt7IVqQf1Vts+L5206PaoKWC+fpWmIdg+4FRNcyAbf1et
NMEETjDXym5mDQwftlaay+2ebTvSnuU0XqbDseH9VmchyRs1sTy3BvIKXFdyHx/feqip8mTkzVcy
U2fCbtBEyap0n6SDq4HA7tG2nuxxdh8PrWO/V64DTOJfl/J2Pqd2Dr5bS3/W3NcXOm0xE6rYZE5P
6GlIuRRH0cbP7Wr3CAesMo8pkbnMtZdSR2AHP3dN98VLWdBHggWvD+6KF4SrKhP91ViabGz3/jz7
93XN8pImA02vXqKeCB0fR5Qp3Ztn0pfx+m7cqb3LkIzpc4EQQp2V1QzmWOEsGKAR+mh/Gsu2ZZpe
yvU8JfVvuAfkujDyTirMnaWL16PNEHPN+ui8TgDy0fBXzZNXJKQpV0VJLnZsEclGSMZjDjW2GjTr
pcWyqdzp2thOjxOcZDfTkd2FMSD4ZQfqiNprQgwDOwG0tNXs/BWU51oZa6BCFq9GOq1FY7O5HNi9
gzHL13XkGlsFX6DPbP7BJAzzks+YhsR00x0xXNs5+ZIULPV/csk+epxiZWlfgYms/X9dUn9AveLv
nw+jgturj6LXL2AiMOHP93xe3pMyL5mULNcMp+v2OJwAxcDve2HP/S6XYEvJCH87tIh6Vcx2xmDT
HIeNbbfdN5Hybga+m76GZFAdWlgBh7J2zdesMhD7AIb+UfX1ubHC6DPUZGs7mkl2xn657x2wAI5R
aU+QczHpLIJ3T+t2TeaLz1HIHASDdLd7UO5YnjpWJ6+4KWlISOTPqiXsoRwW268znNRPRphlBkgq
DU6lobefYsHmW4WIowFhQpn0h0y40MUymBOLMzA5IdDqX0NTw2vWWs9Ba5mfEOylR31wluKnACPo
oBZQn+Cwg4uXsRo90GDqNO6tfUlPZmsv8pi2bLRbGvlgDzhTD4D9urVZCfjD6q+EsdSvvEyvPrn2
tACgTLY+Mwu0pBNQmPYvRfow08hkDu390iCEnW1z+q66mP+xqamesSP3poNF5U1fhs18xc3lQbop
G7/W2qtLf+8FFDcbp9Orm7qkwVhcYydA+Tck3j4Ode0IFT24ST7am9Bshs/4Bo75+NsyB/GBMa4/
WWUKOGk5lSKvdp3lGTt1yoatWiPdsA9ouSHeNi7J9UQbKDVP5MCVs3WoIjlumpcyrd76MBkvkH2b
F92o9atb78uWJACXuKBTPdb2q8ikcUgHv4VJEgWX0B0+FB8pteJphfXbOUQ2svd1vJxbJombmgeJ
p5imM4ltZITM4R/DorIuYnD/x3XLEFdSyKKTkmiUPb6J3LM+1JlSaDBVyP5bwIGhtkKroYQd6hWx
9KxNh3t2I/2e4VEKuTLOzQVjLXQd05N2+psj1Hbugka3fmfu2GGc6Mp3JKbd2mcRehypa23SHNGH
VogjJX0hXGD7mX/fybFoqIcNcPne9vQ3HAPtCjyF98OAQe/CHv3duebdrcT4BZUg5MiUbGrPKExw
A2K8ofJC2UdQ/Ren6v11PNj1WYeP/dFMhGHuHvxWK80zxJFOvFcdINPTMKcY9obkA3bokm0i94rp
hrW8MpCQk4EQl/NJXVMPTZDXtwDvhMDljiVNW2e6g7EkZZN3C0hDmgC1PUUk/4JLj8aTOVk/Jpyh
ry22thNTT3Mb6tRbQ3NM+JWuYkId9iydNvcPk84Akar2WZ137ZDvSH029xWFwy1P8fKAvakBS4Tz
Xp3+fYLsOwLwev9H1MzTWqWsqQ2oeqg6lMgGO7KM9Bq13SdPIrzWY1edK91ch+gGnwYz7C5Dox/V
md+yDGYJaFy14oUyOFqA56806vgc4qWhHTy1G2KeojVeLsJO/5aY6sgje2wjjcoCkk4vNkJo3oo8
ONWIK4JZx9u6NJYf3eWhmzex6MFQoUAjdwaSBOOPJcup+KClBxMqGZq9bRfVelBhHm3UH2qEiKw9
BImtTL+Vh7wdg1vm5n8emjzNMLZBzH3clJre3DVRDF2IQcvmPx2VEry8iEf9wDC1yjd+7OMUlMU7
jYqlzw0Bcok29j20PBwkZouRSdeemjFk8Bs67nFazEPZOHyKDHKB1JlbIC2JZ7omy3Oja/zycajv
4lhaFy91tYcPaHLdr41bVy8mjM1LzdgCPT/9lkeNLnM32Olt3yOorIR7qnUDEBk728yOjn6bja8g
fZIdMF/34MJc/dT4zVrZt/Llur5cxzCsZzbBGcu7Ttxks6m6yd6ofn7k0BH+M/mQjjyqN1Fawfd6
FM6f91m9u21PvFeh1S1GmPF3SDTSfUjsBBgUe3u1IJv8uh6nMnGCLcYVY6/ThduSaEXq9zKIVKfZ
CBjM9idzXSVB/9kaehpZNRuXxfCcoZmF+iLcp6ZHziSZvXzrO/OnzdL1YjemCcCPN0f9AVtfqvj4
PSdbN6treLi+lMeUnuF7FY33egnFdJeI4QlS5o14kujuOWDB7SUoM3b7/FYM6XXIHfPnciAs+TiY
liuDFV8xWVk/Jw5EaNuvqZ9+iTrQnqQYhWdbaQ/S6IpS1H2ena58SyZC5JaZuwwC91Lg7F0pFKaR
53RCK2Yd6g/FEfyHeuzzVc/jvuPXSjSiFR1bMkuuUm8ljcG+enYg2mygQDnvfUHpiAQm+FqWxjMY
Ge13S3VSoTByA1NgHoHuUVv+fE4IBXnqtAlmUw6fJq3ru08K7/sosmBvSWnvM1TvNk7Vd9vW7oZh
ls9GT4poSuZwT0MHOkMc3hxMwY/TPrn9344muFf4uf7pbfTgJzmQHiz+Y/sPVsI/XKw1FhdSdH3n
KEw6HiDaZQ4crHLWQmokZBR4B2vfji6Iba1bPNRiJ9hmwyUYaYCB/r8Z+jUyq+EpzLJPdibMT6ae
jIfGKRNMt1lzc02t2bqLjJFfgf8Kxo1o3qkJvoNAYlcHhqnUXtDK22fpMvqYTRKkloJdPWjaUO8s
2X6EZga2ZvSHHzmZn0sWHNww1piJRXBEsXM07Nonvezg1UlFyW74d3Ul9Mf4kC9K2r5ihxLOt2EJ
dQ41GqQxKra766GMLctkmZ9yFzPYlOyVmllxDATM/QvF6TmZ/OxzOeBQpU/456jy7B1w2flJTzWT
tKsWVEm69NBsXEWBf8c4Ed7NlJagZcDOJx8s6eb33G9bwgpz+Uxs5sfkjPrJKSWzACTC86px/XyF
jDLbd/XoXh1oZteybqZtGoDp+Wjyurr3RR5cijjhQ93Uz6k3zXyyrfhCOP1l2S68gvRA15BTEYng
rDnjg3dGooB/m/uJpoZnvOdRdgzcZRxfNN3HXDZnNXXgPlNCnQNhh88i3VkzsNu0BwNkZOkFHDZZ
UercbiXpjh4kYGHp8ibKKd8Vhifvk/82SQjA2hRT0S0b+shvvsMtQ3GpifgpbAUgQnoZjBTjcMuU
OdrZsu0vlSFS+MQ5e/XMCl9KG59NG7mkkmWyPsRBt02XQDsCxX6LMQjeXG14I/shWAeA0g5OpDWf
ApD389CSyd1gvwf9MZ9dndGRbY2/LBHU3yyPG3ZIROPdnMMf8ZxfVWdZNZEpz8ZjYISHR4dZNZuz
ylpazkv3uWv2LpOJLzIOCGWLy3e3pjkbp3yIA6tHcq+mCf/3t/N/IXDwypieCQDHQN5hGP6/8dP4
wiLPIXXqlKS43YiP+BgM9l6WceIjD8Ha8cprpxnpNxAKyEM8kHSwDnJAT3K8BTbE2jJI1n6M1GWs
vE23tPvzsJgRAVTeFZlUfneCcqOiHb0x/VpkeUQ2u4ckkGH40akc2vAGNu/jhNy0ZRf5mThvJMsd
Jh3XsMevy3WmtBTGLCFE55AfF+DbD9yCUWMa/Vbl47/ORJC6awdpyakeZu9MIC7xfcu2Wz30st3p
Od2r//tdNP+3p1WH8+JTAZgL9MW3/40E0cnazIHhslqVurUdBvxi1vTuNlWy65VGQHd+Z3YyPeKc
SEC+GaafnaPJLL5OOtvDmMxGVWARq5E8lxHDxOnFdl9cPWLBbjvGXc2kb/vCn+Gz6td5sn67DQG/
axYEIjeR+VNX+c22Nprgs29tnUY/ZEVUfg76LtmR/SNPaZ1+FI1HE2UAaOuZTEHpEc1bwnhwaUfG
eO5Zx8nPKEl2HCX5uk57nWWOobsLfowcIJL31UGYso5FJEGmrb6ObYO+fJeEuAgrz0PE6tJqSnGt
09YjpXsYmnOSWAGZgM64Bw0CwM3Q9X09Qt4xvUY/K90hzvDN0DA2481sVqnW0HOEFQC6s+vf+kje
EJg0q8nxxL1BsrDHKXZ/aJNwGOSi1O5tuFA2qsFbG1jk743ePEKQRnMsLnhb7LVSpBjsD1cDoq+z
Kk6noMBfZ3YtZC5ftMfSiOi6eWgAIlQyr6VVi3XIRsyq96Pe05bD2DVvdBbvL3Pg8lFN/XZXatSX
6khJ20rXMFeMdow1sajt0RGp90RnHv18nnxKbPeiwhmlwJ8z6e/EqKe4FUyU0k3lHy2EyXuTcmih
oMEhuEAZ0dd6jM41cIR2SsNOpyaY66eApOtNI5rmEyiXn+1s9TBQQUPQjqhdx0swHO79WlSvg0Gk
EyceIQ6fkDZ1yzP/eknW2VQnVReRq7r8AlX4zDAvbk7Q4uvHCA0xbTvI/Icc229149cY3e1P1Zgl
mGoGd6XHk3Ybgj59mrmbrrqJRC+v9MmZljVNQOSuK5UQksdddAD9A7h06ffWAc1oIxyco12w0KKv
cXZqXTQadO7lkKD89Ggr2aHskY5Qwy9NE+bH9sUDEqEv2gElJsrDeM0CyVgtCH9Ncf2kSDz4hYjJ
he+3IWsVtYRgxxHTKZFSS3ZqcVMPfSwa8sDn7KhgPSVcWVyghb9SdWMfMBsjTtx6lJF5uSQDVNVB
yfi1eNg2iaAUng3z05xNJ18X9outZeGL0Opbp6P/r/MoPMY0e++uXo3rlsVFRq44j0tWJyI59+vI
LdPvj+z8uhd1Hyh6NCluPTsr28p/6gnlwUZf9i+PUA10QtFqoH26s2G0IvfgFhcYQ35PsvIsi9Ta
TYit1qqB62OYOiSmS0++jORlCCZ54L2Xl0hHO+fG9o4gXRNrEroMVyIqIt0F8wBCV/8w6Aa/KbTr
DS25lRjYZ4qclts8bdV0URoO9WBTjpfHWg3/qX/B86wfxg4HPt/4n0rshIqlXzGBna7qfYp+Baaj
HxB92LwbtFmH1jV2Eu3RmvoOn+gwfs1sOZ8i6U07qGn+mxk5v2O6hngYyF9KxincIErxD7nmtWfk
1cAQQp/uwOQYe9xa0Sss2H4tfdJXaX/+UsuEcGLnupxVRigOzBHMfcxUrHAz92fUpW9W04sPx6bU
QYS06SPdePxa9QrJRTLpzlUrq/Ct4fPA7jRaCT03dn/ZWQqglY3jp0aa1iUtsT60VlJcSYEbNkZo
UZrNfELnnoGNehv6qfkuG7ZSVWP+zEevPSoxTBW47Hpq3uPI9n54fhkcIDKn/w+vzVYopn/uzNmM
ayYzBU2D22MC7vmfJIbWlFjz6mo+hXHyk5kYfgJtntdlBIAc/hXtjtT8HHh6sNUXGBmRDWTGenV+
HkUiLmi+uVvCa45OVWaUN6gA1bnP9Cta0fRbTZqAYv/oJl2D1Lo/1kGI+bTqmgSDw/+UbbVd8QHq
5vBoevt+BidwEewp1Z7mm+hgzSnf6gg4MCMn3bWE3v02Re25X9TyEzvSnaubw7boxx2EDX8djLDT
vKS3P+YJXtDifghqvTwkkAp33JZxA9OM2DtNDEMU/CS06SIiLDA2VmyV5DqHp/bgcvR5D2Izr8k/
bLAZLdmupS5wUZe98fL3KMz8PU4YebIr/0+eZo4EnDnIcl44fN9c+NQkeSlMiio/5JCV4FjxbqhT
1cxB00BvH+dHZUuB3tnwwb3F7r4ZCPzyBiP+GuLZWDXVLZn5dCnmS+jF7XYUoEkAWOSvEqLmUuKk
nvUN3ZN/VH9jUFpEptAPVAzgcAhPfehTHPhZvGGjNx+4Nfjw5QLShX3NJrWHNW5y5nk/h0W0Lbra
Owfcu2/qiVTPaCAHS+h4aZADoy6WyyZNLg3+OAWWGIpG3xahHdzmhg+EQmHZ6IZWSz7FqHvahoQw
grSXbAqNX8EmWk6jxrnJLDGxEhrme53qqOS1ApLtLKtn5E9PYVg6T+FYaBvTvaqUa7Vr6VXODIm7
6OWEtc1nu7ypJ8CPJQFW9GYxaDkClXGRwgiOtH2IzGSvvIBcJvkJxHJftSsoWs7BqobiOcsnPqu1
6H/42aonxMERXX9/JM/FnrNCi/FiEuAG7y5p7nkoiBzTML8pBl9gT5+cQSuOCsanHhp7DAlBHKsv
YdyXR7XASHeC9G9ge9KSF61AkOUuAW+EqTbn0nV+yKhraBeljLWDyV4DIEBG2UsqfMXgTBFwwQQD
Xw1UJbB8YCGL+tDNaYWauRj2D7tTTeAoNuBmL9ut0mM1E2mYmm+Pm5q8SxXm7YmpXIWmY70y6Sfg
F5rfJzBeNWOUkiwsQkJh2RdEH2xE32AExWe/F52M1g18yYtdGdYHOFnGUcP3qgjSq5V0A5SDZQWn
NTJv+37IV/hKjKNad4Vmd8fH9iIafqk9UWwxf8ym7KvtR89RS/mXjJX9XBoxmhhhfhBz5J681LHe
7Fxc1C9UMlndzGa0f/yf0JQhdqm4NT/UPmqTpzZ+RLmRNmIYuG5prcZYD9AnDaxfQdE3x8ePqRvl
wPZxWW6bVpOreshrmokIaca+tzcghqDGLLeusHdZexmL1stuWlbC3mGjnraq9p2T3Nm5yyk34AMd
e/86Ecx4DoBabVQsT2FEN0FYxrY0iDdgh12x2fKqL+WkVSui6H+h9EE8qq4j3lzTvsL70FnOVgST
uYJ/BWi1LteVbJEeLWrKqanbrdF6wTGmE830KaghV7F0YT5gr7TJQqH9nNvU2D9yv8CvsMaNqBiX
bwUE4vd4afM2EyoDe+HbKLC7UbSLLqOdV4MBW2L5i+Rytw/LdueIuHrOZfo2zG55V9aDIo3fhATL
M2rNTr1abdGKKlpbKl4xRL2h3GCqCNSje9CYxiW2jO3DP8i2tXhBnmF4jcbMtfbAXlSELmSevqVM
pIiQtEh4C7q72mg+ok9HfulHddshG6olDi+tsMPDUkApVq8dFZ8Y+8AA0s5nqqJ+EjBp3aUag2aP
ACYnAGbCyW7jL3XqXr/qJMOv0aY/B5GE1rT0Qej1+ddBp12nJW8o3uKr+vYaKNr2YODW6o6nfghq
02SLGvQgNR/xm94NtJ0Y66dT1gM8KToE+J226+uKwLoo4GOV9QMoMkRRbeMPl8borAu8PAjlo06W
DN0fHoy3sun87+XkvJUp8Gs6juFpDsPgWCJtVZE4hgkOnhoiPWZ6H12yhORTlROljzNRrgP3jEYf
vz0mwHXGBwe07t+HLki6Qy7lLZ+96ohS+t1gl/d9ZP5kGji2SL+pVg2G7I2v1+G+WRZNyEysnz1F
3vYxAQ79bF+Zmrt5iBgqAiu3o4YZpsw17Szt9HeMWxdKZ001V3nTUzr88q1KfDcij5tnXZv3tt0o
1UFSM5mYAbPB+q/Pj+Y+ZDqygEwHbCILXDkjB1rx++amo0RunqtBPq4hoydDTHEcZ1dDfFYbFB/T
BE2w1j6DE996cVq/Sa+0D5iO5aoLzI/G8n5b0ZjfcUEdUt01TmqT4l4GxmEX9hQjDiPtNFEGrXwv
24F+J8Myhl1Xg+BbE2VTV9q7b6XzZ1ObsH7qAzInI4LzP9JbHMZ6O/EPAj1h0b4lPloOiBAWz50T
leXZqLEEYvd14F+Uxhrj5iIGk/wUfKuYqxEXMvcWnYXly6mRZbGao6Y4tRb4G26pyf+DR9ZBWf57
69ZzDRf0jelRj9v/a4OYupZ0zJHxKYtDfIrnFJjfnGwdzA9wA+pqtzBJz+rBGLOlOF/4xlSl4Xbo
iuk0m3lCS5IIg4Iu05ohigE6q24BAzfDDiB4/V+EndeS20jXbJ+oImALwC29bW91g1DPSPDe4+nP
QlExml8n4psbCgRbEpsEyuydufKzGEuQRaShS0SbGxr6/cXvjOTBq9prXaSB/HDRc4bOeB6oXdZV
Dq7Cd3k0lj6aeuCNF3vD9P/2Iqfmg+koRrBFUwjteYTAicGPXIXRomEENLmV1oE2CHaEEWtoa/k/
MHwfWeHO30wfrEqPLP2BMo6zS/0SSn4SrwcVedoRc75Tzz3S7Hd+0yCWGPIi3ESLjrhr4zIEwUiM
aFRQzVkEek3MbN+4Q3RRT8uiCvazaMYNJji5KWsLPEtSHhmFxhed2LnrXGvJGtkMfU3aHOu59e0L
MZDx0W+BKOxcH4qLpnfR99AnMi4iNY1UhW4dy/ik07UgAWO055vnNnPGYodHcvxXMCjCBvK7/YS1
jsSbkJpuQOaz7a+svo6Ptx15qLVXR2iP8bQEdVe2/n9erQtaILkEBiRqTPyAM06mkC57YL08E8tu
JHjQdH2bYWQ8zlh7qWQ03lOFLGrFXGW83X6ReB6/0RfJDjOj4yVI9OxQJJa1BSa2NJ6HsxMSncuu
EPfpgv9QD+p8gZjz9yk/R+9VLpkAqbs4vEyytgMiuteeblOqacFGbhxcXXt3dn7WZUoAmD5NdNis
+ZSQHHTXE7XVKeIf/vh9vKT/tAxzu4xDCNNcuoaYntF+u0eMgfyTSltPifPXxa7pRACTI/FEA5tq
zrKTtK17PCbjX4R4gF2fFp1Y2YBWT+G6C1fvHlGbsX8ZTODuYTZ/Uy+Ahw5PZmWxbkOhePFY1OzJ
4x242g3kkfFSPOiRZa6Ay+6UkCDupLuzRAYbd9n9j0kWPESWva/jUW5uF0Nmk0s8yJhyVY8zOxp9
ZJmWPdj3wiFzN3hBBWj3T4sqjm1ZkGSImAo2zAWJ1397QXeoy8MIheEZi6P93BIGxuQSugd1MRMX
NG0AyZz7hI4tGyOTwvaCF3DMACc6BrvAbYPxtUn9XS8nxI1oMN7xmhy7WWZ/hRqBPX19LdNR/O2Z
B3Un9jUuB1Og1NGSgsVTSYwHsaAfaimC11+caNd+U8+0JMKHR5QAYOSa8mjVpvsE6cQbxvhHuDJc
ulU2n7Uu8Y5sE8E/ACUl64GOyj9FI9Z9AZbBHyXEhNubRfHvHv2e/3scZfu5RD0no6gvAWkg4ytU
R22j1BrqLUQadsdO19gFJxQJUWVTjlkGZ/WC2TUtgAeKG2nTmsjdYXHSj/5l/CN5nSDGaKzJS8Xy
187sLTaa04KjkfUp0AL6jiRgX62eurtP5+ii5vG2fkOkWr/JQUpWKz/KYriqaBr1QC/nV1ySuQQn
0XIaPCQMMb8/Gy3gXvB98GFVWZmfuXPW0KJuKUgGiRpPyzO1mFXPtElseqs3XnWP9tny2sBYsGbX
7e970dUX9WCoVjUVUPeMuSOS06qXefmuR6l9yANwr2m+b4zYPk+e9U1Va+tFkq3PRG0VHUuCuH2Z
xWytIao1L2otPC9H43JOvRqU5c8Evfh9PxnVcy1LrPkUI3wEj8/GVFEZHNZC9O6DGr06LQ43mmYU
e3Qh5qpSo30wOewlXXIoV5rs6j0Jjx+ZnOg3D1rK3n9Mqr1CR5ZGYxP+k1yxb+cPud50V/ijFO3p
V6gHMfS4PCrcd+hzoyOryaffY5E2pdW5mZx/DU9PpAbn8JHG4i71AnQNjk4UkgfTLDaa28d4+wTV
hzktjX6H72oW3ogqjUurOqo7v6n7+HybXVsvoaDogBnHRPM8kDH52Nqa+azZIHeX046vY66IfXFJ
kY1fWBVlq2DGMD+lI/LPGtatk2o/jFaYV6+cr3Eapyx3MY01Q2FuOn3RA7MmSS0cLSOfM6nHRvVO
11uNjubckPLkm/66iWS4IY1x+pB0G9dZjyHHo1PDDCetVQYQeOsj/D7SdguvjdF84Xpi9gZV+VIP
ab6j1Wueg6oeL5MTGmg+k/kxdgKGSyH8h8aLxN3QBt3O7ltxhyWKgKZcu6fNwg3m2sE5CEnewXc1
PBRgB7bzcjSCqrgdqXPB2P16deycYKsW0r9/WB2NEU76KMezXy2VKlcLP1ryJg9RXKAwWDyZbKPW
Y9Y5u9YZrOSaEU98X5dbNQSowcDEAH3f63iZu4NmVMgvlhFmXh7CDMu5rMMdYhp6ZZ3mLv63X0e4
N6iBFv20d6iqbw3t7FYT+tLlL+pGIyCdLJN+GmbVQe051T4URnGxWVi0a2nI6FBl0Q8+2OYpcsbg
sRB/4wSkxARARe6bCcfuXNerYGCDtCkSsW9FsPm9L1PvMWAOHSp2iJ3sxSEqW3lPyIS3dsgZ+6zH
8bZIqgJ348mr2t+gHBT3piPvfc8nI0cKSZ00aO6xzxf7OC5ZHfyjUhspAWx7ZyI5kBbAbKYfsUu7
22/chQyvdftknvFqLlvqZDGttJicj1hbT+qU7herQS3cipnIuaAuxRbil3GvCLwIeYlcjG4iStUZ
iOoOx2izR6kZ3XUDmGsmnLMsIVazDBN0+plhtcR8bqVJ8Dl7/jeN2/xUxi1xSeriu1UR+hg0phoG
1EPmMSgbY3m5jQx4x1xpD49pOuyNhXDOJ22iE8MLlpfiu/qAI3dIdo6gj4HYOr2zvwyrMM7laErG
pqUIWGbaWeun7+rboz/ZPtVNiKSEO5Z5vWuvWlz/pX7PwcAkY83ULal90/tROQZi2duo/8nNAF1U
bnwKh4gcOdodByt2HDLUTkItg1x6adIMy00EHe6DSXoVtqOHOp56u7qMcz9lhpL1Z1/rpP/4OXgY
6e2sdpje0iBeuFnykA6BDi2BNbY/ABKokEIW7WDe5Zr9oZLvsqL5jvIkOlWGqYPVIcR7EQLERas/
1zxrlmfIrfVn+mMq1vSYeBnG9NmxnqcYr3XY+NfZyQHDYX9iPIo0+MTWk9kZDSExuFuhAS9Rr7Il
f1i3ycWKg5cyqzCyEuHI9SSa4+1KrOQVMUiz96boG3TFdcGc8I31KYXRXJ/PwmyKHVQ0UtCWB7eb
NNLXl6dBqr27kn6z6bOOuaGCgzEZNmaZTWsyLAA/6tl9lgOKadJmXU2j+VdYxv2qnycCNbUYu2GL
d9LF1bSfWwfeTp4hr+htb13nE+0VGk0XX6/nQ1mGGOKJw1irWreKXSLtS7qudc0qQLCySEF3O+2F
FMNf0W0sqQDE+pCo/dFmt4VyMNi6Q01OjkaYeCECTKiOtOotZpwlAkWUXyzy7ItnMRiA/pk+EDSX
G1fE+anRcI6VoX6+6frY8AVXy/SvSYaENjAtTDe59qDs7I7RB6fMCnZVx8o8MnF9KHeV6laxcryb
/H7wdzGbNmrlHhJF0/eCa9tbyDEmW6efmQYT8WMUr4mk6MQOIjaZjLpGWw7AQwGKa6OuEGRfBvyF
+Rtep27tG8SXtpMzfgCp2nV00V5MrsZ10EbZ2h2zdE/0kXO1GJpvR0PUadub+Y8WMSgxtRFji3Cl
r/xmkoWMs8OcrhWZFPOS+p4SZwMSCjVJNxQWdtupu/dE/Xh71afZcHLDhiKHCk1RTR6i4ENQaWa2
s6JuOvcugdeh2fd73uiDevb7/O+nLkQmGPZasG31mb5ArR4TnwDfwDU1sgnW7WRnm7phlXNrHagX
Vf9gnKpfTYWpr7Idlt16RTzqdEfR5F9SSDkzKRKTRb9KN+Aaq+dxixQnnfJrW1TPVSvss1J6qs4b
JKRnGUzyLNDBPSTFQctK6zgVsuGShZEXRj49db95U+et0MmpOdrfKiwapykV04uTGddas5+oETZ0
cenZqOtYNW5aRNhFJiT1Gze5n6K+P06VhaTenbNHtwaGrjsD/eTBJxmVb/WEOfUhnNBcbZ2/x4SU
On8JclCWsEAHPTcKMFz9vFP+cVXVUUeqbSZjIgLUq1Sk/aNWNqH8KGCcjMaM48+El5XlhfsMf6v3
MnS8oDjOmol/y899rHHLdlfoXHphIquvwprGh3rQbtloE6vCaZUFqAKcqi4348hXvlK/6L9eyvqh
3KiTWj0zXZZet+4dp7iKJqUXuOhW8JLRtq5z/6SqYGliH1GfuXdWlTPWNbp3a4z1Smc7VwjGogl6
YEhoUlwO/UWmjtXuKZtLz8uumD6daybsR1HH5WPEpnYEHvOKHPr51idGkJ/u4hEfc9O60a0fHC0o
TdUZ/v3C73NN5Tx1tLePYeQ5eF2600xJ9uSkPdyQZvn/bKtwroaLMw6Q5lMQU63717fkBhqJyslJ
fWep39N0YDN6MeP23jTtvZRDda/GDFJGjb1jddZ6VkyaKXT2/egg8AIZu9ZIGTngfdQJgl1UyK2l
PRVVoj9NgwDvEdv6SZ0zrCq8o8p6US/aUeadk8n+y7AcMDUm4vNpKvSXIa+5ZeB2btVT16njExZL
cCbLq4bmxPcItwjI0HXWpmiGsoG9JhTbn72JcSxeSGTqAfkRHVVE38sZd7CDK7KMO3NwZbzWhcT3
kVXabmP3GhLO23he+q+1IeyUrjn5Sr6kUuzqJFaqDwE/p7UhLqe6PU1Kt38sxnj16xOam4fbfZFl
ONutOfhOY666U+Jaa3C+QY57qcc8xJboZ371BogLmr6hfTS0vG5/sw9bb3szIJGhjJJ27m7iXHd5
ynTe7W2cvOc57gIwrT2ipEBco0RraTkZ+UWO05tKtUOiP+ymuOxALf1z8evhWz3N9SascNCo+aCy
oXhGeX0vpE+Ma1Tf367l3/1eIcotYe4fum72B/V3dINklnnqfmoCtButswU2mFdTt5GJFR9Ln/zT
KPaqt4oRodDo0v2a+1JHnkMGjnuq4M5x1MQn6b6YadW5mkLQuhtmrEh6W4I4qcNjetHw/z7WSxxT
NEv6exd1rM6WWU8a5Enl0eRmu/XNNLr4mcsWGDGz1Fv3VDQwp0VgiLdoTF+oxIHBQ74e19r8amnY
mUsWab3m+AdwaeZ7W5k3dXaiFcFurnJYwWp0yWEdr5VpWFVz1VEVEs9ZE1Hc0JS4s4osWSsXUYQw
yrW6+tT3SD3UCJu7mbuNEIHdrrHQQzDgsD45a07T7T3QHDs10y+Tf2ln06Zrwnp94230RhSfZADJ
C+8ayXHv5RxklyD0cFsuqwO/7reRD0u6n+PNH0OsGmzDpqMj0qQbHZ3CtrSmYjsuu8CuOddjNL8n
9Yics3DvfNk+3kwEfTr2O2/wWOj35nCkpzKvwkFE7P2ZhZdPF6ArXGi1oiG3SZxcd3yssZZebv8A
JTbWtIH3Qs3Yupat+cMCDHQI+JD2GIvtx9F8V5fSSP0VF3llbfgz9ysS2ZcTFsg8+E8HUdTyRxhU
a9WuVQ+dTW74bZkicrs9qAtVrYQSC3L0mOCFNRJb7G8FZDbc+QkHUPxf0Q/2Irf4txzDRTlpodJg
22Z40jT+kGMEnl260WCZxzmNva/kqRfFt2bq2rsx4j7sUZxA8kCoLSeN3HDYseReFluTpf41YEm8
4IWJUsMz1cYUpCqEUXXNQJrL6VB4XLZALLOjFpRXoy/6B3WKWmC50+3qE9vMdBIDXNa+B8OFd9n7
MhdG3/KvQjQOLg7hQcIuupMTsvBSghApe32Xa5jgaKxS9WgreMuIv5D9u+CwWtTXFQIfK3HKbZqx
hK6dg+LKtHoarJ1S09a4auaHxC+/93BWHvXIROo1pH8LV4bHWAvIr5inDFYsct+ui38yqXAgxwNV
aXfLX8ZdLMS4F6C91qq8FBbWp8hxNqhdtFngkXXpTCTlmDzbnskAbYK/I26JnhKwwRe/BhFS6uGX
8AtKO1Yuuc3IujcWQZnlBGBcyqTfkW+gAwici/ciht6IBYx8dAco77LztvK+fJjwPYp6Epd8yBAr
IWiwuuSpAzp4D1QnRKlMRyE2E1Kk2P+eqFBaz22LHKiYph/ulHxTb3gQpbMTeHkBHTjfJh9jM2yR
ldoZm9S1936c1NS88IfllCaE5UbbIdO2tWO4W1uZxp0SQIaT7G7dgVT7js/FoQWVM4YWVreFuk/f
N0ZjktFoWOfqShprTz65Yb6KC724lqL+kAuAopoajw1TmK/d5alTmRBfwSas1KuKQWz5OeE5Ir0Y
sc/QJ/Tx1j3GWQpeKcQo3VjDp+yYJdhhBhobFs/ZFr1m3Urp+j6MjR8qerlgqfyo2STcyfCzt2uL
qjIF2noM87Od+n8BjVjAcuKO+BT+tdTOzZO7QC8L2IXL28SoptVHeA/DuxMPYjUClnpqiU7Z9/QJ
14XLFyvqtn1yE5d8sqXtBBwRQHSiOScjSSxEASSSArXrvqXxtMsoYF90DQVuqYi2QhM4pN0W0Cxf
O0JTjVoqULuhD4yd1zbazZee6FJfdPJbtcgiAYLpijWalyBokwlCSiVGnpJkD52lOsgG+aAAqPKS
hG2DSs40HtxFs9T0WIzBg34LgHHvujjVj9QLZjxs3jqmLUEp35xf6toot7pZRXfzNFdHxKLcZdXk
71jM/LBHmynciLy1nhfnCGT4c+BVIMaJnvzMXW9VDIKIQAeXKUEESzeorN0VeUWrwDacVy+fngLG
wrskGZJDVztHyHnOXTAgPMSxNa3VEue2DKYS1NT/paz+M2LPpU9DE0/XUN1plqOCNv9lHslwxkoA
BfYxd+xPr3SD49xH0XM3I4CicLSyyRhYqQJjQWVq48WufmCfedK1QN6lBXrm0ifqeA8Tztjx689X
z3J+ou/4KYzxS62y+ilxT8szvIarcLSzv8CUfgkjBE/kMCmZrnQvRAoLrNmEMv5v6bju/RmHxC/n
2Qz2iMq1RYb/R96Pa6CFnZCXH29DemnIZzcgYSEO9OETvRlO33Ty7yTo1dt3Rb2Bhp0ukmjvmJdR
08vH0kjma4HIOe6LaN+0gYFUdTDYHoMp7OtKrkh+mB9FpT9HURu9a/lSL9WmVYmVd0/PbNBxlafR
eWhMVqKZCYPVLa0FwiP2cM7RRwdCP5mL3IiNcQc8gTgyET/O4UQDI20ob42N3M1+/xmB4yagfMme
sk3qCkn02i2erCTVWKOwVL3U07m25fCipe8FeK57l90YxYGk+jS8qtvA6+xOdmUIkOlmub3BZ9P6
KbBp6BeD417IXXb26ij856hg/b/OE/NJFehUNb+JIa4nZVytK924U/KUwYHeMDHC2G73d620q6k2
gouy5nxjCgo2cMetbeL9JJGNDR7SJ581kNusVdsvLGpCaQGimBnRK1pilzeJEQvi+aJ5wCy0H9rS
nUBRau40Aa+6E3IbhLV/OxKQd8hct+XWNMr3MuqzU788CwXnrW5IkHm7OwXyUv8hhfdgQ+Uz3wXD
uFNFNiMrGUAIJVqSFzJH5HdxbZxvI6KdlWSShYJkMY3lHMTSjTnnFPAXYZybBF8eb+4BTAwyYpnm
V58rUj8HAYk6Yed5rzH99XVIROJ5NBz3S++YC9hmLNplI9q6Atb4bbqIrcy8moI1JZdv9NcU/2W4
ubUaqvknrVUCFnEHr3vDa+4pBWGvN6b08fYWgWXo9AAWF2mVVP1OrTTEQBMg998ALGcvo0XKQZ9P
5XqifH/AIDXdUz7a/i6B2WFDeS1xz0m9U2fj3Phejk1yY4gMgA5SM7UIKZr3pGHRe1mUgGy6CHDs
9qoe8/tBFWoKA4FB2ECFNNTUMvbFUhAhbPZ/3+6kjPy5yPNwiugkozo6jgNT/9MpQkqhCKB2kNTi
YFy2yZC61Zm0FGwiroNxG0x5/9C4s1zHXbNWS24lXSHdptzT0C53s+bM1Heolt8+yTqUyTq1k3Zj
ZgUVc2l1+Vk977mZb9F8QRDpO8csK1S9NqVdex7XOoGWzygtobRmyMNh7b/3/6TR2fKrTAnasxu4
/YBsIeu61cgqK7GOo3FpJypxVKvgghSB+GFXVwzC5kXHW0WBKIxOdRo0a7W2N50W6EVMHnDSO5Rw
wiREw4tFhRBNBwKPk2nNq5yMb7ltzCeVWay0kmVk1QcbOxK2k/XEDX51HcluPHdZ0FkdoXtFO+Ij
7XdZMfo/vLR/yOGcOIfA72nZ+p79bNkRmG59SElRHpiHLXL/2jAx9w0h3Rv1I7MOGA4eJkCGASVf
PBEhylaPZKIYjPmiQM2I0pKeeXQ1v38vWu1HwZWLsYZ7qXTwFy1/bYIncZFJXK4cEF17PXGirWL+
WEuid5m9TWxiH1T1nEy4djfbyCt7ma6Vhsytk+baVv01thZzd37SqITe5VmET3rJwRx061PdKUyT
9lpO8siI0TAU9c1jVbevpdWN539OG3FGjTUBvtkQtRboAABsW+40BHDQc/Ij0MHxGiwPeWUvHYBl
CWDZhf+vMrRpN/sbCSexQv4j09wPX7+mHvp/UzkRlkkrMbHdVQM9/qA0uRAm12OdTHexlSQbhlDg
EMCy7/yqYc6ClUZnsTeW2z4iiRwq+UahsRTruhi+Cl86wN1i9+S2KVDmfiJv6HZHhj43tDI6xyj4
slR4z4Axrauhc8OYkbaxKrunveOFz3ODBsQvXvHTvqh9ios3/T7N4xfWfv1K7a76wjXZaYiCjaoz
rPU41vsNFo8lEYmU0VWbOF9mnY+v+QR505tFdMpivcORhLS56pp4M0cwITzHWZFkj6C7K56yBB4a
gbDm18CuxzMm7RSLXmzFZMKE6kR5jGmZogukRFqjObvS3vW+dG83wyQ6qerg8u9ZetB8FQGpCgxk
29vknCF43Uk5IxWiae069IBCy9ngDIgvSIK9L9fLimNHBxNoR3jfhUAUEE9i78bYodbqAWUpt2FU
o35Uo0fuX1RDW70ZQkI8YENzhQMjuetm2zsp5U2c5+JcsCBJa0mBLUUVZzGzocPtgHW2Xncgk1s/
wj4CBsqz3z8mWIitbHCOJyFj8wGi3wWD8Doe+vBH0eSrMQkIjUMGshobYjfVbOMVuXtV2lLp1A9D
Cbo4RyluUFp4UNusBJT0QWMPgXBqTL+m9mTVGfmudhwfvaBz99RzWTRYTXZER+Js9Dz+q6TN8VJT
g0URgzZ3MQ+pbnxHapugunJ2ujkC8TUxhoQBGYqqPRHHNZoQhl/KIQH37wo3cXTXMxSgkZkOsS6r
XVGN2XGI/V8EgYELal9OBEc2cZFcsIdOD47eAnGiLfPloU6+bYH6EsG/eh8pPVma5iO2VulXyHe9
rVKLSBA9TjtxS2omEWF6kzpvt78bx/73WZJ2qtLEsRoUp6ojGqD02muTrhPdxstqsHk5YoDJjvC+
orWI7fYtt5ovUXTHIM+6t8mgvHo7rX6A1EWBVeXp9uPDWD2XjXeRcXanlsfqQcsLqD5+tXYbKJ8u
GsoD14C7cppg73SUytK+/ruLSdtNu4XC4PdPWvCptjkKZsn4pK+4K0x0nWyHVDkSxQeQSKfI9zew
m+rAYIfQT3GNdGCcjfIJE+quLrwevVyg30BJAQXWPWT2o9pcFXgFsGc7ZKKZ97O+9BJi+5s+tT0J
McAbLAlXxLWjldu3GhVUTDtNH9u7IRnq7a1EIHIuhSbStyS6HG4i8CmdLqaRTmucTPZWNRTDtzGu
xGsM7S5KwfJGrhbyfWVYDAGwPlT51KGSHEmiDet2M/oVAv/wb2DEpEmxnwebmk9kdviwg4PFgKbV
497S83E3EVRPkq85HqalW2WXHRZEuLZrJbJSwqt0h1eB9ARqeLjkreJMUgB8onFX9QFRVYsmO5Wy
xD3QWz88ozCv+rDLSR9y0IgdlQMihAJ/dqr5rdNy3PFLY8eJaMxJK5gOv/O1ZdP7l9tncLMbS/Qy
K08x+PzSOgdWUl2SxKAE4hTBQVKS6XCIndTiGnwZX7IbYn1lgFJ9ZfWgIDbqnFJLOF10l5a4iNTn
6lQpt9fih6gDfzoOTobccoSvDy7LepZg8I81Wzv2wvaBuI/o04rhrdZ1/XM5gATgotkYzHOckpBo
QuXlCkOiqs3kY3Z9RRWe5VS4L+LXFNUmRWXgsjqc/5Uv5kPmJdqb55t7xSwsnfL7RHXnPIbUdGHx
5nRyNZltRBwSl70c5VXwgYz5iXF9PlvWEsVtusU3EQ5r23gpZyICV7VXrtJR7pEQ9Qe3kO1J72l8
OAqPRffn4tihh5IzZO2P+/VeFh5Sjt7Xz0B27E1JT75oHfuVdmd3Re9rrRzMMzS4F4Znb7n5ual5
4/8Ry6tb7h8rU4LGDSk9y3OIIHQ8bVm5/murbQYaA5zwm5NOt/aY9Ob0NHXJzfqF/Gg4AGUhMmrB
fWrG9Ba3dnOokmzjy6z6DMroM0iaz3Eqgq/lICgJVa5To96ojQxUMBKuMtZc2Wgu1l/Mpur7LwZr
vAivehLcS+exTdx7pvR4DeRfbPuKjZ6ZR6gNOi94sn2zPFS6Nh/abhxXUW4JiDygapfdZmS0ySof
B0KB+L8gyCwbrI7oyt5xJUp48r9DG1l4YGYv8xBy35XdYfZs760QP9RIP7v2AwgnsFG0KJ8R8/UQ
zAHGNfZ7kwbYPP3BPEJKSHf6IM1DQG7KR5JG61KU5cVeaqH9FHZ33Rh/M7JkPJpm5e7yPGsJ1KjI
9Vyg+foA/twbvzMb2kfIPDZKNzZg0Yz318B+Z5rhikjppMiI1dK1D4AH7UFjXPCm11hnKciPTcYq
ZukCNLh7EpQJntilj5sO1dul4/7d3O7c2W3Edpb+/KCJ4Du0nekjRMW0wrP/VLCtfHNKMlUXR+/I
VjxOf8T+rD1EtmQvLyD9KMDkBBFgZeA+9koIxwy0IntQDw1G1TOhtBdVf7Nong+rWgvnrV0wZwvT
jh/EZH+KyjPfe2iwBz9sy602zvl+BJS2lthW0IunkLSysk4uWvXlNb59VCOBwAyR+5nYob5K7iK6
2f86GuY+XU8Ou0jV9J0WsZSjWdp/lOPN/+928LDzexqoWsgohDL/QUYoXdnMsp2986gBUwXoZD8T
BWKezEzrUZ2NAGKWcw5IbM85NmmX3Dcj+Gf10FpOdUg0K12ZhY0uioSymwjdcRtG7AWSm9amdhlt
+LaucTtTts5H5yNGUoXsikk4mKGgtkMqthMaxZ2Lz+aIvKfFuchlpC6oqWzA89OR2veZlR8YeXVb
/sdn4f3ZmQBt4Nm650pTSvwT7h81Khqqdleajn8GXPvI7hSlqlsyTSGL/kCluujf21e+MOtahARd
qfOjUaJwj6f2mBW5g613kbLZlXvUUns+NDQSd0r9PEpjhVuv/HDqcT6QW8nwIhfwSmSP9/HkRDu9
7Mb7xgdvpM4FmR7tEjdbS8dpXnPT2E9APZ5dwlWeylQ7NF2JANVN5XnWltiJPMFJqXSgSVa0Z7XX
CGkKxlorTvSFyfWguR6O7s9waYwrPWcdzwTCDkW8z3M7eOgjGd/ZUwQNLQkf1Cn1YLVFSRbSUGx+
n1M/kkY6yK8ZrtXy17USMtCi+ZYdwxNbw/Fbkrig1OM2ue+KlBAXXwZE4nJqkfQjecE9nOXvWmNP
OzKPLxoFs3+1rKzlooqN7MNzR+1oxF165Nk3aGyOtomcH30DztWfPRJIaF+5q3IwgeNUtbiKqDr9
75IGjf0/Jw6uDRLLTR27m6bDEvm/E0cf4U2uJxYGgZ9bt+QCrHU/bbtw75FGwr7N9WCbe/W7A0T2
EpuZtzJkZb2z/2WwIgcyiIrm2SWuHWQLRwNIxnVhQZOVfc0W3v91/vdP/D5Kip+lpE6ubrvCtDCj
JtqlLf1gS4lgeKz/ObJm69e5wC6/l1SFT8o6OqNhO9kKrqK1xefMnmafzljAKDaU+3g5sqsXZdmU
6WMOnuXTSNtzuwTCx2lzKmcv+0YrFo8UBCiDOYoFhH/2cvikK8Xgqk3Sj24mg0DtlxfDXe/7G3vo
kvesncqjL3sGGZWvCkpC37BGLPZhCONkJjtpX/iucS0MGPKZJtBO+k/C0FEktcgiLlRJq3Ptz7uh
JFmqGeLxs5uSLakQmAI17KtTKZq91XkUDZdSxZxYzT5l0li3CngBDDbcErn93BkREpgpc+AQTu9i
KMf7Cr3AoxFVH9TxMCeyz90G/SDgGRX65la4CuYMymDG8lzLoydVMEnxuqHMS4kgE0S05KwpaFE/
GbPlPxZTTy2W2DFJ1MX2Rst2MyNdq/dmG2G3rUQlCPcsTCYqjUKvLx/4AOqtKjGoo6LR+cqgHNSL
mlzGlJuY4QARDMZlXEZE2ItsGpYZVz1gLf1OW3o+p7LtCAfQij3vuFr5ZofOm0rvnWok1B2/MlbW
lPsQa1sb5g5SW4MAd0zOkypa6ohYDl4j4oPlFQkjb1ptfTshWYbffuOOo71j3shPIfyDNcsA830J
ciGtUMM9XqaE6KL5P4Yjhp08geFga339aHCHbIOydNf60rdt7Iavqo2Q72f65+T5GiicWKxaIKcv
c9/Pjy3MWsPtHApsxH4umw16mOVVEynfexXEG3wd39NGfzWWRqQc83Zttp1xlI4oPyPN6nd5RLsE
0P/0/MdRDmnM1Eftwuf/cEuq5As4NUb+XcxmQIUKp7SrR+A9eBfXBLT0ZiZPZO0rqalo6ukwO8ab
afpPJKvbr/Qj6z3/qn2oQj5MRMp6Pn/mYRfCffHqx9ymlz4JURzm2WLzB2qrn4bmGvUExDrtX2pI
LA3nzY5l/9RFQEGI3EapDNK0X3QH3pizmSgrYlLocQVRftX9oHklgeJVaXO9moao4W7U22c9HlzV
O6/Ym0EKoDwdLvOxeoj/OZLDrkikQKe5+Ihm+hVX9YARed6bTvlDIgnGxUfo0TQbFNA10RbX22FQ
QnCSTAEhdqvNbUeeQimmOUkqa0u++lJFMgvjahCGoaRXwTL1yJgWTZTc8HphRuxBUPD2yoyoj6x0
n/73wM2v+OfAbbimbZnagn7gsv1zxd9iwqfr5vWnX6RhGfdrraDqGY4RRVA8nevb1rwYImOvunyl
lZ4AZAWn5v+xdx7LrWNbmn6VGzlHFsyGq6isAQg6kaIoL3GCkCO893j6/kDlvfecUxWZ3fPOyDgh
S4Ewe6/1r98IUbnaiK+gqJonQ9GaXUYbZl26HELo9hLpXLsmM58vVMMLwSXI+RLb0rOnw/HOEkJy
/Uzyti1elpd0nGHWqE8XoTpS2FpNDCzTuyulD8ObvAYal7oq3JeVml8bkcGplQ9qD5X64rjGRj9A
9uzkXVdbhhsFlbzMDYBxH6vzpz8/+qqsBOdNTYrLe2gHJ0YJw4NhM8hFLb2to1J/CpPYCWbQNcJV
cNtCE54U+Ro2z/nSzUMEkIHdtfOl52XWCMUi8JEiwqK9iH/Qz+puJDPmtQQasqopc3A4W7nrPOku
qk1/0Rg+TfIMA9ZZMeTrwctRdSI0IeHIpcSOncsE6BLlIkoPKL0z7qI4JjjKGMxlNGr6yvKrcmkl
UChoBWCgKf2wx9X2NmwoGY2snLZTwEOJR6y9tcq6wzWo6HEr1pA8Z80utoa3Vp5KV/G5jmVdbHBP
gWE0BxXYxkh217xStJY+o1M411upV+wtutuQlhqpdl/emDGK93KabiDoIYdvhxOIiboAzJ9tQHgu
zdcyrcv1X9+1DEV/vWs1k3EowxOhYuhhGb8UoxVBM62JWd1VURSRW2vj7gILKyH1ZlcU8pVmtCaA
TPLgDx7GUGyOFxZLpSmZ+91FY/VnXndF7fZjA8/UABni7kke8mkhz+mMmPX1x8tHLNEwpL0E/6V5
VlIxRnbVKiGENpgsFo7QvvaIUsSuKqvvzbEXa+ZSSGMClD6rNtA7J7cnmy16XMkwwzc4cNAGdZBD
tSnXIPtP0/N3T13M0kVPRboIi9AK4/ZwMUS82CBePrKk5A6Lh34tvO7Y2CjhhZDvLkyT+bPGquW7
yz05fyYQAlqRvr5gI+o8kpQbEimTDjE/dbyVoyO+AEcXwDVmmp5iBH+IJW2OvW/VPXoR4AZLkoL1
d5+l9y8892IzhH/af1TDgq0NPkeqIhLDw2RlEBap4sSFq2nxeTmwDqnj9fyZqoAWfvsOGCFqBCmO
rLWNhn7rG4F9NDuauiGwkJpe3McVwgctWY82l1ep5k9jHNKwNQinp7wsx1WvzC6SZr3r2XMLR67U
sXCCGBYvjXOebmpZOVxILqwmzQpGHUzcmfOCusxafS8COlpeRpPIU+pYHbfpIJSngdigi+hHnwOD
J1zEv9GwIZrg2o1D8Jz4iCNmTDeMSvyFpj45RGGpbfpIMVcTTNDjkCIGCOaEpaj3Xup61O8LkdIC
RX4n3U+27WB1qqykBhe1y3SnRB+hwZlaeYZG5jm8KKaeg7GRENtiQiuRq+dp1muR42Jjbn8uPEmv
0siR7Ysjtz3NmJVeeb2/u7jIa7ZcHySjf8qQUCbIUXZ5BRMk9jIknClCA7ZRf3t5VnP85g1yCIK0
0Y6XoV2DsFSYkbi7gLXEsrgwYUNo1MAmataS10hB/Y0SFLn9whBivJvkuN9rLYYWsumPJxnlfUZ+
3rFV3ka0cjdhjZJpNLSSaQOfQkiDq0kqrb8QmdIuR1DyC+wgq/JnYQTR3zgeKZdG9QeKHassTYqJ
IagthGla6i+tSh0GWVi2kgqdqGMb8ImFXGDliioWdLA5CB+mugRUtEwZo7iil7i9wyE9ahnagzil
Euj8DPwHuyBWQhuaI67We5Pwuz2mDt/1ezu04yEvRb/Fah1vG7PObxvS7RbmqMs7ExP4xQX5akrs
eRsusdtiQLHMiCe9LloSs+eiqO0XkCuBUxLyoLK8PV7M4CpPr1wr7evd7Kq2HFsVwWmXMNPydX9r
Vkp1a10UUIRv4eiXE3Nsqh+kcf/7AwyC8TPJobQFkR1d2fhuLcxO0Z+iohnwssqqFSbq+pORYqTo
kyG7HdXQeCohGTvk5GGkVHrVWmsU/Sr2LKw2AiV9HD3rE3EDMTg1zkOySSKN75vddV7OJjLzkE0P
4Q8kWrP+RsQjO1hi5disLwtWqWlvDDPyTZOWX4B/YtWlNiS1wJQg7nHbCrUyMEn95z95IkLcCRuy
xf71tctHjTLe1DGBYRpbxyq3oNpfxq+qZHvkb3TQTy1ZuMYkN8+lZj3Fs/rfC4gFpmu/gtWkbHRB
7NfsdRFNQenURiDfJ2n9WkgmTEJJV180zDyqfgjfW+JEMCwU9j638hQ+fmfs/D7tr+sAz3b4+Piz
ESFQKxgjTvMcoK4FdfT86eUB82t8NNKMIJ3aa78uE+wkflRQO362ASBr2TSv8EyhMcwUt8s/3vxR
JghNMEdFWukKkroKaGiryFZ0l1d5fIeCZ1EUVXS8fKnVoYGUl9RHr1DeEt8iiM5oz9BuknNiLCBl
inPfhqeJTWyD1weCyjlA7jIhprZxUr0et9iWbzIUksEigZrtqoalQmMutrpPoE4FtOpe3lAoJQo+
DLnlXt6uxUDx7ywpfgWpeYA1U7Vhg/HeIMtqv6By5aA3DXJSc9emCMy/3T9GqQuxlCYJkVEzcTZt
iH0mvUJ8ZBf2N8RbQVuhEX/oL4bitjZ8RbIIN6qvMMIwSvmB9fsBUgQzAaRKNW7RHeOSVarU2TGY
lcDgW3DL4vAE6Yk1cv7S5Zsm3i04TIUEfbWVW5eBakAvQTtxyQouc6x8DCIqd5fGLeorfzXi2b6s
Uvkj73xz68N6dlkJEXBd0ALMUIulNtiZW0H/PFZzzknSOCT8jsfLV4yBFARlLJ9VL7Ov/v2lKJSf
ke8Qv5ZhO5xiglccvp8NWAnAA1d4h20zO87JycMN/t//SLKO1tDMY6rKhlaFLsTH7fimoo8yZ5Wf
qb5/y15LPXhNC7vaB2L68x80EOTWDlBYMIsql+l841/gMxLUwD40ub+PDBXKHohlmNWFv9CqUHUb
PSA4tDLAFdr4JUgIqKsq6W0cQqSe1ZoCbDrDkVn78wcjX5H6vDmkowkfa1TTo07JndakPSTzBYqJ
c3a/rWEQd98kYxrvc7+P94mkEPkj93hB//NL+kSBTGTFbZcT75NSuR0qKpNDZmBz2bJGvXsHMZWU
WTbWQHMkTylC6wZ+HHqUAHaWiDRvY5nM81Tl7ZuZ3k5xuDFSmV19XrhNu0Qaf2lSfUXVl1W0EyPL
6zB1/QG6G0y32SgSGKL7nuD8x8fwn/5Xfvzexur//i8+/8gLKh0fNujPn/73Q57y/3/Nv/Ovn/nl
R67DjyqviRr/y59af+WHt/Sr/vWHfnpl/vqfR+e+NW8/fbLMmrAZb9uvarz7qtukuRwF72P+yf/b
b/7j6/IqD2Px9cdvH3mbNfOrAQFmv/35re3nH79p4JH/8ePL//m9+fj/+M2p2uwr/If7VrV1/Za8
pb/+6tdb3fzxG3XB75pOV2HIGksLIYy//aP/+v6O+F02FVO2DFYfkHAInBkuQcEfv+m/y8SLyTbf
EHTXQqFVqfN2/ha/I2uw5xggmNblBX/75yH+dCX/fWX/QaQUQvWsqTmanz3U51VPZhquaZpgKkG7
Ln6GWKdCkgOh9Mz0zbfITFa+Mr6jdMEcFDfsJkRLOMiRgdlIvlDNZDd47MKEg6+TxHtJyyAj7rI4
AHWcfjiVfx7nj8f1vx4WsxHV0GADcxJ+Pixi3RCKemG6lepsZ2vZTjPSnW6j/5ai4m+Kt4v84d+1
2/c5oHBTIcqagBa/ulUShqPJQdqm20b2ngPsZVVYaNDdMAeD50jS262KDxygJQWwgVu+R0IIlgx7
0jM+jAiLeNoXqPPSudOjZ101cji0zMJrQ/qsrLPdIQiEX8y+q2pPqoYX6l+fK4X75Ad5x+X4Tc4V
t4UhmMUZc1/7w3zVtLEwt2U52caK/WGA4sGTGN+pQ4l5Dd0KrCffWrpmoZIgFxHzp3VbZn+zgf4v
F+ynY/il/pWMWGP3GMmSLHNUsDF93mDdKnGtLRTLuv3rd/zzXOB/vGFz5nb/8IZbZQRGqZRkGwT9
+1CUh6yW3nAFaifzMwmNx7/+a/ovwMD891TLEPMMG2Ilp/mXN1dI5HkFui1tfFvOt7nWLpUGS4ey
qTTXlqMNcj4wYWSeS+TYqBbUArE4rk2ujmsl9NKsOKR9vAxwY1704XDUceXelXYW7QmRKngJ+zFT
UbGA+45uisATbpLhaNSOq8jqfDfjj3VZ1dIZDBTwYf0IUwQLr9q/8wfNc7SZhzINkYo7jhC3gg3B
SK7KQSuhPWg0/xrjJl/9yOBXH7pBjp9CYd9kKq+oyN6t7kP4wpYNkGw4ZHHzOpD02OQHUdvwXf2G
4W9lOkQhPYtcDrd5p2ObmdWhY/pKucuVANv9abjKIJQ6EKKLI2qWatmmmbbK+8r1Ewy2EN7Gy2xC
k2qPNUNfHOADnyGSDgO+HQF+/OItkGjTzbg+yV6+6fSy3xhK+omoJVqVIGpTIDDFmZQUb30n8/z+
TuJizOM0XBD2Qs8+Y+jIK2FUp1wq6lUfQEQlkpw42VRjS1eCfUxQzp70DcxDIurReiV3GBPhKZC4
EVR0VPM3A1w28q2jiRys7F7g5+viKyKwri6vSBYiRDV5lbNpa8HpaqDRSWMSrAmFwE0M7jq3ybgQ
RAYxMYtWhR76Tqvr02owN3Qe9XIwPXXFbkEPVjxaOR2brMC1xep0kUhSu4ZAUd3JxbTItFLFvR/0
xWiLJ7PtWniBxuDQZFE7kwnoTj5WB2D2DhaeOhgIYgJ7MektIb4VPSPGsGUev1ZDB4y8aEzLe8r6
8FzlOYuR8RlU5SGpNzIk9YX5XJZND2+hPwUppkAcTndNH7saPBzxALHwXGnucAyTSXm1oV/3RKiX
Wkg7E8+OUdFing+uTQxSihp5eGsRha33/FaZwLqPBvz7wueg6EZC3HpcT/C1y8fmBUVQyxmzP3lP
yGdwMIdFUzB2UAd0BbH20J9NvYHYkYVMVSL1KrS9gY4gvDWSQLhYej/EdYHaG+cRMUyfBiTRpQKK
txig9xLjUuG8XgMt5nm3UeQMnChTBM8WET06bH8cTW/mPa/0tX0JSTRl6dBS5jyT/tgVGaU9Dpf1
YwpzjLs/PRkieGGRO1iz4YtEKFGh1QqFbEQEeVkv5MRuySIP30o/eY6U/r0s5GKRFA9+MKWuPy3x
lqMKaHYymjvsyReYD0FxFaQYiAnH0Az3LC2AZyR0q16KigNq23Sf2Hlx3Zb9wx5wSBwL77kPg+S+
VJVDWMDl8+RSXcqN+pZp9rNIVWYoNGKOXXo8dR3JqlZ8MjLxOFUk1hSB/VxyFhyttq7KJLkP/R78
RZCY1Gf+C5aKazOoAACrOy1ukRaQaBuAnCxCsmocO9L2iQLzqajxGq/NZyJDXVLJBzevPLFVyP+W
ACSXY2DJL6P4lOsXBl36q2Jq0qrrYiSmuPYyhxletUG4TOlZlsLswVeyO8uHspxjdHrAYhNtIZhX
a3YVGnY12vgdNoyTiAzXrrqGrDCYCFRPuqMr6xCv7BOI27VB5i66eAJbk+wgQgg6U1gE15Ykc7m5
rk4i1GlN6e+vwYQEYjjzIBteu25sTJnl3i8f0QKAgGcI4w65B6gbAOOu7DhCmISzdp1A0CBVFHva
ME3vpqjwlrZBikehsmT0cnHEbLHZwkD9mDK9PHhqkK/m/V5TujNEe1x4UHOFioCz3vnHOmt83ORC
e2NZRLhxArDL5oErYIEufAV/OSPHPzKopGTB2PRMqQElCO+MZYTWgcGWJhinasSdJvV+Sgt2WrW3
GPYzDYPWupRCDNV1BJGQI+LQVVnTFjCqbs10HMhwtK1lUkbnVGwryyMCHFsFIsNQ9Eajp2FWTd5b
RDhJeu2pUXknR5F8ncTTm+ExUB/UOTau26NYd9J5AZz8qXWVxlwmyU4LGCtBi3j0WfK2FnlbdoWf
cU344YFu11AboDBEs1AHbtGyJaw3VuhU4UDubjm4ZENY4I7xRirUp0zyrbWM1Y3LGBuP8CZg+8kN
9KkHG0u6q3aUdlps127bpCnKRZ3Wb7xjbFCviHSo8uklG7BSi6Ooxn1Guytr7wZCHP59A+2nZXZO
FulocLrmXo5w+VMaZqn5S1YUN2xb9roUnWu2nrGL+mGLlmOrICuy/R5NTw3FuGfsbGntSi3C5Cjn
NiUeycaWB22LCRhT4xFLgcQg4HnqVFczJZR7+Fw4DBmwbBEpvn7l8GJ52YueF4PTpAU68HoFPTDI
Cw3CBTk4YV3wGtQ53bQXookXRGsEC3N6qY0IUIIqqCnYMHwRyC45jsyp1GVtYeCL/ctz4Z8nldQJ
fbDf8GZjrZ9uvB7Vm1zFDMyUlYj6r78ul2Bn/I96VEBwMiFuqBpmEZd6+4fyrChLMq3bPOZJYMbR
yGnHbuHdhcz/PCJlb3XiH52GKEvFUmOUsdaLJQe5E3rqwTTUmyaHQh0kXXDdRh4XEauLPmClTHEr
PcDzWQpDeQU/U4+lMO9JKVmCWdCeWGO970Z7Z45V4RC+zW5bj9wqml+SaAZiV2h2vsqlbuVZzLFN
IMcJ298qwzYlxw6QG2Wp6PBoCN26z0a8ROpxp/AwwaHb0tL3Gw25kWOG9bNZU7IEbflpEoMSEfc3
lND1Jk0OdzBLcB2T56hjTPv6UnpAfo3INTHdgbJ1TjF8Fg3x0334zmwahniDfRLLFVCwcp/6ENoM
nYjtam3L1ldSk6jBqsmmWy3hMrzoXVsvtS49tGm7MPr4TlOzG3vA/oR565ulJsQgMCMtI0EJiGxV
idnDRN0fsUbIhXdlt7G0bUr8THBfih2iMz9wOjSxbSwAKtINSrzrZt6Jwzy8wUNyk8lhtGmnJHck
edjOdRjK7jUhzetWKiEZD6hhLUta9nmOF7oEAVyQ2WOl4mz01V1g2cNSUcadj6DAUdD0+DIjQerV
I6MwyemQ03O3XJPAhSudyrze0q+ZWEBJw97S8fJx0aM9nolbwmkj3PHMjeW9Sml3mv9MDHO40ycn
lVuG9lTZabEuoMvbmv3BdkGUlR6d6jI+9Vhwxg0tEP5KLSGGyD95qDzKJoV3gGh5p7f+izfIG70J
Cfv0X7RJ3ne1jhyx4ajk4Ao2wecU4C6g4tqjYFdeGc9g/geCZdDCBAPSkM68TbCzqtX0MYDJVntH
VUdOnMtUHZXQbxuzwzaqhb6aju/9SHEYGwgkEBG5PWIphsd95KQZq6E6Rif4QUhREyYK1qPs1e9E
SJPDl8nvqpkdYHZajtehmeDx3mBNLa11CfWS7GE7WHY3sX1V0ArkrVhmcf5BV0o2XICmiP3vXWuj
Tz/wMgZjBlcbX/V0qjKHUOlRwZqq0YlzTWzxFekGFX3ALqJjBesNXe8K5SPm4vmKUh36vHqQJvzF
5Y7QdLjNWyOf7rIJc9LITBt8uo4CvzW38zV5EdT1rd4N5I32ZNWVRreVyyh5lPxnCgCGk8GePnxT
5yl21arlL4wI/00jaBaJjzAp7cMjpanBVeZAez86+LVxHLGywpWgzxyyiZ7QbXquhpOcR0jfUPOu
wsL3UK/ZL7JkYnqfJgu0twGUmdipYE1z39b3SDDvqNzbfTKotBJmv7OQcbptIZ0SmZmfrn7BzDpr
dYbM2+dhKqLslRlqHTcxTyQuE7GotrJcEMna4MgHAZjYTxNyeFg4A4lpjlaE7xgEK44otGMGhiLs
1q1pS8gEe8BKJXQ1pltuliwYLl3RPocrrytoZrIr2Iv0DVCNRFUiImq8NeDzR232a7209e8W/k8g
7Sdw6F8Q3v+H+cDE7L/E+XbgitWP2N7l57/BPV353ZjhOdM2LJNt8BvY0+XfTV2xdBnojtLWmukx
fwJ7qvE72RM6aYW6hTQbgfa/gD1V/E4ra2uQ/wxY8uBx/0/A3oxJ/ABqQWKw+Sv8B0zI6EmfQaMf
NmG1KJFo2F7tYnpNXmDmZoYdsJm+xXJFg9SgZO+kF3FUG0SxaJVksgEEErBRXiqSl1BoktmO00Ay
ZE/CIzfLytrjX1cKvwJX5GLJugGyMkOjHLDyy8wlhpUVyTw+LuPMh3HcAKqco+Bgg6csYONtGY0f
QtO3nVShJOiGqHbSvwH/fuZ8mJdDAIMF+YRfqpq/1ioibjqUrtCnSoUOTjIeIsV6IDF0Xle9B8Zx
kI6Rmv8NZKfOsOpPV0fnrrBBNlVWQIPJ089Xp4hEZE0Fnd9IB5UKb2VH6arNDLcadEoDaRVLwg0o
9T3KYlR5DlSZbRE9qTnMGzJuJvRoQ4hgs4qfRyYk7BmbQUgny46uQ9Zequjg766WkOfr8ctR69AQ
QZ4Fhoqg0D8f9ZQNA1GQXsZMjKEXRO19zEDu1GilvJhkYRzFlPhkgEfZYqR5XrQRgBLSfcUdsWnG
oVl/7dRI/+r0ZZ5sggzX38qYDnFnM2emvU8THGqIMUr6HeX1dW7p+yjsD9LYrKMxc/HTuUvD/EiU
yBpo5WDYg6OG+ok2e5vPppL1APcrXVlDBf1uga3cSvG1jWdDTzQeGxJzp8HCqQwQKV8GJvjMTJgQ
q6GQNg1MX6tut6qeo20YMAegxs7zvdLXCyPI1kYZbRD2XNeDRhXebqfKI9lQ3gTw1MZzHU6wmfyb
Qh0PynCVR+Z6wksHg5fl2CtAgsFaaRFBQpKR7plt3jGJ23ue2Gm+BztCB6fFxSvpcY4ihMi6ISV7
E7T0DxZ7W1AaC6XMHyZlojmRlxoZ0yaeHpMnrQoUclEFJDSE/uQoWi459b1cDUSnpa5eGFuz8U4t
OYB1ki1aEa5w/1zKQllj8+SaBPOlsrlte+W+mOJFowa4sSEYLK2Dn+ouIRwPhTVtYMW8C8/Y5FjX
OFHdwyIDQmEqSW6XTzDhrCDzQ6foKpA5sit6+JJSsowkiv8OJmtE3SgnNL4A6n5COtorslAKWu9Q
Q3nAVXFZ2+raMLU78mQXdqJSMTXEF4wb7ObcLg3okm/A5NcV3v722gy7LUy1NcFwj6nSLfFLBsDS
1kPQPQZlcd30YbGMzKPm5Q1MC1YOn1vBYQgH9lk/JoJdHefLD1+NEBxWpyAnLXS0S9UdOoDQfroF
L6zdMAyNRZOH1ZUhWRnFYnPvJ4ytUYMWuAar3qpWCDhjlG1m6ariDRoJwROBocCIshGijY81rwV6
8tFeYmT9GzEad3GC/ZRV+M58lns5fUaDtYgzzQXtFdBBw2vT4FwJ41rST3LIkwJ53RzEdTbywvFr
n9qu5k/HBBq041uT7TbTnG9czb2CSxzjqq6frGjc6Xq8MBow1OYsyfE6oJHW0cb18HpTVI1aaG0K
gh2XCPVCHgPJAqlEVpI1OVZy5kNnm8wh1RLgExmyJhfwSBAs53GFp+m09wttbWDh19ZkByiwGfX+
VkJoqsf+GpScehbkU9nrCdNwHJdC0EKMRY61/qBjBMIEf2Phx9/g9dWUwxVqrI2Be2KgBstWG3sH
SYQzaZivpsPWiFryd1NXU3IYC9JqohUnS2YTJO2tP+h3xNlceQ39NzFjZSPWcjTNQP3CCvsFEduJ
ua+bQ5WHe5BBsvjUDRD0omE+HjSChQn2dN3tJpRzpZ246WSgxWtv2wR2QjLs9FDezNc3xdkL2/Ft
GD4rATFQZXFlRoTkQG2LCmxHmjl4vnCKMX/G57UBNTVvvCZzIxPWrfHUWJ8iN9w65NDT1LX0dlld
6moy8BQMdUKkk7lUOlMDhbRID1h4t9OqMWLXioZbbxi2kkj2FPmjaS6VXF+Lvl0WJpkStsbicfRy
gBNY6wWPbTM+9URfgEQR9rLpbe+ORfcO2uI5wd160Wris7fwk22CEWCkc32cd1akjAqceaxnT1T3
WqPdyo3SLYh8tEgVir8mGizVsLnj/LJ36wkKeoak0LNDzwGvA8bO+VOZvJ+s4QqPvG2Uhhuz0F8C
bFBja7bLs42aPHLprfO9eyzijwXnzNX0ObTbJzSANDCsXrKzSce6LDEBkYobqxIfhorNpog2eFLc
jJOmORU6XQeLxXvFWOUYIsR+cq9I9lJJoXinwyLUAFDEzAVP1qYZXYkwkUHM4+cQwnrRqFvZrJed
3CKvzZ5qKZEcqUkOBQI2eE1Or9S35B7vUPFi25DVzF7al0COWfj9jRX1p9J0w5b1oFS9tZRF1C5F
HKIuq6/6ycJqe8I6OgrJZJdDYS4woThVmNCU/kMEqEaQhKW8yIQCYbeE52hEBEbP2WsSOnwVQV5s
BMWSdHh4nrW+uDx6kiY/S7jUdCrtXS3RpMQBMeVi36TKQ2eGZy9NTvmc5BTl2KPgSVPlT2ZdnLTJ
XoV9dp+l8UtpCsfo9BrfZNDqro3ShUcuMjXf7OEeqK8oIEonJ33DHhPbIY55lmDT60fAqA12ceOU
nqwuOVXx2+gHV0kKqKqmvIeoA2jDz85yND28kez61swu+A1Cbjk9GsJ+sPLo7JURIEsVMAjKruFn
EXfW9WTRXXVlcIb2wMQ82SYxfDlYL+dWJfKiLUbWNj12YVjTsYtXWEi7UElyV+1DIDWtlR2zyE6Z
qc3QmVNiKMfsJknyM8HuParWxXym8FvkeQUM9weEgr7JbZ0g9IKXiy83kTpuqidnLTL0xeW0dBXv
n6HaslNxfyOugXAW1kdo6oUJ7m9EYP/TLFHReZcwSh4pMW6SGsPZNpSesJvsFmiUnnl63svBrh2v
oUzTQfRCSjUCPEOnbmeEMvowiQpZMDpfRHoXr1QdADPOPrIuCZxhDM9GwEs1c08PYxqcwsIcD+sy
anjuSi+frq1Ijd0e90rHUGC4+F2NUlJNJrzgSuovwQLsr8jx6Zymz45mxnue0LYp1PK+wkpPXPaJ
JCbJEXa5CFXrUwklAlP4dlvxoihXz/P5ywsaBAzbHzMre61TuHi9oi0yYgM9c9jURnyXqCYJOSKG
95KekFdeVxh6OoGZHgPMlTE0dvVB3Wj28JL5nupCVvsURXcs6gg7gXwxieBBFlxA6pIVbXm4HrB3
lrwzA0wyacr0lKb2fcizA44gOzGTGHvkjFgDE+1Buq0McS5QHAA6lFyF8lFTvQ0P3gLX2tiVq2Sf
RzFFkE12bHaoiGtY4LuyF52HhJjFzqgqqKrmWqRZ75rcXgRWpsuestpNOkJjh+yqk9CeauRqO2Db
vTON/bs+lQuYjWKRDiRbanLOzUiO3mRZh8TvfCqzznM6PbwS7C66Fr71kK2IN4AFKTiCQiW3VhR3
Zt+/KeKRyfD58nxGnfcwgTLKfb6LBXeAhHUIYcPaJu34DL0b5cx8GvCipmWb7+YOSxZiwO+CKdsH
zFBnpRiIlKJtiwFYW+THXonPcPiOgmmhmfe7AZt3hwnhfCs5WjB0TooHzHpufZr+0zSgiZVVSVVH
+guY1hBVTBQaxbtSzX0no4vuo11KStICLvqGp5IVRQnRZNo5UWnkABptudOIapKlDiKzRHlvZMQQ
6ScRsX0ZCew1tcI9q+tI9vahiFU59zXmRdg/WtqdXTMhQVvBm1f9c+OxBTWQFTthg+inR0/1KEiK
CBejMbualNmhXV2qcmWBjoxMstnkjCo515b1nicWKzj3xjQ/Pl5NVmxfvNkKaUwGBTouxx3lPSdW
6/GhyGrA5dw/YjX0OOINu5iqkZmdaR/DaYgpXKGNtomy4wzdK2OHZ2KXhWuiTXl9TrM9L8RpmzHq
KBdaZj2YJLOgxYRwmuM3j0TKcnpduxrH6r3sCY0GWsfGBk26p/Rstr314ImAvIs6PskZ0DfMm4TQ
x+xIFubZp0N1rIg+hSlVCZRl6KDJoFZLaGDc/KFHsS8fErMrCPw1nTxgtKLV7CdqEcEPAirEtyeX
zaMkcetUbLxRIH3kYrjuOuuql66EoW4Uz/uSi/CcW8HZV3py2mmAhkyjEDE6bnGFvLGxvCWstnIg
xT5MIwm0ilCpK+ybNuGr2Wg8qJFxHKiyYiM9ygpbSOzzyyG4G2f8JEnhPuEpbgbzIYcDjZBdvnQP
sjq8dYXY2PPWVFVsV7IQj3XVHnqbkBHe/2ix0eAydpRS9hWtOMrRu6qBFPDYJAVftgW7kVeiBe6X
ePjOOUSJI8bsJEiKBw3f9pVtEdYXnlObi2OY3SdmPCxCLDORwmNBKudqyLE3SukIlmkSnuvKfugg
7cvNuGgD/1ol2U1mu6IXKPdSwlHq3CpeHZ148FFCIJ1hxqw/pF6zrMvw6XJ/JKj7cbUOz+BIm0IN
TgN2+o5iROf54aR8O5UlVm7cReQXA8hUj4VfH4rIelDDZF/o4BDzb2t2eI8PCqOf03yVGjvZm+zK
6F3JQKu5qsp1aL9nYbtSgu8T7DccV209zKtDPMJG9SnpWfn9iDlRbkmbUsYwaXgPcybvLYlrEKM5
+3lIFHLA6QqkiAynFL/Y+sZOg9vLGQZOZkfqZieYcpOONdtz/IYsO3ZVOTyF2HWW/bTxvOTxstxe
fscs7Bs9Ij13vtc9M9uDtx5xOThrGadmfn4E19Bibaha6YGZm44XbH5M5PwIAFI72byA1dxPcX6q
Bo5zvi5Q6gdseIEFyoMRGO+ByWZFr3sq2+yEtxS/Vp4ycALGsFct0SVO0xY3vDGQrix58rAhykAa
wqy4Vr32LSXgtsKtFaBucrwq2nNSaatLvWD5eWOEa7gJbucOkfOQ3J+LeHpGhLe6vIPLWyGod+rJ
VNGZ/8SgaPOdVxgchm2Lz+iQltwWHbdwOb3oqv4eTmwU8/JxWSkkPzvBq3ZSTRDOy/BC+ZST8cTw
diuU5iWftCNEiS2uaPwIdQ/B6N8PRK+z1sxPZp79H/bOa0dyJFnTT8QBtbiNYIjMjFSVWSpviJLU
WvPp9/PswdkKBjeIrnO7wKAx6OpuD7owNzf7Rfod5DRBpqOAFqPpwm/QVOVoZ90p4cmeVadJGo/V
pO0ikoPU2dZ2syXe8l061FKaSjmYAiPHqF6WbxJJ3+iWue2t5m4yISJIKQXveirue3hqSpm+dJJK
D7z9lY3TK0bau6Y1nydH2SkULRra0iGnrcpJJIvyKXL839wPsEBq2i4qDWrkug11L65o34vfwCyf
RK6o0k7S8WrYmJhqUCJ4z3C7cPw9Kd2tkd6J8/+eGIXi1gwDfl/5Cdjzayo3e8r9n0dcEDZs6+dh
IMGu/WFXmMiWB45Ouo07RqZ1xAByG3TvNmlF9BFXH6T8t1SKfhsmYL64fG7YRqjQ/aaMsgX3d5Kj
+LcvdY/hjdiskaqD6QD5wfGrAb1vokosh8UZQHQT2sdD27a3+Bd/80jtXHrhw7aqf3hg111LSRHB
D924Hr6kKr4oSvmtN4hcSQvMmTt6bzvTN3uqn5Na34Od3nUJsnzxTu3qNxFTc5Yfdc/fWiU/eQY7
RcQM+BOvkiz9KphicTbEqY3TSkX8n38b5NfIDvCG+hGmyAe7+uyx3ao0PeF88SqOS+a0d2kaPovg
kk3a0RxIUd7/y9D/nkTUq6rkrQu55GLjSPFGl77QinqLpXs5xs5NAs5lS5/e97fjAVrwK0zl8mo/
BLjEhwX0NEfaGT4BWazg1KIfK5LRPBt/JDRqRYYi5j9gmwjETp4ab0NBozyrR4T9qVDjxLIbi+q7
4bHXEcW3Nw9RZP6SNFJEDKrfz3s4SiphPd9CAKepUgZvYrUg0ODvqgZ7Ty4QCqwx5U0cyLtB55op
78mkMU9Kjso5/6yYDyQffxuVhVBe4/ayt8Nj92MfBL8LOXlrRa1k6qcXr22xYCUhm3oimNnD0si7
j2KC3jeIuE0G/7OXDKWLONC4NYfyZ9dzlbY2czA0HKdxpEuFXPTWMWDKTZPHhZL3btPh5uU4tQkl
gF0lO8VLoCjPsIjQvhumeC/+zO3T4Bvv7fiGiLLNSnM6JlAMJQN6fILXzabMA2bVRo11SDLM0dMA
2y17wFYzGA9dYIL5BdMvteanKu1st435HYUk7YKa32j02N4psXMA4o72crdta6IFHlnjTuIu2LbK
9CnWuAXhssePSHJjLO8oPBrt+jDiWaeJ2z7J9IYY2uOcRtRucN47jJQCN/hXhEfc+Oj+B8m3IpZ4
64LuFeIt1BAHbia1Nbeh55Q4JMjPpdEArFKlLW2wYOc1FOe+RqWJtF0T0Wss22aLPE+1Uds4vCuN
vNxCM2fHW93HsSw/Gv5Q/Qgi6ysMaNPLhi9yJQdEJ1V5rR18N+LuSYWw/lwiRLe3yQ/uU8rARy1P
gzs5rLG07LNfbWto96mVmocgq39qcInue/G3BvMEbdO/f/87eJfcyT1iQJ1VgPzIMmoRKz2TGbiC
hgUZAnopGs0Ky5LNGfbVk2wACCFOPKIym3TJHk6Vq5veHhz3gU50QaTnbr/FDWJfOd7e0r+2QQnT
Qb2HyXJ8/zX/v2W4wgxQTJbl/00NuP+W/PoZdr/O2ATv/84/bUNL+49lyorGYwZl+P/bOLTU/5gI
4mCMK4N613QhHfTfxqH1H6FU7cAXh2QIpMbij/7LCJBoN8oQshyHlEE3FBON+X/VOhRb6I82D/xF
ByQ80B0a7aZDO/K8zVMHUwlXHOVLzZ4OTf6c1a3b5i9RQQHCa3dyDsmyOBpJu7a3ZyDy94E1IfQi
85Wmpcz2doZ+TZl1DU6YOtoLwU6W05MB5Sqm8AgMhRAkuQV5oTCcCWo8TymBK5axGQfZNbC3APTw
x7I9/fPNf9IQ3kecTwX9LhNdXbgWspj1P7uoGXB7jGNL2WV1NpOK8zIGUVMA/ccT9DnJVVN0GYfg
Nl3ptqlLiwAhgbYkyrPw0meL4CBjWugTc4FI1iFWb9vUOg4NWKcx/5b09kdP+m0rxj3E6XsIkbtM
1W9NMzm2RXMHZvmLpY/Yd9IEK9wGzCx44eszM2svvy8Vgm6yJotgRBP3fGIkDVpD4LcyzUlgDi+a
POA5qt7LpeTGY3ZqpXA3OdVK23RxOQyZ9TANNrlszIH4sdVbk8eoqAxsK7wPmq6jrPiU6F/yCmq0
0+1r4wBKeEVdeW3gedQ1HckJO7nDEbebDuhHthszaR4T6wv8020SglArhgdZt18H+KfXZ/riUNhw
dAwbZX+VoGCqggzxZyMft8hODiS0sPRoCy6InlSz9Say9lza/++Gmu12KMeqDZJocivBuPXDnQof
waukPWjmlaWcXWOAEgh/oLZM3QYAQMQ5/6qOV88gh0AWh1CgYWMYuqmLtvbp+hcpgih0doDPx7Fn
IcXuWp7M5JwuGk0bsg6KrckxnHAlEuKsqIFl5NwZ9J12wvVAd16uj39xTMTwEIsghSOEbAoe15+L
Z+h6MYBY4pjQcqVgBop1A9bw4JuDkHzcEES3qa0fr486B1b8M7t/DDub3aDzEkeJcoLHbaLwQEZJ
Ld+0srGpEoPeCRh4dCp1dHOLkM7M2mERH3Ux5/BkFJP4IORfzj8aXV6JFyhr61lffJibpqrhszc8
9Cjv+4rEY+zWk7JvNhWXX77ZHMd6wmCvvrE4vhgjHCWlvQOfsjIni0sBcgFYODAPxZn/KrZjETbs
hLr+3lX5Bqn0nSXpx7qsheMDdBnIzqDncL/cTlN8hOhPxYCkPEEly0ifOpCJ0UEKlbtU+/g3v40b
HASEDuNtHtecYPT9LuDGFSulfU3zz3i9uGaBZVVrbEPKFkZBuV3fSjZ8D71BOKRGt7znjdDtQx7p
I62JCd8BdSX4CA7ixVqCcHL4USrpx/xKbumBWrbGNTTqtvCshIPP22H65BdI7NotIs7OCWrZK5v6
A34z91TIgRtlEmVT0PqgCI4jFkNs2I/qHdq5jxMOlWsYnqWV1WQVpqWGYBygovP9ZsN06LMJVQlI
1Durbrax3e0xId9Vos3OLFGYv6emsrJoMwzP+yHTScYUwDDvCdj5sKYRjYD8mBq/cm7qgesg9V5y
+rKIeG+rPDupTsfbO7htLZ6b5fTQkYNrjvcpWtvbSxMAPEKVgVM5OAOIX/rHFWH2FCBzeH9wsKvj
0NWH0PY/mB56kLbyIwy/xfgKMe7K94tpnR9zGHHcTHBUDYuk82zUVNbiypkaLOAl3ug5fWvv1SGq
ptyMsLOAjwQ80pGDqJvHlaGXdqUlWyQBmgw9z5p9MMIUkhIpzgRxJvjSoVBfU4mOMJ0biS6Wc9OB
5TfrGxOao/gF+uitnIvFCAtuDFKVimQQnhXnH1/itoOHmDe5VNbuLGpoeToeJDX8oJvTDcY/QGsQ
inv/fuwpHenLygwsbT5LFUAsxSJRVmYzkEABKlKb8XGxOjY34yceoccGBsIghCPT4QEBx0ePhtaQ
oU+TF6dQEv3sam0lljaBhb6YQ2wgds23nh6UnRJlEYounn/QWtwnCKnWJJ1sJYCf553qJDlB9DkN
lb82BzM42vsBJPgonHmYBqo1O/eFxVO7LbjlpNzGLTfdeOgAQNhQMR2MaR47XnVjAHVRLW83KHeq
iU4+lizXV2Lp7FmOphvcKxpAhtlC2IjMomHOQkQ9hdc03BU2SDYfpRBzPCj8Eptycja410edMWDf
P52noApwUncUVNbOt5+cGUPvSGRqWCrvRE6qyhKo8uQo3iLY360khnNKxz/jcdR5FqKTAXj1fLwg
UgI1kTSSUL/ZhpAy9PRITTjPUF6V7Ncu2IN6hVYFBqTYcr+dVBz1MEh50oq1n7KU0dkUQXQWnqA3
f53Cha2h1SqTO+jm1gJbEaZPdaHe27Bh06J+lPvhoY1fY8qLoxfdXJ/3d0jqPOhRgIEsLnMfqrJ5
PhFKMkmoWJgTatO2G9AC1Ez9xk5/THn6XKrDD3TMT14FETbFt8dGeyLqvkvtyupfPkdsYL26zUtf
A9tr2jPgbGRHLSRFfXClEqQnSD+nRTEtdeOG5qMKXoxUUx6HQyanK3n7XDBA7ISzoWf7vYqRVxaC
IG4DmUmktFEe7AKzPZjek/DuUScD5yHcS5XwtsL6qmlfG2c8FKF2D6rgRVdWqwYLJ5CpUEGlEghk
4vH5ksTwdH25j//7QBqi29qJKVWDmGOZPMV+qVPzHuwSHZkG2cH6ZrLiI8XrvTdiDGm0B32KnhHm
eBFdtKlfTcYXQqRug/Tl7PAzTXP2+yK8VDDB4ffVJSRb24DFhsNlMrmxE/w2gZR0Tyg17r129ZJY
HNlmSA31CYW78nxm/FFDZ6mi9JtWwQd86zdx4+0VqcbI1ry1oCN7VrP9PdCWuH5KlrJGFAgdlgVd
YMPQZ5+sBqEZ6gAtXYTZN7EabhEA2vdFv0fZZDtECJAZ0bPB/W2U0bb2oTt2j/XYo7ceHUNZPOJ/
FyXAX7X5PnXSB+0wtSM9mtWXivgds9MMSp/LQ9YorvH/zidIcnpevK0nSPcbraqmDUo29FGUNwek
ZTxBl6ksBqfP3dfZVrfarTqs7d+F7WvIIMBtVQDQ+RXnv2Gqgd4mOmkUcCDXkNPjEIfPaEYcvbE9
2iMy+J56C757LX1d/HbODJ8to20wv7mVRDXTwiRpLMPgoAbmXv5WK/pt4qgUkvRto40w0IBAlBKY
MA8MwGoWt3B/U1IT6aND8n5xf2t13WNdVHBI0S8q2+TYp/GzU0qnpE+OY3+nCq8KA+oU6JeMdwY6
Ph8kPEhWNuviz3DInBF3QMNCn4V0FRe0wLENLhQgLzrWHqZi7CIF/F8XGCgITONHq0Tt3+H8RP63
WvO3iWVtlKK7w/nrrfX9g1K3uxA+WgEyTnZ+ShktRVWVkDweAdOtilWJ2/1i25JwUSoWrIV58mdQ
nMWQTma7aP5L6fTISBg7oynbTdGbP9F0upemj1GcAQsPQMopCejfaRvr6V2EEAKqf9dncOlOMBQF
CUGHOhWPkNmdEBlx2CsOW0nJum1fjWgRpI8Jbh7ggpD+a6Tym9+2dwqi0++oC3vI3vBid000BsJE
v28ynzpQ/Tc7nN0Fr4QpIleaLWwflTwZfZ/ULPS0jarTQQSldgSitR8lMpaSU9/wIye/eM4ENNOP
8V5If6/MztJqCSdGCurcAhCDzg94nMs9yihs86CEqaelJ4FbsTLn1fSwf32B5JJuJql76JziWxTb
L1E9oVGh3SSd/2Uw1mKeGG2+d1QK+7wd4OYC6Tn/NUkLzdaJuX2ssHoyo26XTvbPoAF+6mMISbhB
XOzH9RlYGhKyCM8V5pukZTZkU9tWH6vT6PY6xXKE5EXVNsVnIlIOOiri/KK1pV9IEg1NNynzwLMh
xog//+NFXBVOoWHHxAWkWF+CAE7TgOZxExzqgne6Xz16pfQMxx4WOrNf2/7Kq+D9CM6nGU0lx6Cp
Rq3JmlVtS9uelKbiB8AbhH8e+5+HEoiXeC3HEkYt8VE3w+dcBxCrw9rO20M7BFvZVJ6Hr9dnf+l+
oS2E95souF4cTuTU1W4cpFEQDIvCcUu5u8Nr63myH5zxOMi2S1Fpf33MpbKrQcET9hkPM7Hq5/Ov
hirMd4uLNST/cqb6UWn0GzDjG620fgu1GoM8SJC+E284rIwtjvV86k3Zen+OOaZ58TR3EBAzpxoh
Azt2/d+AY17yprurm/6uA3wVSMYRigU3CoziJth1TfkIE+CYY3s7aPZdIT2t/KClzWgahoWuoKXx
Rpzd8L5jVlnvKJTSuwjgd/BhUutHCOoH5DOQ5q4fs8LZFiNoKjUG5z49XB//cgPwTKSTJJqGOFfY
s+MXAeEeAJONbl4CemcfTMmtIUD4ffAVNiAA/uJ4fcSF6ghD2rJK3EWY6uKLEzOw8zFSwW/n9TeV
PiYgnBsnM++qUeOhdmsU/h6UD4rB2h1V4VOInutf/ASd08clibwZQmLnO9CmBNR6STJSmNCOIvJq
w+ceNIcokyU5BWfmfUCTF79fBHs+RXCwV37BZV4h3iToRr0zOhVtditOvlYlSDZyBmz/IJJdq29u
/qnrxkfxQtOL9DjdZsVPJE5A4GqbIBg313/EZZ1AlQXJkbaRRSCa1+gy7DwnDFsHWFTpMYYnJiRb
Q0jJdTHuasLw9eEujx4qA7TlKGM7osEttuIfYbeNe6Um1R54kFIZGzCDrYdD2aP0QHnifzWUPjtU
nZxjfgusy1UjFhBLp6h4ajIk041+LZgtLSTGVeiCkmzxnJkNhfcHYqUqQykeUh929WyP1r7DewNw
IbcHJRHYHjXW1z690EjNMdY13qLKfJB87+36Vy+dZcdghil+GFjozuIq1YSUvNCieRRiAePUN4iF
vQZYeAQfiu7N8sFcx6s1PhEgzgOqSvIE+p4UnSf2PIDUKPsOU1IM0Jf6fdOxkTR/p9XSCXWU3dRi
pNeEx076XLB95SLbZqP38fpni8+a/wKyOMjCfDYF/tm+ynmlK01q4EW1M5G1j8gZg/hLr35uuL7w
iVirai6suMqtTb5GbRUEhHG+j/W6rEJY/4OLl5qbWdAic+9Fj6i0/QpoaUi6th+tbB879mtlggfV
sg8q6l/XP3phrQmgvEf4YFpp89aLVXcmqHQJTkIp7WTN/5B0/Z2eRK5SgMEsO0GS+0pv7f76sAsh
g4AJfZ1OFMnTPJmH/NYMWgR2zqAcotEnLAtjW6F5l2GvicfFX3wldRHuCGbcRHr/fKq73PHG2kGD
Y7QTN+TBaQVwAE3DjRV2UnqX07NVynjthrq8k1WRAQPKoWlEKXF2pqesoESBm63b0TNqcWoAhQ+i
8kCyhs6QLENHkD9kIYX8+i+CpMq7Fw1Pyg5A2Wdf7Fip3tS53rtmSLatJqfeazZti0xLEK+0v5e2
EIxtR2AHeJ/N+4qZioLfmHq9S4l+m2uJK3FyZDT86gnT79zbBb15bINhJeNYqJKqgBVkm33k8JXz
2kKFtKGSO1bvIiKCSAmTGO/LstwFQf4W0gzIrW9a2LlIkB/AIL/0CngWELjXN/JS0AAxIWIWjYmL
JGQq69DXc7VHgDA4BLkBG0e7D+0GYHeHbra0a8y1osrifOtAGsSJFWf2fDOrkY6cecp396S+Pr3Z
AnGpuH2OdN+FPLKzNDzf25WbcCHZVnFYBC9ma7bN1pptqN4MtJ5GPDwMB2ppB13NV+qjp7ZuLGE7
z0sXRTXfd054qaInpdY3/36iTTJMcj62GHSL869uOwsWmMpEj153lLcF1xI2I8io+a55N/Taytld
ClDUFR0yK7AVF3Fx0oy6qRC/pngY7EoUn+NIvbfkjwH2UqLhcv3jFmrtzK7B3JpcfTT9Z4mkibai
3Boyx3UYDzb6Q+UvZTK/UcNtR/SPYpIc57k31ZWb/mL3OuK8GlT3kfo136GAZ6lUiNoY+hs0tRVl
W0JFF8b2o97cmb6AAPXwwtcSVhHzzm7Z9yFtoUJC1YQH4/k6Gr0ftlo5yi6wCBhaKfrY+XDn5MlD
So+hwOzSKyeUMhABBnK3BpV5N6ifD0805N0uwEHcPefDY3opB2ZPeUCSy22vRl/LB8eBD11yGW8L
M/09DvV32F1Ptn2IU+mzJ8c/9VLZWhqKAc5o3EER/KzCuru+Ad6fZxe/i9TDAVsJ4m1evqjRtu2J
I2B4VOdnkEgv6HSObXM0Ak/e6lKFTyx6u66widlgSCmMszI1esws8Omfg+TgJJ/A6eJnGTwjQP/D
kr10WyrNfWRpx5AWngejjnikdaj56be4xx0Cz7rNUh9ihbXWv7k4PKwxWsAsMnUYRXFmEar1I71P
GkALdYTeVwxqJJ3cDF2FAZkBAyOf65O3uKii/CESSFH+mu2pRq/g2cmV7EaNfl9W/T6cvuXBi+iW
iyZphjSF1qE6m7wmYbQbbKyqgQ5UmE4ng/9qmvanxFRWMpzLbqaYBFCmZDe0M+W5WYcfjrXVDkxC
LL8itSc7e4ztT/z6O5ReErU/NH6713PtFneU+wxzoxLFXzCW25XJuUgzxe/QaODzOAfSOA/cUmeM
TePRPC/whFN6FV1N5BaR+iKY7rxydCezu3OM8Gvd2h87bDuNRHbLdCV8z/WvRSglB+K6pkwAmmN+
7jUU43vFEFhOLcHAZ9qWeXTCH7KQfZS1FP9j2/sfQkycGr/YpYX0XJjc2xTivbHbNQN9Gh4gbSG7
yJlDUx/dQTY/9P54/y2avI+VQRuls1cym7mCznv8B/vAHcv0XaJPjCEtCilk7qgj3PnsIQQ+jI+B
Hn6u6ppSa5xtfUuj4UeTdmvSGYcojQiIXiMandK8BBYw2DgYoB3KH1Z5+z1phxCTLGtXYcu08RLp
ycGZgsbESkC5rI4AFbCxkBGvKqCd88KArxWFraOl6ep4jaal/dVSkBAv7g1Y8VoTf80z9abo860z
wDAP5ddKX8XuiFh6HtNwruU88rygPMED4zzWjmXsGFZui/qc9FFtuLDTYeO11U3a99/rBC2Q+NRr
pyGDTwF7swnWCrSXdw15GWUCwqlCFXqeIZqdCmtHo0MYjvqLDdoOeqLh9Q9x/xlyzK7OyVUHV4/M
n9fP3OW1yrgcfhI0RWz2eTwKrFpH9HnEkUK/rxs6kYF0is3vjYEkI9VvbVyFoC5+KqAsSrA4QFy0
uZo+RnEXMUKU5NUfjTqc7FJ+1j0cQMb8ayFv86l/hP2FfRGujde/dmGr8bmMy3Yj6CM6db7OHoaB
I9jAyVV972fD3aXL9TYv43KbmKC2AC63mDfCh3zWem7RpvnJY/jbyo9YnAByU06qxVLPN1sZxW1v
p87oFkO5wXlkV3rJaWycD8a9hyknSno3+Z1RxB+ujyuWcr7HueQAxyg4u4BmPf/2UUJtQfOs0W0r
oihtxUa1dqn1DSjA/vpIlzmiyAuAxhjircN4swx4xCgzkUUfufcAk1o1+A/UGr9n+mNuojWbbMJO
cu08+Jp14dfrY19e6AyN9r9G0sb2mlfa4U02QzNxkITjy6jRQ29IK5TfMpg0SJgruffFA0d8qMNt
DuqIm3N+bLEpciSU66iqgm4SdISSknVat3fO4J1EK4/U7r5dK8csHVrhtE3GRNHr4iWnZdGA+BWH
NvLQ97CUH5mkfoPrRJz9VHiKWxf7qEdrekggLUou7ny7pgeONnQkWM+qUj9CKpm2reysnK+lyXd4
XdNqwtxDmVcRYtwpWj3uwQ/QYOj75rHv1SMKWgb5c9uulaWWJh9UBZedSfGALPl8Q+OhNIZDRh8N
DYcbkD+k6RjuFPscZwLASlgFBjcluJfrG2wphtDU5UWgCgg7Jf3zYRHRDWRZYoeZenQ7hc0Nil9o
2Q5oxBqC/GF/HiLvqIcNpaKpfJKbmHp+uHKYl44YCBbSJZIUcdJmH5/Soyu9RqalUAUv0HJ/Vf4b
PhDP6RjtLW0vZ8Eujky0Tkz1x8oELMw7VUCD6EUlX7uof44RhZo6itj0EAh7tD20YTgMsKBqdMEd
7ZiYw/c48T4LrPu7GE/Z/BrkxjUbhzWaTgFCJ35vnMzhSdBzVn7dRSVLgAAo7gBfUNC1neNHYBhb
U+awBwGAHSu8wbr4F4IOI1afzeNgFbdpKG1UEy8pI4NtKjvhyrtx4RCA3tB4JNNsA5M4u1LlSkVm
OW9pdabyQ2rZP3vk1KRpzz27iydpZSMsRHVubgodwD5lEPOz3Vh23oCDJ90sXzc/GkaDaNDwIEXK
mxopa2Us9fIGoX1EMUeEV5gDs7ECAM59rTBWozwVWnASQEtfDW8LdPDQpt0Qk1wtsbZB9RHYpR2v
ZUlLGw8+nENch/wHeOz85EUwudPa521ZlzpKg9XjUOmHKWGXjWgf18NDg748fYbrO2phPdHtBhAF
TEAVZmjno+qDwS2VoBFfUvT1phBO/3RQIuO26HDbAst+fbiFj1RB0FMppHgFnnV2sIX4uy0V8MeG
tH6EOtsbL5rk7xFZvxvUr14bbwd8Tq+PuRRN3ql1NFH438WelfwaGGOJcUEQ+fet4p38QHqVuv6+
Sm8b5cZTPpiYf0VZmG2uj7z4tbAFqHRzXTj27P1tYozZVQG9JG0Yt1P7ZShup0xxB/xPC4wQA0gT
f5eCUu2GjQOPg3R/np94eqtNksZGQsFQiqcbrw5eu7bbKUgXxzeV97mdpC1chpWlXbi3VepIgMw4
P9xZs8jQK1WD5EbOzdFHt4Gm3WoU04vJflEmDCqwdJB0Y2V+l1eWioOQ12WKhcDun3UzBTp/iOnJ
6MZqdOvJ/oHxXsNM22pADys49yYukFr4M9aC5+tLu/i1f4w8+9pBk7EENgnEEQ/QaPps06GDil4n
mOVC4s+9NZDJ0kHlHSOTiokO7zw8DT6q0mZPi9voeqoo7a2R49o5VfvI5GLSVtL4hcBLTd8GRACo
Asjk7JyGY6WEsiUQLUKddwCxB6ZzkJ68uj1cn8j37TjL3CkD2jADbZuFnPeEwiEwMhU2kdvI4UEO
8K+B6zbt9Cg6DFXYo+mF4qOiCvrccDKsYWtK6m2JCRNmGTi9tMXvoZg2RpHbO2x7bTef/nWTjBwY
xCBoN8IkoXIWIztDiTNjZDIiVbsl/z6APj8gqLGBG7yHK/oXz2VVIIloy4EiRgDgfFd30RQmiYAT
+ci2hEZ6muTsLeqzN6U6DUJXMtjX06dp4A13fS2WNjXdZu4eXm4qQNnzgVUbifU8CMlw0asSZeiB
sBFOgBnMchdK/b6GZ3V9yKUQiZcuF6+OG5vhzL91snWcamGearjXqCOQmOKABKebjW8YMlMwmY4p
ZM3rgy59pwntHKqmQql3Xhfwy6AcDUAraKti32Ynx1gvHhNMkzPV29rt8GCxwNeHXAxVAqhEFcjU
L0tYVYlRbWlwfnEY2A4xdETqLFJLMWb4rPiIMqHJ1lkVG9leGXppigFngfulzs67araqU9ZGmCw7
aIZO8cFswKli5NIBtcWCc9NFX6Yy2HjGSkdjKYDQQ4Evh6wAxcZ5fCzqDnckBu2K8FYUfsmuNnGu
uX/RYmX78FKBevpOWpynMMPURm2C4CB6uGCbQVRlmET41FrwCViJ+otTyUAUGKBIgjg8PyBJ1fcR
co2AuygryvBGC2xZxUt0lJstk8/q+V9GbS0NXnqVCXPE/xlXPR/XL1J0oyQeJVp0SvKvktlsRhkR
zuhxRKFQTYGWZncjdN/0UfAPr2/dxdOCqxzJqQondP4kbDBMjGyZAnXZpScnwue8wYo+yk9B+0Gd
aCzQab0+4vJhAfwhmGYLsISui72pa7lduxFWZ6GEOL37aFJUj0nv3wSWdgNDf1d72ZtW/FW6SPEa
vIB4dhCVzid7imtVsrqKqiHOtVW0R1jnUGTTIb5J0XJsi34T3UM0XXnaXdIoxDamW0PFBZ7TRaFY
k5KuDTIQZIWmIkDG43ecrAk7P+yHShQyJTrrLbouqfrDoFvhB+3NkKSu6FyMbVZt6tE7dH1y3w8B
ovI1ph7xUG0LC6UpDdVhvV1j4i7tC3hJFFbZFnBeZvMUoBSu4poxuBiXHwpfPhg4n3VTfwir7Mmw
XFVdI2IujkjXUOCqLdEGP18ZHzS747Tq4MqInSqThxK+fmzIBAwcYhg8C9doC0tZFxVzh4Wh2c6F
cT5irWEtEpg1sRPmpV7JD0qdutZovQahcvRWN8HiByLIIoP6gikx7xHZujb1vd5TCw+xu2raG6fC
Pi4pH42DkcU73yxX8rzF7+OEMRatMfg7599XNZNjhQnfVzkI9TpbFU04Ic6QTY/JtAaSXIqeJJTo
mwjVmwuIPsXrCCoQGwbh0l2F+1ZFHIvMb3WtAsV5lFNrbyhrF+/SoGJzikY3DaT57eAhFh75bcUK
GtDSVf9DUIUIVMkbxZN3eYYAX6U+S9CQroewxWGpFrKKtD0IYucTa3i0HeuAYdMx3IVl/CwBecFh
7iBY8lmcvEEsMVNvJVQvXhRA2Qgl9Fpo8s2u3WmMfCNWGDZs1W1Ro/v3PZleFBXGICx1yIt0PZC/
3XjI3jXDX6RVDgmVrlOr4X0/++aszOIok7mIix/9ZOzxSScUONSowU7G/TYb1lj5S5OMrwZRmsbq
Jey3SDH5a3RsIgXotpLINaIjtaT7UtZuU+njEKP+hijv9ZVdvJwoRcm8ithX5jx7BL4BD9oHlqmM
zU2kIugIyjjNoYAGiYt2+k2UJG+K/Sudkn/fQyZT/mNocZz/gNzGad1IY8cMT/CB4nEj5OXH8RAQ
aRML83Xf3Ono5JAHaf5NLPm7COrdyueLHGf+XqPvAdqLLpNxIRhlG50q+4HG58sTw2i3hpfe8Ny2
3mLBsCCzrT42k/8krbKvl2ceQhYVUCFVNU8qR71qoImBDM2thzhvUTcZPlWt/Bn94hsAGbcZkGAn
d7oN4fPzymeLSH/x2WDq6SZqS8igQiExmHygH6OHYVz2JNhFIvXzZe+jUnymn4vUKOKMP4cp3HI8
f+KCCx+hWtkDC1cEkVpgr95raPPsBPlVI/aaASi0QReipjGTInvue0cMDbYhPfqiXMNgLeTyDElK
JHprUCfFT/pj12GmXZZgV0iwyTeG2Ds5yB43D1FWH1cmWVw3s0mm+AmFRHSc5AuhhcRvHSetqNTh
s7qtsR2RoWnqQpTvHxfWg4q8oom4QdJGK/N6CWMk75JNcCKi70TRbnbVY8YJOatQ+Erd25apcQv0
DN3G276Qfw2D/eqMP/PQv0ns4ANoqeemK7AW/H59AhZnmiKIQEUJjZPZ+XbMSJmocgG+VoIvCOo4
yX3exQ+6pP2+PtDiLhI9WnQ1dO7G2T3RpLYi4VrBSRISpJj9uXLnILM5xm6Ngr5JArzRTACE14ed
B2wBgxDpDX8VWOv5rZhUiKV6o9ohFyIfRHXDM8G94AKkC+cMJTqMCDfJpFjXh724Fv8Z16IrbyHr
dCFSlMpGa+uRjFpEE+K4AF8+DLZ+ibZvCRAKr4qxfJUONbD+EJJ0gBvDyg+YRw/xA2xKK9zKiMg4
8yykknt4kZ0mBEiBc+cPuS+UjEM8ABCzi15R58RfR0FFfYqJ6Eq8sZNnExTB9Z8xX/X3X8EvAL3J
BrsotVWYYkh2iGhGafY7/CywoUY3R8YwqO5vlNLYl1Rerg95EbPfx4QYY5s8pXhRiZn5I3j0WlQ7
eWWjPx6HtwKzOiL1HPt39JG2iYzLxkfWBanxf5uA/TMuhqTiGMlwOc7HncaKJqXKjA8IWeCitJsa
XowaoqWe9yDE/IQIFW+lw/XvnZ/g92FhXrHJTYpoijgBf36uV/qZBWLTVSvjVsgZtln92NTfg1Zd
a2uIL/gzWIqhKETA7GSkyxKLGoW5ViYjqi9q6jpoH0dtcUB24VVQTnP1Z97Ld2mMapNePWp9fYrL
1drtPF7/8xMg/ivsbSLJbJLRdK0qHHyQ3v3px/1RDFypZF2K/Kq2L2iEI/ir32vBp+uTfBGr38el
REm/SiOnN2bhi22qh1kFKtiPMamK002flDTqkG1uvk6Rc6BdsJURcDTon5tVt6NUuuV9sHKql6IZ
L8P/+RWzaB2rdhdEat2/k+rf2QzldMjj/ibPI9cXUtuI9gno3MrXL8465QnhH4jY3Dx4x3C+C22o
eldEzxggqtANqwYdmE+zz9P4jh7XJpCGg5xkK5tu4ZPxmxDoaLoQl7URuZBwBDMAbRrysMFxPfPC
7UbONFT8X40o2JC4rNSCxCTOdjkjChwXEC5AbLPkY7LqmIww6N1kBFQ1CSFe3lTSbrKcnRWuhavF
0VAYMhWG1J35A7wl+ZO8gq6DEEUccEQIdDQ7slMpfyqcNfLq4mSCBtWorIFOmzdZ2lAtAt8nNLZq
eyOeMGXj7wYr3AJCQP4TuVOv/GIn/1aNkcNDOkfibhMdZQpO5yFKyW16eBh1uAKhGyvGTZ0rLFy7
cjqWIj/4DVF4FhDId+XbP0NhJCmNNclm5+qxv3+nZaCgU1rhbYw/d2SADDOabYUE9WBJK7fO4swi
06SDGVjgGXljNOVF7PwT/L32TQhEJXl6grOW8rGxDY8gXBPUXLhd6WBwyyPsQf1u3neVHPTiAf/h
mAWsHV7ybRO+WmZ7A69JYGedv8oqhCQa7/z/w9l79caNrOG6v4gAc7hls4NasmzJkmzrhhgn5pz5
6/dTWjhnqdnc4p6FwQwGMOBqklVffeENqPXBbVq0ozOy2cKvsZNttX5vFPioAAcTovvxeIc3Whkq
RyHqGXHTW0lHgoUIZXHKK2ujJF598ne/Y3ENjHYYJfQC/8OayPPv2vgSKsEhbl/G3BvizbGvthYT
3sYKBlIPV33AOK9J1E1OqRGPt6IP2AMcEFDuZCcpxpdCQvA7zI6xDq4UWSq/Tp8TU93a3yv3L3Bu
5s5C5uAaqNaXQ2DAFem9No6OudHvfbxowtzcq4XkzUbu+lhYR2TXCBdXEJG6/yGb5gfAPwLYK9uU
g5cHmZQWsHdPOmfBEglwF+8Vim+cTZVvEZKxmMO4ub0VPdaOloDSg/4RDbVl9MDMUK/yucPNTWl3
oiAMqRjs46SxegZ4+FMyzBs51dWIWEQsBLKBZBmoU5JJXj7orFaNjBcOF61VfJkKarEaF2zVlSL8
2/unsf5KO3+XooWXWjdoALqyOR7RhMD303aD+pNdzx4kpY1df0XFevtZMFTJpkHdAle7/Fl2lgHD
jIzeyzuIBfZNpX7u4lsd3yXsD8yRikZ+FYxGoYn0cQqwduC0/6685EPLRaykZkRyK6amguReBX/8
6GeovgY0+HBy2lhvNZaTalGXM6M3rm7hED8xZF9G6pdIP2nDrdAd6wbKp2HvtOGjP31D68Xtsi36
5Np9TK9JF3JJpmALXb5iPQ2iAb+C3gs7ENxIagmQR0RKhavco5L4h4/f6+pypo5CEyda1EmXy/ld
PKrD2PY0FDFskvBHQXbNUR+MHK39bqsfvroalF8DOCmp/BIqnQR1pnZIeXpZHB6lFj0yQ8XiagI8
TPKhOI8fP9zayRV7Fciu+M8yXFhTVahTxqbJe6bPEG/FLGNqf0AYcCV4E4GBumC51X9fPSWA/0WY
IkgSNy7fadw1tWQMSg/W6xBoTz7CJ+FvJ8RJF3VgbiUU9o6yfhzxE/34eVc3rcH8DrINtOqreUPn
OzUKdJzPQabvruin2EcPTngOx/6d9jo2tafj6VbZWyICK8eTtJx+GRhSRK/lBSyJ/EbX8gYlwEDN
3cSQMNEIz41cAXBQ3LbRz4IB8PHDruwlvilNcEoCIbEtrsx3daddtZGtVtBsDaXadTCH8Fzbh3g2
S6bn61t338pWAgTNzQu+DIzsMiDngT42bW50Xi4xhAvBoYv0ApM2oZOl4d+c7fDo23jE1UXRtaHg
QleFJP3yEa0uySYHtJf3ybLw3oxolqBsFFDK46O9i6Xq8Pvjd7q2gRiJvc0yGMjRSbhcscaoCTvw
qQdTdNObPwXkN+Qq0cICMa6nWH7qrOEI2ut/WRZqL2MUeAZXwdYP9F4bA06M3BOBmIILUIM/pHdj
jDnoLcMqV4weLfNf9/a50dB7ZICk2HCFrvRNndhupdYmIinq7And7NrHf7M/0j64meI7Gy8n50fb
V8c22SIbrMUJ6g4he88tL1/FXpSj7TmX+bxCuUYks31iUJZ8c6RsD8MebtpIpfkUgyJEnfTfB36d
RgrtUEv4wi+RmlKrjWqtJ4TiOtkrWo6rt3KLmHKPNVifbIn0rG4suq82tArBlFxea3YSOPEYltQn
MIrLwPFsbJkFI0qZP8fJb4gd+F0f52GT37wc3ogPzMTeEjeOIfjGlzvamPohgOMLGx9PeSfAbWMW
ThrRGWiDy8xe6HkLIUARpCxU3P6HnQ0GFxwU4Cuef3EX0LMYTamu2dkaJkDceNEA4osE3gi/gTFB
cs9AMTLYQ5bcaCOstYz090uLmP0uQKo5pmAlkFRPCIWGdbtz7B8D7npGg6xyW51H+cYEZYfrNT7K
mtbd6nD2Nh5fZCuLXga/gVk0LiMrIuKT01WVrmfsMuSocIjcF1J+7KODjoi2HkXgerwwOwuEiRmb
Z7Oyn/GjvbGLrUHtWiQVQtqoftCKp1N5+S4U6F99qRedl8b9Q2H1B5u6cZxOGJHthHxzVGE6IZVb
j7/StwJWTycAej1du2WBPGpakuZO2yEFqJ7lXSR38H7/Fk3u6Q5mKxx7OWxv5mQrjK8Uamx1mv+G
EC6g9XH5uECbEnBqXefFnXFqNYgTEEgr82sQmKcoclv2/D+Zia1Uk54yeasjvHbYL5Zf7DytLZQq
NrHVmRLjLJeAo6GROEDw5PrgDJ+njkusw6wZ1Nq/32+sLCZJoj8MFfzywZPSscqhoWEWATwoc8ie
XJQzXJFqL0TRogSdVkk6AFrbR+XT8DWTHqR5ixUuNtNi00PeoGojO2Ho88bPfnfw0qiP5jr2O2+M
/7Htv2Fq7rKMhsRmdBHv8WohVUik04VhiLh4zzjAy4kjjZ0n8ZmFOLzvR+cGgSbVCl1xqAyO2cYb
XttaCmQpFewyp2mJypbyWiYjwVfdKcO9MRqukJaBAX7qJzwGv487C6/bXHeHOD6Rv33dWH7lRCG5
olGHU7M4V8Y8doK2LxbYQvtj2KP3HkzOY1E0MJwrxKnQh7Zr/kfSJjwNNxdfiSIAXMgWIDhQli/r
iRphtTTpWbzqw+9h0x86Kf4xRvmDVTmPAj3c4szdz74rS5jaOi1+g86dUltugI2vSNmmor0NHb3e
ad0jon1b4eY6JaYHB8kEMoKo6K72QxXoQ1/7jWfyGWx9Z6FXmjTh0ccvAZ9qXEiNr32bv/o+3BrT
/oqVEX/2q0zn+zaQXkT4ZcSyUZRcb1LSZiG2xIgIKuGy5pOhemejpjZeXfzoCAJDOBxQJAqyV9VK
sLRPtmLA6oJgR8GpiKbkkiIxTOxRRxkbIX8QKT+sr31juALZaOQPvboTEnUkH97sgrV3mQGjgCUG
wj0ew6cuAErB/bixa/WrgypKh//+pOX1wzg78oeh8cpGhxRsurraUfsiP1AZro2/VdZUN5T+jwFG
E+b3OEQRBFBDamanjV9yfX4ADYtmOHcAI7srQGEyK6XZKjViGIYbI1/dlN0uzvkVDZorEZI+RXnT
+NGeIHrYWPs6FRNra2BcRTHDv5fBuc1nU2pbFVvy/LMhf+n6OxQJFPtQRwq5AeJq4V0e/ZGcLZr4
9bFFgZpeDoknNPWrBl4A+ltP57b2HCd2LeRI64LuWM3z958r4RgUUMoNDxtPe70NWZVxHdcRY4cr
bzUwYKbS6Fnt2dF/vNXaDKQrsPBBOyTayfBn19Lx4mEX/H+kgwFBB81pdnZPOK8gIgThXmu3rqcV
bADtAcGaB7gF6nIJgdRlCb6aH9SeRPJZZTSTw+HNNmnsg7MofEzCuljXKpLT25TG+rHxcq4PBAUM
aCpY3YSpq7n81ErGpEYOJF9gXVELz+IcI1NSvIqfkiF70SsJkjOG69PJF3mSgHZJ+aZOmqigL29Q
A5gr9nMEJpJzY5EoOUndDk2l1V4sM1Ztnur0HwSvGbBWbitEwXEjJ2R9xZtWd36wez5+DdfxmtWJ
iEIqggCxRDapcpf6ZWLXXmgCLKOxiZroWN9bWu5GQCU+XuwNd3D1rMiAc4EB6QJudHn8UjkJyimK
GrZ+/cbHKHQmUaDX7GA6trhmOcpZ+lQHtDVq1LTTk2Kld+iobwXD6/TIgJwoQAo05ZhxLn6HbUx6
UUzwD1/DZP4iQestUHCoLYDNKHYKpyGBInDgR4kUxkLDufclLIIZZnXe342XIhpTi5fCr6B/JBCr
uN0sNoCdG1niYxruaXS0gSK7zb0CTDRLX+zgj1UmblFhn0u1WN4EHSL6nau68abpx3VSxSt59ytE
LHmXMQ69xP07UX803d2UJiB0X/vpkZ35tUZSN3+obaCekuFJeuxlfbOxDVfio6C+AeDAbgUBDHFY
360+5b4y94pVwuiud6Llo2OgK8ZoWWTsVDSdSfgOvvr88atfXVVniGciO0VHTbyTd6tmUxDnRWuU
Xhgd0xGlHT6+EAETjj41BEcJydra3JjmrxTFtFtobLGgmGMtYUl22UvgE4h9tvW9OgU/o8SLwrPT
T25UlwiP/Z7KUzI/JpiOdYq18aLXjiBoMFoR3EcQn5flCfePEUhaye1rgwCjLhmfDP1VXAGiHpwa
pnclNifp68AgfjKRexVK5hRtH7/61bfAXgf0RxS+vgEGQOORFqf1G5BGDPHafpdzC8M72Qn1YAES
ExekGOShI++VaGTG9Vaj/K2buDx88GsYJOncSFcCUbGT5qYzRrVXKDoWXucSAAtA5vxLGX+2IPOb
/skafhWJ5ILTRI32JUmaXTbdt6+mtBs0y62ipzIdAb5sfamVy5tUWvh7gPolSC3qyFHPUsmGQu05
DCaa+VU9zrbCmPOVtLVGAW3je6xcBCJBFIRA8hSuosuzwAhdGkqlqLyhrz4nzsx4QgZanNbWT3XS
f82zgZnjf+5okSNk3ESNmlNu4IedWHdZMZFU+XRNBmXrp60kjG/kZt4hpQVVxeVPy+22lLNRrbxa
m4/DgJskZ1Q0vqWIhmkRuHoLCad3B3OLS36lYwYZSQxB0Q4DHitM6C6XVrrKmkcVQ3m1bt35KS4g
8JXcBHRpJ+TcROE56kJWLt45dDTEZo0b9PXC4CYvHzc+0cp7EG1akScAdqD+vfwxozOBtKzM0puC
cT+kX+dmdFNFPdv6dN8F9PZAH0UVnu/GFmH0iifFexATB/SZhUjDFe2oLiYsoVris2rhcN8IRchz
ihNSiAEGUANhmipjTIvFiCfAOzS6d1YBrmZ81Mxkb5JkWmhVdz+lwPSytL+tq8Gle7QVVFbudSKK
4EWRUgpd9Ms3RHrbqBDlSs+B7MKMy9WawQ0DEAH2l7aT9pOO841UeHJ035v1zTRBmI9ohOIRGjMx
mnRtqwO6kmVe/CJxBb27YsxoRBd8srliYPQ69H6wLLHTc+68mlQ/LTQqEfDEu+JYT+ZrQ/KpFP/L
PoYEBF4QPBdl93If13KcaX7E7d7W3+fyQWq9pH8VGngNkWTs253YyeKrCShuJaVY45AHhbQxlK0S
bO0b0ZVCUYV9DFRpcaTkwc+SWA4rr9UTbl3nuSbpjdP8vug+40FzI4/RN/FLpt7YddGrwNHYfv5m
ZSA4l8Fmf1wcm8UVAGWWu5hAC3lnaSQxGdEQzkXCGUcguI12mQ2LJVV95iBHhOGQ/UZO1/zbm07k
ljjTbFRpK3GeFjnVGaGXMmTZzepIv5Uh5VQLBeFe1xkJG24F1QOp272eaF64yZNau3y5WJCnoy2s
Q4AUNcm7XdnopinNmla+OR471j9W0OwEZHfAKKqszZ1dpmgs3A1hcbCV6oa3uavrDbLyCsAEDjot
AJDCmK5fxdY+m2s0SJ3CK2VI7/Ex7GKvcqeZUAr8rjGfahg2DAV2iUlapnd7ASAWGg9+jOlk9LvM
uhvFb7dum5UTy88SjBNcTa61dhtmmxBPA05s3t601jPdxjMC+/iccBs6dPfoUrRl5I3dc6+rb7Qn
5jnudtBd+0oCd8OmFAiCK8Z8jTDNKCV16WGCutPadidZ2bE5TnVyKvR2X3aPJVCbHFevBEupiFn7
lgf5Wp3OT2A8yWbB40xbbBR1LkaS/bT0dLV36zw7iUxtxqR2rNCigmNmRhJ1qXSI6u5e2C2XEBk+
vvZW4gVtTliY5OliniD+/N1edQranWUelZ5cCCRK9+ZLP0rNTp22MG4rR/FiqUWioRW95VspSznd
tzoIPgnAjZA/doZgnwcExPnbv302PByYfHIMgBTSE7t8tkTtrAnqZuGJNpiggaqKdEBFHHO9jdN2
/RbFSiL+Qx0WQJvLlaJel7PeMoo3mwrAmWL+B9t7J8VbB2h1pTfVdYo5KCfLLSOVSVK0XeHlBJFQ
Vc/TDO6f7rw+bDUvVqY8PJXoIDHfQqNradKZ6qWeNvlUeAPamuRjzRgcbSM9l8DRfC4NMdBllu8W
luR+/OU2l15sS3OMkJzphsJrmvqNwTsXNN9r8HHyP8aou42WuoXi7AJCxsbSYhteXlg8NYwW4UuG
+5axeMNVacRKX5UFjuNVc2gn2lVW5WYjcOZbK3b2in0/tMek7u8NzNAFrsmOslOW0W3ESXLj+loJ
EcwzBWybOwyI+tLJQZbANw0YtHqANdoRXek2u5OiY4cquago9VLyUgNZFQGvqjCu3hwHiWbN8nXQ
TBZINegEHKfLrZ0UaWv7nc8hGr86NK+riRPLDRInT3qUAoVlOAQ9sSRaDd2Wesvabsf/SlylYhsu
QTlGqBdlhia1VyecYJ2UmDqVbqIrc8A2vrv4rssHBbVO4iTA8ozzFw+ahM6ggsZEz5pymV0vNWfB
Z2ow/qYrIxJJH8XnWiFa2TuFimiMN8AEV4+rauABqcMEA4bydBFGJq4ASFVAcZI+2Ie8ZNE4YISv
UAB8/LRXXTGxEgIA2GPAkteWLToztbpCi83cawz5iDXJFz3A20fdgihctYBYRqilgApR0BlatkPk
kWHdmLHMODKrDPObyLR3KcpVvezcCVBMhXaYFm9hHq8LS7EufSBERXEVv7rbhyYow6qxci+T9LO5
L8qGCXG3i0xpH5J6S7TdVRx9qjTeIcN0HsLulgx+H6odTtxb0/Kre0/8GFjzqH+Cv0Sf53JjSSE0
MlOSci8PvjiwxHKCdZCjIu5m2cP/Q4q19m3fr7e49vqMQiVwfB6+eURw07U5niAmvMqfjnLCU3NU
raZ1nWz/VteKwVgY7Z1krxUb2+w6yeLZaX+DjoA/wC5Y3PmVVhTouxLHjVh3hRlLnrO61sYPyjQX
+JelJ2tKT3MKNaTslS9TH96mMnr5Rbyldbp2uAxiOo1Y9j074/Iz1HGd047i5oypWJs82gsb25Cz
3hf6xmNvLLVs+4N9mfSu7gu2Ni4dTbzrGECJXne8mQ9ceVfa4g2DgOKR6G9fjeurHHGnuKkLegfo
w2WYwbCx2jz/R54QRNDzr1FSPRJYsLLVXlKrtXf+92Savmeg++dQ2llmuNH/v7pAxS/ClZVOgUAn
2YsbI1R8x5hzrixZMnYCmtR18Y+ps37PBdbqWDx9HMrW9xhTD9HpFDoji/W6sMnjro+5JFSOeRft
yxZBZhza0DTYV1wcQ0GXm73nOF/zLtj3JvpCW/DR64uap0aAi+4NSD/SzcX1EUHAMX2TtEGSXgXT
yq8PzTi7IorbCA2ZqCn5We4Gxp0xIq+gfN14C1ftK2TcGL5CTUJi+NrDtEmiwsCmsgCD3N2UKJGM
jeW7cxEDwvPvdf9zxxCs9jUvCOeXj9e+bvOCq0TCBq0qFmccKs7DuyJCZYwiFb2feU39C9cYWpdk
9qAlpmA4qFJ/iAVXSO4OKSQlwZCiGQP0fi+ojHnfgQZjGsRBpPt16qvXLDDdYvjz8W+8xmK+/UY0
74BPi425mIEkNKjHHEMAT7Q4hSqo7MA0BE8iNXTiJX0nzFwFb1c3EixvtkLC2v6wEJkVlu+gqDkf
l+8onYvKblre0Rg9Yw3liiansH6L5+6QwG5QEd9D7PwY+OFRth+kOjt8/AbEMbjIb3gBDIHIIqlU
iBja5Q9ow2RKSsPiB2jVjpnkg451ooZ908fLrD7o+3UWL1qdokBuxTr0GMp5QKkJUs3AeGHwaRom
u8bBIztynZQgL9oNytZ9u/qpReuDEaiJL/WShKiBeAjDUmfOwniv2hfpvtMOLTp/rU06RzM5zH4P
5uya2ZaT8ErgZ9IFRRoiKa95iUKsWkPvDTz1qGuVgzyEpzQxvJY8JK+Tjd7nSlbBfB05Z6GgyVRh
ceYQu55MQhJxPZI/i5Z9QOeECo3jznVPOyPKN1Z8u6yXO8immySgb2gAqYsvO/vzZIUVVjpqVezQ
MabrmuysHmEatBVjoK8qrVUxZ9YVPIsDn8ZJdBaQclDPYsQf6eia6xv12kqKyXv4749aRP9ZDwsK
ILabTxepGbtdMz2FHOkRX5g32Clq+U61seh1fcpher/q4u1rSZkZs3gVhZy7hg3giHJ8/qZk3xN/
cuHAuvFcuna7IW28vi6ZJBo9dIyu0D1JnijYAiM5UMmvuWKcTEpQQRfQB0xhGUz4+ktvh3BetjAl
qzEevguSizT/QXQs3rNZ650ZSKw8M0MPeME5Ftn4L/jk0o4Cq5gg3g7tzppQ65EpJmpl18Y3JpSq
t7IJHnAf6icD6EMT9Qiw0hVncPFx8FFFELvaou9+5eK7qHobJ7omCdPDf5jqFfJJHVW6BOipReAg
GCL5huq1N+pUuFkiM/N82QVjiMyQv/ctSYBXR+lvkd2KPSt4ynO8kR2tJWwEJx21CnrEzIjFwX53
WZYTtMfOiHKvFDZuvMwZtKydqJ9MTEBFOR2BVOnS1BNAIeH1IhBM08jJ0jh5DIjySNqoO/8vr01I
W9JjYF68eG2ZnuFsZye5Zz9jsH3UTcYWQC8HMkqQVOIHiqMta/0BMy/Zr7wU/t8sc12b4ZHGois4
ekFl7mrjvjKSH61Ns3KQ/b3abpw88UsuP7CF+RO7H8Mf0RZYxCC51CorMbWIVOOO9rKn68VB137r
zhY15zq+shAi19CdFCEMv/hMlZSPIy6wkWelMrK8nSfjuBfG6GLWDA3m3eBbG5t3ZWcIJXzGR7Ra
eLol+dKITbtjUoKJj5l9ioDtRarp9WF1DKopcn3Lf4lL/d6Ouq9JnT84tEPafDjJVbiTnqZcwfdn
i863EvJF4w+LG5oiqMwsSSRq3oRjmGT8JIth3iTvkzI8TnP5Yvf6QzpKJ1NOTmmIXBNCO4rqNkr9
jx8GXwNV/hWorj/RorO3cu2VT0M7AXUOrj1wRstJbYXkTjFoQwRfN3JD7AI7Odsp42NbtZ6R7XVp
a8HVLyMwrhSxfB6w55dntuutsYv7OPIILjD+Zjezcdik74fllxmDJop9WhzhsQfn1FrGXhftUdPo
f4Mgp/ERaAcl+GQN/VaudZ3ToTxooAAvRAkoAxdBuaOUkFRDCpHNKM9yo3+LFflXX31rg3xfxO1T
VFUHOSvOOJ8G0/AHPO4PB2UkPBZ+IRX8cexde0nCvFGYOApExRIVDxKoQfGTclKe2ZlhfZ9JzZEN
3boZBsdhudNLm3sxSXam8u25ioubWY1lt4mZNoR2fqRw3AKGrgQ2qE+Ia9OAQeqSXtDiwzFhGdAP
Rj606G9SGY1Zod5Xqd/qBCGXNgk421kNaLRV3XC60/v5u+7gflMo+V6Ku5uh9j83+k2j2S8m5XQt
A6aWNOpq2A/0PBMVtPMWAH9le4PvpqQXXs0AAxYfte/lUe4Dm99cancdHvd9NT9Pin8eVADpkfar
mqyzkml/HT18SKv0pD0g3Xnb1jnD+Ol329TprpiGEKabcdz4xisbjt8GwAkiH8XMW5bw7vKKurbN
EsQRvN5X7opI/fRYyep9EozPkFS+aQ7UJ9Sg8Frz1BGrhzj6kek3g1z9QTp5qzV+1ZmmvyckiRDU
ZXQGuu3y26bIYEZSg2zcnDrPURM+otD5IgzSmuazVWt3cpwioo+Yn+w/CqjVxqsQf/3iJnrbV2Dq
gLheJeCqkTpyXsY4IciZhygRkkhMmFVcNhgeJtFfC+WcKOTWVOLDVAXUPcldbbc/OyPcYu1f1/68
CbqIlkHdQQGy6PjRXIVB0gbI1qKagI7zXW+3N40ZPsZz/kXWaQE44b0d0nnLJ+ll4z2Iv/zqPTjM
iATGlQRCpGTvtkQAlEpmQoF6H/JQFhbxAnHaqLhDJN2BTCzE+2OqnyLjmGvaxkdYOSqgvnXwhcJE
5mq6j+VmbEqZ1cMHpqoL0ru5GFwnx7clnvYDRMRm0yJ+pbqkgqePAJuenq6+7CPS5S7lAuV4b6Rp
IHRRkhwvSAyg1WByKwceq3UQ3Qx25SmTNh54pbpmdQBKIhW3cPNZpCWdnpn/cXN1MHRxbb+sYTlY
vdt3iPl2E75onYnULt4Uilz9I2dCLCJn/j9tRILrskv0MfA0p9ck0CaLwNo38SgZmTl4tl98Aery
MIStJ/v5PrDrs0r3DZgngH+j3rhlrrFSnHoGF4wTBMSFEvdyu9HB0WpZsoc3oNNsk2Imxb7MPiV0
dQMsOkC0/G3C6KvakZWazmM7o2ZqMLwJ2z95qe6kIN3ljRpxFHr8YeOXKu1/Gtp4L0S1Pj4aa7vT
wZ5QyEwKuaBFIFekqpttycHXuKYmIjoMUXzuEZRIMVpF19OIk42YeN165eW8W3GRpwBH0WpgF8ho
6QB86bx1rBqYv2xA4SId/9fPx90JkIN2GiTjZdvPbE1pjDKEFmPcDgtVPxc6/pmZC8f7qJjOnU4s
/njFte3/hixnok2xcuUq3MbZPCgtup1B81NDDKlPFK72CHpnf85elYC0K1U/W2Vx2+vFI3Ozvx//
APECF8EOGDejYVRbcFmQxQd4F+xsCT63mqOoORfRmdzsNjAA71jlKbWKw8dLreweikSQUzC+wBQv
J/1ZlTdzOqEMbhXxTiguYFG170zJS+rqC84DdbSFGl6p8SHQYs5G7kaXkFz38ulkdZzDfuTtOjCW
UkZCVnWTJ3a+6wM0HVFlVwLjVBQ/gyRpSTGklxFpth3OLS473B3p9s4lDh6RqdFa7Vw/0419XQSt
G9h//v3LQbCHRES0VK8GfGE+dSXKLoNnYW3BRjkpvfapovUQNMnZoteeOZtmlCuHizwSToOGooB6
NSAOeieTJJPIU+rzkZL5rmr1czkmbuKnh1DfUoJeGWLyNYDmiMKLJZfM8lBusfjNexIM7SWPrUOu
tjeD2h40lKGKqb+Pbozh2cx2RS7vUnytFUl2p4jCGwb6RtRdu/TeiNV0zoXo59K/pS1tGb3rdESa
OUaHurhPtZcmSB9G+wZLCtCp6r7SraMjtT8xlvn3NT/ZDdmm+dbsXBIJMJwygsIiwyiU+CxkOWYJ
v976Rm+2iBJvWpbL8/2mRw0ui+zbWgwJy7GPikZIEVtJ/sWpxtva1Pe1XT+LZodk9wfViR9jJTpp
Y3ijFv2nsg0+G9ywenIo0uLJavz7BgJaG/8u5XQDZbS2Ad/9OHtx5wLtDPPcH5DSHaJ9aHcHP4pA
1Uog5lHwz+ONtFJcT8t3YQvDQmSLSbCXvM6yKOhTVWjNZFL8hhf1LX0H6Xyj+bQWUml3gLlARBbK
0CKjieu0rJoRyUC6bpOlM4tpmZcCwWA8+3HQ2Fpp8XGRbwizuCVbFFxRwQJzTFyUDaStjY1Xtxa7
3z3TcgCcBNQEQ8lKfQEfHUWxQUGUV+sBc9BZg5M/odz68cOtjEFxrhCNKlF+w7tbBG89K5lMJmi3
CfyK6OAVarwzlO4Qq86xgkNg/x2nN33JfAJEw91cbcm8rO4Y+iNCipf25lIXaYjI2ZwYOSYRgQMg
6aPS7bfdpNbOAYDW/3+ZxY7puiJv8V6GoU7fuQv/dMkLeCh6qIdoc5i0kucKbRGopaiTAqhenLk6
C8K+tdDLETMOAca3GBqllXSQtE9tOzHP9REd+fd6qCBFSBqRNlHg015xp5wOjYGxR7UmyvpbHa9a
8Ta7qbvVovxVilrPCfKd1OtntbefNjbSyusFOk78AyjBP8ssAAq8X/uRySMLUQm4BAwpBcW1T3Hn
7J7RSXqMy791kj40zvAts/QOmo47ROMfSZpu6Ui9hHryPVTtjdpn5VOQZtJdElA45PrF8X6Xe6Fz
bVX5SMGdMmDLnenBlu5SZBeq2HjCdtuKfbep+o2753pLC/A0KbWC3AT1tXhZ7xZN/I4uTIwIler0
B916UYn1U/7v54YMk2CrURfCWEPH5HIVI5ZHX9L1DrjjYzc8Oi2yg/K3RN+Y4F1/WZYBCct+EvXr
ss0/SRpoX1XpPBAJbiPVbln8YhRbjp+qcuuRVkZVog1IzDFFmQqo7fKZClspB3uuUMme4ns5rckP
u7vR8RE1/N1ZNM4Kx22jFxXgxscb+DrMszCde8QBaNWiWHa5cK5Z1ej3CAJ1pe+aEjCr2XH19JBu
thdX3qcwGHVITVhGWc70ezlXg15FjKRQbuLRBxD4vSkeGIzVWbaxD69vFMx6kEQFHijGfkssbl3k
YMNnhxo7cWD7/NYyfLkHybW7U5RV2GZtKa2sLYj5OAILdFaAlixOGw12tZkTFhyTVzv4PJo/gtCD
qCj8beKXj7/Y2l5RESfmsd7oV/ICIqc5s47xk92iUfz9tfYfnO531p6T5FDhnookW/fj4wWvQwkb
kq4FER1SCDKcl1sklFJSb8BQnl79jsbHDqkqGa8A/+Tn8MLDv42/keSs7BRBNBAHQROFlfhB78JI
bPRtmpkBUk1xw2QeYfNRYJX8ozbfwEb9+OlWUgG0F9Dlp0tr6STNi6NXTZJTljXSXwo2yrmTHHMz
Qkq9PpkZRV188Ec67oaxnw37Nou6+/FTr3/5X34DhGuyOoFmXcaaNpPtTA2QkQmjx6G960f/GGby
0Yr8o6Fm7uwkB7m0DvKU3NYuMxx1CyCxEgagXDInFF0qlAgWG1iX6EPWcdx5dZ67VfqzLV/C6nFm
pvnxk659WrGZuCeojpiVXX7aXK81pfJnlKdqexc02U2tPStmcsjy4lA0Xz9ebKVAAbrIRwXZQv/x
Cmbmj3k0GpmGQk1t7VSogoHyMPqjOzcPZvUlmzUUtn8UNk2J4AfM43zO9kM+7FX7l8oXGE6D80NX
o42Iu1Ie8quIukgGCY75MktKBiPvEszevNH4rRTDI7SLQxb8thPr1ndGdEab2xkWsGS/THTiPn4l
K4HqYu3F+x+CqSmViSCc5mIc2R6tvmE+/ay05WGE6RGkW+iP9RXRHKU9w4B4ye/yrbmsOp+RMA6q
bs20iPrdjQp0Y/s7o8HCvZA3XvD6iqBokfVA+2qZWGu1bvcOxFBPD4cjH3junnGVPfYIJGfIavjj
n4/f6Up85J3+d71FAJniuG7MGnmxOSVS9NoOMzkgejM6zPG++B3S2R/zfz5ec+0SoJ2MwSayPgop
yiJGtiS9M1RYwr2Kn5j2Myu1G9lPdkb9S9K0w2CimTgDHlFPGwuLHXJZ6CLiKlJtIVApcLSXJ1hP
gf5LqER6KimkDIRoLGWoV3/Tgal7idBU2jPwJUSlFi6ZW92NtW+rvfUTRdV0hRlTm7SJaROzehm7
ZvqSK8+h8w0Ya5vex9rW3l3pKvGwNBQhlSBYBIri8mHzuretXM07ry8/O2iBDBT3jfIaavu0uMnG
o5/zsGa4U/vvNV38o5bcT9rNxhtf2198a3TlEeQkQVy88SHRYhlmR+dZ45daVXZRE+E8DN/tJVF9
rLB0Ty4fTROx695NfVn8IBg4CrJjpWue7K52Axhy2bSx7deuDKTHGGnw25i8Lt5Nih9p4JekIZHy
JCqLJO6YVSvgVbckx1cjJtR3xINJxcn8F3WlEkpB3jPCxOH1V/RXwPSR2o4TmJl00xnYFa2XyY/j
sFHcrbR4+fzkBOB16WOiX3z5+Z1IbaIx4FYM+11X4G9J8IBBdFKHm9w8dz+6Xwb4teIoya+0GIvo
QJ7iPDlM8OVzaHpbNZ26+srJ04VID8nYcoZQR4lh5npE5ROf815xleALFDuMhJ4G/6VR7wA5uqmG
A8qpb5/n4TWQDl313S8+YdDZyQ9l9/DSF5k7jgczO8pl62rRvT5t9gVXDykNZ/AmSMmSWF2+NgnS
kITOaOep2e0YeMhLd8WM+0B4l+byKbK+qFCjGuen6cyHHpZzat82SLP5WAQiSloe7E20hVjxKmjR
o1SgsFIRL2uPlvpKR1yI9EbMlgftzhyru5Fwjatb4+ZxdiPL94HyXIOTiY3MjaXsnKapa87OxgW8
mm6yhUXdiuQJ+smXL6cJVTOlZOHlBChOBo0nBwNzuMckzNy8aFysmj1DSnY2V2Wn1K52LoONk3uV
hNGlRM+Yu1gI3lJ1Xv4E/NYZDGVT69m6Du6BdXMihp7sZCYEG1X09fOKxRBzohdBsMDt5HKxKWib
oEJvzMtDT6KJpnxzmj+Vf3YmV0n3Ddi00LWwhtYZhckbL/vtqr/47ovFtcvFVczlA0xIeFLl3EUP
T1biCoJ37Q3h19n6NIc7Wra7mrctHVAgiORPg70vU1dLH2R7N58mNcZr9kcbDzsrcC2VAstHt7bY
5T/VJNxFdgzDUTlB7jio4Zdy/ly1T4nz0Mmp2+loN1eq2xdPspa5OHXsMHHe5WG60+Zyp0wPSrYP
rH36fzg7r+a4kTRd/5WNvscsvDmxMxcolGPRO0m8QUgtEd57/PrzJKf3tApVwTq7ETMTo6DEBBJp
PvMa+5veyW5FqG2ggThoboDVHHYClWuGGwjfQf8TIyvXSCyUn1DjcbuY3uGuze4a0EGf3zUnVw3z
xRkrCOcwkU7KELgKZFKUty2WFi+CCSVUgvPJA0tAqxxtCM65zFx/PuZpmxKyMaEEjXpiKBgHixWS
SlIXxxJygKJCKdD+QnQJhIZbgt+kXlYkbzFiJlPwLTQuJF5n3pfeFG9MbxwNTWcxdJ4lzuQU9oc4
oqIFgumvO++SprvWip5Fl1yCK4mbarEgjwZcLEg5r0ncI6fxCiKJCAa52WKHBkU458+BhKMF2wJL
byHCd2GaT85AMc1ohIp6D1GEvLhEnTTIuUd519KIXCs4ZIXpIky7EoBsoS0nq+8pk2+YqacMqPAJ
4alxWFeX4pmzc/7bcyxSkFoeS6fQeA5/BtaLiaeG1Fs59OtJRlxIGvE1nb3ywpH3gV1bTjwgEJGA
OFyeyzNvajS5yiOz9frqW9s81c6uTZ79dDXpT5K9tbtfPeEr2VfcRp6xbXzXr9bKuEmqLTBtQRCz
LhWpTm9zPghFFQHMpWbETbk4nJxydlDboGg0bpR6Z1k7ZzqYNTIXX8udNHPJu0ngQoWkYp61nmbf
1rJXRK79pdCuja01IE61qn4aw8rxH7V0//l6+UhDT2bs78f7yEB+q8IUNR4GfUTZJw69al4b2Qaf
tfo+Tlf1XT2hy7EZq3Vssy+vs2sZDE2js2MPc7Gb8/113riJ5qLm3srrUAEBsNoBAHCGB8W6cH58
wGpPHpSzCt1AYFXwJ4/nMYvj1J8V5lGZ9LXNrIWIRcGYecVL8WccwLm3x2zvyFgAWopHf3I9Duo+
dboCqk39Fbk7F3sTt/Pf6zjZzuUXdLXWVU+kb0h3ifluyBAVrF1KG9W8KaOKHr4XyfbOHoqdkaJK
j2IemQCWB6qzyf18B4BobxkPxAArSX1r+5leyFe0FJvyJan0+0iWN8DdEqxNoy7dtZLyHdNToW2v
CpfC1zjxqsk8hN1LnD+b5j4OCeOMGz3bot3uJtJ1KFXrDty7L98H8nun3UcsZPAdCVbaqXiR6qog
MSms+SUskk2q1XstBciD8DIX0ufLxDx3rCgfQTLQCyoaiyPUcPxgHAuVK0M85ab5HhyqB2PYlGhD
cTse4m43g/WFSqfuFBNYG52Z9TCu9ACJlxWMjEq9UpqV093vcT+R48QNFfSt8p8s8LVhbCKC7nrP
7tMelJv2LdtMLWfT2uF6fjev/WtJuoXDE4+rWkcHxaPYoxrbMj6U7Z1vb1BGSx+V22rj3IclKOPu
Fa56H28vTMJJxCu2MoBvIluBb1zuFb2ShkCr9NabumKdf+3yexutxB/BnfStYZd0Fpaq330qSyOL
6iGzD0q9V/S1nu4qsCDdrdXuDfM1LL6mzqaKWrhtq6bx9LF0S5rX1VbK11OgruqcMkYLhGPvhHcq
VO1Z8YhnZn0DYxqDhNfQ2FiN5iKYGzyBLTHurPjnMBzy7jZwVtlLVn5TnWGVKNWmCm4NH7uqhCOQ
VhCIlTvN346o/qlB4BXdTwCM11Fwqd1wbqJAZwBERYqY8sGizjjJauHb6kA0CBmLihxbMlgLEwI3
b97AEF+49M4NRxuMWJt+FEnTIhNJMk2JJSundB2Oay73ojN3wuIgsd61mL5Ycgn8bpy530E7QWuj
/UVTchHdO30SSoOctl4JmW8q34Rci1C6/Xy9XRplceKN+HdUdB6pgoScPrpzPY9vk1JfClZO0k1W
NZERPFUKLaeFhwyNvqBMBVSxeylh/ztwf2aO0ZHStJKMh2x+doK7XhDQucaVCdLSONwC8ljrNYlc
e6ljfi5SpJ5LhIjIBayWpaK3A0U2NnLEs8nCOVwG1b6SUEHN7R9p/DXsVY+kMvAVr3KUld8+fD7p
pyU3tB+4ZmhMCNYJZ93xPeMTNJthrFFzGCpXxG4CpSiI+ar/7gOSSENk1YATFPXT5yOfiZio/wAl
x3gTgZ7louoGJ+vjmEKtHREGIzKooi+TaPnKhJxa/HQ8o7vUyT37sjSZ2Dl8ZQqNiyWWTF1GHBU3
UIewcw1fBCtM+IWIWFVoHYpyF1sA+7X2wuI+95WpHFC050CVDVq9x/Mc2cUs4xDA6yZfSuNnKrlT
8yLm2Yqf5fbODmF1SWAocVaTkkvF4zO58QdIF2AICgEnDjjmZJgjBXpEiB3fTfq7VFSZUAg0+jfD
qi696pl0ANotFSYcMj/En49ftUT52U5iCAAx0HurznZqtTGUGVvoO0GwaxpUFC3Yqeivfr6kzn1f
YfJD6IlrAd3SRRSeJpYzdI5VeyhNrcz+TajCWwIDHr5ymHwo5ShvQijnwrgiHFgEa0fjLsIFvIjV
DsYkGThS80P9s9WvlWHrGG9Yr7r+jGcu8x5lK8HjC7CK+Hz4MwenkLai/8R5Rr99kQO1g1IPBRVR
etDmvp30XTl888fo0kuKFbp8SbSQSKZ1wTNaEsHyJMo5RVpOCv116h4NKqIJGWwY516vdxu8fzYm
8slqeye0xfMg2LSj7Zry4+dve6b2AhCDPUTvlqyTyunx8koliCnKhJ6fSVkhRp5HR13SqL8UROt2
8yCKbr3h1o7ujjZ5mCF5wyXp2NOzi0fAJUJwPoiMlq14wy8KK7X10hNMKg3RREECqDLIkBFxH5oX
XRldzekF6u/pLj4edRFm4BhcJ5GQJ03LbIeBAXIF6KrrO3DK11WZ31+Y59NtLFjegFEog3M5fNSv
f0uVFDvJsjCB6eljK48psVvXyqpvYPilNj4Kq7rBRQp35JDw6sLQ2slSI9oUOBVozrQqlipIRjc2
nFa0C2fnykRVKwZ4hW5Cp2bXeYlasjC/BlemswRjEJlCR9ycL7kmn4ZZRw+x3FZJGZVhbIS1J8sB
VpQo4UbGTobOo+K77s/gvy55GZ52ZuBRIE2DfQKiKdQxxU7/bcqrvmpzTZkqr1KKdRIAGjRlL9ba
vVVJayF+VQphXgmbC0N3C1XyuiG/b9N0F2IgqV3iKZ/J5QXzE5VXVrpocy6ONeKeIanDsfJ6I6Qf
UbhtH3s/UtC9OVpnQQPIkPQ4QEbb6DfC+Unco0Iv2MTKDucfL8vuBmBFHbrB9oj2g6kBtLwrOmze
Shckq0ed6POl8yHmfnxK8ahgpZHaR9WRet/xFGaDbU/K1KJ+OsZrOHoobEBYp/AgBOgdG3KmHrg1
kjSq3a2DuXNT+V74RUT7vPuuz7cdV4bdPo89FordVRygBAK1QVRv6jC8MhNcAdVqL9n1peNVHFsn
D04zTqAlyCOWquUVjpJqb6GSmidvPtG8icbdgBA0Eq1CuMJstjPKnQPPlXaXYuIzW53auS2T7Qmp
rOW9iRp+Z0paxbrjHBNBoJBvSWZjVZZbNUPZQcOWMO82ZnPhSDt3mB+NvFhieBF2tHPryosmLHTQ
FBCCKEI4Roxu6Vd2xtsThfKnCDMeFQq/9fPzJXPaiBPdEwGYBdh/Rq2oM7Vaauu+9LQB6phIBwB5
5s6wKbpkJ1NM1Kmlt8m0TVCvMJ4vjH4694yOfxgwGQG1XpI8+qTICytWOdUlc9PMO+NemoWfZryK
k5vO32Grt23KfvP5sKeH2/Go4rL/7aRJG4iZ5qSU9BD4yt1N84stohjNPi0Sr7MuwNbPRL/Hwy0O
NmDBo1ZqvOSshi5wGXcKEUfBEx493B5JXtaZ0P8MEj6z/yJwS5+/7vlv/BG2wGM3QUYdv28V5zMm
2jJSr+SuTfysBhs5ybw0tVfwuUMj/bCn7RX/WqZqfGFwMZnHW5u3/23wRY7VRlMMO3FmgdFtUUBT
oK+QaTeOT287k6iScJqLz4xvwFXa6LswQ3McS868unQ8nomQeRTgYBYkUYiay/KsFeB43LeTkMtO
VqDDu/mlmHuk8fLdEAmr9ecwazgKL0GkTrNu4BwqOu9wpujxLs1j6bUAapxRBJuDalvPv+bQcStA
mfCELpR4z6xsUjuRTqNpKOLV4y8dWgXiqHGLFhh2Q2pUr6ZKx6acrle5pbB5lcw/Lnze05ObCxKZ
IfrCBCvIkB2PaJZWUGFRUEAqGDcGcQgEze3Y34744ZpT7RojdTAa6eGm6O2Xzwc/87YCW0vNiXD4
VLI+q30lA7SQe5j97Mq0uwl9F4WlEN/qoYjex/rX5+OdWcq0lPiQtOthQi17S5mupoGW2bknE/3K
E9JGQX3hCv/4QovtAlwQmgsyuqAHT6AhXAmxnaNnJ+njZtJQg46NmzA3biD1bab0CyooOyS9obfa
L0Kc1czsp2hsqE0WPxy9/1klwUzrydQ9PzG9wMEdzL4N7ORbYiBE0M2bKXSe/aH/0WEMs2qqeGcY
fe3aSDJ64HA2USwFCG+oD3345+ezdyqQoNERFLUnAj2EIJfkQQ2jaihkSLRJgIrmNtuFfvBUV9GV
OfSHOr2bht61FVSDx+xaMGDEoQhNZduY7aEkv7DU5sJsn/qViEcC3s6+RNuVkuLx6o3R4gaYh2rd
FLBcKV2nI5H2lLvawC2MOhqkL/Qc6GLFORD/whWCidmkbgP5oq3bmbvw6FkWqZ2vh2qowDpCw4M4
dyRgK8JvDaoGZphem357CDgVI5zh7eAiHOfcyhaMFXYw/wuw73geCFuRGkijwmuRB5uyYKPnw2bA
iKeUdqJjLJyU9G9FYBDlah9HdD6Wm1kOLn0QEfIslz8NPaCUCrUm01jclcUIh3eephxkFCRG40CL
k9J5grKV8aGiVpq9O5sy9QQsRBAtGsfdhVV67gk4y3TUDAWWYgkeDuZUmcemQChPvrPI5RU0n4R4
/oQWLfIeKx+bBWMM1qkVbNWdgd/D5w9w5rLgZIHpJ+jlICfFp/otOFEyPTK0xGA3hjSPNTj1eF/G
5AptXF4Y6uzyJ9FEtVEog56IAoZSnHfWkOVYBJnIePVr1bkuSxprxNl0MkRG0+jtqpUjOmGpOxr3
YG/dQf3+P31lSjjAV3R0nj9olsevPNRS2aKqlHu+Ku8tO9w6iLFrTcAtdmF9ndYuEMSlciI0K6CV
LmugcynHVhvDn/F12U0n+xZK2Y1j/Uz9Q4M6pazF90Of/c8BM4zK9W8o2PigPbi4I7muabe1Clp1
NtxifdzOYXWgiZRJV10WXTl5vcqdfhvn2dpvoxtNMvZRN1x49TPHL6sJCL6QgoHOtcyviySw8n6G
KimNitflP+PG2JMO4X0ubXKjppPIbp8ebSXda3OyRu5JUuRtZ88Igc27Isq+fP7Vz4Rj8JfZYXD1
aCCBHzj+7Dma31Iuox7iNN0VQYaHJg6cRP2jIt3UOCYhlmYZKIRN8vbzsU83GUMLi0YhHMJNtDhr
o6kurHJWgUmwvAeFKMW5t6oQqbbo/vORzq04Nhf8TtR38EATx81v27kptQCnS1pjUdjs0UP4klvT
O5bJXtf0kttadrQe5uJSD/f83P42rHY8LJ26UE6EBiR4mIoqRXmVqcntYNcJ8IPa653m2peDw2Dr
LLdx8/k7n8pmcXDRTiECFRj9k3Q+NtRYNWr02sp2X7XlPpuKHwD3N5Kf/xn2085gkcc3iRp+U3Bk
o7B3qIv6ejYVd3LT8q0rssfPn+g0UhRUeVuEHgjlcN8fT0ecNrUyRZzk4VhfKdPB6ZAHSnFDoTTd
ywVXjHHhbD373X8bUfz8t+9eDI1hViVAHLW6RR32WbLSV6n+c/CBWKfxTVAT+Vj/qx3196DLql03
gfYqZl6zMb0IOnyUTdspofk7BVvJKld9FG3aOLyxneDC657/5Cx07kyapVxfx+/bJ4lh+X0I/icd
t2YB7aJpr6sMlElk4/NjXiVZvknVetWUBaaktmtZk6eVr2A2fuJef0vW8qQVxoWj90OT8zieEMrI
bHOaixzBy41uG2PiSz4cu9GQroOoD90EdKpv3gelU67KvMm3cwRUpEDdnvAvqpx95V/XcL0cNfDm
OvgSBSb25n7Rkr4WL83cmbg5pXvUvn7OsbSa1OYOCtHny/XMxfwh6EyrTpABcGE4nk27SnSM5OnV
O0CkR/ul7NzW3gbgbq2M5s7woxzbW0tBs/GQYG4Z06BNQ+fHhac4ze2On2Jxb4VJW0BFJb+CubXm
e7lfmwffAKucQKtCW9aK5nWsp7dyEF86Qc4d0KJSAQ+XjgZ6zscTkFijnVYFVgCV2xT1Ng2M906e
aFAGxV3QpftBczaDbK/loKFoMX7xZWcTKjupeVE0KGz5hfPj7Hkqrk6Mp4Wk97IaPCp5A0gfJds6
BW7HYGkCzFnNwm0VcHo55XNaO/dDZ4c0XcL/KXtOlMZQIUAKxcbKdZkTTnrkmGFHSBjI07a2ZcnV
y+ZqNtqNkzS3ml2EF2KFc8clWgQKZWRhm7mUjVPlwdJqW6O3NWp3GHVtCrN78g3jBs/AnTRNj02Q
7z9fbCLDWG7U34dc3MjgRTRrosqPvip7Lw43nZKtgtxao2SyQfXowpSeKcqJciN8amHQ65DyHC8w
Gt9j2TgKVfjA2CPq7c4I+Mq9cggJ7EGP1V7SFC7uMO81FsfJlAJCC4dL6b5+mvQh2U6HAfosK/2k
r9hq05CpOJd4BpqXqdZtLSm+6QtA1IMZ7VKNJLDLiMvS166NdnEZfpu07gvlVPwj6f6FkvJnJVMs
j2iH+bVeeUmVAn+351crrTaW1tr4CkRfY+PrqIIkKrtNPw1fc22Ej5zZYEH16bq0AKJZTficprEG
Simn4zPW13Gsb9NsWGllujNK4x5V49H9/KOfqlnBwBEFf25mbo0TETkfN8BhGFORgIRvN9Fsvdpx
tjUbBwl02e5cywfeZk/f4r49KMGwSzp13avBvgnTGdy33qzix7LNEIEhqvKVarXLhmAnj8OFeFEc
N0erE/QCIiCcRyAYBITieLX0KBpXUYUYrqa+6nOAm1jrSkWz/nw6Tk8ZMQyVcISdhCXVx89/Cxoa
Y1AMHKISb7Kaq6RtAfyBjIHOoaX9Y44FV6zCXJmTm0ZRni6MfXLiMjaNI16QDU+msgiR6rCVq2wC
qRhqGOTG0yFWk6sxtb5GuXJnGNmNDcOBoPkwFfZKEpBiLbmpxv6OZGYXWj6NsLC7MO2nOYt4KNpC
VNvwUuASP553tc+CWmrCxEvj9Cpqbid67nKPaGVnr2Mf2s7c7XO/up50x3WkwU0dCmbTeJ/KMxyE
qQTgZF3QNjkJ7MjWYFFwJQkg1Yk0RVrzA7m2Yg8MOsDr2a1G9QuuQE9taHtlKN9n2fza++8XPo84
j5YrUBacLE4KjollfOVHc6lKiRJ7kzZtG7lB1ix5nEPtLs1r+O9y8zX/ISnVOsyS92Cqfpha8H3C
62uOLrnLnFwOfBNU9OEUmCRtZFHH3yRKu1a3S57EGhyvqrt9q6l3CHO7cletqjm5anz/QhgnfuXJ
y0MvJq4kjSYoOh5S9f2w73Pm3Id8RELqF/Um69tNYsc707m02c+9IBApwWZGVxO2x/FosWrPedTL
sZcobxkd+LFqaXu/Ou1d/31of134sCdB1scSF1UBkSJyyx+PZjVZGpqShO+13Kxjs76W1HFra/Qi
QvN+hu9q+fKK6gFuAfMB3atLdcfTo41qNjprkD8po3MFH4+fl4pBglrG3khbu5jLteTfG4N84Wg7
PV1gKgjuPyEULE9tMco4OUapjnTQ5fK1Kx9Lm9x3vsGGZ3NhOk8uVLYn6AnOfqA6AIIWx5hcS3qI
FmKEwWLh1vS2M+m1HnzXxgAFon27tu5bP7ww6umKYVAhyWwQSQj/rOM5LJQ+NgrZirzcBJreNEJ7
05WlbIce2SHTLVf2L0RopzuCEeHzgEeF2n9SuZtyLZKLIGITVvNetIwltXxQ/XmTmdFN1vsXLuoz
NxMQK6Id0iiuhxPefYOCYmGkfgzYXiRC6Nub8gFntvtqsNYTJ3LrVGtHrwOQGcbrhW8qtsDx9hes
CoDobBEhOrrILWc0L7ukNmNUD30vAyqv+/KdnNAzr+br0FYBTjcbXZsPkZq4c9WB3+yS/8WxLzQO
YBWxtk5I0nLU50Eu8wzhVLk1p9xkd092at5akb3GY+hH4owPSX0hTD172RgESLjZ2qcmnUWnaiG7
N/aa/N3w63WUj6+KOj7EmY3f7/iIHfJteJF+cWa6wcSySQlETiljIRhUw/Z51a62N0rqeGM/v9ok
opnEFOvdixX/uPCFxQZZfGFROiDiYQOhlyGOj98Cn9BJCLsrQDzUbq+SzrlB1zkWAQXKDvpea/vn
SW62AxSfIHnvZa4AJRwe8vrS5X7aKicE4n7nNKZNyxMt0gKkLLOwjeEIZmg66fL4UM/mT7NIbiRt
eAh7GStj/ZZl9zIq8ffRuWTSdX58UyDpKdNSG12ck6rdcC0NXK5zUq4MY14ZxQ7pm03vVr6/LUsc
J5EXNnEHA+l6aZOfxhh0qemIkd8SBJ4cKpnjxDX0WS4+ws8hGR/K5NrBBDIy0xsl0O6UyN5kaui1
nbVmh9zIfuOiw7GRwouKGucWhOjBsOxJfU/sggzJKK2wmAh35GmH5mBehjvKTrcqYsO11uyTTgaW
Z6/DvLoOCud1Bkxcki1+vi5P6eIsBwuwJbsAnW1ulON12YSoxweh0Pue67WWTvfY5HklmojCqzeJ
pl2TzU+Jb37TKhtUcV9tavNQ2iutCjy9wGZD/tNI5TddzVHqN7RVwq/o5vnCKfHRZF9uH2IjOMjC
qoF76PgxpyrK0G7zQ8+snLsqMh6ibLhvVPO2D8bbENRiMqgBaPbQM3JFxqjTwNaeRohbOPWfdiOD
SikOZAX4fJbNXS+Vt0NUPsZZfpM7zQZXnfU08rXvnNZ/lJTil975ljtN2UExkWCxQb5mof5scvut
pS65zdWKQhUtNDtyLlnqnblq6dOiZ0/LADj38lUV6qql2WJFIHCgxQCsOKjWBp5WdQ2VP3JbQMef
L4IzVy0XHpwT1OAcmCeLiCLAMSDPbTLyrvg1FcmDyclU1fEjaeL9MFsX6iBnUh6WHLRqvI0gz6Li
dfwtU31IEiizGG8E2kOfNt8tZ/TaudsVWo9QPwy0uNO3LRSNAAu7Ysqfx1aFvVApMJSRRk1YmTVe
GZ9PwpmLiKo5TyNYMMQAi0mICr+IbQs7kESRWD9vSVZeSVm97irUv/p67UMerC+RsM5uP1gSSABS
IRHJz/FcqFKY1iM2OV4TDVdS6b8jfA3sMvvaZ2bNV5/eOm121dG8qu1s0/rjqg3NdYbXQtB2O/Ff
LdHhPFeqKSCF9DbpGBc4X0ne59OjiSdZ7kCKpZRweNhTHYchb5uQwmHk9dOtbA33Nr1pJ/brlT8p
8kFL36hgvthV29y0lQ+LsnZeJgtBzNqAfdM50FQDCR3ZpPQs53mcu3AddpIPsCXi78gwjwoLnnik
wbOS0JnPbSF0iQdD4mvZlTPH0CPb+aeVTZspV3dF9eXz9zu36xxoBUJuGKD9kmlcRUmtoI3MHuDd
Qq4Gz0jmL3qWvSZdcYDpzWU5mJvPBz0XdNIb/HvURSKGfXulNcUYeVDbMde6R3j+CqSeP5arwUGX
A2dHq7xwlp67A38fc7HkYmmOUZ9CNGKS05sokUiggwuhpNjBJ2vFIIsVollEPItLBT35prIDXktB
YyVQlbeizVa2nz/6bX3pAjtzeIkeKxoAaOchMLsYK2/qLpEmsrt5qq+ncHyYfOlQD3kCize113M5
39tqZW+qWv6uB86dhuqLZrhJmmy6Ytw5WvmoYU6Cn5SqrTHeeAitKlpVhdOv5ULd1k3xWl/1aCnE
Hm5Rmh5eeIHjhSdYLBpy48iKUQ0TLfvFuVPk0zRVLelcxEXzFElPOEPBcVdWhA4rO7Yu7GPjOO44
HU+cg78Fon3uG+Vo+5RfswYK6vwCgvp6CErKpaDKVKkCxDkf5DnKXccH7J0X/aNZQiz3IZVHuFUF
cvDYy+GDRk6N1O02Dl6GbvJG9GaEWn+MZ1oXAtsKQ0A1k4dbmzX3a1/rD3aJf0QMbnxWgTrZT8H4
ZbLqL+YYfotv21b2OmnYRkH6bdDb28xsFa9oUL8w5f65H3QfO3Kyryavv3dA9bsa+8nMvMpIQPuG
p+27S6qF+sm3QQqbqAijQQB4XMeLm2pGBgTuthN5Tu5syircWNHgAchHwGiVW3dM1Hqce5jP9aEM
letQ02+fW3AN3VDeDTKm4rnVvRjyhBNv9jAGmKqTJlcxaV2oQX01n8pguosxC41qV9/g2LzqFEqh
9AWm8X3i1s+kQyjlN2FbHxQ/v9EwEZsm54D3jqdUsteU1rYq9j3S9LD8dsOkbCZ1N2rT6vNz6ng/
s2aEw7PgD5IZg+RYVlD0MdY7R2LNBDNgywAJuukhk3/a3c/Px1lUy/89EP3Vj66g0GlanIcaplN9
opL0zw0kjCtdsVYhPjdW3mxKOXp0putJte9aPD9q23kypeTNgXz8Ntq3Uu+lWYoBg3ZV+bbmFhri
JYMCxO6SBcOidfnfD0mwxDGJPMOyVlclrW7OY0KiDG5bjtsvZlM9ZSn12BG9YN2HjGCmrt7dTghA
AvPNk40vl7e+VF0A9i+ih7+eRPixIowDsmh5ztaFmgGqz0Xy7BMaDTdZXj/NUv2lioeboZiv1c66
GgPnSrLL+36oHg1FvdPUYjVpT6AUXHVQN1h67DO7vIl19VodwytFgQv0+WddXHN/PafzYSNBaQGU
yPGZYxqpZNHvJe2abiL9SrF/1PVVZe0741cHKImwPuyfPx/zwxnr7zvodMxFxqCVgTR2Ykw5J5qN
ytu8MLbOn2lRbGSpvwGfjKNWqeaHlCM9SiuwQOVtOD/Oys0ImEBN8bjxlU1SwBuObmrUaxr93UhU
dA7He+ganz/uR4Vn8bjUuQiu0GSmPLCsAIEFC/LC51NW1Xgv6dWmoddrlE+DXv7KZONQOvqtngd7
C/bANGmuoHBA7tpqg73POu2ma9/S+bUYarQGrFttUr5gFdNN6krpu6teb1HUUg/E/mQRLeT7Dm2g
hE7km1wY31Stu5eTYGUG2UobHcgZwdYOpp1am7d6lLozYXkleYX9rR5WjQSpVZHWRoc3QlJeGVPq
iT+Dal8r2atkS7hOK2t1oHIXbLS6RM6r8xTkzgAKbbUmeZDr+rHqqgfBLpsH65s69/fBEH4LpvSp
iBFN0IY3p7+UdZzce5CfRYMZ1y1hzbhsMdt64teTyXqohhk79GtHWs3AXodurVXXEVToYr6PMwQq
nuUCEZ3830fof/45/p/gV3H/70/Z/Ou/+POfRTnVURC2iz/+6yb6sy6a4r39L/HP/t9fO/5H/9r+
Km6/Z7+aT//Sc5Hxn+VfOfq1jP7X03nf2+9Hf1jnbdROD92venr81XRp+/EIvIf4m/+/P/yPXx+/
5Xkqf/3zjz+LLm/FbwuiIv/jrx/tf/7zD9EP/s/ff/1fPxOv+M8/Dt+zH8XP5s/w+/Lf/PretP/8
g+P1H9QjKd5zbghsEyfH8OvfP1H/IW4ITFKRT6cazk/yom5D/pH+D3Dl/Ew36DSCnSdkbIru40fy
P0hxAZ7io4VkLWjkP/772Y4+4d+f9D/yLrsv0I9qeJdFZ0PIEpGjC3cyAlCU/ozjcw2vzniOx77d
ZRVe8FGCKEVWPY/WGF93NdWRbrBs5Fp72YMA3uyDrqW8VuJXCiJrV1OD3EmEVa5vD9m6Q18UnCC8
2nLM7o16jLlO/ML1/ZFfNDeVm9ppv426ZsIQZP5ajEn70hmzccCtGJOI0TkMCa6AOXZF/IW+davY
rFZxYe41q4SSovgdqnFGutUbP1s7Yfulq0XpzVAuZDUfnbq/zzLUBlBrEpgkwdFmdpYlvq53AH1W
YbNrZeO21s0K/TzbhlOApaKmocmVSigXNbpesxlt4/AxVwV0g4OiQJ6BBfu1n8KrQC7vLHQU2ZlY
OmVt8SUCP980aX1VRqO2Ru5zNU6yctv2GnoPhhNt8JqW12OiPIQYcd8Ethau4qyJtmpVqauiVS16
UEi5amWYr7NiiLZaP/2YanvcBIP0tXek9NqR+2ugVHvb0PYBSGVgUmOyaYNfsxRt42RGQ1MLX0xr
Tq7b8WI5bpHNfEwdGDMB14dqQuB1vKL4IpUcB1a9Q4HJOKhdPq7lahWmAPURuS5XWqCT6NttsZ+w
t9rMHQhE0pJcUr9raSRvory/Uah7oQ7cvzj+ENza5m5saLCzj9A8NXnnPOPIRnylWPE/9loqaOUE
EEThVMKF/G07/7Vlft8ii6oK72PQSkBWkfq+EA5eRNCp3MUEFUqzs8TI5hjtKrOWPCRVom2dKa8Z
6HcpM9IdVgTKJYzZcfgu1iH2irRwBdVWlDgXqU6rdl1rgbzeNYOD/vcI7ypr0+dcfPiPhTPNX/tY
I0QLsfgk7NTvg9ZJcDkrqt2QT+8mH2CfqMA6JUKGvJpklMpnZff5HC1L4h/PSTHbFGqpdN7NxXP6
8WgE+cxzMlEqJABp3lMbwVfPRBt19g9ha4MmtOHCQJtpNkqWPU06iPXPH4OWy+l55oh+iPBUp8WH
n+bx6jPLVM+dOR12Y5Beyfktp+LoSrVme90ox2tW4b1vUoobu/EKt8LGDef6V90bkxcrxq1ktE8B
OCI3JgbE7Fgxd0nve5U6s/Di+mtu7cHSbUBBvYXc8yulKi13qIcNpd19IfVfpUG7axPzuidadCO7
oj9irTKIZ1fpREZZ13p4PeYv8uwTD5Vpv29Kc5MVLVk+elGrdFSsfeg0X8w+DrxoBuIYBvFLhVnl
Jo7b4cqvk+EqFP+vpOPgTnbVEMa4VbYu5zpaWwBIb7sMKgYqlw118X1VVoMX4xuyB4JWeVqWaF9U
Y9oUATDLeCD7mtQwXVezhJKYpuZ3BUUwN8KiCpNGHfCxIfebcgpJACiPT1lzoC4aPzjTELwWSCsl
XH2byTELpKTsm35u33EHeNLN8H7mnN8nsv4wmcG91iHyrXaQkmO5/JbVZNhgjb+mcmBsjB9DWAOn
cRqNwyGFJcVaXWW2NLmzgm9sXEj4dYWGDsUVV6MwNjXPp6IFdLrazHrer1QlgWTiS27WaDd2WO4B
oyMmn6DPogoyOo5HFNRDB2Znk6n4odhPWa2+6ykwxMIJHuq2feNii7ej1VKl7XysGADwUWn78X85
OpMlSZEkiH4RIuzLFYJYM3LfL0hWVjW7Aw44OF8/L+YyItM105UZAe5mampPqw4kPGsAarGRCb2V
N8t4Kvnt3OBFZ9GTEdkvgaOnQ2MS61gqx95heuCioE+Y+PuNxnIe8pGRlLDTTokJSWL80JXIjtUi
/5nD/DPexGPVzNhVOSjtvvcgFhhmMmWI/8LK7zuyHHeD736Uw8GxdXRf5X0bBxF8FMuW98bW99CO
jBf3Rsi04Q7rW5iEY73Z1vi29R7I1f6YTX8y2/thftTQovfkJBT2xc7UvYxOsi0eWk8flecTGzyx
xe3Po59uC6wsv7kgSZXXCph26KzBITP9b0NtnN63KAR9Z23OozXra2HIry2KpsQ0yjpWi3jz+mVG
W0kNQeCoVzZJFTXBqRm/Z92/5uRTcov9P7zBfZ58FjqXXLWp32/4Zoag2AuwJJ3asiv/0V0CUezd
yvg2lz5PyN2ZeD7H4pEK3D1kjpfFgdP0cRRJ65wVyzd7Ud1DhRrKe+vH7Pebx7y07Dga9bcuCQk3
mEjFbhEyh668x2HWl8D6q7hHY5MRKi9EcF2KxUqR0ebEHgxSfKym2dcuzMC6yTO2cm+ZcaP3kMul
SXURgMcZYBoW1j0wx+nOnGSsBnOON/I5YmXr99WbYc8a3TVr+bmiNm+wrLBu3GMydwk9iTl6oAqq
CR6i9ygWX937bXQx1ya/DmFDhxk8ZKzgJnMkjcSc1xMhQ38Ib6TVqnqaqrzGAHnSc46Zf00IJAu5
EjJ5ZEJrrd57oety76r+tyq6f2OVry8WR1VTENGBfP3prd2HW07toTHqJel92DvGyR+7Yz1mOLj0
4AHPlTUxctbXat24Inn1XkfNf14By1+5ZnWcw5GF0s06L50380OxGBc2IsmyTH7UpvwsKmhRqz3s
IA35B/KOMavKhPF5m5ahZSRTRJcbbdvX2snUtrfl7zQUTdx25pMvwDtUyhJJ7c4fqkcYMTY6vnC0
r9nWJnXo1cegkndS8txMn41wCuAjhksCWWHHN1sd36Aa4sDIzcRRJM5WN8QpZayY7eLJbu4jbamL
I0S6ApCotyfTlE3aDtmAgZzISL1NLCTUxbrfrOw4BRUihKh14ozqb5eBfW9N89B0wTfYw7ZyPke9
GJxqJsuCXhiPU9ke+/ypdMRz0BlvgVXej+U/YDu7ujHkQZWOl+aFBGru1KCm5BMbdkOsvWx7XIDY
8s9k2Z/W0uv2YSub/SuO/CAF9TGl09bsReNBpWt/KT3DOOy6e38qnXgmcRl8+tMkjJsyCjZcVdZR
GvUABBnfqSGDa6MBQmcAqk1P9yfuSnmwzOoy1hEyvu3ylkbzfRV0eWpVmEh8mIZVtHi7otqr2zRF
1J6L5ST/WKOB0zMfPvPUVHI9a6zvJZhuJc3EYDZcb7I+Z82STD61ipm/VfYUe3PzziLUS9BnL22U
/QzyPp+X6pht/je0pBO6ZfPI3ZCOCjaflUODmiTEh8Bwd8VDKRtezF7/Dftmipup/Wp0SV8GL1ir
PoL7ETBYveXQWSL6h9Llshw5x7Y714exy+uTBa1ldpq7dg2H42M7zM5TFPKwqTM+Ty48c971tftu
2Nw8Ud48OEEkkqEnHQQc/iu0IfaZgSeaS/Y5BF0cCue6dpN5gS+y2X06wCI5NJwAe0PYJ2vwXiej
dXdN7q5JsIiToYIXF38xJvHusda/U28En5sHus7yjKNdAtEpyIEdt/KvU1U2rh6W9HHaXUt/BVka
FM8dNuB7O9x50W23G2l51wsL/bYq5r3HG5ZIT48pPoYVHSXe+ui78EZ5cIWpdxgsDpO1yLPcw4a1
7/LGSoiI397UqHeRV31gJeXO9HywiU3eXjucmruI6m7HAzCdOiuSsHvbg1xRZqohGpI292+H6GFR
NnJEBbxAWfN13ar8blEGIbezz1frynJvt7N3Ucvm3rHK+132W3lX+Cq7a/rx0NdLe5g1s7USg+sO
cejEuf4bFR5rR2F2aE2eWJGH/iWaqJqWtf9tAjutg7KIzfpMfNR/RrGFCantWSzd4KTNtbvKcH4L
b3iSMBia1NvIYcUem4PZ8+ak76rjcFu/9jaHCW41QiJ2/6uQQ+9q3/92quY0w/ZIshIKXdhiH4sa
8QRjqbv2ILZ5A+mQ+wXJ22JYw1HVN4kpg29rncmYNy5zji1Ezoyla4dHdrDyQ2PVtyGhHt+ZCX2P
BaQqNzfuWO7eHrtQNYd5oaxY3X3XVy9+VP9EeclQgjY5dvziDRiLATvX/Nvz9iyeDdSxfzZyTcBm
L76l0aRRu5KI4drHfr0EjflMKtpy9LIVVI6Xf0Wrc45kw4wpe0X63TVEt+2k5JWEnFsnrQj9JLBa
cc7L01awSC8C9mtwO73ntABJaBVPYcd77OrPikJFT3wZ/X+hcj6kPxfJMgd3ptxkAguNbATrcTCH
B3xg3xXxLkPYvXbl3zqa/1lu9jVFzsKV5fTxZpbDeejNv3hF6B4c+kYsgmwAueSkfGa+CRMiq8Kk
toWZShy8zLd/zXn6qgtnJbmQD14X09mqAKVMhU4bz1vTzNcXa96G2IWTaGChS5dBkT4TUqwOxUPU
Fv+y7cGwlodWzH/wrmU7YzbC1Ooqk61Dwerh4tL3t2w9iOp9iC6FEm8TKUmjK1zcP80vPb8Ovaep
2UAeEerDcK5AnuXBGpF3qNWiSyeZlxjmCXAryDeEXHPQeLRHcfKUXwJXHcaLt9UP5tB0JC6QTs9O
TdXL58mCPuzV8wsTXh5p+++mBuIQljPRkG+mzj7XjUVZOoqeanGr4nG19h4lRqzCyDiQe//ohRtB
RhkXKTzweDasy9wBGeK2vi/z6JHt6Tb22q5hQ8F7LLCwqjW404P+k5lOWq7mC4aHPyxontUGEoVB
+HloM5oN3ztbtMBxp4EON4VagOQ0lDgrE0oMoAEgIOrMufqa2nU/z9EdtPqrVTmPfpRxPHRco7wD
/1GT3vJ3hmvtu4+GX0/gkFy+9fpujiAdi2Z5yA2LcyAMvjxN21P14ZjapReQH1nrPbEosak7/ipl
v83uUKejGQHqySeDYly99Jvfz3zAPS8PxWUxitexmbqbyEuUnbtco1FZ8coMJFETM0Cbec0wATIo
R6c4Rkt99EdOa8atYe3SMTDxQ8tx2UttSoKyWj8eLTGnEdJ8vjhH8Vdn5UVJFcWmWf3ra5M2afEP
Le9OTEgO7F1lmNCawpNnTxd2QdarBssnxVrvsC/EJdfeWE2MDbVVxUtuXzrQkxxi4Zl8wWhf6aBN
VM+w0tvSwtwZRd9ynYdhGnqZv8ec4iXSsaBa6Us/tOMed+t/WPcumapDXoKm2tnCeDb7fjtK2gMn
n190PnzUfXFfcb7GkLYepkB82vrVlWLYh81EiCOFkdlVf9knq/3q75ApGHZegau0L20YVNOB7QBm
EPN8jaxmPENAOXRk3N01TnTDzUHj6KqzSwZxlMN16RrguHZ/s2lalHQI6d22/en4CzB6HfRivuQz
1rXNWi4cjfD+N/7dNQNlH0NyKrzwOgsLj4FZv4OvGSDYZxv6otfEwlcnvSx6H9jVY7huHxP+cRbJ
Yess6hn7xvbYnn1UsEjCssyDvD+Luue+8btYWWk3OMHJ2piDhZNHuazYGOD42mzmnd2kE0GaszF0
xllpqnjXb6e4tKaGwE0mq61oLs4A/zrT7p6v8ITF/5DXy53hDW+ex+kfvTheh/elujKWG3dtrk6c
efxBgXiqxNWUZgCZmaPWWR5ptZ+zINj2JUloDaOBF8eAAJrZpHyom/ZQjsP6LIS9PrtbYnSqTDYl
mkNkN4S1hNCSwOwj/TVrnd4iuqOcc0UyvdiXrd9frGDsb/ayMXFcQ0BnGfvHtWN3UOZMLsPyMjrG
eekXIwUtzLZqaO7wAxaP9XITFbYxZHN5xetP0ILUvZ2Kaj1nQbsdjSL4yRez21crfVas6vUg/awi
gmFGuuSavptd7rfZ8a8ZW0e8EGtPZI7zKxvOzdoiFiu05LU1p/FYzO2VWGEw3EWpkjarn1vFtpsk
MoKrOHfkdg4QFuh8bfuhZ9DedJ9dVGRPbQtXfy6r5by164srs3uEW3MH0Cff1SihyxpiAARp9uxY
5p0Z3lS2qTmU2rvajr/CNctzZuTLcV5o/jlRCDVE5Eg3qfYINTi5FkrhnjmVv3L+rVxAM9Jg4pTZ
o52hcU+RdUAr1+S9hAkJDyej5SvzSjvn68/SJUNMjrC8G678K8wA2/Qk99Ix7lprOOh1/Q1gh9fG
OKPzVOHu1ddmxUZ0MHEXdvM+tPESyO0/V/p3shzbWEFviR2ulNt4LTHcXqa5Q8VO6Ni3bTKt0gUO
x15yD4xElEabFgnvFqip49LpkU4QwoS/nTOUshi25YuNSX1fzu2pn6VEbXZQWYf+rbADcZBDUZE8
1b6wDGdzy2TfEjF8wSdytssgGcbyizdyi52M1VxnsQUamSwPDC6PRem9yXZZdpupcupo/ToF/oVO
htN0QikbKbyHzI/ikSXOxA0MiZl2WeO24SPmsKeMRShm5cPdj6Rm0MzVTmrQ4EbKtWNysnyWSyGC
FzPjDMDQL1uOV9irr6UiU3RTlFe0a1wnzqkx6+a8FlMHVmK7Wn2N2EfuYuIuw4MgFkeFt7sX9+Uh
6zKLoKXmvpb/WlK6jiGakl3wI2gLsb58rEbUm3wJAniq/Y/zC6uFQ6FaTlskzmupR35dh+PXYJZI
9I25K6T/VTgbu+55/a3sfsGOCUElQJspaHpOlKpGMothOs2rwDVSh6nNw3BXLcDd2XWb4rFQqdEP
Naum2Z0asvYwudSdoivP4DANvuuvISKthLUHEXfnuTezVAhUgabNksC8J82MmYxNwWvL7WeecgrT
dqLyXccTZwPEdzd4bVeD/Uv1UzZtnTI4GGP6pYjXTXXxbIv/bAMY3aCcp5ZOaIdYpuK+jX4HkH2x
V/gTsyFTEFcW7rXrp9X6rCz5mbs3kPOi34vN4ZB4Bj6gY2XY3o4dvhMLhx1uCZt8PJe4Je3+tqb9
IiCPpXaGyb67dJl+zPG7Lk6uE9fKSdhlk2NUG8kvVHlpaET3g69fJoIeDobhnR2zF7vORonj/jX1
PKRmj2t+KfIzb+99YZE+TSben1AuNARNvjNyfj/wwRyaFBlA9R3MGNkNk88AYArd+1rbJ7febpoq
cPsCMmClZnLtrSId2va3UW0EBz+7YSQndx9RS8Sb3Iv2VsI2gHb98bgOwdUgJscvp9dNoK8yP+f6
O2ZFSIHdc42IHlFYabn3OvB/tkdOE3uTeniaCs9EluAZ7A37dfCyF3twH9at/jfpgaPA4I+t58yc
IzxHg97V0mZgTia7NQevrlsjB7fBkT3eQ2iPf9gb2bP0+BkUXnY07X070h9PVYMwvECgRAT2IPqE
O0fLDCpa+OZWdUd6dkS+Y2Hfbw5fs4iM6EHp6s8SIL6OMKaO9toRKbPor3qFpqdciXzWPjVb87Si
BGG2bi5rf1/75sJkKyBig4iFOONvFRy/2ZwRyrJGKzpPBaMsKF49x6MOIao3bJVxLCQ2adEByswF
ufcQwh0/B5eJpOcbdEp1xN8eEYzNe2KQnDGZXzw7HmPOLOeEQZU7hk7dHPuiv7frNTGtqGYxvOFy
FlV+sMhMcCZ9GrE3QlflmjFqhy4Jwa7zMUbBRAyemmC5dh5Uzk3PN2I13WXbsNuy8rAmRS6e1WK0
aTDoaj+OeZGMjUN9Mip8C81PXrTsDkyEKaigis3OfWaT7c2ma0spNND1izlxRBSw2n82uls96pOi
keueSmQMKGEIo1ikT5dAYGlvGOimtHhYhsZj6VX2mcORhVSdIJj/01Z9H67qzliLQ6voUibjydm6
OhabepkElMPZgWNkDfWvzs9LW168YzlbFGKVkU5Fde970z+UhY64dj3TUY7982xf+lsrv5FTy+PB
0zmHZAmMFLURP1IcTFN9h3xFtnwlFuYgzS0wF2v9frXdvz7+dmca+TvZpkxKpVzcIOpOW84bEMDf
KFD7tg7vsn49uuEJMy6t3RahXJj0OE2XjYnMwhZwXjJT0SDqN/98OyOBpPtXUpkdZDE2MXhn6T6H
I6FrbmGBpDVXe+edo2p6Up20kv4G4SAJdafmEGHAEYe+xXVV3+hn0nzqbK1O641ltYS4/kJVBbcY
qdM4V8bBl0BJeAasTD8bsix22UIq3lTP63HgiYSUdpDl5O0WhotwcGnF9XLMXbV35vDSzeUh5wm0
ca5fqu1AHrS+zsSblJ751nlDt+uNqU+dzAKnQFpEJa0G79oLlJh0MASlikHyeiiqKrWZXmzMCVPO
0nWfuemIlTSvKe3smUe3rtTR9OWTU9LW2HavTzaxZxFKhKgHMMU8TSq80W4lT34WSZ8te0clqppf
pYwcXNvFzW1Cv1jy8w5rU+59XT1prCc7WftPVhn8k5P90IU59ejif1VyTZ1pUUdcMOdJkGCwZDKe
dOPtTEZb1uA/Z275kfmIU2t42SJVXVapaeum+QQ22z6G6/Bc5TNBmmjsZWeM96Op0qobxl2ZWd0u
lE2X2iaUDWr6WY4SEw59G2/GtDe2vGQ+wE5DZaBpBuRodYFqL0VVU1uxqe0hiqBm3XBlJekcw/DW
kDYeVX+9Oox2anEAnUbQ9rTRmEzt2hnLI7+DWkojYczJFEhn+zwTxenIfOFbRZV+8aopQP45qqpZ
U9kTStNI++LX1CVS6ncolw885H3sSc5m31d1Qo7oqQCMGFujqOOJF4fMcfh1KrCvXA9+H0TH3qKs
dDkFs2Jr40Zy+vuZedrCYA8HFPDuGlBawWQq2zZMhe2fwsh+NIvwH1WIJs+vjnbZJDSzwdGCa8Ve
+lxT/GLiTaaVD7w3cG2CFEvE1mC1aqpXh1ZmV9IpOEOzpEF7LBlp7Wswa7P1LkgfSErG4YmoyBbK
qvkczWrnDvjhKh6EwBef0/qXOKs9PLriQ9TzYz+3/62rND8msdwY2fn71g2CSJW1w0ixAC+Qw7mp
rRc7kk+V+Mzc9VW0XZQ2I1GPoTLPJup34C4GvpH8tWPrypuHf5TCbjwG6RC43WPpMAAzSv6N6D6o
/DOk3nlxzi3fzU67RKcFuvgMlu1cR4ZxNBeUgMmrq/0SDNPR3EKS5/z11PbIIAYUtKQY6p2kf0lE
Gb5J5+Rks0rIrgvXRu3h4Qb8zs1htZYXrA471m+eRlTL0oeChYEAOwIqgbV1T75k3GAz87OmAGWy
9eyd3tZ9WdSvxRrYFN/oZgGpPYVlo7yGPMyW8ej2dMXSVIdxu/dWOe5D7OF3+cDepDmgv2awrrHC
pXVbPeaSRkJaB8ecsne0pMvIL56U+LUTuOstBFtW7nV9gvX0A5P+qrvm03fGD6VYKLLJsiKljcFA
75NwQZGXZLCJ+Pn5uet1HghHEt3HraKzM268ZZZX9o57fqECzLFqxNtSdwWs7VevICcc+sLLkjMg
Yg4WR7Ov0naOXpsRIgcvCK5DkfLO8aJ0rAKJyb9MDmBdkxvEsuY6XdaZQrTMvkUrIDobaDbCRL9V
uvsyiq+owe3tRvVnQ3RD0gZFBRZYXCMoIYfy9mP0nr1REjUYkYziM+y3Xzz76Hek0Dshh1ZvvbfR
vLDwxMax/lxmwoJsshBMI7+zxWjuN4qQuAOWT21tXJRNzAejkZ0fnfJbZ10ulMW2ue5bBPi9wwp4
bIQbQBJwhMcpe+lD6z/Ezp6MxQfLQm8WvXvNnO2w5T5+Yz9fdu6o4sVVzrVoP0ujOedaWztSGrOD
2lAIlfPHFkS8lzYyB9OepA+XY9lEkhFqbmOlj07c1M6usqMvfwz/eE6wG8fpw0UgMScD1cpTh67K
WPC11vdIQz7qTTpTLGZxTTufI0HqLGOQKNkL4RRr1LWbXOaY9mQnJYY7tPRNHVfwprEx88zOmy2S
jSnzwbdhjvrdnGqLxV7tq7vcX7prjTW4N/VDBz2tor41ApwwlrAQp6bnwY7Ok/I1D7qLBuZ1z262
+Megq929H9af5S2xUeZTfYym5wmW+2GmcIP6a7wMgUFY40gCiNWHKfOSpFhzXp929VhxYBo2q/XB
ctopzczPqFZrPBpAmW2R5fhDna/arm6uUliQrjPSX1Y4IVg5CoCVxP5AeQfsNykK57yNFHSzrQUO
pIqtzZ7pf0qQTn1Bt8P0H/20S8DJ3hNL7xpYfV00Zlj/4S4YxxqRVoRxZrHaXA+wcDIXiSIoz2i2
0763lHNwp9VP8sItUejMfwWiSTK3yxTLUuMny4avNbuXuvrqF+JYzfE5CFGP7QHjybJEsZJFQhko
drPn3+gCJE3TfaGXDUvqlISoVhH/dbOsfbDOP5vJ/7CjdpjzgjXdyDLT3BXgymGiFuijlq+atCBo
tTfWJ589svPmK6bjbfnFU+AkXrD0xNDD/FJCHrY5/Aj5/PmVCYB+ylF6admcOwCjpSufRF18+MVv
M9XGqSgZgxrtaxV2n0Xmn/N+3+bZjh1tjla7jpj2EbSoylsbu5lvLYP1ZNrC5c4s7qNVmIdad3t6
8fEShUSKZfmPYgISl662d4Gvn+fCOayZ97SW/BZrygzk6kbFe/Ws5p4F6/WtDFk98XXE8JrrN4Zj
QNgIL1ri4z2AVCkSK1jfJ5she6haioQ62y9V58YtansytiNOeKo8lqoafPfFD0FoY8NZsUw30m5I
ZcwmCYuXcT2CbDNLQVym4VpJ0Dp3gxSvg5ii1K/5dSXJaZNrZ0ePCmH0rS+SCHCnsJl3oIfAEd1i
e1oM9S6Kbr7NDT04l8P9VjKgNWnhorXMTo2kmwgVVkExuidyaFJPy4OObrffYH7kq4Xo7keAgJsq
rWwB/lFNBqnr1iNewX9ZRR4dXjFgalGxV4v1F+Q2w5AWd3QGUJQJ4o1fr/MLkKFHI+ye6gliWdcz
oKPR2LOLsismHDRdw4vv5H9qL+dNKYL3jZLXUet8NJnLUDtODYMugvms0vzTmfOBbSmyr0V3xgRF
Q49Bozenap+pah+Y0XoaIR5Rk4V74XLvSHucDiOOjK6k4jCX+a5F0oNgSwGJwDhPf815ZZd33fhc
NzfRE6MzWkc+z62/y6uOYxj+LC1Kk3bWI3HwK6YraK+daZ69/zucusKCBRziQYCJYHnDd1vocyio
jEpvPc5Tt+Eq6e5mB2iNvSLQ5u7CyIGnqWap9FBESIDCvxr+pC51/a0rjgw5D9ttB8Y80DXAPzWf
DLe6awwEIntRxc6tmexiGqX3kalY53+OCsR+nEVK+JK9zwP4yVYwM/Eqx0fD5TmnetCzj3wpmius
mOgylv1xrZeDuaL6sDQ8Xhx8aOtanXTtTMcI3yDftnqJfGXQo7fmXbfdQ1cwWdwRjz6GszQI8yRi
oLQfnei/hhmwKq1/vIaQOldm+nltXPocJX2KDuqWRo0V4CsPuUKJiUmbJn8XdBl+YerE3Gw+e7oD
b65+w7z3GQlzo4jAjRsPrtPC85vVteYmI6uyqwjvLDX15vgLc7w6uNuMl8rPi+PmveBSaNhFEshv
A9oFod04Ob7ZV7MO3EgRfZZAUfHzb2cChc+NiBKoUha3jd1oeV+mJkgvLGYzdTevwvgQZU8Ovo9F
5juRge1f4N7t7DV6K4lm5+eudj0RWq1v9GkGPTvaeOl49t6iCX5xLQYs9Jjq094PGGpFtG9hCM+U
3uLLGotvCPx/t2wZj6N8CoW4l0tLLOnYUN+PzmkoulfZBl3SeJI6q2i9U12jS67Wf0I/jKbwMf+i
tgYWLtus0PiC5URmhtXKO6H4eyKq/rHu/d1iRBg/po7sRHOMA3ZNd8G34TDo1K6toSktr5TvVwYK
TvxFEevitrMO0eqJxKiGZ722MMXmQ1TQ1oQInjxwPpGVHLyiBIXc5s4c872lo1E9ZLNAqeADS7Q0
WKYI8UHNMuPzoU7cAmUd6tPSlG/c98dptJ1rRbBe0nEsBAU7XlRKR2PSHeWqOve926TOaPfJNAbf
eul13OKJSQb3V1U18ZJtsSY1mQ1W/ZPptT6HW/7lNEO785gwlqI+Uouhhm/ivW+wB9AVpIV2cLr6
6+eCyIEnuv3NJ3pUwp2WnVh+psBquKgoMExkqbTFwpmPpyokjXJWINkXvC2sluQ/R1jGX06wNqc6
qEhZ9Blnq2lGEJaEPS557LnV7802f+Bp3plYEdOb1yRe9Cb2dQmoqu+ogKI2oqCsmDp42O+4tLFC
tMGOYdWUyL5W/HpMQAvR/NBqnryqyI6yKS+GEri4fExOjsbdwLQAteet8PPxaV1qk0kMzjCXRfzE
7LKXqCZvsuGlYMCaJ5jf2NS9bZJk4TWqUyesnP2mrTPV+xeczGq3eNwpHCPzmUYxT7EEmeq/xgWQ
Cav3yY+QhLHqfjHy3AUqr16cNjqZtXwupWTgEwwf4+Y3KYreyZU9dz8Md3cBX6lK95Uyd4cB5WAF
vYNXmJAaHZZXES7Ons8HxoSBeHQratywXzEgTAup2eSPLEP7r1T6J4q6E2MArNnB8F/UZfHWFYdy
NAI+DjMjLKj+DDID6wKeeaZenOf/kFpf4P/84Alh/8sZDzih8eXp7b1cM33orfKrMK2z37b4nFrc
bIFhp0XgZXs7o1Up3eIt6IcfEjw0m5nyz9KV7yZrP4c2KtZd5xjsOR4GsXzZ/nZx+/Zj1uTQrx1q
QIFQ43h/mRviV+8PMrCY5pp0mw00xzgbuWhD33sPj+M4u7wX8t4UGLDs9r3RVg5zUcO4UNbZsm0r
ZnKxlyDhDkGLpNhxFLhtGeeKRagQf9puLafDovH0dJ73q938DglzPbaCHE7HK4mL4s4ddfZnCFf7
sMnosxfQRIeobd5ZccvGtdrPpR3Eq64+IkUxQKOn0iYLkwWdO4Eax8C0wtJn8Gez8xONJcaybvi2
yj+ry3lb1Khw23B2mtZJi4L/oyqDeItW496vUJrU+DbdULtLBwg2aPwDWxu8q2Fd7lo7fJvygOe1
3p5dRnecpQw8Cqxfo/U+yaMjxkNb5BQeNm2tLz/IVBHprJnnseGw5zWu/OIEMv52RNAGCTtLKnY8
8p7JR+nRgTpL1abDdKgck83mYe4IDZ0Ovt+n8wCUdshGlDmLbNYquMxWsff62j55P7YmEyhCoKN5
KX80cXrHgTzrNrdLfDnYajKPNrInxLGCCJKSvYZhujggq3ksvKxBzD/EPmTvKonzY2VzujGqs3L6
h5m5YRgVxV3LAuzQFOWlsmSYZEZzXBiR9eZSJF07iBRmwb9yK3Vq4v6MPFnttx6111yqZpcxgomV
KUKOJpbZoqx52HoufT9iZJd3dCKBSirbpDIdfUZbAi+CKDAjGVdEFHWxmhBRPGTqXjIbxda1cT9R
9mExRtwQZztvfu2lEXE1bjcNLDtlAgUu2MyftS0SX1k6zvP8f+Sdx5LcSrZlf6V/ANcgHGrSgxCI
iAyRkYIiOYFRQmvhDnx9L8S99orMV0naq560WdfglpHMDAE4XJyz99ovuoUb2ePTbnonifa5rThj
zIuDUvfZ9XDQENj1DIZRSRWb9IvADSkGiiZ5bPV4P7JjQEur0U0aHKh1w3t0fUdLPlutmZ48W6KN
FIjdnRQUJ5IBTEkoN1pni1z0rgN1vXEHnHF0NsZ1JeJFsVF80FHTb2j1FSsZWnfM0eivLK09cTf5
lm1ebtFUIROjMBjOybitNJEFCC+ZnET0VCWUo0MWOcCa/n3boFRu9DoQecceTFKlQeMVHmmW/5hD
xEGLfcNv1L3CQnSfi7pfa8jO8M4VchMTJk0voU+PbbSvzHin6bb50J+jYjCgR/0g3qm6SFK57dF8
1irLPqYkUjEFDggCEjNBTHioY3Kg+twszq1VPzeJS7y8NJtdH1UcrrPefh5ac+vD3nPGD/bMwhR5
aJ9Mi2QPQtvKIa7Ot5+9fdKQhubRjNExjYI+WsKTsWC9oiGrDnRFJGpNGw6kM66NQaGliFEM9PJs
dijCG6XkYfSjx5ixd/LUsCs6Vzto/UwrEI+SUANl92HSj358l5dD/6iPjOTFjuUibQAQGKd3deQx
IQFEb43pW8RJ4k6TnJyEW27bEmGUVgo3uPm1VMxiAor5g7PUvpNBia0/UOwpMqpaaJLZlMPKPBVR
sxkaNvCsxAjPy3MVPfNbYhcjeGSPk85PbVGeP2aYVC4jqY10QfJi1fdJukjC+NoR5VYV7RCGpw8k
YTwWQ6J21DppVFJ7RLrHVqYrQnFC21auIR+tq0l5pE5qwyalSLrJ4uFq9MY7APYAsop8p6mjpZRz
nsK4Jp88bbed0c5rU3RloMai2dC/N9f1+NHgwbmirrSDTqZfleedhsaKn/Js/qRx/jrijDjoRfqU
VTg7ijRb8D4E7TR9fq3bPtnVbl/fZWGBkCDRLwtv/64StSCjJDr4VpcfmjL0aX6Kg93U4hKqeT1o
g8n2Dhg8Z5ItXLOC+hG+txLGZ8ePn8scwFhPrIzfztFHHXWRAZ0r7ZmDatM4VSVf22ntxRwtA62a
iqAcjGYTCT/dmYjrjqWpo86t/F2p16vCQKRR0TYcUPejHyq1IJ5opeW93EwhnREunn+divazovBP
OO6z3ercDzY8vejmQzvbPKldv2E9si5G30OQ1507zU4WvWLeB7qing7Oiw1QrrPy22pdIC4BmBKm
gZaGHSJiysEcKKOjTZNwVfXW97kZC7SIsjrYy3cn4ONx7E1xaNSAGEWznO3kq/qltdHxJjk9zobp
sxuHCsE6ImAeX45+9rb0nWLbLxd0WP5tsmsrgB/56ebp8hd/opZGd93MCpOKMHoc2myHxC45wDvD
5oA3E4jfUB9S/cp8iSjGZvatjA4LgWF/vb2waimeVE6ldpVRq22PhW0Vlv60S0oWyV7mXzOHrSR0
1IRCAgKwYpYtPSGeiESQHWlZap9jvFzFU1zRUl35ZDYh1pudU5WEZDvSfTSoGh1QXLorMlbU1q6N
u8qu0rNY7JFzCpS2mDKmErvwDhF5htQ6HseUfXOTfMa6mD3aJsk+QJV3Udjn265p1bV0vRNLOZpf
0T76Fd3+m4UxpLVMITLaty3zsdcXgVq8mWHXM77vK0r68KaqZm2YabXXmvqksw6vbasZj4UvGopw
Pu7CyN4b6JPTgn6ZNqT8daKmU+jIYHbIFJrz7NHRRLG2Y6UvYqFpW7ajcRHUR6vIHC7OQPs+ycSF
Uu/WyB33gXF8Fy1VvGlEYqUIpt6GTfptzlxjUyyja/aJfIzH0CHCqBgObu5/7nN5LVI9uURGRJGM
iHa8Q1ZwG4yNEgijY3P7TWPQHYeh2k3VzMlZ+Y+2pKDjJu+r1GGAaHEMT7hhjc2Hq9vZ5klgRI9K
pDGaRIIoI2nf5bI5JintR0Rp3Vr4jJCw0+S+TWOdY5G6TyxUFr1XiMBrpmdr6r5UWckJMHzJ6Er/
B5btf++z/sW9/X/n6v5/0bKN6fRty/ZTm/yv0+cy+9Wxza98vzm2PeMvvPU+fmzM0H9btV3/LwdT
o6dDU/nbxf1fVm3/LwhgcMd0AltcD43Zv6za9l++adqU1gDUkt9IWOz/xKptLtbFnzzJsP7oE8J1
MnUBYgGcya/WRqZGwkSVprZ+pR87PHN7c4zFobPRug4UdygnZMuRJX72QmrLrJQb5AliXWajs800
P8iazN8RQ/YDSxObgPoeeP/L8uehas11G5vtXcdB1dTq60+X999YaMUrT/Dy0Q3LdKkoLx5d6AW/
fvTMYedLAU8Bih/N9RQZh2wcyAiQhHgtvuayiHhmbRr7cydwElBWQyH/vrZbtr1DTUHJzJ9bKnI7
0+fs4NCH2Os1i1Y98Hdh+L2OR3VNtKTcyRkP1vL9zaGhc5r1IAdZx6suolSX2UCcOBjSxJeLe8VE
bJtVdeDkLpf0KYQpvCrs3oQsVCNu1NSnooiezD57aYelor5cb4v49RJ0n9E5HB1SGie/v1jmr6ga
9++LheeXsFMC+4iW+PViwXaffRjiatsNaIbGzH2y0jA9yLZ/lo6ukNnLowY34O+NZe0nF0lXZxMu
H0VWFeKQ2yWN3XeRM/3w1VCsbwuUPfEDRq/9gIKBWVrskfZ8pU5LwGVh2BsqJX+i8pmvvNO3r+Lz
UfgfmS7/zUafpXRqtJ6AvDTF5T+7hK3b/eOoF/5uLjRulEmVvxgqUjySdM+Gzd2VdTE+tHmcL6bq
q1VuybYA85EnzqZtNMF5pERIVVNGyTZlEaeHOgcYhCQUAU0e6DGna0PLokB1/nZ03fFIZzJe/f4W
/Xf+HwQ51LZQAqi0UrN9TU3IOs/pW+yvTg3VjfMDhb3VbdTF7EMMjLS0+cyT0UzZSYsY5VNSY4Ry
9H0r9In+JBsRooqJkyIc+g+fjRnm9URBfRdMq2DKYsKCePTrADLSVHUOy/I2LCcnsIvhDiXQdCAd
Hf+ws+tklL9X7rz3aIlu0i79RIh2ilGvaA6RlRtfOIFm+yZJziKmouqWub9rWzSdHPTOpfDv2DZ0
911qHxWY+XtnoO9tJPb7tuuxIdXwgvQsfizSkedKRndFeK2jiPCY2jrZQnYPeYmrwozuCT53N+xx
CLRzw2qDsIt4EA+tkys/1IX8Ujp0sYs2ZUtcheYe8H5L7XTS9tES8kcoU0KsBiLDsi2+FzayPsMa
5/0wjx87p/FpKdHccfHBVcgwjeLLmLAhy3PfuJuNH+3gwkZwpyPpkNOarWhHNSwhUU15tP8twYlQ
tFbArsNaC1UgTan7bYEngLI6By0nr6e9s2glGm12V6UZfYkGFvGW960Ksaa6qh3KlminHn3Helbl
dm6a+joYw2dKDdcu15I925PvKVCqHYzUIhiRP8QERFBmLs6lSoq14yNAWI5rYxQDbS/Cj9FgmPtI
K57iZp72SnBwHGAs+L0ZLHjWde1bR2eoIcT54983AA3wk6l39VZ2j7bWsipgppAenzW1B0WDjlaA
NjI1MpQAJxH2tTKz+nA79XAQ9+AXOqfE6R8rrwJoOWlil83+falC4hW8cD/3XhU0kPbZUZFrj2JV
3/vUHwPEM5C8LYzDRi0fqXdtJ+ImTymO2zs8xQiqVNQuBytpt+Ol6A2DXTbjJ2ouMvqIVyR5MDgi
sgMLj+pwe7SY87De9TV5WUjJ1RxSELWlv1U+Hb1QPM9JwS59HGn1N7yyqa4yGXz0YovxpWaC6KUq
drE1vORJ8dkp7Wo9lxMi1eV7as359tPL6WxwRIrhMYpSJE97t5ZqjTErfMjqdmeSs3rCRI8JbFlk
3GTg+g0RC0pf77u65Wu0kCuTCQyzhq0zLybUU9qsbVvX/W7WxYxRaLLOdNR2GjLkL51l7G1idBCg
Q5Ryqfu+T2N8mpOpxqPmfw3bSt5lDecqq0A3ZMxSnhyFB8yP0n6nR2371Nn6D5GRSsLhYBowj4QF
W1zRD8j8Z+gtCnEFluTyUiCYzGVIsyfRSMjpZ3UuarQaUz62wUgPnQObdh7qDkt/i08zqftuNwxF
FcgxS3fZiC4/E2LC1a5rp8bTIJgU9NKnyjlxY9UVmNenujBmUG9U8yd3+iwKQYOuyp6nKHmZ2kgc
tIFrNkfZgE+vxwUkBqpqTUE3AFdZWjbwmSykJ2lMZbW0xw8q1WTgcbVhNnjl/ay+iX7a9J5lHhId
UIyZTl9v45WXe/bF0G9udwYNIPPPcnpHIUENQIfR2ff+OqwYGxRkmCN4KoyKtoGnIDxtxxhIQgWE
gAL5MhBnmvR62z0nKR86kt7XVIbL/1f3boq6rG+pa+ANY94n8+iKG2FGzcKCHh7GvnhAtTDvqrZ+
1kfLOPaK477eDqcqjI9z3T7j1qx3ciyHdRphfr594jkatGCs7HYFuOBukF1/J+PqPdy65j7x63sj
RmDn4NNHqqPe6Y4dnx33mjOSDuyMvvLJnLVjV8ZGDdJbJ6oUB9eUDRKw4qlmwxMYLXpdW0/HI62V
NRRh9xw7Q4A3uN7xH1TDqFQnimPCk30wFhzxKt14JylBWI00CX1PgwxGwdGAS35A+fEJ923M2izZ
bcm6DuSysKdy2smi0e5u1z1vnG6b+D7DDZFoqqvp7oYIQT9cB5GW2Oshcs63W1A3Sx+jCC/90NSB
8hMak0aXBrRXXNpliCXCC+ZJSB6p/yELK2NPJ3XhICB5LGgE7JSNXM4ZPlLMEQeDlp1W07g35ZKS
qFsPt4vsxdbXsAHNN1vsBXNk6UiyYvfEKoragmMBte+ILag7Hvq8ca9mZzymRW9xi6iTIBKA6Osb
q0hV/aWqqnIFBnYhSoj6PKUgHBNNqU0NZAdRhluuS6qje1FhIdeSqN3WOITmIQrCbi73M+k5GwNZ
OfpOdYlU+aXPiaYazKL8HCbfbMNA6V0aaPDmtF+7bUVnIsv1IBzm7JFO3z3q+OQjpozD4GC8SrtI
C2xwfReTCOFVGkIw6/IJ88PIzrZBlqW7BwMmzCPV7PGU4xpcZUs9ClHUY967cNCa8THT4j31FXGP
1xvpvlk0u9zvYlp0NpGYUfPNsxjG7mxNAKFUtEKVfnvI6OVRyUFa9b405dlNM6ASWfuc95jMDWUB
xkROsjEkf5zp356safwQ24nzkiXxWU9SunFN+60qaNBhh99ppqM+dHGxtfJZPkuqJ+jYms+uIRIo
95O1ravkOfLKZGeHk7zvCJFYq3b2LiAs9HXufDInLf1aJhQoFhW4lHN3Kbua2cdu0t3Qcr1clK+B
1YuXRNFjTIvinDZ4F4exeEbWb+zNNixhyPmfzTmzj0QgY1jQHf/9jM9c8ewXWZS9d2xIDHNVnGH1
GUcI4tHerDVAA3W/i8Em7nxWiE3HBMdRRZxEX/s7cK/1aigZZUWCgcxjDA+FHT5EI8K+ogM3x212
DxRfDB53oN8x628P4ANPvL0bAGdc+qYZQTv1PJ/OWo50m7T5JaInfAxRjDC78iVp/nFUNJVcO4CY
AyHG65APd4mFNjWDl7o8q8ocPvdpBnUDI/V+7FMmOCh5WTkfVAKsIpnRkGk2vYuoLR9Mb8L0jTiX
Qe89sHAFVdbwT7IO17isj1RqOY665f2UjsxUMVM5qzCgm0S7YvOlOY9EnbmrDnKzrinG1u9vRUPf
Hs5tVFPL5CwitNjf6Z77qbEcbU3mwEWSSLmJ6vBDL6R10CqaLloK+37ZbCGueazaqjw0g6CbohpU
6eN0EDHrVO8SPiCLg83V5Ey57Mmzamtn1oBduvui+dWpxuSOwY74ZqtFm0CJ0zm6lTs/+KaAuaA1
LUoTLK/gzQLJ3P5QFgZIkCb/UcFzvyyzeVTbwcDD+1TF9r03EJNV6CPBwMv8Zk8kUaupds94gl+c
cjaCPOaz+b1RPnhNe18uL55OtcMdNZoLieDVmso31IfKe2enlbnJbC9cl2EpcGVP4/3Qzbuwr1Gh
sxfchUZ774y0qytMd2tSPnBp9Ka3JpoMlQT1+W0VF2JlGTRC2e8SmGYfKVDeObjY9/lIEQ14QP+Y
p3a70fxNW8PxsNzmGlkNGn0XnZlWrNtuvObVjPAZYPmAePYeeujd1DuXSKdi4ORxtcpceqk0o+gj
T903th/Nzp2ZW2aj+TBPlfGcVf13+kyPra1gLo4Z/ntE/rva15l5jZecWBNagx7bE1MHalFr4Vb3
7IPfGdEmckaGjZkZhz4ZtIcqAf8jovd0fplCxPBRF6i6at3TwDdopyWWOchtLcLWJWAaVXW5o52N
GYXUbl1MnCGWlSU0gIdm9IWCWAl9XZEQuFWk3SDHz9/BCFpyq+NGj87KpLeNkcHZi1nDoN7ZDipD
fjkP7TmgfjymWNxpCEW1fu5qL16Xwl6lWLeAtAh2mDEN6tE4NHlr4Gzke1KO2JZLLqLs1rrNafb2
EESJQ63Vo3o9LgObFi40pCSBq9QO0b3jlwcRZu0Tkqx9OYPhiWoMXrqV0egsrWJr9Oa4E572UHZ9
cxTel2os9mNVdU9WH56nTC+uvXkmt4wsrOXsIwhV1X2Z3tkij/adY905E7IrFwN8YubJRclo03nS
PWDcWAHJvODmFEGLPIZ67HPfdsXOWxblMbPfAXf19ugS8juzIofCyimdO/UhNopH3GQf9K57p1ST
XkKYv3WefGe/YG/NYnxO8lB/KObkYzvHSGczEiyalOQoTcw493kJGz3yyq+S+Ri5tMhG8mP3bm6j
THPCr7QpXPx03X1LXMZJ+j/AERjrtlJ5UA2Wd8jL7GUW+nBX9M2GNm6461WLHEWmyd9Vn9sRsvIA
IZupDvwIc0lWgRbB1eadebZ2g3NXRU75kZwTC/mytdL0GfGJ4ddfRrwFoQ6lN0xD5wlr6kMkciIn
RjbLI9rE0wCrap3oX1tDqJcxQZzbloZa5CRTANtR2zKVqDUNaRclHqlkhc6mR1Zg052WZndR1J9u
dZwkFdtZeN0ZY8uWmMf4fhyWuPmenYphWieDFfJ0K4pAelZXg64u1BDvZDCIWXIaZm2apLNX7kvl
vTQDnIoOq2RIvDIFFaHvM6uT65Z2cMBh1KQ0PfJcOE5Q9aXapb1Pp0082gWw6MHZwnTMNtro9dux
wX0dNujKYlI2L4PgOVAiyk9ixIXTGBZy2SwxSrYwIcOttx7MqWn3ooVLWofwTVDsXCcz3YpyFhsv
w6HjJUWydm7nehxrXo44hp6Pc9dxrGShFC5Zql34kPckXxtzgv1OsauX0g+ESY1C2nRcDS+v78wm
fuHFgoryUmAq9hx2zxbKbrLrpLFP9RVbeidGnS3o7sx6t/e0HgYssVVw2NjNVin+MRlVWPTCpn4J
l5/Pe+NQ9vWwhS177QtwLpnOCm17/RMtkquH1h01DucNM5R1oPfRY9gAqbV0bOHKGfRVZafvbhtd
N3sx68i5+3tDWgHuldFDHJb19tY97B12j+FMM5k+Cfsz6jmox5nR2df7EFTSH0oLj7fTKsb0Dw7l
yXvmkfdFtlC3l71vWSCYYuBVO38Kuy0HWW5aqttPeklzs8uyGbjS9Fl3fbThc7nJE4TvWJVOtT6g
3I37oOjH6kD1B5StgEHA9zf2PUxQI6J/jazuSz36QGv0nJBZbzzydRAOR617HOPxOyCY2/4dSX4O
OA+O0F7GqYUU0v+qzLTcNcOTNsXNRitAQUFAJIjkNo86y9oP+K180joyWrqmHi55k+q7oifgJm8/
zEOmHl3RycesAAQEsdxb1512NHuHvb8FW5W+CwckcnYH3Oj4xRH8TxeHphKng8XKo6L0alVGsTOQ
v6zMcqBHjNV1m8gpO0fLf7oir1ApC307xHZ6lB0E+PSmj4WfxNYqxZuuq6hez2anrbPW0k9xBDrd
ZdXPHEs/F5QBrjoomRgg247WZQO9owkvnqmHlzjFsCg5QaL7WqhN+tTj7jbbfRs6WG2xh+LGaGj7
OdZBVdpw7Lt5W3Wmt0sMyIq3GzQK1ABdaOdnO3eTrVM517Gbv8shD69sLWCumRGKy6bAjzmMe8O1
+5OUQUgEEHnETNqTOcPmaIokuD27pVOmW83twJxRi1eQ6tbrQ6a8+1CxmIfed2qJPyyTX+yot6+q
Om4CnYwTT8CKuH01Ia9hZBc/csva14jHr3oeUYPxEwdW1YMhRqzQyifjRkchvy50qrtl7vjXgWrv
Io7PT6kiJKYfN7ZgAlPIX1F34M+sDRdDAyxyO/S1q1cB0OJ8uWnKs4cC+aJFynqgBh/v2KBcMsmn
m7paXytJgTXSzCu9FEUOBQt+OdnDHpf9HRUcjalgKg+3iylQRuzgNn+vZnnMB9fAzogKtTGeUbPQ
TbeRu2GR3rPlDIMUrN96ygCY2lA5X0gWk0ovz1ncPlYjcp6cwDGW4gnRht0bGCN4nAihQs7sNepk
aePDrd3ghsNdnLDvz5fqZg0YpSlGuWe+oPu7wA8QIP3o6hzinVY/kOtKYnfJdYk6RExVoRyO+P33
FBdbkIYoesvOIutM5OvENmIKU/Q2OgoQG9zJ/lqjA85XuTDF0zJQYtgBacOxWQcpDNbUKKcP1CDt
Ue/Xyw4nsJV5AYtTHyMvDVcqG+J913Ri1yx6ig4C9qaOSEO4dalN9+V2TufQcjXb9JsuKRhD+Qu3
FlFHa30AEWEtReQ4ocbWooFYkUrU3lNlOUYptD9kMcklC90X9FHxRgebgTZ9DOEjQCFDjBqxhUQm
5lMnuJXJ/8FF/9OTekWvfvXH//3/Y2fUWFId326NHj93n7/GXf/5FwL27Zf+aY66f1mUd3RiNzF9
e/bSXPi7Ryqcv4RvIvwWtmkI/p3+5D84a9v+SwiTSKIlGpB47qWf8g/OWuh/LX9PHJYDMRhDiPif
9EiXzsa/WqRA2ATtM4vd9q8dj9YxRylDiGeuYUIzEU0KeDYc6/L5p4vx7xqZb7z+q44KYpu4j/UR
rwA84nhNfRbBRmiSYPiH5t9bX2Dp/f4UaQJZilyZOpFBtQBvmsZKjqQyF9vff/xfacL/ujyvkMzT
PFpoxHh1Epjqte4lbDyLjoglhTxv1rGLIm3WB/oyv3+/XxtR/3q/Vx3MEZk68oeJUlXTGg+8e09Q
dx8fHFGrh9+/xa/N0n+9xau4yYK1N+WUrAeFwiZNCXAfse3esMG/b5w/tWTfuCu39uZPd2WiwJam
IYGd5ZR/S0BdRZzCgW/+4TL92h3/r+9gvmro1xZ7GFHrc8Cj0X0pmsy4AHLQjro1INDy2+jO9/Bk
/v6CvXFPFpnCzyMMkNZkWV0/A84pcDJNyjh1ovoo/dr4Q6bHW++w3KqfrlbXORNoZd7B7XyW9dYS
tbH1MOjSNbHxBP3hqr11U5a3/+lt5NwIJ8r1MjC7afjqVg6AoQgP7p8iP956/eXvf3r9kF5on5Vj
GVCE8B4iz5zuG42tzh8+/ltX6dWTruV5lcbofwIzK6t9VfdIa8lNXQ92Zf2hFfzWW5ivvoF0YyMz
ZxRbNt2QmjvAhmKI2Rpl5ePvR9MbM8ot1uWni2QrEGaw5lSAcfcej07Ze2s3s+49kiIxD3UXZ/yD
huStd3r1oLcU1J3QH4GuukN/jJVmB72jN89SA/qScb54jGnsJqsaoeH291/ujRFgvIKZs6WCkbNw
XvsxXIhLCO/vaKnrn37/8m/cHuPVY899B4RRpjS1HL/aqT5dwBe44Tiu/Idj2Hj1sKtEwDazIoqW
c0WRXoa1uDfHTPvDAHvjntzkET/dfd8LtSKK8mJXGrh1aswqPIufrLoom0eqENOP3IypevtScqpX
ZUZ17Q+z2BvTvrFc05/e2fab0NWIpAq8OeyGFXZeKc+R1ZJ+WeVJBW0SN3Xzh7i5t27Uq5nAtyF0
gaHAQedSInb9bNJATOJpWlEpjU+/Hw1vDbZX80EvuwgHZF0EnsjLTxo5VsDO7RHD8+9f/41Fxng1
GXi554xSGVng54ndvqgmnqgIm2lUHAhSG7+netMEk6Ua+w/LwFuD49XiP9sWNE+aP/SeNRCBeiFa
FxFqGDfXOh1ktC/w3I53c+57I8qmVpPvf/9N37pdr2YKYzT6GeBoHvSAbrx9DVWUKhb8LLgQWYvq
8j96m9eRDNngRC7JoFng+Enx5Ona+K2lM/9jUBKv/e/f441Bob+aItTgytoUEZuyJOLIR+143lKs
pf7w+9dng80D8292zPqrGSLiss9NYYkd1mpXX0vcB8ZeJJkGNXjQUmcbGhDazlQvBIwqoxiGjYZj
yaE6rTD6GDqn7o1vzSFG/4ZdzAN4ZpBrYSt6jxqCNI3+3PtkxhzcEBvMpvFtsARRLuP5YNrDOJ9j
mi/ipUyg3220MGwqaMOZxglYdUXWfCqVVjSfy7rKpnYri3DyvyW26SwuhyhvhnWMgo7uHpmHxbfQ
D5FKt10kKzLqQCLte4rG7pOTAcO75mHO+X92Ktt4MEWXzHf2QFMU6hbIQtsfmUPg1pDc+iXrgMds
21kqKpJgM5bdZVfb3+mzhuHj7Frwax8G1OIQurNxlHG/6WujK7Yqtk37S5o1hvdk1cSVHcO4qMxv
Kh+i7uyWdTOd8cVKSLgG2D1QGno1ktY7Uq1/KqkNwBDgU5qf05Gi+yaW+VTGq1wkhku/ovGmdl5N
DqbEVd2157bFb78C/TFaeYDq2631bR7XNMAUFV9wtYB9quxLgZAdWXdW6N7nFHay9xVvgqG+9ZjK
vC+UM0Fvr1spWrnHnJY6OJ09TYt8GG1tUkEbcMbR+MiZnThHwHZVIbdoBpLvRo5ZdIZZXmKKCkPz
o0YoSo2dYaYdsXLY1k5A22JPGE9ON1s9Tk0PJ/Rnr0k6+6HRDbt/13q2uHXTxvpsSctmtvCTdnye
qw7v+6rzoyHHnVfWJWjbDoHSiOKjjGYAPTQYs3XswpzFo+Xr0d6DR5idVQ55Msi7tOPFlEhc7HeE
ECewD8YCUvoXJPJD9c03hxZYwth66btS92vrWwjDXbtzZJZjDQbZHobngt6gwsJJujUlK8PP2TUr
L8Z8O7utNK9iaPHqqNEozXej1jjOE3TvOtKpYGcymjZ2knV2Qj5ZW5DHXBCGc4ZV2hOODcRvaQmx
MteNnsxPveYZOizxnFQLGgpAMqcgTaIQsDJR8ilYL7fwWkpmVecTFilEJB2Wc5TCYjUvKMHvfhLV
uPLKHqYBmHvI1HoPRaXpuXBu1MUJbIBc0c/zZlphJ1/k1RgFE0AOiZJd5HL4VBLt6b4P9Wbs4QaO
7EJqZ4aUGflNKz/qHcQXaJJd43/gkUyTa9ZZgNwNi4jZPADoEhd4hECVOiuouMJ76moSQS9WNObe
kycojH2nveqHP4SJ/BedvOOxxWZ0YxCk3j+YNx9p5sXJFw+/eUpGIuFGKHNRT1ZbnBiZV5HbIA1v
S8BcluwLbGB0zvUaS0ZGrTeekwM4ncb5ksC1CvEwRQ7QU92iFJBj9JIYqDK79j/KCf/Xpm+NoTkP
EdK9HY+IS3ld9X0/XuzGTepj1kqj3s2xLs1NReK9fhCsVf3WS4RXUjC3Ji2+aww7MT5k5ZAR+1nH
s/Hs4K4qAvpSJHmsoO77MZOkKOu1pveSHFGyc+ZT0eutuFI6s+DoFVOK5QtNB0CkfV8hTIxN3JJ6
mFSItsNqtD+6apR44KYkbfHLo3e4n8YBZJprWIKQkdjzi6t04mjp3eZmtqX7xDqeIPFy9g3V+ZbC
ewOsRrMSJd95oPO8Yg1LGPc0bCkeFqBaUHbPiSHS5gAOoOEbYjkvQzBVA3bJif4azcGnHlZo+tgj
rsMFqLujaAi+a3EwJZSko+rBJw3DONRA/95jTPG+uO3g5XvdSAYbiAXWyXHnomtOvkvLLDTgH0kh
cNG7vszpAIgOkl04D7O+syPhefvYKShHe06OcZkyemZ4F532sfuO9MJiOlYOhKHTmCWewR32WgxJ
VQ9F59Rjy+eJ7SYo+To6N38LGcuMUM74k9NYHcXQuCJSg+BYxstxUlMO7qvz03n21r5hSvnsR13o
enCQ9djM97NkXYtxnE2pplZTaEBPbCPIK+saj3L3TfOHwnovTR/gQY+cvmcEJFL7VCbpwlCr7B4H
iZkY87w3p07538uo9RqIKkaeUqlwZdSUzzkeKpP+qx5/jhEzV8il/SWihKyPoiX2yjdkfJAjXrmd
lZTmTHwXgpePREu48qhSduBb8PK2+zkhFhfUe6Rr/XnAs0PNX6mJsMSoihnrsrZZoWs3DN97aV4a
ga5EbBJZC86FGBeFtEqTtGJRnk4d7GUz8c1wh7I/xbbokTf0UjYeK+HK6URnbHOHKg+YmqYGEWM2
WqNIU2IyTu8r2Zo4nTChJeTN5rrYiNDuq3OFNOKjb2JPP7adpSjrl26I5CEqEVZtOXUrvKG21slu
I1UT1Y/51DTzhxEPPT3/igb4x7xivjx5/f9h7Tx348i2LP0qjf4fg3AnDNA9wKRhJpkkJaZKUin/
BIoqKbz38fTz7VAVrpTFIacbfXGFkmgyzDln27XX8gd6eTZ6MlSxtWV4TBYb7Y+oWaCYmebJUUCx
Mh3GMwgQQTxYHYNyOj0xhaYGo15FcmvNcJWczMGp9T2S8lLmD5rFvBkW3dE/NYBqASAGjAAvtzio
BWWColucj1lXQX2JuTamr/GgD94lNACLvAeKZkZQHGoQPg+Q3wME7RUQVzNV9fgt7bEONMv1OXvy
gDTBB2c1Nb2NEHjEdlRaXXyPnbRszq1RM8wKS06iPcRlzHRdTi4XggtLzbb+2EdIpn7rCyTyPnXG
0jenASo6G2o5G4z5b15PG5leeNFCImdWWCFLRJuK/g6RQW/5SlMd2I4HITJz0WXawEYYj0U2/L50
fQwgDhVzJv0ZSAt7QdqE2t1M72yANJzuFdRn83IGnYmCObBpszpmjDlDOx/3KQobyFW1/i4zGgdi
cMcKxj+dvva4Tu02zXhyajOgG0jBYwl/YxasLA9tZnnFn2JH9JnegRkBTk+jYXkXul1gPfpVlhuA
fVQD//rMrGdyWOwupRQTYkTsxwk6XjRppg6mcYsJ2eTJTYcGbs2yzIG+aIyLPWt6aWZPac72/TYO
MTXbPbwPrsgY9Z5/nHM/fBhb3fE+9oOVONANG03VnCbmCTcmqL7mt8W0VQmLvVXAA8E8L9ocej84
TIgPlTbvEBNaprNawnz8BLVwHTJQOgQBNGNeB0VOlIF0uwsSxvZ/r8bArnZTyYnZAo8hGmz9kiFU
BTuCcRu5UZfdDLGBR06NsGo+uxM06DdhVdDutSJrjveMC3RovVmaB8nspDvNh6BiXz+4cxmjMO3m
Cei0nGGZct8VtOne152JoNaclSME64PnxO59xBCMDev8kId7wMAVvCm+WcMfjos8WhnkVL/pYdLS
0ZrRVKHxBPDgMmB9qs9drKnoY5v2Zvex0gZz/L1C/RAZqRYeTz5Nlvi2BewwvivCOh0/p13gfXfa
YSofE6VHC8PBgxVQgpyC6WFpmEq41K0JJZ5C4kmd4Mlw6c0F9TIdkS5Js9tGM50aZSMi7uUmRdGs
O6mWSx8WqHu6vbY0CqerV7l1C8LMrd4xoW5Xp0TXLPsITXjt26DFSwcKsWaOu0ulFngbdjM4SPZD
CbXWb2Eft0gkVQaUFdZCaSbaDrrdm49oQNIABXdQdQxQ46N65hNmyD+2QLdS/YMbGlobHvQxhzum
rDxPwWMzO8t9zY61/kSJrlZAdPxp9BDWNgjapv0Ar+IEJxaz1jHSbpRkYcyDwutpmUY7v0B4asIH
DxsOZ9HLS0OdoqYptGMFtQOcYRoglLtcaX3w2cUjd8leEeBMz8CzPcYp/aSAmQA8BzyjOEJmp5ZK
DUdShHz+SnzAnLhVZGQkVqSa9F1llK59k6E3le+bGHTRNrEm3XwaCQ1Q1ojd3j71FKnUAUWEpfkK
itIGjep1EYwGcWYrDlk16s6fXlvT9EO3wMsawvU0AGdfUZgXAozRVCeYodzio2kt0PD1CpG97bIg
UPN7rw9Nxjni7N6YEnN+B8qnGXAyRsXUopoZelp9LMYYVigtqlm1fVmqHElf11PMgECFFjH9bCCS
AoOADl3YgykAkx3cnbA70XXiQAfoEraX1InS6ohQgDKaTZZzatBms4Z4/oZBqbDctkueRCkLkY1s
C33yZHwaVQKVeAj6zgWtIzAFQ3ey8ClIoCQE1DElqHk7BabuwDy2KDQAQ53uDQeZ6w2KgMv0WJpO
Yt0DrQBeZ3AmFJE3ne+nhD5qgPS87/e7NPZhUirrIAM5jEYX5AMdHXrSRndBdG5S3ngXu3bUk+xp
rgFPaqvPzZOioh9vsVMIy8ClYkI0lM7Ae1BRgnDwTjPLbrhMWRH5j4glz/6HOdKX7g/fxNrdMgBp
Gfd9ItJzaSAQFQ0w7bBDkGeB/WEuCg+UcqdmA3WCLEm+Rx2p9INZOoZNpwgv+1RletB/8fwYIYoq
aIo/oeVwa5jOLZgFW9uOZSAGuqxu2i55MfjguhKmY7fQZCHvs4lC6HpuAAvZPRi0hukcmHS8dvwK
z4OaYJxMIgcuJBwsLJV27JQGh29pCIR1v9RgLAvHpLq1qpS2VgCPonYbzuYA6QTT0xog18io9XQD
vt+LfjeSGLqQwgW8yFhNlVOXeFfClt/sSM16+E4cMx6Ck120rQZC0xpRbm2aoUOtNW7SCFS/G2sV
ubLJCN1x8suKwSmY49Pwqz5ocHRvmNuYvPhB16gP2uwJKyh+9xmxd+8VIubEzGoYIMQil0emY6cM
mJzvJw36wmZTl7XnfxwKv7JhdoFlFtGxOXMH/zEPdZT/UG9obWvrkd8G3Zdy8bXiDmUaxjyb2Ixi
qBjd0ETSizmbo14TovzBmGIw3DLhDKhpo7C10SFoaMxQYh6soXqvdbUdf/SreO5PzO2BMYC2QnVw
8WCJdDIENSTtJXfQnHtKa4UUn08Wp23ZM42/K5ukgr4jQue2emhivaXqD+7RuPfbxmtOrvI0dWtD
ods9lHNReV+MfEr9bVw7FUyu8WLDtlyYsD1p5PKpsuBDU3W8s6jo1n/CpW9xMLkBCrp2XBMhzks5
f1lQYU2+F8p0gw9xb0AmCwetp4DAAmRjI5sUEw99BaMN/ENwH5+AsmQWSGhnQD1wU4XJPEPXazDW
fejKebA/+M2gk35GcJalTz2xYrDpgHyH7wan9yBermuj+UgH3JugG8oi8GYY5M6K9ooyfXg06soE
0hVMHYIfaRwMD0taGcn7rI317kgYbRuHCmkABceZHnQPMSfCfIJVwdTfWU0cpzeQPsTWA6RkOizm
dRKUp8nV2xpKolRBAGfPpof4S+lr6QN0BXwj8MtsOk1jrex4l3VwNk8HjQlHglwtMiKozEoj1SGM
HhvmLFjMYDHNb9QZPCRDYPTEl4W+nqSfkthDKXwdQvQoPkHe1RvLR3KKCbk+eE1rlFlo1T576ANQ
IiJzNfQ/Q0icYSs3A9/4TSVZUH+dmNxQZ4Z4fRhTAxtUYuxOsECjO1NQvtypCMIeYkZVuAg4gFQP
KNJAOsJUj85AXIn4iH9jekUjk2JAEDJ1p1Bvdb7EEc72S20DeB4BYZnoBcBj5w+/QauR11TCOPtL
tuur1jf3ZuqaNvSbUd5bsDEEWaCdbUgrnT8ohnHyELwLcu03VLipkCHpYkBRDem5rnvtnUKFsPoS
WoRr4QaLXJjxU9FDcZ2duPm5gWXbULNyf8syqJaRfJrNMVw2MYtu3lQqVEKYm6TFPml0BTlYnKDI
vHWhY+td75gG3sT6FxGSLeOdDihBCz5EjGlY9R/9orCG4IXmBcr7ZfSc9ClLIQ7gnDOc/YfWRcBo
A+gHA/Iid6lvwsVFumMD+CdFZkNvc/o6CANn86M5ewaQMfRtCKo6FSsmU6LOn7+baNNYcHeEQfhn
lttG/VEDZYB6dt0v8d0MvViEMKnKQkBwfgZ5OUUnj8N9N7va0n9z3DxvvwT2GMbHZkCTHo3EeWlP
eNjIeC5rovujDcy9LG5sdFG6uyrN+5YBg0Jh3x0o6CzQi0ttOO/QmBm028VgwuGz2Vd+Oe/dcGHy
bUKDMQZ4GYXNUY01sxslrSuUqILMSbybOvAYlf0w+szkFDs7nHNmQPsQjnX9UeVVxQyYhbZNM10g
hLc0Zox428GNm5WoTveYV6Rwx74fg/DGgUSkPyEIl0Y+0L0+m5MNknrw4W+TtgsgkqlrJ9Fvtcr2
4JNKtckoogMzoUtu3MEfC2+SE6SDe78ABvHqW2XbffUeqiVb1RgI0AcUGl24uh4wnBOiPJ4/Q4Zo
z3oIxFwxxDRruLx3MUZ5PLc6eocl5LNhX39ea/r/08imw7dSBOzb//iFvuF///pPEFN/XXf3R/fH
L/+AGBI+4Kf+WzOfv7V91v2tQi8/+f/7zX/7tn7Kb3P17T///WvZF518WhiXv8KPdLoW/2/M0rEs
wpQ///bh/5zhcFg/8fbP//x3ymt/UzoYhi0IJIspLt2BjkGgFj9QS/gTCBzIfW2dDNYyZJT7L9SS
af4vIW8AlaSIFE3XpTX3F2qJbwFLFToGF0SRrcPV8Pfj/4Ui+oE1C7+VL6CKfu2UuVRXbfiq8CU2
Cr+Gq1+1AIs5njvwP/opShmlwP+GxXMaKgrwz0Z71tDP++n1vHC9X1uB/7ye9IR+aqJCmWIbErif
PBQluatjCO+aETqHmDYn2Pb/xtUcw0TvzRdCg6teFoUMifd6/aRHA8I2JfhRpuZQorFtdHZm842H
86TN96+O1l9P5xr0MJgGc+km/Pp0LVMwAxwO+slC5KNBptbJv8f6gYIN1D4xkQ4iLUG2m5G5rvNm
Dz3iptMuzHEd095miCXfSrXJJgEzIAzVlgIBFgtnphgnvy/bSwViV/6l1H3Q3xv6GfOz9R3EhXJU
LCihMKXMXONGJ0jqGRHJHfPUAjlFlZUAkAx5H0AcXLQxhXA88gjMO7mQ0+4VcmKwTFNdO/Rw/aCK
02f3C7dJordptXOz8CuiM5bS97Y3ScGwg3yJT8nmi1xSg+59LC5pquRD3OqyWBoSUGeDlkAaXMxy
/RbIYRCjKEFxs68v9RXdw4+N/NOrl679zxvLUXO6uLKRuabvoLfwbDhsZ/9MCizwflQU/gJywk/z
8uGhrPrigtu+bYOTAn94dVUffgIqm5CZGYwTRwHDIYa1q+hZDLB58Mwt8zj98GXQ62+t1h2a6T4M
IO6OGA2N7mSNfdYjqVkH5K9sFkHPWH9W2E8fE8pXWX1P2eUwZzQ/EWq09HznhcW2C5kPro3t6MDx
BxJXDi7dzP0UmEhl4sgiOB4grCgCWjVFvqvmc4L6sfzVxmPGiJOgqsP00zaOtH3saHtEE/ays+Q3
HUTfEgtSFFLJHiw509HbdI43lD9Py8L6QuUsv5tpLUGgYh+FmxhCkoBtkNqXSc92KAMfUuhR7fhS
smeHDgJk1Ky4jzS7MKu3gSRgmSnCVzFAZEgNerZ4jyZKlzOySrXBQEIwZxhNjgT/XlJtT/C/sRt7
Jy8iMC+yT62euxvnTXQI34d9dMNu1vWzvM8ROnnt3mFEOmBjvr7VLDGK/zzm/1r1qwb2DAU3dZ1F
P6nau5Xnc6p6HxBxyGr2Ifry8ijsAm7TE+mu9pCCSos5bw2SfZwKeI53NbNEvU47s8g/myaIKQPy
SJPlz7S9iQY1Gtjy9kPYtztPOxJJQHammKiTg9bsX3+ml4/Pvx7pylKGDbpaMTnfCVHAnUdRxkK8
uNLtbYJdbpkjpfTL2Jn2xmXFIP7zTeIE4ZoxLQC0v55aZKoJM3tbPzEuJjzxmyrw9/FkH15/upXk
5/o60KUYeFkD2J9zhc+oTS3oFUnSiZrlRs6qrFo5n+Gn7RnI18YL4p57KiV7KvzwnPIVzHXdbM6a
d65oyfXYRmrLtMD3ecsMnQ/C3rY3csxxr1DqFtuYo89KOwjxUA/ahD1y4doz+jKYUDkaOnLYoBko
oULVyCXUkO1iORvUAIZLy4j26w9tCdrl54f2EfzgUXUfSAgDStfeL+38aG5yczpBcilbsU5vU8Yc
5fhNuaJW5qyvIYab0DkNFnfP7fD8Cco34gzcnIdqLuIGxNB3nEcxA/l8cZv06A3wxnE0tf6+0DLS
AvhjBzr3SfFftOzrY9CxJ9MzDeV4sod+suyF1hg+p206pQglROi5Ma60wUPR8EfNkxrpsz2/ETes
ILV/vDqfC5qU6Uxmr66uCfMeZ26eTgUTDHHMFAPwk9DEbSfvR+1Yo7cA+cFGzrjiOzW+UMfRodZc
oXPo+NlRVvf19XT0X5FnwgtmkfRDagRk3bbAufx6VzCM1ohz6eNp0cAReCzjZO0QH4WOudnTpBBi
mtU3iyeqDRvFomxnutlOL2C3QvcALcut2A+xz5SFWLUC7Vds7WpX2QFMOlIZwTVgWMWYlVBE0gjd
VQ32ucnXD8qpDIrHJ9eC4+quY+oQFpPbhBpnFx7k01xGaJWNOzKN9XIT/SeJf8SyY9Uoq93K6XAQ
KRdn0SPKU1AmDe87+uFi9p3c2onXAb+7b7SLgQAfCB5xGHLjs1Gf5aPpskCeSjCR9LIpZ02hjl1w
RdSqpov8tM9xg+jkJmR8SaKqZufOtF8YkC8mbl5yRH5KVnNi+xb2oRnSXUChrvHxllGzTxj4dZZ8
G2G64eY+xna97x0G+PFXBBpTasMLzl0xYhSR1uJf5aZGk64jl8vyHBZ79Ncn61SW7qNFc7/3PlDf
pdqd79YV64jaHFEIw48ixQqY40ZWSvysCRTo79cGhSTgia1oYYv5apv7IHwAKLE1JsY5GVeGqHNH
dAup8l3LEGSbwm7v5+iyGjcW3DFDw+3ULWyBGdRVNeLw7F6YCOC0/0yCuUeC02XFYAvaaoO+1bTz
zF3I3sE2yctqy+81pGYu97uGsoSos79mDIRZa0Qr4UtX1PuGGC+Yb5Ns2NaKYFe/yAKJxUmLkBEf
Y6uwM4tzttAJtlDgRchtD8kMoXC37mC/ZHNZCMjAxwmN0aCx7/oLnxOH2VFjOEeCEwmFw/HL4kPC
5PnoXzB01SDTS9FiQGcNPgzqCgblUwP1vXfANjaKzSQYhA6BDEKgndg1ZK+QEsxow++78XH+HrnV
YdKbM7n0tl1gHYHMAWQOR4sNplprB9k1p73eS8Sl3LMsW+QjQMibB7TA51k7r7oU0JcTrnvzXeM2
26iDijYC1sXIAI8Nu+wOTksU9dARZPsGDVk6+ysFxCLuSd6jnE1ZKhtAmwQARDURPP+Rru3bkcOV
UdhONoizoABk3Eg+wYk9yKf6Hq6sYKi8EBEWrFS/8Wx7RwwvLm+GjoWjPLnEFCQjLuzzLRGJvEwf
omygATsqTOvRl8cRL+iZ7BaHJp1uPSwW02ej/jlFhyHSg+McEcaMfEaYsfGBCxBVDsayvRWTCYvC
k8T7ktKI0fFYIsd6VP23YTZuApNT2lGBNVbfJIHeXIW38igpxMxmzXyZz+KzbyXqmVLnVh63RWlM
rFzMhD/Sxn13QbCOeh4cR+xoviKhl7h0133I6xuxRmJINKQlu/dzfINwyicJTCXYHKJagqygjmjI
W7Cj8FtEa7JDxQbK765ekRdDEL7hWiY5jbxG2R7rCdW7g/xbvCUZGrGCLGTP/Y5EvOi53ckmk5cB
FmaPSMS+xFrIZgGEc+xbSJ4QINI56xJgoNFr7MKYk2XAfPpdzpEEzmikohOp30PovB3TC4IF53JU
j4pGPrqJOz8372asodmqR6s1byRrrFwsDOGIrJOYL8nX5MSL+14qRjn/uufEhEeDwy2hjJg98hQY
JojuF/uh8bQ9vDnrDUl3CDXRsDE+E2IPjpi45CgrLr+pMntXITM36lCy0n3WJO8ypg9z2R4iw9zp
o/vOJlJWSXNoUQGqUXhCZ2kfK0AbjgGRd3X2GvddJTLbSE3I+/DUAkcVELflHBTqMUHbU9PJF4i1
FA8kcZfEI3SpdpKQdgTdupZJlKP3WLiB6VbIi8ueEXDeIFQSfNDqK9B/QLJ3Z7LgSY9eQp9BZVnt
O7jXRhILzbwsjpx7WSBJciRxDhZ+gR3sh4hwaiaOhwcHpSgBPcG8mKOxJ8bn7c7812mMrd4oKLZR
1ws+pywETcL13uVTbGRLPLawpHryR2QVveqHK6usj10XwQDrHyV/N/VmvxAR9z7+0GIWiNxOYq4p
DfZaQ806wFRj8WRXVUSrUXkUz1Xg8hbo953+EEjgFjUgaXgrnJJMx2/CxUi0chA/U2KwBvi7HBgf
JsLj2UZZ51GujZjbnWR6kkPKa66IJ+TU5IA4LNKwpqv34mXSCo9FPhIzS14IL8uCV0+AWVlYYWwJ
XLQHCgPqAK5iJzGE0ZefcFjIvOx7DEFvG0iM32ezBRN8xUR/vpOVpimO5ovOt8IbsR7yctdwk8c1
SYMl2l5fPI779ThrTTqugz+k9jzTdSjLQYf9a5iVj4NL4dYaIW7BuusEJxwR3byzUUMdJMGsgAWL
lRZTKtkokLVdlkJ5z0lCEwfnLN8V++GbbClgOlCBSoJRwoiOjc7siwTUxLDygiUGg2/nZurOpttK
ZmxkpI4cRzFU0wYyyI2sqhyPBjcpPyT7SN6I+J+FDb+0/RtvwbhOciXY/OktWFcpU29nrpXnajyJ
CYdAmFSpi4iM9GfIgrYpZCHNhNoFVcMW1K9n7i3trVu4rq74OpBNj9DfsA1TSEl/XQhUY4rRoZNx
Em8r9kz2Il1dygWkIrwcxcy4bIoeYofXN8E6m/DrJuDaPh1ISraOazpXmyAM5jKaPTjaJZ+XUFho
3WnzitcZQLpQx0B1bCuHWdOwHaz963dgmzzd9R341JUkByF1VVe1pX6ivp+k/XxqPd434aSflvdW
dAJSvWYk0YkKrR2dEtIhPA+HYiuJuzghoji36ncqBSQemxt3fh47tWW93Pa5a56NRVCAz13NEHSi
oJN7hvQVXwNhEEXJ4Fz5d3y7JMZFP2egfBazIUe81jwTjX19/TmvK9AsstJNxnl1y3Es5zrV6jxG
HdMUcRRzhGXFhgUs35YwarZZvwOKvgEu88ab/WcaxRVtGEo53v6PgvzPCSW1e7CwuglT4KSEx03e
nssL0KAMeP3Z3BfWUIG4YMyYoWSdCsSvO9iyYpDCaI2fet514T9rLnU++IWs9ha9ErSAHFkVmDto
fipm1kFHgx5UGWK3jJUOtdqiH7aRWjlMWNtIh7Q/z/fgFlAiVWhxD6A21BHS0IOJu/as6n015e9b
nKshlzjIC3REMI7at5RW5N+9Bk2hU6C9dnZaRqV4zwsXzfLsPVqU5i3STlvZGiPsoVYPA76JjeLv
DjsKETzCGrVt24ckgQyTb603KZUCCkVW92O9sGyk5SWPlYLPRIZs1xbqkA/qFjL82xDY4BtLes07
i3GgseqxqhxZDMX1i/YMYOvhMNGjjplUkXhwfUmTOlTOc4EyFrmLnCN5hQVUM+Ck6BVrd3oZ3oRW
8wHp341bE91VX1u+xTGTxkSba3sryt7XmvkUocAhC8V6pSMtbs/pSul6V4cAygYCIOc2w0yV1vOA
wa6hdgfOvutA7llo/MbD3VgBuOYDsXVgdhSUvAaxMbShrEUcQxKVo9gUu49t5D5Gof2U6+SDbu0d
wLK/ceauq33ytkwwUgyt+GQB67b9qaQy6IEFT1c2n7Lgbox4cuO5nn/P40+yN7RewZ32VuPnBX8i
12R5PAplrrKvjsIMK0fmeiCopdgloS2OU2JTlHolGZTaU0qzQ1KJsKB1UCI50L7VJbBeOpCm2Bmq
9TaH/+oubCcanRSkE/n4V0Tk4HT1bloYSyWCEqsa6Yoq8o8TUTEam5KHcG6zETGB0GW8GMJF3N+U
2MdOqS2DSjfQS7L2Ic2VrD+HhnuL+ew0tIIeuijeEaZtwTVwps+v2xb14qPAamDrZIE0ua4eBcad
ueobl2ERdFLFQyJBJoJRWzEhcpNy/+xWsRwA6chr1AEups0YoefCTNVon3PX33nr6acvlSIxfVao
A2nLg/xthD/qD/4yoM8HblDMCCU3G4U+cQdrEcfCgkBtZ5yZ9NkP5bM0Ee36aywe6dauWmQOik0Z
Z3thTbYmyiwBaokcIrqOb1THTOkcXrlLIDj/eh3yun7a00HjqxoFIoIF0kdbtXu7u6dEIy+GTF6y
Ws/LdnCjbCRTlG0mmUJMAi5/b8joJKIwHHsNrohYmS5GlpNOlhZ/eH3prpugcvws3XVwMngg7zqu
iZwsoFUVQLZAUX1ETxArIAs2p2pblOX7169mv+Tvfr7c1ZuBth5qFmgETxKNht6aJkuBT8owtbpI
GYZWovQMc0rTyDWvCY60ZaopWU9GRqg5EJBL2U817q2Enyblv669t0MAyLy74CKZ0jJ+MLSbavqY
6e9IrZEdDosTdfYZ6v2/C5ZSBYyaS8tKWMZFwb8pZUx+2oB98PVHt17aFGwJ16MKDvWHddWpAVud
ZMCxptM82giqSqEGXcM7ydLb7isEiFKakk6mNEDL+3hBipxtKvk9+NS1TGMbF/mBoafuxCuhqSfx
ntlR5EJhS5JPZJe2iuaAvM++PkToQw47KWKlUf70+gO5L24ddo+UgC2i06ti+NygLACz7nQy0V+X
cE+XZLv6kPn2VtlYckxn3WBu+DsRu5w5sedyIgeQlmB/KOoxmYAL1E0iDftZ/JxYDsn7o/Q4shZL
H+yBYh7Azu4mQJdWYKKcdNZIhVrCSU5Vj0p0pjk3Yk+CINiPxARiHxv8m3x209MtotonRkMCjDL5
OiOsjYjwfZn9MAcSckp/uPq0+I+YGTEVUkuVeFMNDJwt3VpbFdMxVAiK84QSr6RErHJQ4Izfhi2R
MV8nEC7YhB1PV3Nl+fWifSvG+EezV46tresWXWYD57m2BX+yMIwKoXo0t/PJ7mAVss4+TUngEmJP
weDsvESCHtgb3tjE9gtpkFKGa5AMmITKa3Prp+vqfpebvtaQCDT3lg0oi8qd9GmldCY7uV4+lsL0
iPvKM0qoFM+l+C+FPck2pVoxc6vs3B6mOVlnqdPJfxffOM0VE0eQQS/ZJ68NjllwEVYAjSm5p258
WuvFMOCt1XiSzTXbol4vWALprr6+vc2X0i5FbGASntuECtdOrWJepNPCcD4Zs3mTuBRzuVgLnYuY
nnRRd1J5l6yXhgHiQBGta82gnTdQ4KsNJnOpYQfUVFBn0/MUMDEdLYr0UJH3DTOqZGnSt9Gqhrf4
QSrCYhTkfN8U2heDT5DC4tr8oohjuGTZ4j80DjmFE9Z2q2PJNOZKhc6VRu1a/J3oiVOck9uSjq3s
YhdhMPE3lcLkVh8aiqRSjhXjIoZ08NKjdBul7CfdkfXGDOdWFmUg4XSkNULNSPoP0sj3TMpKXrpz
MhrB9IxNMK9Z1uylpiqFSHFvcikJrOSuzUTdNaV3O+n0dPi6bf4oj0spmg4f9P+0n8Fu5D+K6Wun
j/qNvADVdlvjWLxXWrqpm4/pXXBge+wYi56LeyZj91KydHk7ct2O0ENaMZIg1wOa9vZTgpylVD19
g5oiTUeeXBAfUrmTyVGAgTvBQOCbUR/gDS2+vtU7+15yia6TRZXSlQAIxITiFqQ8J/U+wQhIwZkC
iU31blDUpe4Q/mBoA6NTEOo0X6RpIb1Wqcx4s71zj9nYwS3HnIhmUgS3oY+nTY8fZPBgKxXWJnuf
sTMEnSCdNId1k78v/UWKWxgol1cseAtpborlj13mwaRFFNPooncq1p+ZBcA8+VpVZOOuGIyZHp1s
SfGO8myCjAEdMQLR4BzLNkaxMAvOciOWgV7ySOWfRgwNBoQn1vBY9p74xgbEqbSzJsVKl+iJx/Ub
vWLjJb/CwfOp+tDZB6v2a/SEPE8Fqb8kqiNpDzzOApuQlSWKos8hpw/7kWirNZH6R+2lW6/Eu+TP
kt8g5faGLXjZFDiGh2A06DT9ugxXLp3NTFM3n1JqyFOzk97ITLtQYCpSIgZbwvKsYQgG63VDZPkS
PV+Hk6QpNGFJKzG7V9G1lgHP9SyqL1r0V0dOs2EOtxiQ/4H0ydDe0st6L+2jnraXtNNpEfRguiTA
XIFTzb308KQKT4YjNcG/kx5yyAYxEPqFkvfIaXLo+EjvIu2oAWC1pO2yBvWqQWX1Iv+UQ/aXPSEq
dXyaafxSgry0xCtyxKXCLaaEZuNmnr/IqknjQYqNadYdxAIJiqGngxlSRpM6qhhy6VmK8Vr7l555
J6W2wbPv4opOEZEB5lF26YihMruTk7i7zGOTZ6BYieXkUEg7FwT7sWnPq4cYndux4+E4TeHswMK+
XdE+BEuBSfWS68rRwIZL8ZLRLTx7sJcekPTZpSY9UhmWvlUmEWm2YxCFI56hVxvewDVKXkHTG4si
NqjkDJXvm+EjQYS0XgRtB332PvRFDFd8AQ6PFoWU/aXdSwFPD8ybCRy1NPZkWeRAdTVFfhJOWQiJ
hQPGwDXCGXmnozNvz3lp8w2E9cxLhy3gOKzNHfyFrHc3czZpsxipdpTypC30qVT3fXoHVFrymeek
FSzxpmH/uJHcZSk+LtQVC/iTeXB+rgfpI10mcRIW7olBFEDdARTHl9XW1+5j5WTQNs0fDD594SXL
jUsiLS3Ghq5gB9hewll5kCDiv9UfYpPEtYhLSQ11u9p59xxW7V7epJSmKQnsPKVudbc4dMJAW6VH
gylkclc4BSgL0lStGEsXe25PyVH6VBb5bh/tCeEKJGyl1ZM1zChTUvHQI5eWCi+pNugFADkpPMIS
7gFEPMrZxP79eS7N+zy2d9KohXwB0av20OXxbbKAhApZQfNHa4qOqjTgzDo9rpYX6KQENZp7kxf9
+qyl2Pvq4rKLUj18jgr31sN7SJtXOj1GhIuNjX0R3/aJdtQW/6gb1T5vHvwettqiOcgel98ouTPB
GGRUkCRRkSUs6WrMiu5oaN0x6RBG1l03IB+eVBtA+Udp96yehCgl6iFdxd5TK2W24CZiSQSzJ45H
usd9yZwf0VQfgo0HXpAPwlbJqXL0G2l41CgeB7O7vrqqNZFk5XhlcD+PD1LixtxlBHg9zcmFLM3g
j+zgI2zgSKl6txy3A1Npx5upMW+kLypdVHHRgvsQl7g2NDiqwUivxqBnigOUnp9AlODt3QlCIM2e
SgXvtgo2bMUQYRYCdYfdybjTdkKkYsHoSYdGTrE0hv5Of1aHOCKFAas7u12ePydEEWCToDzkDUsg
IBtHA7OomAmyI0gAAKUSjq2dYmIDOS9UiCSIk9BMTJM5PcToEHsAq4alWc2geCdpaJpUIqrljuFC
87Qkwc52z/Ah6GW18QZaZ4QWbWBAnUogFru3U89jz/NDXL3lLqyXvAVzHMr1fZBWa9r2U4gejdOs
Mw2Ar8Jlk8EAKriQIQiqxb5grCUICKkS+cA7xLoK9FMshjSPcRqGw+7G9sjhErMmrcyCLp2cG9jO
9pJvi/MX2yoZZ572yEklGwlk5GsxE/OvO0D3paIBzo/uF+BW11vLeT89UWDBt2BVw3wSqwyxkQGa
WZAesj7UU8RtSeFAevQCL5N6Atwte0EpUDsRX83z2+6lMIAKkCtxp3KeJDh1jbPAbbB24EGb7A8J
SsVVDekfyNjIqtNMk0hZ/JVYcCnS1K52LEvjFAFpoveyxv6Q7bKxxc5JZs547LbioC/Lis2Ssy/9
0ZLmnDQK6/e652zEKNV0x21OI9tMbp3yBHcsr1het3SVxSFJhYJTG05/tj5F7UaUbhHH4Kbct4Kv
l6qxjmUDv3cB7BFz/Bp7QY5tmAhz6KcuHXfBd0nG7eoMcpl5EBBYdGYoKL++vCuP3HV44zjgPQGr
879rQUdIfGLiPVM/9bp6ojyp8+LWcFPRoGWN4Io4iM8S641fFa8twa7gdcWgxvWdcloG57L7qevf
OE32S6fJYZoUJhHbdajq//pCGGWKGRedeCGkMHJcJEETNw4z794DLiOpLtLJFCWane+uJaoWiWXZ
ZH9DHgS6AnBTanqyhQyXsjLtZcl6BLMgZY4uA5o1YHnH72awxioST80NIQM7cg2CsLTkJPL0gvAU
8+Xn9J/ZKxUJeFDlbzz6S80w16IsyKqYcGhcNV1LZsCH1Kc1xZHRCeoSK+NAUOzAaM4yt2A8v74R
3rrgVZgb5jDhlDYXnGAeL8Kv/F82uXQNKWZIT+f1672UZ/z8gOavS2vBouV0rrWsTU2qQjbHXCpB
Uq4pqVe/frW1XHC9zX++nOy0n6wYpOoqQB9wkSZ2WM1r4xiyiV1TM0QH1lrCCiCuErCRFotRE1vj
p99D/0GayzT7xbaKI5HMXoLW1+9wbXv84w4ZGGEGyJZJn6sVdxE2N3VIWk7Kfl7mbC+9PMsMT+sW
n6XrZm6YYV6L+SiAIff0uUL9HeOJ8MJG9kjRCYSQYg4/hU+W47rwZafhy3yg1M/mxWA8cR3scaxv
PcLxg+ECkaGNaAZ34sDt1tn6ohjDT8vUj5TTZCNIsf71JzZf3AKOzXCPS6GHP7+uCa0ZWFliD71j
miTSu5B+RWU9l+3Xlnq4PHCjpXt5nDBEn4ytX6XvmHEGXdftzFIdpZoJV/tNWIbIv/zOFPjaZvEJ
CKXgGTIbiEOlE/f6nTNRz639Y7EwSAjBUAP8BwB3aXPHKhp2r3iIpbvT0haghvOjpqTeMYmjR0dJ
9sV4SBNSohpZSYF8SSqoowMpnk0KMDg/YI10NCF0X4PYpSH3Ia6VwECyTBBl1OUlbmvmfCe/JuEC
XxU/Jemn/FMyGklRJG8k2sa3iuUTRHZKHlSAtxEAg+xz8ZMC7GFu6UZglzZRvwRlS5UdBcbA/Qiu
CMmiYzDka5ot1lKMXTIjE0HKeJa5Hbw/NXFqGGIpBevVmXRJ8e1SM5RYWS4q9XH5TfmafE8Uz6Su
ojv4fmnD2CvIl49cyMXW2khKPkGvjF+Sf0IMsoJ95fElRSJrI6YSw4zYEX7oYvIIcWy9YYDXjsA/
lpjpLeUIKbi9jnj9ZDESfyigU+E8SqAjXlGqUKZFCVHKXayMoOMF6yR5v0UPZF0XYjHoHmRVmwom
nhzVzpmREPyGLKhkR07U4zv4GNaLsFAAYILJkrSbGpd8NfR4dSQHkib2+a3hfsIJWHF3eH0Xv2jx
f3rAq+MXojKmTEZLTxnD/pMkKuHXuMLFoGApnbw3Y40XO3OeDj/7/2XuzHbjSJMs/SqDufeE78vF
9EXsjOASoiSKyhsHxVL6vu/+9PNZZHaLilIwpgUM0EBlpVIS3f3fzOw3O3YOpUpwLPpZfKPBY4bW
BQce5QNoc4NFjvCcZ5GOdduVZSsg41AuomogdYbeReusQKsFNAsBHWCXllpDHplbMWSCTVBD6tPU
G4ma6PpG33a+Vks80eCebwJX09kBhoPMrnfmNlJp9jcVbz601qPEHnITF0yb5HlU4vCRa7ek2iUd
KfEBx0VWUEBAcuIlaS77VjDZ7y/er+aSqNygAGHalvpvsSJn2p+qYgQtU6qr+KPygE7uImo2WoKE
4IGlNDmMo9WeANAxuUIpbNduspaKNDINa0FvBKG+3UlZqEoplMQRPWav738ncyWe/GwObZW+HujX
DFOH7uRnM68lfQLlTzYfeq+BDbpe2BYwkPY1Gv7lKqxe1m5qpdnoWruZom/wthwUvGtV1pske9W6
ZlMOX9qBkkZsrT3kMpHWyOvpKYmg3glRJ3QrqBS7TWo/uKRgBlbHM5qNHXyAmnsVBP4ilNZ/s1n3
UQOBKbkiD+5LXSWjSdNCVGwogVjx3pTsldGsdXKfWpHfMYV6OmzrGL5drzvc1GmzSZCk9Kr+k4wi
gfJAKlqxnoJXdJfya/lH5WZKI+ByLvFRukdzQbeaBv6s0I59U0ts1cKbZ8/tZg7HrXxkg46SVzWb
jn/THL5QNG7idLRUxSfI6bay4XTq9PJXYuOYDBr/8NNBs7brZi0jlp/ySeKYZr/N+1Ykihbe/CXV
HFIeHGf+Sp8ke8/CVILqr7uaS9a8lCeO+bA9zSkJJtOK9r6EOH36CNfM0qN+KdgiXZu2CWyBisYH
cy3V5i/B9Hki2cbsVExM5B2hzlwhjMRdCbGXbiUCPlBl0gNKyxjKxgH528mY6HxkipWB9ATkVUyL
Y4xbWCBWahHvR/AWhj0vBxbKqbI7n652z+g/yVIjlbkrp3Erv3bz5C7vhk8ONwPLYlmEYm0eHi3u
cz0dMJp+OCEu0nQvj66VcZua6EFNzUYZPuQiMMdA7c7nFtpsoPbYhkwK9cQdbRU7c1p2gLNc5sZM
8K36dKj5ST9TjxaDGV6S2VjH6FLJs4fUXzhGBGuicS+AzWxYxi6St3G7yRP3eRrmo8FtGI6oxdw2
ay1XYF+N7rIi2cuPyQ5DkYq1Gx4h1oAKkg6IIzVkMjHsvWbayic08IKMpkc9qSZ4bTZ5SzqDeUYn
7B4g6MYsCR3YCXBNrrFXO5kDBIVIIW8qp924QbfRcqCJ7HmjUI8Vl6eeX5OPoUduIz9J5wTUtdPW
ZrtpbLU4zu9kD8mKyb8hWti103yEMGxFfBoo9nNOTQBeEqq9j3LICLkAXhxsTpGwG7lkCp1PVu0D
S94BbL3rJue+QrOwrtlmKMHIlgxNcxdmz2nyyZQvZ37kTxJ72MqGi31GxSlBKXVTQ0DcjiSNnWEr
azelUGEDiy76lfq9JmEVI1vr2c1Hj2yPlad7V1bLTvZV0W3E3tjTs6GATq+2SkiPD5SeiDbn7ryo
negumFCajdnFRcPRrTeyZ/V4OmReu4na9E5GLjOiD5wqJjV5zMv5gxwUs/5mlOleAT8on9Xt9Sbe
KoBFpf5UmAOD4NfWjVVu6oSmG7aBMx59HQcGqZzMm5x/MX9SYs9zRjp+k4Pcj8le7FYfKou0O+Ya
2joaQnnsD7mdG5LTUIzd6SfmZC9fHXfH0qIx1zHuVUwDXLTEGfXCYIuFsBy1+rCVv96xOUy2pAxS
I4EqB6rHrZ0MXa1QW922xjF4suzpZBf1UTvKz/njBziEoczgPmhtxRpybV4qJENkL3GZW4VpTTTO
dpU6P5VCGRpcbXeyhaOQL2OBkRZdJ5zFKEIh1U/u0nbYqnyFPqC2zDEW2yxWUzg2XMx44yNDhs2W
d8lqmzGCUxr0euV0JJ1B8/mrkZbryW1ONm80DSzEaczyFfIUv+pOX2ZMbG0Mk0xbpjv30NNs042K
7pqVt2uxswHK54KJEMMgR0hHNbjLug30GSf7K+bIzfqTiUoae1fUw/bB4/FBzkUg+CDrPWLSxKyZ
1rM3JUt5ZMnUCDizGDE99cqgtiM+IB63hhkfLGXZcCT66A7C5WWOSGrDRYArtxxFa0jvZHZzYkg7
s3Zi5iFsXYn9rtIIdFm36vjrsilNbzoYMAuJOXZZ93FgUyFIJSsSxdM2ACuqhqTg9W9qRViawbpW
hls4yUjxY/0SSDtjNiwIC5+J74LxULEvm7nadJa1Q7CQXaYCIOOzKiTMsSekiNDbEvswZ9+hgqNx
l/AI+Gx1RF19yTIHsGjKADL278kTsFfVGjKhDgqkrj80vKEdq13W7eXFDDvX7fWMn+Ycn4yRWnMk
mrXsr9GA2ZTzJEZBfHmURy+W1z7OnXFbph9nzkfJksiAc8o+sk3A9y4lhJDlFFsmzixx7ftoTu7E
Mcs3pc5wrMmDB964VmAfonx9p3FoZBtCrLww5nh/OigxYB5QQ4F6d3J7HdhcBEhr/KFMYG3Wm4mK
i2+8yOaPq/bWOA3KYTulwbD1BskbDo/QSH0K6vlYTdatKlKdrLmKH2p7UqeeUyxN42DYW1O7cZIM
hh/1UOnpnd3bu9m6Gx2OqGJHUA5P5rK2gr+cwr0fXOO572YsDenJosNmMjb5yNbhqOA5bTa9L2L0
ebDDAJBMVCAegHRDwUuze41wPub8nLhJmXZx8uMMs9By2GchEB7XWlmf5HDKDAeGdT8Sdp3+Nk9G
xwfGAayQ+S3pjlWZ3uUqkSiGMVX6FZKPuwkUGNGWzBN355s0eJZRd8OIBJ65k1UoWCnZPuLLxbKK
J/Zm2MwwZbJ95e9I1GNyJGS7QyG7K1mCGOZUvdnIrg8x37LZxJ7kUbqXsygDFOMQJ+leHFs691td
mlfmb2r5Wg4loYDu3MSjsYsJcGR0Y+Hdi5nJMHonuKeyHzSsuno/UjbSyugvLfNg/jGR4U5e3Ta+
w146swUegxNYJnfQzg5G/1H+c5qmg/gykz1UDfVyGEEtMMh5+mSXy84onoxm3PZyvpganoM0y15e
KiFsWI1HcYjigmyEAg2IBgJ7OnhRdNMAkpKLKT2Ei3mM79yZCM2cDmJwxN/LSSciW6tEf7KBy6GH
xdG579Wv9TBtJAQQEx408Z2cmxgHkSXTWovhNOPsGPm88aKHGs+DwYbC6RRjyVrICarGfisPPh1I
4hENjTZxI6Nn7gak/xTP2IXIuor7iYf8DlrqlRrhjIf5IM6xgIQlq7pNk/unQFyeyRUZZve/4sa6
lS0xAYo8/Xhk7B78QDu2qOfKaWxjyI0w6wa2CM76raGkd/jMSZ+OcuDlUS3bSrZGUfL4Hm3QqDtF
7LPC5uYYGXWbLLJwZ+JXIvjKx/gzTMMgvjGuObzjw7+KnKbyP8PCP1itc1MIogXZ2vRFBilfpnFX
6Zt+lUqoglcS5z1gl8VT9QQ6I6UBNXqpBnenVOau8+nS87SH9H7GnDmjeS9Daz3qcqy+RPuQzN5V
WnyX4JTE8p5mhC0gQbtp6zty5FCBsh+5KEvkJMGXRCO5P1PMf5HbjXwbdHvhQiJtcWHSpqxSZ/TY
mjV2R3GtrwMjH/QGXnSiHdxSMXZL2FybZTcUq9CaCeP6dDumFvEV+cQ+O9gO5R6rgISmNipYqmaI
X2D2A3OmOIvWAm7jKdo+qlxS6dqMUG6j/TU0D37Cs2xdRVTVpmG7L9ZxDC8JrFszNHBwYPUprXI0
m0FB3gbuHt0mLmUmEFC1XlmkTwBDkSQKDnLuxW3P7B9xEZL2I7i/E9fmMjKx9mGGYmDxChXzQibH
M5N9YAyPNZrysskzi8Bcack3TU+aR34LPrnQdA/IVNIV6ZFwRq6hoDjfP0Nwu+0V7mkNdf/SePYq
61kNhseuBU6Mw0WFZ2srECHrkbqZEIFCaNlLl7Y7rpM8P8BWlbAm45N88enJutIe0CdARfU1tiEB
zAK4a+dsS4LAtsxdLK3NbC4Ji+Q0wUu47zDk0PHZyXQUny/XidCL93IDjNvpyRvM5wTm2YUdEwY2
R3lMaR2T0HhSRoqyXnLwlJsMapJFq8Z/6RmQD5wmDOsArsNpPSXcBkiEB2MIA9hNkZnwoz3IjbYm
1hKzC5Hl1lTHx9Elzax6q3B6mrp4IuMcPXR58SrXERvctjgMKOrAsqR7m00NCdpdRJW1zdir41Yu
UH3Wgdn8U6yXWGf524Vq7lJuT2KlxGLJk+RAe0S9CS5WnEpogmKEraxxyHHm4CyV7pMGf4WRqU/q
2L14IZrLWEatGD5BDbCQO3tmoU2J9Rt7656+YgiT1mnrn256szNu5QonTqCzJhTnJ1qA6a5M3UVS
h6RG/mUoyaHppld0PfAT+nZWNmo8PZ5ul90x6o5lINn0aoH09jOSkhvxFBLIyqWqS8K/5DRLtJFU
zrNuqMehKNexqU/LTKQ5tHkj0W/RoMlcP+cxYWkcfMSG7jRDHxZyIa5RRgUS+Arv8CKOv0jgLPFW
53SPhUlLrLpNeXxZxHeak91J/JM38UuZz0dZUZDC28DayO3ZvenNgGv99GTw2KRzV6P+lPT2feaO
j22A0GgeMKMBsmjVl3BSj3FF9nTql03XLy25K7FK4n96DYBdhBYL5h/2OmlXJKLDR8sfilMKwvQv
A1VbI0B3eVaSk1HPMmcnFym5dYkZo7B20KfpqfUs/Wkeg63cY0KXeIjkwimuUrZcBIeDxCtjiGuR
G3f+vavzlE3RfvLCbF/y247db8i7sdhc5bm11VwvZDrs8SiBq8yO7CMpZoRlRwtSta0CYydRgETm
RTdtrVl9CjP3eY7no5fkdxOXbPHcmbQEQU1lAa+Zjoj4HKom3suSjp2fLmXDlygeIBV8urhY7bxs
Tfte8hWVYe8sB2pgiAVk20rslxH92B3t1bLp2ko9+HO5+SZez0LxXCbFVQgcuRDWBO8BTV4dt0+J
oih3HsQW9FW7eT8R94tmVihgXBKFNphQMONnqcxRgHVOH2JbYDGURlbp8Zeq/QCgJKzJX0JFI+wL
ml3j/6k8SDWeg6Ta7VY4xQSXIAAnga45tIFJCUBq9NLTKjgiyYv32ucSvb1n2wpPyGRpUZVeTc2m
X1MQAfgtqboK0Egqy6rifTohedBDofYu4DLAwDcU5F0ufPIG6RXTwEG9Pxu/gnDDgKxJ44VlOY56
Xm0DUl/MKNqccBpSPjnhDuZHKXR4lDKExSYFkUR94f03C5ffv6VD6SyEe0gqR5T6f06H+tPch1qG
ASapH8OBZQGLoFsGktO1gijijP5wpGmLWZP/BqgPCl4qYLH3wfLdjUNRrAuAuVKgkTw4OiqHU48R
IB4p1wn+7mpt+FfdE/bbb5ZSwptaSG4XeWS5FIeJ8Kcx2NTAXkcw0FK4Kw0OBa2agJuliEA9UmqQ
1mQvTYIL111Kh520B0hvYcxfbAhZq/i2Hki+qN/kd8FXwrkviAouzojk9N/UgTrl9HdHUfHt/6Ee
/AsovY1p1Q0UTMEXaGerMNtO1fc+nlY36PeibkjnAIQ7ND4Up9HIB6fBqf8PkuZTF5XURYQRcQYA
oPFTUktV6T+Qqun1+vjpC87T5hpwVCgZpfxknZ1XMy2DZIQw+aChVv13J8e30IQdGyIiQQKQQxD+
ozFUlvmj9MYSywlf32kS+1NLxfs79xc1T7as5+gazVWWap8dGT1TNcMenb/bkKVb1mlOhWTpbnz/
TfovV8dTqQ2bnkOfxdnYq6l0YO8lOJANZhBl9aa5dVXuVeq67NwbKQUHJntvpF8WIywFIjkFsUQl
nIyqkLYRTgNEYhYFJINayPufqJm/OMbQSXp0D2roRJ1gU2+ORJdZU6GSIzsxSiZkhaacq65tnyrv
Mx01ipqshStNfo0jrektVJWXyt6fPuQfxtPj3zviTDT67D//4y56rQt4d9oTUeprAe1AFIR/k6H+
+K/7lz7K/yre/TsXnyTf81+P+h/CyOpihi4zsh5f6pfX76lykzff05+pXOUH/1aS1jT9D/YZci80
hWkYBP7kPzlZtT9otLFcnINjwcnNHvyHk1Vz/oBJFDoAD356+qc8jMc/nKya9YcNf6oBWT5tDbDx
u/8dTtazTfa3KC+wc+uMc0Dxg6hI/B5y6Dq+j7GMdMm8wkV8GGIca6T0Ryuj+a7mtpeDWZ1iRHum
4FgM8IQrpbF7M2//7LD/lXfZsYjytvk//9uWSvAPU/TjM5ict2af6qFeDM7UcPFS96ggBKuwgMa7
9bL84CJ03RU1mnE1VAPG1N4i3+YuKlizF9nc/auK9Se04+79LqaNpNdeTKcKFpriOit6Z2lEy1BK
0/L009CZ4zLmjpG2qNCMc5wsYc6DASMoHjWzBGadqfu0i7421fxkjNHNnMX3qRLehNBJQ42Fclye
Nig61oq1nl0EOeKKj+zM+bvl+jdBVqziOSDb1hAdo4Wipp+qrLt3ssRZhE04gkcelcVgQfataK85
nZ6eUd6SzmpplGpvcsQM0HhGqKbn/6ahvSbheAY0+DG7Zy5Ia0vyIqRS9l6cKou+cpedxuCnSH/0
XSQsPHxg6RkrOw1XXQT3gl/eTmX8tQDTXASJSa49gKOt2fbO8KKXtI1WVndTatD5dzXat9ZyGMZi
51Jo37iAkW+GoExWiUltq2xuwVr1a+AkCLPOPY7NHNPlXFFXSU37k6Mh4Nc7/Yeqcm7e30xn8c+P
4Z6VgW2UOBB/9fo9CZRjmkJXYXHTqazkvu0R/e7Nnlu55TtffMPuFpMzfAW4Ga/7Geiz1Va7wY43
URl8jAfEajz9FbJvfzs3eoDCXPpsFHrP5kusfRD+fRjQVpuvIZZ+LmX/+HaJ6d4Y+6TwUC1T1GoP
N//Oi7S9EQ8PeMmtavqPkUMmzx2fHC/92tvqk520S/RZV0k9oHvcQJabsIs1il8rGifiReYhU4AM
GKnexxHYetbPf/sETPAFOtqfXfWP7xSn9eY7Q+R2rMQJa3IIHUAKm2Cawk0Xwg6C2lo7Bq+1xeZx
i0+pEX+c64YMbxioO5M+yboob8HVDqRtiiuysj+HvD8+58yNI0s5jK2d1fs+KxcdOWurew37a/qh
+qVVkd9/M1pERew4UOt6b07lbQVDbtNOw6Kisk4Tse4teydv6eO3k0WNEAIGMKBAEZGM17OPAdfy
RayG5BbbQ9dQlw/ShNIibR1OGn1V0+QjWNxdETvf39//YjN/ZUvP0DbTUKDcFRX13tK+jxD9mMF3
SQImBMOWFSwT45ps69kV58esn8VpVD+bKIu6CoGO4QaYJSjmjClCEUx36ce1DoOqrzuTWoM1Ld8f
3KWlMM8clp8HTY7MS7UfvPmjObmHOHF72OPCdNEM9l9JlPurehqVz0nQLaMp3sW2tanBgHWJzd25
5hrZoaC9IHkD6DtQn+MKJGZT99+8AhRbhvgoLHsUPq9874WdeU43C0e0gsqlW+7bof+KBokuOnMl
BqSbZTmIpOpd0RafstT7TFp0XLpm9qXWQwikA6tc4m/WepC1q1YbVpnnQ6FA/3FoH4Yxeq0w4MOE
dBdhhwpbFuC/TL278uHiHH6xjcwzpzGjcjSEplHtnRI5Bqu4T7jNNyAPdcP+VIfBw4xG1azuK10o
v7jDwoAX9e0e7aMFqkcPCP9Rpwjgrai+KlSrShA4VTmslSLakfN76QqIouvodrLoGQ8q9YoFNS5s
f/PM+ufgEKfM96p9UhvoGBkqdLG6ezu35QCnc9Tfe8Nsr4Np9Jfh2E1wy4wlzSbF99aH/CTthnZr
wQ6/yFJq9qidLlwHpqskMKlx6wjP+S2hkJ8Za6NJt2mSosKq+5+VIX4yfA2kivGnB93YAoHVbddE
L2qjhRT86sc8VF8i8ADkmKeDm3EBHfL+cwkV7/sLdsZ68l+n8bxP36+S1i1MrdyjJbS08+hg2/4+
s73v4OsQFejuk/qZ9aSoaWzMuj2oub3J01y5cqW6FMOd94znbksLPnt2nxSUZFNBp2GNg4WtNeGx
JOggW46fMhCrrAt45A3ztVSqdhl1NPxBpl9vuaUtVHcKIGGyONPdv8ZsrOhC0TpoH+IA5iutC4Al
s07hCKteObcfnIn+vIgeQSezVwZadsDZyTmii2jm4bDKQxcsl1t5m7zTb91ySLYeOJHU119mXXEJ
43qKLlkCQEeZmxXgdDCBjTGyNRtkOSr1saj1YdPTm4GEiUEU4R8t5GTB5yn3fd5+TlLnS2gkX9Mo
v3VdUIRpcZuRDCzDYD0OlB6r0Pz6/gqfXVp/rPCZl0MvB+WUXu/26kgA3ATVp6Y34QHqEUTsDJXW
yVBvN0ZtAKjuIAxIh1xf25jMFa462bgEKss2MUlql8EqKs1sE/pBuPbbdl/jP+EZInB+/1tPx+1X
5uPMZfZFG1S90fV71Rhu2+xx7O+NMj+aRnoosu4hmZK1Z9e3elapK1MJ17qVbDtnProQG81Ipnn6
TWXE92NmkN6b/6on69WZ28c4LA9F3kCHjHYmjTUNIKR6NkBdBYzU38e6CSIn2SbFn5NNc7tPG+Xk
1I+J7Rz0ujn6Wb6GWSm14fEUoNSjVf456s4msLFeYbp+f/QXV+rMB/vA6qNw6PHBige4virtjxXk
+utWqynswjy59N0I0ih1nAG0uABUMOD0CG47CiYviGIFOzOepTSRp4CyKmdlVC6qFTpqxYZJ1bKZ
xvnax164fJ3IIN5ENwqCOiqw93YfZ4kFE4s3BTeRHU93aPU6T8iPD6tCzpxq0D5uFtyyAq+4JesY
PDZ5RNUntMLo6EZx93HIXIX0rEmXY5/rSzcvWmoeRrZRy4ziVXMlxDlDfP7XSTDOogAygwXijF6x
byy1Xc0mLYlJm9i7pIm0Te+VMxxaZbuuiZ7RuEC9rs9yV9r5KccG1W08R49O5T/QEPgCexlqSPDW
Lcs0DknD2yakpAKiN01vaWRxu05TJ93A2KcCGIIxF5FqyL0SZ1w2WvS184JjW2TBUg90c5crSbIz
6P5fVChGLtOQP6jQSl1E6jQtyrbNQNbHj5ZPHCiBpN+klEOTZtdP6Ve3Do/RgJIWYsF3vhmyfYN7
V8nX9jiT9A8MFXo0KrA3/pSQ8uklzlcpcDW9/aVNYIjwnSJY9y4rpKfpsHZAa2x+b0ef3O2bTaJV
id1xoy33vtIyVSXXi6YRfjHE6kcqu0kAyKwCh5QXM8jfcoYmuinXHujJdWE0FpkyFKSn+ikyraeB
SqYxh9WiDyDZNZswJKllaFc80Vli88fuOAtdCngDTScGFIKW9pewb8n2M++Wqj6ZtfVS6OHR8ewv
uu58yfTwYUwbeliLGpNoKySPcy1cVHp0bDLtZYqjx/cnULtwYzLO4hID2xqOTk6Ko9KiB22KVYmX
9Pajb+S7ULGHJxojq5VeTtY6hJ1yFcX5sEsrZV+bRQiF+IwuGorslnYX+HO0rTs/uHKcLk6Y9fP9
RgdJ0DatWnKlnQfOeQUe0kDs00jBhxI+jTdJbiwcxX5oEXCj8ttSNQYsvnYybnsjgpQPYQfVtDJ0
OrkFtViWbMIrrkS7YJ9ONYO3W2/OI7fstH6fm8lNldQLvXSWQxGsmqZ7rin425zyLjc3BslqJHQ/
XFmxCxHweR2LphqVdvRp2PuRtm0TH/ig5MQil45Qd+Wb6hZByxWKgasEBUc/9j83jb/VUd0Uonp3
MXrjYTZwaWF7uPJJF4LbE9fcm6lg8a2B/shx7/T9ZyMGS2+0/YS0MVBPemEhzySvYiX590xxDjmW
wgiLj2h6xTCoz9baaJV4PWnBaxGZHZeh+MV2lfv3v+2sX+DHqft3n6eWnTJ2ezDNqO86ffCnT7D8
lzZp3p5lamjtrqApJPyMov6QkCprSbQlXI3riPxArxnqrnf7coPqe7Qnnhw+tIGNVqKWPlq9sZ7t
+KvjcL/L1WmdV+3DlQ//uRbw48PPrrF+qliO17rdXqv6z1bruesmHmm4gNWxrLOvWtL+OVB6pHvJ
3Jtm+wI0VvTizZAsQ3if2cpdEwU00HYO3OIz+55J0GHwJbkUufa1Myqu7RcB1Tk3iV0qc6gMFsBf
Db05lA3vtGpMlpGa/8uouoCANHhovOFzmc5PrlncagXOzlFdPizj6yoDVJ2Lu6oQ060JxjpYs0v9
n1af/w9Fgk9Fxv/OawT/E7P/csO6nP2/Qer1+89Zf/mBv7P+nvOHNCCRu0fyzBWu0P/M+tvuHzA9
0+lDG6Zh8EuOyz9Zf8P6A/IXz6YaYFI0tOSP/sn6239A4cdvug7oes1GZuW/k/X/pSvSqYj/bO5T
W6tgj4XTA+ZIVd84YMss9IdxOldMtviNf9urvODsoqJ1UaHFgZPuSm8bww/SN7dD6l15uHzlrx6u
//z1PprFThXzcBBCS2sYlq2dX4kcLn33mQnrS+rhNZnJXQMH91YPuWyoaePQOZZc1Qe68PVnxgYB
xCguTGfc6V0UA3gC5WaCePm9AZyXczp3AoKIAN0OCo72A1S61leYKJSDi7b37s0uP/490W9rNRfm
yBLX9MYFKVoaxQEed1eZ2nSfzHoN2DmxrXnNjaV/fv8lF9bYOovgpqZp5qlNeUlYIBNvRnE4UodV
y2ujuPSCs2isrHNkL21j2g0tiu+UXPLoUxTaydX776+X+UQe/GaWoAXo7QYZ1XVrhWm4mOdp+hLq
9njF2f4yNEGiSIb15vGxoyTTMCLUXUMQGOybNKaH0lHr5s++nsHm5Rr6tctWa51w+f6KXFr2syPt
ZXPidolvw2DTa/GDnqp0VoaGvNdILae+ef81l9bl7HA3dCLGQ5Db63AirbEoo9ntFuFMm/H7z780
cWcn3PEqtUTH3F53Wmne2fRvu4+tkmvT7eS2XKUUZ7aRnZ2q8vH9F14a0Nl5L1217B15YZ96zrgv
ws7vaH3vwmj9/gsuGPPzhLgbzYPadoa1dlM0bj/7UUhICJgy8a0VQFoXLiyzQb3l4/uv+3XSX9fO
E9pcfpvEarikdEHQV0vER7dGNtagkb1U+dp19hhz5R7AS9CIpdzqierCKKEErp5dKfZcGvGZcUjR
xe1Ta7DWg0t516iLv8J+uqlUms2HMbiS/76wbudpZMgu7cGdWms9TY3zHNS1Q1uHml4xopeGIKfs
zflN3TiyG6O21okRRd9VIBe3TYMgOgIJlFFMkKib95frwn4/T8qadkwOJLRkruJQoOyvOkDzZWCD
Tp498tmGU9pXjNKlKTszEXWKRH2pV9a6LZR5XtdaHQewUXpGsHp/MJdecGYc9DHQ3CmN7bWtBulI
z35CdgWx4cj/zRecWQc68ZS8QJx0mxeTY5PWcWflo6OYlDHeH8Gl5TizBo2rduoAs9zWcHxpLw+R
rFf6MJkWWVzVSACO4S6MZ+PK6y5M2HmazCsSM+30yd8Wijtnm6HWyn49RlnRb98fzwWvcJ4VMswC
kudScbZt2+ntTuB7KuqSWjquy6gdrnnrS685O/FV0Vc+NBvuttST+VNST+FDVbY1qgNFeOUWeOkV
clLfnMghGV1tUC1vqytjBOlNFYJuH1zcQ2K5yfibC3J27kMXYITrlC5djeaE+NKsPniBVqeL95fj
0nrL778ZROFHk8oM2WTSK31cqPFofrVn8OHvP/7SHJ0d8K53CmivbRt5AJZhTAa6nbwJ8HSkdeVv
ztDZGe/QU58QK3e3ZtMnEeoRgplp1Cm6BrG4NIizM554ilV5oyxBVRse5ZkuVteSYGr3iUJh+Tfn
6uykO1BWNZoy2lt/yuY73Zur+2byjLupt9Ir9vaCMTnPCGQexApxF3D4TA3EKKqQQ/mhbmCyORjV
7Kk0bYae82FC18D+vfBMQGxvN5gD/4qnqpaz7WuWaRtaKKkA8U5pzXt/i10a09lJnwJwFtnA8ltZ
XzobteuU4TbVdZCfReBE2n1i9Y5662qtNn59/5VcxX91nzznCknHgLT5PPhbbtuhdl8E5gwtkD6H
pXRRF/aHBOKFANOThu2tGuul/kz/j2F9eP/1F87sCcX05sxOvk0Mmij+NnPosQ1NyIIH27lGF3gp
XDtl69483urbMar0ytsa0EUU61nzIW1wgzilT5e26eBLqZgDCsjAkK37kUwFzeeO68bPcH9CO/L+
GC+EO+jH/7Rt0tqwtWmMna1pRDR1TkO8rt00p1GsmLdj5ndXovtLc3lmPCojyGNFcbytlQ5qTCba
zWbgHjRH/Ob2PDMeTUQrLUBAdwv+x9dvTKfV9aeqNMxpl0ddmS302S6D1zIDLnbFIF6wV6cS45sF
NKA0YClqe2u7Pj1Os+NplAGSoPreTxz4Kyt04S0n8r43b5nNOak6myA3BJ20tltQZSVq8qvYonD/
/ia4sDgnBpw3r7Dptc3japy3TRe0pMltOrBKy7kS6F56+pnhoKkgRPO0mrexDmRbb7UYWtNCv2LN
Lz39LDrgNlC4WsRm1RuhQAu1L3lg1r85MbImbyZGsylXjWkwbyNHmT8MFE7hQg4U81rQeenj5fff
PD+Mu7Y06gl1Qz/zbhTKOxuiXPM3p+bsbEPYaZVtwtNbXzeBaIC6m1TwFO9vmkv260TZ/ebj3VwH
ouGwrloC+ePQwQ483mVZ8Gx6ycfRVbZKYtOrMi51cMrvv/OCDzrVod68MlaVWh38hsUGA6sqEZXX
bpyAq5YVuoxgKLw2vfKqS8fuLErIfSucZ43muUGxvldAKvsNXEElfMiDY1+ZwgvLfy7hbFCJyePE
h86EA/7otUW81swiuRI3i+f/RTb2XPG7RXfWBFAF44VZ0c1dzX9SAb+lpQKmbtN/bgqUIzw/vrLZ
LiyNenbKtTZLfXeOu21jWQrsjYa1CmZ9l5QdnLAgdejTSK8M7NK0nR15nKafoKPZbqsiRqK1tvRm
6YRjEq7e32WXnn926jOotmplIo8CtrQ6qB1UQqrbe9v3n37B457zmRZK4Jm9X83rrvI+lEH9JR/a
z9Go3E5w2L3/iksDODv4pDeVXgNzv6k7yDc++lqAnHbZ5en3959/IS5Tz5x5okV9FfT6uA7I7zsq
SBKUjVeTV8EQWax6NdokU6AuUh+imPffeGlEZ97dipUEcUi/R6oa/KXRdKA4PO+azOWlJTk760ZJ
k64fu/26RPcjGHNqpI33UEr7Z2nFv7UoqieT+cZ2JeVcK0pj/zMEUweIgjTNtSH8eoLQkfr56UjF
+50LwBtyM0/AMDydEvi1p/96glRpdvnp29W+9NOGp1dzEywseHcCclOdm3SADfRrQk2XxnB2rkMa
cSA4VsmDmPr3wsjdtW8q829O/9mhTkZQo1HAw90GuNZs0gX/fzn7ruZIea7bX0QVIIJ0Swe6nePY
4xtqIiILgUDw67/VU+fCj17T1Olbl0tqJO2tsFdIx4CvoO6/zn4wefzvAOker0blVOCnu/LgMfms
ew+EYm/ew63orQvhP3w+EJY6MkK74sKtG2KrHd7347GzwQyCVpjOf3JCDkFWrbyxLmzu0Gv87wd1
s+xFw0e1SwHbIom+oQU7WGW7CWBpkEp7xwfvsYJ4LqwpL/w0I8YB7JJk4hYkRCBJ61V5THNwzTud
/fAK5zlken9+CJeWmRHtbcd0jiuB2uUB41BQyEpwZdxw5SsWWqdGmOPRImmtLOl3Vc7wSJKVPO7A
plzZPJZaN8JcK88FgIqpeEY1FKYHc1WAsqN5GG7PD87C+qKnv3/KUm6rWaVEOsR+MYknJv1gLyqK
afBApbSh7nZbTbS68GuMgHeyxJWNrlScAmwHClTnbLsC8rLnP+UU2f97/rGpEfFKQrwjnXwV94xA
vh1uoB3kRGq6Bqteav80R5+GSndTXk2TBWI8t+6QcL+TJH0sxJrL20LOpUakQ+CnAgUr7GPUCitI
AGNDHRr+NND0ihXAO182SEac10VnSUaVimXm37bSbqLKHe77QL9d1r4R1EBXjKLDZWDnygxiFclz
Njlvrl+twa5OQfvVJBvBTLMxtXA6gFhJAnUMolFbLUDbA3W+KWEbmmdxmEgCjb6+udXZnG69k/XX
+W9bmKHQCPUhBcioQMuAKObJ3TSVNURMmHsAbDfcC1qq42X9GEGv2tK1ywT29Si23xdVMcDBC98q
XCjXtOzvZZ0YgQ/QcxuC8aLicRACFgfzfVVB3z90xUMJUZLznSykL5MwzerAy8A26WPq5H+A+YX4
ZavDh/ONL8RjaMS727u97GWGbDKMd06X3pN5uBZKP13WvBHus9ewPOGFim0JbK3bNLtkbD7Kll74
841490ZPjxlB+9QaH4o62Y95cwVvvJUTytJiNQK9GROw3EgKZmxgPQ52qyPwFXGlhQx3Z5P/P2X/
/wfYAz/aCHfHESKcLTDtW4x9D25uOjSvSehs07a9U267cjxZmmoj6i2O24dsMFaFwlkumXcu1GiS
iu/OT/XCMjXt3j0xTkSjRrBr5uEgR/fa81dmYeGHm04bQBD3QSNwSyZOfxRdAyNLyNp6aiUdLv1w
I4izstdcKfxwt3m2BSqw7M9lI3JaVZ/2upLlUswF5tVp6A83ae8KFh4ua/o0VJ+aVtBV09MIfZmp
y50XYIvcOFek255v/fTlX+wPJqCOAvyX2yXMv5zkvuBwMe3La+qKGGowj263Zmew1IsRu6kLSSXh
2dYO+fhxdqCZYwc/2m6GqpgNuURrjb2yNL9GEGPVg0Fs40zgz1AtRLGs3Xhgfq9k56XFaUQVT3nr
tXzqY96mt72dffgpmFaNlfw8PxcL7ZsQOIjjQVWshgaZw8UhQ+Vhm1j5U8bpFF3WgbFRSqVsFArR
AS39ByrqnwAg3NKAXZahTegb8KCT3VIGxaaKPGi3+FlCk7ML/ZXmFybXN2LMGWEmSbTTQySUeHdB
44NLBWOLlUBYyP8m7I134NbjMAxzhpNuXKXUz3CGLmBtvToZWTOMWprh06d9imXNlDcWDLEMRg78
lO0COJ2tT0+WlaJtwLa+bJ6NcBNj5SWoWfXQsxU/rHF4G/3m3U7Kx8uaN6JsIMSWAcFQ1V6GSshp
d7RKnIyJWjUXWBooY5+UfAjx4q9xuHf5jZzDjzwbb5Oavp7/gqWlZERyXoUQn+Kkg9YtOQnVZrvM
o1l8vvGF327C2lQqAX9WA+49/rT1bHmkAd2V47yCIVv47SaKTfpWPaWk6mKodrnwkQRrVzvtZSvH
pE5P3Mnx/NN3sTdBC7UkV83Y3LdDtRLCC0FmQtNclDYBKLdkXIzJE6fBVZnbLw1+/qY9vfieH/+l
Tk7z8inIGn+s2eChk5Zl0M5k4kBp+j1oqt9WXezP9/E1Zdm1TXQahOu6gjsw8AucJq46AFd9x51A
WPB/k9G5aYeEbeuUH1GQKTYj4NjbzBbPHsRM4iqx1+4LS0vNCPQRmjI2+PiYLu7ed73/ZHnhS8fI
t/NfudS8Eej9SDougqaLEwvKiS6UlYU42tXaI9rCqcD0NhoS6J7mpSfjsc92oavJZki6x5RIFbk0
u+18uZLbl0LGCPds9kBa1EUXgz68gZ4mVB4vPLCaOLXRkm4JuIeMOUT4FJTyg/y2DYSGyKqLZ7qL
5sHEqoEVpeui8TFQU/9gIcmW3HuzRPFyvvmF4fknvvMpYMDs78oAzwDIKEN3qCa7h4I5bODOt76w
iEz2YOpyOKISV4Lo7LyNOVSLHG/nWWJljS79eCPawaYXhbR5F598esadCx0asHxRNi5Wfv9COjE5
fB5PU6poCZdtbT3C8PylbMWDrpsYujS7y4bICOMy81tcztFFlwy3LU1vG6UPfVav3CCWZsAI45JO
SdUOk4wlCX/ZJ8NNi7r9o5OO2cqetNSDsV274WDDRBcLVI1TB3awc51C4RwWZOzCTzAiuNLg7uqO
4xO8FLrWgXufcPueS/b7ohkwAWm99JSCSLGMkVCvh8m9LngdU7iPn29+YQ2Z4DM2pqXKW2h51kX2
DUjpp1aK52BI70W7Vh1Y6uKUZD8FMQr7AL24BeRCUZGDLRlu0O2NptXNKOlly9SEm+EFtE+C0Wrj
LqBvMLmF0lYNHZH2/fwgLSwiE06WwG+5SEWOLRVjBa+fdISaMk03yusuy6MmoqwneWvlDWvjgulX
redH6RaPymKv5z/gazKya//TF/k0B7Qbwt7zYUGr9zTWR/4OFVcUS9OPk+Hq/bCr4cS8LR/la9Js
1yAfC/nPBKjZNm6ktW+3MaUltGw4ONobSzfV88o3nZLEFw8E/9SMPn1TnjNwo+DPFheteJ3D6gHq
OLeZ1f0krTXC0z14zUIXQlpgaUZ5EUKqC5LhUdnmK4O69H1GahlyP0gqStp4ZhIuzp13N4zpGqJ2
qXEjrSirpo2vmxay0PCx5nApahvxh7KhWHnPWujABKd50L9kKJi38SS6XsQOFM7gfgEi4FoRZ6kD
40oPWWtFZZWI2PdTG2opOoSss2IhRJ4vWwD/FvunBQAFCNsbmSXiZmwPM1EHPF/ezNN8mCrrGj4l
h7CV2zmHIy7DxbnJoBEYrFVfFk6I/xQJPvUdhlpTe7BFTAr5mkN6O+lDEdlBJze6mN7KdO32v5B7
nNPfP3XUg1g6daTGu9c813+GWU9XzuwWP4pJQ4/n/Egu9XGawk996EwG0Ko5DSTPm6iHG68o3Cdd
OhfBfiA0+9/2S+hQgjuvRAyGoDhMHQS2x7LhKzvw0kIzDhEDGcgkylHArcmf3+wGIn9wwhZrdful
5o0wJ8j8vjthpll98rIKFYULtZ80UD47P/oL++O/Qv6n0UfxtGhqMYiYhnUO+YM+lpK+NnX9w0+9
C8+6JmANXjRuG/QSy8jrn7O0e+T9/MZot/KysDBIJmItTaaRlGXaxmHNPuoG2pcQhV+LtaXGjQNE
W00htVQlgMm35IcVOO5RQbP3suXzzyz20/BDPobnIfGbOIFvLh587a0sg2B3fm6XfroRvXKCOJ4o
0TiUTaG1XvsQ/VgF052qlV9sgCYerc2gtyeo28R5PmXWaxrOzskaqpEJeQpsReS1xRP4AqokpNND
FyahOLbMhXWN4ymfHlUL89Vi47FknGDoIMi4Hccplz80DaocnnyOg3206Ov8WMFBQF6lGvSz2JpB
fnsgXYHCLIMT9PBh90WRPbOk8ftD4HchhbF4YE/7UTMng5UA6ervOvS85AG6+1b+006DQv0u6xC+
m6Lo2+rupLfvRDLLoePWk74eYRQp9QS8NLR9n5iu3AnQ46SVEJ0lkzrgaXiGMx2DBBEw/iKwj2Od
5OzYhIQlT0pr7lzbbWInePhQhNYXTqeRyCrtKfxy0sQWSuNRM9Z4IoXs7fm1spCFTWwekJ0Tjqyl
iMsg/xh0fc+c9CoJs8sOsbaRxwZUmHTp4rf7KkGWKa/ChsUzZdvLfr1xYPEHQICcKhexy5iOEosV
kdb5b4gurGwiXw6Pw0wUnrRTEhQoU+K5J8+jBimMjNYHuJgvF3wA2jfOKzkYxUMNSGScQzccCGir
3INslx0a0leXpBp0YSQyHmS2gkNaF4eoAh3nkEK5pZTe0/kP+PJIgtZP+8unRCardBgGMSDXaJlv
ACDOr3Einnetlu5xIll7AxWhS8q46MvIa22d9eD3MAwWWNAQx2m/yRo6NFOiVj5mabZPCfXTx9iZ
BEGfiiaWfeunWwYR56MLkPJ3vNmsCgosdWKEs1PDsN0iWLNBWvl6x61M/BGK69+hhU9aCYzTL/6f
LI2hMo4nfdWOicV7TItX/gWGG/J1XbuSMr48OqBtI6aFGiFYNoUNbu9N8FKLSsFcyGp+V940fods
ZvP3sqVlBPfgQ2BoUCi+li2baUTSLMTlEQ5RN20xE0iOQThugrrPqH+c73Bh0EwsHsTGSsfWKY4r
tPlQjRrjDPpGl4XhSU/+89oS4ZhAUxybMnTP5YYpJ8C+P9qXHIUcqMr8t/URmnSdn+EVrm7gBsfh
dnvdF5397bKBMYIc7htpkTQNsnitwiteE/sDd+BpJayXht0I61BX7Vx1OIoWSVkeVU1zlNv7NYTi
wmqlp14/xbRLSsWy0wZHK3oFh4w7HOI+SDZ9Uz2c1i8bHzOkpaOVxt05tiB+9weaYvOfuVJVvxJw
SwNkBLPvkjrneYFLbRAO1rFgNRx2knH0V2AgC7psjBoRDapxkgQlrWMAuvriIauniUKCsHbFduwa
6yXtqjuo8A8uHOy6ydlbrD9BJKrWhZGa5fvNhSvBiHgZEpwgc5wtx6nldGNVOV43K0iUl/uLJsqE
4AU2mXElQepKiMyrm0J3FC8puu3XXOAXpio0ony2lQTd2a1jQpwMh5ExHz28A3nDmmbSwu4RGoEe
wAhO1i466NLsveuLA5/VGwgcvy4bICPSy76aeqbmOoauTrfRKfk79/7ab18aHCPQIa7vdF0RVvFg
w0jWLa5ct1s5py1EeWhEeWVZsNyD7ks8j0C/QrAgrrn7GPD01krd18vGxojyHl7FqQNSX8x8SiAs
MIywVZL1SpAvTawR5GOY4fKNuY2zqZlvUtvR27ln+YtHubuy+pe6MMK8y7268WqninFquwuH+ToJ
3JirtarH0vQa0Ztq1F4D2WB8css7kIRnh1LAZ/v86C/8eBNkNxZBRoeCVLHXdFk8ebN8aXJvOPBQ
1RdJI0G3zYhej2kQ7Gu7wlG5zoGXoofEcZ/bab5sBQVG8EpRw76bZRghj483tGf2FruR+3DZCBmx
y8ZiGkYHZ4CccFCame/585H3uTfBct5qwr+XdXOaoE8bamVlXTuwrIrdUj2VjbNVvf2UOsnufPML
q8hE4JE0UEU6W4gDYsNYbYL8GZ7T5ewnK4G2tNuZmnaQIOmpLVOcZsoOrnrs4NTDQ+tVML6Fgnij
943v3U4k+Ws3cA7M1l5llhawEeB1TqlVAHC562biHEjRp/thssRzzf36sgA3Cy5QLneU7ULNPlOJ
2DtdVsaiIn7cw4ntwjA0glzMVmVDeruMh7n81bTltQsbAFzB1vxIFkbJBP2pCYpJasIPx9EfRtfg
xYuPLPTl/VyyZlg5ry11YsQ55IeSBKozZTzL8KdfFseG82eRTyvnqYUlbAL/vMFGkR8EV9C0mySP
ZEv4S6j6NYzFKVt8cbczgX+Z29U1bNwwBSRPQFAQ7dXE+/d8JM2uLKwggjuit7KiTrnjq75OI/gp
2Bs3V3qW+BRHOrd5BodDVUlQ+hwITkFMZ+1KuTRip79/6oYFczj5HQ7+ztg70zZTAMhGNHDbboUT
sTTjxt5NhzEROETjO3gwbR1YFtx3wpWbmTviwlk34nsKMtQbxtbapk6qm6vcduw71xXwVzqfGE+i
oV/OhbF9Bx5xdRAoLCtQISrwTVvbh8wIREvBZnH8Yc+1aLotkAF2EcOZnIJ8lVPevDk+2HGiTMWm
Cj3rKUzh0iujCZjFfhdyZpXvonGdcT+Kkbcb5ef6F6k873oQeX8F09sBjD41wjuc8YxHdpV58wt3
wGd6lAmfp3tuA6p7lwtuzVtSWby7JQ2RkFx3k2b4df7rlybQyDv+HLTuiWS/SxMnh1dwwW7g7lQd
Rs/O3y7qwgQqcisnwzwMRdzn/rcusbdYf4+FNa3M38IXmEBFXGlRIQxgW0HmTsBQyDu2cw+36LXL
00JaMLGK0Nep0rnTBR4t6tIFyWiS/Y5NQIls56q15qsQHG967JiVX4TjgPPdKWt8ClunZX7gDfB7
sIQV7GAKUu7TttoHASrvPXhUK1XjhSRk+qFwPPA58MIoYpi0ZVDgtJCA3OlK1PU+GLu1yu7S/Bg5
CM4JmSqkKuIAznHPAC5495Sn+ofOHetw2QozspCdsDB1RVvsOk2KYDuVuqd/Ow/uJ4dsBLtxJRMt
jZeRiYDiSBUMtlOQcVEj2StfO8DfgVWQVTOFl8OwWsb6mveLFWDkpJTj9SaRsMGyq78JfQeAe9fP
5K/IyVZLcSwcugM66a6Xa89oX5af0KGRBywtHDxM1EU819aBO3wLZaDIho/z3PaRdqqdW7Z7TS9c
FCaeMSRJQecyZHBxbcP+yMrO3zeUAa8QpENpryzwhaX3P4BGtB1k0IzZ6kbBRxCa7ptWNfVDGVhr
7NOFHdYENXZQW8iyCYW0MPT7fZA56Saz7LWL01LrRiIYMjybEuXwOJgI3ctsyjZ5mf49HzVLjZ9G
7VOW4XVr2WVVJdsqKY/M63aT268M/OnA98XxxgQzIjfaXdWXyTaVcsttLFrI1+OCEzn6dXT4jVgL
yaVvMCIfzswY8QLHNTqn6ipj4P6UIWBQ50doaf0YAZ/4IXRTicW2WkFwl9aii4hl+ztYXv4538NS
oP87lHyaBKjQysSHhE4M89A/bta+g3J4B4GER6nJPoGfhB74EIEN9KcSa6tqIY8RI9bTIExhvaKy
uJzccj80iYawP3JZR1Jng+IJXUnLCznFRDtak0bZp5IZtC/JtSTebTIkNyMZdz4c9gAeuYF0+BzV
Sm/OD+bCYjDhjzq3W9WRhmHV1da4h+kiSDxTTeftZe0bzwwckN+29GqG4nVwkw7+fvLb75c1bQT6
xLVOqxTHsLKHU0+taiTe0n863/jSPBiBPoBpMTdpg0AX4bdkDDfW8E67j4o1W1K7T8MEH8BqDQCz
NAmnv39a0DOUrrqhFxnemlN72/NJ/U1kzdagdAshaeIQGWDjXlj4bAsHh9mNeoe3e6tx/qohma2V
sP8nnfVF+jLBiF4wO5BiS3nsTBYZrqsir8iPMNCAXwCZIK/45APDa0F0GxK1s7bZ49jLpt2FYMT2
P+AQI724x6FXXvZ+7xqnAW21DhRZ+tMVSPbpsRjqKttD4F9YF0aOkRHqLOsD6vBwq9hs+Ve0qCe9
h9436OHnl+DCIdoEKMq+UPOQCLVTDVQj4af8kCXVXZHIP7497lW7xp1cSG2mhB6OYT4RpEI/AmrO
GiXyIk/rqFPWofLCFRj6UidGHhDh4HVJj04GNRaRVTl37pwdYXL+xpzu1/kBW+rDSAgeV1BEUYD+
5+68r+v5oUuH9zDw/+CB4uf5LhYi1QQjNgWltk0gkTK4vIqoZUFFRnv2/rLWjTyQ0qmwPYv0uwbM
WPjvyPSuDEn/7XzrC2nABCF6eL4iTtD2u97u6igLEqC9euZsOPXWSE9Lw2Ns/pkcnQZV336XQG7g
VWQSKlqBPa9JyCwckf69on7Okz4f214NEAiWWKAK/l+T7d+6GT3UAi5pKXy5wjWq4NKnGOEN3jWZ
CfW7Xcacau/bdb3Bm+maAuFCbJtoRDK6ZC6LvoOBWbqD/9KdR4BxZl37Vzlgp+XT7/NzvtTPaSQ/
jZgaYS2ZwgJ9l8DuKAvShyrk16Vo771uej7Rf1bS/1I/Rnj7hQos0mJmRse5lyjOorTzVI4WzIJg
rTRla7CbhVkxsYrWLKo2KQm0ncBc2jKw9zZI8ms6ZwsRYp/+/mm0ZhBNkmyQ3S4U7s+s9B6hMfEX
lvErZ7ulH3/6+6fmecWrphGe2vmMh5HlegDNz0mzOz/VC9nPNo71pVMAzdjgytMkSvHdJNXkbrmq
smo/BW4pYc8q3DWJ9oXjkQnVSwaSeE6OTylHucsa/xrK87d4h3vHrr+nTfKXDvQo9BrTYKk7YzMX
PAn7PkB3fSavpraHAbl9XU9/fP+DAgAH72J6oACtXTaSRugX+exzCguaHRVwP+vzARuWbIeI9i78
+5KVMvHXi42acD4G0YW+8n25Gwo17CtOYedoheVNOsHE/PyHfB2V1ET0TRUJgllihhzctyMQBX7N
Xg4jWX4/BsNPp23WFOqWOjLCf+aVNzd4TdoxVrZRYYmrqrBzcITS+7Av/9btsHJJ/nqRUxPiV4fw
FAxpInZZMfBIeH4a5bOoIxkMEk6z9kosfR2p1ET3JZ5XSicP0E3f8k2ZFg5qDblaOTk6S80biUA5
05womeJ1AujdsEDJciL7Im3GDSSBb8YRnPHC0m++p48gM9+xzGv3kDyVkdP6+97Xa7bWS9NmpIyE
oCsFfPaOt/3fgNAMknLiGX56twIyfUF7EaffoSYCEGUBPL5PjO09y4/YYP1qyvrl/BL/+khATQBg
4bhOUpA23LeBqjZeO9YRG/3kkHSVuh7wwPEN2Gw3LqqEX3RIo8zIDk4JVOEMObn9nOjSh1ur0zfX
gVPWdCUxLKwOE/onOqpwdxFsTzndNV0blfZlB0xqAv+gKdf2k4umB9eN56zfsrDbnp+IpV9tpACY
nGQJD2GJPZ+0t2gKHlDVqjVpwoVkSU/54NPWCR0c0DWmxttq4PL9urippXiwg3AtIheWkSm450Nj
iktSe9ta0D9uOfq/ZQDvRpUk7Knphncy5t+VkHeBnKdY80Ed2rovngpIC+1Uxe1IT00TOSV4UCXx
HgkL3ChnxZra4ELaM4GDtXDavFRNiBpDnb+XbYkC2ezMALw57ZUHzY/n85O41I+REDKrEB4dk2Bf
Cas7gHk71X9cBSLLIa3mkd/2OK6sca7+PWn974sBpcZlodNz3aq6K3dVBJ3OfXFgyIGRiuE/yfbb
fvuio/jGu893etPeiyt6QP7bpS9i40bFVl0kOOxQE2/ol2TQMIYrd4X3ooM5gk726qL6h+X76hON
XAEeJp9GTNdO6kCwaRNwCwejbdEpP5iisfc8xAo/WTlvuHRZ6EWtgisJPrRmmtsbObdYW00pAl7t
hZPmBZRZ26RzDl2ZBe0HISOgmHh6yPsimmQ6yhEckow413DtUsltRXNphUcN7YkWCEB/FOWrBzJR
89I4tdTR4MKLCJpJNhRKSV7ZrdjArMjO2r1TBlOSbqd2GGH55rEG158kg1+0Dml+RQrSb1D5F69+
6IVRWc7yu2xm7y9sEsAyD+cWTrFQBq+SKMcFfI5YrZ3mCupk/EqMgX071ewEpZkyjatoxSqri2s/
8bKPkTrCuqrr3EtVFDYyuwLYKojH2itjZXN573YT6oZFBqz9THkBv4mKQLu2CSf4gbNCpZtcj+ne
t2YPZtvZseRsfq+HOk3w/S4jmzIbtd4mCak2QW7TiCp7UwbejrgsO0L3aohp3bl7wE63hfB/Cznd
cDCANk6ob8nY7v0GlIJkGOMKr86F6PeDZHzTh8cmZch7t0Bw3kNS97dKReS2XhbByeEnsX6CZ3VL
Le3s/V4V1ycA+aYHaCGnvQ1nNUi1VVESNAfNQNnV1tDdOX3vbShJmjvupkkMLDIp8czJIOGH14fZ
xsKxQfdNc5wb8bgn+4nhR3ZiO80tu+un0o5G7EuRgm531DTeLzK5x67Wz3mugkiO/lUly5tk8jZh
Tu4GXu7tid66yfBdDulrzoc/JPBLCEuLLdhzBairI/irFn9zp/RF9d2DP2M62pZEFKWiXV3yn83s
/3Bq681j3s9uZrdlmG2aabxWMH3glvs6kgAKydW0sW0On+eWv1MI2oA9vC3c/q7MinDTVcMva8w7
uKeznZe120Q9VzTFCW+fCugyDT645xM52Fn3rWDOM8nI1hMyjKZGPJEZmq9M3/rumxOEe/gr7HTu
39RuCICTx16HsbxldvkEQ92PKdc3ZUh3vhjgfNFurQo+49WRBGxvOc4dTNYFdKi7uw7yQLyT25Tb
x8bODxCc2GWKHkZHx1ATuU55HbW5c92m/T1IM+m2yZqd4ukRJn2brMi+YylGc5ncp+n0ltjdFh5t
m9n5zib2UAx6n2mxSVKxbbxsy4H6qieoyDF2J9CuGEekgnuvaQ79jFVSiB2gjA+qs/YqEHfplEWZ
qHcwstmNcI5wOpZvpSrv00weVPknDH65pPgGvlAMt2uwVHCoK/wrN+k2gfTe3IzjAgoDt+ooWPbs
UvdoCzi4pLj1wKUgdj2Zb0HZu3GJvS/gkRPBJDXbUDmWN90I12rl0p+Tk+/p0Dy41C4jgC5/QE16
S4L0hx6mu/lkbqGHqxZrAEaeewnHgKiy6/EUWi/we3oIc/chSdqf2hZOVCfFGIGkidO2y9Kd1wkC
flD/26ftbxhl3HM46uxbyHfX+YkMWVj3kgXgLoiugklAOWNhqO2AG+9WB0MWpT004JTled/nIqmf
YVDGRFT3ek52Srn1i8pRy4kAKgkfepd6z7nWjEbhWKvn2smmLWxCsQQKWW76LL+zp+S3P0m5qSEJ
Emzwv6p5HqrJevAcBZnhrG2ApswtB3SQyu5AJue0COPMI/zNq2DzsXF91sBMgJdhGwV+q+k3NsJL
MwJIH4rbWe6FSAGJSPqIkl69eMNQf6sYTKIjx0MK2s6QPEPsc1HtOggEb2H6Ne+ILNvwWeKR/yGB
mizZTQnQNVd+E5Q/KErE7zTE+1gjJbmDzbR16+rG2yRjWXnbodVpve+0ktauchjONP7sFHFl+f0P
JwekOKe5dQ0QFNvwmaQp9HVl8ZgnUMrHTpY2703N1Yk47234MNc3yZjRzVRV9ZG76GHr6tKuj6Rs
lY96KURCj0E+DeyGzcTybimsECIVtOKuzxiBDYKy7Le8dHRw3UvpqLhMlbA3bmmVJOqFJX50musf
SeLW3wSSyBFbh/WW5KiZRiOGCjhxbKB/plIMzrbtBLsFHey9qBg+IYQ73a7vWh8ROVhMbcuOgnoJ
ABO58uBpvU96Vct9XvZs38Pc7lvm0vz7nPDG2gcgXCaPWnK+RcLCT+m65tiHTvYMIKj9K00h8gAH
JK7JzVCx9m9adcTewSJJfZeSadiNDmX6Lq3Auysy7f4m7uAJzDlpDqljT3cZZvyjANjnvfEATegc
6HpFsoLw1tD07Lps8SA4ky7YFUUZxprm5SaxcXR4mOuSxV3h2g+VF7RPkOion6eqbQ+eYhJR7QW0
3vRNgEe+REv7gHmjx5mnTjR4FX3LhhRPNCyU2KK9bn7tAGbIr6gbhMc2b7MtrG8+pON19a7QJAue
Giaz7ydvMDey8TD6q7dcte8U69xj38FU4V5B41dvyyHHljd5DYkaj9UtYtIr7wPddDvLsdJHPvrj
e0VR1PY6O3xpeqe6QgnA32d1Pcai59ke2tfugfnhdIf8O/wIBkt28IMY823R9/TgpfhN0wRQ2Mke
ewMio/XoT2BqTEEOlGyIQUZGsqxpg21zeJXaqfNtk0/+gFpQyMjNzIfK34SzV/wdbad68PNugir5
wK/rcQzfQ5JWG4tzZwPsItmMvlOjlxYbIq58nKp0K8OMl38CjuIM30AIPIQGht+Ovu1tnLTDo6fS
A7VJhAMZfZeMeW9lltj8toWDbgqOrgr8nzW0n7MtfPqccEPt1BmOhc5cf6frzs5xVpnhEnLQoDdP
uxlUJyuaBy0efMBnu0jDlt2+po4F+KPdhvkz4UOtf5MqD7w9pMlRDuWFjYANBR//j7Mv225cx7L8
lVr3nVkgQQBkrcp8IDXLsi1PEY4XLjvsywEACQ4gQH59b2dld1VF183bqx8jZEuyhOGcffZQ/K6s
al2QEbWqvoTBpLCz3S7aAI084hUAqG7ToOM/tXLgNOGTJPHDpDkm95LLdMdhuJMPXTH3qP7k5AjN
oUzWJo9jFkWoqlr6UDdN9EPR8pHBDiifyj4o0Fv2xSNCq+Y5Y7Tgt5CW2/THyEA48hl838r+WBYg
vK68YvgYEUjVgjxYluGGoI5VZ9rSwWwsjtKHdiiL+sY1kuWpX/2w04s3S44cXBK8cfxBy4XoMo32
acJE1OQdD4oxySZJ/PzTyQBSBhhgwinF+GSdj4qAuAVTRJfojudzpNP6XCsrxbWLES3bZaabLNLF
52i54PxJll1UN6HauloH6am3jgUbJCJS8qCQfjRviJ9seoZNsUq2blrId3j0N3NeSuoA6ivdvJX+
qxl0IkrSfaz7tstqGGOtGWmj9huRqE82vioQfqyVX9lmjJn5oQkqZTAd2zq9TWFMt2zawrD10gwI
0rovRxg6b5l2QbVLsAQ9Pm9f+q3UySI2laOw/2gLeOpulq6tP6HosM3B6LDpv+F7WeDVgkbD5rSu
iM0LbPM5J72DW1pJRlRpIciGoKQiJ1FitDnzYgf9rBhzaIE7eo6jKVGHFhoOu2kQbRffpmsv3tXY
4sgxS1N129bwQGezgSp953A+s9NQSzm99dFIDMlKR8MUKTiMq5/10MO+CMElemkfIXHulgskKGOS
91EXxEjNq8L0WEP6PDzJlcCi9stgtH23YdsPR5KuFT6eTu9lGRfyiSS1qR5SAw3OPXHtisS2wno2
xZsxGOfwVPZDQz+kCVV1bnhPl73heg4OhHq3PDcxjaNXsH3j9CN0srgNuzk4gU60/kxVCG8BBy1u
SeIC/CikSLsTIu7m9QDjUPpdAadLNxoZXvzaCq/W27I2vT3URdzx+4iQNX1pymUM2Ve0pYjyToTS
86wh6SizVPNxPoWII+xwdhuOTg1Drji9bbsaHj95YBaSbKoeSwo1MuLkd6uAacBN0y1r9Fh5MoxI
lE/iddvipk2CnOBV53Mtx7TY4OYsqhxCEhhoN4E24Yl8Ce0PpmnM8lJVaWPysoWhQZPJZTBiPwgr
yDEiXxFIs+UJCk2VUFGtyGdBpOnPYtb2SYDgzfOqmBDLVAqYLuQR7bk/g7wqYEg4qTXYLrWOn0oY
3VOstThd96qVVKCjLAmy1/Ex2xcYfTLcUVRrBbYTlSsGww4eLO5pQaT1UKDPmYRvs3A1DiCL40WN
fPumUF/byNmZMtQDHpnlkEBZKR8aYscQgbRmssPWBv1E7I6lUTG9kWCKGp9NLu7l2fmxrFTmkWeb
HuCTAJDNw3+gvGU4NdVDWlrHLy6Gm/Z1VFjdR5OMaMO6Qg/BpndRsdxQ5GHew1C0HJ86Ywog3gsm
qhRGGrh8f1Z1rPl5nbuE3KLzHopdGwdRf+pLG6sEHZmaXJM5TxOs8bqs1V1IIY0+ejDwhkvn+FRD
WIxUSFCZ0iXr3ZCGx5Cm43THxj5o36LaJ+qGKzqiuW8rraoP44ahu7EY5ytQoZdyfSmCsJmuSmpW
3UKn19Aj/Fa4utghQnDvVlqiOIj7AS0+V4SmeLQuw2zfZyQKA4dokjBuTlUzLV+LRdOozMDOnsl2
NPDGyOZpaaPHNkiTE4007Y+YXs7RhZgaecD5EAYSNy+44W7TawFrKGROuE90nxrnIlIaJ5NpSIMp
DtY6Uj9lpDt3jU2C3MoyqVX4yICTk9+xcaroyIIYrd404Hx4LxPQV5tMyE7W7zM4uQGuN9pL7/Kx
F/FwDIOZrO+wIK6mY2GqKbprVzeGe2Sc+HvRTe1xBNw93wBW4NUPOne8+EYGRqdvxC+gq+YlDyw+
dEfLFZCCWQ1cQ7OKh+tAsr5tA32XiGn1HwHCBynIEmELhdymSNuaqVy40vJzXbTR8i4HYcrTRBOw
8QHiwQAVLiiVlrtW1WXyCTCgCJ8irB6/m1ECzfckDJLgiYxRUpx6rZrhktZMrhsxV6S9KsjP0SaA
EYY0jWzk4Ncnl2bFbnUZ3DnVuukcWT3LkzEFAd+HRUCOUzESrTAlIwmCwBO2TDOaZuS3oRakQIbi
Q8kcbw8ebNJ4w6sqkJuWJKZ4V9w4tLPUE92jI+2rKM0QruANuHZ84hJkosaEZxbW8XwXtgQ0wtVU
SfrkDQ6PXRLKanoKaJdg2QmCqr+oedXAY5bRFbiRFON6NqrrAp9pxwaFmQ6oifgBFo/DBdM+vJcv
/qAsLz0iYs0TyoYIwErciDE9wX2smTA6b79OgnIAHMRz5Bxyuh1IEZkcCRBWfmskBvf6prXFsKQZ
SbDwXgw2Gn0ZmmGhBmRL3Aw0F4p25BuMkxZFN+UkWIRiks8KcgNCTAqEYB70vJceu+GVAbGZd5GQ
Ksxx147+FHTl1GwZRg436VQEbspo2Or5lCiX1F2uucZwz4EiNW1oEoYw6xqXlZ0xBxTsmdDUWJJZ
VYTzAxxqm0nnboQhx00c9F+xd3o0fPkmHeogl4N82mBcSBckce9xf+PaaSdMI+76iBf0UtEydfch
gscbsEjYWCmwMCgO1DGbWyPLXdpUOOMhqCmnH4VW49TsmG7rps0K+NWgl0063bIuU1WztAgQH7lM
0JfHrid5PPJgDDO9AhYGAiBtKL4Vq6bJCXe8JrdIqxmnne6YlfhOIhDAHgUlInq3gfVOZ/EykPYj
naukafOmQUtcZEz7r0q6hastexvAGoldVtCAfuFdrItllUGhZtVRrKSqPxCV+sW0r6aEsTZTI6oB
k/W0adddFa4s3CEFtm6uLkhSlWaKDynJ6Tgv0wu66NXeQrJCw02YepYeQ2ii/e81tFH6LmrSjsOQ
RI6x/96aoDDDDntXrWdcXN2EojBhw++8aOEalRUT9umhaoULL10TJOTFd0EqXiST6THubIukN+3E
a4WGfn6TQ1uLTeM7BrWKH9avClUUQCgLO0vEnQ3WA7fACv7GHYyIXxKHrfo9MWCdqk0AoHVC5kWq
ZncFHVR2L+sMV9hsgq5B52lBVXS7AEQlHWo9OFvvksbX5UOpgWOeJy84emVNqh4wKdfoYuJIQ4jM
XbmYOEvlUsQs86NSLkVhYmSxHyJqEohomhEw+zobfAUbSAZ9cDYta/p8mc3X5aD5wORpVAP6d/Bi
gRd/qDHo5p1vtORHnkImuzFJqtF59SFcjsqsRnHUPQJaS/un0TdBf8fXaDW7ui8LnuM0aIqfrZZV
tV37pfBJ1oqhVS8sheoH044IPQ2EN4XIh2jBrBQ9DcDc6wo1EsBqR6e52gQcjqen3ngEHwMFiTAd
nuzkxmtE8QTVeTEprZEjia+rOI1JOjQiR9SPGHfIt/DVe41XJF2+tLBruosZ0iPyqSmDYDeNkMwc
YgVJzo7GkBvhSErI+CLWOsKmLGA53R5nDy3fjkRAZJGqW4X1bT0OPZy0CVLlL4MIi+gOaqwQmlXS
4XhDMtLaQBqRSVvFJd1iobLo6AtYWH5npEECagkjKXtLZOyD7104zX2dewFE9HcXGrUg72ZWcbUX
bmbVd+/mfr2RVSenTegNCCH4kmpbj3lZSxefBv0lVAEgZFIkMgmPK7QrwnrTI8cj/uGjTtvcdQMY
4Th+4U2QVTiuq6d57RP7UsAiJvnspspJPC3qAvIeUNN2S552wuGyHBwyp2+9+aJ7p40fggt0NyOQ
YzN0Rn9P1o5WdwWIAemzaDtf1AhoQADmsvFuwkl5gB+Q1ftOVYhxWky5umtDSZReoUZZuwNGT0K8
JlVa6nob8F4WZ7cGvKu2SGx0et4GMLnnN5ODTCLZ4VhZ1iEnTOnh2DSQo2ULkgYfl4QhZSFrHbfi
OWjm0e3KAovr6hLbytcI/lZpXqC9l3c9omeTZ+CcJZYQc2uCqrNAL+WvvJmC4dGMlLa/s3ZEnogP
S0VysPf12GQokIr2YwUXjt+0KxDO3we1Wuh7CaJlXmLpbXezRE6Hz/PMJTmtZvLTwXSgdGJFm7g3
ZzSXsA2nitjyJVqLdty2BZEtwOc5iO7juYk7kQFFoeIMBexido7CV3JXdYiN6rNgTtr2iHEJR1XA
Zsx4RBarQtbHZpz48nOe05qPWSdGHz4FY9nZQxU7AZYD+ni+7hAjWRaHJW5Fg1ssgK3aM3xR0hbA
OIvlqauon4EyYVc9p4B9AQUEKSdle9Sj0wVA7yWdTkVNBc3oyqDsqwrA1VdGOoM6vk90QW0G8EBg
0NTGsmmj7Qi66chulSUudZclLavR78YK1oDxjola+W+BXqAPzKpwop3doY6acfV2Kw/lj6oaVYNR
/FxSeWlwDpV3iw5HtwAMh43HnNGq5Bp4ziiJaXbpsJaqRhaklVC/AentDFD5yjTBF+Lf2eROpWnj
xHE1oQFAsNJGDOOmnFMM5zJ4JCW22ToR2+QJp4DWuFCH2MoXE2DUco8yYOivzdAUyWc48XR+ZLKm
7LkKWUuezGJl+JCQKQo83CbhHfAOO8XCe0yQNa4yZINil9ENYXxKzs7MvsR+lgm/CeO17q/oyGB2
o3BQua1So+rRLBJSkFy2xo7npU6W5iIiUYlrwYzz3xZrqgY40xgDNLM6GXAgTRARfUXFzk+rAt80
/+KAsJuqilfykYRfFLhDBfqxAGRYLAMQZxVgEpVE1hx6WrN4FyFky72no4ub3dSmRXzuCznXKjd0
ZG4+Akcv0/oAayy7YiwetPVi8sGMpc8HtUAygXWBYdepgbTTXhYY9rflXQvimryBtbxNXvohhK1W
7PXSbXs7TW4LL6G23bZyITeAXMlDg2NCZemAodSmDgP/QwcTulTv0DOiBebRZxGs5SMFfIdwgUUD
v0/rh6BEljT6hihyuVdtSLMIM8AW4zg2H2PcSgu8nWws9w5LvM/sBDr0CfUbVeclSuR4wvlLcSzy
Ipo2RZiaJ+JJsWY+MgF6OVUyhuku6rr7IcKZc5uiY03vAQepWeaRIAwUg6ZLNCZeccSHGt6EAo14
kMMOhi9IIjBkWUmOvAIePEuBg3bBOfw6QeHF8N/WondmTBmXG2HC9RIvi+vzdZFRvcGIxxVZIGoT
5WaOZQLMK+nSMpth5n/DUtLjZYY4sC9hMvXBq2oofmYe6fTdg910vyDSNc5WMhVXCCnTG4yZLdIT
R2nugPTwD2CEbLwGMV5nb+B9VebM4/a4loDGuh3DcMVtACq3fe4H3J4ZHOujCJ6PRQRkOuugNTCA
F1gdoshX3okfKavk+gwU5av3WcJ4l66ruGE14cEZ8XRzmgvE3p2VpEVyY8CJmbLWtHUlswg4X3Od
FHCFHKZlbsohKwZiV7VhsGQV6ngCTfjixmTjGZytsrSBNYfCqwv6wuMEE40SuMHNVNnmOYqpovuq
KiMMxCe8eI5yo3c3o2arOHRod74uaYtdNIx1Zz4kjInRPnlI9w9dX0soNvo+WC6AwIzai6lk/D7w
qEty1gv3hTOiT8V8j8GwOQflT0M8WtAQ57dk/HGFedX3dbGAXsbB8CJTDjX1xgYgIWazlAS387ym
TQ5h+vIYJ13f5augq8yLMSo5YuMZqtxgQcOM24n3tyiyPd3QMG7fAOzD46GKA1T+KNrDYMckR0mH
Wqx9a0ftUdSWBO082OAJZmqZHqpUnUOMRKtbWyfMHW1sAgqnPjphZ6B6+2lqG/f3yKyOMWqa5vJ+
AAo77hsR9Jgitf0KCkUQfLHmVDX3G9k39AmvrNPNomvEcNQxwLUsMDW2EShvfb0bC/QzaAUWsn6P
C8vQjUoE+V2KbuzMNlh6/cqXaZTbgmGT0qqpRG41baC3FDBWzgYRBBjdVqNdc4K6NN3Ok9WXcVoj
kcFw16Jm76f4UuIyqXKNYuAjViE8fjFSLTGA50xGOXzklhbveSxAINNoGvIoEkNz6tbQrKeqjvoZ
6hw63ht4fMbPpUWW6D3GfoB5EbctXua0JC3A+Kr1cIXhDc+YF+Kb6tE0YARex+cY/vWA6GS32gus
ppE9YinhHcD/SPZJrkP4QKFbAxeUeLS/RwEKhs8EWoHxCVdf1EDF2tThXUoxDMs9TPbZnW7Ja4B1
SC66XTXBjGCkT45C3J2TUvpgz7qAvCeqG1+HdIRgPsZB3+ZRGkD4s8ST6zNf9MlrNy3FMazASi7G
AlL6MAheJE7Zw5KU+iShad1Xc+ByNXGUKMwp89SWut+nuH/zgAcz2qkkeEl9En1OSHoFui3kTR3O
4r7q4C5XzMl4o6ge3hAxg75ygWAmhZLl1ltiMzmMYPCH5CdZWXBUSYXsRlhmHxec/C8KOePYlhgi
QL1UYxQq08Hh1CroduJ1tyMgzp/1MJNdtdB5b4upvDZOV7ta9O29Tlp1nCgmHDiN67Mgozw2HYvw
Getyq7s03Dip/AUoqvjqIesLzMzS8wIXK3eclgAMbbrUu7IDwXTX0phceDIuZ+OKp2Qum+9LMbNv
faUxD0Zxk5WV6+6bGmPZEnFe2RQNGEimTv9YIyvrbNaF3M3I/8vWYImyEm1FPtC6O0KTyW6oZNUB
EBwFTtY2xW5URZ+CBjG394tpyrxHfKbbBIgkBDli0es9rI30JVz1lMW9BrUjwmw/iJU6jKstNn1L
0xzpN77IQSbCXencshzR9QyfwDMVYkbR/WGChgl9kwwgvtl4A2QeZKxJJuV2rnrV5EAiA8ROw5aZ
N7a/aSlCHRtt+Q4xrmK/zHENc6WyxT1n9C1dWswlughhWdOg/ZupC8yThn6YfoiE+13as+ZGzTWG
hBo4pEMG0G6BfXgOUGv6FmkVbQQeyCrl+ysrW3scklGu2WCm7ge+AL9lKjSgONGvppnRUN0WxNLd
EMrkCV1Ltx/dmAKMV35LqNRhVoK0sMe3j4Pva0LpekwrN71dqy1LVPJhReiPAx/1UxeZRWYxb7vn
EK0DMA+JDrZFyfYo5LDgDF2Gc2LHApeOQII1pyPAt16d57Gqga5giH6zBvG86QrSn1c0GR6TKv7T
gy20nQoSn9II7C4fwOaHrRg3OGULndnFEpCA4+ptwt16Y7pUbpi3SEkpw/YSAb85GJ6So0aB88nn
SHxzcgx/cuanUxTrEZdrMYlcpvGcj8nEtivHlHQa4N65kXUaPXRscS884fSuTHu+JVhtP3isqz2R
DYb4HQcZAJvFNbmNmMzrMJaHEaP6jZtmcwLeN99EyiAmvRt68zqNcb2bq3C5cFgIpQeHyw/WB3Oz
a0EqWw8+mnh7juWk771Cc7GjPlUvlcOuyMARSV4qIePr6uvmiLHJ/NQhUAj0L7jq5cVQig1m3bFF
uamTDwSWGiBcHLG7tiFia1wJEGFKq3vX9n1RZRAVRp+BLdtDuNbhZvCT/t5gpAzJNJoedHegABkf
PYvJgl+jtN0BESzvA1H0j34cMHAskFfyBJQ53IMIMu47QRpUCGCT5zMs/7YkBPAnMBd4sZ2xGBSM
iblWvZ23MZXpN0gVccr6toZWd1YF29ox7nPVhOtdWK/eZqxWhUADgkX2NMmef+/HaoR571fJTpRp
D0mZyK+WpDyyUvhXU6XiwQZ+sLs+kLQ5AQpMQZ8YZRF/UOB9DPyasI0yGMfHR1jjzS8hFErpPklj
n56WqSnEscGEETePUQaFF6UlzmWYKWdz6obwHK2VBXFjBJ/CLTUu6shN5UbExXDfCWkOAKQ04uJa
vw2nNtgpiVkNbgwB8AeXI4g7DEdzjiM7zRcEjhCAiqy7ejuS+2iWaXnoAf3em0hqkK2qMEsGyiCU
w/AVfYp8Hk3NyRYcvUrfunBwxRXSTwncbDGoJxP7Db2na7aA1Mj0NiR8rQP8KQrbE7DREqKNw9ht
1G02gx2Cq8oR2/XptvUxr15Hhr2E+zPswrrfxwUK1nWD7gkRFftFBuuKJQIbA+Dj/5wp+0cc/l/t
GztYSadFLcQuJPWw5aBgICOrq8F6QLpfVgV8/AZOSHhMwh4qmQpIjGkhv3FwRuoyAa7PYZIg/MNI
Dmfkn7ynL1rp/0A3/dXxEabESPNcQIbH1x2NOzUlcXXfoazs9xQHWJMHUVTGR/iQwrZunkphc0yT
qjQH/t7ZP3kXf8Ah/tUVsvTr5OtgELsOBZna1BX3F1HgcqRhFx/AteDJ8Z//vX9ACv81knnox2WM
KeW7tazAgQJRCVEXocaE6CDrbnB/Il39A2b7r+HMmG/0qXYR2/GkjDYTbO22fW3q/88/4utV/wuz
3QxsHmF8xHaz0BgWhS9JX2oQN5Y/0UH/0Yf0C6V76uGCY8oCwnskrGXVsByLtLmFr9mf2ZL80cfz
C417gv4BNADOdkncbyGDQBsCZdGfLKY/evJfhF+Fn2t4ftbgfmJGgwNlLrKwSuY/YWj/0bP/Qs+O
pKFsCfDZRKvmmZhSBEqv3eM/X51/IK751SSSD6F2UMBh2VQijT7GttYuJ3yB01eYRCCXGtQhGrft
xMztP3/JP/h7fvWMTJjvrRMaGqHQgxFql/hshaUP//zZ/y4U/h+Ol18tI0WzUD4vZbyzTdGL7Uj6
tMsRusDkB9ctQCu0EuWUydSM0V1Q1WvzGo4rKTY8amh5ruLGlE9x3A/1Jq46F5T/8TX+60//b+Vn
d/8fb2H827/j3z87swx1WU2//PNv+8/u9k1/jv/+9Vv/56f+9t//iV/6x5Nu3qa3//aPbTvV03K1
n8Py8DlaNf395fDyXz/5//rgv3z+/VmeFvP5199+YtgzfT1bCY7Nb/946Pjx19+iryDbf/2vz/+P
B7/+gL/+9u0Tc7du+Hhr1Vv78X/94ufbOP31N8r+AsgCo1MBxyshxJdrjMMv4pH4LxAzRDFJ4lhE
nHHsy7YbpgoPRX9hLCJQz6VhyKPwS308dvbvD4V/AcGFMfgug71Fw4j99r/f4H/7/P/z+/iX1up7
MFun8a+/sb8rsv9zqeB1Uzw9Y4LziEdM/Gr478ukBzseG5Y3Tf8+WcEOdrIAAAzsDvc16slyW2PR
7EtfrY8dr+VxBPHwTdQ8OCASWWxmw4cb2y/sAj5OcNM5GAJjElNewA/n7GR7u9zBlDlCjmshqNqg
nF9ZxpHoRjLdSzChIKU7wYtSdVnbwmXIr+6nLJZPNhNQatFH5XoYoFji7Fkz3N8hiI6bgKo3iAze
ltl+8qV9DVR5DoTfwnH6nPbJRXKOMWPzMLbdPY39I+I/PiMYw4M6cPDWZE3f3kiTHGwRnBtnn71p
nojCVLCq2I0DS3lqkX/KLSYv5tJ15UvIkiPApwv21203pnPWmeAHiDo6A2HzRxh2N3ywoHMOySXB
/+aNC78lSbx1SXqkYpw3PEYMuZ3uQobuJWrMm4nds435Pkom1APJjlViGwG+z4pGPOjW3ITr/AD/
tQOUW3eRqm8EWb7XlX9ok+nMo27nx34HDG9buPZdgeCPpm0X2OVmrZtDA8epDLD2MdKYwtkETA5M
3JdczORY8/hTrtPeKnmNEckdtz9r+pbw75jlb2aZHBUNNtzZAzobeCTDm8ORTUSbw6rDR2CvGySX
PWLVg5/HnjzCekkjr76Asqy1QAdB+arqW40zJlOCgG5m2PsCfBwWRtu6Kc59Pfc5m6e8XtimjvES
c7z9glUgL9l3DX1GNgoaWTAOOJW7layHaQAfXSzI1BGHusagqlFIwE2f6sYeR72+m2XEqmxOaW32
ceKPMLc9IcZvE7XBGzqg7+j/N0UdXX3NcmXj4wxVQS2a4xjbF7ifbmD0vZfdcid0sEOEyx4csqMt
4SAajJg/RDa8meb6ZDWo+Eqm4Ic0oM0YF9g9USDfTOSZGPTvyBVZs6lDu1lM9WtlCKZBdM+H4qoi
TJ3EFJ5QoENfUxSZ8exnECYPZJ5PsEJMM5y2V5HCBjyI2AEwy6ug5Gnw7gwI7hIEsAYlfkwznO84
wCfU/QlIy4zA6siQM4Zm77ZboLXn3a5XwUNbxYeQpXE+W/+5FuxWz+JhXMGXYvp1mWIkZA5PTd9D
zqW617AVsCtRdxhXnXwofugErOhqTl8t98dSFdeEcJTMkL6WyNgZkZlbDt2x6OTvXuqPIVzwSYEE
kGMa/gPEtFtYqjFYRkJFsH4RgFnXXK1W99XQboXoVFZDvp1rRz+gndmnfnyLuuWMscZVwA4hc6l/
gqsv0hpK0PiRQXwDVdC9jb86+m4+t2sC1kGCep2x/hkStVu5tsdBqAM6Q+wLdQ8ZjcnhZNxsBxrR
3SplcTGkqDYJtt6Vw1LxmlZhe4ww3LvawjZXgyP8hCAf0GhjpB8V87rcSDKcmWmTAwE/+QobqTnH
THTdpqKFa6GvptuCxf0Bs0e0a8AT9W3vmbgbMa3bwMDnoevgo4IJ411TYFl0LbcwoazfypWezECa
LbfgAMLOr81K4GaYAvYh5CXg6JlJ70ttuzwcouauScYpAy6CHk8nBm3+cI3BJr90pf5JO6CNEp4w
tR5+rtBFZCGShDKc9WU+tPS1XNi3MtCQyNP2HZ4r1UaJGWdfXb7JsAl2gsTnSJF3HGMQnwXTW9oi
sS0JSrvVQQIoLyFXKyD3I7E7gjF3iWzDcJgIfDnQM5xAvQzRhpdvJO1/dD7eD/DEgi5tB0XAu9Tl
45zqQ5WUD75JHwkmXjVGGYj/AMmEYEED8sceX2EP4FMw0BBQb3MMIFXexzh8GXXtKaITEFBMc7K1
adkBxeaD1uuhUfoG1+Vt3MQv3PsD2BhVDhdRCX129RPncIN3CY5AChgeDCigChzqFcy4q71egzV3
cFrNQDR+ncpSbjU4Tl1DwhUUPoOcXTp2oMYj+trRYNtXmM2iDpRHvnR31GAGsUBVrGEts61MX9/C
1r3f9kW8C1b+JLqgvwzKvQNuhRwowbPUXA43zLL5fYaX12WEenOTth3Z9ktX7ScSvMCBE4OyRNY/
xmJ9dEmxAJzAqsnqJEzyZlZ6zymm+K6M3H5IjdwAlfpYYwM6CSJ8bhO9DueZCqzXdv47KBbuNNh2
ma37Nu+N4chql3fp/6LuzJbbxpZ0/USoWJiBm3MBggSpebIs+QZhWTbmecbT9wdX9d4yWhTPVsSJ
6HPROzpsF0CsIVeuzH8AKBh3BePuF5uopUer19Pe0KJfEnKPQyA/D6Z0FXWidA1dvkLA7Q5RquSQ
zsoZbnJXgOpnZ6B/zYQkP9AmGKGK16kj6wpljGK8MhL/l1rk2U029rtWMW6hVh4UG/Qtb93FVh9u
GbULH8qTUxfIz+hZ8dp0+a0VyMp5n4XFl2IKsu8JOqfnmq2LLQ0OsOxZaqVutdSSFV/PKbXI00Na
c6wBsmo8f0beMx6r6VdbTZnuVAB0RyKF2bl+EXMIZImM3E1lPiJtBYDKZEv/Tvv+o7T2MvpR0+74
1f6ZyP6ZC/+fh4JKZbb+J39kwv87Ul8ALsIwF/WG4/nvzXcpjSRQst85Bru3+e+//+u/k2DT/stQ
TEXnkQQg/od89u8kmL+RNaGqurDogmMn9SYJVv+CUEubDVYGrevff/XfSTD5MTQXY8HhqLKlIvz9
HyTBnHvvl2OUFSU+kfU0TnMp3huyIYPgGQq31kV3jn2ldW8Sb6GNGzWW0kknRQe0LeDJztA5fT9u
7ioos/RQbUk7C+YURe3m29xVzVWWTBIbMXsw6n4EuIQXslbrGz403BQgVpzZksqNKuT8DPpJcSPY
2jQPs7C964siOXDl1cdNb1XmWQKKOXMzaBnOUE8/W3/2XcVoHqo8/ZZDhN9IhQAqg1vQLrQKKMoZ
SijQ5axNL0MOwFe2B/GdXPqW3LgZgqzXYjKss9QPpz3cCXVjp9YAh3mEM67XRr3XGwnouGbY9701
5Lc9I9Q5UxjUP6Vi0rxpHps9vxkYiqpfTkn+3OQ19f8+Ie9wFC2I3FQ0w6OoNYNiTJZcDVlgnRM8
25cxMohgWALlMPyGK+qTw/kopn43ZBUpqw1HWFUK/Vqo6SvmR/2drMm0HrPKPFemvr6suuqH3c+S
6ydxc10hAnTFVSM5wzMQcHsO3nQzElA8ExjmAVKu/WPGnCHeqoM9P8AYKkl1hF6VrgzW9moM4nDX
KRnJyQx90ErC5gCGng5QrOiAciX8bEdh7vsgTG70SM/2Wjt1O2DY8oaWokCTy4SfBx5hH8XJvEFA
0dykXFZ2wwgP1B4Haa9l9kPMsJLQ9PpVpwt/xxk/7cOs+p5o8UPh+5HbyhJ0rzCFa2lmP0Es/2wj
dd5ldEi3M3fHLRp8xbU2hcX9iOCgm0J5fFEU3d+aafvTj+UfsAkKSMpp6w5ovL8EYV1eMqE5JG/Q
urLe5rQR7OA2qptii+T4uDFtDEiNCaVEI8p/Jn2RXtGBNDjXZOGYlAM/ce3/v4uPR//V/8YQaVIx
/ig+nnf5d5pLdfRHaPz7v/o7Lsqa8RewDu75hjB+X+f/Oy7Kmv6XattChXKqLFUDygb/FAc07S9d
NlXVNPl7U1EMgvQ/cVFT/zKoCcjk6aquaTYaj/9BXKSm8EdcpOhlo4MhbLqmlmlSJ1gV92iNGwrs
hPqL3sd36kLl0Z9aJbe8MDBlR45TGl3xi0QG79rAnUMtCt0pIc7NIq+dkoXpifA2tRRto5EBNnh9
Opo04dbR5We5355xcyj2CuFu0Kx5m+aa5czDdA/6Yd4Fcf8d5MQ3XiNcLJGkWUaQQIKwmMyVcO1e
wOyuLmhmHtC/SKkozI+QQZStX4+0B2W4DuCKQU4B5E5V+lHy9AMo2ORNTftFrpPetSGKunJr7qBF
lRs4WokL7A0NluCCbP1WgmUIfjHb0GWx+c3f6IenLjit28mCjjPIyffl/0o6akOekFapTe+AggEK
HlGzMGx7GwZcvPi3cPVC9HZht8aCa0j6FWBTgy2oSHaiyS56P4DJUJe9A2By5kE6g1vB2SsecvuV
q0q0mYvwfG6qig7wV8xodiKxv+dwnoL8W8WtiHR38VIFsdXzlJKtvzet9EWe1Ftrfg6a2Bv7cGeH
/lk2RwuCFk2APLuAtQbmGuUs2jaogs3PoENeFkHmJqnuwTNfSAIotQ4MCtZJ5hojoga9VHwzZ2gG
XZ1ewoDlR9P/Ip/TuSlzQzHKRQPDQmNlgVo2lTY7RobgoJX8WhgTHXWkjWhrN8OQx6E88yplVeHC
oHiB2pVvdNjVDdEuMPvLsWxA+CPx5FhKdJ1p0nlOErbpmvjFz8g5o+E7L3uJIM05XSnjIBTszdq8
M3uj3yzFgry5lYtE3SpaqXmiTTeIKsRbQD/+Rh6i/lCrgaMF8i6Menmf0YOCO67OEA3iX2koHst4
G1r1jTH1Cleg4qbX+sdiht2ixJrbzdNXBQIBByurr+phhel0mTiJad1gMNolFWvNGG/KCvtZ/qBJ
cxC81rdECS+zlhNXZD8k8OFy/RRToPz994CL6eYHh2Gq7/MpOPeh4GwV4AGg6ZXXoL/Dik7qlI2K
RpMcyQXN6PoOnCULqr0ULQUuG6gGDI/XTpbOk8mJ9eExC7TUsULjocujV8lABqCp02+SQgsyR08D
uAh3wQkdqwFnLKrGqIq0er2J2+EV9h9KnZL2GGn+jMelCpm/gh87IrBZQ+ANcuvKbNR9kvodQM3G
cIw6eRUsOxAPhpP10aYK7HkTlDcd975NH1Ank6ZHZbwra/BjdRL/8jXpDFKb6uiSfo84tE0D0iVi
OnM9PYGZv0FFooDa/pwqebcz0hAcehruB0V7GSdfd41iaDiovaJmZuQzjCDlCz9VIFM+UmUv3FlX
uYqN5vUgKbcRvvXQc5tLHEOh7JpB41Zl32zQXAIfTeONriy3cRsOs6c3/AglV82tOYmDpGsp3wl3
1qzOat0cz5uh/IbgC9CLfJj2olLPR0j6CzI7pMnYuNHcPZWD7imoUaANgEaPHh2KZEIoxrAoG9o7
AL7uaAWhG6Dr44K95QbIxBel7pjiC4yJ+4YBiqvmiVzmJtIQbNCDLSSkLf7HAxop6QXas/EmVrIX
ilh3VFKdMvO/2kr/ikRaSHlNhXhlKgf49PCilFHAQ6MYUc27pBFg06ilGGn0YubBeRZKZyQP95kx
PEuh6kLkdeSp/RJE/S0Fp1eyswfZlG9RGHqdxS30OACGWZHsEqu6Sep4W5am5aggPya0vXZTPRy0
TLkvRNa4Bc1x4FTdvinQHZDyedqhBtHBaLnIARs5kBNTyrxm6sRKVJyJnZ9IxSaZs70kd45S6/t2
RLlDDfL7eiKgStnWipWD2UQ7fZJvJy15DlS0FvruWsYoydFqLo8R4O/SYJY5kvjK3tMUsKVFM/Yb
XYpf1EhcQE2iOss+8bGq2jTxmLi0Ei+lEfpYMzizUQpXCvJibxrtNeDwO9whjQ1GVqhmaCBIOv+p
y/il1ML4h3PsAVImICJGEvGndsuNwqrQpjFrG27qpN0b86Kob6fTNjEAYVQxqS9BddSX9W/VlgPk
HePSjPwtDf3LSGvlC5qmpM0g6NKa8MNAovmTec9EBFjKeX4LUAtgr96AlzIJuVGcXtTFhDxtH3NK
AW/zG6N1swtE5V8aOCAxpHZHEcAtG7W5lthUeVg9+WN+AwHtcQiGx1k3qPfcBsRjCmfcsZv424gz
JmIf1gGyJ+R8etZEsOKK7pUvfk66HyHco00bX4owd9A829cPZkgRm3t4Xs5f1TE+bBEOiK9nCdgG
eQPAoh6CuUPDqXOiOr9DOD33QP7C47vrkMZwlYAfv5xAipgBzEnzYxqOFJUn29VscQmjPHaU0fSY
NkSYLKYAQvWjVkdeqCtwt5vwtY+Gy74fbkIwt4mMpkZrcED2zABQEOCuWjBt/Yboq1W+5SgZIHRQ
fqG0bewQhleMSyDQL931y+fcaB85GcBzKzXmFcGLSIpvyYMl+tQ1fXHLSAWwzuGYyVm0r0sGnC6E
C9nLlQFDOlpCfpBo3NPg5TC9LT7umfmMCLaxsaiFO35iPxaRJUHqLIRbIsSOIJP/tZVyyEdjlnk4
kcnOqLXnKk1XYNdf9BTicQKNCsk1fj6FUId2UuMmajG6Wk20Sus+o+qnu0A81YOIHsDLg+CJEAVK
921lXkA7a1xkVoB/L5VESWG/BfMO8HDcB0znfKZX8uAGk/lDyKyuBE4XagTDBax7ACZaAlp1MH7p
wMT/X1VV/r+6NSxN2eM1lcvv6fepib7/cWVY/pN/Lgyy/ZdCDUWjMqsjF7pcC/4upNiUWDTqK8I0
YQqa6KT968Jg/qWasi4LoViWSkNxaRf/c2EQf0HBU7BlNoQig26HMvmf3BiU9zAMCJCsCyl5b4Yp
Ej7qQaL9sZ8Am1UYrEvZnTl1w3lrT9DHc02Rvg7dDHpYaOodshYoSwSWfDsi9XCmmm19AS+d5hM9
gHiTqdnoO6CsIq/TRPGsTEpy68+IlaFd1E1b9PZCgK0zxGptiFoI6SCe3TdD/0+39G139F3zrOVz
FuTMG8iHnTX4IUK4OkCN8weQdwwwza6ENinV5+BVGsoocQ2EgDJ3GoJ4Dzl03GYZuGLExAQeSnUf
2Ru0HcqfRRRZj6AXiHFdNcaWE8etHzi5raSXELaUZ2iQFqLxUXpvtgXIeWDFXhipubFRyzH7bsG2
5/yUuvA6H7vkJWnT7LbrLQ2VlMQ8odq6agezuTUaMnzxMrFvvngY2gZsb6wfEvDlcJGsuf2haHmG
wp2UW18yP5644hXWl9Foyo6ssrFuYH7aZ5mPWfUJLMmxVcTifvsj0Clpq4FbyEFVZ+nG1oT8DB7U
f+pH4Psn3vEe+Gn5UPbC23f4Eo03A8Uwlp46/jBBxL5EtSTusZQLz+0iovvw8SL67QLw7w77v4eU
yubbN+WxCYux19SDVUjkHqREKe0lJAHOyrhTuUyJQbqFiac+JuQeNIDqQHyB3y2+yH1nvQxYpOyt
Kikh4rca9ALEoTvQf6KZthrKxF977qeJI4J0evj4Fy/D/N4PXt32CwG/iFyvRXdU98Ay7MLUvvn4
0cdGfYXj6WrgbtD9Wi+fvkrGd1jA20FAVG+t7ccv+LNi8a/B/j0Jb9Zv0ta5Ngxd6zXKAwZg2yb5
mXY3Bupvs3kFR+9zq2ftxGCHINBDtWo9v4qdRegpFZf2AAWvIKL/K+q/E3qObAF5VZE2tQnZGCwA
PEOmVZFV2xAUKBTvE8N07PHrwGakmqZlBQ4yM2z5pWXNhQ4O44nAeWSa5eW1b2dBGRUookOLlyXg
A8RYg9pNaMNa8XRiVx37gFWIyPAI4bqtI0lYqbdzObuanD1ylTt8PPzLML+zBX4Dq958QFNa7ZwX
YeuNKCegwOnUqjiT7QchICX62Yloe+wj1pFhHCwtVtkNix7bU94W8hmwbPturPLP2GAR5n7H+Tcf
MnaKkP2MV7QIv1GY0Cr7uwrP4cREHwkV8mo/p3EvG4PNMs0mG6XKsebOA/3rxCQfWUZr7wXo+6km
I0WEHNM5jQwkV5tNyS5DD2P38TwfmQGxhJE3w9OkQPNhMBEuRpwbu2abxcXNrFX3Hz/+yPCI1S5u
DMDcKSoUnqk091mpu7HoT/zyY49exuzNL7fyIsdVPGq9Uiu3dYKg6NycGPYjMfR/mCtIUa82bdZ6
STJMX33apnufNzwKLrD7soV91gpfvgiw1v0EcJdVKpaPfPMxdTwVSTiz3YYMKSs5cCO0Tj+egmMz
rP75aK1DyA0xAkIRWhhT6MPNAs8QRu7Hj1eOzcNqD/cAWygZ1Y2HJPwBj0wJgs5r/pxsoy20WBc2
wqa78H8g9FZCAVQca5e51KAd0/2MRfQyeKvjOit9TaGn0yCZo32NpebZJPs07dH7+AuPbcLVFp9C
zTettiTS9jFE71KFNq9ZwS6iDLAxUZbaf/ye9wdSX7ssxEof9fhR8J5pQjhxzKgYVrJ64sB+P6D/
3eF4s8JCeMaZZrMMGtSyymaphzxaETRY3dgE6pfPfcJqu/t2YM2TYjMTSk0Rsc2/wYDLT3zBsfFZ
bXjotGlWoQ/kjeiqwarbp5r5qViir00UQszlQ7msFjTXgECL0c2upNXtiR147Icvf/5m6GGAqJNt
Go1nzNY54tpUgU65GL2/NiH7/vnosVBVbVGJ8KRwbqnM555SN9d+Gh0oVXxyXa42ODS/FMV4xI+F
3W8KK3CR9f6E5SqsoLUlAqpmwdD3oOgQjNrCZPIaI9gPuQB0FWw/XpLHRmi1e6tGV/J5HBtPQSUI
uY0NShAxihRVc+IbjmystQcCjqOF5ufMbt4+KSm6arFJf/2mmX/lgM8+9RFrM4Qi1XOEI4hwtf8i
0dpHzjtEshnBlBMv0Jfh+J/5nm6tdq6UWeqYF+yAErFUuMhTEOz1mfKbo46mf067XvmVhLF2LTdV
vG8q6DI9dCLXkIf5rJkwhnFyOdCfOmu0ngPY/xsgCWJjl5k4i5sMNYUkKs3v0zDZ93ZbiJ00GvEX
0RTtxkZKL9WRtaZn0B9mdTHC01V9V1dJ6kWBFJ0hsBg0m15KlUOHfqs3z9kMImpsD0nXRu4ozfQn
Ra7fRmHdXweqHZ4FkNpfo1QHBDhYTUdPslTMB0mXiguVGu5lg+te4lSh0Ty2lT/fVJmWP348We8f
uOgY/rkn1XlAfGdZEDEy0Ei0BBOyM+Lp44cfiSXWasMD2vbbUvBwUv4S4l73EprC+9yzVxu9Uycz
MZW08Tq5WBS6E1RVUaP43MNXh7TZ5uPcCO4rcJovNHs4FIr/uQBlrbb4XHY+XLu8AfFcg+mgR+k0
AAdOBJAjI75mz4UzQqFdyM6ozWGfIIbW0HL53JgsMevNwSB6mn0ABxsPIYYNOkyuIHn63KOXxfnm
0U0GuQytIPazbd0Bbrns4vhzv3pN3Ws4xeyxJx+aO3VjAANSgnH38a9eft07UWhNyAvVZEwKIOLe
NOD5C7meZpgLKuREBnGkuAfX489RkXobTRSBBgRK5fFT36eVG6c1bF6pUu41BMz0ep7oMIPSvZHT
uDnLYi50qvCrE3H22GJaTQtsXgQQ+5iztPKr8wKJvJ00odjy8fAde/ry528mPW7KXDNTCMKBUeBe
iaK8daqId2xmVnGHUzqcilZmqUrw2qbMrbADK+kiffzLjz1+FXoinDYBCrKmMh01gbn4Wof+D4wX
TjALl/l9b12tgo+fiQSKB0mAkSMzlzxn4+gFMboS6okQdOz3r0JQMhn1CJi48cJMvwzNdl/N8XYu
7BPFsCMTuyboZc1Yy/ry+xelHxRy6vjEwBx7sPXnirFMeZ5bfWg8NAbdFl8PsPMnNtuxR68yihKZ
e7/peDSnrSGgDMjT9uPFcmQ2F9jX22VO/462Q661B9U3e6Q1LMnVabTvQlMdr0s1DT51KdeNZbLf
bCcumgjbVExqlQEMGqHgQwU8RRc9FouMZdzePF2RkLFA5Lzx1Hk2trAi9B0dLZ8GN1yUgaxy09ti
OjPqKjqX+1r1tKgx7zS0EU6s2SMTpK+GkdJ5CkSZY7OeSFst+rtGY7x+aooW+uDbj0uDCmAQKmEe
nN4LU+nO/RpwRp9N10Od3H/8jiOJ9wJBfPuOclS1bAJahVOzfJHr7aHo4VfM0jfaCxdaaJ4IqsdW
2zo0qSVazoJhgsiwjQPFi0JUTsh37aQ5sdBAJb4bn4xVfAqSrgaTTI7RDkmG5oI+TW5fjNO2DYEf
SaMS3qqoXr74aZPskzoT+zZGwkqyhb3X5rm/R6VVfJ8g6J+3MQw7xI6MszkwqCNlFhwa9BnOZy1Q
kCyL57MIWeUT59mRuGes4h7wP6UyM364EiUbTT4ng3e6OT4RQo48/Tda/c0WSSEtdHThQF0ULxXo
6nl8pulw4uFH5lVfhT7A4Ulr6Bw5TS6DU6i3sci/9wjCO0rbngivxz5gFQPlQGJAzKTxksa4FHN+
T+2NcnqVbz/eAse28CqGaHqoV0hoYBOQhuUDcpz6Bmm0+kSAONK40/XVDqsmG2hiYXWHyu60rZWC
Duo76XnCv3QnTxqGI1UaYLeTiHN11ORLHV+9bVEIVLonBLl0WUtveyOqtr06YuCXCgOVTjlEINKI
91OsfsYYjTICrfs/IgEXy8Gq9Kk7iNjSQIznOZw7IZ9YKEfijL7anD7yH4ZRzgpr3FSJAlJ2GUtt
eT1Y6NlUoA3QbJNb5cSUHnvbakdlSokoXywwVirV8bJTpfCqH4fyIpMN/cLMzT53pMEcP3cr0xY+
yJsdNoVRKdUxDQbNLKwzpettt/MHxf14eR75Fm21xUJRS5g1WDJZUXE9DfI+j/PDUIYXKFyiytWe
mKAju0xb7TIdgdRUCrlajkN+jrHIrySX7iuzu/v4K45sMm11TkolcoFRzqVESneW+IlQ+ueeu3zO
m7HXbUwis8JSvJEbyV6Y2bOFXueJyHPsR68iQ4uyST41nQrLz3ILKi7QGaZPpnbaKi6gDqHT7eKe
kRXlOQpArgxm8+NBOTaXyp+DEs+4ZSIPDH4mbxVOws6U7rVMgolcNacczY+NzWpD2ygwG+00A2sN
FHg5IgH4OhknPuBdtR2CkbbawHXa+qUkYtXrC9R2Qwqn+w7qaQ7RnoCnSSLYd/Su7it4fN6oKjms
565g7Q4SugC5v1VKCI8cFvBCPx7TI9+rrja52qDkPtgIR7ZRg95AD3YNuYoTjeIjE6au9niQKaKw
lbg5hHUB2jcM+u7W7GbxaGlR+uXjDzgSR9TVBsfkqOhH1OAOuSJSr9Kr9A5yVHGHTuGw1XoD/7VC
qe8/ftmx0Vptd12eUKNrA9Wb6uAL4vDgwdMTjz72HasdjyF3Df/CUDw/RIwxRyZ7I2b4YmMbP6th
9zLIrb/93FcsX/cmuKjKrNdpoymeVoKbiWzEJ1tL2X388COpk7ra//LQKfZUWpWHxYWPTx+OX2lm
QqUfpPa1CnrpxF46Nl6rYIBw7TxVbVh7ox4N4MmkxiXlQfszVfapJBYmi5mc2CSLDMl7NYLfELg3
I5ZoA/ReCDWwI5Jq3hcKuoGYXULVtSGN9XB6CsTnuyzQL1Xkd0MnR4pni09bf25BG3pKLT15ToRk
/fKnKYMWjQU7VBFxDasv2+LZ0qLNCc7WylJ6sAmnX6f134BFVYc4iqRfE/6nC2RZsbfSXAPetS0V
eC5qkf0QGDgj6sPGgsL3iFY6onhT5lcnPv3YdK4iFlxBqZrioPaiqDW2iiH9QmzlNjXlX20TfPt4
yRwZ3d/Oum9GN6/1aA7DsfIAlaA+jFi7o/hmvfn46b9hR+8UeJRVFOoGlFumOsTtrmyMswTc6LZQ
JVjzWY2LfJInT4vOAXqvbWl/1VLk8tOeujmA9nlblYb6QC8/NTdBrM/NObaD7RapiCHd4IZY7WMj
F6dgO78BNO/90lUsm4cUrUTksQFmQx+B+KNI096eUK4IpF08IkcfpV/NenYyOuY9ZKq5q5/s6kQk
PTYNq+CGOSS+tm2oeGoVR3cp5qLnNh2yE/fYI/t1jZ0MIde2EoYNnhnh0jvTKr8JG8K2Ufn2LdhF
8wsWRfnXj+f82MuWT3yzorCSph/Jfjik3Ca++s2QwG/B3zEqeuFqPkp3NkeG9/HLlqPyvVlbRTz8
D8IS/cX5ECeSdl7aMIbldmzO9ChY+lnmjHFNiFEOboKbEPPjE+v69wn33ntXETDuGmF3vcHjh3Dc
lk3TXgLJze7xQ1XRs6p0OrLG4G+zsjf3KuyaHQwD65ueTPlFUw65By/Wd8FT5mdiCo27NOqzrUiy
7DkYchlk2pieZVjAwO+APrCNiiZ9HFHWeZx8W3lcEKK2A8mhuMbOc74ZZ7PY6nHme6Q4yeXUYsQF
N8n36XEZw6ZVJ4i06JCcqUOnX8YpQjgfD/9yQL43DKsIFZcF9wiDC54xm+MZHbbFb4fS32T+w9D9
Q5frLdL5aARZJYWFFCJ92vfzAUub/IcfVO0hE4oC8A15a+EgRCp90xfRRySNhDdEnfITcc3o0hjm
9l5pzQDvaVwbPDuHIscuwKckN+jRYu8mnjsMkt2Ph+JIsF7jO0PEobhR9dzJBwVCTKyYl4Gqtd9K
bUkd0dU98Z4jkWIN8OzRlw3CmCHHlFXewLOdNzkqKif205EJXaM7deTEmm5MO6Rz6tadxnz+6qtz
lIL9neIT71hi/zuLRl7FukFJFBwSmu5QyBJq3mOjiau2rJPbEPY+zCW12I4zTudZqEynjtIjcWKN
+wSbp1aoAXeHWB6lB7PWihmNd3RdZpENW+TnlW+63EMmkpNBvrLQqDqV5B9bF6tw6GdKiuOHmA6i
kG/j0foilHRXqtB8miQ9kSgcG9FVFLSzrBrHIOwOpjSgwqJqMUrDJiYz4AUS6jqqVGgPeHHBVU1i
UC+fy2UXZYy3kd4mNdOsSMCICsOnnujkCkieJ77p91PeWyarjW/7Vq8GldkehgqZeFtNzhFMlwy3
w7wLdZYGriPuB/W538e1S6skd3W1KDEHzOEo9FU7nIj1v9f+ez9kFeS62AzDLpVzL8taaQv+Xt5P
tlI6CFKrN804RLsRhZ1tU0sYM8RwE3QLRbC+TE08xMZkh0qQ7iVpmuDJaSlfFYX/zx4M88R2OrJl
11hUFRgcuCWOlMDCyzVQW4zXpKlxBiU9dfk/dndeo1Hbpi2VKYeOPPid8tXCNqB101yfFmOOenJD
UBXnGJhor1aggltr5Wx8NPoOv1MMsWTXj4d+L2Tuuth5Nc146m7wG837ztSsYaxpAnm1Cek4YcSn
nhsNek1YJciQrY3ITDfYKmfuQvzF0g3hSAgymV47kh+JT7ZfxSqWNb3fjJOqyXvEfM393DbyVW5m
2cFEY+2T87vM+5t8KpjRuyitRt4rydTuLFNU6GfPtQeXoD9xphxbQqsYRUxI2xD18z0yMqNnN1G/
tYHG7eoAeZKPj8cjx5ZYhSirQy12HvCaw36iPlSsARQTZvXEHjXfP1LEKhIZvl5B5J5SD42ecnBS
H9kTx5zU6IusG/gM5Tr6fF2nyycG7NhtYQ1tDbW6xCq5Agc1xwYO2r356o9D/WgY/uj6eRjvCzHi
FD5EcurwL+tDOqrQsJFodxWurXi7xWp84tccOWLEKkDNWm1hGIKlAfaWGHhUW9XEZA9YeqJ8/3j2
jmw0bY2BHRpELkO/ST0hVAnqM+YyWwWDI9XBBKGONnpjW5d6pw33wiogf4dcp37oNba+J2b4CJyZ
S/af2yCdaC/beTl4WtA+B0p516HpxwUR8OkBh0WvrvJrdZgOZtns8kLblr22maNuhy/yLwLPRlWk
bSFQaeM0iYSoHAOpc5pjHRmhNKSYbycnSrzvL0ZtLVhKAAxSQy5Sr5d14aK6VCAjtKiPSKn/igDl
9AXDYftUF+TIOanZqxAUCawMkEJlavR0QPxAi8bCkTDD+xGDdruW7EZSHdoheBixaF/kQZZ9h+2t
5nshtG4r90194p6pLivuf8ZjBNBWk4RYeBYLDBM0iz3nYHxXGQiyafWmg1K470lEzsEoITUA5dqc
vcHGxzvMK8CllbS417eviAsZgZOVEXxGuLtu62fxRmQ17VctiKsd522z9znrXFNHcjADkbT10UDx
Wl+JLyq7rB5bafTvh3DWEcNDSdBBpBnrzY93wvuhUrOX+PYmGpdFUEgIC3feqNXS3syCdN9pUrzB
IP4U3O/9bE5bY4crSdGMGsdhL1NzLNALzD2keYJm3gvJM8dQXHVw6u4EQkkncq3lx783bavwmWIM
lSd+2OF/rX9Xzcl8aqLhc9hzbY0ljrUoGlFXaz2sL8WFUHxlM2Jv9anTEU79n/Mh4cFatoYE2yRC
CKyszLJ20kqIqyCPqruP5/z9+KqtkcTpUORjIvm/qUo4ylJ6vIz0IkCJqrLtS5xHk1NC6EfAJ6jK
/fk5jRz4QdPBcKz7Bhq+Fm9TsDrbFsvAc7QhpY01IaFLn2JP+fXMKr+Gc/W5m6W2hhr7wMCxRK5x
lYxGcdDnVtuKeJx3nxvEVZjytQFwMh7cHkakZ5Gk7Mipv0ihedDa/PrjVxzZm9Yq+uSSHhlG3oO1
Nw3bw7cdwyjNQMQjRpTg41ccWwqr7Y8GJ4y4kGS7I5X31KmZdlqox886JfY7HYuJE8cdJ8KxV60y
Jq5ybeZDsuR2FVc/g9aYrzMZ6ReniGQEWmIjOQSlHj4oVmlugUNVrh7n464tJPNKzRPwKRaOepkD
tR19EmMryfL9GOS70U93PvrVM9fQPIDkW0pO2mQvNP9djDQ2xlBuu1Y6xznxtWtQmfUzj5vyrsi1
DbbPOz2IDpOEn6WVB2dxgOVLTxVetm/MaNiq6MKQS/40VFIRHKk3OAhSf1nua0i/TuOuLMdNNM5n
pRx5ZphfEskdqXuKUTwJDL93Ytl24kJBdUPCoF1/DnF9MPHscaLmi2GX7lyar1knLvIEwEZJgUyM
2BKBt5dwOB59aadN4mdsfMFKeak0n5mTDMCh36cLw2BpRafZVm/vEMJrUd/gthrTgm1R81Tm+cEa
hl02K9fwKpF6RoXwJVPlG1sfnrWm/DEW1z2nCcJhrpzeDOkvzX+N8CZkJrCeJuXrZFQS5RrK6uAi
sbMJyP0UnLHroL7AKONnLgVOhbLiLNnIlSLpWKGm7bVKspnshybHOcuq3Cy5TaInqUf/KbvGKPYh
KTSvWXxDlQcVm8CgBqhSdptJfsYkysFgF8qEsauq/KDb3YRfrea0JfbeHKBSgXrgcBWM/VOd3dfd
azaQJQRwsmfUnfJwvJ5t6woOcuXU6XhW1R0w0uEwxCUJwkVA+ceZgvEpK6UU0cb2S2g/5TbMa6zE
lflbqiQ3avgzG75lsb+xcIuPsJzWIsnNAg8FZ5uTkYKg0TuTflBlnOIirHmGGRtxVAQ3Q3dbp7lb
+T9pJ21aX79QZFrXWHoivMXABTvVukzTJ7SfXBF0cONsHHVMdVf4D1p3l4v4FnvlJdPhfWiHoyct
2d0+M8cbQ2lv52i8ru3iorL8DYmP4RRdPzvSfxF2Hkty49C2/SJG0BOcJtOb8k6aMEpSNQl6gKD9
+rvyDV/EjTvuklSdSQLH7L3XnVMN5Hjs1cmK/7T8x9mHkD3lT7H4z0REiU3uIXetrQgdHsYKvxrR
cJ2DfY6uXcqtVZhN7Q+JQneSEf/oikM3sHUK4+W8BukvPA2UXz1/gHTxUfxoKpw7PhVI2/DmIMHq
i2yb6Yb6JyDay/q3dmJPpbNbDXuz7kURXYPF/tjqwKeAZ5zQBcXFgRq6qmjjpPkhj/t14/lP+RDv
g7UBW/dmIgfGeUBUkY9rrG1/GFJsrOX3EIlHu3tuyycjoO9UyyPBa9thWsn/7i6zGJi+hbe0SjdD
fmrBV4GC2kxZw63zy8z+tWlJYSITqTJyt07467oZ0eWn9vTjvK6/nOnqSNBqaKiWJ7iBpiyTuRwT
bXhOqu/Uai48TzuMH+fIJdpXkw4wMgpfiYZpnZ3mq2YeQJJGdkbl+cfpaBwULYx+iII/VVzsrAAL
yvgnJ7Wytby9LB2OInjVTv0W5dOzO2BrROagiOOabD72e0x7FJCrSZoHnFJIuI9TVW9QF2+M996l
WWLzagzBn1D+m91fuQv3LGQ23vGHVUoMEd/oWs4YOOb0ObCiLJkXtU/h8kSq3RM3Po4jcT/F55jd
9IpjZeb/V2zGhYwgSEs8BOExJx2dGd+2tNUxaL+EIy8wDA6kmpMOljiO/hkIjQoXeZ6E52KhdxJD
6pxZvpQaDhWBy6a9ZPOjvY5vWt0abYE6vFlT+nu0sZLlXACBe26iOOna5ma7duLWXuL7nE6ktBLY
sWkmYrTrLClDRjOu3ns0w9KQo7TYuxWgqKAr8n/NdbVpKzDk/k9HuB88qb3V/purp76bwSI2H1n5
RfIc0ZyG6OfgQGT9NiWvM+d5WGR3Cc1wzm0P6AxJg01NQFS1W/IfQXBQKL7bovkAqXCbI2IWs+m6
KL4SpnnnDlJXNQy7ksjYdoDPpe0t58RBcW40HsnmSn87Tbl3c57uwUwc7vPNqjgzXEx6U3lKEWp4
ZbQmlUuebMUbOodknBdJHqe/l+Kt7sPElmGSkxHUqTnJA5q7yPywXTzhJkrwtR3QLiahppqW8W7t
Z/IMP20oAlA/GS+SogdwBGcTyroLPqadSLExOVfiMfLDnWinPPdQqW93+K6rAmZgmQB8x4HHk0tx
1tmS0+6W1fzTpfxb5vRB9pvbEaa3waVPLANxm/pTxoMcNqHdTBfyg33sUEGBYk2TvXIB+k1OXtW2
6UNHQNkDGe+kLa1ZJzf2GATMM/L65w7dfHX7GXCA23Qvpd1m+0rzf4Cat1iTgSTcCzOJ4TpDRfa2
QZdOL3WeFbchX5xTaZWEBzix1LAZRdtup97Nz9IJ63qzgIwfE3+R2WXVge65e8cYwbPj7Gai1ckG
L+URzwFLHtwG/n+FLOJThUqdNxPNTLCxCzmJRJFZfIrt4CMzkbjqfO0fu3TGAhxUUQvDvvkepHUs
lH0N5/qkM6u6aI8pUULIlnpaWqCErGTtw0gBs8vwtuz8SBARZ7iWu/kdGNH92mvHHXjHkyLPfWTE
cgk9vofW5WRqpU1OFIaLvvjPjsMHeOtJ5EABj/pL25OlXsl+T1Zk+15k9nUM6p3GS4G+N7yydZ92
ayO/srSiG+3LiexCf90bOdUPep4e2Ux0uxmR0UOxFq+zwg6Mfe3qlsO+JIL+0kajTgIFSY2kZoMl
GftE4dm/EAGDIVbD1q7McxkLcubb0N+Q3PAOaTfclsU0XUA136o7aKFxOOCqeHyf8vwTKqkNTrCx
yCsctrUgcR6BIG+XLF/Wbvx0XOckK/M6CB9SL+lobWTtUed+SXFfqLTRUaRhCYie/TXrgpBRrGLR
PpHAW+gh4bfjL+yKl8klncuYY+v4T1HbPKgyPkpwG91gf47wwZKFzsPB3ZY4YrnEZEwy9C+BdIkv
E43xKc/JqhHqhHO3xjro7JTo98oJyN0r9jI3F9EHIBJS8BC6uUAxJZ9dLb+lmectwSXAKkDI5UV6
7pvSPlqZu2GM856ucZYQc/YP/2AKdtXEnFOdcTbN2GLLH+05oCDVxT5aW/9vK5eVxDIjjznJTxKd
DSnJu8JLS65HI0CrunFHCWulK7XPWHg5OMdhkPUewaLbvAx9FdWJJXwah96ZubZar9vbIWHXgMD7
5S0m5++zWmPdQYUYl/AwLHOd8qf94idiDVFtqrht9lVsOc+2WLyLL6Bub71Oa0W9zCR0MzjK+xOl
Xol5pC1UEpLRrXhtxxD0bmWJPcGN9lV0FW1+XBQRG03P3IRDPBWwU/fFGDyMI+bd5J4hmfC+lN4+
SsXUHSdGrd+Oe9/3jMUCdrfWU7h1hUIZXJbrO9aqsEqsaYrJ0FzX+NDrnrMFCK8tiWC1y7PjE7sy
EeJ2Kd00ZK8gnTLimM20vuA7rrqdKi1NCCaf2vjXL6ciPwhYogd/8US5r8Tq7Ixn1iuaMJtbNDAa
+Giu2P07GVLZYJxJ6VeDHPnZsID3PtW7sp7zWzFU8ijyYXiZrJ7PMZrCLjz7TNWpaGKMERvXCUvF
cVkJhxRM5W26GBK9F0OhT+xSpS2hjnHXngePqLvTOOO9SrwlV0SQL3nX7iV8ueYQFX1zp8rbP1Fl
t6/QqKuA+FBTyH3npgoBiAexZ7Nm7NW35Fk2pIaN6ZxvmwKGBr0l2TSSCoZCo/bUFbOq2GjuJ7OB
ELDWmxH9CPzCkvYdiaeyPrKmcx96gAzPo/GdbzMoTP6LheS/d+z6BZX3qs51HVclmXU+H3nFYuMp
TB1zhL6xHGJ6qwuYRwC2jKXs8wh3laLYGeJLjhzr6AW6eGfJJx5b4kJ3Wb2QYMoXQd6m78/PYdoM
wLvrtH1s2zB+DIbcOZjQtnddPPRHYRzKn2DxHvw+AhDR99W2mefxVWonJ/x4tZ+njIYjsbnJ93Ur
9WHJFn1mOyYvdQi5Y2ODddkLocOfqXCKl4ZY0gf4W/Wf2arrXctgkv8nN4QdfC8nvdHX+SEG93gI
/YDlTOOafh8hsjzUaRZw6svlzi/RlzX3CKQUuttrO4oxcge+M3MNkIZF7R8FcB42MfDJ61T4hGg2
hI4UJ1EIohebxhE7EtjGc5ur5nUox/SaNVO2L+qwuvQym96APqd7fS9TA7ukXQb13fxHfVNth7r/
s0At2qSTeZoF6blcpCHBnMNwWULvrBvJQWGeM1qQTZjPblJ56bJ1lgiZaCf/c5buVgZr/puE2+81
Sukp7dje5jp9cd1B0X6qX0TUZMmQr9l+Cs27XebAnMuqf1A8wXszxilfkSEuefXBXvJznND6s7D+
38Cx+bDIGoL+NgTIV0PqE9s5tX3oHQY9TEc3XyXRnm65B+x8S71gvqTpkCZK2PACIpknBUG0hAfI
H5VyKhVh/unqkFCnqWixDMQjQSpy2qu0rh9L6cirMOnd+dmtu5Fg7m3Prpno/4Xox2ywto6mEjfd
8jrFgf4XR7V4twgL286LLx54CZettHqRlA0cYtNEw+vcCXmKG/rEdjUiWbNIAHz0wh0U1fQlxQB6
8ftcbYqJT8WrmuoOm/1sB22TGdSkSVF16leauVaSkaW59zqiVt2GZLA7WqhEPw80W/hbQvPPg08X
6gaW2NgyWEGy4qOOOqt5G+HZ3EyxuAc8IQ1FPFjYuA7GM3qckthovJqmjtMr8GN5drt+epGthdow
E3TRug5o57Kg46NYfxYwuxtsTp+mgiGWNkX/2mIOONVuvR7WtprYT/cWhz2m+DCQ9c0yoYIxZI+k
KozVaRL6DcwiX0uRvxS1XLemrOWuM3JmeyyH334+mq+KzH+ckuqxuJ8fQztBpg1D2F15RPRf1X2t
Fno5NyA9S+Uqu6WrDg9V2cQoIvmQacO8B2/qiputMWKAEAt2GS3Sow1j7WrK2bt62ZBt2WUBgeWn
N2vgh1s777J2A47Q2hZzL5MpnD4r6MGJaiBIxE3MrU4eEvG907pF7DXdYHv/V9X22+ANzyqDvtg3
4s0epcdsaXom0iA8Ngs526j/auKCLfU6s7na2BZIJt8Zm1cfg86udyJ4yEP1bDS3Z+169SEYI+tA
LPpLGZHW7NXMQFQR/6urtdktXX0mTV2coO2kO2sevycJtdUHCX9ZEPJvylz/sYE3P66Of4zT1CPX
x20/nDJVu75fHTYitgN4IvuRIag0r83142Ic+2Us2iaRhcXT6IiTRP26A3Sf7mwdZZiR82Jnt8GH
Cavhlvtze2yMQwzErPxj5HQkjtvTh2ZXQBZsQYWJpmtTjOvFyYuHWcZEEsfhcByHmDs3teKHKtOw
uokZ9MPOusiYQOLOJTw8bX8ywccv6rG+otVhCRwrdcRb7O791hGHBqbyRVv3+1o487Zdpb9xMnKB
neDE23KdC44Qz+KY0674J3tLP/HLP7WRuTVOX5fHUbXUWkVYiV3UN/XjUgxuuevKec0Skc7PI264
hIare/aCdfpHD0HCL4nnEZTzbBi/M/yRBMXnsj9FjBd2aunSdTeHgmymOqqf7TZCn9Is1k+v3CiR
XuW/rLJOt+ucMYYc8m5H+zltlrGZTrFu461X5xTCuPA2bk4ARqqc/GnGWkK0/mhelb0u73SGDTwi
8kqmbWM851/YRdifVArkvJIl/PifMvDUsR7pFksj18O82IzsasdPlsX9ml1IbE5OWG8SUzNd6gaA
PNW7HX/MXAlvFrXbuw9IZF84E0LGzAJ8pKrpeXHnau8WeZbu2Db0/xnkfdu+SVHCLPM9bn4CI3+Z
dE9TFTcufz+8j+KXn5GEIPrO5R/xei6R3LM36YiQTftlfSLcAz2BTp2XvKvrd9Or6MX0Ubt3Zjc8
6d7iTG0s95LnYbD14oFDaJKLzSozsvQHRVeMJ0yLlIgQZ15+k9KITmON56hkfhsytXHGFAPjTOUP
FIAFnexp4zZr4+ubv4wTu+txCDg0gvborOC+7Nm3b8S3hs9Oxle3i5slPpAsZY6OAXaQO3zm9yZs
OLjrkp27CMRB1BQ8hSEnyKWznOh99Vt2rtKWqQvmz6gvz279f2RNhwNQGFyWFDVMvawS2lWqYvtq
MWd/r31MyqNs0+/C7cNmP0x1DbGhlozyVD5zWfmdqD8cKVWXdALB8JbXOC8T3I8DIewNcX87TJyY
p9cuntUzhhupb23VWhdEFFOEvbbKpo3MmSDiOsHa0Y1WcUCIifd3EmtU32BGOfPBtfl0E6uJ0odR
RdXZUaP8Fxa0FxuRtcWlHv3srxxHsw2Lsv1VNvgjt11AcscGNN54swnzP3O9OLS/7T1M0/NKlUji
y7bgrU3DUGAJnV3JRrTZ9JHV8lr30oseMVRnH8vaFCfDCPavySvnPVv94N88etHWstv8Ic2ydg9p
Ynri01SvVeFyvVWxRzdB9jvBzMuyMURmEo5dr+khsyJvS6w6RvgqDB+Qy7pvoeVXH5CFwp1BYXiF
qeF91qZJv0JwHj9whfNmW5QeGczeKtbhDpAIiclvGcmmgRB/XUdFh96Oyqdm9Qyh66HcyTK9spJY
/0yxjRERwex1TSO5DYJJ70Yoiezc4zk+Zqav/jZyqH6RjiX4DbJpHfYZQbxQNwYr00+m8G14lZGx
Fkq6ssB0VFBwjnMGKKKWW2U1ck8eqHudYzXt7LGXXNvjf5LpBBcGuZubcboHeyL/sbi2sxexcKqM
wXqyVJNvTVCrJJ5nzYiv+GxTos+H9HMiea8lhus4tvyJPIwGwOLztqb13kE4GDdZVdkbvsst2qJx
v9zVB8KO+AdGcSVN96kZyovVhd1mJP+fjHe9nwD4NNtx4m4B1Nds65aL2aB0uxSrLSj91HszpAcx
WEenipnWjdFzpNQL61Py3GXl7wZ/VbtljhmKUm7lUv02E2zLu926decrLcPOtONIEdf988fll+s7
r+3CL+Uq6ufW3waivKaTf7Wt8aAr4nuiJTzbBf0v/NHIKY5i1EyAmBCzcR9XOqgp6/wNSMEBAFrx
xMD76EYEuC9xCQw6LSld3Tpk3M1rB5qSzUQz+rfK+q3Gy9haH3UOWMQr2GWW2d0yLQle735HRboD
VHKVA+PF2Qnji7Hrs6fiAwuCw4A5OhyXA0eSIMdevDMl3HuVpOusuYa9R6vqrWRuKM5ZsIS8xeth
WXL0dkV96wdzySyXRQUj1PErCMhg/j+WmI4X/S+7cvH/7crFbFw1RGF+jDMFYxMwzvCZESS2iyad
vgd3pJQDXcq+g4CHF5WDQYA9L/XftmjXV6166xhH1ID3YFMPEkvae4dS3UFdsstdQnapnq/VlFvu
diiXSO8dKrpb5cW2vxeTQea4FNasSfDHEUFSgbE2PIvDf2nRLmEClrBjDs5K8inoG/uni7RzGtMi
B0gAI7bY5L3PYq1bxxkcYuu+ApwrP0gshaje9XPMNdqv08lvhnmHdLzAyu4FL2nt28+cmbzAloL3
15X5f1KYdgckekJkGmXW44DcD6l1nyqzHXpPARIxdUlZZFs27hmHyyew7TfVmcXfNOtA1JMjxveu
0+nNigrvrRfBel0GqR+70h6RrAifqa9cPctPGAqPly4KFdW0zm/8EsNT1jFH3SpluydV3n+0RcLz
pcLOu79c9fzfErAj38yl6qINyMcRJiNZXVSmaXoDBOL9rMuIOtzOzXALmdI9zk7rffaRnx0zRaNO
ORJrthToBf9adeFcGhQmX7HOus9oadpnz3jeIQ67PkoGPQfXwAfrMOve+e2OLu0ksJgDEBjx4JfK
07wDXn9NvYi1FR7Q/0jqZV5cibOftdlPiXCf7RRugad8MebdBN7yYS/+BzVqdrLY5jLLjMryb+eS
FiC9eHlxzeRdo7rlRlFZNJ0c0ee7Gc35b0BomNdy3aVv0xIGWeI22n+Nq1o8xUpWiqPIAHNQUwng
rZ8Yi2cAYvgpe0GgOZf9rVqW9kS0s/eYBhBuAcbhcsgDpwArGTpWsUVMX0OStbpqv6aZf07dJdql
wI1qmJQ2PUCYGpbiefFpIDhxGrt4ajc+Neu9PY/7D3Sk5jtf+rQ417LzBOPzgZVsZJmgAmbpRc1+
6WyOoAIbxXYyscghBvvB1fN0tKDls9P3cGLSsU8dmd7AopTPtVdw0YfBkveJtZh+2Lr+zHQ1bRYv
ZzHpcim1Va3PxnHCeeONwtywRArc/25tb5CzLmLL8yQ+RC9WfmmcGsFGVkt3zGTf9diQ5vQi+1T+
isowOK1qStn2zpWGTEDdRMxsHF8zadLXkTn33VmdXRRbrUuuoFS6ReOBQPON8aGDaDEchzyd6g2Z
utVDFBLmXqRD9x2MK3sAUsutvWwk9Mps9pZ/Lp3AB+beDj5teNc+zXqbm9b9x+jCJkVt9kovKVXt
vbMM779rRFdAHaysexbYXv4GjpdeeOxksQ3vrpjS+BGgaMU0e+0qBoqU5ehLxV9M5v53JyVT/Azc
0EFTwh0DJoxWMpa9eKxxB7wZR0KykgyfI6Lfv+YYxRBp5f2HuzYmpxtuWCU2M1cYI7sCnEuladbp
SSDXjSxUj9YqHXc3MOeK2UE1+Z/aHtR+cQK1N3XmTNuqdGycGtpdP90pH36GeHW7bTCWCiTIoKf/
rELkJ1qFlTtZtl94Ivo+aRbukHr1xz9tpJbPgFfkU9qp9Vjn3XCzcj/+JFZ6/hHM6/d6HOwwoWB1
HiIh4K9My4qBZOiynyFzDUl4bAN+9zPJihtjSn8XAZB+b6KqP2oJ6yYeTHWxqlZ8rqOsH6c2DF5l
NRZqG7EQfhVjHLibuHXNb6Bhw/5ecOOCa+x7PinbXDEXsGTWPLM0P5VWfN5BLC+tXTrViWRbsC6u
m40CzM4yX+IaQwT7vbWHgdfZLGqXtTy0pejeg7pfiDvIOEZLXb0Xs4z01l2M/EjFyhqmS9PmOFnL
erEnL1eJC+80gJF0n25WuWYRYFtDD+Cmq/p5n/sCIcKkoLNumDX0kHkdfywQ1NftJ2iWMTtWBNKR
Mlip8F3Hs3tc86j9EUFsdgGfFRMRMzFKiZa2fwrLuvx0IS/8jdOI2ZNoOAu6Kp9+9W0c/81XZ5Eb
y0nn95xkyVu/9O2/lfXmC0Ci5hZXDHmZvw/ga0dR6Ie0q+XVnUC6sTLwpmjriAnIkA7ikVXczBAx
9Tp+fT6noYGPPvOtGr7KFrJJDRs4HNe9bEGM4ZFv/kQD2wDHbmzMEiZbcOMabmSQrEt2aFx+y03t
aBby6aB3orEM2CENnpWPiWFNCHsoidfWeyp9FkPcEf5jw5CaNrvHAFsCVZCsrpeOfJegfsY/bn+T
hecfcX0AfFpLwSperw9CKP+cZ7Xz1GDySnrLrk9lvTQMPHN5DZ3CPq0t04awKUk5QMd4mX3LfSya
sXzQI8OK3HTYIbiX64RpkPVVKTSyzrQICYEiGg+Oi001QRXtQ6gqpvLKjNHQ5gjw7BRf9ZacpmYn
w56H0XdFMhGwuk3DIDxXscutEtbdexzOZtn3yCqI+o8WeBOYMNrHNPd5xKGHg8hR9hi+d/Q/6RY9
DCdiqFl3OQ435YaNwPrblfeONMhntBIrowvFhoSF3BynxWMn8XVUK7u6Luvokjun874a0TUPbWqh
sKFaQdiCMsJPWkYlzCptK3+pwW488mXJb89kiC7CyvQP3mhLAYytiU/wN8RXHcSc4W0l+gfRgtrZ
DCkYkqRKdfgiTZzt7NVZn3tGCyff6yQFkhsonYy2n75nYmneJlz/SE8DIdFgFc277pxm5yyW5nXr
+pdRTfKpsMR0XsKKXayT9csjZDPrQy91nFhZb13m2l52Y5dG333M8b8hxN05KN7AvX2HkoWCz8+t
hGT+Tm6QTmEMisXJ9rMibIobQCXW2tlJR8WPHCUyCKqCaT8sSh4gfsWfQzn5r7oV/WvsNukmcm33
q+mCO7nP7Q7h3Jc7UbJVF0Pwe1pcpqA5w6AtgcM+U1TS3F5Cf8kfssVXST9kzjEL7dLb9LFLiaIq
f2i3BUtYmENl/LgGjvWkQ1dlB+Y+wYyoh0RkwHJ8M8yrjPvIs1PX26L1hvXaRuX4LsPCDG8gUlEy
+qm9RszO6uJXG2Xe71S54ZuFjg04o20yf8PtCi3UDYiM4UbmYYaJDvGdBmSYT9JtkH3BrqvJqpyM
/m4j3+peozkCqDTo+m/NFpPZSptKiKPpgDG9RuZ0N4k7HOPjMlqvQ2YbtvUZ84d3q1tncRx9CJOb
ZcF4zCBh2PUBaFPhpP5rm+dgAPNxYAQfT/YNkFGzHwWr+w2rP4Jr17WnMpoXxFbgxvPPkXJ5n7qj
hTzEondDG5os7CN2vVDzzkSud7SrrPY2MvSC/4YoQ9LDb3WUNbs6FmPBqZgNbF304d+FFFGSN039
0i5yetecwIeo792b56lI7AbbL78qTzaPbDjVR6pBWAHHyE9z5pTnINLyVLUlk/Oice5yOwh1DnfL
2Z/V+K2UVz1nRfSh0C59ckTWJ6abFu47LqU2aJvfw9yuD42alj3XdvqmTGafbSPby9SH5dFekV9F
UqwIa3oRH9NhdE++drN3FAnxu8NFx3mxeHygutrn84BnewmYHTKqz04ZH9BuGRRDhZDIf8ncvV5g
ecEF25R1u74EgqMWsVa+AnnjGP9ZBk6EYs7an2koUNvMyxC0O29wmO6GwXQZ7KrclcplmxvVGnlc
mzqcFrARDRSYLqXZ0DLYtSbunhdtBCCtwAKSZzf50bJttgwpF+KWbkjK82q57nnx8+FBqbU9ok1E
ikVH0XgbLRC3r2M1v42xKB7ZmqaXGpd7tikzR7y088RLEIzdltyz9X3Ng/LLymf7reqc+MAOGNRt
ABnpxUhiB1J78K6tpdUZaO/I+jM0ydT1/llYTFA5rVOkaFwNp3jS5pmdAbCNai3+Zb3mjssnKzGS
+dZoeahdU/wP87wwhGdXXN8cP7AODF/nXTWm3JecDuba1VAecUXF3UMwV9Vepv5KoNmgybc3ZJ3k
RnSPmv3PnSrdhxdoTROSxrazbr3l5C+h8fyLN7HWrVjRXYIqdx+ZcFXbmDO01WKEUIzrVgYScluU
s2jdkLg7PWXraB+KZkBK4dPpnGqwaz/55DvIOZfin1V35Sc3dpclPDykpLF9ProTLcgEX+0simz+
MAMpr1Ps5peinoqXeRgIY2ncssBWgTyjTGwmvxGjTCtiR+50WxY7za9JWgK2ahNQKyMJ2Kx9OMOO
L5rOZjY7Wg77XTf+7c1WeMuitduaEX40iLY7QWhSLfiw3l4Oekzl26w9tR8C7X3o0KoOtP/LDh/c
emSEpL4xgdXUskDcSNJdiA/tTK1H/noVPXK5jlf25fEflVneMUaZZJ1Zs8+akVmR/8ujfESgU/rZ
Oarm8lqQ3H8S8yD/xpG0/sRZsezYabWJDwFpPFNfNcQAMx+6TV3pognR8THyOpfEL1oP4UKpVxR2
3Cyo1hCWdbhhLIQnXr8WW+4vefR5Wn5z0jv/Zqvz/hUFPfY6ln7CuCiLCM9v071PXMYbm/3mMW1z
7LCpZu2aEOMEgtRY0Y6pQnniX9U3V0f2mYdBoJ8TepMJVMTCZUfJM2VOMzmx7GKQy4lMKGS+jIIn
VlXx/K4cq3xSDJy2sgzVjS054bXs2/Y4ppzzQGd5ibKQd7H349+RO5tuW4W1jDehypFkDgWTlk3f
O021bbnoMxpoB7mb9KYHPbl5thdu117HciWOps5q3iHtgNZr5hzubRC/5OVq9l1YZ09p36yXirrx
pgcxXZVNezf5sfySa7UkAFoxDnlukQSktx50njtJZUG4jnMswygLFhaX3XpwQW0dPObIjHenhUez
AZRz0iVbVTyRWYmg03Z7lBIReMXNZE3FwS5D6zSqDB1tONGDEmByzoqi2xaOnF8gojek3qJxylJm
7l4ziWNYyvm2RJNvsyUp5aFRY3wZ+jxnnB9G/MFZ5xe4RXS8YZoeljYNnqxBLi4TJ1Q3NHnVQ0M0
3HNmUlikFtTkppzlfUPsPgZBof8FLEDrmz8K9zFeQkN+jKfDj3KozS/fcdw/ky76/STj5sLpjc7b
dyZArfnIknRPJPMqE82R+rdeALWiSlUFmNc5OCgt1an0uTVnr4eVGt7xJhmC/ehJVBZfXIDJ9Gdc
+vHBGWRzYl7PG1TFAQAXSEDixS6pWftmjpsjsfrrVhb1+EL3gQ4kKLN5V/oxWEDfn1BXr9EZk7e1
S+G/nP2onn51q5U9U+2Y/VrE1tZMlX9bjc6/AGv5eaKdWO9kGpTcsTkUsSAl76Vv5I8ujbskPjjr
Bz+uqyEZRu1fiG5qP31vbI6eYemXObWLpA3zBlzVwGUdtHZPUAebZSe1dh8aZ+LSjFzrOubR/5B2
Zs1xG2ua/isTfT04AyT2iO6+KKAW7iBFipJuEBRFY993/Pp5wOM5rUIxWKPusC1bFsksAInML793
q/Zkx3YXLVXXQJvGbu9wH5rvUC0oLsb741OE/Ml2JiuzrwGqug2Lr7ZNzMKCZFFKJrq2IrkrpDno
thEiZHvTEsUHADJCngHWKuDMj3Lbo4UFtnYGc85hzKnFM2ugfDfQQbtoutzydCqI77FCnkINpfje
sntlq8W++aWtI2lwlcpSHUoD48kuYpqsQWYkV0WVDMitI3wH20LP6TLWKmyFUt4m86zfs8PoD038
TgdJg+lZA0no3JnjnANBMY4hJxNm3CW0swc1I5VXGvOrtJYzYm8jFcoWPLEYHtdVOuaKo7NILiAK
i8icKg/QSNIHUKnoV5Bn2lVVRfNrAqsb0vY461/og/tQp3viMvNB2YTVNL9STS44gT1swSC0rUa7
1Y1kyXdNo7DcrG/KPaFD2iX59ihSNDgcA+D6Nq+gzcp1I5LN1KrzbYLW4avEOhg6U1fE+0gd+51U
190d8sPRI2tg3tbxWAwbqyqpuxL6wUbYW1tJBiLjo3TRPjEHvBaTLL2tJSNgkbeShxE7cEy/DC3+
2loj/fKwpV0PQt66km9M1GRW9Bhl2XCLRyM5wHIPfTTXOD8DIdMKyoN5G45JZh3iguYcKoQ0ebQD
qXsViJKufSijoSsPzNgb2vU+VWc2mE5bqrQKh0Tr7iqfqtvJ2Dd4f81o1yp08YexCVlcDDm7MmO7
s64kVZiE/xaaAiausZj1tZV6ageC2+qK8RQmAYRQBN/dpoZOgx6vHXaqn0uHTG6HQzNIcNg6+nnX
MW1PyRkKe/w6JDIQWVrglqHUpn5Lj9f/QkmkPKSiTbGmJLl+g8mKsg2iICBbIWmgRJZGlPyg0Rgy
X+sYuG0wYnsvC/ZpF9A/VWj9DJVT6vW0p/nXS1f4rdvmNk8N8+e4oGUQxYIL0dXqPUqXyb5rJUl2
lR5Z4aPaG5K9C5VIhpGmCrW9BoCZ6fEpqjCCLz1Clpcomsc9J2gO3QTsov/qRtlqae416bMiGdq4
AXUvgicczY3S7RNJp5ub+P0NPGo6hJq0OC7zagIqEswTCQpoG8ehERzgquzT5ZSu64hoBCQKqdZD
B1GCoW/lQPb7a0P2p+wQ1GyeHGFsYfrBhebDHpFg7mPvKesSvaEBgfs2SSorRiagBDeVDvnoQVGj
4smv6Gu4Zh3a4HkTdCUnLGJ6jHYXVr+yuOkIqA3rqeYG0Va4rIivrjbqJE3dFqqFypfXQ4gqJDQm
yUnCjKwG1Z6HaCNwn3mi7xcNTmVSke8NecyHSzASiCPBMGTSjyIrw0Mt4PKzFfe/IMZr5vc8BrDe
hHYpwcvPIj3eq0YdYiqm9OV80feD8iWiEpN35CskA4KIIp3padTsx3XYaSRY1+JuDhoj3NByjXI6
Yb14GPXEeBE6lQEg3xTdaYbCg58nm9CJPEeoEsW7umHSNiBwX6FvJK5Kk9M1h266FL7P2Qagamfh
1K86EE7omY9ao9MHiGP0RloqigNh7/7WpBZDEEB086aEzQ7MPyfJrqnn4AHEOkZXw0S7hC4X7EfA
7i91OaW7TtFnkqLLsb2tzLAxDjRTAnjqEGu3mdZX3xtzat9otDY70fgaWRu0FvsAxAcDm4QQaEkk
8DJFPG2MAKJrKemzW3cBedWpQcvsNo3G8a9KW7DVLhhkXtI8up0LqqBInnHHaEQQ7lndiAYk3Gjf
x7P2IxxiFEwAlD/yMMFQVsVo6Cb2y+4H7g/Jncrr+RBaZIb3qVW9zQk8iaKL5h2MlmiHlYr0nUWw
DB2CRoYt1PSEpG5r4DgGLPNDi1Glz0Nbvok5ADdQIgB06A+YXVEqGbG41ippelPp8OikG4/lEzzM
cNdXI3IICMsPtUYD1yTL/ZLuTf/KbjDQH1Vr1hUeUnLZS0b10hPLfpUYLTybITMKsdFCZfhGWqi2
JCLjib+Y28C5qCfaeB2y47eSM+As9I2uQXInVJksJvpMSnlFW8G+hCPTZbs8q+Uvbd6xWPlW2bvk
SDcBzYoQgsDsl1tIPMSv83QfGoJhrydM21513wz4kBmRqkMvtdamikRzmbejimCoLmnF+IBnudRd
hZxA/8I6N97S4l22womWeBtYVudoVlq8Sn0tXoy4CC9LqchfCNZNXjE/bA5VP+Kp4fuG5HbpokJ6
Fzj+nyPDpeY//53fvxblVEPEbFe//c/HIuPvf1++519fc/wd/7l/K25fsrdm/UVH38PP/Xtc96V9
OfrNgoK20333Vk8Pbw1o5fvPD96K5Sv/f//wf729/5THqXz7j397Lbq8XX5aEBX5UUixAKr9V8Ll
8vP//r7lAv7j3y5fypfTr/871FhX/0GUMdPv/4UZK0L8w1a526ZhqqrKH/4rzFjT/6ELamWUDQL0
9/2b/g4zFto/ZDqFpo2eS1b47j/LMl4ccP5Lrm2a/BTFNBXSlHVNGObahCJNLCrCsdQe58aEShwd
VOU1yDqWsuiA/8lGB5OsrkrtO79G8SOwIv/RtyzEV6WFcX74VZgNPflxw5r1273z/vkhfrfrOvY+
eP9oqmHrlN6WrXDAW/78N5l8UFd1Ggay+kjI+IHooau8Tx/KXDlA2TG08owaV11A99WdYDhbKHju
6IqytkuuVDnDP69WH22txo5t1qMrbLIiREYIV/S2im/KroEUXGSQG1TBEXc2qInQkM6wMxSB4oN0
q8ui6qVni/X+Luj88ieXFTmwo6cd9SyGWw37PDzJ9qpQBm0vKrgbqDdm9KXKuJukQXKTcaRoiUp9
eKjy1H5McLS9aNLCvxJKp54J53zPrF5dtaYa8ARkCxsTxVwphOuJSq8pJ/VxbqlnNrCje1dSLOmg
p0XEXiGUOVj6lvB56GPe4NekekFhmeiWB7GVx1BsS0rxK5W+NhrKuULYKMl/5botG/BvtBmlSTHs
R/Y0qsWQ4DjYtYi2Bg57tG05qxTJZRGkCAzokg/i8PkcOhY+v88hjna8SRrXiP5vNYeWozLJe7b1
OLU/4myCuZzvtPmQ0ax0Px/pg9mq26YMdKCbilDXthVWDuYYBIxUjd9tbYbkJJsHJc62mXoXaal+
RtR9bOywXJhuKaaiM94y4DpVgGdV6SP6gMdRqNDOqqsJ8bCR3zTNtT7etM258JPVeBbrkyablk2W
nSFscXIjLd/qOFcW3tS5Vryv6RGYyyvfam5wLjHumBZjLmNZ5rLEaeDkhraekx0UrnLCjMsrtOaS
sIeLQaFG/PxxHev7/zmGBaAICGDw19qPQU+1Hsyhy7yphkQkZMiM8Z3VlX/k3/LPYWxZVWQNNrvJ
P8drWJYl0TD0Se6NwcuY2u64VAjyC35426Dcfn5JH902WzEsHB8E9vtrV78pxwuamp6xelD1dk7u
4VLsPx9jNcvfH83vY6yux8JZxTQCxihVoJAmvq+LO9W4waPfHQP/jAfD6uVdDyZW7m1W3acxGRm5
R+FxacqSF6fTlz5TaNf65zLhP7x5qsyEANrCt2K1DqZwYzXg5MzL7eJbpFS3Qm/PrLUrQ46/J4P6
PqltTRXa6no69Gc0SqQMlwPrAtwB3W/ghnN3aWXmfmrKy7AcItfOTGec452wzuVhf3iN4FCyzKbP
m7xaDMdJQFERVubViriwk+l+rqHLfD5BPnqvbE2jrDEU3VLX61LVzK3fsxd4USPurCoj5V6+CAr7
6/9smGUz/602EH2cwdOJcg9TKTgNd2N8k6IS/nyQj+/Xf13Lcq2/DVLJ45BOPtei+phGwC2BAvnf
GEFXhGzpbFKytZp12qDrYY9RsZfCv6iBu9DAfD6CuvLbe591yyqnqJZgWuPRdHwVQSUqw05DVlNF
bm842ahfwS6EY2t67KZ+ctPKTm1dJ211q0dx59KhqbZovr6xe3PUmlXPjE19l+uB5aAj6kBAdWsz
ixll/1/ZdNDs70hH6VoFd8XwFZtttGd5fpVLDbqWlMRP45B0ytUYWo0zaaW/SQdEnfVQpbTqGreM
gnoDbK7ullbKPtErXm+EWy6JtjqPVuKwJW4npcueEDx1hzFMXkSEIcUE35PqtMS60TFgcLogNvJF
gp3SPszb5gY0Mdr2i2q/kMWjz2Hvus2wmLcPWL4WTPxUk/f0vX+Ju2xyizJ7ELM873v9W+6rMNJh
Sbsy7ixOIsxuh0ut2FSVm+wn6DTzPX7S+DHAuNHh4jbdshWq6abeWRNEFz+Rqy2EfwPrQrxzrQx/
Ay3A/uJqsNApAK423MWbsIM6gInd3Lxo0k2sOqRRKGjG8sVNxeiMZ2lcbLeMZYPXG5TV0IvdMsPc
gYADew9DMNoD1JjbMhf+pke3/RyJwd7KUZU4SY1B4YSX+wavimyhCsduMTXhTjKs6ioAxHRqnGg2
LcdFJD36D+gs1A4JAYgAsxWoGiZLeP1Hj3ZdK5eSqvX7asKsIKts5baSJ1IeLbl3RUt/mvJugmUQ
G6i68FWQMUin0ZgbN3Iapw8kbalbLIohn1Sx7+rmMO+UTh5ctIH2wsGfttJCXEmKtr1T6EHshqAB
XU275noWg7yDDBa7CcSdLy3S0B3sSlSRLQ2rUqVGDYJxYlIlnPrnEEcEcm08q4n1ncGxYmcslBEw
j+IWFbZwLMms3KCpmtYpsP90xznzX5YayiUXsNm0OI1fholabsU0Bo5SZa2jhU2wrfI6v8gki3zr
0PbpY8oFPVAz3im2Gl4EXWY5fQa3QoY374oRg0VWKMw2yD6dnzESnVw4N/52mIzpOwpUVO4+HWSR
W7Vj11HnYlNgbtBOLSJqEWxhUOaHAvqqa6iIXIXUqjgB9DT2SC5AZpeSztr6posWBsU1jXq307Nw
R7JrddFhJ7fB6gLdr9SiLirCL51ejZsgEghPUinYD77eXTaR8tO3M+1J0XPj2pxKpBVzRRRrhOFl
rUCZ4bRAu7frVQdyRb6PoJe4RiI3D1gSVm4h8sHJscoAsI1LdIvNtIFZarjWiJlf149gXuiOt3Q4
818dUToLjSLeKotwwSzaFK9R5HiqYiG+V2fbra2ifJKLRHFo/WdbpWuJGAde2GNuMrlJ1yQ38G6G
wxiM4W1sK+CucHi3c8Rk6MH9Me7Kbbeo+2CLWbnsVqjkmBZGCynPDJ3cRI/emhgoVN1QbDnMjPss
QuUXQB1jYlrJHldJC9I77X2sl7WLSU+DB2PWAHOBcOixza6BhyxExChFtcLDKOrqlhCokqSHtnOM
ma7/LENi1cC43YpqELcBo91WVc/EUFOxVa1CXkKUJoQQ9ILq3MLZu23LrWzVEFayWOCCmNDsT0L1
7n9TMPT+kKhspubGaP/K5cfPNwdO+iz+vx3/LKoRSlOTU4S5lAXWanNIql6BPxymXrkY0GV9aXOW
YKHX1Q4H/VH7gQSTR8Pj32Y6Wj2sQnw3m6efhTBGx2ciX4le8egtoWHR5QAWHMBsWcQ2fTnWXlXq
2k2FmCWdLQwLkFO7zSggIJoCDbtWJE46SYivkteAZqnTJGWyU1ITnidK9o1WFSNKDPEURDqmUyWN
t0FrAO0sO71sJqxgphCcKmmzp1jCh8WMrRJ8pgquBS7JGzvMMY4C590kpWG4waLIKnVganOgaQ0K
X28pz/NNnoUgUyYa7dmGdTih4l4sofJNmqJ/QeH7Da1iji9F/6ul3SYNOkgHTHd3lkssNhjZ6Y3s
xUoBX6WZnzD0/FdoWJdxGpVuVkkyFV0ibbLcfoCL7EVj/g35yUMJW9Dp9ch0tH6+hIH4NvlJiv0k
hYYEYdfoix/plBUObc9faa7gZAWxCrKqw8JpO5FWf+NUFrmFXvPIWh1KZyo/T+GiyLD0G7wzrrB4
APBohnKDQFU49FDvrNKCYz5D2oRyVrO/1BW7nvwFX0IsmmY/3NVqSG8cI6+9ZIvRTfwAQYqcY4sy
o/QaTHhREDq3tp+LSzgg0E4RPwCr8AiYF7d1bb4guL3v/PgJjJ5MDR2y6hQjfKacelRV66nIbdlJ
BxO7iRzwP6OXnsxxdUHfNqcNjd7PgkVxUY35jyiSn4LOmB/ZlWyH5vIXTZ+upaa9xVguegDZo8Ac
pxva/4+Qbq6GIrsJ4pDqo1FhLjUTnMIs+q5kWXPvj4BAipxwKq+xP1RCOzlkg+X1MQm6o4VVE7yT
yzTMXsfGvPQH6T6qq3gbDQuzc+AizLiQL/xQzV2bZABAqFo5c8J6DzQ7eiV1HAgNi9afRndQXrvc
8tGN0AIU9gQ+bS1weNPAYB/sR1oXfRteNxgX9MpFK7U3qvkVx4+bjMo3TSGjG+1OBF87pdnV2bMS
FK4C+Z2yEuktiqlrFJQeZGiKKP4fMSuUtDTjt5YubXrpni+Q1Lu06QFIYscay13nZy+a+bUwnuSg
2Noxqzq7XgQgn4f5gZ+UCJgEiNhTSqdnSkEzff18gXrP9ji+GZxk6U/ZimYY1klKnWGBGCVSn3kK
214Yp1s+dkCvKIcMFFQQz7ESwRaiRvkq77gw/l/THUA8YXjzrwAf7RfRfqWIJ/tsBpbHOQfWeE/2
eVjCsmt6B72QKwbrzGF85TFL2a3zyeGN2ezmnIOM1eEBbZ+RVsOYeREls0WxK2NctjyItgOh78fL
QPVxV2q3Ke4kevcNVdNdWzSgMVR7i8dZyeOTos1YzhukzRsDMQEXmDfjBSkccIrOfWL15Oi2+sTL
cfy3486I8yCkYVjpofnA0d4xGhPTENzVmEDYbTfznT/dg0xQGj+rZMiE3+auZNdlm+5gD/MYTD57
ixG/LdjalhkW8qiSDmos5q04+xRMVLPdBfqAexuKkJ/6/FS30zYOv8ATOPMEVr7K708AGw9FWIqt
GZpYH3wGBbbWjNel1yiaO4eUXFnqqv0Ezv1t4btbLTSfewV7p8LG+0RT4fPdfz5/P7ilgta+bMkG
xy9DXk2CKEI6rxlz4YW+cZWMir6zlaGgukKC9vlIJ2dVfUELUJYbqlBU/jl+eD3QbY9Peu2JJgku
UEKEB7z1zDOjfHA9+IKwdwA7cE3rHrmvh4FS2HHt6VYPrb6CsgJrkePhXo/N5Exu4QeD6TItTuLc
Mcqz7FW7AtUEHEUC17yaRhC11lRtZUIVbuq2Dbd/fPd0SjGbZqpt2eq6TQetDl1KorSQnIDFOtku
Lny7Sc+kzJ4exam2EKhhyWbCqKHwOn5ICnwRqxrK1JvM/KDRG0YWyU79mIXflkskqXyT9bdp98LK
DJT7vtTSE/rjiwVQMk1dBlqhLb6u+TIViViBimOp2ipnokW5yQvb+9M7qjHjdUNGVU+VuY4RqzpZ
R8qQVh6d9repKB6mMvny+RDHORzL+80Q9PRVzgi0NrRl/vy2XsUaur5Cs0sPqtF+2SQDuMEskVj4
b1AKbOrhp85J+vNBV+7l76NqikbnWIY0BlC8GjXQYKDWkSg99rtFFcG/2HSsyGPzTewHzDA5RJ5z
ZX+/luN9kKJAY1gAP9hn61GhfgXaQBXuqVD3m+i5D7tNaOGxQQexpttLYtsO+MpjKy7LB+qCRigP
DZFBIlgOPIdlowSsdxC/zazlE1yq931Hv6Z5xmxjrWbmKc2bL2Ozh7w++o5ZiaLfI4LYNLjzhUhi
AvgqUnlrjPXS7ljutPWYxk+1ouKKrp2pg067pUsdhAOuBaIiC/DO48cr1B7iELm9XlrJUK9mmI8k
gQ+betkqFI3Ar2BRGKhIMx3Db4IbpU1zZyKU+swjX57o8b3Xf18c3o3Kf5tnkGYkpDdDS5MOg8Cc
fTjTO09SzfRMr+6DNRxajkDrDoCkaus1PDP9bEBYV3shsvcrI8RpDYq3/vz5DD7pqjOGbhjsEbJi
GdYa+dAS4oyCOK89tQy+NGUMajfeISf9Yqr9mUXgg5dFhztIFUT9Q7tuHQXUqbBU2kTIHiaHlPRW
RGi1hf+nCJPKpXqC8dIr9SHUqumpXJQkjU5P7PPr/eDx0f9UFZUyQKcdsdpGJBIMoV9ZsydYr1gr
qvZqHtueGhg85vOhFHE6VSj3TCLoGFIo6/3erzMile1C9uaeHhvShVh+xSPIGX38U5ovKBAQxD1A
2tgvZR48rjNT9XSH0XVQM9lCbShkHYjw+KXJG4ypQlKpvFgk13L5Rptvm0xk3zSBS7Xuy5GjWrDh
RP8QKgW+wdMTNgY4s50FO5bXc/XW2ExhygXmGjvNap00pamqK8zgvIRdDd34zu8Q6JUOWV9Oil/f
aEyXUOKcIHo1cH6s6CTi/HrmeSyXe/ohlvLbgFTMEzm+HXFjF2Nv8DyaMXCr7BJJNoUqHZm0uYYC
v+ks2oAddDP7h2EX/42JpwEogf8x66x1smmI7WM1RzyLulBwELEj64reZHJLspJ8ZqgPJt6y0y5q
f9lU2dJXi+WQWjUCnor5PecXbVB9r/LiBTT+vs+z66DCI0qTDlMi9n2lfKXGudB57/588hkYuKgc
XRXeM46wx3dbKWKzjzvJ8CQxOOm4My0eMx1nGZlFiowyGmu8eWcEbbRvYxmp7WHmj1pcTs8899PJ
x/MGsYbTQPVvrm3odZpdadgZhkewnzsX/XVkx44qg7QlP9rFKbq4lPTHUca9kZi3zn4ppz8FfiFT
aEgXqfV0VdPXD9+kWWGWyiA8g4Z/GtOej28ke+ao9I18uTNZGcsSdjzNefDLSyZ4eRV9vVWSj4tH
Kf6MeG3K1XWkl/gPmY24tWsLVU4mz/e1iIqLz2/y6T7CHqICn+OnAnFmfYV21nSFPKSj1w6ADEUT
X8syMBAg5xNy0T/jcVDrMQbnGguSsKaZ+mp+mwUi6axXem/G0Sox233OmQ6pPOKX4n841LJL/7bd
j1WDWL+Sew+06DuOOvu+9+8VTGDGUTsXtna6N3EOMGSNY6oMIrt+bf1xrJDglLOX5drPGN9lx0xs
Ly7tX58/q9PKgnFM2RSAzzyy9T4ciVrEOOzOnhaTGGzNxpUMdvT5GB9cC8oNZp9lg2Se7H0l7okq
jiOzB/D0RUORAsP2hxkWZw5Rp1U/jBBKYEgipm3J66NahL4HT9ap82qNJmuZTsZVmsORlBLradA6
3El7cV9NMn6uMIvPbfAfvGnQKzSmO6dfkPTVEpfBd2+CMOo8vZ9us9zf2alETFKx7QLM/CQgQ0Oq
doWGNWsRXZtBfB0Tn14NNRZC/W0y4d6PabMb+/Hz53f/hJ+jG4SKwC+EMcdGsMb2y3gwTY5anRe2
8uLCqjwAWDom9k6Vpt2ZpGrPfmyfWfE/eha2spAUeRCQEld3w0TSVgkz4W5EzZ1p4l5RtfFWsKsr
5XRhl/aLNeQHuntn1vcPlh4yitSFqQGti0s+fkXxOZpEnqfMASP+YVQ2/Y76V52VO9tuHj6/rx88
cMpl6IcKvlEaHJ7joRZgPRkmjJjsaGrh2neoY7C1fFVSFPtq1n6VMc04Vzafli3GUqmiDrCWe2uu
VjvMjm18sKTWw+gSPWBzIWGTII/42r7gKQGF5LKUTYc56vSW/OfP1GI94jzNL0sv6fiCFbVMdGsY
JyrlRrz4RGjcaPNQ3ARRFHoNTjGuXGrtJR6DFi7O6CH/+H7T5tWWch0mJg3w4+FZ/tGIVfrs2amF
1yQZudbenPrwOm8K/VaFpOimWLScmVAfrF0W3TkLtq2wVRxDjkdNJi0ROno2D0XM21jGPyMcNet8
Ord8fPBg2Sw52/FY6eyvI9A0JcJMbWxZh/1qIvKtC78ZYWjdgBpBTazAbaZUax9JdJ9czerBBesG
RxADCOjPbzPHaj4F5ZoQ680bpWePt2swe5MPbWHUEJbH6Gw2ndTf4x1401UIKj8f8oMVyjLo0phC
LIS79dKJJbMgklqZvVkDsorD9oBzx4VtGW92Ly6bun+Vhv7MZb7nwK4qI45jRDbzc3C9WldGwIZ+
x/s1e12L9J3QABmLaCQ8B0qX+tWANInTq29fNJTnm4rm8DYp7OqQAlfjpmjRmu6NEVp9Xl/UdgQa
74fngs4+2Jv5YPgNLwfU007ZrKPHGCRd8Sq1nA5dRLJIqavNn79X7JdsXCC9vNzr/YGki7m15mn2
jEhctsgWyzp8DgrluU78h3BC3f350/5g3WR3ptlpUhCAgCxv3G9VlB+oE/3umfc4tBDnq2Isfmpy
qrqdbPpuYjXY9+ljfIYxqHzwIrMJsh3RFITMt14+hoL6QOBO7HXDcJupzYPeDG+FNe3iRgcTMhCe
DkAuTerZsvR9qIK7xlQOdjndCdn+ORQA9Z/fhw+2KoIt6H6wWS1H89V6lpXpCN2nY2WJzb8GciKu
sR3EQ3dWlEOTl8qZG/Dh9dNxUWyowZxAVgfeqs1yZQKI9xAhha6KImtnQBR2A3Uwtp9f2UdP2GZz
QhfH9SnrQkxXYKhLWqN4nAkv8wzmexw/Bam8NRqc3Y3g6+fDffho2fRldnwOdidH3H7GcUnScxkn
R7+5qphRuybQ7FdfCapnmuqwAVo11F2sBQjlWJx9higObiVY51ssPI3LWDbjayQQ8mMXtNrj5x/v
o+ds83bxAtOdRWJ0PN8VuSKSYU55zmn3U4/qh9KKf/rGuO+79u3zoT688TieAYowo2gVHg81dbXU
96khe2M97vxqvLfxe9jM5HJgJWI/9MlQ/PEk5q5AogeI0bg0dbU9VkluDguDx6vMKXIqIJIgJxrG
ny5qXfx5u9WkkqWexDALyPdka+pxLVPmusasIiY+IUJr+1eBddjnN3H5yMcbw/Eoy2712/pkQ7fq
SByu76c0dCLktkDGqTrBqvIIfiR4plfOHFxO97/jEVc3MY67IcwEI5b4vWY1Cja0iFClSLPyGqzz
wurh80tUT3cWk9KV9hP8Us4GawhaJz/EQOaa3wMoCN3B5givKghJuHuQN2PrDcQSfEZ3fukTcWyX
5Or50HKMPB33HOOHm5GT9i3CkPxJHUn03eDAMDwVSU6WOyo4bLRwaPCqInkeZOp+P4OLE8e+/tjh
NPUzC2x9ayeEpQxV1BMwVkxvE7RPR4na+WdQyPaGI2t5UC2peJbSAQHo59d/+krShAI+WFowXNZ6
LZxRTHZp0pT3GNoE27pDyFKpsZcO5Qsn/DPz6aN7baIaottJ1a6t99dqQporKUl5r9W6tq1NzGkG
HeX555e0yg9f0CeEEaBeaMbo7mIpdDxtEzOF7BSb+T3WmfAdG8PYFXJbHWojRWSbDaN5q5ijcomM
Mt1pw6AgKsaKXbJ6eKAxCtF4Jm4Q9+Da1QihhB2l/YSaqp259Wsx1fvnXOqNBc1QFWXdh676oRxy
Mynu8b/DeEw0ldPiaOLmgfVmp52xN3v8XgnrqA8x7cS9PvvynWirdm+FhkYKt06AYBHYF3NXJZ4x
BebFaLbipfKhyKV5JBxsc8y7PDKti3TSNHLImvAWHXnnqCpGpXnXmZs6aLvdRKTAI450hMU1wthz
IBV7fcjMM2D1yWTj+EDr06TXqFFOrxtUXYWrFC1a3WM234S59jXU5IvKxOarV57OTIIlj/Ro7WIs
U+Hhs82Lpcl5PAlwuMDGeS5huaaVCDZAAZbqVrFabOMpV792US97Uj93L4WdjD9rJMGHjmb885mP
cXKYQTjDGROHLzoAsGZWW15i6wRlWAXOG4r0mDcDcgbfIeEZis1QfauavthWUXwYMe7XqvabUP0z
PdZTeOn9E9BcZ58QBvvh8Y2I5SXUhNOgF5hcpSuN+O1JCA/uG3rsGyiHwY8R4vOmVs3kqeRPD61U
xofP74Nxuh+bhmB49JPs/8g5jz/F4pJGVFVQ3XdaklyNjfE9hFXshhMewnVoRAelRDk35XhDxRi8
FdiRBNMhHcBe8CePHwK0hDupGZKrVhnrC3hDtMjxl3GaFI5FXHbFw0A99GIUQ/etUuT4BhlO/5Ap
A3Q4LTM2OPMiRrTa1rEDRXb8GIvrpJWh8gapuuMZ8IuEMRLvTXjAEqnnrYJGbYD6b9oOcno7VL/U
puxwP2iTr3Ya5W9hiNawr2T/Tu6RdyeGbD5FUjI6MuTuLU45GLDlpnVjYVK/E5GmOrVQcFLOK+02
0Gv9oggV8c0aSPlKVQk3Qytty/tKmuFT48GKsDugSQ2//gsGzCqIEAxTQWfcnTvY9p8/oZMHxIeD
04GElGqV1uRq0YSvCfm8MFWv0fNXLdd+Ne/ZczNhpeFQKVslL88NeVpeMIzFKZfevwZbZjUnbF/L
EhND2ftC13e91D+zRv0qDPkGo4WHEscguilXSWV///xKT2sMYD9kvMCtKjDyGuusattPhq7N7nHh
deox3lVNthPjt7oon4t53I22ca5c++CIzZgGFyko2WiJri61kUZ5lMh3uZeqR9yGiWvV8C7qs/pV
dAaW4POzDtV208v3M80qDJydpriJDAyBkpe+q35k43AO8j1ZjEHdaIWKpYXEuXoN+2UdlhG2HTTs
/IjyY/UBNprUxXvdnl4/v+EnU2s5uRO8TktYlYVQVkUd+v8uzLquv9dzpCyy/TSk0hY+xcI/ITfn
zEQ+LTKWYmY5cSHaNk7oV6WNn0slZsurkXRv7GT4a2LJ/fyKPhxDfW+scoY8gQqUpBGZNSl/jyHh
3ByY04/PxziFK9nBYM8Ypq5gbGGsqXmtLldyhl+tN9Lo6JYIVHKdWqwuyoIYUVys8/iqCp8LHbWR
9jyL/Ex9cjJBlt0aOSukBBYFcLrjJXu2ohBlF3SAxG8LN8mxVFTxpIMfSjrfpkyG9svnV3xyV5cB
xQKOLBosew3AVLI1ywRzGF5V1sK1yxnfWbOWzsyP5WOfFAbUXBwOlwbqej9cxNrdxLvqGWXxlU3h
IirkR2n2zwgZTyY9FwOn610HvODNq/UUfW6ak32lcfLvYzYJ9gdF6sLt7LeBaw3EBs0yOpDP7+BH
1wZdhRsIwKTxzh0/MkPqxjjAPsYrOs5MBIt/pWtWYl9W7j8f6MOro5YA14S8Anp7PFCl5f2AVbvu
hbhlbMwoaTfYZr32c0VwDwlFJOKMZ96HD68NnhN0J2ShqPCPh8S51MoyLdc9Uaq3k34Lr+1KVc5U
Sx8Nwq1bFmlgH85Fx4MIy5872+4XikD2Fkr5nSQVtwTgPX5++z54tYxFYApjC7jkpC0UDFHWT+mo
gZDZ2kU4ye3BwFL0e9nY9eX/5ey8ettWwjT8iwiwl1uqW7ZFp9hJbohU9t756/dhFti1KEJEDs5F
cBAEoymc+cpb9CJQVnrfC1+WDusELjx5ERDbWQyIhjW6/ZmiOlMD/KjKELuaTNVXkveFxdOBcSDg
QxeVDvRslKzwrSBRmZVR0XUsRe23iwFvGvSn+6unLsT2HAOuJmLaCbo8O31a2wstiGHVCbRGfw4E
yF9xJSGkXQzSAIEGD0VEPbHJCYWcrjveRcCaIWYql0YNYD2hfYmCFprZyibDj5B/HYjajuZGiqF7
1yPmIUJWNKth11VGh+Aa5oVVQ8xauVn1DZ4Nrjn8sJ7o2eo+mqIQHHI5gnejlR2uRbX82naQJkIl
ynW7HD4OMK/+4NXavgCKS74VQilCBGxRQ5Qy9fv9xVn4MsEd02Oe6srUsWefSRunyDmmoe6YbfcY
pZVij5b/VJJjCFg7qG3ycn+86YuYXacos0xMeuojpPSz8Xozjgyc63UnS7Vz5eIWwzgw4JRNl/YP
vWRdMrOg0GetXONLRxosh0WCD//jpufo9gG0D3IWZxTwQvDcvDrrdVSt5C2L2ROoJIrkgGWY5HTm
35XAehLtQBcz05GHPMRRqPoTSsMjoK03qZeRjcx/lu5wcD2k7FwwwvfX9iZSJXWjzzi1q8ndbogd
WhUmY4AOoVNn8YlGC4ZO6BT+hnKytczOFsJod3/Av0HffDdNmk/Ml1ffnDeNfQSQsY/UDCcouB9s
VYQKJbfQm9XR7H2bRBs94VoErZahPHk2egNeSdrEW09LxpMnls0edW6kbKtChB2bxR+DrDdoYI2C
LQ11sjH0fjzhuopvQRR69cphXDr8E4yNHy9Nojiz67urS3ysBlFzumj86WXtucbPFBKLpGyGvvpd
duXKe3ELwGWLDIlqxsS7Ydnmx18MqQS6me5IFNu/RQEi86MoNxvTiKp90/jgbwaQg21+pmDvodPv
G9jyULS9v3G3mMbpqNCe5dFSNeY/u3t7SUXOs5V0p+trYZLlqn/ECCdvEsD0u1CsUHqzkFPd4kCN
J3XRtI9SUYYvslFVp9JA6DP1A2GDc7C2EpIsf0H0JPhZbM1tGClEbdXyeTlWll0MYbyUI+m93oYn
MU2PvmgdYlF5THIXwc9C/Xx/XZYe2kmPBcSXSuAwD4gSYSy1MnF10MJZgQpk5r1kyIu89BUFSC3p
/xkYMBVb6I8Tg1HRo+hyfV0IiRSLWDWwDS4nHKrJL+wfH5Ogxnq6SCcLr2OPpxE2ov8MpJxGhnUy
lVUpec3r2CHSH0ZUiIZTylX80km5ijRv4J3qzmj+udVBWgBUdILREVAQ/l3PskB9CXVwXXaSpnDR
KWq6Q5Xjm+HHAh5TMYXs+7u49JXRoNYANtD0oHw8O92G65pRI4SKY0bJN93lYRPGl8gN/yD/9lvJ
5W1UJI9dg2wrDJs9Nnj//tjQmgSoC9qDWc8BLqEbSKYYeYqDzqty9qHqP0mlKa9cJtOyzS5fyh0g
DhArAqg0R7Qk2KRrFcLVjmQa37VI+p5FWC7kwe+V1ZQXx7EIPSkkEEvPVrPEwBm1e0VxuDWqDeqN
hzauT1aQPaAs+4l+709xrH6URe9QWzubcvexwlFnZU8XJ0v71ZyuBK7QWQyndqCOQ4nJ1mX/2yuz
ngaTOOlI/7o/24X4BLgKtXaViIj5ziZbGzouLlapOg12Hbnr4Zk36WolSb0f6NRsfFx59EA4IWCx
EqYuzRCxHKqeIk/DDXykqtCc9aegW/as9EVpMKsNeO2/qJ4o7+5PcnGoKRqe9pTu7/T376KUIVYi
yfeYZBSFD+6Y7XPXP1IdXYmGloZBTw9YId2yCX11PQwllz5vU0txRrnao1X9UA3WpzGVP92fzUJo
Z7wfZgqL3s2m17PEVEtdcRpkobEBr1xETvEOuz/KQqxwNcosVvCTwPXomaiO11Mis408gs+W51iV
hxmOlmWJAqcmJf/h2BMo0w6AhDghfa7nlkOhy5KBY2/ioPNNqvvwLfd7KtOCWazEBH+T8Pl9Arae
0s3/KoXNPrG+CQE4x6LkKLSVcH1Iqz+BhPyIWlQNxaQKR4NiaFG8L6NPDXCzjSWl6r7wBvO5wyJp
ixhfv/HkXPhiwHv9DHCpewiMCBljHEFDO4pr+TyklvA2Gqg0yx0ibiVS1Q8DBombmmCkt+th6N/E
IIVFzHuCxhFM03DI620buMWXSK37S9h5qIT0UvGSI+G2N4Z4OORYqWz9OLP2eTNCZ8LesHkxO6lB
EmZETwQH4eBQdkN0CLQ2vRStOJw6wbfOOVWBzz1mHVtBDnHzjBD2xvtrI4WCtPJ5L50fJBDpY1KQ
mLB41zupx9iV5GEuO5hGHAs9PolBfk471HUS74lA+nD/uC5EMjSquUp4hSDLzp+gziUKL/BxcoZQ
2pnoHoeJh6qDmhebqJaClbNzW7DmiaeyY4FMIs8mB5nNLmjrXJYBrgyqKLyoaKbtA2DTz4hNJHst
lOMPGL8j5xzr6SeRFmZCb+JcSsEPT9URoobTvAugE78mYyY/WrjYvN1fjqU7AjkOY4IMsSBzMCKv
hyrXZic7btaKG20cxVOXeGuI+qXHwwDVQd2aesbNhUdnD1v3qFfA0CJiEoOO8mMQphkN+oC4H4a9
8LWI/Ng2jXF7f4JLdy3hDq1ynejVmLOkoBRaQuC1imMJmNqH7S+MOA5aJK9s9NIppsAMlESf0Jbz
9B2XYcNVq44Ez8I0uVR65MgxUiXT/x50fW8jI7xSJVo6yDTmdQhvqBZSXL4+WVFjxg3NHdmhovcd
zR0KFH71VqnwF1HwaFbu28XRqFBOgKiJYjQ7xx1NAuAbmewEHSWdxDvlY/RDpB6Kh8Dn+zu2VJai
JDXR6VGelKFJX89M0mUeDcnXHKvUjC9aIvZHA2HvRyyb1F0v5dbGVCptYwI2x7i3KyD8dH28c3ug
07ZnZf5BGJTob4/wlLVKfSCSJpqlfQbsNY5PaC9ZOw8LiZNA22Cf0RzCP7eNMORUMH5Tg+4sF0V1
0CBiXErPl7ehiJPhhvcFgQIFxzClFo3HCOFMnNJp7+/U2JB2nYRlRYQc2eeUI7KJDU/EPSBs/8O+
U5NWpiIkUd+8IU+tFdu7ztQcUULWGUGor3plHYVc/BJTlPv3bTepClHBBWkw0auvtyIJ60oiLSfq
i1t8OctYDzjPRYr8+/SmBXga3d/8pQT8avNnQQtmeXAxco/Nr7JL7RkPSm98qABN6VnwRvvTs5Pc
3HaGuKMai69nhJIFSjcSZroCKOaV+f/VsZy9/dANqOLAOJiEemdxRmwgMeSaHRVmUQ+eCsPTXqyw
Tva5jH1jJxreo4ps2UOj5d5jPg7YpvSCZlddmZ37CAPjKN1g7yhuErR2Djjr6d/QZvK2CTY1a5S4
hSoXMglTgk4Vj8BytlfpZCllUh1xdBEIErJW2kYerfGEdaW11aVSP8gV1huK7v2zooE+iU78/8jT
I/Mu0Iw6FCGaSlAhH7abvPyQaK/3T8XCJU4jAcCTKWM2dVOkrLQ2puSQaE6g10g5RXALLQ2bOSmK
11qSCxfdROHkqGMhPIGKrudiWHmWYuCpOsmoXZSwOvINZPBasNUKcbe7P6+l086WiEA5Jp0LZLiv
RxNAUDdTER5l2KJ9Lpoh+CFnuPKaSUbVPStVYBVp8DSiwO9UskSaNRTjoU6CGBU7Wr/9oBP5ue4a
fn6+CrDeKBMAswFsy6M2l3cNQwQJsSHynHiQNjTJzmWTY18T71A7XEmG5sd2GkqXicUA6xMj3BRB
cCNCOo4iPn7y7mNdYgCDIhRGbKLWTDJa2UbydQndIUP4eX/157HP35GpvMBSo8PNN3O9+L6mpEIX
Y6Yk5vRkx8KsH10ds5D7oywtJRAJcnOiP8Kf2Sim5oalJ2qeU6WHDFHoeIhfwqJHyH7tsl6aDwVn
jSYp9Q8w2dfz4UamrxeZwkUNyooIKwugzxB73J/PPNKZVu39KLOPPfFcvakFS7iEagjTtt9i17rT
rJ2UHBFvuj/WTdET9h2Hj/6LAkKXWGcW5GQSxosFBmHOJLlRdeGlxlcyKfBYFIajnH2G4/wSYu5U
5MlKYLw2tDY1z95damGG17xYqb5DgrkJTfWA+kQ7PKSm/K039aMSBJdGL87Ar/f3Jz2/7KY50wgi
7qFMBlFzto0lgql+6lXMWfceyhJVI1S6Dk1r/GMjeBoHKqhKRxPM5A1k1SMqwm2o9On+Zc+E0I+y
lQYbnULvyolZmBDYQR0BFSp+SInPNnG0Uoy22shzvBTLM8Wq3R0qPvXnMJSsNQrEPNNgUhNOcWKU
8V5Y829AKcckr9XJIM1D69a2cBvY5Qmamjwtk7duGJyqwgWnhHseOXDdrMAVbr9BxocYyaFFQ4ym
9PWpKfBs7iJDES5VZkhPAUqPpxhjlNP9I3L7DeqUPvDw4UaB/TpPYnEMUizaMsLFVYs/hpHvuqY/
YgYduMoF1ZX7gy1sH1WqCW5KmZoBZ1NSMDfqW/AJl6om3MnlYDjVlq7uCk1aQ7Ld3pXE+wbzUWVQ
Fzf16bCm3hakeeTI2GnvkzDYRp1ZbCkPPHel/nJ/XguDQVEin6FoCnR7vlVy57X4weS+gx8SCqNq
hp1XG2I/JTRIHgrlyjtwg0PiaKrk2dzNBs8Ni3l9NIYQY0HBVXxY+kDaUcDxw3GrYmyFPFlbHNPm
C/pxiRRssRfb4IizcmYWtpGre1rYCbB3QztElCcSVYh4DqnCg9yIGDxW2zRWXu+v6sLR/CvDASqO
xxzs8PUs82aQec/90GkzChlC+zlqRjpE8peatd0Ng/jj/nh/t+l9hD4tq8VHgGjXhFWfdw6lWi61
wAxCZ5jck1K57Xd+Ho2oBsnYVwUIE4eyjzVSL6t2Fxbu1jXUlP5dWb12MCO3aG+NO/RDW5S3tfyh
TPAlRDtGfYpyN9q5RRIc4U96uHPn5kb1Nd02ojA79ERjz0SK2bNZUTbSa553ISCdTCWjWCFa/a0S
3c6RHIRyJ32G+SfolaZfF72F7lPcfUQIdOO2qL/6xVcpjiy71YxnX0qPQQH4OVNtUw6R3qgv5iCv
5J7Tp377O+gHw/EgZpvnnpY2xCA53MApGnePaqkT19ukax/odVDCMv4YanIxInXtUl+4VNni/x9W
vj5TtTW6kQ86xAkx7TqJeZw+BmWyJlW2MDnycgOMArAPkr7ZPacGXtQqrkmgxpuYKUO6VS0s6voh
PsVWsu+1GuMpE9hgGh/un+GF+dHBYWNhyP5NNK/nJ1Az9gut8J2BF8kWLVjQgrYm+PQXHjrbPEbR
sGwAl0xZZTY/HViOZUai73hB7yBiCet7M/2R1dvhuxiLj3grKMnR6AOek10gYOYlfIsD48gfUv2a
99/+y9Py/icZsxir6QqzSCHGOmGT5dizDeg+a49i4g0rIchN55Nb4mqkWXIcRhn5I6ZxoPcxEemK
XVO5vykj4XNT/562FiwZ3ayo2Bi++KtU0zXKxtIew8gkCprImUjzXe/xWAd6p3ITOVphZI/JgMAp
Xtv+JuvM9kjdSd21A5VQuB3eE3FNfypGv530hY0Tff9xbwgK91KWGDbeWfGmb4BD2pogG3tZLhN5
E8UdcvqJpx8K00qfIz1uDnHcBU+CYDZIHFci8plSnu9bOsyPlVSItlwkqh16k+V2IOQ7vRH7Z73F
5Ff3pOGjnAZ4Ko5htrWAzHCV58DDeCrDDex4sgpuY+VLpWXFT7euwamJ8VhuNLHxNnJfJYeyHN2t
aaa22Yy2LnOfgrgXjqCA64PQRPJTozfKZ9z1nmupeYk6l/JIGZfnTssfx27YaWUGSctX62RntF3F
b0qMD//+2U3dTLyICLSJGK+3RMFpCKtbTl8caKjbTQWuMWjWNHYXHkR6pgbx02RScXNnCrGPfYnk
B04bys9xHD/5o/DoWfQ2TH+0JazmV8764kl7N+DstgzqAqhsIPhOWRdnP2tfiGz+FZ8xfU4UBKfU
GSgpfY3rpbNK3ST18wLHSLLwJcolaoOpGGxHFedS7lGcCdG030AY7XZV5eXb+zu3ELpBewXODf2A
+G2OuVdd0LkiGF3HzIZL16Un2Sj3FdlYqVr/4ZBAbKRIM6HvUW27nilyK4AJoprwQkpqW0PbH8xN
uhJiL15PiDghCAq6Z0qvr0dJhCZzK1MKHUH1cjT/VKwboyY3D7VU9k9VKVPOdv2NUUfm5GgZASPX
QQe2cHHur+zSaaUQM4FqiaZgtl//EEnvFLfWy9DxmmwjSp+Aez1FmXZA4dgL1lCBSycVjiGM0IlZ
fNMcC1wz5VYJQ6fWBdOmSx1yYrKP92e0FDxNAif/N8r0K94l8qk/GO4k+u2gHrMvXIGJ9Meyr7Z0
NQ9S/FYWW8l99MRz336ywurB0tyV930h9OYXgMYH9UJTY15oEvRoaBKUPhy9sxodiUw//2hJbehU
RZqvZPU3Hcfp08TDDm1HHhnYqLNnHvN1y9PbKHSyHBpWoqN7JgdYEZdbPNaP1I2eLEoWg2cevFZH
pC494O3Q2oMqPLdS80EI+3RTNWtiRgvBlQXkiDIb+YdB0nq9CV3mlSIaSb2j6EV21qWqfxjkJvkB
xRQXIl9EPduLdfdsGKG36/w2XHl/F8o51DgshY9Yp5QMwuP6BwiDK0mtbLmXvmqefTn5KgTCG5uw
lYdoB0XtlKvCmc/7Tde7Tysn8Hby5LS4i3FVTiIV85pyjvatUkTozLSuf+qach/1JLcfITPYVfQH
UQgeyK9REtlS+UNT9uRuALE+GYOBZveR7MIG77JZVY1bSEj5WdA3gB1D4zDmlUkB+Us3SAsRNOVQ
f6jcvMcIOhG2lv6pa7dBKqSg28vnpqn/hMHgP0SjXFwsa7XYvLA8Ml0dc+IB0UiYZzdyMkSqiIaG
U7XD13KU8RgvegxJBuAG7WEodes4BMLjyHuwctvdfphTMj752mFzeSuhWXpqC5+q7B01quhqYl6A
YLfyr71TkIRAq0HiAABACXnOuEA1HPXPNugcxVN+65K3r+Anbhqv1Owg09Z0KG/fRkZjKdCwnkRQ
5wn4QHUsqkoP4wcje2lIzmKsijdtqT349dpls7B+1INorCOZT1Y6HyvJ8KkfIr118N+mado2KRmF
Tic667OVJ//2rQATT5Ee6UGN0eYPU6pySGGYNg7KtaNdGeY3qZDWatsLJ5E7GhNsA+UPUZ0/9hng
4yEaxMYhLDS/4UCfnYQkUD6lXRFd4I8nGwUfertv0+5rMqb+SvFwYeumJ2LCpRBX3agQ8+TKXeUy
Ry2yPgmZcGyi6EOkCD8x015BbS3snIkRIc8DTZ7JRvL6OhTjRO8ImlqgiUWxq7vcfwilpHsQw3jt
lV8aCoEtDCtZUOY1u/rVFBfkHlK2k7W+hHV7KxwRilCw8PbW4NsLh8ScQHXQMEGY3iygETZIfaRy
5aiYgfWqsYnrNS7BbYDEFr0bYvoJ76KJSEbQMKb76+RJaysZfGYcbFL5mKrNtrXWDuRCYPj3RBga
HXgkhuZ3YwKVWhXioHYKK/yBmQh6lEFiyzjTT8ZRmCgZT4VgPnRR+YsOL+QGZa34ctuf4/OWCfan
V3MqN19P2Kt9ieQ1rND7NOVnOVHVZ5Bnpq3UeAfJg5lt41HBECnO1shxC58D6G84apwZsA5zNGYR
52nji17hpEq3UYqK2CR5lhLltU3ctfBg4ZCiJEmTiQoMvJ95iFbEwFulsKocN/moxlCKMXBHKrYz
v+CKvoG30kbipomGR0+99Aq+ANalESFbSysv0u0JJkwhSmS5eZqRTrxe7U53B72qKvdSaH6G+o3J
hndrGeLtwk79HoqJ3HEgoubZm5IZcgOBwb3ENIhsUcLxKeirQyTFr+1EkL8f/twuLaMBagS5OwHu
5qBziRQ+6evevQSNiEqs8FB62bFXgpXLc22YWdprSFQ44oRh3Og58cLPqMbTVH/7D3PhdYDvqtE4
m1+bRmNaUerLLi5+Hf5FcbNrZPGHCPv1/jhLx+Cv9wUkhKlJMTsGGEqBUswC9yKnsPPo6qyvF0kW
Z+m6IEhDzoRITnMPsPPfxOndVTaoNPcDt2EQq9D2SgT9YLDyxIa66dsS5mi23lPbHcSz5w2/AhDe
DxXaO3Yi1L+TsPqeh7im6U36JczdT3oHTwOgxqHturfI055K2gsBz5kdS/nBNMqXuLH2laoe697Y
0gba+KPxLCLULRGAy2OGZQCZbzHWaEzU/VnC1nCDhc6HqtUvYYPDSKx89MO2wg9IO7UK4NXe36LZ
/7OVKssu+Z/e7S5tHbwqnv7muWJhw/PZICaV2OKg/Tb09jGBhtVK2pdSqM4Yx7yNbXZsUuEYm9UH
CcGWng0VOiNHqztP7arSyRHzRzEbB7s3YT5Ww7Bv5e6kVfFn2TR3RoCaXxF9aKXxpY+FRwRAjoLk
PYcjkhkuJjBe8KNM0DzHOfRiuunr2Mr7QaodpQ/JQaNU3cY54BzX2g6KDOC22ZmDt89V5WNFl3TU
ENfwvfixoOLdqv1Ta0K1VLQ838ZFjHeSJ3cbGsnnDlOUWItwgDS+ZQO6rHhlDYG+VYvweRjLb+lo
nJJSOo5DeVFKf5sExRG9jjPLWdp6WEp2gXkeAiHYMca6LQraH1NLHuqs/N4I2i4eq4up+Nus1T4a
0hhsFb95ivXowazVA5ESWkdhsRHc0jvJcn6q5RF7m3TSFy4+THOTPWgRYb2zrGxfp/5GRKYn7VpE
usF226WKU0/ag0lOJdwZYzk8ipRB7LaJTrrgvTVB95LUzY82qCV7kFvJrop8CO1cHYSdJsrpdpTg
glcgaGylxUGrw+ru0Juhuk9L0l43hszaiDrYwIRbh/hShuYqfEGuu9rluiZsTEwXvmLNRbGyjHF+
yAYZ0cxW/B0P40TLThRlIyUFQpKugEFdP44VEiNCcEoHfAgxEFVJ5GDW9PZYBeKjbJg+7aIutynu
pnYRAFLyQbY+92zFGFjmczC4fmIrmqfuI60Gq0F3fitYifwIexk5zgHN+CfczcwPYoU9oYC1oQ1I
TfykaOirCG3xJYWMKqvjGULaqx4ZJyTatu0gHtzBPXj++Krp+dFN40stpU+d7B+bxD+AQN8MJe6o
gbEPuR6Dsru4QX7Iwv4hj7CEdC3vi9zjNDpK6Nn5O2wInbKQHw2l+l14/ZNfm5dAqT/3iXEJSKW9
oXuaDLKioXhAk/vntLc1jlMe0VcrV69p2n73s8gpYvlQQFsjbB9/Rbw2g4lIS5LghBQW0x3iqZld
FEFuV5kQ7kyrPUhmdAmRW0YdNrJrVX4J4sRpVMpEBsrYO7UkS9N1IPSW/x2PRqB41u+IydmKCDZV
a8Gp1iUfrfU45tIDokG7UJK+peL4OrgNH5Vu7bWgOQSBfNak7CH0JPwxVadDRas2xE++Ih1qDFe0
Qbmg1/q5zqRnq8EBRFbDnVgZqV1Xw1cJET6En/KnRvZf9Ri4v4fKuyImj8Ctn2D8/zGtkcZRdKT0
1Np9LT+oRvjF9cdH1a1/oqyEfS0NYChbjptjiKeHGfKB+gP8L0dutbOrpwcJA+eNjihtgr6jPf1A
r8DNuZG+Zbly7GLxaHnltw4L0jHLdgrE8b1ghNGmHkT9Ex0PAhhp3xXtDyxccDdN4GSA52oK/ZtW
NFvDTwpsTbrP/oDr6WCepgOhUKLo8vJnxCFpguqTL0kvYtS8+al0Cmv3XEY6VYvuOXatVwSFnhvW
InH7Jy9NPuRJH2zk1IWLIHaJ3VBMU2PzqReSB9fHn1Z3x5PhtuckkP/+mybvTr6if1Li+Ehe+4EK
GZ2Ryri4inGS2cVN2apHLCW6TesL0UZtXGPHwdsparwfW+GMNvJFFfyDl8enLGleGuoGou4e0xac
peJ7byZFnmnZys4ouIjHEyzjGBhkfqwl/0srpCnrzmfepk3IE+a/NJWKPSm6IRsBQY+NS6fXTkWS
aCX1TpqyanS1EOTDq5K5qCnFUCec57Z4SHaVrHnGRRQ9aacXZrcNoqh6GRs0itzMGA6NUncoMrfG
Po6jz8qgc1NAHtzdjzqUKayYRQQK7iXU8wn1AaNO+fG7iCCLSjdss4bF5xj9KkgS96kQamf0v/CO
7FO6hWoVHFs/8/eymLanOIj6kxZp0dcIeYCDVKeo/jUlj1yZ4buB6fD4Cy2u7GPsVtGvhJLEeYDp
exT11Nz7Xp091ZjEHtAPzc55kOFZj8DHESB15HguGG/My9xjqw/NIU/zYiVinMc/CrBVyiTgmlHD
R+tjFmQFeti4ct+iPhN5Gf2s7KmV1hTk56H23zEm8NOUZJvs8fWKCoqQuOo0RgovEtMCK+f9AJzO
w4KLZN1H+/tbOE9P/3c8JoYVMAiyeeBYoZRaIZNukq1pf3q+ZRCuycbNmz8wyX9yjY0r8M2lCcJ6
AGk1qc1weq4nKHdcd6ogmk6ijM9CL32P5RYDQXQLdIKk+5Nb2jCQsnCE4MoiBTfbsHGQx7KzPMsp
8+rN6pMPrY760/0x5iWgaQHfjzFLIwZ36CXclC0nqfyDXnaPSmqciY4kvFPzV79Xy41Qu88WSgX3
B15YSHpMNEFoadEpnJ+UNktS0Jqj6xCRl0fcDXr7r36gW/bJpuRzXTkp87yeiU6UJPDUMO5R1Jst
ZlfkUThagUtFXn2tmvSjPCI30w1vhay1m1SYnAqNf6w6/R2Tbw2yLCkH+dP1YelQVIfumLvOqKsH
TdDPcP5fKkNfE6C+qfbPB5oW+91FFqdWB5afgRpYXlKWwjWKf4I0aOxJYiIeU3GX1MYhUoxD01gr
KJmllaWtjDIafDYqibNZSinxTM0p45gaCiFbpH+FWlvutTqOzqrY9kdeGX/r60Pp3D9DNyX9ad4T
jWvCGFDam6d0qKC6RHyq6/RZHHyOW7E467H+S8LaeYNMS4xrRBg/ZpAUqO2PFYnI6MH4DuPuoRxw
Mb7/c6aJvn9O/v4aat4QhoDT4513vQtNnY+6gR2Wo2pBhqBr8UokcWky89f9cRa3mxkjdkWHnTrj
bMUzlftwUPHWDfXjpHbLH1gCZeUHX8+oOIq2R+SQymumkQt3Ba/H/w87O2WJ0XWZ6Temo4jxL/y4
Puje+BA2CXZ9ZJ9VUz9NapKofwQr39HSXSEjEwP3nBsDgdbrhbUqmNBlFJoOR/sQWMXBVDJQDKgw
YgO/u7+4NwC7aReh008QfYAnMG6vB5PMmm9mTJllEZWAFovcGX25fo2yyieGVaVnPWv6U6aH2q7C
x7wkPyuVx7RXu6fG6OutWBv+A6DbYVfKWbnpBS6avDaFh07P82OMi7qd1GSlbaeFTwEuEFshlRPg
IK5nZzjPb2Ao6o95PrTbKgkGO041aeUyvD2paDBMUAa0NSaHx9llqCRVxPxryxGbEd3WwpVsQUwh
7WfFmpXR0u2Avgv1o6kfelPRDfXai2sK8k6mk7fErvczU/vntqm/5pq3dzXjgNn9SlP4dnpsIQ02
cHsTz2Re3RRFKDMKwhZOG2A13SbBl9azxh0qG/nKQi6dTIrEdPNo5E2id9eHhY8BHXRk+B1XHR4o
qb5VMYm9JYinmOLG/ZO5OBYgYT4CSQbAOxsrTIVaVgLTcPwWM/A6FT+4o370i1xFOwkF6fujLa0h
7WOKsihmTTDl65lRKgozIeMzMAh3N2rh4+zsFWRT0tivPCALcc5U+wXiguULLePZFxfLhTUayN06
UiGcSrQJ21L5eX82i2vHNhG6TW/x/AbJUMxt0tHiRFTphyj1XiPZxzrPG2K7Vcu1gvOtlDR3CI1m
A5AHkTapxfXidYkmZ1Ycc0H7chwfpKEoXqxIC47oVko/YvSZf+SC1f3OFbE6+0lbnQNfNp56d7q7
wyI+5KU7Pgda3YPTUgRbTWL1oQ/rYa0PsPR1Tshzkf/o1c5zAhNl8MDKS8upe0XHIbIeLpmaiJtu
yIefGmTSYytoAwCCVLfHMLH+yJ0GGa3E5b0Usb6LhlR9CQQheEXJTDjIlZicRI+a4KZQ4vo/PAMc
kUkKlHjjRmWv63Q0SLzBctJhtM4xmtGPUqdbv3NT8781Q2WtwJRuKsbTUzDhaOhhwxm/0duLPVOq
SAgtx2zQwnaDMLGjcUT9NdfUZ1epqPjiYLQV1ST5LIqDeGrxKdiCjNOx74n9xygvwz2m0e02KTL/
qDUZLSvUxnaZakBZlHt9KwyhsushR0aKFG+6bkjsuDXXQHk3Kff/zgSJoQmODzZvFpqIYqCGrdIx
k7Y9N0ERAnXMHwalfa40/7mwoo9+IuUbrp2dL1rfC7zo73+AS9cJQI7/+wHTHfAuQkU3FxXnVrSc
duDJDsh7WafIPfhFk+/uD7X0rU+SsbAOZMabf3yDJieC6VoWfGpspYDpBVv2wXhLhbHftYW2Zsd8
Ox7pCzrgBL8T2Nic/v7d1Dq4/uB5sujFl8zHWBlf0fincJVThBV+3J/aDdrp7z6+m9tsrEkddMAU
wHXiVPUIF6RGoALvmx/azv+j1qpvZ5nVP5V6GT9omdRdFB8IPQoE6tYVu8HuMCZ40JU66ezED9xz
VkXJl/u/cSElRzddhPs0qanx5VwvhxV6lTZ4nutARigeW0yujpLh6hklqBJ72LCoJLvrK3VlaRaH
JaP8m1PiUjO7cjO1kyLEGCwKiZ67b7IkfJYyN96aTRk/Rkr53e2KtXb10sOlkViBIEShGKzb9VQ1
WKuBUllUOwq33yPgFm1Q4lwjyC3NbJLvQPGTawj62vUooyFTGqplRumLTVP/1CXKdf2+E15iIDz3
N28xtXg/2Ow7FXBaQEBCNZ0mg1OWnFteKsPYxs1DIr0m3SfKrFspGVYYH0u3AyzACaABYuwGiOLr
LXo0lWA60TD+yEPv0vXiayRFawpkS0uJQgkurnCPCdlmh4Q3Ja/K6UJv1PwxaNxnGpwjyAw1hepC
46wy6pU3ZPHmfT/k7IvtFAGmCBozTuz5CmrwydkMtY0QSRstrE+jYL1IVv7dytJP7WC9KLRdVrZ0
6YmnFjdJJ0CzREfh+vgkRqilZecL2JHlb2Pmnmqtfs7yPSH0YLe+9R1Mwn+4gUEuTTci8jw31PwY
+Gteh6Pg0A4opGrnBdnGSMPT2JmH++f19u6FPScjOQO5k7b7/F3zB77LZhCEKROuESXShKfKuoh1
uTKjpQNKIQ5phP/h7Lx240aXdn1FBJjDKdlRreDutiXZJ4Qjc868+v2UZgF7LBkW5h+sNR4r9Jcq
h7eIakKhrzh9wtfQJyeKzklvOwGptGlLgrXyY2W1dn8/0p+XogiFxJzUmr1ayk6IsVCor3yw0zI5
g6bn3jhtkR+n0lT/L0sRgqMgkgqsN2gPa9qPU9144QfbiePLwPC/vWFkyVlLJv2dh/pT7AAgItCB
xFd6E6ht47wbXaVQPmQAuM1+lXnKts9T0iZVUR0zMx93HNJ6orBqPYxqtr6z/p9uFRag5JKaLKnL
/Z0Losgjd7l60Zl41LJr62QRx9w62KH6Xv/vn2jyX0u97vIZzcXJ5yGMznM6nlVMLKOwfigaOVPQ
dP9OK39cSibcgcdHpfUbeRb1nV23WnTO1XJbd86dNil7NbNvlNh+Z6k/6TqPMkGJ6hPFeR1qo3ZW
V9paicDTCke/tKIvNTnY/34ckgd0M0us9k3lqOsoY7ySJj7reaQc57WjdNjS2wv1Ct+7Uq3eoYk/
ymaC3wRACAgD//CK1cgoNQ35JojCjLV91fQ/OpewDfB7+Bhd2e5Ugy7Zegy/Z4M6HGgpHQNXser3
tO6fRDRvKOWJMAiVg78TZzbkg95ZaXymIv2WErMnz56+NXX/pW7Xbdvaj23f/h9CJHQtg/whrX9g
gP6+5DwxcbEw4+hcGCljRxnodNFtewSL03qPSN+yvtjHNqDlAg2GCfb7Uk676FMLDOe5n+ybtVKD
qiw/Z+ty0zjxJjHVzzQhkXE03ptU8To6TFuJhkkOyAZeuHQ6vrrWxnbWmNNp10xLtmqq0fSW7ysg
Ympt9WdnugtVc0vs+q5KrSdwuu/oMX/HsHl19pct4BqgNsgyEwsQsfQv3yAyOyXzjFy7uv1uipgr
W3g3nWlRg2A9TfqRhHOtvTuwXpy5f8WhZVEELZHal4EWb/pM3BD1VFnNdF0m7P6+U5ugMqnns91i
3JJQLYPImBIwzHMgOpQl+tCmSfPUt2V+8Jxw2kRMontv9uyfHoOKTpPOenpfcOJfUcFKS1zsFG19
7dcW7NejZd0q+g/dHPxCuyops5s1JYis2Y+0ZpsYyztW0Cv5L3fy7+WNV62Xbj8DukYhzdXVx1Nj
gRvQWEGcLu/kWP+0DMX1yBSgT/A/X703hf3hgg1WX2ltJS0fPzg6/dRr/U7E7JXcfzkNEWrmzpGF
JIP+apl4JM87A9RxDR2Ctl7ysdPVfV63u3xs3wkR/XEpYsRYkCjONznyXl+qwii7+tpE+VOl6qfV
1XZu20fBmP9HBM9/jkVpgPiPBHBf97abU9rTOq/W18Ie+7tlpq3dAjn08nct86KqXvEHuSqCIARs
ERGvxX6qlp5F3Jtl4uXIuMqtlivH3KQazNApXWnpmhopVOPPAYxAoztMIWPn2vLb3/fxSqP+77T/
fxv677KBaV6TNjdufQVurfApBLl3m/dy/iLi/nbUV3GfcbAVK4u9+lpH3SVSyi3oQ8HgtNT3rl+p
9Nj+/Uh/vlqoBAw1wuLo8N/PlNCUWLiVXl/tLKHcrjwpg/ow2fRYl3kfbTXNflDT8ql2ehJX7m4K
w32RrlPAgIPHv2/lj7f7r5280u1a1sbUrJn1dXDGqw3obOmp75hEr51leUHaFgRfgn+9JSTw2+sm
GZzqytgtusrnmALPDyLpm+lj6i5PnePdtDqVSs3u74d7DaT1sjJWCxafDDMAqvz3ex6J2jKTEjkz
FnXQdL4Z/rDDe2bt+Fpyjoujlm9132m3dnE/QlxLE/+3eN7LBgiJUlAiCSSyu79voCBNZudpiFhI
8y9W1d9YA5VaS/4e8K0uFPOKgmntobNP6o8xWF69I4XHUzE7cXMtCJz6K+igt14ImvZgMZAuMtxu
40Rzuglp5A5sxdaAFHfqYzR7hDeLrj/NTmIGSkK8NZzLzMffynwV/Dq/SpeQAt3WoG07j97RA68s
Oq6HgA3lTYgykDqA6fj9epw2Nkcn09ur3lYL+T57WR9yDaAKe8EJiMOlOo6qpu2inJ74v9PGn5YG
fwvvW1IPb5CrAT3Xqylqu2s6df0ur2eZrdBld5Hnhp+TsYzIaTqLrzfhYr2jZP/AcyC4YXWI9qP1
+9Vb5bO1OERf+mtoMw7VUKp9Gen6O4u8VUiUDqFDoXpc1jclRgkJFbezog6Rpu/wJkGQC4EKyNIz
JR7//RmR+fxDaQO++GunR20GPerIu0B8RrcNlabdpBkt0YOdzVtyZrTDxHZ8ZzLv/R1X6A+SlG4F
StNkggjWxOuwjRa2QzsmZX9VE+p33c6Hlaf0rpytjRY9GhC1NmRiSCnVN1d7pFjwHTp6ncQSGlYR
oDqKmP+9qetoy4wW/7nqr9WgX4Y5Oq9Jc5z1crsU1t5OuiDysNRKZZs11ddwXU9KDHJznwVpZh4Y
A36oSiUAVPQ/2z5sC6GDy4Yb/6ZlhLEhKa05bItmINdP9Io60qrdkmA/5dV7EZK3FA0fa3gvaDTy
ea/jPhUxSQoA2vZalgPTTUbV+khe7z+2WXDTBgYJ/hXBiZc58r9LCzOv3GFs1PyqWbkRNFqUUqLf
Zwen0N971bfcw1JIUywfKc97PVGwIErO3IUpv+rafu3imzBlhgcTe5shufxdDr01PWQFgV4hDY8r
8spGXequjqJuya9lve7nWj/k9pe1UzcTkzFRase/r/ZW6slqDkEDEv7gOL7SR2teWIlKCd41copg
cexLNfcfHK/dRKDGjtG4CTPlP4Ig82ympExdZC25pjf1PmvlxJ1ZK+Flyb2zOWu136r3Q94XvtdT
cty+1777Ol7xZkGh1n95k33GLAtFj5ULDsiwG6tx2RBlHdD+2Z1C/xS+8GZIkyeEGQ5umqS7qqzM
dyTTWwqSvmXEL6FdQMy9V0LerJkUoxDJuOheGjhG/BWDZ+jtxKd75R1RLyTyu+5nKcmj48Mjf974
A+sMDG88hRfwL77F+IREUH5mavjOMn+w4/6JC9KOTX4Fvfv7vSK7Js/u3PCiGO22Mz+iGanKX6k5
TnYGESmfyndAmGM/VN9JDwhZvjkh1EqXPrLMcF6RrU2z0FwLCdlGuYmSo1uYAe0Ux3iY/Mb7Osbp
bawk7wQl/nittFsxGwob8k22hQJ/DMseMvJGpuekw3Dw9OzsJON79sCb05k0W/FyoDxhEDBG4/d7
rYvGtuNltS+N85R4U+RbTZn6PSG2SqrWVCLbapf7dTe+F4N9c0RWprcRjU29DBG1V/bXVHdqOee5
fTHoo4wHz7xqUUtbTNi/54q/JR4TEpWOUewR0rOvicepp9Fap8G4aGUU0FMoz2gyNlkFREi9rzXr
50IPtV6/N6fhjcQjIUgxHtCLlMThCry6XGvq1FZxSuNC4+gng75UvQVIcMifm9L8tJTFUz2t3/4u
ZF8w+/5NrsC5yjBoHYUI2sbbKLqjaBRXRdXZyr7YDCca88FX3HZPVdwJWD+qk3yzToI+G3YFeOl2
HhDmmdpv9fIeIs9rxSw7IaZImyUAE9Sdvjr9aMRuWFFCf9aNdBMX6z5sres7pxW2f31aoh60IpN5
pSz4lViw3SbRitwtz9H4KVzOo3JO0sVvmWHQ70CN3xM+8t31LEGrd1bW/7iy9JACNYCwfbVylldW
ASp4dW6sE4s1A7Ujz5kGwGd5t1p6oPbRwSJ0pqeTn4zvATj84W6R7Kg1/iFR+jqI5TGjwtb7qD2P
YbYfEvPc1c3j309IcP017r2AuotlQPE3K4G0/+qQk73m6dIZ1TmPow31PsE4ukEFCKEH7iYNX0zE
WHYFoXjHYdh3Fm10rdpY9fSjXc0Hmta+AYp3W2rZIfd+VPwxGO2G5r7NauDiFN0vS6/3dRLuij59
NJP42OnlAwWZG60OSz+d21utSICkMZix5QGJodQ/PRr4st7zuzjfZe10DAGIHfPqNimGLQB525cN
EaPREnMXusMT8FnBUsaRb3v2BYb/GHV24JX43rzPkuqFD4ARTVv8ChPKP0dt/aOinNSw5qsTl48A
jMy+Y1Sbllned+qYO1TgtyQVp4bZj8V+Npdrp3q7MXaf0yz8ZK7Tpk7WXRp3m6Izacfrty5D4xyl
34LeeOgAC1aa6tKm+be8nrZWHOeBopd31Th9GfX2Kdfiow5T1nn9ENNmw6ihLUOVj2iJ+wSLYi2b
WuanAGpYfDYTAAhdYzMWJv3SZn2f5CUTUcC1xV04eep8rcPiY1nRH6UPkc+PP9BpfUmIeYyruTfp
67On9smwY+rXEmrsx1zy3u6DSmLFqr37XMlL3zHnrWWTrzWL9XOvZ7f9VF0BlJXvWIxAoF1ODZ37
pZ2uEcrQKsdDZINeY0+fJo0cvtP1fmm2e2alHaJ1/JK6ZLVX4hb7LtUCPVXR2wudiOO2r7rHLF0M
Wp08P6LqSWUkyZS0oOHUkIP3lGnWtOnW8dzJ8AMvPuuh9azG2o1uV1tmlATM4LlTxnA3qdHequan
ta9OSQ4uXVibG8vp9kx435XdcHKz5UdXKzs9ZxzNOBzbdLhDh5zMovswl9GuUJNdW7bbtFuCrLZ2
FtIFrLqtPJpi57dR6JzGeDhB2Gavb52Kbl+GKhMWpbVymJwTsyACQfGrKn0TAZ9M59/wmDj95zLX
7hwvv3EAyUVhtb5bWiGlPsZucpOHaRm+L2b9A/f5iy3DHUL9eW6KX1qZHeLJ+bEO7sNCbMmfvZLO
t9H12z45jrp5V1NfbsXOpkvDj6D1ARhibzVj/jS0/cfKBXhinejvjCGF5javIobs1Meq6ndO5z43
XGfVU6oyTi3wqOF2TsI2GEoG9+GwuyRl/UXRH0aGVSoTN9zaH7zcjjakcQ95M30eutSh+dysd3YK
HJ/pIvRNdztqxW3V2B8Lc70fk/S8SDlxbexTO6cBzkknwEyb3vIVJdKuVZrVgZbEB6PyviDOo8r2
+3Ft/Nxb0qtTl+NdxnRKHXQ8ZVHHg0qVuV9MxQ2l3rsiHz6renUnh2wLexvV4A/yPdxxnZmEhpf6
8fptUmZSlgxBUZYcdCe92sXNfUPNkZOzYSfc5pm1tRpvU8XuJp0pgsp74nN0jWFYGuF0bLrYn2tn
i6iPI8CAbONkWLSLTGzyR+22G73+uawuI5LCc+t0LBHeNfnXLhv2YADQeeUzXfye/xRZasDmTOCk
vTsO9LmhzRJIpbBjnGTqR864oVDQt+zHpm12mjcee6hVKKK3o5Plfe40c2M76XdOWIXmC/1kw5lI
yZ6tqEg9pekCddE3TbkzldGvlfr7oiy3vQuEMY3ZTp9+VEvmjjtr4gOb+6HSmCZhZ9vCdkB4YSBE
WO/yztzF4bMyaM9tXB4AVF+a9JBVyzlLTSaXzztQ2EIWSqvsrq/nnd7+oBT+bl1+rHly41r1ZjKa
Qz6NvsYzkEuTW9Wts5IfS0Izo5r6gOeAQB8GBrMz8nH205TQt6JtKuVXTFmzXCdnzKwlSLpma2sD
7eahL2Bw6Fy7c3x3pF1ycjczwTIeWbh0VMa9Wk7+QBTNMaJPfdnfFWB5dXFLOzDtrdq3NIyxNS2S
BvFuZo02+qWNEf4DZ21k7LD3Q/4ABO+05Mg8Rib50cL/kUB21vqKM16qMt0nKCGL9mWMKdmu2jV+
3D9NWbmz7Ono5N81vhLOBIfA+C51UAn17JqaRESI/PE7/VOn9ltTJefKhVD4dImcMOhBiqGhYQLp
I3IudLMduDR51dHT5NyKwqDYxd5yM1ieQQ92HDW9Z0sJ70WG07K4a711wy+hibdRrOwiC/NocVL6
bbR93Wt7uaOOhicIWIuzgIbqwo4CcID8XFc3Noqsyy89H2ZFFR3r33OYT0Ht24DPC80o7nKJ6NHi
F+Q4Kl3Ri+MNflm2d+j2jdO0j5EWbqL1m5LQJwyk1vepK2cAxuZN100UXjdHM80O8iHj6mOc6tm6
4QVTUCjbxTjVs3OqgBuKdH8VlFElD8g8ci/1d5hyQziBBnrUeS9N1pN+azfNk40EFO50htZXM/em
hTezvDi6Hb8YgSThoOqs21wZz7mi3FCNJQiKm2q2gmitNjENEFY67V54UwSH8siGXiQ8Rxa1NGAB
DUu/EbGiikLQDy1SYdA+6Vnhy02aWH0cpuqAQxjGj41ubAyAmksGUy/pOYJZeXfh5M4wD2Pl7Jw5
Pgm1ptA4euBUh7PfYCjkJWJ3Lj4qTX8qQAHVKFjVwj4w5BzNjtbHYypYl2P+IizLaNhMHjKUXTlr
KjtTnbjy6+zixd+nxfHtsg34qnC35gzAXcQAmYdCiZ1VbAp65ZtW33M9IvP6aNibrrLTeFhNib6z
k924PHgTCerhqwsLyF4U4AY09iNXYmTGd1LZNyI9C+9HoVX7zAWq2P7h2O5RPt6em4NX0abATxfw
vAb0mKemNzq7CSPrVjjOyevvGrdBtGEjFMlQ0K2WtF9Zm6gqWHhH+alysW+N6WeX0hKp0CXd1PZJ
y90zm++b9ljTyD9GXxeTioLhbAoFM0iMruossLKa7IIZRHWIfnEeehrvheJsgBHa/k6FQNQJ9VhM
G46PU1rQ1j9RBqg/wCr08AcJE0hgvLVfjnra7laKwHygt45LYRyNJPvHxJWjtp3zPGqfABTe0Mtw
q8Fp0pLcRg/zGn3TOQ37ybWLEChQx91Ub9P+KcHkkNVrJ/9QmN5WZJwx1jepagRW353kcmD0oNGV
Q8FTynXYWnrXmnpg0jGnDEPQ0YwgtC1M21Xo0FkPitL+yPUoTXRc43S36GNPACN5iKsBEFzvY+oJ
WHe8jVSFMBmDm5K0+qmuTwgWrrzYMGkpKMhUme5XYY8EDSD3BkFpOJVAkPrmavkidhwL8yaqiTTz
jGDX449JsDnTD0YxfZLzWD2Gi1H+kp+s3eWXpcWnoTL8rC2eh6G5bcrmwDAtP2VG0bwUJxKQnLnY
RoN313gPeH0PMV08axGfLCP8YDlDtAH75oMem0/lOmqbvAvvFm9gFkhl3Ue996tm0iByMXquq+lJ
9LjST0+kmKGMyrwKHzG38LAaRMgMnl2ghTFWd2qaRUGaTvcLNDFmPUA+2olClr2GU6vYznboqoPR
Dilo41WBcl62qRvdt0rxMCheMCVEi8dqDTqJAoTD18SrQr/pBLehie89b3rovfRxyscPlWdswaO8
kdXdIt2uenmY6uTeAgy+wk8xvBiDhPmHxTwWWwz7GJQQQEnSOfoR2sq9oy6XJo5fnlNdMSu0FnU8
HeTKRPfYw/Atnq3PTGq8mWp+cfCij6W3PPTqTFcgLhNjo5BBw4HRbRPaiMq4NnZ8Xek+NlV+hgQv
Zesce3X91E3NuB3tmapE4yCCzkUq0OyxC42M8GZ+imoq3MfwaXIA//DWH31o7ql1d4IwxzFai9Wf
1OVzPIZb1MSh86LBH+vltDTlgwo0iznE+7IrDsIRVegA0ZJf3an+NjnFzQC/FnV8H4bNXusMhq2g
rYz4uUNeTXlKZpfIKpe4U4BryHTv+wSsVISzuSTxhezlMUqMfWeGX7KJZIinZaeGIgZbBV5HSAoz
KAf5I3/Qp/EaW/PPPCrOFeAbnqpWbL1l+E9+HdNG7FTMgX581Gq39h1dvy+m7CTislDMz1VqXu2o
uZCjuX+5nSWh8XUNjEx5VKzxBCKNEqihcW/06a40q2cwbbcUYO97h0bkLpmCobBvGaZGLrXZrwZT
4db1XgU0UcP88dTmKrqqdL1fTcTMF9S1p6QbM+4vKYgefqstD3jbUQAw8WchpXxRtzGkMkd0FxTp
aS7PnmH7g7pszKTerUjbjhBQ0+ky4j1wK3crPGBmXxra9cXEHXmQ2l6u0XpGtNb1RY+1zZjeFcP3
hjF3cDc9lyIkbPB47IWStcnaisAxsGcNECNWk9/Pd7US+225i/qnPLd27ajdVjjROUCNSuhr1Hqg
PCcSyTmyplyil+2IoMSWUgny2uWJDxU5LKqXhlZEiegSoM73lpVvgQz5mhrazuFl1dG+CwvlRD4F
sBRnn07ztseCUmMaXAAJCoEs7hzlxfSSn1nwAJnc4PdoZqwIUY6E0TwICvCmDuNIDWKk8whVD6t2
VOt47ynDQW28ABnjyxPKLVnOowhlpU/v5U8AZQ9edi8blA8HzlGuhZkFNu5TGH/XZnz8CfigETPK
qPxQ/wYM/UcMd8DOn0XWilUpWjq/qNGj0INSpVeOj3sgBo0g4SgEWzgRr2ASaxCTaNWVreDcCMvx
5QUf2qkVBLQMZJELnXGOtHoj8riN9I0YbpY5AgMqs+2PFk6D1j+SF//mjgnoSXhW/V1EZaU1d4EN
2xbJJzYVNeVJ9Gkx29QMQxT1xsJ8WMGPpVRHTBUuO2ru0+FrFj9rkB+GrWKMW7X9UVOEUTCo2vPw
3l3ypA2gssjb/sn0PovmZczFi5/EWeWSQ3N6UXdGlNwo7ZfY/CU0Wodfug4s+ZQ4R96iow5G9kVt
S39avr6Y9r3cTulkARh6JXHQuav3bM5bE58rHSAlkquBhegXnxDE+kBHfojxoWLl4WyJhWfn2Y58
ClPQe4JHj+xo1cIdN9SH620zl5DwRdhE4wXJ3gVyf2um7SQIqObeXiJVjoM7Xh/LfGAF7rT72dYX
4cw0UveQfbsI0k7rN+Z8hkWGtN9EFkMh+3FDEeQDhv+SLgfTLbdeqO7y+Dnpx32CEtaVfZrj18b5
ppR34NrEbBZWM4dnEZG5a+76VNnIyegLvJtCan2EbsOT/CQPKXxKIc1uJk0lmx+5FyC7/CJU0L2j
z3IcEdpp1ywgaLhRl+kGY8DEoBKZBAa5Ut9zJv7d4QsaUIHCaGDXTh8q7LGcEafK8Aki4u5sDFTh
+VDrgyWcVpqbGWJpnSH6upr3ejMDNVgw/qZkgCUiSnlsQne7ZClWCc20xgMMJcQhPlc35Fsjcg/y
WQZkOrbfmjHeC9PonFA8yI6/c3svrmLqMEDbfhH28ndvbjZy9HS9RuZwtxjGYUxYEa8AA1s+RHhS
hC0kI8vVJaUZXS0mILXJQWrj0rhRkPRPYqVga26F1HjNPlYPk2WdkJHyEdakBgbBhSwk6Jg86nq8
a9f4LscuFl8YP4+A8ifbmvby7lyEcJXQd8v5cOF3ycoc62G+Mab0A8ht+D93WOMkowltidIaEwaC
Wju2mdTKQZZ6oSXrtIzmZiniOwM/NQa0XYSN0p/bHoS6Ot292PH2xSJbkGIv1gjzQvk2uARb742Z
5nk0khilwshy+1W2BG4+bGTXkx3fyPdoHQjaZPoqwoath5kXZJ62T8PblbCwPL+BW7V4+Xn0XL/E
w3ExzOBhEjCY1vhqsCSL58myg36EJ/gjRSGLXBmaDCzf+iISUn5KXln+FBZt6gn8qKM+Ee6qS3kk
0WO5Ovti1KgCf+UxLrHcMf12B/FhjELsnG4gBd1GYYAcEqlW4Z+VwIZO9hNELW6ON3gB0nIEaYtP
NVTwG1BffIXyyCCEZEZgA6YYaSEyz36E7mol2wMgiJSWi+MErIbX7QuLmQT8bKegR/trNF3ggTT9
FDu5MI2NDkN2mlhUeMOwAZGyYI6Qm2gVkYNK+eiqz6rS3Q/mcJQwArsWHrTV7kj6QcIjOsUm8vmx
YR1qN8Nex3kCYM2aCWHqzGO9R/y0FcKdPSH6u58Zrge3KA9fT6VIRyF3UVkiQIba2KbV15rXbmps
beLy6ET2bZDo4Ne4UsVrHxIiOjEekSgVqFBvwCiD8+WTkj7mAp1nkTO40fyCTrQg05xg8PLTy1oZ
EwEdAMF+GsWyt7nwGPOUlIrhjHeipXWUWTFf+FUWZglZCcYzR+ajNNl+wXCU/QrdIqeJaYDPkO8k
UNMkeC54K3ypQ94ZeMWIr1rVt/84Rt+oC5JQjZrq1xr5Lsp+Lq0ziZ1tBsq5lzun0B0PSfdrsHu8
jvA6KvF9ijJvJxWzu/ddZg3O9ac4yTcajlOr9Ud5EyV2gsZZidsbQdl3h2S6CsuIhCMgs+jtAVEq
Imcyp31ieoGBxeJiCuUXAUwLSWErquKnJJOUct6CM3dc7EjMIjDmbg0EjDCy2I11bxEx6G/dghjm
MNxXykjVXKHc6/Zyo7rL3iT/knKYyqw/9PHgzxEof7VqvXCWXBzPMnjpZ+E3+T41RJuF8jvL5jj9
naatDxKXU2xo09itmbrlJXieRk22nIUtdSZXtRIb4WGi7otMMbC6n3CYXL7dE4PsEHfLAzOKbnX7
RRBy6WtkBWMX34rJV4TR3lgqAkfLhja8Pb3/fpxVRz3uP9CSxNeLIAn1O6/uXzQhz89NNTQILGLX
6geBxCWgzTCqVQJZ9XjqAMqzC46Tf6/QYIah3pTzhVsXG5mIM5htzxJuE0khqk2J3ZOQptquBxew
hnrofTmUoNaJZFOsFRxQyqaQ1S/Mr/WnCTmmh8+iPnIzOwr3EaC7ybBaYzXbNET12KlQlTx+sVwp
pvbH0D4qkEiOjTGP2tFwY9/C/tJb7yZieqUsjGEIewqR9pOxdZMPamLv7K7cUJK46bhfTMa6dnb1
CH0Yv1xhmmy5kZtPzOyMbCGWZ+s3JXfnZfj46NHW/vqPJMeIyy9yBNGqYraLzuqw+HI8V15ULJxy
CBk7U+4RMQ0DZjX2iPAAABDGF5lfpDmxqZEYHd3K7jO9i0FmukEW3jIde8NSxcCKSu4nrbuRM1Q4
FcKac9Ie+STqRe+IK8zmcFbVQew11HsE/YhYb7XKTxwLgI50Y+l5AL05EpmBUOy1/mh01S195Vu1
qI9q/9hht1bIuSyySS6iFLCFvBTw1f6uJnzgTeUh5ApUA8+Gw75cvfItVMpPa5N9mK14J2Jd4WLZ
gtcwrqW+KMSyIRUj6wLGWu/lc7BG+YrufpV3Cok5efl38ZAQ+jUhJDH7ljrZlXaxEZNCI6eBzt2L
OcZQmq2L7yAinrNI5J6gtKHZF6QRpUtbOSTzIQNlOpRZv60IfErQkvl7LBkxUriIuzuJOMvVs0ve
L42fS4wkMU5LPB8sa86LqbNJzVkELXq7hO7gTqoe78TiU6EmIUWcLqgHw59/4+XvUYOrDWapRvrM
/sYvUAlQTL/UXjv0LlwMiUPXYo+Ii5WH4fXFDI9oS+1cHx8wK4q9mbo78ZHEyKkpasWiV9P+xSN6
ETEo8dCatgPOO5sTguuZxEPs7yDWgvDZEvVMOlCWXad/FdOB+5YAtBgFbh9fHFgy07ydSejZtEES
vVtJ2wnFiM2OXRc3SFyrCiqO2EQkDQA+xbAg7CnMtZpn7K0i5WG0bzwilyC2IOwo1pXYtFiwOvcK
qDbfxvvoGFSL8cftmPpdg3EnEe4wJ2i4ntsBH/qbHJ9xWICMF37qLbuRU8mmxOJSCxiGuKgCwmZu
ksgevtZrHbQpGK1cEwsK+7eYyJ1BWRGXLOpUYq6p9gjTIdIS7Lgxq/aoPnG8OMiLt4950iflSehs
zRny3iuMKMNNJYNTg6IDi0mMeBmsfYb9g7pEevSNeUhDthHiXeHOy3pwn5BLF/1qB/ekpeatOBGi
u/BnGJG4h54MvPvuxVyKJK+BLSqeMvQrjqRdJ+co7sFJbfwheTQL4770HMzPOPCWVWwBsUL5TJh7
ZGqYiAxIDgMknYiS8fxoCF0xA3UyQeKsDwM3LkpvAKKJ82shAMC1jWT6MhqUkEJCEv+1mb88frRz
3UfEeZ0Lwsk9L9YN9q2tKpsq+STk+mIMqO6We1eWc4o6yUaqA6r4Y2dYHyYy326ngt05bjU8mEas
ayzECKFthcq+VH6JNyinNPp832XOvZgTYr7mVDus5rQbZ2dLeV8gpCzuoEVdjXUmV8CulLXdVOSU
lKa+cUhGiEUOHdVi6EBImpNKXiWLs7uq/lwY1Y1ljX4aevu6Ubf2islcxy86h5+SQgC5q2rUCbbj
ZYG13CogXuWaxEC4YlGyZWRtB0M7YkDm9VNe/bIXL6gQ3CvhHxFHMJ2Fu2UaObCZzk02RiT5lu2L
V4BdoRbMGoVxYDr5srM2R3ntlUgMkYgaJ0ExIQBSicIfBKHXQdm2kwGRDy6j8coHGnMOYibMFBPM
tnUr91Ur30WqKCB0qjnxWLX7wfMs5DglCoakEV+eP1whF+UR9QxFoMLhPq21DuJ8ZhOOJwnQaCLN
4+jBzMsxgWpnr+XjyIFLJdoPhK0wZ7Fc2W5s/hLqlp3jzan4pIY9C6motsyII16IKgOyYCsewf9I
1yDcCGkVjGXgPtmDfF/MIHRw2APoILayizKSIDefCnGWy5UC9/+FnxLtsU8fuplQ40H0F99HxbEh
/gN01ACcWGh2xvuIt031QQQi35mgIItYXY1RIXwUTsZODLuXKJJ2oQZyw1bE2CWOoid4qE51ECtc
HbJtZmEQpw9CoXwUP7ek1hGO5S8NeQPRE6LGYQz5q3ysKCQ4m684YuvjRYnDzq+Ipc7GUUwS1+Kj
qu7KimOc+W06QdgE9iU7NPi9lu6H/KL0Fc7EeOF3e+pfHBNdiSdDdQV27f8OX2flydL7wIEllYjD
EQHFSCnIdE3tAaUB+sCpn9AftkJhxkdenQ0g6tBr/FuCJnwm7MTLispEhDN2BDzmciePIETD/WiY
fGLaZgOymovH7ZJHRNIr48UsbdATCOXjhcmVo8xeYjKcZ4DvYUgMF/l4vlc4ZMO9o5hnDEvFPxZr
B0ncYhyiFMT8jr02WKsHto7fbZOKGb5aSD6sC2xhLkicDMlIswfXxu+ZTg12BJQdUZPSIOid5mPG
HXlOGqT1k4Rkhq+D6T0YZhiM5TNZdGY3yEWS/kFq8ndJUbz4ULhXmF5Y9jdiOJiwGQRpjp8L6gIk
jrFG92yCS6nLbh9VTz16LLsUNjm56rt0JUxIKbkgh8NDlwSD/h9N57XcNrdD4SfiDHu5lUSqu7c/
NxzbSdh759OfD3LOTRTbIrm5C8rCAiAf40odfFYeM1oMTyO6RJG5dalMLFuDd2JbyK7UHcrCq3e3
5+ovWZQc6ikm/T9IDO8wYM6KzJ8HHVIuJQ4rd7+C0Rbt4IsBJ3WwmeteDy/AIxLXFG3mCliRKgfe
QxQfkkxEvbfkV8YuNgU4i5qTjgZoMFClcXlsPGe3eiQyTT7CTHQUTvjMTkY4iWrmCkZEJ+N9lJQk
MN8ryl72o+xfVpm6ZRgW0frLRbCLeSKAZjw8ipesT1c5MCIZBO5AnjSeunEiiq6rErFi04keXyaZ
EHWd90zaZDvIPuXmPmBJ8BVRKHLmqrHZltNf8r5240Tukh4xhkB0RQTuYhMTE0ijYtmU4RHp2gLQ
UeNHrGhOIh/MCUeA08XO07ihTBA/ybqwh/krv/+34WS3S+CUH9mVDgfO1Dox//i+eXPuxSkVCyl3
zIvIZ9aRsZp2veuTr58byXC4sQTyeK6lZLIpxJDDuJbByRYwQyOwQ+BvkgSoWi0hdtt5m2CRDdkT
fXe3KYQBdi6JJwc5NCrR/BqIgl3MWeE5Q0yFfaKdhn35OeKMwsP0U73HLoYwqB5Us9x7xC1TyMcr
YdR/NrzRGhTuxV7p38ii8mUXC+Qmm5ZhihLJ7qAMcp4Wbd1OMElqdgrzKgeSyRJLQKaOSRGgC2Eu
dploGUxmkBCOpThVK1qJ+2FaIuEa6Aka+k8vSwmhi3EF3Ci7HDUhq3gTNuBuo/7CTuSeIlN5yxh+
27ic0jmhQwqxZkXZaPUfFBh3sWiPI9uoKTTS/24yjBDO3Wi/G9L63b4CkbAV/2Qj1kNE+L8MGCID
FZsL6uu+rRCXnJ+1CH0SXXyRziyYuIYh0EEaLSfx3/v0jJ2zB4niPDREz+QE8vajDS6ENuGsJfog
TnyE/q6hsmCGMYG2SPFRd3eiO+Vc3vSK2P1y15ZoguIZhAzt7j9mXZyLHIsu1t4aHNYVgSGAAIdO
sE2bueeN7KHfySLHrrqXkIL45iKCvJ41RbdBx0LD2q8i1WRVRA1iCFSzsxshFrn0qCjCIeBxEXGq
fAVwwoNbq+KykjQRYx+rgayTE76o9bXCPUG9oR434h6iaxDiJtKDV8Xw5F/kkKp9qSEgGXRd8C2x
53FWdWmizeEgbWuL98PzmIrIYy1j19e9/sHUlSN8JX6LgJB7sfuEJqMUz6KuuRt7QBxGMS4YUFpM
26lfMaWHQ6En26l8lB3gFhc+WIAQM5vxiHwMB5wMJhkgTqLdmNvYyxxfph/agkw7X+QqVsTT60DQ
AblV1fmi/OUSjwgWR0/QJIE6sUNyuiXmLMOP7BLD7oaLK7IN6Y8th+RmhJbJQUwgyFwbgTgw7Day
ydhzLUQ2UAQHmfaze3lFduNNHDEJnKfQuF+Xbi+EFXFCeXnb5uwxqaKy+vlIUiG01pi+Ke+y7TAC
6+aYx3sy9W6Oj8hK+btAz21vnxksyykSaB02tZZuNbXfWjT+ECMV+YQc4S3OIs9DrdzaWUV1gPAo
oWfsBN5MZAEGpYCRDupFYjphhRGj3iF/BwICTDjCn0LIt2GiZQDdBOVim1T/rHBe01lAHDjxzU+w
iHOEq8SwEA0lvEGeopYm7ISb+OJDXnlCsgh/aLb7C7eQrcnHVF7Y3Cz3pL2KFzJ88oKYogI1ymb9
p+J/Xly8R7FPTEwdO5sOgjzzXsgdLpIZZg+tlP6R7/1sB8tApeR6cPP/6b4qmoZdIgPGnAeIkxkW
DQFbglNVw99I1G/x6QRcEB9N3MEZTJd3EggM3TPHhSw4ThrB4SaBDTSIQSJ3sC5y5gebujz5E1SV
Mln9DvUgb8OAmGbhxqTX2KOBw812EDOgjM0dLy5WKOdGvAJABpaSUf6bO4mlCHZU2+q5TD/EY/HI
Ndc48SJmxXoUk4OrGQKX8S+PE8yGV2TBtyKrMAL5IAQ22OVONEjMk8T6Febj25LHt4PDTKODLKW5
IZMcWYQ39xL5vjgvaatv+QW7HznBhbIuKNva2mrU/4pSGJb2m0sEuZJg+LLprasKK8RDSsmZp3Dh
PtVyOauCjIGCLByEOf05EEwMz4t0Klwnb25CRCKq94OniWQWs5G9wFeAiTNNTMF/PoJobodjxZvI
Ysq5u4XlEOzsup/Ry5mU5zNiwQ+MDnNV/EJ29WhWWwU7xxzrAzyZG1InWhHTDz2mk+RT/UagyXTa
V96V/8jpIS/5hAQK7XBrt5/En1vrKNtGFowTwEEAdz+YLVoRo0NIPmBXXC4HP2aaOtGX4xPVG8Se
YuzcDBMsFaISh2padXoJpwH5HOdBN5C8e6Nr7oVxpSbrwy2c4fT3Za9uSjh6kTG+iwrracHBzvsR
kDJM0SxyoHDkiDsKyWjJqgOaX8SNgFFMggmoLFEwNqQgSNQg22Af36RqP0FZtcg3n/Zc0w/qpsZn
JwzBzahwEcCJQSr+Ee85c2hqV7+L4cqZFm99mI03TGwvT088hYlBQPGvii8NHhv18wunxkaSIAbk
2MgmAQ7dein2HFZ1djcs90y3LAUHmsMjNr8MGEsY2BiJJYYtB4Uvsc78BXEsEa1GP4otx8NGXb03
kQH8VwIAHu/HfyN1Por5brgzZux4J34Sby+Qmti6jEfEvIg9xBo2olhr7Ab+Z1jdzsB8ZAq8NL4M
IfRD/SBcCZ6uWvmewpr0/4lOM2wwkXoCMPDEW2zNOv/oLAoHigptALtGD3QPRSfAfptWQa58rWN/
LFFMgkPGBVYcSsGDVrru15Ba4VG3X1dvQ7LLUWwLOf6CH4s5pWMjYdb4cp5YCjBaWWVBZK1HOCd4
XUw4UjodjrILqtYI2JFmkyOBaCPGEPgjgTUcIqUiWhWPBLvvBRuwsIXXFsiI6BD7qxxrkhIOiL9M
62/gyv8dSGOYTtY/JgbrhkxkMkX9i38vR57ZEsvx3/EdB+epIc7AfpMzy3ddhFWISYI33hguCeL0
AENhQzuWhR2o7O256dXJi0NURZsVwKJ3+k2LqMG7u22+hFTg4XUy2nNUkkg9fK9puOOxPEN2mXgw
AAycNXF8xW37Z9a6kD4ogumLMZxTPmmts8tQWn9ac/mgs4I/zvmps429eAjMoGxJz1l+6ciorNUC
gYssGAc2fEkJppjA/bHzW5wDEVRsDz3UkAvdnfCJ5Gp3Uf6EqXqWM4/r6q4JRJvXjthApcY3o6Nb
9hPgQ3gQePRmQQfi6Mhr8kIspkgTMavtNTBo5CXvxvJQZfAWou3rY5EQh4ine86KQ1y3tv6IxLFA
BkWnacDPpoEJQDMOz33B95TlIUAiwEamfPETsYwO6a7YvVh2LGmsxneVTjJN+5Wq48ZUYUZDbGPw
YhRwDB0oF3j2rCUXiHCWCUXGoeEW9JZA7ALB3W5GBJljLZo7InuGofjME8dFLrmBmdpRLB2+zI1R
ZXgwItQbY/gth0AuRHXFmOpi7ojS4atV+ruEF8dBZrgI0GcPY1Y4VwyHQATX3xwkPn/kuuxH1DJf
pls8XDNxPj+VdT0y4wa+jqH7GawQB8Ti9nAEGbhXijUh+gbedliDNd8mWITLj6fLe8iQmulFIuDY
2exJkU68dmtsB2zmKPnmdwJn6s10EiaHYJhICFHNMJAwkJEP7BMGlvAw4UWIgyCBfnHF2cECmrLe
Gtb8Tc6o5m7ovK1n07Et/55t861fIKMZ3wYsDdmQSqYHqKspfEZ9E/tCjN/YbDIXKAPxhETWdM1u
Iuom8J5sEUEXGic/dCBZckpswqgaFPbaw9/7HpZWQD1M6ll7heSmcty4u+LdPKpIw9E1V4HVRNQz
P6aVXoQoxMBv8pyl5rfcgfwBsnJuuB+CX3QKNYW2E1kQzKCEIWdlosgiSLr7R5A62RXiSwDlc/eM
rkWgUWX2VFUR5Dm6Cx4l9MG9+WLSl0e8TJ4ihow8mvi0eIUSk2TO9d65cEZm/Z3iuMTDPsRiE6Bd
EJSlf5DlpPiYeJokTWrTXrGwnUYSzsh0q09io3MX1Tmq7cJYjeZmkfPsGqqS0Y9CaYrZ4oK7inz0
iIrJOsvkyY78sR9ZmqY4/Qtgyf4Xj4MrBZ6iOov4o7dJJFdKIrkSQw3baSfnffVskTE/p45B9zec
TMC0NmzJmaE3nPLFrbL5S0gW7PzIHZ9NgmqCvclUsped5AEDCzXN1XKaW3sIQu9OrIIero+ELTEx
RWuWtOWQ08dJnsy915d7zgH7e+whxoBpqKu9E2mL0OUKbidu66CHv4Sj1RnXhKA9gB7PbZ1ScMZm
1Q74ycoS70T3huMTgSX+jL0tl2ROv09RADIT8sqceoLlTDlfqQDA5uo+JPjMNNYALewZUUgC+8kF
zIs4o/JGohoblVLhzo1+A7ew/XSyUlQ+g7ilNyCdubuXK9vRMC8st0Te0vlXkezd+PeseHtBzId5
JTr9zONZlIJsP7HxRE1iUnIzB2CVDzJGN1QZ2Ln2V5WXDxaWIn0Izay8oNAQLzr7V27Bnvw3JLnN
zy0kZps6li8nz8V9RXZVzLou0Ft5M5h062jqvDjzUeZg+Yi/KVLumDLuCVSLeOnAAjySYBC0iBF5
hpzzm6BR7yrILGLyyrbCGSShgzBNuhVTgUQI7d6ttcdl7p8N0gQ2usrJF6dNt9cPp+gvbevdhWb4
VWYRsUP4iu6QPxD5f1gdjbdaFDA9kuDG3v6VdZxco06f9SR8Jz+Z0PQcSJcRUZyV4R3NZf2A7BSI
yJOOfvNEHmZFtp7lTfs1TY5VnnJfqsKF07OZLfdNs0ybGoxL2AHNrD7ir+sYktZzj0vrFtpWpsw0
u+O0OtKH0N5V3L/w6EfWuV+5k703Wf5Rw3dTxuIUafN/oRa+UBg03xQ56tBQu3ujXA/qqN6N2eJt
ZotQ5gDNFVYACQZtlcD8WBt/qpCOmRv7sI2O2KwCVEnMjCXo+uKRw6S1v2d1vJhLn5NlZZ27Jtnj
FMwLYq1fhiCfCxUD3PBrGGrj+BYmIrnSLzYzV4epfi/qUJzhfH7qbQ0mqosgwWkDQOLUkkK2n6lE
sNbVTpwcJStVnAcar4rzZt12lquSh6pGznFSzYexiP2bssYFFjRR8J80xGED+lnfER4qwn0t4Hj1
1rHS/zYKFahwD11q6eYFOHKiuE+EwSZrenTr5T/PxPRQoa3N+s4p24+ErI1WH5+Jm8q69QS0cXAm
8s7sIvkE2Hcni7ZzOjAmKROgN+MAdWEhExLpw7y1VuXsRS8hZSS02+TYBrysgkKF9bE2XhCl8UsU
k0PJ2R6X9iTvKVHBZNL+kxPSTQq2419x4Aswpij77MhpKzphYqPfkbws1wlLwera06gTNu3OguFC
yH8xEg+zi+xQvMKINODKeC3W8cz5E5oYBCn2wvrYkN4sFrvYEoJNieRqZutQSXonZ02dRoE54mwN
JL45tslTQVy0wiyhBnMuFRVWzbnoevrXLrujo9WfQkxeR4umrCodYcmmbbC83AIelGN/R8IsrFl8
+LXhkCsvSKaMRR7j+FVJbHhtylWknISB+tQ5QYEX11wEpZ0bG4OG5AE9eALhaQw1jCwGV9TLlaGW
y3jMSlItQOL4UUhtgpkJSC+sC148xbkxXXDa2o+VlOY3aB5XHbcJm8EDTxJtid0ja5YRN5GUNSHK
iDuKamakEnOXAyjpIbKbJyIi07yc8yS/6+sJK8ZiWOZz1swPKtiqQHhi1okPuxIXFV2ikBKCYEJD
Zvpy6OEENJPnCy6DsJWD4MBoISqnTvWN8MCek4isCDvC8T1wqLeOJ17QQbbL0sTWuc9hdaCTbSzi
qWveVYqGCsLkrMVvXZuhJufll2uHo9Bv4HWcIrTyv1BKZXo0Wl3EZMMYps3sTtaL8InjtG/5REr4
QIQgGMdwk45PNeQeVG3QRtA+1ndCESMktFjrn+x12km8NuztXWhr5SYKITAspZ1wHtgMlEzALoCT
3EAkEtgqWUOBMc1kG471TphVsgkXyY0lR58pYkT9WH8LhCUTJ5+yqNSguBc9PJkJ2xRErq8+4WQe
ujY+4+ixY+lsfAup4NkJT8HtVXvjlEkvx2zoolfbcU8DuY5MRug2vtlVL0ykmmUPbj/8VfSvIWHh
aIkRQPkSDJ4+jdt08J6YdVrWBZAzyxwfIjysiNMdn7HTH4kfyxzwDAumhoBZXXESFFue4WrhO82y
Lm4b/jGbYucUNLqGWn0Ug0U2JeUySDcIDxNbjFrRQjbgTsLf5UN+kqeo65EP+UlmOiuGp9WYxVpi
b8p0iBLGAuEKWX0+1FZTd6Vm7W+PKXR/mV4ii53EQPE0c68l6aQeTmZqbgetpgZeoEI7sGDPcEvJ
BzW66diFBZlHHpHG5dylZlBZJ0oFCG5d9yXtwYdjaMCr4ciG7nKWKxSVXPXJHknN/I30N3t7L1s1
XK+R093yLeUqsKC95CKkBew5GmvxbuIPZTWNxOzqTchHMjW00mhPRtTJIsWhfTBAQhCxekgvy5vp
JC9ngV/L39WeXNUCIIepMFWhrsfXbCIdFO8CYg25ynaE7JSZZoqGBKskHr7ZCf9m3NYUAYBkTg0U
XH2HHSGmh7AzZE3t7GtpaUyQQrumZXFixdGuXvtnJDu9SjMJGMIp3UmuvBBV0rp76po63jjW9DBB
1RHnEZ4OAxcsfiJSU1Tr9ebScyYYtTY6j1ZXX0k9u0r0UnZQPte+mXWBMiV7FIyOM2UPfm3Z74oL
yF+PR6qBg0u32TkcS18CLAlz2XXHHplOzSzR4xJEklNITSpxfyT4JPrM/WA4onhUIlViOqJvC89C
t4/vlj3vITH6xszTOs+PrOFenJWwBr4HbnZnBVZbuRvsOJBFYPjsoN6yjja5wNwd8qfsSdxJllk8
SYaFKBXWiwB9/CRdtlkMLkM6MytCR8TwJSxIg0CwCWFmYweNTXGjZZnhsOvAqVwtfRYrfcIFvQkJ
9a7s/mK6I1fdxvklJtjPMuLNGIoieCJ0rhUhBw4H7Y3RS4BWLxK/5zmsN8NVq/SewfBDmNFLSXv6
iSVoqqniyB891t9ZAzODczySWD9MhA8iP+vscKOmVwmwsMUyu/O7mqAK54wJkd/KGmLoMxudXd3y
Xil07ohLzFDk1TP75msk6ep7BMMT2kEwabQR/kZtMaKkXZ4kY5JW88eEFsfbuetg9ZXkC0IsBhK1
6IIndU6LbTVV+4Gt3aIp1pYAdeoe8RX+yRTLiv6b1Xfei9mg0dgGz4FVkHQIYPSm/h65NKwNJlZ7
7JoQEvi8x5ku69RvB/BDxBMXs4ZyMiWMzZrhhv1YLoDBIQ4csF9qF58mR0YiqTK/ItpLyRQGrcv6
gSKzhYgpiLJ1lNBt+AMiPhtvqunSXazdqdHI/RZkriY9hShFlz3PGExyCNYaT0mHA5jmziNc5cyJ
34bM6U5eOZxRGzYIB28lKZviTgpxVujgCY038HyZdY+02bqOYJd70S6bjKc6qh9QwKo2flAanGSF
GtdwLF+0WodaNGUQqSFQJcnvmuIUcLwmPEIl8UmhZLBWK84SRVucqkYnTlGNr6PQxmxA61Wmxf5d
nCeVZE/wEkpj1HRSFe/dRCAojaIc8l6JtyF1PeScjhmAX2HKZoaD9RjnzpF1f7ORbnIkVCqc9Cyy
QLXa5F0kYmAWgC7tWB0jszsNjkccrjJOkU7aRqJ9RwXvtoYUVzEeut7xNklvAdTRfgEbx9VO5WRd
XeD1JV6ql9Jo4L8l05cc5taaoY5F6XiVIUupHQsXk6Q6MqrZmOVCC3Q9wqsswgVbSqc/fW+uV4rk
kIZEOWzy4Y3Xhtry5ANOQC2Q3Xt1oJdF4puLNlynKP6TUmP2EzjSOpghVODK6HeEkeBGhPapJVJk
ddovGy0hjrOuJ8remYd+q81AN2szX6nUeS+g1pRnOLcJGjSyvWnrtaGv4vXEDbYJLW2f1zH9OwxO
kDR5gCD2aZizn2fl9+BVzsZBVMsVDmpyjSjMsurExAqVwkWl9Wbp3dOi0rW8J4lpq3nzWc2d+6lw
ITir+YuhuEdcMYg+QFRpnJ16QFdaO0VkUk3e31SvLzecnFPl0mw5K3VY6SOs94bW6QRGDI/i74rr
4TnFJ3Ut90oSUtGhTLeExB+jeqi3dTw+e/SqpseDHuDM7/N+hOutRxlw+XKNMxUah5a9UkR7v1hF
YMK4S0eTs4ihfCW39Ni3qbFNEodEemKuwPbIZDLkBZjoGlAXB5AK6Vdwbpts9MDHIb4TBaY6BYYr
xO2GKj3YAypJTCDbNzRNDHv6dwgILcacPVIgb/KcS9MTkM5MSRZIuE1t6+/IL+FPyRVtPe6ScQmc
Ub+T6B4hQxpzBCsUFJESKmn3Qh8X3pmDYS6gvrnq98hCAcYGOwps70gN5J3UEBnM5r1NKQcELUbB
XueRaadRAtZGno8kuyF7MrJ+yQwSaWr261ncHd2YHwgqtGF1WYWx0dzAdGEfr3ZAzxXSaE5a6226
VQviarwZfqVl7SWwqc7OJS2G3QokJ7z/bvJuVqvg4xJPt2Jqw2okB7IEkK+xjsvLgJ+KDYQXw0Tc
oD6b6ubYZpwx+cAwMev/Wvia2bwAD0G1x5kE8tyadXQAdJph50vQincIQ0wJiibCd2du3e6edw7X
eJ+OurYpauuxS88VfxK2rFe+mZ3mQ5GroRJ2GAIMAZlbWtBduo5IorXj7qY337UsmuBSXfKV4NYI
Mop1mMKjTeroVxJhopPr537W6DHmDJEvfrWAUuIFrSRYGj/GGAWRAnDWIALpBbvlaTc0GybOkPpV
Y1xTKXeSwgL64R4JU5ggYyg0n/gR6yTE1clZag1vSXi8sodwH/B5/wqFR3Sq7FpSU5NvsKE4L8+Y
mB4YhM27CoxCG6DfMYQOzVR5r6vjjH8wn87iNIqyL4lk2SgAO5z3opRQGAJal9hsa1ZIVV86HuBd
iJPKacG/VaLiIVOqU7y09UakSDZ8hybbhOwVxiKiki9CWuIHZrjWKAkRK/j1JGMg54n6NtX0PML/
7f6KdSkusLi4csoE32MEeTrdMAD8NonnLut6XW0ID8vi17F5z68yrzzE+UC1JbsB1cVyocvS2Ysi
ycZ9t/AIacyy81rjl5K3deAOw3kp9LfWHPYWOrOwKTegRi+pGn0hlt8Eh+i7YbdMQ7ud9DYCDDGi
wCKLf2cg30a1eU/05ZfFmelgLtIshdOv/kWfQZq3b3unE/B20vTnHkG9JtNr2PenIUquVUFKuYxb
oQN7kk2PmkOirlaWd9HQDk9955xhgL1xdqhH1BX/OTldXBwjcIbkt9h5Y0Kl2LAg0yjU91OeBEoI
oK9HD5HV/Y3niuJtI7UrEwRG5yTqZrKao2WMwUSHsQchgHUFadK2zm6qKQOhV9QDdEFFdPLFsVyv
sxt+5ItWbJJmpuq9ESg6ZVpqTQ9mQ4PD7ZR9D1dFvUeeu6+ZHEi8raWiU1/s2tl+BDB5igz9LVWo
bVYmk7qJzdDxewkhuOsT7ib1fKDxupn2x6EB3aaKLFitjHdRUnNTTs3FKZ1iV2Zsg97NwA0U1A99
RVUXTtKq34ncXdJxV7vWqR9Ic2qbZypXvN8gQSsMjNUmKaOAmL4sLw61nzeOojS7YdUR+FLnLUWE
GZepqfaxRcvLtDU3sbXMFIUx51M4FeppQvACqEJvJQJu6ulxJGVta1hOUNURI61ge6shp9slNamM
yLxwK98Fm6gMItv9EFFUydvbnXLSM/3ietW16vIPHfe4cWwSn61kM2rWEZhru2bTQ5u5gMjFDOO1
u8aDeZTPsuqBJ/F03fDiVvPZ6Etvq08liUqgwOMM2VUPT7MHdz8xjhnHuC2pbWHj6WKxjlRZqbFy
7ZxYI1pjBfUYcpv+G+7BWRpi5MP4uvQLcI17sACcyNu+um70bo8qhXPapvCNtNmHTvybGOtdq4XH
ruwvi7Me6C1A0Mvz1749xf3APEVHA+NNAXbGQLmnucyhi/URvogCG61F6DoxLUOXc2FTp8jSniNX
PzsUf4vpIeF3MUVrzHHYzi4dIUUqy0LGHrxyNVp3yJ0FFEH5qohcmS20zsGcj3G3BjMYvcKx0ghW
GG55Dak31+NCFKRHEy8jTQUYuhrKk0EPQoc0+86kLPgYvtb5BR5nR1vJ2MFdNNonEOVrYw7EAcZj
klfEoij/sgn74WTp1hPuthbRQ8TUKT/TXCsCzprKXh2n5hxJaHeJh19d3FDfmIRezCqTsqJU06op
EBketfR+FIekCQ9tNG/XqP+AcVhRjpQ6PQt8zZGu3IBMJy+mPeaU31l2+hfFTlSVlFgJzGi5ui9I
c1Or5RJqa74p+/JPO0XUEWWmnCIVaCB8HUy92ekmWa1G3G3DxnO35Tj8yYrxQbZmPWePXm1Hv4QF
LYGqmRjrNkuaZ61OEDqwLnv9m/pZpzRM95TxI5XTxlDF/ZJNlM+Jdihs8re6SDVR8NqfoVBfG5S/
MeQvKwHOvnJfOgRnElJRoydDlZStrK7BZfQiOyvq/BIpKeA8NaIw+TQDNg50UzHNUqp75Wi0cEko
2G7syqEnZq5hpmmDXyo1VDYsnlwxul0daR8C/A8FeRBhTBco3ch/T6qRB/LsYqSdb2nY8mZZ7Ou8
WphArp+gFVROrm+7IRrf65asWRqLUl6i6A6jY100u4Kf6JhtYFfzlao0QdSAYnkYX0DK1GdbjWEf
Z3XnD7Z1FvGarfaDxJpui0t8hkpf23xqYZ7gVFlhfpqzlq7qSRgHHphDaLangcp1voGrv5l1Kvks
/WE1Hes8j5QdcZbwW3wJd841P+z0Iaj08TUy81cFpsRmahUAw4kFqSYTvQNkQD/B7TxFxxHP1Fwp
+TJP3wkN76sKzm2bleC2a6luRaVUqnuVZW9Vi6T78D3J1i+HhgWbcVwOiZvBARrsaZuMGtlgjd5D
MAnX32FrUIASNHTQi1c59ZNTPuA7UflhdO9puOH5njH8TZeqoXCIPjkE9ZXITyib+EdsOVt352Nh
QPqf1PRsJU3g9uNxpFtOP/YsYLaTbJK546hNIJs34EN3CPQlr7VaYa2AA/p63gNJda03q1tPodj1
wXVGjYqSrdlIIJJCx3RjaqJ7Z6WGSo5CUlv7SBQdjIPZDVqlC2gDARHV1WZQzV7fZWnx2rduscPB
kq0QJAo3Wd0h+bJ0Q/kPHFJt/cKkWKY7uiTvIL4azYVaAQ7XNiElYlZyOcyRTAmeybbblwgnlVee
IGk6S+xuzAXFS2Ep2ChN8jLHHoA7Fd/ixLjL2/FRGxV/besHcn5elXDdzZGxcZvxrRkMaKuGH1ul
slEoxLWNxvRPlAKRSzi8IBHvo+r+wh2nBnjQS+M5/X0hSosQ2GikKydd9mk7FBDCes0mFwoq2QBK
lkg0id1ZSu5J56SUFoB6pnPo0874q9VoaUyyqqB8xBA/Q4mRl8mT1zwFFBhKmpfMYCGTeEnmEAwW
YaiShhmdfkyK5qpE9S6JjRPRrXs7pG4WZZlITYwr2EdaeG9479NU3VlKDyEdYoxlHFa3OqUtXHnF
3oYc7SoEdsCyr9igxGUfLTouwnrbyzAMzOG6VU+DKk2wwnM5NPF9r5jGa9kZcLJpL9vkBom4lPT0
2kolDz/o2iHgY52Iy8hcZwQe27LaFpRJpha9O5D6r0U+9Vtf2oL4Z+fBp+9AOzqXKKlSL9R9mOi1
lBqxbyvXsM3xX7CSWvPYUfUzN54zI0OKEjRscP1zSoTN0zPfaFZ2JZ+5Uj7M2oe9Dt+Mo6KNGYdo
aybDvc1UksVT3Gv00G7VjDInxtb1Qr+uh11jQw9vcNoj49sxHqpY2y51/VB03r6ED816lnqGv4lo
HPX8Yil4PvgmeveQ18u+8PBBy4+RJ1nre7dQ9op3byhQkXbOdaWqqN2OGED0eDG1QznpQDWK7IA9
XTPosEAlK4WCgyllGtdiW7dPa5EeHPE/lmvjYUk71BgLpvpbXp6P2brzUvW+HzGblJUsNWquAE31
+JyF9eap0yG1aPmllOQeFH23sVSw8sX8szTYkBUlo5CJy1SdjXH2h8rZttrrjKTqrPayePS8nOIg
skdfIZ81UjTq3FBoV1/PibEGdUy37Hmh5VZvU4uZMrBUFzQOWXKcx/aU0cpBBtjRONBXlconnPng
dfYe4XybGkbYQneSOqGNhqTO4fAqrzVK3UoewmJ6lhat1dVqTb/HFNQy5ZBEki21bAYA9HjCPAK3
QQvCyLJ3Xq2xA5Lj5JoL7qDzqo4K4Y309wBnb1TLx1prgoESfZvceFrCWQEBc37TAQSaD/acSkk3
THynre+tWPFD3lclBwttu2nCaLs0VKPTfROJrhOOln3Sr8ueRanHlOQ5QgsexQEGDmA/vCeQb2s9
pbTsIVIH/Hd7CwqIzb+S2JJR7BU6sppF1JpttW/6T+PY/CpcjBavAMKJzX09tq8Y3b/wesjKW+mY
cpd44UuZOtQ1LD+jMQJylWKR7ZY9qXhjsIY5Z56gSkqZZRBvpaJeBLX1ZgdZ++wCYpYNaorcIQIb
TGuTxfu+B8exjfu8nks2UlcfQno7Vr32SETi17xMua963kcvZppTWudYIbFuDcmEjh7nLCbJ2wEb
R2fp1dGMzccizf6rHMfPKOhnGdOpGCq/K82HdSr39UDLZCrqZ5Z3msLsRS9tf2mTbUYvEZUZbR0M
jEp9jnt1H9XdMdeEFjnurWG4Zmr0lHXYnRlEjE07JlGQuQabXIpSNHiiMBRnVEwHytZRbUlRNWJC
y05P0wzOHHwNpz2uqnsuXI1SZyS5EdZj25Igjh+/nePymDfLxQjNAu93JVV4endjN2jYTlYGO0mq
6tC/XDm04L8ubmyrxsA4TXeOyFLpPdfa15r9Xi8UuunxBrxRvfaE7fxoar5palAFWunCtMzupkjH
z872XRLBKh0qAqXAkXoB/S4dV2/jgIMPrBIpXzvDbj9mADOqbn8udBJq6Z9Khc73qCkeu0ibttZI
FqzJ+PrmkNrWN4WdP03eitC8n2rNyRtoY8m+UDrtkwrZv2go4U9xFKicnc3iKtfCqvyZRfCItpuZ
sjez4q5LHSoygkN5NH9UsoiIULJdtYqeHfqj6/YUHC3JLWbpkzl7LRTtT2vZp0TKoje29gB0zKEK
922Y3ikd4s3Kl4+o0dNtaFPEtTDyTZWTOVrEf1vnM9ZUUnScRT82MGLNcrrobnRZQ5Ti3MekTHRt
0u4o0tk8QCCpwLYAoxx4jGGJLaZ7MwItH6PXQdHI3bdcZa/PVFjQTCiueFsQRtKdPrsvZgfjpFe7
cwsRwTEFLGEFTb2A0DraZEDRTOddy7IJX5j6wP+5w2o9ATunp95SG6gL3mPflHdG3Lr73NDvdGP9
XKOFOsp0JE2OSWYS3j+gh1avB1glQbq7LxTlg6rn8Cbf1lEhVfubOFzAt+Ul4uxLJ6Dhak8aUkZ+
s842NY36r4yFm3PMj+yLY6opUo+Pbd1qWL2QmWFQ1d+p89Q74PVoitR44mtycYRDo8CLQ+jkkt7m
+KsKZBcQ5oDqSkiC6jRL9ikbGnXqzZkoaYVaQ/8j6TyWIke2MPxEikh5aVtO5aGgsBsFTTfy3ufT
z5fMZrh9AVGSMk8e8xuz04MevQxo2YcRwUCux7kzDfmut7J9wWnCrxV4yTO0QlL0IphrhTVMwIpD
lI/gDEzaEO8xn8bGoI97KMRr1AIjJnlL5x3hh/N6QC/T9+hnuS/awGATU5/E2auQW9Pihg/CUyTH
SwAgMrZATodZsH3lg/7/aUZOW4cakkcMp32t/zaYjjwKvo2xvT2BVA5TBn3eQcx8PP5KMbP4QZ+H
54bBnsO0EHefsQkfk7nkhGJ0JM3twoPjEnnnrmWT0uyK0hc3tP6W1AS+Jg6zkwe9V38MgzguYXuz
OBv0RH9u7fKhNcwDjeNXpxBcP1w+dUaEs8N2YWRyVn/FicRN1vJSZd3Nt4oXdwAewDGlU1Cv0s54
aEeeY0cCojXpNwPbZO01Gg1AMZSHWPKMolHCksj7V2zgxMpv4n1cAgjTNeAVqGb2WqWtXH2+l2Fi
wyGb601jpjAdNZIlr5w3S8LLCScoQjx7taO5gXMYdp+NLLjbMAlkiyQBPspobE+KapD9aHrhnera
rJkphT8FwmqwxtgZWSXutol4sp4nD9AICFlt8zTLhExrXqexdvTD5EOf1VkfJXd3yh870/liOr2j
FOX9CSBCSkJIq4AV2Le0olb3qw75eJNpUDfEVxXisGr7SrryPIIddajRTDn8y1OEJMKUATOoZZr9
sp+ZaklAhvVuiMOTWRsbde6r308SC5U0dLUnGW6x9N3kEyOLBHBB3IcvKKPc2qXe+rZ1NES7p6uw
raSLCD0kSacIihY0je8DbJ2XTdLo+9bXflT0DWk79JZzdZniIJsZNHI+8gw36Et+yqkw4UcDfWmY
Qiz0063oHGrOtkyVlq57L6Jwg2TnISpoljmNi+Dl8OHVw62q49PIRJZiha5lYTw1bfiolgxapUdM
25A66w+0MTZqGyahF9SuTUrIQp6TTRRpa4u8LS9AORnp6//Psiz3RtKBd1tIYUFaR+IcyTbIx+qv
ClcuICsp4vVCESHIJWjb3b1hwgfRytJdOkHFMLubntseZvXDeyiTLycePtwKMFbvMLCfzv0Qrlgf
qDE0FBbGLs0nRNoi8LWRvuv4sJRROVO15pbWzq0ekBox52VfyoRhsFkQjWsKE7InmSAjYfYoBTtg
Lu3QDJy0/sisGmmqKkQHYj66jf7iVWJrCgKyD1BtMU5aTVIitNtUYMzBY3/q0+7mspudDpXUsPoB
87QJ6+LiJslx8Xv63cM5ZANUJCbqRbcgFk2preuOC5gD3VVeFFinjvEREK8kRBZp3IZl9Uy2BcqB
UmOxTjbxx8hAFZvaecy6Jzlp22QMD1kNU3U0/kYifBIwRmCyFlcG8BegS0Cclvcl6wKtxWQ9Mh8T
Og5xXKuen2oJQJi2i7POIV3XbFAjRG0J2JyxREgoeZecw6C1tFvYa/80o7kNZn6PdfNTXWXgBCMo
XE1kDBZUX1dg+JXigNJ36mJk+8Y93eB9uvhUCN4LiHvgBMy7V2p1LCXjUum+xzmCGk5zqxeCjTrm
tLo/5stwALUKSB0eXzlXW5tsvNKZkiT9fRzaVz+F8GrSSBPaRb2gevFsmmB90MbV11K59UpiZT+H
08Uv9c8w7qm45HEM7dWkY4Hh4/jhxWuNThQZ2l6b4aTOEjqm9xaSqHalxwpu9gMOGWlWckomU7zN
8uVJUPDm7nAsyuHJblt3rafNLRN0wgm2S4gWqsGEsm/RCgCP7rj7qND+2dFEQuN+Jwxq17ohWG2V
PP4+LIv6QS1q17bo0hovBoYd+mS/9AV9mQq7kKZRKkJMQWE9eJ8jJhM+KVK1zMHQCuV4IQP1rAuh
vZh5Pm38svlwwGbWCbjxOSG9BdXFgWxrF/KDlMnEAOQP15iIyLJQfrUWlYIHOYu1JfT3iaqMUsMG
kU8Vt1Enls0naOW84ZTLxeu8PPj6k1yqY0QmR9IWbbkwF0SfV1U/Ige1khxUssKfzRjnxFAEVphO
EVeVgu0eXPkFqwUQJeFWRpTSDw2FNyWrZAGSEfis/Gp8wvt7l4Tp0ZcR0oAYZw7on4kftYsG/4GP
yjgABIsHiubOId9R72L5kZMlWFryRwBImWc2XIvcAQcQ/i9j/8xBq/ZQjxfF1JtXbrTIwxXH/GgS
IUiHnGTeUISuNKmv1X5Qvy5e+W9C/ZP9IYXid7gvx6enhk5jSQ3cUw82mbPjnOf6PYGHm+TH6qp8
4Av/oA+05mTWFOoK5SqSBtmVlxk58GF45bM35DEd5YdKdF2qIfoU5hPl/b7KfkbrobM/ZvnIdbzC
eZBzseEDDL2OpUlxYE72l8dt0+NTT1H9KvJ2dFVtwnkL3oLkx7f0TY8twqIfHApdi/pDfZRkdDZp
jUA3FV5mnjJS8YWclkvwAeOm35pIRnjLnxiAQq+/pAMKjh54tFHfjsZwoDu3JrkrkPVuezAt8y7U
v3L9YcjpHsi/lPFqUdTfZYZRh9k8NwkHofiZC3BKfH4I+skb986qUrdeZz8N0GS+A+Nyk9TGquOh
qO7EEGXMG5/5AR7myBSVLw4pJG9kpIgaiPa1Zn5QZqxx2FrHPbqEBUyIO1oBhDHkJbTPwgSgO7Ah
mMi3QTjzZ3nhBa2KcXjlpbGoR4LZZP2zxresfGVatR54kQ6NoKxxt2V/I/flB3kJM0eaowxc7sjM
bbweOSlnv4TPRHqVQhJZf19/ue7aDzJSJkQYBHQgWiBVRN8dzWPSThGeAfcekrT51HxDJaJcPG9w
I60AAFrP4BbWag3+3rK4SIiwGgA0kk4dYEgzKFhuH7gZAkj6C0OEY+RWSBRf0sU5xc30pM0A6/kc
tWXfaYwwApw+tPE7I81Xj3BCLah9+n9x8g7sgQ3q6MdO+ym8gFy4N2CveifekBXHaOH4WCEle35y
tr75b2ZCdVZ7lrNKVQ8dUM3aCTctstep2mTJb0vM9+bXNmeUTaWdcNr6VOR1ae+7Kjz7Co/CSu3m
tQePZFCHbfzOcsGQfhd28o1VyedTiZIFKc6eQNlSCzTGcFKxyEfPBTV40I/WxpDGZmiUoCg2t3z9
fZPspNr5y3vDHaPyESN1zVM4+EA+IJlkgmZZt5ZTe2h6oeKdyvpVQKUzo36duxg4XXz/sFQX3lU3
utd8pgTv/E1R1DdedCzKE18skSMLeeEF/q5ZbJI0v/luMv/mhQyeRPg1UuZq83L2tGnrhNle3aBh
GhttKG4TH1NtXUotPgRjRVBPJJKmLGiTUBFYfncqI/GC+LHVfckQSdFHFvGMSpiPLLEFct03aH9Q
t6iIwRLyykB1joBrsj/U/2oXIL3DK9+byblYSKyKisjWwrxUAZL/R2V3XFV9GBXzVCT9bWgCgZx3
EIE3v4Er/gEXxZT5t97UaOv1VLR8arUXubqqlSA52rBz1I+r5e5DVeyKN4l4ObvSqasDl1Vbin/x
6NyMeYkDMUgHuBNdmj67DGUGvaElsXelOzAmtAZT0HycmLcy63Ed+LRNTcMyO0nE27XQhyxlkBJH
5Uc+xctDVhV3DKoh4rlXn+QaJPFPHWWPCbJPATLyZ3WDdVGyeoqW8GBPF81JW8ZHKE9ljd8HszY3
h9jh4XaWAYUJ8QUyzMfJ9G9jhAghTYRV2aKvbQAp8OJ5Z+gaPxflyVm2sGtyh4sbIvl2lkn5ulZQ
MEfVQERQ3zcxTSvSj7bvHxilbBCCUcw7+PqovKazuJGI7LOxDFDlDjRr2aX9so0M+CR9JC8LlOwC
fFZTNZuwBHjchEzqp1NrkiHOEW3N+Ii5GWfYIyuF6dSxnrXXMDeoQs8D8W4BhVbFM3glIDLhuc67
oOm0r96ktY81d2DnyWZgWfDWcajetw7nih4eNUiFE4vRFDihSX+nSt+WNoAVezT9zjMEUZNpP5Il
zVX2Hq2R9lxncHho8GX0JTj5bFrYk/gngL1WbN7oeR6Y7xHce4I8CItNPdRM6m1Edr9LHYS/xTjQ
+tErf6OF0UXvxkB3X/VY/aVYfnnMc63RO/Cv3Ey3JXChPnWCni1rUxxRbQd0lbcW67H007MG+aat
zavuANtvqJTpAy0RLgIsTMBv24K/2OO1w+rsaG1wDpZ0VkH2b3JfUJ+RTIZnPn4+XuPFCdQ+seTb
QOpJTUToAQvz+xjsJLu4UIhIF8hm2BqSDD/HNxT9Cohkw5HWPTP4s7sk5NMTK8y49RWoI1oAMXlB
6/oABGHmN6qMAxQQHuw0WVf+20xSxc3yu131qD5uh2S16RrnQeY76akOMsoDPoyQ6tGkQCizn5gj
lNh8ZDXYcD6SvKZscINFG/7QcEObwAAD41NxJsDEwD74xX70AZQVHg3aXB081Ph7jUFCqR1tXk1V
zMEMTaTgDMlJyTkm0WCAcMAQnrRhImz6y58uQdk7/hY86ipnTum/RZho4XTVEFVchg7z79HD8lNv
ir9i8W79Hlny5cLtqYfJs/Wmc1JxuOfRMAVD73dAiCMLlZEQUddBXx5xHavXsWllQUmPdp8YMe7C
dRak89UqxSaryycAVNt2ucxkmnlXb9zsk1RDX7z1mIG2pQm67GkTNaYJ+nP84zfLT+z4WxYg96yy
pagFLDrEFzLZG1sU/ABNM40RnjZNB5zMyMJjoJbV4gLaZb24UfeX+1FrVrfueF6sHKtBb0ufzFVc
T2gW5xd1PXXUdK3JtNDfk+qqE7+mV+6k81abzaMp7Y2FXpiw6kBtKtYdV3VdDo8oQsPDePI79xnw
5VHhNtsCmSlv65bZ2VDSmm6/JQ/poOOzlyd4Zg1LruxmxqNZxgzFPVe29c7ZL8HlCaVwmH1EFAXW
kB07toARjkcIJiR63jrnPALT4t5V7OgplwpTbJbqhdfEBQYJvMGTAWZf68RmlsFQNm7bc062DYL1
KBd4eTP4f27XMOnu8lrUm03EpiBAmzC21DXbCdU8E3lhHHzUukswETcB5VquilotcJ0C3kvSe+fC
t+5dJL1tMdXvLCjeJo9OsMWoBVwOytRM7pz2Ps09zT9JlqrKNfsqOrkuCAmKT44g2GUA7CpTA6of
fs2kC4xt9kP9MtZIrPFc9HfO8pE8XuUNNp+TdqCxMIMh4zAR7gFxeRjN/mosuOEIUwUf9NxttLJL
/q6JON70E7cqAXLxMRA/Q9gG/VLv4+TIWPks++Scs4N6CHw6j4TiFqF467XqG3RAR5UbqkPFJUQB
Et21eLwBOP0w4GumzVNOyaFbx05XGUHrqCQppgiox/EtyaeDUXxb5jvfmmEuqziqoomK6G7aH9Rb
5L2od4F5IP8T4RWSatIEbpslRpj2svDI6GtJ2KqFexihB+ai2Aqw1XU7PfDTPGpvHBAGxY+lcu9V
T9PExltGxyupwzPLXDYwCH+1LPjW74Xt35aGCgaCw4EkBDm/+UzkPKoCysg9RBadg1W9qU8Wzyc2
ZY8w268Sp3YdF06zzsfok3aBp3jX1SWthmuSOABFxs/coR5qmgkCmh2+G4X7ZyBLz7EuysQxJvQ4
7fSHEWVi9KehTut14aM7Q38E6BuwtbJXWVXMuKDqwrPV9wGrbvIoQBmqWhZMUJ5azDb0mVzO0CR9
3TxiW7yVsbz600I7FxS0EAHd/BtMzw2/HjdOoO6lB31gefcMOonFAF0QGNz+De8zC7RUCyy9qQ5L
A87I9GgCZYX3tozNvRu8W9qkG5M/7oVy50k3IG6Cgwoxam6Ki5OY0Mi+TQM+cocmkHjWSMdpqgdT
A8GuBsvIQNBiwKeymAiHpCgdzvhwrVRYgRuw7mnNCsjW4ZxxpDiP0ZjRWn7WwYYm3bcnQW4yJ6MS
GkjNmFkcbDfbqQdBmpca8TUbr7XjzWvKVSBV+iMVsmCk6kRWtIXot3GjNvDaT7W92UVzq69VXDJY
fJywUYaAgH3tY2wKMvenqsfPlgI6K1PQUHI+lWxNn8qHgSSLMl/aJ4seUtQ/N8Dnx/kfkA/Q8SPG
Gozm2k9VhvBzJok1IY3ISmJC1ZVI3AXrLlBRT3jGMVUIxzh8JqmwyFBVwQLyhrrDmT+y4eiUDqDa
EMRkhhcjrpcgTZ6tEMAEpYs6qCQN3JZfymgX5OVrQpUzEbHqFuyEJgQvxrlZMGJUBLcm96drnV3b
tH/ZkTAJVbkXh/5WxP5lSMDgt+LMkZLPXTAxeeS7uhFt4hLXi/gZd9G1akVM4bgvq1SSLZdb9XoX
jA1U9V/E44XCxmUflsth7FAMnuYiMBXAjpem0gO/eqUSQjPf2E8yCXQGMIn7fx5YwzAFcgSeshzc
b42BqqoGRtt44TjdS1JEDka1S0nN9SW9O9q/Sf/r59ZbYj65jJiJUGq+tPAeVKatNnUkenhcRHFM
3qBLkXIY0MbyvKBfjYlG8yS0wGZcSjxoTe3o9OTjT6ZrP2i5D0ujBalTgcbODmX1I2tt7RpRQBeX
2T7rjyqeu9Ws7uRmuLFiEUKpwQuowfTwxWfugxDgRKgPEe7Ui291xNjxtDXNd3JFkjYNyeSxRDuW
m1bVrzb2H9yFSqri4p0x6bZyo03n/FHBH77kgJ6wU6tWIXpd3DSnB2/LmfU9CQ6cKsbs7VNHZNYs
9MKKYcvmKTRKQhYi3lYrwdmmNkTkvet+ti60FH6rfXfI5UKIEDZlPvuMuwlA4m15q+wSQ4ApBGEP
ZfehE/PDIs+wGJ59+jMqDLGd9M6+qkOXjoyvRbuoM+j+y2BAwM6J3kLNwsQ4CSKaOjOd1Iwhv9qA
rAASNbWEVV8HmxZNLDt1RuMxe+ngEk2YAeKfQK5Imkug12YnUKu4Kdxoa9X/Ek37GJHCyXPj76ib
L6Ysj70hnxuzeGko4nkUXFmCfSv6GjARHWJA70wCB9RAtOhZKs2MkM5skimCG+wkA2dM5sPF+NRH
jlwZE24U9PoKU34k8hNY7Xbg+oM+XofkbqqtPsovMKX1aiLYmnSvvALdmojolrQCxUkmi+ZySCGK
qGQ7tI0Vwqb3KZ3exGz/C8FdEsCe+ZRu8dVXw3MUJcgPVO2bSnilnTyohGTJhrta/VOuBwA/nwEj
dFvNn7csCpXCjjXyQAOuAwjlq+RKVMZdheEheuCUR+xynTdwHDg+6RrYmnWdJjpMnIcdp3qJA4DP
Q1VplWEbj25V3WhJDpiPMhujy9xOA6PFuidI1//GBJ9E+Vgl5SHEz9Pj6HGHdzlUn6CEUOrHfseF
ZtWNSGFXwME93zx6fkl/CfxPxIxOluvKs2CMQAeZjJl4UjgnsSRX8oIikL0AnjcfmmI4ikqpZNl/
fAsqbTweXLoJpCPAvSivKwQeNhI8d8/2bMrqHEdgj5qIbZ3Im/CnNzIFXMvwOjYXd9h6ZUEdUBDj
MJldqYRKRec+TueNi2b3seL4YkZf5xi1MnDb6jqbrE0Yv0HeIL8BmE+jcWHiw8OwE+povdCvhpDv
mkj4wwv484lm9NROn22GGstkM2hN+2atylMrA/fUdyyGxIdyRQmNSHm4Yx6CyjQ+DH47BmFC7yac
BDrchaLZw3H1soYczlm2osqpNtsIFFxf/EwLJuTkLMYMJWOad7oc9E1cF/eQ7F9P5z+TU7+oQqrG
W2j0ge+b4QCplA49qeIUMM5AWQphBhsYXJNaJ6OWL5VrgAEHs50jFRJhKI41Y7UBTxZftETOK5Xl
q/lDO9p7lT5OvQXUdby5NjiK2eLws7pPvZz/YI74XRnVY9SGm6TiIWYZYhpjBLbdPGbhSBvURtox
H6gMLejmqibs6PAzVUK7wazAYi1LcpyaVIk054haEEz71sfkzmYbzY320WjTc9u2tAL8kjzU7q6Y
SSNkq8kwsFqP/Q1IBU11yE7eL5kHCjXzW0SJsm0FHHoyy2q1JCDC4rx9dP1517v105D53qqd5XAy
tWTTdDOSDeWztEQKUi/2H8NGaXJIiL+l3lnrpUAyQeubl45xLU06Y5uY8UVE6YkldjFbdLdkfF6S
8acVy6efLCe1XMHj7IYpBPQVc4BMiQcFafYf9Dn8iUMohJHhuqvcMjfOPALRwdKeWRj6GjiFC7DU
fYrDypCisA1wbmcnlVyhwMoQyDEAUSzlRzs6TPAWb4seA7gkKT4bhwx/0uSXKXKAFBaQonyyvY3j
McJuyvjB9cKvOscnXWhPNgeJQU5T+Zgj1K5/WQqOWxf3eX/Br9gFlwhXMJg4GMaQy/WeBemVWXQp
zBMmOhuPrSjEdB4S2EMRvWDdkv5W15inR15V7ysboEVM5sMk/l2FH1e2zxVNkkgbea8GopcANVe5
Dayr0nmkzkOEVDVQdzTZJnaaM/U4CgK1ipxH1V3w2vZgdNlZT7Wzw2mo9lRWuYCWqGEjL32xxfJg
FyizmNGcnLLK6U7AtN1HhKxRS6OylakR3XzHhsIOgjyaFmjRTQeeIFXYzVwlYmAKadgxKAUkO6Iu
YA+LTi8SUFobjet6pJs0MiEbJLac0gufqAzOkFs2Ug6YrutPkUIv9t6Ovsy7cPGgq5N7tCRvppX/
VETaVV539V+plT7a7O7jHFr6tna5ZfVUyoRQRwJlHsGOnmFyAwHKN77F1IvEAszR3VInap6++xN7
Bo9qtND6uzZ2GYDpjsEvMVjrHWRMur8M4456Kv9k2vQ6oxawXyKBVFaGZEBVgUYBE5ZHzdFVhhkO
w66e+q9LB4VcyTdiIklXav+CF8L5LK36lLOMNUwBq7p/82fnNXcouJ2EMXuc51umWbeuBMPpZQjM
9+5raqI/rh5okTXsau1YhiGmCrl+FsPwhn+XcxVLCWZeh+6v1e+zNn7aqf0Wes1TOOF941dfPmmN
RRLVjiUbT6A/N7X6tenGn9gyPLg+Y/kbddNsfOfAWcjZCL2OHeJb0c71zqZbuXb95VvLujxQzR8P
0LGO4aTp1RAC2l3n4ARTmN0+9uuz40ns15vApESpyukBAkqAkNDD4ovzQGdh1kkS1ewntw+YQH3M
tAr8NDrCLjiDUtm0DB9FDiajNg2OnJ62ciFOjoGwkzdcKt84uj3ecn39YbtYBXnGdFTRovRszMSA
fDc06V0PrP/QvGjII6wGLuHL/k+XSnddYHKBpkGxYqqC3dxEQjMNaMTC7VNddcArBWBHGSXbzvPu
DobP2xIZB3B9M3psFRwmiziY4HHd6CMVOepEXeGrmQQoSHTXBVBhu6fXk+AOJJMWxcUlQ5dUjVb8
EdVfARHMazmOoiR9yzO8ByRpkqCKXMmGU7PtoLK05tYYtLUOJo8h0bPjwfOCmkrP4zYjtZVH4T6K
yscyM91rSKf5jzOnp8nSb+PktVC8y/EAQjVeG6CMML5+T0mFsya9L+OS7uEVGic8q7tj7kJY6mb3
QeUKi4CGlI/g6RdzATc+1vcuZSrhlQDoarM6LaY4aX10HIDnn4Z0vnBu7nqGSdEsmUOEJ5jOzBvz
bd4VW0uWRKJxt+R6D+eADiW1aG6FZzCfJNn52hBsSKDOtJjR0I0m46zPLaMBQ/+YYAuj7Q8AgcQz
Opv28lzCV1w5MZqOjR8nQd/Zqthuw+mhGS1wKQbMgnKCkNrEagQ1Z95tUI0wOc9XoyB9neOxe+vM
rg3iwfuxq/yjLExaBR7aCcgfxi+e3oGc0QVQmIGNubHh2ABuhlz8s9QRZuHDOAeL6VQXZ7S6F+DP
tPE5eJd+brmCH+2AmaQYYgr5TwPDEsRuVFyTJUweWt1ryTKtWe+3br7Ia5hAaYC3Rnj2IEuVhkTx
rNaWjd5My34MPQThe4wZfCO9z26SrpfeAisfR0izhWa0HaZ42Ne5554K3ujRpSEGkimrb34FX8qq
gY1bRfI3MVPjm2hb7ZwUfv7cdui+N6b2aEalsdP60ttEWJmDV83zY1Rek8ZqVwlw8U08MqfWIfPY
xkCTL4KZXUJ0WldzBDbfR+TQAtSQx8xVq8zEY62xV2NjPA/+VBG7lhfMHF8mmHgAH/TPImMXul5z
mLr0wHjDWTlV+T5U/Rvp7t5F+IPhe7cDHPVe2inaC2CAcBi3nJPms3oKiLZHQCxPqeWT2aab2sfG
pyWVDtv6FI/OzaX7Pcf1FmDfvU+AbuhQPpG52rd5A7iCHr9DN0xkz/Xgbn7Lwhj6two8qnepjSl2
PGzkfOluRSlR4qw11S7q77NtfrKKTzZEGkS3PMO4t0Y7/Jmm+VDNGH+0sblphrQqmcXOgQd+SXQa
0o410PbOze6+yYBeV72BLL1WzjghGowvSuVeUedDF9FNy37vFtaum/OTXmijv9ZaOC8jsqQDhw76
6d3RcYcYWqNP+Q11WW+qjR+6Z5c/thAgBlcMwFURzCYJSKIOOCKsmB0oYO3R9iWB2ME7KwWOG7j+
kJXbqQDkpqcUTG6qg56Ns3A31VHMtHVCBajoon8sPAgOoyePhVG5F72AMy1CuoJzbKWwneuid7+L
2GVYUKe5QAOrrjMoN25iXyZvjkFbYfrliDQGutUu7NVMQTzMydZOWTcmPPzZD1mNvdjPCWqsciRO
D97OSjuw8PDfPCpr3UN4pk23o5uAjM//WEQpLyYFTJEKy2yI4u0M1RD18I6xCwkDYH6uof4x1pCW
58nelD5T5QGRq3SMOVrazcJo7JvWwcRUXismGh9z0FfKylw7Z3P+mYItN9HEiKvk5grzZiNGEE7t
KWm07sHUmmQfQ4uupLadbeyBfdiVZkqVZRTFtVx0sVK+D1EWHUdfnKa6/3AhNvd0nUlqaDsXVYio
fuNsLBOstnCrm5e5pAg9dbtbJK8ZLDifQ7fx/EsTpv+k1T6HwgLeRi4hbGc15Q387yaN97KP/4yR
fp8IQ+iu2ZiAOd2hoLtqIb+nuYjvQ2EzRxv4YdEFg+gfUS94mHr/NanDp6jCSGaSwYis0TK2b0sv
XbL8xqfVXFzhH72nMwySeuzXSb4A84VoFKZ/+8lccxObHN0UrSlfBeIyAGGB0vomjsgREJ8pCb+m
KXrUNQCbFdybdGq/m95+GOz56lkFAj3FxTatNxouBJxCH4+pkb+YHqqXw/xVoW1Wp0oLOHt26NQJ
OpGxFoR9gfQLf5SnQQ4e5KG+VV+LEZurchEvjgFEysORbDH9C5BSfB/NiaTSyELmgVS2vRjhXaPH
KK2VaCCX9VG5suLquYisAH2YbTzUgT/p352ZloGDWfgJiu1ek8SmKoF/63h7LQvha2cHa0pNJDkX
kCu5T5ukYLLMYBNzU2ZKvNc5gR2DC2eGTDWab6uK4hHlqZRhxezJtaQkNOxhE7PaZCLXY1vvW6Pb
ACkHZ4Y4ZifI7MdV2CGBwRGld+lXnmKQ4/fhyoNTGzkUtYN9aymXkynaAmIPDHwoEss4WG72pDfL
NhY/OtoEZQ7qZ5khZVGK8LaRY8avZ+lopEOxd8VjKx2eLB9Gn84MMp+KMn8vcsqoBV4Q+oR9BJcI
HawlbbZFghGYz4yizS+aMf/JbfDKuTnCeMklmckst3kFEHHSxHZuJFxpe0cX/W7gFV0BomO0Txum
vXoNhwvAZ+ULuSbi7cLUYoBmDZ+jpl+nOXlqo+VAM+iUj93eKRZSg3CEoR0yw1UXLXzag2o3ptUp
FZkO7Sx5X0pGUXMUrgyGTl6UwkzIaVY0+rMtUjS1GypSTVwY/d7rpH6vvRjwh3eMWN92h+RybAdU
Dzv1BqxSf2yFDYTfuljCeDI52TKZfcSx3MvZe2hRAda8eT/4zjbP0wPWjzhkIg5g0KOr9G+JjyMI
z4XhV2ZyeCcthHPkE/KEptQyP3odPkru2K3Buu7ykSUy9nI3jfHVCuO/kxmSCjLY2Qhz/sjbdOMm
E2Io4hRHziaJpj0zErRdqumVtv1pFrLYSomocYug4ZrwQzOwaLYjTcebgx3IIba1s6lD8B7sayjz
R1kNZ4zO0FTqSKySMQ8sw0AZxaKt0eCWXtvM8spND/hc1NPeIgQvSYXOiJ7gL9KBz+0GSNCwOB/s
Dj0f3ScuOKX5osUcHcLq8+0gIJ33Q/5lLfNNN+23yLM3QkQvjet+L7YIfOT0jvQ+nqLafNLKzNtF
yWGxlSrPwaRSRD5QAwJekgyFb6XH1AaRXuUqIChq9Fc7NTcGYGFgkYGV4OGaLFu7NTeZKf91SyzX
tvWAo7y+rpp6baTWYa6GQxb7h2JAxsywvyL/ye5ipFxEfmt7i3EY6OTyAx2Fv1WvnfgUcsTavHHQ
/mH58u8C6Pisoy/DGEnOw0bTJ0SGsfOsxd6YwSpTzGUp/Zs4w03k9xOqTeZFEI696V5Xjx6pedO0
a7uwthra1aZdYmv8N0opp1G8+FVuWwpONuOx1wq4rWOBSMCwJWsiUfVQbPE64CZR/SNdjMg1tT+b
naFpp2buD1ZmPGco8S3e69JjuJ6+9SmtcaP8W0v9VIHNQTilyfHbMQKhgfgbl3LDfSXVxHTBASHb
njzU0CN0X2mK6ik81WFst9zLYKe4P6SdckINIpx+EWDbFYsFIh5FVawBfX1aG/2/gVVc1+W2KSju
bebR2WKiAidiCGrQbdXDTEzATGmDVE/7xheRUhuFfZBnKbz34qpP9PymsGfJR806SunoJskCE19x
V9l66NK16mpMcWXrANurYIKgF27H2MOb2Jj8LbU/bcggbgpR7f+PpvNqalzp1vAvUpVyuMUJJ4zB
hJkbFQygLLVy+PXfs9jn3GxqM9iWpe7VK7xBt/ZoDlWE06TdJ26081PVra24rs92B7svWb6TpTtG
CHzKU+4W67nqvKe4qO1jnM7nlLGaV4XpqmAZ+Un14jT09bqyfsxyn47NlDJIylJa146yMVUcnpPK
+rTBIZati6F7gTeiGifvamO0zNAYEINZ2wi7LWsUmNYDuoNm3e6YzK5HO/pqNZCgFsgX8sRB0Seu
MbkLFwjt3tpO/VNkpByTxoyl81AE6wRVAIdhvj0ENJE6HYh+fvBL40lTMRNNRoR1117V5KybMX7J
k+Y1Su2vWhvIQg0TexKw0voUPraOfhnCIOd526dhkI5u/7H4AA3oRECQg7rgcQRTIEyFw+BjmKh3
/XNK5z4OvX0XgpdqHe2+i+ApaxXNC/s59zx48hZpgR0M0900QlJ07IrdhKJXYtGecDWIfoENWc96
8Wv1UBflmuO64F5XG7fgRQVgQwpDcjJXgzJVw4dzPBKgVEug2HfWpomB7w54iC0gJ1VPOZEz8Eo0
+2Rm5dXEhbdudODpeGRrNuonfr6ZWyT+ijLbOkiIdvhZw/03jTfayvEtyprqNQzqn17rbpWRA550
uYyUkNG6zjmOWn+LauG5aQeD6dLIkdyVhxH1YBAs73B1jn60/AHshj5wMn5RcOyrZb7mbTSu9D59
s9Plu/K4z0HsPzZ9Jar0RnrLikQHa2vU7R/N9sNXZEFuzoTPrsqfLS1/9M0EYFizyxCkOaXUXqZy
NpXOADj2d0B6Lm6/UIMsLULxDPMChEIY9HhLf228tgfk29J+mly2g2oXgIT+rgdWxRgcCpOzdD8J
EJYa+RTUiHI7hjTe4jlRBZs2rX/Cprd2DjlEHiL8qTXa2qqdVUZWwsPe5boHuWP04aQs9rHI0oPu
RNeOIn2x3X9+V6ytEECnjtzuGK4jD+ycP03MFJp8C+IDGjSj9bTmPs+ptYGw+mJQuaHoPGPOYq5t
ozkOQXHNrGLrgECXrM+Bs5n62S7I9LPgaqxgWv0enhaYpCF+MzREfSzYscuCUtWYXsqlfjNNIG2z
1ZGfhUjIY2Y15ywPpm/Mk4HFvpV9e3Di8NFGoacNKkSls+6n9vt7f2ofKwdctE/PYsX5WrMq8/vY
N/+I2QfFHwfeSM5Tp3sAG7X3TLuXqLwStaS4vmJ6XpvUk1O2FqgHY2nzC9ALkc9xTvx1oX36xuuC
bheRznSrTWyKlhf6JFlElGUMNjgbzukLr5D390cqmgyTqa9ihtpX7IsCABpSGLFrUX0h/D/vx9lf
6xwOunua+A3Qwpn4Ei/eJjE0xFgQT3uo9Qe5e53jcZM+lYNhOAan1u+71tlVgiEogLE9yz/xJSLn
kf8W/V62jW+I8vKPXER2tGtBqrQVY4pBfPi4Jt5qNK4F5LYSwMeX6frHsPo0CrQzEai23vh1ZqLx
6KBm6pzcMVpPMNdGniDmJ70DrVZdEu5u5it8PvEoYk7N23IBjJuoe9Ecq/eV+2KFX5hqUd09g/Xi
V9xYjYMqszFum/cugxoOnCz+QUqfRyFDTPoL4vgwbZz+nQsPo2zTae9u+JC41aGbMC4pt9WEAk+2
7UwQjh2NXOTDsUKmh5EK/k32HX/036fNOUhW7rbil/JYOvuMyFu9nH8/5TyMmIuO6lUGuVw/UBlg
y7uKrEMaAVwSxwMTXrll8ui4Ut5WzgR+IGR1l/PPZTu8OBnNxuo/yB5fbMqRrvfqb8zjHuXADob5
s/NDLH8nrHZfeLG8kB9ifyjrR5ZklqyK8FIFCwOuL42OUAf8Y0CdfALXz1OgeXSsywAqt36Q5UjG
UZNYy752nYhp5TZOINeC6JnlQfDuNrwtFgdfdWxJvswDbyyyzimdPMmRkpr6jgQojWgtImnNS2L+
t/b+85SU9ynf5Q7Ii7QBNMz0PXBoOwv5JRLiMR5HKe/DolNBfZCNwWctVGd8vkQh+eEkV1DICq2+
gsqDFW/Y15GBJmukjnzWMET2bGvz12lFDCCnkXujzbQMQJvw6565SrwIcPNryGfAWv3KCB/lHnLJ
UcrmCn25IfxG1GblO/Kg+T8AErIWxJpdsx89/2/RI+7cIS9jhSLaFZANZtuy3wt3IeecIyHjlvGs
YSZzShW/7zdyGjRzsyLjfbAIPrykYGtkmH+E5FY8Oe6T3b/n6eugWQD6aZwamIsEDi22ZO0F9Mxl
/ESIl6WQcflpk9IGcQ7KGW+8uOidIz9gHF+rWIdvilkIl95LOIGDKRuCa2kxOuzCj6own1rt/b8H
HGNDp2JSbl4e8ZUEPyXLg5f39rtuzsdmHhgVvU5Ghk068VypDroTD4MF1cwwxBoMTFQDTAmoRxTf
vNJHyrsZkV9kG84SKJhJWWioGeexB87P17c4rd3go04eh/Ca+UxvZvOfbpPuGHr12BEdovFpAoyk
custhbqqVwDYXW3ez6rHU4THO4DKKlG/RDOwQLhzZRmnJEBF0hwY6A7jny40QCoRLMwvecr18AUD
49NHmLAwY5Lc0bsYZu/fZR3Q79ytwL7A3KfzbqLHXFJMN1PFSD/+rqvqmQ4X/c9ivtSKiWpZv4wt
4/ApNqtdXeVvarL+diSAbdxfPDc9DjhhMTxAdkc1e2c2V4Uq8DmM9rPf7OUbzsYMIScw3uuaHrRr
DkeTlMPVAHEWZfOYuchbJIgIyTA889szmgprfxx3VeG9yLbrrfBs2hmivQpd2Gi6n1J9n4z2vz50
/nb0O2Vev06H+iTK4B0xI4n1cdWq8TUqoid9Sv/WTb73YbyRWCb4muW5xFRnpZcW3Y0J1Hlmjcc4
MB4S3TyQbD8HpnvLFu0ij9ugEdH7DX4jWnigG72XCqYMh4skuSoc1rR51xLRolQ/dLWPhlF7ZBjx
3Gvpk60QheDvEDt6QunsHIX1fTuqvRent0j4T4WJ0qDpxFdRdFn08cVV+q0dmWvl5XhGwuEgSbEf
Eu3K4lW5yYVau2MU3d4XQfRWgu8HHuO2q6SPn2hcmuDHKNB8q/ns7PjLjumVUdHTxGUDdRh1VP45
C+aXOkKBvxhuIX0pI0ePjpHoxzgZ5LNcTFcNJ621NyPjljKq8fyxLo6tvRnm8pkmOZAKCAEOBx0a
Z4Fo0F1g5qD20/DUzKdZZY8xQbLzk3POJAyJIyj5tf5hOMtP4NQPo+uDOxzb68zxl7X2vckemefs
HbG4lYMMW9BEJ8dTG99rDou3rHwk8aqSknS2zmVrv0p0DScAT4ouTDNAiMgSWsBMjw59Oj7Hyt43
CBnBcQJSndifljEe3Gg+AYX5Nvr8VQ8NIPvYNPc1vnT2Kaoph6aYJma86BeT3o9elqfeVQcXEw74
3fa9itj5eojEI2le0u0BYr2XsX4NSx2lsAaJi+lAmUGOZ+1ylb2Fi/rXq/4SthrU6ZEoatbggFAF
HsAOc5c6G2VHh9afPwpw4WnERgKl/2Od43+Zqo3cE73GWn3Jz85ovY0mtm+1dl9N4SEYyMQ4y4do
eVu0YGcF4TW364uWdsd2xkcMWauiIyXMG7RPjJ0fDseJ87mZNTz5uImLFcAGCSKqmThkzBDvFj7K
Vv17kNQwf5MF+/SIjmG/keeAnxXNhxVxcT15E2bWLcKt/NRrCyCCuL8t967bot+SRXSm2FFyiwxH
+2Cu02NBCLDX6ZK/ahn3k+rfOj1AytQrPxiCnWZ93kvKqQrj4IKiStiamGbskLHb2GTHeGlQq3rL
ZiydfRfQ9m7BOESDekOG/2bY8TZxqs9g1raSGzRxvq1ceokDt8U23maiRRQwnZBAqicVdLPsLITF
sZ+PLsKcqPppa8bLBz9rb4U9PfuO89TY5quaggN8LvTOsKxUNUZwWnVubRv7K25N4g7U7n12P2nw
JXXPPkyRt1KVhd/UYoGbZVkHdbdHphZpJa18cdBAmdJ47+rZozcmL0Ck7gnRP8xQYf2gOectlPRl
so2H8kg/YBfErXZnxTP/ShnvOtNOz+ILMGHkBeTMh7qz1kwLNavC3UcWj4m4hzQLOifgSH+iDIWA
rMFRnia6NfZbWVCekRzEnrto/YfctVF6YFLDHQz5PPg87DwHgZEQHmoQEjlSIKW2Oo19cwl6+wdo
9c4e8rPtT0cr6rZBwONX8UbR8JWnVzX006YguroVQwrHEUEcHHC40V0cUI1G0y4T+fRc0z9tZpBI
7WlHd7JwpFfmgx4ku9pOCOcxSG0TcGTTjAeqt3dJWyQlzThqV07f/mmX5YIkJeh91Vx9FWzzpry0
6LFbXr/ze/2+mSa8p/NkkkXzkHo2DEY2o1N2GzcDRhOiADgSfJC73dd0klOnOKR1+1z5yxaal3fn
O/krEgn3MCg+fT2Ea9YYqKD1OiR2riT1YtrkZfFeat7nFNOPV5ZBWKn/ImC1Nw3/YIzpJjXB4pNu
k49tXMtDLypBeE6AgjO1wTylHxWQMa7j4unofRn0fTk4w0aXmdu2C3D0IG9MKuZ7cYbOh5weRjUx
9FYAcya0hAxjH6BCBpkcAGyKkjqvBYYOElTvPrs0+auxLdop3IVDsTX87gtw3d5StM9JnOF/A/+P
X2x/gKmCBVscvo8hWo0e1PIcWIbn9d8l2U9tD+gWjt0nLG7qSxyG5CDwbJPRabqTv2yq/DXkKCgV
Sx/Qw2PYYwhsgR2rGzoclF/Qm+zwgzYLeCb9lqEELytGgsvCuSoeeLGNdgc9RxpYO+A2j23TbZah
e1Im0aPJskMfIRCSguMuosswxidwQQ/zSAGVqbuAU8P3QfXaKGJlNMaMBG+cKPxbNhPG4+m+y7J7
idGa3R9Lrd9GNARiMnvVk1YXXfrqO+lVmcWjp7UftW+JqihyRda6MsYPL+p+jMFCM975HGKs8WBp
xn63Tgsy36At0JdZvPs0y3f4WWHzPnyXWXgcfEKQSDIRCoBCYQIWbjRP/8yDZZv0MDYTrEMrSIlp
2W4WImBbaweN7nVceH+GIH4HVIi3bYlN9vzU8BAj236cPcMlR02e0VPbq1C9M4t84alupnHeTK06
LAR82H7LesYoi6bhNZ7h3E4DGasK3rzFTxhdkhEkpKLjhABpop3JALaMKQJYvMPGZw1pBioEpbdv
0cNUFDjunO49otm0sNqSxfinXID7ZOsQUZvPxUMY0W12dRTvsazcjml38AQ8VjvVky2BQqMVxqZA
ZvNZViTLZdso+oK6d+k0tXez+VQJpy1DIws55IY3Cjj3+9Heh1WHE4tOnwMzl7syGGkxF/dySPw+
oVT9WSYQWW6y7KK0piof6K0pg7S64CmnZDQqT/Z+4n5oPbJ3efeNfQCNrgVZLONV9b12F/YFyDc6
eO2yoSX/r9SMCmm7AWNqBBitNqQqdLynMpZ6FMZvOiOVYcTtK1rER90vQAwaWKmUxrNRT8cl9XEq
W7BGQlDen8ZX16Yr7RtYgTdeREu7BaHELCr26n+55jyaeFdwc978FAkoNWYoiqBZkfv2djb1bS89
pcKt2K7MIuTOahYFW1Zq78BsDm5YPjti66PBWAzH7IgJ7H1AFNF0Mnx3LnAw1EvaCKD7J+cNNsmT
PuY/pjl8aZaG5Xb3aacioVHIEsUggJfXg3G0LftvNmWbFoWxxkHgOBVjIXakoj7A4KmOUFv3vunW
vFYqPeqetkuqbtW3pNRjWzzJLllG/2lp858kmF7Dsb1RpQLsm69lbR70GYVE+msuDSwrdC5ykbKr
DFimFu3ftlRbGtY0p0iYqQiA368NAoUfcX16+k+vg48Bm0+SB2y47XVkO5uRgnImI5GMmeODxdvA
xhoh9LLVAxxkZ5wVWIm2X6q7vCgfqhBnxcV4mpsaUxeXNjaM+ay8n/WMnlt4KelOyQ6Yzfzgaj0q
vC6nS/xUe/bGAwLslKCWNQv8WwNJOj22bfY26BOTpPb2G7lxg5SgMOU9R35xCezsz1jP4OLRHAxp
suuCdPe6BhYn9WMOBdyIHij+KQnzncmmtOLkKWWQ2yMN7pHdVNQafl0+K4CEKE3uHGPaa646T8Zw
yVifSDB4u6Ie11KaZXn5VUTuiihBW709yvfPRgRvqHZMavPacs5dYLGNo3uv7fAmWWJcInFbLfzT
tAx/Ctv6M9goeECwDpPhPHj1l0rhVed6+643KBdZQV/e26b2apPFhm19YSTyBSzxhSpz10YMzlBG
f2BgsqzjIN6wiG5o8X0hn3STJxOjKFx66Uvd00MhThCc4TjOO9tTrw1Hgt7Xby1mYrCrId+S5tA9
u87a+IXc85mkehtkxrFmeVSJdR5aHdcR962y+DoayXSVwzRHUt0fD2XbHsMpPrus4MxM7/Xe3s3x
+DCiqRtlsOUasKDcHiTOGA8Dg45N7Qul+YqUvbtAnd4FTb2zq3HrjMsxtso9OOJr0RvvzcSJV5Ns
ep2DdlAxHXPGdACuAQSxVlFl2HQR1LxQOxleucuMbBME84kicl+WzUE+GG2WzcDdEI1ohR9oSlep
k3Vr2CcbED4MPlK6SN/L+qsQZZNSWapK+UZyYk6h/5AYiXMX5QpDNufWteY2X/wtR/O5J8ZPlnG2
JvTuXCjVuRYLMdf5l+GkliKwI2sgRbgXXLp3saK8wd4y/Fhm72cZ433JwDeJ3J9BGBwqwFMJjxTS
nptUQ0tmPaoYjafBRFYqCc80Lnv6RnKez/a8FovToUODPB+Tn2FMqo1EVKVNm8BsviBV3qQHLudw
zKZFeeWu1p5nwH6FNNg4JweXheoqqbk4BUxI/6qbdm0oim4RfOyEQTwzgA6+/bwXs5GBLNwEet9a
nEc4k3QLPgwmbd5Ph35SXI7XKtHeUm+6SDhZ2hjlce/e7kJ43+2pW2DosS6kppdt44/CdWy2BqdD
54C/Kr4tJL/pci9cJD5z905WfSmyNN8EylsDxqelLe3WmYAlD9S1qkOWZ7hj9H8yBE9VZ5xnu7sC
f8drEA4q3WJu4E4r9L+5vlygLVIqNVBMYbXP9EnL+LfuUjU8GVOjHM42TDFXTRuQrKdbJjWQ4w2k
GD1kb2+/VY4H344r0VUKkgvnZlxiiiW7M6PXHoCLhFWBRNEihj/2mAhxQ2LOQBtMO9UDOuJCXTD3
8nGKBp3ZvcpVLh5FFMtFToEsTh6KKd2544iK7hVTLz/rMLep1zYqW1W2rCbOrppn3Y/6izRrZVtP
FVhKJmgkPQcUuIgp9GmQgsImEcFouqP5RN8/XumJfqZTOI3qzsrYR8RsiwZL1X8X/pcLfwWVatDA
6Z2ajFUUfmvqmk030HZrlBcB7y6MX3uIc9B8nfCBuyIngtwwh/bpYJkY3PyTb2Ijh0A0WAHyOks7
wCQxpncoHg+/YTCPkb6iVwSmb8yAaHLT5sbkq2BjxcKIYm1bNNPNIieSv2vqP31XH10K4lmh5R/N
ByaSd3KCmFGIazUtF7DzPAL+sjUxpOEgJxVatXA9OgzR8hxNk2wvzc+xAIhtl2ssMFft0vwmZk4U
4DmGWA6WV7n9R3aN7s/ris56E5bHHuluWSWYg4dReyzTZm8HyJeQmtCdlL2l5byWYdHyjCDpa7Z8
DIN1KVJr5fXdHukf8LqIDwYwl4fk2I3RCj07+tTfslJU8Uepdi0LqEnnTUVnTOb8YLbu5Nax+0Ss
OjMMvitqdlybSCN37Xwvd9VgSaIL7Ubw1TB7YSLBopJ7JtuaiHWHCsm3HL2S5MgMJED2xZ4ReqrQ
hWCyRILbtViOhF/yaapU//hOkrPREzWj4b7mJsuHR+pTwgbiWBuT/R2U417ZJsE5RIcACX7lnXlh
MTcbA1/citxqSs+h+VU2Bk5x8ZqZxRgZ90OvoU47kiNO3YNkqnlQ7DsKVTME5E0bJOhuHSs3ybvf
RDbsbrIVeg7LPp+AM+ASXYb7fiEDZDnyDVj3xIIY5Y5mZ9LpBtxtGUzc+wZmXoPpHtWr05W3qHvu
mwri1YiD1bM8tYrbAcxxK3MWmqAIvwLWB9Any4J41LPDi3TY5lrL//uajH5W8pikaShrhDN1oRjy
8GJOOtqfSNuyuSUaWszZqAdlBVjDR2x3Z78xLi2waAdrl7DYsGBiG2VhAAO1pOcew8EWWF5RPMUg
uLs/TTiRj1ibTEcKtdPWwH0fJOT4nbfiych6ygxrL7tHQggjK8WTVFBwsMJdSWDqvQHAxIc8w4YC
eATsCt34TESBCHFri2953iMJmVdyUoUfjBz5r+8zlUcDwn9nHUX0GmWPwp+RrxNhAFVzb+bqQ8xq
apcRQ3oOGuCSCyIQCSQkchxZvDohRA4ana4Bs5uQ/JSnIBuUAcmcdMywmWOzQZkpeFQgdtJCWP6C
cnaXOhMASOpKwk8eaXdGcEu1CDCsC0iACSczErkHWXLwbURKxfCBKlYKJdn0HEg1xk+59YE221E+
kBphbbEscKORJV9RJ0vQWkZLIqEcIrIr3AjdOV33DsRtulE3nLhgA9Hf4Ws7NBhkm3XqMnL2KH25
H+dgT4SApcAJ3LLb+JJxFO0kSljgJfR8fKgr+8Ss6Dd8V8zHKPxkNebpTNrTnlm5ScUK0BNwAwDj
QjrMhKps8R+lVGD9yeNO2w5SFkRpDl859uUWGMY7oSMqAePzJQq0SccYTCM6rtZHws2vC5wTJH6x
ldh1FRWOHFJxP7P7aTZ6yBcOjHMl8tOy34olXFv7sHS37NcJUpzEDhn+8eS6m0Qb2WPxAKWbdcpv
JR4sUvbi09c9S7Qxea8YhgLvUZPLsnwA2B0Cjq5i+hxEfR2ncAeuArFhYM3KQsk5gHMwLFEJeUyr
GBtmWCy+w0y6ZCTX9nC1C/6aZ9hZ9t5nEic4kv9bNRL/2AcuvXR5foaDkGP4IMEkBMfcxPHFGWBT
gjzyaTVIS8H1mzsovSedcAwQ4eC21p8sBECxfDS9bAsjb1+JWcXsnbj+0AIIu8A7Ky9h4T/4Y/X1
e6IYCg7cu+a6q8BBI9OB/AaR3Y/N829IcE5gPO/t/4Kr1cUiuTCtM3zokBRe0eWhtcR286eHLLtI
MsfZa0SvAZAtdKaOstXjeXzrwvRodK8Efy4MwZONi7J2Hvc7PCp/P1h2txzj/LPcIdmPQ5Xds6oW
S+08kLYIGvzGAfJOpGINNNyR+taAG/I3shj5kUFrk9Qg0GNQ8eCiaEd7afrI8JZAxlvHAVRCLBPm
Nr802M273EssAg+yzVKaauoqW1QG9WZ8ItjwEjYQrBGEe/FOJCLBuMP62KIb9D3gH+ACf5Z8c77y
WgkrEpLZJSzVPCmvdgm4gZVcEjhh62+0AvnDSN0HAS0kPt/hGYaDu5dqTS7AWaoV24GuBoRwHh0d
p2GodvxKbgrf0DTeQ76rIiaKCbMENM/+CYCtkKK3i/soZ8BE8CAuywpzgncbphzv9buqu1cx653b
7ihRPZqah57Du+K4dggpRDzqx2AjQbhhE2jBtzY86Xl7s/FkgYL54LNE5BNCXVtxOkockvNUPkm+
osae1+m75Ym3q7V5GwZvs4MkT2MAorqlIIocSlOWufjaJD4WX0RgZx5/jdISLKBmIP/RHD3MMyKI
DqKeE2NHEQRjNxI0l4H8CudtL9jO+iAlRKExO5216CGVLczGJ0DMTnMQcyH5dKT4WHO+Gf9DX45J
VYYsPe+V6v94n8zmRkmEkSREXmF3xqm14wvQSWxWghIVGYxg6U1Regu7dAPqdDOxpH0IOs00gngk
ULHoDNgXqmvX1my/tCQBHactD0zWocMwv2+LBwmjWol6ZfUlh73nUAbFy66ilpd1n0TepQjR8WX9
g+Ii7+wnMINlS14cMSTX91aWnbwUIU72g4TSpHcOnBqya+08Ak5BJuMHncAy7iRGBg5m01iW8aYS
6kBIyekGa/A3mRkb+yIHjF5U245wHpMPS0RJjZj0RahhZ1kqEgcV6YScrRIuiEnygRJzeD6/yaud
MVIGzipZLFGRoeW9TKNiuoZ5T6+mTLc1AhuW26xlIylMTCZ6nLIaJBqnA5jzZt3ZcKMzZy8rTWMY
5yfmcekh1UbFb2KELvIqYvcGHBiZfquhg/jkHSBvyDcle5XYWgA4qvgXeSzseQlg8rHoaMA1R4OA
K5eQy4qQxsoEDp4bpDfLLXeqbaDb27pG0ZdFJ71VQv+g2DeBfvBShQVaAM6nJktB2Kq0V6pnclY1
lyLRwC9XqAOQ3KTT3zYEQBQivMk2ycLljQqPs28JQNUX33Jiy/mzqGKryMYND68TTk3JLQgZv2sx
/J7oLwiyqaSfijGrk7173pNcLUCUU+X5jynZGZO+g6QpPs25GOsKz/LWtXeVxWqTYNYLVoyFBjGi
u9YaGjysjtgoXng/gW9K6q1hxCKJTUSIkwUFTmwrt4mN3VKdSFSQlNHicJc1yJqWtNRjANLN1VWW
QE0I86xiJ3mOnHpMKNcYUUlooFi8/vfMhudFwb8gTeP4rn2Qw1COve5FYjE7WL6kHr3+Xsw4MaOF
NUp0ieLPrrf2v59i9mdJXfrI2ZPi5FX2pyAfdAfG7qzU/49NknM6sb0zOu9egtFExd6x4Ho8vORx
hxoO8VO4hpuLE4Ylkvio2zkvaK9TsQ3dUde4g3KraiQ3Y+f3tlXevJ10BRA5JAPkcJRzICiXtXxC
QzbKhzZCUi2+fwMhjWfOAknoltp+CaMKkUgc9lB1wclgCl8kRwmC5JAtwX1kErMbhywkem0sbS8B
3exSfLDnI6UocIYnKCd7yZxlYUcT3RTOW7Ru2UW6uQnT8Zq1nQhiXhm+CDbx0cveTavdSFwtdP8o
2WVev4We9uP7OmK/2nDf8lGzKKn60VHSL2kFTU3HbkE9C+gxdEXGgqJ59Zw0xJFGx6knTxCv8Svt
tmgOU8Wiv/RB9Iqq1QUaSLFagIqsECSEshFB8mycSAGV6E5h2/1DaYwYMnO+9+Ho3PUYBcGFyHhz
uPh6eaqTfEF2b0aIO8y0t8DgOY1qRpQ16NyHvlmA0JeKvNoDt5y7KGxHJWpui2UUFNb+J+0nnUrV
J4bNELvKqMhIJNXbaDTXIo5OuWPR1A+RxxXjnwJXBWTE4gLjz/RD4bKHcuTSPCRN0Z5iB0pU6qtj
4k8wGEqEuOadAxeP8WKZ8Jm6xtPDqTAIzHtVLc4+lw1TTihitl5A+eC1y3UWHNjSOs1KT0008kei
tImWPvWVGPaKq4z6WxRaDoC+2tr+D6f5PSPxwjoWxJ/RhBo+RIcu/AdZrFuRZujg6+o/lVYeJwJO
BdJKQ89gpdLlSWkoaY8VwPX6p8FcGoAWKbyiE4hAQoeirEsBNLvVp2VDzPG0GTCnHbvuzmnzHaBq
zJZqjfdKs/kpb3i24NIfgxDgb++A38vrax0By5GMtfew50S37xUDb6CRpvvaGKDd65FzonLNH2eE
gqIavPTqInB3rjGN22DRPlKFSrM2th2Csmio2lBCACWfFp8tF8+fY0dbaUom7DLcFGxbUu1cHxgE
k6kIjQb0QHwG4XUO3GzRl+le05HZGTVCetvdCtW89EH5suCmsUZ08TSGPGSn0SnEu+ApEmpSRkcd
XTjnHTrPzcjcj6Kq/pRjWKydpvRQXaVXWs27qovfkCTCgzabDLplqbXzoZ9B53pJ+mKfWenf2fI/
EhF+zQO6I26SDocEmThqSaS+8SO8RT3KWpGhPfYmKqhZUnTbmUMMRirdQxPEvo1wzNpQ6k+9ZK8o
3/xlZPGAwx8dFV19aH7xqk+RCd9numZ1/lhlDC+K9iOYkSM0dJqaTpC8jDkaHbGeUEWbZnyNtYIx
dMmTzAa7u+tAvEeAVVHBnM5ZoV/zgVMjMRRH44j8Omoy9hTkrLMJVbAGBa1WfxoW0gRV5c+hCk4Y
YSEroxdPeoeTXdwodTBN49rYaUSOCJZn6Kvm0Dl4GxZ1e8kH47lKIPlmZkZBhMj20lurxbczUj3/
HBrmY6EV8XGxwKylHQKwqNMuHVLmLo36Ju7wNARz/4bOhPEaTnRox4zeHo2jz9J3j2bU4uk1oUKg
KfsH+Q2qLXPo4dF0zDJDxzgkJfOwrHZAovgIbaX+GrM15paLZRFM0SeIeX5erId35QIKakBbnqb4
U6PRyfa06TZZ/kiWt1yrfnmbC43WMfy/O6ekBmg7LDHrSG2HYP4qAu+YzCWUlACEdwwEw/eXU9A7
BgQqnbbggIJbEH9GWXc1R/da9wtoUPE4q6wa8FwC6H4xMIae4hTkXplHNA4K/VAql1lZ3wfFZbRx
ZvMqSDyFzTmNbw9ttBEJZlUH2BPBXH6e4konkvveoZ+LiwZ0B7XYmbIEuNYjxuTNakKvAaSI4awh
neCfrRJnFy8QAsoizLc5UDAA3azbLNDhqTnel2pwV9BMnEyCeQb9CbJy3ddhstWVN4nGhXu0euSD
uK2IryFuRib3ndXMbBt0/rrIeTA0/R0/xAypKw08/PhlltELfPVDbMXo8zJ4r2OdGl3Hs721gj3y
MgHa5eWhrlrMSDzr3EZTSSudoh6xBeRzevNv46IDkkL2voP/gidNDrRBi2nLLvlCLx2vNx3hvHVT
t4jaB0YGCH9JD7NybGkjLBBojJ5ZOFpLsDWCO8uY+/si1R69Cc034Im5UbGYJx33Tp1zlNNEq+5Q
WYGcHjtHgZMWNu6PUxVy2MOWdz0y9UIf6U1ai8dROhSWBfM46N4bDxsjMxlwQO9orwUpkidxb8/X
gik71FSr+9SgIa/bPqM0rCrN2EbeML42S9CTceko0CXjzaytZOfZBDxKCmS6RyQCdnPrliUBoyej
xCpLP83wLJj0QqcZ/Em4d1W817QpY5jkWfNqTqzsUrQV9hN26IaIscDFBjlvcbRiPTfdFlx/kHQd
0FQzkN2xl7qHlAEgATC/zw3XUgAMbYN7cmIlB6dMp3vXcQJAqglAGVT48AZYBX7EaNqe24KOXZ2m
pwDJbjQJ4H6slW38zRoTUeY2cHYNWrw09fqFpp+mH+w+mRjPmfGt06tun+i6tTPiakH1JnXWeYn/
akJrdL8oSdVTLTiZvTmGK6f9H0tntt2mskXRL2IMqoACXq1esizJtmzHL4zYcej7nq+/s3Luy809
iRsBRTV7rzVXwbvg5+ykqGg1j+6YVBVKiDE6RUFKOHqdl3sakTTXMlnAdlVl8Bq5ImFdyyTGBvIY
jk1q1chBavMrdyv1XDlt+DHYavnyLVOtlwycVSEdToXpEO/lPKAtqgplfsUqDX9XIGn2CusjCQNG
Ib8AbYMYSmZA0SrDHjQRVgOFyTJJKkLba7WyA6tok8EULKittjXuavZKoZ9ec2cGizEO2pznZNVI
ZuBsIQEt8jIMSD316LCHufxbSqBjeZLXV9sZeWpTQFpOzZA+43Sqn4fOxuxh+8l0G9CDolCK1dvU
G+3HTLX4UsqYin9vWL+7gaW1tjCmexOaERGCHB8VKi12QsPWl21+8+Z++S67EARW0AaKXakTHoju
Y2fZzz1LgE1LkBuGTA/2R7S3BFwhNRV/6knQ4pgtaEcZimB7tuCvN0PyLFo8/QYEnFUcoRsfxuWJ
xJn2L4lXKbBtxwj7VTcaeMw6hd/aibxRbqZYuiSPpjM7Pkcw2Mm7Ank7lua+yEW/oVeM1kUNnPsV
+mf45fWMBrvumbfS2iAmLQgwmndDn17mSf5IAitXhALGz0OlsIdMhfVDeOhE362nJD3l2Vp60t3I
Mf60YdhoThgol1SzUNBLsKs2iUjwss6lnjT07A8qlI00cIOBjGjyb7Jo17tETnLTqgc3TeR6sksD
kqg/P43tr7FR76L7y0PBK/jcj0hn2lFzJB0ccizLp7r9mTPgiGP07PZNeJGcu8iz5UBJYDg12Gki
vFxrivAEkldINhdi/nOSODdgWuupybsHadDIZo9XifRdqB7o6eRTXfvg92IPf28FFTTfvhYs7Bth
m4eOngmM7ATsFUPwT+681Pjr93Ok1pzUp4FJns/JcHnwWPITOR+MzNjaSMcE6BR+KlUC6K33sClg
9c1Hm95041QHsyNebXAfq/nHQkbRUq3wASUOvOyUKD/cZnkL+3nj2eQ8ALHNi7eBfSPdi0HjUoio
qbl7jkNkb0uGCYCAEPYB5d2HIcZ/VhKws6RaW/5A6sM/Theo1ZLDYfImQXB7AfIgGxyxuzJsyrAl
TSMXE+CvGFclkNQpJpiGQ3cPjze1LCCW1I5VvZlhPbKHD7d5otHupXtP0osI5zcekgtrCBGltzXl
sJG2eZxc0owZaqR27fQnE1b8EhGZYId3DYHhM3gGuWJ26t5KeICOQSRKCWrA6v7KgvZU5f7WBh8O
pW+FmDeEoD8uKuawHaz4ESgQ6D8MmyFUH0o1z0QUwRO1HpHGrTSrUmQd4vUYltX4h083US7kj0aS
s+Qwc5GCAjHrYYmiTauSjb6D+r//ya/xIkA/bfhPi2KRGX3pnxlAkijwUTkgoBu62Mbw3vbLtg8o
cIJT6ZGScdhlubU2eWh9FDAsE+7c0N0nC5OkBQXCn7cGBhQ7hmvBFn3kI0WQgESOcWgxsQ74NyOt
12QMr+2QXkeOXc58y7Lw5EcQjR2buGOUmvMRyCsdWWCOHFSsV5sFMhtnYmnYj1b1fh7jV1k6h9zx
XnNzeHXRihaZ/zGHlENBeJPl7DWAgdsaAHX4kkigHrZfUZe0eX2bsT6GEfytevqW5XJnE5Bt4ybx
VxBndq4Itj70iSw5wqMhRgDwWj8gtMNA0V8MmB7D4D3iOjmDL6H6S6UU6p3dvxXEwZcdbzQwQ9b+
N7y6e7CaX3bUP3XLTEDDUJMMAjOiD4J1zuPRXx2nl5E5kVn6RDDvxiZcJ0UbPkXhph3rP6aXQLea
0EIvWP4lapaOO3dnF7OK2AkPyvvu1CtRw1e3z26J079K4ne41bK3N8JJX+sy/8OBd9WK5cZWG1a0
gHMGX1g/Elnu/Fg3QOqvMq5Qc8yIHuEOYrzLk2NhV88Ef+4cheHH9NA1FbvJo12kDlNjfetHlPAy
ScqSAar00XT3vYU2dOEM1N2oKLD+tx+IHVfsOc42CS4y/Wgq8I9pRTKHpInEDnEsCRAlDZf7osmx
mgTJSB3d7srIqIh+YXQuVMoGXTKNrTvXV0KNE/DBw/ord6AdsA/jtPLgVKBMjI62H+BKPnMzWHuH
keNzO/R/64TXinCjEVwBwbm4VSDH8Jr6PfzMOuVxdCgBUDl3X6ZV/cIb11nzE7j9DyOd4fTg+AsO
oWg/WCJ401JiEiY6zd0WXO6J+6VnAFUC/8Zy8O99KovHNHqmgL7thLUJu3THh1fImfmDsUmF8Mhp
tH2yB3HWF8Jfz12z4Q+3cQkFXBipUBkrtMUdGeLGixM3lNXbEEbGiIqrse5AkWHLNhewRSBXYGQB
mty4PcAW387ereCXvmjL4hjg9rEOzCEmYhoJjOSXGGwKb/w5dob+nW3gwFKl8usmFLv5CxvJx3sR
mB+FVWPelzSfRA6+9ISAu7ooLAA/edh8J6SCuNlfe5l2jMwmaTP8ZvcUKCvfMrv5W2a+aoMpwo9n
P1mOY2rsE7f6zb/iWzrwr9pclQFytTpEQ3K48a6dKSQDJWdnauaPfIm22tok+RUNtDbnmlnOumVp
1K9J3E5HhTXMZOhD4OZ7Cofku9Rfpc78GUX8TMqui4jnx2FqN+0MxIKQIiTZ/DFw0l6VA13apJge
gap66bRywTPptGD9s7rkl8MxlQG0bLq8O0jWXmza9GKDs6q+Iry8tntmrDRmjpaxvbrgaNdBOV5x
BT3FQ08OUr0dQ//u2BVEYPIdu0ZOCMQaHZ5gBnrq5lx6lNN4j+b02NCGoPb9jj7GD/jC1CB6W9uB
9Vs9o3Nokl9D/qMj2YDIrjz+tpkhMbX3MWXezMe72XzE3G9uiI40m4QJ+gWmERBKzZZl7Kr6Na4x
N6JJYL+eOOamsYh04It56g0jxMw5DvY/Hr6RjjWCFzGdcdsF5h6ott0QADuwFGd/mRD1QxnMSj/r
RMqVl/1lYdEfM6P0h8F5Q7AS64DYpCFzfXLUc0vQI72nVLawbEi/wgX7Y2VfPkS3gMXBSdqV/jzt
TLkTQiufqQ+T7YB8pOh+9crVrlXZuuuIi7TrnFCMx1IAEqIQa+Q31f4AZGOBBOxiEwpoe0/uNH76
8OSYX+idXrmBEx9o9NJDChE3sNq1fuK96IiExT7AFXPDAOA8+O5HNHALSdRBllGPNAVbxMRMn4xS
pwHn4vyo8D7WiqgN1FI0NsRf/tdEraTjScLUAJh51F/pywXmGDhbtgtTLjZgt/GTyuXdBbpNM0U/
rn9PmMel31lu1SRuepmX2RcfwPV/7ITUoPp7THUCerrhK9j88kP0q6YfLzlKHPH/BX84PJXW5F29
sb4MLOC5unuhuffEs5S0mYutxxU3QIAcqzsvingE7hfbPQwMELk/9BUH1RX7/TGj6OLCRUsB80o9
1OLWAEGFBmFe9sjMH6SJqc0WtKWJ+8IWTVDnVk/2fTKs9DjUH437NEQkGKThlo8Qk0fFXeICcogm
GWhSfcX61g6MagVYdInoeIPmjB02CYHYi/jn35jidrDG03GmKszQ5WNay0KXCdF+TwZg2K3Z4QlC
0Xm1uDPcgiVA9env+KNQ984x1ox6frGvd/pYnvS3KJ8C94CKx6/bjWAURexkkUbwEXko/z2ojEo/
q9cE7xUn2KZPaBtHWgwLANENnnLrHVF7RN5oic/U6rwjL71DRnFghoelRkjqIbtk1Tdfc2bYPnst
hcM7CZ9C6vR1fOK2jHaR8B7tdNigeHtjctKXbBnMnN0tZ3fepvGrg/gWd+kJYT5s5/hqwuAfLQv1
KV1b9g56egpkTswc1dlaneMFzAYzCjeQZU3QZ/Tt8t9kUI0m5jieOpOengbGbqEw3YJh0mVX4kiW
9BrWREfOJf52VtQej36ynBOmWzMJjO3MVgD7YU8TEwcTsYgkrUTr2mpOrdGcrQHqGmFqGnjRMry7
mBZWElw1np27ylAzUweT7Qsnp4t+EpyHHF4FJGpwjzlXeJ0e4bzQkYsoNHUfAyr7ekb2Ous2VCNL
1baqc3yTAYoEk2/ajgiOlzm5RkqPiS96VidwGCuqdjtefZ+ZfeDG+iIoV34OusaywRWPn0wng1r2
fqAsPVO2QfjezDP3yyEIt5ovVR/7a7MwVoNwj0WEWw+43FswEDZZjVH51lV1/NTPU/l7gTxGTLjb
0lODGEExPXgfKR5hmd6FS3Tyrfg5sIc/ekIYMIdwZrtTikc+Nm/xXP3yQ5dyYyMp3OcdyVRjR85v
dFRpxDRi00qJhkfi7Fk5JoBzrV2dZdr+2L7VbDyzJMmS5hV1N0l5x/E2XtmhSXDByeUDD90wZiAz
NfpJm21EF6YngVw8Uwm4ztalo+CSXYFw80F6w4G+9Rv4zN+UezgkIWGjOplQmtDBqvm7i6LZmGPg
wtAyVjbZ5X/Yw9EcdzkseRQ8MxBBRvFIKfZdb/hQVbxbhnUoaB7r758SrPIltj4g7RSx9g0F+MNk
sZMXYf8lhX8UyjqbkbyWfkdiPVwvAK2CvVHaRBcS4YJVlvgkIps47k1LPExt7oH6sA4ErhMAzASL
hNOjAeZcZPCn9zGgKfd5nnVVjoYWujeAv+tClwawsVkelCQBbSpXZMwCBCH2wyteRRmvszK68RNM
fnXs9zykZK3vkyBSdwB81Y2n0TPfejIaeC6IpbKtxy4QOwNgD9jjcsLNF66HZsbJGmsjBqfvmNLW
c52D58oM4w5X57vOBbqDtjhRy8Femsf09Kc9Naxd1pMCkVX1a6+id1UnUAj8E237z6yoAQf1h6ga
etD++d3P+D/UGX4VLgUkMTTnwAWb1bZXMrzutbVcE8wo1SAuRQ+ZAdS8yxEeiA02boI/vP5Cseeq
KGf5pR0tDKg0X9fSurhTtm56m9gaxwLDuSjOaUS0H2ZU/A96gidGiEQmm+AjAB1uSgGvQ0dUouqN
S2ddoS/KBnKUJkWbl1EPKqH/M7ldxYyf/xp6/2Z2EcIYAItaaQuWuB+dZ4iXEabGJLXB3YVV8BeT
VfAILv9uATAZO0WfxSeLL7hh/DumZnceu2rjYJ/zrBlwQX/wIaR5rhOcTOm86i5OFTC9l+G+ChJE
45X9XHK3kn4osd20F79hQKF+p+QZEWdYWpRa3d+FG3x4Kv89m/mVUt9W407jChsaojMmOzN4n/r5
uWu1DCbtn4KSrVBZ++RCK9khXye4RuLLr4W6DSa1mHDpkKbYLWf+9mJM+GpTYYSsjxE7OSBUXXEQ
RXVTnBRFW8O4KXhFi+zUR+N0Coz4OavdvyoddrmvYQPBRKUVGr8ZB/fF6Q9x5u4SQqZoiflHmZn3
0JrIAXc/Zz9/Bz//6HY5uA8k/ka0H1scsoNtcu6Ncj6b4ZGfg5aoMQQ0Z9xcfX6k0bVRjffkE9HE
8pSND2Kxzx7u7IVWf1+CGqOTwKnlLUCkRgNp6zTxXv+7GLxTWBIvY7gCAT2apmwoEmDU80GY/amN
5Bcm/h/PcpobZ8RDLlGY+k3/buf2WQlucWniEJqQdtQwjk2Iwzzk3hU7bE2XWDnHmFc4ruDDzdAY
8tS6xF3LgYEcm6eJiseT07gVuxBvwF+M7Mkyxd2G/f8wWaOBcI1tptmq7zYldsT15Lfv5dc+dMmq
GQQ1+6Z/i1BjwZlsd65jP7kW2Gqnjc0bCpXxhEbApbokbgBlfrdzdQ3I6jM8hqhDsErm0mMq/TNF
rrPlzm9eGc4dFXNKX5Hl/c1tO502FCmNz8kKXaLAg9R7j+AZGXJZBUqdavhTMXWThE0TgSxUi3jF
0oGxRT1OxS6zJzqcKdqNjGXCAS6urfNkeJGd8m3u/I09LOuxryXiT+J9NBOwsNc43Xc+dzM3gRsX
ETE5Ag1e1R8Sb0Guyma7k1Aba0fy6Tr/hfLrXdgWwSK9/2EpzWLkIWsgQ1iX10XKMyX0bYmvybaJ
eMskLD+PbccJFhYBCK1WI08DWdhd3WIeasN7QQMIOkf/NNVBR4Ssn2YgvaI/qVVwtJiRH9BvMr14
O82dBKgeAISE9R4j5GwIDgwjHynszKaWKBJhoSHiRFeY1Cft2kPVzxnL4n7QGhoecAk6HrLnFgML
69pXZ5nUWCad4WAWAgU1crGVb1hE9FZ0R4g3gFcBKxFpQjh2h2J2cR4G1bzzyiFQq3oJzdXg5Wm6
yxq6+q9hW8/IaatfjdGDxHZQ/vXGPLEpSIaFcPHcqGgUuS7ujVZ56hZkmXnGYLVMZyLl4SAbCyrX
euBQ4KAIiTCjmmwVjdip641fJabgrA/zIsdYXW0ru5/ybZAmHYLapt2PfWHtXOg17yjIq99Ct2zW
sb2wa+pmsaGAsfFZBZEaCOAOQPfvSnhYcFrLRlFNxgFvG+5ENAx9NX9TvHMfIxmM2xb56wFm2vIQ
dpE6y6j9aTPnq7dpqLUzzpjBgB4DKU63othkjiUCTyWmNytv1LnyEQLRPxjWI3w9mKFeyaCNUiIO
NziemrUJ2vIQeOGIZmCJ5Zff+6IF76n8LeoZ7+J6FgJWU5Ca5A0BRj43HtZ5Q/4ObzSxbEPDHg1d
NEw2ZsfISzEppljLAt8LgK6p6DHh4LaxxzJfK4CfaxN16G0eEgABaUjjhAzmt3nuecPKRF4LWqUs
+NEPaH0yTMe5hgEb5qhvomLTgKyGh8B+jBIs9NoR0fVEl94IA2e91D5JxdFa5HjCOkdG1GyILXI9
MmHmOO7WjmGhMh1D+1K7cL7jgAKC8EIqfkns/ZonhWbAMpJHFDPowv0+YFEbdNou2uwgJqiWswmb
ei82GHt1KNdAXOuHoYp+iKam62J7WC1H4DjNWIg/csirl1KLayZqtCcjNHCcoFuysC+SH5ypjrnS
JcBPxbwana/8VeVE1o+9ZD7iHtZAiOh05U2/OYS1h/wOuMWqKGDes2b1JItkwn7j4y+sL8z45ZLk
1yogvohUDu+VDDRvPdaWBF014jAzuviptN2EMk4R1WhcJGxmV/qfdVoPL4xobK5L0u57L3MZTKVL
mJu7tJQ2rfyP5UOBakg/fqDyiciTLpMbbReEDrrZNNSI6+0OSGM0NB8SvdY1sxvZg1nvlhdrFtOm
GJ4W80b/jjKOa6cgEjryh+bR+zSAnUkwkgBsLJLaM65vZ5k5duK8lNekUvRBSlA51AHUuxeEvDvO
1Ab0GJqatsEQsyIJhAEPafgHOQ9nvxoJCOFxWJeQ1tZrl7v6MNtZ8uIs8/QpIah/+1nE+xoRqOcE
fYePzyDcU6YTxqJJxId2KLNDEsfTvnbsYiPiEU24EbS/05oCZWMhOUpHjvVxE8eXsKUj2LDEwY9x
usdljlI0omUy2y9ChR0E1Amm9KiLLmadxC+mIbpTycCGArEs5yrOFJtlaEu1135LGD7ulFdkqg1R
OWJpU9o3RB2VPaF8bhx66pPj+sOTH0fRsMsSVRWrsGphPU+NSTOEa/5rlCIO1oHrkX40gZzcwhP1
nw3ReD9lm+R3c+72gVwony8RFXrZbYI8gw0fGUm5NuvBBH1RJz3wG5PCA8f6czsh2WLPpIGD5JXg
pu0b/97j/ZCoGltJOXrse4ItWKS/jWGcP/uuD0BXCwnaLiW0kA7LpsyHCjEhFk4nFM6OaWu6kMpl
PYnWpR1CMhOnip5Sjr1AZ1DNZxMF4362FoFnraIlGTvhKRPCpI4kJjJ/MHitsnYaHqOoQHsw+3pZ
GGY72BQ1MmWA9u6eBjj07srj2eYp3fs5waauQtfkLJggoxhdzu6RQgvfgL5xFn86RXScLtPY4/tp
im7dATvYOS7NObuvKxwCGGD7fnIuBeSH7VBMeI8cQW6rQ/xVmfbNN5ketJvLDCVyTvJPTMYVRRdN
ux/8Yjd2kpoNJ7P1OCqb3bH6g1a2w6je2Ng8ahsDS/5vC+jdMiOl15NSchCmPdIpCVWN/7SqTv9+
B/HwKLQrKMDK8ItTmeQxx4TMovLdwrxAY7c1In4HQRXxzbLn5E/Cc4GbXQzVR+3kw95s4uHo+nr+
JIv3yRzj353tlvQJFV76JSovBjMJtTMZc950o/lAjyB+qrrFPceinZ+TRlL/WTjabhaqF1AFqla8
IZ2jwZgXcHR6Z7yDmE5OsFjnI7jGCLj0ZNA8RcCurGG5SN+JqLvk7K98i+apIKuUzp0tzu4Cxsfo
LLVLk9m7+qWRnGXZip2kzb+WvF8ropEw8y6oJMOYzY4yQzSlHjHjfo8wNLRlS9IvSj02SAH90zwz
Dmlm4fOu8Z0OBtKiaYE2948cRHx2Sb1Ky3ZN1D2MbygyNityWlcdOS4Z/dl//CC9VXItzv+Dnamt
iO18q/IKcHQcuTncV5r0PoAPGhr004RyUJOkkAQjEcbkspGW55uht28IM6S/Ny+ntieipmwRYFEs
6NfdSLEA4R4EohZ+fMIRbx85Dlxim5V1sW3iLMhRQCDkQMyYrAhCu2j2rSlI2wnUb0LRqfZVEBG8
BKqtJyHHsQMC/ZwNOalqqBpqPx22tUVVvOHhn8banc5tGgoqgt78zMY337reEG4JUEffrv8h0JKp
RZnlB2pHZ+8MDU4iXqTV6Czyg1dWrU3pxwejnsyncozbbUSa83qUtkeCJZIzqyzpVLikyCHFGJDy
zEnWfEVpm76mcgh/BS0pbU6I3dlLIospQ/inqInrN+UgbzQSCeGNkh3gGGnsU5y/K5/WLwbhmeR6
Q5e0GJ7Tizm4w6lzGw+bEZPVXogZnhcVQNr/fRpvetc2oEt7ZfGCwAqVUFGyY62yYRf36pfGASM9
2YU0SWMSia3Ke1Ju9zGzjX1YYMCUdoOX3ga/NJU3v3D3Smv5LOP30ChqZjELTTnZ8ZOf9NEmSuxf
ZpB+ljWYGdEXH54Aoodg7dVYoC+lHcX+JIOiYj5Sz3/OnPS9q91POObH1i7OnYgvpKC/FZyTG/4c
Feu3k3ZrIccXnirfVJICQ5JQH+cn10IkGAzptZBqz6UeOb/TlI1oW8XtbhlMIgn8ajfZ4TVPWLk9
u8a63t9bP+HENoMbiqLgns5EVjQQ4pNwerPL6Etl3qtYui+NkRZLtOsGCzGmi6usPyChuaixeC5o
AwNoguaY3hczfNSFkiCEh47aDDXDLVj8j6wdz1C5H5c6YDBPD6qvn7RZvLQLLXLvt4iRyMIdwvc0
bI46KaCBfYFZlwgEKGyqaV6KpH4Kg/LRa73HOQgwwra4+8lx8UvYVeiOH6TL5sIhKbiLDrNE1M6P
QZO17gSNDrI2gyHaxyGuOnQYq8SkKmzML7VT/aRO+cpmAoOSPz0ahXWTTUVfPzjruzSF+VUwX+BV
7iFPdCdF6sTc1mfakPugb/60HolnQ1od40DCrMZ9A0czJ724p+A9JQ7az6o/81peEC79npiIospk
TYmembRC2r3RVzKUp77yeKdsFhB/2Wv4fZbI56w1DqKzD45cUOSRGmAnL1B+dtNIcGqvRkQ+/YsJ
hqCzsaFrsCXpr6AjYWjPYB5a1IhG71/yyj0ShHILZooxcJvwufNiRxS2hMR8TRo5qKDpZibhtyO1
TbL+6Krw4CfdXnQguksPe14B7K/h/Y0rTqeOiq4diYlOF1xaR62MOkEN422bOjpOpTCh/cKwiJ17
VFpgtYd32DpkWg9nX8sDe3UpLfmCahoGIjVyZpyUwn1288hk0SklTsHuE3WobgJbmDAAjporl1Aq
es9XK0reumL8THRAWBnepjz6HLvuYin3F1ahY9NgMCzFvUv7rSGdIyhLNovVa0LAbUXgOKseoZH9
Rl8Mk8quJ/4AAeAXGvlN2CQ7L8SPbRrnDlX+GI63pbQ2VtnsPNSIk9Xvg048NY3D2WGgupiD8lvN
Uv2a6uyZofeeslGC38erSaaGVLuF41LYOOcxznbePB+iwb+YAa3jcLwGar6OJZApvt6WOek0qC/g
uxsoReyJqySsDgIxi3hr/3gyeZ19co3HyLpmyKJZSZEJFHyIhPQ6e4bUpFPUzNre14VBYx6lub4J
TC/Zui6jF4HGFDSltdEJucIEthflf0z8TS4uIlV+1kPEfr//1ZTiLzKNv3bdcZfnC3lDiNVKako5
gGVIltaLV3GsLHSIYWLSkjL2vSQ8jiTZomHY1vU7jbtLF1esPfZGFuMX3potS0n7wO0cXxLe8UOd
F18LN7RMzV3cuP8+1SByguFJMVMMefxciL9SF98/9WC3ND57A8sdaaID4Tp067eRmvedy0FYFCTt
CHlvXIE1A0R3sXzFaA0fcN9uZs/EDex2LBLiic4q+r/0hxE4IpfWIAyLhBI3ezF1HGVb75QaiTfk
YfC57GICi692uWyI8MAGUvbkS1i268FNgBXcmfhcUHBVh6GBvqUQyhB04dGNYXCsl3Z+C5JY3EQz
evgZqT9o7HVWXTzL3c3VNNyDrHyPpXiThYmrCjtCg1xRVLxKwCDUHN9SLWDwalTqXuY9dgUNuqCl
MDvm/YeHbq91ZWHtrTIv/9hqdm+LhwKBA6EkkFjUt6g121dpUHDa2EGgJkQX8fiTE8K15Vfm6GfQ
bkSWj/VacdYpmnB8Lem+wD1OIH82tVSPeeeWm7G04E3U5rIhPrIiTGgWe9eb5cEliYkyCB1Fv0Hn
Gdteva9jq96VdiV3qgmh9rSOe6CWEu7Jig73MwqEXRi4Ct2gQ7/XTJMD4Vj5NlFKr/ZjitawpAmE
Dvst9Npx18Vs96e+ziHCTGSht1JtXFrAL1HjtyvfT1Pdlcq3Mu6C3ZzaSG6SutHJ3t+eok1gpw5+
KGAtO10RfLF9Y9gkfZcwF8d/2Idip4uG5FU4ZBk81LgDgIBZaK4bdmifZkMxy3Dqfu26FrtvRcc4
domE42w7EOlhe7m1pmEQolkvQvneqgwyFOvETrr6xs08rXrANZeKwYAbYcyrSKvd2oz0wrAa3SNG
dBIQQ8lBZsqN5tTlcAVWaRMArg/8KHP2seHZ+znD09xJrz1OKW6GMVjktvekpi0b3XG20+wVXlKD
Cr9B4eSOjXizoFQROI7Rjl6dS7m1Su8Jl2diP4qC6cHs34krlqynrV3rdOveSvFN7qvKXhXzPqHv
yftSz+c46CkD+lDKKVNX3ygxFnKs6JbiGCgWD9ODsfe74J/oDYxVm/zqR8QbCX2m+hCo9IjsEOE/
4XkK5Grz3ETvibE8YaNiiHzO3rRziF9lo7mq5jNC/wddKsxdSsm06cMXVUxrA9NP05OkjVIkAtxm
yBUfmP9yLfS006Yrr1OH556Yezg6ufMmSNmeqIp3+bsdE2t5IrcwCTjQ2WQKElucjODTiGbOv9v5
ZbG/R65dkfJGcMMKrsPGxKc5Ypg0yE7l1yRqnxPrUPMR+IxEGvXQSzviB7lLvfryo1stCPs5c1zH
bc66Tww3qb5G/UfFiGT+/YWzvDfcnprbK5cELdE7dzkz3yhaE8p09OsPq44oLH3r654X5F/U/rld
s4Ak9y8lvebbi/xF14ft+EpnW/88LqyRYjd19oO+iCLOnmoq3570t02YgpRwttxEfiwCCH2FdFZV
dxWtf8AHfSBsHXnOW27+5ab5VQUk/hnV3UOJYbJsH/lOAHWreFRbrtEjbpAL1mPBhMyP6kEZZy4i
N1AfDuFa9PqSuOU8m4aDT10OelDE8YGvU9aFu8K95B99rU3ERQD5fUaOwWVjGQ0ptJoEHs0v+kkz
vLh1DjgwQ1Cc7XdTTRFEfDDmtLCFkam1ClH6xRljzZflbPT5wySDSHdD7KpZMYQYEKD0eDYQ9lc8
tnb6mSMMDWjf9Y/g1sbpV8IWpM/YK7OroWDDnEIuVoIc8WIsfMaeV4evU3v9Ydi2ieXXQpCo6ZHO
AvBI3FFS2IRFktFsEmBK0KAc0SuZ/p5HrB8ZE/ROP8Ecy5hCzOozRyxwUPmGJOSVC+C/L2C7OfdE
7DU4MzeVj7mGH0Iy1H93VEXzh37M9gxn2AWpYP7lPhfRjDLQYTvyFHhMz8YyMTKhJ+I4innFGSJ8
bq6SyUoXn9f/DV7pfgdMXvwTT5MRxhDSd5dno38pF8vo4it5txgaqVA8BqykagKlAhCE78LFMfRv
i0QGsWWXiZAQkVn/Zkz5I2/b/38cVoaHRvpUkW+YL4563POqiOZvEqQ3CxxuW166NKeewl6O2tKc
bPS80vf2Ud+OBhSrU7HG1LvKG856VvLY/BCMyN8kU3qHTr0bbI538xefPBwo9fBtbePt1fBOA5Dj
2bMTWLv/Rp2+tfr94KK5/EJ+8kVm4G30hYdCIDjENkSEIFmpYqg3evwv5ik1XM1E3tqF/BM2+7lo
6ptBLXRvMy/OA4GqhhGsZxGgxeZwSHpe/9UvC24Zp/tLR/NQtP4uM8qDnjnMCueTTlBEsCNoCEIN
aY66P6S/0Ey635yUt5hiN/zjxo199BsLBNn+MYvxRtf1tc8i3mW6rH1JD714rLr+PQjZWTOh+Z1B
xg9SEo8AxyRsd3VlfLpxd5sr/81321MTdBu78++LXZ+KwHgyiM5NlvHvxBhYihzvWuk/ey0D3LS6
fcPtXvp+3ZJ3glSZelU7PLXdRFxz/7tH3EO7n1zepvodFPLDMejIDuUb9p7v1veJaLW6tR7mYhkp
eM4E5KR7AhQ3TctZnysWTocFLX8MlbwOVvVkYIQgyuxscVgbq+Xa2P41reWmHWxI3uZlaqtbwPn0
gfzHE5GdGxTKeMFoJv8bASQD2NZ41PdPEjBcEhNUN/29tGlWghHYQeFwdeEVU0xQruNYqYdwWHJa
/XTxSLmhBQ5qwyCJrib3jlrFby+2LmHkfsVe+4l5bVMxf+CXO4ch+mMbtMpDm+P3o0b3HNkRFdnq
aNF5E1mCHiZ/lNn/ODqP5WiRNYg+ERF4s1V7b9SyG0L6JeELU0ABTz+H2d24MyOpaSg+k3kyJxJE
rnUcHzyd7B2m0LLRTPNNKaDFjnQ3JKxunDTe6LE1o1yQyknv4bUR6U3cLEZZHdlvXfrU38vGWZF7
zCYNZ5RVykNXl4xBAvbMfPuFCtZYJTE/g9it/I1VYG8FnJWRMMAg+zWQ1q7wWf+0QUT2MuyY0HyE
AUKqOqMZQaXFyyO+VpnFxrFqHmEDBNLOIY56bl4S7upwIcfnQGq/KWalJRHbnNf1PLSMSYamhkzS
4VANzWZM0SsL2/8Kc1JblSr+afiG5n9tJGmDGmyVaDVD5mIt6f9a0CORMs+Qdbatj+BvzPVbSq3B
aEFbNqN2BFJP3JP1JiCY1Jr9SCW6acVCjTWkjs8NbdLO6FH6OOO7R7jy/5/c7ZdppV8Ram/a+fms
o2NE2igW3H45//rQAEwO/qrO0xcvQRI6yocRp5B+uTsSl2Vvml5CxMFdrf0QZkX+AtrWznq3+nBd
dnIH9gzDGzGleuNiE8L1UfOCA8grITpaTvEYfe0tLIpV7M9/RrAfsW0BLYo3TlhvBklBEPK4zR8o
M7WL3aZnw4s2CN/OHltOJ4Dx6YnrlJZbjFIny/fOkzPsHAiPfucf6Z+ulV/OQJpPGWt7HZ6vRyJo
TOtdRc5KZ50zxdW2q8Q2d60vO9deUBn81LqzZDE397J7tnRbN+tOtvs6wbuLsAgIl20btA2nd9dD
nqyrIS+wo3UL0wLdXU67ymv+KHdXFcVi0yJOlYCzqzlQgns9bKnTfHGaNzOL/7/wWIF5SOptySIc
PJjzrQKxN3vSkSpGz06bfCgTuTHMQiaO+lKjzs593uG9xB/NGP/b1TguUBAaKXy/APsilGZb79mc
KXPj6PoZVAzDulA/DIXLBgnCd9xXBzOgnfTmZDPkgfPf7lMXhkpbdMKnDyGCDajhEdwnc5IeYZRx
KVEMPOlyWtr2eHMC1GRRrRCGeClchbp6FBqTt8ImG5mwR4aGo9ZdhR1vqyY4m1nF4cLorEbXDumk
x86IoSAOmDU6Q3BhhLUdGEwG5IQQ4lO9ly4AUVx4m8xukStARI0Z5vZFtPI061pqiHe4c5wE8Z2U
G2an4PuGszOmH5XIH4nBuFJmFycvCYGwctJXfet/33mz6PRymycTW3iuU0fE0YjeuMrRz55y0aLx
rz+HlH3I5KAjdIIPbGFMITGT9cU96m5NYDCRgkmejkD9C3vn23KX45wUfb1oqrtMoWry663uvdDM
ZS6rne8/SAHGyfUkOT3L8To2mEDR3Ll6fa7iFE1stZnvkkZ3WHOkBxByI5WEDD7nLyOELlbr8jjf
LhrRNC2Pjwam1ccJlJbu21TwTVjY4914pfv4yLzuSKg2tj4SBXjc+pbdgwoQJf/JVLvkpXqWIyFf
7osXVuv5MpaEW3QTXYPd4oXOsHQ6DuGa0SrHe15OOZt2gojQm/eufkl5U1dGtLfdU1F254pgh5qR
kNUyK5k5PwELgbwhDYE/UU+bN9R5q67UoRiAzTFQvIdxvhQu05++PTENP3qVOoTVGffoIWT5aTXq
OKe9Uc+OiGMYm/v0U44mV3rMfq098cCdfdCauZestAHkAYdVMsHsIhnqSTdZYvGyiIL27HPEVTU8
jQjddcXkCvlCk9+L2AcYU3xWAnHvTNUMp+cZgplwxpqyPBpGsWcZ/mH209Wf1D1CRzNUM63H+C4o
ksLR2bPVOvBeW2Rph16mg5cRkJCToZc7zdnYo56fiNg9RtI8xya+WVYoSaXxkuItNC8wCAGzSUyr
6ue0Hd7Bcr71rf7OEAgVA9oQ7XWMSEYf0dZAnHM4UDVwXgpdlRW0174tzuH8OLADWpV5dhPD3clY
Bcr6yapIQUoduA/+EzEjTLExuRTxCi87ipHftKOnxTI1df5tHLDS1PPt3Bf+i+wZPGG0jFG9ooBl
HBRgsarZr6ZknTlhuIqQt9pjmSCHh6aBbHG+8A31CQNqiD8msxbutixM2bh/tTFAaisG9mqfg16s
XJKyewVGRtOfSdDdyGoOx56ovPGUhmrfxPZrCV907G3owHfPNEHOlesuv1twAAOIKSaT+gIWLumL
D2i71wRnWWBq6zIQa5QfTMJJKk08CBhzV4Jbnq8nxDsBx/O5t0ymbglt9Bd33U60Tfw0PzYxiIMh
Hc9ZBSOLl2YoXgfzDQYZbcduaskRG6cNaVKPrtXW+oB+sDBIT0RRyOeeKw2Nuqvj7dkQBDD8v5b1
vhAgPYWDtZEscW1OgSJgUVeceKcu2+bbJ30DUhwgLXz1/Inx9F0VOGZ4jASlQW4G2/mT6E74pMbX
KHM2NbIfZIHUKfD/3HJrWoxaQmvLe+R/ch9Z6XdnmPZpX6DzNvY9IGpqcnWaxVjzdVbUMkabrXpu
uwBB0RPba0KmCjQ5eJgSb53z8bG4MevkJ5YmQ0r2FTXCChykA9Up96PgM3P3gk7e/X9x+3hTgTop
kdg7tBuYFPVlNH0XdfAJZsJHFcYiHodqaT8Sz1inRfleoQTokPqYnHboQ4gtI1mjgt86IZf1v8as
pk6MJbqx9o07WvIeZia9n9/HJvkZZmws58Mm58zNZmvuSFFvQpPxGa8aJR4sV88oMiEco8wyOCzj
IbpZKDsoIdQLm8PZ4fs0fzsWSammOkWp/eQCFS/RaCW1f3VDjBykZufuMEfbEWiQYYpF5o/4uWDr
j+sFKoqOgjyf9H+ecNfYFnygTqz/hOYSU6Fm82M+R2OIDZ0NqbcWW2ktpJIlQOjFZMnAaHYba9or
NPAfOYi/1BYJ+R+u3AA/X41TzqPFsD0NeHQDyHb+ToHPyq38t2tBW/p5AbtbXS3b/SVPj5ZS99FQ
1CtNgF6lT0v8/ptv6R7FkIL6guY2snG2DTkTMsOQTKGscoes8IQfeeVj9YOzoiGHA8oUmwiw1CAZ
KuLkCKKfSCCZSLhKYB12uVZ82y6sCt8Jt55k602/Pm5ACiFYDy8B4UZLMyi/6wmPuk1YBdQLnXFy
e88DdQkhxa/qeeVUO3eSxrderg5ZSsq4oyUhkeGoiPKIBkd6W1zNb06UHjP8QaAIGVQ6Y7Vh+v4B
++9V6Y3NsaXXvEzGn6xXN015yH3kg3R2EDmgqFl8eVvcjstS6i91iIix6fOD0jLCL5KTa+uP+Thl
s/Ahumhl1PYarSUXoz9YWfSGqWtfkRTsRcWpVQBhWjbNRkJ+dNl8WI38YFO/SdJsK43OXeSsFiu3
JaiCAplaIzzMnDSPNshuKGlLcavqcGHWJsRKNuClpInqW+uMIxLK0GRALgoOU8Lhjx8L+TJEv3Bb
ZfWOSTc7DYO6Ilm7RkaYub/t/ehsCvejn10+JVLYpxou9FJ3jB5LBmyR3CQQYFbpBdaq9zMYdjSY
Ztj5SLmaCc6DA2A1EmcX60Uf9vC8fOUuGjqjuAZO1fF92A5EROpJrTA/kkRHUu4GrMul+zxBuc6M
lmPDIGk+cLpjHfswdQIgidYiH72HibvaUP6fIMC1DTqyGZ1/VTfttNE8O6iQUiN6d8z8nuWBAENi
/ctjyDmNXp+sMF459HS28pfA3F/jWlKiDMKGzpb/wDKQRyObvv2QNjtrArSAaU2uricO1MALMyhe
HV8jaBXSXZ4R+4h0mCabwVei/+k6rkj0IXyI6FcnB0kFXb0AK3Gv2F/JBGY6mIDA5RYkdeaNpNeP
ybGGbSzIqEuU823pwzqOmGsyJ++XdQWAvqYwZi8gl0aT+U9K2ncfwchyGjz2etGBexQEm3ljmwNk
OakOeltzijAbPwodKFBftf8Ss/Y3MQ3u5DGGb9nEeXC/GJnXg7YGDbMKhro/TK62nEcI7PsXama+
mK1zDoTcq2I6dc34bHOyO0F98St0Dz0NEhLFRdygwQ0gWii9fFaRP78WpYOJKyNC3Uk+u6D7hD+7
tQGaaLxcYQXBp+2zc2ebBwc2FxNG8vMS+elkWBw78h8IgeqITPVl+2O2hLDRYuW86wPD27RBuo0w
eCZJAbgJXHQbWf7SMsARTPCUfO2lxaOAEiIuN+0sJh+IfXiSogGe4MujoHruMCMHpXvWmauist1n
YXJIOe9Kn8jTIFRvIQmredcemqb4Kx1MuCljdkpk46JKlpdU01VavRQNT5XC7V6xUxvLchsyaV6R
95iSpzkAYeHhGpORWKekuYrcwSyOOdiNv7IqvyV8qQy8acEMHEiOatlr6cOb7YHyjXhIecFSchF5
7toR1B9i2KYmPip2EMfSZKVnxT8aBWyaZydzwK1PM6rnvN+QE+1ZZZIrXHWUqrYEXGxI8hTc1kJz
Mjy7Q34LMSvamUT2YMJxtie06AQqzle3F/lPa0e/seW+JpRMVAw1bymt4NSvtNijg2EpJ9qL0bcP
7MlA5ToMcePDzPJLUrqnyMUpSeFbC4cYJ/sxM1CH1HudP4HDKNsAI2bVONMh7s0YWLRcjMjtDYkd
BxfyF43+Eo8B9V54SJzmay5hIjffV8AzC9QDVuGig8u2c3HJr8bpvMHbsSq6cBVX5mJujufnIpyn
O+gC49LdEvexsgEqG0m3GDAH8vfkB/LMDn3sn2xE1rPuF/OeBtq87wtAJMgv5ECIsU52asYGym9j
Y5GZnKEjj7kr4MZyEMQd/RI9w4SjAbfUXYtN2O7si2X8PpfIlmZjm3Z51Y0o0XOkC5ieoB/Pf4ep
AMC1Dlo9MjQrcgMDlm9zjS/Ts6W9lhFxe/gHtwVIq9lR4YviVENPOqjSvet1LmiOa+CVw4XqxVeK
2REqdtP6SaktsBg9gEMdqRudqFyFylpDd1+YoKedwt4KxjkmTeyU1eonoAtX0LJGxfvFr5NtF1P8
V+1Kb37irob+1bFXDrZhEuwMW62BU+Q+8jllYTR2aTcqqdN/2ovaqPajD5K8fZsrXIp32FxzVRXD
z8tuhoo+3NBaW/z/Av6lFbaLiQZN6fSsrElcDd6USCNOMnwfcz8Y5f7KTvudMPWVUPVHYGI0o1Np
g/FSdrA9+OmNIyjb0UhPPeoca2EE1Y+dQLWb+6jGpy6b5xAJxWqOy4DbPfoZ/OTWBp9zjWlSntUY
DJi7g6N4w2jEv8Enobca6FDZxN49/DNRg663rI9k2f/xz4gKMLnZ+roCmmwBQdE5OXIXYlMIjoUH
GOQUtZfZJquqdJYFv2j+iRwy+5ETvWckkOps+gy6loJTp6+Ks9QD7qv+gginWCQSdclMzgjNkGX2
IDzcHvZrQNLZkzYzVP0JWGhJeedrOH8r4rWQ61WWvRaTsW01eRwjtcwiTPJ0Z/QqyXYaKrbGs9HY
j3dDm5yYcz7wEME7lP935XPLhgn8PNIuRRXv8irlv56ss6P3R2JFlrAgzoz7P90UXwC9YmO8TXAv
PA/UqpGt5/u6GO4mt3ZT+uhv9J0cB+Y7zs3IwmsHZYS5lm5USzc2Nqk5ZE/wkM4S+4TX92enB40Q
o4KNmRMplN3zHcVO/kkHdAnEgsJY5yCnOOmImzLAEBQBewD2CAUFTCe+ndQ6Vr7z6gzJBqPZLje9
G3NRiuLEvadtdgK99wIcaOXUxWsLmLCI5U4CEJvPkT7Mt3DwfopS3vRMPPMs8VIPiQFT2jrV63/w
vb5dk+eCjwXfZcGLdsk/WyC2WAkE5gBuETr+qsRaSensU7QO9L1ei4mm5QMRqCIpLjryewiF3vNI
MNxvEQhFNgNpvOHzqdIj0F13zv85pd198nmyGu6sVLcuWEcZxvEAzhOZyaw2LSdD5GrHMrYvzFWo
BOTWLtRH2/YfKumOvFTf5wmNxhWUtlzlFLe2G+wtTx3QH/zFOXe+oWUH4cAEAUm7nmTqEvSZLZoJ
2zyfvfPxpxae85sMFTrHpvgXm+zAnZjE83DqAJPaZrJiP4w7rr6FvkZDD0a0TpKfrmOCFugcUQS+
oHEiW4BTsaRiyfkmJw5fPSczEgofYawrKbh1gGZ9e9RFmIvxfxJo39nLxih/sajxTALf7WVy9K3i
iDwppRxkBUe3Q18WDmA/PPmb2pQz9qyvBDmHjSnq+mXnuAyfQNSKt0iv8Oay+mBs3PMteZIMG88P
FkLOppreRT1ETRF7/dqg4/V50TlpsgmLYNfwqQxOBVc0B88A9GP7gJlDAFncPUpCTRRWc8qT9F/s
Ysz3evMHE8km4mg0O+aPKvpGN7BVmXWiKF/wFbBkIUqCo1urq3cpO8SO2DiovPOhZ8Adrl27XTOQ
382XLUBl/CRCY60b9m8vAgoCxyZ6CW+k3V9Zrl3mMdf82stoPgUnbyLDVZijDnBZTCU4enT++vk6
6AozXeuQc2MjZK3cmbGSr4N6vAdxecgrB1M3s9Ko3ThZcDVmD6mfQI+1umNsSUDDo0vZKE5K7+Dp
aZvY6lHV2IvCKMMlQlSaz3RaVIJtkuoJZ4DyC6Ax1J03zW6+5il9lnj0usbCLIaTH+c5b5H0X1Mn
WPIgEHFQlmHz7RbFg3h472lqQc+bajUa/nvGQNAKkbx56HRZMcDX4m/vtX7R1um/+S2rdc4H9/0S
mcXTJPBF8pzO6wOrtzdd5yFI6QENtcjgglpfWPMLZpgOeq+9p0SDeXF2pH4E6gnu14hdhs9QA1UN
uIuAw82cwyEqRJRUjzpju5y2ZjDCvT2gCOD1asx9ANN1vDYe/gH4bt8QtJkuM7SUrbn1RpcRQQ+s
rjUVhnMK7kQ4gLBZFdR+trK6+s9DIMNb8o6rZzX/eXY4IpfS0HYBhl7Updh1Y/Kjlei2eE3KOvvq
LaZhxsBVMRv9XZPuOfKnQ95UzP6QkWb+uebpZwrBwtcy7U2FBWKecDhMN3ICDJ6kMj50Ov6UQRBC
ngMZb6x8xW2IEa3gvFjGAzjdKgYoJoFTm2TnrksfN5aR1gQGDWuZqmdMYx/zMNGqTG1+B7S2vtc1
/RoJb102NWUGuh05T+tUtlR5sAksdTfw1qft+OW36b+g7L/mfRtEjZs7qr3v9c9g1XYpXu4yyDc4
vwYAH9UW7fUsTQeEEWC08FflBBUt5nUadAcrzQ5S5WucPgnMQ3y3/q7RmzfEY1sC7jBqmiT/WI12
E6K9po1znw+fgNcKT8Sht4JV3vqQynVijnL6xMwe/uhIH15hQo1jkciJOT+TLoeLF+kXW1XY/gVo
jdx0k6U2jfu6/ZoswHrDXRGKy8WlvnbNF+VzOqVfaQTYIVbsI7U6wHSJXIMT0HDnWkOBK9ahoUIq
Hqub4c1RJipGbmENaBbxxuADO9SaeZuvgNm2OyWH5/kuqGfxXYW1hXLfecmCu+dFu5TjJC3/ZO8+
SLhcgYZjCR6Eq4lywQ3TnWyKqx3kb7UuvGXrB/dx6vdtW11GEiBpqRTT1PE0JM1u6E2DLiRYWiG1
KzlI4xMZ0OdGlu+G8c+X0ylW+cfETEOAlcrYiJs+yHPjvZqwQbjRXpR0RqH3gasYlLSgBHMtG/WH
QSprBxtz3kBTq4TYhd182GIgYTcsTsD/X/qs344duj3WAWE93lTlH8Oqv6ESmAgukJPadX3gLMGL
PTUd5ZNXoDUyynM6Zqc4AgLbfJu8LOrmHkYucrpeP5VEbIR+sspr4+B24fPYOJvBDWmY5KoPnY3S
1ZVOYsfFxCTSXS1zeKubbNNX9TIy822F+d5x1IfvTCtcqVdTH/6sUb/ZmKirifrFtqI/ouAEcgiS
GO3gPCi2bU1IzmawjFLvwF+jCM1G7TBysyON8BNm54hmZGtveuw/ESdhIIYv3agFevbyo2at2Orq
TerabzZwuPV5fGyR71SYF55G5lnI6c/C5LRhKvaip8UxbeXFAYuAMQROHMgK3zL2OhdNVAjG+uSc
e/UpnMp1k/v3MbYeiO2QUYw/Y5nfoghCYljvmjSgqrN/8djDWbBpnWxhrIh1pLx1rFPQlnt0pbfI
GV9SC+8Z9WLQQbWyqtfRhi1Hs48WyZbpQLxAEq9mwVWD9ojoJoa/fAkWgpxM0/bC7I9OETANkNF9
7LI5q0MWF5m55j7vyEmQKNQaCkunbB4SLXURkjruef9Hf5zqkPBBVCCdnb36qQahbBqXnhYXi9If
Dt5IDtxUoN+dfwAn66F0i5k0UB8Z6Y78V/W2GhEG+w7CuX2iq23dJCQ35OEq1Tqon8gG5HDxwxZS
TIs8DgxnbcJlxLassNoPybJsrNmjHrw45vCVRd1jGruz1ySvXSevheVfgUUHT5U9HoVqzsPs5ojh
jsf5RsU1jETmxSKD1qjiT7y2JvOVkNMlefOT4V61/m9VdctYzuPjDFe1GdlMRflWl2WG/H4gbaBq
BSu9lDdMnvqfYhjXcY5CFoi1LJKDnU9MIfGzVdMlDYnumiPffe/ThiNl2dWaam1TTiDGTV2boxLE
lpiOzcDKdqEX05mbi7gRxFuIgwZut5R2ScwDY9dGXxhttUEcDG3aGzkTBK2T6z5KrVU+BiXhtN2G
5mPtDc6Km0c9lbp1lMqMjpxu754hsLYP9GqaukRAjbWoOWB+Xhq1vm/QlqXa3JCHGeVIEZ2NiSdq
vnBY4hfz04VbYAaKvUrfOhYxfk5+uLJRV/fyuXGDhy/k1ZL2Pkq8F3qx6GoX6QSYsFo7ofts4CjE
pX7ou+jf2LT/JuW4CC38Z2FgsTOtb3sgt8LVftiNHlIAs1ye5DTF4aFQDnhSICzzkdqicDjXIbTY
xMAb7pDKhtG8/minaW+NWbecWknYmS/PkGHWpm7swDdUm0m4W4MXUzehGu+BJ+UAdyqO+c46+uhm
pjJJ1nUzvuVD+qLsjMzNcdrbobYIQYc/CqZ+i6ll2g/w04DFbG8iSwYsPoAdQRX+GaiQeddRVyEC
jK3pcxTeb5pDUo5t/acBeeFU3iXQ7EvLyRZkUBfD9ANl970s0KRUCM5AEWBF6MntZReGtiV8lZM8
BWayT3OLqE1VXYuaEOVaa1/TpNs3aJPmB7VznEOSOX9tBYM+cmJQlmmHmcDZyxGhP4Z33MEQyAtu
Mrufu3biuIKEgmsWXUXdLGa04Uz5jbZ1kfWIxjmMbrAxJcKURu8WRmltBRAfQ3HqADDYpu1EuY01
e4Hnbd8xfhJR/uoJ8gxtg/UQorPWbY9t783ZXd2jSsvX3Cqh9Y7PqdXf0iA/QnBpUVlmASY8Q9+N
wJ6x7uKm1tD65fl77rnrTspHmCJgcbvnqB2L7Sz4GMz8KLktnzrX/VXR9C9si2vpG1vHaB+Kg8AN
4VxKfYVx9NXv1MENtIcsPPLR1FE6DmEz1pefZmglMB03AAQibyPdlhgF90XH5TmTx46ERZNRxGam
RQEfVa+D7r1qhgcsufiJYrHt8XHa/bDicFlIHp0RwiOTYPdv4Lap23hvZGQRAn1ZFlU/orF1oTDa
MMiRdTmLsk7QI6F5KmJWuyYoJVQx0axAF/QliuN6iPW/zo2WQnNIgjbheZQa6JVEg5pQV99W1zlQ
WY0r+104J7m9sJVhU0nYD+HRbgQV0W3Y+Qo7MaDqWi/CDVZZxuQFiwwaIBMaj7glpc0CiBMqJjfO
HUHdx4a8jrpvLwLT2uAr3I3jbM4NdRpJYDlkgB5F7L2xeyBfJcVxZLWvdetu64jBbBiXqFH9q2yU
ia7UWY+ygR2sKlYU7nM/BszUZQ8gsoPILY74R6eVxSim6QbkOMZ6MHS0k8Pb2OePyQyCpx41uDSJ
H5lvBqPWdpqZ3igaf9sg3w9V+ukZAJj1ACubccmL5NgLJmP+eJEhm6upvhWat/IbdRxM5wO8866p
6pvl0r10DmCD7EuFWsfU33pGzcDN4PbfZun+RX5wRlxK5nyWHnwjX1q4pTfMlm9VIM4dgaO8QsS1
mWX0ucnQBk8FzwkMhzw5JQMmUaon6vJx7Sk0zJWM0CtXPTgy31/HWIcZKPwr8ET4lnWXqveW0MXX
3Bz3ph42XobmgZi6KDM+oWocgPtKkKhi5wXFLfPVm4Huz+3TnZUhh8OYBaBm3BtBva6cGrJ6Hd+T
auBjJSjmTBY1lUkZX+2Vif9oVnKU7UPLEMeO9Ci9yxYzDeixPSnPIBGOcZDfnKLcp12+SxKxnz/P
fOlL9DzIOn9wiZ2NLHoOm/aFSHYGbuQi8tehhtvGyv9BW2MgByhP+AP+PEqtRBMXAoC/5x/A1GZv
VMV+6OQPHkDiDBh2AdWimrZyccsCczMW4jLLVVmxv6CDfdRkWrAUJmuWj123NW09oXns5ovKh+gi
5utvMsyRkBNGveVy83vm61lXHvk1A1uzzs0DaEO8ioZxayPFrLP82BMxAXTimqXFHuPZITHcx0Sb
ZBbuzg+qq5Nn79HA6M2wfGOJkgCUwdDZEG+bWTK11yaWY4zgeQbCKdwQ2LEtsMKg/x0YwiUejgKY
fIIZWiE/J/hADFe/eR5WHbZncnApe4ZsE6fTsXKsw/y/eW3+jm5H7Gq1ynK5wBz2g2LtEiAK7YPm
nKXWX5QT4mLpXvJSi15uONbu0OvGZRsZbxXEwQ/DrxxC35x+GWX9+xQks6PjQrYJblgvlCRQI2oE
2uaH2r5AtpDx9WZKnhTlFLZ4+ycnxmcefiRJtfUyIpjx3FpasRkqquWw2WQxf8Con7KeflnC0tKz
g5lA6Db7ky2Kq2nlWOfLDT94HbQTlvB44/f1VdONrT7D1vA3LlsPJyvgfiCoA+r0JDv0gjW8E5nv
FDV/BD5Ah4D0WrsX8A6kFAxYDNCmMq0Yvy1JEc9p9GUK5mTkslhIAbKLZvgfKB7/7IqXbsQGp9CG
hcmdisz1OCh/U8Tx56RpW4OxYphGez/LT0NaHiJsmOyM1vNvTZGtG46z6iQid1/s0mg8+4N3StXw
3cI1gA2bruYfUHjZtTIU2478n8ntb9UJJNGCkGFh3tjKzsZQtrd6gS9IvAwdz1ooGtQMSJOeetJj
nrCiPzlNsB665DZK/5DzPkjsbib7Mkzzu79MOfJDGN1V68xdyyQVKzSoOBNBJIwOlh65/8/IBB7N
ca/lNbdeDPLNdtN7pqZgPX95BXaUjhy0Pst45cfms8VgoYhhV9fDHghKslGu+K1SoCrAYTsjv7Xj
pG/dIf0eeMwYHC94/tdTZq+7pEtOmisdAsqqL0pYQslagAaNx/LJLAEIpp9DBIrHS9sd2pGdjnmZ
t02Z3kdUHHyDxRIX/zL1HEBUvAoQ5d2DxPmaIvp9wzN+ymbaRmj02LEwHJwqu8ADC4RLsFjwcQAC
lwA1gUhRCYhiLTOAJ4FIT4+CrZlDROgibR+xZkdQr46lVT7oAI1NXqbkL8+ff/45Fb70BUvDK4NA
fkckH0HsHQcW4kQ5B81K1VB3ZEWmeTOdXczIhJ7/QvMKN1rMTogZcbq2oaku8oJ0GVMv/+WDBce5
aU5NQhZf5izaiTFuBmiFuR7ytSbxQuQ+fU18BCyyUMMsPM3b4iLA30Utj+oXagfmSUSaVTHKfSmI
G8upnXihNvEagR2sqow5dNL07LP1Pm3INoyA8DcF5UzdpuRnj+Z36JH3ABGoe+5Cm0T20qW3p0CU
b0lWz/j3lB1lg/p76evmQBgRr1ZkdbIqbuh685URWO9YeWkkvcn6kI7OzMTUQdHpY3OVTLE2vpUp
/OBpsCLSiddZmA4QMerkmbSS5iAmwVvMCYK1HcEe89oOKXofkUZGp7LpdeyMna5HB9p9dRSTFiKf
Kpn9ONg/S8XUGa5Kuu2VsA4xCEGKo9Jch7HN2kpQnzGRzmz7XiivKAi1VfWjNb12ERqwpzMj+ixb
zVw1JZOXoM7OPmaEu1vEDLKF42Y4+ZFZKWe4eoPWbXTVgIs3vHxNNwc0YowQXiiAjBO7JWKdRklK
uu6s3KwHBsHFRf7gp0tuCCK+WXpemsjkoaOgQ/qLTI6kCmABws9Obu2GCzGHSjP6s5ZJBJd5mrJu
mxCNtMzjAKy7jtUgiC02q4wLblIIchINgyYgVendzWMP9uBQ7sG2JVAJCrWd7BZDqxHaz03L1jor
kvpO0p4FaQWVhD7hmG1DFvrWpPprmwl/wVihWow6kAdeOyy7TbNap0MbXj2ra9apMRbPrdEHd0cr
/kC//IYml6EQAdc3khVp1AgNIthE6640C/yILfAIMwnZDhJgBRUXC0FbKFYJfdtvzSKxD2bVRdsp
yNyD7M30qAo9wOXkpouoE8ayIFRy3Q4qOSY+psJyFPFri5132wgPu4DbobSu8JvZI0Xu0KfdP2a+
4zG1HXNHCUsVaSmwcobNdsge0hXYBBi2fqK2HurGp3wcm1Mh+3cnZO6BBlDsWEvRp1cCp6EgR0Tn
3bK09BqBMCbZHWE56aZWUQvsV+K/rcgnaa1ah9UR5TjmpH5wutB8Dpwpe6Vrw7rBlg9Ahd6zERHI
+g2JfaUsEVEHWIjhQjZghbvYQVg/gRlo2TQPmqYdykhSB4ohvbR4TJ+iksxxHVj1axrW1kte6nWK
SjJIIfRxnHJuiD10LFqSDnPsrVak8SwsBI7vUo/lgi7oSToTmnvE1PQVNWFng5By2w/jHifhJS5L
NP4kPmU2QMa2XtsIIvMiRa9g8ibN/uPszHbbaJJt/SqNvu7Crikrqw7O3hcSKU6SSGqWbwqSbNc8
z/X050u5D2DTgoTdjYb1i6SYlVNkZMSKtWyYkonHPJrGeEizitrsmNCxMa8mRGG1ktRMr4vrAPYy
2DHlm5PJlRYA9kKZNcHh6e0accQcRxoZZBt54iGK1xwTx7bynuY2fa56WB3mgjhCK0HfgLSANLDO
37y2/Bk5M1BHBJATd6QEAvwW4StyHBy7mosiVaU/W6lPVwTivjMBgKbsr5A0WtnEjLmt3cTd9Cwp
QnWwpl5Q37hGsTRFuu0ryv4FA9lJ/6IFA+WGFIMiNemW3c82Co9xnVzqQ3IPQddT68snCP6oXJH+
Crpeypbso9EgSTzYGQqJ0xKKrkuznI5wR93bgmhWmlzUXrUddeduGtu1kwWPIYh/aVaLwugeqhHa
74FIoMz1m5BkF8McasvCUEkfaDl7YR7zRnJzHzkScyKJZxSfopNXUYMXxdVzNOHr6CAbvU5bZqIC
YAHDyQ+49QDzp1T2Gq6BqFJC5VjQhQA14HE2G1BHgsSFX2k3beXcemXx4Kbersqpl9T1/ttUUUsz
BN96g9SkTb59pKobsU6kRHOxmwOftGIKxLCGN+hsHAQ+eFudm0UNKbfC23uPUdXfuIF238TG/VT0
KCLGV1ZbH5wWQrWuJNQJPxbFh2iMTgZlEpSHoi/hkcgBD1IPsP0hAYNMp7505xcrmTdOPXOymbdp
aF5AZAJ+h+MmC4lyJdkV6lpIfgIzFJ51T0ffcNjuZ5WMCzVq49zy4DBi5JGMu5zE0RJWphRuXX87
a5Qh1CqAQ10yakwpcsE8EFfWyFwS7CZg6NynRHodiUaG3nARtl65/ZjrojXu/E402J34Lk9g+B4p
Rl7Y47iY8jxeEG+BWqO09iWZ26iYiPMRXCIrR51ub97klMDA3OXXyJ/AmjsSpdFgPEJq7Gc9ZReu
z/XayEzAczSeFpF+1lRQAqsruJm4xBKIbzW4FdU4XioWBcXoseocMMkZkNUypIoyvC8S7I5SY+S8
Oq8k8udmTpVLcR9GxQFaz+TMlMazY3MWwWxB5XwdWAvFdl6WpPuSkdWWV+WhdbP7PoRYOXUow0kK
uCt9KSiXcF4MPUeAoaJgQKcsTNGtSOAGQEaXkQH2mQgHwY3rUWpcLikC9c3NIL1zFuCTCoyHk30t
BhtvaAx3JnCLNgKHm45zT7EXnD6aFZarRGiA3AMsWK4jTAa5/ujSFcumMjYzX+bmpYunYacPdvOY
cKO0xLBSbGcq9IpXdT3oIzjUbL5JgyQ6n6jTW4aYwsih0LiF8TQyHSpPNdjMWjNdcNczCItFzjIb
mw52XJPLWzI8O25DRVkCvm9w2m9zA5NsYlNZ3CtpsIRYWd10txWWHMQlVz6bb/Nv3C7AV/BrCvSw
USYAKuDp3wzNs8GQkZijgu7aDCeSSq7Ilhk4kzke4VAEewASG1I/Nmiwkb1LXZla7vbgPxObwLNv
DyAPtxmBi02QwH2sRtg2pnOLzEWu1zu4l/ZV3iJynFw07bQcDetSpt0zaDSMx0DFi1870CB9D6Fy
aSLEoqzhNQk7so3Zjql5bLQA+nTcIhO4eetCm9hkKk/QPfvR9BPhuJDT1N1jLQ9i0teIHf+sEghu
Wmpw0Zz5ngMvzjsNiuZunMlbgROLub5UmvcYaMHrFJaLUDdvk3pCF0Xbk7e4lUO7jc2pI/ofDYvS
hkCEmOPCzqxzjxBsUaV3djjcEK8E+1c8+KpYo0ivpybYCdd5hdZvYQI2A/5XPTmpvovhf3GziQgS
XE+zewvHwFVDzkAm3gqS4JuuQRCcmMRCnQ099WtmWhPWkFm9rlocRb82njtBvTf++wa/DHAO1WZL
qYBH4axfB2WdoYzMp+t4XYZls1BzhGv+AML6RrOmhWHMDxrJ/rGDh2y0xD5SOGphNJeBn98Fc3Xj
yfCp6607MXa7XGaXGWE2d04w7ZTVYC9yxE4pD13jGx9C4e7MVjufk5mSB47DilokdvXSb306qw7v
1juo/YfRA5DBITmFT6R0bupAKPZi7wgq6dG20FwmsAtHmX7R9qCl2v5A8daPqlsnjvZacewEIiex
ytbI4cR5gdqf99BdcmFVbkE78Yy/frQepEzFAzWSN8U83UwlWdPZr7vz3ImBBHD52wmQBmq/8Q1F
hgQ1t+Uc5LHlvlWQ5qU6wrUkoCYgRjVbqTNIJXJ6wwYT3qoXo7jc9dpxTJFWp2co8I71KyIYksp2
xDgjcd1Cb5j8UIolNOHC1soPKDLUb9bQXqqVNgLTbkG78dQUkV4klEf19WuQdQtFY2Pnwc7OvbNs
Al19Y3gvkZYsvelIz3OfE899+feXMw6CqA4XE8KLIJdf/z0YZOfBDuAyJjd8B4oEWv5AZZ7izoYh
+kLtzbB9NFXuMCFEcKzxbvjWhPg/P0ZYD+P8O2/ZEIg1ZbxMjeGW/s3QDFBmUROr42Mudp0fBJRZ
IBf4+OUExrtb8ymmxQI7wW6OmTBeU9+cE2jOcsgNX3lsfFFCuTy3n3pXPGZRTs+E6mF4vJ69g5Wg
SWSuW7cAtbhWgztCRO7rl/ymN94P6QPhKjWIIQ7Shu2FjjAPmrXnpCK9eBym71VR/P91wQsOJEA8
a24FC7/+FrgtF2woNVyK3Z5oyMEP+/dT8pVMSuPtkThNjAdZIg/r4qJDMfFrQikbyJzvfFr9/mvq
GfhQTiv1g3VOcyMlSayYbKrOpvyG8ZwH6EvjOzUvtF9TRGg8dCJ+UuPCB0essUXagp6S81iK/p5Z
ksQFGSmLzqkjXxUw5WpUxoIyVI6SftqrP2eCg0qtuV8jpfYCM/DrF9apVl7z351T7dSsGxSE1O5t
K8wVr2oE6K3uxel6BZteJ+1ezPeqWeHEW1oa/OMAlQif5OvpKo+hlpvahOq19p62aYuB5V963zmP
fGQC6sDMa6A8+dRALKmT4y2fIPuVkIesCyLryYUzjrd0KAy8lREPqusRPPQF7Pe8ms/ORnWOL1Cn
f0RMl78mUaw6BofXSjWL2VCN1I3JVfciSc2Lvj2WML56yCNQCqT2rRo23uytaOEgCMuksvBlbEPZ
zMTnlD8CAEvfKqwyKyirhkdmnzZYay0wd1u74mnK7nsDG4gLbcmVFV2anqKtRI14QO+HmWZGI74G
ybTzBsshxKVMrvORPDEPMBd7yI4XyexDci9W7w8S9IeAUpEi+tbE0dbAgkbDbVBBHI57SOmn/zYN
F5Z8kEjQMbgsAgaX2DZtQ6lPjRR6PfLBJF6ZNGpRRHO97BXVobyPsDNqBhlOesFfsp7pP0HQrTq/
wMWxWNQJyp95brK2WBBS4CxgdlTzyr7wh3SAfxmtgW1iDRz57UUukk3qfe/HK6275zvVNPAtRvZr
bjpSahBxMPr1t8J5aSdv3YPTlQ8hqRW1bNR8htyXY+MmAJxNARMC3hGMjLyuuqTV/UYlSP/9BJp/
buUJaGw0AZGBEtN54cM1kt+CDh8DeBKNBwdEivpG3gfktPCmaKc+riwSbEojrjPHHWsUzlq1esG9
JDlY+Bueuh2sTaez82eivRTPdYO1l+CBrGpGvgvCrYvcJsFe4Dm6VM4l19yrhrh4N9jdAyGMMw5r
7rJQfLAELXDFjnuHZvYZEuMRz0rROaB6UBCKXIZEBjuAKelSJOsLVk69i0zS/0a2QDxv0cRrag9h
nY2Jl7+2+nVc2IhAE41n+zNB6oeZrxM/Wzljfcaa4VHV3uiy99nyyAw1Y/O+6X9tGnXqMPNYNz4V
TAPqdO6FMnvKcGQoqru4I+zVJCKxCj0K06n2MuxNVQmbNHGetEPcC47FsFIu97hKhks1kkyOWvau
tWeHKEfI5+LOf7JA+Q7RbFm5Yeqd2/pOj8kHT7cT13Aegr2glhRGA2EAtWvYJvzOqZbimPUoYpYW
KDJrT2c9/uX2Ru2m6ro2k4SuriMblkxWtd0cRgXQqq55Hl4YJusxhUZS5y4Ek/bKVVqLTXIu8hch
fiQlBRcQAmD7+Kw6v0eQHBzPSJwuJsdW3Tbto5T3zfBaw9BJg3oFZF9/4+lYKHKmzjC/4GxqSF3x
Ws50Si6umLg+JXMCcJSt1wM2VO2IX7YogukQFHTTXkfGjSu7N95DyvnMtwCeRw3CzBf6MOM8wd8M
jCQw1lxJ1y0FNRYv2XoLhe+t6ibPMRPDYoSpgOGvMg4irXgtKsAvCWAJAmMIVoOMvxqNDahHIuo1
9SY4sVm9TM1g62mrrDXWXnf36zsio4JpXT/A+3fpKcZT/C21xj1WjDohzPZBbUajCJOl6qKtIUnW
3aqvLrv4xaucu4omMWjhsKxtcnNDbl6z1tTjaPAFYQ7oLKeH4YNzRNGpSbnXIy9a9cRjiOxYcBoO
VfsQqaLtGKJBzUQkwtkwUnHeqnFjekYXQxL+EGZBqshG0MW9hwBhkQ/oQmPiBj+5juFHnPvmuuwl
8WA0fMN62r1PJzsGbUysDx1ggXUDrghVQGRbpmHJFNrWKwsThwas14VlpnDYPHYpLK7efoqvwA0u
lRspGioUs3zdeS0yQxcuikRpg9IAnlbSHeGN3/E9yibw3SOZu67BEWLx8SttsLkM2UB2S36MaU0r
CiiaH7w3sUQovebRbLwcHqrR16W39bXnxn3Es8D6eIVJ1c09KijvdrklAIGJUw6cWsCJ/w3xrTOO
JjqrFFGy5FVZNOM7T+lV5Mg2QcoWpUYOf92ZYVPmmGC7AfdWa7R11EFNJdJZUL56Attgvqh7YpOG
5MRvsdi8TZkBRSagG51XFYf497CiFbLua8XtC8MPLo63VyZPUKhCtOjbXKhjgb+o03aV4ofA9wbn
DYG+94KTmdLBeEu/TDMatpLwRYRy0wB/jrSO0UgCUGAzBkIoqAf17DfmgBZU07BseXvhoD/ILmBZ
9GwYxkltn3qKqLLrjuqQyi3Q8QDHBMPD+Jdw9LHw1LGmTB5Draa15wFKHXbeVaCh+YAMDLRXXg9H
WB1DojNeqeUy5ZSMgjM5KwCtjc18YHSHDMBkt6ZWVbl9OgydNmMb6tkyMuuLxIEzv6zbb71+wUPO
vO3JewrAl5SzgO+0YEon5Q1QRZkLVBbuZrvbFEaxnztwr+oCMgRb5MHUZeqXNwdgErmE5jwM4AaT
D4IbAQ3TIzxMptOipipoH8cRYAUICYbKwpNwHfIWabRSyxoMMjIpl2oMatAdOJmMgeG6Z1NLqIN+
tLhOapitiULqFpeMexQLiu9X5ADqRIwoIKnfDSCUrAZs925XXbGKlf8RHQfOqApyN3wKbhgVqZ7R
NVAXSAgmt7cw2iqTxWpi2HgIe0R5oAfyWibNrkWcndWiOq0cAEh9YdsjAAWqlr8ZYaZQL+PA+mNz
xprks1LLdwhWU7G8Y6mx5NUVxwImzBKpQ3MpKTECwRdBtcCZrMNFxp/zd0wHK4jd1ZDrdKF4eI+s
YevUTBjmcxDZSza1ChCoshk4ZEhdQSdubRhlXJVQ3qi9oXwycQzgjjDGhsJrVNXerbJqQTvW7Xiv
UxgquRXRXV5UmzDC91FPh5v0PmcsVMaZ963gQRGSYiZRAUApQy4NCjGacVOSkNJLRcjBEZZ8a5Cq
mrsH03y2WnUjU/6jGnUWivKjucGIX3cXvla5Cni377PUghKc1zlYGp4E68yG2tIsquNrMbYXRkQJ
Di5fNb5PjslFBSAVrkHqbHyjoLS12sGR/dpO7WKymt04QDamDtHIhPrFCt23Zi4p/3ZVNR5RvCqe
UMiEH4rIQFxV27ZPIHpKW9L3tQePSDysW6/Y6ZX9MMTxXdlaP915eAxaqlLVrJRoVKggOje+ywTi
oveTM3QhkmYzesR7wRejTS+7n0FjXZJlbpg8TjLX0EmxUoQOrykemLmzp3zZ+iHu1XBHNJqiP0kZ
eGKVO+6M6ZmJBWrraVVS5gqOv1KiJ6jRhhQsJUofdqHpyZ3Rm+u0tG+JKu/znsy/3z+TxtnUndae
v9+gKDwtwvp+KAuujeMFwlgHCJcJm8OlC1/2IySuuC31xkrrXabxFCCANmp7qNWhS33dxf7OsUfi
yoSJ1ZFZDHcTDn1n3yrHkPs2ICx56CyyRVqSUZ5gIWXeZvcqFJP1wLi439RAiknGrh1dI4eBeoAR
c+EArHnT67Mq6V3Cyb7PRdmfe0P1BM/ssUTvz1M35pordxYwPIY8qAkA3E10szEXThFuG1bJ4DWX
Gik3SumpykHU1Zn8M2nFlxzbZ3oaf2tt2GHzYdPkEK+DDcEUmkhZxBk2iCXdN4MkQx2dK4cGvrmb
UTpwsTgHQyVpqCnL/OC5VtKy0BmrcpaIi0APAB1ayWlKv6NqhFpN+QQHKVWfsnwYNOetLqjcIKVy
nBv3zhudlVpr6vGNnPr99yN5Ct4i/M9JB9nO+fMTEgmq75yFz8mc11DhgNHxgOyLLngEf32v/Nei
AhdIEV9c1Q2cvc6uQ7YB/O+lrVHVKNwY4hyYZ8b8PpqNu8KbDq1KXXge9RMKaNZTFhT03QHxLXIO
jQ2m3ofAo3QpsG1I34VTz7E/UiSYLnV4bNAOQtKqty5nYtJnVYqqhN6HV8jajQdyGt2qcsStupLO
SlLZSkgaZ3OlNGUvoGaAQiXhWp3thRUcOlVEh90U2NE2dVclrBbcpoI7REq4o1hsUqeaV2IMy/OS
YMYQikfpRW+SuO4Sd+bcdetVTpDMSNpXXwsygpPmWUc1UYTyuGUZ2NI5WIwTO46gK6gwbEyD76DF
/j0lLd+yBhakZDIu3u9t8Drm/Xghzf5CnV5DO+wyHGvPhrpXL/tDgWLe2p91aBrzcO3KeT1b2Tfb
D5l9cwCkNrSUepGEWeVZ5y4qixynbAgopLUPd7H13AM/Bhi1HmcICuLW3k41Mi/B+BIYHtXFngZF
dlShG2uVR0j5v4u+fS7Yw32f7ADarvGliABhkapuD0MLGBbkqJ0gvTbjF0h2ti3nSOOIgzoVXb0h
hhDcqUS5oRF1LfttDoff2ah7l56Pe0ldZhPAyADqOVLKnfBznQUy4BDOlg2hqBLb57fNTtkCiZ2u
ISpR0YMK5GNsavdul/w0KKRyIONAWm4fwsI2ZOR03HITSrlEqeEidPWfEeHKzPDgOUq3fgBnhS6/
JdZ0k2rNNz+eCOvrr4BSiMoh8FOOSIT6uxbEEPCAn2qFJElzZ+ntPs3to5VTQFmOl+Tx93oDtb9J
5AVgZaJlO4fiQNeM1mEScBlxV7o0H0xOlVSRvApYdSmJhlDhwFk069VqIGtmIekdAn09J9l7bdf5
j1FQMWBQWVVBK4Vy3VJ7v4t227FxNyX+s1quOrUqCGbuBk+uJetzLPL38xIY7H6Y42PXkHNzIMLH
+chrargrVpYE9zXjX7R5DBlyu1ZfGJfBW9MjyRUGV7EC0nqlAp/BvaKpMYQrvhwm/3wadLJvxqPe
4dGklMVYLP+GHeZm/WUWzRdcBTdqbZuxeRml4iZ25V3O66S0rlQEqsKSOWWI2Qjf8qh6Gt1yFYro
ggTVSjmLXKm088kmykfwxTNmKJtrznntZqSYQgrSvSUs0V4GE/sIlKBZqUUsUyQWHesQDMUlUJNd
Cvj+jMg4uCNLHgExguTm+hm5FJkGlb5X09LE3kIT+oUIrFUPKmCAO2/Wi0cTEi7bgna3Jfxe+xeo
AFBsBMo0rZaWP75nK8NsXoV1s1Fzphb3yMmeOsN9PwTnkr1Y2CDB+3wnsXgxSF7lhbvMDhqCy47N
33SaKvw6y+phM6KYFebm9n1g7GSlHAyjct/gNVlocfhN2RYT7HSWGEvKvBaGM2+SUFx66EHGrAo3
sbZE559DTDcwFIdAjrho2/QQJSGkj92VKcUud6gBE+HVQOHYpGVwIkMGzCrAG3ed4Q55J+LO+YUJ
vKujPtSHsYctsJEWyXdRLiRHoHpPeb7dbF1bXMh0t8Eeq0KweouGGns08X+ojupDsIPl4WqQ7a0T
RJdFg74ld1zOULkoo+lORTI9REf7oFg5oX05NYjwqq6IknCOiAl25FunnF9z37uOgnCTTsEBBcuz
3jM3ZcjpN7cPVuKhieuv1Y6vJ+4cOtTDgENImJIDdrZ9iLsyJhCAqPAyDAPBGQ7EDqGkrUXRRqLb
UBzxSxxkF541cnCaC/UMelSRJ0UIykhglupXNWQQIEKeawjj47xaGUCCx856QRzhPmvQHJyDH2mv
7YMJyFtjh48oDqxhkLhtYeU0HTfjytTv0z54SgC79HVyB//8Fnuxjl2bMhuExtAaGOf8jjrsK0OK
TUFiSFnP0k9fMyt6Epm4LMtpG1OcMnBAqliVo2i8Im6l1VyTIYSnomSFFCoL2e1ItoNB9RYAcg/d
jPBXba5SKy9Rr5JLu4RORK1RdTyZQXcwRlAZGHMvJsOLyYqAaoZZeeUoWuwSkaSGNyWLvLCitwFB
C4g3F9Diwz5d7eDUotCDTD0aW7KiVBy+RQhlgCrVP1QuJMR1H6NxNWcKfjFeDt2gLvQhMHg3hU2z
GbYpB3Lja3tlRuEeIAZai4e29g9qFjqibXXvrQJkUd4n0mIn2lSsAea5kYIsSCHNbT942wxyh7qF
Kw6WvwgrnSN5ryx/KX3wNASiUiu8bFL9LWayilCuTIPcMWwPmWvdF2H4FBM4DGzZ4zSFW4r91pYY
3pxc3uhGj/z2uEvdemdham3On4h+BZm1ayACMm1gOtj2UZg3FKSLZZj6mwSBAVJl/rWKhYatSd1+
vg0xX4Hd7NXpIHJU5W2D918g2Lx3ZLj6VzMNmew4MW+j0sM6zxtKrWHXmM7/FcapmVAwM99WU0le
9XtI/v+f//iv//m/b+P/CX4Uh4JNUuT/yDvKHqK8bf77n4b+z3/gFqqXN9//+5+Q8duWZ+ie40hL
cG7ogvffXm6iPFCf/hdAL2rw5qQ8hi7Y494/dkl5F4lhYYcZ+xHKhohQWAOpUu3vv2jb/qJt58+2
hYf57jxERdOJKJbv4VBAN6+cIBuC86nNNg1LeUZ0jlXJEUFeWgT5edy52nkalSDpGmCVloni+udP
pjr9x6AI3RUeKEfdlCDxXe/PB8t6rWzSKadIsOnrCx35rkvTjaKrKUjii8+bMqy/2jIo4nSFrnuG
41qeev+3CQDF3cmB+sJjV7nht8SbqIIcvQJETi61W7ivB59wspbsRxt2oyawgMX1XpU/zkhv3fdR
C91sEnXd1efPdTo3wrBMw3FM3dGlkLpu/PlYziiyuEy88uj04VMgMRmhtfy8CTWKv4+yasK0Xcdh
ETLM1knPYRvsDA+ZnWNgxfYrwHTEJSOkfctYA7Ofy/ktqBDbMkSHGLLZDuefN69W1+/N28IQ0nAN
m84J2zBPVj4krdKfx04e/RD0Z0rdB1gTzX3TQldcJ0LYm8/b+2tROYBADdNmsl3G9XRRBSLqwq7r
ydoEAvlwqyo2IhmRkipz74vJkyddE4YJ3YFFFFA3PVc6J5NH7NUlMzg2xxicVxqS3uvChR0hFaeX
R6LO8gsrcto11Z5gIE3PMGzDsU/a8/ySyi0UYMC2JTsXKZJRUDMVFdefj+Dfa1I1I22H7ekyaycL
ZqZGDvwO3UpGu4ZdOogojXHSl/+gFUcIzjoTsLlzsi6GuG/AFNOZRrrJfpoD0mhG764/b+Wvfc+Y
AeVlcnTg07Z92hknjtI6HWR9rGuxyi0b0gNh3LRDfasIGknZb6ySLKyukDbzUghKGSpUludZ7r54
kg9mT7L8Hcu02RCGrVbTbxYodq25NmZRH13dBeNyNbfXFDOdw8mMQACh0d4+J7ZDLkHRQUXRPQL3
gJ6iL9aQYf61aDEHwjR0wTZhg5wsIiHrrnKGtjwOxMiFtdKIeiXbOq6XGVeI0UMU0UNwAWXLCGIJ
OX5hiD+0RtJkzk3HZgmfLC7Hy+w6yzmMWgguzstZRChzjSt9Nily6r+Bvyf7xbU5j/QvTpsPe26b
lqfbBmcBC+LPCdACx0VUdyiPjV43V42dgIKvjGA3ESNZay4UDpkJkM60zA5UP4VutSanZVfn1qLS
QY98vh7+Xg4sBEuZKp2DSZ4+DcJXpeXAxHvU2mI/JPahGN2XJmy0LybcOjXA2H96a7DRaAsn1/2z
22UNa05iiwKrAcwvrXAc5WIgddWmL3NZLoTcj8SHQIqS0i2XQ9RC6/Dq1RqeMWhlPO8SQTWYwqyV
osDown3SrnP3uR03DddtCk+mGrkv4ojAdDyYI9LunBqHM2Heek4M06YN1aLzRa8+WEZ/dEq9/9tm
mlxblzEF2McMeGBrEmaC2seE9rpGXvWHHr425ldu1KkLdzKOp9beT0rU6wIXFb6u3ZCBzMUT2IM8
/+H0t/xqw3rLtffzRWKoyfn99FSNOpgwYeAheN7p4T0SWzBhFSiPehgmOz+xyeRNAAQKqx02iam3
52NgyqsqyezbzBH+ojMbYx3JABphW5+3ZY4sQcBq3jbOZEIPTRlGBUfL1tV0hDk/f9q/l7Tt4V65
hmUQnZTOyaSYQP+k0DtxyNxQ32V24N6ZESW8ceXMX5xRxt9nryAIRWN40y6g2xMz5kKzDyrTSY9F
HhL76efNOKTQSsTdgWDsOpqbNdriCyUQR/5gqUoXJxtChtl50J0BKFQPx3pH+dn48Pkg/H168mAm
/+ecplBRPxkEX8yt4LKUHXujWBS1fQxG8/h5E+7fA/1HG++3jd9XfxSMRNuyDK+R6ul+KG4NJzIJ
8YmaYmUjPzOggDjriC1CEwS+dW6NBbUyu65zLk0nv65tB4ydGe/JKqw0qK/hv6m+921UgN7WUDYV
DfeEIj/nLr1P27JYhpAjkt9LhjOtkHuI7547YyQl2GU3eSNWluh/wJ4zKebr54zItczlg5qDydTO
W+lfslUJnc8PTprddrJ60DWYwJwwoLjYWcAyDxhG0576irKWvLiTU6sjKdFSrpq2mzoA8igS7cly
tJ1NCQBZg3u9a699qnzS1gIrIEc4BrIrbSiu0Bm8R5V1DUflUdhU64R+c+fAOmWHXNdzfcdFBKyP
k265qyFCWAbBeSoJUgTpMUXCBn6B+7DVwes1P9qkvJqktjNG+wtv4K8ZNC1hc/nBfbRd8y/XscST
iwxwPAf0j4vFMI3GRenr7cVAudjmi9XypwlxLWU4PEFbwpE23uqfprK3xtGEu0zjakHBr6yA+w3j
PRWTkLZkP0xreGgaz/3CFJzYLRo18BxxLzybGkPhnTSa9A4hKu7HR1+vn9zQhWKqb4hFz3dDj6OX
T7DcyS98vZMx/avNk4OuKG1TByQbHOE9B9dGLQKSUHN4Dl2Vvfx8TE82+a+m3r1ksgue451YnyRP
gigqvODYwQt6O0V1vgdF3H1h/T9sxYZwzcIb97xTV20YALFUBG+PxtxnMI5r+pIr3PBFX5RB+u2I
+dUXZUjRMuCa+G5sfjMmkRN3DtX1PgFzhxIqd9rAJHJhzqBXzeCNBDG4dX9Vj/EXVuyj6aIaSV16
XZ3rv3r/t3Zxe9xcL0P/EDYe0dKuttZ+CY3trOfu/87Xeu+i4Rm2jVfgGJY4cTph6WrztCr8w6SS
HhRHP7UVB0In3fqLzfZRp3AxBTdtXUUbTjpF/qOGcq/3D5pHstEhxreom+QRjoD2ix320eKwmTRH
QOKHqOdJS22o+bZZlBoMpZEL7AB0GeWgX43cyTH7PnJS2B52wxXWX16qQSUWqJPCPRBap4TSXFGw
tpEJ5CkhjPxmTP7u85310QAyRy5BA8vSubD9uSqkDMVYCI20sgFTnWrR8KHKDfP8++cNnbjFqmd4
xY5HRETCjG2dnNN4FAIlyDo6hoJTU8KK8S54VsuLxrj/vKkP+mQ7tMWdg2HECf+zT9FouYVD1e7R
0ser3mi3qdbewFr3v197NMOlnUsdjZ1GPhxdH6Y+oLi9CBU9w2jDyDSFN47Mvji8PjDuwtJ18jtc
3LnMnmynKMz61i6r/Ki53aGK5uec/HuUwueN56AvY326m0mOfWENP7BTtGob0qJNk7DLn6PoRrjA
kdPmRz5ARUMIDxuZKMgthnOihkpwkKJ3h4O/877o7webgJYJIRB3Qfbp1KXrOKr6ps3yo68BFkmH
rgadKDuoM1MLet5CX9h91H2xEU6vq2qBCqATnJ46lfDO6bmdVnUaC5KVRy21UK+HdiRoAWVSaRo5
4N58MLOZuMbxu+KaRdV98ZIi1/z5yjXU0jw5HHgIgOLcPxxXt0+mGjoXSMdGmR2h75KXVqqwwXae
booy1cnQohXW2CmUeFxwlyMZ37MxhqG6Bjn+xZN8OPuEMIXDyjYYkD9nv/etpPcCKzlG4XkPI7cC
XqBBfBaTdUQ+9cvRVx077bjN0GNipenop2FLtxqlFaVtehxaY1U0Mb4zmS1Pv0XmG6yXUhZW1e9J
CYuFvPYci9J1f2vBdvH5DHy09rjemCZOiiHd071WO3Ybof6QHI1ienKtHlr2Bs6H2k33VRJcW3m6
+rzBD+yi+L1B+8+B1vU6yGB+T45poaA3jUn1V3wTkPJpMmv7eVsfGRLcX1edLgz0qQuQd6WVNE2R
HClC3wzz8M0kF0YN9d4erVszq49JgzzB521+tJBwcxhPQiEOM/xn/+BXTYSb+/GxKbJ9lhDommv7
rey170nVXzadfqUIZyWZ5c/b/XBcXU+qg41w/KkREZU99KEXJ8dwGK/0IAAq2e+m0tiFM+DE/6At
zzKI4uoOzuOJqayCOO6djnHVJMI8NSEbgBY+0DRYxH1r83ljakH8tVM85YZgIAjxn+zMMZyKqS06
VJPsxLrrk6G+JJ2nP3zeykfTRvKGO7UjLM873Y+OOVCRWtClqoGU1M6np7IuLn0gqwCmlgGENhk1
9cQWmy/G8jR1926Hf29ZTexvfir4dKNCQpD+FZO9cGpz10NtAWZZbDtk6BuIkKHgeTOQaaNIsbj4
D/rNoNJl/Fb3L4dSDr6ut2ZyLAaqrghem4BwZ+B30eRMG68yM+B+3fSIkRBPblw2XwRaPppdIdih
grscAeOT2XWgJgPkpGF3k4qwaG+Um8kDEPl5Lz/aHELlAUiSYuJPvb6qsWAFcQmahE2+y0pgTTAl
SAAPrVt9sQ8/cMaEkB5RfsbK/Os6HIEjC9OohoIl1WE4JzONug8hgLz8wmv4sE8uW13qHCBc4E7W
zZR1EYiL7Dg0RXfjmkWEhqo1PBpQhkM6nH+16T84KVSaQ0LSbgryC6rjv61TSPXyVkwQlVNmXm8h
HCO1b4Ab8Fzqe6wW3j9p+P4Xx9NpfuXX7iCQQcSL/xFY/7PVAKK5JIny7GgDVuoFlNHAC3Nqp900
QngMZF+NGgK31qv3M3NOt7NsryJInT5fQR+tU0cKE3EsLuSOe+Jjl45M86yc06PeTA+tEV5lc/BF
Xz+aUBVEJ11NaMg+NUFT03WVZSAtUppAt8jxecD4IJyI6/vCdL4IN3/VmHr/t9nsvbmu0T9Pj3EZ
3ecFvBcxMFTResi2Nk//j7Pz2nEcSdbwExGgZ/JWtlROpe5qe0O0G3rv+fTny96LraII8cyuwSy2
B5NimsjIiN/cnrula5jnKq8u1RIqAfb9WM6gY0tUxckl1kvssWohhdtEcp+qsHgcMyy2kWk7PyOt
j0+3R144jDz2uDuIbTQc5xWOrE89EYRmfqEj9ZhjjY6L+mMWrdVk52V0uUsdXkY8Yymlk3DMdgdv
VdeHKZJdejDTG72HBuEOInuy8hxOX234z6g2ILRil+ljXKs6kLpQOwClht2ZDj2qQiNSiomqbxWf
dNP2cK+yzGBE3amaVpKihZ3s8FqUZ9jlDTxPiqpIsZq2n7KLhUDSRsTFORTh99vzvhArHJ71KsAA
iuhAEN6vuOr0RuIGQX6hFgtgEjNvQ/vQ2la6idXoBSmnw+3x5uX6vwsAwMHkJrFNOgOzMFGkXWXF
ZpJfdO54hMwj2KmeDRY/jsZjYEOex+YRE3e8V2vFgp+UD3gYJfB3kCTFTqYdHQrCI9BJc4RPgegE
mndBtHINLU2Lq5IV0sEwrCtASmMMYLuGNr9ECYZA9K6zbVcC9s2crEC1poQmTQq0ck8snYE3g7qz
hHSsclQso5K1yAqYmsYE+lSP73zYMLcXYfHrNIuWks72umqZ5EakeKNn5JcpqYjTE84/sSEZVkln
IgbV1N9VMwSifnvUxc/jZJPx6txK8wSmqcoxKmM6dfoYqJ/iyGk/9GZfPCgiSFfwGEsnh5cWAUW4
tFTnuUqlp7XqFAzl9v0fRC/2dbUWKhfmkKcw4BJN8CYTlvzzN2G5yhIl7kuRXjy93lM3P0XmP2Ek
/kCsVcTL7Zlbyjyp5XBsNOpGBm+H94OZQa7V1uBlF9ftPsSxNNFIv2dI7MFOHVvjgXrFDkHZ+8hI
V87rwu0jHIZ1yFtAJ80LpkmAEXRXKeUF+yrYyG4TfC0LpONKKdNY2U69ctstTSvCVJZqOwjcEazf
fynwRT9GRhJsRPfJrqonD1YluhUDtKCx/HN7Whc2pBAGGBr6LhJ9MgtFilMbio9cyaV3NERoKOOg
DKXg43Z7mIVL1SUZA91iUs1U1dkwOsX2OA/K4iJMSPxALZQJjuGz7of3+HVBjLw93MKKkYMxdZRG
DEqA8qvfbMzIKiO18lpQXtKU1EHiI6Qo7G0lIfD2SEsfRqOAqpABuEadPy4BDDqFHw0Be6P6pE+4
PQPH/oKL5AcvBk6NCG6QtsVKFFkclOespRo6RZl5cmsK6tBlogeXNMit8+RmaNPkzxStup3uJ8Wz
CpzjMHVltjKtC5uFSiNvL6HJh/v8Mi7jMtAMeD8X1agKlHVwYIdtPBz1AKGB2/O6EL1cOlR4FHGH
YD0+W8FxwKNXtaLg4kW5egirMnpBRdNdCSpL+wTRCfouDkAWnkHv94lI62DELBKFtiZ6CoGpM9sI
AI7iHp/zL//DF9Hm1OmHoBQ4z7o0Wy0n1ciDS4VGG2qIg3npTH94vT3KUph0AatpMoOUueTsoeVO
GhqEA3sjsgacqQtPQcA4p6iSuS56VCBXLKPYxYFT4POIEqYbVu3j7d+wNKsWildCtul4x84Oe9UN
QdZoo6zwhx/SAr2pYHr2kcG1I/3u9lBL24TpdHT61LZ69dAZNDR4tcSlyt+WuIaEPTpPRaKvnLfF
DyJRk01B5nUekANlEGXrdeGlaAU+BJ61VX1kM0zkYODLrXzS4mDyZQU8mn/PK/tF07aqx8zhyYHK
rWe42cOQu6CxGuyUIiTcb8/g2nAy1rwJlUPS93D6jPBStv6nym7uA5Ge0IP44gv76+2hFhdLghvp
z6mwY2anrbQqL490M6QQZ59Vruwyhdtze4ylEMU/mtSKbtl1X8RXctR58y666ImO4IUDqcp8wXlv
bZzFc2bT97GJUjyi5kkB/WnU3JEwvsAZfPSG4Igw6MGo2pdQcU4eTrplpZxFDMk1GK1/bn/kUiPC
Bb0AmpiXN2D62QkDD9t1FriOC66TPvb2qX9S4K0cS9yAnwK0UPfkJpDG+dON2ww4YCtYXyQCdbjb
v0RGk1m5k8qxA8JJFo/EPMm01BAjFylxOfg1coYY10zJ56jGJsIx4IeGhX+ekv61UMx//WajrydB
HDAJSJTmMaYzm05pCwrIRpjfe3ah4bXtfdTbfj8o/muluGuVT3kO3n/p+wHl5n5zThKkPfquDeJL
O/Xea5dM7rZJOqSLDL1UdoUa6JuqrPQPOBNNK7fU9bmRQ9tUlIhygv/xfmihYCmh1dRcBxyT/KLf
+xB6b6/j9bHRVZC4pNaUAeVz+/0QAQK9epTR56BhVe5rL7S2gJUc1KcQGb891HXAYShAItwzhms6
8ypHWVa4S2IPdTF7xT3Lgtk2zWAcFyMmm4nleZfb4y20DhmQhhFYY5qWV6lE4sR+DTIsvtTUA5Fd
Nv9RVfQSkUW8H+kBKEVx0kx8ebD5OehDcQec7FPUWCtxdmmGTfAJZDUkpVd3iI1/86BArbkgUnwv
rOS5TqJXVbSH21+7OIypyhyDV7s6fyU1U00vdHDiC96viNvWslFVfKew8HllHH3hPJBnqAQ/cpmr
hmwKr0AXeZVcnMoTZ3woUEupYhZzIPj9YvWl9o8UpjWs8NTTF/7sVPQmKOrjn42F17ZTA/urjePZ
3gOSCam8rz18TR3Q33gcqyfVKJtd3k3NLskdhHpLCHN70ykTRC+c5k/Q9cbDgHziFm8UtAJ6E8sv
1ALzX3UtUbt54qbHzlfpFLdlytOpt0IERTwI0WrSfrS9st5CyUfIqB9Avo3o127xICnv48zuNu2o
dgieI8ndlbjI+E2P6LfbV8fS8u2T1SgevsS1c6RD09w3oS1WnhULywhEDdwCRSlqX/MiJH4m6GkA
DrsUPsosWczvnBpdHNCfKv/9eWRT0k0BCE4En4NqRYFlA/wK2mOh/QVm0J1dusxWd+RB/a9TYBpW
tny7U2ijYDALZFaappOe0gSoNP93SSNV8nRX9uX1tnw7xLx+1JFadJMWpxcD8LqmIRw5oQMRGNXH
/2UcKpIArznW835GmKD+i4w5oNMQxXYIiMN4ZpeuTNhCrCSRkdheurMa+cz7sOwnptlIezJeCsUT
0iZAuRMa7VJ/6/bnXN/jPMwZQz6EoCPMywAwQxGYsfDkkcJDqvdXQ7SEDt/72OwVCKwhBJMiWXN7
1IU7lXKASz2MvhDNitmtg+umkvlOlF0QS9Hb4qw7JwRnzwNlOLtuG1RnrP3tEe2FsCXhYbIwACyI
0tj7GR0Vr88BxVJFIgNXN64K/RNs8nNuOuBqh6QprSc9jJXfVWg1X91cKb9PAc7nk2JHDUSUMT+K
PkLOKiG9cQShzx2mHjOnJtsDMa83RSq6Y96jipRF7XROkPnG+6IMfBWRLbr4G90u7xTcBwZNIBaY
YrYO8zuMEeXOtQ7/TnWqDkHYKd6m9jxzV3QQUaO0+IpzSY64c4AvxYSd4Z2CQagPwgQs36636PZs
eoSFIvT902AXBGZ4qCeYV4jSGhevGBxU+REA26Vaa92VbUC1J/MVJE364gO+5dFLSLv5HKaBc1BU
mwfqmPe4QI4u6J7Rviia3/3jt0SffvSVlbtxYfcRggTlPWIKEMhZOpuDPR+L0o0vwIx7uM3EYwf5
zwpO7pSP30a4yp4pHgcUNG5vh4Uwy6OOkgZgYC7LeS6iKzkEUMElFoL/p0HnQRkwWBveEPXKzlt4
MJB+vBlL7sw3CaRROMLX6zJhRWS92X3ILUwWBK7Jtar9VDTvs+YmOAOEj9GUr1TVFx4MEipA7xUK
ofyv835w3W6iqM3o81aBNqEuZLXS4iT1EUJ0e5SE1C7ftk7qbdpeuoohMPhkDD3E5gqe7sqpN+f5
LAVjYBhUzLgLeFHPuSO9HWYKA2KZkOLEERf3+dT9UyODnuFilKD2ZGbmq9njR5D46M36hY4PTJwa
z6UKYAS5563hoRQ+mv7RibyvZmAEP6JCfIaw+pGmye/RN5+wyzqmWKwmUWoAjqIu0Oh43ToKB3gQ
RrnzuvLiVqiBF1YMx97ZDaH1PQzx7MGEeVMrwz4vPOxT6oYHvwEfGC30KHKwsyy0H1HipCuzos9j
PbPiqFwn0OJ0MuN55pZa2F8ZqD09SaEpB7+YkZCg472qyjkYgyfJhEvjacsug4qQn5CoCnqaRgVe
DG5zMMVwTxnrFCIPkIfHInruRqh1iCroXgju1rhT8/KTJoKVjPMv6u3ty+g/P9ym1EOLjm02a58l
kIFdO3DbJxPRikL740fxxsUrvbJ/GPl3sr5N7rvb3B+PMnmxTP/QDv6WX08vXn4Eut2XEQYW1GMo
+MHWxON1wLOHj4gRU8Dv84UCK1am+daIkWxhRfr+aMPN5y9qVt2FSniwsuyXqMS+w7a2t36oE9pB
46UBB2hYhGKQMf86csj2qSrrDGA/5wCmKlRxiqJzdKnDWn9QcDp8SFrmIJPqoLeHmh8XAw4vdxY8
bepb7IvZ2a17ynRYneUXU2mKYyEs/c6vy3EtoScCvF1FRrH4FKqTNI0kuvl9hEDyxQWX20cAJuBD
qNVZKPqLmrpru2VhGKCcIEhthrqaN4CLPXYZRMGoIferY8PY6GjG/usZA4NBwY6mhgkcfPYt00i/
FI3K+NIZAfJjotuEq03cxTsLcIlKAYa8aV6CKae6FgHaY5e0yH/T0fxKeoUmV3CUFs55Jb4aXfHN
8unP3v62v5WNtwvFcYNTRleW+1KqJ8yOm2gaI6zsoHkaBNmEmIyNZ5qb2OpfYLHtxtbh8vfKTV7V
PyZdeRA+bBNXfVAUa2VfavONKRHchqCgJ4k71H5m0wznzEXlM/DOemeczBSXWiroYxtuG6DI+RQf
Ub8DRLCzkfFmsZF/jJq/Ati3Z0Sfp5Hyd3AOIY7CQFevtm6H+VBOCoO0JWIhyIwi2ee4E/mXKces
kMeVipSx2DtD/9jWmHVgPI/InlQfT7/wd0vJQ+8XoQjQexij0iL//wnjNP6gyJF80D6s/GTZxn63
iPInk9BLEirV63m+HYb+5LeKinop79XhxM8cOzwvclC1mC1E/bOUak8SjGFRoa3KA3/pUXeSf2k/
o36NQGI/KlvDXAG4GXL3XP0wFpVkiKyc3/c+DHS09Edkb71zDU4qQ9XLiPwdLw8GjEQIIcZlkjQM
nlSUUVRySPd7IxFV/ueJarVU0EoqX0Z1JCQOYSklbDMXQUykK/3QkfqLaJbzjT5Q1tz+XSjKvsv9
lZ0pN97VR0AmljcTIKj52TSLoWmaTPPOmu0/hJOrbSv06U+EBWyD0tDAT2Ol5TGPBn+34JsR5VF5
k9xBuDVKiOTe2UbSbjP600EPqr/iLV4GaTBxjvEkvaKz0+2NtDgu8F2Qh7KDOz+CiU8pDY8H7zw0
wYOtTI9xyXXXIkHZZeWr1Y13Sj2ecVJIVsLQVbbCBpawLyprFKEJgO8/WMPfw88xHzsLC4ibCGEB
2L5d7Cr8L4+mFYwr6bO+dGIkSsdAPMYxr0BLGKAhEzr2yjnVvPgojGzc8eV/PKv4XJjuAG5jan7R
xPdQ/88QDBZktDYPcryybeCpvnGozdz+aDZJ/7N2WrSc/LY7hIFmPydpA1g1E9Xdv14ccgOal6hG
UKOeF3EGI9eCXG2VM2nTJfOUp1LDjxRL9E3e5t+11v7Eu20X2WsyKgubAp6hpQtatZYkarxfm4Ia
VZHaoXIOK8d9MUVq7S3PjI46zf7HgkfYriwnTHySEH1NL6mCleO3dDGQSdi8dyy5Peb96cxMEOZQ
A+VseuV3vZ1+dkP5OGBvJA9DJzUP/eh3gg5WR2gL8Kxvm2iPf9ouCoKVgLZwR8mkxgaSLVdh3rob
8NzBr0WVBuvRt1Qoj0pgrKQ0S1uTaivlVlIOi2tZvjLfHP6oxwoKpoyHRZnd7/NQ13bNKBBQAyV8
rMGs7aDW5YeCxtTWVpCQxk+dWmSmub9EGvjIVftwjoVroZuFFnGld8m2b3Gn0wcPWeQCsTzdn9ZY
mwsn+O+lyU8HIgo97/2vrpsuyydDeJxgnJUqbWMCQ+MyRG9+BcO3EI5BOlGP1v8eXn32vG9Dcn+3
nlgDVBMqz0dCO/6nRgrVxQ0Ab5uVUHH12CUYMx5RAlgGCdq8xjOgPIn7MeuhIiU/pM7O9r0flCS/
ZE0uzVvQ9Ij2U9Z9tHJxX0KMvX3s5cTNbh+SM2IV9TqYHHP4thpXWD4Kl7QIbgy6cN8HhVoR5f6V
fbc0rXyg/A8w1SsEbpS2uubHrf/SWVKCQXxJrPAJy9JXJFD/NL26Mq2Lw1G7JW8BBXVVJzZEUyHT
0fkveeZ+LLKOp7X9IlJx6hT3j6EXK6WZv8+a+TRywUCzlAphVIbe78+2nHSt0hHk82yauDlKqnmG
ksAp7Otx7/SVehdo2ojRfII/6TAkd7UVY+JpGv5D0GU2ltR9S4UBNB/wv+SHX/o9nr+Kdy7NIrsr
Mjv7HDdT+FL3E4aMWVCBrurNDUc42Tcj7lGemCifKaG2VxNhbS1/sAHGD2L3V+JuqIzqYaxt5Uhm
GR0binv3fh5LB+k4fchbfCWD3icnjSJ775pT+4saF2jZwTS9vZoC41S1RJwnjDlPGcH6u4+TKGbM
LXLDheLcU/VAICoiSCpDHe9aUePeaDZoz9W2h7v25GLV6+HmYKC62jeTjranWb5C7h2/oNk6PrSK
09+nGuVio8bHychK7L0QE9xablyc0sHEkysn8IRDoeyyRG/3hdkBWUpSXuZ9Gx3cxKh/3z4aC9EY
gilEeJmvu8TM92uq0cjsRKGKs4k38V2uxg6OIm50uj3Kwk5lFJ6xgJWwcZujetLWmoYppDRbqFga
2X5lbEMtwZa7BJ6V+oN39Myk/venXgqpGYDpGPLqEqDvlrta0opzgA1c6RTfyaMRjJlWEs2FqP1u
GPnnb+6aNtHiysXo/FxYXnnMO1fd9+ixbctAYeMoUIVvz+VCMJOySPpfHgGkl9mK4SttxIIO0Zkd
LH7r4D0/NFVoAE2H9Xx7qKsKKXGbqZONAAeUFG3o998W1VGqQ2uVIp5ZeaLBX26cEXBb3etiW6pe
tSswr90FZHlIv5cjMm0p8OTbv2JxiwLrAG8Ow5NG7fsf4eQBqIKp4WXGbPxUwr46ZIFprWxRGbxm
wQ2UP00woP5QfeaF577v62SwQnHGvJYbvj3YRXj8jzg9T08RShX+29+1dCu+G1J//2FhbWaqLwg5
Thy99F4VbUuhH1KlPiCI8SyfC/hm3g+D9RRr5W7IzJUs4LpwwSOFVEPyVU0y03lWiL5IqwlsUc9t
h1ZKiWFK6WIP0ap7KilbRcnx7pg+9o11MtX+LO3+eLp/HIrwz+2ZWAoPpgVgRYXeofFEfD8RnR9U
gxnh7R7q6sugOzgAdf2rEOkXxd+aHV2h2+MtHCGadwb4aIBJ1/c0GvV5FYjOPveVn2yCyfuq9u1j
1a4JZCyOYwHiAA1HgnG1c9EQJ4/2nHPgbhCmhw4cVCufsnQ4KKrR9AfMS3CVP+FN9BlToD16bzjn
qqhwnqJyYZfOCsj0Cq9BGKCYRMSBRIUSxnx9Cpf00MgQ4qLt/ZBaryYazDZABryjzybeqJuucE59
rmF27W8j33r10SS7vWSL3/nmJ8iK05vvtGNMhiPeNud0ciiZtyc1Mlc+c2m1JBeOKAKOCTGr90PE
RRjU1hhzX/y/V2vxyNNOcEFHAglB+Ob9GJhVpgMNPuAZqrLTI+UQZuGh99pD3JSvrVc+IIK246H/
AXLNwbam19uz+Lc9PY9y1MY1lSIhCdycL19NTd/zMnPOVI/ahgew7WPFaFH52kRVnKJ6g4FtqHmk
MpVZbBuzwooxz9RLYsbqHS607Wfba92ftEfHr6Xpdvs+8PDRasdq+OKXerATsZPf0zxwcG+zIzwn
0gqDUBvvU5RUnefO6NRTXoDwoS5v7qoOpvHtb7zi8sjdytMM4JRJaw2hn/dznORmFCSItmDlEuz1
Kdc2ueXdY2C+xS/0Dg2wJ9dFjD7cttvE2ujaNG0aNziXLnEH21uE/rNVur68o+bz7lLQt2myqcz/
LMK1RILQ8FvsuFVtNyKlLQujWDZmiPK4uNmiXgX8BeOn9WtmKT9hO9PJAkilXSETQScUo5sM2HAE
9heu+VMDK1gJ0ydX6dbgA0tH6O1Y8hS/OaW0O1OnKBirE7aF+kCoPRrQ53aBTZZwe5kXP4uIB/eY
noU7T03sIfDMqg8ZqpTWMBXesv1uNbz+bUzMFw5UPywJOiRM4GzhFOy8IaqnzlnXB5eKLzYn+De3
WHA2fYOOYFKdPE9PjtPgjFvfC6MPihiTZz9Kg73hjtUB74psU7goGBah4e0KulRbxxlwt8mEfaQ5
EB2VNMW+Oyyyg9eEOBSmbvK5qoV76iP7Rx8Cv1ImpIhWbo6l5I6SMr0L2HzsjnkXa8DyxROGhIpR
lqcBpW3gUu9lbRgs9SOouVckr7HnnMpnaQl6e/kW0i0GpxNEMZhgNE898HkPVOxD3HPOC4z1A+5M
xRqLIaTVZJfCoFt8e0R5Q8xWEmlNqk50nwA7zjcMojOtiIGhngOzfJlaFPNTvb5zKuVrWpkf3Lh8
lKL0t8dcujlBtYCHldxV7s5ZvJ+ayTJR1KfygEHCR6tydkb3rbTN6JwXZX+sKAPv6kQjOahc97nk
oG4KBdXEmiflyoFZWm9qIFJl0zAB9c1vcQOJFsOhMcwL16Y6a1UPbptgr5E82Yl4zYXzQ4p9+6jX
2Al+7rdnYum4vh18dn9H2CD6TQfKPLEmDB+Mf1IzwYA+Olhj/uH2UAtbi+eKVBgC04CCxuzIUvzF
HC2PHLK78s5ESNvpYgsbFYiS5TReQLl9cSzjW2jTH7s98lL4Y2LpBXLB8qCevVTUJh4Ng/rJGRpv
sKtbdOlrNIPB7Ip+bWfJbGS2nWk3op7BtqKlMs8ttSTyWlStnXON2/Q+ypXoGIdoDfIS/q1XJjYL
vZN+ztW+OqECX+ySEj+ZUKWzU8SNVNq0jU+3v17O69Uv+u+9Oy8PlV0ydl3U4vrbgGJJ+vFBLRpQ
BcEWhsGrEccrheSF2QabZEvhLy78q7OVDj5/rNfKv8jXVoaYYxeHmLJVUzSKBEWrR6elNWF4jThG
Cbq8t2dvaSjICyivGLYEXM2yT72uHWSODHHGoP4+8IIvg9F/hHJerwTehVXiwvzvOLMrOp4iVaDF
Ic5NV+h77tBXU/HhjeOnMZGXBNWalKSpX+8LRsRYgAcEPPx5Z9X0rLEU9YStvGclF3sME+ygcmWb
YpCNJHnlbQXy2kdRaViJ0Y/ApgVTQVcB6Fi5avYUdQWeMqqm7KvO9p5MAQp+IJrtPDdHlnJEDjnL
THVb8BC6wxzd3HUW8BbHioAOwxveiNI3H2Rd9s7KAuugmJV+qcxB/PTKrNgruusfPM8escHoW0BH
7oADZFUiQB9jYz7mzr6aMMLOaxObxzgXWzfp8rWn+EKC+G6SZstSYTnT+CggnEkB9oZZfUZo89jW
/qFrpXqxfoDsfRRh89FS/VPcOafbu+8/wNXZ6aVWJlk6kMstiCys4pvUDbB2GuoNhcCK3tjJoY5z
T0Uyh3+XqY95ajWfgijG6yd2u2fbLjGIRFX/WHatI58A2tYaMxzkqqbdZb7mbLngbRwGR+1JR0R6
27gRNdaqaI746HQIcEXdP0EItFkLrewwJUb0qdPiNsXTw4s+QZnECxhFrb1byr1pVe4xit1jVwWn
HgsUKrbVxohCsvXQPOjJGO+cBE3VJjGKLWcILFMATX0ErLXlBZNjRzihyVURisemHmnaT+LRG5X4
qIs+PGVxlz4Wfogjt9lOp7z2EF2KLWB2DU97Rm2NewwWkotOveARkyo0GvpWofoLq/Rgp72xL1O3
3wdqPO15Xqmf/YbjFDlWsG2TvLvvxgEh6t7LHkZlbB/SJk5fMLOp7r0Wwfeq9qMHIG7hSxHmyS5D
OhgrO4S29aGvgXCZ1d60A3ozU/haugDpVVUxDknqxHfwr7V90E7YVY4TPtkE2a3RhtMud3C48psC
yIKvIgKUTDzwEjXZ5d7kbeJmBPc/RN1B83WsrwXKFuBujV0dA5jSBBq7rWYE4Pi17jixlAeSmPpY
tq6z7RVFYHFiTzu1jMUubBtwYrnlbtqoUB59NCcPY2rjNdBjnJnmMXaHaeRt/QAoseFN0zF1reBo
G/VkbwwV95+xQD8uNAp7E4GxXz1XC4kH5DN6TrQtILjN42obp4nZTb0FKliDfTzx+TZlkq1Zl5ve
NJVNoln5a9DGzkZJu+RzqHQjXIWy0V/GyMKvrwHAtu27xDoJHwXcCFvFXexP2lZVW0w3PNX9rTZW
AgqxwfGZeLHz1S56CPyheSAXCcCPpB/yVow7vatRpsOBk+2ZVscmqbSjWeCFVsX8g8K2qL/aY9bu
bM+v8OYZxY82J2IKN0ixZIcg0xhiQlqwqTdBGDtHrSuLJwfGxyEfKx2rFugZWciiOMGQwqzQtQ9F
knaHfipac8OzudiBUjLvRguTeKsOjSfgQpiOqQA5Ix9rqAKjk8cuKb3vTR80O5o0OGBb7ve6Kadd
3cW/46SsnypXwUQ2S0P1gWTDfvS1OvoYTk5/YSoz5FHKaJtnqbmL9Wg8tXHfn3RN0Dudys9a64X7
1G+iRyYJH1wlJteFJ3QZHKv4NIEivc9JX7dqO3IZTHq/gTwWnNzWzH8qEUCOSamb56JvwU/SVTzS
v+g3ESXdS6Xj0NCHeNehn2bsfYQXyXExLhxRtnwYMo31tr0g/gjz0D4gD5jgd9kqdwO8mW3oZqho
8HA9Ap4YP/o0MtoN7GOA3fzDPoFnUtc25hV6gperLFPwhHVcgfbE+3hLXhOWnijiFzp76iaxnMco
bJ7K4B71+w7nJtMaPupgNuO6LVZSAHmXvAv18tEsZWbgqqOeMOc912Ua53B54hcRNPea3n6qBUIy
KxfKdX5KgYlYi8IU5Q7A/e+/r3cCx4jHyj5XY7WvGjjc2o+G+kYq+geDkkvsTdsQF+oYt9nkV062
2IP1vv0j/pLk3n0piTivS9mQRUuB5u/7H1FmIW717WCfcXYN099ha8i3pkKA9NXq5OrqhvLUnj+k
LHgvXZ4BdJ6qFP3C9Av4M8r/rRPuGiRJ/jrg8jcqEjTb+h8rda2be7Uq/FaeirK7Sin+SvfB9yKt
cLqUF5Joq30UafrOqdQ1wdzrcAhEFuiqRAiCSJmDSqnc9kFUZeoZNGD9GE5+8ZCEWblVpog+zhSa
K92qpVcnxA2XqipEbVBss7wCG8q0SGrLOntWt6FWUxQfov4hS9pdiUqVNNeVyyBforfXfuEV+G7c
2YOzjqwGSJxtncvsr8eiKMojHjtbtqCKW+TYpQ+TL9Y23PWuh88IyAaMAezNqxZ5kWnozQ6JhS+m
hx4xzmF9cWe63+IC2lN5GAB1lG1zD59niMqN2nXPY/DZxsBUVZs9vum28uSExXHA+6TofgGK0yft
MbQ+356bq00gIUjA2mlKQCS7WhMnUTShAAd6KRLXOnJ2EypZmhQrFeOxj2r1y+3xlt42qH+w43iv
Es1nxzDtplx16sA+D4b+Ixg6e68Grb/toJUcbo+09LpBlQo2A6Oh9jgbyVZwEhOJZ5/zMcyPFQ5x
W08hDVOdoNwLdhl+WlO8Aoy4Prn/gZ3LjhLUs/nDt0GDwEsDewJNM5gwBMYCaYfh1+0vuy5fyUHg
BNKGpUl51ejxG6NDw3g6a1Z9iIuJ175/l/JYsKfqKYnac6RX328PebVNgDG+HVL++ZsnQWmWqZJF
gUrj1aa9W3yztXqDisShi8Lft4e6XjeA24DQ2SB82hVrXeAgG8YdwqbkDfjBmpm3C9V63Exug0yS
wfVkiqY83h70OjZJxj4xwOD6pSsyhwPmnho3wqiKcxomLxD3yX/FrlVh30iv8fseAcaArAJdz5VW
09WOkQMjA8UZ5Ia8Uq3MK7eN8jorzpVR99u28HM+N/b3t79vYRTEKimMcPsBEZoLImh5GaMVGOZU
L1L/VfXy/kvngjFbibTXTS1JHoVrgoSd7G3NQ3yPHBM46Sg56z4wltE7TAgtuymUeANusJkrZ9vu
Xos+3JdWc0c6tJJrXG0eOb58uVKjhrs4L4WVcRQFeHDHZ6UaxL4u8HQHBZTeBaZ/Kmyr3CFrWX24
PbdXIQ0wGVBmFLaA6tHdnQUazIKx29Sa8JyTxME9bHB21N0N+rPBytddryIj8S8KthQ0zfkDJncR
rx0SLzi7Y/gZYMmlEvpKJW1hCB2ABUVTTsH1dqwxpesmuwyBZKbbKn/2gjUA6vUSoc/KTcPyUAa6
Qtfjo+fSKkmic1PqwJ+KeDi6flL+ieMJ6chqSu+tUlkrqix9linxK9xxtHXnKXYfp0InMiZ4A+vj
I2a/8YG/c42tfV3jl+VXyr6o+wC+dq+2wgBZ3Gnq5CW2I7ERWvgIUe/RMJIvMfaodp0cpf2rtLHW
FOMlr+tjHysr997CdoSUTiGUHUk/Z/4bTGR4I8x8cP7tx12n/cAY51C1d7f3/NUVJKH7bwaZpVR5
2NR9mzMI4dHE+c0P/2ha/LMZ6q0uYNA6a4+Ita+avSGgjouwzvTkpbW/1O2d0xy88eftb1ramG++
yZ43izOB8qNiEf6txxA6hPQaZijpetdh+n17sKuc9O8E0u3iPQJTaN4fCGmOetHEhkQw+VE1BAyM
NCg2CszgNlUuQaA/mUb0jGTCyk1gLx0F9CDJ90lNSfhk3vrmKqdR2qErzGeWid/upjSNt7GhJ2ej
LtRtMDjdQy3w0/PjChVgN7HPRdehNZJZ/+Ak4m6cHgX7ojKGj9g3DccuMQCwO3b+mDal+yFDHo8q
R4tcMQ51X0J0YR+rPLQO2tiZD5jp6NSZpPqNWaJFA5IxOCh1Ze/GcbJ3svCw8dBt/uYEKWlGOgbn
3hmardtgGZ+a4rdKAeclwDR+W3fDeApU0NdqCF8gVhpXqiOj+2SOxR2I13ITdG72RGvT1jZ6i4NY
2QcgDHvX24O8aI45YXCTiqbYobj6aRrD9ohCsLkzlQ7Xdie3d05kllsqy/5dX1T+buoN5Zi7effl
9lZY2HcwUCR50GBdoJe+X5BcUeoSYG+C65EdXPooGx+KEYgn5ncBrmDY4Pkd+NLbgy7sApoLBhcR
VV6ixGxQgZEgMt1V/DJ5Sr2N0ynepfoUrAAitau8kfYZLQxoaGxzMHXy299sNhElU5yVUfyiN2X5
4I2V2Nqdl1DCVvKT0+jBD9VDoVybguZHkGHsHYoJg6uqG0952le4MBfND+FiZe13UfNNU9t+5VW6
MPv0nblLZQVE3qzvf2FlpH0fW2n80qR9vKFY9ZBm5gMFm6NrFq9k2LvbE78wIyB+uBukyhYX4Wzi
LTWNwgHnrheMsnMbUy/Feq7sdsTkWcfSHVn27e0BF1aaASlToR8EFt2ZRc7AVFvspvzoRdg4Fyf6
q1NNf24PoS1EZxpJbCPKFmyqeUN98GKv7/omeuF4fHPa0nqp3UA7+Xg4PgxuV4HPhnzR2WP0mItY
+zMNeSpdyh3nsdSM9hC2sXmaEAOHXtfqK5tw4cfR6CctRAhHR9xotsJogCT6/5F2Xr1xI+ka/kUE
mMMt2ewkqdXKtm8IhzFzLOZffx764GAtqqHG7MEAvtjZcXUVK3zhDVYImDxqu72jRRs5LQ9anlwp
411YZ95bZfHPRnRLXgtBUbAcJPTgy3NPfrOZ9arxGoki5udLfWGUBeOysNkw7AOcttquYmq0Drvg
c5tl0kZUNRWCMrjmq3thyUC4IHHzhwrMd30/SkwdyNJxKjijYbm32/mLMMW3SbpGBbxwFsjOF90F
JNqcD03yMkefUrGz/GwFJlD/CiEJ5IgMkua4iq515C+8uDS1UJCGGoew87qrZUtdYtrLu1e2zZON
/DpZJq+uKZ7TeHil8Yn8afUkZbX/+Re7kFrSaqDstSwn9d31VWtgcGjHQ0DsqaeoPDbVF91MqTEm
DqLcoE9QghvHbbIAYGZ5FynNVXXeC3cc9xtZLbhQSDfr6DfJEZFVgRadtcm+c0R9Di3LzyRrnzX2
M2ySb6bWHSeD3g6cH6Ou/RCaaG8PW9sI7iwg812+EKbGw+crc+nzE+0DhiVR5J/VzVSRZmi2mmfn
IBGKL0UT3UC8S+/Lduz9hIrOw+fjXchO4Xoi2YMCF6JAHySOKjRVKquxUo5o/orc0kHkiu/kCQy8
5D5o0sdSKe81e7yBlLKbrkbmF3cCFWgKQ/D4bTQZ3h+rIlQnHY+w7Kyr9T6f5H1qxPtcCzdjEPo6
DSk3GJyDjW/kf7fYJHWcMy4PVH5XR7ozcVmRlz1QVtbsy+YUbMxZtTcodEZuFXbXTIMvLrbNWqu0
+WFYrkWY9BxxUZAp+VmFVDfG1NaR/myjYj/S0lCboXDnfv7a/RGspS9bjv9NpknlD4TTgrElnV1N
WbSRrhROmJ9DMdzqWf0o9TpdhjL8KTv9D+zhrhT/PoLoCamZL7qPCE+BKF993yQRzjDETnSemwz+
EcnvuUQH4G6adfWprLR6x0+aNq1u1idtDqVjJ+emj06R/CPVBU195nFtzy+TfNf3WJpL+Mzb/DBU
CtfNF8tKU1PSs/gc1pmXFsaPsDM2TpH5aA/dV4qza51500n9y2j3eIw2CqZo7THtgh0yjc9ze43q
cOEuAvYKgIWnGNGM9RqNbdgHphrFZzooWVq7tvFm5OWTJr0aIzpLn5/4S5MH5Ma9RwCNGMRqB5hz
29lFLEXnXlS7skjvRoj82Vg+fz7MhUeZ6XC1YytESL1+LtFTmYtWypKzZhQ+bsXRxkqza7YhlxaO
sPEPaJjygrncpn+F0oVSDumY8/Kr6rSt0mxDZd8tgu4ARPJqfn9xRn8Ntsrv9aRP6mjQkjNY6c5N
VAVP3Gs74cL1j0oLKDEgSIgBrFsBTRW2ZaBN8bkBhdw5xExJej+C54f0fKXIeukyIsRHcnaR91/Y
wO8Xz27twIraOj4H5FfuNANU6EgBuXrTyLhdnr4itvY2nl46apdab20/3yEXgo934y/r/dfHk7sW
2bJRxFinz3dpYftwow48VZuq5aLA3iCLO9XV5Wvs3svj0mYhvUS0eA24mqy0sQe1i7ETjW+aEW4m
mM4i64+ibDejiUaZUxs35tD7n8/3Qn0IzXXyWWVh16CR936+osvDIMvy+DxUlm/hVSw6+yjiYNum
0Kla696crSth/sWp/mdIbVW+SfSo6buyjM9FhJWPhWgl5oO7qrdeaf1gEGPeAA27iS3py/9rqn9E
O/76tKpZZmiTMdUo4ZKPxcMcixtF79waXgGVTSzOr/UWL03VoDpLlgF3BDzd+9XFA9eaCXWj82iX
mEjmh04kp2UXWbiqmsRvBdc4hL3vn8/00oFd/E6BaADe+xDIatkEgcquorNS0TaNauK1ZKjl3VCY
uepK9YgG1ucjfry/idOWhgUv1x/Rk/cTDTLROlqqxme1nB7nPjrk6fQUK/rhvxmGEj5Ruk52sNqt
gzKGmcjIyTMDX5lQiyJXcqK7Qr0mlPFxPhgWEvIShyH+/oE9hfBCnuUd71Ftmqd5Ur/RvTwCwbim
GHwp0mQgJJj5h3RzvUNw5Wl4Inhlh7H7HgAAi1BJX173J60sjhSgX8umvu8s5VwH+ebfruYyyf+M
vbrrnKYrzbAEwxb04cHQ8t9Dof4YiHD/i2FouKCMBaD+QwW1rgD4jwNrWVXFnT6Xj0jQUkK85ip3
6SYDIkGVEAqR9mFvZFED4USP2RuiOTbafI4xdHGDqnibJsMtFj2p+ZrHyMWDRgsNwTmZEtH69hyo
kIVjzddTenU7tsWxC9VdavUbwDrXXkaVI7SOD4mP/m+s9fUlGnkKU42vJTctjU9lg0fMVkvLTdtE
21pSvK6bHu1UfAeqfAxAcDdNfeUGvfg6//0blt/41xU6FKMeI5wVn6GJ3amlcpPn7Wa2LEC2ZkT/
ENXBZo69Cm0BWyhvVadeKw5c6txwp/1nGVabdtSi2bRgKZ3z2d4CDMmiL+hS8WeoAhbTykUFKmvM
2ypIvWq6xkK9fF5xNAdxS5kU2uH7FVD6DsmDUWczLznZnEXQ5SzwiXU+GK4Wi2rDoAWqil196OsJ
r9cYx5l/f6Co1dI24oLnt6xgaIWDeI/AXOycGIOHbQM920XyaqC98/lAl7Y3+h8meul0kT5wYVVY
/m2lkJJkUnEUmNbmyKa3yGKPiXZlqItb6++xVlsrK9IpctKCwKuxN41h3RVOcLMEnEUpTk0ofg8I
DckIVHTFeMOLfaWdemGq4GugkpPoEOWuC6NxZ0rmYEbV2ZRH3ZuKwXix9UGmeTWoezRojZfPl/bC
A7PkBmQJEE9IFZZ//9dJouNRxQ015POIP/XdTD3o16DnwTO9kP4KS+FCPkI2CREBNA99xnVZFWLJ
YE0iCs+pkhwVAoK6wDson0y/Tatn0tkr2fWl8TgaaJyg5wdachX0VD1ECw1ltvMc2V8qQjqHYCeA
xIicoN9GwZUvtxz41b1I/kMrF1Qr/bf1aVAQ8ENdoYzOXdult4MWNccxbKwr+/NCJIc7A5L+fDKq
YOu8pG+TIpKBR5z1PN7bfb0zuvg1yFEy7Qr7e+zg+Ys22TZW88fPN8ql1fx74NVGcWK5cLRlYHB4
/QC1HokDszomOtDxaxfLR+akZbyb5XJK/tqVeGyO1SDU8KyZVYRnXDnHG31WcaMlEgHbro5eocSy
L2UNImVFkvhOxfVDf0DytSzSvVRVxMYpbfGlgp7vtenQkcDl2r7LreIGrylk3OKk9p1yrlyjaQev
GKX0NrPgIwtLGO5UD5rbycY144kLnQ+cbTgDBHWL0I+zhA9/Ta3U48hqDBGdC/NXnNf+DJaPysbs
VBs5Hh7G5oa8ue72S0KQ00meutfACFCaia71eT5eNX//Ei7y979kxm7dquWWX2I3j5jF3jaLsJbU
32sUG//t5oFXTdeQ5A4eEiZC74caEbeOApHE53ZOvVk2zmCPTkXZ36St2BrI3Vw5JeupURymQSCj
oEcpD/WB1XhGKaNRRc3oPqFPMFcicEPHea5bE1U94+HzuX2IBP53MLSNCPZAqKw7LIOtZVINSPC+
1QmVh3Ky930D6wRkn+1FFk150KpK7mKAZd+ScSc3RZw1txBYnZM2lNeEI9b30FKsplgMYHZhOLPi
79e6G5MkhiOl3o2NM51nNNlBrEvJz89nrV1YYog+sJtJ2xEAWbPSjaSygJ3FwUnv4gppeXykEaGO
HOe2iTKBBNEEdxlHrm7TSHr7RY0j87EYVeGRE/YbuwKlapcRzXmrY7/HkeMLCmH7tCsdwNWZieVF
E90OmNjNrmkXzhFpxPx+RgnkyWr64i4IU3FT5dlvtU3ns4xg015T8vCNyBR7icYMqteQouJba8zm
5EXVAGqBPuOdGenj0+drsb4aFzVAoAxI7uPrwlu6emiSwgrsVhTTyQIFLo/9LgghMFgBOHz9rbf7
K3WLD7HfH/VBhcuYDJfEeg3nHCchEFeQxtOYxC+IErboxcKCiEbC/xCNVrwS5KryMUG8iSfpyjuw
DhjY7X9KYgtLdYlQVkerj0cnhAxmnoLhHurx1NxfJc5/sLT9M4a+9L5AkS6I3PdbWNGG3Byc0DxN
TV83HvJ7kMRq0xFU4bIcafFsVgZX1cdib2ntMOFTpIY39lCjtq7AChnNcNjUuqheySpttzGARHSt
XHybnaz86tTBeI0Qvzp0S2uImjnSP8BrLWi1q9exHnMza/Sueq6s7Fcgm6GrTlcW/tIQS0tepyOH
ie4fxfG/Hg5dmwuBrkb9rIxtvGXW4a6VWu/zrfwh/GXpqf9T1KNVTMl9HQ9iG9T1AdbzJzNLq70z
9khONo78TJXHOCCyZNw0udrsdD0Ltp2iglGLgmlXyYHy+/Nf8vF+ofW4dCJALZuLp9/7PRAYSJ8m
qOKdtCyrXiYMjndiJvZgb9T+JKdXPcYvDUhQCgoVrQ1UVlYb2+7MMU2gM5zsWNknRbwvZO6NKN2Y
sAH+9fuEKjenH0AHryE9tveTi8ZumpBOq089UrLxEePYlzFRXDot11Kn1a6BMvd+pOXf/7VrTBPF
OwxP69M0dp6G0ITbldq153Zd8vgzCDtygYxAml9fSLNhUVZR1fpUwQb0ZrV+LFu0qlX10C2eMKEJ
5i8W2883yIVbYjGfodpBZ5Qzt4ZBaXNv6bXV1Ccq4cOvzo61nwJD9q2ipsZdMrdUGGFjfifW6kje
DAxBUspCB8mou600FsXXVg7yL8mMeKpQ5uCAmlbeuhKhQ+UK5LyuyS19vDlZIFoXGIzyKn+QXATr
JAMq1WtEcUwAkFr7Zg7T9x6Vhyu76/JAi+zzIhlLgv7+m6NrgyBsY9enue8wmpUjN+77W2R1r0rT
LCHi3znP8uFx58NpaNGm+dAjDqLW1LE0aU5dZ+Z+F42NGzT906wlhhsKbkGr014Qote2IXLmrkiu
GbZeOLR/LqsFwL1gxlZlEFNqpmRMJ3ECsG49RqGpe3ZdgoeT0uSEdmdzpfp14TgtdhcLKoi74gPT
vq3iubWbWpxaZC6OalJPnpCubu0LHxCkM+g3mnbIMq9jK3zvQB6FVCa1ZQCDy8LXk6Hwg9Eyr2St
V2KXddMdt3Se0TGfTrMee2bwc8j2Yai7ZSK2inntBFx4Xd5HSquUo3KSLJxNIqXMjJUHQ48txKbv
rEBWgfQZ5XwbO7HyWtX44OJE2OwnWtTIb/RSceWIXPiOJjRG5NWWOiZ/vD8iVO6SVlGLEbGd8BZ7
sK+zJl3JeS4MAVsO7BBqUjxla/iQ0Dhv0aSMJ2cqPAl6unFNqviDMjPHj9fDAggKVZGhVm8kvd1K
mhxNnFJrAp7ba40PolXbDE45Ul2pS88xk+bZ4Wfs6rrSvCpT+k3WLJwtjI7cUI2dPWp2hf/51Xzh
PbCWzjNddBPwyPopTZKqlpDrE6eksA8UTFI3D5sWNxr0tAxIvK3WdFt7LK4ExheOzQJQXbYYIeoH
lR5E0wM7cbr2lFlTDvlX3BhjN6Jmf83/+sKtw0BUlChhI0yzrmSBDm2QGk/aE3fcYrJT917Qi3/m
EqsjJZOu7NWL09JAPemwUEFNrgKTikalWtZhe2rD5qEL23shPep5//j5N7u0XZfuz1Ji1Zd05v2J
4IhZo9pBkNZEqbxkuBm4ZRAUX//9KMhwwuPj6AGqWs2lMSZUV/K5PcVSV7ulrPsk51ctiT6+SgtY
ngeQDvZHNiyUxGwcxqY7IQ2xlyG5b2Lsdzafz+TSV2G5uEWg3X70celitBwQg+xOkda8LW+sJVev
iLhfuUUu3M+AQylhINQIDGa91QaBhgykW3ECgpC82KLJnq1Yyk9BbbLX0O33rE7Nr4RWF/YCnuBs
NugG1NvXOy4wo6guBq0/5cVrNsG3Dq9sgwuLxwA4n4B6xcVqjeQwxgg1wU7tT7rau3KPJGDpToQL
n3+iC8cUbxVuAiAFi5rTarNh5TLTOnW6U485lu+YPzOc5BGhqM9XoSkXJ8R3IvyFu4vk7fvT0yiR
aqN3250SmB9uYMXGWckC8VDm1s/PJ7UuAHPnkxMt00J04WMvhHaLYlOhHE5Inb5ROAz73AX372Z9
87QAe5LZv9roubSQf4+pvp9dmcltS6A9nCTeTTcLjpB4Qjmrr0N8LhTTKF0pSAss22N5Qt4PhRRa
2Vt5NJ6kKBn3OH+MfpRY9rKa0Usz5Oqeg2Bt1XmXpbHxUJv6opMSTvshrvMr78mFZwzoDwko25QV
XwcJciHNlPa0xbRL7DLhlN7YFIcxNh23DavHdFQTV9Um5b/YthRQeNhhWiCYs+y1v1I2lM1lAzLi
cGqNMjgiKGojF9PFrXxs6so8f76dLn3a5YWmsbPIYK0H06IC10alHU6BkMNj20a9z5TSfdPIvzoM
kv3Ph/t4s7wvTq7mVkIiIQuq1Tu1jyNXK+YXkdjVv7+aecQgAoP4XWgkq6RAK1UjyrBzPtWwgKpq
l6ENf+0GQ4mPz7DKfeDLEXktVhFLE/T9Z2raKZSTQGpPSqA8ZUI6xImjunMXD8inUJNCv+XkqJWb
yKZLzukWEopINQ53cUdgIqL7ZiZUUItuO5nKvdL1D2GonA37t5aIfaWo3xuRc9gq9bYsROwCgdwp
heZF7dtSlIiMdCdK6+sslMcxae703PFssz/Fc/A4Ta8iwm6vnO7VoXuJouanbk2+2cOJssvtkKpb
CYGiTqseJyN/KuzyVsiBr1XGHnEBYQ7npIvpHSPKhIqFgZF8SUu7JmCfEmDn6YPShDd98KMNEr8P
2r2CAErM3FNTeAXQETM1HhLV2OQjv0fBdFf65YzxTimjCYUl2hpphLJK8LOTEZ6pQt9otb1l450S
tRFqT91uyLHXpB4CFHP5j835oQ9Cz2qjQ4OHZi4Pe7sLvES8qigwGbmC4KTyRiLzRU7iW8ke3NhW
uKaMh37sboJY2vOOBYq0l5rmBsKePwe3mTH9ZPfk/pLnB4a2M02kXLqvViN8EQlvmF6VQUdQKYnc
us99M4jfCjvcmfG0ZVHdsTL9mkVeaJr4hv0jB9WjM7fHLle2fRn7iY4vp1RtkunNQLsG+f99UKpe
RG7VsmRyj3oMM1T0CqSC84T2w4ZS6qBp+xaS3GTN33S9F26bKG9t+08lFYdikpH9KbaG9qvqtcFl
EtJYe30zvRXBt6EWqTvlkltE4rmx6hvQCRs7Gbzlo8RsQ5mvKSmpH4oW94pm4zhh4jq4McR6fgix
bfH4W7rItDdJ2v8BPAZqsw20aC83oP5qBIHgsT7kXXUM8+AuXNysjNEv8nsW3usCsVHLb05tbedW
flHLDCm20vqdTrPtZsXXuhK4XhmuXlGtpml7GkV+VuaEHMTUf0WjuZWL5MnGStA1K7pvpXKENYOV
qu6qdu+ZotlRmHENMSIl3j/PeA1ClD0MGECjrvQSZeYJ8svZsedHqSXP6XvftvAATbsXo9Hvhzr4
klrNF10vNqhlwPTL2a2WO42FG7WUe3CnNHCxVpz2aMf1kxJgAaxG/lLdXoYdmk1vVCc5zrcJdSWz
rPCEmDZSU5zIlH9DA1n+i8QW2zDBz68ut0YmHZxUxemBlZBHu3Axw/7WNWHsOoWz79E6CyyM3SRJ
c2UtIoOjoh5lxcaaU7QSDE+Okn063M6DvcMlYK9Po+Fa9bSlZvsLTsB9o+r31mR4FIBuzbFVNlmg
S/4s51u7oqs+z36hAI4N971W38928RwoyARJ0alSJoAE2N3K0USVml0R4qglbG/JXKaMv0PIHnHn
QzrkqMmJ58qe3ZnFEDHKo/yH4P3cQGiHrsEbrsZd2649E4XkoFXcZbVY1E1Y/TAl62BX1m2XhsDH
DTdiW6V1zyGMjrEl/Doz93gLvcYRCtHNeFK7yPC0SP2ynHqZdNwiVw07BQ+6b4ZKGcS8G5J4Z5Sa
udN72fZaMT41QbIvJHOb2+ZriyKKVtcvHbkBmn/5Vu+RvKJDLG/kRv1q5pqXVJNfRoFXxYYXOcvd
JiHa0BmRO9ZVeXAqOgxwpTpvTLt2E5rmLo3IU6j3/ygLSAkSfVlTO3ZIj40YZeUq4nGIkcxEBKpk
3WIhablmhlTvOCYn02mQwx49s427TZrJtt8mlez2gXIO2tkzirl2hWp8n3vpAU+Sys3bcnZ1ESA3
51S/aHegPmCU1VGe6i+RJUP24J7KRbI3ysTPwvqGuMWlBb4lajrQ4yu8OK8ObdUcRCsQacsLett5
dZs3/WHWutQdtHjmgq2/ZwXE1yCV/glT53sMPkuM5Y94Ls9NJ78QZNy36rSHyIoYiSFNbiLpuyEc
dOQQo3l6DvOoc3sDNCefHJPCwUhvHHmWPEdq1eNoDcPsiiIvb3roq7TsI07caOYC38bAdFuTw9sC
nXuWEd/ayGWRcFuy9bl02mpbW7QMJaTkhG4/hSjvbiLJnr8kSkOkR7GDYgKCkHLm9q2d/y7LOrtB
ezB+1mNFbDt0mF1ZVKE3ZBhd8/Ya7aLC1lMYcfrkhXet89vBqHYJ2gs3qSzMW4boN2CsmlujMe1n
q8CawhOjPIY7pZXrV3ggCZwmad7MZRodhy5rX8xUDL9KEIUKSl9pehQprnkwk0YvQG0Z6ilWNtFU
NkiZGnP3nTbeuJd0bdxqfTfdREHb7RQD5k49jpJrtlH6PPdqu++ncIywii1fhibi6hY6UmWx9Fse
LfWuyRRJcSUk+UJ0fs3pcYxk+2aKNTydhWztkz6c/Lk39NmNu7q6iUYuzaEq67ckUavH0k/qQN4l
PfptNqIJP+kuxv5oKTuHzTjAuKaQepMo+smecKKM6+mJIBX3uTImwXCG7SSq06g656FIPI7YsarV
m17pE5ci1WZS9V1rUIhyxD841RSuLU8Jju3q78ruXgmdLbdQVduXlejYmPoPrFR4hpTyjUD3d5Gg
nsKbmxbJTk6yA5pGD90oKuT1Sq+uTY9W9yYo9O8USXax4zxJYbgdg6RxJRUkSJz3mlvjC0lL66A2
rR+12WNWlbaPqsAPak3YNCTdV32k2hjnyBdPw3zfdQg6Ikr4GMcRxKK0+Qa70Zfl8r5E+8gttSHc
EKCrbkf5Doc3NE+jeDfPaCHKXfKaOuYx462c+oGkQGcEWTmQttwMKp9MlT0rAuhU9NWZ2e4HygOS
Ks7hHLwo1mzeCMnRNtoc75WwlNBCCJ6bDh5DDEfTV3Lk/ZXKJk5Dkdcs/Kmo8NWqyFyFLN06EoqY
o3KL09VDNMFO4nLhTfDHUKfLTQC6vPNjrnvF3PjYzfv5qGzzitp/XSL7l+s7Kp97KnR+Nkk7MeCh
pU3ZpsJpN5qGTZIxl7Q4F4GGoVC9S7ryRUNiY+KtD0OOKz44+KO9OeF9E5J2xgM/VkAO1Cu+F3/j
nDdfGtm8TftgB8HGL6ecSMfYWU6wXf53KgJL6JJP/aEPW4/AvKo7DxVDH+eA73odYbKF9WpwO1MT
yDuxia0SBZ+g/xab+DDyeUsbOEct9r1d7sL+n1CVbyYjPlTx8xKMCV4jqaNZ2KI1ICMA2oZ3fQNR
m5cLGBF/1VCcG3n2q0TzRsneySXkjsFu3mbLcFP1n7yK9gIFU3rT0C2d4UvWNb+h2e2QTf7HKpSX
XOshwd8ucf2gShujstywfZP4f+RO7Klh8eeZKxXdBaa4cbSHvg72SzRSdP/ITuilTuEVpuI5FW9q
5CCLRAddlusfJAjHynIe+j7YQm8iJNhQw/XBM7+qE++dUv7WyxGmdHhegqJYmm9owmPldVCHb50u
oTYkw4sjRTe4HwVJK7JqWyicMJhGt9KEp+VKu7GUeIs0EbCjPLhBqMnTQvN3URi+NYvNzN9QkTYl
eR27kXhNRhy3QBV0JqrQpXO3fIRUtM9NNtzYtvhRT81XERZ7pDbuhvI5a50QJxFn17RYKBv2jdNo
ZEK3S5hfScmPFDN6V7Mmy61DZM0a0gReaH1X8ygLR3Nn0fnC0nxnMPZj1T0ZvbFhrQMnPxjKsBuN
+Uk1mnvJKY4aGNtl0UcMpjWlX+R/fSEesJH068FECAAXSLncNMS6+eSUbj/bT0tNeJ54wbrwn7EU
k5fMquY6qrUduvTehButcn3Hlu6NQ0QwES3S34esQ2fTqLCCTpE9Hux8Zw3zJpYMNwOVH87IUA6I
2AaSt4REtI2ggn5XAnNnSWzN5M6ugk1ka1spsB7lpkbtJPSjnEvG7H+jL7otpcBHfAxfwZG4ry0e
svCrXaLtz56h9H8j00RYUr+QKApCAMpIVekm7CJTAxMafEOi9FTyFC1ZZkt9WJ6aI81r2HKUher2
uGShSJPuxroONuF475Spv1ytFUdC5x4uST4KFRfXID61RbbPevW5VMaHCFVRd5jH+8mUfn1eB1A+
lrGA+FFUWXyPl5LzKkfvqKQpeZzOJyrex6Z6BkNoit9Z0OwV9itJuy69Lo0oo0mxFCjw/ETVrtrV
7cEOYi+Lxk2iA/0bjCsAiCVrf5/VW+BhVWjfiD4qQHHfZ/UFLiWzPA7zyRI7EgObM3StPP2xrEQt
clFjWlqmYEZWQ6R1kSON4EynsM1cAuX/nexU2ruQ6LmRsytlrI8lnmW8xdaaOWkfmrTVrEdCaPJ0
6uyTZhys/huLbQxXdAYuLdzfoyy/4q+qFTYAGgD0eToVXM/qcLeUdJdz+Pm+uTQKaHfwL9T28Xxa
lXSHIMdfXB/GEywUBCCyFt9TpJgrAtHD5yP9qTSudgLYIxkoCEhb5LNWLcJUSYlPzHDEYIX3SSe6
VZ6iMN/rGOwtfECtadzKOS2HTFdU3G9Cr8zvrehBt+rbgPpK2fxrIwRUtqDlkb/Q7wYfviqO6jUP
rKTiS5zV0a1ai1vbTA5NU20b9RoNeL3Q+jJjNswCuqeLt66dt20Z23rS2LgNtzdaWnyzpM4HAnwF
E77em3+GsVHPs/E8AK+4OguWnER6S4PtnlatV0rVbWTKB72w9zKw2M8/6LqT8mcoSGFsHU62voYK
hLE+jy3tvAW11roo/PLqWoV7jUBwceH+M8xa9l+JwJ0Xwv4zTK2hF+2iDv35TNZF1GUmC4wWI44/
ZLfVNtAkMQZBbJj3+BG7/ZC7uAB9PsKlSbDtZTD/FFEh070/zEFfK2pQadK9MlObm5Q43EWV3e/7
NBv+5YXLZJBRXMiB9Gw/9tGURK5CNOmle8vK0F43s2+ipnSiX5PRuQC8ZiBQatADgQV/mFOp5xTz
8Dw9x4gl309h3B4NS8+3MqC6b+C0Oc2FWXkODaPdUJpiZ6lS6amTNP6wTfSETLvstk2qiBty8fYK
V+HCgv/946wVMMKKrTod0dc6ayHeMt0DZjZq/i9biX9W+j8LYK3uzlzBx1muGKOyzXNsYwaPkLoH
IP0MxtYfY/X18030oUL+Z0AH3xgYkgCj1ydOC4URRJUh3Yu2Ho8kUrPbzUrvVbakUwWvKPHYRb9t
86y9tcGfbKoGpdWqV6/p+V44+lzBANSAe6Dos77KpzCy5bqKonNcRxAC5Bt697dJpW8iHfvgYrhy
Pi9OHCMXg+cDZJS2BtU0Yx46Yct4yYTq6Ux9NFWqXRzGe3TPMlcuS79Rug637umuxmPLw33i+5XF
X47o38/Xsvh//QZjtaNQ2xzDSMohiAnqfBAEPc1K3vIm+EVTLdlpqlF5TVI7btr3/L4EHkTR6ipV
2yjZVLS9SZoHImsa0C6aV9SWetW6QS2n3paNfGX7f7zRULYi6lr0phC4W1vb5RJ0oboe8NettG4/
FsGwHcfySqvrA1zmz5IQoywaI/Rp1xAH04lHWWuD8GxpBHi9NRo3ZSXy0iscfVvJeu8XQWDhtaWn
j6r0TTcG82CQ9JDHWcHRoYS2YcMWL59/KePSl0LMCBkQMCsfZQ14VJWmQYz+XitT26/J/ryYEsbR
tjrlIIVB6/UDDiNmESFBnNqzui9rrHh4A5DfqIeEt8yGTZEP+i4cattTy69ieMb10NPbWb9pK73f
Wp1BFX3SZr9O02YmrCbZsssivuttgYGUnaiHWqU6XsB53zVTB/dMyNWOcoa+l+TkCZdhBS28rvHs
QSS3Vo+Wv2EHPwEP/SwDiYJRU8u3yLc4fj3XKZqEvUcIL9nh7FHWn3CzNcD5y9OwjbUeAZ2pdrxK
s9JTbgHAzFCB9fC3b75GYV0QFuuB6dltBWazatt/2R+ErgB2HvAtm4A26zoAj4eQasXc4Mwz6E9J
Ge76SHmQpmuEMGjuxoWNDbEOlOoi4rOIVr1/SEUVd7YTNzgtCQQByyCXKZkXuIjIbbirUj3YNAlu
NJSVtDua28KL9KTa4UsjXiOYgBshadkh1yfJreRe341d81qBzPDkUjrB972vO7i3ofVmmbMX2fpt
aTY9GHmiDkvY/wxWs1GRmCZXan83hqEfjVkU/qCl7RZ+WrRvgS0dmqmi/8Q3kSKzdueBP0QYmm49
Iy0JtgKzHaoG5dzT758nB3edfJ9AhHicwup7OthAPbFtIHEpUi9OBH7b1fwyNuH35cd1g/EYKgF8
kNa+A5v/NFIvdQNF9B7eI3utjI96qH4tE/Ou7afu0LdL/SroeqxNKBoa+DC7XYSxddZnULOSNr3l
MT6UUvsja8ReK6ioNxGYCwiF7QYsm+5advjUBvpjjVwgSiQOjRZzZ/bd22hG30Vt7fuo31Z58xh3
0OYGGq9z0d0PRSb81pkcP2zT+3jqjqHEr6DH/2Kk5reAl0MIY2uIxYdPp9r0PySd13ajyhZFv4gx
yOEVEEqWZcnZLwy73Q0UOYevv7POffLxaUtAUbXj2mvl4YCcjJYDYoEFGimOfUFnO5w0D7S65QTa
YI27cYaTEJjTz1h6V2A+gaHEz+YGb82YtS9LJj5GVRt9c6jfm8LKfeo7WaRDPQHXLpSaVbnTTWoN
xjJQO23FdyZy5zfVKAw2A3I/4rM3jK9U3Y7I7u2dCU0k+BCjhbpgpVZ0XmOXS21DrT46Zp/fS3sd
dyLXTmvXHStVi4OhQRtkLZZXZjHOqTbogV0uvmk3RzDqH06yMkuSpIHI6jfM1zdSqr+zsV7QKkcJ
xzxPXYp6fH22O6gIvWJf0eUJauTDAhsNa5+D3/n57D0PU36o0pKOSYzrS4E0OA+15lE/NY9tgzDO
YAaCfkkxp1HdlFfICF6Y/YANuj5O+jvDa8w3GjulRpFsEuHolJGmODBQpu/o8zzOW071tzmrTUZR
vzwnMbgoDwOjFMcWyRPoBXwquoGofzprCbXhTetooXAxJKH9bqgCdTJ2RjUf25SS/nisLWenFmjP
m+tT27m7fLSPiah21qw8OnkTUnbfmZVxoWT0R1j1Z5IPu65OD2lK5bWFTcMvOwfJY/3fllk7bzH2
Q26G26LtuqZ+iMkZZ8e+a11l+n1O62Ozu7NWxjuntL9qU3mlMxLAK5b5ul11SBDNh9kb75YOnDGl
5+FPSn9v5+wjS0rUjngzQZwIb+e6SI9wq166Lb61dr+pR+Bljp+rUnzYOQVzM35bivq5Y9uMixE4
vYGtvaaW7reGG06IHrVqMvvoafieEMG2UKnbJoz+GCWoiwxpkwZauf4y6D4z27+12t3txzciBC7Y
LT8ZWDV/jfOejw9HO00UylXt375wgtq2jsLpn5G3Pw0JGuD5EjJGH9TsSY8JR7O1bonS3gaq/Wmh
XkfRBisWDMqrULQG0kNdf1IRWkZRJtKGagJrnkVbXcFGOhx0Dzo+7VwL8aDFrdSkMYM46/be1EeO
0R47Nb+unSoCoBwJZmELjBwOW7FELon0sqTvgj0YO/r7qpUB+7Xw9fFNzdPYt5QUcSnIyUIPJR8L
Z2bRJPAncVkATCc1pCZnJpYCZBl3Q+8eO3M4TxS05QN6w28DF15sjnQuxE4VQ6C4Hovcsc/bnY79
qxJ6db37Yc8L6609I1KeI3EiCvTSrQcxuge0dCjSWXddZ6OBlEvnh3zB/rh/OjGenCIDRYn7XJYt
qHQoQlePuUONBkuPNlUa7zc2uzV+bPDFM+Hi25TW+BqrBwDgYQFb+5C77AVWyZmzl0JjgspbfHV7
j6Fx4jHN7CatgmGUoZ20fu0+Lbz7EazQoIpDk1Sv1kiZdyzo5qk7Y3xb+XihFdGUjaepWoNaWA+G
UH/iZt1PW0aFfnb9plZdnxGGJyQxaA2rWaRpFfq61snmzuzhl0NxqFZOuz2EJteuWM+hLU5CKz+B
d55crTsDWPoxcEp6YT7HpfVb2fBrKG1Bm7G8xAyEpbW4ucz8gs7ZA+SAvmkL5GkVLdhzGoUNipnU
4y6SvDlLGt+zprNqtLemU4ONMLG0NvLr5q1KnhuRTP5WxGdlQMw+Lucome8lxdU1/kMd/RDjGDex
XLR+caPepT+lTptB15ahbMZPDArr293yMn8pho+VqclQ15KHuHeClSzMtyorGG3nTS+18wjmnT5V
EZhW/Qgg9yMfkJ/Zmn3p9EfGSN5rwyWIqKLC0/eOqTxudHrGYUAiZ7rKI5Fm097sratesIGXubwC
SrkzibQ3M2aoMuNm6ErBfGYe4nWXsCgrF7GtLlrSR1X7Xjknclt2PTCFttip+Gydh7eyW1K/izo/
2bHxnWf0lQd9b8B/nG3rWaSbP3naxyS8KEEhjEBkfeo0Wp+rwI/lN5zaazGj7zX2OwiQfkoFvVZa
5qm2hO2qnK2i2Hdqs1t7kvHla5MQMepAWdzta1sJtFE9Tbmxr6oysFY7kJs2Yz9LYzJj8aeWplzO
Z81+GFCA6k9G2T5B6PZYmmNIOAssIG2RUq/2o6LcaQEzE35zNoFwLeXlmnyAnS7vfjHzB68az0aD
Qxfu3jZQBBkVcnN7Wf70WnP1BuUCQ3ykKwMsxTSp0/SstPVh5p3JexbqtDMBYHnl9DnS7hjggEky
GnmudljZQgnvh+b/kU73VSzqTweQajexB8su2VetSRhD5dupptUvs/TYsvj68E1v+uwSk0VFqwVl
1r7Hdr2cHcDIoelOp61pL6JFpMhq5v+Ot8adlGDhnbS/9BCVKnpK2B9roRevYaxmwYYCqE+pT9s3
yzYGfbWhvw1Lk7ZQv1z0rwZhveMwuXuzwWcxkXeln+oDNYgGo+kPabGc4mxeHorJaB7IXzykwCuf
Bvu80wta7ahC2jxHPd7kD9ebbo5SBN2QPMalEqh4PFX5m2oIZYiheK1b74PU/H2hIV5Z7SeGauuT
XZbmSAn3VmBO6WdrNZEHNYZ0V8o2POetuU/t8WOxyvuauW9GakebGV8QpAxmFt0Y6whd4msbT0+O
Ctse4JBa28iczL2tJrvYKcLUmR5krDWrdWRWNjFQo9LZy+3mamjji4aTAOrxynjBdXGKRmOitImE
xwG3ZmcAHrH+9iPEC0n8XRC+53r+ziwqEnbLmu9YvWCwdfGSpQmgJm59dlc2q04D2kM77kpYeljs
MdV8x15oZSNpgOCG9qAP6R9vNq7IE66MBho0J5uDquCM4+yb2fLfRVXflRIoi4lx7jsF8ce4T/0U
rN0MAQzw2iyIy9G8UVZ+zPrskfHlcxGvJ70AJmejKcD2Him5rLHBNL6JZmGKYVtwn7C3l6EDhgMw
c9eKVxS5IPCCl9MEyVBn6X7Jtsip1es0G1xRJ8aa1kmNOqdHkXPY65k2uP5oiybQXQJBTNfsV8u8
8/L4BWfoq15XyqrDd1aqb21iH7t6fFC9+dmMjd0wLlG/9DtXOEo0FJYdFXr7gBQQXJxV6HWWdGEl
cKXMEbjqf4raBil2pB4yUIukvF51zMyJ/bWGxvjh4cXSVvNHDSJV6xbr2CmNPAWa8aAcjIdOe7dR
m40HMxxzqgHjzeq1sKYTprjpxeuUY7kaJwcYn3T2rYb6+tIec/UPw9lfqZGcdV1/p7z8ksZTpChm
vldKopONIxHHXqhAdk2PUQsEzEDN5v0y53Fy1epgxInfp6Y/QYOi2+O3m8B97yhBMpQRvLa0zKdb
P5JvJHmULelpU+0T3lguX5lbp6FeiJPGsBySo3yLcqPpNKf9WVg7OcCVtMOfSayg2vRQuh2RKjdN
pKE1MRooEK1T6v1cxtEC75y6LfvKFkECf7maGoGbV1DXbyHKeP7iOoGOOGAAIeuzQyjtLXZoqw7V
UOxU7Pah29f7BZ8hV1R+u7yapVWvbaKfHCZ5g3aNg2K8ybU0tPc174LG+zU0Ep4NhfPBO0qP00NY
hIpfmLsIrfLORsxh6/0CGgtXFDBgWAs0uzlDzUGPOh3yQJvWS6rWO8NmteJNjbJ2YTnF+DzXQzR4
X3mevK54ja63bimdYDqyxQtLz7NX5tH25pBxzQOsLY+JGt9LPJ5V2Uk4xUblw2f5s7R26GbrgWL8
q52ZiZ8U4EdEbvEGyu0AEuERf6j3BMqsZz+Uu9xdH/MtS4IliU9UQgRPMZ2FauIVxzswGeCfW9jq
XWgKfecR+BA57vLapDQ3H/Si81Oqs2XVR+VkB22bneRPB3BnjOEaciNarOTgiGFfGVtkmOI9S7df
CHcInpihY1evnNJsdVHqNu/SkSZm+ghpdDBb9JVp/2GHYQInX178yen2q9H8VNkUjf3KihGMuVVo
0laPZ+fedVbYzEvosuNWnLErXmAoh16r8tUVIEGTH6HCe0rr8n3W8C62x7tbH5tYo6edvTG5fddB
YZV5f11YnxSFUTeprqBMqTXmAIKRiCDmt/NXka73dCDkoTwhwVOuqElbAe3qO1KAyOXIx9W7ZtY3
atZ0brSDyqaW7mUq7qq7HhnMeICxIOxj+8ifhJZivAulgnIC+KUn+Ijjj/HwbY4OcKw+aBM32ohq
qonZVArOXQOutxiPYpwfmsUJM1e/dcOFXaq52SNQfyAb7WlLdQYuzJ+81AO4r4CgDEFhDcyWbJ+x
IlkAY3UMHIGY57aeEh04ocorKUY7Uqr4pI0LjIsZwt7J0cjyu0oNjOMQx9PDBrpXtP1TtZVw6+i1
Gk3lkJ6GsiWeJxntQW621NQSK/9vHeUiDd7c+I2lH5OegyMxDl6WPs3OeHSzhV66cAI10w+pNyBc
qYwBM7RAH2MDDVJEsbZcuMGyrHdp0OiavS+M5gEzJ2oXa3vo3GavJaAORNzQ3EwPpgtKqNRec5GD
t6ydk0wJFpacZfKq8jGxQYMrM2Wo/rgWeVg33YHTEnZN3O/kl4AN8cJKJcJwmFOx2rfJXL+Epxxz
Z/xJe+/ggdSCc4LEXItf3Qr0hTESybdFenK77Ctdlq+utS3Ofv40bsmtwCpnfRPpVY2tMn/hKNrJ
98zBX5v8R7XK0+yIV8Q7KGEZEeY0wDgHTouSqm6A0kuBFaznbV4OWp/uLJ6H7Qihe7SiLo3MZRAX
YwTr0d4C3u9pyNZq3dGcgX1l/UVw6tv8p9Eqkk4v0JcxarYW/mZxmuL27qz1j0d/ujOQWd1gY+sv
awkIpklPYAB/PAjz8Iw46x6wIkdavsPSmAPDftOEspswYLP1LQ+01s/Aioz84DnTDiQvRnDxWRCB
rhmkvl2OKOF43Cigult+XP6r+a27nNA+myk3Eh3Sq+4fhtTdmXZys8b02OTub5aurxaRe9qZMDhP
O5pzKDlm/qxI1Xdrn5vd0Z05WU5OOrEqVKbLUAFSunrTSV20k3RVLEDbrPdsE5Dx8iD8k1aT9ySc
wGn6xDi25baPsyIa0RyY7XwHdWA4p+lHvDIyZy6v8kFRZLnKh8rL+XFGRq1qZm7h3SVhTgAxjoh7
M9QeZsZyg5Q8QHlt9LUcgGHTuuD6GqSlYazNsW4KKNQ+I2EZvXCGJgPMFg/SPmmA2dGVdm9bUhz6
5ks1auYJnKi3tXCyoQk1lh2dvsCmWWuqedRTGuv0+iNHX7LIPpKk3BtrussTG+zyPl3hE1FixmUW
ANrLYTCHJxpghe9m7j9rZQIk7uNTNpGOmcnL1udva9M9oy8LTKd4X43yC13kbzOxVt9e239I7B6r
IrNR9Cn/aUP5mZeC+JIjo7V6ZCD5TM0VO1oM2kPa2M/TOF2dsTprbX+HRfqCUNW+NLeDrSA+3fXm
ZTLF1zjqxOrjXXpP6aDYJx925T1a7vxjVOpb6SlpKDJRBFR2nzgjj+Y2f6+Vc0Rc4K0vjP24LZ8C
9N46G48d3zQn7rltFy9YRWr57NWHxNDv1LEO6dYcsmW8KPP6VW9lKA19u7ananDeNrH+ailyfEVO
pVHPmouh5sd6XZ6ICUq/csgwp42iYHPdyvpoWu0VsS3WwoB3mUUNKB8de205LSYqMBzRyVYeK7Lf
vM3udgPiMRdL5VuO1EfmW005WGSqBCJGS4jroumIJxHHEq400U2HTjHYh0j05lknAq8uHtbK3Svs
n5Z/0ZyO9KHpbsuU9U8l4QNQWWIcjSiy7+qgnrd2zx+hd+n0J7tw3gYLSPk8fOlK85RN1UefMXbQ
579iMz71gTGgOT+PnngqFu2y2ert/yGS8t00hNpTSpRX9sdtnAt/oZXqj0pzJufaW+V6VDqyh7mt
QqYxX4tYv1rop8/a8Owl42dlxQd6U/eWYQyGnf6M7Fh3EhEp3z5NC5pWbfI2mMoDGurHWoUrP7Wy
whc1o/bIUl9KSAxcM/2ibB/Wtnoos/liq+vV6MoR/M4SIOqkwfOv/47exIxLrn+P6/DORv6Y4sb2
05Rvm8T8t5g4MyMwZz+O+x+rc2KqO85dBo8lPGaubjxvMwU0YEi3ciuYCAIWAbT54MYgRLHRQLv/
wSX/UmFwW2LYViHaqVQ1shPvfcggNI3pgRjDvd2WHZAfWI7Wi92UB6NriRRqgwK9/ulZ1aPSeBbh
u3rZ1uXUb+YJkg2Sz1VBsMDt8MVi+k4NZKvxjw1lebvEV2gZDYRq3+Xxv9JsQ6dPni1hflhL/aDh
KWBxCVQWGBhHNvmGm+5mTWArin9azhi9jhNJZ9sIB/B+ar76+WJcGS2AZ0WhGlJrUIJ2Qe1MN6ml
gH+JXwoPNOY46EfobU5m252KrHsG6A88M1Ff1CR+WYv2daJo5TuDCXdAbp8dK/uTOW7E0M6vnidP
Nk5qZPYRSxu/tNSdxna+dKv3rLcLExlK+gwL2D5uGVAwtSlK0MF2iymhGLBFgiTUd7LyuU7HcwPB
RGGSuCFEv9RFhLHZ9z0PqvQ7edL62tyRNh8yK/H8bOsvY57f5YvpZVFg6Z5h2zP8lUQycR189ajv
V+Te146w2OpfZzs+I+yQRt4GsLgcmLTQMvakcA7b4gEWJjRr2orJRsX2R4dZSqst3gELOWBzOuTN
Fv3IKaPmWOVfMv5RtOGlNuqTqAmdnYL8Q5/dv3YPVHCJt6joVNa2N5OdMsI8w8DMuvOqtAo8s1B9
ZyrfW7yWXir7sbAQBttUn2x8L8homY8BaD6HDJmEZrberap4RbLuuiB54NrjLpmmg6Pi8gb3iRHd
DzN3PlNDe6y9Dnb9+kwF/LKspDNGZb82mhlm9vjqNc1TbQ5kAvSLOnVuSFOcKpxHLZJxRp2JZzDn
QbdZ1GPQSxnZD74x8QJE5mIa3AtaX8+TMC/DWF3IOwhZerOlu5ddWlFextU4Au5DcI6F1hVmPHSN
AD/D4OuNNQH6xc1uhUqo7J3i0iCu2DlWZfgKBnKqC0hz288KRlVE662wnxrfHJNjbqd7oZA7bP0K
NNSVcud1HMT5fJhUeBbTxvP8arN+JN+CD78eQ2MgfIOMCF6+pNZrdi62iYL8g0jsoO/wrnFxaB1D
BErmcPby6XMyAc8nevVXmNqXnY+nzS2PKUVQl8ZzjlglTAG+UzJ6tShYDu9hQRMMFAPL17QRGspR
ObofS1J9iUYcOEAPlVdfp77/Gody35XFcyWGN0whyDIVXW7VcQOh8LaAMt06mScsxTWd9BOMxget
bH7ljqQ3dyi95JMEm/KB/b3F1mVSkpfVBTUCLjeZ1DdFzgi24hHRtVeUSWfGI5aHwVYftkbctG17
VBPyAmFuJ9MtH21lYEKnLcgE++6lx55lpXIZu+rJ6QmV6jHZbeQBs2AKc1yQzbF15tEAuTZ6fRxW
49+qM7nYdmeG9HBE1V9X73ZGQpYmespylIItGhJLGrl5+09p4z7oGOj1q7w8TEoXtkW+z/IyrMvp
zADIw6boB1UyNKneN6M36cE1rdc+LmZ6SuZuqfRnXPw5kT61bbYfpLsO8X9vTIw/BKBUn0c6jypD
Ea5kVW6tKjIc2tNLTJsieS1a5++i548DsxiJyYReNeMdyuo378vG31AQCHT+fFjGW5ytV8eq/8rA
cXDI04pZO4M9Z27EpeE8GW0fEOH+8fItFC7jAo52g8MzZJszkyl65AGkFpLtXJt+oCAVR0gh/cu8
kcHC+ZLTCrTW+UlRGN5UFNQGi8vKjW1E1LD7MMdK/YtCR1kZB23EwzHVSEEJLT/ISoqQMfy7TI5G
Z9wXS/PLHnxqhHZpl+JfM6ln0bYq3J1rE/Qbps7uZPm5ehdrepZLoTf5qWxLXIuF+ru27tSNYH5z
g7VJaUlVoa6PIlT6MrKz7SfvaubO7O55cGj9NeK0LFW0lEpIUfQp5/eESZ9KQxUNoIrqTBc1s0M9
LvZwDpz1QjYzqtdtSg8aYg0yV+4aETKF+Aafx59ySl9A3RyWtnuFgOksmg3SRU8Pplx8z0nDsJuh
nlXF+9dk2sPcLJ2PHVjCNYmvlqIpTK7Uz81EBNU1/8pWEHrOPwPK7D4MzEGJm191PKNCNV2XoN/K
Yji1WuznNLP+wYX+Jx3K76ZsKDk0StSayQgnN5h9d6jO5Wa+QAwFBH9IItehlz8KObIR82T9b+41
H4PoL2UmbrCVdn47OHtnmZ/VTN2PQnuNXftn68uZaRuTJpOufzioMf9Xcc7V/C7P6Ua/IZiEFQ5e
82JSRZ+0baEL3/4usWxnjdkfeSNt7p4TSAWo8TPdlKFwKIMvMs/fLNHBLGjP9kwmXTMgs+pTYM0D
ZdjVejLtt7QFcsFf/5ax6htl8zzQ8Grq/jnO24+ElHRo59toUlCfqJHUSncCvnNa0+lUKuaNM/LV
xHXzIJ2umS3AIpwmImJhBEirEZXOS2am69956n62xXzUmKlwhyVIxFoECQN63YyrEeMfTyXtLyTj
aBcjaolvD9MhOSWYZBk1p5Y6+66dlmErLDbICOtKNcY/uVIwKLj+ZYD9T58IlTlhAp6V0SS3604l
sCDLyu5VX98mXI2CN6kt7SUbyhfhSnEOg2Jf/1ebFXqqInnfYtQ99U68zeAAYOy82Y320qvb9p1X
00VzOxrf/a+877wlJqQf+AQT04OV5SdT1KdBWNe0aHayBE4gQ/XemogcHTM0GDCrmgkirEQG+lP5
ZNvtl+ExKSaZP5nJqNTpWMCcEFSpzTRI0h2FO8M1Xf6Rd6vW9lkxl8Bc84dJ0U/S5HZTc1GH+V9m
MfC2NEXxNlR8rxe/E45z923E/ezcxvh1K5UGIhwiC0OsA6QJQeLRlxcqrc6sf9QIl2eRGseyB0OW
iV2cuP6UqwGFUs33CvVe6ySO2nSu855DXe1LOYY3rMqj3U9fejvvwUp+5Xpxd9yN+oBGId1lUBqH
qxAKqZhlBuIpDNlWmFSrG+oLPTDo6R/WrXlQKT3UarZjEHYIqID29H7c39byoL4FFaLkzzOVB4Yt
gow8v0fEGzdCAdbAYtOOnurvpNkoRDriuSjUp1xC2jePED82ImlJOoPjZnq/RWKXoZsQpGWt+enC
EO7PmDZikd2mxzQ7u33HGJGeKlGhAuAhs1DW8cOlRm1QUQkqGGuDxE3/VBOL1yf2Xpn1h3HjCLKv
qrR7Ukr3mqcNBM0GKFghfDcpRchUw7VV2p0DNmYYAC5oM6kTCgMkBoeso4CbqZ8FxLtEskQ0oH4o
ouSOu58xmfBe4Hh/9fED87YrAHuifVRye+A3Q5mPjMVdrrPck7L8qtLRokhEzZICQrnPbErdoKWW
9kUWzaQJpwTv0nconOTAuKNFkMROGF8d71OLLWpX6555i30B8kF3v+nGTUt6I067cqF6nnyPBug2
G2E9Dn6BDIuaep8tSlouEdnaKaetvg5Zd66Edd6SkWm9dwPbkXagMrrhIqsrsvBW6AdlVgJjqg8a
DoDWSxZnB7RCqKLELSPLQ6TZSmhr6rEosGaAFrwGbl4oHwz9JJ8qMce3ZOkpHqZBEs+nuHksW+W8
rMZFbrWGGWHYLCaGS+kl2he2elw+M8zD0BtFaqWNdKMKXU2WU8KFrhRXdPG18UCWbDcSNsByhOai
h6V2HzvnaFJLEekHcnqBhbIb3ykDhzx1ryZ9udLUD522Perb9KBl1Bfyu1flL7Qm70k91f7imLut
eoDiJpZNhiHyGtMfZ9jAaV7axhgAANnQCfIGmu2NQ+MCfAj3MqtdWNBAJc8x9MtQdSFS0NVY4TOV
my1SJqM3IkzyBBEfuoSZH0FPLRjABEE2A9TByMyvymhDleC6MgDDyhnwhVzox3GAkH235SmPDwMp
1IiDwFp7M6NuOXQKpZ9R7GqaI/9iLut1Ttt7lb1KxIAyekHpRE6qhSYcPjb5OL/N5b5no4DexITd
5UI5mbn6KDnsmFjfl251WNkSrJxulQc+obLh5H1xp5X1VwJXuJTcWA7J+Vo6z4jLPwLFCwTVgrGf
965a7OdOF8fKYHR9QriRoFJu/WEubk5jAN50/EL9U+mckfzCOXKcJTQpRgw0Y/pqDrv2J9GdAJ1r
uQp1/8/boil1fXk6PEUeq7eV3oCswQ/U+Q17PHBP3DI7lnCdpbKH4alqll9HLXb8E633V36k5lWH
nwIAQknqAuPAiBsw3BOPJlvOefMud6Vg43IKuPpInTDGoOvVVR5//o9nzv//pPJF6yBnO6mPo8ox
0MEiPVdScAAfa7ddhImPBlmNIsGQC6CV/z1MBbapkOtiiaidwQ1SE0q2U6UoL9K319XqU8U/5yBH
KlGGHqVnLit9IgPHEyAV7qX2/iSCyc/Y3mE2WEZZQmZn0bDk/MOblFXCF9uz7NZIfIPT/21Ky++p
qHCGpX2Xv9r9iqTJUWmro2H8YxOuXRoq7ovRi2gGejZJJpLCoWr2nm4/MqwtIGyg7s39uDxgsnxw
dVZVrqRM9TIPaCmbk9U0sz+V8q2kZmALPWT+NPAIJQY5RkIHSraHNmxMDApUR4pr08aIHc7Ly5U2
RPHj0W6gvCvuVXNs1/mWZH9aT925dvNv6s/Z8A46FM0w5wLslqHCA2ekBTYp/6/cL9Vy7ziU9L6O
HGEcy9MMpy9zF7KjC5krFRN6pEryVk/jrsQqmgzlykWu3vkD/qOW9hQ6WbRWZIVbbBTZ26hvwYay
I3naVfmi5csvfL80nMbKMCd+gieHSXsXp9mOPciNOmzWit6a5byieh56c3bmRPVr8l99vePn/zct
J1ven7bYexe3jgWzRX5G6OGn2PbZ+FrJlrt5NccPxdv8dpbsBWwpaZTJr83pU0aNlr1cRt6xWz1z
a7zpyf2La5BtZ1Xbd7rGeH3LIHBKg/2bHkjYKTPOxjyki+bLdQFTsoezJtjWt2LsAYzSo6AkX/13
w6VTv3tNcpBmeKKCa/WdtD3mm6zr57C3KDY9HNajPDjeMcvWPb+UhCSspmHdKorAejYCwFwDx3lT
wIVo6f+PcI8Nku0zC2u6jk6UO1FbjbvWkMeZ5Zrs1ecVy+2RR8rwRLUzKlwAl94nZ0LLbhCwyD0o
PyQNFadS+l41rum8U0abBT+ZQh0/JMhLGqK5BwmK2WzFr/yANAdyiytfKeETaydtunxOrEDnSZ9K
/xMSjORQeX8MceGsJNMrbg6D8f/3x72i6LzTjCz0OKrrBnM4TwTf1X8FkIZAfdVCC8R7HfNCWe+i
ea9dxN35K5czRO+ZVwF+lW+CBONlijm9I9tSp30PQIrba2vokyaKgOljum2BbGqz1oLvmuxTTr1D
AezJjvi/6YrR9ZQZnCI88IGbr0qoPnESVfSkfbGK5GQvADOKOxdUPEDgvAQdOCNvm4W2YCaRy6lX
o+BpMjQVQMSopFeYFBYIq8ep4AzMwn7xyjPiLruS0tyKQW018wRt1REqAyjNfQD6unIRcj/hkAu6
WDlbgFPL9hDYqUGl4sBm7m3jwnFakvZL5vszXT7Wdlivcv/9/6RZtxyckRi/NUJxU9mL9AfzOS5K
lMPXDf2P31V0jIGIpwDwmG2q6f8rbzyPIH/LF/Ukpgpk9mOW9zvZF5WrK1aKAvzFeMrnPGQ1Ynx+
uSA1pRuXfiF5bz6l1Zc7FhZWrOidCdHHHrklj6C0H9xjmXx7SZRg5SDoD+RJ4s7XjXluuVMTN2yn
bd+wnJbyVhMjEBws5bK3um/LoKfV/P3/avz/KYdmePQI/bAB8nL5fB7EhbMPzOFBQUSwt7y9tDky
zJNJV27nMjriK8gTSZM6GfJOd2yXEz9StkzR97CGX1b7vwMaPwqxvWIc5HfojRuomPvcvgOc6NtP
y7qN8UNTmdB4c4mSdJGwKWM7b2IK03qSEVCF+UkSL5RnNrd/xf9oOo/lxtFlCT8RIuDNliToSZFi
y/UGIdMD7z2e/nylG3czHdMtkcBvymZm6fYZ/o/EB9xPT4p182s1PRPrSV6x5JiuzjyFclBL96jX
1K4V99Etns9WuqA15KrJ4eJ8prhGaf3LBeZwqmpygm+3U+wXpboyJplm6pZw7dID5Qg6F7A+IkO0
Ob3BuSzFXZ66RxhKLGjJ3ZcvxR3one4HpkcgiNmADf/hhixNdDJkglmwzzAFZmj84/hpfUpXWP0N
V7TFBsUdvGv6OwoVvgVgVD7TMIqH0dbvSaXeDPavyo8I557QZVhppXfKKHAUSnhWavuLJhZATKSP
hVLv4tiVV7trH6nyxxlhs8CubEb7hYOaT7jm+FWlWat70XamisiZFD8Jh5xtWlbiHjrq56Yk/2SO
nDCJNGr1KkGRWBbCELFtvIQdWYeprQu5qVOvQF7o9x1yOlmpvdGaeh6Z28EYr4G4ra2RgSie2PeA
ghGTp785Gi1YITVDGK5Tu32CRzeXgJ4zyTZS+ZiX32dRiThO4RB+UG2ghJ6+MWscCRG6IE7h9zWo
f3U762/GAIuISnHrPf3eIO5wPb/FhQGS0dy3DqofmL62njDfYnm4G9zp0WXJP2viY8TMdvk4AyUt
V+BWnQ4RsYq1kOsbWN5/gxM/6fRXyU1AaVZItWQlAj8J5ZAqhYFWARwb7xIDO5SqQwP5uU5OJ+JA
1zoFBFsnO3EmDGOVsFLr67N8Vjf/tfp3MQFqaCFo87ecH+JQLJxpo4RvPKzekdETRvNbEnmI68iQ
4aELWRV7DOcXBHVkza7A2l4L6iekNT5jIQ69wBm06D6rxidrxPnjifBZtQAGiQ67hhZVAthPXHho
trug+gNgSKJuvhVXyg4n3nOrbh0gMwYBz2/5u9+LyRzG6b6Ux8l9r/roCT8fl29WD0ueD+cTMwr+
MZo6fBaatbvACi88QjuoxUqD+kP4MxFXW6F6MrHo1cRwlHygRWQ61I3l66nyXpgYBCkdym7pnlMd
xGa3lSgfC6NN80FMNB/P//2aEA7Hr0FkW71lXcNmiQ37Fy3T9T/2pK7wbL3bkAij8lTo7SoIsebz
OcoCnJZC3UKXCNeIu29ZkUTCcrQHs4DO50S7iO+hXUeVNKSn123kjMEVeNBElwVTMlrsBHTuLSOr
Suz6k0Mre0dvZv4MbE5pJ9J8v8sg5nZqy30UFu91U29Yd0HCYFOx1HlZbuVFOP4g8QmuQ/NJsq/U
6XaJ+h1QZGCs+NpK8PyKToRIl6LKtml3D6Jv3KXkKZxtlWwUM0cyQFhUpl8c9JD1IKrue6rxhbwr
215Mf2nr3ca82vO+CRjnlTuXrwRDRfrFjgUVhbkmf495AzSM+DjF1F86M19XwBMZ5rYOKmtfQtDg
ZRN+SJ6LMwaA8Ket5hckGi9WUfgaaOOp54B7V3lVCIKbuP3b2J4PfLCYGn/yME4YmIUSfa+m55m8
nNWocZzUEvYV6QqWiGLJt1hkFvc3mGM4TE0t+/dBzdVs6lsPD89uyne2NrKEKpE9+asES3mi4nbd
jcTXMZVCMWv0OyJaxCo5EkjZGMqTBB6/669eC4RnouJh9vfepvqj24dKH/4BFg+p6tZ+uiCd6DEO
ChByf3P15EsVpZ0sPy4UWCxkfOgE2M8RWV5Vax9alop4CZL+9EatBXiViqpLqIdgOQUrAJigjimz
qZRwhW91TToHF66b4b61GzoNav9Al+06TNYf0ygUckHrlphwJZYKJDpCP2YEtGquUHjiFkOQ7llB
QhQAiFaufhVF/dIUNODV0qUvY1ERIpCBidZiFypAObEZ+QCL9yAK7zM6pt1cno2Oexc5Sb5HdXra
LKLJNtfNYUmjf2ZfKugcteYJdR768B6mPlW9r2jMb0s8gRjsoPI4kXuPK/pxzEOOgHcyU3MIqJxG
gfpXCTiSaKSZzLwZpwf8lH/odwqOzXP8uLSGGwJE8xrkz7xnrvA/OwGaW/JiD8bXqyji9K9Z5SHp
NtEURDIEKSU3mE8uHSe0LBcKR4AWVo2pE97kgwOpxNr3S8CMYvenMcenGg4EyJj8w2qX6bgA4B6Y
GhYUcYx8kPFfUQfuNi9CaJzlTMsf+pc1EQ2r9pwANlPuukwEpcR9BHCnUQTWT/1cHL04gFPVB38t
kbBszH5aJ7DV13ajWr45L3/LQCO1zpp1X4fg+1UYMgq6WHySzbuPyXwe9fkRO9OrWk8kNEl0jCwD
dFxQwq4rm4+SuRSrybCOukuRrwrr2zDX/SkPQrR0LDp7+1jpnFsaFUc3DpPdBHgfVNwCi0KzYyxg
AlEKHUcyAhfzU6KxOOtVtVaV4C1n2ilCLuF/dobxMsbZRQQwfKlNunmIFNNT9cZd36TXOFYguS/p
1R3V1473tirvppsDOIu6dJ/mNrwXVEauiolcY+ge+rk5jGA3t1Y/Hs3cuJq0RDauZR60erqqcNau
lFN1v+NV1nCEt2aHLaGs4GyoE97qjslXhT6GDxiCy3GZtfncWJT0tNKNNk3fM+KeqwmrE+pAiw7q
PJUGiWgHHn0Obd+LnPGMSjcD82BIbmh6hBRZ6vqkth5dsnZsiIY01MXCwUM7tf5U4uqbHgSXV3de
YnOghJJiuA2v/NEWfP9Km/VwowVD8G+GC8LAOyftVhp6oJ+pmZXvPGq1HYyBsHRs8nY3oDx6mnMa
SFAhzWhbANLf6ZFLZ9exjatXJuohZj8Oge0YWy6qKVXuZD9lY/xQOqwIUExabtqmDkDn9fY583L7
MqHrfOi8dl935jFwvL1KVbfMs+tcEFgBAzqqOthF2jRbo++7NfWlryoBygZo0NYUSFw4G2tKWg4d
RWBaJ+ldR/Bz5ZqNRVnW3U7G3G8Ao0CicgbusYXZSArvnBr0oRPaDl2qEroBz/AnBsz/0YHTbmst
/5OlAxDkoti7KtyxLPxb1q2zitP0kaf454Cx8PiK2dgh2PvUWPnHULXZioIE8My2WJsBiX8F7TZ3
51s/OFR6AF9HNXDexSJEtvrbrCU3WzGtVUJNMy0DCs2k/kE0nLPI/i+GXGnSFDCJyufJeSy24rtd
fbEHSIAhABEgmRaFwLK/UkJJaM7XhQHdEJ1UfFQNlo/i0Ybe/HMd269J2N2seNhYLeZKH8+UUgk1
qFW25sHNEz+tUB0sUb6sUvVizxr46nm65NMEugBtBBpm80GepKEh4gyMmgNaz2FZN2P8WpoqYNZk
ugvpNtTpmSEZxmK9ozUFBgjrqU6lsnZQu+yhATCdaKuhz6PHiwKlRwWNHIa3zm7Rgs92i2eijFtS
1DNiFyZbUKW+KYj7wjs0S7QfSv1EyfUJFoTvLtktsc3/rMETxphKV7vIbro6BpsyTWyAZgkaAgia
KCr6CXqpA9RnSoCjbXv6WBUpIsWUEIqt9QE0/qqPJeTmPHqLE/fR1OhdGtRh9sS/l9R16g1TP3bB
lG3NbPY11s8smufZze+lFh/bxHmolqfwAx79e738UtQc5TcGAqgdJ0ktDBJdWjqaFmxxVlvLqUBU
UqQFTjAAtdJH+57H2oduas7GyRx8emR5284A7QERa/IbL81XLiO5Pc+762q9i5tBhfFnU5RX7HWo
VB9xoX0Mqv2VocK/sYPlX0uDoRrbLXMePupKeepS7c1oqGq6RbcHUAI0tielKp1rNnaUoEBoepTG
MsZbkFn1cCFz5O+4obP2NaQdLikAR5Db58TufNvy3vRk8m0je2O2IU08JXwEw3xyalTqSOhpCtgT
+UhNg9rojOscTGfaqq84jq/ayUIUDFOITtbwDUR7G4zMpx6VlzFLgJkRRQyRUUOxrSNCVuC28WIz
b208awZ0bDvonrVI+1SX+mKY6SVAfXY1VGW/XqgxDK377BTu26BM7WoKOdVW1g77iZlzaPO2vmbF
uyx2PpLJWGjKQQGyU7VZ9ZP51yjbvRV3yJ7p2srM0z9pRQ+9awp1306CHUy8yO9JE5Dl/rQDZklm
cD+MvL0NFmGEmZkoVFXTPpuDxzTHFA/K1l7lSs6/6SPsPXr0LThRxdOoUYfPuhvcHH1+xVn/qVPn
VHQkt6a1PCGYR97aJC90sMI16yx8IxYg58oT5hRTTpHF0y/9Yu40xCRajRo0dM5MTZ7dCEEdCRDT
EC1wGO0UKlr7oTO60XWWT3DtDMKeEJtwKtKQIVKPbpTdVQwMAyO3YGEvU7Kca9f9ngxKlvEw7UNN
OYCJac/NGB26akp9TQlf+m58nUst9xPGZQD/GjmYqolKd3KkB8ukZGUPyCCmUWpsnBlMuTNVQENq
QvjUl5GqGfyiFeTR82Q59zovwCws47heiMJWyImt0Ljcl3q/JW4/NADHlaH66MfKHzsSlR5udzMs
NLjQm0Vk+6ceiUA1FX6R1sXPeV2dY9WgcFkol9KAkl6rN1ejq9IlYGycOUH5V683VuK85lQuh64+
1Ch6oT4QQ2Qkkhv4JiT5n5lB/WL22hrGTrXOqYzAcUS+z8XKNcazzhf5cFzZayfwZwtIXzQ4L1Cz
d14xzZtehZUA/woycP4MOuVc2c0rdmMPZcQH1XkzKR87KCxHDGPOJ71Y92lD6lYeA6QZkIqgNaFW
mxJeUZS218LyvhgQ8+XVFWB6LingsuuSui9NlFAooRaQ2buqcgD9IVjK3yuInS9d/awkEN6UJqQ6
qaNIDbhKMfaoHT1nA4RxKyFmraJVa2onxSp3HRBsePvP0Ux5R+x5Af+mlYBU7qjDyZ4zQj97Vt/c
dP5JZ/c5qsZjE2o3S0cdkAQ1bKxXrYgOqTs8l9mIEtv0p3X5/9RjBNrA8R7HchMszSWemn1Ht3xj
Fg79xXg6iZwaB/M7t1IfUdpr4+hHJRseNdgiJmFu6lEn/CIE3iYz2qcoTtKRybfo8B6LIv6iXrHu
Hc7uoIa0trEsRO59SpQaKwIYAiADxC8FWw8adQOi7EDz81s2RAe66OqxvoLuDLN4ygCMj39do32y
jGHLjT8zEjUAxOGeFkWlk9D5llYD0QgRnG2I4enJxIYDoMh9MmBMEkrTsNBORpRegW3voiS4DlS3
Va36dvrpUhCAT4UMhkuVj05zjh65D3T5xF+G4NiO0UkbHUpE3kH+cegd5jw60a6iaAHbbLtY4dYB
SN+ECTAhiA1lxdYZRzl0WuLc6mjezkt0YdzdXw0qxdwiucli5XSD0eXP13WE2v5QTAemOZ5Nc/Kz
lLIGNUu9Cw65/WPixdJy+EhS792tCrq3E8lEv2LQ/AYS2spN05sdBzuKOsmiHXViDqe2jlQIXqjr
XxQrebLs1xHWisog1JSp8SJoMNeMA6KbLR4wAUgLewfiHV3hQar9lAvdAohV7h6MLN8OmLjOzrbC
RS+wtgNACGq1Tdpvo9amdQizllRGcytQo+DPCVNQgvH17tWpzF2s5/c5K2959B5jURZNdHjcF7FA
k4D+guLvAEc5A5wHBnxPtcHhe8hj9uKRXLXdBAHYIxW1HCJkxH83aY78MqFOAUanVdB9J9J3CB2Y
iL1uYvsBOWIgV59+Ysc7Do7dbqdh2ffQOKcmIkBOj5naPmegtLyhFGI/tQgtv6JVAUNPwZp9WstL
aI3rZgZC02BBsmdFD8itOcR1258YAO4r8xcZ80aeR9MkJ49OQdg+z44HaXHaaGxRTdpmWefUjtdG
b+xqu6b9xP2HQHyKvHiPzPujq8MAPhtdWyM44CiODNA9ZCG7lYbnlKx3ZWJTVkUygAbytkOHzJ2G
NJtdXEDgXhIEHDLvR+RLW8HZRkiLl25nw/suNhPzji02RMjzMwdAZvI6NE+MghiZfgftrh5cZXcZ
emgi4ExkY8Wa1Vz23qCxTHlpLO7TgmZxu0BjpiGsBMwHtxgRkPuMFOJbmUtB0aiIoAJRQDXI7xxG
8kAkBHfwai3sjToWV9niQB12DT8vB2WKG7+tgAVROHbm0TepIWQFEAbOr9zpcSAm1Pud04O47byV
Gc7gzVRaOnScdRfqtqcTF4Tjua1ceF0FyYBDQUfn+1uQvSmB9apm7oXl2rD5IfZ23StKHTJobyWW
uTOWq43RlwdyGuneZgdUfM5LGb3GfCHz+V5cAvYlW1YjmY9mcdC6Vzn39FR0Rs3XNe7SnQNwKZYB
NQYdDArtBJ8kaWsAoWSO6YQEBKekawKmT+rWFqXleOVW6BIH44wr4wwOnfbTcpUWY/iZGgS3Wear
GfeN+PMXulq+rFsBQF+2I4uWJ1KkY2QWNhy8kgm7KMaADsP1YZteDQoLESLc8lphSU0dILucDmcG
qEvqFfXqWwVgKqaDoDrS2TaAyCXhnhT9LVtYUvzOiL6va1n/lFxD4rtBvThQMdLJTi4w7ZV7Eyrh
emYD7CI8IKCBSW+oOHkoQaAADdd/mZU1INI9rO4BuZpyG+X2tkcdY4FswSarPkSntdi/BfvswLdP
huZSl+jgZd7TmFyMNGASiwMouoYwDOJJQ5MDJQsL2hO6yamlMWLA22rS/uTHasumdsHrmIp+G+qU
PAsFHq+nqJ9d1JaYkhvtRfcBduiYlWeL7hvCgi25MGrqFAn/FmqzDkHwdT/sMmQN3W18WICMQ6A5
Dgt2hwjpkQb9YEiiB/QCO9xN7LZtbdtIO7hG/3dy41MC21gENNzlboO/6cx/gT0fnTH7MjqauPNs
Hyeze+uy5QiqkdEDlf0iTqKcOmg3Gsic6ayn44aaAUIlYFhr65QQAKpxvREnOlUfZa+9I3m2sscY
6hYg1aZ3fIPDH0UPddKPFrmhiy0EcnPryOF6KYN2WzNsjp0V7Hrg4kzte4x2fkvBvNs5MCNgH2Kx
iPYyVDRs4zZVMFfL/mLzYaP95mGTq54GHuG77GUeTJfOQ0pjouM0HxtE/1uFMGqojlJEbckz5U9y
voejx/s4029dbNNtuRrdT1nqm7jythWy+xHA9CVJn4qYB0fHWtM/JIiCyy9RO/z16mWK1TOaVsy/
mWiqfMbQagz7MsxPHSha9qxlWZxx8GVrymSk/d0zyaJ5F/OPIMEmbP+K8Zd/Tvtg1yIaNuKeJYxJ
+3ushu/G3PyHcDk+lLxhnVJX1IRxS3hLPZ9mmq4jmzWapx7Ta1nTo8viTy4feDf3YUTJI87zvax0
6gJzpthcw9GGDwOMafB5iYTAEkoeY+hTAJ80E7BBzQAOGZMB9nbHnHqQQgoiLOluUZY7doqGfgp4
prPfouDEZZahVJdJzQ9wwba1Vb9UjfFhuNBKkA1Sa0YaTdMmb8HPhSFjKFBfcTXfVIAtXbopO5m9
sWfU996kvx4CgAv6/D407W3hdifzsEWrDOX4cNuQW4Zx+fAc/j93GN6Rb6fEPNrLy6h9Uttc84fH
9Iuyz/2smvc0elq2BVOf4UsKPXj1XAbOjN609gIIm3rO8MQuPtnY7yBb9nSvj7M6kOBRX3eIjKc5
OmpucHbLvPgNR7TGO5peP9COfYsxm1GrAVeRtkSKMQ3f0hpiQNnsFqys6KRXQerLzS9i42JAupTd
r5BtH+enbAl91SXfgCCtAL1Mi2BLnHkQcXwDRyNK2rLZpjZT5vlpaQ/rgo2yThnFn4x/MYi+ImQ0
Qip/E0rHUfSdzMlViyc6EINvmPfOdMDHlggC1tuQaKhespUV3VkXfBJhQbCbkOyQHhjStOIpQTLt
xTO3POMskgK0Qzh7sYty0tD+0bCHMYeWsyihX9BG96DnjQF/DMh2MdHrgXmMvWknjxoFow8zUs7J
sIAN66G0WQwNyFAK5Gx7nUcqWVMydNZi2A1+xYjv9dI8tYmyE7vr8eGZTDCKoks2a1S+YQ1RzuT1
Vrn3I/smPr1w5mdNc0EMWlt5ZS/ntZGhY+MlBvQozUWEn4h1QFAgJuk/+RfZPv5I3XQ/BvdfW81L
q2g99OY/gg5YitmfgT20F/TuiSYmXEqE/Hpjxn5MAJYzmIApQrIxY9bwKpeWm0U0h9iNQwhwGJJg
I8VX8QE9xrz20K+1/1XNvMbbHOuZOS21SZX3Zfac3yYV9C+MXbXE63me1i75Z9Khg0yqASyVBIUR
DLAvvjNAh+F/3UCqnL91WLeKxEeuOECeSfuUbLQd4sPCzcsxGY3BXCjeza7MJ5BtkUknJgrBNlcb
nWZNgOSFXJOIMuhEsOV50dWcdRBLwBQFUcXx4ABK9BmNJvnPlzkBFeEDFQ92GytULoxo4KSY1jmi
kymhUwu4saCmH1gp+iwxM5dIt2pgTSUFGEhPy5vtfpbUdSnUQvI3Nzg2Xt1dhOMttIuPoKRewZ4r
VMsoamrzbShQYOS+u6m5N61qQ2zZU2wlVOzd77Ysf2M0E+c5uN94OGRSMdqBb1IK/lWNKue7liab
HAE2nShvJO6emy8qcFsjCTfIwG9Hg+4WAbCSoWvQhhPz1yinuoiXdBdZboPGAl/X9qSFg7cb5iPn
2DDdnZGBOLC6HUPNTjlTfCWdob2y0rzh0GJME2fA+sdyv1Yd3UYvIoPlhIL2wOUs1fAvQx9DDmhR
Ayyv93LC+2kGnBGAKVPXUyIl1p9sUJ4WuZeKTaETiUjqYSPRqtop0BS6Hb8Z4eNZTC+Nd00wJ7Ss
Ec+p5oeiJJ8SyDYuXOWyOMYEYo5CMyo0jinRESiATYP4lWReKu6DYxlCU0GSY42pLtA6DIsBGQr9
JJYJ7WN2u6DsQJrtV0vki9+QIH5ZLAK37rUbVb+kkCC7WjD2BhBOxkwd56WakMfKVZhO41pGLlkN
JHZlVzfh3YWdGsbJQZsDEULDTuX58G7a3c5yPyXjysV7ZiouW0GFmKY5PSvJcCo7bxi8QQuS1NBc
7EtJyutAJY7Q4xkREYcu8Ws9DLAOow4dzan2EFwfWTMe5Kk7YgLXIcSvl31NKGEhox6H3p682kfo
8E0xnnS7ObcKIITa8KOiOsmvyY7ZiICo0ResgCeXqCJLKQ+wLra57Ogch+gsiZHNCJkagJLyG5Je
FiEBYuFsxZRaZ3ds13o0+hbxuPgLkv4rveYeoyqJ5Aw5+tdiu9MT3k5uZQDO0SNuTmr7X0PDWhyB
lc7nPtjKwcIMFPYPLNN1kqa0DUmOrfkeu6g3EDkYXv4ke96bTJcg6C9QWNTMe4yGmiTLpXBhoTne
Iq/p1wpdXTmRSA2t2jH9Rqlpl3Kdiyo/tOW0i3RENgh1JdjnquQkA2Ii1ZBeNGdMvqeZDjgnJrn5
fX7ExrcsxFJpmxAuSGm/GISzsYwZ6QARdT9SkuH+TgT6YqqRcyy15GCTLIoV4eSFbCo9fS18xYWt
LPZhsL8iyk882u/3EaNUxF1iORdCeWjG6177JGySiF2GqnGcdAvSG5JLBanfWRYli36/nXWA8ulL
iFkE4Md78+YhPSbuQr6eC1/23xJg5xDDaYr8Hh8z1TbywhPtR7vuNx4lPrO/SgUjLF8h6RLYXivK
E+L7mA11+119LLrsKmH9ECibLi13GBd8En/BgdKpyBFRApMc8Cn/7/7EEpPmuhkiCLx4hZ5aDEfI
1sct4yLECurjv4YTnGrPAemKhHR8nmTNA3FlCU4LT8VDlYCyGX3FXQ934mflseW24Ffx4XKkykXd
4WoKCClpqu4qrpSuvQ2YRWy3OFY5nlwMY4FuhdWRLF0cowrARy6mi3ijWM2Zv59ywI/cjqBF06VC
QwbYH7VvjyArT7/ExWBvpBDRgpiQmxWVdOy057zwXhZwC+LTONPibCUokkiYOpRvRh/yTXI22N2F
aMIh1OTxkG9ZY3kc8iKJkYlhOHYSo3CieD3NjjYgWnhXqUzopCfyJSF7PJJRSY2HNXPNeWur5gVK
/9vgQMwf+kOL6P2E0IbmvJNWOiuOEHlJDPlh0fyJOSnFoPwJRsjigIuAMq4UyrSoVoJn+wrrDGDN
4pfAFlqdaDyFnst5wrmM4j09dd2wXK0Opjfsfqi4emuvVl8cqz95rBszF/wY522howhfDrUAaBxL
wb57yJUWiH5Hv3kEaTgYhNF3WH+PsBuFBQPgOLOnBoDOxpfh8CXkOxqN35mo3bURd6dn6gzDk4CW
NS/dFYPqy2XJOPKJnr2J3r0Ea5Mg0tI7erG3Xi0B3ubKSaJCI3xdhvgStiEuf9pbjXNMDGjvbKzc
QAlnnACHACDCQ6RfIeYgwQbYZx90XLlZPBFR06QmvOkeZWWf5IJwRYu6/80eJLnR0Pm36trHGBl9
uuuwVA4hEsfCiKO9PKlFRCv1kCAwGbipcRVDiKP0iq0fwJmSAIlJiPOfQoejoDu7iV1n8hVjlGaq
UXSM3uRWM0Fx5xjlxl2sB4dI7ixHChIOI7UAt3K0zG6nWvemAUZEz0+NYCLF4QJRDsE5S61PQ1mt
aV4S98/EVDhd7jbaqPRsiIeLQn+KQMiOToNEuHFGPempSUniAHza5rNaICJeN3t4253LcFAwd2lj
+xPVNZA4u1lBoJqCedyiudMa01p1ehJx8xehurxkuB7Xsp9bfEQYOE+UjgSzx+N07kVCfD0QWnd2
q9uYCfUw7QjkR2oDDVqgOVSJUbOZPYksi1d9THrz3MwKNej4iQTpI+LquK12smvlxea5JFeWBXOM
jhsHFmU2EeGxim85fmgwrLQadQWphRSGclQp3YqjoIHM/bLNYzdRfTLzH6W1nmPQ6Up0zOm7Suxj
ROajdRDlpyhqzTow09cWKK3Luaon9+C16n9pEAAjGLZp05+Swr5KgFr3/V8I729FIen88tLOKCwE
3heY1HuqtFsLenpDaDwv9taheqsJoFqciAQXUoqpcQ4FE6qdsD4O7fBnVIh4WVyXrptZZ5tuLPdB
He7Ivw5Rp29U8lKtKF9kd5wA+KIGETS2zHOcOzvqvfvSRMcEX/JbV1OhtfVcRBuzVM3RjhHZ1yqj
+9NzHUcUD6RrribWlZHDhwSoU8E8beYQLJvWhuG43KUQRdMc8Ep35oacEsuggkYjwdP2BP/BYt5M
3TtRWHqSG9MtUP0cRAlUb9f1zB4lvzQC6DeF9dXPOrIakJdWBhOlhwm343TvOeXT3wpAd0EtBtol
wCkOQ5HbH8tcHxjT/m6Kuc/bTU8bxWTa8ViPr1INbfL6HZARejrVzYzTt5R6nJdnqAgFdBbQcHGx
cYzp/fWbLHNnBqeMJotXFAC4tY2sweDZVEq0S2LRaKE+IfFeSF4iDqo0TV+uSzG2Z0zfkcAhXTS2
UL0nNJfkqV08YwM93knjI1FV3tPR5sLJk4o9kaa+R+9IjJ+OuFUcppsQ7LpJ7ThL4re0rykmKGdE
54Tgjm4F5cZ4PKrI+EtJSJIp5rrvJJuQDBJbLKmAxFsjsbqUnyzxy1zeKI6FZcpgYkiHBXFo7N4Y
hEcJMHzqZ+9P2SAbQSsZRcZXJopspEzUzsuhL73vNiOEMmf0hIOEIbaDhcSxiwZDUDCgs6EUL6U2
OUrivsUaQWXb5IFzNEhd9CLeqFQp5KJJLVx+Rhuso4SkYtMUSasUGrlk3S1lZgX7ZZEhSdwnKRD+
EX9kY7czylG/RdelBggFIRXfS7sVoi123PpSUHuSt+yi+T8t0/+EkfqRDPVJbpAtBV3Ji6PFlxS6
07wjciPmb14kq4vyCdb1rnnxjlu3RQtjPzGauK4tIvJ568wYc8x8AehAQu4egIlL9dacWlq4xEOw
O5E+4xsIh8B6gk9lu2Uf4CogG7cZCVIgITx5erEjEMqBb/ZU2CbDhcGBJCvkIEIG/tAlmGXgQcE8
9WD5o8x32XSJrFrNe5T0/3BC4GulnoHclTB53PjG0Sup7PCdsrwS9fMcUsmWOBKxkh0wVR6QNrzk
81qUck72o5RbKu1IAMungMKjzEY5BmywfAgP4Sg03VVAA/19hPVG0Z70A8M9pM8tRTW+okh+FBmn
yY2Jo3bDh0qoIukAn1jaEL84DSlJM1tI0vZLEJOHYzcVJ9z0JSuWwq/HMhe0tCTI4x28ujhTgpWy
2m8CiDuH4XTRF0YKcHwD1lPwtAMwkwjOLz1QqwPprbzyitIchMTwF+jimhrSiHELMPlVGCB02DJE
IfgOShelIUBcuxGoNj9Xxi9ld2g4cMl4lt2SdgNBqbe8S9RNRBS0zRvrzufLC8lWk0NXyQ+MDFll
ALyZnAwCu3IaxZ8ILjgOTt2SEpBOfyTQka2QH+a3ZfM4ImoIHgGxFNGNo6RSaeCSfjLviqwtwL55
Q9VpIwvPD8TUeUbAIr3Qu0iiNO0PK0SkIVW0rrxzchq+XSJxPp/oUv6LJRmoZkuRKu8/+RT+krky
ptMfpZDKSWCXJL2WmslIECnxocmzEemhpQETA7AxywrEDg1USQsjIjBxoxaVUcbXbyRk1kHd8U91
/PLbgsTAigFtpK2UblMaJjQGblraHAEV28TG/O2A7jXMgNn2xV2ZRvhXty8xBQJKPgct6E8QAT+I
9DMi/XG2iFlZELyKqZ6IcwVcJSFeg0Us5Z5QdzARsEcBaIOzWXeFdZXF7N0F7lgg69sik6NZuj9a
+R/FUWn4IyiXbm1qM0lT78RGsWbQ7oASIzRTvgj0Iw6oqOATmorjzshb3X0CCX0XOyL3MeG0x5iF
uKgeCZpBLKekfBLXwRDi7FvhoQjKQzMxRAFRPk2KfLy5WRRM7wY4UNx/0yLM/niy7eXQpnQLSXyz
bLqEzDVZIZfzxrJCKz1m/cv/GVWaZbb3ng3eIXc1uJDSgOEo0ZfXGEhDNQ0TRRR24+FSNxMGMeeE
zJ3/5vZwgenURI7Q+PhVnpOHFnsIu4+fFPyXXphHk5gUOSDYKzZs5Baur0uhfmtTlJpG9yHhRg5g
Js6ytzahImMRg3K4pYtqT+6TWG5WQcLYKirOslYpsLpiqe6kkL7D7CR2PzYa3wxzIU7ZRHzWWJ9j
E+VEwhcqjmO8ix0wQpa9JkZYyxNwHnSOnKyxAvktAaSn9QKneQFCrzfhsw2LW+2R9HafbPNapc98
UIGPRoRrOwbfPf1y1HF9GwMX2vq1BKwRDcp5AhmPxCQgDm8j2ABZEjvYJk73UY40NTBmeVwdkeV6
l++1wb8IIlu50HTewHJAtwC+NW18NlSKvF5LGZT+GHeCWyrprm3qj8lBjKptKhR5ZoabpPRJuQT1
eKA2vKpMcovlTaeBndnmhj1XNMwJl6smx200rKvz3KGcjBzCA7MrrXar8S5LgxY2QKiBcCquvnhy
Jv/o5YtUy5lH+WvLSTPZe0NHIkmJsWpIjJN7ssPa8tbR90TAS4obSEytpShIQI2tiKHzRcTowoiT
SlVLgUgq/Jwb5Bb20hQSW94CxpJPZDuFm8blVoIa/eiOlhGZ6qlNnlPycDRNxC2AddoN2kF+oZVe
IF0mflGMxTBSljPv5Of/4+k8luNIlmb9RGVWWmyBhmg0NAiQ4KaMoCitdT39/3nPuXfFGZDoLpEZ
GeHu4QGG6monaVUvtkqIkr7N0QjOyU0Yu49ZrHD5kAXvybDdqbxfKbD8yPg3x8lJpWbkzOe0ObB/
Q9znWXRnVs4XTl8HUhdoJIMe0Oww0Y/Fx0vk2wN8uysGBXhkSrah3GcDK8/S+ChdVxFld23u3zl0
T8+g2gx5wJrPv3YDZHxFd6ESXRSjqEMFJoHy3UrzJv5nax7BFb04E5yC/YtOugPQucRkUeScAYiE
6Rpa3ossz+3HHM/63fq2uy8zbvwKEH7u/atoDVjH/hASlgA4QIJx/fPe3Jw5THTINEVG1fmesDXo
FMCsDTEx5YP1jYYEWj2eELIftJWI/9gJUosLQCGzUqRyDEAbrSci5xSrVSyY3IPO+cV6ZzgaMXk5
AyviTPn3yooF34UZvekPyruzmJZ5Hhl/+V+4IdTpbkR5C6tjwapi4ZQSXiUAWXv+v3SHK2LFjax0
/osYw7/V4q2Xe+EUc9+R56LTIi9hUeh8ESyiZ0zmkUKjFM0XcAcHY9tjMYIWmt1KrkGT5hmjFCxG
IOCyuDjq6cU6Yol0I5CN70NuQlwdkn8i45sgOVpAT/yrYT12M8b/+atJa09vxgqbafOhfZS9AAJN
NNPBFUKT68rZ6DmrBFCW2vZCe5Nzmb+TSo5vjhHi9Mi3k4phOzTv495WfImCAVvj0ElnrFPRwfA2
hDpRW9JkReXQ9qfQ/AFOTpyQmKWnl2olYee6k6U6tA2phwXWgpNM/NYkuGvyuFUQJDvnip6q0CMh
Ovkc4vKQn/hN5cJl0uppuDhb85fabyJ++Pf/+4MjyqLPdbPKGztmIAiLimfPQwX95okJfdNmmcs7
epSZCysBCViJwgMfAnA+WM7Vvv35by2Y1vcFsJjjSPy8dpq6yLyXczRhGSlimmwlPpU9r+3ss8bd
mAnf6V+ueNxt7aMrHr+z6Afd8tVGDV5LH04LTMRf80Otcyk1faDqmd5w4ESuhb8gL1pC/7Zrhkdt
On7Cz6PsmVc5NM8R0IENkKTRwE1xfq1BUVCSfHHxtGtHzZcFWKTUWMIHcBpSShK0FAydZ8JTxACE
ygjUzMC45a2D2Bp21jegGln1mR6HV9xeKuffDpEHaIWlv/V9jfWKuIZqzXUWqlRUpo8tr80SLCjp
UARfSws5sQX4ZBIXpJmg9glqbpYJv05itmIcLsg889IrLTGll91UHBb7GxcqiLNHZqBdtFt6GhP4
BkedakU2mvJCtqqSRT6dP0hjSYX75SvG7ozwblkPIenuDhboZbQpZi8OUjtpvXRl2RJfK2lEpbCo
/uFFJp7NvHT/NQcETkBUFUxB0nSjNHgnH8So0viaqd9SK7vhgnR0asuj6GGZt2HwEDK+RizBGjJg
h19Xgpy0X/pRBZet+i+HS7YghMZ0uJv8M6vKR0kOx1PJaSdQwm7ep+ja9JrR8XBjtExRmZPm8jB0
PdTxG6EEvfWNFo0yTZ4KL3XAWBS5LuGtgg/SUmNnsmhYwSuzThA8XioKV9bfaobuJ4kj9O3Di0/f
j/Bcei6uuWC63y5bRvtO0FV8MM+VVcVlSqcguZPSLxLpnbE5/p+y8A7W+iQ5HHsKZJYvUzDXjlQk
pwae+wzlUa/Tg624CDfj2eGVUOQ0ZcHylayy6DsCD8ETExx+QC4j3p4tin04LTL81/1IQPSK/iik
gSis9LgPujOK63oz4tPtsiAhFhmk1K5CIJIgOEM3qVvN1+If/yXAm3OiKnE4nT6gGhT3Rw/NSVUw
ao7TmPqdsGtbLp0VVAf1h2ULWZ7OdRtr3sUux8amieTNAzlFv6Glq9UkZJBXsE/AkoCMzCi6Lemf
9OAzKgQJac7nNF/SQRWgXUzmPRRoFXr/l86/7pFXTxiJq19R4AhvJ9jgLQ6A6t8KgNBBsoNXaukr
8Zg4PEUdKYybo/SLTK8Yr22SIX75fFwhbjqvC/ZHB/1SB9lrMmNnQ/3CmuEPlaWw+Vcr74TA7071
p5IE4EzdHvWZZB9IYyp/xxGRFGnHNhisgn2mPIRs/8JHABo35o3ukue2pR9Gu+CHihkQ3K2OPa9k
JLtbHtf0Q5uKhSQdNFMcDzWQJ1soBaPULoB/lvq0GOG1gaUbBubkLVX8cFCmY4Jv8JRE0XdUGzrS
OUiZVsQYvzMqZebVI7Vxm7El9gBRXv985l9pERVbokKsWaaTACw2lTApdoeBTJOGd3wBLxKaPcPy
t3Aw5f08RHEnxAA9KB4DvKwyK1XK7EKopL0+1w49Z4a+SDU6PX+iMfS/vEvWPket7oewrf1J6qij
5P/nt/+pNLR3lpWslkHb0JecgaSuKquD8ncAF6W97+40l2Sww4SnGtI9x/QtaP7C9/A92ptoMkIG
dsJLEpBVjum3VhNmAl2M0DX+HVEQPQYJQUjJQy4AEL+R/5GVlYw7maY3nTP6BtaRdCjav5gwgX13
BHT5f48HzIlv0+5RhZJOz/9lR+fUk8yuQ1RBlsCqOSuoWBNsL18gJ6GbqH+WYhTdK1esXInQqsBU
EljqITnLUnjYxK+VylmUUVYymROjJJACXlaZdTcEER/eQqtQWDgDcG+D6UfP9BToZq183o2z2Tor
VZpwuisrImXRVxuBd8uBwXQbWhIk1dvbFuVjBQiKmirBd2T2o6PhGkd/za8zLDPjuEa6NWCA2XvX
QfYg0RHfwKlLNw99sdMvtqk0mPxhhtE1c9Vik47B6WZf6mekS0920TzbgUX9ZjwESL0LJn5emFb5
mvRY1LLe95IxtBZKP5ogWnD2tJl/p9jC5rMNS+sNn+5GIR/tCRNljOfS7Z/6Nad3Jr6J8ao/p0gD
ms4cEKud2leAWgZnECBoPnmgheJNMhI9/rRyTlkY00SeXRdD8hsyB89iGmuGvrsGQaoA5LMnPw3u
6r572ub+lmElD13rP/RDfy1RXznEVNag25DuH0k6vErSMdbraZnoZOf7l8D5EHs2lrjIxcM3NJ6/
VIEwQu9UVOMpjLb7RA4eOB31PVEg9tRTMDm0WE/jsRmrx7y371nszCi1GSE3w25IoGxHxq8cs76L
fDJf5jgVO30T9OPtmcnJsDMtOMo8MyV3ToEfwimBtbWLO9WF4xz94vSneq+uBLq4QLM12JnYrbDc
4adL6wq5HcOrcI9jZpJYEKl24q57L0gbUjejyYEiODO6m8hKqBrZJJEf0kXXNS9M67h1YAo4F6Ve
d3yD3ARkCYLFIq9ovcuIVWq7+6lGpxZN3xli9sZIhStjof+U56xjOM3s0zS79/S/PYt9KTo4t921
/yn2pU6I1gxKC9XlMHpHs2iOHoMO+jJiNGh7XJb8tAbTvY9U6aJDCQwEclfuw/tkeRfd8Eei4Jni
8UwEItcZ0K1M8n0Tambl7rMDzTz735Xj4jXBtBcmexK2mAiMzfPX5jKXKHEYflq/IMn4wC33qU3w
GC45v4bBfsoWH7FyeWdALVTpyuSU0LpL0dwrs2H08lWKGssHd8j3XeQxjWv4jXCOC+6VGsCSOWrg
/6GROL9J94bO8eZ41tIv5Dyuhykco6oIPz5PwaLxeg97KhAAu3wffw2GSRFkDt/qsUoPIJQfovDd
grkN5JEtLdRDt55jtIdSN/L2L4+8SZVlsa/X52ObLC7IgyuQDNUYYt9JTl5HClA1xMzuX5ibt3Jv
R0aIrRrZ+D2K3Su6xY/rXiJjmT/mDOd6sFhzNS6FNXIYWlF4Va2vBQqczf4WDM89QZRVotgo1VTm
NzecI4rBBDklRRNjwcXah/QhCVJRo0zqcmi25IqQ8hRhwmWF1nNpGSSsQ2rAyWpTpDNnC716ACXR
Iz1Bi8g8ILJmYq30f8IPKcmcfH49q+VGkoAvHYwq2zz/I87amwHtm2Kl1STPTVb8IH0Iq0KF9Tgs
ly40T87FJDW0BovQWd7IqDjACYhcv+gb9BLkf9IycHn8NkdLUHT3glcI7EoONngF9uI2Zf/4HGWd
aT8cFapR+aVD+o0Q3ifNLZGVgwSJE8YoOqSFHDdAU6Y9fin1ixisRcsyZll0/QUuw2VxWKCr+xL+
+LHH5CgAE9uiF90rrAVnCoCKCgiOWGoMigd+yrXyxrf6V2/ea14bOAJPS+43/gwPb2zXPaRwqIEY
PFOdd5Jv4Qo6HVWrcPcZG24lK9B5GCu/5oGSHZ1fUvtaZqSZ1QcK5p4Bz76NN0oc35lT9CgkyYvw
CWHAMGwF39At3/DlMLCoEsTOzuP1KUpJJ3eeltV8WsVydJGWVAUtBdPLLMdc+D3YtBqFBG+h4OwX
KMZZyafaJEacdKRo2KkqIyEtLI9ztP6mK/jC5G/HrHllPQKhblq9U81Q0vLeCzFfgj/zYPwdeilr
QDUpLIwb3miABbPqal0giP2Co5q68bgc1ZcIQnAa6YmO0g6WmKzRBvi8VtXdZH5ZXXiRYGUuiL4D
aqDd+WNEpMHKEIqkNDBOU3RQ2A7Ej0oQXTnz0ZfBO2MlFPUPAUmSUohbsYAaiCXooZLwG0VTydvk
rlmJdFNpQSFFZf217St6OdOPpZ5TKaIVo6cDjnjOXgZcyfDAt2IQlV9KaUFlemSjZEdum5769ac4
FYqBWwmqdZry2+KvuCo+UqdKyPre6Dgn2+jD4sjj51sFPglC1Vbc0TJ5YNC8WpIysWRcJtjBFJAv
EeC1123uh9VHrdJm7/9tqZBMR0c3uvw+w40RWHoCzl9IbamM4b1QoaPkB+eenOcsmLBa/sdHMAMt
r03GWH0hs7nyi/ZKBI5czfjLkbbVHW9pEzEmIq36yQYoi3CWpRBRLQHONJDFtfT7q7wH11ZUo3Dj
qkr7HE5UweIhp9OCpSPpS4l+QFk9RYTZNFdJ8A6qH3LqUY7zjmLCGa2dYJ9iUXhP7MVhbB/AZKQ8
ERbOJIWTbdPfl6ElRIjBj+iXofBWqYvEW9dCia6lD9zqbDiMAvnzr3G9uRTFLYiBsSYXATZ+QLWK
QSMFbM4aFK/gQgrwtnhnev8Sk+nyFehZ1FwR7bxs8DvH/NaBWrABECcpi9KGZq3rRZ6lgriFdedd
KtKQD6zBL4MeOXH7ql1KzOrc5ZW0nwvmaaDXpq4T3oFDkfA1ycICN7yj+SzFDUqKfi0iky4YpL7+
tp/F/NlLg9Fgvd6nM/a6aGYGDvUemSwZs71atwvBzgwL+AoEORteg3n1v7sTm7F4tKb437nsBSl7
6/3dB+uaN8ht5mxk/uAyeTMDa6ovF9BStu14MH3ccIzlQbSShZBoquZLZWpeWv00y/YwONZROM+I
DwMTr8Kz4C5G8EQvUvLNwwO2Z5IMDtvIGNfXKsLKqApQitHhtwTFcYKz3fv+TR+tJ7tE0+PYAQtO
6XjqLPOzD8KnxKYVacTCbcILTVRHBPy6lHBOU2D+6T2UzQM4ijiyAVO8dftjFh2ze/s6u6527/fm
FtthaZqHDGXp2C+vSWhSKbh4wAYddK+dMKehH5jdlNV8XpEw/niAQ7axdO6ZQVc/Re32o64gx91A
JwrptluHmLDNR4E4TTOfBAwnofMyDQm+gDggMuyYVocHO5g+BPm2cQTMkXTxTYK+37IBWOPF+dwL
F/gRNTP+v9snVkcvU7D/cY3mW7P7ePmaxq0i8MzIEyE+KNCunZjO39rKE+DJFCtHB+WH39zbLUMb
uvhp9ss/lmvTeIgWb9sPizP8xq0Ht6O9QDJIYGLvuzdzFjwNE1ZHzJT/bN2CxDP36BpCs1L11hU6
R1WQwkvMgCkU44szbzeYgDEaWJVui/QiDV7t7svzjhXRCPfbpvlN1J5hqPlDmPZZ8yYM0JyewvpE
gNNpCG5xnUDm9OQVUsqN47siITFLZIekpwqKCiAxenLCsymuUcDvsLTHGmlFRrDn7zDyYcBHwDH8
FaMpoBzfWDj6AKKWLkM1tOBEmG6Wt7a1ciQhtS3N/rsR/T/VvLApJsHjjSv6UcAzM3ApYohCKIj1
PBSLuRAucqHCazL77pwhFT+V1UnAzs7meXHj59gbXOutcRnER2m9NlwuBZ+3yKYEwRUNrm5Of2po
m9EOYleuafepyNUeI4W0BIF2jpZ+fs1pZOLoW0AjXBsnt/0WJaZyCWa8kPl8rgY7EAwFfWdffSA5
eeNaOjo2CGtczMbvieNQaW0gcswYyROJhiG90CPZjemOrILOaZgs3C3/6DyffkD2x/gc6jX67Z3O
3WEt7oTT6cOigQat9cABY7SPAHLcqZgKnhDhbUNX7GaogZjRiCKWHzqDi1z2B3cpmEL9Gamd0uSM
eH/OTrQdPEg0RRXP84u7lZnprfXu2jSLE5noFwYy65+Zw/JIAU9SoUYWLnTl3C7RaikM87VMBLsa
Q7JI4F2/xV2gg5S08U2aA2YHcyDYNHFuQX1LcsrqWVAN6ls9sKrNaukVG65xabzrybTjofgYCdwr
hoQMs72y+z+lhzp7TMZ/ycTXailwUigtVu7jg0rgHIaX2JzbsldhBJR7qU8iwOZpclVSk/fYbcGB
neQXwSXwdkCusjZvr3j8eYTvVIUOlGopofvAZXAkaUCsTr4c+ZIH9BBSvxgJcwDiIMP12y+ZKRPd
VlTp6HjwNSkMeojf5eZCjIavEatTh+OtJBxUKocBcJXSJmOWbGs7f0bKD7VB60bUtT0n420Q+kfp
CvIO/sEw3lQjuNSoYj3Xtj0ofSGlE+0iEJAqn+u5kTBDkQlTskt9mZnFn95U/2n2ks6IGsuB6ac3
0qcJWuaYmEQ0TPEC1yOx6KgZ4jI8Sp/Q+b84yTiFdCUilAJSbyaFXgLW8IiMEScv2qyYfIv8fFiW
7+6GpdBQ3qaqTAl3DDa8yUYeITcaOYA5oVFg4g2OgAy+2vAK6N3Hff1YcH1SdofAmUdN5Bg/TAaD
MvH8Agz4ShQSYwguVEmU/nYlllwlihA44gi8WIOQiE1Gcx9GcfdG32mvkShyY6J9s9sCxTgPSBmF
ah68E40bgXwwmSxx0VBe6f2GzNH3sKjF41sldqEUNRGpmY/0Y0IxA8LtkZLyB/+nGEM8bIgf+Twd
/ZR+GugaShbhgrLpkRCqLzgbSXnSoH6jV56GCLr9A06qJdpP0Tzho2mQfvrPZjD84E99auSNqJyA
iYLw4BU/7dil2eWL+vgiD/4MrI8oIlLkaX4XM3CCieSUZXlFcbnZz2L1MaZdqQVHqoyNadc9QtI1
O/GyFCuQ9FKuPlv4shWodwky5xRMWmt295a/cJGXBZYLRhrS80FTGmJu5BiE0zOIvj3xcJvmu7uu
P8Q0FmDFLNupPFM7M63lAdMCQIIf8ti4Gjy6YgHiuKsFBGdhbLAHTBruxAmIBAl0tbMVF7CloqE3
Fw6b4+FEAZLUb/b6RzwmcE7gwsquSOHJ+2yGb7HrS08lFqieh81mwQwhGiTJeU5b0Dws8O/+jD8k
5dn/Nh+tI9f848xieoG33C10V1r4qI1/RLCX4xN/Z5O+1QPTW7sMCRV6XCI2L5Ql1PbPXoiXqJ6D
NGkZJOk8zx/6dvkkt3c+EIiRdhmPH0Tsf5o99TJ5YYh1rH9bs5hzalGic5W2IsxadqRgVL4FDwpc
497lD1kzBYN4n2Ge0TEATLojgavJ/sVJDwKkIzWYkpuRWauIEGzKpiLizoESUAjoWQyODJqv+3X9
JRG+OKqCnYP3c5b9zUfc7pKzyEXUVN6UNyoW6ip9knCKXBPmAR4BYLkH8iS2dgzGvNjin8F+vaTl
Bwl/rTEj9FfQ3/RqwWao/U1BqnSTB6M8ZvAVkiQy1wc5LTyIR322HoTisBC4256pdynuWyozBZ7p
NNQ9cHyRXPBM64bWKDYq0Q0OyGNsZhKf+PkkhwAfK4Ph+hz1qhp4D3P+D4sHrRM4pq8sD957NJ3Y
yLYoYMQPz2yHABKXSe+8X/Oa31Gx1lIIggE5fIrROje8Zq8o7v2eY3hFLEWvCx7BOkl10JHG59Nx
ra0P5hLiP0GNLTiCDuLgVefBDFesk8cy0T1qHGrzhKAIovuXjiewF6c8yuhKqlSPNotq+o2WZuEE
HCws9ieSeM+7w4PhHmHU8zowLqeg5agsX3PXP8X2V7H9lCWpWhN0SNiYHA5BbV4tlkO0e+kT733w
GwoNQH7WmN0X8MpEMMEr2wj8MsrEnqYcD43R1m4CQ/EhDQiE+hU2M2+WVYni/lGJxlo7T3Bj44pV
qP8uZW+9pZQEIAQEfR7JuG5X2iRSx8nqpfNSoDZ5JLHhSe3ierjj9V/jp/Oak+bxDQoAknPyfvRc
DaxvQ8bMBHTKB0134nVLZ6gLXeiJrfbxKaQH2+WUIpId7cH46Of5K8vCkz7Fp/DocDbQMvI357Yi
/dCy0E2Oi300RibK4S+sE6weVuwScSQmZusRIpl/Gcb9caeI8Wy82kz7HtXNoz5nXIeDfq7AoPgv
oEsHH6BYusxP8eq9cmSDJxhns9WQVHKAtkLypN4kZb/wFCvaaYaV8Rz2enxsgSE7PDOy5R73e7Ac
khEbV19OGvmxT4j0deonPRKRfAE7/9FwWrHis54MxKKamBGSWXn8a8rM085wPtKVsjLugJHp5rPO
WsE1gkBD6xiw9BOreu/2iVl76vEtSJ4V3/VeE1yMXHaUgfliVqQnlZh5vvzzh+YwQ/nLYH5n1frf
tSSoMSiO1HstIIy06y7gqdvoujPIEQ8Pr3RaGF2WMtkLrSsRrccxfWq9bx4zgFLg09nDe2pIgjMn
qP5AVualjmSJAGxjfrJp6JncVdmukkcKI4ifkNadAQ2fw1CFiWl1A3Yl7kVr/a7sDlAJYBNbgeNO
xQibN11KwQ3eMTKZnBzki9x2VClseCdJReHTJkQIobE9dtytbCTCGRrRu+mikonBeHHAH7hst5lu
pM4Kj9IrgcGIo3V9vAwlwGpKRhSx7FbTvMfX9HM29ieL2CHZwjznyTFykr8kBwL9BAl1hntbtCmD
R8dkuIXa/a2GRMkeea8GUm0629H+BO9uQ92UlYWBzY9LKwraEvjHg3g30CJRZV70mRhECSKEJFaC
H9GOfnfq9DOt6udp0/RUOrrYhXXlHHB9B2/giOSmmVhyUc3uiyADsh13ib82zl8moy2nie04TRDU
4e+0JV7R+8/prn2tVMHbuodw3s9qBi1OMYcVtRaRK2xg7Dm5tNYRFBT0+5d2/EYf11HIomHZOKUy
Tw/3N7upQLNotp0M+h6aM1FSAFmoq2AmTurkU268Mi7KwdXZplBJMdlY3fgx6wd690CPl3uFqTDr
r5tyO47BiDiteRiYUR825p9qsehVh6OQZlef2WJeUuRIqVGOkD+IV3ahT/RPBNv71Lvnq/fuzZR5
fIhhqKVdgjgFwrmrDhyEuz2awSINEB6MH34A9MdH08JxsBHGqepFHFeeyX1SRxavnvg5FFFkt2b0
feUIbDnBQ3u+T6giRfeqkvVNYi8nAcazArw62sM4oug0S6djH1qngFNEy9TxvGeFPmYePZZeo5Z5
A3tKGz92fZUMeDm9Qhz9/QyFbQnnJg66RWXA0akgLbQuAOIDXGFWNq1uFBNFzHhJFP75COfFJ1B8
suCC3LyayxoLCBv+iEbGYbrTVDA3jg4A6jqgpyJ6EAatu0/Z62vdIfJ7n2KcXpv0dim3b3Y5AKiU
99biPJx7HrBv6GPzBdc8gJvWuqra9NGzrech6t/8JnwZG+sxnzYCjpE7OFwkH3ZIX5Wgepv2pGIf
jmVQkfgTOte8vQFdyrHINJYbo8/ea8bEXTONh1kUsffixNVD29hfedl7V9TWQNB9QkLkltGp8Orq
Z06SW9nO1RRXSEa39cZMux+bz3CJiyyskYin4Qd7GiOlqP+9+OtXspHpYRSC6NPEbnmqW+e4Fe10
hS3eobKZhJtwY0ZafHNH9zMo7G8eneYMVp1Y1W5w66dRjl/+Hh3WfltunNgNwaANxlebzCywqvNA
sxqDHJNhoYxt6Dty4sDobahWXmLdY27WQfgWPHZ8MIft0jEMk9YOFk/bkAIzwRjAuCK5RzP7AFGb
o3bz791wphBJFhKrFY9FLL+fOpuze1ptMGDAg6xoXkfctPGKNG9zazoZrZ1+1e6kDHmCwQEgpcAY
3vYaUVDbx0w7HtrvfVRiz1XmtORQmgI2TsuDMdafJemsVWf1wdrnx9apHvpl/DE15TFft99U8n+2
OGdOK/oBWsCah4iO+bDywbLK7mXFLe/CM/yO1Vig0MALMF886zEs7PWXifUgo1e8F4sk0Terb9By
cs0gN2VJ3TXBVl05QYWYw+yvlnr98knYCme2Lv20xD27jX+tO9nvaFIKuEuD1Z4XM/Ma90RiwOfk
MOVcXc8GaRf9v2lJ+uG9N97IJl2MI2bh/8o4h/PogukdAiQlV7P+mjEKrwTbE5pM3xlV/jRWZn7v
+dULE9LLJ8+ln2lIeT2Dk9o4V3vUxcH0YCpZ9XB09FLTkbvfx05bWxeh3h6SQ9V7uPcyXYN4N3CU
tb8Hc6UVAuV5VjqUZFV/a4yosNliYegjiSmq7w5vFVat/Nt17c+93u9tK/5C707v7oDn3bS8YDT9
iUH31Tw2qAr217xKABox8Byq6sbYnO8ek6tr1/9JZ9w3p2W9t4sT33td+ziCjnR+cd/QOuPNbo9S
zyuvqtC5xtw/u6ys6TMpKRAt4fbyhHab7mvuVpiBaH2z6gJVMHP4lnD9jumXy7QT98NrmHeM2RGD
w9IbFw03tvB4UA07woIJbX5ZvqRF4x9jZ3bfizk67k18X0BwTBzszcIQFqfM7GMkRCkJZueqGcYK
VfeIzqE/mEPUHLsel6TJXo49o2axJ8NaNRp+hmjGjJxMqGoSKmThtf5UHVeLds7EZTbwoqJuH51D
Z+IQYPgZ04KM/EOnU5aJ8y9+LV70UJj+ax8Fzx6LCQXsN4sJWD2CbSNG7GTNxW0+rl+FJaUm7CPT
nC/zqT7VccDkmv7Z56UnK4qdwAHiJKVM0aZf2PS2Va75llA24DkZP5EbvK7oBoyYHlv9s20AtXJp
OM4jSgPPB56ojfBi7bbkag1pwVxWRBpWxalQFgmCLIs8yolnVBBklkgt2DXAQBC4yJ53v0P7zMwb
GgNmRqxifn1fJ3N62scGPFy/inIAbs117csaffvAnFKhLsGIroX5ZtWUfrcYQ9l3cLkgQzfM5Lv0
uLqqCdGLOP6nO5fRZ7C4+FTuKeZEm/eeNclN7jg4Y+zpdticpPjJwNATJz94V27uDHzcgOX9mvXs
Fwx/bWN8+CAGGmxYN+I3roTWc++he0y753gjahb2XZjvj15FFdE7TJvO/DB/HPftwWw9fPhzdFGh
tdqXTWRviPmqJ3/Yn7bM7C5tdwgoKdN3C5Wkk04bMhsD2Bj1bJSlSDtmdmOVckm1RZ3S1vWCSgtf
s2HZDSQAbvKYL+PrEtj0HJT3nV9eTTuQAxbKp0pF8JRQA2G3fjBj5Kg4PlGIH7qWkdTx4k93UB60
H1QMEAwsvzkETc51tADq3eYxH8HAJdUPsBdPUGeZdGJavN4RQMY2YsYMpZDZVnk0K7KtPvhnccoD
BTNkDJbDHVI6CJpHkBF5r2UcIYNV0sIcnDr4MsuMbvVOUQy6E9wBCBS5MunCBErZwpaERA/AkISx
UTs8cekPL1FUnHKIMCFxlGEXwnvMGSE5wBnnLA2d00277A91joRlNTGEYzrasqbeRUpW0QEdaj1l
rX2dxOP3onJ/rmSXgllHEWB56x4ozG4Nk6w4bZ/bcsIcqadHcANxZ2nFqB92vs+Kz745NktP8IuF
37Ll4J9WP5lWctv085O1FhqccjaLNe2U3sD8XCSCld0WSYbz0e9OA+KND1EeCc3QBuZSPCqVd1Pl
fUowNlIvryTG1NR6skEMpdLbt1NtYLhdXjvsVvGTim02zSsgGq6doflkxSSe+74CAg4UsJXFsG3e
X4mRWGkUzHdZyA5DCJeJQRzpUwEBMzOHtR1xqSz8b54H5NFUE8NGumfpAgoSfTGrFDAfjbUiBm8+
Og8QCThFJfya0DkKUBuQoulBF3xRx7CsLqiOUzye5do2/SGkb42ZMmV7esic7Y1EUzDn2uFk7vGr
idPdWVj4VkC2etI+4CSYYkFyYsd0o7MWB0mpOGkC6Ajuwqj6ww4TM+3RlZZbBlYf7vRnrtlVkq23
ft3elOn6XBJ1vGTCJrk9MrhAvjohXJJXBofa6r4XW4ekdUQNv4/J1eAiHA85xWlhM7v7c1/A2Fxl
FKtrywldpzc2qNyFwucZxiF3Tqr0CD8yjZhWGO39VOYYYVNbpsE1M8X/eHnD4YWIbMCWb6AsXhCD
DbQwkjCd3Uu4ppI2LYvv6UkJUgpacmwhus28n9RNZpKdaz2M6zGanZNYgvqXteBZLe1HC/AsrWrl
+pDyLJ0lAwUhCC8Ny7gAhrav7LW4xD6e6drRm3q3XJzuymnHUmt8rJr8WADp9GE6i8EW5mAHwQEd
ExDxQ0rCO1X5y8Dg77KAuCSUt6v5EldILor9l+WoO2y5Esuq+/Ym5yqzGBGA9XqO8bFdlrjnJ/f6
/awlrXXrR95BRXo/zDS8swWgOW88/0dOE0mM8NLop+sSfmOiCvZh75ou+cEoi+syWE91Nv0RY88T
irbIuwhIizczRc2C2gox9W02MacRTXaBD5G/N39h9mAvqTZKH7iCUndy8RLFdqGDlFhIctRS2PAa
A+YUC9bWuF0B11pjuNclB5yMEArY+T0oROEMx16JNU3Mxk8XxMbjVpBtlUH4PHZgolZrbhAxpGt9
0PzJy/FL6Deq27eoNB4U34BQjk5T/CAve3Ts9Jpk79jYBi1LyPoNo8AGlseYInTB6paan2thDKjy
gxdS8x/wHKObPjUU2HPh4pIcnLnPPcjk6cgoCtCO02ZGf4c1ZTpY0eNRnT4PS/NTvl1xuv/4T+FA
I+WeXXcsnrSxfvYmEqWuftafrK8aUJ5y+cLuvHuxMzixvCSUBdlqSyqu20AJBtdB9XiXbfWNYkzd
RKw3Vwxg08m3iM0keFyqGFyfX6HJb2dcdSSPkCZndEwCGP9IyUXc5VrYGGDid5A9SSizcOeWS0Bz
wXUwKDh4HuBCsN3EDADzK4aSG9+brr9NCFktiEcarNACzK9MAKF5kxaL2PSddxg8VB3D5eYVt9Ve
HNbRscGOluncw5K6fwore0/D+Q4R+p2XvVh99idaNuMiCLGjDYJPZPE+MUpYgYJWEXgfGQhSzdkr
Faz4gkDgP2gS0qmuNS8dToezdGT+fQ4nLloDd70ZcXiHe/rqwpru3ezZNqaPCBcq7PQvOg4c1tQ0
jiB9L6KuCELZkjNNzD/5efZOfawQyONn9ytKNPTfqldEbXjlHB72CBVu3BHpvgqwyE76rvFJEm/4
pgj5hVXtJx8tlmm+a6t4VFX21N9FhnkwHfNp7MrHOKuOWxCf9Y7xQDbK9Gs4c4Mxccwda8JNdxgY
hEH7My3df9tgPDkDIwXL3zI/0dXPqaxhqxtwfFHQ+Dw8ME+OgY7FwZlswvf1PA9MtqapiaHLuwP7
URsXmq+Zdt8wvfwVLnNxENHm99WDQkqWJG9rMT72gNcKjTHBrd+drzHGNd/M7r11/YRWOKvIuDoa
kxjCADBevyk8mN567ZTJQ0aCEG409lntWfRD4yqwuCSDHL1S9PG8qfQuRyuABW+M7/7ImJeWHAGL
H6BI4XUdj7zO4icvH29C03hpfPBcEIg28hGWDhXuDAxRjvFNlzZwc/4uiD7VcJKa8bVhMnAXn0g/
7Q5BVW3I2ctLN8MgjDpqb858LC+My9ir7Aod90ehvGBdHorZuMrT9SjvxSj0DhLcKeRjlUBjV8Fe
pcES4sYcpg95JueT9UQr8caboOVqsZJ7Zl/pabPDMmP+5aefCgamkd9YQ0kjfxSQWIfdm5dNN8hw
aHQKHpzReZ3dpLxoZgy6vekVa5Y/WuNTg+cM/iIebGLk48Ldl09dk+J2bn36QLqULsip16fVa+/2
gmZ8L6cai7Pv09i8tkZ4K0JVkFKzgoQ5NVqVzqNZrj+aWURs5kmu4CP2enJ668ZZk8O+3OmI6QlW
AtdIHYFKkTdi6hDun+waG/mr1rwecYBBdJznBPfvAYZyPOCzZWVsPqfBZxiMj95AgznDhny8vpw2
eWEpM+v9YaB5VKeRwuPaM5K2Tu+mwIN8Deq/RTVjNc6ahbTVV6/xeWOn9Xyrw3sr0icih4AOx6hv
Eob+zTRhDJoaimpzXL4havqRR9WzvTwMCRZLxhcSktuiczkMP+rC/bebZPA8RXOkJaWkw1V366Ul
9gwOvpcM6STrvlcOuxrhL0Yxvw2u/2NgLyIEgO3n9WvWmNad+E/fz6HmVXMXdJuYdLpyt4nnnBaH
CUHjspKnyyux+j/Szqy5jSXbzn/lRj+7wpk1ZZXD9gMJEBxFAKRIiS8V1FTzPNev95fsCFsEEWCc
dt/b9x7piNqV8x7WXosuiKX6Gklzo7zotonbdZyU+7Br1iES5QCbIR333qgyrDwiECrlFVVhy/PW
vaB/x9qYSKG0YQw0N70R/s5y5c0owPskJjRHyQ971qy4AcJd2TcxOVr2krxnWd22CJoZI9lOUTIP
fsj7RwMVjdUXs+AQuV76wF0Rg2jXdOGiksCqCQns7EZO/Xka0vwzEjo54pfNBRSSNWpdpEDiAEHj
SXpQzDffWfwlB67gjltqzJNDa5Sb1ru5hdyQ28+QeBfC+8IOCIPyQi+bfu1yZExHGt3p1kt+oSkD
aXHJ9yybVqAYT1oobuGcjw303JtHXRRnpdwxvI3mROxzSyFubAJFtKD5G9WNl8CvkLpVt1MJkKtu
MmFky3o2V7LcWWH/mM0A4Ks8/9EZ9IVU8HXYyX5o0u91Md4silxhKoJEQaea/bGH4VnOcp901i1w
pme43L4WPaW7yHDRHBjYnU4AwbH2T0NSrpRv6IqjKN88cs2T32fvti6siAlhceF6D/0AZcmCBmjm
t8GFm/btBkXbWzOul5vODV6BT+/b1LwjhNU/HdDG2mRbMbLvM0Qb/CbcDlX9TXY+Snhh8ltbnTtN
U+MHm6Javrq9t586j+ak7NmfVX2RVv5ru8Af4PnPVdTfF5EPqGUyQRRYEHIZTfnDIq2V4ABNMHjp
vzDvyienqQmBE+fZbYvfedTweosW3uaq3g3z+NPNYTlaZEkSw6DFPgWTMNbxt1xV8PYtOqsF3k97
KlPj7Md0eLIETVYl6h/0ds/fW9Vd0hGHwkjh+oBMXPapH9rgnLKH0FZXjeg3gYE3HKQvGUzX+g5Z
0P4u4mYjmvFurPABpoF25vT3UJjQG/h7FBSuonqidpNNN1XnPYxl/JoYyIONbQDhlrdTzXA5hATp
WRteNh2lUu3q05fDqDPougzvRUljKy2XBzl+KKY4IR9v8pgW5bZEfCPg4hx951WhT7XSPxtX7nPf
Jj9Q4dohILAT2chjxr8wPBBHGulTxhsEhwBUIi0yzEBAlhlGpKZCighUWFy6NwY44TeGh7lTV6Kp
nmHChO6vGm+j9k+cvFh1gqrEd54q1eieenMrgSpnvXOZ2lSGAEbjHuspF9xHmrik1Bka3YnQkmRF
tJXKm/5TTQ+YJcSV4I+EaroYeWCt2r7SsrEKAgvtnfeJjv7FKipe39rjQHFUJql4MVNCXKy7yESZ
gsqnfs447LIljmkG9HPBDVBbI9puRXfeOt3VBNWAHryhrPNCw/9pgtZeVszfAOxWe8smwzB9YCT6
aeVtiiAlibgTcKjsBBGYiO4zfpLo5e0lyhceZe9MP4kj/ZcezaHC+k3xxkLpTvu0FEdLMpYtaIZ4
Ca91kWUx1MriKRMhZVdQvglfZPPr2N86xGRvod3NTITQtlDc0S8w4GprHKlDRsZvKKZwDPX9pBGD
JggyHRFHlb+mg5XSTHo7wjxn4mZllH1HQku8RpCj1NiWGyQX99kQPujYyneilX7wkhofuZlu05r2
ph73tCOcnhWdHdy5ZeF9H3wWMhmHLUIEe4f8jVujziQVGMZ6eChTaID0dOm58eEJAQSvjwLeWNCr
bWzXNe5Cjt8EY4M1ftX1LkLS2cu+hJTAEtf9/Qbn8+ZbZ4h+amcM51ZHGi1O7SiKC81oAsr1lWfs
3u7kS057EwQqUPEXBPGp0ZBlhgM2kWsnQsEIqgM6dDSCfQroDSFvk8T2vseliXlTNMx2jo2VYyKe
QYYRTI6b/UZM57wjek24G6muXjq0x2hBPujCtPfw9oH4hYEa/sDecae/yOQy8/wJVxkaXX4s7ZeN
RwCp/93cBODk6Mvm1/b0S7+/Kkn2QKzWOirXi2dwKSzdd1a7pm1Jn5xuGDato9a2e9cOJMsY/QBT
aUhzREgDGL6Fnfa3AKgGn5oXRC/xjwDMlv4xDWOxjPp8tOmySO4C06HahB6P+1q2dBFSb88AHhK8
3LZk1lTQIyO6cZT42izTvsEQLQobDBgWPXot7OGqQxYQESic94WGIX7Z1vKytPAEA+pBs9rCI5B2
2yGY6BcY6LMAuGPBsKJcILgOyQZqvr7Yh4iZU/HSuBU9F0ua3huSROcS7t2JukX8A+WkVWYCnenB
9sTSpIoO3LQZzyoSOXDV9NxQ1jmxhZTz70lNtHvFQkHUp/cJm6Tzs/UoUnE1lgpqR5He63Bh4eNd
q71oGG7X+ndBmCANa91OhWanwNkyHmkipPkUzyR7o+iyEVajfN7N4rENMvpVuhveMrRLOnMT6bQJ
oXBE5Ic/0tX2elTcUJ1VEPI1NN81eXCxdOYt7jZ+SWldJy0sNHpWhFt9Sfi5MYsvBg4Xmn1AmH72
DBK5DJDYa43XsYfkfO6qGzerdkvovxTd/aB7KCLnyQH7c+bHnrNOuGU0diJpELziXLax+oNk2W3u
z3BUmA+D7F4q03nKy0ULijdWd21b023oGvQkO3fcyCL2dkZn3+pb2DaAL/vD18iv78F/XcZI5Gks
qp0M18aMMnzl3HQKHkMbVcOhEJL+oPSReGwdRdGlVy43EY9sLv37mnsd4TXzLaR+AVFTcWpQ0wT1
Y9K7N3kQ+7NjuAq1s6Xbfyt83oE0JvczNfyc1FBdPsfuQG6wujXD+tkj17NM8XPh8wpXS/fgJRY5
dEKcEZdcR/teNT/Rek3JhTK68dRLlxIV+h3t9Lt1J4ikdkjoQq9Am9uSP/XTtLGskv70OxI/JPpH
Z7xMjbS8cGFMG0eYSJ1gVXdob7UIl5juOknDi6g115bZXS6FDfiEoeSZQ33fRkWrjC6qNv7dOMNv
nbOxnBbmJPlIBD8BimCpBy8g29BtzEZnYAtSMiTzeXwRPBWcWUNdBY5ZPBoebeg5YrNkVUGwmOKx
AlkGhRXEQwgqxeKqEvaV2zvfm8zDcSRhUAw/nHQYUFwyqKF6t/r6d4bhwWhhz2nsfAeQf5Xo/FGH
eFQo71sn3NncDo2dXNdLeJ6azo0nx6vQ7G5yQHMT9YKp7J/DYLrUt5hCw0PCNbPkSLTY+SPChXco
SLDVga1UofcSGN1riasDHB06SBJcZ0joPRQGSehpsK86bq2hlw8FXYFRJL7o60gTUHga6yuH21rT
+FTDtk6s67mOp42ZhNGqDrNm0wdBe5HQDQC1602W1AlYtGydJW/9Cl+4xAiT/e7JDmkr6JB1oOuA
MiFNQckfACsgR3tJLlneiszdKpNeRQXIdfb3oSueoxnRtrhF56ZPF+geqJTiaXS4xvqGyVP/krjz
zi797izCdyiykj8pksuIjEtNwk8va9IIhz7g8CInx61mF9hqDSBoiAXQnvauLMLt2JFIRYTlplGw
07Y4OLIqr+kTX0W1cWNKoNL8IJDe6CfyMrdZRrFmyi47a77L2+Gmi8wtReIf5hhtwpQ6YThBfMDM
6ssn4HnNYT82fXONPjA9z1N8iSzuKrEKMgMF0PMBIuGkMy/dVG4mUjGmFdzRm6zbRb3bRtOGchFJ
AO71YtyEJcRY7XzZhR6cgPI2Qyi1L+u7wRxg+o4Rtm3bKxNXhi4YeLMCA8Z3LyVgzx5ztwYvnHeX
1hJsLUn/zrAoOECiLDtfhrylPEGNKYScdhVmxEr0PfmXNI0/0YJAgn0Y/qBUg+JbYezdOr6tYeHo
igbQbl3REzt6kONOwwPklsS4MVLSwq5uaosu97DPfybl/A1GbRy9JR0uyxL2PbqEIXzPg2bVWWwX
JSFo9f0afRj/pfHzr3Ec8N/sjPBlpoDs/wbfNxNVQOQ10fplQOF21oTTHklmdx16wxU16QgSKut+
bDI69frHZanCdVGAcEomBy3ZtvnDTeid905L3FibqOXRI0nZXHMcFzk83lkPmTOR6saMx192aKHe
HcHn1M8QVS4DGdAo/lIZw6VOXIXLjY7ZIVUnhVESf1C2J0+z8ikn8+91Jg9xx5fBbne9il5jVmsy
xi/6/w+B82q09PJG36Iqy/UTFRU3c9t/G5zlVvPi93VEBwtNUkxnThTSsa1xra/DoQJN3G6rHuA+
yW4M6Z6XbGy/1N24zkJu9m4yLlx040K0T2kXs3hkQemQSRhccuIqv0AR9hzfQWescZVoSayTX9rj
NngxF3TTITtIl42+9kmnANbBXSbL7+IO6D4LDaAe6/BaZzfIsFlg/3Rxasjdc605TmKH7AlZHvYQ
rgm5emSidO0PgVCdiNFPAtD2VQEae4LC0/gx6YwX1WXUKc8ghNGBOeW9vGgvoQY+Q5cKRpbuvPYQ
AyHvzFj6nsa8vYb28ovFyK/KPL18e6XIgDvMSkONt9LNEqQOPEBOqDBB10jcmdzxkvN/eZPOW/y6
md/sQXrpv5hmR+aBL6S/0I0BX4vHgULkwFOjk7o4osTlDTNas7tnO9zwglrOlYq+V0jByqQm9fnK
35CNyCIh30eOhp4nCPu0/qRydiWgC/2HoBgjDjVQsJoG4nII8fgdQWfGi6DVid+nViaJsPQxB6qk
+Ydso3tznVg0iiEVF4XOD+irzoDQ+4yfofN2ozcdGFBuWm6JTTsA9ptSTR+Vu/sexzpsi9eaZY5x
okWTrHX4pasBNV30ZqsJshj5G9qsCG+16A5/oQ7jOjF+sxsAaZx4RQW+6YB9p0zofZnWV5FNPfIC
AJReGdqs6duQAodkqVZTTNj4Sssa7TKwl8PVpbFg9Ce2yJLSo6HDLb0BGUKPH0weSodoTFCe/TGC
aAX35HlQwe0cFGCev5LdyZoXfeWHHYT/0TVfjEKII246MNf45Tp01ZWgHMdFRLwQtJEOP524uuiG
R2ZZh2N6z5ECAKitm4rZtzVwJN1RqtOEuG0cAWm8QCF6ppDxBXmg/Tf992NG12vjnY5L4HHV1STz
uy4vJERtEZlvo3wRVEPx9+mq0J43jjhfxbijpQdWluEVfGNOdTowhyugxDKPtuGRxZ4VzpB9Jwrz
RlclfB5gq5c/5zZYMx9jCuLHzletZgmCUJ1tpL8ije9SCHMk4pz6pLM1vPjyLWaHuATBkipuzzMb
RjAaysYfpvhKp0PeW3D+2muk1uhrYvaIOrQOUw2pIejUNTlOPTgwS7jqwrQBo1DTpvSmA3xS75pk
lTGw1glbrkXClynRQEsmQ98S+rjgs5UA6oGGhjD2ZYg1FosmWKI5/Syvn4YK3iNFR8o2Y8uRBcsJ
DkFZ6R/X48jdfh3Wy36MrOuKEKXvPa4VjrU+TA4M4uyXEUYuXegtCcW0j6pDMKJZLL/5lZy9UdK+
T/smtciRY6wzhxlNkG44XuVvO51L6Ivrj+eMxhVv0RoZBU4YB2awH5wwP9O/3ckQGl5vHyMRwJ/E
x0BgB6mqmLbSC6v8ytYBdkTL6hfYGNb6WLKkORjnhsJIXnyj1f56RIcFaJXmCt7jPKqWLgyopuLq
Sna4Q/kzG5kYh4IPfyfbhY3eJtM16QU27VB5N+Sg4CHGfcpDOA28HvYH+i+CopkAqJeQIqD/aAQo
cplIuRHb2ffAds4A3/FCP4fmW0e8Dm30bpWNA81k2XJ9XGg3ChOBjFcwZsfk5tNfJZeZ3n6TG/82
9UYj/LFicwXSCgAfTAwsmAawCi0NS/6NdckNb6XPndX7eH+Q0dJTKgv/rsvDtf5iyfWt92zWF5c1
uRVBocnCIaIZ1VARDQzRFedEUbgzUQIgTjvXMYLOFlHvvdNnsUveYK+F9YfWCrIedIhRvqfrzPc3
3OjaOKeWOZx7qLy8+NqNtBjIoyTl6QLH6xoHmimotbLpaiTVrHUo9SDpJtT7l2k3wGqEqGvaMnpj
FtTvo79LDBJhGnVR24/JMO7KWABtj3ez095HvnySsXM9eOBjlI075aFgLBpxX7qKLsriOhtDms+i
9oczdtm5Mux4NaeI0szdFu3L5RVG8efIVZvQU1zkDjEw0jpNTh9xCcecTytjvTwnc0WilywR0WlL
0boJMzL4o+s+zlEIVXW12MP9mDZQYDvR0GzwcILbwUYNLhoQIU1Mf9EgfTQK//Vf//1//8+f0/8I
f+s85AzK97+KPocKpOja//Uv9a//Ahiqf/fqF7/ybHBGynGldMiuk7/0+fc/X/dxEfKH5X/rmjwr
QiBi24AaIQWiVdnJbdLb0CQk38eFxTltzzlmzxe2coTlKVNa7+2FYxA65ezG2zmV4otMqayFrQVg
Z3G936dN2UdMeZbngERVpk3t470pmfbFEBVZtLUl/SlycXm1MrU5beTIeCzhSFf4ghFR1n5vhNK/
tKOsjLex4wP1nLkbLdei4XD8dtqQ+3E0niepBUtUw5VvHyzUoMrITYPB3CKMbZEP79HLqgeA+1pM
PXAfTlvzPlrzGZRSwrFMaXsHczeoCZKfPBLbppi/LVBZeK36lRCS58J8sEb32o/K89MmjyyXDwOT
tCzTEdKReqb/2ollVPgmN4DY5l31aqsKyko5PZ+28WG3K09ZykV1zhau92FLjIoG6CVwqZv3/kVp
ymsXoT7URsTKLYydnPPus0GZhxOJRSV8KsPkzIRwDvbH2KPakRa1cw/yAZxqblFLpLf4zLZ7KlBw
t69i0JS0CZnwXApdnxlEO91EWVBcKZf04tCWElZIK93wzfJFsePBhogRqhQxQpvjxzzwsvud2AVe
NKxjazAJyWoBELx2g3n50vpAdPH+oVudI2TC01h3AaaKurgpgUwJEt5eB+NxAx08PD/LhRureR2G
7vInLWmCzeI4AS1TxY90IcUXzZDUV/94WXxLSmmDaXR9xz5YeopotvKNXN5HQe1f9NlY3M1zf7OE
eMRevOlrEDSnLcoPu015vkW3jPBtrj7z8N6rG8PPl2aW95OGPTrFrd0AQw/89EVY0TPteb/i1IGT
SV2ATT0XVXq1yO4WUqMVAPb16Y/RR/fdHax86UsuYa5jx7S9g6OdqDJORlEF90UIft8gQ+yiDQAS
OAbTDZn8mzdx2uTH881V4vg8jraQ2vj7wyaX1ANVIpatgDUQjytznnrQt4BOok6BrvlkhB9mW99c
rsWBs7j4Tf/g1u+CoU+Sbl62ZRWumuhZ5a+nx/PhYB8Y0B/w1+XhpFlRygIDwwjsv1LFnzCkpKYU
TlZhmV+bKU02p00eHZMSpsWFZSohD05238dmkBmY5CVHtcjt2pvKqZub01Y+7A0G5gjFC2YqNoh1
YMWhJt8EgMW3dYOuWw4V89DjyZY70vIrCr9btM6hcO6fTps9NjhHKt8T9IG7nnOwYFXfVC3Nq8s2
KkiWD19K87Ob8dgO/NvCwYo1vm/0ULAv276W1JMRx80l3KUFZUiyqUv5I54uTo9J7+l3x0xPJY+Z
ZB7pcxIHx2x0asCwlrNsXXj/gpQIEcgnkrunrXx8p7GC1+G7whZKHL7TXSMaCBOnZTs3GvCQQ9IS
rZRA9KKRq9Omji0S+TTPwo5reR92oO3aVdVjSuWkqIP+RzTTKnraxrFlUlyTrokrb7PZ3x+sYXaG
JEuDaYu676XdWBdL2G9SwOgR/UnLfN+Wd6cNfryZWSZavJQHnJ6LyT/Y8YGZ52aJPu7WozknKxAa
tv0yXzWZD/kiGks3vm1298kI1/XoA94LEM8kLCU4K4miNl1Fb/ASpcvt6e86dhA9y4YfVPkCvaoD
jyiy6Rlqm3je9rl8EX7HwbNW0iYJk0cAAaOQTkAZBiSlRfLjtOlja4BNUz8OkkU4uKxzwx5n07GY
EUBml106IMkbrHmft0JkNqFJ8nWOit+njR47Lb6jdIRge4p/er/w8PxnRQEUcyuH8TmKSNfRCnaW
VKL/ZIdJceRc/m1JD/+vu9uFJjLJ4mkmI7qolU9/6m4KwKt2plPd+LUpNjTjm6uENAel7nOzgrzq
9FgP1ha3EyfXdy3X5zDZ5uGZNXLbAPMoql3vPjso7v6beu43D29u59ClQHHrf3JNHEzvm0lTYVR4
Ap/t0OWpK2sO4sQsd34Qk3zv/PIsmePL0IXP6vTg9EL9de29WbKET5DHnSesD29vL33oCZ1yVyz1
d99FXGuhScbD5zkzbePn4k6Xpw0e3IDaIIGk6TqOqTuEDg9wSocbyMMW0SA40dC03xgaL03UcqYk
r8lpY0eWji5YjiNuhQlW8mCb+qlSs13wHhp2IlaLmO5I4f5uzWxTjvFz0w2Xnm5KUdEn19SRQfIs
Oo7tczKleXg8pnZ2sj6zxp3fluQQ0GRIy0sx0D45+Z9c80dNcfpNyTus0O14fz78Ibd8yobjLpaJ
d0Z3Bpw5FBGH7mWGMuYfT6eLY8x+dKVn8bC8t1WjT1x7vjnuUrqmUHqIx4c4uHU7KB9gIJHqaug/
O/9HVlBHRqZkh7pESAfDK3Maudm6I/RFNJr/IpOYF73mYFroH++Lbxn5+tODPHIi3lk8cD0iCyRZ
lGLRlt3eT0CXZq51Pc7DrajCu8WhK+g/MCgt35U2HvCH0NbIy7bASWSzlOLGnPv6rEsjegwVLER2
R516ibenLR48GfoMesK2McmecR3v4MkggOPaETOEn/A99Vn9R/rAgYyCNCrl89vW66HfmfenjR74
I/826ngSvwft1g+xbp4IoE29Oew6ajH0Tf4IiSk/mcoj96a+MPVt5puCS+b9BrWnzAT3KIdd6cvr
GMqFJip/pU3+5/RQjmwR3/JRDcCRw/+1DzYlAxmIyk2LNPJ8M8BeuE5R6KQvvIWCImrn9VCUX06b
PDIyPBf9H8s1KUcfjKwe3SSp7cDaed7wMJU1hFyzW6Kyk3yyTEf2hs+T7ghSEg5B94GhtGlz5GqV
uZs86rJxcGm3d3n4yiN7m5mXWsL69MCO2VP4Lrw9wvT4p/dLBt94MAaLb9O2xN9dI4sS/Zxyr6f5
oa63fRcqEL+l+McPg41BKUn2eLb0DwP8lofJdktp70YHsgDfzJ4oL5ZAGrLzULZfEsOAxRUqcq0Z
eXq8H+9rW+qcoOVSWFGeeeApjqoy4Aoe5W6Y7LtG41AKN9zqO1SUxe60rY+bxoY0gvfP4n8cTxzs
016FaFa1i6XLv6ldr7na1poX7bSVYyNyWUFf2ZbNS6Sv8L88tNCIzBaOQmdXlP11BwG813u3qYR6
wbP/8WNnkwYxFdkCzxO0brw35dF27clmsneShvGlhw7boirReCuR9Z/ckcfmjjuEd8ciB8Sz996U
M7ZASMfEZOJcmxLqdFvXHr29c/Xr9PR9PABsQIfGWl/iK+CDvTcER5Oy4KYwd4CzL7PaerWq/kl3
W3Yqv64WlCfDanPapNSb7L3Xp23iEOloVCn7YBPC617MfpyZuwqtgcvJlPljYjbROvMGEFBQMPLq
eIZPt9CwbDJhJ7cipLqfxtSITn/K0Wl2WVIiJ+0RHnxJkaioMfEX/33deKPzXUXFizQH45NdenSa
IfHyWEqXDPnBPWO7Bo3/SWjuIhGtbRvmj3xsXiyoNs7YPDHiK+LF6Zdvp4f38aVgoj2eIq42ovDD
gsYweXWTz6m5g1eye+7yeaItPjA0zzHaesmM0MEEiv2TO+aoVdJ3FG+083foNFmJA7cqGaidhjEB
dL/WSAZzBEJVpdNKJM396VEeWURTUEQmVDEpQBzObWe47uAmuYUQaIP+QtQjupsjFpuElEr/sSlb
UK4RSioipMMJtea0AXgIOZfjN/dhGdylCwjJOUsuTtv56K3YRPM2+XK2DDvz4Ph7fZuTLcdOUnd/
ZB68Eu6dtnBk0kg2wT7jmo7rf3Dcm65JZA04iwtm+grQ6dKs5M+6d9f/3Az+gq3fczLahxMWO6Xb
11RzdqmTy5uStrEr3wNM1UNTcvWPTeE2CEuX7zhlh9sAGKDdZpGvdrMxrsOkBqMNTnTp4TU6bejI
/n5nSL9If704hef3kA8otYsqcWaPzYUFsYeC77/04SGlan7a3GHSCdfV1hk7nhyHp8c+DOcMmqDq
NCXg8UGBgJkAq3kJ+2QaAieh6deAyHSifo08jX5dcZPYLHH1fPorzINMiP4KHee5lrBhOSJf/n7U
KXEmFdF53mFaVeAgoKFroP+D40ebhMeGBowzObeb1NAEeXcmTCe1B5jx7YMSE0a8sDpj26/5/tMf
5xx5UdjHXDbk7xXkRQcfV+bwqY3pMu+60V8l8kl7HHSxaQa/QQU0b0BZmu1dmDpbH/JDgBf6q0Bn
2d4rDcvwWZ2bKZpSCTBcV64SRgBcYEEBkbmMQE/iGQKS4Yc0CeSYIVYcaDAMHOj8nv7rIa3ijzIy
fg4+RfIytX9fKF2yF2cxKtDZCBrJDennf9I/DFGyTV/L6Xk4TFe9LRLPGV4XZVjrQ0ZejYsXLfqZ
KR2IjYkVx/SXBckAkKx5+aWHpdeADz9t98jrRnGM4hA1Inz2Q8eoon1vjCAQ3FkTeGi8WI8NopkC
ITGBTibVNBSnLR65vuA0w293LWXyoh4seFeOool8LE4h0AuWzIjTJy2AfNrM0YHxgOqnRSBVe3DU
g2aMqmTEjFTLJZUvFltDIk1IhrVUePPZ+3Lk3nfxMP+vPX31/HW1NBTzfSEHsUuzJbjrIjjarMAI
PrkpP7Ny8LqYhpMUTivEzkUdi3jvyjfk99MTd9wEF74OZQg09Pr9NZARVofanpg4t+9Wy2LTdDd9
UibVc3/gRTJX/8/Ewdp45Crgd2EUgQqve0ddRzS1oVwmfsTcSaeHc8xlxW0jcfGW6/rwjim3i/No
rOWu6oqtaiGsA1JGbsTdZvl8EdrFVZjJez8HGQ07X5iX5icP6dEv8CyNeSBS5Zo7WDQXkJTBhpM7
xd+dJcku0fzXaKeal1wpAkI5DUNFKQbWmU9OwZHDpoBbOESGuJEfcidd3/v12LUcNjTdTNdYI8Lx
FKBb9MksH9k0SnCHk3a2+c9hLSFxgwpOPThEsqgANycfWyU/2fofNw2D8HWqiwCYAvvBAcPjykbX
ip09dGDP7tiBm3ypovHC88UnD6Y0P+xP5diAe3iWiHVIIb4/AlWYQ+kSe8M+GuRt3fq3tKWuNcg8
jBTtEMvKDOGdbmzwuOAOYRc8q734k7zNxxl9/w36fvvrGBZTD/FF5w9IXvUoF6HFdubSifDJ4fjo
GmgrlHsdD5QRdZn3VoZ0SHFggmHfetk3aCgvSt/6uVjItNYFmuBuc0sZ+qqOna/OvDycNn5kQbFN
VljiHjmkTd7bbtvYH6ZBDghTNi8JzEIQJFRXedtcFyXN5/+BMaJFnh5iuA/xVGJEhShsxZLyuK3y
OHc30zj4azRQ3AsTDrNPDp4+0++vOMqbFIRBwRHdiMO6Xt6CsnbGfNwzAddDNgNrp81knuNrsjUX
yoQ+v6/3ZdJ/4k99Zldvq7+2TYPkhF3bBR3eg3edTvBDKATNjeCho/UhLuwrfIobG7Xe09N7bLc6
gP4cqXk0yRm9N8tOTRYoFIe9m6B9gvDTeNGXQ3tx2sqRm5RZpThCYc0SgqvmvRl3WUSPxO6wh5ij
fTDcNritzWW86lNl3bc+jXwoKsLmmA/4tFrOd0hLRxNvjZ+M9+O9yofwv9zoyuI6st5/SFktJXxv
Vr+HCz6+cOrZv8pHmsiCqlKfPB/6CB7sJO0pkXEnxSPxld+bMqfEqiCWaPaN5/4QJbmVDFa82v4O
/cMEGy7Q9NOzfGRsZMGJwnyOiy7PvzdIGmWhAtT0+yzAse4blHqbElBvhNv2/2nqYGzBkHkiS6p+
n07UoEIrpOycx9BdNJ8WS46NysXntKRpgtI7XLGFttbaBxS3r4YIoAZ1NgfUcAC9c5JQ+/rnUwh2
k9sGnIt+9A+mcFycViKGuO9Cbhpg9C7kGIB+X1VqWZ9sxY+OLshD8tFkpQnTucPf2yrStOptekD2
TRE05yYANLqfZHnhQIy77nwRnXe9ke7manD+/Aej1NlH4kdFNejAslEpwwBJ3+2Ttv8iE/eycv1t
K9UnSaIj7wTACAomts2ycfLfD3Bh+wd2N3X72AKsvOAGQMmTb/2uPZuX6ufpMR01xizqapPpfUgr
SjuG2SJh5bysAZQuBxMu9RamxxApY2gCTls7timJvDBEAlxSF3o/tDiQY1bh0NOuBI/I6IpCo0af
ePG9/+CkvZ1pVHEVqJuDSXTT2aWuZ7Z72DsRnp5NdAH9dlpPNkSmpwd1ZAq1u4khnTf6AFVy6iBB
Gyjo9vBcFt+NwpR7RG6+uAAFzqwySs5Pm/v44umomaye57EPSVi9n8MQzqI06KZoD2Jpgvbeib8X
82UdPfe+hhGFrfrHi/beoB7/X09sldagvaI52kPSY53FsRbmRoAaIuX4s+Dl4/7wbErY3PrcxBou
c2CqDauRhKyx82r6MIeYTFVhDvBiNLC0np7Gt3ze+3eGFAAAZjgFeVtJQby3hd5ROs9QGeyjCcHe
9MyhueXMnS9Lkd15zT4TTyqDX8NExGxIkFqOrxeIX09/hLZx8A2EKsBXyAcBLjm8pBPu046GpXJf
RsErtI+XRTX8GCYf4os+oNsPEdDTBo+4+rxyJF8o6rk+eN2DUeMT42jHVoKf1iA72Mo7WjMiP882
9QBN6bZQbbmGcYaQgzZRuOpoZq6qTx/CIzk63wJsAkgZpK7O676f/bp1WydI2xiXsA3X8DgYsMFb
9EWaebia+qcA4eKuSTcudMCR16GQO03DKqY79bxwXe8+hoDiWzsZ8a3hQtbfELgDdIYeiOKQvQ7C
vFufnrmPz46vLA0uBkJq45oc1F861ZezQNp0n6HHgsw1vXlILXDypvoCleZPrH3cGFjTCUyf7L38
UHcSVQ8yT+TZXsn6l3aAYF55Co2QnN38O+qhBz49ujek8vud6IOwd0wL3kxfEAcerkcPM7GPu1A2
8HzcxtBQ+t55699nDhwxJjwkT4y1Q+WZXywoOI7QXocPp79CGzn4CAfvQRHwAlmExPj9R2ha9SAj
Tb13qi5Yd0WwrGTvb/Og/ww3Jo8tpwSVS4eEThMcBoKJKKYpMrti3/XjcO7TKLGSfjDD7pwQ6kJn
TQOuQIJ4SpbpTzkbUFOmNBMM53TWpl+KpJoewagUG9c23PssHJKbQvrNrsjt5a6rCyRw//HUUN2k
aESBgvzl4cvZOtOY5xOZYSOMoy2kngp+0Gm6DlNVXp029WHv4eDj5dNCwD+QSDxYhTFIK3DUabov
4XOdHLWTtF6cCSgim8akGlgvn1SQP4Y5GCJdiP/IRUAK4uCxLgHQqRJcAZxsotYS4lGxRgrIvytL
37jtUNZcl13VQW01LMsjHYb5Cn619sskIIz8ZKI/JqY5dSR2qDNRcQIWfHAS1DRNtq3fhdafqq/g
wyxS65FV70MFg8CZRVmtQmO4aDddE0LJYE6z+1Q1TfAJtPHDDtXgB76AKoqOAQ9vyGUQhRUaTbJH
5Lzb9n0SbgiyBbRUrbdR7qgeLK/IN5nt0jX9T3cA/i2Poy6LkuE6NM3XjJWR2tVDXdPCbxgLd7GD
hJHK8EHjeEbIscmizWmjB4efEiKlfdDKluuyDUCYvz/87SDmYqzmeTst9RX6LXezC7uN1VafuNcH
86rt6OWlSMQIKcEd2PFhaBjCqF228HUWZ4PlfK2qDMhj8H1uPfsMJRz0zGjC/cejI26ADtYDuObS
LfN+dPmSyxF47LKNG3O+tRyv3oXKj64hKLM/2TgHDuK/Bwh8DIwjS0e9+b0pIGskmYJq3vrz5FI2
Utv+/1B2XsuNY0sW/SJEwJtXEqCnPCVVvSBKJTW89/j6WameibhTc6NvzEO3pCIJAuec9Jl7W+az
YSW/zQyoA5cmTzt9jMcu+OdHFMfzX7T3//neP/zEVo2ZBQYR7WEtx8+20w69tDr/v7+D9mKSAgTs
Mo74xzKOZd2OTe84D2lTbhXm8Tdeb9f/Ya/+zQkhe02l2aNHk7Dojy+JGLWW1K/9UEOekDpP9Kxt
3Fi5L11nm827NP5PbQj/ZuX+1xfq/3vHzEUfrFgy9IsDMWY4tE9qGX/988r9EaXI7pD68ujqoIWE
Fqc/HK7exn0pyQ49FKryAuRznTsvvXWGcO+fv0eXm/3jGPzrF33r138JF6LRcmOnKa2H0s42GXjS
OExK9lXULQjz0S40wY4ErDofB6H73TS1d8usV6bhgFLfzcpjBKXDWt26JQ3UBgBSWKwU9z9ZnH97
k8xIUiGWaYA/NVydZ9UaOqxGB2Ud4ASDPsFQpsAjDnLZWh65FQjqyrjdmoN+L5DL/7xKf9hY2Q08
HXwdg10hPP1DRkOYnIc5LOeHxbCPgwO+eA4tqWPfx9Oc+A3D2f/8ff/mhFn4OuS9iTKoQv6x+96c
4LD20/wwmJl2rcIhe9AK2Ar/+Vv+zRmz8VEY75DCiPFncGGHVQR/iTs9NIMCdIwDZus4tIBAKPXk
p6P9H2ZJZJH+OGl4QuKw0uxJ/94fboOmDyQpknl6GBITdLyu3YeR+tMd4Ov5fz8XrfFkR3R0D9v2
h0cUDmkILmc9P1R9dKqM7qI0xb3eVjCPa//BCv7pfsjJoA1Rl6ZSHuv/+EJDZLe52ejTAywrUIss
wDcHbqbOwRpl/dc8mQZdC/Sija3jPtMIISh0sCT88wNTkpDF+2NxPUIdxkjptqM49IcSBI07ykwG
XxkFnPojfcoJndYzKBxC5QsRqqMmd0OD5XRIS/vw7PSfXh3WJ9i3lataDfV2JcS55I49bnBd+xcy
Mvq5SYB70FdFvzOb5PcYpW9VqI1XuELARTYX72qo5YjAMwQ+9jYA6Nnc7LO04gt7mJlxAoEd6mCv
ZMCynd9DwIPPA3DHQVtZOtyDkWptqsj8chuTjxSSGzS7JGiUSntX6z5tQLbWrFsaJ9nFWlfjUAGY
BOwGQBQ05CxBPOvqaeSNGwOUK+j4nAYkojQJFCpeu3pR8jvHSPqbmi35ZQGzZh/qGrhaeUZ/uD13
+7SKARhskjAoHaXe1nYMDlvZ4Gk0IHhDXVVFwKQ5+l1Up8bT3PUulBDjAvu37SZB3Vm/lr5tjk5u
1Jc0VfHvrDa9j2oAD6oqZ2zWgAs0U/Q0SJqCXo6ILvgosTR0ZULf4Qi4RJSq6mkx+ukeZkKoy7Sg
tU3jsphMWhkxHYv1UqxHw0vaYw8jSTkNVuBOYfpULF7hGx2ITUU5pjs90gEziUAVcEBPvF+V2Tq1
E0g1xgLjybiG9d6uS2bn5yT3LbL14Hen1jVRp+KSho0GDqYBkniUJUy7dcsTFbH0yKjfwg0386Er
gOJwwsgNomnxfM+AjrBspvUQ2mshbkq3LeeyerFTKNoHq7QCY4kysMihHvP81QyLX12qQFIBjlc9
geLhW8ulhtqtzYAhoThjPjMsi+3Jh3dNjwFkqXpI9kbgu7y4Mbbd2rm7NC1GigrrGAMY6ICBUSXL
+6DYZJYhNm32YQmSfKha+UdTWTB/tT1FFoVGVCBnGNsb8nrZhXoLNvNoTjscIHh6V3PyXlaC9J/q
oJg3qzQAoE+iDDwwFSbXw5BpJhuJcAWGNQPItgyh8ZTXBoSd1gSIIt2AW2D0IGH1oo5tMDFGacxq
pwU555Fz2eWmCVdilmlvIGTUb6vaMWcCBj9ws2WavhdeZh6GRsITpnrUYzqtyX5OdWUb0nu/D8d6
qWC4WaqXsqCfa6M1XeEXKsFU50HjZcB0c6paJBdkjo6xyyg/kx3ei0WvWYVwSph4p5IwzptanTHc
gEJXFSD9MAm3DMcn3c6EKINEQukCPwlxYv8ISTSegAZPZAnhnpXA5cwLs3aEKhUOguMYPmbZhxG9
8ve8fJqgxEYJc4lC4ldqQQzd2hhCp7z84kq6dcR32/BWh/0coaeBlGALdW+akXQ1yy2vUOXotU+Q
iSLlNwQWVkjTU7Yr6SxykofKvhWwcqZFgKO3VVcTEsJqN2i3wr5Zc33Qxh9mA4ZsrQZ1XQY22P68
H0IgaDHTq1fATun+nqNuC5o3pBU77skz7vUMtKLkptN3XRxWQ/ctepjW+CPEDYoWkGf61977JZz3
XgTdCTj3wN+A+AbHMmO78u8DoEJjB6zsoTc9WOPzbWV1gsAOby9NHSD5Mvqdg3dMrw1wUFlQpsp+
9RhvjyJg1YnVL17i7Hj8hDqW3uX7FhyEpKKRVuBuwHsKq8Unrww2rBasTc5/Owt++YzZwDE0lAvk
AGfdPk16twVZf29H6tcAIK1r0EYEkS5wiOmeQ3CwpkYwGbNnTevVhwgywzoqAQy1lgFUcVeHCAUC
MM+KoEQZJk5fhB+FOOqKuXEa6MuWsr2AEHvXGNq1s919HnqfqgPbYJinfgNP3gY0gzudWfeNm9eH
RB+uWKVDxQNrSnubKqA8J+0tn/NLoguE0uQ9ZVoVMJN/rD3D3k5o68a1dqNmPTNo9z0TfaeMBsCJ
zpaBwS0FzQvIkr5dZ+fe7M6Ae/9WwmKnWYNP++5dxc7LEhqO8uLAlKQb0W+jNoGcWmiiUTbwPsOW
3ANv1EcX+D7uVMipLC15KLkF5PZnmNnPmQ1zjpUGiwbXsqnvlmbncbeW8ZGV9Tkcs9tMnsmCsgdq
VYHyaQayzTs1ri49FEgW0MojCXGwj5pDxSigHOC2gQFXY67LfiNFVzRkc48MXQVkUHe4sMKnrq9v
g/YJrBeY9xurqVChkKJDGV1COHq/WHPQAIXrtMuBzt6NoHbOC0KgpkebRsN5uqsQ7BYa2jjrd1UF
RTYoQZp1bKGc6tv2ccoLPI+RKUhtV9qf0wD+dAEFWLQHXpe9LPZr2vvxvMDlddO0K6LYunBB9NO2
nIwTQIFg6heAm8FjM3wfVvKLckbT7MPJODMc/XlxgdF290PdATqjWu+ieIBNuWc1YJb6/m4zrW+a
sjeNZjvTne7Q4+SpI7PcIHPUoFJrTwMFi4WX3KX4qQh8ZddtUTMloCFcJyOQRFMY+g/MsI8Yp2V/
0MAJ89ZHdfrKSMHH8OfyfOZo+guoYusjeo1FYjF6d4CHDYBZs4EHgl2Fxn0HVTpsrKHbIHJUnSaI
GNfKH5wmAJEj6Fagi9AZQl3QpWcVGnmghME7M/yuNX5YjXqe4fOVt430hDZrDNIR/aExRwYmm/6z
dsMDR0EFnNUu03ET6eEritVFoYB9MtCTt8ma6sg+lynkcfUkp6lz4J8pm4MAedexDmv35Ml4bqWA
PQj9WYe7wZ+0h37iXJ46dsqsv9gzjOYOjC2G3npmhwnN5Co0HQQKenlJK6C8XQ3UtRDYPKRFVRbv
wlfXXNdYukf0rmLpm07tH1W1g7Y93Nsj8K3grC0afLCetZejJ6dBWT7koRMM2zJYT+vqXAB/2yMu
hQvSG48YzuoBiquDB2olu6PwA4sx9F3AeR9UZwuB3baDOkZ3TlZhgAQG3vPwTiJhW8ZRBzzat8SU
9PdaIfzanLscFBg+XLYKQHjDgWl4luEjhDUZW0aceiysKBGxcTlP8sN2nkOoAbiblACWle2V6NZW
9t4YV2CU32hiErB1QVQHhIz+iFjOVAKw5qwVPiEm1umuVnE87VvnvtXASuZkFaflswLgnQZwrEwM
X1CzAsvKjHF4cZRyuwLIzfZMzkLPqglF75m/5GlR3oohkIMpwP+O+9IikXFqPXKJNnn1lkdTPdvZ
TzhR1fASF+NZSXF6XOU0AW7T4XvWcFzpUHWI7Rk5d5wxbA9vniOCN/c3J82DaJ38LYsjhuijml5y
ZKaxZ/gphnuxNivnXFaF+2CNuCeWlN8XnpgPfC9JWb7HUKii+yz1ItYUCaQovQMzMp/LHQsppRRH
Qebv1+h9SvaTF12H8NFpPpnMgZD3Df6ImoQB11bK91H7xU16Zu4Xkem7+imBq1zsIt9eomVz7RVK
4kPr6TAHXlYlPCwU02t4kUV/VpCyudmX+CdwNDuIjjvTOR29RYCiG/dyYwO4E5JkkvNYRNAus7KK
WgYAYIvaqAooKpq7jAbuITzqs7qz1c43rOmo6M6eh3cQagTBU2C0T4COB6y1fBWVyD/m8Ne241dN
ekElrzRmXNYID6wdZRb+T7y09bIvgaYMFe2owOAir4ueIItDUuURvc7g6XbBxehn+31dz9RVr3pq
P+IDxA6u/EGBmtPJrCfuJcrUK8HcHc+bJSssPtbLEFUHwTEqmh5f7OBYxJpy/UWoPUvjWuGj8ckq
pT8byiqggBscD9Z+HRRcpUfDPYTqM1xX2zl5Ef/PgKvEquJTtRxjZVcaO6+AtAN/3dGEtiHm7ZfC
8celuxc2IQ6ZPIpBP4qoC3QAZ4N5n53deJe+qvfVYPwaOJDIicgdhPbFG7+Iiuga90nOq8auxgAz
ghIOjf27yHEFL0ChouoyOYYUkDdiDhNd34b5GuiL8ejlrs/8cLnhdfDcHzChsdn/rQhsCACzzzD7
smHYW3FHd2jUAjfS/piNLAhBkYTFeieGDjXDGnOIxdflUrP6ZTbGvVue19B6qcAL5WXxE3jQb8/W
2vGcmvUo9zIU2QtnSMOVwA0YwRg2vUVcSAcgzL4fdpWVHuf2Y4Df47vCmG5Lky6zV1lTkVYuRXsF
vRPZnYgjSizGwxQXMCdR4OzEEScF/q0QxbMsVfuSkMVMQ6Iyiod8+fS3TyEib3zUDba+3IWoJ9Vm
G3Tf4VNkcnZN3t2o8337VHjXcEjwWeqzcw6jJkCBy8dqM2HYWZVIv0gSqTODDeEvtSJY5Kcd5ldZ
S3ZD/qqFhTfbWcr6l7h9/71O/OgJX5ZG38gTSnjhYpBZvghHlldd5dutBaYTW9FZH7VZ7eE7CECq
3/SNs9MV51k+ycYZZubDZPNiOwPrFN6PvVCd7HAQsePh940iGLILcQ8AnDb2D5ObnRZ3Pmtj9+Y5
tzD+AulaNk98naZSL8o63PHCCNUdW/7TnsMdkfp+BuEfo8zh5f+yiw3ECSDtVz9zIBvyOT2J0vZw
1ke8UVTzpoP8nLfrTrcXnczZ44ccYaRTZJpVjXQ1gFNIfg1t2M1wVdfc/GLRmGs42UP1aiSXPBru
Ujujaw2uWPUiXAcoa1Z/aT84v8gK72fdqGAFKAUS1yHYtsjOUbXExxtx8AEqOHTJm5xAFKZRqJsy
TT4cq+UcFeelfpry9cQ1KsX7zQ8n0T/0uYBU0tqzFq1VvqB93nglUYtgjIZnfgVnMeijcauVMTyf
3xYlyZdf6wwDJ8+zFLe6b56apdiK/uGfuFNWQOwHGrKHhY+DjtmQE6hBH+l1vsh99cCbdAda4p+8
DVtgkwrKvE+tFvWL52WdxaaZziuLy+NhoQHMCLh+miiXVHsqQ+3gqb+XfN2sZofH4/KQtMKePSHU
G14RdcQzrD5s9R0Di0JB7OUk4QKemdIVO+70w14Mg+2+mLCm8oYU/cMLIVQgIsqN+Nf88xID3a3d
+ANdKW4T/zai1XmScDHfFxzbChAWot/Im652ZwW0gvte/MW1suEkJjMkzLGOKDXYaAMnEw91ROn1
OtBflogXl8Rt+DuyFlMeLh/IJheQYxUvASoKrzUB6IofIWrPyX7yeBT4V1QDA2ibaZK3V9OPajXE
h+ITbvvTFaA79UsMnomhEp+crxIlw7OIv+7YgCqH4lHwab4S1brFcLEnBhsB1ii9quIA8XQ9TLNA
5o0LxNR4X/g4PGO/wp5DKmEJn03Nld2V75JVw9dDDah3Ni46aa+JkFycOM/ut6I95JyyR/00/Rrm
ekvADeOGlA2+hcU683nRG4MsE1oUKJMtSxVn7QZSbMIrGxIbaH+NmUn5eCfHRex3i/YkPnYKUTY8
B5pRuH1YjwZYeAs4YHwQToQo0AVLVxI4gzYfjBNMEBIh8tAsqjwDd48UL/oLyyPxWZXaAEZXojPF
9YNNTgxe40ayf3I80Up4bSVLY6ffAdOK/pO9JZ8jBgqhmRqFDNQFTct66rTDDNVVZbrBIMnw95GQ
zR/wIfj2yANrGzPeW8lez176/jahoJQRsjDrwkLDNbhrCMvlIGNguC+m5TZ2tR4TrSFoMbeFSqdD
Jh6c7Dgf4TbUSj3xeViZtgjSkCQXgOCJHTSmvEn4rgHm/u+NS3EvuGiXRQ+sPDuTmvhW39ZG3Fk+
TW51j1jAZiGGZzb3g0nHJo9LTSpbWznpbDHvkCA5t4xN7H3MVnWm19oZxyP0nb+z8S5N628LPlh4
c42mXdifcu1vXbhClfPkYidtYoypIZR7XMIcn3w4uWMh+sAk9RRZ6U98GwRAnJ6RWFZWhedOF2Dg
iSWtBKz+eaj9RXEgfyQ1xFOrDeH8vIN9I7AT+47H46wY6xsxgL5p7Td8Nhx2y32Z9HzHgomTyBfO
Fsm5+HmFixiN87fhVVH/rAaLBCMNVHDeNbEVXO2eEV0CCVwFpQg4zzHtNvgPDl1oosDEI2UlFBsn
hvCHj3NhBfh7QrINV0YmzfH3PNt3ct7wmtCHoRWeCB/32LSJO0G1ikJSRGjnnUi4yEtIEUxiXSv7
CZy9LBN5+Y2WW4fUcP8yiaZCbbhK8CFOAksMmp1od5t3yTVijg1CYM/l5wh8DxwyR8aSn9IEzCKA
qNoPrgjh3bq16/RVDiyKVx8938HG68CF10Cqs/zSYyR3w3cUw+r3UHm05rMaAoufBiKpI9hpUdtc
aRQEkV0E8n+OGMnCba+TwUSxS2rDdW4So7ZUSYb+guIbjW7D+tTk08jwPSkkz1gACZzKxGbSXUXf
fh88494kHkXZuSwxEsBOjnF2lIykfNgZ4o3IxoArwdfPSvghThq0xRnaRbYQa8KZb8nepP2z/Jgy
fWTey74Z7X2DV9XNx9qOxI8a9UdbPTAYEqwwC4jeC6tVsgvL1OwtsxbhkRPBNsvjzkbxRBRCIuiZ
w8Y2zPp8E0tYL6WfZBA8kGVt4L8mBaGWDlsLbSE+Qz8O/IFSyEnf0bjmbIizqvZXrAP3PxoHyePL
2RpQYnxjvrZ7rGxn5p+0KW8r0YMOtBB0BpuEOZqDt0estSSFaG+bFJUVwnOSjS8JYDWbAWIkS7F+
s/M2xlWiNk6dUzKa0MMfgN7F665nEi/tCJ2afQg9ndzrZ1cp5zC0X5aMYN2+KTChsAtOuO6aqt6V
jA7XdXupwFQa8cq6dnkp7ZveuzC6Vq8apwgJGKsrkZ1adUEcroFbKV+KGR5ntyS/05+cMv4lXnlZ
pDsPCRgH9bpmQvv8IVsbRuMDYe6h9LLH6dvTe+hRW1hD0Vdh+V6jQqroL1kAKRtLLIlu5uHQSV76
nXWDXfqIFpCVTJVoNxnocKWCew/D592LDiYiEbkoVYy86h5tdfBl7f8OKaTtDjsEprbfZAb473O6
1SzgSEC7ZUtcxdxCrUU/4BTEa/zYhR998kbhCxbImRQovUDh7Dyp8/fOePF0Ef9wmamuk20jNgGt
f34ooO3dwFG7HQZROKTlFDMYBQ0v/h2lJflWUL21ehM171Gt+2G2Hs3e3Ji4ZCMqRCEj4HJp+gUv
5hpdyXqJMh9wSBzzrmzXQNPL64iT0y/TrkdNrDjmuZSvLCsQC44CAEGYFmLTh0doL4EeW7mChe8i
Px0Zu6aHrYEA2amzdBuStlNz5558QEScXy7HLEfURdZKeEEKcq4bjKHT/ow1bz9J3x6qkxl31jQi
GVahEJ05PhqcUlCKCLv7ditZCBqtv5MKosqwYBV2H09p2+nqttb7ACKZPS3xH9/3RyPksER+5Dji
Yq94As6SnURyPLI8o5eIwwi24FViQVqHm7K7E9UoukKUaRemUroYGcCDlosWiKX7NfXTZqKpUgyW
PK2XqhAzuiwDoXChKP5sRUFfFzQnfCGXohCaColIfstxFcU9TQ+Lig2M/iJxilJODf1UjbAkZvNe
aQB34qc8CmdHQ1JQgCLRZI0tPTvkVO5YU50cZa/dTKOW70ld9UsUGoG+2z+wWzgcsLGcVhOO0vg5
lkTLd5pCdfujWtpbiphbM4+nLZjr564jxKxSh8HqHkPT+1iFvmyOddpdnZH+o5BYY97JVUycGSp6
Z44O6xI6nW8OL9C/PzqcK3aupI7H7GwADCXkU612s6v8DF+kT0ZvFyumtlmm4UFTTNGFdmQdCDQD
t9Av/DnnqchaVCa40L8RqILJ99UDiJvgWN/3oXnv4HXHCKtXVRQ16rO4sLZkGlKrOmW4Q6jnoQfg
NG/aYxhDW1RbEFPpJDvbrbJocJWg0YB9l5SROpAp4QAZf8m7cts6ZclpRMIkA64l4Y/Qsi896fTJ
ZkKLG0SZUNoit9sfwsLbzZn7l4FxMrAvREJGrG0Xp3wAdBcbujJ8CaF1P8ab2uvWTdesPMzsStZB
jKIT/SoMcAH18lCMsABi3sUm0GnwDiGWX2nWg5SLchy2EUfYcuf9gAR2ySuVKhFoM4slDKtgGi0d
4Si9zyApF2uaOWAZT/1F3CMApq8abAZqs8oTiNJxC/M8E9fIroe67U9wZ0HQKKQjp3h0/uLudrrx
oYN/3YZRgF4sDdCoaXzr89bX0Cl6joZAAvQ6vgC88W2xGMei8vqOWi3VVztfIfTo71CGV+oIOVpT
m/V7fR4fZjs6OdNPYOP7argyZL33uL2OdJuZXES1zmq8aTrjJGYfGSCRAX42cQeM7kmDBQca7PsJ
s7w/sfehWTzXsUE3vntPcyVMO+5lHZ1tW9dbq4LXiSceTHOT5h4gfglqAFL7EjIDR6OFGAoS6lxG
Ot6rXvvQjv1jNGSnVENOi9LvXfevsfyJNLieR5t7fU4afE2VUpODjYxyDDe1EfFMLAoyPbUg0dqR
TR1gZPOzj1pdXmoS8yWVgxowLoxdunQ/q/hdJNpG47jAXEsKzOz7lxBYIoooQ9BCeZeRuByqR6PH
7keQBoeDr04TTH/dXnyfUgl9V11uWtLcHHUClZb6VYo3WFYhLIEFFfH8B6mAjUuehZLmQxMvH2Vj
0yfwKp+XfTBZ2JIUoVEWEUxCMayk0V5cLmjQ7lLHPOjwz9ornkRmDHedg4eV5R19YBqlSjLAYVwf
JoPCn4tTI5Zpce8MGIzSLvEZ8vKjGLKZBlQe8TbCRD+45kqNNL/1iwZPeT08rHbzVmO44wZny9Xi
t9Qboe2Z049Bc/wsUo+mN/pzYdxNuFm2NZKqigJTT/6aUrjWUWQDgWmSfbpNFqh1Aduoddew9TlM
YJS1yTRF/pRTV0i8XTZl9yFV4IGjq1HZKLUBmu0uOvbG6DdImu+ShzSIfcvcvK6M3JFijk2MAqWA
2lpPCcvr6csxXHPodtATWRxAdXiJWv2Y0yun9cpdPK+HcrBIHVdNtjG8HyX2yWUw2bWoBK9g9XZj
f6vt9jNbPPzpElNIUSA1CePi4ahkkEQVsJDM1a/GaB2/i1uIvxrnZe16mkOym5NSdl2KU8H8C3sW
rF7Ll6N/8mJ9oj38KE4OnBKYoIFirxEBPFI3n1FqwfnouaQcJ20zTzaCZ40nO5vI9ja0ilP4xrLT
4M9NQuNsKp9Zav4SI5hbtNZHq3dJ3eVNb4cHy6iusPVBFEP1DV+ntwDPI9vCfnwfXVft953DhyZz
oj8H76hI3LtST29F2D2oHSTeDLVs087j4pTuZteLzsXc/zRMYzsXUG3WTYZeAs/cgrpzrguOOxVU
KUc3TGgB6foEdPytGMZ7r4u3mfOrnABwl6xjpCCcWImprwgGs/VzzrtjjXProPY0rOWqqxBhWZhs
daevaHHYi2QzRTZA6N9XuEK1XSy4jtHnbAwvhh2eNANqvKbZJDV0PejhveVKo1D/0RVvI+ztzkyo
gxa2YD6rSOm6WYqaccuj1sb0ZmjpRx9PeznTveq+WXoSmARSXQEhs6v+iO3kOZ6Tu4ISh5pbP+A1
e6/d/lKICsAnzTSbngJbfZGDB5nmTt6IVsq1LPTLMbmio8UzTMtXR1m3YiccUtyFRmYdFTfgDmcm
kYhWM/Icv6b5SLIfh6UcK5SkrAuBFOiVe5tqnef2Z7Vd7+R30zL3awlls1muVM0R+6EZ7iTuFMvg
LcbGdVeK0csNpV9O7otoeptYnaf9SpX5lVYkjjfDGuyIuETKHBNC45ebDppGWfeTjCdE/bK3lu6Y
6NSlyEvYkTIGZUX3Wqxm1c/CHLtTouSWb2alsV2NyHswlQ7KWsgQ4+qXhHFaXf8Vjd575pTQkK8H
CfRylw6EJTpPdDjpK5SGuH5K1ASLquwnAgiv5I4YbpRAZ8EghqF16oryuVXnlzRvr2lc7TP8pRJd
TucKXUkVxL3WOeXeZ5XqvGntUi914cWOPrnbo1yUrVBxnJ1u/mErxZVpjUA0qwW33VJHz+Maa9g0
/X6p6GLFBnhDTnnAOIvTBFjWpaRsrurlOeyzkxk5VLHBUN00VHhxNPsnmsyQ3jTyHdAjtziNJ6T1
iX4FfduXBshIEPB6Zf6aFOYFu3nCLwogBQwawzy6a73vrOEkqlqrwl2UUkWwEf4wgwkx0gLQycmo
QyfHBKs3bju1AoRmPjPi0wbKhCbNNAiQxnpg8szsOVj6oNF4D9UoIBPkuwEq2A0z8EeIOcewHKrj
MofK1jHnBv6+tD5pMN/+HgrFOGsOYdnKuMZGsxvj59LBeLvNLDt7H+rS9juGynxKFBDFeZXpO+Y0
Uiob7P3gCIuflqmAU9NmrMajCQBSRAHazqdzY/Qu1JVry2qA26+MjkdtVVzqpPyAxn3aDrbRXAu6
Crd6bd68qITZag6/AHD9tU7d8ENt2/yaM3F3doFkeQxpjTmYZdGeZhoZL72Oz9j3ZKJsG4o+JU1n
XxtUaratUW6jbAzpuzD6fdOb8WVaHTjl+mTihVwP0sq0gzGBUkqdIqiER0Lx7dwN1V2WdEXuzwvS
OPQthF5Ogp8PXOqxcdW3Ws3pCZzmvN4DCw4pZj+WoJdqLamDypihW4wRaMhjh3sjSp1TM08QiAMg
e2yzrvXLOcyROdM9m32I58wApXXw+tH+ZXOqNrHNPGqTxOZbOzctNTcL1kq3XMYnlQ7MR9eOMvwo
KDOTKnbYEUjh9cKaL1o4p0c3Lwc/T5b4ximogyVc4HLXCuWw4J2R17cBzAvrNFhb4uVJ78PH2Gqa
C+gIYUC7vCNt5er8NLiVFe46hS4i2pTc+slWZwaASyO+WfS/VgRFSUy9IiruWqLT6mibK3kJo08f
2IvaHzNmXDot1HdqS79/ai7lyYiV5i7JCYy1JKEfxK3hPSw7z3fhtAyYarLICdIXERaOGkzOMGwd
ehA26mwZ22yq9CP8yOmTFoajHxLXvqccqC19UBTUlCZ7WCpNv8CG7AUK1APbdUksMNqX6bW2HCjR
tTwq6Q/zIKy1ZoB7wZCGNmzQM30hXedND1kToVD13N6kBVTwzMB7/jDkq89IRvxIPq17CIH3Bqd8
WHd1A0JnNLjubRmB4p3qIqmOAJEUAG5BVfE11Un+CA1I/aCRGjvnsVkGSqq9J13ePBp1aAX1Or1m
Rk8/ohMrgVbrURBpq0uPBTmoAS7ZI3jhDUenprzjwFFclH2Rb+HZW36kGvTMSYZjAOEGFVWvIr/T
2O0udWCJVGeGAzD81oux6PFdXqLTcgQEql1IhoQ33afjOX+GZpuiRiGssolZ+6XlzDTTherJoCOc
TDoZ5WRIaJFdKgBdenW5rB48PlSy+6tnw13du5r3To/yDDkkQUa/zme7xomvhzrzTXYQIuBZ3Y8u
cUGnNvNZXbEBq1pBcR7TlUkZXk8gw66m4posnvBxAiNmMFh0nbsm31sZQoX+oS1SGWNQpSLj1MWU
1+oSJB1nBnzGDSPS1W037KLVou4cw/mYgzUNH2Fvb1qntvatZjk7bLvyNBuKd5+o8LONWhOLrw/b
Z6Q0QZqaNmSjjEjztb9q0xiOiaX0QeyMK6iZqkM83I27KXfTfV+tTVDRu++7w/I16MrkV5GhX0Mz
H54GUPv81qA7c5w77TeTjtUX1YsIFtq2PqkZjNtu6Ga+NiY3NWZko0GK7aI8MAppB06cD9d6qevd
aFcUYMwGuTPhKGUydqT3dW2IysidNGUEMXZXUs5hnuz6PewQdmq7y+zB2o4Ra7DqeGh9xAmf0B6b
vi3ci2YNedCscP8ZedhT4YXxUqtG6Ug3U5Iskzf5q5J4h0g1nINtcpbHhZSq1Vfmlul8EsOccEq5
BiR5JZrCyqved0Oy2lE3IOm9Tf6B+edgTQiLGAlSgwqoZVqYwtLXmqb6y1ZJxhR5V24qheZutSxc
OmRjegULqF5zTCDltSVFqovMX6rOPZMXzjZraSWEY2tz7vWZYpZL97NN+BgUDcogcyHNnlIt8odi
jmBwg+W6dyGHynOa4COgJvzIqBm8V8s1mI28PJdk87aRpdfHfJnp/y7ciiqzNVhX6JOXl3ChGcYr
kdZoTndT6r5Wkd2/M3Gb3lBGtJWpMW06VqxvpwahqQoOpuqN3SHvdAKdOcU7KalaYJZnmFRpb4tJ
o236xAa6m94yUoO6Ud0PjHFuQ5tAf6RPHkizdvHX2gGjyoEqwMnd7r7oSxRHva6CkhFLP9avNNXH
R+Se3uq89V7CPFfx0CP12UjadofdnfcLsB1+umKDEndd3iBSrX+s+GC0gZqw+0lD8+SNdLk0cfsQ
JYr6GKcmxX3MVrPNjBoHo62+xqYtoWf8L87OazduJNqiX0SAqRheO3dLrVa0ZL8QtjxmJovFzK+/
i577YHUb6jsXGMAYBxVjseqcvdfunqbJ88njpl4RNALdSqr8hd6U8dooUY2RXdits9br1kIN2nLM
8iwkHNlSr6WboJC3zXStaOMvNQdQmd/67X4mNYWLKO0R6EhSpvg7FnSlhpr4iBg9EJWxnaqufk4G
alWQE5wHmdeS1Gvw3J3MiPI2CvYyGfeuYB156CInQy7UHixtjnnVKGpqZnnnuolclQQp7ssQfsUQ
sOJue0ttWrNutz2KqNtgmtCMDAXQlcTR12bOF6fJzBICcT88RcKkbj07KAvNzNgws8wITT968ZIq
PVR6h/a6F83XqCWnXa8bpDgQo+iuS2evtVO2LHLDvm/wCG+atK0P1jTRUJ0ibRdH3YiyaLB64lTj
8YSAnEJ+O5bL0u2ynd4aNOtIBaZHamUPhY93I5SCDV5fj2y/9GmBX0UcfZl1RzF16dPn1pVLDxLm
QAOS30xVwER+5lthUQUIpteCe9VXSD4tJHRiWc6JxukV6M2lp4qRgLSwvRQ6NpkzV9AoVenKwffv
x8zfKTwiJMt+fi6XTk5G8EBMkVMIAP2cZe91aLWxpvv3Eq1qgJhmYpFhhYSooaOzKA5uAh6mz8f8
6/XjwlEzguVjnuN1eJZj4WC9J3gJd2zxDaGdFtMupP75+UCXFjjTgQhOSAZcbYzG8+X9wyfIpkqq
IqfRYIja3VUj7fKUz+rOHvNqFQaUU6IicjafD3ru+/eATThw3j0CR3hpsXd/HFX2dltUURc+pP/K
N7N/hSY03Gb1kU9u3ixLm0XV4tbnBYMJtfYkQtPwi+12Ky/xT3SAPz+o367Vj16r+aBsk5SEGZuo
n7kBJxFPuhJDOHskqPKgIqHl+G+zaO4E5zue3VkfQxmT/5mryLQzdfo5re7fcoPm2j7KvGrjxfez
zkd9o2RPNXouXkW0RSe2Q3PpyOdnzFVbg03l/PMo/c8Vvo6KRU2Xkh/w220JDOTzE7w06vGxx3XK
LmM20J27D3Hpu5AE++lklMVjGQb7rmONk+Xd7r+Pg37UAedgsic59+nJJFepkxbTyUpGe5UO/ZrV
IuVapCSfD3T5kjjkkjkg7y1uG2FWH58iPdPCqAjYeaciYVFmRt7vuibYHzIl7ezWSb3py+dDnr8u
gIUAQAiGhYFvi/NIGdZHapxQh9/NLOC4/ZoF4XtHr3WKvefYDa88kr9RG38+kv8OR8Ks7uOQJe7z
7AyFCsu6zPQ7i6DZRVnJaAkC/r1thhc47o+xVyO1UStZime7HJFnU9El7jpINgSH3Rk5zh7yzAvd
JbYYD13ne/mCjKTbwtYW5qjHv/vJDdv9BQ65k2eM39wsORhT+RNsNsxjZxzIYnP79ZSOP+QkaFob
xZtK0NonFUsM0sKLIL7ynF7Ot45HEpyOx5NoO17JjyddGsr0ErCmJ0lw6MK1Mo8GSO6aSGnMdu8I
lnF4UwzEr13EBjU0r3xRLo3nfE8dtjDM+bjbfyOL/pgSR5ccihac46nLQm1Z6rpx0mSY0RZja4z2
kiyT1nPQtXeduDIb/2VixHYK9sGB485zdv41m+jMVkmrjFOC8Yu0J1nvW9PtTrLt1OyDpFmeWI77
OBnIqmVnx/tGT8Nt2Lk4R8xCra3WVNuJdQXZm6yxtiFF74cpdL2byI+MH5+/DZcvIJ8mQidMj5A7
l/DNj3fKaGqncSixnNiT0X8JMtZ1EJOe89qMyV5pjfXn410+GcB/TErGJtQw3XPOxksFNWOEWP2J
bE7zBglnaC1twoQXlAcyUmyopJDvKk92XYX0nwGYXLk/l1Mo32O+yMBtmXMg13w8YVtvLQVKtzmF
VGN3Y1dBPuBAd3llqCu26sunkEUNEzZlSIJK4NN/HCpi9Zxqnd6cPMKB4HLHElov4W79zyTzLKip
cZpSTPWmfVMOVwmtl75j156JPDi7dWOmJn8c3TArPa5HHrxcxy9rGl1+o+q83ajejpH1KSt6YBak
2USRcSG+DU4l38w4DLayq3NsQ/BQrhAN7DNoLGsGaGQGU8MMYwIYdnZIXunIejQi8+T5qQliMFRb
2Yb0/zuIJclNJ3q1d2KNjowdjXvfnRrKunm9jKbGQDel232ynKIqIiVIRNO7EpmLkTazD4S5awXO
GuGtezN+sasyfwiRAqyduhSbwajjbdo47ePYIyetGi3fN3BEblKsESyqRa0cnAwevaugQhaCA1pt
9Y5XeBgKGA9B3hxC4nk3E0J5FOsy9IuVqSfe3EqJ//MXEaqYYwNF9KG3wKz5eNvM1qyEKHznZEtb
u9OkN31zmAGe6ywvjn1r1VcgJ395H8hl0XlWLFi+7Hc+juenkyO5Je6pZ/fcZ7WxhJZIW1cvrqyH
xeWrDzAGqDIWd/jthGl+HCk1m1p5oWuf1DjS/5JFlP3AKiyfoqrK9kmQ9LvKq9Ee5Pscru7XXGnW
o2VZ4S+ladHadfv2RrDhvct1JY8iGv3HqYmcfRSW41uAT/hnlRbJui+NacU7kSLMSdSwZY9Ev4St
wWsgMmunlb2lryo3jk6h8NtV2DnDMqDWuS5x5a8y2eZPgWOld74VYYQP+/Z5JDTlu1sZPXbVLEDI
S/+Oj2ZVbpKKeF8c0733FZIUNtphmG6csaPNb3rNt971f+hUYDC49wl16nE0wRR36ddeZEcqlJQm
QHxvWQUJyu5J5/2sDZuGcO81V8AL51useS03xzHBA/RJKzuPKeNyyka6dY1bHpvvFHkIMTpxbbFz
OeHNNCDThpgO/fUCjZJVBCjV1LfhBRvyEBdl+apG2tqhY6RHkNRq20fzqybTa/w/4+I75utQveZ0
YDHv9M4BgFbUmk2jVcWplomhL0rfwRg7UPdD3DXZ6wjgxBulZB9D6yQOvkpdb9ulfrbj8ciRaemY
7mlboCOVam+0o9gHgxE9fP7xOz/If++Cy+eP1DFoxGfvGlE4BOSOVX1XN0a7qnvxLQvDU22W3tKL
vWsI97+NRoAh9xs4IxFEZ+8b3eS8S+uxvusqwbtguFuvmla+stZVdG3Bd3H951Nz2FlTL/AAynpn
n1UoaES691195wErQCyLJjTwUUpMTdLvDb/H/ur/UxkVD1/jiVWEUemYykmhtMrjjVYP4TJSukX7
v9AWUdwmb59fevPyDbBZCLJ5MiBjXobfyDZtDLjh+p0GneG+EGl9P4oC1XBFKau1R6T1JT0gcV+V
2rsoWrVIaorWqWw6tYgRRT1XTlg+NS7whnAANBNq9FVqPZzqlWYP4xFz2bQcew/RRjhLiyxSnwyB
lOfzE7m8q2xfdGZS1yCSiLX1x1k0EYlV1dGk38mif+2raa1Plrux3OkuyaNq/flg5x+H35sXrhop
YRAbdetsMPYjU+L2qX5n5wS9OHb6ouLhPgjDazWM85ljHsgh5ROarStYkJ49PmHOyxbBR7urRSz5
urtszcr4Bmbgkdo4+jk0j4gExLVx//JUzCfHMp31KFPI2Rs5ZoXR5zriBm1srW9VpvRlzn398vll
NObD/7gJZMs+AzoZCFTi+X4kyx3giKMWnQR1EYDnT/UsrUmc4IeXy1sEgqwD++SlkCw+4qxbWm0k
/+O6l2IIEBpAdD7YTcCwZ1c4omas1a0RnWBA7LRsfGpdNSFiuBafcv6Vn8eBugbyy4VdxL38+HxO
XqZFNISikwoRHw6ulR7ZX1INr/pgFww+lnGpI8LRDNU81yOQl8+v9W/g5Pm1JpZm3nXqAPDO+VxT
Lcc2A/7Egmac3rJQIT+P2eaxDJiOfkTPd3Rlto79Jtx6Q+b9ZOve3vTKaG6cXC2sVq3GXMW3FA/0
FUq4hoK4biPa6xu5TlWPriTfoRLUkA9YckPIifXueHjp4MhQKI2ltXLDRt6ilnHXxsQsMKYtItnK
95edP+VHv9eeyqC2biU6hm0aWeamC4twh+twmMn7AasOyvMtodowDjRrmZCZB1YigOBeBtUu6sRI
wytxN/6YavtR9s6+VqW2qlV+cGWDEnZC9PAjCAdnNbllsWTrDSVP04pd4ovqa9fY2NzdUEf5YYqV
oeG/IwGWumETOONS5jnkWH8Y30Ye8nXtlfKLjit4oYGc2JtS19fQVv1NEWl0T1rQIrEl5UttT9ey
EC6nHxCGbBNIoSIdwDz/qMvcD41IpeNdiyGA3Qp1Eoq4YkN34Fqc0dlEQClIsGaZly2gxJhdz16P
jojMhK5B9oCMA/fDSVbXqH7zVPLHc/nvCDOFnJo61fTzj7/jJZkjQy97kCa1u8DGLWEkz0VkdutB
jo/DeC254rwS8e+IbOl1ix0oGM6z0pPAPVD0wsge3Lq7H8NmJ4ORije96tBByN+sY4itpWqahRrD
X6kc9nUrnoNhuJUqenBUTqWplcSFWtgdnOj98xf1bKL49+iE5VG1ninm57Va9mnoW9GlsFHzDMw8
SAGsvIgXdRH8sqU4pmG0RsX93Qd29PnI59PxPLTFzn+ODoHrz/3+OEelQ0ObkPbcQwn9OzP4tCDY
3CdjgvrYpKImgm4RBNbRDTMS0P2NH1Sbzw/hLyf/5xH83in/UaAyU5ElQkb5A1K1qWFHg6rdPFGj
jups4Xb6SphPn494zkODVmc6QJc9Fudgz4HDfjxpAjiVpOhiIBT86dHDs9ELJXctNvCSBo/V/ugb
bd1ZxpXvzuXFPhv37GKzIvIm0ALGfZKIZWtIFO7b2bbAL+6o7XStXDqhShcoSaB+XMP9XlxoRmcn
YtLJMilln3/gDdi+QWk3xr1Wpr0Ln8lvjpGZiE2hDykSva69aWVrvXlMhfcg7iN15fzPJxa4s5QC
2ZMIVGXOxcZEz4AohFMUPyVNNmwt1bQn6EvT9vO7ezYKP5yqiuXNjQ8KeSxyz26uaU6iKCa8M36M
M6gRQfmP0QEV+HyYywnZFcDVifxhTmHzZH4cxsLuUlQBOsQu7MQ+d0N5oPINU8oMtd3nQ12uCBkK
mDu0QFIOxO/J7Y83JACph2kum+56M0SABFPwi9sYxakAVbgHJBYckUJ1K5820H8sHrNkIIJjTpOc
m2rG+Qo7StJipMJrHFXmJw/1qKJjJKz4C+at7rablLhFWFce2nAqrqwTzz4R3EXycedAPRx9MHzP
105mRaijk2nd0R2j7y6++1Bv/sH1gzGmz+6abKz/8/0EFT1TOwnDdeBMWh/vJ7NQAI5GtEdQBia2
OwIyrj3/Zy/g73MClcoHSHg0eM6XY67W1QNGv+5/hwiQ4zYLC3WSWmD86K4BF/92Cec2MuNa9ALP
33c3q8KBKlZ/bN0StFL9ULT1kx20t5nlbR2/f/v8Kb1877h0hmVTq+Oto3J3dgE9bOul43VH2fc/
W/zKYtSvEY/PZ+7fl9CzyNti58rm73wjb6OTKqoh7Y9Za8qNEYp8P7ZI2ZC+BDe54SZboyjgJBrZ
LAtV0ZtX1eWVD9blmz8/I+xhiPelMn++fdBMXyPid+iPUxilJ1+k8pvr+tMx9Ifhyuf5L0PN6E7O
GG445OX5z/9486XyC63LNHbU7aJDZ/1/eCj/ctt4y0zuGTUB9mXzQ/vHEA3478HJm+Fotz+C/HGK
oyuzvsMP+GOxN9+yPwcQZzk+CvYo2uN5ALhxcCiiFRudq+/W5RzJKHSaqNwyJ7OI+ngacV1MRGoH
PWai8Rvy2Vs7brRlZbnZEjf2P3VEfyHOvCshjH95oz+MenZ/hB/qcehCW+jFxmtR+jT6rVs6yzHJ
8PrWeFP8ryhWrkxVf3mxP4w6//kft6x0CtdtPK0/arqN1ii6sV0Y/tPR0l2WT8X3z99r57xV8fsG
UhDgotImss7bRGBq294FNXk089R/HOH53RhjE2OmzzQUHcpaGvMqejSDDk+hObRbBN3hHYsd64De
M161Mfr5wNfAFGTkQ+57GbLL6pSpdrVjjfEy76RFQ6L9oTyveXILTYJ88Yz0ZkKd/awVclhZTTe8
e/kYvFlFU/zIEtRSQcFA9Hoh6UEFn0607Nq7yoj8dSoU8ke6BpsY2R9S5AjEidsh3Jva7odms8AO
7T47jKIdYRuk+L9zzVOLoTCmhdnXxqPZ+d1psKLqRTRTfeA47ZOlodYYgzgnE7cAUdE0FBR9r9t1
mM4KdNw2reWM8Hi7r6rnz+8C3/q/vEfMNzRyCUM2LjpG+hA3WaQl3TG3XIxTZknoloPRQdXfQ5TF
KULWknTf3irXdevuNa/ZlcbwKl3Ir0EK3LzDsI6KVQ/lxuqwIEYaKQQ6whi6cRpgHrmzaSaoSf9l
O9NT1xqkEQhM7MGw81hQLfrSWpet8TZQalhgPt9gc/lZN+n3ghau6gi9SZy9O9M52mxT++VNSQ1n
wqGyabx+GWfTjebqP1Eeb/MKCbtTraTo2wWd1dcptr7140zupj6xyCKag2ykX5HHHXBroJAJsejY
9aNvBChMkhiLjWu+Z0O5a2Pvt/M3n6KndmA3adOF8EA6Yiy4m6JoM3/0Gl8ep6ZHjRIgGnbD+pvZ
E1Rt1/YjZ8jfl2LDHHgYR0dSjdHfdJW8Wn1NMH3vPEY9GxGRh5vQCJ5He1rpTu8g8oyf8rw9SRG9
TqpoeN+tL3UKiJI1sD4/JvAWMVCshjj5OZXDvYBo6dDiVXW1yuxs7ZbZPvTke12lb13qvmpFhllq
arY0C9ZjZt9MerKjOHaQgEbgAWl7OM3EO7cthM/Ed5YzPsqz06+uYRInlKOJnQa8GZaLlb8MsHho
8Y2j9JuJ6ikpX6ArbGiDZW1vy2ggmLJDzedZEi8/6dXzD7MKMUNOp2aZxvltKWKaB1r/2NT4pO1o
RWggRnCPDlKT2OuhVRilfa1ZxKF+otKHmeHNPHUGCuImj2FKsVTYxhYgPzJRgpWIWe4XIgHTU2MA
ogZV9gB2imgdJyB4LFV2G9sdva1W6mo3mYW/0ujDpgu7d8x/vDgbTq7GZnURqgTHGFfw0A/FIaio
oyPSxD2qIh2tQFYd05KMpTT5lcUdiDIVLHwvIYQms68JHH4HIP/xbfNNjxYueRokBxjI6s4FDi4c
QmeShfU0NlLfdahAf/hG3ab4VjW66RZ5eW+DXlv7sBpnSie6+knku0DYAyoMCx+mb4JStdq0vlWi
T7c5T+hM9wubvcIee5uRmXHsnFidkrDyNk7cRDuLNfO7cNuYZ8kujYc0r7Xt57PN2Teb86LdSmIW
miBkIxfJEhFhJTzwUn92677aI6P77olILh2n7ciDtEwMTZ8P+JdVCAVZ3H3E81KEPl/XVfhGMluT
3VHVhveUaDFYyTT5720g4isIEqCmNRPrzxfgpakZZdjABq91qzsphMUb1OP5T+Ca5sGXfvLP/+Os
qOfbNCh4QH7XZ//4UHdmZJXEpHbHKUbwErIaWVed7e4+H+UvywHf5PtD1BLndiEc88swGptibI69
Qc9XhTTvR9VGLwNC5bc+SSd4pE145dQuV+L0QQjjpopCB4ny8tnSpzBUpttp7hw7CtxdGNyT3JZR
n8VAYZYu7O2hei5GqkedyY4qtjA8fH7av1+uP14+NsIcAdGQVHHINGNl8nEZVMe0KIyJ8phr8RnR
SFbauEKDqlgU8j2VyZCsRJ55O3cCAh4srAojZWFUoLkHQYWYWKh7nmz3XlkJDpsRfpe0Y3llV2TM
dYCzo3TYpyD+QtVLy+NssRb7JaQf9K/HTot6POzhr545vsPaapbU+kynhHdDDFmY9/vUz7VVo4Fe
kD2Ej2vX62Ihx4s1F0aovCDBoQzz8YINvuuWqsJa6teYY+vBQN+S/5M3xjL0WfEo/8FoIW0Ppbm1
4vol7cqfjupxCAVq18X1GtL4yo09DaaV4y+drntLWAEvK021q9ztDro7KhoHEpZgp0GOS4IbZwid
RZxOx0zqp9IeHvWRFLVwqP1FZtffwLVDZO50b2UW5baLJhaLqAQW/sybgZCJPV7IGzkMABPClC9J
Vq2MPv1VZAD6zGr85neTsVEp9K0wSPtlRKMXbK+GZ0KxiZeNG66rQeeD68i17lX4C+ClaR2QJoQ/
UWQFC1HV+J/Dxl1ZiUGFpT2q3loiZj5krvgB3MPYk6USrmrfjuBq4Qe0tPDZ7dKfWqb/8Dv70fKm
wxggpo7FWrjqJfQhvzd1h0FxTKEv9y3PJEvMfipPKAK+FTEpeXWWPtd6zTpCTybIhA0YrCZxV9iY
t8AG9ngM7zxp7gOzXXpizHHndw/KBOoVUzHTpxqWq+ZDd81udEf7nng2cJni3a2CXVzZR7aN3zGm
sWizvCOyqgC/YbnE6XzKMnmP5f4Oc+sbetd40efpkxsM91XjbofR3XmxdQNHbtXF1TOWnTvhZY+l
mJZ+UdwCrcdVmt2EXlgtKfFtPT1Zi4IPk+c9d5a1t/r4SYTjux+IPSrSPTMjwE7/JdGmbu0Yfrwl
AgJRJ42etJS7JAjuPGfY9uiT8s55lhn5DIWuopWe4N4L5G2jIRFxa2jvLp6FIPFaQgUbB1dVM81g
/WEreg3fZwLHx/fTVW6Xx7YABRsH6spH8fxV5qvIp4PyvEPmEmo242yrnMKk06Xbjc9ZXCxcl0Ad
cYM8Z1MJL1kSYL2M6Xjjj5fO7EoI0lc/ia5s/eZX9I/ZZD4Eig8m5ho2ubgRzoqboeXlPZGZ0Uuj
b4Tez4DMUzVhUPt8rrj8/tM1pDKOVI7yEUuBjzMF4Fp9dKpKPlNhWSV8SJGJPwYWRsLabq+c0tm+
hlPyOCWWrg4aawjoZ1c1GNEiIN2ongcTuFizClqk6m20avJvVoJyxU/Xn5+c4V5s2yl/E8nOKTIr
o9M5Oz2nKnG55tBcZBgWa9Q/j2oU+hfbqI2FlgA7C9I22fWz8s6u9WZlqKD8LjLHeNPCblzHwrbJ
K4wDwuIyKBl6SWoL0ZNbWngmwFOwDuNUEfETOuwXRy0cltXY49WJM5D9LMJfg0DXdlrekmKRj8lL
Nkbd17AtsFcS1Bmd0g7FFYCldFC7cNIA8LTV8BTgKgbzwPzb6H13Hw5pcuxAZlER5SNYdFa/igzy
s/kQhje1CvSNocpo79DYhGvnac4m6mOHcLl28tZmGUig63gKeRGnHqkYnyWAOFY4Lnj6f1pJXK6V
rRW3Zd1Ge9RswaK1pvIghVEgRayaPTJKC7uiTh6IHU9bqBByhWsuuc8U4oQUo9K2yga14QNe3BhJ
IB9SDwNl0tX9FzZjzNHV5LNps6eDNhH6koQB26gKc/k2HKJ/ZtZw1EDG0YcTHK5lE+jYVGOiXsJk
up/8ycN9aBdbqzbtvTONXBaL/S8fXDyBUFJuKgSTD2XXV09Z3nuvpedMb5b0oADCy3jIY6s+hga3
IHNa9xf62uSxyVoNgx8qnLCCHMRSKjmkkwbnfGiG4r7vFKx6cjIWDtKorZGR6IZnOwKm1iSbscaC
Nyq+ppWo4xuvDBX+8W7YoxXqgCRmPd+9ZjiFE+TYcoZEYUnLsKYk5gYlUrmzzTEincaexgctyvTH
yDAG6pdNfDNmZXj0pOvtm7yoKKF5cKyQfGLBIgSmCI3hIDw7uoHk0q9az00hnKfaIUTqtSyEbBZT
VQFNgefIP0N1XxWdDpqqMw+OzU7XidLhhxNY6anoc6xyKs1vvMrS176r4i0pT0APIZAtfeXkKztB
OCuhMmGxH8wVeDXWLa0n9nrLUQG1gAxWUngp6kytm2Aal4Ofj9s+a4q1r5XxVnMmAxKbuP/8rb58
p1nRM5XMS2Dev/NppI9706pxZJ9Kl1pF7DU/MNJzS4dJubA4lVrFepZt7KqtVy1Wj9Xnw1+qvujJ
m8SrIqSecyfPx+98MWSUA8NT3HXtfUV6545seWSTVLJ3TeNKKC62tUbdK7bABIpVBNQD6GteLuOB
OCHijyHEBIm9lJmOJmEEc3XlEM8+HrMG37VIV6F+hMzHOg+6Ew7C7ig1oamFBXZlQoJs4Mh+eBhT
PtqQRkO+wqD4SJ841G5H7gsb/toxopVtYMJrrgWWnd0ypOB047EHYFOixohq7uNXhjKS5ZdVnz7j
qd6mXbjpmvG+0w9t3T7Y+rDNzV+dd2U9fjmmTRY0LSv+89lsnk39WlgYBC413hMukqWu3r2Sm1AS
0iywuw842bkpvXZFyGycXflZ9P5h1HmT8MdGkPDTQm86Rq1YxDYlRCp5yksIiV8sPyGw6K7q1l70
q8OlQr9/Q5i5EZvPVT9cewTOtgAXB3K2Z8pd1UdpAL8y7ceTGe56/O3we0z7UcAwaYqD5ic8mV8/
f/IuTh+lIV01ml7caAOLycfTn+KwSgR6midT8DECP9gEh85Lw39S2+ifPx/r4gb/Xk643tzyIpfu
fM9dgYXnUCL1PNmPnicPWfJNjOTguEBkwzuSiw5leWUDbnP4HxdlrGDY31MKMhHdnGv5WXK2wVRX
6tmMwBiVr4aWhv95QcZPxmaId4IcN16bj1cQoFSk67WvP5mhBQLHNOzF4CcOKSlMup5k3/T5VbTw
ml6cFe8nqyRkQAhELjJrdYE2qheO9aTIDptc485vILBn/Z1JfSsnEWtVNQL6qSFfnTZ7tahWBml1
8GuWLppINrMZcv4NGXCEIY0ZDMl9SdplEfwUgM+oK+xThGd6WEHUnwg5kO4W99atJp0bPy8PBqmF
GmC7wu0PWQQ3rsAwTsLy19DyT/MfGIMNkX7+kol1kAw7xHh3voh/jVR6Z6xa5EQbiYo/CgBvj158
26OnbwADhRNuMDdZoz5YFsCtCu2H08rnmFItDOth3etFvHHUdLQlKOnSes7ZhiyaMXmwUuINjK96
/j6mYpH13a2eyH0c6/rCFe4qcn8mWvQLkM1tqVmbmKvlUucWs6hxwFc3+I8OjBhfprtAxiwVuYge
kUM2QS2uomT6rc6mY2Q162TSD1n+fXZWBpSN5PDVYEPrgJ0mDwg4JMSLMlrmnrPXjV/kIW3G0d8Z
zbQvYAT2uv1UMrHFsYG1V33Bx72u5fecZkpr2LumI+XBczcyrZ8zq7hB75Ytwjw/oX5ZNxyHO72E
qfZieuHRgDyYZvmmjqwFyQQTPa4Cv+kyTQ6xWeqrpu2+GD0S3OZpSutlA5ChCUW41VgvMp2oSB2V
CXWoNqtbveB+cfRGy/5XaYuhhPtn/PLBzbAm8wIsDXjCNXLnHKBUFDOwpj2HhQdkC/ofDnvPn6al
ldn+cr7YoH07XxF7NZIYM/9GMQIOjOSa+bR25YZ0JvDbvgY/gUi9uDslMawUEGleNaPttGYpXf+A
GPXGr9RxGpobPxrwYZm4PJ1v5J4eLANzIu2pnm6VgXxe5ZuY1Q9JhIsKNL5t1msMXHeS9dmySXR6
XNQ/UlZVdfPSDOqFgnwGR9bD5lbQb+g9E/AhcTUVr0Qv9FWBDjIA44pkcgO+JYU3CgoL3uC9OT7O
V8kF4dkW/uscTMTBZNTI4eG928DvF2ndvTVAbQrP3sAmNpdesB8Va2R43L/YxUSrvtPi3VhJ995t
q/oB5RHBBK3rqaObW689UxahEFzaxOM8Un9XTsXB7NMXz+rt+y5T1W2d+D5ddrg/vah+zHwN8IdF
emjbMjiIWnSvEQLKW0WZf4lRU//SYQ4iDCHQWVJYeqVuyskLHjXN9lY9psxXu5MUSZIWckg9WuuW
ULxNyzZ5S5DsBGFR197SLAb9lKEFLGPLIo5LjffYXFAB25mmP2ZDO6y6iHKR5oROD6S0cY/6SKVy
i/oAJF7CwxOtxOB2z86cOZQnFqPbeuK+FZ1bo/ArALZBDMtfnH5y4FDoXANpTcRdiaFaxbaybj23
5KYTjqhTkeIj8xSw33hRjlnzVsk6vRnTuFk40t5VVetj2gqerLBeTLKD6EedT+lg43NFEUvQGYQM
Cs6lNdRB+cmTyYorjMK7Cq/PWrrJu2vKcgdv4Sd1nldby7eFTA8mAX8V1jCtxaEQmo1C6mmjDwOZ
PCj3sTXSr6Xv301WLpZxY756g8NerUx5AHUgI1NZrtzSxMCdzRbvdOiIzNB3ImDxZ92Vib7o+2xZ
t88OtXzVjRsB4EQTZFXPL2iGzMZ4TAbnu2tkS/59QdueXzKB+pdlkk5PiF4+gspl1ub3wClubXUI
+8dC818hwr3JKcFwisgt+Ie43i1/qNvFqWF7r0zixkI0d1x0gLqFTTQtTVc7/KJQJmtQV+bUAhG3
m2r4aqkDFdqTlhDGiXRA2gd9+J0REo3te1sO/5ilFYNwcgTZQdp9laGCiui/2mIXyVk8bM6xGFHk
vQC6LcXws+OygSLg6X7OsoqXYxN66r4thvcukfA44F3MIzTyNJ8idd0tJ5VrYmW5dOpGtWR5ikHx
Xqve08q957y4Gq1+6NnTARumSuLnxXYeezLU1gwHf4UAIp7PNFBzqaxm63dEePqoWImIPmBvInLw
8GOEqy+vqnnS5KhYl8WjfAkxgbmBeChqM9nUduihmjvk0uwOMnSZ5g+G8T7WNQFETTWTOlk9guTu
shU8wI2VTTvBM8c/8SCILvjrImVVz6/z13H+Saw/1WEiNowK2lc3z/b8b2QU8SN/J3D1dBkSfcYO
f+10/ow1dG7LzOU3iUABmLNQTJ+Zu+MfFWkGhdWhSoeM2/hq2uop6E+pVrUUdA/sm7f8Yjb9pjfa
hTE+zn8XP/J8LBSMv/CHYSX3/F9b599MC98DxCwx3HCB2yJ6TrxoNY8cCTiIUPah5yz5y5I1Hr9E
sX7il5A9/Ipj0Yfka9X/SNlU8ItVB9sMK3Ezoh1r/4ek81puXMei6Behijm8SqKyg5ztF1bb3SbB
HMCEr5/FOw9TU9PjdlMUCRzss8/aBvxpS27VbL6JjIjSOolE30HdCz4CGW66JtxgW9i3toh8t13/
DWJXrvyXGLtvVOeTozPjselMkDembOJHoOHBLvarE8DFQ8lZXboaNXu2Lk08viWl+ccd4DVbbnkd
6vqTpgXwy3x8MSmizAH0z6wtaAINOLop+VPgydyJStv00LGHFSI/G5krN9m8qtma7CYZqx9SXjO4
sf1WkOfp5fpzZCfeMImpN6ZbEAajn2mcxHde68KiXRbdH+ayfWhp1G4Ighy266zrSukrSt5mf7Yi
zYl407KP0xxPz+Q5W0jwC/ehdSnYRJEfRqvz7A3dfnFJPK86O2IZUYqwVbfbIuCgy7el6h1d3UVC
QaLHLRdnpqroSKmZ43tExO5plsJ58eAXEbPh2Bt0v26bDf1NBtgRMqe4d9z+u5QSRwFbjmUBwZvx
F5TW8ml0mOunZmHdKmMC/RLrtahWaNs8PdDpqL5kmL8Hi5gPqqmbTT0HAI8TRLcmt2pArNAuvNEg
QNgWcGCFN5wWX5qHasV99yOruulW8T6XC96kEuQiOyyAdEwVz2bquoTedCDDk3zSL203fwbSeQks
UrzkYIpLSM2UEOLAIu+k7RfyxF/hVN+TKb8pN+KvIGxUgJnELhemIIIAbk0niILATodSSA98Z/9H
/irEe+7nwa7ytNgVdQfRoBy7j7oPP/u+CD6GmJFbz0ioKD3dG4CN1F2AJdzQsB1rV8FuKwDgPcaz
pS5kvWZnp0vfxEI/IxHNK51IawcbzrpOfRhG2AumHTqvRaaJ9j+7KfEvYwUv6tAwiPGQBc10QeoA
SG8a9ErAYJ0WWwxvptFc46ybPmiIhH9ad0Cn8zLXOwWoqsdC2MynWnC4rNm89lbMMmG7EEiBUfOD
owteeJsl61gYc6n11kzZl5mth5OSdth1HR/9ZuMgAAOCBve4nX2ywrrERLtJ2wqBX41yX41ljlQ7
mJjiVCLDAVSdnz6yMpMnV1vx/EXw59ydyAlWh4oE573Tz/NdkhQefRqL8fZME7+JpxbcWz6mbyFe
GtD60mThwcua+F3z3gTdeIcdwt11rdH+G0pGsKKyABdGqTWQBuYS3kUuU0HFl0O3r+6knQ3veC9o
61hhJ3/SbCmOYmyzC1j9P9OU/ppt8LdmbmQnS8jCsS4D/BM9TwDkxPqvLHoKRttrY7YebL1yEWDM
Ut18GVM8H4qy97+5HmizIwqrla9mJQvgVQvLDZA+wCVd5QYTCtoHqF+mAWcnZdwIwq5oMGZq2Pi9
T1pr6rMPYUHXpmRvEg7Uj0SeGwJAQ8d67IZGkb2QSKhTvgKmHBI2NbJKxaGygV6RDDrZCJxEUStz
2QeBMHZWC4RsRFTHa9HBuskFvaRuX1rxNksJeECnrY3x0K0haa0haDo6W9weh0mRrepSHDFTt7jL
GrNX4IdNI7sejzTxt7bdk9E4kItSX4BjXYDqb8tO71N62lvmigDVDfepstN/IeDlBjK53ZH/EuTs
+qTWuYCTTQ+Cb+H+h1DA71QNmyYFGplX5WWyu1sRmyE/ZH55dfYd22s3zpt2xHJ/e8l0HsrxfmrD
o6qLlVV68IOK2bQBbcq/tySeGmrSQyXwGgXpdwtCjNyw7HkOaZt2KvzuiT6DsQE7xzrw+yVRaI4G
lzw2LDaisWZaYc41DcwP18ZtUVG4BvMRPEqUuYT0af0CDQXodHxK+N+4+7cQ8XBg6LfKLyK76y4r
jLQoBB1NFOQiOFWweQKStpPWfc2HNXO6bgxkPpxIZH7RCe/GrVVMAKNRROqx/246O9iYatmpFpai
w/jB+jmp5g+yz3+IeroOTXIakqzY2kzmHHy7H698HfMmd/F1qSm89+w0ZoBKndaLCyHeDunsrImh
TXz0h2b5qIPx1wsJ6BY58+Mle+bG74wFQKK9b4gl2GDVI2lj4iEg4MECj2r8B3qksElqes80a3t/
2uRGQVMFBKxnb+GvjnjYfBsSn5U2QPgBqNuT6zyLRb673vikE0Eoj61qGqdTl37zoaeIDNVDrcuX
0SQHoJivQRcwWsOYPRSsFOPx1ujFa1JyWhzbsao28ViYOKRcvbFzaILZv0WF78KI+xHoWzO6kRhB
MStDH2JFNQyBQuEViyPRjfftxOuTEZBWBLP5ky1VugkHNPK8/xsqDrLsfvD9jgYs6U7M57hI7sUA
5LhiIiSwXg09HWqnebZ1dwPh8SLD7KTS9mXs1xwS9tre/yV1+86d3c0a/N2EDQ63Tm+FmcMU0Y+O
21LQJcccLnXrp9c8rSkUgSoW6gX8/H1llK/S7v5qV5E+02hY2cs1j6dTqsuTUwOUoJUSpnDktAGw
TthgelUQmfEIIxxmlV/v4jQgq1x+Ye+YSeI0va0ITWOLQg4BsWVxm5fm0AT2HztR6U7W2njQuoz3
RdulJytjwLXSobtrs3afa6gBJhjZXWIYJRQyGhV6Wgh9I4xkSMrfQU3TgYaCf1ysyorMAcMHCE5W
oSpRkZ0G4pSV+T7Pcp/e2XR07PnBKZ3lro/DjKXB2NutG++KCfQYg0HcxM6LSq4oB5xXwMviGJc7
+74bPrLZeYHGOGwrNffnpCFUrqmcfdPR8Aimp7jESuJNCguaIGBibt5l4ZgQaAfrFSYHsdE6Nmmp
1ZFlkSlFyEJ31YNEdeiq5ugZBQ5MyeoYEElTUOw6oHM1T0HuuIwdpXsU2r0PrVpZbDu62WUky/h4
2hmEhMs7tBzCWtU+qDS/n0qmMDMbUEjWLGbUJIRnduYx9awb+ihxwHN+TSTomMRsT8Sd7GiN0r6D
nNwO2c4Ly3s79Q7sXvga2kWRcunXe8Ong+4ZxPTOWrVR546PvTmes2o9LieGt5k0oAgr341L+yM7
4zNkwiBV6+4ZOFfpz88D5sZOxv2mTPurX0pnwwKyDVKm2vvqUEjv7DTevUyXv15Rf/gw0XN7umiS
u5s+/ai7Ae3HIilyfWcmmpJbPbjPjgJg0hdvIm4ugbICMsCDH6ujGe9I7l5fZffhaEejih/qqnxX
WfI6pc3vkJXxa1y1Jm5OFsBlYJFmFQS32wraLmQHktHIUc+G9GxEviJOq2FHIhzVJt1ucbuH3HTI
RKe5H6vp3OYdxUpmH0JYIVtU7zuHZA6KzmvoyXYLfLacmEAYqSvz/JoZw73s4u+uT6+4ez+WDjT6
DMB+TMg75PrhMxFHSEi7ggCr+gslwF2brl0BQNuNCcDVkjeh6z2G2Jf1ngeSTB6fRE2/x25CE2F0
3+oxhFYPjDKuTvZAahsv85IKdk8CGWT2rMsWInj/rSuYj6iCuwl0VuYDCjXgyDvuv4l/ff0LCc6S
raeeW2m/aS8+an9EnZz35UDC6AKsmV88cOWWi5dp4c5Tyl04Lc/J9GVN4LUqdc2NNyzCxy59zxvz
nalb4FJyZ2AwnToctb2MiYuW17a+SzDgzQmSIgnP2GOsO3NUl9Rsho2Tkmy+2P55CJ2Xwa6YCRUn
ZOr7JlZH6RubwOkugWG+YCu+76EAb9ZHsF0rIPbXcS0YPIekARemKUVSPBAN1O/X77aEYRewagUL
3lJXE545ltW72Q2RxRoae/6mJBxEpvVDUtuPrTEeB2EANVVbszBuavajxUbuW7+J9Vvh+o7hElyy
RH4Pcn6u+p4gdPBeI887Sc0fs/Pdq5S3Umd1NGngZMskj97iHCdLfDmDOOsaKqIkLNq22u2SmDct
JiYISmCXZPAgLCiEEaIn/ME/lEFOvpa1kSNnl0pTVs+A7+kE+HCeU3L82mLfzfmj5DsbKus5s9of
hooTjpLdH6OjuqQ5EXlVA4OtKbbDHDzO0m83fX3XJv9/tgC/E3hqTpEAVR03cRT7+lTw13ZeP724
FVGV0IqOCdPso0OtV+cZ8RBFUB6CkqwNs+ZQai5FpKdhl/K3hjWGiHI/gbzrudh0AJbbIz8zWGd/
NO8GadyEQMIdXYAyvdFcutL/kaoSDClBCA5v3Yy7kCHsg+dmV1VOR2vMo0XlK1kQWrGxpXh/qZt+
DzjnIPLge4Bc2EzENFsJz9JSBSD0OYRywo23pU3r1YRHzmtVyfbQWvmNKHqKTcTo+ZeU0VsStgfd
Wchx5o8tCGEid9QjeTnOboxeECdKBnfQHjxW7QnDHibva8y98oOCNUXNEaTvrduSRC6WV2W69642
Pzuafr2oLzg9Irleizaw7zJxaiMCxsH82Yiby+Mpq6Ekn81Pt/QScI5dipIddAR3fKCJXZ5ynJQ7
lFX33Joj5HpP9FFnef0WjNQnT+iHsQx6yyvYOe1O8xBJU9zAb29zFSJDxT2fwzNeQgI+0KObF4cH
v1zg2bM9TigtVmXsYjJK4gBplTS1ViBUkj7ddNOxs1Liwha5WUZvJ5gAYcz912Uqv/VATKuvlv/f
iIF2ay/KSr4O2d1zItssVnk1s/wig+BcJP29CUxkEOWDWYTXdJwPSGbfMjTR0zlZFsafnEbMBjby
VTN/3Rdy77YBo/hqOzWSPcQ59APPEjjbaPZJ8fTRmfde/jcN46swao/dIIcNTPFnGHnFg0E+xODD
ry+rU25iT0WGslr/s4RKty3d4lun5M254zHpSgoQEcVz+aCR6zZtUVOz0FzK/2H8eY6H/MvmGkOv
PsWS5SUJTmWRn+1weA696RKbvDXuMvc7ts1tPSf72OGNW68YoPDOzcKdI91HsBYXuq17QXpKyRhe
ZQ/30LMvinO6N1XESmInclNG1HEQQoTcpAGCRCinYO87GOX8mSiXdm4IFxgxzGQZ1bE5J5G0wnXF
Pa6jAizLDwj9xFcMhJkSw7BdDJd+kfFmst/UDqkbFQ2OgSyj3nD3KD9v64PIdCArT0yjbLrL4+zU
TPHdQNaPmclfp01fCqbmMezsBpT1jdfVu77xniDmH3Cq7eumPQIQuTYJpGVSTyrETSc3D4OlT7ha
diGIMmKk4MGU9p3M6TVpgieWUD/n1VtNOyZViJEG4AnDbd4ciq5oCgRUiPJcm+NubMunJITunLqf
TVwT9dOSD1xI6g2P+VR62X1+V3dFwM0Wf20v2wWjdQwm+87Wt6VXz1nunUMV7jHX/0JR+HCX+MLy
jeusMvbw2i8UmdcZmWB9zKpc/Kkn82f9IPi9cN5PPyVlmO67q8XubKTvMphplbMO+LTqsv40Z9Vx
Fu2ZM84uM5sbtQfaR91EaYtMkJnpHqX2WBKaRWFAZtmwxRPwqV0Ih34N6A3FPmUxc1ux16N6M+jL
z5aJTMry7TX1F+60A2lFwynvql+yLX+7Fl1IfPoS/0LR2vfz2OxTjzzqLnnEdEycFOdkm40myV8g
GdY7p+kfgl48z1N1ZLM5Gkv1ZHQ+psXOWLmm6msdA1mUmfBSsWhy7vw36uVlDWtpQBqBkC+IkeNa
5sl+JUhZ0B3FzBCri2KpWteQmK7u0EwodCKL2iw54LgOiZ3Rd2VYvvXNxGafp4d44gvk5j0PbUYS
ETT5vq1RqieEVvlITzZGz3TeYtGxJVvnwVW8ae7LxKZqGvKnC5gVwioLV13F79qgLbgCJVhpTC4a
DNlIPOV6eFGEi6+rvTfnf5LOPE0abneQICYpJycpZC26s/q5TezVgWO+h7zB7B4VTTQcU2Nrbe2h
OddFojapNt6Ux0STL2/JmCOVBgwThdCRBj57uTi3tsa6rDjZ4JV1rkaak6ToA2vLWOAJdptSNNY8
uFVQSzaOyh6bIiVUsJs7RnlIwZw0eaR1VudH2RcJSVB00qzeOc1jZW+KDnlajMi7Gd+wW+QkrMiB
syaorz03nuLGKWiPrwHCdEWBWXjqXPrNa2rUcrusFUVOlWQxI75TeSh3UrXtzu37j3XVS9JZIIMm
0YjzEHmEoEiH5wV+HOKgKjBFViWlBvlvZezml8llgG52FbWhFyyHpOrcrTPwOYHV1tROxdXv8ktZ
43kOx08SPgl/rUkYG1obFjGn/RZJVjSX0kn/uSSORHoMzMjqCio45jTZqr76CtQRwzwX4JtEotqz
faol273b2DdBtJJBIkXU+t0JZu4DDkt6WZa8+B6LpNlKZBuCToKA/yjvzbKr5ty6026eKHGK4lhw
ekWV27pNdRlnAlnLzu7YurEDCCEKrKfV54SbsWvaW1j29WYigmJjBJNH9b3ycvRT7ta0vcrfsnaf
84Aw73iiDZj3P9KiE8sR/uQwHJyK4C5tBMt99ZYv8b1I4nuk2Is34WlwdMUey7FSzyjAZf24bghE
/kyR2VbcdMvRJWem0gS71yTtS+vbX9IDgro0Z4stpy/ds7fQKpiKXSickzXO7zMzGXtJxYcFbkrN
s+P1MTDd6tOGq8LePG1bkyrTdTF+z4UO70RmkJPmTjPfkHwJu9mNqlI+xnV7cmR/zkHBm3IpDkFO
F4+Blvs0x5zOHOTMq5g5wTYlOtgKvaPjDAcEul3CsOZYOZ/AziIwq8eMI7WyiNupy2ZmRjK+QLm8
G63hJ4cHlDXGh5mVH8xZ3cUN0hxTTuPO9GeiQ1Npbfwke3GYUTrMueFyEvRqgqXCglEk3ROBiY78
bRvKfRrG6S+eSpMtf1afhVc927aedjQE/rSe5DkfYAqlxCPpZjinuT5XZUuPoxvqvZ+ikVsxy+Uq
wtNdvhnef08LTgSWpY6oCePeyAi1x08QFbHt7oYCo1YRx7x5Zp4dhT2SPFOkOHxbv0IlMOrdQGuq
9urgvZFMKxq6kA8rm67Y4NHkI9lY3BDH49N6EL2jt1zcN6NZnVNnWFB20eaRU22aC1enatg8oEWB
zu0f5xg8s23SN4JjrPto1H25DuV5jIOSxSEPXaHmnaYp9BEmLnwNKwesImNvjx3TOcxDQIfLYzLo
n5J69DaeX8Pakil1s2nzhq72wR2w9mwvHLP55M7X5NR7yxllk35Y5xA4upk5bl8sPEORHebFU4uC
uMPz0T5rn65EygzWUQV99zlAXSUXEFkn7rr41bNFd8gSwakiLufjbIT1vk4n41DkxXwLjcr+QthZ
HYkjbzyD/juZDj0JkfH3mGBX6QT2p2xRp3EWQKHKrnZ3JQOMm3AmMU4Tu/mS8TBUtLTQplmpGIDc
aKugQdw6HAwtqR+okaZL70sMrqP9GDSlszMsXz/VVt9cgRD9tV3uQpVKSEGhNqLeQURfKHzROce3
bhII0IW3Q4H5zWqRs8iTmolXzD9p77/cNiN7iZtE8AKF6zG2JOFn0ww2PtxaTkyQOsVWDNbyt86U
d7SbYo14cVwZYCqf5huW/+WcGWTiPTPbrdQ9Aq0d76uC+YtJmJTVGXrUwAa78xjuZT+uf+lHlHc1
aTnPAa3b+9wH3WnWc//U69T/LYpOEdri99+THlLniHTcMGepiX4p2ZHxNfTTAIjCAKthbb3QUkU0
k/R7WWYLd3eQMkNqdKS6wEL6C2reMAlyTkW6y8PEPrXeHDK2GS7vg80U1ZmADXXRFtFYuZ1wiLKx
Eu9THtKEYoyZoXH0Pxa78ohVsoY74h5Q6URo0zCEGMYjnVSvMxFtJ9eZWrJG40HclNJA5ikPETyU
N57cKptThspykkl8TGA0KtRr2SZO5NDneXITepcZc8LTtlpjJIO8fy5YXL1t1un5LHFR3UqikyGW
Ne69ScyP3DIa7T5XpbK+ddBUJ0bGIVLyyZ7tGPoYsmARd8WlndzlMg7jp1vjXQLbkAxbwWgUFelC
lOKzRMNlDtfGweMrOaBcK0LNTUeRmzYL67vWZv+dZ7iIN0SzY1jwjeo1d8d/pp86OMClSz2Se7tB
hRMETqmwLHeMvX/oufvRIHC3TtnQBIuV94eGds4JaaKZWmqiVZNwW9aUJCP+Xrx5CBjTBJott4r6
gahqzHfwpV6ZE6arNuP2vrTF0OlNYZTeURErV2+5lf5jbdABHgeWUdBpcoe4mRIgika9N0mKuGV5
7oidjLVNSolvz1I+8qCJY784jJA5XfMUp9pZLhOiRLiDncYIQW7H9a+YqvGRsxoCBkWGST3IsMM2
qEge7uVofySYX8iirLkOwB30RCp60swHMUzd5Hl2cpEoosyu5x8DrupG6vjNHXGyRmqWXU/zSHC8
CBimjoG1MbnmDmMbYeYa96XCWg0IRJ+GVpT7uh2AaxrkNnVOSPrMrAjwbPLyu6qD2DtYhrQj3+xm
xMc+j2o/bk40vynN1oSjsI39W9/jjl36yf5mMisk0ZgxBfJeTUWfmw2idw6LVwbxdjE5/Uw1c4dE
TGKtnusXEfT9W2Jbw3tJ3MLFG8r25rQcYEvHK98EnV8MCWmcPhtW3L+0jjdGi4mEOMUWJoyM7fKJ
0zT8UqdihCoJ8k/eTo7zpbY3sOxW0AUHjkmFYkOb8U9l0rAvYxOfb+489Qkhe3NApo7oQ6K+G/u7
FwYVajW3BmLI0FNkCIpZL3DKnzm2GnonARv/3GQFA+PY4NpsuUpvFMeiUR4dIzLtCmJ1NkmckW7H
Bozd4DMPw1/GP2mA5hm/LKnquzzXznW0ux8jUMxFeev4tpPdUPn/lY5MDnoe0m03c7wTLMVXPen4
yOIeP+B3WO0exJqLxsgvhtDhhYQ0LDPpzDgfxgb6nSic8OpW5bkrd7JLMWHFffjl0B98StU6Toa3
dcdWEJNdBLWhCsyO0fjKuNCVR1ZnocLJSIVdO3rELRTQ0VULlrqJtuck6FcmUmURtn0XLwFcZGbi
qwBGMwcY24EZoQEVMQGDydFJmiWaNab6TPFJs6b9HYr4deYpCpp0byrreZZY3TwRCQuPFk4vN8vv
PCSYzjFpjvYXqBRvbh8sGyawbzR0GzoV3ZEn1L9kYJY3psEsisx3KEbvKGG7lllDaiH5PQ/Zgxlj
mHXn0zLqZ3xVaz8juPeNuaWqMejMetk1L9GmmI28Mh/15IfV2VXDG53/l4wIJlRXDuCVdzFU9uFx
gKYFQ7BXxeQLGXnrH3ROel8b1k862de0CiJ3dC/+hJGvLIdzgKiXQnlQWXFvd/bbFPAKtepjUPOR
t5IeuUNIBy1PB8CB2bYvfucNKGmWOtuV7jc+9cs6y/TfJQwDZgCSs85KNPuORjd4aaIcmyeyezGl
Lt7emtKRpiOu0JVat5rq295+mEtxLb1X6opvVbMDA0n+FUNPySvLLMp51ScT54TjPidVGfJ9ZxaV
hKwi3EO05+iWrV6cRNVP3uL+4PjczGawsZfw2nvy6FJMlFidUGsfeWi+shgR0rKYklg9ngJRTi0A
Sow3zQC7EvqWGuq1aKebbCua0iRYyvHP4HR/Bynek37WhyIkXlyX26lrzxQ45EMPxl8WmaOcy6ey
Ecc203gMfaYSCkHDl+OsCyRYxNFEK07O82X9Z5i96ffr8kf84m6GrBatF5RrVOEh+aDK+adTqJHO
5ByH2f9afyrQID1tstpHOGabAAS+IUvasugVeTVGRoZvpxK3imN82CO9luE9iQUQWxGm2njvFOML
rF/812RRlw1NkKE9s30QuJMwndiq6xx292RFcdLs43dS7M4VOeRMoR1hZm9M5P0aqAd65DtRfncM
tx/ICLuMQfg1D5z8Av8b9gUCUkcpEkx0Jpr6bAXLuanmt1XNA9goGYoN7tqlJzGuM/YsCNu+ryNR
c8Kj4+C4MRPDk31jevxiduo9dMM7mVIw5g4mZ5u4SLPQJ52rh65jjI5tzTr43fyoV+2DGdAHM1OR
NbefXVi+YyB06pSjcNO8kdNJTq+Tf/TSOOZefe8OCa+3+ZDY1bldr4nx3JDMYIXJtw29fZjT5F+t
3D3w51Wmr739OCgyTchO9ev43TDMZxwAH6E5iO2c2EhsKSt9E3vFHt0gvFMOfo2RUL2JMVTCIYL3
pFAr40a9+ctURqEjCHZzxAOAiXajhf5ObTKFLSYIp6U7KzWeCtIQbcZctBs8TP3IEl1k4wkr71c6
TB8B+M1rZnl4Pb2CGHPedLfzf5OGglqV8YdlLwSDejXjgv6ujclMsYzG2jBC/bfADnU00+lIs/dY
y/gtwVe3mceF9iYL+Z0zpuUB3ndxzB1VbeGwPdTKu6/d8IrxL5yIv2w7a1gdiUEqLlUrWXmag0Ev
w4vfi9LeaST3hAXKdIM9Pxm5+ApDrKJV1e0GC+yQU9aX9eXwe+IcF2Jj3I7VkhSGCI+jQ7jixKK7
5snWw7qRW7QB5In9PMIkfpiJLzDz56IlzZ00y8XANpva5/XxXiOqJLFNc9VyOEYcnRQM2x6+LJ1r
340y8xPSyy6rzSgwmEN27ItmeV7zjjOJQSvdZuVEoInmpNhENu7MAH8qDPgtuKRn5NiwSNmwnmo8
KFjfcSq+oSwufGMicIl8Jqe8Te565lIrw34JaXrgT81PjN9dTBFeq7EPD9gpJ/dhzpP3joRZNyx2
FJQHLcODmNun2UZbxCzCgQ2hfn4nXGgvSICd3Yfash/8yf0e+DCOqmmrWAAJ4vcpwKxuSAp7csMV
unuCSM9EzMalT6um/lSFas9HjH1ym7lp60cr+5Yd6i2hwFhjpZlsWs3E8JN2xtgcXPU2Bx+d9Hax
ORxVGextE67o4sJpgc5bxBOHrHa/IG/Z+JDXX8inyvHuB0NHhw6D1JJWj4Zln02iYHd1kJ7XPHlO
a1EISmHwxbNDOiU614UZ9Q1RSac5rZ5dKyOk+oG9hFx24v/SXe98cm2qvlsv3hnFpsy7yPTizXrv
FqlPY/NgrVGNaX1pRxPUAT7w1ZDVic81HLqQ2b51wi+7t15V2fxZevce5yYHW745HgxuK//S+oSt
dmm2Elu30FydRuwDjOlHEl1yWA+89rYRM+mRPmn63P1EwDGgMEYnp0+jjn99w9j3dDML1MPtekuK
khxmYjQ7MuCta7nMz63Qn0Np3+ylPEwc5XEyIAN3w0OGnaU2PJIfgMts+1HcLRNmA+9VDN6uzhYy
o4NrJ5qI6L3pqAfjmLJDFVZ28HEKbGo7PpnaezLY9+LFX3B0TCjH+IrXlA9RHgUt4oC87DbE3Goz
oN02yW6dGwvz/pOh5VPLMM8g80iN4V3cU3lwx6GF1JG9VPtVExjdcrvM7PZVV/9h9Dvf0PU+lbw8
8xzsDRQktuQbZ92nARY7bXGJptbYF2uVrriSUY7HeQxvmREwt6bBNvNnWmwW/qaboselO5M+VFu9
lRxPTFufp6k6VzRkmD+PhJfv45aUTecWh3m7cZv2WhDttt5sqEw5Iqqh0SgCeSIlgCvlLU4YX5mg
SWWD2HO4O/AAFS0WTmv2L+s8VN+l14ZTMcXghZPJ/Uj1MvQWMwDBXtn2seiKu4nfQ6zudv231+ta
/2xOzK86QOhlKnhr2jg2hwe7yk4x99dOmfJdNGpktuOP3TgkB5nziQ8Sl9tucTNDmdB2mfAHN0+J
4T961UrBZ35js34HuZM/FKx3GCDuMis7DTxQkg8gjOIpCWhM5azkGb+J21pi8taNuWcw+5La+mPN
BgfMwdwHSZjp3ybT/8WEr3c6FMXZdJ5QpcFk6ukBVxnDUTRwcfey3C2o9fLJs9uDQIT1uFKA86R2
pxGeORhJ+T9CLw8VJoQ8d998bjCnNxrQlPDpwsS0hMu8egCJPuffXn+vT7fKIP1xw4QRjcRuyzgq
0b/ptWQqoSzxwVnoAAgelLt5+dee6z+FnDF36yOlPKxuHFzpb4L1YV20iuqcK3K2WfSsgGzreS+m
9E8+pSfGVDBGfLR+EK0/XODUUPxUwtA6/n4q0OShYEnyAJSzqxCQFk18vRzoo5g3y+RQplIVGbl8
DE1N+wsTH4NdDAPhwXBYe1ecMppl0aCTo7/dtwWmfou1vfTLfNN0JeZzvhJnSu98kV44Kp79XJW7
SrBsO/JM4s60i/sUskbz0kin3Ta1uHTaek8Rw30WdkMtR0yJSIXGtajkyO0LOCqWKa95ccWk4Wx4
rcmvbLHm6GFi9MPtAR+nr7ldPI4Sn65Aq5lc81HwEaYl/x142rMsOTMUvHBaypdTVod3NcJFlKGW
bJfSvtaz+0wjCFYB+9WSVfeDW7+2BDFvunn6BKESN6yDwa3FgFZCK/Ga7taOMaZKuogJt9jn02mb
BMF6dE7ZYNC0b5yDXchgA/zsZmumy7r/cXZe240j2bb9lTPqHX3gAuaM0/1AT4kyFGXzBUPp4L3H
198JVd9uEdQlb3WNckplKhhA2L33mstfamjDgqJZc2Is8fH2Vk0SvzpmrsOyax/CJtmL1r0VPH0i
Y2GykJPyxcY/rwZy79lqu3SQ7cxlgd0qgeRo06TlMyCB1xgpSI3BO6cC9aZp07dcpdCSi2GmDi++
ix9mbpG8wUGpfxNBechMKhXRvBJ1rIrrxsxAD0LH79QnLs9LzemvObuQayl+epYrIWZBzkaiBP/H
9lrllEJ11E/bDTeGnr/qvn7LOf8e9jhGwh6SjtB9codwEUjanZ1UWwy61hw4l7qQd2BrNkYSkmDq
ULVbTn47nl1w5llkBVlgKrC5RuFtsyJSV9wV6DXIvf9s+ujZSaKbSvXvQF2tFMN9jKR62/qU3sRO
Wo04+xvcmikH8pCQsEO0rNpWjdC/VvKVaReEC3WmANRXZSczmUjpbMcgosSPi/v6PujrfltVbYKW
LsoW+KitlZbZFLJaB9bI6xshFAVxnlkolfksiGCWtC0lOH6cvYqErVwnDFmhfmwpQ2oMKq8T9zGX
soOatBTrhk1LMK1K1tyH8jmOVbhN6tbOz4j8JLl8iND+WW3NTDcwh42xjqauxJmndrj1hPmCuvLa
reLfctfvs47LJjQ+/NDJ/hPsVSxKbai1aavizhy6XeUDxZMqClxtqgnUymCdc4oc3EwFtlBnQ+pV
e05ebekXyU0my5sSU22WmRvuP6tIhok3PhNNDzyymPKujtX7TGruM+yp5cEmmqlt4kAsVNP2oB9B
J1LSle7JW6lTEK4S0IqsJdn0tdSko+qqUc37whgD0UG8ryinVozkpjfZdvBQYGXEA8yMNklt8enj
ehZQoKeG2RIvq9/mIM9y48ku05ewVDh9NVdxFT7rYfGU+mJFOmnVheGN53fX2YA9oARAl90o4ZVT
CUs9V2YvuOA8k8Td9TX6iYJjoKKr25Y3lNjk48b452gBk2YIu+1yXRsZNcwx6xTDgEr7mWwnhzYw
fkLGXEhy688J1G89asaNLFwngdjYhoSLtZpwCEWuorrUFJfqzg8oCz8vaj6VhlM2S6ROM2ViX3gP
oXj+pMJX3NbIG8/uDwGo+25V5T9cgBuMhsPYK8+hCrDI/oM2DdkcpeEfVIiJcDsny+Khc2kPHYVr
fcygdxH2B2+1b1zHHmsD4p+hvqDe/oJUBPPZopYc60mDKqlRkP+pp13bjLXXQ32IgytbecjFK/0l
pE3plv67K7wVXyoGNve1Qyz5+fxjPoUHjY2TldPBYAhAE8eNW6K1IzfW6kMn3AOeucsgvGsT8VgH
/fJ8S6fCe+B6MsJ7LKRGXPikJQhilifsqj5wBKnuuSEM12VVXoA3nI4awCKQBFShG7LAtua4O2XY
ClcQvjwgy1MSTtUIBkc5X8ncHbJZZuZUCbcXenYKRQLWgRusoQJfshQxadTxQrL58GYOieRLCy2l
Op6DitvGa3g0D5TtCo402gXIgDI+r2OQAXB+2WbUaCYUeX3Caagkr45N0/noqjBqpIn1U+9sdNC/
uGTkq0oyF5ass/5ss0afFVl/YeCO3Tr3Acah9WncBtSHN6XnMyHRFSFByw547x7aii/Oj5wvXupR
TyfoEY3KiA5pVjFOEAoY10OQcTKSkPdQdFvfyABOU06k5xudMhNBXfF8SZHBYx+dpLTJeI0LFcRT
JRWHkAvqrBaUdSKjkLx4WZryrs+vEgTaFb8cIiE+3/aXHdYxIFAUfcTATDpsysUQC4sOe/aaejUC
Ge19lYW7ON1RKXLb8aWg9P4/aBRbYSxGWYpgfB2/Trv2UY2kfzYaAMVz6uhbQtWi2lAEo1Ft5n9T
kvKCtebp8sNSqygyj9cWI/LmuNGEYC6mRvnwiIuO973XFLSZcttucf0wJHB/GKye7+UXDWqjZZam
m4ZinLiLGvYQBZ7aiMecRINbdc9WMwfhwWXceT7f0ul6B/3jU0uT6ZEagBNzoxWPXpPmmyCPb6VA
iS9YtZ7OQQwfGKJUS1gmC9C4NH2ag1Xf6HIOKugx65LdYAT6qtEjBC2qefirvaEhjZXVlrFHphbk
uCFTwE5PQhpqAy9i5vkRlQntz/ONnIx70KjAZyAJwU8BAjBZ0ow6zagE8aMn0R4Y7xxvSfYRWi+Y
8J71QjSJ/7rh4/lWT56hjVRI4PqMsbahYa193LW8KqnespLiyc7LtTTIV0UwvBABO9/KycDDl5wT
t9AtRdU0feqRYShDpDR1q1CfJx0k/YpQ9So1jNkgLtiAKCcDb9LSZExk6MY7temVx9zISIxs1Y4K
yUHn2Ey1Qr1JKunKpy5GSSnpzGeO+xCjVG1L//f5Dp/siragq3jHyZrC8c0c6Uafhmaim45W61n6
BM4NDv2hKeZAk1cqNcDU7RHCPd/cF8/3qDn1uDmsqd2hyer0KUUT5qHRXUIN1ZbqEBGwlq3gwjpy
OlTpHfV3mEZSbiE+IFKfeud0hkt5lJc9ZXBWfcwqXQr9m0pbAhvIhqcGpHeoXLKxOT0q8ky5s2gM
IcPgWjiZIEkp1ZlZFcmTPkJJzBff+e3CyDWV6AlQBUbCyXcp62Do/G7MF5e0yvlnbJ5OFRzyOMFh
cEO3dXOyR2BBq/VKYSZPeVSiTER0jjyVkF9FEF1bKqOARZG8uRP5D5nscFv5WUl+OtfNBiKFbhGu
p8g9c7OWU4kzs+K6XKk20nmvJDnRJPxq91NC1ZGpEX7FrTFs/bgFdFDpCAtdIkwJle1GhhU5tuM/
Q/mn1D4X1LOPerFO7net2q5VABAULxAB8rq53xivCllFk+KXueK6RKRTNLzJNTK78ebEGb9S3d+l
iq8gBcQoK0Ld2IxqiBH5MhajjpmMICKuRShDisorx9LeGgfxXoRoyAW065B1I+CNzr1ylLcwr6m9
L7VoTbHZN7QlRLayH3nm7HtoAUnoXJjtX0x2Nk68QSGAsqxMHUEK1QkkVyUm5IVutbPNxFz0+DZc
2Ga+agUSPn/TDAUBk3GHpSVE9coKnrImSG6cXkIMHCYXFoxxCzk6T/JzcWHFb+oD0G5NtpjBERR7
pFX+5JvaS0EYUcPhFJRCHetXokjfzo/lj61x0tyHLQybpqwCthtn+KcZ3Cp5YctgGp7GN5wITAgg
ygXfs447/1haYZuLLKQUI2XZQgdEnsAj+CffNcArBGUv0CaIV9qOeQsNetaVOHDKz1R1zSjiJF7I
8s4uxj3g/Mc+nYEGSDGiwljxclWckgtzrbMRNpbpU2+G+rboxZi+CcJ11AP/Od/U6YqKfwhoWUsl
0cjRbPLSE3VArlgY9kHOXCRN1Te5NalhJSoakcT9621xvjBkWVUthT3y+GVQDyIlvt1DGHXELIu9
uzIYdhqSj07kFzaK030JgiHAOYCChjLGwI6bwmS0QDWq24cWKADaHkhM4GqKkZkDJUyC9vWXu8Yl
jcMFGG8OnNMZGnq1S3y+cg5+3dxWnphRZrMcRL3Alvb7+abUcZM7HtM0NB5iQOaO+LlJ39Jw8ARH
e3FI86fY1scq6TlvbKRNofszAbk1JNP5ashXjbIvg7e2ehr/X92iIZ+PuQU41ChimhW/2oNmO/8B
v9jALG4YhHWs0ajANiYbiA1fyOxzVTuEdrOLNWsuh1v0y6gmqAYQS2zVZ3V7bbgvtiofqEm/dJU8
cfUDO8oHMHVdhwDIqJ48IUUNCynMhHZgfFzFlPjy7rNCWqDovXahhthSCWmh+klhE8qPS5fK09n7
z1ALESbu7idTym20JEk062Ag3VzYCeFlqUDqQ0nTcGmvngwFjdAZw44E0zjwTjqK+VrCtdYxmFH9
GgbCOMZxzIw5CYW6Pj//Xqf9+miMewiBCE5E7ETHcyoqewOoJo0NQ/iDwRTJ5a5p3fVfb4VTz4jm
Nw0Noe5xK2VhmnGWePC9JIeknXTnYEBeKJp/YZR+1ZvxLoVHAwTMkyBSp4OFi4fQPBhlhC6mYAug
yE+auaOI4nyXpnve+OCI+bGW46puiemAgNADZ8akS3mPiUuSUpflPJZl8Ds2zF3vUYx4vr3pmv7R
ngV012T2acb0ACcVUZ0r/di1akVG/EfUPmsdRMcu/nG+oZPwCS0Zo+mawLjZhPA5GRLClZqwaCrj
UKC1IC5lJjeInVfITAxHJae1Khr9TvH355s9fZ4K0WIGICcVAnHTICN6F9cuvZIMF0hoF3dzXexI
3ixhcki6dOHlnaxmRIcwxiZEDUyLsOaUT0stdoyxcawefNiQfpVtO3WbJ6vGe+TfWrNnJoTSd9G8
2/2Ffk4PZH+2DFWec588QtmPp0LiGPDZ0049JBVh+FRBpyb78s35h3lyk+SeYY4m6hpRaS7G03cI
tDAyUq0tHnId8yxffko7bWM57oK5+avW1PdKCb7ZmXofOQiwAku7HaCBpJ2zxvD5cP7DqFMaLh8G
S01OPKAQNEQqky7rXQmVoXeyBw+JXVqTNs0WPe4bMKI40cszRnSu/0CknoCLMtRZkhczwXCTEe7I
QqxcB3FgDZOpWtn6JX+TsfHPGy8fjmGumOa49SK0mGwrppumlaUq6UOSVK9kLWakzJ9a44XcLQUU
/kZrnYeOEsbzz+RkocLgANQs0TMOsObJbM6IiTqBpsQPqMdRkhnWQqujvRK1F0abNj1X4PSjM5cx
gh2tya3psxeZ4encYeIHVbKbF7C2xToLeu2Hhk513Q8yEv9BNeZOQ0XRkPnFoaOOFvo4fLKhbhDc
DwGwU+JLq5ZT9xMrubNE7dctXdsuHprITBZdH3Rr38iCm85Owq2QMu86dahWrQi7A+rTDTQlEFSt
TmjzurTCa3CPeNVICXbPber2fzGTMHaZ69Q4tVkrT4i6rRsFSmgaaC5LCi5hlM0g4JWUIVDmyMXv
klfE6QDi8MvlajRwELh5T5ZLs5DBDSZ69DDo3aIq4vfUvuNSW7XObUVtNlVCLCl/efRgi8HLNDTB
GJoae2eWUD3Fc6KHRl4ZdY2MkmJ06PuXunaSqWDpsDh2YWU8Xu0MMbnY1YhPCCZQheL14byQ0Y4n
j6X3kqi/dKoJW6dZ+DDUuf6bkOWkENIJYuXzfZ0e+jVFkLwaSe8ceqCmTBaPVOIhaIkfHTS5QXRR
tM0N3hw2ZeWkthtTUtbVQElgm3qXDhOnmwT7EKFtwSKKHQjRm+Ol2jb6ulN9C5GbseXYN8MvvcmM
JXXHeT/ePHD1seztoORrobkXun2yTShccWTuHrpCFgEr9eO2m8wuncKU3ANluvemi2diYV1A+Z+u
QWMTuLsa8OV08+TJVp2UDuh6DoG91ofyOcy3vmlesO48PU2MHUHQxFYkxjTlZAgNZNb0VA+cB3xy
IoOqVA/bHD2h5AnsdT0KEhxq31e4yhAFrx4DOX34qwOIRAVXJ8ywWf/U6S2uQGtccbHyDn38CwU8
7xIqwKLot3541xvWhXiLfbrggrDBLYuINAo8CqqPX1yFIK1oKZd4CDNf2cGj0CklowQbSB08IdlN
70TpyutcifTfrldI/taHgz1Wfxnpm0Syd+Wii7gdatP/0Q4mjnt6RzXDKozMdiUloyGRIff22u4M
nxupqRfUiFLWbUPpQxM8RIsE8eRcWD0qygFIhaLFwEh1FNp67bdAxARY6jhPXzSgFuE1YZvQXFZV
APORknZjnWVFQ0jOEHciorqsSdV4rRgBEAIX5RgVP3r4nuaS/jO3cbGqnbx/pR/cgtzUXkXqk9nj
aMJdlSKTYT4EUYNyz9PgQiZuPIeRZxzw80YN4ZXs8p5XHVSUxAsR98jG5bpc9mqv7qm7KX+aYeBd
SfA/X6KwbleRZ3dz3VWKA+8T0ZwCjUlyayrhE+o8fdPyl/AS0LnnqrGTktYMUHXU6qIBlf6U9VV6
iG2AybDKJGnVm3a1NRKoY1k7qm6UQLMfC8cV+4F6ku0gIUgrRNCsFMtG0+HF4YWJcXLeVdn8KV5i
adFNct6TcdIVNZgYxQXKAsbIl361GTxhtya+GsD46qB1nZ8GJ7N9bI8RyYme7Bnb+/G4lLGtwnaq
lffE5QJs6cvLO+EXXTIJYeAJSpd0birHTXRZyXDXeHth7r22rfErV9WdRWmQ5ok71b90UTndGUzB
fOB0o8NZZak8bk6PvF4u06J8YBzPRbo3m1en+K6EOlVtxZOUvJx/gCe9YxkjlsZtmJM1R4vJA4yV
wq/TwmsfQKR+VzQoDa1950jI6iLqhk3twsntZAPAxYHcyxhUNTVMgScbgC9I0MdIiPeVIr9hRXPj
WpecSk6ulDRhUdFh4FRHeGuaPjMbZA9OzpDgfrQrJUTUghosvK9i2MPG9/OP7+SYpMqjKQUxAI1o
9ElSfjToo+i3YLwXuUuJe7VM1eo99ZTnlDpV3S12fQDnJdbj2fmGvxj4gkszf5Ht4TQzeW+tYbbK
IBn93grhmFep2NWkvmZaJn6eb+hkgHB9IIiHpIt3plOTczwee5EVxD8LZU/5IEICK7uqcLcq/Cut
fjesx/ONnb473Bi5TgmZwx43q8ngV7RU9jM46XuFyvlF6b9wHpFZIQmHXThsnr64sSUGCLljruXT
863blmVf9aLcp+wQMmQ34gF5vRE2bBuH4j2gvf2FwOvp9VWlTW4so106p+tpULnITVuKfavcW1op
nqGW9tfSEFkABhyCm6FaLPhzw13eaBTXoUdeaj64M1vPKaerDfVODLIDnS1rL92rv3zsnz7YOGs/
pR4sK2JHbnnsEpDeh5FpXbfGc6e1S1mKl32GlD312KDkFJ/ecJcPiEYFn88ycCJ2EBmoRbODxH/h
1HF6yvp4YLwm2VS5bU9z1Kk0uHgiZtUeBymF23SxLeSBy4dc70bFYaN1CQ6AoPOj+knqXs+PxdOB
P76tfzc+PrRPD8WO2lrtvKjaGzJ3Ec+51iWKLdWNA8zd7ZwL17vThfG4tfHTfGptCOUKg4a42o+I
ExUULoyw8/05XTFowSJCY4yheKoZJi24smegma/GrVIRe7bKuLhwKP0oZzsKO/DCuFiRzSA4M67C
x23oWSjbvZ5Ue70KX8CVyHZ4mzTDAz5qP+0k3nFntIx4VXVjLSgmbvxrWyO8LMPYXoyE/K747kjR
BltkMdM43IEAeAdXc1d16SFoEhCm75Xv7DRkO77DuxAIzUDEJZF+L5fWbe9qd4lqrnxYH3MzqrLF
+WeofjFTzDFVQ7pAJtY1rQ8ywtxKhNGVe/kqaOJnx1OIp/gYoiHPecty/40UFaT4wqvgsIkVEIXv
8WDH88Zx7gHBYpfhmd9Ii/zWBwlEjlpA4tEMpKXyWospwq4DsBZAUfJc3FJXe2v20FUv9OEkcKWq
RBDGmCt2ribpu+OXRMK4ykvwqnu3dF/NKv8lkk3j/RZPAiWrBCPUxkx92VUFKRBv1DMTLlWxqYkW
EXVJPrlGxXSMuaipCI2cyPuplJl2IZL0xXQYU1PjzYZbB1Gs488IarMvw14r933hwpTzrXheGPoF
E+DTRqhS4hGoBNWJ5U0vNVFmuEEOIHuPYazYYi2XPBSiGJbnn/fpOkIr9lg5TAzYpC/HXUm0SFNy
IlH7qu/zRcsLblPn2g6g+HXx7j+Y5sfNTZatocSsyqih/hqV8a3Krauyo+7y0mLy1aPDWNMaT8Zk
PpTxFPtpuQJqnbZMg2I/cCmk5FwCailfWP5PFyyNCM2/2vhILn5qo9DVMqC+mjaUFKuCchCvVdHL
b12MZOz8Ozo9DRw3NXlHqoKNRQYQex+FyTtynV8JVnb32MiBR4zreUr191zXvHUjXTgPf91HquWg
w3LBmB4JUBTwgBul2Ndy78OAiPK5q+RcZX3qWP6TPv67KfX4lZl1LJVGI9NHu5Sug7baYrKwdgKU
dEbXv3uWuVMwmTCAaF8oqvxqBoxXNG6ERKK16ZXG9Slasmqz2GuZai1w0WuoZoCf1yVRs1NrI8Zs
S3MvTLuTe5Q6vtJ/NSom5V6pqoAEzaxiP5L6Ol9fpU0NO1YuAXtSybNQ/NFst7Hf/4OnTOwJnZBG
0MEeX/inQQsRQG3cNCz3Te9uetkYD5U4l844OHiKxO3qu2eLCzv7F8+XolWiMqM6YQxHTdocbGJe
kCpR8g8cmUGB/HCRaLVw+ovmGtud/M9n+98/uv9xf6X3f+7o5T/+l69/pFlf+EgZJl/+Y/0rvX2P
f5X/O/6pf/2u4z/zj8c05u/pbzn6E/zcf7a7eK/ej75YJpVf9fv6V9E//Cqxsf746XzC8Xf+/37z
v359/BQAJL/+/sePtE5YIx5+uX6a/PHPb21//v2P8TT0359//D+/N3bx73/M3r3i3T/5A7/ey+rv
fwj5b5xMdZ4+/6EMbdyr2l///A43a7Yxln2Wfn1cwZK0qLy//6EafyMFrnD9gFprMCl4Z2Vaf3xL
/I2YO0lYorRk8cha/vF/P9jRm/n3m/ovsK6AP9Gt8WnGaf3pSEa1Nvlpbqe6RYUB2pXJ4JDLBnhy
bY3W5xVu7HECDfe9BzvgOgXhJmHMDQdIWEhV5kxDtt29tkHwI8B0J3eTlyi5tryWCLWcbHF8eZex
UkH5jJxNaW7K1roy+0PX5Fu1lAijdya+VMkGAcc34qLrQtcXcetvdVRjYXQfEIZKkpI8b3mjqs59
XLYjF35dAxsyRb1M9OZV07MAAEF/nXyguILfegQBycVtwomXdVm+GEo8AqcuTaHJOvznU6IgFh27
SUXZdLWw/aiFK4Y3il6G+4TaZW3A1sWBIfRp3Pzz9Xx+Hdrk8PXREMcvSgZ0qrHtaZKj6URkOT0w
BSl4K1x12Ub32Hss81nKFqMq+FkZ3cosflfUI/ZlMffz9jYFITGDr44eNnpzHXxhktHdAe/pBmX5
i1dG814Ld7r+PbUhYxCDcMdqTyi3Cjnf7EIXpiUrH12gXGUMufGgT3IXRQ50sUwhCacq5YkWtCL7
oR6wxwz1Xwg0V6FtPYYWLCqQMXkaXDq0jUe/6YAmAK1wd+cv8+PS+GmFbcGXWyDmc+ihIyM3+G3a
33ET/EFeY4tFLWmj1ISODG2G8exhbACQkz9CjmxQrsuQoHURqFczBXMDKmuCt9LIlikrNPU+2UxR
sCrnuqcTe8iYI2AU55FmExaDYQDGPGnujOIGKcTG04NFRwJpxnYdUdzZQiQN5E2Ohl6Dp9h7MMkK
pYwvbGvGRyp90n+bFWVcNvAmYkofr/Z1lYI9BT69iAfesqahLwR5tQzqNpujUHuwSHyg61LmarwN
pESZ24jr9Ahxpqq4i0Rod67uNMjgy/dI5De5HD4PvXIo3ARkdrSN0+zGDu6cvog40gX7gjQuamZn
HnbKE+5LsyR011FG9ZaIN0kPvcYP5xAG72DqPwdqtFEzG5oMdlKW7hSQnraN3NzJQ0JFrRHj26gH
93IRES4gFm00DUlzZVspxTNCqZtUilDCy/K89lCV+3a8rHwdBIi99x8ApXPR91VviXfEWpbSZI5t
yUzya5ilMPMl5UWyH1pcQzypeu069Q4YEwTYQd/bQn+Q/XktBqpqEe0l/X3buFvJV5c5A0ZU9p3a
w1JpQemDj8BEy9sIQ712KgCZuHnF+a4J9wBtb1g4V+T9t8j4YWd5y0Q0P3ttLcfUB7cKKVKHhwMa
37Lm1qOOqHvQi7uqgKqhJ7foXBam2271PL7Sx8MAWAhPVLse+iFRnhU7yL6wrFsisrc6zhl90rxh
U0pfPdx88o2pJI9e3i/6pvvdlLxUx3hTwXAnubvOxxR4mo+MgaVjZ0vwE0sXkTnmVVddKa08vPWS
KL4VLT5TTXTtwbBiv1gVONTbFZ8L0AY3rrse35Z5FETfiE6PxnrqVRGar8Ww48qu2/i7ASusoQ6l
WB0PZb61fOs2cLV97wVvuLde4/C9LLHKZISsK6ddFs696uI3y1Un9kGhuAKNeXMz4Ko649A97yRu
kXHfvoQt7guGHN7hb4PtD4T8SONboZNtzMi5H1Lv2saHxwoa/E5C+AYoXLkbq6p0lbVinfD/vp6v
Y3GALbCA9rdqpYdO/Z4XDxxwrhuN/CZEf8eoF1HpLE0Uxfzsq6J+VRwmNBdbvL0oIFrWecI1rfFg
KKhXledBdHTs+ygvVy66+qZV93URfevMX6Zn3QFZ/S1plO0FVBU5avo9jNKDpOJ5qwT4nsvJOnQg
1vFyhY5AFthI/mxS7glJv4KoDa8VSoN+T4Zq05egfnL7vhvMLcqktVYH5Uy1V5Q43CsDC02B2kmN
3JXsWrtML2+0orxX835fqu0WztyTOYLdDDS7fjbcZoP2UHJmmFkNl3YBBywPgl0kxW/wJh9b7NvW
kslHcGw8k7Be+hbIPkxpG9PNRH6t7EhfEOEzZnZl2nMp56OMu7BkSss8bbe2ZEWztI3AiyT4e+mt
BkpOSkEoIZSa8cFWsUlVaSFHBTXpwPGh4V3JwBVVgTDOtcSN1dc3ilkvgoT3F1OJHmTriO3PkeTi
ita3ko0ZqcY/WTEu5M28sVJomLK1jVqxCUsDz/hqZaoZPmeI2mdyaG594pHBLFbZmoTYQW/CVlF/
UAb/GaXAUwlJOO/anSPjXyH58ZvpCgjOVbSjIgaYrHEnlqgF96HdLwFKr8FAxfOwt0bmWPmj0s2Z
MLVnGTsYP2XjzaLbwK+u+iDf2kp/HSjN3EEzH/bt3G8hQKgFGgFYOuPxxiqKLSEsHOOMbWzX8GMy
HHG1fFs16UYLOdLUjrmKYmurmgANWTbxfow9aKKYBy2lqr6yPQnQcQCzsVpFLYwOeEou8kOe8yz3
9f0oX5VaeZboB5WiVYVLXOvXNwHc1qrHBMau36XIf2wsAbAOi9HQxBvM25uc87KsfklyfZPIUFdi
UMr6g6mv4lIuZhKcxiWKuHoVpeUPc0iztebqa0sOFpppbF3W4IYamFRlkoiM7YbZYmTNogy+m8Gr
FoC3McQCi1jWO1wtwCj1rE9t1OA+yLoGebUuRw03xcdWh21X6YPq6lmQ2l2sS/eA3yh8L8wdVMo5
doSE/9JD9qK7wXOa8JK8fGuKdKO4YDf5jdpzEjP7XxQ52WSeA0CjAcrQ38GfKyU7mVGjNlNTeCMQ
NZ4GM36N1GQDjWpjO9LS6oa3Xt8aNd1zOPEaHiGhoboyYNNYVYUjdXoNr5ORVS0z49W2DilOyyWe
FI38vcJpJgVgomFQCQmKSmX8HBPnSsqI8rDS1LLYlupLUlYLJf9ui/SN5Nht4WQHrcvefCndyC0Q
Ij9ZrzWmO0UwOBgWvCcRpSx/5qrmFYxPWPaAKMnpulUM/G2iHdgLpHwSWipnmTaPnhm9iIS1wuek
aBTiNqyDRzcLCDJqjPtb3ycnzMqtmwrMJIGhH+4GvCFXi9/Gr8WQ7DrweKGFO3Ot+r+iUt3DYbwn
hzLTteZOtc0VPkRv0MxmCTMUOIOo9a2idUsqwNksmaxiuAlKK5k1dQQWJ0pxuKpB8VaO95NqAAgg
2lNbu9fjMqa6DegO617yjQeNSvsUpQjGRAtXwfFOkgBuIVVGZpOPS4MX6RtL7ZYeD9n2TBwagvZB
Grx18sKJez6UyaHXo2XUbdNI+Rl1YpUWysEdGnbj7i5wqwcN0/OsYwrm0S41b3gP7xZzHIz2UwpO
SvLEwudh4vEwL3N8SasfxaCMBYYs/fUcDItIf4f4hYZuui0DXrMF5Csvl/Kmc238FrrnNEi22N3s
yeGuRJlvIuMabsqyrOIXyXvASmYrUm+ldt3Sz6yNgL2ITmLptB2kGE/iYabOqnSqWd2ymuEj1EYc
Xl1SVAA0gMQQnM0lWV1mmUlk1gy8lUX9wUyzgSYrnLCoJn8Hbf07NH4ChYtWgW4+c1BS4f/lC5Xi
Cbjgo53AQ52y0xm1deM0EO+bevhRxvgZ9dSuSUm1dlzcVFoclRc6its41G+C1Ft6WWMtFHBYltIx
CQr91QWRneTa9yqGJdp3irQ1tXgPMHKTyk+WCrfbML/5Jv8TAB9d9Jo9V1A24E8M7cpDl074NeFs
wh7j6gyhIByNtVhx67756drKyoL6HNZDhT/DJaDDJJTPPY98Ptpi5J3koil2Oz5H28C4sDeHiQVt
6hdQmJXqirVeudd6Z6zO3/omAZqPpkaiC3FshfSIGK80n64sTu9yZHHAzZX4wII3tTxjYadYv8vR
HLD4hQuadtIzUtJUEIwV6QixyMgcN1fGpubZ4ylGrhQDBLa+suKf3AhWTJFFArJP8cVzDwoTRtIu
LVLMtjDh6AiRmf2Ge7dkmhsPirQMilnCvt0CPeY19rZVQby5/caIAAZV7UE0/aYvlKdIUZ8FRgGN
BHTKh7Xi+Mk+jpwXima2EUwspbsUf/6yi4QNKekeRVrTsgVKOiszUxjUKV6BLGBpuR3NQdTk0iiZ
BLrHUADVgv9uaPwgn16dpbkSNR80ZHbxoqWQwGcinh8dk+DzRxNC8Joo7R//mVzonKZPQz+ysoXH
8cXpilsADrMebSB3Bgw0IQxpT33kXrhHT+KjY6vk86lcA2VgaMZUQO2ZnTVkFfyY8cVbZbjQwdVU
kIpxQpsHKrULzoUw5Rfv7KjFybAck5Kq77YkUUluQQi/Csp414fySg0uVUd8VLofXZI/eke4ixCb
TFHpJBHpQeCzuo62UkW5A+nYLSzs2dTiXktxcQqN51TGTpdq7LAA0JxYAH+gwOVrxeqemqfMNdbY
IwMtCxfE/9euGiyLVludf+9fDC1kUawJNp8TWcz4/U9Dy7RLxUe1yBuoXyRqePEqubASnKw741Mg
sUAgkX90IolHLdRyUYSZl/LE/eFeRbzUK9ZDoD22ww//cL4zXzZFXGsMTSDS0yYPXHKVpFbzOl90
0SpN1q0jkN4+RwVAPKfbnG/rJFg3duvfbemTCUOcValIZGNaHhRrT49mg9xvmuAS0eSrZkhMKDYP
jmzvNDfT645ZVIGMGbWLW2wa4ZRSzUUYXXhJXwwD4rP2WF0mK4Lt6PglQeb2IksQz2maCOQxV8Mh
XJ5/YNOK5z9XMcooKOemqIa40XEbStMnKgs/ni26+V44zVIS/iLjFibhC0O+PfQgK2mI4WGdFWZ7
HzjZN69VLuSB/h8fw6CMjkFiimnmWbbr1HUNPkaveDd5HK2GwSA1vpfQo8hahbdruq17UuvRT8qo
ru2+vKZW+cLz/mLhO9odx5H8adqp6LkrtYqZdp7yOPTabSt1mzCxZvbvetP8VUH0x6M3qJ+iGJle
a9NHnxrCbdKu4PhV/dS7FwWF9/mX+9X4+dzAZOYJpZC1TvzZQFbuasDt5xtQL7RgTOYbgjSL2Ckt
IKS8xsICixZw19hkUOqqpjtAB4+u5t54oQSkuFOWSMV0h5i29D13xK2eYHWOX+9j2fev3UBJx6Ls
ylfoxneKp2xCc22ll+RI/4e5M9mNHEmz9RMxwXnY9IL0UXK5ZoWkDaEhZKRxMtI4P/39PKuq783E
LaBr15sCChkRckmk2T+ccz729/wW/3YBkPLAUgz7Autp/28ll6087QP64DM7WYzDNksatZ6mAox1
w0mxlLrfEkLBNMqiTTOdZzZoBF5PdR4H1MAW+X6IltFMnvwAm78N1E51+3qIdqSu9sX40Onm5Oby
a/XJcvcnIE5ZcNOB8fCK+XGh5Vwitb9UTSqa7izPvtWOcxYOaO0LcLRj3JQRKZk1VFXLQZXmA2mR
HGb1cYgaRhv1++x6Zza1p3VhDNUxKGyTkoK9dqILAOtYp+uW7m/f8Rp5YZ/4Tb25/HPevG5tQW6h
Mb+kVnD2jGi/ROad5zRkwZlPl3dt5aP1BQqTOrqp3ODGcuUNoUkvnuG+gILYQr/KoE0tB3zWbnDy
ZxOFTnbjGPXRglvYRhCi+WcG1961VrVzDeu2b3gQNIHVgTrxPAJzcM/SxeFk2RsvoJNpuveyMp/C
OtqHS7i3PHmDPHtr8t8789txltgbi31z6XX7+3lx4gF0QiCszQhVrA26j65atwOJ1hHf/OpGR7eY
CQNe7nrQDJF3Xef1+wgKRqbOGfHxK7r0X6lofqI5fQ3ob+NqZH48wLyIs3r6CKtwP+uU0ZebLKom
OhjymXFnV8yTPB0lymiJDM16AHoSdmCpf5MQvbNajn9eBSPxNOmfMjwxJPsG/PGr78kRLwh2rUix
NNLbwc3xW+FR15dBPP9o3/DZ1B5E07Vm7NSzL6tzGrvCaNu4X7KvaBB77b0TEr2ZSATFITMzDOkJ
udTFVTaANK8G4WyX6cV32t9hsdw3ZWj8413/54b1nwuqv61y//Z//83S9i9b3hsoaY1ufvq/r3b/
8qf+3Yr48mn+e2P8v2T/i9yUi+Dfr4B55rvmZ/jLzvgff+cfW2CahD+IIgnY63mIq7jI/7UF5rL5
g2uXODaKfLaxDhfSP7fALqteVLwXObSDI+ZPves/t8Cu+wedGw3qJYgKpxDBCv/BFtjCKPnXAzHC
8BPwCdAIoOflOvrbNaGWirxko/SfO8/6HtbmxpPeE3QenZQBICPQUBTCLawhN8xIbJM/WVunR9NY
dsIkvpnU3pkSKM2qE/MnJ85ncQVM3TX7Cwg+ute+bXCtN9sB+81Nt57Bn1h7MdswMFlBzj1zJI13
we7D8GiAKN6QcokXoQGa7g0X056xr4gBi8euIoioXg+prsyY2KAxxj98tPctasyDzoJz7aj9LPRy
4vs9gXh5AnV20iMz4KAEn6nlcEvxOBCkcIedb7kujfp68pxtaTr3gZLZZpnce1M9VJlFxdMUn17q
XANY3ztE/od5dLdYuWAxwQgkCtVjtQiGPeGbNTr31uA+FINlbWxfg2a0hkNXFSJ2l+yO9dudVzn3
+PQ+iWh9XwPnamzWuyXM4bCV2dEhkaNrAsSXFrsPIdMvT6s4LRnYw9C6mWCBpT1T3dUmvZU0K7Ll
5cJZ3gqyt6F0y9dGRHMcKIbElfFx2cS4Q/kj9asfwR1M60dpuud8FWwMnO5oTBrix9Gx9a+lA2IK
GCrbKNe/Yktx05Dfuana4jO3Qu5l91Bl5llmCy0/n3bW/jl1jStLeH4c9N4bCDz41sWJuOF9a3gf
rdDvhouWB0wAB2z2Y9bZe5UvJDrc5tZa7zN7gruydtsh49uTVjCzATJfciaTgbVyEaRPHOWQHED9
YCL5SUX4luXOa1uXP9BjzE0elk9wCLXM3hvZ+skyakgRfv9VWTeZz5quUuZE42RdPEDfIseC2xXP
pKfWMWHP6tbisb3sJEF2wDoLN51X3+l1NuOlv2QsyPmMgRQ7Y8P2akTW7BIfLLCQQyhv941w2rjw
wwsWnTtD+iTqsyV+aNPzkI8pu12DDV9taJYONTmq4SIv1LS4TVGxDi0ZHiSVftUTnKbBLu9N7hss
m/Y9nfZ9M5eQ5db8XY/huSWl6qCMbBv1a3eMBGB1o4Qw3DJl6BmboBFJZM7vEZtPtmHL8quB+qJJ
YR/dLTJtj4Yd3Kahg2I72vkVPkL41oL8cb83Y9UTnOxkj+3a6Y1v5t9GySo0MK7E8kBDwmAxY/hp
NNlPbWQ/XZv/Hg65muyExC6W91AglxkHb3VZigqb0NP6iDEL92l6+c1lI/HKMzUJ0fodWirIn+sn
2c9DzJuTJz2QDnT17QnmIRt6+94j/7muAcZmhCWZ0e3E1H5ZkaAMnYzi9gWIQXk1p7Ig0nA+VJa3
48jK2G2PN32ZL1zatbuxpL41vWuwzVthLy/jhY47NkbIW7G8Zk+OVtm2qw3zIEJeOhYaO4bXKWmX
D1FDvP7EHy8X9M8iK9+rMXhqTH6uqznBCi2XpN+YK7ErRlvfA+xzmUfLGWfo2OwbL/8u84Cj0D+P
JE4cMx0eACQnmcr8uyD88AVPQ32BoSA5gy6q3PvJD3WilH0k/+O+aOT36BJynN7LVpiMM/0HM1iD
g2EuzFPLTdMGLzY//C3u5ZN09b6/oJj8oGCpb+2dtX7y/dHedkt7DcNMbwOfL6Py5i5brtNB3+Qe
FHQenrtQXjxeyqp388Sj3nb5OYAiphbrJWLxG9cifUpb+VlMOUtfTUnLO9NIfhFBE3YY2YGQXB4Y
0yR7tXNfuOruCWoeYxTDMkYve00u852JYZUbJ3GKILFyq9n0s/eW9nAYoQ3CQa6PLBaJHQUCFGus
rLE3Q6yv5QN5XUkwDFfEN6LjsTiNm374rWFQB12lthErMDNs7jw4STGT67txbqZt6xFfvNTQx5pT
i0polf7Z5sGNu0W9Hpx+gqwy+nMMBOzQ4IibFxd3QF+HgNObd3gqL3g5d8VsnsFzvKQ9V8UywYsM
eniGYxclAMNPnsdXALNALnfDOoeLCribG1uEJCaGYGDrSj9WugCWgIQkp4vN3OrZqCaxUbWTjBMB
XcCocBn90t6wXPXI7yDWDIlvzJBaSxYoMLpAqW+1eWOvA7efOeB/Kk8r1uckWKInbas7CzKf51fP
lRi+SWw5Y7bAoDKhMfF6QDZ4H2KWvqyqUTjGGCAwK3qbwO7HpBiZuXSQQMkgBT6tNw4+gqSdbfbp
ZmrEPbbMRATNOWOamDQjaaVUOM3GKVmedbAcmaJWZChXHdrBIdwAZrtdRO5jkeYNQ97VNS84juwk
zxFtZH62Gbv1OdfWg99mKilksfPETDD9HCUX11JCRRFM6q2rwpM1nV2dbfXcv1fZ5TEbg8d2SoiU
JqG+qt0EKvpAQL2Zsy3zve6OCAlcLwZm98DpfpDeHSsj8NgeBE/tBEdA5QxJzWGZDsLWEBnMCITy
Y2938xFk95UTKE4U/rYmQnRnpuuu6K8I1Yf8SOJmHLTda211r2jivnx73QQDnzV3Bl7aGsrYUj8G
4Fuh9gKzEe54y6o/T6IRPUJd/gI1xBh4gb/t+TvPhDbHMjncaKjcs8lKenQfwzHaYMx6SkdKJXPl
+gvq7rXtB4DB/jlT6Yfrk4PuLbhIiQTeSOueVM7PQI39NgvYtZWZdz37/tG+PNbm6h3HIXhKi1Vs
Sdi61Zq1ULEWn7OjbyzJtUUXB5s8+iAebEQ0EOz9lX82A8oe95Ozr7PlJc3lz9pl72OzPHvBq2Iu
ty3r5SUap5u5xVErjZGAac7cqajgt03wNcsTj9qphbF8SW8/U8xeF0ZMnTRv1y6CRpky+Yc763av
Q2TrfdSH10JVB0C8L6axvii4V4hs+bGbZHQl+XouLPNp8dr0wNQ5tYS+ZQl14gYOjgZxeHGJt3Wf
mjyLNIly05KTHoeSPlGvl1z6aOYJAepQsdY5eEV+UHKyjlroZIi0OrYegLM5LA+uGvdluqbXCyHp
ViqWLaI/ziXXPEes35ZGowyYs62NyiM36cImrs9k5kp2FEUiueKFMK5MoR5Rj72TMHQ/EPPepgwP
NMAAlxD9oo3wbgy9ZnOV/nbtaWNN3HveCsC7KP2zmVpsFANyu+cwzk04wdwzzr71OEj8hR2jZMVr
GFvTprZivgBG+igiG7C17/wUZfEzDeooOlQ9VunE7dDbSeR1LsKFJZlYi1yptHxXPwR5iA0ytctC
0Tg0+dJt/FYyhFjZFwa2l/jRs5UJjMvooArvW7O53ed2CksZmUGpH+CWE17IWVUbfInJ6Tdz6j8V
znZEyeZyr88l8lDboipsEXrZzYHww+M61o+r29zNXvGukHxTwh4WocKN9PJPsVyUxzDETR98aLu8
GACbJBe5nFEvSegr88xXCnq4e+UI3waxjxl8dv5rWpZX1VpyIEuutz40fpttNyXeBfIiAhI7yndv
6l5HeT81+hPB+VNURV+pkX3T9HwLx+LKKSe9WXT5NTFBBJvK71ZiIPQbsLdRzkudzkhgi+Vlsef9
EMpdXxYJew8KXNagW704QezULVJZQhPB3hm/vUYew8m5TW+r0v42SOjftdWFql1V77y8UE5wQDij
TJqnKRPfxB+CzpDqKTWCd4/xe5zXthFPzLzmCXVrUb2CxHq3+N2vHg+BKXxepGB5mdHICr7EpmkG
oPUVjY8tXxk0fIfSnI+1fjAKwT7PEtdGyxXmet3XyFOy973xzs57L+YU1AC4IYUU7L/FzwK0pu/F
99pVfHugdFLr3i45E9qeRKcMGq/ZQVTK+Km0LEiT4y93Tu8u71VKp5H6IQdCnkVcDoqskXpt4wNC
ns9xnWHEeAEnQcvDW8JVm+pPk0X3ZvydRnm2KQ358+cP2yjHow4JerAmylJF8OsQPA9ApZhovtm0
BhF4E0SHrKmSqDKeBu9Snpv6JTfl9epdfg0+ZQcQGt5jhdLwkm0oJi6JeqFZNH3ICkCjn6alflYc
oZuu9QG8+l4aD44pd+YCeKJ+KdFxHtTQ5Xt7kltkmmO9iis3G2k6iQwCz7MWYGoNSi4JwSXWc3eB
v/2aL8wspGf48OEN5Nzuh0KSbYSuct2nWU7edxQ9gouN9PXYn9q5Ekx2SmANQNjYwCed041xBFWe
WKD5pcgH8GqgxofAOgN0gMEbBU/iT5H1e485OuZdu7GpYvihfJe9++W2N8HgbNc2gKCdUq5L2Boi
1JesaApszy1wUkPHUeaQxbNwv3Q7LdvL7Z8MyBE8gFP9QjMEobTbNIU6/SnnXEv9WtXtK/TqhyiU
L0LyKnrMt+a2/VmsDYSsH3OAak1RwE/a2g/iQ9nccZTL8Eqb6IkJVRLkiETMfCflxI8tH2HfXB5k
U2ztsjz57friDcdmKRAAjc27nNOnJZI6Yd6xLwpn2JjU2kySv/NCv9Yz9R7RMJCtjCxW7fzQ2i3c
xosOoc4JE0LQZSEBYp9k6/tcEFTMneHsvFy9LITfMtijestHChvDQXsiR/6nhWMV0xu43NvSLeEz
jaraG9EjmZp5PLWqR/9u3psy2KV+8Dp707QHR/Q+NcurB0Pdr9MlufT1ZBGSuIkRGUTW4xSFH+Ax
13zMk0pzq+TZ5Y4GmLcG5asw6lNZMUCce8+4YCGSNefUDnscUsJif1wG2WMVdj9VHuwt10B2w0HQ
u62BnPLbvlRseGG+G1W8D9q6WXrnN1kf9sb0i3FbdSLcTGVwH4jsvXcgjTQVM1ZAQfFa3jDNzVHi
UkVlafi0BmBuIhW9CL8Gzpk7x1oQPeyN+/WTorG7SKsYPUteMAisAOv7rc9VA4yS8Fzcd4mrqjY2
pp5nnO1wmbpUVpebvBaNIJUxexapfVVl3o9vzZghkb91bABRTs972S8vLrGCVPAUlNNMZVAObJjh
2SThik6qGvmDontruCDBY5EI2S/iV5ShLgKYQ7GvrIsOeBsMXPFZeb8K3MeRcRWhXbRKps1rcXBJ
sEbCuWlzZLW5PTecm1aSEQasAgGNQ9/OXlJZw7ZFhb/PzXtc9Fej4YabP+eA/9HI9H82D/3/u2H+
32Hof/3bf+h/48z0olT49xPT67wjbjjX/cdfjTOXv/WPmWlo/oGpGyM8+WkYh1FU/2tm6kd/2IQj
0UE6DC7ZXDOt/NfM1OE/sSUN2DxARSHC6L+dM070B0NUEmrsSxwDgfr+fzQzdf4McPy/SyTjkh+E
9oOkn7+uCIdmmLUkSuwApdHbkq5iXZfLrGkG/bngZYpU9TSDjtpJS6insSc1KurLS6bp7NyGa9h/
rJE7PbkIu8mmd6aAajGIqPJHLNBtHkQxUyL3Kp0cQrKbyOi4Vhvrh3jM/KFE79bF9qSYpBCz0O/p
V/zvNCDbL9FVK2+qWtLG24tvLeDAhiVK0ulyHmbTup54BRw0RWJgmdXD0H4KuReQcrfA0Nj5PkeZ
We5XLSG/VaZ8XywV7jKf1WTqU9WB2qzuXSO6aNMrNWG8ccPnWpXMTjPycGPTasi9CdgMbS1Q6geA
H8uLWLv1UAWivx2cyzjAbqLotelluE/bhoLcjujS6S7w2JBmP/o3KCvVuy+Bue3qDg/fRVs6Vtcq
UjqKq6q2qdYsN3ttQsP77IYR4jsGXVL17HpqNsCcV1hpuu6js2saDoDXynozeoYbyVBLp9sVlig5
nyvLfgcMr77hgoR3ft7OHOZEeXyZa6l2VQXaQdVVq5K8GaqPyhUUFWW4zMYjGqcZWK21oGX2mWcG
W1in1gfsaerQEHPAsbNqChLt9gOSQ3d5kKq3H3kmK/riuWr3ruS53o48FPiW02w822FXRyDoXOqV
Oq+84aC8bOHXDKMLG6G8slOr/cp7a7oD5T3V+3CV6W1P1XpD2YIqB8lF8DlFWbfujJGpbeyuF3Zo
Bnj6MvpcufDJPRpfAlEpRl+Gqz/c2vDGjc0S9FDWQZ9vS3InWijLZvE1EfPKj4Mkmi8h8QYkVsMM
FTxxN4tkqvwCJFRhIerLx6qYaC8j/ZTPEtJR5VH/U86pdd+kjvs9N0VzlY8dDKjaig51ano7Vr6K
i7iFmhxbdstobW66i1tlHtDLolsjM8ptvfVAart8CnSaPhlDhLpTc1fvxnWs5pvRT5fL4zoDeCvr
ET6UpSk7HS4KSQhGzhzGLTswT8QdacrRvl0vdSJX1G5BaUG1Y04A0bp0Shm4Bul4QdlJPipp8lHc
MBzUSdMwzkIZ3FsPisG/2k50F9TCdu89jPPgwiBtVbdDPO29A3x27tZ0lLe2yIYFMhXJIse5U/h2
Db+3PPhw8K7AWerndOpdOhYzNa/Inx8fhOv6G2S5Tr0rGAIYB2J/QNSuWX5tlU34ruy8eQvdgga4
HW0iK8kQueQzmvqBV7D2E5Vp6+Qbpfj0++ASTMdk3t8P5FPRz1j9MG7JpfLeOh4vWPdjI862xdoi
nSbGksRpU4HIhZ12odOatbchvlZtzneEy9SvMmSvY2alPjZGr5tkynNywoPJ0bt6hn4pqjm/7vNS
/wqQwrEEXkPIZNOkg2SypcPcPu+uJvz1zY4+Y3zqzNrLE/CR+KtG7ZbEeZXRuiPcvH7u7agx9saE
RYMOYJ3SnR1KSyVVOwHMzFNZ9gkld87UuBoowV0777YNTzQSJmGBT5yFYPZewUF9GEgQe2Tr5ryM
0WjscGZCPy2y7tuvoB3g1JIInvi1moeygUDUdaN5vaK+O4w+UftrUyy7y5fiaw/WTTXiBJ4bM3iW
YObsnW9KgdI6cimKPavsXqzCVB95N8hXOTdVfV4qnV3bq8wpdovoPC19/uTmUYofzO04Om0mtegG
Inw8B6yF63PjDbQ2viN5e1rLJbyx8tR0O7Aw/y7rsKNqrIcPGQTZGJfSMK5QCzUbKmL0vR1Bx3vt
T96dpdtsQzgFha1G5Zm0bkmFV/OJOYKs63YIV168guHO1ups51co2NaxPqgU/VUUkAgrffrCziBX
MPXSy3EwFcQkCdMFmnvxRemISSUjeXVddiRq5FNr3UNeM9Gfa3Zk/qJw0EWG5X+w8hiHhLYQA7cq
SGI69hytpJcHcxbsrJxrrW94OHdIj5wl6VZzFvFgh1m96WuLzXeb5gXV99TcjA5n8EYhvP6wLObj
WAv7ZeeUIFmR1ZhvhqfauyisGBmwGDH3RJfmRKQUXvejhjGCZmhalQnt0JNZsirf+R35jV3sMhGm
DuMagTLFFXp8cIbREU9uOGgq3YBHOZ4mSuuEj8zGcOIa3s3QFly6/yxK46hYnfu57ZSO23rm7mPA
mZ6N2ld+nNu53ycrWooFyUJfYzCEAJlv/Am77cZ1Zj1QTFdGdMiXXho7Eh+Xc05vy5CoC4ZzOphi
2DmEj7MyaYHn7l0bLxBC3CjYtr7Hge0C/K1iKYesi9eg6EBLBVN+RQQwJgYRdEWTLBzVm3qqaTPL
Hv3dvd1pd0iCMY9kUnhe72/8uev8WNZ962/6NbzERdmG2s1unSE2s9WApEGo9mNtFdc3aRz9NZJR
DHyVOzHcTkf0DBtMq9Wd6XBhxhGj8X3gTPPeSnE2s9KxvO6NJ0r8Ugu5ci8qq7tPZSlH8KnF/J02
zXRQPU9R4pGpg+iDddvW5C7DnN67O0s1ooNTraPNotqQa7Iyqz3C1cu4bILWOhtbD4ilX4JpbDI2
cujTEP3p+7Zr3a1Cc8Gi0apudW+oZp/parztJzEdzC4IsEWN4jSB1LlmpFu3DNzcyyfA/Z/KzLp2
pJSJuTKkszvHPgVhP9zYbT/duM3YpSwvDGMzB1O9CRvnVzn61mGyHF6bnLlbWIf6dlr1Q9Z5wy6Y
LeuNlpGpytIWD5OMnGdrmNvbZVFqZ0qfW3bAANFZa3aFmoUfj5yEvJ4sTqCNVJWzi6pSYPTKLRHu
DUPTE7d6xiUnRs+hhlrH5jUNA1yBBNMuzCMmxFSmqJdra0UJC4yomOW8pSAtXwfXM65W5WSskCMr
+91OY/GMhdzGsFHKIxJwF5tHq8992XWYXKMVjczgBwZIxslYq53ZVfZvMzKbj2nMiaZB/cNgkdLc
qHeLV5EaSrb1j4rC9KR6Jzq3AyG6VY22Rtn+gDKcNILfoF7tU+oOmRvnk3I2rYP+Lw4WH9+aXwzM
aoLaEfe6nFfJbKh0DkS/ACmZG0+unIMS7AbCKArDxjcBwBZ60TOOjIuFDrgA/5a/+O7Cb2hx+jeb
MI38Xps+F3HjS+OuUVnG/KdDcMYqjhiR2ASF/daqgWl054xt8DwSGPDY6UhSUjWDADiwum2ZYHQf
0j1CqhWu2qxpSSuUoMbCxb5pVxArOLOX4butUnix/TgV58KH+K3Kue9JEdbVVzG73QNLMIsdbtpL
qDzelBFXOfndaXIkPyvp431IHekkUwEHIRZmm4oka/P2MaiiaU7UugQWKq9ivh3Rsz27nuqCzUoA
0RKvkYFhcaEjDpOB7SX0GAwbeheNwXK9eP167it2bl1LAbFZh7DBJtLbNsMvQmnj3G+MR69t/I++
NDiWMdpgyM+I175pVR09NtOqtoLv/gvlcvveGvZ6RnWm3j1o8M7RyS+yB+GMM1o5d+YZ42YNr0n2
8z+5Di1iiedFvUlI3HueWrACeMFw3WXgvJ4Db2XSZdlr8DCNZTNx+tgZbb0DXK3uivbVDPj9Mmhr
OzDTJCuwGgcd7V+RA+qsOxmmLkcj8dvEF/hZs0cKwNYYzO/EETFaDH6MMFNOAqBWtqgQu+aBBsiF
ZSpZ+Zcl9jHGiBoJhZ+JQ5a13kceNmKkp2mK94A7nMPdy4vgEHrV+mM3ZX/rDkX5ZVqMfOOpyvHC
Dp4nm73R+QUm4AoHLLanFOVgFVo9j41h/RaN1Zyq1FXXtiHKU4A3gXlT18HnzpYVM4zLylemYf+k
OZ+PjVWob4TmTE38cPKnaxdrLSrLqMAUmZXBpukkaDg8w6yz/fmUadFdBYQpfqOsAI6KWmaTYgo5
LqOTomZ0WpopT1d7oS7PNoHUbOQ8XQS3y8rKBxOwMn8yrBUDMQe2d1dxAB1SdMI0kiW2zUKH3c4e
e/e+7QsUPSxkGcC5moJRyPV9cSrnJnel3kLFMJIuZIGyr1uOBLSVVbpStHf1viypnFXpMdVyUj0/
DbPszkMbwky0yvxkDXzsjZ2563dalRmjNOWah9Slp7Wwv+09BsCvNvEkp2LsHwKesSsbXldo9/g+
qBSRgT9605JeeXUfvK2Ft9fQ2narSVvQkgI21/IZR07wnPaj9WannrFXHAUHnyDUJqaJWDY98Imd
4wPb9ZZyOIbFUB9td8EENk7Wi5/J7NYK2wmZiZaP7DL8fVNPzLTQhF92xH7wZg8dMktysPCFZnCe
xoYrJC4N0EQbKRrnLiKBhl3lqv2b3gny3/w49YdvExGcLHU5vU3lBDJ9btTLZCECvNiq836TOirl
emx5gQyq9MZeUD6tSCU4UYY35YFmJkF3EJsSTaPAAh8iRTF5RxGkzK1/XhZRHDJer0Pm+u2du4TM
p0kVOIwNftvt6HNpipTOL20DExUAs/Us0PNrHTTDJg0HHyE4Q14ycE2x7/NmZnyXAuJFdUJKmzvc
G1kom23uVvKLArT6VFo4v4ox/BgDrmJrFA4HuPLYfdN3rRe74NTtCYifCA/JOOiVlfPH0tH50gx4
92psgcnX0roq9UWbqyP6c7l2N9JHScEPfKLzNX1zv0aEM+K6rUmYL4oycbkoj3SvhER6VvZcetX4
yqCFxhtB6QGNKixSZRjtSuSGVUJ2Dwd5NRHPkYicEMG8DZmPtqz8I8zyQHWdPlQftHjMR+fZVbdF
HopvN0uZg3q+3hX+mm0IuUPU3CDp3WumvQVMKGHehrmHd74WEb7fyd6r9CKtcGXBupicuIkUuHYO
tiLE7R3jy4BiVNQTO09Rju8q9wOJ6bZEADUq6yEN1wghUjH/WlWGkoKkY+DZciAVxLMJDC7a6tFj
1bQpEEAdBTfpm52v1XnVudqGi9YGK+rLXLyou4MTjM5uXNLs+tKe67hZ4dh7Tq73ix5QRjui/Bac
NDu77Jv9OLCVw4M7d7sWvetd4Ij0satt8TY1rrcZHIOc8LCfi2TWxYygBnifw2gq0bRrOdxp7hxk
FXX+3hPwhoA6xIVHs14zQMuLtXcThCBurGkQX1eX12gkf+jVVYRw0VXX7oPnL/NW2YHxxNbWPBeh
k31IIuB6YIt5xS69KYJztIzTJ+fTeusbeQC3pgn6E+FL1kdPvvQ+VdJkK9eOh0YXvRPbXgd9TRDe
XIoIWTKQVvqSsnwvEDGcBq81X5DV2Indm/m9vwYTY6LJS9gLe6fQzZv7BYb9gVWleNNRYZ/bvCAA
JAsa/yuXq7ON9Nje+KnVDQn7POL4/amuzyo0KNeRQjJ3X/R+bXK2yoVadxbDx1NbWPpBVGZ2iHJr
uHNl5N+nZU0pIXzry6nESAc5eSMevWis9mVUp8gRqtW8S9Nm/O2jgbjJx9E9YHP07kuG9jIJam2i
5zHz/kxKNTtBIVVNVV+tK/o1yiAbPfnZwDb/Zc+GUySMJdKPYo7m/sbpPQY8bdtY2zzCcwnI2976
a9fsoLumyUoX92Toy0LAzSRe7Mh5dSyShKreaoO485lYMdAr4dK07JOAlGNfHoyTdNzmPbLVeDI6
1BdUfEFvJn1lBvd1GFAXUQ4mhY9sye6F3pEIgA5IKcaYqQAFIyQ7H2vUb8ry9K6ThTwuLsMB35+y
J2bLy6YwB7tObEVFyzBoJlokGq5yYym2oTMEm1b22WvWGxoHfI2tvyXqDLrfStIbFum3xYIjyhaW
Vt6zQ/3L7nv/MxhHg+HMZITLVQFtwt5Ma9WE9FLGPN+uyhRXWuQoXoj6yj682a6I+GK6cQJ/Z/Hd
RG2wAUi+Hp2yKO4G5Qf71q+QiAVm/eAEVvcmIk++2H0BXm62i2+zGO0eVFsqr5TypqTr8/WKybF/
tNzI3q+laLYT8O13zHIu+tw2fS06HynErLDuKycd+QBNSpNjyHQX5VJytNFkoBWQ/okGJH00rIqb
iw0+vxgmi6vJPvb/UHce23FjW7b9oYsa8KYbCB9BEjSiUQdDFJXw3h3g62tCL+s+KpLBqMtetZRJ
UTAHx+6911wg2CN/FOsJtsWxalVKD6EOyHsxoaEnBBz+ChLLvlbQdeM5kfZsjeLcCTedEbbHYggU
lQr6SttSViRfsa3ojw1r1PdSy5Sfaqen7YKjTL9SLTNHKm354dYw7MlflLVqPs7bTa/sQnsfqpa8
S0YZg/mebOXo2PWzZuItH5GTvctGFVJCEZRcweg8Y+jya8kWyrYAw7ZBczusWIWC3WRoe/btyWNV
mcO2KPRo3RQJPHWKT/wjnvIEzmYsRSjbzcoI7LBeEslvUV7kVBrLRnQ9aVGyigHPLAMwGYcm9sfn
1Ezrn7lgnxTKszzKpGbVybUe5obd14tcxA45Wlb/rJfFkcZtD1JmxnDne0d9nWz8HSBLJhu1iYyr
ihFGOZY2NddlHcV3ggnjrndGjfOsYdfX1ThIu0nrm9c8bjo3TYr2h+lE0VGvpWGjlINPbXVu/0rR
i24lNJquXPiUUDQ9W6ZZHm4Ucv82RWjy0bMkL2pcVXsriKKHWBX9LQ6XbPfGSCwjbHMzt7SD8RBq
uC5RHWy2HCGsMSRDG0rpJqqJO2AOpwwvWUaAYWGRE3GNyGKyA8C06us+exaWZP8q9dp56PK+uxOU
1WHwVWcHZzJY37q+q1a6mQJOKoosXfqAMJmXjJICialY+3at35vxSMWsmjgmyX6r6vcaNWAbZOrs
ry0JMcyYVRGg9VajBsES01/WNLMfNF8BTKIl0p2SEKHk+1ktX7/KDm0m2TecIpuNsCMJBHjOZ8Ly
yjr4KrUbuuFTWVyIETQee6GCJG2cr4OpNR7APHZunqjSswgKlQCIHUVr0zLLnZqaxg7ia3XAPMT6
i/JZ/VgHcSDWHWcE+Ap1oW1rfWieiUjkVMNnvWtbeugVXeq8Vij43Tow0bmKKm/lbVzKAGonEefb
Zpo6ZPmdqL/3hinviszQCGE04aMhZ9qmz/146XdOi5F6RbSilaEE2EQqwKR1fksVUISQVlPZteaG
8ZbnGGokeRbg+CNr8h23Ez/ZkBWb0ZaR1zhlOtfw6busJgH1L8o5OZgZwuHIQnPqjlmqXH0i+hj2
4hC3srI2+ZJPBbu3H5bmVGtV08WDozXBBoNM5Vvky3LvRvBV16lchcfE0keF8r4pTI5GiIvY0ld1
8zkuJKj5RoxVg5Gp9lU6VYX3L6OWxigfqmCbYyP5fazR8bB4ituMaBKnXbO7UZxA3/dKKn3Xx6E+
5DTKoe9KaiIrYRff80qAoAj0alyRRWmZxvN81cSxdqdmbLZcsxs4kUh9mD9B5WIf6aQVVSJ6BuZq
4ftMX5ozUHVQjSIcn6PCZxiPTrdV/cmhuCbDjbA3eSHRt+Fb1PqPuewM8YIK2WrFDi36y28MGYNC
PbMPnCyMp1R3io2vxpRHsADtSnWWjZcyW5t/cdhtmk6zqS0eC0od06i7Jb9YuVZL7MclzZO8quTK
75p+AqjSxY7OPYraw5uQvOBAvfBiMKs0gqpQRn97N/1Haez/RYL6/5KmR0P0dz4/DTbvLSnqXz/+
0PTM/+ZvRY8m/xcWOVQGKyb6HPao/5OdVlSdRDMZDYTbqHZJR7/PTsv8DFshdj4zuxE179+KHs36
LxMGsMYFYUTyF/+BnudPReb/JKZZ+P9MTM+BuHIIRHAnjfGwbYWto7Tumwsevjz+O+3k/7/6iWbS
MhnLoOil22JOemn20Rb9JmuBQI/ptH7X1n/rzN6DEGdV8z9T6/gJ/PkGjdLZssrW9i6Ry2+WOZIv
lkXGtjV6/fwGZ5roVPmvtWWLAx6i4qboiQ76kbKlYuWST+K5q58IqVmYUyPyeXxbjajPs8eryOeU
/Pmjn2mbU8NhUE86UfI0uENQ6a+6QSp+sF6z0trY3H1+iz/VYP/+xPb86d+JnwfuADmSW/RN2G0S
Y2BFUvXtGBnOOgv7W4JaF17m3J3ml3x3J7t0EhEQq7vFdhw9ULlNlHQZ2sqrowovkJJLTqpnOq09
f6l392nIyE5jFDkYpRDeLWEoBLFeu102pnBW5K91W/uEoop4U0ywxOzbAKeEK97MuBdG1N6YRqM+
fv5pzr3IydgmOa8J6gXs27jrruVSdtM03Q1meE/p1SXf23Pd92SEY4SB3athWrcUnX6nNjN1i9p4
+vz5lbktPhja9snQTuy67Kym62+bCohYheE9KX+8fdX20Z6+pZi8JlW8SnppZZEDM6072K4XOts8
vX50b+tE3ciRtdEns+lvcW5aTLCtpYwEzJUZJEtDexU2AgxpWvTqrrefLeheOSr5lK0x0PLMSZZ/
/1FRZsDvUBK68Al4iSHeSsVfGgS/C010pv2tk+lDtms/E2Hf31LluNO01yr6rmN36mviMKuL8TfO
MgRQtQ1zQtsjZ3R1vd8NWrT8/AHU+Vt88I3+gbx3sliq1TG7lTOwXIOzGGgvIisbxaRpJpe3H+xn
v7yFeaUUAouIEhVQ7fo6NFlgZn4+F0HtiMCFQ3Ph41lzD//ooeYR8W4IYzhLYaxURmgghrfQyK8G
IT/bFf1Fi8tFm+KqVhfEpVE4DUG7LDVkf/0ges/nCE2NO+wsvVvh/3DTxdPP0jSheUpXnRM9iyYg
/yd9J++2HilTHIjw1CimbEXizMZxSYTNTva7e+HEv8g6LieH9GJkEJSybebGThrdyPe3tR3vw2m6
Nltxz7aAc4a/6TrrAO/ODUeSAlRFXDc9pBgC920X7pnAD1FORKgrnpyg22hqtXV6aCVRehuZTgfG
y14babTMVYLLqUhW2HKFbjuwwU7F3uiZWgi8LpTW32pKfpdSsiTYES7ytngcq0uAqt/Q3I+a/mSW
VgZO7wZBCC+ezFvBpt1tUHwsKHTWkEIWRPtSNbties3dcez7ddD7l7j058bC/PN3X70RE0XfY+x7
yFPXNen/vMo2n3fzc7PByWwdDyrh4AwxlT5kz/DtnqQ226ll+fL55c/M1L/78bsn14sMvHGpVV5V
qeUiBcs3EnFUAS+TFLiAaTr3CiczdU9iJC4to/IUghVUH1iSdls3qX6DGta5hEs6d5OTGVvLtdHS
g7Hxxja9rqXyMMrSDQX0X/sMp25OVt0oTlNZlSdVKJintLijXiBwg1Hdff4hzjz/KehMMoQtxVrQ
eGQ/Blcy0CYpDeUhSQsj72u3mLc37761wHurrEylBjMxepMkITKsSaRQL3VhTTgzDOazxPsbdI5p
5D01lB6RSwBN4FTXZPUvfYJzV59b7v3j2yJubD3Fy2KK7k1i56YZ/Pq8ZeYW+GDqME/Gb+aEI7Km
rvawMkG0TYzFHyfPD30Pdu7bYMsXTiXnXuFkMFu2lM759QpTZ0V3GXc+JbP90+cvce7iJ5uumKKG
QnfayiMC/rOluHgxFtOFaUKZx+pHLXQyhlNqwKj2ilqvRWnet8vMWsdtv/P7qzxsl5LqvwZJQTUB
0nE0qa9fe6N/jOkRnZbNTVXHX5cN6MXBb8blly5+6u8UaFTDJrXNclEpYtdhZkSGRDcvDIV5s/ZB
e52ikjJKTY2BgnLP6fSOfHqx7tPkvkriQy6bT7KkLorMHq+zvDH+I/etfx+HjJPR3ZgmcuuExmJX
ej0pzf2g69WFtzmzSsxAkPdDzymsgNxcW3uNo791eefqtfVWd8qq0PULp7lz2znjZHi3+PgG6P5K
dkJ1/JzYUvUzR1C+LToQ1xjKjaQjK/XathxKmaqRssjEUO4QA6fHFuwgU3Hgr8DwVk9mlk9Eq2Jl
1ceCndcQaGsEFlA7esW80HvOtcg8CN9NRsAYLCEkufWGYliXUnXwcbuLyvyqY3B83kHnjfRHXehk
skBD7NdOm9H72fZtA0OZjf2kbadZj7JOlaxfiR9mBLb589vNT/7R7U6mD0pOMieXqtYTqbwAxEX1
J8TwCx3o3MVPpg9L1UGGUiHhpVacLZsEDkQDOeLC1ecu8tGjn8wTikZGHPVA6xl2GEE1LmLajGwc
x/Zo/aXWOfX96WKj0W0zqT3KWlDB+aT5bFtNL3zqMy+gn5yl/Eor20jYjQfeAOC1lj9nPsUzqaVe
8KE60131k8nBFtJIoXHNwkOqY0+qwgHWC9rWtsPkqtGb8u7zZjr3IicTRWGhjdLMuvaqSXtIRb1p
69abrPz2a5c/mSMKiXBInbWtpyXEdyRwyQ4FX3LTv124/rl2mvvvu2E9+ELrfDuqvbgQ3U6hRgZa
TY6GF2HwVkcH9tIHeCpbFbDp1gryVasmFIj1cBeAs1Wu1E6daxgmBXC6kx4o1ckOOKoVuFmY6RHD
TH89OBk0eWOUUJz7matrlDEWUjVuhsZQV3kpOxsU8w9V76N6nsB+SplNqVtXUzMj+ypnyKYBdDrA
+7SMeh1kmXyMSpDrcahT6lTKgIRmdUHZOyklQX5ypSmjtapDP1w7Rexca1VyWxVyvMF3EteRZBj3
fdt232pNinexbufLPgHeU/YKgpcSujZRSNhhn7fwmQaeAVLvG7gZKO8bRVF5UJuPOJPVUIqyVwol
V/O55vN7nNnNaSed3QxLW++TvvSwqI53YDh0ci3a+KvkJEUOvkZ5W+nahaF77oVOeryjpwGeGGPp
4Xh9PZUUHZnadT0WB4tv9fn7nBlU2kmvxwKhaVWKsDy99J1925HXcqhnPNQte7wv3UI/WWv6OtSp
mzdLL7MdeC0EDKgzqoLlANP+i7dQ//zyapemcIjk0ouUBmKRzSIDGEnYxrfPX+HMh9BPlpgWDbHd
DDofgrXeDR209lbVQPyI/HBjCmu6sFE58zVOia2Ciu4SDE7jNWV14/j6dSNivFT8C533zOVP4bMi
AlgxVkPlGbXhfw+FlHixFVWrII3yL3bZk0mu09TEQkxuIrSXHdxntR/WBDxZstB8SZM+fG3NOfXH
7qTOGutRNT22bbsxj+4Kv1kJffwWO1+9xUmfmiyzivqSW2SWtBFTfdfF9ZWU+lc53ILPu9W573HS
rbDA6AKTvJkXp65K8VtMGeGFETG39wfblllM+n4uRBwnjajeTS+aevLT8a9Ac7wvPfUpIU8Vwqxq
isc9HI1td5DyzdhRwxAP1Pd9foczk6x6MpHXjjT5KCQMT0qpX88LyRvAoWRtsZacZAsU98K2dL7e
B42knkzmSDP6ykgzyFSBhBmYvaKa8BdetXsnN4h9IycfHf9rA+O3Y+671b8WVA11Tcm3Tsr2anKs
0Q2cOtoWaWQvu0aLv9anfkf+391H1mxWJpyx2aV2xmLKBTZotXIcRrXefP51zvTa3xjcd3eQHOr6
YDsa3gCnwpCaqzy315Lq/Pr88md6rnqyXAQRj1rWo+E1I2UHQRJmK2Eo1YXPcO7hT0c1Sglkq53h
Uep/BLB+LKr2HhePC21zLlD8G7j+rnGS0JErLTIJU1FYhnZzHegUWg9rPGHcvLE3VXslEckuAcd+
3lwnKPd/n81/n3nf3dHEVDFENGB6Ij7m5regKJeyTX2toG7zgTDTsimvcqrhbf9aZL9U7TXVnmR9
Omjmji3MYv6/ah9NyXryL0zO547byhy4ePdIeijAWcSZ5eEQszCB2DjDX5PzoGNw1eL2I/tHciM6
+Mkq3iX9NcU4bgEziNpxF1oTtT9rzILInVRmfqGVlDMr+D+MeKnzm0wzLTybahcKIqUSfyWqf8Js
l1NiRGk4GsGXvMJqw38h+rDRcFeraoDmeJBBp/j8Y52J3JwK5nO9pXLfzwvP7G+nrmdfP8EOIb02
K1ziYKl2z0aZrT+/mTb36Q+mt99t8e4zhAg0Bpl6YK/tkdHU1J3vDZGbYAqxJMH4SizUyhh3Iipf
Q79/ANiBpjcsR4zYAnTBVU9eBScXFfpRFlAeWKY1Nnay4rumbAarKpseRIaA1yixQkhmg1yR9OYS
c703E50xTldqMltlFdjR6VDofcpyhYExZhlO5YUWPTNbKPM4f/eOgjoGg0K63JPk8C91rst0bCTM
n7fguU4z3/TdxalkNStZUTJPHcOAgnKNLWxVLIXm1K6KQd3X7nIy4Qm1DGVO6KmnGdW103W/zGpr
Do+QyS50hHNtNPeP969hNahcpD6DmiR2g06lsV9eCsur5zrZyR4masMJcxqevlP1dheKSbkHaVPv
LCmp3TKNAg5JTVliegK9MR0n2hBQwjGG3rDXhRRtwrIrF5Bc8a8mWHDAzFNd29CUNmmUTYc+bivk
0Z3OTgMrbVBt2iWbhHPNcrJFAn7gt1Rjph74b7dwWtwbL0XwzlwaKPEfLR5NE3bmdZB4waBs9bx9
AJPz/HlvObNnkU/2RjCSh2xI28RLS3uhDYGroH7SDGQ/lX7swV6I5OVrdzrZHcmDQNPWEe+auvot
LNCR5OO4FrZ5FTWZi/XWcyg1F9bNcw02j8B3XVRLoW3p2hB5RYOESwkqZXaYuhQw/32a/WAmlE9m
CQ3CQzkpImIvv+4NPAYEoDFcdrud2a4zQ8bKR+yD6JdjKRtflLtEmbDRMpZtCEnBfLT1cG2QFEIR
sfAHhCDKvYRP5hQ+JD7y6vLJmq3MUFpq6r3fQxbw483A/xvt+v/dQgmsr8138tyA7xpqILofK3qa
Yn8ovyaF5jYyEOTPP/i5j3AyEcU0kepHReKZmXoYGvx1RXthCjq3L5JP5qDIQashQQFmBvUy+UZX
Glf2vSqOqBH1YiANvnlTdhdm1HMvcjInaQEoO8B+SHIQdVLnFG1KoV9IhZzZQMonswYa6iQcAY96
Br5+xMSqHVYkX2l/zTmZNSj8pogcco4XI91aObT+zGKzLnyCjxsFw5Y/ew7Bujzj3Jxg7VNd5Urk
BXLw82sPfjJT5EWVJVmtZ14SpiU41R7PtBEJ+edX/3jGw2LqzwcPjcI2Ra8y49nZNyIx2C3qwWOn
iSsr1o6JmfwskVd+fq9zjXQyUZQQMCSz6mLPCouHqIdzBz/1kjP0uYvPP383dv1psLVhAqsoauBz
ffjDRsr7xa97MnYTXaa6D9sFD4BQs+oHFoXM8dXt583ycafHhOfPJ5+ISiG1ijJPr/SnLM5fdSNd
hSqCwM+vzwLClf45Q2vOyZD1AwD1nZlHnqxKm8oajkwGhvk4qDujAnWM0DbKdo3Y8VdLMUF/bZ9M
GlEFszsGEyJheQkX8RZStquY2D1qGH6gQW7etOSBi1BHv9BS46hyIbNFCGLCc0TwqGfjrh+eRomT
hwYWWILPay1NtrJaAuR8Bv5OHvM8sIo1rrhFh0vzep7aG4tDHHFufjJ1lKIN8o61pdJCjhPf4Soe
fEsHCKvv6/aK31ETfWGp9bIv0xTQKpBg/YZD+pGFw/a710i5s+AEs14gyV7YhelWMXppsICAEBVo
3DxCZbX3RlBRh7qrs/Fg1D/ibEd1oJVZVBSUi7Eq1qBMgDWvFZEsJbDcbAf4HRtmCY9gKIIKNmtu
R/Tzi8h5kmttU8blsoQZX+Vr07+O/V+mUa0s5ZFVr5fLvY+/bYe9YWahm6+rPRl6B6ADrzqvhaju
sQtJbwqlOxDgePJRDHbJVaLcKem4VCv+z5iBmihoVfOJZwhA09ghzMUajITyXJOeMHPjpVCQIenD
JqtyjhbhagoUgBKot44NMYyckyAcEmjoykpMKmV/3XZuQkXILufETl6DYEQWhM5VXkfa9/klAUGT
DG+WPAoCFhcy73y2AjV8RfgCjTEGLPkXR97JghAOpK8dy4g9aGER39b4HhAZ/nxczFPcB6PitEg7
yUKsDHIOIL3uPBI+h9bvpNqyABy7THJTvnCbMzOsfbI02EVt1hRPx4TPzY0GALZkNzzJ4FobGZkr
UA5fuTCTnJkDT2u3qwR4St417DFgXezsgjI5HWzIhRc5M0+dlm2XnXCAFnG+pkjwPgyIO3fVNmmz
q88/x5nSXVzC/pwHK9LyAFa0yMsZD6EI4WwPewZc2BkrxsS8Z2qS20FeB6a2LjTZU9rHz289L6Uf
9YSTtQNcBnVP7Cu9qtPNFx+K80Opw3itJ796QAnmXNvdeKne7ex7nqwmIKslpRZm5GG4Jh8GxzBu
ZaW2ge7jpISWl9hlXFGpgeAKc3rgdLupjqdVljoYYQDLw/nZsS/0mHNvfrL2WCaHgxrokyfHRXml
q2p6LQWTfD8mOtpR2IGrLk4v1dieG3Any5CdIH6axjj3NDt5y5r6sbGrTQ3yF6LrhT567n1O5ou0
1aaspljHU4LEWJRMTxj06obbDI3sqZhoLlUFt7DPu828dfyg25zWe4PaGX17BiZ3cvta6M314IgV
yOQblNJw5lpMnBLMnfzha5PhaeG2bcFbMNIx9ZKheMnz8kcmq98/f5UzY/u0JFsL60aycXLxSgXL
u46Dr9l/t832Qjeb57qPWmruEe82Z/htJ22sq7HXKvpVgNMPC+iuTYMb47evhPrdycf20nbnzG7n
1Ja1iJsa3piSkp3ZFtM+q3YhBb78UY5XKpJ6SFuzPfbnDfc7uvjRq53MHYpvz+pKPfLwHbfuDQAb
P804l/+ScjsTqzzOS3DpzGooW1TdBaFnLKKA6YyKAuh7ZqIe7aEmXIpNz7ofin4JkLNt3abVowsH
tt/p848e8XTCaUYwIqWDPZCA2G+w4AeIHRN7IfJb9j5jCTmHXVj9Q4e+OG/NDAOTFZx/5kA+6Gm0
Vyz+zeSVnChjTvdpnGz4CSf11sxWiZWtguIprPXVvL8ogog9FBAa6HhNT1SqJET6JnfPfXdhpTjX
WU8mLTOz5NKIeR8yey3hrdiFQv3559QNa56NPmqtk1mqdooalGkTe6GdVVdqWyVQt2zQcZ26NTXJ
utXNwd6qZvKSaE23th2nXiWA31bKkAYbKzfuIOXBmggd0GE4MQ8umIpmISLM1kq5cHYxgxixp5Cz
x0QF+NFKffBQxEWM6zVojbxRMkz0YnVhIUpeh/JoY1zfF9cjGK5FbCTVpi3AGDmK8hPD8OSg4Rq6
qEqj3eIv8xoO7NlsVeT7GEL/pq5r6KRsC1yhS9O+VSYN8xj6mjo1z02c9+uQ+sw95XbSN70R6XaC
1UE5eYg8f0K9ZKUlUfsprNlTFN1GkjHNGiKHPEcL4sOQtEXc1/KaiuFgjYtA746YShCrCaWDaY1Y
TYBHcUc1T2ijuH4dezm9K2Q9uwLrAHe+DvvgVk7V+M6U/acgUIFNZNAU40ziDKRgbDBM5rTGzUdd
NGEqsSfAd0b3cRYypuF2yKXUnUhoLnxd27VZEa0KTbs1QgBmUudrrhHqML6bwdo2TpDvKVO0KjcJ
4BTkhbZHUhBskqr6QXz7LSmHaKdGKbWRsao8VJgk3chDqx2xVqr2CVC0nZzFfbnItaG/yeW03Qyt
6Lbkz+4FNjvLcPT961Cqx7XeSeY+8af8EEv43pPXrh45g1nA/+3S/BGHrbKZSqtfRyAEsfvu9NVo
Bzk56mLC/7xTbhA9O8chgphJURbZpbZd5kEwrcohfpLs6hWHNTwiE7RZTVQsmiyFKJJfySAAXFhT
y6gdd6Hdb1UcThC2bLoo/o69e7YakamD1IJbJFIAX1q876p4O4WWuWjUntlBi56Cvgd9wcqfVgc5
1Ii8OcWq8vOlmfZvs8tTadWucDg3Rf5WyayVHcFSGK/i3Fg7rX/XUxIV9M61P7YHPNolNwmnN6q/
9M3Ipm3y14H2QyZRoViGWOjaWtPS9cgEGegzdnztc+t6QGmSY9NQXYMC2jaNuagRIGj55EYwAfG8
ccuk2MhOiv3KE14Rbi5eWjxoAKess75egSWkjuqlm6yNxFF6AUFuman61TSQG8OVhn3U3aBW1zq9
2KzMbaUN1Gdm/kFL+zuVKLjp5P0Suvq4C/oSv0Xs2jCkGbqjH5qSG+G2oAt1y1vbSgXFSQv3sHvd
rvihx+mLylCvSnM10c6zTYGRP2DBiNc8xna+5JqG86MH3F5j7OKMxcrw9bn9eoUvGY3b+VfpkJsU
s4JadEvapGELEyQ3zEyL1MHzp242GFMtRhTeeo2liJLsqvglU0ok9WREjeaK0NnQ196Ik0OTqpAK
YB3xr6dqn3P0cECXSATYBKih1rpvFb6G1uOnty6BzDdD75rNdMvfGOF927w6terC3XV5jzZ7qu3w
IGe/gJC0CNpC19DWpforAci1JGwHM2nTm80Rqsqub0djfnyjpkZ7UmJ8LJMbvr6qApccrxSwZ/O/
VgFWwcyaVkHmbzvcgC06lDBBD0eVusBBG5XcTkZ/WJhUis5fzFRxDe4JzesSQJKSj4A7ZZTAIwYj
CXVJntoFkz3KMet739XHOh8hsOJqVir6AXsvF0QvotPIvgp1eguZLfK5k0taYR3lAHfM9MYC27IO
6WwAhrejPSyjLroSvs0MpGzjhPK3jkk00NdxVC/TIv0Lu5k9z1kqyVXtlytRM/rFOg/UHZbqPkYN
dENeumgODj4tWtXe8o2Swt9zqlVdBqxQnflHltRc84cfG1u5L8s7PKpWYMmPilzO/S0lcB9hN90O
TTd/MFsPhqUVD29t4P81Y/YGBW2o9laJFg2EBSqiPuCf4SLZXwQd4yeSdmHmr8r+cUp7vAZFuUzb
csunm3cpgcPJQx5f2krdKCDzFCxpouQmjHZznxnE0BAMAPwZTtYvE4cwFZ9o6LCuFsBXxn1xvkyt
35bt7TB5Vj77Ew77Ev/kZtypZrTWaLHAir9JbCPkNFmN/n2kQQujfj8EFD2PbPpWg8cQTKBFn/8M
qm43RPB8iCKR8cLCVFk4TbjMhbKAJLKYx1opXkSGV5E8fMtZSlqc85pQ/jF3+Gr61hvi3ncISzHD
pvIbl9enp0T9huRrWWToC3v5muav6C/zcJsfZb5JUrE5kpZ5CjHQkbYJh2mBQYhVGdsme9Js67ll
nPCJ28l81S1/2WX9LkYVaCZvpqwv4GQuYNTN7Z73CBbL+K5LH0JzuqVEGBi2uiuAws2fyIYbJ2nT
D1WJjoFRmu4wTtES9uutxlQQO/IqsuFqGslszJOKbWfG95JPUI2kVKThq6aH+XM+SMtBjm9A/N3U
Srym8uaRVA+hf1u4sZqQnBy12T253etjv2tz3aYArpHuKkEXzZN8a+E+AkN0Wva+KV8pfe9Kow9B
BrHxylZguyZh/5jDmoXN7ehY8xodyDEmWmi56QMetCyB9D91crZSFpjLKOrUdRAqm0HpD/Djl3Zv
H1S9u69l8dQXzd2kSVTq1mtAGhwzGb5JEHrDIBjrEWcc/RsBqZfUGb81YbBP+Xk39oJ8Zd0dS9P+
OWbjdR346yxXXtBJPuBrgv0Nlbm9Xo5stdKVIaATU6WBgVnOLG0C6UKhWd4ZZfPIupk/EHHddlGL
S53DHBFZS62NgMQNLEH+vGnDRDhdFEPqsKNKHpUCG2fZj381lnJgNxX8dIL4e69w0GuS7tFKEn8V
BrCnYuKaZlQrLgi0Pf8Io7NSqcjqiRlqt8OsmfCe0O/jzL8Jyn4fG/Eh1evXGln0ojZNeTFBiV1o
TfuA+PSmzEYWikj/McQ9M7r1LAXjPlATjC/alxRJOEpqX1/rmTxiQUraMBycYa8VZnScJBwSwxKD
02kEmdwUBnnjIApebF8AurWHcK2MrY/hTKa4fUSQGPVXScFxMk5DsEqxqrOOKZWx3iC1DUD7airV
pU96N/hmyIbyE1sCe6CCOSz/SszSuLYzLXhupnLchg3bphqqJsl9KOSHUJ19KoWpOct+kNQ7RQz6
81iqob+b4kJ/aySfXZtAQ/0IUDp+iAu7at2YwjS2uZHhL1OqKvjAQyW8eKhGfUVGm/2S1PrTcxyL
FgclR1c8ZxK4BYVtpIDjAleeLcxAWNUKu9o2dwtw/WBuRf2DV8MpM8pa5wlhsf5SY8uxwvi9dJ2y
6PuFBLPv2KVRvRuLYqTMAlu7dWXT+XQLYKRS5O2Vb1g5td72XO0Dsyh0EmnjlHiP9mOCd0thy+0q
jiPOSO2QAGwauluZrNNSE1lHVfpUfKOEJP8W1JQmJlbxyxY5MdlsYM7VfrStHs72g8ZPEebJrkmb
FCSg1h6BMqlLS2LeH0Fzu3phY53rz74pfm+qgK2trHsz8EhdNyqemX4Lqg40qWES/50PDh36nwwL
+tVYjuoSw1sBv3HArzK0KJjvU1jDppwtISc4vBJczzLkZWDTw6oCtomPltIUqmvwn9/boe2ehm4a
jhn1fmtJq7SbCCvOeI1CS7rXVFV/U/U6uNKTajpktQrzWpdDmGqSNIwu/iyJK6WsD5Izc7oiU/nB
QUn93qWG7zaGUI5ADWFB1ra96gxVuTYtHEcVW6fitZTloxAa8/UIZP61xypnLWuxuQvrPt90SaHu
xxoirFQHgolGG++zsKvu0OMgplaJlS54BQ2CJ0vg2Erate+P422v244LzT+KFl3Uyc+KJbWrppH6
nZ22zaMpfHkNBTi6wQbxu4L5upxZN7gO1CtetjmmmCEsmGHZ2SjdwG8ixZk0OmemYzNmQypf9lDX
lsZcoG1CiYbO1pJHbZwbtKN3sd0vMUtYG1hEJfb0IKvwqjXo+/bs94phhBfUpsM0wtKmiu3oJFeO
Xqy7iQ11aua3seGwaVSxveDs1Kj1fdzpmNX6K7wg/puj81iOG1mi6BchooCC3XYD7Y2antwgSI0I
723h69/B24wiRqLUDVOVdfPmPS+eR/AyDDy/XmxmeqkzZu/QUc0L8OZp4z1F+XxtSzC0dTQ9qFi+
SgKo4WvOvFDC2RuG2MdO+3AJR91YIwWermPJX24jOVepJvbQe3ehIj178uJV56GvA7BzK0VLyIMu
/oEk/XKEBkCjm9QfImnRSsb3HI6Yl4mn0U12prOuF4XH6PwY9utD9FTky7ZgOoUFwHJ3onf51qRU
u96b1+SU511AGq7F7IMTjPBuL0TncQl1LFIQ5VmK7toSXwkLO/d19tJN1S6DTUiYUqVDx3KhXJi9
c1MkQO9TeHz3KhLuce5hcmRmKMVGikzuDQuc8qYPNf1UlqJ+kfRHil2xDPfc4YygvHr6O7rSvA2S
MK/CiG91Ft7sKn5i9ohQUyPdZfFEaFQKvdHSrva8KBLxkzOW0k9XAurNqjqwEp2M9bL4rxmsu5qT
a9ZZOztBzzfCeUMcPeGqZvWYippJZgd8x2o77O2t12TBzObXq+FN8Re24/B3IoM5sCoSndMCLSGC
F0BYV/GbjQRj5gTGAWKj1gdW8js2Ng/RdLWEOqzOK2gnZNkl/wzBzyRte05EeRxkzFPaOPv1vrs5
EBLHCVlcawG82SNGNl2IB07liI3Y+Zhavp8dkrhNMP6ezKs96Qo7ZO6nFAzILqzMHkBY8tth/jCq
pdyss/ee7Xx7mbtbvzVawqMo1ediV6e+4PmNS9E+McmVnkyntn8dYaQHERfpSz3Sl4OwS/6oNh1t
5a4Wzf4lagQ0Ve+k9e1ByyYipse9Ow4nm2QDFS9j0JCmvBbxya4Pc90fzGQ769F/+TCQbVXKQ1hp
LAiAwHj3v10DI0IP17DCoED2wZh9DW3unm1GefzQA0DXkevVTjl77AJgrl4r1jk9a9wv+qAzpCmz
ijbOol9aocHm7YvPseiPhJ+f3Xi5pU58SEbrZy4YjTKhgLckpHZRfuM77bwhTQOdc7BlL+SqR3/J
NVlD80ONhGvtK4+rs8BuSUpmbO6WGrTe4HYspnLVb4CgcIC3zKDPXGuj2fNLTXMBijwfxtkvZXfq
yR5pxvycect3hCDSxWAPyyq6uz3HKIvNcONEzsNthovjARZr1U3q4d2tOopDnj7TmO+FoZ8ivVzH
Kb7hmh2KhdhXZ/Q+UwbXN25Oe3SwOGsWw5kqiWyHKn8AMwpmWwfgCnyzMx9GZJ0EI1ebXnOPueZ9
OMtyrydxMaP5N9Xtl8khDi/OhpO5hlAwGXIhHPK1ipqLHK0rprCa1Ay0oNzJj4kxP8ze24us+XUr
tE4R9X8QaL4wGzLL4Ny7fPi0PIpvrkQC9rZwrAMgeAIgCSWZV+K7WUQvM4m6JKAekiw7jEkLQ56E
mT2GS4vHVgbOrIB0y/bZbp17T9W+SVL96o7djzVl88HyzGVb9mZ3KNCmDjSYxRb7LoVC0xAFEp/6
nkp4Dvc80QmNgo7EYbMkdElyMzVyMOzZ+pG8x4VtaDxLqKtk8qEHlWF06SpvOCaDVV6Mymy2Rd+0
T5o3W4FWqQ6nlKJ09ey6/mMMafmcuFYcKDDlKhvfhjnJr1a5hrzOhnEuV8sZ35JnXZvBDwgwqvTH
dZ13RJW3XM4StlGlPiY9wUDpqfyEMue9NZNuHAGn5X5n18OXU5ip2i4gtiCckwX8M7VTtpUrt7U2
88nZoGllu7kILXQvczw1Hdul3cDu2URgL/9wV5tv8smxtGaCCEiYq3qz61WZ3S3qyKesy8JDWhiC
Thl0jkUvF3Iiun474PwNGmKwqUNBj2wGwyV4nnSbB0CpGnDQYEYflA3jM5nEJdIl5ByD5WorE/eb
8sJ5Goyo/RDDQiDP5Op5s5laI0yPdWo1JPlYkihxptzyEwcTjru5MwU5YUxsm+1AiLldpXuqTbxr
zQCQRda2ODWtqk81AKrj/52Vk5XHNyUNPSih1PhQQLJbU3jDTh9rGuqJ0/rkU4vbMtTOVugjSY0I
SU/eUrh/k0n8icNFqW3lpvNWaYmXBJnVj5LqzGh3XivMnopFj/cuRzQPpbcODBuDsaFxIojJXDzo
OhTBqAQB2c6TCDQdblgV2ZhDrXR0DlE2JK8tUyx77I8K3kOiHdoFioNLAL5PaKjmVw55yHrDGEqj
DP2S6bPmm72ZE8Of50QVMdf2HneR/mmDy7gMU2G8pXIig1dL5+yhOVW4rdKiual2/pHNjGrFN6gv
i5CR3zHs8Em6QudrsETJ0g+7S2/11mE2dPPWtlFxw2VtndIMCM4wSvO1rfr6MncJlJgoD0FQwvKI
mJTduDE7i+ib3DezUqIGY7teoBqhzjO0hlLJAt2EyKUOw3iWMRhvLhQpmFu2uJRTVwZulJW+SnCg
2KqNt1FX5WfBeMl9aktM8yax4CavsF+2VOdFU40HADDNNlWOQJd0BgCSI2h2ryHWmzqv/Ycniawn
DllgYzrR2QEx/+6blltYC7tSgbcijny5m0UocL10bWZsjLgtwXImOixFT1b13zSaKvzsrbvFJ936
qgLv1WVRd0pzdOBcQN51KjkGnSCldttC2fiWA3N0Ahr8KW2xcW1k0S4cP4FmPJfE/HwI29F3bEX6
va01GlBOszZ7MTKTnT8s475ZvP8m6KJBocc8JWj+vq3LKiC3VPHcRdUDpZ0DYW8pBIC69u2MK1qm
/bBF31hrI9jq4+AAi67nauvZnAFok7SfyoAATqT9zL8G/l1xHXddAgKuNRZj14aOxT2NuqszOgSA
42i/eTnqhSZcO5AamCcC5Al6rlIXzU7asHhneompyALZUCnCP2v+1F0VBwQMqF3RTQNxKQTR0yjq
4I+GXcIV0tntXSYgdr2um7sxVC1rclluHK123iHTgHGrAcR2I4nHYRwPX4WKQM2YarnnoTWQmEQB
NbYrc5N++UagbMWqbP1sYUi1yO1/WpF2J6k0StEwvE5d/RspJJGyuJZF++R4+rVrjJfEzoygWLJH
nc4njnDXISl+24o1rWj0T5lRSecZ2JemiSgjauLepzwtfc0yajLXG5P0d2apuFxseqZ44SD1rDTt
3MVxwoxK9pO7DQM+cfeyhAbbhhvrkIervxn1c+W1jM6EgWUbByLdIdvmkAuE+ttO/QvUtXvhqXvZ
WMikoRdMbL/FFB/m2qw3WkfB5mJYatP6QA/8GAq0zXYtyJ3kpc0ZggAY8cZ8Skpk/PAh8sXmXKnz
Sfv4Ei692q5tek5tHQen/K2oo1dtMG9RXr/llvs7NfJoudk7aaNoQiEwmMimPdwucMXgoLynJVV0
M5bIT3Z2HdaFl5DpeuMZqiUEqwTEYznPpP72vpBIq3b9BpnmRhrfj8qmryqaPwa1HNtJHvoF8bFR
ztNYpjcmxn6jWXsyYNjbXbKr28p+ddbdougAGk6qK6BmwViSSb1bqGURHUmVzihBJL0hE14eNYHr
EcPg9NoHeskfun6HImxontLGaSWyQugZBx4m5jS4FrTooiOW/ejKJu1tZZe+F7mzxvQCImu8EUmG
aqGLtZsQgjGQcUo/0E0KP50gjKDW3EPBWaahaQFh99PTVbZlXp3duy2e2tG82xmiZ2mIW+6SNQsf
8b8lNphCXuzPRQCzhsaC65pY+Z0VAw6vHZAlq127yNiCkspguR853JznVPc2YRq9ae3yVpjgk8KZ
LL24alqWawrp3MWyZmd9djOzwt4RyRzvihoTIDqtE8QhUjdM4wCCirVlzjCHJqySvxNo30MVx/2N
QE4b9Q18fS06mIzDoBHh7v2N5NQejES+8hS3VOBTd490OvhVqtESmVcruZ0s/hDFy2tvUWLGmVyC
yWy6F0Mf/mPOlDh0xzE27Zh0AVYreRocrfSJUsZ+iifuBkroXk3JBPE3lETVtwgeNkfpfSzBsVC+
eKxMrXGiB5xt9d5wEEIrq9wtwNd9FjR4apNevAhLzZu4bf6lccRiPobbaJLtiXJvvrPuO//1qrOe
nUJDLWxDoTbkUmUQcN36bIPjBJ+o5YeO0dvAzR147gYKgqCJdKQ0D7cWAvAfWWifzUS7oYji7CVh
Mj6owNRsu9pThA0YwxflXLSDG+1cES1NQOnNf+PMcHDRRQX1awzFsofBtTGm/FMT9XzTB/23nIqK
5l1FK3SCEO+adU3zviEwfZSCw392ViPi1mjxSCF5M2XGG09M/yaWMXuaRQmfjmZ7wAXB6d/DVDml
U76xyMLbDj3kIdaBMhAVnVUkkTiIY4MVAp0SlmdRaLveDuegiazsqrO9Pole9T4iqEHbE16OM8vZ
bxdXsIhy32GwWASCO/V0K4lI3E8WPh+znz+qDnNDrUfeo/E0TnuGDADjdBd6+QTgU+Qd3Ha0t6ND
+4stX6dBFHt/QjN7nqHxBGE6rOBrWR0JoSZiX5jNPeE/tJGtE7aMeUukNhukIjvMSONPYETZFk+w
ONHdsSlowR9GGgs0WTjmlkqfljSgss1Q59MTRJq1+kUIMG0rDUoSvPzanMzN7Oq/TavBL8Jcuk17
XvvFoaToF0Ev1BO3JCn7LUvgU2SNEjm64prhCtjOtnYDM6oQbj1MrIU1rVx5sSv4jiz4wxsHku90
omtuDom3w8n7h5T1ZK+6hGjz6q2Jp+8oQqmqRQz5MKk5VHlwF9nr0KzGbtl2nJq2uu7M+2ie/iNK
mCZNuTyrnjwftxxlAHllpFNG3NlY04prCzHfHXLoN/3I7dXlpG+U5IIozTO3aRnOHK2GLpBtNW27
KCq4dVbkN878LRNhBY6EUEL0W7jvO22GOideM8+1TrT/Sz8qhsVvOr5AmGkPuzE4oZJ1ARMideOt
ElBLS3fck7IwUZihlisvweZLFeBzsv6kqAI1rthiZ4Krk8j4q2srCCpak4ZERmMX8WpjSFbAPjHL
Q98676Pq463RDRccFCkYl6xGPefrUCCbvpKYc3WtO5cGpLXeTa5a1T1rFst6Wk8Hs4qRN5Yp9mvE
YGrIcSAGQLxleaUIJE3UzkkNcRJKy4/UtdWjLaSNG8d+8iwtDWSfQuy1xL0G7NH3kr01JbsdsgM5
8TBNMDuQJbpUpHpX1cin1yPJkTXVWR+9fGdYHPTDAkK1IcgfcNJVZoLpFCQL8HDIsNFn4mls457k
4F+rf6nFFhfn6j2GRIBAWEGwxzvqc4St/FJa9dkMcySZUTfYHDTTr6BtAWzCL80ZdH6zzPZLK4T+
qMIwCsw+LB7FaNKiDY3hqjtxtweQmfuObff7Zoqxx03ussmwFeymeRmfETPbe0KS217rSuPVQd5D
HG+Vb5sEEGgRKN8ptV2CDfFTD+hh15aAiKDXC3ms86wIYIItZwZgVzu3UaB0pMqPKsGbOlEyRNXw
PDVJceqnMt0NmQi3BkHrLHRaF6DGZJuqjryVadL6Tq3jhOg688IZYr4LmhZULc3Y0lvA7D7XdvMo
J9GfNG/UAOAYER19pzlGYe99GD3hlFbWmXBC43JfLcDuFhAjuyxysx3YcvkIhb4yjVzr7tWGPHoa
+osWKs+PSYu+FSOfIwUu+Ru3ob0x1NB8jUjNICS7+nmlEBNMUw8gZsOG3r7K6VrKwWCtLab/c3Jm
+gVjt6cWQWzSNPdHeDHgYq/UX6qO4JqVCevTQFEXtOr02wlTnEyNEftzWY5/skycaZTfwthDAnHm
RwOEgSH0kUsCevFChav+Rr3l3VVBV7MKVXdsUd1oGA75D41SNzrZnTG576rVM9YzB82txnk2HEuQ
FJ9t5Nln9DM5bjOkynYjWlv6orLlI+rJ+9LTpvVtD3NUMlfR0abQDkACU1GPbtNcOz0kvIfai7Yt
AEKKlcm72bPx3xLxflk6GbaeRmcY0g6j81VKoFSbodHoCSmzgg1ZtjgQci1B35sn/TgS5eeryR03
syinbSjbdqWaNj5klHrX1dj1Jm2eAicz3Z1q0bHnGDTKRs9K67KM5bK3e5vV3OtdkBdLO187A5tW
KmLG6+el25dR1r+lrbdKGaEcDiVAuxdoXuWl5iDwn76I6sWjsv5gBtB9wFqJg74d3vKJO5wZWbEf
INnsjdxaLjxU3rtKW461INv2s9POPuu1fXRnqDedqZJAiQyYRdcMD9DMIJm8AfUWumb9nNKVeSoa
zwXTCDNQH8BOCThVe9025bcyS2OH3ywOIn1Ot7amcT4qScjqaE58WwCM/ZH+GxixIv5xm7I7UOBb
fi7j+rXy0jaYkGkIME7H53ROpmBSWvwpgD3do6GwP1TSDbfKqya8DW3F8UvykBS6FsxFbv1xhtF5
yLISL3UXOz9mIdvvcHGci6Qj/QDWaH4qT8/uKrHxHxVQhZYi8l7Cqu8+TSta9jjdqoPnGhQY0GB2
WIrGF+CBU2AVdJaIWFKuPxtLcgG/Ago2N3W/Haruo2LwY9cOFtHMYdrtdcvK3yYhuqMM0eOY8zRu
BX2/gAC04Z8J3fno2ZzPQ7spPoqFBp2Anu6LcZJPbdYjpsRWtK3lZGLcgKsQmTHLJHytMy30jJmX
gQNyS2s0dayQ9WqSOqiezroBw0O5xmJ+JhCvP7mOHcEM9KaXSTgrL4PeJfZRTbxBPFxAS8WU/LGt
EQ9isM2B+KvIZXU7pnpDTDGp6Vi7ktALWoG9roKsdrKD3TE3NvV5e7KqSruOo1UD0uR7fholZGI/
hCqNHtaMf8vUHWDxtuORFGjkfkiy4kjGWXNDr2Y2iHJZvhODFV+EVU3kAEkSBcty0JytYh3yZaym
P2qSyzE0deVCoZsm+CpLdx1lutxFHXEUyErtCjb8g9d75NC4LLz4UMoOC7TYW1hjvt+WiV0T/FeP
v5w00b1y1Qyvcz+nR2lV3j9XKulH9JzPg41EwukehyrpruNVWXEMJw5ROsMEDh0Ghju2K69gke31
P3Fveq9WSJGztVTFRRKLy8xLmkbdd1ngsYKg3F7NpkwucV3WZwhXDlVXNwz/TTFlfWNktbldkPOr
jWFXuMViOb6nWib+DB7La7Xo7glnf/1jupP8icIwD2oZWc9m6rj/LXLqA6sHLudUEQld63uiR2T3
IaKAV42Bz90cwhQ53uvhvnOT/ClnUfoq1ejuC8uV7/Mwddc4NusDyDTjLOC1kZpLvHDhLuNXNILn
4zBg1bta2mrnmd3ySvog1FgRLQ/HYwl26TvBabVED41LhzebekYYpHnolTRvoPjapKdD6kRzqJNu
Pmkis4hljKNdbib0NQ3V39GhhG+1S3xcKtBNGRrBvSm1Ym+RouWTd1Vh1DLjvTLYUKtZ4jqs3X+9
jcujohy+Nn3t/cS5t1csmpvVYnCHgTdt4OhYW2MYqhvNNgHNhso2L7TB53pH5CPEFScSgZdjnrNd
FNK+7Yw627uEdWPb4znIuu4nzB351TU0TAktwnk92g4z8gW9eCsD21nqiIocbgKwObCktEIF3gg0
LbYn+5FUyfSwOwmeqB0Zh+vrpF+O5TI6z2mGxxB4gNyS7DD7INyM196b3xt8B1u3AKqdlvwj2B0p
zIqx2pvcIRSLClti7jzFS/WWFInxpAkJmUm6cj9HcewnFWd5qDvHFFF1U+QIJhxa/pNV8RJjfGWu
P7U0SHVomQg3xJtUrmF82fZc097phumv5nJOd2DI+Ao+zV4knn0YNWc6cpBk1nsolwEXE3Y6L1mo
4HVXjj/EbdJfVnF+n1VhnPRq6E8lzMZp48rOPmEoARY+VogQVg5gWjob3VvB9TTNWGu8Tt+AyC38
xJ0ZXyO69pGG9vCPi7N8pa5lB6Zmj9vaIo/Ey0vhuw0eBYTF8ZiZzQ+JdLRMZmv8nhbPYkIufB+U
9V9YLn89bhpHEoQNy87sp2H0Tgx/vaiKuW+7+PUodLZxFu7UYlzJ9khXfNp6lC0aSndJ2IpytFtR
m+5TVugdnuks/4mGiv6hsCBaOwvsPuh16JhiIfCPzPPt1LQAyDoD3DABhVQ5yTXqCYiwVim6+smN
cl9jXdabRG4GMeTb2hOH3jGO7GwaFTCOXorKPbjlrdGw9MfyrYuBCOv6/I9F/NimHYiecvlvXhqf
YIt9VnoXSMtMhqwznvjHJLzihF+dtD2V9MQJMjyNInyujOGudXbrl5kV+22DMy9Cocb4fnLSWYJm
I4nWlYVDLE2MOawTrKaA3suj1zM5auXOlfGodSnjtyZ8NGMHoGzhh+yBc7nHQX+ivTqaYRx4qeBD
lO6pKOK77J07g/d7EZqvi62ujh7zgHsns9MPSdz5Q53cspL/t8hNZNCirppqi8CXb+ch2Rt84jk3
7hl55GWVHOqyPXIMwNunYXFudgWcYfKsAmNteC3Mli6VwUlqaG/0yXcTr9sSTnd9hvXtYcs2UrVp
sZ3w9jIWKjQvurmK41glzXNMrwqdYHrFksO4z3R1bIzvIxdd6zbEvIpNpCq1kUBL945KPxthvLUs
RzlWGCbmN8zy7iaQdTSyRwWME4+tn6acZMOGPp6jmk+tYh325vhsy5hbTtL3K9Yol+o7vMRhdF+s
FnRT7D5k0SCCF/Z719caJ+56fupT2+KJhNDnWPg+m2XHNvtkqeihh3WzwdCnHUTGZGfSB62u6BYv
zVEqjGG0gx9llASLZr+mVkdLqPlKpfrOjRgAWQezvJnw8ePLNCiTN63oz3UFPVLmUVBZfWCwXsFn
zX29E74cTN/h9AZpN3q20/gtL/kkrc3p3XktCqBf7VwN21QbzxogsE1fwPV0DedEtvh7VJUaFWQj
sCxnoo99yj3xVrYAHzHwMrUMjo1eAWAVddFdHLi2YWwXQzsB932x3ORHpcaTO45faORfbKK7Wm9f
Z/K6Od2XJSspOn6hscCN7VzfpYye+qXejU3ymWk/JjmhXMdycX26kEFNSY7/8aq782bRNd+I4veO
c2e7QCysm89yUX+kp9EVzHjRfhvzEw+aP6UtTk+1z5hQziYLlc2yvicz+wv65SfMFgALGL8auUvg
dE9xvZ+5tVDhntRSfRXcJytE4+jUbyPJ+iTPPavyZ5ufQY59GiJW4YXeaDLElzFLOQNYgdsDVZ7E
k0Vs1xom2fUhjYdW3y3deLOi+JyO47Rx9IYOgyq/K3QNbD87DioXwxFM9tsAt50NqU1fVpE/re0c
Z7C2NUabuJ186OB/KokpRFqBbS3/HACQONE5PnNEnZX80soP1xi2BoPG1I5PvZM+M+mdzOneETg7
NH3LqOOuSMaTWapditMDc9TTskBmxNKVpfFjGJNzk7fbwp6Z8DTu5Wxg63/BVBcMDj2RBmBx6IDR
6fNjPy8+RZ1v6Vj5YZ/hAybfVQ/nS4GrDXfMXCRvOe3QNPMORsz0cto+UsfZrbcqUWpPL+jsAmJp
44FSe/FFg5zUyk1jjuc+s45FHh4LFNPEGo7KitjWVgY8JM9GnhdGn9fHIU/HAGzhZk2WTwQ2djVH
tMNcjjLFtpDLLY6fW+IF1wFq+uN+zeNU8aHX22PI7gFr0rdi/Z1h8ogxbY8/FlnVzbXQ52q6Etyv
RaqfsXNorCzBet2irtkbYXEjdznaNHbj2yWbJo9AN2n/1s+Y5fY+0qK9itJAlM6rw5KSmUlKoojy
23j6I+ziJIvuP6ZCzgBk956bH9Yf7PIRlUq9rcstsvCO9WbrRbVPQjiAWGejDI7UbbXPSEHx7PRQ
duow6sN2EHUwmPkJnf7vEpoHmgRgY0xrU1XiDynm25zVOJvnPYC6bJMaWLSQsBSbtBKx38zNGVJN
wZO1Xu1qoGYbxmOd0P3BPd2N4ZWds+XTt75OSyWP2resth71HN4XorakCTtyrJFR6wdTwT264Evs
mE/K6l8ZrRCsCulu7I23KW0OM6xaNJb1KlXigumUaHpTkEjk7BUGKWCdhYXhK/+LGSbahAmjG0pr
fGvRPLphHe5mYcDqkj5a2b6MGWwovcMEDZm1vuq2dtr6ixM/ZOQe0iR8oya7hxEdTr7AD43mW5Tm
u7wBquiGcXuwek/fTnhp9nVGVWBXRz7Dar9LN+SdJkFXJbQtCuupbMdzIXromfKtlsBxpqkOWmX8
A9n9Wi4lV6y55GPyKov8PDbqmxbgW1tXr3qUy024DG8E4h9YwC9Vj5dcIxp8McMT55JfwMy/wFpe
hDY9Zs5+jdnftKXf56kNKt64okei8rVjc2Yo6WroLihLbdnD4uuIzGEIbaI3v35s1GmcgqN5s7UG
a1ZMoRGuD1XSMscwR5zI1ISVeNBbv7eqF8wXz7W1/Gk8GJ71zOBWMg/7NNFuMNy1A5XVbWaBY4AK
QGANNfk8ztVxztFXPDALHtFODe9b3LZPzeSxyxGzwK687cIKn2TDm6jZdCaNiLyIeDcrWkRujsM/
NHQoy7RgPbfbuVN+ygaovaN8wRt4WNjeBNIWExT43aNGVzTwafqJAcwZD6c70CiDVHuyxfzU6ANN
R2RXThbs3lgqmzKTfEOJQVvcRrzArL7am8eQYD7kJy9rX+njEEZRYbbSWcDRhJ4b0e6tzvhuGDxh
SZLTJsljg5mf5LvTNDot7FFGh7zIofES5rznQySuojWepFmyD0/mLunyfyElkWTNiV1rwG/tKL8M
YUQO2bTTCHEYomlhHs6W/EBbYvVp2T6W7jMs+kNRGF/0XXSwsAxgrO9hBQaqDotDVuPA6B25atrR
SrqkXef+kWbzW9A6CruIqozKvtGnK0UYIwz6eJqGhhyg/hEW2Zum5Vjyh78pP2lZ1ZlZd5+sr+tY
x2R3TIpzVqsFWjL+tjo9Lzv1jnrava09tsbSenzGdD6r6V8Vu3jOWu1cTMvJUPpqqP2HsXSfxfVq
MN0bvXkorfKB1HVgBHF97vSygysJvyeZTvRSny1WfZMddb3eBbAUAQNZzPOm1p7t7MMb2e6iXdV5
W4/ngKtPsYm9Zpy2OUgiUikua0LFWk7agi1EhQ+vMK8Ve5lRDS/6HAeW4/kWfiOcE0wUOL7Wgust
J39iCGdeK96T1MKPEC8ibiuzODhj/yysm5hKkjCKTxrIgWrXIHr7WnE2RWX94EdHrVxjTtaB7q4g
65XhtHI6xdgYQjs5rWYJ/Cphjyydh881R2uG4nwvPBLzkRG6kVftGzb5oxzSL8bsDyHel5Lue9kX
lxK9pnEeoW4xs/fTp9fYgvhUMlbZ0fWbG8O3u+icKW9L3IjNrMq8uPeJUoqSdUeiiZfIveP0V353
fcyq9eHn4rPkHkaUzKJhw8fH8zSkl0h2DBgwITnN5cvIFhmP1ZU/GwmDoarVN3hBJIdRy/OiIwZq
x2qs1gdaOBu8f4UfJe5Wm9uepmdP3iDPct3h+oj2XlmPmzws8XmV9cbkDbDYyvmrU6f4jAxGwNh/
zHg4xIO6RgQ7YMB992LxJzInfg8BZ3LOmL98p29e1l9NUewLFnasBP5MIwLe9i8Z6+esw2TNV8Nm
qZ1ntNHeyfejK86NaR4Ayvqdg5G50p5zg/vJCzTa78PqG2QoZz1e2C/rv2ZRY5VjdWpwD62jWEYr
b8nonsKaUW0rFJ91Wezk4Pl1aR2Yk9gvc0GwrHaIeYUcSmYbOyZjIM85C8vscsomt4W+QBf163TV
rXUelflZjDc8BHhxjM1ivBtReNWycD/ZuBrGbVi+2z2iGadsLTw28ur0v/ROtiViLh9/YdQLHXyL
W9gv41+SIX2mkl9tmsWbJe3Qob2g7TlAhuVWcvLyZHNcEsj0XFu7/+3r+7qpT3XoUxnHet1skVRB
ivGmKvVhEA+mL+Wxc/tzmOkMnLNqxHWPtSfzgjrKWLdWKU4qetx0vOzM1S+oJ8jFziffdbZfVl4G
E8YQp7BJNfQa1jfK5g7/j7MzW44cya7tr7TVs9CCAw44IFP3Q8wDGQwyOeYLjMlkYp5nfJve7o/d
hai6V0VWqVJSW1tbZzEZhQDcHWfYe52BTdtwjHkVgW3DEGEPhdIKQ06OrwR1J/0nJIOMiPcYyZck
W/5kKLNcJ3r/o5s1r9yOSJdfJMtKujiNiBt8di51vAW4GQuuKgoxMn8aMgRry1FjErTX+VuT4DlB
gushrk3YdLpJA7XZhCPKXiTfLgrFbRWXPf2jXF9UI4eZgt65CNWEn91FaBAiXyLK2oZRDpgUBhmp
4WOd2ohL0JLPR5kLW5Y5A1tl2Lg6rK3lR4+DYd6kmXHDFxkIhOygOM9PIUjiTdhqh/kAYnNZtK/r
Ntzo9C4YZYK9FlMFGU1rkP7bbXvr69Y92NKEMSeO8T2hCIzi++DT4Y85WudVKphIPJ/hCOZxs4bL
cbZG9P2db3cU46gT5DlVx+o9lbN6l3C7pPk5H3jeiXsqCjUt7apJZwySMqts5cUmiiOEya7evCZJ
Ou2MPuJQSBWOiLI1MDr5X4sKb5CvnLObopbUn/IELBC8quvRL/mIIXzWObEZSDEgcEMHFXWmifEt
O1q+dZfqWHZtdRebKA5crf2h4vTOmJXAof40TnKfZA+V82wZ3+MuZbHE685c1WYX7SVhGnVovbvv
KP2uNfoP9+EEbU75RvvmjFQiU21CCTYWNI5H1JmJbdf3XplF26rHuGsEzaMY0VQNkqGfjI97o6Ul
Ec813ZZprMnrVBbTQ45qEB92MRJv+NR97UF+tSeF/0DEzaso/fKrJmuHRlysozzyW53CituVZ1v2
lBGKqqXr0hCpIBoq1/o4tkfmLfSLcY5MWIAtrTbGFURj4u8mrnw7xEWIKrN0ohuf3vauSQePbFy0
dLlzsjAL/qlHbxUN0WTg2p/kC0O7jWhb+7n5xkT2KVmhDKS+GylG+bVGc4W+yrqflR28g0YkLcIn
Cp1UHSxlUmGFM53XLuTorBiyB1cf0RUyRT+LmH/RfmXQ6pvj+ZjvK+LSRdv6cILtov+hG0zhWxSR
zRRwjfFy0gqzRapcDAOsWHOb5la0TxyfRrPZgk5aGL5vlsvMjdWXUklxTJKcN7jlxzs0YqjsghIp
48T4b861MGeexii2jgMfzEBiAAC+s06h0w43vCcpPKqwuq2LyfpSDl1IJysjYAfNuXfcytoxbX0i
LO2sesV0FP/IT4IVyolkI/ueYsDg5cH1qFn5tuWU8ofkmbwpXdT5cAYNchgoVmTUzJdWXGEENNga
BQW+6ahX+aOU3nF2Rw1eccyIgCcqNEZFJKzQKLriJnME9kDEzotOFbeUOCgrOM6jGvAtdsl+3p8i
s57NEuum1m2wh20Z57WydGc7o5ErjFxwG+oj+fiu76wrz/aPmu08O5W+xku4ZSz5UYv9s53byAv6
fVAaXypbPeLQ2JlSnMwm2Zm2trcJ2aZOe53X3VwicBG8LgyDYrwNUyFrbpKA0a2B/xXDBo4Slxeb
GzEcsgyITkkbF/WgWl5KFeV63bo2ura5MXrjxJiSAxL6ZNv4aNaS6sgSdym+lS9dqG0Ecsep9anq
Be4ecT9iIuXnqzqQXxInAKlmUBy18J8zU8FOtJtGROSk4iaVcLFLtA4hv9tZSXPQodzveVeSi8j2
ezTCyOiye2bd3MFyBU0ib+OIWr4zHJl5/pAmA3hrwhnUs6fOxScD8QKXMkbHpL5FqIJ40Y6Qekbb
yek2oFPcZTla1QKz2foSgZnmtS94V6HF30NqPl9KCrzZ0wbtfVLRlQmPbpY+uHrx0uUJD4z9HqbM
G4nGG2d+Twxlu8lC586L29McCFWtHJfW0KDEE/l6UPrr/K3jUjyYTGpnQPOLNiQbXWaPqp6Pv6C5
Sj3s1o3SQAIJ/eCW+XeP0YoMnj/0kTpTFEaRkigUY6yPUd6UBToyQVmBrJ/IBKq19T5yhxJVPQV0
s0k3z9Spr7umQ6tt7LBboumQGgr88Jm7lcEKMbZMftt6vbFqpugh4o2OPX2XsjhmupwJ7iVFVUB+
1WH+M7868fglcpJ924QPXpj9QISXc9wn+wRK3Eg2iHhtHyuybZWcRYM+HM8C5kEXawGZkeEWb2U5
iJVVc/1BNFHTibIlDdE9iL/lDPxWQYzukskGtkBsA6nh0OsJZRkySTesrxRyjdbhjcwb4VvhtHTg
h9ktgzF4IXpOzXp87kZ1pfnWrmsh1Pn92nS0G71pngR71SfDJB6nHaS9zSUYOwZooqFPa7J9NTL0
p/EcFF3tc9/4d6mHZx35zW2hAVcxR4eEpzV3lIYQZpf5a4b8AFxJfIxkNx0yIz83Be7FIRY0cGPG
tqbB2aRHJlTzjNKOsLnMb7n5G4QuwbqKnfg8M31r2jU8ca1YFFOw1fvCWnZYRrDYhagLAxLzKXhv
LOfcBBSfJ3BfVZYd6l48oSre5lV6Lu1XQox5kcbLASXZMIb0UdShF9p3nFQP8/PESXincbahbWt3
lYWyJ43VrazSk8Otb2fc3PykGa9h3dUqvw6r4UlVpOGaHRi3ltY+pCZsyMxezeeQHzIImDqPwKmd
Vs5LEExYrt1oJ3RE0mVV3Rq9/9JU8QkhzX1S5s8OJ9f854LbhHjtyoRPOFPeizan75ANV7PfGAPC
0ZskLlH5nJsh4Iq5Ak47fukU2rufu1sV2yTGWNvT4qiVDQshEzcgP16QqKdrN0cNWwXVIWRoszcF
bKe0kQs/0wDjaLWDZL89IWul91etNXe8DcxxWxT1VeEPS3eq5xngXrH0BvGmS9udZUBwHDykyDaG
rzlxGR3nFXjK1xQjVxO2+6ZxDomw7nLBpkaei12Cw1/W6N80dzpT5d+4Iou5/mDXuNxgOclt1YTY
EyVmWSJiutroVK1NrAdwzvRdgeVg/lS7yO4o2G40n7JLqvsBZAF5lSNohzVKZ1oYmAwllM2+voMr
hmbXam/KIHi3+uqsgFiqIl4Nol9mgXc1T7FpyDSyyt7qY7Tv4um7D8rOnVP71jyUec+LZ4i+CSLw
NGP7GQEhG6+sye32yP3ohaIBNsxsGXnhzokVJeSEjmfgHtXY7H3K9Ty42yyIKFUoh0Aid36YTobk
tMq6+6n20ItYLW67cK+MttvYpU8hLT+IsUyWtYGgMBfDTTj1iwG1ytYZp/jdEfWVUfobTrl3MyXX
aUvjpoBVukDvXaJgaLe9O22r3LybOidauhi6DhkO/y9ZnatbdJq0gNV42wjMJWk20/Yz73VqIn+Z
Kp84p/fIL1uB+YDIyFL5nQy7b/M1wCrZhpq6CgQqGzrWbwFuKSLvnnVUjf4qZAzyVBsnw6kx8QuM
1HUwrEY/2Nv2dF9zXtBWL/F7oCVDuIKRxP0aWtpdkvZ7MDiLNFd0O82Tzz/TteGuCmggVhZhd5A9
qCjEskW+M6aQPZp5egTdGPAOfrAu41CuEasqqqnGd6wLaz8Mr7uqPdThtwIhJY73mW0QbUGfnOYT
deI4MpFZxJzbqm83jXAB3CNkZuTgbWJ4W1zmVKOM6EFqyYtfyIesSzlWMYeKakdGdIOQ/qCnFJns
6hlExHUfNi92SqNp5qxvnYR11csBonH2tfSQPEb2Nf7DFz3xmnUYlOe2rE99S4Gj8aOD45smWXCi
tlEd6xujpkAe2ZJRcvGxVGjQ+463qdcSkXjj/B4N3S+e6T+0qIvpKPewUqfrqjCZyuUUgOMr+FST
ttGy8TkYg0ctcI6J162G3j3mdnEft9NDbzgUZiZew6Ysyp2XeS1NMGNpgzNb5MxsZYvNevErJwOB
plO9qyrEtEjxsi9aV5Wbjsb7qrNgvLSWNmy7HIrS1HQM0a4KeE+em9sbXysZ+OIV08HDhTlbDcAt
oTfF06lb3kbpKRwbraM8NTKd3FbcG9rgCS5SXm8TOfUSvxpmqG76pirKHh06gzuvaKYXv3GRD0kL
8uzQK17YnnWokL2955bZv7ptFq6kXfWPFZnKLVb2cWfncX3oqp4KmorUNBcGDy3zGXdBPVk7PF/U
Az26oBvbSr2VCMr4YFiUCqy4RevaeX2xC3XwVMzoaLoVBg5gUSPNiqyNcFCRqZUvcUMUSIYsiSdr
MEOHAp8IOWOHo1uE4drtfX3rtIF+dBEeEA+kHYKdyt8X1MGeaTN/7+yuPqqpaJZ5qHnHKIYukguK
HpPwwy9N1vZXQ4tXt0gbtHcpzXgqxug6esRUxCH9Vchhc9Az6vC081+YN+2eSJ+a9aSUdkNX0jz4
jp8AKRZib5fVfWUNTBNx4+YFUUGxnHLEgjrxxg0mNaj6lX47mgVN5xY9YUlrZJH3EJu4cpJez87X
LDN09rrtLD1B1SzwIaGUfRGd+gTzBwlY8qRrTkQk3ZjfcqEYjK6cOsD1X4XroY5+6OzbBR2x4Z7M
CGZuQCXPcaG86xYaghx3wZIqRI1gJqCSmjoRZk4HpNfc3jH63F+2TktzWqcPNxTQpQMkWYjAqfx6
hQmjRDj2K5I8tn4Z9Tsf1sNymLzwYAGA2JZhH++zuZ4eTu7wwygmqpU6xyTBRuCsxtl0U7gFWypy
cGPlFYYare4QMNQRsJ0wmOodYuXukFv++ERMrZaa5T3jjqrWXRmbe89xGjx7AyQnEUl3Le3yq0XB
boUoL1qDtUmDhXRtRO1jqhSGVxB4UaUHqJNhNRgBMsIIDtE2swCYo6hl+nxkpLskNu70zpK3Lr6W
hTaRDajwJKXLxAjhv8JHuifJwELsW4/1SCEGQR8alcKJNpI/fkm06D6Ok5dO6HIXVfNI46a8Ax7z
anVpy8mIMwmLGaAxv3g0ByOCfaBnd7GRMXJhCnUIJERmTqEylvuAWiy3JKPnZOks/6UiI9VqWbRn
oxC3wSRWjoXRhxoOVcGdnxbXSYjNZArOE7YI6eHupWtG3hyUPqTrePkvhVkXsOgwtwphXs+FoXKw
3luKr5WbfnUotU5NTO+cqHSc66+sAKxT/XpIMUu1WlXeNBHiPPyLj/GMozLVo4ntddHIql7hw0hW
vkH93CqKh6DAYz/Xitz6NKYpWLpsm4XFveXmMB0RKSXJEgr4Gt3vQ9y0MzJqNVRIS/xoFSO+xkLf
fFUBzUFs+7c/oSn+FyjFTzRWWSunLUXHqAA3fNBZ4XlQvvyvPvrzWPfWJmwcQ4CloD++DkOJBijB
m/u/+/AZY/o7XKlQfYKkPE7OVpjmM2ISSkz1E0LtfwGvtD/h/GsNUWsc8tl5mOLk8xxsTFap1hG7
71eI5b++Df/mv+fnX2GV9T//nT+/5QWNCT9oPv3xn/dIxfL03+ff+f9/5+Nv/HP7np9eYWp9/ksf
fofP/e3fu3ptXj/8gRiFkPi2fa/Gu/e6TZrL53OF89/87/7wb++XTwE2+v6PX97ylriHT/OBMP3y
24/23//xizDBq/7r7z//tx/OX+Afv3z5P//xPc6r99c//M77a93Mv67/3TV0ZQuhOwxpkHxa/375
iSH/biMDc6RO08kBavPL34CqNcE/fjGdv9vCkKZj6MLVJWyQX/5Wo4mbf2T+3dB1E4udRfVFuazC
/3dtH57Ofz6tv2VtypPNmnr+4A/bBKAcl+ZydVIxh8GwPk+/sGJh+5Om+eeBUuSCYdoR2EU1rYe8
LhaYs3d+Xl8bVFnWtZIYCIcC4ymV4mQm53RNuOyjgbTUak5xz/xkwwGDFTY3SNwJkHBz8q1CkPlM
3+0Tft4M/g+taNrrIAxWZjWQEBf2LnfZRijKmi00gK4wV07RxQe9O3uuQluL73tH5pNeB+bpd4/q
t9vx+69/mRL2n8DVy9fH5SclAZNuKxKcj7uuKgJbuU3ln3VIUXt61Ii3fLppduvZG8B5cCLWYtIk
CIhQHGpQKXk21KsRze6L2ToHMzKOgwGvoVew5ajgz+qS4SdgWDGjij9epXAVPQmX/7JcLmPZfnc2
NJTVG6mYERPnyDlUCr+QoANDMvWJQ1aGD1ZOIyHxR23lCZzBbgr6pRt/THqgofibXolkqh0Gb2NB
VS/6ybBF+fFYmW8iC8dwBfdw/j/zCv/90RWEQ136Rp2fB+GOp8TqkLAP/Teh49Ijb/GvHDBbq7jy
rnJuzg3jGo4uPogDPiVUc3i7VFv61xbAidNo5CGqjE0X5fXVVBT+fUG9q+yzdwlReBmkww87SfEh
6ApfcjSkW5cuWhW55VHDV6w332RTO9e6p1vHDC38HREaTagwFTiRdcIIC4tJ1ZKa26Mqt7rEUSNc
TEVEsdaxx7m6die/2Pmm8+MnS+0jsftyl1wdmYTSbQn75PPIDQzq9Uh1ODkj6hAn5QWvqu5y8t8a
zIc5gog1MnT4kNF3iOVNdLoqf3TtvNmYcZJtBtdf9y3UJltB+ekZprSMWmhMjo1Rb4iin1CzjXnl
f1xzhutgUrUl55aS7ieAM6qbyFRunZ3zFIMiO2fVa/ZV0wbdBixEuE09jfudFOt0rM1jKBet692n
sfdDJCLftc5DX2jO09AkR7objDIkbLbtPqQfwT22O/dJmpRq//oeXyaTf7hoU1dSZ0KiUrZh6peV
+ruNMkXKLawmD8/KzJ40IH1YwCPntjble0V14D7VtHUyac4xXmfiTgdqeN8U1b1ZJdmpM90XS0vJ
L+dfcfhHa8vPi13pCcw/bmksZVY9BlM6vfYNU6RGdZ8URbjtR3mljXOzzAqAjfFszRZq0ZRjcCXO
96ZaXRFODkvwRNBKIw97W+8tqiJK7+swo1ZSX+mlPd5SNt+2g4PSoKJMSX1kzwSHCW91XP3kPl2O
tY/3SUgb+hYGZwd7h/NpxyJislDdNA4FXx1xjRjEDLtY1y56+X701UaIjkec9fkekFN38gv7KSfH
Oxol9+GvH9qnmQRsDJPrMBxTWK6DxufzKyg1Uo02Er58sIQSBzNOlqKaGANS63u8PWD4vEMxXyfS
TrHvNf8xtDVqaKJrN0pTb//zy5nvCi9Egzcs7+WPp1mjBDowzepvIEizCaGCAWSqOMiw2Ff4upY2
aFFsuLWx7DwWSebzuLSUOirY03DboF/8yR0y5sfx8XGZnLFSOpZQc0TwKX7zysHxtcIZ6JeMdwUt
wRMAtAOK26QLthrotq1TI0B2oEiZVaeuXEglL9G8jGFBo0suec9O7kLQHDuqHtZIjc8WVF9Dpysp
lFwCTBsWjTbpOxGkP5vh/SerjUgFwDAvLn1+1p9C25QVVfAO02/UfABIh/qgRis87pOdVXspVpAy
XCLgTK6LeIDN7KwNvanXXtjd//WzvczK/XQjcTsz5oOLcITxed0Lq/UdMGDyJq7s6MqSWKx925A9
oUxEph8rtHI68lLDhxsIEksGXbohi0aoB0MgT2V/E7d0/qL+5I9Tt9OASC6dwYnB2+brsAhghtDz
0rSA9Bqz/M4MI3lOAvNnEcHHWROXPcMCtU1h2rY+9ys/LtJSr92gLw15o7ADbt3QBW7QxN8n+Mjr
0B3SDQngbhzz6otp3qORq06+l+6VBX52Gmk6ZTNZjVqERR7nib3hBP3qJ/f6D0GLac63GVey5EKJ
cT9eom4zfXEUobzhKlaV50Pnb9xm15XWKYvnOUreNyWQPhIRh4xDwv+fz73TMQEOM71UlRxvh4Fm
N741Rp326bqzMhdETF5cBT7BZVo6YOzZbDKkXYO626NnbiAi6uuffJU/2X4fvsknOn/rlGkHpkDe
pHgL/SA8CDf6SXRwGd/9aWXa0pKcfpZyyBXmu/m7N1dSuJPUSmHcXAKRUueFOpZaCgQDJCqgNZ0S
OqexqBRVcS+q9pV+h5Qi31t3mozHc1Ml8MYqxvqoEPtRVqfAKgHe0lIRd13bUh9uazrwcRhd8YVe
bSpgpRnMcxWMZodkGOFkRxSRBBFKcGLyv14NlwnBn7/fJdkxpaH4mp/OAGvQTaPM8IfjidlSCu+P
dgJMFILEm+gcCBC2WoXwxa8avvvWQsymN8nXcRop3ncdRFtE17nXPY3NrOdpreA64Zy81RCmH39y
qX+IfEzTZm8Rzcr52P0cqHU2PbMIjyx26d46Ckp5ZyPGezzIOjm2XuxiBcakkKQu4BtgjbHuh6ck
mKXT9s+uZb4tn2+bcqSwiGpsV34OrVHNtii+0PooW9tUYmj3g24lS4FM3UvdazVIfxPMryJfxtMu
NqpoFYQ2aP96Qu061e6uioFWD1PmbaNcLeClgRRq9eRnF/one8R2TIvSoK2olNlzjvC79UsBafBx
c4gb334Oill2ZACsGZnE2UwYjS/XaPKaOOpt/zRl8WMVte5tWxv9Ik/b26D86WvH/NMDiOiC5E4Q
yH4+7IkPogq5iHFjuD2lj8DHJtYL8qSI4mAsvGqDEymlZlp+6zP/OXYiDGX8U1ejqW3A+1n6QZQu
0H4RtWp9vcN8cgppxi+B1bsbkRbbyMeXl5rNonOZziZ6K98Xqnid34U04fRTKaP0KKOq2pCH7Abf
fW5MEwpqrl2VyqPfmeI/SzXz/idL+E+ehsXrTSfKIxKmfvzxadSRSY/NjswbaZjNQ6S7X0QodFwO
SOY6qPcLXWfwW6VgrdR+9c0vwFU3NvjXfJa0Gwqg4QRs7CcTNs0/JIq8EqiBGNQ2bDKhz+G5ZjUD
9l8QQZlyrqhzmw9ggn3kZYZ1LJzbsbCNIwMRAIDizDqXMa4ryhf0IzNzKzWAl0UrtYPfSv3O5Nfm
aMKMp2+J3UZnr0ZEGxcOfnqRJWunA9E+v1n6kN3BiGvrSNuFaddznhepnkZpZaY7x+GAMW0kpLny
3cfIId5v0vNfP465YPSHXUzVWjAF0f6TcHuyXKu3jBo4RjJA+8eausn1/tejzuwQUbap2Nr1hOlD
Bs5G+YE+43xdSARolLTcRUEIMjJAlkHpv75x6Qkt9dAY6WwF69YQxlFIGOlG6GW7FuhbbUAlu4So
EShMwLoUfLPi7XLHoso4puCITnYZ3dKkLDYyAHTx11/5zyItykmOpKJkuy7f/eMKxOMM8TjmK6fF
Y4QzYem6ersbFVgpb8rBIGngjDovpxmdD1/D1nmbNL29okYEuDEwr8NIvdEt3Ss3D45+0j8klXTW
3YTxT59zkw5jfFXnAglc+RoKf9MWhfOzQ+2P65UKG1VyOVfpXGF9eimrtmoV9fvpxqRtsYgSM96W
uMW3lU7FnQIXAvHAdtkqLrTtEK1Uo6fidKkiCGB7i5C52Ut/Co2t0QOp/etb7PzxfOPqGI9mkymb
Eu3Ax1useqwEKpP6DYaldp32pQbtexYTdeg1MB6YK04AXLduay+9Mn9rqKYtUaH565SJioek9o6D
b3ibpm2KTW5m7jpVCJbNzFp3PQ4MC1zSJsJVv4SLZmqieBlGXZyQzIQ54AndHG5KU4NIUkFHMuue
/pDV2Zt81NlNtVO8XP4fvCzOUFz9exPUxtqPmX/rx28BpZdNkGb5kdxyp1Jhb2RcXQs7Y8zKJdkL
jLPW59pK4z+LiGHDuFEoUcq4vYbqZW4aC8+fd083xGtFt9MnZMIaGZCPL2x1CZbwJ8TnMIhu3a4X
G1WkxYsDjuaqy8x7JlSay65A0FzNw0mEjCkE+QliYMbd7LQSLpAWTpCewXuNuXilAalWpWFuwQXZ
m8sjBvuYIgEx5Fpg8I1CRdvSqvyfPGbDuiyzj0GA5CHzZhVEAab9ufyXZDTD/Lb/LTbE8B6cSn0n
FcUHq/xaWxDrWlUUe5XZbPYGUAF4JwoHcfHsDOnajpLibihteFO+Ovmm9Sw9TqB2jp11nX0Epw3k
NN6lFT7zmmly6JvHrMgW0PIhGo0oi8ZDCEH9C+Ba9J1FcIOb9d0wIdzzsmyZkVOqZezAiOpbke/r
AhutbHC6kX3mxnXBwXvGynrTVpKCgpem+9EYuqOP7s6PyxPmx+5WCzHQ9RCwBbY0ypugRDHZMb1b
S7GyuDVJWuzDrAGadR0jO9vDKo0W5bxUEgVJCcO5hms/VzOCq2E5xNHVUBVrCPoezIxi5A1TfkNE
jrWkBr5eqeQ70jc6cD7umClLjG0fwzmKUAwvaXMxD4Q3haGP/ZsMfJ+/bzGMNCwRqrvfLDc7MxQF
aoYxrAYU7LDv7FNGDaCy9PCaoAZ7XOqjXjMNNhKcMTBDjg9iLjvj86vXuWMivLhcfNqxwZhMUlnj
j6LXpp0jw7cm6/rrwXLeNUfbjF6WPSSNfmhsPrmOxpxUlKIcDFSoz5YNcpchIdAhMREO/bWtNLaq
kXxvvNI6y9J/UnrnLEylxPlSuzBc0Iut7nZnQ8Id6AP9HudA4wzo9L32sYcyjRiufXdc3p+ZnKj8
jW/pFIHH6eX3VrmQDSgmM9ipyveIwphyIT3mL4VasY5qYFKTXjEkRp/2xVDvAzlVVym+V/qq1hG4
qwDlT0GFwBvySzrxz8C6th293HaqirOVrrJyaB4AMZIXzkcrlntxugh+x/QNjgVYI9QYMut4YhQT
L3tdT8JpWzON1rDgM/TSgSJn82ASQWQzr3QtxzmSYTJda1i38BdEpzIxUNBnw6uNEvSY+cXAO5Pz
sxnCLeNzbscK72KXVCCs8W0i6wBW5ruGtS67Df4ItVOt4r76vrOV8RXGckcU9W1L1VFPMmoqQr9O
5yQFV5q7bBIIBU6P1CaIdEZHCesIrSYvNKatsQqD1DsYMxeqaCjgtDrwA9Rnj6U1TctAevneBB+O
O6FiRFZfrScKUSeFb2thDy2j03BaCA+hLUUAuTIgi21RePT0lJ21OXloDJIOxVkjhidULsBUKOjS
dW3i4BsiKOtuaOpgr+UJCLAaO2YrraOF4p66A0UunRwjn9WYQSzrFXfIXwNmMBUqTU4gV6dGqRgE
V/Eeob3fWMcw0fesUjRQZTRtNNlCM7D0pwzcAVYwp1tfVmEhR0AtevBmIN9AcxcDcHBBHVER0u8Q
VN2ZwXAyKRBtJ1swfWBOTBEgMEbBAZcQRM14Kvrkio6CQKB7w7+quwfd+32okWj1SKZKVxVrd4+A
vUY4xxqfv1ZQI/BrfCwmQznQDjhZ0APxaztIB+faphtG/iFudpCGwB8MNgxnANP9VJgbthSmTg3s
Gjmn5F+3sCdzXLWTe8xinVEWE3KkealFQnrbvNaPIdxRJhpKibhLR7YuSrX30695++ziop+lJLtL
SGbojLOLm2CfzwvfSsAyIvlkaSsBiNBJuh8OItVGMFylzKNDHZXmappbHJcMtYPutE7TCn5LIQaS
U+Mx4GhytPYxYN9rklk+rtvsB8vIVwnnHnlN620iGW/1hlO3RwN5OewuqTeywG2hQy7T6vRUpdl1
X6mHuCyL66G3EcgNwB8DP+xoXNzGMCzwirJWYIfPVdHLVpym4pSa4Tz121S3pS7lbd1mT5ef9Y41
m9u79CoaAx26UvgO4Ga6jlr/OBT6t8EqmFaSh1+Y1M7UgjiuvmRpkCy73pQ3JhPqVpcrBf9jrjOH
qHLCxuEhJry+HKY67qeuSdLD5W95MfKGzIHS4DE7DRIgj80onhjXYd1CgvteotW7iaP8nVL8hhrl
hAU+1Jcd4pq7KbDWl0eQ6P631EZEVrhpcXKZxIEUk6LlpZZJhlFBbw7YAd515egjS0fsDFbSJo3t
96K0UGzlMEQs8Ng62tdfg8MgENd+HqPVbZtN5sh0fbleN5iKbYNwZFml4vGyXPu8PhcptIq8KZ8t
PBbXYa2oLU4GL9JxfNAxBqDcaK8Ni4tw0E59aS3PPnQmJW4qE0+I8h/TaCyOUweDVZca0uzBIKEw
NGtP1dbHvn7OFf7HQBPi6JTgNYcSdj7P0hgPkhNpmvRxFzXDW563JEtROm2CMP1G7ZPdP5dIJHwV
WDnS21yW4hS/itKprrJAQvFs7pQ/jYdKMqG8i8OD8utqOU4O7eNJy7Z1C4WQnYoWBPIYA/h02oGx
9gWtig/Rqq5XRorLVNbOLQTLI2EFRK1K8vIcaBFbHSOOwGo9MfWC9RJwK88YTK6xOP6oU0vMcxvg
N/YdtswxHZBd5tnNoD1KI0YezdHM5s6XmVVXt4qP4NhQyNb92zgJ7OOYS3ntecRUaR8lByOsuK8d
zhtplRs7B/o+aBqDAuNEWxfo3NZtje5l/ugot4JN1WvxpujGeN2Mw1OG4PAurtK9gIQSUy/dp1l5
l2Bh2YUlyxLtT8rbg6p49c2rKvdaZuoKE3AGAxWtVMoki86ZX4h6He2NH6wpPEP+AOA8LNDlIctt
8BbUMdKOnoLKLi8sxsJN6HCsDL7FfESoKG83fv7FdFNAhhQGeKPtsTr7p8otmKVRTysbq+qiQNd1
DqOqf2tGta3wPV+lZn875SlCaDsaD0nOdmqFt9J0ZyfBLbpDeAxSNJt+DFqcosa5ynHcJl6y+PVw
MtrbrKjiqyG3t5eaD4qHNlpO8OJumfrxennN62VxGt1BnpzmjbPAWHq0QG8v+5rsZ+8zrXN1Kdlf
tp5Nq+yMK8cHANsNLkjEhMT412OIl978J4aHLwsUUtd4kCEggtJcCz3sb7QM6VHVD++XROOy9TDv
4/Cri2qNqTrcGbqJkar/agdkO87lf6yIwfeMlmN4+woNV7i7nJZB2Km9gc7PLUmyzJIxRUW8j/Xu
/1J2Hj1yI2sW/UUEaCJotul9lpNK0oaQVBI9GfTm188haxYjgxZmIzz0a7QymSTjM/eem17dgCyv
GW4LD2g89ZTcnNVII0SJeJaV62FyE4OAVeMt9YiF0XqY5IinTlFrj9xKwPYKq8Kp5zUSwXa06dTX
UeN0dcOCrEmFWyJns956+W45uMpOBHswU9BfLSB06GI3ZUpVSAeIumLVdWyMls2z3jSnyECQN+gD
aQuAcs+jsIjrnDdI8+OcxrNkAyvywOc6EhSLrJSG3VXisFwrQ/QcIZ0qz9B3y0Mjsg8IgEdUcoHa
23ht0R0G2TlDsL7piKvhzDGSS870OTD64UoQmLRmJtAIOJXXk1jpsv1MPfldzNhdsAk8saR8jn6G
W027+3X4krh1h5TUGB4ShQsEhRT6RKVdg/SkcJMczCT4MclBHWuRAR+fdaOJzUOh3BCULSRi8lLG
kS1um5+WG2oKeQulUze7bUB2j+Oh6XsD5Jw6s6EtN4yUDmMadk9oTvmleij5ZdE8ee4Bc6KoVPIa
xUYHZ0ohoxM9SwihnrLOBrUu/GgH9oFaZUq+ldrrZGQQuNlF33oQ72WkkTySu/iSNaJPvSA8Bb14
1C072qq64yqCS3y/ixlWajg5nN0072epRcwtsla6+vmk1YO24ZVNM2+5xpvEvX0I2pJMT3OYc3YB
FVj5Y9c8lx3ZY33W/wCdGu3DEs9WgcLshLT1DQzSMUQBcNT7ltDbuXVjSwh2BxstW2+IOcGIRtl8
pqJK0G969oHKvN0vQ0UsSNW2NoCx1aAmOhYoW0WU8J6SA8OBjoZNK3qIH40cztJL9mnTF7OD1dlG
cH2eJqct1pOAkZO1apilHOE+qbC6KMv07rHrfVj2QgZBVRs3zvrTMnvASo2AtRIPetqvYxBIqww4
Cc4ZzKC8MZ4neGD4rCjAJa6NorYv/XXpOKboKWrjHnBAEPPpzH0QJJgF4vGHNoY/0jHzjsmQUUYZ
IJ8Cl8Wv5hf7jvgrMhZITZwniW7sVatuJr8wxCg3RdadguRc1yxhuMqfg9h8jgPxClWtu7Vi+OEI
B9Oyr51I6ax2de7dhEdcTGzp+tkH3FQOmbtnwo8oxxJ4dCUg99IaH5QbjVvo+NEtKpJm5fs/dPSg
O0tX+iaXxUdDfqo8bNLSPiDNJhjWMp8cP+h2yKvVBy36EHb73M2i19Aidqv38/S5Yb0G+qx8WqrG
mtXZqhdQweZyIEgAAUJQAuw7f0vJ0u6WJBCQyiJ579hDK36QhDfe9PAx8joShtiObJVI5jCxadyh
iSQFNw2/ea4b7/MERU/Ve2xzAwM2U1iqXan6cAsHsz8u9w4hTvYafoJcQ7MSu1AAB+38MtiXuvWd
CIVuF8gMk1KQPE5pYR2jgiehyc1P1K0EkM6LbTzwb3IMt3Y6TE8Tg3lHGAXp69G2wjlFTz6rTGTy
NRp6jH5akhyX4QNuhQbKYMIjX3An4CvB1Szy/AJSK71x0dah7t40RXwI8/LQ1fQHXugBUjVtR71l
0dDVYosChaohBF1oQC7/jDqrBOvGNWsikhXNTH0zZeXdC+m/JUIyG5w73z7TnwHE1sxsRHCjNSfG
2sWGHapTMwzOLs2N+pABmcW/Hj0rLfgqpRxvLX3VKiFDhgvA6mv5AdtefjEoXB+Dp350/Z2mNc0x
YmZwW37CoJZrImzGi9M9sO33N54A+WC0yefOlTW66xhYjhDMVdvI3JpkQoeZcvh9kN/TZhagwIuL
aHNWF4Sm3KPkVmruWxq7ybPZ5p+l7vlrMTY1rBhxBalv3GAAfkXNRwaUUXwJJQY4O4D1PSYvLplg
K6Mk8iFq6AX0lc4FxNNnn9/PT5B6cWuEhICOxnMMk2vVpN6pyWuTQYnxsRD1tyKZgkeTUQbCMf/W
ZfAThex5F6U4jgNiI74SmnaqM4xoQ9IpmAgJAiPd/taLnhrJ5OTwm+4DSz1+r66fHt0BSFIDVsiT
YXQt7dQ5lmnK+iwoxyNf+zkwGxzgvd8840HP17s+hDlUprNfppNne6rf4PM4tWm/SSf9anNeCJGk
X3SdFEpQSRiq3gho/Vr5nvtY2NrWdfySwAuNnGgequ2kwo7BV/qJ0ad3LFDH8UZJocmr5MC7vt21
RFNtI3MH8zrhvkmzXRMjn860zNomhkhBP2T92RrF++NU1/h+B5gdEiUpmSBkE6Alyk4g8zDSDo8q
keEbVihrFfo7InuSY4PY5B6jJsQF1iMvlyVdDf3Ni67nb1MsDxNvxEvjZfs844riKQMcUQ4zFSeq
mHQ0P8Yo4Hv5o850qvlazuOoxq05P7ry4kfIocq+QdkRes4pqZgxdUN6m0zrpz8O6pA2qAHc1APo
lQZ3B5jvNmrb9OJE3oxUtIkha8fhTQdsR+IWXviu8g4Yrfc+hTzUTY+dMBTJJv85pephjOWHqJQ4
3zDFAbbx1xMSrZKQDc0mBrM0tW9cGE4JRhrQQqiWx29OZvH/mhstKA4jaMytHfnwWuHEkI0Zb5gQ
g9USTw36BuTwqODT/hP5YdaezVaPiLL5nBNqsPKdTL9yPE1rc9zJIoL5kRkgq5KGSWU8bTmE4fcD
SCZXiuY5G+LraFRPog5gJ5WYmQkAPlXSJHueFEzh2xs/6+/49k1extGH0sw+kGHO/KEFkGH5D2XD
MKq16FZShn16dIMkTxVhjwRz4GDfWZV7ql0BmbpQqCaA0DBPBoTPnn+y1LoNU0aHiUequSNeR5mS
0mCk6PFZwkkkWKRiuoCvUvomQch2nJoukS5fajjTHOSq48JCnQ+tn16B2sDe6DMkVfjerusA5Cge
vn0+Ti/54OEW1H5UeL/XkD/gtwUZMQGGv+44wDbaxDa9QhJ9zHRWlNxpXiefB6bFsF5MzG9axL0L
ZC5j2hoFo3HqgLekprd3MwiqLGl1aDu0rmONbyfWDboMFxf8qN88LCaDZf8QPYHyI4hS0nhJRUjZ
i2OL2dkhZ5YysW1FFGWxa5zm1V9K08XSs6KxgSCuwvAVEelBr9ibELj7SAg1QA2zyDe60x99TXpH
JKg/y3CCzdlhDNNwGKlxdM5TKZ4TRfKScjAvpg6aBl3Lrn7BRApRX7YnFhooUHYP3GMVhqgUHZw9
CWCswkXSGUwkdXliCxHbs3x34xb9C6CDn0wJGVnVn2zX4/dI8OnT5h3rgZjOEprkOs3ic1H6CNDg
RxDT6cPMcIvd1I0vMkq+Ts7grTKP37jVuntAYU+3usu5ddaeRi5e6Q3JGgz1hvPyGQz9z8SpvpIp
/EzM5TpsIM2FevQpxqYKuffB5N8kZDYwt5FlvHQoWle1nUtM3eHO6+Unu5HVFoAEDGNVuQc3xFoJ
togPLriCT4ETOhw5+UPpRwQXSGyBiY7339T8zfiJSqLbKcNJ9yRrrG0/eQ4mwqbGcPwEaI6TO6cq
syZH25qNsQrhNyQJHD4sl5EUH4pBzxnzxBGbovpHGtewArsYR1Lz0+66/DA43VXzsET1cXEabIJw
MxsaaMaXcoiQwtOX7Ii0eXSz5A78Sh0HQqRqzMdeQj0/mIjDccUcfRgC3MPluAW7uvcFH9BgQHwq
NPu7EcbdiVvhq2jLKzSAVJEX4rAo2oM33gPy0NcQjk56Y+4SpuCko9cbnn9zg2y83a9RdeuEbw9H
ciHSbWDaDQ7J2Uppk6HsuYFzhjd2VOrWJCboV07HA5qZFTO2na1hDlPYA+GpCXeVyfDzwKMF28M+
a5CSSchq80PsPYOXp/WpMRuXlbNB+kutUB81M7rDgCWd0u/XjdNHly6UdztgUZ7m49nO2vPoERQS
fytD87uXgsPUfH1f1/b3wAh/5GxrbI2p/ExKL9PCXZkyhallBxLUdZQ+pqV7Go3uc2KZya0nywbh
GVTqougRpSiCxkTrnVtZnGImFFBGCDy0G//BjJr+QWPnUjDZA4tnHpq6HW7Y5q6xloR7mB+8sBR3
Mdeix1VJaLBfGlBJhQUbPUgNDm/rLRw6kEceAQyDii/0WfWpNrVn2Tf6C6zWnEmIaV6nDky8VboH
TUToyMYU8Frefxu0IrsZ+ufSJxlDK5NrPe4MNj8nB5vRzs9UufGYZxGvjl5L0fknjv88FXp6HFuQ
1LWU4aEXFS6HBXfMcsHpioItP9yiOJPOQzhnZKlBZ9BdfYYyDMyXxzmdHRM6omPXfVz+INIs2LT4
f3eek3vv/8zIxQ970uVp+UeVnzebqJtIojCVvCx/OPTsl0ZBPnBd39n1XlmeUuF9iQkquTCOxaLH
UGRjD2z2ciF6BkaNRhdHPBCBdGz7xjFm5E3al6pMFnMkPPZOgUx+HhVEk8+Amz6ZzUb3LRRt98K2
zesTUn0L7bzoYxNjxFymEfTbjM+oK4+zV2DVBba7IukXPW/2M4BadQ4D3mne+CCnxvzgFsPXqkJA
ozAqWgMN2Yjh+KqZz4YBdwazRLpeJv+L4LrWG+8AHrHUGMxiz03po6LXiqIac7lZWu4hj6Ralwka
CrduvhkR0dxVofZupYiujp3hKjjNmTEbjE9x3LPxhJHefXRHZN1i2hb9WD22cfH+NzBqfPYUEk9X
aqgOYaKuZM1tXCfjDtzLWhUusu+Gytbs67tZ1d9aWXWnLiPtpzHRgUvrRoLYkQwygv1k8bIIVTD2
HojRYss8f4sBqKfjatVW7+BLJD5vj9B3XxZNB2IW66oT4EhaRxqePROPTAWvQes0pvrjyYeuJgB6
nuFET6tlR5a3YXF10Xy+i2ZYpTShVM8jKvQV/6Xofd4XRGyDx2T4krOx2niMfk552oQs9YpyFZAK
yEnqdhfb4z+bMNZdE2ifbIhtJ3ZUM42Vq9VQy6fiyP9I96VhaTsaLtbyLMjayTnLlmUVQz/Cnqum
SNcIN9HNC6s8ER7PJr+Yjjo7O2se2togcsq8evWIrLzHRvLQOi04qRLRi+023DfL6q+B+Ry0hn2R
rnfrPeRNUV5V9KYFdbrdJhvkgmQKdLpcl9wTqHN1C8q2eKSqTnfLtka5yacardLKkpZ81gqNM7w+
C7INVuAFdbKXqeBt5cp9O7In70M8N9m46/Hv3hkanewmwB/e4fKN5kom995nnhDEug3cRijLpELc
KoDCKzOy/V3fqrVlQDrFN8E+xu6fM7ej4qo7MM7jPKicVxY4o12zPvux6s6OdSXlbWcZTgk5HS4X
bXC4Q8lRXEOnfHF5RGyrDZ+NId9pvSMu5BrduaIeT7CXrY0QY/pgJT9E2FS7JsDru1y8wIFcRDyz
3A+hCB7fr16YuPc8qx/0iVZMRbH1QQ7JoZ/nx/gtbuFOY/fAQSNLzNKO+szuPTxrcMh72RLZljDN
aETf7zNRi4PfIAAQ1rRz8mzYRr5N/5y+T3RVifBK9z+Uaf+x11qPXR798Hzv5FVxt9TwY+z0AVQD
uvTY/7K8baYpd8HUlAgb4daVMF4YLDjnomoNDCd+x6S2znbeQCC6xiROJzrXa4LmUaoA7V4T3t0h
BTxeMt8YNvnoQcjJpi9uMX6IYaSv4OoOJzWi6FxGBSb1+GNj+Ftq3/mFF0wpPGZGWbdR0NDy6DEE
j4o+XrcpWZhocJCU6XAVZ89VR+xQUGubVL+MjHPgLbIKG8nLPBtx+jrMLideA/Jcc4lWVUr+hKtn
7CNnBWEEM3oGkW2WZ5WAGnmG+r0LfcQqJakbPXAgwj79NSFAHGgofZ/DBnU6kZ9XpHvB2godflhp
oyCAN0P6DIasunFcHubJ2i8TeUYJYD4HNKLzUqoswazJsN4t6t+e2oCkp9zYLLcJwx534zN42YOH
Ndm/DSTP6sP3WAO4mlmfbAMvOkm49E+OOpmMeXGNE2Qwb0JhN7N8IBce0FdkkEfFl6fJBuAFAT41
pq/kJ2MRRnbj2aW9N52x2i/fOs5qpHvzIw61uz84gf9FI6ZruUFaAypqAmDqQuMINNgb1GcnRf0R
TN6+pWR5HiUysrF9sug2D0nc59ALK2eLbekbkajpWZkTP9sA2okBdde9GPRmi5zYiaDUtnp1L3IY
9csOhPvURtxl0f+DEEI+O0uEgPv10n5wuuptGWiJKSPq1oeVGYhiWpkKRofu6u1azlqMEvPDETab
Rbf14DDHWvvBFO7MJmAvMH/HMbbmMeoLeFYJGtKLYNYSurefymrnzApFmDLZTmZZsONSstTm9pht
azUyx2EASgFfwu9MKDMM1jbCYNlrMItmWkhQDfG2bFL98CzBO7M0hgOhMqZFUt/wSnUp+ACX1gCU
7AffRY/lBb35omXqQlbKcfnoQcR4uOjCcY8Lqth2WYROoMLoZMrI2DjlB84v41kGbMxDeNmSQSkl
FOijTuu3aha5BBP+v840DrHp+SsNrs188yNH+G7Dgr83DFaXpQ4hQl/INm02uQ2VkscOfpcBaKcc
c8q8yL0tf63nxq9TaVIgMzZGp5VDn1XahaAOscZ60QHhn/wdQ+0RwCrBgTmDRlw6qzZXz8RipWxq
LYN5R9l88OvkXjM1Onu1Gx8crXiALzE8pEI8uERCwy14bdX007Bq5huZ3X/v8uF7Q4TPhRURWRt8
i4kcUOg15ffBToh8YA3xAHxEXggxP9Jd06n6O15cCWE+0dewRPehKTgujBfmZLnMXL9vuFTM+yu4
ovVaWaqyUYLG/rp02vFU9q59j2oAPcvN0plCf6x5PPB0li/kEKC8M25pfmZMBqg616NdtfXpj0zG
E8CuU45N3/OJJC6zdl/J1iaPDFADbgv3YGuAj1qz4+fnVNy32A2+8xvRmbmTf0gD/aYl5RcbCCpb
73qPg/FAnEEEP51cJRqxm+k70DbCttvDD9s5vp3ui7R3dygmpx2a2BkWzeazNI3vTmbWG/67wTFl
77eOkhpkA8EDaHB/xoGXPegV81dp2qyxIlIplPmN/GS4NTXCkrz09YudtFQai5SlAFSPUA02PClf
iEwIADpMXq/fjPkPq2nsVfgEZra7uUkIZ5wDIwi8btvOcuDBL9XncZpDPKrJfZnobA23jV9ZYljb
dkAcYvDIbpEjlc9hNZBi69H21Ty9cfiJHMt2UwOreX8/D2WVrkf4jhtH4wI1WY24pxz3OKDVoSjl
3lItcWiUuEcU0VtHMClDNnIYGv6uDN3OoouI6+9Z3xaHsmVLkrKyODrpqUQzdgD4KTeDWxtbx0In
ExSNgO6rQONysGwyQnRWbijk3oR3C4CQPlU5HrgpalGUgGfX7J6NEOeeRRrfWlcuo88JIKQmqpvW
1R+Xo8j0uxRgTGqDYR4P+TS410RtHW9gX6J/jIRizeHXx1417OTnmtZo5LWIDVA3XReTyAqxpi3M
r7lNeWsNenFqq3HmJZ5FkYr3dxzCMJacVvQG9tl9tPMWgGao1Tfbd7/KPr93gXRZ4kavY2gND6hQ
z6MlznHhP/BF4dDP1KO2Nm4MFwVEXKCly5uXZncb04Yrh11xw/ef4USUStI+5ho6hyRrTB5BfvSa
e/DmlUqeKxLF127AQCTA39oWBsNWWWDsy5Mj6z5kU5rzgZs12bOQDEiUUnMlRwmJT40tcQZ+Tgdw
QzFqPTewio9ma20KO75lpGwS0MaApEsMEtOk+X0qfbTJgH8zR7HHKImy4MUZWiJcK0fEOy/DLBrn
tXYcIo7CEtHmyabcXTM1pa9c5BWgAM4lgoVyCJ9FKIkNnPbQqDx62OnkGt6rpXf6eTnAuhxeaFVU
R3t03/+qpZj2iviCaKjcqxlvX80q5fmXZWePskZrDsbUsiQxj7lvi3OqIwZBInRzviwNXKE2WkrS
MGs7QinnVx7zBAAe47QOtMk/dXZF28xbXnTmx67AmIyknWbMj2DSOiO8FRCuoKGKuTl5JL3cP9uB
9sXw/A5JVN59kMSfrspW+IeyhwIdK91etxkPSyTtjFEl3UBWxAP5J+67Nth3bZ08OiCUhEi1ZA44
FsmewsEDV6zLQkt3dpZWG5zVDU8kHWkq63ZtG4V359fbjHgEz8vSPHa16GhjR5pVUhpY6u61nruv
pUgunUk/WPJqoapHrNWYCDkgz7eeiLEsMpGj6PIcJ9qmsqzBAqpjYZEijRj5qSrN/Bi3PXqWjn0j
eWlF/7EBlH+o3XDcAnRGpdE0l76lk0vLhkzU0M92fZkGV24h0TCPFZwh5MId2ZD1l2lAqtS5vJx4
QdewVOlNpLepnXCdal58Up6JX5WqUhhEEiofoXSvA4WaIhE/ElABYi1o9vy8e5AHJxmVwTmM4zeI
l8OqJsr2jkQlSFgJFXb4PVBuuilom+FChihSLLI0ypohr6pgm5oX2LjzZfA/+4bBZGQY8WJ0+Vc7
HN4ms8s4WfsTwUg8Yj4zelnffEcn6Egv6/1IEKjtTMmltpNN4DnZgSRyVsB2cRA8au/26QCZNf0Z
8+oS6WAJvWTLThalB0JSXe0znCA3BpuoIsRDnhXu01JrenCRWpsdrpCzxCZUH4M0dM7DMIKCdImv
GYwnH6P22up6ifItNKgy8KKSiZYfIpP9CuqUy6KA8AeNgM+5MjMQkx28ngz3oJQjnyq2qYpReFqF
wULOYpaTANuz2/aZMweJMkZ5BhOpOKTxMSYE0hr8L7nVRpvIpF0xFZAmCzDdRIRhUPDcTLCabDON
yXtWQAcrj2mHQTZLEe6HVp4xQX8hgdLf/Ld34C/2DDx4jutK17Ak4I/fzJllQ2UzFo1xXxSHSRz4
d90AeyVOJD9T6nQ0bq7OQKIEG5pD2j0sqgOjShzobAyeez8j1ZCNWF5LkFvJSjiBerVH87XtQu2p
0SMDo0vOIIaNWUyRnlj/cGf87TtgidYdSwrbsAjx/tX/QIQZkx4SIu66OTmI2518Z0eFugblnHHQ
rJg3w7cKUcv6Cux8HcewNSsS3cpmEAfLD8zd2FjD55rshePBJVSXZtb/2Trx3YfD8VXTbLUCzha+
wkzXSWCO/yHtN2YTzK/CftgrEGFMx3MMnOa/MRaiyuu71tfcd9NnbvmgmCuf3tRwEJHlnkeHjMoT
z8KERgAEg1+BnkyE+pfD3Jr/pt8/CeEy+mw9NUzLnB1M/8e+R6/LnKSZtLuy1Hbk/XP3VWmtSLqU
h+XAZjayCZHf0sXz8vFCTdsuXbKB2ws4p3PSpHwLlL4d8lq8wjU+kc0YQul/JVY93uXOq1d11W7s
/XHlEPu+9eop2fiKpzyPC0DPhpFve5Svx6CApdixlQbB31D15+4/oC/mX7+sYZuebuE6Mp3fzNNd
XXexygLtvrTCWi6qjzlbsNGC4l3meYleZYTmPgBh0hJKnswYGB/Rm59dZ2BFM6CuNeZ6IUCXXlVf
0ohRYGIPswyqWXezpxHAgrsqHXGQuqyf//vhNf60JbmGrkvueYuTytZ/+7F4NxRS72v7PstEUXsR
3oZq0yNQeLNUOm7HgVJi9WVd4f0oWCIYKhLvHXlat8/F7AdLC/0ft/OfyBDL1RkCYdDACgqWbDbW
/p+biLzm3O4higKm7+lFUT/f+ng6wYZTn5cadLnePrQfBhoG4GK33pIgTjRUAPcRoX/OXnvb9mSn
F2F8zj3MIAmK1j4Pf9jybemT9MYtjv99PZfP9evN7/KpdcewXAbHnvjtZciE1UwbF6h+Bb1gW0bR
ximw86N/fbbYKQEFReUtLW8fmBCZ4yyutz3BbMc0QtI22h8XQcrIv3rMTfanUiRg6TCAHec8AZrM
SqI8glZqI0TQ1+9elqXdrY2MpyEy2UoZ/oVCDGjNXB5KB4YqvfA/Pfl/Wpv5pmAkdA9rnuf9zrYo
yHQMw4zFDnD3ai0jRF4Q398IYoWn0U0WHRveOjLct2DPT7om+l1gQCmtZZGtTLuEJTz0jH94GaPX
dUqiBCnOFpEt02ex8RLEZCn705bdzD9+pT9flnx2CbYBo43NN/jt7rJMQ9m5hikV4+tFLyKGn1WU
ktMKnqVN5xFS22eXxOLUbqKm2AYxfGdRM0Cg+A+Cot3EekUAk6bLS1ynBAxSb/vsA1FMpvRUqfU0
ZeKzUuVPJF+SHSJ+6Rwj6w74AOlg8xyjFPjYChxBde+dluL4v7/kX2zyri5NvN5St6SEf/DrIzST
R/pAiwgzJEEdtU/ZfjbSJNji7GpYRoOKFyQNBKewNt2HYHYtw0YsWCuS/K2QfbZJdaoaKTe9Hn0A
JJ5syJj1V3nrDv8oIf5yeLn8DvNhwcND1MVvT42mdwYbGlxpUcojnLRcMkx6HZoP11/xglUnTcxZ
meXYco6wpPdkDjuw14v1Py7aX96HWJylhNjNQYre8deL1pulOWkdCZC1gagvHKKfjVdbV2unaovU
2NRw8cdNxCxHDNdZeZ0TCoUyg0HMm9quXY24pKr4B/HgL6eMq2Ma5W41dc8T9m/XB6cYzpOct0rn
MIjOZvkzAmpjiKYDlgBY+/OjZuTOBi+BoCLuS1AjgqdLsosew+qtgGO/xneYbAqNBL6wdPYQ5oar
WaHkLHT3J75fbCzUR/+orP720/I6dHBgzYWJ9fuLHBqEJoijlvflpjcdhZ3FMX4OE5B7q8G3Qaqc
eFAavPeFebPM+EDN/qss+UuJ5xpggRxpGxiciQb/9Ze1YOpRkNj23RaleXbK/jXNC4/EFb3CSUOh
AeWIfU6Yfc8HPTz7Lg6XmkyBZaaiIQx4zPvQ+F9bykhgj+al/R7loTgk7afMLATOJr/f1qXxnHt0
gFrc6qfZIPbft+jfjkYKK6lTceuexTn56xfRyI/z5h3SPZ3icW9plD6xdYypLtEOACGg1YSTzx5+
mBLalVnhW1CWekgA1kj+nK2bmT6Fk4KcF2jdPvalifVZXZeRiyRjBiKrcxW1E/zj6frbR+fzSkGh
YfJO+r00VMLKtMBy3HuoexpIP617aWuicmcvZx5mr70b3sMeFI0YzT3rBwfsONui4lr0GEqWTvqd
k1R0h3yNGwybqZ0Mt/7sYG7ph8R/+u+L/Scuj+IDpB+0JHhJs+bt14vdDIVghN7K+yKW7CTaSJEw
L6rHaIemhMX2ZH/HoeBjXMruy82rB+KaSeZirtVaRIGN8U1EyZEd57/4ntaf6B6wagZvK2EKz0Xp
/+una1tV2FMsoodFq1n4LCRRD8B2T/nrvZF+a3CQ5thOUW6qqH8u8/CwnGG+M35kg9hfW8Atz8o2
Xk20PqfKfkReSlqTaLVLreSw1pmA6z5FaANtj7/qfd1XQ2CrEzk+ao4GdEPuFwNM4jXfKcXJA08S
8NV+su3JRIyM1j06s6juHz/NXwoQ+pzZzuzS7vzBM0llLzSCpGOG1ryHdTd4yXFaMjEwyUxH87IP
9ZZwXTJLCUn3j8vyI02E9xDE/4BRUDFzoX8r+1zPtiFBOXweDvJffwhUsL2YajN8WOqXgOn4UWWA
Bwqio5McDhXD5spihpVMzr3ODc7jTIVUTNF1UC7GJKwwnW3A59NnX2SMn6b57PMaQTv7qNoyQvox
wJfXP6bK7rc2wsLd8gehOmpvNFm45RhnXdZET7lgmOt03XQxtM5djxEk36VaLubUqLZANpwo64WI
deNWF+mqnOwRKBqWnTbqmM37wyrUnQZXHRMHnaXMwJtCS4BTYpkz5fQxI2pjeSvmdvI1jQB8R5Vx
TeuCYWSQbayynTO/awu3SkoUQnt2jOJr29HgtGwAVssURRdYrOLyk2ePeHAjVLQTSJpVEmb2Ixjx
j4xTkE+SmNEM2Vsu0ruGEpdmr2bGml+wSFqPARG1i5I/bnDaxoKITUyf7FBagxHZFFwA/T8FHZhp
yS/HGgNJcoZJ+ajwk2ISVtEJkd1PqVcwGn16My98i/JeXv7/9ykIydk3DZJOF7+3WDg5Enx43KfL
BNaAA54JmyIxNN9cfUDdlIwMaYxxPC775OUd4rZ1dewQC/zjs/zlheFRC5ogDU2bN/BvNWHgsbVl
pR49DEGYkfUz2tvFu696nXQzpzssH2GBQf0w8SfuabjLdQUc38uml4Fx7qaqm52fzMnNBplq//h8
fzKK0B2aKN3tGUT2xxSDUCQr7ysJsIXpKxOgdZDV5ucqw7bYqrL6aEz+NhyQ02cQIQ/WhDo85JhS
IgJiwppyrVzrW9hg4QgLZRBAFxL0E/+rO31Hjvz6vHszjMSERgYax3J/e/GOne918NfTh9DWLshK
iguBpcXFMcaHWrfRu3FqlbLgwwoiJ0PkG1g5yrUp5lx6b3SuGP3wvxrjVk+bZu21wBuXAmm5oZeG
ToNtspId6A8dRacca7ATaWu+OlMvrhYWvUcJTDHx9E1hKnsb2KO1skcSnbw8+ph5mXt26urNy60f
BiXJXreqZKtI4Xm2kKJslT8F19Q2XwaLNrNX1PRCqxFtdwkVRM3NMTLMJFgvIgAhqoR7tFBUrw3k
1kce+DRq1dFum4+L8l4JHKsaSRia2yEeKOMPRsEyMsFhjfy5UteKNCvHIlCeEs8A4Z52zAAbLFlK
+WcG8D+gPoT7Kh6KHTtvtiqhXV3Dsr/htOciDE3xVJgIS00vhnip8B+XWCGkO1jXvma+pQFqfWjZ
+uxTbVQEOAlEz/jfhrQ55Oqh0u3h5KJz38RlfukL5MBpjGFx8kqiUPtxuoksOVdNQ9xJ2EFm569Y
xYNjEB5DC626RFyVfOiiXNtFTl0fDTl+SWtUlsNMfchUTQ5rljBOjjBZGkNondzKexx1IgZjxs5j
Wj4uy46htz7rZssiNA1exul10n1YYIl3bvwO8ykl8cDu/cighygblDsF4pxNyaqxJ3BjC9F/xGYu
CNFDp8PWxT+5UWC/mRF6uOlfpGDzzyaZgaIBZNYFWziPRX8904K+EOyu0+IhCDUm4VYizro50o+J
y8Ce40QomiQuQrB7D8x7EYCPV4WHcUPYwS4qbNbCVWLuc9JCw0x79iZ/zUaM4BKG4Ru4SiunZ7v4
P+yd2XLcxtplX6VfAA4AmZguuwo1F2dSFHWDICUK85QAEsPT9yrKPseS+xz/p6Mv+o/oG9myRLlY
KmR+w95r/80B8tf+DS6SSQNng6qCn/BLZ+/2RbvA1G9vmej2DNqbcwsM7TRbM2pGC+ayg/SOkI4U
PQLqZdmYOFe4pdCkgt1ST7bTi6c5TZ7+/esSlzrxpwODFQssOJ8aMrCpFH45MBI0oUXJXvgOzCEy
Nb9b2RHhIG5nHNllo+kKhlsjr1cfz5POFRtPG6PkZd7wwTvzCiI1ZfNccI5szQtphXbQYv0Wk7Z1
+V1ouco9yKcEgcAFIRSRzDhc4i+LEjNgLLcIK1L2tTYAjVTdu1rCSHCRIUVFu+2h9SBKmT+k69a1
uzjUixHjVQtE3N/0L9avtRKDF+lZYIuFCxDpLyMyJxirObOUeRMNY7LvPPiLS46sqnMS8qEczI0i
6a6VBdmJZ2Xc+0Un/+6e8S4X3Z//PiQrPA/+NVMHSra/FGweWoPGGebh5mNI9tGANLOzp3fnJYx6
47dzsDX6+vPQo1shPkP557hh1/Zh2K9K1B+dl94NatVadz0nf5C6n5Kk+DF0WxhDH5MgvvkoB03S
omTf7z8O+CRiV2y1nEVR1kkSLolPij1nOvZU4iE+oPKqfh0jcoovnnLtJCwIPYXe2zconapkwgyM
EN1BAHbso/IK5tpuYG33QDmJHzODgkmmI1KRvvJuCnpYWfV7FLUkz41uHFZL/HW05+lhtr1PH+SX
2fwy6v6MHjFYl87Anr2oX2whvwoHvyGstzo082Vj1/Gw/TCfZV7P0EMQBmFq6sVycCqGnHUYeEy1
EuE/qhjZpEDCSBzVjF7CF7uuGtdBc7QMkr/H2nz6+IyWhLxtaf+fMqQGuQ4sIvUkGeGXD+rHssKV
xsFmKXT1UW3OE1EexqDOHhO5vJlZeSbeHYvKgixCIqtIoGNh1F6Zl2iTTs1iUxfpu+E9xkIcO8Qs
sJ5Qzn1srOuuZNYoN1UPLtatvDx02jzZerjy0B10kEUDrAViGld20qzHeBQ3XRcDm3QR6l1SZPwL
Y+bjT2ltMmKwOLc3H9/UHFG5xtVo4Iqo4cnwBOrebh/IH/xoEy20cdTES4PxYnrFX9Vs4h5Fj60I
ygBIvUb6TwbVRdoh/fii3ip887ruWu47Ckh0wghqprk4S5DaezNNHiYvsQ4QtoHt2Le2Ncidp/r7
YVD7j145cdxHG7r5o07fUY2YW790yS6d+QSOFWdKPJwNWUP+nKqbCtQ0kJXiXOG3O1X2j2HQ78EK
tz+er18SHH756X8l0OEqpWPu6u/9r4kOP4VA/LeKfeD4+dexD6dhJJTt58wHvuBH5oP0f5OocRlW
MyK1HB68PzIfpPsbpbxDpgPHmPWDi/dH5oP5G2P5QDIyhH5Akcrd/Xvmg+3/xtyFKxJwonmhqHr/
SeaD87EZ/dNBKlz6Cc5wn0kzRbv4Fc5Xoj9jSWo3PECDyRFXTUdr7rYLgaZ7FtbjcayVsNadaxE5
3pleSAYo2m9OB/vUoSAiiDresyjDAB3N+uiZnkYm/cdP22GBuAUnZIVv+4I2cuVwLC6//OPneJ93
RYLc03D4hWppHUpWwpmOLF0PxvA5166HCn2jxbSsvDmw7qvJOxjVwHTGzdgc2vIxaJNxnS+OsQEg
uZFuNYWpH7DDS0tzBURGbpac9Km5Jfs8VYCd4Ki+c03lxzIe/LV+NFFObfIWSUycTNgT/MdZGFUo
0vqbG43xtmwWBbirm3l4q/LOKfsrU3d7RTd29/HCyD36NMWe+TKgrHOUecTa5q3cRqEVonYHaEQW
pFM4OTAxG86JmYWwBPrbqcmJHiQANatSwAVxd5dgCj3E85yvndkGRWdGVVg2QP1z49GwJDLY+sqC
YfCpXHD45i2TEnMKbSvWZ6dHR6qNCbrvaHu3DNtWE+Jw5DITRlabBNpMFqdEOSVoDlXsiiGSYCcR
ojqxxvs23rILVWuz8zX77dlfJSQW3tTJISsbfY+G8GSLOdtJWKLkp43zNUoFL/TyYgq9WODOPrsx
EYilUadbms6Hut8FHYNub7kq5kLsy4FRU9DNy1F3FI9pqq+YcbXBsndmSNUBCNXKGO7Beg0xGhrf
YudM6BkEgzxmtM1oEeU7LiqN39L0833BGb8eR8gJXk7eqso1pALVhcbkbkH2XqneAIRifvLyessS
KAArPOBRcsjJnISxiaPiKcnUumUkBJ5E1CiV2nOTsV5vW60OXpaHvusW59mzPy+z4xOUjHJZS6yu
Rd+FeTL7hMd3L3Fd77oRh0e99MtWgN3hA1Z+giAOrNTBtvrjO3HHfqNjNCb4t4eNGR3zAANEXTaC
mpGvtgqT0D0oUDJDh4JvHUl2vOZNMLdANqyV41jMUHB3lKrYt47zPIPMCeWC569u1UkQshziGUKr
gtBwm05BsAb5TO1OHnE4zYowMkqVbdD4Z2iuJTR7s+N3ONMGBXt+LBx5ZfFQ74xM315ihrdRTUSI
mC0YwbE28CN1QAAxNK7B6C6fYiTX6eI96kS6AAFIDU3yGtFe295UfVDfRUpaKKN6jY+fnmLJlHEk
dNHcKS9+1+5wnJFQHmVuI223oC3RoRHMG5w/fmha8r0wK1371sIAsgE1RCLIXpuB9QA8ZQuxn9WI
x/1WeNUnry3Qest2Ay2kYd8cJs3BydyvbRb1YC9jcXA1pmg799jhB8aERhHzvF/byx7MC1QyUtf5
TPoFmRqFuXGsJN3lxdcUD2mIenfiecJJWvTqMUIjHfLkDWuNL5BIKz4HpD3G27g3MQb286bXwGKs
gemtY78ikqJXsMZit5BnyfARQWZJyKb28elJiHxrz+Xl2C3WbLMwbyMWOVeN790TYlqfaCuQU0Zb
O2l5WzmoIoOsc9XFRH3FCsKM9OnqSBxfDKLL5bjhEzmv+r69QwulUVKIYT3MxFbStOGXW4S3jZoK
sB4C7k5LfzfWY7oSAFlWHhqCbeoE73PdPkT8ld/FQUb5ZJIgmbY9Zmj7uyC38k6k7XRHGkZ64FJD
sXf5b0GVf6vL0TryMWEt7mhkaJmv7+AkMapzqxcPsRf746Q7gq/OQ69wTR6xpTsOVW60e3dwj6Sd
tDvP8LpjRRdPsGz+0w+XMUAaqXsPuC8wLTsmsBfVVN9YzS3fyrZNOHfIH7kmmrG5XhYbmERBXIT0
oNooV2Shbdp7RJHOWXupOORZgunJHpCLDhafQichkNIwtg3r8hfmp2Haa07VODH33Yho1WGPRC38
tZV9cTeMeXmHLaJdRyaZM07jWSerzR6QzuFn8YiJboL8SU0V0Qr24HxR+UHbvv0qWlNteFL00Tf0
k59k+RWCXRkCj8PmizP9zjYSuFA+8s44CpxdY/snXVTOczZ0V8syZN8GYb86XkOA2jQxyYitdEW7
nK495Zp3S6JKTJ9DcGAPtGt6UVyXLGZXfb1kJ+0EARNmRF1x7+7noLvYLW86Grhrvgv00bhYNAfY
50aN14ldgrdP8T7VDF+1k003Bq6oQ92Z/c6wZvfc2P1TvdTzapZm/k4Ah/Bn8W3SE9GTRt1CZJ68
nREjfBw95a29nv+7g9EJJygJk5NyuGs8m5WKpMx27OqG0NxT32OCdw2VP/KFzUa0zp3ikQrKVp0z
knV7DBWo/sA1krbKgBTOOT+FMIt6OEbPNaPDPvORGvvVx79+/ECk1nAwp2AXmbJfU1ERepCmIz14
4HTnCC/mqpKlvykTJJjZQqJ9LPR7LSK5/fhPZUF9zbjd3ecob2Omr4jJmmU4a14fU36qE/TeZ4JY
WSWlwCAb3x+wH7RAzcyPHwkfzva5nO6Y3c6ICL0Jf4ZIz2Z1iL05+qKK6Dpw+IiSUfRiNJ6LzT7t
T0k7kPvW19lB8AnDt79kV5kW9hoN02rKDPdTdGGAJOkchV6Jmj/X+F0R7uorRE23DX/zpWriQ2ss
+TVqziOWTbnzzbPJG3juHWhq1SXGuEd1djI7vL2gVwdkkJO58YpxgkxR35oR2wyjYndXTjqc3f46
GkfvbgoQwyaRweN9m1ra2iRQJ2+mEdN6Wk3GLdWKEXqR5f5dutQvoweKVZdq1QlY6jEClx8jrz+p
ikyiOpgZ8zKbjvHU4JIJZ5R3/SJG7q36rHiAtmnpHDkJ29Czyb1oYihuJlPFLWRklh3jVxboeMni
fl8SUL9h25autDcd+b+Oe6mbz0nSfTHmysQ9XrKJHzGOFX15zDzqHukaV2Smxru+I+iVvSJBpDid
AV4lMe23Watbap44HBdCphbv81L2WWgE5d/N9lgR/jz/uLwTzK2p2QkC89gi/zLcU5PjxCkJ0aFN
KtRZU+ntRO2a4RQYW9lE3KZOOoLJMoA++pDAR7cuQ4iHcxi1PM9lYVznVGnhhIPjpo8X7pjR2hul
abwwu93gvsJCoLJoZxQAe9Mc3Aerl12Wii9jncl9DH0P+kL9+lHBOIKbsGJCvTUm6Jle5laHREKR
tv3sO4WYd60j/5NpwvUYFvO744pqV/upfaxtANACI5q2nGMsihu7zeuXFMA+vBJ2y0O28tOhurba
5NnTBXCVFGFencz6ZjaHnautFJZvX21bIbGT9qxSu+C1B6kRQSt4k3F152NF24Mf56OeRxfvEs4t
cENba8Sa2/AeVeCFKksTV9n7CFPMjvoiO6ci16vWTIa9mBt3pTsLhy1cdcN2rhklbFFz9gDZwOfP
JGun5DX5gloiyIfiEom9dzNXrQxDwBsR3crF8BuqssuJux2AKgrC47ws2DGivaFzcddJQOJ1b2Yg
35q1pCM5ZvYTcdpM6espw0LcPrRz5uzg+cGBq3WPJinotnOdjBwn7W0GrR92R/6MsbLa+U67wE1J
57BHSLBWZhGvmGAC0PSm59Zo3prc5uWQoWLYzWflcCbFEtSK68hHpq9PkoCy1VgYb4a8BkHA3sBL
7hMX4HrsCY2+HQDeOPnXlZMnV6VNuROlL97sycdK4IEUsQ2n/WU0i7vSsENvsRQmNKre3DMf8vm9
NDDUykjln+asvPpT6/37iOLPMX6/ErJ5MnyPBRSaTktK+0fD+6czonCbHFV3MoQzudwrFfFWmV5y
i2wJsX/yaJf5DI7ZR0Ub8XGgSkAhuUv9hW6BIeHJ0csnw0Q1TMbhPSblaFuXzn1TOPHKDoLQcQ4O
fqdVPh2ioTjYjH+4wGtcefFjMdsn0H341wi1WBV2Nx/nuPpk1+VLMDmvRU8VGGi/WFnjylf2tHJt
UtRm8BiyL09mMbWrsaEgRgUTdgywqJLMbxZHAOZxYm3QDErRo5D0gWM2PjyjAfS5yIVkN2rfZLHq
f4x6//+85+9iPh12Kf963nP1+vW1/h8P//P+p5HP5Wt+j/m0xG/kl10kuSR++oxX/hj5WJdfsRnd
EHLGdMe+aP5+H/nY9m82AQPuJXqQryUd9J8jH/s3JEG+jVjCDzxmP/9RzOeHkvxPEx/CRYWD8pNn
w7YFL/KXq6PRDp4QN9anxZ02oky2vhc/5pkKs4L5fW2sVdyGcVKvaVPWUfEtaF9YR66jRN8k8aPd
YZ4EjZU/VMspKc5gL6wle9UBXrfyOlELqMirjiM9GbpdnY/7HAd9EN87FixhnWD7yjEM+GvAukwY
kp1BORM4CLcu2gbzEgUGPYX4LxsFWVDa70zRr4olOsyWsZENdm6xDwKXK+Ab/K79VFhrWokQdhqk
6ZXh+RBEvtd4C609axT8HXKdjMAfh3TVjw7USQykyQ5/XOXWz7Ah33PQnGXCAQ/2z5TRsx+fmuJN
aBFW/m0GL7U0yzdWri85C4ViAcWtaPXxWFkZM6i5PzhEoHYeUEKTBktcdcH0Nzuxvyjf+Atzkbqi
SPbYCf3FoGH0stfWkOkTOX0rWHCF/mzF8Vsbz3iwZrT19gxYLYKk0DQ7FYGjPEPoXtrX0dbkRLvf
Yr3uigoC6e2Ah5+7SSTPSUQ0gzt+NwhT+tPD8L85gYka/7k4uXzCXGScyKQpU/4qLV4KXTWY64aT
OT4ZIAiWWwV5oUCu0qfhxWvXBxteXi6/xCXbaYD3/VCtWT2s3RRWElc1QRthRevdj+RoPAflQZFd
UjDESs1sbTTGQxcxCLNRP/SvtXxqu5Pp3aXzV0IbVwUCmJKPI+9USYti42fsHzOqt9l4zoKnaDzL
6RzJL61Ax1x9axiuDNF1AaSueHACosna8+UzEb+XeXoRG3IruhtMQ8P0hE8thLa5It5oFXDcGsXn
Kvjq4o5V16l1K9Q5bZ48lJiG/hwrQBQtpbezCQR16HxfVAQ0Tbd9O4Sx7xA2dLmj7HVvWasoY+/P
SyQgJPTG77XE9/GUNXXIonaFRYv5gBvSdeE9M0L3Mc1C2eC3zdbF0D0GskLNVaOioDdh85eA9L9E
7upIhugCtwIfB1l+WxpITOYB3SP5f1UP6wdx6ahuvdY6QCfbkcmOQjaip5zOjNnCwnge02vT+Eqa
ZXghGEjc82nnhNhtNkaybFwMw56jd6W+HbLscz9epj3uTV0v9z21IoZzD9kYMySIsiHL/xNYwoe+
Q+gQt3BtrAxXNRjUHFKobFZTzPQJKFmOX5c5EnhDOGfAp51mq+L4YllemZjhVFWuEgfPdofZxFtZ
ufF/cOv911YY169IBr7X/3bN8S//pMst/I9I7P9H4q0dbqp/c+9hkqqL9/Tna48v+ePaCz7SrS0W
5Tjercs59iPd2vd+ox9HRozRwOKflwvx92vP4W5j/8Gun90VwiGPL/p90yGt3xzXcyHuEXhskb38
H206fugJ/3nvwZyRLIwFmxZOqz8VhKoaOKNSVq2zcNA9cX1AH5Vb+O6Dnm7gQqR+fK9qJxYXYx+E
DBCbvShDbaSpMa9Zaw8N7CXLC2y8tv4I+hAzUqzf8Y/PEj5b6c5utHJY/FUtwvy68Fi5MooaQGoJ
yeFrx1hEEPEtVkt5l7Z+q+SHq956FVGK3iG8VPwciLky2/tMTzYIGR8pm3uIZBAxkK9AFqtvvS6H
JQE8YY3EUPeD1UYEHQ7lbDhw0YaARSbIs3pm3orlZyYTgxYXDM4ymfDpYvR0uQgF0fWNu57VICoS
5OaouClVVkkanTRQKFBdiCroP3t2WVa16g03gq/mmLUWbIXwt7brNEvGQa+najYkKTNi9kcgBqga
2itfeyJ+yj3eii8LzUWDutkWRf5JAufmvPd0ZN3GS+RUNz4mVbCPLbM5Yq/g8jvWndXUU/wIOKdI
btPZgXmaldXcVughkqZdl36XGF9zvzS+IWqdExI7sl5fW6bhz3eDl08zu/TJg1gqbJKjW7u28pPI
2R1AY8TUYt8vjb8kdz52fuIlYn+U2RUWd0RcKB4BfYQliCXFceszWLitlzkt3tI07qJNo1TOvoky
YQLZgWdmpcDBWY/L4lC9r2GwIyTgb0LEG9UwWNkPOhj0rRH3WbPPcvyylEqlU3qMcnJlmNtGVNAV
1t3gEE+zjnQ1AJ+OYDNZ9KTYJeIkJLM7qvAbDYCJWVsZQa1xD8sin97kDHJQrqwuhy3NtjzNDXvT
Wg1x4I05OdYXk9TsZOs2xCama4A6s9g7rCuQYsOyQTBV5MHShuZYV+kVcsamI3DbKiQUbIqZEqp3
PfLcbNyyHb2HzAD8D5gN1ad5HtL+cidMQwfsdG4FoTz7BNtQm4ZBP8ejf6qdPnefmy4lQmDPi9bp
Y+bpYSR5TqeEvffwjTTLC2EjjV37bO2hpfgougJzDSsJcuFaM2+P2GCpwrDeMATO1aduaGbp4MKO
K+97gnKr50KoUP2cvMKa80NXuhZhAXNmAKeCaYNuvs1S9cV0W3/p1qxdJJVGZ3VT/Al+rdOfF3GZ
VuKPibr0UZbm3F1btWyA1zMNaujfGQPXzYE/Cwfrwm7Iuscb6UQH3B5jdGDUWCbyQEbRoE4Aq0T6
GuC8UZ9g8pIbuW4mnlqbwJguHy6PK1L/N6bHrhE6vF9sI/Imq0tq7TlLxK4ULoQ5yENu5j3A1Ava
bS4CJ7+OOzNm2SJNeLsJeIGMkCskR++FmTf+y2A6Dcy8JAfO9oXNTtrBIskZSpycqB27rWr0NF7z
uzrCCyY+ktSQPruQejVaKTpLw+CEwUhKqiXuIVsO6BGTRKlH4DTC3iC4a7w7w0SZ9GaCSPZPdPki
uJo8Z2k3pLiU8lRnQLiGVaaChcYZ6kqhUb7FPYZrVBbG20S2efeqIyebT61XJske5RkQOYwLl4WT
lYkPo1nejuPB7iqo4t0FqPtky9ZR37K5SuLrqm6S8YsYdTpeWWJWJuVg2ilx6oy+79aslX0v7Nmz
quskjWPw2wbMl4ugppyptdTcqUTxxhjGcI3lMcmBB6MfuvYJ+h31KrUR7KLLMyxzQmxmyeoV9sSo
zmRglNDJMrPS5IlluZs4V5xYmbnHoVdQcns4/vQ6snyBzxHyv0zPfYyrfD1Nduo+yHLMOY8jfPID
BIAarTZPY4eVZyVMs06uE29amrCTzeQHxCLJfr6Vo0qa60i75nI3djCXmlXsjO74CXFRS1xHU+Zt
KCpY1RsHneK4hdI/MtPVHvOpYgkurlxkTmLaBJlK9B2b7UEDqJd5PG5HJvsl0dqJyoPvpuCQAt5V
FizUi9yb/GbVSj4cwwqOMIgRM1ogqbbSL8Qn2wf7+S6MNMtYK2aT9aVLFsAYi/LM9FGhU4lv4Yf2
8TUGT/ZBSYS34SyYN2cn0WXaPzKLn8xjl5tN+8yx6MyrvFRjuyHWMGYv0FSW/B6Pcc96jEgfZ7rr
gkHOV23vW99jVREo33Jx9FdI6OfupCrSkx7mWA1M/JNmJvIIxHBzWYoAlLd2JMwO5mbReCluXRBR
/VPXBTL5nLlTa1G4NjU0iMW3X9AJfA+aqXgrJNieZmNgVqlus962202r5WwQGxDHJE6Q4ZKqdc6Q
PjsmtdfrraNlGoSNWEyiPkD5us1bmXZVdxOx+swh9xijSk/gusggIictSU9d4STlLdAbkZyBTpmE
SSnZZd5zPYu5OI24hQeCBeaBOt9m4E/KrJ0bn7NMDkR8jQ3Lws/RmGf53qQAyDZpavaiD/NgbPtn
nRVet5FKIwxnJF3GpB75GcayvVY2VPcq0aK+F3y84I7OVYXT3zQ7794PgglyXOYmgMk9d7GtczwE
F//ZUnv2qq1MMV+RXt/2ekXlRyAVY3gCyuDsJjndSeH7hSxCNSq9fPEax5UvXen3zpdiTBfrJOWC
NgEOu1em+A/rKH8kSLsfT0GV+eZjYud2y1IOTTi0GictipcsNof0MNWRZx9dq7T1V9a9TXDVtKBj
LiDqkW2tyR91yFVqVTcgGGw6pSBuXeulAzOkXgodRwI4Bfdks2wrJK9oMuy5T6puGxSd0cityKZh
ue3qOumKMOtMqzhDijWJ9w5E3Oh0k3uoME6p7QhgLb2M+rupX1g1MeVlVb8i8oLklhUXQwTCIpiU
GfSE4pCVxgKyM23YxDzVZfW26K6rmCS2tk0lgu1xKoY3irGEJZ3OA6mxOke5wvOycIIAnK4tzJ/b
KK2wbW4ZGwcxXhPLrSp96Owy9a0NrAwj6MO69yRWwr5LxQVKk7HOwEeR8r5zQg1sPEnZJb7P+U7G
0lT38A6zxbr76AL+b48J/zsJvjymb/+6Ebp+b16Ln7qgy+//0QX5/m8UrMLzhMVa5rKq+kcXhKgL
xLbJVNe2ETEKBob/1HuRLy0uFqTLyIRJ3z+6INv9TdC2MEZ0hS3okez/RO/lBT8vjn50Qa6FJv/n
Ligzyjnux0ztvcJRd13ZDjcJnJnDqBqsm6aN1hJCosaoMXra+jQNJr4CeKXGDqw4O7LWrNtNpMpo
n0KVp9Qk+rJt+vbMfeKGeMnyt1EMGvqZh441zjL9XiSpszH78qOWtMOxXYh0MT3va9WyQITZ2F2D
i8oBs/X2s5QgLJmn1mt7GBHJQit8wDO7wFq0zPecYLIQZJDiDmeLsBd1mt8FZkk4jQNRMxsRWK5i
dCMJW0+nuMXNY32tHIqZDLjnGyC27MXOcuWwOxFgW3rsFYZlZeaqSl1GJZT71dGphARwgs7VzbGY
VqkcnrGMFk/0ERTZ/Qg3m3CXi0+Xb0BFK2IAUEYtkyzWw5AYL3apKGS7AsMG4KUl3S8sEEhpTAn3
Gfiye38RDsMp24mfhtIrUCPXKpuh1YvliwYCdCpLw0pWRVGmnyMvb6cNoj1/Z7cdmSXaK58F5GlG
H1Y8n0muHr7lS2+eLbdkoBkbtr2m9Jk3hbaNW1Su1oEgPP+5RuDzZZ4anKww9ZlneZZJGpBjTUiX
G5EOIPRRSmy1Ndsv0qOlxWTWEbUy1OaXOPAnAEM12UVEBzX3OpncW12YWjG7moDoxhr/E21CcVlL
5/gtVzRCBBTDcYph4YKleG0BjxWrOQ7ImZfaQmwBN+2Z5KDhPu8rdUfnh3BssRxQXGYu+o1KAzxp
BTEaK9pYe5eBCzk30og9oPCN4dBJc4EiW8lZyiXRfCQZON4V6KQApgnuAtiDA7pf5LcKRKOimaB/
t1npBkHwufRgSqV9672Doq+JG4R+064tVwMmhJCdg/v3a+JcNW0zo2Te91UsAncX4Y6+yfoOOJBf
OXTcBZ3bugyiaOcNpjq5OTam9dyM3lvb1PJzylddkXrQveVjVKN1S52S+Lk+vyTv2kCC51KmJyEV
4HwP24haZ6yMcMmmZIhZJlNBekNoBGVDmJFUwjsomtAGygFtQsmg7gSrtY7WFvHkJDyPwio2SU6Q
YiFa/Zzj+oCJKgh/YmgaQ15fGPp/A9TebovANlEizAkYLttDbGegDTCZ95vy2VMLAWwOd3iwRngn
5XrA+Ogw7hxyhuGjCc/Y18OLz9/EvjIQqh0X/vWulllcrZJWNSfg6fTCRlDR1adTe6NGx3nEsEN/
aLR+euqRSl9PkaTUyqUahw2A9zyFbhlb0a6oxv67h0xyoxRREyt2KAYCDySNcgcbFmlPMy6g/pzY
1hqxdcXvNGFVfhuXXiNHn2jVuBSnx0An7jfsrLZzqNPYT9dp5ZIcQE/aEUPhZ8M6RRVzR42qxu3A
0ZwB7rcNBKA6pgVPi5piJGatupJUTTPywbq8Ec7AQ0mZhF8tIz+MtHdW7+/tUOQmLgghXtMqH5+q
fFAvtUu4rQHp4Lp1Ma+u2sl27wljyB6Qazh0epOTPDZxW7/HdG8g+mGJnrtyco+YxxWLjMS+HGcO
0TsmRTm4PaSVN8Zs+MSGqCVNDhCY4O75EU0ooRC8JEeNxIdhXFOPFnqSd2pD9bnH/nYXi1icsir2
v8qiLD/1Tll9Ffg62RswH4PeRhtPxEGpl1Ob6qRGpmXa0xZFy0KkQqmnswu/tEJzP9I01kytLHKR
XAz1A9Q5yUeXNJXVEi/LVzKutHHAUimf0elZJ122DVlWru3dcHOYV4YS+WfViXZfiQImPEUpQbyO
ajgpXFzYIfo8Ikhnz5he41IaFC1RA0qLySIbAqsAAx+iq1bEqrJUOkV5wLwgq/1LQkGulwX8RadP
7Etg6qexhKBVIk2GCm94GTOVOMM0FheRc8jrtgGXPGXZfeoX1UvelymyDiQUZ8fNGE3pisC9lWu2
HicD5AMoo5LPEt2Yle4akvuMnRgueSlpgrp1PYuhwlDiZ1JPCI8lBylmuPYzGPH6iyMaIKie1YVL
qdQxId/1uS0GA0kU+Ql9n3hvZrV0r/EUiBe3duudSwNq8Ucj6GS42PuvRRDoBzxQ0lsnmjsizLyu
kSv8iIHcpjnqT6jSnfMCSr16S/uBs2IsKXRXc5tGb/TR0r5u/axAy2Gq6ZseCp6gnv5Yr7S9vFvY
ACuQeSUr5rJzt3njlt9n1yDVZBrrx1ZMYgMffN4XyERSzowC/u0c+cEXxrfzFcD5+tXpJFmoiHPU
w9JzyoSQ2CRNViZD0A4i32QMfrgo4Dh8tQLFus53pXU7DllBlWCyrGfHNtT3bay955i08oMyUWVY
cUZGKhbJpyVrm7e2WjD4gZXOdhnO8o0xzPm4rnrYG6sMsiuTFe1D/iKHAsAuqUj+pvWsaVNb1XIs
+Rh4wJwm4mMat93pWCY3xjS7D4ljBFu3JcemWmqSyqPALV8zr8V7Pi7TSQFKO9UiThENLdbDZGdE
P/CtQxoc0jNgTPOq7BPjxh7NiZNQD1nITLj5NkuVhkClL4w5BWWkV1l85bioX8Yizq+hBpr3XqZx
eeODXw7RgobiApoE0y9UZ6vVvIh2U7fLuG0NVX6O3bY4WKlodgSr24deB/neSWmsQfG4uyQoeJAV
/ptpY3j1dNUXMYywyFaajz332rSdxmr4mkimXYKp3NpkCnMjl6F6IjWHkNi4sdT30V5QPBBOBzEj
7Zad6JyK6GAfWKNpGd4z2iFI/q0sjmSDKuIb80AcmE7oExeMu3dMJpj/i7zz6o1cadL0X1ns9fCA
nixgdi/oWUZebc4NoXZFW/Sufv0+7PPNjpqjUmF0tcCi0YC6upRMZkZERoZ5XwdqG1JSApRJBy0+
JQALtKq0h9mh82KB8uM5Ouae3JvJ33PcCT9BxiUQrIgTnAPZmMLkR7chdEuJ4hBgj10tS883WhWf
vY7mmZN1gvni6wQi131JST+1sE15U2p6dNvQkEXLzZz7EXjFdka/FLgq3ALzXsoOkiRAHLIZ2z1r
Iu6zQjTDpBViRy1S4DfoG4X4AFgtj3AoTD4q+aeegqG/jbnf7E0uk6S2NyPoaBEEsfTdN8NO0pA3
izok2LK5rGr1AxV+ytcGnuIbfYh6uJk4ZZGGzUNpnk+zrfS9dlcix+RCqdtFKAg7H1SIx24h01N3
0rhpvm42EVQiWauJaZAIRULZbFme7tMGZqbP5E3iT+QOAGMsxQreBJAQfSmNZBBl5nlwYrjKIp+m
fYh5z9ImpuqEuMAnWaPqFQhgGJmLrDsX1hkM+g6k3Um7Gw2ixTulyjhUAHhK4iAvugrTh5tPeCiC
WshVz1UBg4Vc7IduM9sZUKcnKswEkepsqd3NgGc96fGQPSQxAK2Qx/Y2TjJliFU2HTYgaJWWRNNB
C4aSOXyCkXMIp5yw1DGhQc7RADq6b7OB7N+m7MgJbnTBWGaR30Vwd9zNXYJhTMUhOu7VYeRQGJNJ
I9o7juDzAbAJHY8ScYQpMdRMfd/Ukg1DwABLbWv0Tt8Vx4dUrEESPU1yHXAyGTiJIGxQBn3qvjV4
aMkPTSXq4LK5beEArN1NFmLCxZ7m2YFAaTJqn/qq1T5zqlM1KRgzqWGVmkI9artwEIV23+tN9NJ2
HQiKtLHZsIDDxoh5bn+WxEv3554W/KkhDATpl/oMpkH2YJAyLy21kasEdoVc/QJl6BjGszjR9Var
oJ6bwu2IhIK+2yvP6XE4QjzSHCVK62vjqwLIfOKUPUhjFr30EZWM+gm+upPQig9km/qHDYyvoUrM
yo+6nlCcPjcywKJATA9LnXwP1UhEDXt5fMwmvYrupPykP52V+PwctzGFSQlBaqvGsbWJLfWQuQps
/NBALwf3hlDiB2fts8wxRqPJVOVfqOlQH+auFD43kF9SFwoxVnVsO7cGk3OJkmwgMQPD4jNlaMV+
VDdVTug4ynalUUNFlSuQL6Ma+7k9Q3DQqyqd17G5+XyGxM4Hg3s5kptMf4DCwOjCTazP0BoSX/Jn
DVoAWzzXhN/AE1mi5YTEAWp9kjJMOa5EEpJqisgXdGTdBWPqwS3PCkBqU+rkqc25haAXQgB6XJ05
g/sdaKj2aQbx0MmoBOWgm/USVlk9+zJVkBQUCvIB0fdg3lBWl8fIYQnhWHU6iwOdgm1/ADV5PBwl
8Xioz+VxgYKWkColVqnBWSwb4NyVesDMR3jMsZY+kaqg+ycB+uMgEzFoKQCb1L3CBWx3miEOy6r+
DPI71LuaaDSPx3jOfpljN4dGU4/fIoGeTwOem1uBi9GLVg5g7XBjyR0FmAqTPuqKxo0yh3N1Y+iY
lZwj4kUfzwavpYLQUBYtZ6g4duRjiM0niQdZcvZ5Jth8tGJuloe5GYYXLZPk+xR+aCD4qcjz9FM6
fgFM1DBshZPCPZpZcxtHZQSwzpBAAUDWB/ZYJSdNd65oTJaFTXxjtPCYmul02m5kqMGy5Ez7ZrI5
O2NJ4YhMPSb1GsoxhINLdRdejn/Vq/x/HL4CJMuQDeq6LoewHn+espesF8IT7Fen17Gs//vL/8rq
yyppeJL2imwsmfr/jGcB9/aXqlE/RiG2Zpi/8/3/UcymUQmwgKaIdDhS7va6f1H7i+bxjUmMbMGG
lMDx+t//TinE8Wf5RwPqf/77f5x6Uq3JqWv/1/9U1SV7v87qL/GsFRKKBorGknpRDmmY7OpteyPc
CoFiVQ4sNuZB3i7/hD76RndJtA0e8f5g3kqPDczNt9E9bHle5J4O8+c5gNXDg57wdvSTLYw8Trul
fuolD0/A826IGFvcvv0e4NqjA2ucLXmRnTmyo7tQgIe0JgZckfmZhhG/crKHaEsi1p92sT3bdVDv
iMfbgotf5MShEMz22ZGCJGhCmoU80Ve3tZ/5qTO7glcG+rZ6PG4VR3Kym9ZPwGI4SE4VVl7laV5x
c7yh0hREc6cLVEc4jJDpEbraZwcjqG/goLrV/fpmPsSOHuJ0b/ObJKQC3isC6Dk93OSg35pberPu
hJv8MdtubspDEdTbLoDq2oZ2KoRD0xUOmm/Y5DhHi5BOcYhvoQABQYrqpOw5uuvV0Zq+FdsuVF3c
eYZVvNb6GbqtE3lPxBBtydedxOUE/aXbrKsH8MHvacC4HTCCU/ugXAWqVYat59L1tJ+2YNj5mSvY
tFMFvX9yYg9fNzy7it/s6Kfym0D/SorVKTzF1h1lS1ehO3qGn4WSP96dgoHfGh+Ke8AT/M09tX4A
7Hvx/egYduYXHM9W5kP9aZ98SIztxCb3uI236RZugl/SNrvLfsBj9ncXlMyDOm2rf7KP9uhgje3B
1bbtfvQoawpVD/QMN/OrQPS4pgb9HoqX23k/O2TSPdFR7JNVO/pt+iDuix/nTzUkMeBvUQBCDmWw
mxvRoQXoRrmhQjLMHqtnQGPC6Zfo4YCFgP8xSHIX7wZfDki9hKnbuZKbeemBcn4HZ1YJKRnjxpc8
GndEg3gaTJG+YlPsl92dtomjOQByOuJnNYB9ZTd+FsLCmR2ZyZpu9z3h59kRA/Wh2IFNDlaQhRto
3qgP0h2S6Edu4kErg56IfPaj3+XP0l3yDf3hm+m9Ec5+Qo34lkCMl9xmjzSk7OVtvtcP5c58SA8G
GkCrThhvT1t1115DIvwHaektXV9i2q8qeEYjyahkNQEAcPXDGR2Eis+naNCpgwLvk5drnLPXOMQo
naNjOL1t7OO96p9QsskBucARnMcMzYEMkx8Tb7Q+caf2Zrewfpzsk00jphXbuMtOZhlO5edb6jd2
vQ3lnkdLjxPxjc6ZnL9NX/cHD5tiCVbqHd0WdW7dxstHqw46b9Fu/sOBc86GS8Md+G3dl7wmNLcR
K9x4JjIYufDcWOLfdEKHy4BtQB2jLdrFzeTV/BSz27Xb8qd3m2ln+r0L/LK9fNS72UvnEKEMNAci
H1e0mzB7UBmIG2KwCUpX5jFpONoTL7sMDrtZmIZMzvnnRSgZdQZH8zI3dkwnd0ANc9OQ3zqY9mhT
c/6p5+0gMbdBG+SVsxsWDeujeJMHPDlGa/LKl/SJ8VlX2Wps+hFc0e+8M+spgWCZ8Ee3MYdbxmO5
j7El3OXP4Mi6NVOaf7EtNslGe/4mitbxEVqi+Lnd1UHlqP7Z0Vm53BFsPSzY58QCsg4DfWI7iVM7
cNpqtuSotmybfsfezsxUckSX9iSbmKwtsDPL/y1r1lvkZn3aMxF6YjdotGbD2mVlFiU2KIsRwhHp
CWxv6W74PckpeQgd125RWNpesnIncqJweZ3Fxndev5sDGN3ZvRlpYYH4BnSqiF4ZLIt3Cs9fzMO4
nVmOllmb7D2G0I/8ah+H7bZeBNWh2/122WkaEoKTv0FgTZfOTj93G/uRmlTeYUbgTvYvkJEsqgKs
2F2eSdMoawGJIpPO+WlZZEqGOI1gGLLBgMQUVzLTqZbpBPKu8/VADzrMSeJELkQ8O2o3d8LdGLTB
jBwvz1I5nhYdOTqpCy83jwGnyhuZKPFQnz5TIQQfl6fJroHmLSJx2s/bPqDNxY9sqD0RsTjUeEDj
wyXtYDBtgtR2656/nL/EYenqsxP7dVAGLdWbnoGNIoHiqj7EM3RQ+CLmpP62CbWw8YAb4pPYHwMB
LV4kNbkh/7EdPCFovCCyyRmHbRD7izpwa0F3Y0uxz5jpGfsJU6OzwQwIQRx239WDsNvsIxfqLb9n
ScE0/P2qVMQ5J1aUHhYeQTTKkVnL2WVFfVTq3nwe79UbAwuZYDmlQ+Es6w0rO2KXBZzbDqNZmUMU
3lKsyMa4ew3zOPn5sh52wneoG0QhOyRgZF/GG4nf5l8IJU2aYY8mRNgihVkN+zOyYHL+i7550L7r
qK94P/ummziNPTvVi+CXmDWw6lH/8hMSgLsCcQ2GB+J79kZECZcngz/icSN285CD1+a8CSLn5FTe
hvc88mwpNN2NQ20i44KuiIyysI64pQOdXRV/S/jkSVisfhmX5wFXtZghka1GU22Fg5NoIq/Q7FsN
IRGwmrpd20SRHVIxLjwIMcsISTEaBYuqO+xj23QGC2hTK3uAefpmWep6qzHRnGXAevL/sFjhS5g+
dzV8g+q28GtO1NhRsE+1f6ZR4XC6Le7nn1NguK3XuYab+AAyBlgOVJ37IF/b3FC7Pexwp1wYK/zs
cARoAiMtBfxze/LgwN4et6Wfz3sg0eLbaVcf2kP7k3I0a/Y2Pky6duED8V085x6+YMBcPMEqbdUS
PQTMip3Rr+3JgvbYHazcooobd6HySPNZCd/CrXBSfCGItG3qo1kWSG5wrGob3Eg79ogg/BDsI87O
xq5caDKtymWDvPnQ3xA9sFMP0niXe53fuaYzBZVptQwvuwruVBTS6A8zXqD4Z7fG1yBVFlY77SZ6
Ik7X8QOFG8+1/jw3rr4nT+bGHm2HhW/iA2m+rti4LxaN7QfT2bj604AxCbtdFJbPrC+CojrybY/7
dNrJdxR2UAiUPKuhHOY75W/1h/mk3iU+y8N308cj09G/Jj83N2S97gr/6Oa0ZVsJjcvuEXKle8EV
3CYofI7IbeEbrmFL5ALdoy+4Ne9Z2IRd+DjC0StsYgl270TW9y4A6tTSfD6waru17ia7ezm9wBlN
G3C2T/YUXRp278EI4lXuif1v8xeVNEJjJeHmb1JytMq3X+THCKRn5IQfyie+7Ej2sr3C4q0uiQYL
yg7bZA2pHsGBJM3Dvm0YsPXSF3XaCX9rBx0BJJITBa1DRPRJISIWJk1I7M8jAuKkX6Ecdr5PbGL0
HSAeb3Jf4t9Ggfi/RSWXwRxpfHZpiLZ0pKt1KmS341+zMzo9Xii1+laEUh3RccA2zhS3ZhbOIn4x
YXNfBn/d59NZ6KzuV4tZBcaKYiF69mnC+Q5rW9i48c1Z86Zf88LyxeNwlYHatyb8xponQH9rkaBl
jr9nYdGdD5/tveyRufeWaXQuiHqtdfyRP+Q3Mwj1XsnhRmU+R1OFWYM/2K4CPOiD4SLtmPWjl7qF
o6MPPc6qxHfgbPA5c9g4ZNd+6WyFg5bJ24vSULjG32UDSEJ6HNy/hZuMof38K/WPPGRZLrbZ6ix8
fx4yc0RXtvhZwEbRlLPNWbGGI3uZFAbFSjFAMgudYpAqNnKZAuAZnDuoDeeigf2fLbg0se80y+yA
UHBzvOgTxs5JOVMzPCneg0XHf/bBh2eyvXNmItAUYOQXd3DjwEfKeWh69VOJ8Seq6E9+w/TPruAv
3+T4tadbjRdQg80WOXqqQ9aLQwkA6U9nL8P3gCqMszd1B98MKnu2OEj95eLY+fFiht1llXN/g1HG
LdhT8V3+avEYgSHgQak7crbguFj8AhPGkfLikBj/TRpWyxlnsKCy9UKrhDPxMrDZutVP7gicMCPT
o//aeRUfeKOtB8qsC1dtqvdfu99kepNiBo7zgJOKp0kg78SNmHPd/YGfQjbUnjlDTootc5IbPBjI
eZs2Ruw3zWVYKpqL7Q1HHXz1OCpn5xhQoYFrM4XSci74MQaOizWXYDxT63wbPUcHECn3m9smlN0h
HH2JqxkABpwWXI5xqsetxmW3/ZQ/ze4x6MIIf2+0dSy2iPXnhhkU2/aQe8OuCU781R2MkJscup0e
Lhax98zHAQFbLNDwefo8WXcGh1Dht880A9+2B/Acfi7HgPS0nG8Ft07IxQPJKjkC2nsqW63vA8pd
cB4spmpjafwRFzvPaUexL9ZBA9vUAk2GowMqO6xaYacOpVqILU4j7XVOsxOwhpJjbvVfEo4vF19n
SWxhN4Ef4okcNMFypJydaj/iovJ8myufPXtwTnHPoLgBd205lEB69kYHM8F3Fh8tup+8xbvRrMW/
IYzx6ewsvsESd5DdymsxZMtCcJb68JR5pXP+/Toxzid105gpdoTCAFfldIalbntS7lsddbcgn8Xb
4jetEU8aSz5R0e733GxbT3/k1TEDkXV2h0/CPXll7AFdhtskhAySU3sIOJj9GXupuCgH96zES/GV
TH/C/2m8xY/cOLA6cxMj5+7PvINiYbW7281ddRA/p/dFFSQirl56GFHvxYhQY3207QInrCLLj3dn
OIRukcmRnxuuWrt5d/SeUzzFPmwsOJSxEfk93C3xtlkMSNCg7xVGqsHEsGT8Nwp4u7iIVCe4i4un
uLXoqRTMbHOXiKm9OIYTC9eHHK3YEop/mToWAbcsDyucukrZL5cSuCsxqYvlwo7to+/5zfFudCZs
UhrQOoWZoeUNf/Z9baXg7IK2Llr8+rJc9jLZ41o64IW5NFxybWNSkd0GNFdaFTf2xvn1q/MpuCCG
xVTDs6Pio9If7whPSsjl0i1e4rvFitBRideK74/aZtYninK8ntcBhMIFeT8JoH0KiUd5WSAFBgL5
PUHLiLmgBYv3o3CTwK/jKFWICXU7dfEG6DHlT4dOgKWDF1feazuQB1wdd+roJ37yEy7G3AB0xW5/
nr8Vz0PQ7TI/ezZBgQqI799WwQb3ioa3YfcgIIDCJ9Vp+KwLoq+0POCyqGHGoV4+m1+PBzmUQLHZ
m0ReDvot4RskUX46P2gPiy8JYtmhMIJjCH7ZPt+dbyKv9dRbDTSFO5NvLyc05wtbzemF3E9L9Mhb
nLflTPvVIwkvX3PrO94Ihym5WktDAMTtckn/8YvGfU6/5VgGMwtPnTuvVXDCSW4battxv0gA+38w
b5bowcS1fAjzxT6MHHapzVVTteYAa+8Ku+Nn4jMIKSZfDBOuPFgvJveDiCd3YzaF284JsRu40P92
v3ebO/SGf2U3ZEzx/80H1bA4cRAH2Zd97r8OiWmOyuWwpA4jFG652PHc/DB/O97qFDpAdrfohVt6
EKoFG+IIJRc3KJSJq5DisEERuOnQndyGTgOrz118l3FfUDidMsIsIxc+enIIzLZcFgpOxV9H4qfw
lrigYTon7o2EbGJrE6Z8qw5IVgWpbTwZX4/oFIUVXxbN5KIUCsRrl5v64giYHIfRAxc0jkjOHAIH
GweAk+cjF8L31YjetQtqJP+pRqABa1kem8Yh+indqttNabGwy7XpWXw4P+qZJR+o2XGW+6DJAi43
NMk73ZGkI8rcfdXC5JEM746o2v35e77n81/k+j0lwFV2za2JZx/f0kPiLk44xJbb0+Owq3aSr2zP
v8AjdY9cHYDtJMo5e0moc7/q9sShuA0QYQoHbpbEQrwmmG9zXHb9rtkZz+ct8T2nDfE93WxbYmmT
fbGH73Bz+IqPiVA54k2G33B2XYo+Q/Amv3bbYo8zx72QEk1iuD1BzprFhp8w3NybRweiW4qXwtpT
d/Vuc5uHuEk4Q4TPsSXKrXzT7oyQCJa7WJnU3wS/t+C/lZ652ET5uofyAjTl/4t9lhuqby/nZu5e
sqTlZvM6KwNO0X9UGBvGX2ALGAZZD5Ue6991xP/0WeriXybpFoDeacCWQDZ/VWFs/EX7JS2Q4FDS
i/Ibk+A/ECWVv/i+TBPkQgQFusB/KyPzVn0xyZ11PkZKz3Gmn0+6O5CVARCdi01NNQeMY+GrtXjL
D31DIZcHrILAQPH18IPwAEkoPvVZuS3P6hWo/8WRXceXl6FXDm5XKmqWbgrNBR8IJvpjs2R/z/oV
0OJLK7M6kLNISsayL+kh16fbSt3sEqW+AUPvyvB/IiL/q72Vya8M1TyTZYuHo+5qTTBtIjKmXKbr
eZ/Uhvf+yl96AaTqtUcRj2mbRb2guXSn7qaqcvMpe2nH/srwl1Z/VZkOBlitnqeCoPqZghpqZbk+
aHlxBZXgwuS1VfevMrRAssiIDVUs9MAaEHfJwK+Ven3lAW/5WwiPRr3/69VRKs2AEzLSXBhVd1lW
f84SoHdrXqdT9lQoJ1eOpGW8N4RUW57/yq/T5UkaKVPX3EnVbRCtFiajL8O5A9OLg1qQITgf8isK
cemdVslVQ256AMwi1QXYEaS403wESzTzKRikjb/QQkrPu/nK+kmLGL31YivFbo+xPphTT8Smoe4t
r4Ocq0Ame115GEoYTg59anrZ5BmCfEVlLkicttJ3yEWatqh44nEcaHhrpkOh1lfMlLSI7Vuvs1L3
HHjE/Cy3mgsrvd+BgD1tKl89idSwZMFUnB7rqAs0rQmbpvv5voJeep+VCYhSYIroll3gTU4/0rze
J0V997GhV7oPzcWGRhdMI+yojlao7thGVxJ7lzRzpfdntdJbOik1OEbbwaYScfa1qBnDM+AmVx5x
YWF+Fw+80plYiYVUmulCob4hjDsjKEf9itheGnql9meVbtdRjAH3MGhIzIfP1bH7mHiC8PyHpg/D
0h5LZTTQhyKUG0UK1Oj5mF2xI5cmvtJtfU5rCMyjyVVjMoUb0+uVD56j6kqTz+MITMBiNtK5hlxR
hiZ8/Mcb/KMA5HXBxzK7N7RKXd7m1U5KUZ+IsmBqbj9KlAuZKXl1Q2h/VdXiio+5cgVG7NLqrLRX
1eRBrFKe06bzVwDSKHtX3fdV6dIrrLSU5t1+jqifdutjTxaTvDvWwBJTLFveee8/49L0V+pK+8dJ
m3p6gOp0I/tAUOSgxlBt+bHRVxp7MqmXPg4thdTR9CClqtsUzZf3h5aWVXhjg38TcLzaYAHG4VqZ
J9U1Ro434TONim6k3CtCfXfSPjUtGREa4k+tY4jCzoRQ6/3nXliwpbrptVzlKiShPX3wLgRnMCdo
tGMOV1ArL9g3ZaXGxVnv4XEbSV1QNEn9KyGALr3Jx82Pj019pcizUsBhJI6QICTcoM1h8DWlf/nY
2CtNlkUdUPZkWvrPTIoMU0i9heJ8ZWGWtX1rq5e9eLXVLU0qVdkNJFzPFJvUYIFBs7spuf9T9Iz0
3uMSOO+/xwWdU1bqXKiTdN6k7EEDOz1V3MAxUSg+6Q913V85IS9t80qtQS9QAfxtAEyVYeNK9Hmy
abjJP+dTbn5Mq5WVVuvNLMhZVU3uqJjfQep+LPLNlRNyEca39mKl0sDe1PRO9ASF9VmgmUnyQJ2y
6V25N6bUGxvx6f2NWPb2jeeseRjpIqLzbCjB5ewJqrfyAzgPV/b4rUpAHHB5pcJZNJk0hlUErOlh
y2YA6MDepTrekrST1SokQdPBM65Z2N/0SW+9yUqtaRw61yDkTa4sC0890WWj9WX6yAaiUdQrK9L5
pmtmS6chTNX2U6PT9nGNiPPSKq5UHojHiA6pZnarJPsCW+JOKpIrp9OloVcafzQ3x9xcZCw7CTkE
kvVk64DaXjk5Lujhmjg0MquojZBjF2YlkEKkhhZIgvFxfrboFP77fRm7IMu/81ev7IoCyYGZ1cgY
rfEUnMParX0RChBGjrI1QYzy/lMuWC95pe9HIRtUQUJjWmkOyt7YpolMC27yN9ytC4z0UuCcXbEt
lzZlpfhppp1qAcxPN6+6LwXN4XQIJDfvv8elsVeaD3B4TCfZYrdmmaBHtAnPSZY67w9+Yb/XmFsx
HcgnseZYHQaDdhxtp0cLkyY1s+IVef1tOd7QQ2ml9sjQEMXNiUcsNB9t7BAQC0AHGWDRq16G9GGj
5F8Herm0L7DsWDNG4RTTB3xstiU3smIkKwm/ayEOlhCVsBZRDcl36lG76TEaQqxtTZo/FTmBRuJB
aI5WmjdXrO6FtZdWNqRWIGMz6bxzwXd60jiOznF+xb2/dP+UVjZiSkuD5ogCj0YWng3AlrW9CZpl
pgFE+ze4kDn2HcP0/j5fsL3SymqAba53bZtjDM2jHelU7JXfhoU5jj7aaCb9qYjWddN7SaqW5Xyl
4DGok2IvZ5MLkiMMzWHXUOQEJwg8xL/3TqhJsaUHsBrFLnd1GXhrUApziiNPngwqwfvvfGnzVj7F
MdMqQUpY4CKNKxe0FPjiy+KKdbk0+Mq64F7DQbCho75vjF/p1FGDuLQ1f2zmK3MyghCUHZWE3Ks8
HC39eHqpT/P9x8ZemZMYFouxFtmbSR2ewKj3R114eH/o39L0hqqDf/vHvm96USEVk/6z7zU4T9E3
Dt3TnPze+WWPkTHwt8CsM615/gR+vlV094L0+P4ELkj5mqaZXsDWiNUWZAV18wwa4NFSlJMnbcZ7
TSDLBfKU3A2uLs1XtOqCnIsr8wAQQ9VBpkdm6TQ/0Mn51GzAnoqaEICtK9THF+RMXB79SpWavKDT
TOKsBO1942XHJt6O5/Ga+b80+sosGCI9rmaEikAQvyHKxjV0Fk7Jx05FcXnqq7kbGQhvVVpTi0M3
4tcxqcWv9aZIgo9t9kq9QYeSgBnUJrg6AAqfE0cXRXtsvgiK5oKrbiN5Vy3apY1eaXsHJUY6HTXN
pcvdGyGWE6vpQcS3aBThWnz10l6slL5tcohHzqyWAjVUopwOfZE8vb9Ul4Ze6bwAPhXtYzVl30n7
IHYjQH3jh+IwNAz9ucfw2badBHWJO8axL2kL8U3nfGTW0gK0/Vp8dC0iOyUw66Nc0T1Q9c/jByNg
YFP/OfZxkoHcghjFNfqK2pkMVtdBE36+P/G3PU9ps9LZTGxmPSsbCnUmKhY7cJ70T8tVY7mx9Vrj
VukV1/BtsQQk6s+3iAy4rQfYE11lzH9A8H2zMWvAJkbQqeorJu5t0QEh4s9HxOAdNel0JsBQlF/P
6TmQQPV5f5kuDb1S4PmcTiJktRyhaXfXpqfP8fna/eu3c/lfTyJwbP6cdi42CU3bGDaQAuGr+FYC
nag3xs2cHtoSv7E4KONhHH0dJvj0cQQWFlfLOFPCUv7AA5uba/HQZSvemshKq5Wzks8piEruOZkf
j2J60EGWACrB/dgarjTbiGuAXCthdk+0e6snHXajynt/6EtruGBdvdY/tah0E5Mku0kWWYpG0elA
KSBNpGo0uuc23zbdsoRi/gnXXS1Tu8CZnPk83cQHutqXJQVQzn5/OhekZc0EPnQ0HWsD1qCuqYZX
oocj6PIfG3plDOIz2bNGE2dXOw+fua5s9U69MusLGmquTEGZA0C6gfnIrY7KS4tkCanwLR4lV1Wz
jfX+9C+ImLmyAnpCONZIdA5CQb4/R/r2NIJNlcTq8/vjX1r55fNXx/jxnKoZUJCyq1XTDgzee0Cd
PnZ6mGsTAM1jIqqIr3HE7cf1ENzZ0KsP7uvKCKRQZQPXKdPkUSYH+mIDQH4f3l+TS2u+Umu9M+Hl
KxhaOslfEnV6bOOBWv1/1dRczKJcWvKVWifxBsY9DdUDm5SaVsLRhtl//tDUjZVaD2JLo/AM0kYJ
Dj8oGV/Bwf5iDO2P94e/IPEL4N5raYHzIWlBkMQ1ivp7JYMnFBhPauTjr6beue8/48Ly/C6pfCWR
uQjuqxyVsivXVF3r7bZIhStWb9H5N+z1bz7rV0PrZgZmjQ4BmJjmyrdkiOxTQ83k0tGAUdBovL6i
VRckyFg+f/UguZlzoS2JeAtD8UmFNQAES+9cXovdX3qPZeleDR91ciZCsMd7ELGoOvNxPD8AKQvB
XmjOG/9j+7BSX0NsJ1CGWaxj3D1kE+gF5ebLx4Ze6e5R7wdzYxIsVuAuyTfSHWS0V4Z++5YIl8uf
S5Oqydy2CbPGS4DfO38RCnoQtBbqub0u0bJdn4OqKMP3X+SSPqxUuemMto0BxHGTtJqgbplhee21
xJuhDA21MT1d0YkLb6Wv1DqHb9LMjQZTCjqiLQA27ytq2wCT07SQVbadrWvjBsKO8W8przXnQ2+n
r7R9ArNZMmDcdU+69N0czP0ZALdOVnxwTV4+9ohFwl9JslpoY9Ut1wCtpDHK3HiRTuFzVH/v5ej7
+4+4oIvrmrhJ3RiTviHVbh6HGApTEFRS8vgnIhXvP2BZjjesyromru2EVCyxtyBSAZ+neKZYWGXi
R+0C45wDB9tekYJLb7JSeyWXIz0+sVhjHu3nAbCdjUnDDsL9sRdZafyY6+AQbWJ89vyxn79MwKNM
AlSNGsmCSXquqyvPuWDh18VyuBxtBEHB2T0BnXd3jNXzs5gDuvT+W1wafWUBZPhRRKViO4AxaqkI
jnN6hGrcnCuzX0Tzre1e6fxclSejM8m/g2Zzl4/FFgSbfSfr4dwPXj8nVwzZhc1el8x1Imie9UjW
QRZp0ZBMb3GJi0S7IrSXhl/p9inWRAkYHFrzOwEEizSPD2YK5XgLwObHbpfrWrm+bPQcwCLi62X2
2KjdA0iP2RW3+MImayvX24BlQgIojQM2KqId/I+6V5yqKymsS4Mva/bKKPUQbh6rnMRAHgMWFR+p
q+9m6YMzXx76anAAV1shggCZs7uqoXA/PS8Xx/dF/0La4Z86+leDt6kJfPmMbKpGedMAxiR3n4py
mwIeIja359rTzv3L1cDZJRlaHeOTcDyVM1B9rpJNPxtp9ESj/DrqxbViywuatnC7vV4qOYXPw9R4
G9jQT1aU/WqLz0cS4mbe/CCZ8P6aXTjCtZU6dz0o9UdgO926yD6Jm+M2hci8qUS7bgv1Y3v+Xyrg
wAgf4gyBkmuoDgs43X1Fgozr/Te4IK7qSpXT0ZjbQcOcwnS1E83+PlOuOZoXFmddBBdXCtQfEAy4
aVtuI/n0SWiEm/iowTA1OO/P/oIQqStNblsCjOCmUVYhzoEJAZ5ewvPTXjvTLg2/0uVRTOu5MJBR
WazsetODUryg589XDptLC7TSZh2U54RSeyJAQheDnTkfICeA3/R4dDp1Ct5foksPWZ3LXaaMk0KF
hdv0FOWClnoci0+ScLZj0uvvP+KSDK1U+ZjHWn46sQu1nn5bcjmbrL5SaHRpB1ZaTHmpmWxqZn9q
KTIqhwC6oyA3hSsu+KWZr/RXyk5zWRojOZRe/JooIFTMwsdmvq6G0/VhMtKThP+rwil7AkRJo/cn
3XgfWvN11VsZtUlvzoCrG4Jysoj07AYjvzL1C6uyLnsTmpKK4UTjeAfyqB3iR5Dcn9+f9gWrrKwU
NipaSRUlRKTsCjAE6HEEm5B44ATUajXPcXAUpCtSeUF0lOXzV8dZOQtGV8GK4Raa4EPWY0vmENTC
8YPDr5QXGMVp08SY/lGdqhtoReB1SNQAeqTximm+oLnryrf4rKSSSmG4C2fNlmV7hhQa5vL0ntjr
5/e349JOrzSXu41QxyBbu8tOiM1pF5XNlfW5NPRKc6eYPH/dKFxslKlbsMfDTadeMZyXxl6prZkq
OskTBLSi1KNLYCfVtSuL/ruA4w0P/c8yN/nfqmxu1aZbYqbGbRJV9iBq7r+ds3MNEDEpxajvHo7n
dqJLGth4xYKmGThDUM2h941VedzV/RHugN6Ez947NkKf+zVJMJAEtOx40yAexZUUzwX5lleqVFXE
WASVBR5i4U6Vo12+8IUMV0a/5A3KK/WRIS9qKPMc3GP+q9Ff1DjfJZLmzwMwACQpyMzjEULF9jFL
vC4vm+PqVOVKMbjnzbeq1mGEz54+JOPrmrJRIgXPNaVyx7rbj4PqGadrPuYFOVwXkuUT0PeZNFFC
8n84+7IlSXFg2R86mIlNwCuQmZW1V/XeL7LeRoBYhMQi8fXXc+5LDacp7GTPS0+atQBJEQpFeLi3
4l72PvLg9PP7b721uivzcSBbSZlB/psUzufY8X8j+itTKF19eH/8rVdfmVARQQGu09C+ZpEGjIpd
NK3Lea9hbmP0NXgMjOd8gJKERMd90xyhRpiTWFzX++Ou0aKN10oPWgTLwZQgU5lAgRbuAb433tu7
HFtvzgzgX2Q/EDiWxJfq18wnUFF2QQz5r/dnfWNV15gNHgVmimL04kyNfRw9BHwjmvjL+LpFJSub
7QO/FyJe0EXkODqVDfh9eyDmdl5+4zxaw/W8mhGXNTAkg/6TV4gCfomBrxBedGxqlVx371/j6nTE
+g5AaXlY5qEkB+jWeB/qqhHO6aoVWGPrmE3KVns95HRJ+089d/bILYUUcGh5/v4TNvbQGlDXJZUO
BLQQDqIXoJiC9hiEeT5eN/blmW/2J5QgQ9cTePvJh/ypQn216nfyFluru7onLODihtKHxsQndVpL
chLVbyP/SKX3PPzFtfzlZP23b+TNyzcOL91eJNMhRjXds15unN+ANor4w6UGn5RgqMTlMIZ8OaCf
OG+PrEhAleRDAchPbpErT03XvkJIOOfReIYSC+XqPAwPZeF+SvCvEjFktauOU+h/hOpcLkN9aLtb
lFZ75v4emIQMM7jvE3VJbMQtmMVq6J+P8lAkz9ctz8ppMxVCjBKCDgfVRkE+o/aByrfnH98ffetI
/vf3NxPYl5wODUW7CGH9KQJCGj1aCYhhzbGK6Q36K3v0VPmOzt5/3pazWtUNEPO0tUaS/QCtiXtA
9H+gA/08Bd0/7w+/seHWkDzLZRi3EPGE8hBNUr/nj2EL+H8Td8fahDu7esMY1zi8gIjeDqoND9A2
hH58uTyocK9+szU/K2OMGlDOQ1gBnDieONBI5E4FLr1w3lnureFXBtmVbImq0aKHsJiep3HIIsgU
eONeJnprZlahv6ujyAQMPe1FMmooDSZ/WNTs3b22Bl8ZQoVWVjdWeHcy8jNNwB/shzuB6da2WQUu
ikEw1xfoBtd+9bNfPhm3gBRBBeXIqInz97fmRkMzREf+62eDuh/GZpL0wCcB7qbyU4lz2psj+Jfp
08jMIyRcfkb434hlZmRXZe3JGtYmFs8AsVOBZiB0nyA3Ak2Q4uPcJjvX+r/PHFkj26beq+QsAVX0
au+hEUVKSp0HuJ84e8CgrSdcfn/joMqSTsQvsafkQD/UZfkPRN5yH9OG3JbciUIuicn/fYqQNbIt
WKBT3mi0dyLdCr6uiwhQFR/Gsn2MEdf7rXwYw6HacYF/38f/qp6//aAQPbucsggP4+RRM3OqyuvM
myQr857hzENcHrHFwtK9g6QYJPcW1h1J0ve/39/GW8uxMnGsN5kCCKkcDAOV10LOlDk3i1c/9mTP
0LcesTL0YgqtB+758BBF7Nu4eHnUKeiy2lQtycv7X/F3P0guLCpv1wCNeNJYwCAOSyxyWYNt1vZ3
dR8d3h9+Y4nXWLbZxlWlqxnsN1DiOkxKvAy1d129hqyhaVxAJXTqMD200A+uUlPq+XuY+o15idd3
FehB12bEi0N+KmedWTIR0acS4mA7lrY1MytrjkpIdy0QZzlYM2Y0ah/DprsqUAJS9L9rOowhbTjE
2yDU292zxYFMa/n6/npuTcvla974oMIREC0G+P7AKidMNTg3UjsW95yoZmfHbHigNTRt4HUNSSzM
i76tSY66PavCZ2/Rede8eqq5btvHK+OlcrQ28OcQmVJWg6pqcDIzQWDmulla2S3UDj0xT5il2Mrg
BdgGqDjZ0t5ORSOvO83ild2yWccFhIPAOWNqNGOR+iPn/mnqh49XfcIarRa7TjsZAQoQKBI+hLW4
FQuoQ7GXrhv+svpv9hFBo27XNBM9NGN3Mh54o2l8QxaxcxhvhRhrpJpTogseLQKwLiHPiXIUdCqY
OqFn+09j3e9LND/WMApB3Dx0aYLO9q7YefbFQ/zlCF0j2TgvRmh3Y/FtMBxDQ2o0FlTfxpb+hID9
YysM39lll3Dpbw9amblx3EhDyurSHPEZ0ou4qLgdA4vHF7N8853P7tAWO0/a+qSV1btoJimHGuKw
PBibbNEIBVQ5yMPAe5GpIBgy0Cnspf02Dr2LTMvbrRHGA4GQLHbe6MzLx5mp9gn6fPIAsbQfhECF
+/0deHn3v83e2gMg3UxCBzQ0kJR9hTjrQTjNVd2LZA10cw2gOjBQeoBU4RMaazM2yJvr3npl9hoq
w4jMR3oIEGVOHj8AGHndhKyBbAQF0zJesMgj1HJvoDYbZLJ29rbQxqquAWud8QZPLwXYyZYiu9y3
CtO8dmV8ErbemZutR6yO7NDGlk2qpId/IQPRdJqQoigHYLF61TU7MevGAbiGrLmXBmrWIl6inH8y
6EXMYnRQKFu6Vz5gZdVTFxnHk1iGlhqwqFbMQbmjsr9s6SS/3t9EW9+wMueiA1tIEYApqxvklC/W
aR6CQYMBNUA26P1HbFgXXRmx7FyD5nishVvZ8MiQ3HwCJV3487rRV7bLxgkqqy42E1Qh24w09xCB
tVfO/+rsZtYURo8YW3TsVxAtT6Ysbpv5unYKspYZl17bQiEVt1Cvmw2U7kULQpdw2jGBjWlfI9NM
4EQEqsBIyPhB6eYV9NdkhsIpP74/8Rs7Z83l1sugx+ujTT1BA6vkVW7A7+A2wen94bdef2XBtBJQ
MlSYe5w10F9UfMpmapfD+6NvvfzFb7yJOTyvAzJbYk/2YFTL2ioY81716qazbI87ausRl9/fPEK2
eMLgUvjQjtwXsX3qGbltUGR+/wu25ufy+5vhRcMjq8LLvveL/inRNfk0iLn4cN3oK5ut0KCY1AJb
c/HnX51wznHtX3cihiuDrZwaEVELDsZBjV1Wl56BgnZXpde9+MpkIyMjHviYlhDkTjhsBTiY6fLt
/cE3oqw1CE119QTRdiypXxYg17fDLap5Hy2NzwsuPiG1r+VMXqu2ZTuLvLGH1og0R7VeVDpIJDHP
nLuquY2j8eT4Y/7+92zsoTUkrZ5LZ/ZrfA/oOUAxXQ3kGI3TuPPyW6OvLHg2XOlEIqtNKUDjwQLu
cMPZdeu8xqMF9cJEyy85Wx7wvBf8T5g4123+NTVbZWixUINcArOQqwULJrPtzoVga0FXVls44fj/
d9CYNEeHRa/x6J0an113lQ1WZlubhDvMw5uraXhwHRmAHaz/A4VV78ppXxlvz305hTW6u8NhOSdl
Aa2a3TLFv7Xfv4Thwcp2Q8c2DaDzuGf65kHZ+UMXOCkbyWmS/QsuHWnSxy/MvozYUxejK91pSd0O
Cs7AW+OG9TBP5I+QPXIc0HvxmmcY4mlQcF4d5MUlM9C6W4ooDetB5kMFlZZZ791Utjb7KhiHQi6n
MXArBx20EOsU0XCbqEFdd5avIW5xYmjZtsDHiJGBlgtCePj8933Axo5cw9uKHnJxyFheXtw/MVBv
0hKqwc20g3XemJc1ws2NgLssI8xLqMnDROsvEZN7J+zW2KtDnEBGvB0jlIV8W4l7RMYQ3RbtHsnT
xhVijWorQCZUgAEaRblYnHUM+UG0FmLr/6nKaI8Pd2vyV+6g5WETotENs9NFY16EgcgNtIHBJd/x
nfXdmqSVSzAE1Bv+jAWQjP/mYoZ85VyIK/flyh3MEOHuygGDF/GQl4N/F4tuxwlvTc3KGchy5Bw8
3AFqKKVPobEd15BAI/UEtDwrUO+9bvuv7NYa1jNP4zHg7OVAkHaA4LvVDC0vdC28/4jLefcXt/Zf
nJv7P11Xqb6CRPxhaNRv6sxPQR91aRXUdUro/Id74fP7D9qYsjVchydB2dcazpmwqX21xa+oorlU
NLhy/NWBXkcSVQ6GD7koyPOenqnsz9hfO9HVxk5dw+yCgDkNn5CHnScBQR87P/ad++O6qblM2Zto
GdrfzA4uh5ej4mEpvLwfp1Phx9edu2tMXeWHjTQUr5703jHUS5COZQEpxz7ewWFu7aGVFfcd4LW2
RSbccdo6U5Q+hVafo6nMh0mFuVsn1/nrNdCucvthmDus8dL6dx1znmmd7BHbbX3EyqSJF0wOjnRo
4Y7z/ZxE58Alx4nwf8/6Jtkja9syg5VJL7VeyEDwCbLs7wSFpC0QLHEb7TU1bYy/htx5Lo91ECDd
7kzmwVTRhzKJXowdr7zCrNFfxlEKvByYpmm2H0CGnSOF+M/7ZrCxAmvMVxg4sgcBGNLE9YlCDxmC
5Pdu9Ngl/W05/37/GRtmvMZ9uW4Alp4ZHjVqvQtmezk6IHfdcddbg6/s2A9Yy6eIBocwqdrMevEB
2u1XluHcy0PfOAm36E3MWmwcxYqXsGQP0WS+vD8pWxO/sl/kAoIuVJcKH4dYbELPOoynnCflJ5cU
N60odjAbW3tzdSAL0QBjAlAPEubelwTae+5wbNSyc9xvfcXKgNFRUExKgeSZdC7ykUXRnEHcv9yy
CsyRPpJYYPTUe5Hj1sNWZjz0/STZgKUeahPkmtMoa8kIRUubQPOILlA/HMMuf399NvbVmjXNoaQV
5DJvjehfteAPTryXpt/4jjX6ymn13AsGm/OR7V44yS16bdIaUIrG827Gfd7QrW+4vMCb7ZtwRPLl
jGTBWMgHdFE/LsUeZHHrG1aRtmMAuBcJFp724suFf6uR8kNfQ461DVA0c3b219YXrKy7DaZaueoS
q85ODjD/ncUhdN0CXx75ZnKo0+HqGiE2YgREVs2goHFpx73evq35WZl3XbEIuBO8uAlvnMU58/5r
wMkdG/5E14XxZG3YlExLdblfkq45+6CzTaeqXNL3J2fjqkNWdk1i34lcZGkOaITPJ93nTftZOcPT
wnawxhtuiaxsGR6b0Cjyg4NM6M/QLicXRdcx2iO5+9vwUYI//13cya2DWYFb+oAOTsj3oTUD3ltk
ky53QtOtB8T/fUAd+6PPuwCKDjx6RUnv6LvNYan59//7/F/ef2W54zTRotMe/GriiLyR7DCSENqK
7XATj/QKC7g8ZGXDRTJNhkK/ADAodG62w1M70ivs9jL0ym4Hr1Tcsy7enwCIvYz2SZthJ2P2N59w
GXtluKQolB/7mPqmhV5W6YDH0t+t4P3Nbi+Dr+w2iEfRDuXFr4levfjDNH2goxs/emhpPsUg2c+Y
0v0VZ/PlYSsTdibhAhqNWaoaPyt4c9MC09gkeyWNy15cXzMvw6+MWE18bFwgWRARVd0rQZ/0raEt
O9eFZLmdDMtYqNiTN+rdSPWv0IrLM1d2rRMHdJUBCQ4ARysCnUgfkrAttCA+B/y3rUAwKn4guEml
N+0EgH9zVXjiGkQGNOgiYl/hkjiQD17RPMZzed8v4gm+fcdQLl7jLxO5hpItYaJM72OdmrC/UVzf
+rr4YVvvEI/lr7bBPYJA8ScXA/bi+/a/scfXALOpdwHGM/iokUaPoCO+qzqzc25s7PA1+VlYM4+o
EUj2aRATSXWLvuShH9A3V7DwNFcjFFV91f+87kNWjgAVEB5SBsSgmMI/YBg3eQT5oytnaeUJFgqY
fFMA82oYZIB9/sjma8RYLrtq5QeU4U4b9Kjky37ybunISOYGzV4ZeWt5V4Y/OFQMs1TBQYPDAHJp
QQhuuGQoisN1s76y/ALE+oJwHYDBY47TPprTyYm6HYPbevmViZPCLrg6A8BC6j546Byw0KPl7Jrm
akz8GlrWxRbUQiOmpp1A4zChroYkP6ig3p+YDWex5kHTLq3KUqNEXQfqpw9e15SI+Nx24qZqi2sq
UZdPWB3eBEXqJqkRdltN8xmwq7RwS7Wz5zd80RpAFpZcxQVBn0unk1OygNMxXjSI7dE5BOs6Oo0q
b6VTyJ9BwPe6zzZWfM2K1mg9Nb3XB4cAUPwQKNrA7NnZRhwVrUxYTq6D5DPKyhQU6KpwP/Oy6VJm
lx3XvfXqKzsWTc3dxkP11y9BRByrzs1G0l6TfLis9MqOqSFmmiNINtGIZxQCKRHd44bf2qkrE3Z7
ZNKFcIES7Yd8SPh9qJvckWXaQ81qZy9tPWNlyU0/C8FnQH2aCjfooEwgw9V8FsJ7cCay14+6scJr
5JjltE9MHGHzkOFpasbT2IYn3rC9m9bGCq+xY20tIstdQg8w4PYxaPl4UOhO23EYW6OvbNn19OiH
xsXo3qDQtTE9dr16fd8ZbY19WZY3N9ClNZUEPz1EPxtrbmvmy5R5wV50v3HOr9nN+rDwKx+qFweq
foH15UjYfZD4OW5wxVV1cez/tfRnbyDO0vfAwcf19CMaQ2RlTKGP70/P1sZZmS7uz02/dHVwcPHC
Nza00ZeotOreoSb5dN0jVvabSKcRCgW3w8wgfuD73UM0e7dFKa+7qtCVEUsKXdSW9RcDi26gH5uP
u53Y/2ZP/xKUrrFiTMZtjYok6lRTez+BzswjzbHBfKVOMn1ppH9kTXKMBE3rNvhRkfZTYCADVjin
aKpOVMUH1ZBrmquxEdbQsgHxjHBHRMjMn0zKypocfdyO83ji83WW+L/QZZPmA1MiOIxjUh4q2lcA
81yFK758wMrORW+ESmKM3jY6T0hwUmA2N113YMHwctVmW1OfeUPRWfyHBvTFHf6NO2rOXstkL6Wy
4U7Cix29cSddN4qEwgbRAUbuCut/SeReu+XW0Jff3wwN6VSThJfMq8vY82XoKN7jSNoaemXlCU9a
MvQ4HgYDpXZZPfBAXnfTWePKcPWkTjjHSAJ1y42u0SQyy69gzrDqK5f9ntj5hp9dk511uhn7pR+Q
RbH2rmUPozkn6EAuxvIw28/vb52tSVod1JzrhILmHRfQIqLfw3Dk30hN7V5Hysbwa1CZ7RhxHFMB
VUz8u2YkdVq29c6rb8Sra0SZQ+ZGiqa4mO34lFjhZpqhVVpKP110fDZz/Qc6oN0JULo2f3+2NlZk
TX7WNn3oA7cSgN19Dr7VLidNZmTX2zSpveg+qZqhSHvR6Of3n7dxUK2RZ0PDpqqfONI4MX+qExWk
uug+ToATvT/+Rh5njT5T1IeoaYmTHA3u5KMZipnkSkbgoE4UOBUO/WxCJ23VortMtK1zjfwffOKa
MIogWAt16fgHWgFjYfzxF9ids7BxXzCZh/e/bWvrXX5/41k62yS6BMfKIaStSkfsbCiTxtdwyOML
1ug3UqKFHgJXcIke/dKpQWSuy/Y6brdefRU8+KOCoA1n/qFXU5W2FG89u+0ez+fWoq9CB+AqnBKk
XDB54t+DsPvJTdqzU+OWNFM0L/j9ARiVPUjQ1g5e+Rdw4RuWDJdPsepcBBK6XjYrmXtdNngNVjOm
DVrnong61OAsFV1gXlEO5jsAhQ0Ps8ar0SSME1npGGxXHKfTcFmItlz6ELC+Gor0Ea2cPi0Txx1y
UOPQZzM2sdpJ4W5sgjWajejOsDpGfgusFyHkpgInuWduq69plbjY4OpQXxI9kIjV0cGXjfdxDEP5
ZGJhrmmyvgy/Mj9cirlwSix8RItM83hJtXTjnevl1tysjnZPDt7MOWwbq1DltvBvJS+mKwdfWR+l
TlLHFoO7SdUfidP8GBa7l8H5q8rGZV5W1oc7n6MmB6MrnFVsWDK+LE+4eLyQhrxEGmXtkv9xWH/b
1/XLgCZ+v0TtTTogU1EDSUOkAxQk8kTh/Bpb+e19X7nhEvyVlaJ9s5cF4AKHblTHfzuP1XCuWE+O
c2M1jrjp7KJnccesNlZvDVLTM9hMSl6HB3SyW0Dm4++XjrL3v2Rr7MsXvvH6pnNtLcAvcOg6Bvk7
ji7lMncD6e7M1OUG/Ze70ZpLSgtZCOJgpghX3yfGHgrq5VrGT27rvl73CZdHv/kEotESZyf4Z2NY
mTmmL8G11e7lWLc+YGX2lDRJZzQ85uhUeVy5z+4yfTBSDLnymurKVVgZP+gieOA5uPNU0wff904e
EzvVXR+udmMJVsbPk3ghfEJu3gliI7IyDmSdOj51AbQj5E4oELYMM1G5U/D2bAEbBfNRYM+V6eXR
G3t7A92q+LZ27PKpDCJxwxeiwVATLc9o9C7ykkfegdOJfuqk/mbJok5aD+XTYs1wx2cf/eflNN0N
fkyfai/pXkQFssuKx24aQNb+KdQF4E5JQOxtJOL6IZxk8zVQTXVy44I/deOE82MovWyIG3NCna57
cFi93AKtLHNqKv2ijEBeuq0g5YDi6d0yLeDnQlK/mu9HvDWYjtDNEteNyToq2i+uXtpHDnWGVOgE
t/QpQltdyhEAF1nMPQifClJ8bbtLV6VPGwFVTjQhp0EEGlYoQbIfrBy7OxFC+TWKtPNUB6UDltBh
upnZAFF3mqjbsNIiLT31j0uAJR2t+MValBbnyji50Q45AM0kTrJyw0w6/S/qLMvXBUxcBym1ypJi
UWc/VEuauIuT5EUv68zt56fBlc3ZSVr3vnJde1QDpHJ6R5TPrpfoQwKgTO7N6PNVflThdhueIXTx
ZDxo96DbrMq6aa5Sw7vbJGzdk43pciQoPX0PZjme/J526VTLKhtaoHrVRfmXLJQ8GaAZkEEndxVa
tXPPdlGOzO2zVzkfQhOAjXPiP4tI/lSi6u5NKKbMa6flFCW2PVAT85swjG3eW+bV6dwMELIdccNk
JGwhtxmxm753J5R1hc49PVWH2HQ8DScr27xfVH2sK/uPa5fk2WtwOQVP0oKMRuJBcduX9yCBEk8N
CA1hn014VlHvZSQkeH1kqNJBW6AYEzQE+W7t5EURq5NHR5kHXbekIkSPty81Su5jUeRmqT4vARQx
v/fl1D21rZF5MfsvbmgH4NmqGBJ6UOHO/Nqc5LKMJlXe0N8tY8ssEi0dTYtu4qDKFGNOdFkfpe0U
1JsRvR/lFPuHNioFuqqmbojTwilxCwLsQnxGJLTw+yWkQ3wnnLbgz8IKNed+RzBtsS2pl0azGJbb
KmqTKY/j0g6fxFIPBp2JfpnofGkIIfcydEusPwDYJ1J4HslFP9QMcwxa/UzIyPPzehZtc6zdAQUK
zsv+V6x5n5rRB4mnN/fNF6QAKnOsYdgfuTtU83EK6kodhJ3b5nYWy/Idcxg/tMsYN2Aisx5PIebo
PeiiDqq7SbnETScv7p+tX7MvEkwxTzCvUaVBAVWRVFvQQ4R8rj5B+WpJ8oCMEfRqPeq6h0E36ps7
J9UXiC62N22lXD+b3FHF6SLHGfQes+edRV1AnnyCULk9JoE7khvOpAenlHQVyjugugohCeoGU3yY
OJuLZ7RoqSjlSsV+Zo0zN2hzLfxLtcZTJ+l7bZAxj+rkYJHDeoI4yPyMeq+r02akpoDgdqTlY4nw
UpzGbq5VxkM2uakDGEUDWnVI0uSJ3/vig6mSSuSimjtxHIORy4c6kIl/LJkWuKwtsnZz6HOoT141
eM2RLqE75wqWpM+4GPE4bUwX68+Vqu1y5HMbJo9Bl7DuS7joqDwAIFBroDhATFylQkH879bErm3P
6LX3vncsjOePAfU9zDUQtpJ9rBuqxENRCI3P94WeuxQ07fo3Q4pk/sirpY/uue8ADVonU/wJja4s
eugTVvIs6HrIk8o6nNsnX8jSw83Wn/ijRhIe2s0Lqlp34zDT+yqeBBuhTOV30wNtZSy/QBtODyn4
R+xSpxXaxhMnHejYmi82InF7TiyUC2GB/bwYCbSX2w33ZKR2Qq6jjwWrbgRa3uTNgBPAeU7cuaNz
Speo40+a4KBvU/xdouQ/9K3ffe/nCXW4NFKQZYcrEtaqHBxxtfuxZoXv5bzEVfbgLI0rLiJtJATH
nh/52I81j/KSdcGXPvL6R1p4AmR4KF/88qz2/ZuFFaF6qXgwkINmXC1Z0DsVThgzomduHmr5MESx
m+TWLWuea9CL16kG+BFZS5eQJz8K4JWKqJdzqnQ7qjwuqV/k9QBSsJOvDYh2AI5oTSpGt9EH152G
NiVeJ8GuPtUYzDSsi0BgqbHpgIKco9tOLqp8UHL2v86K2hArHXo6tXAa7KbhsnBPFzLjKq/Gwqhf
VanleCOrZWnTqcTr3NNi6sgP0xGpspZ5hYOCMXLPzzBWUZ4VGhSGlxaiWjpTgxVhjh6YOEqdkI5f
C0EVeRxaiDKf4sBLPuuKkBgWbHwnFcaEH4reTv5NNXsRNENGS+5sBBXJ3PjRrFAObS3CCZIUURY4
XmSzMPIGfl7qevRfl2FoTMqbsZRpN7JxPlO+DN6Nj0gOU9P5Vj8waVp0MS+8606QdB+LlFNZR6lw
QJV519eJdQ9cdo37SuRgAM/ilQ6P0GPseFY7Jq6fbdBKcZBUVNE5NBEO8b63M/AEVc/lWYLpj31k
QNKMByL8YHyNJJpzUvjyBNQ/3djXH5OF1iQzSPjFoIwzU9fgELiUG5FcG2c46yBuYEMFqlMhK6A2
WYyuDNMRWhv108zD+BLbTYN88d3Q/OxCnC856NfHMCejWl6DMIgcnKeJFN/GZEDZnSDj4+dlW8wP
rBiKIEviwdTIZ3q+zXwyS4hKTeiKPJo2SWyfFoKB7yNJnH8CBv4PMM6E2HSpsrCLZ1A8kQ57LGoc
/eiD1rh5AcPkqG96opOvJSWu96WKHZCiZKL31fw9Hv0kgW4EoKXsLl6WpikP0JpR40NVybA5TpVG
qSyBz/ZulIAGG8gYC3d+aS/Cm09+WHV+JjjnBpRktq+OAr2hkc1xmrhyzi/5ApAe9nMJTIftmepz
CMlGVVbPeg5/45jr2TGqlMNvEYUnTcrAuOACVdQ11bcw6NTDzFqIczPaNPHPOpmVPFH0MHSvwD0V
y5GZofdulpgyldI2JurFugo9hv6MluAD0nZoS4yNT8YsdKSO0SiPFojXmfeRi+uKBsmZLALW5IrH
LbCj8Rj0lygR0UQpY/unQfV/ufObCMAOnyhQk4RFVQa3fjm5csyUUXaA6RN4kyeD/m96n4iav9DG
q8Ncom9wTBeQ+DdIw9JZ5mOs/PLBqZJozBwP/+CBRJAQuFnCAX2VwSDd8gPtZveTKhEhnQTU9dxT
Iv2+eWxacLmmjQo4zyCr42rIHEzhDE473USQFXft6Jx8ZQZoVfqVZ9O4mhnNBmClALglcbIAWnph
+3tArKOnb00ttb5Hp0PPzpXX+8XXqIupD6gYG5p8DCBLCIoZx9QnuH/p8LRdVCzRrTBCLxSXiqH9
I4PBxlkyWqTIukU4Mh3dwSW3lhUE59Bk++57wHHWHOsR2ox4vK7nXLM5rvO+5x7EQxZn7quUJCbQ
Nx6DlMkRwi8lSRn2TvTJJgVKFNRpO/bVL3EQnpHZshXkpWe7/JgX9PhkHPI2NJtglcN9TKPAT6OF
l/o4jYEz3SJUQFw3CknbM4PAX3/0mO/UN24hrcpm1EKSjwgzFv4z8HUF3xy6A/Z/28iiBxPYHBdZ
3cwiQlTjT5U9RaN2yvM0T17xEM4uu9A8Ib59KcuB2xNDtD3feEpS+QRaOOHfx5cuxhvcQ3h7k0SK
gJk1bEbxW0Z1R754Q6zKTxW6YJOHpR1RZcvQP9xM3wMl6+pmKVExBQ++49tTJyA++2uo/Lo5lkM3
dq9TAwa0Y4lo2M8cS5W+641sK7gDrn1Er5Gm8QC6S2DSjwmPnBB4R+hwPmiCozFzfSuq0xSDdv/c
RLTp72DNwnywhRhJxghqLNgWLYrNUdg3YeYmWo25ikE9eyx9VgGjnODGd0xcCyrTWeqZXKj9quLc
jW6UpHwqFTnwCNi9J7aoJeBpHQpEqnKejP46hrFkKcKEpnxd9JQkr120jMlBGh64uEsqE2SqC/Qn
Krx4/L30cekCRdQzBGJtN443fljGYw4eCa1vHcrt8hy2dtIZ77QZPzQc5Gh3HSgmx8ydWnNPdDGo
I42S/pkvXeuk8USS+UvnlQW9GZZQguRdFv7wByou/4+jK1mOFIeCX0SEEIvEFShqL5f35ULY7W7E
IrEIgeDrJ5nTTPSM3VVISO9l5ss0LnIHcGVcoxpQZ0I144+iDEZ1sAIC2zS3Ivj1lyinY+I2AwXc
CfGUX1+dyLTO0XFNJxKcqa1IpR8UCqrCsQqvHlRbEcr7Us+7CIfjdDcBvvMxwNS4nwVwg21+8nXG
6Zh6XPlL7Km1cBIvd0iZwllMeeg46pF3se5ba986ZIubY15KGmQYlqzkHiDAEpxxxRn3HR5XcCb9
7UbmlR7427lA3evyCsL1dnWk/FodHUWZRMhSm+h6827xPYD30Y6uBGb370bQwIeCHrNi9kyjoaaH
GapoXX3XZhoag+G3iWJ8G5bkJEyHSS0z+t3V1AkJYROXQGVUtDtWTpReGq6JH8UohFS3JBq/me+K
YZpWGSPirPMIlqNZ/A9UakWPsq2vS/ErMUvjpHPUaZtNCPkqDkpRfZyqWoQxX3BzfAaRHaLPSAxU
PxlRKvakWoYuWpIRDVbUuVPKSEX2DEVHk2gVBG2C5pwfsArsYTB9PkHuRtd7JGU7H9GAEffsI/wp
v0bO2D9x1PAi6ZhEgq+rFw/T9pM39Q+O9lyYOk+r2VEKQW/iwyMFaXZtPz+HrjJ0F2oVNWmrxylm
VHnsKnLR5KnP5Kjwxz1lV1eVThgXDa3f8aI1dTw2Qt2XALf3LrBDA7fmXunLIhjEO13oiB9YbeNN
9IG3weA3BImQwBRx+lyooz9wz+PWa3AAPzAzQMYHAc1M4rmFU9e4VEObhZ4t6jRkvSOSaJZQCuPW
WYaba7xJ7ycEVPWxVDOjMjZkDiVMqFkxeM/9BLeo2KkHUSSj9TajeA7fq+rPYAaKzr3AfZ84Kncf
K553UO0E9F9JdVjEhs7AomjQ0/vgd8zujAXTGXcTUmNhVdjXAb6+CgbIJRu0HGLQuBKQWIt+ivbw
092FfumVqD4BNz1KeD4iiaJgyUB9J0XtKy7CIfQhqMMpRkqG/+6U41AhatXv0U0us49rwZTVrsTb
XcQEMRLARYImePD8KpRJoBVcCRzZjagNuoWjaw8MOeFcWF+N3wXJioaiSZfZqQ9oppsi69GEXHDf
630kcvt31OM3ULPy4E9ttesZ6XacjK9RHzyMusmzCpZwJ1UijatqKhc1L3JU4rwoBzzGcGExEbB8
T1EOswdPjSvgMag61BHN6QBfcuGF+mGdKCg6h9cwuRe1VyXdnAN9sP0H2oG7VYQftw34Uqx2eXbX
5lmEy4hW2xf3UAAKq6mWxafFrjsBBzI80UNTptwv9ZNXBvIVXLGkOyCfMEY2UeD8kGGSiRH1LSfo
vWXDyN7V3ZrIHrPHTtyPhZss0UKPMHopmpgBOXiyi9u2MYEVQNpWLvuGcc2cYhoqeMLSDDenzS1m
clvv2ahJ/IJv7OJBIf0shBQxRkvYPbtGlR6Sy/gn4hpJXMtJQrtGBfJmcSW7YupxQMgKhqjC8BSJ
cOizItHeGi9HV2PNW2Fll0a1nyf1AM/1Uzsu43vZYt4yLRGCkSdbo5nMa81SO/qA83vgXhGSYEIz
7/KieXZwXxwmWSPsBBkOsPpqMYxup38ez3ugqdNJ8ODRtuC3lCBollr9IlV7Jo08k3D9KLweCbMU
KfSVLk8h0KbVoX9tYfoEG3M/sOJ5jOwTYeJhyO3JD9AsVTlc3N2pfa765ooa79XPl4dCic98hHjC
Qy1Q/l91GvQfzTw+Gxt8bz/sVC1PFhU9oZppHnHenViAJmCl80cTwL8U912bhssAa7dm2M/w801a
5IH0Gp2eM1apJ+U2lyjCE3Ch5Vxywo628iP4zwTBp8clwNwhGG3q5N2+bt0zTBTfPFE8l8h5jrly
3ioSHVsd/La8c6EkmNpUR+uSIB5bx2pyEWUAgtyOxaX0mgIUF+pJ3s6HesSb1hl2KZf1ivbwEZUO
oJRcJL7wjtGcp2HjoHpBzouXl7vRdX/ZUr6hO/xT2hKBJtrEtBNX4KEfOXdOq4vlxVziv7EFlSq8
g+ORJCybL+CIZ4Cwb8T1zs4C1kjpF1GAy8W9B0v+8hHQEa7E8JDX5F8nugSu+3kyDM6d6EUkgNBv
BYkOVq/PaBmuACc+8jD6MeX45RH5WgXkFfAH3L75+1gCv3VG71AHm3ipurdT9xJpOyVe2IDFz9mA
UAcXsx++3CkO3MGKMimbdj+Pzhcsl704qjo3C31aHKwzxb5Xnn0J9qsaUEQhyxIeG5vfarilmTtZ
PvgyXivy2tIF/is9hri6YwtfaAy8h/eVj7u29jOc/y9tE52NFDvZgiiNKucIuBb3SnWQIt93Biko
wA0MDl0nj1s+JNB6ebH1WzezcApS86pxegyfUuCJNGF/qmZxyHX/HKzyEADgxQUThbFdWp1opk9r
UGSLaXeTO353sC0mbMbxgbgJxCEROwfxhJgbv/GfXZTXOEWuBeKvOuBbuenegfd/Ma8VO28k36W/
3UCeeyhU/4YeKYz7xWQtfhcBQ+NyBhvUdS87k27PHbaRZwW2xpn9uOjmF4TYnS100xXYgWpFeBFH
FtPM2V7nZXUIRPM86PoFSbdDAtm+imnTfLsIGjQh1OlhF+6t098YLTEhuuSnsnAftTafnHvv0Nac
FC9fvQjUyhZz5li291Hvizm/FH1Zx4LLc13ItGBy385FNovyD0yqdqHn7gCEnqNorMAwlDj6vC4J
cnWQuX1CUgRPAJelouUp7dDkBWif59L9Kknfx0qG6AGgrIpbFF8xHHoq4Dxzm5JOv7qqqnFcNyId
1uADl8BT4E0ZUFUZF9CmHe2yPhRF8Av4Zg+X/aOw/BYt5l9UuZ9DWZ5sqW++tQ+sXdeYCXQwUmUD
8ic4mZ6nQOHPxMGZ7a0qyMWw9tdqkcLIIS1wSQEjnN5rv4AlucxAPT8gHu/ZCdW+bNRbt4anqlrT
JkIQ5cAQajo7cSVwEQdD+Eba8eCE0QW+EC9bOG+F1GTMVJ5d5N4RD65CRIX/erc6lI5zoE1xACB6
aR3xIqk5RUuVhrR9Xr0wa0D7grTbWc0eEWb7h0Uj3jzQ3i0o9tgS7+7ibowXIbKimXiCEOV/bbQe
+259bMREE9xrT7WRN6fob2QZDmzzdDdrDXm/c6QDelocZk+hbzNgMtcy5FU8++Szduc7usqPfCqe
/TXfoVM7lJX8aPs1ZU6JWhc3g+38F8AqV5RRY1xV098B+53PTlL69tmK7l0txakp2syw+thUbFfw
7kRRa9Z0PM6cHPvIuxqK00PQKAfOKjNKyzSg7X6tETTkzHeIsN+qWgOUJxfqdpDFK7TqLeKVcQkh
kNW4SITrxsfZyUtgIkBJIbv1Ew+n77ZqUC0fYZm+Q4d27SXgyCowHyOxj0Phfc9d3cWLnYFvkRNB
EpYtm70LjF4GNaQrzROsAD5aHJA2Go+TM6T+kOP9V3c2YqMytTwxMZ2DGhMGZBUVTl9+aGx+xkRU
Cij8oAr2vBRsz3T+1Zv5waFyivXQX5x+uhZDcyK++xDZ6IaBptu6DN/bjtWKJnSYxE6tzd4ZAbL0
9MRH71VVI1AWxz02bfUMidB1mUUTB4oittclSDMD59e79Kgi9eZZ73PkzhzXJLiLVuD6Ld8iVryh
9L9FuJWs9dKKTrecFi89VK8KqErQ6R2fpkONQmyb4+JpiUIEsUPqISjG35KPX1iRZxQ6MDodMwQ3
/c4tAIpZTg8dMYfcax5nGe1X4x9WuI7B9zNZWnVBPssf2/PEMh/eN3gxotY/06XQyWwggkcm90sw
5yQtOHmYRvYtveI4iLzeQWl3wJDUQeT8sw2x9NzxYwbMadeCYESbh9VSw89Cxef2s4vEVP20nCnz
/8FNGnmHeJSIGLgv1D3ISt5bpg5wM3nSQEbEuL71rXM13WbzQOQRcYYxvDG9eBnKLg0I9D9meaGs
+os4M3gghhdWADSjfvfGovAMR/IwjhykwRUIjbCTcw2i6dUJl1fN1D+4K9167nz6EfgdXBCyqX4C
pQ4Dt7d66M7F2p9COmSBKp6mpv27ePOTFvJHtPaFSfjeBOX7/xtdlt1+zcPT5Ia3cWIP9YzN5vrF
fQ5puIdpsUioXN/ATwN+aIt9D+QrBRaOyw+risnWs0aELfbrPtL1rafFMQjyPO4J/cKYQzaTPIxX
FV3DYRriFlhcEAGnr0WRirp9xwFwdQL6Myt2Hh33R+nmuJ1gxlZfUR4FMUCZB2L4m1RwHsjBRYd4
bhHCN/XIL94axKppk8CIJyFQYkfbGW/qGn/RuBNhlHa4qUPm7kvklzKXxmSp2xjb+i0SdokhJjqM
y/QKgxjswhrR83VDAVKC8gcyEPct0ijqHixI5QyPpUXfNCMwB93ZE2xPz0vfh4kMux0eBsGxGH05
usLJ0bg3FxfLaAhLQW/fHcVOVbGYGKKvAiUIei14NZ8FSuIxDP/UY3BxqmA8SnSVGNM+gXXc6aEl
8epTDh2PG135sL6AJ/5nfHXeHpfSwZ6U9bcz0wg5b/1ZjzPPrJt/zwiDTdyZfBtgHnWsjC/fRV/I
H9OurwWQESxGj8KQoYh1vgGcet8oxxExDpN3PG101KAF67LMptbVp5bncl93UGkCdD3JCavmRuyl
dsRy8GY35Ek5afXjlB0C76cZz2OMAlCvXZup0Rex0vKrCAKWOE53CRGztOCZ5JxG8MeTfL946+d2
AIVy+dszBzdGV32Ocjl5FeD0sQuflQhfB0RkJ9SiuAAFEOE+jT5GaAqmDhhUhVUXnroulb36CicW
7ouyA8fPhNvsbO0fvbmst2ZUxhXpE4wcONkSsPnPCuUbTyYnIn/hoRdmXqgU0Ee47/qTymO24O2D
NaaDWW2HHVDdYztAchyD4KQ7gOHOQyUm8zXzOU9APoBNLBvgLl0IaaVfoXuNqTHLR8FYlU6K8Wyk
wNbcIJJX0gJtXpfWdWPIAJfUiSDiKKDPQTpjx587U+8wv4vhqd6U7WWyqoriAS9iOsGs+dXahXnp
IsswDWBtusZNVKLVdrjkUTyvVXGr57ZFR0Oqva8W512X7ZyNqJGPXsMgKACShRbIZ0VWw9QfDjG8
30UrZrSqZUUwVuNVXxxM7QvqbcQg9X7QgigT4HWg2PXlDOOdnsxJCa+ZIAksGSCt8P2+fXWqxazg
OixXcVmM/AnaDXj5IxVCpUjjXU/4XB30InLxkn6w4WXJew9cdOvNUG3UIQmS3i/oFxycqy5ubJh/
NdhxF/RU+pxLHhw1PKRBb4TrWxG606nRIISiqgLzQMfrQgbyKKa6oNdqVgXsFpHvUsRdoIdPUfmF
ulSy185OjmNxKkFi74ICBcPUTzhAfJXfXFEOJpYT77ItRph/KG29MGVQuZRpg/lafvPrSe6qyvPv
qIu8JmnyJTzWWOcHP/KH3awJ7WGZ1ZqnevG8kzF9+AIblupqQQlf80ChTpgj5xT0tciw8+u0jwjf
e4i/iVmFN6KiGD/x6iAEWS7Zjs6CnoAPi6SMlikpQo5fMNZ11vdQk8Qb/54BPV4yxPI4n+1Ew89R
E/UYNG51AlAzLFlOhxbtjp0eKmb4vi+C0cTdClR3abzifTUOY7Gbm2g/jl13kNo3QDOgE5ql5UAy
q/E4erKa0x4AE2w7GPBKiaYKblQvptFLIgEXiss6LQFCp2yTRQta19WzYezjjY9DU/HEqfGeYsiz
PpWUd0kIvcqBt2EKULECvNAfyGB2QT8fZ18l1hIAOQiYRSnVt2ldB2BFJH1Ds9An+FBFXHP3XBrn
4LNo51n26Eeri23B3xEx88pI/S5bgwINQPUATgu+IHcUlzf4LdVxo5Ep5xkAO5zDJanr8UcD++N2
7Hfx9ZQA7ZXJ3IxPTj2/aRm5ieJOlVjoZRxOrmCl9p2MLiYsq0SU9sHMIORJZf95bL3KYChj0pM9
1vfmuKS7Dnl5qXCG2jq/6hbVxOLUCXKCaGoiwzLaLcdQeZ9NReHmWezHjmRL6F0ofJzB39xCX/2U
Tnu00s/yVj2oASqnomGPjrCXcByCGL7k1SH3m4TXAB3Y6u5nr/Bi0TRDhggASGIoCDTT1gzdQodG
b1NyuYFBMaHVDoqXOgV3j+qyT5Wn2pjVuBpU4b21+fp3+9bTTPbdMP8QuHh1Brcy9mka8Rl7CLFa
o9qv2hwc7e5muuyF65/gp42zcpSgNCCbW3uQWXL91xDyUuGEThsCb4C1l6BDCK4n+2d2eB8v2rzV
2DKYi2zvIwRqrezHRMOmxIZgjtwtzMQUuKBnBKCPOEgXVbQxLZzrNAW3cLEZc+i+qRHs5HIckeyh
GxcUP8ELtM1fRIRfi4d8wJYRICoAGXsv2z575Ni96kMse+kdG+rdHIYuYREAg2xbdQmcaC8eNpmG
nokH1bXD0947nKmMcnLClCjAVqmfpmh9WAtx0dDW5hU65tZ3w3imNb9imV9K2HEMcNeLDcLmERXS
HdYpRxTfGN1n/GTQRM9rEbwUnndjnDzlqrr0Ykz9ErQitGpQINg9ML+7g6fuFSp2HIyya36Gp1E2
EvFNpXMXZY5EP3vavtHE4Mklo4/aNw+6dz896mSGRK/Q2QE6FpDdNFMaChedMEkaU1cpA9ri58Me
zvaxsvYdKFcBqhlaws7fo8h92J4oHbs7D+tDl/c3v6x/4eUPgdOauoN+HMOVxAaqAZiP/8JiNx2i
8h30xr6tygPxITSbTJEpUp1qYRP0zweTP1q/eG836QNxyB/m8id/9lMyDLEqu7dtqUCGmRSanNTn
XerKP17p3Gihzi6ld5/lBB2S+8cHRbH9BwVc1UYAWzl4AKc7QGUJSqhDwcXWGJfDBfLrdMztAQwY
LmfWL0kOxY4kuCM8nXT5Fz7io4Rtk+u8OUwcDYF0wgJARpqb9zMDgvOUlxQ4AYiDba6mx+1zqHC4
QjWz63jzgE7p3hPsO9hL1REyJHUAAgFc/88Cv4eRVykFqwuPrqQy5lxAjlBHTlJo/ewwnqNs0uve
KrgBU2JP2O6gRqbMHc0DLvNkmNDcRwBWAb2hQHf2UfuDnGj8fqCYsay8ZIjUrSvlP8/SJ7cxiR/Z
VFTqe4sadBaFYxcYp5iOPc3/tCNYYdufFP0aneruD+ZQE3Ko12+fzUfk3OM5YhoSSuEh+HAQk8JG
NyMuP+QhOjbed88RlweYmSEfDHnaRdAk21PY9kc523QVnoQ+1P0a1Lrv5s3oLMd91crfyTSvTi8f
TL6lcLrtAS3r3/+/ArzYMg+JiCEx6PaK0zDX+3Lhnzi8zhhZ+uGFQePgGGy0pjLxWDUx5/UvNDbd
OXBttV+r8GB98wGxlrmU2ll+HSqK6QRURvZxN5ZQuOS+1+Ct0zIzobuciM3Nh1R4ok2JI8aNoKcA
WQ6qYwIlOEgHFRrIX3+s1jOKn+iBTL1847YIj7xbyr85JJFpoCf3TiccI4Q5I17zSczglUwG+UaE
E3qJ7r5HFDBsyD3dMBQIyXTtOynQJ9VF/WCacUE9CMqznsHQVD1sgha0+7GI6nyFVQLBQ6EoRf1w
CK8ryNMr1H5rpjT3jnoQKumsx2NXa/DxYK72M1WYvxAigMqo8k89mr7PxQ2HxF3X6biYvNpFvNRH
Xop+RjtkvgNw3QdChnI9tDIvnkQ+vShwkakpambiwHOA2G1RQ+CMp53QEAIvjX8avTY8Vmv93ro0
xxjt2r4JoKqIjcN9XOXvfOheSYvJRTXVGUWMZLz47l1Upo55U/VxH811AjLfh5qgdWN4f5MYlHsR
s7IP0clJdWjwN16Q9fkwzoLsxtHr95FdvYR60OgWAf3bI9099iYAHzjIg6NaPQfbz9b3SK0EwCps
rgpj5XVU/KXy3IsJoP7kMKEHIpDNdHBjD58wtlV71p7zdwzWGViidA62dVpcsrV6nnotMjOh8IZU
Voc/sFGAfrkZH0NvGD8HU0UJJIObHhTccKP1PyDJXzlRNzPKDUqaooQs/jtj5CvqJtAsoQGC3XXD
HkYe6Lpo/zGDD4SgmL9gf7KzlWN58svgbpf54CqJpzBDiDHvOZuOgUPeOCtMrCCoPGsfyDXTRiWQ
lZx1FTwXoWwOi0Hp2kZhh0NralKwkTCw7/G/Etn/NkQzXFzruO9VkD8VLPgAe2fSWTcbned4R1m3
617gCIrDcP323Ak4L+QOM/YXRIlok8uznHHHKYpxbRsWJzsgk7AzLm7PFeBOD2w6WS1RCW0svjSa
t2Lx13iyXou5j4W8+mHzgOYZObSk+IZdbpMYMDK7AdmuMZRfINFr/aitrbKxsNC26TbCmCpHn7WM
Tx0LGlzgi4wZ8y/rQp9BnfUxfHu+CoqZ8c3JFL1OkJWBd3JE+QmF7yOV4Y8YVQd1u5sEsKsAdoSe
c11WYPiITV1U/1MK+mdg5lk1owOKDS0JXpkw9aMOXmYz/xBef6vLpUlGP8ICKMizFjW7F3g6OAlB
/DSyOAAuM9BtYS9NwgG5bFGTy4DrBpqt+sJy1OOinj5cNGRs2/Ugx29TPt1RuL5UoHshbtQfEoPo
ECusdzib36Kh+IStcA31JP9wt5GkFbUDrZaT265XSGynuKyHF2g3a4BdW0ArARNdqEJg6tayD4hQ
1KlaAENIHgKPbE7NUp6JmrJF9EcMbjzV/foYOApjp/PgQ42lwouO3L+wjBviXHsRvJcgfW4AEKZs
q5dGLwfqaQ+DWOjO+iDRRB5h3QygWdiBYlk7YiUUJaxceTw3sqPxPKz2CUi0+HD5Iq5dUd9mHJKt
Vxcxj8yI5rVNcH6eaypuLahhzDGFAYTixTVYx3fWrEfdgATuZPMn8Kq9ivAkqxrHSDiTD39ZJsjF
Ofg1tr7nhTVp67MgI+gv480MfuaVFwO6PVIXMxy+cwp9jwP96w50hLLJLhc9VIfO5xcq6v1KoO9d
dXFpguJJueGPO/X7hht48zE7YHMxHOLOG070q+J8H6G60ZE8au1g0tV/FHq2GSLNJuwagAbTAHFh
nzeHkYHgKwyEo1pEKS3YHXM/r3ikX7TEgd91aypl95j3ZtcFEPxELqQSs4eHtTGSZjpZJ2TQDZl8
t7kNF/nytirQXBYCLxxh1MRtGTwVnBH0sB7mNEoFCGmyfyHn+UHG520F+ShFUeL8Rf2tAW5yChxC
VYAtitD+slCfFgwMVMo9w8X3GVLuDO6fSR0W+80seFyjg2m8nzAnUH/OKGfnBkXp/Nna9j1q2xs3
BPUBad7qbv2KRlAW4DR0zOAz09nxHtgG2wsTZ60iKINZgrhOoHJPQ88OPXhLtXxPuNhx4uAC8S8V
wgJ8+MhEy6PsCTTlF6mhe8dKqzKz8u9Y+7eRIbUKv74FyDKvWBublR3KVIMKZIkuKOEK5HfD9SmB
YDfd/u/N2CIIK4Ru50kJu2tYCfvQ+OIfTTUBe+mLBNGkaTMBe50gMsdhM0RDVoTVpZBz5hhoc5Y5
FUi0n0x1cJHiRjBQ41H3kfhAIvlLsdzyusIhj49JHXvePjxelTR3hp1ePhC/3VALqhfbeQqeGgQ+
rFQB/oExNp7N6qlshTFwE7zV/nxEYB2kBcWvHt7xlTmqf7dW2bxlRcELah71T2GbdJD8ZmqOvT4k
+BRE5QnfPELK4ZTDTsAPfHTVy6M1aPfFF/6N+qjdXQ2GA1yLx1C83EJEJUdtvWNVefWApbtN/QNy
GiiQa59rFGEmgeKSPyjoK146HYYUbRE4eFCMn6MJngzmISo8mWEE/g5KyA3zeHLFAQMqOOcQ6geq
pQRpTH/K5h/QpY8ti7megT1FGNQewSNroCp29KAdHcBSSgU+dc0GlbmqvgXrAlEuit9V5pi8br4s
kb+BoReCWxK/EFLX3YC9ug196+BDkrd1yHHPDUneiWye5Rnwcry9BRjQeMJNvg81uC5BxngwUYfT
Q8ZjMCZ8nR+ngmS1dSAi0UDjuwP2BvHlAWLLtA0gJgb72KjqQdfVdfLDJ4K/CLCMbdw9eN8LhsXS
iJE7Vc6hqKZ9VTfZysDgIsLN8eq7T6snZmdgkhhZxo2Pe2pNW24A5kG+l+VO06WV46TKN/fQb94h
FT8Gw3DBg4BeeguVRkXVYzqALchmwu2h05rsucEQ5/LhwhYklhBjEDRswJMgGA+XMxZ8CdVT0cy7
eY7S1e3uQbM3kf7aNpHjlrsaeHHhAaMdPsotA0jQ2Jrp7+b3QRQM2VYCam98wTJWULjk5EJqN2Xw
LrRseESO3OZ528n/BwALwC0RKGGAazja9WOp34jH75MebuGkMPbgX0hIzzO0wZBFt/+/eq7PfyJ3
fNl2QGNhuxTaCTMd3VeHI4jC736zrGqo86Q0XrnlaazzPYP1ho+DGbPZh7GDXf3UL99+NT3UgTk0
y3sToQCZYc6OjVaiWgRRoZarxOsmJ9yTbjTChEYcYPYYOlD6t+uDjwqDDmNa49ujiUkawIu21Tu/
F/EKyzKX+hkvRyj+Wyjtl6Pt5KGFPWQfYBavSwS6SZlf1XxbIYQR2ygb2sBtI2Eq76n2yiN+6Wl2
5ENds9dCLwdUHTEZ81hjrBGinVMbkvNk/QcWOjbxuX7Z0D8YnGPpKxrca5GnzmTietEHaVAiUBe5
1hfAUd/jtF4kPi4AfpS0+VHDRc8X607pTTi1vORbaz0S9+X/F25z8ByC+oPhlZf+I7GIpC9kxnFI
IW3t/6uJA4Z1QJpMUIpLyIki6MYxSYzDy5T2H0RBAJ2gj6sj1OxFgnL50APKW/ps+6FqrKGNjc7t
4u1qS6/4Ch3qLiycGZb9jHXaqCVIOe7uiFcu+s2jCd2Bhqp9Pm7FRlkBCXUBgSCTY4FRRLBMGfxz
EkyifeRzl/VUnkan3m8HOhFffeFjZuB3WyecjNdtTZBdmjBA46Et0Qt7KXbudnxsSxy09lCu3y6Q
9e3vZSE6ku1HfKQQ2CDfaWGzCHeK7bPtRMETVhCa1RiZbhF/pmR9Kftx1y2IdVNvAsfsDL+87dgu
ZXmrRvGKr8s0ASMMJ9aBJrYsHwrjZjgjpNQxwQhlgAsCajwQocEHj3LouyT6lhZSmDnRPDoWEUui
nmUrcnKo5Vk1sBSiJ3RkXgoZ0BHfxkAXlmzXZbVWr8HMMGPwH2dnthw3kqXpV2nL60E19qWtqy9i
ZTCCi0hKonQDo0gJ+77j6eeDqmaG8iQCY2FZZpVJSg7A3c9x9+P/kpACEIpemZl2E1Me5zR11Vvm
45RfcwQnm7B4K0blWFrAqbiKdB9kYNrkkJCJRQ6lWLEvBziZ1Zcode+iECfhpt9MHZ9xD+Qk2XZ6
gUjPN0x5tVHWZEaD/xvLZzMdH7Q8OITcqPLTabhZfAFzbqbIKUEmTnlsRKNo8DtKMdoK2syRPwmA
nXJNtkY5+yaz1AedQ2IdthS00tNIz41Mcj9+BQHI9UK8Yo8QZ9dw6Xe8QhOXG0qIHBkBSw/QLzS2
is49fmygPQqGzLxzwHGu89S97nKnZ++NomzCteEKyolGwbekAJTGL0HcvWBb8NmunF/kPshjkh6t
w7G+C9E1XcP4wsPSJJh1FyGnxuTySXFtqoHGPmtDHwmViprdNH8i66VR3WdVNp+KGuLH1IHc3Gxi
t5WvUi7S4qlB3+eIyzHrqZz0WAERf9K18VaNKa+MnOIMPa7XYzEQZBP6bsrA0++x0/wst+nP0u3S
VzmW762s54ZH/w6DgXNC+dgq0Wa02oesG+6QKLnPdPXVbJVrU6qYFRq2LVLaHOOmg1bTv03ThPvb
X5ExvqCuSt/69o82lT+1qU7tzqC2bWWPCERmO2VM8a3RODGFjvRpmo1c5H4C6n9qk/RbFI7fAr1k
Z5DfIVO+paiwoxMPntRtjcQBGKx8Mwv1FpbGqXTCR9mIbiyzfpK4+ta5FwFAJj1FWQt/OA8+Ka4z
HHNs8HbwP6/rvHj2Qu1LF6nfPV17MGI2AoHh7GUVKc9EV/yNqnekHKf45LbFfdLpt6NZnSy2Bpwn
EEUuVB7S/tbxDa16GyXQh+ykYocfDxxb1eQtbdzvgOlOHFfCFQQGC8ExY0KMclsbxRyMprivM7Nf
aXF+15vtfrSqu5zCAI4+6ifAeQDQnJ9UPvBnoaCNJkmyLmGmrKAnvShyUK3KbKCuk9e3gLG0ladn
30ntTyq6/VuG47myhoI7BvW5UrXPbODvTcN46Ozsh5cNCM3E6S4ZrS2fvJUpyqqm9RT62p2Z2bvK
Dratzfa2U78XskGGIZuxglLLzeO3Eowy4J9K2ygq9lhdTRkIVf2xj3+1MkCNonKdIzIq0wvGUKBM
yLhpUI/wQrmqMSq72yocGvo63EpWUZ3iPn3J6Yyoqh8y2F91B/IPnOb9FMGWybVN1xbruNC+duwY
8ohjzZSIpgTMpd3KTYiczuiytaZLr1o+sa64doyK+CUHUFB29ffA6LN1kFTfeyP4QWUnZeU2uIBo
NlVlvKYpoJTahmRU6sq+Mt3PsEK+cPO/y3RutmWyqtGnz1lXoIVRSStlyK6z0vlEioe0VJFvJeeh
HsMbNmdfzNx98Twbxos0Xtt2CxDZeKS2cuzj+LkCFZTG6ZVWW0c0JXh1XsWlbi4PwbUtf2u4t/K/
RL6zc+XocxaD5wIqGq4RDoG7Fx8CeYQVNbLByFX/QdFIUqhhPWL1BXC8Bn+ghyS2sY22UIGe61rl
rjB8HOLxpx20OzMchyvJb7sddCnAOqALi9Vo5wXWbKzwoc9RV6ps91Cjlk18NRbcfe/OlDN5P8KJ
3tUVfCVXwdPXaL1gDYw54YK/eUA5LrqnkAEqGgYWCgNpd+VQ4bmCGxs8WHEAFKz4CbWZz0HI6St/
+aYwTO9NK63kugL+wDX2OO76Aiiamct3JgLJp8gdAI4PGrgxz2hXapc2q9jmkOuESgTvGVajkkXB
Xg7Nn71W71qj+FHk9oMS9IciNB5cvzH2IUXdLSD2JFipIdnXM01kPvvYRPgbjTi7sOVdUnvS2jDa
4Bc0SgdwsJve/C/TbGD/ujpXeo6arb18/5qPHbUis1x5hXQaE/8TxOB9H0eHvOAuMLlV9fLnZcoa
grKLUYx1lRsB4h1BYl9zO8MxRXW6BdGLOWUNQdklluvEZMRpHcXuSURFZvHUWjbrnRz9OP8FMwJk
qiDU4gX4DLUh2NARwKBict2umrc58TzpwkyaMOcfM6Oi8jfbIbfVuDzrUfLulTX3IzdyEi8IeMw1
LQi0WLCIoL9OX0DlBu6yp6JuUlmby15cEFus9SqzshjZ3BjExcpG01MZ3Mtka0SzoWyUkegJoZdL
dfVUqfZdBvpxddl7C6osycjtVNEk+tbGAHcf9X69MmtlSYtJmSb4B6o1otvQCEgvDFqCLkpKboOc
Us3ZYbYWWgn+YBTpFtZJ+lXSE7UFxapy3u3qsYMaaXaITSN1nEBWzEEoXDhMgoRL0epBVg2oXwAh
AJiX5xA5ATgsKDNPnfbR1wphrmjZ4LtWhBlsUSY11S93eAw6tT+pABbD3fkRm4n23zYF71R66qYI
qaIhXJnYjymnD4qpUAPkJ036cv4BMzI3ihDqwxBStvNHFOb06Q7nG+cX6gBe/kP236Zojyk7nH/S
TEiKhkRFyqEHy090Jj33R94l35TSXlJMnFGWEh2JmtRCfdinbQ5xXfYwUjk2AUGjMwHVJN9U3Die
/4iZQZeFyA8QKDFC4BdbX0q/67BBjSI/lF67YJsy10fTNHg33JojDxo+V7hPwhJE7RG5lba5UM5M
FqIfJZaqj6DsbX9v7KY+8jtjyQlv7s2nn79782FUFIjHEwvEkn4Aba03ihfrV+d7fa5xIZCB6/WJ
ZmAEUuH/sUF1tvxa5al5mcixaETUDo2lNP20ouaKf6ugQoxYab6QJeZeXViu/VxrOm7PmDBud5yM
DDibfjrfK3OTXgjdph9lNzBR0lcwHPf1kts7c0OhoYMoWBgQ9qH4nH/Sx/sBW3QjsuusyCUU3bcs
0MlNWAYZF/gtwFLOjCtuIGBTclt3f/5hH6c82xGW7sZQTGwBfHTb0AnEe0X51hXSQZeVYD2d5M4/
5ONhsUV/InAYsmPKubGNNatYW0DwG/yoLkoStuhL1HqQlEaccNE8dL5ISISl3njjO8bhsncX4jjp
A0iCFm6KWdCtpaC902FanG/64/Rmi9ZErYl2gWXz5rYS7GRQcfD3HqSwumjDZztCHJd5FprGZIeN
8mi/RlTIO/hxpm7Ov/zcmAoLsj0oGFm6OGmHlLG3UyFIKUZzd77xuRAQ4tgwHBOCH0rocddkOYVx
13CvSxkIy0rLU/D5UNUi8JKm0nv/+p7/fO3/y/uZ3f9rL1H9z3/z369ZDtrf82vhP//nKUv4339P
f+f//pk//8b/7H9mty/Jz0r8Q3/8Hdr993M3L/XLH/+xxReqxmr8Zzk8/KwAmfxunzec/uT/7y//
4+fvVp6G/Oc//3rNmrSeWvOCLP3r3786vP3zL3XyY/vP9+3/+5fTB/zzL9BpwGvyIP3597/186Wq
//mXopr/MGVVQxfLlk0TwNhf/9H9/P0bxfyHozqaajsgkgxLZo6lKOP601P/gQaw7timrjiYs1n8
qsqa6Vf6P0zFQCfT4drBdEz+8l//5+3+GJ//N17/kTbwN4K0rvjbH+0IkaIRAhP+oZs3RjKeLKkI
rkNAoWsjtIsFw9y51qefv1th7S5EeoxC2Kms2nGN0xaSUp7mrd/19L+/5f27fxj5vLsQml6KO3HA
9f2pUwCtorxUb4EHRlemFVb/ms9/TOf3j/h9DvjbjplnCAFKmQTBJaXoT16mD+MWaUMdlmGg3kSy
PX52HB9zCje0j0MQKs+Zoam/FEUfTk0HTgGySSo/2NQJQQcoYF4WcvXvM+1HLyUENkIGpW0FeXdS
gSI+t4VjbMYoQ9sgYafkZ1W7M3o92gZ2ku2wmpVfxswLJ9S8Xm80hLVuuzgfJ/0jk8sAnwqy3WTx
F9XIalgUlosWS8+c3OvU8J/OD9XcRBDW/ajxfMlrqvZUp5ZHdc2V1klbFwuJ7sPlV1NELXWAo4CD
7aI9oTIQvsZ2BlK4RZvBinP/VmcXsz3/Fb9PGB90vCisnumJlmh+zYPgvX5zdS+GEObJoMiRJV0h
BAvDyLah0dQlfPIVRftuDbNS+XX++TMTXhRZV9vW7aRherxyjTtNaxxra2EHMzNAop66kzZRgr5A
e2oVJG/seJso7kKvzb319PN3SaDmijJIPN6aSmvRXw/ybblkVTo38NPXvGvac324uCkDryEgM75V
QbDuq9dAXnr1uV4RMoyFLptN9LendHjMcpkrEG1zfijVKYF8NJWExOIq5egaUtaCu8oB8vv3hVa9
ZvJwVScA0+NirQNg0Pt8XfeQch0ktS151YP/bYDJdDnABsXeU4RGXV1dx5X+afSSLaDJzVTeOf+O
c18vpBk3qjA0i/j6LHn042fPeDnf7oeHAMJVSAYoW/b4ftjlqYb35K1z00fuxS4b6dlQNS6S+hRY
4MruqAqDHE3MbH/+uTPfIxYmWg06G7AjtDeVep/HwRUMn4U5PvNJYkliDBVbsmKVplN75xXO2oMn
FzYvutvsIaoDNnu86BvEioSpIUIqGeiHWjkKXGPEva2dIwR5WevCOabGtpr7QVrHYMvfBz71CFR7
Xs83PpMHxDpE2GiwmhFPOxpNeT3oxRcNEIMepQsHvrnmpxzxLhe0XcxxPnCto24VqA+Da9CdT1Ke
LRyK55qffv6uefTKgSQPNJ9mun8FES6iqt/l0GI9c+EkM5PN5Gnevn9E7JaanAfW0atfUxOgLkDK
0edWrdtdNgJCOqum64WwMcyjnnW34Pz2LcpuIJiX3Blm+kibCnbvPqBEDWbQzTw/BRIs2dJEGE3j
ZmrvmFG1cJCcy5ui80DlyraCUmQGkEiDSGN5BrcIWRWNkPjV1F8ZOPCA1bO4wgaNWcKS77DngOqv
c63dSvp9AX1txYmx2LkR/E5r9B1vI1lNcS9r4Kvwq0EMGSHBLYRzWAkKommnHPj0kqfSTCeJpZta
j8Gsh65xjEHYemB6AHSuclRNzo/xTCaaTi3vxyCUC+6tKJof/RTdb9VKnsH63PmuC3dafUShEEVi
u1zYNczNWCGTSy56yVS/jaPhOvnGK5tXq80f1BQnizr3Lql1abJYyanG1kF0l4e0pikj/YGMby1J
w0J/fbwoyGLpRgnSiBtqWq9hYawGz0YrHFLj+cH4+HpBU0SrCk+rawmTiviE8Bc1m77LdmCbknzL
Vt3/lo1uh4x6VdzEXNxDYYXeB45QHpp81dmBfec4vbYQOB9/p6IJ6TFKeg9NqjQ+yYUHr2aUsmu/
lu3LsqMmZMcgdCBVQB8+eS2s1lovjEOv6YBfE2hMC305ZakPdkyakB41c4hk5CX5AojA9W3nhpKH
iI4lwz80YICljhEhktJp9S10oeYKTGYD5k8r1C9RSzXLihUV3Frb/Dr/QupclwrpNKlzqdU0Jz35
pRd9xwQxt1aO02Q/YWbF3/kVVFzoBJzIuAtv3VLewfJMQfyV2hfXYCsMGqb6acK2T2F3wYcEu9UA
7/SwwvhaI7oQr/w8Mo7o+mufMvCZz9yF6dd+3gJ59Z16WFh3fm+A/t6zslhZRAOwQ+PQM4/ELUCo
VWIduQTPzeekeOqVffulOwQXVQQoWP6Znqoq7ECKEG6Bkco71wbAO4bpeGEwC9OQWkntA302j2Ze
aNeAyUF/SOBdzw/4x9lOFiuNaSJ5lP8c44jsUrqXPAUdawMevKPCUy9te33+MXPTSv2zi4yo7PJa
SbNTZ423QZwgKpc+nW/6t23J30daET1WOHW4Oqjt7FRvhq2x+6Gsmj1yo9ts/bNdfT2dbrX1y+fH
buVv5VW5UlePb29Lnm0z657opKJ7qENDuMtOHjweNS62qWQDRVQXhl6dFrgPPk30TgFVgv1mg0JQ
t+438a7YkxF2+LDvlA2WEJt+7a66Ay5O+/KGwdv8u+I5WyH6sMiK4KOwZSZ0rAFaMvuR8sqXTzVY
Yh0BlWRVjG/nB+3jaaeIxirp0E9FXD09yXVx1ejxfZKFL0bq3NudsXTLrswkV1WIy7QL+rpm1p0S
fTQQ1TUKxCBz5RqmqXRlSNC7ICO5YAYUad3ZesxOwtaOtTLw50o3g4JcJgsXijMTRRWCuCyyWkPi
PzupnXaCo1pyUxNBVG135/tzrv0p7t7tUhHNQcwyy6OTgUTqOqCwjXoMmLQG/5Ht+UfMDZmwMqD+
XcqxxiPi8k6DcCS1v/zs3umWTgozKeL35vjdJ3gKQs5NmEWnFprCOrPiLXd2S/fFc40LO8jGlqvJ
xC064dysr00YgTelNOQXLQCKiNMBbIViLhqLp9z83JvZGmX4hbw5M64iNCfm8KR4DS2j+JOuYx2W
iJcq0ITUbKlrZsb1t3XVu37HkiHKUINl6sjhTkmUlTKJpPgIegBnu2jqKFOeefcIH6+GTCt5RGcM
mxYGl9Yn27q875rL9uwiWKe1DdOs7Dg6VR4c3AoZVxCBqgJz86JLLU1RxAA2TLkywwZRKzv7NFrK
lRQnm/O9MzM3RbiO2+euJsOoPHlpnr+oiFHukMHWF+bm3PAKYds7nWc2vY8sgaQDB/frHYq8B4pu
38zQX/LOnnuIuLzHWDXgZ8MWyxzu41Z9dANQ7+j0fZYQFluYRR/3kyzeWqJqrbWUJ6yj4457qA0P
sZz7C21/HGeyI3xAWEaZg6EMFF98fDJkpK68TN1y9nEW6nRzDxASEFpdfplVnnWkrv+pC7TPhQSg
N66SCw+UwqnVUpVwUDPXRIQBdjxeAuQIL1zAwn18/pZ/e3O9j18JL6pklBA/Iy2oTYsNWrnvB3fT
Gu1tjoKAPvw8Hwsz3WQLO48hCzuv4ebwGNR4ClHH0auN3o4Lx6251oU8NDYdyuOtZR4nWiycttTd
ZG2P3jX18IsStmxPEfKuq9pQyxWz4x66rNhxZnGA+s7EJpSWyplz3zD9/N0DpDpHDirlG0bZ+ILp
xHPfGC9jRenu/Ah8HMqyPUXfu/Z98Mi5QTo9xtabGQZ3SKNvOWevuEK7sIuEjBRFSAzJLWNsKeWL
imvBNyUrgif0JfKFJ3y8f5VtIZp1B4b2GPKEOHwYbNyOYlDpaK9qKQyqMFvI23NPEUK68502Q/Dd
PEpYNOBNVaIWFobXHRxh34Zv50oLZ9mp1Pj3U4BsC7FdUXoIFahkJ24XD7lu7ZMYuQi0DJXeRz4t
gwKkbjsNNdDzU2DmSpALhD/ngJcgQR4pcXjiVH/SKxWikIrVhL1RmnAfmdVqkgKSdG/vG+FCZ85M
a0sI/Npt2jQa0uGI2cFtYshbzJWv0kxaSL8za4clRP7QYG8UBTTvKYesvsuXYJu/1/8PxsYS4j2x
wjZTpem9V8aOFWMTbB/u7ZW9qg7uSl7F+yVU79wXCHFvDVbqeU4yHLHiaaSbYAk++7FFqQbT7s/B
VsoQIRKPL7BvrDvvtt/ggIF8LHIPq9fwFse8HbRrLHC2/lW/cBqa7TUhBShBBveQq4djsY0eUGvc
4jq6QlFppa0x8NhiS71eusWa6zchFzTVIFkmPEtK0/mj4bVP/VB9Ph8nc00LCSBV1NI2sEw9qr10
W5vlL+whlow75+JBiPnIRwsE85D+WA7HDoZJbj/3XnhhgJtCgHcY2ldxHwzHpm3qb6yIsNsK3DFv
NM4xt0xphLtkpHtLt/L3hY+4fJGX/kI6m/k0Uwj1CMKV6TrRcITrcqcX+ee2hR+nIcF00bCYQqzn
MpLPeJv1xxHhiAKlkQALwMuaFqJ9GCK8dHpGpcB+67Eq2upQWhDrL2t96rB3S29kJ6pmNxZKG3a7
qtUfWlgvLIgzM9Wcfv6uZVdTLGu0zf6I2BUeNN/hvp1/5Zk10BQCuYV2NIQjr6zk0qEfjYQbK7yX
ovwtHcptXHTVwqDOPUgI42ysNU7wTBqbkrLjvCaQ4BpocqVsIMeYLdy3zj1FiGhMFmMprWPnmMcI
eMER1dzjEFXrNqnZAC3sQmd2WKYQ2m1VgRdq2/6oI5Rj5/l1V2U7HUmv6LLjsGwI4V3kFj5octMf
5QhlkmNQTZIRxy5b2iDMTCdDjGALCZeiqmgf1mj7igz3ZfPUEEJXtspURlq4P/bmj5hrI8Vb6POZ
Syts4/6MACZ/o+JH0h9zw9wW+A3W0njlDskhR8sugWlhVkiQg+TBhtVIw0fN/XI+Qn6Xaj7YIYho
RLXVu9hUiL3uOj+l98Vtt8/21oO7sx+t/ciqCk9+FW6hax+G/flnzo2PEO46CBQUAI3+aPVf6+Fk
x58X2p3i4KNvEcIdziQYsYKG4c9u2g36davn+IA/0OruaftwCFY/4l1616/2p28vw0ZZn+Aqrl7u
p7V9qlUjnbYNdtLG3l64KxKhjJ1VpFbr0bkuMuDNTRu+nf/SmTXKEBKBonYN5p98qONNPM1dAddb
WgK9a1PS+qgbhQyApRTLR0rr7UZfPzerbhVskIXZ+2/hPX7DCC7casf+GHxmktxVp/ZF3yUbfI6O
/jbcKtt2C8V0c2EXikBDu7TSyLWnyZLs5PZohk/nu3Cm/C6LwELJGR23omJzHO+sx/QeOsqNtYaC
vjOu1ZN6lS4UJ2YmuwggLIoWE22J94+1LwXOOom2kDPmGhZSRh/ibxj4vH/OQWc44WB8YccI63zr
tygg5zSs791fyFx0N9lNtUHh6Ff1ZB+zxyV4z9wHTD9/t+rXkqkPrI8Iu5ZY7+zV7v78B8y1K2SB
PjQrVAtpNwqKNZ6GaIz0CwvAzI2XrAvrfBI1kl2ZtI2U/BannpVxBW94Ja1/sgLTS/XW5gov2lA7
W9treWFLOoPAwX7hz64y08hoK50hQXttnR7yg733rpp9vEEaeYvW+rradJue2GsO2Dts8323ADKY
jRIhF8S+mciSx5NBvWENvgl35kE+eAd2USsOLXzkRYMm4ph83St7NeM5g42g4HXdL8zmmckgYpfw
Ogt7o2LAqjLapH6yccvH8288s08ScSZDoQS5LPPGGCED3t5qxnPPOSX1l2Ayvy8CP8jDIn4kdLHO
GCPevX31voBzWE0TTts0t8GVu/9erNAm2rardt1sEJK+NoaVcd2dkIO7qRZSzNzmQMSYRA16AXk1
feOhRopvC2dhZ67TTbrpV8reunHvjOvkzd4Vu3SfLEy5GYyHLIJO2iHT7B4lvGOjlXCaMaez1mTq
4ITGvHsYAdNF3NDowdfSkHAobBtstLyq2SGWiec5euC7AH/BGy1A5snK3Ih/i5HzidVun8huilAf
AgAegnnow6kx21wt2eBsgoxXaeQI8pyfHjNLtHjnYzSpn3u+1h/RQZCUl9Lclf7b+aZn5rR42ZOM
OJeYmULi9JGhTTxE4/zt+aZ/3+p8MOfE2x55dEY1d1TiPV5Jz/l9dxN9Vg/DXXSwrqNv8XXw2C5h
nWdOM79Tzrv8r7oJft4hj0LufBN4OZpA1rbyvlsSEj++s5AA5lL27y33u8cEEsIvwYB+eLbNfk06
cRk+A6vhc/5oPTjf09vqUOxCajrYzF23WybKMVzY5852ppC2oXl7YTbyhdqd8Vw+6V/kG2ywju6u
/hK8WV9wV1a+nR+3udkmpGn2ArhhqA2pgkmHmieQbrXAyMY1F77l91LzwcTQhFUVHZWBKzpSQbce
d80W7aGTMa0I/DNsh3W3HvgnPNSbjERlraqtsWlWGltvBNNWMXXHbI3t/HXz6nwPb81XdD+nhLX2
t+6FK4iwNGttXetYTaCaaH0tqBrhsHG+b+fKgSKCJw8kfDIHhrHdSXftCSDVp+Szfeqvi3umznVw
R/1pIePOjKOI2NGwakfmYEq4irbx0Idy83aN7dNCUppbzkXETuO2rlFmZCVzH1y1T/JN+GiymtvP
9lV2x4W6vzRdPj5CiBCdou9QyQT2dIwSH0ByvUFBbHN+OGa6SMTmDLLtp0VB05NYF+bCq177hPHm
wmDP5FYRlKOqsqNgMMyJLYw2rZ9uO2/pJDO3moooGxc2mKGM5G33M6aN2+YG9t+de3BPksP5s91K
e7zENikn7Ris2MNl3TV96Pv0N+R2WfR8UGfaGNZ/xr8nGxbqUXOdJeQEbg0x+CuZTal864+vfbI4
T6dS0AfZRkTbDNhB5j569mQb/VrdxuDKwo30kB/LbXZKDvjT7cIb61Bs7e1lxCMUEP/sqEJqmh4j
J5YjaUSVPr1uy0USmz3zOUJ6lk1Pqs1pVpWb8Tl48W7V6+AKedKjdIte6U128O79h/I2vXaXTgzT
EHzQgX9D5mSouFkhQ9OsEQ+9Uzb4U+/6g7ML7/orzC23zo1yPXCRgQvSVXJnXpV05/kZ95tU9NGz
p154N+WsRHU7VebZz+r6u7IKN0/fb6IVO9ibH8H17ke22gWrB3/DkSleYeuwN9k/yqtfPsWYcPXr
+OVTvF6qbk3J/6NXmfYe714lDvMWjWA6vr/T7obr/IBoLU9Fc/8OtsHrwgd//BCRINRpso94I3Gd
GgSx/yNI4oXNy0yAiYIlPR5WqPpNGQM/9I7qQRy9XfbOQsdgKztaUT6lBfmqLx/d9Pl8u3OHloly
/b7HLT1pW9OjYdRkV4Z71+/qTbctD9oGRf1ttO52SCDf5r+iA8XNF+c6fVCZhVOB8cK1RxQwqXyz
cfVgZDjQ16n7O84OC4vD1DkfzCaRLYRZXCVpHsMRIwOr4XZUVQ5a4vdhaa+Q2VhapGdOlhM3/X0X
dkMoDbZPF/qnfmfujefoSrvyru1TcJB3xaE5ICR952zOD9jcFJsi512EBFpvI6NOpg2ykAEzi22n
Sy+XtS2kVEcbg0w1BqLPtpBkxmDqx2UNC/m0tys793uG2EQRtbnVx0sWNBWi/5+dYQyDbSLYxB5S
3eNAaedL4LAPNy00LKRED0fzLKp5YRRs8VGT7Vc/XDgvfziANC1EsgMzvqoG3jnP4fsq3d1kx7cw
FedeWwhmA94jwt60XaG8r70Yys3YPV0whLz29Mh38260seccFXqkMwfMGvwDyk8Li9/cW0899a5p
KfHVOMNs8ogh5crVvibSXaZ9vuy1hdjUMGszWrfvj2pNUTzT3pTavmQZoUeESMQxTFEdi84OMkxb
9ah+rKT4/vxrz3WJGIlcKRW9TUop0/KzGUVXoM93RrwEP51rXozHLu1Cu6VXBlvDFyoJx8MgZ/qu
KfIlDt/MNBdBfnkimRQi66l37G99iYSRGy6ssh/mWxUa9J/zxY79Eh19PEnzAivAR4zp0K99bVCV
Pd/5c68uRiiX0Aj+o5+bF6Z7XelRtQ00TAQua12I0VrCNM/scYbKRuSfM+fkGNL2sqan4X4XSHUm
Bym35zUQMtt6C7PUf4jjIros2YpQvjaxxiodq/pYKEW9GVFWWnOpWi90+odrNYMqBqoZ+Vk68u5J
i/J0p6mgxyWkYnP8nzGtx60yTofd+X76mM3Fw4TQHeoy8st+8DkImSt1pEQO0UYZXWhd8bUn46iR
V3sbBc7KukOOZiGoZx8rRLVXqX2pD7VP6m9wEsY6vcI4OjE3NcbnWmjdhtgex8Mh9n7hdXm18LFz
PSsEu0xNvcyiyD/2VooRmZL4insVqoMibzJfKr4GDQraHS5xwSR9XobbOjb1b56jdG9ehXPpunP0
oL0KMG2+zmpF+qYNXltvi9bsbu2g7xfS6UxOElGCToufrWsjWo5h570iWw84rdxYpbnQDTNBLSIC
Vd1q01Ju0ETXkCg2g2uzsRfWr5kOFtGAQJkddP0y5Virtb/Wg3TnDu0+8cs9DpUcYMzwx/mhnOsi
MXUo7jhYbVkeleAFAuxaQdVjkRg49xVC8ihVJVL0SFeOchbIn7C6cRA28L/rTqdcgaEAZlBW8ub8
h8xkcBHxASmhCEeNsU6zG0nHd1VJsKz6OSzxTmc66m/AjxA739IYlGNYyEi5Q0LpfqTtRYqLLPHT
FHuXZkOtTmOlLEocHMKbOPMphqefz3fMtIT97cRC02IWTEeMahWHF++LT71XOyv8g9tVPHLVLZl4
E6rma+koX84/bS4mhDQoW3ng1C42q93obvpaf3JbaWGqzjUtpDospBy7LePyqA36r0KOhqvKC/v9
Ze8tZLQmCtwUmIFyjNMsx0gXfy5f1YOFBXpmcopoxt53a8w6yRROmj+2Ofrxshl8khP/0TEuIiao
jghazDRc3Ut8XI+h1mRXnW+PB9TFpBsH5YWFz5gZARG32Fc+y2niyEe3RE8ocq0EDzB5SfVrrnUx
FeVBq+p+rRxtWb1x5ZjjV/X1/OjOJCJTSERj1NtMHw0hcPkOH7WNr3A54t+OxrcKD8jzz5iJMxHB
6LtyQmOGfGzwqF8ZoVRsghqNhkJ50cIgXxW+xP1HrH86/7i5TxLCOisj11NG8lHf9TduNSB8rsSH
yOz3Zec/OLJprc4/aCbxmUJEp3bXa0FqKEddBpxuN49Jor45/rCw854bdSGqvSrNGz/ulCOOFtvO
d6EMXASzJSKEmA5rKYthupTHTAlPWWNf+WWzUOCc6RQRv9gOQ9L4jkqn1OpaHYrHOvL3TeBdQolT
HRELmLe+i6/mUB8DLNiVVZuECCskZnuMk0y+8q0gWfiOmd4XoX8tVMSx90rl6Fbq594NT05jLMTD
xxdNfMT0zHdrWiWFdlWB8gQqyZYlVBsd55RWNV/QOsIq3OihhbuyvImLYXiLA0w6vdpFHjtpw92Y
ofNdIe962bIkihaipZkyXljTybBQ9rZmFuteV4yFvDgT+iLGj9pvWFnRIB8DDElL6LVjD70TC7d2
hTa+gvQzzn99sHSpPDdoQshkvhZytG7qY+0W3yJsb+KiHBc+Za5tIWbaGovFXC/rYzdMBnrVkwWi
4nwimWlahPFVkiX7cucWRz9IN0mPd/e4hL2eWV9FIF9mxobjFLy1HBQNvBAZp0kIdNZGinr3ujYX
gWUzcS9C+Uzd9JOu4MAKZ+MpjczJrbb/6tn2UuV37kuERVDrBsxw+oL+76Xvo/dtwHk1UIuDrV62
i9KFpdCILfaBSl4fQzM/Fj72qumS8u1c50wD/y7gwxJbMmtkFCLZ3CRGbaw4vNxpVXrhqwtLXtSa
OL9kdH6bqsMqc5RvYKOShWVubnYKy5zs9UGRN3S8HkntysCQYC3bzcP5qT83qkLEcktKqDZEbOXq
8lr3dee56Zvo6Fd5vFWqxS3U3AgI0Yv7rVQ0fVsfLaPF9y7L3RVcyQI3UDncnv+UmUeIKD28v4JG
Lpg/shwczVbe5Xl3W5QXkaFQ551S7Ls5FHt6UrYtzbfFndF+KYel8vvM+IpYvVbL5cbmREqxWcOR
x+6H+15tluCZc60LYWtZ3iCPo6bAfXMweIgwp3UX9gJzTU8D8a5HylbRW7Ps5WMVKb80q/cwpg/K
hXQ/MzFFoJ0SqU6M43oNksK011aCiK0UlN7GQLx6nVSlt7AZmPsIIXT1OkIhrmzLY2MrKvaJTsr+
ezAWYnduTgqx67SqnePbSxEDjy7Kbrbyy0v1hcZnFncR+qOlORxmxy6O5WiupRFbG/s5+d+cXVlz
nDoT/UVUsQghvcLsY8dLYsfJC5Xlmk1sEgLEr//OfE++3GGo8lOqJi4BrW4t3afPIUNYqXIbe+9S
/bwdWEsmmsUu4IxqaiBbBOUoZm0am3dbDrGEze3RF0w0R/30JpUNc932nARvqirDvjmb4fX22Nex
yS6fQ30yyocuaXG66gdVHhME7RiZIoYsvR9UWz8makeZZd5Vaawv+aRBSi0l0IXO0KWPHu3Jo3HR
DxIVedqcIAsGpVxiueBjLfuHmnKjo4SPNkQPyeDwSCoGicwEJO7JyhRfNY7jz8kBIfqN1l4fQl5e
2tubMWH+jiS1OuRcrbGgXscg4hmzLaBodWwVXF5Ut4i9xTz7z97YuE0YT5ExWbvN5ITNZ7Qgmlv5
4j2OR4BR6UGb6ZH0zy1UtQ9o0qEvnhfbOJV5E9Sx7fKlM1x+ycoGIoNNPq10LFz1eTA7z9Yc1QcN
UqbMOqkuG37iRMj3PmXDb+51+kmPTv7spxbwCFio07fbTrQ0BzP3546rWFskA8TUIFBKyYZ25L7h
9vb28FejC180K+sOVQOu2KTpTw7SMBBFBPJwHKU43B79eosyhr8Y8sMiXViDEJZf9yeWqOJemLIY
oGnWU+ikD/odbHj1pnOr7rkqGu8tnqj57ueSQgC9L066DNhBO+jhScF+ts2oVURBykwIDszi3ELQ
5O/tt7xuYvKfMjHTWpVj2Z9qrk1ESa/OVtEVG+q0a/vJkuNczP/BDm3My3Qaa3XCrmVvGza8xRqK
u7x7NsOF0artowyygiu7l3vZPv6T24TZZ9uK03OItMdpco5jvzdRMkFWcTv4uXln7VQOUUy76r0z
LAEpEdTkfsipCh6HpG6+6YSAsj4Fm3MHaQC90Ya1UL+toO2WdZk+MDRaggWFD/cuydUP15Rqy1hL
/mgaTH/qluo1Nu0Fz5zzcQCGAwk625WnhHjeQwecKXSkRfPn9pxfZ0qAFPIslNupIph3OH5XQGdP
x34Qdcn4F8JkKOl5O1Dq+odxsk6ez/50XrWyJVyvS+GxM0cA/Yr0NHQ1T0SQP2kTR0Nr74a+2nna
/TNB/SC0pwZdd10JCeTS7bZ5nzWb29989VCDZ8+8oqepyw26S0+B8qFwS0MngxQr3UhHrzzhavIN
T5gdOHzIMvZ2IvsT2FSgjh28NGPdHLQUY4gO4J+kH9Pd7W9ZetJs2yilEbyI4/aU0gaN7pPnfnWK
Hqq3o4t9wwVXcemN/Y/bD1sw3Dy/a0SnZOeT9oTCdxSjo1gIEnnJw8RX3GJhBaKXB39YHqQK8qAE
0dZJyGM7vUwlhybK2rQvDD4HTxh3agX1pT7FAd+2cdJuY6ixtpPwVo4JC+bhs7lAC18F2lhfn4op
db6VvG82U+NaX0zbJQcKqP/KcxZWBD7bCn3JpgJi1vAulCIqBR3bqXj+1AzPIRRZDuGqPtD9iVJI
Hhamg4GgyRnqCaLZqYitl9vPWfiEOZ5i9NAzRnWrT2Ly0faC0sqDgyrxym1iYabZJVg+uNFo96Wf
CSpPVZfrvZFevUmIlW10AA2K2x+w9IjZHNSjyRyiZXea3PwxSLt7ZfiucdTf28Mv7JPzyvSAAnqm
DJaormRHmZdNVGeyC5tYPMe+/Xv0+fPE9EqK/XLGubJLzuvUTpv1zLOz7sQgovilq/L0satR/kNf
irlLDW33Feg13r2OyG8x8n0rJlzwgXkNO2aliF3fVqdU9f3GnRKDZJl5/5wBZytJDzplrbpEnjJL
N5u6LKqwrkAzXtUnj2S/Oc2KTcH7lTT50nRdvOSDwzmmbK3aDtpT7akiKkGAF1I/uZ+UeUUd9cfU
T3dlLlcu/AuuN68F24XnGOHg0wKPv/qDexRxgpymTze3Tbc0/mx7zHkvHOXY8kQry3DcIlAtLyWE
zbzCK9Z63xb2rWC2Q5YjSYaWNRIa3GgJV1Do7as9h9StMM+OFGsNkks+NluSSyl8qizWnrzEkhFY
zIdIJe7jbUMtDT5bAxy7zUpbYyKoSasvHhQznqk/sZWleGEa5jXhSva1mgg2WwjyMXCV2n8lqMwj
I4roU68/LwiPneJu2dnYPkSfbALA8yKRpGtetGCceUnVT7juuQXjOONwtIS182mwsl4tDX35/UO0
adSIkM5325PS7UOdFd9QUvmk0We+zwpo+WAxbE8G6QcK4Es4Cft7yce1Q8jCSjGvlhqRBp4jcMJp
FTtDR/MLqu/QgO/5LrMBcC3Grx1Z2waX7DRz/jzNLZBo4IwtdfojyNGfOSRr7TdLY898XzVIJU8O
5qDsBwiz+5AAd+Kah59yzf+UT9Mms31tyZNl87Aau40o1nadhbCa44BsV3XaqXssPFy+JoH3Kynz
pzKO16Jq4RA4xwGVY+C0eqjkyZb6oQ1If3TqBKAjx9vlabImYbDgRvMCsE5Y2ToFNpzO5FkVFllt
PRrTWO+Z603pxofo1eNYW3W8q9pKruypS6a7/P4h7hohAIgsYnlSzlNLv6O+Uopvtyd8aehZSDcN
ToOkcXDwn5RzSLkRIc8TtQlklm1vP2LBY+cl3rzDAhcjV3vSdnao+fQ4ifqfzw0928ycYWxr1/Pl
CfzPhxxUzWHn4Fr5ucHnUWw8cDKmCg4b1NCbgh5Y6PIyXhl9yfCzODYlmnGcHOuRXbS/xhSNZna7
qyX7FC2tQ+ZFXcv0EFbgCDdgIZ/cQEAWJq+e/Yyu+OTCOWJe2aVDXDiWB+tAurQHcb312oMFhkxD
EOYgmB4V+9ypa17Z7YbWCwZXdCcrNxxqEKoatjyxnNDU0n27PdULkzGXe9NlrPOO4FBkqqDZ5yV0
inmfOTuwEyQriOqF5Wle3k2R05Rcy/Lk+uWDNTKQdFDGQjqUv4Cct1ZORv+/sF+5UpBZPFt2lrSu
JPLkUq86VO3ADu3ksgysDFIXO0MG19viDsWiZor7P06fsW0CScC7DqT9P+3W4qciqYUVVnnu/mU+
s59a5lXR6FbDYRiJ90TAanBmhVX/8RuDopcKGjsL286DmuWkRm3v6iRzIlJbYG1iFBS/UjTy3guI
iQADrQ6F46KQK51cHdCxkf1DSCbQOUDytzrNckSa6u3jUKcshgwIVfsslmQKKWb/m1MM5k8AFRhk
ijWdzilz6JHWfrEn3LFE2GRqeCkTqGhUtAu2PWvqr0PjjI+JbcotHxprQ6EWGRXBAJ6KRk2nykI/
epLmA5buGJ1ioKMwYS5V80KRS9oQBW2RLnDsM3EoWbklLyyI84pnlo2pmza5POWpzB4LlxVbXSl3
5ZC2EJhzZhJjOwMpXfgyNXa1J8NUb206Di9ZrsETDsGLk22ZNQmthYeR2bEt6YbeqxQVp7xn9S4x
efHHoEhiR9ytiy3NL1SKTjfsPxems+XeNm5Tjl0QHLM2gR7Lidfv1SdTbHMaH2CrST+gWQAJGOE/
jIFl3hrHKpFRLrpDNtjOyjdcJ57Awjxb+NUAMKUpaHCsS7YbMyuExOR5gK5JPLUHk56mdHyUiE8k
L1VWPA/xtMv0Vw0e4ttGXJiyOU4AFfHBGyERe4JggvhdV6Z7iJtBb3wr7zYpb+krq32wG9x+2nX2
PIfMcQOVcAmDcmJ5ylukZZOCTPvA1F1UTn38kMdd9tDXtX/SNWGH4UJtqCwu96ghpruWjcHm9mtc
DTkUQi/G+HCC8omyddEqc850+eDxct80a/KNS0NfFvwPQ1tOzruJNSBcypocnU8UwJHJX8OfX8/X
480vW9aH4W2LVwJ1WpRwax1ATyquvkFzteEhM3b7zJ0AmpdGQ3sJgraWFQJ406B0yQXbpqiIrDjt
/zNS/9lW8BaXj//wFp2QCUoJ1XSOg8GM2ISzgIZdoTKziVXiE6AI5TsazIrfNPEg3jYETrOrUFW9
8wfTH9xJjqE72P12FIE+sWb8h3EZ3A+BHEGmbpGwpimJstLp7oeRZr9GaRW/dApGWSvwx58JBWog
m4LKhMLXDYSZciQUWuXUwCxc2KttVKFPFOl4sAo5elvZMX0adFe+QsqkvGtdbm8ArSq+E7ssDn2q
0Cmg22FDRJ5t+9wCi1HGRbkvnfI7yoGQNAKkeuc2jbsHZauPe5ywt65NmqhsBr4f8OE7lblxZKYc
2vCqw27iKhLZnV9uSN1VzygI5F7olgL8e+CNv68057vBst2jj9LKXhbGg1BJPZzzWtVPqE2wrayn
IYnQX4he3yb1hYmapqyaY9saC72dKnsCnS7uHLRyfQeXs17+uR0cV08/mNzZIp4SMepuVN5ZB/ab
18hfxWjeSrv+env4qycfDD9btXlP+67IBu8MUtp3J09AB+6cFbF/QPZvJbyXvmB2VO/tCdqFMXfP
aKV8d9wCOoVGP4Bb+1O3bnzDbNEWqgZK3TLemQXJt66C21F/rW11wT5zOgg5JdLPsY+ezZj/o2K1
hRDjW9sPf4KOrJwJrm86LnTV/x2/pfDHcVLCOxNXlHfQNve2MtHtprYrtPe7/XiQudMdQFA0Hmtl
D48pL4ONzJryJ9IB7RuTjjmhJ9vbfcon/l8U/bie9OgDzpDBO7sW2mlNAzjuGAr6vVzDTy8Ydc77
wJkPqsRi9M6u7W5U+arTvw7Loxg9Bre/4Oo2ivVjZtFCxRN6R2p5ThMneLLGQT6OXpUdRwdY6bDM
snjj12St2/NqpQDzN9+/HFt1IPI355oNW2V+oVPlLASNCu9VZ/lWDhn6M9vt7U9b2NHm9GhZ1nW9
l8Ihg0pkP4FET99611kjaliI1TlDWl8THH2xOJ6tKj5zN36o8voPDbw1QZklU822qhT8y1WXNJj5
pELTQloNfjiWNd82vJr2JPD6TdanacRbV4dxR80nu1r/D7f/4NNQlvedBvDFs0o6HE9dxr+3dmb9
hHKIF/lTxt+RHVrTqViy4mxRHWJiqizu3LPn9GqTG6d94VyaY9/67sqNdekRs0U1J9CIZSXcII8N
El3/FNrHdfX9Uz42Vz9uRcYMkP/eWTkQXXK7gUYXdZKV4FyK/svvH6aCe1Q6qJhLICn8MQxohQ5Q
/5tlXB+yMN3T7U9YsM+cyyQeJQggC7Ro5OylYCQMqtcEd+Dbgy/E4JzOJBkhfSo8bJQUzgw+cXIP
+WOxMvj/UaRXjnNzFhPeUDtNvNaG9IQVCjdS95AKFrvyyf/e/oQeYVxsuYp8FTm/uzM9kg3OUEd3
523BYAoR5vq50psiDbOv1Qv+kS/ZAJKgNe7BpcmbuXYsc1pPfowrt4FIbEqHA7P7LvRo8G1UcuUO
vrBKzFF/thMMKOaVOIiIg6OrPfKIEancsNdfrP6lLPXXYk2pdclPZmeHqgfHYZIBhEnSFKKLrH9E
O/pzksg1KcnrvsLmELqkgLYAvkWex/i+cF5JdfiMD7I5di7nlQ6ozdtzz4HrzF3/lzMkK4mq69sn
m0PeqnZq7EL4A0oxk5tsg6HrvimVy9fS4epuHNFQzbuqXLm/XJ8CNpdZTbD6Ol2De7ar6Xsjiz9O
2p2AOftc/yWbwzKB3vOgo90Bitx/rbo05N3KQrY0tZffPyxkwkdjrdSqxULWbTLb3Zty+uTQs1M/
UDIl9N0SCKmM2o1SE/91U9taWWGWpncWwzTumGpU0Z6RIw67N5u9Td7DGIvN8Pe2b15fJNgc8lMi
S6P8UrTnaYJ+yhYZwm+QMjo4sfdJ88yilpV24GiVITVjZ1GbV5sUEOjb736ZvP+uvqBw+vekktSM
rhCVe2Z8MC/GpdlBUM9dS/AsOPsc4pOJjBSCdd5ZkEB8dTKe39dAaJ4hBTx97vgBhpF/f4JJ2okF
BT7B084Xv41PWcLvWbaGUlyy0Gz/RhOdZDWpXRCzl8O2nHQdZSNbU99aMtDl9w9BZYhfIqsnXbBD
t0XYB317VmrwthX6Nz45xZcP+/CIvM0cMYncPUsQLES6q8ET0Q5rMmhL5pmFbuICWDVqjK6I/JqW
7nNrD59b8+cASsg0INfh5QQN8X1UEEgqoZjzObefnSetOG9y5eGtRdqbQwqhnV0z2v7KaWzJJrN4
rS2PKAjcuee2zeWuA1PozueZs/LuCy4zh4VlJM/y1IW0XWbw6pUJdp0VnGgBsNZt4yw9YHadtOVA
LelKtKVfTsLcC3u3jBJ77Th5GebKkjOHfFUC9OoSfTJnOgRqP+T1967j95yDE7FJm7A2EF4fmt+f
+5ZZ9DYGaJaAujCWX1ZHVXtiJ70h3RJRrnFhL8x2MAvhdMx93acwF09+TWC/pmv56uvIdZfNQV4l
2v/00DRg45KWPPaqH3dtDujtpmBpss85T1+aIOjN8+S60zMaY7iOwPE0kk0xcE+FOS5NGwdSiOhl
ENBbHyqw6siBYPUKGkcfaZfyPVOe/FmCTmEMTauGH3nAJh0iiRXX29tzsGCgubpSRwnIwm3qnduE
11+YpiOofTT53CrxHzBNj9LIZGGVYPjaY1CR/ht1TLxGyrWwuc+ZUdAyFgdtYnnn3kbHBXMjiNaH
gQX2arWWEVuwzxwGN4DFp+qGlJz9cToOo3/I6s91dLFgts6VQIUn4FgmkJC8C0wSorP9YNlypQPo
+sWFBbN1DrlUKICkJTlXOQkpFHJHS4d56oTNCHDFY9ECt1Ov9d4urEpzKJzruS72RDwszV/a5jch
NKTZj9seujDJcxScQcvUmBCYqbVa0PsTxw512z55mXmA3Nj77YcsTPMcON/5rUvBdkvOtpi2RozH
vObH20Mv2Wa2yrUkLafcBitDG/u7wPltpQNSGGvMBUujX37/cIAorbxJXEf5/5/myoH0mgYDOF/b
z5bscvn9w/CZCWgA8jVyLr0LMV330+r58+fsMnN/1tfFlCSIrFJ3hyDvnM3I+3urUGu50KV3n0VA
40qnirHdn7vqnlXfSPq5blU2B7811EJKJ8abK7ve+w0Yn702snu9u22YhTvRHACnM2saHbvxz6n4
WZdBpHuIA1V/HJ6iKflzW+8cBCcJUGdQnXPPoB586GiwZWXHt1J4zedu0nP8G5rhfFf7vncuh/zE
A/YP89u/kIFdScssuP2c9oQXjkJ/WO8i9fwABEtkKRM2a+JZS4PPnJ6DQcrDydk/Q805bAc7bEwZ
pq1eOSMu+OUc54Y229KCJDHqOLn/V9r0qDP1Sau7/w5X5ju4TOQBNsTBPbQttMvLNv/imXxlLV5y
zVnM5pTYACAjmyzs+Kkn05OorN8Vp0fTNpECyHTFREvPmYVurhz0HSD3BnpC32yqjJxMZj/WLsSI
rXqsoqK2VpLXC7vLHP6W8EBypx7885BM7NVwv4YOUJ9umBFigw64ans7qBcmfQ6D0zTBLS/GQZQU
XhkRaawILRCPtwe/7rB0jkmpSrfsYaT+3Ad/Jfumqp/p5yh+Mb//9igIjTuyZl5/VsF5yh+Y9e32
K1+3B/0PugTd4iAPxrhlh0Rx+d6uYc8XbDHHkdC457H23P48mXzbWunWoyDPd9c2laXhLx77YUP0
+sRRRYLhpSch+P3SF0cQ5a+4/dLgs6NC7jmMJQMG1/HXyty18cOQr6AjrysyYUm8PPPDi+N0AyJ6
JduzB/QMVvrAecyknh7d1ElfaUPIT6imk+3A0/JRgBwnstOm/2KzvDpI3BGA3JMBmjGb1Iq6voIm
AaSRNsbpyB3E5yVakGNyiIfW/8L6fDjK1OgNyUe3C8HLt6ZSvmSfizN9+IaJKccDJq4/g84hVC1Y
LnBRJWv77tLos2xJ54BhhI1pf+bojjdTRPkh6NXKvf36xRpZun+/ukHfCZWC6rNQSQtQCcRfh6a2
wiBoTpmoUNryYmw2Y7+5HV9LHzOL29IjUlbU1Sg7D0MI6NGXPM7yCHJ6KzvwwgfN+SicvgcnjgbS
Z1JUPiGVDt46NTrpUbOg+8m7ZnpsRuXivsEa9s+nPmpOU9H6GQN0sIlPwpbY7ruw9pIQhZ+V8Lu+
F9A5+Esqx+EDbwH+Am1BGtYyE1ugUZNLr6XZ+yoXKye8pQfN4nxs2wqJj96cSyOzMHY4ysCd7YVt
nL+BumHl4rE0QxfX+BAtPuS33Y6Y6Wy0E99nHWd3Scfatwwq33U0eG25pSnkcaJ4VPRzRJl0DgDj
6ahaTxJxrq3S3wnlTFuhhHiyurLYcZG0n+LXpXMskslteRGHM+fC6fbcinVYVokV5mX8mzKsVnUM
mO9tr1vYqua4JD0lpaU6EZ8ICEse+8adcFNBJfP26AuBOpesSTUfrHY0cDqo12x8jSyGlDH9AZiN
89kvmC0GHjQcQJIAYyUgdD05Ttrsp9qsgf4WvmCOS8J+m7eWkfpcorQ1hOjUQQ+ftuL7iZTm620r
LXAR0jkwaRymwmEjCE1KA9ILpXb9lKeR7blRJppNnrWnETi6wO33HqLJSSm2oEdlraUqF3xgjqsZ
6xj4kFrGp5Kgo0BnmRtV2C1vf9z/b13/zbqCBObfkTp6de6WMhvPzjB5WdjT0UStcIKNEKP35guH
bbopG/cik+7W8YcJDBOdQbZoipNt6w3QtY9f/TAmoUt0KHuPROI9N8SNnLgw28a0VRX6UJrdgiKf
RT1o23ciEeP+wrn5LJXXnYGx0tsx3kIXof+Cs3C1TzvR/S5icP2Upq82trTEUUL/4jBoyCxFVds0
b0lGnB86K/InUO74d7SwCJqhh+L7mMfJXepPaEcVlaR7l9UKfC0olG3TVtp3VI08QBsA1U/QJq2O
vZP0IFeldvwGUBHfdeCueZjquFmjj7l+o6BzNJF2Cmp3YyvOUxufhQaFjLD1IXATtD0ycFmAUGZl
p19ylcvvH5ZdK5Z16zoINkBJuse0begeVybxfttXlkafHVJUTGujPWqdHKqzMECzQWg5Ol9Z6pZC
eXZK4YmaZAMqxlNavsjgq7S32VohdunFZ1dHEFV7MSMJcP7M7/e59KtjConfv58zy2yFaywPBcAk
S87akE3QBhHYq1dssvDic4Sgy7wxCYRtnbjFttSjZ/yyEvhLQ1927g+uItHy3JAM7DcNuPMbf9iI
WK+kfy9Lx5UlZY6bkunExjEPCLAe9o+xKx9NRU7JgOutXzC5YpqFoJrrRFnT1BWWF4PltstBTQPY
3BhPEHsFEskL6qcpqVd2+/8fwa59zsVhP1hqQLZnQp+dPFPVDdsaXQBYCFNmI6UduPGpDkb5Gngj
fxd1DPoWqEVvwQIZPKMA5IYyhbJsjk7bbdvyNA3R1NM4kZW17Xs7VubBloX3T+wSIBCGFi0HfCi6
hzLOiB0qQFvtMy8d/0tqOOLMK4K+j1oG4tsVIy45wcx1kSmzzeSx4YzjZr+luk42ZUbE5nZgXI9o
dF3/23BBX1aQ4R34qQ8OTfyE9uXJ/3576KUXv/z+YU6mVIIBqIL1iatBllv2X3wrzT/13rid/ntw
JuI2AxqoOI8ljTd8rJOj7XT5thpNsXKDWXr/2WJH68wBk4oskNtmJ5E6X6Blu3bium52OoeNSVHL
vs0s61QlRod13UGPhvtorAxIStdqwdfDz5/jrnRQdLEFSr4zqRNoOttM7OIsyb/WopxOaEAoDixL
zOH2bF//In8OxKKDRIe05AMoZ+OwE/cAMYccF9jbo1+/q/hz4BXqprRCpx6me3IhPWtVIiQjvwtk
AuShN/7OZByHhKiVq9H1qff/g8PKgqEnNBjOWaL/yTLrnKt4jdNsaezL7x/CojWajMnQ8ZMYx50X
NFtC1pJxS3MwC4rRs4RipAHtrIvkE6ReufwDyP7KHCy50ywekor7Y+AF8Fm3/ppY6V+r6p/j4DUD
m9qgXb29PdVL9pkdBByP8iZoAAUa22DvFf3GQuXhc0PPltK44TElqeQn7VYkqhO2da2mXBl8wfhz
NJbIhnjILSQfSDMBLt5uHMeNuubX7VdfGn12FLCKoTHMzfUZBIORB6rMpNSbvvz9udEvU/7BJ2mQ
VI1UfXxCL/Fd3Gf/9EW5Ryrtc0T9/pwCD0RwDtqMsDhkY9FuEN7iJbbQFbDimQsuM6fAi0eLBVD0
iE+JcE+icCL0OKyc1pfsPovWgoLR0GTgGI8bEoEqYyvqr7T9XBXMnxPZFcxypdEIqbr5ayEXarOj
7X6u18ifQ7Aqwnus9KI4e+kYASqFyj7b3/aXJYPPYjTxmK6zgORnmoxbtOk/en369LmhZzGqg6wF
lz9MQsBwfe/wbEKgOmsr5PVjrz/HXxVWVhRdbuJTYL825p0XNOq61xRUrLffHq1cCJn/nkT9ORdX
k9MqrlWcnx1NnWNTGbWpWexFuRiSJ8CNnpkxdpiO1UtM2jqqkUbfKuFWe9dt4j2HgtadrWRVh5bf
5Adop31PTeJFqWe9juBxPnoNOiZFYd+RykB0fUpLHEIRSbFn/A30uN/bHJVIn8inOvHqY05Feo5T
wzZgtXdRpUQfQ6K8X2kOJoeg6n+TIZGRn3P/zevsZlO0nYiG3KNhkPsCkt5V3YZVBwIjyP0i6dkS
l27xR9AW6kgVol37n4kiHRrKLBVRzXgTgjsPqqmTbDeu4WM0ggxki/1bhZUBQSVOPtlJZPW4zy35
DvolEeqepTupqnjnewpotQDtdtDoplGFlr8ySjWJIfXUj8NzyZX/PFqWVUY9i6s+HAoTiMhYgMYA
jFn4oT9x86IKVapIqwHNkVBOsBQOJECHbNre8h8kav7IDLs+cg2S5sM3AsypCCfPD34UpgIdv/az
4K0OOidK84K/of2vRcJC0J8Syu1FyHU2bLyL9EPH1bGwCjskCbKXYBAJdjEOCpuhU/obq6ETx5sW
cgiQjonKshtZCNUW0A7bLPOCjVbJ8KPQCrOY223YlSUZI6gHZm8q8+17h3T0LAVOU3kO4sbQJA6U
pdt0+KODQe4txccD8am/T1uTHkuIlR1yMcltz8E2b/nWeESj3nRUqQweKK3jLxOuKgmwMTlVdz74
CDYd8cwQSq+3dmVsN2ERGPOEW0YTami07Xiq6l3vKy9ylfcdAshZ5JeMR8JHZYUnbQwuiImDQCGW
d7Hg7Ub7BSBWY6lwA8t6KIA4nmXv/ayHIFvG6JBGsiTGbPo6ydWWO06Q78BpzIsdmBxAoqSrWNzF
xpuOEwQeWlSPavo9GKp0n7KyfkZ6gJ3tTqMDq0HcpjmYdyORUe+3okF14CkVT/5UXzq0Jq85likq
ZWGLydqqVMWbYaySU4yWsa9Uj92T7kf2RU8g5tOu8A6y56UMK7ev0MgCaT3vFZxw5Al8yK7YBI6f
Ag/qj7sgR++fw8uDr6AHTDnjz34cNH9AGaT7DTVBHJWd/4dWEzBbXSOOgw33DRNX9w/oGZT7WDGx
TQOXbwsXKMZGZMWrE/TFBJgfxC6DHnrGOByyb2ODFgyJ6+WPoDcTCRXUEbYpkAfdFqC/5ujFxNun
FtNoiI7F9MpK6KKR1kJrsRAp2Vi2qNER6RaRP8Y1uqH1E4TyyEk6XrlzfZ9FAyjg4Q8QVku2kPLz
XiWO1YdpAngZmZcmArMxFvei+JmAsNlv2JdxQFllaA0o2DOrOTFidfsMrDyoc4Kpux5TdXTRZh35
bcAiB3Qamy6mDYzafEuLIMMMWCB1McV9PJB4LxuahwjiF54y75TGPnp06vK5Rbv13rEtugn6DEec
THyHUYYXEIX4JwexuxkD85YmtReWeqhD4Lm/Q3mrCgFktn/rurVf0Tp8jzxYH1lBnW26ETS0do4q
0IgldTdU4BDwbSSBMzAwRczNaNTnAIwNUy/fWWHwv0GR3AVTTrFS6uLt9s6wtPNcfv9wxCpH1JhN
gZ1H4KJt35XggHacB7dbQ0UvHFTmSFbOO5toUEuf0LB2qJxxDLmj/jT++O32+y+NPzsI/Y+z62iS
k9eiv4gqESW2QEcmj+2xvaHsZxuEAJGDfv077dVY39BU9WqqZqEWCldXuifYU+VKkbnQqy7LJaTw
dwyY2yZHIjfL2ysXDB2u2TelC/ttyzg3w8/e64PUNHYlL6EEjxf7eut+saKE4OqQzc6zs6LsXB7j
8E4ObLCsCMZzJDBYhVsTB9EhwGHNP/uqhTm33Y0HA5zwCASa6eX6WK6kTzqK2msceDwqjpsUN7/V
iW1d3MTYRsb68Sg6fxOTdwutThzUb9KGnb16PDlW9bt4k64RVnNz4NCL2Uh0Pl4OUMX5dzkbRl1T
Ik0Vu+bwpBRqDwnBGWV5N6WBji6R2/tNUQto95wnYb2oElYJYsvHbaXr+kUtx01kFEDtnbH/9ymr
HpC+HPqh2Hg7WGteu6ktsoLOQoWeN+4IGbEMsg7g5cAx7vraMf8qPf03w3R0zkwiFMkLSyZnVTcu
rFnt4XEal72PJQW4WzmGZupbD5MLqQxVLOpNjPCLMYYi2bdIiD5LlN0Oyu6bn/7k0J2wp3ZXttSK
BuH0dw73Ekh5jjjS0yQTAd6nPJyCMgkaq+rOgPrg6PG84TDRuYxQxndOIxUNh9YR949STOOnOuHi
IIlBnnF7xzNsT7zfjqWSB1Ln5d4cc/9Tqswk9KW0D40wZYS32zGuLBgLtR1SPbuHe0iKxDh0GDQt
SQLLTAoBjjTs+rmIYarAUMkbjEMxYQPbPaTCRNrl5wStHjIkiicka59wBzTOrKJ+lIragPCU5Ueo
Lzg/bEgYpIEAL/kAiZDkqzWhLkAz4n42k6J4nAso8+e4bj+YNmlB6vSyO+W5SLHhvWMf5OwVr5My
24cpr6eAsayI5tyc3zrHcr5eHCAevDSDyk4qjerIskUggfXGx6bymwBGcu6D4Q/yhRY9LvF106tP
zHFUFSUtgdgVPKoPSWOrF2fh0N5qTOuhNBPrTJfip9HUiRlMnlk/WLZRHnMwmb5YvSnvvQpOGgGF
p+VuGLsspANKw2bZqFNhGUnUJUYeGZY/3FNp+F0Aky5/36UFvYNYQxkKiKREszHDzamGManrcLFj
RTmhcjSn5dHOzToG3yaP+IKrQoJsA+kllg9kMIdAEJ6FKCL6p34AV2EZYLfY922z80tphu7Amwfw
88ldKtkXnhguVCaZk91BvaUDggh3C9lRdl7o4O0mVXMk6p299XK+olbh6KAaRZep7atujtMqN8+Z
5fYPhY07T9WT/sFlMr1jg7isity984E2PldZ54eWGJa7dEhYlOZNtvPSeovu8HEO4OjPILZNAN8a
IY1GEBpcqwjt4jfBM50wP18PDmux5/L/d7HfMKAaIZE+nkWl3ryqfHWUfIQhxuttzWs5gF9PvZAm
3lmG4q20QaVoHqxxK7Ct9V17vOygIpW7Ixrn5RtkgYK2/JI5b9c7vnLm/0fPH4oAIGkIhyGAlY9g
UT+arZBBxZdvUB4bAxO8HMLkrunlrnfyE2uS48Yvf3zWO/p7AIUcEDQETP+cWHUWA3go3qRfZZ9k
1vY8yDITF5CitsKSQcEk4fBFkUmOSrppwe6ip+43KMuNO2nz5KayhqMnHxLFfYsNGOcxKaOC+Idq
2RKkW5lCquW4xC3UZJfUP3MBPSWvDKTDcaukG0ff2lBqqxtPTsDiUuWfbe6GDiQSEnNLjvVS7vrg
TNXZWgBwZYAyVP55yic4VBrzvJsgoh2SpaUh8gTnQNxlOndG652huNw1G5+0NmLaooebc921juef
L3BRqy+iVH1RN0qkOHqm27sDiAid8M+F7NLPydC7965diV9pXWYb63vtA7Q8MBEExaVpZnAf+czN
7KjwyCH8rbLPWuvaYyCZB3OidpacUVXFC00RZGoAYHBLpXglVdZpSSwViZQMgL5kJPkzVz10ZVvB
X2Cc44NxN9MDTbz5y/VIsLLEdJ4SQPxONpcTQlDmNCGFW8upTxM8I6FEbhwn0ogDIDdOMPjer7ay
t4ZwZdPozCVB2Ng2FQq8ahEkar1s2mUtXgKvf9Ra69qOB247q2Uq/XM1qyjFM1OQuHhyuN74yuzr
CuR5aUCE5jL7ckoiiNwGmVA7w05vbP7yTe8OS6IMMivo+MRZSdODSJSI2rFY9mOu7I2fWBsebXsr
pxstoRZ2dpS9oxbFk1i1vz44a01b//Z+ScwKhURcwDx/N2IdQ5Y3v61y4Hjaps5JpUzpo9tzmhyk
QuVbOt9u67a2o1NDcO61OIh9le1AQH/2Wn+j6cua+yCG67SrDMlb4484aZlC6bkA5IB4oUce0i2M
/Mp61IlXGVcQbGPYwZwid+cXGojfuLsqFxtzuvYFlzj1bkU2ucDFjhD/7AKcSnETkv6Lnbw22Y3r
UWdd2bQyuwwkoDi9vLK5tbHsm9bhp+tz+xcs99EMXAbuXf+Z1ZluwQk7m61vhNQwrAc3FXZkwy4t
Ujn90QxOe+e2bh9VqZeEHSiuYCA5VpQYCT9I3C2OAlWRSHkzia536nLt/qhP2i43LJJl85SVwM9C
qLE2CvbszrL+Xze4IEMSSz7aY2nhQRu2RRs/ubZOtF3P2g6cYxeStXln7XpL7fCoFTXKOVz/opVT
y9V3fsGNYkH7CIuw97IEDxa4QwurCREnP89NYm18x2WIPho6LQw4flrPDcN01jV0rBf+i3bVFnF0
balrcWCxStcyFBwlktqoq7CWzfgMxG7zo5a25CFpgTu/Plwrv6TrGEO8tElmq87jBRqYRe984q6R
gmrvPUnCi405WRkqnT2D2tqUdTxX8ZSNA+jU88+sTbeKimuNX/7/bltB5sJqhdfn8ViM/1sSP+R5
e2MCamtrtbW7lkIjEiQAubMAwTWlCByr3UIArmwFnT5ndzL1IdCLG7hjNwe3zM0dEAAKyOTNBGdl
fnXmHOpehE0dw3un9Ul6cD+aAxwvlbXF+lj7BC0ou6k5sKlQ7Azdm4g19Z1p21+MWW75Fq+1f/mu
d7PbjLbpmhBIh4B/FxALEokk2KaMraydv4+I71qv8YLhzx4AbFXV7CcPtWBm/LppYznasoTWx+wY
84hoT9o3hpJUmmWx1eSfYZ67cVddm1ttdSbYuUQSTKer3jKJUlbrBQ3KRh4vN3Cwa+OjB9O8VB6E
5Nl59Nud2db7dt6idK01rYVPlfgcnryICWZnQHeIdn/AI327PvYrZ4BOuxQLn0TlYdEw6sOAV43F
0ctHFBSECZ48V4h0mJH99R9bWaE6F5OhkN5OQ8vOZQaBYkohF63sb6bKt0yeVqZZ52TysTIb5CFI
rGzwCgG2WerlR5ot2MzWlp3RSh7wH7H8sujyjiKI+s1R2rDDFih4J4fUkuA3+XGbzxvnzcq063bS
S8GSflxGHAV2d1FcNH/i0WJDDmrlDmlrp+ZEG2WCiJ/HEjrIeWDwev7KVdtBMMLoIdfNBL0fu2qJ
4WTY/LTcpd8AWK+sN53NV/G0tToqoNvdjtkTCgX1qYO+9b53eRbM1uwfu0q0n25ab3+fc9/FLJiU
+fkEJCO8caxjsaCUWabNQRXT023ta1HFKYbZbwjaR1kfiJgWr3CQqd66PK0s5r8C9u96n8E2YbBN
7JYeYoel/DGxH6l7x/KtzGllN+okx1Y0bmY7mYpHYXyDOvFP1OnfyoVvzPRK93WSIyonVWovaB4v
+5FMs6CqX93UCyEvsbs+/Cs70br88rsB6qDW2LKWLzE1aPHkWZNvBcJNbAiSqz7KSSG+tEnlvvFi
stnGO8XaoF3+/+43YZTAgKDC+p0ILvjLvCe5/ZxWty1YndTIq9rwfAdSxGDxPixtEZOk+GnaWwK6
KxFF5zKCweyAW5racTrAJwVcxjIsXXOrkrvWunYCum4xi7Iy2RlVozRMS1QRy1bQ/fXJXolYOn1x
pBlkONTI47x272DaJCIUpFQ/hTZ/tkr+OQc3MxgTb0u1eW2itQiZzdYC8w3FYwVh/xGRKUQK+qKS
ytr4oJX9obMZlZGJ2jEwGR5y2B2mYbxjbq6CMc2aQ0m6ZGOXrAycTmg0jFTAhRb8aUN8rqsqbMW3
1Hq1yJMgD+bwuPAteubaB2n5LdSruZokMsRk/OGW4II3ZdT1VcidLc7vygrT6YsA/oJvI1IV22Ue
QjJj7/N2YzbWmtb2tTnlKU0Gz4qXfsE6IhbeTLL02/W1+3GgYv9xjJrbqQGDeYj7sT9ZvQ3s5RTD
X+KrNTfAKSVvc7KlxLjCX2W6c1TRliTJQP2IXchBnQCwVLtSlN7Or+z8SABfOqW9NxxFXlr3sqjN
iNrwPbIYfL8XY7A/pzAM2UhgPt5CTL8yMOYJgCXzMcZbOKLNt7b804MVdX1MP54wlLb/DcQuy4mi
sxjjGVZJk4Rujp9G15te67d2rKuCLq1P0e++Yqd8mQ6MGlB823rV+TgFYo4WJ71ZqLJi0D8dXcg2
ZnSUcCkbxaFZzPL7MhMBEiufb5Sd0e4OVS9yYOc4FFuGAoYe9+OCt/v2l2+/XR+rtWnQwqTV1QDW
MWhZtGx+KCF226ZbgWulaf22YMieEYnjPE69egjVWOONxxjG1+sd/zhasb9K5O8O8nEYlSxQQYmz
5lNG7vKpPBCnCGy32VhFf3fcf1+9mH4ZWXJYfucZd2Lhe0MIUd3slI2Ode82hjrC1wKw19ysoqYT
xkF2YxG4Sf4FJnZt1ANX9Jy4ECHKR6cNuQcYC/4H2Y6Lkx0YUssXIA2rU+q25NQmcoj8AcgmBi7k
bnF6tgfF0wlcr4QLDBU58NJFAd1y4wtIt+TUAak0dYhCvCHfSkq+5/VC9tRJ7pTJMYFCkGPZzL9V
Cv5J6TdfpjKBf4ldpyBGJdU+t+opmkfvttIPOvnvTpZ4oUsa+DDFXqIevAJO12oLuLG2hC6T/26S
BVFcwVvBiRPgjrJ+OS4oU19fP2tNawfGWHqXSxOa5mZ9l01gog5jvvFasda2FoCssob3bIdNVSWu
F+RqqkLXr56vd3zthNDBLJMkUzbVqQsJQtHunQoM/0AarAttAIPuhox0YU4b/yXzSPrUG7WxT3tu
RMSr+89sHg28tptbLrtrX6qFp8ZwkLElmRtDscYLba/ggZdsSXesfqkWnOasgdxlj3OX2KIPJ1f1
z7LMyhfRgxGSe76xAC+5pPessOmhLCnbc7iBnynK8veNUSgD0F5RbSQBKwFHv/labK4MuB9DopQO
p4ECEuep4VW1PAKcqLvtVNTvdB1ryTBNrhM7I5iTs/qU4KX3+rpZmSr9Pld7jjugHIOAWZjWzqdp
EY3LjTRcpt/lmO9c2BkmZJ5TZiAGlf4dgIbpzjWgVnHbB2g7VnX96HHo4sZ0sR8LMdxNo9w4ZVcy
Bv3eJmViuq2PsWFzhxVMoMRs0F95Ob9c7/pKyqBf3HwbjIWClyU0DTi2Y1qPO4eI7P7iUnAEvS7Z
S8r6LZHVtZnWEpQKiTCbDGxKjwIk2Qxwgb1Rila/xfUyQZQcYFxJ6zFMMx4tl79868xdmwdtwwNj
U9QwMq/gTgBKAMyOCC6FEhic69OwMjD6lQ0iGDKnNbYwzhU7ZIsNFOMMP4HbWr/cHt4dVmbBKYpx
l0UE0cavsKRrvime3GZwxXRhmQSgONmnGHmZjr8NKSMye+fisnyW5aYncKZfzwB1hztq2VdxLro3
M4XnnANNy9sGR9u8/YVj4tYIbBPwrHteF0YET/PpdL31lXWjPxRWsKDzGVz/4otVVgYgpRQwhHW3
CM8rof/v+fRuZqmwXJ+UCSSSRQeTvQcKHTviH7Mbw4/+UgjCbZP0YDXFhpMFQ/o7Lb6nakuqZeXy
+hcJ+a7zBHaHHaQRoB7NRDB0eeDUNHTy76YZL6KICN0i365NgrZ5a2TksEyfaZzA+6eT3hF1j6Dq
tuRy/lq5fZCP6/oqF7/3XhlQKqlZCXiwDFpyqOklbwM+XBKQ57541ArgbxleX1Ur0647slW4n85O
C3lXJNivZtHmkJHjR7eHGTH3h9uOZV1/pRoKoN8VgrXPzDun7+5AOny63v+VcKerroC76SRO1tPY
tEBYG/3QBOPptqa17VxUs7Ag17jEg6jmHS3hfVE2kDC43vpa4qebVS3IZju/yKoYeJEx9M1svjcc
X0ZSwd5zgIQUeLOij0bbSM0AytbjU+Ex9y6tWf7o9R3860wkCBuh6+N1TdlleN9toMQH19QzJw+S
QSCXIbgQG/TX/vX6t368yKjO/GYohU/2pfWlyA6DfS+Wh5y+Nv0WC+jjRQBt+39735eT4MWM9sUI
Sz+3BvXg1/Wer7Ws5f6dDzubuULLEJgKiTGdcmM+3tI000VdshxQ0mokZgwC5s9WMSiVj1uls5V4
SLQBqegCeZUJ1yfYPTxXgxs2tncYcv+BcPMxK5dHY/E+3fYZ2giNZOYzNogbIxLGVVqdmOlsNL2S
URIt2HJAizp/UGZs1V+q6cHtraBJXzh5g/tGdL33K+teVwSSMk+ShdQUlJjisVR2EtAyP7PUvnFj
6bI0hgBB3ih7M06MOlgGFixQIC3Ah7ze/4+HiOpCNE4/GBLUejNmWQsvjewrd/kprS4Ee34wSm/j
7rCyDXRFmsWsCSXg28cNJErSpjkUhb+xDdZm4PL/d5Fn5m4DBh8ySrcDSbQ8gRcZcHcj21tr/PI9
7xqvzGrkmZF4ccKLp5JlD6jONEGSNRs52dq42P+235aopBcgJ8d8LEJXDAdhbDnSrzWtbWHQ5R3O
wW+M7RY6i99qXPSvL5mVYKyTGSE8N5ZpScp4dn5J59Ue/FBlf5Sx9VS21r62axdwpgV4WqgZdS/c
OnoNC1TzAgmI691fmVKd0FgAr1wNBvXijCVBPf5KcFDBOvq2xi/x9N16IaqylmQA+VKYzRjUimdR
kbNhX5PbWCNU5zOSfDKnLpEkru08DTyb/E5l+ssGm2Bjev+i8P6bQlKdd9Xz0q5d2ZSx79rykTpO
doCiZn8SuedFwCEC7N/l/ARyefPJl/0SLV0hBDR3++RQCkYj7g5FxEZSXLQauuVo9ymD/m9r/5qW
oosU9fmucDLyWjGTfIEmR//TM43aDiGa0X4eKz99caCo/ZXnAuqSfu68dX5NDlAxMx+NyV/2YukA
SvSzgnxKcg/O6HPF6G01Ucq05UedFioqzeiBBAq5hxF+Vl2Y5p+ur4+VTakrqgxeP6UXbQIksj9L
+nlyNwTJVyhbVCdOZXlXQK2MlrHpU+Bc7dS87zvqv9QSXikUHmvlrpgyqJgM40DCnHSdFS6J24fp
PLRbpLSV2wfV2VK9A6LiMJR1XACh+quV0tn3NURO62H6rYwGAoNAOVdN2PqEPE4dZI4CUw1AhV8f
3ZXIoSsboSoDWVlXkHgqCorDkqpnNxN5pFib75kom9uOHJ25NVg2I1wUVmxWvMRg9u5eFV0dwq58
C0W2tlAu0etdIAHPzlrccgEVua6+yzG7E163dQdda/vy/3dtl+6YKJWA5izS8rvnZz8xkRtXnpXg
qosSWK0zUbdlLqz9hrDESvNtJyDN203zqzO0nDExB5uidWl0YWGClmxCCQb2mWa20f+1odGSUYlU
grZL0scddFS4tF+pn290fiXT0i2kKqchlNp+H1t0rGFkV54q2yxCSDvHSY04Z2zVPlZ+SOdp9W7n
e6211Fidhn0/DSMqAG3Jiq8q5fZT4bTFDkJC2ZZu4sqQ/YdIMjhZbXdeHTfDkuHeWWOnsRsvZjqJ
xFuUvCBHaigq57Ey0xPL8o1gsdbvy/C92wVd5ph5Qoo6huYMg6wN9JFoh95fX6orrev8Nd+oZ4+h
ahkrrzT3VmPw0Bslv63vOk1tbuoZqjV4D5HqR26dB2OjfLOyfb1LYH03JjVlTcq5PcQWBFJOSrb+
U7dkNl4KmNrYBubaIaET1SzIY1Bq4G7Z9GYapYvhPSU9gS8Ao+zEmbP8msqZfEvyi/W29GEoH0zc
TZ4q08DTwmjYD1amvMMyuhI6BQoO0q2v0hDi/POhVqOKMLEXmZ3SUsecpww6UpNT7XmWMWhHT3C/
MXxUFfIyjwobqlyQNUp/FD1fdqZfdQcuFN4AJ8m8F9e3qv3oV16AAmHzOo+zu28dCBupxaEHPiro
JBEFEjSr+n0y1MNpnPly6pC/Qia3HaKWAcwv54k+QGemOlkoloRlztS5bebi7MF+7YhoYwWOqIeo
KPuLem5u/C7y/osrx+nbXPfpASqJdri40tonk1eencUT0FyBH9EddOLnKHPHcd9BwHzHUnPcEToP
D7QfmjGsc0EferPuXp3WFoE5OOh+WVa73pW4cVTjQ0q++4qcUoMnEZlc99D5F+5RU6gaIAEvuWNm
+mfIm/TBUZPLI8jrd9E8AMrVe00Xgg6YwKF3cF4rMcjnTEx49RtryH6FtjV5P7qUpTsjH/mnRhSt
DOzW4ws4j+28s8usJtFIIB1ces4METAPHj49RIIdX5RP0InIvShxVJdGBvXFFnZ6ZVvqlC4+wQfA
djkkGmDgumO8b/dIWayb0KBU99Ey5r4CbhrZ/5ItID0Y1X42vD9qzADkyvAIdz20rG3Sy7e926RG
l1dOXlMZz/ZohtCHzkF9L/wwH6CecdtPaNdSyBb04PiyIaZqIkeYBDL4VQtrv8iGbry7ruRqupml
70CXDbeHIW6g9BQJp/BjB4pxL53lsLt+Wvqf1z9lZcZ1diadbY9DxryOpYRAp+GRCJzEP7e1rV0V
mGf4iwA0IoYhjQWXBoZ6yuzw6HrrPubzg3uYq83zUkD+pANUJDYdnKfUq/KTaZlgxua1FfHaOSR9
au5sfzGBpdniXa9FZ91PLV16uLZ0tRUnrvAf0r7zdt482AhgBTmNaWPMgd0BP0QwWyGV4+yFxB2z
rZW3Ml06XQ+2I0PJW7eOXVJ9am3vuAzjxqJea1rL7Rob8MQJgr/xVJvfYRX7y+TOxlStbElXWwid
rIE37MnFBtl/VMR/NS4cbOjKXV8JK83rvDAlqMKFmEwxRBIh4jdwmN0j2C6gvabTljL/2o9oTxcY
Glk6Ct+gUsvZFbQhUKUpxdNkV+3h+neszIAOEZUuMARublqx32fl3qOqOeSS+Bsp19oH6MlLP/fK
m2CnZ2bOI8mXPcQ8AQE1N4L7WvOX/78Lux680DxwlGCSmM/3mWc9ujWy637+ftvYXMbsXfPTTJpx
TBIzRjHflmzXDumNo64F88qE/BJZmBnDkQsGUi3kk2zIXG6cRmtzav3bb9SaerWYWRdTV1QhvM18
RA4r23gfXTkldC8+xmYrZcrHxpqyOaiy9HefZ1/rzv1FwBm6beS1zVsWltXjmtHGJSe/6wLHKZPm
r+tt/8UkfRDEdXzngDtw1TcY/D5tZbRQDD5AjtnLUHQqdCzpOWELG6mIG418yrOhvOu8iT8wv5jv
XeGoyBCijkxraM9Zlnq7gbMSyqpsOhk8L0JSqyYwmk5CEJ8xM7Sdof8uHDntDZWD6uYvYxY4i+mG
A94PdqRvptfrX7Yy7zrwMzUbOy2xsuLZNHmEh2w4S2ab8OG11rXLWT2pEnPvWHGr8qc6qX9WntFv
rNi//K+P5kQLFK0FTTu/VFY8kxygbQlt3jeI85m/Z5upY4P09mFeqvHRrdw0TJrmfwpatVHqdOTZ
4MqJuqq3fndz3cAoVbqvbQa7Dtum0HK7CHE6E5/vWzIhu64E+e1bAw08CkhBR3JyGtoJ/qpYByFC
oWuHILwD1t0t7riHf6/YuGT9db3+6BO1YFUN/miURHWxMTcPLsSzplB1Em/EdcvsU9lbxjNwMsMf
r6WiDApbdPeAvZHvbVLTuwJ6aQcqqnwHwS/oKpm9OMC30v3mYvPd13g12tdtZp8rf0n2JsjoIuzw
LB33llN+61VeRmkHKomNS84jyaohbIa+j0uTTweVLnVkyEGJQEyWE3KLIc2XZb3z4IN4Ym7jBL0s
5thpRH7G03P9xEiWfxGiteNqWtJHngHUy7hnRqZdZeeejeoz7PnycEwsAglVtwlY77dHtrTi5GVp
dS9ylhwL1xlCQoQ4SRtyYpbP3S8Q4uswNVO6K/KyqQ5+C7dkUJ7mCTprw1KEHowb3pyhJQweqeWQ
n+YednzwQx9Qk+gz6QcmJ1/MGZer2zbVZTu8OwSA+KlKMxu6eOzG/41Wd+8m7LY3S5263uOwBZjJ
mGKnHl6Mbo46TONU8ufrPV/LG3XAbT8OXVF3NfRhvJEBNMPpXepOy9cyB7wLEnhmPR2gYe88NwZ0
3cCTq/zPOR6rrd31DqxFDC27SxAS29KHCUVdDRHNvF0Px47bmtYOCL/FQhuBzYqh7JjvZYVbF0nM
2xjzlq644Dd+XuKNAcLXHiR0QSobYPwryG03XkvXWsDDgGs5aSFRYeRhu0AOoVg2EuqPD2dLZxfM
0+TnQFA6Z4jJRBBPvsuAuXen85DwjZFfqUVZ+qpVg3SXpCyn2E0yP65J3gdeLZMjq6b6osgOKfKm
uZC48eD2oDJngivAMNNXupjkzSesNwJWed7LZDjO3vPm9oDDcDB3Es8A/QGZXPUj44tnnOgM9xWY
q+b3CaMp2ER5vpv9jn7z4ct510Hr8jCBPf6nhtzD775vjd3gwlsSalTj//o0L2EcZ/t3WQInUt4R
unHIfpxzWvqmSolybB+h65zyr233x7T3Mq03Ys1a29qGgTczm4sSbRcelPWSbzyDWNimhOAl/fvv
AWTp3OuS8zmvCOQtUUszntxigeQmXnPkwcuQ2M4D3kb6sS3OrtPLAymxZ+eOAeE7MuN/EgH2pvo9
REv/Daiq4w4Ol8vmAmg2SHx2Kv35QdjVTbgGS4eim7Nn1QU0RmPIgPbhglf3oOBgH90SeCwdjc4g
SZ9A4zQ5NyNUpCFqYu1yu5T7662vLAAdjQ6x9LLnvnLOQKRH1iiDvAI2g7xcb/3jeGxZl199d5Rd
TBRMs+hk7C0pXFnt6Q2Jw+562yuBR0eidzbQAcUID1HA3ZtgmvtPVLhnYjRx3rhbSOVLqvnBCtbh
6AtLGupehqexn4vWC+vK2yXye7v8kKT8dP1D1gbpsnveDZJv5kNdtFzGTTtZj5SlaaRgubExTGsT
rO3wjA2+MIWAQATewBcodczTTwJv1+t9v7wLfDQ+2qnIJghDSSicxvBISFCJUy10iVzOAw5qybGH
F0A45Ib9XPrJbfIjlg5NF3ll2j5Vddw6yDPqi21jvXHSrIyVTiA2e9sY1Ow7ELVtn7PZ/jwYLR6p
7Y07+Ep6ZOnI9IHBrXMUtYxb608ii2PWt+emHCPUGIOR1lBSvygh0T4Elf/6/KxsEh2oPjSwa784
I59raeLYbOq6uvenxodIdV2/icXaUm5ZG7rL/98tYjepCm7NdI4Lmh6HKf20SLPDKiAbDy8rm0TH
rSsfCJqR5shg5kWevUqap6rcuPuv9V17G6kzM7e47znnQdZ7PLbetfAp95YtE/S1OdD295i05uTb
La5GeIpyhHyGR54VeoMd1omxFcfXxkfb5s1UpYlqrDk2ZHNKiHEUNhS7b1tE2ibvfNR+OEMIgc1x
aMONqgPaJpngiiNuC4E6YN0Uc+GmkDQ4Uw5gI8gPaTA76ctN3dfB6dMySgfqrQvoaKC9Th23g6od
JO5uJIQL+RZkaOWo0OHpwuUNk4WA63ThxlYyvTQq/+EtfYgK8Gsj2efrX7My0TpUfcrAtk27bokh
vnxoHWRLuRtdb3ploRJtD0PtVPjJ5SCqKv5lnpMjHhAu0sov8BG57bagw9UdWMjA5xtyxwuH/QkA
rIAmfWuyrAhGXPqvf8baCGnbWQhL9Z6N5To16qHx6h3qoBsRfK1pbSvXpTllmdtMcZoPjzDsuWeK
Pt/Wa20Dm9CQN30w6/DeocSLamm9z0nSbkztx2UkCGL+G55bWbkT0P7Juc6BSLRsSHdH3fitpiXq
t6csu7dzvjH8H+8DUwdDM4MuZJFI+n0YvAeGs7S/Op/TqDZtDj37arz3oID09ZZRM3VgdG+leMpO
cX/J1fLU11kGzUwIjV5v/ONBwzPEv4OGRMzqh2SuoRe7ZMeGZw9eZ597Wj7ag3csFYCHY3vmvdwK
tB8fRKYOkIY5RTFZl0Dr0M574nxpioDDSSUc/cz9c/2jPt7kpu7T2S3EWJjfLvHkei9+2j/zpHvx
FD8PQ7NxH1r7jMvueZcLKDEara0QzXmWDw9pkeQBfNjKMLFR/r/+FWs/oe1xowArXSo3j4fkre0O
qnsxt6oNa01re5x5M83bpMGsp2XUW9PRWWDLls776z1fG39tnxd9DZdB7/+cXdlynLoW/SKqQIAk
Xhl6dNuOhzjJC5WTgUEgBGISX39Xn6ccbnBX+dVVRo3Ykrb2XgN+OfggC4CYhQp70r5w0ZiQzbf0
urZGWa33nsEUzS+hA91XHYs5AfmraYM54V1rJZCMq29siBuTtcZRT3QwoI/79OTOVZJl7o+KV998
q6w/dF44/Hrv+COU6mksUBoHMyGr3sjwbWb53pckHLtbOfnfd3Tn/5DUBSeBg9zp1AUPXPg7W4/J
+x96a2qun+aPn67oMFS2dr2T22aRogDBoPDMdyPzb7TF/n73gt7lfwcYU5G3Yui9E9LJ8ZlDxOBS
eo55cDvXi9GYgSJpLu0CJCz6/WOvtFrYBC49y+gOuB/1X1yK4g2AFAMJbnzrrQlbremrpCraJrjD
U2eZQodZcwRb2ybCIbXc2Da2vvZqbevRt40NQdIzK6o7ldlvEOu9de5t/fzVwp7LQHKwpf3T1Ocv
fTE+weblJ9CqN376RjfHWUPS7c4WHOwo/yRGPhxmiB7FIzLbXQOrx+dxcouLdke1DwB7PoghqKJK
Uwf+9G77DT6E7hPpcLFMrd4+0Tl1DpXD5APcDthhrufyoZ9tuAgN1XzvC4CY+8HMkVWmy0NjUXXs
BBy2F5arA5/r7Am+f/YhZaZ5mKqa33kzGsmL8HloaZpeYO0O7WNAhe5G9Nh2C3DfOw7n8VeUXuFY
qIMxqZSc9hBI9ENZGz/RhewjPVU0QvZJZJSNhQebOZYnjHN9SqXjPbd8mWJdmOFgASMYA0jrx747
FTuvn4ZzadVpaGCDHI4eHD+DDI2eIC9ElE6tfJXF1L2lk8MOjbTzeAyo2kHSe45J4HU7MDR5vAzZ
sPPm3iTvL5WNDXiNbCqcvuprnbonAIJONqQSOD2SxUsImlTvj7ARb2tMk7Lgkco7F6WXBTpekD4/
8t61Q96hc/D+CBvvsOYplEPjiYIX8K7JJ3gtihB9hAjxBRfBx/dH2MgV14SFvhtsr0ScnkC4sM/I
TIZYpDn5igNkPpTdMB+Zmuwbn2Rj8a95CQa+vrnfw8oaVi7mgXZShnk33fIw29iN13SAtki7pa4z
98T8okzSReWxWsRvmtovlh5P1qhKQFDhk/X+zG29zDUq/jhd0nnsrWkCcFlzE/P+ZcLbvP/kjbha
+7osMDKDsUOHkqdYgljXnnWhgvW7vulvgdq2hljt9ECyBYMZnP6MVHGOIC8kj41hY5y2wy0uzMb8
0FUCJOXUpilu92f05N1LDQeyqOl8eePo/beA/f91T2dNQqiXHt60yu7PAODti8P83Jz6h+niHOAa
FrFojJYIQMk7uqsOKPE92Ae5Hw4A0d0I5a0JXJ81FsssVuTqLGdfho1jPReWe2raavd+DGzM3pqm
ILq8p3XVwlxunvcNahiTd8s2aOPRa2KCMYqrNKDN2ZvcF4/Vn5aK3OjzbOwma7i9M05T01KHniYa
HFXF9gGNnalImFsdc3p4f2o2irjOGnbPfaZ5bSgc2Hoy3vm0tMKO53MikJjGOcxz4SBGechHy0oY
mHGJDXvDG4Nv7MhraH7JZYGKUqvPRaPJWXY+DGtbWdJXAEOb3wwqgTfy+q2BroH3x/bSTE7tXQVf
cH+AaTPtY60+GSjNyPaW5vPG5Zpe4+OPEXrYS4sBHvQn7QO/HwXS53D0yWUsOq/ZB0q7CeiwMN/t
mftD1dZ448224m+19wB7MrpBN9vn0veCuFUM/oDDcOvI3IqONRFGMyDrTKDIaWnTlx7pRYicNpGo
+4dTau5rkX62Gvc4oB+SALL1+UZQEszaX/ajNUWmDQrKamWas8NEzGpiJePUWZEJPHmYbcKrUELB
7UHXZZqQOqUwC9d10i2et4d1c+vfODs2VqB//fsfH7VsCxc5grbPvgQFwwwTXGU4zL4HU16dzSqR
dDW71Xva2ATXMP4RsC1JbSRAUKGC5BmPkDBGMMqO35/TrcevloBwUdyhqMid3CB4oXb66pW4RWfe
9LE9do3sZkwRMvW+C4l4AiNwRofYz9UtebStX78KcwJouO7A4D3nXjkeaV1wmDCoHDDB6dZ9bYNu
6qxh2iod0d/PDT3Ncxv31t5jTaiZisZO7wrmASKlYpKzxwotrl6LG52gja3JX519S0mIk9skOMGn
s43gop7dLRl3EuQtZi8UueVPsjXOKoOAFzrcotwBPttFat8vGdzancb3Dt5ozbvR69IbG9LGmlnj
utMMeKzaRhyM+dD04SzEFAMjJZ4MrZsI/iXos5BhvFGb23irtfVHwXVdwX+6OaNIe56KFDwl/pP4
83en9p8+tHDWAO9+AUqw5w66nKpBVXFIgpFerEnfOAM3Inst+2tXM0wNZ1wXsqo+AkUWN7jSBo59
41q1cT6spXwbaF9Xgl2p9T6NSnc5jX1/g5+99ejr3//YHXHX4M5StekJ1jppqDMoxSO+brk1bByo
3mrFmxwMIzAlseLt0b+H70R7tlrzReVS7blj/NgtgmqnwHnYj3OTf2w1riV+XUhh65bNHbQx5C4t
0FYr2PA4BvMPH3JK7wfU31cIW+N3iCRZtvRmOjvAniZBZqYHvy0a0P7nH2gzkyyER9V4I7X/+0di
azBPn6Zet6TXFk9WKvi1D87ryEz99v6r/D14YV/33xBQ9WiNS84BULR09RkeOcVuwDW3Dm1I1NxY
4ltvcF36f4SZA/JOypW9nO1iigaex/AXvbE4tn7+9e9/PJpKT/nMNbAwJ3kEK60r2Uzcqllv/e7V
8vAcTaY8w8OXwX8R2Qwu8QcJRWsYj2WZrILyNJz/lqPbz2EDo7iPfdBrQvbHjOhBNd5E8WSoZEzN
dwi3BNPL+4/++1bN1gqSwBIOzKc9vAWK/Ftjxnueo8gFi+K7vKmT98fY0A9jZHXKFW4rtNfq7pxn
Ba4Ry1x14QTvkjziZQBh1Vp7QMBYJqnwC/ZA4wcxRPZ7gNXTPNGlPcbE01/e/zEb0bVG9rTEsxgv
BJQbcGiw0Ysaq4hR8v/gu67hPZnoPYsvQA6h6+IDOe7Xx2Dxm70keQZfbyiR5xCL/i06PUHiqrX3
tAToNKvbPuS2nR0AuzM3DrGNWF8jgYy0h9LtCxv0zSWCK9Tec27llVuzuF7+NRkDq8ltSP58InkZ
OtadDxPyj32i66B/hDu1icmsMrNh22Fe0CdLjNQvGoXb9x+/NS2rLYBTpyKen7ZnIshJDi5EF5e5
jN9/+N8PSLbWpqxxJELG2lrOimqQyRlaq0+qdneueZktBm2aOa5u4Ry2PsJqW4B2VkY1vDvOBO67
Qn9DEhEO9Y11sjVLqwzYVnCNFprCgI4Gd00jHlUQfJBX/O+99o8PDLb9koHJjuyqz8ErzabgAusf
dsrpfEsZd+Pnr8E+cI4EiBUS1WcBqGlaiLBrmxtLfOvR/L/huUxOQ5XGr3eCug1n33XChd+kpW58
1DXCp4GxMTCgjjhTIDXCDtVRVVIP1Z/y9f0I3djx19ieuWxnCB/ZAkQ3Z994eueW7Iu7jHgdGA2+
P8bWFF1f7o8PbKm2ARHJhcXaZMVAr0fVrbb/1q+/jvjHkwNUigNicF7l1WCFCFIRFTCmQmeoBDmd
Fk/vv8DWMKs8lwbMaQu1IL0Z4bEEM+0O1pdmek6NChLp21DIe3+gjfstW+sfauKUBeVOi8aEw74t
agbXp88gp0BNDWPteW7k65IziMhz8LmyyU9AYBcJmmrWjex6K+JWKx3MvYbLFPIRi8njwobHPYdR
2XjLaWgjsV6jghZoOgJIa83ndHL38Irf97jIk775rqlMWn+kN2by769B15AgxgNQWTKMI1UZNXYW
kewfoLQ+dGjQNQYIDUOv9m0X6oVgF/mieU59doOP+2/T4//raoit/8Y0vrYyfk/B+kkL89PpddBF
ZJEahLgeTrVQveVfYVkdwGdR0Rl7PNjSXgSuTX7WLhQtccHrUAz2+9zfpSlbToaWU9IGU3rJGiQV
ISOQoJAwCIxgEFi8lsAI1/sKRKZ7zxk1kPiZDeacNAcHjKqkLIl3qQr4o6Vemn712i59Qu1ZJxKu
f8exauswgzjawR1nGMTa7hD3TAdZ2PULVIbm2mdROzZpFXGnnz5Dfs06DF3efLKE7g6AhqWxBeId
tFEa9RSM6Pa1vXpRdZAlSjMD6FOTfh7dsTsCTFJEOsAWosogv2uVbccENgMHmASKn6wkww4NhODU
0wDaFxz33SiwG73njVIHaBeYC1WsfEiv91UlZvf7zCpPh26dLqeqylsTejXTKgT+Qz6/v5w3gnDd
a9QmG4Tlg6G4+E+1P4V++xkw+49F+Lq3qHoJ9dIAMqwQNu/jpvB/wUTe2pmyCm6MsFFZxrz9NxQh
B2OLwcVewIPiWbtZG1esOKhu+ATexR78rqTuqj0E7H/mxCIfug3TNVoMYhbNItMBnIpav5GKvQmo
7Nx4o7+fRHB7++8LdcbpHF/5MzwrgJChnZ5DVApvrNyth69PiaXB9jXg4QuV0DCieyvv9x8KpID8
93eTkmbFSBZ4VUPHq/JdE1Ov6SNPfoxSR/9PWzO3pmJxsaG1dfsdeZdzAYcSiIV55j+yGVjZ999j
Y4rWHeuU2hNa4mN7rsE1rTr7LSvM7/cf/fczmgarW6W2PWIVvQe9Wl7ZEWlVnDeKHuYu9RPcvx8/
NMoafObYTguaNW4LVYfOAqyAO0u3p1G1/tmzyMckwugagua01HKm6+deinongIi261v+WBtb0hp8
NnE0itDzhihDTptEK/4IbUgrTGdYA31silabRm9aULAqmI1ALHLYm2B4cctxuKuhDQXwy0xvVOi2
XuT69z9Sv7pweYYph05+30SyoeeWAmtk2I1daOvxq52irH2/UdcF0angvgC8LWxH/zNgxLe2oq0B
VrtFS1DhCwrjnEX65tEptHBrK7zX97/B3++ddK0rXqZOYzsuDp52sYcYvcYxWUxBdlkbUJh8d1Di
KGAEy0099GEBKbCf74+79VKr5BGoScvime9A47aEZ2ufUK7DwHVvpF1bj1+tcUBnqJO3M2gt4IzO
gLFCGyxUbnbj8Vu703U2/wipyoG0eQuW7nkqmRsOfjfcqZzNNxLrjQ2KXV/qj6dn0BO2R4WAFeUU
ZeJHMThhg5sL6iXvT/7Wz1+FLGGQEXCvIcuyObJLHYHIdmNmtn77KlirRkMXd4Sm81x4D53hUMEX
v4C5k3A/o1/f//kbH3eNbylmDiFffeUs9RPk9ubQVNCmKz8Wmf9CHP+Y/ZykQd5lePq4yMiRcGjx
Po+Q2fjYb18FJkHHww8shnOtzEs4G4r0ExTZdATjdf9G+W5jev4PxJICb0Fx/sAqgFV7EoxD0tre
tO/I2O/ef4uNr7wGs+hF+36xwMNJzl7SFkuU2U5ctl7kFLdi9N9q419uN2soS95no99l8AlxrME7
Ol1b7HLeZd9k0eT/yDEdPlkd4DSmm/poFh1PRMWAvg6C3D7xK/zoaloYerZeXtO2l/CZF2jJTfP8
IUAPXcNdSG+lhkA68yzUI4C7oSj3TgBu/fhruBErf78B07UMZdU4I0p1GKHts7fBjM6x7rIgqhqm
oMaTDZ+E9dF8d414yV2fOdPVv6QXo51ULVGRsiBw8n68bIXkaldA1w0B6drtWVWmCWdIWu9R43xr
YeJ+Y4SNeghdY1p9uPX1eLhz1ujsw7hXLnFHkTeSuaFxkFYytOeOHMvKVfFE0wyqvIZH3Zy7T++/
48amuoa8pkVTDFShqgr03RBxydoQjfJbwMetp6/2DdeVFnGnGelkRbLIYvpTe1Po8FqA/MtKW8OC
qJmMqwRDV3lin+w2OHhlcZJp9zQxVF0q/hvt+BvJ0tZQqxpo6RTEkK7AybN0dNe7HMKgXQ/U82Sc
pCf18MIzxN/i2suNvvZG6K1RP5DnshoWIMHJ+RLnMzuONN21QFu//9Wdredft8g/jovMDjLUG1rv
DJAMP+rCr784tiwfuFPoE4ykzavT0a8m6ApI75mxDp2yDu5lnneXSgTsUzkbcjAwVA671CU3Lh8b
0bKW+eSVQCMEfitn3xrjrnRj9yYEYesLXof8430lV1WJfAcmV9Q8en3vJGU3xoIB3Z0W7EfrFPvR
ukX63Jrc1b5huRn4yZBYBjvZfjD1CNn44ijMB5fsGiMkJ7/sMnCRz22l+b7nBPaafld/7JBcY4GY
VXgA213db4BThNthN4hYcN9PnEaaU4BM6ZYhwsZBsRZ3lJ2Cc2uDbNe1H83Mw7EREYRjwoq/CS1u
7LAbMbWGAom+r7vWGZ1zLayoUxNKjc6NXeGaNv9lA1rjfhqbuJ10ccNJeXFG3xZ2oG0a2W2eiCaH
p4xtQ5POpF5YBh+83a5xQNyj8FBDDn+FbRTHYZi8OVxoQL5od7jVMdmI3jUYSNttY1u8hpmmM41v
C7wkdqmn09MI1ba397cf1/v3VvC3ybuO/ueCXEbfVYtazpND86QyTva5pYt3lD4R+3EsTSJKUZ2p
mLKvfVECj2JY/RUsyCBJZTt2IYWl8c4CeOJFwqX36NaLVYf+MszfgkyXR9GI7mHwaaWQ3XXOg7/Q
+W6ZAH/IrNTC3b02l8p0wYHNfr0bbZG+uPk47MncFfsaqW48Zo2OoGHNX2jQZLuSd+ouRS/kxMFY
TjySTyFzKn4vRT4fDbObPLKnQUG2rE6dqIQdxQW2g10s57qKC2HMozK9hpgHDfo2yj3POeVeNwEM
BSbsyDXwE3VLlnvP8PE+deX4iweZ8xnWRA3K0IXzNDhTy6N2yioaLjVAxPAnSw8tWEeP6MMOBwWX
xsTQzvnSu6naE7gz48YNg/Ol0cGTPzt1EaWUSrCQbG5lSaFVk3BjihBdeBF5aY7jhk7A5Gm4gTZB
ro6QZePxhBbUayrZ+Jpjqvci7YunoqsbAUGBksTKc6G/4KHPW08srmTzjN30F5rO2V7a3eerEMR9
5Vdn0nXQVQTdN5xRP0kqS6v7aeFNnGoZFWl+bLL8OORWtFTjeJRDoV6h42iSXA2QefZwya6oTuOq
EsuOtdY/lgAaPFiaFopRzYtroXIBRbGnJWAJ7IBhxaeafgc111++7n53VbM8QzZJHDDkcsps9AkG
m4s9L8nFmofvflpBrF6Nz2ThUBb3Xu1ALPvZ0LuOaBhDUUeGY6kukDrYlW61Z1x/giY5rK1hEhxW
AeoBoq6+qbnzorSTKe4WM3zHXcX2ItD3I4OiFsya9IE58K5xwI+660fdDBErFHkzIB2cRmgjRroi
UBOzR4is+hI33LkIWSHYi9MYGH1XwcNc2v43lym1k0vVx6kIqnOrAh5CdN+6ztMAsdCqjiQoWXCD
6qYoZ24v40nlYxlmcz9AadyqqHuVxoRyJWDFO26a/DSBwraX4Ooe27yDRWxljwn6sPPBzhYSpzmk
enTaVriMiPaQzao+2bLpjuCC2MnspcgJYO7yGTrgowl7Q6y91h2MXhqXHNK0SMMO2EU4kTetfkJ6
w+O6rgOAmiueuB2pLoIX4yOXwZexReXXEqqLHLiZm8J9dUrhxnIqX5xWJJYjTk3uvM4zgPqTEL8b
oC9f3NbhsM7lUAd26W/TyJOl029cwtKyyymEIkdeXbJiPgk322WQO20Yzma0nV7AUUfeW1Zo1hl5
8Fwbv5GlSdnWB1vJr6glXfToxiZP92ii3EtjznlNT6h2XLwye8rd4PtMi+feDh5Fbqq4m8xB5R6k
HM28JKMLm55O5/e4+FxM2sCwSH236zmZpX6GXP/dQrIv0zDui4VBPdaC/rCUJ7R+ghCY77serEL0
RO+8ojoDZngcXP/YKWmHLsvizhdvWTZDLJHQKM2gWmrl1lOVWRckZ0eeLk/QYntgPf3sEr4boGlR
1c4nOzc7ycrf02h9Ktz5YBXug8es58b15six08uo2aO1pLvUyR4HpxDxxFDC6Zz8UnP3JCp5aLJm
l87ZoanTfbcY9Jiw30DqLO0PDH4Vs0p/llJ8yxzxWqDrJpbqEfGdLBP+pSHHBbr1cD8HCQKbVUh9
S+OsRHDX6a4e2/uhIj9BCDkXNfw05ynfGVvQcLa7PGJMp2GZU4CHepPFvQhi20z/KHu+s7z50sju
5Ba6ijD1EebghfDsoheniIxkjzPyu3qp3yCfgLKO6N6osV5r3/riKHWZOXZF4e5y5n9LlbwvfacN
vZ7/qol5LmfnBSBoXMs9xC3reaKa7jGDhmXmm50V+HeND0qdzpyvsA4OItdYVdRaPm7+QVwE5sAt
DQc+HXejfOI125cwpoZjDz3goD0Sad33dvFIFvUGXSzQCuzpB/p+Mhppe4+aP9Cn5q2pwapVan6s
Jv3olMEnMX+H0VYdti1/nKSzy4k6jGV1t0j/XtTZHQ1meCTjLUxti5Bn9LX22otf8dc8cy8c4l4h
2lCRliAGG+G9BWQco4byn8x1zxMj9xJyz3HD/We7HX7PM33JsHMUNRURWJJfA0/doUcP8Jw3PTQe
f4LaL/yQ5DMg3nNYan9fTi3s7YcH4davueU8Bi3fLQFimKdfoPR6t9TigVrwSMpt+SVdoOhKl0c6
yYu7yGOLExg2m2iZe2pn45fljZah6buHlIyHGWipHOzcwDdvEJQgUVDwvQpg+FC3xY9hbB8cKe/r
dKzuSC6xTTQDlHaMz+59l/Un6uftzsvdEQ3lpd3RLLWjoaue4YT7uS8EqnPzcu/kBKrzjToTQMpy
r3obA9GGbRH0MRH6k4/lY7SQifxHjdT9xEFPPTBRksOUcbLTqJcdZsbu66u9UErHLDawiHUWdAp6
0ZuDEVO9L3uY1dbUlDgFriB/ly0g21K4OaXmApOzZ994JnSl/YvWiDw7M/CZqosq9Bl5sN3+Wens
4FhwRHNbqLpXpQn11J18goAOyrj3y2iq+7eRqlPqCS9clI/2uOqKyGX+vus7lAo7TLRVlfu8XD5Z
47xEhd1/XmwJ0GX10NXZC2qub8aULwPQwob1iVeLXS8LnG31V1820N+d6i+mbh8XBlicC8hDMapL
s6Dc0/R5FpcB1GB7p7z4WZuUAytClw57yPkfxQIjEsAYDpOWh8Dnv1jrx9jXyc4lnghLJc5gl+fn
4opTVsuxZcV9IZxEAD2wJ6UNFyQxP+QSOxAf86OXSogmL5hM333yJEs6y/qFZA8qGaZ9VaL4EmTL
S+YS62GwfYbwMn1o1f4jKHOHzG3vghY7btsh9eNleQe1tSWRkNY5Ie/CwV6+Qhn+sVvYqQZKfpqL
V11wGdmZc08RDNns7Ar01rFI22+win1lAHcCInAYW+urmlSMnAV5oCuzhMOV5OSw9uC2ep+r6Txn
1aHK6MXNWBn6QXeayHRGdftFDOOnEc0x6NbkVdIMpLg6qbJwyN1dqmGBYlevXdmeStkbSM6o9Fs1
WdPPjmv5VXXZbhhMHZoWqAcSWPeiDPbSp7u0zs6AY7/NTQpDllak4KFjcXYyWCCGyA4sG4qXXNug
P6M/gNrkdJUjlm5ifI4dIyj9+9num9CHK1hY2XBNKIlmocUDigSEn4R2nq3Zd46tBJaLGkYes0x3
j44qlyglHuC3JWIeFgfQadP2HFU5IBmglVvhtJAfcMUAGR98dugnQyzfH3QeLcP0ObVbFnKlvxKI
0xRBTcKBdlVcwjo8ngurj0iDtV6VqYydrkcGYyG8vHLBEaqqe9tLD7Y7L2He0CAEQXoJ3aJToVDB
MWuar4s7dQnMOr+nGf9lj+TKZDd1wqW1hH1PwD5MJ2z+8BtUDL11APQ/dTm2Oi8f3nxXfB5chMyI
xRRk0P0Z3PwRvgXTrq4pGFTuyO4AH0dkKfrVCuoXaeBLidtBEOYVfXSdwj2nmeN+wXVHDUgUIQw9
Uny6wZz8Sr7mTbmElUfwZm32dVA6EWpEVVBHLYB+DkAwy5AnyuEHype7oA4SW+Bbl2keItdLFlXF
VOuQDXonJqw19PnCunKQQurYzdxotLxQ0vr35CxwsWmGkw/ZA2rMZ39a9gGZ3nyaQXXLMq/lSO+C
ATD1ht5bgXMZxBJh698HuXMB0viV1akfI987c7eDWY+PtzFVs4c5HTx9BmxyvPZN2OZVEXbUfuvT
XIf+NYERfQVADjwj3cqyQ935SZ4vD9OioWiN7xO1WZWF1xtpkbJ/Arf6TiZI+aSTSQb4TnxtFtpA
j6Uo42kq6W6G2lMMfA89pmL0fs06t0LI2GZH1Vr9waB/uGd67o/Gyljcaa7PcHHH2eu3Qj7aqel/
zbaXV5HBN9rx2qY7j9vZa0FBrYwna8DNUA3dweJ9e5fCgfo8CgvSNo3scQMLlv1gQ54JKTw51QYv
rbAHRvDImMJ2MuUeebP/XLKmuYd1/LDX0BE/MCDCD5adYZMdyyZuTVYflrY3eyjd0TYaimtBGCpD
L8tQZcfa5/xZzKZ+znoxR/2UTnFlDVbMddXEvCH2q794+XPqTTqhqWy+pO3CznSq/CXKIYn0DYXz
NMp7YnYLaCU74PEglFiPPYrNfdq9MGj83rklsS+MOXasUK3B+kIrWvnDeIEuIQywIXp/gWxTDnVl
4b60SO/vkemoXWu65StuV/QBp06eQodstC8OZGcgE7C0kSaDCUdtkwjXaShauoN1h3xWxn43DSG4
yzyiDuSAQ2sI/AS2mah+ChY8D5gvb87m0yDxXTNLdM/GG2oSMVSOYMMEh/a7NkjFQ4EexKGUZXPX
817ijsR7Z+cgiB6RVoAhNDjcRA7J86Pvtf0jjBbcYw4V9SAsKlK8WDnWfYHbEiRNFC54SrOLsXM9
QkRjsAEM8zPcrMYUbFpa1Kdy9NN49oTY1woAPEHUdKomWsXZ7KdRlwaoQGi0tKhF6I4rix8W3JF2
3mQ0tLuKLhFBO76AVfrdb+CMyafCetZwk0JzDTZhI2PmDhn1EgNkSkM9oizqgzPwZEBWf/UzgCYt
Jvo99m34W5hmTDKusntGKDBxrF1CNnJwbkjNn8aODM9Z0xPkT7mNKR/lecrm4p9qcMFrrZTaO7UU
MDp3YBN1XXX0MbBdsoRlBlUieKIoPC5vSDTMeRENwMeFHsM0zFfjQ+yrudSh7CcrqgHhCd18dp6n
qve/IHUDgk8FA9KCXDVffFfXlxz7hF4MwfJNHwI/fZhZ9k/rWZ8LyPUnARHf8lpOO9rUE0Qe1D2k
5F/die0JVMKXYo7wVQ6TpCSaexCB/aCWD5ae2sibnWsFw5tilLHbCB2ig7xy8RBWodWzC7P6dk/l
4Bwb1V3sygVnmPkwj+j4OYPuElIVd/pOOzjkok7RRXVDm3tpQV6SZMsSE13iRLRVD8X/Ieoa+6Up
gu9L3XUR9fwsGSg8ymYPQkFiAowVNZUZ52T5JRjBAjEZRLy5+d4JrEwTJEZPTZwzlFzmbnkM5Axl
LK1/DLrIr9h5uhvNAg3pqrrP7flbQXCbw9UwSnWNdTL0RVSOGTZTiVam4dbXejRTWI7NGBVsvCd2
1seQ0PgE0bWDXUPMu3CIAAgwfci8PO4Lfuyxy6Lz/YL07pxqN86QPUTI2V4lXDFBb3aXUBfpN+0W
O9nUO/9/FJ3HcqTIFoafiAhI/BZTTlXy0qi1IdribZKQ8PTz1a4n5t5pqQoyz/lt06Tbsv43KePd
VPWPTe5sSoML8IZ5fjmhEv/y8j6RI2qV3Ux2iIuoc7Inz8Pe4tsMN/u8X5Vnf9nN9rP2t9O4lw96
rF9oC3hpNrb1wbgP4yOaEZz4kaeDZ5cUEMwianlXbbY+Tewledx00/yQ72uX2gEphyFbupEHN+Dp
4NB4VfdIvsQfthDjF5z7mnRVU1+bycEUb2/dga5b84X7b7wY7rqc+8Xzn4amVydIWl5tftfI6Ahh
cstsefGa0ks49n8vlj4qmuYLh/Fk2U67LmLZmweCcv6unfnimd7RNb066tTOrO1Vt8mg0Gkow/dB
Fv+ZS/MIFnHZ9umk7RH+f1Ft6prW39Vsjo4uD9tQP5dDsKdmJba4KfNHyyGSiPHt1jk8ios1nk2y
8hLbaQEbFyDnZprDiJCtLMoUSLNNiOvRyiVfiDVfJZNIunTc0HvF4myNjXcYp9qMidVcE/AgIlNL
RhixG9Z+CO2h/yAU3rn5fe6nRTd+IlANIx34t8kPvvOS993OpjFajK5/WVeUr4TZuBGKEjeSgzQT
N1y/p74uox62CuyJPszqbFbDOzWWP4cs/9l64S9TgxyiqQSMGoZPox1/O0uR3eZV9LGDGdhdWhkH
Q3Cg5fbF6Iy30HJUtDpEBNZ5vIdoG6S3tmhjRr4GdRITJ0TRyDIdxvJsbs6XavxTs+brEKtls/9U
wbaeheORFaJK34uG0QmiNqs5293R9sm5dmYZLYvTXw1WuQtthDMUq9d9uib151PeZg8l+YtJ1uj5
v660sVgw2IC/zMatV239yPXXnfzMMin2KGsFjLIY6h5NU5Fa4hnynodgOm6c1QwyVVAwY1UDr4US
y6GdhPNprWu+p9iMFqCqoOgJetzdd+WUGR3dUmSP7lDvTkwG0/a7ahv1o+1b/58y3OonLsduiv2w
Lu580PCe1Vl38pYhSzq78Z7k2IzHMFucd5dUxRtoV3Nb7MpIfN/LEDWjLyD6jZrI6L6y+tE8mvv7
vg0K1foiytQqjXKLi8Ib84M2ayNhaHc+tHABMUt3+zeRmJM4tq+/ajU2b/bStVnMKCmeiFQtrCgv
jfraG2r8YN4Ac0Cdx/NRmO1PYgYsB+yqrX/vpRriDeT9bOtpBA2xxycPK9TJlKvxt2Pdjye3DUXU
U3Z/Fqsx0ZsS6O+i54QyMRylnePbb01lyDM5iQGpzCjYl2TJcgdU3XV981T7jaqo0Dbc7VEaGXlC
5syMoZtqejO88aQYwj6BXcYyqeXYHjcyh947EUgz6tEdvwhJPXvST42XcBs6B35HM/Gsybg6BS7L
2CjDGtsE8xc/EjGdnz5UwsHqJu+xwCEyR/NeiC5qB0e/6Kne4BtF9lfW/viznYZ7kyFzUOJa9Mc6
jdiOTKa0e3tTZsQajf9D20/AVrJlHSnJ1OJWccYyP9iNakjACtstak2s1ap0xwd6Bt3TamVZ7MvR
ugVqqq8DV9SvXiO6FEVPbIWuNH6Errttc7GfDAKV+Grn4Dg16Bi7AZXYXNM9VHPVpaO2l+cNKVTs
lGgVTL8c47rwgqOQMrw5q7H9XK2J9YYk8ZZcrs2YDkZb9i9jEIrUWf3Fi1UW1C9rOHHDbjXFAaPs
xPM4thRdctxFzdiJPvIyjz505U+0x3fDeVOT8cagtx+LjoFzbbv9gxk/+FpsjGYIMZniwyrXiZrb
IBkLIz9mHUKaeVfdcWxc/c7DG35JaRavezUM9OnwExxqoXM/ys0AAb9VVeoBPNn4yt3J/1p2Wyel
M6wQTlJ0nKNiVakxuQVtSZX+I5DH8gEWw+sa2CHLn/bjQpZMd6XczzXFF4+NNXWUjaxh8OUPdIbv
5bZdrHwc/ytlN/0eBrM89Rhnj+SLrUdzoNqoA1E4BJmjLubgNbcMpTrDsQjKg2+aQZpZU3Fy13y5
FoXlnMqO28EsTSZHtudjYWt91T618VEQlOLDMtX6c97m7mfGFMOfSC+LK08ub4q/8bjUm3/oZsqV
oqZxg/+cYiqOMrCACMwuPBVoQf5ryqK+GOOwv9fUp1mRogyTtqXatzTpBsxlrz22Aoskq6rsIkdI
ghzuaVwqEjqj/wdj+Xfrbx/BbpPq39f2f4M2/47QZclcGIF/bzEN3yjCDIG6RvaEtTLW4LC6jvEw
Tc49+KeVTZKtMv+zGlX5w8z09DRa9fy+jbgpomKdf4k2Hw9BT5+IK+uGplYxRqZXBcm8YPz0+tD/
brYV5lAaw1amkox79ynwymV+E8CYxY9iMsoiLeYOdFe3y1uIBwps6Q6M4AXEjBQ21ClpMl88EE+M
IkWQ6sFQRdKHnXXOhDXz3PJBAFVlWfPgNPf5EHoqgpkyPsLA0rEyF/8ix3FqY3vtRp7HBotbV9lP
2cCxERvZ4JBiueqdW6PxlR0R1Kd/cRZut4Dl8rCE6ldgeVPSTvaUDuRMRMTP0+zp1oQmxX1ul7QA
FYClRlA/q0W2X5W9Oo9mMxsPQbHa97dNPBkUqByqWerngtaXKlp2t/WYYyuYSMPIX2WdL7E5TyLl
JXvX3MgnNxN/dL497EH7NdK/mJQLqF+I2S2eGutYz/2zlhBDi31y/eWa2ztwNjUFslx/LNo41i2D
VtaeOJ4lTfH2+677BZShfjSCQd3qodjJFsGlA6zxYoxhm6D8+4JtI7vQeDD5LaLdUWVSrKqLw6b/
drT86ziM0UtW1BEylHscTvZPhV4DLOQfgm7wU1qN2fSduQJXNZm4m7Bl3fdcDt66SzqzywEYGnzH
q4yEKK7mhDP2Lk6y3X1KK299znQRcDgsNABbAnmPy7Y6LMFhs71zUfvAijmCvVw53xn5VFHZWVMU
SP/BAtJl08P2qrT5p/EW1gOSxeN2D79z1kC2j4zzFAlczMLHLdIbWbzl1n9D22xRvziU+xYFk/H4
uQTOZaf0DQOcWhLezV9Qck2Uh/AdbXBaRIUwMOB6yIeujPZdUQtQUEDRmmsRmf30W3OrIujOyNHi
pAEJK9qIZEARuXW2nDZDfYR+XxxNJ6/B55xzm9evdC3fnFzccI78mmYkYNSMeAcW/3jL1IPjLGYR
ebucDg2yyRPfbv68r0X4bOeVe7bo9Tp5qB0jA3NXPNrdi8yL8KoYfFJRGPXRL4BpHct5Lis/kRYe
hpzIkQSv1tVpgboyJ6e9quS/4Hjhb1NbfqxZMxOaMw8q3Al92s1LcaeCuWJTuYV9DCftQWBKmbQG
9Kzbdn9Y1tnvl92ER1s3uA+w8Q1cLJpxGUiTPM3G9/70hXjCD6YePF2F73kmszQwxy6qnfnTHykI
bBAYVE35ewsN71BZMOG9LK2oMlULr04dQLMZFVJDKNau7YOneW/U2QsXIqr8cIn6fPzL/7WOwsGp
IoSzNTI+S6VS8xmOjqoOVj2VHJm7S62N5R+k5RrxUGxubM9rlXLLXxotKWndzTcV1H5auVV4k4EN
OOvWT7nyPrqtmk9mr+1z1+n/shHJFBSvSuBD3KQU7sAUAChbCmvBLWISgDMB4ZXh0KaWHt5FXZpA
BcSJBzzBaVEKSc9g36VSjB393U3A2jzdiMENDzWLbaQz6bxwiyVO2YbUttHt1IuCXuxWQ3wMgY6g
kq/V3sNamzyVQomMwsdMIv80mofZ7lVUWIgTKmf3T15RfQ/FdNmgO46DjetzHPzi5LW5gDPN3WSg
uCWuTN60OdRhvBbDEX/eGmMQ/TFSdhct9r5FezhAWm6rTon8ACsinYkRpflN1AAOPUu+BMS0prxJ
3Vu4ww56cvrFV2SQqUS8UemZP7Qj70iWb8e93f/27pU9Y0UXr5TNq6jVB+4LJyqhzuKt8PvEGzSE
fqFE3GQKQF2j7slx5SrAytRxbT6P3YfdZUD5YDmqcc1k/W+21au7d187mX+sobYCEgiDZyx838Fc
p4MdGKeMxqa0CgcQIAnpD8G+J0sLQSBqHaY62H8QQNJed5JUzrnI51+Gjxey8oMq5iisLmbmsPeb
5AbwUHexDPR/DOSkHYmZoGrfXZO+kk8WMR1chf3TWO0FWBPvVbYXEPjW4B6FM98yk9ZJ2+wtXiem
3nawfF5d8ycjUX/bjFo9l2wYsbSQv4A+fbYGL7jjyRkV1PpnQCD52HfVdmxMsLBehddlKnb+l/6/
RefO05IzK9mislk6S1b1DcpqnGwT2oevmp47NoZ5mRN37qdYE/cbuSybnDv3E8LL2dh6czluKF/S
3e9+tVnpxTw53yL05+sctstjAzpatnWbVIb654uBJ8XjwerUxFIgz8O03ApeNK4O7BsNBwr8leg+
ux6muXUs0u7n/KNYnJsSW0+5Yw4+7Th/V6972B1+vFV37/asDkHTUuoQUn6YceODqHy0BUWt214b
Ue26v/kofnkNb3QQsICXZft76PZjltex5dR/q84DGxyNz2GfSE5oF4g9Lf6E1paW87Cm9qKLY+0M
j+7S8Hea6mAo98XMs4dmJfa9aYby4GktEo9hgAruFubF4iUnrPrfZs//Cr1fR2quEqcLZuQCg13r
aJxL6y8s/My6boZVEYl+EkhXs7yLjNW1Uv4L4qmnHPuwUa4aLW3GTr8zlxtYFI+ml1v9ARMJ96ot
kT1xfkx6iyirq8rEr3fryoRJnQx+nAMJpPM7oSr7tcx7/yQnpzgyzOapDB36tutC/vQFYY/mvgaX
0m3mt61u1WXsmcKYnzKbrr5x9S9TqYIhliMZ6JqY7L+GmuY58XpEA3jIuM23UVYxmS54Z8n6JyuJ
gY7Ve/7T0Xe/xovv5N+8G9NhI1g5e6uA9QG7qrI5zdrdv+cug3NYXKnOoSXGJmnJyCUrUWwRfOp8
QErzuypc/2EVbpsMyhQ3v2nNq9dK8Seoxu4F6EumgVehAprs9hc073pSW6/TqQ7G1Js362QB9ZxF
lW1RzVSYAJiFh9npM75haRM2Gmb+V26M+gRRWcc7gXtH7I/zwcf6f1yrwf6jp2W/lFNVPO2GVEew
iuyCDsv+sXMX/C6DrfinJhvCZV6HVK+GOCkd9KfS6Jw3XXC2m/fEb9khconCUSwIwZRmvLNkHreS
FOok8HYDhi4bTx1VqjAfCAPqaGjLEVGEzx8zOqgOzR1t43cyDn5YtjcV5NMWVcSHVdS9BvnjZIRF
kvmlPFhSih9jR6IdraWhHYfTSE1pNeyvEMdNFd0PS2C20RVH25iw3KJ9B6TSi2NH9O62qWNuqOXa
SdlbZFpDwENQdow8zZZf7M5yvw3issvYdI3thsDFits5LN5CWrJIB3H+hUU7/+Mp3SIAZWJIcgCS
bHTMKCwF0G6z4qorMvi7yruPIot5sINWfXltVsSNLdfDDO72HtZ5d/ArGxlfUVa3cAnqN82UfcN/
73yxiDtkKssyxgbeHZs1MK7ofasjmoQwNos+sbkwbXIDSS52ty3ZEH49AUcZ8N+u55yWtRef3uhB
S0oCNJ0bGoPwDqLrlmMHdKO9IztYt3nDSkBPmZ2X0Ad3kHuTupVejrnNoGSBWySroHc1muvCP+fZ
Gp6dVg6/jcmR6VYpDorGHD+FvwwvsyjEuXdC9enoVT/XPqi6v1jyoLIJdJMYlDXe1OAcyUPvmfOX
IvWGcQSDu/firMpbyIjrMxp87eqP2mpaVW3TutaWJd/bYC0SzTOaVlsvTr3upkSqxYrCfT7Jpb+7
GGgyIFKgiI2m0ylqo+2NKRFt4uBP84nMIMDlLfdjD4Tgcai5YKLRt4t/1FUWpx29k45yH+Wia5v8
VmUrnr1JC6CIPD9Q/GZcg42eBkz7c/XuuZ4iBLCcjgED/5mE5zUuc1RHhDStj97dxGxvmTiWanbf
CPHM02Wrp9Rz544xf5i+UVpbXAth++huhUjZTpoDHYsiCuyl4uZRCO3QDUUYA7OE4pYdlm9sTmG5
9wcHacVP0ju7m9jYuXnV84cObOPg8Hc+o/WSHMPBGvUr15zqxUQf9Uy+buCXS9wue4MopdDfFLKQ
ZKBXNxoAdpMicAYqgA0QqNxdpqTOncWNeEMZn3fH5Fhjz/gZjBWZViHIzrAVbR7PbI6I+zYjtnL0
6RBCk0p1WASHodFD3LWEiSKnKs87b921G/Pq1Z4dh0EGC19ZLQEE89xcZF1uSVho54n1RiIFQHbu
0GP1I0Rm8UCYvhcv5IiQaE6w9ULpFEsIpNGuluIXoBEnbbFNxQubc/2o27YKE8/P27ioZ51Wjbue
daWmmA+ej3VduyPwGuKeulZHn/PqIXR6GsUKPRxdf+q/2xYC0iKo5Go5iCQjfy7Kp9JnTTdDdz6L
OtQfm8yxzpAu0t7InFS/NlG5MR5eK6a72QJLazJqFBegcZSCgMZ3PatJz+7GrCEai2yHMLEX+j6c
iXc4C18M/sVadnGVDZzhFlg3I27e13d41P5Ttg2iEYI7x6x6qcLlyCOScGJXyFHlabTNj8kw0xpy
rvf2e+lo2gZEtSMA3PM6sevlktdQ2M2cBo2L4HC4NEt5CKn2zLb6OhbmeDQrI2X2zQ/BxBijK/sx
nDmkfdPATlgy1fEcP9vL7BCCxee2lRQUmWfDsdHa+eWTyASvHymydW5j6zDsx3ponovVjIvWfEOf
97qZMB/D/MxPy/g1DY+hMc0olErn7LZ5k9C9HhzKKnxsMcU8+Bxk6UqZ67mBQqYNofgE/jzWZXmr
R3eNM+Rxtl3chNNaUW9m/y3rfDDtYEr0CqwFn5jyldyQ9ebnzMFysMMQhmjhoHPtk8fsi/wzHpz+
gxJr87rahnWZcpkfzHqxOFLCmh2yDj4aojOec2tZLtZorLxeovgMGtvKkmDZxj84hawHt6lslzbd
QWvwEtTA8B918Ox3o5uiXLQiBja60uZcxTMiZuiDIfgd3tNVMnsfyE0jioTgEYrj0en5R9v3m8M8
5M6ldSjPFsL347bNjGPFz5LkLiCeSUB+krUIWgoLXrIZNws21gv0iWo2HYNtOAciigay0hC72iww
121sV+7Z2gaZrep3MW/fg1sAVN1FdMjWvY/MVsNb4Ar9OO7IEaZ+Cs8lI/tlWbztItsCMSX4d2pZ
DNsLVbQ/IKrVOQ989O2G3/yCXJcPPtW/9A9U8xRPU2GfLYRuIIjOdpDgZU9OIPll2AOjnCOHpN4h
SEd2aguCdFPHvWw8ZiJnh4D1miLeSrEcxWAyZnqET58sQlFQV7IXRZAM0/LS4In5E/LivVSlNUEs
e+21VAINirfUP5tS+69tL9RDGLYNOaT+3Ceiz1s7KqvZZ8wLjMaP2kk6iTflvIN+txs3t7Z9ZC8E
G26d1ULQ5LcAwiEq1b5fQszfL74/OAnJkDP9Ae0nMbfUovXLMxHKr4MvoT2CcNmp6nJRcXfeMB0m
5M6c82rnIFj6i1FCJEV63/Qr6FZ93Mq9wZm5deiVetAyZP8JKdQGlzN0nAx18MS9ZhaxJ5z+1pUs
AFLU9UMwkm/lLJuKy6IFVmSxItq8n43HzpbT34DrGQWQyo7O0Axn25GVFykENmT7ZOXj1ATdAalx
H63BnH3PhXyoaYM6guKHJeGC1fqBSrP6I8ReE5UyYxAgcyypbZVTIu3/mwr5ys9WnUqn+y7DvgXs
bcLrxgPyNNrS42OwEbkkBh87xm1/+wRjei4df720oWITkKo/7ZMxXoL97kf1AlajIsiZ8hyV5vXa
pLpe9YEEQzL99oVsw5X+kcoLm/MeEAWONthG3LUX3NjId4XIi3fOkRFVwDaerT63LuHMD8umPKbl
2g2fqpNmulqbvhDn25+NTX/6S+geWlYDgrxEE6OzfAeqR2ofMMWGptmSBX4Xfexu9oIEfHkaa939
2wRarrqavZjyujWZfDc4dl0fJkGB1aRjAo092SLUKXL3UNkEHtnl5sS7uW53xt57M8hjReHvIo91
ofolq4ZSFZt1P4hI1lv92NeWHc9SjrG7KBdA07GBGPYRtv1uKNc5ZS6935XpipPkvseGv8dy9IG5
679MrswPk3Cns/a25erIAUkCkMsbdCBi0eEeZrA37clwlBcZy5pdQrctnv1mD7BLTTQjgJV9TrTS
vvqTY55MK6huw2/wYO8gcMNSXwLg4RXCvk7wi6+uynU0D8ODS1YMjNLWcAjA7Bt2AaFh0mA/07eR
rqNfP6w92q3aam+Ws81vc7UiCxhW6zW/D+VuhdrKbHnD3c36QBp46MX4auySyuvtxev8l6H1jnuo
gSma5lKjm7b24WM0UHIDET1K3zNxVNr9SXummdJIA3V0p2LZNKzUk+HFltazq1YLFCv7t47hoeVj
iqiVySPfvKOZs33k4XttjOKdsx3SCLpvqcue05b5XknbveVhu6ezgxSQxO7lZmumGtvZT11gIHIc
3BNTH7U/2i1Otje/5YvO0DRyiGdtFcS1r9/9wf6bt93bYtQP+Xb3sECW7DB995MOGn+fXzzL9RKa
foqThUgeV7/R3f1D0J2l9lLFy47oSrzk6LSt1kvde6qUGESV7F7zw5wBa0sDwMOH34u2Epogr2Ct
hOC9UW8GbGWUVXNxULZo0nGrYAM6CnvAsOzIsvOfo5oVMAZZ5GvVZSnqXHhwXttRhV202oFObZti
cLQ3K/FPMziuu4CLoh/7Ut08p7oURQQ6/cPsOuo9fLeNl+lOuE1Fd+xqyNlautlhccMcVNFHJ9Vh
brE8OtN5kxHnc3ndVjJ2Tr5EnjDiwjqxDfQnv7OfZ8tHiozCgA8zuGUI2VGa5sZVFVl5aPMACTsE
ZVSW9X9inkdACPvTkOXJAVO+ZIH4ryrRvIzW9keK+adrjiRvtKAyNvKelDnFo9Cm49YW7fJS+e17
1ntfOf3kUd8vSEiFf3ZE/rgbG1cAsaSPs566tNYk2pQmX4NLtnPkraGTbvfRK5c4EL0KweTEsHMZ
itmIUCT8yxp6BxRqxQSN586gQNz0LFHXrnX5mFXkdeCfRqm02GMMZc40hUwMVUQZRJaeXjonfyvX
7NEw3O9ClS97TbbEUmVXMVBI2XB28xsiBL37iFz8Dtdgdv0nRvnHwTGQ5ddfez3+4EwawZMmGqoy
La8k6TWM7uuralB/ijrTJ2EzrLBu6yeeyB+VqlLC5N9lsaMg8d7tyX0Md84NXlDUoBSrTlt3nnPv
jGrjTXT+FSkJP44EcVU1TK7QskpqXf1AmnZC3WgnYnW7pC+Wx0qOUAFMCocwNMFLy/W82/u9R04j
dasndhtgVGEMjNt8iynMMXt2MKWTrX+POqtQSejim/dUHitP/UMHfljX4HMjrxhiqngyHHc9IHep
IsEGF7W288GD8BGQ7X5qTP1mwU1lfgF/LD3qVPd3FMdZCnuReMpCl2wFRLXBMKyh+zmZ3S2bkUEP
PT9iZjXFAVcYz7zf/b3zePFY5zu/aM69mD05qq6idZ2rOBTF25qbl9zyjoWlEk8YH2JGuO/1Bw8p
ggP+Fft7+3MwipSutZQVmYOtxqEz9/5HsaHvbwIu7AyZDsJ9/mkMnlp8ashqNHNFMzx7+PcyXAnb
bB5MZX7ysaxxZblfoc6PRShP+LKgTZ0z+kfOAXP76q0MrekyzPFCTD+zenabVIhGce+PPSTeBWKZ
sUMiA/ZRgzwglP2AjASK1S9yKr93r97iBYsOL37zz1ToDhbTBoYcm0/Y2id/wxhi2gCP+Sjx4DTF
hdf8z2QtR23p+4WORJlLDgOQlyedi8yxQYqaVsKDAh/Zn4eB9DEpLAIFNnw+PbNts9lTjKSA9IJe
A3Cr1rhV1cDdWfNlOcETkvwZfMz7b1qQt5FIudxMo9dP2epCvxRKpr4jjXMRCNCENjTRiqj50LUz
B04bhL9QyFinMptRXI1o9Ikfuiwrn7EM/SHdQ/GfMVbgv5nqL+EGT1mD4p7bAejF2uz9IEsT5m4Y
/3pWuzpRGzbZk7GXvO858IW0G3TRjG0zr7xyjSc5gaRZlZ5vuCte17aClw2h/JB9fVatoM8ePuss
7Ka7TJn1TcISE8KeiSSgOY4VbdQEBzARq95AjTRANxz0aI4HwPP/Krs+SAa+edhv+8CyMSI+Ev72
Yuvhrx06iWPwgJn7RB5rId43wzoEyJuO2yqtC/iKee32zb3sFhNpt4AZCWLbUoBCO+6yTaUWel8x
yHuw3dvo9+ex3V6aDopQZsx1tsbFVhrqsbXsC011WOWX/i85YCyCef6uJueXMED9asLzIuXr7SBq
ThPTmH/Q+p0lAi48LqZRoMwpq5j0LzSOrvxJ9wKYbgnEKrPQPhI3AJuu30Hf63ijmTCCBWKM01DS
A7q3AwhDoop9jdu6qUnFgF3CVpEj3M2HS9jZZ2ilDXcFYUDBLrzjDP90MLA3lJn1JN3yl7UHsJv+
zrhmTgYQCRK7kGbyf8Ww3hFujK95uFIkWeVTmmvcsqMOQNAUAHIOJRk7poXqs2uMl7XkD0oe6049
b432nld8PVFbOGZ8N+MnNNAvxxCbwXvvUG9hmpWX9tjDI1cY1xyT18ZEY3irSDaNcc0bXZpJx4zA
D++xX0oHRGC/9bZ+MYF4L14tvwLS9w2/OBcbecQG4DTCZJ01qZdXD+Sj54kJX8UhZqBGCLx3zsrX
JnReC7N3L3wnHbFR9l8l3K9tGKsEJP1JW/ZnCy5ygHn51+U7Q2zLe430vuz7Nxar5zqwrkEIut9z
JEY9be35RAScBy4eiWpe+HKmHzjj+A4GpFNBbcWmxQ65m/tzVfeAEUN5ZaW4zZO5JdIRZwQ7//x1
JZmy/wuBiiR/4Toby+mtCOchanvmZGstT8j9yD9v3QdTLX9A0e+2oNwBZ8lffQOG3h/0R77wq1b9
cfMc6o55YmsPHMG47V7ww5ewz9R5AtlIA24eRWpumNfK1C9dy7hriv66KX0x6qWDfAZzt/yQLl3G
o86Ae1mzCgB7Nsm+9f9YpfrR3b9BkUFEYUwWm/NSNkjNVjGfLF6SeNqNN9GbT7NvvSM8ede0GQNS
b2hP58tdHhlZ/fiw7+K67Vs85eWFqJJrpzsL85N/UmA9WNxvlnfX+DcXq7AvFBN/EhyEJECtD+a4
gJp1Lco0oCNnqPNIjOVbNe9/sEe+S6fHx9XpR5V5v6UXflAKyZwf9o+5Z/axn1Fb2uQAJ/7dPfM4
+aJOtvu91fp+Htc2ZLno4J0CRfXlTldKNK8d2nvCed3XEUnEYdHOejIq34o625OftNUNT0NeYfJC
VYXsjfRzc6MbqHfdNiXCmd1WolGfUQN+QmnIq+dV1hNNff9zdh7LbStbFP2hhyqERpoySqSyZEn2
BOWIHBv569+CRzKuQFZxKJbdADr36bPXzv4oVd4QV2I7jVh5enRfaMlNMtrxg87q/1NJx/JJ69hs
mX2q/JJt0+78ouM6L6WDiTyztkrrcTdaZwSFZRzcNgaqZlXJEFIDOMqu29JsriVZ3Ds7hEDPXbut
7MYWHIxlVGm2JRydBah+V/KuzyehMfsVAs7h08jt2pSd7e/asjDWSAL7O6naXM9GAsXWqFY14vh4
MHnE8EcbQvYyQkuPeVRoh/8ZRgo4ihY6spMlntQfSCh69M3yGq7/62lSwhK+YsYtie24TGwHmNKQ
uhYJWGaw77EbOcP6WCp9BioJx6jKomakdNSFfta8Rx3y59NvvkD3+I+LSeYjbFVxcdDNsTtaUeUc
JCeO1RChzccCcVhZTa6e8edYYFYYMy4fIlY1GiYbGKFOqcLOmptq5F3hGaTV5/UEU+pfWAWXqqbq
GJl7IOa0EfIwrSmna+nzFycP9d+SkZu0To8A5NgUIdcczLOZXGf+8+nSP6femP9hqvXuKCoX7evo
fndJe5POo27pWxcBnJb4j5kUZxp76UHT7x9oHn6u53k1hSYCHawZBx/fvNObLUGtVVv/DOWZ71lo
hzlcrc0UYkYBtTXmQ8w9iatyNPpyuq6Wyp4RkUgccshNHuvjlH4uyNtPQ3dzuuiFRv4PEU2Ni5qZ
sT6mtRXs4sZ0X1QikiQPKtXP049YaoDpqz40gI4XS1r10KF1tnCrtMn6TSvV7wOzWM3VvRWZX9Ka
69XTT5vq5L/wFtMy/n2a0pqOLYQFSC9Rrjm8fQlxFexSOET1eIaWuPQI/d9HBJUaakU9KsQf79gC
tWivkxDo4I/TX7DUJLMRbSK+M8hCxKO8MN4hLTyGlvXg1Mpl9FNz7pVaax6JF8CHjoErXn0H8kZA
HtOKWeoMx2+hfub0s4b7x1yo1A/IMam+i7Lct9FvMzJ3pytoYTjM3Q/BM3DJorjI5rO4uBtlN24V
DuP7y0qfFo0P3dXKLJsEqMg9KLa2aWRy7fSXeRmY5lRhH4rmCqITFVlVxwRj4DEVK5WzXholmzI5
55KoT53wk/4/B5WFCQJE1vzoaKild+tEdYPIsUhRCowktSKJHDbYLXtfxlo2ycZoiF+RnBDeowdq
ryt8HAnRWel7FnrpIc+tchM5Bnc2Zgojt1GL9Npo3eipl3mxjwjtrLkV1t9P1/zn0CpzjvequZWK
XKX3DrmwSJ7I0ag1gy05fXOZu7GjvL9VXI7/qSxJjBPpmJ+ZM5Y61GylYwbKfce0WaLBExzCzoZr
Z6TiTIdaGM9zzFfROKSWgAc6uIhJwynsAuSFqH1gnHnAwuvPYV+dWSLRaTuSwKDqb1rN6g8Bp8rt
6VZZKH1uXCn9qpYkZHgHCK7G2tNSMJBoSNanS59G1WfddTZd562jkWtPm5vjA0uETS5dl30R7rdE
nHMpXah/czZdI/1svN4wnEOpkIUGoW7KGSMjQYVAclkd/Yd9BiSBTtnSc61hb2j9gzekL6craOHt
xWzOqEKjBoSJ531mc1Uk1XVEnCU6Z2SwUP1z+0MhTAcfFd89jESDyB+M7saY0KMRbTjTbYO0OPMV
C0uCmDrXh5nPSHEO9UBEHfyofhoU/VYoA+L07I0E5jNQ8qVHzHpSUFq5CELH4cRaRBuZtE6zsjhB
cka1uQRuAk5sp5tkYUTMjw/Qw8Y60u0JJvGq6zeBceYLlsqdLfxsjOxQt+moI/GotZeb+iM6sPDq
9FsvNfVskpNYL+l2JMFMGoS/6l9xe5s137PgPbaMy+ZRY5rYP7Syq6ijB77TO9iZc6v21qFEe336
7Rfqxpjt4lMU9JBqdOdg6/WkvtfQWdW/Lyt7qrEPr607veJpto6cEjHZuqvT/M2LNOfX6dKdhRFs
zEYwWXCZrjC8jq7dG3eh7IovdWtWxGzJo2RZ7pKDx03zlcdd0EuoITZKPAWBBjSSddLgHh0TK1sp
Vt9tM7Q/92aswAvDk8pG7acXG1VViQ/2Ttd9RZGn7+IiIsmHG1/uc+2619C0DMoLWqrxpnC1Cl9B
tyAxtvKPhEkILrPxR5le9zuBAPdOH73hOe3yWGJRY8f7gMzYrWi6t3qI9ee2wd5ammpz9LuufAeI
qoAJ6Ryuhvoiw3om18zghqwwYuNmF2+bGkpK3yvuQXLZ+oNbZIFOxzC1mwKLXcI9hIF9RXx1BIoC
Nw2qN7NRrYM76j2ZR4m9zQMOgqRyqttUwsx1hy687owc/HxCmh9bhBqN3uBfjZqPrE7rimvEbsqV
YuQRpz27KbYcjq0bYRk1WhuBdlhq1Y1IfHTUoSZJ8yRgQ32kaGz2gvuQnS9i/dYByCQ3pzvAQtdV
Z+vP4JWmVxS5e+gI2fqxQ56ZemZULHWt6fcPPbdsgkyMJXe/TqubpMVKBXMS8w/5F8oZRunSE6aP
+vAEEuM1xzJwlECvdaWDwxRBu6/tc8fPhboxZpN2BAGtoPv2x17PDXJLwRlGHfKn0zW/9PKzmlej
wHbI1HIO+fCtHl4NEldr8Xy67KU3n03Wcd40KC89D9pP8z6U/bHo9TNuBUuvPZup21i6sBXJPfe8
N5XUjoj8LlIJLquUub1uE5gpd+WDOOpRA+4PDuJYmw9egFzgopqZW+pm/dAWsLXZb6XJLbTLHxEk
rMuKns3UWVhnvsot/SEtGhJLvczdpNxNXlgzs4m6LjQj0EjXPoTRdZS/Z8nvEdLdZW8+G6l5VWlx
xx3OISp6a5WLrtuoLukCl5U+G6Va0Q9SqJ5zgNSOvCzqv9lde5kJqDl3081LQXI0/MqDw7FyLVpy
FXWv2XJF83LZ28+GKTlRGlq2ip2JGMfbwKrIvkNg/v106X/9Xj85YuizkWp33L5GTYu4vJHhnunf
veaeZnhJTEnmok+OIYE74FOlk92Q2aqRdiyUnWajKi7dIN2TpKPtLJMsbawrHXlFbD3dEkJGlIqZ
wLmd+MKgnzvzVmU2Orxbc+RInq4gOiGjNEnpLCLn4XRFLByv5367lQtrBjBbevQG7AVNzwueoWMF
Py1SdfYqaQtPbmRVD/lYOLdj3mX1ZZ1TndV/3yI4c6PR5YjngMgstkpmn3N6Xtj0zz1+la4wufUw
vUMDMcyzZbDzVLmDJ/YGbMncnq64habRZrMOsFmgOdyUHlrvx5QjW4EdSuIzk/3CtlybTTp+pIYd
whhx9Mj1ibXkUTrDbe66uw4yyDAmu9PfsLBc/YXtf1jHrRqdLUd3BnHttesEX+RrCRnkzC5hqfTZ
/KPDGQ26io/QoE8kWBpqo3WmfpZaeLZDQNcl29FiDXcGsupUXbnL2TMgRy7bTcpW4cz8vNTGszkI
eYoc0AzCWwi1HpVQ4a9SPfmVKcPv0w2w9B2zUcC2Pu9pbOegNxyKoCiRyuemEGr89reHP/Xpp2jT
HuGTye7v7x/aGTv7KMk6NBFWnlwVQBBWbg3QtW6JVg/lnhAbqqSIJGaubbPyXMR3ofbmHr+4uLd9
o7Nj8SP93oAEbXik+dnx9vRXLXQvdXb4i8YagbybsWWBMuhMlg801blw+FLhs9Ft+UmjY77rHEDW
kOSjpyur1M/ZOC4VPh/dNXp7sjDYsHju1hLtoxv116crZanOp98/tLRNwl0CVMs5iClTsLpR4Eh2
Py8re/qcD2UHuh2Y5JrQnnpNlmzEHXlxJYfusgsCdTamjbgG3toL9wBjV25ydSjWfYQ4xUwN/67v
CnDGl33HbCcd9eQ+jb3hHfTa4FSqXRnS2ZjmeOY7Pm9dMTe6hXnKZYpNEzSZuw4dkgXFOa/ez6cL
MXe51dWwR4gaOQeVfd2T5fjjoYRnd1PLUr1yos7bnK6hpU+Y9X63gons9CzOqZPCpgb05GpnRu3S
J8z6vun2gzl4qnsQ7ZeI40vD7jEhp4gLicvefTYCLPCmYxXpPKCCOO8NSKsuO8MIdzYAWtVvnRIc
/wFhj3NNWtzwHJhKcGbo/j3e/neWFu5sANiBZY5qDNnOSnL1ySE4fevDq1hFZH/emI1ikzKSgVnv
RLDG68BixVbBNAXCG7dBq5kbRigaSEVRr6IITUYT2ClXkQT3qqzM1rWOoAh/wS9OZQ4AcFGZtQoM
iSD0lVWbMQ5MU4WNitJkYzbC2pAnHt+VCHev8tBzv8WNTwpZKFM1vKypnNnql1hmOcaD6xxQDTrX
OlnIG98Tw5k9wkIndmbDPOc4m/qwSA95OjyN0OAl6r2L+pg9C2maMRnekgQpTFTq/jpTCv+qVwzj
sgnkr/XWh3kWR0ip2QnLQ2eUW7fVN3HXndnQ/C3jkz423wmMENO0jhyao0g77wfU1fQr2XL+l8RK
Y1j/uaOzk8We4hlfWHDtjrMFtgV6KlIvS1sQ812BHvhhVPrMLUFRDy8xUg9sC7zyzJ5zYXqZbwoS
ytR1h7pDgAsEB+zNrdl9b8ZzZ+rP11ehzmZGXU+qSBrxePR1UydvfbwuQFw3ovt+umctvf9seqwG
VBe5khPtdxJ063G/yb1yp1nINkiPONN9lx4ymyKzLhgrxHnD0YKVdm11gIAbJWEfbWSoVR0rONMY
CyNQnX7/0JFDaaUZQEnnAK0KQiI6V7aciOJOV9VS6bPp0rWQreXokQ9obI4p7HHuwt5OF73Uyvq/
L06mIUUzLo5MUcOmrEjbRTnhr1XSe8+0gTa95icjcX4AFo1NuvMwEPtJOGk7fldf15Gr7pUkzVau
xl1JjWHlBrsIY1e5irFRsbDZ9V7bQZPNkJQbXlSdqcqlDjGbKn0lr9smS8ZjhZUleh4NrE/S+yuL
zKUyTB8vqVXjPxujMfeTUqVvK413dJDGtHr6jqrhzLT5N/T03xpFefJvq+WlCZXBJKQuEMJccUhL
YYHYuDBUwhwAqanWTdz02ZOXBNYWvglu2kpZ3xZQNVApgohybAS2vi2NPZcX3k9olsM60wrQSnGa
93tSl6MbdFfqlZ1nGuZcysDI0YWstDPt8HmXNuZO6z63KlHlecMxNaIDpt8Hv5cvl1X+9MgPYzEa
E6PF12eEIOVetYDEDQ/3Z804E4P9fMQY872L8KpAqZUed6yJIuX0fb9N88LeKEVgPp/+goW1y3Bn
c29rGLjMWGysgxqJGiSEoRHAlCFAtYDWPQUzNidMN2ECTt2E+ExKBYbBZx7++RHacGcTs+4gJsor
Z8DsXXmsGmwNUtV7JydFrLMMNZdrFd6eM2KFeC7GXwCW9kVXtMY8P0gr68jLszg7Tg418ouCHF7a
FcC3HmlGfmZjsNB+8wShOux70OeFfYB3XB3AuGob8rzzTaSB1z1dhQuPcGeTamio1hTwmzRQzVuB
GnHngnRdCwslxeknfD6NGe5sP+mGBSyQnD5ui5+D/FKgCoQOH5pnlrOlD5jNkkGvCJsUs+EYunde
cu2LJ3yCLnrzuYt9A9jTtKRjHzTuukT4bGAm1Rq3nXcmiWDh1ef+9XlrQ9pk8TrmGlAzGy8UoG9w
eS+r+LmHvVVIvKJ7ExETMjo4cKvaAVisxStOL5dV0Gz4wcHBGABztwOZ0+u42A8I1jUH2eSZClqY
ef9e03+YHr2BwHdX07ZAdG6GKEL5ei4avVT0bOaVuYAU1jZs59v2uZyAxwk+DZdVy7S5+PDasQbD
tyio+Ga6xZwkkj4Ai/HGsl8ue8B80GLeaycGN1RhbSMOTVa1iYLIfInc19MPWOqZszHrj1WhKpFl
H0ideSgDAz2ks9GEdtnkOT8EWqFjjHnhj8cIikqXHI3kebTuAVZBA/h9+gsWZp35YTDvNMc1aqrI
KLG++YXtG0pfAsXu19PlL/Qfe7atCetpZ5bTxgCmN92IAbgw96eLXnr12YpqwYQyKgDuBwzhVh5J
G61vrpDTbTLlz+knLDSvPT35Qwe1tcwDNUrzJpb9zXe61zy070cP16HT5S9VzvTcD+WT4chmANrZ
Ideh4ugOqN0IZetlhc9GLrkl7NELwz4gpgE+XIQJvBoUzJeVPhu7UonQIEQ60Q8VjTRAs850zxS9
1K6zUZuhp68MIOIHoSNPV77mKtAW76aJzyzlS+XPBu0g4Io2LUcvJfpmcnOtiXevuI99/8z7L7Xq
fKU1vSbyA6bM0B/uXVteOU19pk0XOuRcYdKpXeemLE8HtqgHBGFAw4vfdhv8uqhRrdlgjWo3alI/
I80BdO5guhu7l2emsoVKmWtJAh+4RFuF9Jcckg2JX85WFv25FPHpBT85PFmzgUqODRewjd0d40Qf
v1ptHj5qJFFsFIIp75Me7TvqqPZg6SNwt9N1tdCL5ioTrYkhlKvdeFTJ10+y6xE/CD04wl4/EwFc
+qbZ+DXLstYFl5rH1H2Lx/7eAg8/YhppQ0+eVLip1DanP2Xp7DkXmEwTxSSRJjKvFChZmr5fhxGm
joHXAUqfiOVCtZJ9pCv+Y5sF2RHr4PDGLxH8dm2EJ4SiJe+9DyQGi5Vm3apjsx0S4QIIt7Kbqgvd
bdIq7b5VcYfrhwBMQoaP1+m3X+pZs+lC80JH+GFrH1zXVO8j6L9AsLx+d7r0pWaeTRZGGMhYF1F2
hOmfJuQ26m+Fo61E+Xy6/KURPZssujBkj9Kj2wPe1CNxNndtqGHikZ0LNC08YK5c0evAbKABDcfe
/hmCIeEQOATFmUGwcDdrzHUrUunTOGu14SiT+FEZ8KBrHm0HR2SsICMfAMUOxKmTnNtIL7S1OVvy
cS+vImwysmMQ5x0Se2TRNjSPM3cYS6VPv39YjklJLTUJJ/fQwzHblZbvXA1GI8+Urv/NQP9kljJn
a2bppYOpOVV71N2g2phGiOMx1o8DBm698ruSloL5J3HHTQr/AatDpccVZNSq6wTB+zdXjMERZ/ux
H/V9aibfRiw6bqWtGHsXMw08aR3ZHMMMDgQOkyQgTpBZdPChUdRQwhIZFwAmjPwOmmt/k3uqvyfV
1vnqgvbBCCOOX2ILhwvLBfYWlnqxi7oY80QYnPeWVWoeJO0QxBI7Xt7F9NJ1nvj9i6coxQ8yzL7i
jly/gvsxsnWFtwJgoLYb/3DlE97gNKLe4ZzcroUDFHto1OSmETiNSjJQVlLvYwyOTchHBpauVW4U
gJUdOG6NEl1ZWLdc2UP1U0vxGrLrGH6pPkLpUPVfeLRM4BGZw9fP4+smU741Nn4fbW73O6xztOdR
V968thRbXC2yP3nmMXVWSo4Fstvf453J3+kwTulDOdaqDZUI1rKHPT0o3+HWRwAXYhDBIN82qYt6
fURiveUmedik6IZIBVaddTIG3TMy8W+J1ZCGpdvyVgSdDp3fSjdK1mTX1Ri662QAZGVjbAOz2MIP
rUh/BWbibwCV17gQwF3R/DHeSqP+q/Bny9blgqQsU88OCdiIfNKqWuQ+tGR1QLkf3PtgyIl7w9JV
seeKwDVFBoCiTmSbGqYGCdDJdxFb9cYwpWhXSYejISzCCJ1OIaqrIC+Ht8gnf9hoDfPawg8F6bte
7pQa6t8qh1CxG1XTfRIC3vvKCYS8jxUU2qIqvfs2wYCzq5pmi9thegck6r22u+G6D4vsFQi3tsu7
WD6VCDH3AEK6An5w0v+IO2wFVmbh4J4hYJnpuhFvvT4Zv2FJ8QcHnfzBrHzg2SFpXSsSRo2tZZvt
FuSuw9GwgmA6eONOCBLKSodsN6THvf3gQ/S5U4u2eC4zU8idaRVobrvA/AEMtge6HXvpsUAO9jUN
sffMIxsPo1xqV3lUvSeABg91kXsPgnTmbD8aQXc/4GKx8YupwvuaXtIm8qaLtHCn+KDNHNXjSqCB
g4jNXrJuIWzUqNgHks27MaofAidNvuJM213HZqfDRm90uQZ1jz1DHuLAHcnvXB/iU4rXQpSS9Z3V
CEm8Lqq2YSy0fUJqsoNbhRRwLSR2E0UDFHXjRq72UtN/uPfsIfiFYAjVtd7pSbfB6/YpIoiMv25a
bRoG6KawnzGWUfZu5SEQGnDuxpwsx3wwyYvXyAtf0kKtu1Ud+UWM9aq04Y+kpEOSP4KXcWU/MMm+
wfoYgaQG0r8f08LctIEy0pijpYLxqTwAj8Itg42UmGRtROyDaD29Mi6uLbOlMQyKpvZGVi6XfJZN
GQ7qnj0dvDQiWdcNOLW1K8J+3wa+d+XVevGYolg+s/laWDWN2VKASeuYxIYgohJ9YxMMlQDkClix
05+2sKmYp4jXZDRFRRDYh4I8wlsY+xCIJppQRhrzk4fL7+b0cz7/Ct2ZbY0UUpiwfBTZUabeCo93
0NeY92Tvl5RuzEVoNauvyAl4kMVBGlvuy7vE0L9w/XKZyg0Fxb/rcVuN8L9NEr+GpNlZsb8pVZwK
muRM/GBhgz0XMaaBYQbjUALczbuDmg/5VV3HAN/wc9QtAysxiJeqQlLC6epaetz0+4fdxYhmr82i
imsqxSIM0jvvkYLfG7rQgx7bR4DKV7HanOm/C1uZuXovNAs0DgNAdyUzGfrWeK2UyePpD1kqe+rV
Hz4kz1IrGyPyeICvAthzQe42OhHNy0qf+vKH0tsWDKjABh42TX2VQziOvOrCSpkN6njQRiMbeuKN
cV5da5CNsYiH5nT6xac96Ce7OzHb3XXS7qSVcA2ZYrWaA9g2QBt6DUxjWYChGc7Uj7Z0Wptr9YBv
WHLSgZD9iL9hpGVyw6Zt2BhpbeAUPSAuaht/O5b4WK0VC4sAZ4AAFTWNecUlOTZAdmC8RxBdNqD2
AHZrMU7u4Bq3pZoFaxN++JWSNvEmqqDPK6Hpbf0a1hAuHuF4z5rcrkSXeZvW6K0jeUohRzpRXcMo
xOTbDrMbaVkSZrbrvYye096TpFleqW1RvzQYFjwNuiw2pIHhH+JCXEqREe3DkbCXapfhGkFch8WX
IjfQXX54SOPgcWXRNasq/bhy8YRytW5bE+E+Jhz7dkMlsdfJlXEb6zI7sJ+Jd0HcK+sQ08hXmWXB
NknKfpfDrd3baeNda9xSXlueHV8rfkqpFbnbd1EAsqxJXP9HPaKUXxUkm/yuYy2+FkCrwPry+rVh
OxjIe3mwC3PR7nQ77bFKGZNXFQjrLm0aFe8cTrxNpQXsMWP1BQ8Bf2MHqfkYSF0++WA6t3FbuBgm
VtlbY7l/FA0enj5hURUcELh6gxYCshZTwQk1X7udihlQZqxN1U+vB6ew3sLBrr6Xnhq82k7Lghz5
bFIG9T5IpvghZlq7xGxwJJDRb1yLtKsk6NKrTLjk+qQSW2nDyR5iPRxwNqsH3JgNbav2+vCMiRnt
rQ2A6EJ2iTjPc5l2emx8PmXAWP13UNdjrDVjPuZ4etBbg8B0wJZ03UXXH/o8TB4SVeDusmPK0O6z
8TYdf55+64Xlcx4bB0BakeFjZEdhvDjeE0HC3j5zI/v5ZMHtwL8VggF46pVJYh2IIn1LKz9Z5Wq3
SjivwYYKf8ehcmZW+vQbNGee8pOXmBFEKP+PljD2SBehy+lfHLu+Ol1FnzYsxc/WgiFTksp0AyQe
5eg8C63Rwds2uXcmVGv8DVP8Z1blAbPlgGTaMm4BGh4rQpPPlWFZd9DDymJFiJLEuLTt2pVe1cZe
loTkVlXeyV2m6+5XmJf6c22CwL1BAtIe6sZV73NhhE+dW3pio8WD8X3idxWbRow+56NAjcVaU/AT
6cpS/5KbsZqtHc0p2dOX47rOqv65kJB5N27rl9XK1YtacvJSA+wWU6xRk6IEa08GfPsEF8t/LFyb
7b3djDhqlIOKpz1UKQlcUnM5vUg13BVFGuwUkZH8Hwr1WzKazjfEd+lrm5nyLeHLf2Fonb9WaaO8
Vgja4RT0bbNqU1fuRmSGG0LCPYofJT0Y5IPcOL1doIGNzDt7LMQNO5vUARrbRP0m7blH3Q41JmpZ
pbuw1kzXEFg0mhMTVqusP6VpxAdp5lBOh1beAF3ANtfNoDyvgFjXPLUyvjheoD5xG4vYyNa1jV45
4RVG6e/4W5eY6MbtbxyDcZ6uhbuvgKY/pPH4bCfWW2cMLYltOLP1lTuscL+SR9U3lI3uN9eqC9iu
mYCNnoXtnUdF8Gei4FYUWKvKNYwddgkJ+t2MiTbK7xIVo2tz9FmKlMcRvNrWcrsnNbCDVZ+q1c72
I+NWwzEOm4j82sYZhUyoStsU+OuuyTd1NqqmpmtH975ZVqLjQqWFWy+ZXB1j4HiDTPPtiIEWBmsF
FTwab0SY88nmAjXXqGBd6+CuKIy7UTjDPotCb5WmVbnxDXdY43I64DACLJr/065wmceVQPO7XVOW
6bZSnF/ZUJirHrLl9IHK75E7D8wBbLHu3PAQ9gJnvj4wV5Ekfz+3g3adIa+eFkAJfzw2wzs9sI1r
LggfkrKFtIu53d5yFAdnMe2Xp9jpt8gO/IObgKQv0p571bKClR7CBYZLRdP0uQW5g256N2Yiv8pC
0e7xC/odpULd+3V0R0bFfVp0GC64ymNQx3ibYV8Hhk5ke90HW1ubfryHWAre2E5txNmIfRz4lzeO
bro4fboddMfItNoDNj7JlvNrz6unT/DPb2kOuc6dIb/lBhU/QYp+yzXl2YqN/mpIFflgx2qycgNg
/0rekE/Qq97PuATFNrgc/WMHD9RW7d/JasK3NHE4d4wIQ7C0jlZZOrkYGGXO422SbKIGcY0blNWj
YhoYOWOesK4tjCZkm8Cpwe3uKhCKgnZF4L2pCbkZRI2WqO8BHAbWWxazLntha6ww93s1cm4ZB2Pw
n4bUxhrCLccDuztcov003lcuhq0kBmub0kzeZIv1DERLfDjCPHmOmIKIJGCAkzpBjbejxFGa2T4v
vSfFzeUV4TjomUmEDnTAD8DN/HytmcUreuuvVlxaV8S0mlVvEUXHGoXQj1nYt8PgZdf4TZHgh2Z3
W1UCEJ9ll+q+HlOsTGLThpppypu+1MQr83SJWyecnKxX0kcMLcXGrCJcNDyiIPgdVLtMA0NoDv5D
bcmoXKUFU0jMfmfq/UZ+iMs2vHXyKtoiYRI/OkKxuEK18VpoWrDiX0D3HIfstjHC7ntWFOMuS+Lk
ENhYyEGe1cdbbUijRymQ16xTK7H6Ve1rDWNeN/bZ0LibxhjLK8XusNWK8HTQ+eYoxreEadxe6wRp
dk5LCnvVVsrPwXGT+6QArjsQ5Th0VQRHWPRmRT4VAMFn0VVJhrmm096FhOBQ84N4vcfxI3ruNb0A
MevG+T6sHQ/joDF4rXsFQX2eEKZsmfKYjep9LWhPwyJGKzkuADrHiFGuykJXX9JRx4NR1Y2r1rSV
79IK+hrCj268pJVZWKtW9OS7Z9KpwZ1rSbENHOjv4CoV8KrSUnGtMV38NoWYohl++2DUIEdXBpfO
/jrXowLvUK8DndpJd/KdjnzjPghS9xvxXe3HJWu4PU8Ok0YlxiGMU8DFdyPxPZUo4umSP93lgPic
Ld5RVefaKOPuiAna2u5x0wmqVaZ987D7KsTb6Yd8vgWx57oGJcQnoZ8MYTGH2HephLXM1H7mtDXt
Y/67/bDnmYEN5ot1GYTNcagae592SvdSYuq41eImwL6+Kc9s05Y+YhapifsEQBcR12PkyyvcCr+a
E8fhdAUtfcNs8x0QxteyMi2Otd79NGLx2hXVwU7a9zEYLnz9WaiO64A4GrSpDYb6JvDqFydvf51+
+4WamSeXWTgVqzYGpkdlLI2rylAGgLbYEpwufWl7PD31Q7ShJ8uOa3QYo7rmb/B6vKq84LZQLmtW
Z64KU6IgcmWmpsfGRrRiNveqNZzJWf28Xpw5gsNBp02oxKfoQtkrHNlj/RyndKlSZh0mlL3CDI6q
Oq6i51q1b9qoe67M6JL4EVv6WWfBGT41bAIMR6baG7zDds2Y7k8351JXn0lb/FFlzjRlR8j42+Qk
LYaHsgObizXQ6Qd8XjX2PEtbV8DVtn6XHltV/OFWDFm7Zf/q7ObpsvKnmfRDfyRih5Gf6tRHw8zL
264f4hdPxt6xLaz4oiMbqZP/PqLQ7QGXVq8+ysHYd2Q544D95fTbf94n7XkmJYZsWW22LuRNid0l
UOeAnQ6GFadLnxrxk7nYmRr9Q934rvDqsQs7Sv/hhX/0xniphMtme7ivCnybwQvUctyefthCQ89T
KgOEK1gj+fSkvvLWOnHDbQpQYNdByr5oBNvObO7RAR/1DRc9x0BwP4t/iFTP9KKldjD+rSmt8ZJh
KCk56rqVzx2WblzYwvq/JeP/rhBQMJjoRVOvpVYqWATrxZlKX9gvzMNEQtcGKy/G5Kh6mVhDmH/2
4a97evyMdfxdBqv6TFdaqqDZFITRI9ZnYdEc8XNSN1ClAo4OUXPZajiPGykeW3jp2+0xFXLtBclE
Nd9c1C3ncaO4UCtAi6KFV4K/XOXsMdBY9RCYTxe/UC/2bPrxc8zFXOKAxyIyRnBdsPZrE6zU6dIX
xtQ8nbIb2wIsOaVb1rPnf5HeLsSa63TZCzO/PT3zw+RQ1QOmHjktyi3sc5dgSaDru6BM/mA89PWy
R0yV9uERoaGUXeVH7RFHRB9em/Gg4/+USqvdaP45MMdSC8yGLr5EIsCJtz1qY7RVjf6Y+9bD6fef
JvhP5k97NnbDRpOhTszq2GsScyl1Vzrtk/TH/UgYQ9FshMHEIU8/a+kzZlsIJ7aGohp4Vqs/lEm5
lbj8XlbybOgmrtHFAaSaIxbqyKMngWGBxu3MANAXXnyeYRkrnRVj0y2PBTv/W7PE7VYTbaKuW0Jg
b31oq+umecQqu4Dx31pZsYpcp7r3y9rEdZ6In7ZWMh/kZxwn9d7PFOJRTYgTRdF28feQff59q9ZQ
81vVwpSVYUbkAUva8ICBbGoTIjTzM9PQwpCYZ3PKwXKtIbZakoYyFDdSYIjufW9buVXQ4l3UGvO0
TtlrRtcyAo6mf2dnhyD6dVm50zd9GGtjaKErtIf2iFgZhtof/K3PrDELk9A8bxOTCacYSrM9lvWN
STt5/dEyvl/21lOn+vDWDjJ2H+eslpP0717/SkLFZeXOJgVgY0lh1LI9ZkO5cr23Wnk9XfBSF5lN
CZqtVk5WV9XRJp27wONiGIpV6BVCrEJbWjDJ8urCnjKbERAfYcOkNLRo/71of0nkHqe/YWnEziaE
svKHCK/ylvye2yiP10FwTla2UPI8ddKtKnTxVt0eRcn5pw23ql5dtveb500aATJv1aToof75f87O
rLlRH4vin4gqEIjllcWO7ayddKc7L6pehViFkNg+/RzPU4YJcZWr5in9HxmE1nvP/Z3JeQqnCx90
65FXG3gkGCzsBNo1zoN0vsK+6kIvb0ybdR1fLmTnRYsaTpGJ2Fd4vQenWfbWzSDIVQx0J/i/Kj6Z
W4ERWNmrsUu188Nmvz4fIVvPvpqWfRW4szM3FUrfFn6TWwLRWSu3f42GOJdK67c6fjVFGw92fFHl
4MwXwbCCOft8lheEoxuTdK2zcSuKbcQbBkiQ30j9Teg5EQEy0l8+753/wtI+OBesZTbCjeAJqzCB
nNoENwNs2fei7spssWFLNIBqA7ynW49QpjlV4lWwq5HzIFLq1fLgOAtSGEQ26cJRCek1NryQmKyt
BAWHYWIHvnff63m+sitWc500LUxNiYUjTBOezWSrqclaSQ0gTSp/ro2kV8UogrU2yGnGWnoCl4+q
ZwtUEyNBplbr9PMu3/iia7p5W3hN5C5Yz1XJYMwCOF/sdB287TWsyJsody9c9TdOfGsVEGViNv5c
sGO9FNDJWSy2VX+chu52aZolbqYJpk9TeeF8HH18vvw/rDf0cuAPwndD8bbYcQdwb+0M7g/uivZe
A8h/7Lge81jYtYbTErMuDOCt3jxP+3e77mz5OSL0eMtGNHtYYSXEgRiiCG6QMcw+/2AbK8ia9T3l
FTKAhJYnA9EQsswek/uQmvpu7L3+7fPf2FhB1vohf4Kzd10v2G00z5B/3CHldeFUu9U0+d8ecuZC
1KDUYPH2qiVhmEU3rB+GC52z1fpqZ28js9g2O7dOxhcRzbetM7x83icokdwYVKsZX3dAXJUeAvBM
qvwEVg27hbI7f9YTpzjPojay8Vh9QDISK6Nne98apfpfYRUIhoy3Jwd4tJ7rNiLKzR1zQ56O3Ge3
KK4Zsw4iWngudCVs2/vwZKIS+fQ+5/tzQcwQo//D20GrGSk33sM5Elki2GJ13e8CZzyZwG5pPEws
xLkgUGE8Qq9/W+jZum1m5e542fJHeJHqp9nUweNiqP3WTEs5QMkaBGU8ORa4Xbqdf+RtpB61FDQD
33r8lhMHBsKzasPXFnC9RC6TvV+WEfaDVp+rGz5yFGhOYVRnHrTz910u5U0+tdPPnNnmGZG36NTY
Xf44Y01Mx3qZECAAH69ivHlgsw6R3BMD2prZXUsQ3OLdMPUAf7oBZMbI8zZNUe7rjookn9XPhsv+
STSjkwVtKH96Q9dlrHDNDpxjkVVEs33TltFjKLV1msIOoj3IzQ9mgIwf/d0D8+SUu0kv3mve5fwn
YoRI3cGiOVUTh11IK9muH8DRckamoOZCEgdZ2jaFfnHcceHA0tBSGFduKZNWLVFCCg/fcyRRkY1k
mTM2CgW7RkmzgsnqGbr8OoGBVJ5w5KXxw1ZxMMU5EANgbTLURHzNmdNmQ+SSx0gEZBewKUwbWEFk
lSVl5trD9yIa2r0Ly790qnOAuHK/f7RBXjsWU148jA6sPkP4I6Bwo+zSsDBvYzjqBw0WKRby1v0T
osrtuy5Z9wf+KF0mq9m4yDSaS9fUjfVojY4nouRFECJKILl6cmi0l03+0lX+hRn9Md7FCdzVMXKY
/dmH+yviQKNd0tiz+jAbeQMjyGUM9k7t2ikODDB5C01zHzhD8UiGYNlH0CE8qYKGd4CAmQtH2o3l
fU3gR0YY2PgO6+LQk2cCt1bUyEZ3ed7fD/MloO6H/Unc/64+77YQXkrob/oCAJDAi3X50ho3gcn2
54vYh+sjGl8tYVwYisy1FxzhoAFr71osh9LNrxJ4EXfdPZBGVUMFCc9JQaziBG8aln+d/fuqR1+P
M7+Ec7uWlnOCh+hBC3Icg0tJpg9PC3ju1RBrqRtWBnmmk4zUjXSmk1da+7qBmapx77vepPCDhzH7
fOEotPGF144FiMna/Qhz8hPwXUlZBckC0xqnDi7ssFvNn//+bgBhHbaCWeIrjL2bRWB4h24J010+
X6KDbAwid7WF20hS4hQaticZMHksPS0yAy1aet13Xm3hQQilI+ooyMnCAr7rcemFmGQWFy67W52z
mgCyj4RhkH+dNMXpzxmS3v9nqi6+6tnX8PfCkcqrZFCfAh+1TrNlWwlXyrvwYcnGw6/R7ygiQlQH
HjincdLFzivgJdMFVZmozpTf4EPL/0Fm8jdS/pl3BGPRLqxcOGgOLG3hZp9gW/RuZumjuse1xD3l
Mjz4NBepQGHNnxqbazw4oIrNYT0/0hnetHXIygThAX7WJ0UXDlJbb7EaPp5tm9CaYEPhdOFdoCuU
/1j7eSivCVARd80j19pXMqAws4eYZNcx9+dUiT+ff96tJ18NHuQvywgsyObEYCyr27c8HxMl/l3V
+Jof7gQtcrl2hRyT1L8s6bBjT6gFCzF6nY2Su6Z5a9W3IeOhc4Jvhw0Vz/wXKZBLpISNRYGs1lDp
cd8PR1T0ssWH2HI6tEt5YUXY6vbzbvxuQbNr4kOfdh727NFU95H3XVxZN/TfmfauaWuG+A7O1TUU
HbBoSKzKtRLXWuw+bhbpXLjAbz3/ucve/YhSsBEPjcCOXvkxsDtxDsWdj7LUzwfOVs+7/9v8UM6o
5rVaBWl4dXYbBGzttsvr8vmq5td49iGwl1IPoE1VZqQ7FCqFO93RS3HNjb5Z89nLYaBeUwPU5iNl
7sN+exCwl57+fv7sW62f//6u52fuFTBUwbNL/7eBHT3z/oTsqsQtgUnL/za+kIqJyB+6E9I0804C
uprZUAVcWOw/jJeg9dVXrfFNKxtpB/iIHH39W/f9DtfmuNcvyjSohPn9eQ99eKLFz6wW42rxWxTk
Y9oSXAiYMEml22T0flLy+vkPbJVOriGsfQ4fQypQvtioQKcSu9aOzv20w7mqSoSA1rqawiqLxlrA
8cvJdziVigt7wcbBbg1prQB3Vo6cgZ33cJ227EzWyIC7N27Z7Ao3ymYcAmbny+dvujHY1jxWWtGm
9ALanZom4PFAqU60Nd7CEfrKhXDNZO1miKeDbvaPywQHK+iEp33YS1QhRL24sNZuLCbrGo2oGh3b
Cit1Qojph7Hnt9pc0sxsDLV1fUYYKIcxwFFOwfgcQpNTigC62CA+C2s//wJbD7+a7lYTDtXCkepy
4f8FzEs6RZcSmBsjaU1g1bTQuq5ydWI9K55n8PYy8BnprqVRzJdi2vl5p49TMQX7VkrnQmnOxy9E
1hqIZXZzCPlRNFuObjxBl2/3F6bl1vuslpceBqPBDK/jU+9/F5Ydh21+R6HnhSu6swBbJdtMlb+u
+yyrNcZzzUSDfMSBr+T3TVS95k1/SWuxNelWt4WcGSS+mQqOwfSsg7uBvfJLGoutplenPQgsVOCj
DB7btnzMS/bIB/Wt5FfpMVEFdP4y7/YmN/dgwQqXuaMb/J7sp+JSHvXjxyZrWaDve6IMKdp1+kOo
H0Z+b18qG95qenXGm6saIBWD4jYu5zjoOoiumqQjF4bJx+sDWWu/K8T++i7QM1Sk933w2PQcN5G3
PPz2+Sjcevjz39/1N68iAQ2jmU8tLDIBVRANahYuVPOeO+D/0lb4luf5+67toipRFEUG4GanrwVB
QHX4U401bKuf7VCmnz//xlqwln87IA34uBirk+bzX+V1/6Km3H3e9FbXrCaoG7KxqXXtH4kIbozb
/HKW6r5s56vOv2RNE0WytvfBC4ZMxvWDQ16O7WNE6QxAftD9vO4NVnM154hbY5+fT9SOYgHHDhkh
U1iJqzYWshZ+1w3qM2xUBx11279A339EneHj50++MerXElglHV1CnISFGJUbaSdRwBdQxtPKaZoU
GOULn3hj9KzlsLNqZER8gdGfz98Qwfm6UDv7/A22mj6/2bvB39aOcYsIfS/C/H60gRipSucS1Wlj
aK61rx0JPADEsSjw5m87vJXVEDeXbtxbXX9+oXcPDgKSZTWy8WE8BSZFzud/njO+FBVg977VXRXs
I+Fqo/WNmq3ORXG81D5FpaGMdlXhglfiTH561QdYaxmdQKqeEZ8edSXzrGngn4ZinUvQro1eWqsZ
jV8EDod5zxFlXIDX8NQub1GJ1luXFraNTxysPgM1pZmdEIunJj6q9so4mIAiQm3m572z1fzqAwgU
1fHFc5pTGN1H9CvjP3t63aqzVjHWbNR2X6LpCsVsw2M7Pxfq6+dPvTGpgtW5JjKmUGOOFUcVwWPr
lC8u3NE+b3qrQ1ZrZYFym1xFNg6VMEBuflXynszfPm/aP+8YH2yEa8liL02AhGINTk5j6I/KJqgf
6y3/qaxHEKckB1TAb/wH6hWAKhSSpXwBxRR+MCjJWiYwEsFXinzhgBAx0cQ3ECQOE9CbdKBl6hjB
H1yl5c+hZvgHt8E/CAXX9JCIt9YPvcPil2qHQk9o5du2SXpiWWmtiI6LoeQo60Phs70gd+A3FSAH
beujXLAMM96r/mmMuMkCISV8k/IgduHfloD2BUi4WfI9/ovoq2vlTVzZ2r9RIoecEne8BpatXg9M
gg3VvFQmR4mzOy1xFLaPnqueqnr+zXxnfGuYPf2RgeOMZ323m5mqBY8D/qyJDfD9pdj8xsddCy1Z
UHPIQavuBPfOMI4kC5Drc0VWuPmFCPrGyFzLLFtcCMkiCv/YUNYmyFiPsRXZ1XVr2Zqe6YaDwP9y
rPe5vC89+tUprJfPB+fWg5+77N1yz8DYopSi6a6cSDaBPHVTikVct8z4519917puPGemnWph8+A/
gNnzM2q7296jvz9/+K3vulrFHGoJ7WlAGjB9UAb9z45+54gkXtf4eTa/e3ZofTnq2gaUIGjfBk5O
yFNPqyiZWUH2n//EVuev1jPZhTiV1U6L6qG8fghLNhVxz5zl1+fNfxwtI/5qTfMbe3E6T7enGuLR
HZ+dfteaycDea5j+TAamH90ciEMF/d2fz39x44XWgsw5Imopo1Ce+NAx6BTaJYZf2YX7xFbj59d8
90FKd2aI1DN5YlX0bLzu3p37CyGFje18ja2MprZirsRAEkjOzvx1USJ15iehL5xnN65Ca3Emh5J8
DloqT5NPAPD2QhSsDzYZd5Hx+CEI5/nesaUarhu6a6FmCSdMaG7aDimZ4Nar533XSh1PdLrwmTfm
HT1/oXdfYozCIbcLF6cfPz80BM5hdPimxXxhWmz11npaK0mYEpYHJw6hjjkpVBq2uBp1FsDqTTB4
GSn64vnzIbv1LqtpDrhBI6we7wKQezI5XyN4C3D/0h1pq/XVDJ+7isDnBedEl7dAatAxeiBEDw8F
daYL4dytabGa5eBNK7Ms1Dv6Cz+a2b6p3KtkaYSsRZa+ihRQhgE9CtQpxBYHJBLeQNdN57XGMtK+
F/Gmb0FPQrhb9dKCpwOgG1d91rWycvQC0pmud05ha36WTb5vQkLiubly6V5rKUsehrLlgXcMzNju
BivnMR2llV739Ofh9G6CTWqhYFli3wzL19GjsQy/9wCOft74xoBZayXrafbhkDYWYPTK4LdmfKlh
2ApqzufNbwz5tUxS2ADyTAKbWueVJGO15+20gCeIR9xrf2I1Z03jS9cfMS4NzOM6uNWo4Zd/8eq1
1T+rOStND5c0itYXJPSq5qiA/v+8a7ZaXk1V+GlQIMiId0QVUzqFYJOpS8TKjV5fq4wAjzKF7eC6
i3LqIhEIcBaBuG1scslMfusHVrtvA30qmYOuPUFBHDe+jqULX1xxKaSx0TVrtVEl9KQpiLPH3lNT
oubCwT2FXSr4/PDhHX+dqICsCNZXxcyOBYydU2fCtWf2+d+gJt6FUR/8N3D3f7c8/MZq1wKko0ZO
uIbzYCWcEOJUHT2350pBiCJI92jAdTpBUgLZovJsJ16mGSJSDWdmsJ0IP9VCkx+h3bnmzisGv409
W5b9TY0kfxNzPjRzPJOi/mNTH9AnH5cn/F8IvW8dm1axDW3HsRcjdKODUc1N2RaoH6d5kATIKKFu
CDLIetHus2OJFpifcV6OUCZYexmBG0jrxRzCztj3LvO8w1gzYFgAgtvNYNonBQzkqk7Rp7pkAr71
ZHp1gR3ewTquuVdRoV9KLsLvrOPA0koqo+oGF64xKX3aQkMaTq8BrFjT3nY6hHrcB3iofgFFEhRn
M3/p4USI0j3XyvogzzO8prWbZJTHVTuGYIi1YOo7it2gF4a4nWqgWPK633UchtbzUM0xTF2WfVgS
e4cUnbdbLJTuWbBNzeqmjlLahuGNFUAhOoNwY6rqiwjNX+pir6d8vteWO8b23A/J5APmB9E9ltvi
mzVOuIkL1WGCWv2eVPlb5BMWj5H5LhwWHsqaTdDD5nXcnOlIrjJYKTr/2anIbT55RUzzdrpVJECB
YqkSEKtMHJiQ7yRzDsPstGAzqjrLtf01bOw3q8BjQEdZ7xEnAPQbRBrUTS4Q4odBVsPCKs79qtiR
vnspJv7HyPJfpNpbQv0XG3jJfZjbt6AefK3HeV/juAGqE8rEXG9yoVPStwWjfsw6ZacQwOLmXrDd
omUDa8AKlqtQfi0vtkBxyEjZbeMCZejkXdpCvgyU9RTD4PaFFH4GCVoa5dbBEtEfSsRT3YBZjXrJ
PuaweE1NH8oYVLAkQtlUMlBU4HZevhuZvKl5wJK8cY96LsaYReOjhppqP1bNc7d45h72RSaurQjz
3jY/oqIt4JV3VhkvR8suwl1T8jkGlWLeGQQZKh69jUF555Yt2OR99T3SAABG/huurT94heBwt+BA
0bqQIwW6b1IjWZUyUt3Xk/NahuybDZ2wpmPWhm6fFRHAXB7WtB6l/jtawQDKrQ20XYXy04BAgKhF
txOOxVKrhxjMJwjjIgMGJPvg/iyn6F9V0x+cdG1i5eo1lNWBGjeMh0Ldad3esk7cIS5yTq34cV1N
B9lMp2Fwv/QiOsE27++kql8k5PzgSlDzKl9/CTv7tvKKB+JVf6ZK/aCRfYs+PLaRJ5Mg98DYRVnq
wTDzHJWgXk0cpzPSsFsq259+G9y7i89B6G5/F2Po3ARej68XRs1NDeRlPFTsFWEhA9ASStRtooOk
DJoWyQHvh2jIsSiXIXYrvII8M508GdwQYWfMUJ1ZnPyya/9ZldM+j+B5a/x7Erm3rGDNb6D+7MyX
NYKh7vhbiQaE+q7u4sK27woA8DB6XBWTycVvOTZsXZbwBQ6eKm1E8UNWGEitoCRemHJTAc9pZIoC
kPzctxwB6MjIPYjjO1aEJ2EHVRKGNMqARB8PldeKLDJlgZGtW2jDYJHBawok+ZjoHpthEL72ntW+
1lbjxpGiDGjz6CtdogUzlxU/jUChb7UQez8MBdbWFqO7LNsycyKExtzCicC44gCkOaeWjlWMojSC
EdGX0FPzb8YzPF4a/++gyONYjYBss5pnfQVSE+X+wxxMXmqV9aus+zsDuXq8wKU2kWPwlebebyQK
mhRO7SRxeRDsHKB1kxkQpXQcqj/MHQ80V0O2QB6beD69AS7xRUPXlICFEz06gKBD9w1XjXn8acPp
IUVNpAuBtMxjDTxyCqvwo/bqByyBz0FROBlQ8y1OqtBZYbnH1sSrrKxLAysCYidgBN1NcpJx08Nm
0V0i0PsH/d2yFACq3ZfSN4+SoJ6siQB8K+qiSOC8yuOg6F6Ax6Aoy3B/y2n+xgNdYFRCNUlEmMLi
/g0lHmnrSaDMAD6OlQqfNYSIIMOqEww8bl3P3E0gtpVNexuiEiRmoz+nfuv98Mz02sxgoI0S0k0a
miRC5eFiA2NZdPgP24K+zLCPbrrxDYCBgwfz71hbBCangvwQzJL7aR7fFu5IFCIAmjqhTBc0Np7O
KJ8Fdinhy5C5fg+fpL7asRnwOr3gpVrqP6C+4AF39y7x8xnktC560DWat2l5kItC9VxY1unsWjW2
5iqDDR4YfLwZs3Ca/oYRShXI0PbxYk9LSkN+REbrDVIYuJJP4h82HIQazHgaIumhRn2wkykCPy8O
C0nvZmlY2msPzKOQLPtuAuCqDBMq+pOFzTaBMuHBskp/F4Qoa+fE7BZW/qMwblEGqLumC24QkxQJ
BjnKifoTde0Xfw7wMBM5YmO4RRWOF9du+31elnzne6YEJD9oMl/R9saerSqhxLMyjYPDPq+bIrEs
z471hD28VY1OUBX/S1f2kPU9gPIo5EERQudLYHnBuWO5ljuX2k8NRyFC3aoAlEr/iTUFiZUNMiHs
tPbIrboY171OsVGLN28ZsW+pcUpdTZ8rXRNw9OoJP1eeB0a1lPfTqM2jK23vZGn0PkwkyocCsTls
Uz08yft72A/kGBZiegFa+M6SCEbXkPaniyH/dM++eNycPFTK3tlj+9AtdRubVh8ozAuxweow6Zn/
qwFH7kCoI+/w74C9Lm6Q4KKH+KI3ozCfiTJVKKqMQTcwu2j0yJPsw+KhkE6ZkREVYdJv21ej6v9u
YECiD8cRldvgmcD2TNS3uRUNqZ5zgvnwtdP/6rrKIF+qUES/xBN2y8EvnkxL4zNUCxajzDqCD7bv
+hGbudvCJ30AeLDDJ9UkXcr+Cdf9FwQmkxK+GJrpPwbWDaKc7hvZgRc97QFfdeLaYH8aAzeRRt+L
UqR6yTMqixeubkccUSt73IM37SdwSTrB/GHfAKPXSecXeMA31eLse108un15LBuSAdF5nGEyxJSV
OWS8rbTaF54Gl44lSxd+97S8RXHAW+ki56yXGd7MCN6QgKdIROMl+ZwnyoftQbCEOMTxO2JJVKrw
pLLUKwzudl7Lb3BAAfOTPbY2fHbFlCEt8UOM/lMd/oZOJw4c8VjNFjIkUO3Cl+Nu4OZ2gTY4bqHO
psZ/aosSmQqg8qC0AebP/2oMiTJq+6kPGPShqkQqubwrZQRNuvsGt2TAuEXv4pT5N+dFk9AGR1Ri
nwQuOZYbHRunTzsXu1eh7TcQgZMaW1NPMiHBwDZW90yEj4Ko+sbrWJd6SOzEtANqQM5HqwRiMmLL
S95PqGDrE880J43DFXXdJ2QhWEzDFjsScibMqmEI7J1PEKK98YZXql7JYN96Q562OeR5uqrsGPx1
1PFWrOqOLXXavd3RXVd0FVAbUZCGHTlMqLWFY6wd7k3fO/uot25NU+b/oHWu7mrfrY7tUJZxVNR3
pkDRCAUAejew4cYnBMvE0N2oigEFvQweh/3JCNMmx3Iypqc+a2T1VQXDbiiQnERK6WcZjQfoVAAl
KMI7iIaz0cvt2NXoOT04R4P1XnIb6NYJrhvAZqesJvBvATxzRm1YC6RWwj3Y0esGHUa8ztnNbtbC
jwZgWXWgARdPoz3DpNqtqyTXAGaKAItw53oqI33bpjYqTGMpWxyrILr+EbZj/9K5c5D4lMMrVEn9
s7Ga8sG2SfgL47I9yBCvtHQWP+SmXh4gfixuC8u1bwWYcHsewUB2YSDaxWWuXZH0QMo8RTlOtFPt
w7+kyPF5lS+5e+MgVgBhXalwTxsj7PpuQyU7mKmXP0s5RbAd65vivkeFO/iypKKItjjitqzsRT+W
GgDabLRROHdNbt2BX9H/xo4CeH31fYf7XQXrEIpbhDVitQouISM/vKij+XPQ9l1oykAxHDm+Iscc
5FoOTClDzc7n4ZGPb+l0LXsOFtgvGzt3jjVgLecFw8VRXD+x1rsQ5v9Q34cr+ipuhM14CVHx05/4
OCMa27HTUqpbYstnp4iOWA1aGC2zHef0QlTg4zfy7VUoaXCZNVPYk5xy+rc78/Hz01i8XNNb/prS
5w6zkcIsPSz1FNY3N86dNz1e4mp+3FV0LcQbC3egrWWA2fH+8r7eo2gQp9Q5Nji6NsAM+24JkfDX
z19lY0yt1XkQPmNZaRp29HML7N568hPXW9rsutZXI3YuXbCUWwaVKrYRW9pHKabDdU2f80nvJoPo
OtgpgO51hCx9QWa+GYDzda8Dp9A1nXXudTt6HoMKSn2j4mWc/l331OfP8O6p25bY2hui7gStzzmF
c+dFcvd50+dF5v+DYHRtaDP6QnAO+e/RxQGt7jyE2by0gr0ZIf8Gx7mpQX///JfOXfzRL62mFkcB
TDh5yOlXbfM4dNhk6ilDzOz7AlzL5z/x8eyla9sCtkQEt7ymO6FOORGM7qmFS1ioLiwOH6a5sEms
tK4eJP2AidXdSQ3JfAdJhSjSZboJriv7p2sUHR9qX2tsS6dzgMTyUAvOrsqu4NFXU6oJSwybMZIn
hdMajDLiJYc8bLmQkttYDtbSrQVuAYjtcFgKjBGswKaEDzr5/JNuNX3+1O+GfllYuDWNTneiDlw0
BqRBYE03XzBD2Gr8/Pd3jYcL5wLHpe60uIgItCzNYZJ33XOvgssOMq5hP+C5FfzTUjW6OfZf3Ew+
b31joK8lWwOkZi3QPhjoI84MXTeb1KkKGXsQ9++v+4nVdM2Vi8hDjrqgjkS4beX9CcHKW5tfOyJX
qRVeNosONVLeyD3tBBMHYfmoqWgvLPQbc3Ut4aphJFggNIDm2bOGYMtjf9vii2cJXOq+XNVDa5ES
aDO8YSiYwF29uIdf0L7sixc/nC5IEDa+8VqawT1Rk4gRebIQ8y36Z5xiIRr98/mzb4z8NS3LwPIy
X2xXnkq+JBbfdeKSSbaz9dyrpSZCxgyljhU7zI7j3QQgPZSxB0DxF9vJq3sc4BHPYIOVdF0DD622
G3Fn84ddC0uhb0rZtsrs0AyvwjbLV4box4UJufFY7vnv7+b6WDGrcryIHCsxZ714xnPFqC+/kCjc
av3cz+9a1zOo9DVn5OiE8I5gUQon45v5uhStgzvm/zZvSoGCQoeQY4jiOVGRZNGwuIT10OejYWNr
/r9SeONW3LMn5Mbrt97jKIj4O0d9PHqXds6N4eauFpMKaA1uYMJxhNtgjsxGCTDT/OPzh3ec/5Z1
fXC0WIv5lOlGbrqZHUrLIt+tqHYyYkXWoZgGvucyp+kIcH5WKHiw2jqIphgxS31owXDf2aggBukh
mu+tCCiWRCCQ9VQqlFmOw7ScBhoVjzCGtneWU+q0jxaRDT4PftAyMPdwGK6TvLbsu7wNiy8TKZfY
H1xEYkoyHgkKBndK43ZuNdVD6Won9VBeAbPOedkjuZnf9DN8PYoOjqE+yrKLuBxhARN3g+f8hYvC
/BvpcrFTqItDVEbDmVPo7gHmETJtwhCXraqEn1+KlXR4GWDz9Wg5CnRrO+ycOPDa+c1jk48IaGiC
lAs4arMxCOCF0s0/de2VicxD+1eDXAEOe+2wY+4U/LXJgij57IPPSaZG3kSB5jeRr5wdqUh9sBsM
PgTDzmmGfiExfN+W+zGPmgyZIvUc6sikMDTpkqUPWsxu1e+Nb033iOAEv7x5Vkm3aLPrEL/NwsUy
aQONOk4jA8Kd1izEH6Cniqz0x/IuKuTywwsqdQitRnGUHAv7VhOQ4PCkcNiMc0XafWtU95h3AUsV
aYxJAwjO7vNZROhgp/gyV4hnwklT+LHQQfEQoGDsre9q/y6glXrrXMTFnagcb6IIS1JAx/7XEubD
bxJV9Z6UwP10y1S9zFE0ww+URwjD+R38JTV9LPN8SdD/9T6KRvdrXqklU7Ye+pTWeDA6Lhyjye5d
Jy0lMbENq7Zsss4GuUW4JH2IsH0Ir79dZ+EhoCy0v7qz68djJ9g9azhPlGP5GQ3O2Qy7br4XfiQS
oqzgW45BlaIKSNxPoavaFFnsYT96WiFwg/RcCB+5/SBdL57G4GzxCQyFbpwZnqP46uzMlSmAfkEa
1PeQJcOpP/9pbDtKmtKE36XvginR9+GeRhyxnF41WSeKb01kk29Tg2xt2JiXiYj60WNFg+YDHYcU
yXEFN5O7sqmXDPPiYVAFflHoCjZs5wyVBZLnrXQUojKqntJFIyvohY9RaX6hF/RxhGnXeey4NzVx
rd3Y1dY3SvT00MK6BYZFDYsDzOWvGIH5bWPNKBIfSqtuYQE82k1K6r5MRB+Y2PNr+iynMbqHw4x3
6nnJT54/5JlWoooZVFMxrCAAFCEKMV3b5JkhSFMX+IlvBUKu0PxFoIJyYkHuHBpEgCNiXs/08sPM
2xBHif9wdmbNcepcF/5FVIEECG7pudtT7NhxckPFccIgEGIQEvr13+pzlZcvmCrfpM5JVehuQNPe
az2rKPcwG9FvA0AcdyNFFbWsIeruNaTcqIioJMxUfI5ViOjbuMlv3BCyhdia8mD41CSFvaqnW8Hu
kYiK7BLHyPrFQ+TUE3P8yt+4KDxWe+Bcwns9Ap9De2VeHXdAWgnrEEjYeeN5Ghok7eD1uiDGpIGr
0mv2vkIfWjUosEc9TuSOGTkqfkWPqHiVycRLbb3huiwOjQ6Gw9RG005NSBPP8rr+Q0Wab2icBues
x+/rhjDaahOJPeEm35WR7u/RpSVoGqCgMMFxcgilN+3Qzeg2sfD0ATnV1a6O22LvBpjQeBq5O+a0
ciOcMDhNLBj24G5F28xkzoG2vd0yDT2DsW1+tIPbvRF4zraW1NP3Hgfp7xoUqEc38/mW9aW4id3R
PHia83Oh0enLK+/baNvhgcW9OaQO2khgJU7omNOsuEjUBBPfG9NNStAmsB30HWkV/ek4AEdegRga
JuHRzn2chBit4gMx5VHH/sVHL/zS0c7em5qGBxZ4zi5X0G+gZxkd8rbvDkhHvnr7+ZTABPAtv7Yo
c6g9trUzYkDXqUDyo2PeM0SgobqaKyReE3ajGk95CZXR9Gz9qfrpsNxFJ8pFXxScwq0jGVLWQlkg
2rprT1iK+iMKCZlIDGrTLdR2YfQYpzz63dBAbyK0I366Dfg+otLoVVHH32fUihMTFD1+xHIdeHsF
0xWR+5V3Tett/L4vj74jm20eQxwQMD/YuAg1PuraIZhRK/91GEZER8gBlmlIGnZyHMZnnqfpC/Lo
m1Oa4zaUHaf7ABHIPchmCIfx0VkaAwSsW3Rij15Byy3RWEtbgnaExcn+YMD22uYVDDElAlm32i9Q
4BSTBs5Z3KQu/h6hYPdlWYtjNqJP0I45PUDkrtBXQ80vF9kvQlO1rX0td1PfEUyycXGBvxv/Uimd
eNgoPGDcTOgAoqtCK1k/ZWoKr13db12UvxIHgWpgUdUHMcB46OFRJgDneggKt9V7N9X6MLgZ9thQ
VUOMdYVgNmYjvR5GoTFsb/IOXzIvCUz2LtBdaChhCm+Mgjam8B5J4/+C6uIhk+0RcWsqCawstxD9
4N+MZky6aCKnCGeog+MG47ZrRrEJ0ajfTQ0RO9J5TRJBtHJA2NewyRUE2JOqukfE2oZ7PwOtDrtj
vc24AT3ei3sMpExtYfc6mJi4t2GHWaGg/QF0cIpMFP4EP7e9g8vD2ZX1NaeAc3Q1sEpsGmd41TV6
fxBuPQBsB6B2w5AIRqOvWVrLXRxB7T/WL2XTHfzWfxMGMjrMYVh5aaaxRbC/BQtboMuib0DOY/bN
LYQVwxgmue2HXc1ZvDdYqtGsHd74kL8Ho6kBaLnCEIBJ32Up/cOp/sJi9kTKmB39ip0yTW4jj2AV
4gjQ6Gp8I+xnXprOjY5oliBPPMYdimPI4iAGmrYtQacz4sCqhyj2PFeIo28d0OumrBXA608NVEy9
3aAL0iS2xcl1tP0PPUyvaSfpZsAiuQuRkropw+I+c8JXtIC+mzH6Zoh89UKvPqbBiHz6esIUONmi
AX3O/d2Gfb4Nafg1bTCLxZh676Rv4p88JGioNWiGsTF8KHSFweW3j2GYvvKcyi3i3bAcOQofh1lq
D6lWv+l08BYHYPJxFr1PShUoPMgaHYf+PiY+0NzlCGkLi9/hmscep+0B1Mbcjw2dxq8UgLUhQ3VK
jEGTDKw88M37IkgCETwUdfEbuTLAajDo0JA06CF/R95JUqotdcpxE3SRgWqJtEmB9LQTRgS/z8Ho
OXgcyIzYy/9UU/onQmAqBAMeFrVrFKTq7LVRyJ5zLY4IS0U+i02/AeD+BIu2C9UcaU/BtflIPN7u
8Mr9RJ50ug3ZaK8CjMfc66uthqxhE/cKlMFY/UawJd3k2YSdbuOEm0JCL0VNjBBGqf2t6QCEypvx
Rfqu3nkIXd2UBemOTs4ReisAARtK8icAefic4uEhis/dcyMtCn2mwXkzfandqE6YRrS942TPk4vP
VqgHJKEzFBvQeAd0T129HcO03HrQMm08bAVDJC5fOwwW6gh2myFI5DDyCJ2eWCGEt2lRAylAYaJo
cNaIM+ysefIpe3O6CI10FjQ75WKTHE0QlsFyj3m78h489PnPEjoFxDjGQxLCb7TRMZzVU2Mc+I3s
m2NrtfO0B3VmIFtsr4s/Fe1Q0gmznw1xAnw8ZGxktIA2YiZJ5NSbHYNVYGvDuEwgFPuOtn29cSYs
fRPmm53pcYIo3CnYpwAn/s6LONs5JHBvMAfrI8HCsZdeCZ1OSZ7gAmi3aEkUiJse9O9GE2wTWI9+
N2R8wT6rq/4rWJA3YEGopKuhR2sCYS9ep75Fhb0rq2yATbngt62izlPN8uZJO9x56iO86EXlp0nl
RU/MJ/kdg0AAwsCp2COK+GSzgNyk11Yqb5DZqaMsURBy7WkaVnu05PDblXMsLJrBfdm/tXnTbat2
eJJlGO58r0Q+JYmuvabbrMZ2p9U9OSEeBEjKcXxpK8TtmXL8UaDjglSJ3sO/TeMLgobKTYA2d+TL
O92gldfwe1tadAz1gOk/yL4IAUyeik194jp9i3IWYh2AHqHNSqyHOClteO88R0Q8EZ5jwVEYf0p0
zc4oESRh3XD80b9hm1OdQOtlCCOs3qTs70ztYEeJhOGd63RiXyCw/kidIYNXsHnqG34xo4m3UHSJ
TR7oCXoDCNymDoGSeZTunNL9QSGN2cvO3E89Vxsn9SoMesgo4tbL9j22eqCewayvhSk30KtCLjnU
t904IizQehdFaX4KuHA3GbCtwJzW77GVOSJYg3rT8JJgVvTEfszScIvjjEh016SJlBz0ZA19yiis
jykIy75D3BuJCNOdiVC/B3RZnhignQes0cU2NyEmEoSOJn1BXx2LNzkbkXbtkBiqIyGg1Wqxfamj
tkywl8N52E9/mlQ8WCSN7NDpxnaTTvelr8nGAeUadBgklobaKYDDDKBGZTQ6IksTC5MOfvQ1KLZl
iHy6QXnjQY74QvWIGO+cUrsPemQ1VrWKDhMrh8QDV2rrOOx7lrfIfi7r16ExMfQksFVWOKsqyPQO
Bt43OC0huPUkDmCILI02IOsi5logU9qA9AbpWZjYsMqSmMcooeeYNLmge1XIaqPALMUf8Jz1sd99
8Zv+Oxu7/l40qvheFXV5CK4xPDlv6gfULEbgXBFi2Yy+wvwH/9XYQFxHWkNB+JkszPNhcZgk808j
9LiHimi1gxbU7BTix3fh1KGcgrogEpU3cSC+p3Z6qIbIJoMasYvAnuPE3PFV2+YpMtAh6LFzH5C6
3WFBl3hJOqcDXKAyO9GXDiLy5PhIkYSYyN7BIhlBTFGl2PJxH3UPv7eg2zWyTULZ6+8pse6+0QXW
LezmMdiQFOoGzL1mQQ4H6gUmmdJpP0ygbAC28S6UviaM4/GKdOC3JVROLz4KwCeJ81filYXc6dJA
rlpBmseRZxP7IXjo1fCiG58g3DFrvzhalk+uZuD3Kvdpgh9im0psvil34HLpIicpnMkcIQboEgR6
IzoVAGBUTG29DT3+Vprye0ipAnvKY89jpx+6DoFL0iCsG6PtpUZOKTY5KEbAreYnVdnggoOfnvQU
fLORtFubA7XtsqLeI2+W3Hjahb1WtPk2bzKRbXSRZs2xigIHDN7yKiaURTomtu4hlAGk0MNZ0/ee
CjPQB6Ab7U0lDbkvXT3chnmDRRYnWNHifAoq8MYdkFpzNtS441YZxzwXIytekXVXH0sxin0NVPCd
23XIBJO7oTwAfvONuRLjiwt1AxIV3QgkDx0iimPLBPfCpjIDv48zIm+EQU6QEyA73CNDdaiwmuxL
w8NDEQXNIc41FO8uCXZuj0DesWTdXQzNOM5tlQ8FywQnnPXDaO85QBOpUGOmwyZiH3XXhU1HIFbA
+coOsm3IFz24FOqdXqAGIDOoliwpL04t6H0/pECBuSw6p5ggTpWbwkEckuta7AzbsR74kTkZjpah
xTGmn4AZnST/5lQ8xdgvBEhFEO+kzAcwDu/8VgZNfqxrKg/BdNXF2Go8+HGOwlqZQagaRf64IVlF
wc/iassLVz5G8I+XSTNE4sUwUaAOU9ibyKuiO4ut0S6TSGBtyz4/o1AdP0bDRM9O1bQ43mbNN6w/
ehNoYjAbdHn+0xAkJDU+hGVp3GpIGElxHoHQgihX92Ey9DU5trQYgKpsIU3kbGxvrajEF4Drm60g
UfgIhIZ3UwSGJ54KA42NXcDviEMo/r8czqPC8XgKMu93OU4NSDsoWIXRtdhiIKMPMCx3hRuD2RWD
4bYPhzL6nhbpdMBEXkPOimKVL6McuzArzhMtKqj4S18GiM8d0q3fxOWKve0/LNm/qrHXKvNftXAG
WWw8pvCUsjq+S3N7dtmdg21bVJoHod+zePqTReOLKF8+LgAvFJfn+TMgB4ZxVsFm6hVsL1Cja8th
/7lLz8r6Y1wZ0F2yFuSq8qkInduA2NePL73QMQhnJf1mRCkAAFMJSi9yqSyNvESSjt93IYosH3/E
0o2ZqWeojrFvUmj6ihz4ftIdasJXlD9Ll54V9FWbD0ZluLTp7mVagLIlPqeGmnug+0JVbn/tTNni
sWUPOqtROf1kS232ZvK+w5nVevLSyDsnpKgUop41/v7U3Q5mDaZI4FSDGrC8wBSVlDhQ991ait/C
uzK373KWgT5Rli2kxI9Xh4eGjnpcs6MuXXz2ImaiqdA7KACAdL6BV7H1yxrr56+Pb8rSxWevIGv9
DvYTzAVejWNcg1yAq4bQ+f3x1a/P7R8zTTB7CyHFC3u0xeKTa6178MOmQF0ahnaoq1ryPE10WBms
C4kuQTDrVgs3xRkjatNT2fVduVXcy46G+k2X4LSAxjtKkewhQMwoUgs6HIhg1Rhxhoj144S10mI/
z2AjQKcIcmbH7iIoj96xr5ySjjGcyQEsSPJepysDf+G+0Nm3BaEfyM1ruxBks0SW3/viLmLv6nOh
XMGcD60H6feO8si54+5Bu/mvoqJrXteFF2YOhwaLQMETh2sLMJLQEUIx9Y0CFfrxC7N09VlvmsYZ
41Oq/HPswbgSkzrYGGipNpOLOubHH7EwM5LZHJNFMp38yLNnkf6sdYjjgLPy5ZeufP1Rf62rpYUo
ldvQntuwvkfT5TFy+O7jL710X64f+delA29qmnhS5DwQk3Q6hMvIoIzkffKbz6aYsk8HLa8ORtTP
n8IWe2e5poRZ0HnMHe+lm3kI9vbiE++0+Na1sbOd3CJ66sfo6k9HxfaadsfE5xRDcw+89DzsJx2g
d4brLrLvn8Oxefr4GSz9ktm7CW6agXWkhJ8L/bnQ0r2d4kMv0KauZDKFdOUX/CfO/cekOTfCTz0w
9EVkoxMCQATYtSEqPU6VyU3NUJoO+HCdrIV5VWZybeLVqXovaFBgMMJailzX5hZl4GgrOZK+FIKJ
dj2oLiuDZ+k9JP/7Hpoch19Z9uQcsBI0ki+K/q6KfOUtXJgV50h1tNKdqY4Dcna9dNhzZJQf45qM
996og11dgCK+8kFLA3U2/TIFgyFaU+QMTBJ8BtiS99R5//gtWbhDc756oQNRS9IiNwIKEOW8+NlP
sFBWvvjCxf3r3/81DdjJxlJNlT3btEqiVG70+NTpVRHI9ff/682bzTI9FWrs/J6dpMNh9fRHes6z
1Nx4fVw9oG9MvuR1iWy0HoKHo2jgQAsJKODwKWhvP07av3eZ7hOTO94RrAUPrl4RX9C051vU4MxN
IELzJLJa3w04kv/WsopgKwWS+U5k1+5pKkN5SyUoLiRySuSHyrHb4MSKnouRPDoGaal22YDoK/Sq
AjRrBTp6o5IZDnYFPXWC5OPeq0Z+iivEReB7OunKBmPpzs9mSERgo9bQN8FZwEDlo999PTkGCNX4
+K1ZePX92bhqCZHxRCIEKmTwT3WBRqnbDb0dgsrTczQFaxN9tPCEZxuyVFiRAY/snVE1x/wS3qnM
+Yp20A3O9zBQhrf5BBbax79p6ZbNRhk8na7hlaLnHiV3Rock7+xG8jXbxMLl53yGltZd35baPdvM
/qg4bKZw+R6c1K7NEksfcL2Hfw02P5wMa0A9OV8bzbBmonEYHtBt2X58exYe+ZzPAGUiLduJknOb
fov0Iyt7pKE/FfzLx5dfmOPm6S+USTg0K1w+h423I3cNjD2fuvJ/usK/7ktsGLEeRB7nCeVs1GSS
IV9ZYRduiTebf7KBsJF1sKsEUfVOBo4eYl6/Tw47loi++ty3nw3kKBOD74yQGcaQOCWsC+49YdbS
KRZSpII55x68BhZNLJ3OZirvsuIewEyb9JbvRBrs/c7fIUzy5BF7S6DmJ6pDu+0nqBQrs8jCGztn
4KfCIRUamRjdkIvtnD78GaDxzRzGDp+7ebMh3dcS5T20/c61YXchCt2yXZsBF97XOdYeJywe5zku
HZVC7RqscrvB6DVOzMKdmSPts1HCgtk07rmM6IWm+imPs7NP6q+fui//6R7/GhK6h84hEtScobHf
CjPt6yZeKeQs7DrnOPuwFlpgLJuzI/KbMY/gJAyKR0iDQVA37u9eDmv7zoXV373eu79+xBj5vOux
rp4bdMnGNOt/QH6S3ThMA8gxdZl4jAOn39qq7IJdzOv8UYeQZnzuDs6G/oAc1j5GQvsZVtgbrWpw
Pdbse3Tp1ZoNeeTtNTDbp/bcWcE3EAYx9PdaCokNS+22zB0c7smgzOMEof71l6ltrEbnq3UQSQny
W4pKN0QY1i9duDf9fNqwoYHA0rcd4s7T8IVFjXfbDLl/arog/BO2gh9hwvdunTqbbuvOySHlqx3E
5ZVV+BamLnv2in76id9KDRgBUfysIzYegEmIf2WI3fzcEgZkx/8+UmjQvJbF5Xj1i6oEmQI/spy/
yixaKSX/884SNNr+9/qlyl1ALoPoHDnoH8KCm2889HS3n3gncPXZbONCxkRHKB7P/jDc1BxhkTVZ
8S3+cz4g3nzzEOQRi6Biv0ZUNehnuQmv4a5Nu5Wtz79L7Lj+bO8wEa9yhTe6Fycvng2tipu+rX4P
yFgas/Eo23rnAGuCE/2xKD4HUENW/P8+jFzZMiNWAP9W5Q8edsayzH98/CT+W7/+38kAv2f2IoF3
WwQTNNPndJjuW6qRsw1B89YQt9xUUxF+zWgANkUfyLesyCEhp9Dg9QgIa13EWX78JZae2Wx+KkC2
RbYK9c5VGX73YvQTwFTp96M3rTGolz5hNgl1UBE7kxt7555PahPZFrltg6qTkawGSfxzOseNnM1F
deVDz4WDxAWzaLOtCpN9jVJL79qhL04Cmrad5IFZmVT/udvHh81OFdaktUVMLaIlZFHtu6rKt9EU
QjIRwyBXFI2Djt6YJUDGfCo1GJ84mxBIlIK+lEn3QoP24mXQ2NZq7+bl/uNX4J8bRFx+NiNwLydF
5k7eOYRbETzRYPylhBudcS/7fYiM6ZUbt/AizAuoYZaywC8aF2GjPyPoSGJQfqpibTOy8A7MS6jZ
BFBG7uJwLZEd2nb8TFyyqXn504jpxc2ilfGyMDnPo9L6aMBLBcXmpVTkKWzMLTfFw8fPYenSs+nA
9ADIhD4ec07scIOc6/KW5mBgf+7qs4EOPrvr12PTXDonCKHdGr/3iq9M/AtvEJkNcUtVV7DS6fDN
2++1zqMD1CC3pB7HLTGtXPmUpSc8G+WdoRng+z09Kwbv8gBY11iWO8GrPzDZHpwqWltoll7U2QiH
lGHwyyhqL3kRbOB3vjik23MnXfkdS895NpxzrPhhUOIQ6ZWqOSqHeInw3fiTV5+N5kETgZ0zJgpL
oYsof6TxytmXXK/wj+VqXoTTLfec6ho7pM7+Qd7wYtP2SXDDjvUm24kjueen9B5azu6u2Zvb+l6t
bNYXHsecFBEUFfaULvyqcf4TLLMBosToc5Gi3hwTIZGZiQeAdwoigZcsU8GmUOKFaqiNPzXs5rAI
jYb3YD0jLgCNXRj39o4cjx9feum+zEa0rbMhhpfPXtKBoot+JytoqVbrxktXn41p1lmYGIGvvuTT
8AR/0Q3iTfY64ysHo6XLzwYzy8q+qHpmEfV9DUMPN11ZAfy2Fi21MFfMSwax2wdRGmNNA/Yg3oY1
BnJFQliFQw8ELAQ03LUh1GQfP4iFAT2vELhZ1UXahPbSliAMeWiBkmzlGS/9jtloHk0lQIRSyKWL
24eiKTbUK9FKNuljO4JiB1H5yuZ64TfMKwVwL3S9rSk+yNgvJNfPxPgrS+bCo56XCfpuggfS4tJD
0CfQqk0AkXHo8T6++f8N1X9MS/MygTICW3PSA4BUJSzfVWqnnrMd8Hbbekyyd0Cz5F3zYO6qXXZv
V5bqpZ80W6rrKYbqjOEzW/eH118gVDXj5wbGvGAAZHmb9hyXpmOMQ9TJ9DQp2QrMeul7zwY1N7XW
EIa5lw6PYsgvZQCHEF8Jl1g6z8zRsqRCcdG/Fl8dC0gKglPz40hV9WVi1L+PyrF7gt4zuJWMFDB9
spx9NWB8vADoVT0o4651K5d+5Gz5zpGL6VmBH+lVPzz7KPpf/ZqUZmGjMwflOHaUPtxd7sU0LoBa
b+74ZCdgqeEG+/ht/q8t96+3eTbgg7BX6EOGGIek6nO4TerpjYUBPHrVGFwaw8IYEvrJhwkzes8G
t/2VQ+opCtnf+FSqfVlGrkSTBySriLQ/ggKmMKCVrkycQEHmrEzpIFTcrS+ykmuQk39PHu6cwtPW
o6hDrsVF0gEIeRg+x2BlOCxdenbmBymugV0EUNaeA5M3Bfo02HSl0PLvpwmV4P+e7bM0C0DBRWXX
dMwC0RuG5CVk4BfW9RjBzZj6a1KmpV8xmy+izoBHrLGYNoX+E4bjPQFn9OM35t9vuzun79iqc4Rb
V/SMSemIhE7wXYf0FiLxrx9f/4p5+f8vpBtff9JfBczSG2L4Erv47MNODNwuHRCdo2187plT6k1T
PfMgO7ou3DkgqX9uF+vGs+2BYC3wqgRrBtqgINgqXHtlf/zv47sbz2YHWDMnGjXUXuA3ln68H0H9
Yezr1eo8uPwo1MqL+++VG/WN/71vpAkNDKyBvdRTDZeYsxnAFKy76twCmii8T+2N3Xg2XVAXDIZ6
wpnRr6EdiPp2N9Hsu2ZqZf+xsOl35+l5ylUydoT2zjQGPtT5FnsdTDsgAjagUtZ90vJwh3yoPbK0
wEiEEUSfaliN6/ieyOYcKZxmZbxBWS43jxU8SB+/lAs3dx68Z/Ienpmi9s4DqLJgMpt+U/LgqfP6
m7rmcle01dvHn7QwcufZe5kyUtS9i80LAKIAIbjF1i9Wg6IXBm80mxfCOIeKOfbwMmrond0JhggF
bdanaDPEja4f+9fYFY5V2gCLiW4okv0AG3y0XgkeQr5G2196DrPJgU4q4CZy7YWVzx4M8Z75Re0P
lEyTLl8rty89gdlUgL6edrA7wEGkD1FgC90gaQf6qc4lbtFsOuiFowZH1uk59XGa9XjXbfJerPXf
lp7vbBJgma4iyPHRew3RF+09c0Gh8gsewFrVa+kDZuN/9By3pdCBXmKccAY4MYE92KyHMi+skHP2
l3RspXJnspcBmh6iDHDW97DR7NpgbSQvfcJsfdfwEML+Z9BdBfUusPy9VdU9XGH3ZsrL7afGMJut
80pkXc7dCjVuGjn7EkQHRNzk+cqeemEMzDFggYBLEppK9wLmPaisIMJz8CE4QwWGlxejhpXt9cKj
nmc5ShzQwDRx2FnBWJhG+h52+J0x2eHjm7T0M2ZDORaIuelKIi4eF9xsCwSJb5Ur7S6HJwoIAkJ3
hMOzvTKDL/2a2ah2p7hrJzfA3oui+8r99GVASk0WmDXR68K0MYeFwdzroEyPrTpYLd9o0LygfbT/
+FYtfffZqJbE9WhXMaBxm34TVK8pw+ou6k/emdmQBrFVc1JDxlzlQDbp6d6L4e2CwW/liLHwoOeM
sEBUDqAMPIYgEFGdIUt6Dhtz+KfQMeARn4oyIe4cE0Ym0zmgQ9lL5CDk0RZ9tq9Fpbap29Urj2Hh
Cc/5Rzh06VGHEuNsbAmImZlNgI3xVg4HCw95HmbIickRai3ci8og3UVQWXfQyHbYwkzmrWwRl37A
9aP/Wp7zomMBpGMoaFdokmYeP6Rh+fjxO0quC9g/9u3zTMOgjZo2y4PukqkMTOa26bxd7Q1QjMFx
hfxspwjTP9ikRr/7vEXUgcnrs9A6fwxgWAXmm2u9T3uHnvxYYXZufPdrra1uE2O5+MGY4vdZnFYl
0JmOf+hGLi/EjOzPx19/YZc+9wmJlsfc9ICmdePFSH/66UMZ/4oIEHNpG4RleFUOysSE7O7PbaT/
C0X961n0PesJ2qreGcR8tr3G8MD7ptNt20ZyZQJfWOrC2bQRDxW2Ay0Wisl1gebqkxjYnjF9Kopp
+/FdW3qhZlPHQJwcXzp3L+7AYL6OzsCKrMwaC5eec/kiHkYDgrPFRfftT2wgfzrXONWPv/bCUJtj
+XTBK+q7QApOkOMD5yHq27HN7dPUDt7KOWbp618nw78eb9dFqNaVKCPA1NncGEXdzXRlX33uB1yf
+F9XT6Un3Gpw6kveNecphK9/6uFURxTJyh5j4dWZu6xwxOPjYDEOJSjmLh3HhEXjWebuexOSlRGw
dIuuf//Xj0DWTQ/oF/jDdTve6r44l3m6/9z9mS32VFtACEyMYn/wqNufVfPb8F8fX3rpW1+nv7++
NR0kuGMEx+wWOlhaOns+piswzaVLz8ZrOsbAAA9wccVZMd51RXMFiKX1J9+Z2VgFflm6NUPYljGI
OaZ5lAzCPDcsXVlcFpb5uUVEYRgRScxwKZg8+7JD3BRWmrjGMb4C4PQKAzl8/AgWhu/cHeKqqHYk
wK9n5th7P4RUGHb4B6jOV3QyC89hnpGIaI+0mDLAmtEHOYqyv/Wdeve5rz4buFU5UAemE3kBXP+Y
RelXRH+cRypfP3f52QJPB1/FeZShEm24/TG5egQmC6bRzRS12bePP2PpOc+G7eS2IbCI16K7J6JD
HQP7GFMQeP0hMKcQfvGvThrGD5/7sNlARshmGPMA6m1w6ORj1RbIQSI+6A9jpm9b2GK2eTaop48/
bOm9mg1tJkqFB+/YS9ihtpXX/gsgU1/zIG9X1h0P1UhME//YJc21dsJvODMB1mSQyuiuLNrhCwIc
4hS55jn73rAINBOUPGvwRDxp9rmj0grZVqFBfAK2RFAgDuA/lAI8yUQCDV9twkaqTdGKY+lzDqBE
92Rb2OU14c5FlI06g+/AL2EeIvqIAamjKXh8wPp0O8XzBw0U3QbKRxdRCPw3kFjhTsZxfYPcKblB
hlqJMLb+Ky3s49A63wHfyfdpKx8QOPQedwHZtpDSgxQEyrvSCDEzEfO2rRu8kpQViYsIvm0rUhjv
p3MI4E0SGNhN4PwQiFyrb/M2/1rm3ovLgTXMfTDVILc8cZydNzQI37POuAmcZbc+8b2TVYA31Hi7
kwaRaIlSzUUX05cwropd4SAeQ8Bb4o84DqPl+lj6pN9gCTulEvzWNh1/iStbpR6nR69F4npznZL0
ZMZ9TnV08nk73YKHi4qMnoBVsgYIA7/NTq7OW2RK+QfbdQ+Ngr1TAkrC/eyXKuM/2gKkQVX9o0Mh
51AwhmnOs93Rq4Ev6TRon1U1VEnv83pD4PnZIVEQFCFbnT1/uKgIUK+BZ/6xFfQiZPYAWj4SiyaL
lEMAeRI6AYRWBg6y+HjzC+e0V8WRAjkUDSAEFf5L6OiW8pBumZh+117s39ZFeYEc7DYNnAkciNzs
Acdzts1YF8jicJHVh50CiDqVs20H1E1pzdpt1QNKiLDnJ56CTOebcBcLuBJbBw9CXFGqiBRC/hBH
Cm1jAX1CUBLfeyOZklBVr5ALvntWf6vpgJtpz4Ms75Db9c0boSCEWPKE5KFHkBqQXeiOf7KuDpPI
9fD6luETaGxv8TjdqKv/DBKYH5M/fBFBc08M5AtlWmWbRl0DUvqSJRBi7JXjHHxJC7Al9CPNgj+I
czpPtXsKOZTMI/Bb2re3YmqeYj2+jqpvNhnkuzvYh6GYK+oXUG6QGKnkdsoUNPzhW1eUX/zRPQZo
+CRhQLxdKyEUs9x5DaupTOIxc084TiK+SXjllsqJ7FmVwwwdP1dZD5oKQIebnPb3Cr8chWiKY6EF
aioPMrRd4hu3Zxu/lGyH2PEDwrRrHIg6cCJz71kV3aV1HBijRtxvFoHu1E/u2S0AMvUF9YABskhz
G0YJVAkqqgP2GwU4MideFeOhorL5ysCRQSwd0lNqBHYcs8aQJKMiBv2uaXaiDfgWbqR0EwmJ1Joy
ZQi1ysodwhOBGYyHN6Rz/tIdmtakqcQOxNWLX/wfZ2eyJCnObOEnwkwSYtoGMUfOWTlUbbAaQSAQ
gwCJp78nelWXv0jMctnVZkQiNLjc/Xwn+mqVPkJmHWwSmwEvyj0Y7gG+xb3hzJriLQvsY5Wj5Noh
Oy/K8p7hT0EndhfFaLQ7wUjpmKvpCaDSGx6OX+l/VkthctN1fhuzIb9XrLtN3B6ejyHb8qLv99aG
ZK+hzdz0GrgnZ+jNHuN5QW7owR07EEVDnxxU1r0mYhwvhenZUfbj0SEYakBJAQ7DBRJpWwAqFbmH
CeFpomCK1RN6ph00TW7CLGWbEG6amwQ2NcijBC6UI+a+NWmLNgFsCr6xB3SJihh5O+DyaBf7A0We
vCHDEQXHV0zF7jDVwZmoKkJuHrjiJIH5cyfAoLW5kwLMwtkZKfYbBuRP3DaTunMmL38vbHusC4Pz
nuPTknTctxzMy0Fqbxfy7FAosIRkyy9DGCI6g5fsF7+gpyggD9rvnkOn1jER/SkAhWWDC/ZbYoDq
w7u9WApiJZtgEpiqMQa5/14CEQd/H+8WiqdvtGTPVFa/jAOaa1CcnLTjG2jvEKYR/0ddFnKHvQ5T
bgz7k5cn7yQgTdwn8Dli9RBgz3BBIgbCGHRikDW7Rkx7Pg7epmu7O5bBjIpn6keXAnLk6OK5mDBL
Axf2w12f/2kSl28w255z2at9W6BLFYmmV2i+XoIrtsyGwVcYA7z3SHaAedneBx0kc31r/pQw3wPN
T/yGVjXYlxZdXsq38AcfQI7L0fC3qylvNnWLsk+YXYR2ql2HRMGuEsLZ8hBmAJNTIina5/vEh5Ee
uoLPXufxY49M5rYOzCkR2U1O1SvQsfckBR+p8O3vojO/HT78mEz37EHMuKUanphh/sMIOObRLOni
MQl3bEptnGbugzPK70NRfqsBkmscXLE1DMMqVMVEzn4Nk75LSPoGWcQXCrwlWJ7m4pIeTnmTq2Oq
qIP5CMNMZ0oAOCD5dhiCV5N7IoZ4+OwJh24yx1RbHL/RllfqPQuxV3gdthmr2V2E42vXAth8kBmO
VXg0nl1qwISiNXhiogdeiYMrCdDgFz/ljxDOTHsligzZBg4q+5TY28LiNPOm/Mlx6peG+TnshdIe
MQIygFj15zIQ6MeaXkUDJtXos5cCdPFomB5HGjyb1IcLqIK6v4GT+JYVIPBFOgU6cWjVZmgcRGfU
eLE/hhCEODT20xrgtQSuUqZ5AuZt2GO+RAcAgeDyCLEYmJoyNiH+C0hWuPNKn55MkA63qNcaYFRx
XgnsHhsoM8wOV2znkgG7tYFzLxpvPIXII6we4AlYxegcvNrSIrkM+WKsy+wk8Jh2LB+DBBa9XZOx
XRbp8ugOQJCbyv+JQ/nNpeUD5MtXIi9OXzD94B5q3rpkesn6wt0OcNfdBgN7nBzcbkDwRpa6/oko
uzooqipYpgGl1gd9cPGARkO7BhIWoCaHD6Vs9XFABBG36IR4KNo8AZxN1Wc2JtEGbNFb7F8EDE9x
x9LxSRTNC6+z4ux4gFcnbsXPIZbmNoU37tZDn9SOoksjBiXyNQnDcdxISZGCydr0oQ1qdTI8scBk
wlQwqFvA4GRvH2WUdE8lAaqrIFl1mire/ywq51h1prvJcsUQqdTDvtOTBH+Ug9iknRxYdQZkJahZ
6ifLiI7HbGhvna6zb1l17RFLC3pfj07wkA5p9OZT53WAq9aDf4VNxYPPmgPplT25mcXp6devfQAT
xaC3+8oUEWhYDIrGQo170LpsDJfA6QYI0naXoMNgr7qexZnxxmc0qAwII0EgnCJsBHCRfCytBwNT
1r0aBbdChDn2xHJ1dawT9JhpeD9C2dvv8pxToJTRxqYQF5ta81taefQ4DuHvPGw8uEJO31uovTc6
kojFmi6NXY2cNFB2Lz4Bvq2gdbL3UfvdcXjGXf8oP06c0T9lExBwSU+quEL0vE+QrdpXDQ3hldfq
s8qaaA8wn946FVyzEgVrKJpOyRaAZu+QjxanHqQXu7b2IXB24JfRZbQ9Vo6i3+pmjG58eNsBy6cY
NLepvKl8iDUgA0yPEC6FsfSodxeYUmzSgCDXykL5vZRRoQ9F29dvtPGQWuew3WzqIfpTaQQ1LZSw
WNcU4EvgzxoIAC9R0uOdy7RDIa8WMerbAHUGPNmHrJzglU5NnATydzY2LE4rnkJ25//gBWzTMP+a
HeV99ysXhXPvwuiwd4d3VbpHiY4Do6wLgi9mn9rbtu12QMxC552gHF86MBwV0sgYkhL4E4ik2EbK
fMsdMBkh7gvgejm5qLrW8misdGIuPXer0rwBqd4v4pDxEv8De1uUT6AbsyxAShOc44Q7kOWULY1Z
Y7E5Ew8WeMrP91PXvXuReKxLuNmOmGQxMru4ZCEe3yuNqZHx8XsAn8JtOpmHFleeTan1A4fSB1rA
5lQABA7RlX7WfZrhXC3LnZSq34q8eS4I7jSpckDZB6bvxvVQ0u2i9skXgbpNjcUpxLyfPAcW0NGB
gZ9ACj66REQCUIfY8MR5J2X700b4i/2Bf6E5+oCCvMTFb2pgo9kXZCPT0FwNInFpG+CukoUuom4Y
R/qS2n0H+M6+p53aofSELavovoYRU3HXpX/Koff2eBW0Y3nyBG0FbEvh0bIpGgcwPdlRYEFtEdsO
MWzJguISDKEmsSai2trcqE1CGGJVMOw3IcDdj1EypvA+tj5mrdAXO+UCdqdhA5bWKLYhdtNb+HQS
NLCjYVopV+/01HhHHqLJljLePmDXBqq0G2/bHvtV5HOwvdPmFcRsAPzQJ1bsGkVAmR1hWl4qFy44
fbGD25q7F4P5U7loUyAwNNy1PqjPVd++IXBpD6CSlXtl6+gO/cMVEPnAPApd/qpBXDrC/dXdpD7Q
7cmgn00zwoybE3T/ZhH/5gQc/HyP4o474ULg4QXfehB3GxBnNzn8frcBBZO6KoHl8KMyi4kcT45F
Rq7yzHOOAtBWulkHDOEk8UH5uAU8eIBHYlVtVAWoOAX+/yFLcTp1IbhFDFtzgNsqHB+yTe8WiPiF
fm2i5HGckmc3tyYeq/xLEHjf/RKXvgCoUVwDiHqqwGu/EkLhnNzAnFLUw49IKhXD5DPChqVgFiBB
W8Yk9k9D5GYPuetAhFn4TVwUOU7u3vnT9OjOyyZ70AHu6Eja33YapbG2av8Y0t8KIuHxCrB2Awzk
Noes+heafYdtiBHftH1RgnAMOLYqc3xX2HzEFpeA2CFE75mXDjAQ5fyKHyx3A68Bg2kRRgRJBqJE
XwPNif6qDVDE3/q2bsAvrdTOh3NCDJnRdRLlr6AgwuVbjA1cEUjmfe9TKY4CQuh914JzCusFsXMm
A4C37463AEw68OGcDOYjfWW+G761V3Ycn3xy9GFZC8x2aBEC6uLgpIhGpc+z29KYBvE9zjGKg2tf
u6R7qfwUBvdQBsGynrYwOq5LWLsTZEUVcirf0LeISEgPURgLEP5uTJ2ZH3zshxdPRmOM+hzOdA+0
ls1olHkH7JPtGYbxGf5o1bYwA3DzJBPvaZfD2ZK0/hOk9uGla1t7IMnkPeVJm91ID41gkyrqP23V
iwnocIB9Ae8sz2DFiLjKQ76lHTC2OdL+x7CL6kPD+nA3oasZLsRIYgxpWZ+v/jUXGG37EPOpwD1m
PSTxtAOKJUeLSbQZugJR3KBD4IcRT0wUJYmRP36cPFtIms61mHC4TwTYL+F5dLBD+zAwxhUn5auZ
s3/nzeZSzMQUwhKjcW0Z+zfYDmeI4bvvVgm4lgbgR+ovaCO4pzo9ZIhuV1r3lhKCs5Q5jJ8T6mE/
PROfFCdb19Vt0mqgdyvVrdTolobtmmX9q5zQNyiND62OQDoK9lqIh6osP5fOnKs9Q09ymjR+cIYX
+HdYp7+XNZD5OXpQVz7KUsl3bvakAy/JvL7DjXcoHycost5LeObuRIaMs0PLesuCBkYcA63FMchb
e64GK/d97uUAq8Phx/WsOWjoPHDphwr0wicJX3AX2kCQ5RuNozcKLxB9K2wHDu7UFEC+z83WWRIb
oVzaMmQGL1VbvZAgvcAvZw3vs/RJZzlrNSVtBcMGjUZMvmWht5V2zX10oSw3l4IWOfeJgjnSBWnX
OBTgPtcdu2+CAF7U2Rp/YiHBP1d/WikbxzcggwzJfQTbC1HdB+CyDGUBevhKoWJpjGYrCx6PsIdA
VuACcOE3QdlP7YUrK2qhkj9XfQKXSUA3ghFvQ26b8iHDHbIIAO/FPajm26E28cdTaGFzmOs/C0pY
B4uaHlMI2XNu03edebCJAZ734x9Y+Nhz5SfoWRV8maDy8cD+L+BcBAYzf8ZGuHUsaPif+5FZQcrm
AJ43pNEXxwGhmjo3Be+fkXL+xpzm+8c/sTCf2KwoVeR1CQOoYbpMOfy3B5janIhKkze/E2rfBdUE
WHvNVja9hYk1V4bmU51otIWjwJZ7txw3Z5usMcEWGtPZbF0zAlxXzabw7EWK7yHGHs9i6npkTDLc
KQZ7D9+kvUBMCaf0Sq7UhJdmGfv/50OLNoUgLCHBlyP8Glpenuq6uMuM8/Xjj7P0/FnNGTAkEaAN
D+PVVodxyobYr9hPSI5XaqlLz58t9AykHJChfXTzAy5xzto+fwrqsMK1uB9XaoQLPzGXiXYQz1qw
zIIzIoIcnj5FtmeN0yOjNNYr3Rz/Kev+UbabS0JVmyS40ATRua3I0SDbMJHgySsRaaXtLoq62Cq+
SVpyS69g6dTtVzaZhek8l4uGuaZjZAQAwLiwnESYNbj2k3wlZlvYYeZaUZI5EoGjbi8aSRdccC4J
fW4qyPyQ6/x4ev0bg4g+xetH+yu+aU0uHDYYcgasujp6svS3bmmafToAo+Qbnt8pz8B/yDFIqXRc
nlhSyoOCpeuGGAfeLtLJzxJyn9vK1eK1g/Lxy8d/2sLLz1WCVlo4gMCq4RJ6HaIvmDqlRbdB7u00
ut6vj39jYWrOpYLl1VZCFUivCzndEgVfImLvE5CwPvX4OWmrwD2BN55VF8vrJzDiv45lDQOX8ZPT
Y7bhWa9w0sYDhRNG52I/jcOXbOhQfgjaP2pyfn78DkszfLbBjagqeD4ZIE5nXnHvp0iVdFkuVppS
FvbsuVI2ZHLK4ReAbIMKyXOXoP0+pnV57ev36HhqSWifqxBK1LgxI4jGXZ2tKeuWXmy286UKEC/r
UHIeepgRhnX7Azf9lRhn4Uidi2eRQ2ND5TOCwBtt4HWEZNhZ4caFW/PGlyuff2HsyCw08AAZ4c3Q
kTNLGLJ5aXknouo2zVGh5vpYdqBewJt34zG7+3gqLL3VbK+IvLBDW4+EsJaRLa7A0H3BVg7ZKwIi
E6o9SEWtdWIsfBxy/fe/tiXctYckMTY862DE7Z8fooDtP36LpUfPVk2bDn0g4VtwruwANoGaYCMT
DGuo/KUdZbZcmO0bmH+ApoSDe5Nj+Ov6d4Mq9cd/+9LTZ9FAXUWOF11RLDoZ7uGs/Y6kVAoDc39l
Si194dmaKJQlgBshmjHWh6TLjb5mETJJQ3IYEIFIpAc/8R40+h99aCQyVEKb6MxAD99GNOxOpc5A
4R1hiPrxT/zzM+MnrtePv2ZQ1Ke+qS2n5xyACtanX1BPXrtY//MKg2dfh++vZzeplDDaxcqr++ir
rthBKbC5r+/D4V0fS97tQXBao4n+8yDEr83WuWmnQaJ+GYIx2b7AX/mAEtMpFB36dLafG6vZwk4H
9CigtAEqIOwxAEHew4N05Qhc+uNnCzmt3VKh5EjOQMVv4aR+inLkDTsYwnjuSny59BOzBe2ZRDrB
9WsInqDEKPNq03pAG08ejG0ySj4lrcR3mC1tmuIkJFZjv03B5KJQJw1in6tmZcL+c23j8bO13Qxh
ynz0DZ9h2gJrUWPQVTS479ByffIHZos7cpvc88JRXVC6OF/7lAKCbDSyQJ+aRHNhKEPytvRHhpsQ
deAjBcAkziJUcD/39Nlyhj3NNFmk088IpVBgHvInML5WBmZhq5hLOms0OqvBgoqoRve1aQPUaVhF
V4Zl4bPOFZ0dLRjtJ4QZbAzicEDNn6Tb3p3ij8dlYfLPFZ0gdKERtkNXF6n1Fhba+9L5HQLpXeRr
Tvb/PBNoFM5WsNdmie41Ngd4GL8JCcph6F+iMYTbWnqyw/Ty8YssfYTZKi5RNHIdDx8hQ6dFXEz1
N7QOrIkKlx4+W7pD1ViNim1wjnLQtOH2BHj4JyfmbNmmhT+IBvchLNts25XmDGTnZ3ILGPnZgm3g
b1TIMgzOFr3b+8KDcy31qxw94UatBKr/lnPTaC7otMYfhpAW8J/y6y+DcJMN3L69W9qk7u/IIcXb
RKL2HjDrKLZ91Oz63MH9M2qieJTMnMmkyb7hqn8gQYEWOd9k09GRxH8EtxN1NfT9vDkuWcuGLXzH
uYgsigzw6B06gMvMNN90OLC7XmmgGj6egwtrdS4gK5H26sqopuewcc61NO9hHuyZnlamyr95KBjs
2SZWhaQFKw6qjaocnrSqvsDXe2fRlnHsTZA/uWJo4k7Vei+HAdVl4bIHtGqF6A6F++THr7gwgnPp
axAGbVl1kO97bfeFXO1oJ7OiSVl69CxOyWnpuE0pyKWyaGe+kLV7zsJXmetc+xHbghHGgrjpyR1j
4hGunGzj2eHw8Zgs/cD1hf4K52RT104IyOqF4WiJvCNDmZr4KytsYYMOZvta2PhRoo2XX6YqB5c9
g81psoXCAK3Ovz/+85d+Yba59WMR8aDh+SUMij3MwyG1N5uy6Dd1+vy5X5jtcQLVbm11Ml0Ib/eE
whw17OIw+JOUa/e9pU8w2+omRnIns7CLybU4QDawYWhmDJ1P6bFoNJe4AjbVV3WP4qfx+I1k8NhF
b97rZLw/Hw/QP6/ieP5s6reRm8PCGi70iEW9AT7BHHp4Qgg7iirI9xbNYgfXiUoYB7ojk7umM/3K
lW1h5Oa2b0Wh0M8Q5fTcwu6t8gJ0QejwpevWsupLz58tjkRLDy0FRXD2h29Dj/otutv9I9pm1mh+
C/HFXNlJ0cDKs2j0zyJ7Ly5l961SuDXLS6dX7gdLbzBbHzB6dsemn/wzq+yXcqp+s4EiB9ysJXsW
1t9cxslJ7/hegReoGfzl5a+rYStx7jv76+PJtbCvzq3gorwKaTjV/Dxw/1m54gAr0hVN88LYz0Wc
SgwTQUN6e0kk2tADHe3q2nuu2ug5M0mGvsv8k0frXNI5TUFR9yylZ1HAtTkSpd55aOPfBU6ot58a
J+/6kn9t4zgmRuWkaXAeMwd0miEuNf/yuUfP1neohBEjaQKYVMDQw3ePCWPfP370wuycKznhCNyX
1ET+WTK+b1wHttZoFZafUlrSyLtOqr8GRUKmQmEN655pM7YvsFZBY19kffj8eu5KWLMwP73ZCce6
EA7iZTudGSSoHE2Dnhl3Hw/O0qNnS9dNMjYMWTedvTKBsmFQI1hnbG3C/Lv4gcGZnWsJGyXaZKm9
OCKF6iWAJeubYOH0vXS9iGy7Kmx+KNR3QLLqDZcxh56UbqZgqmEZDBT3PcRi7DcueHznFZa+hX2H
7mcBzMTK+lzYWv7Xbw/ZPjMCawRBg7k4RTqepqL3jwpYuAeggLPPbZFzbWjbuuhkrkvwNlrI0CiV
b2iGO6COtvIdF/aZuSJUigCFJp+7Z294dvzfvgf3YvutmOgG/LPPBe9zVajoRUF0Sch5lPSbCLq7
bBgvVIHg+qm5yGd7gJki1ugMtaKxye4mbZ9SPa48emEPmBtO0VShDYhO7hkYNedrpslwKTwfkrms
WAsSl35itg84hVZovMT+y8fkF9omb7y6cTY1bm8fj86/OYVQss12ARhZFEDPRs0F2rHmwIlCxaOT
Jt+xqsxv+9TkEibQEUwiOQyVW7TP8eHShJrukkBpuK+3uVNsp7wIXmuu2xAtrv7UbsCRkONm0ix/
1FBlod8xImm5rfupiCst7We07hTMpf+/TaZgz6KZ0Tdn9A9cuBPeSrVGqV4YeXd2LFVCAp3RVPZc
cPeNabQVo4H31g3o68cj/18d/X9q3/jbZxNzMCopzBjAu6Sv2m1ay/YImxT20HZZegQWoN+SKulf
4Ufv5xsYdqEjvmRmT3HQnMDriB5xTuqdK+tkO16xh61Dyn0QiHwzasZOVcK794//1IVtYN6PBucw
2JKZsbsU9UMRuHHJnR2hN2kN03uPruw1C+PNZ2dGVXBRExoh45wg/2szlUF5NwbQJdM1qf51ZP8x
4nORsCAqUVelyFlyKNbaOzY2gLQ9OnZlnJZeYXYbckrXCTIVICHJukeTwGNtQFKe9OXXz32H6zXm
r6BgKJvWqwdslbrjT3k4/LIi+AGTL/TiR49MrHndLJze/znF/PUzV0kpMqop2jOZK6Bycd2YddHn
TBKjuceDSm3nIlVlzrL+mkx1HEI3WuDm+Lkhms0iKC7DruBtd+HEvUsK9DUr/7XR/bFAB71O1Rrq
ZGmMZiEIDNvKbKxQKfYgAI1N5cgDsFvTyq689PTZRPKKqSxlgw+d1PonbZN7SAZXsj0La2Dexoce
fSvkqOy5LSEdrMo4G17Hjp14uXKxXfjb5/17iUS+kVxnT6nSNu64CpCWtyt9B0t//WxTRnNrj9b4
AfLV+h6Ih4OlaYyezV2YpCvb0NIvXP/9r8kPUk0PFiK8BmGpA9/0YhN0DyEKg46z5tSysJvO+/ZA
9iEwQtJIOnDs+Hp85IrdsrQ9pWP2tS+hZ/x4KSx9iOu///UmUAh2aMRJxKWX9QQJgKxiGM0P+889
fRY3ZBFLkXadOthQ1AcvD/dGFSuPXvoEszXMIsQ4A6hRl0FEd1NTxUNQ5FA5ROeJqZXfWNiq526q
nnAnMib4DXSZ3iCFfxf6+dF47SdX2WwB59wLGa1heQaKfLfPiNDHhvruLs0BlSigTF65aCx843mP
XtUiKAuEL1ApJ8W2CZSMYcG1ZvSy9PRZdDXpPklqhtLgCHloLFwJCQWgeSvR88I6mPfg1S3zkbjF
GOET7EcPN+gJ+h79CCnMrnNWjuSlH7nOsb8WQQMlVpj5jTkno8sv4CuXd4E3dEcH3oPbyeTTzuO2
/dzuNG/K02k6ooNI4fABSXCXK/FuoMvejBODstQ5fGrhzZvTJj8fhUArAVxu6Q2+yVlJ9rnr5H++
jX8NFiGOCmGKZs6trl7qdoxxwbxNAE763F8+W9e+Q0OFa7C4UCfdTzq8tMxZ+cuXZursOKYFd1rl
WoOZWjzm13rXlH1yvGdLmTiN8ME4Qc0shNqtC7ZBGG0/HpCFyTlvN6skoKzU1OJC2GPoPTtQEeUt
kH1ps0n1sHKgLex0837MPpINUDH4+7MISNz6GQ3Pu0ZOnxudeSemcghyYAmmjAafY6tbwAl1LdTK
NrrwWf+nVa6zpRYgGl6SARIDlx/QQf+5nXNuz1DDBadLmkpcFE5IZwy+hLxeqf/+298OV5br6/y1
jkLVQ1ucBv2lzkboWUt9g6iXxxG02QFAPJDE3Pmi/5PTrAEAUbCVL700WrMjGamHEmYM3nh2fRkd
XNVCR1nUbGWyLs2j2eoVfe+zLCsxYOpPibMe9u7OqvPKf6Xaf1zN5oYMIJ8H6DYHo6VBG6y/SxRC
liGJirhOphFGsVb+8SC2OwSQiB7yHuAQa0vvRo69+QIfkiiWUTWdfRZFm6Dt9bZyBu8InWD6fYQp
3m6qHHrKUdh57AQV+0bXzjGUptObripa6M0H9zENvCzWYOMegEuge9o4MJwBz2WnXepvmaTBwwjN
5E6FTX6sA7HTXvXTZpHZezJMH6yoAJMKI79NcHuN8sNoTPmeMkMOOdND3GhJIalvTHLhw5i+EegN
j7KJ4LHey2kPRRcgCAGxWzop/xBBYfZUaTd4A5NV4OxtIS4fRyi4dd4cKAnzXSBoeIJJ+LC14JSA
ZBOBfOLqUd86pMa+TRK+MrEWymRktgVOqEwJkXTiUkxOcEAhvH1ynaZ6rEEkvcgaA+owxVDutv2p
NVGxMuP+PZ/Debdh5/pOljApLoJG9y2QLWR1U7xGMP873cJ5l2EbOVIrXfughdcxv1JmVLeD1mQz
iSx2BayP/c+tynDedKidjPmVEw0XYTzYa5UCIC0LQvzHR8i/Y2XMrv+/1fSsQ1xcG3NuTPrSBdkF
RXHosdWd4dWnLnTh3JiC1C2UywkWfq/BNctK5KEGnq4EgUvf+Prvf22VYsqo2xjWX/oadgrIcqmt
C4OnlYn77z0rnLtP2IlAwzylwBoF/fhFZpCvAEUlBoiShexXtvulH5ltjAyOjiNGZDwn03Q1aGb2
gANx2Mmmz1cip+C/EOxfE3YW4GQFCFJNx5OzT20NHB1pnYehi5KjRnDyMAL9DHxykBV7E7rNHwnS
Pjl14Ln9muoasEKQRwyIv6yvf7ugs71nVae7o5kUzze91eLd9uH47QoHvpgqLIpY5H64yRukbJ26
v1JgPDVshpbwB1T8g71VjB2Dpql3PrB3N+mkzQOgeP6DDqm4SMz5l9otzL4r3PQh4GG6H61fbhtO
nPfAI+p7MSDQ8TVBSf/6+g9VUue7YTD6NYO7RI0SJkfiuRNFdwdQIbwabFAeBG1BHMsyZ889VmBb
EPlX6WG2mL5MIDFHSnUjHb86CDa1F24Lex/KwhzgWyp/gy/k3DfwQ30gHeBDEoywndvIaDM5CYh+
lvNH6vRgg6l8KKHtTTvEqM14lxMJx+EMhbI9WkDKvW91ce/ABmY3pry88W2vvhpYDxxIWWZ/mO3Y
jSvb11x7w6EDtIsV3e1gi3QLlxWyzZ2p3oJgm+2bEOgzGtFyO6nwLg26Gz+pK8AhpndmPH8rG/0M
BGEdD+CsHEdiwA4PwQmjrAD9w2oZSx/gIS9VNxLWJJs2LY80m07Wa47S608lkGubfpp+qdG7RdvV
S9dKsXd9D0goUDK3ZZJI4BSMgwOTPQMypwEHc8mmLcDNKrPooYzgdM2hb/Z5+RMKpGpfdTXfhNDl
xcSKR+cK+qIViDl5Wr2ijQGoMDjjkCLIY17BhkUgpQuSt8XPtAZEfcQ/cVnbn1AwHybW/tap99VP
mwfo+8DUK/UJ6V8PdFNxYoyzrR+RHlAz57uO0FmAXPwE3ss4gs7lA0RO5bRx+BVwnzX3wP/xberU
Vz4ZUAvcAnKvhLe3aLizY9XekFD+BLPiqemrh6pBxryXBv87Z9/dob5xlPuFI1P1lBPve0sZJBGN
bOLBu2q2CGottnKDP6SV966fQi7KRtDZSIt+MKd2MMYiOqcBhyA7c+LEVthjBr/Zwp3uGfLnbKNs
dYK3g3Mcr4AUXUZ/jIXfG0/VU1A530D+NXFd6xvfS79Hnnwybo28mX4Bk/G16L1fMO6BxTjpbmgV
/DIEqBGPtFGcCXDkNOE9OvzIwe/BzanCJI89Lm8SlaVbyuFY0wo0tiif/iysijV3wIosSY6Ip7nL
KnvyePHkjEh9FPINPcV5TPt2nzbRbSmnB2Lrr8DG3HYcUDuVDuerVgz8quLGzZCRCQvCdhHv2+0Q
pO5WVl67dTN+B1z5j9DznozPvtQpP3UeQEZTr0ClcG/9Ick3eQFOIcwhTj3ciQG9uGcVwFV6uvVl
fq6TEG/Y26OYQGEMzJemcS+6inYJgE5hbl9YjuOH1KzblIDncL96TDsDfRaCqITvJbwnNOnAS+nU
ntUN3JY7IM81+dPl9L01XYnhKFzIGFtM36G4bQPVgp6EslrgjaBpIPW6aVoQD3vGQDCLYqiRp5s2
ifq9H9luS3p3ywP/GR2egOpULRAlCUAyiu6kTqddTspfZVbesITcYapWGzuWAbIy/C0tky0aMvdR
gQueovUhaVOUN9hDaNt31ZtmG4awZupqcCd5ijYOFu4sV79UU3xHb9ihaD0Wg4m3lZ7Zw7GdHKcW
vDHtX3wCBGaO2FdrYKuILEFS8/kD90gS52X9WKWZv60MAZI0t8faUz8bV/6YNMLSse6zGBnz74lL
X3JXQqrXUie21HzPgTnAukyDjQtFDEpLyM+EJEGkmdr7iGanGjsFhyA4bpqJHmUCb7JEJbeijsD/
mqYTSuD2NqgquZFMPyS1vXfcCLQk4r/WDiZQWUXjQ2O9jWX2wSEReGQRRt3uqgRYIJd9A1LHfe7g
A/29rFx8H9gbbzqWg/AzNhcw0X+awjwlPjvkkG/UTp+e+jZ57zFBNsI2twYbJE4S88ch8tZP2ctI
KSqYLDnYCLH4iCRN63uXOvGfeGngZj+kdEN99SJsScHzmQjQVbLchyMFa9G57QW9KFwqriK3vQ8v
rRvGi2lHBfZtnQa7esIVdezb+waw0q1Xpqe0i7YiRUaobDARgQnB5tvj9IPt1v9xdmbLkeLcFn4i
IkBivAVyMp7tsl19Q1R1VSExC4QEPP1ZWefGzW+SiLzrdlSQoHFra69v+TO4r511q2z/12xlj+Ns
n7Dg/CwEgJImfI/8oXsLBu+7acMY3U6HA7PzbwFcxpGNIAfbH6uwN4cHGPeg7jp3TrSF8YDTTUeJ
3TmsRacOHu4wQTsV6ICJ3pOeJbioZiET84/U1i/CDPJYTPQEltRj0AgSprz/wK0YQMAocIlo5X4U
1XxCSMFAzTFvUVMMd2lzMGMHXJi9zMvftM99MDE1JBu4ngI+NvhtdbQE9c+4cz0UPfnzrW+kv3ID
QDhlAvk/5P6LcthTMbOnzsG7ZSluI8C0is+ikyjnIFZ0Jcym5lHKeC7ThwyjBUijjEbexH46Cpq1
uccOP/mGjtD4dthUQOcBqxuqof4g3M5fDfhpRQ3TDyiP+ABvGEcUdWowrkbCC6zSwoWND8eobnEC
U2Zxxp7VfljN6TswPGBM+kDXaLP6RoLuPtPNXZljR+uaZ9aWO0vh6KY0C1s+H3PmeMeikhkUde4P
jzuvntSHqsqNsEdZTSQnoB47nqWh31o7q0qfK5QNaUzgyDa5hVRPcy/dUsR9N1dAL5oa5qBn8lQ7
gFfbgmsJjhMKjIN23mPwgBgxZe+jYYMMDT90hap73MQ/TQguWmH/chX8uZhBQqUNGaF4q0Z3d69z
zhK/w+RrWUPDUtlISWAjYTOIzNKvDsKxXEBo6VvLrJ+N7SZt37zU6oxpYjQex+FIChdH5gDVJZRF
HVxfQhxoaJTh0KkrUDbTDHWmJsT0ZWr/Zr1E0DjQu6wZIHTrWoQ6xQCGUQun7clwy3suILTiKZBC
vePAkmbg93Uq/iVTwHcDVuPQC6r2tw01qRMLDSk9xnjLX9K823vaPQDb04e15vewFN6zaninzP0Q
pVfEfJ7vlNTvLXy9hYvPN4302bIrP0KM/s33g+9gM+goNcu4cVHTq32AXvu8Au2VdGCIiuAHKJV3
NUCZPKW3uYsCxE4i2ODSAWzPdvcujB1VmLZO7SL+qcVTnVogQRc1Bodf9YcM3nQPxLNcDe4ylkug
iNFHAioPgGZd49+a+qyC6KPq0rir0e4MSeoUtYc2iJmzAjDFqbscDm1jejb7gqtY3pq2GfUDBw8a
WiOvijqE+Khb8oYxRhHjGeOqWXOY8rl6QiVrdUdsyp8LWWd3haDNCxPQnxWGw59tC6dp3Aa5LViJ
hge0pg3a2mM5++Jdkay9NWmOtAhFwHJAYfjwmNuB/uUWWdDGrCGDiMCtm49WZ3UnAE1AozItVCgk
HhKZwKaYqfdAZyw0WQnUNVCxk3ZeaG8AUAlPiP6NpyyIxOzD07qcDWWFssOYiJm0WBHXtpsDuZWC
Km3183CfinnE/gl50uOMN313hAz+vXxuXjm0Lc2elIeFsjUHLDyusdeshJ9XHbfu1vXSyrF8WfsO
ONRsomJnvOk7/wZgwKeOOIhlmxunma9SBPje4uRcczCBptxGXhqrZAco44AU4+XGWTmUL2vfmRJV
y7NyuulNEmnIHJi5ZQO61u6Lw3LBfR20NWy024KDj2Z8tGP9QtwuvvzmK49f2ihC5keAvbNZMqr6
XSDkbgxyBJT0eNXjl1o5aTJiGB6B364rngrOj4WkD2mbXnWL4S/dEImBsBUAh7MGw+0BaANXJwB6
biOZvjIml3I5F0w4r2gchrtCgAmHf8r6Pi9wnLqO3GP5S8kcHeAs2osG10el88YLHPCnmn8f3XJL
qvh3+nyRBVmq5rjBygB1LiwBW7p84U7dVohoCTuYWOWOFQ4Z+x5J9T0Qis5v3xzTPdyds0NQ4Ds7
yzFee1t1RzDdrKPZ9eKBCKG+QcbsP+aDHP2Ipv7wGCgGEUOQZkyFgtkQi1rNORKfCi90AYwNJ7cY
QPJTeQwb9eIxG8i88zrbPjomBaTcoIocyskvbjlXxT7wUYRvj5qGSKFXe/hqwGCJtuZd5XZDFQWi
0DsfbpvzYMe+Z8R9Rqp71Ktmyex4/OjPYxEDXqfC0sr1cSLZuB8qme/KMSvCsujHmwAh62OumL23
x1LsCVff83LmR5umzUeal81BU4bACqRHpGe7Oq50XcWZTZubAJn02MTFHOhgQGTKccgeGGzQQWX1
eyR0KYIawCf3Q8DHjYzlSurVW2Sy6NC5LZLdNWrXBcjyxYNdGG/cqncw1LjBbf8R2KTn66brYoks
M9ubO4HrI23aP7SXxRp5gNCUICBc/oGvE+O+v7hxAU7ermDcyJLSZ1Ep0xswOR+1HA84sj0B+7qD
Y+FBpO6Pyz+3srotPS4RAFUE7mhYfmqmfgic4V94+1eWMrP95Z9YWyQWvQPxPfORMGK4ozWgekHy
b2diMIUzUiM3rnT1z8u/szIKlhrJctTociCKETfYJ6bAVG5I9mxW/W1tFt9qnDXghzxt7Gcr7bYU
SxLW+S0KI/WNtl8Rm0BA/QA5+8bD1zbL8xd+ymALBfCkrvHwMTCwgNiI5q4ro/eXoj8+T26eWgYq
6CuIkB278fd+BhD55S5Ye/HFrU7mCaswsLzAVNb3T5oDnupXNt9d9fSldAv6Zq80KtSZeVD9Ran0
9m0zkOtefaknTXO4VBBwK29S3oEG2u1GO9vYJVdaZaklrf2ZsQCU0aQslblnpfrVBP1Wo/ytBPli
A1sKziYfQhQHNhKJhCH8XnC/uBFMA98M0WmI0lTrz2DkBOnNKYelDDLWFuJk6D7MuJoI+ZBjap8o
bazEgXLwg9g2jmGX+2tl4i8lRZmgnDesEEkAEMM9lgGZgFZt3Pbp+ETKoLwuglrqiezJN80S5Z5J
Zz7a5SOXSHXO43VjbqkkmiY2Wz2UF8CszHFrANZfNhuP/rpUw3fOzfZplteOqeFEWsH4HfcbObFP
k6efce3wAJuc2Ojs6xTvyJL+93dQLUkm6VQtnKbOrFrG/rFrtiFp/Us4/GL0LUVFLci3hkTaOTGf
2tND00YP1IxPbhM9AO6Og3tSnVwwlYfwZmJhZP1+cd9fipeX/JButOLXvDfLX2qOEC5x2bt4g2Gg
kA1kSPrdyK6ud5kJPxSwpMBUNmp6CwISi9o8Zw8D3Jh+VdIpN2q0zg35RRssdZdOWQQKV4Jog1LG
NH8W9rwX4+/Lk2ht8Tj//dMocad2rmwb1TDaMp+UtA9VbvYbE3TtxRexBpImRqWQS0z8Gmi1R0/e
IrV++bVX5r5L/vvafHThLDFhzbNb70/NzmZgxfBo+BWo1Wm10TYrM2gpt8y4k8OV1mkTEbxknMPe
xgg7JC64eatKb3f5S9YaabGntUhFeOOA4yXFpfWvoCjZO8XNCQ8nBjeqy7+x0snOorWwJQQOmPVN
UrMDCh642jj9rbz7UtVWC1zqNsqtk/Oi7wG7WN9X9hb0dO3hi4aBz1XhMFzD3dQlnLJ01utdX/hF
TKRlbgzQlXZZitGKfBiZokadBKJ5EI1+N62tGryVt1/q0Ka866uZYWEfRvLc0+HD79IEzMM/V/Xo
UoKWYkmyzQznsnlqHnoBuY0s6FYZ9kqku9SftXSYiTvkbVIPUzTPv23/VuDSt0xfCiTNIde9Lg5d
itHArgvI0GD4yE738dTNuHEubX9/XRMtVrZgDLzyLMZPgE0hp5bjZjRrcOV53dMXa1vDBt7mZoen
Z7wI27SUYVGlWz2wNjAXE9YnRDeMWW2SOuSNN+o72Isbu8naoxfHJTL6rZwp1huzFA+in18yVD9u
NMrKqmwvpiw8ekvmwY4q8cnrhLxsURwVWGvO7G+MmJWRuUTLA6Ioy1rDd9sYe1wFpGErorlUu4qh
D+Ywy/XGirnyJUuVHoNtCdzQW+y5hWj++B7qHWTG5YPd4JagGowtqNLKMrGU7MGVGXi3lLaJObfP
QU0f5JzfpL79fHmUrn3G+e+fdnefoRS+bMoGJTLfVWDcU1xBDMU/ehLvl39gZTQtdXY+8FIVzbG/
I2E14KZXlfEE56bLD/9bV/9F5LOUdUlPqVYWY4NCNJXeMNJVcH0xkfnB1cG95zEzTAPXiLtyhIhT
5hFwocZ+KES2C9xmOhp/b0zmpopGvwluC5DG721m9/Hl11tr3MUSYEkUJzWjaBMZ3OVQOWo7mpzb
xqk2ZtPa2FgsApmdabsfZmDFJYAuKLz6NlXwuGKVsVGjtdZ5i6Wg1n3DM2NskwHyTbsm+7qc9te1
zWIlGODFidIkr01a8Vrm36v8nmHpRcXBxtBYaXtyTm99GtgDJORQeGJxt0Th/DCUB9dGjt0VudY8
JvMmGGuliZbSsLGUrSoUvmOCa8k8BZEptoDIK9HlEurOPZ+WbK5xsCi09QRHlWKnHIP+W1e9czPn
GfC0teg32mtlLJHFQpA6fTnD8qVOHGEeDcDkd1bXwS+JwN/yco+vtdT5lz/1CG7pu75DDVIi6vFp
pgJlZtPTdY8+/+SnR9vacAlMndAJzbRHpRq82OqNdll768Uc5nMFb11rGhKAZ4CiHti/w8Sr+PJ7
rzX6YgI7qULJAYcYJc2Ri4Y9H1xxUbQRWoWzFcGuzYPFFE4zz2/rvBPJSCl8HPktCYxbAe65AS7W
5a9YG6eLqTzDTBHVRHmdkADOQw3022bz1NEWTC/5PNnpv5d/ZkWC4C+FYRB5UCT0+iEp+fAUMPsm
pThbB9KPS92dzjiUyR73Ba2eVbq1za90/xLmbtAe6XA+YRlBjno31AK0HhvFopc/aaVz/m5rn8Zt
3pnMz41Ko3LT0Q/Km5EuLooJRE/D/5YG/Dqdg7+Et+vabYOqaOskk3Rn9ebRG4FQ5/S6/OLfzOCn
zwDJxctxGhsS2sNwrptgPQiIWbC73EhrXXD++6ens1phlsxzlfB2jqp6PJTZVgZs7dGLyQ01AaQR
oBAkrWInyq0d65vr4p6/3L1Pb21XDBB0q6+gVJUHFFDvvdneyHnR88T6IupZksoNTkdT1hiUs5UP
cZGXRRTARTJxaz5G3WBYtwD66aPnTfTGE3B3KjQKaP28gEc1zLN2IujkAWKheVfpzPjJBhM+wIED
82w9DFGJq7gXsybDuzLy/EgtD/WMXmqeZJGWO1irlnuRj+bOYV67nyEGCbuRu8+OZ15Znf93AfjU
dkMJnHRXBujxEqUgtd6N+Zb6amXFXcrTgmqoVDVbOpmNVxIw2EGeCkI3drhzbPFFvyxlaQW3RpeV
JvoctSh7PftxivoRMaoS1eRAoCvPOBQpa3agJ28lV79eQrwlccPqWMdsE5dONW5xi6GMUD+UjSz2
i43R9vUc8ZYBPIqpUKoLNBcctu3+6Bk2iWrUYsWXJ/fa6y8m92Bk2Llhv530s2rCHPVskwIjex5/
ZIPaOKqtfcFilsOenMOertaJKe6r7A/1t2jYXw8mb2mxNOlOpVkh8PLydkDtJ4ycIGjauohde/pi
526tQOTEkioxhzY9eHkBKRYrheOEczDAefJyB6z9ymLzrlXAsqDvdWJnqMJjt1ZbhE7x6/LDVyij
3jIKF7rshM18sPTK+aaEXeqtMrT8x0AJ3F2XBx9wUY3aeG5R9E0C+M3fNRJlmZd/fKXbl5E5KqtR
pmFJjTrVZ3t4DWCMfvnBK022jMtNOrc6aHqVBAbyF0MHIwXijMMpFd3vy7+w9urn2fJpAeykiVrO
Hq9ushfX/B0wcuWrnz/p04Pb3rSU0ekm0Zy+dbPxw+fDxxmAd917n7/n0+NTxWbTd3Ecl6gTmGDo
WTnBy3WPXkzitA3K2mV+gKpaGNNV/NhZW8f0tdZeROHlFIzQWqBRkKSLioEc+m6LZfB3KfjfLcFb
Mhl8aBfbfFIyQUUVKridvkd1zzRkUU+0EzEPcClVSy/W8B2FIKTmKLVkSE+gnD6PGUFRT3AutQY/
Yo4NFaS7qZPODTw601eBmDGcKINvp0lglElQm+2z0vs9dqUfKt5WsDOnwWlOHe/ORI37oS8px+UT
zEQZ/DVRRS6yiDnBlYN2uZIE0qE+6iwT4GNQGJTZv9W4JT9e2Sb+J/Sn8EPpcyoTuyBvqeXFwWie
LNs8kCLYOMWcp8AXPbWM9DuD+jyjlkyEW8fwMw8LNsDIbmvmrQyyZahf8UIOpCnl2Xv7AIDbAVLf
+KqpsYzuYRhuzVDLyaQLSLDTwhyOQ8+Hjaevtcv575/mNMaSOfV+2qNbYSVRqDuPt28oPL+q5BOV
Mf99vIBxjAPHTJlAU9VHQ9dVp4xwtrFqfH00/X/p4aeXZ1TUqpxrmehAx1n+R6o/un2iBLg5ep3c
01tG+k1XDRaRFWoL7O+DA7HFnG6s1n+3qq/G5CIEoFMheiweMul38747qROU6jeI8/VdWYfVNz8W
sRuqXX9S99PL+E19s3+aMmx/Zw/GKd29vV0eX1+Htd4yHNcpmQoCcXHi5bck/21CFm20L5mCkTZA
NpYJoeXW/cDKLFmG55o4veWgDj6B3dgeRSI7pa8rPPKWwflQOgGkMFhC5tGLS16d4Bq6v9xAa299
Hn2fRlk/W3MBZzyZjJnd7SREk481FfS6GbIERvCOInYtTZlQ2R5zx/1w0mreiJHIX3znF0NsyYyA
3zjw+pDLJqKyj3QO4qC8HUi1B0ImBEoCB25wXm5r8Z1yWLP/286AivJxByp9SGdxbNKjzb2wrl5h
c54G04H6rziQHqrxveDNDndJsRLvKOS8CVh/hJSo75xbrV5SG4D+AtyRPuzKH0zctK4bdumhNWGu
jQQYk3tbZY+pGEEIbMNeijCFFGaiOPPeK/vIRTgoKBlRzKkg0SlGHyqTd1iCRyn+M31zYURux434
k0OxZlp49JOEzqqqYEi1n+ubkcxHQEM855gy79FXrzr7gzr2J6AvIwci1iI7zpkLSc4YFsFtKtu9
0n9af2+Nep9PEGDYvxobtunzKdX5zizLOJj8GLOfiW9Vpd9qBqWNB5HJd8BbC34HaUhoB3Gr0yhr
d7V/0CWMjURY22/mfCz4K8TOuML+Lt6YAfJkmLUxb8OG9qHRdbHrGtEIGdu5ptCFbsVI2xCsiNhV
h8o/2gO0Q9BSAPwzmC8lKaMplWFe/RI0bicT9Q57q3rJOv98+2DCHY+8EOvVMfBvjAyk2QPX3V6K
OwAqks6TkTn+ILm1Pyv6jPap9WUXkiyscg+9tmfusWyiTENZcujMMRJZwt1Tw+sQvwa+I8Tu3NNx
KXeu14RWe+fpkMAqsgFNAtKICi718OfadVDlDmUVCXvHmA7zORysn71zB+uNvYEi4GouYs2deIA0
n/XmHhwxeHp9a9vXtgNN2dFxy0pgJepIoO5i8BBUfberPa+Nnd2rqAMPUdyKrgsrfZuO/0ANG7L6
WYB0cVapzvsR6mJdftMs8ZwXkjshR+61Mu/FEGoIltm+8/D14z++fnRMJ4Q9cuRrLyRUh4AVhUh5
Qll0JynM1O/aX3Z5KIuQfdAhrIM/rfHb4r/NPNJOkgoV54zuLi80f3fFr2brYrfMyw531o6HDYEO
Yict3/wYAW2+nyAziQ2YE+zklNNYAAi8AxoA5UdpasT1AJSmC9O6b6OVc+iMmmIj87cSHJiLqNzK
sqKGOl0luOVCZW0eem0T2eNWTeTfUrSvvncRmvu+QFrfxQnbGDVSW3Zh72ZumZE+FwwiQqNWHqnC
YtEAB9y9nBtvzwF4/MmJlZ1AM2SHemwHyJmd8iVr0yA2ADs9VnUKK3atsqdxdvQ3K5/lTrtK3jXg
X0ckz8YYYmd6kl5vHNuJtvfMhAKSlBZ9Qwk9G+FKb9V/nF6mDz0BZE02Wt1VM2pzQuIbHGGM18bp
eSxbDaehw2RMqvfcDHQQg4LUnLyCiD2daX9LplGfFLTNoFLW1O3C2pyrtzyn7AH27PUBeqcu9AG/
2VVZVkaWavrHjEMjCQ91sXVrvtaNizgDSAkOJzo4+3buyJ+yRnlJBhEv8litf1WRpLfkrbgs6JmZ
4dDc8LaLmlkhEZ3e1pBcbWxlX2/C7pKsghEBnkwLJokGmg5z3jXAvtNblWpfB5LuEq5S5bXEBR82
4al201AASHcX9B3gC04NfAJIsljk4Fd6eZqvfcoyniBjYDo46CW2IOk5X0+jNPWDjYZa+5RFcqFh
3URTA/Eqhe73zrPO2eMZiWPpFV1UYCXZ5XNf/rj8KV+PLHcJWilK6Apr1anE6jxo75sqFK64UY7c
yl+ttdX5759jL1sIH9l7xC8DJP9MmGkMcc5VrqmW+z+wFX/KGlmPUDaTJ0m/Se8D4u3LLbP24oul
zTWNgCMRHQC2/+h7b5Dib/Tv12dld2ne5jDYf4OBgj1i8PnOrmT64mTMAq3E+A5fkOtyPQBX/Lfh
vQImIjNVwQ217mlwH6iryo/cpR7Nm1QBGw50KJXkWHXdnelAMHlVmy/FaI0cpppAXnwTtN/H/EU6
75efuzLKlzK0xgdUtRmQqjWKAepLsW/S6jHvx40E9kqPLkVoOrWBKjnnDsbu6HNYeyNCFuN7CULC
5fdfuVqF4uu/nSnbjKQ+MYAnhQDnVCMte5h8d47yXPUHax6MvTXBU4wg5XI/DzglIL9A48s/vjIR
lqZufuZPU5Zjj4eAPkzrFkLe39c9eRGd5Lg4lIA8yaQYESHqzvBDbzSuO/e7S+US9mAIV7JMJi7p
oWOeoq6pr2ySxX5se34O8ESuEr9iB7AQDgHPNsbS14d5dylSKsBOcjku6SEOToeIoforLIyAHYuS
FkjAy1+BylE2j/xwCI1vsJHJWOnjpVqp6aAoGly0lfA/pqwOjfTP5S7+ut7PXdqYGaITnoEa3cRF
MiQc9A4WlfOOPxRbVphrb77Yiy3R6Vb1ePO2AjkDhu1W/uvyq689ebEPI5CocIGEcV+6kCnCBVAe
BGmqjX5eWZKWam3uug4ULmgYLHVCn1AX0/v/XH7xtUefP+jTlqvZbAAOhaRaTRqgNp6gR42Ma1tl
MWfdyXFGeIgNyTgwqDjHo2mO8XXvvdhxCSGTzek5Uee/uMa9dn4GWwVIKwczOGT8t006sxI5bC2G
JEuzERCCQWOlDuRtTfv+VDOYiHsiz87IDGiiiNc+mHSgkKCaIp5w370DiNV5FQH4Hpe/dW1wLXdn
J/NrOw36hNu6P9YAe+zBhNgqFlvZkJZCONeupynF+oFOAioo70Kb/wvaRuSOaqOvVio73aUcjrgt
qGOej5oSGzAf6ASLOPfg2UvP0BnTUe3e6lGEIAOZvUpvSA/QGtePHh/JzsyYd1RlP0alJhWwWva8
UwPTe25k9c/L7bsyB5bKj0Fi0XH7OUso676DhAouZ10hwyNeLz9/pf+WRlvGOHE/JYibewZ3XDlX
Ey7HJ+O6OGgpjDNAhCxr/7wxTumP2eIPtjNvXKOsLMhLMRzFMVqaJl7cY8+iklB4Q+pdzNBiP/h+
F9d860JlZQwuhXFiAEOuD7BHlsoZbmvCdkZtl7uWgHKFk/XGsXWtHxbLP6gtDkWBXnBTdY8t6pqy
wd9d7uG1EbRY/jNNikn4WI1YgMCu9m5m6UDZXm0cvFYn0Pl3P63SKPbpJyLRx7gEtGNzBHsEqtV2
p0hRw1pGd7d90PWHyoN2xpxcFmtwJfe5WY9RQAHoodTV7yAdgZ6Is/VBOpI8jFk1Xdmw5wb/9Hou
ZXkHZIBEVVcXC9buzdHfOEGstexiCyFYgj3HgAM6sARwmQEFFd5YP+fe3Xj1lSG+lJb10uRjfS7M
wD3uEOk8t2NYiRwcx37kFKug7eofrWf8uTxOVkbg39TYp4bqiWnO3WggGVDedDp2i40dgpy3vf/N
rbn/I8uEK3yQSzwYZfm79lQ8Z4l6teI6Lvdsr0I31vvmFNz0r/YtsOaHGoUal79opX+Wks2pDoI2
F2xAKh/osNaKi9KJFCCElx+/tjAsut+bJrjrwKkmcV0ztFUagd0Vk9rb42J0f/knyFqnnNv0U6eQ
osxGipxjYhzVforSg7ljUbWjx7GN9d2cuPEc3erb9l7el8f6ibwXD9l+S/Ww1n6LWAO2i3Wq+47e
2EFdgptgEyCf53yiQKLS6nD5E62/3h1fjY9FCFHg/If4ERghFCQgAzWmwBvizoyAdKgGFVLL8l+Z
69ePZBQp7ibOKmVAyxzjPne1+AjU7LjRXOTTAzhI4rZquAeCpWtgSy7kqBmK44zpRuH/YZPWVoAw
6kAhTwqwGsqDdDh0kuwcD7c/irv+vnClcxjLSsUcoq248oI2qnJh7mbLChIfJYM3OK+Y95WV+hGz
jfpx9HrvD63ZlIDHRD8mn+V7m5b2IxgaLHFohqucTIEcNgXsySS4leizzsY1gJ/6x84ejW8ezLR3
VY8wSkgo82VWNGCrjgpcNG5M1QGcQJioT7i+6Wkz2OFsyuJX0NUsrlCYd/LzEVZ+Xe/ox8Khxo/U
6LxbAl4r2LNVFiMglW9zX1c7DaeOX7y2jdAhtfo2jI66z0eWAVWaimPAa+cdFkCA7dWoJLHKTN4U
AKbBeszt8tjTZXO0fDs4zvBrvjXsOW13OJmmh1Jw9SwaI90R0bgPA1rrDjKiPDJdRp5t7XQJrv5Q
Q22NvPyYUoBjcd9c7DtiGYe8L42EVSZwcqUkiTnCJIONRnBq007viO6dHU7V9L6WA5LyRtNTeKp1
6TsbsrkIQbUqj+nExjYccIECF1V/Gndp1eg7g9DitQ18EDFpWZYoGhbvad62x7aVwU8zyKYqYaUN
uKqaVZzN2tAb03Zl4izFYRCvtKMasOLVeRs1MPzK4Oprlh8bM+Y8Mb6YMEtJGIzhKJswvm/yYgbR
cnZVANRcKqEL4Rxgy7qZf9iUFh9sIAaooj30FUQA4nb599e+brHu5bj8lGNTBjfM936ZRvdkK/Pb
FDg/Lz9+ZclbFjvq1pFCAbGczLhunIynatzolb8VNl+122I9w06QOV1Q5Qm1aI+Spmq0ixizHQOE
u1n90iPcn2EAB5vLnTJnB5aYZ4U9rn1nyd+BDDvCoyz7yc3C6sMAxrq9XejjUCItY/lyCy2y0rxL
KbCTjY2Pyjl6I3JMahBZfwK7D6l3722c2FcaeCkI9jSo52DrocwCl+Kk/wAr+aqeW0qBK9KV6Tgi
ysz702g/UHVVZTAogf/dBEUD0YqEE0QCkmoTDgIelIBRGhvDYiXKWmp/O19WxDhPVhUX9Q68Le8O
9GxZx82WadVaj5474tMm7rUwYGYzUmF598T5SwmVq9E8X27ztWcvJqOB7KkDL1pEbQHulGMXlPwr
b4eWpoIqY7KhMHJP6nJvqbeyeLzulRfTkGFYwy0C03AOvNusMo45KQ75VG3059rwXoQTZUfqBmlN
mcB28q0CPdJX2cZA/IsT+GoFWZzSmOGNvOnwbC17/qonzm/btLKwVZ09MQIxZwhXcEs9+Ba54UNN
ns9QlQ/Ak8d4sju4Szoij/IilQ+qy7u47B0aZzAIOJhGWx2L2QQ9WJS4zhUQ9rbV1LwybhuHudP8
JFkGEBD3+4PqAomrTZRlli5OHQCM+XtpT81dNtQSZM+CnAhQ0YdClfUdt7l86pEBRNkpy8DStJtd
3Y/ZPfWEc/bYgqypUhrWTr2xh3G4Cx8ObaK8rxFHSFzNJ17TcYfjWhFbgdxC5qz00l/Jyac5kU+s
alEEiUNBZp0sOb/64HNsBOZrz16sF6hZ7yEmxQ4ydncVeyPTv1cN3KVCoSxQX8LyIk88XK/7GaQt
tNulgl23Lv+PxtjPRZMZaBJu9fe8EydmXidtgpPLf1cgO4epVpuNyAEAGK3nObbLLfHouVG/mBLL
6vfW8ksTtHysEuLJx9Wr+1Okp4Je1ybLEnhdialgLl5c8RRc9x7Ta+PJa++9GCQpL0SgUaecyNl9
KXv6B4SwIwNGoS+s6/bDpVlhq6HS0T3NE/zOtCvKme5srpzd5dG49gGLXWW0At4YXS1ueGBnODxI
KwpUR17twCXfZs8SG2ZPwQo50iWLPQbRvGdVg84SIGVLFg5BU08H1NFRB5VkqF4+NapSiI+GKgCa
vcOhxSvS+oNOWj7C10LdZchiJIYAMahhxDk0lZxOBJTXtxkx+x/eBz7i9LZ8azJRFCggMkkdOhYL
3gxYjPsHCX++p9oP+mi0rOK+8XDXjMpyWEcQTw67tG3sQ9kX9d2Qvhr2D9h438K3Y6ca8MPHf6rK
RincfGPP+ckCugXlG4CDQVxU4prdOK+gca1+j5k4NNlNF1gRLbKwm7IQJ987v8XPkchAlR1c0+ER
0EHA9m9AaVwMHzD4jo2RgxSOg4lvxQ2OWa3Ip0NW2KgCav4toJ7Jq58KBflT/pDmp1R9J/MQth5+
QY57HL/iEev0fE7OmycXNU2k4U3Icw/Xot0pGDPUUxGOorVzykz6D0R/N6mRKGL9H2dX0hwnr0V/
EVWAJARboCfcnh07zoayMwgxCgFi+PXvdFb5eG53lTdZdBIGIV1d3XuGCI4lBy2CDc/gcU/mHR/l
N3y7Q6WthIMkm1pj2FCOg58VB8v43lq6uDbFK8/TiOWvflAmbOYl0HHLz6Uh93wZIxyX96ViCZfl
XdC6DwQmCPPCHwA2qnHCGB894TxB4XnTdjivKsgsN7E1+GEhJx22BmrVdr6j9RtsP4AywnkvLSJu
3TTufdsBuIdfe8UiHwBCSFkX9E2Ag2y7VUjUfnKv3MIF1AoqO9ZmITd6roEQvBuqPNTeqx20YTF7
oSxmmB9sm/GmwOnN301tAFcNflhKG6w0GpWnwSi2cpTx5N6cMI2uBd8Nkl23vN1r425ynIipA6Cg
B4VTW0TGHyJIEMIb5ThnYDyM24JLiNtD3pj8kcRGr/i5VW8qP6pJRH0Wq+KqhutCccNL53p+H8rQ
eZnGILTtUELXIqSJe+3sFXmer1zg/QrYFPgWBLSzyPnljPkfRw9X6fLU2Ls+tSKJ+QeyfVgmgYRO
yS6TG6vd2OSlXsD2idJnDZ3ufKPSfXsLmJajjkCJGCtST169rx5kfqUhLl1GuDxeznFDfqDtzYTj
OkTArMc+S7x2lxvMt2h5tLLNVN/PFDAxEaY8atqb2o3a8b7RIZTzQfDbDC0MLmyoTwd12D3zFx5Y
e6wAWZ/6Iv4WNnJieuYD2MkQvoD2sPN9wJ8Zu83uZIMc6Nmd9nPCaJwPDACCqKQv8x9LTN/tbvrR
M8yLEh4EVTuBBytMCKD+tqhgBnIP0dtoniDcB1IHQxbjbzmAsU79bI+P2XKd3joe4Kc1PPKKfJOX
486DU9lr5wEYPkfOzwx2C4XaQ4FwS6DK1jYctYPXbkmKNqz4oYJfiAwDNP2tLIb1GuIEHTBMoe3f
1PbdMB1aATLqEajdgKuodJ9SiP7rWzk+8mo/NLew8cKMjywYB5Q3PRxKusizd2X1fSqPTd6GWt6j
JVwBkpgFwLveekuYocIdhKWIZ4n8brvsKYxHoIvr7ggolPOmf4BIfQkLVcBYk9pBTXybt8POmt6N
2Tl4yV+5iskjo1FX7O23bAEXaVO/TQ0YBhHcK+ib/pMi1unYkiHHavFvAv4LzwbzoBm6iNZdPyS2
911YN4MNndz7aQirPjLPmQ+/rqMejv0UZWILEwK/O1jei5dtYQsUGvrgAd9Mrxf0i73lWg/7ZjmM
mQ69AWYkG6MSu4pBywXKAb+xkPn4AT4LMgJ0tX4iKnT6OsxREq3LXePCB1jeTGWUA0Tt90efTJHx
UMqpsTLiAt6l1anOsyFDJC0FCdAXlf9ovft01DHSlgQYxsjqmpB5xa2y3YNvk31WmdBWXVSnAc7x
V3P129JPjXrrOHTi04cSljmL+xsY5Gz4ZU9OOGUyah0SBSj/QR4PXhpwMeIvaiyRJMPnIr9yst9j
Y4cjekfGfZ3IvgZKpHJfSArMZkFCWzPYKAB8UfXxCawLpKuffesbN3KW11LCf0Rd15AdLJ1v3H/u
KQ1N3R4H+jD2VZzSZ10/y/bQ2zuBamUOuDlrbnRTRK1JUZ9WeLIqDOZbiloNHHBx7hchxGRCDy4C
cE8IA+u9FAer/IWKInb+CPiqCOizugB4u88ioWErIZ8Guwp7y983TIUpHpxax5Rh7tkQz5IRz8aN
1n3sDQ/cHCu72BQDhIoRKlO4YMAFJGM4Vky3NeT94dqDe77BkO8AJvE2rXdgmOGgsG2dJvJONjr5
AwqScVPuZeDHKhCbTmVAoNabWm6MN4eDgTz+ZF87fRNqhzyQPI/8/m6CreMogSLPUBsDxxsmhbsa
BxvJRLJ4+MzLrIF6b3dd8EjT+Wp2AfTlj63PIt3aV2Xn7nph7nvPi0B4Bri6OHIzXjfAe7uVHQes
i3oW7GjVklDn7p7gM5rZPHpZN0LvWjyU6Rxb3R8+NxtwtKGb/11CMAguMOjmQbyM2DBs92EJRDdI
aDAkgEHZ3xe7PcyYwiVtosb+4cPTh/l/pP89K8XOxkGsNQ/E3LPgPT+5Gs08AmluM1jf+tEPMyMA
oc7xHwsEXb7p+L0Nboiwj6ldHUkDxb2K7eH400U6JX9sp9oIODEN3XNZH1DUhEK9eV4m6z6lIA5O
6rasjwEKsgLxrcbgAgKGBAhZAvr9sFM/Nk4Kxe449Z9BR0ZnAtr2hbOh/ryjDDrVASDxywTX8hxZ
kw9l/VeRUwP3VP2Q9/OjfbJZRkqZhT13aYTpdCx5ulm6YZcWbtwO9J67+MqaXlf12EBsTN0z58XC
EoAfHarpf4bCv4OPDFRjVCSK6268d51io9HC50uLBTT8GB0RQ8UVXA19l07NXaHo99pHf1/38k7y
6ti7/QbGaFcgJf0qOvV96EFO8PWNn5ZQP502S+n+Kuxi7zXQfmUpAr7OnO9Cmuu8FjvO27ju0j/D
ZHQkfZ0EOrVgBxLsWTb/HMoBo1Xfkda5cSAhZ3KZI5CUV/BaO9hVT+K8hIAsE1SFRarQT/GX14BS
NBJq749gcO5aBuNu/QyjCyuteqs8/hP/MdtBlJ9tc1V3O3+Zh5syBd8gDbCEVbu08App0F23252p
SIXKuuhByAAee/xDhg1rTmd/4dh74yPlKZx0Ch3H3JWE//LQQA0pHiWWtYzrEr2/E8g8KnP9S7vG
T7hVWRuoTcHoQzcokWlv3AI78weC6dcFbKrCumv2kkLIvKi6awIF9QNu93sahRvZBUzGoDAJEw1R
qKsMaWZsN4ziSNGRuIPAuO3UHUK/f++meFDqodo8Lpi58Fipd9Djq7GZwSFFuSpuiHkIlMM3fpCa
HfE4ucYseobandiotpqSxiG/MzGqUGdZ901rAV2Jphxiq0AaKLwy/V4ZAgOWv5Ja0DsC48b8JI64
maZOhHMBKXimPYSfyQaj22QdeER4Vj8HoH7JB3DKc5jDoySTU2z8M5+yECZJx7YSt6yUezSbEdUh
RZvNhm5njFjsD/DTwpnhV+rDgAqBCYZMMboKV4IRVHwrCkcrx6mjoe2QVrYgKgFXnzvV/Yw1b9x0
O7DyOObTfhpKCxyZgMP/5WTCkrt8iJYGYa9wmQBpIE8IXAZDl9p0E4yn3T9FO7SV8KcBWg4GOThc
QUYMOVjhFvejCsbItEzfFXb9QHS6FRYrIwm7kz26J8M+sECjZ47CDMKxvtxrVvjxsIjuQJeKv7De
qfba6vwjdOsVIF/CP/S6Elf5pHCM6b3q1PdRXN8HPtRn4Possyur9Gmi/CDblazJXjMSiKcCLrDf
Wh8KqjBUKYQDF6bJ2/YlpTWM8wqo6lGgfiFe6V3TtIKuW9NWiD4Qb3hHNVj9tKxTZcqj/Q3rbQsC
+vmA7as0cWax8W3uu3qTQlUQumI5e1dtdyIxufa+BbDmNdOsvMUOtdz5QTXvdON2Ny70Q2/awOeP
JQBzD7CxSqs30BVUjoPGBM23Rnnuy+eH7I/Lq2yNyxYwK+q5TKFq5B5H61mlGzVcQLd9XKViwaq1
W2M15u6CS2fZneN9r60vVYTZGpbtlCXxlt5qrxx6nK0HcI388dfno3HukVel1WXpYIVpFWkCjvRx
SfsX377kNX+umrEaDawjCATCnuJKGORjVtk8Oal4Ul2xHWGbeqEw+PHX9NYk+dzqpmC2BkC+se/V
1lPfQEbNu1AcPtWAPyqErQaHdL2c0a3BG1igufl9MMRDoBUs5kUd0xzdoxxUi/jzL3GmabHmqY+L
O5qeoi5GYMUT52imbjLm/loylxyFEewXabCsuK7IhSrQx5/eW7PWDRb21HgoTrrwkMpe0+D+8xc5
80n+oor+qQMLexE2d8F3QVrCw2AYLKRIKItQJd++dodVoc9toUqPgAcgsrfEHYijuomc8vnzi5+Z
tmtFKtfyFqfyQWhSM4SXtnqOx2xT5dvPr34OLv8XBfrP6ABsYbWo5AFbBR5iF8NDsH+Ez1J37Ltt
kx3FJRHDM3P3r3PuP/cRjsZqtnAfEfi3SpSHAkUSM1W3SLHvyo5fKIie+9irRd6U0EtTHigXWqq9
7BhkHsfdUl+qiJ6bo6vGEinyqjE+skYhwaSzrERycYEbfSqUf7C4/36gfwbIZQ32F7REkqlSIimF
pQ69ZMDL150TZzkKT1TUJLJN0yRwTf6aipS3pqlTUYpRAt14NeYoSFYo3C9td+VlF97qjMCXt+aq
Z55NtNC1uPJFSmH2qdT826+87CnFOagJ6wbO1VnXma2Tp9kNLJaYDNH5QrZadVay+DXfFS1ONVy0
sLmd0rmPOzDm3rhnN3sORhPMT5iPchBZ5EsPgbU3AHDUa1lj4w5bq5LXjCBONlZjRUh0zbcux3YL
xDS6H1Q78gJi4uN5x9ZUH5/mZs7KTKMhJKKhxDbeRRyV5s9X6ceLh63JPtk0sWEMvPaqduJewdrP
u7Pki109MXDPP7/FuRc43fqf6cclZwUkS4NkREEW8Oqw1r8rdSG0n7v4KkDOjWnmLnPhw4tDUChQ
3eUTuS7J8rW2mb16eGbgBlLWwDZZSwv10gfhtFd9ewEGfGbNr0ULsqlC/6nxu6uCgY7tDaeym1Ps
Px/2c9jWtWhBWk3wA4VG6VUlSrovIOP9XjeGwl2Wky2fRv4NMDe+wfRfSDSbjoPGW3YB+rJAYD2V
tgrehGzgiVwaQIHCecoDEkHlYqwjAzePS5TUM/JXbE2rGiyvsLQZMK5pCJTXThcRoGHfvFcewY6Q
xd58IWJ8PNxszaFirGLzWPAgcfr5KFQLe8lLe9C5abjqMvEJOLSceeDMGfmSsnraNC57JXP5NYYN
XbdvWzk3dlc5/NCgD5Hq2zx7+XyafPzkdN24JbNIM4km2aFHBbdfnC1Le/g/TtHnl/94zAHc+u/i
x4HWyX2j2IGXFVo5TDq7wOsuPPvHCQxdo60809nZqEd+YOShdW6l38aBuF+KSw5PH2+clKz2ZGDT
cilhLZpkts2OKQDG0MCGIfOLbQ9L7A5+9weiwyXUFRY0xvQw+xcSy3MvtkrHp0LDPzrFixXzvPd6
aMBn5J7hAOeN9YX07Mx3X3fVRw/G3z1f+MFut615l8sUKvH4+Uf/m3r9f8ZB1331wqd1rf0WHkf4
9CR0UdJlUQfw1s73QEbbupyjuFXCd1zBe3tCR6bRopFQzPCK30UGzRELypuoKg7qa9aWdJ3s2kaV
UOFEGcOhTbmxq8lsGpAqL+xxp+3ggxde57oep+goA+eVwMxMbaAuUj65QJ7ATsdbHnqb1/eZmSC0
8fn4nvl268wHPIS+KnuWJxUcom6nZiR/DHO6K25z/0KsPHOLNXaBll6RcjLzgx7cNzWX31Kt3wNP
fIl9QNdC2gEUUWs+NW1i+9Td2mphO9TvC8hKZM6FNXTuDU6//5N2yH7kHtr0ZVJ5MBxqNATv4aAL
0P6pRfb5dzgT3P4C3/+5hcU6PozgpB1q20HJN/XGXTd2+ZdSG7pGLnAhUYxcxioZ4IsLd/I238FT
2YQ+r/L48xc4N0buf8fIcc1kA8DG0b2HpM59AFNhwNQvRJgza2JdsDC96/eDI6pELK3zSBh0+Zin
po1uc5iya0JCqBGYb5+/yblPsYqY1O8NFybnB8lzNLuFmkLRjJecf87E43XFAhN1yAaCq4MQhrbg
bQq1G8tX6C8+fP74Zz7E/1coALYH7qRMspEBwwauPOIi2zA1X/jSZ8ZnXaroF1NXKUWz2kP9Os7S
YTq6rBi/pHBD1+J6RBlN7XZRyTKCfjAORTQMiwqnArXazwfozGRaH/LNnOeyVkQlwbw4Gzc1/l0F
xgSK+XYL/pLTV/a+okALfH67M8kzXevVmbmwl1r16L2XMKMPU+PJ9zZo3P3oae9e6aK7H5DSJDlT
031VcTsP/QkwEFHR+TA1rLajPuXFNh91uTOF9o5/7Scqyr465qvkRAbzWEM8p0yg1qCzcBrd7ECb
3L/xT7WQz4fh3KivVlXrookJrROVtMKm+5louavTuXlX5dx/r5q+RzRV9oUa5Jk1sK4XFBmMFSCb
VyZi9oBL6l0wK2g67Dzh8q8F7PVpjsIoGOe5OUdIdZfQE7YNPkX2NfUeuj7OEdqBwDLLOvHRne4g
RrCQ/NCB2vn5xzizhNfnOW0ITdE+axK/VGSTUskimtfLhd3m3NVPv/+zl81DnvtVJSD65qABZSDT
m4AF9DWtBrqWwBpT36lQHsExoHVlJF2r3qjRbS5kE+eefbWNzR3lFvdMlfhNWkOkiutNzq1L5hbn
5uVqobXMAVwIqL6k6/vsbh4GGxA1GEHC9Wm+gOc89wKrdYY9dylT12pQIimWm8mHJVNDMnVhb/x4
FZO16JMN0Do09nmTdBO/WYj446BzHAOJZIVZV/BottFd/8ocJWsFKLDZYETG6zyxR8a3QwPN6olM
S/y1q59e8J85KloB483ZeIchCG7VDJ3Ptr37/NIf7/AkOP3+z6VVljGhFQA7rZVXYT4uLO7ndDpl
LG9wyb2QEp27y2mK/XMXatu1lHXnHYpx3oOh9z61/XNAqkeqzebzF/l4KpHg9Ps/t4CJrAAbFuzl
Plcl0CRtFS+jyL4UQMm6pQhqdECXLK0SpX37Oje5tWciyC88+7nhWa1j2eUel6APJbIFxpGjpR8J
qzAo5gdApjnjhVzi4/4TWTcZXZ1W+ci7OimLNn2A20G6MahTXBXDZO2AKl0gUG9N0IT2G/P2+Vc5
feD/Px+StQ5Ui8kFVUSDN5PpxlIaHkU12vPuhYXxN9H64PrrIrGxh96hVqsStM6m26XzDXBIuVFe
yIwLMxCSVo9l5gw340kav5KmuZYgVPyyssHnEbhj9gJspCzve6sZ3+SIE1s8Dq53KYZ+XEkh6zKz
Yy+ySwtWJyxPxcbMlbPRTFtQl2TVNbP79sboOt+IgQ8cJLb8kqTOmUoEWYtOOdLrIM/Xo/fRuOZ7
I0rnyHIOLJ+QC/B6gOrUwP0aL6GQ90eTQNexTXt/C7O9+h4uzPMjV8t4YY89I4BC1hpVg9OK0fJP
WwnvAQj1vYLfL6DMxc7oDLFtQ7B1LkBYCZphAhDbgaZrWzaxmrw2Zua0+0xsiUyQDxd2zjMr7v9q
r8hXDGp0IhksAMTrrccgVUKPnXfhjc9dfx2NVD0OpU5F0lkt4H3FvOgXD5nLjnZOfXRMDVTf5yvs
zJ3WfHmO3MjHYbZIoArpbNGZFVFg8/62bEgPU5ZJbr90H5/8N772JMX7aPTRbHYl9NE1XQRlLoBL
nj+//plIsRbMAlkZEKoBaH4Hk7TIeETTA0ibF0Lfmd3BX+UyjKDAZixcfWzK68yeDg3EqT9/8HOX
XuUwGsqIJh9rkUzFD2YD6A6J2C9dea2LpXLwW7ugxZBb08ECZTqX1cPnlz4z2mtlLOOM5TjNeOjA
+V2m90Hz7NCvTX2+Slaqai4DYjBRWHtoAZTREHguw5T9+PzJzww3P62Df/Z5qW01aw9fcsIebCZg
nqBD/bVLnwbrn0uTUVZASVUiKWwRBzkUi6Cy/Pmlz433Kh4QYDqFBTxb0tVZOIJWQZvX7JLc0Lkh
WS1NZJtVVwelSFwqABSWObj/5fDVR3f/OyoNZHYrb4K+CB3pHbaU4yj0YZDtt89H5kz8WmtjSX8s
Kk5GkTTp9E24vQsOSQFyySIVlHLrSxW/cxsiXy3TAUKp/VRb1kGPZEimTENoNHPLW+jyTVswY/pt
ia7kJvUCK3QancV53lgQlMrUfgb6GIj5KrjUoTzzzmuFrMWjArjQTCTwGfB+n5ibRx34SD1ycF3C
JdX+wWOzjFuUIUJE8yCSjDgbS9bLtkYpBSfJQpZQSABe9QG0cHMwRF1y+P27UD/IqdbiWoBZYRpV
WZVov1B9lPY+7yKjavbLk60XyUr7UEtJBRDgJXOjPJgKkKucGXYhjvSvpWXByKqzJeY4afbEonSv
FdEvTOcdGCu1Lq98i5cHUc5mw/22/FGUXgl0DE5nN6VfOC90hOp3UVppCIFjfxtMDjmAiDbHhFjO
luPfbaBS2L0qoBweQUhWCzTmGTKaxtMMliYW6lOyI7fU67t3zgv090tt6wNHNS2eMkA9sG9BrwmZ
2BSXk7Z/qBO6F2LuprnjwxBsTXNsCg0+sAZys9g5gGrGbT1PoAH7ICvMk7srPLBSQt7UaSgbVj73
djlEDeASV4ag/Id/nV4NdVXfKgg+7IYuBa9sDHIrggAKfdCBxXc59EyeZjLBJltqcSBiGWIq0Pdt
LKCJe9oPV3at3Z+fr7QzYcJbBWbPgvCNI5oyAcVxZwfVHsjvCzP63IReBWW1lICLznmZ2LS5EWlx
XQfziwbAndfd5mtPvwrOGZ8l9llUyRiTzXbJl/THAszqhXPKubFZxWc7KFrf1KRMHMHvand5M5m5
sB+ehvej5bSKznUtqmLMMsTPfoBOQeu3u5rOARoOMGJLeapjLcAE/NoorYK1r9IptUdSJKUE0ycn
Xh4TqMxf2CDP7GJrXbvOLyuRsinHq7jmvjP81V4scigaQrefP/+5ibSK0lPuNSXGCcwqW9Rl2GS9
2QrP+zX7k3PMmXupx3QGpIcmzH93tYqmow/yAm40yAIkP+2UO6fi6V1dLYCXO6QEyQLyRMlCuHz3
Zmiqa1v6F6bbmYFc6+CNS4O6oGdniV91iA0eP9GZJiW3FCaBlzbuM3N6rYHniqFzDWTiE4gEeCjd
DXls1TmPP/9S515hteRTnw2GVr5IKguESTF29zMILy2kiC+kTOcef7XgWT6DubG0WWKNQXEAXAN+
D8PUfm0qs9WqhAj4yCCojwNBegOaIQDXQX6hpHZuZFZrkOYWPAc6nC0rV735qoFjxJi+6tG9BCw7
NzKrwwzPUEoLSjz7ZFlbpAO7ZrokZ3CmXvHXCOafFNh1eKfgrZgnRTMjU/W0Y1+htQvUviDpNzXI
+ViC6vQMt0+09ju/+lIPhNDVcuQOgJl15+fJeGJ6951AMZJDPiwmoFp8/3zGnoktawkdv7Hhil1z
kcyptROeSEPMp3coyN4MurtUqj0XWNZ6Osq3CDAXqUxUVkBtaRngTTJwA6cb0DKuUwBqNiqbczhB
wZADQnrjyYeEL7l3+Pwtz2w3a90dtyUtI9TCSArmgL7UdupAs6GdQqCdoFZiPHgrtIq8fH67M5N9
DQUwXp6WhlOJSIYxfVEB2Yis/uK7rEIAxJtL6RojEgEWn2PMxrHf+g4+v9D8CXrztUBDT8vsnzk/
lcBrDzbWKzhCx8BL34kEEffz4TmzVOkqzKihd3O0T3Gk9Ee551CeiwXtLzkUnynorsV+dAVAH5k8
mXTEVUgae6CBkW6Hi9ZF3Nu+FdoZyNmDXX5NFYmsVcz8Qmq/dvG5gWRCOXPYjghBqVSbz4frzOQl
p9//+RSqw56ywLskaaB1HPCfbm1B+K+NXAsNb6ClPr/LmTn7f664kzZNUeMuTL0SsLMcmCcN3Lnw
DudOmmvIojJwTHG0L5NUg2dc/shL9+iDrQpfyjAlxY+qf3JhrwTvmaifB5DahysPNhtfe7fVZK7d
gExZ5sok66r9DJwA5OQix7lkGH9u6FbzeXLkLLO+xXIv000q9ZaiYWTll07GZ5bLGthoep2O9ojp
1XkS+061Fba8kIafu/Rq0/SlZ+G0ukgoK+g84iOUFgpg9784pVZ5q+pRH/U1kYgh1t5plm0FBnA2
iwspxbldZY1a1Ix2PGBY6Zn7y3fBmNYkgpNY5KDmm4nqOoCHbVbh/CleP59HZ4ZrjWTk3OVy9kuZ
GH9aHocF1RPoeC/2hcjunIb9g1PRGmfnVWlqE85kEri/AqeI6Gz2TQ0+pSg2U9uEnMtNaWRMLfud
LPpC2f/cW62S1jE1VQvjc5nAxazXL6N9yQHo3IVP6+WfwMUriw8yx8QtBL1pyAyNUXMBY4RP5348
WHQ1d7kDzYGOLSRBzhC8Bt00P9jjKB9Kd4QNh82K6id3PKEhGAlrl8gvUUBygwZQU1Bj1bC1gNOT
e6r79hvoHXpBoSZfYgSK5R55HQP6nuTs2Am3OIihUEd/8iGWWKFfAe0JwbtHqTvPgiIHr35WbtFv
ppKX8L8TnrufGpNC6tRd3qteVbdV7Q952Dmy3tJAZeD1B0sTkzaFgkAwQuALgifkuScq31S1K76N
RIBTSg2wsQxA7LbzIPJTZ/2u6xu0QjHXdx5IJmEw5Xq7aNf/xbFZb5Bl1fHMrBFSszyVxw4u5FcB
n0dQXEcBSv6MBaKGEZpqlJmnRVXVrqihgLAMtY4g4coS6ZP6p85UdRR6sVG6L7wjqjD8YUg773dK
PUgnIROGjZ8ye2jNu7BDVs5mCYwf6TwfNrWqgKPnbdNuSJaCw+AEXQqJmTrNI5J6AvIwkIC+Bh5Y
3XkexykTIojBb2oc96aunD/gzwMq5sJlb4COwsbNPXLbzZ6OFmVMSHsLHpquD5Z+6ufkJ9TpJhOl
bjnd+YtrfoPh4CcDXDAPGm6S2yGbAhP2Av6xoA8DEUVZdlMoMcaz3ZghKhhTIhrhC3ifch+AU6vz
HuTU9PcFqdUPypp6m6L48R0otr6MgeuC/2JbV/s87Yr3wM84DAEFRQEPki9QUnIKGC4WPbM3tqfc
qCdQ/QqtUVX3aJ6aSPWsjr2xqMH31lmHH2cFbznbAOA3p8vwDT7Tw7cGbbBYgy1wwCzthlA6DYHw
CxxrN52Gd0Rf59UdOPzZL4lYfbAbVEojN23GCKkOOFy0lzAPhEhj/V3O+RgJkDSKyKod79aBquWh
d5ou8a2ivGFj03vYC2tMGJyf8M0raPKFpEfMgQugDaWRsm+GNxQUm10W5BAucrzOMdDv7fLbBoSu
pxk6V7EPMnkBDRGMadgMI/R5YPzXRYFb0rD29HidBifxibkHUxhKEmkFwBLEM+bN5FQk8iHEi3QM
2JM9rPCGp6Uop3c1QYKGiV7/1tj7oNikMWxh0DCx5zmcCWGcXKpodoTB39km3UoUjdAxbsarbGH5
UwVS9RGMbn2Xe6AYRF1Va7mdq0y99erU8a1gLvyH6QEVWcfn9pYVHk0oTu2bwFHpo4ueIeRCRP1D
itHs89p5zbu6vu2hD7YvsGnez41F7zT4Erd6tuw90RPZTH1HDqorm22GZRXXfT7FtCBsbxq32VHV
ubeyyuxDYUkTuSeZhdIxM5zzau9mMmxnRqu0t2lVsxtpG/3LL+oxnhyWPipqz9j74W3m+suyw3P6
r0uKmh/rQD2rXHhlLrUPfRFYgOAQEPsEUhEDbRKnwZIJweXvdykx0NLyeJ3BH3IyQUzMGFzbwQCF
e9t5bMGWDKHzUGx92FFugf8aY9DgKIeuCYg+ELRQ1sbOx2Hjy+5mknL43Tg+2wtX/WkDHKDE3FXj
PoUKwAZtbRSnJzruR14zOMCY2r8HusCF1rRF/7TpVOysJYNUkXbbIZrRAT+Og1C/IeU2PvszGa4o
gEpXElXsHYfSJFwrRvA5oNOSlE2rjrU9OteAgJaY3qUdKSeADFRPPfe2Tgu1tVAy2zNYZDwQOttP
lBF7T/MKSjS96qvvFnw7YyuFRxNkc5aT+wXl2zQNQC+yfWgQoOkKoS0cUHLi0isJhuBmUEy4ITRt
QImdRjiqhzOi/6sjS/tbME3FdSZdqGb4Jn1xMFWvM6SYOG1ClkrNs58sLXbVIW0tiDTMUFAQttpU
VVbcKKtuoxZiPxt8Yfld+bmdzB4ZYEQ+tMeFCSADinzyot7XEtpq6IdAYaE8CpAXrwdiI/bYqUPu
jRuAHFJk7c7yMmjQKL4cLKC64sHJu3AWpHnDPaHloLoAleisZD+CzCruGRUc02ae5o122vyJlp0H
4boMolAQv7YSv26HxyZ3oOHItdhWqV1smScguEW74Fmg2vXQImzcnwjpOwsX33Jvsq5nWKtfyW60
oFeU5XVYct6/wOseEhKTHP7H2ZktSYozWfiJsNHCIsbG5iJ2IvelMrPyBqutQYBALALB0/8neuai
mi4Ss7zssjaSAMlxuR//DoAqbtD+GAPmnKmXiddeJergmix5HQa0cKwHroRNbHbT+kN8RfOgOg2k
z06WTP2XsBjUbdKlPlhbVf0r5lreMreSX11d5Wd8IBi+ogk9jrlHI5T6IC13u+7kQ/R8a9Js/FZ6
tT00fg7My5Cpo3CI985hRtMdHD3aeuNpEt90wpj3tHb0UQyZU+2mJA5+ZTJoINWawq0qaHZr8xJi
W9hDVQ/UdiEoSODuUF0lL0Sk1Dk1RSceUcK0V8UUeO/G7aeXQYHmQSVqdir1wRiTMBLZSYwuDTtZ
B9k5YUX2FmD2CigJGLAwDsuWsFTtPu8ljFrgWBoZh6fHOHUAtnGsSw6hn0+7QbCfWQ8CB8AY6OcB
4Qozh9b5ETf43A3BOA0b28ocjRajwCOTeufDtAzkikps21Qj7GtYDQ7A0TwBTc4PJSCbKHgl+pDo
Mn11Cy7OCmiYKC2HbAeVZX3wAtYcMeUFo1em6kNWgYankc3cTVBJH8Rgmm0JiMvN0EtrDmnr5ffS
A1pFIE6fR8Cprww6jqhf9BPohRycVzCkRjOBXt/rTZjG9HrEx2o/yBYAOrfS1SZGyxJ+mJfvLLIJ
cPJbBxESvhtbG1gQNBLR7WITUjyYJmxAbqLjSZuc3IxdPvwA13260hTjsyzheB6Nr286mdBHRpBC
eozF92CbhAybb2jZDyXb6SgybY9+q/3TmNb+nUtag4cm2lPTNUGUjG6B8JIgTwdpoNg1QU9/miRv
7xQpsDfZ4ILQ1o4lPubSvNVed4kKXl7sW9TDCIhvRXKdEj84IOHIALNKVbG3tqncQ50H7W5ksIRm
ZARgLMaXR1mOUnLlpRZj+qDfA/mnAbPqvEG/9W5eEvjw9gLUe6/i9+2IJNPDADLYLQMAyKh1VdNP
uNUltyp1gJDqdCEg8MnwZUWV0e6LQsrbUKa53ouYqiNSrAbyx8qvMSvtjEN4pcHmcwwAZBCo7rq0
BhSvzQVAi2UC4CNNmdqpvOcW1Y8BoBitkVVtpsqkF7a7Yts4D/Ijt728TWo//CYZiX9CGlHtgtwB
T4Vx8zBBF3kSI50O1UQ0rNn5yO4qj8ob7uIYNAVZ/8q6Dvo/SyfwfjAwSm4lFoy7JYj6b2U2iCdK
mvBcsqJ5TuAxNeIpZHCFGwO5A3q/BgcgD64MGcJyhzw5eCHMmaq9Lnv5NskYJ0nfc9Q+RKM3GoNm
uhPFpH+5hsCvCDIs+qszvX87xn11+f3GuaY8Q4aO1h5qi5COefiOpjCnzIKpOnojOhp17/A9d0uM
2ZO0vArCMd2BwAs6jwImErlwB2RaQrsNgwX4ne9bW20zOiAvat3BKlxu4r+06vLrQubPIU9g1J1Q
CvhbC2s4LrS3Ea1xvyQpPHKuCKqCyAALAxMbztSdFdw5Vg1OEilmG9BtHoNsj5qV+6Vr6LYuzTnF
CO+p7pzwzVGJvkCesukhsTp4K2rfbgkN+LHB6PMWhXv5CNvb6oqEqf2KBMepNq2RMLKGYeZXX0xA
6Ug7Tj+RGVmQ7XAaeHcxJfzVOlnmbzi+wndOwfk16ej4qNqhxKwXZY+ob5BzqrwMzD8/HnFHKXJn
F6Zs21bkzo0X19kt7wVeU2MvKLRjwNvq1qEOUIFh3h4d48YAzQF1CvZXkOxSn3WPdetUN0HRT69Y
DO4+wT4B3kd2JxD5xzNOWf4OOXW5FbppDxqGyfsWB7ZrY9t459oxeBl6M96j/U7upev2UREOya7B
yQRNo7wCW3FgZyeQCXA9qtgpEsKvDMeJLWZD9FbnxXhQE+EYawx995QgyH9phiIB8HNSjzgUhztm
3fEqDhNz4YClB/THgY3L4+lFasWusNjjq9w34Rtql5AlYaYY4sC8PocuAOwcFmXHqvfjcxZWLrys
rdkWQD5FKVy2vgap0z7VZcmyDSCv6gQ48LRtNbXH0Gvo9yDVAIqTkHUBkIlV89zDzvuKM9bfIRvy
ww1PfUM37gg6HxlwEi18XmPU++IISeAdcJEM5HDWybXpQfps1F2ZQU7paEFq2KoreieGS76I/fPi
2dQ9OPXQ/uhKnnw33QVIaMxYvWghL0KuDNg5nmLyE3C5Mb22pKnupM0gik2dGJknDQe1j3vIYnCu
vxxvaV+nR9ViFciwt+OO2KTblrUExolCSJ0BWfviG6aRsQmDZK6kEshycyE57Rscy36qgthHV5VF
dmwDNdVIbCr+gvU3vdjAq6AiCRsbbwME4hoHbhNv6wvPGqaM6UaUaRPZ0DOIvoMG5BL/IzPdANxk
PwGaoYMxqstkQABQoXPdjpjbGgXwiiEELq9Klwx4u7rhG5iUNhjYASV9m+ZZ9a0vKN0IhHSgVGN9
xTCyuM/wmWmBuDLTfeFO9L4gmLsHSRZ6etSB4eEu+zubSTieNbys9vieTt/iymQ3QZe5JzRn3TsC
25lvLaInGsYGKDfwdqAiiofqAGhdCreVcUJmIZSDE6yivM/gXZ9RJH2E1tvcBA5q/7mtUNWWFzO5
GF9kgHxBqwtKvKOtCe307hfCQuVHm/7ghe2Ub3uUW8iG+H1Tb5hfYYxBwk90EkXUJ7UHCrDO0dZK
ybGvMnXSuTt+Q19bbHBcU2wzcsCv3CDTB9EXgJaW7fiDWw7YsMUUAaSWtNh7Nk92dhL1oTE0PHIE
gUMatONbbJEAIU6igJ0A/XuNyWazB4lcmw2Qxf6JJBPQaXnWtndIWqtt6lO2g38onivG7u5L8OFS
HElSh215G/NvYO6AOOkjJHcD9JeZG9RR4QDGAwJenl4X6PWcKKRHp4Iw88jH2p75kMfP9VTkqC64
frknlf8mbFodAwy+HPgQ0F0QMn5EYRqEQ+KoNkrTBpW9LgdwGd0RitXcy0MZJ809XABAXZWFfMk8
5V7pPM9OVZKYF9Q3k60KEKWrEfWnru/QfhiG8ayJLezG9Vy5w/FQAm/AxAFH7nqnMHazHXin/woD
Bkx9n8bykJuYo/XW4pQBD5wcFYI+wQA4bNxv3FaSB6t7fivRF2y3aTHWX5E+9w8YnwaWsuhStW1k
X9xAXNfvlGTh3uDYHkE0hGpSVyZRI9t8J0XvbiucpmDgGFbfjRHgLSrQoZ/r2OPg7Q7ulyALSpQE
PMTQtoJuSmUemJZm+gU1LzDBRKvmWgknOSG9YofQOPkJu9tCEA2PdJlz85rm0n8qU66QI2U82NXB
RHaiC6or2dn0NmsDfwubx+DJq8cqQnVKvMI9s7718wQSWwPwrU+D6t1JBvo6eYF/sqrHn+9rYEEb
1/E2KL1NB1Nect+UpOC8ej1UVPGYvASAQZ41xkW+pOD/PTeDq79PAbNR0Nv8BCCd3NegoV4Z8Mwf
vQINggKA1qisR3UCpxJuXqai1xyOaLdNCWs53pn0joLGccWURdAK6wL0M4u8ARSu4h1bOr4d0VHZ
QTEBcmbtNziOh0F+pfgUYP8U7SFOUr3PMcaLQt1kDr1G1oiJsV++LuKNg7LhbVJafnTzwN0VTNZf
4SNUHJymAsjAu0BJG6c+5EMmcWgXBlLqsbjjGcBQtZHmOxxwzUPRBOKK+GI8pSRGMjaNLmonXoi6
OPYLeQxLI+544chzQ8eg3SAnTw9gDgUvcoLWagxG/7E2pbdVg0LdLyUd+uvKTtUFqmripwrHqr9k
WqpHR9XFPY7c6XbIXf0SWCJPqFCy7aBov89RfzvEfQdzvjqL6YaErnd2ZZNfeLk6hhFc1UMtoXD+
kXDkugH8OzsGtS9PmHvFg7MifCoBRNqpBHsdeEec+ooyLlHo7fy9n3nky9QD44PIiCLXNlBc3HOa
l3ek0vRKEcrPhPABJHPPieAQ3Bw4BaNTgw9x9jDVcJvQEe948psy8qXtb8Y48JHz2KTfIIyTXVOB
vKB0LfaYY3VuGtgcRv2AOdLB5+RrNWqQzmUNbG2RqJ8gQhNMK0y5+0XUPgjIKOTsurYr78txSu5R
hAJ9G8gWaF9bmMsQ48ebS8GVbrg1BjhjNkw74mUUiK8seI2hlb2hUA4f5dB1wBfZxN3Q5GJezcJ0
vG584bMNqiDFfhSCHAk8so66H/DxrR0xbrVFqxM7EdRWWIq9Q15Vvg4WabEFqfE9Vql5lkOYoBLn
6Btj6CW8J5iyET690VlvnvB1S3HSh/pxQCnmGo6kMCrKIUbvUFS0gJLakp06r9LRMCQ4uTNUvUP4
uRw8QXH6AyDjO+mhMyxMB+J3CdKTM+ThI4jL6ZMP5zGxESw3T+XYWHLLG10fuxCiKRP7fb11fQr8
vhuUz9bBvq66Wl0LChF4iSrEvWds+uygX32nHTeMvMCRYN3zfq+kh7J3mcP7ryhLYEb0cKxbAa1m
oekRwEv62KCI+1LmBr4tiplX5Ux45Q53JzhI9vkvjD3KR5x5xQm1mva6LZFfBSblXzIQmR9QpTab
EmKr3RTn8Q3OcvLIRD8disY1oOLE7DtEmNPRmAZF11HoyLZNvMOJK3vM+jq5Thykpbx24ByQW+cl
G5i9l9IpDxbvOz1ywLGKA2yDESCNrpCyahz0MH2DFZuBV+XvkeAG3zFDaYDF7Iz/VZEgIPeuwgPe
lqyMX+hQ1ldB5eZvqMBg6gEFSO1humis/QPHd+bNG7mvsZH70N3SXPRvgOj7zzB8bDAPDYXBd1Qc
vW94fckXQUowPEVaBHcsNOaEdeF+yajrYi5Gp/yFuBauL3CWTjclJy/xBF5yjoEmH04DLxDWi+rU
Zn16BcLndJPmpXPgGt4xY8zUX6Yg/lWZu4XcMRm3UTtxGDtgH/NTCBD/cyU8+1QBqHXGUnJee0PU
l7atg3xz4Xg8YC5nOPmjzX8mpFfDRk9iQs4KGRmuEZpin+hG3od6MF9dEMIBwh3oX5iDG7Yex9jj
x53HhRazO2ulTkiA4TmAziNtydnY4YHI9pffTytS1YVO3dzmbUqFqmGCJ8+dj6AXCC++a1CUXGmb
hn/u1M3ZFaGESZlnHGjumvbCp578a5hNjOexpTDphbxKfkUFxf/SsAA+YU4u4Zv48WNb+F3s0jv8
rQPpUd8jyLHQIbbuAW2gQ0jXzHSXLj1rPyrQPno22ktXvomU39xzZFYf3/XCy2azl+0I3mYB9NFn
ze4vxVIP3RVLqs8tpTm+Aj3+po8N2r00yDa+65yKGuJevbKSFsQqc3ZFQwNSdw0mFzqcWDd9AUK+
HVHicoYbBKN2x7GFVx7TwrKaUyyc0NFVShvIbvJQPaFInHkITEXbYl5hlPdT6sDCoCmL+hVATvWL
F0StCUoWXv4ccZEQ1oMAAkGJCMNpJ0BF2DlhsOZWunT1Wd8cR1xfZxn0JLnC6Hem+dYb7BqDa+kF
Xf7ob1siLZs8LIPLxcMn6T2pqoq4QSXue1OtCd+X7n+mhyGGC/A5WmwNt/vpOxnwJXRtZGXp2rMd
rVEmntIBL72ldovC/aHSzsp6Wth2dLajw9DhekTX86zqnxM8iKj5jvteufjSfc/29CA7R/m1ludS
8F3RhMEOU7b157b0HJYhMbPqdQXuPES1AsLdqflZBN5KDL3IQP4gSpnzpZJCFjoLcOcm1tcwQY/Q
ifvGU/whi07GpyLeHMUhNU4ZQk1weEHHNGzMkfaPWaNX8FULisA5ikPYuJVZHKdnDDJflxKjp25X
v2Pq40cRJ/eWprcACTx8/EsWtheZ7d08tw03NoGiCq4RaI6E4ktrM5TrC8rRLQdpEUYYJX38+K8t
rCpy+fffNnM8INmqUFc8w1r35JSYmhD9yppauvRsE1c1CIYSRdxzpdzvSdFhgjYsV5RbCzuNzDax
RDRjTgOPIhaSjaL+rejeMmTMHz+UpavP9nGWliNMkxrUgOJzB167i0OguzbtsfRYZvu4hBdBDfSN
E2nhw3HH3Y+0X5F//fm+2ZzMoQ28nNwMT8XVCWQlFyubZ5OPKwHozwuTzWEcrMzQ7ER19dxmJ4YS
gZmGnUe/xCgh1YDkf+bRs/Dyx39bj4NfqQEak/Ss1XsiS5DvUfglK/yhvwPxvyMRm2M5uB+48GnA
akcjBg53OOfemtE6VwY9C5xnEavRCZi2sLYd4RmFWmtRhUg/PNHsP/55f375LLy8ud9+HpQMfl8J
6UQm95pIxhy2QEGxNn6z9P5nmxkOaWPnZ2Fyjgcc+3pQG84WRa8jjKXW2OdLi2C2qfWYYOh7qJ2I
ZiEGX3KjH5wcmgrhiObKHZV5Am6JrKSCf2t7//S+ZtvcVtDoGMsxxdoodg6F/Is5nkZRU+vzAB4c
zISCIwRusJVimGpASvUNqpp635SwRc8HfeeQAGLO8HFM4ejWwF9z46FgJNvmWssCUFV+bhsdpbZx
N27Am42rvMdcZG/e1J8hzrJgcbrXdSZ/YVZ3N9LyOPYwRA4nMsG9yVMrO+vv08Sffucs4FQXKvM0
WQ5T9pEUWxK7Ah0HM8L4xkvqE07tI2x+ZXYdY3onUmGjbsDz9k5UwTgkBxxn60Dsca4wK3lv+9Lu
sFnZxvpJv219DHA6TH7XXZwfFM/Sq3Ho8k+u51kwC7Mph9MrdaKpxBwXnkmf3fGRrtERFmyq2RxE
4jsBpil1zs8Cerq70Yx5BPonWtuQ7d51EzZSiwL3Fh0ccGlswXFUGDE+V0OnBogbdEvUyTn89EaA
0CtGIsCcxFVu0VjbZGHqr+hf/5zgsDmOxJ90Eo4t5pph8Dg8+m4NSSmEHvBYUynbFaQcVjbEnw8s
bI4fmTrD1UTRnMgxuksTAuIS6ZBjQngW8q9o0Z+acTgyVG0/DlcLAWUOGLG146FY5MRR3H0v0I+u
6juyhsJeiCRzVogUU+KhQh5HyrX+2Rt49QDlTX1KKjc5DWjvbIq6X/NO/XMCx+ZDuuhOQBg5TDH0
u72HRnnwhXDvG4aIvk8Vu6cBvvB5qFeSk4Ug/y8wNFOQprDBwYBQ/ovC7k+SYg1esfRGZvEX9kDC
qSyJo96ZyDapRP9UZxVadMZ+DrTJ/oUMQYzIaIwXk6LkmSaJ2gAJqGFUhqkuiTI1Bl9XMsSl5TwL
e6riThMLEBY4ax4lOAEXFfMDGZt7wrJv6HHfQ2TzDcObnzslMDELVy5mUgXxgjgKePae+fGPgUOD
FQ6fyhvZnCzSptZv4BMWR6WL7gy87qAAQFmUr+RGC2FmThfBSJtXNJUXR7Y5TTESMP3O1StCzspn
aGHdzhEjHJ+haWJ48RolCZbTq9H/HBgFfed/5j2QJ3TwuWB4MoWMfFDqIRCEwqBeM3Ve2BZ/2/X+
lle1od/HKNXFUZELpCYo00wpsEhh8e3jQLj0aGaZFaOQBvRKxNFkoXZ38ynfqylewxkuvdjZpk4a
gGM8zuNobL43EMnHDDXN+wql6o/vfunpzNKooBdollWIfuBP1dC4TEWUfs5iic1BIzlmLCGHyJ3I
ARFiV9FU7zqMtWzoKIP9x7e/ELznjJGAQFBtL41z9K0rdJnVMyRiN4BvX9E+fSyTjYZCa+VvLTyq
OUNkSFQ2eXREhLBPIbBDYf1T0u8f/46la19+32+LNENXMMTkFbSV0ovyqdnZJHwIZbhy+ltYo/5s
j0nwW72qxfaF7gQttnGbV+nu4ztfWKD+5Rf9dudTNXqkhdAg6qouEm39lrLJhVOwwF6IwVb5+K8s
PZ/ZJusIqSrM1OPb1pY3GAlIoOxnD30Bz76P/8DSE5rtM21jKNuhKDiXA7iebHww2l15+Ev3Ptti
pVtWAbQ+EHy3b4WimA5orwsbPH3uxmcfyrCoyRC62GRTzI4k8w4JDb9+7tKzT2JitMydDiklpe4e
Pb19E8iVZ7KwauYwiJ7mNssvU7pCPKXVm+3MofSfQDzbf3zrC3FhjnuAmYLnlRpxoWuy25Q3P2BB
cIeBkBv47x1ZPLzmvPncp3EOfcjyzNRmQoQuDYuAaNhjKu1TE5TMm21bpD5lJpIkjKATbqOaZd5m
dKZu5caX3sF855Ze5yUBbhxksm0J/8YcMy/1thrWkoaFhT8H5XGFPjpHVz+CmQiHe3IL6Uz/yWIZ
+xdPoqK9x/M4jgRk2HDQ3fNpjfC3tHpmOzancpI5pr2iuLkGnWHDS2jZ2wZgKLt1YS7S6DWrvaV3
MNu90AuF/gi72QjgxTNzxuOgkkdASB+8lhw+3goLkW0OmBgnXwJV1SJ1I+UthpSuRLZGC1h4wXOG
hMVIlT+WiP2sGotn6zlil/BGvcYT4tHHd7/0J2YfRpdMl288Fqma4MF6McoCS1PgXXzu8rOaYhZD
3lxTPJxYoioEO5cC0kMp1+qiS3c/28BBbv2qagRO/4n/XntmhKayhil5hRGfj3/Awtt1L3/5t88v
hMNozfjIngfOHlXXnD1SrJwpli59+fffLu3WQ4A+IY5gLZCyEPpkcDonRbMS2xZW/pzT0BUKSmQX
p9VEYMKw+Rbm3S5ntyx7/vjBLF1/toepURwKPfhyo0hx9LBgjHtfFTCbJnRlaS79hdnehZ7poudn
IhJBDygb7jxrwZtyeILXXa/8kaUVNPsGF5jqUZgoxulFseZLOkzTa+IVgBlkgQw/d4KZCzRgtxmW
E6ZxYCmTpltP9NmPxB/8l49fxMIymgMsejedROMiba76LofSa0h3RSz4ykds6eqzDdxBM1YzCA0i
WKrD7rhGCacZ7Y+Pb33h4c+xFX7FStvWI9iAvTyF7auA1sgvwt3HV19YP3NqRSgm6guYG0cN+xUE
j8yD63Vyx+xKY3Lp8pcn9tv2xXYlRNeQDJZEfQd8WGBwvGvuZOzn7/FUfY5Kxea2W0JjuiPjJQJ0
desVzwV9CIavHz+gpcc/28JkaGqHaFzacR+pf0P0c+etjPgvLZvZ3jWaxkpOvgMpcXirsrDdtE6z
ph1Zuvhsz8ZQ4ndpeInJXl3sbJcA5GBbZyXiL7zXOZgiVxQCOZY5kerldpDxLu2+17LaONnKql+4
/TmIAs7SPGbGoAuZ+OkZNhMYksjMWg976fZnG9YiIUwTD7cfa7mpVLEZ+ifdfimbtTLoAvqazR2f
/NJzCAb94ojETQ21JuaBmEyTLQs0plWVHMkuwWDaD6MGwD0LlUJ52uZRnTr1w9QP3l7KCY0xx9Ur
PYCFdcwu//7bTpQ5A5+C4ieb4nUSsIe/qe2vj7fIAvqGzWlQ1sWkcysRRFSOIcpN2YXOQ6NCD3Ou
g9D3bRW7EUZugteqvKjiG5r7Vz6E6yYX4asKmP/k1l6/kjEsvVv+zx+aVGHOssuT990JWlXAFQry
Uor+WKXN6eMfvPQsZzEh7m3d936F1ByTa+kUbzRcCqdhjbaztPZnceEyKuDD/QdH3jZXu8oHkD3O
8zXv66WrzwJDEKbKF0mBVLwpqm1pLdn6orUrgWHh0cy1d4Uqu2kKsBSywXkgaf9eNN5Dl7DPReO5
+C7okkBOkNdHXGHOGurxrJLojASfvPtZXABVPa1AOkKaMPoRQctyk/QYSxTe59bmXFWHfr7TK1Bj
QA4wQOziy/joVgM9l0lt3oJ2WvNzWnoLl3//bbN7UDpXYYdjaRek7Qa6gasuDfhGuMH7p3bA3ACQ
AaNIkgCLqK2yfltAs7CJCcMceq7W3OYW9vHfwea33wARLcqFoxNENHa3cYaDL7gcJHc32nn5+Ecs
7IS56ZXvohviFGEY8aq8V4mHmsxaPWbpBcy2cBHEIHz6IoiCUOwbGm+YNSeQXFbW6dKdz/ZwGIIp
3mHZR7zr3mTfYcp2XGMa/W0R+Ydm/1xr1zte6dICswC6D+JTLmCVnA4FB2ZZo6mN0Tt6zIMAAI52
I0PrwLPBq08lybp+ixo7xqElJuOApFPU3pST9VeC7sJ6mKv0OqjASuMgspgylA8wXateCuP7Nw3T
5BFjUMH9Z1YFnSt8LBgmjq3dIIL1y671LiBau//40n/38f79aOlc3xOLyVPgAMF9FkTr6xEMuC0E
mA7GZqpxk9Yi/WWckRyEa8Ux72KCjyMGwUyhnTsHEOfnBBonaE1xexFL22TfujFYBA74BJ0D8kzr
0vxAnJ4fkhFwLRXk/LEtrXzLTBk/djENrurSXvq+qb7N4T2zJyF4OgUYUqiaE4KZX1AqxnZQW5mV
ch+bOH/tOkHOOQ3DU1vX5D5p6uTZ5j0mWQsZnHoeStRDprrbVASndKvJuZXCjzCJRF49XU/phpih
fvcylQLD0SfhY9Hy8dZvMZna5yq4Gac6uw8awp6dwplgz6SS2wzN1XxHU0jQJi5cWLa3GUpe5eDs
hqmuT3h+elvGPaYxZaN9vlHKyPsxMGWNYfFx2PVd3XQbT6XDe0dDjNgq5bqHyl7k8bQopusxAAQJ
Q3v2dmj6/JBiJPft47f854VK56YTVADvo4wXQEBHrzEqh1HQdlflKbzg1+xKl/7EbP9XlIUNhqpg
mOvZxxTmdFTIQ9qV+aYI1zjCC39j3iw2nde7XTIG0ZB2D40jt9y+jyG9LtqVE/9CjJxLYn2OwmMJ
M65IQQvUBb+AZt1WmLL5+C0shMi5JBaoprKeMJ4S4dg/7AUGt+DL67u7z1199oEFpSwzYRGE0djn
e9bZKOef4wizueK1D5gnIf1Gcun5+mgx2QqhlM+PPRFrBcdL3fLfYYjN7emKyU/qGrk3Nv1Qh5sy
c9xrml3mVcPK2blNy+INr/P+XA3lGmJ46W2zf6YkRVhkGIoHoS4hflQ0dFf19qYGx/BzL2T2wS1F
ysvSQ0qetEDfjKkowKkY+Mpi+vNeYGS23yg4M5W2Ba6OcQ9obb0rcHEeem22g05XapGXHPPfLwXx
9J8PyA9F3sFANsTUbhccaj9tT6TOMhCXKgOwHJAjqWrsSiL657dB51pZuB2XSQ+EWNT0A7/zfGDE
uNEoamdVuPK9XjgV0rmWNIfHn5ocFUQpuiQ4YjfCB8elt3fElzidDQ270qa021iO6R2GiAFBa+uh
BHuwFfGLbCYgbXsh8pVS1J8DAp07xY3gzWkUn/Bd153Z01K0tx7l6pNZw/zU2dRxJlkpIk8DLq/s
m8OzlTj558UHztc/F8YFTTYQoUQUdGKLsd5tIe8KjXH1/JOLYbZ3aOPTJg5LhANfhm/oFrSPvsDk
PbAGSv/6zP6k4WwHEZDLmr7Gj8AQ09bX5GEqhpUXu7Bx5hrMDpyXlDOJSI9U8G2CVyvKOpXZFWGT
/Kgm2h1VVWQrEu2FjTOXUlqfOwawMkQCWuJYnhTAL8KqDMW1BIPKnwo3oPP9843DGNaLE4NwM+XT
g+ePOxr4qJkCmWZXNTcL22EunUwCCnSKkCIasvC+NM0dqfuXT73ruXIyG1uI2ESKBavLW84thorJ
/nOXvvya3w6FyVB0Qwz5e6S68Q6Dz5BIhytvdileza3OfANDOtYkIsomjLttC9E122IYsxNwD8l2
9P38OigJ4AANoQdqpH8gaccPtaTTxgEuc+cKn//8+HcuLbPZnh9V79Vdj/Nj35ErfDpzVOVHCVZS
8tfHf4BeNvcfPjdzsR4ya+Ad9YBdMwZH6mebnPM9y7tjpu+b4keXPIAfustM9QOpwsonbuFXzQV8
FY7EbUFTL+Lh+BDbatp2mbEoGtvPReG5jK/0GL4lFDE+w+dtwwi6MTlL1mTwS7d/+fffFt/Q81Ik
yJUiCFy7pzxRzgHz+JD1hzFbqassvpbZAs8kBjsx6OFHzAY5A9k39X/wnvAOhENMjlWO74ETMtBD
M5kOxkiyftIs4HAkYmkyfi7+BLOPGTggteuIwI1EH+hDGsdqU4OTiQMln6BBaFcC9yWz+dMSnC1y
BipTX4PJElnPFydnwKxEGCNF79KUbgvqAkvMh/oNDoRu1EltVloLi8949r0DBSwTtQMHG6QgLpAP
WZtiBNnv6jv8PVtuqCmTuxDwpQ086iEhc4KqOnDfK58wXa/2H2/Aha/6XDSIkTZq0brlkbLeQxP6
x4yNh7gOjnW55o27sF7nWsEcYCXrtSG/dLc3AL3skXYlQuw+/gFLV78cLn7bDSgpdPFgBI+yatjU
xAcn+qawZuXqC5MVdK6Il1y0mSdyN/KZrgFOQbHaOYhMZICGGwxM7AsfEyg7lXZF5GEc8b4CkJIe
oOTNu03PQFfCXHysd7p0DDSZeQazGsxrwwqk2Dlt4x3M2Caf++DNlY1xG6Nxh80RZbWHsYDCcfYA
Ja9ZYC3kN3NxI3IwVsIIHQMVFRQQVm7DGBg6c6xBOPT0l4/f5iW+/GEv+rO4EwOuF5vUhauT1S8p
EXozeubxc9eehRPrgpCSXHi5AXj5e+/SMGlo+v/ik//6Yf87+VXd/99Ntv/7P/jvH5Ue/0PeefXG
ca1r+q9s+L48lQNw9lxU7G52MzRFieJNgZSoyjnXr5+naO+zxZaPeQ4wN4MxDMMSQ1dY61tffJ82
iZh/e//H//2pKvj3P7af+c/vufiW4LW6fi5eu8tvevcz/N4/P9d97p/f/cEr+6Sn8/K1Xc6v3ZD3
b7+fK9y+87/7xX+8vv2WT0v9+s/fvlVsle23RUlV/vbnl/bf//mbtA38/6+ff/+fX9xu4J+/7bv2
+TX/5Qden7v+n78p2u+6bllM8ImM4KpwAn/7x/T69hX1d1nHoFqmapkIdGxFiLJq+5gfUn5nHlXj
vFAR4f/tH101bH8tW7+r/LVpSSpK1Thrym//uqh3r+Xfr+kf5VDcVknZd//87f0Ko5hnWgpiozIR
Lhq4mnZh9Ufd6qkSlKuTiTdq+dwnH0lhvKlt/HsN//oJF2uZaiN6o1WBd+EunurMrugtp8Ubnjow
hs5XxLvvU2gyn/JdfJJ3yqf8wbz+qBPh/Wb99Ro2s/+TdVSZosznmruE/WY3p8Sp3I9O57da2sV9
qjKvCpEi3vUv9PmYlKpRF8yDtu7kjP50UG7qvbSL/SiITprXeooj+quXeqXzUbvIX7zEdx99kayA
6r7MYZOTrU1jR6m+0/P+01L+c9X8vEouqg9vD1CVVYk4nWWiQ0V4/wC1uTKiTOQ9LYd0L7lNEN6q
eySP/daR7ToY7ND7SLngwvP/9TMvFg4aGlmrd3zm5KBH4kae4PT2N9X+WjuGGzp/f4dvjTu/vD40
cyXRYI5MuWxaGVOzmDkqFscFg+08DV5jn/g338uO7KXuy+jotuXUu9Wb/CwYbTIldms/H5A3dX4M
V6ane4P9wQn2/jD/8wnomkwxXmF3XuZkAUgZ6DVZkCkzlApjw604LtOPpmy2xf/rnf/7Uy5cBxUx
s3KKw8WhUIQCYdCIV1LNm/6o2f1iXvVft2PqpmyIKKBfpqBaK970Ifmgwq68z2bwiEyT3djjjojN
K5zRvh3cad87+eH+7qPV9NeP8l+fLV3mDKMczU8LHVxH1q9V8QquhPURtvKCDHJ5f5J4sUmQmS7R
GuL+kA0NNjun7CIvdEev+UTE+lEib8vR/Pra/n1HF5a762tkVShQOWaQ2K+FIwUIBNjdrnb/fmf8
5WtTVNFUTEnTTKRj3+/9tGuHHE3YxRm8x3Efu/sqaIIqsDyVDSDzmYkrsB9Tp3Tgt9sfbMy/sm2K
qsoMVTLfz1TW+08XUXKaFIlPR5VL6p7XjyaR3mR73j1HeoVBP6NlCz0AqcCL9E4IsyI1Y6iyaHq7
477/jvPcUjx9FD4LwJyPQmDaioO0eFB98ArfOnEuPloT+VRGc5kj5Cbf3xuMOEMoZn10FBsZXvcp
De2os61vxfXqG/yV7My2fTt6YY76qq0/Tu7qOR8dXB9exYVDOBpW0+QKVzG6k2fZ6g/h25Tbkt99
fhQdy5bs81k56I/1c/hNf1QOVqA5sffBGvtlMVvSuydxYesTA33TsuUaBq/em4tdlV5xPXkgZzAQ
+8j+NqCY6oxwEY6yL9vfP/j47UH/8iIUjjY0SmkPvRxLQEmuE6VKGzlowqDd98cwMIM+9p4s+ybx
LEc6aIf0HJ/Ts/QD2UL/I+WlX/fYdv8/XcDFKpfbLA0jgUGIwSn34x6Yz20YSP7wOf6kH2ofDpvT
ud2RVWDCMEOg10k+PAJ/9WAuLuJio8MNQCo35Sm0rhnUe+NR8nkPT4unO58iW3dbb+z8Do1gdvxH
5+8v9tmSNVVXTNxaACm/BJiy0YPsAD7gtLMweZRbviNBJwL2KfMPdh1+98XbNkQZXVVuFquiME1x
sePTiLYidFVaR7CoZqMDUaO5KDWRbQ0F48u1WN1L3VI9pY1iPOjdiHr5okti4sGnU2J/zuKkP+S6
GWuOTnfx4GmmXnxN02zVA8Pq2MKgLCsbmcWvgzR/Rig7BQCzZvBOyqhcW7gxcjXTQVO3kjNPE423
I4PafsUk7NcUNUrBX1dprndRvGbNPiUXrKI+WOVXatTmnrpSDQQ7rpSnZFjCh2nJLF+mNeFKTwyV
s3RaE9VRoml6Iohk0SJOeSjqML1X19IglJxbcqRibELsVmMJXQpmqSXEimV6fOxOi0CzTdGYnPtk
1F+WOioMtxAsWT7JQ6f8MFarRK2RpjXphaBeExxrZIzHa7uuOpvjOIz7ok2jdSeScM7tAai6ZI/h
kiGvIMekDSyjyHNnajNTsaNGFKWdMXRFul8UA7qOLirU5+MhO9aWkt/X4IieWvoLbtEbtfblCEMr
Ng3FG9CvPDACOJ752dJu5lralUKKpD28otAGwvM8G/Lg9uOQWDYzF+XiKJbVkY6w+pnfJs2W03el
EduE29l3C1worFXIQl9CvQ1fjUGcK1shrUjbSUYr6oqoP3rQWaryGWtRDo5UGfn9WA2ZpyAnnCnI
lMZxYe3VXgqPNXAwu0+F4gvqd5ofk7vyCDmR6h1NBZ04rfqBLCcK0xXzFEfEzBGiT2YDTo+pp2Qy
oZ7HKdLmcvVkLTNbDjGVTZf7LpKYR2mhWDrV3JPf0MobHXXXUxKGmq1UU4p+OnLK8rr2vloDVIgt
tCHzYfraraHi0Ot9yuPiq65qS2DRfOEiHa44SdsntIYUXmHOiR0lXeuqozrDwhKDIi/9IVWApqML
6bSZIFbMlli9YPeyMAz2WCx140QdpIEG8c3YKYhwdQoxy3RuwqW5tSJL/yx0YREkSts+5ClkQa+x
BNlNSUKgcm9SOpDM9mEMtc5Z5nJ0IQXkdrdQBQ8nTfNBHg1ut2SJLyCTuofwDgNLLfV9NciaK651
cSimpXL0RVFtM6fUPIYVGzbpTHvtx8orqyn36rSZvNAMkXxZNdmtepknpjYo0qmgo7KBGU9jRg59
LgQBWPysnJqw7bymtQqnLwrJqQiXHRR41rssl6JdBqTcrcW+sacu07COTRYMYyIdwsFsPJX+SLsY
AQUJCdrV8txBuxUFKUYEaeS9dEI53s/5gpqriPx6jwifP0hSvWkBLNcwcMbAqrvuTlt5J67ZxPkN
zIVNpGUUi8FucvAQjKLl9tjVYkCHSGk4M2V3v0sk8QpwTvvQKyAj6ODpX022Xg0sLoS2gLKvfhy7
pA+iqFUD4EjWbm7CcV+ns/kl7gzhsctq+azxFZa2EF9XzZQXFCCH1W17vfP1jVCTpRrLV6V+azlT
k1qOMQvz9RrlI2LGUXZNPAX6CQiG+r2M1Byp+Ro3bhS77BsGTY1tispg56Re84tKXXxZbwy/DtvY
csJYVx5oxkfYVe9z34BKARAhwg0R9GvGosd9G/XhF7E1r8tKyB1SZNPrLG4wG5YdPCFzdQvU+w3t
VbSeqzWxDfUqn3q7txR4YwCiNo5OeW7GK5RYfBBV6Dabnwmj52O/7IrxJjRapw2vhwkZ58VFDMdO
p08RuyUncZZ+k+ZusUu1Yo5IlXbi/BAX15QhxfBHUn8dq5tFeR669E6J5BuG7TYdIXNLartr/AMw
idck6YQ1TPzaPE70MAgLgtxLshP15Rimx1E17HUUcUNLe2lOLLJSgCmm/8gHXwsRzJfqz2PS/hDR
2I3z42rdM9TEiGnRIx/jSxXokaALaVQJcuizvauKp3VwFdURwp3EsSJD8UPcudfSu0lrA4mVZsyw
RDL0wBzCmNnLjDzzukXo76zel5tAjV4yZBN2GROpdjpIo1+WoQXT6qpPm9Y25+arNOUPk0lmd6mS
XUQnV10Id3OpeSuK/ejnPI79M5Q4O9evcnVfllC0pmxvVtXVYOzaKWjzO6Mp7DB6nczXWH0WTNNZ
OXTMCBHtRtqp9WszGzfZgKinCqaua0mjKz0WefIbU6M+LrIwewSRKusHJtMJEXsVrRSy1nmEhtDV
J3U4FMsPskG3SknVfr6JhHoHoDmolG8lxSPH0lesFxwhNWF9Vzij0dWQz86YgXHjkFlHBxayLar3
TZYFq+qt8b7rz2oXTOtNJ3maHKzmbsB0ET2b1ovJQENm3BXilz5/QlpoZHKUI8Iuy+e5/5aCBVjM
63iyzlmse2PaBUa6YOqVQ1JAVsZ4X2lmDyfQNK/WGhag9NzWACGUa8H4lgG1EONHEcUVI3rpwb7r
3wsdedX8rCn4IHESKDX9G5ZSYNgDpTyv5JGttbdjJs77+hNpXbeE5yyr30SEkroxWABChhXC5tdS
9FUXzwLegmm+jtsZGa32koacmO39xE4RvTxWd81wAkMnJRMoqu4UD9VXXDu7aZ9ixt/UXL7O6+aL
NViaXZkyRVPoi9OtIXfu1AMF0mkNGK8q/a6Gg5LXqulYfVEfsnhQbTBiJz3rwCzdIVDklHSr6PXZ
bD+Z06PZ3YvJQ0SGDXWKPgc3Zwn2kkRODt6RKsg10ld59RgBv4KelQKy+Va0hSPHiS0vtxbys2Hj
JKXp6Cp9nlVEQeJmXG7yVPdlNb1p8+l+NXu/j6pTN7cPdFf6bROfrL6tvE7TD/nUnvJOBVKkqfeS
Bd5qbk/zkp/rFX2t2rq2QulBndeZBWM+xLp4W9bTo6aOUNS062ka/LU2LScXVWlDtfDEhBwWud5U
kDh64xF6Q3xbdfWExUyZnQo9Iy4OtDl86SEgTZLpJavsp2icoj2IvH3tqLB+bLo+Jc/Msl3amDdR
L3xJWs2VBglfsV9fc0X6HA1mdRSsjW5JIypSbGYfrC2FHacUe3ODCqT1dOgWiS7JFUyN3iyLYFuh
KNwVloSdLbRcwXAPccVwETREnz8mDoKdvVPLsoyxr3NbX2TonnStAUsBi5ciybW3cE2Thwqqney3
bfgllIaGLInUVXZKubu4MjQGqdFRjF7C2lxlaFsrLjK4u9m8ReChnRw0nlTCA7pK90I2Fs8w4mQG
dEWASphVxocUW62UagWsbqXxLpUbIHckz4b1pm0X5UuzDMWnEGiJZY9RWHxaEj3KHdQM6gls0Tpq
NP82wpkuxRVCe44CzWdkYloxtAvwXLAoTThEuoMmmCjDxEOV22lktf+UyIMW1FLf4QKXGgWxt9j0
/+NCirxll//rQsp9UkbP9dD+XEp5+5E/SimSqP4OJsgwTeJEJN62VtI/SimSqPyubSGsbmmmKBpb
q++fpRTpd0bz+WYiS1PaInzyC3+WU6TfJfo1KX9s/9VlmdT2/6Sc8laa+ymVYBJ7WNuHA/zUdQ7/
i5xOkSVagxhoyYmwXocK53pb2VYXLyAMBK8ystyxoGv4OlwAe85VDjGzvjer9aojFp2Z2mMF7hpB
c+auBGEyuLS2ggXWCFwSwe1RuDRDKFZRq+/0Kv+BQii/ArsQj40rzCG7YNb91EhrZ9TzY2WouxV6
TZ0wEBVVpZM2hA9mrkEG0xxlKJxO46OSAp0zhgfa1Qf4dG6EzJtW+nra+wymRYa8pjnjdxih7BQJ
nkIsaDuL/rGufTFM2GTChrEQZfgVI/EEJxvY+4zIckKkeklqytFZBKlH93v13JryHeOEHILaLs0N
QtcBJGl+3C6mQcs/DwVv1frTqJawuDSn0QrP5EFqkauhdBEmJmDV0klmNRhL9U7T6kc9r+5La805
pgYXAqrdT+Xt9ruEgW3d5U8jPL1GfDaNwislAUqJdBeF40lfXuAveIKQeyXF8jK51iwU/42HJaHb
4dwLvWsWHS7UuW9dtCCdmWkBUS+cKtZ2s3pWtPCQx7tGApsSh59EZAeDZotchFHN9/S92hpC2pZl
4juo6m57u+Zw20dpQFlsV4Qm2XxQde1gukw6Qa+VGSBpFztpyiMcg9ZepvprN7xU4kvGkxKk/Chm
+MzKWSQk0Qvd4Sq3Kxdr9KOBFwit5qiCutPS6hbtmttlOW9/tb2a7QeXUQ0iUQ0k2BrbxTCrgHKC
vu+b6DvUkTsr7B637x+F6ETTyWMmFKjB96cY5IuQNjUHQOEQrXjm1iQOldDeyIgLGi1cpC6ru2Ua
UXmlsCee8+FcVmeRtbe9CApU3rYgxIp1YAhO+clKtEAR5UCfDSelH3/bJ7JKBUAyfGPQwXOyfLom
MNQgMWhSYsUMgmQD6HBSwrFhsrEEPhLXzpzKnm7yZ2uvt9+3j8cQw6wtHTpdPb2T7ThjD7Leo7bk
qOMzWlYYtBWyKSSeHaNmYHA8k793ikzbVXNx26MSXKbjCVrMk7oWxy7Ud8NsfJISFDEbXGrjykqH
tzWRNZFfMaRRGfPnxsy8bX0sRX5SNZuZE0L5whv6xOPYg4IRXUU5bz7mR4wK968SYDvkQUF9tNR0
/NfiuJrlFqTMJwyXn6gApUNYiSb3WhrXfaYFGs7MdpdWGHoMbfrbW9veaNKHXgPlaRJKAtISzKvg
LfJ42nZMPQzu9h4sfHEjF91x9kaMxtbUlgu6X0nF0QJWNtexv0TqTpHY2zCx2RwE2KwfGuDN8n4k
A8LAj9uKw0knjpFU4RueQU52QoPQKnjs/aZia+s6Jyvcjq3lswDqBaZqcNcqvgpp1Iuja7JBe0bv
ji0t6CkYFCJWyMwr7JJENyo2A4TNLFssZyBQHrImtUGQkc6qh2AutGPa7VRd/d6FY+xjkI9AvIBJ
Vwu9pVXuDiF6AlYBr5Wfoe1Utysj3sDTha3AtHALPS5Zpa0vxeEKoDZnZG6IfUmurtPJxMeIDeBp
S0UvGSxSdwwdAUU3BgTrG9kMgcT02k5uppdxVfa1BIP97XtDKenA2CSfkjK7jdUsDkQL+pA8LadO
ts4lqDOc6UZzNZiJTpTIp4peXxS0ZUdbltLpwwhTT5vTNAMuHA31Fl4q0uHg3cmvLaA7wQDWhuEV
oK9cYy4iu0m2WIKbfLvOXjs0IWLjMVliI29AoRd66Uxj+UMvC5C4gnzKpSnZCVp8isTwK/JNpavE
BLI4tXaKOpJTDcPB1Ovat1YdkFWPMJKQQHRp46/NWAZE/YnfTOGPacS5pc2XXHgp7EZGiOxCn17y
TgSCDuXJ4SBy026MeTRYYGFYv0krZKNyjb6giTu4UVe4k1bKXgLw11OIjM3Z8utGdWvCCljiFCMT
v8pyPHdpXygo9JXhY52TJyrmo4jLRxKRR3IFpnEvyKv9k8dx+8dx/a7efVEQ+OMU37juqk6dErfg
fWVGSDRLjdSpCkLB8JcGk4sFMaqCwwRTUcp3pG1sY3yJ1NHdSOACCNgPLuGt6HDpSSgaUqyyJKs0
fFyUE5VCH42cwbqAqnxQWPWhDicKBLXpxzHnyHYec37l4XNWf9/O0bkz/DVVK3tp5RMTMM+qJn1O
C/kOboViC/H8ecrv6mlTNdaAYigdOSSrepUhOIukTSRms1fZ3Qw02xadl1uDyFInbVusBv3tarB9
CJomJJQ+jfBzNm8ht7ejZTOK0SocRg4CGKneZsq3B6WutF51aoBiw302mp809QXmlLNFw+YeDjz6
u6Wjqvq+JNuyRLDLyqcJq6R3LHCE4lQMXS3r/koPaSlFV/UYXaWEQ+2sOkmi78y8cLY/G1l0JZrP
CTjDFBuYzueWEXB0722YQXbC1NSYv0wkm9rhJVI4/lbGJ+mZ0VP8eek8bU4Xx4EBCXD7HaquBWGY
HycS1/VU3TML8kOA9/rmKkjCoVUO0axfW9103bBqIXoD9QKANO8g/M5221jXpcUhVAhel+U/JtFb
LWXXL+ouXfDB5gBPAgE1cTn1ZKoHTWtQolldazE+TT1Ly0x/JFHZe4msOlFoBehsft4cqQ3cuJ1m
c85pnBTgRUNvu5UW7wAuEIRmb3tSGv6foR5gY7mGXr50RXEkz/210lZPVV+qVbsWTDThio/64y+a
bN72DOG9qNMfouH6XnShjHPc5YW2VMEULqJdWrJdjYTuiZ57XE4sJC8f7JCL0vDbBxoiZyhFO0kj
Qny/ScUuGYdoNatAr4xrUr1XcbYh89TdJGRPNGLdAbDEDW3diGNjO/zKTAgWjjO85Lu/v5Y3dbrL
zWqIpqkYqmzJ9Ja/vxaqPir9+3oVIKgNXRN3A090yerbCUzPMkQ0pnMkmngJ+kFI7vNYOKzZkU7i
z6pcHFNZ40AzHS2/2wC7DE5Z1fcFTp02+RMh9duqjL+1mhLok+DldRaE06HOjWvGHPazpF6HQnsw
lS+9pO5aengbcnu2bCqnSAenpb4IsuHrOFUdZ4O8wHGOC48e2qB7k0pwWgCs5VZ8KaMr1ogy08ds
HTbnOYLPNHILm7f994/sQoyDAM5AbgYDS9mTgEm+rH5PjRwKC3WQYLMCM+t7c/EKQ/AYx3cREvY2
D1DqziZ+1nGtq1u9idDu0D/Se9ns6PtX9/46LurfQOPmopF4dYhsOmvROSoKA1FBWGCe2/ll0iSg
ON82m1bCpds2oIxVMQV9191lY+cpbYbogeps7wtSoduuT1V2LDqJ7wcre9LX8GB0LxT63H451PpL
yQFoAsFuappt+o39aVyHbeFVmNLtZhEcwQPPngZt+Pz3z/xNt+n9vVLjoqWQMJleCjbq+2VaSrIc
j1TNgs2VhkZylcb1bisXqRb0pPoLpmTKX1Yl8jfjFwZD9IhsBMrEeO4M/vftC8bVsApv1sM3F3qG
+rqdhUMkEBTgWYPcnKnUw7nvHht1doel9eZ4vZ66yanhSG8fnAnGtawUjmCqwdKP7gc3+VeGyCKY
ZGZVgjWsXjQ0wf5DmGDg8Gbhb1HevKiBzvhE1W8BJkfKRNasJidNODyUhRdbxZWsvZgZgWH8Yptw
R1Kpd6fwLLb5EZyik82YVzb027apz9s22aLWPOs8wIn1Eh7m0fBF7SSr3X42tf32VQDD/lJ/tG3e
pGF+eYVQGC168RTJkC6q10otQE6mIS+Y0/ylq3AeSTVrIoDtAYGMmJKYGh6IIWyD4JYzh/08aK9K
Jt2osN6blGN0EbywLlzKufao5McGo7AdlNW86aYYVyjP+n//St5M8a8XrdPgSi+bKF4OISl5o+ht
1HHRnLVbWD0Lo2syPQGHc7cdFQs1v6wY3VVyQ6Ghdp4dFQmQrWVcKwYHV34NsRvVJ0pc6ePAoNQ8
6Cfzhv2ZPIRbOpeHDTIzSEmEYjOGbCuy6G/5kymLT1SVPm/ba1mpRVucAKWn9xhSnaB/VXaxQdqC
XSlS0s8Sw+9ZpJHE31WUHquO0sVHrDX5V6vDTqS1V6SxCdP+9vWfWlJzrEKmFHkVbE9hC8G2UGgz
LJok25vFJu+f2AlB1IQ5YJjOTuGhb1mA7RbF6uuUPmwWx4xLWx11ZyBO/vuXdtm5+3a+WgbDhQp9
GZp0OV2n1TWN0hKXiBLlWwjISUx/xstmp7e4H04m7h0jG3N+BMD1h29MnK9oV/P8BNDw+JaCAUqo
4yXRqbYFphh6j8TrBw1Eb6v+/QLDiEOE1A2J1kJ6id4btpUnN4Yru0KJr9ZeOVfd4BW8UaMluMXB
mqJlJ4uTkzBeZQqeAuZCCYfTdqxl/bU6Za7S/Ck39X87dXtKvlEdqX70l03w7/rm/x/qlJdlbNJ/
neD9FD8n+XNJj9Yfffdbc/3bj/wrwUuzPCqwhmLApLb0bdn9keC1jN8VlWBMNxWJHq23r/yZ4JXF
33EkGGQl82oomBkCtj8TvPw2/AuRNh9RxklkOf+PErzbCfnzQtMtmatTZRqFaRuUL3ENYj2gdz8L
/S5GrAZR6ynC7iyiEwpZdU04eN1bzXmWyvQGRNpwoGNItkcaYuxsDfXPqKCeoqw+VFktPs296YEU
tvxEG+P9JAi0B2gdVeBhfKARXzoOvSoezaUlplhTZ62Nzb0cAL8KVvOU3U+ZMX6S+0IcbeQUxcMq
zyaV1Mqdy3g+pXJdHdBUPiixjCxJvhzVuU3vmUPSfKRso10iTR9MEr4Jzb1/OIoiGjSKqhIOnX45
UqhldTyWedzvaENJjoM+oDlT23MvCqcmHgc7WqXxoI7pcgsZNujlFUckwlxnPa0RmkplzGr7Imgb
hIXU1FruYxqgfW3qTf+P+0xTXAhzMqNT27V50I2qkNjlVBM9zikntjDdl5Gcusvb/yF19lFUfulb
EGXImGxNMjSUGtA6eW9nDMYwDdDZxHDUpwJDH+sjkJxdXYdCsIrJF0Y26q9rrl1VQkg7iraO5GIh
rLRhs7oCjtVJM4s2EGgCcspJl68S66Mh0l/eAmMcCrQKcuKsfJl6x/trzCxrkcsmxtJZGR6tUTR2
Nw/dTUVrxrHOGbVr+v5GH5Pi1HAzTihL8Xkp+udWKS2/1eRhSwwzKLF9q7XEt6beWA9jNjndxnvr
ljz3UgpvnpWTG8u0crntZ7HZVyQXianBnwmr6ZmLNfipnqsfhFrKRa+oye0xqUKIRUeyLvM63t9e
ndFRu8giGd60EiVXTDsl6Aupcts2ye+7Qd+UUCPAC5LQnkE7KdeIBGsnrRBFp2Te1TMYKthzGFDA
ncfvSyoVV+1iMc8rF/U1spgUZXsrOwswzedKz64kbZuWGqXKznCTT8uY6lekU6rMn/vKukrkrLyN
Etzjn6ziXyWhtvf0824ydBk7aMqiRFuyRKT7/kajRtXkysxopxFI/lCAHxolvk/bNLkfKml1o2Ui
PAwJ0pCzCpuFwniYfIf4fjPITfFlRSPWa806ciQhVK7ScBQOcVJ/1Fn/Jp54cZmaTKXrrYda1y+3
hGSViq7WDS0GkTR5tUQvSxvNo5cLWeO/2QA9llO7j3OVtUaL3lPcw+xp2fKpMM630Wy+RHECV/XN
lJVLaQVN7eH5kmNslvxa0KLubqAA1iDPeE+b+OzISZT4b3agmyX5A2fiF8eH+Q/yGAbNi8QPdIRf
BPNyYyVhTxcaPWB9edQScQmaOSb3Ru/Ot/UKTAvK6GvU3Yhwwai7j32gojJxMtf4vh385Yo2o5ZU
jVjc9XkU71Yr0oNFWg91CxuumVvtHsDlR3rAyqVLuV02FU4EUVTLEmmrfL9eJgRd5CGm16Ok0Hct
KESgkTAeQ82w3KIhtSuYA4LB+nSQxXy9q2T9czuXCd9QvoQ0wLqpJYTHeKBdqlqW+qmiUiLqSLdo
0HQrdYrRq1L9WOdtxIZe+xq6o7aFKrC8tMW3fCRLMEU7SRikB6lZKy9spI+2xPbk3681DnCad0WK
uapiXh4wS1JQeV+GNlDe1koDcS1VHqziRJpdOvNTnbdkJbW/paOPekub90gwpUtkouO5NIzzmtOp
zKWH+SMxmq2I/culWbKiMeLHGJh2OWEC0WFVJ0VsAw57dT8VOQPTU98dYnlQHMSglKtSr/eKoFa7
aCkHV1fqx7k1Knue8xB9g6TxRHux5vrr35uRt8mli2eGJ0Wt3OAfYg5co5+H3yIGHySam/pgnuQq
EKW0u+voy7IFW9Cy+bQiz3Fc1mlj/8ro5qNO3tuKiD6TYdxVwiRe5Vmyuotqrc+GlLljLlvuUobk
bLSlPYqN2R5ruV2duKBbfBgL/UpEtXuJlfk2teRy36U90gWCOFNYzY3vqnqz0OQUyut8ioH7fBBq
miyGyzfBIA9DXNvUCHv3Fy8kniiDKGY1Bm0vuMPkLsZySGACkqtOrUMZ0jEJgT2uh8qBHGbYobF8
LjJ48FlT7PU4YwaC3LDVjjtVnEgHx9JIGtrqvF4svaoSJ4QAUpqqxuWzLOmPsdpz1kQcLFNj+gwz
U7oqxDIQt/pHQ7+Yk8SGYRdVcl9Mvbhv6+hVpZ5nT4tpANszMCYy4Th5MsMfDVF3u950VUFOTySp
zxTgU0dGtY36ZlXYydh8iRFXUzYd4Vi4idgtNhKTnrJ14Uxq+V2r6qfUGHaIcdwM4zrRHRAfDamK
PbpZNCL/RrBLEqpHY9YoLMoL3V2LFNtp0aS+0Md01sZJ7m4pDCPPNd9Kott45KO1gq78XrgJy5UE
+CQ7ufpdV8DGWPMXYYG6PRbCLjEm9UZbb6VqdKQw6/y4yxYmddHoJ92uBMyF387CITorpXAztb0j
NyQx4IOH+0QurqiU5q42h44yWuQ0Kqv2kLK384MRVau7wsN0ipDptLhIgraFbhsbnNcK6kXlothd
pePrQM1hWm4lyRAxXUa1hoeWiM6Ir0aH+EPSjRQDyF8NVoGkkcbtSpadbu3bJbJbTtw+hyhiJQlp
9jJBckEpeXupeMKZIxsgPIia9dJLNOtWr/CRyFXKdETMS+PK0vCFpj7RqUb68NXa+pbPrS2xYRix
5j9IVFVO1tETZZQPphGuDvqNkSu3AiVTTfwxK91nsW7l/8PWeTRHygRp+BcRgTdXGrppJ29GuhAa
B0XhXQG/fp/WfBG7h70o1JoZjURDZebrMtHYUtjKweUpUSirXYnoj8WVBKEWYb7Wb8WkhwjmzrOu
XvTcS6i+D+RbdqE3IQKwi+kLUeHJlRYY3aUud8NgR/CT1o4lxG1sZtzCvkivHho4YgPMvY2FILTL
bqdl06c56FPoWvMZDSg+AWd/c3/BH7l1yPM67HojFEVR7weW6eqG9jLYk4qNVqDd1KyPFNB9JyAE
jbwbd1n+uK4Qi8zsNlLr5nPNtqhB6hoSmLgkjZzN2OiR7bldD3i2vA80/svwy7ZXGCqnf7/lBqZT
/yns8dKjBIlGUb92RvbZzN5bv25HRrEYtLPat4jC2e10REX3M5NA19UyvWelDusz+om7uiKqO5SF
ThnEaM9l2CkN5Ze84ZEVWU7K41a3+i1MgymuBzrnsV7OlSjQu6XpXc5PcFqWM4tAkMq4+kuZTTnc
cDZCb970ugYy2CbASzHOyTry4wc5ytWUxzJZxlgX7V3RePVhMDkfJnf74ZdyfHGrN/YeW5FBLjWk
LWRV8KPWxLtjO3LnM8GFbstkNLi/6EiX/TZl14B41FFDw16oYH3yjDLp2sZ5s8UCEbANB9FkY7yU
hvdVXXWh5z8n5PjxNGzeSdAqX4DTTmQmaTtNoU4eR2A1o9eHpE41/aEbzHU31LrzMoxkT86FviNv
p4dToGfBjvti3A4izg3t2cZ2HEJeeL/1HAbdLcTPbnlMe1FErmIlr7Ra94ejP9W2ub43wjTOvk3G
TKAs98eMyWWXF7K5pMZsv02OCldK2N4gWARRujslbQl3mInW+NgYhEl5yl+6Nfcu1th0uyXz9A+9
63jge7O7KzatPA+pn6wsvb73PVyIadA/rq0/n31teB/qEd1Mv/1oO2mg8rBJKM07rOhqQE6Qnj2R
mXesYBzuNUdf91uZvzIm9OH31VuN9SuAkru3QbMfgnpxGN7F23Yr1GVG6ipFXn14WhE70LW/lOdp
SArEhTW3OgcCy24dBQU1kbr8OPgAsLx3iE5HXFULa51lavxsnepUi9x5UU51/R4x3Mmx9nO2yXAA
mXTTvj3N2tRfVmX3F8RKFnnOiFntp5Xj93kYZiuuFitqZRM5DeoCKb3qpbNQoPeyj5Gbyf3EaoFY
2b72otmAZLr52rCGZ3Kb5bhq6BCsQQ/eRyWeqPPjH83wEtUO6ZltInC5Jkn+GZMtNKlrXTcrbw++
sTSJObH8w0y59VXJxqDJTt2HbemaBC1ztuOWo8jlsnqRvvHmt0b+0xHGGvqrtzyQfiwvxIMDwGrw
PwR2NFeSe07rwMkQ6uhpVLt474zNl/LmahK46x/Hum5OwWrLfVDb+mGkuu2/nalmVX+tg1nGPu3n
KaDdeak17Wm6fd0fkG0X1WRGXZ5NodJJabXLdrhXgtDTRuQ2FpmNN1865cXTgsOUW+ODaSJ3YnpC
rpL244O6fa2jHzix1fLd3ywsNW0TxEWX+Xfl7cP3ZygnpGX/ny/0ZO7FnA9Iojbhh03emvuxSYv7
Tt/++7AFlYp5SIiNvf2BYUoNlrhc4s7f1gv3+3ox7b5jnyo6akOM2fn7ayOP/78//d+XTtVFQana
qxbss2EwHryScov61XhoR6sIaZ3HYyHZsRLOqqcXmHBxSD/67qKrwmB0aOs8bugO7qTTPWO/G1Gv
DJcmFyTFVaVogXZYtdZlWbNjtWhzr3KBxH4xxWNwW0HYVVV+kA1q5t7oH1uNmvTd0y7sf/6e19D4
59dh1K4kFrQfmtSvcqvt0JTciHoqi1h5qX7gwlsudChRA90Uz+wN/PQmTFjTVnkvpo15Yl6nRFta
9Ii6X7/atxZirh8M+xWsdXi0HWe7K/IiokOEdF+0qGEnxfXfK0Q+dVLRCYzVxGGhuRb3uW+6R22k
7M+e2+OjcrJTDqxu5Wt35qkpcaH4ZYDQqccdmTbd+fvD9x8bt7/j991wytqFkkdxmytDwKXkEDJS
/GrS3pp2YAkPxeS8K2DwsyoKj56m/1Plyr/vmpq+23We0xW5hbOWeaRaLp0ZZNar6fehzNbsWa72
sDO2fycRjpnlIQXW3teenV3pkuuYgWyMzNk1X3UIBTwjQO1BLneeZbWhlnXWr22Zo5YJ6YktYkgu
alrcoItG2Ye5KbnPJNSJYxZPGCd1+KCRGSboTSa5hc3ESzU8Gov3qlw4ao+UunNZW+raT6/b9/gw
aCVTrzXlz1Zzk8toNbpPrc3i7+MGP9Yf+l+wsslwD03RPZNg3V8IYT405W2khA8+pQ4loiitIs4r
Ba4pV7iilQS+UDXdfNSH8dXux+2hGfU/ttH9ZYe3vF/xwqDEs9M7XwW4t4Ygv2djehXPraWfmqAp
nw3b/MyKoklsomASd7aeR5XnP7TWUiSsGjfVtxkt7czCEtyO//7vzrD6k2qaZkdIak23rKb3Wt43
y5ydLLbw0JT7xZNKC52NA0wO3y/nrHr9989JQDViebtmg7dNMdsbLfQnWJzzviAvKW+bqxjEb9Cu
+fD9CtZsi8VSk2im6Sqqx4o+fSyDk+Uv2n7spRXhOhyfirR60o3JvYzdeB4Mf5tD4RvVsWQTzUq8
dO3+dvR0OyCFQyLjFOIhJ1h5Z43xoE35AyvSwk0Kce3t2YjNZppf8P3POFYEfsw29e8Ab/5D0FhB
+YV4yP1tpz1aIHyAw9RC0fVUi7vHRbjL0zBmR/dWHwrLlf9dOb1S4qJcyyNtYXTvjVXPd1tz5I0x
3zfXxE9DWMrBGWv7jjxr+y6vgVVuBXUOqhoPfGe9zIsvjrWDUrbtVPtml1g2K9Rl9lwXlwzf0LDZ
hEjJo10bSB2knuCeDFnwrl5nrRiuRBqtoeHxwCi2KyTEX4+Eb9d7f86DC5bbnUeu2fX7g2MXD//g
BA9fk+SnpFHn4XNy/V70VXawp7I6rp3zVcA683v55H+Asu3wVvRnoo1xVEox66cJ1PE4dMFvjaVb
+fSjV5b4QDhaJk5eYEbr+t9ltzr321KkMXHL2bFO12d6+vJa2qUM6Wou3++/NPW/prq23mi+9YGz
3ln6iLZ5LaNveJkuzsLSM4aylN2HZ4g1YZGqHRdjlQPRkoTp2IuzN5fcQltspvuMQz4KhNc/0ncg
2RqUc/x++X17fn/N2EjSs1C2oDJKlyOpjmTLbXKg71jmd7TsXJMl+NFWe5JhxxOSOLh01VqvDc/0
v5d9M97kK+WjUsrbDakqX/6/z4AuXp2q9s7fNdiafCMJ8m44L1x2lrLgb22uTtayrlouGeubgvy5
vbduzZdUDvKUvvTCle70vFUMexm6ymvVra/4U62HJUgxczGUh6yEbneN5tmvi1a3O4Y7+1XhqWHj
oPjvs+8/vf47m8tOBgfDmiEvC6s6/cOPZSuX2Ky3Zp83tUQSUrRy39oOLciNgVjnzg+7SYq4RPGE
FLqq9FgdREWTUfYW72WWGxdWLb0rpNyJNZretWoH78rSq+3YWOXVy615DPW1aNBRTr9YAI5VkGTJ
9Goip5/05s7o4JdMW2gUyK65+/6aOfX+SZrk865dshRr91FBPvE4jRnMUFPtYVPY5nIjX9j+Lne1
VeBCE7i9jaqrH4hxY2SYmUJaxubdYFvGBRx2eHL85pORWJ3KfoDDYI0HYuPsrkwRdLjrXTqp/z6I
FJHtN05OP2FfdWf9842TY20nIBnBUUDH/bxwVkUVUW8HXRQnuan1s2bfYPTvDmdmfKxHNWK9IQOP
VsA/MYkXldu8N6XQ7mSn/dGrfggxKenX1RF9MjdOHa/ELh8W3av2WWEbrJjHFWt1A4zK4pA/p6ws
ZEddm2hQXHc4zciEbtwxNm+a3jADa9gXei6w2AbbS1Baj518DIbht6xW9+zcShceSJK267UPs5sY
ZmE8LIgEOGGbyK+1mxo36YSVtDqa2XLIaU6U11xKO6/jf3yEbCxO620L7ssUc+Was3+sA3C92yBL
fNtdUNA2bVJMmvfDnv/MVS1eCMy+3/AzHYg8knt0z9u+HAfKpEEpRPd9Ay01pL3jN9+lfIJCEFHU
FKacN9S0u9ghQnk3ZktzN5c6+xyD+r40xvqkA7uH371C5jXeng3mD+wF96mDKosMNat93ZnrZ8le
5KEqT3JsnNeiX0RMvECkj8Z4KfN5uLZ/dK3JfgIfoNiYxwvpkOCFNy/qw4QPUaVj/pMiuEX+EOAW
FnXs344bbdTKSC+RAbXcjyP6spnWreGBnG8/qlzm538UnplHde1muxQD6cNmNz3HEORTZTbmgRF1
jRXQLm5nLebtMV95O/9omeM816o80IYaJ7vXGestMSE2L1hG7w+Uu++rpatNXXq09tIx1+fvrlPf
/CqPtgJVuUSPZ/R0tKMniyc4ZNIvzHLbFzP2uu8bIq3rz+8LqLbGvrBNyQiVUdQn4M4h/ld+N1EO
eEqWp9ZDClVV3Rxv3yi0WZRH0c1uepY5hlLDayT3/3AsTDe4wnu81c0o4UGXn7qlDU9GudoXIn2e
ch+bt9XP/WG8TbKOoTWnavP/zrdXGzBkKPPBjNAY5qcg5Z2f0v4494N2t+jl79QAh9tItDwt32/T
N+X379ZJGxI1s7Yny/v2rXrTYhid/DTJbGv9xHUTREswshnCXPSP0dUwA2T6qZzz6d4JxIncDvlu
YPytClk/pw3OWpX3Bx3F/V5upvW+jsU5X316Dy14qdLtZKqS1UCTUmfbUtpbapNWUKXl4+zqaxyg
zgiJjZBnG4ckeEfRv8u/cq1zCiJMWyOLn12eFqc8G+w4ayp/t9yQ1+/ZAghqRXo+xcovOUVrrbIO
rfnOVoGNN8jtnoKhL5Kyyl5qTpS9BlF2Wj0Y56zn1xpq96TWbTt+f1b73nbEMoFl4PaZhvAcAfOW
xqUO/tXJtX9aqqLEUtzNRP9PSNZvA6R1qz+MbBUkiVpF+Sqs238OLxevbQv9OwigtGwbTmrE2R1M
KuOZrXX1FmSpcRwRpYFufolU3zDbi/5YLtgpa44gAnBKHTcLM5RbjWx7KPF95N3y+s2xWo54+C5B
3x+U5H/COHvdBqR2jbQu2eYuBzGA0BLgzggOVn6HOVQ7ubW2N79nf895CJqiZIphXPFREux7z/Mv
5CVYx3Jrw7QenHvkwz2ITv3JVbTutVm6IfLZkqGmcD80m1R/rQjyy4YvIGZjcFjcDnmLO2LvIbnx
kCH8m/mmOS+TaSn/+AI/AWAuwUoEm+27IMCPk6Fbzhgk3hYZ1hIquq5aK9Iar/jvs8xAlYX4PW49
czlVhbbFLcXoM2DybODlfhbS/HCE8BPhW38xG+j7tsiHi94yRoFF3VVlMT4CwpNgkbGud20YJ5Rz
EuTHhkZh01at1Xtr5yONtD/v/OmG7rOaKxK2cWrK3o1lz26xYO8VVR+Bd3q7AAk9+nSzuNjkAqj+
vFnTG4fcl1dockcZArrR8wQv4JOfcpenHihrPSPodo1x5yS5zW5BS+lBWG4rIx+LeSZXZJjqujoy
LAbRPMs+IJ1XMgvy3VxZX1rdL3HO1kx5AzQsBVpoZeWvza5PpPNGvlkW6BenLSxFmYeav8Vm6SOl
0/L53KM7afJEJz8FM6LLYAWxHtrEjaDRPhBag4+EVyGy9/tFW82dByRK9SZdwlAFZ3iLd5tyVuCZ
MQDcxBp3bYqzuqvjTsdNcNv+hY0ukQYhcn2ZizPh3GEQ5DmswPKsrBZftVacDFSf6Zwya/lm5Iwx
wR5wIKp1og5uyvcnmtqA7ylIzWCK4XAiJrbSAG/XYI3ccSgTbtsv9l1hi9cyIxp/G/pgHidH7Mdh
8M7kTPQpjAJNYL8TxHAY6XSYUgNMSnpyT5wJPrYqdnUErw1LKYD4QVYI2ttVWT/Tbkwhd3d+XH6X
K8niM+zIIsw69vr31SQmNeWOD3utOzhFAsLyJkDWN73bOdMEjCu3pynz6LlM/5U5QUTzhtPFL93D
0lSkqKC9Df15ePVQSejBot0p4cE/pD5u+crCH9OdhPTI3usg4MRPht7PdBD9Yba+Ko2KpBfuxfaD
AQ+AO8KE+DvGLgLCbtUKVu19FiaXc1ggcuojsSXlWwexEOp98KMHpDmMa/rTIenFdgQgN3YcQjiM
Jdns7NI6zq9lHWD6CAYJpO9EFH4jKU0yDCqg/jrv7yzCTg7tSgSXaeIcnA3kzGif8sDL9nrWvg1D
u8+y8W4gTPK4HfXSf6uEg+GkKqdQL2ztoBn0TRk9XOCUCVP37zWvk3Vphgh69uK01bvlbufVXD8A
4hojf6iDfIkMW5SHbJVvaTX9NMS8Rpo3fBV2/mrdgHP8gene10zMQQSYe1VV7oVunDpDfBRLuh6s
dYOp49JXZAMfKm2+zkX+E07rec3/3J6ViYLopxpmAUv+4MhMI9EUPi5OcWiBa9la8DcrPaihoTvm
8/qlRPtnJMGYBKkRXs5HTDyNiCTNTCMKrw6uja+s/eYLGLylwGPIgeZW66FQCKJnYb/MaJ3CxSQ6
qm8/dDT844ZNgqnzvej7NjRk/2STJOTPWfG81qSWOsFHlxJc0uj6Y2U3AmvjX5fkktbLwDzh9hfH
kbcOtMBmV37oKy2RX1j7VJJ6k/pXFiQ8u70IaYYyDPv1FqUMLkaTPjvaBE2RUahWJW/+uxsWk1ev
Xc/+d78xPsnnPmSqXsKhFGe3yNPEMjf2cYGsZp0RWhZMX5PZRABYvRe57Osz/bY7mGX1xPxes5kq
pflaGc8XkJw9lwfC03My3Ch2RIEaD8ZY/eLxzkIoESb0cQoBkl0Wb4O6e0t5JMnr4zia2deCpIQ5
GImb1gnFxcChjB9v03Rc/zdoBYJq56VfqFEVudItSIdT/ZrNwYuGRv8xKlewC7iNm1KjdkGk5ezY
2uW1TOzFu5igONEgig9TuvKUE9Ix6MfcKpfdVBBFsda/J4LaoA1aLHODB1FmtrtRYHoiUerUmyZ9
0zAPyayDh0/W3spgwECLbAZUgalNvuqnmRyGAyH47E2TXTzAGIVbr5FEhR4GIqkmM0or7vMWr1xm
cTAJOSOdvbFz4JJYtNVzCq0UlchttqWKsCs8LQ5VtLXNg9QlLkxqMnavwrQBbteXtXPXEF0skvxf
syhS7k6bjacd6eq9IFMGHIkEI7nr9ZtptFJsty8WO6xyRxxmRJqxZU3cBmp174vg3ujtvzqWddyk
DldmEjw6WsOV6V6qwTo2GIAQ9fNbM27e3Wzeuj0k0mt+O37xWeui/ljyrLkNzWG5yvVUZ+saD8Ws
YXRh3ihy5xWtD1FkQR1VvB1xQIjWbIIdd4EXp672SiFZo96YMbSNTDA9eZdNqz2qHgLGl7oO0SYW
ZNL+h1hMLeqyJW40mGGv6yKvKz5VPnY4xAUAuN4ahzG3P0uj3pkpKxM5DyOWO1HtAGJddDvNRvyF
o+bikAVwklCXqu8PuUnwUjrzc9DZ3bUajoJN0VGYGOuDDK+7UVS/XIDIgQSKXbfZtxXvU7JM4q1H
gZ/75kZYlvfRFyZJcVZ6CJgiNyBxKGz8Sroia8iz/uB1j/0ly8gpcuXeIpim03yg2Kll65ut7+zg
TpRKv+SliW+3QCvJQsBD56Vjwg1z3GY2tIl+OOtO58fjuBzIqUraVQ/OpVZd3ZZdrOtC/gclENh4
eABnO/LTTzsSwc39QGZWoeUNUSXLn4n09Hn2L5ZU9ZGhMY+klhq71C4uyNceiymIaHWNw5zN247f
3CJD5LPIoJC3zL8G/Oj6LLOkL4nVtJQfGguQXbXiYFVOexnHZtvnzpJ4tQyiMscj042fFQdk6jBv
Wl4JMxIsYOmVeRJZ2ZKFNS+02Y+2j8y/99wzvtV8P7b9RUEqxguiK6JXbgFpGBS3CS+qJtXvwoxU
roHoiD4sane6KKfYQWJ/woiOh753t9Cagv1QtF1oBeV6rHR4pkwvCEsqHhYzIE7Ibk9O0btJFszA
GvrPprRIzWxB57YSltWcUeJZVUskV/A2bFwI0Rc/6wF8wkBgKLU6cjVy49duIN2sUrst6B6rm1Bm
W0mkTfF051qBESKreH+9NZ6U8Vvh2dkHs34JipLmeRB/9NR4IIVNO1gNfHVe0PjZY8qIczMvdvo7
e/WKyF65VTU7HjbdRr1Iy9dD3ZLulh63Dg2O0BAUcgMPuXTZLNJz6LYrBVYXO63bjERRAfGlU1V6
1/iwWT1GVU+TTmx7R9L6t4zCSP/bF9TSl2YLjJ1PNxjqGa0NxhLokTD3rRX3mJbtJExdpJm/s1Z+
EfNY0tTSUvgFCNHKoDQXjR2mm0z33lztB6Z+Qor0t1bp5DwE4pJN2MOD2eujhTCYcNVlfXDbZSJa
4XVrjeWpfgGhe1uX7WqQ2zPS96fO45hjl3OZpu3VpILipEeu8eXj8OakHM7FCrBHzN/B70H9sRVX
RPri0TNf+4CcJqKAaDFNjl60qGVYZtxFDfpkB19c9cPUqpdMrDs5ytui+V/oh97p6RFMxW3tXOyb
9s0WdvloEJ2A7tRL38257g9tuZIdoFqWx4zIwirxsbozWXmuG5wabXnMHEYPl9gCTP15BArV+JQc
HQtdPDJ2RWk/N5j3m6iWy9fKigVBSiJyyG0I8dHDI068rFO5GxEH70ZMttHEpFEoRZJrR2SIj5YE
uv+pLNOzllUfZXuvj+OHBg6HV4t0qGDAv1U6JgALw6h1a2saztvDYDTjvvTEKRuDmSQFzHmVN9Jg
9Lcd0wsAsxqQLbkNqDz3QZENrKyURZeYw09/M+cYD0R5vnbNiu7TaPO48pAPQtreSDLrZNobURNF
dnC9lKGlxTk6eMXRsoYXABV35xeDf2TfyocJY7uTsEHRYqykaOo/dKsa45FVZu1akRTOCg+uXsl4
4drcILMf54IyIiz89SR9mhTZW7kBMXWe2Hgok05xQwKL/nAbae+tVLlJ4TRPfW4rMCR33bGc5zQ7
T4tJNuo25VVCDd1nZh01+npf1HKvOaq5Lu58WYxUv3cIDnMYTnarYYLgbARRpBMZWgBfMMCtNycE
iK6ECozmrh6JkyTP6GpV4PRz/26sKTcaKqY2PwfoqNn1QpqhvxKZYeDgronca2GMtlFjqWueEbs5
vo+2GzmD/1OYwUeVISfxChbXIYTf5azdgs5VidOLdhcIzK8GoZz1bP2ctuAstzEFOV2ZNrXylFU/
QNesqzUQceZmUFA40GgFjIPFaXp1xu7qBPdan7an0bT/Ot0Liadl0uNvogLifK5TcKDJXfed6QxH
1W1i11Un4euRl/nomExTA79Xe1YMeaFVD2TVadllqqffNn7HUHzJBnsYR5CKnNZ4M1mjifOQoL2x
CouUpabILLCEagvlsB6ouDh5WGU4RvXRWaWKUsJrecZpSrtp08jLqRBeBRsqr/xryVLUyKbqw66d
8MPCam6I+0RnIQCzCXMadeevZqALZSneGk5L7UW3LyFlTgL9T0tC1DEzszEy3IVAiaJMqG/Lhai1
n/ApoZs25iW3fw0kjYbZ7fuZa0aYr0Hqg03spptvuy2vMc8PpJWS3nJTElkPlU9+pkJQAvcyf6RZ
n5/V6LTxuOQwRDq3AAIO0L1iR7ik+7GU/MWhQrDQfaxiDWLn0o+luU8tyyQnJ9s1qfZ3hkHZBR1e
1Vwv+tOs5A99gc/qaTt327jdS2n/Fu1i7PUJsLnL80SOVsWy0urPUtC/+O3KyZqq3bhWr+gZSC4c
3J+a430KZbw5aVXy1LXO7TmP2TSsRX69AEirg5HrmLz4/ylFWZLfoOfc5Jy3l6CK9ImmV5R0oyZu
RS8T1cFSK5ISZfK41k9rgVM0qLWICZFTvxsuw9jxt8Xyy3DoNFWWZ1GAupm+7wMhKdmooBkE0qlQ
LzV6/wV6nhOwoV1v1bjXLV3bC9MCiGmbozB+TDOBOuYmMN1a7GadOgrypn02w9yFQbdw8t0+9KmD
sp79yTH6Md6yciEvE6cPvmtuvbZNZkVIsCoNB+khHEILrO248x8E43roGpvFSONxM3loWto+cUal
EgtNy62jIlfVvdCTcVgBbXhE2EJ/EGwHTdgFK8DTtryDxoPrmEcCqaE3BlpSVZONObhqD6gnVUYf
a1T9vlbsepgNVt2xlzdEVgL/AMBuWs/T2sLKJZXw31AQap6rgynfjTdGv0I2SYMznrag51sUdr9P
jWtvWVF9O7zrwkJHkbpEunf6GuUBObpDRaxhSbLkcJNL9hrlt8F3i4j6s2GTcGz3fRY1xbYfPJ47
9ghc9Kr9qsnGDXP4ntBIEdhaCLx0DTiW9bXGfePbwaErRFwzYu5anjZd6Qfd2WSild6TbrYbmuON
+ELj1rJRQG2945HOf1tG18dj3r1OpBmCE+9B4US4EhpYOOWbmJo7K5V5hNby1dGdiGDa4AldAwOP
Il/YRsspmyYF4cBj2Tf6SGtDT+Hj9np0rfWg4r60mIqtnHzLqvlbdIsFMLN4SDw/W2JqypQL1PUa
ebmdRftU0YNh0vJ2JSJvNKd4muqXYkw6WPEnNm6+BTqMapqjBpy8yJEpaJ47FzvDmppY1J4X3ibA
iAXfV2PTX+FC54PZs+BXZvZhKWcCckeI5hkrKDwiDSA+bFE3NBUu0i53ixcoLgIrs4NqFnbhaZN7
YHXpF4S0XE2i92q0KFrwEJR8om1rgTNDXtB3wu0UbeRuE51xnyw1XayJQ3p1tOe+Hdq4ss0HrW/f
Cc/hHF1MGTVN8Vml+Suqu9tOvjJp0/TXUNzNaMtv4an8ZlgmQsRlYua2K8vpXJpVTgiB8VoH/t9A
Bbtg8f2wKmeIrMaIamqHbZmXtarGy0yNYp0bhmDRBmEbeJ/aOBKkkD1ruRovZg7uOgnzMZsBg21j
vWr+au/Z80Sg7zwduUMHHNpemTCqerGq4zJje1fLuRg7ufnT8vWPSQ0opfUcO3e9XHJdTgcTH93c
53HhTcSlOhSYtnskvPtpM0fWnw5DYlouM8lKku+QO0+kgWCCSmnwlUUO4tLMMBKNRW68Tw6m45fU
TtDioEuTdpHeWUfiuZXtoemnHyuI2ZSpIiZ8d+gcM0b8vJDVkrbJim8EZ69xyPWuCR1vGJ7/eJve
P0OsvAZtnxJuRKKtpxmJ6Y2wiOJuQth17gzndejRTQ603wTeXoi3LoDKRXcaGBydKhBs7e7ORe/I
4wRvdDPmtHFqm25sqCk9MApFiBUI3lIeqBNhXQeLQjxkkMXNVniQm34shWkSxQNybhH/vU3ERfoZ
gpiWRr+QHRmMbfawinrZazavvGD0mXTMfWm7Q8zeA3kgxFNldg4urMmToOByOmh7iSdl7+QfEp25
FrDOLUD7k2ZWmQyT/9jUZmQ7DHJtMHX7sVDvetkyEI31b4OAvZ2bbqQlOHlCd8jchbVo8rSk5mc5
5EqjZ0Xkc7R9+ItZPqWCKKxi7Kn34+heFGlwi0+BL0avgl80kCLJ/rilLDzPgeo2DylSi4itKQHp
19K/g43Y6yvPveUjdvXMUl7KqtoXMrBQpxFt0Aw4Pxjtv4aM5h5xxFjPzbH2p8TuUpId1jpSjUNm
uIdAWxTteugCsPBJy1owaRXlagoempaEArwUHOVOYq9AZG7p18AMq3VGH/qs6ayiSaX1SNtwhkCe
9nPvvDeVtyEL819LE1Wt5m5MEkC8yzT9D0Xnsdy2EgXRL0IV8gBbEsxJWbI2KEmWMcgzyMDX+3D5
/BxEiRzM7dt9ejgmvfUxlOVr4fNwbGCCNX6QrLN6SjZmy5dTe8hDbjr8St0nwC/GG6EO71QQKoi0
0nMUeLgxA/Z3WxNqPKDNrD8o3vIrt/O+lixuT8TE91oYM5dr6wEbFXJpPi/7svd/Tcd+oqm+LEH0
ClzgU2q0p+IOoe3lrRDjj48NHyunc9JDjxeWH00jUme3kBQD7HovAnCC3bzkD7HrPXUCsFRhTjX8
fCYHoeXIJZIhua3uHCrFNlY2jKxsheIkBdQhl9eigYNFyz16sYRdbZYdQVSb+Z+S+kSFPlbK+aFX
XXyalviWh/bWEvRStWFlnyRk2qUf13gTxh1zQroNAZJpmxi+M8zwU/C54t145wY1PIQC24DicM0t
jPBpqJaXLoYhwsnyNg4OEB8C6bjVzKhORm+jYqjRI1760OgekuwnLxjJ/GGfKXmQ+ZC9YkK/KA8d
X2f1hkikveubuT60PYgmBo1gXTe8UTVx6Oel87c5LItVNlRHpGr7gdtJwIZyeHIRc4l3LuN76ttw
ogNutxWs8aG81JOTnDO33CkzFoc0llj44Qhh3Yoyru88GZ033kqSnHPyNkL9UKkzRZVUOUWN5rDJ
+DvG3wTEd5TkMtwLCgbWeThK1g69udKPuVqufFDNmw74cHrDkp6K8LE19TNBaKalhnOkza8BW110
oGQ+VUb4PDetfcUacxCopmln/uMKcZmhq3LmWW5kM9mu3DmxSHo03RGqI0GQEVqOzQ6N9ph1H+TW
fpIeUo4l/ZcgiF+TimD20k0fOQoz9RU9G/rOjIDY7+d6fIw7S68VT+K+MYx1T5S4Tg5mOrYn0oaP
lYdmInJzOVQSY2ybiT81V0xnAG09y6PLhWBb1la8SzI+2267YDyRfHKkirBs6jWRqH9cC0I6BMKX
Bsc841H4FthVwt8FktvQH7FdIQpSXZs7+CLmRR/6VuTRhAUW5Xda+9AVCgP+nEczPFZNiiIMLPFN
QgzLrZ9mJcGKZ0pwcaOqwKrTEzGftRv5fRYgYnNLnEvQmbVNQNUPF6TiXkzIfpiEMcqtZT18B/5g
cE9ADnWUfuft/NkOf9gIuF9L/+A0bolzxrNPyv4SuTVvCTGxexLeGTGxibgq/Ajf0Su2NX8HfA54
URgQqsR8DoCNY4RhgBJ+vjJ5Qg7wssLe+4B4tuqaUh+mvP6rcve5QsE7GV6w7UTx6LZ1+9D2Fxc7
V8TO+rFsEAx/xrmZz8UEK26lyqlZyxh0XwpbhA2dfAB7BLhjSOojtKlxCFdlimuNmgP+qvRpYnHK
Hocl9ZQN3f1mxB4BaKE/tV9+WzsPxshctuQ2f7RgZqKREvyZFMqijKT4niH7ZynUUeReADcyXZcN
E30bO/k2acDFe4K3HZfnhf12MrfvmAke/LKVK1ojMkZOZzlS3sG8vwRYwQfCgOloHMiPvtfztVd1
/FC6Vr/2lfiK7QKDdfpZx/4joR0OoInsEBM3BRYqy9aiWl5YpSbHNCx3s5FGI84WPKPfqe/lu6Lq
eRuzZdhSRkg4IShedP51D0fdXfSO2t23TklX/JB0PxTd/UZU9jCMCAf5KfTBUvKWG5VzLrQ4t0Pn
HIAxrOJ2UEgfrdwSWrtmfk3iLahgfM/Bmjeztyu67gHfUhQoylm5GWydANQgd/btbE2/CXYPUIOp
eVrxDUIvynygNS2o6rjrMaSH5POIY5MdPwloJBtfKXQV94+iBnYdqhqEdV/uuBoka8c1rGi2xa5P
h3rrKo0XI68pUqATxSggUrdow/gtv+uUtUjYqXlPiqxlRSOfXKdcDlZKQDxNeBbSWkEfgZPewEpE
bsr6ezCezdzMXlrjy8B6vMor8jajADI5CSeixpRZqB7jtdn3kONq/oFyNnk+Fv01X2YWG6xz15Vp
yoNn9zyGJn3kVCSJEKXZMIGFKJ+bFLg4Cxe7ZH2xdGwZw/BUJaUBlgjspGUaT0hZcuuY/auTc7sn
LXVx28K4+X8RTeW2Gni45+OehQm7ngomDus7yW5Ct0CqJyesP4zsyVls3kTXJrhkaY9UdnCgDIeI
FDsXTneFodBzJoJz0Nkg8he/UA3W8d1GIUoGtyLlYVpaR9n6H1B12DLTVytmd2BS55ZMHCzJg4tn
sKkzsyCJvOyeia5GFDHxZZhzfUxi89Q34jnM5zpyVfcVF9YR59myCYymg3X/YgeZh1fI4UWEYp1z
TXpp5vSyZOW1WciwtGPJjxebTNVVxrHsccHzBv8HEbk9Wbp4LQPp7WBifNoYNCLDWsi5lwvwepPv
qP4SNsu5OnOx1ZoBfSImu245Vh/c7XLmeLhdmTLO98W37eA/QcW7KcGCQvjL0WuRvp2ZpZ6bvbEY
YwRahvGMxn7tDf8NhabYskDn3m69ivFX4Sj1i/IYyAY8KlP9rjeTa5Lsvbkjp2eZUcF6Z0UyDHMD
jQxleefO5wUvCKPYwkzEgMFLcLZytqHSo9oeCO0ykYSUBXmie2OtmG5zxaw/NxHddYYsAPzrrttx
ijxD6wr8ZN+50yszVTQX8Uhw0OXE8qx/XS7ObNGuTjO/enZh7qyapQkRQd7xcEQrN+43MZ/CdYgv
2yV04Uq6i5qO+d9zHXPfIhwPOkHtcBXspMl8hlrx5Q/ztajFeSYRvfJZ2KmAUyf1XpzMO4o++bKw
Ex1FwWloqA6WdHELc7XrMm4u5oBGjEHoxc8KbJwa3cSsaZQceSYYfqY2NMtZp96t1U7b/dlxnfe0
sC5hztE8n6kfflj6YT40DWyrhcKCRUJonrMHsKjJprCLq+yhIRZQkgBWnj2wxyh2LOgNqocx2FkU
b8jPFn+zBq2CpZ4Zn03QJV2Gh35yqx2MD3y6AJcWz+FMmqZ2ww2Q175g7E0n9OKwfgJswfK0esSp
/9hl1mf2lpn8bjNZHkUqXnN/mneT0nv4DeXRXEC4hPiqI2FmRwU2dVDhLifXRUSWNK6dBF9LZ1Pm
I60cMQ8clx0822J5nMPs3wAbApDkcEmluQnJ1fsYWqURPNiZWKIsYF0b0yRRYWAkXm5S6NO83XPL
GhTOCs2BT4B2X3K3cCjNcGEq5PN7b1F0Qq6ndyjOSISN1YIH+JCit9VQxoMlPwALiDgD+XhO2aGG
cMkmptsIg8HSLds9Ld3/MIi4EddsijlbMtLafNMkkqXTnIyKiCdmOC5PWfIGuA9Fue0xJQ4/7fwI
eXbnsc7u2QPnpo98QqNUJnOEG2AWOWjRvpZQo8rofm0lA/sq7WFZNW+OPd1C27pVnW2vWouKdaWJ
yoZ3M8+AqwnZ6fXHn3gZ5kKfVzJT86K1x1KM4kf5l/ZJAsNEg9HneC8oJlGzDf9IN0h2CyXuogb+
J/vH0Y3xpPSgfOYjRe5Rh+ErDpZdq7qPrECeTfv8wyspYEkeRDAyD3R5srbV1sq9qHDxLoW5/9i2
w2s+We8ewPvV2BSMb+lJY5Yw0vgjEMlv5Wlvy0fvSMaTEhQMiU34WscpTbioLlCu7ov6OERvwzVr
30x7/KlSssPImKU23uuJx6EZI39jdCSfn+J6t6AAJQspWr41TpDJjaaxKU3FaeChjF+Xjm5h5AKf
S/M+Lz8yhUDu3i8MgerYlOL44DEMPt8nHwHm9GthimUSi8+6EX8b2EuRa06n0fPTbSOznyowfxGu
PrOwOLAtlptqxN2gpku8TWv3X53gPGf9zjo1fuLZq3D1Ko3MiAWoqXZu7V1K8qadZx85kFe577dr
5nMWxAS/jIQVSWgzJ4sNrSibim2bex+el5yUbYe07zbJrh3/5CmdR3pJdgGG+3Uyd7R1DFN0/xE4
2n5N7OG1z9ovt0x+8CFth6y5JbWkE4z0kx+iGSjnX9wl6ICJcwim+Pn+Ls20/zDM/wA0YBPrwsvC
XXgGSasn5kA9dO+TQXId8iM0ZZqkBIdkQV8YRAWEeV1sSPg++gDFI6BA9BGF+k1k8oHsADYaYscV
Vp9XtwG8J1CfhZ9NyLKk3iuuWNhk5nVIaoUlUvqiA8yVbCsocimCVWvbqAk+6sFS2JtqKAkIow2v
xnyoIgMHDSI4Zjw6plILSDBX96chHf3NVKbzwZa/iClvi+//bSt+r42cRkh3HWPPZI8CLmE+9yL7
xVj7WdlIORMk2arP/y482damDG91KuTG1+RSqYYjONWtkkHKG3/5LRh9YNExxW4F45hj8QqSNEqL
jXEPcA6IJrqaV57b/upMHpc+rTBnPKaCGQBg42cc+6/uoxuad+jityBnultSgD2uGx6yYmojP4Vj
W0rC/HqQhOt9276POCvufsggVvxvYYm8VYYPuNEtzyB1Q/U+YNiM2gxrQgxTgB0uZsIW3jBNYtlh
MC7NDDGWrj2W2fYVDgEc4NR77zsW6qFxfyTi2+iJX/Gmq085W4h98eB7BM9jRemQDVQX7PyoLI9l
AZcvZ0JETx0O4xLaYRTX3GZ7upXmel84s7VicaNkfhhAFlcq4TVVE6CQsIewHCbRiD96MvO/WjMQ
27o2OH69rbCfMBJ4J0v2VzGaF/6HZn/XNlhQEoM1sHmL6QJQWTlzkR6KaIGlT0cXQAGfn3D5AUEH
aaz9toLGXfncxLcAJSLd96faY7wa+fjsqKC4BmwH96mZRWXH87mcC2/FxduFpO7/qth8toziq+aw
Zj9mPY/EpFYOtd4QDOovrdyPsNqrBsxZ2o9llHnTJ6QToD+UgwHjwnMDIOoyl3ftL6dEwlrK5uQt
Ap4Ee6TU/BBi3LfhTJsNphgmz72V0H3jZsNXVhEvdmL5Gy/Zc505LltX59CUZocePmDjwoq9Msud
Pcb1g+H9CKv4CTrnMjhGZJbck6wc469lLzt8oeI4PjFvX0aVU7JRzZJmwxiYblLSyMAUYAmeFBpU
61axkxMDhVG2qfZkxdIN3vdXa4Tu0Dr+wRlo4sP/OCPK0ER47nvtXkP8vTlp742wra1iZ7Yk1cki
QcUxHR91eEbTDGuVUqNV3hqHL75sKajrmvaLNyB5imILrO3H85oZrYzhtbPzQ63Q2jWU1hwZNvSH
v7rmaUTPlsWGjuDfcBSzdUEcZ/86pyxBm5r4ULisOpc0cLIUL4WdbbEXvZYDc0c+DDT5Gjwayi5c
S0LPLHVEcnDs9H02D+l9u95I01vdMzcrlSasb4zCXFHzZdPqg6PVwB4JXI7aJGu6uBz/uNGmr1Qm
ZwuFJHeCtdFi8tGMhDDi03jt24WI7Kk+aXks3THZqZ6Uy+yo+0+6MiOQ0tSwgQO37JkuiIpQr9f7
K+VMJo3mRDIDjLmoBlRDjZdyrt9N3zCPWGwpfxPg3zz17LdZfRhNXKpoUYSN5jcpWJxiQB03feo2
UWzGJaYFwJPZlOMbw1eNR/UUJl64T736IOs0jgjsxlHdp39SExezkxiSLa73OHesZeJaHQutHxZ1
F9X5e1edB2s54MovFAa+NDdOXl7gtNJvvf7yK+/Wk+zb9i3k8DRojy6YBvxh6dmlkHDdO7azmUV5
Q2EyuKOYeNWQOyKFL3zfAxBgCGM9sLQbOboTfU21z870B4fALggatWMwxm1YkmSq/GHrUtc45mQ0
yV/IVWgvGSev8UokjhMtkePaIh25EeF30UGRwER5cjSZTC9OkLAra1fShFSW8ZXpMdvGopw4ZOtV
Yd8DKnW8gzt2Yjfd0Wcx/bGzmlTWUXa9jmbelwTv9Np3LIrT0u6rsIZfs6rklkOP8XKeX7KGSgyn
pHslj/gJ8Zh39aMVu8elMS9Nx/0zrPMdKfeOe7rDF0U0x1wQte5e2kmx0Bh8SBOWM14cshMcxe39
nuFnkUooM3VzqK6G/ydHQECUMrG6ZyfaF0DbmuFNATHCQaEfDW+SOyd/FtPA9IOUusEf8WCrAaKI
rz+bpXsagReyv5twHi7zZphNXq9z8QMGfKfPFAYS9AGruzhTQLlrDS+oMfdDmdavPSD8TTosy4Un
6fsY9MN28MeUKE1x8kbCGjMf7EXKXZ0H0Flsbik8XrA4ue5uGet+HRj85TLPb0WNwS4uOH4wCU6K
tErgufNxtpxknajX2ShzrF7hORW4JKdgS9GQdZ4D+cdocLS6Ji+HSFyNOMOtm49WUJZvHKvPom2c
1cyPcvJWebaonWQkYfvGdZE/lkP1W8IMYTPdTDGOUDE5V6dNNp1IsS0Ip4uypcQ3yAUoLgN8+DFv
EUTWRgsQ0uEfuGbMr2HncHfhXyjm/s0M2KtBucwjN2HX0z7kAm6bkOw0Ee+2bRPfkxh8emAOHqc0
ideehLOzzFocg4RMWR2cpzscc/DYXY7SfwqqDsRjobkVx/WLN/YK4zmg6oa7/BQ6wWqwRorGfsgX
EWeHzhSJNHxDFL/nRUccaQ3pEe3K/TQECA5F+2inBD2CcPm27hZlTc8n76eWrokUnBlbf4gsrjzX
ifWg3zjKC25dqcXp9ojaW98mYXG7Q0eyeEDFaAucyL65S2c+eFn6agGG0uMpmHFt25QNOylXycr1
KQf9bo1wPM8WfXyd/4+rD4t7p4IdpfxDoPjGULoLmtrO3xppn4vAQPK9J+TM5jjLF6B1yRX/NJ8b
cryTJJSAuR3Pk64soBT8Z9fSCpAMfEATPdiXoQ4AwVEvVJN8YXLMVmaT2wcQTtukIksK1uHKERse
VCBSlJSCnAx3ppWfI+QOaU3DKzsJjL3ipS2lWDU0wWAdudj+wh7ASDYAnDOIBi3wDo6wNu7/tSqY
NnHmvwYULa8ozMPIBgiIDB40HGBKxs5vl2caa9eha3GTLK4phreIW0CJkYMB2KvNnwCLUzcZX4OJ
qzIYGx0RdeRya33BjtJ0+toXvyIUrap7mIL9uCwMbsCxOrBXaHOPO3l23yEVb36xlMzVfDDUjA40
IWdghON5tJwT7Wdr5dUC3eQ0VC0223rBSZ/ob4M6xXUwTj/wSP+iSWOKctx10MXmegGQeZzhf4SL
+aCIwadm/WFZmiN92WpX/M0NDKtYt2oohSNqOA4Auy5bLlfHvuw5K2Ntr3DFLEP6t5hiWPFD/B04
Ib9AatvtqX9EgL5wNpU3FsBRp1zATXl1xdfAPME6MglI1i1809qG+42BmXgbx/1aLbZPTrSK1+ME
B8u0kmd/lvbeuedxmqA1iJMi6VBaglUHTOhKg1yycjNZE99n8RszkcNxa4nPoq0um0VjoE83zuj7
e9F2lzim6TY1uRPnunvyDc2VYuYMHt0HwEPUi8nfIMjeVbj1phFuxUoIMFD534ZW7Ux2BVJB8ZuN
LaWnsXn1vYy8vnfk7bkLa/uhr9uvDoljrj5zNlETBbRd3V2HYXi5U9zJE5y5OzxQWfyR4w3texMt
0L8Fg32Y7fuNVYtLQpHBqNPnexinLhiWjYKEXD34GDzVOqj6D98hsFMa5Z9pslAzRPBjGzrCSbeh
RfKY4L4xdEFls45Kc8HPQmrOaoyztLtpDRf/2Rq+9chHLJU7trEfeWs85jgEbVRot34FEn/AFMk9
ktaSuXaOrKKjMU1qenQ8sSrK6thZmIAYpI1yYcKCyidtaKJFmUcJQizDMRUORmkQCgxvbmAePTP8
a00mfv3l3bivPubGXQ5eJ67I4bu4RySwNHcAUSBGYHnadUbPPxdCxDJ1WeyJ7nEt6Eu9H5zl19Lb
qWcrwUqO2Y31lz1Vh1IkejcnqmCCJqRo0fXpe5a5vg8LY7u0UWUVzT4QG/rvKBOSlhVNufsdOu2j
mFswrOwH+WBp9ZTAv3LhndQod7zFuSk5Nf5CTF0oWm7E22a7TLLfcyOjWbddB01/dxEdRF4XB1ju
CXmFdohMtxNrWtM/qsU+BiLY+HfgcuDCcsmGsxF7F6e3J7inz07eh+faDZ91z32LtpZnmo/O9sD1
N7f40Q9WBZy0sf9MNcbjJO62yZS0iPWJxm4yUcak5sfCRLUSIXxDmnUit8yp3LHCKHS9lZfhdFb1
chWFOorKeI1dfemCAdsLcR5kx1XV0wTMo4PzXCOxND4/KscOH3NJ2/LgJxsrMe5z72+fUAJqNuOp
NycIUCGq2k+IVBUBIk3ozdl6rn8Gj95ulcJga07shKxZflSeTcKA1k9YpJqS5OW3Bz3M8qujwqmj
S7dpi5eSTTqPurLf2h6VX420tsJJNe84e45ihS4SEle8y9lTOBLxdOmmY+fcefoXSeGrQc6/CJFu
WBz+YCX6l2tommUd7rz2t6r7t9af883cNk+weggGK0U7EgFYfYE29cDZxKjjMYv3477XzSntuDSr
ZFgTDnupWhw+9BFkcjwVC2idmS0N6Qb2IGxJhe/FGPatsxzIBBSe99suPi6TMptx/Pms1TDb+GCn
uN+aL/QqSDBwybJtqGLZBQZuc5alCLTtD9dJMxrvC2jRAJTIiz8Im8AS+QU5ShRZbjCJd0f39e05
ju18NXzGknOSlLa6BAVF64UgVWjWptyWsHZsny+vsz6oPM13RIJXYRDSC2Ae7YHoY8Ih7xOKOWAY
ucJcA/qYFLTpcRcIx0pejVSfjUUb20BhHAuyMbIxH5CDCdZKue8+TfP8F1LfK+m/YedXW4QaNnxw
AVidf6cDaUY3SNOV5WGgpgzdq/L2XPR2vR0L99hV1MvR5ALByGSXtHKMxqTYh51HYdOvZnHOV0u/
nMekPfYsBy8UOa4SbqZrM4XfanbAVryZbDAJmLpOLj33A2ab93YaxihvM0DhxMRBAKasH5fsoGd7
l0l06pq5fp0Y7hxRxjwkXCeN5NPDlDOW7PmIcEQ5X+LQYhQnLsKacCmKnat4h9DiRTwJDZAPy27s
7F3RSBJYZT4jVvDQo8V+JQdrXyJyb6GLESXEEW/AcdBj+6Sa+RD4BjSWvN3JGRYO+Z7QGrG0Tf7F
kOF7yLwGBZl+N79zX2q28kuOFdM3yGylzUh+AW/O3eYoWug32YLkI2f1zoC99bv0dQjJaqOnUAow
ca5q+2CzuyX/xB/PUo65vvQku3RMZLgD+rAhIFbEnLJ8CoZlItjmiWGX2s9yqtTezazXIrBRgnxw
UFPlX1K6uGDB+Q5FfEWU+7gpu8HhY80HIO3BG1otDugmO7QWAudgsjZHq8Q4yncIWxY5uhwDxDI0
azfP7tSs4Sv25j1Vbe+ZJr6OOMxtLY7PdU9T/eQSncvsXdyU3DQEak2Y4xqYwP/gYSpfsspBjbI6
Lsr2PmyLdjcQeofK/OEU43BpvZ9y5LpMLjvDgCsK+3FipYlrVjxX2tF7vhmbInW3Rc1nAbPmtG2s
BA4YP38msSfTwlNULtVujqevrJgF08cfK+FN6y3jJ8aLyywVaNWlfaBV6dVN2BIQDfrb2zF6AaGw
ukEx6EKgY1UAOWhQbEMzqjrnIAowU2zZV7y27vwpKHzBN9U9tYXFhtiW3ipITEx6ZbGLTTmv5YCq
UY1usorT7D3j66FxC4AF+IinASUTgyrfBEkNj6/h3bJhpURCnLV9rnBdbOQyuuzG7gvdasHgzFWv
lQ/9WN/K0Lh4tr5b/VERa9wKRSI2vNQ72tM6+1PTbJTj/nZM53hGgdlLEXDagE+PQolkE+vx5sc9
lfddybqc8kk2QsDlrWw1WVnAJIAzUfkeMxkOy1Yt+zz9qqc25kzkGAv4zSauCmxJyTMULZa4LgtQ
U4jfLE/Ensvaqsg4c/wgxOgWBkfGppWV6P2I42jHjxdY+sTyDXvT3ShUrOxsyfYEYgWCdPOUTewD
JHWVqzTHnCJoRnLd6eoTncfDRIipjKetTopnzstll7UTyYr+3rUp7bsB6eiPmHSbkqkgzqsskhZg
b20O3AIwI7HBcfjnFexZL2Z5IJf+pqtEsb7vl41pZ/k9bQ3+vMP1RqijbEJ3FcJYwJVZ1OQwbV5t
sAFQ9KHz+HXKAoFfWWIdc6r9aM3Y5xqnjAarPea1cesnn5mpLPQeVvfKQjaKFCj7ldqnd+it7WM6
syx4LwrZphKMPd0gWfNXBN8aH6RImkQmJE7lN4g/Qh3Z0uzyxPd3mHzZ3XnhpU2cfWr4z12obeR4
nr3egJs2dtj6BjJ/Cn37CcmbQE8GPsBJaw4efJGYTessfpBcAMmk6/YxVhy5qraHlUwKfZ6C+dm4
h7/6abC5V/eI1oa5m3u4sQbOGQJZB8PHqtaU1jbw2ziyEn43w5+6k0FoiGP2vixlELXmsutDWla5
xT2qzIAgUxFwcjKW/hpJLr7NZlq/MEgHJSO5zid4aniC3Dmuj6iCKHYw2CN/Lilyqj59k26awp+B
GDVHzwl9hgdVbPWUQuZe+qs5eH9Yaj0R8M7Wdagl2S6+J3bxmQV1d2gIwKR58neYCT/zwNwWFkdX
KYPDMNOTnLXYtGsQe+s4owF5+ZdXqLMeyv9KGwd2+Owyq/jb1MCi+gyEi+k/OTQdrNUwXGSMj1jC
bqRbNDIFHteaGs4NtaB4VXJMWfolbhjNhJI8B0xWGr4HFSB7ie3uwMb1ZgFsxlhaswIm7MUuJLtV
o4DtLGdIF3PMWMbqpvOsmHtb9o1DNDnjTZIaMH3R+izkiOtDXNr1WUpQ3P+0CPRulJstd8l6z1Uz
XLV+U0HnMt6SZKbFma3tAQ00UvdUuYnNYDUKkNDm+As0VG4CvC5j6lwnP704GQlIgKMrl9GEa2kW
EGmwQ3yizkYlHlPvlIXrxpsvZQtimJPyLzz1N9dfqBoeyPhZzXKuFJBk6bk4DYT7YWAZoWk+/xcI
LELA3TTNvUfUgRYqqQUTwkkOia8a9na8gRxkysRHWHUVqhldhmMaPziQ45qcfDcLf+ouvPJcex7g
58A5hjmQQfO+txhobOD4FRlaOGdFWwzqqyvcyCTeREJ8o/LyObHJlxQj9l+R/tpdu52B0qNqH9sq
w7nRUOyRV/mf0mUB0TlXTslxg534ZenGHzu1tn6Ajdl1gBUsXnxV9eDs25L3jQy6j8YEn6aoxbgT
CXIOa4wyGhJIQECZxSLZQ+UZMMlwbBhzvKaK9jmeRjC/FjpD0LSAL/ubNSCHNhXEPi/vvh0NA8lV
zx35j9VSWtiLGeOAMmCaMh5CHLjrpoGJnBXV0QVSUXKic2WvsSnzvHWSf5z3uN2bvnoAeBr1TvlC
eGZd2sZ0FEMNe0/e8VW5tQKDTWiOL2nQIEiHoEMikeAUQw+CL1nNKsFBrjLxpAKiD1X/6I5IGmGO
lGKNlP0Vec6wnbEDsqDz0enqNsa+DKx3hRWcol0ohuTwwFGFkg9H2ZTs/EhyhrN/LUp8A9oHf3vr
fYLqYZHF74hUYFXB981QKgrMXPlALAUH2yprUCSQDV5dykCcZADD2xNCNSjaxO+GlNzAB+EP+bAm
N9owfvDjXj25/IyaIRTPqh3luIJpqfMxYatTFYp/eLN4HLlVvwnct5bgSyQr77vOY6zTnrmNG8Im
LQeZPZiXMo+f80l/e0IRVWtXLBBfG+8KIhnfuOLjQ3j6NuSwRzsrDbe9Oro1eVQWUms5w5NIS30V
M+4Jc4hvQ2XgqSmyk5WB9yuCh3RRuF4C+ZjxYtFB5111N0MxZ0KldFIeQo5/N3TstQyyaKiTl2Su
KfF135HQa8ob+3pBPQh4PNbOsk4VYT1IAq/lPHa7MaQpoBlQx1xU48iL88+JXNDazdCtBsKOQtyR
qTIl6wwiYu3imbi6HWEfCpQ99tQ3Mko5QhqXA9KjfaX/Tp1quZCz2vAvU83zeIzTz27qWG8OB4NR
s2/dP8Hwr0M1ZPlHwx+HtUhntXbvUS/pwP4ZlHXLLeMbLvdKhsT8wLt/jiQnlzv0olsgbnvePunH
Ew80dxh11Noz3EOpSF7OuAi7mvYRhj4slelyWhgvu6VdC9Qj6uCOttP8kit48fAu9HP+o4R9/8Oc
TjKIc1AX4SXv7RlB2FkPOv5sHQK6DCL/+oS6ICNwHrRHTqO2MB2J9s5I0VBVFViIpXwWpd8dPBhj
q+Qj9vgdtPzhzg7qlzglgkcT+Jbl5s1jq+CAzfAVRBxhZ2/gI5gFby0Yt8iN3Uji00AHhPXi1BCB
kr3g/6wIynkYAFAXevcXaXBg60Jg4++c6wc6nZEoE+tW5oog15jTGC8vpVOeRpNEbdtozET6WpVc
9MAgbdXQAfXHd6PT0EQcmc9tLb8NtLWSiCxO4FNuvyi3BFCH0WhQBB/YTK6SJP5TzjSzYec+J0re
Yr7QGEOH0UyYvSmvyXj+S2KlET7KNUi5ISrpJcFJnT36dwKEhzk2B/JSuBwqPd2GXDesG7yGd1Dn
LJqS7rviKdAtih5E89KOze/CAJ/54709+D9jZ9YjO3Ie0b8yuM+mRDIzuRgaPdS+dvW+vRC9ct93
/nof9oxtyYYFA4IwM7dvd3UVmcz8IuJE6fKhWF/uGH26EYko4vLwk1zGyMp7z0V9Nbr6BuvloQPr
6qbd8xQNIRRinnPGxrQcmq4bgsrNaFN+Tic1qIEKQspwXenFOS8y3vqqYt6b3uINAA5TslUNvG3M
dbgeov6aOM91GbBCVpWhUcCgSNDTm0CE1NYxMzPPQs3humTgTYM6Ld5N0EgOAEiA1laTcwitC5/Z
DV2yhKklj7V7r3UeomLQ14U+emvyFJQ1OYcu1PdyejTGdp+4TsBBhT2JbjKBnRajwVwlSGAIWTgU
Qexfs4W5UeHARNfmUDL2+xrA3lBWQPXto2mYl5AAQDjO6H1R3adjcy607J3p8Y3ZHFM3efDK6uAl
Ljo8ox5IbniJn3qazENN7Jpy2DQl0kVjbqaK5gdeBgbNc5Va3xTlscMk/x+G/dtUdGe3xe7SyHUi
pvsM/oUcMY/pBoQHpdaZGTMHCj5cbXjygMzrhsYPUxzU8Hyb2e3A2jbGNwQ/9kwv+zRfFfms0VDq
XAfhWWsbjhgerhhULW3cRPV0aBP1wDv+EDHzHTRKbAv4akuRRo8Wpg4oLawfdvEy0Om44vELrWqS
8HKb4alh6gEhlPNrNGGqJA9ZOvWw0ogs9u7equsVzt1V6oN/y7hN9QH39kRMRQFdRWKfX5xeEVpt
3XPp2Ut/YuQvfUacDpm3yHGercF+9VyfXWvYf2VJ9m60zrCK/PCily8D7APKQ5Zp7eziOhVLZWKJ
7tSz3dGSW0KRk7TkGJk8gn5ZoTY8uV21qswQ4WPXW9Nm9PoHL82vw2jYdQRtrEbl+L+KZ1KOuF/F
M3ipc677HyQ453VXbZEh2dGiDmBLqlYIoSIfXouJ+1GvzzrKD9cZX9EHaCq2/zYfp5DsFAwwopET
ToCRxcrQXt0SCGxvQnlo85y8XFnxbLPWYVKtddxUrIn72gFzgQEoCLTbNILtjq/8EKUTG5TYeNK0
/uXnDe8QqvFjYXGNoW/ICJ3AnJeLCgePyRiKrCCi/kNFkVZGIM7Wd2H7PUFj8aP8TpYJzL1F1JPa
HAJYu9Jm7NazBLRkqFmJV1o/naqgYTZDllgE0T7qUP3mT7pPw9d4CB46DliLoiGA1F4FzYcJNYn4
DQ26Uf5oyG6nO2QQJBYRHZF01fYmALOyOJhpdtvmEdXZ9s7v+qUYBM/u8k5yjOdE7pibVNffPUxV
uHAFpZtDs1GomOdSDCccS3iES9UzgE5v8hwWN2lSTAxSWwMhQUonw1Pg0irL8dprU+KuiX8Omn4z
ukBgCld70CIEU1tKpCp8rtFN3I3jfqqKiwQ8yS6u3VgS58TPhKNv0hddeusgEFfKw0rGXO+M1vPe
utwAff5cozalbWtDAXIjuPUGcINkvEfSipz60VcdKH3bf3RmIagScDAp3sMweG2H1pZA4rDoxLgO
vJaswQ9dTmIJHfalb91EwRhTArgUyv3ya26YvKzCpePID62CccCM4CHm6LKs0VpjYI2iPQemQ6VG
hftbiOjKqjdVRVZmsL27ApwMM2QOUIH3SbUaJvAjp2J6VsxlVQ475KdzmUK5C4ObPqmSlZYNT9l9
bdH7zlGhbiFaFLV+ZMmGqZynsP8ok0CWid+0JLvJLKvc2dGtnWc3vU6xwrRVkTzLwXnvHXB2gyTg
L1/py2UUOHJFK4FfkAs2G7L7xKBL2qiAtcRUAuhBuSoa46FUKTJsAXmCrpyD0lA+gwyML75h/DvG
fVEa/dGyEPUhKY4rkbJp4/bGmJCH4iDoFWXK2r10bbF3cPpChKVeBqXH3ZvwCSZzAm0CFnlhdGys
Ul1+mw1vD8RO44QhdJG547EaccdASbIWkRI7eEUnU/Rv2K/YbwbVVzHeu0PENJ9hFuaK5tuKfTDZ
eYcEfdcw1VkGelAfsYnopfmptGGPRxtNcKhLLGzFV4lBcnbDUrvM6SHhTG7zOjDIGwgl6dzvx0ze
+Rk1B2fs+eUunIx7sx78TUcq06wuLMs46wN2i9V7gJq+qnmcrRum30uSea/1ROSKNKcrfXfXOWxO
ybB63dAtk9Y7WQJGQuuwXHAuhx4RbJME9jJFVxHLIb6sxPsOJJcElsPFODDT9Hv0MS9mRG1Vh7iq
FBAm4DGjqd2NTXXVqVLb8jC/icZwHdjqopVVtzY07XXqkiM032fFRpt0ZWlzXLfPcGTn0i0oesVW
Ov25F4o0Ulofvb49uQ6OybqqyUAQJV0kyOlTr2/oKmBPkZjvY+Dz4MD4hHWD7nV2Fsssa4e9nYlz
XtL3g7K64xOIdY6K0ogODbI6rhk8dwb4RacJzdUU7myr27JiJovSrggyAmcKde/bLtJmYSKmbQ2N
sxMFuzul24Bbao3AtmSEJUvbutKno9tieQ/GcCUExAiuKn4GniZ2SDpRTnxj7H9fssj4KoSZHFPR
0zMTREvBNH+RW0Sv0coOo65NW3Z9lK/oBZFrbD3SrjA/R5LpH0gkbNkIDsZ0GnhmULjUkrhdVlqY
nrFBYihC8QKGwEiD5wyFLcvaaSxa5bND6dCi4FoNV7jq3wLdvG8aclGiSmZT/MymvAiy6AfbZMOv
qx5JxuknMnvNtd4PA2MZu15BwP+ux2GT+5wNRS73CF2XzjbvuPANYMIGCek0vYML8p4b+hYyBIOl
1B7WLQ/SRR054Y5oKPpAcwWNh82oDuOOFNfF0S667sEHHY1TO/nvok6u6qKPsI1R1ImwvRxjpA3Q
pR8Sx4TUdm1NwREZF0bL0XXTcnlNVVAvQ+UeQ51Df9HPdV6W/Bb68GCF6PMcT7BMV3uNgO7CSnJ9
WzjBsRuTPbGIZW1q9dXgdZuKKTAbUYrlW1YHP8Gsk7E7zeuSaW3mSaYCBJPlkD9BGe22NZVT6FlI
i76GwaAqnJXIqgtpgfva0diT9MipkQzqdR5cE6dEG9Dx+Wui41MvgPZySeMHW9DhhQNJqudWV1f2
dOlI2NHjUUarNrg17RkcxfSbvUu3lgiEdNIYcAvgW6u2vHhJOvFAG/aERXKcgpq2nI6xxqjAi/tl
1AA/aBI1ovFqH5jKKa6zXgMQNms5WwQtiUM9RTYIVZPsHah/tE8giY6wIJdaUty2kL3ggNDEFtUZ
X88znIgZG53Osp8iAfYjG2q56bzgwuzkTpW2WI5bvXQeQkxyyw5MJeWjJbZmYgvsDXD49KW90t0E
/g3Ae68UWBzwQFRuDb6cQEIx9MS5rCTYAAGkRWOGtGoaSyOwYjc1orVukAFO8quk7nHf2vYrE3WT
LGjMvkc2GcNnJCKVO2CJIOr06iTqNthF+NYWATbaYCQSRwdWTFS9vLVMAHX0WxoRQasis09FYZDe
cZkZuCgZfZzemA6ptlx1bzmu2TmLdBz76cFpzJt2KmFkeJumduotnYHfY+df+rFjwW6fkdFvjL4B
3aaapTeKbOuYFPpCN4aAz73r+tGhw//UE6b1guo2790nnLQwGbtALoslmp3NYBgqDewKTDl590mW
gMEY6r3l0pGHSUpyHWhLNnUx3851N+i0dIERNx4tuJ1kFqQD19NG1HdvZYklP2ClxSiuEFkn7dt0
yjdhs6EOvQrzpdgZZv3Q8YxadbK5dIHHEI3hf1/3BHorg2Sa/0ViHKdR+NYIeC08G+H9+M092/xP
FK2tKqPDUPfXJW1dUMriDxQ63g35ZSfpJW3sEiVoesNb6G80TumAzaIwXLkQRW+Uh3JX+bvEGT6V
4fdbqQdPRsi7G2iPelHC51bucurgj1UQzxai1LqN5WYcFEn8LmYHZ6nCj1pvbjJNUMZM9L2xGPXg
uLLxitoES3KXOLxlvnaad6xqri4fzRMLnnhuier5CXxNEeOaKdENFyHjIpy1wx2+IIi6W5eTNvJf
PfHR8MCrkdmL0eWpgzEfveXwzZnvUZsj1KX2MsXDLUsOlWgeUs0oyGsOzHBMfniCLcbyPXYmTvll
Wdobj07IpuZHNal+0xiSu8IMtthNnzMGCKmBJSvTWlgZrHGlgk+q2gfZTPBDkDk9/8Xw6vtOcmSz
WRkIRmPtDpOvukxA1vNGVTFgME78DxUkGM8JXx9y6OYL18ZphzXhpQqtFj5DuG7SeegzAIHyrXRf
yOuy4OaqBmebAUplQNQwG41YDsgEIsfc62F5VG5jr1qXbUOZ+htLpP7Sdrw3WXDJ0Bn1bSHc87Gk
B/bFwoXbavac6Ai8cJzh2c4lcQ05oWJWL/HPgplqM04SWjwsUzHtfQcHa5f2lNKD+hrnU1DJHM5W
xatl91Te2R4rhOdtu4nYMYZH9rw8XKA/M9eYJiz2QXCVRXa6YsYCW9GgxXCQ8TOFTHwyI3Jw0Q6X
RkeHVw7PRyqzHwwPuWnkObIg//ptSKpdVEhInHzAMthW9nhn+cM2aDEXjJODMnUTcAjd0POGgUJG
b6aOYDQV4cs0M/WY/HGRwiBIw/ik7JbJOrdKhpMxdbo9QtVd1VOkJ7v8OrJL3J/5lSsw0SJ+kZjW
Pz3WsN4AdTNZMeZdh7IumohPcV1w3Ya7FmjPIf0gQvIiWmKwkT1LBGiCIBgnb8MSaIVXlIPsK5Mh
LsN4hql59zxz3RH6FywJ9zY4ajYPDOh8thCxh8zRFdbsmnA3+OouHPy2ZWpdJwlAA4+rrJ88UOmS
sF6Ht+/nwOtQY47Yy8hJY0potu/pEOzLooHSWbi7yuqHNfzEGaTIIAcFhY+6y5ZUZX20iQk1iwkB
6DDzJe6ExPHxGsbGtHFqUlRl85KH1Yc7P4ECMQnAsdOxTF4TNCo6ung22kyG1zihLgRtB9GucO4C
+ShplzHlpy8MvBlOcuX5RypnKKmaJhR5s95GsPMNvguyiNobTDk3ANW/RLivEvwZZswoXDcVXJKm
PxjN7cjFycyNFxstbO5pjut2yqRp4mQS1NfY1Y/WBIO7NQ0SD+wtQyIUTLjN95yDFzdN2zC/Sf1T
nVGWnNSKhEeaAsvTsA/b6XBTCNgiiZQAXBq2Wz7J35JNEexfoK2zIIt9MmAtWQJsiQiJ8aHhvxUR
n51m99i8wtPgBtamHz50QeBdi+bxp2Bj6FoaurpiLRpl8lCI/qWaBhzSzrh0gh4b1UANe4LXBA8g
W0eCgbDvQloyBoVlqW5OWRz669HMnoiMryysNcv2Cc/7UwYBBP7fEKxavzqOFmIN5C/wh2ULjhvR
mWsdrb20yQpAyyQlk2BeAO2xnWy4Nt18cuJYqHuQsB2XmXsbQf+NbbnLq3GNfzVZjoOZrlit+NEV
xtycGFEji13F0IatKRcVzLK+CtdpX9wqKDhG7F8HQf4WlTH7tqr4gJA1SVetlR49EqGeToTNVonJ
CYQKZTgq1DWMEZaWVjViqWtM22VOxWfhP1f0bV4G/OWmpd3WVfdJTnzaoPU1q0ZeUdadrvrRf2Mm
8qjcz6mDtdp7mON8XXZUnpA9GDzt2tYR5ww2UkI0D7pe3fYq4Lw3Z8lMr3uZFw2ZQgkcA/suiaKL
5acfWqB/ToAXFyJG0EJOamw0da81W2ZxT0bHoCwBE+yF/YNJEH81lOOuTMrPBJTZOhP5rV0lr60T
KoamMcxCurZWscqe60FYAMvqd8VQFwedz/ORnZZieuBkT4Yd1CvHIsPUYfUexwcKxAa2UPE+GN4M
1uEw627I/T1jDTx480y+MvM3L+WWqKT12KmBx5PmUJDJiSRS9sGvn8zZET7mgw2OkjnTLLMhfTZL
4CTRKcbSrU/ZU+ZCb2RL8p6a5SHKEHVND9HK4TPSdcdccivSPctlSlNvqkdXMa0tTD4ZtnTkllQO
yp5Tdj+FGVZxkC5ShLfCZQxXG8nbEIxXQ51GCzrnOLtO9hzcitdeQ0pVxNiYSos1MffrjYysT4qK
sm1AJG5Mm93oQHkda5IizPnJftyHAvpil3/IFC5YbpDIKPGB2a2+ogIC0kXW3SlYI+iQzq3XN881
k3swODbGwKUqQptDB1cihv9wWTZ6usam7g2Nu2Bk+l1Q4hlnXUEdCXc2G+tm0aFowykXvFvhR8au
EKt8znevql1tA09FTNSj7M2saZ7o6PcItc86garDhGRtWEhxedERIcyhCNnELeu+/1BQ9H7+pQ8U
PtEKKNyQKeam9AL4sriWuFeAMeMDDYtTLjjyxyNPM2/qnihjXFudQca1LHH58tJiQOtb9uOI9cm2
yPD2a8J5x9K1impGTMLmOMLAaYAXQEQJpZBjBxqUmN7prFzi04LK4VaPFZhks66/pgZ1f36hsiCJ
5sfFq2KLsJok66yWeWs3F+eqRr3Hpa85OiNtUsyGDecxZraX4NuHEIc7fX7BunR2OTh+4g8Gfzsu
rmMk+sQ8BF7zOM4/2TfKdG0qzV7Z3QoKwaIzp7ucSA/0OnRRLopDClprJCK+LkPjNuAMQSB5rwR8
MxKzLvkfsRWKFh+/+LI4OS6sntcQ2SSwVHFMRrKFdr8yBp7K7MJxlbjJUi/kY489nhFhf3EqdJPq
qhn8VzKeEOKk+OjoR5ky8E1eqnC1DO0TIJg1TDEeuAzxNK8WW5OaSa+aqYpI07rPuVIrC7yjkviq
Z3pHJlskU3swkZnmI2cgHvPs6hnpYnetl/occfCc7EIBDbNe+hySmHbJbi7eCUmCbrD2L+yJoy37
Io2HjzqVYmnqskDAx8nt+TlCZcSUFiFRbDTf/HbFuGPeBEGgDeQGzZJcNvwcFyFRAb1lnGBA8iWP
UMvwkblQeCq7bZ8Z95Po8Dc1w53KrVXrJWLrVm7K0xdu2wBYz89IiloF5BQVH/RsSJaKDa1kRV+F
DDO37nSxNEVvOEd2kOSARokPLAYafUCk8Cm7IZthKbMnphHjFaigYVFNr1XeFxuikxUz23mCPH9S
afLk9pj7vWZWKMnqkLUb5JKQ1DfsXU7GkVhXA9pOnr8IJ997OiXCPE9WfsOr8ymcYGaGb8CHrAJ3
lXE8aCOckJw+sXJuXeNAwx08DgqIYMNHYjnp1UqHaLdoQhKuJssAVJoXIb1u2TF3Vi3vvWE3T7mT
6EC82bpUJoMAc3qnhPYyRlO50lsBIRq5UytHFunhG6/Se5CVjL2HgDoIBlRNySt1KR+j6IgqpKUk
KDcM/r4s5W0c0U/LLJMyLpJcuDQUqe+A7qoqm97A0aiN0VOOIvuvQu+LnY+LKNcnuDOy3DNkyrjW
CYlmmIrwFFXvNTrWwpjcbMOa3mn46oTfnPEMQSRCaUNzDkf6R5O+OfIPZ6ZUuNAgX/PsuSqKdRWT
/g9kK4FZ8NAGRIrNJ/XZsB1Lh4GYzEkYeGWqIa/NZqPE4NNmeh9i2F24syBBPdG9yL6bNlOo1bQT
BVT54QWEDD6siVlOG7tyUV3BU0FJspbtMJGp4E5aUnPVr0PBUcXlKcYTyt6W3kPPZFS0IELCB9E6
NUKsvDMxe4kuWLcZhh6msk9Jmd1xLsENy7tAt9Qw2jPrYvOTW4uoOhkLGAfEGvDJtsYpDPBHq4G1
vFDshy2m7uy1NsPkc2W69nVqGGtaeRm3EbtfaiYjXN14mFJ9E1lpsUuFgGbVqUVT0LmOTjsu/OZI
1S5ev/CpDTlZTN5XZtbsH5qlIO93YvjyZM0of4NczmJq8g8mpO95NztITXDXVASmZAE2GLjbBA94
OOfdugHBnuM4Cad6MSYoXOgTTs/96XMcwGpPCzeYAnI/6IPGHLWaYo1RVRRekgimsklCeWlzeuC4
1mcw2GvjtuzNz1RyBzrpSAfOFJbXwkrsnT4RCLMKEuRGrZqj44rymojcrRaRnLVy9Kos8lBoKXBo
S4jn6ciiM7LiWCOiMtHuB0bp/aqLO2fb+i5gOi98o/7qseqc9t6fkCsax7yYXt7dN20cc3vh4MXB
uOck2D2h7B3bRmuYdFnhXYRF10zGjveyh/s2OSgJFcDI0jS3pJOHVypsi3VSMyKhhPfFm6vTeruV
ewU0gIsWGiwxx2NsRfVFjTXDxm4OWEyAFA66Fb0aUxt9VpF+5dId9ZSN06c7oCitleI0ZuNvePCt
bh56NbeuM4BLTEKYqEVXVGuhNWqVeYBcqe0SB2IJxe2EnGDbKL2GE7x7ccdmC2zDLb/Y29xh65q6
t0eXQpKKKLFFOo1OOe7fUzCOL3k30XxQNs5+zCLXOmji6MxliT//Z0j/uf4pZSOOi9XVavxzaEIr
60c25MHko5m4UgGpszUmmXo7IbM9G71Tk4QBeuCljHVwpDOwMejl9Aq0zSjM14FK063T9V8d04Sd
Ngn/bGhgRSpJjDgpwRHP/yk2NW0L4vKupIz4WA1pfMwUA2osogl34o3nVDvPmMhxtHIrDWqjVJ4f
vJKKqtGCu6VJWI2mToWhXWryhgVQ3Zi26S79MDQ31LDGAOLTai2tsbtKMre7ioBvAnLz2Nv3c5Fg
IOYdx89Hww6j2HIp2ZsW9/5eGlTelrXlC2aPsIG9JPeOBdwWQnic9X8qlDMfAl7G39vQ1lhceSMo
54m8yTK2m/lLEpzZFjo60dBwRT9S+J5ZSOUSTuofb/pkyvH445ERth1fuRSBqDEYd0Wj7X6aQKuM
1u3Y7MhZ2xHHTDc498oC/T7/k5QT8LS4yUjVjeCnDahI9Gg8xkHQrEqh+0ejt+YHUgJ41zapA7BD
ctU0o+6MZEYszIXFYu7x5KMRp4APYKtg8jCzVzZP6PiZB1O0HyxtutHhQu5CqeEUYrjpGw4H1ApD
7ggNEX0nyu5H5fr36W05P9Bqk7osolLt06QIrdnU0lvtk+EPpeAMuTEoLscAwlr4U5fmm0F8rGvM
kXPBpg/PbJVWkdzrgFThaGAUb9h4HUSTYlTRar+8lvH42MjMOzR/XLvpnE2ZL+qYRN+ucOWdb8XD
WYY00FnzlYttJTqNKtKukqF6xBo9XkdpHZ5tJ0adEGP43qOwLMIC3w4mwHzXhXV1zKDYkTTg+44d
yNiUWEnPNhVQtACrweiPjUcUbP6496GjgLQ38CExGY5Y1nRkU787//ESoTp565/aSMP0i0WEWWDj
5xiBQPp/pok5Po2wI/RiIH/r4oepyYucfy7ESlWYg6SR7ribO1yeQ7RHh2KYZE1gXWRLNDLPPrWo
YZXXA3n/3/+U+TGmlfld44agqcyfwSdm3uz6uvy0A2GtU+qZlga/pUuE4MSzNqONtCqXEwHIXVD5
zkEZH4gYw3kURXpMwWOJXNWXwDTvfj4jIDdz6prJA60V+WnSdXUfWxjYgsJ46ey8WSU6x8gQC6Bs
jlwROeFM29tHD1FXyTUNEnxeMqLwHBPhwtQzdT801PxJSLOY1j1GUQ24qSA1lxap6AtlCwxFIK86
ojxU0E4vacvuw3HLG0Iqt2zUrevcspuHkiNokBaryajQmxUKHRzV6qQcPTlRDgW+aNxgTQb8OYzl
nUWbaakV76Hrjs+lbulILT1tF3a7DmufQX8yxEclSgYwso5ubLe8MjvXXRu6l98w/yQbQC3tyq/n
d8OdyEXqPjhvTrtLzFH9mRypRuaBnmIyysFt1Ts3VUdXV1H3t5ABrT1HdsxZcV88pcO3F0xrCatk
IHtx53uuurOkw4FFRa/Ar/RlpHEE9pvyyjGI30sJ80k2J0iv2iVjzZxLp9D0IxPojTSyk1d4GGoh
alzBCtWvfYLTbPwnsQCb1XkbqoeuGHdwIjFKuwDQ/tFnItgPFWGlwiKr2Pl0N1nkuTmPwsHTbX98
JVHC1jaotrkDC66r7LU5VulHn0C1BXllnIWR0SgzlE9E/QBARjAGfYU9P2IkewfigwoALY0+0Q62
4xAcqqawHkrctcsG2tZ1H7c3szt1HXd9AeWJuL6d5zRqpvBrfm6L3ozDkzdO+qnX9AG5hppAYP1c
NJ10b8OVRvYIJLsTXzGrol6yUuFJBQm9jQ7EwWqkkTARktNHbx9zyR6a/H16aBi2HMSImSa41xmT
gUS2quVU9uXeVna1zQqItyqTOQsl7jKQ0lu0QrWbYsdZK59iJgJk59bgcBMFBss84cHIiSBFdxAV
U3OgCJaBQA/oL8i6y4CzEYQqVpkwyhjOS5deVhZ1zIvalSDYo0S8hJt9jink3iXUgGAsyoFo6KeO
9WLbNL0Oz3O6CD3vuQ3xbYaIpWs8zNxMPSSAfphAqLj2sqwo4q1pJF4PJvkti7RZpFXXdgxS3sGC
C4IYUkPT7gJ87WAVbyvwEvBW+lUPROOEh8vdxTxH6ZijtASvOu2XIXkPnqghNNH+5EApBRiexKsU
CUsmFWU4ZspMBOIqI5yAJtvC3pk0kOZDxaY2dTgKdd5D66Rrx/Pmp5P3rlXpNKO0GJa19Xoq1W0l
XH9rWq5auIW5tbPa3jWJ/pKZ8pF9RMrWtXCWk4NB0DUh9QpuDZIpAGS7eJdyMWaRb5zDgUaXEbc+
YpqDoVM/srblnMuwF2Va+JbyhFI1vijHYFvf1enW4qJcR21jbPMkxx8TvqCDhQsWdTJKBC4hT9+1
qfYazuvfWIvrjkWcwWp5GWPrHIwI+nqgTyvR6Y+CadUSd/rs/bJjSIsnnMfDIy8HVRC3Tk7zxQi7
k3YleW1nI7QF68CpBgVG8k0HiB9zOIZJEYZBUj1yQ+Zg5Qcy3icsuRnJGzvVvnMNbqGhSiAgfdKs
czAAQ4MTVIQJvSWdfxi68KVgo445GqIBYYaHocjhzk8UBsbT92CkNnWV/FieTht4Ft4K0+5ZN4mS
zYgP6sOCfaj3ZAqnTW73HNuRnZa6HJDwSnueyCylF1VHl97nwSTY6OjlbSnEmQ1vzl1TfVaM6+1E
MVXDiVRYGlFqvkypwKHZOrX3k+Fgby2fZe5dGqP/9HpCpHVtvboc3GJHHflEm60n450xCOzf9vgI
CIvK0Li/aFlX7sOG8spuViub1GBeiyO4YhDcKNo2oo70AdjygNN+/WA0ubOG25xT/8q2yzKKk+M4
wbZTOnWqyCNwY/DCCgSKWsRMOYt0xYGeaon5mzbl8DgIjUNyYkjegiqndo4Scjo3Kyl2U1aQmMmj
rUiazwZE1tL3b1NraE5DKIsVMs5J5hkNED2CkWYduxhadzdd0hSLf2WMhwLZdevG9eNomoefFxJP
cGaoZ1jcsHHRz15mpCupKHmkDZRlYhEmhPsZydIDXnc3dsy7rDkVJEo8AWnZ3RDGT1bEsw/UFD0a
wCAWogN3ToqUEsVRv4vE+FJzEa+aObdiRxgZHQZiWAzjl7JlbzTXqKhY4vYPbsZc71+sCMNL9hEp
poBdDHHLnggqW/o+1rpHGsQerZHnZXh2AGADAi/gco30tLESz0/fZ5QA5sKzZ3sKAX3r2bEpo4/a
hjI2GhvZE9eQmvvY0lG2K1jUMM8jhZQYNoI2uImm9l1WDLVo80tWpIRfMmUTEkuNa2vUHywNGyoH
KSY+efKK2dFaUw+oqnafsTtYlDkDodxkduWBcHOUwgDtMFSH5wi0LWJ4G83q8E7zqo+aJIk/qjca
5yGm1D/vn6MMnNlhuXEFybOa3zUuSgZSNvgvdJefmyyvyhs0FDgeU0qzBK/HDfR9luFrVul4YBbr
3frMjhor/CokZwi38+8LWDlUl3MGkbmO2Y+i11+//fXvf/vrx/Dv/ld+nZONybP673/j3z/yYqwA
7DX/41//fp+n/O/n7/zX1/zz3/j7OfyoaH/6bv7lV22/8qu39Kv+n180v5r/+s789D9f3eqtefun
f1lnDbVKN+1XNd5+1W3S/LwKfo/5K/+/f/jb1893wXrw9fuvj7zNmvm7+WGe/frzj/afv/8yTefn
jfrjfZq//59/OP8Cv/+6f/usYSvGYd28/e+/9/VWN7//stVfDEVizjAcw5K6Zapfv/Vf859Y9l8E
50HDMk1hsDMVxq/fMnDnwe+/pPEXXZqmtG3wtkwjXPvXb3Xezn8krL9YnLqUbUKLh7etrF//+fv/
0+f435/rb1mbXudh1tS8ml+/FX982vOvp5mGtKXtYgjlv3+83UKw5IuMf9P8MEgTf7S2IhNvnD1X
fpoefJrGtdz7iCv58g9vy58/9h9/jCn+j58z//d/+DlQRESk1AB6AIf6tS917Wg3zvhgGarzT5op
rWfwYhRgFt0UxCfElxmvp5fBqWTGuAlguXXL0VPGQ0Aid2sIOdzj2yw3varIIhdle0UJOq7WqIUw
GcMv5KNA/Aa95C7/9e/A9zL/j99i/u//8FtUQeqUDp/w1jD8L1k4en30m1oD/FWZ2b5M0EtWRl7l
ZFrGSRxKOy2eoIZaK0soG7dL47NVo+rzid1UxvFFhlH0kULPKRB9opgVOKhw14c0bXdXPMolPiiN
/TbCI49gqhgjxzwxrgmuoMq4BRNo2613Q2409I43cbZJUxt/M7PO4NIDSAH7Z4b6dWQ2NDaWScKI
lqtfslwAwQgt3v6GhzagEYuCSEdxSoAOnFw0KiM6ZlW1r7GXdMZXQCNsrGp/oJxhYvQXATSty7PJ
WsLiFEwuozhDHgcHwW3TFNNw11R9+DgKGxs620NcrYGhHvEysI6ZjROx17GT9nFsZH8XNS1VJAHI
0RAy3chx1e0S+zVQuXEjLXCumUGSBFJmbd8bHOzPLoUzJ7L5lr117BLiFs40Qu4TBZluUEmkJnZD
EYkdn7CJG6Etiq7ysmXilVSdEp+Jzp6lYOtnE8Rm0/Sv8tpNz5NJTTwGcTazZGLNo8orJoTwGTbJ
f1B3JsuVIlsW/SKe0TtMdVuhXiEpJE2waOnB6Zuvr0W+qjIFFdxrJatJzTJlmVwad8c5Z++1kRTd
jWlPmTSErXeIBhcBIl2OmUnWKNNdnDVj7BmFYb2lGaL5xuh8gP70wUkwDS4dDT1nLpXiJgig5zZm
lP62CTUstziCUf2jHPnRW1w6b4ppxPpWwPrOkwC1dl5i6xGqEr8j9Xa+K4zAB4du8d5W7OLOzp3i
LjSpCG0gVSHXmiqzv6pjrbqRRTkjDtDcbjI1MK/jnn9S4K/fpLSe30kuwJGOvLT8QR708GBzY6kS
K7Xl2cVcHKL28dY1TfJk1JW2n/wYrXA6WHeF1SAGxCvcbSfMJa+aRQ5ENir2tYU5+4f1T3/FR7xM
gyemFlch72vaeCSTAL8IvbGkvxzkyC4VfxLcVt19Lfw4u3IqVd+rDkB6+GzVvrDt5rph13RdI1e4
QfmJslyPyLckXz12HrVYs69IDKHfQanxWukyC7OqhT1KJa/2XhKd+aNCqfKYBbx5r7U6HiWfIpEz
bOI2nDWkoWM+aBMoQGgkdeB8qboWnBrywkbb2BDKf9C6ba4US1rXqoly0OFrHlrZ4FMW1ezvaVBB
SY6hF+i12u8c/kjzTrdCKKv0r98NBFl3EbvLN5WsmHDrh6X8UUUDn8hpllZfutIMLnUtYZdQCwDJ
+ugHdy2Vyg18V25eSfgFH6H5vcxcjqmphr3RnIR+HYGcFPSHWGBCUpz8p9u2470ihHsUJiXzYgqK
5wIs9lHPneq1sSJ0DxpMTFb17M5yWwqiFcJnHOQ2QghDgVlA7YMJlEpIny5NwiuyeCgiK028zwzo
l2WcGIfBLeIbCVfpXc8q+6HpZ5n+CO7qmjIhmaIQDX+OajlgChnal4CmxE/fN/u9H2vty+Akw3ug
RfF7N0p5ycxQGD6Ff6na4Jcw0FPrVEq4gBc2hJwt+ES+AVALJyT6lBgmZUXDscw7dMJInl6LqDEg
3o0N6cB+BYBE5gd69e5rx2cWwP6gjUHkQys+UsUfdppWdJRYupalAJpWAvVorF9c8GEEs/u+3OTS
nTA6ZyDgRW8VR+z1BMAKBNSkybsKjo4mPVgSnkjkRw0e/CyLnjD252InCw33nSbkdE1Gnk3F0RoH
l5AhW5sjTAa+6ZusjG8U0Uq8zVNq/xwqAtlbOKTYFAXU6Yshm6LHwDfV331uVkel56MViH+5iUYz
v1YNYoIv8gxcblwKdwsNTxAmqxTpzmjq/slF+PAtbDPjTiqOe4lEEQlMrhZPvY+QsoBZ+ISThTqr
iMgtIZr+x6jE5q80j9WDoFO3y+lYemNXIeDDG44gTYWMY7bFYSzz4QdwVvUxyUfGyaQHvMDxC73a
toiIuYkiz6doRaihwYKLxhmllzWU2lVmag2fMbgvbZUiqluTOVMAITxUYBgv/Syu3pMowvWmDnF+
NPg241GUeaMe865K+OrCPr/pa9X9Hg228U34RvWlxvn82uW9cczGcoy3OWy6fs+Wy7wOiV77nXQZ
GMzUtuh1YLf1c0lbjQVmupgI13jTg74l+822nty65E3ZscxetKgKL2nIhypIAgtVPLskkN4SjrlS
D/FDKER9CKXq3EGwnA2eovGsXkMEVZmmj94n1kBYTfm4Q3wz/ea1oSsALRVkzkIreIXCMCaUy8rx
S0Sdp+FuBIljip6OgDrXAADW7HNbnbEOU3dbFAWfUEUWojZXbETIugndC9/xZWoz1kSp8oUoTUv7
ih2k2CSxzL72VUd6rYUKWAXgQ3QjPVRnMhuan3k8vMUV6x1KZfJAD0WPuXVDGh58QmJW+pdUN4ar
Sk9rqhKOGPZU0ns+54rQCwratJllD9dGDDSgcMnyg2gbfB9qG7nI/KFjDP546ZtQJYZelUcQhc4v
Xfb+TZ+Y/cFGwXQdTlb9LYuB/ShuUH/HRagceymH61hRCtgw+JAeMSrFj7gXKBcUmYWYkRYdwWSR
dSOmHJJvywd1GMn8x2SlMQEoSkcrE4LgtWGAtopry+EHVbRZVs4lGo1F0x9mBbGRouVe6eWPJvbH
V8Pyze+jgcM6brrotq4ofUqU4492QA0ArZdeE8tE5DMp8xAguSXXTZHg2pWFGe2jcQSChbr20SgI
u2hlc11pXb9ja+aSJT5oR7tv89vYbNt71CLFxsesd2kXk/to2phgoqKrXvOOrJ1aVJ2Hm029dAdT
eFFqF/dNIu0X23JABwSOHx79KpzrhIFOuRyEOz00oWk/EkQD751jTQfaexCE9AFzZFAaR9kHtLqz
qmquIeNFB5l2mLtxX4fGRa+l7q3d+O17a9bqpmtH2gpRBbnTluUAVAOvBlJWF36AC4vRbqcMAWjp
9OB6bdu/1ek8PHSZJPaiowtwIVPZHfViEldmB0AaYUhpHqFvF+KCbwz/1XSYjkqZm9/GNCh2kFdQ
ovTCviybaPJ0ExyYizUL+TaR2ezF9OarZtU0ugM3S16QXlZvMS+wx8rGfUNRVyB568xbvxpxjra9
4D1q05RPGt29po+acUZJHX5z8ixJ9p3lBF5jW8iQQ8Mn80oNLKw7maWZd2aTDfJ3Btf0u6k79deJ
1Ws3sL1DAOha1lvQTfm3BM+R4JuBTjmCDSDOcRO+CoOoR0ywkAtdt2VT3w7XmrRM8uMyA7PkAJiU
In34NJjodhUwW5caXb29pnX1G+8gGiwuIKQxQhBjQ1Vg1UZH5uRIAeyotTeZAznDGgvxoDUGsAZH
dQWmI11214lhFu+pYijXcQYqgDi+Ga8zUsiwY/+u5ZELFrdEQhApzdcubnB8dB34OqrLT+RM+Rsx
VcWelF0sdO7UwJ0uNAR5ABkQGmlTcxNT6/2WBQaZM5NuRj/0pNBv534+sLZpelSYeMRVDja6KHM2
5YiizzB/0Ly5rQknKC5TxwF3VRUTHhqkUNTbdDSOsDnV/nlAmcEbHOv0rWyBCjEaO0infip/IMTC
tUa7sH7sTNV6LHwNGTTGJ/stU9TkeU7Y2JXUdL9hn+atYtfV5GW+cF5VNKcbUH+oP4Dhgamyu4D6
HyCQ9lK3enOfW/2wT1yFaUw5iVLmYIbZN1GFQwk2JalJd07S9lqgULpstLh4qlJqW5DH3asq6lmf
rUDpvbqM7f0wuIitlV7xsRFGsAEU67uTjN0DH0X6LnNdBKyGxiA0JpS1O8iB+quqod/dKAJZ5yUf
DwHVWmBcTolQsy8s6npT65OiWoE1xw1HKWgzTGImXLomjh9jAFJJ5ZDXaaEV8s7vXJw1fuOw5UNR
jYMBmqvz1CChT7Y6sjtjUwmkkReFBCoEChgD55GHGCVbhJiqtZFVB51aKWvg/cXc00Zi7JuHCsn0
DHpyo0cwK+pR02rjWY9SPBoIKjxa4/qTJaQEJ5w0xEkCx9MvEGLk5PtKE0dSSypOqBW7jgY8PWaq
X3plpFeSXHkE9G13hUSq+0Yh0LmOlKI4QPu3bxOL8Eq2hwDQwrppbybLEJ7pZPrBMobxNVRBQXV2
UGDSCrPbvHWa6wgB3de+LOwHoWQdHkB39D2XyGBginx20dA0i6OdxXNWF+LlfaHoxlXe+jBjjGkc
vkCIEHtLoVwQID+/LgBVAuwmri2jZ/4mVFRKZRsjYVRErD8QpZBe4QvDEkVYzrcytwDoITnsicfV
/ZtSooe02UgTfRjWyhdfL0CUG3jluHdNoexdKr/vjWGN2W0S+3F6U/ERSj5iLjD9R218EAO5FEak
o3lR3Y6ifBihtzUvwLq2Dw0fOeVNHjrQRwZ2gfaFrcbALPh6cb8H1ECVHd+kwVOLKduCHFPHd2rS
s3czVUBbVInwbLLpw3puyt8tgUTPahUqgrbykOw13k3PXaFHR0Xi+7ugdd08hKmV8kUfaoCuK4Rd
HWGKr778zkftMxzn7FdVdSqc3DQbto4bCPqR7Hcf4rIxf9cB5SnUV3o28uFGvXVudRJLBBjDQaEN
9N74yZho0TNExngpNFm8scAq91Pr4KQIJ7+4J1axe4ChSUxLRrYDaZ66+G3gRLitbQQxtAJRpMKk
visywLga9s1b9tj2t7Ko4pt2hHpM06Sun8twsPaDOtoZJsjU+EpoekGggyr5ROezlHZ3hmjxMU5V
7YHibPTQI6Vi1U1rttYxJjn7YlAb/600KvI6Qmec4yQDOlRogeGjbWL22xXdkbF+rzJf9hveAvTv
Y1JZSfyoGue14ivoXotThYgWE9AqUXIDJSvkB+h/mgSNT4SdHmMKjVUo55NexkiIIhBV5pTcZWZw
RWh4to/a2oo3Y99JNiaB9AxMMKjEJjba1oR0QBZG/55gt99naYw3cWoC9kSypUnmUMV5o/kVPYfd
GG2KttMgHskMMGxZmJDDEKlOzyxaxhcqRvWVErjtFSxLsiuwJpNIbAm0fGmi3DlZpR1Tsuqf2Vn1
DwKPCMuROTv+FMeKH+MaehUSSccAXNsVIMELU1FRf4Yie9NYqo/ZkMKYShVz7xip9ZUPDxwGQTZ7
FbLCqL/WCgVYKjQCa6tWBdETwbDkv1Awxy1mDjGgzdzCXzCF/mMRx7xWhl7OZm6cz/0hdtLiEpa4
dTTC1DzGMmhZlYb8LiDkApqDE/xQLce84w04ajtuIX5UFtb00g5U94CzJvyu5e48NKi9EgbFJ+Zw
USel3WysZhzvEwTxN8iWOxrgunocgqx9xIRMxagY/Yha/5BgqU10ThYoRnM7EplIB0rwIiDJEa3V
gLredqJpy3aC8ZaxhNsRKyGLxnQZdnn+YgGW304TsmFaY/VNVuWYtDrZt1hY0ya9Gaka8h2bdPuE
HG1MZ9Jv7mSvkEIdd/VlYrrCs4KaPVQ4CTKgaqJQwGJFeH1k4P7qjaaFiIJhfJ/5OisQy6b6TjsP
MwRyP46MjUmCrN2HGE2vbXIBfzoqX+m86/0YG6sU7nuq2SOIaAoRMcS0g8Ib80kgbureNUAnTP0C
7Klu6e63NE58sUdhEMj5XSDzrV8KuJzKBCBon44k0c8hBg46TLONyI0rM7CgfAsPNCtx8u9VhKCC
QEM9bdlllfSJkTdzBXHV8Rvs1cFpVoMQOz7N3EOvgjvdDA7kZbRarfWiuaXxLSkS/Qs6hLlaWuS8
RFyDipumFBg+mroKv5ogFHapQ69/wwdYcBO7tbwr+gB30JDVHfQ2JnuLFF/HbIrYaaaHlWT76NHY
PdFlKlhQav12GhD4AhIkFdzBGoaGtWGemBZIM1PPSHMMirsKVdb76GTNXRwOIw5DwDmvjdFitdTS
4RvvfhJ/OmoGOIqSY5GwgGAo154RIWPKScQbIWvFES6WtSUxq71sxzl4hw2B10JwuUBg21+YWdrc
iELM1jklJaA0TYk4H3vKEAfmDM0zvZyZXEQNGjhnsgbytY1kZT84tE7pFfpeAriFjAgfUSI2We1m
Ui1CXO1yGL7aOMedI98901OZEtcqnTZ7rq3S2bpSUXZDnfqPfWDBuEwBnwZRgzPSIiF6PzlETqhu
Gz3VRWQdiCLt76FBqvuiUlpPJZWRnAAy2qiEq8DsIUMZymHAvcj2EJfI1swDUG8SZMSuG3DpX5CE
NEL4CgMy1/CwdPNLVLN5H/kgTze5rTSvkKcJgqpT191WSjigAah6wlhQAvGi4dYpl1gx/UuXmikB
Lx2BxBVuIL3W4t/KgEKSnIlcfo3bCRmp2tSsNtiqLv3KYktZxrRQ44pQbzayV/Wk4p3kYn/iBELP
m+olrDZ1+GmSOE6QspP+bMoqgVMhjC+TGOMvxEllz2GK80uHHfJoTTTgNbZpXi2k8ZMEE+21CYwQ
+4QaGDVvdQKGLKXDwovgjHhUU49BVmbomcYi6pCPq6y9Y5laT04qCLJXzPxHaCF9RmejPHKdxhWh
vfaz3VPOrLGVH9vJoS7ajbp5UwtCW2n1BiX9y5K4bweaLZwPrfoRsdjiislLDEshPE7S3hoWnpHd
0X6AckV6lV+lD5ye+0uJ+BBKkdQ82X6HIMotixs372PGPVoJ8GXsuVLfhPCA+HADNwfKYpBP+JB6
8VSQf0Kdr/R5GxIPzP6mEk19GwWxwAXnyptACDwMDq/1UKUoTEJWc2UGPXL3EV3UNhsq7LRamF9l
ilXf9lGp3ecQQreTMeqeiKTzQ4sCEBRuFOj3dM0x68sYColOOXZTAIne1ZoCBmyYVXl1Xm/NuBwe
2IACSiHPcZOFWC9UPkthgbsGSdTTTKMF67uvGVHUsJPAuQLHaO8mZJfY1yIx00BgZ221qEQF7Mrs
kjRTH0dgWb2kYy9+1u7gejBn+lu3h+ZiEaf5pLp6cjdknbaHbESaGxvj6tWayvbVAb8C+Ayx4CUB
ZHOmKQurMDTymq3UfkQlAdBrDr1vKie5jurYeqxdowcJnOSXrQ4+xm/C6SVr9OLYDNhhaaKrj34R
DexWGmeW+k1Df6OgdOGtozm+s0l7f/jqkPQS7aiH6ax3pf2sQsmDIKN3Jn2oAE+/Y5jEdmpVhg65
qIRDol6BLrukCgOUFBnr+9AG7OaLuIq20wCxYWfR0oL4FqBcwF2VOTu2oPT1JQGkwKF87PIRhbiA
b4ZXnAA1fasSnGye++VbbaQ1qTIlviHScfgvDQNjZCieSseVzxKqIVRfN7kHTEQgMgXN7FFGaOiV
QeJPSDvb+lpWsAtmz2poXekVkwddNz0cZL+t+ohTZESQC4aku/inR/h/3Sf//9QBt+hKIxVY6YC/
RL+a/Fv2R898/j/+3fvWVPdfJgmnfDNZAj+PZv9X71tT9X/R8ya12SbUcZaS/XfvWzf+Zbi6MFXd
dDGFCsf979638y9T468uwjrhWiYH+d/0vuce9//sfdMP/rOby2+OxZQWg0e5f4MW7wK/wPHDTfhL
v5ue/l8PPf/9Q6MYGqXiF2CReHNQy2GFeiyd5I60zvRMM3rt3Bd9+4EFD1BQ3XnFmAo4LjYksyhR
/j2M//0M/xenv+jWF50klcDKKFQWpJQ4te1s20JA1BnwiJ6+Q2sXsGilj/4Y0WWy2xlo46WI+FDr
HE4f+u+aBrZNf958JN9sYqnSeCmf5zpMuaiuD62mCuNeZH1UXcSYbCAHhHqefO5qHNQiH5+32wAq
jRvZenmj3NQqu5pYvJ6+mpWh5MxX+WEoaS2sA6GJufAoRpJgerV80MPG2sU2oNvTv7HyMJzFTMB8
RBGzLluvkqp4iLXRPzopvfJPHd1V/7yCwYEMmRO/6mVTvzNG87509d+nDz3f379M4XmJ+HhzdD2T
0IyN1tPcMPhJqkBKKEPlQlkhqt3T0d4T1F1X90rrRtP16d+cj/2X3xSLBzLgRBK1VTeePuKnrILW
G1Ttxxi6V64jv/WKdjnW+hdTpsXn7p9YPJ3IaSY74IvOSwR6R9ykbnY/8C2fnxm883H+ckHOYrEK
Zj6oqhStJ2r7iy/L65KZX7gSQOkk3k/ftLUHNY+8D6NYyikAfMAIE4GZFKTKg00jScp/6Ry+qNsA
abXsgdO6hpZ8O/2Ta4N6sYiFYqbuqn7jaWA/KBnnfZVvdUuLrz53/MUK5rRQwunNtx7Re83BbYry
oM2VzdNHX5v2i0VMB5Kms6o0XmnpN5Bq7jqd8nDajmceujbfhr899cWstFOfj1DfJL6qxIwqQoCs
XZt4CkrMCr+lrJp7o5Lf6hRYmlCeAapdOoU84rfbn77ClSEhFnNXJi00GYjWXibcm551+WgD6lUs
5z6e+t9UI3v238WZy137sfnvH8ZfhI839xO18UwVfr/Ue3b9qnGNQera75GUlu0lfaX8zBtoZeiJ
xYzCguTTvObXImIjgUuRCmPHfOKdvnErQ0PMv/rhWlLFFUmrEjymZi5onYa8NUjEylvbN86ZZ7P2
E4u507hdDCCH0TdJ8VDIhoxSiKKlZn05fQlrN2gxd/S0HOlaIocNcMR2gIPMnp5RpyU/Tx9/ZUmz
F7OH5JGAuthY4c7/mSPUnYiNnabnsRy2n/uBxexp4lo3gfpWGCzrneITmQftr0OXFuT55emfWLlH
1mJ+FFIWPZiiyhP4160+urLK6XMjyFrMBgsjz6ylbLwisDzZl/eZ7TKaDO9zZ754Q07YF5U2jSr0
DjT0A5q7pPGdPvTKwET0+sfYh6DtT5qdV54FtT4rspexSxDdm2deU2v3fDFxiSMalCKQlTeEJiSt
IiHtIcQid/rk144+//3DxJW6bodEaVSe4WgbanjbNtaPpw+9MuDFYsD3dPNrbJG8X2X+VQb915xQ
deq52YUBVu/0b6ycvliM+QqsZ6egNfdk1j9hcPbimV5x+tgrz9VeDPYeHFklpdN4bodspJ22mLnA
qwRnFuS1wy8GvOraOcdnq4ZCLrtg5//Wt/FtZSNC+dz5L4Z8KPDCSZU9motI/KYndoZicW5cBTp0
q9M/sXL77cXQh+GVDk1M8pdbEcAE0xA9wekjr92d+e8fxqWlxwOvRr3ySrLIksekJnQ6OjdjV0am
vRj0OYVQPcwVZmxZH1LoyWTrbCFxPgXEfn3u/Bdvq4G6gxLLqfKKjB4ijtG3RpIU4htfTx9/7RIW
byuyj6oxqxpWhVa5i+ICT152oCcyu0ueP/UT1uISOkd3qixPKm8Kjbsw1vYoy1BjZ1hDUYP8Pv0j
KyPIWlyHZYu0IcWCddkw3pF5PcRFtT996JUhNJd+Pg6hgqx2O3ECXlZ5QCR5TIbBY6Sc2WmvHXyx
8EjDsWpnXjeViTJxQGeWaJy6250+9ZW7Yi6WHqcWARlVPF1O/WeZR/RKRuvH5469WHfGfkB+ZxSV
F+NBJx/R/j7nNZw+9spdMRdLjmMGIirTuPYEKX6N0HbjkF9NU3dmUZgP85fvA3OeDB8WBbuWGmW7
lNsijEc/sK57oZC+MXzB6H/A73bzuauYr+7Dz0hH0QYp2IqAK4bunPQqfHryfWgi4euubk//ytoz
nv/+4VcUNO41RltEGK32u1PHr336dvrIK2uDuZi4bpCMcqh5CrWEcOPKAoafHWOw6e6iKjkzAdZO
fzFxg7pQiXbRmAB5eKVa6ZeRSvvp81879GLi9hMwSjdjeaYJ9Lsa6MLVWSvPjKF5mP9tDC0mbhEP
eDN8pfQi5T6LjmXTo7N6HtKXcnhPiIr71CUYiwmcuXBgwbqxPAeAid0uQUsu9ZfPHXwxg3mvw5EG
XOiNabHTnaNVnfsCX7nzxmL+1i7KPRebtGf3cjtjflLr4fQ5a2uHXsxdWeZji1Sh9Jy83wwwW/ki
xbiPA7nAKwsSCxjwPqLTZXyRrbEn+3iHBe0Cl/bx9BmsrE3GYlarHfgQe+hrmoTmgDKsC9p32XIz
X/zWEs+nf2Rl6hnz1X+Y1G5VNsKOuYFTJS9aQ2PiabMI+oK+/Pb0T6xdx2J2Y5V1QJO6sCIiEiCq
dtOxN8Iocmbkrh1+Ma+TmiWvAa/sqeWvpkBZ/twFv06f+drNWcxrgCu1ivy4JJ4suy6xPBuOcgB8
snXST5bwjcXsNjFZWHkhKq8hIJ0+vttclMRjnj7/lSGsLyY1BYG+qCO+xFR3yC6DFlJUV0bd4fTR
V2787O78OHSoBru+6c43HrqJ7f+Ktfdk+mQzQF9MbJwvQx8CnvVUy92ZabFvlOHMvFq7K4uJncQC
h7pgYjc5AAXiIOgOn/loX7sl898/zKakNmy4Enbp0XFAePVm1dUmz+5P3++1857//uHgEOJaEZbc
75oUuM6AhKHrZ94xKwP9H8fph0MTNhcYuIB4x3TPZYkAlR4/VLiZp3n63NduzGKSqi0rljSs0vPh
oLjgmfryZoTrdvroa3dmMU9Lk3SqhrgZzy0ROgXJ9VC3l5879GJ+RnFfAhQDdAPyyngUGYrpXBJ7
cfroK7dFW0xQDe0x1mSTpdHUbsfY2Y2G+lS7/ZnhuLL91BYzVAw1goqWIicRlMLZtKpCjsegGVD3
B+H+RB+eJ5ukxPT7uQehLWZthbg6afOMqWUTVGHW30u9OfeQ53vyl33Q3P7+OPwTvxzLYuzZfgbG
S95g+aL++ZyW3ZPR++9aVL+jeYXwE32yVKMtJnPZgkurnAjjTiW9oIu89Ox9Wplv/+w5Psy3MZ4b
qSaH1gKVmPAU/J16ZZJT7kb2mQ7b2tBavnWryNXaRGNK6zcNnGdk51Dblf3nBu5iPlMTa0Uc8C2A
HNKFxyqa7E6nFUW4g66Yn1s0tMW07guiyYemLkmXU9SLyIWpMZpfrKQoPzlcl5O7wjWhuAmPYYrN
jYuvYSsyw9p+6h6pi8ldkbvjG5ksPRuc4cWoOlveafDusvbMQ1gZRepiepstKkoRMttKl6DIsrgU
hXYbx8Q9KuV/QitWVQwrS6u6mNGUW1GfTWwhyiFTdbDbQRkd8kn2+pln8Pdxqi+7/t1Uk9hQtrzo
E3MDK0leCLs4iM74cvop/P0C4Dz8uWz4tfTLJG9KbySdnIAkTCzEq50+9t/P3VDnB/NhGrcZckBQ
MCX8beAzZDyUKXLG+lNnbqiL9QcAsbCnmEVicpOtHWl3Tdmdee+sjZz5Zn04cb+VMUa4mLcadlI/
8ERx61A40Ilt/tydWaw+qDfcPm6YWbWibik8EahhbKu4+OThF8sP2MhKD9Ss8nqrhswnzATzN/7m
XTnW0a/Tl/D3gWOoi9UnjsLY8tNRekgtMXGZQ3hdT471yaMvlh5HJ60FcEDpycT+gQTzQbH1z72F
dXex8IxTg9xZS1n6bfe7jJzrrkrHM0P+73dFdxdrThSmCjk/DEqQvb+Sxt9IvZWfPPZiqqpdaxem
zVMF5GOT+EB4NgJjQ6unh888Un0p0VFjQmZzoA6e49gYvFDih8anXrf6UgcH27XPdZfFXh/yY+vI
ryN8+KJWvn7qzF3rzwlLrikujIIJS1/hlmxSr7CnM3Wxv68FurtYCwqjTINQC7gpWXZljTo8jXY7
Yydb2K2nz35+gP9z60bg+p9nP+ckKz6pEp5LXGN5i0lShUWu5dCBJz2P1EMaBI6+xU2kDGeuamWc
LvU4NuK+sqFT6EE32TVkqOm18Xj6atYOvbhh2LoimUx5iXcEgTH/ihz5cx+QgPD+vFN5F6WGUk3s
GVQ00vZ7nP+GdPG5+eXofx68lgEeE8FHWJ1nr1QGdmbsv5y+JyuDyFkslm6LY17RevbKxnBpOI1x
ITLLa6ryyzS2Zxb9tfu+WDJTMxvQBwp+Qw/uo7y/y/PkTAH9ny3lX0boUkcDUbQuuohdSAtyT9HH
y7bGggnCs4zCZyUavvSaJKVP+9KD1AWZdk7StXJN7uKRtIEEhpmyIkV9+bt3oZHHFRH2px/KvDj8
5aKWGk4ljqumq+eWpMDDWhJ+njIRDAPU6+kfWHnqS1Gi4yq9q1fsrbJyfEHndiVxFTh2/73omk81
HfSlODE2dMT9kuq3P1aY8IB8NJehDZ3m9BX8U6z6yz0Si/cZmwgzn+bSQUQKbCfNXd6FDgJLv9+F
BC9sbYrvQBuAaIIOukWdvXch3l7YE3iSergiC4u4Kfe9Suut0UxY7mgl4YaA2f8TwiLckenNgVOv
pwQluSGQlPqAHejK1tz96SuYT/RvF7B4aZLRbYk+pyoUR0RFadAQbGAyb7oA8kNEbx+feXeu/c48
Bj5sGaNS1yqS+6ixkBVk+QbkJ+WQ5s5NUimEtsZ2cBEp9pmBtfZji9edqfm22Rm8Tal0O0i/nX0k
gd10vPuaBu67+rV14zN74ZUpuFSClYTIt0allp5ShldVWN51rvJ2+tmsTECxWM1bTM85fl++PVSC
azKxHTT1vqmDz72IxGLxIMutsynTS89J2hfikR8IWDxz6JWZvZTCKP1o9I3Pq8K1y5sqIoQ9Np+V
1tkq2MNO35y1n1gs55jfEtAl8yvDJ2GmD91LLCjb1tXvm/RcEWTl2S4VMbWegOQgv8VrhuiA8vsy
bcvD6dNfO/Ri4SiiGtgLuaKePZHkmhBOY5VfTh96ZdjYiyk9TDVMLC2R8ISgZxpudNfnwxYq7Jmp
vHbqi6ncOHSz3IlTN6kbGFq7cwij+NypLyauQtqtdBwmblVW94QJb6DG3hIncqaguXbm898/LEKO
JAF3MnhNG636HJrqNVF9Z140K8PRXszVwu1Yq4G0eKnvvHdpcQxD65YUh6eiMF8+d3MW87XBARgn
8yapq/2DEWGQM2V4hFxxZtysXcJiE2ZZRZnFSUU5i9cRsaxD8+7XpEcAdlEfnESNLk5fx9pTWMxc
UDeAMCteOWGdX/Zde0t8+5lt+8rQX+o1gVFOTUdGileU5IoG5YZEm2fDN+8+deZLzSbBaZ3h4srz
bEsG20rHEZ0EOPZPH33lM8dazFtTgnjpQpLVMFg/dUVJmFm466ISDkVrXSTmeOaNtXaT5uf/YRaw
TyWlMrakZ7ck4jjBXSKNQ5qpZ9QMa4dfzOGw7QuAGpQPxJj8zLL6OhiMTW2pxpnhszJMrcUkFq0e
OwHJXNhM26ugHR77rn+hOrezs2Z3+kmsjNClEkwoaYevnuesgBCv57RiRzvzkOciyl/2W0v9V2y7
6ahU1PwqBcC41cHhsvQXJVQeKnwlWqEdAxltcSN/PX0pa3drMal7v+mbxBr58qf2nVftQ5EpR4gb
u7KszwkvV7Zb1mJC53Vr1X7Asgpe9pjayjHuondBUlnQT6+uMs3pltH29PWsjK6lUsyOdDmpLU9f
yeuDtKNHV02fSjs8nD78yhw0F6/lLiHZz43YuNRasCU+4LVhwziVzU1gKA9a0H1ujix1Y7DCbNtq
+U6Pe7e/IEalvUhGsheA1Z6ZJStDeCkdw28f+l1RS8+v/AsgAe8g87JPHnsxw8kXjNMpRAsI2IqE
K0W1k2br6sFwruCzMmjNxRR3B930Q2lKrybTN0E7UzXGo2PGx3iqzrwpVsbsUjPWZ2FjszhRQO2j
Qz2Nl6Dzr5qwDbZkcDoXpp5cQzY9U91bexj6nysuhB8x+bycPDU1bsx28IRtnNkxrd2qxfxGf2Mo
aepwq0LYvUYI4C1Ndm4lb4zeCM+sh2uTbjHB/cGsbeCK0iO2cScgnmvQ08bg3DfoyuGX4rEc77/Z
mIjHcIoR0pn95FuHHIR4OrOxWbn9xmJSg/ZqFIeUeY+8uSsly26jODueXi/WTn3xzqYEr1h56VK3
jTS88+5vPeyuIReda2+tnfr82D+8qwN7bNHks3wTnxESTgZfrJKhfWbwrB19vqoPR68gj6ajGlde
B22chs69rirfTt+YtUPPf/9waGNsFaO0eScEwEsvFLd2iDUV5wQna7fd+PPoqZtDUaNV70EN2g0Q
DuLBf+yE9fy5k1/M15qpAwVP4QuqJ1zXDw6onl4+d+jlfNV1Pf8Pzq5kSU5diX4RERIgAVugBnqw
3d0e2t4QHt4FhBgEiOnr36m7aus2RUQtHOHohVBJmSkp8+Q5ADl3dygkhKXtAKjtH24b2vBS4aNi
vLoomkHxpvrgDQ7ESx1nD671/oZC3+vvJbdzTuy5b4KktlWMp9ndqtydZ9n7u0nNrPUE8m0Fnt8g
oUAcO/0agzUohJT2zn33/TOdmnnrvAXhkWZjkHSz/eq29GlBq0IIhpNTn5GvUAGabjsXTbwc6A4h
HyInxBlQNaGb43+D5X27vrfvL9G/Ughv3WnuKo6LGyIw+CXDvobasLQOpbPjrBuHiImWk4OCBM2Q
IYrR5Wtfy09+Qe5RIf2I4tmO3W/9ACOQgaYSTCM24gGKr39KJ4eWbP5Q2vx4fX3et077Iuzwdn0g
BuWni4VEeADlQV5kz5nPdqyTXrz+nSu7bVq+EsoG5vTyXi3LX34zCIieTQ4UVDuAiIjdR6DL1cCd
dx/A20VjuQi0oqsZlDKuPl3/fVsVBhNiR/ESD9Cpq+7qsT51k/UTGqXPqKXeCyVOHVLEsiE/lNs8
XtBla+O+Xv/ulmUYkRAMF+CLHfGYy+ynPP3cZB5ISZ9GsOpdH/9937RtIxyC4jqgYsT5mdXjz7V2
hmOQls/c7Y+rI357yts7SLfszwiOQUaXsgMDKjKS+jQWQdzPoC+je+m8jeFNJB7EsG1IHcL+WHrk
KD5D0up5omrH+zd2wQTi5ZCrAqAVYCxiZRFvyCfhXFiZQRJv35ixNaF30E1KFUUEQ/4fvO+2hngR
CmYtOInAGbssbrXjqFsLdfmJb+4FGbPbJqhRWEUy66HvISdfFklr6Z1K3EYcMEF3RZBL7Shgmopi
iGavOi7c3bnqbQ1thIGUjNA87+GBerYhNi8iD4QJ171ga1GM6wzuSbW9zrAe6a1nr67i2mVRyXYe
m1sTN3y4slkG4YvL1gYFeEQra4pk4d7GW2KbKLuAIiC2NSIEeoIj0F/eA7O2E3m3zN7wWaSZoYve
oe6/qoC7PypvXH/YYCIav7oSd72FuCC/vL4D78chyAP9bZYgFQVRGbj6kiKfUYmT/yul+JlC3sNi
+lUr7/n6Z97fCuobv0ikegUXLj7jgsoUiUMe1OH1kTdMyEQLgl8zBYsHNjloxadh8pJg7Y6lk+4Y
/78O9M4haIIF8wAUXW4aIGloO4fCF+DV9x4qN31YGvsw5suTDbHUMp0eVQpJsnx9yVlx767ZhxSk
mlL4T9d/5vsLaJt4whRM7PZKUbPyCLjLmH4ApcTO0BvWZqLxcMLqFCI07V3F+0PgrPc5te9mSr96
ZRffNvvL5r0Jft5QgKu0wyb5HtQloAbzMgAgcKMFXJbszeBZngfTBCbmuxaEvbLm3fPoCP4tXaad
O8j7PoL9/PsDaH6r7ADiKdCfriGpvPRx4GcPKanBNecmKMcdrq+Sj/HeMzUjXiE1BspLivpS5dng
5CZ0eKJ5s0COg+q2B/8dh5QcWBWr165z050AsLX7RgCAhAnghRBGwZNPHbxcnHGVR7eB9+jp4bbq
ATGcf9A1aGE18u4TlD/DwcHOc1Wwne1/3zOoidpriq5I+x61ynrizj85IWCH7CZ9W9GGmsA96qAv
0UN16E6MPkhIoe370gD9fJNj0AsD3Vvbna12luuISvdor/k9XphWXFZFv7M07xsuNcF1ENuY7I7h
XTYj9221eVLKeOJgswXluF2VO8/M9yMwNTF2yEMLaHUjday9QX3pW6eMwUJNMshNlnttltS+OMF/
nYOacLuaORnUtILmrlvH9SR1K7+uAFbEdalElKWFe/DkDPOa0RD7AHhue7Byl/2CShnEqwH0Bsks
dyMvDcC5nDdrBLLAKiptCUHMesZzpgrswzQ3TjwTR8XuOP6vcvPyJMc6SzrgNsKCr/orcoFgb4cQ
E7S88mGOUfAHMSx0Z2PPh7JEF1jyftX2Cs3hoYmXjGTRXEFCNYACQwKxJShbUtDK2nanj6KTCpSq
4P5dJahyB1ZC6ngIrKSX0LleXMhLgmcrCDs8v6J+TNHDXWS/Myi+HMDANZw80M1GHhgyY3+sSNjo
HLSXqwYt8dK+dtDjOzO36j7YuRSHXM9DhLb1PIJuah6iFLaEONSgIwA58Ke6m5Z7G5prcW+pBtKi
gYaIQf5VgPY96mzXwYbaadSL9qWu0LNJerc7Ehefcm0tYzftoUodTM0faPw5EUg3s7hpFshTQNjy
tIjxFxn99Tm10zFGpRi0QR5zDlBv/5P5PmASXVB8mFvaP1e9W7y2ddCeZmjnPCpG+vOF+z7yyGzd
qaIo79HbHICD2/1sL+M/qRJeNDn2cA+CxRwEvVYLDn60R7XWCGEADyUGAta9L9zBfbsL5BoKy00h
WEwGKBF42cEa8z7OAggeXI/gG65gwuEocUG5Dk3txNIn6QQR86FJJHYq7VuDX46NN+ccW1F3leAO
TyBqHtIiBrsFROi/X5/5RhQ1ieUEaHL9EfLxiYcIF60DrvkUpFU767I1uvH4cYfUkl4lvMQFi3Xs
a9BRrdBEvS0AmYxXhR7TzAo6nlgF04csT7NnD1xu57xtyp1CxvunJDXBTjMD97j0Wp5UlsgTZg3V
uYZm3kmoAsqIqXsbmwjoSf7e40BBjRIPdJYIcJT7zDro1IouTNXXd3nDhExAca361q3oWt9NaIWs
oc5gEfJQF83OI3SD1w2qPX9Pv5/W2kMFvLyDelH/QsqC3PmOZSfuWEv4dBfcVxf5Hqo9+3sHAah7
kXnLd6r0+HPJvTbuEBR2fmqwcV6Y95p5Gt0JwTWBSEDU59UdxCNiG8x/+QyNg6IKFfwTqIOda9RG
soyamE4ZNHUXlPgeRNesb/qDL8P6xX6BgIX6bt1dVDZuCwMmshOMotCQ6vCh1sJJzj72Tg7BkBtv
U/9pK0ppwZGdCBIicv+pYrX9jCwg24kyG25kNhXVDRq1M47RJ/2zG19J9XOAkmhb/Llu3hthxuxT
oFkJxeWsDZKh+NlD8LGBPsX1kTccx4TFp2JqA55eigD9AfKc0M8Nx/o2xltq4hGDWok2X0eWdDU/
2M0Pnp78do8NYWNNTERiAd3dqacDT9a+DTP+i0//3LQkJiOXC3E0B7RQPBmwh3HJy09uy2TsgRb9
+gc2jMUEIXoWEkO15TKE9fRUjWkkRHvfT/2LFjtOu7E23DhRF2cVimaMgba8x3UVogaQSQKPw/X5
b9iMCUfMal64bJ1Ykk7TsU3be4YelK5nz9eH31qey9/fXAeoj6YqKPBg8u10FOO9e4FIazS63AQU
oPzys96MP43QqgAaiCX5AnrOEsqaoe96f1rwCQRTCslvBR1Bme81WWyt1mWP3nyusz1Bax1gt+dJ
x2hNa45k6sEgMkAk5rYVMw7XfhEOZOLhZ8R+GtwvUC1JqHpe6+62ewi3//4J0wT0L4NsRlI7fxSk
11MriAr3y/XJb9mqcZ5lrhLQMl5YslAQVvtCk0MAbeIdW90a3Xiit56F8oPG6OXqTYdhtf2IIJbe
NrqJTrSQQe7tCaY65+yh0eJbs7o7a74xcROZOLg5VCYqBImmqdVPa8lGCCn0wuqPNy27iU0sh0lB
ZI+ypADO9chkUR+n2tu7F29dmExKyTX3eUFyC/e98keTr/AqCnVMsLYjFDnlN6G6sCrr335gQ0rK
TjQvI1VaO5farbUzPNyXI0A0Nj5u08KFRC1vIu6XwY2bfvnqG4cOFG8E9OhZMmXCz8PKHV3QLgPy
9c9tO2N4M5q4PXRxd25S+6h8AlCQ7bKbbYRWE6soG4qu3kaSBAI9BzwlINEDivvViztZ3GhXhjsv
6G6Y0A9HYFdYdVxJZzvYCXNb22r6Mi1nWaPCn6hUfFkVeVHVnsVcLOOdJIwJQqzqXJZtPq5JoVvE
zgndwytEgYN6Lw5tfcA4kaHv1A7e6i8QqvKjKUAz31LpH33h79wptsY38m1l1Y2rqvI1gcwhUjp1
keELyvePQK2LnUvuxvqbCMQaOoi2A4XshGv+yOvq0AdkZ+gNw3QvP+uNTy15y1APXecEKZdocN1I
5QUEevzQV+3pJrcyIYhrapVul86YPWiXw2kJoOV5G2iMmthDSN5TP0P+K5lZmx9yVXfH3EVOu5ws
P74+/Y0Nti8r93aFXPSuFGzQCaRaPoHYJC5m8Tymt5FrU9c44tGtDDFjSAokmoB1apCHOk93IsLW
3hoRgQcT7XG2TwlSjgd7cn+KIDutxPuQLvXr9cXZskwjMjTAh2SkCPAJ2j34cj41+jZiE2pCGVO7
Re2rtzSEq7rY6/MEWsFxBr336zPf2FYTyYhsr+6LMR8TOn+r5UcXmncW+3Tb2EZMgIYQmz2a6mQF
YzQBOJ3q6bjuvu42Ft0xLFK4C/LNAMTAZKbpWaFv9dR3/nDbE8Yku5ONU83QANXJ1EGQy/bL8uBA
g+36ymxN/fL3N84kNa4HhRh10jMI16rqPpvozr1ta0ON05sLdy78JhsToC9O6FxJcug05+Ow40xb
wxt+Ojoqc5lqxkRVvYRa3W9Unu4qqr7etjCGr6ppVnLRHFHGc0/D4MbelD1fH3ojDJjEdn4w+m1a
wBohnQX8aM4X5AC/lt1nYBj8ncXf2FcTr8dmQYeOUJ1UjLVgGpdZJCAsGV//BVujG2d4pQSo48ms
kwKacKuYjkXJf902tOGqHlhRZgZZ2ouQ8Z1qvTt/lTtbumExJpCOtfWo8VDRyYC3w8yyY6/R+ij3
+NC2hjdcqRf5Mk8WziW3U6jrWOoMmpSfM+pD11dma3zDn6gUKXo2W50EDPp20FRzxriD0vD10TeM
8t+i3JtAUA9yYD6qQonFzwCg1AE9FdCK7sReb9PW9A2HsmvpQo9pQgwu7LGDHEs7wyYh3QvtFNce
+cv137FlmsYBOEPAiDSB1olYQVfcOUdZ7zH1bQxtAuGEdoMcIrlDEkCfFQWxI+n2svZbQxsOla5O
u9iNOySdx+uvEADi9+6M6+tNa2IC4DhXHs4Qa0gWSEnExHdBRDE3y21HiMk+5+Wj0IIVOP0EjaTv
HMuseLpt4hdbemOUDnH9yZmwLNPAT07QP4As93h96A1zNHnmGre66GtYfULKNVLQvXGd4dBqtuOs
WxtqOOtajlCcn/Ih4T/88eA0Nw5rHHoenpFBK0H0QEcrYp5IZp1+ub4gF1N75+H3H7CbJ7yCI6uS
lN7rWgFE2kNdVq1I3a9x2vMQEio7P2Jr6Q0Xddx5JLnE2mQDa+N0LtqEjBY9t+OtsdiEjFUzh9yT
9PqkE+yLq7rHIZ9+gCxj7xEbvL9YJmQMMtEKPNnLkKAb9KzGcQxLn8UBRR3cKl8gKzpDZLs8KeLc
BoIDCeLfrmD3kxOAHLFP5spOSl1+8Jzu6DV7akkbIGxqQsTy3BPFmFVDonwW1aoDAv8zb+wIasUR
DV5aQkI5d5A0L0NC6h0npJctf8fo/kPkNjtQ6cnFkLg6jfuMH2elkIrpzv06HHLmJLpYw9RXD9Dr
3PnmhvWRi8e+iSl88DtfyKFPMn8MW6eICDhHlttIwKgJJGNgUYCeLLYpBQClK/kBbFSH6w66NXHD
96dlAY8bFz1wnLZ7JpZMY9VVQwxR1j0NkIsxvbcdxhkdWFDF9kD4A7pE4dxNwK//rHtfQg12GJV9
cEQ68tBRqBbsnEzv/yYodP69GQH4wlPIqKmEOf9kVRk2qkXF4bamFWIWbHnP+7QQGH30uiYeUoCb
B5/s1QI2AqaJeSNLM6F3osVWr/438NCXYRUMkeLiSeXq5Fvdw+ySm/B1xETAVaDAtvxR9kltre1R
K80jIsRtXCDEBMCV1jBXvINLQMSAhIz708Ev9G2ChsQEwAHJswzC87tEQqHFarwEdOHHnHd1KJzp
jwgQKlcKkE+b6h2rev/whfrO31Y1SdoUK5iaE59391YrHpZx71G7NfTFkN9ED8d3fNA6NBh68aGI
3oNbcY9ydcsXjMCEVCgOKMC5Emd6pasbpcA7rfkeb9DWxI0LCZl9qAwQH75AgziFvnmfq/h6YNoa
2ghMS9VcZDVWlVRNlr3aRObgqZHk102jm2CIRjcWiKbhxIoKYPXkOZv3kN8bEzeREJC5zrIgk+B/
r+whdptsPlCwp+0sy8aRSkwoRHtpmnNWgAsb4PFmB63FHnDLbtimpzS4k9ClVb9mWhzdpb/p1U9M
dEQxVaxIySwA8aIoM6W1nL5W/VpZOze3jWIWMUES8Ks07QGvSTz1KgYrsTP7XrbtuYeK/FJVL5Py
z+BgfwX90iOD9LpGVcXx59v82uzTzItq7Ua38M5joyED1KT67KRW9XyboRkesoDiRkN/jJ+Zw8O5
CEJR/HPbyIaDkKFwFaCN47lfZHAEPxeN0WVXH66P/v5dlJj9HQALdV7GsvE8uwMygyAtoGno8oeU
y5Dy/q6QH4e9HqSNGGU2eTR+TyEIiXWXNdhzmBJHwLKfbCY+X/8tG+Ob6Eo5Tb0N+NN4Lrrlc2U7
x3bynlsryHYsaGt8450dWJDcaHusFUt1AKr38oNu0eoEHpTzbT/AuKY7kIFzpzmAYa56jBurf7Yl
hCsgMr/zJL6cYf+9ohFTrbdK89GSs6fPw8A+FPZHtDzdu1RF6bRTMt5aosvf35xwXdXW/VI749mS
bURFHl+KT+jR2wkhW/O/xOI3w9NcLRYw6/ocAFZNZIImq1DLh9bbmf5GTDfhlbqj1ejyZTwTVPtk
L5KGTDtwma2hDTdmEkSLeTPB0Xx1T2t6ADlFfN1sNh5CxMRwtSg72XmuxrNT1Z8U67+osj/01cWb
s0ZFjWv/nGmVx+0FTafkbaVAYiK8Ahf4+l434zlf56NP24+KrjvhdMOOTGzXWJVIJgD2CUOlj3aW
ySh30W/GutfrS7YR9kxkF3ATI1J743jmfDnOYxvp5cfI8EK1rLuJDwdgtGFY+U6/3sbem0gvryZF
o/JyPE/9GmW4/w0qvalgTUzhxb4joIEpsfV1pg9544A6Sa0H1fG9HpGtnTA82hoFVLeJHM9uMVmH
RVR3S7nyA9Qu/lzfiq0PXBbtjU9DkWZEP3g1ntfcimfrdax/O7m94xpbK28cy8QfGqSOMbi2BJjk
S2AR6OH6vN9/7hITzZV2dFFeiaFJ+wdE+OGKJodL44AKfgf93jNxI+CZWsGdVlCwAJnQWSDPEVZW
/ZiiqNwR9rOjZOfU2VojI6Om0HzFurmGCQkS6VbFdr7sxOvLyfjOeWMCuwQj2Ujx7xw4OfrTupfG
HaPRerB9+5y59WEdb8wFmDivwg2Qsh/gYs7qHhsC7VTJsm/tsFfq3NgIE+dVV0sPntwcVprZH3o+
hb160p6D+9EesnrrC5e/v/EDVTeB3TeXbVi8WODCX7I+9AISZmqvGLzhaszwZaId0YgJ21Eh/bfM
zpkO/b2e9/CTW8Mbnty4yGdSFFXPs1WiiXcNx/43p3vZ663RDVfuaDBaZSVwJKwf6nGFRHoXzmhJ
uu7NW6Mbx7O0x8YeLUufLc6j1XFCzuZwnKodR9gIFqYEKVHdAsldRNFWsTlSlveCtqfjQtenvGqT
mvq/r/+Mre8Yvhxkgpc0w88Igu6X51vPwbQ+2oF6gK5MxHS7c0/asFUT5+VJKB41Ep8Bzz/1nzx7
DJX3OPv/u/4rtoa/hJM3riBpvnICaqGz6zThyD5K9lqMd7XYuYpt7LVJMjdkOWfDDEvyqzTsi+7C
hxBl/Z6XbcRTE99FWp53fe3rc3oR6fDl0kdV6dqH62uzNfnL39+sTe6XHNyOeCNknDeA1TefvTX4
2LtBsWOqW9M3vPjy+PemDtNHF+tpXq3ThCvkbXN3/p47Ohvs2eMczw9bfe/cPB50PgP5uUdSuLU2
hhM72hnQ6u/oc2t55Jj5rf0IlT6FXkm6p+qw0e9PXDPpPKw+kKtoPFS9vuxCuqr2Y94GOo0YHWX6
IgUV/rktuyk/cd9W6M1sLEWOuUey/JiCK2COK96Ww11plV4O+Fwwp+FQ5u6NVzbHWGYmcQ6Ok+xx
FsrfeqbPeY83MLQcf920jY6xzGNpsbSCLOt5bavvq+s8sBp9lettpQo0ifxtJWPjuLlnl/1ZKIlE
V/sLDEmPk1/c5kAmgGZdK1X6AIWfBfcH8GNnv0tXHNyJ7B1UGw5komcakhXzCt208zxC8tV11xZ5
3mzvJNka3YiNelRNPygs/sTtGRjwmoWastuQ+MQkvNKo0UD1DXNPWf5KhilxOut03Wq2Jm7cb0a7
WPPRTbuztrPYxeUDhPe3ZS5NbE6ACzKlAyxmtJ4KoWUUMBQGrk974wprklyRqZWsAGnEmVH7p9Qv
NesTZH2OWTke/cJBAXAP7L8RvUwmqxEbin5nqc8icOv7AAJY/4PEgT+FNe1v08UgrnE/SEfGx7qe
+zOv1SErywVBa1e2YmOHTYynPxK/E0Hfn2kw2eHErKTEwsXX92FrcMPuiypjkKub+nNJ9GHyUURc
s87f2eSNdIApd8wzR+dV2iGo1/lprVPcOnj90KHnJRJZ+uCvrAFzlftBEnIbDy0xYZ9g0CAVcHb/
PligMFE0zfBTifK2LlBi4j6FqPKSkro/Z9jvpBAqf8gWnDlNOk47Xrdhr6bEsQ4m0POCrx8Qhi9F
noVB1p5KvXdJ29hvE1JGkSIhA2H92a/BeTrV/e90bPeayTauySa7mlNANVu2NtgDRBUx/lVM4CeV
MXgR8ubndXvdWB3b8DTcEqx6VfhEGnhfc5v/gXrPV8+FlPZN45t4smxoaVuvGJ/O8x1r9Am0sHe2
vg3hRExmNT6XTcPA/nTOKLa21RZEbrLyVw0u/x2f2wisJq6s4q7dkcnpz8VUVqHLxG8bfReurU6l
6COvDho0uPPbdsOEmQ3OtHZF6/YQjEGh+hL7RiumgFte34wNYzXZ1VIFZh4PnJBnPysKXJxz6Ldp
tXef2xr98ve3V/7OadCcjpWqtQV5rzWu2u5828SNqyJvLAHGAkw8KOQp5TVIDPlO0nPDAf5thH8z
a9LMBV+GtT+7048SrWnDGObFjaUYE2/GZgBLQFTQnyU69qv6ARwi3rwz8a3lNjxXkLxsuYexFeHs
Q432FtzO7b27ykboMcFlItA+cWzdnztulW0oZTOCTqPtHzyxiIQWefqIzrX8RjSDiTWzwX3rt/3Q
n3tHnPzMfnQc9nzddjY22ASVBaxVS6Fwl1hl1UTu0HxI/eVTBdqGnRC3sREmqkx1HkQcB9wnSnc4
DeMYZ7V922X0P9AxKtFGJjE0KNvvZOHE1VztkFxszdrw1hQkBuvojFhxK8gfU8KLoyMtvjPxjZuK
CRG7oLhB6EpqXIOsD1mmXiGN+i3TyKOOPr2zG/6tr8vXyh/827yBGI+9tXKDjipVn8FsROxQ+7pk
YcV4uWehW2ZkPPeYtdSCybY+27a4q3v71eumYy6Wz9etdMvfDG+uBrtTaan681IdXGWFgEDd06WK
8NXQH/dSn/8eu//JdPuBibHKRR/0ilbqnFng0JJ/5rx7zloowLZD1CzBY0bvpUti4n7J/M8lrQ8g
QY1TqWOv/bVU5YNvubEAkHjZ1ep494djRsaFuSmpLvACnc/IBLRlaDmDsGJRrgzs125XrVHT53T4
zPxU7uFA/X/9571luEzmTdAXlUJvYBm05xp9mu5naDXnd/4s2fCA13bavkwetcXnPiuLwgmJ3S1S
hDXK9pKGjHFMK0R86rshTMGyXCduLgm2yfEb77nK0ym4SPDo4q5f5gver5ej+IGeZ+2fpE8d/wAy
KIYWCloN/kPTq3o4lgT07Qc6KaL+Qa0M1HLEHUQDTcw0ADNVxiwk2if0W0QLyVD7oM6QZec07zP/
uDQ1+V3kVjMjdaodfnag2wGOoq7SkIJGbaYKm7lzsnhtkc2FuF3jNi8Q6h7/WWfQvYTFJFb0cpBe
LxC77VXzB2q42YBh8suDQjtFW9yjtUH69xWY/pcXPU5Z8wKi7EWf0Wjt1w96UXKM+CjxLMwVGOM/
tWWbZp/SVfTloWzQpBOVWVDzqHKClBzrukdThyyVO97jltuuJ1TXCjwhL2HpB6h2PCcKnBTNE2OT
OXPIdDeKL9BYHb8XoIonSc2qFWKJukUlC722GiIcaYue7x485140T2z1Qz7wuj5y0GTJ+9T2mRvL
VLkspMoFq00jS9CDrUvh1lFhz1YRC9mINkZiPa9C30cuPMpUyr1EBitpT77T0PyU06DncYCFS8Mc
N6nlIGQq0phpvjaRn/tFe9YACqVtOEJuM7vrAdL2j3oZUkAAWsevY6BnuzFSahkeGJuYHaqhaL0w
62jxi4BGFpAN4a0PokElNk7tyqYvtpYQiU+notGhG9SyBVbVAnqu0Myj37y58cj/HKsdi8gSdbDG
sveEe1zqLvdDBHaQCLJ5XdOoqRs0erHS6+0DYwW3o7ryHVgon+Y0GsduXaJ5zbM8HDyGvo+uDmA8
vVOWPPZJGYyfl9XLvbCYgfVBdwsLOvCws9w9tFwP67kli7KjqrJz8anWQPGHYLlW48mrpwmk22Wn
688WV3KQIUBVRJ5XSmTzkS5BPoM5DoDc5n9eEXRBPAAQtxwKwSG0QWe0HYIXNc9pWDaZfqF+XfLI
V83sxdXCuTiCdWMl4dBlC/vI8gn6XVEJEYf1AHrRSTeh7OpJJnXm+N7RAu2Hf1dXFvqO04BwsBTU
Bf6/SHSjJP3CS3IkZd1+gxTrC1f0sKZOgKcFcdW9J8cq/zL4MvtMJzf/tZKhLV+H1q9kexDDLJvy
MPWjK58Knsr6H1QIKD+AksL2dYiGOIffzYMDAqmwHjOW11EJPvgWZJwDmQJ0/gtNH1pO3PFUTpyx
B78aSglZxxIAa46NXL/00qrGjxnYLrNTUZVV+o+dQX1VYTmcKvvTQ1lBxSuSQHNU5v0I5FpFUQ6U
AC+Od+nAIDyJfv2RHavVmfPva9mV6gHR1heRy2CqL01XIhijSJYtr1bAs+KZl3DLw5KjV+ex8kRQ
nird2eWRDWM5ldEwOBLo6YX1Lq78rASHHxjYJicuKm9RJ7nIqgLjOUW7d9Xm3hQ6XlfLB2RNM3CC
+V7mHGzIq/BYrSzgj8Kypp+89muVNOUaa5/bP9Ew1HJY3bMNAsQFrl3j6eKGebqEq9N9XDOQIRb9
U2l1wXoQ0Iz8XqBhnUW85nz4NDsN+zNx0qPVeVnzErwv9SDOmb2A+zZmrogc4MG/lu5IuohTboe1
giShFxQgvk1x5jWeX0L3sqicExqvApkw7UG7AofCLz0XjyXzlEhyTfOfVdvSIizcksIlhCVfoY9a
ruEykuIjE/0ffLL8RRcn/223pK2fmtLnYNZaOZQ1QIJDvIO1ggT0bih8vUa4tdIlHloxl0/SKUn7
YcmKVUcD5bQL01Qq8Hs3Ps8eq5k5R0j61aEOyCPIrXFuejNfxwcXenzdqWiXvs7DcrCG6Qj1n0w9
1k1HsVgTjq5oFRBOClVDlRMGIOrQYV72aRDVa1sQiK6iJSesedOnkcoWYDc6rbPqrnWXbrl3ymFs
Q7J6GpKo6JEKjpPTlPUpqKS1RDYrWBDllm+DWhK3/PmONA59XJxyRmkUFAw8mnAtZFDMovZwUOA8
wSlQEK7v+zkDD6rtTg1GyaE2oEan98C6t2iZVFmJKBikSBjFqscpGHFAW/3HorIUjGJdsBQuF6sb
8qzh3fd21ap49Za8YSGCGhPHlnaVGwd6spu4XyUto9oJZPcss5WohzXjKLpZEBu00eWIPrIHQdb0
ovSY+uKgrKYVoSO9rIj1WmonKdAGAVlYYHg/WiRPacRc215Oll34aZS3tSVOChypNGwAfybfXJ+P
3xkidgtyyVbNUTPV1I0XhkDxacyrpjkUa93Qu4ZVKTuttmyBKprcKcKTj9I4t32Phv5gLzKa89aq
zsBtLUKFoMDW1SNZJj1GlR6BTB07KMKCFXQaXq0+0A2sg7vzA239QIMmGVuLmiKoDH+OXs+sPAYK
ZXSeMo6XRwjlgMA5zfPKzr3GZeX7IJ0+DcG0XRHw11e8QMdwXZ/mLnXnDxBGAXGTX7faiWufdioa
wVQ0fVpS6ByE2RBgRVkK9qsnq55r8dFZcVjDyCqplyin0ySjse3m4dSAtjG/6zzQ4MR8qGscr6Jd
5hhxq1heJZCSVkQoQF0R7KgCTXY2on+rVlymZ3AcI9SiWCWdGDiIjCXV/xn7suXIdSzJXym776wG
wQVkW9964BqbQntKqReaMlMJgiDADVzArx+Pmprprpo26zG7dk1pkkKxkAfnuPtxH9W4JkPk405j
wqzVXbCEUEZg1wt6/RF3UZtGI6XmU/ZbtD8o+OSEGe7PesSSqDIWbqtz35/RJjs0H+kI1QDu7/Yb
tolgehLIdZJHPzbVfGl9z6qHHaev85uYCeKIQAXNLe+hhTx5GBA2nLjGB0e0O87invzJnWIoHCbs
zuHZ7L9n7QEsdkVFBT5jFu1F2E+tyN0d+U33TMEarpAdrhjgXW7PU+HAjRrOVs7aZAJK6CBZqmD5
gLqxIVnjEsGKViyhfcKiuudnu9VySd1lw5K0hoWhSEWMlKxiZqNok3pfJydvmZyD81YLLJIElR8H
meziIU5sTTs3XeeZbtk6xPhE0Uup8Cag6MZidgL/cVbW2+6Gjk+8bP1Gz2Xfmx3XvLaVyV0c1wqB
74IESc/BD5VSba2fVdJY/u5IQ1liO4PECLYr8hZA+WYKwYK1y2GwXwOvYnLQiNhbTXdmHC64vmqC
M9DWyStjCBf40TZa+a/U8i1bvP1+M3hDOopU2bnyzXUV0B3gGN3VLw8xPggd0qJHVtiy0W46G5id
+0WFEnH1QkRyJ7vbUnJwfISZFWA25HwSCzxp0CYSE2Q4seTzPrlLfKYhXVUSUxO7mbHN3uQbXQY3
xdFfw74XfZPKPbH17RWWyC0rIxOA52x6vxOlsFVrP1pkCsI/cDdOcI90R7vA6DbeODIGzUqPw8r0
iAw41ZkiQny3f+/QcEUW77Tar0EvHsyVxB4eMDBMqLWby3C4NbHTjQnVnrh4ASd4AsT1C7XscBdC
uGxUQZ3dqzCX2A+vUpwxpspN7+0iQX5BRIt1qiMU2N1nX7Rmbo0kSFORvO5RJZIJ+g2VElYbkge2
gbOQmmL/e6tG50c1oEdMbMM6J91ieH6eK4nQ9GxFD39By0lKWFHjGt9naXJpGPz6WSUhD4iMQO4G
GYibxG7NtsQfa5jk9vO20ZOuZvZST4iIuYu2GlHmbtQO8ZWjtWrdssZB4jxVPeYtZBYOy0Pos/om
KHW9NzHLFuIkqfR90Dq++TnvbONJJP0wzBSqNDkAwfdhjASVNLqB1hV5Xy0IG4emDaUB0dAG5zFu
mTqBHpMOqQMiE/OZ0i1K4QKO+bjPjdemMkZHlERog54ahLpTGCpL+RmgYX6ParnGBwwtY5u2bb/6
ZWXpejfNy/jQrbJzSlT3CXGn7HadLe2yspKzkNTZFjU1L6Ou61fUJD4EV8nJMl3jwI9Z4a6ztY/x
OEr/U/N6+rXhHvltFweuzSuuQjiU242v6WC9qM+mCgYhZT9CXHUZZhbK0sPTj+8DYoOrv/UeiqKY
vSfSVeun2cWmy2ViPsavGsBBFsEzyc00oC5dyH7WvGjDDTNHsO/w3SLCYW5qo3hfj8M+RjplQvTu
qx7F7t5584ZcqA5HSw2L5T7oU96suMJxburbtmWIXe2sa2HEl5B15rrwpfKnbBxV3BbM05O4dryr
ZAbjoLDPQ7dxqwNBRpO6m4x7O7ZgoeWd1Ug9++JBTG+PkFlY94XyYZh+1Xayw6to5cRyGOOHa4l5
gYb3aGB0/HsUAZ4llPKuZ5PGbnt4H9IZk//a1nv/3BDZ/3CRyUU/tiE03tmpBxZ/76zpVjSEmErT
oG1InMe8q/0TWwlO1rZD9FvaOWSFdbLeXXhMOZq7/oMTO+QTMyNmcz0MMs6bSZPhDNvVmZQNNFCy
2Bo/3G8OlPNwILMrRsSjIQoAk7t2x9TBxmIDc5c99O/cAZsqh51u3XTtN4zomB0D1Rd2l+sMmCFk
BlGI4SwzJNFJ56gM3xFcYer6bd+HYct6L4bGezbQU6Y0nNz+GqFK0qzyfBY8bZo4fYqzw6xIgFV6
fmBzM+T4AvYyixcqWVSRcOPfmMiCNdesDYaDQyKoZYZ1cdunDZPoitFgq+rj0roskABOrGMKDy59
8buHgipkMvW3Ri1io6JJ3Vrvq0fi6XgcOofuR4VChA1zR8fCJsxX04LUZ93LJenkYNevZnVhveRt
Tf9kYAX+qd3dA5pRb/WeTIFf/1rqJlIHP+TkVTZ+TFNnIRX8GFyL+bebUUeAzLMdSgX8qTbrNrKw
fIJvefStH2HmeGz7AG6XxHh1VDLpUPRsFdf+twgRsDTpMeU3WWNJzQTgByg8J5QVvfkfjqll8CPa
B+ADdhlmTMBmB0E1S7qJHEiK2yVbqwL7P+xP/rdMFZC0f1Eu4PnJRlQdFpWQNXZgTA3ZINwlnRgN
YKJB+wfd7WEZxd7/FF7532LI+Is3rPS/wGij27sdUWN/2DBeZXAgxR7zZv7BJ/3bz+3f+Vf38L/x
uOlv/4F//+x6Owpem3/5599eOoX//uP2O//3Z/75N/5WfnXXT/U1/esP/dPv4HH/8XezT/P5T//I
tRHGPs5fo336mubW/P3x8QxvP/n/+82/fP39UV5s//XnHz+7WZvbo3HR6T/+8a3jrz//oDct37/9
18f/xzdvL+DPP16nH19STObz//2lr8/J/PkH8/7qokVh2IOiML7F3PTHX9av23eC4K/44EMvpoGL
b8e39TFMcqb+8w8/+GtIMN9DLcOwXBveKJ2pm2/f8thfXVjaU6CvYcAoEjr++D9P7p8+nv/8uP4C
3/2HTmgz/flHGJAbGP6fuCrzwpBhcgDKQG8Yc/ivK3Ton3y1V4sqa7TebuusJxlFD52/sdxbAMkv
iw1SwVkHAGDwSg0lRmJ93ha1Q+zNZvsAMRVP+YL1urY3iAwYML0THiNCNrQ6aUXEry3MswCjJJ3g
0SPM/h10cuKtHWudO3I7tQQ9CmW2LziCvOrA38qdu1uyVxZptxEUEtqPZGlwU6SUfg6L8TLbNEuq
5zavVsTkBKpzYFFaP6ATXZLVsQAehPfo8Qo/s1MsngGc95hL0tbA0TKulC0xmFb3ys3jSAaXcWM2
kxrbId8pQY5v1Ig4xQjFSu3oOjVQ1GWgqsOk7aqvWK08tTK2Z9PxIenMTzFu7RMfpCxXL3QSdB39
HfqEj8i4AH9qM5892P6v681HZdoOdF1OADv9c+hUcYGt8zcdw1C3um3/k1sYSrSdqhMN1AWTLr8O
XU+enGAKTzwyEnAlWHPivfZDPeGVCZMQTHjpKLy6RG5elKArHD7c0Xs0pjo3PvMuIyJLvjEkCDe6
gxBZ11/Ycb4PNr/56Rr7Dgw9xtjnttdeJM3mb+m2OB08QUl1CDfTY6qJmrLp+rpc9JQ2Udy9R3A7
PxkS8mzWa/dOAeikMDXrzj38zS5EtSzxxscQITzPO3Ifkg4N2xly8QSNlTfvwaVStLmLFjrlLvZS
0xB+AhdA6U9ItKiSVlX9scHmozRjfV4/1vZ2Ut/8BQyQCKwiOVEq2M6LHhNUKmz9UGFoe1mdrj0D
cUUHRpYzYJb+Yd0w+2on+uhc2R/UvqBJsnTIp6d+iPD2IBx0jCPnIMfATxzk0jxhVXsshhm0yxRw
JwMp+Rx57W+v334ACT02fKqvXSM4RKGp10fkwEfZlHBJfBh1nU1RFGDgarJV8uZ5nvFym3nJt5Ws
j8C65xRN5ANmq70IFrSivlrdJzOoDE67bkE49gzqXk7pNMMdZOo4hpNhPiOGBKo8LsaCg/F2evSt
QAufpm45jR0PCh5Ac9XU4S/A6Tafwsh/rLQGU4CV8ApLhugOmxF4XBXmeGeBT4/fR+K4J6urZGcN
5IRbcEJGCC3UCoCbYVDxbIBLZbU8pVF9Pyv4g6EbvHJTL+nNOj/pxj74Fpgonzn/2LXuflpr74T8
qdfNy81W/1i2eCkNr16bxsAwmmJppqmO7jyyTEryy4LIHF1UEC3hjs/3oby1TW80dADQQkTNK4xd
EQOZFHaexnwnYKHvHWOr9vM6IGCt521bBop864x9oQ43ONyDFyE77FGGCiec7tUnD9r7vVuQdTMs
U0FUhlXLHsiXAHIw9ZkHeLJkLCxs79FTvGCCZNVyaeWrCpBRhgyYs100weDtP/gl7YYod12950aq
Vz9Evhjk3lNaYCYWF8rfEAnkZLHcdyQsw169k6lk0fyxdGYoolU+DYz+JFRvsD3ChRFGl23gwfte
oeUWr11bd9/IFL5UFTKr5jWAUpojgCkwdcrD+tObp72AxiTMuhCY2ri4wwFD3KfP5H6IfHFkfL9H
BZnyoIvAJwT8u6fr7q7qkHmyWpR44IU+Jvo08ogtqxZ3O9HElNQbbREBatiGuVATcNU4Aqjk9vu5
JUglXPauPxEfZh+uEWjCEEp+RmokMJZ2sek+1u9SemBNguq56X5hPsHDDiKpoFkFJ+fchQC1ki1d
F+/DuuoRGQxfYxg4Ke3MmxPEtpxjVOWOpeFchec6gMZvEwAchghTqwbLCT8YD7ajFYaRXUwZdfxn
byL3/gpsAAPlEajgtxiJCKkfhykIBOfk11Tj8fWSN/IRGOGSiHmsXtWHCa2feJMXYT3MBxgwOlvp
COeDC9UcEN/+1HeRn8reaTJYg0ncrpwdoNgY0aHlFXI5cBH2WznFg0ksXCJvmI7KSCMaABhgq0Ju
w+fYOftw+/jR6oRIDPlqb9qUBFmwNHB8t+1LYMgZ2NN0WfD29BAf5qu3HYe6Qal2qntuQpF6O5KE
sNA8JTMI5zRup19EtlHi4BxBruD+MZn+wdTRB9gFuOHA2Y0Pbn8GgqWuFeQlRoUPlfHcF+6hWCGv
sUb/rn9SKZd3nGdzYRbRl5r1+/O6x5eF0/IWllDOG4uTirtx6mIeyGvlPANg22BVcoPQxhwLmvka
c6ATPQIOQRog2WcI34cAQ02PGKIkdB722ZzDjb80NHISkJZLWnkL7rjRw4xBUmFCP8dEhFtgBmaf
6NGMuT/FSPVpptL3/e0UU/+bQ9cpHxGoCOaQIoZmjuOc9RNOJs/vcR6HFM+hLsZAUDQa7Qm0NM5U
lbtVRFLt6iWZKVRffr22yJczTVLtVJe+ax7m0J6kbNkJOM+LFC3D7yiS7RW6jtFrnuvXSDBwwIv/
JOsuIwLv+8jHPtuX6mVdHFZg6zZbG3/Aedn8RuKpe4a60H2sLDaVBtz7TvchHdGcTUXB3XM32Sxr
U7FGL7GNyLFx1E+cHWCDRDtkyFu7BI2vTxjakjAENwLzb4w8+KuqoWG5gGxP5tqpzwzFHORQlENL
dNFYO8mwAqqzoNpKAS789tLBPFft77hmOKGYfawDKg5K4oJaVb1ksOvjyPLbLhbYyXFpXETN42k0
QITQ4nGwpJ489QqyQjFohHvKn11AusM42VQvo3yasPdDbc/PASjQy+L38yX8GENs1c7OUq5SdBc8
28eOKeSFgwPLZpEOdH7r8UEXS7fJlM36jmAzKl/Dqc/3prsEYO30aB/crQYjGqvjiCUXJNKouUA+
6phILLzmmtyAomgC3yx9/6Sc/l3VESv3LXBOruNPwBQEw5y8HgxcljNvo5/IF9fpVsGyu9MypWJG
aNcNvvjdgiOHqwxditrux4X2DCj5/FIH44+2Ga9I+GEF3tdfnqreRnjBQCn37IHkATPf/YbIkGbt
Mp81YPi0nXmcL1wcbeyBso3jkwUfnjHj+KnnoW6B/ewSV7kq7WtfZEPI16OUw89o0Jepr1QeuOh/
ame+QFVyB8DaTYAXeXNwWGPfT1hTHxDK2SPDfJjyOQhYymcF+1InzI2DXLUWvVA89SK3LaKSexW/
CPYwaaruYmw9pFVQDYeta+Y0xsrzDRB3UYIqm0Ghh7Yc/FQYV+LBAzTTtt6REkOBgu06XTT7js6G
5eEqbweQdPPRd20OPAbk+w2Z9rDO1kGjVW64H5MI2Wap6iqcia33oj6XXaB8G5SNqPLSWgek2IEL
Z9HGSxp162OPEgO4a8+Q1iXvJ6aCQoPGKeawQqnyKnKBq1CX+WzhYB2G18Yio8hiMkD22dQkjgRd
7lv3jN0UQH0RApO9oTrSdr9u7o+9j8YUBwQqw4qKwVaw9cJtEsjJB1QZDT+SwXmvJdqq1fk2byrb
ZAV3AdWcRwBO2YKkN2AGnrwfhhsLDFuRYfAgdRn9n7tnTVoBaczGSTUIUqu3w9Ctbgkp0/syuXWq
m9BNNZQLSPQVc9EF4Xoi6IYIHwDZMKAKMNw/oDe3KYzfQa01YX/X1PPB36PlSiTNFt95Ys4CbHLc
LMw1zZMjVxxYYRv2h31qyphatByMAbyVts5clHeHmKZwmh1Kiy1W19Gf9zMUAEXXNC6SHdcyXIc0
nKL6tHqRvfq1G12Cvk07svePYbzcW2aTeBlheLHW010c4uzRXOl8EQqaBGzRQNGMOoHgcnXAUW1e
BpedI7PMKQWQmTjUYilQ2ilXJPDKWYNGbYLr3/9n1qZw9XaOeMXKrvsplnG7gzSSF4FeX7omftSe
O9wjAnS8//tXo3tTcQjjJwi5SLkau3ve/erqqbsuxrUl4NJvnXYwOOgQYqTFAJYf4VFk46CYEdSW
4lZpD2DenKxz26DcKP2aWdtcFMdAWAGDxO3vnXfVtUlDtzB3J/U61MFQdH5/C4BGcUAF+h4vrbof
Rn1PBj2UGIWvju1pedM93EDYOp9T1lBkZkYVh8XTI8gk9zT5a4acwjAP+/geulWsHq15sHlwavCc
IxDqqNQYaU4Mg5diyJ+TkYGLZ1s9Wli0FWSDiRpu5Tc3ou5Rk+qx6+Nfraz8fOJ7i2F5JufG4bke
ojp1Ql7o1nHKeugprsvusY66IHOG4TtiXLET148ZNIQ1UqkwcewUXGiwA+o2oXtPbGJhqgeBDhtz
BidRNRueh9OtPUZgEmQLM6xbJoJMMHmFYyFH6974YA3Hkvngiobh04aVkwVa/Wpmh6Waw/WgmkOW
LI64urGccGNhw3wwS1av+6HWyi3k5G5pX7mZwsZatsFAJCPOwWydPI9rdQwCBz7NaKzQQyCpQBIX
WX4IE7LbkkwbRuC4f+GDP10RWgHfTKyiuTMv/HF3U9JCB+BJ/zdko7wMCT21DYUXWgBibNb2AIB3
wlY9hxwGq8ro+cIMcqY9oxo3vA/ktRw52s+KYU9xSJWwP9uQQ+QhYJ0Y4qbODauCw6ir04J18wEW
21m0iGcsxsBt1B0Kg5W9jCkh7lXvDek8qfem58FZWZUAVQVXshKMMFt9hmKm2GPZ5I7fPOJseWnI
vF4rHqxX4WIAgPhAF7H71rQN6AY1ygLSraK6ThYaqll62BpHb1nwRSEsUTc4OH2WOr4MUL/efTG8
Vqaq3+ZRZY4SQRqBLtA+8iujfX4aBbzhhI8c6RlSRgQzRi+RRqc2GPCedmxgPxWTT94iVtJF/4/N
gLFo3PAc8CmG1mctTbhvV0RwAgZ20PHFInKRfOjaO1iENbj7TQTMBErFsaKIUCfAjPU3Q3wo8G3o
FHCjw8VA+g9jx7coeoOiLMFFVn9X4Xs3+S7EQPOL6l1UJlkl62a9pAKll8fLI9u96EWHMXzh4uuI
lPB7JyrnecXTGlRQ9kq8OujuD2Zux4vboMve1DfsZhyaZkXUKRhwap3vEzJVmcdzn09jpmewXDHS
GU9GDXHuOxYqv9g8kSHaHrHqAqeN1AwbBHRuBMz8wXiAuaYQSp64J+grFwDFHtRtnIe/gg2gsraR
m43V7apiyFeNsLD3+r4uvTyFnXuIuvaBC3JR4SzOMSFtAvnFA/Zr0jkGzuy6w09g3xa4VP053hIz
OXPxcmAPuYLULyIlEgX5ViauvJ7B+e7OkjURfbZe2VZrBO9KC4Z4dTmEauw353UKf3anBEhTYK06
BvwjVd4OagDf8H1tnA0QGlJfLL0tdE+TKPZwWbON/wDTvOP0QfCja9BXYSX14pP+Qgd1z72+KTU8
YWacIVkVYdo08T4nzOuxwBaz6inCmZ6ahZfN1lsQBPURcWbsrq0tnA44Rq5hzlVj7RFQiAdnFHQY
cNIYn6NgTGGUGCIudRse0RUyUCRrjK7e+SEASJ2mwT5GjXtlk7c8NH6EyEsMeZ5oUwZ04B4rgc9C
3zlIgD4Awxny2alM6W/+cWZYmRw9dT9v+rwFiRwhzKAYa/AGX8Lde3bkPt3LwLdJtxBIgQgtWRgf
okVf5RbJgtodZy1AA6zzw+VAwHmibTnK6JXx+H3moXPmJCoqCE9ODRJdTn//qiIYpK2vMzYsuOFH
/aN1vsbbx7JrN0iNrn6AWwWn08wVsmTtN1aZvRggmCOma4sdaANqXvgzDNEFSeMhe9ZC0dghbxaj
Yhn5Lk05n75R8LArMluzyZ1J1krcPCGks4WDg3yZ7MuyA7aB5ImzhWaq2u+heONYgedwJ4jbUnI/
QZ4Uzba1Xe/YqZ6X+b0VI8AmUMIU9foIfSO0d7erHaq1zIrtvK3gj9wgKBbi1CWr1bFtMWdAjIpK
pOcwGbfX3VewMiGTTXokTRZrQEYMZMjjDH3dYzJY3+Tu+QVSHCEDDRYoFiYNh+JoQu0k0CJYyHS6
OoN+pC+JBSVmdXDGOvIrWMfttmVL0yXYxG3S649AOC0VbxoKriS2c85ieo0JECuDdjXvogTn8l4s
fNtyiBRe4rj+MS3OlrZhMJwJl/f++LxLRF0j0mPMII578QPU7ro3oGGhwWzWXypE3HsvSRb7ZEPu
q+fk/q7shXr33UbXzB2hI0TS0f7oSm8FA9a/d4s+ocOAPUOM2JF1239TzxHoGuroEAMnlc53Ovkc
ltIOVMtReOSVP6UtZSLragFxj8PvSb16ZV92O1Y8avRzp0V2btL7+kcN74eOYoyAOa0u9rZR6IaC
OzI1e2ECjKx46SWXTuEbdd6M/eCOCzyyrlXhbUDzOywKXqpBpDFqp7Z+XNTBXudtNUfJEKzzSTvr
wY/8E5LBw5w1SPVj4bI9zkTIsreQvjYCUCFWB9QVnikAPxf+O/QjN21CiGBgJDlDEgE9dAhjdUAU
Zj+tE5/KIfAuAFeAhzTz12KCKQstdNqaxHUSTICfZR19r+SynyW2E5pZB3ciFD9jAgFiNdNvvYzE
Za/YET/b34lP7NEmHVu8txpblpAR22xr+E/IyQAbjnFdrEo9GYpEjzp0YVoKVUfCe/jqCYeTTE6N
m2goswtnAnAUeNAa9hE/iB0dtYjnXzXdv4bAoHxCxrN2GPI0Atc0iaK89TB+TNNyP9bV755CbyNq
QFG8ZxitwPvDovYAfYjNPFuzlEAqNfnAIW9ncNasx2C5CzB88WR3tiTsx/tpadciGAEjI0/6Nw28
nz16TcyS8x16hrWkAvJp0SEIL2yWbzcHRyTE3DH3OKNdyfxxw3yD3b1HaFhBnto9x75xUKKVLVfL
8JwRVJlriHKiGkvf2yLvOuqRqyIS8g72I45fVxkmZqCFr82Qenz3s47V7xCaTUevG9+E2dLaIwpE
xJmEQI95i5SOYMy5aH6g7n/u8e1OC2YAtJGFIseLy2V1dEqSpmo8XIexj7UPNl/q4JFE4h1CWGA+
Ak2kN34/h/G25mRbkGitxEXS6WjH6sgIGvy2FeqGwWKxUtZNYYE8raO0CeykTOK5Lk+R/zy9QDeP
gELmv1aDUqjRUOfSKkyD1XUSZBmBl4CGfI/Wl32tX31w8C3w+zEIh4Jv4SHaSQrBJQw8Qrpj+v6w
W/+59xjlmlVtGe189AQTrkq2Pda22+C9tSI7rRLlBB0MlhqNyMBgbyC+DzCsO9OBQ6oTPgVE0yvH
QC+gvT6EkIsDs10/Zg2Qw9mmdGktTeGQ2GYoRDhtYlw+cQzTSrF/Nb0LkGT9NbU9Ugr3w7KIt5Cg
RkJQ0eSLNt0haoCojM6SDw3R5VChVagg44N20k09hJInrY2cjMbmB8Q787jbO3crAg93h9PjEN02
CZsmfwBsFq8p1Ry94CQzDegedRmdJaX9b6HJXrJYv0Btyo7KtXXpViM6yUnFeTjOKZrJ31rgFIEU
AFnRWtqsjsc1vSVsV6M253kdP9gynoaFgowCxptKOu6Q8o+4NuRpi+rXIFB+IdzhYlcDNyTyVpHu
ecLndmigY5nJs5J1UcsKiL1zgdlxA4i5YRkL3WePQkbfkBHH6oZjHIkvcGMxDbAVby0jqY5RDLVp
DGXUgUAoEaMvPLp9MOTIJNcpwIkRtqtizjoM0MshaieRGiTnZJx/72J/zPYasMNIqu9a8XIVzjtu
scyLH7vO9cvGHIZ6hG8dhpdsrkjqz23zHeq+Sm9eAckGSReJXDpIQRMbMdxi8UcM48qcEXR0G7hN
qCvewMjA2txUKO1qxUDfNmkDLXjq48PGEP5LLXg6kItkyCjFnbc0R+lbkW6d88zq9S2y3mGWw8c+
s6Og8xnDsLxs43Bq4vYTeirwcBFkuiFAnhSq3ayDiOY+sBlk1c81SAjq7GsCOI4jFCYBGWaTafGg
X8ULTriIQ3CrvEtZ7Tf4atpSZ8dHOHsyhmsPUMS2n5NqrtsHSJzAIK1Ibme1PUKo8s1OELpDM5m0
JChZFetDH65PWKBCiyGm/tpyH3PdggHFJyOO+RGh843CfDPOr25k4MNeBfS8m81e6gGU3fQFJw9A
XvUTIThXPKK91KNeV27TUvRW0IvgKlsIlhaw1JOOo4umc2pCyJ/kCamAXebMM2pM5N4NN8bXx4pK
WsfbAX8d2k+JT3bHek+xL/pIw/Z9HhZoeWojcu63d4MzyANI7PA87eHrEtW3SjRTgIjND1+emIo+
WBz9hs5zTIjxnQR74VBX0vvFjNCykKO/g01fdPgSevY+JGtd8BkLWxVbclJ5No18GqQNBc4EI9sQ
R5P3tQqGCopDtcTmy89N4AVrb7ga4Br1WI+YTIOrQzlOQWzOhIAUEYPhFDueR+EqfGCiGT/2UC0v
LeCiXimgVKJdcs5v18/o9JeN0AfIiObz8r7QESsPXe8m8wTROBtqBcs1G4CWejUz6/IgwlVDdjAZ
vnkPCKaJjRKbQiSz439gcDVTLygcj6i6R2k2CGwXhvxWTj8B+zalIvYDiw5dgaT2b+CtkCEDJ0lf
jyCt2SGERwZi8mKs4tYTRLzSOVfYUrwPwv5/EXVeu20z3Rq+IgLsHJ6S6t01sU8GSZywDnu/+v1I
/jZ+IBCkWJYlipxZ623rw6vqH2JytnY694iFpXYY2pZ4raQBI46jbq1cVIj91fTtnWlr7P4+Sqpx
rsAq5pQzHnkPPg3ahfLLR2SMpHgcg9GN91pT+aEmnZBzfgntlWjNfmM4/o+hsK1Qo6DJwZUhBfpn
4QG+J0ysn9tr7uZZyNgIVFyYA/piUzgTq8lYXfwWj43b6NvIaNNLbFYclqRvN8OYBm0vSrRkH1ok
lnNHrVY5pXHeo10f1obtIG8zsh+oR8rDAmK2V0r8LhyoK0+go3bNeOfoy9rzegctsyS42c7WjeWn
If9ynWpV+Ku4KNFbdfFLV6BhQ68poLt3i90l5D+rIxCdeYNX8LXG2EVLcxbeMK0tW8BUFmWY2z8L
xz9XtfnW2HLTNdaytUtMA8xskVoaZEN7sJf4OR+aN/dO87ctu2AGipwBftlRtTHytuEbWppVRQwj
UEkJhLqngc13vd/ctAk6wpPxU9ri9dKo2PV1r0RYzCVgd+zR83OEyrQLR5lxeqc1E2hNwKcu86+W
V//oKS9F5ZznWKBqrGtv5bMaGWmXnXwYOP++QXqzUTzDa+zyGOrWLIFrfd3fqVh1Txlq2W00L9Uq
Vy3VDMVCVqlshd8lBPPu9tKztIAX3+VD8pou4x8LhHtJTjUE+5lhgi9E3tF5xHkeIrApVpk17/R3
3WVQcc8xQ7o6FCi7omAwbfsqq03jq3jTM00dyexMrdtwJZguXg6r8g8mgvxgKkw3jK9McE7Xcuby
6HLc4jpwfa+7H2njVIcobc6uJgSUmpmsx6jDsdelz1qkLAqYSKzizkJFYNVc8j78QyeXZEfAvR/2
4+DvvL5G+djXx7T2Pucus7eWvQQaUsHAFpqEDFWI/EfjHyckiMDwxRAM5p2iywwVjoubNmvPY4qk
x7Ij3BceLVuSMKgNUrLtX4ljpippsnCJ/M09AfxSB1pZoEqvWJbSwfA29N9ZYIyTs6nBwDsNmKhC
PgVSgFax1Dy1Li2UJeb0bmersUyu6eRustl5c/FBw5PqdVDLetr2glJad7xjOagSbLmGu5AXpAM0
WnX7oTpv3YkyWalWZGwY4y2qjLMv4SLUwrdsSzZjx6xROVjz2WPDSNmaD4NTJEHeajkMdxmmc+ds
cF7d2lpJFj1GkGgVVMsIJHaUbUXwEEbIINZTO0jb+soHvMUUuEfPeY2rv+bQ/GZMIcLJntgu0vJU
azSrPkrnIMFRguaSkwCbYShnVVCbasCDLUMw8+ga58Vu1J2OoqEFAnWH9zlzthmuxpVV2tpu8Iqf
iYCkmBGEkM1P18OpXermScu0HtlTS8+I+cPLhm07Vm/ILmfmvmJaROT9uZg8W9NrGer1s2tN8lhb
GPuyvxSC+EzBYwLTXQ9lKTZaL1GbiANS9A+EO+Wh0oZzbdfZtuS/1zVK9dXgsRaYin5Ha1Gwzzu8
eYGNYQON+vwBJHoukikPSBUpwsocblY+2vvad1d41I4AgQh4K1yP6exV7HzFwdXcq9PoN99jTLrd
5ubGZHWPELAdKqNN2BBQzxfpD2NSm6R2tgihaHuGFfyPfZ58jwKXMeL+iC8s8YtNXRZPk1Pektw0
gqjXQ3SeBQfdKam1FnfmAMV0BHpyRL98jO8+1hg5/DTOx2FurRWny1+8Dz+1Eu9w2rz7qfZLJEh1
ErPWg1YgX5nd/l/d1iKc+uW1GHRMWhj5kATUJQCxjzYOE4jmDZ9u5KzRVf9WHc3m4oLuOCMslK7X
Z01aPwYgglPeOvAEMTs4/tYO0Ga0DKRlkXdgKNedkUdTu/QNk7mXj9wXOwyiiK9USnnQ9MnKvQPv
E5LjUNlhdBdrVV5JaICHjj6OCra4tj525NdmhZb8nDPvZiTRL00Oh8gZJuRKNkazEWS0hTOAmaF6
mWWNrVq8Yd0JFyaHHrqhQ0vX2mA5NsNMKmBmV2bMciC/1tFcSn7UI+HCdWxjXUjZFhD6BiYCMXIG
OZJ1tupQNu2ZQIrar7OCSEz34lQrVn5hfuLQ2DVjkQfF1dYIE1d6n+3mYXrHfqqOaa//aBPvg/D0
ZW1+xLg11lZh/OX0ejXt/qTpCfKYGv5OULcUevtBiju1vDXdkFUR5lXCKnY+XnmGQxtj9kvv/DcH
EwBWEki9lMY4iEonlJNWBEq3zLNTJsGsmbcsnY11OzoqcDIE8LqtLrNQX83wLxJqhhXN402Wlxez
tshaNbB8+fnO6d+TEvgHl7ZJq8OXF0Plrhjz8BINMnlvelEEY6KSc7UsbHSt3wFbBrwY5rdSw1B6
B4/KmkTA3EzOpdHEWIOBMPViYPpSl926pL/FsoPpMu1PfJic1u1pKRZAjNExQ18bMeSaWhm2jVCb
FsncxOSEg4hNOuLc37oqXXV6H+MwL7stNMfWiqp11zhq3w+LsRpk+1IUWb+110bbuC+WbfKMEtJA
vziMRAyqqWU+alMd2Rh2Ro3XvRhnyNLJGKnFfjJYdrzrBePEdZGPZjHXcgXpJHr/1onPVAJfqQrT
gKIhCbrI1i9tN/qr3G1YV9VYH5vpnm3SdGsTxcfNs9o9GeWbQnnkF6fTxSH+tyr+6blmbvJofqN7
6tdiwNtQacmGyvggakmLRgmqLNQiFVqBK/KgY48RdDM1OH4Az0G784tuDEz3MP0Z2RPmM0BLeGTa
gaOASVDwS0Fd9lDocWYdoL1vowUwi17ZPs4ZMQPOGOCoxyuOjqs0MRpZvkFGd24/dTsssHEYO3O3
kx+wb+kuQbMjGPzq3FkWhqr+EU0GYTfm76rRGWtr05NASk3rWacMsuU/X5NLONXpsYq6bJ3I1tia
qdsHyh11AGoDv9RUIMuizxqTNjSr8iBR8YDOGUe5zP8mJtDUy3LUkDfp+qKOo75sTLwMuwZPBR15
igGkqQKEVV0oCvlnqVrAnhU2QgsJ0NkcmPId4P1TW2+QcTgKDFV0tQyRj0bzAp+LCBReIB6MIbD0
gda49bmq0OFVIyYgD2UDWmVczo27peP5sv35Da8vyzryKKHSDxknxlYTb0oM95UzaX73DOXu2OHZ
2ZNr5MUaDNWGtqQMrMnwD3E0Vy/5vEHE78O8xTpgHEBHV+GuN8BgNJdeTEOM4aUW1GDZD8HkKgaJ
dzXqGtfOEfZMf5Kq23Wso4HWdMPWT6Jz03lfro5gqfRFunNeFq/rX2cM8ZHl76LEjZ/v3dcwTENo
ewXYS5Lghteza2ooZmVP+R+zh2lx2Il6rUnwiXv+dvSseqX390qzQLs2Z+3d8UQHoNpum7U5Ipuu
ZMPpOaeGnpkE+RB9MSvnjWJnk7l3sapkW7HiqDqg1NQrFEJTVUvGB4dA/vFOKyUeYsSefcXIzBzb
r7T8P00tsnVrHxK3GU9RCmbSlX656oe5x7EZXRfBpKtJyZe5tifmuAVwkucqgn+Yc7NknbuLmlV/
lJXPt89/JD4k7tDpgenh4egQWAWDPhn4uKd+l3hP1VwRgS+qd78Ysn21cnrIzLSjyNE9VTDHszkQ
4/2xJKoEaiR0uRvS9uBLm+EX6k44jV89bWoo0yb/HBZrFbd6vp0TraHLAluYIxShg+PU3JPR70m3
jrzCWjiZc5mHcuuntht6Vqat2uK97pW+YUD6j9afPZSQgTtkb5YqK0immDAF9ghdrSnNEQMIjb8J
zZxo+WsUM+4tHykTjQrdHrX1OhvLD+y4fdAuAteK/+5gNqXamblM0zlE3jQijxbmwRVpv64G24Ls
7UvWDX3rz3F/UkWZhBKB25ZQE53eAVgo7yhGnP5Lm7IiEFyue7tFU2Qk1IN++oKfmyGxifWB0PC8
NG52sD0GJpVXcjuiT2eQPxmi1IPoayeF83rvOgsdj30ixaMNbJsdvcnwNunJckuX3nluI1Z9YHG0
hSjOQd/NnedH4dRWSPWiAeWcPx/sXB5HobU/jOJvtWAZwj6FG9StjioT/XqpI3pm+c8bnZv5mpOq
nHnN31S6FvkLVNhl3bxV0sFX7XMtdIZ+nLkG1j3qrVQa2bGLpifpePp2XmYCW4RAAG4Yf2pNEBAw
JhKWsni1dSZLqD5JVl1y1qNOgwEtYHtb531gM+Yly08w1+Il7mlXY9G+mUc94Uwol5jm13+qRrKY
aojahZB1zFTLB2EDSKPzhcofyx1W7HY3VNpvlDW/imV5SpaoOA7T3xRzXaBotNPozqwvKt75JTEF
fvZTc/O32QbeSxCBZpF1GaLsJS4TGN/e1A9kFoo3IaE3xNBsoeFSWlBnk9bV89By3mAQndcN0QB1
Nb9ExYzr1K63xpwJ9ggXkWhGG9vLXyI3zjY9LcOSJ7FpuvpfNtsbgTrrldQHDI74qdf9eDNJzYDF
TO5q2+6cDcbL6CAJmXqfjjGTW0xvLuii9TPD4bWe7Ip4YAQvmijfiIQfDmZDuPGQ1rsaBUQwpAtt
VRFvXDEvqGSzll7Em99yl2gL9depEvewaN1vm2ksQCrTL1jHdl0urbv1deOzq9Df1F1+IHzlSv2X
nxhaHUCxop/OdF7eFjfpd86TuN9Id1gn5QJbsaC0FolcCzyH+gy6RIyAvhkX5zVKl3bTZVlD9dms
4PMxLioAVEwiP3pL20XkBATM2Ahjz2O+kNYxzMrRrCA7DZQzWzl6KuwW7zIRxxAyaLF5N4GGt65p
4euqIqRpGcPe7EljCHtd1ttFK/9mQp1RGCCiVXBtCoqI5MWb5eJyNBJnBe72G3KzXQ+Y8UMfkjXQ
alPRt0jqMFvtytYTxLu4cSic4d1njV7h9ZlPeuFYvPuOz2iqX2bcowKnziBowGD1ZP8pPHYbHQNh
qGtShqDjaTDpqLEo2opdK+vfKUTlMadBndz2SYsaggychECmqYnOhlOsph7hhagwzJAl8tK7xskm
lhBHBjpTDCFnB/FaxpVlFEoH5VLJsYlHvG19dUs1gn/LrtD3Q4FICxIApXm8xvnyjqxMp1mc0RpS
XCwisT8sY34lRKilWGVgWaYh0Y2oZ5pEHbuM+WJdgeAZa9Gz6rHXonIk39bo0J7waIm7S4PwZWXc
d7DGOMczfDHNf7NSACLHKjPCVkeOZObe19jF61SWbwoB07buwyqKP3urdbZax9q8+L8tzhzkMTrS
EtHIQ2Q4/9rWeNf9vwL/u2m45Vqh5ghsDdZp1tWvftbOsdT0fWS6N7Mrk51dOa9lDQef3XHMOfbT
7UKkwQpg59oneujasb42xSi31AzsvTYhty1az9T15EYlnrtVA6plt3op1bjyLLM6aEh4VpGWnvWK
D+mYrG85MwDDpkheE9EUm2lgx20gzEazDeq6ejFa6HieXa7HOM0uLIGNldiB3ydYaUfvn1LZJzEB
GPupHEMkaPAFcX1P0kyMwL5LnQVo0LIwQkK4thEOjHIz+5/oJlEiGZT4Xrmqh+RtcLuvJKVXsa3y
X9r57cFx9aBkHMVGrz7GSrQoI8ZsTXqttR8SOib89mHRbjTbjN8yW02hGyPGZvL0S67snZynPNSg
VYXwaAkjRtel/VLw++hYogIpWp2tgfvqJ7dccOOrVWf67g+Ukm/5YobgrgitaooynGAEEKSof4WJ
Yh4eDalJ93m3O2DEnm58qzA6zTPavz9WPcc7CKr4igQVsDPBESXGQ197O+XNH71nuEFd2C9V4Re3
pnM+BAu2JBZDishd3SJvIT0NvQvqtGlf9BIfgJ6BlfpOHrTZ/KoNFinrOEHCSQe07rsfpH2yUHli
OxJZAlXUfUgNh6ozAZETxqfWWd8+54hy0UP4XoBI67Aw5BCtCzPvYtM8Nq6o13Nn/TRLmFFjyRLC
yMi/WJZlQw9/K2jyYAjyIWCPOnkApZaTmVfdyX40sueKSLuWo1X9tuCLtpPrAKFn6CasQd6Dx/uV
lSienT4bGUaZ3EUkYjOeIzBhabtEq3dOV/arvlq5XdeRKYQmNk1BngwHfsdCBAob98NKo3LLDK+w
j1FOmNDcyLif0bE0Z6tt/0Bb68GSZmurOrWt/7eYcXgvZorVCCLnw8nEsEqAF1vD1l+musE2j5WJ
/BfowwR96OQsFvYJp2JFcL9q6vTQzUcziAqMIuNXhw7/VjqnDO0AiPnfbIz3Qpf7DEhUi7EWehhW
mrgLjR5tiV2WzhlP+guKjBU+csIx8FVvLJXNmy4Z87WjyKmwmUwSth01c20vu5QUqNCo8ZVp664r
NnK2bokA91KoGjLyPpDCHXoPO2IrGBG1EO2XTd4PHGEw1jrRA6hPOMn9+FUrfSQ9E+6CPDFenNzS
V7PkPTpehta5J7vIqaY4RPxbHzDa35pRiLPw45Vv7TViA57GIbJfp7tli6iwGm3QwenS4gUBhtob
Fn3qiFbpxS5mOkBpLhTP7q/Ym+XnDGmIGQRsBD6woYla5cx+PkckYTG9WlS/Ksa7aAThfS0DiQAl
KncaT/m77/zmojvDzSNPa99o42XGZLeDm2PWhh1RaRRpQqhMfw8+uyORi0PtwjSoIPeKf5PBrmt6
2hsiT3FNbYh4Kx5ObjPZ4YI3erX43moYSn8PkOEGvcfQMHdQNB1Fs/aTEaotLtAx95WHnDBPIPxT
ACijHndMJkcwbFE11stIbiZwONCH8bz3EK8nzt+kAMXKJCNH2tvo969JE4Gv29nPjsQQskK+kpZa
/BMmgSr6buL34/KKaLlV3SWNMbmpuDgWMQE2pjb/EMTWVMRJbRs1UEqqbW302NsoiZp432bdxR/n
kyyjt47AkPyYacxkxuwfeGWpAnqva9U2EZIXPxySFiGmYma4I38WJl7WfNnmGuRFPgB/6kQXdPE/
Y0qeG5xBa19XUJGgtVW84Lai8T55cnpGWCaMyANudX9n5vyvFMM7tA6TjOQv7MIYA8vBgsYG1qW4
9u6Se9JRK/JLau3IYfoNd55tBxvESieRhrghSv2p+Ep62RzzOv7nVflvul611Rm1VVkOZh/zxAXy
S4zI+qwsjUJy457N2Qd0GvcD0gZRglZX/fCclLof+mP2D8s/SQFpqz9V1UXGI8Yk4Q5n7a1whvos
VfKjbV3vCUViCQSCgWaZkMekZm3ssNIfcRKPyJw8St8xETsDSy3eSvMAqGoeYpmgGmR7NA9LvOxm
Kujt0irjkCiSdxbN+v979/97PBQcBZIJxXu5+NhlnZhVpUMWxEKhNiWJVXj9K/NUQvBOTjdvsTih
spwsEv/gpqhyLOCWZbJ/6EtjbBjP7h5xmXvHiqnzR6cp3F1G0LkFED+m4tCQm7Zqa/R1joxZxQyp
p0chm/QIZGRvokK+icqXR8NQGtrbtt+XCeEV0k+PjxtLquz73uOhWIzXRKMnYJJegQZdQcFSSgU0
GTxMOpaUx92B/KowzvFI6LY9k6uA1rbUqk03chjJTLDXVHIA1b3ZHLPm5BjjcbQWa+ePgmJQQXLa
aYLpoMeQ09klMw3rhNGPmldvEgsg2491++DPdAey4Nq63xQRjBr2gIq2sdw7sacA6ePqhDurQsmW
3NAI57uWYMBTLb1DEc2AhYtaVfgXsX936cwikunQ5DJzNw3KuiOr1iCY5GH12ZZkDmc/9igSSGVw
EZlYu4JRcywr6IADy8GrQZaZtkLrph2t+9F8HNfHvUFiHSZ6CqPc/Zt63MSTdV5q7BUOcmKIIJLW
qIbXkdQN/o8cp8kzox3+p3Aae/9oRe1nlWOHmPt9WsTyWJFqS7ExrlpN0/Z18Ufgg8A+SMmHyB5k
O9UPOjaFg7+p3GzZZKbxZErh7d3+j50iKQMV+MN0m2wr6vFsdgZhYpSQ4bhMT34LIEfLEOFDIpSw
WMarLdnv/D598pNeO/T93Y6G6hFvmB2O5RjaharXGWGUCI2CSi/Jeh1hMsc63uLol2HfFSosZItK
tEvC2TQOo6TU9/O53sRVw5RsTscn35t6LgSprUlcR4vpNO0OgXktZYJVsrcIsTLWdtZ1O73IxoPZ
RvbKHUe+8rIFlJGNTgNxd0+IEcbbjGhJ8h4XQWvI5X71/fM0r10j4H7PYxrF0jDrw8h8tD1ZUoET
9T60b32OOwnaK4bp8H3v/tBUt1g3lr1TafXBut+o+y83ZjyGjlnRQS2yO5BB3x6oBmI9OyKZfU9s
PQosFedr4tSyNSahIQlt3NKMfetX4wKvP7cd4oos81HAuQaHnkrKTFjOPb03nroWZ5Tb+pfSb149
JBFEUjn0DD41zwB3KqpT1Qz2azOVBL0gXj7k3jmS/VHkEt1la9TQ3A5RiQsJVIUGnFf6qXiRaMZq
NQEFVvMGpHhDAuNUY3OK36vZfqVo7nbakFkv3iSQYZX1l24DeVcoxVn2AKHi3rVuS5FuECX+WKJl
OvulzWY+Zf3GtzByUMN5aA9tPGZexkRj7LTpCkUDZ4olml2qedrP2X9/GIyFXWNJdCexJdFBgg6U
6UW7xPTrH51gPhuJWRkQWDRtgATTXYFjRGe29HuWG+aGHIALiP60QrhbPzvZ8kyIU4Zx3FYvw119
zmS9eZuYZvRG5M7PThrTuknr5KClZMypBpCbd15AF0mEIQ4Lf6WRGtcS5QUNzepve2eI2GarFGld
OmopvJsGG8KQ4SqAepc0zEOBBHwxUtZR5+qQf/iBZtjZ5joRV9kTQZ7GXs8GsYLC2ysvrsIqLdWa
5QnRJ+iMmLTrvZRcvAZ6BR3cM8GjnF/i4JKDU3XVH8O0JVs0UgO9KexDuyy3wutbYsrK33FXLFvX
SOqNnAYdLNsBco7TaG/lmvfkNIipI94B6VuEF/jyklhfHh43Dnp+agtv2DbJXJIe2KyYDj6vVYR+
V/eYjBc68RJTwILEkSKWPSWtI49R2iI07uUq4ZQI48jfzmaZZqGq43lnFWD3vpN6u0WftEAkApgb
pyCqy40s53qF1g2T6bw23d/gZuaTZ1rqNEf6c7n0SELFkB4cqVtnstk3rjf84VXXOEejYO7NXw5q
fs8gI8+j9uDCjntAlbPmZ+UhgTz9vqlnIQ9VPP0TOM5DvHInC6ZoVVv9HFgdxXlTlfDDNsOn2BQH
OV4IPB82gxrtw/eNiJ1DYt4DNlH4brz05wy3vrfQIgXRWJgUwZ8SkiLUFf72ytx1qW0wmckVlNNj
R4CukRwKcoLvFIQG+Y2SrcM2SYEZOwTSlgnyezMm+w5HbCu8P2z+nCWy0qH+WJdNIunY1hY2a9oB
e20Ozr/vvduMAWgrcuTChqrhyGA16/i4RyrVf/fiSD7F7jKSi5l9QBDam9S1cFvdbzr9lzbm7qGJ
wTFKfdZwc2oeJPHKiJhcl9OKcFoTAZBX+IWcsakIRyYLzrtabm4cSeOcTpYRz6fHvamV2P45G0N9
hMlHvQbvSgbsSc15iXFQR86NxRr0XBlyrYwB64QJmSOj6Ve5UJBVcYZ1oXLd75vBnMy9lhu7pJgd
VCA+8RJk4J2GgQw6I76LBCZyTzqjPacKaA8RZ7Hp5vG/X7fvL6QG0vmcOD+X9DxHBzGABJOhc6kF
CVcZnFksTv+7aeRQnuZ6X8xFfO6QOyXkzm6l1T91NSUAMcrqriCTp//ddLkjT4RQciHDV7rmz1nv
jmky+6eJBNBt7sy//WpBD1uQW9L7C2su8V1B5hf9IbNzMjIWVFnL/Ad/UeBbrcYRNc/AnJLZDVKc
4vtLRVh162ISh2EY5DHBDNNGSXayredKLtE5Y3lEvRfv4wnGS9w/Icxpcn48lIwHADCJ4+mnm9t9
iBu03CaA88h4IPh8I1/nU61OuHZbQKcpfqevq1a6VRs3TKzaJu8QLut2RxRyWZc7koesCwni5XrI
cvdFKpK8dcBEzcvnj6Vb3n3bST/Bqo82nFYdYzjDrmrvS5K0f4NWTsFUmsmbPpHxUTeatXbre15r
nOjbTCbG0QbGHOUQk5ci/S2BsuM1tm1zBeLenCpkZAF2atYUZIDI0H+ptERy6oflYvRfad2tkUd6
fwqNS7rWKv061e1PEvrRcdVJ+kRw9uMCeCOvasNertbpMvOVjuxpzl1uNjj2rjGn7Co6AWTmVDsU
V+poiefK8z6T3hwCBCppq30Q9H+pNc35t1QsIemg/9Hui3XrTPOrmtAjR5MK2WX5aupSgCVm+j5r
I2SdTTuvkAaQ5UB9+KrVeRMgi+q/LCrVbr5bH+KyPdfR8ElQiwfjUqEl0WnJ21Koa2X0qDrxaQyO
Qga8WF7omUiXNd96L1ElvfPnMjYpOisv8ez3zAK5HziOa28wnHcdnSGsfSF2j58ixwDSlk50fvyu
LsvDMJfxczZ3xptKb48nEbKS3Cxrea3vr2/IHL+QbmP5uL+goaIZ1ZfVrb+fS3baymk8ffd4QddS
NBq9YZ0ev7vY5pGUdvOJNPX43ZwIp+UVZwj5G+zU8+MVXKIpcDSlGqmpvH+vJjq8jAq+5vufSxbd
ZjGAdH78FCEsGA7o+Onx57ylOtujbLAHN907jNTjSeloWzdHGLf/3gOtMMWN9/3DaIijXdNpyff7
T0lZWkXAwLvHn1sGgZoHMd3p8UqjF19dv4wxsPK+v9+fXydPaSkuj0dlt6gTsnhauPsz7ElXu3Q0
oHLvn+Ue2EzW8KxtHw+pQ7xgSXxxfPwtx3NutWea3wedaI5cjO17LKLuyUsVmi5egaiD4USo23+f
bHIxWT8OyeOnkOPl2l9a+/u4mjZkfCIGbIP335UNbFlVtt+vrxW4derovVKp9WTwvTyeY06zfZot
zMCP969UauzyAil1X/YIILyWgaZm7qwqBDc0adlX0iBShI+un/WUo7RM/fvjkaV7p0podOGi5wnx
cHXayduUHTCMyAvzza2jW2I5/lX3I+uNhJd9FH9lXeJdHz+23PhJNY39/YgQvScSjfWrFevmG0z0
s5Uv8/fPWj7WuIj++5E3tC+ksrTfzyRC+sVkz/n+WT1Orxgl1PejdM7fjEGl329AI4LK0afo+2ek
374n4+xfXIUuSllltSGdfusP1nTFjBCtalnVGDh5SAIv7s2m2zLR5y9psu0tzfwntPiH3KrQmiz+
bulM7WJoDFfAsKPvGifqrrCuHX3H3VqmC1RKhnLWU9TU1x7H/9GNtL1u33NUWIbCpm7a66KXghwY
bW8a70ABxjWRfb6C8JIr957dkboXr4Ap71yZMAsBUzRRaadS+W9aBC1/j9FHBlojGa+ctDpIf3m2
y6FcC5pjlmmxx2w0XeHj7b1VeO/O3NuXvMic3aLS349Hj5t0JPbeYaATulxrOtrlRGXh0yvZUPVR
VeoHLXIOuC70S9R6+sVKh+RMBqoaEXlYmFxpfdc+oVY0BD7OnZEPn5jIUKrKA8V0nTtJk5DT+rDa
J459MZB/jsZsnvwyx6MeuaSDQr4uOHihIth1Y78DCgTACZreTrZRmtmXJZ7drYUvNHg8bBbHutji
Cms0nskYp/tlvkNQYFCiwMFOQQCbezHJZr00mbH10WYeR1n7Oy12P637WyEE37k87j1uHA6RAg3d
d1Sx4GclSUwDDq5HVOj90DXuIA8xhaN+/wyPQxd1cL6t3nQbL+HdZQ1yrFZBEubTEiHuTuxQF36O
gxoLe1DamArKGUeLb7rxJpmJTRr6pMOwrI/h0LTjNfOU3LR6io49em5Be87i/i4f58LjXiaA1hxA
+dXjoRmNf+CtzN1kJN4FPvxUjnq/WyhqfTtCpovJ/GpKHV9rvxxSJyv3ZB7Dg6a40nySP3wbMzsi
XAo3U16mKZ5C5S3bLjcFE8kqh2qGgIOpasRpptI3nrSs7PaW531oQ01i04KuKl4a5KCPm7v5gsIi
2+j4pqhm+i38K0loQ/V/1J3JdtvYtmX/5fZxE8VB1XgdEmAFUqRqWx0My5ZR1zW+PicUkRGyMmS9
dxs5RnY8XEkQSeCcffZea64MSar1YhDPsOs6DrsxzOtVaqP3HurwSDiB4hA8sivxS0ytFLqqUkiI
e0f9xNmWo/Qxp4LdtjbaD1OGPUPVx3nGsiHBpZCK4NgEtbTiMHabttW3PhNX4RSnGzt7gD6xyjoD
2ktnb/1APsRZcKArkq7gTnnmfI1lI2KyLK4C+i1M5MarOWOYguTJYpH3s4OsZPlBDq2JLeSvP8Ps
yg9//zEQ3UhIxJzbyQrM/vj2v6rL1//xl6/fqoE1iB5y+VZowzDA9UTV/p8ve/d9X7/g9Ruw51JW
vfvnt5f94/ciT/lef/+3t1dQuUNq7+3V/v72r79TkOfU3ttX8Xrp1397/eWPV/H+53l75T/ep7+/
4vVl/nHJ17988+L/uM7/9T788d3e/+c/vqMMTmTqFcRAEsgrKBB78GUBYPn4uqOb7b35ZbQvEfxh
xtQvQx2dxkrGoA+xm1Z0d6iVLsFahdmtrBSPasjn8Go9QEc0D5N6Ngyz9EglKL2u3HKuwayUIbIy
i2zTzkHp9csvBXEQXlYGP2lt9uDVlyNmKv2MloNYk/nkg+Tqo29mwjOTQXg2tkCl7yjTJi09ILhi
1vA0hOwSZZNFsDHUI+dae91U2CKHoMOTuMzc0U97UIsQoab20SIowJuTJPTssmT6YMeIYGUldgtb
0leWrqTH119yza8wNQCdTlFBePGgMeqhBnIA7QpXzkPsLNCS0bVHD8nYQJxAiX+Sa6QjaE42akOu
zNSI1I0nJvNzvJ2mjmyURSZGI+BQlYyK86lGpyhB4jcqzzfLR1zGyIvHZNxLlkSzR3lOdck8DKzr
5zked/hrm02iJ5tZyPm6YZOK4h6ZvNbeNVG8Bz2MPiubsCJHaBXT9ksjNHk/lSckANoOAyOQ7+oW
i2WCcNHTUYGuaPFBz0/ONa3StZit79Yc0aOsyVDqTFy5IYe5kx2hnoqXn9aaEskNVfGQ62gVcjDJ
qqreCNMilMRo7qssz7a6xNBXsqu12VilS+gYrvbKPFoBSEGfumPUw21Fu+rYqcYD5rHmoHb2j5bx
GtXBMtNJGH5XsQPxN1sLSbPWhXbql/O8JSFNq/ojs3grpksy5DOdMO5IPYpILlE7OF6w0zCIpGew
35M7WSjz6YLhZ2OqwcSvWyMmQJ/fd3diLpKNTaN8IYqc6g7Nma1/l4d+2Jg4Sy0OQIeWDbxa9slU
xe02lu3Ji0MtvDQ9UgpTsYt9hPxlqOzrwVCS28ZE3j1gn/E5GTk9ohxcfdo+xYTo240rB7q8awCn
r5pmyDHVvky1aFyoe+j9+nlPVapdgtmkvTzTVvOlLajJ2yDIzXUCt+0eFzdGVmkNekfx0OXQwA7a
r2L5qwHQNJbyK5E5FEdFNPcPADVttLGVsZXpj2oD1B2sHP1J8QcvT+vgomKXNIew26pUTpaVXBDY
jNu84CuExEGuJmM8DvWbdAEP4UB9yuuYIRdy+10kB5u/n3A/M+iPzjGd4Hg8SBhxA3Gml93dmQUH
a2ZKWL2Y+2jlQmJM9L3IoWymHfp0Y+KDLWnb+gbBE7OaxQSgRBZbu6TwqCEQTcd8P0PM2ePYwGc+
8uQnZGfgX2RoyMRAi0kSnBprXDW5vUsCxiLSNKlba4xeshwLju/PS3cf/95EeoKTKJEnGeJohIob
NXijYzsgHSxtbssOp4vBO4aoXkaFCapgkXyvcd6vTalj8lMnX/K6xFxgM9u22g4bPsDUVoibyLAa
wjCTCzhymPxt0IBvo6OIzlCfEnVrdE7f0cmL/XafizHdWKjVB7M2sALr6OlFu1dCPTonS9caZ7Jv
GfdyRSXcYgqnQWccmQfhBmxxlA/11PMc5Cf88Og4U+WurovZI+sDQ5gMjC3Vwo3Wp9yYhfzS1/ET
wUaPoLcIjrQIJ67NtQKNTsZ5v22layLSLnWDlnfxwvUY1VcUHM9tzpVqkEN7Inu31tI70HmzZmVC
tq9wUAxJfSqTYxKmsGTl4g7xIDJgNXi2A58izZi+V5GASlYpN6ACquPYiFMUlLynRoytDmfYNjWK
n1hw6qsmmuur3GySbZ2XLKWtSlTzcqWW/ji39yIuiw1QMYZHh1wH0TRAYFD8cxhXXxINnbypGywq
ZJy2mQB7aOrgSmgnur1lPNhNdJsYmOmFqtI5tMVNTloCnCuVLuSIGDFuMG8glJwy0CRBbutHQGZq
h4OfZUVbW2GtYO2rVsD2tVUtTFhV5fyslj/mAqtxW+50sjLWeTJu+gbnHaZs82SXNNaqqTXXTdQf
ZAwFbszDgOwM48hoSsNm7AyxzNuPCUBJ9AkmhMIld6dW6ktNv2HHWMCFOrlmtGlu7XZUPU1nTjRM
T7mV7tSyQFqemarXcFvTWQ5COroS5G//3k7BqEzdfAxDe0NEmeS1oHFXfiJxFE6jdgtk/2SIS2+Y
Ixut8Ea4yJaGQIHRcD+G1cna05/Ob2YSueI+7F2rAP1H34rpn5iZO+noJ3x1PxpxiJtksDm8jz/k
DqWw7ZsS79tjN9e1EwURZfqS9Gyqaev0RH27yAOH65rAGMmGVTjH8hnA71YNs/4CayFDizCHG6ux
9wkRYvvZYNepyUZwu8SMUYPseoNq3K8RZ0gQoPlQh9vC6IZdQstuZfmmsW807WSSorQhDqZDBSUf
gbrGO4NlTlSKuhtmmrRmAZKpqHdpUFyCsSz3md6dIbMw1ZdlZyB5zjV8/4tRdyNYSvmbnQxoR8Yh
Iq1uviLPq9mVlnyEuOIWAaqPZhTNKgg5JQqiE6G7NCzIOE3s7BnRYrGO8lhbd9l3PMnsXx2BeTZy
uCDhVBM1zPSimz7I76xkLLZWr92NObTVINGdygQkXFZptombp7wdCo8uf0gp0K7DKq5/BibFlibL
+2xEsSgL5DhRYZYX0rWmvT43DZN2hUGppKVIRTOkaqWVXPHocmPBCchf2nChfYpxpEs0PnWmiWyr
ogsbk2FC8WYGMFELIHYjUUJhygeQd6XhxpG8VxOIGnKiPGBZeAKRR9JMyFPUDYda8+OtCQwd4HiH
VytFR1lLxtqOjHsU3qkXzHTPgzms17Xd8bB3tMRawhHcUc86RITXqGIWm8iMiT7GPhgn6oamTwXq
hHMO+CG4p4KkqjiMNqnVnmJt0cdKlViBYTxoJhCrQJojV9ZPuF39cZJc0pFsXN0gyLXAWGZ9wQ36
0C+ynAfXbV98k8lLXiXafYVJgKaqBNEKoY/lJ8G6ixAMCuQF64pAjJVmFOW2ZNIxAuG7K7v4vmXG
TPBEmaCMx82JefZW0ZuItim4nkxPBzfjHaiI0dkQS7exY92VcgBwJV7cbULFkkQzSo0pXhcgmHcI
euiO95hF40IzN2LuvwXEXm9GSH24qG0ybHAM6nFEdEl5HVUwP0xRXVpDy70pH5H60gsk+q7Yj7QM
+wwq+izNu1aULILZD5I2pJ2aGdsZEgOYTSsA2Y0HJk5iZoMZYZM+HS6/dEUndwejDMotPJhrRmYG
cV7p13mpeQ3tAQ3RzayOyMR7E3JszQrR2saVkTRPvakUKGcxlhlMBSfMAzO88Nvx2E4jWYKKdScr
Rb31pV6HiE6+NrXoTsdWBMOdQgLr44tNGieW7PoqmbTuto8sB/D8JsG7+rWBg65AZ1WnHvfDgMGz
WMSWk50om7Ju0qN+Z+kV1kQjUVcYlyuyZK7yoBu2oygkR9Awj1KDVDwpyVHFIeNdhKqixygktdK9
OtgI3lGVDPTx/YE1XG9UAHtRtrZFKW1A612pQUa6/IyOzrDu0ir/0c7iJV50S2QwSoyv2RGiLHSL
lrlukqnDah5w1qLqcgalCxzJQiVMu+ZqKEfkv7CFUzW39uMgSw6PetuwXTD4VDVG6DDYRjxZrtXV
iSdPrafJ47loSsaE6VITSNFOr/SDH0+3yxl6I8dD5UwNfr2sgpGt6goVdlms8/yMAmzBMBNCAn70
GCKVmcSATxLcEvXPnLhSVkyurEGJJCqs3MCwrBxJRq8DfpjJrtIss8F88dVNW1QDmVuOfr5Ncrp6
OWB2VZGRWn0ZRGG6YZrdKjZDFZmi6FioxVoDTDqGbCAmpop1lVvDSRP9pVok/WGN11d0Yt+V804B
KeKGSmh5gzHcjnCpVvQbDa+UmUSDv7yNWqa5Kqpq2epvpCzYVGlKiJSBAxFUPlRAIztQt5/6tkMt
G3Z41/qqWRt6UDDOxIXV2a6a59U9qzIgV+AmQqDrkI354uf1CZ6o5iBkOtkxBUBdLn56gQE4qhGQ
m/n3qqWJhAEfv+dQndmKmlr7ZgRxtGrbSed0h+mGtOgNirKvbSIvDoIXH7nkrgwCwN9xueJnR406
sAV2nTj6Q/jYJ7p0Ii6CqWJmy05POge8qYc5V1nZehLtfM03rwphPhEdG7lkHc2MRniyhnhWT6YP
9KO/r+wRTVMPYaAzhj0b9stYcdSY/Lxf013FvrvQ3uwkK/dVooQbe8yOcYY2XJ/VfbmktRjLSanC
YFA3gY9ydpDXsoyxeDa050ExU3KofIAearvhCW5XkWi5Q1u0Z2bPMLJUvmFCtQGO2WimG9sbWpwz
UKjTmxzwR1rK8SFK4hHzktVfEwKCHsgfbhGqcA+y83BI9G/aeDsOZGBiAl0FGa+cVoMM40jd0MKq
gd7wV2SPXhDYYS2rb3tzLPZMLUnliU3tyWC/aDJLv9DWvrH8LrsSjX+ucGAG0hTd5cgEVmRS+Xsf
mBwqY+J0JWwK1gP9LtntDfoi6CzmI5XSYyzDdoi08T5pcmMjcOxpsZXvDcQQXplsMsuc6HaoCHD9
JN2qeXZG0dcewjG77mt6GorZl4dcg+OpWzdq38M1ISbrONBPWUWmprkQt8wDFpdsxzRyJ/miB0qR
c7jPzeHoVNAePQ1tmg7+KMC0U/iYtQJNumprKcUd3Ll9H0w7dbY2rTLuNHOs9oMG2wcUm06cQvxl
9MeR40vP1EO0HI/VgxJrcA+oyMLokBBvx5S4PqWmVW2gfDBQS7BGI63oixLUToQOOObwOyYIBlXf
R3hEMUicIFaGDaP7pZM/Iuc0c+zDJrQevt9M4cPzBrAvBiVAoZNLHNUHFkRVCXeyck9YnL8Zgd+t
Gk+y5idJVgj1Nc37pC+eCaci1dJHmmnBoxzAtK0Nq70pzPlRz3F46vyguImuikx+SSDFSZDYHCkK
MIxPoJ8ICiOSVcLfNWh36JxAqC0dxTlNGFJG8IppmZNQxZ5Boee7sBKB8MBt5VAnTjwctlNMAuwD
qAU/TpxS0cBrot21WfFXCPaAUuW4LqqKvbB1clAymyQph7WvNu2+mpBPo7Ki49GoqD9QvXlqOG94
JNqTAlt5rSY0jfKcGmWGGKjOkH+Z2Af2XLlR3Z4ksPSOpEcvVZuULuirAqMHBpi8VOErBdCp4dtt
Ckn/llnVrtDH1o3VWtB86e1t5qP0VEbYzY1vfIkzakb0OM40GzFOh1jzmh5RA/1SV65Ycc32K+7g
C+kZ7V1bLVgVEiGpfCK2lEG5IfZ1OyXZVZZbzREb/EywnAY91jLOc6cCXUYslTQ9vhy0sUnwNOpA
mZGm5hjYHNQeCvlRyVUrY51Pi2VmnpF3ofQSM8wBa9owYG1pRvqQqf+CNqPY8VBcZ5F/D3FXc/15
vitKvUfECFNd0xAOyouq3qwKCNSFhlreSBytSz205806kJRvtVrv59kmm3IiW8JXwR+0SeCxowvQ
WMrgcOqH+sMjOCjZFtxhVMfXWEqizRqR0eRYXeNfI1TnyexIYJ/JbMp7LC8+mcqoSrIDtDnZYxPe
RX7gu+Zc7OPOyJyp9q8lTftWdQAOZoTe+BDghIYvHF18T4aitI4PSTwrCJC7fVd30kZFKB1Ier8B
fNoglZ/PhD6jma/rhacgaU5rmtBkG/kpQLe9Ibn7q10c6wC5UT5rM1J9IpSRYisOJSzAAwQU2z4o
7qmAUONPzRMbYHlpVZ56SB0nndyaTcMIaycF8Mk1nS5jzZ4q2HgvDaLdVQ1H0WlIOV+3xtGGAO12
PYkEEUGu29Q0HtKkPGmxEV8tIY2yMSqejNUELna7hRphMJkZmAhAXmwBoK5DA7hbbWJ8zJntOGYn
Du0M/sq0Ex9Z8IK88NVNaKAc6EMpZbXWLritpU04ktwNlZCQAvIfF0iWUCHyNRMnjYmksJU9RuoF
kwkjUTRCYsGJEYdK5oihxgiWfOE7vU7TJVGF6vrIgOCUoX7vCwNJgGUCqq/PvuDsU3QBZLwMEo6A
aDWY2MqKsrpPIsZMil5Oh0zG6YAu2LVjau1sAskW9yq6ChNdOI1TJO0PARXjAzXWrrfGZyAslMSG
2MX9Ms/tKstjNjU/mhmpA0k23KGO1i+1BnHS6udHhlUkzaQoKl7/V1lmoaP6ZXQgEWZ6lBXkplAx
b0pFSm9TRd69ftGoInezGWmvX/9X8zinZIEMlVGx/87DQ2HiRLdZ6w7EOA94KKkmOqCGp1kKxgdN
0o+t0NpjxmieKjV+GBlI20HyGMyWdKXK8g+ZNt5jSVY0tQPryOs/MnqM3dbXkt3rvxoZer6martT
i575XptIQLfZ3waJVmHX2/c+4fE6oJlbsCz2PZt5Gsh7+DbFzRQYAyMybu2ZTCiCtO+ztrf2Pl5M
Dqik4wTYLd26gSeLCwO0DxQvYL+4IQQiSSQI8rM9mCwqcQxtrDXPUTLfT36tPsQKoskmrnKaX9QZ
FE/J2goSeFsp+5bWsy5Fck98UFa2m0YHYm7lHf+l5NFLLXiQk5qU34WPUZ8d7Il2nwK+dDhITEge
ZBlbgFSvAJN/i1LEm3o3AJOnlR2HoXaTydI3dnh7FVbglqTOuGoMnbWBbi/FUqVuS/avjW4eu74h
CTYrvMCoancsCB/WbI48RW6yJNTAIV9roD6h9gDPTlZL0m+stilvoTIfiLyS90aGDVWb7HCXW6DL
mqSSHsf4qlC6BzSY0qWBa3gzN+znvv0iU18yZ6Yi5LaocHNj4tU5czxO+hNlWeHm+WDuAitJN31U
2FsakejNGmS/HafPeeRoRfEdsU/pI1I+s+y3QcQkPdfCPaID9EpLG7iUWBhb+8penKuGf5HtirlD
5DM6gEkYVoB2+5D2rDr45xzT0hfND2FR2DQaDQ3aVNuq+Bs7k8IFHGrdAAEjYDNc1bE6HmpjQf+S
TAitAzvaGE3bfgiR4/a9vSFf0Xr0ibZV1CHYiQnuVjgkODTkeHQlRByPjaV8ieizxzhddsMkjLsG
Dd6mBvnmklA+khidIwbTUcbaebZSkfZvsT1Nd50OW9w3ZovclxBjcW5GhHeN9p7HtFzD4mC+3h2r
yEDv7SCe/paK3j/Du2XUwMK4J8HoAX4DUR+c52FaGfN1Z/XfSpPpTF7VHoJP+YjySaZFximx7mex
zQBC4lxAcoXEs99V2A9iERCqyfPMLQwPSel3WqS7Opv59zlRiM8m2xbUDt1OaUT0JEvTsDFoitxH
bfbTKBXzR1lTItq5/aRakN1Niyc/N+DSJCWAlSG0QPn089cBtZiUSsozkoWNVbPbtsOiOAqFdadG
5ynSnAGf50MjpPYSy4LFt4XRS7YXUIAsOudVfB+Q6HZfz2N7rlGfjPr0QgESnEikau+Ibp07T8ql
6jTZLS0LrfT0bFSO8DTI6VbONhQ3jGLV5fWXPiH1AoNsgNCieDQyOfcGlW7OUGJBitWCmJ7FvwSp
2BmFJk6Y8KF1tT5RpYZJyF2SWZDBbdhShgw1eryoGiW1YvWUZJF/Ktr2OYebPJZfMPM8ISmCea+n
+X5sDgqQ9XXDdu8EKXzJsDD3erSdOnp14dKWHn3tUusdY75Yf+wDWqljrZ3luuMo1A7dpkM1NHQM
0vWGY1BCh4FaNrowE0yJiRN3fZguD7w1HHpb4BMu3UBvLDi1bklBs87LYl+Nw4lOKAqhiSCnCSmF
ylLcY3Wg5qIdUtLMalkjRjFlRzvkBFhxV+4QtPNa+9kC8g/lzZ8HnW4NiCzbVn+UMaWAbkFXSXz1
jOmnA001AGAcOpngV4rT0NbpveTjSRp7wvmK6x4IOjEU+rjXlE2zk5FybI0B6G6ZcZawaU2SmKW5
Ajm3MdwP/ZBuU3AINMgRnljptcgNyjmKE91ueajoz2Q2gqRMaZwkMX/qTBlOQuEdNQXqDyxdLPcz
wiLGnhzk0QNbpozsu9ZPKlPqNU5cJOZVve45JrYZBY0sJ89BFeyKem4uFX7B0GcDHGN8yDHIOI3T
hXVdWEXzw7SIG4GCQ9ByM+X7IOpXbCg+891sGfZgCfYRzbj2ZD9Hdc/IWmZTk7JeXCGbehhiJnFX
IM2se6bX2lx8xRCoXc+l/m2k825NeQkNqGV0gDxmoxkt55sZrK5drtmHopPZ9erJ6A9hiQWkj8wA
aeQL7QpY1CVC46HQ98gm1kIfuCmKW7kyILLqpg1WTUsvyti5UgMJGhpWQMxUwXncsLdzRJCBD/v0
MKRltqd3nB+zMVO2id5nV7rPI55OGc+TGWyYOFKmGXw2wjdWWif16zrjhCTbJWeihlwFwzQ9Q8xY
dFo0KX4u6is0rEjIzQocD1J3E9nMitTp9iQSaZ8larA26fWt7Kwr3bGfftCih0rdk4SFcv3nvOQ1
wa7z3SpfFOUxfkZoqhuDdKlVhfCO01/8SB0Pfxln5ipLIMFwyGWjSpjml5NTK3SEOTuceNDVreSD
f2jUZmcvESYVWNMlGmYTW2Ca7FkFuc2mM+u9y/TuQSnsDHADja641EOH6iXaRVQ62ZyCVi6kH9Bj
yxJDYyMzQkV4e65apaD2GDuamMPk+mBtaJJVxbkWiyIbiTZwBKg0FiEO6zS2LTeMybylL37I6HGn
3OIcw3pgOY2sngX9TEbbOjqohnA84EhJa2zkCTg1QOszNjgmSeweQL9dIkVaBiEdTBGz/MmRGR+t
nuEClDk0oBm6tFm9T/LZQFFD4JEGLYRMnwgqrQs3xa3b5Mayy4GMgo0mg1BMoM8xdyBaqcoAJWoJ
pJVkPIfL3AK3ubrDUvIVXGnPZw6EWWTYO9DOS9s3Gal/xpC+jR1VtH/9GjpqmbamKAoCUkWXhaKp
/PubNNomXN40P+e0X5G8NZq0TltxhNlCqC8Ilg28lmnd9dZODHh7OWNvWEeX1hye/9rqj5/8OGJJ
v30bgsrPg2hPqIqqC11RjSWn983PUxoqye9KzoYCmhRIyfIBo+F2oH+cuKdufFvVL6WcJGw7ZwaK
HEvjkhVhgSN3MO6NTnoAkx8f/FF6kKODqAq2iVw5t7B5V2jHaHBI+s6vx2fypOMNMzSniZtr049P
UC1TlklMr71PhJstNU81beCq/cnN8a0toLymenZvdsM5GzldKF1+zi2e+CyGE+fLN349jJtYIi/V
774i5u9Axkn5IZfFXarnspcG9aPWahOozcYTGh1kpTrT0q64W2g8m1AO1noWAHBF2HtK9FtJ4Uwa
0Xlz6kD/KmcPfdAoWB+ourR8uth5TGux1jVXUekIqaW4MZjXDSnqAnvIIL9l+ZdK6g4I3QhYwNXh
YlO5mYrcNal2KgKYqV5oWqTpJZuJk/b1mTbEQkxvgK2YhOAApSE9Pc9p+Y4wBBMso4xn5B2w13Ux
RA+aPxduhPsNxUlhUH81rhV3PJolVYxuZDt9cXMEUvjkIyEk47H5DhHrnJrmCF+olje9Nrg+UeAE
e7O9GpN2jaZ+L4KGQ0iGiqfUbUfL7Is6GY89AsxNqgX7UEt0xjgKUdq1epsnYi/kFlSwnzyZDI/g
qsKuW8y6mHFooOkQtQ2j+klHqcexkzttrl/pxchISAzHekwJhCWfIsn0ZD8uOyNE+RVjnWD9+9tb
yO/vbgsppyIMW1dkVeZs9evdjUbRV3IrZO21sH0y/uOnqKcbcGDb0W/KfZfo5r5iEU4xH25rUjeB
vnSb2gzXZVZ/xb9708u2J0m4reWyvzLl4NihjGKmqLRrc/AB0MC+oYLKVoKZ7lqh44oTEkKgCBBl
M5zGnkdLbZrT6Cq5GwNFccpeN5xucX4bksB4aplUDZBSKcli9EH+c4VhZvP6TvwZE/1L/vFf0dP/
QTz1KfpeF03xs30NoP7rO/3/G2KtKbCT3tw0S0z2LzHWt2X9rU0naZ9Dzf4lyvrPL/0jzFpRjH8L
U7PAfem2YjKg+9efYdYs5v+2oRIQr2kLi+4JK/qfYdb8iwA4yBfJiqVBcWPxbYrXMGvj35pqGnwf
Tci2UDVL+5+EWS8v6c0qLpE+YgoWco2f6u3qDZwitjQ6d3ubE2Wh3bGSwx63nVLYDhRaBwcJy9GG
xvY9udTOmzfqH/ay5Zv/vXX8fdF3DxVZTW2D2QW9r2FtQ40kK6W9dJNyX3FVZRaETyTP9PEvv7+c
8uvD/Pf1iCV/+yI5caZpnQhpHxiTNzCdLUjoGmdtG/Jn4KgrX6B2aBRH1/1PtuuPXuK7lPos7PQR
pR4F3dQzkteROYptZ+gOmqmtlZuebA9bJbU+udyHn+O7jPpGDwJdsmp7r8OtwvbrqDr5vMMXf0Ea
q7AfMLVZ5ZfK3CIafPgP31dS2N++r5WWSXXRl2ArVMIrEsPJDNIJhlXOawZH5aoQn4riMUKw/Psr
fvSuLrXRm1ojrTQU511HryBVv/l9ACFD9yKY+IlP8FAme7U0eYqvf/auLjfkP92o72otO1KE0Hn+
9mMHJY3+DEA8a7LJ+ZZVRhsmESU7NsKeJyPuCASyxPUYfBn8FsxSfAk4w2u1cEik+eTB+fBjXh7j
t29A2iv1ICZr39gwV8wvVmlgDnloVHMT5rOn4FU0GAmNZXKhjPrsbVg+z396G5bn6s1V1Z5Z3txy
c1XTWRkW9Gh2L4eMkVJOCx2pbz9f4b1KHPMUaU7O04UwDTii9snn/tHrVt8tUzk2QOR6s7VPYoVu
Ds3HSVsrSbsxJGykuum0LTDP1FoPdCoSfqzf32/K8rj+wytX361UBZgryvE4PESV4Vg2o8WyWdpN
qKF6b2rPo8Rf8xSTUudUjX2f+cB4cdCnLGjVhA+Sdvbvf5QPbkXV/PUz6CuyRbRU1fcGn/Gyhs3d
1cR6Eg++0/DMq9WnH/cHy6X6bu1KcwVeRh2YeyIkUC/7nlaxbnXJBYzEpShCd1nD+kG/zEX82VLy
6+nmryVafbd+JXOlgPbqzb02mNtJwTCdW15R2t8QHXrIz1/XFG3iWMc7a8epV/NOS/jRf//uvjtd
/X39d0uZHMmtZcjwhWKjujcGQShwuin1Hyq3uW7dZVHpFNxmTNMukj55Zjh7Orfe76/+wbKmvlvW
6kQCADiCruR87eSy5ljWZXm2TFC4KZ8vPIdVql/9/mIfvtR3i5pZCt2Ekmvs4X17/hR+0YLtso60
BKUIp48NL2+DBxUqaDF6hiY5c4sZ75OLf1BvqO8WMIOcpnBWhnYvUmXbyxeALFu9pleBaQxkF4/X
pQiFV1nQtj99dj56f9+tX5Y9SgVDnBaWgLwqQSOj8tlKvdja1NFiBHs4qwy1P32APriZlXerlRwo
Q0j2+7RPOryCwiELyhm4FAoVtx+fF3Z+H6keoRD4MWsQnyDAIPD8/i3+YMlS3i1ZNJf6VIXisZ+5
kSpm18htUW/O0UM0lc+/v8ZH95DybjWKJtra1TCOrxUcqbGL75MACyRhAR1ZXWN9nLf44b0uv9O1
xgEH6v7+0h+sg68r9Zu9aIIemQBAQ8hm2R6haI4c9V4D+Gap5Ur+3PEM/f5SH77Kd4uS0EATanod
H/J9adsHhHz3gJJ3I0OKuIBnK536Or3oCvesQbxOcLD3n1z5gyVYebcczeRvZ2MgMXwVxQV2OCoF
iwQvZKKl5WBM8wRqYv06L24+ueBHt+y7JUjU1hgZcuZD8tmy6uh0M0ud8oWPlJC7m7AnzCi6CasJ
hF2wo3v5n77H71ajWGh2KqoSyVBEzu8X2w6eLUl2lvd4Wf7CGZdmeTPBf8M6j3OAQAz5k2t/sCy8
FhtvbqUuDOReT3J/r/jV83IMyS2EiyRjDr7J8IhsDKo8+AOflFEf3bnvViFJCdW2mQuUXz0om+Wk
wxEAJVqArmK5aUNmqp98mh/cPvK7BQguqdZPghgrrT40ev7dV6nNVf8+V8CD1wVisuJgD+fu0xOd
snxc/1Aoye9WndQg0CxaGtgoJLcFCSHp0m6qZ5QWGfvYRRYpXi1kDYBqJJRxebb75LV+sKPI75ai
Xpcnq2oxdJdfytvoRUIEuGRSrsieh63G7br6Dy/0riwiYBJ/TiU1OMjE1iq2bR2RP8gUJpgYa3DX
VKZncghCFEv4waeX/eidfbcIKZNdi0LtOorv/dyQpEtURwrKOwqpsDk/zz+RfJFTI3G8nA9YrT55
uR9d990SNDLqzjX4+3s6x54EzNsfaIhPThYmLrQuL2J79ifz7PNu4HdbJUv++SfX/uj+fbcaFfKA
8jyN1H0xyWQzyAdLvxNcowuae8vI2XUoxOlnq5Ct/sNLLm/Dm8UgEVVQoX8r9tPo2ufuKj23jyEp
Xw+UvJ+9p68V9D89Je+qnznsZ+TAQcKMP1+puedj21fvcvkrbyryCAJSGElZOsLyAOvPdGlssNkR
+d4G9uHpGr8E5kQEnIuVnDcAuamqHVkYr7LKcK/DJPhsAVlurn/6Qd+vVdpQVckoq/Q3qclYBnHk
OTUbAgoOkIOIwlEb1U8RUrTXw0BbXrJI3U6sz+2nZdsHpz7TfreMKQNWf/Kd1T2B2iuGYs4goh16
Imb/PbCQAjCPrzkZx2yG78CA/rz//p/1PJcL/dUCpZn654WXFuIvf3Bz5Lh8fC90jl8aaImv7dLg
pVj+53/3H/9sSt5N5ct//es7aS3t8t2CqPilJ2nSztYES9f/enuNXxqau2/PRfYt+oeG5l9f/GdL
U9DSxHymatjwdVPWuJ2Hl6b9r3+RsfbvBZRsM900/zd7Z7IcN5Ju6Xe5e8gckwNY3F5EBGLmHBRJ
bWCkBsyTY8bT9wdKVSWpMqtu9qarzdosLS2V4oAAHD78/znfMS3TYVz9KGla5gdpC9twPNvShW5L
XrQfJU3+ypSCn+i4hme7tJX+Sknz11UdUZ1H3d71PEca0kMc/9sQRq+n0P0L9SiDemfX4pRbclM1
ckOHfsM3b1Fq75JyuvnpXt1+fzd+6c/93hB7/8Wep0uDtphnur/XDKSn07JuzfYx0o4DeD56AbRa
1BaoJ0Q6fAAZQZg4xn1taGhEF4S2Zc2G6QdhbU9rvWzo5OamjTLL3oGE3DQWAVHEeGHk+gRAyI/i
al8Y/X1CrFOWgOmk0dkJwgPGyHfo+Q3lG3yPHalYawKT7vIMT3L1BuJ/KyEvWeWME1hekqm/6kkK
1Rx9J8zJxx51kAWuSS8Hq4ZtNpEv5Bh9wj5lW94FjLlDGK+AE+kNpGgmWBwIlW6ya49AgMmKX/to
JtKiJIigM2965V7oBvmhql7isD0p0o5IRFrN/AbLhhWYP8n+NhfRU1QEi32UOA9Yimq87yX4vIKq
4jpR7jUE/UtFhKc3jbvlFzatOvRwRVYNuNWUvhQ6f4whU4RNrC0PFhsdlN4b+nsOAaRa2myXousI
MzKhaoQPyvJH8LMetLBCBJ/zhTBehODmx/lQDDiwtOSLKIBx6464BT1EEuJyEB+qZ8LPIISnnzIm
5hY/e90QDp+NHwHNbQ2y1ZxRfxTs1hFpOpWeQ5tVGp1ZeW3n7qlS51hrj4XCHUJSj8O6ulpKShwo
ivFQcfouLKBYrubLEkZtcJ3i+0NrnuFu/Tfj87ct2vuLYQiHNoTtWrwc3m+La93UeTfqmnocBhtF
6EaM9imym60HfK+O7TsLZC1EClMON0YSX3oZniI4IWRFQKN2ruO+p7icbYqUk0ILZLHWSNaanua4
eQ65H1nLfcbFFdG0JQhnU7Bvb8Kvkd5vbGyrTm7cJaixLKOi2e4dJqrIq7zMriPnABnrjPaD/3xb
uudRxADDn4uc5jghN9ADQN2ws7pwPNWojrQhQXtClM/My0TWIRWa/gb55KFYAlr17l50CAdC0z5r
LtpHl55sXN9mJJoTa7xLI0ZilH1yOI2nxBzXzdCv86LdRhmC6T5f5x0SCN3pNt1UvZBFepz79Nox
7D39W+j5yd6T+S2Y7HOSjTchNJuqrh+w6EJcJ3FTj2/n/iaKyz05lI+9Crd6m63hbd06vMLIv64J
79061njVh59pzuAoygnZSzYqopmIwKoGW1fp7dYkIwBF5ZG34RzNwfH/ZDjopsccbRqWKe3fhkOf
KpUXA4QBJXDcSe+S0FPHmtgucNBOPc969qXsmcr08SYekZC0yVU7sP1Q5X3Q70h0JgtuvAHGsFN1
co5dzwe/Ct61XBmVcVUhPRmK6lYG2gUd4QYdxrma60NncvtFsXGtmKb5eFJA2+0lmdTpr3KM6ZNN
8Lwz+Fnd7Zg0/IDZu8EuHpnWruANTxz8adGn1L2pMMIHmUI/AAZQJW9kb4/i1DXlfhy7Z4EisgbW
qYAEVp3J9ZFljztT4l9Ngbl7U0kaF5PrGK4nYWz7rl/Xbb4cUngc1S1N5X0yDVdx2q/HSp5xZfKq
Y4ppC4iWzVVo9je52W0SfN45nl8Smf0E2qUb3SYojXPP2BVAq9etnqOQZgPVMU5L7zqqP1qyJ6uy
2pfpF48W7gw3UxtJdXA/K2MhGmpHns2xa6q9PmpXCzgbPynhQ/JQmSxdgXb7r8fCsg34abf3fWbQ
bdQlrJeeg6Dj1z1w4kggw3HVPMoww2f+3LVMV6FNzCexrlaxN7Vma5qL4MjeaxAkcOoiYQ9uMWz6
WlJheQf2thB0lxE0LkkkxBcp5sN+C7h11OZrSxmY18p9BfN1NtVWWYQgEKfueNZeV6j+7iqECWPZ
oS8lOtjEMxrEn5cXzGAyCFnCIB0R+OgdOqc6OOaT8rx/c+hYzov/2PJ+vwngwpZWLW1VySbkl4OA
lRk15sa5fSwM63GZDwHl7Qajw4ww4C8Pkn83If/hL7Rs2+QVpPRq/v4CasrUqoH9glW2R5usLvQP
GxPWPjiVtrYfA2c4Tb19BkWwHlkTxvTJG4ixhb2kEyO2coLi3xyClu3ZL/fAtJkJXMvVvUVjZLq/
bbxNOw0dE93h4yABaif1gbiGVczkMyPCrwt5xvyP0Is9VWbtlIMw37A3TfEwtOi/bHub8yrOXGqr
PSnHIdQp9oGznYrAbwFehOEXZgE/6rAuRvXzWBS3SRGeamZwg8Do0uuISitvXZAwben62JSerDk8
9bVN6LLxaCWKlXkt27ynK9A95V1yndtkmeGcVxncy1puwyT8kuc1zg3anlN3JYDIzWRC2+4rKX4X
Q443TcKvZDuI6hw0ku6nEzzFOgSmjV6Z7BiYhaQmf0TxBLw9qF5IiL2z+CKwEKw2hnZpBOgIMzqh
dxv+zZhYxtjPY9BkWwy+BDShQOXl/F7krPTAiqOI+y81kyhHUmaxYL6/7H/pbPM/E2v86Vf9Jx5v
DI+tG2/Qnx9vLsSiKe3MOeXrf/049xy+/Pd/OX/7zh9nG8P5gGdW1x3Xdl1XOhxTfpxtDOuDMDyX
yYfnYxAt8PezjeYiymDm9KCtO8IWjsuJ6MfhRvM+cEpFP8rbxInIkNTM/3YEu/3+7L/LbTj2/fjz
L8cM49cx4koONo6F1VDys1z3n3SAI6+91VY1hv82H44AXm0ydbQ1cnrtvsAHRFxC/+S46FDbGkUg
MQPkWYzkY/Rwfaz6dk5ebTxmi+P1Zog0DtdD9XUOGzRoQJ6W/n2zAUaFBP48AiZ30iTHUUjWWRQY
vH+s4s4Q0iqKHnhxIbPF+JeRLU3Ysu7nvpI3U0BAT/RcxwrhHf5vYWc5+SA9gb5AdRdni+GTbnyU
3QE/cHSoSiKTYixE6x6BFL4Qfa1Tgnrs5z3x8SCpjBBbJpwVUmc3aPXKYxMqMniFwr+Oob/sx/mq
0fSHloSwWGTZPYYRjZS4SW1sC8CVxkmjjgZtO3TCWrVdrPY4P25F0Cgy2cidhvn/EV/RN71yXXBu
9mm0aLOP4QghLVXTJuXOrOw6EyvRP1VZ+opf2jr0kzq02W2qlnhqCwOutKbWd1v91Z3QqBW7Nv1c
kTiCwCy4sycU/oEor4RRxFtuF4y4Ho50H7EBBd3jZhFlLcg9gRGnKA7lvuHcjVilhALp6VCII1Hv
ylQXh8p1Tmmn1atuSOsrK+sfKe3W2xEkQSDsp5rdkt+6wcWxndFP+pefXpo/GIDOHw1AXjZO10K3
TJtUml8XypKDDLxScNhakNRgZOaaMDQSySDONFt0e/NxQmmIw70lbDsbaaPWH7WWrpsZe48gNIa9
oZC01SBhhapLtBytjfonDO8dtsR6O1ywSBP6FSqxKcdgQ/GMydwVd31XfIsrnMpVsiQzUoVYVTkq
2DAGzlqq6Em7aUa5mZNev0x6Ox2MPNplrYvNqfA9XRMPALz2E/tqhru4E5p8zAaBFHrEeh4lVQU7
JSdSm+IAkm40rZlrPkeFs6C3540jI7ISjTLYODiQ1rmsvV28hJ2WuEP2xRjkO8YmURxRSNcP28rG
0T7ZDNTGSBh/ycL97bJ858IVvZtxJXpaW+zJf7jShMEhVPKZJWHGHZ62E/RPwTazwscCCD9x6k1O
XWXTZnJPtJyGEasUe4j6K5A+2q0pKARoqAmTZdcrZbeeZtAprs7RnSywDuAHfgyAj9kW2SZq9zH+
PBYl7jMpi5twDAkmUtYuTI1+UwQjjUuNuEEtsj+qWNyDVDfuZg9PENPIPk8K8n1s2W0n28gheHF6
mqn4XMIM/lKhQ2Z0opwW6AB+q4RG1ATGHmLmcEOCj1zrstk6ej1hsenVobPsbdSMX0cVeVcZActZ
ApY0LAiIT/Ww2SYBdPJo+VddklRszHguh/6q6prm7GDFu+9k/JCoFOoNhPC1VziAi8rIVDiRMzDi
I1rdcJ7ig8rsT4EZYxjuxpMr5wehGD1pVRCforS9iweOxLIcuofGRYrKsPZ9lgzrEJMKvz54S+GH
jd2QPRsD+XWzhjo50rU7FY3ahpqIysNy08hlxBbEnXdJzql+q0guBpz1EUKk6UPT5VSTnF2++xhK
xp4c23PimeMaQKoBTgTkVzglF5PcDCq/VDbD+iFIMNsPqWXvEApgC2zG8k4oLdhQlrmRoXL9Xjcq
Eo+9yTfJPSNwE8yOlZDnlJCsQHxqsrcaN8Dn7541IrpuBnzRM/4XPyODhWyt+DyQc7CxUbcjYdGx
xxEog1mCFJ1Iy+dDSja9VATFz6kcgQ5DYQ1ji+gxry4e8p4SSlIE8TkgJITztBg3YGRwxDt5Dts2
3tZ27RJ411WIxSKEW5PQjrpLuqypt37RaNBtmqH25YitB+8d5hWTaGzl9DsjNdG3V7DIss4+00MX
mwpnne9OpAtGgcTmZoLp0OFWTMpzz4NtHVWNNCSdjRZ+MJhFIZ2E4g3W+E7h9ZEdMQ+KxsU9Y8rc
ZhoOmqEJxY4IlxWJE/ZDF7ifEH2SThiPhp8XUq3QCYBXQx+dLFTGbPmXh/+8HAx51S2wiKUaBT06
P9E2eSycoj/bAZ5ROyOVGqM5DZMiwdsLDjtZwxdTd0R+kSteqAO3+3OdNuMqqYSz77EhbSKXCSbT
QFqQlghZCKE5SeABVDwTFxW+Vny+abh3LabRHtsvH5ZqRdUk6S7K272rw2svkmnXkkTQGdO1NY8D
Zzlrq8qWtM0KsUcxt8ONrQMWzpcVLXUiWj29h3FC6JvOCHvyJSq8pN641loeDeRo1+cO8xp73Wvl
9VfpXEGsGrgLLnDAa8O+d0hVWNXWk01c5FUApmRrdeEbJiPsik1x1ou+Y39gvk6SfCnz3u0K8my0
miS2kBe5aQ4V7RGfM2p6KJJLlTzVNcTa99hLh+xMoHaUdpqZRLLUSR+YbqaTGztbWZL+6TT5p6og
3DoW9V3rDebJRRJP0nuLi+kps6xb8PrzZtabzO8X5HQUEc5puMw81nQl+ojkRajJh85VFw9++rHI
pwKmeoXu2zJJDFTJVQAEA7HoTQ9FdeW4w7MwPtapvZP6THRylBtrw8DsZhjg1omQpaer4SFLZubG
iCUCpA8jI8MH3QP8mSa7IQgsgj+hhVdEZxQEc21c29J88mLUKSKCm6Wx3/WtkWG+hsjILvYBh5C3
ykNHbKOUPPWG4MZEvLToBdaandabIM7zU52yFsQlB3YC2/yoNV1feipZDd7UrtNOUgsrTbxas/6l
48C7ZEaamw4+xLZKQ6otZZSvFhreWpkuUdjNcwUiMS3Hw8TBG4CFxgrRsX10CEs2w/RKG5z7IR6o
uxB8tJqSCKd5Etx02TZNGNgVvD2iKduthg10sAicbHnGG62MQbmRhOiHcVvsMPSAogMVCAfHXnWl
MtY8uxc2MBGqei7GaIaN1RtPLIjzEeM3vnSHraSW5/GKIAODKe7FzTp5hNd0iQxb85WTH6lFU+S1
1LN08eokab2lJjkxjRO2EEkqlAMu0JmosnKg0DNWYA6Y6A5OpT1OaTpvCinLtduWN+jfsqtqyRgh
Asnyyan0SV7BQRpcF81A+ghxSDJKt0ZdnhtXqw9O0MGjiY356JFYhxnH6QgOrLoTZ2oNIxb7vDSA
YCayRkIo8ZpdE+J8GEUbn7C+kk8EvYvFIiSbk4gn9rKwEoNu7HZidAlQBNm3KvUp2I01uYU1hFxq
ZqVGPRWUJ3UesR8745QOcMAMRSlZJ/t6U1TjcG+ilzUGdrjEK4ByxXQ/BdYVocZARpcpSfal2sjY
uy/1BAiKcevVRurbbWMwZZENSTIS4qJdwW5zU0bse/RgK6Pops6nq2oyHgNCOERHOIf5FUbIXdaB
hNTlg5jqK7tZ8lMnh/Kbna4nS3WrSJO4rnnmUgzdroK3PaqA2MauPdVeOB2tGKN0AXaiIv1vywJ0
xsg3A3+SpznorkbItTfYHLkD+q0otC/abF1JUE0UseVxNjty73JKBgMmpoXHYB0waxwqcDxo3HGj
YKJZNTLg9dHbvZGGYCqy4EtR2MMux306YwE5GxmdzTqFQ3enxa+mVUJAjJwv+kAAS5SgRZ3PlS3q
ddk0z6DkDiIHrNC5rKBJMaL86no/qkEbSPLscUluqADQO82LS5sW4zF0SXsyJu+YQpNjHpi9FRg5
72yR+RWWxkHhQwWs1pypTYTbMa/uycE75kv037qj/WmwayYJmFPTqCYCQgqw1gRnmeBcC2hvXZ+H
G5yahNEU2ox96tExJg49eWxT8gi3nMquLZ02GZ4/p8LeWBW+TpzmOsTTdcpiKubhmdyv+ji23gOH
zkcSDQmf8TVwlWrE0stEsiypYHQ0vQO/yxzi6O0Oc/+GWky1lomlfCTJ8LYGgwDDyjuazZhwT8yd
we4gXNggZUObu+cuEKEXsFlt6X9EX/IBthscG6ayXPuc2yHsxX1cg5TTG3koQBQEBlxANO89fmA/
rfJXDWatrS8cKogXU1cX/mA7n9IwXOdGbQGm1z4PY3QAGPeNlnWDHnD+KqC4eDANw4hCbVRQa9IX
WyfttJS/wAXHDEygyb8+RS3ejp8qPZziXd2hUGDiCOEE9U9dylnYRPnYNR6BJHlI4C8jtY1HGml2
lVHx6z6BFmhWU81U1oQPEbvC0BJbuOJQMZdNQNOuJt1NN/mUuyu1Noc1ySychck4xvnMcvLXq0aX
Mueff+nv+dOS0c8N8f+1+1pev+Zfm99/1H9gXYliCxVayqB/Xlc6x68FbXfVatuvWfP1l67737/9
R3HJ1D+4PHPPw93jemLpgf8oLi1/Q+PcEJT/zMVY+ffikul8oD+DW1u36Z5TQkJi9aO2tPwV7C+L
jZkwbJMf+NdKS7+MScc18TTgQ7Jd4dDax33068HeEN4MBikr78L8W2I9jvR8VdpsaPWvx6zwSxhM
JagGhyQZYipWBdCyn27cH9QWfhNc/vMV/KaTiYI2NT3FFSAMpNW2AIjDTUkHZ7iaDjZNVLe+i7tP
uWzXi9zE0778XxzmT3EaV1+/xK//D4xzFBmchTxaFH8+0B9ei/Dnyuk/vuf76HaodOo42aTn4ZrU
UQb9bXQ7LkY3tqiOSdHSfe8v/VCFMOwtiqbIJnTaLrwYvBF/G9zig4c1DjmI5KcR42X/pcG9lGB/
mnG/K/yl7v7uarCaaCKGnBDqYor6gzWw29B7svP0oqiADVJ2VEYYb6CnBsRvzC5Cccvxs1k0+yLT
KWt2tnoU/RIjWbXDo6Y31t7QSTc1497+XJQmkKE8TH2Drfcu7Um9M4MiWSUhKVEjhTKfXS+8U49z
GPHcHXhzXPtQR/tNadDWG4qSqmbfX+caeeSjiVPdntp6XY3sQIinEQ8q9NSaiBk4A6PokePVXHft
vpLycoV/OFpZQzdDsBuuy9omX7Mw5nWfi7epqU5yoNLYJiy6vWJ3nwHtsYgy9GRBw5NCQNtY7rqN
e+s2kMToaaCaRpuddSUprhpZ3EBHoYAQhPZNHrAKRkQLkTzYD77M+/ao1/RXvMR7EVk/bcsYLl7Y
ulAvxhL8heFta0d9Hgft1ZiKnDrJWG+pKtYbisyXIIptaE3qadatEOIstVMLjfdKC1OOlGpheoSA
uNi+vpRTdgO2/wvYi3FXFhjPQmXkmJHxfjtMEz7EuSsORjmwWXCu0I0S/EnJTUWnawvE+76vs49p
XVPg6wuoO51ew8DOSXhpsN/KkC58GZGDKCPtoUV/uOpmWV/No9778VxYHwFeVA6bKaBgQDPQIbbC
eDGD/LNnmtu8gOU3CLBdjpyugs7oeHbyGqJ6suIwpm1jiwpOR5s7z7VXqaLHQGKkLupbvdDHrcqH
mUouh8FZtCmVADzpegTcrSZrftUBHgf1v+BB0PFQaoAynXliBlY1St8bpedP0Fh3RSFTBAxdQO41
wSkBMbZIiNR5tvpil4QW7eTAEJsM2fWxrnkF3BCMP/WNYe9Q4QZrUI271mAfW1RO+oX0HKI0m2EC
O5QDhG8n6+C1HY008kHwLKfHYSBdAPkt+ITlJDaNQD3/+lz8P9tP/OlX/QduKH5Mmqzhfz7Rnl+r
NnrN/mCu5du+z7Wu+GDY+NKXQjw6vPdNwfedBLOwI5hkaVTBZnB/UuAx1wpi96RLh5tQpmVC/Wmu
tW02EkI4SIeJw/pLCjxr+Ul/ONcu//8nMW0fBQSK06HaJX3xTTjxZ4hR/SHMEowuXbkDNWjDPHAe
hwpXzDThN0Zl9NCPCRT84hEJxktlcEiOmGM6FBsaO2DPPcXRwiNvdxYRlpCXr+Ywf7QmDmbGcF9q
2S6M0jWorM+ennySibieEm9XzZDkISNvilx8FhpOmJGqpFdqb0QunEKjurEmuMWmuI+y4q5Tw3Xv
OHtrQfGzudDcbN1OTxT7TkbLeTgqUnRx4SYjZ6iKu0MVyDs9Rc5H+sPWAF220vScY1/XI71T7WOs
234zdCuCzg95o0gfnuEKtiQEcVVpS0KL63xD8XIiUehgl97HZaZLgmG9xMeb9rC10uKlInh2siGN
dtE3mO1r5YFQlGJXO8XajPMD5/ybnApBM0tfT8ljh8bQwaQGxouNgjMaze3cNs66VJs5IvsnjQ6c
xKZVxcrkUUjm3FYfJos+PTyVBiy9xRSMx0QZM/eaDVjp3UA1v4oEQsZqGmiQzx8LTd/VtjqBHN+W
+bipswUdrIPyVyxYdjbdaFC4AZA9mvp8iVv15gTmWYvKfWfC0KuqvVZTtaSHodf5gTiJjWrJyO7n
lZvUfsbaCPzwVmnlfWmcGU6nyBoPlHSOjtesPYcpUldkECdgl/LpnIftity43UhlcHCDhw4MS2SG
W8Ld9kNdrMZef5ic0lt1tnyJCLQdQHVSAP4qesev4SvpuUkSc/wyGgPoqBBpZFnfVV7yAAnrmiLS
verqYxP1D6NTvw7JSMu0fTRK+XGWE3WS4NJYFN0nq3pWXXFWlBfK6AvZEY/W7D2TrrGtQpaHxpLd
KkisWzur6SmgQPNQMwHH6fqHfFLXA2VbbFurZCK9zUXtQtQnLJK1mRCmnTd3EUGSKzdvt3Vkbea4
3YS6ecv2g8JInX6JctAQuQVYO76eOmukROy8pA6n76XkzKGe14nxJ7PXdHCOUsRvodGAG1cw66lS
tuWryiJ/CLSDTPCLzMNmgOC9ci21oM8PHhQMkVKmKMrXMMMxP6Rik0bpowJRbkX6WivCG5RLK87q
LBUQpJ0U3Ry1nCnfeWCPA9sATkcpbqnU22LXl8EljhoSg6EeavoLEhF2JYAka+tOBSDM4zpEpzVe
0oyTuJkGMKnT5FtKJi/hbpdZ67mjozzmiX2IElzZhWMfpSpvm058M5KcHizd75IsMcJR/aQQT6Bn
N8JB5jemJEyWd25kkepuTkf65Kc+BpnqEIJNoYeXYNTO8Psf5CAvdiuu3GY6N15+Z2olQzQknheu
IcgsExzJlCBNgpptZ/F6TLPbKQ9OXeisA0IHE+25CgSyJv2UCCIM0ulzVCt7Iyrttdcc4uQEOfSD
Rxuiw1BO0ipd5H7MdlVE0XEkujwJl3uKrzwVXfUyalPq52T77KpkuBPF8JVUW2JtW9cBAqwUza8g
3ZKf8zAnEh6fFQFk5U8FPpK1Ew2JLxqeA0e8g0jBfs4JGSBhRE54FBnYnaKIjOcuEGtpgw3s2WwY
hf3EWcw3AptbY/XgssNpuClaEoKpqANf0VL6oBOpoC3uTuoSY8yITT6GaTfeJ0V6MS3vK+SoeZ03
Wbfq8xpFLfg07CPsWisDNV7oac8lkXb4G/InYHJ3eeu9MDG+NnNRIWiWOMFiRy45Ud/YAaMHrpCN
Ilx8gYS4aG1nubbn9DrOVbRBZJVsdCfdRINKCMqLht2CcKHyRLVZNlV60IxuWvVeRXI2rKK16VFq
qgLClQrDePv/25f//q9/XQr5hAdB/VIAWb7++47FtD5I4eiCIsX3rcnfT4em8QGl/iI+XBT7NvX6
f9Q+bDYznu3BoNc5BrLR+ceWxfqABIbymVhALcux8i8dD2kK/LJnQb8rkNNQltGR6tBZ+J3408cR
h7wwmde1H0mF7l2neTM0TCKae8FA7LNtfyyC5Caek3VEkhYpI11COAsnNirBz2NjPMOTI0TC0xte
JeivZfoWDMmb5cDGiltWwQSdr/3mFJUv4+maDLOtKjwUL/WDkYR3o23s3aS9HVAGrmjgs70AxLzS
quYm13y3pptvUJxcOwaHM9y14BFryMBNh669FCeo8GNS3A6ShEvW+3gdVAo5q6DNavcNmme+VWRQ
BCifL283v4TktaMnm4sSNFnaEGFdBg2Jpdy75CMnPR6Y5tcKUKsLHG3ghwT82ggFOKXLl6QPLpKU
hNiqfZfPyVaJo4eYkP3o9F2TINjhmzfp0PApqrAnW1VNK2HE3KNFVW4TDvp+adOAWkEEyAnIutwv
PworBHEutPSpXacrt+cG6kDu1rU1bSdz2sXF8C1xVLgT1bIE9esk5y70ofbk9Ia36inX+R76SZm5
+aakcSEa4zjaJBJBYt0Egoxx0I3uptHKarWcoUPh3dQg4de1wW+29fCrPVLZfr9+Vw3nsWqKVazF
b+/3RbCcV5BH2XNw5ZyE7yhu7wFDJat67FufiPrjaBBJrT/bQxxuRUSbqHOeJXdSSywf6hUfqmbB
Z2HdvsuxtpAeDkS7UF3vuecui95oF35FiECX8SPHCgewDIHJBGHG8jthgqrBAtPXv6fX6veKnqyy
sxkA9rVTG/r2/UkI8u1oWE7phvUeUTT7pzBEH2EYwzY1U4QSrnlhD7gkrzinRhkcijN1UNpIVJrF
ok0QE3FlnCKNFnL6SIBRbu60hGuvnKVh6XmfQo0th2sXO62G+FoPCpCBHrG6WRBil7EsPOdasAyk
Fs46jX45agNyn2Q+88wm9VWRg+Nq8hoaL+3aGU8GUzJSEHpc9EzfX4I2EKQpZ/vEqihRGIjEHckr
aCqQrRY5YjrXknr2nWMRdMOiSC5CQ99sLoju6Bo0oDx6QKi0iuxPWbQkkVJaEPrHAUhvXpOwybta
1/Z1Ls1brQKty59jxwCo3s9nvet20cQAmxMeQpBrl7KN3yCsbQheOhGeQNOanSDmmjCdH8IBiDbp
jBgp8ftM2DosN15HBMyifpnDVaxTyhGklvcDMeUxSgQiA5lEgkPmZK9hyq3NtPRNzPJSTHznCP++
I5haZfSSOnwwExqqDfQyIlC5nFDI626+NI4b82Z6aHCWN7e1d/TAxDpb3nVwwSgTV33mXVzhLe/+
/cgTYDaAIjPyP1DckP/gNWRxteO1bLJh7TUdbCTGqeEl33AAtn5dZ99Qr/G65OONLsdm8z4bNSiY
875DFpsQy0I8Wt5G9/rStTSIolr0gc2msRizResPxgtqrWWDlLwRRcLINNmAOEN9iugZkuZ1HUvm
VBGKr1B2nsluJFJJJwM8oWhVd93XQraEUabhUwFl8H1gdCnv6zJ4yH9lO6l4VZZnV4YBYH1glFla
0kGjodnHKMjbWHsadPvZNrN2ZzS1eZxQV2suU1thQ010yBNwoNvvOM99HMt413itsfNoUvvokZ7M
jmofAQw0aO3wRYZo+gcWND9HjefY83idquBsNs+EY0EUrPHxc9Y+qtE2T/Q4l+HuttJbSUWZyyHJ
pyYnhPRjhGTaBP6apqVhMMHNTGjvsxpvVU/LlLxFw9xM5iWWNDJlOKo1asATBrO3MOxZiFzuwagu
Yy+fkF6ApuSWS4RemrPrMoP+eR0+Ah3d8Yw8gkb46ySWnBWSLxWymM6xbumVktrB763CuWKHDlG1
Sq0joR9bdJZL4kKF/8W7zEQXAMcdkV4iNF1niEc43r99n9SXl5psGhFp/vvy6S339X1WZE655swx
WpBsmQwI8VtmSq7s/dIN9HaARdcmXbqVnumEVYQ8eYGmc9D6z/NE6K1O8ASkPDRC+RqJEC1x02WG
JN7atdIHpPtbXQW+ZjLchct1NFys6/HOQqYFk/RqLgEJCUNpWqYCZGIty8GqNr2LWbgXMyCjI03K
60GxeHd69KaXnEjsEiafm7wtXzL0EYhjXi0rGJ4IREcFFd0Icbt8cdLwa61lmSPe4NCE9oWGL0y/
GDy+yWg0M0LJ7CXOWi4r+gx5DQPgV5M6xMrrncv7zwU1xe3LswdBm78U9/oydSND55KXi8pw5PYp
ZsGaY08lbLbjNslQAxIiHDujwRcvl4nPaiXn5DblARdjfspN+SL7HBQHU5QnzGvVTJcJwcDyxcvH
nyv3mur9RU+dg9SbcxOpTb8sa+8XhUeO582KxKZuHejdw/Jxx5YjZU99Z017Et0GrGwOmk0SP8qe
j5e5CETeL0i5nW8viWXoNAyHi3j/jANhE4BCyJHMsLV7qgAMzZoQzcZG16YnPV0+yvKvNqUSUsoH
mSHScMzpc4kDK7cWK4H7GgVzsavD0vLbArkgHxcztbdj5TvnpMB1xms7YiYsSLblgQpERbW3npah
gfzicXCowJk8TZz7y6nFIOGsWptj7r8/puWGkCfVLlHq12JajJuaYOezvG1pewwgLq4aXj/2IUhl
Bgx9ZfCFIwuSIQ9MZy7pS8fmXT6WzwBhOaYvC5mJNgo10O37w+sIdFtlQbipcE99v9eZ3VOxcKr3
5ziReuOjccajEGZrvM48BvIZV7FsT+/XMs/L1kpYb55gIuEJBRbXsqxh79dBEl27ioTts7HmVVo+
dy+qI1qBQ68IBissrF7mcoOq4maUgEmXrxsz/o9G18CfYh5S7pbniUC1BcTdr1GYfhQlSYbxcswd
qrWyPBoPxqqsuLo04kveP9r7J84n1jX4wce4oCzw/ijgXH5x5h5HEy836nZO/JyBy3H4QlJuvG5I
Ll0n3+TyfEdbL3bO8sJ8/6//Td55LMmtbFn2i9AGLaahdepMMicwMklCK4cD7sDX90KwxX3Pqrqs
xj24cZmCzMgIwP34OXuvjfxsDc/mAHiuWhPR0iMFvLLyPtz/rWL5Wb1R95v7W9r1/bubkqq+/B4c
AF+jWD7cN/MsiF8tgdPLoTzpVMARkLsAS2m09lq9UdIl8cnjXRTL2tRSBG0LK34lX/wlMoniGYw/
9x/o9sQee8HjfL9F/QF5trIJD2x+TrTlgwwzYNM/FGb0uxDDN4dZwDocHZJkinlX9TzZqsCA6Ymv
0ct63KQsB/erPkHKNJbhTjW8FGM1I4uA8b38BQrmaIlvOhqT99NxCam5P5H7N95f9GB5idoUwmw5
EGnVre47P9cnldvUfktsbz8ULWkiaacJr4r3RlHsfRTXe38ppCAi3Vwc/uteVj+c5CM0+eSyhi7L
Xkvcpelmz4RBsPtO5c98YJd20xpDK+FJRkPJTz7e1Q5XnOLI1oqc+FSYdIKKiKsoivBrEoljHIay
vMyig91Xga6gZ8VQF6Wk4ExPWi/46GoWp9SdDqO5dFtCMgGXuzaOMEq7mTiBTFl0HmjNJ8kkzC64
KqabJIQYme9yhS7v+P1Y5s99swGhel/E8ohbLFFoNZuGBIkybzZWaSKmW94Fqx1fk6HaLbdzv5yD
kOnUFObqkLRM65Cv4k6S/P3q+f7l+/06x2hfw/rR9DEBALR0K3Q6Rhu8ZtQwyxKZGuHJEuflj/Oy
CzQVb2LjP2IX/Bl3rHbTcr6rRu+4rFykK39EjTyMOKebxXS3XMsh5NwS8ZXRdQcvi39ZKRemqxMK
T/6GxGdN5bfsLtNy7tANPyXiaXO9bKrHMObluN/D99VAhlgRRZO8uTXUy9leBHJLCxUCOqRkxM8k
5WI4b5JriZR2z5mWTBrHqElCUw8xirFdRxoqmTR5uokdEaL49zcZfaOO2ec2nFn1dRL/aOlxo3XK
CcG27FNXNoDpTe/PHIUnqed1pni9M5sHMTxmxhihdP1b6C6/UiDmt7gubYZ4/L08XpaEweIn8WYY
f+vidGI3ur+bCBOIX5vqc6kJSkk5oQ/RbUijbcoZTZS838sSHlAXehKi/PKH3Mt+Lv/H4jauFarL
DpVW2XAlgzM5epb/OljhzZ98Moj4JDkknL09Yn3IBOr9a+DGb/dbJR64NcaweDcijCl5+hN0OJUs
/3LEyXV5Y9ylEFokxqui5qjBrUVp3a9Yd89WVWOhRB1IbNDj/7nJyv690fWPPixIo02uS0mQRzpa
+4V/dniqBp45esVU+8pmLbFt0hZDDVHaTTjlU/PfT6V27KN5jV45spQEhFTb5f5tbeuXyo6Su5ak
JRuDUGYj2Symx/sGvnyLkfDkLOUVpzzmzLF0NYhQXDSjT0FvvJZz9nPg6LCsBF3L2d1BKEdSe7ia
9Qd93PvPvP+Cf/8q7RKZdSW3J4o296X2baLVoldbo2ivUndnYXBnkGzTEwi5r6K49BDL3Ub1FC1H
4uV72ZPn3RgGR8OhghOKb6uXyUXIs8KowQF9qTOWwlN/9+bh8/7vE2C7noKZ+gxvTZetzI6X6u95
IrUPEykBWyJz1M5I9YMLyUeMH81yvaaKVU10IVXyEo88i6OtMuY9xB2l3M0+Ec8bOkZ4Fo1L05xw
snD3OLla5RxWsdyw+AW++eZ1D9ZSKCyv9Fw4ZEIxnpqXffd+OqF/b1PB9pFiYjue7gfgfoknjZqn
e51Mw1tuS3+WW5+KMzOcr5HQ1JaTdx3xNi7/MUMKaDIJroz76bebJuKn6BQT7LlBf8fzNADEoLjm
kM9sPFvuIcID6ADl09mr9YMX1MjlVNIdJnO5xN3itFy4FYfuun0GX7ENc17ZMOxuAfI+hIzBUTji
OdSSxGr/thzc8ApTe7a0ZO6H+6Up0kUYPZf05oAN7n7h3xsn96PbPyah/4FEiInnPyaLdOkwqi/O
IytCKUXLkIbgPyeM+MUsVxOswWJmEVLi/rHDNZRsXblfBYJ/L/C2//0+7v+PyjfL56X9z2fUD9WP
f2n03r/9b6fXi/5H6JD8FSHpicwQYOT/1gF5NhPopf9rhjR1I3/hk/0vIZAN1xqiDH1gKDGLku3/
CoEAaPuAMWzM6a5LVjKs6v+GgdI1/63Ry63KpJu2Mp1M0wyRH/3rJSR6Au3sDDqIPTsGq0HZ72Qc
bpM0qU8D2+JaaPgELcevQ88ZFY1M9hZmoA6IXiH7y+jMB9Nwf4H7cn4MtdqrojxUqNqfZ5HrXRik
hGnZeCazEhrzSA3E+eRJlWJ4yvur6X6vDd/8SYWGbcPvjm5uZcdETs/zkIun2Jxpl2WRuyNCIqfw
8UjKJmzX7PR8Nu3ho426HXrZ4Tp30dZrPXmYrfyMjmUkiM/+naBjuSYMVXn95y1pNxKRR5j9SCs6
MdI+seuMVIccDdjnOac4BH8P/ZIL4rQcRdLRWY9qKDcZB+U6SdWJcMXXQLgDY8LCYJsJ643AwESC
uvNAIgpNU0NtGa0f+iT/In9LrxLS8UhVLt4m9CgbXZf0Fmjo2umvFkeM28Vf7qSzjSc7ZkB+xmkn
ZMALKUKa0YB8SK9lSKk59WLTPgvq150Re09DRpYtxi262sQfH2qTDLtk0Fi12GlgBAMwbQfMHgWs
G6xmpCqtvaTGVVVPlCZ9QqO0wcNXfJ9Su7rIFtkSccHHXv5qJ+B4sU++rNO6f4bWzWmlGHiHFLlw
1kjWS97BAsEZuNLfYsIh4NNcpqw+k2d+qnMMUzNxXysR1vGmDlqTA38cM41D5cQgc5OEEfgPfckc
vPHJ3GWPRkA6uBH56zkqunOfDB0iYPvTtqtqByVC4ED19ygRkssU+oCCSFUuXBnho9QgELrgVShU
BpLkymA4TXWKlKuLiHFnwOYiIPIMtTFUu8OgQH3nPyUmh4GwIZK57wvrFKWCV3lUj5lJXaSK4ZdY
cnN5S6OBIIgoGYAU9nG0iXtqwFmnz8InpcyOamM1W+13FCbRA/fQQWbReOmr7ExTwX0yY/0QmlWw
FnkRnZTjroZ+jE+R7qJDbNpnW1vugxf3r8R99nveA/KrHLEJs/CJ8C7nEbsYJ+sx+jk0bXJxHOsr
M+jeDTFwtFHKbifIdbuMJmr91GUIXiJ4x8pJmlEyr7mwspXHxpr6lMuYbNOm3TniIyPEateaap+Q
4MF8Uo2HqZkRN9jpV5PlcI1keELzvsRJO+HGMIxbTfa6WzbZaSQ32VHom1xp5N+8OEZrB1nbN3bD
QF6MUzbflYGRwGk8e9f7NnsPToX1YBW00mVsreaQo8Zs+ykuxiTfsWs/dj0xiRESNkVanhUlzpsM
LkbbgEiKR+cNw81YhDSYIxLsvEJeRdEB4UhFwVYtzWljkmZtPzXCKU9Eu4LEnLp4X7ROyyVIdqzm
p205dB6xgrhncr52nslTlUNhXGpZYjtwfOvW9Mt8e8fzfJPYASnVtg5JkThuYBONsDcJs8xIkwHs
mpS+sy5eUcdkazma6Xoo8WoG8a1k1bqWHjBAHUYX2HYeWVA4Y0KFD7QxqVXL9yolcLJTY70xMvGM
RYhrYxR/jDb5Y3dwX4TR7/3eMFap4z1GDkGX+TDvVQTyrRmid/pH5mlWtyJm3DMuiXt5K+F8Owjg
scBfcugqq3TijDTIfq9lQBnUxNtluncirnHivEfCfDDYROZa84zCDW8uQP6NP3UFVtc37KjVsQzz
lv683RzTwHtIGw6icqid54JUzSwR32v8n177OTpjwpWGNyqeJEpSSd/CSpIaUnZGwlOBoSFXnM0H
s73kygKnNJfn2lV4Xxq1H0J5a9ETEM8JE2lWYXUdW1VfqwIgZoXv0TE83DUIAIKu5QKxyk0+hc7N
DVvnEWCm1VjJnjPjp2GWNisvP014k//iVdlLnDTjNXinThsuzPdfyKD0d5VNjicEJRv/tEFmk157
ZDtu6xLbUNi18JlIDFpc9OG56ILfneGwQoRFgKM7++Gn/wUZ7Y6x/gfVAhSaZ3vIfq0g8B0mtf9W
s+WuX7q1AZFDoXIg1AQPmVe480kT2viAObJa9WbtXcJkmar1gTzr/k83aQ7grEpFkZeHAeTTumSZ
X/39UNgNPcPnMmiyV9w+JK7klMZ5dZunMf0vSEkLze6fJadro4tzfdMPbZ46envKmX+WnImXVnAT
gnTTau6hjBguv3YJ7Q6YvjV29BQ28jeYqmMQlN+oHxg7OMvlUaAq6cqfUTF/b9VDUHYoFbqc1lMd
X6sqoWdqgDGhv6M4hrJVtevGHtuV56TfZZqd2faZyI7U41jfcggkqdz/o2D7D0rpfwfWLb8YoAtq
IAvLAQXWv6n1qNQGyPINVmbTOlhx+ZN24JbDA9HSDX6xuMzDdd+V68bj1nHwihJgam89N6t2ljM9
Dza6ozLItp0TEqHhhyaCaX1F90xaskMysZF2lEIzJrEsloeG+M1QN5u2WSRDUglwZz1GvkaSWmlh
4mIceSkNz78KlXywHJTY+7h2zT+ZsILtoHH2khhGeBSyoiHX8c6zrddimogi9jU3UfC38seK8p+g
Nsx/f+edJR3FRWZJNXv36fzrOx9JUq+nMtGMXrLscQoH713nFyv5wXx5wp7qM4KRsBkas9kr5t2e
SlY5C5T0mwmCfJ+trDz4CqWQl6RvbLB39METaxkbk2Sft648UCmz1ivdfQS9/StvZPmQJiJY4DWs
bCMdH8S2cThEn94QMt+wQ+doySZ9rarpPWSU+oOEYSRZFNcPBtmZdGfKjPIAVo2piuABvW61kXpa
RpJ/UHIZ5JU3RJXZwlpnNXnrKuu61ZySAE6+UXE0LZ7YGMwXkn2rTZaP3hai2sMUyOkSO+3W9CEJ
VHnq7dy5jFazwWl7NJNTn+c04StP3JzcNZ/IAN3m3PJY2mJ73/UEBhu9DC9lnfRbc1Ti6LV9eBwg
Z60mX5in0iphSTU1wP+U3M5Ysjbb6KQF6J0Vq6zapSRgMOgT3tXVGdPKqU8efS80+DXQY5UBrdOu
jKa1MxjGRyTjX31eD7uyRvYc4kQD3e+26dGLwWsFRHZ0Vf6L6v33//uesuG5/PtyEYYQWgBQ4uJh
+r0AZP65XAi3wpI9a3cdEsyybuPqNuIqW0AiwMoL3I54y3R6+PuxcL98MQwLiG4ikq9DddlpOFlp
CoNiqAz9qAWwBHTx01YosxWXBp7aPHXnViObZKvwX+ccJ2WbjRpZa70x4TED0SIzVaSf7NfW3ie3
b9909vTZkDw2m+OpRXvFnS16ctms5iE9ijb7yGMBGEOQSLTy0AnciqYAf56Ity7p5a20GarMzJA2
+Rg5jw7dGDy9M8pxRGGrug5ANLDtXoaCGZ2ZGM/NUJF/lgThI+hG+8w78xQ0xACs7p/jbYpk8Giy
DZ60Nl+5/8vhGBaQDLqoJYebNIKqT2jo15BndGxIamT8s93cXnxViENvxMlFVgEanXCaQNfM/Skz
p8FcV0U8YzBYxhKd6Vw8Z3wUZjMckjoZLshoC/SotySFa2u2GYt63SYPJOptLHe2D6WH7mFMSKAX
abzxLYNc0AE9a911086SQX+2u9w/VFN+Igm8eKpgiBge2g9fg3agUNtMXlOc7h9FwpYraA/F8f42
jdEDo3BUzElEt9wx4+fRGeZNI+pxVyeqYHu280PA0HhdRCF5xWOuliQOZDXjtBZT5r037B8rXzZf
09jNF53M+mBlM2SBVD13NkVRaTWbzk/Qy+XopWNeEwzYZOh5mJU1xw6ibBx7U86LRRn1zgZjY/3a
MOagZT9ET1FDRRPN/QMWZDRHLjS6MG08OAjemYrP2zeG8VqZBSLXsBtQqyS0R7Gw4ER+HWvjhWW+
Olsk3G8qYDm7dDJooLcNJx26tSsCp/yL5aE5UbZ6r/Jt1RvJulDNeBgFkLDEszZNC22QYEwU8qP6
1fe98aJjxJxeH2RXwtB52l106fOZpCptFU+jqs+pYRDCjE5+G4R9dcwG43OgjHzucrvgro/BgMal
S2Bd2oDy7wj6zuH6DN587OxyPyuVnu0BUjk/hvJbvEQqpbfoO+K1mNPP1lAIkIoyPSJFJ44t5GKW
uuOfyuSw9q26ecfhKQ6W9CZOibJ+hyFgc+oY422VxlfteSaoI6aVSC4hNIgu/i54Za5/PxcxhE7j
VB39ug/MQzJG7mljEnJ6NqxpOqeN+d1opbkL3bMo2uA5cGqsM7bzgem8v0ZTRyY7qVbrwgoa2JHC
Nw9+7Vx0neordaO+3v8UDniT3LL4nhYoV8C0MZ7Udnml3nRveqj73ZQxD+nNfr6mon5KXRfPd+3e
ygpWhRjrYOeM8lspe//LsuRL0zbNe+G0jCut/uHvd4ayAOqZRChhP0M3N3/4hBGiGmvNU55N1Quj
qM86K/LPFG+wU5moKgLBhBR5s/JkdDWjCQ5HmRzLdqA1MpjNTSwPnbYisu7mVQN7iu9WN1lF4sWq
CLevTVQoflAiKrdKXmAQFpcqak2U90QYWoNPJT27Kdqn2NoNU6SLQ2OxlxD/qbdjkhc30ij9A4GJ
7rFi47jEnd3sYtknz1JVFuOXIPqI2UsCU7SfgezwjY+PYTrJ5yakJAha+cfxJ/ubVVU+NBNKVTUn
zreiaI9dECSvQxbNtyzSDLSXb6tjYt0tl6vUq1i048n2jlkduddSt1iNJvVoOZFCosyDGDWJ3W6m
jvcvFLYrj31nfuvMTAMPqvmqzXrC5shQXDrhdPPbabp5idPZXL5hxQzGYfVfPjkuXxYTWP4snMwt
xZd79gwZb5zluMXUzTznKBL382w/DvTotwx/uem4d0/3h2nIOEh2tPBPf/94/+z9Y2G1NnnIwVcz
0RqZmhJO6kL7sUcOhUbWrHzWmHOBGKXVGv8d2NiNsfTWk4iUkDIZeMWInRAZeVbI7zCN5Su7sxM2
swQ2ugiucpLwvWBbCJTI16mxi50oyxbmsJDWccYZ8obd5GQ6NZRR25z35KPnD5W0+ltfnu8fDDrX
Z2/ITlbV1Y9p7y2jUlrFXcZZLCjUdhA6uDLUD69JGv4BN845mXdhb6uq2gdONn+v3R+6jccHK5Gf
hTMxpFFhckWgVR/6pnsmwdYBl8uD1xE4E4bVieQ3/92qC1SAvnP2oxS/FKHquq+DDUmuX30W13vA
Mt1eWbk8W0Q/ZkN7ibx8Z4OgOU0N0U5D2hIIH1kPsbC7zwg62HoA1vAi2wLhW1ZSJCpgZxyEZ9y5
yWwd/Wl6F05HV1w1LzFR8y+Tbf6m8xAQt85HlYoUgUOTv0LMUl+yGtzcIZJcFMNwE8uDQ9dmx/QW
i//y4f0Lnkgf/G4I97nqg8P9IepZJxnBGtdhS+h39IbL0nrto5dQG+SRd4Bge/o3q1YHyb5Gb7pj
3oO6k8FtlDU/JWQbXI0MYaNhVWYBW2FXPg5DPb5xUaZQNtAM4bzpjiKvUrZ1hsg9NLoX0H3pqZGj
Jj3ZoP1Kq+LQRWO1nUvzORB1TR8JHN39YRzybCcSnnLZXZPId99ETzJekoDOXjKcV05vjmfVoSJ0
urpcZyJZkLWhOkZ13a+TKYEx2w1qF/vjp71oUkQ+TCxf4KLM+KkopX/t2Fl2YYeqtUt97+yNR01/
/D008IQmHiDtBewScYJxidRSoygvdCP7YqC8Vn1z9byhvs4ePcY2tYcfBeMXeqIY/2+JqbEEuPPH
0CdrJyAA1AzxW8I2v3Yp2d16jGxywMxunc1Gu0NjYT9MvfWb9sT4TenoMCtXXGzgx5tpbs8hGz37
5JC+OAxk0QpntPUoPp8sHCoOdsUnJtVUyICzBsvDXVhcsqaBMkX2xWp05uSHPSLNMrIWSaJSV1UU
w60P3YFRkUVfAoB1n2p7nQSGffGqqNrNAttkRGbeU8s2cKy5Z3UzUh/qtHyfZs8+BTl6DqSV5Xvq
him4UQTSdWopYFGC2Fki/04WfoS4aW9ub8ePdS7ixyYzuksd6asLXSTt4+QLXcARy4L82ZTV0vFu
gzdb84o2Uyx2bKnWGmc56FT6qTcTHfNeeircjch5Vjoqjc3opurHNDwXnPUcM3tUsoeYpBR7fryL
0jHf+rPJOFaO8Y2s1WAfBYa7rl2X0sZ300fJdXCIg9o6pLVoH71w4dfZRf2J2vJURlhyiiTyHnyj
eXfbUn1zib+izyOIUnOAnhTJiNBA4B9KY+fQt2Z/zgoxHmVuwUDpwRDGI/Rf06+Sc1WZGbA4xz+r
OOkPoTFAFQM6tZ5KC1Tg3Nc/vICDNHSRN9cR6piagsD6LKh/5OZj3/oYTTvBANLTFcx1bKOdjtWG
CKAFykJU+6r2uL/CKPVP5kRGcZOE+uAU08syy+BgVv8AITJtS8KfOOAb27ZrJMTFpRRt+0OF8nNd
p5n1nQoUpGpbvqRRmV7smLeIfb7cC1Lqn3CEH52GSKW8sW/FaO2BdYwvfWeUGy9SgA4d3n6Li+uP
nI3pScGRa0fxramtJ16iz5il/9PgRlgpX7gfHAjRidqgYtL5Mva289bE0SGX9nZI2uy7ZbEjzmk9
vuuMGrgwFEecWXoHr3SibZNX8YH89C8Hr8HaMFCg0J557xsvfSidfhlsCrLQ2M3m0mu/xSZNdLNp
36qk/WnGZv0tz7WDgSRe1MhTcqljtGHODNyxr1hpUXJMu1ZyMKVH/I06Jnz18ScypFqMPOVH31mP
HO2PU5VNGIh4QMkyn1yln8U8h5f7w4RPq2zZsBLtQbRzYxq6gQWOXUQPCcPxMJHtPgxrdjToi7Ef
nSctXysvs598K29ADBkt+CzmQqkK5n3ewz4putADTB/P69CR/ZkOwKHHhH3OkYc+tC1dg3I+DJM/
H+NhCm6DkdebXLsM2PFxncOEHECRQr00aY4eot4UFz9JXnk/mIyA5930WMI/dSce8kbJvUpUvbUD
Pe4SvwZNNFj5pfKCcyZiorwKv76o1spP5AvYB9Rg7bYesBOaechU3YEUqYfY/y7scFgHU4WJ1Gnl
nlkMwE8nbn8azrydI2DTqf9M3Lbx1ut1pr+LINAfjRqTE+4A6HEq+O12eXaqyrh4sHU/H6V71AhB
l5F59OIm2twC4sjXgNnyTW+N8CpFihF6zl5TGou2hTXTy9gxCO7Tl3akne+zoq9kXTV7OMThu99m
HLVmp9xUqp72KrUX7Cr1eo6qeuOGiujrZTJfYv0uEJE8NYt9xIzClSJWbdtn7Yeuo4bs6zDfGmPT
QAkg+VDWrdgHLI9nkXs5+vsZ55Uoz+mU5I8k6AKdD5FTVjgKSxj8edpCbnUTH+SqtgDYE+dl+vN8
MG1N9wB5iOz8+Vut+NW9rC7fk5yUbzWNe8/n+kAHhomilhPxBAZEHjqFrw4op6/RfIZS4JzG1kzh
crjRqVoeconM3pkKFLvVcFYDxggjwEmQeimZRb2z5Iur6hwL7Hym5YJRDmFe7bpsCi6Y4jndtf0T
urunBvvYY9eFBy/I8ltT9A+5g/a3Sogho82c3xKrz2/MANQJ3A1LPs4I+KqMOkmindb57LlHe2aY
EfuOfu2mqn8gx/va0pQha4LBVT6mIb7PYD4muWrOgQ140c63RDCLl57IpZfBMfh9U4z0Q8lRJapD
SHh2cMqX+DHEpjnA/qDU+3BhXMVBipBjBKrgu/PeMUq5NVoHm31XOe9gmbD50xzel/NzUqTOc5M1
oV5Fwt9HIz5QL5rEvsYxmo2ESwmidc66YspYsGttRV2oW+ImFW00hSnP98YbIv4Ow2ftHH1EdFeo
BG81Y8WXqsmnl6oNPnRWJZBw23IL66WDSJHrR/+o+tZ6HJaH+59m7dSrFkXtP76Afj3ddaPPQHD5
Pm8yrUcIA/0F9uE5KLmORJgUBxVH4gk6XX7z8C22ahJPg8MI2nUZzo4eNEUvQPSCRJHOUUW85MCl
9k5m71Mf6O5LtASAmEM4vQSK/UIqjtmwZPfuIrx2jVxvZ13UL01cN2vhJcY3rebvVplhdYRtNs9e
jR+xRM7drP1uDr7qrunYsvrysXad5ITcwOeYGqVvJKB8MSgXv7TZnVTb+t9SN0q3zEv0hXq0jqbH
wpZoEkGFYqw0KiQxZQ5SbGzeRV5uu7b1nukh0O13k5tOvOyjdkJ5lqBv12XmmDcQlxqLhLGLnC79
0bdg0O1cNvsicB8m5WRUhh6jw1bKL488B21m/XfoDHIbyw6RaxRGyOTs6q3IO/BNDrdUnUflm6uZ
wheTNdOyaas3nZJNYBUZISHS3WdlW79nPe2UxCMTrKvz5p2jKl4S4uXOiWeK49xazbppJQYwF/8k
LVKVrlX6Ar1UbjRpKbtUlPFzZETuMxICF8KVNRp7TBViXTfleo6dLydlBJkYgiHe1C0w1UMmxyfd
x/Gm9eCBNMO6YMjL0N81oJyoXT16cuV2A+E1hvMpmz80eq/DTG8w0oREkEd3KVhUZhP2HjIA/DCe
+xPw9JFoM9l/OPHMljapLxfd8Ea58Exa8V6YcAGK6qh97MiA7xDQ4rioUg1exZY2YvuXdOwuSAug
oGLm5az1VRcvyYyHLZncrXY4H+iC8BGVDQO5bMiJawutbUP/KWBcHEbHckjewAR/N+wREKIYOM1Q
CU+d+W4l9sMwht/q/r0yQUxmhZGukXTiaeE76oxWHzsvEo4RX1uVbSxvAIGBKslRLfEQXrti0atQ
MQsUqBVuhYnxUZXJ34sh1inddbR4c8JKuYyIWIxzB60q5EQOQYU3HTyzOLm4fbOuWHPaIUA0Kh96
4RGjo8hHGQt322GNWTmt/Rjy+pSxeu1r7HN+Yv32bMTMcbhzLX5OPPjVJpHZxcuCYsWQ1KZf8C2v
AKQgwgg2pXwJhMU5+wNlAjP00Hz3gu4GpRMI/oChrMTENrNz2RanNDlkzk7p6k/s4cSioUPUM/p1
lsI5QA8XAKiVNkhq6fxsqye/eHcFQ3bV+3pfKovXhXzdUfkj0FL9LM0CYYMsP+Vc3Wgq6q0PUHyV
9Igk5wAkYeht02oM16JvBEHLDP9aT2CkgnmwibL60+MOzvWnmgDPdVH3hoWUvlFOFgUibHp5jCTQ
rU/+AoyVqyz33p3mEV0FGSA1JmGrlhfwz/iSFpptNGbrLOtxdInV3EK2ChTZSJgyrRrbfeUEv7oq
/e1VCgkfOh2iYHw2awMylr/r0+BU1vS9tbU4BoySK8+frwRr1hub+5c5PW9dmny4BGmsiXD7Q4v6
bIcFI5hEst1Ur7HE7d8Wc7FmYbo2xPAUVSpWteomkuN/ZoIC0BGQM8s5/rT6+YUMrBrqQXHzMh3B
tiSgLzU5sHr60yqWVJwea585A2M2o2+ZV58jJ9uZ3oQVIWYaXgXVxnExTzs4QuI6eLJ65D31UH7I
Ef5N3XPxtrpZUxFiyszIC/ZzeprJllnud216D54IcULVAeajjjaAl/mr3J7eG5StvjBQ41uDTVSQ
gL2YnuZshhEfkdNQGJRM8eAMW2Hpd5oH2a6uznokIFe6UbcabzglafV1M+wxdybkooOhXCYoJKh+
1kMn17gOk0OKNDtnhLSyKuB+XnHTRic2KHaUgqccuyyD2I1z+LmQdLuk7lbKAIdq0I4Yk+41UPOv
Tol3EAcXmSDgkDFDGJfz2Wpdtf1rY8vkkPQZqE045msXnfyKI9sbWZCf7sAJFs1FslMQWKFbsx7Q
qUIdwPYnN30PJo21cdyY0E5dt0j2k8iSVThYx2qJqvA5Sa8hF1fIL6nc/RYRQo8USjEtMMSBQOov
F4AEzb3B3elAfNz9ZkDYBMObiHNAPA8HyBKUgzWidfepVEfac7zSZUWikuM0aOLD7Vykt8xJP7LB
+TMEpyAdsk2go+tcs/AGIfgDG/2PWTk9AGaEVFkQ7c2FmFh4CzAzQAGjTZpIM4uEKBQOjuKAGhdf
AeZD/D/BqpSLKNly/hR9ve4z6yeSZAIDiTnafDiuGB5IX7K2fjp9m4P5ZcQMddPLgyvH/FIkKccv
P6MoZ7g8LkqpPIOjjqWOXHPuJTpo2Kzj+UUjjAJp2LbrtuPl89J622GelDyhi+lAIHBT4kVd/Bpx
w6ErhFA3Sf6Rpolp0mBVFgG3FdSrah0zuiFue9q2OW+Sm8CTsc2dNTcE02Ry24ZtvoWAx2sv5WdT
Nuk+t0GRq4IbqypP3sjOONJEWotEP1m+PubTgDTMVqwUXvLUhel71QfRIaz1j0TQmv+f5J1Hk+PK
2aX/y6wHCiCRCbOYDb1nue7q6g2iLbz3+PXzACWp+17p6gvtJmI2jCIIgiALJvN9z3mOM9+OcOU9
9T58cCmYXbXdcyS6n5gpra3UHs2cQCtLK2daBsexxUSJRluvskvcWx5Qjnpa66BWEIeRmxStw3Fs
DsJPsTmIEjCFuZvCId7lJdZWM+3IPaVdguEblxzt+02EHmMN42RFzTyHQELpKnF+iqGQOzybV9Xr
7TaeRcB6hG8r4gYXqOy7Be/jrap1a2VPhbtqEpoEMfYHjitUW1iXSwVbZIiOnq0neLCE3AVPfRdy
fvdTf7EgZXF4KSpegb4GUUomXaLvEwrQh8lVXA+DkNZDc4jtFp900Gwjq4I+VlX7qZ0RpnnIaQ4A
l0Ebepyci/7g0Es2JywiPvPzRtMBjeniO3leatOWibHxx2FHcwtRtqOHOyZP9cmpt3bXYgr3ItSJ
YtgTwrcfCu5yLrzmjCr6tm3SN60FulpqWCKIqJi2CiMzkC+vh+mFgSWKe2BZbajdZYpCziBykxgB
Dsmb+uhbMffUftCPcDnWZZpBZbboqgkVXGgr0meZe2IquuY2Awcd7ZGfJfG2m7QfyXy98XXUSG3X
Q27unZWZJ49ezx2oqymv6GS70jI4A613r47Zv8S5Aa/fCEZcccnrZOnOoYk6ubN/ajrVMrpcDWWd
bWSW9zaPHvsuxW40hTlKe4YgcNVJDoyoj+cH02t+2MopVnqdxwxt8p8plfltqYxoN8npu9mhpTIT
96utvB++M3ONzPLj2Hmv9hBh7yjjnyBWu1lu3WdI/IruR2nF65LS6ZoEjxHThDw7DQaDgdTY3HLW
+ejfcVgy7c31cJNK7avNBQKMvv+iyp5CWiFSIMxEOtkNB50K4dg4dnnoc+NNi41hXVIKLgKdw7gJ
+xu3hnIMt0w6ANwzV1mLoFW7IRueUieOn4Nm8K+N75VrGTfam8VdeeXT/LwjIqseAKIlq9CmFJoJ
179zb0Py6lAxc1jnBe/2pXR6722qGZAkcs5NkZrxSdZQbLDAF/7nPo3F3uDs3C1PfdNFuGOFr8MY
R6eYRt9G1pO4+gbkm8HJn0RoJM+lr2uXXkwAc+Z9MkXMkNWd+ns/asnZLPTHxHPQFDkNQDfceAfu
csCSI6SmGTktCRWEW1il1xBw1FsYTBPsNz88Cki2b063a/T8i071+XHASLlvqlzs3L6OPreIjlzZ
Jlf84z+dud/W6t6+p9aHiY9nSu/eF02hrmhC0YtbFtX/WGt5tiynL//+xl+LqAzu6YRav21rXkun
aHRd1hKdlx7dHgVu0Bv7GPPxdWRCzMFp0HgVfotso9opPH2MOOPqkfg7pkCafnbdeksE8ET/UXWU
sOKeCnJIQ+vz4E76TQd4/TigunkcUBLHeeL8tqgOkn0/2M1GjVOw+fWdWiX2wHns911bls+LbLu3
r6UHBn4972Q/r/Hbb8MaWUJbaPk+y3KL1uWy6Nem//nGwOOMzBwSbFpyzfmBo8DacS0Jb8v74YBU
j6TK7Blj0wBevnKPjle3G0a/bBd7r3N1A68N1vIfT9/3zaA7ury67MOybV1HSTr/pu9rUOul88XT
9/fPry5Pf32ZeY1hbrW+v8GPuvenvzbp0RLwPNO9holTrqs2rfZoippHche2mtY22PN5pvsYn1ID
DcpIixtwNx1D2FxkhTykxQsknuoR8QmOOmeMNsvTeF5GJabY9UKhH5qfJnMUAuVCRtcqmFNSJoI1
1VQMuzpm8rmsU7hG+VhauUF/hfiD5S3vG9RDtRsrCvu/ttUKl1mPnjC6nbe/fCbnhL+HO96/L1te
YGKUUJMhVWB5ujyEIi72cVMjJJp3a/lcz4tRazhe/ttn5H06ALcG6rC8bVk5Lgvq1zT61svblhfG
2FF7ZjD0reZ9WR7I1fD25YDcrRrLhv9wlYcHr0tBfs9fc9lWpJkpRHTHWv16X6/l1SFppfxtGZTc
7uB5YLV/fabZZPphimoMjvN3WDYAQ1AeuOyN7+9dXnAKm4bZTG389d4yovNj02/57TOaSk+P/Twt
/m1fDJBxhdkxDPznZ0ST1R0zSHa/fYYxdfoRRiHSzuX/GqO3ODKgpoPwz9/DrFqPiJ7ZBvnPZVS3
ohNaZzrfy2/UDIg2at/7uayyfKYukuZEt+THr3dxgo2nrHe//VpEcJx5Ymz59dd+Yk5wTu1kfv61
yByKANxg8/Zr80Vfpefc8l5/bSuj0XJuKQv8WlSNBBtpVv5h2dbyO1IWErhkvedfm6892z5bqXz6
tfkpsJG3AwZbFi1vFPHMZ3frh1+b97Ew42LPoZ7+4z+Zxd1wiawczgXOKwbFzNJxcXAqv6Cd016M
3jhp7nyDK0btRc8jeAYSdsnyYh53sC+IGz4ur+LgrLao7ozd8mqBcWBfJW63WV6VcLZO3K8srrds
eGrc+BZo4nV5sSud6MlgCtAajYtXFhmkTLv6eVlVlNg6Gze7L6vSn2lXRj3o5+XFRMxSwdwcDsur
AX5g1CFQ7ZdXMzMb6EKH2np5tSJd/EzNgs7wvA8hadd3N9MflmeuVVbPVIqx9c/7EDPrArcUP4n5
m6t0fK28Ibkt2+mL3lrlkSdmgaH2UhGkuYHuR9zovG6X+PwEnVttl1cNVB5HK5BQ7+eVqZeNxNKi
UV2emsxPH/rUet+SI+QETOXvu0D7/TA5qfa+f0CifjYii6/Lh2AxzNYB2KnjsplSjAEwhZpkqvlD
ILVWmApo6y5P9SLJTgyOaDrMr/J/m66A+b4sz6Kg7B/rsNwtX3RZZBeXBtEBI73JXJUWsUQtLdvP
iKHuliAybUiZvg4us4EOxBlOa3Hp+zQ4mqKyLmNCbgURlPmJDr1Bgbz2z7ptWS/Sj7AaqrTdk8hp
vSx/aU1OHNn8dFlvecfytBmwuhsNjVEjsF5KXe9fAC8uT5aN2W5yyW3LuS9r413q0BcqKJ/Lpiev
3jTGqPbLGwY6jlQjBdq8eWNGYY2nCjvX++am0LBvmuE/LVvSNB2pAWLxeTuqa95V6/9VTuL/l76/
2S/3176//ZfpC4LNH+HPP5Lujflt/yS90SVCGeWgEiBOdQ5Cf2fTwoCbkbSOrgz6mzgCUJz/AoHT
M1COSwa8bUhH/kZ6M/4mhEEuJrQxGz00/oH/wv8HauyPAt3ZY8jhZpgORlLIufaf7AhNYFp+UTH4
NCuSs6Y5uMVJLcpwjayultvTjyfy9RCD4NqotOBEbUzjWcDlKJjS1y0abiOIqi1F6eF1oHv8oE3a
cZiyV1wEa0cwCyzBxjB11S1iNvroaA4DSakuOnWTtNPaXKOxI4v6Q2rA2xzacI927ywy9OK9SnCq
ddFDNw5XrWNIUWQPTVXu0nr8GKN53ZgIsYltu5RzR1pJc5Mm7sz7Dj9kwnrIPIYw9DgvDUWvQzmg
mYmqMt3ajQvss3lrwV7jpxq4/lHepDmen7ox/9Tr5D/VCNMYEtQuI2rMiaWpqis95xK5DnHJab1G
a/+h06ad5h5olff7gByBtVvaiqKC1RIrIgfsDJlKjGtNB2Xd1siZGHLvOqLnJXMSO9jBE0X5mZN/
RJt18LtNw10oY7ZeCmsdBQJsxS313Ws0WDBnnTd2cz824mgo7wPFYmOTjZY37szUMU8h0VVvJci0
K270oV3VTS82o47bCVPWTLBC7NtUH2KiAbVtKG3sdU0zkvRlTXA5ueLp4GPC3XI6/FfXjb8EUv8h
BuPfX13+X2RWzzm0f31JOFZf/mgFnld/vxRY5t+A+0mIh7olJTwWLhLvlwJJmKq0haXjqcFUs1wk
/nEpgGBt27iFHEui9BK/QR+F+hv2Yc5eVwf+SKXN+W8uBQK78e/OHkZKunSdGS+pz3vwZyfwNKDV
VpaPvHsKH/NGEB03+GJTTQH0Aqv50aKEI4uOOlngFzN8AP2niVEnxG23Lbr+ikD5oqEsWU+oYFYR
2oigIZRSEaQGNfEirRob7UT1Oje0r0z+XvTCuEB/pcaROO7G7imsZlXy92PwL50rcyTIH7+YxBnv
cKnlG5oSyxuvf/vyFOKu+D//y/jfiV65cZwS0eSCgQV2I+p7M2oBKcxetUlV36LRnNKVQIB+VsGU
Xf18GFejbvofmR3tBj+vTpptx1DrWmc9BoFx1lXy3FQenX2m22s7JCQIF4uxl6gONipwp50wy4Su
EzGkug++r/e8o9PhKajIWjYH8P/aUD0gNGkIzVxPA2LNFnslMZBAngTD9RWyu+j9bPzLX8L4l19C
SddATmqYJCtbwp5vBr/9Eg0RXjmuPGPTJyXOaStvrybtlTkdtj81JoApZMzF2omG6i5tB2XVGa0I
mFpnuuopWKS2MAmmTRCuhAARtngGrHVTm/bmt1Pm35ixxJ9sI7jSLcsBLyctJfGsL7aS33Y0VkWu
Bb60N5B7tR0dSu+GsvUp6TlCcHG84Li/FLJ1TjV6NNrxGUF2DHW5rTD5Uu2w5+Zkbv02VNsEdWuN
+tIJkxq8Z/ISMmNbBwNN+v+80/Jfd1phjcM8xq9Mps2c3vH7r9uV9DXhDhsb173Wcf7N8DK5za26
O1h6s0d/vVOKQ8bW/HDfCiQ7xlnF5a2PEFNAuuM3Ra6XjNWwaWsUF3U/nELAzoHVBOfRTQ/CpFuB
nHjdaUZxB3j9Vif6B6B42Qvz19uAvhxhv1ZU3905wNB2p3MyR/yZXlLfAzvcW4GLLZNJK+ETpkbG
o0+Cg5Pc/vPv8G/+eUoZ6AsYbCwjivlC89s/L6wYNXPki41o+lvQ+faLxChma+W508r2JOqPpdOQ
bIeVeuf7E78DCbSbQCWSnkpwa4eAxPMxOSIGQAHwUjn9eHVN9GtZ9qRH9v9gUjIYZv3x8qAsXeII
s5Ce2sS1cL3+fXdVY6TUUblIWYGo4DJ6+UYHSrSa9BoZNnz6vYnXC1iSdg8cP9ij+6TJVtH5x26e
3iJXfRJBpiEC+0fqw1+esOJf3KKcCFI3LZ1EbUUc0Z+PqSKJGgAA4BkGNJZgT9OPHRmE2yxGa+jq
0YPV9dRE4dmX2N9WWdRFR3uQH2J27RrSRFv7RYLKunOdLVKYHGNutLNEmt9oX2yKcGpfnQn1Ta8c
zPcD/XkXVydOsDkxLS8JNLMuMpbGWUQMxRiUXfkl3S3KCmcv3Q4veR7H547gLfzoFGl9/o1ufswg
vTE+eUraIb/BgdnM+JIzXjhGglMbPpZt+dPoLPEBoynqcDwHvinPecNAixb9WuOCvgYWRO62e0/b
eHj0OeKP5CTEWGIp3keEh/fxG/LW/NGM6b7FA1XVqnCemlTQ6o2NLz2z501VKms36na2S5LwJyYF
d4UHGYFLHOiHIu8zKk4hfYg6OcHsRqLRuOEnqwBANrhcdsxwuGI9FPugsPFmBMU20PuSOAISX9iY
uc5jC7ZMgVazM6tVdGwrIhGCMW32Vi7XrePSGCPZbp36VXtUyLxWQ9VUhHVLQd6mIHrWlNfaiDAl
TXlwXv5qZX0y29bGelCfE6fbGkBDj+UQCBAKxNB1GBNK1e5ijUThoZNPuo1Mrx1oMNDBtOvkEmpe
81qi89wmce3dyCYeIXqlBBfvHL8s1w26ae5UVbbnmEZMmAt5yQfAhHjb0KuB1etbLTz1naud5lo7
nu/E/+Kj0bRrSRBznLbbIIHetlKG0A9mCfCpqPXmFYXlIc1s51OF4U+fHf1Kaeo8adVngXV14/OZ
m67V0pOTxPcUkSWGo1kBRLNk9xxA0LgozeO24uIqMsz+AN5vg24LN13bfR9F/Sxka775SDUc0Ron
LNzsg1MlJyPXCGCx2PXUgqHqAuZ8tkJtm/Zan6/6Bg2vIgzg1sQ+t1d/NtdpRy/okk+I+xAFIYZZ
dV1sbzov654Loh32hWi0NfOGmf9IWlAdR/rdtpR1tUj19FRL3T4OLlQnYRB0mQJBEhKbDZVS9PrH
hPLjNUHAgeTxWVO5tFaB8aiXQt2brMbGE38V3nerKMNrP5/YkKiA6jZRQqWDMX7ZGzjfe9pTnl5b
J7P3zfWQxe3V88R7sMxfX2Lm0c8f/OiGdHVY5NJwXJzFf2YIZeOke6ExR6GKy+jp9hM8lHjlxfLo
tMN0yh16q6aN8NkcCCKLr47dPcIMngctur6jcYntFSWJTVazPXEC6xOXmsIdLzWCBbebnqnny2sE
eeR/us/8+cLtsOcCIzoiVN3GY/qncV1ReQF5oNIl0RdFVFtRhlcRDrBAPDEsGO6tNCMULK63race
i/wypQwMb3ae7Ebklis51vraD+oFGeGfo1F8GMyxRS5gpvsmHD+GsLP2GpEfBw0J/XbsJGmfabn9
z3dMfu9/+S+YTPQx6DI0w4HOAf7Hm5A0zUrqgZ9v+yBVW8/tYTBX8jVQZfyCB2Y1p+e+KI8yNRgA
7AHKPaiyfsnUIJ4HH9B/UBtY51Rx6j1xnMr6R4QvCgN1cqT47l8I+so3tufjE2IST6MVUkuWpHgr
erMgU4lrjt4yn87GSwQT8qb7xZ7imjjhELu1he3dq3jYdAOt02bqUtA5/XNjddfIHHGNynHcdAhf
OsP7mBMFtTGc7KnOI2ppEBezBkWHO5jtE8OzGhifvjbGol9VU7jEqcyqsLC80MZhWflGk5X2uJ/Z
yOa+YCOHHNCXoj431CBONU41D2Et/cpQnjg0CCwxqaT2tX8CRRtcfj1QbycayxFg2llutCmxlsKe
B+XRqda5Cwx1gSW1MM0tfB9h1tEhjGC/Kc3fEmme7M1W2OukHHokO/XXfiRCGI+tRVtT20PKq9aq
bYOjPg1How7E2e7kh4Lb4aEOmkuHvPVex0fOFnnyPB1rhD6Q3Oxys8JFn2/TuQCJt+MiAmQPA7k+
iPmi1Mqu7UzD0Oo0uxbT2S2C4DqW+XBuoNaD4v+eMSPcJ0Eor3DGAiJb41peYQ3N0nxCYZKyBk3q
dFeywvV7bRYTnRfu6VNsf40wvlzxYn4Y0Zc+xYDXsiHxQY1OHeQW7JEA49QBp+XnrgrUkya/tcBk
wZpqjyPasA9+DyLDHbyVh2xrn3fkO7uiFuuoGcWJjGJnjUIEgiWXRG+wnVmwhRDKzw0cUWV2Ih2+
2NgBR6tXfzMq80vT92+xeQjCtDvyowZPWtPl56p0n/qcWRkJjRc91b7j86uo3hRqX3nJD3AtkCBL
rQB0KL5a9ai2MppuuuWnnw3WWsUE2ZSNkR3GYsI/7qOMts0zm6+3c3swKciaC7iDG6WLBEfvqMAn
YjtV+47YPKCRYb0rog4cDEEhLd1JSQCzb4DuCzH7S+Ox6gKFz4roXEmZBZ1meQIGfxlEWTORDMxd
67ev6FcZQ8gWlFR2sAozupM8Ym4iGX3mMgTsN0tfwtZA/AzRN8beO2N7cEV1efvIqZGPwj82XXlb
vN+4+62z343zTbE6tAAZV1Omf/CcFIFSIJtzrzxzrboyXo1qFzflcOiD4BVaUHty2pH5k4/swbDC
HcdY7glJajXhLkPVaiu3nB696WBXiLoU2MsLdlsJrXDCDuXEhyTx0X4N5UswRPFu1ufVTpCdJekL
cesBKxnccDi5em6uQ0kCbpXb0bEzNlxZHzsjJhSvRxIQ9cXnqmnP2Si+Za2vDsDnywc7mTrufJgh
62oaicibeYGti4sJlyTTHh7AH/wkIPlbx8QK2bfxWZioEZk9YKCswy8xoVjZ2qg4O5j28llil5Yj
Ctuu/1QMrdwnGLvRrgQDKXY56GMVR+tRQ92kNXpIEkD5PU+y6RZNw3Qz/KQ9IG/31n7ioVVfu+7O
BC5xMDoqINXMJPLQfKzDGrDU4GYkt9Q56YJjnZR4YOqUlWoUHW3Z/0RaCg669siiA1Kx0UoXienc
GC1kegAlUeLRZApNnZXZ5EFgs3nQmhL5UgcXKw69XVLm7g1xxc6PhuRRCK6Mvp9+5CIkHoFFHict
eZV5mt5bxi6bcY5NDBs/A8rbpBdrjJNNVZczb15xS+4s3Gc02e9Nv8HjXLzAqKWRESFK6wm3Z1QA
n3ZAqpSlwxVuTnMpm1ljWD95GOqP1RJsFyI3a+ss2NUtSd5Nmq/bduyPZYX/xNLEU/Csd+Vzbw3F
CZFHjP2o+6AQTD4VRf1Fb3zzI/v7Cec+hV7Znwq71Vd2xmg+8bxkl5BctElkbRE1L9PTmGH5lKFH
nHde6E9dbOhPSdaBE8q+pMYs2xmK8TFyT4s5tig0HxQBNllRVFCfUwVyzIjNi1O15mX5y+6KPZty
jgzPvtBr1nae1taQG0UcXcZxoOdZYFBRecM0p8LUR88JN8HWpDh+96MEcndP1zBOWv3qplK/lq2N
hCwJt8ignA1jBUSEXEzilcUXA1zva4cAWf5aHTBcFkeUZ8+qLdWV0Yl/kH37dWxs4+qfa91E8U3s
YHLlxpxcu9FLjsFgzcib7kxuW3/2Y+TZVWcfm9p77GskA7Ag7lNerUvdL/dNorzLzBd7fximxLss
y+IG0VeiBxKNtKa2URwTCaDjEfFib0f9qXwQrlmhRwJmqUUfg9JHFNihpWRcjOsxnewb9E5MyY8h
FmmGgZhnwmSc309eI1Mdk1g3I8XDQ74ilX/74udOAl9AS9ZDpdTaHnAoxZWfHvWg6q6WKD51+tSu
DQWc3gXDAll11PaUw7BO1uPVjtR4bZV3Duu+vkTjVyzGxjHHPrbCZxhxKdb8C1t/trgW2ZmXAvfD
J6FzzIFd4Wovra7b+qEc4LZDKZymu2FU3UPJHQeZxkOgPGsVF3V5rabm5I8JbBWXeYlp1w2zy4kI
8f5kWpO81Up+Nrj2XoPWwFWtMMYQ9st9bDD1vYVqaosl1TkENeahHv/uTTjaIQu06lvsU8XUW/WE
Vi4+yNT5VvmauR9G84niW3+wOg24nGmiJtSN8NrI8oebVdoXsvNePAy333PA/hQ8ZGiVn5oWnWPo
lWKfSoarYBexOzR+vFdE8xxpZ2BvHp9ghgd0WlCj9oimb6YJ03qoZXEYFF4VotjFd9NA/OmFb9xW
KXsSNTd4MMTSACcWY6JnFOz3vq6OQtbhK+QmYo3HZHyRo/yBxo4rUi9+TphvzymWFdvgMJHBwS64
7oZ6bx+G4TvNKojG2ZJMo9f7Fqm1ZjoHV2/wldjhwR1tD2IeON/sXlT1T80+VegvhdNI/MfGejTN
7Kmk1XoAdQX6uqiY69BO1xo3wQMa2+u++GAGZH54tdq5HDzPRiW5H8uEyLEud7hKQZGquOXdM9He
vChD6lyI5GhkxICGQ7UP+vDJ50gH5OYtvSG5DxjqlZhod13UySt1zU96Cxd7HKLxm1T5jnlsgMMB
Yw2jhgDYW/nqcoomTvCps2lvcWp7j8bQbeKkKjeD0bWP9eAyZ02N7CV1o3JNF4jI2SE3Tg2j8HCU
52S0/O8tYWU56KefdmU9SlX6b1CQ7bW0++4kDbxowtLQbZHtOuoZOjGU4tsgy/UPzMnRvjt1/KMy
P2iyZnYS4ZeB/PChaa3m08S1GLZAlz8YKooYK6T2MSVd4zrxxbYiZvRpNWrbw1G+cDOqjj2z/6Mx
OPiwY1punckQAYB1dUelX2wrmABPoQOjalKh+hiDLVq5SRV9kZb3VBUoTFtRjs9yLEC8Uy8jIvvi
2lEWrFJlHUO/w8hiu980FdjHrnDlBv6mvVIZjlGQvFgArUg9ytyWTHny6WZbsQnCL5ZnyyqeEo1m
pCTW/uj7ZX8pGbzvce5X99bTKk5A1T0xr6P8PkH6KeBQrNVsNil8UqRq3U0+SQegpu43xmcl1VtE
6OY3yzevEyr5nwnzFnfcCZeS48owP+ZeAOlZOUcrnhDXDdA6TZBGPx0T+piws03u+t5Va9WLDdXh
S9Cg6sVtMDBdoTI2hkX7igE9RNHoU4GJUfn5OTUgo/WG5zIrO3iKuv1I8B81OGTOD7ofJsQhjsZN
q0GnBZTgmYuE+dUiq/dQapFGUh4TCFos8mQGVnaKQx9tq81wz8DSQ0hOvQ0CqKpJPdZI41Fs26ip
MklJByttt7FrGxTQRDJtGuYDIUlOsTaatgS1VeAAxn1MFQU6gm8zIDZfDM/LDl3rTxedsQ4CVNwM
Xpt5F9CY+2FC+KqLhvSdyWm7fRpFP7i6ZJvRjck9QT581MP8R58Yau1A0ltPYYlslmjVde3VAaOY
9N45RrO3I1odlY+XMpxdU2Ng7pvWHDa16zbQOnyCNuK22RRelOytNvvm8nV2qFfNdYFpfo05A4/y
gD3T6G4t5ZTHlF7xZOUPhEbaa3/2HlQK0IWY7Iz8E/2SQQfagBYtj0LIzxUk74MjtOduaNXl1wOz
zXFXD2a8+rWsxvSCha9GDNwM8sLM7e8P9vwXtGVSPFIduA1y1ov+0Pske+bzmstfywO2T95j1/2F
VrBl+7gQ68oCeEZIySbVS/OyPJTICxtt8k5WVD6H7OumL8RrrnwUP2Vuikv9zwfL0+ghSXWa6ANf
CGyesQq9S7YyiQa6Zh473aXr7DrlsRWmeVsegsT9GMGQ0wuSrku7cC7Lg0+ffNdhnVkh16vOupGf
LdydhwZgIxb1arpUZOAQTEmIZBqmyXmw754HOySc/B4V8fLYTylF2QK+AQLgCLKmgqWIAFLLrfwk
OAFPTF4TLMUOl22iIy7Aao9OEuB6zwMqYlr3MOH+aPi29+UZRrb+wcoY4VNDhbwxr+HZGODbiP89
9g/3xqWtuOUBwbOJCVA8Lr2bOy/n30+wIqXFljCLzehLcBQysq56P1tI4BTax4iWY4OOWOl5cF9c
hgSjncZmHB8WkyH2tC/BaNjX5TV8wNPKMFR9Xl70XGTIion1MWEEORP9CaxxfP2e4BhMpZquViim
+/KQlD1z7YpeAgk+3Ozn1ay+majJQnSv7beq0tt7j0HrvvwFP3BX10lGx4HiDyNBGI9aR23GNyyx
b2TmPOqxYz96lvHBxF13djnPhdYUN0Nr47UVGNFxwG93svOpWVeDxYAu8+TB6Sh96W2yZgauP9dD
aWxMIxU3soraY6EKTAhFimfUNGg5MVz5ZDTao92p/qdOIAgNaf0bYieC6vC8vtQJWM4us+BopG57
piSKF6SvnvPSVm+ae1cBHJZKMfEyS1lhQzYGDGK52pUjwrE6/04MVdBw+vldAxjBAiVBrZUmI0Ma
z4RNpwm73KGs+E6qab2zk3y4J2Hyg5tGBdrFJ3ZwHILz+0Np9+i5Bys4FyR/Vqk61X3S7kpOc7vt
5tyfrN5WSqz1eIxuQ/e9HvXqSg9UHMTgbp1CpVszr/xXGGjEd/Kfv4BV9F+tpDiRkps/kdgmXgRp
pstawxS4+8ZqP9jEEa0x9oCyCLQ9gLm9NQOxKHfjexrPrtH3V3q5Ccw4EiHaSr/n2jh/NcbLmPqo
NYUQ9cmhnxxQrqbxuJAJYkf4GIDb9rQse3+hTM5+49bsdPYJI1mzsmV/nHQTkRzOsbi7R63ItrWs
ntukuUQxDYbajV+1gZZKhtJ+h8nX32EBOKWzYbCfzK/p1Hy0Uo+8JuqBtdjpmX4MampVPsYPUZoM
KLJ8R4ERbySYxk1n6CdpWchXK/PYr8vee0olMS2Z7z4VWf+h4bpMCyG39gRtMQAV58wkrYA7+SbI
M7kZ7ehH1Uef6ghCLU6jU2kwgnHSGxXdmyRYmQRfjCNxHn0FeYDdxbGabcmhgGdKrFQRflTwLHZa
pQv6bXRZpLKATZr+sLeUmAHb4KGTKMavnN48nXFU8L1WEY2AkJF1R6/TZSK3ovhK/IRxwPbxZsck
s3AWr6KsOtbK+DS0Pt5+fzTXlZrtbFQ5d4kZ0yWw66uWtT+NomGGg5q9JcpvFQXOAGW1fsusmdlB
wq/nYhs034zYv6py7AjXuNPxP7rDoH03a+dGyPzG6kb7q+VXAHiDYEN+RnO0VPY1CGztSN3XD3Va
UkTSmPbIiMPF9c0AsiElECTEVOTRXdYcALBdXvsgSl8wGP2o+/LZpUL4JZraZlXaFnHa+Bt2ihvC
JP3wTjMv3dIn7zZWr8obbilkDdxnBt2m1utYBKPFErFlI409IdPRGW+msVepAZhzyo0zpq9oT4lv
2DbB9JgalrEFl3IDF1mf6ClQybRpsuVgJ538Y6OA+GTMOfHlTvs8G78afiWYFCNgTKe9W/nxWnhz
mDFOmBalo57ONS7nGA+aCSJ8MCk/Ez7JpUus6gAv04xjLO2zH3j+s5eV2iptL6Ztxje3avfZRLlo
8u5TKtO7KB7KOEGIVaPFlvYX5rqfcfPt29p+pTz02iuNeob5XWbJY2y2x8HCCoPWY+XlLrRmnztd
LjeC1lWQ2t8aDX44iQ8X8jyudmdcKh/cRtdpVy0wubuN2zLL1arown0Sd9/CFrkIqpq1MuJ1npgX
nXaZwptMvXncTRE67ziJsHParYu93SD9CG9YY31sUnBYimZaN0d6ZOFPqJ7fySgt2BPuNIn0v1Fw
a0k45TQEB5iquz9GGFwFexKDIhnTXWNYX9IQ3zfgT4pJXnvMW7h6UFi2pFMBmMya8/9l6zyWG0ey
KPpFiIA3W9CKXjSipA1CNuFNwuPr51DdMbOZDUNkVZfYJJD58r17zzWMZtPn3E5OP7zaGXRZOjr7
NHQk5Jc2hW1RRDP6HxfDa1+SCBj52L2B86QSECuwgFcukJfIhCAGedj3hPx0C7LOGEY9d4625Aoq
8BjPIoXtNyV5cdar4qz3+hnjbY2EI8OfFjS3kG0VzvQy8YIHgfOShkQoGtHKZZUPLeApIZuTcGIg
DUaxV3Qunkkw1muLD24GOn/LWKE1iaVQdO7GdOjCKoATRhrScQuPuxwR1QHZIkxuPBimGvi05xQ4
rPId0caZRlhUmAewW1uSRQWd27dW1c+cqqBeRPZLOQ0gKooWc6xOHOZgthTOuCmZyu4ssIhOjm9f
9Vj7EqOv12CVvmLPebYqJpYYw9eMDLQFeAQUUdG9tbr31ijf4iQ/4kRd1yoj0WGsr2WA330wmcR6
K2skyUnPpu9uIk6t7cBwDYnQnhuFZCgTylOQXlzFgBZbqUgQy4eTRtV+SW02Bue5sIVF+WGi/BbW
tHCKdQe9DkTaLLfkTmgFiyNoIMjFdrjgxHXROY/ENTa+zIYH2ouHx7mOXgh4CHzD/FBrTSNjDSX5
ANaO9MzukHCJAHbqSOW1X6Nkslf0x1YjxV8SDcAFMwjmPgGzGbjBDof8rKirAcdXv0piW8Doz86W
LFf0j6kAy4aWqBX+lBURaliZHsZm7+IsizLaBiqgYCWGpcJ2itLIH2NQ4kO01GO6DU5iXhkdJU9Z
NM0NQJ/E5Hj3lGhiN7c3QyW2lUgWVSC/XGUkDLHp0a9O/bIu0Wu1WZ7NQ16b13k3LQIytzmcjsso
dA9WfstC7USzTtlPcHUgft+5Nlw/y0gLdu0BS0pI3lRM2GscQDIn8FPvyxKiYLBThrKC8/GT9KKF
KiAWfUOOmoskG+8k0s12oecRvqYJzXnQ4kPu1CX8TBrBWf8bFSUKkz7eZsm4b7T2rZplqkt6ntW8
KgobBCTQGck0CJWEujZD/Q08F6o7zKgtlmTbVIa5oKPDMkXgkXxQ9HQvvnsTotFa/AilfacdX+4t
QuM0wn0eUVl40Zp+FjWECJDfvlLDkY5AGtwqxjBFDTo38l6SOjmgRcLX33UvuoOh0VY78N3xFdzJ
wsbqSTYZwpDEim+Vib5k5BAjTczFj55o6hwq4M0yb30II3RudxBzfI2AJrIysCTD1340L5a8/Y1t
w3rxOBexYcsSCUFH9eknW7MygKC15UVUWbbDosDpJJ9mNoK6pT4E81Ebgm1leDBsQhJgocDPHzk8
0FB1lBfzqtLPQY4IRFH9uE7SZUHXF2kDUdBx/JbTLiiqkU69Way1XH+OEjIBq2lewpvZTwHwhKSi
UGnwbvS6+QU7kRDe6ITtEmA5SglsBXx8ogQ+bQ4MHOCEJswtlpbZX0nUpheavzPphLAg1Fdjqi95
jNaRqUFh2IeqjzQ/g/0Wd8RT27S7yCSsOZnEssW/VCxZo2vCx5JPa1K+CWKWS1Al1bLLnKVOIU/i
Lgd/LSbxCVSTkmszhilbsCF7VSf1F6mBKKxnF+HxQrF++6wckINxVvYS+1PSVTM0g7LqEYsR1Oo6
DbcIyn6ATbIvTzqZSfanaut7Xav0JQqggi2JDJJMVPeiIwpAJnb6FFiXzrRQqAFwYIT5kvT02UJB
fOSg3jVEQGVKc5lDikGObH42q7qh29kk28wd55FnhEdrot0x2T3NiMf3KtTmOLXYVhn/Ykw3gTax
tsChodM7Bt/J41ivxcre0WnGT7TN1LhXkJvkeGMSWvqT49thbc8Zg4CAJGlCo/Ik3+M1kdmxd/pd
FAVzZ7ROjTacMANyDm+KmG6VqLbuADo6ExM39P+eh11ZbXEUKcuyL6+9JT96iq6lajXwhgTd/m3x
6tSJs9FUIeb6gCzdhPC1jWOIzF3t/PuTYyvWjE9smP2xjILJDLYCQ9SWtsuQUo4gKICXAVwt9amt
mZqWw8MFp1Sb2NCrTfdQnfaKQitKNYDwWJW2aWtX2/z99PeQOwOHADP+VYx1lrWo8cEWzHrsY6um
Mc5httcFbhtNavKAMZWUPUIXRzeo1tCssyus+E3qMMfruvA1ahlYiPxTmbJyWUstPGf9Xu1qaIq5
FV8n8hHnMS5u1iWtXora1pbF1PVb7YFuqSoz8Jsua/bVD3Ab4iironivuoaBoaLuuiBJF+oYcak5
8gb7GqemVV0U1fgl4nZaFknKzE1Ey1ijZRnXxbiraPmui+ibXJP0RPBLyQzL+1P92KuWArYMp70c
C1aTpr0N0iZ9x74H4UEI85UhPicNc7xz7ex07Udo6VuSKM+ydSk56v0Qk3pms5g5yj1U5a8bYz9u
um6Of5hZC1tV6wJipwMbPHbCZelECMkI2ujtj6j/A0/tYTR9dIpzM2OKxUbs8K1jISNVgrhOuUSv
w7xOFmvTzb5YoGZNMfyWRdlyniHrpItndqY9iiYD2lcwnJRByxdm7wda/GxnctuE4dOQ/SghSLqW
IKXsKS+GxQPgDkh6FdXGRsndexY693LdyeG3fUTWTWkaUxkuSMV9AdtAVWCdChP5Zx5C6eFUT0Zr
0vzkn27PuZlt/tcIA3rA4HJL4+aV+i1o4n3lKMsw8k6Mqb5ykp0DAZajLY+T4W5LPSRLxr2ngfXt
YEgf+3JNTuRvHuPk9vrs3ATGQsmZPqQQQQBPDl8M2QDCEhVIOCFlZpv43Bd+YslTrA3PKe5lvkTy
XOpmqyjZtkvegsY84c46oGO4N6rxbGXiUNBqnk5VAai+t1HUAWAw+yXRCRtrAuTADv9ZUNB3w/QW
aFu7rS6UnK4PG5iqKVV/E4LYhRu8VAKEUPr4OOq2flHct951KZcRKhjiI8rw1cbVzrLz617BSIh/
jJGdt3QN5pHNCDjFpvyqv8F+n2RPvZlkykofYG5k7q5QgAHR22R0z8mcQRbRvGVzF4Pcq5E2+bLh
5Vyki3CoNhhRXuqxORbDG5CORZLXp3pAx0zY1K1R4yO6kmXmNXyEJDEhjpdXwOMrveJKqtDdIxOp
llPmzat0NTrMfiTEmKWBBtpU8SIOoiJcxl6ppvlae5wZWWPgfNUCPcq3ZkLI0x2o0cYJ1cDZzafP
2PbQGNlfKeSgTLpEy7SbmkNEFGrZuiUvSSXwjoDTeCUMZ5lP3LGR5S6w0K1MTI2WPdB0qp4THIm2
bv54mfKpFeaVNKS3Ug9IYJ3Ww4Ma0ICGC4rmrirt1jGrjeOB9p0ORVCfnbzZd8U6ityv2GBFTBIb
4UmvoYROv6NsrDj8CAnAyFsKrXknl/dZV8RPSZvFx3+5s1YkgvwS0hBwxMy3om/fc6zlHPmbj0QU
B6dGfK2Jl7DENhrb50FN7+34GrsKOck0TR0VbP9oXl2A4r7ZxDddCzZSnWZwcN+Zea6H9ErBv7Jx
sacPSn/Cod4aPi30bqP2gnD1t/bo7Ex2+hGg9zdUJJt28orPhipcQaFUpdmla8idN0cP2m47vYay
oXwLtlgOYcUCUZ5beqbMwpAoJfz3AhTW36uOIR+ZIEupEM4OrNJiYkukiqESLOqyv2gWg9Syd39H
Oq6TQb5N5oAMmZwrAHACyOEFz7UJxEvTtzRlKAFbFyxwlvTsLSJEk2K8TLY0FoGdz7wyOgRmMCId
Ywmx9RGYlLpFk/45ZNalD2yd2pvBbkQXHyaqaUyEbARqxS2szDqbuCc+QpOQW+ubDWEbU4J456Zl
6cNxwJuuycwau11ap74SZ09O6Ky9QCWKrLhp+jKJ9BOhNSghp13F7gogDSiWuzYfOa1NvsIPvnFt
Orh9tO75hKdhpXJsTexwpz0IKVG3G8r+PYrzk50gBPBARDU2wFz3WHIbLgBaBcnPONBhj5V6Z5XK
puN4hVDwSBjJi17U94RfaYPcHUYJSYO3YkMIas09ZLEzKDv8mLKcTxZSNSq7ZdMkFl+bZAjeZlsU
b/nCicN7XdwSwdSzpIFLR64/y4aEltggSBNQPcQhsn0akHiZYe0jjVvUJpLS102PjFWae3UVFn6J
aMvm6Cud8QjU/Dw51inAS1p54bLRER94Yf2O4vIK47gEcm8VnA/akAYK+fZfE5Bst7oKdx3l8uSy
plmJfMXTSjAamR8wGp7BiT213QA9yYGb1e8diUgfFRDGpHdgnh+m63GwtksuPvrcwrU/HR0BteqZ
VIaGeTKr5qmD5uQ3Y3RpXPetcF7y0vp06xyuFgMpZHsENNcbp1NuHtVYoGsHBMQMGYNmCQNnERff
LlRLW5HHbmyQ7ZLXoHEDgtKY50a0z0O2NEAGZ2HbL+0orui4g/QF4tdL8biE9dgfIXrOwFbTpHX5
FsLfcUD/28MEYsHK+ZBuWDNjGlXi2aqjLdTX2NcUYFwyqfgoGW+MIXnEbEgejQMvcg+aze002t6P
k3RX4sZnemb+ZBF5q85A1U4r6MSIno7hCvZPUoYHr+hfQNoUnvMipSYAYFFuJYMPrvRadSZzBful
V2gOqwrXugcHdJqlSXXq2u6aOzZiaePcedkv9/FulL+D7e57QHAT+Sc+gTHryOoUv/X0T0Uvt4SU
DszRoR7haQDUU8Qzp8tf265bjVwYiZq9US1hEU4asL4hPYeieZHIGReWxeZiObsi9tY9XKHUtJZt
0L1YRgnPU9ugltwp1TD4TiwuibswFW8u5X0cnBOJRqGPC/8lsvszqxlMweDkjD0YsJh2wUiohw0s
Shn5BvRcnONG/VQjdZsIvN38atou7Qy5RsoRaoekmxFn5lsuID2NNLt5tzaEg0j+sVCZOmMSQpJE
fMi1mKo4Uu+mkoZzXWNIarBCtQV3STEqb4Hzogbuh2KUB1RRn2nDGo6NC/IMLjJOami/BqSQ1RlP
2jOpGHhjOjokgq8ojGFmTUH66oQ1QHo5LESTHuGUfucDS9WYoOEIgMOGCJXccQDg1loM51Wc3LKv
UTUrkjC+X2WyvkEycCiclMvoAe+PIM+ghKCTxdcUpZ9Dam+HCeBZAYTWp3FCgyB14apwaUY6/Tc7
IjOhG68NwQSI+jqbpSA59xkyBd2mAea03+Lx9+pQ6RmYODOURZxW2sKYN1N5KL1qXQXAJh+/OVIR
Y2vtt9tSs2kTujqgZYCLmcvU3LhgUn+civoZuAXvj6UmcX6zlvuxVFdh1nxNTQJTMZEVkX3EUaaK
DSC5/GKuN5O5iV7QSwnDTeQTCkvGPMwhfDrYK80oP3OJ+1+SvohHDuwj/xuaVIYZ/cZFjb+GaO8U
SlC7KyxKMs2zEz/M8lckfHwXIVuGeawrl0akyH5BB2ISYTWAyVRMwaMfTEEQp81ey6ZzlqNstc0z
vWiKWlKXq4wPhWETwC6PPkPbeCtsBss+mD7RW91Cr9kYkdwyNp2FXrWP8UH5UcCUOkV3K7MHOm08
PIjDoeXuu8D5jmGpxkN2n9AOBJIsyyZC/kd3niE46LNOQcCkVuWvanODGeon6tS5sJuPpsw+Ar2+
6cxrlQQ+YMd+1yDA44w/PThyiAaHtJrrdeX4JdDOymZaY40/jS2pbDL9xYmIKs4adcfyPh+87qr3
iB2NhMqWiBrm5YA76xOGqqPtAPsblKCeYTZYdU56t6NtIplzqKoA2OwNWyLatrbjncfQO9JyeW9X
yqQ/e5XyRff+u8qiLx1aGeCGLSFxhQ+cgN/N/lTJvIRTQcfIaZRXCF0bZrhH3asgfge0XzMddWXx
bg+MH8Ogeo9zj/kWzsXmoZMITuHAitCU5lqG3Uer2IK7rv5gy8hc9c3W6dk7YM25Qp+h22PdA//V
jRhu+mFLgDQCtXIg72naWOzjndq86Jn1whHqGjrEuDbTvm2sKzfzMwkLEBu++4odK02bNxoxRHN9
eGgIfDWgvQvL+ydg3eJ75NTLrsXtJVmUCU6rdIarkRg3Q81Hrz18W6bIv6hwn8g9pKP11SeMewzU
va0LX4tiRtH0a39SDee1S5k6BWX3Nk14SdTuORB8YogtaKKqC0PDhhXE2m1UzfeUsQeG+hMY9a9G
prdq0q6tic0oUC/VY5lQCaLzGSVzaZY3b/IuMgXxmdj9zWU0FUMLgUmYyZlM8/e4WiHkEb6SDe+1
EW4RtY36eMmbamNotOyr7jPk1G+YrE1a1h1Hw9mOkX51QOvZISN1foNiosts6kuHv4dPLX+qtOSc
MZ9ww61Hzgs7cPgeDs5vWqGZ6eTFra1Dx4TCaLLjSZK2OlbxK92DA6T+uRsdGO7eg6w8YrE61VBH
Leytqki2QeF8IH/6jTn21aO4IKmZ2UTp+rYhPvGL3AaKDNR+KCFriuqGjQFuq70blO5dTwk/1bRu
AxeUQC1tU4fdMo2IXTBNCgi1e8Phuk/VfvMT9cYFBjLjw0UbgWp4XMmmSQWhS0ZnSLvJjvoY9XJ8
2A9eCjZg2zjFqliWaXoOKm7JksQuZmVIavT9Yx2GdAa1mkDeLPkAxwxGGVY4By+fIFa+Kkdbj22w
iV1aiCLaKoC7ijCkQY3BwQ6vie71vtfGLEsA3yyHCX3UQE+1rNEfTNXH72rSF7PkLEqyz0SqN7UW
X1ESiEVoAbvWp/47NwyEDeIZJ/9b3+BQEGQy+KkFVw/TpFpzB0UFnqURSkJn1ouRwF34gvUhuaL1
fc2kQ4M/7G+Bqm67dC2KFkmBu/NcDJXjhKXKPk7SRLXWLybM3p332qp3MpTnqRJsCITZBcSzWcZp
tNRdBANliGB2F8oqKpttxCVDStfQq2w4zrzRHEzEcgW+ckmUDtSHdqGaFbG87mtTp4dOyZag871s
fGvR9/u2jYHTdY4iaX89SdJeqCMB7S9OkyEs5UpLYoG7uFgrzF31GF5EkGrSL/AHOt3XWOW/UiYo
2QOOy+m3mhBkQNEHbGtSnxSXqqyuHz5uL981GV17Jz09FPjkHOW+olFNebBeWWNB1EUVS6XBpAuR
de8eJ7NfxYKTLkE631XuHFPWaCWD1/z3z4KQWEi7eu+VGjZu5rzgJdhqYRdzRG2Z7KfRusmrtYfM
zXdjFOt1xyy4c+YKEQtcOQ1yy+KJodib3Vd4Dqp3gknJ2u7u+qh9J213SyoDre8bo8KrQwlNEhJ+
4XiDpGQFfZm1MzsoZf7uaMp3plg3N0i2Nbm/FqMndOkXY9hlLjG5k04+lSCQo1e5NQm6CKNTado3
G6nCw2SfIxi1F/EwMCIazn3u/pit92OdiU/+0PKUwOVSzos+vlsiuhq4fB+Ddrg5NSJCS3lriCym
RZkcMnfYmlb7XqCB7dVOPHBnrLhGdY0ZlHuBdo7N5rsbp49Kap/4aOa5RhZKamPGs7ps1Zv601jj
noA7/9lWKhkT0Yqu413L1R/U4wREBckJUw31PjNrzXbeGrNFFh0sdRFsg9x6G03v12LI5txsG3tR
MBHNqdTVWf02rA5wV0bImVu5O0KfFx4W6RlAdiTrg/RHMzIfeSSDn1Ttoaztle3Vv65KwtkYXCYb
aZolNyCzf2mGPRpI8Vkp0HUnoJ5agAZKwOFLy0FPdsUKYeLT6Jg34K5MifvfXEt+e0ZBqrwPKg6s
0O331oNB3RUXNP2XQmmeINs+/gkOdSXQAe8FsWbb0LNknuLTnj01Ir6YSkftYr3manhWcW4AKhYw
THFBYfiFlPKa9NkPWXzUamTYEDzErt+nBaNlECUZuSfYGRnVCNRFg0IdxQuDEn23qOv8qSs/msd7
FQxR/l6NGeY6+insu2LucTRXlbQi26eZJ4a8pwgFZqxGqGvVRzmJFtKkVPc7Sf6NlmwishTtRpkj
G+bbFSi1nNHeqfqjdWpHtHw05kyVweVVGwq6QpK4G10Va6cYX3DQEGHNOX7evmmiqzflLyZU8VyT
e/OgEw96fmmr2Foa1N6WNYVPSey6p7AiHrvOfsa+0rD8ypVedHS+KfsRErpyPnRw37w2fHXU2uQU
I9RNlRGmo4TkCPU0sGInQ3emVsfRRHyieEM+n1LVeDKLnoYtqGGzDbIVF0m3wJzUzSfXvA8y2RiB
Y/D/bDIAc/q3XP8guhtJttq5PkNE4rCUA9GH6LJN82YyzGA2AWq1yPJ75rgLGnFf3MaCkXLwJCrr
yUoU2M+y/myTV7PS16ZJyzUxlXyNQWfvDLSAnCb4qLxh50kO1fl4BHT1JEfrHA711iPCcUQmQYX9
FCRugqTDZcvpUB3YNKub7lk65ruKlMQcHiRvx2kXWslgFSTGxGsTvyzShydFfk9DRINItleDhIg+
1l48COgzBZnszSmZU0FbtIgMIIWA622l948tqdDWrZWfZaJcFfqdjt1j31bSt8aQFzWcfqOwICEq
zBD4i6d6QksU6ptsNPcydG7tYLxbwlwzCFqILngjxvLTyYs3MrKOJGbec4iLqkOnnO6IFGwOqQTq
FSJLnWHUXYy6yZyd0KanriX+iM5vOI5UXnlbMEaYFqXt3WNigskVHgD+1C1GK3GUuvNG+uOurpqL
JHQss+2lTQJ0YuNnH4MQjRST73Lg6PHoIM8qbqsuS15SKjNDQ8tiaSWNfSZxcSm5TfCK7kV0BnPa
PE+NxztK3Vf3Isf4p7ULAEY69jpjKhacdJJ5N9owPivnt9eIdqs0oPHi/vdXbOwSdH9Zn0nOWsG0
1mY1eeoMMAXXn3VltFXXHh2iJKPR0Uk6R0hJwgnKoFV5X7QvCr8iIwEJhHxMgKZ4o5R/b3dtetnd
CGxOZzbT0SKgEdasdCV235Wyo7wsIMnlR9Rgw2zsRpr8hNDioK9aZV3TvDdGtdi5kfz3QXs8LTSL
sfmETyTQuPU8Y55CWtascidbRLHFkNXLjmPOLrcQ9ohWjSFBGMn+74GiT8xopnmriXHhkV7MQQfT
2s5ql9hWJjptF/ZrjDUoNeg2rpLJJQxZouRNtErDJEowQ8aKO/97rQp3cdlYO06UL9IFNFXaYbfR
pVRI9AuV7WTa3RrL/D/P/l76e1Aff+N/f+3vNY8enW9JQBBuHIBzeDxYRQT2P0449/73Nfq/4mFE
Erv/9xoWk3gmM63GbWtZ21oQkNaOKTKeghRXraMdx8yHP/n740rrrW2oAiFQDPJxo6CuD2xnkoS0
qJspY1Qf/h6Yjw+aX+c9CgF4k4sem/CqSen4dRwk6NYmOvWr/kgmNfrZOCAQRr5PgK2JRv7xoJoZ
tB4VudTjmUJg7FPSRXi3H08NduK24+3FbRSSycMbmGdYhOnZTAI2tRDEm1X//tQ+fvp7GhB3M/cm
ZOUh8kvyTZis4J4yjXyhAZmiGfl4LrrOXLGBIqoAPBXrBdhJazxVhvPQzSiNuSDN1Jz987yUSyo1
0s0F3lJtUgnqtHR+gRAPEIIygakStB3byXYfoyeXio1j/zZ+PGTMAJ8MYKl0xlq5xLlHkGuSMRAh
wFDMI1PrnmI3W7g5BBQ4K+XBSdR2F/H+zvrEoKxyNOfpn6dSlgfPKLcPd1uaa/pB2oFzsofJoe81
7zUmNrGgwWHVRrIMdTKiYOKQMRsYI0NocCt/D0MgyK5S831RenIHDDxelbnz/k9QT2hOcvfPj55t
LE1HiO1YetGhmfoLBUuKI4lnfy/F0fTvTzCRd4V0j43U5SqOK+OIZ984/v1UVxX6JB1LcUWLDK6r
s420ylmGbUpgtOro98qiAYU4ut7Hj6djt8gIkbg3kSoPFEO5//dyPqjJysvSfNl0uXKw++GrCJuC
tl0HlDdxsqvZJc0T2z0ytsdTJYXbDwKSTZl0NLO181vUKuZFj75o83DYg4Zwc9w3ZtjO5e+PEUav
ezPP8AmTLtwbtbakZlZLZfyQOsNQVSW6K8h7dn+v5ANrpg+UgybFo6YfXU6JcEhifKOdO33kIZ6T
pqlnQzQlh650wM55oflkE7b+UhOfPjMIGt1Oac5AlH5HF7NQumWYPDlKY11omqlPBu4ovzdC6zI+
HmxU9cqQXyY9vNP1iZeJWSRrHCqEGSihvYsJ4FwAXaPn8Hiq6/Aj/36CcyUQdiTR0irlQwQqfrWw
IOD08cyIW0bnFqbPtkAwnGJOZHQXFouBTCTXdIun0HGzrRFKpIWkvQ/B5K1hG1xFrTcHg2LuoNV5
tGylpjBGkgtM4saTQ76c7wgCLaaJfKJw5FxF5l+6sI0UMrllFc4Gl4u9CbTB2Ridsa8zjbhiRwKB
wT57OP39GBEIfPj7Cb9zux+MIzofsS4fjT+Nf69aZFqxbBOl2qvNIE8OloH5mOCRpanlG1nTv6Ha
zdYd+QjIjnnKyXfv8t9fRnpfmy40l1ZquTMce8VHAvII9bH9TccNtQ0xS1eqEWMZ5e7kcxuyuJmo
rJOpH98TcN6SDsh5cntr9/d6zpHSD0EabIQt6ucI4EqZ5wEjDA3U8egydDJ6BjMEO/FNa+GnmgbL
OtOhh6oOydjucAJ+ha+qEfM4o1AlpJi+ZDFiOFccjCHEPi5c2wKgT5LQJs3qYs0CsKxF0mxVk9Lr
76FBQbu13YRbFh4DYWcQE4e9MKdx9/fEy2vJ8lkxI5VZvBwf//Tfv2+JSSeD5DO3wMVSbfN6T+eB
yjLgSEuknmcM/bFsoEWpJqZmnQnJ6Iz08Er3t2PvJH3Hm2VgDVLVhVrPvZMSKUgEqqrOUK2LWSAq
aGQmsxCJb9dgL8gGka0N5GHCjAcufe8Dh/VHZaI8RJhJ01v9wWFBTu4wCD8uyq8vcmxZzslUY1bg
MgwM9Zk9FmcQ/6t0jPZ1WP6KTEedOJhvjCV9krAnpfqx++BdH56Tga8yo7/j4zXkD9noQVPc24y5
F3mMT1OSUhLF5stAOYXC53PMaLZiTj/qyqMGYleTKmD6tk5O+BhPuUNja8pt+B7Fc9aglh8NVjNV
5N+pnp09kj5MggPisbu6kZZzOqtuWmB/l9Umk8FPRs3sZPk7G8Q7uS9eYX3ltvehIG3zR885Bd2T
4dFQJ8kun4Inq0Zpng03tCR3ItzeIjXYp3a1tDrsBNFei73zVEfPXVot2aAZ+lTqlycQt2knVlU7
YS2VsO58V5cnWw0ulbfvmJmVDNxQsGdzJyc+W3jJBQPIHO34ukk4nlohXW0nvqiPrsaQwLQUU/xK
/O2yasSnndHZSgk28Q0YBa5HE7PAGTRvgGyGqv5eWuEq98qtmUBCywe6E3FwFk1z9mIFEq5cpoX8
AKqy6e1i2aj9WjTFXammN71NaIrXw9VSvVUBio9l4ShN7kzp9BfOMsfOyq5eph2QaeLjmhaFkS0Z
2hzdaWM0cu1lOWfjGqlusI+YBFi5siB79jRV3cnUQC1MMUnA2QFn+1yz0api/JfiVhivI/DxyiCw
Qm61MngWeonsIH4hJ2c78s32zLebEF5b5rImITEpNO0lDMVxSrVLgM4GmV96K+zwGLU53QoV/UXP
4DpC1OoTZfEzUG4lo3JSx/ynovnHMrETTYadke5WToZjO9V+NI0fgDprvxGA8ntMF2VyFXH85IEd
ciaPZoO6kEgNFKU5QTlcA3ZCTs4kgRwhmo8GGXuO2u8LEgqeMkLSIq/A0tTp7wW7v190lut36LQL
tbqkR3qpzF7wWUz6u9pzoagJkjwuxO8GU0MyNUtIpQ9EeT75CXFztMbRQRd+p9J9aohN88faW5m9
IOShfC+qaGDncu8iqE8ofY+lPdzNcQIXTDfLPQJU/NY97Qwy6tPJsHXhe7BjCsfSGn9FEMxYjo+K
kIeUJNn2ZZQdmfHlIerHG8ElkT+N9yzT3hvyA/yYqyTlbKRa/bOZ9Zwj+27JpfDEPvcj7HKakQik
O2DtwDX7MQ6KuaFCAGm6m2G1BrNt9O6xBd4Nvt9cxJx3SrTRGm11usS0yjRhIas92BaqPlHlnIkG
9Rq33rX3UAnB8sDVE+Jd6UCu13qJyrfVb7lKL9AhGcnx6KQHeb1nez04gdQ2Ou6JVQnsZNYH5U5T
maKcC8EBvK+Yq5npvja0c0KR3Xm0FQcmX7bCNRWrrAksb35PTIifUtcQnPSMlffXKe1vN8ZkyIA0
kkjFYqX8prtLwgXODldqI/5lP+ryaqe4/UXir8N6GVlNPnNyy5gzvAGTFjhrR6uIMsrpbbH/MGJq
WuRnNG6VfGZarMJtU2h+FxIKJuStnNJLkhr0UzgvYLYJ+3mhU7CqDCfwebeXzl0y3o1WlVuPzKvr
RYV5YxrNVV2QIN8kX1VGiskwmLRorUuIO3UzcMALAqWfR3X1bqTx3baWee6+RmqK1ifepEP4kxq5
63uEvM0eHRBJyRLBlQiUr4nzPxsnffreZN6SacSz2dlOpaPzH47Oq6l1ZI2iv0hVyuHVlrMNxgQD
LyrggLLUUquVfv0szdOdO3WGA0bq/sLea5e5H227d7BYH1I2v+bg2huFcMybM2A6LGyXAFB+bLvd
t2n5PYzGVZjthzdyv8cJlPC4+/Dart1ETr/KMjKzWm/cWg4C+HSYSdFsx20TdelDTb7nJlVBs2Yb
CrLOep7wTccoBmK2wj5iNtaY00AIT3CukKVjltsnOanWWcCi+P/ZgD7INQk5BJ/5jBYi6Ilsyzc4
oZBLTov4MuwCDARBwJFWz46PcJPpaUnhxdoU3W/pcJPRnkaCtM9aw8wWFfm6BMa+g4jDm8C5MBi1
3LhZqDyfX3GlWZu8Q5tWgUjkxTh54JWsoPhCBpegMLRuWUYESzJ7F70gsSuX3csENA17JH9X49zx
ea0sr4E9FKAxzCrjy9cCdo35R+lx7nWYoJN5Ovz/f9o0QajPrYI2CiEfc59S5wYhFuZziIqjzIqT
nXIcMJLrVmLuC9gbSJLqwluzKtunjfxAKpnUrD+VqzUAtIp3UizA1he/rs57IovvKUAaBnnk1nhV
vM6Xrz+r5MjSmYmlsYsWz9Loe/E6wZKyMtT8obS/tLd/R1AzZY3bG/j5qLFunFsY+20y7CA4n0ES
oTIrUUpqNqLDSBtvkRgOdKfugb8etg76ztYeX32MZigBr0k2BMc+68Y9gNN93ub5UTEPEmmjXQfu
ULMltsl3812hO4ij0/a7YJYdkQfYFGZ0xwzIcekNIDU0XFGK1c2zbxFsYaTg/5bPm71TveGRK7b4
s6ZzMXY/jYp5AXrd3hgpwu7UKNtzXvC2MPlFLWBn75pjsHsX/nbU2fnMmBtAdsxkVfhyfIyMXwPk
LA8Tawkt0N5yaBwnGfWPeapXZ1KxNSgdE+byPGLljMQ2ATIO4L/MWSJH7qPmkNT2kOnthCNX7afE
nUOEAxdrjIBDuUsKSVZBmZoCF0WEW+xrr/hX5c4Tu6b5NSqKIhQyeiewDy+WJ4ad0IiXNVvJvqXd
52pEAu3UywoTA1j2h5mJL6sRpeDLyN65M36PJHCh9NkBux2VED+a6UzPZ9jS3YQraLL6j1RglGdI
UbxBBlpVy2tWH4mafhNCFbt0wOw0wmJloAX2aPTKpVBNMHZ4+R6xth5OSvfCsm/WscWyXiQVYhWq
R3QaX6U56TfDE6s5u2tmzUcEF1Jm+mcxzw1HA627Vc9hO8ojasoV9wk7Glp/LOHVyYN+ZUxqPjRN
yYB8KgmTresAVQVXhvLyAxuIezrkinZOxldi0nSMQxPbjj18r3gX4JPLqZYw8z8aFMksvYopbPTp
vW3wEFnyO9WV8+QuIioxxgVNLrVM4ZFAMGF9YFc8MeoYnGOEyTAEK0p9+zpIi6MBljKSGdgKPT0N
Gg7r3EMwvOH2Q3N3yR1TfYIbeiwLbc8GWPsI2iHY6A4l4VzgsK8a62iZ3M54ie7CCH7sYJjXUD+2
bgt4OO26X64QUp3jSwJInAjeZFzPZQti0C7cUAyU5Y0Pbtbsn1KToZATf8azikLgyiP23ejMWX+N
E80izWMgVAi8EgnN0+8w55+FqdQpCoyLaTtG2E2wEerIbZ/j1kY1BLs2sXnGDFCVc9z/S8k1JYJu
EwzusPER42NbI6dsSIetMaErGJttkAHnTFtnP9YNqElEGXLkc8fUw2z3NSI2fdM0cbbLvYyAUv29
l5EfinjgdMmcW2wBm2I49tI51Hm9IoWKqaNaJ37/2xXuuMWWwqfqEKQ5egcvaIZj2cffSqb6ejhk
BcKN0vt2LHlqekUaYfKHmf8ISoFEvUln5k0a0roFf+9GXG9O4BVPtj5ksC3Ltan0j0bN+g1a6i5A
PtIHP1bLlT9UOSJ096mz3eQZlRWsXBx/nXx1ZHBKbPmZSg9pWf8ohyXLlYOHIxcfjSzsaRERFuHU
4JvJsBuR+fds8YfNNLOvLSBXt/T0A3LUYi2rPAijvL6302wjJrK+BBO+rqCfx6dzn1EK7oEnvzhd
5vG6ipPeClrJRoIRJjaMuvqBxGTA/No/U0uebUfbqUzcOa1upJWYYR+XxJv0D761mFaF81PPjN4t
2T0U1b+yaS7OJ99kzABgZZlEazhBap00PhyeS6/YaBjcw6zlKu5ZgmEE8So0Dugf1qwck80sKZKR
8r6ijDsVpveLzr3fVLbNHyQOhYIsAe1f2/cIyzcbqrdShxaTjwNfzwQZUwtsWIRx9uvg7nPLcf/i
gx+1itIPHsWsr6ypSY9Dl8anRCGAyqnfIlPT9mwttVuRc+nh+Npljmvu23nk/aVYiLV53M5YU+lH
3PoxwXhCgmXibSxsT6t0oh9tKlbOXWWCjEkxZXXIEQ6W3XxS4ZEtr4vxkJA8s05KQiSVVeG09qPb
OJU0TnZGmQEV6d2vGVoZLNYVgI6dVTZUHMFphjOjMuCQuXjJK63HPvfgmFiYPvEZfcpkOg1SZNd6
zP4yo/lubH+nxrFkPImkbehZtA2aMcHwsm3wHI8dC4UX8CD+UQgDWdz8LgwF4SqCxz6Pksb7q5nB
vTCEuCCJfI9czPQtq+y8vFg0DatgYGZWgTLpkvSr01lysuQH+qTDGolrLhM0XK5qJdARqoGEGKO1
pZ1Kt012QKxuFu7VDdk0f1IEMDhZSOlz44S53z50nQZIRRM3SkwWIFpyGnP9B20CIq24W4guMHVw
48qaVvST3JoPcyjp1yHGrbCkecp4jBgyOan/T4CZoWdgSxg3RdhPZrPtkPVuJkOovTkMDrsh+eky
1tq3zoEuZdrZRWS895m3m+J9FTfNB22WtyZHPHpMPS3aN3gHSi2DrFR7zVWbiHbn3ODVczDQx+5f
Kgir9xhgrHqf+cVQUsdNWh3sVCDB5BgZExpFN1MQ6YJ8r6/pc0icx+onU4BRzgHWMksciv7NTC3H
7IidlxXkzoPuq12tED5zLXFua/p2NgWHoJs+0Z0OKK1axnz1o9sHZJEJ/dFoi3vKzX9wOQO2QJ5x
mbKjATeWmYeytARxc9Y9rjuoUHFvvTgj+0OVdHROtYUbKXJepDNORzjHP+NUD4Skk8crd1EVf6Qq
e4qFfHFw4maw1rMxOzqW/5HM8TueYQyyTsZfN7QvvtMPi8dxNbjoIvwGy5xEh9jH1D0tUV7wG6Eq
pwbKQRx7IbJ/TOukFJPBkdE8TXpGsHhyAd2ySyxDC804/S4C7aGDIVIBbzKjxAthHMO288nmaHHf
+ZLgP8sVV1nJM/sbjPFOT+PQIj5YVvTRDBqNAV+z6pbSknwM3YxSMP3ztBWG9dBY2Ae95MWZ/Dd/
nAN2CJKbR/d3UdlfWn0ngkGBf+aBjecp3xCWzr7SKADGBIQPpz6CIcP9ievorXLzS66zva1rWAZO
523VPImVFrqZd80YO2INx5TmRFXImrPltQLs0KFcTSN1djCodBGdgyy8HXhtru1yrDd2gg5/tgn6
lbit8sDYz4sbkFMcTOsPtCgHnAG6yEkr3zp+r5EJbMDGrRVbm1qHDIkyJ7RMWeIGhW/I9AU+oHY0
sxHtbNp0JJQ2b6jV2BoaAWGUE1xZw1c4VV3/kHKq0iRVmA1mwq5z/VaWE4wRt8zCsdL9TbZcX46X
iH0R0c/qXUdx1G4qfVgIbRPypeoU2V11LXzzqC82h7zl+ncCNDmHGIEfDuOToxOpTIjnxKzRXO4R
dQb3vMakrYe+FDSbbvLkl3CILWMu1gjxQiI0qnMVmMWKRXVF/+t9qCYJ22DhlCbBWk5GeurLZw4R
joIYHg7aLVxJiz0n8Bn5FfF2uUV8EFVaBoS2s+gshaVOdULjwDwcX2p8RRy1t8ofTNUiLtqtmevb
duqulTSWjM380FU+7uLKCQneSVkecuOptL1nYpuVPcqvgPZKC4D9sFle+wMj6rzRzGXOyVBjBs45
kke17dlxrRKPXYDliL0RaPV2YnBLNRWhbiGb9aSG/JCUNiMPP0jPJqiEZIhCK0kXbSPL40EZl7bJ
nnsv4Rt35+4D91MAtnBH9FwSzuqRayY4xpq9t0mBWLl3P69eib69D/gEoGS9JbGxwaD3WhSuXHsR
aKOq945lXou9xqjVt3nTqAxjVrm4H8pq65YwZ33+YzFbdHsRbCgnHoNtOuUG42HLAEo0gehxJ3XF
YZQdproETes4EFbxrOe1+1EF+p9oKvbWaU9rtNwh/i1wUhACXqtWnkh/svlJUrFBZSKW2KbZtIc3
x8rS0G8QqUQjub29SH5G27yXhaBf7ci6Wbg1VZjgCVvZVvyZ1xP+akOQm2iStszDlIe6XOA4XXOw
03s6HyaWl63yniFnuyTQwtFq68wDEehSbjHT76sg3mU+WeRMNTAbY6jn9qmMLfM8HiL4N6nfMirk
vLQKTb+Z+vBPywIT6EtsAcpgGWtHObTP9GBPw8tU+/oOZYfJ9qp85QmBq9xLYufgsVDJDGxbkpXe
G9olwC74UI/CQ1nsnNyqvWHkw1yv03xM1rk1su/M5VKtpNase2idnClDFbapunkBDXpipGDIPfma
C+R8Mv+cHIpXTGLnyv4U0dVI6w9Gq9XRKN1fzytBbLAKpPjleWz6DVtnIj68JnT5uPTZ89e+QcdR
+CPFw4B+D7mIVTJYK1DgLAJ31l+N9oDC1l5hIDj4eoTOAsBFWCgJZzKq7U05VQ+M19EJde4/PXYe
MEUY51QYl2rC953FTRQm1qUZZpYhCAe2Og9GOyzzcOtZ6lhcJCi/YJrlcQ6OnbCGg6GG72EozaPE
AZHFIqyifkKebEw7fHoGqkKidHsXRpArM7Lnc4fstbi/1275ZrpVTFSC8TSY49lp8X5Ew/IrjibY
UxNlIHowadGPub1HgKLA28GisPLyjW8UT9o0XXovgJdyb+Ie4WvU5HjvPWQXy7HzbCqDYifD9GKZ
6b6QzanTEv/AohBNIAo9399xDLwBOtxoLYK8XrW894mxMxoGfjbwp6PP8y/SPtrE7nhNtPwTGym+
r6H5jmRHGcLZsBd59pbHmeJ755RLCe+ZoZZs4lHiWhxxggE3v4xxf2g9xw0/2kzPD05N3jPcO0mR
dRqN4Akt3kvVKDCvOdpvERpURCFy0HJL7Y6yhwN3dEmtdXjnI31exRZETNyq4O+Mqd/PcXM2sVOs
HMnNLhPX2TRec0GTs9Y8nJOFw9IIDznbjgABErPQ71IrgjNan5/ZSs9j43yJlPY2IKY6NBUIGZWO
HTah4lVEy7AHcSQzW4Au+cnApAyBa/7g6FAgKjWK80bsesZtRofkpsvyxcI4vyH8mrfsIg9DM57j
WFm7OoDdBWlsTwnx0Go3DJUvPb6LV0t0MJwDnj4nMt6KRJvWgoeJURPLfpQ5tWddOrYagZGUB1t6
DEfgn/i9F9NyOS82qi50fej3OD1x8C4u+6DoTry8zCnT5BeeIysRpUGytLIt9eWjniTbiWU17wqc
lEGhhvH4WCzP3MIB9/dt6z/N7fiBD/N5Zm9DT4tqHrqP5ovxoSYE1lSkaAcDw/s4d/46P78F6a+f
tV+zzPrnSOwHBF6kWxpsHTx5Y073gVfpNOUM20dfO1T2AwdWv9NYf1CNsetACLeFxjtu/u8DsF3V
QfOlwVvYQlA5pcJLHjU2wWRooEMq7TcRO7+oTekkTf8+LUnaMdiaFi7HQQ6O/cSqq2Zw9oM4DKJ7
hN63tR90eKBTX/8xxJiOiVWB4Y/qjLoAgOLQPY+uLci6B1LojNocuimkpsjCw2BXBvRsg7jvpCWW
fKDWL+p60ynNCicHJ4ENF8NjTBD7zZGw6GuWtNqhM86BgpU8+OVz7aFjIoQuaPz4cUgjvDmuB5cY
o2aZIexVTnYOaj06k67xyGCNQaoF48sJhg2+lPuoDdZhJBbqkvIF1qIe3/LICc6YiaVgKDRVpOZK
32dx04weoi71b/JavDAozCKV3YLEfxFwb1bjQGESUZiW7bQ2PIwU82j91LFJQC9D7Lo1d0NlP7Yl
R2JJEznOZUo1DJNoJjQkyIo/t+AydrwHiuw6HFz1JpiIQCcI7Zg84SmBFNfJGmwylOBVK4OL5uob
dzY91k0zV6Qe/UZ22twKeHkgrN9dOzc2wEfx2pDvyosgQEFVHiD1LHjUEvLkM7khGKzcmBnS2Kym
DTOijMEI+0XCtju2JGUVRppmhKbebFRh9Oce6g1PibFJAS2hhcUoJrqHLtKosjuA9kqjaCv7KjRk
9tZT7a+D0sdMGTsd3uT5uR4s2qeoIfujUbe4Uier9kjiYLMPmy70c5ZbfGCrZCi5/6rmTrO+jBWC
j9gs9gOGe3qZL6scsw2szxLeHLP6pPzyLcbgBUtXJM49xV0KLDGCg9qjjWchxxm3ljU1se4DOEZc
0m21iLkObb8EyOL8sMFzCfg9ucO8t4QIdoVbDevahoZVxSzHAI+/p02gdvlPGgCpx6z30nmoA3ES
n82e6mpm/qBbe7BaBmWzwKFqO59JCft9ns9JPoOVB3ciB1y5szeeo7g+gGxP9pM1o7HTYaEPeruU
oz7nQnzWNKAfw8SCqcTZuFaodFL2FWsTetMq8zCSJWPJ201EDRx4JOI1my/adUSK+AqziVopyxUO
yGrYeUX7M8LXw/5LfgM5AbAM1LOXAwrX6xiNdfLamc1PAvEirNz0yNo3Q9II4YD9rraa/WKTDwOO
5S4IyLa41zH2bMenUppcSw9lHPy1Y3yTZXJvPOlv+rm6tHXw7kYyXscMZqWQ+MgGnjnDrIudcPCJ
QUPNQ9Xqm2IqLhOT1DWKe278gKUqAtIBUu2ubWxId8HwVivxQeRFc8pNNW2C7Jqn2qUswNFMlcgP
TV/6a3Q9VJA1/xSZIn8Ncvlkoy9G+sPNOy7MeMxg1xRh6namLWfWNKEoKOOw7dPmwFQ8qrRtaUzR
0vEwUIU9t+6N5ofd+XJoGLTv0lgm8lA90vwY+9mR1A/Fv7nafFfruk0fhh6mQc560HO6/ayy5DIo
7y+2TZ870/5jLwBGiIxwTPAbvFT0VK0WbBKygEJoyxyV9D+tBuOnMc+zjg/FKr77acl52PS9FkKx
eRTLugNF8jN2OVLjs0ufmAfYGGsvKK922VLzol41GvNLG7PtoPylFnjpKnxg+tbmtJOkEKXjsCeB
6VGTLvRuMntt8MBrNqT7as5ZudEax+o+pAmsW+eod/youbZVxQtO8o2W2LsKHESJ0AFO6VEyXGda
dcxcuSds4VD5cbeBLunmL2Ofnlu/fplj/0o8/Z1YnTeogvQ16lhkm2wS0E9YFpIJQe1sH30/eijM
5gk8/UmfxKEf5XdOU9ihTaPG/IFKaO9qvX12C+ayJhaj6rz8ueU77MrkLD1I/nhqcj3956GES7wC
gb2OuDnIP5XLXySn90ZYL4BR0XBAiVDW9DLiepLM2VVOiVLNb05gvARkFK+mqvkl22NfGdMzCsMn
PYhfSSV46Of33GrOvlE9Su2jtYKz65Y3vaj+LNMgfKnnNS7WOkaviPEyu+NsSK6aN51cgSPO1sMM
dTU6vKdxjt5BrXQ4aVOV//8pFgvyzJGE97inFpO7nm/zBD6q2b6YI8zCNt3zqVwi/PMV5gmtuqOH
CDlSHqFVg2K8QYXbV+1wtHHQRzXGJRKAzKD/zr3msHwfKJsuARaIkXwQZGqA9ut32TmMypp9UtQ/
o8Uy368RRnVgJXDtTax35/pSlvWBrCZw38mjXzMAc7GCVoP/Aqz1afStTW+k0MhxF+uw7ob4p0jo
rG1z7dnOKQ5cgBFc+w7frMydHMwCagRNF7egJESO35ATdI+Wiwg596qncjbPyOUSN3suYu082K5J
NF/BGDu7lg3La4gsD0FaXEfThKCEL92Y8A8kxyZlrM2vKOn48XplANwdngsTV6vI7JcFCTFYBJ7/
ciqcEte/DrxSGEGIxqa4g4HJ/WP5+J78Ieyr4YGL5tMbtWMpqsvMbCudExQx3cdcWg/Cv/K5nPLE
fTCq4CrN4aenWarm/jSAWuhwFvmLtVvd3JZBrxMz8u3XLjKoyuYpiUdUSWFDByV0RfKbeDX7+Wp7
pJA56VZi9kg6cahfCqt4GWK5n23jTdkHqxR/+VJWTNY+Y2jKyjMIWC3lziFBsyD9x6gaL4k1gSCw
HyKj1JeN45rSnIWngNi4zNFZiOP2pdJOJw2wghjXDXPslVVFFSvIjmEAKtLchE+tH5oMFed8EHOE
M6FI1o1kA1BGxdpsPuaC2VkV5O6hG3pOSV6tw9hPxnEpQqw6/ejEl1I9+jAfoTOQF2pp/Ycojk8n
RZ/CCjTPbcLwqD0TT9+rxdtYRs3NqW8wmh/qbNzS7V9brTiXTnmLUZB2WWhZGZvVuL8Bm3VaaycU
EGHTuUyWwTrdu6e2eez9/jo61RNci88ICRpqlBVxHDt60j0M82xlMi4loW+l25hm2INlNCOoS1wi
X2LKk+Wv8z3xgVG+CqxDOxs7b6qvk9a82IF1WWSteBuCg/CDFTicyQcJqMsfZTvPsTZcLH/j8QO1
lnxtK+aSRLGPSl77VrDGKdEOmaSUGsa9MJp9R6yDkk+szkLcQZ9mx70cVdGfWOZrYwkUv56pTGkv
K+uJQf9qaKsHEoSvqVYdNF6Mqe8utpaeI1486Gr0CAguCvNWJkiiCtjNdrpNW+OSGyivoalUnCde
GbDzr38SFpCM+iNonjS+yUlozpsYLFC47R5K0oWeGWnW2u/4OKIB0wmZGgET2uVDyHprXwAqn1i2
0PquET1ykxuQvdBC8BnkA4I6vjXfOg0BBtI2nTGqe8yI3E+NZC8s3W32gQgeGSN+duSFbAn4nNma
LcPn15ifT8/G3ZB5jxy7z6ZjHHxIXYbphuDzUCOGzmRx1mLHyK0LKXGHsgdfqqeXtrrVuv/nK0nn
P+ZrI9Epoqhb3YIseOy3mXn12+nckb5yYPhGrGrSPhEmhIG6zatdnr5mrAQ3SdCba2kXWytfHB5m
W+8c16LsYi3VB623UqyQ1nPQvPuxwM5DilnoGPXdzVhWiwyRE1PS4U2U7q0etUeIeHlOW5GDJVy1
0wiy9J2Bx6UPBqKM+EJS/ZomvImm5P1nYCM9oDWauhFEq60hWXKzG96whsoZeYd5esyHTt8IrcXl
o8x7N5uPugFyguJFbKNSNStjoFuoFeR2KdVzYsxfk1gCvXtMBWVE/TwSU83/ZoC5hhp9nl5usRhx
NWjKQa4i/bXJJFr3rT/p0QXww2ngD3hPHStwNn2qvSc53DPHTk4mG4aiPRMoiYikeFKu4/L8zlCO
Z304IFji92Cm5MWoGRevXbC+zr+MBoMLslfAC6lnY/WJ+ptpyps+WmpNuKcHhXtryf6XsfWNRCxt
nqyLqZ4HnpBQWBoT+w5pt8UYPJnSFca9+DjVjKli73sAubpKG/jwZgN/3JMObnIws3U6nlTtZnem
aLve7l5brz0B+B7WtkUHItPZYPFJ2Eed+V8JXqaVo+ZFSlvHANbaa1FibyZsF/gqkHyzYusOuX6l
3z3hfHae8UHfCho2z5qjr64FWbIrVzTXMU/EVsj6yQoWPqoPubU0gg/f6v8ttNUn3TnoRLVRBzJZ
JX3g18Q1dom68gHm0CtqtFvVzLTfbvQ3AYnPZgE+TtBLjtk/Ur3wDpIZir6f2nV4n6MO8A4tWwOj
aun3dpEIqh0IVqSDnXdO7evYLd5IBb1KxP7WMugCmxaiKgQBAhaMdj1maX0u0/4YpYgFBpY1qxYL
FS6tltAwfrUbcpJYaiYgGLL47jWQdU0XdjX0KLinYRQgzKWEr43yzzHS386N4p1vV2CQVH+TTj4d
SVX4G/hK66wj5Vna2SWeOQZsnSm4S34J90L8WdbcYgy2b+xbqrXM5L+4LtAPa+6PmWk1cjb5QCix
sx0abt5WChJP8mtKn7LvaDbWbRfbGw0T0hb3dckD5R6l4eVw2PMbtoezpIlgu2k9sGuLj3hBoRmn
f45mE93+6WumPCy1On5HMMeNt+mpW48NHvzVmCH1q5hdX/UUMn+B9IoNxU39L5xT+s6Q8NysYzTT
nsZgFvcWCv2zWRgvA64y5jJ4VLuGo8RXGgkIpb1xJn2r99GwSSQfXEn9KJ1qg0hTEQEQ0zv27YFE
Cfrn+h9zvTXkmC/ZuXHYpUVNEckmDCtzsZ3YaCSlBVanLT/5xY8b0A+PYg4ywlMjTOdYBGOkKOgF
EYpbEObwuREjxvlNKXRtZLTz4KKCyX8lD9nYpeXaKYynwYCn2IlhC7sA9g6qow23OHd9OfsrR+PM
S9382umXsUkWVqUJIXDt2PVL4LYV8XCe3EEKy6HojPiPOZBpTit3bRocNraRb62ir56k+sppWtYq
aduN1+DMrl3WRNagvSHuP1rW6OxtE218lf+QuJB8oaw7cQAtJXisY/4m1iBWLGeY6rJnRR6HmggU
t2O4qKD5UWFilY+AZEDsVIzpI5eVmuum0yZT4xrdYoierTknggOI8PFPp3Bf/b46E0wt3kxHvWEj
41kd/OyiVyWhiGzj1WSbIcO0aqU8KCOp7T5a7AV3dofyWjXkjE+PU0Zed5bbMZz1gZkf2iFc/cEk
YYsj3mO0f7aUtLZV/MXVa4U9Y4R3vSjfbb0mj2Ao93ZCctRkusWmzM3PpunwfQcbzG/9OdlZSceW
ITHf3U7eS5sNcTyVF6EBtlJ9bbLEwSWfmpm50w0jCTWRb+uJ1+F/Sx4BxHr2j/xHcz3kQb/xRHTW
KyJdps7Q3kaPxYyhRHfOD4JV9LoU3lW19ksJw3G6JT1XltR81sGDaA7YtzZKufl+1OxdbOhggmw2
tqiaHaeAvTE6j3y9pxhDAx3vK0iX72bJ4CK4npFC56O6cqdnxOiwGOKIa3cCk1X43HH5S9L7TwzA
u7K7NZJNjj2P75k+oeintvY6IsBo1x85pF8gCzxFRSA2VcHDM01PucASLsfyCqTonpbEFcERlbjr
VnHpca2bcIwiNApuj7pvth/pic+jXW+Fr33EQZCtzbyAetKN0H5cGldXXEQpyLqC990tevbGzj9w
FPwu3QY6q52H8DJV/kOF/mQ1jin5Ge2lMP1v3xj/Cv3dKyW7j2HrBswQ+8tQVVyJPfgCBTaJedVR
DagXRzwb8YjYplik/m2PmooIxjJ6cCBop9YE3j+5IlNhvvjppdZrS6PAHER7rpbo9LR8RYF2ZeJ/
Lpzmse3PXc7IaMiKA2gtu9n7g9yS8PawTC8aNomTuhmNcyklZ3dEchhaz7muL8sXbKIxTDyNcNH2
iTHnualcvL6YIVSnn+Y+3qCYemsD4y91b9iv3lONQ1xARKRqNJ973b8jPGP3I1IYARHsth59IaIn
ON3F/OS5J+xjL4YefKsStqNlX4A3XDJrxnzyGUw4R4ggDDz9S0+yr8Yyt3YVvUYJAtgawi4l5FPm
iG9CnFAfie4X1dOz1vqhRC8xNe1VEITVMEFDd8OCtVaf9lxexsl9aBd+Tq6D78GXlP5Cv1/cCMuw
Kqu+OyVvZeA/YQSJVyGKth+maTyJZfELlr8Ms/TH51sy5RLEM6KMHwJ2+eO/HEcXd2tzK+diDwti
ZbbVGanKAfUbrDczVAG+4UAtuBKez07Ps5B4KVAPlTiQs3EjDI00+KHWnljKArZw7zHQrSCbQ1Cr
zzAgXvFbnVnvs3ybXsSkGFloa6khxXT1u25gntDz+VNrf9H4radU7W2jeJsYh0WfRsyQsXLoeWIz
YwgI0s51W24Fu/1oE9hkXcq5o3b9UmeO7tlri0czYTjlcYUZkgzIz0n3r1VW/vq586NqrK4ZEvYq
O/VJ3+5gLP0MiklakTg3J4lJA3Be41LcvZS1nwjY95f2rZbOb5nnrygu3qvm4Hf5vcb5w/pV/6oa
sS766AXtnE8w5vxbC/lQCOT8Ux3/wdLd94ENPwUoRevPr1bnkh7xUnBjrGg3ajSYDE8Z9vs8zk1r
sNHon0akn06X33AHqnBKk9eh8vFozmgFpl8JLausTHDKWrqPTfNR9gvOB5F2QjfSU7WvkEbu3CJ5
rXNKalFGr0lu/1qwlg0/2vmg/JSOFtrusQ7lqboGJtACPuyxDhRBGQZOkDZ4D+LqA9RXmonNRDAY
oqZ7kqC0WL5WAqU4oI6ufQ6QzHbH9TCyukyD6OLE/wKTLZPzP8zOHfcTnJENAAPyhsyFnhEYq+YO
Wv5ZOQj2DBD/JVPpDnkQLoCGF451TYRIUOj0e1XJCRLTlqZ0CIuqi8ajvoN0Po8FbbyXol7XuCex
nBKnXlvPdvwfY2ey5DiSZdlfCYl1IwuAAlCgpDIXxnk0kkYbPDYQH8wxzzO+vo/SozMyq0RKekMx
kHS6GQlCn7537r3hawalkkZ827LW7Ra11zBc418GyZ3th4F4C+ihiymKLAtg1KiCD74gt7FLTsJO
LU4F3oHU8W4aGHqko7sK6+Igi2St4bTbW3wHsYg7R2m7yhpFWtoYxoUx7zvVs97SncDM9VarYYph
yXUvkz9wNl64If+j8PExmedp1ds463Uxo9Sg/poTyLkgO/BnJ72NEZtfpsT8sIrqtUrCZc8fuBAD
YqY03uBycQRRNkCaoi8h7TZ+t4H3TDN3ZsBcMNa9I7vK2xh2oBFajhuT/ToGezuOvuQy/5R6+L1N
p73RlM+BHF6WVaPoMSpalGS8N7kP3981wDgt6AXmU0+DRB/YCEzXPD+CvQq3LOZowrTymmH7TgiU
/WSUVshwgrUSI9LJQcAqBSvA0NKucN64rrzReroEAQNZz4PgjznZ+qHZZnn16o3NIpJYkpqVUix5
1CWehsuMEOc42IaFfNe87EvUZ5LOKH/qwLvLWN6oAAw7Q/vQEyr2FhNDK//0amVbwQrPIveaVxMC
RVhgWW8dbWUYGhbg+WmIOknuQkSzAGudUB/f59x8l2N1jWktVqQr6LFDs6UqjSfNVnnXYsGq8VEm
hNk6E9xLCuNlCuMnoA2bJfzVLGaFT25kHnowzj6m9TkVHxE5MJD3Fyew0Y/VwQ2vCwQNTIK8Qe6n
EqwkGtiaPvVRcykC7Vs46YxYjIu054tnJwfNWVlF9hyX8Wlskud+0LHNyNclXlGTmG6tgTVI636b
YwC4MAr2yVA/1zZ77Dqdj1aAM0M3FC+BjjmeuQoK58ccdANWbsgkQ8kerMHbCjcDeJMbXmCnPnN+
epZ5TnLrzQz6N3fQjoCVK/CrlVaWd5thuWkN997CwYsWb1q2FzZbAGxD93WQO2vIrpM+3HQt2DKd
ZsnkrK1YjsiQ7Uw+sYkTPrIYjR2SmRmvB+HMqDTRMvp3872Jq51e1DBP/dYs9lzob15PwV83DBO6
+ljG5XOlbLSiCBf/Bg/ogjgO9Fnpq+m5P9vY/qOOtLtXfEtCkF8rvQVFfwkjf+uP4kqff52N8xKS
Z2WLbhk2yie3oaojxyD9NOroE3uEAKdJ+w8mrxvLnFe0uu8lgdrWwS2zi4lK6GnAGcnuEUPWxbQk
bRB2uP8MNU8ptZyP0pUHX+ZrFywRCHOf2sVmYN8UQuiPTXmNy+m5ygocF4aQZWThM06vtIBxB2fz
fEpo+Dte/BES0f6UNfpqRiHH+dNiY8nY5cY3vnqyTaw4bWufFdNVOPIwJHT1WmIQmtm9W5N1Tg3n
Hjv6xg2tV6JZvsXCQkTUvzFoolCzcATsNXtLWb0x2+rW8cePJZdOy9XPDrs4s1WSZ+9U45KC31JG
yp+WfHQYqLQCSJevVlZmJ9kROyEle/CZwYx3gfKFdWsrrlDa69Rb96oIX/2YAassBbYRfFBjv6Md
BR0srzpBTq8QPYgmagubX3hGnGNof/gtA720epFhuwlzsC4ubeXSjrrPGUfzrTY2b2EhzEXZA/TY
FT54XaxtnDi6zzXugd3sks3kzJtm8J9NGdQ7MuW2VZ7SvffTbM1E9RZPiKhGJldE48TiUANZmOVg
fLMKw32yynDn662/ZIRo8Wtr1abqN0Kz4mWUVuHdCrvwGUr79DhysT54yS50m4/Cnu2TKH8O/Rjc
nUa22BSRffE4bH2U1g02RFy+0uAuW1QcuSRkETN7PfLIMra0F4BNnR2E3e7joeGwaqZNHWIu3M5f
nKCr9tY/bzyuaaspwxlQ8z78DHznr8ceT0X6Ci3Wq7xoPCX+/KfBFHHnX8ePh7sQe5sRz/oYhQG9
4brc27bLDYM/Ir/lm1/nrGpaieUzpFyJ3Ysyf1bPa/2WjUIKulGZY7F/3LgEju1GknVVz4Qmaohj
zJ5ctnqPwv7Pm1/3YW4MRzJsH/c/7vr1Lx7HVAPpEstj3pDRRZ7/rw89XldEsHRzgbk+1choUcUN
TEdf0hh7pZrUF8MQP2iir2WRk6Uwme5WxwgBv06PYexz19eg5hWavZ5t2aL3xh7rJGQwTlsfcZEB
xUoZMLvfGzZeh9qMy0MK27/A0xir8hc58Y1mbhmz8qluMLVHjKMW3SVrR6c5Xra5ds3cYFr6oQf8
R37AUnYw93FTNOuObuuNWIzvWjntxTAkQCd0qTyC0w4RsSrHLPQYNWvaClI2Pgxklh7auASZ4x9H
5PHRbyTjZXbWfL9rFGFcV6vpnRzDfjmpRtPEWHETIUjbhF2D5HPmOhnQjGlwgitnNkQmMzcYWOKL
jIPZ01zQldJQJzouhR/dlAPz2VI61SqQCgHtRIRDFMyhDHD7Sex8PZUmCJ7yXYVxmHZpNw5LWjSQ
Fx7ijTHKXqIGdU5b0oIyGpkuKy46RypqizOmNivzjDUsgiij+kikUR4lKQxHdyKSUGNPEZAsdAHW
M84jc1ZpT/KjqeiW2e8j9r4Xaiht48HUsSMu3FOeO2z4GzxMVeAzGWpWs05GBtuuMILz2IY/8C9k
CmmNW85Lcv0ihj1p2+oX7L68VYmKGTGVjqkMzYylY8b5XftociMKET1CN+HbxScSEZPEW7BqrNBd
2MrNo57IRh1sedDb3tloxMvuS8vwD14g3XU12OmeYcgWS4/oEAszW7o1Wd/e4AYkHzDBmmJAMJB+
ytvUcb/GwBpTe+QDO5aeUb6RN8QOJSziXUOwhGZknCrK7cXJGH1AUvilnR7xHIRHGiYDYRvSGDuZ
861LGfHhmF8z5s09cWG3Wqude+OXy6kpwlvXaPZdShjAlgiqTNefqcra18DXnvRypSf0TcaIKXRh
hQGiG2QANV0c6sKmhp3BmtU3nGIbGnZ20criVfzAU187GYXw5qc2EfwYWR8Ou8qJlr4tGMoRilP2
T6J0nOPoAV6bXiI3+pBiIWeVLrzpqC0iM8nBEph0+EWTrLOaobM9BxRsuhvfHPFIMol/ZtIi1dnF
9oD9OpEmxmi/+MXMeiQyA3CAwxnB9iYMVW4QyeQvnZWal1n2q8eDcRu9c24FR3xsv0T5bH+VTOY5
rZ2YySwt0dQgYM5npHqlc/2N9grfLCKYT0MQB6+kHOQLpynl7nHIgFpDUGU5q4k1ma1HQe6am0yH
yh3O7lwQSsu16wmd0fRHSKHONWO69Wb8DqbPR+OO08dQYvvoEIxlBgTcujbwC3qOOi2vfl/oh0Ho
J/oF/SHR4v7w+IkpOFcy8OgyisVrQy7Oa+y8Z9RIyWwKaiwiRildf6Q9Q+YIbuOcSLsgEqeyCdYT
clcPbONqf1pYZpq/PF4lxkfvcaSVxIJpbIdW2oAJj4bu6uXxU94U6a+fNE2zllIC0U924awnB0JU
uEzNsHdNWYrz4U2yT/fC4aoFWfxDQYsTORjvaLIRXQh92xuFeerVOHgq5ozLiUYIuz0XwA8AM6gy
7haexhhLGcYXbWT3h4GmTUqG6dHI8d6c2qivnRW+14VTHTQbT5ZQGbPMcfLrrtKs7eVACY+dA7Tx
0pKTcXjc2GLKD1a/cYOBOiCAsffyrnqGjRu2WkCc8KCZ5YJILPGamxM/BXp0oQPdMVzCRIVONiIg
4zUMJa3wVKZrI2ZEZI+xvhpClEMhfelVr0E52GmLw/kcVkpzwGw8Pw5eG999tw8PXY1EqVafnpRs
ntuO7ZsAu1mMqYXvGzLS74gH/AU79urg9alagK9+mCYn3R74arQyRkxXW1vRKOvhxll1GejEoOUA
d05/ymSjX1MVRa7kx73u3AsSzp60np5VQtqprUU42rJdCLy5eTZR6mwLm88iooGUBdFVt0xnUxPU
sRO9c7Ysbbw48S6KxousZ/Ojy6gQg7bpF12FQWpqeQH2LCRcWzAda91nPh/YfbqNSlt/0wW6LaYo
86EaLX3TkKFBELStr0ko1RlD6prG364ZFAzIlFyMb69xVacr201IaaJSxIOy8w9N1uFL7pk0sgIv
rNaoDxFUe365Canx372hXSdSdC+GS2RoOSLnfdwNWk1ssaBJaFXpez1M8WbOs2BdxTNfu5i4IOYP
V21Ix+954/76IfjXe3LHPGe931+7VkU7+ChA0NB96/vRgekFWHnKVPGjnL9WdZ6PW8jLeVv1o3YJ
Wtb9Oiunb4Czi2KGzIFD/9k2Wn22MrG3o9w6jS6zwZ40pkWFPGI5FBVecISSbZBhj8tax4A8Yn6O
whRy2cIupqkZ9+nCEbjBpO7eT7VqZdGg/lpQPgxe+U3D7JjtpOo7OXRqXXq0d6cdLVKMaAPHykGr
KGvanflXJCrrjHCsvRTWDLyBw9yCoTIhin2mo/9q223QEaiqjvowJjy1LmgJKLnrmNbD2pc9OE9Z
1UcjQnNqu8cOzS3evAL/cKbecx+R65oNYjkbBOn22ho5iYlkw50XuH0A/Ki8uLlnCACLuHSLrPvh
RdOPqdOyj8KlZ5NrgbhRpQsuiYl2Uj1nWrr+OnctbZX7Gh0SNlBOHfTfOnvYTIrCGnpUXZUYDkxQ
9FNm6NzYhXF6HE5SoDwyAmDKOT62PmOOvqhf7AZF60SX/nGkz/BaWaJRFNs+LTpgEZ1JAtG2WbIv
2zBelMK5+04F7ImEAL0bHs6PQ3wswhWTMczZmCI1JP2gmNdKDHtrlTjI1cBK5G40fX+Db32qgmkG
ssj0O26qyrogqbHD1Jp16aGoMMsqXPkxJm8j1k1HtKfZmjqqFOMOsyiiqPkQFn5vuIxsKSGorZ88
24fLI7lrOfR2vjPnMl/aTuX+ASyOo03j3KVZtYhqdLRCnh1ve14V+mEbjXH36ZsCiz/XMo+ort7H
oeoPZm4DaM5Ce4f5V9nuIFk0H4OPEVNeU+c8EoFTXsH8XzBKCD4sP6u2xuhSk6rouoalHZPAUOdt
CLfERVa3kDncLSfOZd1Yfrh83Pe4QeDCuEW30n2snhIAEuwsw6XnT3OuUuplduzhiwkEAR+Empqa
uzoEDdMQtq9sgZmCQqEE7auD0/4ptpBbDZV3qAKM3P0845Jo0i7I52xeplYjLl1uT3QtkbXwLXFZ
7IzAYnM6vgss7VeS3ujFxCzikkhaeUhGn6zBcn9QlbXvvV6YbP4j5+R041K3MREY41K8cymlEckf
cfYHrXuDbZwCtRsdgq9h6zJmNSlK66jRdrZA6TUG2GRMICWrWGvT40TPezlIcnNKj+bFwKxm3ZJr
vMaVU14C5JD8tozrKC4qO8+wIHCNgxxmonOzribBHBNoZgFQuD0EdA2HvI5NNMr+NOs4PPC+ebmM
1i1E8bfIDINTO00/jVymJ6tmNwsNtLZd6J24iKcXv4Em1qbsKjoCradM7lDwcQ2uZa9zxaHxGw6Q
fbGgYTbgseJEQlv3wVicGTzMO7pBLxgTtRfMEAQGMswW5s768CgFv/ja9Bz6CdY7LfKmZujanddK
nBX6aVqyPyM4uZP51phFuWH/fCeEs8PUOM+YIRu4z+BcVJwf/xWeaHhky1CsH4Wn6XXf4g79BCVu
emgrdj1tU0UfppUdOtGXV+nTWG7Q3W4rcCa9msTFa1hNZCYOzGposDgYY7bh8F2Xk7+Fc/gq8mw8
oQYgcTgz10FKwGgp9DetHYJt4vunZGS+ScbqufyR4bzkM8u+CYojctK1S2ivcPpNPjusj7oYUUkz
4IU5ybp5Fl64a8Ol7xIG+BTp8UZrXVLkCKsJCqROVkehZLe1+xZ0ZIgy9mw29owX+TQ4R0ZK2Uoj
BXQzGPaK3eGrtGTxUo5DsULjmu/GVHVGGMVPFA+mSFGVx5i1DEFmb91q7PG+0KwVUhL2o4MvTuxs
ybrC526ResRoYzO/1aISr8TOmE5D7WzmupounbHHRBfOmiaO2REnmlawXEU6oeJRGxNcYuhQ1eN9
DAcgp9AK13XdrmerJ/pNp0J29ESpnIvprKYsuS5eTYV2lj2jwhCTfJxCLqUV0WyErEGxrjWHugZz
bdLcXc7TYGwpT2jgu9FzHdZconQl5U3Qucjai7AABoaU9GqPY00UTy5ITIuaZmV4RrTEIp1WBFYv
y2pK5GrMw/EkigTbCDJmWEtsefUS75QVlMlmWRKaPUOI5uO4YQgeH4U/NEAPCtXH/uRd4ItmlmZ6
km2Two0xj6pkKveN7SIQmMXei6xbiznH6XEjpZccsAq3DiNb065jA2FBMy4cD/95HexmqRfoadrM
5atIeFEmy2PpRPVLzTnXK+6nqDUwB/yblqyq8SpFDvKVla3PivWQ92zbWoQybR4PMB3pGt2RsRru
PwibF2e/e2sSWkSrwmrCL3hGfjEwcFhgtRSthirM72LGUsWMzXkzOSTalW51mIz2W++jfysaFsxM
3VhcOrQ+4cPRSOAI9BBJbeI0G0ayWBR4mf4WyVaeGPm6J0em2aLNem+JP2F9ZBNSHzWRuavQIWyM
rKP8NnqMTnRWEVtdVYse1cfjNR83Vmn+wQy4JHSESy8m1wRhpIc0njWAdbamwxg5B3Jw1jNowSrQ
mmFZdw1ful4fD4hXcSUpN9rgJKfcXBNb9FaL7I2qJ7rrhXSfZIEge4CM6zxBd33uoqs3hObGjszh
MGXFHjE37uaVIdEBpjNsnaCyNtx5F8ejf8JF9EvQixGHpbbZ0QKR76E5nQjQUBDoDCJq5McKDQSV
03x93JRW59C7Ds/tYEXXAj0206VLNHXZRdjLLHDETnTBH/0kstPjBsgJSQKZYmjAoeOJ3RnXecwu
GolltnVa/413MTlSJWEJS4nyVIDhDnOVn5O0GDchTkeL2SjDS2Tp886pOet652pwdr/FYMELnG6Y
oaHTWSc5koZqxFjZylos392M/w710gYexTojWYQtJusxmKxDFMCjmsXIeBHM+Ln6VtAIPNUN8eqO
wAApsUWwKaXR7rqRNAveUjrpSbvyWv2lQ8m2Fv44bASJl+syrz8ymYUoQWsYyTA+221FXZk8+VYS
nIPBetNJIVoZo0b7ajSqM2xQsg+nTWIIc2fldGRhJ+pNHvXmqnCS75xj2d6iT0wP+dXXCIbtRlS9
ej9zdbSSvTVDRzehcBbkwIFoyCreoHC196ZuxissPrIlBm4mw0tv+hB1/IrjY78bR035RgzIPFEu
dBi/nOx0/hitpKSmmZqlLzNiMF0MDGDfK+Sy3YG+nXGdpe3th7q8BT0Rr+Y0OhsvcE+oaIajNmrN
jqAeRHPC13DM5uJZun2whSdJFhWaba3QhmvWVK9mhENXirR+LQVLwGQCQ6MtQWZpYEmRx2I/9UmJ
w5s+vrW999SzXC9biprVyJp60ayyWpShx2BX1p8osoab70yQDFFUzs/N2K27mYopTy12hqgqWuK1
VqYrvzjgsc8Iykg76lZdjJsJ/Z899qLySdZ9vY6QQgdl2OwBK2Yv2g04kz7p2gmH90M2UI2ZQ4Gj
ofWh+YhGgbxUJFOMXzEoywIWQL9WXqbyEP3mOapT2rtJgVPOQPhJX7g30lEIHWL2jbeGCYTmSO9I
KDuTPGYRgHEiPM7QuPV0zvPYuApGnjgwpEeDlB9RacbRrooPzEWjTdAVGxCwc2/1xqnSG94i7Eiv
aPme7ea5CzDGb1o87Kemfw6c58wBgB1jC5WGj+sJVGS70lScLrY02sGgm1Rkx8dFzWu7w1DN2Pmq
CqHKVfYC+7UtticvbTZlR+n9wOYxPjwOxq4kgUq31vqIqyt7wEPE+byL7Ebu0kx8733UYpVrrDoH
Hjpm/LAYXC3cULNWJ5hf7ynNoPZVFG5YGy0IFwYIBg2WXZ6BZAxZPD9Fo4g+NIsySYs5w9Fn5Lc+
D5aU0tp3S1/kc+7tU2yVf/XqNC/3ds7cn0wsugCbcdaFQuJzKploKdub2WydbzWuZWYnjqMyfxKJ
uFb98IdT0VkoQitY0QqGdhE0HeJd0ZE6UKrKjQz1BUPDeen2Vb7MAKCRJiz9WMNLKRzDtTZwBmcE
1ndDvmB4OCBD94A2m52Mp2iVo7yN42NG5+7K3iPE4EQWKxAFVjamMUTeT95xKErSFFsF6iXtftTn
7KB7kHeP9Zmo7M0ghaBjUbO4Rsm4afsSZ8ZpGHbSZSDQ+LKEMnPyD1aOo2CezfQvPehqURdMsxeO
JFM5MntxgCpiRJRAAWipDTVTm/aOxtzFiOvuLFoNZVZaBmzVyKBE/tysPKclxzTDVTs0e+RE2jKh
/bYvsgLbs1c5Bxvsu6pL27URLdnsNrKtwuGP8OIqoYvu58l6ykrksGE7wW9VeKTGfhEsuj55b8eE
bmCNeVyEQWVaMLpJUZPRo0XdNmTQeXSMdkFNfRexB0Uoz1QSw6BnT+uvzJ+LXeSG9yCAxm58n7Zf
Ze16P8IWa6JfoaVZgUwpbDGbqg7QwwZu6MbFNUt330E6rvvUFcsqzuNVS4L7HpgEWUXfWphikqXQ
2fAkYzifaRLGl4Hp6WiylxoDzPYw03ku8rHb9Wr9aMd+75Y1DXYfA+XK1UkKUR+hG8/Olnil9ZwG
7cHIvj5KmEHe5wEzaXPMNmT6bDtnkms55GLDEB78289+xCVmvZPuvWDQgZOdLHYlxZ0hJ6QJMwp9
RigN12PyF/1cGeJvx8glTgo1/hpb8XBlVR4sNsDO0jEK7zmg8j1aUbCuezM8DjiXIJicbDYIHoa0
quEtPXZDg5H6J63fOTrb7Q6N7xJSYTpMxzEsvYs+ffL9mNBglCdXhs6B9iIKNJtQ0xZTiRUjP0RX
NKADDFi6XVwz+n/0EYOSQU2Td18ErLDjj/kpNInj+HVjyHE5tvBCsz2ds9rrdo7nGqfA079mA+oM
i9E4TlSt5JMp/J1RYxFmMpx4LtmJs97StDWQvGNgQ8j1o9yiAmt3sQPQ4gZEMkcBYxwGI+1OY6rz
pEWE1uG7DW8m2SCrZVrI964qp6PpjFdTI80VNr5eyKq0zgxerXMn8AUn4ZXOB/4sm2Ym3MdJh+qS
KxejObvBvY3Hx7UNUZ0tZPT0+2//8Y//+o/v438GnwWOD8x18uYf/8Xx94KciSgI2/92+I97QSsr
e/ybfz7n3//FP07Rd1pWxc/2f33W5rM4f80+m//+JPXb/POV+d///O2WX9uv/3awyrFUna7dZz3d
PhvQ3sdvwd+hnvn/++Bvn49XuU/l599//150Ofv12ydRGfnvfz60+/H33w3TeLxRv94n9fp/Pqj+
gL//vqu/Jv/j6Z/g1n//3XL/5hiep0shPcPWhccLDZ/qEeH+zWNWKlxXdwzbFJb1+2/Iv9uQh+Tf
hHR1Sxdo8kxd6uL335qiUw+Z3t94Ogw7ogrPc3TP+v3//dn/9vH99XH+llPtFhE1s3ph4fz+W/nr
c1Z/GMeexdTZNYWkmDGEoR7//vUW5QHPN/5PSkDWQEcvX0KILVrL9y99M6416qzT7HZojOsUURzu
7BPSWG2kLJXXYWzLlVNbyR01Era/hnuQXVg895jRrnURi11gmzZQB/Lp1O6eNDP2iVPCAksmfr6T
rYUxl6VXNw+EiwtxZP3gAjfBUHxacBqoz/vXmiYEg0HZYt/G8HeeuvG5CXRnkdENfWmn4jnNpvPs
B91Ha9YsOQY9DwIlz8H8HAnD2AfACluPxtFMNtuqLNz4YLYWfQ1cHs4kc2yMSNCKT+A/cg+i3W4E
fjS+4HIFdrsm6yp+zbCu0Mie/dFnHbI/3X5Pa/9QYPvF9bKlqMbC5GZoYXATzKtWdLPJNPGaBFez
6RUj+H4vc6de1eiIv/bNLok8+w+NHKclmoFXJ4hrJYFMr3aXvhiEkB86WiobKlZii90+u1bqQaf+
YYSGyVC4s/amUyiMCXu2AIsqDFwc0seJ7bAGMmVycvZCTqtV4jNAkLhB7somd5ixWtvccWl9acJY
sTceVjl+IUjJnBLNT19ilQWOZtjrsQ6qSzjbOPcmDjFuxLeuoR6AfWhac+62+79u4tBs971BkYDL
dbWJQtrmE786NJhs9viy6/QFEsYSesUhNnT7tKy+9HHaqfwnFk2LPSvDIm+Tc33du3nyw4zm4Tpb
MLwoKKIdDj1cB9V9vm/+1EJarIbQBcB8zLKK2A47yRcSQkhC6zTkVrzMDQKIEQI2ClvNwWKS9KVk
NUjEe4Hb1WfmTi9GgDsil4GZ+DuWn9SzjgSFU2COTbUCFWDaqspMkEB3MRRxw7sMY/24MRMkAblD
qHsU14g+gqi9V67jo1H67o5Gcx+xt5sdOb0YqO3o1phX27Nrot60M3S/8wwR0q29ogjoR/beaRD0
+6Y89tcBYP1piiXoWlKuIYOHgxsEf96gnuf7MtEGitJhY/RZpBR6M/Nrxv1EQeI2+l4rDMBUQECn
0IBYQQLMRV+4jGgbkA6DchGUABt/oAKFF8wKNMCsDKAK9sBVEEKucIRQgQmVQhQqBStQBdeg+wAM
BiSDUEhDYB4chTi0CnZAIqltoMjWJRxEaWKjq9F2mpoSuMdt041jFSOtWacneeTd9uC8ifXghWAs
8C4jCx3qolD4Bb6Ux1EBGbpCM3oFaSBPXDLLD4++AjiozXp060AdQTXtNSiPXuEeiQI/XIWAjAoG
0RQWgvB8wufZuwb+RDkfmGjRY+bvgMvxZCF1SVHHuAo1iWFO6P0SghOh3wJGaRWWEsGnOOn3XuEq
gwJXSggWPFT6DcaTzDYeeIsCXdKIjivgiwEBEyoUxlVQDOEKaxNKRle4DOYjS0Rp2cukUJoAh1tq
nRXFRLXMH7xNyoRhT6aA0kU+iJxOwTm5wnT+5aFIgT6P48BTaA+Mz193Pe5P1DMe9/16sUmhQi5I
zM6JymL/uEHO3TP+r8jmU8BRreCioII6evzUJbgWwvxZb4YpvZWR6sBK6nm9LCGYvPnaK6RpUOyT
rYipQgFQiO1gn/46fjxsPigpqZ70eORxoymcSoermuGrGPpZq78eezy1m79g0EaRNc3TpqeMe6nM
EIOACCO/gDnIPfQ778VcxEQ87ujYIPdTSJjbsGbYAsdD3trgLoqs3Ex60C0fh7P9cybK/gSIfEK7
2oFGR0QT3PsyP+FSQOqAOgL3UlmsmwL3E1rRtoUkHVTNhlljyuVCWYCxNfBsqQLbJoZni0TBbmAN
pGmDv9UKhAsh4rKwrFFB+8+aguUwh3bPuLKiW43ulgLqCPejMQRjhz0wlmlT86Yr/M6Bw2sUkBcp
NM+F0bMVrBdD7anWC5HTJFgroE9XaJ+hIL9RXh1GuWR+UZQDATYSHJBxGCOU8HWGE8zgBQe4wU4B
hLLRLjVEIYXAkwthmEMaImSDPVLwYb/FIeZDtQF4GeDECEoxV7iiLJY29CJELU+CZ8Rb7WbANw5w
jk2EM5KZBCnQ7luiUEg6Yd/4gr8mMJIZrKQNM9nCTnYwlKOCKS2oyhy60oWyhAiiB00Du4S/jLA5
fepIaazPeGshBSdM0SEL1bX1jzHGixjBuYQv05szMBJr8odDlsKCAdRz2tZXo5fXAH/5MqwwLC9x
JGpxJML8BWo0hR6NFEYKHv7pqIIFvtRRoOkIcYrTe/LkwaDqsKgVMHJ7t9lhSThVnFr/IO1LAblo
FhXMCXQN1hrBtzpwrmhXaWXPbENVw8e+pr22DfLxwvb3ljJq8otvDdSsehmhKFoTwyuF1UJ6rmIF
2tYKuUVX/+xZ5RHX4yXQNNldTncTMIGwugbMbgu7a9fGPYXlTdnvzrC9KYzveGAYjxsAn4sCgCUk
sAURjD8IvjPMy6poSyf/Rl/xGiR7InuItp5ZlIv+kln3GZ3OU6dNdwfyOKjKO4wX0zlSyyCTBYRy
CqnsQyzjffqT0E9KmlsDz4wn0D5SgLNQqDPfMkb30M+tuQL2XvUw0baCo4ENcIAHCkvhpiP4aV2B
1AVEdQdZPUNYS57VNvka+PTeDtFzP0IDQWIHktiA5ODCac/w2liHbkv47QGO28FzDqp7hu72obyl
wr0ZPX2SNnmTCgS3LZ7kzFuk9R8xC1/cGVu90w+F0yJWbkDCSPt7Mr3p54h00WGDjv4Qbz1TGz/w
o+W6grmNAbjUiMfsTV/1nvkl5x3UodgjaHYNqr1RePuoQHdBV8MWHv5CK6Ovtl0mFvMwLjr4+Gbi
q+VDzBeQ8w4EvQFJj/Pfh6nQek9B9rBmCrmnv0FShg+FD43PJMditqAQ/cBnZRIK248VwO9D8ucQ
/WjItgmEv69Q/1BB/yn0fz6nb9kAr4dvqhIHzEomgAnm+CQJ41ECgkJJCXD1WZRoC2olMnDozvio
DlolPxiVEIFw3eCpVOKEHiJBiRUaJVsYHwIGJWWAbR9eTNQNHSoHF7VDgeoBRPjLFOyZ0b3SR33F
oWp8KlFJJKglCJhJniz0E5ESUuBzRF46yJalRBYmaosspnZFfDEoGUaNHsNGlzGjz2Bw8qWX6DXQ
bWAYQYgASo4eRcdgc8braDwsJfbwlOxDR/8xoAMplCCkQRnioRAxlFSkwK5QSUdGJSLJlZwEs68V
GpMzTiI50Ev23UV5QjbiIVZSFKrqRYY2JQsRqVg2cpWpS04j+hUTHYutBC1UsKjElMiF0w79QnIn
KG/RKBkMgoFuQQB7+5SjkbHRykxoZsBESEtSMhoXPc2khDUFChtdKW2U5KZS4hsTFU6BGqdSshwU
mQtUrHtfCXY6Jd2hHDiaNhCUEvWwK3qp3wFh+GTQ/EA5AuwqGZCLHshRwiCQA1W4/4hRDI1KOpQo
ERG9cDSuoFERZWeEzihSgqPZrN4R0KxilEi1ypjIv+jok3QlVJqUZCkoOdnQMKVomWwlauqVvMlD
52Sid7LQPanXqtBBlUoQhdPOq4ZCalBSqQjNFNl7xJgiogpN81mgqsqVvKpFZ4XnDuz5vBnRX83o
sIIJQZaDMmtiBvt/2TuT5raBrMv+InyBxIytxHmSKImSrA1Clm3MQ2IGfn2fhKrKVRXdEd37Xpjm
AICDSGTme/eem7NGqHFs+Ti3AGrXgMkYibB05crclXYvFl4vcx5vszJ/DbjAWtxgM66wXNnDrE5e
4mj8XSnjGFqjlxInmY+jLATWeKfH8VsS7+M+eYe9dwNJ+btPjKeWICdPWdMGJ4d5Z98cPGs5XdVR
mdiEcrMpW1uNv232wm3QyouP741iKN4T51G+R6ShesreHTHX9HDLBY51GnDPCQQhNW46OiV3De46
V9nsONETn43xrlQWPEOZ8QJ+2fOOof91xqkXukzU3d/4CT48YFR3NN31DmvryI/Ft4YXeHV8DO4F
Jd7JjfRbjCOQUt9Kq7OVM3tvaZL8ohf5ZGntr3lDk+zJF3Jf9WDC7JksXb+mFRFRyjUMkGmBuwpa
er0N7Tcg9yeyetG/ZDu3AyanbIwdfsYIBSpamXIFimGlTJhp/MXvI19lOCE9ZYkM8Ebeucom2bnO
tcM3ifL3p6ZjpARjQMYG3kp+iJmasPAbnHBe2jgwS3v4yAK7upNzfN9K+4/EAqMjepprf2Xi4RR4
OWtl6ozt6meYXgtl9vSV7ZOV763CBzrjB1UmTGjDX+Msr2H7yRNehjg7D4Nzzg0wLVUIdqZ6KdKT
notrZ7PeN+RE7HbLyEKoCH8Ukh2SSHtrVJ2BYLk7oMgIUJP0nfUUAWB/At94NftobUTGcR608k59
1AZ15jRpr20W7SYPLU0X0RXFro1v1sI/K3Vvb0j7TALc04i/tokvHW5bH9dtnTY7xsYx349lQcy5
dbIFSobIONV9/+hMt3kkNkMd0Cw9gBS1fbPEh4XT13aTR5RMewcHsMEqdcIR3PS7XBmEoxGr8IRn
uFfm4bY89KosGihb8agMxhLVl+u/tErNhv8419993Mi54f2Eq3WecCmXDDV3Cb5lD/9ygY/Z5PwR
zvFvKj8/GOOwNyrLs8T7DHXirOOFbpQp2lT26EgZpSWO6QnntJ1qJwMntYujulis1cpkHeG2bpXt
GsLoMcGH7eLHbvFlZ8qgbePURvxE7RzrdjDr17auXwo83YU/4CdwKcYWpv5k4/uulQG8y9unKV3F
+MKz9AVxMUtN/OK1Mo4ni4UcLzmofEzlyl4OX4/BAMf5iPO8xIjWu/q1N3MCH+vkB+MLIcHTemj7
FgKGue28CRprGa7txdiuLO6xMrvPTwXO9762XoJyWQe29/phDOf2RK0VR5ZBPHAzwSYqEAYNaYKe
ca6N+1nmv7S7QmXgVsp6H8p0w6w6WiWMe9ssxKDf91j1iWop1hHufUrO1WayuzeBr58GRnQXb8dA
70+GuZ68nNo8HIBZAQFCM+HPTT9tZ3n5mTyVd2qT9Xs9GOYK3lJiZOYGWNLJVaiBAOZABHsg9JsV
5p2LGUeEtungQjVtfqAKcG/DLbAUwAAf6kOvkAZSwQ36CcyBr4AHAvJBqxAIuYIhmFARpDSqVx9O
ggMvoVPghBiCQqNQCqqAksJWgKo9rTWFW5gUeCFWCIZZwRiEyThJAfSSK1CDrpANpQu8gfxTYogL
gA5CoR0cBXnooT1kCvtQpl/UG3PIECOWZMgQNtrX1wpWBOpsQs4VPiJTIAlP+0jspKCAmWw6HmNV
BXSihz6RKwxFooAU+0bBKcg7KY4UL14Yigl03AgJABeRgoiz7LGlKV8n1My0MNYpI2X5eu478kew
LoZ1Om0yAE1SAo0AmFEN9U1rIxy++DfklTYxDl2F2DDVW7WZ7w9B3dzB4UG1SXsQH1O602v5kAXt
uG7d8kNUDhwnpGiwf0GqjLhjbOiOoLJBzso+/dQCbLXWL9FQ1Ipts943QOarpOg2jVOuDa1Zxwoi
IhROxIErEinAiGvNMNzGnjgD1k2DzTTIaMyXuhPGqYRNhyjIRSE1kkJsvxqa0JF12OsYqgk5nvVO
IOovFfBkUuiTWkFQBoVDseCiTAqQEtIw1e2u2TfvGbY5dGra7z7uV5TOmCsG4tIq2AqNtBOqAvyW
YFgEPJZKgVlCcFibRsFaOpbiGFoBuOiQXBqILqNCu7gK8pJCe4G5U610AnIoIlFogggDbKe4J3Qb
/imwGH7MHzISIM88Fpqh5TF3G7KzZjv6akgIrLDN4A+LxUmVYJ58haTpFJzGgVJTQauxFLamyw9+
PZBj9EnycbbRkoYgry5+8xXwxoJ8A0xiXscKhiNrqlS9AuT4CpWTwcwZFDzHE4SgKZwONjQKGMMI
FLzwN7aC7mAJSO8i69GiG3CiqsGJayH0gOqpFLPHF/1pUhSfwR/eB28mnqxBhsI0xi/yX6EF+ScF
AeTIZo+5kaFsIkdzgBJEXAlfvfxiKnyQAUcIZx1AIYUWEva+UqghH+ZQAXtIVxAiS+GIJFyiSQGK
XEhFuUIW+d1jrBBGjoIZdVCNSNr6EG+zQRSFbsCEnpMWtzB5ZhaRO6lsH+24DzftZAIizS0XLEPw
aRnMWVoFVMK7UrGkALKEFvXohsMtHcst9HBs/wZoRJrbdzVsEOZbIDEl0CZ6pRAK5JcMY+uuIZzi
QLQDIzXYTyeJ7sH/zauxAwNldjhykX5LvPxQopKMTiGyXx3FERReRR1tnjwFlgoVYqrHwI/FjEK1
7eefSrHJOkHH7eNwdkhFqkotw94P4e6AZ3IwHxTXAqYVEWFE5BDixFTa1+uDO0Q/kBfY60ThsOhz
ancYDuVawMrqquoVmbbHdI02ZzQRTS96h96qI191oR2KYJMp9Bb/eyNKRtmkhNgWxmfddM+FwnWR
uEDtLWeNMPg4f2YB1quB75V0xlvr4FSAMKHWqQ9dSuDfPe8VepUChM0hqLAUZlgNO6zqQRYW3Z1Q
UDEtHX+bUMY6aGNkVJ3D/F3CIGtsTq9pL6cVS4iyjx79ynvy+um1MQ8yIdMUlBnv7q3Ng2SVYvla
abJ9z4ecvo7VM61QMDSLRbqr8GhuhabG8zBkj6CktJC0Ra+7jW1dbCFHVLC32qvTCbGqdALhCGs6
zYnB2QRzJ8AJCG3MqAAvKGibD72tguLWAP6C6VbAdgNPsi9868woscMxsMktaxWgRDTAhPk9okDU
T5DiRohxBJBsQwiKBnwvk/Dbu5ZQnZoTQRv4f6ZMoxgKjabRzzXGE9f70EDu0Sj5GrQRYtpoI7hv
z1Y6PKYDNFvzaQ5AjuYEhKKeVddzyHcpBDx8f+cAIl5WQcYLkGL4sPKYH40ZBoHcgYREdBnBmhKy
3gBhr2P+BW+PhTFhKvZPRBCwCzL30kLmI2R1F4OyQ2K0ceglGPQhnEhXpcY7KQEmmeYDE/uTemku
+LuY92en5qOVVRcBXE5W9pXaJmmfIGmSgVNISQBgzMkhyEbrrgM9qDUUqMwrdQwaGc3Oiaw3PXYo
pIryA0HvcQJTKMEVNmALG/CFTKyZUaxRj517i3htIIczsENSgiV1Pdi/+8GjeaI+BRKEXzwgiaZn
bOfG3sN0813AvaAUXcVURMtSKMYiJOCEFEm4izkARhMQo6OIjCUWphRJHHV0RljnEcEh8QaM2qAc
cYMeJGhHSkObANQjabUXh+nVPGHA758AsA9wH1Y0zB7U0zUAIzPAkRUASc5OmLCfCrCSveJLxrwh
8C4sUEFPUuy9OKAoNaZIGmjKSjEqZ0Wr7MFWdtUnptQfOf7GqZ8E7azK3HeKdFkq5qXZz/LesH64
mFpJY4EOClsPz5C2cV2kQPUHfvN9gGPPBadpgdUEWIMMcaRAEeBRARzkrWJF4RwVj5OwCBaE/j6H
nH4nQHb6it1pW5dQsTwB5CFQe8z6ZKPPzn4UyTmeVj0r8pyPLQMIagEG7a29DiY0bNodQ8nL8Eqr
cK+bkC75QpWy3wedeNRoTUmQo7UKb3BWYzieS4CktCzXDhAlC1CpC7B09gGXDsN2tJIdESOkEh/r
HPRrPX+NBam8nnvRwZ9K71EHhmrHhIjP8bo3OGtG1RkF6rGLcvAByJORWAg7KrCO4UmIwA9aEo8h
XYIHLBaPNLyP5BUjAT0a8FlLOK2pQihJyK1dJ/ahQrkq7C6pCRdKnAd3nleI9TijWmdSBR/DFFBr
BW3RAPDM2XobFqR0pHBj8SE+5xAHocmi4boaCi8rnP4hMmdFENjOZv2EoEhhLX1qExZ+WxRT6NS8
DVTwYw69Ngr7RytNvvrJfQhsomTt9JnMUVQ41jWHfqs7YHBdeLgjXFwdPi6aH5bR8hzoFfYMcbbL
4Ssy5UWwxOb0/+VPBDT67o/Ulu+ZEKeM1xTxhavC7lx0ySOwbKh5/U/yizhTEyvmKOzPeJhouzUy
e2JCjMHoAYbsqmY0Vhmm3sRptwMtleAWiXb8IF8USTmtN5obHsORPr3sDrbRfgTxfIihkkd1t0r0
jR8hYc5oylKU5qe1mnT3NRn0o3odDqdWhzmkjiuwyu9DMWws6MYCyrEL7biBetwSYAgDOYOFPMzv
Crsr/BCYoriWyPbAre6UTwtkAQMITOUetjIkHWpA871o46MxDC+hGz47Dl99GZMjH/Qoq6HQGT+6
saUuGeAZLtpk6/naF2+0VXjnatSOivQr4D5HVX4iJWby5q3VV8+WO1jbCIZxp3jRcKMH+NFqu84Z
cLOWV+qQF9865Ao3XeSAp1NFoE5oFXeHGS51jrjZG9w3HV5145UvE/xql0ofVVEFtY6gWyPS3qlP
MR3w81RkQJJFWsPCn2uyj6Bj99mLgJWtXqHemQcKnA8srN+YKkEyj09e5exYFjf3KN2hbLeseOBw
J/C4mxzSKSxvw2Qq4l2yzn2xbOfotmCQrfkTlDX5rnH13GvpI660e+RNexR6Z6N2r4Zwnn3C4u5a
QeRLH6xwnU0RSJg0+dmL4ZEoi5OjwOK1QowL+EMKOU43y19jX4F2C488S33/vsT45kYGiEjmLqVu
/dEVxDz0wJln8m3sMdxUNaSwDAyMKB4b3W3vrToG5u0kB+F5d1XXCBboxMcqbDoCua/WRSXWCWrk
YLQD/OSY5kk3VtB11CPhas6Gj2Jo4F4ssoM4eWz7UVXEPJx3CuAepM0VI2l60xTcvVWYd1TgHssi
0O+FgsDTKTwHySMBltO6VJj4Cl48IeuvjQLIY+wC8YOzrYUtD7LBOMwKNx/JAramWI8uIHrJKHFv
KDh9oTD1baWU8pDrXZrwkNj8d/KLwXcAt2+h3DdjSCid/2dW+HvHY8CtFBLfLN8aJoSr1KWuoEPN
zyX4/GHgwlZI/RK2fqwg+1VUflXiJY3JVDGbStFBu2cPLn+gAP2TQvWbQ/mFv29rJhI528wHkiuw
PyFUFr0IlufY+mcF/49VDEDqhkhAS0E0gAoJ6EkLQHuDBXYiQEARggivOTUqWmDUCRkIEPvdSxMC
BycjmgEd4QJFNp1SiZUwsOlAD+JtoAd/inNWw8z6+UBO4YzjWJi7EsvCzqQyXZN9AO2QbF3SEBIV
i5B9JRLf/UxaQqliE0K+uduxwvxkqVAF3FU7V8UsGOkvl9SFRMUvhMzEiU4nkoGmKiQ0FdPgMCfK
0TeT/qei4Rj28G2VNUBcETCfpo2igFaq4PeRqRgICwH9eiIZAqHDY4T2VyMxIq+1nqyH5s23WZQT
YemzyK7ouxA0UZI44WreyXL6o2iHp1pFUlQD4RQpKRWKGYKiluCKQUVYGGRZNCrUAg9NtJpU0EVH
4gWsnkuo6UenRqw9xZNYJ2W9MiYYe91ckYvkcEItGfYqglFJMBpYvoc21BRsaqwPHEY8wjcGUjhC
vMKpTyxHRz6H8AnqQGHIBEWFd/DtFGvNiN/VLESzCPgYSPooVOSHOxP+Ebr6uml8sN2sFzq+qocZ
YTpdCEJDBhUfImmkOt0rIRHliiXfBfXLlsnBH7PqDoFTmYcMQSCo1uae1yPxZDkPJaLcLUL0U8W8
QifHZKQWSjOhRzE+rVvUNassDJK7qgpe8jF7KlkTUlNoT1o8/opzgdtIRabMS3gKvrBVKk/UeP2T
JF8lUUErk4pcmTTiCFJSWHr8N2uYmOcaTBABgNTPVWRLT3ZLkYClz1WcS0Kuy6gCXgIO8EBeBtaI
elta6XMUpjlRT6c0IhwmJiWmVnExATJUlq5vMzkygMXNVaeiZUbxxLIMYpZOJulg2hhGLRe9CucF
UmNSnTpFXu5aI6hY2PfPXjA/a6JDeCQIWkTmNx3iqv7jRfMq9Gqa3CTgNLRsqoFIHFnep0lmX/HT
BgzhOWBtG6RprL1VhIsRYmP/rnPrNZyYfIaBv0kqwnd6UnhCkzieSuXy0Bun/f0+RNa4llOysTQb
ZKhQ6mUV61Nal4mUn1nF/Qzk/shA/Ai95slWgUCjigbCHqs3rIB8MoOC+HdHglAZgNzusKx3lj6A
xaMOIfURokJzGRrE2jnY+AB9+b3W0ApLBDrWuECW0krOMTEzJIx7aCgSEpYY2rcEjp3N3MX5IFjt
9RVYuQnvlUnPUWbhSkuxi1ZB9xB79skgkpZWGdb+TnEhfCtBpUeDabQj59D14S8XZdPUDF/CsONH
z00+Rh+vHX+htW+G1gpK7Jamecocda01FSV3EtdGVmpEoVbPyCtn+t24uEQKnrnuNOuxxj1VIcM4
jp34YzUw9k2vOUxMClMdfflI9HBo6+4+9QR5yTrz9YrINFCZ1X2u+zdwm8wXDanlZ3vK9p6RX8jr
O2gM2IXWHOLYal61KjkNOhziTk7veRWjss98OCaUwwroDY0Vf1bogtdF7nzarM59ggVrFAcB1Tjm
wqgmTIw9mQw1nii4RKYKLRoCsZleddt+CkekBvnY4lVyMryAUXfNzZb5iumGaxkZkFrLAkm6TpnT
G/7kJp9YQM8kzd4YANIted0FDHQJ1rRzL6zjy5MWpIjq5TP/IyZLwqMTB8Mq04gcodx8J+jd3ft0
7fehZYJzqb7g28UnMOvkdJsma8Tshr0mXRUzHqQCa1fIO115hVM+wny7W67wDaLvqlfetnEFjhgH
5WQhCs5t5G7ZTHbvkYjHyP2dizu2fE/qDg4ZRlVGQ2ZwDpZ2mfOTKXtsQP7cXiOznnfkza3yAnNo
2YU/67LT1p4ZE+Ls/5r5i4h+l+mNdbURJNEoYZ7N7KsX1MD7qML8OtGBi4Dn84lwGCBaQRltvcKq
N3QEs/s5Gg74v8R93vO1KDT4yh7riJVZtjfLexjq/BUpLJOmkvJ35WYN7ceUCfHsHPPGv7WVnlLg
kKc2J/+Metyzp+W/UdAOqAum+EjExE2b/XuRxgJoJOOgNxDf+u7Ms70pfTqCLjllR98PTmCpQ7C/
wZUqCsnHiPCC+GaP3W/LaiMiyXIkIlr9MHuE0wRtQSjoV9pVEctleQRnLLKZWGCb879dvTN272Fa
uBviGjtgwYJeVAeqR0fO1JNGz5sx1o6fl2v6Z++6aep7owpJifIARGVmvn0L9PHZLwskXizSZFCe
7Gl4FsJFd2VzpKDnC1oGxppqrIqy4xfXc9I8Rn57pTSAiVqj0VzAPtmWaEJ3fdO8l7bT7ujaEqRm
hHyrCI2eBqwedsXAx/o7kHq6a5yC9QBNysk69T6Ki8ro1qwCFX0v/ij6+EwBCatPNj7ZRjOvwFgi
bfSBm0j/VTd4KqOiCcIfSgUqdO/W0BWrLi0JVyHnhg8wv++ngMqbPz0EHh2QisWq1GuiWF2JK6bA
4duhcPQrSeFL6092V1FJtitmq/IoBK5uqwKKr7xLrYh/ab5zsvMACU6o7QebZWTZYHNIwi8dxtcW
2l5JBjpRahGakaDoLjnG1TWRehRKkbhapRUwOjB9HVn+2jIKLxFiUbpyNzRTztqOzScxfIFJ5eRV
po9Uj//UTbot42be903/M9fpo2aSX5VbGuPKcbexNxyt3HgOSZQnstjdEdX9kRZQVZJqgoEVFvBX
mI5PhQsEgrJi3SU/NG0KV0kQ1CtAsU1LninfnuEu6skepTajW/PG8KP83hzXHoDtVTIqWoiF28Rg
8hhVCZliOsWAvtiOBkVBHC6hCXYhN6hLlkbyMTTeTvQJgo2x046z9LcOEod1OyU/bbRlq2FmZpL6
4z54jzlfkctD8Xho8NvbTkCScTzumLE/aroF93mOVrg09I3tTwE+Z+KYao+zr867b+14F/fOfAiE
sWZ51K3SIuo3MgeZGVtPkVVeiAiTqzC+TMVGQxF3X3VTTZAr3+yh1ZAVEuph8kEZxkm36Wu2JR/A
6IwsIM1hKyfxVXvxs2X3GOR69HxT8GcoU5RhKT4eZ4zfbLM5x+S13ntKqUWSY2qQ1lj8HE3bvZsi
yjx0fwWzKP9jio4Aeo2vJJW0TQejYNo5SM4SJFLMTTc99HVqM8gwz21M9FkO/inTcz+DmvNcdmj4
/y2rGsB7ZiYJ4cGL7c+JTsJVxxqO9BlMg0iiRIQQi0x3GnGIOPs5mU5hiwasSLTxh5uM/V0QiWgd
+sLf96J6ayHRHtO4NTegUYcKoRxTgUbWr5M79R+Z6QB3ZEXzXHoQDYimoOHUdZTyA4qB8dOc+N5N
KKJxNWmHLJycUybz8ehlNF68jPgJKRzqF5MyfVKk6XTzOLd6uOvGsCTilSYlPfj+Esf6zZi9Yh/0
asyp8NYecdjQweRHWPUG1qG+nNd133nx1ils8yRDlrJdfvZQKlt1c3Kz1mtXZpLlZxZHFCByOEKl
QSRFbqRwAH36RoVXzJ/zEPzCoj89jUEXMwalAc1kY/70JVZZJAx3ZjjoeLESbTOAJdklMxqAhoxh
GkmFRZvnnxd+jfwYuot31xllfE7C/EXrc5W3O8Xn5S4EmRZx7hOgeSlKfmKaxL9t+aQfjAn+KDum
94qPdsKOO6Q5oEKCh8mSftME1cUo1otdKoburcuo//uJ7l88iElvNE5ao/0NCiB9GMqBJEmC5O9Y
M7Vvms4ixrIHWulUzytJhqvVaO3RnGxFJymN9rjcdtSdoSy4s4sD724U1XjI84D8KTkEay3vyrcM
21suAgkY0Mco2Q4fcdCzKrfseEt01gDBWVTXjNraHd32zs11BmW0UuSCcFEOeKKDwRaEquXFNfR3
QS2pTJT2LU+dGmENzodmlitL/rCiIjpBUpoP6BLObtn5Z0Lh570+hGfPyFIS9/zwUDEr1vB30AuH
L6Demh5N8ohPm88tNL5vwbCvj8v9I3yx72taaacHXfFAB5EfBtvOD8s1xPMJ2ng9XvW+jjBTXfhO
lhzKUG7bwEYvSvTuU/wohjb/UzZMqX2jNG8u5SDbjpt7Py1ovddOcAhJDtnUZe2tpZ0wZDLfr+yb
LI0CbDd9lmHPcCVZKeTeS00GJEXPm1tPM8TWJ9SB1m0sJEVTofT0+UfXGOYtpu3WMycgk9Z976Po
pcqZJDEysspP7JXpkdxSJH2ETCm2mS5g8pBl9WxAesBQg7glMPSWGpwzP+NW9ERktswpjdeYdfIB
ZQB6FKd7MXFgcp5xt9INnLUxy/QFwDbWWmYl93YRJC9jmMXXiiTzzGK2laiLcmyfsSzFl+Uu0Xok
YUrWWFbibPOhsV+Y+axG15jWVVtgvywn56WdyxHd+uDe+epm1g7GxTHD5+VBWuCbcrCTR6v4gbLN
famN1HvxeZFG7pdXqufeS6JgcmU9BKdhYLWaJNE1kJSjotgmMd1Oghffj9u1M1rTxsxM/yXKC22L
sF1Cane3nWVH167gvQvbA6xkVtpLYjftRYvc23LLI8v7KZdE9/G8JTqT66ShsB7LXwa4leeeZSjz
u+iCIM14WB4yBxLAjf45F6yrXK2Lb1T2AZoUlr7vhBsj1DI8PgifhZN6VFL2LR2GYhEwAZFtl95G
BnVyMYDxFWaU3mrfz4+1RJ+63Gz5GAu9PdtjxXlLz24jqITH0ekPyy1H+uNzRz25qEP/ufFueNBy
kM1fdsr3oo9Z/k3jXN8mzdlUWW5cIxkSJd3ZFwJLBaLNfNvpeXszhPxhdDmgXHVLEkOrWvruaXTt
5ubyC7mjfahtHJHfoFXQ3StYfrVm1x6Wm3BqsUcn/Bl8reludV/S4NR88EoW8to8bIdbO3LyLwvK
tcvNcZwKfKBavM2AMd3GbrbXtWs9AuYj3rkKp5uT9+UmaQngGZN2unmJDW4+UNaSja712jmsx5S/
PxeNZz/bUTmRzJylVz5w7icn8K6Xebtf7ls20/QkA5cVDtu/91V9JFeNMQDB+Nfh9C4y15UNlOHv
8RDW1tueQtL93/vKrC7hdtLh+Hs8WTXtkdS+29+7qPra50pkLKH++YKDCIWlFn6/tu/Xq95HNef3
cxLED3/v0kHNNQinT6QJh4DOegkoCYpwNVy8KkwflosUEMKDAzsxidHCfV+Enk8EEKeAPvjHXSbz
3sc6e1wer2x4GmODcbbDgvswxSn+vI7MvwoAPRoIm5umK7OHmWYGmaFOu102dB2MXkjpQBRrYXFt
iaiWXscsS91aLgqKPllYGCeWO2+WpperxjYwruYdPzmwID9ZWROJrFc3E2QA/Q2deNCIVKVRtj5h
X82DNHrrC1LWVwmR6iXNonlLHoO9KybOch4lDzV3ms8VtUQwPxZyU3VzuaCVOaNoC4E+qvvKCsF1
o8H4+Xvff22nV+mPMG/y3b8dRO2/HGm5L6PEzBc6Pv7XMTSmDOfErR3S3C//tfffmxYJY/tK4w/4
r1f198HlvjRJoy02R8rPf9+H2jghSJAJyWC6nAJa1Pf/etiQ88RqPDeJOYmx4TMnZsvl8e+dMP18
IiWCM1qcZW43b/oEOqJu61vjWcOj7xS35W5wptM+rLBTLTdthpQVSyhtt9ysgvmD/rz5ELdl9Sqt
B3PK27eq7bFsdwX6TXXkSeiEJJAItF4e1TKLgFRqB0dbbdw2gPNwCz5pcQlgyeY3rHYqS30+AiLJ
7ped8NCHG9pq+XbZCZshy2b0Pmepze2bQfeitvPuBquve0xa8f3a67YgYqyinLDs5M74M7rODPfL
TrWj/aAe6DwQepu/tsXT8rxpWXpnv6Q7teyjS4w7WVIJQph4sbGCtZUtC/nlJuXNA5Dv8Skai+y5
qNPdcmSIu+MR6VZwZxU7xP9Widrly2HLa1Zo2XObWnwWTdGv29rMn1tSYp/M4KmsFFtZbeAYJmDr
qHc2y32VVhkPIDXQkqm91T5JnDCqaU29W7agPzyc4yK45uoYy11gn2E+pVFMTiX3xaREHTO0cmiN
OMhy0RjVLyzJwXG5FRCOQ6IjIp/l5veRcu/ietqzJUfvBFCAXlXYAnXPIv8zw7dU1U3+w4lM8omQ
RkPrmrsbjPSHyen9zzmWRGfkgXvJRz5U1yHSftnT97V9VGjiVeZGRPsfxJEOLeGt7XNIOxy6EZgc
8njWTlncsvrNYls1273PAUE5ODD5Ynn9gJnNIgjV6LoPUQFD5/F5oCpiRAUw1pSAFubJVOHVAwjo
qNk0SfLE9wVPoReiwlMP2C25pDOaag9ohtXp+r6mB8KoX7wuj4dlbt5FDkHu5hy6pwpsM+VMXmMs
5nU/psl77ZQVCnU6sQbextfANeCtsgGTih4xSB1dTNRgF8cbYAKpz4Uy3iVMI3HzSkBsILGcTd7A
E+6ACTtGPL3D7cIMjPZNM6fk3KQ9bBWXnzcaKfOnD9IvGefpB7NfGgNJ2Rw8OKBXer81Kmq2GOrg
2tjtfAtL3d0CtQl3QVU06g/zLNUGkY9nx5GOdp0aUYCtnLFkGxlK9G5YRah2frL+oIeX1uYl1eoA
mo7JSXp59n6XTLkLBgFkhvANFDEunw1a7+D7yR0Km+SoGG+Y4M0N2Q7FPiNR+9nQ5e/l0MTp/JyG
znsevd7fTYiwie8zsjc99Q/LBgR72kCNILA0su+OmlWk67Hzqs84fVk2CMlTUmm5tNOjmh56N8Iv
Uy9uwoCEB9f9wSnDXDd+MB7A/41Xl4UMojrel86oiibCu+lOaG7N3Ep3k1GmN6bN38fOXZNUjGgo
nlwxRAfLS5MNoqroBxyY9XKIkicFnVIGl9wRJlzOqlnZgWf8BNnKJ5P+rBxhryYoDyyoIvtB93Df
LHvOTbrDgoeaXA7zppj0Rp2IMhj0GcEn6uX5fvUReD7TawOfNtb4dJvg7Xjl33HZoE9dA8uapj+G
CV9y6kglDqle+xDRr2UDQA7avdT94Wwmc3JpKir7y2cDa+fOAkD0oecOfpkytA6AIOXV1FDJLLuW
U0H0BQ1yN0tsgjhZhRO+SXzbchV7PpKvaPbNY7nci4Y4OiQ1JfK/G/3b1WUnz82t43KNGpsIkV+g
WjGl44NJ/NfhEnXMZaPl6N+PLLe/D0dlLVXLSPhBjhGulkf+t5t/Px4L5FYyaqfvt7Bs+f3syxP9
20v8fibf66odOezfL2HZ5r9fx/fuy5EEvxrqmEnypyHCcfP3dSzXStuqDv8fs/F/h9mAPgGP5P+A
2QAu8OtTmUP+k7XBPt+sDdP/H0u3bEAbDrAX17F55B+sDet/wNa7Osscz7O+H/kna8P8HwswMmQM
4qRM0/hP1obwbI9YHdt0HEPo/v8LawOPtGJp/Btrw3BBeghB5ZtoMd/wHP8/WRup10YFgNIWo1tF
67mmHtZWrb9q/FT+RAVHRk3wiTwVpiC++yMrhOFa6gmneLWBFdXvoEWTl7LMij2EnHHDuOm81yOA
sdSoflpma99bkJLPvuZPl9JhybnsaTOR1UU3vWX9kG8tNcH2EU3QixDX70PbA7pgzeVEmQQ+Geh6
RiG2uLNHq73MRtw8TJFkjkDeymeDx/ou9ir3WpsA+ZjpJKtGG/LPSe+PtVGKWzjWPdSewKVuyA6j
8+SFwv1hOx0CniQH8Mnp/V328fd+TOKTtQW55oDINn4p/eCpU8dzOhooyTB3Zz3rGUYDOl5oMpEo
4nUwUIGCF7FE/BXkoUkLWT3wfTVqjHPL+HI/Mclf+SkCzX/ssuynLsAqAXstuz0AUA71r/uXAyA8
H45J1vARsOn3/n+3G+B2QP2jVPB3t+Xasu9yrcW8CnM3wvhSVunWdAd9V8cN5nPp3ka+BQ+FygJu
TG7laXvx3PRzeUxYGNXnpPyzPBZaVJFgR6T4tdlRZ6aFSCykMa5uNnYfQVAaxu+b9mz3R6r//JWQ
I94TWiwOsxTIUQcQ054oyldaTQWgtKzdYJwpX3sqIqsqxG2wPBoNtN+KBLmSozaOOlCu/4u9M1tu
G0m39ROhIhPIxHB5OFOURM22dYOQJ8zzjKffH+g+5bKq23X2xb7YEacHhSVKIimCQOb61/pWPop8
abcvXvzMf/PVKG4vP+rK6RSoory/3GaEioFYTHE2tnY6Z9PhlrWfuct8Pd6OapY7w4sETew4TpCY
TZiD8bzzA9O6HWPY5lkgNSSkeeBWFo6+Mfa70S68W9TqbueryWBci7snq6bwXHBl2/Et8dmPRbUb
0zw9Ix2UyAF5fgbGXOyMNC/PRQbcz4+n+uyDUtiNKm/PI8GlXTZ43Xn0SID4sT+cQ8a0u8z1wUCB
wOTeDHFmOkFtGquFc+HST+0bXNL9GGzD2CpYdoNwt+AUoVmFvbM1Wsc/F+bCyYqL8A4lVOMJNKI7
fBj4KgMTl5YMGKfGKrsLXUeiwA7lHWcCGjOUSxuwOc04hIzmbqzYVHJv/V2YmowNpB7usgAAp6/y
+W4M4S4CPJN3BaXQ/L7O4t5wo41FpnHqQ4ce6Y6mzRd4udG03l3Bw+LeXOPOj3HnEKMP70efWWxm
tzHO3znj3sb0PqyHlN/XFvehDicwCBrIylC3Z0eG/bFx09fLZyYq8fnyr96pwuMQzV/ffX3mbYcy
TWv0uxsGI8uxCmEC+PlLLt/SsjLY2wBJ39/A1ImmYktPP25Qf953IVwkLBnTMPzn1y6/Cn3V3JUt
3ieemMRfszyDqY/rXaLMbH359OcH38iDneoNAOLL9/38YAW+3KLKyb/ccLmnIpsBl5S4vn9+8+UG
LxXhluUBa/c/f9XlBsq6oP7Ount/g0wSqn1CElmXn/j5RPwEiUxrelPf3VDZLgNkkkzvb8hcV67D
iWK1dz+RK0IiymRSfvn1P/+Alm9n7GfNavfzfi8/6zQAa7kcyvc39DkVlYHVhVBK/+8hcPmJhKE6
EXFKCqD94R/IoiuL+fAzJ5WNNpzpQyZn/4BZKgSn28hXG2eMIcjFNXNk3ALitjeRcsn914O4ppmN
AmSSjj6hkk+1Z0DRd+wvdkU6KmMhyRtcbWoIJ5vMTuyDaIt5HzjN8JQp74vt+OqLgLLtKeZX0mro
467x89SV6A+UxlXIlf29RRjxc+2OJk8zrO+GmPW7jyCVLcoUnuvrbBGsLh/qRb/qELIun9mLtkXD
Q7IxF/kried231fpgBs6SM/jRSeTcwHNz4H5uHzt8uHyzW2DAbNalLVkEeKaFBfmorkVwdKaiNMm
WVS5y22XDw6SncCLc078KvnxYfLm4TatD46U1XZeNL92Uf8kMqCxSITmIm6KRSOsEAt/fqlblM8g
PBoXZXH5znBRGytkRzpc9I8fvnyThThZLyrl5YcvX6IbgtbWRc28/PrL14ZF67QW1fPn16pFE5WL
Onr52cs9tIt2Wi0q6s/fZy4aK0keIp3LI/nx+xYt1lhU2Z+/z75otoi3SR/R5gVQyLixkXdrZF4A
FVRvuwwQLmJw02l7V027qPLT7YLofHYGPe1L5VMQZeymvkkXv5vcqcYjukB10ItujXoLPg8GOgba
lyE1800j9LzpC/u1mYL8ZQHTrys5WVfd8inXT2z+NXG3cZyzl8atP9RchTmbLrbJ5doImP1AOJUO
wuWzbHwUcblkylsCmZl/HSCCA1kzqc3rmwOFs1ifOvGS0mr+olSjQEMz/Bj8bnphijMc0tAApR/M
H0QdDecsx51vGXASsAPNL+SpJqoiQzqBqUd5QQMivzxU0XXoLElcPP/GUOwNw7MedNRlz2n/puvU
fKkkQ5RgtB9nGC8n0izJOux888Tcm/SJ11gv8HCMfdTWVBhI45kBnTiXQdxu477hWI/HaCtC297D
f8G07ZbJVZAFw4s9Y9mWODsIEfGpiV+qMgXiezm+Daxtb4f4OnZ5YXpbqgeUPpJPPO80m4G3tcXX
Kavqpw7CbpJN7hWLk2J9eZ6DLOU+n2WxVXk5v/gNj8uBS7BHPylOE16A9eWDSYDxJBxPvMDX+BhU
FmeAoJYvVgvaQ5r1Uwv6YZPX/YDFwcWBaZgvFuRh0jvjt8vzdse+uvJiLI2XGysCd3YbsjZNi3An
e6FeqpSoPJDv7nj51PV1thKJZd44ZRjcO6RWqyrai6T0Hwbb6J80901XmfNSz4rlDGYBfzDtl2HI
3L1Xljs7IQFMcYD7witXQ9Ucpx2ZKuclbHkPMZ6A9dkZ15Gq7Me+Rk3O9L2qNKChsbpxBA7pMi3D
m3yIxIkJEVRT3z55eWQdRXZu87m+bb0gu7LE8EjlwsrUsboJsOqf9X2MtHDjMiGlRm9HxFU92ku3
aZ9YVyVXnkh19X62I1p7SD1CAz9y/tZIhaN9uvzr8qFQoyZdhV1VGHpPMFWvYweltlNXaGPjvg7F
F59h94bYOi3iU+WfpiEITu5i5M7qkLt5BFyrr7EwCeImyd52QYCEMWb7gfHqWjDZWWNx6G4JPTpY
YF+xsBBlRoauI13siB70D7Gwz6Q1PnZVHj2BaKGbNEweiW/gAgpDIhZGeKfKeWZ5CdnQQ76t5/lJ
obVhkMx3tZ3nx55p1xrdBQuZAJFkIbOCwZ/u64RYSl95qxzvwT40zNdgABRbOWLaUg78aQhKa19M
tJM5c3sbegM0dDv7xInwWJUPZK6m3GZZjoKTeyboKlfRRlVU62quj51fbYQb3DIonHdx434v/YIT
Ujvuq7qiu51+FJXa5tb3i930nIRK7fVIH0OZVZ9nomF50t54Tv5IIdZbm7d6V/vud0hyZHPQiTzK
SH1JClx5r1gJv+rppnXUPbilastU9G2gL21MyDYZua02lXbf6iq5Micv2wXVuC+sSpyYx59kg+nS
pEXLtxCHSdKCwTe3XRasdf0QQvdZlU1NYWvzYmXM6iVLXRkAc9UgSRVWiPVgxxwAlXdO44a4fm0j
BDG4Tmui4C4pzyrCkNMRhxzJvexNwVS5WzLhmsOwQBc8eqZ1NOvJWOsYYyPpjoYiPSb3TN/BpA/7
wrPJrFOufJP289eYYFKVP5YV5PnC4SoZ0vyS9OZdaWbnCCci1B/0wHS0TmU9X5UJNnyfzTMWonqj
K7lr4+gr1o58nQzVczWPm8iDQCUckphVjMGIP9NmyGcHsm+5twwieQuNwV1F09AQM69v56IiNb+l
Z2+XNPFhGHBgFsnRo2iNAKP5wJn2kE5YNILOHvGe0uVC+85q6HCY0IBFA3i1JZHr4c6Nbm/9isMp
1ZJ1JcxLq5F78CucxcUHWHczYTPngearR23E60xVd72XfBjD2NwSV75VHbQjPw7WqS7NExAKAgL6
KkmppejNgupBVETXDWAi6nE3ybnZxTy9jckBakfgqrHoRvvytqhzXJgQGgkUK4wLaY74HYT2ljhP
KVSwoqdJHB8Dl7zS9ORUim6AjLKP1MHYm9WKjAWWN8NiVBPEr9LLEywl6Vn1Hd3rPMZ1PsLRDIA7
rYdkQb7TLLHlTO4AGap3WSaIwwfTw+zlm4mJBShBPDu6/Bb2osH2S1dHCwDrVNBSBpIpvwKYEe2N
Sd2bfr1PaDk+zv1srad5ZugwjDSd1sG1bbP2iSTLhbGSr5WpKDNz7GFnDeUSFOZNrjRwjLCQRNkM
TrVg/aMdw1oWnPREBe5oATQjXTwNt/M0F8cq6Z+D3Oh2bDQ8Tlbx3ga/+aqlEW8DnoNVsoZ0JnpS
12bO5mwqWBHY3jM7Gw5Fzqz3ubcG0RPfa3aBjbSuEpFH+Eo/Ge04I/OU1bGpi5UumvpqcCdkIt1z
OrLMU+EsYcbyZvLsRzN0gYnb1XfLNNNbFRTuqhWUqXeTBsKGKuC3iaYPyvuSgi/ZO6FMN0kD3MUi
jOlq3KO9aq49KnMT14STYPVrp+nl6tDqPPxO6TKaPTYLWr+eIfE2q4HAP2LygZMyKdX6Gm6+2tZF
xCvv5v1pzq2bTk3TwawgITj605xeheIs1CDfMnh769nwWRMLdcPvEjlFkGHIsqJqEShM/lRGz2ui
fA5AItMpV9NmvLGC6TyRvs8K48WfmfzCX7+RII52Rm/VG/z+LY1uNTkf9P+NrUh45aZ99PqHNp2L
68L6Sh/dgptNnI03cDTqoHKv+qG9hk6U3xgZs8fUza+SyAGe7JrPferdaQFRkJ45gjuhc+pjw1qX
IrdvNIUqq6EdxQE95WAPraLfNpk2+KKi60B/jxIxfOyStt5bXo3ViVLlMvtiZFocKPCsERZqiDt2
DlUhACXOe77a91nPMGuYH0CAANxrbWoehwJsU7ErGtAN2iLh6RPlOox+5Gy9JHitDKc85iOLG0C7
azpCQl7x4lzRVLPXZZLs+7x6gvZSH/2GmOA8yWMhAd2kS0zQD6xXzNXi7Fazd+U149l2A3F2kL/g
RI3G55jE3oPjMl8Px7a5Yf7vnkaDaDYNd+aLVOYz1K38hiy2AYnK1Hver9+qjrcyY8C7CpHsxieC
Ygl6m1epGRh0G/jFOiyh3MrQWOyi9kQ5Z4kbVYV3Tj82+5Lai1XAoJv3tBnuOv5qscDrREnZfqiV
cXa7iA8CE+uy7uaVnTdWV+NEcdNgW2a0ZUauzxqAmoJdFA8PQT7dtkFLmj3/ViYYscYki7Zp2ae7
VrDkl3Dx6NC8Liby/53y8QV68iME81PT5M6mqkd7Y9icliMBAqowhg10JlKvM7bBxGS3SlcIpl3x
Nnj4pz2D0Qs25kWmQ/t5Q3iA3GKspV36APO7g4TgE7DZ8mqRbIJCP7u9fOru0twp4Isso0tFQKLW
2CspHoNqtwpAbaPj8rss52vc5auSP8pq9uc3lXm7vrGfLdm+9JPtH7VBC8RsQUoP23KpduTksPyL
Fcy//uVbCx4wb9LNjxsQZsB8Ld9z+QBwuDh5tY+r4M8b/vJPc+Fw1ZXZ7X78iBtUP37u8unl/kbK
vchg2h9/3ue/exxx4V3XzdwgwP7y+H5+r8awtyUtTkZouZvStpYC3ssj/fNuTYHQGVCD9OuX2a3Z
2/8/kvl/GslYDCn+80jmOvr8Rsrkl4HM8hP/GsjYf+BakNKztDJZnSvnz4GM/kMKhiquiWnJE8xr
fsLP1R9kgD13+a9N+EZBTP8X/Nyy/hBaOUrQeugwz5H/vYGMVOLdQAbRzLEt5ExXCG51l4HNX+Dn
tZ87XeSkEtIHl5/BKQGJk1D4Ip3M/NY600TS3YtuNMBg7E1Nds15Hu/C/MB5D6u6UULwh+i/9rsZ
roTt5C7NecF9YWBzJNfqn+wFT2MZQYtfUYBtHSR+3aKudzYrCZYaE3XTgxHeyqxJtqQC5y0GuGJb
FZH3nHbya8EYfYWzPtnVwjiTwUiI6JeLStNKUIamuipCDOY4VOu1N9fWETDJwsupn4DAYAjFQrBu
MiYIHiHWqzb1w7WtgFTbw2gQgQ3ajRbyEwVYFLkrBwWftfRqdvLvBZJUi6jBUsD7YiSVXgcLZddm
b73GAXmddz7shtHMrWwtI0Hq1JtYh1Wy/Jzn5Udj9NuHOg+WOk+u9rakUaVrtUMqUj3GbuW+4GiN
2ESyS57mzNmUBdG+lc/24VQV1TX8bKL+E4yUPCV5FTUAW9HdZEUN0JC/Kng2OSGmtWYvChhwms6c
+MUhKds91kLyF2LoCUN1M9tI+TE2kmGLneXFnaaXKRyfIcgVa3tmqSm1TbFPYGFmj+YHFZVUVg9Q
4nOkF5C+15gjt20hnsowJMeoh4ObO9HaHiISzhlBp9LmWXOif56RW8l2ENTEnIfrOVosv4T71okg
FJIM/mvjTaeoVF8BHFLEWrsPuExcKMBeez21nXecJjZ1/RA954X+5KZ+eiA7SfnW0PkU0UiSIaP7
TdOxCsEIBqCtDY5bTRtyiAcyMGqY4ulNR2JjO+G7WgG9OgRWdlXlwWsu3AcOtnodMgwBJkN4URnP
+MOouasCkFIArXIrwdHmmV9UkrDoqIq3rqzKFfWA4WoszB3BBIzikU8n4QizrYaKtSaP8NqXgbeV
M+TYMjGPTh3me+0LoCrUmmJeb6yHmrjDps7qdN3jy0b9s762ufremVxMMF+Op2Fo22trjLoz1gUo
jWVfE/CQ9X1jsEOiEGRrlOzXlBLb2APoElmbwasswnGdWjsW8EXPWWD5bH9ByAyeo7chvucdJx7e
fV5ASI4xHGvlD2MWgAQ0OMYH1mmIteM2yoaPlgnvNE25s1AaYOdGrr5RkF81DeEAmQwW+2n7qUFn
rgL7I2kH8lAa6iSDE1IqY4ySZN9yzJOWioCTshxdsdgfVlk7OGuv95oT+WVMey1vToQESncsU25T
9jrrtHODDdGa4ApwKHmhES09pSN4NGn0HtmHrGM5AaScIsXOPk421kQwp01KY9s4tCOYgT2dxmgM
gLkAytdiUw4DsSXRDdsErQ2IyfgB6TzdMhrfpVKQ7PSNGyGjR5MxBDBzxfvYMcmijPIVi52xITz2
LQmnZuVUNSnU2dpZVtWcHIFoWBMSOuSieTI9eCWx1UTbQBZs9Qyy4Ah9/o0Llu3INvQc4ytb5/DQ
2M+pfAsTgbjWgEGOCuiEp4xDjgO5P7gG2LiqqYBwZFBpO/KWb3Po4tiDDmy5MwgI1jlYPG7RFDjJ
Lo4py7XWlUo+Mkj8HuJwXEnRfwyz4vsA/ETl4WemLueOfMHaK+ZPkHQOGcVOs+NvY4PpOi27lF5c
BQN557m6bUAvrBiJZuuupnjHxsC1MgpE7UF/qlVN4jN88+jmmYi77vzUV3TKjrSbm92zdli3A/lE
AUGCQBAEziRsrPLR16qQr4lpHAoXt6vDXmcr8tknTFGlu4m00AHLwecelPLecynjmqhEixvNjBsf
L30XeXxUvACEMvGFDzm7umaWoKVhvA2u+RBP1HL0s99fky9/aLQuOW5w1mWpfuCN+JGCr2STuUm1
Dvy0XduT+yUjtOymuH8j07xClX6cRf8qYdcTxyCDCRABFh0kExqDMEDRcLxBbv80lBZg7qm/rdmA
xhNJc7AED/TPH/sSFv+Yfcyj5inJ6H8dogRBh52mt6mr7pqZAAS0ghYANgf9plcznWF589jaebue
WM7dzil7H3CcUHU92ECj+UgVCdYkvGKELf3rzk4eghQ7UUkazBlJE5poKuumyp/cuFMnH+rAvpLt
o1PxY2Ws3F1sNJ8o+/hkRHO00s4YrK1Y4fMi4GuCmeYXzCP8kuktBA5DtFndyrR/RK1AbqhwHwem
twZDwtp7hORgmpQEdJV4oeWbasqhYJrWOJ/NRh/obMu39swszRVw150Mm4NLv5io8eS5IxpxUBkI
wSrAbE9RRD4zL8iwi6IMrOeJwURWfOUSyXmp3DQz1ZGRMoHr4n3ExXbXSPvQd8gKon1xRf9QzuKb
1Tn1uktNMNYBvUgSdjLVkQCVLQbwZn0/BXI6hNo5K+bAmyAY7juKNluLCrSh+1yM1it5CkA15mNr
TJ8heyCFjgStLAeACN3ktm5igBOO+JBTCHqkANO7i7AjrgzCtquUDWlXGbuKYTHiHoGkYdt0zT6K
40Ncw0p1epwgPomFJqhv01LhFYdltC3m8cmm/1yJ7Lmp7UNm90er86/BH94hoxxokMKQHmQlf7Xk
QSc0CtfdObCc8lYH8VdvgD1GWgXpP+LPX9gh+kQDnhM3QoVGOb90NhDHyJm5Fujkxh0F5V6qewZp
QLOH2JGT2AS5vu7ceauT+sCpgc7k5Ga0EvRIK/8cTeMVqDc4kFRY1O3tEqQGxLrBTbSBOnjryvYq
D7G14lpWrX5wGosoiLERMHKtNLuhsX7TRdGGCUbGHptoGJbU4lDg0N9Ulr8vTS5nqKi6IUXaQd0A
PgN3e+3r9gR19Gxy7cx0cmhb76NPZQVyH2QIHKAcf6H9GPYuztDofrCzF6ts1xnvpbiZ9zWwB2In
+6UAo86Ju2YD//dgLrdry5i2AZoXeehpn43QEyf7saMaFZ88le7l3l+UFEg+NuyrVqaHEDBn2eeH
wVZUv9bOmugHppoSzi/UknY2eUP64AKVvurwh2yWXCsSBSstPeyjot+Pg3hsFmDJaPkA9KsDa+87
wwGb53ke+7gE+byav88ZqnxmnwpCRUGHBmQwD1HyNiGh67K7L6yJJ1M+6TCh6DN1P6WqZVwcar0i
2NWvcU/tTahkcUDUKmItVNKFg3j3xVEDxeZTXBEVd9DCx29z2twlbXWkP16iVnfZutZIE21847M9
bO2KsBrNCZyBcrM6u+N84rxTrdx+xrcElNTBLsGCp0CTpyPWpwVTuy9TVl+Fo6bnnbMrs5S08j+r
wiPmMtnfp2rWhEiHJytN2P5j9KEYgVM4f+yei44BoL4InjnFbsVo7ttZXgm4UAQe0h0e4A+OTu8Y
TUF4yzpgEtWXocG3nknj3FqOvaIRgXbGYWvapLBY2ORRwVouZIkYuc558BdqBhE1lg2xfU8wiVrx
66BiWk5zPRrx80AwdJzkvZ83H/w62scUZDK8R5BJop7+3izcDmDWsPJ8tIkNdku7BWdEQpUvUKP3
eeJcu1X0EIgPTIZ3li1YrkvAfGzVVpYdPnK8cq5Nds1IfnxuNss5Q/RfJyzpfpYfy0h9xwV9mKR/
71BD0o8P+UxZQ9VssuG7nYHVAToWUmTUESF1XZpSmmrDnH7VTg89F7suWqDRrws/IsumrV3cF0t/
o6+/2Zybh7Ha9HEFDOix8IKT56NTZvBwiDDCBJBhTt8odTYelTL+Zzuk7jpTx6x5mpD8S4CYNuak
voPf36fXkS2fzIl8BZ3hyhxXXMcYJwUnuA1bS2PM65xt3sIlYXWIEXEToqorHl2hlj5tC/OwPDpW
+4Up8wcEvY0H46VhW2ewsA5mdQTFv62HkpUwWeKoXDcJpzRAoI1NvJ/FnlvrJ5+CAIUclDnGNihL
wn5fw8qgir6/wUmx7RmIQhacKcYzVkVIqUFQ7DnDrmoqnYbkOHeAjQIiqKDmN91AmwTh8aBu773+
e2HXnytOmfFsWRuRRncw/ag+siiH0Eb6kVcEm3wNc8PaZf0HD/HZ7vutICZIgwXDgGBTc5gIM3g0
XYpuU+MACPh+6D6OCIK4+pIhW/U8JemarwXj6iHVx6wFSe0WcOwmqsay4Ei16+e6MTfBKD5ph0ab
RO9nFXGiKj7SjML4J9mJUhwwhBy82Fr3UQvTpN9klbrSKuTAqECz23ylmmN3HQCbWUepbe06CtOh
8j3oftrzwgmovPmjYBESGcm9bboT8GXC+xObJNC94qHmadO6vW5UvqMJYd/lFZe2YBOlxVVBoJQI
/n3O0CD3xB3bvtu4Z5Q1UZjYRlcD+yuIFXc4t/U2CSFkMFadRsBFuQ+63SWjuFUJr0TZbupx/Mha
/6DnokC/7PV+8AnqcEGdku6UywCQiCE/t/R0QxY6pK65UQLCE0jLVZAxU+xL39tkqRgOOkqjYy6S
8AyDhToRSXC8ziKuSvgqHENQ1iTdz5kV8KeD4rQteuPc9/Lcl7hMOXc28DRwvnCZOY20dwbR8ICW
zlDFmKN9EbiveGioBAWTIAXdyElnHEzBQgMLe8v6A9uD19+oQOHSs8iT25m9Vc207cJT38AUhi0R
egmzZlDyDvjC0N3T/0Ws0dk4Fv5H+YqzfxVQa2Ir65SHzsY2u4MKANqauoEew4mDLlLIwQb9MhRz
I+5zKVoVBcNOTSMw3WVDJW6cuEZDGeKnGodVSBAWKtB0pbrqpnN7dxUTXY/1sJPzM2rCV5QgLlZf
Urgeqo6+l6Q+xqa6As14Ii0JCMQ74rrNjzYovL6nCxIyIKmofVxl+zJMD56hPntl4O51Vr3lFQBA
K7iKw+i2N8ybkQFjFTXfRA6LY15Cc8tUSsREzaPIBfmik/3Q9xalQfHWqKu1CPJv9F/wGps+q44M
ZBvOjruOtBvYPnhCTVytZmVbeydHl5kmzSChXfAHjIkpLKHgvJENm/r8KRbOpyjFlDvOhBBKK/U2
hVc0p7INmrdx5ro3JWA2YGO3p1ZlC/CuC0kDWIA4gM+x7tdUcYeYP1wTV8VA6tvzWDcTbs5vijli
nBC0/gczKXsEZvtWUndwtn1L7LqohHdXCOjjDgqKETPgrdB0dgU2uZWEv8IOJUypudbgYVlujLuu
JQ1QNXSVstpkCl3nrJMlU2y3Kcq1ljFNTybeTDen08PodLUlA++uY9c0bv5HFN39/56WSlOgov5n
rfbxrfsaGf+nfvv8zkJ/+bkfiq3Wf9j8x3OXUki5iK1/KrbqD8zHeOgBuJo/tNc/6yrNP6S2BGWU
1O+53O7+qdhK+w/hOUIApcCHaCnH+e9Y6C2ez68GesvCig94CllYCcz8v+q1M43siWIysTYpUrRR
C099EdunSbZMSnm3HLAwsorRs3Pbh1GIcFtwomlMLNa1Sc38bHwNhkWogOdAltc8TbPBLDRq7qZA
RVjymt08e+pNmLO9CkXQ7MelI1AAZvAGh/ByPuXgZRNSmCzkMdL0nxM88rtklOO24962KKyM0/Dt
/uWVuvuREfhrUaeJ6P23Z65tRVunFMLCg/nrMy/qOS2qHD+GAsWxmtjLgPAwyrsJpsWuZja78/JU
HnPaJlA6cDXGLLAdybYgjMZ6B2snb0R6JNMZ7wFoEwyAXgvGGrpjRenNXWRDDUIhPP3+cS8vyC+J
Bwt4iic5wqQiQqHoOP2rwJ4mDHCSiNa7Sk03VluCzo2ouUAu31iJL7kAYGaYU3iEv79fDtN396sc
WM2mq5kxOLa5CP9/Efbb2Ch8fCUFG21LgetIIIO5XAocq7uJByq19I/50I8kyr95gf4W7eDYtrQQ
rmLha4v3d5hIarWcEFBOVcbFsTc2ZnWP5tet8CLm//BHlX9/dporsMQ5YtqeTazl12eHDgygIHbp
+EYuvBLZVLAmnEi3YwBSSWHfmbnXswQrxLNSBrITrKK2t6+xoX3sYinOCTTNxmAusSqpT0Ezi/7h
eP376+44iqmPI01H23g3f32Elqt9wr/AJduypIDQqOyTnbEI5cK6zqw62UHSuC18Nz7//nVnAvT+
hWfMhPsF/r+0kAHf3XFfis7zCCCuXWuFueMDg/78CSJB9uQA9gytTt1J91NQGuqRIdQH33HZlyNe
L40Z6UM1Ua+Uaco4Lp92vUgfLEc+Bc36Hx7n319C1xE2J01KfG3Lst+9MTwJ3qpDd1w3M22PXpUV
17wzvnm102+Ex5ZJTp64R8M1iD9HqBT3nSHg3DSSmoR88HZZ4cuH9lupC1Ahrbv7/eMz//Z3VKal
pMlIeYlAcVD/+gImSo6mlpiJsX3D5wU5aKYlKySYsFtWygl7HXbGgd+mW57AtwLg/5OPwJMbwArt
QTa3WD2a20LF4I4qVpKOR1+uhGh/zAarXRGwx4Nca+uKmfWWWNIOx+30xamqlNVu4uxUIiao4l11
akDM/f7ZSfqTfz09cIh4nulwkMD442ry67MrbFF69qTAgMEk0ePjYAQUR4DCC0pcjbiagkQ230AT
ALZKXiOdveSVDxZkaq5//0isf/NItC0UB6ryLMd8f94wy6jMIgmHMhm5bnhAO1vhXcWDAApLiYfV
WYxTCuPaNnR7HXuMvoBiKhO8wAyHyEfX3PuJBRPMc/YTI4OPjIawS6X9rULEVfYMYGZiFxPmDa43
7Nt3o88Gh+hxtlUCn7lVHRzXHnGTxNPatIHg1TIJjin1Lr9/qpen8su1gJwdly86rz3Tc0z33SE/
NSI2Mc5la+3odjNxgB2VVx18O5hhD/nGo9EM31qvUsTbKUOLDBBJEASPoGPra3dsqb60QudYY+hT
7hGenX+rKv84YcR+0MSS/+Hx2ubfDxKbSy2TmGXBwfrl14Mk8nE2ctHI8KnN94VXwjVO+gfZLAO4
qPRv+z6hfiVzYqT79skrE//UR6bcw7Sb9wKuFbbcT0XXezuSguPaiuRbTb/Oo/R1tet9dxdFoXMA
FYAVfbbJvstFrElVSdViQj2Isv2zE9TnEgrbCdOVc2risVx20uGHwhL4m3tewdFh098m7nyKiVhs
3Txgk1SH9Q6sMVRthYgYKLe8tifPhxDWsIkPw/gYR9O8zns/28ksrPch/mSaV9Prrum/ZE4tgYGR
L28992vJPPMxdIHvgWY75jz1R5epFxPWxyB3bajy0T/85eXflnlaLAtJTfJPWlw+3l29m1wXWkSQ
5tx8EWlmn53wa8Sipcj6/nNP3GYt9ZCdgl6CL84xzA6TdQY5uSWB8i3NDP1QGJZ1/P0B/P6sgU9A
S8FZW5q2zQPz3p01iBp3C4cmpG2lwrNXcOedJfAgWZa1BsBFKELmKC6TRmOebgR8imyYKb0h0BF1
/effP5x3l9jl0bCeYslh0i/Pqvvdoym9uA3NjtaWrJTuDpAfpXahWBF3imE6TInxpQP//COZ/B+X
OXL50//lTczS33QcrgrapNTeYgXy65tCu1EaYnJipE+2+96f+3FrQxjeml5gPVtG/1YMwOfDOuuP
DJ5P3vINv3/e8t1S+MdDWB4ApxNOTe/XFnYWcKT6ZbSO3iSlWpDbxdPgMA6Wrddfj2W+pQZeb3on
eHLM/hD2S+nK7x/DuwOUh2ApFx+KVFqxJn9//Wi0Uy9lR8yWjOGrb3Hm9Irua2ryNv/9Hb27DC93
pE0HVZ3/saC6GFj+so6lW1kyPcDKGzgx2/jkBdPbIjXjEMPUTuafZU3zxer929/f7795gjhhbaEt
7h3pYzk3/uV+BzFMgnMZtj6f7MPlGTL0RvhZnus/3NV/cXYey3ErWxb9IkQASNhpeU8WjUhqgpCF
dwmPr+8FUO9Sl3wtRfdADJWDKxSQec7ea/+XfZylPnyluj0NOv69rsSD0VVRQMZ/4Q/LHErgrQny
a09ympq2z0Zf6ueyiowdvDESZeAuXHJYQDSlvOFzo4N5EEHyNdCLdN9por+iQnHck1WE8gz3N1gZ
nm/vyrxr1nHeuidsQltXhqQYoiO4Qp2Ot5VB3dxQN74DLapjCDhQcFtO0btZ6YCA6sQhLH1Kf2m8
xiSys2u6ufzcXOCUop8cZPFn2atL8uHgWNcE2zrE4xyJBb5FGDDAMIqbaynmfuLowdZXxrXnl8lz
ZSFfcQKz3WDg+gZeTb2YiTVelCIZ//KNvhtwciYZBv9MfrMGzBzr3TU1q1uniKowWIYjlgS1gpAh
qdu3zicwJmCtVfr0f/liP1wqDM5YBrgG36n94RwKxwRCTsAghvLkI5SRxzZtHlX+/+fVfDx9DMoK
02hO0yzNeb9jQHGMIgukv6wnT6jQjAffgthIBvxIws/a8NulUiGKp577lx38cAXmkDq2a9oq0E6O
7LsTFxOX7bQxEPNCoZ7vKoR5hqN3wWvRL0NXVw9dYy0I0/3bBfDdmHH6Ki00ay73R1dnyvpuveNg
0V7SNfZ40I1lYBf+wkqKZBcrBZT+mmixzHbbZUqc+y4LSqDSEvtc3RcgtUKoRn1Q/WW6p/2XQ8E9
kZuQ43CC2e/HSm0WKx5iEH8pqwzJEfqOUjryoCq4y0bLuRsIItonapmcg4DAlsE22xWpjy26rxwL
EdHBG3/0jmFnXwdZBwfcYMAj9bDd/flk0adB5r/vX+gHDX0CQQgKU+/PllTvO6dUhL9sTSs+NilK
D9/p+h8ETspBqBfE0Zjia7qVQawSymmmQBvF1FeKvG/rIEDQJV2SCTOvOdptni8HW89P4WgzSwPa
vhsRyTOgb3ir5Z4TtfH/Mgr5+DvmMMOcRT7puuzKu1F0miZF49p0gko5PGpjuw8rmjK1VT/ysXQZ
GX+5bny8E1gmt3sNBafLkMd8d7JpUYdTJBgUYsb6+Vfs8Ev+//yKLYvr01wrcFT9/fdSFzluM7Px
lzju4T77zRMpDkSeFTI7V/66sZVsRTsrxuuXxn+7A304JyyKBgZHlf37ONBHfObA4qWsxl3mMF2o
UjUEd/q3C9XHb45zzrC5TlEJs5kBvbvPTWRQ9CbKwh59cajlDioCVHLvNhVGdoyC+vufz/WP35zN
zJ3pFmc5o2nn3RXfDJRQRrULjnfErqUQs4bgtKO88Nc9m4aa//5RcQF2HAvFP3iRD2uq7XQI4Zzi
khJZBhKtfR0OYgC/QZxlbP68X/9lbc5UTbRcYC/U3N4NQdMuLwev6tGRgSO/bZBzVZTYgr5E3uZU
7V9ODv3j1ZYakEYuHuNdrmzGdJh/GwoxRQxDAle9RaT2i6RHg5ASPIYhAeAFBkp5hQVGFhlJSYsO
/+qlD5OvQI4vFmDmU6XnVA3s7AYxATdbu/jWduKk1umOJnVwJpiRVJoh3eikoN7ltVUt/nysPt4c
2WJq+S5F0Ak7827jiXelETmYHKs6KdcAMnOuTmNLrgveIpUc0JXq980iFuIusey/DtX/27FD58FM
hWql+eHiIQASaoHHxaqNGm9rD+q3edCWWT5kF7fbForvbVSp36uxOu4B3PCLN6BpNbW4NSr6Pn8+
Gh/OHGrC4AcM6lmq/rHoFqeRO3QWkAORNxcORrjCzELpwyZ2DO3Sn1f24ZbI5MRAjUj1k3PUNN6d
psoYy9ZgbYtajrcUE2puOZ+K1N+I+B4ho7koBudvB/x9m0BQWHE42NhfpiERY4N/n6xNEbWKhTR3
MVSm8ZJjalux19EJtG63TlU4dtFIBcZp0uCbDo2jinzudI77XNayOJUtbcMwexgseiHY9a8O0VuN
F26KPrDOKVL3xTgC3v/zgfo4oWOj6StxCZ5P1feTnL4RlWOhbadpCp+bnuuVJEyakyJXl25dBiur
L+wNeHGTEQ/maHEfazL6SyXuw9WSjYDJBDuAmyrOg3dXSzVClZ53RAN1XhqcI6+/OvjnFr3rRH8Z
g7zvYk1fEisTREvoQhUfBsZodNU8KnNvMTZ4yhtUMVRTfWs76vRgxtRUVj0Xnbs67n60Aek9KQWc
Q2S3wdGt6nNVtw1lnthb6mPdL4y0rHeBGmS3hUaADF/ULZcWMlfThmIAHdi4dYfPmlIQBlxB9ESd
f2PFOjiewlMPkhKVEWQoIIiQug9GilXQsCAHRWRD/OVr/jD04rSkYwH2yqV9gXHu3+fmUI8S01w3
nZu1sWEsj4swbVc9c98by9f2fZFqqA4y0A0aBUkmuMFt5ogLZiUIF0N4W9Tuaw/4fy1n6PNY+V+3
LjZqmja4dG+4xL//wVR+16Hu5QKJ8rfeZ4Wz9Bzrs9MQVyWd2kHGPV4of/ubLrQw+/qBdio2jGGb
W70xr4Zwb0y/wdPX9PnSDoMpXtJ+DrMqviS2gifUe0Kxi+W6z7t7oWr4LSKR3VBJ08kAdL/Gw6Bf
qaYEU+pvaBKtk1bo7RVEHsWQEIPQ+fpXztpul0pkgEV9b5Crddcrypd67CBXeEQ/I6VZdgWDfay0
Hdoc1CCohrJLCQ2JzBA6HNycC2D2bnGDfvd7ho34mGDARFXrHpSRdHrTMwjDTnOxDVumv1WRPWKu
TOw63WOQDlYd/S1q9tUL/rHkosahvotsj9DF+pwGtnILiyKm8Om2q4zs9rXOT0gHHUgJxTmJoo0O
taPeWEohv6+6sjuOLuEMrkzcY1oEW2PSOiim+qntAGJqWnhtASpcx97/aSenNsrHA5l0DXnPKNks
x4qBQHXEHEdOv8HaqS9NETl71SyeuhQGAeBRsqiN1j84LbARZF+YR4SUJ01rHoOE0jrp7eZOycnd
q4Z4eAwqQCdDo1+x0/8oe2neF/rQHfRC4eclEKDhVPAPgamYh8iNSfAQGlJtqhW3ugC/QSr3d6SA
+T4vK7lUKUCBYMxPk2Ret6WxAEdnnBPytbEYwt8XCcCxJFEe0uwZMXeKltYWZ6dIb7GWEGrdktji
Cc87oRq7jJpQzpQcNrFPslallSpMYN85R078EMl82DWx86OpI2tvTFKhmCJGT4dv0WRRd4p8C3C7
MG86rLjkgzXlZ4IJ4rYeji0AGiVIqiUiXrEtJntzFTAXUts2IHiQTMCcyhe1YU9s00B8U8oweABo
xpnah/mxKL0SY3XR3oiQtI4ptsyu3fGI39pZZo2j3Qg7ehHu0G9sT0ZHmRCIAPjn6DRx+SmTj/DG
CSUsQ+vskE+40fxG7srEYM6H53vhjgngm6T6bEI/uSFh9acFyPtaV4gDwXhVUzuvyNSfdhq6Zyce
nwziEZvWO2W1Vp0Drb+3c+BwVZPbe1Rtu1a1h/vRIcMyQXLKNM07e4MTg8+Tn5XATaDlIjTCZCjC
I82G9lZr/fYWw4pDkpWOhcJxg50wtfgWyCYaZyh0/9eRievQZaCyTMuUGcL7W2DFwLWPGttdeJrY
+xrjdTD72jpU9ZBs9b/egj6WslnfNC+wmXWpNOenkdJvg1qvGwtk4AxqK9S9vduoVLmQDbfCksBp
VRvrklsuM27+l76G4FvGnI9m+Kk1M7xRSvblz/eGD1MjNocxKgIRg4sxY6Z/b45jA/rSuJguYrPC
AZtgQlWrBA+MTBcY0vO9HavPf17l++EZF1sKjprOFWgqHr1vcGIBSaTtmQrZdSk5tJ7hLiK9FQeG
HsaWTKOmgMA2hv3jn1f7fgjKahkV0ran64gs4r2CJXLwJZg1qx0BXQGE4YI/jccdquZ3QE3+vLIP
1XrW5qq6S4OZ0QbtzndjUC8J9aYKVA/9fIOvV+OqAsI4WqhNOqwyh1yOsa+1be4wCiZulN+GFoV/
ue+//26nbRAW1fpJjEHB7F3BwpBx42Gc+XXbR+YZrAWmcAOn1UozGAm0sfxb+frDkHJeKSe3ZTFa
oUT37oQKo7yGhciQEv52C+gvPTV51K2dvMUdBx43II8PDpmg+OqnX7OwOGRVntz/5fC/H1NOW0Fr
l1OXgtPHeTGsB78wnYZdt0bcQ/bErmJmguJG0jaXMQB7RV66vE1PCRE0Gzw94TnwGhTAorvvsq7Z
jA2avtzBlf7/2Da+DpgwnIgUhN+Nd8OQdJeB4KnXObssnObW6uJ1KZsHsCZnFeLo0dDS71Wq5Y9h
vHIquR/pJwWFojwpkYZ2T1G665+36v10dTpgkyLCcDhf6K28O18VRWqRUkoY6g5UOK9BZzCa6vAY
lyLaxXYZk3Larxhi3gBxFH+5Br8fn04rZ0xOdcaYqmvv6wpxVDTQ6EEZNB2tZyJm+7Wfk9Pz5100
8DBzNft9zMlXrCKYY1eZbiCOeveLqKRjRIDzWBHuWTKmi0Nuu3cWEFA93nsqPp+4DNYJZoazK7If
CCiBuvv6C/WxbxBkv7hVc2FuaW3sYQR87j0Lsx13FYJW2Xn+WU8JdfJacSHSRAbjTz/Js6kGX25c
SBzbkLnnKgk7dUO+QoduPLP3PhYmHI15t8en9ugq+g+m0AxfcaqsYrLjd1lPyicZoM1okIeZGkSY
etgQHX706wQHncb07czXSpKQ/z2x9WpXpT8iHUaLCD2JmcT9psXkN2ujtqoNFKZBNoXudj+VrGgP
pW08e8Qb7YwGmJc1vNQkBZxk0G7xklGfRXknLH9CSJSkwThQXGB15El1aNFBHevAe5E5wqKgBFk6
ptalMeXWSZ8L1fghh+IZnqK7l5GBnEIJlS2NWrKf9XVSlcW6cCyo/wkB5xSUVOwLSzX0dqPm7Npy
THAEUJKpoZ8tBMq5HXEz65pz6GK4pDNF9r5uO2eDFgvWkFXe96rxEIaWuty5uGWXhqJdw2J4yBp3
U4/OSevtfJ3HhtjCs/lqlf5dJcV3a3TyRelWF70qHvvIxUkwuDvyJs2wQKJBj3Fs7aVUAWvlQNyW
VU8JcVT7dOm15PDWEcpfawSp07gOIxUCl5FAprhGwPWKvUnkxafAxAoRMJNF9WcFqBgZG1uFurIN
ZAduU5MpLOLtiNR3ERhTHGEpiQmknhcEWMR8zQ8XdeXdJwWjXUjo4ZQgwzTcGFZmgfYbK8R2VIDm
EfQm12NBUil6+2hbN+mXOo2ep0r8JsPploQA1Svdfky1TrSLqFdIgg38n0wsMkiKObrrIVzGoiWS
0C9f3Nx7MmDgblGqLgf06ItBWsGlgbZXdi+6B7CmIn9VariXR3TjSAmutoO/d2x3DCSwdAPm0LwC
c6j3sxKTqCsKVmPJCVn24DhaF72yZTKpqHxKltlEOLb9BXbNZmG2QHTTRPa7MMtAco7dsuhyIkUz
4I9htbURSazqUHuCVeZAnGrPeku6aZAlBxRnwEdFdEkHbUegWLYyRR8vR7NIFq7oD7rZkDNvlPeD
pW6nQsHCtRfVTNtnYrbkZ/iQMFHsqGeGuXqvxO1VEuhldQzic362RLLZSy8ATCuMs2Hqa3Ym5CCv
PDUDmzXUmLuB6ccm6FEqQXVTgCQqHgsftYjUko1pBo+oc+jLhb2y/Gp0OpTGzMuWOkkXO69WLnGk
1hvHVH7odvyoyGi8xVmydmQc3A1Zf2sX1Q8vs7r7xDc+d1zHiGqInv2s27R1910BJrY1I52Nh5ca
RkCo3bamUVJ22N/60l80doIaPmfU3aASCMRKK+ofUZnYSJWCfoWxfFg1iPDLSl9YeYT3hYzxSG22
uAeVrTX2A2SrIL2tgiFYB4r7Qw9UHdCUJ6/20DyXQ/EtIFB8B00FX0SrpecJ8Rur+bbFXbhLFKN8
sNt4108CdVq8MOZsjJuIa5yFGTfqQWtuLPqHywG03b7rfDCfHFFjZHFGF2NOwlqxb9tIXVq58iyL
BOpxIbx9HIygSmtGr1HwKTKDaIVlMF61Fu2TNr/Xarw6DYbRMcrEUmsxy1Ga1Rcmfg+kTuTNEssB
79veSJsZZt5UC032D1XVbH096mDI9MueagP3YdhprfrUJmhvqr4xT6MVm6ea7CwuFG57GFJj59pV
/RVQ3SVPSKkwHesrt/NTUDkeDEwm+WnkPJmpsoPsvFA9AkUDvfNWRHDZh3goH8JEEpXUZ+0qlILw
R0raL/EIrdTrDFRLSdlNMVH46jT32Ab43rRAbfc+BfslzhqCre2aZOx6GlY7XbstA4RUZjWUBzH9
ARZWHuzEDTe9ipWzNOziThbMwkXoP8x/fAnojUQF89jHLt5jLw4ZLuk/E6/xbjzdpeQQ+Mf5UYom
4GaksIVoUsYYOJTiylW2O6etT1GZR4ap4hmFq6lsJEmrjhDOLgyrnmCBwn9KE66YhkqYB8HDwZOb
5e2icVSS+0bdf8JAtRkzv7gf6Wfc+4gw9bT9DhuowD6hdydt+jP/r7Oq7oTbP2wWvtWnizAz8s3b
K37g96f5PfNzr29Mxmjc0mP49Ntzb++Zl63MSwTGcRnyut+9W8z85nfP5WO9QLuZHEhdWuWjke8Z
ZBDwN/1xs6E+am2uFThrpr9vL83/y+zsthkj4hF0QNSLrCPvmXNaausKGCIFAt0tSDPXjdP85/V1
R7Q/06b2NvNz3T+vagleR+mr5ZRbuo/VIvsWqFzGYqLZrnncxgfuFtlG0zL3SYM2GWlG9k2JfILs
fUR3KVofmGdWuXF8V38S5XBIp2V4QdVSVveMq+1mzr4Dhb2xrKR7qpTiOC8DqBKciqHyroNbGFBR
yHoZDe+h0zrzkJT8YL1RkPwOPvzZrvhtW5H/qRy4uxi11mA15/kgFPp6AIC3mx+KUrmKzDeuluyt
a+kjoJjehTok3I1hymQ9HbNnpa5RXnvntCz7u2h0yjNGzruuFMG9SrfjPu5DGoCRG+6BKAb3SFog
mcCFk2qKORBXMA4cUqR385sjszDPcdsgbeOj80LQiAJhSFrB+KS9ZqJRH/WfpHfmPyB8dihhZHZv
pWoGtNL2D9qkFi0aC8eeJYvPY5vCeveLH0PqP1LgSZ+sHkSfH9fAbUOGXG2qGUR49f4nMwy+zosN
8EG6vjl8Mct0BM5gx7dhr+f7PtKdbU4o/V1og8nrRJ59t/TDvPioVCWG+JH8tbZyNyR31Ydcd7QL
938q0H2ivhhudZiXzyX2WqGSeVI91eNe3sozqa7g5XF+boKQBGbEOq976JI0CkG6+Dq64DokzOtb
j2HKTosV8jBjyQlTkqOJTrl6aLIK/pUEDlMwVsStnD1GTdihy8B9HkRq9ujZhANkdaVu51eVXo3w
/YX+xpnenOIb2Bpi4ghPD+2M5D5UPOQvTZ/twWMee8lXDWIkfewEd3svHF7mF2vsM7c+gZLzJym0
tPfcEhbzo/mPdB6HAVjI/O6xaXat7UbXeUmG0D+lMGQv82slTEFAX3g65s9FHXRcgLve6w6Etlat
qmgIdq8bUTbGOugFdPxpi5OwklswgEQwzjsgnWTfJK5G4D1bbEVU8cjURuc5vSrisCc5TX7PrcxA
nysaQoEjhr5B7WcngIHp6x86KOkJDWa5yHuJv+TtPWYc2ATcTm9/fVbJr5EsquP8kbclzO9gyJme
nEhnBa8vKzmZqnH85bcFvv53/uBvSy1TRHcKfZrV/IrRu6z1w+KmrWx7az1GlQFYk5W97cf88LcP
h8KXuyzj+5s+9fbq24bOL8x/3vYlSxpraVM1n4bPvxb/ujFv7357pdNGUOIqlr06uISRXu5hT4iz
Da303JUW8RQw+hmKwCDdKoUdeAcMr4VWy3MFlU/iFO+HrdJF8BftEq7u26dVQtqXVZVm699emV9u
dLF1S6kdXhdR2sLa61pxskn/GHAks+r5feqUkVHhqVhGXTON9v/Zsvk9yui/uFJyOxhiBK5tkjQn
HQXP60PFawQ8crNdtmp5QdzXn1Kzktdi6oszoL5BwM0gfShxwo9UGICtZKcEdfJ1flvki2vWxMEJ
JChQ0LK07pw8cY6vDyvPfyAtUj/OH5gXGUXyMTOa/vi6SEDxn+yAOvu8tPmPnwXPda+mv5YhuvZl
7EhY/m2zYuuzr1mQH+eVupH86jeFOLwuUqb+dy+Xw6+HJdHrjL/qX2+mTYmHPy4Zu/6zm24BJ7aG
ffHrI15CYPlIjXn/tlVdnSQLlerv/nUtPfCRBUY6dT/v1vxGqgL5QrHCbv+6YYCIYMXaqfz1GepZ
1cJsnPS35RJD11AgjcLX5+YDZZUjMx/q37u3ZScJ/JRkdAyQItORbkXLoDdriSXRRzqMDVZt5gbM
m163z0xpGvlah0to/u4iQUcRblL6uszXb7CGj9w5bfhrmTNSrEIYv33bb8FcdGmB2d++rscyZUwi
dqdt37atsWEkEl3Tb1+3rSN5D+0a0PFyXjeGP7kMTUne2nTM5z+9HzfLTq+S7ev2xToViUHxgy3z
vl/voTHK/WqIQSTO+2wpBCU4dWH+elwFvbG0+lZjSDgdg8plmu2Smrx5XWajpkg166HevG2rr3qY
zlFSbn5tmyOiFcyEdDNvlq5hJqnV26Z2QA1wc97WxjrTyqMI6mAfFrK5jtKsL0BL1/OjdgAQOrQo
25s49M667LaWJbsAwrtwz8a/HzLn37qhLa9xn1bXwaQbqrrA7j21DZbzw+kdr5/v/vPq68O4NZ2z
marb+aPp9Pn5KZ9v4m2R81MhT01wy3XhJtrKUlt5dSnVnpmWbpVp7fP7s9QOLyKzN/OyvIPsyHOu
hW5smG0459rUX5fbK311jXDwnqflzmufPz8/5YXGb2v/54PzZ+Z3tb5tA+swtm9PkSgOVPQ/H3x9
vgMHkNOGXcUFXFGNO48TyuJama1z0epo9fYUZEuVzJkvLojOIem6Kz0dIpZ8Zbz0Sr3OzVw7Bkn2
OO+2llOEKUD3KZg9l1A7km0p1ZrlcuSnPTS5uC3SEbbFvLXO4FjnWvV+2yegX9Y5n3Lu52+1K/PX
d/z2kIy23w5VS2YOnVPl17c6f2B6OB85z5c/PaNJzm3J+LWros80rfXNkEhnq5WBdW3UHJb0RiR5
TFKgH+6jYBzXUerYL5FMz+moi0sehTc119ETtBV1OeLg33lO7a7Jj0lA2KrXflCSY0/gBDYjzIFm
XCsvvT7KJeN45YSLJbkfnPwu0BxqTtWon5Mm8FbDEEeHQrfCp0C4S0Hu9mc97qwN+UY6mQE8BBVv
VoCrFe05Nfp0r1YxTX6n816QiJ2QLOQPHUFIpyg0xDLXXf8msmnAmi045pyw4tsAasiN3TOwn7ep
8elBhnXvnzMnju8pTNyJoDFhvvYUiPoAOlbYmZ8cLUlWqm6Mt62fZlsIJNG+mWBVg1r0pwTvVINu
i//Oj5lT/vqfIJ6wtuph+/bU/L9QltO8ffrE/DFRmbhuAhdEzLwsutX96bfPzE+SC1qeEIi9Pf+6
mPnx2yfmh2VpdBPbiAnFvKq3z8zre12LkbnZFv7j57cPv3/327J1paDY2SaHt12cP1a6ETv/tiup
nXGFJKFj9dthebf6+d1KY1d70Cq7t8/+2vnp8L1t0vxyKe37YlSc7W8b+PaW18/ZxCSuDaMHtz0v
Yfrz+vZ5Eb9twzg44ALhLvzne3r77t5vdNHDF8ROBvPtv2zW/NzrOrIC3IUz9N8/7M4/3+X87iyU
1j6PP8k2vE3sIX8h4pNRoFrWt2mUprt2GIY9mEq4ZkbDCNUy7E+Eanytoaf9ZAdzqzJ+BGFEiDZT
5Mcw7wCIYYs7A1ArycOlwts7Ro3qSptQK3n3eax8IgpD8DhBtI1Sz/giuuln5xr1HWmoLpKIJjq6
RmGcRgGCv4ENQRYC42q/EfX3mlZfO60cOMYnADPBs0sZexUpQ3NDoo6zy9Cr7igDtDfzC/NbmPQ8
/triyeVpVN8hgOOxML3hYQwHYz2EvnGaV9zFobsx+w4c3LRZ8wbWVkDhl3VGQ3Qsa6v9rNDwXBp1
XV/nXaQ5Uh7m3bbGOFu3cSseU5oSCxvl0Q8NSvIQtj+n4+ZMB3DIVLEK+6674D8Z9z3QlF1uaPXt
fPBJr8tf8t6/fT1KENasMg6/KcCHF6luA3YTdUk8TEaonW+5R5tGxaa1s+6+kZilZTmG3zQnXM1b
PH2v9AzoOnBfxNqRlAeJde71z0DSfQLbTuwpZEZ7dZBrlQiJS6aF/n500ZKMoimWiLb6T44K6ash
7MUJNO0G5hv2Tsk1Nosh4Cmeh7vVlgRPecCdU+ZItZbHhxjiqene95orvyR5NK4rKEDByOAoNlz/
rHVhiYKUu2jWGsOuJnZgY7e2crC4YB+4YX1GOI98R3GCS0sw0Cma8poBODIGarOX0S5fwoipf03E
hU2+3xbRYrKPE/itiqZXZ9OJu7uQKEvVQj80Rn65jmyjP5t6Xi166Tobr1IF5nlPnMsxN85hX665
J4Yr343UXdrE2qcUQFqvicegZTn8DuJ79E3JioCILZbs8S4DdrSOsMudD3nsPej9iAJRgCOvYVlh
cZSfVFO6HJysmnCyOyfE4+60xKmIOn5s/ch/lPXkDx6K+6KvvyltapLz41bnLFArbrSiWDc+bCk5
5Pe1M5Q3GIWGjS+UZmu4W4l/2qcnRPX1xWqT7CnrS22Fg6i7lBFYQZP0miUbpmyJvLFu4YSry6pp
/c8OBlSN3I6HPBPVRuvs9gAlrz1QTAKq7phHAw/qWcjEPw/kpzemOM/PoAP7ntmpxciWp9Qu+6GF
FZGseRocM92EzsNxPYOcTDYCkN81aW9rlxTkpmIkqUlsjraX9c80pcLIfrHIVfw2luXjUNrto96r
aLoBtLZofc5N0Ufncqj1vRZiP0rIn0UDFsZPUJpCCmSUcfXilDZSOZmm0p1zq+gZDzw4GdU4A4bE
U4wfHIIrGE6F4dBdkS1CvBnLkabpU5mqygrLnbnL4XY/SWB0Raeo1yDDg24gnzW9fFhKEUX7vhzP
tIlRNOhhtCjrTgEaTCH0nCB4rzMlOujq0H2jdAyYK9Sip0BHNpTH9tdK86lGlHqypuyKFt/WjZ1V
DSF9yVS74SoBmLT0tJXdqsEt8ikioWCDqxinrmSTA+P0diQ5eF/LyF6WcYkjzIyRv1m1uHX63tgV
5lBTPNWzaxtGO90IvpdDFl8yN7JWI+FBiG2MeEtkhVzOh4jAA7qJYLU2UKb6c61MeeOtl5CUQF8+
L7j6Us8nnrse7/BCLsshcV9wiSsLq6RZNo5eusaCy3fYICsp4vTqp27xMrYGkbpxKKmgGfADZQno
3cgPUbmKBiFP1L3XPZqOTYSqfx8okXnw4/EiCa2H3ivrW0x7zl7PoRmZABlFWiRPjKeAbw7GgWmt
fWcPwVPMpPezF0lnSQ28OIl/PU8l9Dmpc28Pt5JInaxt4TDK7JCpOZa5EvCpWhOe2DmMCCtYCyvV
TupDTDz2AaoVanFf3lrEmSm+6E+66g8nkK3i2AyPOj/fG7ekoFpkrg16OCfFLPTXUifpzu/Wmpmm
L2Vvu9sxL4C7Tg/rYry2IyXKMRvyHclt1S5u2mQ3Or53VShQ56P6RESSfJj/JMODNTIkdMhdPhZh
JB7RS3DZjamylSnHpN/0bUlyvWq3pCmHwwrDan4eSXRpGBke7A4sJM0mp4Fc5IBA8Rah6EgWszx/
O/jiE4YXbjhZmp4QOFBvK+xmKdPC2CSNb9yKBgmuZmXrUOT9UZd6dyx6pTtWQfzi59ZzQQeosQy0
lfTs7nTVie4i6paczrfEClj7sSiCQ2ml1iLWFOuOvg2jAQunbDtK4jz04l73xvGmayn9DMpLTGMA
S4Vw/IIenFLf5ZG5HK2o2BjY1knYdMZt5frjJoZndWmhp146MX4VCAyXhjHaN24FqFJmJa3qLHuG
QFldue7T33wqp2NXTMJQVSs4VKmuvz5UdG0/0U79yXefFS7XPlPeysBB00jT5VbE6g0SwiKr1/UA
dYuudHFNxbgyfc27485xX48mYTmhrd4p3oNqR/XNlGcJzVOhTlyS2qQae4XL1lGTdbgh5ob2V4NO
p3RNZ6kk/oHS7CUJMrhWBSd8IctT4WU5CtZzRKsW5aPZPvRR+NA25WTclC+D+TREpvEZD6C2xmhT
H0yvqJBQCy5ChZMekHaKdU13aRGh1d1EXOXXxDrbx/kPfGTMYOEnMsyXqdXJm7GEvjGUun7rVTcM
6dJt5eQCcSsaLaSLDyZk5xdiF1qQiYq/nx8y+DDSoVmBNVFuR6FtGrPOnoecKZrwzXgPbxKdxn5M
PGdNadpcZBbw7pzowTPuGu1s5TBGG5Omi5FqxVGrxbByaHR+Seh4NyVRo7bj+euIVK2FAsLu0Cd6
uDJdEMxkIFgnyhQUojTKjBkxKHyrnrWq0SAdTLcWizBR9/WYD5sKyMO5EkV0Z/YES9gExtw4IRdr
jSR1PxyKz1mBtiaW9Cop9T5wMPHCBmm6x5UPRbtWjJNHew3LOanYTSS0vVlBsOSGTKPFD78g6PYe
bLDG8ByUIwX24OLQP6XjC/VNuplyjQoiaceSRPchBrTUdz09IFvml5xwncE0jrN81W+Avbuw6hrY
nMDNg4wE9/Tiu4129IoEzbMeI5XP4pQeXLdRRQzwz9HTz1aOWc3NlmSO+psx6KKjkXcoQet6030t
e2OiORryfxg7syVHkW3bfhFm9M2rJNR3oegy8gWLyKyi73Ec+PozIPfZWZV27dh9wSQB6iKEu681
55hXFVrz58CPmllduG9lNJ3jQt23zgDUIAX0BOVXvVbZSenabl84zPKdPEDbq1og6IAkhomGGdvU
iy0igvpIGGa6T6zuQWxQ+FLWWn8NMq18iamVUrtyhltuw7wmvkY9Mo4W8OzSdE9kCzAMfehPig4t
bixp5Cp07OvKvBIAuVW7CTF/CBkkSSCDtAT77mC2ayuGwYoLltvRIVOCjSgH5Atda2Mj5tq5rZvv
CDant1RU05YKpv5p5s5XFqe3MA3G58QiCmwoHk7ATMGNmtbXCA16JA6Ne5uCz8pC/b7vzYLynZId
WzAkksSxkyW1xB8Cew5IzhgGvfjTrfrykidAnwniXGnGVGwkmY3HShEkT9lBQdxACDdWM0d7LVCb
bGTntLe2qZpNK6D/RWLofIyZCeUAo9/1IdoW2w0ihltP/en2VLgh/N4DnaqNOaNPVIBXftYp3n30
DtAMh+e0QCBGOF24ktVIhlvbiE2DEYNQ3/izbA3z0HdwMkyvlxAxZ9Zv05DghlipHCOC6BDercLG
FJe67Jt1HgODbYIAlDuUmL2MjO4epAoBO1FYrhxSIlf5fHXK5jigDsSvvWYS6hGpQs9q0uzmOcgz
EnSLkLJKNqtXaZ1pKssD4k1uI5PA5yADva/m7osNZZNag9jokgb2yEzlAEMs9bVk8j5Gr3gqdLzq
jmKPFzQb9cqEgLhKNDe849i8Vb2m38yJiLGEQRXLwfQXmUJPg+OM516Fo6qR8eR327BshgupQQip
ymDa5dUd7+oRqPi+R2L8rdPpWU+oOLeNYqYn/tD6ZuSNj+rwlXhld+/UUl6gFF35yzMbB672nQbQ
E2pWQNqmQOVdXQg6SC6Ya80noUMfnWIXrVeT6Sel+TC49H7oazLbBHk4SItrWY5+5ejpd2pxvPmm
vmLYDnzdewukV31ZcYxT0REjeZGjZBoHT7Sfx+m0J20UU3W/7rKeBpUgUQNbiXHUFeQpFkW9C5LH
773w6jdmI/ijYy+8K13EKkObOt8aUC3UhZuf6iOSa+PVi7WGmgUNDg2fhpOaD2RwnbtJWbutGmEc
hj7KDB8giY0AwUQ/Z4ojtlhxHGTEGmC+VYC7Ykqizk8N92pTFnV/nObdBLH3x993Uxo9O0b+rdek
8hgwR/nH5vdjBGmV+EOEs0mTTh4lHVe4PLYm6UPYCFc6AkSGQLIAydW9YQf2Ed6HskmKQbkTtTj5
cQYFPNF6jUHubhKGcAAntVck/urJ7q4FAv+w1LSThohqo1bl3cURSIFiUH3i5cRGa2XDClagR4mz
EZIs+Wwq1Lmzp57rRjd3mRkdGzxu14Lf4qEGuS3b9o5ysCeOjzWam+dil4g2gGgzG3oTxX4DFYcb
ydDX4CiTC4hysg26EtBDjSAqh7R3CmuHsLtiLl9a6Oyz4Bo5Y/BdKw5EfMVnvXOGVZBNo5+Zw5NV
DMm+dl1xxg7ndlAfuLlskrjutxa9sbl5mp2ruT1diTM+N2YaVRaK83I/Q1ySVYa9r3F0ssMIzG1k
9H81ccPd0swZpyU1JM2zWrxxSXdu581yd9mgsK82imp2a23wdrqnCqQ5eYsah03YSm5FrexWeZgI
f1IrQjmWORXAurWTIrlJic4i32V+MCAI9dx2o0+G63CJvXQ8GCnqR8J20fslcrAuTi63lpiCe4la
qbJYY3e1apwAOhin5Rb5LsW2TJK/l3uek5v/eXw+7M9j//uYzhSoXi27U4/0R1dU+6DQsO/8cQqD
6v/xNE3Em080WZGCMp/8//vyy9tfntrr8H9B6T388brL3T8eW04orHkKsuwxa9sjNBe46D++jvkj
/uPT/b+e5/fTpk21HnQD9sD/+TH/8ZpuBkZQSuz31VjcYmCtX6aSyJVmZvUTpG/WY7k9wpwfs+9a
AEUdAfhXR8TJGuphckWpJVmzNwrgf07Vo59o1ZXvaQEpOkINeWJ5qd5lSp1qOSAiTjQNO+9NmA7M
Ej0y94rrpS+BV31fDmCeGq74UWbP5ai2fIty2g5drbxTat8vR2jUBdYmI95tCh2FuS/ictJ30i+n
3NiBi9UsxjFa2JpxTpMyuFaoPX+9uzDKEfpO0Qd1IuismoyOQSSLR+EYVArm90+S88ukl+mrmZuE
HNihsbPyyn3VYnFfDnBbUC0R2XxPnRcMR3PMDQZ82/mYmHgu340uhmmt4AK+pmVbk1rGDHE5NUlf
uPhUn6FVpH5X9+IkEkqArZJZv15cS71jqFKyZ33FMo7SKAx+4T7HRfy1PIOh1n/lhCk9gzQvCNbw
jO3EbP/dSfl3m/8ueROig3Mc5TaDh06FrJE+s8b8DFgbzQeEo1FuMqUJzoQIGFd4bt2vrwYgwmZA
+fpRRwxgU6sVR4ef1BNSE+a786nCi56VqmhfceqF+6hUnV1nddPr0ARPy3NT0KRUHVfWk56U7VEZ
SscnpHX8CIJosxwhHbR9HZkA19BEFw4DLN8w0m8cPR6/9USiFCDdvgUIabbkS2nw/CPtdezSK1pB
79OZMWa8hn7N+iZCqlL36zCLvE/F0Y9GbPdvhYv8rbXLaifJ8P2Gvt9fDqgrPMOk0zhA0fluIjKL
0I2N7mdqFW/Mq5IXS1Cn8NwBtY6ciHjvbst+ZNoRAcHdHKOXJI8c7v5/ToyhmmOAdJ+MiH9yVeas
BeZn1KvXTBfiuxOb6dYiCemQDU39MmTR67LfQ2aKe518jCKelHOnUSmDRuV9ih6KWRg476Vtt7sm
JwUlLhTtLfCUw3KAaw8DFLfSveBDca5qXCPHnb8X/jC3LJjEKxU5a+9EhsG8uc0/cuacy5le2AmC
kPv4bNWDe3Zd5bnK3WtRNflzXijZcz0R7KCQPXVY7uI2DU6dXv1c7v3a2CzLknrqT7/OSqP4GHoQ
HlW9t8p1UgRPMPjlpZqfM1baZp/GCZjtxvjPS7gKEiqlYrI3H0GNHuG/bnSb5dmXx8zgIci8eyzn
mG3R+yI1SROd36CDA+ZJxD9+v2Wr2GcZwuBGq4cTl4vuvSSVJB6K7FkiKHhgCaI+n3fvVUdoclJQ
vV/u5gnsGK220SvOe4OS2WhW8qU2NL/fRfFw0y5/U5yIABNb+VieuRcoZekmT5vlHMQtZJ10hTws
56Sd9portbi3FmggltPz1at7x9xcXQqiiFDw8UIYNvKdVZvhlktG955pRrauSpUZ+vy6tUX4VVKW
z3Uw9g9BBXo5ycZBcApzU3C54ySHRCx/0lSNfw9OCnvm2nWHTm/Z25g3JiLVmzQ141YH0/floEFQ
QQcxSuj0fE4EO3fTldH4670HdvHa4VW/W03XvMKuXC1H6XZZMFCz0og/Y6lP9L3/d4OfVb1Mop0u
VuxUvpfzOZa9y47fxy23xoLfu5CGs/m9I9MGZBzLfUI+CdpN0mj3jwd/3awV6nFVph9+nzhzGCh/
xdcU5tM5nN9ROnoEUi2v3PZlfMrF6Ke5hrvm92lR3uZ7rUo/fr/zX89ELdTy8c0xnfvjFEuYAIWT
sfv1NLgltZWbUlCDb7+pSbJc5fMStdCDbaCV7QelYYhe5KSY5OOdbW+MLpRwAOxHZnAl2BoB+Fis
Wf2q36EthZzUBHttEOO7WSYb6qbO66CHR6OsSgJWu2ijinQiPTPsbssmkE13kwRC7RqBKv+PHWmq
a1ultZQ/d5QubpmE97RezqDw3t2WpzJbImimuqQkOL/G8thySwPP6geFyTT93zsiOi8+xCG4Qf/e
4SUJPo0kITLm3zvqEXlb5AaCWCZed9m7bIpGFZhPHVqL/94xRUG2sZC5+H/sSEjwWZdV1/y5Q2lq
bY31QPN/P/1yi6od1x64ets/dqgDBo86cOs/d2gdUYJaU7N2nD/HslneBoZbCJ6axnc/7/j9JQYZ
Pp2usrtfO36fMaoOK7pmlgv9+6kQoFEuadEf/T54udXOBmxjMqY/d8hG/nRsQoz+OIFobtaGlvj1
eFxgkwqtCEEcF4AntLyZ7ylD9iRjjNmZ3SVPhKgXPv/G0ZOXTKXvsYC7F6Ve+UHbecTVK3TBWMrc
qeo1vixz6+71Yed7LC3vRZ4KP3Nr7S6juPc9s5juGesCX2qWvIfURHm1qL/Lml9fVivtXerjxHFu
fQ8LQ+XVZHVHCavxfGZ+l1po+DjB0ruc6PbKUIl5tdRibwkrQa9sP+ic4KaEFAs9MyV8XaquLzvT
vtHm8OZXs24F5SI+W2jgC1cUjlPUW9hnEfScYLyFLWYJLwkkFjs4/BlGu5tsGJH5FXU3rzcz9o7N
rchpEQQZNAkp23JL5Htxy8Ku2sqsyHg1FbuZMiS3oiXMO6vH6IbbtSVmYVSuWV2LrbRLEpqVod9S
NnauMpvkNgs16yoThziGEK1KSLwbeyP9GnbEswReTHnbnLQtoS8DvkmXVEIvIxeupA9vSI/IyJaa
DfX0NzAJyICigY5vUb7pdaFeg8n5XPY5iKTPGVmQaB84FCxNdMwU8jiXvZrwkj3lPXOznArYrN1K
4eTbZe/gkiCjUBvb4WfXjlHWTASskf5M9bQ/qYNnv7JWxgDV5nDj57s0imoSG9Xp112WqrOlzcsu
nqid16LO/rbUybosx6Z1/MmqtL0u+xKne+uqJLot+wylekwRiShaGae7LnOKbVWhyEcDZXMlj1oo
ibZnEbYD/2xVCjveZhpNr38eYBTNJi2N/oQq538Pj5WImxC3Dq7iXpfnWTbhODWAE8j42Qx1r6+X
43692K8tpoMfdAXc3XJ4ubw2wy5uKqXO+XNU4hIDsljnMs4/peU+KkCcL2UcDccqUxM/nR+vJ6Jc
Ujv51s5CKD4Uvjovdz408SC7JfvUNdPxJVibgwII/dUOwSrO59nGlOBaagtsCIH9pEIRxq3GCWOV
kyanGM0tw5FARvtMQOmzjTRV72Q5UtxNph1Yw/TqK0ymp8q1y9fSSfu91SEfI8BjfPeI+/h1QK81
62qcxmuJ1/KCm8ZaD8RTfRUjlLiip98jDeLkUo/qONz9F6mW35Yzy4YA6KoS8iksMqgCac31hFDP
zzb+9doVtIyNzDxJ54cBr2rIpJqirrrQ96ovy62Usv7ZQKT174d/3f3vY9EckUzOLM67+bFwjnpe
bsX/vdXOQcspicvL45nW5AOBjf86zuKzUIVWCBL938d/vc5/301bE/tszAHQsZyzoX/tXt7Gf99L
QHJ0NkdI/2Pnf59geYz8v2xDurzy61P9+V7KifBqGyDKr4MfbaHeRqcsn9R5k2kT7XU7PxdF+hdN
2nhbWyaNrbqjTpSRF2OgFwjdDOgRq5INUEifuhYFQbULH4ZQSNUxRlZ5ShQ+lscqEGmbBLwj/TmV
JG53kCzDAixiWngZPOOnxRriTnNR34sptcgTnIJn3aoPCtDLXY6eAoFR3CurIJWbChPlBo4U7oAg
3Q5x8cPLPfeoTtFwLWLdOJRyempQBKiZdkZXQjmoshEEWnEpccgShFKGmbrpWK1875kSpQ1czsko
5V7E9UkqcPujtB+fwq7dhJM+3PF7AW627EcYazpdr8iFyaEgbKvpLmYiP8Rx3fl5WmtcTkEaJAR1
7AJFJDsjqEvf1rPUF3GVbV1VGZ5lr4xXUJoXRVBQ78ZRPjTjKc7yj0GY0U3xvOpNdAOK4CJ+LPfi
aKf8HY2NeW+1cXia3DG7a/VfCXTCS5NFL6SJKYdMacNb0RFGmYae9hH2wzEfZtkZUcIHXUFjatZh
u3FCNOYqH8+nCLCKVHe4L5uOCscVV+uV0LXywymtN0QEq4o5uk5Y5q1lNonS1nGPiqpKnw7YSEZO
ZX7T7GkLQPOtHlA4UgWPA2aRQapjOo3LQ1pL22esPUZ0EQkcRumAaad3/Qo7ykoqVbAqNaCw1CTN
feoyNETMBVi0E71jBvjJshrPXGd8RFCDNiZpwveqnlvYyCXwu9HlqVzgUaTeZD/QyF8MLU5eHfHi
mXZ6TSKnOw4F1aEyT6+MrTs3JQK68qzkoSrVa2kk2bmOb/XwHDl9/A0XMaDV9jhYGAO6MvwbbAp4
77loqMkJ3LM067Pqboswqb7leqIekv5GuzC8ZBGfq6N/95aymjq5Uwnx1fPwlroqFsvGUHbWkNeb
Im3bp5z6574RQYX/H9+aEKOzNgUK2pYxOSAp69y2htwgGRzeQ/p9kCLmcMvwLzPP/tK8SQNKrthr
L9kACMxIJXWCTUST/NDXgbWukYn5eCAcf4FP5dQbMOo8mrkJTXLVMTfL8KnuOj8Oyv4xP5IJfnqq
JT4SivIXhdLVKh6FsrVS67usNPVMkpOJl2ulRMhLqrwCtxkyY3cqi2eJFJeroFauNFyNN4PmshqP
5ZcbSnvVQxk4Vm775hHIdm07RERtGeBAbvJ8I3VKN4bCGnrow4fmOPnRiZx2Z9phdKav5R6CohM7
6J6rdu5+N9Kdowmb5KjIyT0FiJfWQQeNm1mG2DeRnu/DuB7A/lD2IOe5+lSz+m1yhx4XO1l9dVbI
qx55W40LnK5M+1RmzocTK9c2TnoS9KZgn/Ta0aHP+cL/f7kugBnRqA2zfWwIeS6IyCbomVuYlzJ6
vzI7KGF+VEL6I2u0y/KsyOpmqWl3CEohAZwZzn5oWMxnbUsSVZzIewkfCd+BKAjBjJMb3RnQGEgi
EEHxiubEPFFN5XQsg9Bbs+gH4Up7KsAmsOsQwDFDIK4tkum4biEPvEYsDU3RVidjdvvF0P3Pg04h
yXEz92jCLFnVfd7uk8H9UfbFuWOefDFUYrG6mVtUdB8yqg9aWQPM674XRNH6o+X1t1/zZHETDMb3
sO60TU50ycZrJsNPO689hGrVbbM2/sCiLR99da5KO/lACKjtdYsZroUu4jtOr9lPOGd7Oi5lNl1/
EENjrxFEdDtm2O8a3YFHHTnf8hZLPXOVjnV/rvpj6ozg5kvC+cjMLbVWfdfUUTlJEwe9nhO3YEjl
zW74J+1TYoPRWr4rY2W9ObH+YTmIP1Vv1pIoxsZC17Prjch6rmfxfuAlF8fBoEUr9SoU8zrIXD97
tuLHY9/SAx71y4jum+zT70Cw0m0uAnEIpOzWfA35nmRmKL8V4WOOphJE2vfGucksNnnyALcWXRoA
i895exqctn/RmvIA495Y0/nBmDyZt2Xj5fXZ7XTvNNhxssXCDdV+iuu7wgJi4+CPOzgO60+3/Fsp
k5+ij4lGCPQvUHHBk31N6JSbSmc9L5u4y9/JuzjrZHngg0QF1jXt9L3W8pdOFbE/xLpzABHc+UYU
hzttwcfnLkl7xHUbY10cXcLvHqaGBDwi7fkj7tUfLAXcr0am18E1AmT7xt9hZOZbkKTmZg7KeQxK
/lO10aq3s5olk8XPtonGXS6bF2q2Kmqr6KJiyT4wMc6OZNQnZCEjYADPiIvOa19Nssq3VsVvI0rR
Axmqpb8FtnGBe6F8KQ6kvi4UMUoi1J2rsEo1JDBafAdJ0SkJcYl2S5Cm2+r4OYlw0Mcm/9GiBAFw
5n2rksHyZ5er29BxHBSdPoC0hq94+NkIrTs4gkQ8PNF7I/LSd1OvsGsAuvARfhJWiRKjj7zERysE
DULoRz1tssvRstuWRNBRIsRiKFXT8NoUaXLmsnHQUs1FghuQcj//lGRovrajxMo32zioIsJyY3VQ
tcqNQDj3aKeJ2IRjUD+nVrLPmkB/cpOh3UQWE1umyvcYF+RxbO2WFh/6IISs6aVXh7VgvYHl5arA
SP9WGka/LrMiffRxDHSuC32Hctte4MLaeJZcD6n7nE1WefV0j6BVOKQuNeAXrZBI29LgHiF9FaKJ
fZFlx5j6dDoa4YelzQng1be0qZ1jaEDhmkqqpEGv9idm3tYqKyzjUZdDtgvroT26XSj3IL+7VUHN
caXHcf6m9V1w1FQSDyXRhNlUyB8wgVj0e38LraewmNW7lrfpW0KGB7gONO3c1n2vmqsRp+Ul0g2/
wGWLDq8uVkPoTVvp6M/Qh8IT/vxk54ZAA9JYo8pojs19IBNkM/YIkN1YUK/tK3ufJQS/U+DJNoai
eHtCcaB1I49DqOVs0EMX9zZ3j10sqHK3fbRXdPJJAeRlBzmv8CJVfXGROvozZvG5F0fL8Y6ma4RP
nS2qN0MnnMKlkMHFaFQU+yM3nUeEpy+NvjuoC9cNXIrtMFazpFfHA0wmVlI1SMpcYkvHlqxSrMzp
xSs+m6ioXxOjb3Yl6fTEfbCJzFb7aSn71MhWfD2WwYxVKbbT/ONloBs2iYkEZvktL3f7sjF9MHMn
1MrZR2uT41i11nNUOcfJgy/UKVW8KpU4ozSIh0Qh6P29p1rby8b6q3XiTYYTaaP0bcUEWgUGOTq4
w+U/b6D1QWo07MglaPFVscmkksC/mQSGNXeaR2XrsNwq4IdaIeWHxImejVnzSudW2aCgREFTay+2
lCcWL94tNeMH/2bC7wKveSqgQE66wEebBM6ZJYJ5EAph8tRw270nyvpAgs9PhNDxwzFpwJm6bvFn
6eIHq1+XbHmgbl2+cbyZLRJ32bbTFBW/GMULJ+dvbXTI4ir67jFqtMBt632k5OfPPvHjWXmhtHyv
XZNqmzDCF1w16jGJG/FjPDWjKQ+BgH849YZ2SgFj7MImeDZnga+EkHxCvb/udVGex2BaFaVtPZOj
OdxMazxUI5loYYsgouxD/QIMqiGCSHEONFW62As+k1APfYNRF9hfo90tmrorJxTyqw2SW0Z44K7i
P3idgbC6dfWLjcF/W4VVuxWqiSBeWsVmjNWXaEnfYLXibkCpzpRGOzjh5FE2MnTUD/phFLS88s0Q
dbaTqXLp9Cn1C3xJH0lW+qxcxx9hLYkBDcf6SQ8iCDSDley8EkjAEDnpWyDEcHQapik5A6+uQ83s
uMjm0rG+6ZKCnuB6fqa5pl+GoUflgwJ7Qh7y1ncjCMAKk1JOEs9Gyw1xSG2kb8DGHf7G8IaivnsV
rfxkUi1vgN2cDXUAd0dDy9c7JX2AivGe0yCimhEW+Q9qgMZ12cCPFWeg5gjVGAyAI1W7FnsNYiHS
cie1QxoWmri8Uan4gAslOmseswz5XTCLpqgXQATLnDelN5VtIohNpsFZBy2a2nkTKA5o3F61/Mgb
xLMgPKNBSXCl4DlPsrSLI5P3zmwoY4xa5zuVSbhfFJBNVJK4ynTEWjmGW5+8LAkPiuOymhksjR91
b9G/9uou/paUDbO0eujWraET9q57HeiOmOwfN7wsG6kU31oSenw9bkgfp7H9HirzpcKsLqY3pDcr
DYyt3oXOxe0YzJj8TGez6kpfQAdCCegOG1kE0Surym9lpxc+MdEkuzZ19dYSdrjxGHRXVad/TG0Q
3wJzim+2CIe9HJvPeNZKF0nUniuj8lahRHUTlsn874eMJ28VuR+LCW/aUF7Jdkz2SoLIJOzhWdaR
Zm9qya93bJ8M61mM2Ft0r7aeGOkzQp9jc4+ZhqwTiqBmX9xpAY1PdksOimsjK0tt5w6Whij3TnkU
muYrbVZeEi7hmhodmF0ilWPQ8U130E+WAtsF/8l6kSqrVaYczJgv1bWYMya2PjzNST2jFUKoapCD
RloQnTrVgGZk5Iz2zpSeRVMcOsEPakLAuU1npFUQDlviJjG7GSOKd/lpqJXz3OR9vsoNiSeYIewD
S0OEjuoDTdaPMMWJqJm4PQq8Y5cCqupGsfi9lRpCAKsaGp/k8Fe+0GGV1yVRS/0nKpYAylvs3GZr
1RE1z2s9GBNvlEDH3LFoWRNOdPVGzG+YBbzrNJQt4/eMX+0q0qZS2E30icc7AoRDOUd/CT1HBT6r
ommQrdsI20xlhtoX6ypGsFJ8YA75GXaopeuU3GlWDtUpT5pHrarBgdLedSikhAYDqFbBE7EymTac
cgx/sdaiGgiHCzkmwQPK93b0BuWnPIlovFtcwt6AW8NFS1Lf6MP6RYlkcDfK6Zn2ReL31Iavybgb
SNIGPxrLp1zNrQ9lGiuSK9H8pmrRbIu+EWcQx/ZmSGiUey9EWXg31QozUshpGjD6rANNCyGlFatR
cNWRel9vdFQFx5bZFdeebHwYPT1WVclBPQc60kZnsl7qao5hnjwu8sporIbEGjaoyYydUEV5dwL9
x5DJ8Vuixwc3zXqUZsn4LSZCEUplBEbSZsWxqDMnE2U4OE3IPTQ1+zr+K4669FuqJMEWV6gK9NAr
16XVtLDiegx8FIxwQRXWg0EjvOMb2pkFC45BEx9R0GPP6j8QmrNCKpUvE0jBxguCcmvp+F1i6zsh
lc5Bc1VrJTRTfW4o1gCeGWbIXNMAMayL70qJ+4nYkW4HSfVnQ/TyO1HB2FjFeylm6lmCmD9pI/Hu
agNB0SXwnTIn/BeFs73vFJeMEFwbO8FrPoroicsAbWev3alaOd3a2nxpmaiU/Jm/U4Y5yZKQ6aCs
T4pFHUmLqQrKQX1foN5NBEthMtofwWCXJyUu7U2mEes+TLq6MpUw2bZ0/28y7cDJ9vV8WXV/zIh+
p6q8v1rXWU3Zj6weohnCHD3nPZdmrxkxcoTqSRfPjlMCtR17yNzzZZaFNQWlWnzISu3uoRH/Pen2
Jh/eIof6YO5E3VNmYfEXE+7brgNNpGViV5OZ6rt0wvwqSKn/ubn7yMe82jQ9CqdSpMUWsAS9GqXG
MTH1N8tLtL09pgNLb+/VFjW9BEGiszrox2qa3vHOYtMGIHMKjfpNYVRY5y5KitIdlVvSuuaxdbVp
DT96k6Y2tR2lt9Zla76lcY54IylrlilvLhidL6XTL33j3sOqXuaj8XEwtb1whvC0bAynQb7kVefC
asyrocd/DbJuQI4Ps8hmoEdTmacysqv7stGo1hq6Ul2dAMmSE7pbqHnBpVHUehdEmBTsylTuAUqf
HY0fAeJvo3eR+Oi6bO01YtUpb4462s9ePKUvRXw00umzCyODsduoL0Ed3/M6Kn1sJe09deS3UBjx
tlOEWCNumm7MtU510zibHOfThDjoPkbGcJfB12AJgY2FYUgz0BWxEgZJXPIty7raLvWWuGjo9s19
PyXh0olzJl5rIXCDxk7ySySCFnZVMp1i277lIDWwneR0lDNxWGbH/Htc0s7oToXRwWHEL8UiqqSU
3cY/7MG29+UM5RsxFhmi+sqpIG+arta4KinVOoVu00zxTsELwRTO2tUkM2PUkda5MChH2k5ebJ3E
lmdTbiuLWUaj6kBySB7PmixYU6t1Hl6UopugnYSUnfqVOhKgnBFxSOBVzpKoUE9KUuyljbfKMi4g
hDTAdE5ygpnGem5wP1SFT5wO9nZClL9lcZ2edQrhUudHiGEh8EM+8ZOgBbqOt5PRuPzmO+tFNvb7
oHvgBTJGknzCph+S8Qmh4SO0eScZi4CD3YHcYka9xU0Z7HurueITL56zEVSf3uMdKcrxi8k5zgyv
vqRxzT8soZL0eNrntozMT1oQYGIQKEB/if/CfRFglVEjOGCzZkgE3gs0MFxiTENqVc+/4q65wWit
/o6QGetNED6hwU42eVr5eqN0nwXl5DVLseTeBg5xXrV71+vnyRswibSO+aid6gsS4q5WrGBfatmn
m+MRU5DUPcJnMWO92yAS5xq25AEBr7nFko/kTSmZPAoT/ApCN6Io3mSBf2vsxazBU4uVl4IAb5v0
ZxYZX7ERG+coBkXvtIzbThPUe9eOpo3rtenW02h2MPsHDWRQ7TGL134WEDluqx2YcsG3D/RjIcf6
B8m7Pw0YTB+FUzsr7KflOguCZpc0bXwJphRvHpaI3owcP4eGAvNKrOaG8tpUbY+2qfTOVtQiHUF+
33rKWo0aHRNiM2yBbumkhxoD8kVgdkSPWPeoV5pdTFVnxQqgMy38BK7bI+quGwKKu7ihoALoWhcK
fy/WAa4I22ND1WglahhFq+DUlrF3LNsuPC0bC17Ijp5ddKn6gr5nN3qnMa68kzbfasWEJq7Rii2X
c31VDe8TmIBjj0aPQdMIX7ISzbKaE62Jjn54QL7G52E2zGdS4e7dMh1P8IrNjf4/7J3ZbuRIlm1/
pZDPl9mkkcYB6CqgSZ8njS5FxAuhiFRwno3j1/dyRVYjh0JW9/sFEg55ukI+kcZj5+y9tlFQN2vo
YazUyk/Knb5FHe6Z0LNwzTKQXxQHSI7ynuGPp7o1GWgL/iAbvk9i3aGYiTFsZGssHMfem9DuF8Z9
N3np3p5RrCNGiy+Z1HK6Ow4aVW9mzGhXK9ecnE2vWLVaCoFAa1k0hejNg0X12mic9WUHuyByLJMJ
ZfdF9MUx7czoSaYI2Hon19azihn5h8a8QQQuIWrjM6WCBe1JUCMdHSNZp2UfSJcKkFVGPWbspfbx
EF6Rf3Nk1qWDl1D/ZRkdIsUYq0odBsiit6CjioZhRVpNW97Su9k6p3pUXGoj471TQALTvJx2ehcw
geK4SYQBdgfHle58zqJSO8K82g8Rhoqp4bRmcDSshyK6nYu37WjMl9cDFHRba2N38bulKyhm1Ywa
AZfQvwl++DOGm+xMk1m7JWzpQLv8PXB81me4ErKEzHxbi8auoHEdW0CwPdALs/pBFv6P3+VMdP/4
T+5/I5u2JQZC/eHuP56rgv/+8/Zv/ud3fv8v/nFOvrVVV31Xf/lb2/fq8la8d3/8pd/9ZZ7911e3
elNvv7sDjjVR80P/3s6P712fq49XEb1Xt9/83z74t/ePv/I81+9//+lb1Zfq9teipCp/+vWh/S9/
/0kI8Rs48u3v//rg7Q38/acnPqn3P/+D97dO/f0nS/xsulK3MPCaQjeNW3TRyGH0959M+bNjECoP
NlbCitY9vryyalXMQ87PYJUN0wFRJixh3IDnHdfK20P8PTjXnOQugF6LDJaf/vnG73/AmX98Y3wQ
v97/W9kX91UCAu72Thzeym8pzoKG8i1cnhcB5Ntx3D8AtAs77VIQQQIg7129NOa+YfzTU2RzMWx1
elto2disYN6qO1y1efQEL+eBRs4Z6Q1Fi21qp3RRJOwM5G+o1n1JDWumFzG1G4aP7guHKNEWfbNB
X+JuCaFzXqgrvw1Z6l5ibXReiGwmLrMbn7MM46U9pduyr+60pYseujLGcJ54YH9FLF+spe73dtan
q4+7+tjHm6YrUFdn/R3FtPlSGwunQGFhY0tt82Uu9PdUVvPl40FNeSssmbgPyLhj85N2zw7PjdLC
eKkw6tzJqfrkRq3xUuhWfZydhLDS243b6LdCe8EcwdyV80wsL21/oyBrgAzYeekvOlV74CZMcOnc
+LYu2me0DL/IxZsvU9jPDOlspHixfNTEslwjdaoc07u4zvJ2m3c9EMGBlUSNL3UPxSBhmA7F5uPu
nOEj7Rcs/LGzbW2RrAd9UVsVVmrd8z3cmWH8Yt9eF7gOXDm39+21rAC0IsxjVesZvGhIYqNwnxoj
y+4xU4oX6b0ZEoJeS0H8CKBxa2NxeskNIwi9JTmFTpuQFzLqL/UMJqy23Dn4eJ+UEelWdDD6ukyN
d3BTX2HR6LiTl3EXpe780uQ6G9pYQBa8ve/ZEi9jIpe7knykXSQMwbKvB8MwhqcqG7+4JBFfe++p
NvXqRUZm9EgTc/dxDyY04hjbi0g87V/VHJUvtEbcUy0LwKyLKl/swTEPekw7gBYgEijpftGx/a/Y
PpFINnT5y0RttqVexBg4FsVLdWNWySQD6zvK/CUkQzXNuODJaNk6C19Mk94s9OSX1JGzmVM1XxcA
82vTQ8yoK3uLZGu+mmYfbWZhVD9+w73xCDXbvvd0iaBUL6ar5RU096hf1oUtx6s1g2EE0W+uPu4W
SPKw1ycdam56qrWU/TVtCFFKnBwY71wM15qy+pDDIvhx1/aqq6XfWOZ6pft4ANUVgLZzmnuNEkMt
6go6rL6ITH3+uLdU5VajzX2in0IYpOquuTmJh6YAxoxO4dp2clypVNxEjd8+SJFdzS6k856KOvVt
3IdPZRkXQCung1fEy/2Pe2n3ZiCBP994EarPrqXWkQdHv+v4cReKFuyx1LV3cwpyuWZ2vB61GNbK
uPiD4SRXFWYcaiU4x6Kt0qs9EZjk0Z4OPh4VhehO7LBQe0uYXRwYEfX1naPSy6JVHCbZND0hZ/nx
kDepB5rHmz736Pkm3aPZCsLtWw8OpKkuH/fqMTL9Pte1Q5HmyUMVe1sjqRo2zJwqjkzDZ7vU5g2m
cIbt/Rg+e7RO9gWzv0AQ3PQQ2dgrMxv9kgW2kDBp9znE8/9Q87waGPVnBsbus2V8ruA+3ouFDiMh
B8+2kzyhyBIX9K/285xyRsTtNB0+HlSYX1ZEks9rZZO6m0j5XOctrrylp8XAY4yW8meK+vQSieFp
uN37+F9qrtcKTuuDsTQZ+IC8CczQyZCfiOx5TnIHvYC3TZnlAlsvhuecF5lkvHeHtdNdbLLb+lv/
q9Dxbcb986g8OMiFO57srn0qmrzBel/KlcPqumVHiR0hqSVd+4GQ9nJ4aMv0OVHhp7YUfZAMdBur
1LrO+pdajs3Wm9jY9rFnXbPh0XTD5VnLRusKE8AZFve5r63mYUR27sTrmabF1bKFvArQdcDJhxEi
/ZiCCu/qVDvE8VScVV52waDrh5j0oKvFdMKvG6/4njwCe1XMSBEgjlW7xbKYHkZPp011u4lzJsfp
OKbBJGVBxZ2USE74yXGZINUyOxjx3BwZgjfHj58M1ukfP/V1JPa6UcOA5jfcxh73YknwpuQZbexx
hcwnPrjZkJ2yKjn3zrjsy97yQKaHkEsS/TD2Y3yyrM86rkOtcgrYkWkHVcW59qNxU8re8urLhyIP
jWDUEmsFBpji8nZDv4MYEzcJaga/8DEjNp1dN+5bK0q3DYmh15SY6MjJy30h83YrVXeXIil7zXTG
aLRTgEireToMjED8uCnNGhGppo7ydoOwVB2tWfI/P+43t7emDctWSpKcIshBu2KocEpUU+pPsAMv
VQSqvRfqfcQBl47Za4hr+zLAjvBzY+xfk0QvWcxVsQb417/29QbMzMCevMH4nDACEWl6NxTEXrWJ
HqgIdYAWVjWu5cnCG5jHEgD3nJyX1k0Y6mPVK4vq+eN/pSn5C1IQtVSFg4VU45837tBC+agNINdL
0u6EaGhcObZ+h5Su9HFZ+Ql0gLfEhonveWQgaSzfj2UVv6eDWN5MdesJh+28jdCz+k06EFCGP8vn
6lqcTfbgCIpqOJ/6dJexzzknXAhA9J200PAS/EQ9kmaGT75ROvmZ0n/jCaBHPWkCwhdmVsHMElcY
cSMLbsfEQM+r1eA5ANwrDJoli/8yRvqnZnQCkjP0NxpXiPvGYTpOpmOfvCw+gofMgyFuvGvWP2Z8
lz5J0f11XNIB39OEfziNaNeGoz9n8fil09VLilmX7rz2y7Jx7cXc1I2y4LZ3r2MbeqxkdkznCF8r
+Ir5c1Xh+W5LNZ/cysMbNPZNUHdde1ehR8Ymn+6SysBziuzw3u64kKp8xrqkRnCXrRxfDXXo4+Ub
AWHumzRs3ke31r2heFtYKIKykPOdEqO9TzKz2RqkqT6B6R58vU7Mb5xSfRa9DWTUIouEkDGb0gEu
/jVHVDeP2c6D1ghiRwX52J/thXTAJXqGnECy40K0X0gIGrqG2h/B9a01nTFUPdbJmlaVWgnE9pEn
db9qQrFd+gCtkd9rMj1pIGegZFfHyE6+opssN4IdYWAj+8AR23V+F8p9aqliW3QjEBk6llre8ViD
mFpRDuX5J5FPj7kl8ocO9p3DUEP1ELDsptjMtfbdRpsQyCF/tIT5Je+i7xFxS7M9HFVvv9otc5Qu
L0bwRMXd3Fp8SvldZ7UbLelPJD2UGZoXIaanOXa+0XAYfa2eI6Zi+dlduuHAZIrsNbqRgba4r+Mg
CaDLg7ExrI0uR7mhWUultrQJXosFmB6GunjO652lsiOdXJRgbayzfc7o9Qw5Pol5VYSUAkOCp3ya
5o1L/y+Y+rzejyb6n068oYSnHlNmeyMMAtGKXFQMbCvZbIuUGiOm9XC7+fiJXoDp2ylWiAEehp8i
RruYNHsuBBZmly60xpXuDiZhAS2obIbAYdQx+7VaKpE5vHfaeTyyhGyGKdxoWkQkhY2owCJVqZzJ
9mjSFN3gOL5yJTBWTa/DTqBTsInpojBUs9LTj5uyfq0zs9gw760OSIV+vfm4i25AsB92olUqs+ow
FQWjDit3y0MU7mZjsdZmk7b+RNaNry1EHAGjvljwJ4plKZgW6/qmGo3VMBOkNunfFtSzAV2bT4zT
Qcuh/nls1WWa2sFHW9yvk4FUwBphYl+MO92WpzEj/U6SEHJpCrtn2BOJtYsUZsVaAQ1JM/ITEIIW
/AABd+cpXnLEAJW1i2oyHdrZi0G96fzdhUsuhnbrmIXJM+OxcO8UauWSN8msm9Fo2o0GK1Fy8CKS
u6dUO4sYY1LIElkt4hSqWjF0NPODFR5oKDRn0RWk/VaD69tK6mtrIi+lAn+/JNa3uDCEr6FEOoQz
Wk/5VpMhePCy8UL0QvPoZN1RymNIP3aNUgWRkGZbZIpkXGxUuccpHvrhQMbEFLekGNhiP83IGDUO
VLxQbF2jYTObdbtRg+Az7oyblpjLpmXNxE2EJEOkLRs7RPdgM5fbEFsVHKEWFy29V3trGYllcAMK
kPY4hB5Iu66N7gkKQ13pWXvWdeGburqFRCSBEnZ273bTgb/L5XcpH5Myzs7GsIzUZXHH5Z8rQqzD
WNNDZIyyNJFjOs4GXw7RQgsDkLmR0coUUe8PS3V2BqO8a0DCbKShNUGei0O0OIg2F7EynaE/JZHz
rTcH47iAj18P+CH9uBBstIr2qjwcF3ZIat1cetBB6NMduDYRLxhOL7KD5GsuNXTEfC7R6dQVDA2K
aZOqWhrPWYxaGlPgZ1tm2CxbuTMSQf4Z2ra17ghkDrUgKgaq/NFMbmf/rDnYERv2i0t4ToZJHnuX
0IOQskCkZCAoLQTN16HEqqt2ZahercOwNwLEtOEFm+AnOrLJbmYuStf2RvqzyVAxZqV2bjJcsoIw
D7dEs4z+hniZ2PKnfJmChLT1PQWXXtwBDcHwfbsJJ7AlTqUPKCzY+8Y0S4IaQs1aLSF7sHEcOIri
g1Hn9jksvGWL6vCru2Sf3H7I9hoEItSYS79FBi/vdC/+nGhhgm6eY1LEJrJpw4DMmg2XxBNE59BC
P33caM2IkdgMt1prreBGqENUFV1ASk0YYCUyDgRcaLgf5EX1Ak1QaYbq4CU7x2L3Q34jHQXXGgKP
yc7c9vE+LtWF7UC5t/n8z9aCMZaLfRlkdKhXBh1hhKDlYwE0quDCvPamaNojdeDYZtQpUZ4FOK/i
Hct8w6hoYohLPFJa1849F9eL2VgnWJT9vjcRYCet+3UAWFK7IVuXWEuYSReB3kzZo61Nm8TOWjS1
zpkScUG8Dasy0SrYDua691RMS2U+uB5SN66LhL9CQFtVwzo2rQa1Te8GXoa3hAJmazU4FjhKVd7E
F0ToF9DG2a6Zq409RpSRkxhWYABKNtqcEYY3IveKu23vDGtXTHLfUBQFXWl9H29rpktyiVHTYfdQ
bttJtaF8xwifLFTDInpiG5U+LU0bjCaXJWb1PRsWeja47kv6GLVQ12Kche+wc9uqmDDyEV61m95e
Qkp+QR35E/PpzUD8GFEedCSSaW6CCgz12holxuKHNLGNO1lbT8IV9jHT3S8TmA+ygsphI+K4OS56
dTayzr7P9dk7YXbZN6jqeja+EWqqsZ6yw1y3JzAH9Q57FEpy4r59wAz5sKACqKIYSR7XCvcpnDM7
sDMqQ22Myw3Mg4x5BD5Q8u6eliyu19rMVo0PPyUZhLDbjBAyOdfx0TDJyEvT+t7hU7lHmNARuMFQ
gk44K6VLXm3cjheYiCzidUrE8KCfEHbq2JPWSUcOkqEAlLmSmVUMCYAkGJDp8RCd0Q1vjMlpkI2x
QXKXeUcucr2LUIv2ymsvEZQpX1lujwkOZFhXMCb0vIPTo60BGPLQEi503/XTObdzEegGDe0wYoxN
D+HcmPbnORZvcGsE1ZGNWy0av7uVMa7NoX53tWk1LKZ1bEC8CYnbMqLpVVsOQsvKCQhB3nR63h6G
eXglzcdA6iu/GWm/NcGz4ltKPhcTGrkC+B6hW8qPALxcnDICzUTg2TJzcAvngZL/GcHZ1yEG0jIa
U/TQj9Uj7bBdY8T1aqoLbT1Z2lubUGi2nFGNTBMO/dh9Ai9a7wB6Tn5eaPYRrKkXyMVxgiINtZXW
JRfZaL9Myexeqqn89ebRVtmys1s7C+bbKNuKauOhs+7hG3e3KLNmnTlpcVHEupBjEKV707XuyyFb
x8oiISyy6eN08VUT+Z6h0Ik8pL1df0KV+cayYwRz262q1LlvK0u9ze0qbFT+ApDJ8xOG2yXMz9KY
V4wvr2UVvhOQzTYm30wGWcoIsq+FWmqifkZ3o1AiWrhPRQZMx8RyuelB67XrVAntkyrXmOySreul
z10ybQoz0Z+MnuEVSDMGhnr3Pa3Ey0D+2b42SBbi+h21XrRrsAvgQa92WehskwgCle7ADGvMrNvI
mh0GToQTxxFSKvpangRjWTrVdu6eKmaLgd53OjNbVtbRpmJyvf5ai1n5wxh9gRA/7jTogZoGAkje
cGK2+LLAzQFEbRQMNka8H6mvCRD86YAbJVrGY6woN5s+X3fFQBpuA5M6agBvK2WwdpqIqUCLa5Pc
RGl8BZVNKFjIpUljMYd4mJEQOzLrq+tAr4ccRkH+7tjlE/KsmeeY9dvr9EXh4MscSMxi99d5jubP
xfi5iDompwMLqrc3hPVge+NZS+cjLdF+7y2BK5LrckvsREkIMnTpQ8a59KDs3IGv4liEghfloZkt
uJfLze/jMAnvDWoB8pH8sfdO9VLar4X22Czhyy0zb6vn6lPkMUZrifeBMbEEizCi7SRorOLlR/6M
/jD9trD9Cjqh36HB80fwa7SA0zDEGV7omIsY2fim6N8j195oFWpjTYqddPSnxm3KTeQx9zTrL10t
H1OtNA6a4T01pfU+aiz1hRpIOk29legXbe26bFJd/jV2rff0JkExx1Mcw78KczfZGO18sKHJ7qse
6jNOewCV2nbUSybJHPfBkBifMB1V68RG9CMhPBpmxE7SYZHAgzJHFGzFWMSkK+WCwGi0nTHcdWa+
v/RK9n7bQohrlfKdRn22ehvCo0DmphJOugoPR0xBQJgEwoq5bc6zXlObkvTDhb8P6sUMnzDLPsSG
UR/QlWd+R4JcaexI7LEBTIYqcIzqtYyJAKfh/y0Lp4tOnkiA+wx+FNNwVbTljuzJFO0GKpkY+YAX
so+P83tV5IwS7eKwOPWBmClvz2Kks5sGGBi1YiPslqsMs+aWMYZhusvetnZePvloVykdZ8SNIlvW
zoD6KGyXE/P0IDLb4nWbTsD17Ayh48iA2SnNc0vANQAQ1+9KVtTWa3pocc7rZNFCoq6LtrQvn/RC
DHu7rewLXQTkVmJo17Y2Ig7Mw4cshuscnznKEz/uWIALOIN0aY2eUojEwchM180gH4cmb/3MSIFh
UWr6qZbtAMlVT0R8iBUeTBEYlXkiLsRYLdoQrUNBVlPUvo2pZ0Ijiy99Ux4TRBkPvea+q0ai+xyc
b22ibuyzkHRSt5nBW2wmCV51lvOyyWVNSKJbm74ikw0BLjakjt/sPtgVZenyTI95SQZkkWWc1nVF
gCgxl2WEcVvQovT1rt/WLioIXdROILzuzXLal0nwOMoZCG4miMw4GlbAINOVPs/dmrMx3nokzrnS
eSvDAjWAV8vjaLavcWhfIXx5a4fmeWCRZLjko7saumo/2JGHTJGw+OSuK1Efd8sUX8rZuVQz3+MM
xscpof/h66GSKrd9TMqMxsbc171u2MLtCYCYZOQhIVIER0liNl/aeiqASPHJo8tJKjpRIr+PtcfY
894rokBOtahYCOf5pDVd95L8knYzp1iJrs22kSCwk+ITXVQdiMUud9acNU8JkDzE4EEWQXyfK/TB
ZaskoDuY6zENwIZ2Fd0D2Rzpx9Bm1nUfoBlO4ghY3LgUoM0qGNuZC6oQzCYYymYNzSU6ursB0/kB
zydKZr2LNxi82LxXs7mb8CRs0tCstzjtPL+tuCbc5A3eWC5+34bYxpCwnRDLrA2c3iR92uGmf6rH
9ol+s87cKosPnmvvu9SeYBDq5z6j0QBF7N4V94bJJruJGqD3NxmM6gu8IAt6nr7ti5090cSZy8be
0Vl4j+K23nDR2UxLtVzg6xDxNrrk0hg5gl6XpotVTqtIEgUg1rHroBmOIlR2sU41o9hgqWyqjpDe
v1kJ7imXxpAZ2eUGjCsOjLx/pF5s9+g8v6A5undKTbviGBWXUQBTVhnkMxBF68gy5aHp/Ro/+VNZ
jfYW6uoGl4T0O801n/IbD45+dgBD+HWeWvzDmlmsmlZ/h5lwq2p6v+cQcVzhrA1zLVEo+CWdhIuX
IEeejYa2PYPWqrawb44GB7656SxwkpYSk48I7onZy2vyBpRxRhDh2DtauHQvrfZTBTAP+pJ3qkwV
H6O6YCgWzoiow5qBmdMEM0b5QC3DKUR+qHSwXSHjHvwjK7PPP0e3eVmThA8OEIhzqXts/+FaYeNY
3rQhXqXJaK41GkNsDYedk/XmxhkjpLxw0hPX9ftBPNITmFdm6BqApSWzh/lAnYnlMOKgMov5F9w6
NDni8aQo6lxzPDeSVDcMRCkUi+QxsjKTrMvmUXZOuTazafbrVL3GhKE0RQe5MkHgG1eMquOG99M5
9UmZpDbSk4E7iUQ2z9RWDkKds6zoNlmIAbusGCQLeqYChlk11qTz/FLW1ueqnU/M7ulP2OWxZm3y
qUFbTuwKemmLotRJvxM7T85aJR7naVnwe6qT5KmCKV0aeGNhtxtvrb0eZBYb2s+kH1G8DjlNdNGB
nclWwJGywOlGGk7D1cgxG+eJ6+vsCuH+Zonvsnkoo52eQDYq2k7nSOCMGscGO5Id7kpZnbD2A6ZJ
7AOky12rhltxikoG/XbqW6WTrprZRJ7jddVK1sZ1CMP0mAz0farllCfgUxOSvYm0LRFyAYkL+8TX
1LxsB6mxWsV+kdOAdak7cvtza9LYjmIM5F3knRAR66TZMuiYJxt4Toj81bOPFioyX4W41CiJifnD
02QvII3RFdd0VfXvuUYpi8EZ01qE2EdHt2Mle811sCHzzS9tBzi/JvHc4RxldswAYuFdIZdYYcQi
qFW2feDqJdioSPdtjD942ZttCh9y8LryPmNV0iRDRsE2K7LOQH2Kg0cityJEIeDi5Owa0VxIQqh3
2Bh9N6rCw1oXDubJUieFoNUfGdaNSOvTzy0FZSBKSg12ETHtj8X1zSYcOG3JfSqZtqOHtNiwGABP
B+frpDc7a6yYhy5xQ/d10TnSPcEonQtuMYXPmXG0vMaGoJ9cxqZ6HAlR2eLq9C03j1YGayy1WHiP
IxD+RY7xnpAgnSHhpelunAYP+EXmURADkV6J6BLncbTK6wg78yKGU85dP5/z57YW4pko0q1lVJjZ
ZP3Fa/3RK8mgY09I3xyElUfjaUiAXDKjvROutmA+44uUTgSnxPSAm3NkZBwN28nU8NxGzs5piOJJ
7OW56Jp+TT/7btLtVW/x0py+cFcEC1zx+YBhdqDAt465ptu2r1QanZK4FBv69fFqWupzrbRPcc0V
FsloUCYZrXyrI9NA9BbJscu1KJp0o7na1bgFMcaNfOspBPEre88yszjdF3Uc9BLxvNYeRnyheFAy
Cvp6VRoYtICB7CPsB745UMEorznBb4EYMx262Fkeh3kKRnKa72hcgDgZulvD/EID63lxqbAxJr/O
M3Wd0UT6nonRuYE7y5heboENzFxTQDclEMjWNSGGZNd9GQyaGm7hkXQ8dmf8QO0ah/eLHg4VfezQ
x45fwldgswvtPVt1Tfqc6bBH6E2pu8nhJKV2d7WawIrivn8tMT4kypS7qa+/xNiO1nGEBNAru8M8
IlhNyU35UAWSK3y7xBX2wWJsTarllAO0zeeIPYH9aipCCTQxzIFEkkkBgkGvEJtomcH9SkTlMtX6
VeMktJJid0/AAdfiiFaN1hC1p8On7+mQJm76KbVMBLEZoTtimnxnnA32VSTOlzK+Rxcd3pM+jpV4
h08h/GpINALAlUlApgnHInJjJZFm6ma1G+SWoW+0vD66domfspq/pBodq+hrcfN9jI1+56RjvClt
F2MJhHPylnrKBD1tqCRiNEi4YHfgzOhQutpn23Mg9bDA6YuNFNI2K7+n+ZYjFT4x098JD0NWTyXn
D91Y8hh42UTOG9XM0O89/Ruy05dIsqXX4gryXkn4TyloIjHrpSRawNoT7DoZ+Xcsp3Axuvppciac
XTq6D8yJr31Tg8V3l2dLayNaeR3a7eypJtHUwek6A1PXnNkLuDyEvnCB9ba2fEcU9t1kIzmidDWm
8GzQ2D6ptL8uOnjfCMa0a2TmyWl784SFhdAUq9hGNvHUlVFdW+PWSCqeciN6XqwS819tMYRosicw
na+xBTChgN+0b4fU2M6C6CmmtNv0NigaUi++DdJYwRPN+6SxG6Ck3NGe1r/3BOYsS9OvdIBNS9w3
K/qYL1WHd6btc2jZj4UXsftcl4WeEg8OTRAyTRnIVq5YKI5juOhHDi2Ggl6xaZrsUEv3jfRtazVC
iKTFXxKFCeFR0kqhGf/guWfLsH4BOPZF84ycJuO6tEGIDqa5A9/1vSsVs69sfnOd8qnI1Jm26qYq
mq/WZDNwNEbS1q4eHg8zt8VakJ4c1G2zRUNO/nzI5rNzv09c5hBoRxcVNqt6afehjUuA0tgKCCTz
XVjgx2RmSzoEdf1ohR3gAbv4HHnjhosWRf5gQ/muzW1eis81Gv61hjknAD3zpRCLu+1JFiyppv0K
Cn+bjiTWGKCrNYB0QZ+mRtCQvLMfRxIkRDL7zbI8yzw7hoqTrIogf8DTuK9jRp7VTSPXxNlTQXoP
RNQyeU5r71Oi23c0nofHJpHVZrFg/Lmdc7aZxTAb5pBy+gvLyhzgGJYBuTPuvXSXAfN1tvVCpR/6
ErV9bD1ZRXsz3DEDGyMyHOYmPI5FJViBiOlsYv3bmKUTY1ULJ3O0iXusttpCEpqTdsBKaP/i05bH
j5uM3KYfP6kJ/2IYVexckx10bSy4HGXGkJkHqYm9bEvriVJtgxV5r8WNOntPiKiKO0PiymFLQVN9
fCIVomAvvbSXD4nm/9ey/lstKzLT//inZPRPWtaX9/YdmGyk3v/2X+3b16T7Fr//bV0k7Zt6/70k
lj/zQ+Eq7Z9Nx+NYcgzPQYZsozD9oXCVxs/SNA1ErJZrmwQj88ivCldh/6w7rkuojic4LC3b+x+F
qxA/26ZpsjXxDMvxLE/8XxSuBvra3+pb0dC6dPhtB0ObJWF93PSv394Y8EXoYY3/ZyOArZ1UQ5Oe
kkZbWs05bUwF61Q+mBZQXC537u2I9qeheM0sLiLG6HaPkYrYmQ9q2MSiecBeG+1+87n+C+mtYfyL
F2ZJafMW0fOiAP79CyuEx1U29Ki8TUIg7EQO0IYBBxj5AvbGeNSk+6rjvyLPOD6ZMnuES2Ad//pF
8Cn/6cOx+Ew8KSzPE/ofXkMDcC63af6uiP5EbgpMHiO6riXDdmyTrwuzsT0TF7gyosz2//enlmiP
pWWaFgEyt+/tN99L33a2NRIQsiqbAnRIT6wOeJt5O0MuGpaZ4NtKQ3PcPzigqf7N2zbMP71vpJiW
5Uj2lwA1rD+Inls4tJ2Tipq9QTCkc/N58m78ShltbLgmG4OwBjKcmPl3vES/xtmM83ro1+D8Vk5X
+X/9UdzOgz98DZ5uCxP1tXs7If74NTiLaWbjPNSrUTfcHVKLi6zTee81nXFOymqbu4pEJ7r1PrMu
1J8UK16HxbhGo/DXL+XPBwTEL900pW7gA9f1PxgKhjDLRillt8o7wyEzA+FiXbTsh2KLqgvI9KJu
QUpmfxV2WPybz+GPbgZHsr0wbSZyLpp307l9a785JCrHG2ZaG3iToSsyajW/jnan771IZ3RZVP2P
S8Dv3Ay/Fb87f/7UbY4BSgopDcGh+PunCyPh1qUek3SDhx3rddVtEEJ/64X+QlV8AhHUHP760zVu
H98PVf7NR+CwGHG0uTwpE07H1MXt4//NO4yHkSnRNBBMYM4QvgT7iRZKip+a5V3YuYR3mNnjYJsZ
UExBJ4ZqhFHxttA0hEh1FggNfNBfvybxLz5115UQnV2+cV7UH86FvIrNemGRWXlUnlvVa91xbAQ3
RWqRMJG6u/S/qTuv7biBLMv+0KAXTEQAeE3vyEx6US9YkijBe48P6x+YH5uNVHVJoqqlrreeFy6K
IjORMGHuPWefYsD/7DNIlfEdS29rH7MwNiwrxNKJl81lxLwUwEiWGB2IYUk0/TiMAmGyxm6rjoS+
SfDD7Lr7KJFTvugJ6Fyrtm5Xkl//88exfnu0Ef/qbPepqjPys7r/9RRXYO1UWTbVit0w+zgb5ECg
4oPVEjeUSRC+lTF8Ss3BegmC6SNJZlqWhtvWSUg2bgCbIDWBwogUXo4gAo30k1PSKmtmuIBo7XOp
IE7iTXAPBrMNLSwJ/k2Xzy7yvZ2Z6OB08haIsuaHNJlKf02L2rnBgi/XVZyv//xhxW+TG0YCl5Fj
do/QLHXffdh2HA0EM6SulBNAxsLPoHgGKUvBDKFAjo7l4zB/N8HPk2k8HT9XMqwOxOA+p7P/dyCv
kNKLaR/GjBEPqtWjZVrpMc4Olf/BHEpj607BfRl3lJlsgx5bQP8yNx+1UW9vkQUXm2QuaRFNwq6a
JTdIAn9jAEHBsszGJoCZvgmyvl2OUkW0cdi7SRsjNbaI6IlG0dsUIgqL8/wDwq7bNJnEX24HjDK/
PnBKt3Q8KMqCdo8N590zzt4NAi5pA6uJvPhNMdjj+vpp8KKTTSPQADazsdtBo/GX58r6bXjhrS00
URKbjjF//fVGFEnjM/VWzYr1LBW7MfgqJ/0MSSw9Fp5202ddsG4cX23jqRlQzgLIYR+DtaVWztKH
UbJqZOJu2T9Tgi6UWOdQFI4yKAzCmofp1g8YR0wzrVZ56uxSVeKFCZuvjTOq29Hon5REJhqV7OI0
TevWGf6dpVnGApZ8uu+xbx4Lh9kkcoZ0k9EwWFHmFn+5QX+f2RRrOwMD1DynMLHN1+enAU8x74XK
gaONn7K7idoHw4YXGYpSbNAXwQR1lbuwJVHzymnrTRZCpaqpKm6YBOPVn58W4/crYrEMdAUsSaxO
PJW/HgzOdyTmZJWsosGAhBcm94B/ywt9o/olnVd4E3XnpdOieSxy7StYg3gvA/9jB41lEbLDTvoE
NAv2kUVnQx348+H9Ng4rkDoGCxJWqtyvcj76n07VaIuQ8i8iZLBEe2QXzA8GN2mMQI3SJelTf347
5/eBkhOBSHdeA1mCpcev74euNR9ij0GY1vKZHf/exWF/57dae5fpcbgMoPLSrA1xDDgh4S8ZxYTO
Au/UG1CzLMqMMmjjXefYzyFoObKosXpbRnkDXaaBJBJoJhWrDCtv3laQeaS1ZV33IcPFS9skwizW
g25j36gdxgl5hHT6eQryb3rytrIiaG+lgF/GLQTGGgGVJ+JnKxenStB8SZvBO/emum+qZNh3BonG
/RRk9NRzyoMDQnNZwytGBSSYyMITUI7wFSIEsyD9QiP194PlFgsUaOVWjAgzsZwuytCMdvWkF682
0haXtKCLMcAj7IrsQejVesDQuiU2sFo3RkY13Hyy1dCvAFm1D0z7qPAivXtQgqJwVnkwNmwUigj4
031gSQR4UJiYutZ4+4vjZFuUCp1w+Mtlna2J70Y8IQR+fi6qwQrj/YiXsvmf+qChiFPF2kahMF11
gwmmWEOgFWemv9Ed6k9uUcPch30CH404M/ge9aSZKKoM2h8myWJRGGCYpjy18eI8uzRSBF8sHCyQ
nmk0zLTvoXO3f74nzd+HayEYJoQSLEBZkc0f7qdnQDgECIZG2K/GgKrtjEAuIP81jdAJrvWREOlO
tXdk/UaFmpjhzjae6vSzBdsQfHqMKh7RxLptyrkqV679ojD2SUr5G9+HXI9jGe+rUU93UfAGSks7
1Q7tdDW0CKmmpAJGNphbrGb1X0ZB8188akKBMKM3M+93rh7Mnz5WQnqNYgvZr/wyOhslcZ0OBgRg
LIg47LfBMajVJNbewUf+5JPfR7X6a06784wHZ4/GV+dujmkbi9m+39PVDhHHz8wAFDof3Za8GOSN
n0szyJZ/viCGbf1+SRi9Z38ocxj7AXPexv507GnpCafzmI3AcEZ7uvbI2Z1IpwFbJiuKUPJ5GOhe
KAcDwUBDcimRNS6zQIRrDa92jRuCHeBCafXtZMhhSQ/0FY9ntTOc6NZpdLUoetdlpwfzVJU9+vjW
ewBIU7FX1z5HOW4e4VFVQy15hv3lLPsBzH0zXvz50Ybhvgj1uOAqkqYRjl99hd1Jq2GXuGtRxt+c
AXn61HkvHdQQgWyenAbvq0jczxO10yUdgLcQZeHG661uPbrlN6evYywYPss9r/kamfnMoiSjYYaj
09Qc7BSQaIcMwMyTO2uqz0E5dOs8i5GPuHsU9DDF8IYJx9nJLntx0mRcxMqJdzrB4ynxejd2qx/B
sS+jdhiJKRsdTmOGOILm0Sj0fhXoMwLCIMmuDr/5Whnjl5FylfecxT658ergMZm6cOO10alGOrRS
RWOs0zFcDkrq+5zq3iJ5pbOc3bb+Y1mWaEqR+IJmOXfuJBfCRCuuKoaeJvaobZN1TLXaJRCittxF
6uSvEH1KiJCVSV8PuXYM/ggh1zYak3iHdmiJdY32en3IcjvcmKPC3GCNG9MihloaHodayTdq+lzs
uDnYhkhXjTFjp0uMZL0/MxdJzeNBJDvcMLJlpNfbbEKkmJAvFndWcejMdjfJiHUzCh1JcXun2plG
CBCmEQHuUanWIbB3Wtpuf+qNNF0mj8wgYuM5drKdCN+qdSwT2Zyn0VvoXNP8nte5dSYoW3XNXWfE
r/YulNlbGhHPAYmoXiQiPridatdm1sNd6QVuAu1bGhIJW/vAF1NrEVO4QijorHLJslH3CHAUM62q
KHvEzuEQbxpa7oVZnoiGbjASENaMVIhgZUVPN90MHo3ouT27HmR2GnxWbyhHtwmNa7MPkf5U2bKv
7l1rUOvY7L5pI0TrsjsKukZgGpx7JyDWPO96moZq+pRWkbdTSfycyfAuFea4Jlu5RSgw7RHO3FW6
Jmh7hxDaTaxw7uyn44IKrE/b1uvQVLmU3p0iWudhs9annOBinZRXglTyiI4F5OuRUAa1s8YI7Ydm
oVOp860IItJRAmxWsSqWyDXZsWc2uMwhIH2R4aluhvgEAxYbcLaG2cnf5ojtEiXntBfzgeTlCLU0
bc35RbKxDHYVgJ6VW/TTzo01HnlD29ZWFcPUbezbav5i+ebD2OkfbN8z1nZvtud0kWXYWcoRp0IT
Gp+TOlvqnfpWYHpdtgVcrXRkzBUt+a5DvKNH26NBmVjBIEpk5A0PcBKXBvqkdWST5YzgdQk+D0Gn
mbvLznaahZ65e2dwb5yAhWlnY560vpFb8EIPjGnSXRe5j3kmSdMFKyWIRD2zk3lHWPqmogMcZHW7
SwcyFS3DrFZVhRDM7YqXlrSlDXfQtFBe+QXRasIegCeP4FRXFfswgPyoeExKGF8MpZw/wmL3WCd8
2nmuBgMaTWQ3YSChN7RUDZ6auUkQ+sjZJmvRVd4BHw9BQ3PuONu0T4N0n/pCQ6tSyIJHMDOXfmr4
O7NrHzd5EKEehT+IOS+1Nk7bnErVPGuZ+Wan9SNtQrBSobMu87JcQK7DM2rSvAf0ki8RWw7LwTmM
GoAkoOBm6oMOlYA5QzRuDjSqXVc2SxgxiGxdCgpZTVFNTAFPDBELLiHRi2rucaD36nwepvKII528
jqp71lqL2BGNpWjicgqstkXQkkaoxKtlY7REe2IVXPSM1J1vPBMOsuj1uEZ6irwaFTvYzdE+90X+
ilhlDYoLx7Y8sj1CFlQM0MPQB7Vdwu5YZi8yL7SlWbh3US9vo0HQTLayFRlK09IS9N8DpoiyLo6A
Bl9rp2NdMve+TLzigRw+hsBC4tglZiIcXNI44lsGvWxr1rCKJ+9jVTvxStUoF7zmS2UjcsFDSrse
TVOC2qSMEaZrjc6jmj5OEfiALOajEuh1zFXxTVpavQz9F38iMdUaDURlocpWzWTceF3BIB4MDaYL
QmX1CeQqzl0InCynsQPHMWyuDtBY6EVfzdZ7K1TdbMCgWKOLp31Cao7EgXRUZwUDbmn3drcYBkkI
j9uekPDGREbxBNvTRTX2c+0lMABZvK2rCt9QObuHyfrs0KVrnNOkeep9igHx8BHqEKqT7KOfUheA
0kbH328Qe9XYdf20Y1FsO5Lxxr7RKuMoSzjc/eT1LLDz26hJ6F3F1iqahvu2V90Cq7pYxaiZulpB
SK14rmX8nKd3VmN9Lrz8xqGVj7iexMKRlCWbPMoQt64mk90wpN/aNiSa1nBbRIE4ywq09bqTT+vS
JqIsy25hbTyPZciw+KIqzm7cPAxDSGBVmkFHTT/U1Aq4/xEQoA0/uQhOV5aRiKXwnI0wybQFG+NE
mB4Gq320J2zChXkpRop5bTw739H1VbTjF5qTnKOGF8atBJIhXkM5PsTNsBu4cQwAG3VkrYokWaTa
hIsmM/VlBr9xablfE/b1g43aMaWF3ZlkZmkEk6IbKBdmT5d1GFy51NHGutDCsJlwUbNCOzMWn9Is
XMDyIzg7BXTvSS8hwOnZdL0Poy3PQ6k/z78Rm0ONrE63l4Grv0ojZFkNbQhp/5BVWBEkRECZb/N+
bJdGo7oV/KFh4ROf5c/zUdU/oFz+In0gkWYbEcPD/Gc82PVgMmsaGENy8OX15BL9B3egGrM9cNoH
FIrPA+YZOwHPjCTwCy3tfhHK9sU7uK22j6X4PIQIIVCkj8SNGFsFHn6Q8NZI7kaFl3o3hfjGTfKR
ZK1qEUTkncZ+vxkFxM2kglskiLgq5YzI9LwViel3giQEj4fPF6iVJj1wV0yJX2yUahqiL6YP5h23
frKzmj1ralY3Pak1u95Vt6YVOcfrl8ZxnmqkR9vrv+oAs5aFTXsVFBj/VBDph9oHRWfEOA57Pz5Q
/5kODM6zPdUv/U1JD2AxKuIzmql+pDujnbIQb6E/Ugpu5qUgHh1IGZDNYD2CoN2ZrZT7QZne0hYR
A5+tHpF9tcvWQVAduXDz1HAuF3ov+xN4B5Y5/gdWQ98wRIV7lZYpMG6osmFtdtjc0H2N/uiA9jfp
+pZDQqyW696QufRKjDfPKfvYdWSBX8wra7qVWrdlL0kEbsfiJ8hkSmMagIbGSEWzPD3glFtHvVdt
UrPXNnZw9rXwk+vE9hFOM5TD0v7a+JVzRP8xa60KuYtmZNnEAhBu/bIYwCSSlmauyIgWB4hp9kaL
7AevTbqT8zwgwblRafhQSyB55QTn0jdwpTCbfpSpg7622YnIsC7kMIpbz0hWTlmESzstgk2VYoDo
eaQm0lYi7Es3cIizG7di810q6Jqd09xGRt5vc9GvAR3imhvRaXaABOK+3YuYd4tpjy5MH79X3qBx
bZPU2Raz5ZAtg7/L4WjnStHBZhkVaz0FVaB1l8wqzyLg5q46rdr4sAK2GhnP8Lzu0Np/xaljn1oc
z48YBzB/2eMmw8+wxXevn/o6ZEXt83Ndz1G75OjOAqbko+lHRATBdarSpL5rUu9EU+8RZMSwyNqm
f6zqOXuq7z+pJCCRclbhCuezqOagICQrvhc7L2Mj0WwCMLNxQO3SMfAgn+6yYOrAFzjOGp8ukWpB
sAxTLz8aBEPiK0zAd0HgPJngSDvz0I5o2GAmBjuLXdSyZkjaDgzw0s+8ZZdVHw3kkugX0yczZ6MT
d/2rb1hHV4UlYULRa2Tg+SQMnUApwK6LtA+8JTndWKeaYh23iQmsPRRrKPR7hECYbtuIqa8vQHR1
r16dHJ2IqaiJmf10ZEsZDsVFopffYmku6gKPh8bDvI5oJ7KE7fcBWHQMCKP/rLNPiI1+ZZFzOWjG
DgPWCGNkvDU98DWTpid7d76Zm5yyqZ/Wzl1HhXJZlzQPrDSWd/RgW+YQ8o+A4p3rClaDW6h275sm
2zhT2pilbrW87XZUWMENjEWzTga3QakTh/u+ZMfvBf4Bdm9Cw5UZxCi1cWUjsl6m42QduOVxOytj
X1siRiwNJJFktQDJpNu+SfgYpoEIFbEES4ygY2RknLqPWBFvVDAAz858eSQ4G/iDQlwIrDO4qMIC
ldZ66t5GNLYkYgFqutVnR6UXxD63Nrr+qtqCFDbWfRbN6hy2gQTCxHy00HgsQckUsBipY9fFmqyX
/j5LUV6z7j8UZY4HvvPdjxZbD7yunxLXv0Msi7xWJe0uLOLmFQLHAqRq95Ln5zpPm0PaVjbrJaN5
ZO+5TicHOov0z5Iu+VJXSjuVKDV5CFkOEQl7M3Y5ZP+uOFHbEpfAPnZliqkIfszdlI/2OmlsCM9h
+IRQch4u45OmKuq0g54vq0nelKW0VnWBPwANN/4k3msDstXawc3W6jeKFtVJDOFBrzsFulIRZlrO
1M4Z9DF2jsCoIvu7nLhap82Sddmh5h1iGKKTxkRLFod9ohVGyISFtNhE8XSZpvqhHdkphV7GRjaM
jrQ4bLyulUaTiaspMvjyVXzP+QvusOx7K9uc2k1iTuKmHfS3yKbtQjSJDp/YDcHCRiEK4PZTAQyJ
cog+YjeWu6YZvYe0G76wZC6QFBvupse94q5h7u5nnd1qNEV8E4GGuSGnBCNxFwMPSjp5EFaFQjNX
ZDqmZb2AIbpppTan7MTpF4ByN6U/pFuMsPY28wHk+AFDADTrdGnqESsLvBlrt41J7cELcIbSzpK8
qPe2hKY4quA0Bg0rhSqznrQgwtYbyJUGuWbRzwm5KmTp7WTppW5UPFcdIliwBH/5dEBX5mCIc4LU
iAWNStcwvKPb3spvTQT0h9T08H6EcUT0UXUoXdGu2yKhNxrM22M5JDteVlFzta2tw2y6BoLbwibs
7xvBdqcG9X4a/fQLihS82OQLjWRQmvBcAgEWfIw+5zllnvbKP1B2v5eccgaZXqBVG830kk2Ir+M0
TnYjeoW4bckpGB1r54ZFuclMXJ5gmLASkwfF+Oi4OFbMYacy4z4vHfspDrFCWJ3HXmIszkkp1QGN
WHCarE+5DxM7HxO6ZJ0jN+CG3KUBGN2vOmOn4fXaFZmoLqy29CXbHsw4PrRykemIJFimnGLfHEAs
sl9nuGApQnTPuRRdw0iKMF/L5R0GLdgZ6VStUjBRu6DDQuK0FugKUch9wwh4LDWTdCP0tCudGWar
bOMz+/KKKx2ojdMMyaZoaSUJhJbgqZdpWhOFkLSPtWkjnPM7+WGkhrhx3ekJc1dztI0GNmxCBnwh
u2EmOzEVWzypVK93Zc4tUreWf4Z1y/qUdfoGUwlt09xKXptyeqvAKi4MjXHJhL91GVGrXcIJV1kf
RY9uuEdPqN/jNyAPTcKsHWXbUYho+7VrO+7FNZt7r0qYvsg9XqOlDYjbhUPlDqXYdqwAiQe5TMPH
oTGfzHjoVoFRfI7sNr6xJyxF7KM9bSJJBmdcNGTRLVrOdCbHUf9OI4wYg463akzLs+0jF7XaWa/n
9cPG6LUtKcXxqZxhstfvcjGCBUds5HtTeqOwmwM/QeBG7pDH9nMO4Kio00e2Hx478qas+RloJGLh
7KV04qUL2Aa8h8z2U11aaECj2ZxDxVPq4BksN7tkI4V6XFN8Rm5yZvJw34Yoqd283+TDC9XwU9WO
/XmqA7DYoVltnIrMKdW6Gh5hRvMQQsyxQsB+IhobSa00qLkZ41rCIWSTGPuUQX10vSKFET2m3sIh
oGOdy+Bz4ffxKaSWYWkupjiizV87DR6CytRbnIxbyJQ0RrJg3zkeC+zKwUKssXN0msecZfcQkfeq
yI9fmaNTA5zB9ODEIcpgTzMuVqjuRscJT5MR1dzC8H88MKqzEQZ1MSQf5Z5L2RQL7PP5Xo4R5RBT
DJTSW9yPKFrR2zM2FXZZ3esQzbs560p05MBw8VXtRoBvscL0VRQ9aQgs1GS9OcKp17SHkMTXeKGd
KWCrSb9iFWJF2gCULJ8BLeWR3x86PXC2uG3uBXPeY4Cmo8XIsnZDtih6bOBA18mZKkyiayYSQ9re
2oETDk4ESKmFlo3WpQtpgHYaWFcRaZuiNzVawWxhbMFHNEfo8h5p9Fvg9NZ91j0NWhOcCFKAnNbk
T1pZsIQypn6vSAvQ+NmmMQHAVCCL6eS8salOFkAPArRNYjYCvWSWOqWxGKi+9f4G1y8tvk73j1ls
CHx2uO3RAy/zcGi35eRqW7cmmKuxHnNdUkUAhXsgc5sinmEHBD42BC6zWeTmCdDi1uKlYhfYefCs
E+Akad9A/SvFdBbAPrwK9ERtj6gMhu4Cf7bZqBY/oei75NgNIjkOQXnWQzc75K0YbqfaaXbYKO7j
2NoGCahaIwHpGmYkrUZWiXB/btZCKTd25B95K0o1alPoeDGQTjX7Lgye3UzGgAldnbsjBEA1ttp5
HDrozrAI71jZPgt4c2ZMDSj1iEdF0nRpfTa2vLzPYxMkMw5H21cTAiSNGJubTFs1DaSe4VMzptpW
dxq5F+WQsupQajVgxlt0aS8OmP6dLWiQT+ieY5JfZH/Rur7ZRk4cHfOkvuBk4K4ccOvShD+wS/XP
k9l/CZI2ObJ6JKfB9bM7kzpTV17CUH1QoddTuRHU8DPE59L19lmgv3Y9a4RE4N62BdfSEq7cERY2
rghfac5lRqVK5GQktSwaqPSmqHF8yAUYvtDtRh3acf6qTFMiEOH9koqXEBQTkgU4lZRJ8EzMm94g
mkOqNT1c5yhBuUY0erH+DvbUHsxj5/jBnnpXhIDYMjA7kRoAWwjhHZET+VvfZMxTkdkS6mKcNWV5
x6kKPtXs7raNdGbxP67UDvbeqkaZQPtdry6Noz7l0Dh3BMy2W8micd1V8XM/TxTaRGGZFah3G8gH
z75pncA9dJI+dqCmm+uXuf6ziQpZHjJH3Pml7u6Hso/2bmPtB2p/mCyFUxyuX4BElvgaemOR66Lb
0qK41O3YfdNZi9A6Cb80FbLz1s76B2UA7Kh85R4BrLlHZKQlSza7e/DoddPdiMMvktNQlWH/LRv8
S+XG+ate0V8lULu59L2XUHuIpn0wkP4wZLq1spWwn/NM+zyNIe9JL8exJfUe6qstnZAnSZYSNr9a
vwHuDyDDQ4ZtNU1z5024vgpKMR/DMQI5zBHXKtiyaROfzN4JlmLo2/suDjFgpi3A89CH+hIi4zex
9T0SJU6klBD1W0Xz7vrnluU9sacIPjgEvpH3lHfnFN3ADieBswt5eM7X/7j+ih8EzyQr8p4ThWBQ
lW9UuYGHlNX0CGBIrB1RCDbcvLHldFj8eNzvr4d1PUAZRNvrWRprLOJm3n+0U6NZ9o5o7q4fMQ3r
8nD92EFOat4EwO7JD6OYsjjxc1W8vh7xfN7c+QSOorVWskyGWxRR4z6JUvyfetlcriefuLv8db6u
WfzMVh46GX4ZHEfzF8pYJwYYvHVs+YfTMH+xx+EtLVhMB9W8D7j+4vU/fvzJ9Tuss94anh0ysfm1
ri/w/bWuv/3jBb//N7PFNDrHH690/e6n97j+mgWnCktcjfDjeljXH14P8/rd91/PJ40SRGU//Hix
H7/y/uNEtrPzWrve/8ujmj/w97+gjgkJHGkeTaL/OhUFdFTOwHyWrm9/fYm47pKDoRXrdz//6QB/
OurE/GhlbrZ9f1g//bYFRWNdYHX7fiJ/+uP5vH7/yD8+6axZSuKSJcd82X78/N3R2AFuT7OW9frH
x/npZP/4u1rhYUPh8/LjR9fv3l/PBoXL6v9EQiUi03yWyGMXHK7Uj5I2HIP/OrXz8FH092ln56ua
/vgurqiKNBowyus/gwnv/zj0u77+ltc2C2QK5gsIcfIk2XkvUkMvz0ndTQc/oMiad+Chrg39f8v2
8P8ReRthuEQj+9/7FbZ58ikL/u9/Br8CuP/xd98NCoC2QRzNYmbUTqhDJcqrfyK4UU0iKnF0iy6+
O4sf/gvBbf0HijXHwJ4gYLXYij/6geBWqIZNHfm4CxPOlP+WQeGqgftJFIwBAREnDHC4Ag6j1VWs
/pPCwh1bKtgh87jWRQSfynCrRkstpkqijSgGwvKydchts6ya9uAQJ4hFybyhHeax5Q3OFUmQSym1
VW6bT046PXsDHs5AQPiBp/cWGgG1CwUsrzdPVmdTV8EuRoFrqdqJ5C4PZTnL8cyCAphFhViTC/XQ
BE19CkeQq8Ibn3XXPsAP2hoiP/tDfas5OjnFzXGEUZi74SbWWYbWlRktDBYtRR7dYP/+gEDE3LiE
nC/9vLlrCIpNmnpjEx4hlm4RSDqkkly7CgN1bBXha065b5Mkdn4Sk29HZPl5zbGgwqMtOvrlTehD
VzCSgRnHlghaWdJmMWke0n8pGgAHcW6YBdvIOcFoUKBwCJjep6KvkAJjZWfVJ9p0o7L0qy3m3MOI
tDEvyF0IX4gMmhA6LkjUcBnm1WNl5jhN88jagyckRMpvhjXx3OKAZwA/gCiaI7Haw5m0RAokISwb
OnZvSaTWuE3uogwXMWx+cm4S21ySDwHtYEIQIvRIbNs6JAhGZI92NgJW89F1L9iiZvSwpr5m7md4
KMqH3sg/eEMDQS8xHuvOIeISrN8q0UATj7n2kEaQT8pk8klwLVDGWK9VpiXVsq3JKJtGYCLUGQlS
mwmFyu1oPSK6HvN4C/zgEwvyeBkbFSmkSCHoJB8110k2tWnG576v9LU50arrAXbggG2HXVAz4HmR
ItkWbbCmooCguKHY4oBN6cXi4ggwtG1GBBFHV6TZXa1sOA5aXz8aULsGr8BTGLPNI5gxwBKcxCT0
lg6whyLsl7neL2VOjUfgLb9U6J0XInXFsi21z//+8Pc/iyd4/Jc5B/M4+8/Yg/8l4QQKRdZ/P0Ae
vqa/Do3m/Pv/cG4J/FnK0vFbMPYg7WKo/T4wklqAhFBnhEP5JV1EzP8cGA33P3TdxM2FrJHWqFJ4
HP4xMBr8lYmxxiXVQCrWdMa/NTDOAumfxkULKwK+JOlgjCF16zeDFNr+0coUjVE1AjnXcrZ29qT8
LWaI8MZHbRFEGIdmrSeDFCRB0A1/Ee4Z7zW58yEo05w15I4hLf2dvt6rwWVeD8GpQ4QMpAYgbm8p
AdvxvWWQCENBcUHZuzmECXwjKLi3CMRCIBZNvjWzTFtHnrN3QdQR+2rvfrqQl+9n4mf/yntl3vuD
e+fVIcEZ5VnU2Qs3I0uNuITk4NqEKjMkZ6si6hjPbNneTW7/F2n7b/YpdKXKsKQFrF8YxFy/s7H4
pjf4wo2gk3Uk3JhzrKEKO4YWaOOgRvqLiKHi5MN4e002Cp23UZPhS5aSHd7X0FP/fCKYcN/fKZi3
TZrtuFjQUIt3x+OVtROkbIWp6ZXlMSsIi4bespQZzjKhmc26n1PlJqytMaqTGwg7FSu3cjWW+jdJ
6fYlKaNFrTMMkR9J84mLjCS23U6mCBB40LetbNvap7YWr6w8ImnFtqyLSMTpzx/kN0/gfGIdHdMk
p9e1iOX4VWyJON7pADS4C97zsXeyaF3EYUcBAtSwSZ9l5xo15LKajlM0+8WHDB2P+ptp4jfV/vUw
sC8YBip5G4/ir4eB7c/v2FW76AmaY6Pn1sVEqx+hwtolFpRM2kj2QJYv/UTykVJqOyk6Jd/4q2L/
vZiZA5ktpQxDWEIFV/fXA0kUZVGVkrrUFOqhdov4ZvKYT6KCKqbmxt4NLvZTm4wvE8KshaijcdtH
Pvg7uiAPf7425u/D0ewTY0PuKhxj9nu/ZotCB74uSeqxyTNfTnizHCh1xTCU58ymDer23UsWVhZ2
Aq3dwOzWN1llfI2tXoMK1ZJYPxgjUDI/3dLhyzCi8GI2FZHPE+F8XvSXp0L+/lQIRbET54XJUIGf
9teT1xaKFHq0CuDzqGjTodSPwpLnHrPXQpT9cCrL7kNhNcURTXZx7C5uQz96KrW9dAvtzh+o2rXh
kF4KapRbaTYwyFIAfZ3o7mVg1mdqqVcEPz0AtlBRFNhoSCgH2lPiXGYZQhexRogFiODCdYqbYUIe
W1Rkh+RuaR+HpjmN+swiT+oJHHzKJhBEzYZl0FeYAfapTqH5kcq0iATFomDusPZmdyileRFVHu7o
n0Dp779Og5cdOJkE+sahxmotqZcaa2oIK2Xyl7N61c//Miuhqse8x82Ij4+Z7t2z0SbQ8qGpKbD4
XPKZxCBA7m6QbCG0gU9Mb75IELPREwDMQrsp7U+UIexTh/3+lJnBU+aaB+roEl67rRZOrWsrYMvR
wvS64W4cb0uK8tswmuw93DtMZ/oRNr72jSqsZ3T6yqd3uQlG7RmQ52vbaZKBIjrqZvqSasEAWtff
eF0zHUyZ1vuJunD4Jisnf5JDNW18zSdpDWjIAS30qYjq5z8/Jb85HDEdGIR2C6yLlKqulu+f5eIQ
S0zYfaWirivPQdfUt3Uz0zQyYhXczrEex2r64taQ3nBkcBKhu0KyEsQTlPYdlXQbUZ2y9n8+qt9E
7ByViQ+JzZoymdFnt/nPR1WYrV2hmcVZDEH+bHcu3DAA822RebByDRPeWhhvpuIV5qD+qeogZYaD
tfFHw7+Bn/fq2GN26AxuaBmz/RmdZUzKy7Lk22Vo991a18je1PTKOSHQod+p68ee5GqnQIJo9t2r
L0fwTR65yq4XEnGZ2bCjfEIvNArTbldNd2VfPeE1ln6oQPJUf3E8z4u8nxdThIQhPlC6EpwCXfzm
eCbkKe9L12JSBAJ50s0EIwu4/0gVCKSvFDH9rdNa95hoyZYUtHDXA10PKfMHYk/hSh2tiMiKuU3H
8xhZ/g4P13DJRzO48WJDwiG1bprS9rGpgQazQ7h9htWYG2kUtzS4z17m6pDmjNX170aRfTRS4Ryi
Wv+osvDSRKFxNHvjK+QMg52HGezJN2dZo9fPEhbLyjAzF9wL5fTanbxDhSmCsPf62HU1/ll/gqIp
COwtSWGcIv++TEV3SLgV2K2Nw4VCXruoy+L/EXZmzY0yWxb9RURAkkyvmmfLll2264WocrmYp2Tm
1/dCvn3r6+qOvi8KI2EsWZBknrP32u0xG3OyH3J9VwaoUDsrdTckoL79/yfc/76Rc8IBOjWwdEsD
Y+ZfRha9zlXVDibs0Dj7FZOAfvBptC/NyCWhMPLtXRZ58gEdp9j2I1acpicbOwOW9h/miP/H9cgt
gLFq9pUJbqZ/TRIjTseIpCPOfBRBgwQh6Y9v0azvRNpgLZCdpXt6KkBQq1Igokl2dmj+nqzRerZM
pZPWIv7DCPr3bG0+FcFFCIox2CMJHfvrph51bis1o2iWAO5QsBTiR8YNZOlHarh2LULztJX6Fl+r
s5DoHIHtRSgI6xmPY1jyGHneRRUq2hrwIvcdExhsEahXm1IgOHdKEkV78DMqq51tNfiPccYaeUwe
6yJAo///f88Ug/7XEoE5Ek5jwcUl+A//7bfyrbTTFVz/xejZ+SO9Q5TP9YgRREwHmojOkkDOAfQV
lqqxTIMtstNyG7WNtRprM0M2BbU3c7o3K1TmuXASe2P2RyQljkL7WSLPeWL5sOlSrXhoNAx6Ujba
KerLld2WZ0F75JJO5S6LO/iGofZoh92wUF776ERWPK/3yycQyItxdFu6BAWt2DlIaYq13Vh5OUmr
s+wuTXGpktAe+eUv06c77TrhLCkrrJULdfsUBx2aQot7vEUbyQ57+23q5RNl9/g3csQy/DHW0v2w
6yhifFE4cCzt3FZh/jwKbIItbcNESyClj/aB04x41DhAkq0X6uzBxVoyAdxrnia+Pm9L4rI090Tq
VWDb6ZBH2TjC4ijsZaXM+qycN6G6YBNUhDND6bv0sergqpbTyoYudC0kEnXUj8taM8KHqsKeUJIA
AGejjsF5PlRl+tmGWUWTi0wW29C/MTRSLRmeGlRKbyGhkqmMLsGArrOwk3Rfl+O3sgfn25KKA37c
uPm4Hz2xkrhvz6FEK0YZEX1/CRIhITf+EGOzGes4f7ZJWF/3xrPhy/gK9VPtctvA5t8a9smpMSxG
dDowU2KAHDr8LGZt/YIKXdNLkwbaQReB8yCPfrGidAcvdczCa2xoIN4yfI82MbkN7923e/53IAJX
xbAruvyjcIearLh8LdOeTlJczdqSPHpMvTF6xL3VgFHstibNop1rlgUVPhw0hT9YB4qke1r32ZW7
JRjaQQfQ1kGnnmAOk5lG4F6k9/oZ7OlnEytt5zUDp74IuqcMxf9TXNN3N+aMgiIkiiHUustQSHUB
Dy1kdL4/OBM2kNb1fhVerC3pbBeYO2sMPU16VYYMPjGNnh2uxGVa1PnDzCnuwfW9Z3R6WrINzDTy
vyW5EZ1CVt4I7rRFQz/6PdWyF5IdY6j7jcfps/dMLOmsLdpDr/v5yQGatilNi3pj5r67GQU/nd/7
iSxz1TcniDAd8jEsSkknP8QQFkdHk1j1ZjZsWUanShTjSguSYdWovRk3ch/rCQrEXqCatDGs3Q20
LqOQ76Nkq2wQHd6ky4M/aWSAhf2R2jPKfJ0Yown40QHN16PGivMYkjNg6cre1A0RD4Fuw1IKNPdU
KUKMu7I6YmLvNn0TUo8tjPbQsWjYx3kPAn0oLoHqWXpLVIKMEvU661Eu2IT4bcbBwNRfhehBdBTl
bh8AxsZYRFEbRtf8zswE2+uUqJ641UoclN0/1U6F0FzTgT0HOPQkmioyCMaDJ0ZrATiSNnfrWofS
+yUarlISdaaFoxP1Ek3zHwrdjYce8Cgoam+8IkoXzeR+72Wk7VgaQMV1kPM4gwTuP78BOZATL4IU
7T88kCUCZrmqcKMj0aUcXZF1NkateAqrxymyX2PSKE+cIdENX2qxR6KiKvy8tqXK594nhzqO8jNF
0xc9LKcPqsTv0HmDl2Ra9oZfXJFxLepGG56YojcYwLKB2ndgnr2y4oElrB5OM68tSDdj7mpnxSz7
nFZueCBi+Sr1BqRX69ZQi1EAAnwc8XV1AskxD7pZIPGP8UUYYYfPChkqUqMGW0A7Tc4OBzbdxbK9
lPDWFypijIykHt4SpyCoLmZ55cjlVITuKeviQyLb6GKZn6UV1wfUs94a8Xz2DhR0Tdy2+1NAq13q
dVKeYkwMqAAFCnFVHbnO9X1CDMy+F4+R04anCs8G6TGD90RgVDDLtaln5N1PMrzord9cVXW/IXzI
VIPFjU1yW7nclBrENjC8w2saN97NDlv7aKEMQr/4U7WF+RgY23Li0hjy0ltTlmgY7Mpz6qXM8MRn
1iH+ABGJvikLxqeuUj9xpsanXuem1wYkdGWGxE2ColyYvklibYWTiYnIabLgeVKsn47x0HrL3B2v
lPajiyNVArER9ZgNQPQYCQtYUI9GCC1wcfblWO9EYP9KyQw5DqS1LbyQpjOSKGfV2nr6JLxozX0W
Tl0qtXNRuvF59P1z3yXD2cAYROtYW+SccgufzKcNipk1Sz/rCCtNLKCnExBlEO2kh8VNr6lFdpE7
rC0xuJhAbHcx5WELTx1tkBfPCXbGtawxmBTz5ZcTNIeltf4Y3eD7lHYmZglkMJSfSZko3FtZJsZq
mMeRnuAXaKM3d0gsoEjazm0xa0zRD7uKpr3INZT+ufvomjHeyXzSb8n00NLz2g10XDY4TKt1i7t9
0+TQTIs+jZ9DU4H4Tlatbjl7izN9oSGp3Awh2P5M0ANpA2bLQR/DNuxAh3BzYWwcyBkrTdSotYjq
JzeWuzLdKNvMf6VW/J0UhqXgJHiqTWJYdeG+xnVEarU0PhiyPoNKRkicq2TrVtMribb+xskjd+Nr
M6ER15/Wpv5zo+nPmX9TFir/ltbXqfHQZERQMmkCoZCMSPmBNUM2ldUWq0Lqq76cBEY8kuK5EJg5
EiS4KHNsvkyucgZla/b51N62MwrEVV2xsxocZ5xxA27/Ujwre+1rljy1QfYcKVbvXZjQvJfMurnH
DGu99EndS5vqIfGMZlVq5KMXaB3pwcbVK73k70o0mOUnp7xYegCZlFSlBbhzB95LyW187AEahA5g
hAll5OQ1zrLvCJhq+IKkiQBRJxGNEQf+eGHIRVZ+copb2zoaw510YkUoSY1YKdHWVWiOb0qxOB7C
vDorqyZmXKinDBVL0DfZo8x6Z5sYXD6ePaxw7wXPcVLg2J9ETZtdMxbE8ca7wHbENUAx1TnBc0Dw
eTOm0ROQYVkG5UPRgTggFytcZgBelyXVwPe4InCib6pdw9xtdx+f6ODQ2vNBsRK6yOQGZsfT/cHp
8nWvuzbWPtJPDM0CI51IK1w6hH2v7xF5TpHJlaHJb1AzPgNRg8qfWoZtRYBnh88pTr3hRoLucIND
vw1xElzj2AKHErlMqmr37KgelzwBfawkHXHuk2xf+wEhuHNdxLB60hNEdoYUQAbsgBcKYIe7qtL6
rM9iQUi4jzRK1QrNkloKp52evIGeaZOSVNQQqnK2zDYjnCCdNhlBkgfXx4ptNPlRI5LqwU4I8tGx
H72nZohFua8xdpkW2t42elGjRmZxie/UHAIQwI1wH8cDrQhz7zuBh5zcYaHvfg+Csru1ISL1UBQh
/AvrXfP4Fhq/e2qnwHwzcOkilUVnOeXdkuKJdqtSmm5jNoo9SeovmkZYV4xDy2IcWpSGmtXjjrWV
hX2OtWnYp8LSz8bQya3dyl+oZZ2zOT/0NAW2pe68JfHOh6V81KwAuDBJVcPEBGdhMD1Z11aJ2xDF
W9opaEb0cbUHEO4h4XQ6nhGC9aIy7B6Sfz9AH8as5hUl9UqCNFX88I+H1G+3cQE9pdK7ajE0ur8Z
4byd88aozyEWZ5Ovxdbsl9Ro3aPR1Mlx9KvvY52K6/wDim0PgSeqDgCi4bOW++Ue3S5rRKSIzBhN
m5tNOR7JFGOEdBB/R5ytq0ol8gQOog5189GeQ+PI1HPXQ2V5j1SVvsHr77G10HIshh7PMJwQjAEh
pTTfQWGug1qZEQHcqpPI/l757ZJJDYrNNn7rmlGcKnwdez8ytpkbhYuiInC+iH55MbHL/mpsNngj
Fkk1tqcuhbbNPzJ6CeLZjCrrS2sSetaR4PFUjdBG3OiJf75LqqPubjmJyqtskO61hOndtwadlDGH
XBS+MpsEloIFRUPMAcmSi7pbMYZ0OxcWk2v+AMpVLkKTdFDNr6r1AN/dbOtsnzSpdasnwWjjRhWs
Y3c8IkzBnR7w77GM4Gb7Pr7qIf8NQ2s4RPU4PupttnZaS17appwe4fHHcBrKgXKht869CUsE8/Vu
aTeBucrd7qFJg+xBq3FP18TO7EP73gW3HtSAHl2Zun3Veo0Cbp4dGseDbcYZ3NpWe9YQ3Z9Lb0Q2
qFo670WEx77Jd3THu5OqDGRuyBNVp4zzUK5Aim+0wdQ3YHOdpdMAivU8bFGUMuMjuGqfGFTrWwaz
EK5asw4QYrOKiTF3M99YeQm1+K4OWgoC0Y+y1YuLkqSk5U11nRkoYJetBybKxWMvfbpm3gdTPf2F
BdUqBp607wc9PsLEisHJUmQYxolQ4kmypFCWt5Jake8GmjXLzCjDFdPH4GR0GJAUiteDipj+ZQ4z
N4j5GUb/1F37qKAxwgB9NoWqbvmEvkNrreKnxuReGK2zMYuCxO7IJ91yMD8EpwU2MD94HYtPLP+k
4TlOcPKxB16ZqiGZ9+LwQMlUrTqZpxtDH9P1mNjTLRWG9hDKcjtmv/XO7a6V2duPomjGfRNh+kXm
CWMcbXCnSeJT3Ubs3Iq6QSWL5BFX3rifXNzZUKbIZWyUO3/s/pbg93M6jlwN1trAI325L3hCSs8H
LSp3g23CvQ+avQnglhsnaz9Zgfn3GusR6z8kSyN+c7XZdVZQ75laxSJfKSZ1TT6dXT/jErHrbI1D
kBQWrSX8McqyJ1UV/lUbPnUSIp4JrrCfveYYBOTT3DcCETzpNFcvhhHazzVF0IUo7fFw33Qa4a1Q
YsTb+2ZrAOlOJr9e3Q9m61Z7jIsaC/R82NKx3QcEpyeaQPbz/RcUXxhtwa8N0fiXdijoe9zfCXo5
lk4IGL/eRlsYKwbpdnvfvP9kBbGxuh/sa7/5N4KqLw5TKnqKB8omrCgL97YSpz4XYoljBat/hxJn
pHGzxMbyQM3J+Q4pGkuHQvzaei5GI6xQRqo9m+WoPSNH3yRh1T/enxp87UeZdNP5vkUdJYRWneaH
+yYuV2w4gVTb+yamH8ziYqQSMx8tcg2b0cME2jwftwX5eeZi+n1/UXcz7RqNye7+2v0pZNVUPYC9
z788zJBx6VXXr71LarKjQz7JfdMJaYsIR1f7+2bWwenvUyjk94NVHjf9Oiy61f3VMoZ7zZ2UfKT5
bRCtkF7sbHy9f1iDuPOn1GpWndEwHsk4pvZRkV09vwef5A3SUvKH+5bN+oeZC66W+3H8Zu4Mmfmw
u7+a0LHcRFGjre+vQrTnBSHxtMxHEvUArbrQ26/3wCIofzCr9uvDWURO3UCrf732tT+Yib5y46f7
wSJNvOqNl1zur4W6xkdxbOPw9XlSkoWqLpNf34GjdGDsplJf7wN/Wb3n++u+3kdK3OXJKNC93n8X
94i6UiP/+jYh8+jPDksvIapLbBfmukiEOP950DLWtj7pPsxam9Nfz983BzMud1Pqv4XzMvi+/1+7
1doklq5P3vtQ2Yj3/9rH1/JT1WKbuz9/P8qfA+CiNw5+LbZ/nnLnlfafzXoM8rXL0hwx0Hz0Pwe4
H09huqVfWI1fR/jHPqkZqzPuzvuh/rwnLLuzTgpF+BYYdrb485f+7GN7TQWumvqkXhe73h4ueGiz
kwYJm/Vk22QnABg8IOaqudvwUhgkvB7ZchnThl7+2ef+0/3hvst95z+b959UE17s0KKQOR/k/tTf
f474cv6SacZyr9o5Y+N/voU/h/7HW0SJZcImSIPl15P/15/+897vh5Rj+ENEkTbzPf774/059n2X
P3+6g558nLzr/Zk/e/3jHfzjU/RVyuqKzAfsZP8+9D9eN9yhXQdJDN+iLtCbS+A6up29IFQjYAQE
zzH0mwxqmzTgxGDBvb+Kmg8qBVb97X0TES026hTf8X3nZGKFUs2Tck/l+YtNuueepO9ied/Z7Al+
rjJyJ+6visboLni3v91/Ne7H+FGLmt39tbFI/VvXvdx/7/4wTEzikgJV//wm+yQ94FAwrl9Hmrp3
THXx5X6kxsP/acA3PX4dyuS+ZXqd/q8PgF99JXCDbFFRZS+m6WhrlbagpuZNbsH6Nmtt4+sDVMbY
7TWfMe3+ahd56FXmcn3WVefBRkfnF4hZYLSNj+FgQgTAH7PLa1u/moOCDzIyjxhYm2vULT+tUftM
S6d+6XuDubxQ4xGUhDrrVeevKGrYr35pPt53lbU6QKaf3m1qD0AYRuPCRdkcAKJ5m87PrFsXDAoW
/lB8Ri3WHCv7ZZNtT8Jckzx5TOS3Nn2FfWb1ydWT4bQs22r8YYz26n58o/N/lEEafHOCToI7KYNT
UMfuycatv5atyl7JGni+H55i5C6fvOK7N4cdhbRiH4CXIGJMYI4pYmpv4AhIapo/of8Rz3O1qWwe
zTI3d0lmJctaz5JiWY/1A7MUecbyG9yi1EP+7vogGqY2LkhWsq5FIqn7lFpwI4su2ifUgrCNszMd
hfDm+vkTaYvVOQP7/KT0szPbfOGL5W/EOumUKJAeoN7J3ipQiaNkKqUM3Xx0Cu/x/rQt62BHQqpY
3zf7gNZvpfrwErhCe+lMSb2f3xZm6xATDZ0OYpfFXLg3/WcCpCavlHsHYMWjx10Oe5fMPxqtPDp2
2r8OftxuXC9398RnyUctZPKSEzr5IStKtIEnXgfXxopqE0yRBsP0GCTB8HUMAY1fGLn3qpdWvuEm
kxxSooMeIbqMNP44Rkp3ow70ajt4pbtOagsweDtkPr7G+rcDcyG41TrlXoHllu6NVdC5IvFoVzj5
1YrRxP554MYCrqBDmrq4P6mxnPnXj1QOi33BDFpMWXooAR+xBupPfudFyPnLan606zlREPH/VABI
aRuFNJR97g8stv/10303kdEZxkFvfsumeNref+v+wteh/mzffznGe7kJbRxb//x7fw7Z1MSkmln3
KyRiVQd/eNPzoLyVOeZOliavnatHZz8vuoXnxOGrpbecs6kHybUqg9c4qocVSGJ3VwvnmBijM81m
4AmF61Q+4hKi29IQWzVvDX2c7PUc2S90Q9tZ0CAIjqRcXjO/9R/QiPy2DBxFW69wLpFJkyCoSJKI
5grB/SEHBWNrXfnUNHd0LzpsJcvqMDoNDlUVkiyeuH23zRqJwdCh2jhSLF704WQtQ5uGWVy15DaF
tXdUXbrgVtyftH72+0xgpozU1t9jZbaIlnIEVykz4XSsnsvRdg6RwKxlcFEtBZo7mWk7AWAPTwYA
z7jzvyHAOWVuY//s7XhXZPmF4Oj6J2WOXUcvE8ZB05OfXiFaHFijEvE+vuoEfo9Bq+9LMg+LFKhG
U7dboYbnsq0XeP60danHzsbwj7ILoo09gpqZLMg8osOjk8P4WXY2YepNTUNDv0ET0WimwZBNMBut
kvBbDpP0mIZTTeWD+nQ3cOE5hfbWd6wXvcwM9oxgCO9Yn8+FrDkJo1+wRrH2Tu5C+2upCLX6IRlK
d+E6erNs80rHBweMxyXbhqTn6hn2gL7LE73YWuji4BecNZ/DRW0Y7Mgb+nDH9i2QPvwlFk1rBr7P
hokkaTthdnWmYVw2yta2ItZxX0JVDjTGK50kkrp7T30xrkych6ukSp29KJtPFbIYL9tuPxSHzkmT
bTZg2psqesMW4Lslyl/S1lSj1kg4N/QeQZyJ5lcfkmnQqfgtAGcYdsb3Nmr7mzmUn2PRXWshg6dA
T9dTJserP+HVtrRP08uaTTZ6l4zPucMCly/NXlSrF5B3GFZdlhnU/l5M0DApOsqF7WYvrZ9tzYF4
o5p6dsh/FAzwwZuBag6co6GM3iAGr4XEsqf55OSa1Ml70jJ7hqOqSB5i4FVRPN4kXzusiJUmi2cq
BPpSDSZpDmAr8BsyVOjbWFY3w2rLxZD1B91CfmWbQ7LMM/yOfqrvqNRc+ja2KMDEB3FHb0Tt2Ygb
l6hpVhYBRUKY32pruBdq3BbRiUBdqHeuRB0PDOUkgxG3halCBZxvUEnJL11bFujz3sPB6OFJXuWa
hbjG9oNVMsWb0nZ+S2MOYifvtkSiPHHJ7aT2PZUSyzFLbWOkeR2D0Wi6+lQ6zbtQACm4S4wm8xaH
z2nKPNu6hf8qguo94UwDJ0jQlGZU71NZ54umsz87aVA9//cD/cMXKETpGnAhnFfhoM6M3+o2+zE1
abwdS4tSnwB1mlttBkfA29KJt9fo74Ait4jwIkacpCwoptX+TZr4j4KQKTWVXhJtK7WjoE86nEyL
RWomW/R14CGlrbFk1HFZdMFB9ZSrArR4ODMg2AX9N+Nh0OTeTy2N6XS4Hl1jK1nGcrhoWeJQWaBa
MZahYxAJNsBtyuFlLysdo6NTA6QyyUaXUbk2sosZjd4uDdy1SJjyRerS5TRbM12HjBI8Da77M0+k
CVOVf1Xp2ieVuxu8mM+WZjyCeciXJFfaOl0B+cwEGpMLjStrKl0MLKTVijnlV+qEPtPODUNIwMgX
F23L5LytgIeYhbPTjZnqiTmFqHF/EduPFXfbBVPfcu1LsU5IqLZ6x9/mKQ5M2yIjuB7Lt0qXn172
1llqq2f2JZUjCymzQgYW+u+clzWMhPpgZdOxMZkfcW1sIoBFCyLb0YVSf0Iftw2LKjjVqn+Hnn8U
CkAmacJvfl52h0xvfqd4cQYKGIvQIIw2zeItIUAfyuSkRG+TrV04p8Bidm0R/LIjdoPId7ZkcRmy
yl1LHwNrJTjthTmWzMu2anDiRVKS+Twp113VDlgL0hI+82F84UokscfR4ScHubNvgBdQOuXajYDF
riysqVsuDnIofYKXu7z/DTLIaVPzIgQ/6sG5Tqd9HBTTrp2ct45IKlMfMG+P9WXokh+I1j+yQLxH
KXBXMHyfWQ57BTBDuG7d4VPgRq2iH4GmPUXkpqV0pJmcYgk1mgHAKgaeJvO2LT1xSxviPQP6c61w
u6ZxWJFpmZIlm03mqTXFLyjc/VG4Rf2iFNMyO7Z/ToHuLvDVg9JxODXzXjBy0nP0f5rmEaWcAKcy
EtaX1WTLhmR5NmQvP2t0Onw4URd/yC5GIWzq1nOfsLVGbgq/iSEz0wsK0egoipLoJDNg/tlbi7xD
wW1n4uImIY1Jq/a5Ywj/bEZ0cyAgDVU5ncsMWpM1xQBHmNpOxFsHTCMuTiIAQAibtLyq+ErSdduh
WhED3AHxIONGT9w3JWkyFp787frYddLEXEcQKo9uKBmTm+Jh9Li9Ir4G+FLUezNIPdZgpnW0slvF
hPR1bUIb2etVsQKOpx4Tb/geFsjjSWU0d1pM2JdwRuQKtXYrQdFqeWotK0nJcBLOa+/1dHyb5lIk
aXPr2rxYCHt86KRorto0shZJmaYblkXHSsfWRkjsqZjlej1NkgsNShkW6Teg8B6+quRdQY1ehMKw
COkuom2VGXAHNYsRMzZPdZ9+AokwN4zGJWGw07Lmh5UTRc4WwdL3NmhSlojwt4XeFCvZxePVUgMc
w8iVBzcuCtr17dav3L3uscpqAvKv2iaSe2l2S3q/0TGq8X4lLOOkH+Yr6WSg8biBHGrsVe1k9Fcb
HNs178NP2IXFSg8q5ra5/tBGCJUVCBXNSoIXMxS/RR8/WwIYmyV7mMKyfHDAaTxMTU35IhrUrdDd
bkNnYq2Kzj/qmDDWVWVUK5N/+V5L23HtNg3gSyfeSl2rtlqWf+ivJlOgS4EfAyNEY6CGAFIWUO/e
hxG9alFF41nBmUClXa6z3BWkl0EjuustkCinZyVXaTBuHOGND9AMfRrntb910+y307kP1HbL14Sg
gc1Uexn+vByF0ugkCJnKmOUVg6gcJtrWjCXwSsvl5GRQYBu1GgawFg2ygGMU6e9l8jlAbV93yUet
D9OHJBHBE91G63Lj3W2Sw5gYp96tjOfeq/pz0iGZNo+y8sKbUtpCS5PgWMgOppNJRhNXtAeGTDxp
XZQ8od4J4bcl/iawhvwBj9JIe74PjxW6m7xdOQ29dNN9LlqYmVo2HSbp/Jq6Pj8FcRkgEZunFHX8
kbadS87ldJWGXMeuMBaMB9Wq77CYN41/Ug5Nh7obe/CxZvCaSOaVJXIPdpuYnEwgciLf1LetNbQ7
JQnAKwaPwuSHUllyNDrYwo7oqB74erY1qhEGGAjD/ZRH8crSgor+MnHMY9/Tahn1fTRqp16C0A6c
s6zr8qmAKZuoEm/lHFpEGQE/SGFfw3JkTkoHY58ERkc8KzkHtZFA8vUij7+TNBvDsczDKIMdiMqL
GQ/ZczIvP2QWPfQIp6FpRQNTcnBMTuc4BOE1wEhoCB3p6iNcA8q6BKcmNqqPu2snqGabFaIjq74p
Zi7faVDaK9fq5Kp2u+epC8N9o4pHr+3HC6YoBiU0fLvQiJcZfsKHbmgeXKOtb7DZyVjvyrNpaN+0
rDAP0zAMtLUQL0YTgKO8bx6KkJDbwAMAI7wYAlIenXyj7/cDjJm1Q7bQATTxDjxUs4oT+JmDO6i1
1tB9z0ouGeR0H9WgR7uga+fCvCJwso/hlNv+oXcnYsltC0aU9TFVUJsaT6+fkBHitwGJInv6SLUN
hDfRbg28trXlWWdETsZ6GlEkTHecoz59BEy76YzSfMmcGcUS1e0tKzl3gwb8vmxv9wfbBlGcbKAM
xOsYAtchbRh4bU2cjLq8dIWE92RufcRbwBl6ACgivDZouEGJJw8oj8BNOOjISZetrvcHzLOsJHsT
AQKvLNtxXlibrbAPmZmsstZQm3RUIM5LgNs9OOY1Qm7+X6b5GEMlDRcjzKrlsCwyx4Lxjc8TAVmU
DNtuIL6xmR/GJDOXUeIGa5VZ/mNlPwwiiVaNTMgeH432xbcgKUOVDdcWmkVi1oIXqUvi7dNCf1FO
8dTE2XqMJuMbsORjpQgPJC023NaZEC/3zQBJIPMQoJC2JoN3ZkIkG1cvLDqsc2NqYBXjdKlrrMwI
Z56pNV3xrGlptukAolCr+Jb3CsvzKomzfgNW1j8Wdf2GF2PZNV696/QC327IMlIZ1wZ40QPAuNii
lR5RHr30IwBmw+kLYCjmt05rPuqpj7YNTaOIGufBin42PcT0fkCK0xPalo2USRv0AA6qGRaXtnMe
Bpt0p9bVVqboTFJXxmFXDy0G2ZqWD+aara5x46+dSGwnRC2LIPDQCrSjcxnqBx+P5nz7LDacID/j
NCStWA7aVstZRzGWBWh1fWPvTdifJukfPYsZEgWVmx27DiSfVuwxIGenXCF28oJI7Oo0AV04J8l7
kVZsKiPXls7ADKYpFVqlQdsPyQy7TRO4Z2ZbblWaeiR1Fv9J9Y35828Hgk14lyMcHeOMNOy/lOh5
UJl5gx5ieRc5JnnzDRBfukmlF5xFJgkM5f6/vn8sd0yPozkVR+Q6xkXIN0gt0BGGxt94U1sehUc4
Dn3B8/0hghLnTNHZoNsI4mRY+GDiHhpX8W+e9ZTKryCkFrG9nTq0YUx6nbORURUYQ8oKRus1Tx2O
oXpiwC3H4WeHEpf7doDMazS3eV/aiyK39EfUSpu+tH70WjC8sYoZsI0D448fsILkiBTimYTkjf01
UNGKLIjvhC77e69lbhhFcNXTQLTLkpN7MQ5w1/mGu/1d/ZTO17OMa+IJSWla+bgvUE1OHh12Ayi9
b57rStUP2e/JWAa9fCMbFP2m2UZby0xeKTc4X1r4vknzJcNacWmr4VmNMt53nYTQn1Lwc9JmuAYl
c44g0b8XRSd/FPTcDRhQJhCuWryBYkd1PC30RoHxdWX5XpfaYlAyeqKAoDY9Sd6z9ss5aFCGwWdH
6MERqiPw2rfUHxatzoygteLmOxZvHJcsNupf1Jbd5ZTN0YLclpqmz5fjiOza08Hje/a07htPoGFs
fpYWcO8camI7530QBQwXwFgWPaEsAjn9gqAixTwrtTZJgJElxP6B8uB7lzGWz1aA1KRjzOVBLIEQ
q5iWNKAA5S7wR5jUNadrLr2ffMByJSHO03HvrHXlKsH8K/MxNprfmOR9UlRSh1Lk48z7tsGS6B+w
pLKVrBN9U6Q9Qhpkokzu0jcu4uEpKsi10bPn0bH6t1qpPUNUPCdl+fNVuxQB70njjZakCqTj0aOY
qBqWmkV3cTKwBUHnhVj/pVVf05ZKvkrU9v6OM3T7J0Irl4pzaS5J+I86QUmnSLNunpagGzWtYhl2
1X9Rd169zjNJfv8qA99roBwArwF3YJAoUqICRd0IyjlnGf7u/pX07uzM7niwA/hi/egcPToU2aG6
urvqX9VVe5fYn7Ov3Hze3YgMnsE349F7UZrzPSixQmwu1EiUXCp9XpSUS4/ZF2FM5TSAhGBbX/EF
XZ4DDChIu1ngyssquewe7+FjA7+MXm//8ioX6/dsfj3InzPixhVkVpd767oe5ZqrfMZiBOniTrXq
VF5E0jsWcVZ8Zjgw+LzsHJSEU3tHjgPOm6wOlUKP9XiabWw+Typ4sr8X5NDG9nI9pW+sbI0DUc/C
F27460MhrmYKB05ckRichEUZu87VCBSGgrkdfUaN/C4zHtUIa/891fFPBUnBAZOf//43B/6/WVP/
cvz/f/znAgn8fxRtJZctc+K39g/jCXTvh8mf/ANxKA5/nQ/23x79I7RA6c8cgCrjjZAt5PMc4eXY
zB9JYUuEFkBgJsY1J2ZK5JX5S2iBfPnPnAsqlGvlXIFAKEU5xPZHaAH5qlAsZ7PIojxervyTSWGr
//7YDm7/Jc5oMa84qp39D5nzrsXd47AZ3YumkTO4CimnO3BU00TD4VXFxD1XL/N2z3ZWwPuQ7JO6
jRNiCwdap6SIVawIRcCLXKmWbBd9AHdiyJWH3sElRYh6OSWz2Giy3un+0z5tt+wOBuR0sWV35Wc8
nFNNxRQUxhX1cPols1ebLs5Ozk4vzeygQRfUzZT1y7l7I/swJFVRhPlTS6c/OKvux2TUWk2wbqsn
9y5Nu9+u0H4n4uCM3aqCam90p9e4U8xwq/qLl62HKq/6YfhWA5z8NCFJDCV9nLMu6maU10f6MryZ
F1XlFC6g+m6bJPsyZUs4bwXmpimtX1LtO81o1Mzg7RFTzzVXNWwP+Lg1jUETKwM3D5tEXdLdKJrn
1DSlteql3Nj3/bOaVOulQWFQbn+mCLKnwb6R85dab9RFbdRbecQhU4Nm1x9WVLtj2oOmeSsdqs5e
Dfp7mt2MVnowqCkTrWnkAAKZqJHVOb5yOL+khlHLH9ZUxPAdIdhZDSdOVp/l3ubW+3ABoJ8RQ9dT
rSzZiSaUkdfNtTrTYWeAaqm6eOErHh9McDvlCWep4pqi1JezV9GkOXCiqBF1wfx4eZHjd4cMyfCo
mhG2A0WIcDciBYV6Uy9nEmGMT0btMVVgjSioWjfnZxqrINumvdOsWx5eBmgciLRRNqfe0ckDp3pt
dLEFclxMOaTw8G4NnOldNBhLTD1dc46K7vvDj08ye90YNM60eqW7SzWPP6o7ydqs5fw7Jx7swzk3
Sl0b2qpKdppKNO2yR7s7qUzZfsydzVwTiZcsG5kXUoe3Lajx7K77q4OzY/jX5pIC/cxuNXOC26/q
46EXqKVLBNFZ1Sezg0aAZmCFNjXVdacPW3A/6mZPzsc9my03b7WdY00yH4ObI3RuTUm8oV8KCl4Z
qdZJnVTYwhdYHXQ9TLpn7T/QQk7h08EdwmNbcMt+tVWzgMoWNxGF5dhkU+Sfg0OcZmdpl2rlPBQ5
cSh13azZjK3pmu3Kha7r7/XePTYfHlnouH9+1Mj7pksKIBVvYF+Ywt37HECzpOfR+SjTHzn51rpZ
TiWHyEFde11OrPtX1S1rf6lUWWEp0z6napQmDZq6sVbovY7jm5oTAozy5ks7Mtz6UQxQRTUHaxX7
kftQLBxM9P5RbbQZTrqRTAxSKChpIm0l5KxamfnVJA/lFzVVMswbSLzWU9B4WLEpLNeMYEgmlZvR
SbBWQyEJB81tXNbTMg2aui3o3Y2vmuwl0P/sRo0mbB3HuJ6pJotbRsmnoom3NColrqJuzYkmLJXH
c/5o0R6oVDXTKdGVbIs46Cpe0tPWQSVHKEXUMj1iNDbmw0Mtof6v6y8VP5Q7JseOPuiLDpJpLPxy
+D4Z84ja62Spezl9US1i3jPvMaWp8KZGKiDjsCpZFxBAr910p156TOhT/2we+qBGHiEpN5P9w74O
3mMEB23oHWSIBkDxCpq8VMTP09gLhV1U+KDBZJtowCiPBolOk7yFnpMn04DFEkuEGg4iqIeQr5+m
rFrb3rH58XbR2luzfpH9j9nMinBlqRXGY2CvhsyBDPVej1yWqCu9gX13al5xkyLVocDoXL1iMa6o
XsHlC36Ti3LXutsqc8OBRTgJITG2D7WGMmnGLBbB2ynoNEnIZSWrpZBQxgDm0Dl9N2SF0HuH5D4O
IX8NuXt0xdQ31J3aYM7q9KBe1Vk0ZppZPlIJZlo1yXE5+egAMV5lDGn/WNHQ+HSHcw9q+jRErYDw
BT1NA3dO11pWWmoveqP7utHRSj9VmLhqvNReK0nqK/WyRTWmeJUeVIUOEmrUrqxHjh09u9pZ4+KY
YWN2oqa7muVV1lmpRQM3di5wooqlh50IPRTm3+mCWvl5t+j23/235XRckyXRBSf2RnrR3/UINP70
OieVhr23moXTm7qbuxnXF4uGrMpYpFlJZrOn6njtp0myzkUX2DjP1mR86eoaSs1WrChppw1crHYu
2fXMjub2Tr2De7C5pX4NCxYkHG6vqh5WPHNgdDgPY0ijomZY+zSd5ZiJZWtDOFc6UGHYqNtAza31
dBLe9JgdsfDtU+fpFOr1Qn1pYGq9GOuHnZEQjxZ4dzbtjHk6ydOE3pNvkbQZqN69gQO+lkb221uW
CYyaZoFyY/Jc3qgFK0VFNZqLg24vGv12o9lwBsNhu15XVre9k55FW9WcQfs22RXUYNAfsYEu8mpR
r+/smna8YZt72Va9Uy/TvUyz2B1NnvAc821VPc5q0yacATP5FF0a2ACbx4hj6WPClDRLpILA20d9
3Jd75gwVTBucnX30SQH5Flg/hq/5M9qm78E7PWZUaVgcvJrrKL/EvmJnfdL/qNmdQRrpE3KT9/ZG
bGJbrNLqNLy0K/OXe2m+3CpJziFtXoUn1eOgi5qTGYqX8PnHEtaXLnw0SVKUJqCzcN4YIQz+mTGy
J4NgEG4ZPJJFsAz3vP7BJeyv8cxBJ0/VWNxVc2lu7ts8VT0JAvtR04cK6m3txrbeCVaq4ZlUW+sy
QwLdqoeeadBuludZm1MAsO1TZb2aD5MhUzFsZGZn3p3tyQwfhrRiCtKLMIivgsIsi5hH2xqMljf7
xwfMC7iS/y1uQuwtAuBUcojE1TLCb1Fwlb8KDziq7nare4n4axy7zeXNNs7hcpwJd+X+cZVUTogm
m/jg1JxPl2xZ7CVIROZgCkF+SITYDZkcTLX9aVT945PDaB7mMbZmWXllCdiysDkj9wW3IqzA6gRh
Nals3CtzbOa8C7O98ZgRVcTc6wX1tMf6afqKTg77SJ/P3sg52ZsiMrFmrV/ba2+/s5VG5RPUzpZT
Mw5njEzWbu3DX3unbkQodXaNdQwqv/ZEJrjbiQg1ssQCVzY4QNwqDPL1t/sIDs7KkA3Sfxmo7z5t
ybwczhab7OJlhkdbagyJZM9Aq0EXwBp5S0RtNgOWUfay+VohkTVli4/m0cSJhn5ZE75CdUl4piIi
NrMoIcxFQ8dpNJ1msxn5UfOoHHlrstuy0tgPFTYc9k+GfF/P6hW9iaJJNCzzKCIMciIS5lW5SkVN
56z4bqkcPxLh5szd3Ykz2LPfHtXkbaNhFHUHXfZjp+tG1EOlTswbG6Pvx5MJ29hRGfala9OPhh+v
O+w6LOWZxpXz5d475uBuMBof4EldhRqinhDCxA7zyIUHBwnRHTlFha89Y7MuEcVVn9jMfDYwXvOk
FVFlTCV+s4m+4CPL+k7XV1NlkT8CFTkBvXcGxol8XzajmP+tjyiP4CM3ImN+BZWogLB9C/qD5mAA
+yOa5JsPhAqOB7tk8rm3c8OR9/GRCR2YxLgrgzSTt6f0GecMg4LDhOq/Wh3SWRE7TMWT5mRY1aPx
7qnIa3bGckJutA3zaqQ7ncXZwRzYdti93zBDgfeTwT/AywSZ2UhncGFqrtrr6FhVm3o1AQl2V2r8
Vr2UHaS+1rV++Wo4lev176qNUrbgKJiyvdDWbRzWj6zgBbWLz35J4xZlD+6CFEvoZiU0sIOPc5N+
D08FdWDHTKv9S7ptfLoVJ9/jyFuw9liUnat+hiXoTMIctTN+5CCFP10o7uwcf1331/bMJNs4Ufzy
ECYRH1ZwKzLVxuFsomZDBiBHoHLxDp08EET01cHjjukwF/G5aAoFN+/LVeTuzDgzvqkpZ2FsyU5X
b4VpqCS3+vO4u2cSRTDvIIqciY8YiGpCdghahoysh0OOK8D9V+UMIWaMftYVxRdJiEmAEtlw2F2j
HMMJT/oTpxkhQedUkznQR3kbTmK3e9YU2+xOGns1Q1VzULV85hQTDS2KqrtQw/ZhWvqHVOnGao6K
hPJXf/ew0OsujXgYGjlk9jSvTFq4cK1EePAGwyabGlNFdK5Y+hRH1O04DlthQ5gSmRqNM4opVQSf
eKUnzPIJau7AGQwcJrvfjVXdsy3fcbqTYdQ3oph1o+6wz6RvMgO5jprAi2XCQaifFAyaMynIKVf4
O0bqcUN65UC8s2Zk3Ki70jsjpCTA01d8HhY1xkemkD9vOo5BjUahpElnui0T/+VRzYop44gufFWT
GGUj9l3GyJ8MeYx1hymWxjDJklILpsvfebYpJGrd9aEN6r8MG9tiQE9ZMtWQY66UT9O6q7RgVnrl
tKppzZK3QSdr7pXvUG81GvLkSQZYJqkUSH5DGoViD/OtnDnuooiiD+/cvPl323jrjIw5epDONY6y
iL/QDabuyKzMytkMLlt9qpI9U2NNmuzR/47NzNo5s9TezRUteLgeFtbOvajWw2tZA9eS2m5N3Ijk
fsa2afalcMktm63GpyfPOkraTw6/9hDLR7Py7NkCv/NEVyR3bXzyyp27c0ctrWFX16X2fXB1OKzf
KMXk5lYDf9KdMGwyetJbN1jqEaJb6vpwRFeW3hZIw3RZbyXuQaVjV/TMqWX/P6m6VbEL5X3ucVtu
cFIBMyGO4yRJpqkbBC6fEehFI4v9ecvdGLnXb8UuylUrmPIBPcVBXkBsyKBaKsqYtmAQUa5imiOz
lfnrdmz4QdBwFYXFXQaYxb2ifUg7ZzArGgZL3FB30Hdd1N3u3BdFkCeDMOAfWlkOkcfVNDFVvuv6
ri9qknXXsCcX4jiwrpuGyP9uUNfjIK0HXRrQClx3HljoYpNep2ODJLX1IFZpwMcwrbdSUGQFObiS
0S5EUWz8iLg2pg4UtpVFIgWH0WPk3Rg+CWzoNUzIh4UOwhCBKQjig6ovbIj6kfZ27B0HZRFJjWmn
3KCTxHppasd1HYyrylV8DHtWh9zDetyyrlXUT3SzVlgcZNpJEqCwhQE6jxuq0KZjnbg2aN3Nw9qP
TYO6DVOlQu3lIEdO9z42CdyWzUBoFYSE4NsRraMFwAF9qhQ9DsOXRUXhh7d0Q9u5olvo1PJMguaS
RaUqTw/M8hZq2weSuPdAxB/UTMqUx4SvqtIznh5N161LmLxsmY7aVAAAhKUYval1RmW1aA/1lBId
vkrrT4enEtZnxh/dhCzDusX1gPpSlz8Z1rI5eBWNbo0hRqF8uSL9BgeleNwGrkiq7AFTWHevmbLM
eeuG0zldACZRU7Ktwh1E89APJOQnmhEMMwd8ACdgHlF90Ksf9AIBtdH22qH0aIz6QTMIRgApd6qV
ws8nMCE0zTGD25rOqc0XGawLpMPMn8ZFhi4soYHam2UkD9BjXEeJhQx352xeOmk9HelaTCRlJEcC
RdEh9NZphoVpwyb4YrMgnjyr0MpJWq1WybJK2U693bN0BIqnlF/Q/MW0q9Ne5MgaYkiAKpr2ZJFK
LJp8p+PVbStRCk05hfdbLVlt8bPQW3t2kwAOXTt12xnpNh4BCmIGAkxB05UztboHr7pMQRE7rXyJ
pptTfrhBQLD1lu9HXT+GbSwjYKcxW8BSRZAidphcthXDJmkOZqfF6QUSMAQQEW7rQVu3nvbCranD
m50kdYK8Yt1J5EYccJhQR7QYnmbwoT+qf7JrxEx2Pxmn0NFNbLLX8/lWV3QwvbEyZOyyaRF8jLbM
4bQX1JFh0jTvjKhvpOq9o8mhGsHoyO7O0z/VcDtw8nuNpSv7ccpki0pZEaEt7HZHpKHlJzVOb8ry
fzgmy68hDWE/ZvgYfDh2pKA0/s6ahoPTsKe6rsue5/aWdGpcx0lfyeDBIEcN4iJASMw2DEXX6uUJ
C281SyRluG5SD98Nr7N2lnpc0nUcUbzDV8etF0ALXmT0wZORs3B9UilX2Uv39efNw++PjNSZBWYk
MqiGJZARzglgolb37i2uog1+bB7WvSi68BoX9Jj1DPSP196nY3fD6RTilLdGdEZowzFz07u2Diws
96jqEP2oizocZBYr7zbedg/9Q+PUIIYITFs0hLv4zqMPd/cyJoMWuAKJfIo2zSTKe2/BJTfQkBde
DuZtaAbZhrhB1krioRtPmldxqwwVgCEzMIDP6Xf7repLXR+nUgaGey6hgWm09j52gYoyMzbSKNd7
DIsUdamTjvoeHdqBmlbp7di9wKyuy1IjaM3ddNqmYSjywSpZX7SLTeAVnF8F7G+vWLQXW7NSgx3K
amMH/kYmpgDEWjQUZ4Isg2pEnRUUV+TbNhaIgho8gID7T41kvKgAnWD7VzplHRRY4+Bjbqxj4Kg/
QC4HR/tUN2f4cQAwn6L7XgxGkaqe9WtPvcTBxaydGyhYb1PHsqeImgsKuCDl9/DkZozlz37YClmY
bsZwEsFrEEf0rR69i3uNNvUV89/NZhWAw6V3KUtL5ns0VDcLSFI/XwgsTN4V/3E3uxcX4DBnsQLn
EASBgXtyp3eM8PXvZNXOntp5RRo1tcAN2pV7CVbu5FqgLU0v61HlOro0jzy8NjgtDcmLg+IrqGFH
xp20PCpABHQAnwr+0RucQXGe4G5ClRMjgDaKmll0R/rijKC0V/Fn3mLNN50MyNqsv/B6LAhtvPAZ
dGjBskTdmIMGd4XWEmQaGxS4g0tUYRipAyweUgMvrNTeE4POorM2RPRUNxfDePPtcSK+5hOykjUC
u78vXIR4ZO7oQpxJBHZ+eNsm57ziaguwM0L+IqfLuc15O/MckwzTrPxzsxQ9BjdDovmbU/M7AAFC
GCp7YuDybrr+Bvcgh553iy/hLRTopX+32f6puynAZSWUTvjmrVeoYP0N+BIgSlZHiOazQaPCs3Um
PAI8qREBvkVFY0mvKLQf4CkE84waIqdHROG3sP6iAWs1s3WTjStd08Hi4Vb14KnaszsGCsGPxAiG
E76aPUy/T+3q6i0AGzkBXT+Zswf+Wi/3cDInJdlIowcGGKuqTDOoR8sJ+qHwHlGQUwrrzBqz2YLC
CL+rFpi31KyB/Q3ubfZL/sptL2qGeSk3L6mEERZsryRq//d5wS6LlvAZzU/6HGnSseKoaCumEh38
W4Dpb+XnZi9OC3evR7OfLJNasCG4KguePgxKnWVyXpEnUO/JHIc7onMdb1am1N33OfuAvc3LxrXu
Y/A4onOOmvmLKnWK6J8IwTf9WOKgoi5Ls8cIg4Vg09hfGzUP/yDn4jC1MBHeG2sDLBaQ7bGxcz0M
iYacfswygu0YiAVjFlolc3MgiLdyb07RvWKJzLvL8M4aWSEc5tvPLKe7zC/q6v8DM/rfWNX/a4TR
/8OATZzO/3ss/f85uf+peb+O/47hm+f+YvjOEq2aDINFokSTWgQ3p78YvrNZYskSaj9LSO2yAHkE
fLut/uW/5SVDCQGlagTG/BnF/83wzVelUpFYuv9UlhGCZf9HHLGSJZJ9qVis1IjtX/l3/lf49ZFs
nUzg5iZ2qGEXVQocAHUYTXkyxAiqQLYEw7qiL4r2qyZFTIko84ihHzURVTvieh6tndvkbTgUmyIg
kEyU5hswVCzXss0M3ro9OKF+YxrlM9gxF+UujLngCdhz2Y0Eah3M+n2xEKC0TqIIDU+Uu4NBeFzb
HQDhENsrdVEMuVCVlAOi9n22pBpsTCUpQ2zh36qwy/AHyegBFgF0n2qGCU6+A1aYYNv9tlv+os17
WcBK0iC5X4hCFgr+lLb1n8DyLBHg+P3+TDB6cm2z1Mn7U9VASwC5367UK14AQouvQfNLFGzs/BDO
gMKkLGkwS9gb3wAWI3aS7PAyZZtm55W+i8dAn64gewCrcIEusYQRWZsN5nuH3IWPAE9icxAZhcXN
cqYanCxTCs7PIM+5NPL7nXS5V0ZBRv6ck12ytOIclHs+uZ/0t6I+oSAmYGgtQ0dgGjzinA/QyV03
thd1ZfDY2DdqvW1eDvpcUQe0j2P9gpw+y4eEzllP7iz1yS0tNl8R+W8j4vkXOKqLfEeWqP7Gz9ZH
7dvKPIiaFp7DQzoqq/KSeIrcYt9EFHWu5fCzxGWsnrlymr6Tq7VH7/rhXM8v/RFB/z44LxGlR5G5
9w26UCddonvVwwmo4Zcjh10k9Dm/Xbdw9O8n51lUT478CovCy3/5EaDrewWO4kuBVgUeiYW5uvD6
ZkkiW5fUN+3C8aIxYQtJJmJGdGOBANDLYt6ZGxvz5UU1wczPlXgOzsNXvK3YPQHWz8SgUdt2qUH8
xVry8G+8fh4VQuzGDP7Ka/iBDQhHjdlXaqMsMB7cGcDaSNSgypiLXNKjGA7HqCWOCUepjE4AEGHd
FbsgfeCvbyc4NC/f/XAQ/lva3QrnSJKBEvBAlbydI52XGcT9wpHCpkwg4Ig5X0yY1oB1+E10JyBo
YGB8950R37smzPNIJEb+kocjGsPskbql9iE3Q8ikBWVA+ya0iwcoK0I9kNL5ix/+w97OuzwFcEcf
lraQMFb7ITDgBHLi0CGG1t8tLwqGKhD8O0V/tVHqt89dRp8PlM4KRIXRhH/fv6mPP7qRs95xtlzf
iKyE8cFkPqaUCPQF4QQw+i5WFPJmhWKhkZoiWfsmBwemS/Z1Etjk54Wt5vxkrptHZsFPgjp5Ep8P
YOpTGj18nP6A28vuqJ2JSoNLwB0YF760Y4pLuRQsP1IJ4ywLniwz8qnGu7zkyu86zZHlVnjgS/wK
neuCu3WFsIJRCh9+/QgExRMKfvmBVv9ogrnly/A0koWcVZJSnnZA/RN8C2J4FWbdo6/JqNHOLzG+
Rv453/jVtNyq+hUQ+IctPrxLlgPR3guzj5At5lG4JX5MyjjF4DKxAt87MTNL5kTck8bVfbp7b8/u
4Ewmsl3AsvRFGOnLN9LL4QTq0TjeJ47Az9+1sdudt9Ikjr+tuaLJC2vLLd9PWId+I/997uvVwnew
EuM84Ro/qOc5NRjKbczUH1d0vzwg9YsLz3ewZaMSDx6hOXKn7CLNoQyqvGpcktes05bpiaClJjWF
LEurWRxgsqsgzPGX5NTJwEr3QDRBkb/8OYnmWC5RRVtz1hdWly+BhdLcx9205dvWeJ4IoJQEADgj
I2XmKF4qErbguRh+p6nSD0YsDMdhGndleIw7n9JBsB0wAvTy+TwDqCEvSsG41YVwMjXpGM/TBw6e
fysvC2pEYTHAAgT6zk/UY8A0fENaMrIU24pbOCegusc//hDyy5eMunSCZXAeT2U5lJvjHyGuGgYV
dgXrTNLW3G3x3VzDOdtmJn40xMlmb7m3NX/sVXl2aggziWvOZgK8AdNRgSAJ8yk+BS5tkNVUqqST
LZiN//kSfGSpRoZrMT4/gLE/5hdG+r2wSYjsstIwglz5rfRf5oAPHLE9dOdHDdtAVwYvB+DD/9wd
8XkC3Sby2M8MAKHgqO/DwvjcHtWc7/e/aQPehEfNXLYc2j4FahGOnbsQd95qJWCeG3CZleoAMeMm
sUCF4WfR6YzH4Ypv+Kqke/Ux2ItgisTOE0hGMCVAJN7B8EKL20r60aBijCuTT/A8GXIwlZ3gxTgX
CvYXAAXhE9EbX9C9FlJnpwfGSy31EOQh6aWhgFiCQLWChNYBzAFuTpNpAsQWJ2PqhBkTgNpwfLCC
auRVbzzuhWk47oEh9Oqwn6ikPVS5EGw2pbwkBSpKgJQY8gQGkstA5kEVxPQKDkjDaBV9AhYT+71A
saGgJfU8iFMqRUjDaSjltGgY4IbAqO40SMGV4IgppslWIvw4Bwhm7B0gQC4EchWno2+f7iZxEwBU
aQlwK+CBEzKtKJnygyRIWvQrwG8IOgUvQE6pmN7y7a9NOGDQwpQ3SghCQGr+E2SLCSokS4FpGLkV
90wBw3ANSQH3uB0/GggAZU7qYRO6IT3qpfQYcgFeM7shgIBCzF0oycDzX15mPfcGtECG7nvDt7WW
5nPxh6nK15CS6r9tpUlCXq79KM8HCvk2UIqBQrhksUazBEwxr+GTlbjTOMM1WVpkOsp8lc9MI+Z4
i7IhBej/OIU7YdJ5jG1gzPxNQ8BF8P95PK5TOZQOYBkZW6Fm3JLFAsKKX9JL05qUO1wXZB9XDIjF
hW9v5LPQQn7o4/ezvT8UOGT6BI0jHAwYuLC+OBzIZ/mVq29Al6cZfa/i3yGI6ZNLOdxjZMQ4uKj2
3Hb1n6ZCpSdln+QniNf4g4V5HHQXuZ06dgsLKpXif7+/sZYy5PWhIoE390DTLwHW998llAX1u6bO
uUI7GHYsOcy3pY8vCTg3eJvujd+GOcugysT9tZt5+/42GClDZ52cZkbJtzKppWLA8hN1Ps2rX7xr
kq8ca+7p1HpW/eJqXBw8V+Z5d3P5en7wvBCVVZ3oAAdCFq92xeI2houGtI+wgTSXuOh4MU7lT3EC
rDgPf1R/+c0P2lXVFRu66BvHb38SyAdgSHRaGnqBYXnorJ29C6clU2E1+UJI+q+fceSSP1tTIgCq
KX1nyeGnElb9KgC1gOUiOP2EszP+gFCPe4URSVjzxzulX+zdETYETJ7faPOWW0cmbh0arTWoNszq
tqomgxAi3o5fh1EzX7MqSTkClZJ93HImjXEnhYojuDlEzDs4Mu3cJ8scwUmhqWBrb9YlRuMHp02l
dVf8BXGvYyHE30xchJ4Gp2QF9ib4rAzahafuCuR8DNSDVw8FAiNLP2TY3zK2TKkdw01fhEosiYQh
5iUUmSYrgDb4CzMXxk+5GOK9OrUr4MaOALq9sdACOmIk/VY5hiO+lP26YhKGgi+F5vI/jk4nbpOP
6bh3AbNaAfDhtUBDgIRF3RO3I1olZPjx5a/FeHXiUSgjSPe30GLF6+c1nRblaq/3G+A/uJVeSAFC
Y2mHNI0FfczymPsi5zs1RnWhLaDpQqxvyfImr1+D/5hUv5bTo99t8s6eJbdyPJOpJT2cYpISQ4LQ
XwwdMhtkTrC3ZKFs50CnxC2PaJEgljsgOgHaBKiDuPL2/oKQZElPrw9nv1LEBII0MDTWnCKefUyH
vcHOV6kTF3d7Usf0FhfGZ0we3dr80l41bm4d/DKP75KQhZRpWiqWAQb5ZAiBbPldA+qd6lvc8SCf
lW9P+sdYtEMadADLFaj+0DvMD71TM5twnIura6C0X3Ol6UQUx7dNvBp/joiiT6NaGZmOE5jkjHOq
cM9WV41MZJkQe5wiVsRa+ZB3a/q6qXX7gI/P2V3X9+4GY5mIjzme9EWgEXHlYCgpR4lrPnIy7Xvx
pykUOBVPRD5ikvUv3SIHbPBJ24h/ZeYLzMjqweIWk+0exJLIFfQTFCSrJ+LLKrIbDeNXlAaBcpji
XhZfcHF4Rb+hIHkRaZYmZ+nYw5C9k19xUXzaS/BAynwSZNSrdTe9Q/Pi7k3VKdi8OZrbl5wHHDwF
y5Z34dSsWmzs0tTw7t8fvNLseWl8s9N7zyNRS83+qj8Puy2555EZAeQCkz/IpUWQenPJN67l5mPb
IK1F7m5GV+JkuVl6e3YwmJRovVdu4PPj3doPdwfPXIhipa+tks7jxkkwf95fdlzElqFWYdapYL6p
uHe8MfE0wym3bC44P2/9guYQpiZlAramB7LYFVMqARTw9l37RSN+4S9NCB2XQ24Oz2IQ3fpv5+jL
DpDDV5EsEiqfwCMA6hXAVzIcgfUTIBleqRjCouidSw9oz5Y7RnaH5aBmRtgklk5NnhIuc98eBg2Y
8/C1WDxxnOS6swbjXdmdZU3YIVgeWDVGlqg1howwjqC4A47Nk1Mec8wdV1pOSbfK+KjtnLPLLyZS
X8x2CMT88/nlk+/zjk8MjkqMehOVbTjAEsQIi2bKUH+hMd7egloMdn7RHbzrEmoMngczw27UaKDv
NgUra/QbgwHPDziIAA7Hn/yNYtU4mUF/2ByYreo0cOxB+9OlZBflPOHmn8aI5vKCfQ/+Z8BhA/pD
KqR6vvkGW5PJxUkbs3JJ+QskQnoFjim0ro1MtxpWMIXI61raA1a5r5e7u0VFwceweWMgKWE2YFnc
q8xBV56QegHl5IVB7okZmV9mhEjps9msPcNlc9GWi3/8w+UMK1v2y7x1rKN4TiBu7wUWBGykc5yc
+eJ6bZrZzOKCO6PFgmg2TF9QRNHshKJQVmiKfifeKwIw4e30Bz7J3UB5MxomXSV4ELMFPzR9bRya
yw4RknxpdxXNu5d72F1R7XrvRNarkztCY8GAdmo+J4d5JuOtsG4m+Ul+8no2X0V1zZAvianxmp+j
DZZTcbPdOnuHhCxRdqsvw724ZndEe+BXFkwUCD6JnzOKAZ/4qy9glczkArfOBFMAqpGeQThIQf/6
QJX/qkpjOcHWIxTGxEKRvaPTG4etMV4u37Lbi0X75xb7T5kW/nPH7/7+Ob7/ggaICvnCyEKOr2+O
aIHFCv/+kS3if8W2Y+O+Nf/7T8n8SrCvw58678v6b2wTf7fIn5mCnOi1AvVUyApW5RhcAWPEz0zB
N+Q2x9m4xkntrCQ4/4uZolD4M4nVa5gqeIoUTBUyTv5xPq+Q/zMZecjmReZfnJWL1eI/k/qXY3h/
6/T892jx107Pl9u9cNntLzm2/1FJXUolb5krr+x2zTnsZ7WQnEijpwnO2ivtMu1N8dEf3TlzvMz5
11IRE3SByNmX+8HdXUrh/YGHPTEQ7rVruD1fd8Nq9TXSRL7mFMW7PFL5/JJAKK9yssyvCfNxPJ04
x5Ub4aq8/izerwJ7+vpx6XyuWcTy3YhVmEBt2d0+fp4qJ7Xfrkbt++2NFwdRG3xyaoev1y0slHfe
e3fsv58H8yTsFRI64Q1X6nG8nONLflVWq1dOIsOtX0T52LNfVki7kTtsnOMLXeBwb1735PKoPQ7J
drMiTPy68NYlMqERMfxhr4RAIxgZIXLOb507sS2uKsSSyXISghDmmifCY6ESfo7r/q22bm8yuYAM
oc0VMQcupffH7rfXe1B6sLg+SgXUtM3pQyShzd1cKjV3NCrviVZwXKrCifDhow2GbgJZ6+IrH+zv
n+D9yb5MoUjNeyJLERosO7+uduNrNXMxy2qGwAdFvICJvFFy9vsRxyIrZYS6U+luc5X3MjgQg8zm
iN1LvovGM3euEaLu2fk/3F3LctvKEf0VVlbJQr4E+IC4yK2SKOphirqyKLsqd+MakjA4IoihB4Ao
cnV/I+usssguf+A/yZfkDEjI7AFNSkQnqvJSltwYNPpx+jlHs+YgdYMl1hWqJ1/HX78sUuf0WH9G
OX4BMfgaRN2n+eLueOYNJ9M6LoGqtzrzzyjAyvBLijslT8e4VE9qjG3h8ir0vDrzz11sJ7tsLhW2
x4fVOi4tDNHZO67Op+04uxp+glrJQ7P6dNqQWLgXaezeVk/jh9v06Xh5oWLH68+dQbMZfL5ffsbO
Llw3OMVzvUmCKwPMLfSxDMDBFHfT416IOsr1ej6/jVXDxXD71LkInEj1pjO8hRcOEzfwzoPJFGsk
PVxVpb8+Rd3acr58j+2euAmpgSmqRmNcb0+S+DypfVAPgLBueNnypr8dN/RdfBycRx6A19P4fFkF
spGYfpzqi+gIrq46bt1NHybYwYRZd/fL0RxjNrXo7FgHF9gicBNiG9XDY4yt+1ibWHvArUZxN31y
O/Ua/CFWR8+Op1gBH15EadhtRrg2IEUU0EQAUsXS/q81AK3JZNFPPYX+ZneB7bUxLqEKVvdT8hj0
EtZ6fYAzkYhOlMhk8SH19eLOj7FkEoVnXOce+Mr89lbJKLlXh/3RbkIVP3vy/WLm//VPQywLS8wJ
Amwi3ywk12FMSek5O1F23F0EQoG3SkegXGu+azRxZTNWazRd3MHexMhzqKJg/WsY+3derXGMC9zc
puM5x7hbGs/bYNCPWLD77Va83P03u15gxZyrEargNdvjvZYFbvUdnCiuiW45jtuoHx/Dd22ywGm+
Q+Hb8xpYDdmqgksvZ8EL+PQsT+2xDEeZJEk/3iZwP/qDnIvF3685aNjkVKs1XOhZfXaw2V8b6Vod
4Lu0/UqELfvUG7/MP/3mf1+/ZfH5W0+W/+Ol9LXQGDfI3nmxPuuNmEIqT3Q6IKAEQOP7IQr68KwB
O2lCn4JUVEQ0qiAdMkhH5AmmF+PHGvfCJwSpDENC1oG0lKVrTitGKs4pZd8TiliW7v3YByfGYioI
aZeBFTfiUcSxqFzFIfidH9Uc3GDGsgdvi8VURGvi5Ox1GIPS1C3ZM1soytI8U1MZySERjSbsDBfd
qHLnz9JBKIc5TcPrJoPwoWkyElRVzPKNsgc/B9nh+OgiFSM/VOnMz0mac7cYOH4pZCI3icKV5T9u
daovUvH3UBbrMzouwhAmdvQEtvhE8mtK2OE00JVV9gk9FSWxr7VIclqZGWkwiMgt0FGiKndyqDZp
45KZ/MfDGd5PKl2ZJHFmtm/8R0nUHdc0szziOh3SINh1OOyrxrcciVF29ns1EAHlj0ESZT/rfaon
K+ZgtcFQxduMouvi5vqyD8KH+CSjIchkr5PAd6xMg4x8+k3qDKzDZaaJjMd4pA7kVkuPC+rKv9TH
/s4nMMgvlrwJqYk6Y5td+ZO3Uy2GgsqTx2Dg+oICL9d0fJaWHYEwqdJJ4wRxR0qlxaSDeOgDJkEq
Q3+6yCkaC9dwGOQEwm9Ms09ir1q11eQxPyuzv3nqmuNV9zrBbbj7OTYronEac73+9+vPZJjqIiR0
SocSiKO/f3kadsRvE3e0hY11agymE3bSj2wc3GJQ1p7/ZPlcRPG5GJXwuZm63iI+035m7HsGkSAk
zklnIrBfPld5kl0x2cdIJv6o0oddsJ0Ig9lpQ7q0CCsnU19boM3sE91lhWGjXoQH20LLwcAXhDXP
sfaPDduK/tspcN3D0r7SCrx5/nUqYfOfOiaezpMZedhP7E7+j7tkBBGqhkBuyp7DYHbbi5mmrqjB
oepiKSDOWs7IeTmQ8JW2pMxhUPWrWAs/JGflYC7O+pUQdRlCxvdKjywWuAws6KZzhIrktDUGstf+
QETUZDoczuQ3ZD7IYZsMlvIDctmaUG0xqFhfpCNZOdFiYAVXVQ7MZ9ctsTA0f4PDXd/aIZkzVzpT
iWjZ8kscwb4pvSLxFk3y82b+lCMS/5s/pRgVSfv8IYcz5UIBvFQufRngIqycnDkz6rocRnO1HTbL
FBLyzvNm2e8w8cDc7+4ZvJJ538Or6jsfvM2V/n/gvRn0e1mlAC+AvrakgNYptFdDIKQ9f0OqDm8E
/0++2DjRqxeMyvqVXwgQTyJY1mFiwU+n2SqAjVfSjS2b6hSTPK+j2Em1omlYp9ow46ZU+V5H9MaM
qm4F4FkEWYr2CfIJgPcWHwDsS7K2j2tctp65BgdeQAav4weYLKwv57lVp4ZsFm54bLrHWFZdq9k8
T78Xf2EgEZi8nWlYBU45bs/A/Br5U5Un6lxQ/c3z/+8CBz+US5p5Y4BKbYUslsl1i/wrGU/YYKDc
CSt9ET6i0kegGEe2EGWWxJ8KWposmqANOXuhebtU0ciI9CYv4LbzHw/HHDdgsBao1+akDJednTH7
C498ixzPlJJtFYy8zYlNge1A5U1Yu10NNyr3REvy//Wi32+k2lZGmJA6QOF2KOdb+doQ8RG13Qxi
cxJBezT5ugzViMzT0LM6DAqPKZFAptNNCeeIk09VDMZmibtLXy/9QD3KiLCEo/CEwwsrgVJEILYa
7c8InqZhgJwaOW6NIVw886Op0CTi4giNrjTYQBscmgwC14kTZSkHALmFll7P3PbSH44pbznKL+ey
kN02bci+sZOLw13AudDK31bPROmhPHFk04YEHKD5uDTVCzkAIrVyKWanSlleXKDEjutTFjkl4w33
e6396nbha+STKFkOPqDiQbnbYtAKXBuI+iExDU6Vge5lGsHmECY41UIQ8Xp1u8I4rWUc0KWff8LD
FeMqESE9LUe3wns0SFMBc9xdkcgL4dZ7pI56YkHTUuizLM+Ga4E7GKk01Bm4ey2TcWpDk2yBelkl
7ofqUUzsIzPw+FrCrqM6jYkOq1Bi+oPLHvs6ffKnA5XqIKeVYXGOVrueCkfgCaHb2AvG95s1NDsJ
2ozkNBgMRc/YdnJYjh6+Gx9tC9pYChpGeQx4GPmXuaC2gsM135qM8IhwgqMp8BbZojQQtB7FUSi/
U/ByVPHcKoOtMBrt24QdBgHuZ1YT/WO0w4cj6ujPrGoqblXLv+ThPqn/KBDQaSITrsvB4rk/os7D
5QiS+nOZLFdal7+8sWouh8v7ODEFawIu3WIi9fV4Yl2c6sooGCkaNhbT1K8n/wngagi5w1X3xGLg
ur2cRYfLh2k/9SM/0FSgOaKavq/tAqPnlD8xWtf9ivoC8ELrrQ2Ho+q8Soz3xNAf2ZGeg5sMGZwV
LilWj4TbGLPESsi9wPYNc12mLPITprq21oAa+9Okb/clTN3rJ/wQYYBOMILgGILdkygAHMoNThaZ
5z8cbi9PVRLPkanOKWWQe6/q7kfGp4ArxJ65DKbmNMVY9EhunrXGQLY9FgRPcPjQfEzGWHbTw97G
rCMxknUGZ5cRrfz57K79l02e1BmErY35OK1oX1GdQS7aaqo0HTHjaLB/bsHMKuvbp5Q4Gl/aYuZX
Pvl6RFBXgwHYnj1IxL50lKjJgPA7wWKWbEoHRy955ysKfQomLqxcpICgxHw0GcSkg7kMTclyYK1O
MpZqRi2zx6CI92ZKRUwteGiudS6bFLkQA6qExwyydjG2LP5+sLbf4hcFAf3J5RnQ/vbvxK+M/vPH
368elTXh4jgMotb1owWR3y0dLq8Pcq7lwIYADkfwdO3HKhkTTwKwXZ7NOK/FBY7xqh4mOgMRo8Se
n3CV0mP4bMj1qiQhZthhCSDRvTCX5Lgcg7lI6VlEGfS4B1c6tPOPLLxNYX/tTJbD4Y56amnspD15
ylHMvJFA3eTDcZj2jCr1GA5HMXNlLnEtH8bXU3LqYu/X683PHTA9HabOthiV9UbrlrVC+yL2LuWv
cHgo0jd5G5qUdTnKWH0zYCQq176ycmUOg+fvI+NrtwZyDEz0sTaCxk8cvu5e0SDErTEgzP63f6gK
Npl9+2fWC3Krv/0rGkra4unubDZ8YYkP/dvSamrEoq/ygncvoqVt7FyOGYqPQUELOSqHCIMn6LSp
nIuYAAGXowqHxSjSwrFYVlOeyR2kGczOgZxSlgVvMgDE3wu42+Wolv0upwMxmBOA4XLMwKxsaFG/
OcpwuD2lcg/4Qipbjf1jRm+XAFz1Ov+EKUAdGGdrJdacXPoP95KnKpRWOwJHneBUiyUVGw7XYPq2
iQZxhCptFSo71G4wcLYzxJIY2hPNMeW82kBj8iRW0M2h8OcinJgS+bb2NY8Bk12kC+vUTpWB1X3E
F+iOJqLhcLTb3a6auRe5nmXh5nEj//Fwtbv1dZpTWRFliN8+6hSd5+SwLoeGfAKSXmKSnqQ13P3p
27dzA65JuvyEXuBLgFSbxCQHwfIMcccJmgoGQj5QwgyCfqIx2knjXQZJxxRqEGIFVzzeVCKOJoge
DBQ6rglZjgOPU/ujMYBgs9bXJxDYbJUsG5WjVjNQI/rNOOKMvpaVa4wPEzPCkcQELKDAiCNwwYhQ
UMHNvEGlf3KXMzUz1WZ/c1keX2HgAwuoKJMd7LbgoGxTZbAP78WMmgaHY2y9u9DBYmmbM6fGEMat
GlW6yqr6OBx7HFch1xbaDILRxSaOybjIEga9vha0UOpwFLvRCiRUQUU48DNar9CgYMkyR+oAufOR
fKQLEhyOnZMgLBa2TnPUR2/8GU1kOh5Dn4IBt2j134b1s4XJZW3cLZrGC4LMMVVyizBQzmaFDX4s
oQS6FMUMZiO3xFliiWMd7v1YSLv92HUZ9PpePMgip12ODpl7IZH5J6zgQBhm+6OBhbZ0uBwW6eNy
4G9hB0ff/yfpJ4gzCT84TN1Vgk6k2VoRN6k7DZZVod00EvEYybziXmPHq3OkN/sz7JwJF9tsSc0x
O7tK45qeHI3Q2doRcZITM6q52gj2Y+rxC4sB/bGcKED0LSxCd6fnceTvM/8gKl1kK0I0IMQTsTAj
+aOAGBtsgmjWOML2e4neqCNU+GlZ23NbrRrHUmEU2CZikubf/JczKdQCYY6sfEBbnSC1BNz37rkc
9dMzNRmpyi9IS08Q/Uk6EY97AOoNjtU+XZFKLcnYLRJV1abXYoB4t+IolEdDTLQexTHNAq2ewdB/
gUGMYFNN1qdn8DbXYpaMLTSyOvZeSPKG+aBsvcpPmBDatktm/yDP232IbVtjyn6WzbcxGdldGy7I
szrPGzFe0I7mK6x0JqkLc6lIWYx8l8ZWwIDrqcqTNQCLDsVi9e0+spt8/M6abf9KloHs+YP11xiG
vtC//hcAAP//</cx:binary>
              </cx:geoCache>
            </cx:geography>
          </cx:layoutPr>
        </cx:series>
      </cx:plotAreaRegion>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Südafrika</cx:pt>
          <cx:pt idx="1">Namibia</cx:pt>
          <cx:pt idx="2">Nigeria</cx:pt>
          <cx:pt idx="3">algerien</cx:pt>
        </cx:lvl>
      </cx:strDim>
      <cx:numDim type="colorVal">
        <cx:f>Tabelle1!$B$2:$B$13</cx:f>
        <cx:lvl ptCount="12" formatCode="Standard">
          <cx:pt idx="0">1</cx:pt>
          <cx:pt idx="2">1</cx:pt>
          <cx:pt idx="3">1</cx:pt>
        </cx:lvl>
      </cx:numDim>
    </cx:data>
  </cx:chartData>
  <cx:chart>
    <cx:plotArea>
      <cx:plotAreaRegion>
        <cx:series layoutId="regionMap" uniqueId="{22B8AD78-328F-4CCB-8849-171BB32E248A}">
          <cx:tx>
            <cx:txData>
              <cx:f>Tabelle1!$B$1</cx:f>
              <cx:v>Datenreihe1</cx:v>
            </cx:txData>
          </cx:tx>
          <cx:spPr>
            <a:solidFill>
              <a:srgbClr val="ADECF9"/>
            </a:solidFill>
            <a:ln w="9525"/>
          </cx:spPr>
          <cx:dataPt idx="2">
            <cx:spPr>
              <a:ln w="28575"/>
            </cx:spPr>
          </cx:dataPt>
          <cx:dataId val="0"/>
          <cx:layoutPr>
            <cx:geography cultureLanguage="de-DE" cultureRegion="AT" attribution="Unterstützt von Bing">
              <cx:geoCache provider="{E9337A44-BEBE-4D9F-B70C-5C5E7DAFC167}">
                <cx:binary>5HrbkuUqkuWvHMvnUR4QCERZnTZrSft+iR2XjIjMF1lkZiRCCCGBJJC+rd/mx4bYeS51squry2zK
rMdsHoKNc5GQA+7Ll8dfv/i/fGleX8xPXjWt/csX/8u7ahi6v/z8s/1SvaoX+16JL0Zb/W14/0Wr
n/W3b+LL689fzYsTLf85BhD//KV6McOrf/dvfw1P46/6qL+8DEK3t+Orme9e7dgM9h/0/d2un77o
sR3epvPwpF/e3f/v//j68s0I+fLup9d2EMP8MHevv7z707B3P/3848P+04t/asLahvFrmBvF6XvG
CMIUxxSRFBL87qdGt/zX/jh5D1IKCWJxAilIWfrbu88vKsz/59Z0XdHL16/m1dqffv3989w/fcOf
u4TV+XdF5PptyZ/+/fqNP/9Z0f/21x8awlf/0PI3e/Gjiv67rh+3Iny8+Cz+pfsQv4coRQxihmkC
GKV/2gdI38dxDAiECY1jkpD4z/vwTyzo72/C7xN/2IHf239U//n/BfUL/mr+lepn75M0aBUxxlCc
EojQn7SfvgcMhztAaQoRjUHYm+8XMGgpnMjzf7+c/0L5v038Ufm/tf8n5W/+58/+S/Om/Nf2Nx38
3xuhYIPejjXBNKg5/CbkT9qP35M0SWA4+wwAFLOE/fbq7+r/939iQX9f/3/M/GED/uj4cQeKT//z
O/DH6v5VbuD/vx34r33D7+6yeBleVlc/+zfu4R/3/uZXfpj6j9z19y3cff3lHcTBuf7uvd8e8Scr
cxSf5z9u3e8TXl/s8Mu74KchggkGMUsxgcGNvPvJvb71sPcopSCAFAhB8C8pDj2tNkP1yzuE3kPC
AASQxChB4Yq9+8nq8a0LBosIUoDCfcQ4pQgkv0Obi25mrtvfFfGr/FM7qosW7WDDgwkIb+m+D3xb
KQ1rg5AG+0rD20BCwvN+6r683AUAFcbD/5ViKeuSDCKTbLHarThc5grcL108NLH2GZGvUg/DPmJw
2AvETnFH2Y3jO9sn0zYtfZ1zlqh78VZM6bQbvHAF9Gm3IiOTT3WTZDOGydl7fT8T7m8T0Z8VcqwA
xqN1w5tkn0KPsiG5meXc3EBBpkx1iTu6JP0MkEP3TMsjtpNZO9C9xmHQA5FqyFMgH30ytVuD1LJ/
LieZ5mncnCsgeZ4qXMx+APmS9vAhmQw8GTJ+1KYED3Vck1yVJd9MqFzpQcLt3FZ9AVWVXqIaHjFp
22MsxxdGKNxbW2a6q2KdVcvSHCyGW8JgvCczm9cdauq8Y3goEifS1Tgu0+3CymGnItpnnSFJHhMd
ryNWTrdg6N0tSKDKxeLBBiyebiWeYRGZmGZDHevnBSKdJYgsnzhubmgbq3M9wWZDJjgWkEhfJCW3
u9GQYSfVRArE1Zr3EX9s2QSKiimY93Sqs8S6sZBz2qwnQ8hFYRfniUm3jZmSc5Qqm+PagM+DAisI
9ae5Vv0znkQOaNkUc0ebQ2uZ3PmhfZGu/OokaC8ynpZssPFKeFh+0Z5UGSewydEcwT3SdX/TYJnz
BPe30oDjQKJ03dJy22KfFKKXXU5YHa2cGpOiRPVm7lV3FzPe7od0WTLVcFcsY+OKHlK/hRK9tE0s
tymOXpNSTw+u41naROxuwPqm1mJcRaOpMzaV/a1TqVk32kd5XZtXLbp5XzWJWGOVplkUjVHWTBVa
4dniVZ1EJIOuPdaOTC+E73rNP6UuWY5g1m2mhlht63QcdrOQT6Ax3QpUcF5pTdCdBaA+G5ee25sh
ieendN6M7VLd+CS5H2G4BcqqDKZ0OLERT7nHsSgGzGnRmQhltUTJUVJOjljPYltP5SV1Bu9rh8YV
VcmSjc42a112ZBX7dFM1Y1zgMWVFh7t0a2f+4IfK7aoObB1SQwZJCbcwVuMaRzHcjtPcPkUxWZlU
0U/8TvKuKqJRt5cl/GnYgrWeR1JUzvUfbax4Rn0zXuqKwkuputeo1X2xtHTKfFKBtePsXvsXGs3D
jmCkTzY6T8DjTQl4XBg9ZQG33Q0C262GuNywMSo6Be7GXlZ3qa0+TWlX7d2opzMl83SG1ViHgwLP
I8dfCbLibumQK+q0pGdPrd3Jbuq3gKr+Iptowyb3MoWY6S7GEFy0fI1VFR0mzR4w8mYjdG/3koPb
iZp6X1s+PbStUetohn4lLD7AUtFtigZ7uBYBQ9pDO3RtPqplWnHhh5sxfawSOV/KJfGXCIeakbPJ
ejnrNXBkxae2PlyLcgw1oHSUWz/WuZlKcVDEqsKNCcpxFdsbuXB7Iyoz7RcdPgxkcSXFmjQDO3aN
w+U61nw4wApm17akbC4aMX8kaKzu25K1GZhZsr+KJpFtphVMMlNTuPURbi9RIqtMi6AKUOEH3ccg
ryomcoZUtE37Dp8tb1k+g/bDWHGYOa9hmcGklQdk1cN4FUs8oRNmuhgTptZiTL+OHuk+mxyr1pQZ
uGwn4Q6oi5tTOtjmdK3BN/Fas9GQ1+lw1IugwdjSuRRZbUsxHLSetvHUtEcGpr7PvGzqdV0q8aJn
9FWPyuRoJPUmIqg8VDQUdl7u6w7bG8ihy8Wk1BHBjhR+bnTmkYHHflia3YTHLh/KCX3gvcYZqR91
4tmDFNJlwgPy2eJpbdD4gXJktqJn8thBwXaI9mcM4FDIZUzuuOx1TroBHQF1One4b3JCkulsxmk6
c+7Ubln441XCVI/blFKeXQ9HNKTzFif9kIFgEwsqBr9OJ23um8XwXE9hKlyAuWeuWg4G0SpLR5At
MDzXzqq6jG8FmtmTG3Czb3ybnuKhzAepk9sJaFF4gqY18Cm+vRZugiZrBj/vBGvLzLag3KiKRhdl
2rCrI+u3I/T89tqWCDQW3g/zCiI+ZMs0q70DdL43vs48c/zuKoFE6KCIuNvgWC1FF43BSS1xvFcp
QySj4YYaaG5p0pG1V+GRsVvS9VAOMk9LKarMCfTcp+nKNq67Y+GgFv3o5pVPa7KdO/xt6M2vN0C2
fty5Sj6kDa2O2Gvk1mnd6jyMbVYpKdt8jptyJXs0oawcZ3qObFXu5lHfzaruf30hXnSS2ynqMtVO
U5WnDYxWGqCixLBdT5WkF+7lUpDYyAcmwu7ipkZPol3aTHo8v6A5g4ZsGE3Z5VroRpeXSl/AFJU3
15a4O83T0h4RN+mx99O4GbruxfnEBxDiyunYE1LZi1tqFsAComcBh3i7VPjLqAZ6ZjEaUZY6+BlN
aVW04UgW8wCjR05k2A8s3OYqjozTTFgmjlexiecDm5MVRyk7UhWM7Fw3TZGqadlcRR1O8p6O1mWV
0tDkY3wUBEd3ODjLPGmI35c6eRDj4G+aKZKPLGZbvjTk9iqZecySnrQPNVTThzpZX1sbVUeHSMx3
wNV3A+fJZ6FVn1mqo1vbKLUXVvB1gqj82ExiNdYef8ZN3+fxgPgNjLvlGMz7WFyn9kdA+Px5msBS
1BPrj1GS1abjR15H0XoYfHNpu+AiKhn5BzCVLNMUuI9NnDwvAWu9ktQXvhfhpgiuMiFqv6WTdTvX
uDvsmH0Y0pLttBnBquqX6QU2ew6W6ZN2nVtzM5DtWC7uKIJRyHjkC8zN/AzTbtjBRpLCdMw/Wxgs
cJpyfKp6OHzo2Fx0i1zhQS970Xt11NhRm12r10Jp2R4NjAJy4Evu2yUWK6INzhOYLKvv8gL7gFW9
bzeyBO5GS1WTzIVQuMVmyJzW/YqUij8vLr0dknG+VXjyd0tLjolNoicz+WanmMRF5QF/rhMb9Et9
fFhS0DzS6luqgr8GLLqU4Qzex1bTgrFoWtd28PfIB+yxzPKCwmb3OffNKx27YO3k0uVKsGmjOxfO
KLNZX7Lxci2M6KZLPzVLxj2qt9c2pBK8qaNqySOAvyDeLDdJOY4fwq3OYiXRE4lLceSpEvlVHGEz
r1pk2aaJPXpauuULINPfnUQTIYJ/eKZ1V34kHD7QFkRfcFce+pE138CMV5XAQ5XNtM6maoR1FgBA
37g6m4nNKjY3VQZjs+7bqnylHh0jXqEiaiZ6Mmnw/qUcHoeKpZuBRnAT9VPyqEe/h3hUn2Vn21zY
hJzZLN2JDA3Jrx1skqtg8c1Tx0/JQNG+mvvwqY73H2oGp2ONhf4uaivNuXT6+drJHDKXTtbHqySc
dHdy6AslnVyZBQxFJeAyZN9LUlah3o0qCydHHsa4tEcq4a/F9zF/I8PW7wlbwuUO46Jm+FDPybwC
sP2gh7lrVhJ0fBXNYii4ipMbXBpyc601Sn5VfW13RlTkpnsr4JzATC4Mvm1fG2z0NH9icbM1rueP
YB75PuF9u4KUz5/Sqt06z6IPk0Ch3ZZq1Uxs/iSt3CJRh2/qSbxNKBK7xTTtuqN9/+K3ZDTNSzS0
Zj0Exm6bQqofpfS7a3eIBJtCxos6wg7C27aORGbe5plZzVm5tNWF4mE5QZZc+qh8rEcxPyfNHOdD
x7pDuPbzs/wQGzHdd4gfU+T11neN2MpOpPe+S3g2NAP8Anl0wlDpJxuVAeiVfLU4w9fhHofogMB5
Mws9FHaswjWEdbvCLq0uOsVuXbnK5Fexdq24XGtg0nesLNP9VboWxoBol0jx6Y+mClQbYly1N7Dv
gqOEySOJg8s3ldZF3+nkUUBIVtrV9ebaC4KDzuO+ovsQLF/ictInFnfdLmmwzxpkpMwtsrRQFYSr
Rejqrq28velVW8y6BxmIhmo7tMFtZSMAAXlEk81qOmqzAn2Sk+ANbATNXg0iKjPDGpQhB6vtdzmC
UbcWcMS5WxqZQdQGizN3IQqC8jQLZW/CB7WXawElbFcymm1hW1MemrbcRS4dXTZ2vj5NktantoG5
GVhzuDb90X6tRSHQdNx0Z1b3WQyi7oyw7mlWRwrtZoI/CVzRG/J2cifKV0r32n50YUlrEPzJgU18
OVxrA5uXQ132OGNeoOKHjuuQa5HAHma4pn41+1TOmZDGbrtqeTRt6k64Vf50rZG32lVsxtpuYwO/
j7iON73gWSOQv+cWmdxGAm7bNzHWiTqEWKrNAlhXfe5nt1cjlTc27f09EPrCpZ8zEPNu21HdPAEN
dAatIadkqtXTJFlGRICmEazmW4H5+ToKWdsc+vkN2CQ5bm36JHtX5VUp4od4eTuvhspbOhu5Fq0r
TzAERjlZArqnTVutZjm2z56NNDORLY8mgcOTq7burXlIFnLwKOnzq0jG0hZelGRHMW2feyHWwUDK
oguQdbOoCT/Y4ZOtJ/UowCLv7JJurhKUVXxDOv5wlaaUDCczt03mOWRZNYt4HcKgEGM1E8wjv5Rr
co0T7ORWMS+Xp2GmXeFEmZ7r0WSmlzpvSQBbGa3K+sYEG18n7XxJQvxzIe3dNI6o6GLcfDZlsXQN
+SxmpIskxKOnOPi980wil/M2QPseTnnkalQsQx3IjrKnaNXqdFXHLhzktwKXjb1ByM5bWUKRXcWq
W2zWThqtBl4yvKXNVO5Bw/MlWeqLUlFyF5EaZ3O02F0nDblruZvOC473V6kTBmYTr2mIqqU8uRjL
U4emFzolyybcRHn6o70am2Vl26VccZklk5hF1vE6ANV5eh2j6t6lafeCMOoCUOmXBwx4XsYzWpkK
0M2IZv6slvjJzBpcWhcOYQ/BVi0oepJtTHf9xPuiaxr+bN0Q51DX5X4cNQyBn1jWhs30pK1xa5iK
wNZhTU/hKgVP+VZca9e22dC96zq1h5S89pXv9mGP4N2EZZ0P1TBv4xnUR0WW2+t3Xb8wCTHFlmp7
f/36P9qvNZU2YedV1RwdgH7rhRQ5ZFxu2+Cv6jxF1X3cluNeKp875ee7eejEWRF/wFPi765Fp2mz
cqVZVrzv4w0eOcvYzBXI2o6SVdfTKBstqM7XoomNysrKRWsVjvvpWkSoSgpT+TFvYG1ODUvGnPfY
ryAjgGZTuZphiMh7zNIbCjW7GfUYbWwzTNlyHUGZbfJ4bvEKh5jllJxkNXcn2bHhNOh2PKVLn/js
Wo15smuR5/vryA7GwZb3w4bTwC5Q2aWHnkT0e3EVgaqdyUKs8+KWCq1/GHIdbEc+BZcUPAGGrroR
2It9HGKgq+QVVTi7VkffZWbBc/B8YVigENymjuMuD6QWyQdaDfsknZaninQHOsbuLo4dvCMaBuJF
LE9lGazY4lSSX8W4xrQY4TwUWLLnAY3qgXpfrsUU4eIq6iqaTqngz0JS9SDfisGV2TKO9V1s0RYr
Gt1EYOG56lOwAy3kD1Hk663nKc3TqXtjXgkrpoAx5mw0gW6Y5s/B/i3HwX1JWHijryzZdcaDPC7L
+nFq4n5rTDWHC27k42xVtAajBCtnI75rhYnWcWyyZNAwGxfUrY3az7YE5zaVASd69kzpc+orlXXd
2KxUSz4GffVrOtsmoKK4P3CS+BypmGRjKqesKasQwA++CDErWScicLtRP6eFIfUb+cz1RdGlz6Cv
411tXbmTsQuhNcnmJVjFYY5QMYB6zhLWmdu0DSGMbJzbl2GR0azJqd4O0uJTXwco6ADZoDp+VDgR
maId3caobLO+Re2KNVUufMSOyxyFFy8JzEc8PwNcfiMGlHnSNZ8UKAIVbXPBU7jtp9YeUKWSrNVo
05HAE8RTN67aAOoyVI4md1UU4EWD6oOXelqF7dsMZYjkJWk+iLprdjQEH9DU5ZEN6GMXJ+oZJnrJ
lpItJ8c+twuqPiTday+sevbC9ocQ/c85tSG+7ktg9wNO3RoMGG4oVDTvlPIHFXi/Wj4NKOBfE0uz
MVwWTtfkUKVn2Y70HIDoN4uX4IXGflotVQhhrUNh0vhEIP5Ak1nsmsCBJqMdzpX+KtK4PFdsGPLJ
gmkdCNTmEjZYXfjAwXrppQ2xfVlQ4orOmv5GCFDf1QzHuSfxo4MxWw3GFLSLpjNDabMfAhWZNfHe
tNMcWNnZrOyYhxs3nHXb+IzxgF1UeGjf98dO4/uki5eNEiG+FA2Vq3gQTdiz7j6ywyNLsLiYBEVr
1tNgnjDLeanqbWBy5WaQ5amVS2BhPTkunQ0s4AjTDej9C+R1cpvgus5p19yKcCUbxZ76JpBfTk5H
k/b4UkfssxPuEUgNAjlWzns5pCHYAL4MnIH81vW+OTYiDlRUrPOxpn1eKpRmXLNzyOPWq9RJHw49
uTjWhZxN+YpcLHZAgqIcUJRFdJzzdAmRnbbBg1LA18qGRzOwgxMadg40wcKqMsMAHfQy+bzr9Zjp
/iOm5KtCXbfXTb0thfQb58c0c4EJUmXs1qVdumzuH4wLx0kQoM6uQbfKCrVZAK3zxgyPsm4zEtf9
OiaRKIilTbYEtLEL7iGrBoZuIv3ae5tuKdaPgUXMXIdp5oKjCvG4sdnE6Ec1DOAycZEUiy59QXTf
nEOsgrocdRXcKFSHHEs+sgXeWNzImwnsBVEqG+DiCjOLQx3wRxa5qlmHJFcbGDOkAoJp2y0ZqlUI
I20RN6Q88JQHIm9eWxtMwSTrm6HlUyBptM1YJ/QHh93n0lVzxurlENIMPGSESpOLGmwtW4bjUrVx
Ngvykc8hKoUVNzls3QaOFq58RWSGFNW5dVFhkGtznQbcE0jfU2BftrKtA1LkfTYSUV1gDddDmxyE
toWLmdqJtgyvhWPWNk2/C6RCyPlwt52qoDHWy9uQ64vWbUBhPUv4ugu0RJ7ifg/LCWeu7j/bKYBC
09rlQbvlQ2DD5VlivDxEwoDMtLiIgZBbCZ0/gzq+YMWyYGX0sfG3gTzdIDuucGnFLVx0laM2JNCw
bHcBHe5ROfSnNOnBJVFJcuPZUc8hLZYM4WSFtGbgG4ZoR2t9qr39GC2JCFdBsbUPJLZI6UUlumhh
F21GFggzQqJ9AJp3g9+Brt6qcdBrY5aApvCyhp58awCYbgAIkIpiYHZpSMNNRtdZTMJlEy4vZQ83
E19bAAOYdZwH2ARlvvDI7lUAxeG62zRLFrQO+TG0qvF0qEYy3SX1EJyhouMuVaDbaNukKx/je2+l
v1kYnvNKsnSnmSp6ksrAYcI4EL/8FtMPTcXJKpCGD6YKvEVIEq4jXcJ1083848CjnMSBkwh48aXy
UQCpqJ/vVdznzEG5HrSnGyeyKUHTLSodzOoAL7q6eWICuENEOCr6ye2IoNOpDknQdQhoypux/wiE
QxlZenTv8UOPdbJPWgiKYeLwSeN6u8itRWrKqIxlkTYOblHPPzheRZt4IbBwsJ9z0nZgLy2bV2O6
rMcoLj8GWJSVZf91rodwX2dxGxsTHdxAQ+J0NltAxlu9KJOVjVp20cyLpedJgMFA7VAKD0GrNwAD
v0nHihVp1Dbr4FLKUzmwdd2aT83y5jFGy/a46+Cms/2Su/UoW3Lj6HITJ+H/8LomQFMhyrxXMN6M
YFyK3hNZwATcEm+a3ciIXskH0KrPMPjdbJiCZa77gDeH5OMSCA1lSMhb8q7cvPkc3oBVIzu1dVxF
mWwhzenSRVk4GSCrg4nFLEQ9pYtfnZvC6lhKcm64yWzJP7LSmsKP07Y1XuxEDT+XZUgmptp9mGbM
czF/m8jQrRFraMYbtAUTJscYToVIuDokabOrwMBWfdnhrQ3J8FPIHrr15P18mTEChW9h+4BDZsPY
6DEkVVI+9zdeyjnXCT+KCMpvtQ/OjeLxIHtGCttUfk2iYMabiGdx3D4bj/nTMKLPpinvWPVqlyTN
ZefvbUf2fYzSSxsl/SouO7CpJY0f5yiWeexfnaR656I6fpinuMqs0zwkGJ3Z8JqLRxSFUDVatNuK
N7EcJQzmnqz64NbDQWhvmlKoy0yBWM1Wxhvt6PQw1WPQSb+vLDz0FUNZu2hYoMhkXVXJR9PBPhPz
IwvJ84OtQP2YBO4spN9qcCqVSTa65wF8yLE7kyiPm9SveaDJQop2hOdOchQs7NJ0K1ohkF8bXaPf
rjUTW/02BpY1PCcd2oEJiMMYrGWEk9vWmnFdDSFHLDU8BoI1PYeoqD8q3a5K5wHKmig5Ce7n4M4D
TcfTye+vtZKGmgiJ+JXHSGXO+narabVXSMe7Ro05a8R9Oqtx31OV5rMKeZ54rG/ToVP5bEKCly5p
BqRNgqdJHutFZTik/YKZ3jXY5pLVh0bfh0RivHVWp5tuQo8h9S4Ofdo165hrlQXATW90OnwzqVxW
vU5Chi/uDqTvRREyrQEUcMGPvZ6iA+DjsPZw+TLHRdqlz3jsL7FM2w0CpQnJxmjMAQ6mket4PFyL
xEbjoUa1zrTv7JZVUV7WEbmZjzGKl5XjTdh01pT7ljP2fxg50x25dWRbPxEPKIkSqT8XuJJyHmrK
LNv1R7C9bVEDJWokqac/K2v37t59cPvgAkbCyqFSqYERsdYXcexGnN5gtCorc+4uYmA6yev6CVkC
tP+AmKdPlfzzfxOEU1xka7vNNeiQaAyemG7km+7Xaz8jeg96nbOR59NTF/wgtYqfaleu2Vo/rHdf
3KHIuXPRPJUPKaGDdAXjJZD7wR78dvZf8MyYlV5Y7fZcOHcWUfcGRfYLY8uydXF0HGaXgxWgDqqM
ZrtWiS4dZGSOcZH7STfEJBMWKQzStXnrwqrY1gH/VYxkUxemuvZ8Z/31VwfNE17ryFOfeGwzNH65
zd24mxbvYxzDXV1aneKusvtmPoeqqPYhZRkNwhwO9YDV35+SSPX9m2rqE3fdCzz55mC+at5mre0X
ZDxBlUwSxlhJFLRYxHyrX+YhVqfKK65VGDyvpG6S0pcHUfA8I7aUKc1/VHU47wThKu2rfNy0nNCM
z9GEaPizKpW69ALm9SIHm05k+hkYOqZ50V/qgr91D90m10hMPQvVsVhFmiNenKZmyUzu/GdXcmT+
JD4U/vAuc2NSNXQ6a4OVbq0leIp9VXQu9iUnL8E6A2SQ1ZfRmy5BGZw7qV3aC6M3Xt1dejW/BYry
61qTd1eOJGmlJzZh1ByCIWhOmtevy4CVJY+hWXfOpJ7l3tbCjMaSWqqrWsi+DG2V6YKEaSH18Fzb
aLvo9lvnaLOpluAWhoO6Bk20W2ZuD3BFM0lci4jC90WrYb1xe3fEhOeq5HXa5F28MygcM9VPJxOG
qGd8Vm2V4b+sb/InzyrwAEu2hJ1NWd2vT4bMCfPrZM6xCLGuqLLRL++upuoZxuYzGJ7oMHZIThIj
pUx0B+WSK9gMUSxcQtZgH1ExbkcfAarLud3S6GCU+RKT+Y02rsoKCbPPFj7Nunrm+9C6d6OW5RWL
yB8o4M64foNTZJAfc68E5hNWP+LGP4Ud817j+RU7YBKI60syLgx1VacvKH0D6NSBwjLuThLZxAX8
2TZSsntt+DqmXJBwM7nmRMWuy0N3X/3cbpog/MV94SdjjbIhhPHcQTVPSxV5z0HFfnquDROD5Trz
qia45o/QCuV7XxQ1ZPuhhHkjtlwZ/Kc0HJUQ52/Aqd/tghJrVeznmDNyiKexznKADLXujkVI6evD
ItuJ2Dt7cx9DRhq/1B7xNm2EFVS4qd1NUXH0uyVGqky+dLjwylDQ7TjTk528Iiub2uwr91CCgplv
aUOge0kwU3WE3DDOZ5XCoZ2SLkB+a6f16oq2uWJtJrDPQFpUMm6Squ2HbKk7c+hN8UhsxFbEo72F
3H2P52H+OffTxcpf1LfkKerEvVyuhMFn7Flrkt6X3SZgXnXmItzl8zJkDSjBu+3ab2NZTsjUrYB4
UMMA8oevjsOMgYw5nD2PDhdejagSRPXFm8L+pKQ8+6jhkmiYUiVpvJG6XQ6EGpXVXlFeoZDGIF2i
cTPlXfcVSdRJNZW8Ke5/9FNLITCAZBOaX31i3DF3A92SqAturhIguVo3vse9f5lKl7BmfqEid68+
BM1NWNh7aGueGuH9WkdtXpoxpAnSDPrTD9aNW7zgFvVB5i9T6hc+sLjWYSkMnPeG8wTFRNbNH8u6
7GipvfPIkW7IktTbpa6HQ13YPpWqCA4eZ0++8Og5ygG/cIrWjqp8W+NKZGbN9a5cIGOXWLwPTuWQ
nm0+J5boryVry0TC6+h68a2fR4gqqPqHFtEtkGda2qO2PN4sZfG+cLeJgiY4jeWS9sT2kMYmk0z+
MGcxH7PBoELC0kNrE+5Qz3VHZH4o/Rvidcf28TDJW9+0Sdjq69BSlcVt+QbZlct9EPHpkLvWSwVR
RTpGiz6CFlMNMlz213+hbZZIYutEUNsnvVdMrwZmD9UnDbVmiBhsSPpHtbjqsgYmiZmMt32485fI
bgNu3I24ZdjREJAZkTxrtOf20kNGmbv8CSF2TXQwm13Hlmx0PQFj89fDxIsh63xO05FVcTpHOyzc
3SYkRXHwyl4g32uXl4eA9y1qF/usvWbejUMN6U/1MPF6AxOjmd6K3pC0GzrkZR3s69Vx+z51fGP1
3H94YRhvxqiN913Zv+u56p4NIdcORU0Iu+7AUBwNHpIi0ZYwYOc6Q1nfnL2VLxBrIqiSUDbPKC8g
Z/rroeI5fKsl8u8uVfVCNrCp9AZIn/8i6hCpEnImUmwiE01Y4uLuwDoUFDxa7IsggUtxb/hJzGHJ
5isW+DCutpMJ/ogd3fMh5C9x5dhZ4pQ3EL0O+eCJZycChVij66yqWrNHqYkD0Nv6VcBOe8VKE6U1
HKDdnLM+XayIt7Kt4ic5tBJyLRPprAoDulBFz58PnVpugEFBOoTxMyPudZRkTJfSvkZAGg6xis5j
CBuurC+Kl/uF9ifAS0huUGumowSNSs2cUEiGgHxVGrdASfpp2OZgHk4jZAIGxRxJh7k0XpH6dX8P
Z2Je2qUBpoeCalcy/PLa9k+ir98AYuLnVuA29lD5gSnASighgGZeS+ixEvVH3tLhyjQosMf5lEFg
NhWlO8iuzW6JKbsrD67YqOV3Ui0we9rpSbrWP5Ue9YEChh9d90C+WNBA89AQtaZTERMDDOdHVfkO
ZVa87pwestnAlGkLyPWi47+DOr4u+SCh1UiWaS2GTKDUkqVeN3LqT4sbbNIWHkL3OMgU6ngFV7b6
0fKJ7zySkze6et/XvBPnznPkbYVIsAG9GmzKQFAkY4VNwzYn54LbjyX3xZAuv+RapUrbr3VUB6cG
OWdq7PhRAk3I+hwLbY0ylzEc/gFyZuypDHevAyYWvfuiD/atVVDGtFcnlXHVrhinMdGq+PDXck4J
y8NUqf6Fj1P7ZeqDn+OiMkZ7cylce9Y80K/DpaKPm9VvURFqkHxmDoZN8+E1FN/ZTDm0XtqkNkAq
Ile8k5Egzygaw/YLY7/KcJGnovLO2vfrO2kYAqzI7NiRxPoL6pFijjelD6xiciGqDhTq4GYQHygN
602kdJ3YeeZpy+r5Qmespqzvf8DXhuM5kp96jewVZVri2Ze8QP0CQf8bPPB57ytziv1awrwV22jV
02kNuuFKNBaVdqS4VKFw4MbvodlgiRzGZUfa6BY+jOBqMBso+vdGKH8bBbq/tiXtrx5p+m13WiBd
JXQopgjqYvRVBjMMgLXwrnUA/4eHS53AUowS6bfuCWsBDOswPMTEQ17Cp6uN1HSF6TRdiRouI4rB
Y1H6AzL4eUlbr2KoKvdQLJHly46myE3/iPvZXbhyWTxXNI3EsGSsQTzxLPlWBpynpdDBtYxI7ANp
9JskCItoO8/vFuFztOucjrMXp61Jwd7+KDVcM6tZMrjAPzdYw66Rp4btDK4/eSD2qDRy+r2sNU6h
P1AgZOvHghXuz63BYGeofuupZmnXkHLzcIGNL09rzTf1F+eX7upHK7uufc6u/MF82hklAq2lyRrc
+IkRIKtVWL2hnILCbQbco6HRR5Lzl4lESOeUiRPohtAEomncLBMHtOri+UAD9sXrVH3lo9XnFouN
33R0FyyADmGDbhVMWvB+skIsmL8VcvxNlV52MvDHpB6m+QD8Duvy4M0bEDlmw4JDS2Cca1YPG5QA
BcKWPlUrFpN6vDfgKfegP6d3UegE+UL/NcxBvw4Oe9aPsHyhjU3HWU8NbMC+fSF+ExzHrk+ZKmsg
K8zBVbbgbPpmSPgAuxVJKRuVtxNFvaaSlE1aTuVHTer+LcCKyOWwU224HBfO7QW5VbtBWS7uWuQy
WcNK/zZwU4jGH4EVH/twXqcy+s2HfnifJyIy2sRJPRUqrbxAbhrWik2n/JeJBtMOadoMK8heR498
d+GsPhrPhwYMXIxNQGKw9H2XAVLIoq3dte+tznhczZeuqrbBQNlO5igAwrFarx3ogWzyCftCcruf
kKZSJiqYVjM/RcLBvNQ0q0lam67c4NSyIxHyD+KghAXDcDBxUSTrsOiTRJx4ACBmTDPW5tUtKP02
ixkWYJDEY4JbsD0RbqubDWO7lYLgV2kfYm8MSW8Fgp2p2dPHdRGvdd88r1icGCqlp6ocikOVT4CL
bZCBQGUvms/ejZmmSTrj2k3Ipo8cRUaZx/YaWbcv9Mw2ylXIDuZgepvbk6add8hDOEph8OH1L3TW
7i2cKu9FUi/zy8beAMK4tBihoepaJG0ePftQd4Jhqq4TK/mbh4w6C0Je7VAJlscSxwLmexScZoV0
0OJ3ckXyZ92W5qUogDL5wgHV5tcOwnDWF2rXU/OM1YbBZUwWF7aJNu2mCkp1IqNP3pCc4KoF/paG
BZicdRAoEJtix6HmbuzSqkQgIXd0KJO1gnrYVM1r0XXTDSRDJLvlDZRKvZ+1+XDtCOgkgiPGyvrM
o3HrLfO1Fnn3DMvhrGnzzZb8xTwOXlAyfptEUKO1QIgMrS/8FnNijj7jG0qar84bj48U/CkkFFw3
2DwzhjcXE3YLZ3m2DY0B3DRbPjC3zWMzpJ1d13QYZb9r6m6rgZa+BcLFO9wDJveRvxksrLjm3hQb
1GkEVZXA9vvWV36QSQ/1EQRgdweWR8ViUgigdP/5dsi2fdI+LjYlUGo2CCfHOCzJdvVrL2PhV/iD
gDdoNGZIUrNoiIKrKvmdm5M2kEKErvI9MsPuEuUOfDRq1jWfi5NDRn6bRth4KpeQWYgebpFW+sQG
JHjdCn0Zay9KJzjyRnXTYWBVkXTVgYO/ntKCEtRYiw+prt2HSgSHshgvYROeV9+hRun4rfZRw3Vg
RR3bcjCsW8LcklaxXm9urtrrqiuwgdgCCglvO4D+nW/ivKS3z4cVEg7KFHN1ALnH2INhKIqsWYBq
+yREiOU9MOS5lxD7WH2ou3HN/DB+a2NnLn5r/JNr6h0WoUsdSrfpZ+T3HInQ20T+AOY+vnrdALOA
B9XBLT3u8Pd1cPE1trq5QXFoMkSe300nAphK30do9jc/jooN6y3fysdulzWL9hbVVDrWXeZ4F+79
xz7ly3uBGm27UnYc4OG13E95i+TO0LLJ4slOb2v50zctjgbvp60J9fgyCp9eSzJemHzyQVjARZr6
rbSArPtS3VDLhcg9cBD73Gtuonjg7zWTqdfXoCNjiK2IGmURFRdv1nA9chkeFF0JCFAbIesJg/0U
t/7FNcsfRdSXLyEtDyH6up4JUfvJ64psaawBfLxeATeq28LJ3mvW8xqZ+Yr49g2xg19kuRyDIIif
I7O6+zA96QE/Ejzuk5na+Vb3yALAO6PeEet8a61XYRFGwxaL/ax89I+EDYpnnM3MY6i5CCNZVHnr
a+uPmeoCsg8d5B90YC3PebvulenGqyu9N7Q02JsH0iKVnf4t265MA7AuY6+GJ2i7RzZLuO+uxqqN
7hOfj2qvmxlPNeoZZML8FHHY8xQxJOlqwdAtgheHkSXzFEK/ES4/2NCFN3RIT+Bu0O4glApvERNu
7ySoi4hKmmGZQzT2ensG8FghouETebG+Nqb90ZEBVukKgBEhhtxCO0ZPI+IugNBt5QtyI0VN3iQ6
SIDY3D4fAPZvSKu9lyIc56wCU7PjDDlR2YlL3uvi3iB4wqDCaSk6axMQ8evdhy+Ywo+ZkOKvu8+n
1mBEXmVhW3nT+pX5RpzHqIywZjUHNsEEBxGu7iySS0YNVtOwRTvg53N1G0Jb6cpfMpJvk5QQR1sf
sUBwRPZlLhHNxRXgP32WJVTgsaBvTHxDI0xx/9zBqF2zGs06r5+/kEXNS9POiexrrNaqpvjhy7wZ
Zq/cDZMp03pF6wRSyeJuNZryxGrtbm0KltBiLRPqFXkmSoH80SLXCmeUQsNoij2dRZB0rTm1UtAb
Q04GLR4l4OCsl66y4HuUgP3JUX0pHligwp0zaQv1o+zilyro4Yj76GLTzD+DZ4+eet9/8u3ZzbW7
YSaEvXdBkMQl2NgemWbW4trdlXmw4ctQvlbLOt5HOZ8DYgdclcV0Rz/cvam94MqLabpLDdhaxlRd
Pt86K2GSpbfsBG5lukcAx9KK8en4+WodFiztmw6YyOOzxeOX5iIku88/3Md5v4E8F28/X4Wg3m0D
h4L/87OL6fRu7pXcfP7lquXjHr5+iwYB7GLj+vWgGg1T9vG9pTeJ42gbkXxuCvQgnkkkB5SmeHOP
MHHhwv/55055XD9FXv/nb431nD83uX/4c5cUqk4by+xzC52X5gaDhjQVtelQAenQ4+3zpQm3cA5d
9fVzS0LYkbKNnj+/QOXVG7O8efrcCvrgj3yW9M/jhdaIMSHz1Jw/P8gG+kDkq/D4eQjQvAtAQrfm
8PnR3FPQxKEz7j8PwVI21UYFkdp9vgp2qNiioUBtP181FSfbfGbd5vMv9/la7qku5+zzL/uThprB
Oj8FQ/IOvGR6MnFQ7Ide5RlWRoNuAe09cIV6Z824vFvYZWkrXHgA/9lCOSDDEaxAAxN86IFLrfNd
LKiTGiEOUL/97QT8+32wSPOjcl2Pn5sWFXYCnkac8hy8p6QWHgHOCLo+C3WmZFzuHqJoMvc5ROLH
ZtDHyE/Dqj1q6zYOzOFrZ8j3iduTHKvq+OdS5sUgF3hX7O3jXp+Q1qDB5NZWIwwsvdw6rZonTcAx
5gHlkPxbdjdNNW/bFVfXULTkFX2h2RpA91AdK7aMFd2LbaJ9LAa58abhZDpUxhLiQSbXGrDBBLhQ
qrHb0QE0rWl8ehSQttBZTqpd3UfeHaDvCGNJ7lYo7VBq4y/BIypIiZMG5EMnSHV8qFaueQ8jSG1F
MZDd5ybez1KE3Ic+Vb20kMKeqgb3s4ByGq9Aw/+8GAxuHg+w2E4+ruluKBFbaHOeCESM3rNs4y3u
F4lwOAHroqwZLBw1FvAT48svahEwwTyndJHq6Evq3z2IB2mDtOG4NgZC9YS+7bk2v1rawq57IK+h
pyCS6FadCuPQEMArma4T609xC5EOksx3Inr00Mb1uDN8Tng50oNqK7TD9Xj/0n8INYAi5GuVQD+J
T45AvZwY+uwgSINmZN0W6kt47yc/0YLZQ2kIrB5cwEm5uPw6nzy/ynBNamR24taGAdvUC8NSawZA
3xyqVoMQXE/ewV/5XokZUGYPORFB7T1WNLy6NfwphPV3rrBhYht3XFleXsoR36986pJJs/7s2ng6
xA2u+KnX+b2MUKe6BmXNEF4AOF1qFxTfStluLK+aBLoeRToLXF92Th/06vupY4D2ZiRLuuiLDX/c
UMgc7WbpckDTDWzW0exHy0F9etYkRQjarI10nWpX/RbtHKR2Qj062zFOFMGaX5OgfPdYBAc0R4iT
S/U7XnDZr0sEpoHEMxq8gxlFtH90ETrrutB8FUMBLGPIz46uN43vcmA1XjRSWnzVHTdUfB199zRa
6KLelDBSta8ciOyhAkUBeAzYXimnU1WLNWlnxlJkusvO1ss+gDF3j8CtvHhxudMt3xAbLW9NOZSX
JuoNvFOz92JXPpPOumyNYngKQKpkHP5Gp0n9jtEE3QFNIDmMEla/i6ivNrL2TnUwkawnTfMeaTps
XY0OkeBxjwzOVJu5i9ZdjbT0gobRIgksiBABhfIg5aTe4UTPiT98WXFFT2ig3fOJyBcVTns9t2DH
ZtVdVEjNbljLILHC/oGWW15SkRJPfM8HCxPx8c2oci/94KLnzy/GIIFMVWglkeBRd2NRqPduSvJq
BW+Vg55seVglsjV8b6IcpwJ+t7gOg6ffOyUqNIeV5wqXWbUs/Xs/MncFr/sjYt6GxvEXifbWy6Qg
M4TVQ7heE8pX824sS9va0Ac8U2X+46mJ+et2mhHXR4CKxzWgUzo3bt0Mk0W+1oLtKB8LOMC3aBML
EW0LGPvvpIwnIE/1um8b2b0H8fBNGPRCjJBvhVGvalXmHlj7cx296DKUq0RDsCPXGmZkPspjlIvl
KS6IuTlcIXAMIqC471HA4ZFP+dPyCA0KTMal6jGQoJzI/J6jTxFRBeUFgM4A0k243FZTsWcwVDsX
jmPy92Er/zZ44men3VAW8h9jtf65+X9uncK/z9lP/3ryMZXrX1uXv8Z5/a/v2v3qHvNlxv/5psfk
kH/+rX9NmXrM6/jnyKnHBhZ4jOj62+iQ/zAc5M/pYP/hxf+/ySEYiPOf54b837bomn+OqnpM43jM
z/lzagjDdC/f8zDWS9AAoznwyp9TQzzvv6KIUx5j7hc6MT9f+cfUEML+C0E7xCyeCN6oz2A1/HNs
CO6O/6LM/7fP/fXL/u30YUTaP7b/PjeEccxd0v8aGyKoYPCtfS4oY4yj2wuTl/4+NgThmc0wDbc8
tE06OjYCsPAVTLIO19+sLEg6gZxfg8MCLPLRBCyEcwMFRwfuFKrRpeEcrOnk5ENr6NVJo9ABEO5B
qMZTnw8WcvWJjyvrEtjDPkzkGotcrScgk2N97IJRnlTR/7KGmI0gjDXg3/IJem+JsmYEzdFHtygv
Z9wifz2ouUCXrg8MiYpSH5luAVIUoKyb5M//L2b46+ne6CGJB+tlMBHcsV9mdzSh8zfQFX9WLEBV
J+bwKFF2PlryQzIBVEXf2QKIoo8Sv5kzWaExZ+F5gaz24dtSGabesO6kgCgbrcG6LTc5+Id0vExL
haK6VrCQrbdFiukCeD3cJcFCqpQO6snRGsIraltnjUq7YIFa37Af6DR8n4q62wxtF2ZdZZ+FpN/N
rJ56E4UZFMZi8t+HCvM1oP6YrAzUgTxE/RhTP+pQzAk6ZIB55QuFb1afaWhN2pjuI67Qth3MR5jh
TevSoCM8xUyS6wKwvjBtNlb0a7A4zIwRIFQKeHb8ddQQGH44DtNNx/KOleI1VjC4WTjXCfFbsAEh
iHxrm8Qt7brTLvrRimVJ0VvVpjRaKTj8AuoNfN0Jc0CICMo0D/mcajCBqSbFD6VA8fjATvs6ZIlg
M9QcC8h6zZstaNQ2WyAl5kXUZVM+Voc+AnBRrRtaLtOmXoMrsv47ifpjB3gs9dCsszJvC4Di98I8
5HgYu5d0BY40OhoZhseodzZCrjfythJ1x9Cbr3NReJsCSW8c2EtE6CF21fMCfM+Pqgp8CkakgLBo
kmVsnlShnnJV/6ps+533KJstPduIvVNOZWLwK9H/eXZ5K9FLjwYhbY+LHONN7A+/iCBnbke0bMPD
6IYBAG8MGKbu86QHs1E342UJ0T6AyiRputoHGJtFGiMWBorhNx6qrAEJB0W5L9E/Cst/eOjITZGo
ovxAW3+OHre+SlsqPiLK25eoyXTnb+Le/OhRKLt2jTdNhzJ4jTkapZr4RE2crqbRu6LbyNXHwVrX
bkOWXVWhbkMK8nXtcXId3tAWX+duxYXeoscJXXXNsW7Q2CzZAd2qILoie1+oEBdceFGb15h/Q/NE
LLRGHyKgZO1j5A70VuLM+pJXaPlfxjSsODtJY7EIKMCJ+E3Bj2rGDBcamatgoQS/BFW56PEwRA2U
FDq/wOfbLE4SzIKBhstKwbJiKX5EVbNuuS6LA+jKtyC+AVaafpcNec99Om54ocZT5G01KM6tjASa
wYc6AThHtyGdQcRhbBJym6A7QHEA1C/TAsX6xomPsGT+W4wOdOGaMGM234NAQH/zDAPdLPRLxIof
DpJZZsmAlLk0y47ZCr0QI92FcyM3AUoHRORa7+yD34GS9wUwegPuyO+2Kirz3WPfk5yyNXUG7fEG
yEZCAQe3rFrS2H9oaADiqZe/hXPVHHzxFIYLlHKHDwAmTUQ9DE9mgAitkLDAVy73vmm+TT2bDuiy
+AOe/aGiIgB5DTx95b3dtsFUo3uc+l+hXmYxVKvNMns7ZxaT+W0lvpU9sJ3W1Pc1RO4StIykoZz0
bmJ22ArcmSUOAi5k8ECiknvAP3cu1vCrZFhHomEPYLfOQpjCSe6sPC2d97us1yUFHfM7Ro8Cjvga
Iod0/fMqcKP01XKc5mcJH04SH35b/mAuwvwKVso14tq4mqA+csGV/CbEaUyfOZXa3/o5RkhY9OAc
pkWC/oNc+zSW4ivmjYD1Avm5LXg/3Nyq0BbQ5P2vGCIxGPqfyNrjpCg0eeFtDpU4rF89j5AUg2cQ
t9A4CYnevubkpDo1fo/HNUCph8sdNJ08exJ9QTKEGwTu9GNkgMvgSbXHwUfPPzIy5M/+fKh6OISz
icwOwj/quViP13yA3TXMffR9qhYUNQrC2GDbDbVBDeTdfltdJ6Gh6nHboON27YL2ZajByNSB/8RJ
MULp9od9PU/Vm5hkecU4pWvsgWhSGNeTLQgyF/t4cDNiolhzDK2YjU2KfgLkDd8YWWaAWSUUxrCn
t34JZL6VRgNv6Dw0uM/XGXrXnutpp/swT1cV+tv50dVRNtOQagTOtJxXP12W2U/zEnBEET5wN7SQ
MuUhctISDPjib5hbv4V1c/IdNOUSeFCIne988D5/S7L+n7nL/0hdYmRVXhCheEX25MUcEzv/nrr4
iMkV3P6nMZdRVmhbHOjkf6M5ds0fIQcL9JS34qcczdOMb2dDHmwxUMFhPdGRDxSi3Ya6fY9rUZ1y
jJRKjD/k29lffwoPPVwwUyDYhsOHDfJdvaC3LeI/47mrH+vuLza5+WLEjJ4MqJ0jSlxcw3bAkUEr
R1uioa6Is8IV1XOpV4uJI2gTVoLrw1JVGDvBV/daoOZ5zRkEdsM9kQAMszuv7HDiPPQy/+8HK6Ie
Zt39PdPzKKRv5oWPKY+cMQyb/ffDRXLMjmJi+REXAWLJ2h4wreQFNrZKEDlwX84KGR+OdYKBNg0C
GHlZu+5WqP9m7MyW21a2LftFGYE+gVcABBtRLS1L8gvC6tD3Pb6+BugT5V07Tt24D1ZQ7E2ByJVr
zjlWvjXuf69d2fuz0Va+rpde07Lt1lCVmz4FagWYp6w7f3C6ht1tbARxNgbjEkRF76tSzUDB5Sd7
qkIkNzJbNv4aIUt9n5rth+P0N+jwNItzK3Gjthlw1HQ7PdcuY58+LXBC/Eb5zcmGaFfTPmcTJcKw
Jhf9WEgjunUkcYlQXz4qvU32ch7uiEI8zBmLFFu4d2KkeV27FnE715QtK3osgpaThdTiPqBndIv1
+G7F8nZswZ8p6GJQUqDoiPlzKHTlNDTNc2VDRqLTyvs3ZBcM7Y3oEZodu3mM0vGlRmTFWz19LVbi
O2FFICeikT3mqOM5Oms6kewa4lttyIGVdaRMqrR+q4ZvRR9an0+6wZb4UErnySbA5mGPT9X5IzTN
T3NopZfW6vM8OeEJytcTuIVznOkfAOYqx1/MKd6VznSj50ZyV9El8NLBXnZjWGqqj/k7ucMKBlau
w9dZxHOtEH3ouXL7MQ3adJIiPMoxb/5zw5/71CthvbDMz9dnWPDFUDoPA+438GH7QdHyGcdZuhBn
1DlzLg0qb7M9pQWX57B01fv1Ba5v6s+b2G7MSTTcpuX9P97Hn4tWlBM26Jbj9VF/Xg72GGwhoY4c
CUZy9+c1UN/roGlb/c//4u9TX+/jmKZyKkR1rK7/0esb+nPRQZlqFCv68/+5voqFpu+PjmV7qZIT
GAybn71qiQPMg+pujObq7nr9n1+7/oIBpzlef7tef73H9ddCMx4Sh+Lx7/3/3q13irtFRtHpetX1
xxrJlO+YKm4WrWpPk9TeNLUwPKVXS7dr5spD6/eUwrkNhaDLOtCfysbkq1PR5Kqt+5qTZ1gw315Q
c0D+YcO3wr5ye3xly5hZR3rGKsvSfFjzkc5HPrpjAZpxwL47RsYBD/3QUjFHtfok+qrd24mmkkpe
Ui+ztddiMujswGILnNEXXUaRQ4u3qGMyl3ryYxRt6Q7qjWkgLzgFKTgq0IOpspQPGC+8Wp3zfTWO
rZdH7e8MyS9tDKAUIjT81JmljxiKqcg4wrepfDXvqiCcIBhmSeqb7Uuejs+mUeR+IcrHtWvOWjN8
E/qBXPFCt7UPcuM+o5be2R0uMDvJ19u6N37mmqdUxfwwiCaHaJfib1UmnDFtQVJJ29GPGR46HGIJ
exi3UpEzknl471t2pKlEGYIlFWmPiq5TrDYk2ZTRnnwwTd9W8bQ4xeg7xHI5y1S6n6sg6bSkuGBQ
qv16CldymvPsZzFpNWIuNJ3J78Zhcbbr7bRAMAn3/5tsy4zyYjU8vecUIkP4dGIEBmK0nmZifAUq
c7NWQCpGksaj9mqW5W1f6z3HBACWcnoWMrkdCtFiPDNek4KCXQokxcwBDUL7ficK0IdVQyZc1fLa
Iw3V+JogZYIS9a6uzp1GfM7Y2HXrHIc7U38HhXg/xnyh0ExtQ85+atXvsB0dTLT4Ieq0fGShv1ht
qF6S5jnUuuKtS+c3wxC7RmYlh4dJKRtmGqYdUCOVpL3aRrZNSg/hr3QExkic/GiItPuWKKEAGg3f
iobKzSJ7ds0CbE0dtotf3PbrdpYMkQXmMMy8se2xMy5q4bJw4XeP+ZoYy8+MJJObOsX3qvXtqR3C
I5S7nQZ179D3bXSjc9bGCubOrVX9qNmJwlKARSnpuEOvEXZ/wHzev8253GeR+CH1pfSsHKmh6JH4
DHX5qjuy7LjrZ+JIKcZHDIC+ad7Wm4eTFIt5D9CCxK3BF40mxTMR6LTqRhTbqfcydW19pUneWOp0
mofREzAfM0gm53UNtftIwU+3koDyyiYrA3XpZm9ExfNAxeBPAjWhqx5rifKcAPAjHudHg56dwpml
NKmmB10tMZjZ5b2dWH5Zyl9Su68bw3C35AHdWAgmuSA1cI+HJIOZ11F7ZtEus8LOr8bSJHR0BGKJ
ntzilZ86o8DrVj4S9tcw9XiVYJM55P072yRwl3E17ZUQa9YKNMbNYgPpn80Job1LlZef8YDBfe6V
0m9Jc5KxgHYawTABQzl+RpNOSVYlEbaHBkvXmJwId2leHQ44wrBnGS2fzYSXc5lv6wkjbiRoCy/a
WZuN8TAXlUWvAoBn5oxnKxXZLgTWQD48POW5XZ7Mtq/+XLr+2pmajnvwoJJTO2FHl25p6695Y71Z
sV7d0G6Cujd1J/IhaAgA96qTtnWNRGVVJ2ddcYXHNRf/3H69eL3pes/rpevd/9zz+vvf+/y58nr7
37tn1xf6+xx/Hh5N77S6h10qmvJ0/THYKuSuqkvK05+LGViCf950vZee2lDM/vGA/+HaEksgJtbt
Ff7xsP/dY//xADz8eNA6DKNqUZ7sJCxOCofQaeg1ypfr7/Va8krX2+GZcO314t/7/7n933f9+1T/
/7tfb7m+3L+f7b/+/o9Xvz77f3v43+vmTgZzbTdBauvlKd5+JHkm1x1Y2v/notp1gjzwdi2JhXz1
jNWyjy1OQnVqT7OIsbttl4bGbE9AlPkBmBGPznbxeuX1ZjU3LHX3r8dQiHPPv3e6Pqa+Xnm9+PeJ
r5f+ffM/nvMfr/FfX/h6pVxGijdjVk119/ftXi/9+8o/Tz2vwmvJci/qcSiLy0BvG2CNfJV433xT
XTRXz9qnme2TrxionnrVc6bVzoOdsJ2IbJ3oe657jrjJ41rukgoDkUxMt+qRXhSdfdVHXtOMkRXY
mqmQu7gFYDzPu8qiy6eubIdSueRBNPwqVvVZapSWUxsHEeZrF6MmudJC368Sh8qaCgh8Ajdc9JBV
eXOiFfA22e0c9OQc2T+vP+zU2Ftx7Fl60nmwx3LWS9m6c9h/q53WnWD73MVgimYUXkA8KuomxUXe
TCuO4dE1VEFQEr+rHhopiTpOm+PWkFTD6lcoK2AdxeoRhWILQ5IvsJa046WyXYQK7C+YD11la7Z0
ca54UdT7fT/mfEjTU4X2vkvtD8RgTrCyQV3GGW808nsc9deq0hFszQZh9rduaYm3RNayr0OZ+cSO
E7rEGhi0/BA2HeESu/BTerkHMNEvq1re8LSlPvpWlvhT9Ggk5mc2Tr9ylm+f5DT/ef1nKVaVDmlb
7chTz27hAM62++G+0PIlYKZJ506OOGFJJmUo1a9KWc8ZifHYUj6qznFwIzpfujN89HH4oNO00+Lo
rMcwFURsmTvFdEBzszfrDbz0wuyLfUKCLg8xYaSqQDdPUsmyMv6ytmiqNkjjZK8sYaYyHlUlIzTQ
b/AHFXnUJGhMm9xzFGkcIXU99JRNmwG4YHfQ4TRJ7eRkz+NhqrT+hpiPsgdPQQDJMW/KVTFvlhLa
AvQWKso77qvvJXnupdsyF1OM/rvFYCM5hFiWIcDgQtZx/Smrt2aTRZrVIEENWnGPuRsYbry6mILr
fc7HqLWVhu5Lu7gYoTc7AxCTc4ILtCgR0rOOCOZiJ82ui+iYhFDIMI7CKLEKtPVUyz4VLNKuRpSK
9hytHMpJF1MkSsALaChy8pmyBJmuIIPkLZjcfrNCYp3Ow6DOoZ6064zhOrbBiy2PWSGEL5bF2i1J
/CuFabHGw41IxYMs5HwG3ujbNUnRplutIOn6x5XEHf/3Drq5VgMVUrhx7QfYkxz1aZgWj8aQdW6k
3OafmQAGqcOzdNU8BBVffFaV+VXj7jnEXXQfWebTnEWj27CaA880EhcINcdnFt9B4DAJpcQH01wa
31L6vRLL0EtlSxM1673KwWfm3GvSIP2t1btpyYqdtkgFxYQVCJZeMgggJrkET77uZ5i/D1g/74cw
1Q4qieY8hN/ZQFwUBbSjtfZsK1MOQukga1fa26gZoDqsmyqiY8G3k9R/WnKwUXK7Sh3jmx90A7to
RCOOam9njqKAUDSw5403ck8GAKmhS0MJAsE7t9+tHOl2GtfLOJvEoEIyDN2k+o5evcZ5fJPobwO7
E9Rqp/JCW+XQYEuxypxSLJqC1Uhgmzb3YWOmPpB+jyzTCgJ/Hl38Z/2+09aFD5mzqpOT9At7uvkL
VTxf0dFJD5ZeJLu+CTnvrIB2ieSNGkqMhj8yEMoWaaLy1d+3QKN3fZYiXBVXjTlyuzk9bi52xL2U
z7Mz6OHhyYkVC63BeMGDgZpnPOKhCu/MmUZxVjqNr4hp9CjexnPOH6pv7JNWwJUozYb8HUb8XZvG
Ebim/jxNkR5ouuoTSQD4hZ00WKYQ/CUnKIPS0J90I/e7yiAhDjgXGNqGYNuMj1ZM/8tKlSPZh0ds
FoY7RqIMUmMwCBcRhTCcjhPxasyeShAPyzI7WRbQ6Sa0QizjIODcoUxehE4HxHFmvPJPQzKne2ps
xHWiNq7eKwlEIZpv4dLLU9KyN4vxAjXRFu4RB5axX3gchgc7T94g1BR+3YsZcCAGEppBXlGK/KJk
yC6V0TeEURskojAr9jISOHUqjTRPyU5INzFPO036juvLqwCr4aaMq3sKwvFkZvVDmK38Ie3IuSia
+dYpD0OSd0FmTsXe6nUsMq/ralxUEgRAu8gqKYbqaXVTvMrqc7PC6eaU/+i18KmxeuHCAt3wMImA
7hATOeuz9NYpiHlOdVBl6u2olMoO86kF/KOaITVHDFIwgF0fQzg6+mC+QwkmVtL3wsuHBB1Xe16j
Qg/CGbt8Ua/1nmSnPzUcA6GINvenw8fVTb7UmiyIEGtwg3Up/HT7M0xIMNp2h6ksiXyrEd1xleRe
1yqvg8Eo90aBgdHIcVpGz0pUGScGYZxDzSn383bCL1V8Rh1eZ8uwSvQ3AaXbQfwiB536LOAHLeWE
VQvt55YO9uZKnCLYQK4mENXWEhExUo0nkRQ3WVoROCvTxpdgRF0HmEGW9hPlq0FVE+tPq1JjB0Jf
UE08J0OxJZk05V606mXt5jMcrWjPxv8tzolnrxJfkDqf8CxFflFMy+v4IlrWsQ7e0oXGyi0ybL1X
p/Bd0TQg53l0M8J1EpER7Zpo5vScFSE2M960KbLHIY7vM/MrniX8tmwirqmaL1D3oUcQjDjGdbML
JQ38sgg/skEL9NosDkODqFkZUCZKwRHWYEM5l5aqucWRLlxzL4zxtBD29Oo2ZypANhY3Rp6Px5mG
amLHZlBA/R6bmOiyedaht5+EgourUOEVEYk98JGHQaa1Z17Nvskd+1JMvGJpsTnnXIhjCzthiBYb
szdbnHbFGut8Wnz150KrHlpdjXcjDGKvYSiGRUjtaC72c5SwvtEwZP8/27nfmrjo1Wmtg7HK9paA
3T+GMFPUZoRMEice1rfIy1rAoYP1NiFnnwmm/lizMfJB5n/QzHxjRMRXWzalrzfhg1KrNoK21D07
L9STLCuWdDi4IKqcE0Jxh5cMSMwwP84pSSLNLuB6UMCynveBSJvPLGc6gUC2NcDmeW2/Nv7Q0iXo
K+tYmMjJoQhyB6N9G3e+noSQRivtSa7AjYZGc6N1Tm+qrkASaWOBow2oxahh/JxyHPFwkZVV/pQh
3x6zn6wjR/PzMGmoLmKKfPxLd4PWSlcZ85vMgMki67jwYmNKeEvKDydfal9N9ObQGUhOE/WVKj9t
UE04OcfSM9V5uDGzdPJ1S8IO0exXVeGCPgzQ+rJ8BjIrHRKNAq/p8mDQF6IHTvsqxozh0cCF417Q
7YgXedCdgv17ZhzSOL+0ioIFQ/llk8cB89J0RLWDIUrrHWu14YNySHJ9hPxhRjtWvxSoTKArKlpo
mLwo4k7GjjjEhvjIpd0Db2SvszVJ2JUv4NMmEFFTyR87ByOxX+ZHw8Jl39U92VhLNX3diTB9tUA0
evWiCNBNEmeixAMBqSLud2UwT0GRgxDXs+ksbG2mNG797JQUVBMxDTy37MhWAYnKXEhkt9BqWCVr
qh9CmBreB8u4iQyildownlpaS6ABlgdOx83NsPkIQGHU7tgusTsnCzCaXxx+A38tUCoEcPBTzvMa
rM5ENdvMzFOhzsmWiP2Fakks/vBDlRz7efQrITak58weUFb7lKy54i6aEliYVR1dfyZihiNi3kfs
PwNLG1k2jB6q4eKXFcDIlE4i2r8qgkSt71l0qn2MrR3nDaUGmwk3rxuoTHBGqmZ8tfkOzmpPU3A7
gU59fW+m2mOWIcQZirwIpzuXi3VGWq7ZLk37YWUeRUTGHOG0JO2P7zSV8jmKku9QqfwkUlNAg7hg
rUKAk5o8OtYsnUoPEmo22clZ1e9kqH4TPJPuwmCxncX/zSNZ+9Qayf2itU9ED0fgbVV+aqZdAV3W
bYs1Z1AQJhMd5gsF4nfdGT8r5tS42k/LBG4BFwxCZkuQRJcvYVy8L5bcJ0N9aZ3V3Ik6/x3BFhuA
6gMrc2lIbjLzWzQ7ka/pyReUuzu9I9QikyUNRlLvVoQxOZ/uAAB9NhpytykFIWH1J3G1F8rxUqNu
xDBOptbGS5mgoPnG5KXzgD9UpccNMv9n5ZQNR7kEYGDgDRaPJEitoMOy1KoviBLkbpuR9Fyn3CY9
teEyzBHJbh2y1TmlBOLYweYyLyZQyfy2itfoMZlMbyyHOWBAheZH4RhYNKdP09I/lvnwOqzgK20T
UqOdf86O/jS0NPFadUEOwsvoIBGU5WR+42pyl6WAl8c2qOyNX7oxvUgi9CCEhNs+9Lnh7IykhCSj
rrcqJEMM7IDWICG4U6PXJ5tBPJkcTdd6zIYQ/7Jp0983sWBVyi6zZYEt4PpokIi2DBItPQ5Gx5ap
LMaDumBPyUTbBRZWgh3U+jHE6zzJ5aDWR3wipKwcYJqgsuaJiUQqqUI4/AQ4e204i3cVegXws8Bs
s/VE2NHYNd3wwWb1gxEV4MwyuHhh5DykaY5usEb3eqpAbcDfFG8ooCY/Vvnw1c1tE7SCCQjtOMy7
cmXpidP4BsNwYBaOEgwwqWAzmZQTVvfcDzRLmbdxZIZFMIXKaxfPyHZCH9AGLRuNC/dV2He3EFDY
ipmPS9HMvjDskOWZY32Khs1rUx+0kak9ET1hqA3mwKAQVVKW3kTh0OzIf3Fe1EPJXg7Zs5TlGcXB
9JlEkTNWqQ1qeN9JYyy7XihwsFnB3MmytD0O2lJBEMkhtPhmrP7oGeq3j8bqrYy7xJfmQYyA06Pk
E3vQuykxI4+ifKq3HuY4zgFmVFWkFUw90vYyonoaFOLOXeowI8VA910ZRWKtnzH5wQ7Dv58IpfZC
BEms6xCG5hrjn9rj2lmZqGXBV+IMUO0aO3UowocX2tcc2XbhDrea2JrcMo53g2aK3RCrc7D0xmuV
0mKmdfAN+/hQS5hquE4YvQCmA+cJO2sopqxDVOzrNt1K1U9VnRhUS/ng4W05m2t8TJdB+GPa32Qa
BHa2/TSEyuOSoWlMEzJTUuUa8XHcQ/3m89Mr+5xaw7jDw428XynZbogQW7d+BSGbt0hJ9cNsqsz3
Kjh/a+PzmpUPZbX+0izqmqZb2Ad80whuz8sWdjPMTaImCx4PHLHakqX7rkYZTihCK2WCH5rpRxM5
3zeVQu5zE02rm6bwoOc/jArC+koHXZet8xQpr1H11KYCKwdNHOo2/VPi4GJrTyuxgd0FzPsjAYFQ
L1r8yDmz281iIKxf2Ozs5l/toJPlm5WXLKp/w67An3aXLNXHqg2YOkaZUUQrP1VrzAJRyEsL8R/h
a8QslYzVHbQ718Y9shuzYg14NTibR+PnXGevXThCGFjoeUJzISEKzMpIMLk3iNrtb1OdNF9vx9VT
2b/gmOgfC3QwKl6OIz38jd6TsenTLrI7jrN8LKb6OBc5EHDljkkzm/szesL1Edgmrghg27hfiuy+
BSbuJmEDw3OhJbk0GSsIM6ri8XXtLT6ztV8IONv8ObbiPeUbWFp9AfZHftLN2CFRsCvUyOy04jBX
60Mx9R+QFw7MaDsuKu4cB7xVXBUegst+3M7i5oBtviC4r6vhvW1Ztg8r9AMdv/aW6nuxrDUYx+oc
LnybJ8T7IM2b2w7ydGSpbm3UP0md4O0gksiG1x7D12QjmWOf6ZoeQAlOtJ3CwDL2Rk1aPUoY6sTN
dRcenjdBljqttb/OgHJLbd+q5g9Yo4DiBkBfUqsOeIbcMl0nT8GE5CXTelGiOqC6xmbUaAWP/DbW
hRgDZ+ViFVUQzd3HkCwv+haEYLxZTmcoXV2ttHAA0oWqeiyqC3ESO1Kfq9VRTtcfZIPUP5do3ymn
eHAuqq2T+WLmH82HRQWvpFJ4zML2ajJoXt1nLaCq/hBlMcy/GGXfnUs2uRUyEWc9ruSzodtqQXf0
0oKxNQyy2fqVGRi9dDrafClwxBX2ukuuTfYIEpObrzOui0ZemhEwGRnyOxTCyHVErJ6GhFEsUWPt
+VeddAeBplVMjsB6WlD0BO7a1NkEnOtNFsrc9pbsmzaU8b4yxUAsWkPaYeIaOqrArp+VPK4yVT+0
CJ23ccbftZoP1qayW3FYB10HeYDP9lA21yl6G2xPc8uE9zgixyeJREqq4QGtgQnaGtCgkVJsJpnb
TFq1q8PSdnOKXaoEyxNJkxwEzT/cJiU9obJkQ9da3VEZlufIGtYH4iPR0p+ZCWL5YbLEh8WITsoM
6Zg5L6laAQIHrs0fU4weFIStZa8gNguj28UWZOAJ65ZXTfkcOHDwT03uDCecwBZNtWWb2jCcKW0R
/WaoPE1LB4kRiIOrJvVbpM18LVSbgQiL2Zf0l2SDQQzbQtVA283QzV0LwNAp78HZQsTGqbxNcLQd
j53oj9weX5OUZSZKU99uldRnughDXxZl9unH7lRbfV4bzZelRNFUX+2p8YWm+T1/gr05M2Fxe+7r
D5sT9n9e6/o7FUV7EtO0jwi+74erorL9iMKmpW1Xn+YImwQj5zYFw1ZpUVTGJzuyu+v11/t32/01
YpV7q0ap1bbAGkce5l3V2ZWHcdPUcAaUp/n/XrpeV6jmsZk1ubeNms5GkpdAbR3eTdO1p1Ao/7l0
vc5k3JiX1KZ0Ez3Zq0picIRDm0pn/Vjh+/Wd1PjdJcrTzLfCBYzD5A3ZVP6aNA7Qh4mxZ8N7U8WV
v5H+TlGvMiCjN0OSIdPkFqF5N8IruAVCxKkxxxqcdspFOnR+IwffRspYN1oVN6wpnPXnAshn0gTD
VLwrrfZlzswGJO1FjxY77djUfp/p8CniX3yAREqXSxS3mwwR0QeRX2aErQaw7M9IVhcPSPzFWO+K
Vn+YhpUeS/yTURb3qjNe+tY660r5iYOPBydYMp0Sny17D9AwvmprSIT1QUbVSo9tvmRaeRO3E35X
jjqnmt8cwki7UekYS5iq900zgLteM76wiM6iI7TmtA81uLMxi9m54j9bme42RMmPuCcVLwUTJegH
93QT9vDoCCN3O7NkgAxNTKY3jg8pBJC4G2+msGH8DB/bLppCxnHAKNcal26bsSeO960O+p3dJScG
8tS+U8S3mcqozwSKGcDS6JPMOutPWe5WtX1NkJpmkZ6UWhycuUHtd/CWrBaVO1lfQ751Q4hlJeqU
0/UH4TD1CBbuqcuVewa3tJu7NLQ+KmWMzos2fTFQgDxTpf2IRfwx6ealxP/h9WmvBrF8iMzsc0Ve
29W6fhAF+9SofFXHbSclpOaqONC8ZrVv47SJWU6IT02t3+HA60Vz6Y3ifs1i4ZtgUzITNLUEFBO0
VkSbejY93S7uTW28iEm73f6tevbcGkBije8C3flQl/G+xnNNo1lf8bex7dYWKNDSYENj65yWhumx
Exyzk+4AIsL7ldvwdsJ+9LO0K2lembd8WBRh+Ag4iTPiq6YVFLM7MzIjWMr+xhGzc6gX+UZ3K2xr
DMltKR6Ayqp7KmN097LF7LQuU7bP7BGLaQLle56PlkanlY5HBLDJ2AEHG1zgdwwVXM7OWD4xK8HL
tY1sRZ8t6xp44jnryVwfJV8dqsG85QXbHIO7JoG36SPYNr0s69P11z/X4bBTdtcrk5w+ptpYX1Fj
Q97qLkqYOyQVqCNlM34bCsBUJ8lOJdai/Tzo57QBOBKuUFplmpwZ87FU0VHgbCDpkXpxH53Wsn6o
2rrf9THFdFOkv9c24YLd/ExrvChZB8qfQXgno00uLZHoAquwaXXMyYPnouXxR7zhAECD0Tqa/dik
f5LlygOT1m7rkdmBC0VUXI6fNT5+fKYMSKsVJoM16W0knW/TAXQ1GslFsoCOqfjEl8+bM40XWyHA
awGXxfZnudbAWLIVDwkTExNGQWVnZjkRoNfpv6y2od446UwZVFH+46aS58FoMLjaMuF7Teggqfhm
aGXoFUyFI0GwEmoflzeRy/FZkLIvaKSDKULFWhaaLX+XLbsvkn3fAG1HzMKnq/OxDezBPAAvVAkj
My1j7XGUGyDMMZ9pHA5IKP3oTeP8jn8J9mxcOqc0ZoQx4HYVr2gAmDPZc57a61l+ZxXLeFy0hXZC
GQWjQvsOAZZpK3ecNR3CFFSfJrTpNFRJJIT9Q2yk4jjpzIzCdnxLEPBYYrjk+5gSNEKQPQ8S2QzG
/SmFPG/S4RfUOkc1O7HpUY5aDcSf3tMKyM8BSKg3VhCq4yP9e2e/qurXYjNFRabMU8bYxypgIo2W
jB91VIEcq6grSzZ7MkXBsdQ7xGBqKol+qRY3N+2vurZRPhmJMWUIhEWrgjtb9TdLjkFlkcuJp8J+
jFdjD7vccnXRNMd0Mt97p34WtnFAGKJq003Pno7UaueYMXhMwGQ+8FI/qwn1QhIrn7OJ14Hlq7+0
mfaA/+Y0A/KD608GWEGM6JbhldHEMOCYRkCJrTCUk79gPGRHS9bYrmkqrKsfy/WrNKcL04o78Ng6
1pDpsxjfoiL8siYIs/pCsx9ELdSdzxBeslPoUA/X4lexW1blMY+cn0WDFOqgjBjlbwahof9O9Gxs
0k5Z8kUm8gTixOuddmOa3y1tJfbEx90mLgHhksbprOIwFvO5MWiQlChUblvp56SvjqVFWgBkUIUp
QEP6KDplG3QMfk6U95wpqnS9iFTeIpaA/N+2PvLdwACnRGKfxtYN0/huVss4M3qJlk4L2L/tfAsP
PrmZ+NOI9PeKpOpYlb0n4Ii7ZMWDZiBLPCTSQhoP6sbU2Z0uL53FNyacLqkzvVatRZdpDOj/sIV3
HtFjGOuaTJfK7O9HnBI63y1f5s5Px5gfLKcLWFF3ThU+Klb2xAaqpb9Cc4mJe5qsTrPUeg5qwQTZ
Inpq0VVaWhWOBsPvV9jMj5y4cigKFrkSl94UyT2NGrY1O0+JHidUtJ0szM4fe/a1bSSIHRknSKQw
Cpq9vkLaRA0nUVC+p8BOrMY5G1p8QRriY72lPr1fc/NmnFLq/xGGu+UW8OjdSGK6MIr1whwzqhk7
x+XX3YClDxJT/11sk0mHoe93o+3wQERtgWuAN0St3LDlLmpccFsKqwGa3vZozYgbiRJklXN0VCsg
id57zgBjWJLFti2C7wCjUQhI+lopDuDMZG4XZnwOWLN8ncxLxxjKhiFfjIOGaVnECGJp+y4zRXpd
xYwzRXyNuorgtzH8CBs9MKTmvQLFyDMS0earK119YcCqWVqbkWNCG6juCa8/8JWj7zLR321N/vJD
/yuZUtbTaNgb2vDaZ9ZHOZfWTmdUza7p+S7NbZKQUaSrxaTV07Lo+xwuz97sakqpjFDBxGy5SGFd
U3FeLPZHnSEQT+QasAj+glVHwihkL5nRxloqC+NqfY6wBQaZoaGmsqrVdC92eorpJpLfmcPGWhkC
px+ZVgS0qNPVU4w4tiQk+pxqCPfCmBmdp0wngn6HCspISdvUJfKUHvQIr3FIkpkYwX04HbVQXhZZ
fg4aqHylL177GTFoY2q12kACMiY32RFNo8x6cAbS3MyUSVp79VUh6bUyp1ilio3XmkenrOWKiP2M
2BkhqGdHo0m6jNYhot8GHROvJuvJyrfuLVFaSNXiq2oZumEznXt2NjCZWe1WWztjCwrVN7Pjj5US
7RHqT2moHxMS7ZQQ6mNDNjPrgFiAnd/ohcDYME/bYI0QzYDTSpui/TMB5oUu4MAgz+Y9Ks2vFZCJ
iL5Zu39bAKchQLnqkt5zVJ/jgi93no1Pdv5gabhbl6wTyKRkcIAbW5H2rZiPJhgn+tuR9MIHZ5VP
KRovnhjxqFQ2x1M5B2HWHISWPhTdcm9o5QwjDUsE3Z0GlQpNg74XLpZ0V4/RQdXUoBfFD5sxG3kn
fkt7Dt3aQZwdrKeZMb2OZrtLCLAJ49S+zubXas1+LU78iab+fyg7k6bImSyL/iKZaR62MU9AEEwJ
G1kmSUpyTS53zb++j6gyy+rPqhe9CQtIICFCcvf33r3n0iKILlriOvqFP7dd+6/9UnCAw/Dvpwgh
DoUEB30CoRlz0BKLmoaTJ0NY4xBbgBZGE9yWOcRwzLlaSpepFoYj3LD0ond9y0pUgYlfKK8rWEDz
JUyWU515IE7r1XCkewYov8fZx9vTsPAEdfyUp+VDS+zjmumDuRyV8Pdb6Elmy503IRGDzDwEQDnL
u/PJ3IEpYVxyx6Mh+QBTaLOUN/6IFU0+Gzji1rPmDDi0035kUuKnIl4ZkL12mUqfBRARRTyo1/aP
WDP2qiMgfLBOI/dIovDqRCEG/34osdOzPQd9+Yc+wiuJCn848nzJ1OYyccefkxFsgZaBhOVo5hcO
c5KcIdCYSuQZrAzlxK8ZhZzoVD6e4+ljEv5H5jc/hlJ99IOeOVXzAuUxdpLUCQ5CxY8LoTYVwVcB
aWvXMjGnX/XhoCxZTW39MsIgXfXRnviGYkfX5wBRCY1OjP5mIMO7eQtUsesMJliC9mkUtqei5jsc
s+OM9zvrCQgLSnWWStxaVZzcEWQGIcUILthbOylvDU05WnwWpUK1C4ZebeO4+uVW7Z4jnt6Kxr4C
Zi5WuO2ea+rxxgvcbRbnL4NRAfKaPrhF+wNOqmkyH1WVNZzros8oY1wWdDhd5vvC4TeWVRsfjKTd
LWruIEXsJ3a+Kx+qEMLkQm50awQRLjaaHUalg6Vht9YWHRQvjj8tFj9thp9qhjwhceFp2kJEEuLm
EOOfrBNQk3i9tC0fpjL7xdzhWhbdCTD2D2yNW7qMtI6C7KVnoWOyPdybNGyW1ypJnQuKkK8q8hH3
n1MMpxvObe4KNk80hVAlSRJSY/Ni57i24Y3uOwSBG28uftsMp9EJyIODrdnV0Q8nTj/CpPzlWdbD
IDl3pbicR5pCM7r01k/3y0tpqelpSrTeLinJoySU2V0GEVPy4kZsnhxCIbTvVcNfQ6P77CDiouP2
yrRdo+FDjp3UL/MAY7tDjcc7t9N0OiGbtQ0jXCvhuIL73OmDR+k7p9Yh8D0a1rKxdybagHhsL+RW
EF0XNk/fd2E/c7Xbgq6/ab+1CC7JKwPI021bz/rRRIXxoBBNNsbASuc/zmn6okV0B03T3KqezpEX
12eXkRy62TbHxU2jTFfF1psZMpCJ+wfzx3kS8Oio7Cj32xFZFkbzsQLnZjYfSnsO81+o1PBj5hGZ
iR6Nd98dkWZ54jLC2cA0Fkw0/JvphCp6OmkRarSQ1p+5UhLMabpglhx5/n7Iqo6uSEcXCxVRSoug
YtptM4hoxxAVPnGyUHhsXKANMDdX2fdIQIHRDzo7+72VnWUfk9dR1vha/QYHodGcOHNx8Xw//e5A
4b5acZDGDea7MGy0ODk0GQu2QWKU7MY8xB4ZHl7rGUTX8awXnESsRB45RAIhmsajU5msU1FDCgcH
TsCVPV2TmTX5SA8dq1OAluW7S9ZyezP+4uH7QzsJmfkMMdHWnQiRLvrBCcMNe/QgyJ/VSOSFl/PQ
xyNqu5mp+/I5WxVM/7+ffn+NK5xgIzwOdJxB1uZYLRdWV26NRfn8/SBL7CoriFj//jgjudYE7gAk
djyHi9IlbSmi9JLl2kf5OUsF28f307YsbmzPuAE9VPxofxDvf3fhkvjQE1V+FTFGo9AO7zhPqpG8
QTtwsLX1BNMvUX5jamyDNvkJJDq+/36Q7RhDLvCaPWmIrzIZ1moEITkhKMMQ7d4cxTij645VW9Rn
blIOtyqszt8fcp68pLqwj7odjLMyko2ThAK+PBgGGHtiG4nIu4yWj/6wURdYMFfZtr8mRvN22NUn
vEviKSW9hTAAvAkaaBpq5gXdpH6DR341XUSD0U9UnBqpIuMjwAB7szWjU7C8u4VpPE8Zi8RAotrk
/u6qbrnKp92s7OpdOOUe6U3wEaXSXodt+OmEY4o6MqAp5Zb4+Otd0zebWGLQkkzbNmMKvFykwatl
zTADa6r4IIlpU6att80qLYBnBPdh46ybJA+3k6rcXSd5f+1xmZkVpjwNM1yx1fdT3wsXYEax7UzI
yn+/BIK1ZNzi0HLgQM7dSWJ41CY74NuwzPCR6dBCuAL6vpPWXa3RMKSdcrbfb3M8S+Y9NYumUxOp
G3Dxu1mTHKeRia/wEYfJGCWLg2Rl5clrmcyKzgmdY3phPkLFLdRhJiVYe3aDblDuL3GuSuUn5WQE
k8KDwCX9w+u7gezg/DNJ6LVNcJ89wMErrDFL6QE+lvTILaO14d6aHogMiJ5jRRxgHIjolHC8zIaY
wllkNzye27SIpr2fEdMUVNW6SPHPjTSJV4QE0smtxJ85zEjXbqpDHoR3vOXmoeLGSaVEh2MX7c4e
vWETcc4l6P4aRC4viuIFAM7LMaM/0ysbkO5Q6A1mpq+FjDk6+vFlSGZu/aBT9zWZbehASnfT2/TU
LFZwGc/J3cw47BxARGqaWZ90Ml0URfPRSIhOIuqSFo4f4CRN3oK8jt+Gqf5h2gyykhZOqmsZcInm
kPw7iX8yEQosd7hPitp5ylskbCUHgBVCykPAq/3olagFzKa5wi1+l+JtKJv6NDRe9Igl7XekZX4y
OMnUpCKfEPTKfiT+JqEX0ED83qPdNE8e3QbTpzFbjjIim4BGH6NYsLNRjnHP0Q+0i8mXY0HgZHhQ
g4XI2TURiuHJ2Dt29jZm1SNhMB+LSTsbGQI6YkT2Xtg3juTGGoSCtzPHtt8P0h9XFoLyCBxomf/q
qM03o29iW2wX17305F1mQEWb6AIeCGQCTqAo5Zo5+3DK8TbHnnvXtUN4hMvGfVKWC7gNRnw3/Q5S
t3nryFg+6gaee452Ceta+0KtYp/tEKkJPbj2JWKDBtfwPIX2h1rAF4gX21sJBz5f0vjK5QFd3tH2
65hm4ViDcCEiC73Zpa4xXSZOc+eEg3Fi1GxsikoNWOqi7IGWzxV6C+Ff/tVFP34eDVzpMOOynQfB
A0ksIuep9Y09oxmWGmf6lc/oUWUZ+3vt4q4cgOKHEHlvMVcNOnx5GPEPJ1xftHxLU37qeQQVs1dl
av1xtf6RZDXfYfjmuqAJcKGLsB1t3R6MGT2mL5HcDFy4z6Xj3gMhCY8UracwArdsOu5nK5zPiVEP
PoPxKupZX/JuemqKPDoTkcuNyGtQ5PYrdQixGpUNB5/ghkf8IW8NdLmjnGqPtdenhTUlOUhsjBiW
GYpbxBHpm1DAXvkjKvGm5j5VYqCd53g2HuuGSXEy5S3LI0OfuHUvZooUINKR+cw88beN1JfrBC9l
FoHrTAZy9tIL9jh9N2ancsodGp+GOjeovVXpxY+xYc1n7bNKzD0E53H6MevobpClOLNSrCAWE/rq
w18YzUZfyVZL154iqMAg5HaVmsp8rU17C9+bVMJi5nRqISWj/qBLswSFc2zM7hEDrELbcS5FvUiI
0vTUqf6Giuur00Jd6hB3nFFN+co8Y24Xmz4sSQWtQvg5rq5wA5OOkFXzQxxwb01WeqO2tuDngI9z
TJzn7KX1qhvD7OguNomwUcHF1NwSdU6R1dRc50Pvf3qTn9/1OCyBvBGghOX4GuqesqnFla7iD0Pa
+XVOEFPmNjMTx6RFkEboQRqamca0+ObhteHdT5iv1/1lEs4DmXr5urLNZh/J6MCUPn+1/eBDKArl
MfPvBmaX/M4dI7feJWw6+y0SOCC9/qTaSLYecsRdmryJWkE+ajOGN0WZPzezOOM2p0MRBP19w9tz
oD4EbB8C0AuZA9zn3nEO6/i18n322AThr9tK/63uGJI3jq7XaGQxPXQ50dVZQnQsre2NgRiMuHHj
beroUKFnZjrmBLRhiwyLMjL9lD9nIzsXWZrsLiNirqrs4h1oJ0yzlFQPUe1fyhT7pmEHNh6r0b6E
Ci9/G2JdCVP88q0HflYukZZGyEDHCxjdt5o/HZMBVJzid+YF5tn2XGdHdMBvEGDZvWrH7N6jIZLC
/RZNMt2jcPR3AaXljrYIwZeku3alE9ANGBmBAKhAC95uxeyzp5h3OYBkApiSaCVJAzjkRImiTgcz
YrThxUeyuOqrodxKs7xo/DG0r53s0EoRbYOlc6fQD61zwdHYAQhoZV631f1gXYdqb1iV2nw/qMkm
t7NOdyaK64FMNVaVTfjZyc5685OKQikEK+J1n1pMp2JmVNhqwlmn6g53RH2crc7/3fv1HZDSDfaI
8vL9/tpmJDcY9VecA1z6tQN9rgBi10THfMNFzq3kvSLqeVHJuxeE6bbE07EuhfFWkgyyj3W2z2ri
pbtEZqsgJncYGVtO/FYEbLeIfzX6OQFSc0B0zB8Fz2fTWO4fkz7OybGbYoMI15k+5OjsMPrd6d5L
L3Yz6W3ZSW5Dszp0RGVgZ0b5qYucc6OMNo3H4BUtsIGCryJG1YaqJRmgKJoBg2MHT9hfntLKggrk
DdG+CoRg4cW70dn9W2XV9ktAsxx/iDtAI/pXqKsbAbd0XMNY05vHZTw68oYACnWhyr2T2aHdhDxn
b4fGtHZeKp19nbWEJnl0mIxi8HdzNqHErYbnPMYsrpzB+xGJ4rEMhAfJk0yVuqmbQ6aYjAoMH8Lz
fzLDhKVM/IgPiUI6trFxKP4nbLiboM7UwUSkWkXVk03U2qoTvv/ccefSw0dZWlrTNpuZQUUdArrR
mfcGJwJGuNZDBDntZOTDflrePltoOATdxCyQyrbzVxnEkp9Mi54I2J2S+afLpGXbRKI9uPxBNNDT
Wx635Fkxadjg5nZOLgi3NXegPpFLHV09FoMu9PU5NfuPIc8e+zbU8BxUeZlbrGYGzVkcLQa6UO0u
+V9IcZ34rRXdiDONClNM0dWEz830ulnFSAkObgylNB8sdQgRyGIuR8sK6ATbC4akIGYjbvLlRw3o
8ccwODER1Hsd2ue2CyVy0/I2D6PA24PMIx5cFN9KUShjJxdtnNyIKESsJuI1flQaHXQnDhFm/ozN
BtVFk7zHsc040F7Z0TTB16LxHrS0tAMdASYS8pjSV+N0bR4smq0bG6AHV02OwAkw1MaNC0WgQzse
mVkbjznpRzsCok7a+lVLU/6xbfmex80bgm/jaWjcZ0Ijki9nKHel25K0Sjv/zh3yz4iQFoIrMe57
5dTdFyIDCcWLtsI/bu0tejq3NJw5rOs6++0Xj0mTd1/9jHN/WPZkraOboTmvDI0Kz6aQ/k7Rolrz
3X+4adUlckiSxs2OvXzEKz7XIj0SmnzFLbZzuiC4Om347tNkwl7pOXBHkvzqMRcWxRRvFKenM0cI
7w6k1LApUQNwOh7cq+NfBZvS+9BUOZNmOpScXhlIRBDXMc6seyuSTGQR1Yq8WPe8+Lt+4F3gFOhe
PYa+zJE03N3K/vIZ/hG/i/CCytlZtxIVj23Np9pI3+YedFit2uig2/J3SYccvoRBrK1DbFjWlNEa
LcXIIaqDSzHE3g/TYr9JIpeWclBPZxXKP/kSIVoH4NRCpn/MouxrGrY7E2/XTk/K3n7vunLMt0Zo
/fFFy+oTnmhSvKPkyXGLZ6hYWuPEAR5igF29lQnaHIm1bFU1pbmtpuGqpio4EXUCJDdieDxO401g
Sdp8L8ggdx9CzMu7eYBG0cNC3CCj5KRUsbTJ+msulLGpoWNlLLh9O/YnEgeIbGy6hzhm8ZEJmwUB
TK8URP1FRdiuKkyjUEAcsg3aZ1tC/EMtRzcnR6RD2wDFq4f0d8kQpVoVGFp78OM43Ih/Q3nnIssy
48A6eqZzoaQKX+PoI+8oKjjbpkeU+rTJuFa0bgVTUbaJjLDWPXid6i69hQOjOmw6ilTnF+2VEPdx
927MubZucepl52mR9luWXd+1P8sBAEYsorXnOe4KuwTAIG941qXHwdOo1Ust03No1gEyWDTDRji6
dKus6pqsSwyjyOfZldxo7+dDcI3r+cGYGKHVqEmE6oqnbOpDpp/pLYtUewe66KUae2CXdndjdgW+
PUYqA69/3uMCewtzo7ryyqyTYEFFTi0pz0HBhzbjCcYJx057Prk9RzTgNT49oo6tFmlRjDtveUUJ
UPO9eyuxgPzLSlxCizlU68ulV+G7T/6gF0tXtid9tNtIgmLWXRr7JOfmMbQG3zja9ClX/QhfbdDJ
+2RMMZbr8Tylznit+Ak5pk+ERql1TGrjOLtTt42krd8b7xbDInrMKsYbelS/g6FKzrqiOKM5kDbs
y9K2USeESh6ITt/ZhclBsss/VS7ic5yldHCIollVJbJDjexvDfcNek1XDnhCzT+NMM1bTrwfSugH
sgtCAn4n3hN8vzAkSsy/NVzx5ku0XBF4OMqvSib0KGWKqnVyuNhpjpT5jPzctBCu43XcIf89mY5d
721TMeqp7yW5ITcXPtPWFuNB0JyEvPlU18zVkkBll4qkHdzv8hbai8a8LTH7M6nHnsxUS+f3lWP9
6ZqZtFOn7zcMPnCYVNxHckTP1ZOBefSE+YVdsLsbo+FxQHkWaxnvnHI6iCCB+RmxDctgDA4mYmDS
IS312IbokWurqcg6n+W6sSkgBxNzPaoml3mY5rgpynljwOei0j2ZIs5uEMCepOmGW+Knj9A8wMHk
I4j6ltzs1oU8VnGmjRk7DngkoAJJ3OMI3jZT5xdrKruYb6JfT4pdxRIBkDoRD4wZ8JwiTkfznJ1r
9tSjLx/zhrBvbg/UFXXDnTLrr4Km3MZ1rHYb55c+ydxdneWkaNruXS08QEVJiaOEmVmDlhBd6jo1
CRQlpBtOTH1wSCnsHXwuOLNArHT2ZzSOEqXk/OoYBYLziC5hZ6AIwNXQMAJ1vQ3jQbTeqQ35r/oo
aoLgsW0d/bq8mqUm0NQI9tI6kkcEVTkgds5AS1jPl66c3cdeL+jrlNo/IKpJ9Okl8eKndrSbY9QV
92MOxXSYMf7XbZge6bfgeMBhvuqmJn6YZeKh9M0gfnXIvDiYresw/ROTe4PGl8HNve+71kYaHdOw
3LzQObC3bWj5KzcjyrLv5M6rmICBEbd3RIKE60LmONAM+iCIHemLEVabqg+qmWYbjYdhmC6DxIda
KlpTDcJ+CoCSY8JpXOo4tu1Bx8UFypq5bVFAWp228BI6Hw35kOd45L10APoeXZJmXK/uAYjH3V0u
aweuOWw3OtH9JUOCcxnz7N4Z1XT4/iiq9xXCt3McUPDDjMPlRENLM7Hu0AAT53scZhHybuFJj3Q8
7dq8Ucu3xtvAj61VAjpwM0mXDmuUwisF3UrobXa1AVDt3JBMDg8c6r2TJckmTSZ1APv2kNrhWxaF
xV1nR/fYleTFB6dGT4mwZtt3qb6a4s5Ofw7cLI/t4D6h13kYx+kF4Jq4r8GXxa1YOiavspzz5yo3
0qtRjVvfJqRVpvppLorxsV92U/Lv8unbUihAovnUtwDbt7qK3JvbD+dQoeWexHxsKtACMSPlA2Bc
CpE02zqaLTPHhWW0Cl/K0HzURkS6lwpaGLSBy+oX5ZdcBPjVG+soctnvZisFLWwuMQhhfsgdND5d
a2ynierEtvxPZdL7xsNFnhgb9Jqk8nJXOGg8I39yzv5k3eWEzZ6d7kLcMhwwpDTEpmwqKzURofkU
5UWKH7DXVKH5hMxMqi/mnyCDax1srT7TuC0dpp6xt4uGGvMoSdI+k0rZSrpa1P99A5pCSgzfGUmx
j6nBgJl38y7q5Q5vP0hQdSuKYZ+TLY2hbVs6ldz7E8VUFaAWai0ofl0xXUrihFZy8OVu9OStbQZr
Z/tRvO1YitGBmscsovWWQf6cWjFvRFjcgpqYyB7rnyfiX+ls6ntHdVAOip4YD+oxkSV3mVP/SOhW
8P9mats7YoC5auNLBWeVefawy2eLpAusGoi5g+xqurV5ZwSMRWYTriyjHg8IX5sWO0hQet3Fw3Sm
Sm8obFz0TT1T3YJx5raoggtzZ3NPoCQ28GrER4VO+bEwcXyO8cA0CbQYxESGyYDKwCv/TBtr7xAM
c3Z8DmC55xsbN+IgRL4TSCzcctuWmeiqdlrCZbzwHi6AubcMrLhpTK5YHGK5L7JFhE2Bcq4ncKx9
Q5begHLPn6GDTplAgOTjnFfdUQHFujQENlyIvuiYbS0DeBv1sl36hNSH5Y7Nzf0hbpnqqq3hUmiV
beQCQOVcSYLCsg2wM2qfiUHFq34CGr8iIjlftPnU0WhJOVvhBdQWRk0NYXJtsS0RZOa9yNwo1hC0
ol0mXsaw1Q/aUivpJSCC+47BOfRumqM0PFT+UpGZjZYM3zna6Y0aHSTkFRFNsxcMOIUrkgSn4pUk
1k/weMxiceiEFuOV0mNsbZblpWpZ7VJlOccOATLKoax47Ez1Olvte+FQ9DAdCUV5GgVh3eEQv0cD
QZmBUNl9JEsyeRLrwUYJhujOcz/8Ep9xQFgJAYi6ZAw0OQtg+iFlEPHgouoPs0A92mEM0bNssm3l
Ti2bDakB52B5yLNGHD07xPSt33M28UM45+Y9DMv5PmBAZfdJvCeVpZAr4lrwSM8zC3lmpBe/LF96
/HsgRevs4kSkpPfeI1NFML3LA/MQ91/PmIkm6BcWVsVgBt3G58SICiqGexB2hzBgz0t79MGlj1Y5
bYLukBXNY1Qm/GWt/GMmfbqpabECtAAEm3oGnkkNCSX28vEOYzP51Wb9bEpGKHXxp4yWjD+pQtww
JZcZ50duoAbgFhxW9FBGvSLrE/yGGo9Rrq2rHUDEW35UXO5o+xZn9v0PP2s+1ZTFu0ZZHEnjmDD4
tWcbxl3fBRnsUKchqI4jR2zoUzmDZsl1mOw9a34DkZJcyrm6L2k3HmatcDsvDwHS5w2Tp5ogHE+c
vx8CM/o9NInJbCMeTgzo54PiFUrCfjzxaxyrad4kLoe6dIl1zeWbzGJwj0a2B+rk7iT5fGBNmIMN
LqVnmSCBVbd8egjHiBlPTI8p1iAskg5fGiLnc5HhP7N8vfe7+pcwxQeqEHofNPN60us3Yx0vMRzh
ZvbpfGbMsNKqadb+6DEV9zZF66idMQN4gR0tMrybTWJg20X5sFoOcb7r/kxBbhK5+CoHN9qYIWpN
d8CY3qB0Mn08u2Pr0b9j+YGk72CAbIeh2Xnudpi7T6EV9qV635A2h92pfKX5jmqkRgZQwitfKRIh
iSVBqGNc4iIAgwE+cE2IpxzBpFBbHGyL6Lgw8U865ZAvc16d2vwsYqozMZCTEbTUk90lSBGBSnww
M+NP4mxjRGDBhyIpGfuNgc/03cjNct+Z/q5xQsUagqgtc6Ka69++l1l/p2MHUnBBgI3ivraH9ybE
HStd/N3IVDjECrIsA/1rIjRY5wV9BP6nIXHfG7TjKzRvcjWT0KfQyEBxDU7tZL1zFXlbfr29l4df
mVYMQP3mI+4R77IOwJWWZyQ+kpTPTy/JXgoRjtvgWPs0zcueNyT1n92hAuvrAmeKPZ/DR3yo6+Aj
jlxcyjJ9NgLzmb4TFmkNPSNBidI1wc2Az8kuHuPtGQFZP8yIjChXwJ4s+k9vm9LTQKJ0Xy3mojZQ
sCZI7JnUwAmTJS4rAAa5XUgRUzHQNdITKfLtCmDUukGYH8YeeiUYGXHI3JEg6nObXsljOXTR2xRh
YEqwEa86n1PnaNwENPSbS127nom8XSdzDjYoeI1mAzBE9opcfV65k3sFZHbFQrIHdvMjmqqzzpHG
mkX70sjgAyT9ummNcB0GDKodkqOyDv2thRVS494VGUZnECSM6XAco6z+aRkdy8A8bIa8mRHB4J/P
rMeEMBnfBV41hiaKwyjdCvs3hjHUgBkkICYRF9anh6KIuSTMgTDfXK19t927rv2iSk6Z1Xm2Mxd7
nsMOvwDcE7VvJvnoeQgr6lIejQ4lFTyC1QwzGORPCzOMzrOtUdhzznmu/APEjZ+jNeLXaelUh817
V1uoihDBE6oeb2uFXs20i+fWiN/8Qr6RDfmuKnEjWYwQbtopIV54JGxMVIVXbApgFNQlgA6MH0RQ
/VnUKFbxGRStuRuGYC1FcjcBnDy0SNKd0QU4q5Ntrf0728/rg6jN0zgkn0Xu/NQl5qA8EReD8NNq
8J8wxKJIKYc3RDMHBsavfTI95fBpQzz/Yc55KpABJVUD1yNMX8IRmMigMPrZy+zUhyok3sc2FBut
8SePlJ2qis3VuDjrKLbfNHnxABisU5OHL2UNEsrEL2LNmrhotK4pgvfdODfvTM9vqh73eR5hJgwR
5SWBR1gAB1l3kadHmC40QCQG2GhMmz9K1j+naNj7DRXBZJlvAR0WtGXm3B6gSsWHhGWxSNGOpOSZ
tzNspBIyjxv9CVoiPoUFir8b0UGNjAkyoS9Ok+48D1RN4oZXbG7JmhSsvdXCTYlTlaBpyV9ypcO1
SpmezIW+TB5VTuTYJFqJh0rY5EYyuM8z+xAK8Gd1grgOiYa7jRL8JBlGI8SE8qP1x0Oj7XFTF+qh
BAgX1RlzFxpk2/iW+O10KGX2XMF2ovJHSRg1E28ECGXseB4d9SAH2RCoQe0ND71DSd9523r1zyD1
6KStSR+QQcDcgtB7hCUUf8FjWCIqLTqszyUgEypKqjOCiCqJ8i+xWUWN6WsYiQnxux0kvH5TRrrc
h0256TNkd33I0JomAefSaDvWInjEkrsdW6KZyj4vLm68YOnm+lkX7BJj+qUnYzy5mo3fTPEG4qvF
Ss+LkUQtf2jxkMQK20rP2kwMwQ4h7FaW5ZPthM2jNjN6IardhilDc6P62XpXszaGN4uLp/DoN2I3
/Opgz4mBTkXnLEeKr77hTmjAwDpJzQqMjkUzFAb62bDi7rXVNCuz8VFNOt3ZSeznwopu0MJ4Q2gN
gk7zLrGpw50lp2LDCzPCGDbH+vg9r7Qs61XoFBMdM2wGBrYFctRvLdI2YusLqDtT6HpaRsIrWq9z
SDmePw8m2ulBhS/Su4bSfaddF2/LmdcysTn9zwQVWFP+MBLYyaqLP362YE4LGomUrXrmis8rhDwm
S6zl3iNhbjqyMdkpPvOG94l+2X1e5Q2FfiXAGW97nwMX/YgXM+KAL8r4tSbbA2Glegxj+4ZzBnG3
D4/FGx4YR77nqpjgxIMGa5LffULDMZy4WFs8CU33NUcr1UBkMrQ5bz2moARLECGXorCWffkLKRI3
xWg9CkJc6l4ekxmHE+0y96SXh+9nM4ofHJ3GO7GQ3jZYHI1isVty5lWnmkBXAtWWp4AAefr3n76f
hd8uyO8HTmGjXHQdAg5ovMBAv59Vg/XvZ9+f+8eH/+1L/n7u+4vRWFSnv9/2j8+R/gNDZ64IhJ8J
eUT4+p8PWWL/54ff//r9ufx//8Pfr8sztTiGlx9Tfj/9+09/f/Z/+9w//vt/fMn/88d+/3r/8T1/
f3EReOm/f7+//+O/PvmP//Lv9/z9Y//PL/nXT/j+wv/za/7x9//9qd//EGakIBep/o097WuMxng7
edl2QBJ6UOXINLCE/04KyFo46i0sVL3rpkmtW9u3N5O5/b7Evh88BZyAnDuxmcrf9MTGQ1vqw+DU
w6ktfnJ71dgzQa3YeTSe4g7vcWM122Z0Xgsq1FOlU2c3dMYNIseXDOd0p2sOSd1M12hkHr4mWhCU
oKpY/CI4fpmsT38fsoK46zlMMRyYOTl6Kjto2jOcdmuEt5BPuqjYF06xC03oLeAPY45Ywb2y8ydj
dKadNyj2mrLy951S7r74MbqBe/BSc5P2drFHu3/XZ11zGob8McKNDoIDlZ272NjNqqwOWQkoYLR+
sAWUu0oYSD5J4tw632udvzRTQYCokoEGRsyTi/XoSB+IwhU3u7E8eGncMaT0Szq0cXuK58fESB1A
bujzzI/vm2f2vH/foHCa6LmYBr4lBVyKowLex3mxQqLsICTr+6ljQTHwcEGHXfsrkzEW4cBENZhG
bEPC7skywuY4kVbEOP+VcTDNzhzZBTiWSFJihRJNmQmlfiiBuYzvmdMiccrFLq48tcroXpFrmjbG
64wxZE2z/tp1sLdaiTuiF3u4Nrx7XblQmTjKAmdhS+wvpTUQV7pcKTbhK8YsfjYoa5Yq5JJRy20t
g9RfdTd0Xbfvi7bE2HPMzfgQE220arPZvQxnX2ZYQqKE+qg8DwBXT/ly9AtArmxQATM2sajP2IOr
EqkqoDDGp+n43JY12kHDHtZEUtxZ73Gf/PTwISPPDz+DpFgXLpnXbOhMv2Iv3Eg7LVFa9g9cjP3G
BZebq8G7uFb3moyLyZM+9TF0xj8jbipeHOImFXtwIU6xJygejPRX0bsv1ig+aPl+4GOh6GbSkA8t
zXhoogTSN6y4cGcYMGTrpEUxpC3r6pBdYvnZQZr9zbemt9kff6dm/SbAeoqezXU5loAIfW2gdNsF
AdduiKiz6t/yUlxEXt3Xc/NM3925ADG4S7p+g+pKbEqb6b4pKlRKaIoByAAZoXEljvpcVEm69XGr
risyeoQXMeCsvE97AM7Vh5TGVHDnoNqh6prAA4zMprwhPA15To2VTPXWCaP7GFDmqqkpvYT95htx
scmRhKwNZ0TD3T9SWGBVseXRzO2XwSDH1NDV1cMX2aTBV0zzMZfFtJL4o7YZsZezgA6L3BJ8S+k9
KfIc9tJmVRmMbeGXj2r4H/bOY0luLd3O79Jj4QgbGxtGob6DSm/L2wmiyCrCe49n00wvpg/Jc/s0
yQ5etcaKYGRUmiKyMoFt/n+tb7F27Vq8TrTgt7jdcHN6zUqr5LsGXI+K250VVdei74L76JMgnWdD
i3ADdvW9Y4I69WK0NJjWYpYAnfOoxrDhy3c/cwnlqnxEzLOPdfGcG6x/cZ28g2MlAaHsXiOdy9tC
8AnuAVG6ixmQGBjE+JC/bBBJVJnOEcuWuT9krSywFQvd8Z/GxtBXtR5saoUyFiSRxeoxWBt1TRMt
4Q37nrmnkHOMm/xDstoIqPAqc2mwFsEzs290RZWyZXDG+LpRBd84NtUJ2vwiJCwu70IAbv6NFTeA
ZsaDX3xNGYBInxsJPW36fTqgcvfD4UyM8GwPAg1MHWNpVkNAkXwIKZhIkhfAhI3TKSpYUdugioqB
d+LLfJHgAoGKEr+OfCWLBLmFI/SzKNxjQVJyTtbJ6LJD4aLwN4ZWo/mMr2trtBbscc6uyjQgCp25
8BDd0aHpabt0X3THTHais5/jMbgNgnfLCq8pwJBsjEULCnJPwo8IMuA6wy5vzZ0XGreRF0gWDs51
kpE2EFTmYqiLa1Zbexf/Nlvt7LEch7cBDi66bnMfI8KHrEVkoQiffc1bmA0FYL2uz00VrXK9+VoF
dE4aThBWfYCka5FAm3GaoxyH57pMrX3jgjOhx5sATKTyCr4Iy2ZqvE+Tl21T1IFXxuz+NhPxqZPq
u2S9Pd3mqfs6zcvdjq38khiioxug4EiAsOrOsTI+PNN9LkDZXRt6cYoRj1zpgdi4pMXxlScL7Cdb
WKjxbhqDpyYEmDUUr47CddWTy8XMka4nFb+ha9QA/YwnRuy0ZcGKKenQuvKVrOhpAeq27l4LnyBC
pnEkSP7X1gAxx+7quQ0tBCGbriHWwISifeVkE12d8xgjIQbTx6Ro3thB817P9fRqTL/SSvni5PKb
bhXYd+f6ZRDbewyQ2yCznstufHJrdbRmZXVRYxzIjeLrNBGAU+EbwKOwFXnWrruxhMSRiKvEmofL
nMCFjMpB5IeEW1h2iv9hWiGAYJNXZrcDgQrozA+pks+Wh1BPmCWd/PJZ5A0ZE3oJ0sbzDsp5aiPz
QY5mAHSwvVM0Y4FnWx+uOcOCMfC6fczuRUTv4EXTLR09ev76iTyj5VCiyBaTKfE/sjgg1hc5yDGu
uZiYNm/Dyj1s667IbgOHPVYzUDHuJro3WUKSyRRd48D1MTPYe9n558aJN34bLpuCrn7lgkW1xutU
DwiDKM0QGc+3OAjweXHKDZkHQWEOKqJMRlw4ACSVJbPM6s5XjQE8jm2JUQX7Ep0w1upkU9UeWNYW
qiPmepiRvX1l+vZnHhAIYWBVGcNq3NTl1zpkc8Rkec4dO8EDHKyDdHjEgA9uNQHREXnf2sFUW9qT
27IKD2bnfIMq62xb0e0qL1iP9IPoF12q0TL9/zmzn5e02oex+Pz7377mbdZU490nWuqMrNjLU3Nw
rDB+mzR7+MzCH4JmL6//HjVrij8c17JthlQYVq6pSHr9HjUr5R+uICJNd5TuSKCuJIP9GTWr/tCl
NA2dp1zdwmfzT0mz5h+2Ydo2KbSuMAwpTPW3fyNpVsxpbH8FzdrSVKZjGBbICI5iWnMS7j+ntWkN
TSons7+4XjaI4jlKnAQxtjWaKrmlLJgn90qzVbPraGdjWLanmgsNgB5x6lppTB4WU/JhHW/jV8rM
9r+PR1O/vDlqXJbtGkT1SkXT5cc3J8izD6Q3fuio6IelM1Zuh9nSJnzLCxKKQL8/miF+St2FCGlZ
BnQR3bX4JAz3pw+DteFgpBO+XDFzP1EERDHJ3V0Uv9g0NJjsCY/EPZeZ79ocj0OBiVLAclB62j6R
WM/CgcLk9IjenMpzHbaFR+uy8B0K9xVfBfgxHd0COmk8VoExL3vGsSsg2uGyZ9AwRwUNvCjokAxu
abrsRHTfntWlyUjOdOmOu5b/jN5frI95921UWS2PruZFgKm6tnYIVbXlUCxI26KyN47ENrwY6Uhj
2jSdUSLLc8Pn0ZEw5Mbat9J93k/vTq6tCRuGJhmk1NIxw1e7uDDacdl1rp1uy64gKSBzk3JcYJOm
1LNQBDGcRq+eQwZlB+nHi+OC6S3GE4Yx37F6A61JgElVu+lS08Pz37HWxDPi1F330hGz3pbveqhl
tfu1RiXCSiiqXUr0i7ARJsUpEYq+/aJj7qkM6kcRGoUFzvvIpgMWjfZN71sFgOg+bdUichHSEpbQ
DYSzpkAzD0GgShfzq59G2yqxUeoMadGUN6LIph7MSk2e3qrsbGKOSmKO1XNa5KFpbqDtUnZpwRaW
FkLDciLsCGlVBYQPzY/d7PRwJFGL6pxJiWvg09mPTku7iFoa0scmn9gZgr+37I2CizDc131QNG9Z
zVGwO2WGzFdtamYfphfzH0C5NLasqHIyOk1dg+00BveS7NZsVXmVwKLPvsum3D20bZ2d287N8nYN
rBsGHWWtasAMa7jB6G8Cy7ei20FoYvSOuFTU+NJkVsckFHTjmzvve3F8slPO6W/ZNH8Jm9W0Or5W
dQaJgyQkpo6eGq4kHLFP+71poSI7laqQ9smg0JstMs5Ld22pbHYkjhFSHUYObDlR3Rb9ddVJ+mcN
PTFx1ZqDbl3jlkJ6Y3VF3q31jt7YKq6yHpnNUFJyDJ2yRYrqa1aCat2sgSQlaEDtW1OysVvVtpI1
vHF6rez7vdlKOkov2VYRPqqbNlFwcorG5nIxDMwBIHHTeOQ1XApbXdUWGE4LjNeTJP0kxrwoaB8h
SOP/yV3h5PT2tMkr79xBms5mIiWDqBNS2ouv8AC48Bl/i+kEIDn2jpCngOKGaqS7RwxkHp6MSjQ9
jZgRZ5I14EfdxoJ4PzKpmgRlbeiO36wSO8fZMHTGAWSGxrijxQ96mtJLS2BnaCE/bCkTsIyKWyQS
tzLBJXAg4rdOv3ZNM+d2EAcg/XcfjbEpF6PnGK9FO3b2nK9RRTjVkohtfy7mPhKQcCNCsRjRQGzr
rzFJmCYwcmB0tXM24kKnwcmiKGzWpoj86TqsYlEBMZyDDFit0+sETK4DmcHG4N11rmMDjUtLXU3a
ZwSKN21Wk8eF/Pr7Adf6YXh3vg+3tiHI+5CAFI15+P/6fhdmfs2c+99cPRtAtxIFrUpbp9JgZkw9
dN5h6IRuB3QtdO5/f8Q5TPOv2e77EaVgahXodYQyxY9HHAHQEuTFbp5Q8dpfkqHwhhUPwsk4klxt
20b7VUsbCuW/PyzT9a+HlaYubV25wjZ/mle6vKNgpjhsOYGeF6Nl32GPMe5+f5R/9XFKZVrKcHWD
wvxPSaJ+HbMzNZBSOFDoqZRhL0SD9Unb1CaGj1rF7w/34+TMZ+kIpmTDsYXShc5Q/ONnKRKnSSYo
FjQKJIrJCBhkD5hx2xuAdH5/qF8+Pw5lskaxDNfgS/v586t0UTct5+9VQ2cCwpTxYZeQr35/kJ+D
WOe/hx2cxVLDZtlh//TxDbxvUGPa3MWAWzLkkIKzyX9WA0j9uLsVrXgqR/P4+4P+ckI6gj9JmDbn
v2tL8dNBMzPGuzH3mrxquE7JXlzodBpBGRR3xLaQIEiJa/f7Q/6L741DOvP60rLNX7433+7DvEz4
OwmJaJ/YBjGOeFKz4ESPUPL+Hw5mCda/uikMrrsfTxIXOBkKPb65aGjQkwyFeNCsUN/74J02vz/U
vzhJXKkjysCQxWCi/zSaxIR+APpA2dD2FDGcCOmc5aX/9kFYNUpp2TpSRlh7Px2kdCiHeugL6W4H
8qmQvX7qbeRnv/9Tfj0rcBdiZVU6wPn5vPjxU/M0+odmipaT9N+VRHDf0m2pDYh28QjmLdAefn+8
X08Jg9PBsE2D2dViZ/Hj8bDtNlMRuIhhi/5VyfbVUNVTVmf/xXj/6/oa16Qp+eBYZRtA7eYR7J8G
/KZg7tUBLl4ZpamtO9bwLZGNCnhpQWJufUUNnnqCwmOD8MTs2zet6pFWkO7iuA9uObAIDIBzQ1Fl
u3v6/Wdg6Bz8h7kBGpVp8wZhyIhfr3+FsK4pyEy50lEHUG/H/t+5C5lkj6EPpTbrFyOBOT3BHNFw
PVU3pfMNWfzSxm1lyApdIITYlljzMSMwssd07kS3v3+L/+prwi7F5UT5i3f702mB2rzsDKQGmHAr
WR1BN5iEP1W88VWT1Ii1//3DWSzSOJZpMur8dK7XLdksREmE2M8SJ4JXIxy2X8NInSxlcSL+i3Hp
1+vXkJYjEcixNjOYK388OfzIoILmcGnRqwWKwHku83/36nWFoidtMxaRBPDLPKJ7TViDkET6WFpy
AX/nrorjL7//1MQvf8d8HuGKk9J12Pr/fDH5uk63fWAabvvoS173514CHEucpZ94KCTMBXgG0Eig
lXRYCIX+ZLntMcq6vR6E36/r//51+B/+Z37z/eytL9v/r3kxVqEfND/d/Y+HPOXf/5x/5x+v+fE3
/mPzmZ/f08/65xf98Dv8v38ed/nevP9wZ3UplNy2n3PtpG6T5j8LEvMr/2+f/LPc8l9UYjCY/tPX
Mf//f/7e/Af8/W/3//t/fbx/q8L4h3LM5Ze+l2Ok84dObUXaDoYSZN6G8Z/lGGH9YSqlhEMNFk/R
nNP+ZzVGM4w/hDFXBLBsGnONhK+8ztsm+PvfNNP6g7GCxZZOBUcywxn/TjnGls7PFznVHRZxgvOf
NaqS1k9XHax35WCCNK5CYmT2xJdvssTD+ZCG/np0q/vcj5vr3G9AALhXvTZcm06QPQx9lR8Ixm2X
eWmMby2PW305bIWHBkfXWnEz6QP05th6u9zrwW5tzaSjAZIl2rYs4s82sHDjkZmDUsFHN0TBAcFa
4NNc65sdFlD9vnFApo2IpRgG56cRXS888Dq1L+zXLtfCRUqs2XkgXWJhwry70qtMPmooEzVoPwdH
Fg+hqQf3+PWC5dDl+UYQmXCf6UK7Ll328JX30mh90p3jfKwgIwY4Xpzcf4gRlKLpJZCwGB3tvjVM
zEBmrxNDhCysp3r+7gw2Tv8YXBGg7ymw7nQ/Utetq8JlRD4LccJjdkO8QEaSGL22JCECO5vGfdU9
pxIImFWN/QFkfn9A9k5zD5li06r4mPt9fMzwCCPJJ3BwgpEWL42Rppqa8Xm1ph5Iv3lGoBecgdWo
B/xS6KDRDu0qrbIenGb41rF5OlHpSx+zKaY6o3t3TpVltNKmo1cqda6qFzgW9TUd1/paH+meM6DL
dYfVZSlaNecC9v2dPRYrtHb2psoSk6Zp526dHKMyeUQOwHNBTy6drBerjABrl7nawgB6d4exPNjz
TW/5xYUYWlIg8dXKEt19oJuntB28+8uNYyDGLorhjMUcI69ZQ/7tkhutr8w7r23C676OPgpSKmay
MafcHB9cFhRmUPtXvhluQRAHmy7wnFdMdtAggMzayIE7PwbASv2OVlUQ9hupUVZoc/caSHF8bYeN
Cx9CC6HbZMNTketo6fI7srPbfuzuKtMK7uN2DoAJEKnW3XkqUvbNVh29IImiIFQiEvWN8ikUiN7t
QTeR3nE3lRzfYrBGcR+eRJXRYDb4+HAoc1OTvrjVCN7RtoXow9usmmo+BWvDOx6fW79OD4YPmMuQ
7TtcD2ODkQqO9nwzkqF7GNMgO+gV6H1/opQ3jw0rVyXkfgitC1Z2L71F23foj/66j6O9YG0QV3vV
t/dgtqqby81QqkVo9zFQoLS6QfPl14l1qjTL2RIkezd6BkSxf9wEqukPReyDU59/ujzx12NtEbV7
zflsuzTcJX2wDVlUAfXjpigRcYwoQtbKq6WxTFBOJxE4hCjDZWoGqXlTaYI1jqcBnqDm3ZLNQN4K
uwLHzG/zsNRu0vlGJUN6U3n7yyMdcvKbqBbaDU2YXZ2SbMeAnF2pKC6PdS0f6dQMG/x3BSsWHrrc
lHrz50+chcnGnqrXyYlGutpgENd2DEKr9QfgCZdrkDJUPq7BT74BBo8Zt/qIfgxCCBu78tmL2vQc
2dGfP6mEhvgwYGaHcaZIapyfduablkjTdVbkdJDnu0njSVISp2QRmbIgbUrRNXEBFpAErRHWhltQ
nszyPh+oUFBivGVlHPCtTeU6aQtzqY8I7xaNjzLjH88O/3h2zDVnn6f5h0VbHEWa5p6McNeH7m2i
OS+usrIVGLscWb3n48FIDH60qeNiMstWul1xd5geptCxD02UH0uRBOfSIh7AiDPGdbvfRCpwvpj+
eECNLV7zwi1ZGPb+A5+WWCMEsPYtyXhn8hvsRSneelZfxClNTrIO2M/DIRjKjZV39bZpKJ55Cu+H
EKVLZSpy0psSFT0OUevMTsdfkuk7e1KkZ2GBr6JD4k0NfeR+EhButI3rogy06+4hrFT3oFxj52tF
fHN5qCA34cqXZkCUaxxuIYi4IJHc8NQi0DtpJMovdLc2QK9w968nnLgU29zrzh7gwkOEv+ggqE8j
9v7rxzSfUKHNBXUzKerrKMiNXevYzw6Y8CVCbnlGkHjGv5jdIIBvH6WKCXCIYVigCcEMRm4jH6tC
zJLXr1nnLvt0IixQ19KFkPVM+C1DWMXKAo5RNO+w6fKRUIUQY1coQJ4H9niTRhZ3+8ZAdWXoeJUD
HU+dBqvdSjpv33SNDT8qMr29WSaCdKn5R0K77uzeqreFnxknOkDiFAx+uM+FQUpKk47Ly2MW5ctT
7pndilEzXHx/bH5xnBGkZrtMSlGvpXCFApOYUQHEMNAMetIqyI81jUCTaZt0pnzN8N7cdSjK70Ja
UevGgiOOz0owU2nBt77PsLvMz8Ll6Raj8Polyt43WyTWgx51EyGyhMtGSj1cHhKxzikaxpsEzQjS
AmYusOD1NRnJ2VrKBk/I/JhDg5k5vbXXykZ0itlQv+9dNW4sN053oMJIstWI56ORcIpjttLCLpNb
My3KqyCBCX25e7mBSBAvWlAfgA14STil+wCf77FLq6diSNRLKrJuHRZFi3mCu5OfndJRxPe+pVNk
9pMzqKcPKpHJi28ySaC6Emst6JKXKE5nIGXQXIdt3T/oHaEu8+MiLWkOZDEV9vm33K7q0f+bzYGY
3jmBNdTONTrpISrKp9GTEWeZBu/T7sIX19UppifwK9zGDV8a0b1Oht0iDkqGexFrVKircY+5F5SH
I8slnBfj3BB+sKf6lG9yp3Ewy6OyoY/QfbTGnr0MkExnwkqo1S7ZhASyjgVjD5GNI2Gmhra5LKvI
l3HPPc8OMg/uVWmJpe8rtQxVgasIdg4O99l8i1TkapCUoB1Sjw++yyTKW253oz94D1bY3BCorb9b
OsJWYAj5GQCgc0bAHSyc+Ym4aB9cv8dVmeFekSyDVvgQsC1atftQEf7DJvtNZbp8TPhQVkIN9ZqI
ZuMxjTsNZQi5ZJd14V93jXmZeHnx5Vn6LupuJg1lpQYZiGLCDTIHbwsGINp6XuXfEYkMB6ituw+T
MzWtEtJEhLOhwlEs4QR4h6iR/l0L7YHIOVG8j0lLHkGj4AB4ldwh7zkSHpgsQ2dSL5pn3bSiib8N
siLQJUy+1BLWfgir7q7CObph51ujckRVaXl78g6bneXJfm/gstzLVgyIfNPmYOFr3EIe74/Y9U3U
9+50gkZFemeRqLMh7WSdp9OzZ2vzAsgIgTSgWYETpd6LPrqbwFYuRYldt9ZGfN8tfkbQPlghdfTz
mBQAilH92Ye+Gg60bYxNzoo30h0yeQLVHboCMAcCifCOFXw8GnRyyrreN2kjn3SDWJCWsFpC7zGb
4XjkchhfqIWKpZ5ggJd+Nb6kExmMyjEf4dkvwrQpVgxF6tUpnrB8pu/YIbIVlmJCPuUtnZ7pStCU
+WpM6cpOe/+tzCGSj+mAjSSNYsKwhL9k1DKvPCOftrk19YfWyxD9DGVzYrGIZUmCUC4B42XpUO/S
dvpSFAGnptfmj8WIccTWfO0Tf1zcGSVY3vxNyI8p0rt7/qPuvnB8yOJNMG4vd0dg1YeAuHQuSl4S
khSROGQ19TZRUoG7s1oOEBuYyKRK7FPsVOroJMm3WEckAxmju+WM6FbYfu3r2OQkla5dnN20qGEc
JTaYgaTbwmXqDuQtqTWZo/SgKvtaRFV7vtxM8096zOXEiUiz3BrfpN4Vn0QyQKgSZKz6fQiHJ6w+
GAY/RzLAn/2moyHURvUdKgH07b4YT3ZXxzunY+zJIsRxTuNrOy5/+4DCcSLLr7XPBrZn/AZTepcX
xDzouLkeXR/IKAAu/40yHwRut/3Ax7wxaZbRQqRNHeEMb5HMWp4uPkJNPidWW+xqyejAbA3b2x11
SF1+dJB9jlo0iYonV+hPNS3Jj9oLTl0U5i9IKdMVoKLu2JFLcQo6SnYOY9gr/pNdZRK9WRrRF+wi
9WOne8M6mOpub8zBpHVXdnALKO1EZpe/4ZoPWHpKFxBjR6JJqD7yIcjfjISmLsMV4V+d1d+LSt7G
mpu/dYalL/VKGXtGaP2x9vvt5XHsM1iT3f6jDxjsQPh4jz2d2TyS8btyiwI+W+gy9BHmkQj/4/vj
NaTokF7K2YzM4DrpTZt8riR5NwCXj70d3PV2tg1qyd7Pi97MKjOemjwFUlJ0KZQxSzxVU6Nvmrwq
V5dnUTC6S1NjKLo8C++XVbOlGYfL3UBXDyRaaNeXe9acxKbbwW0iqmOHKGXLwkoeqqJJOU1Te59g
SdsHlgLmEQUOTEmR7EplmAe4h/WWCpNxbIl13pT0Fk45oO81bS3jXD/BzsfOQtjGoUe2nV91ZVUu
VJIJHI9RfkchQydrHORfCcXr2AZgkkC7sh/xWn09jCJ7rEb/a1/b/Yf0Yqy0Q/mau9LEsZqlJ29w
m+Po2elqbhe+aCI6jbRZl5XtJMfBTTsMzDV7BL8xDr7fmEtbRgkX9XUPfeDNjEu58kY/I/Esde+G
Qn5enjddhM+tNYZ3ViBYtIKPQp6trYJIbw+kRRsHio32Wrc7cVt2Jj4iS3kvit205+R4sysQbzkj
fTWFz1Y8TS+B1OGNdqq6DYwc1aZXtocQ1/0h5wtdGIX/XGmqOg+9E20sP+lPaVzLTaM34mgSyre1
u9I+5JEe7FCYh5DCauTctgnfN2cABkE27TQzyw4O3DJs4IV/RCCbw0chHDSV+LdyLBz3klrfhjBs
8/vdy2P1aCxJA6mBIKnk3rGDHnAGKn3/PVOudx/a2XQmFvOmkk32IF09fQBjv6ZH6ty0hGg8yInA
n9FZUNz0rmEAlhuEEAKWQmdAHkpiaJCdOrc1Yzci9fGeog+5gIUfv6IkwBDtlZ9pDwvCzsHNFVBr
ReVZH1maQtEvxUtYuyxxawxHpmt0qxKZ4lVs9vYmyzttow/siVWRq33ojCUOoy48I47xVjiirFuv
xwmmCvdMDh87QDso6qXD9ron94x8FNsll4O8bbmZCsa0rHFchn101oPUrqMp6B+ES4bw/HAb+2rv
wXjzB2ZtqyFSuHD1V1Wb1Z0WSec49izcGzOI3+q7IsxT/FTuRhheHW2C0Oi27PNu3cFBjjNa7QN1
4GljTFNAxj0f6/Fy45vJTW8BrOXLDYg5wEWud3F33UjVXhvzT5bhBRtLgrG/PPbXE4ynmBFGHyfF
/OK/nigrF1dEg7dMlxqJjqZ/Q38ovcvIQVmOvLH15e7lZizGaythSM1zP7szXKpmgTIQGOeM6PND
sWBF1UMWn1zmh7oc7pLMgA7FFhYtjqftL49lWtOeU03uLvfaMBzvYN2S3g1ofnX5hctNHqUHrTfj
8+WeZuBZo398QJLmHWtSaSr3OIWT9/0mKyNyYIpE0lXA+HCoayzOSYJ5bNLtpQJp5Fqy2SVZ9Akk
kLST2HNIiiuQRTYmATLG0OzVoLtLYmkw082eEcKwtCvGUnORuToiBE3jQvYeYt3FfZ9hku18ZDVY
1iiCzzcGFURQ3ZcfmwZwWp6QNTmnxMEXyPbCJwB44pO5ulC3uzSdvR7O1nUNueuIsWuItiCePk5m
Gmt0ZVlxigLTFHu3GVaT4T8FuisOOe+SrQSwwBDdL5rpCP2y9eHlfbbt4RDAYLJBe+SoA8yYxYSu
2sWoYMCFIWmieb1uo4IACUWRacTfgszzStP7F0MnOh6hjy4JV1El7aGu74gDFTWuMUK7SnRA7L0A
QjPEAFih3KYjQ80n76mi4nHCwxvkKy+33x3OykYzCTpz6mtyd3TIqSmsgDWm55PZtbdNk+Ukd5Hg
TGDooYQicmjUrcoztQXbuvFc/ORe4ZnACB15rFNUM6Z+HgyKwAL6QVUykWu0F2GND6y/yCzCR3OY
2ELP+bPe1XCS0yQPmW1o+yG8r8syINopWxhsKA5JXXwhEjxa21q95FK1t0ONa1Qm4JkGNzqYM+6X
vGgAcbZKNuynziKmqDdZY49BvSV0o7i9nC1cS/hGnSx6zqOMsI4poPzjIGFZ2F3eI/EP1N6u+TMd
yrBXusputNn/9v1mTgYE9YtldETQkQ8gasmnGOQY74Y4xu00c1H8uW5SExULgvMlIHO0xP0Q4vpb
Tlpb7xEG4//Uh5J4E8tfl658UXo77k3H/kKdvl70CBydBHN0bCGgF++1gSFJDCECK+2b7vnEC2ve
hmpFsrMcaoDj1He3sgCbFLbGcWxPguL4ajT7xz6i2hNUIMsM+NBlM6E2SpxbypD+FqnvUQ34umWB
70/UVXdl5RN2BzAFnMbOSA3qchOKSa3JUP5KaWdFvAnVv3Flmma5Ij9iogQeWOuOeDiKTtupc2YX
7lmFhrsgSJSrGqYfbLxrgjzYRHWRvK9qJBsSRAwnQMyH17NtShx92+gtZC0zfKkU9T/BErEFerOY
IhMfe4OWDF5WenAN8lajMVjHdlTciryDi++hjgeGznpQrF1QFajeQxI3xhEj/hQeTZicdH4HYCcW
cyhxrPGUlgubHSuqNfAG1I4XsRd+IUZJbDNAFmwZQx8gwkDPLLACqjtU2acxXirQW0f4lRiI/XLt
GWNzrQ8h6N76m6vqe4SJzsopjVfTicOlJ6KYc9XOl3qZvCiyjdY2AE1iapdsGqLVNDDjZXk5rMGL
ATZgUls0ltxYlIIh/3SEnLjOydamU+/0MbWm9l6mbbS3s7o6ZXyxQPuvhFO5y46ckrLBB5blo3vI
5A0iQG/vhC+eA5OjKjCOemWHJQYz2uUGz+82juJm3YQx24wuPnj4X7N+upq6UVv3GIVWQ+f1izTz
j4Xe93uJae4IDXHlhOVDWiNPrDQmC5BcsBwLjYr88FwG/MEDe0x8qnPoA9UHZaF+V+60poFiXAvR
fINcvBNFQrgbRuytpBeJ4pDFrRWxPMwIPIY1r57twYVOXdyJHtoDtVl5KDT/VTZU31s0xvcpMtdl
bo+bKU+d54BUaR1jfDQconqIbxxUX1dpND0ELHhIk3t3yZRF31Dajxb24qZWYpNbQi7WJd3+p5B1
1JVhl98QRwC5ShN9qSKrWsmm4qSXT47UhmVYh3RWZ92bCOV+TGt5pRznswc+tO0qgrc6neJO20C5
yctTEt2VAUknpuVPayA5/srRoxpc0I4KYkodrzhNrX0jCOFI7aTaZH27jXVOjiSRL2an29tcWruq
b8D51174UcGUhO9pvhOdiAwASSzey4m0III2OEXY6eQhFAjYb+FQ2jv2W9V1BemuyFIYJZK1FEJR
b8nOYAnD+dDC+lnkOioqzZe3Sa5GApUMZxmWznOP8Ai5jpktWj3aKyoJ5DdaK1s2p8JFb1z1H5Wy
IKqZ071by32MNQRcfbUx0gHXU8xc1UU3cYDhu81qLhK/eyjNfqOR4MK86C1kzkZImkglgXAy91Ns
TER+13TeQuCEcNnVr4rIaHf5gOUPnWpEk89yjjgoT61SX2vq/Q5b5WWdpXfKEcWqREy3nuoEMEMf
LZqqt15NIjHMeKifQhdrTlg4j3oHK8N3q/IFbNAnALAt4Z8YYjJgcw3w1zXBmVhP84zx5aCsor1n
RrsK5v81h+JEwdiiMpoDO+yTV+ZoVBoGTJbaEytkqstuuC+JbdzQ8fzSx05+FRBTdFswIeiJDUHP
8KeNjOpkF041dtnWII7DAiAQ0exxvfLecpp3UHI6tqcpXzbofLOQfHIqOCuBHXCf67QXNGWTbhmi
hx3M3mLszO01IFfCLCQoTMwp5TVKOaw/8ZPmRm+4I7Gg6rBtpQvFkbqCx2XCchz7iijbfe87K8vN
o1VXD8N6oDAfJ2YCxF+ddJnYS70H85QLML+tqDa9PtOG8UpF4XByzKrdUvcySPp47mVLCdig9gzr
yroqpEcIoI8RzA966CkOMdhlCZuggK2g6AEtMZpRsiiTV0mpc1MQnsyah/1hdtWUr7HruqvYdHHL
wGi40sLq1XLdaxtNwrIs/ceuzACvNhprC++bhZ9uQTjbi4yDY2jx7akO7CooEHYPfDgMD1sjsOZ6
crgPsnVv99NOauOOs3+PThJkofvkUH9a5C3SaJPEDNIH7HBj9sUTdGPrCsVVu+zPbhtUOwt0nJnH
xq6CYYkIll6DqScLU9bHorBf2LbWW7UdBkW9ikEGluKAk7Ca/g9J57UcqbIF0S8iAgr/2tC+W2p5
80LIDRTeFe7r7+Lcl4mYE3M0mhZmV+7MlTs/9sg4R38FJ3jYMMxkeboF2TgG0+C3YQpSrlOut69q
ls7AqNq+g43pL1tXjjE/tZJ0XR1DIyjqRxdCBBZZ4xgx6TQ6XKdOselNNYt70DGf5DB/I3R0OzeC
B51pznGu0j0iILNUTl8nsFv4Kkm9FpUVh2mANTAPYmumVPbAxTpajCTB0rHLl2MH0iKm56PT71F+
00Olp5dmUeJMrzEL9xaXelllG87wFHtUkKQa9tSIMOl2HL8zwJokR+Mh7E0fvhb8ktiDPqbb+Z3h
shBKJUG22D5a432Kb/docIdGyMb7rKteGnbfd5H0ILrprRc0bnvWwFxQ2p3YYe1G1qX23QaHunWr
TB1yL+R1BaGMg59zioBfRWNWP0jDv/R18VZKVd3lbZtSlmJdF4zaLHdbvmqlv9dSIzJJZRe26Oge
YleA/zK59Hy+12yKn5Xi48kraxvrFOnMJVvFtVSaFoKN1wnvXHVsOqwuAlb/4to6zmuIZqAp8nQv
ZyoWFieOtlMk6DocohsA6z3CtX9sfG7ZiKeT96EVlXVWelcEXPV4R8sPOh7Ekd+gHsZbp7K9fSmX
msvX+BhX6mm+nn7hfDIGOGwTTHWMfbt4ApBfnlVHXYAH3Og+TZtdLGznsUc02BhNZobkrif6Mz0/
nDRo1BHHVTcTJ7Bhxfm/X7ryR2nc5ZRAQ/uyPf6wLK6jdF6adKGhiSMxLu1wUQ0wuVS89/1Uh1kO
UkRq9Tu+rQUYl0ukP9PkHTtzdyvb+F20PNWpCPI2WtFBKFIEvZ0xFSfsqsdGgUHO6YjyIOfc1YO6
gDL3mJbKLRd8fdYa48MYiCOkKUtlVbGjsvq1kCri7SYgiJ+au8Gut8Ru6SRz4WTal3ZBlyoQ96nZ
AH/II1Q/ODx6NFotznJ+Fiy1tFwVhyLtWJQ9GQbUvzymWnkRTnnjAqlnEycLNe7hwn8K3M45a5HK
6DjKFJsFIHSNH4dEIhfOSN7PpH0TrgN+WA+PEhfftbchoywlUH9iuWTn1MNEgIP7XP+EIHrB4yLP
gy8+lT80TL8dx/gBDmg/A1mXCfe5ys0H2OHGXUQ7I1kb/xyZ7dVsCgpES68OCzn/1JPD8Xxq4MOl
8w9D4PTQ+t30IFkWHSvCy2SYrImYKYh/WAM7PUuIVHISoPmGpkEisTHw427xHhB+vYe0oyNCJZnc
ega8SUX3qqzBNdctoCzfj0LH9tRWYuo9m+byqn0zckBc7VlTgeTxq9DkhxryPuZzSPMs9Ds5hDS7
c1PWLmXaJtMgA4KM6FigPmr9nuj81dGMZe33VwNY4VL6lHXiOgmd6IAdKqHUoSgO9PriTBmfQRdq
R2cF37l0LNjY3IdKC4S2PEqE0tt/v1QNe3IMuhpfx1l1SfdTcSALCQz1m7xyvjBcAHt1FDvsatVV
lz2xs/t4JIhTlHsWMv4m6RWAmK67lMvjTOTisSDxnkwoDzn4tJPTxTdyRw+wrVk49RBY1fyl0mwM
6Od4dLzF2kYjbLBBgGR21975kSemLZcdq9fPZiS8nySc6lK6053xhtHKJ8LLawyRBJY5jcg0M1Sm
fNCFeiiZty+sXL6pAB+O0sl3FEVfXOXylRMqnoV1KHSi01QUuQGhzBCRbd60Fj9qEdH1VCPEKsiI
R+edblTW0rl7F9sMdrTsHgnZBrGHYcPuYVas+WJZmSF7SExEFVivEYJUMaR3qDxE0d1xuzZJT9rY
oDo9SpBSQQ9AqS+alneZSftPtHDL1flejxNKwkRJv0kNIFV5ZFLwUbz2YBNpJqHGp13DrON4GXNv
PLObOHSpNp4yI4FeFDGNdWNDtWJ7NEnRJyJi/oz8gNEBlVl38m1W4l+y1eoZNbnCM9o9lGYBTeJl
+V+zLdWyGpanbQk0YzRyqPaFmAEo6B7QY7ptzDzAjLxybXn/690H7RJ94FH/EjitYDZm0RK23vzq
zBhQuUYNNnC0DUIwERuXzkrTwL7RU1RoRlz19YCdBSPg3p+7AYDodDHpb+ZYxbKTFc1OaJlAq9H4
OnJHujygIqLZLln35IvlTtfJRtXI47zIWTZ4RgxktgzrpXtHcYxOLu05qpLn0hl3JL8A9zXRg+vZ
RKA0Wsksqd/B8uzw00iwkh9VNveh1MGZWt74ZabK2Ao1XOI62aVefadBnzzna7par22qJ6GiRvYI
atTiXxYlzyKdEV4JJxa+lh3JCyyBxd9z6Su6dS1S0aVBK3e1aiFsZ9RGN/3TXNUZWcI63eo1h317
EqSU9QVOiJ++xhR0ADxD0Evz5UV3AdTlNMIEMTZxhih+8fDobSvJWomms1XdvZUG+jsHS45usH8w
peFBHKNAG7Nffegp0GrImkz9uRpwYUWzc2KJvM+M10phjfCcGkEtg/4qoXDidA4SlofWUpOacmE1
TN7a/u1pOL7t6beMCFYtfFNzks6B6bovlCcVQTSwXG6ikMffdIWzz/ZXHjU2Aky2PjE1U8C2tCkO
Ybno0Reg2vop8vRrjUsQZuMK63U/Wm2lJtF3iNZphfmbB+tp44EKPjQvXqf/izRaqCXVdQsk2/VF
dVf1NJO1UXUz3e5WqXhfosRbrbcHCtdumlF/1dwekid7242rk5i3hL1XHNkQreo5UJJX26IoRBno
ZDH1q0zj6q0f/Psco2mAcPJRp8vel/3raDCh9jYU8Db2dvMTew7ZVM62ne33auIpKokxH5aZTbjG
eah0kQ22MxpBiD+Gz9f2D3kWcZPm2WdSgakvfYNyBfsvx76dAKQM+Lb1/cSJmXPgLrYJtglYCGGu
DU+Iv0yjXjtsHT0i92LDZcjiozcBSilZAwNoNg6jS7811ib6GXg0j/Nb3JmS+nSAHlAy8oDrLb6t
3sFGvky2x4uLtP/ZcapPqiAn36Jad80P1/iaAmVCKqJaqKXDvd6nKAcDHT8nOxOPQiuuuTL1A7ar
zyzZF+pc+GMTztbL6NHHODoFby5k7BoKgGUmdNE1S3WjkMbe2DzAvQbcMcVd0zEhgU98FVkEPkB4
8Xzm0ixHC7b04m9wq+9Rh6cw6ajHJr7PqSadULfjZxInn/5Sek9LXUHe83+j1LPCBtMRy8oZLEbK
kxaREQlbhO6IWKTgFfKor492g4jUGsV96uaAfKAzVItl8Dou+ZDiemX4MdTWhZ+DjXcoguVUu03j
DxGnX7k++ZSFulTatxvuKv1kitkPMg9EMnO1zzA3hEZe/3W1igMkkcD1WAGisPKoT0LH19WjzmvY
tY35ZlX3HZ6jAJcHM55D40Jh02KQ9O1TP2bzbirabpstZQ3STJSHnJYmIs+SAlnHALK8TBtO6zRY
d0giIiI92/XvidTgOLXzy6C0c1E1wwXHiY96QatPFscVOKKSzY2P0apHqXrERnP04SVWaf5fiDrb
Y18hBTKnj107wamjj2mnJ/g+dSO7W/o6XLKTpcSXZ2GKKDS8BkWu3pWxMVLaWPS6+CnGu94wv3ut
S/b0gL/1sSiOjVQtPQxqO1Qc1m209VOyzM9L4bhHEgUyaDP7NMSD/0Dw+hmL7bkwjAtDAdToVr3i
gD7MRGtNaT7LQnyXwvVPpjQo1dba/VTERxdbf50OXylvxoCXPQoTvErbhgYTu9ZxUKw9Rrd/Lw2H
5yDv9W00RP6GXCDMlUIGQx11+8ZX8a4VGJ8IPv/w0Vu7mO6lsPPa5zh1rLtZPVg+o7XQAT1QyxjY
p4VfyqKlakSnlP7q8jO3upHmH72hTaAcfyLK+lC5baqN9UO9vtHy5SedhqvM1CebGH1TWtUjND6c
IL28COSV0DblpSUPsT7dX7zKzXaTqb8bUlTXuCv3kRjSABsQ0zcvfm8+Y9bllayueoe3onF8nEVZ
/66vbmXBEDbOSmwbra6DMZoOWHlXOniGFKMTg7eX+S1tvadx0j+mBc5qqo8cyGIJmOoziy0X9Xzi
3WPGbHpayRiodFr6MkT42mJwktP7bKsH7PmcXdpfQpuvXaNz8Hh3aG/DSmIe8matPwYuZi3ptcZm
h2+DrDyBnyOGVRkIvXurYvjHTVp/jp2TbpXNejRz9Q8GyaPV0lCOReGhN47sMpdraXpv08jTuelt
3hwjclS31nLZOMz9sjj2CsCph4gedJr+llBQRVGsak5ZVAWtpeKtwnjFX4+hsiaO3trP5lQ1R5uV
/oaeb9DUw0dsZ3voIl+ew65n8mA2UTMKoUV7S3rfPlRW9WNr90s+7bqWnvFZ03486s05pNK/mRZ8
pYg/W2IQ2E0eo0na4CPJvuIxWYti3b2kBjg3xP2gd09NGz8M6mTURR8S7flVA6AdWgHhPzc7neY6
IAV+smfzdEsqRLJ1Gx867fLpC+7mUbBUqX6HrqOnY6GfPdZgjx5TfF47Kzb/Rp5lnNYNmj8s78mf
xQsdTD/mwP+q2/1ThwWLS5KNSZ1E4GK6+MtKe4tNf/KlJ/C8Dc/6AQIFY+VSxsPn6DTP7GYGPrvh
1++LJ+ViLyg19VXyr900rf5KcHpe5TdAn456N6yCshbxjHObAqGFsBaak6b1H5pv/2RDdsOVbqKD
6L99Zb+Xsfp2+/lRCk7jI7U/0AA4vUXA2pURSDLSbaedsWksX53NM1CMIgmS2b63eoOjdR8usNWC
zs6IAMA62lD6ze72vR50jNdpeYlvk3I+C1O8Yy24px6VOT2vWZc3GFZddU+roNwkbnzzCrF3Eyja
A/1YW30B++R0GEgd4ytP6I9OB9o76WFhPVqVN7MGvUsr3rCvtXo6DDpznkl4azs3kIpk/Wx00SGV
AzUFQMllmsijmRZv60uLViHXh2y+dGS+0eG92Dz0ywycfklojRwlVgLWMLND43ReXJz05b+SnEYr
kIrK6IFn1TUlTcJ+wrzakj4lP8lPHDY+gcH/2tKgbMVJMMLKkznPHxxhcInI8rF2nVerQY8wVPeQ
atwyc3ssQZzckbM4DN47f+V5lsCFnGedApEwll1Yc/7cpTWCfjsDe84WwoG9b1KcpSefmhx486E8
UrF2YpH0Pea9ZB0mK3SaEgmiJLUr2K+2dvqtOeNFNn4SaLb8SBEOlLG2f/bZO5T5oPXHC8gIFSCJ
Aa0SbYdvhbfxKqDRWR0FXU1RSWQ2gVH9w9KJ+SIp8ltslgzg7q7UrGY/jfpT4uFUwFpNh4ZV32Ue
cv1SoUZUFFCzuURAMmqcy3ELoS1Jn6pRp0McIzFHWla/i8umuBWTD+pUGhs0p2iD4PeZ2la3Kbro
mbwDg4afXfXM/ermtuGLDvxTqCjQUUePrTLvCuHcmmIytrphAgd2w5Ks/6ayaYch4qNCTPg0uEAq
2Gi1L7bYHCf+Tr6NweXx6XhTgOi0oYbq1KRkVzJreBD1pxs7PHyBe+wdb/6HJ4oA5hrRS1yYS8tT
NrCYifzpSWc5Wg6ICzbNuDSsT7ypuba0gkU49IoN+6xLKdgt+n35lHLYDa36gzwPVfPkiGYxneeY
VsEYHJwFQssrikBT3Ct6h8EY5UULFJVOm7Tl2WaR4+gM+aIwTLCDTXYsHl7yzhK7rnvo4njYuy5d
o3P717QaAj3NfqWZvSwOnheuuz2tqTjl03I3JZJHROfgy1t88xA3z66NO0kbxs9ZN9MDl8wZVxfd
zmJCMnfLvZ7Z7SMFUPWhKHTA2bSw92Jf2EL/YV5EmMnoS8aazNVQTz2/9BXltP4+W1K1R4EfKOgG
o9m+uJ75MckmiNoOankr91HUjAHv6fq84jY7akAuTdFgvFk9RItDw5yNpsjNJRt3YXG8FDii2uxc
Qxlk47f3+oTRY/37KX9uXISo3jzgJvlXT7jbyoMrJygjaNLT6lucnNy4k52r34EivhJpYAbnHQlh
jSG0dsYtpJW70q3+Mj27cMA29iPttCeI9YibEt8QStOGgZpjfGOGGgVLZTnuxdDlD3XGFkfQwzEa
NnBsZ+V1puW+NgqWopPcEaBWYelDm3FogdJrCkqTi4sVL/QOqQaCkU0AP/aYqnRAXBRjDdNhhptv
lt2l6XtUICWe27Qa9qRW0eBaWL5JU03nLIc3Fs1YxyvFVc3iTvLe2DRuTQNN/gC4yA36GT8P9W/t
UxJV/k2kNjW22HUDu5tftJLtdW4Zh5x0Hu804JM0AeoP47C34XGjYC0Py+R5p9inGQa7+N/Ypw3r
Tcw5U52ndzlznQnCQiVN/tJ677XtAhsT9VtlYDfPlsG49gmH26z8iwunvJoyq3iU8guZJdS/et1i
LtNJE9SOsMxRgd7be+g33X3P+TQeTbx11XCzhxVzknvM4kn9nsRZuZ/Hxtk5A8ywJC4IQRE5tZOW
NjvMOS+REGJP77f//99iYqBwwaYIquxZHeD33FucUdQMVHL1wQYJms+5d/rotWZoB2baB5MaCZ/r
+Z4br8dLQJBM4tV47+fPXjELs2Xx9zBVbCwwygldtzqXmKxTk9/MJhRuah45d5aA7dzuXuTaeJfV
HQR1KH3XpXXqvUyMKCgaltjclvhDcDjMHIcD6qb67Ty2YEMA5HdraXxUtTQ1jU5GscNzCv4V+OLZ
8WBRGZl8zAeSRX594zgXH2RPF4yTDKdOUtE0CEBGETzNpHH/aGemYr3T9Ys7wUEY2zUgd1vMGDjh
zPkYP4LEJH/wuas2U/VKXfCKFE/KUGM4bA0XN4QvKApnazqxd69w9ydw7rhSeWUtZXlvJdFpyvWv
WIHioCZyxfn1SEzF+woR3y7meimwVNT9Bwcc9WaOPaTH1f85uX4ZVm2+XQeMpNO/otK9td1Es1hh
OwHNLcQxetPdsZP75Cn+N8XA66lS4l1ZUPw8dd6zA/WwEEO/qeJHPNv8X5P/rXijYMdJWEwOyw7a
rbObhN2xKFp7pUY+X1w0VaPKjZVWK3pPFLzgZnatWZLtlEwOgk/Nd3Goj3X/tFIdwkrxg/Pa9lAv
34VdPmgJb3SjJFYnWWTLtYJj8HdxUkT7lsX6IfF7M0RdahbPOLpxEpoWngHAi0IvqkerE9kJekC1
iX6pwuu3NRU65G8C0D+/oyDxxM8ZVcnlRIX+gWAYTgYH6YQ2lAVIdyJbjXI987Vi7UXb2ePouXuK
ttcTCN9501+Grnl0nITEZHEs0MctqjaDGvIXQdmUjSi7HGrX2IP7kXHTLM35XIzvrpffSfle6tgd
msj/9gZYZJ4Gls/WLyamp01r2PiSoveBhoCoIRE5pv4dRsl4o7tQWOwb2bV95ifXePLCPMFwzKT4
K4wChS17469/pIHuMecp1YyipLZBvyQoroFtFsj4SXowbZ3+xS47jIl8xLdJj0FML4eKvGNkUTpe
9epIGKtD5k9JDSQWJ3dGBaPR+N18zPqIkWnuMIpxQYss2631Z6K6b1SeXNref+uAcyJfq4sN0W1T
N/GVt9Ol0caXaExcqrbMT8uGcIANeIcPNwswwxMiKdZz+cBhICI8SztIxV4m9oOhv7R5c89MjRHp
UYvL7UwsBQ4rkuxS1D/ewFLVGd5Tm+BaEbd3sWqu89owaKeBQyUbtqz143XetZw8K8NiK0cO21XB
mmCWmwI4MdXrn61l3+LY+JdPNmgM7zcuaz40w3jyRH7f+065EywRPDOltLV138iYUrTZaAHI1fPk
+N8Vi6SJvDgw2rHaGmgjKed/cGREOUttzUsUigy//o+PK0AZI5LpmwjN7A792XfDlpPnCJqGFgN8
Vr+jpGW4MNwnhoExMMqTOzK3JCxxqazGohHPlLgYO8OCzuVwAO/MfB/H/zD5M54JgfNo0rYlz4l0
gYOcZiQzZXtLG/OGKTLeLu9YIP/VynjKpAo6gzKZEj8t+LHziCcdLz/NAizN/2Ns2uLckFjgxM9z
z8ZvZqbaN7DamYWJFweiisPU0b7nth3ITrPB88qHjBXJYXamKZxzalibzr5byqk8RbvW60gA+A7G
zuQn1ZtyQ/Umhay8btuiuHlq/m3W3guWa48C80crHkoT4YJM9W6M2AnArLpRHhHl8ZNb1bcclP0W
025QD8upb53fah0QI1aiFN7x6TJcf+EcZeR0yDOWV9HhEy9r97us72fCUx1dBHPvv5MNLthVCa7U
4TGpdD/wacDFe79Ti/1CVhcBrIxCUyOrKMsjUOt/M25sZl28FhgW8PQknKg7d1+3T5lt4Vh2txnx
LGI+GGF6El6ei4Er0f7MRJY7CALwhiMWulOXnYZe3SoiNeFQ1xy5JkWbsQVfOxqfc3d9k5VgnuOG
sQCh+A9r2bVX02VxxSekgTDlf2TeJ284dNhxBBnQ6OQnxgWXkDzWJTM6+sQmLsjQx7UxHHC6I3Yy
gcUWalHPKIgtTZFqrIIG398e//8rLT1NsC47LIOLytQ8J0TDtJPJviqfwNREJnpTGQOHFPdjGpct
rdLo8FP00frJszYSHLTJCEFTc/b++rsE8b0X6quw/NdmioYt+I+zgLALLZbbpPFWMIgx0W0yxORG
au9SQTg8jejdJGTSzaRht7Eb9lOuZ/1Gtf7RYRYImFkaqr7rg6aZF058K77a7MOywWEykZetQVB3
9dJsFushtviO0KlkoIoZadNYnpIWl3+U/WUDH8Ccx9x+dQHHTR4jR467epUNYxX9ifaFFPFTMenP
xSjfJDqCwyNTT8pXssvs861POI/d/azRi9kVdKNU0Q9ggscKvwB1R61YGbEQwF/5+vMeZ98Dhrxu
xrHNNF/j691rqUciuyeOtDSYKCV7Wq2ZtyleF1zCssDhIE6e5TXhevQ7NATL8Y7pT06sDBCCP12t
vZnQaXBFTejmpo2+nyI8UXubLAu3dzJQJzg+WgQmkGJT1OwivS+41lBIO7hv1H9qBVKkVw/IsCU7
TufVHINab8etvyKffRl98/KC3U8CA+ul98dGeA+tv91njU69ad3uhwQ7sTMQa3c4dZVN/zFxtBcg
YPYW7Wk7x0z40dcDUS9KyWWlvVn3hdP+cXTFHd6KPRVdt8SJH+okVjs5o36BZHc46TrhmJogqX1O
OwbcRcLH2c5uX6h/+zTHLa8nuXWT/AWv5J0ABRDEfBj7pEFnsUliAQ7fjDTgUGb8qww0PXwv2baj
4aQhtFsMDFFxNtEBTfAlFFB4jlZpvyiONUHaYg3miTnY4PL1pHtuCKOnpL31CCebNeD1mKcIuDhX
JNaR4p+bHEqLB4z1YuiYrjt5zJrxx2q6fufjSHYsHJ5z3tfc+NNj0uucxThKh5HFYbS3nmDx5y5i
vaA8pHTzRwYsQ2Cwgf/HeqJFy1mMXWEUaTjyutwIrETFqopljvWcWxQGWXiDJhbNopTz2SGYjOdo
gBI4ZqeyV2zLwFQK6H0ywWbOej2w2MQgsQl315jFgXbDNbdtcn+PgDBx4I9m7u2yKXv3PAsn03wu
IYgGtOfe1zpGI+bcdx0SCHNEoSEmjSDsTZjYwv2ZIhqwyL5FXOTsPDAvjhsnokPX03l5VXp8Fk32
rnfGczoDycYMUGfU5Dg6Sjs4D4ZBhqW5414b+ie1KIt/rv/uhRbY8dykSzGL2u1itQtbped5LdQz
Cu+5HpmRLJuWVeKGNSkqAU/nOg86RWJ8UPY0vHWlVe4KE5AIlXi8dx+FHj8aqcUghhGxnK3oamsQ
DOvoQ2kLgnL/M1bMzQVpQ3RLppQ6gXzeIVW3Lc9opWvXTE1U0BAXNuhqKPJRnKK44nDK0BRlo7G1
oO9j8ofyZJLdU2mJvaVQ20naD4hEakPK81ihty0w4+apuMPuidsyxa+c8jOERR/OlcURuCoENsXe
3Vk1EOjJVTSc03EQJC1nY1w0uEQwAKSkyKQdsuJyAh26aZmvT5JqwH7uEFrSOIDOmHO9hWccf0ad
zF4eUCpDpzCu2Eg6TGRUCfrK3U5sIsNxlpRhmfM+7Y3DZLVm6Coo+o2ZnJKOezCd6p2qkybAqYfM
nX1lsfaUWP4DuY5+iwW3qPnnY8nPLylhRia+HDRUYDMBnDkNs/YR9nNJ2WkiuGYq2cEnoTEe6ezi
WxSvC0TnfdlS1u6J+Oo4bKx7GBoUdnK8ierr+lflFAQVDoOzrfeYywpKkuj1JrrYwkOPo8bZ08TK
7GguUahaTYZgDMImH38WhL4LHK56g09VhpRgcoalanrNWMzuFIfsrQaqt/mGB8Pca26RHd2mnUKY
JaBAaWWmZQGjF9VHFb1Kfkr7b/w1FxZ4gBJTgmIUiH3ZcVVOWDuS+JJWTzOm040wI1Rzqi1nNZ4b
H9Ww0+oHnix4XGN3W3e6txESd3nntPa2K3lGJUgJHOsvFD68l51ukxMxLr2OGGB/uY2u4wWNuaft
5ySpX7m/OVu1vGgLFowpfqpWgpUF/GptUti6rDW2vNuaUPukx3jB3z4/5G6G6OX7ZA5yXKiRGXJq
+oRDwLYkm2gQsRfvHCP7bzDc3tNclXeog5WgRisR/Ulf0No0Kw89+9EhTcpetvgzpP5tzjh6jVmD
XVE8uVF9RgH5XhbvX0RXalBxIW9tyiRK40QMJAu8Sfh7bAnkp4YfV+nqhAXzze/9aVPYA16EMl+v
bDNcLPpb4CuT+Hhlj3+jqfVfkrSkrivM94ggis3H+yzrQ6S6ZpNhD1ATZWTJIq/e/E4Ru3vrjH/S
V82d5xDQsGClBuao0Z+6Ngv1pWg2kNKetCgu7xMH965pLGhdq4M6b5/4yagQ4N6rZ91sbuUHKuXa
hzbN1MlKs8fOHvH3ps3GUS4f/PBV2/nZnO+Rg/blrH4mgbHdJEt3btjsIG6nX+TOMd542kTxraYH
QiBUZkb0qhfoUSbrqrWD8HNKxIFk0mfK4LUrUhIwRtToB8Oe35piZHjF2c6F0P8b/Kcp1rK94cWf
XatF9z4yqY6PjjgRw9vAf6Od5FI5+FMj4fSh8Ixfv/4FBlsEKMGUc8LRRmZYGQpFgXex9V/zEru5
1JofrSVg4djBGFdck2K6mRxPKRjDOSGsjoMYrj9AfTy5xo7WzSQ6TK5mHYXrnmqz3T9qMmU7K8r/
ojyHco45CYv6x8jwuST+QUFt2vt5NG5zvcd4LVMvJLHi2AoUDccDcrBJSJAybOSY0s615DtdvFvC
JLynszua4/jLnYyroEO2n6PxSplRQbSdFGPfG89E7pzNaPMTbgv2l4vh72rOUAY7LNfl6GSWZNZm
B9UPZReHr/PTNOqx72s9mPRfXprdVjLV4Hej4UJbfGREx0Ck7re65ZKPFrSoq6wiM+K5G5Jdu47o
HfsXpFxp/0us5d9oCec0lf6WaXk5Uz/NFixPvDB1GcxK00GndLML/O0nkrGtkJgYcvXt5R2aCrHN
gMUVGziqZx9Yl+Od0GhBtJaFSk7EHJagNB8Sv9Xqvt/lnGuCei3SzMYF5Vfs4wyl0oBbs2H9zUZa
KzDEY9TfzEV/kba8B6PhhFPjXfVG/4tYQLUOE0Fs2UGLnsZWM9uVfv001XZ7Tq3XmYSYVg7DvTt6
2Y6zsNhYywkfAYWC8BGy9hlEoxNQH0xuGAdt31xL8NsHauiGEI+ZqpYkXPyCWuV83rEkAIxEaiid
i3+GXpEZMLiPhoaHOFAhTEsc3Dqjf9YGKmiSIhSL+8pCf9lXGqI869XdXFDWkk75UWd60DO4zv2A
ZSE/shJ464WH+Ow4W9zkV5WiZvQu/iWy1N7WzORIjX1yFTjy93k0f8bQpIIa0liu88poHOJDiYlh
ikJp3hYG4jTFnoPfH4XH/YqvJnAKdzOCSzpSePc39cWDbuvyaGvLTlv5ZRLvWDOgpRX1/FZ5JF1j
WVO4VRLYHOp/wOFBjVNchOl0vOYD9djlQp10IZ+pkTVK8QLGOn+U7YMV2WRvyM8wG9s/2LUwb9l3
6bi37RXBhgI7GoemZuem2eoO7y9x7CzbAvSnMxbQDo2cL21fUGmBJ8zg0c4LeGAQLnSTjaK0sQp0
tyIhJzuMyUtp5wdfa9gNdTE1u/CXcTgvy9bkUpvxaoPBQ84b2Lr0xhaB0jsvpAKibFsNKxJojB7K
nvbaiuLZahE3Py+wj4/T72xq/2wt4TZZhlVYsQ6zomoa4uMTS5php6js5AUXLK3/WTXuhxIZPS+G
KZ5awsyS021AuF5eWMW1u54WsrBmR2TIj97V3wiEnz2WdWS3ArfMTxir0sBDLAuzoqKkqJergtKj
l6xbAh7xI33fUTY/MrcfvFReZVfdmewT6CONcTI1z4M+o0hBdONNSCOxw08/96I/kPeBsgeNM2dM
TJFz3QJjZbHVgZ6laVt23ZulwGn7S37oOHiGZIB/tbu2IbE388lVs3GqcYIdRxqYs+QumlPjwAaZ
/WWxtNu55Kkyej5dSQ1J8uigFiIMGpaVosWubdXzEM722G2AY6NWzt6hq+xb3iYfjjncjd5rZEj2
HTx9NxZbBqK44tOppsdM/jHtYE8VQPCVB3CjKW0KUCykTNP+g8pv/o+t89ptHFu77QsdAuRivpVE
ZclBDmXfEA5VzGkxLJJP/w+6e5/eaGygIJScLTN8Yc4xofQdPYxsyJ8S5ogaWLHZ3HRy/JWEdBjG
WQBHxMQ+vrQmTbIXbaLW32TmfAf+8ULh9KwXBTt2hI/RPFzLtLlmQuDl4iVJewaBeRyYTkwB7bLt
kL2GiBDp+Kybf9pYcsozmyeceJUbjAWmUfxWynli2gaJL9+qodXWuUIrnqnyK5fZGbUrFncmIhOw
DaP1OBbtDcpZB+VfeRaD065bru4b4dChIZnjRSkxUFlWviVIAiYP1/20fU4R0G/icpYsLqnVGPE7
u7GjDxNFgw1S04mE5Cg4euRUdmP0kQuz3yDeUECKIpBLdn/Kh2HaKdbZXI39wEHHtmL6edc3CEiL
LNyGVnVcNmhu9bX8M0eujZ7/nrvMnBrE6cY4LoJ3Iq/rTH/Nrf4T5WEN3acDdUFFP4UAZVyMXaUx
B/mgx2s7w/WfLriuKIYtZUsLsYlY6CE2E94p3Hrw0REe6IgXDPsxV21zGGkQx/qYIKS9n6RuBCza
0MypPZFG9dYBQLZyOQo9O/0z9xxbPS9cULTGoyjYT+sJ2p0Yd/xcm3YQyoq0zZizINPQSZeL6Vot
GXZj25wt4K/bzsqIaxzDl7hgiPbzvhi0JraT5cN+HvzfidfHRxxlXNhygR7Gm6AzM/BevmKUbzkX
bvFi6qYMKY/p8r9/nrpN8yjM+RGNcL/+56f4+dBmOOXAIA5hRfzenPp3LeESW7n8SJbsKnLuvfL4
87QNc3IorIKfq7rk7ZJ5+/MVKqgGqwmhzoYJTIOrPP/7IYIBYRqL0LdWi5Fcc3iHLjAVC648P5/7
82r8PPzzY/3rbX/9zv/rY35+y38++n99yM/bJMp/nKjLC/+vj/n5Gf71nf/ro//61v96/8+X+Odb
/9eH/6/v8L/exl6Bn8cxOmfXkNT+7w/BY1zsf96IogJZ3T/vF6mHR+rn+c8PZbFFnLmM/ucX+/lf
USj/798W72zaguD8z2H3X5//16f+61f7ear/fJO/vr4a52L/8/l//ZpE0kEaWeWRA0hjUHvmane6
MiQICtr3Ik2eI9hXu0IgSLc71O/kPQyg7u49berJbk9f2Jzn9JlkLNWeBoTpvcdEtZYohlhRo6Iw
/mRMQGngUR3NMsyPKb3VbBE4HDPAjI0EW/nMJhOFs20Oi7nXwzOOyZYNy8klJR1QoYtckYi/iV5x
b+oVVQuZm13v7TKrs/aEb8WLVBmZwDgioeMrtYs/qsk+1Jj8MWHBMNp3f8fdmJE6Mb5SUF8NmVBi
qRg0tYo2hLq9Zi1VQ9Gp70xoxtlVzqGK5g7Vempso+926swt0xoSEfPWCwS+5h2s7MAvzSXmjZlO
QlAtdxnzMrnhn7FV3fEjWlAzuV/BGjC+aFP7QX2i/mMwN1V30rfaQzyU6c7HcIjFofoa2Aeb/RTv
AUqyghmG5mobaosAxg4izl9IY/c4qmt4oOyiMk9FW5xb1Cpd++lITtoO0+7aNHsFkaW7yBrgnCcP
vYMWcigX2cUQ9ejf7b3RLqqIWOEJtl0r6FwcjIaNM4zvvpKOU2+bFD3t0DrjYtzHx+hSd2US/baa
/VemahOgDfEZZTlI04oNA8yzlS8YvztjqtZR/u7XLKh6wWaDNQ2TUerqtYE3kWhyOL1A0CQ41q2X
m7/H2doknVvd5j6/5rH6wz4gec6Rp2wmsGkUf8ZXaKLq79SA20F/kdNd5DvdOo6xgoaGWvtmfd+M
MYa8jHEs69F0HSb3PVQxIsTd4ZwQLUadEyORYXWcuGyTe8yfg0GnWp6HDM+wrvvveBi/Ya//KZya
HHOlnRoXRajtjqwITGVvzNDYWTi0eCEGDRm+2DbIw/U+YunWUA538Ic2vVOZzIA4sgyhI3AZky+d
neOxToHfZtlGc1Fb2jYDeZWxSUbQTrikS8xMxBCP4+o6avWAudH6BBt3mPXwE+ItQdcWCu44IUPZ
FiS9aP7aSGo+ve7p65m6zj0jXN+7abHnbRQKyyBkKmm7tIJJDhC3mUF34l/x1lNDFGk+E2LSdLTc
VSq1PSxd+svcFyct46t2qWwJMF42Lz1topbtdVW80AC/dqCwDm74yjoTXBHKjFWoomtbu4QIhgBO
dM18SGIKF2su8d6NREq6OMlOdrErYhb91Qj3ou5S/6zVxaOvungLwQ33DoyJSL7jGRsxjfW7qu+N
O5uoGqu1uz0WR2C5DkwTNwyxkxDexKioCqAFfUUO115XuU+RYRHQ1MwQQc1qZRWlT8pmjsHvPDt0
Pw1TpqCo5Is7MuoadfGCJ4hXXn7hggXFkaAT0fZgA9AQhl6xduW0r+NYOw6+dZypVdb5FAZVja5e
g0P2Kg4ZeTIUyLYdJOjAOvKD0aaO/Z6NwSrJOGXHyPpjeN0eVUK/wkxTnvhz8npo7jZs0QXkHWMU
9hWpS8KuNbcbl659Q79xmaKe3ENiQyj7yP6dkbwJSx1anyGKJosn9tCv3L7Jzxm5uiGE5XMTNr/J
t89wrsiWyChzPstW7zYSY+R6YtZjZ16CHTKqGe0pxr5WdSiQMq0NOmRdH09R9SYq/blHFNc1i10W
YbMIKcEzYhqBIt9lffw9AMGFXqvLIOun8zT4vAIM1XXHfkZJHjCebhB1xWRCef1dI+Rr2xIgWk6A
CHQ238QZOdU6RaREauvOHIcDDeB4sceJi3nANSJcxzm4Yf84FGoLaNbezX3xoXV5daYhfXYc+7FX
NS0CQ+hVFCCCyeEtcMLbERInr8245WT2w+DUKGrGvRlnrFd0/B9sh/wT8slAMjfe2bYlV/WHHoVH
u2Y8vwBLzWqGQaslT5IcFVggdlCPVYRwiMlQns9rRve3wc9fRNjFKwfE3Y40cvrgDnWo7j4PjDiQ
dKGGU/3wkTQi2o+GfCZO8exYKF9tdqLzqD4s9z51xIwYlH3MDI7RKQpCzzQbn1XP7Chf5mO5NAKj
Nwk4r1M/iHWJNEDtpcYav9WZeJdoFuxi3DaEWR8bBDYc6qi0bS3IDAvfTal+u4Zzh0I8mnz06QlL
bP4QL7UBbslKvXTNYe4g32aj2x6wMRaYS2sCc43+IfSte44HyGiWdpN6v7eL7RS14zVxmgqjdZes
PdY7k6FvM61YNMG0yo2HV54cVW6blhZomueSRP+iRckrsAa1i91uVW7cyXophbKZ09AaADxh7q8R
zeXY9j6U9raMrQlMHE4wBlmbxqDRfpRCL09a1J2KUvvDDstGxMWPUbnm+1vc4+lxip79HrHOa2+w
5iDCQiSM7IA+u7my0L1n2biyZf3Wy9w7uv3CsaZi6cSi4R6ffZcbGJZ2WB/lL2YV3/zf3XgjN9IC
cQg9Y8iQHp8Iy1v3UE/RHTEgpAELlh45hIO81BDgsI0QTg8FsdtErFJZX/prD5PxEB1CKPUk1iMI
AfWFmlzFzgMLMtM2n5XwWReks31IusbbeTWTDidii1tjSmH2xxw21137rswRruraHonWxDA4X7vC
dg51olhUjYIfIX+EkfjlmFznnfh7ZKG/t1TxjDRyXKVzo6N+bp8mQ8RBt5eT553cQQHW1cBBWCEi
Gav47cbNWU7OI9ZEYxsThU49eJaYXC/WhNFYbxMiOk10B3CTVu1c1yxKVs1oo4Kb7SBFamNH6Flq
sMLm0K44tiitTHG0SxwQSmd88VWw1SbU78a2hcVC4nzOCSMhOTMFtkyDyDd9esiS/JxbT7GDdMbT
tppj6mvFypwgWjYVEFYxjngfWtXfcUDeYCMsNxm6fCfBzmh2u2TEMq6N3Xl08/zQE9HIKtZ4xbxo
y4T9kEUqMZmraN+17Njb6g6pgrnyQ5bAo4SWbzqgU5inkOIB9Y8uyP8DNahdWUYIodQwI440bp9D
zqyuHug/wXl4bBYQZVKOZDpEqSEKUrtsthP3Xw5o1kttnewrx0Ifwr41snux90X8S1gvg5O+iO6G
DJtRmqruYysD4Gez1K8M+y2U8VlE6NqjiQmQPVKqz30Q+Z/QCeUq9xN1Sn0K6QitTzI1b7E/n7Xe
hJc9zTH8NQR8RUVgDOKkJmHgOJYkBChtPSv3vRPiramGN33GhuTYOTroRCONPEJ91VBhcoBvs4bB
lFVjw9UXTJbYCHOihrQRmoDtttG24McsNdJ+5doZuQvr+QQa28+3AAS7nSvGB4ZNNl11DsQ8z15y
EoPZbACknll8m30K7yUjHSaqy4uToykW5OyOJhD7JJmJmn8YKsgjubeeQxGS9IDbavgkHy3F/Occ
inyyjo4zMLYaveYug2XE3re3nmaAn5huWvvYE9sToAf5HRutg3zBk8HgJwjlrbE8ibDALhixKFaU
eFsO/GPWMO9dh8wUOHY7+yiNqN4Ss+dvkQ3FXHii8KGXvncaKh25mJ+1H7nW7nwv1l4KW+3qzjZR
uajh1rImuaMGOdTCG24YV5N7z0wuBrfbKkwosqtBoc/Q2981TEa2s81btDDQCqgzu1bk1sYwGa/9
PDAC0ffASo7kOzEDT1E+E0Qhnq0ET5BrdRqXgtR8rurq76d9bAwn0H0M27G/YjpL9YvmWMNr43Gg
ON5rPY7RpXRGOr+MHX2k6/MBGXD94MU+K+XB1bAY85RhW/0AIKnGgJIA/VneVi8PSBXEmiPDpNnl
6c9Dh/pvg2qJofn/fxsoSzJCM2Ni2/efj5NF02IA0O8NTrjtAJ/31mapjsZl+DSYaGDesqfDKJvp
ztI6+2Y6JCiLJP6QxmCQQ98oZHM6qYrL//yxfONPpR/+9fa+do4kLCCYtd3tDEbvBeoCyTnsPYhI
c5IX2RvWhgizeE8Sd/rSJorEZVtn3hi5zQa3B52xa8bXChHMqV8cbsuzsXLZXYXas2AGyN2cThKv
u/tQ5817bSXhm0KGDkzW9I5UltFLqTr881oIHsNot5Ecs/3Ph41ZoBLZvM2siPd+1DgYBhN/y/cK
6bOb7BzWFmAmyjhST7EHGo17iRhfBhpYj1tv6ZRd5BK8L7EIkinBCzDoJ9vFLK4tfxQ79MkhWB6S
rrACc6aA73F2DMptb3YZR7ew/euJo5fdrUbshf8lK7BLLqqiyrVOKgzzk4oQvvREJN6bWpxuyrh9
sI3E2jeu0TxHjfXSApa7tsuzJMOb1oSecf55JyBigAeS4Rn3IGvfEboIB2hkoT7q3imX47ArdS+7
awatCdzBch5ljho5adkEgguic0zYJmaJuHd9Z3wssa/R3boOHv7aoeX3UKU087fEadOM85/RcU91
h9PPpPOEvtu8M+nvELSaDf4enLREGCrugBQcc1P7D13KUBkD48CgMnMRj5VozU2n23MlLE6m06By
MNzmEGpjdp4zekWtoX0MlXIfsJq4D8ARNpbNXXAoOeUb6Q4vVQIzJundN3Do7tb1xLT7eVoaKLm5
Vh4LDDxooET72GesIUg1SI8/T9G9+rt+Gr6rWL5GeQZ82jRZjVQavUM+Gk95nNd0HQg825DtQsbx
YpQ6V5DiTjC3f9KRmvIDt3/wzYanObKm3eSaj2Bzw1Mi+34TddisuVzJq7s8FATMX2dPwXp3cbn8
vMNR3BvRzPAeSBQnK2ZXq4ZxN9j1tMnAbARhZI7nYTDJhxmDDozKuTBmypahfBC5hw2zLhoLZA//
TVR8J2tcucQoXNOqqR/iePhd2VBJwZR7lJamdgIhuTRgXgXMVzz3ZHV99A1BqSXV14UZl32oZHqf
Q9UL6O3rU0XK09UndGfj48ukpvVL1lFJGDSVVQZRn2Bc4D6J2A4SyipPuH8Xhh4/VsVQ8Kfz6086
5Q+RGN29MH2uhPnEXbGBIOEVmXnv+Q+FrLLHn4fRTO1D6LGUbVPkn35SH38e2CDUR8KC6qPHMoCx
x5bG21myh+JrO5klg+FkuISaSXPDduxMut/NzaLwMIEMPLf8QoBxyWgH9XkRXh0ipim2CbyuCZcc
GZga44GNhsHyOWT/zhqMfiIOBizHd2NOQEVjsql0ui8Hke+LkRMqRDXF2oGyRgfuvDP8yHy2h9Lg
6LQNlK8W7cHYzTutymFcpaM4E7/8K/vJ9PBb78UbkdVXOBLvC47t3AEyBxkEiUAyUd4DVbrMmh/v
GU2Jk7J0nRGLDA8OPLlTSLQ8exZcSX0774yI62DpIk/mD1l9GpmFLr0Of/PL38oEPLZkO24SD3j3
8wCV7o0zni6zd7QH5Cz2aggL51u9Eg084qREnNkAjHmYKtwIFPprJs3uwfLt7oKnj+5Ijs5Nhza4
MsfMAEjXNad6eeDTT90oXr2mjp5r3/O3tjYhiIuV9oTt8+pSm66G5aLsx8m2NvX8Rfq1dYylcZJT
+dUOWnrFSZ2IDRbxkWKBsiWax6um1+qBC6TYZ01nYnWN1FuRNw8j9PINCzagYInWnjwGojMW+wtG
dH0LY1kd50FE185Pb3ppRE9tm+/Yuvd3UIfKFdWC/TIl1YEWMzyJGCaFmDFxsV+miXdctAMFS1rY
1NqxqBx55lpQbYGfaI9UQbjkE+QX7ZC9pVPd34qE7U2epvnJKhNFDI0DB1aT2lOpGfYefx5kMd3S
nmoUKnkb3YyR1zlS2IyJUr5pRbRMvyDz2+1R+g4MnVm3TzBMaeELTqoO5e0VRKJFvoGhNu1NVtZ4
jdMOvefyoCtzumKxv5WiHA9+/V7QfhdotvKiBhsK9XffKseHScbphZYFjSqH7iOvJwODocdLRLSS
iSVkheLQu0pLLx7QtH2rKtHWODYjfMEFLVjkHrMyw2K3PFSIhjxdTx8mVYBCYIjaagaH2RQld8zT
q1NlYnFZ3vTzgMEazn6RGUi1lXP+echnrn2J4czBz9M4kv62QC+OcjIjjzOsn38CpBiGl/c/D2aM
RENV/riXkKZPNmnAwS3kJCf8kPkeE4B0V6E73zk4pdZTmh8iGVOQY6kh2sXpLiZ4GXgn6YiXBAOS
RUpOQMZrjFKEJIGf/zHVoeKN8EIrL7qMDSew45v+FqwxLaWDsygw88wLDNOZH13WkZNGsyjmQn8s
mro/9CMwu593ThkqCdKYMeWy0TkJMTOS//nvvFyNqj7toNRboLYt3bkq18oO7diYe0c6mL4Q+bXg
T32Yw/Gwyby0Dgw4Aff5nKNgjICM2WatGGOXHrCHM9Ujp24WGicg++GrMSC8gfzw7A5ZyMhdEBMW
SXlLoQCswEuoQxLW2WlCVb/KG7cgcYs1OTeP8dfY2fUGGS8gRPMXF3LYkP3rmAoNCm/erTOruUZT
uU9VaF6qIcOt3pCpAg7CurRz9fdD1uoFhZWYaA7m8qJ1BTABrEuHMqQd0GgkEhQye4n0aDPh0TpR
DNEX9xT489A++76X/tbmKSBBnoSAiE2uRQOIarY6j1niPoxWk24TM8E2Pjh30DhqsKoAkk3A4veq
gf8iassChzIpY+cOmPWGZWhBzcpIUlZbbkfw3bgeTUjRoBfoE025abEfL7ODhaWSl6v2j8hktZ1C
UXaNMrGnTPpUUdHAIm2YYv6/RHZTZJNDBMuQObuKKW5RzNh0gNGJ4/i7MA30RXO6Z3v8wVklV7Dd
xUZ2IbMTjJvcTXfu5MhDOmGUVy15YuD/aPSxlfVmf5n19mB6hdwqfyL6d0CfSi1poJi8Mt5lo1E6
LDP6nWdwZlZze5Yj3amJPJ7l2KaVXHKtyCZ2zk832AdAe5pjwYSLI9R0pudWzOmZ/vWrZAm/tXLr
OE5VdfD0yT1PAo8IQezjbuH8tg4BVpSpt9HQxrXCYrnuKqo6IsXXHcskMyqdo0FYOQfme1FNr5k2
g5Uv2vRc9Rsn+8xqGd4sz/JPFUNY2l659dQyKzaFfhwZTvZp/UTs7zpPfKbuFqq1mfybxD+Uduet
4tg7R0WRBuxvUDOX/lfcU+Dlk/3Vlz1QB+IDhrSxTpUYrrHpPbdJzSXs1KrLbLraiRM2DwaAniaG
wi5M8bXoHbF3cXPTsviY60haQCaxASeDqc+GfeYC40fzuTWa0NyR7fKdqX08mY9NHqMkRgS87iIH
fAgRuERHZVqQum586VzhbccRPVRqmK+zWyBA7DvQxQ6gj1hQ/UrvQZTWrosgDHWFxxaiS7/LTn0k
/hmfKGDkjN1W2cigsZ2dFGhKscHeY9lyY/eXdAwXZZvPFcZCFMYo++zZEQMrlwaosmj4iWhGp2pk
a6uurxa67x0O1m+2Q4+Zg9RHA2VXSf/gdvzlQA59Ap7ZK1U/OVF7oBwCApExd49OmtM/e7bHTLQt
Vn3RfSS2F/B6O5DlEhwN2CoZU6EtmnXr0JD4hXXxTl2yCA4ckjK5ZoQ53DfrFi7tnddUVUDT15kT
FmaHkfHoeBw+Vjwd0nIcDyU//1lV87lpdW7CFK2xxtiksrC5oBcZTeQOLkvGlZ/2J4DZW2rv8t6r
KIxSdICdCyy6ZjxjG8X0ZLl5fRFW+RlrzblTqj8hgGDMpmVPicrVunTQdbWJW62aCJCK8mdtZ/ba
2U/1euuPhQqSLJ8vqYW0mzFXHaTgMqxKXDRfHEFKVNB0ojszh80R6RBg3DKoYrBOheb/bojlXAHf
xiST2mQjCYPMLaCqrmfsEJlZ92Ocfw6I1ufBgbiL/g+VxbacqugghuiXrz/iSlcFxUXUyRtXmatb
ogXsBFOD7C4x2gncvfZWVd0XvknU1olFKBsc/8ZcPgdwkdO6z6gzqrXo9Ys1pg5Egf5YYbsHqjMT
cT2M059hTC9KFu8e4teDJ7s39EMxW4rka/xFx83yQwzzLjLZSoUOr1GGxo5JNms2g71ToX+6CcTE
xs4wnEvtdUQ7s4paEINF/C6s6QnzBKNdAw40fLjU+6w1C4SIxciq6hjvuqO49dptCjN35fuS+3WN
8j6NUQvPbbvK63GHZqk0xF5RMiniswK7m+6tRCRbMjBwwabRs1FIl20Dr5IamlXTsH4y9Pne1UGb
W90C3SFfHskF5rOm2zISfKN8izjnubYvixm3wzbgs8zfkqaXYk/BKjMMcJRaDO5DmCHjwkWs6fdD
aFwLO35PF+50SxDAhl3Xhp0npcj0XbfTzOV2fihJbSsHbttaaCXB6D/mbhUFRVihp651gOd6fhUJ
zimHquynDWb04X4UpLT5+dnK2rcZcTDpaeM7Rcaxxx1D7kYgoEIm9e+ybzPc7EDtuKGfhgX6VkTq
PTQKY+8MADQS1GUO+WlXdDViXVSf+jB9I0/+SieD66yXf8TbKa0BlnicR9XknUY5eCcV999pgl2P
sXWysTubAI3EWsVW+cfXyZjiqvGF4O6lE7mBUZrqmK2nC5XTKLMVtzR0NFnfrjspg1xiwWnYKek+
zPBCp4NttFeiJf8IHUdW1d2nir6xWxI3jLJ+j6rqgSL+VSgcwWYKIqINz5Fen8UyfTTw/jeN/TvG
uww5vr+E4XW0UjTI9X5W9HFE426mWG8DNmGI71no2g3r9yn7UoX9ITwmEVqrrwkPw8GXok5vtOZX
l2j3jI0urifp07xj7KakIzykvY/YW4pH6hF7L8dmC8vtiHAuphTsnlo/PXsMeajjjTi6xI39NIXR
sYsh+KY+1hHSEI6FLJCEdoCN4bDz+7BvaZOHxPU4TsBVu9uCOxnHf4rXa2rVKp4KpGDDlZ4IykZO
dKb7R4u5fDR+6W+8HVeoQ+KiWE5wwCLftx1MwGjJyoWXcCFV4NFA69h7SOVdm1tRPGpTkIjoI5Jq
2NfqKYONAqHfgns04FxkVlKa1ikl+6ZJQVhliJJRcT5bA8vayq0W8TOWVcCUe7aVV4/TjBUonkT9
0UehS8SMOrqF/45+qVk7Ichij/U1Gzv8U6o6m4DOQARDGxfVd96JjBTg8FxaEWP1sedMjM18b6XN
g9X6b3nf3JoUB3WxZJSXmCSHEr0toOjVrNf7ds4/+sTkupcUaOoi5y6S6zZcbrUyYd3nwj5ziaiG
eIaL22P5R8dp08HtbGlwOIPY0MGfyd76g23bCDRuSkTYBoORB5GHrd7sQKYTKbguUfkckGHXkTOg
NzeotMgDk3OMQMTNv4kwXseuCEQIi052B9tE0sqOdyfj4g3XLiIO2Rzy5L2vw4+8VmYwRcNHpU3p
uhQaErvcLgkNILijbw64OEBeNf53W6nfSy3Zd9PT5OTvtZ31G1mjU0zT8GQYL1qGbsX2qPl0HWRT
x1k6AavmHmONGXGGCuXCrMvf1qSHm1YQmZhYAx7s9MwQ4KRHUHM1tr4FeYhcTLUKKxhhRJVZHIQJ
rBI9n86t6xDN5CErZiHcVnVwv5INH6E7VVAb3m+ElDUABgGEuqJM6QSZMJ54IeARJGU022gqh8At
C/OMyi9zCCtyYxmIhsVT9jmYltpmbJuxxaG5GGv9oJnpa4tWPISepaEdWPTarYbFo9Wq+7k2LTID
niqFX0wY6obJAlY3iME4wTCQNNpNTIIVwlT90v2bX2k1IiBvbY49PhzYlVub71s48y2ZG0CQnQfK
M8oD0BU9nBGbXeDIyNMw6BR1i4QdhuZx/jXU8K1joplXZD5E17BpAMq1Gd6FZ6/QLrXTGizk4Jxy
OERR/jN8lEuxBdk/rq85h6/2qxHuqqpKH9L3aS4NcJC+DV2n9T9kw+UxdvDT+rV4k/hFNlVMoJ+W
fiUIaI6ap0WMyCa277L8nCgRFEwBXtNPP6adtrNPKoThDkUvt2cVAAtAZM38WuuYDVYHRMUFIbZd
vxum7FK0TrVFQtGuhDAfdS1uCQ2BNzor8zu/OA0pGzYxPuvSQqaq2uTKzWLlZPyRO4pGgDxD4MV5
sjeZ7K7BrBW/KiKUmnq4M3rvwR2G3zrXM3aaS33XYX5GrmR1/YszokoKU3en23RjNcibxAN8WsRs
5LoWvzmUhXu3TiVVoqexzZn2kvHVxsSBsYn6YdMS5n3fmv49Gyu43cwWuW3o38hBtpTY5At086YL
vXETxTEW7oTJr5f2D6IyxrNngX5wI+8Tv8Wi+s0OFXY/fF7F3pyTaiMz41V54wOWI4Q8I8OlOYcO
4brncSncu9rqdrjjkE2JYt2m5B6QywIQIBv1HZRTvPUWgCzyije25/926Nm4xDXHebZORNidKFvO
baR9hWl3whYZ2GSChdXwjaahPlhO8o6ARz8SeMFBksVrDLzxgfRcxtpDs5917OGeync2GzKkwhSa
iMsuBD+9IuBBUkyGVz3Xq5RehpACptAdrCjpR5yyM39looJRQEDNKO3taN+irHhx8D7k+q1G8LBr
0uJNS+iWGsvbA/Y/dkDC9yMpNm35GhUIx41QEqxggl/sYxOHuQQpZ031DhpzSxwGlmVJPkHRfZXk
idEIIChyB/HMNE2uydokSQN8aV9iBMigz+ZyIqbAhkffuldlNASMTE84vG6GqVBoUrExIs4jsgZf
8Aa6cXd0cxEfNc14zzP3kLcL01C4SHq8gQxKNgLrpJtfJsadhZofG8HkMJuRH9tAssqF2Km6JcXU
K1e9M6N0F4vCITfSgBzzZ6NhNWzo3fcMLpbF/kFPurtJzs5Gd6M92MrphBP9jcvhtgVdm2nTzPWK
lYGXehff6rGITXinq6zaOv7EIqIFVSmqYWvO5lOV2W9Ox4E0JCN9Z+j7m8bzj5GB2n0MgYuODBrW
5qSvIYAaOzGxWYnJ9CkhEuSEihB2p0FRk5y4WnstIwiNjguOb55b+jYj+vIb5gFxGPJ3hcXlCCoY
CQAgrRWNsmQJA4yF5lv/45JBjYAsPNSD88fMNDTGCAS8HMdAxXSPzJUrHMRXFUqiSwjN0hMr42Wd
cIE4LEHVgHJDcfZnS55LIroAKf+pJP1n7ZgeG+OkxRYCuGAOzfuGuD6+akyTOOsdqPeeH4F8qq7A
pK4DrYwJKoAo4p1V2J0WWnkbVjr8QT8EYmUwc/5yjSq+IGHmRH8ZSYskz/Szq30f5hRiyTG0Pqya
Gz4TacQzi+WJP7KRXgtph8ceHcOQ9fIkJsCoosM+lgDNxl3XbwCYORu7tYPMz5HR66nOBp2pPra2
seJ6oHS23G4fInqFEDmpG6WlgJrDgiEMhPNpk0G7JRI1WsuRbC10K9UekeUKP5zapI2HAMOunh1W
m4dWX7C8nNcHgBhB3q3iLK53kuYUuxc9nc9fPIjEJqnK19jo+r304NvEcQ5E2mJFOL2GtgbLErkK
a9GNCXN0KPwHP8yKcwZutDCc+1EyGmpp82zVZw8Z5lrWfAc2+48D0Tl1Sw6eGd5PWrXAh+RnHM3R
0SHxWdRuf26HnOwfLNMDMV1bk1+RVKnKXBk2mbWl/s6eBkybIEyzHxASGvVSIwiz3cR1TWfmJqyd
58NUh6wZBvlYkDaRw5lk3IIi14iRdFLbNiTsCY59PYbZ0fsk9LK8wILlbNsyzPc4Lm+x6ZMYl5tr
XeO7i9I/aklCtgF00LX7xh6B4I4SfaLoDpHH6InDmclSO+NQ7AAPoTdouSNoUBQStbI01+Qc0ctt
XbouPcDUrBvbutQRpHFsnR5Or/7V8CG9yewwpCN46HoZQlT/x9iZ7UaOZNn2Vwr5fFlNGmkcLjrr
QT6PklwuKaQXQhGh4Dwa56+/i57ZlZlRjaoLBBwinVL4QBrNztl7bdpErR3f11pH9Lwpjrf/uM+Y
0Na2xfoUAQiNnnLHuoUrEReui+ihBCYHJIHBF5b4ZSxjbZ3rTFpM0/oQFbGULbMiBgSfaMNdKOM3
ysIPoDDAMIqGCHg9qu8iR0AImKCeIvHi8Jgy2i9/+69//Pe34f8Gn8XDHA5W5H/L2+yhiPJG/fqL
kL/8rfxt9+77r7+4hmvquitYRusW3iXh2Dz/7QPqVMDRxv9BMdEnDnqKRRJW1cEDyHGOAZJ6ktI/
Ld7hFAJU9IFxrcJOHn2NwpuYDIq6JrFqZk0x0wP4G/VoIPsadjTSXXNHGt7FGbdDG9f3XeI6D41t
8SbrHI+9OcskOv/+P7wP56/vw+LlG6ZjWNI0dAmT3/3pfbhjH5dZDuodeMtaLzu1xdbd3Ykw6x5g
18bAaK1iKejCP1Zx8gpBAplxpk6ecLRz5fredjDLr1UyaOfQXcu6CI6pHT3FrjvuiTPIwUTo1Qrj
G9YTDKCu0WtPjp37Z2PMYSCGjbP8929Jev/6loTnmcIUrL0c07b++pZ67gdYQbxoBdgs5oOl056x
wqCHEx0CP9Vf9cDa9ExfiQMKzSXsz4kVl3qEIZl+Rn21MTqHoSFLzqwKzMGw7v94IPWXskAUP1dO
+mSnjXe8PUxgKI6U6xUuvXSwunuQhxSBUdpf56XToipKCZkfWFPXkUDUZ3jMBjWobVGqRa2y5qHW
x+DOYgY/X03pMzJVllmOM+1p5aUvpcP5QwGCbnQ07BrRlpSa4+jcGsyd0pCsqdumkzPoTzJFCJJm
9zIz3V0WWNfbVirbYHf7pP/rL1eBul0V3wrefRSEzU+b/7gWGf/+e/6dfx7z19/4xyn6Vheq+NH8
26M2n8X5I/tUPx/0l7/M//77q1t+NB9/2YBOx83zsf2sx8unohvyP1fzfOT/75N/+7z9letYfv76
yzfA6c381wJuGL/8/tR89RvzVfLP0WL++78/Ob+BX385Feoj+xol//Irnx+q+fUXS/+7azrMWYVt
eoatGwwdrDl5xtT/To3bNDzLxVMqefaXv+VE74W//qIZ+t8tR/cMz9Y93fZcwVmtYMHPzwn7767t
2o7HxczV5HJF/M+b/30o++1b+9+HNuOnIcEQpuMYjmVLT1iuZznz838a2sjiDpSaNZ9YB4hY6Ooj
d6zp3orLT5w54cYIUXNxGoszEefhoisUy067fmRyi4qlrSjkVhRgQ4Jaer2P9j3d5T99nv/b6MsH
8ZfRl5dIv8KRfCCObRjyp9G3Et5cFJ7oCY5ts6+V9PCF0NjRzXCCJ7qMm1erdJg66NwEtTCymfAW
34qBsJCBqtqT56M2ZkBIlmljxIfAZtVeORGhTTYZgnFnT/upn97/w6v+aWCaP1i+dUfXpcdY+y+v
OvTDhAqISyLAQIHHTJl2RoZbvM91d3O0iq+ZbVbLodkrqVto4m5uTVs+6kZGxadxjEcoGB7Nm2pd
JQACYBY9aYHsGUrr9GCM8om0b3AK/gqSgsUM0ZBrRxQ/hF2CAApDa2uZHSD2EQHIv39rP78zU873
Qs+wLKHzxn7+PoDnQF7FikjCbqfvdA35NKDec9ardkU7J9zLto93QQMjWpebf/9/G+ZPJwP/ue3q
xMgBTsAepc8v7k/na9k4aRzVJUJhZR6khSwzkGgFbQ2FA526tRYZxSqi4cZguDIdfVX52F1jyqk6
4pv/8EkI8a+vxjFNbMx0rLmIrZ9fTeCIUXaSfn5Qgunup48+tOIT44C5ThvFNE+Cwssk1UU63eES
fTeaoBq1ZhpZ19ge3VcJhi7qKccJ8zvRmdZjJMpmrY0dzOaRarbUMP1C/osW/+GT/F9eO9e8RImN
wNvmZP3rJynCJC0JGcFiHoXZxoFWZsdzDiOIvKBXRxJ0QQmIdsa6UF5CXptvOyfAjWpwBv/71yL/
5bXgVWZmZYG+xSnqOfPzf/pWpzbxE5VibO4m6oV9ZFkUu0AJmOTHtHoJrnC0kiM0b7wbBHjWzNGW
sZ6gE9AjMuHC0ibbV2sK1Dw8cGFtIR+hKI9d44DbEGcaoejzRlOnhKXZUc4CLMEthJTJv9PL5yFW
4gtG44WhVT1EGJdgcdKjAGga9V5Du3I/KaCgQSRSlp9wIHh5zNtnAScBNU/oUKnZEpl4bmlHHcFV
LyjLQNqRRbn08PA/u3XcETEW4mKyAO2OVH5ZVyX+tLKJkjj8+8/Txov305npUm7Vpa3rlm66tvx5
XpRLuxnIJgiwKcSfEibXrgG9QOwtrvmGqm4i7W2dmPmJPPa9N4ZfO0F0i6lmOR9NsOYQGJIfsfI1
B2HbzeH208/PBCPLMSLc/eXtaWWlJx2J15aBtp8LNr8/EMYRt1wjbGcAJFd8UjSf5mMgCfBM+88j
b8fcnpFTMRxbMCg+hL39H3/wtv+nw26beJwCunxw5VvbwXqOzcTO1DGb7xp3CmJLYmfTnt7Ak0xj
+1S47ZvX2OUhEOUIudhD1HMyAsIIpThqWZyR/pM2Sz82rzMEFYGscjZMcXee7QMOIDdiP0UeEP3G
0F7KkiYNnnpEBsJ8zCMht5DKK06CxniK54fqavRkj6bamNskGgq1CVBkwVAHTNxX2beEwrvnB2Q/
B6RShMMLoMVxnSnXefYp6Db2lHyPwxHFayIP1RC8uV3gHYzYpkhHHN2OYhBIGc81F75Owc2QbbuJ
xj7chgNFjawfi10APRtPT51eIStyUw+74vuIJ7UCWhmWWfoSrKAPFwvlhOoJCc3a8BCNB86cqjjV
R72f0Ef4plq1ab4GW5E9izBITxm0SH2wADjo3TXDL7/AxKmeq4Qit6o88aAkI/FoBCjUsS31Mh/X
U5O2gDkcsUudbx4hchn2+AWBq/aLXyDm1622XgeYVFJN5LAdrWpn9drZ9DGPuQ5XaNOBWQlT+rpC
OdO6KI10qaPnW1u9qy6uCp5LKx829La6BRxtDRy/8wLUvnhCA6QOTMx7wOe52MCwBkQJUxajhaXO
jWuAWmgx4AHskB+xbZzBhbTP2AzcLcEPM/7DNd7AiFPI5QCrb+TSbqzmgPHLeaTl5Ore1zx25YvT
jsm+bnWxIGZOvuSg0teZFtfr22aoaKqmMnJ3t00Bs/WucPvyfNv0GxY0uASeWLOQhheIZktq/cEo
vfEcWcwEuMkzHBcOclLk37xang3c8c/Pcs/DHDkffHsI0+SgCyDCTuIcPRHAgJhSc2siB1wgu/Qv
0pwDxLTpyWlldLrt8r3KRTcAfP22efstyELfGSbMw22X1quEBTEWudsmXwhhCK2GSDwfsEuSzbmK
laE9UHXUHvoh8SDicU0XNBoeEhEEj7Z0U4wM/vfbEbf9kSqzM9kUsHE56rb/9jfsmkiAJsju/9gP
tfC1N3taBTUBOz6zusdYZPFjauJc9eiGbimjxb/tK/AqLMRA6MPtEO5q8aOVt5T7rXgkGQtB+wI/
YLch3jKZUV1sZy3Cn0R5ETZAPaH72IMmt7T4QouSCIACQlfa1cnltq9oK492rTVub5u3JyIS7Ptc
1PeiZl5StHweaqQR3SKkR7FcmE9kFddPWD8r7opPtz05auqFCTmI+wX7Evp4O5F1RGjPx9/2wdQp
MiO/3DYGJ/ik97HzsZ2d9IC036EGDeelxvRhVQXGpNS+hLGgMAT7jsHXtA82roIFpIm33EQlq7F2
XnFGNidk3TGBlc201r1MPuEjagEZ6cknhjVX6NbnFIJtq/1GXu2K3LSKUA5PgS0qkWc8Ni7tfj3q
nA/qebSo8U8+1qTYcDOB2To1gfMBdxbcvB2+a12qKPI22Q6Fv3ct8uHxt98s6eJRjI5xouXRqaes
sqLBmV2SmmpfEE7MCiJLTFuVjcSAJmlyTJG7CVl797UpvPtyfigC9Fdtia7cKhiH7TZGXppiae4q
fPxe7U9XAYEY3meDCNpMS+chRCt7DqoAdHI7RU8MuDu7rGwKTDHnUZDQxIzEbH91xbOdjbh/quZP
WzLst9ClJ8ToPjcJaxLU9RtvmaZJRUtK/2woPTwYKE7PGmG3mwxWkLN2s8k8MsRyyxGB2LpKPzt9
CThvfohcy9g2afZWz/8nhTpe6BQj6GjFQi8P2ZCpx2R+qKbcvHdcyDGYvx+96TXpZfaQD+EurfPx
ZGYx4eV6S9g0DrYzEhdt2baJu+hMXz/fHob5p5H70qYwwvbu3Xf78PH2QARW+Ng0RGHHRnka5q3b
/sb0f0T6+Gb02HQysuWIlkPQaXaSR+UiGCXLBPyT62bPORqiMEnmWFm2yHhCYdh22vG22WKXRg4m
xb4dJZcSDBLdRteLnKU69aluX0tiHbAMh2/KJ/G8qCxYQL1uMqWLaHpos4+IB/OfP9nSKjeTGT7f
9uvIp3474rbphQMBnWO07ccqPWjIhA4kVtFSJwCE2z1WgAUf16518M7qeoPKLbQ64gD5yQ/w0gpb
4FVg1x/7b09i8aOVLcunLG02LFELOTVPGCrUU8WUB6wLxIgieKki94fp1GTWB7oZnHC5RAdq1ivJ
3PApBzWLuDpONxl+/6c2DlYhOu8PrcOlssTXQznd1+na5IM66NI4MvkoPyyPxLLMfRNkfbPk0VIS
iOzwyXNp0JLny2IXJXIMlmuIjnFXRHBenOgIRuzs2SnLZ+YAaHR6jWQpHlRBeB7iy+TZ08bqIRkz
LAcCH0/sAp3uHGhRMBldfDCzb3H+Sc/9CQqaA6hsK5qm5eRF0CvDiDd5+xHm4sT0O8U9iD6Fviv4
mPn9GfB2lT5ma1Pil3WqznxLWpz9s2ad6U2CBB+A9W2/wVSGxkoxPeCoE/ccUtKdUxNuEBLf2hED
mleGL7gZ2r1HPCoeBNtO92VuHA1cfXomiHLNSuWczEZgNtK8elULZEZ+WTGjz3htuZQHBalxiHLj
tQ0aam2eUz4UycEQY/JsAhDdlzrcNfAwP1xEQIg52+fMaV5qlLvoELVyf7tQ6TkWtMTOHXnRIYJN
PmGzPrLs+eLiLn70CqdfUKQMTsiprHNLz7+oDGsTlqALb5+LLNPwyUV+Y48elb35zGgS4zuhKLNv
UxIBXGsNd+2CkIBihPcKDvQytKlP8BAPeXalFfSSeOV0rRL+R053GjZsaY2YrumYr/UmW2tFOB1q
23ce7GFyHgqv+FFmcAsDShfbMLW8bVBKgr/mn4ao56cG104wz4+coLyQsuZgS9Nh9c2buV20Z5uA
6tQYaSCZXY9lh7FjjzEB6lxbWZs8rnlx8wOKj2RlI5pcjgJFGCYQZzMnlzy2iZkgssnbtdU11QO0
sCQAiE2t8veHGG8KnWHdX40+vDIH49zSnuqRzo9DktMYj7RM5wsrsgUhpYX8YaCdw20YtviKK1tf
u35RHbSwuC/csdsEVtVtgUCtjd6O7qq5w5bFaKBIQEWE53BvQLeFY93zkDIP9qPmjvpdweRg0xd2
hdyAc95hXr6IQq07txEymbJW93kRC1oxSf5OzfbFI1zyMySHJ7A9skBKU+6EF0ItqOmBYviSFNuZ
axpu8o7RLVo2UzbBIsQLrjqz3496f/SIQ39vYVusWk/zdznBcS8+gWS3/WZEBFVJMsU26VT4FuoP
fXMJpl77LFT6EHeO8R7FcIhJWWyueU/akZtZ2nk07HQ7hIgswslNyXhO7TXd8Y+uUi7TzaneWPg8
kfQmKUpV197abt+dctEVtEvr6tGUcbaMRUinGk1pRfCFS073dcBxuIr6QZxV21P0HgDIlxjpj2NS
6GssdeqRtZE3qzhTiFhBDJ+nfwmQ+10jivaJamnFMjPsaO7M9wkyFcfY/uyVuEhAgR9ZB0lWdqH/
Uli0HPGMo+W3X5JJUguyA+tbo8TK0DUkH9MQLhEHjt/pifyIiFZ8jbB9oK/kG45NOI+5SB9rXQDf
0aBjYIlLH28PTQ3lJ2lEtWkpKNF5SzENa6PprGhChwtVU+1Bv1SDeIvUmepCv5u86QLkSv2267b/
9pC5hblKerEEJU28ZB4O3ER5qP0uPcDz2E11k+9QuLfrurG6twEuoZdU0ddaAxkeGEIdy74qH3SJ
mNzDww1KFfNDE/Xn220othV5Kk35IgyYu55dqs1tFIqUHq8KEdG6ZC7B7IHNat5EV2+x+AsAHsAr
D4eaAu/QkAheOD/sIbzYba+/l0SE3THPCi4adJakt+JlkkOftfr2959u+yxH9k+3n4YIs1Zra2oL
rG5aGbGRnd2inLZgBpJ9FQz10dJMuYZx7pAWhqpyMrToJSky5NlEZnyVrX6IelNBVachZXe3r689
a1n6ZJpB81rFtDs7UaOlQVnYAAMBeM7CBHk8ggexb0Z6pyjXP7mFXCvuNq9DRSKkT4XiiMepP9ou
utxMTNGrZTpX6lDFvkF2v45r/YJYwHyu2mDYMI3ttz438ysO2q8qbsNvpSPfLNH0V30y8y2uZ7lh
vlA+WyJ5vh2AApxetpjKp65UwQ79YLQx7CY5VDYIYwB/PsAHs+GmZ6vnyFb7ohIwKQc0ZQUVgt/2
pzXi4Xl/UpZ/Pv6f+0PsJj/9nYDxatN0WbtOIPjsezfPKbl2/jNpCPoupCq7YLnqP5cmkoQRosry
9iz2am1TNMIEN8jBKIHzTROLanV7FlBnT6yWS2F5frbxfXuFKyKA+kxwC7ru6cpM1ttOTJMXpk6c
XBJ6zBtM8fLb1uhV4KDvbhu3w/EKPBW5aM/t/MtqwNQPk6jc3Y6oo7bDnU5oiDaUK2x08lKUjbxE
wSll+fnIDEleBq3L8MGP2uKPA7KC1Gze4ul2OIyKHAkEQ8NtM5v/RCkssCzVBApLIxElqs3mySnM
aW8j5vpt87bPLPQD4dL22eji9ikHqQSWeyThcv4FRSrhhthld9GaIwjvrjpHFHQfBq9xHuoC7WGN
jGBnMJ/+bZ9nM0OUnOGrqHVbiidJC5ZiPrDPz5kR16dyaurTyC28WyKAMTeMsh+3J24PESqtTnNJ
B7ED82RF8dFCPX9B01RcpBMxmRl6ayV9vJbO/JBA4SVyB9qfkAyBFjKhnu7e++RHAcKuUCcseNLf
KJ1qma69sVLMt8KcYx+jTHsLUmOtdb7/HHCD9HukxLeT0CDOrgv15EtVC7EddAdk+nxyFsTT/bHf
T0mlpw47vf/1+EaXbwPuFJRUEwo/mMXroXO7VQMF+dktM7mRFgY1UlXb5xGT7ZacA5LE52dj3s6+
sqhQ3n5XdGgwgD59MXihy5aB8Wsh9gx11YdEkLtiMDP3aEL8R9PGbXg7oG21d58VE6kXU4eStKrX
Wk0S64RH6ZiF8sNtOuucKlO9ND0pq2YaXYIKHjawkL0fWq8zOoRf1sNDCIASZpmWffgZkzkfUU9T
es7WiPv8iv3hYg/qNAow9zerHvTocq0PSbgamn7CF1rUjOCcayZ3/rmVI45Rkle7JsSXRa5zfFRG
XMJmh93U5MWP2/Ktl9aTRLbNbCJ9dEfX/gY29mPUuD+2L7ae5Y8hZn7XjMP7QRsUcbZZffbwD/UA
GTFK1kUd7EUSGEtq2embkeC21PsYL3hE6ZXWPlYAR3jcySIm8Now7DtP6VibMkFj2qEmXrv1FywD
r6ZFSZUy6N0gLP2HHegfliz3qZuoa1e34ZIFR7X3zCb4wjAIZtLNrykmHEjaCCvn3bqfdZswK/W7
BsfxIm6rYC+NkPPYhJw1eK38GpbiiQ+seg497rMYUj8oiqXk95QxiTpR/k3Lp0fu9qQ5WE2w6aMB
b53PtwnGQ+2kn9RPpRdvp5wJWjAY7ZJkBQynGqKngh7dCkjnSrEceo8poHRoBsmQqiDlxibV1SJg
PdKOqbZhbM3v7B4FMMg6Am4lvKyupGU4ZJhoLA1torS06OA15pH0glefjMbXeK7hF6hDHoImzFYs
d6N9bbgvWah5S6Jc5sW4aQ5qKfIYj+1cRJ0bHQtM+clBeLT/NFplp9SywWdN0zGMq2rBVEEd4Zrj
salK6yziEUQeE9ml3YHOYwJ09JI0xMpOGVYjb8I3z0koxSE0tGxVy60btvoJ4gbI+WgguhDmyoMZ
le3WH/qTXgc7u0KWhkN4Odj4VSaV7hI3WQlysCatX/PRtu8hwUTLokmHs27X57aPCNyaX0wDzY1I
EeoWXhJvO9oHb1wv4Srso4c59UrZE6LR3M1ZTdlyPflAE4rImaVtytqSMi/ve7O1zlFHP6SxD4Rl
PxnRJI4dkq5V02IvLkabqDAtZEIpFLnhqbkLHIDt2GCSZRZG6bFvzBc0cd6GsSW+giHwHMd8jIL4
MLQdH8w0RWSuN20K3Rs4Vp7Tspq7PvUA4YgRkvytEiDo/OBLnHyYGJZxX5YX6RHY4Q2sZaQCAt8M
OoYQhk2TG/gui5C/NbHdP8u2fJ6tiX5WydMtoE92gg9P1+r1bXN+skIDc5pI5/Sp/UWJqe7JHoX6
jQ6PyR+jdJmTvAknHOpPx1SrT0WyZnOeDXeBXOgohvZTC8CnkPyuwlzv5O0BBEG/0FuFmHKM5f1E
UWehOYQ29QMgZKjjwV0dxExa5QO0mpfRmdQhC3u1KVxGIY3k622Bk2mV+K2DHrOJ6aJx3zNVs3P0
7lmaSX6waFtWfQioUy+8tUp0m8Sj6aXtWh+yRactbZclZ9LCFGrcEqMWwsZjqlfXMM6qc0WVR9at
vNQJ2jCj948FkrIriTgsZriCyE2Kmsv46TNqXgKDVHndx4Nd9HMi0eR3X2O3WVp97uz00d5GYY15
kPb2rYQt9RIEDJRX1jkZLLY0PvYTmWrjwJpJNnzaHoFjWBo9WwsvDK3OA0bhqxMUct/oBKhkZAMu
LIgO6zyvDm6VgQj3IESU4yVD7rlX9IvqHG3wMHobh1y1F+4Us7AMMfAWQxb5FePZ7S4huecLXi02
0SAsh93o2C9Sav2psMsBD+7E5cmovJoSytCa7gYrurjkiQKAsiSnaFd2xbls6+tEMPwdsUDOMZAg
sorZL1LVyWfYO85prvNRJRL010tUhqaMruVUO9QUftgkBWyk5lUbDZn53FEmZUDRl6IubRxZPaSL
dOoXtI6xMeIyZv1MW6+ZMJnSeD57hfGdhAt9NyA4OssRDl8bWA+R4SxGwyc4TEvdgyI7VQ2tuofq
Ot2xoMObMOmvamJm0nvZFaxLuxWJib0nlfaxdoyPMszVpgN+gc5XOHxOA7WXqEzKBbB6VsZm7YCH
RRfn1CPuCYkNN7eqZY7IYBXVWcTV2r44ZkkZ0eHqZw3HgODkDyVVqL2RtN59Rg7G2il8d6MZAOQd
CYiwnqjcFPCSliKrKDTWD5bBbIsgkv4VsTZREIZznwWTucJBSDKo6xB7OiEImhnJkCp3sVY6Z5LK
PrEjU/vqJP1CrRSHYEr5QMbmOYL7txFeCQIVmvw5wD+2RNFnEgxr1BuJdvEwGCZ3gBi3Ztmm08HJ
rHcf4SQtXmR+wRi8ojMqzyJoFk1bmg+cZXQgNWPpIhZ8ThsnWMMQWKjUF08Tn/TUdxH9xYlMq+wU
JBZkNULXNshAQY2lcOCmFJ2yGzHFc3paR5SR+22BGnzJhNJfwRICTKrylpE13Xc9ygdfb8tNKas7
d0CUQkpFxWJCmes+Rg+eRXkCkpxAx86vrihblwYNsy3GcAiYdVjuber3DayHnVNHD13nb4dxZmXX
Uq7NOjjj46TW50NhyWrihJLJvKRN/qnBlKDWUJGdZzhXK6VgEY35G9MKYvh66opAM7B0JPkKoq1f
hMkpdMkUI+4Fs0mGK12zQm0Jmc64syQFpSD0CPJD2rcM5zdhI9c9tmV51dyi2lZT/X675dY18e6B
GUPPSgvMQIbYWFWouHuMzZqY1OqktCGnzvduf8XugKGQtnAaEFXU5vqdr5zqMuni/Aiisb52CIXu
+rk07GlWsbFML3zXB6Wt7IHzr880yE6JlR21PF66HV8/0Kv4UmU5wt3A/qYmgYsfJ8zgkCZBp2ZZ
tBiSo6SxDokZgYVIdf0As/ulagf7LnG4HZdtaW2yCGwCfGvvqUD3iryHyA8dHh4nM3lfuPkSiKMe
mveQr08ZA3NoX71nGhwvIgop3Tj+s24Fwc7wnQ9Xq9pLolx8CnQwpEpDqhGUokYIf1kUrRuaxBvh
p81RTIRvGHBHNiyK1F1dM/vz67Res8BYlL0j0al07jNBk0goJjIs6Iz5QJ3U+EUbonsKy5zEzEe2
8Aa1M+w/4tOosBOLXt01fRI/dHhURxqTMH6LjTGF35LU+EBL9YMbonnVFXZ/YLkQDEkqo/VnnyMs
I3e0TTZWAv/P7L3Z1QH1KQ5dBjh83/ScatTwcbBxyQSuW4/59QTKT2B/nB2ndHYbE0QRE76W316R
oWwsEGfld0Dc0WDUsnyEu/lMZ2kDJWrrM8tAynMgG5VcTTsuvwQhiHlS++7DgfwfrCTFshBKLbFI
D7Wq76iahvuqbXeqKe3n3EA6LgJkW7mPJZ/7WYElFV4UdHS1ErTFz1HdNysyy1H61klznTQww0aJ
NZf8yueK7NWhbrvL7Vxrtb5cB9noktwnNMgUrriEIhGXBoutNSF8tQv17BPXCF7PWCm3okiTzGJ/
bOZcWmcy8XpAw1H0piWY2JvkoeixIOMM8nd+0oC4zr3NUMf4hOLwgXtldBnQxqzpyqzywmV05JZO
BornfcENA4S5NZvzGMXJhuY+EeKBbqyrrGfYZcgJE+hPlRkC4FpXgxOeiRwlYEE7DVFdHMJGaE8V
ztCV6LJhJUMU8D7aHKYXnFeOS+GLXiEnBCE5ZRJtA2kn52bKy62eUgMgDA5Rz3hprQCjEalftqPh
kTBLXKmlwCMe5/4HNYmsCuR7X5yZoUxgHKR6JmwhOFU1Swo5tPXJ8cXXZtjYHezrMNcXXVrCru3l
1Uc9uFXSfW17e6U3urenbEqUvbKQN+AZ4qxM252f1e4r0UNHvdMVbUk9vIhu50uP1lpIYRqgzo7P
2njsesRMnWUU33tygkgWTRgok+IuYCC8ZwUBQgTcsK+nXDLgWqsCQbhG4p1V90vZ25TpAAa/okH4
gLooTqNrob00E3+rLFQBJGCQ4EYBICXgjVqeOgrLN5F2h3SzNew5TkleJw51Mi8IVLiOES5HYJYe
tw+KeQaIlMi/GCy5dlTRS77wtvhqCqNA5SxRderDkcHl2RWkeFPheW+HvF4OxaFvqZwNA2wAn7bF
ncRDVED8dDUx4wrCTW61n3SMtYV0E6w23P7XoZce0MB5BGKGOCaZ9m08M1nTGb2f3Gw9OJjec5NI
vdSPV50LCSZuYsoi9bAKU0buJI39VW93AOfo4ecd/WyZ9ZuJVFZut476qOz+NfOq6ptF2UZ11VqE
6tpj3EyrFO6cF2BAzkb/zqf1ihIPnVuj4rfOoh3vjcWKHCTz0TVYokqL6QJUAeCZgCWrqHuMa5Ec
JoarpRazbiq6O7xX+Zue0sS0GT+83M+e0piVIPkxoBQqoTGn/8zzAUl4HD+QFbvOqrhe6DY+So1P
jNntwssRLdQDdq8gvECCjS66smrmtZq10HldC7jzD02vxr2asQVUHtdhV5JlNWLwNPB7+X5ySolx
QJGbvNgjDUfTwOQPNMy8G0jRXmg56y5UGMau1jxCjtTUPZdNsMJ7qp384BJqZUvCBwa4KUiWRReD
IWgF5tLhkk/CwjgeatynKBQ0E/MUZRbaKhzZlZpfUGBqS312O/cpWAtfyuHOydLwrMtvZv6pi7xc
eHUzPXhR+oMY62e80P3R6DtCIYeoWGMX0BbIku2v3N9Cs8hYZgNzr5kcYyG2Nx1u0kXScmRi8YU5
Zt/dBRqs9D400nUc9F+wBGy4cwLMz7Ex21r2GE9B8Z6iFlh0QxWyimEdYHSpvmnnxXNeOWciIEAQ
cBUtCzUuZFv4NOF9AiHrjtZg3u8KckO6gEvflMYXEOMUrjpid5r2oEcvSnOC+1FM3Ald7eT2Rrhp
BwihaF9PkFusY4iVlnVcEUHsIVOtsHaA/rkmrXA72f25QM7LAqPa0E8KiF7uV00GpjAe6FiNQI2W
dUFpoPcsatZV2Zwk8dt3LEnjvQmvuQ+I8iILmRcVXQwV4PA1XvHcIHol7yXtmxetozmUNMZrp3fF
krvG+FQqbMZJhqGRBiUDpdWfHDyrS9bmxLTb7XdUtsUyUrAPRZVu7JY4FRW5xYEo60vbeO5ai5tt
yTTxy5RYCyKPot7GTmTrgCEY0SMUKa8gVdSGHlYNkjt4JzS1x9jO+/CChRq8fiH4rCe4mwuwMcWi
64ghjanH3BEzid60xyYuA5xiOapM7dnMmWc5NUkNML6xG+ZgUqX/1aq9YkVSJ1jA6QVBR7twJ/s6
oJ5c26l686llU2wt3w1iGBgsQAx1VYn0OYgXhlMvTRVE59RAkFJoTCdtFvD+EKNK6FnEpUzq9GFY
ZNE7Vv/0WBKCunAa9LZ0m1m4WKm+GjUlANlo341KMfmyJVBhogxZ9wcQVZDQ5ih79lCQADNU0HPL
au0RS2eDVUMxRzuqo1h+B0vxabT/H1Hn1Ryntm7RX0QVsIivDXQOUreS/UJtSRY5hwX8+jtQnar7
cLos+2xb6gbWF+YcU9kvRDUcNQuaEaXHiZaSsNfJgEps1/e+ju+O27xJQXbZEP4gdn7JQREKlMZb
mt2Hu2j6/mznLid4J18KjpPEGW/JHOtHCt/NUojiPIuI84VRXjVQ8Ge9cuvK7NSSIfmQjY2rMyUm
25WoZF1chm4enaUNWMRWzZvpOH1gJ/GLrTb73tqyJA9yuRonZ/15bP9rQuPPqKm638nhSAcLBafX
V7FkSc5aNaK+5NE0n2o1/Hai4qshoiJyP0MN6k0eOg89qZILCc/3loQ2z80bARwH6XvHVtKfnOgj
Ziu8cbl7vBnKlANs3kfQGHtDbBHjGKnRoatIyR1h0EhRQ6kPGXxo5E6qKjyFPFG6R03bexbHWRD2
iyu1OzijyidtV58NsZmLSwohEezZXVp55LkYaae+DnfmYAaF0b4wVnyF7oyG3iWUUwADGYd+ps75
QxvVQILXGOlTE20yDMKFZUOKnwkNcXV3fJ/Ts9n18m0KoROXiLZ9Y5r+o44gHMSxQm/Q1KOitrCH
6zVE9gd4YOwZkXhOJbwsh/8plgKfctGPHU+SG2AwfcNgYjqHB7ow5hrjcGpYbQflVOmbjOxhPn+j
glLASkBWyjNojexaDIMNrhLV2qCyL8tBPmzjmNjZsk073xkqFGI9xLC2W1Nh7azxTWtCcFM85XOX
e2aJM1xc2/7nN4NBcwDlp+ouHP50nUKeSebGZ65C8H1j/E7rqvLAm/xV20CK3rJPOmCmmStfyXBc
jkOznHUm8yHA200VKebRNdvopNH+eZbRADfoyHEiuokegvdsQM+qMSvwig7mUyvrQ5WER5u0MNtS
H4wxP2aDJmqq7Rd88RsXsQFradIaO4P1Fbc/teTErMNtosOYo2YA3v5WDiC8WoXYM1COd2VOrmLt
Pk1JLDJz8c7EoL9EUQFsozpqxK8u4h1PbskkjWHpENRassa/xgZSOjyciN/8BvQvF1eWQtkr38MW
aAprdZCrMebjIiGqQisPXYr7UVnwM7rVciGotIZuaN1Hqd1GTZIxZ9IbJmOEW5Us9LnxMdx2QT8f
GL1wEDrUd0x2SF0lhlHkg3UtiasAtvNc4OS/VQjcp8qpvKnql72a2V5sKv+NRCiU3Jt7XCI0eQwE
zHSpoEclT9piCFoJ6+ws8R7BSSiJAB1kRS9/SHkinGjcAInrPOF5HOBwhIeiV4JpIJjp2Lgty+ie
rDF8UTWiqCqQRFB/Mc2p6NmlyecFjUCY9nxkPJgb9nQqivY0xowgB33+WcqF4qEc+XzbTw0+bWyj
jw/dviTZi+db/No0MR5BLR/XNuBHlTjFrQRP6prVUBKf27ViwVN9a7IcjIKe78iGJyUgLXZWxzDS
mVgoTtWNpyvC65wRQJjUBKA87An3vq1q6sGGwVTboddxq0Cg7D/CZDnNDiIjp5RISBKuAVdNT33j
8vhwTDx6BH6FU4/yrtCAU7Wt6UPpmzbJ/IQLBk4/u38PtRoABGVrNMU2JKFvHw1ib9uQ6sQ8Ge+q
Sf6Wib4tXRGmRFxHAQuAkvl7Br0o7vcomJ+yOBu3XTGBZ+d1OxYEerYjQYWDunYpbkZds2A0QK5M
0i2zwnFhx1qC34hb/tnEvbS9qvlp2O31FAd72F36JjGJMe18Frf9yaJ50Az3SWEgdVwUla6rWkmn
EbESifNB8LobcEOz73GKG2189Rbl8b5AChKHFBRT7IyHAUFfomufSXkrrIY0iYEE4PSCfKr0zLiz
6GmVfYGw048zpo5LPr9CBtM5Ts7TDuvlazznM5gZpAIGVhefecstiiTlgopEKXGLC0OIeCM7N94Y
vdwUkfnTSvOZ1A/dHyD7GTP3xzIdok7DU9U9VHW8t/ANmWDQ+tXGFCiUiJtl+NFi/TkWOoK5Wv1p
0zKCCmYe1x+JRVoQRUQRFRCJo/zMiPNSNC45Oe6RsTuyr6V4KXTs3pyOVFTOmfKu2eRFiJd/4BAm
g1RKAkDHhoukb7FnRUe3ahHELtiuZ9xlErhdIfH1T8ggfMBsLyipj6Dm0ixJEQ0Nn1hLfvh0d9MA
/IBpE3REnrJNRkCIzBN1o69XX4E2e2NoZzNM4k0Ee3aDrhe4VpvuFCe/7qpCAsIN7U9jaBpiXY5U
ek66d/G/bIb0jXv+I8ux2VuhJMfvn5mHB0ys/U7icdmkQ/KX5SLbR7J6XRdfEtoZ0MZiDAwAR9Ss
IdXX7+/9vgyassWm0fqzE/8RzeiHnGTH2kGEtTyniK8OtbDJgRmAK0LVMY/KQLKMksl2jfoeApvU
AYZ+MRoMd9MOA+YOZ8L8QlQgXB2GKbFQvDCfoeopuxkyBC6+MTxSWYfHNoYMR0okHkM4YtuB5fqG
+fW6D5KHtm8tsgPMf9pEtvomZinBaQsYqONJ0ronUM5wxvOBE4bI2Y5JeV/w19luyekwVOKY1JM4
pobesoUDLD+kTdCypGaEXyNmN6W8DLZI97PAbycULfIXKIZbA7PCs76+IH8kHECWq4+mcn19oJKY
Emy+LMs9RD+f5BB216hiPqLHSoI7iB40VfvnsT4JjvS7qkHZmczZDsADNA834r+l1vtdiO2MAqeD
MqjMjFPjPW7VR1s5gnYidS9EGJysnDEBEV2P35eoQYoIl+hP27EAXoZmfDjoNtH5YVDRZgvPAWqM
rTMkyq2wCWCQQ84WYG5RZ6mwOFIYRVKG74uT1CtHwEWg6cQYFvWXikU9n6Xx6bR1dBhy2h69VW+/
L46xHuUmUSzMe94JDECHb03jsXSMD3Uivhdp6RMWOvKhQtBicx7iMrCL03iZrAYQrgDmn08uxg8I
kbe5iB4Zau0jsu8a+GCIEDC7KyOELdVgoSP1AZ7KM6ShIoC8TluCkAeFI6BGy2D2a1RMJJe53Y+z
+V+poY0e7SsOXe4fdZmh9VQ3G5EbTWf23urLcIWTAWqAQeVGddqdJvXlYaXkwGRW5GzB/33Yi9Pt
+vw7Zn+4LwwSwJMkuWbhuFxI7R5VNsijPtwgHPYrexft8xihLVXHdNeMR94ckk6i5eAysDq5qDYY
9EFdAzByDVuD6Lgxi6JjVDIOM7pzUpSEN+nGftGohSPHjnYGQ7Nb9IWJTp7y2dkAaaeKH0A3hsJR
N4aTvybTTz1Jxul1f11KBarm4CvVdBhlWb+UWfVao5K7RDq8SNO6k21xTjOIF5GZ7PXRqI+tSMnp
yTvlT2bNRCiMJEUYrXEsw8Q4UjIWB/i/FOWFdiRJnN6UEo55SU06TfROzAZatUxxILXUPzN0to2B
MPA6F3O8BQCwPCl/IMYQJZLry91kuOdDg2n9JCzW+prJWkeW5FOusN1h74qmZ1V1ZUgYyXvrzKNs
TeWoKuwn5op9XGLL+aiXhxKlLHu6q+wj4xpPhef0Tre1Wi6PKhm4W1HPPc8VU30Lm/NX2AyE6Nnm
hykooWWk83ghEhZu2KJth3kQXt2l1X/puilMrCcNtxEI4qLaouK2vFJTh50J1oCaNbJ2WU8+Rydh
noLxtpl2uvnzOHZfUap8LfnKoovq7FBUyx1R97uKJ+rbgTknP8kzaf7a9fQqkS6y0fBJCdT/kl7k
wpDT7YdTNjwtYZ9fmZzEh9TWEcEp0Vb0xnIhRkgEblrjYwpd7FHzyI05NK9GT0BwGjKTTKJ/2DTr
+zDzRolCHFJHVfe2ZeDX7Vr7LGrxxeYA0tOc3d2qrlkc5gOSeFSlCNyPHBgxQ8RKvpEx+iV7rfgx
hqsYMve7tmtwSDY8mkhqjN8q8pim0irPxBxaJ6maSDCq0WGlz6OVNKDi20BeCTXPytC29O5Hzg7s
vUwry5viFB3RQhIKqt1sapiv5267h8+GEN922NvDSbhYDB+DtBiNNzuO/iplZ/7j0/QWEZrHptOB
vCkN0ugx37UUyycz0bxUoZiPsVP7qkbYqGqL8jhV4/9e/v9LeiKQsSNBgwP59vh8ou0UYpMwmads
flMJIgg3Yzoqdw2r5Us4FJ/VgCPh9ysNNp0nJdgHKw1fKqRRL8zblq0uoJz8fhkSYnykpifSYf3T
EhxqhpPnErfhBQ01lNlesXYWChOVc+32/y9csxodLQWqwubp9/cnsfzv/1FFfXMdlBfCAbYN/LCt
Un+69Xrsxim/A2HIK825PLDF+aMYHZ7ExRVBrkfVWS9EeS7XX9UtFlqRw3HLl0r62sgAo55Ukmqy
lBAxkZA9O5sTitX1y36IQsxtMX/MgtA9IZfi3JnK/e+ftuufgl5EUDLiuDHMFNprOaSJlwIUAEQl
nsE2s62Nhq+pH9yjM7t/KSHjEz5AD6UGYvbJNPaEvCxrI7sVbvswULCMrCQBB6o/oVWeXHX5yrm/
N4XbB2Mj2zOrsrVDZLMPjb6Il01m4jerJkn/Hh41mmOtQ4aBiKTewmC9ubCIIDMml6kTpBHPb47T
InKOKqSITnVW4mH0bCVFXyiyT6EoV2OlayBDx6nqocoIg8mYjzzfpUemXByo6wAiBBkS5eugK09e
NUVdGxee2kAgPOQ0p9UvoanNhwOkqGOUWZXPCBAyX2ZEMrnw1IrJxoASvcooZhkVK0/9culS/uJU
aCkrXc7UpZ+PDjG41N9Mf8PSPZvuia0prlvRvLQyWQ5OwRIuL5vvSqcvIj+q3acEnwnYeFWm3MWk
H3qOUJMtt1ezxsOOkHybizYF9ajd1BDGnW7BmG8IAdPq/qzZqpcC+/YZug6qC0BOgo4UbXeREiqj
ymOlxdDSWs1IFkgSDJJ1Ho7nOQDox4VlVBcG29kzq+ob0oytozWHeTIPo00AX4QfUzTIVFhQZV5u
4L4FK8yqrfJEVSeeruvTDtmmGsSlYAaKNajWNDRAdXsv8AbIoUZ9x4+PVFh4fUj4HMBzrvk3UwL9
JFfmvj7Hl4zSMlQuSZ4Qc6hFTLtYAiDFcG96o97bibNWDYmkCxGUHVAgBejJLRbPUxRghOA8bhGN
Tj0p4SOYMomMzeFA7zVBLlprwW+Dxo672pd1eAK2mvnDQhPP7bzAYMxiNrLmq2wNUvXI1vNbgktZ
aSEk6Y2vRZ+3yM1mwHNI0iwVka7mcjOoYbqxBwcq8dDuq9wG/VqEj4m1YqjR6ikGOr5szo9zXkJg
LDWXoTbDiCHe6yChIdis0X2UCuDiMnI9+eanraIOTym7bjGqYOkAL1XVla5fNzM66RRI3EJtlmQ3
TNX/zfSriZZ8G0l4E0rF7CElqABiCcdIyXGvGh9TfWa+bcPiNCQld4jUns+k5dYL2sSzWdxuyNdM
YXLZO0Kaig1VN01/rMsgTIRnr6ULXiQ2TAMORPbLaqV8dkYYDGETc+nqB9QsdMisTpQyD1Ahyc3Q
7DUBfltpDWIANaY8xhm21eInyBDJWAVjtVACST3eMYE/jFpJZ91FXaCtRwUQBjwOU3cyLRF6NK3E
1Art9/IjbptRnrPWKggxdhjzfKsj99lqM2JNAxZ1uddkwtrS6y0KjWJZax+JKp6hlw5ejaNkM2Xz
QauRvA15Rn4Ylg9pP2ctsV5JC7Cty5uf0naZL3ZnK5kfwljRVpnymsr8Lzun5DAgq/6tnQ3AY8FM
LluWxf+qmsnllI7vGSwtns4hH2Z6m0Qlj+MY43LBSLFBWk6uSCxIMbGQkK8vHfIRX9QJ9O7Jik9O
5L52smQdlbR0HDoGgzLd9nDxijSFfhtnBJooGDTtbx1D4lSyMakrcNRUDexvFpiWko1IAT4xjAX6
ECXrvHlNbSrAbULLakH2YUlzopheVY9kYFjjrp31j9lBDmKoDFqpTvvAWgCemZn8GrRkPGKk/anY
jBsksZ3mZCFstf9k4Qr1yp12KNNSn9ucGLV2RJmjfypKs7UIh++1jITJsuepHzo5M+z8u9RNAkn6
5axpYelz6rDnap8UydqmtAl/Ne10L4vY8oxXOhFQdyqBesX83GPYUSvGPkwM+4DVhZq1OkSrZh/x
jmNF7IJIyf+p49zv0golAsRwZswvrQtuhrcipUeaaKFHUiOydY2PFy5mTVUfbL6lQBWu7qOC7zc0
SCzhYpJbo0ZT985EzyOdal+o7XuhEiazsv1yh6lbnQJEq5GIEIaYtvYLynxCjR3LS8FYJpPGE31q
Dc8Ok4syofqrkhHAHtIIriMP9hPFSYTYRUVrPOV9EHP1+2q8sM7AcQYYH28wfDpFbQ76xHuiN8gI
2RIypanmXCUDM7Q3lj56kaIHizvmQdnrb/gt2T6YX3WCNkmFTRiM891AIAo8ofWGIaxACDL3q6Y7
2p/TQBqwT7LJdurtL+4yTke1YWjbIYyXj3xaw/m4BXg684zQdP1vhSiAnXuFoY1vnrSGAIAioUFu
x+3IZylq8g9zxGEQs+1aB4GYU98XQ78EclG9NgWkaCQtle0QMZji2KMObDa6o7yHvUTOUVIQZ7K8
LyilSVzs5U7rKoveHU6CHtc/ZHFNRxb7jCCKBykenlHY+4gl8bbS5iMBHzU374LTJJPJwY7LgzFS
bKGoIMsrafZJjlg05CTFeupHzWIeUnPpdo1SPtuOPezcaUTv4wOr/dcOCKj00jdDFr9dvCLcXVBx
poW+ZjKL0wL8gd1EfXDiFo+hJRgpHDSLEo7jctmXMR/L4jdxfLEmfs6kTkm9J4ZRsfW/Ej0fttG8
42kW7TQyOBSruJcUuwBDdZ+HJZ+rFfY+Wj/UHptBque6kHLvSGdB1Ce7bf7FKX6Pooz+C92LX9r0
UZH7EGqXX7tcfiROB+6wrdcK6dw78igs5um6Wb622XjP5pkkSrt7BVSKe9Zkv92YHC5lvunEUB05
TwPo+Wc175JLN5qebLrnuCgpcIfS2S4mThJlbQKsWPqjVIE/L8vfkreUWpyHzaihL3dyVCnlyiMs
SfNo2dDxL74z6+zowcMCKg0ZcgAYQAb7FXKxTTGQjTHQ1XbGY7a5hSpT+xuG/Va3jJrz4zoh7/Rz
tJx4AXchQXO7HJp+U6IYp78mn/U7IgyFazb0VGf21bldBXtPRQ35DTTlEtB2PakhakByfapINLtQ
AQ+9TFA0a4Pxn46FKxdYHUrG4A9h72ZJlWigrwr6OEgr5VBaBrtHo3XYAEwGI/R225JovR+08lEn
4j/RE+e5GHq6z2BCMAYm3Lvd6q0z7g28buiqg6UPAWCvlbRt7cwuTA+1jLhdSRonkATJVE2vVuM2
FW+pgb8KA8iWHbE8ZL3tep3ZcNwKyZTY7bZoY78k0xDqIZv57Jw9oTcT3NTMvCPemm1I6iAKiOaQ
GrG31N1/pcgfqpUMW35Yjwy/Zwrwb53cO+KBm+3g2u6O3ox5TfJfUXWXFL/jxrBHQg1KExt7Udxn
RxRofysmCDVcPOZ8aSCdDxaOf4CvTUPj+Bg8X+raPvVVzZqZY3JY4MwTEEUUQ9s/2ZJs4jz7ZLu9
VXQHrX1s/LE7rJTtghs7ysaSfJb8XmZ43YpSaHvHQuk3j9x2poJZn64N5d0jSdLqgC4gaMChkC5G
vOpqCV2V9kjDSrlrm+WtmNIfdTpQyn/QYqMCGFRQodnCZJiPvIYYzKKEUAMoptiAlEurS5ZmcNYQ
JnCMmRRqx5QpJuaig1hCujCLuybVX9nPkwdgRv+JCQV4PHVsdDrKYXzOB73bmrSBRw2sfr9EiGjc
v4VWI5xw3RfbYvyruSzM0+aujfrHwo+2oZ6kSuDHV5D1W3NcP/DZtZ7OHG1rYVtVZ4MpXU7EnY69
IaicoIb2b4zpW5wroJn7YHFCZkvG6vjTaKb6hEi4SIWs3z/nbdHtDZPqjokoAoZxEQiYEIRm77PE
mAu+gpMlVRV/bGwuAJXS3VD3wxxaTwVBsozooQYIvhHlqWws69hVIfxxeBN8/rOFfp+qqkw48dIl
o0rOrQ3h5rs4LzTGoiOOsVp7GlX+aW3V+mLtO+aGgYi0Yc+u3pnD1SezFsTIO7i2Zq5ZYbDpdRNO
QWbuFY8AgP/ySZ9Yi8w2UUkt3kHfWNSbqWj/dIlQoBKmG8yFuZ1SMpbBq98W18qoJM3GU6Dl21q4
U7Jh8qraJMJzioSXLWt6Lp9TuijfiXBX+VqGeJXBtGfyBN7ZcYpGrxNkKT9reBH3lSKe5kQ5kRu7
tYX5TUFLWcz4OVDj6dQrRHCTtsf6043wgSzajzJr4MerMvMtofmNlFxEyuI7q0Qq0Yy/uRK9A9dF
S53VTMCEte/pTLeadL90tbkuvYJ4YyDUCSZ9xVosyrfOvNzQaoGfILXmYroTYqJcbzZCR30vx2zx
wTB4arv8wHO2A9cQB9v6qDuVcZbrMMWwC9fjmTp6GUZuRx+cPXkNmLgWHJCKfRKSCbwbWnnwxG+y
t4twPqYAXjQVADZP6XYjFirGUIi/piuNmwtpyGFkz/6MolpT04dhCRkwXCC1BT5Jv9TkazYsP1Ao
Awtps5e86y6VolNRuYqyV02eFU1aXpearNtoOKdILD+jGl3bQhjCIIfoOMEZceycrdjQ1TuLjNgx
gwhh8A8CNonwwvuKFTc+GXOeTaXv6VOOSsO0XlDwFGC6w0Ap61MoWmVvlMxIclxcZimBLpQdWgnm
vChcCmcrc/6WOrE+WSHenFHS2KWGjVLMoQiLnUB2NcHWkvPJzXTCwH9FRWy8VZ5BduaYr6Fy5xv4
DezasPKp/b7/F2nAHpTGDQlDb57HeXyPR/XiRuG8F/1JwwixLYyRY8Bi16O5ScW42OLxUpd/k2Ls
L7IYGhxYiesBd6A8LSdx4FPq6x45nOIuWzJJk8BeR0w2tv8y7mmIkfJB558fmeLeOyX9WZDFj2uy
u4G7z6sHZbs47oyw0nJ8zcF9lFWMOYtCHA0wP5tG2JZXsxXeGDDAqgbn6bJHQ8ziPac0akeG0zHt
VvdumiwqXPsM+u0iTQ1ZnUKBP8mtxqxTF7oKmBwIVZwsCk0HBrEhuczzLP11KpAWwBHsOv/s+qbY
JVr2NpMjv4+5dJPWhiVd5g+dvp/Fcn1xnIkxKqzCgCF+i/wtixhhjC8ZZm/PQIXkpSrb9EpxjU0G
K6Bg5gK8b34y1HLFo1FmWMpAKqTeHZ2iDT1toJ9oWx3l4BwdtT5PmCEjQo4FlS7vbzYztOOoROPO
wknPjEPKSMpcLZ6toZz61fT5+9XiAhYuEvOMjLuCFFy2QU00iJ+iUW6YjG9z84Sm8it1Hj1V4NPg
9vGdTUh64DijIZ5nOqUs6g8w8eJnvVaRFBjVW5uzs1e1Sdxlp/iZrRU3o0OCRLzAtKPFC5+1CRO1
IqiCevkJjZo+txuMbWktV9H0EuyxiasnLq86oSUqubDPLYbCR1+gcFGt0NjNcdFs0ikhm2PiaeO4
CSue3r2Futq/EAg3vDDxxrUP5Uhb1BMF2HglPhrRVLrA2Y9aB7AJpvxxtg3MHsjqso5MORZrfjdt
l7nDr99Q1LRR119/X1ToDVtWcGSZLpfSHh3iPiEXQQeu9qgKQQRAGT+QRtVH4oUE8mfcn8qWma7G
R6JYr/Irj4riQvBHxzfYBrELT4uBO7q4FEUiZuoGXA8hkKCb2lj950ptfiqXg1aGZ+IEkUklDZ/m
5EZvi0E/0oLcOf9+WY1YusYC6R3tabFzrBSgYo80RwWRQUQeFHYjM6yr6pbl1XBfh0rZkykPqV0Z
7Q2bTveqSrLVJYRlWw7I4Wb1YfZLfEDyTJ1Lp2a4MnpTKPdpSHmemhnquqFTbnleKW/Sij6Zgha3
cmiYxyS5cahUSHExM95Ux5OagFXA14QAgU5Uv4du2BxiMSLQA6Y6mvFVZze/ywpIm1Y6iuvkXO0q
cS6/X/RqJqCypYC5IpVIJccoLkOLcq2cnCOfrzGzFZsJELkN6Wzf4DTeqf0yr05DMO3aeIwmykGG
K+VapHXP9lDcLDkzhNTS7rnTcyQglPzsuwjCsMD/r8nvExCupLk4WIGYe1oG4Sg22VqUD+a0XCzq
3FuREz5AmlNP+8CvkP3hezHzErNVnhdHR0CvwKiyQ8m7XlxtfEvWl3pm5ol8ASgOgdUkGWbp4/el
ZEReLM0fiRvr6DpNdP99kazkCRW6tJK3vATgsp3bZn7CvLutSZ3co+nn8Mfo3HACT61d+iyCrOUu
1guAuEaTLQBPOg757inXYmybTrgdcmp8l0TYTvTlizsZ471ISTiYGNFi1Jdd1z5pRmG8LFq5Vytb
2WMwZz7XucWjh4yecPCzD2kPmiGCkPQBvSqgodr7LIkAFBaMlqNaeBFm2ItotPlctPiVYYHvatky
mTaETgZAMvoTN2NRTsM2dTFSDgAOWC4QxpWTJuan2t8smdi0T+YpwkvA7RnUuAD3pdG/K9TbCDPF
rc9A6oGcaZQZNk51IBH3kKLFD9uRlcgMHb1JuBWa/LMMxXgYCV7BZBLAnZF+ZqL4i8lQJeWoqNDb
mbfGGuVebbNdOo3a60ROVwdGsHCTP2Via94ysJdriwiOG8/taOgAJRWffZjVl6Je3mxyhDYZhjMG
cy6mKIJ+1y5RX4U0eWE8iRjh2jCiPy5GJp9z4mh7MzpgekhO6niUHKr7nCRtByX60QpV6gm0tLZd
P4uiekURpm3wDtk+KfMMxcfJH6Hn8jfU6ZG03TXHsAc3XIz+evJvcKTqqflu4Kn9sOWzcJU9XqCn
kNboKUz0fya3KRvQ5pigVd0atfXdFhQN80hBU/QUba7WH0NzhhXFQNWmMD7qNiNmbPGk2Wb/lJpQ
hrhi9DMkMeSigR2v0sHnQzHPL39fqHDbbZiXbzZp5czbpsLH00OWJzq435d0/e9b1jCMfOfTmNUV
1jMQCP0p7sR3pxmdX2GfrVPHRVdL17NuFm2y82Ki/wJkt+2ZRaKutv0ubrtqU1vO7FVWFwV5pH/J
kEyRSMWN0hDH7kHIPTIUAz2nI5/UQ8oBOTLdAhPReyNC1lHgBG7tzjgNy/zSEJ29dasCNdwJ+BBh
gt08P5d18c9JJSEjk/aRwmbGcD74yWB9V2L6SwA2XN7y05HEakn9hkyRQhi3JZZ4laFSrxNJQ9MT
hicb/KYdyp/SjJlRtea2mQ+LVs/sW4orKvKfSTLUaInfweWq07YqC+O5lY1boVbZjSw4k1mQUzFY
5AawFNgkVTbtpqVR8X8OQE/sCb2H0A9MJt8wwKc4XRCZEDVErehX/fjtwMbwFMthn6dtF9K12ZB1
ZB1Eq2Yr+qSj5VIeUH3RlB9DSXsbM5vta8IOi2UTupa97bsIw4EtqqO60u0qWqR+lat1Zs6eQGbN
LtU0esVCHS/k0syBJjttQ0Vu+FlNRoxRAn+ITa8rCAnLi+mlxVHBEax/qShQzq5NRxsrnRtUffk3
aoAkTL0JRSHpyLpi1uSNGl5U/LIovpoUhtm6pCczMZ+i9KFZ+heU3CMYpL1WGn7cQPFuVfdcuSFP
X5xLvuo+I5O70yu0ghYUXSSb04RL1OHuYBxDZrM1XlkzPEX6TBaFmr8UjGCGzkmYUhMMY0XFD1fK
U11XT/rC8aEOyGINprST+5a3ch01mAxkt9i/0qDoWEq4sj2BhPpnYr9bNRxfOBMf5LLGm5SQt0Oc
t7Q/jckMzo5voUmMEeABnIUdGUyNmBYIiwj+kO24zOHknQaZDyVEoMVd5jVjyMSt/ZcObh6kq07q
9yWU0iCEzcw9q3ERH+4cQiaOChHiiEOrByYn62hg/AhCvXsiHpG3CQCtRee6mwqxdxpGCGhgr8VI
Sl3C0H2TyrbbL3/syS13GblxG4vNtFZ/1WY6HTGbsARQ1TNNG0IgU24jZwqv+Oom8niGE2RIe4sn
FK3eYKOjexhhT/7fZH6ltvljR3SSHuyFE3NdIj8sVd8WOkHu89jxoU7vpZafO0YE2zISw4Vhw1uF
BGoHsjsOljX9PTMME086I09q3j+q3Wj7OGVlzWN3NLHShCMb4rx/HR3kjklkDxQ6w2XUDdRjpJAR
/kLY00B8XSQ94BnMQ5UuZYzG3+NyUelWaZyEwaqASTwajHWhFFU+mlzjYKaUSLn+sNh4b2ZB7hxi
8z1yfIdsRUTwc4fFtNqn8QhVtGKHlQH/Dlb4W6ZY4zk2SRrmYW7ERMkTndV5EwpeJHbR80JsEgt7
82hX3ZcA6bUpS2K3OI4550W5G1ZHl1L25qatOycgGia56Bp7djPRI98taXX7eJwPyJv2vTAeScig
S3UsegL7zdVR1eshVM20QSiduHcVIGXmUoTmgza+QBGdtqBd97LSPytL+7RBiskaQhemBn9o6QgI
nGAVmYYfaYHvaCanz8+HKogn7aaMltzUdvQMj/g/MZPTppkNVmiLZlmd3goM4aepGI8M1dHWsUHI
neEjGskCkJrVf5h2vXczp9tn0na2hODgzKQ2YAFe7JWsCXoHIeNIIX+sG9Xvx/4dIVP/UuH3fw5z
02fIrBwUpGGMvzjHrapI9px/wyZXbVyiqnasCP3cOvihwb3b6skx5byjKHsk7OcRBv8fe+exHLmy
ZdkfajyDFtPQikEGNXMCSyoA7hAO4VBfXwu3XpnVm7RZz3tCy0zy8pIRgOOIvddGrj8EuQvsM6UM
z4LHSKt5rYEUo6BGK2C9aJ38FYjzb6NHrqiSxt7PsEjG4xQcq/kN0SWhnCW7FnOJ8GjG/BrYpvmE
tHWjk8nZiKw7BV5tsFpDPxdU9i+2hzXYsGIFxaLf5CypR1d8DtIfNnTrr4wE5bFj67LujfwRDwZF
dBoehhaagYtjilbQcDZFqcx1khd/Uwx8UMiQnFhVgn2Ihseq0+9YZRryAGqQfsxY7jZog0gyfAF0
yO5l0IjMEn1lHJSgQIbaGvnQvnv1wHDHOSRi/C6KlJalMbud2YIlcACUBQFJ5VjoS7ptlvmJbzw1
GR6UObpGs//jz9GfqW7p9LVDlCHBTKM926sBq5V4ndH4dNPwMNAkFcS80svi1gs9882GerJ3YGA4
7O2YwWIebi1J3dCyBK/ab7sQf3AQ2heP79gJ+is3JOXZ7IiULWkkq9bbxxXDQjyY6PeLAp03CnCP
EsmK73kSHttWfowGMBkk4mgkvPAjbabXPFN3XmU9KDuPD0XFCatmf0uXfmdi/V6ldvfloobezvWD
M1Z667gFjaHw4kM5TiwvJgKMZjIRIdqw9s+ebJPlFDHW9goTm2O4yZrtV7GzFwpjS/h2iPWXI0lE
vD9XP7WirREEmHupY6eRqwG+2a7tyXqKMjTKkGQXs5LNRNn6kDjmoMm2n26JWx5f1cpMYwIz8dBE
DLsGYj+2OKkGzkCGZE4d793QpvB1NrMTpvS3sVi7XOrmxPcJ+9Bj5ZlgrqKPXqwWfuImO2FoeBbh
EsvT7fIYyxUX22eOUmvuQvLzXOKrjfJ+rpBfzKg9sVRtCRJmKurHLUYxB2AzZyKLOLe+T1P/3sbW
tsWD/eyPzshItyk3hHvybuI1qj211U4gtwEDu6Bnuy20kOeCwYKarQewMIRCKp7p6NhqbLr2O/5y
+65D5bCO1Bfh8zchFhIVrsc6tp5stK/9dz+rb2LMtr10sf2p4G/FpCWuzWZFVAeqB+8pSxznYlTz
dXJ7fhoWYwC3gWpedfDt1EW5jxv/28vcWzreem8ZyUoFtIIwKauuH/0s/ZtLv0bu/mRmJT6Usv8C
l7Gg19isFmg/y+xiEHh29GYOIXQGXmdEx7q3gV8ppAUEEZA3ScYZfr+cCXcOD8UjkzTNjHWWkImS
wqVayzpu1gFpArZjXBp0esKmRxKpzbRnNeCTTDOWrlXq0m0yZojqZUcpqfIsWKOrGP+4O+1aMUpS
ggDzNB3MGTkTr84pjGGRuUJZ+iMlY9RxrbZnvDCsG8GjIrva5Kr6DmHHPNiEDLdABRfEDJ5n/Aas
NNM7TKjyMYFiy8awCObuMHfBh5tE+dVB2I6veLqPZe9sS3v+K6JkXsM4/Bj/hi2IWHOh/6TAf0KI
lHjfsADnXf4ONb1Gm/htdfIQxgtNe7L8XZIRdDicLHqaXZrrq92SiEAdFqG9w9zD/p7EjJMXylMb
00XMHidHJQ6+37xb8wB00lB3qpM4+aFPtEH1RFkH8wYKqk9QG8654KefABSREwy247MekSW0lf3Q
F329nZphyXMykZdi4jRnRt/BbBArP3YbewjlxpJs9EtLAOnpp+KgEzr6CVb9yolD3JfK4GmV8LdO
c8iBviUrirwITzrbMakp2JahT+q8Q9k9Nn5+hghz0S36UX/KEVbWCeGo80MGRegjhHomg+KFmJ9f
oCQhR6uwkGBRnusU0XD107gCaon15IiBU4ZxtYFjOzfnYpdHFQ8G3wXJ7wZXgcMS5opRba2Zk9KC
UkYeXFSM1tpj8ZcWvXVKY9YrJkqQWTjkjS0zWlsX30rby1Hl9uweMQl06RjzyHUjVMYYF8e2u2cE
Ea3zrDr0dltfRKeubDd+NdBJtAcoIWB0v7LalgDI9C7QbKA4tIGKL3/C8qv2zKefzGLUq0kNPyPU
qE044MQ1ah7idgjrc3xtXYOctj68FDLFy1UPhHyTbdrGXL8JsaC7qnqoE9xzkPTutM5ZOYjyrxiG
j7rh1lE2MucoplrAAa+2lNy7vE5v3dz7Lw03nzvaewX/K+myvx16WdbCQK8Y93FmkWEduPu2l+1h
CmMWi4otsHLPGBsU98yAAhrA6lEZZbhNso/MtASOIAtDDvVvOUybFvj8AxwZJPmSfHrDAZEVvZgX
QlaLTeJBRTMyXd1rO1qKBP+EGGg4pCnLX1VIJDkItQpRbsqR4ZjnMRau/eiK2ac66I5EpRAXGN4l
TOZFcexZduXtwC/j3VAg5/uYCUMMucsL4keFHYo7udqbs32ATu+uFG8nyzmkfDHGQfYvnr+igb9l
GUv6otwFBWIUbHDmStpWRl1HtV3MlQvVoKQ9M8tfzNy8ABPhq3VJ7zZ4Jpfsg5HJp1k0P3gIdllv
fznJcFqgEm2LYV4O4m7sCDcb01E8yCamZ1TyXk70sWVHNhDC9+dkik6QAZBHn/v5ODqD3HMdTSun
zXbK7+dVGmH4BMHy7MvmETqiYP2zmZAN7yuaxci13wIykxjFE4U4dAbFmxMr0uVxafhJVu8dHyd8
F/mXCRqSwyF/cYMasIOcv4YsvQ99mBVpGDyTVIl+xbQWh84nj5dPp1fXqZm2QuEs7UP2UkDjT/4s
rn4VOHCU1V7k6gy31/lo3V9G+CiHlO+sPYMpIcWIwxTZxRAUy/tAmdlb1BjFWbIfIj0eU3wykRTq
QU+tdXMi8CsBrQWbHzmz3tVu9jrxRoVF97dzqprUeCNg2xU94FPWzA39s3TxI+D+6fe9qR4ncpeJ
QWesjrGBXU80X5DGO5ztmL9/u5Jlf5JM4Tr1Q3AW5EVXJNvpGFCIx4JqHQfqCd6yd0llfbJtSLAZ
20gvRYafKZPJCeOHvKsPUVLSF/JoymNuHq4glGW5KyhNyIJVMXSOoo/f6pw3eQTympmnbJ7x3gby
eZws2kQM1ut24kWZXR4uJe653CiqTRRbf1ji3jLu1mef0NtrVRgPOm2uajCC+3Im8KdXHNazGeJq
bdNgxWw+eIgtSpXY2+VzHa8Cg+CLtrS/4QRw+XpB+ZqTwrM2C+enk5XHHEZiq1vmy7GmtOI8cGr6
Lt0XgKO9qrqUE4mgGnsB4SBcrPk07tWYH8OQfZ1m6ISDlIUTpvg/04Q9tx5h1eYN+a5wiDagvk9l
Y7r7DPtUPiTdFrLAVqMZ3ViLU9xwmnOY32x082urp4Jo3ZkgiwQ335hkBRtDw3ryMyCN4AetnHrO
xKcwGO1bHqGiy9rIRM9Svg+sNGWDgLqmETBCL1qZ0KzkEH/UFT2gLtDqoe3ZhqVT7bF7jIjsuKH8
0FJvSLA/e4FmYAh9jAEdKSBV5jybhY/MIjbOfuu7Tx5D142T4LSJF2e1dtAyN9oUx77HzknCn3lE
hvPjtMDSyMzhPkNbtvfDwd2HbfbiUd0CIHLbQ6zD/GKN8ZJQElbot8VPngbjqbbHHym4GuOgyO78
tDMx0MzbWIN4sey42RVNRU4reGYWIODAI1eJR7CM3FUWyRMWOFDXXKMK0UeTAQOsm55mp7AWRXrT
UlugSXXnqfxTO+7vEPvOufC9EUyWfGHToQ+DoZqDSwPKKqE/jQJtIRLJMjLZQHpDtoIP4EnxJ5yD
v9L5KYe/eHBeykyMH4xWmNrxdsP+Jl6mNGHGJzmGifwMzJjTCL4xkRPWVYtyBdF2iY9kYVqQ87Hv
DHK+bW2+dH31JWjjnrKmfCu04TNZ4+xrmhioEEcMNdTFzp3qPgko38ZZG5eODRrPYOo13w+zF1F/
o+zpmS9U5jYbC39r50Db+ZcKPDX6DCmOpusSLVBaN7NW+V2b4QdsiD9/DNFy1y0KuiQ7RhEnVQAj
j5gbeDTAt96MbpFtehwMaJwItLYYgv7KmgHt6AsCs131FsMyXXW6LZgOweEwo7S+jyvoGyEdDYmX
ONYW/TS7YbagXSkOrY3cIPcQ0MKCHTc1kodzGO7lyIVVWn56hS2tj4MqE/SR4Ei4intmUbv403bm
1zSDyu552ILzKCI+WDXN2slUtpe63QVQZjumgUx4oS3ZSTYDv08oE+6jAJEzfS9Gf4nvk2lIgrks
ZwjpjvjyZLfiqUTmbNSOt+XxeOvF9JWOtXuC9WCc2ON+VWWoWPMV6S5ymjsf4s45giOFacC6It52
bmmqHqEtGpuyJ0OAASGp9VFfH3Rk/6mpsc4TyD1unT8D0T17pw/1DRGPRXZ5+Y178ICrOGT/0D9a
0aC5Cj4dP/wKhDvvsBkniDydYxNIYg/ipapq/bPRsCZ3PJLpq8mxHsBJTQy0HmSC+dK0XHOj4c20
HmbJ5epG6ZNOz00prbOXj5tx9DGDN8EOcwGy09KMGV+f+Y5MYaDBM29jv3+ytJ5OcMVY/PeZ3trV
1G/hxVAChqnezcH0EQI3PRtesVUm7nOmb5egE+lVIstWuprOpgtMcxD2adIYXmOUyOtuGEMm1A7r
0yZ5b0yE4j0032sQB+0B3tCMgli9k6Ld7dpuhOsgUAqTaYCHyPY2c3ihaOvXfea/iCwrcMpQ4y9M
884I3VNTfqV5XZCVwQcrkPYpmjGyAjcSGW0D4RYjeyRa5dalCTcsPG5phYqk6YP7rp3oogvYlpyk
xVOqHX1M/PtZUE9JT0XXvpqIngusjwJE/g7kZrgHQ5Fsw+Votu2jyeTwg790ZlugeK3cc/AB29Y/
qQiZfDVHx6ib9rqPH4YYLgKwbCRkOfrXlkUalDPkQb7HqZIkL0iQ492AmyFo7fBcmC7KNMEQgXKo
vBjzSVbuInCiCx+T5zb2CFQDqn8hR2KtQYbc+z4tYwYuTwWV+T63TCknW26y1L2TDcbggurz2qri
jckEQRxSof5Vv/Sypw7SE8oXxwK1ZLIFcYl8COpdFcTuxUtTDwnlspkNmvNoNiFWltBfKYf6WLTV
S1QkS6XJmiOMvKMz3HvCdWGf7FK3rvcmoZ9uyqAtsC3QVU4Ig4mZrRyJVXFpZIgv34YkqjB+Kp5d
7eAqLXPeklx0R4NXoF74rMkCfZWuIJJquiczLNkBLt0yjgUxAG13XXjuERou8I6Jl4fN0ErKvjhE
oKvAD8ZnK6/FmuFdCRBBQIsz/KMfW7vCQdbIWPXT8p2nzHCbfaPxaePvxEPDnGWKraM/BpSAhXo0
KjrdyCwJlciG5GKT4FF3PLsrfI8b5kGNZuBupPO+Uy5lEznseH+wdqCRp0aot70T/2AUORi6mXcj
0jDFj7AZ6J5WPZUQmrlKBe9YGi+Iuhb5AwPFMiEDPQ74KUgbxsdM1NnFUMj8wSD6CHPK1ywzs/0g
q2X6Q+8Q4tpbJ1X0ataAjcxFFzAeRzA0RyvZQVfOTlbqr6s6Dg4E3e08yLjgIGkMfbpIW6aXMjff
p8lr1yjPf4cxugrCNE5+Fj/D++HXSsJ7YVYfIrKXJB8sChJF+3YM33NCoRDTrq0UfFMlh70GMC06
ZIsW9FOUrsnWFyYMhVBBnsckCGYYYkblsM4RHr9NYwc0siiCL2n61jqJTfcv9cHzp7tZc5eT/Agx
RDf7ZMyfWlFYNIZJsBnxAkn4IDeeW8siaNxNWBhw6vhbpIr65Jrxr20Rb6S9C561eJcIXm6Aubug
S/8kU/aqWCGmUVffS02XVcWNfbQssscHd/Axh2ryVRlio5+HiGh2TcayhVlaSooSa/VVrEFoTIob
2gu7vwkSCWZEZMcRkHfXQIsPQFNFeHdvi1JwExjHSYbZ3jdMk1iSCpc/+5JVFTxLxCGrsul+xhIR
FILhjT1TcA6DfCoWHjEJ99VdW8OFgBlB9auser9AKIGt1MfWS0+MFK0L+n4wuIqaEGnEpUmC4GrQ
tnEZoXBPT7joILtY91ZiyyNLBoXvxqd4YPB5D1WAqKE8N9Z2z+Khw53P4K0NTqZVq4OdxayKOG3k
lzI5MmkwtrLg/dQj6wpMaTdpPWYsTpjc8+wf/am/dAbFcll0nPC8QFiP0CrCkEO9lg790Sxg0soy
w/grM/wYcaZPeWPqU+OLYE8tcOSrYhL6xoHUpTnem5E4w2OZNjOVLyurDjd736OAZmicOurHqADb
QaeeTiDyIZcvH5jPyy3ydTbbo/s3McxTbA7v4cCL4k0sexKeYp1QJ6eqELVn2fPoTQx1Y+piIDk4
eRZGzpCEDDfhDIXg8UP1Q+q2WNFF8HSd8TqU3mjeEpNhy2Qnr2E3buvWtU6eL4u9i1OG557Md6OJ
nDBA6UYysHNMejs8IBXc0MksqAjGhWaCyUq3SyTpNJeIXrHbWx0Zcc4YR+jFJ92f/vuPOnGQb5WC
4SA33U6BXcGWeCsiJvmNA41LpGhlTRmNp2bSlMIjjCaWcN0J6GCzgeQ/M0yMw5NXm9b2/yQTfnsM
2rBCW3kN9Wygfx/ksTeK8R1RKvPt1n+u0PleWfZ0K42A/r2rY+bDhEkd/vlrX880VNXVcDrcC0bp
HIzSvjb9NB+SMPdBKGQGMPP/+SA8owFJ45dbOGf/+xP/fInNhHEzYdaYB7DxbKjPvqX7+2kB68PZ
4x3H2nb455MRLfx/h9/+Oy78P3Kwv6r/H2ZeLmnpS5i5/X/NMl/9lNl/ZJ8vX/7z95+08n+FnoXA
KlxiZSmebO9/cszNfwUBkyQ+FdoelhLbJbz330Hmlv0vF4G1C1vBNz3bdonu/neOuf8vtA1WZJpe
5PtWSHry/0uMue14RKL/r5RwAgv4KRy+pRlEgRfwc/5nhLDgpCFkA6Oql0xnT/Q4djM4iqzh5yvB
Dh/CAb3WLno1AQ+HKBKInEV46F0RHd3AJilLz8fSYuqzMhE5rKsS+5o3ui9+nYB6g15zbmoWuYtE
emR/fgE8Ns9JBEqaD4zFVwyhMAnGZgTUYt4b/GGJbkquRTz/AM2iT2fGfvICdx21s3chd9a7hEP/
noyptf/nb//8u2QQs+pC19x6uoHaVngfkW1ZuzxkIOQOBkNrM3gnWfw6zPlatLM4RaUVI49ZSHNz
4bdb0x5f0lnmmxDDxyqlbUMNgn7Mk81dBn4LUjGgvB5211lwJKPoQZDULOQ/k1DoM+i/Y5vOyYHm
KTsTM/4RN1iy4sIWd6mpqlNqyT22Y0E6I+ac0fThebYs0RivIEBSfgGvH3BzYWHIbwAszwGxIaEA
yY9ahU5a/p2Ul52cIjip3uYsP1bdLisiArLhjF+EDSZtch+70qbXwpu/Tb1L4xCL7fbywWPqxPI0
jeihg7cK3ukxoT3mnYnjZ6zFTBRnQbINuNg8FOkmBloZAjAG4PNU5axH465mn7zJch5BhtN/eWW6
bUPGyS7v4NpreSbSFHx2nOF4wtkq9E66z2rxizvlUIXwSwqf5myKLgnDpo0xenqFfO6+96zhY54Q
jFrJt6z936oabhPeZJ6AX5mHBVjUKAdylqArqBrlVocJBOBR1muLcffKpDwLR3dpJoIj8ZPwRWea
DtkVe8t2inOtFwMouUeIceDcxHhZ00npk5GmHxCEnptCLzAwCNJZXRzdOmZ7nD/IvKE4USmByx6+
4hHGtkqzvRfeMqe0zxlGhz6xnoIJYnGT+SeMIs5+ytO71m/vPL8m27Hbj3VMVGYauve9DHbaPPhz
Ym2xXHf0D519hhh+rr3RACXisafsvbt/PhhR9GFPo88CsDM3E4ECK4Jyl/VzQYyrTkqX7x5OjCi+
gBVYOztI3u10EGeKB3Gu5vER2J/eeSD/TypuIQR6Ldy2Hl/OXJevPlblXa6Sb68p8AYWxSfwU4sU
9vWwFDZmPfmnIGEenmhCKlSltoL6qJfOLzqh8JQFNFUzEbiGFOsKn+EKqsOwDspkQn3LnJdx/5yw
Ma69l1KIhCUbOXFl/ZJVJdPvGi+lw28FlPDsLX2c8AYoniNyIMNL70bUnXVtmqcSfMCFAhD9uKPs
TV2GBdJiXlhnLgFl+c2w9zz/G8RsQNmHcDFLKKiLPfpQbiY71etGua9yzN/5qWMETQP/MrrPPPZM
hH6oTNhp7Xtr0VF0drx4Ybcqa1kT9wxUSapiTSzz2wypY9tGNsN2ifrMIiSjqWMsL30OyaIvkEvh
N8jGnoTGqYTwB0khA8wlkrva0Pre1ZjfAmNgRuG1Ww9/YOeVz0TbUrBju6rNeG17H+xTqcfmvaVN
PBXRdDBbnOFmkHicOdVSa6KHCMAEzGoul7E/yB21eAfVyJ4BbRRGXvYcdvkxuNaj4/FFY1D96URJ
/hpxCKaIgdIV2CIboyPJl6aNSoGjQKX9uu2Kch1OLNEENAw494CVLQQkZqqrDc5O/vdmeZjb7Fi1
aiEMIOnKu0St8JbqdT0xPycQDiMASgJp+b8j3NENk3CCUqvgvVYEf4UTptnC7im3/2Ed4CnU2kCk
Z3g7Qqh3pYdJWbbcn5CjGdtNDC5BbSMoIOTEyuViijsGbkyGT3lnZRrJWqjei9Do8bUTgz3gaqpQ
kJTxPpYpdmgJIbPQMaklRfLJPqxaxGv+aUe1Tb2ID2ArneKpx0m70ndOqgJUN/3TbBFAqsxrnrTA
m10/2uIBZncHl6MCe72SZFOuB7R0vQ3tgDhJJspQEz0t36UTZHgi2W56TP+zYrxvAK/DtSNLL1iY
MqPFwLPuQxZKFOa9lH+ShjDhFKp6X2IkSC2D1UxXfMqCRLiYGeoyYlvbTX5A9jEdfU5FJCNZ/7sE
JSiu0awY4nUmxw0UTDom9PnHynGeQjKIwHkF69FTzRLUe/IgYaZl/Oo2NkelPz/BC+RxFLPcElVq
PbWWvw9Cl8qXlRRDVa9c8Vobu1B/hs1QwvLNHitX0Vj4yeMk+SZ+5GFpR4JsqvshtRleWtljkfGQ
kgEyuADLRhPABEjRPpdEoqV5cqU3PiQOxl0utSOAwgHPR8qTTb0gpy5BAoIzmtBTWRUPVRED0CgY
jTh6HE5Z4XOEG4K+U2J+a/sNA8dqI6eMtnF6UAMbaq6Qsx7BR6Yovx2RwMCOwdlroBgXF0rISrnt
fhiq5NgWxm4aapQ4kulXBU1bBGBAGMLA7FBbWBNxx5JQBW2/LzGSBNrkmpkxlPbTeOexJh3s3CcJ
UV7qUT1K8ofYK4N2KftasIpZYHv+8OySib5ObJwzvpD5m0cab96KjZEW32Y3okfqgYpEJLitPLcH
YmTXztaHjeHUGVdjmFZ7YfvdJogWrQOtezLHq1o5iMGtYG8R6I3TsnglaMHeieJeYaQ7JxqxqsFV
P0e4ggW2unuRo8Jr5vCWfhWITXeFqZk35WG5n4diXretuCSL8oAlETai4KvutdoU6PaRK0/nImKL
j2wyjsJsa+VYwMJ0eiyGpRj7IkjZ2WWm+4X11D9msXpu2BMFRvA3sEGv9CCOzr66qjT86ykye1lA
I+aEJIZCHS3iqJEEuGm+xbq2s5HfrgKG+OvRFjdD6GnXBTW+6O4hRZW7s/Hz76Rpv6C2G5mPjm9m
y6MBXQxj/2jCZp/peivFj2NnD03hOmvLG9S+4FmHwqv5iVSS7Sx6aTPqwyt7Ggamc35w41lsOesg
B1oVg608+VJMZnEO5/k+7wmaCFMzP7aoOrrau7ie+eC0kbjNwmR2Pvs9qfQhKGx617Qvqq27jGyc
DOVvmBXgz/z1oFsEq7DveSaVz53U3K2LDTqEWWFOZ9cyGaplHOVTM39i4HuBxoe4QHofaU6cgDv8
Y9erbjDqQ2KPjQVXar6CMHwq4kWDErufVWEle28YV26XDkgt8MCz6MQaW9nHOZCnBkDw3kXp2uY4
0UY6jy3EzjNX9MFoEGE2YX2rU+vW1NkbOyVouvGfxaW4rlLI7QEYAUJKD6NUfySwoGEajC0VdriC
XLUuKoi3NvXMLIl96jLAK9g8/SrZM5eP0PgALxjAwJY2Quiq7NPntAuvdYhexDV9FpQMr4/INMxV
1kC8tdlLKLTHa6Oe7b1Tl8e20Z/W3FAbWwCWkTHEjUhulsj4L0hJvAscf20NVB4mTIZBJQxm5mHH
73apZp0d5OJHQpQn+KErcmm2gcmzx+nvhpG+xU+ml4zD96aL7CE21ANnDynJurtWycDEPiaDwqnd
nxRQPJxGhMqGcG8EvaE6cwnHiGzkA6J7riPuTValFUDm2b8huc6JFOIZAgXqLg2YM4csEqguNp4M
H1udQs4EW1ClSKV2rWXYwFHqE0TNaaeWkLawecUfznoK55UVd7dQx9/CDjZxPDK3nvQnWCkoAimo
XECMiDarc5GgYijr+iXPyrMtSVahbdo6TYA4FPa5K1mVhD2GXRlk2da1h1WKGABXFoGhYc8n09Dg
cTBm4bZhPV1O8z5m14m9v/ya9RAegYd1a6TN9Yz1ykW+X1JVbrjRf5BmPjCah2rJgy1qUBqi+h73
udt8FkaXnwwPxBGLkwhQYEVrtLZ1NG3crg4JvUeE5jfI/8gZwBg3CjRxwTHzK8gGcOBw6ETncfwK
NQEtA5kIG6vAuiLttyycASmSvGQ0NAclUNo2yOQ6rfiF2fmPlfRJywTcaPUYwuMYyV2RAlMiD3ts
C5T5AILreX6Y2H7v4vIxa8Hnpe0AqJbTEDtL88Ra7KUj6ek78R80j1ppG+JLRDHpUkuxwK53E5ky
2doLF1RPJkoXgcGZQRY5g6E/riNb3YlENy9xiuJissv2Tw1BySde+y7Dk73qTWPeNzSt14n26gJV
fMME91e1BVr8ePCvaR/4V5KI+dCxFMjZ12L/nj4Yt+VEYPNhSq0Rczo5HjS7WO0IIdi5RWKv3CVa
zT40RuysjFyJG2jIQ9jbj7zR2UZZgUUDE8xUMOVwmkR9Kf3hLSnSvcLCXrWsevuuUPejh/sjFjs6
XEJpDeDRQRY/NFNHbyzk72h4dGX+8KkrlewSZ4/z5JnV0oWQirOrEcxWbBMtEMurpu6uZI1Ym9Sz
sQaLaqCADN59c8RU7yF7c91zjgj1HAJ1RoXQscjAGZDnM8Ij5sNcBhj13ikw7nSeFjt/iJ8zkh+g
B4G4n1DG28HW6pR3y2zKmAaTDHpD+8jvL2Nc/jzmhrUayHptphlwbDVSEo/kL1qCEIHgaBG8aQX9
SZcTQWZklPm2cfSb3oX1IKqDnaPYLZnJHXP4CyGIFV7lfiUXMLQ7jRtuGIX0YM0kGGlQER3sagF6
FHV1wAb6XufTfeCLg3LN4ejZzcvQUTaNZrdxUveViY/9aJZwU+y8PYWQwWzMYVxUOtuqbpzWXd1t
Dc7qkvPrDRzNuNpNU62XSAhF49tvw679Ujyuz90cz+gpyC9LPsKS24eZOCkGXvvuxDcfSUGrzjUj
/gIqaTeCLG/7oYLuM+wUc3t+V3A1nSC0bGi5xGEhjF2SnbUXtavSaf80i0hp2Ghd1PuMLcWmZRO1
I1Zzk07ReEYYSP4DxJHUmqG4TuE+iaqIvgZJuRUswZCwZQTrzZVROIjYIpRdihA38BSNsTd9v8X6
Yn6WSJMvNcFSyFQVfibYdXuZED7v6wGthW9+T+R37kYyO8+TTz+iuBOZRuOt8oJbhELNcIc9XCV1
CGr36CTjtTdbClij8IFxmqS/yk1Uyxfq+JQ7p0fqmIz+sYN4qq0IaCcEjG2bE7TgMooKJfiXXKtd
E5A+OfePfT4MtzEoB7pdei0iy6z1MLXjqnD55lddV6dwMSBWTCXS9FKExCbUPOSGRIJnJqHLa3hB
dCfvp8r8QHTaHSMKj63Z0tqQBrfjJwKYGSVU8lGOQHMOzkEb/FFpPR2yinI3np4ipz0N0V8v40tr
xYEbqnyDl4RtlXBMnHJAlEMXtIfF++vJP8Ja/F3VeArThOdaY/8KK/0zhzyzq882W0oLq8Eo/alQ
ya8cO1jEr/GLFfsXKapnEuo/PCu+6Kh5tIuRrTTumAjf1wr/6mGevsJOE6rTH3FPVyvLZQ6Y6R5k
hZelW8yu7DsScgSRq16GmLwibCeHquOdT1Lr0vfRuJGaJDSy6e4mqO1HI7I8yDxGtDd4ZS+FO3+U
Y9NRNyQ0jcRVrjKvhxsGot3HPuuIeddilkPzxAgomygV/KihSmu93YQAZ6XH+hX8GO6imupbzMzv
aohXk6NPIOeCFQthgbnbIQ+T+T32wZNDdcKmfzjW0nzhCjHsv9WEkCBwuhfUTP3a9q1rL4lPgGAi
Z0GmLEg1K06rtWeWTyR8MV5pVpSjTxGANkgduaggChAeSTuaI+9ksYTb+kSc4UU34jZW9WW5OuOq
eOVu+vFGgmpS8i+pw3wPQJ+puXMc0Z+XHwHJEb4itJghOm/XAgBoDN0mhqHKq/MbuOpeAIfNwulx
cvWOfMy32mMcU2vv2pc58XjVr0gxheHm+WzG+imX1VaP00NkeKvUcdS5QtALPxsg7gAkaRjHc0Yf
VyPhofyoN8CgAptEybT+cZTjbJwYMr3XmT/x4KxzHQyrCkfTiv2HXJdteXAm4aCvwO/pmQtmvT35
abA38aaK8mtqvFceCXsXENZhcJrHYfSf4Lqbb2pIKW3/i7rz2o0kS7fzqwzmWtGKvcPtODhzLtIz
k0nvijcBFosM7+2Op9cX7FbPdLemoQYkQLohqsCqtGF+s9a3mvY6tNvmOjDIJS7xjl8hiWOoOB46
vCuOCG9N7d0wpDgLZph4mgwWwpPXbppY3IRlme0wuLKRLlAd0ni/EMDaXXkaxaGuCDF3HYCV+PxX
Q+6X5HQZzyxHKWTM3txBbAx35YiojRQjRmbZ88yDrkILKH8eFcM5SDFZjfIRbR4Q1cBwMFfpCrPP
eGV2qUbiNxz98FsvYcrndXXS/meKnlwkpX2p43fsvxb4lAFh4fQ2F2Z88JrgbqZ06SXJuBEkKb+n
CwfGIsWpSShq/Mbt11jh7/w62NS4sfaxHO4mxrlGig9sWmZD/uiC6DGwHo6f4OFgQBubqRKvsuKy
GvrxA6KolSraZxbLsBKXFkYxjAhCFDGUs0En7kQnX2EN5yup07PnO7SQ01GaV2x+T30pwfwWvkTt
oO77mVK5YTjmlMxjpiggGkW5B6TN33J1gaYW8tzc3eUsu9a45NC/InphC7flcDiwYtD4ZoqzRpPp
6/DWb1tyZDLsgE1Tkdc0GysN7mAVYepZhDdt1t2RZskww5hOklOi5kgDaEivjaPhvtcETI3G/DpP
N5j/kcPY3HmGEwgihnYfWOYRzedXwv7W92mOWZr/15XyroQfmLHLrLr7kHmV6Av8gA0BBl6e7Zy2
rrCqEHBMf/7DdO6qupY0GfO10cCq4f3X+PZ5n57QOOT8YoGNPaad9e4q8zBP8dU8ik/LaI/5KO8Z
yG5DvhDICOaGm/hrUcvH3JwQfS3qZs1yorXJ0NbkeE8SMYsLlhuQR1fi9ZRj/UOJx8Wtiqj2LWn0
vjWXy6F7H5gGl0LAGh67xxVxopIeYCd92qpqIsct7PdeHT6D5XhZSJEK2lvi4VOcx+9KoFLJvscE
PW/c3DwhCzx7x0S9WOmTXSsyF93obg5QWjpZSXo319aUKyTmipxE5lh/N4kKqtx63zs/QjYwIqRZ
SZBeQJqJLttGbtuKGZKZDVdeXa/DDllsI+u71gxu5qrmywR7hKjuEQ/497F57MU4ntAFUUMm5Rb7
V+AFxrqz/R+K4AUNsT9OxkcMLuzMU1KVE8KWudOh/Tv1SXMKcZOu6e04Iy2cWoF+NXK8Sm2G36SH
Xjf3d7AVYE8yz1wLxrAWs2uRKapyF+QVkvY8TEH8mwBk8atR93aXeNqPbdWCJUdatp/N/OQm5TPu
WoqJBrdVHR5axhUrlXFp0JDSBokRcm5/4M69GWCBww95NtoQro5/q3s1bTxnwfPZ8iFLgCgyFokJ
5SRNebqZc7zE6HQPwQxkFxUsxMvS43ZgsXCRryjR7oeMyPRBlVwrDQ6i9FqmLN4LFkvrycWtTfTE
vIjXqjkELIxvkofpbkcHGF3v34uALVHinsh3lwQ6eUtWc7wznOkx7uytiRJxHXcJBgjSsY4LMGmA
vmcN4cWIop1wv5GANvSvUJpa2q4R4cg7QQzIMlIu+oZb3iWZ3Nh1I1ZF591nBkv02XXuUdJtkiYG
/mmBSO378NRMROEspj6H5EjpYevwg6Jcj012z0Drbo7Eto8KZD/L3X/AcDgM5n2twh91orCZYZsv
0/6lsO0OWZonsRXDuAuaRcaaQaZmmXoxkSrsFQB5BDHfpFO2+yQpXkHjbemgDaCg8zU6Nzr+MHoV
oYsxB7Ujy7/sWPrTQcg3ELbNvjS6HJm2epczh1Vs0FvgQprtCYUCYUbboX0e+2XQHrmXuej3XTvS
3SdI9JHqrXqJ3Yecz3mBpIHcgFlVHHygH7hleqhJHgmO18MgH5lDdiP4mMR0uxsAh2u31Q39MtMB
dvoh9xCEKLErGOxNPZrbBDhmDFeTgMALH7nxrRmgL7PeO/QlFy5xK+zCODXJ0CWVxZAok4PYC07w
ptDxyfhTjrG5E928Vs0kzhD03uYuA+1Lo7nNerg4mjuhjOzmLhLBS1EE9fMYbSm4GbgkvIAmRL02
D/lrk1k2qIcC2gb2BWSlklijJPuW+WO3g15volgzOuLL2fs107G9AbBkbwZtzmv05BZm0IZGhsXA
SlolUKW267gDM0fuLfYn4+L+gb+IJda4HXtkUXZdPEIPSS77MO2RljvUqnZ7Oc3JpeVRaFXzYggz
2MGZcUBTqzPFfqHb8XBHvm50hrWfXAUV9vuC6puBuwUGjRXDHSrOfGVhtrgPu/wz6QnN1OOhilL7
pjOYr3mEGm96BJo7r0AdE41Wt59hR/WtM313QHeu+7RhZe4YnMTkoNBLw4ujZWGIEV6zO+eF2Mw4
81yCn/GLcx0lqEWYPjsDU7HWr07c5tGf4SBtynoRB+MerIauOZh47HdRgvCyVf0zfJv82E6svNoo
ekQ8uljcsuBMbbBQikfv0AO+RPCYnk2VUQnOfXUrDC6ISzgn22JU5S7DuKxnKQ5wSW3s8QeOuOYK
Y6rEdcEj97KeTm1HCsrQlpddwSTYkVSHyuBViuyllTnB6j5aQJZsPyLpn4fO6ZA9tsm+lPUNXCOH
/Sg/ytykvcbhLUPiN/oIT07oM/uXmcL+nUXZ3va9c2uragnowx1MQb2S7jydW3LPEHAOJnQ9lLhW
NhyVZA0XUxusWyPfeF5EA4g3bFeyMR6qweArI/+79rueXE9/pYvUuq+Qhq16f25xNT0WS+rvLEj0
YdAfqVRvcx2f6pEsSwBMrHXa+lWhet94ovTXRsB2MjAgXjkFrDlolSRHd8aWIXzG7CJmAjDduDYC
bFbzM9SS7GEyQJqkU3e2fZJ/qkxfWUUI9HJgypRihNoAus8vsW18Hx00on4e7IDbzNtqjBdFcMON
x2xhQUzlc1/V33XG4TkhDUSs0aFkL+mAG6ex2WaCWROjNR6cUDE4p+Kp5qmFWA9s0peamTB+zLGp
q6dwcaOm1fiWp6giyc/NlisvqjiPuatzjt1rttv9w5hN93owWNQ6t2Ki745JvWJ7iS4sEeyaMmns
6s79XtcMZuGb49WIyzt8BRwycY0pBOGiDZSSnF521bBHtjnSAq7PTdodK4H6AQAMJTZhIYiou32X
WJeWEOPRb7BSTW7pbKWZkkY5F7RLFVmpSC32EAeuMx0np9r1bmvXHHeQKaqdK7P7L4kckLAaVy5d
i5Pq9kCEERt51qdRTLiOeNTQ/onkKPwL3KdhF7BSSovpyIb2OQhIoPVM/b2ZW9gr2UPbhwa7jWnb
GyrAGj+cRG99G7KM0qnK986MMa6SJIASSLI18/AqGkPCeA0ZkkEB3aiM2b/4hAKZ3mfcyqW1Ro0l
sW40vquPSeEiZMHsDG18Uy9+IjA5CHa9igaudMsjw9VhXmNQRySeJYSopqZ1IJlt7bpY60cxC7a1
NScBo4WN0XYSuYrTwLnuxi2d03fso+Xx6wdYVImZA+yvKsO15bGj+woSgPTFXGgmhDGpglULDx7T
JeDFqFXHrx+yG1icETGEOemlguu/6Ry2LWGREw1A2pe9hOh6ccWs4OvvmEdq2SfHLp/Ydk4kpXXU
I+T32s4JkAaLfrz9q9Gb4D2aBQIZi9tGw+m2Cm2ix+wYYOlEPFkTTM7B6o1xrVhpuZT9tdzmHeEk
aEHaFWcfKM/pMXPgpFZZ+S0OztI4p8SCM2/C66FF2uLsLUHzaBPDKoZW50gs74FsFHsv2git4PKj
lHb/8w8XhPk0X7TmoA8BbDWEkJfTEn5hLlkYGUZPqMLaPRWM3/dMT2lvXYYBR9xZIPo4YrZkL0Pa
rQOf1K96XzhMl+zYfQIyfZ9p93Iel+dLmDO6HSKfalokBQ2Kb2aj1dQnt3UlLt0eXa4vSsyGMejy
3Lyp0PqlDk0Igpb8MmIbZTb6prHj3ay4RnVoDubQAM4VNbfVYpKDFvIw2mhWiE188lxI3SKK+fDR
hDIYZ5mvy6O04OzDg0AMvxYwYsKGYtysPHrjifu8X9/kTvN97sIJOPx0xzbmIAx9LyzuQkagT7PF
1CuZSPu0ccxUjdrPU11zKXPfwKcwNs4rZSGSsp6y0n2sO2PHxfSDkYrFzh9EV25/+AYdPassyNpE
DgVC/lAla5wxm29MQhYFlAcrshgfsXHQOa5QdjuLbHYV5sZ7G0cXmQf+oJQ+EaY0NZ6NZz/U5tlT
1g+QGfOFg5tp6tWzz95fGd/HNqOa8p19XaqG8pCVB14OI33DSHSRTnyeXpx8wq1jI+zfUjU+EoiH
zi2E/Zz1XyOa4KL0qqcgrjkL2E/hRiXF1SefR1Qg4qjuvKi/y4ponyj2iA6bE0ZQ0zaUuI/wqIYW
O2FCeTdZEBywG11P/vxCtWu23vuUop5pWOYvQgMIKRYloZ5vLCtFPpM95tUhytNbiyppZbXuk0kQ
G9A0jpCCswGD6VGNuD3MfDhNePy8HgGqcJ9G37wHrsDmi8ya6BMWwKHhzGEEd1H0aGp8/9wV/lso
2Dk4hjrVQKadJ3LQj3mZ8A4oWbfSp3uJvJe8dppVbJXuwTbS78BBqxP5Pz9SV7EAKrkp6fIaN/2d
l2hn64SRWqe8Z2ON2ytbAyUZDjAxcS7gvHfg+5Mwuqkmoia0WkriDJkWRsKkt55IvNuzx8aE21nO
duwXk845VmO3Du7Nwf7E3HGhK84yhW4DHQ++ooiNRG0z82QE9BootOYSIMo+0DdELhIkosKHZECX
2JTRnRPnzrbxjZMHitVi88PH7oH258sRrsV7gVZC1ac3Wc3gpRzbTV1x6v/9b//9v/7z/7SGdv9R
Xr3lH+3XA/8qxv2v/3yf/uOffzvH7w276s/u9/9qeTW//rP211e3eevefvMXcPRIXG/7j0bffbR9
1n09QfhRLv/yf/eXf/v4epQHXX384+/vZV90y6OFyLmQwf5TQ7tIT/mgeGW/PP4vv1ze5j/+zs/4
e/z2h//xs45WOj9JVzIoMR3uUKZvobAdPxaFrRA/ebZpO75tS8alrvdPGa0h3J8I7eN32LuQjiNv
/VVHC86a3/E4yneFh4PY/0tCWmS8/6KiVdS7gldGKoPtEz3nLS+ven+7i4uw5SX+NwO9CEz6/tWj
ty7nh6nJ1kP2418+j1+0138r+vymjIuO/7YocctMh2WxSJC/noN34mFiNKVpS17wb54jwDbG8DJ+
U0VVrdKFH0x0aogLzyRtDKaajHD+Fm6z+/Onlebvnxd5sOMxoLZNPng0x799XtvVpmwd8VmH06az
nt34BX480TwvCaVap6BOVY8J0fS1iyNp9IkaK9a58VpZJ6s8O5hTmhPX546Eqj9/Yd4fX5dtKtz+
kpPTkmpRNv/LZ94nFTgZQ36Gdn6pCOdBSEgaSlxFO7SLDT1jcfzzJ/zDl2xZhG8ImwqSeokv4bdP
SM6dXTWB9Rmoij5aTZ/KTOSqNRER/dUncizTczguHcdnpvu7o8mDIBZ3Dcqb0kkx1M+oNhnDhPbj
nz+N9YcjyiLOCCG5I5RnWsL83TfbzdUwWjS3KyE+2bMt2URcmJ9jKNohfcoM+Vd50BADpKDV/FY3
qLVdS+4CkpgQDj4NpgS0YOwcQD0SXp1I+idaixmzUkX1ZRQsmOxTV/QXjXUWlt53U7BunG9EcmLs
G/eslDd9KWj/oAC1pXE5zvNFTFrthAvuz9/rH787B72VadlcD1zfdH73kZJf6DdFy1ACL/syS97L
kOlXWf3lpyEQ14FsBlDEASX5h2PSY62bcE5ITbQ2xYIMzh6zxb/6ZngW1/GEZUvLwQL52wORDW6X
Y6KKsLlfBW65U/U3axi3f/4ktFe/P8HwLvgmJHIhcMqDmv7t08AhN7GJxczBhrCYgWoTqdNckWuI
ScsSFdkH9gj26yrw29E9t75tVic/Gnx8/+ngkf/lR4F9IbCEVbvcg5FxynG+hJdcrusRaFuJfdbs
7kU927ZAhTU0vr4vamFmpjq4GVFA3sbnLl4H761bafq1zu/V/Na5cdnvgrl000OQsKnfdjmc4TNR
G16wt0p7Ao/p1cPAQke5BOTirPaXrArF8hJAMxrRQE9qRziI+WwHjYDwqaWdr8uqDX9MXW9C4EaD
n9xmyhruKxPcFF8mvNB7XFcCdEpObBplJ8+6SqJI9khbKqQ1QmbGqU4rqkoP+0a800btpRepKxrQ
cEp7SQhKzGEVmOMvZmaRMIDBN1iYYHBrcywODfwfenyBOImtEbjXXQjkwDp1k2CK5YCbJLIttQYX
qpiLSA98EvIFhF1JWxPPwsQKUi8Psq0xmFpPVutQ605QB7wnOY15sJUzhkCWWQBQi0OtvFR97W2S
3Js+QvJVyNLgVUY24+6omxZ1epnudTKVj9Ns8LkETmBbD71tEOIcuMg5DsgRNVGgyCimx65cir/A
KfzvgREWAWkdMSkKHhdU9dl4NcGjccp+fV37dY+LsHIqjxC5JPMIr1GucUtPzwoChVJjh3izitZ4
I+EyqB/6Phbee5LW9QeQTfBBsMxmSvm5ncgfo6pmlrBS+MK8Od22zhBm156R8h6NpiTRNY3Rlq+H
IS5td2ulwLShhneCjG6Bv/3JnBv6FP4YNPR+vr+EMFXVIcSEyFfjwl3Ke1S+k4v0FaRzCHZQ6TF6
EFTc7gZ1eGXc1YJvECqlWPI5U8Q2+0Y6vf9RFJbRP+H3QRpseLGbsxRB4LKoiR0PXST06ayTD/Y0
Gs7FYAGHmZhyYtYh6q+T5XtdoSHOUErkTfvGcjhvgcsQFnEvwnZk5eywX2cTAI8D0QICr/ywVOod
tFTm3c2uQkHovjCADdSh6Ga3fJs5act1GGci+DEVA3Q0ltSNDmIM2KNMXtoOsvqRXjbPll11F8S4
r8cQOzdVRvxi4mdotuQOEMNk9a700d/5dRJBOJzCML4uR+TWd2bsKHFp1FbtP3sI3Bbo+0ymHpSU
yt87pL4Ha/KSfANH7pi8lY42vg3SIXaBkNPyONsNLligFAjpAs9Frcb51TrI4WIQOxtnEK5C8TsR
XE8qAnR0t+Ok16USt10VgMtdJcZYWKcqN/3y1poSoLHDV6SVWTWFuzODuBNnBeOMrd1Y0tJibg3d
akemMJJKGjigNMc+JrlxNZDDosBRjiYFTgTRUqwnMjhJ83SMzMZEFBTDNkwh4O9nnD+fCwIhJDbO
QT01x0mhNhWKBDK4YGUOD0wtBfG7c7YkhPtFzgK8EgZg30KZt50AyL5FYGnn56KJ8FsO5CuPN20X
gavtCgKMpUNk6nqarRgaLQvrc13hLT/aeenAVQIsitMYluhdU+Ys29xgwAzuuq7B8M5UrzovVH0y
9dxsF0e9iyYH9ybg5oRBkAZKb21BMvikxLVhskct54ht2DTx93wYUpPooTTUz4DxITKQ+dbWp2iY
zQJC/aQgdlqcvKiZ2SIUtIuVOS+pM+hIrH2EfJWKosVNpTZ9k9dv9ZgJYGI9e+tLQLGTeXRAYQxb
LUxylbAQgNetw8rBPCHdoMcabHXvwPmTFGeSQNUbhSzu12S1Q9QjNnhmwxUMGTR2QzUaNsoMYAaL
qv/GDnTwSKEawvHVIU6YhWqfxkhsqCzVKXBKJT9V5vTBlYPg1zpxkGM5nTFRPC3BX/Ox69MqewSA
NvLdejSmfWFbLJ8I9r3M41xL5gIOvA3W+KN9rjhFyZYxfZ0dynoaxKPltaGPbcRxlaIqcJ3K2IoF
iHf9dcf+S53lv2sb/x9sCAXl6L/vB1dl1/ZvxW8awuV//NIP+j9ZLLgEvZbnWYxEqPd+6Qf9n3zC
kVw6QcuDcOPwm19slYbwMF0qKZXn+J77sxuzBRwX/ePvhqRXNKmCfZeayrJ82on/2av+0pvRRv/c
u/4vejUsmb8vnhzP8xVHNx7cpVhbiqt/6U5aA+FB0ud0ai3BPWujJ6ieFsWrmm/sZqwFjE/KLRcq
n+Jc3QzdYEcb6o0IfSSnPPhU6pD0ip5zEhcOLIsAnzUqjROZsuNiaAxg1mFtE+mjKkykk0R9WANq
t6SRJ4jW+Sej7yZ6BpQLPS7yugeTuFX0DFYqS8J7yxbUQNUOD37VO945bxWbCyWsGNdOn5Cww2UN
GCOU5xyJRVvMDmW65zU7Ww020c4kK3DrGnOm3n4XUe1F8G5uNQ5YllV96RVbKFYzZEY/6AhkiP0h
3boyzaedybaWBJ2wBlkp+/ydoCrjBTYUAkNBXtyCXTKj5MVS0KZg59hgfLg9k3ZZObYW+7ho0h8G
BQwOjDnPkPxaGdMgoVJYHCnLfJLHxhgLPjKvjH05TpB8BV4zuZexY8R7W5oOaTtGTZZG0SZoj/mk
1RMKp2l8Lk2/hbTKxZzxqkIr5rYM8XdptSRs1TotluhWqj6VMGZEbs7HSI6pjiuASKGXvcVdjq54
pP6o3kbq0Zb7qFbFB1RgdyTeSfXUB2sev9ZPQNQ1gyl/TnT2QM4iyjlazJAp3xhYwUVegHbSO4vM
oWFnGqG0byphj8BW7MiT30bWMjjlyHqLdgWX6eiQz0UN1pIpgYdKCoUWFcZcdN1TNrblu6m4SMFn
cmGuZ1BlPIR2dfQUi6g7BGSKIEevlqWXnQK/XzteM/YbH1AH32ZpIo1Ou4IbXL8M3VlRhvejb6NJ
UpEXPoet7f4wvDn/mMNakLjGoQAAxx3L7DoYWsA/riHRmZWO9K6knSYeu9yxFFTQxQJUkokeV027
8Jkr26sebCfMW/L6hOQNehhdtqWocQ2YmSCMkkjuTsG5s/0HCLDaf5lqMdj3kmBq3p9vlPo5t20D
JstkuLlGry5GcoIKSyHRTCZS4DwZqYEeANb+sbdcRz3FzQAfyqyLDAhd6EQvbNFjshhbgjwIqMuL
ZFk3zKSXARIuQDqH+qMfXWGxOJFTgVpKh0TAHAqoE9Uny+M4uWptCwuhJLC4vbDSCm8AllbnkRUZ
q5Bysus3Q5ftN2HNCMfnXkO+Xjtd1yFtdQRpT1pPeHMMSDUNwmYuY1DmehJZc5IsEO1kPdlSVdOX
pCHVFTfkfQpKAwuqO9gOUNSwGxhM62K8x9bbZ0Tf2G58aoe2gnfhJV7D2dZqq9skQVAhickdNV/0
5B8NrygT+/zCtCoEMdzRZ3jXCSRif6ii7H2Bmpk3jIvMCl0UXLfkdujCujmRnTYkxN4H1fzNaHID
I4xDTjWcVyS7yXYO7HS8kEVsqW+EZxWRwEcehaye7JCc9lu4V2znNCPrW5utCwyD3K1eq9EZ82Py
1SF1dTXiAzVZQm847/MDSezxIvvqGIKh95K5ytBma4ZTupwYU3jjEGIgSxJYSb4qxgB+e4wavGeL
y3ZuHKtqmxJGXd7XXy1eBIIZ0b8qjZshJUwWxc80MJgAwQEAAw8kuCFX2c+A4CIiS6JSBvuxlcwt
mj4CKDYqTtjt5JBFAQyH7SyGHEIV0QHqID/bpKVlW+Ora+2/Otj+q5ttOybaI/52DFfBu/dz29tY
skjpgiciYJW+d8ZBLy2yr+eOfXfcBniUCBTVzZ2AfNQDYCOF6bLpRoQW9JMB70A0zUtgxDOGmBEb
9JYEz6UINVLOBsevS/wzVZjyJs2sD7eNsaBEc6mMu4wVHXIdu+EaGGkAkYBgUhQx2pJwWYVbwZhq
G+1u6tmbvg15DUuJQinuqOMaB1+WsB/IXqpujQZ04poU9do/0gA2gIztIkNEFxvDvMlVnpYop9PF
CpQZhIiWhNTaB+2lpbHzTCe2+exrru57K3RnaIEjAIN9G+gRfUnZmNEZI3/p4k4iwP3/Duji/6dq
aymR/n25dRWHH81vx+9i+R8/l1vC/mmZvUOrkIxATeVR7fxcbsmfqFEYRjMqciiClGTi9Uu5Jayf
GLozM6YkBq1gSwbWv1RbNtP8pdbyGJKBK4cR+VeKLYaWy6Tyn7NxKix2A9R8QLS4jOMa/93cTTuF
hcuPa0luXTZB2l/iPEYxT9Rs3hBZm6bECBRRcyhKu705OX3fkR6Y5zfqUZsZ1C7T05iNpighaWQJ
MqnbClnmBOMzT9vgCs0aW/YScyY9TdAidrHcLRUbytOkLJ5xntdEztXxdxHIGycbcPtZBNuQu4HJ
ZYw7CF3Lj26QQII6HeDo5WIbxyx9C9KZIn6s5kmOezLYGqoNNLgrMBw0beikcErq+vT1Q01ltAph
dT3o+TVNvRbrrD3dhOFMJx9N51nNmKAHt7GxgLnRpWl05VkA0qeHYZ9uBeQKeKW41bVv3lZquAl7
KzyRFqGvrZR8IckFNgbWupKNkx3iomIV100yuGA3ylp6JBndcK0H0J7bpksBhJUoKjX492MoOSpQ
sDD0Wrq5FYK26caBG3vptvml6axKv5lvWNcHP/9wrPgWaEVwdKdrFzXkuVoAIF1VBeevv6aIVtu5
OzNSmy88b7rKOtGei19/+JYdnytyRhqDAEPPfQQOhnFgyMoXOkI4b7kLpWurE9c6Ggm+kLJHU8M8
nE1pVvokIAbNm/AMkgRLcQhlTiiSNj7c1B5p+1sc3EVvXNRjMtwYTRxtBp++L6wNApbb/sRwb5lR
D3srzr5h5qmXWU53UNYc3oRk4a1BCJA2H0KxOi9CBPiTSUmKPH/SugMFlETQaLX9UfT+cCrRcvud
bd5RkJwzXfeXHTDLYUyx4vVkBcwe08NQjm9N2077ArluByRsb8jx0WgSTCO6vgxnHW1qm+lWNyXm
kyN7ljWcLpsgqpv7IbDOvgHdorXs26EZx2NR+/HFLBmGF9q/EkCU94npHHBVuBQnjBSnDBf4bCIr
ZPC670wKfCZcUJ3w4I20zCsEI9hvHYP05Q6m2DgiCGDthfrUPyVNxpR9LPGH+EQFQwev11HUtata
WW9xkpprscRcf2/KAteviSrAIkFxFc/4JriWK3/maV01I6G2YkrDKNylfor2Y8ruh8TcmZZT7ABk
XHZOQjbzSBjH+Di2NCSVF+8YkD41PvOgbuA1juHtNAW4jL30MsWiADfQvLd62JNu+Ups63VgvoYt
DLN6EXAPYLvycr7sgu5ohGCpTYrJfWtVl7L4MZTzzcA5snIiUjpm0kBkGZwJGUAt7wDZTSAdW8hh
3DlLL+oMEDcBn01LRmPFFYgxWRetIRi/5CUoiia/tbrmiNp1LlP7ihiolT0qtam77KZNBMcWwxRu
rNZFbFTPqtV3vCbW1zDbOoU2dxjBlljj8m/8E5LXZjW6Ot5yrSWHI0W2U2l96yZZuscFgeHPJZye
UeFwmIf2wYz89MavnPB6Mh5lnvlX/ZixI2/lhTaGl372nrygnraNZ7wX4bvWtIKoc2c8C9Z1lho2
StliXl9HNe8ridryhMTu6bVw2gplV5TszfyZMWR9BBqIHUnU7hojxLbz4K4MET4MJMz2wSS12c/m
W8Ld+nU3hCmBT9Pj4IW4OjME34Je0rBRxmUuf5qZs6HjIZzJNvWq7rN9YaBmqCWCuCQO7oEbZOuq
420Oyi2QlRAIMo9Bv1htLkpwvUx8yPIuvW9R55uHADYiCRfvVDf9OhvTQ+RkRw6S63pyX310wo+p
26hVPpFQOFYAByNXX3qsPEFZcFRlwQdTqEfmudeGeoyDAVZlVIAyQ6pihpoRoq4fLRQy5GlSEG5s
JNi0gFjLqfcJESIHPjcvx1ZFm8kFQewHKZEHlb4rQUweoePbe1jTrACbmsuHi6pIsn8lywKrhzW/
5VYL4CXy603vpDsmpNFH2QRvtaIpGGR5zeyXgaEj0T1yjtujL7dqLvwbaQXZhrAwDJgFZ5qZjJgZ
5/TRAIt7IwdfrFsI5hNwbER0wmJj05EDQ0gnCPnkCHgW6QZcqn0cAbVPIjTIVHRI06mjz6wt4V+2
ItvHWEHDbrqYq1iuOw93ix6/Nxac/GYcBBABwu7TUKKvup0iXijshXo9kKBVp7LeU1jbiDIqjEVQ
58LAvYCop4gdRqhEM7agX0uM2FnzZLQHltAu+mrkS0abP3q4iFIQO0FYo0a+FAzyItPjEuIXF2Hv
PTVLBoeFeafxo2cQ83su2WddIfpHevfNsd+y9DLjWrYyBXOItCzJRWJogpV5W4Mv7mNvT7cRcuEL
4JWindkaQXtdG8Gl6xQdMiqZbGU174tGtLepD3IgY6xBb+xu1WRVNwMxu6SqYXq0snqPcecliczd
+Da23lNBiNsmRCroAxzeF5n/wdpqhcn3RxcSI9CG2bKzuLDzZwprcOFZdJPxuNrSDG6WpYpqU302
zS2XZzyNw0S1riCA+F7bwnW3C7IjlHeyxBThyYo/4Zt8Apd5VFH8A2fBiJ9e3ci+OLiaYGRTxCEw
1WKf6+Hk+9BtATK5E1fVNrIfFr21niqm7+CfGj1vu14j7JnZqXb5Y+4w3B/FVStQ9PndC0GqFeld
6YOW0Plc5aF3AvAa6neuR2TQ11EBWoN9Jpk3VY4+2+VpzHG8F2MIasZidiqSO7NCU9kT/Ju1pEJG
Kjgtfd/G7IeDTskcLadNAuuTjIrwrAJjwpOCDGDkzrsq1EBEgl/8cKYRQ6t2n3tMiV+PKpvye6UO
TQ1Fg3SDrEtfhN2+DhmOQKHNcB0wwFhPyDxXmJhZTVvT5cO5CGW0U4SBrOaYO4aliMKrUJutiyhd
Tpz4sTX6k7XgfevQ5HBq6VBbwRCAwfbNRFHCmZytJ4Ul2fej70Z4kQz6GJvOzkhjxuXVoS8EKSLT
cepYlnvTjXY46UwwJs30AAZ45coJRbYvCebl3EQnZ1ya7NKnyYm3Y6PAHbD2WxV+Qxpcw+17HoIJ
oCv4nawubkRsAVAz0n3u2+3OGh131drkU9ooPP3Us6AUqfnOnZr7eH7txmL+YaCyA7rar+IgxN+o
2gQ+tIIzpP8HR+ex3LiSBdEvQkTBo7YEvZdXa4MQWy14U/DA17+Dt5iOmWkjiQTL5M08WWwCCnde
ZqcRu1gRVEFSp8kGGD+HaeMlYk+IxPitoSGuWgMQF/XAANpinaT+aHqgI3iMe5y+s8lvLssrT0/+
gPne7WZGaOyn5U8F/oVDnT77DC+OhW5/g227D2TQZAmHs3Ru/FjoAgA/PSX8yRv84K+TJEBoNPMt
0RYV7OgxPcO5PbyY0SHV+wkUKsrfWNzpgi03+B4TQu3JW+vOF+nSEyL09I/STQM/bxi+mMPAREV6
hDfBrEvdOQ1WA/EFL27qCuuUZ8LezWHxgcnzVsatsaO6O5vj5tiwcfeJFRxhvoRbkFIwzv4aQhk4
nGllxQIy7RsrKX2sgYA/6/liwL4hBsbj7+DAj6PoK5L45r0IQmgSOn44kxWB5LEmWxNvaZFde5pd
H4YlIgZaSB9PZW8bfpHxAliJc3NNsnlsBXJdAZu52jXVUQrpY4OWuPPQy/wSkJ3PKTz0x4bopBLn
2iPk7xgEDDMv2ydheqlE6e2ajm4MeNJ7bZg+g4Bbl6JJ3R9Gd++m4pdAk7c2vKfGZZNNS8jSdeht
E7ukhJcTS1M4zj1nG62pOtpXUg63eWq/uWodAno+6WLqT5oOFCL1tt1oEIhPSu/SpvPZKqz3Kgt/
h2F4jw2DsvuxgBHKsqsIVesxrpMcCzwiGWuwZ2OXbm0fJndFiXj8gMsMaBfJkvJG2F8L8konCOmH
afRGkiJj7ZbHRptfIGWQk6NtxiZxsKwOy4ePgBdS57qT9oNeFYQHeGAz/GwtGe1N9oaFACGfz3HW
ShRdqb+ygVdrEkVYwduZGJOhMRfr4xdqWt8MfXDPUTXdMPSzbAS0voZ1W6wK7iD4Kn1C/9ABUL0D
i9RqT9f32H8J/FmrCmbdKupJrVk9SZk0eyaD6PIjZVuZnyEiU8RKzPlWpsaT1tREgmZA9aI62tw6
QDMdc0OcDY+janvuo+LJrZx3fThwpaaUJwCRPS/WphBsLxrxDBUbWPtWiwD7Tea+VYa+qnRlXemH
dn2Ywuj6A82DWkaNraSM3Rrcd06K+2R03hOtPZBeu4eauMu5+zRaHPN2gSoXQcNHGWJM3yTM+EhD
+q41UQnQOe+c4XByOjC6iN3/5jXG1sArDzSX7aeyfGHvspHTWBy9bNhq/cUtTVLfGR0gRNtDnsoT
ImlHyfwEGUtTxbFYoLGxDrS5MGkwVNEk9vC6wUJzQ6GG2lzHU/sji/LGwsRDPOPetYqayPm4Y4BA
xLtr9I2CsrGi8TtP6wjzfV2dhoDaZ9qT6vzCez+vca3k7EDtuuiCgNWHdsuxI27lqDkmhJ9zJUre
koalcMhbfNhfkwe+CK2xOMppOzjMFKZxwSOE84vbtWqT4e726yTmEQ7lT5AWX7JoWr/CRkDgivN2
OIXrCsROlx974V2i7n8guAkhpaihy/OXgXu3Or25Yy18+LDQ1tIXbaDJgnyf/z/zttXtQ95CseBc
9E5a6LkvI3dleadEjTl4lPCtDBx5SGT4QmUkQQCeHIcBLe2z7Y+ehD+1g/BsuoXjF54x+Is3lNM3
yyin3WoqKFDAIYHQ2JA2acntjHYOv5lm42C5iDNM8GPw7L6y2qWgkfMd5SKn5Vztacjbs/1oldrC
jkHZ6evPychtjgP2VTeQI1wwOyy31SeKTOGbNZx0UV2DHA5QDQg3pApgCRISl+yyEq8NK6GMyk+l
pa/sdMYpC0FVQNQW1R9uSF8pSE/KFk1K0pPuGd/Lzzg7ySlo+Zp2Is9DEkC/1zyoQIDE5IeVIPbK
VLtQsnTweMJbB1EoiDWQiwHNkCRji1mluzCrV4TH0HKAjwGIct/BPqwq1JNNE9m0yYZev8GU0Pgy
FfuSkc0RDgJNqt6e2BFp7WT0I4NTxZh1CPsRF0bugbcGEmMpdbY06ArSVA9DgQcNHW7RZUihxhnj
vL0pO3Mb2hVFb33LUSldIP63zBOXrOVjVTOUqVpOgj1npylN17VlfgGyHHyo6T9D5v2piiqjubJy
uc7QRxNgswABa3Ki6kWxTRWu0Kr+akw7wFg3yVVjvk42HC7bevQFVb79tCy2ffFJNiGqjmXNchQp
SiE0x+g27cyVHmLrbh74YzEJ6lMNej70yumkakxXfZw95oh9L0TPYF0ys82QyL9OFs3bpHXvba13
Jy5xHDl4gg5k2FxCwNM7ghbuLtzp8RRRRCeTlFKxnFaLGbNLo2Cuk712gT9GS4sCR8KymuW2oKEB
Qh3KU81Pny6kHkqDVGVURwQ5mqwhgJOY5XBkBcuFNfuaLKQ4VdknCt1+By1+ISW3ZFo8Vtc5280e
4LgBQ8pGzOZ7EXOkVNO8UEC8iJsVQB3BsGKIKgrlE/sf7QvRgTviIc4oa/j/l9KlqasJALSk4Gft
yTpnTXx04+HNaR1ytB0Az4r+wHZUlLnCMVkLAcoJQPTatpDrKxs9sK5NohOePIjetFfmPFe7fgK+
NoS3XqbBpqZ6YuTUsELWoRaCoRbtDdq6xLKB5kd8daQOrpvcatc4hbEHi24jrC1ht4b069QNF5En
bGiwFnTN2pWjywJfLeCdZDexjZyMcvidLOcSVPRczsDRnJTbYyPUr1puopUp30EZflMUckxQpTk/
Dn/4qVh4As7VM64eYqDsFUYE62gUMP/s/Jlo9d7lOfVhwn4KpBB3pOWJLdDH5/4xlvavaClCCQFP
kOGiOsWd+nVOvWdpu9kJJCLB04gFtUyDNeY+VhuBkFJVfxojRNTMsmQNnkjslNLpJ/D2ee7yYSUd
ihUQQGrVGf9kVJtbSvCSi6NEBZhPXJQxd9c6Hm04/qiLuGv24NA6Nd3GPGN1kOmOyTFTFz06IFZp
h5zT78aaHRhWxFK30BUJZHJt1+oD6TeP0x7EGdVclUMgJhwm+jOz4s6m+FRn30NHl3fWIR9MDgqV
SGhRYGATT+4EqlRrOHSGnGzqs1saL7HVKX9ykQhjvTmimPsT2i4hjWnGQNNfppRHU0X1J/awKwDV
aaXh2YFmHxQbtmSWQmVkfmoWq86GCcdsce0xo+I7nSJkimdgQHITmsFnnItv3SAktTWNDjgerNWk
b9COonOcunSGRzQMGwnA4nDYMNJ+FHIWvg1/xHpmPi79hOb11TCo6NqydUWaYLs1X8NBIHr2+bSO
K43KLtqG65wsPgl3oDDh/Gh4JZs6q3FXLrFsQ/8LttC4k0+v/BbGcz0Yiq/H4Z178HppWfTZR0AC
u1rHRSmF3FJ+scI3Ps699dSiMFncIFZtQ39YRRB34JMTAOYBAcoKb8SCQ+PSKdDADRnyvEXFpeqy
VsV1CD8p5NNWzdRxYJv6N6+xP7U6Ys4GoiBIAMiF8IuTid5zpu4TWx3WTRkVZJjscW3nOd0Qab+o
jhtZwO0wwxFnnIIX6ZWXpNO/h9E6OnoUbYaJhFxiqW1WVF81g+LTzLtTcNU0ZvHV13SqkDi/DrRM
bMFcPQryS2u9dV6qlrtgDPuUSG393Mus25NZW1Vd4m11MzfXVqWnh7oDIghty53pshADG7lHU+x1
uTrSNPzRqHvFDQRDBEd6u8uveR38owlYkNrBd7YyDGqxGg4Enuu6a5HowOOca5dnuZ92XJ+Nhr3d
rHT6g5M3RXjOd+zgG83tG1Hy0Ft0QOeucW4MvcLt4m0rU4+48NJQPrAKGcZ8cSyTXpE8uw16QG/s
DtfnraYSiss1VNXckfs4hitrgKHcjS8MsIBJDtVvnP6G4xxvB9v7k9PADtqJyFfW006MUQtvB0Nc
UWJIi5R6ayFZE95+LfvI3smcwyU9FpxtyCd5WfuT4Er0Rei9xHp5wE8pN9idCQWTFwcHQ94bDw6Q
x3jYdlh94hjqDbf8X1mWkDbwAYuaFsiYDzj58ccc6LQUxHw8XYvPkGW2MIA7zi4dymKY8Ri27Coi
oEBXyFczY5Crm84dNZwZUuboB+UScGJOxdVwSI6KmOiqGahsZpWIQphjlVZWECbEhtbOpXo4e6Rg
jhZ1l+WKOkegugwfhoVo1p+IpAEaVN2/brY/3aF0EA+PShLbc/XgZc7rn5AAulE6z7KAkmObyRdE
BRvxP11XRWaxuAcvdjuOPFLVC6gEyCjB5zxojHu5MQIUbEioJw9IV5yfQZeRJSVMMFY35sCubwAo
JvRYHQePxt3uro/5EooevkDrvxdT/xDlcNeK8AoigTBcLITfkMkQhf6lcayateIZ9XUi8HtTCWfy
SjbUU5jw1SrnYJhAgjOtZ0ExsPdkPG0rE2gTdilaonqcTdTpriMXI19bL9tSg0ULLwgFoHnOZ7us
zq5zQRN8HrHSrPoOIE0YYeA0jXbldnkEZjNeTwHImyo3wX1RJ7j2Gg0dzc1/Zmwk9kfF+7vNi/GN
xDKgzObuJq9MJpnhqcO0ZEFbPhusANRlE2wH7FG9trBU5yIj1Z0GJxVX1H6FjDMnOCUEVJpdTAB6
jXem2LjJsKlZlB2ta/3aJN7Xa+8Bxs62bC/lWzZIsGOlKHfUmCOhAHUp22fZZdwwqvoJaWXUNYgp
dZ/cC9qSVqW2BOkoRtzLgiOhzr162zL6VDT2wk7FfCslGOkwMi9EgMsU55qX48fS68HedXCMskFd
8S1NVwcbU5dkh8IDLB55//o+Y7IB1bpWzXAayw7udPfczvTgTTFMzw7L1CpKvNVo8rxDw+l4fMCK
ThmXNiZFp7guuX4YU4sbTV/jNsJjlOqfQ2N/M9WOiR3zOpINyc94DgyvY2HKnmcw1z5LGlYhCXTZ
tqdpryltE9pq3jei8qtQofnz18ckB/ZIjR6HrG5V5uNdCS88W211bAdZbUbFFtB2aoDLAaGjGexm
1c88LlpYPqtmvI9DQW4g1Qj0mh4uKzi4G9OlAXaxJfWxXqwNHeu8Qqjr7ABZZjCdrVdNH4Mg5Vto
/SMvMSEXAZy6zt2ZTvNJcpGpA43YFqBRUxJb1zuKb01grGNavkq004sDxUZ699KwP00vfIRW8q/p
RXzORfYcqOZUS9bqqgsoccUdoKyIODiul41WaXcFiQapjp/EMBMIc7ST8fe8NRciYBwIRfupdd8K
hnyFgWDNZP6C+y5fZbW2YXj6ESs+kt1IfMmtqiW8MO5k5P6FDcuUBPdyifi8ohJOB6zJoIMcdHMu
mYNRbN17CYULf3RcTqvgnd8ed01BRlXRG0Y7tg01Cg/VLL0jcyIMyjrJz6zYuZo8WTyjR7NuD0Tp
83U6mNe8Z6rm9Yl+Nloey6m4e5r+PE3zkYw/fFu3pm1mqSkMKfDlDk9mePIoLrYKqlhzsXcXwZwV
VPBHZ3slvORPhjpjALPFRFS9iFaPjpBBONPxB8OpfZO2t9i9gTPTATGnAEwMO/jMoGhwBs23XvjZ
LW2RCfl7EfEoqz5gqOHejbY+lJibEQxgMJfOp5V1P1OSf2qN3GLgd47LTorCzjSgp7sS5uX3GETn
KkREm4dH1Q4Ei53Mt8f+bi3w07CZH6NmftWAbTnvDj9lTM33WDP8r/dcZ/oNQ91hqUEDFWaVt6oL
EYJYHqW1oXJR4yaw6JMS0aHX/iImuc8RTonYIx3e6YrW76zwMwurfFczz5C0PoQFnU/QnHf9gpuP
a/gfy1MzyPCdcMS0TxZSmJtic2yVzY+ulysAEXymuUPW3vQLKY5BJSoqk/LiYinMaYJ5vKMnDOuV
Q8Da/BrtblrjRqNStQYOJFgJqrEYdy71uywhXHzmMXm1jMRZ42YqN6PszvixuUWxyZ/x5bpbSxcH
5MCKgTVHZEItLmSSEzXB8T5OdUa8IvI1T8XrHDPp0pi5deXsoKHN1b5vPi0hKO/IqCMOuSClgu1+
nCb6JxJ3b6TM2SbVr4F1zls75iEWzfDb2EzNJ+q11oUGf77OkECSARnKpa9pRaUdpETWAaJYco0E
Szo/ScdDKZgsuq0tt3pLDs9McKcg70NT6BvrNBr1R4sLLE1fwnoAd6zAN1e5+7A9Nkqj0D/JE6md
C7EvVeWZSCE58+bekxWw2vZG1ycyaESYSUMB0cFB+im2FkAwNuz2X8o3fkuHJuFZGNOa+wYwo19i
bx9aQckyyXtTn9o93P23pDapmlAYFoIeO77l8Ll1TLmLBYw5qXED4L/Q75S0yAl1cSp1bRcGg9rk
SR5zWgKiDxCWtnd0BneZ8kFLcxiEcJa+lPCN4LjqAGXa+5xhF5uLJZlIASRd0nBvm+pRIkGOtndu
sAj7buc+xV60VXRAdDiX2JmN+4QpbYB2mXERSQ3aOuk9PzYWtk+YXHvL4KrVmTFejHQLxeY3yaI/
enhqwHQPVf/F8zpw9ZneFCosWkO4d4H1gkVfrsjn2GuOadvuIW3UK3f6UUUKFWWhyySggHUq95BQ
kktXyR87QRYq5K/ew3UCUljgeOD0rKG9eiWKIOXbf1u6BQqrL5Cy/UISyUhmnjN2UqAy6VVvbefo
hNpbNBpP8HtumFFvjNSp63yehEMlgTLEerCfWiVI2FcfnGaST1fhzT6Zs/npAZRGjCs46swWmdl2
3dcaRGjkN0bsHaQWRBTVA5TJ230PLsTXFkw+w/Vzz1kjDwwaTCnjY8OjTXdvsRORj3lJaCpHeynf
Ojk8Y20+RDEv1axVa8uo1o6YtpHRfqWTd5KYE/YEYHGhQwkaur+VXh9pydSI4JDfhf+0wQ/wxpP+
lGmmsdYy0jkyG94sPboCL/yoJnFSIb3hKUPYlq/r60UIlKY1PolhPxkBq/oohltvxtc0rI7KbUhn
SRDPkN5iaDGrGrIzBjDcTV00neDrmCuWnUOTIpjJTw0OXUIrJbv+WzN3CI0ayByeVSt2Wac5qjQ9
XNHCu2pRf4ug/1EYi4EaCvOGvZjyP0C4BGcqnZ8OsVJ5xyK3nxwPh1Qih0uq2b+hrjMHi+LDFBeX
fAx2KopelolNYICu05BPhVbmKL39T96/th7X1Ak8lm8kHcf5YH4anOa1HnAcKMl5LZz0n2lRVpbn
Pup0d0F+PQj3Pj1rnWNenEG+h0tDpsdkPSZB5QWwWzI4XQsHhVsk5gcQEsVHkjeHbAYHThkHI3en
zU4Wxe6yC8BTBW+2kTkrWTO+LqxHE7LbzzWKCdopDS71tLLl9EPU7tezeKBN/oPHdG1ie2mR8P1o
mOlDHKE/p5nJZ4K4cTBov+4sOFcbLcY3oBFW/deywcMZ+XB0SvlAnzmbvfcp4vRvC3VkzkMfV/sp
KRh+NbCVaKNpC7gmEXS3WLtnofvpGdfExY9aj55fz7j0DM1BEdEWD0K4NQXb+GCRlOKG+8VinO1d
L3+KB6iudCAUHSTQuX6LNPVsBiwBM5a+5pejpCDHkOn7GdEh7zGB9BXrOIg69sNxqXYTe7hl2I4w
7HDmzZ/mepYXcljyQuucd5EU5tIbu8b7/ZZK729WUdhHDoo3ffTxvHhqDPYqe3Zq/UZnacqddcbr
5E3mBWh+eKGr2fUafa/1xifagLGm0I+mEzZQodPUBPnkI87DA2YbYoikOSCpttyyrTulgPkht6bs
CuMp33ZVf4FP/to3VGe4zF0jA7rj/7+ECRYAm6RWMULb5264xymIngK5hBeTS6rHqCGH20PZFlaj
GoI5Iw9n1s5mnl+8rjxYcfqRYElY6W1k7vAS/hgLbcwRDzfLan726k+dpsYugRHKuaMEesp3KYT1
T4lFEA0t4K1k8NajzpBJ4de/YTYeVumRENs+YGDH/riFQ1KslWvdBsIHG/LCdISoONwPnANZxdAJ
CC6vHHKeD20UfzU3b1/GpFQbnFWQVCnKXfFCuzK5ySKOL4mG5p31mj+zqJe6AaOR0os0gK3leOec
vuOtSdUIpSrjtoTh9xFSvYA4OH7HxN5himNt5usFgmgeAVTeEFXhREgNqFcBG9Yoq6uI4g0F9e6F
DrZPusDPCpiLAwVVwrTmMEspCkEW9xzAs15rsCWfMB08Yq4ADn0g0Ezv5FdKX+9sc5PG08dYY8pO
Y4BT4Awf1eDVhym3o5WpnSoBAFFCLwmhi5eufHcL9VChV2AaeQ5o5vFDnZLVoTK/ojZ7TZvo76zV
X1yriMS01Xcl548ugnRTzenOHWhEoPsUx3bp3kwv5pIrGNAloVEeEzstucCpeGta2ZclrXMfMB4q
ET7CPLnif3ppZHFGiF0Qoe3bks1fBfFiFW3URwMCX6Sko/J4YvRTP9Ot+BosTxWG+24yzkNVMmNL
aDfwmO6EdfDbR8R4I7pCKGh4c5z6oSz8TVXHExtOz5E1813TXB1lLxS8U1Xwrx/lw5xVvwoa2Md4
5ndEFbfDLC7cAPZ1hzvEEc4fhvYlwxpIYSkFLMlZiGJT4CAO92Er/goE9Lp3Xx2TNgsdtmcLeN7X
FTmBkYb6isnHVD/Ng4ngioASRE+sWvfCal9TkV8koQQi2ib4m4n7Gz1mOPgLVLXuGXHh2JvDrqro
EWg7482tjN8GJqPNitrU2puTYesQA1Q6+zw5bY/wMwP6tu4isV8TCzuwG4IX1OHB0YbNltzjL9J1
iDvuz9T23N2ikW0/hmZX2Pdkam+mLhCIkUK4dJipPGVDcW7mcNe32GCMuLxmCcna4JKQF2N/KK7A
Uy4JeTVsdsWg/QNafPcMhu7hjgjpduQo6ig8Sir51ynnXFqZ2nhW+An9bGXh1FvPgYuVQGwTidbP
k0CsM8T4g2gnrI86t+8mfhIaeqyF1ko5bHsgk0TfkFyTg3nqGwDjwoqNI7Q//JgxbS8cXUQNDTH/
cibvbEUEocwsOI9j/kq2m42YpvRW2P2q8cxztjTeeyY1W+hapIa1hjHccl50Zbjpa+cWLC+GtIeV
aoQDfQ3QaVXfnAH2bWdusjDlYYv5H1pwTLLqOSn7D5KyKMHjdjC1i4KE8EKsHJ+seurWesiu36eX
QA8BARp/HKyiieVwomOKlUlMc2q6a9mrZ2t322MkxkHTdk2OiCCRcVJA/Ze8RSszMox1HjbfljY/
x4PLOciTeztF1206C6JgPW6kILOh+mhfV94rc/Q/FEn5XYKtzUIqgVSzr8jXF3N+0JR1N6PyKVLV
b9hpF2El1xpwgpXMi/I3bND6Qj+O5i/dsrdFTH9zaH1JHuYBXdelkhzHUd7QIRNX9T7jkCAqePFu
VP/2S8u8PNcRi1MZgQ3lUGeVFpJ8t5Ey+atqDsOlGT9xlfzhpAk6xFD7UB/3zABP9LRi3Rpn/SsB
RuKX7UYfce3H4xZAn0dxmnbXq5J/dA7XJWODJgX5KfsVmctbST4yFfYp+8MghsR5ca2m5DA0wQnh
9WMpX4OJO21Mrp4rqlWS1TDCR563FaE2sUyQa55X2GYnAHuIj9zGKynuCAA7I2H1NnrDd3Ju8sVc
HWd7/N/Tv9WDWN+VZpisCEacR1UdkmI6dQz8VwE6ZKlzq5MD3rsyYGQAw2FJNUbUzz1CIlYYctod
UcsPW4yHROftq3A0+p2envXGwRcwfsBkfswDneOoAvwrtrq4Tm2fg6Y+Yiw5VQluX1yVHVJeV06U
9YzGzbPjp5aPqJWklzQZbx3R7xzVH98VcznzqyO9P0nzq8d00s/hvC1yglE49jd6i6RSVRzwtbm6
eEXJAmdWE2dejnaYPW01Po81NSjOK+Ooexvg9zblQKNRT9arYUjQ2tTiZUeLzOm6y/q7IuIZ9/KE
MMnkn+mOgTM9DlZlZ9DKMDi8PKFtQYMscGNoUAy6HfwXqLjdnaKK1p/j4owF9rvJbGwn8ZoKgc43
S/OBg+SoY+SuIusZedn2o3rcVQNHcTOyjW0/a0ejaaiCaJHouAezDnCC7V0E4wbtu+nNkzB4dygd
m5nbgyGvNksn29LkAG12ntUDd8urlqbfetFuep7yVdLEYPoibA+17a2UaR5diSAxKBwUafDlQuzM
ZgN5UfW3VNKrsqzVGJmfshTXl5kv1cUj/Av7TeQIunlCL1QBgDEfDm33IGy6XZZkrQ+urWEd51gW
qw0VdR+Oiv6qLMXurfFZMSkLMjN2vryavnRGfljOSx+3GRB6WVxzp/5Dufq2T7mwNUS6GF3dpDt/
sD2clcoc+hslkEYkbtnuHZH9Dlwq9XJ+K5rpMHZE/OcsQmmecboG9iku4j+J1ZpsGd2tz5m5CrlX
k3mq5/kU549MxtfEaX+pZHwg+u7pmSS+NuPTxxhQBS6qUa2/Nd0Tw1y0nRk3iLE8VrycBbz9Vkf3
U604aZlztmi8cfrvWpGHZusKXIk2PL00S4ItRL2MZPwr0rWNzx0reMnpzJ3+mYH5bkG72lSG3BOn
yBwV+9owH3ElpHy8UmAv8bdbj1dbM6la8h5176kV5HmXW6stsqeyG7mAMEeAsXEcwm4/MqTbssDx
hqWwBUcRfnOQisfwuYMdzbnf3lAkT0GMhjF6U+KwLiOkm6z78poNSWuqJ4giksTe9i6vHGCMr0DT
PwJH42u9BvHMnUR70SIE04ECoQEbUi08XFJUABiY35hT19GWQ443BDUFKcFdD8QLMO+w67D8ptsa
IvkmcgIuLT255NTtfj2JbRSHxTGt+WkmMxWbJuZ7bOay/1uU3c5Bnry7Wv0rLFjChjGuCWdQGDFa
zITD+Y236jA138HYCKqjdmEtYVdXQ8ctm18WZ52WUZVUc31YT0y9iFSzWiy9HvS0r1TyXiwnuMah
sBpuxt1qwe7PkfnbVtq3NsiPyQxC6Dce2eQo4mwCd2JneMW1C8wnsNt4KPFSFoGu+2HNILRvcrxs
3cidJ023xcwJlOKrt7lHGkj9LLP6bUvQjHZIrz/FJuA/fAQeEqF3owGs2sbMoPXuKe+DYywT44yf
+YdR8ucsHYNyjw8mskzhOWh6TU8Z+rhP4tnioIBza2YkfalNbqVZGKUo82W3saYOXHOUmoQYCuF3
aEG+CFxrzVk7wQWLipJw94y10OYoiJr0/y+F25Bz0J7iqviFNy7HsDxyedsVy19yNTi8jlPcBZfk
XR4UZz7RC8xNjzeBoCXi/1/qrnp1OB5oI3I1raG/QWGHu0QXd2uw3vi3mce12/+/WmdcRVozbpMt
WN+AHjDNsMY9LJkdeEQMg9GsrZhwAVVtPA5cwaUpCYyPkfZFJemHkbdia8yUqnIM4Ro6a9NeJXi+
+edIkEXM54iH+sS4fs0JPw7UiteoMPP94h6KEk3nHjj0K8l8gUUWbFgAXThqTXlt8kY7pYnzMbvi
ns6T5stwYBjWes8lh8l9pJcXOncB1gX0443x/KBiIbXbflumkfBdx24YUAhr49X8eJzB7mapkZnT
SOarkFWcyC5u5YQWvb55LqLS2rn42HomPzi2y4w5DZROyUUUwcHKTk1Y2GvJ7GSlOGEBfbIOgz1i
JFN0yc7l08BvGCNdXjF+fS8D4BRDYGdeI3yn1+OTR9LGr1JmsQ6lfmNvOC96jElmnNWmXX4EiH00
JCgSbaUTvLjRdCtiJohCKzy/UR0p2nnqD3afE7pzul3ZtoeWAdkuivDxRHO7C3WLxjLSR6oOD4FI
b61X05JtVkeS3miTyVbC2VrZDrEjrRBn2xt9C9ILHiv3l9Ojy/DB6sQpi1115TfxsEh0CDNr9Pe0
KT5yN39D4Y23chrcXd2q29RNfgxs4arPJqyX7h+XbVI0RvGCS/5foyErNw26TzqUaKk85YD/exrs
MFIxWzlM0dLvHDC0U2C6fReXk0cHSdU2FxpvKH1ArrIzcZ7qgeZsxcSHqHy9dgK3pg4nCtdMY4pX
smH7AsQBOGNMnqMeL3PjaAfC76eiRfW1sE1uSqUFskJvAUFUlxZFm2hnG64GqTgvNg7lw23IV5Tg
o0dsCLx6TLCGs9cWakXBIF5Iz35SgYelGFipwC/a9NWXqMJdFtvVUTR0Nut1xqZvcpmKELW1Gl9z
rxCmOlOmG2kg8GtiN+A/2VumuhN//A2ZLfBtd0unhWvjvCeogHNr8MPOjsDEmsyItFtEeYiv2N5X
CevNVhWYuZLqg8rAktMJzAod9yTvKmmG8tdj7rfWk6E72tyW23KiBMbBWcTkxxlueDX4DMPxzZzy
yQ3TA5Z6/DWWuc/m5eSfzp844J7NGQo/tuJ1opEKi1twFYCG13HCGssuoh1lDC3MtKu3Mr62HcjK
gVfZj2gwbWIs5ZR+vc9qKWdIaKHVQvzv3gBYvqjHc5CzkOMwjDbJQlXowOB7XWss2Pr4yC2NxQCq
Ga0pvHwMnTA6jhTe5tS5CGKi20KjSLLrP1FhcWqzDyVj011qjSGIWUPj4r1aIfd81xYV49j6uMp2
1JvpxjWP7S28fwubbP8emSnlIxrOlbl6iiAYcyN81vqq2yiWsVpz+eJmQ/eD4XwiDsXYc8O7mbqf
ydwzasrZQGO9PjH4IJiaULIUSF3fgPRaqL11su2oU94JkT677Xya8pbRvLb8H/SMVhSCooTIds36
h+RDLfeNovizxUg7WXbXfmSPblO7XutMB7Z65Dylliw3pj48xQbGPJnlBi923Rzbun03BFJAbaqv
8ItnOkc6Fwoze3uaPMuEF/Otl7yBUMycVTKBLVhUoykoLhVmxauJLxhJucIiS+jqP+rObLdxZs2y
T8QDksHxpoHWQE2WLHmUfUNk2pkcg/MYT1+LPj9QVQ3URQN90ziAjmznn2nLIuMb9l67T8BU+EGt
iN0bmTthqNf4LoDaMfXGKptcY6kDcNFFs8YVimU5Il68s4AkDD0TNK5zknsk6QyqJhFQ8/bgb+fH
1Ki5JtyEKDfGBITA7DR6fp2w65XmO0TGW1QufqKd85FgZPb9uwnp0qpX1gkNHO1ThLFyIFc3leUR
o9zVR0dC8xatY6mRkFwqfjTJN2FNmFlbMz8uu9bZluN+dNEpaAcG9c9lOL7WNWe+MScXMlj20B6N
LTh+f2VXuypFvYpF2FlDqujPxcA7T8/IUev1xgA+KL+7isiP6kNaOgOz1NuDxccTwO9f+DnyOd8Z
d2PRvta2uFoN/4xZPMTWYuPDy2aV3FsJAWAMgnMza/1XZXb2UzSimPK4ctS46WgXHqbZfcmTnBF0
vORLMNsF7+amLL7omfZzmOOk0jFvlLU6mBRfG9BsIgBiod27wX+0UN/CPOQtFFW7ySpZqQ/HuTrH
EjtwGGYAdL48t2MvQZTIlGBUzuOgmqjaC2CFpA/uPZqvNUXxAWqE3LRgNaIW81Td+7canjOnEqFo
wBsex0IbL2apY39Hut1VE3l5C+kupoWp1UXGQD/cgSCEMezIpNff6HiqZfzxJ/SyZzq92jXZGeUs
qYzs6CKpvC4YurIPkdc7+7kh2UEz+5wVFzrQpG3gvrFhKHp7keqjJBZzRBK6FkYPen8znCU5znb+
TCP54iq8j+Fccxsk5xJs7DqlOjVBlBQeGdDA2+kFAoE5F+sRSmpfapcpmx9B7sHOp8raLbfYrWfL
5pR28X0kxZalf7qZtOS7pvbdkNKc0oTO+Xk08QQzttsYtNp+zXQPfBIFZmURvD27u9FgIVtkrIOh
HR8bn0QExzuPIsaFYzGPYpHYHB2zIz57ro5GxqHrxQB2tDkxcElrzNrrYe9qbc2cHo+Jhl6DXXN4
pPSjUW0S/QGY4DFuRv+v6IetExvO7x4x6Woe7PSlNQPFD7ObRvdHi/ze1KJlrW2derM5N8ZTimjs
2qTKurksK3qSHmQqjJecXto3bLZZhs+QPZm4RlJm7pWmfYP6QfStD8kOA//flqHcBi5jfxhZHDQT
Ei+9ucku/AyH0iNnK3m2kr5iSiFE0Mw5UrSJN77gu5dZbF7L7MLs3d6GtdZeu9lptxWgp5vfu9HW
BQK1nkkO3KTcT9qwxMw4GpTUss/PwkL4pc2yPY295R1SjEKHTjSIKGr0O9J1272p9f6DYtmyQ4ur
AijnIEvMTOcZUWhDWxWH3Pmc3fjDQnZA79C92Awyzp1BUFeKf+gtFJK5Bv4wIEATztZ60PamipGh
qZdIY61OiYbChf1v5eJOkiVWJ7S/rdl/RuxjZpjDB5VXiwqifPbJROVfHc2twbxkU8741voG6/yv
0ooExMIBGLL50ksPWbL76XsNZu8ujjeV60ZrLw2nh7JHzeqr+tWPiu0o3fJxYtZM2HNtH9weR2zs
Hmc9Rk0rBgHVqYMzKR6RC6KjpJdCnx1hLraa7vbzwCUFJUJgutPrkVa0z25NUxy5hZ9jX4jDVB7r
rpC3JzyY1c2kfb6m2a1N3sKwC69kiGZP2LeuzpzhIpkJc/bRgpa+cq9V1frXxGdQYnXec5Q43jOR
kZiRPb076I0eZGh1CRD0z7iN0n1rJ+6Ss7Pz2cM+O203XlU/bT3fqreRHJlIM19YR3iVtij/OMxY
vU2VO5AVFOICEPw8wvkikrRrGSDEenxM3XzjOIMXlOnyKSsKPQQFNO++lR6TdOyupSQoNEs3eNiz
DzfRL+0SnMYwrHgKuTWMwntwCIne4rIbdx6EDXJk9I/Qq0kE1WoU8Jl4wKA+H21crxCPiUwqv1Iz
ehsiCxGigaY4Hb9qO3ICt54AH8QOIQoJ46u5KCJav4KLbYLOEU3QKYtI6VsLBfqDvIcLriMDeJlX
oj6a2GbBpbK0VSSPJf0Zol2/MZt+8SBL60QZSz3enCw3Yk1ekPe6SEs1LmDhdl+iUfux67fcjJyV
p1MYF326iyMMLeBMGG8leXwBfxFdGHPvkWGB36jlW+NN5sGU1hMMkXNRIFUhw5kcQpQYF70XRw9q
8HEIC/LjbEcGGpOfc9PXsLgYNbB8Kja+G71AgKt3ThEHZlYQ1ke6dzDhuMY8A8mxwq5r0ds4JN0B
vnDvyyLn0lVMB4hD0QPfcLe6kV7SyS+2uHgasnMz3mZGj8dl0U84/Z9oavlVY5DEd4i+zzJ6eLcV
LU0Y6i85xfFf4FTsAJX4PaBpbFwZrTo4vG+xDQxirMggLbbOnJqAQchOz/ID/w7VLYdF6I3ikWDZ
atMavXupTe8P/KO/ut4O303RYd7SaEp0OZwdwNb+OWfeHbjUS2hoDX67dUwPRkOe6ruy1Umx6rej
U5o7Qmv3ILDaVTnQLWLsn44KVesxzptFZM4i10vSjtGux5mvo0Sl+udeMbPNZX/8JNupDOIZj09l
JmEg4+Y8Rpq9d0p3qc99lsjki7LjwSlrv4SycOmlzGFdSaYKTlUuaFlc4mWUvvPGRgdoKG5OssGU
oywE27hRPXTz2+UvDfghXpSX9C+FW5Ph6VK1JWbSbDXohzvViq03TfPWsr87NVrcx5FAuob6hhPG
/UY1vyONUzhrEgRgWuhuiR3bwwS7WNynPqCYoSQISU7Axrs1VNEjaIq6PYOjF99omycsQQFK1T4w
lpFbTxTgUICKFUmZBS3QxPtMICBYWus4RQ36ivLDKxHKOUy50sxqrm09EV5mf80o37cmiUUrKxH1
I0hpgtwM8w8pD8/MuBAMMas5l32VsvjD3tLVlEIpQDiOnzSQaQX0DZlbiaAlBP93xNV0aFLvI7T9
jgFnddVLJ73yZZZoMestLK+5w5s4hl4UWANuQCePtjHjg5Wh6yZyYPxgTPTHbVESA1X05VsFqpRc
M7XVY678Kh4Dk8IDn4l/saRO5HOS2nuUXicQOMZRWx5y791O7HGbOyyfunAqTqHQX1VCK9a3IatJ
czrUMr2n44SZ06vZi9PKgjKrWHuNNkVlrHE24PdJ2iUBYNKaKwUWUBldr3d6tk7bV9nY+sX0E7IR
HYbkTllFt7mM/zZsSbAIeehioBpkpf9l44ZoNqEPfI0jOt6i8MaDiv48wW4uiGnRPVOdcPqqPUDb
Q5T0tED+yAQeEXRyiwCPbGXmJkcjRbDGWnHhhM+hBiSlVU/TLou0x9EmTbvwCht/snzq7PSPnfOz
+/VUXZrFBeSUHwUrzGskPBK9Sue9FPl8YD1BTxaPm5hk8qbv8VaXD2hzhmPTCbWqDWLM4bAzeG/1
p9ZNua/4yU0AySFrRJh7NigT9iG/p5aSZUPGfDaVW9LyuFArnz1bWOA1Kk2xLqgaV+Hc9x6p7sSl
WmLZwqKCLwzMsv5kXQBPq10NuBtPts/+mCOI46b95NiUq2TJeffMCgMHye8kC3prmZIG383g/Ywl
Id5bsuIbYpSgQA/PyZIjny6J8h3R8pp9BdU9f3tL5Dzrx2c4BHv4zvYmbnXj7BdPGLTKoCKwnrOM
/GSPUEELLFAeH2SqExtnFghIYugRY5kBGamejIhkoJ7c5bU7NXc3ghLh+iOlUDqf2ZO/67LfDQk0
HxcyFquxL3Sl/smssgMTKbWGuHYwQqzUYyxn/OKsgxKl0PLgVDV6n8zFQQNuYHNfa/P5iJxZdnl+
nLLq92zbbCCzBDfRgIFBT5pjM1pXI+//yMluN8KKKUFVuyaDzAxtMn760SO5sPii980BTvAqT/KS
TIlHvoXG/GBAkMSyCAmAI8K94MBNYYRvXaym0Lz5YuQlT2bj0iYpxUgokw90Vadu5ioYIQF4PZPR
JiWtCdtVBBoTMHLzO1RdsxYmAG/hfk9SUYbEG9xt+s0LX7vI9ak28pmbQHlsU9280W6yyTlI52/T
x2crY5SZMD1ExrSlz93EInxgUoUzAkfSKvML5wb/odw0PnzIOu1eoKVZq4muXmt+/D8WQ/BoXBso
YPDbI4AJO2qdiDsgen26s9p8ZPJ6HWRyrS3Z3WpreI1KqQ4WTRmCTdS9moNYHZyw2bFJyk+F6pM9
VIAHlAIBFW697ke94jub0LIiDsPUcq5GTBbkVmpXQXeKS4AcMvMJQIv5xGDgt7KwW0etuSuJOVob
ZgE0olEPGJVpSpilEQlHQGHloWqJYHIWqKBfpCkGROzJGgE8g94QV7JdRjvfwgzPuPJ5zvSjSIsu
yEtxGSg0+yHyIHMgtfdUvcl1+ZmMIznAajuajNNypjQ01Z+03eThatobEY632qtv7sJ4omraJ112
6sAablv0RoHls0ZQRrTDM3JMzNLEsWyBiCcSHu3ZEuE+rUrCp3asZH/LiCdj3D8b/fwmOkTSlt15
jBnkjZPC2AD+SIMosz9GaYSY9qvXWYy/nQgSeTmBzClaunhkoZYEImrTcxpj/qLpKWApA4ufZtlg
dBFc2uwvpY01Khlkuc0qhEkIhHeDpoagMJiaN6T8IuOboSFE9gMU7Uxr8gPwMoAxDHZ2uVNh90C+
0ufAR0ad18IOVcrgrYEsrRdrLjzvUjHw9KooCeqs+ZM7gLF1e6x2tbTg3pnJNU3/qKSvtyjzqrVs
uUToqHiw+nfDccZt2+ivfWm4gW8SwmzmzbVS5St8lzkgD/0mTDBJfYXcfqoZVURetmXkDT8gXNhI
TMYCAS5nC9PugUnir1k7uyRHnbQ+ouLAfCFm+eAITLIqcg51aHyZlmYG1a/eNvGgxwSMxVyEhIMl
255vOAn/RhWSzBADY9JUeJjar8FAFokIONtnIn4QYaxQQRvFDuQWdoeyK4LoK2+Ud0tyi3gBlT3O
nCpklYXgJNR88UUZsbZ87N3EBI4p33SQssS2GC6yG+haCUrPqMWhpC1KYaDkg6WKnVWjuoKFx5o4
E4CrGkhChYcBZShYF3UkyKsm/caMwBum2zkwg99HwYQ66oEG2Kp/gbDacofCRiqmismqzTDe6Ysn
EacP4+za5640dq49nA0fuYpo+T02jSAcI4dNa2Jbr6ovNeAYJ/thw0z/G2LYIxLoCbxx3Ww7qQXT
WEZka7c7q/FDHJUM2z3GrJSv1Ezg1Z/MrqNJTqpTTgjeWhTXtkOE6IoJP3wLEScKzWDU0iCVGICs
fuIB7sjiXLE2OrbCyaG1Gbxx00ACYgNWkKoWbWcm+msXvRpQbXOFxHvfNWDQwM9ubX45NWVc6nI4
pG5/srU65x/MnoYY3a3Sq8elhaIgWpP5vaAeoqcC0xL8tOSpLVAlT9MvBGoa3hfAYX2CMMHxaMj0
xt7BjNWf+4T4QUseH3xHPcMggxvhuW8W3TUKbGr/ruE9wTZiqbgLASqPmIwDFFlmBxKCQd2E3HDl
ZoK7ZxLh82yX460nq/IQRtm+KDyq+JCpN7L0dYEvretw6ygHlyfE23UUYimEPPo5GGi4YB4GFDKM
zWYmwQwTGYtlOeGscnq0bLHKyqheZ5aZbPw4uXcSkXvKkLs30XcDQaOqsoiwcHGk6REvF5puduC6
v7WzAndcT1oohselVjDjCt7GuS/hXKdCPo81ulMQOflqjXITNbjOLiGT0e+85z1PSAZXEoImNmKE
0uojUzF1VcSy51j7toZX3SNbEvY9Fpgnw1tXVAeGlOl+6vSHcs6Q5BAIrbFg2+qlLpGIo+ZjJ8B2
2rbJ2auwNVPYcARgMYUg4I1+vOyarF1funfbIgB55A25SQ3nry59f6+MbIv3HemVy4DMlmgRyChh
fVOl+haG2wHqTLEXknt+3HNekkmwcyfGZUWa+gFvtBV+ToS/RA5h+KJHSiVmUK2rA2OxmKiUfzGk
E2jTYvExyc/UwFk6WMaTbxYfGDBx4i9w0KQerjry7VWHFHUFCBflmsLhx26UyYEm1yZqtE1bF5Da
JpaoDTPjXlC+zvnRbD4qcnxgoJhBg8OoUvmLAb6uhQw2uLhiKZOMDcL//jFybW1RPK6HpyFnwAku
AQeX5LdV1g1SKAs8ZE0CEqDRaU0HtGprwhe0OnYootNbmqb2pmoWRRIqQRbr+HexFT/0BtM3KmW1
I7hgVbLe3daT9WIzhV4TmROySsnvdWW9WWaMu1iBDcqZFBCvqewaWFlYufR6zjfq7hGIOvGTOUnv
66rwgJMI1MSmh+nYnU2UqVOjH9kJcQ+143M9IbnkmNhYOoiRKY30EwaDptbrQ1wW40YvakIKLXot
BJZuLF5BovHunDc+/GgHWeY6T0k4LN0YPneCLhaWTO2opTLvvWOfib+wUY9lWQHHmFGiOxZvhMVi
P2Rjs54ccl54fRwt+m014A5i5X/RmYQBuO43KNgcq3ZLS6YVCbsM5KgIonvUA9OTisf0RFPHgxvd
l4DVwO6/ctOjrYgKCuhIPgpMlOv2NBU6mpRlHWJgpGUd5H+ocbDPPw/GYAeVPWn7ZshPpcKhn4dQ
yubRYbzU4gThy+yyHpfzdEUltlvswFnSnKc8PsMBErs64SKdozroI+M51jQqsgLtm3fjsEt2xZSd
7a7e2xrqCj0E3Wg2tKTK/a697ODnzDUKVvtrbxhfFNNxZjMkDiG4ZtbA9ekukkrBYHwyenlq85x0
WhB1tspQD3QkX0yWTw48K5s6wu424TsPFTOoJvOhtC/J5Bq5pus5Hqgtiq8JTDnpqeMtrZ2/OOq+
CqiSjU2bZMz1Iz99v9Ji8k0n/yF3YmcDuT4Nyjnax3X6t2clzG+K97RPS4Va7LcvdIpsATC18QhW
sYoYkcDwVWNP25XJhlK2PoJJ+mO7tv/c5kEPTHMKw4i+Kyejw+lZMJUaQs05fOEPL1vIOD4o330H
qUbuyTyBXxuyay2qLiCxtmpLcAXFjE5tMJ+GTB0zrEpwdjFjWjJI9xgk56PCxexYY3KMzc8Fcs+Y
o8y3g49OrRinmxmHGMx7N2SkQsCxVZa8lK2ytlEySxTeFRiLJLROPw8Uc/ap1mYqQIFdfRzgLf18
oSKDso3Gkxt/Fp4qw61g1njE3FGJ/c9T0xmafaTsACkB36etf/a2Q/hJHBunnwd7VP88w3/yz7Mm
ZcBNvlWh72D6swjEGcGixujc9qSWB6ua29PPh3rezj5xs3z885UwtbUVwrhkA/HKII07N49EsiH1
+3n680nuU+aRhIx5T2Aa5bjtHX8eQJmwPnZSSdTpsk1eJN2Br5tfs8Smj/UKNdh4/nmYJmSXiAL4
WPSHOhq9B1HICWXizN7L0B/6JuM0+3moLJ7N/q4os+bYoWs5s62iu8Fqu2lbaG//+dc2Ut3BNMu9
vfxl//l5s38rmzy/sTFoRPfELWBm0RIBuzVpsS1tjh9sIcc3OoS3qoI3lmGYmTDLPA5TpuTRzrL4
bNbRyfU1ogoM2/vUp+mhcyOaDRNVBxiM6A82DcydQ8z9VUvbDbhM95GfMNoz0gQzldfxw9A/YlzL
QFIm1SG3dPVIKMHSDhr2R9eUJ3iu4o+TsXJq5fyBPCLGua36x8xArh8BgcWYYMUngoDaQ5IS3BuZ
7T/Pfj4XLZ/7eYYg69oS+LONUXa+wTsJSpufxGplvYHgpR0HB7U2cyfx+vOhgFPLhsQ0X0lP/uer
Px/2XeccxvymXBFvS2uwrlNqWVs7RPmHhncKqsGej5EBocJsLV5NmeiBwQt7JcNq208RXi9R3Hsx
Z4+kc9JSE5gQo0VZh57uvzd+/zcl+PW7s/XtiREErzmYkxt3I4gyGgKWEn1ZZRjNwSNP5Nz12kuZ
2O3OzhmNR+SrnOg9gOlnEElqp6bBNZ6g/xhXrWmN67+fgTpsnLrZNGbYbvxktp4IzJpPUzd//3yk
FI5ayhYH14j3ZthWeWnCUHsx6pLLJrW8oxfX+s6ubUg3OI7ODWdXFDbd9edBYPQG5O20R5VjyUkR
mbOuky+51/0qRJvwx/mIwiDaWoOtByDXdqGvqhd/noCjCa251Jmsn5Vtn5vMzD40z6CG8I23MStg
+WNt+OgWbhH16TsJRAmJUo63mSFtf/hp+ZqhrnlKOmWeoUPlaGFHV4Wf4xDtKdhNOiUtDDyVQWuI
ht/sSaD/ismjVR71nZhNl6sTZBvYgm7T4hC/Jxq/7g5FdznD050Jb0Zj1kSBqZGHm7C5ZIVF35nP
u2hiFCGlU+9aU7nnGJ+nV9l+u9bxLCec6xko54Bkb/9C4liP5CKzdpy+KuHvfuLnwXwwb1rLrff/
74KOvv5L8O3/Ov9P+bj/7U+9lJA75P8HEbpQ7f9ngv//zheC/5//lrnLf/APwN/4F6FINgYcnf/z
fNKN/gH4a96/HFeQ/6l7jrMA/pcko38I/sL9l+7ZrglXwjRt27P5Ulv+5CUZS3wu824eTN3WXc/4
vyH40w4v6bX/heBvLt8WBmiMXj4WA8/5P/KS6or/UeEfudd+E721J1T7SbpUr5pkIjTldX7pmNjX
Zj89GAUekGJsuiBMjTLonVmsiA8kgW5O8ZvMBL1Y+EGi7NkxZXkhyhyuQCWCHpfjqeXyARoLXq4X
JTSKPDyQHltcmJbBi+9RWbdhl1y81kQuHPYbXaHosqZ6mzLzOvH6fTPld2BmsjXSw6jZx035mfZV
d06bvTJ1BqHABeHa6TnywjC/aItV1rWaYsfaILsomexyO/8ddjqdrFGNJ+nLINfz6hLN4pBHQN2i
tM7Ovf+eIy9wQ9Xis5pVkMH3Zfto15e4SYgrHDib4l5GF310DlUxHoSpeztI6uMllpZBnKXDVqls
OCz712hK88MwGRcTv0WvBhgfctnHxmq6/Dx4vT9dHCei1IZJEYSmeWbCpTGZZMtCTKvdQEc0sQc7
w984whg1LC+rrN3y8vMsQkpJVYQ5yjOxJcWKFyntOO5XPy9FXDQOX8bBhGUwXMWcUlsU89mlcV9D
XJFnAUbg8vPSY0JGmV/Ldo2Kvt/mApM6ylDnbFb5Pw8/H1adv5pI1nvQWT48iPgVbz1+HNPy1Co2
5mU3TC3988ls+YpFhCZjHeOhK5W8YNevdplEi162rXVkmXxI3M49C024559nxvKMFdZmAmKB2Qa9
NzM77TwXnnb+efbzoC97VM8eqRXbiEnRbLM/rggygKTynWpOtBd63xyg4hnR7ecHdDNeed50yTpH
oHFOl4efZxPvjawgkuHn+1XLG0fVItuFjYkGVNOYJ8RO1m7//THpePm+0ewcv37xq2/8/K41cIMG
pia3WeutwLdhHswhBDEmNAYhEEmId0V0j56BkpUkRwAtU9kwpAWJXWld8ittWiT/Hrb2qWHBxAAb
LGkMbbJnGgAf4Kg7jgAP1PnPPSkFW3zW8gzyBMimVxG+Gg8j/EPrldgrCSsHWHWXUfRUzvBHs77T
yKamoufaFWmxAoNa/Ibcj6I3hOGPdjPccf5iTJzs4Umf2Dk6RW2dC2dyVjKHl5xb6XgwXLa2OBZo
Zx3AlFOYFmsiAqePIkEDiG7dsPBLMBHBfM/PEWsUK9KHicsZyHGLWs5j27yhUvO3Oc6b85xm8RGO
3RAwl+YQ7+fHZGJj2oJ/uYHCO0cOi2dEVOWXLxE4Ts+9XdDr9mFHAriWvmAwP1ow3NZZHbqPgljG
ncg8LIpEQjlkYlAiSEDdqZ4cWp8SXETIjZK0Ln/7rG64vxV/u7K4ekX0jiQRB7ujlgxkvbrNYcnp
S9YSuCs+5xmt9wA2mBRSLftbCbS3YhrwjCrEysCK3f0sqzIwq+I58umnhh5yWaY+Pbvw/tKJP09m
Fr74LRK9qBzWrjC1qw4ynpkH3tDZVxcgcdVGtONXYoYzEl83vlTcxDA/lMWrYNNMSzmHz61NLkNs
sb/DnPTXzOOXoVb1PUp8XPlz+huz43gohMWWDTvryr4XjjHtemkf8wT8WCX9eWvkyd8YbVcy815A
1/aVSDb6QxheG9+ND+gb4r1WhKdem9W964toW3mu81AQBVmERC5BDscjCkl1AvgJWOJtSNsXWy6z
AjE5N9IWykPUxddURaglKhhLri7fijRknUurj51ywCQ6y6uY3MfZJv0it5fbjUHaZ8yC4KDBWlLh
ByGdzSmMu+vQp/HNY2I7uyjUpT5+qPoGRV/f4HfNDkzi7Xuavir3N1Zw+7UNa/tB2oHeG2RqxGK+
66k+bXwFTGmg4PWkcWl6boibUUXiXiaGHnRzydYD5kLORdNJiFnKClQ75JsqgsDHtmV+gzWywbxJ
ooVwkwP39figqxS0XB71d1YYOu/Q0TljNGpeaU35bbYIIyrE6jpxdaCwNIdvmG/HB4yKl5fc1Bl2
z0TPsKNoA/BjskaFW7+tWDECVcI8OqdkzsPKQzAegdePY927G3nzTRqqglRg1gERQeFNyuL554fp
7TLmNYcblWHGxos/3a2Mdcvol7dEQ37ZLJasWaO8nSrjrruVHeChincDgLc7UaNPPpTD0da8h1I2
2qPDoGSFnRp+SUkWR5NEZ04/uRkHSlFibkdWG6H27iwGpEQaXMTggAx8Xw8pLJ011rPo1WN6aWQd
pWvR+CfluPO77l8WCtGuJvggGIEcHIrUAZ7RNm0QQdnEErPgi+KSSRCz7kezjZ90nPWOo48XL0PU
Mhf+dMhivjtt8v7YVTXf7Yjs7xLt9Q6QMJohRytfOk3thyx27gxBVqYttKBrDLXN7ay7Wz6HcZiX
6lKgONnB7Gerb8672te1OxF8/k7p5bh1Bvh4y2+tHL88TKdXFJkGM09vPEQAw8skGm5tKl6cpjd3
A8+YTf22DC+/V738QxJqfxrm6ewRJPgEZ/4RxJx2N11MjkIvXibBzF0s3/4k5GuBgPPGFbOP+0ac
kcm9zm7X38XYFruKiXkQ6rVPBoYRgT9bSOxqvEKbY+kcztfaz/6SGObuszT+9JvoW0cRs42rnOAJ
s/8zy368WWpvttpn544kEiH0W9GTq1s2DKdckcKyfNe4krpdE7GY8np4rUkO3SOMfzUk+V19IhGx
IPkXP0G/1kbNnXDWcGfA/iVnAIg8eRfuO9F1bFGwU5zrXN7RAdjESX7rqF2ulHmfS7bZyrDJMoro
aUIfD4uArnjHY0QvrOUiwN8YVMvVE7NzBGjvnTOpox8v+OHcuclv9di9lQ6QPL9+NxvVLK87Q75E
lnvXjlgRCdw9lWyoBCfOU1kxyvOhwPMv3JXJIl/JIV3nZZLca63GTTLLt4lYtK0L7QuKNO+TFLWx
wO+FW/Nt0ELiztAdbIrCfLYk2/yiz6wjiomQK2c2lvTc+B7jwaf1YjtlGOxxoa6+mrxpQ7ZCqOHB
qhLccHBUxTTOqa13OVIDiWQ6dZNtHwvNHJa7WKEP+XsyaEcFvfRQ9qz7ahBud/j4Axpstmi4pfdJ
uRDVYubfLk7syamKp4aima0H1ccUzn/VaPd4V5er1EPwLFSGNT2Wu8TP0xenb569SAw3X5PmTgwc
F7LoHrrB6N9HXUcpwcm7mOpGxLQthvtotk8M6w32RrF/km1Hiqya3gXWJiu237SRAUGXnltBeHSq
16c0M+RpsuCt6g0QMKknp9wCZlnPXf0qhNpEZBO7VKrPmgN7b0zFRyqUd7AluCzd4QbAGj8LjKqW
98ZkEVEi37xwKPond6IUsNhTw4DhVXF6dbR8Ga6nriF0tGqNo62RFxZqsj7CtnTwFFMucTbu7CwM
nyeNgJGCfXyg9O4zxY99HxLR7rAeyWCMjCB2ouRF16phZbdcg7Fwunc3B2qH+vcHZaWkTM7+HMGw
4dbzXnOKbXEB6bvZfw6BE70hSftGUq8eU8x1r37Bit4GBSFDcR0pGk/C9ua1WH5bRH0k20yZ08qQ
6KjIhgDpOGDOsrxkfmB9jfJ7Fk+c09yXB/0YAfc81AZlJURDBqk9h4Bj+sM7VzwvJ60H0YTsqH9+
N5r5x3Ka7HEKJOEub635UkyT/s5dErNV5x98UAv/PkL8eFFq51Q3Mp0aMrozPzD1+aWAr3C1Cb5m
p5MllxKai1eDB2PX6o0P5Ibqq45D80LKLTsWpJsXP+dGoEpwrXoLfTmDYAhEsXbJh7DSjUx9Z6UZ
zTYBobXxEYqzl0izh8Y1xSrmxERF/p6JyqLS1/8wrmUzNN0A9GDPd6ZL12pf6DqyR7uuf+PG5WZv
Zf0Z5RCGeC7xlaEjvR5CxNCGksDlZqzDqYl8FOmBv53NATN2W2orYCubiBsLO6XsNYZPl9pDfBot
649hOIJ1gEC8rfpxNwtG7FaMEw/UbXiiF+hX8nPq4TY3lQ/7jDnjNtP5k+25dkX1FM/Fg43w9dwN
ctPX4stru+KdPN9bZOMLgQcBdE5Gn3GLkjEbeVNWsF7RNxBzL7xa7HXlvJUV4MzJNzASYMC1RkBI
NMRbn6lZOrvsr6b2UxIbuc6dTJyKaronKl2PfyLCP6GR8RC706dDGOWD7KOJKHBPBxlYwHMTzBgr
Y9aeQQ17pPQYv5Dzac8l/ddutqLfpqsRgoIjFhKYUf0HV+e1I7kObNkvEiBvXtN7U777RWh35B1F
iZS+fpbq3gEG8yJUVp/TXZUpkYyIvdfe5hlUfstrzhF5lltzRDKSO2Lj8HlthligIW0DdK3ufzmW
yS2VR3zqev4j2lYMVya4p5Kd0FV7h7hehqmX1nVw8zVV9ovti3Ghab9kExOZshjvoJjRqjJc+EVj
/6Qi0303HfJYCxOhteOorWqH7qfXEstQm+JWhMVPbF4mJXpm0xaW1tqRPXwecz5g25hwHXbFqy50
d8/daG+06Nkb0mX2/mCoJ1S29wpSRK5bdfVQC65kvjbcRJxJI2OqAlYirdGZ4UfCt8xHIFPrkkUN
Lg+J+ztP23MdZAds/+i1aqiR7iVITAbemX6RKVNaRGUvuRc9agNAQQtKyqYUeXxfxirBTmi54ToT
KMCyOo/uSofRbozdDne5ney92vAJKC6Ll2+1uOeiZCryWvExIhybQwftsLDCh+BZz98Xl0o+uZdQ
eMGzxelVe+Zf7UU5PdFoHwcDa7lP6nI/zCw8XaGfZEnLRbHZHCH6StLGUFOhC+uVc646bT/F6FIf
+bQKfOZZ0n6vYxKzpRpmIrHDT6IU2gveF3LkZyK2GkH2sjMQ1YHVb9XDy1vTENuKpE6PrQLiaRi3
DuDLg9HFh0TDd6DpxQO5fJ6MrrfmFOiPsIHu1ApmCGmHmAnPg3xFvXfGvw9BSgAj6RCyQRoc9YNE
3B8AUOvxaS+h0Ay+kuOkDXAVPhtSHq1j1PkE31ViI6fOQI/2fy+EsDB2ttTe9Ctmv1N857eIthUP
Bb4HkkYsr1oRVS/2bqCmN2f09Q4FRAzrhPA7aEjoVa+OMv+WAspaN25xKLdnfRBWAsHVpKeLE54V
MCOJDZVzCUk/7U7d4EJDWy4gRNpTkQgS7CqCwAkiHo6yxQZxjevsdWy9alNm4pYB+/bkG2KK5mQP
kgSFCn71aapqTJPK8fa687c9TboYjr2OFZofQymm6n53kjhxiUuDGuDprcqSj04H0dbK9InoINBc
9bDORwogIpKQuoU/CKfNyYOmKGi/HM2qOlcxnImgdY/5mMm9nmOW84g1c8qzV4wI/0BkQbHDB3ax
IUGBvlq6Z5rM8qIQyHqMYicDu2B3a62Lmsf9kBbl31nWKHydyXqlr+7tTabB9Lr6ddA5m3m0nDeO
BYA1E/NPhWAbcGMLHiK0/vkaHLGf6HdnzKhdw3h68crhOWQTGbY25NOpJ0EjZEYUNM6bwXh+5xhq
OrUha1PJc4MUBzFbYP9k2pm+lbV/HuKm+SJJlEFK7kdnTtPZLbEUlK22Hql/kYIEQpLaKRGzpin4
Uq9jaJx/hjmyBzpr4lrGlrjMQVzhs7DFV0l8mW3ClJJZJhH71j8quq3vxjBi0wy9vetaOZDFtNkK
F6gesWLFlg/BNbz3wgqN+5T+Gzt5jQcx/KE++oXjWL/5I7GVeHiJmYGNU9SMWoo0Qq0UFylKaOK9
oXWWt0nON7WUBe6AI60t52qNRUetRyxmQC3rjhYLMjOSRKHCRUIdoo5OgJnZZ1I2rV0TpS9o3L4G
VPBr3WWnkHMBChYodKVlWABH1GfbjhGoMJg+Y5DsUcqbLx6C/8pEQjJonnuZJifC//5IN5r3eGs/
yLwDTagclPIlIuEAjqrGCuYuDR2SweLDojxJ59G5NUUP6WMxm8+e/2fqS8xNaPHWkc6ePPuoOSRH
rVSF/wwHqAwKmvm9KA66rM8j8qltW7v92sd6TkyjT83SOde8AVw/YcQLWwuQUI+Vr5+8rRTU/ETP
LF7uF1kivmx9yG599Rt4VLmb+jBY2QW4jTQFuajsv9iCxhdCOz7gvgQHKQNzk6aQhKySHmdsDK+a
yVEQI6MBT0bxLjeBGdKLTbyDKxjmI+xHcYOLlrIItVLhNTRlIwaYQHy8x1Qa1QOSItJStGokhSKp
h/WsKcq8opsRbrPboFfEvV0hCVTxnWPrP46h+Y56wdjUnYRkXfuQIZtoX2QBKBVDeZfUCfR7CvXY
8YIDc6X6Hkm8ZiUp6m7p7xl5V7fa9t4aQUqWausfpfZ3adqKR4d5YZ17Gt5TmBxd2Vc3CSB6ZevA
2rWTWhsRid4Kes+2C4oXF27D2fdL0gaDEG8nJyuzMD7YTINbJtSrXTRXEap2O0wYefOe/q8lr3Zf
frrzMHMvpi8xxp8DA/0vVu8PIoXMXS2admNJCzN3MnywB8fHeYFA9a3zaHO14URTnyErhvTksNdV
QMzcHkSQWUavtGlRgXM7sGP/CfSo8cJLg5yKsSIC428dMMdAboBcKC3kFrdMDX0jGfem/AOICKgb
0u1NbtPWgWXPx+U8+A6ddrNCePLIuqaHpWZwsEudVdyayMekHmF/N5vkl+5C2vz0pSqgBxiuutcs
JxPGKdhVoSOeIoydkVPnADgvBqf7Qy8g6xe2T0fQ/TkEcj/qMNsNIMboUGvEsaHQh8me//kcM0CN
3Vww7+RW/cuKLtlV4DrBNhDThSUl2WqHH8lxWeODIWkhiGp3r6N4uhmMjFf4uRhR2+MuiNPPyG9e
w3CaLnhlPM6fLCQbpx7sZ6+PEQ7LA9/hgIOS45GWd4QT06W1w3ezsKZtOWWUbmUV3Vvnt4RyeO/b
GUHL4KALw77qtWX62iFiuIfwYR0917uhkGQNsSLfSxRx9++v3BbVE7ifeyQgv+doTq98hgRc9jl4
8SSKTnNUxvhTSmtV+SFMrJuddAGIZdLSat0fxrAiREo3IzFuBkE0yyX0XQS5CXg4fkt0jVWOj3fo
HoVLMAYRZML+01Py7TrTNc52D1PbJnSK7QfUsM0beRbQ88e4m9Flq/+wDIR3TKb4CwBF7uizZOfI
8z5g5oT7Ymjsw5S88b+eK243K/KSI6m9Dtui8oIP3lIPgTVOJGRjeBbIXBBj/cwy8gvwUoXriF7M
KcbjWVUUow666UokJ4t+6aFknLbKLRBhxuJxGopan9Lw/35FJ2HaV4Z3jSMjvOmxiwg3JhM61d3l
+1tlwzFVttOp6QXRkX7wHEnms0YKcB/Nrc3c7tbKgWlUF2Usouhr6uVlmHJgmvFcYq1yeblcvv8g
zacF8hYCUzLWYTG0t7ZjAk1D2tuLIjc5/4JhkqmZf8QqI8Bq+qBPAJo+TYsP1xAAFhtrI/BFrrLe
4o+7k+JTJo5tfJt7vLFzYGbbKs6qh+XXd5we8kBfACX+chfmSfaR0IQ7uEazGP95aftK7CUC3EVn
lLJc5vZb3IAerLJ/s8GxoyBj6sPh+dw3BpFIgp3sIVv/VLb6Vc6gwOL0X1/GL8Pg/O61m3w6dv1V
Y0tbBUayk2Wqd2UX+ZshcIdzoaMtuBV6/l5ysSxOp11XU1HIc98bHx75d9hU6rfZdehe4up6jPVM
EqCXdVcRt+jlTU6XmFKOuZdURICCSh1d/6K0ewhcUP7Kl+0un/5TnHzWvZ7Q8Bm48nPrN+PDDP6E
OoQQyEgvyH8ki9bdsIDD8FBKIKXeP4V4azWK+j+raTjkzJJ0hARlvU4qylzMC4e0NLfjgJ1lpE83
oI/gRDNsYrQPcDtvKUqxXerWFKNB87v/sN2k3U7mTG5vDSM3aYHqda0Js6yRKWwZf+M5SC3cZgpX
wTxz4s3lycx1clQWwlr3w+YXvuug+NMWBP+QuMDJmnmWnJu7n8fNXQZheWuSz6TO9zo3q5M5+O/I
gJ3798UKMgrC5sE2TEDPNG0s7dj3piE7pKfEWam98DrzkdUdo+nG9w52VFW3CNpCZZrjHZ1Pc8Gt
se9zyPUicoBaJJO6oXFk8mKMtPfDiqCLcTgmQffqBCkIt8Sx/ueS0hsngsqGy1Z2m9bwKAKt5T8Z
K/IFIr/e4RD9kZPhsEIfVtyZatQ7FSOOHQ3fPNdR8IIeLKB1nvFwkdrDOpmXETOSkPCm1Dm5sX2T
HHw2vQC8zvqQ90F4z3F5Pr4vxLDEfFAYEV3HCs8UPRezlem+9wH64p4x701ZfCYdAenfr74vrbbN
++wUq5G29SWritVkafOcpNGd5Rwil9nDHepnGpL8i4RB16uutfQ9V52+h2PuX5uaiIdwrrZ1QXUU
Q254hMvFMDEdKnC7GJhJoW5cZ4cPl55M33t4m8yrp6p+37r1o9T6liXttKevtESQ0KkQQ+hROU32
OTOanWlM4CY7ziFeGLbbsY69R4sIjIljYG9rP8XPrRICVWwULARytCM+xcaWZ7Rq/+/l+3tFnaHD
yyzkcjLn1DCVT0BO6UsJvCs2OY3janoy5dUbJuhg+5M+3jAJgZGe+EimxAKmC2p500Gl3oPQxilV
N181nFWnhKkQ5hhUwW9/tSFsGyO34pPFSRN0LJTwITfeM3MgatFofyeRzW3o6/wrcVxy5qLG3HPg
4GWgP10/dx+ca/NXOj/L9I1sGOG/+FPWHfPAsTbREKRfED0Wr5Cmt7i8nL2fHqdj7ONRte4GuNth
yL+BzCv5inpRQWqeuz0d/eRLmN6fKnU8SLyUS501+ifujG3Wp/HnoEtnQTaQYchs5RN4WLvBGxUc
vchVj8nJLolXF6dwGE/BCPt/hXvRho8bo3WiD71JBGxkM0INlU496ko6HM2S54gnNWEwtXxZLiGP
cTWf8Yilr2K0rP3UJukh7VXwbtj1vSVnbWfZvnt0OpLbUQeMD29GOJVzXN60xE//FsuFDBMce4hJ
w8hwztyf3aPFcc727uvfVZ5ejSgZP7K2mfaKVMWDl5RwqzxOX9+4nsR3h1MVaLmGVZTsQiCvN0zY
nzqszHemZRIFpnvUGWGjlYS8RoPhTrTa8/sVpuT0GIqgX0Udp462ntKj5eKbKEGZtTFoUsBfw3rG
JbwVMjI4C/bp3p784hqMljjkQyTP0g4wgrqTvU1aM5oZZrp4a/PaPcVskKuqoXgLS9iQSxXcB8NX
gBfxPc1iVrnGX48k45xGqIwPp4fb0EArDtq4+xBN3GAwMvWdI0P3dLLqV9qIAxaR+I3RJ97+0TpB
rx2JTSrVhjoM8DeNvF1tsy06TAzDyEcslxL35XqvrcAgIZv+P8zMuA5DOJfApU2aPP7V8NCdifGj
mPYYsfMLRwoaF1P7h+gA78Kg3cCZ0r8KcaKV2LJ5lG+MJbNVPqe0KK0HVSmpxxkgZkiwf/GqKT4g
lkbAv/tpgiLo2Hn+rJNyBdsqX9MWVweKBMgChbA2sem/izGCE4C/akui9F9spQ7NbYJHUtt5lq19
m4ukuASCXdn3QiZTAh7IIqLwfZiDlXbmA7LH3RJa46Tm000lYZIWtKu4tDeagfp2HEkl17bqAW8R
2VWXymJCXq0QX4UHymAcsylzfgQM4L6XC0pPcTTJ+EzydjgPTfN7liORmD6LknbdDwbt4xanGmFQ
1u8gZCmzg5R0mxIcXV7+7hrbOgnbcB61qj+TCJaWP7oXGc48sOiaACKah9ZI/mBRC7qouzY+gLyw
Rt9tRcVMzYM6o3Lnm3RBGER+azPIy6gnFrHO0JI1V5UK6w34Ky+mcwBehZF/qcjPDgA0xBXiFj0Q
beAF6xg9EmO27UCEw6/YAaySQ85NUvmjIVj7ZLfBR/IZmMYxZPPbNJHrbeSCe2typgtT3R58mZzQ
WbGwjxsi2cKVY2rcmbz/iS3/1nYyP0aMrptCEfAojfGPOym1a3g+txUcl0HFIwzb+hQIGnKVk2Kg
9MAOmJV6NX0Gu1FBl5EKf4U5+qJS5013ZLGpmPoOxFu1Icg72DCfYGNGJLchtLY4US9so4z1Dokx
+DfO+VZRH0zf0zRbZqIYq+JLCjc7dAaxbGU8JdusLKjbutokPVRQ40LZZa402tx4/g14Vg+zvcfO
Gphb2pesUQTO74qJgAFSi0FVIOkeB+WsTD+4BWbqbEF8/ldsg94AN5DwW9Fepz1Elk3lYuRFDhau
G4tZHQ9mqq9JHWrUNBO3oKRg7a3pRz6V5KWSCUQQKyE4I40qL0Usopsvzm3hq86qtW+BNOyTF8JF
SxCeKWMh8UdmSQdriJm6tQQkzWjsQ7o6cDM3agA1V4wvXTUMO4ZBNP7ZgsbEuPq1SaMI73bfpeTE
ifoSptaz75mshsofjn0rH96I0TDPJwx+ul/qheAtgPyLVsg+m7FPd6+On77zNgXMLgXx7rui65ot
eByMa35m3GK73BiQZBCSs461SDRkeJEEze90EtNBh+uXsz4D2c2RF8MLSzxhHpE1XSDLy7vvtMBJ
urXdOfh+nVncPCInmY5tY9zwbfLo0q48ZVRZmxmFwxJ645ycuvtRMtbHuyZwBOBdMTwLEQA+ddxH
MyjI92Lq1cHC5Qgz3jzSTY7oboXV0U9Lva0Igh5qbNmdQHBidDuXqevaEjmHqjHO9hkaGnhiwN6N
6atsBvDlCeD5rEiYQJNCEEXOuSBvjV4UxfccCVx+mhvV41Onb1puh+TVV06zqUhnXLsObuS2b6YP
BR2AOUzJM5PHj6orxSKQqRgLUEhVZHxN2lxHCOp2po1nSvTctPWI6MZPofLl6S5wYMv6Vmseyt7Y
QmnjQFxlN4dN4mTP2Q8xYL0pVb+f1PQja0hHLz3k/TmCCpM+V5v/slw3vTD+B0zWozaMsdtupgzk
seX/yybPvXDX4oqJgn3X99R5OZqmHoIwLBoSOFn2Np7hR7sQ9Adm0uA9mfv+JGrvA7UkJQrlb5XD
Fp8ixld0GxzaMWNn/AjDDK3oWP+peIZWZLa+eNJ7TfmN/ap9Y3knmmPaDJV9l2nWvAhWgql9JAle
+4q7YKcdSJSuBrlLNhsswEHdOiHxRBaptavH4nVIPrPWthgO4jqz3P/azo5O1YBbPkJNaAEKWzUq
53Q806Tx+2qPqoWsI9PEneUMyDuZUe1RpHa1Poczmj3ZXP0wo5y1suaY2f1HX5isjB2e5bQbIeSp
PbXI4usesNoFhrUbk0huext2tuH9wiFqd9NmmlCLarPP1zO7ux1X8XlMFNRIXGuCvRCPzW2B1tDc
IwDUXhqAgfdXmNCk+/CznALQJRn2opjYBT+izx5J1tFcTZc8Dfn5BzB+TfdTQPQ1nLbe+En/lFhn
tlXo0lOfXI79lrNaHEiHGHbFpvasYy5z/sZyxlBnQ+Oo51u0hB1zX+UYYmnZ8MYChu22LRh40j/E
jnhRlPqlnN79YuWFSh8aRxNf8hhjZLVQPO6dzJy1yZyKvAmsOb08RJaPlg82ws+GEUhjmNVy1IKt
4YBNQJ7PIskOy88YfCy5llPPZ92FizkwZcrNkdXKs/IcODXUij5Bx5CvsbmHp6opSafQC5X+bx5B
vIfxEk3DAVyH3OQJKO2qf8H7jVHbz38Q8ffSF93JVy6OHIdzTgKlZ2FqWVcvMv/49FOLMLo7fneB
9sMUptzXnbogKmaWC960msrLFH44CYQFH5jGvFuuyThgTveIcVrIe7sSwGVuG8QbB4REO9FpGCq9
dSsrhwbi3Y0c6YB5SbrqlsbqCGwP0KNLoQVI5Kcf20tHTbzMs4M6xva2nmXVFxqSqiHuwDVgbJom
I+SZ/maiM+SkDcN9M9klljlsvNyJ8Xsjsm7JSzQ7ka1mu2g5aqklXtg7tkwt2MCB9S1Q0LJ3ADoO
qIGpBBEQIx2mHbLzShdOQFgSaFmVnF7jK6kwtI49PnYDyELkavrOU0r3rko/wI9WjOhDoiaZ+eoG
QRqYGp9mqUtIWFQbT7IojKce2hr9cYnRIrN+Vgi+EGa7IfawtttVrLT3yEqHxbUKFKQfdX2MqUMu
RiOMveqNcZ/Q2QGpqb0zWut5w49V7QNAAW/wk/VxrsCvDJia3yAvzg+LkZYjHGAJHaWnaXmP76/c
yMez007X71eqnoJ77rGMh+6htucbgln/kuaaOzEvEer42rN2ZLhnIIAD3mH2qXR5VWUfWjTpSYU6
31tKZDvoWf9IFjP2VgoBve+luNhD86OwPfhPE3LQMoWNMOeDd3DwiOwbcHLPBPJdM4/mvteQDqeJ
hifAspaRYHYwlpFaAnaK9dEs39rQPo0z4PocP/PJjoV/8Ho8/iXWYAOeR5Q476bS8pX523rmrFAF
dCvGgGz7Jkxz8vUK5tR6ogog4eAuNFb9uMfVNVX4s0H4lOtg9MItyc89MZTaWME6EVsksM0JtSHy
wvDeFqRGMBpz1wocy94lTpbgMdNGkVtE3B604X1SJClyzmjXNlB88Ksiil1LTRDoJLHeQHbZkV/z
Al6kXs3BswrraE+ZztiX0/l96lr62rKbUE+n6jlbNA8KO4n2npinHzo/Z76AkzrloAqtL9kFl9wX
6iJo4ylIBoDs32oL5zvIV45ArB8woJAUMcIsTrR7N2OYoZaxK3EZNGytstoQbV1fA3Vx44JaByrY
SM76jrARimphxPd+uah+IiApQ5+G/ZnZe89yFSwWh06C1bbk8A9LYHJsHN+4G3YKEWEetzk8pkOm
TA6KOGo//OV0WMOe2KANWuCC7RDtQzQLZ/QUGAeXy+T0n2oAwj0kMUMB6Hd+Pp1yO8ivdYtXiFbk
syz86JIx/RMM36HBEN4ztLGz65vmfUIKDwqXGyefrO7g5HT16/BCqHTNTJyABppoeXhCpursvd4F
ixOP8znP0P8mIbdtXaifHQlhH0Yf22c0KliYB1xV449Y+p9+1Udvxuh+KTu2rtmUvYgaO7kzJAzG
LMzWcRx/oklJ7kU6DG92Ze9KXwC4ncN0TymW3MPlQhkWbhoHKlneIn1KFHuQPbnqLYFz5HPzPL5f
8SiTse757C1ps/OcZLg5y+X7q+8LPvZb4WflqRXoziRJd9siqFAqM/tFI2YPF4wLRr62inlhBkZ3
q8cI6TSIklwiPN4koVTbGL03/giqADgKnw3OK9tbfIqtYTJtdqzr4sjUcYcLNzk6OnXfg0UHbNVE
s42ShWr29nkhnyMyBcdwxWdDuwzTqrHB0l0+LVrSRIQgtUr9sj06y0tMkw90AA1jjuYh60AdYwKO
b6mhUasZ/VfpBdMppVt2muiRnTCvhdvUhcprtuDh4aYOtzaCO2wvgJPZCfpjEoa/IlXXb/xDJaDb
wCUBavZulexe27KucKxz8Oh9YV5HV8Z3U9boiHdTNSPC9IAb1thRb4qYwEtK4NAoMn8bzKaz4glq
N4i2s2sa5D4xqYRzrqb8LGGKvdLhfh6lbatfrYdCJgEPXQ8RJxAZ7vtFrOETC/TwE3lHERzvzQ7J
s2up9B51VXoAbYRAiIr7leCiohlvwaQuSSXMs/DRohhTEdL5mgA0QOTPz2Es8nNpZP/7VYDC4Khr
TQMi0efvC3oqfSZIqNzUmSJWo7HXDO7jp1VxIFGRu56tvH/WXi+exZD/zAVPSB24yTUi+Iq/vMsI
UC2YnlIQSsVokBUl7Yb5PKaGt21i2+SANeBODOc9/VLj2FXVTENC+UAb7HIRAF2E2fdXy5h+SHpo
Z7Fcvr/6vlB/jsv8ibeQuvqdjbS5NhHLDpTiOlFICOha9pxryQEZV9uhQvDrhzk4qdZM1DnMvIsq
1R8OwN1FeYV+tWXBMpONG5+SaodLSX7IRD6TiGRNjdrn2NeueFb5CD4lj/JDVY8jYRbL68TgJieA
il5rIUv8WmK4SQ+F1vJqCNMPsr6xvpefdd/P2IPS+eZK2oimZLcol+99/8EIznVTWzPsLu0UO4Oc
tk2vu/lsF8ZzlI26aGu8Eawmnq7jcpSyPIisfvSsu+aPaZbDw7SGR9Jq58Qi5Jy8xht2g010hYGp
+MUijm0PIXBY81FPa88lPBTVbMENfPdq85pH9BAMlhyAYA7ScVWXVw8UOT7mFA0peUc0A4prSmW0
Mno0bGGwzzIvuUfmPRtHffZd1MSoZEu871DlwhJ8ZTsl9j4tXTaqrLOOFuLOVaC0efIW6AF56nhv
uedUiaAzINdl2VIQojvXuNIH23LuTjFHHyPl9oGDjrWRKUJ6xLC3Nuiae9Xlt7giUvZ/XqkeEyeZ
xVKZpyCLNICc3iGHFO3XmnGNeJp5UHEwWneFj9Mhcl+Y0TjrYuQt6tMxuRZWll7hk4kdZyL2LDcK
798XqxDwdZfLQPd77aGj3XIwjK5KFO3eV3h7armcvhzyJjWGdYRuk9hjRO1vRdz3twDdWD7RCxN+
r1G8y+8mQ3b8/lnNyjNP4ZKf4E25taIvNtOlc5EEpuo2QPplWFNT/0KrhgxrpxbovNfIxAJo01ns
V23NCLJlxwOvNlFchztfi+pIr9w7V4PRHwsy4LrF4e8E8k65ydgVNI1AShGtSapFsdN0ZF3r4TXS
ZPvNyaLeZ0+jVdlVTOA1rbmQfh/k+vavpwTDiaY8lVIhJx3VewKXkFGZeTUN38U61Nk77vcIN7A3
MngMZ/Piym5DbF775QGLOAQSq48zNNd2MerXy+X7q3Y6GEOgnyBP9EsHctqkc/uIl7tkdBlUOJMR
EcHV4EeZ/T+NMVjkRYhuy50LUcjE/WaVhElnRFQdevIvTgZ571bUvVlYyt7n+FP128IPAFuTDX2a
a3iOY1C80yIXh4msZUaxGCwl7gygpOG8zildNxCkgiufenC1bcJcRmP6E/QlEmUjz3+SJd42nnoN
UWxnmZm/YLF2p657ktTeHuKWGAjyTqaNnC3nMMIGOI810m+foFh6DGrEmlyoF56iAsF3l9zCiVBh
kDHJ0UiUejHBTG9pOGAcp46Pw/wWlgzkccjV77hImXA1fgtnhrg7N5wQY5nzM6VyJmDXuZoD2BeS
zl+8NEt5qJ9j4E8/giC9llmnQffEv3zd3HEtWZ+6Cky46fTS6oCuiOzUazbXNiJko9+PBYGcCWDD
z3h6dXPxUEkz/WxptsGXgK/rT/bNzlT20INx84oDGBr1wwwMKpQE5MZIXArkrY8+n9pXM8X4ljMC
yjWO5u+jQ0B9ZLUtuQY0dpgBVURoM7g6JKW4kit4p5GI81CLZMExJrc5lgCdgMvsu4mCYuztltpt
DA7A/Ewgyb48SMMmrxAN0wHtIlxroFDbUv3tkHXvG06Cu1QusQmW8ctimVhlOmfEGBbNWpDshwbV
e6VUuCxRIFmaPuiYROhEXbillSrvYcxZzK6QavV8ujm6OWVm/S6ewls+h0yClDghKUcWNVp7Tj2k
rT173otZvkhzrH4hk4kwJMlt3cYaIHjCX2mmYHkcVZ/FR+r61uccNu9ykN6699KYQQKhX12u6Clp
P9qAEA7oqfvooYIoP5EaR76gamg55/MlSoV1oyFuUfBlaISjvdA+CDNBieIjfzwTV+lubQeEqlBC
bhImcyeqYZv2XB+u0Tj/70EctQsWAFu9EH5EBwS174FigANG4TwjgJA/oPlDsLZ8IsUzc94wzczx
FInmOvDzoXMqw0eqoztC32Y/AAjZ9CPezCqYUZs2xkdYRe4ByfAmseknd7Mjb6UY/g3SpUGTw08B
R/39SThmcMZV9Y8ENHKvpF2ewiwQT88cxfP/+x6Pq7q6o/GsvK0yY5gHvtld8eiNLxPWx5VwCyjN
Y37JCq/cKACnp4JuDFN/utw9jKhDwptwNdwva0r9E93FIw31jmMHx7FhJLDGc6E/WYXdkKE24wBL
WUTzsv7UtI+bwVH3lCRtuFs9ksE2QPcV14c4bv0VlOAXt2+Dz9nBpBd6PLsocjNUiG19snGDrlpQ
gzcDqOevoq5vvSrA5wCoxd1sjacB307Iw36pPemvRBCSFOQ0zvr7EAdD4ROBUnD2QpcCOSEXjDgr
sIEZJ0ZPV8s296OQRG1zK1cvsWF/yUmn+2Uixh45koBsQgVl6qXOXbWYuUtcRUGhw/13FZYTp3My
NTEOyibQOZwp40kRZlhC4jUo38PMILwqRfLIBos0ZaVtpr6Aawem4W6A0COSEEll5exTC/E5ucH6
oqJs0yNqYstSCHiJRCrTipBzwKO1DyXCIIId8D4Bdyi82Mg9/zQQdbRKdq0O5qfreiNzfDQq1Mu/
Q5FERw7Z+akqHZ/j81+jrcEgYsRk7IJdL6MPSROLnlL2M69xSMb+xrQP/hAc2M/OcVnVJ9ECAiOm
CFLdILfO6FWMOYTYevlUrPvA2hvRBItQKP/VjtuP3EzPBm001DHXqGuqO2oDBAOkjxHDQWhjtUvo
GA/EMNQRjDBcaFfjO/WPXirSSWbMrlw8tkG0Vujo6lj/1SmZyV1XWC9NMKec6+Adtczao8nezD1M
/5BHAMN0SDu8PZqjQ++zDLvtELT5jmF7x2/u/4Npr/dT6IknqmGcgpUvf0ZFex4xJ/7HZraz42FP
ps/dFi+snqQURy2y2mxHJpW/dZjSf1kOMTFu2f4Rcc2BpIHm3c22vyPTGbMl7cLU+A9LuzyY2kng
ZLoIiEVwNVEQX7rw/xB1Hstx61oU/SJWMYBp2jmpldVqTVi2bDNnAAxf/xZ1B2+iknTt6242CRyc
s/faSXTOC4bE2ROV5A4K4uAQERCKmHDZ9iHtVfrLM+EzT5J8d8A5PVIm3oVJd4O6JzdAccs1O8IZ
6j9RN4wAKlCCSTknX4g6Is4/GKKNf0kUmkD7Bw9Mjy+OBWsaBrIC0vNgz4QkUjW3SFS4aefXgsyt
k5fDjkplQEYLouBjy/gCzl7LhLnwxr3JrblRiwQKMX97wreG79pdQR7cWcsspiN+rIgRQdvOTAPD
eI8lMzzirwU1WQodH+7JznY82Kjai/7o2jUPRuOFVw7UzdpDBrUdO+h0bpZyWG/kpi7HBu95S+jA
nMXn2h3/Mub7DHKA4HGflO+eUawsb9qko5kfVO+wObqlXOUxRAXVq4tPevxEw/FkTPoyLnsjTpf8
JHLvOZvrl5ZimQRDIu6ZjYUbcnb+lqVZv+R0dknWWTR77ZbG8y+mrYSfMTHxp+y9K6JdX8bhxs8H
YIGFQWZdSjwzCxiZqkm9NrX/u4g9b9OWxSUo0DQAOst3TdPBP57YmpNOHQtvAXVjohrLcD9oE803
adRRG70mdjfQPLVhvTUNkufhajSdsXMjLNZd4u3aps7oVXlfasbq3sU1oamT5+08w1AImTdRHF4U
oOL9EKWMl3WPS4mx+EROWdn5T8gEnyrNQKWbahilDlGjqcV8vW+p3fKhrdaWnj+znBkPnas3goHG
g9X1w9YOh1dfI5hLgt9NjolvAS8ZfnxtLVQrmH0eMdhCZxuV/nBcyESWHohJ5E9BzANWiocmWZlm
5n3lUv/pRMu95dG5QtP9u0r41FA07uK2D9c4UAk2FtgQoN7gw2sOFEY4G/tsS4eR5l0+XKwE2WrT
JpKdd9gVRBodtEYSrak4alSbgypIo0BOaJKi8TItX7p/lZe+Zj3RYHbR9BcJuaoxsJpNVkIwaK+/
GqJvZvOza4v6PihlbNoglRDqdPOu/Qh9pNihyBo+UM082bZgawCpck3MyDoWqozImVLZc0zpSq7I
i7Jb++TZPw1wRNqItZl1zOkx7YqJIaNJapfnWTt6ViM6vekBvA+Gfyd6tUCeoDIwnybs7mCU4zOd
uInITEPcOLzSC8cJdrCnUdw6P3nV2ssx4nQQkVMz2ErX3Rup597I3h5Y7QOfpm8FaFtJuZm85jqP
Q7f18rJ5VJz0HMwbu0lzPkvH4nuge/VSSnCFMxJIY3KsF1Mbi7F+Lh5mwfy9q/9MMCAeAQEwsF0o
1XOSQhV/QKeQ7uNmEQWCSgIKAjtA0XWEkk3zjfpgM+CKhnzUbUSsxBHp4atOY0yfiXqFRJttwZUg
dC161BjksVKLPhqjoCs4DYhHZfZaBAHDijlY2iC2D/wf2YA0K5cIjDpDsMHyiSyQKqvbVkTEMd2B
7zeNbz3by1X3hnNJ/WGf5ixbOMuOLVK4U5jYH6nyCcpCbL1gFsITsQYBIszD4Le4mBC6oW3B3ZqV
422cvlyr/j3UAwYe4Maq7H1eDKmYJtP/NRGyf0h40AQsFBZScZE9M8FxL6YyV7ocUBpzUS7eorl0
ivrcyCwEQEZDCrzysLOmvL2O88xZqEvVkqr8WHVzwcr8K/PZ5xLJ81+H6apEMLFiaktm0PwQp2K8
OFYyXQKPIOMBJckK7oc8J3MKHmK2aXBP9gkjK7nPYU07OI+Jnir1luKnOgm78y6jkXgXdi8LrZwx
U2e1B+Y50166nGg525x/vrBL8l1LewLt1Rl0udiiTmQO+McqgEPlmEe3lsLNV5qtc7EKzojKLoOt
I10DMWppnE31nJmmOqV1CwpftNEJln3sJtuxmAgXtZxsz0f1zVYcnCc9BWc0RZ3tDUfD2XmxcE+y
0O7JLsHgRqqi0b68Ngda8dorl6MenfEKfuZe4mE6epb+KCk/n0s/HJ5YieA+dM+2qIxjH5A54dn6
0QcMukTD7DSUagbmG28ouks69eK/LxVnDVqWXbPqhj49q0p+JWjxdgmMfppl/ndiCsZdMASdddk1
La09js3pMKF7aHJg3QbJb0gAEaDTA2cKiOjDqf5I3+dKTfGfsS2PBbJhuo/ZzWfwmAThXoFSQ/FP
drVpgHnRGYoJ6jImQDbz23gZpLjxqhlpttaR9zRo/wiMBmo6TDwE0GQ9G+iW9o1pvaOf8ImRk+rU
UoOvbDpHFtpzZZx1Xs2X2PERV3N6Xvv5X/wjeBWmiRxSosSozQe47+IYIobeUhIQWeioU5w0aBVC
O1jrAJ5B3z5bWiNsyTnQzApBas7KzwDEectIXFp1bhrAcH2ecQwQp1g/hFh26ZQp+xSWWbkwhiGX
FJ6NIDM7+VWTnC2OitcsWI/CxU3lYuhKq9R+8GGCzkn7yFBgBxuAg5Rw6Wgsj0wvsvTafivFR9dH
wTWttdpPI9zluskecn/GmVhqaOj120jSKaxVP98OsEfCGokzj4rYAsalhe9ZYC3FiFIXr4Yn9LAi
3S/a047vCQiT0yMexWQbJzC+GVdDsE+iK+cFOKNW/+w1rNpJD4rGA1SKP1r9mizQTTpvvqXXF2uC
NvMrmRk54QR8Z7bZ19TO+pB2B6+AMlmTP4XhKrpUwQSDe4bpk5m4rgrWNJ/LirbPSsnB6PtNThEh
6BOdpI03yUnExUMaLNrHfDbgcGTBjfe5beLMP3HTfAxmjNZjRCybcnY8aduEqLUrxvrHzCDPVVQc
875HLBJOlCo4s7sqTg+Y3i45cCkEFbTFUw/1Pvkkn3Zq3NwiJyCC/DxMiRB0JqK+xsEu97Jo/4XM
UZfMrm8v7+x1wyFEc1JYofhAIOoGj1WsX2MjgHCHZnMfgPjGYf2SuwyYFylcFqgj4BF3O6IcdNs0
owguFlM7neCaT2fF7v6s7Ki6Ru1GiNraBe10AXkWrZAr+wUl/tId2qrgjwH+djslC/m6MGBPYkdO
DWJellTD7ggYauJeiKC/k594DZFXHmXKQKG1v0F0Qckj6GNjCSTvwLORcrnjIcpRqLtJv3fAlwPV
BUMtTHofBBKRixVztOkdA5t68FykYgMWAqm7WeLrK6AhW+n85lZWenSa/g7S8cVxkz8q603CMr0G
37BOABJ6GGrXfRI/auTptJ05S3vNM4IJagS1qZksGlVr/O7w8pf9fLCaznqOKddiG5okebESID2q
y2ZrW/lE0mzf0GV8iQlp/WUZtGThSOXMB1bLUZtZbfdUDyZ5gyMtjAl5+ao7K9jmjwRUIf83XLk1
mNnPhrIfc7rroHpxVgb4lrTDrmCjG9Y2IhhEwdPkKh4kFT9GfuaueoIsYEfd4DWKXQX8kGpvlid7
SJB80q1+MsmcPedp8DxVQq7Czh42s9FfYGswocUsjdKPeS2NgShV86s93KwikY+DI7cDd+4pKMq/
ies5p7pbChHhnLXJU6YZw24jhnibVHjU3NO0K9IyezVSPHVmdk9lFR1ZU8mP7WYsgi19Opq2u9af
kEYzWbpUkYPrUTA096Ia1+BBR3n2isKEqahvvGFXgIUzW8OuFe13H7bDDhAmn7nk2KiGP7k3F3tl
h+RwELZFbmfyZBn909QhFZRpT2tGI5tBlkzql4E71rZ8+lQ/bWTgjQiWpgR1zrLPzdLLBVsCv2xG
YmBjsgNUzTSWqJqN1VjLNG4RdxIacVBCbkXXd2tB/haKw2CkjQfJs4md8Botq6wmoBEqQfI70iP2
hBpxyEQZgZjeQGYk4zWMiGxbdL4++mH8HBlIszIHpCJCBVz88t4qaOLE32KDXr4EBuNuYhhBjJA5
UQWIY1wSRVbk/KALqSn3gqp6ju3cfulLk66P+cl4r9jKMD6SoGBd6jAC/G+3FA0M+Tde6DH2Aov3
XBEEtxkKUpCm3jjWImne8JPt+IiDC9du3Q0848Ny2JmCG27GYqWK0HqyfSKKcnKUQAOijZ0s0mMs
0Ydnpwlf86FnbKXbY2qwd0TGpI6ZC+yEJslV4lZeM9Ngxm43J78Q3dtQ6uc0LzDyD4HmjFp+QfNU
OAkxQLtI5JDoMlbD5LjuhWKeYpmUkwAUwfiLf4poljPO7v6VF3mpcuYkVopi0XuVDnFNBeC3bMH1
ES1tyCg8mcb4idB1D5sMwztID7cHMpZZvdoRsmE/RoT6PeLK+ufQKWEOjkUywptoS94TFsxpiUx6
HoUn6aVa+SYitwzYRf4IZ1qv4wZVpi2BZKmR2wOZ5ao3pfnk0psnD9HkBBjoE5JmUStvLTRRBPbc
5ceeHv0auawssuwIU+Z7bACBIGnD0aLZ55PUUBsVwEHs637cjuyn69hjWWmsWxXdnMjzd000xw89
ASMreIliW5j6IEVc72usBXVDQEg3NWqjDdVdkiUyuy36cCMwmJ9yrz6MDZPzoRwB83UgLqqqP9qm
+TZzXt/MJskayA/aNTGT7t7GOc4qzZ/PCxQfWUCvOFIWcDDHorfUwU8diCfTak3+e/qeGOnr6IB9
oQSJwGghxS6bLjpQ88i19hzSEgQVnLXsw6m71osDwUQZehJWdaVfWmC5Gp8iXZSPi2ppx/umhdUz
0WNgG2zGvoS6PIdMrMpE7pok+Ry1w44057i/WQfHIGDVMmGpk+8jh87a1gWGqp847kTYb/it1h0T
yF2ECPPBdGN0mR4qBs705Jhm4qyIztDTdOAiP8xD8kax/sLw8E0QAMFxOmCBC8XONYx27YdJwsm7
Ndem4c4biIYBd62H2KHK++gqllhuH1Vp7f52OYZNpjrOUP+sOCOMJEPOELkGMX6T8rauM3AaL+33
n1q4KHndwUiWTTVQ8486ol/Qtu2mlVCslo446rv8Y8S+V9A9J19762GJPBA20EACROTt0sdWtVMg
LHVu3+iSm2tB7vAJF8hJDR1vc/BONTfxPsThuLwOaGp//XYC5antC0FOsNxKAvjSIGEvPvbEA60G
BoockECFLYEW5ATN7zpHeoJ6D6urp7xdWgZYL614PsUiYMSA78kXw4bDU/IUDPI1qdjfp9b8qAm/
WqKPvGvjvM0T5axoYTzFqV/wWMS3iR1ksQSLUyfGI+Y194ANicMpFihiDuZXI6d0izVqrCFhUkS/
xFkJLvubM5B1wpp+SgTLLJQqCVAIgk3BcrlF2jIdgQ6efd+zHruMoBg/LQ48pg8QCtqv1rMJllAL
UyeYvmFremRtES5V9/I1sFRCmNbkP2Dp2faV6iBUGwm762iTH1lb25GcyhW9WJoZXBAZF9geSl8f
VEzMCjpkoO/iNEA22lutQjsIj181985Qf5tZ5G+idveutucV9qMzh7vkQDDZkgqJN6ctUnw8tOWf
TDrME52CsxRpuCRKbZOidL78jrbitKpBuyNzReNUNsGhKFoIfzVLs4ReRXHpvZl4hBj/Bx+oTEOk
tvgKie/uIBR8VdjV0jo9tfZQ/00TfSFfew+oST9JLJyPLLa/3dm5ZqXrXg0FW6rPbWjf+OQtxTpM
ROu/2RD9VcviDUKgIMTqRdHU7kcPoyzsyM3PKXFAdGHMafDgln/dofbfpUFSpFuNUHoEa02nvPIh
J48HuWStbh1kRHpOyckroBkO5lM9+haW0ai5xHZQ7wBe1JxBavBBPrqnZKEK9FWHkggAEqSCFrIJ
2moMpO7OCMbijVylHUf392AyqADsPKbOa41Hhl5nP8u+6SnqZxnwhwg58iK2myFkvBokyV9mYh8+
woh3BovWwc2YX1dzje83i/tDo0b5UtAqzzVbCn1b9QLvHO8Mc0qL/aOqW5PDCO0CLQa5jUzFOZNG
wGku86aEr0OkHKgFrOhV2Z9+vsS9S8ft59saPdkp6ESzKzVNLFnN9pr4XRu1c0kbEx2u0S8a2NbT
zennZzLvkgN2mJ3TzKTlEha91TUn8p9/s/cnuBrLvz5FiOD7GjwcnlREGwjGf77DV4Q69OfnwZW5
iWuQ//Tfb7uGiHcRI+XP7NhA1MYXN0qiw4ipfBS2d0p6WkvsvUexhKt0icZmGI/xukNqfbLjJTyk
Hzruu+Xnn++azhb73mVm3I7DiXbXePr57ucL0M6sJAPUwjXkCyBvkOjogB7bzow+QkNW1xQJwkpM
vXsTOPF3aYwUwcmTAPckMnyoyf1qqhG/ijIqb/RFXYzZt6QaYlLAmmXbTv2brQUeZpluOrRae7/s
gptXAzGJWuexJ0n20o5QYTId0WxvzVseMF5oO+9XlZDIIcvZupmuzahFpHRJlh9bEfzz6fw9tgRY
vfk2Uqbq14hl5+bSmLxggGexXH4saa/tuiTqWEd8+0ZPh5CObDz241CenSTqP7Ls46cnWWhhA2/G
ZvPTsezmOMROFFurmhTr/y5AlDn/AkUHErBvdnF8Cuhe/51iN72xn1nXucIHQ7Dqa6cc/SQyQUEi
aV8mbZndXPA32zZ16wPlmIffbDSx4idLGJtDTpcIgdTgtfvIhrefq53m2NRnH2PMz48OBiVylQZz
j2cgNRt9oyX9xy7q8VEXZv3eLNSspWFqjPCSAJKFW/Bnch14nFByJmz4RxxFcEVpH3EYZJ+ii4Hd
oVAb2jp9onT8HSodPfQGZ8mOrLK9DpCZuovJU7jwb3yvTB8JiQneiCLY+MvvbZoAgzsylKJTsBFO
VH7OzohpLiE6+efHlFamOTsfSS/bbYXDZg3AwV/pxvA/MeRACJGZe2I+KT4LZjz8Nu1tRD463vc+
7oqhq9mjh+JIEyq5YirEO4w0687Z/zS3KQTFJL3LwALSYXrTOpagJEYc52uVyDNeLiKZnGy6qhY6
lZfJ4DOfObhahhMAJPGCT7z/VS/Mm5eUw5kEOpsaow4/DXQKa6J2HMIZKl5BltqUPvUhT8kgjopg
Fc7KPib+4B7GPJZbWhzhmvM4645q5h048WM7w2aKfa95skXxy17MsUPgc9Lp0q9AL9h68oi/0pDY
CtdOP8vUPmCSfKJqmrboZvjUE53eU1riawWFH8g3Lc5YnoHBFesAmyx0GO8RxSkAhQ5/RUjELo0G
misSXkKt//ZLEkRdz/Nphm+DeCryrjSvMbUN7SnSlfPZlgFtooyJSea49qfVBt+S6J4nBJrpS+b1
L7EajHeoWBtVZFR7Fq1R2yY7Ujl5CLwgNTlQI0pmTL3ljnntGaheu9BgYBuZIJHQWOUTrOd8+3Ot
41n0mxn3D65RLn0ZbTrZFC/9UD1SS3eXQJohTVxXvEWm3HRMEyEzhQSzeTy4PlJj38jDOzaJfj2l
44J9JQN6bOOXoBoZeLrL89QWwxXLSvWCZegdK8J0T2YehxaFIPI0jTjVkMYnu9m6nzEXFUTTX1gJ
GP0vv29bAy6IPfYXsyaKLRrFf79P7MTcdzP4TodFIc/79nMmUHCZ9fgwPz6QMJUX16iXqGDemdVR
smeiSS6WcPwP2tqIi5Bzl2Nya4yX1OyjrcE6fnDqTt4HNIZe1/qnICxpt4nwVfo5DtlpCOnQRt7d
NntQ4hPPZmq2zUtkBh8/v5eEZlNVEPCROF11K3GExWgB76Y5k+DFiCYWDeGT80T2d1d2nHOmYadL
dUzdJn5X9K3PbjGG63T5SwwDGCf2jXfWff6QObp6saPowYevTza2a55tzfGHGAx9wCo53muc4AYJ
h7MdvfelKw4G7VD8Z8l8d+r8iWekQmjkAi1pnJd00n9mTts2ZfckaqYaCQFoQcCBXc0vUw+ciblA
vAqmoflEsKwATKJAY/1x1oZq6UZ43Xt/6yD+fxYoPNDa0zhuKxbPiMfNxXcBtdlU+85Rr3XBGNmn
Nc/oaqpfKhij5jXJ5lfLQ6HvQcTcVGYrT4HHcmVl13ZJBJJOpp5zyUIfJPZz3rFo67H/A3HYvef0
zEjAS25GT0d6JLGanZgEwqDifJDikmQF35ktCoJeRy80WiSwPJA7avnw9DI2VnPYX7009p5xid17
0FR7c9lLnYZ73BGLOgcSB7tecM+Mf7Gsi8+SDf+oTKva/vzaTNQTMS7qFdRJABungudf/6LJmt6j
qWjWzshsMc60/17w8uxmTu5h4m6hsYTEj444onRIxyg+iELBiGegw7Lhz8eMgJiNBZXrE8U3To7l
2ts24gxrsUG1bJuj4GBekz+tCMr9HOnuHSI5GVv4KRH+evWZZDT6ZuWNT4mT/JlL+Ugjm2E1ohZY
a0AisPnBbmmIkRn4jlgeaF1QBNaYf+p7G2MRn3MGgKUY67thTK+l5bYvchiSU+TBluEkc0BpTHFi
c9cloKOcoDuYhlXdBxfLjXEBbUM7vm3JbJzq17aHEzfV3iGxEuzmfTjfJxU9Rk7evkrV6QeCpkCD
t3q+076AbqgrxJfYV14dKKs/f74e5NVICdpjMdsUCQ3YFp8069/nsKLVbcFBwF9WTLm5JWOX/kNg
mp/YwMmuYqilU+ts+05wqEmTWYdhcHTHU+nQAkodnmTV9iTVjgNkTNf5VWEZAwK8jDF5cowEy7Cq
P9rhQ/vgDGrmoyeEcyPPuSvvoULNSYkFkuYX8eHIBsxCLHaet16XnI8yoo5JKNrSIrTvRI5RZUP+
+PmTk3Zf46KFQh28ldr8nVWAW4hde67TTpOcnp85DSAGSKc/U5ZsZt/LL1oz6zYkRXZCtJgdIfgf
6pvjlqSuZr0kXJvJuEc7jHINYqV22nswzbQTMuEfQCR8pylqhbiwXpmj8yT3Mjt3LluDyNaKkf1m
hHbJWNc7jBPZfzF7mTtbvPMMa0bK41y0sjsgJ3O2DZQzOkqU4X7BiDQJOS6HfY0tC/HPOoWLuqaU
qlZNh/HCIAkzWLZxiZtQaS5uUIfBGRSr8+Y5ZFktD5qf48cKguh3o0M0tGW+L6MqOxq9mOlBby20
0zgfrrM7YnScifIt3OjNTeFupUmwZhtJ6Xo7/jnN2/em6uULAUosbBandHO0rHsUNs9ZXHGPhf4q
dFHNLoisgcPxweq9D0+hRWQIT8VSYDzouqOgukXXEHuHglc0LNMDwvL0Np38l2kS66ob0DHSaeDU
l/bboRtHIlfzcyx8JsBwIEaJAZpedSDH/ALz94NnfY+u7Yat8wayYkZ/hQgrrOb+GoFZWUlF5VN2
I1RDpv2V6XRrIpdpwU8s0Ux73qPaIPvD+EeJB5koaNkmA7rugwtMFPcb6Iq2f3cSYuyD2HyVoubZ
NBkgKGLrCsypgGWcbj+ZZr7PWpKmEeawA8t2zwl6YDpomsdyAtraUxlz1MaKL4YMEE4efXGQu2Kl
I5/DGydMGQ3J7m55zAndypZrHPRpce+K9HeCXQDve3FC9PMgJKYOnupTNmNE9nOUEW6woQGJvwtg
NSxADw3+8tfFpSvxh0Z66d8xM0ztd0salN6Ge4ojdOV5oMTD0EAjxIGdg+rlMOso993nM4+WVkbY
jzfiimsS4zLeB+jyW+LDwuajyql9D4no8lU66BsYcXTNFQS4GL8iD+wyZKmNnNRzovQuPauRuzgU
xsdk5jEQxFTQdKsMtlSWRZs57pdwLTw4i2l7YvGcPSNjegUFobfeGdA7u7iHBkr3yLsHBjiNwH/O
tJE9ISarHhLiIhnJVeGXtKyPOM8rUik4uZgs41tICeWyGB+k02qWgGDcVF7z2Vlmz07mFA82n4+R
ITpMZnpjrqJUwgBMNoghyFcPazwNLEZBX/5zpcHBhIzeQ5HpDr+wicFB5PmGFHoAhSZ1IV3gK5/1
hcERvFF3xgx1DTkfIn4ISM9JZLCbjQpHMXDdK4E8/0pgyidDem8xfuXnhou88kmVay3WIn/onXNA
TNYZ5nsPHV2fCIZXX2EZZNvOnNKTleb9kS2q2siK+75JWmJWx/ap1F6wndwHmjD6AJqqe118/izd
3pA0V1sbPBEAqA6dKFtqeTK4YbCfMUD0OzN7KyuErl5ybkIfXpP7RQ9kgsHBvxKraxQBpo3ole+j
OSUT6EMWg+bW7DDJ1rX9UC8mM5+/8WAN7ABDbHyHUbIpKnvac/+RK4zudt0kWbo1+R+gzX+FtXcg
1j29TA7GO+JRyEdi8+wTcBxRU22pAruVCpQ+ZkL9Y+Q6wPnwPQAFPVPf+hBSxa8HMA+rRBH7Qcwx
a5b5zRaxJtgdL1ePklglh9mktg0ZH6waXSb0zItfOEblI3pDOMbafFsEaelSSyjEenIuMI5xvpwj
UX3NylxXPvP/0mNLmDRQrzHpT40ZsjjbdJ9gIxk1fU7RcRBTRNtdQIt65IacaE5xHULjT8ZRfcfU
HpyF0khaqnDdtRUwDSPIfwGoOjDahowNBBj0W5VTL6jiwC5yskhEAnsWQew3XsBs62sX9ORAcjoA
q4kKYZpfvLa3Hlod2yjL+G4QEeisjcaWjKMa2s1s4MJ0qtRlus42z9icSYxXHbQ1RkvqpqDzZ+DG
T7zyHiQoYbCU1gcjlbe+sImBtXlBKZPkWvRHYVj9G7k2cpMa8pmiv98NNN3w1MCIVahw+3T4Zc/D
Ios4GXnswAKb/tbRZmKqfLciALs0axKmDESc8O9x22KD4GTcWgMrWFZvjIImscXM9KHFr4iZGJlm
A/rqoUqGau+4utqCoEW+RqFuMHDZ429EUjzkLz/vLkQruCyQTqWHs5GPwC89ZjSOb0roxi36lcJ6
acIc1mYT42xellrad8CACeJUiT4HmnC2IaCx8PNP4IR6lo6zDgxDPuXz5D1NjfndeVl9dwjeoLG0
CkInO47FQAAFZWmN/5pDnkFRuRzMbcDZq59z9/+PiDnqsLOZzdGaMqVsmyPclHQbZhT/qu6HjQ+D
7j62OUtO0LjXrlvIwDFKteW2Mi0EkkNJhW2Sf74f7Sa+u7Fxhvk1vw4MT3HWRNW+SrFK/xRWEM8P
pYHEXLku6g8LOkwCNC4OTjzX0YNbPBFHhxRkjKxNpjemUZ7p1PnbUHsXqnzU1ZK44UFaByGret90
/kWyfJ7HgB94WUetvtOKKQerplrFieAedQzcSAgnYb8rBCK1/+MsRdNSmLwpqUiEAjNSK35v+GWK
kbJTjCpOcTVxQ1i0e+oE2WuUtFfpZ/+g9DEPb+hDGLH1MutB4LP4G9F8OJBLtJsmUqKlDdtakYnh
5gy14rADsqVpELMvpURPY71P16pDCRtG9b9ccXCkSbGaECjtk8So9gzVcDHHw7qDUhgssqyKloCW
XCodBug0HX6kxcUnjjgY2na5FWMxwynczoEjdnmV3708xXTEWG4lyR6javOe28GP18Cx7jjKjVOE
iKcrX+es5/5jqEUni0tmNOiDXI81T478jzKKOj/x+0NnFB3KLdohlYfRMzcsuUu5yAdACpk18RDg
cgMG0iGdN32PURfbrYc3agMol9dQoPBhl3KQQc/BpQPMwjCkJujHrzhmzfWxktO+limrQBZAWote
xkZsRgX6RhVDeGY3eId3jb3GmihmK5Ji3JQjKailbUyX6u6AIataFmu7ID8YaGm4BuWzCdxHY8jH
bdbGza4xRmwq3icyjpexrjZmDnXDtYd8kxzj3EMIwgB8zhNGSrZ6mJdJkFl28N2CpkEwLNfZVyAj
cCgVGcgcZZHG2qiismVihiQvoc5YF8T4rL40+kYcgDbz1qR5x90yOJrWOTGqoftLg5yjePUPDP3n
wX8V8YzCYJmC1U69GEyJSG76w1hmT0TXPuPG+6Dw3phgg11ZfwmBjbmOowc95cdOPdBZ2rYEowQW
HEpRcLYZ82+skBA+0hhiRrkPlDR2rZ1ZNO7wx5PsSKlYrULkmCu7KPCItk9R95u0gmqvzJGWpOuc
gloe0M6VW2d0p12fMJwIOU8PEUJNknHIqz8nbtvthgK7nJbfQYX2sBqdX2jB/xAUT1M6Q6eEHZIp
ylOVncHy18ckkzcHKf6ejxAeJvs1embSusr2bGSzRtcVIoqRNOJ6T46nlmM2DwYUYKucpktVjcfU
4mq50eAck5GudYZdDoKn6WwQqJFzZlOu8x7GVSP9rRuocw3ndnas7iEj0jstDUwJVlHsRKFfSotx
E/lj6yZNgTzTxlw1Q7jVTrK8LHNbtBop4QyxCk6L24ZL/8L/HEXxW8zeBWMzLTnjkwpS6dqGYzH9
YqHsVxKN0waiwrhidvopkDYinYq3AOdmbuY6Zbt01v5As9DEjsO8pyY8a97bvdjb/lAjguZmgrVH
gdmPm3iY6I17kcXwDJc06lryvuYm2nV2+aDJMjo58DxZLhEzs76iQefVe02DRHT5kGN04h2HCeV5
qMG9+TiSB0hQ2nPMOm+M2b/SBZaPEvKE8PjDSa2IphyjmJhdXd3xDXTrdvo9pAZA7rznFiVTIHft
bS/jfzKt6HQnk78GnkSJFyRvZRQj7kQNs/PqSq5Qhk+Is+bnJs3fhqHaadDQe9HTPtYOsjAag8ba
lEZL8bsHHPvahGO6EzRYN7XECjZTxmUPsbZosOHZHL3ipAviwoZAXjiLgRkNTNp6CM82qYTyFLU+
a6iNDD7CtRhOgckw2IX1XrNvubSLLUM/+fQI9n3b/u18o1vnMUga4pRkYyIZ7ZhbZFSxsxci2pUP
AEQ2BHUxUPCqVeWJbwK6ulXW/WWmCc7JAoUUjO1HGLl7x3PWVKBvgVn96n3CTYTzG6SZMi8eBUHr
oIcUo7tzTZOqFW7hxuzJLpPJ0e7Qx6fNt4/2BHEprtRowuIQGcewNZ/rEHhIzIBdUHH6pfPegZFh
CH7+H2XnteO6lmXZX2nkczOb3gCd9SDvXUQozAsR7tCTm27TfH0PKrMrK6uBRhVwr3BIKRQKiSL3
WmvOMYU7PCc4BCyOIo5grikyAyIc15nH4EiN4XiR5a6Zwx2Qm5vGb8JiZah1Gpi2CCE+0bVZVxdU
q7lA5mD+WkoI+dSaCU1VVjpdhDkY/n1pjNtgDJcRT04DFRUXF3Yxh8Tojj9pYD2l/fCDe7KapTkT
K7TW2Ezh19Pa/zbIl5pthOOyNIVAwKzSPrWAN908DXkTMZeU0IZmKO6HmL4onS8WAyTmcfIIMb6P
zAXHr8Gw3lOv/UxA3pl+8KvIjGfS0B9HBn+KfLF6vBLoOIwFeGMszuOHYXPaN6fhJvwJZj7F2mTY
fvBshxAgxLKNUgsA+0WwVIMv1CIlgAEctXC3zJnVhh9A3biYxRpHN9PaVm8xto7Zgm5IvTI6F77A
nfbTPDI9gSYYx6kWehyGZb1W9TZej3a2E7oNRc3xbiRFzDOiAuct9CVLqyxCev1zYE09V9e7qRnt
Z5fJO1fJzijnDRKa7KInWNelPZGZVmQX7kLpfjNhOgs3r4+07IZtmml7vnRI5mnCW+KHR8Cdg0Ef
6quxxgYl3BiCOStMznRffaH3mxp8ndTJ6I34VlLYKv4hTJYuWeSzwQ2yhZmAY3JdWgZFpxziFMNT
hoiYaUtObuuCdwgPGrn1KkaaTHGHjWGTTBBDMW6C/DtJjHRxDV1iF//7Qb9E8/Lff07n/ZcA3/9a
zO/6tzh9Zr/1f36q//Ufn6v+t8fdwW+x+Gw+/2VjmTdIea/tbzXcfsnUbv7tf/OT/3jkf/XO//H7
eJbnQfz+7S/fRYsQlGcLouJfcnt1zf7/Rf0+FdlnGn0S7vt4su3P3/7y+Im/Z/1a2l9NzcA+Yus0
LTRM2v8369dU/+q5HCsuWVuPuwjhpZRtwr/9RdO4S9cNj0QFBg6WzQuo/x71q2h/tW32qarqOjRV
VcP572T9Gnyz/yXr19U0Fz2WDeRVc13gWzphxOL7k6zMoOaV/E/D5w7wYiEuHwf7kUVsUJrV4kMG
CEEq9INnVTb12WrISHjcwav2OFUUZPkaWJy8NuNnp58AvkAMtfR10Du2e3Nk9dI2tvgQMlqDRQcY
SiwgZtjOJZHUWuksAt5trSxXVdLlm8Y3/PeKACNT66bqRd+I0vCWj91cG7aGLZlpYB5JmXVuecVc
v+gpvNSq8kHj0f9WBuUMiyh8jfoiWclKWPO0TSyY1In/UqRc8wBqv+c1+kOdBllelli+sza54S+H
mlkV75WNOQcY8kcecf6y8lCu6sGnfmuccOF5E+5HVLD71cEmJ97oQJ96JQIuo77niv+UaE38Y5Ux
bnDUrSl/+m7smN6NlPSLGgDLTuZJtK5REq3taMze5cR3aMGRGtjdjgZYOTWLje9Yg/NZGAHz1J6J
c4VgYBMjN3jSJPIT0030bxEGp4jB1KtSRRnSapy1AuPVRRpZNJ+6Ma3tYCb9roay+82tgCVMRCYv
gMZ4Fbk5p6x2DI+m52Tw3UL/7ubj6+Oxgd8uCUruPi0XcVZUq90lQeAAeMpoNtIgf6Ma2hPuDfBv
wG92U3LQVnaoktBnEFDe5da6jf3hPoJAh44U+DvFze4u37y9V9ntgrhQ/cqCiBKJy+K5Jx53pVDG
HfOepNbITbODLgnw9G1v2NmVhEU6bT7uGFITXQVTsSOBPv0q71zMbLmDA90SxhViK8rrWLGeajUk
shW9270wCE6jhVK9WR0Yuyxf2qrVvVaRqs6L0qlvNjChZZ5WrOIFIUljNtL0UcjRq0uTi6/VYmoU
knEbb9ULn60+Q9mnf6S1c+3IIPwz5VzqLI9mtsQNwGTxux2cP91gB28yLuR87Af7NrgwBvnd6J3T
Ey1xYz22sb4veitGPlzThc9d+0CP2F2ZZemdYaQHy86T1ZNZ+5JEnjh9bTrU4JY7lJ/Sq24Qm+zf
ToFppSRNhHT/wJiAa3lrBjvd6uS30wc/Xe0m762Bfpas4exFB7awgEM5XDVZesuizvAxtYGyNjJl
WdsczkXftEgph+ZaekDIYqadd0iRxQx5nfHlVbBjLAN7k+dsHOYzeCiS5pJiZPwoB4XMYtWNXsiO
hO+Jm/YSUb6uy67W9+MYUsc4bbxhYOmAlDFzwhGz8ESN88IQHTpQbZXfTRbtSGDxX8MKXp5ekFJj
hdMRlxRYUcuSR0xqTKUL3ql8NERd0LqadkpQdYW7SzSRbWzbLk9tohvLnKyUW5hyFjCSwrzbAnpi
kjKCKgzjpAnGfKBO3uokRU3fdPEybGzrhpOhm/mW94VBwXntArD5ZWekV11Jg7XGZHWfx53Yo8ks
1niljYs/seqMqitflab5QypN+Ju1NN5jZu4zRFjbeDC8T6C9cP+yUn3GuMe3xKrg34CQ2Rg0dBel
iQfPxP52sckxpx9TOt81uB8FR9Rn5yDoja2SDmrcmge+KeYCY3b54UGRyZhbff8zZXcgYXob+GGB
lkuEL67QPtSyU2F5BjQGKgd7xBAG15qc0qOSiJSvAJG9Y4XMNPTq4DoNVI9Z2fw/d2i55fz9J2KV
BOPHT+iieG86K98VMa9ciuqLGiJ+1xyiNoMgcTdG39D+KCjt3Ch4tYyQM4BaM79rneRdqTrgjoM/
HBXNFM8oy7aP/UlRC1blrrl6PFtPSKoXfJKGlp9wZppPOQBeojlQ3WpqYD41qfAOsG/eH3fq0yOA
gh9cSRzp4wGl65QMtzhQFNH8GdAgvjWGio2WqciZi3FxG5yG/9nfV6260kxZskZm0+irQ4PhEVR7
32570hph6YMHmKJtrVDv+KKQCCr8KngLEy6BotWLM9mNyQvG30VtujkWy54l8uMnWHuXlHu5vX1s
doa3QcAhn2IknxfgTq+P3W1HbHfSQEh8bGZxq8/StMuOrUM2aHF//LYmIQ2YIprLcZ7BAELA+9GW
7SvSK+XmYc3fw89KAXSxP0vFJTHs/NlpPeKEKuyYQ+0dfeZmKxs54MUyonhpApC8VY7mz3VfFS89
rpd5pdM18ILkPVDPKqerHzVjIR0EoXUxM8ycYY/FC/aJeKGA+Wh7o2a2PdzewqFv7m2Bmgblwjo2
q/auoHE54Y6/FiSGWkCGd4nSaxfHjJJV1GFuZeZGQHjbB/cA3tnCZYR6JtxbWUecG3gwwZImFeyq
xFF7Gzx0kolRRPRoozukd+oFhsnPqOUNRY1/heSE5RQyecldknpJGUiPXeDiQBkELRhdVa6uDkLU
Aoj9WWcmTQlL/okysdUhwn8qFsOutoSmW8HQx/7KibAVtvUcB1RbiS+teytMaEDCct4sh9BvKdXg
szSsN/xj4puF9ymsh3pV5K7F5EFiTrb7DynlyEWEy3yAKelo5Z22oLatP4jkXtQUet9hxydqdL24
0XrfMRsJlrVDNrKfNf0WX4rCzM1smOoa+YYA3u4I9EjD3dKb58Ggciq6PLvBP0nIYwycZ4zeyTyX
IHHSx5WDj/ejTrkOmsKdBtW7Qi3oUxXSoZmihJwBGmbpAVUgwsWlDlsYVaiZ3Cxb3yhF5P6WKOuV
sql/S3jKlfScH70dj3ob1j80us+5zvMOxAjmRdp8D5n6NHqZ98Xk66X1nObLVuTbIDP/U8YRlrtB
fkpL+86CLPiM4/GPltT9R85wDI+THn3ksQZVS3TjXkBnRUiBAJsY+ObgudZwBpVEMFMy9l/EMm9R
QFavnIhgbjI/XtmttolyAyoE48ClTMrwSS9VRHpEkL8SZgFilzC7TyBHJ8DpSL89JnsaHbYIHJEx
xzZi/4paf3KyljRKwap3MNv8bualNw/gU9zMgezYwG6aU2nHIZNEjXQhVkEJnr/dQODEhhEDJV0a
u6sMfdeZvkrMeMpWbsPI0c61K7gF8bhD55Qxx6vb3x77a9BFP23SYqQSdXXjjEtSdlIyxeoo9fkk
5KsPIZIjP1ZA5QzoId1s53Mo3iqF1XZlltvHoyrmVntG/w1BV/xQi3Z2yUzQQhLNJsdHRrBBX54e
mwJrIO/Tq8whHuV5wsCtcrc1SbdPnd1N2OQmWOe2rN76sHp3rEG/BLk13ID3nx67mbZmG7j/eGpY
l7wBa0WokGJpU9v01JSsq8qqlAvADSrY0wA3Yuv8YPp501iW31VbKojeLAIT/v2hLHbKZScCdRuK
YtWNffhDmwBBXx0pnKTsEqQKF/oS8NpTVVvF7PEQt3RX4KvHd8DynOkCdTw4ZdwfGSA3izRz/A8j
tOaPhwZ9CHhVk+EN6Jm/CVqDeLqspi+Wij1n/qXl5N49Bia8LSXJpqwrvTut9XbpOQmySoPro49P
90MNj1y/03cArPC+sLnj12S3RyJdZnnDPQiqZEeEIzzJx/6RhXPL72Ga62BSxmb82G/3/qeB0Og6
Fol+VOoCVCvK1g8niGHf+I5+Hgug17CbGy4oUACEYt8CWzc2qK4nWrNe3Hk21o4kLy6ncLU7fGyx
zDSzXet2LO49hddcz0W99Yzgp1adDFCnleIXhmfnlXX1HIF430XOCBMwT+vnEh36dWJJG76GOzHD
eQkSobwMqsuiDT7GY8sH67NncMVIiOmBh2F1S4rFmsTHFlZI255q12xPce/Ou1qBTjjtp6GOmlPW
F5C/ELJJrF8YfPS3x00Bqh6DCsk35sjsuupG3j4d4HTJShfRY/LkMuZ/MjJUi3bpXx5bmmVWK7s0
CQ8OdPBeqSQLLxv7jSqidKkh+X1tZYqdsjSUPbmn3ivQ25laj9G9CLsnRY2GzQhfYm61ivuul54O
xEvrT36V9ddCKb5QjKBTG1wybq3CZ0mq4cPoWeVGRbJAiRG/Z4HSbMKGwjKEgPLu6M1bOs1CI7AC
F9r1IMqmh8Ud9IS45RsV0NM3iey5Kb2D8ZYk8R+3vKOkE98tHxgCn0S9VE0LCwtLJ4o+P6UcbU00
sHL/eD04OEFDpamzqc1Kvo/67LFbtma9ccsoXREr59Ku0ze4zWCs4YCckW+GVlerWixDVGhYuNst
vv0ALn833KFtM8cxtXQVW6JYw+PR+QsHC64G6G2IxSQSqJZCh9uUA1B4UhqhqHw0nnEGS+89eaHj
76uKIy3RPIJqAzqzFIWBB1Qc6ZEHJe4IcKFa1m7FYFAV9pmXDynMak9dj7aXNB6U7Ax5I5MyRDSp
ve9LjSjOKuXSn8uJe8vpkfYynCODd6S0vS+RZ9abR4L23KAr/NR6brS0YYed0zIc1x38at1UACtD
YH+3zKUMSvPNDnxvO3AfwRVosFJEZSebWaZf6xWRoe0t8HL3T2H5N+J6qi1aLozoPnkQEbodD/Er
BzxbLiNAwrhwvHsx5svMpFY3gmp4Izx+W3ie/qRF6N2C8KhZQIICIiBByBFxAE1D4eEQzDOrc9YM
BNxjG3vdymiEe5ZG8+SCMllkCd/px0lW77WPXhPdRcf+KBilx2DUnT/ehA8rleRTKqO7C5y627Qc
YgTToToyVO27p+SYYQo6cG6W23BA1hY3HcY6p93lZDkfx1wC5MBooA/xzvS7kC3ECHqayN0oyEvI
7SJd4cge3uohWrqlRqakq38izv54/ANK/KebZ8ZZUHTS+8Fp0/nDl6Jbcl6WUOzznkLdyZ2vIuQS
ZLKo3zlB1+8DLa3WmmrDBoMKtyi7eItuKj0GbjqemYrZiBVsCaIAAFvu7tSwiwFyi09Q894xTrz0
QhIzprKp7wSOMp9X/KJjL9SlyipsGZkql/1AF9tiwFUT4revfKVe2fBgX8mLRUgfS/z402aHhy4v
ouGldgL/LPzi47G7La1x41IfLxK7QVuGw1xzbZq8QRvsUrTFyaZAKuNYnefOdKzrc1bjNmPTKX/A
hGMUSnlIWaYfHpv/vAH2yr1Z/zUG5AkoTvVjF3IAc2er12SwHfSd/lGzW/XqTrsCz0K/HmuEQrsW
8l14XMD3qdNE7RxD74PGsHl4bBgdWWXEF9Pv9nL7qi5R2hvXx78DCAwbSVLrTGAuvupkClwTMmnm
KLG5yKJdOMFYTkiJsJw1YK4AREZ91bFEP4GgMA6eygfaUQ98iI61uqg70DEDLXIAfdbF6iAl+BUk
uLq0Lvq0qyC3Z0aiXrJOsgKaX+aS9tlUOR9rPx7+vo9rNogrNWMGnzRHlYMf1oqKa6tx9nRpnENu
lM4V43/KVxcxgFJTVzBZ1IN9NfivvmnVJx25yaZMY2vhuK1xdx2BUsp3SMDNXHmiHC+x4eoracbp
nYjNp7BIjxmrphudUND0Sn3LKiRqxuiJ9WPTi9DEjyWoIemNKKniunuL1k5HywOO8q6V3oeHe/Fo
5uJDrd7zaKd25KhpPmNpwj9I0WB2rHtu+FKMToo331kOZUKzHgX8zgOSRU9QMxaNqRAQzEzbqXX7
p8Uni/AKd1EYnRKzKM4y8rEJqHa2jUdQykAzXcCo2DT1FRWJAz0KjG7tk7DeG+3G9yJ/wp5qWBEU
7Sj78kVRAhAV7nDoBsM+BgmjlyiEBpHFIln1OCgySXqhRB1dCT/bPLb+eWOWPewutFysRtt839M+
3feVkaOCqALmplwudavyzs1YdyfPA25n6CASewx2tLKOg+nAa1SwYWscaS8dENodhYI7RSupq8KI
yLSZuGjOdIO2XexV3UAM1kxgexr/N4BTFUvx1l9nedvcEDt/RNmkTBDDSHic00xTHpf4d1Rf85BG
FxoCFgq9qpnPMSH0GxoAS1MvOZdNL1NMr87Ks39clVSo+6tUEzYRcKX9rjbBa28SKVJaTnjC1Ifi
atofsHSbtxqXgLRXrtqYVie/zv05XyH9SzMOEbTeE0KRP/9M9yp8ae68JhCzOtbcDbz6k9kSsVKM
ZfOcFjGRgSkxtlZVc3Hs7BA6jQ24mHcmg+dy1FD4MFtDEVWocbyDR6st1BS0r4g4qWUTkCUHZcXp
h5vRItcPk6K9s+JuXKU0IDCReeNrwRVvNvZ9fTTkJFPie7ca23o8JpFsly6F5vyx+bgBqUKl4BTJ
RpserDbluOuwT726xIzDT0R8oHnKzMJ8O0cbjDZVzZoXabgAZSekQe9Y9YvShgEJtSB70lxgTjW5
iARW4xwUM7IX3RRbMwYOaSd1+GG7pFKVsZJvcs14Z+bgnx43Iygb6Pr6V80CepHBN3npe/hnCpKd
ZcW7ti97xZ9ranOv5ah/Nz1Nz1KGf/ClLZFMJRORzZhZoftu9KZz6vsxu7dZsqeJUl4fW6WcImNk
8Dx2tk0idHs2sOtWRUEvsDB/h47njxKc6sjL1dPgQBxuaIHaJQbr0SdFxtUCD89sZTD5VWHVUNrA
F9G1+hs5Q9EWIfoSvpzIHeDtWgTPzpIQjcUwxKwzGkX9lIWnHBkfNa+oxT01eYUX6p/a1P8D575E
dO79Ka1S26kMlLECDCOBYQEY6qK5tJ5ZgJZeiAgji99n98roFQ5vaJgRs3aoDXzcGiUGypxDRPlu
YzCFst3E65pz4arK0j+V3Q1I4cdvr7Q7UO3et9dD26+iUd71HsGMCvzt8NjEHXiPmXYszYJvy9aQ
mfWaI5FjldUdbUeF1swneSTE0wQYHPyAQucPhW6MtE0f/nGH52fpvq7N5WOXji9wXnvepA5WoA0V
Vc2x4WQrOYzKVeS2tx7QTc/gcCFYjWxiqVRR30XaVC/gaPqLDY0rgIry4tnITjtLVea2yCnoKyPZ
mH5anx83sd7V5yoBs/S4gxjZclX0UJFFU6YskQjUUPLBuAQdLIWOoe+iCNroEGJyONgiMddxBh7S
8ev4dYy6P5aw/cMUhBBUWXFQS6s4WLb8x81jn8gvqKGIUEOhNpsqb7eAcDB7Rx1qrNEqD8sRUrEO
JOjPKFpaT16s7VAn59tBa7ASOWF8Dibff5053d1IGLqnGut+Z5CaOmcypcw16inO90l7SLU0mtl2
p6+aLHmJa01ZPwIOTCsm9AtkDzWJ8qdqKg0g/6+Z0ZnApKXOa0H9iHgQPWuaepNjw9tXahOt86lL
MO1Ku2pd0tGaD4WWLVvDQagD30uZB27DJEwNWF1EiQkS1dbmYDDk9hEw8tjs3edA4hpkkhc9lVr7
1ulq9Ml4DSGYOrhHXYr40vnKgmn43h/7p6ov/HUFxObwuDHpZcJb6ZPXdLTSvdnRWOv02NtlXuDe
pOWWB21Q39AASVg7To+GnK/I0o7q50AE9Ufhf+q1xKk0ko6bQtd50uOPMtTam5tY5tPYW2dK4Q2C
Pe/Tog+RtK5/J1fXWTteNay9xnFnFdeROZXjeHrc2KHmHnAN4S9WmBTm/rAH1Kyjw2vtC1hUeJES
7l2mu+AT02589qPSWTh+Ga07Tmb7QecCg1pRECS/11TwsnIg7Eh4L5kVt08KGV+PWA1kJ92F8cY5
Nuha673/btWGezTIuQQ40+R3t6d1TiQSqU6qnd9ti360rVNWmzpUbUSI3iLtpiRc6BzjPkf+nuZG
d3QY+63IM9DmeheUL2rbbhyuRdfHFof9rbJhYfhIqRboADlzOh0ZjUYPE0YjTnVGaliwkZhRl3bv
5UfaO2IfuximcCCE5CHuYa9Xd1IAFl7dildbvgpLlsdUi6tjZljlsRz0/FivHv9+7EXJsba7KN6B
OQ2O8Mvgk0WonjyGo5TmCXKihL8UX+k8ihFKGBbuEc8hMmtUyYMHeAff3jJpkzZmwuDSp02coOMa
eYdWpF/MpNuMn6Hfh4AkEPeqJLzMHniTUskPracMmyJoVjRGon1GbosYEngUUxyCiiZgVQ3mF+h/
b050QfBcVD5Ky25fZVV0DmwtOvsWN5UB/NdQ7L0ZtItGCelPW456xm66sCsXrK90oFcYmgjmTFjs
Od5n2tUgyV69vu6wh3vZavDwpOc1FhBIVI9bbKJE8I39zHGlJK1OdKsw7dsn6HwaWDG843zxMC54
6R+lHDgxD87SiWjVGTUDzpDPfWfhvHqWjgIdrujadU5WoUPKBm1ZbLNJyiJRddZVlqFIrr33fGQy
kaL4P9CYLp7hux8IjfkSric3YYbnxR8Z12h5cW9Uf+V6tbyhQJ2W3gSShPu0ZGlYQvNchGmQBltN
jPm+rtx8T7f6K2MWuaFPaJlMDoEpNbp7aewyO8t/v9HWMfXqwVT18VAFzX+8EdMmTNBD2aj62rQ6
sml0y92NhLDaKksbt8KUB5PBeqJlgFGZQmsWCMV8iluAm6ps0YIZw2eN2PDXsuhvRxY5WuBcVrXo
qm8jrZH2sE6+R74WT/0zFZWQcUzAlRGkg0A76HW5zWwvIvQM8UdKlmPehMlnLzirlxqOZfhh4XZI
m2fOAMaHTisAeqdZHiSN81vpJh9t4+sfrjVZUQhjOLoT6nmo1D8s8Oi2dfULsryfxJHDh4OtDD5J
3bwHzAMwLfTijb6gTtSmkb5ybguAFA8kqTd4Wu3QbZfp4KcbqPWfpoz9H80O1y10nw8ltbDIBA05
7oaq7xhx96uRIuS5i/jzPXC9X6UBQMoLVuiiq9cB7vVmxO6xCoei+KBr3KRD8WmFjrskHzpkYh09
4bBGm9wm8aYcE/jXupY+yXhkKieipRxrBFAeur4eXEmEn+XVqxQNg4oh5vg51LWqOjVga9qDCYmL
9C8TxLPoBtzZkEXDhXKo3VsOBLvKKZRjolg0xAuGGXXOwlMDWCMcC0QAvbUFIHZ/4ZWaTWCBvtQy
fKhD3pu31gTrWqhOtRKx3r7pHnVdWIu9Rm9tXhcmXE+bOBVktxSaljO82FG3qAZdeRvGuN8IWpYE
vBTKWz1WX25fWxeVRdzFGAHgTrtZ7RtLm88ZrXsSvPNnIGKOVKQtkYX2lHwxwJ3KW1R7A9Z9Zj5V
I/37pHt//Dhzl2wb5lWCZZyH0QGZGL6qc/ZK37/65h9VzTZ1Cq8RFAQNl6iPFjlWn7XneptxksjU
yGdG5rNzBsv1caT42nkJIaODzelCV7P3jGhvCuLPXmvaM9AKcndZ1O+7yuhmcQQ9xxdEvLks9Hzy
6WDeH2gBY55uUJPgPUUqQWt5G4moXAcmKl1sDYjjUvqUlcdkOhHRLhpCd2emdjrv8EjM9MBUnsL6
uwt92PeRB02J1t67YsA+NpIuvlC5gUvVFMguuZdtpxZP1Ptoa6OZO3XLix9d5lxAR4KlG8TpOiEH
1zw0TmLIrBnFtL3o7VNeDfQ9TQNSG3a0vs6NNYzlbUAqXD/qh7Qd/aWVihFInGjOQUOOaGlGH4XI
CEBWy7Uf6fqtbQXxoVj7mAqY7cpPzXExGmN19iOsDWTyxkich63LROf2uIk7sle4FPvbytGR5ElD
nJqGgz/t83IPb4eAO43DLR6NH8pkZp95uQHinCKcNX4SE9OpEuIipbEe3RqnJwFnaxEidkrjtluD
vjQP3VcUj9kOS8lOiWgc1O6Voi/fuB0mYjfrkW4ixQZaH776jmbdSP4yb/5IGm3AQbshDc66jT0C
UqG1QNbAtIVB8uex250er6vfDKKe8FwtxrCXa4uOEVp8RlxkM/waTf+Qcm3iQHvpNGuZAFyYmZ7/
Y+ntNShHUpyF1yz6DlgunTyk0RGJnMiq4qOTZsO+dvBPoq3S7qNuxRSIvFR7rI8FGbdAZ8JP2PPW
vHfhOjbBhBZKdLiYXGOXRpSbR2u6efyLs1ONuxcgIKMwYKK1IGd8VJtTmAwquC0tntMwpRr34Cu0
yp8MyQuMz/jTjWntJ5q+inoudJ0WEjotemZBBe9d4HdrMxA1bAYE10Hrb4Gp9wuTA2RBH+w0Yvje
haBQS8OErV9hfxVtnzz58tI1frzTcCTO1Uy/hPSOXzG726aSLaJKjGfbFT9QkXFi68EuGyQpXTqQ
C89VnrhmHAI5OmuGhPqGdQktHZIUnqxLU2e4hZGZ1AE9sloYcsdCnzgnPZIIYqtPgBUgZ+J6hXl3
3w1M0Kx8vPhlSJlZOu6TNNHLwtOlLPTCietVAh6LSHjEeDrzs0ic6rB/S3CpJa0zTzonfPZhI88x
/4YHAC41l0fU9TU15r0SmgWr3ojeYNPghSE6fWtaqOMoKbgElthO9Ia4wwykJ+5MhLusoZRLHtpU
s3kyNXQVdNARLzgqqjfGP595LjeCKukUIamb1VFbXEosAFSHne+AHZcDnkYBeS5PYZE4pMEE0sXo
kT7offKaIk9z8kLA+mcZShxHSMZzUR1zo3+NXELCyo0HAmDXO9qzqiTuNVPKcNEF2rCSrrdwPdM/
KoYuLz4zjLVv60yHvGSmjZ17NemBXYU9JEuOjw9mJLhIDCO+dkEYX6nAqCM6vGBZx+cxdulh9Klx
HRC5Kx5B3E9rnwea/XAPY8E62HhJDANvpBT5lZQWbanye1EIs6nK0LiUtJ4bFqMWsNXFJEfg5NKM
5nwIC8Tg+tNgluqqxEM+zxIFy4YaXluo6ZPBRQ+SjW467tEnIFdN0/QaCKOYjaQBUK20yVXGZb+u
DJHMhbCT+dCo3dqvHZo+XcJsysFfrivEopv9Twn1bsfoaIRy6hJFZlnV1TY0e66VuOP8QMEpU4v6
2k9xSZ3kBN/pA74cF7ZpTm1/dVp8t4ZX1etxFJtsaLtNUABSDytL8EKwxtKhS5eCaQaGRnGGr1xe
hWWWS6YIJFJMm4/HEjOFUAvfFYBAQWTkVTE8G93XOC9SvM8wC/KZMzkQsBmQ79ZW3WpkhIRlRz3l
wgV9N5DA7jnp1S5bZojSPjNd6o/R2B1jkSFlyQrOhxXgw9iGoqYaJ6fqlopTaGiguXHxMOw7CeS8
wvD6eEtCzlVb1Sw/VSxXSCKpeH0tiTZNYC7AIUMwzvn0hIYV2Arje+22GF47HUdm1QyzqkkUZnPc
eHaaH4jtPnW4yQ6IPjelmfzKHDep31cKHd2CGIoIoI6lrqrYP7lGqq360CRkogiKa5hBGCKylfBr
Nb96lrKFE/KrFEWztot4L5KkObSin0kTeTkViAeTorCuOVELPFU0j/1fTQbyYkNSWUrAwksjxhk8
DNNJaCARC9HtNXKYHNRK625HnGFo6b5kpVssE44kTsDfjCmxTFY26Cn6N9WfvqVODj6LjDxH8tIL
WeRrU6o6qsStB9bhUKTKQY2BvKTD0O26JseEYvlwhE1keeUO0FlzjHrdviaxy8RZx5sqk8i5PvaV
OgBC9q8rCSjEqeqvVi313eO7Olr4WVi6mYvHpj59dbNyTUfSZlns2eucz0d60QU9/IRyld5mmM4E
meRLIKkrb1bXk1Zi2eQTEK4in1LkkErhFR+Qm38CR7E/3d57aby2+9az4SSDGHBcAHI2Kvw/hkYu
EZyjEAEg7R+jQDBqvuE5hqVj6ddKqIRdOxrOarUcJvNiRp8QsUimkerq+dFPHsVPHnjdL06Gn/L/
sHde220jXZu+lbkB/Au5gMNhEINEURIlS9YJlmW3kXPG1c+DotqU1f35WzPHc0KjCrtAE0Ko2vsN
mWW/QkuJedhaWL6OaofrRWU+x1PnLDrPKb4Y2Iovkal2HiMlFcveaPpTOJA0R6IjRSkS5VZgwu4d
SljqGnl9/Th0MUbL6PvedujRbTSEKw9+lDkbp1RLiixgAvQcfKISAJ9gSVbu3boeqfVZ9Q7DTlh3
6tRvq6icbkxhaptGt7SDOXowx2YBRQsw8hWQdeXoM2vg4neye7sHX2lmbv/QOEnOSzQWp8rCyBmG
VPbkZnm2zMJaA0EM1FqH6vSiRLzBwB9qX12qcIuibLJvXQ8yEMeyN8/nSVmVMNMaqnqqk/2E+Hpl
Nz76NyFCU9zTVJtxiYjcWcMomNacFV5FqTcuNF1FbNrJ1LWV4QDjYN2GTo2JQ0lxV4xVCPVBec4m
rf1mw4DlRlXFV7sDNluUAdAUheywMGPxhVx6Qi5bbZ74XczTVFb7KMwmK1F0+kNFRhV7Pqe+Nyaj
XmMwlNxZUPqvcH1XbvUI6lADDOVgqeSNlGrOQptKvVV4mFxnlQ61rsx0ikIpcKk2MXcZanHXA9+7
nXDnuQlLD+fitM4PkwEebVSs6rYMshbkbzsco4zFRpCV5h3e8XjXKob/kPBjV31flSe8/VxIrZr+
iB1Es9QHJfySlq23qO1gfDbMHHpZJIKv7YyeEiA/X4tyelOxRH7Lm+ixNIBoFXVyqM18/KunHlsE
BellgbnQKGwMv8vx+XzeYbkyTwAvClCK64FZvZmhlZej96a2KZVEp/nL8I0DGh7g1XXxGNpl+NZz
XyEC172OCqXBEkWnFxPuP8LFonk2fSQeY+F6T20BkUeDBPrYw32Z4fTpSe/iYVV2kXuvqz1kd69V
7+oUreHMRQKgzUiItOaY36pwDjZ1VSQHFfLvFoeP8KZMWCpZYxte17x8dpTqI+QHB2tPyjvdQb60
rktQSNsch8WbCv+xTUk96FApEyZ5nREeof/6V72j5ncgnst1Wtj9PTV9He4UmGC3r7FIm+LkEYTd
RFVKHZ5aj5IACQPli8mqc1E6RveiOwpsYKvzX0cua9/Rpm+RnzyHPAS+28p0zGvh/jBLfZcHlvpT
xWXVg/QB9ixjfgadAhEiZ3k+/a5N2smbwXD4UxRY9oFS483YG174k2XFNQZz9Y+qce/dLNPfctP7
KsBef6uUAZP0QOu/YgPcQGeqfbI9YCagUvdfUhdkY4Pc1JOlovRFvZXJKViPFQ+f+iGsQncVDFN0
z2sHX/IeKIJwMJXrknjfBUpwDZc2uG5D/X3Lahpyuw2WCpc+uWXXTopU9q/oeh7yYc8lPMfvx15e
Ij99TU2S5moytfvzES/jZJxseqnigZPuIib2cXBdZqMPm1+8f4hfW0gIo1tUNQAmC17Kg5HfJi3p
p2IMrg1qy8dE1eobvzevZAt8sT3L8KfZNS5hN7oftMcJSO5tMrKiccUxaXPICnA9ueFwC/ejEDhz
MQTKnMnxN7LTCfH3sVgLZ2qybwLvR8AsFsumSEluSxyTApLai6zC895N8+I+cWKD13LOIr0qtrbh
Cwrfirg3E1SdQRiv9cYCc8ICLciKJ1Vk9k1fQBSRTUCEMPpy61HmdN0kqm+4sr3b1Kmei8BxnmIM
T24RgfxRITcE+XyqrxvDtHfN7N2mV2X17BRQR1Rw2I0WpzvNb9WXshMrzdSr1dSr9rbuua/sLM7X
aLGgHlGVBpqfKLYE1vgT37eWEnptgJArdMgAUdkjLITsmd0E6CEUPL8pfb4MwLHrgLq6E20EOkDX
Nq+k2/IuBUm8jCayJliKikWOJnbRiCdQVOmiYfa41VgMsXBs0GuLfviAFtAuACLYQCSxUIZYK30V
LZ3SZRY8IM/rWUG51LI0BHCV3MK8dxFR5rGPRx+6gRUPG+aa/kr3S7SkRaisQ72rmexolJ2L2Frm
doxzJbrpYE2hipjroU31RdUhraoPyI0aCXKjZYeaQDDUAPTRDUWT96q13mC23sa9j/pUgPPqiOFB
Rw4MiUh/RZWVzJV2j2SoeAjFW8Y8Zl2gfbsm36c9+MhmUovznyc7y5ZU2p/BX+EmbVsBN1r+QsaJ
DFqPo0o92HteDcjhzWxjUWTTFtr8mrsXO6cEi16/K9ZuENY3oyZebA+ni2ZkyaE75JaonVQZ5uad
i6JDCSoatnhSIkda+OusTbNtTJamHYP0Wsrda85zEUfF3gIFe23qFnmBsdQWpdkgwG91E5jocdpG
Vky5mBR+azWo5bhUixOcnQVvUFTBzJWJyfs6ist8aZT9azHEeP+U3YsGjT2On0Ro938l0CXxn+hf
0axs8JyDxB/A2llGilssA/K9qGp062noT0ZxgoPtHuGQTOgPOA0Ye+qdqunjSQB11Ebu3m9fs6kn
g14bj0nx0wvNV9EgIW6Iyd6UWbsHe7qOpwxqa5s/mwauVHiKmVdaOT4AodFOjl6sFbsGrtbGX5uq
ctYKs49KbUsuM1TtU+Gn3I+IT/uWlb+1sbgy8AhLrSl94Aap94o5MzRwIvCM5yGLVz24UEFx5M20
8dtEq8+/LQIQPYZKERkEUPWGp/3ag736kvQCiEeTbfpQb7d9CIbRayiWNJPz6pdaD0VLmVb4EKb4
/KnqA6J7+8JGajqymm/o8zLlAUl8Z7KQvXEyJg0troo7ki3wW1Vlrxa4vhmVqgCU9sqrvgYeO1s7
MukhszJROGnrYwpCahfCsXnyQ/9W7gs1+AZZVRaHHFvDu7YhwVhWjzkGKF/zhDVWKTrr3qhi5Vpx
McrVx7L5lqXVJjbUL1hcM+Gyku8A2KbXxFCYGcfY1fSe8xXjih2yc9SU49B8Gu3vPih+1mHo8POX
gd/E7EMnWfOTq/86wMfsuwP2v/aThgleyQsAq9hyfuE2QfHF6ezx+zw5qVslJzXYVHfCDY+TzezE
neKnoVLjNz9L39zasV79gWk+ToQ8o0xnuEp7Ld2DpknRXGSrn/XkHSRcSdHP7cvHp5hP4z4MkYe4
7Naq2N8A+Dw0osQ9Y/D9FcmUfB/OH73Z+smcXHlvyy2j9fO93EK9ZcRvNXZQfnNRRksXTOXHvY5V
Ad7hDdOaZNwjvYngsSHUlVK41SLIrWrftGWlLpuusVeV6gfL7qFKDPUaQzRzMVpFuSoSklLjyUwm
5tT2hLSBP4Z8dnVSou7cfEdqoIEbnSNBiflovrdQMJ2WcjNTtHwvtz7vaS3rX+I/9J439VE5FbpW
XnmiG/YTCYy974gdzvDNRgpQX6So2zDg/9MiUv2p79Jk2rtm+Xf2xtqjrIUu9og1UJsAnlA73hVM
jH4pUhsXLWrVVd8Vq5UEw/NFNObMg/z+jUpfuccdlRyoJs+N7Mg0xGlc42oYfW+nZX5DPtCo905k
BSs1ClJu6XiHvhuePn0La4WDyy+bRrfaBxOWmMJrrIO8PIoa7wK5lTNn2yNA3fJcxvMQ2HMXG1c1
OFnX5D4RVnQ+S/JUafOpau57Enm8kHJcBDQfl7V1EA8psvk5UrgITIK8EgnUhXFceq7W7J1aMOVA
iMeMFeQZyc2vRR3fDzXSFiJhBtnUVNv0jrqbDQxqi0Yfq6ASScRa79fI6keLMFLdfS42jhjIlAZq
uQyVMoOpw4fcaoaMRaM/bsFntPvA79u9pZhmgvMbm7Kz8UdvW+b3AjcSE5T3D6ibkErb7q21kMRA
C0UwiWjjjZun6VYvBZh8p9gOpjt9MyKBzrL2VFoVCKy8RyxMQVdQHbz6a2eIKwvk3Hckf2tq+tHw
oM3AgcHe+iq+oFoQi/vKIPGF1nLhWQYFQRTD8OLKeEa4YIv7dgRAGo0vhpbspiFNV8WoqDc5efOl
q6DsyGWLgXqZeoeYNcVyVA3/ewvAoPHMb5Y2IBfQO4tYsf1Dm4bDDRMnsPbJEG+LWMBWwiCHum+2
QOEeXZy0+lo6nbOMFb08uNAFjlpTQgGAb+D35fA1KfyVgzo52gCde4Q6uKnCDBeUMFwD6KvXQum/
xBGMlMH0tslYHRqA+MseUcnvlXWrupT93NRtme/okFIA86zVtEsR/+KKlZctdX5n9f+lAn6TCqCR
wff/SPrHp+dPMgH/+2cVxr+pBMgB7yoB5v9QDLcN6hgog7Ep/lYJACn9P2BoNdc1TBVyGkmoXzIB
hmCXikKyia0NMYJdf8sEGOb/OBSuhTAd9AdUx3L/b2QCLOc3kQAADJYjWBPPxzNNW3U+iQSAzTAG
8AZQWinC3WVai+DXNL42VYwclR9b5Ob98giu3jqNoY5HVWK3V4M2IPo5x45h/4q0nHWSXXP8BHQI
lb6huKt6EHXMCU6YiBlPNuuuiPzUuRWi8ipboJqbXQbPczTy4CRy8k+IyILEmHHeCdq4x0CJt4nh
+CcZkXspoMk5Qi8jlmC52yinjCdNRraBtYLW3MmtUfXbO79FR/bS929bYETa84jPe9Nh9+GyuEOC
28+z/8U8+i5ntYLEgml8PteOi+ONY6LJ4Dqm4cx/iw+CDMLHq7BDssLG0asuq/ooP9DANBZeXyeb
Sx801PoodyRQQc47ZN9lxGVHiLDCAX9JvXzr6vYraClcwFukuY1A1Z9ks09SmlZjPAV23oAToykh
XmYxo99dS70fIHFdhR2zxpLL9YlrZljm7hQ9j6ixqA76yFaEPs7ggTlVhT++jhFY1EgYT38+S8Y/
zpKrAavghrHBiLja57MUD0VnUkIg55QB2EjdQFuooQptPIDvbutpfmv0cW2sgp78YlRF0KftbpmV
uXc9hTUCRwXIMdMYX1M/o+I+9+eKUpx6fKC7BIu37I1aAEaifTSRd4/ybR2b5LPi77Jbt53xCl+H
bunCzfS/1YAPdbS0Dh6p4EUKFVQ5/Zdf/LtQB/cg4ArhClU480/mnv79urAr6MBVL96i0Y6erbIv
lgLw5kFXm+p+HCAZdT4uab6qFiy9MHoJVBax/H+KVycsxh1LjQ7FHQeYlGy3rNaOcFSvgrjud93Y
uHu5pXa6u0dLv9/hDsgW3iALDUGSRdspNwNai7do+QSInQ/dVi+gYrUGSnTIdrg33a+9A6nUrSnE
w5/PgYlaSnG+ZWZdlfkcGPzVLYhsmmGoPPh+PwexY8a4KJjfsrFzDtB78ewh17GBdsg62Mit+sj6
bloEgVNtcsuvqSGH5doD2FbgAP8jSOqffeIpjyjoQUthWbJXYU/eKsivr6rBFa+/Qk2vPYcqXjNc
lbGFPWCAWukXoZG5RpLRKN8Uv0byVsHRwbfR9s3s2toDW1V3/tyXxZBTsx4597ye1iE+jS9J4ALc
cZWTsDPvVhvBrsr+UW26dddn/fZXmKP11JRh5F3/+RTKR/XlFApDNSxmsiaXETBNHjCfHuWgPkgD
mNMS+W7tygycx6JV81sE3ENtobNAv7VCj4krO2QrROnltmsDkhWDd4MQ/UHS1fqgfVBB6z4DYGv5
r4v8RnRTcKgzCDMDOskvc6hke/4KVRM4hxADALRq22p+fKQZxD4r6bWtz4N8Bx1fwO7UmDbl9Z3q
+ohspSrKHFN9J59DiN6f9xWZGd2HSf2MZHZ9dDCQxh/JJdnjwbUuyZc0YZx+ZxrIvfB7hOolwQ3r
HEjFvvYYMzV6Y6L42KDc8/ar57cNP4uT/eAWOHXz94qGzv6h+WQjALlhxQUtYSM6vKB04SR3JQoa
y5qV6tt/inWD/gW41Tb0JsiYywwQ5H/5C1vqbzfJ/J4WBokHlacFf16Qpb/fJDMdWAzoRCx6l3pa
ClgsBJpKPcipji7ZjBVQ4+BrVjm3I5IWfyHzgQf5EH0TVL+WFdXpOxgt74PaMquPqoNejqMFoRyU
O2l6LNLIJYWsPUSI75+wg9KvwwFEq8Lf4nWkH3HX6SS6dNavEfgnlmizDGpl7VUxFNdd3pFG8u1+
hdDRg+44ubjN5+K3SkoD3WlvK4z+C6Cu/BbaWg4Wny3Z/H2n7O9Gf/nnm0T79BIWpqHatq1ZnEJe
MJpmzQ/jDy/hxIyiSpA6gVeWBVOPZiiSB1rI/5+F1NvQlzboHJX7/VfTRZpiz8Lv0Uc+/gXrrkU0
a2V4iZZCy9D1bRdQHIN7tpCqG86v/mHun/7u/xSPVew5vjFaiF+pp29bLENPNogTf+gcEsVtcGr1
TD/UhX9nzi3ZVaaoUH+KaLLwTh0QsF5O6N7hfJk5iD7bH8bLoZURBicZcRkfWIN+aCrvKOM/fQOp
NB+ed//Yz7MzhHuGRS44G3IqBuSzujF7FQptwXvi3/b+mtg1QdXj46gSNv8QsxF4lSJsuJZNyAXe
gwJ8UOM4U4sWITLBw/s+w/YenJWMg+0XrDOlHnaFhNLngfoU+dOw1lPyYXPx+JqdM2nY4CRW8GFr
xXZ/ZJRMh97769Ogqo9NmCsuSODeQ8LWr4C+zaoTcpBX7WzLfx9kxFhU1gidrLX52ZXiGjMWxnDS
5xlWZX9sNbQMxD9OJFTPkbIlx82R1rxv+udR9N5bhJ7Xfxpn5U129+d74NO71lGFDgXA1WzHMXXN
EPanF0UA0xLlkFc5b0IfERGKHikBELHTax976z7WzS9KkQw7d6AsIudS49/9l3jZn+TKOvNQ4ZmJ
MOsSrwnlBMHQvIknvz4W8FEXZVxoG63mTUNZTEF3k3oe+ACz3wsV6zIN99bXNgu/CdK1D7nLH9LP
EXEKw1bDkhvdfGzi74BWZXdq4Pho8ylXsutD/wgqNWmFdhWrFnB/6HlQcxHLkiHABbrFn8/gP6XV
XArernBUTiBTVPHpIeIr6mjqA86npHtu5ZzcmGfscooe+9kphy2xl/3MVZqja+BNYKSIAL1hTE8y
pgmCgwOB7iC3zh9m9cVPkmD7qd8nB3GOzdOauoxc8Ixd3gMd+POvcn6febPU1A3NYjmqqcLl38+v
lyiioui5IwVe+Xe0EWMOknh88SN3WvmVb+xaZxhfHPCwDeraTym+focoEEhZIMbyInRjWnklYUWS
uo9NOlM3+72iG/qtVbrBiWzrjDZmat1pJc+qsgU/Nu9N53lnp4bxtkLHY+kFP5Xezm79PhjAjKpu
uHT6BvyQp9O20iFZI9Oksjjo8GhvGqi081bex9p9MhYeVA3zve+y97Il4/ISevx5sqdFszebrz/q
jZqfQi7p67ismDYmgLjnfvSg8tMQTdbOUqhV1BW66+5AWoBlrQUV5dAZ6k/0QY0nMbfmfah7GU+d
Es9cy+mpwT37Vp39ixBUGV8GlxSPPxnBDnbJ+GIHEdPQUTxewuRkMVZhQETgyzZ//jvb2m/TCEcz
bIO0Aew5A4FAlqKf5touT3AQPIqxKO0m3AaADRDGDKxTntvWScuiK6eyQEzOXbrqgVoBob6ROyt0
46/lAAso8Ul+OFX8PsC0lPX5Km+KsgAyD77Q4r3ZpDrrUCxPat0Z1lDZwFG5pp6vLbWr7hPtNXJA
FnuhqO65RKp7Lz33nBtzDzG1k0R35x7h/zivw9oG2wmlDipUntGtl89Y2ZzhOZQveTjLpg4G7bzX
LzAsk3svwf9xLLWa5r88OeQ65jJJn8+9hQAknCBLWJCz1E/PXh22R12iUr9IZ9XusjB2nToipCYv
7cCd6mNia+c+MynqY97ULIB+9ckIbkcIcfPeeXzV2MaqTtP2Lp+oVdeZiJ7lli+0+Nk1oJGg5hSf
+y57L1v4BDDTTjAis2wrhJHJZQ8udteCDXtiAUCdhEvk3M8bYddUAde27I/UcA1w63O8mI+Tef7h
zxeuZqpzvuzDOtEhFcbE1zIsStjufPF+evKmo8Bmo7H1ha50aEgX1HttYLFvWnkw0Bn+XpkIkalu
Ut5aKN/fOLxRyYgCYYGXlJm+9rVGTyZwbaxQVYgaPnSMVMutnxWoUWBq+VdTkILipejcUZLXN2A0
ij2iK+0hyUncxmi6PKaTUZE0Mc7DbTMH6x8k96ORFV/rAWvZFuf7u0no29gVWBFlAQIG84c/205H
wxhjKIP5egImbCf7ANy+hwQZPNv3qak/1JRdf72gf3/h9nO/fEHHKFbukEvTkHLBFxmJXe8KYTRq
xVY8omPHR56K6EjJ4hwhu+TODE/ahRYo7lYOlTsu47H8RUcd/zbGjjGIQt3H5aRat/7Qs/YFVyWz
fl5dKnfj7Go6s/NkV1SnGVXHoL2WfY1V9Bu1QNlD7s0ihZUIA2QLu95hZk+RoQevP1UbjEdXfdZi
kZLjNqtaM0hm3nKAgz3D8ygW4IODGGmVXPQaE1K7xlcoCJlfOmLrVKj6JWoLw1Hvgx/GeKWwdvxR
pM3H0AjKNjTLkFl+OzMJomwhL5+pz491FY5fasP3roSDb/e/RKByFS7NnldlslDH5FtlCtY7ATdJ
q86eTXVUaEcVyRo1yO4Src7u5JYMGyBOvYcJZAePanuVUDcy0YjeDwM0OezgnP4gP+wmxZ7Cszdq
n/+9w7ESe/9+ukDERbOLEkXdpNXHPQu+OzU2eGA0TejskQv7nmaNtRzhJ1Dj67oAo4f8vS2nJ6iY
/EAUA9F3dZogAfLSlf/nseBnWBXqM1WkGxsP+LuzgGU7Xbc6NtHzT3JHPb0bRsTpEY0gZ9IGineV
hzNUxIa2gLLfcYxb94hfU7RXLRMrVbou/XgrKsh5FwOwuL9j5RaMyX89RtHoz6lINBgNdvdN+HEJ
OVojP/DrgwTlsa0gElFMgYSCDPT73twesCCWgVTtrWu5p3I5baZjwwqmVrOoYoQ+JzTPFzn0MVSV
EnsmpQSnuDCTo9EO27Y0WFHNH5qO1bKMkM26bOuDKq6a1opvcr9//0D562MzGdP4Rob0pfLScVtt
ZOyl/zL00jf19UOXQcgTy8btDK640snQd/CH/JbE1mME5mWXwu69jYy0NOZk12MJpWuX9s5Jd+1u
SwLPP8iP6NdWqYbhjvntuR9l3OC8JcNkE5xzsO4xaVlaZi6gh3TttIAKJai+e9SkIHbK1nmHjLEz
11wXYNmglbjioDt2My1wnGaI/MgcZj1deh5nxtHELwqxRKtS46aI9V2bKsOd/BiqcryrxvQpKzR3
P80t2W9BK1v7pP9Wl9gy6I2bfmJy+mu43Crt/Dy8FVUHykgHAD3Y+Y0y0+FJaltfotpDqyBqXAxr
aMZ+Hq2RpVKgK9AsXIBaKs+qa9kco+IOtK195wHS/yKOVV5MX8IJ2q3vksaYR+BFXnw4fG/q2Ra+
vgt/3LG+UNuI1naa+Mj4/314V1je9WhX5VH0w1/pkK5BRvovtaNPGyQd9A10WOe5p5DrmJH6TRdA
tjLfDG6UGOB/muvABRLQEcIGlpmYYX8/ItNzLRK00eSO+ZAKqaiXLIGkZcXZ+yFJq65lAFDgCgxk
G9wgkFufD2kG/VILUUsuogn60hiiFYssjG1OHrTCIDllM4ZDPi9/jzDnCPCR8YeIkUl5EybhF33A
KOP/LeLXt1yOkfdWg4KK1S3tqb9xuZBeRCf8HTkAnLzmZmnhPTKZbXrjiy58QYeoduscXYaaRUvn
qQsZNebdtG4x3906fhW9NHkEq3KkeE21C7ESvCjnwXUfBR8O3bhZvDRZ5dyI+ZsGtLp+P3SNY5qa
zWgUTGP6MhTBQlWePY/HLdgXA9irqHFOQhE/GkT2xUUDeJXVnKlCBPEVxvcTXCrX2pptGe9rl7+O
DiVh04rRPoYZECJgVcmjMQDsG4c4+pqV9TfLyUfmMx++j9Jj5ENWtD58X0mK8ovdg5CT35fnKGpb
8TQdkN22tynMSttMrQ11uOio4fexErwEXqKoIwNKCiXXx6uxROPRSGJI1CNnqlW5Y+rW6XdyUKh0
Hwa5ua/8BdIS/bHofVCWZO+DDB0JA7yPZ40EBqlxYLykcXP+JrLW50GxAEwvv0ng2PD5m0LUuR3m
2gFogiO2CMNXqPcrKdgdGuRymqweH9AHGraD7/hbMYjqpAlq9KIG2B/U4abV9elrODrOCpaTftMG
VnXQEU5b2SMaurMYrzxaPB8Nzu740GslGnS96m8RYKtPgK+wa7RD56ZHsa3ZmN5M86sUqPf8vydo
nJk9GRtNQSFcTuFK4JN94wKsEp+6FfTE/6X7Em2iAbyRiZqiWeMsCN37H8eeWN3/S7c8SPGP6Mux
f/sP4ieqr5wcErwccvnefPrj99YdBFfVq0LwPQWrZ2v9p98kjz3NJyacC3a/RV++kp8qf5M8doMu
Ja5FOj4jely1MIjAcKOEZmwRFymROUOO9lHz+zU1Hci6qd3s8k4FODR/gUF/CmHvQ7/8b+rhsMYa
2P2iNSjnyfih86bHLjTu0vJHnDUOlYGGh23Z9k8tSptrJ4wd1JAad2eiILIdC9HciQhAXtaY2kuf
B4+kkMyff4/GhQOnmCHon8qi/8doi8z/opq0aQ2ItdyZtZ1snbxS7qwEQL2ZWNG30Rg38g4MCnf2
Bgu+RrhjYo9UUxlLupIa1ZiAldeVO+oiHwapnYm2nRHH205NmgckqxbI0zh3aTs0D4rX2VCsKbSG
bYMMYC5c0i95ZWxk8L+M4LUAGysgtSoKRF/yJghvJkhsV6MwIPBmevBU9+5Rvls0kHBL/CySW5Jg
qJAisjOrJE3fsiJ8agG9PsYOSvMBNbbz+60AYAXa9tunA2oAseX7Tx6QlBww68lQbiPR+Esb3bF9
id3fShk6JIY1jxxTXxhPraO+N+vfm3IvpIBhVaG5uu1q/T24mZuaPUsvk5ZiJdFhHxWlyaqvfftU
Ta0Po3FcKZFqnWQXnLtsgcR8fQ1q2zr9pwGjgNld5kO6AL5V3ztAd7clVTcULOAWAhilbek1bkbK
UN9L8T+jR4pd9lUyxv41Ru6WgTC13o+jQ7dYNNXgrUcbynDqFioEsHkTsUf0H5gZrs2UifOH3cmk
T+9BCAiAp1IT/UqYN7DKWD/INUXKfP+WLll+zTOWttS/6RrDw7kld/wdNSiGurCDurwuxiZ+0NPm
nirR9IIBecXlxDonneUGHV15raZOhdhDFDqF97L7EiWVFrs8/FZbtnqn80J8GIiS3WquVpswaNuz
dOEc1Texeqd0jrId2omn1hY5+Zs0mbxrdFEQaHWQ/URpwruWH3IHbFTl3JR9ph0LFPh/xTQIha2b
lBzDp0D8LcASCD29SpTCuta07jrwh4npeZ4+CCU/JMxPnnu3NnaZGxcr2URLJYLyHgd7PY2N5z8N
0kNrSRFjPMTgvQ9D6XpLp9CCNxe5UxEjgdBOFSI/dqxuo1Y0T/gTHGXAWM0GP57bHuVIE+WEpebH
4Vsdxh9GjiqieVmCHptoxtuy9Pob2yalt/TG/jYd8MowsD29spIUSv3YJDu1QyZf3h/N3NTnprx7
Ug0Andwr7y25NyDbf957GZs1KdSgKOhvldb7WTYRlUOr07Y4ZLabsswnWOrJYzuXdH8FALrTtqDc
kIL1gXyHkWXv7NwTR7sETt0PWfEG4mpB/kP8KFVUn5Wwsk/KwAz1Eqs3Jo4lsAmAkaATYg7Vigld
sUMfvXxIs7/QnUB0I0rsCdfCqN7LTMSAqcQ2Ciihy+a/xMLrSVd1GeFTOi825MJEoNmw8rpeX5Pu
I19CVQxi3ozq/xUitypNbFoAgNS5/17myKF+z1C54DmHASfYO51xW+NVC41Xe+jmjxpz3pWZkpTA
okA99w3VtqNsdC97LNwLN0beDUsZL/uMun8r1d6YbQ3UBzCVDrqVxUm25EfmOdGqKC336jIoRxwz
SLx72YMe2PtR0TZdmjiR3Luz7BKW0SDC5GlCvW+uOCqQmef8D+mDalebYXQ+iedoGSiHyGiv5l0h
+yLHK3ftHC1RZOl8hHNaSLYFTPrlf4y2mZ8egEE+ldrXxuz1uz53vHsLXuhNmJdH2TImTpBwIncz
9BFWZ50CS6ZI/HzlmX11VbmZci8DzVD9C/tEsZcjZH8XvV4OW2fKLBqVHy9DMnSkNr0BpePDYbvQ
2kwmOj2wsrKjPyrtCuvO7Nmqq7c0IVWY7SKcOH5mRfWDMrPzpY2UcVW1OAkKwQKmA7S/lWM1G435
EPnA5xgaAsVyi7FoEunfgqh9vSrKvHkIY7V5KKvM2HaCwrTskx9Ag/FXs1HBl00VytjDlYyWbSXt
jC1vzfchid+o13rSxL27wEK3vw4g1GFxN770Lb/RLB0PpLAYXrwUaZFaRXQrzAf/FBFmzmGki5xN
EujeulLKAaUCX1tpXNRrOPPO6vyek+1qbp/faU4zIG6vsJo5P4W0MEPoqciQdqwQf5SvIPmGsWb4
j14X4ZXccemTIXJHYWTvI2SwDJnMLrxKfBzochXhNQMnuz14sfA0xGOCNEpHxX1O5hTcCgd4/bcB
/gf58rKXoreJ26U8K46eFofcLkjTOmm5MuvOg3yv9AfLRjNHbgHaRKprwJiZJEzpLdFTTbZdyvIO
RfYbB5T6tlC9a2Vuya7Lx6XPD7VZJmKOyXCT3SJdfS1blxDZjOaqKEiqbKXEU7NOZOEzRuX/2OUv
hh/4xVq1LcgVadOsZbD8SPWAW60Pbn3KXMm9UaAdM9TVs4em07X8GIbQvhYDsjRXCroSGzNFu6VC
n2532e2bqVdfhZP+iLrDKoN/ezSBEOxIoyHVaQ3AoNLZw35GZmVAnsNhDN/iHOkUJwreY3nPRZu0
S95joV45qwQVxbXbU+V1yjQ4yC2jKe8t6FmIX//dJfs/hdUtyQuoYdwwkHlkcaSndnUuk6T6qC3H
zEN5RJZT5O6iRN+feqO6vgRedvRzdNum0zYvW5WsWxi56WOMttsCm47k2DJnP/mRv+/nkmjloRRj
kOnE/Z2CKd5tsCnmsCCIDRkWpRHVsEbFq3AGQKCacQhyJbiVuI4+UKct2bP0jI6QSIxfEU4FS/5c
kS0921vEcnaHu8AWHYZpJ6d058lcAem5RYuQKZ/snWNAX6k72WUahrJ6L8+ZQ3elD74NzUsk31N0
zRLo3y+e1tlrr6r+D3Fvthw3zkTrPhEjOA+3NVdJpVmW5RuGR87zzKffH0C1Su3f3adPxI7YF2YQ
QAKES1UgkLlyLXhIjZajD0S8pKVV2XchBwvftXk7Q/ALMq+ydiBZ0fyYoexuGi3eT7aT37sJP5g2
c7vPge6+zIYRBIDiV75bkAAW1d1TXU/xq6FlIx+8TCiK3waKjP5toDbHPYBf+22gOVJe9AqcR14H
AlhPuh7ndr0w2QhAJ9QDa63ZlAE4PtbWEDxNofkS48H/pruEFSbT0+9MSN+unYrDQSoaDLBebC3D
L0aLwhbqaTi/4T+WPQvNDb9ZTfrWk/S74Hp0UNxlrw3Vo9acqjYM7hBTrSBDRxSsvtbm3Puez067
hl9Lv409A/2HUEdVEK75T0qcLuphLMdPfRayGMwWwr6O15y6oVZu9YG0s8VdcfOnoSJT2fcjPK3y
LCYPbSpvPScT8DlxoCNTYLrOlOBJtsmqCu2OLScVbftPnRzEjlBTjq/BTH7tSoc8xhlGpDLH6VUb
bf7UTTqE5KqnnQZy2J/MqZl3uYtHWLbCBBScZzP4JhvlpSNRC00d/UGWRrGx0m1VOxmG2a38DopC
kkztk2kkylpu+CM4gQB/VOk1vLXTi5MAM+S0QH6H9btVNqPR7szR9NJ017KzHMtwyDGXFOZyLJxY
l7HkaSFuGvsUQBhg895YS1zi0OMQgFXaWHaqZCl/LF5a5bb2UpSbXouczaWv3BJfikbv9yd9qMe1
wm+VZM20P4zxVL16QlvXQ+NLDdLkaoDjZ5OkSfXajXEP2CdxbkIY4x76dHqU9bJ7BM3YoRfdJwCv
snsQGslVUszhBjeDcmUL6seOICZifV52hfyX8dz8vahlFvz3QZ5f8ZPWl9ZL8b/2VcXIl6F6rc/v
E5St53DOV93UBLeW33iPsZ4fq9AABUtOwKFRCTbJolD1+WBWFNnvZoXoJUcjbe1tNGEm63MxGiiV
YWuJLcbFLKpnoi0zZCTVlG/HvvM3teR61Nie+r6Xb1VCaxvYizhdyzJ7fDjM4765l4ayThc2cMdx
/vltHGnYJ2iZ/T7O5Vm/jTOJRxd8ItucVOONk8H563XGlYT/yEibvLilu9RLuJCskpihd/sLjEg2
vtcPJi/trezuMOwlF+AybBNbPC4VCBmBRZJdRd3lKZchRf0/jbFY5Q4DeeK/8T6Gj1DI2wsEqiQr
Oav5lfy1+zgrbq3YPS4riZ02V3pojredWDpaVzPXfcnJStoqECYcBitV13Ilee+q9BGLUGu1S1e3
DJ29YSBr5Rk/5zJSvrU5rJ1qjWxfFlTdseq6cR+2Vf4YzDAiyHAwpnhZPprmkCQc06CBXKSAqa6A
1O/oJvZ8qxToz5q9U78S2jxnxej/DIzpkIWB9YUc53FNGq5x13UoP8hOip+o6FiAGZKdrIKMCwXX
dqKgymySbTqxKV6rohP5WfWBDLCPTwrHtn4VneSTSHk+WE335yfNumqeHX7qViFoNewm/jzUAKDn
yTcOMXvCz0M/3JgqYDmCANp91Fn3shqqUJQAPCTECnWMPndFAW1LWIXnRMMrAQZOWiWmN1wnpL0t
Q8PDHW0nUqsvQ3uNXSDenn4Y2oI1/eAgibw11O5Gr5XsMYv0X+VcDndmjf+lmdSfcgWbQwuyicTV
j7IIFGIc8td6Duyj5kGiS8Zx/Sr6+h2kbNqIH8ixRpRbqVZsInGyb4cYDcRC8ekClCug97tyyKG9
IOY8gaK7FOVdmveLmd83ASf1ULf3QYCiKXgjBIEAigQRUE5vYgvsuVp/05lEF7wEgEgU6yfUntRP
nQVfdQ4L+L5zjexF9JQGsmfQoG4oew6iJ9/A4MR/BUScN9RHbQ4hbZXHiMo0H1WrSc4yhixbdTJV
V/LIYTnopb6dLIY2Ho+S1zdSOlioahWmIwlI7tt6IvchhMINRe2rvMwIYbJX/GymSP8JuLo9mY8t
MIYXp4Dagx9/zHYlyc9+y6nq3RR2dRtaHv0xgVnsDibtawm4CwnN4faqzKNE51VOo5LR2L7IRnkZ
vACLwjGPo29BoihgjMvBoUzSm7DjzBUIYIB8tdqowV5dinoRwnSlG+5KvjxlK5vK+7TheGETpSpR
TYqHkiV6Mqft6BXdDesnq7FoNckz+lCswzqHiyrNO2evWRCRSvEAc+iRnUgbdRcFUHGsi6Le+cGc
3kqlAfB4QGw056csyQ7zzHlJ7VJ1J+tGIUiQ0cktBGc9fJ+92j8nHUqwppa/3dXvdbKVFE2Wqfc6
2UpKYbP+o93EC8zv9M1UWVs7AXm9kccWK4wS1MeIo51Ei486AuS34nyDrC668zmc5EkRsJln061d
a13QrNitk58lioXpucUmk+2yAvLAemmHrUQnUUqDyPIdIybPNGAimim0bmT1KMFmJAdcqiSu7C9L
KCKsm9JXvH2sQTnsrQh198uzl6cmfoF8HVxtYjpLVVob6vWH8l8msUowbJqibTnC6gHvifGil0IF
xY8ecAUbD2nsnzLhN20SRLUy8r3IG8FqHGH8+EOn2ZqNBx2HuqtGw1XjDBCeFTEqOJ3djedBXJyp
QU7N7W3yIZLxLC+xY77dyaI0GQofmvg42jT1fKPE8YhIjlbfy4uoUgdruI7soLnns2/uRRVyO8P1
8jVth5HshSHfltAUr5XWNF7UXLmKAJU+6LZRPpgQucjqtmxZ/rKK07iXgoPp4hT6x9g/vneq22B4
8Ou+euD/s3TqwEuy5pGdJ7RM5GWw9e+2H7RXspSPk8taDJxRGFRj3T4E0HzukEypN//USWtr9cCG
6VZJnZ/WUFavFofVDTs44+iI4kNtjoDgigiwKzLWm2FyytfWq38hHTTeNQn0lchYfug6Ab84SqsP
XTUSQ/xaa24IRTTr2FHCnfxyyYv8Dv7WIOvkl3CENfRDj+XAHg83ulWES/1vGMjfRlo6XEa5/BB+
G35CDiPB64GOa319uVRx2FwX4iLr9L4EKZHp8GGIuopvWbvcXmzQhDG2XTUint2UOBqIpO4qvQdB
VWmGfS66HLKdFDGhxQ9jJdp6EDap8OHIupmzo7QzrU0wuLDUBSU/PNgyRiQj4PraNSELXDr27XWO
/BawTuJbOB6GsZhOY53HGyDpqbrvfas//eUsILslKWfYdexYh1yDLI1NDjE4xKijxvfUqFFMK1OS
ESDRIdm3hAHQDr/PY1F/HVPlm7wRNaOoETcB7PDLDUC12+Ux8Fwka5/F66Zp2gAqlcp7zibY8WIV
SUmH2IyIgw5R+SlVwuKzbkJLpJpxdCdSOQ9NPGnHS++o9tzn4r13FNzL3oYNt2yeIncbjntYEknW
Idr5y8vtYS9/8fI3bQClQKYguRsThchSWt3Lj8ixjXqfjV4L8Tq+mUQrvnqA3e70dl6sZLW0UtMs
2JGftJvGet4qM57xE28CYiuiPNmoem1Kc++YsMekUDd8ti31YEx1BkHdBCeQocP26KEOXpno8Lxb
dLNNyprenkZAut7Y948JDKI7O5sSiOXM9OwMA6xRdZh9CrLpR9eU/k8kEdKxLX8g6YfuRhP3j4pi
qjs+mvSq6zuUTxtobGSfobuNwqnYpSq02vMwsHEP9aG5VSx1WipjURxheYZ2MI43uJTLaVdrPRxT
EJntAh/RiWNUecm1CtY92TgkIq1mzUp2Duv6Li28n25qWTuIkKBUyaGX3l+yFC4tMlXBcBB9X7mx
sobbvLtSGEUQ4rrnQa+7ZZGWfy1v5qkQmxJFtxW4D2frCbGB8iWwqmLr4Z85LMW5RJUqCZRzGrvI
fHKaL3BwPesD205odR4FC/SLTdTyNJE6t5adHGCcyxiytW9xWskxZGtq/bLHwdl0LQzaMiILNAS2
/zz5uTii34uyUQZcIwPhNMXPfi6u7KyaO1n8rQNUieu6doZ7LR7yJ9e0tqjVKXemHudPVdOTmkhw
/rgUQ03dd9NQ8CowsieHvFykrVKYW8EGQbH71lUOFGb1W1fV7WEftPxpzVLT3CsBmaUFnmx4J736
vhUXyKn1DQ6PHFa7rXyzgleoz7EDp5kj3qwk/jW7XlWUnWytdLdYFUlJQp6pJy//0AkJjhqtPMif
YR1mscNvLi92ShQ7th5kYfSI5EuDZQ+M+I3bWw9yByzboqb52Jl1TnZevPLvnXNtbI4F0IclDI0M
RnFKyT+T7n55kf59WY8C18MSjC6CpL2N+HmfRN3FLDHLee/6uNnqPHxtOxjaU1UfPwXQDYrvTqvm
+o2b9kiziG9Y6IfzwYD5cCNbDcJJG94Q/VG2vg/RQCPyKe33slYOUZccM2UfnTQawg1Wtxpt5KQl
9CQjAiGCaaw/nCldAHU7ieMR9ewpP9ZLe94Iv9u/15fCPnsfR9ZH0J6Y4O6fFg/vUNuQbEHCRSC7
bXdygy6LsFi18AqDj2Dr8NYq3Vlwd/rbXhjL1ktf6QqTrb/1HULvse6JVOqptvfMhhxP4QWRnpG4
R+Tmf6sIxrvnxSBqy+tRzZ8A4EuIXetOw/Vs4OmUuLze1YFJt6l5kK1h290o9VA+sKlQ7+0CgkSB
vGu6qTqoGVxkEr2nZ4G16sGCk4Oj6i8MLfF5VVn+z9Dt6IHwEJA/MbQ6Jx+GDjo4OAmlOJxGHXc3
KyawaOjOd4Xevd0FIeuwg57zurQ7yAiWjOogvkoGvT8tOdfEQcYdifPgwTlSbCqI7A7SG2c6WrPB
p1UfFtedaL0UDRXUWTGYh8whZ0FeYi0Kz3aHZtFq0HKRM+eRlSMqxwhP7koazR16L2rjWlf2HC1f
urTlVGg02XQsmtD49F6vm+lD4kKnYCRteGKbZzzhtxY6nflXIlf62u89MujcyL5Lw6BaGZ2SfUWh
AxqvniM/nKTV2XVCONdEw5CP96COG9YbtTgZlYKgGRRnX0eytctK1cmKRh6GiHy31zojek0hUJcG
ZqV028sU8PwCs2ZAUyEFQ05BF2Rn8MCVq0KMOJdus8rFFBDjqs4x2OK1bBBTAMQF8gtgei/Y3kg0
9zbylzFaxqktouq5zXDT9jNsmLJ+YBcxDFr5jHZ1f7rY/71+CjzwpCI1sv9rnAk/6GL/h/q/jy+f
e7H/p+dKENr7c+OczHN8yvukIc4SwtR1H8P6vm58M3yZkRxbJbrtfJ/jaTs0KJuvFNSNTGfWfyga
rhQfPS9ccAhe94RYporfexf7+jWOmvCUFyhjDDC03uQwaW9zi0RZdmQsV1NSf2mT/l4rnBmPOZpD
ccjY0C3elGmRfE2rwlgpRak/AZ3yN31tJLfzrMeHZs6GUzy7bM/EfHGypvfhv87XBWVKzp3xQ/W6
n3Gn/nm+FtHwkx7gKyvBat10NqLfl/kOilJve6PUjmLSdoyLadXqb5POg4A8Bv1/Jp0Yzf9MOszg
/ZUfchci3Pz/7EOO3udbGa72zx+ynC8KUv/lQyZsQ9xt6q1PkJfA/FlEX0AsIoPEWnIbWGZzhCIf
JUY30+/7NI/XPgvot3bO8WZl6s88zb6lnVZ8gom025JKj1xojsK13mnBjoNGhDwg38ahMOafevpI
ID77EdSzsRo63Xxocwh9TU68Jw8X7U3fwH+dEa75rCfKjewTGB8nBQH1fNsqAbDucvQhB3e0ZVIx
ocJvk8MOSDyoBkdxmRQkYG+TMsWkrBLG4TwA9gtV6Cq3FOUnyj8FrL0DmoxwV/f2s+L55bbM+vrs
wGx+ilor2pMn0TxAlRCs58rJv0VWs02ipvilmMZtjZAVp+RSWauO4t0mfFgHhHahKNes+dZoIIDM
UpDLeTK/PSqCAsHU9G/xACH41PNZjH7k7pLJDDiGZdG5dId+68A9+/xxnpl4opyn1kT/M0/8mfEe
+d63eSYx2KbRqLfkPBW/QBj+Ps/c6PRDLOY5u9V0hkZ8a1WtuYohPPoEsWd07NQp21SO2X3KWsDW
GbpusDLSSlqmtuGw1hxka4zw9pq/fnwlW+2u+gW/QHEjGyFOOcJz4Nw3YiA9Y8OrOc9eMnoPkwE/
jxgvUuvstmr9z7JHxSHvKorHf5lKWnXRTg4opxI1QYMfLe0/6SGBPDkV2SqmYnkkwshGMZUwT1OW
a7/a2zMw0RLiqBU0ENGXKed7WRrTfIOEW3LfJMOvec6jLxmsLWu1ZEroHNZPc0rOoLDn9FNvA70e
jjByui+hh4qEsE+SONn3fdrupZndfAvasv9sqW56jGpyCaQV7J6nJoX/3QqhF/DyOd7Ien4O32rd
n+7BK6Y3QPFcyCl5mufrxqorC9xQuR/L2clZK53jri3yIC+zk+PI2cX+/DY7v5iWceIE9l2lLcK9
Hx892O4fUSVq1noMTfqc6j9GAtM/2O6RvwP7wsqHyDWDf/zX5JdPBvJ8X0hBtlcz+u9PY+Eamxjn
0G0UlBXQusS80otmOjlzUx6sTO9vDHSyt/IpRoAHVD6l6+YfVZ2W8imJaY8hCdsFnOVO9as08+Up
GRmwq6bvyRHSih++VtTrXrf0VyOb75OuZNFq0pMOQe+vxi6/GuSYvSgAe9dQwJt3etK2eyttEEsS
Lx1fi4Ydvo/yQY6DoJj+OqUjYgrWv4/TK/wRzViILr2PQ2SmfEhrUhvkOGI+0b/Mx7QD666ChXeZ
jxpl2TKfP4wzB0h5jypY994M1zAbipyQ8H/vxvfWf7dD+eL/wij/9Wn/1U7Mygon1to/zf7/exR2
n4SuJk6k4d3YuMmPfvByOJvN+s4m7+WY8jXY1bPlPA2B9YOtPiC6sD9WdRm92oKhiNeGcT0OEBZN
oFc2U1v3ryn6kNKU00qwgnmvf2qsNt3XijEfSaXU7yJfcGeL0aKHf39sXuo/Ai9s/vGxYTdbZMwr
FXT1vUJMBqIYO0Yws3G2WeR0x6DRreeazaSs1zTOl+Dp3Ct4zpsH122/V7HBziXLgjWHFPWmLaPi
FhCatRpV9mFwb3LMtH3e2DBwXsOop6xlQxYbZ1MfImhwc5984HLYyieYCcnmZCt/HhLyTWzVqPZQ
WY6vzEz2kzNT7Kk7OkVsPw9oHMh6m2S5DzPLp+H7LCbQZNDbonKl3iRK8zYz+SA5s76pjHuilPEW
jRJI01N1XvO7UF4RuM5XeUwSfzO6xm3iA6JVMviFzQghd5g2TECbVvvYxeG9rC+RMtpmHX90jtcj
oB5oBeHQ/hK4rMBwiNZ7aWYM1aoIguCzo+horYcR5M5iWH9EKVhF08L2hg68HXzWYU79ZR4ofrzN
Q46rqKRNjHVkLfNoY+VODlSVRF/lPMgmGV7cKFzLetddt5UFtQk0C+SFizjtwLZ5NuvpPEVK8GIp
ZxmJ1dCNIUcCYioZgQUlAzFGC546FdFcUiOvUM5xHwzS2O8Tq32Wnfy+YmMW+DCIy5jv34fWtbN8
YuAAbfptaHTmDk3qFJta0H9JDjB5OpV3SZA+K6jUHi/1FzMlz59rlEeXxku97C4aI1OLj4C/mgM8
89US2IN97gyVWH+3hPmG9EPJ/KskfQjvpcXB8Fc/6X14b5OeivfSez8EINO7GnC18Fy8P/IPXbUi
/zCBd8t/m5x85P+/fnlKhKn07OqguLzgtQFFl0Yh3w+Ftd4v+m9kcuMUcHwPfQQ/u5sqA8eEaFCy
7jyMRvUpbHV934VJeEAoyHye+/hOGuh6o0I9P+l3cmjTgXQzNOL0vw1t5mMPG4vgBzQC9CvqOTT3
gQ71PPSVBkHCub0eW0351CfKkV1g9WBEvfYED8g6klZkTt+4QRYJbF3w4nZpcdSmuSTRiDH8jkOX
HFK2Do6rL0PKVjEkaoLlg5OyfxBDyic5+q83CKVeBCuJzauKWlvDJmCeAz0lKJklrPECejfXxbVW
6sWnrG+TQxQozb7SqvllVLq9NEjd/mNPiB35VQlUX6CTjDnDj94lRnFcEnYUVWOXERcnmZ3jNSpC
TzooLdk6jNPwYHSfZduf7G21GQ561W76mT2lasQW0HfDXe6KiTRTWQfXIA6CxDTv5d2/28nWS185
HhK+04FYgY+HCBo9Bfzsuh/rTN3zL91CjTWu5a+1MXCeWq3ur5ccIJ0VJSzTaX9xU4+iDtjxtF8g
1pey7GLENX+w0nL2KSjPXUOu3Fq3au+2JgHtVt6ZMCaCYW7D46UBCliF+Atad+9msoMcJM2s5vcG
KzLfBpE9XD99mGqA4e1GEy4bApcKiK25PqmQ5j03dnCSHpApj4KtrI+gzD0stAJLlMnVPb7XIqaN
zkR+tJMWJiUIUGSVvHuvFxjot6eVaYi2rYjpygAu4RuyrXIFSIiI5yIOYW5DDyDQG2fC7Cmo+qbF
dmix3HbNJ682tV2BurevTHW3qdoKUKnqGsW5NPXHyUJTN8996tIS+chNPIyEYznFpbJyZid+ltby
Tl5ICH1sYQE6aHpHTphx8AHtkr+czt1KcTPtWpaVaVavxwh95BFp3qVB1slWeXFFPxgv2qNACvem
5q2V1G/3EjyMDp1+G2j9biGFU72BQ06ddntbgI+he9Vv08xeJ85xUrwro9bKI3JyeBKlpvJyOyQV
IE9VufKztjyCGwrOslVeCOu26O2RO97HUfKgIB7dm73+7AxW8mACDq8EC6Rsey8lNglf75bv/cCI
gJ3tWTc0vL2dXmWfQaknO2+Yi9Nke8W9pXigSQW7y7tFWTrxDgJ1JBtg+l0NmTbgbGinbG2OQb5d
yn4j1NFrI14bPkhkPN86surFfJZFTYAbZTFL/F96b781itKl7dITRpXvC8uuU32TH0LtTijBFEDc
3j+63J8/fkw4taPrpni6fHpoORUrL9XNq9Y2CeApqXFYMigKbQ8RR/XU+6N6o4xsj2TGRaHjrhhw
4MG4LhItMIPhmz9nh1yI5RPArrTh4+VSJ4JFQss8iU45qbJ/smsnKw83ssURY3We059Cw1kpM9Ql
oeACYTUvSSmE2l6UMuFh9QX1BxopCio3dra/NJiaX1yXXXuSFq6KQpyVB+bu8sUJVP8O5P18UAsP
d/al4fIRXUxQDdiFVurtxpHvSCEyiscg+Ql0SL+PlS4/T+Q+/Kn+7/azkb/ZV9NsrRRPy8j7tlVP
uZWLQ1skwN61ud3IdcGvDONmmLwnU+AoJZGdvFT1pKy7qi9QF4HcTl7aqm5uva792CDrZOulQZsq
95gpacmrPXbPIKP9dYxI3XdIMBS30ICl+eXGIap9/s2AzXFloUnVOIV6SkV+VJAU127b4ETTIN6u
JgcF4lkrdq5IzKpNMsxsLf6cui4M3jX0B21ArqzsaVVhuoUn4NkskwkOASQ+cMsgT6V19g/8Yms/
N6evXVRa64gzDuRTRnbSzNLdXWwDQbyDx3iNL6C/66IsREJ7Do8TTNJr+SuSRaTFSJARvzhZnBPc
jpeibL0Y/3vfLhhui9I+KEH9FLcmsfEagqCaXyFuccQSvdq/D2pr3Ed2BxivdPqbtG4msA4WfgM6
STLUS6ckjXElBm+diA1v3n7Wie8cFzLlwR4PQTNrZwXagnD9XiyHqb63RORVVBGz0c62AStKWkV7
F6acByAQ8H26tcl3s7Y+5bnNKU6mN072hsRl9XXO636L6Gh2Zbjs+S4W4Yy8prAAy7pdZsS2z96V
AiONZuGq84UvDXnR6zjHYy+Xg84cmo1ddNFJLhau+2aGkHh2guBy29oIEM6K3XwNG2BB4g892OiP
eRB+PYUxDnujQk2wtElW47f8Zotj7YOtwi7rhNpSXgVwP/UHouvE9N00GzddmJrrBShhi3JZByZa
pJG2rTTL3ZhtHz6qk/+sCcZwksTIaA2K5LoGiUkOjPvcCLIx+Cf8tYJQ71I/YX+p/7t9KsjGfrO/
jKP5FbJd+QFiSRNwqe7tSFyJruHxQpoCtzbMK6V9E7d5tm1LspQqhSWM86/yqk1ozseD9csd7tHm
ykN0Orpj2RvTN1VRkVCK+uJTq6IWLMeOOs/b4VqLl7EJtuZs4RSLCH6bbWsxNqqECjkvtvIamQ4g
ZWTPTddxti5s0HBGI1ohcSfmlMJnnQ9PgTIMN76KzKeszys939pziJngVhRmI9/sp0iY5VWL7InA
/0gzb+DXIXuNrMYXMzmaNDO0Kt/ONTLyOB4hRnLH6r5R4gpEkTp+TSCMl6CTLjLvyJlVPwdNUyJ1
OoW3MQGnI3lQ/t7psuo+L4u3TuwAlk566N6BWU53deTY21JwHmUTTEedIEOKZtu+IrAga2SbrIa9
aGzI5tHJdbv0kMboPcmatrXBQoUpGreoe/kTKgSZBPRXE0DNEsqcpejQKos5GZb3jcgDEB3GNk2h
ayh2UQSPEz8hcyNPi7JokkSykcc+WdR072NRtsoDo2wlh9LchLOJarjiA2UXxEvxoH2rcVseQtsD
dSWKdkV4N5wyBz9/AnGQCIWrZsT2CZfikoowJg34wDZlE/RXJoKs6vv8QQbFlQryOj2zccUY2TOa
t/HD0IXxbVLUzQpQd/WqdLCuIYvgEWOO+xcXNRtZ33KKA4nko1sszN67t1Hz1l3pBzJKIHnYRBHs
70QGlI0yJQpC0UZ1jvLsdNkoB25bnWc9OS1IR2mBhBlk6GybJSBSVgkL2UleTCOsZSdZ6njJggvO
jXOp6Ld2FtoPbeHFt/kIz6Cp9spnACkmf+DROMaDp3w2+juv7KwXdtjFFfKYzlpaDTBNreKUKeaN
Aqloq+xkPUGc4GCQQbeTvcc5fImzBrdvnJV3npr9ktUTQklbkqNc8uB4pDkLnfW0+WREvEPVAWyi
aantFXsye+0kUb4eHcO+tnBEPZlVf8ARXL36TZDsI8sP9gFQw1dXT48a+oZPGj/Ma3A2KPCIetnd
n0Jn6U6yOquNau1McqHQqVP7ElU1qcNQ9IhLisML2xDnhLzvG9GpPMs0qvZQ6M2PICmbu0KFX17e
jfr0djeLuzD06zt5d7GDK7Vdl6TRt0dFw1nmK0lxk2Xtt5AP5oCqAmzv4rLUzxZ3PlIInrpn51dc
AbGy70rQkyst7eeviYem/FD6wYMPVuUqn1sSekVD10NSUOusEYBn9moVhByq8+LFsbK9NOB1kmxw
gvXXmRgSboGPQwZxMt/kns77RMl3ht0YD04eZKR/58WXwgC7TVo2Eq/1S04S9M+57n+4ZO+/eHAT
biJCWXdJ42r7ilTKk1uj/CzHcQ3TeIgiN13GCWE77Kxx2NSjpex9wYroI/8A766O11AQIsq63Oj7
Az4MTl6iTpF0h3p+XUSacYtqM8C/cpiDNWfueq8mo3YNyBvfp9d+lfB4eYlMUisADyMhJlhsFTsl
V62qv0pMvayyHQAPv1n8fQynbPoVWn7ukY0kEVPzpQgQtsoVzz23jj69aAcJFZ4bRTvrkBuSSSrg
xoYx72zyQna/9TG0zt16QamvEzustik8KWLq0U3oR+mGjO7560QoMAiz+MdkQvLX67FxP0ZFfKwL
s99rSVg85W5LSp8wGZSUDYI1f859p/x9NK3suxc8QdCFHmwnix6DUjEfDS2s167dOwcTMs/HKk6d
o25Ezgq1P+tRXrCPHSjKZSGpvWp9bIDk2V8S14alLK+gW5IEwDI91xjnt0qvz/p1inLhQfLK+uWM
hq1rLLoyekjGhCiZJH3cZqCj1bEh7dhHO0p3m47zv6EBoIF2ayc3c4OAzGmkfazVokJfSuzt9HzN
B0jQkyi78MWNwc3gVt/lflU1kNucKMF+oT/rovT3NnFMDJIe/sdOe3ZJXboCkTlu5IZmdsqbqlO7
p3yeoiu/Bd0dtuHzOM/RlXx/e/4mtWoyXuvIvbIbrV0vr/WwtdfSKm/86pNr+rb9heS81dAk3i3s
ajE0OCKRF8i8G5TuKySpzdZWqvoqrtCWqpQAhmORyPvfLPS5jO+quag3VtLzOp+DeONUes8aSVHW
yYuZRrzAf7+9mLe65lx1nGtmd14pVWBeLSzJophP+YQMr0jqilaok+ZfjN4bIQVBHFGe9KxfWmDW
t17jpzupGOFa6wpa6Ockb74XKAtAK9Q4ZMeKLA611YPtRKrFVhblZdKTszYZ6lnmfiAJPl4Dc3yS
bbJKdqrtQt+qSfEJ9V8C+wIpS4ZMc9sHbbtRUwWFS1Fs61HfawE46ZTsy2uZ7uDY3rq2HO0k8x5k
qoa8y30I9VbSTpYnxWWP3PwKrDG/LQpwu/OEFoO8Q4/27S6AmGqpu9wVMNV8rAvSL71faicHHHQz
kd8il/UAKWyDqPdbHXwkaOZcFvzI6hdjufwPpZXCedYVq4WvoKh7nUT3CpTahD7cKSbCtZTRqgT/
LMtW1bmrIg/Nq9kA7iAWOnLyvJvR7ZfkIVmVVs7EL8fz9+zAsMhU/yboOtgpsZcX11Gmta1oWAhC
8PcxZKOsuowh66SFGKNftGjenzCrzs98dNE09SeId8Ly7dLXJbkxaYTsmmionbDpNpfmxFmX4+xe
/9ZLGsg6JVHyTRHriNNG9UPUJP1jPA79I5y9hzmoxltZij3NAXxVNltpwbmzRVoDDb13eyCK6F2F
8DPLDnZVNieTDHXIMxRUT5EMXYaTPRIn3sSKAWWulTfPs5fj1JjU5jkY47e7UdTNorWomnb9j3b/
3vofRgmGYAb7Mg+nDuGXgYyQNC6SYz7m1VZmeaiO/dpGYXs/moF5O5lRBhUPOSJQrPabws+bk6MN
5edwupbVl97OhAhPbWQQI1vayu4MQrRxabw0eIyswPyEbPl4g8xouoLNwHjJzSbbZ36S7aQV28C3
TsZg2qe285SWIGdlrtleaS9hyYYCHR4LntRTrSneehLU6urMGceYYQmvalN90cdTO5v4b/SxPGkx
aoC8ncKrNkzLOzOEQykarex7lFaI0Vrtq7QA6tPsdEO9la7TCV5eYrpIEsqivBj5wYis6kFSOQDK
dLfqMG2LGUHFm3wkxUONteamKayt3BnLTbT+V9WSASeLgF23xBpvhNjmdT8GnbJqEl4IcHjeLEXb
g8DJjcfwaCHjc2fltXNXGJqJZGGdbrNBpygu+mD1hwCCHdAdFKUdIGxYhUEWpp5iCNilt4wsLRAp
Ga86o3memuZunDu0ggS/ewWlJPppg70dBBk8XOrO2auShff9/zD2XUuS4ly3T0QEwgi4Jb0tl2Vv
iHYjvEeYpz9Lm5rM7pr+/jg3BHJkViUIae9lqIfTVnN/koc3YErpJwlIEWOqZUomAeHDuodhqTVo
SypSQwNPhTuoBlENHQrI9OwgmP58U/koOUeAkMqiQdC0TfJ+/RtVrub6Ky/EoINeB4TXKuhqG1Lf
tb0hvzmjE78Xb620agBg6LN1cKxir7nIbIybHP/+u7LNf9puwx8qGDueYO8sF0YE6+g3N0DUA6yr
2BdTnX6U1zN3kKjjQEUOSNOeogcifOisD2EfPRknjwX1KeI8Aw3ICb7/p1039fpUuwgu/L0dIk2v
UIBHYi6EqbynFxAbw69jYDe3iN2s3s4/BdNbMJrgIElFOlwHeH3fb2HyypehcBdZ2cSIxiTlCh6E
8qDh3r+zCuxk6Itfe/ASAd4AW6+0q2fuUqVsOIixBHRYuEyRp1nN1KbOjBmc1z/76VxLwItLYSpM
70J6DXZO5e2NpFhQiQ4zlZFepg0yoz4eoX9sp2zvoRNTAgSE4JARwRgFVkTNmRpAcC58igLlkO2Z
Gwqk7u8Tk8Nzy2m8F2g0Qv0Rvpo0qkf+4bfLfRkFNCTUQP7yObcvQCNC5n1+Afoc+gKxNe0VtzhZ
T0jGvw66HJEscoMaRuVdd5JIQ2oFe/dc3YEiVALlLmU7p1l/rTb6XRhw/b0EVnIF+w3PDP0oxzqp
wkO/DQpsYbUS9JCG9RF+pkr89Nx1H2T8pzBz5ltD0z56pfHZNY8GiMPrw8eYFO7KzXl+jAaoY5qe
JdZMVOyC/UPhy8G1fkFjSBGOetBTYJdsBZdejZFmXBzbJAyPnZHGK1O7NKJwdbDTmmA9QTII0Ppe
O0X4pcHBxtntkMIo3irME5zQkLdJEf7Dai9OkDjTvXH912HNBOnwoqx9ut44ttrKSlPI05DCkjqQ
9BL0NLBchL07ZJLLYa6jLlo/uZtJ897pVhItn47MpzuMKnKk07Agu1JUqYV6NX4fNfayxO5DqKVf
pA7Yzj83VaztYGIGLUTXFYYPVTNoiaTGeKwyHemRygOnPujd1dQwrFodab46MWLhetxEd7DvjV9K
85fBK+v1NigVQX6fZDHUKwKY+kE895F2R3VU6IuwTust7YXKYGz3YwvelzX1iOFfO3ejjHfMbvRl
4L24rV3/1MwWUxK0Fp6SBHvBzsuzQzRlyUnoLV5ixhi/IDb8iwLgRjyPkY6OMQ1CoqJkNkRJs2GM
logazRZfRQo0Dqh0r3ZgOVuILkTzfVsHn/UBsIPb8lqv+iMO47yaqv+f9bfrUL1Rg2EYWdEDsz0L
kZe4gvpvDIWRPLfnIs3NYw8dRGql4q117vz/OzaQuPKXztdiq1olloq2a1dQifaiDa3TGOSgT4Pj
PIIV9bnyg17/r8KDE/HcwXNyeNoZcK9Xy8J5weecICMyzKvFSaY1CAZJvKE2umAYi7kn7xuAsQIT
+P6u030Wwx25nX6EiR38gsHdDxCOq5e+QIS4S9PyBG5+eAigVrOGO3b99McYemjVmMnxqpdOjbEj
WZ4QMQkP2CSYa8xt1RO7fo4ezczCPz/HLOH+EvY2sNl5B4p/wqtjHVvPt21UBerq0m0q/tvWSlTa
QXLmzFurPwfRdcaRu0s2YeVwu1CsQbZeDaKq/3OQE4ffADVvzjozzc3EQY9ELN5+YbjNl4wLADOK
yn7hLtYb5iSnIxXjoDrmLR8fSq1NXrpyTWNyGXb3cSYfqY8puX6YGsQ9qZGuD2NrUAv+vH4E3gRE
Z2mj7bXGQtRhvRZIZ1xCEXc+XNa0n5nY0a+QYt5FQkUfgYdXDtNmYx6DKB8PNCiMYIFDgwCfzddG
ZqafjH8saZ2NVgevt0WPp8TPZnmArpfdHkaS9wDZGp6d/eI1ImlF6GYXbAuLdR0OxgG27dORp56+
ssOwfW5T/JqUI/t3EDOmxheFiC/sAEixtqCXkDthI+H2yRMUbCMFeP6sT93uGaj4z3rqT75/qn8O
COJe4GGgtSDEms4GyHRnWvhB6qyGcBuisdQ4iFjC/5w9UyNVcZacNcdCZrvKMl9LQ21hQpAIRm7J
hez/vrgBXhtDw0sQJYFJW5hDPUPy5onnKexgg6A74nUvDnk+pBued+ODaZqwbQ0q6z1Jh7u+EsE/
Omc+w0btpxyS0p9G/JM60INXcdyE56z09B0CaNUWdt72HfJakIU0i/E1tp2PTg2/DE3v/jPF9bcs
s+RrFEflUnNq824KEgRVzWnaTV0Zn43JjVcQFZHPLsCTfhMb3c8W8yx9hwarXbhlsHeEffpFlJf9
g1nDUgk4Vm1vu11/rIs0XkM8Tz45Aq7JNoO3txW2m7DuvX9qYWyChGvfEIJ3cLtn7ZPDg3j+D4B8
HB6Qmfn9P1CF9vwfoOES7FD6D7gV1lRM/Qc0ZIJWUWWEZ2Cb2G7yjGrbp817yXrjyME2Rcwc7Ld5
b+L+rWy2Hl+6PCyQPpvKixguED+Cf/zvJwA6ZrFfWEhYqxM0iSTpHnLaGDXAPK77MFq7pHDbGXxR
4Pk4lUhM3oHKgc2BErBVdr+Qi7GenXJqt17Jkg0E6aCBg5HUAbk9jGy6+DB1IOPlcnqe8jcAJ7UX
YY/xnR3x71Rqtc7ZSfymCyqmQcxXrhvlCmQJOFzpQkEZqs8HKpahdSo8p3ugCxbszTZ7DZA9JDDU
BS0QVO5i3rrmqplACYEzwlZ4ULDT9cjY5Q1LQYjy+L5Pk2jHOvg1BFYcbgu8zU+NDnF0qxmMM1zD
03UzpAkse7p6FctWf2CVnKC5kGVPcMJbFUnwoy0ngVQpDk1ZHqquHs7aWLULXo945BLGD7wL+KEH
yy9cAgKN1eVob11VRw14VbW+6zF2CCxs7TvXcnfczZwLn0q4BIP41Tg7PEL8kAzI1cEEAjgnXkUH
hn+ljg3WXT9J9ozLv7K2MUESjhjMvIx3RxYdyBRoCwPtW4skQY+wybZ2Yvwrx7jAvVZU2S6pc+0+
bjv4onTJBjI+2bZo2D4GK+nAQBvwHQ5ukldzWMsE2q/JjP4x62SAfaX0ztgU6KYP1DHmcguZx9DK
7fuwHJCmbFgG7I08IbMUrKPRBhwJCft9YYe/H6ax+k9xUHVCi/QM88H1dB6YZEhb3a6RBFj+QVQX
YJcRXim5c+92CBW0HMa5AX+3auvNkJ32EJlRcW4iLKcgSc3fsVwH+HGyx1NfIjHRCXHp6p6/w+sQ
WuxuixsRDsivAuLF1B/yqvom8SzQFlW3vJGrXobFywARlH0YSogXFwgE8nT8kYkhXyHeIpY36BtJ
XCAc/dkAlRtQm9p4DYQN4KjYId7TYUxyQHc65xuMr93drb4am3x36wt3bngMAEi9oC7AcXyTA+L7
XldA6udL59tV1IWp35D1687JRshfC2/D62l8H+MD7bFC7PCheoHqLhNvkLqu7xqLlxBOMKcjcO1B
+QYBL9O3zTreQ/GsXkXAxqwI0tZhJfAIIugt7kIdJq1jK7jd+TmzkI2PWbroAflcQXIUu3WSVbod
VOwTlNSyWEnHO4mxZnuXhM6yqZGbwIK9aU8uSV/L+D/iiS2Ay4RePeUBYF2A5GEI9SemcGS4fQGl
VEVqhaBWM3cmzAvj5XEk48ZUuvuoCttXxxlBgpqyH27bQ+cZgqoPQFjbOwMI1/W1h1b2xgJ02H5H
jqsu/66DSwunMbDhu4Tla50DNRJaevhEdWEDz+PIN5psAXpufaDQNYResYspk/5AdZ3WD0vsVeQm
9y3e9R8ta9qN1sF5qxfwGX/lqtLiU7sxquazElqbg/jsWk38s/b9y/jA0u0jpPYkYFKnQE/zN6C0
2n0U8w4eM3r53kMw1J9yDrZaVnYPXoYgm8pX14lbrTwex7tJFTE6R0ZgHs24jtFYDsO3T4JfZnBo
/WRKzIDbzSMdKqeEiGbbwN/jWqdbj3mmlQ+dEsn8MsjCBhMyXQI0qSixzlmfL0D6cY5ITlpnqsKr
2TxPoYEHMdT7BfAPQE9TJfVJi2JhANoAfENqLm3dgr0gIE6+jR9yR3eoMM3yxN0eojjIcVHVrUea
570fJ1iJgoeYLMMm6E9dU0BHOE2TJQmK0EFkSKUWBeZNp5PTuq60CWIBEaQ4kZhl8DmFdzJTB+xf
ID8C47R1D2BKHTB+hMADBGimHpCPYoLY7BW8B2vEZD1osCFNyOVLehMUsCIXLoMBVPP7rF17tdPs
Gobfea4z2qJHFOiPZl56wSGCH96icwKghQgTZOXZAH6/258sS95PthHtuKqi+qbVxpVOibXPAEff
ZfpStoB84h6e6iMdcp40h8p4xeKsPgKTCNUaOkUEtwIPA5rGVS2ZD545O+lYsTxz3iwpTRbaUu6Q
U0Q8VGFjbt1khG2DGVQO3tdD+cFNC/mZG9B2BO5WGUfkC0uCeoR9MHC4BLf1WtsCt3/iiMYMlpmt
AbfOF1xoxXqQGlRWb2Uo+sBeLfDaz3bKJFWJ9aYLbu3DoXePtdYeKenYqaQj9o/uETuVY8c4MGbC
zuYiZSSpGw1SPWZQ2vUaNJy64SvocN9ulJq5aS1KqYfztzdkJfn6N8iwarbrAM0KWlxYIBFlcJle
O5nW7g0tWN3wlwT8JWDmrc7tIV/TxmJGcvIGmYgltVJnT11Ex0W+jHKC/N0aWLutoCxwRqIJbrCJ
Cw1dlGCjAAqpOoOdYHGOrFUamOY9/eERll2rXGvNJRU9Ezvqshqc79CaEvupgWRN4kbbosDmB49H
7GwGs2iO42lOfXmFfmnKMd3NxRn1wGNzOwLzYmkhHNNlEvrz7T9jXHv7e5DEfDfXYRYpdx20PkCl
AOY1UWaKXhBba0K/AuP8Pbc4bMNVIx3oojRAkxPeklQJnZrvvfLHq3vocp61puVAchcDouF2hM2x
nuibv5aBWI6XTJvwiOvJeLQsTWJPCEFt2tkJqBqX7q+gxuI7qUPrIsMMvqsakhyNJjLYrk7eCnsP
B+RTjKHYD8DPTTIsLNA5IU0JrIMH73P4T2b3ofKIvEEidFCFuYzFkQASEEZAV9hJQDJKwkuDgBTq
MHZwAlTDJZ40JLLFGCM5m0TiICGCDX4CAso9sFE7B75Pmyhtgqes65TpksF/tjxaZOAUf894rM99
9QHyJc7AIK7tQKAqSuDcQQoutpJ+J7WXCq+OuUEwBpNkJDdqF/sn6KWPF+h4nWhjy/t8WsLYQtu3
g/zZ16aEETjEfWjuoilrHKvgQMUOThsyqDMAqzGV3er/1vdWZzimtY5Z8N2GvovRV/nhBtv/DcY/
n6o+5TjlB0LrGxLOlu6oyZU5DMk5sLH0oVxXCGjUeoxMiLep1BdMyAbfrtvuxPF6erWRu0dG/PXL
oMp7SVMbUqBTuRVTr/3+sr/W/SYHda2LVYzzluiOteq38VSfgFTrf/6qOnQedBHoH473FAK2+R3L
N2sJAPh0AMI1ewDrCUi+Fg3mkHyrBrd7MmsXy0V4LqyAw2Uf+vBE7Z1VFcuilc9tbAF84nXsYCYW
O9DZ7fA/63pk6is/gmsWXKZ1C+Ilfwxu7KDfZyb3CQctsJtapV6IaUVhpgfkok/RkD9SiQ6GHT1k
cJeZYdRf+luiCmDDkj8Sxvr/7E8fR9dX/afWiiCaYhwsqYxjAb/ZmLpbgmYFTSBYUkFeAaSEUnmp
RaP+YiFQ8GpkIIt5TZieHScp95NXgEWiBulhEPgWyR8YbEF29GqQ2QP6N5jGfwZlLhRyaBB9Uv/v
INsrLwHsIITtIEMqukXdxs0jpqUMqu6VdxzAnN1ZvS633ZRaZ56CeYkg4Hgpy84AipJ13/gYHova
4/CvMx5CXjX/6CWHrvW/VzQy2TwmERTVmTV5xzau26UZeXBHgzGS00HPtoddIciSKDZ9kh3y3kCG
pygR4K6kuwi1qXigzhyQx+WoOmcMnq1jVtv42fHuqDe84IfWKIsnZ9DGu8bFUlcodGxvuhwBPBlu
obONF//oHTAJ5nO3GJtZv1ULgr90o6sllj5iO49uNFyU22QMArzyw7g8VeS/NArNr2TX3hnQIIVi
KYpxbrd3ti5r+A509X1l/dO+eHjt/lMVoAjXnv3SQQV96Zadd85aN9rFemoDx2WWd7rG22Vswc7W
gasjvDNhFHZJdN79ExjOb2PDpj2KKnVONdBbAL9APy8om28yNNgvIbBRpR9kLLBt0PL4u2kUg9+G
bvIsap1jwQNMt0zdZMsRvEREwpDHUMvl2rWg1/DnJSEMwH5NSqs/g+OYCRW9DY8kVklda+lHOjTq
rLWDRYqN7l6znBEyG1HE5lZQ+pfGVOEWlhJ2jcsh1z5yKXZjEK+sYAQmWzJlsenAb7nUiiM2YfaL
q+VnLPSzBziMDi/Rs6f6iDTn91VS3NOIOGPws4SArU8jKjhdbXog+FfUymKIV4KtWGyplRmB4Zc2
A3JBXclMEaMUAzCFngGvn4rdedhewdFgiL5XnnYPD/rsuc9CG3TWgq9dzTberK5fUgeZs3A5NJZ3
TNXICNpDvh7p4Xcosj+EnYQaY+PF+7CyrS/DpR1F37VYC5fB1P11OH3wbWSXa+xFBZOA/f/zdeyB
weQjDR1tZzhiNUzWJh9hy+CC/R1AmNWp7vPv9GJOEqMIfBoh7X7dGI23uq1Q7DQDrNae5vXKrb43
otFHLFVsibIT61i7TzAPycuw3UN78J3WBvS16FMMJ9rYdYjt3XUxkI9FtARACF5/V2ilPlnwSkDI
k7pRvTFBaRXingG0uowF10tsvEJHu8/rTDxA6fStcISzL1WJ6jvHDBcDd8cNFekQN1iGuNGkLW91
iSX1DdgPYkFXooY80lwglxAIvH4CJJz4GZTCBVXRx1B/Brs3luh//TK3Dyk95/PLYAv78bkjkLw0
sJuHBTFAe/AbptPbYVJOwwE4N5tED16YKlEj1d+63eo8Jn91vLcBUQ34qbPugRqyzq46pE5gzgdM
VtoiRD56SXWdGWggCKoBmXygqqbK02UJivJGmma0w/s5XMWeN75FHhh+YZKlZwt6mDDjcOf6W7fM
A2Mr0nu+h8+3XPMuzHamaIdLZg8XitRqQQHv9dHK7p0u6o5IEGPvpyK1IkrB4m/adxppqZFBj1Fh
clek/QNeXpjkbEAEYvnLjfTYh1uf9oy8iLb0rBb7WBVLNwAd2lrS1SDk10DTtCnTt46zF2hy0miE
O7pfXI12WfsNMdWizpeJdIq7kuv2vnFwM3t9nl8KVD661UcZG7xZAJf6oxgn55gkTnapszZZjW7d
r6kI5qS9Z4hv+q3ZoZWBt5EwA9EP4dYr2xwMeKzmvbfkIod/cxCtbVApNaxqkfNkVb2bED3F5Kd6
ixipImSfbWggWYN1zLDozpWMWzGAgZmnbgQz0Sg8UR08A1qxubUAfATewORCJllP3Ye6dx4JxCRt
IKH0yB3XBHGKtPo9nDTnXoQc0zh6xcy9QB7B+Shcj0fw8xkke4pjJC4w30JJdrjI0kFk1uD4/UdS
jJvPy0heDMTAt00oxSkpwYZpHc5WEcym5sCCVjbD3mRQs3FHgAop2ECtc4Nt76lEh7kLNXhYIhoR
pCEVG+Q3xsdfy3o5VtDiGF+o9XbQVXAhbIZwha8MEKszRHtk199S8gCnOsxqkOxq83E1KavxRPTI
zcMLEroutXmkOuo3VeU8lqlu0xiHCx3i9RvB7GoLKUcbWlFgj8yHKqx/qyNGiaMNFZLzuY3/AFwj
wkxga0peC6YmCoWyLtZE+7Oqvrdh/Zt+VrJGIkow4V3qd9BaWyVkNT5PFzlNGl+nDpod0kAsh9Zz
dnP/Ckq3B6gptstxFHzpBMN0L7DGnioWPRuNWV08a5MOddEvkKACZ3jyHnCHhM9hk74wI+vOVMIi
BEiMNqwPVKwdcIaBu2ZbKuYuWFut7GDsxIroOYXF4Saws34pVLG3pmo/WhoUstSF3bwvoDDQ/6Kv
4EzOeG852o7aoBRVqy8U0xeqYph85Uqw0QiNyxwFrUqstUw48G4qz44f54MGUKgn5ZlKEENBBiYp
DlRypjR5hD5Tu4mgere4DUp67Mz/14W0RTp2YMaGhfequysKEUH6NjzEsXAWRKtydKOBvxz35l5A
wsZOvZnBhUXUaruiSpDu7632+OWsgBXFf+oM1u5KCypfesOctajz8uzk7ueZdz2j1qkP3+oYypUE
JBd91/iZbtdHChibHPQoPMGwF1LRZWoNVZGiy9TaWW61nHNQxci3BIMxvUYcUmtYQaEQ0W+qI+AM
nQHCJA6Q410aoWPdUeS+iwbgMZErWDpdhcz1EKgQf2njhQOf2PaaOpCRpi9zUPFWNpEfwdHZ2jyH
C6OKZFGQBlD9Yhvo9e91RdImGy++IKlZwdwL1D34wsPXXfOetEx2B1vVIykyHr0iNYEVgxO0MEcA
3BHFHIexwPJxYI8MltHIU0Fm+dqDD1Bu04Cr/z97QUTUWzuMFzst7cZtzGNvEdWj2Gpa83H7x9B/
54YouvbA45KsYRj3TfBJBxXE8V61tNd9KyyD1zDDWa7qvrTe+iEeuwQMID0yxRVoneyhBbfjzs51
89nmEcReeuuOJECFk3xpCxl+o7+Mu/as26Q+S9v9uNbQda+fch37l0+5fuafn8Ja8MdM5Fc3woMC
pwf9z29xPy6k8o/ApJsiMe2ll6FW0sFQ59nnUzfcUV9jGPi3zhgABfI97PF/GvH4n+59Y392/9ul
kZQCidUuIdhQQ426nbrZtNkLpnWidf0LNyZjl0lIEZLuppuwuZ76h13brdyUDc8jxM4jgORsF4IB
QeE6Ptb006PDLMgGNbLfh5AAPVUGBDw4L5JX19XfZgMYDMpccLJpEKvcCZCRg3ArmBH8y6tEZLw/
63jH+eT7BiPlf1maauPZR8WGtS7044me0HaNs6AIVuKGb07vsB0FtegAKMlwDgxj3QBBdaDFN63K
IY3mbFw5gHhyDS9SKw/bO+pL9ZCaaFeZl8klnAkLaJNzb3l7GINr3S1WTI8v9bNjLdmamjFAwQRB
29wJ4qM5JelRghW9QsybX8oK7BIKHT5yRN9/2S7Q6fC5sC+GGtK0LD4mUZceIQku/KwF2kdPKndc
NFU3fLrV5XxlSgiJ9LV3j7k7haTo1Y6BzrqegTeOVojqD6fWhsUH5KxeAQS810vT+6FOXHfK3uHI
s6jAt0R2wxwXk8pj3g4gDS6LJGGnW9XgdMV6VH2RMkWINoE725jE9ZI0or06Tk51Fy/pd6Aq0Wf9
qUbwPMcfuszDytkQPbQHXG0uVkp4iFobPXI2VKTWW3HSwBdj6Y9YT6YPgKgbPwC7537KEVLBMpn7
RQVDeSiF/L2hCDDne8CAntosrGYgjc5FuGMpMLME5xUDL58gxnMD+KYx83x4G7EdQYKpvyzZ6Ovt
IICrV3ZQJfBJx8poV7RCQdQsXfWpZ28Lz7uIsHS/6539lxPLdJNdCX3rBeIb7X0ty2UyDGphkyv3
VDPS1pR4BFilvW/RConAbtH1baGMgjHfYeVQhtkzvdA4EixOnj7/21KP+q1ALfSik6DsqZa44B9G
3hV7SmByuN+sDOglLag4H3S9Wc/JJPixgwaSRguhAxkyNpG1Ba0onWGLWNUsYFHgrnnrTbO+Qy6d
aq2bSKETFL+q1UOIrRamj3oNA93ppZ4SfcdKLleyjMYPr4KeiTPBmJ0zyAG1/JWLMbgYcuIbx/CK
LatlfknS7juPo/zHtQNcpSBC4DlY/y1h95oc+0691+m0MnUQqxB+PFLxVmeCHHnAgJH61mmc7oqe
X2BeDKr0wOonHebeMEEQA3ZmsrhvMvBBBOQKIYgDgqlCBN/6MulA8yWL3pGZx05A9D8qrym2X3Iv
lIWRbPwhofSLZW4ZLrCOBc9BpWhufVWPRg2/1du1e0hbs9pTDud6fbogDaSuCWa4z/x3YsTrHlS+
H4mIH2Dua/5oRfpwrfnvCQBuchVCYWU3gAS8yMXQ3Vtw9Np5nj1uQo0lT8CxgSqoZCkc+Q255ujH
reuQg8GXuboHoFkAZmuHd+Z1VaMBdbKacsPF5IAp5dYgOs8fe6s+T4Ghb50QkkhjHg4AgJiIjkyG
s4dO3PqGK6DGXvUYpanvPiPncRppEOD/FYrWPdNKiz4Gklr9CnAjJHqLXCuuPSrDa08za2Re1n0m
SYH/YOAaGeam70YBSmttP0nPqR683oJKOciWVMXTrvJLcHUOpepBAwBUE8vciQIV60UKijWTWJtp
2eClDSmlOEmzxZRG9TpSRdinW/sY9hRgQnRmVZ+TyXm1jAw226kOrxrevsPRdVhOXmyfTETiDmMK
pLju9NWL6prVYvo2E5AT14IWmEIp2EiQb4tJpAsq0sFt7LMBcZ4TzR/Am8FjvPtJoVQ6lB0M3t3S
9sDmLeJjBLLUKkt0n7ZilWL4D1U73qmqAOgh+JtItqaZhY8mglaheKBJxwFgEVgp7f7axl32W6nB
63cFvhMguSrX3MdJBaWA/u2Wi6Z6Kg5wCGjnflS+dq7sJNik3H2Scb2huD500++yMhYg64sUqgNN
dWczmGL3kCPc2i6+HQsRg4/Bo/hW6+2G4vqWldyVLBaXoDOXdGcFfAL9RMwFurm+3HCDVianKV1i
9W92L9Ay9g5z6l1l3CntTkU6lMz04z4M5h5gMO60vtE2ddE0D2Gmt9h16SuaDgMRYiVuTFDfV2v7
qoFdajZYw6cyijNUCrTU/1G2OaT5RqaUUlqnmfmTNEu7eXLCUgHKwSrnJCKkTn1TS+e6uQg8RbDA
bNyY/B76mHBkJZxRnQHro4MNsb09m3EKZ/WGWc+3h8lkTggpRKSoHBwB5vdrsJ0T3xPGXIROMoqo
n09k+nkypL4bQWRvhAc73lO5u9Md21tlQ6F/hNAZUDHcsoRCAejv+oH3Q/rAS+BvKbg7psEHDDb6
JwcuP/NALeOTGggLwPtWN6VfpVxs6AaHjFB1zz25jOHAU0CgyoTssmqthgQqXXYKaJxEWruL2j3x
9+ZJYLQbAdlmyGgNnv3mgcxyJoktvXbfNFUKpoHvxmks/a4Pug3kLZBGuUKBAmta65mt39EjRz0c
Ad2oto56uK0ZJpIqca94jjf1Kkrfw+5gD2c/uaP8vnGTaYoqfZ/LMdwB+VAfRTZEGzNJvrEYML8l
1ZW127U+neqYPo9Bij66kX0D5rnyP+czXqTycNt9FlHtILWB181t/oXeTHEWSufjOlfX0KffmEFs
+hLbFAj+1pN/Q+oQKIeKEe7x0ubmnqoIsUP1cCgM1poGdhQ1wGeg3QPidPif7+EA66NeHKGZDYoz
vZ7pbT2X6dRpegl4HWhfjsMOdoWY58IbdHFSRYeKVh2I05jrfy8iBu7hp4h+ZJMGgBXhyCoTUUNV
pDlLhKE9F+cowbVIrfW185exlVFDfCmwzQ3hoWJRf5gGgzEiB2KqaQSkm5GawZYJnlLgM2TrbOhG
qE+hleBSuizmASVsiHIBX78Ek9oOtEl3he368FF52VKTiXydjCTGhRBJJs62qg+Qx35lqv7P/lRf
WE28E1mKcIxljnSdNKqyTUd8TseU32i6us1ehpMvoqY254nrVj+AmYLY+7C/Be6srIn9qdSCHdXR
22LKy9jXuRHsJiXI0kEP7z50F7fqWUSGykwNHbsQP+OXS6VauglkP+zpAcFXVU7uyUNdmgjgUh0d
JHy4Vp0zbQYXfMUvImGOaJKtMNPCzztR373WijLU2+k7t530vkLC5ALOzpLXkfkKw6XxAPPcchEo
ntFQBvnKi2OEIP8YxGCRuW5cC9HwyKkfjBQgsAKWFlsq0quU6iAOxrbpkDUPt7rMgB6xyGHTzPpU
bOgGAnmgXbljoM0v01ux1KBto+EPWLYIxWy6wh6WFkRWLnluuifH0y6iB/UOZMRgIQo2PUjl/Gpw
FvhpWLs76luUTb5xvGlYUiuvbf1YN9+ZNr7S3Zw20jqrEt3q1xK1QQnaOls1m3tSiaNEb3nqqdpu
pes1kySAA3Ab62uKuN8OFIU3YUSBtDRCiNQwx8QRpYQ1ttvcDZmoD1IdutisfjsYcG45AG/j+Y6N
PeWtlRqoCAR3tFEZ6IQb3cELtO5AZ7diqUHaHB6s/zZneh9/qrfgRbqWk3KLN6aLG0T6JdUFRIlr
646qxnR0sMVGgo2KDLKHq0ha+ZqKeWm9SwQX/UEr6jfJ+V0svPwxyZHw5Kx4Fcyo35rRSjdj0PQA
AqKXnha/Kpl6dy2mxafcqPaBjl5RCMwUNvgZxPEC6yHrDO/gTWCQlPwOBnGIHBLL14RqJzy8kfNV
xVuDMy3ADeB3XpiLzaTj3ipGAeiz0X6/vdNp0q/x1Pl5xhDvuy7Er33nRXs/+gQi1KtEkXz+uc0E
sxoZTRtubVbHzvsFoLpfQtvrniu5S0h9QecTspwrNjK8gA3oOgz28KjVZX0KgvAlzaL0NXOmOwf+
hg9MiuYZt5jaNiSvYNOV5wguVcDx5CiGEGJMUsdYUjHWdX2Z9gnfKr7eoQBCzgePdjpk6kBnSRbB
ox4Asa8NkwsIMB20spvmMziHN4C4ZJa9N+MnhtfMaWIhW6fQi4MWSxqduooDO0otoGThNGycCvFe
JGfS9lzn+VHZpB5dlZ0FG2m4l45lQo5HhKukiod7aohsTKhtk99RD6qiRscCqqLQ8fZKpyxAojyK
QJSxjCW1Uuc4hxpk9P84+7LuRnlm61/EWoiZW094ip056dyweniaGQQCMfz6b6tI20meft/vnHPj
haSqsrtjg1RVe2/DXoAOZGO5EVoY4objzJFzaNBg2FaApjAniwMaolKJnadRjkdDrTI5rLWeuQ9l
65b3vs0PZGV/jsGKLsht3i1cnCtfxqR+owIgA9Es2v5/80z8Zn46PaPMZIAcOQKDkhGDFRbt31u9
nOTZjAHCuzhT7RGqv0OZoYgbtelRCrBE2SjQldh0PbF0iu4n7EAEY+LJ7Uz3wR/+oSWaab1Fgt/w
I81MTr6Exsk9/rhbUfP2cahBN9bEafIqTZS8RB9GPyrTPjPT5b+BLF6ygQ/gU4byBFodYuw/BPbS
wvlZW/x7g+aWb7ZtniFety/srH3FectYaVMtd9hrta8x+t+507iPgG32J1fRgiJm+1qiWX0NNvV6
S16eA16WisUPCZqob/Um+hXxtn9iHQDE0chvOjevb4Bg8y1uH13f5bhr48W+XJHVaMgM+wYA1L4s
kDt5+HGa7eLWPP3N/zqHqtt9XDNjS1PXj0BXNAdYLBAG8shFKMYFNqTjTd4XLeTzBCrCWk0gWWAx
1QIQsNMNzeWxEIvGcadNWxpQR74akk2feIGWv+iQ1z3T1rnqdMjP2XIeycG4pzXaSKvRdU1ZfvYb
VZSL5V/8GpUTTJvxb361KeKdz2NnGeXWWw8a/JveRp4ta9oGjNXgTeHCtUGyNOAIqstiM68CdLQV
fgPiJq10HsfYd47oP4qA14Vx0prTHbZja7KlKSCFlmEV9vdzNMP5/7xVXvBiQ57ZX95q4N2vqF1H
Ikp+4SBzpguIXSNTMMS/KsecZy5LlwtlQ8bun4vL0uXikzuwXtY6NJwEidh7x7HM3z6HbExR1K/4
iJAAhtzsbZ7YxVYHZ7WCCaNPz+LxWjqQ8BHYXi5GtA3/UxYPF+9wsPgrsGbv3oUcUPPmdbyseTps
vDbUFzjt6c/ayMwtkApyhaYydNMVubtGlSYKaJia3gTmKtBn0tCxu2QxQXzqNBuXLIBg93TvpOrn
Vanzo/7coD58m7nhLdmMQ1QfVWcUBKkQ/3//dhbLktOIpxO4H71k7aOmMhQNe06Ybh8bi0dL4gRN
e1Aroe+pRNnEHV6BCV2E4KuezQyrBfOomu9R6Z7NLA4CYWV2jWZdzDTL+hqNt9ZwjiP9YZRR8mjl
S2sqJHBjeGGSv9juYN/QCAxxEGcBUfCWhkXeW4EehtWKhtwBJW1lsB9t5nSPriOSxwnKcOn0IVYE
YNeHWGCkrLYm9wW01U08ei+syqBr6FeJnw/Lr5vvsUTnFq2QNVpMFsIvhpeqLH4ISEh9VxcpG+eL
/M/FZelyQTa2U129LkuXi6tN1UbbAcidbRejw88Cg/mCG/Wa8zb+iU4bkB4MzfiYRqhm9ck03SBp
hd7Y1sm3QJq7Z9C/VqD+SeqXyMp/li0kbzyxnuM0zHjKvEh/jWsThLxgT73Vh1YGmmkZe1SZjSN+
AfEGe472IUdWYAHwiP5dfQ7Lwp5sETEOKlJ8jsZAX2AZa8PXzzFGCdB46nN0KatWSPrWL2mazp/D
B4dN3ulPTjyliwYkEGAyGu/DonRvQIbl3tBV0rvvV0grpBBGLtvgywIZk3/W9fdXV7qSKhJdZWmL
t2lKKJ/L0ghA0hQftLESO33MwY4G7fSdVHMoZ4odvtPvV1WIn0kXZrss7aegnLh7F8VQJDYNWfwA
zdbKQNbrHzkChZq30atbaT1SctC/sycZ7iBxMgWG5juzE1CTH5wc03mIXG1ZjJp+AAwO50I9mhYV
qolz3+d86vozdT10DXigTYlu30wgb6YHSJaVwxJcK+aOnkqxjt2IzArrw/DLat131u5/6tuqUFdj
ipwX+Qu4H8x03JWOEAG6EfRDCTTzNrlcaZCQmufoCnQDgAdc5v6PdlrqigBA7HwzZnpxaygSoDEV
xk4rQmTmPx0RfN/9LcyxRXIf82RqoiV6l/jRL6g8t3tkvJuF7cnmhKaSaiXQd/4GOAZ6S6TzK/Wr
HxWK7E98kOVGuvh2GKXzbqo11WxaGpJ9czwcYK36d9dF7CF0I32bNZ4M9KHrn+yue5w5mmEgmWAP
ACFOW+y1+r8Y9CpCnNjTHIGhIAyYu5gjgLnktwuCprMFJHGvGT423aN9/nLVFL59HlB+++sqeUi1
2iq7q68Vf2+Y7h4qHXT10BJ5TOOxe/D4eYiYh42TaT1oyAaeyo7JR+nZxtK1LH3bSK97BBmxCPAw
HFa0Og2DfsTZCESbajXMw+6Ba0jKIyq9ZKMxB7PKdLrVRv5dhDd5XgFV7YEUfSjYG41Klid7rY8c
ZH6Z9gwiphDk+0YczLZakS5xmpEHWtWG4ly6Rn43Jtx/mqrTqHyAOJ4D0ogCFrZrL2nIoaSzdkHh
EJiM8b1tSW3swfAIURRm1mvHHbXvsYFNEC9t/Q50YWYQ1ZGz86LBPDky71aJVZSvbWvc041ggpOZ
Z+9OupWxu0o5oXXa2dVxAvliv56WXcfc5ehAr8VpX0WjJb9q2/AXky3ju9CGzlAHuldk+7PoCdSZ
P8jC9qsbHU/oFxxR2Bq8VN0hKiEtLFSslJlfYiWAIH2INXqg2GnwhZ7yRTUwHwheZONSdEkfIpm+
UVqOplpvGldGGxeba74OZO07Hhnd6T85AWK2x3kE/AkGUo4JGijvB0tL71kYvcVtDSiqmoJqEKic
+xdaohmVedtFCSrW17mMo5j7X+O0XeHf8nSOczShXdWD6LLHobHsw/QdlWtDFQ+PlTZHaoZBV/1a
3KAVvSrzDdo734tuyGVaPYB/Ge6/mZ6/194omiHTDbrYOrQEJ+yb6NCuWBivYCac0D1kp+tKTfep
/WTYA79H4rw6talrLlxt0r9Vds+Xph/5x9h0fPzwkb1V852EdLIzZP32U9RoKqddY2jvURnK3Pno
f4zaNDqIghs3CtCPHS7x3Xb2DfeH1wJ0IL0/vvh2i8IvGE2WpWWNrxJF4s9WOlJOu7yA3Ar05P2z
1aXZOUQ60Iv8s2k3/hnKhP4Zqfs0MPnkL74slOhtWkyNn22vCxokLC8xaJpCI3+dBnVp+gsHJbRV
r/MEsiTo65nsdFqXXjkhG7t2QxG+lRnu51Gr8R1qZulTUfXgDsA6KuINZPmy9ORC8+XsFSCty4BA
+x5qEj1OjfbAIXi5N0DfMAeskGEcQv8tGdnHgLzpzigWpGeIo03ACvP1WKTiket8uM1tAztsiWwp
2F23tpkDnKKG+CG00A20+IGSphenEbxMt+jp/OiEHNCqrW4p8yjQxwl1RjDqp0NVPMqUufcMnepS
pTCll/wEN5J7JFNwjWfI6LJ+Q6ZXT0NlP6Ocu/dW+kZrbtIZgWnjw1n2T2sojRfetNZeokY6Y5+t
ApJZeh5XoDTt/Duzb58JEw1Evypv+hb6DPv6m+7+IO+iMKx9IdFqQValRL2mdZvqbMdmvcMZsVA/
qg5S7iLq5aqsnCSIMt1+MAFeOQyVjIEPBthmBuAUbIOUZA3uRYW/uTiIybUeUi/TZocodJKTzccn
HT2AN9qA2jl9SadSOqueQ5WdvsqDiZor1EpnMz3n+gI6veMrmTnQpN96WbmgnY7TMWsRu4k40PYE
d2lrket9c7iujvhSfxjSKp2sLeVLq198HYh/Ppj4MRX5IkVDw7LTodhIEXnK0z0NKYTQh/chhbgO
haqrXYf/3Xeo3WTZAwx+ijvtH4Fj6BP0dXrkWxnbx5ptnybAo1ZN7NlvTqGvRanZv5Qp5C/ip6iG
qa9MNQ+HTChwyUUTacDgN134LFvrp8Ms/XcPAiYcg9tq+uGMLHspmY6KYWjk57TOsGlzXW0b6WZ0
Lg2OWs0fX+jJ6L+nZZ1a1m8IXP2Yen86pWnVLZjj9HhiWeMvT8ddHbtgsHP+7uraf+oG3q5jp9OO
SKLUhxRfvA1rfeOBfAblY/PbErcm8mkr00c/8OQvc32YD5XCcgNha9XjWBbGqVJfbTpsIp1brzXX
YLOojTKLxfTRDPfHVecm+UMbdkMALUYtmFx09+kiO/RhG/+Iapsv7RFbdHA2hjfDWIxLWmDowU4A
2Hr5T54AzPKlLDpHfWufBqWO0lpZMCF7dUujQlUfsOXHzVmBAi1UuY9DivQKrUrlUETFVwe7FlEg
pPEU8UID89uIIwCUaFJW1xugzYdtBd7+18gc5vk6y+pNOCXjPB8jSzXXxtT8Z/sUaOH1hAwt5Lg5
r064y34HyguMqEym00NTIdvum65z44iRnYwYyeuSZNIy42AbQ/Mcgl96Owkoqzdgnn3J0LJN/1X/
0RMwcTxJkmijl4bhBBMbWOBlBV/grlo9mdwG8sfM2Q3ur8m+oD9fmOq3PtLOy0iKEPgzfc7XgLAd
lV57+DU1HBXojpVPtnKvbfnunmo9OhlTiW9f4YlFFvKZ2DnLm7vc690HdAv3hzrkXPUAD29u3t7p
Q4nkedY9TLbT34SqXxCqEGnx6JvGvZe0fJGO7bRhdpnh0QlEpaoiJgL5s4JLY0vz1Ygb41/mlT39
JSaHvdu74BdetOB+WhGKUx8hVyt0GwBhAo26FkrcIDhfzQBQTePAjBkbPNdwvyFju+pBmaC+OOAR
TQKAA+ulnYc/QdWWBzN0MPegXaRLlgdUfaM63HXuw6nRQFNIonvVutVA0KAORHSAyqrC2oPp9pGO
RwXLQOtgT2Gz8CEotqVJMr7Y0ajNQ/D3906zzUPPPCUuvjJAZAROW6K5W00xT4LTQuihBmhCX21o
0roslxOq2BKl2dkO7B/OAbUo8DfK8FQXnVyADbkORi0a/ZW0wjiQ0pwWkscKDNOO5in75rhZCNEB
NSOUR8jhMY9rfOGCQXmQka2ipsh3ReOxtHyQMCRDw1EJiYpNXkVgb4yjmB0zReGYoX3lWBCvKJhs
YVRP+cbIcBZigDg+gI7iFaTvNjiXkv6h4CO+4WYZLmmRXs4oqL4bJ2GmLfseYnu0IvXePVpl/0oj
oNzncLIybHTIIjiFKycRLnuwKfDlW6oPoCoASGUVjkhXBJrW/tMP/YgTqjlUQZ+ab7ldNQteVv3O
xm7ztqs0IJLSzP3RI7Gi2SUoPMGvBjzEUD+EVS0DsoVWzLstCmMO2QJkXax7PopzmRnLRGoC1YQa
HKsO2mwXak4Ji3y9mleBMsMPWHn8dzu1WqIDHPDfHPQWSkKUNdhfdCBJBtBrqM3V2wPYbeq9boLB
0FJEtPQyGj/MzhD3NEg4mMD9zm23UhEHgyOz3k/o7Jztaa5/t8fGBT8eE4SKSDF1X+3RsYKf2r9t
KTa9FX0W5NjQL20wfmh03wFJeySDysidQ2T56Wq+XUc9bjh+95Clk30AixWYVdRtvHbbeZ7s/zLP
hGcfADreOBxobLq9piF05cIu+2YUOhQY8HzYQbjAfnSz9IEMMhvyChBDiG5zy5+OZgnuAq7u3IXF
oI8c/8sTfb4PAhJh3MmGdTza1RL17eaOXqyi64LrnGZDhAWbrC4YOauWA3ZzqmFB2TT1my1As1CO
tXVKImnduLWmL5GLin+gkTWIw3J8AUtfG3R9nG0zu+LPsUiOZCDyGq0WCXv3RD+WvuxUG1Rt90EG
vauXGl2ym8QC11dZnaOwbpbt5BQ/tc5ahKy23qK6B71VBjSN5XjlOdKnZmko2IaykLEAO2DFkjX1
HlLHYdWBaRD8tXuaosbEy7xEE8welCpoYJZ6CC2yP7ZkRlN0dZkvWwGao8tcy/R615UChODLgYlD
noPcBpS01T6NQdHSe+HBsHl4MJ3MbRYoOtnN4uP1Z1PyJnu6KjKLbwD5xIMmtvJz25qPtIWkkfw0
6go2r4FToSBL2op6aqTWcpC/rI3GQz+p6tAYYzRqmwBcr65PhhR6PPOcT1lIsqnD0QLThY6mu6vP
17HCqVeOTG41UODcWwnkP43QA22lbaT39AI56KVbmiH0UjAlQdUBPWH9gUbklJQJEOOaKFfXuf8a
aDIq+5wmIKlXjzAbuVALVJUnelDRA62YMnOdeqDrI4vrwmdbWkxqy1hruqWhRfdPMvFzXBpRI8LQ
QS0ZOLX3uNfgjjUsTE83N+9fBy2xxJr+XmXRv6IFXj/RaQE1k1fdh+Q2/YXUGugE39eaBm0Sau3/
4OdDZ3db9Egtcy160ELcS/qQgz+RGWinr7yfBet09MyY8YPq1dhIieNW647WOetAVorjmQ0lzzgC
lk1q57hK6xW2TvGbyaE+rRTdnEp8h3qL+dSyLt9YlZYdMtcvT2Tq2/YHU9Pg330xIBuaoTRd6ZMB
ln+w3HF1om4nZNuMOMF2Ug1HB7WvilveyQs7/pxU3+igHde+cUxMx17QsPKrj05W9N2unjoD8vas
B9kPupFbVMvG/jyE+RqAE3FPL1kBCRbfACa81WP0oYWgdFwAsgEIuPKwPa8/O342e+BZlN7V3rc0
E8mWc5x8I1sJ84X6lIDdQPjYxzgCfNXtiw+pAkii2Do6QUEf7jXDsNCyaTh3Y/FxAThbfCtGvz93
aIH76uE01QBdRxc5JL8JYqV7ZRriiHYn70g35Vp1zqqpRBu9I92TaV5NcWX1eYoc51v1xYn3AA+5
IAcFjxxKzQtPcb+OblODkDwVm9Qcoxua+7B8tYFUGJgi7X47Rx0h0BOUEVj73t+Fxc48znqO/ykI
8ryPfUisBIPf9kEbQwVEKsQAssALd0qqH1qGB3Htt+55hLz1TtPyAtuRwXmwXPT9Woq+pwNKmWx7
wwELsmG8GKaws5sw1kyUZ8t051noNumV/kLt1v3Cct3sZDtAmySVuyYMs+ab72Y0JLOOhdk6Q7/2
Et+HIEoc+RvY1ABqGf3vy8y/Lz7ZVHWaLJyqbjeaieZpMBejdQPwkFvHTdCyUmFfRkOueOyR3rUP
yo6mYmYXt/O8smVyBO1sBc0BeZwqPt23svaWkL3OdsyP8EtTQ/wBPw6j2Mp2RqwD+6JWzc/GMsrK
dVE3SQxEWu++QULdgjgOFLkgc/0mAWLGN1lTQi5KuCsM3+dA5gYoTVU99C2+ych393c1dxOkwkdg
nHJIXDogNgVor/h5tZDWCLwzcgd+rLU4MqF2uHBd9LiD6X2XM0i4go+2uI0UwgwwFkhcxW4WdLqi
jNNrfbajVTfXFnJ+ijaFvjMUyXdRZu6LBNVup9AxhaICt9S8q2jDS/CBh144vrWo222YB+L6v8yT
fanLIFLZdCvErYHnvvOSmC4qHgrKoaMbLUucFzHUxbr0ex2qlxk7kikrLHwAG48ZVQZSpnUfgjVB
osN3yB5HsM8Uj7puo9yELyG0FselO8TDIct6+ZpDwAtkCGYbo/tXxyYnUcIhZGSY9XAY4658gojF
wrCqJefg3QX/KFtCOQksIDbTdnldJYHWgQranBRbaGU6vy62jVeBWE/Z2lzhh7lMgjgPNzhpyltg
Jt7tIdn4IbaL4sZsT7F9FZtsTYW+uMQGerFY+Oi9jGOjXKENWgPZTpQ8dLIVt6liZKMG81zhs6Le
1LBXAzEkxGDbW4s3SHyAhHeK5y3SdQOVoJqy60395bovMxiAsmGK88KfNBugeg/lCIUIgOfMba4E
fZD19G88V0GFMbKU4s/VwlLyPkAE+zda2WwynwVuzBu04lkaaJUabAdHl39jEv9ZNaRxD2NlJRDF
YyskxutvHM2pAejUmg2ZTZC+MHJAn8g9tksLPyCYmcrdLON3d5kZKxSv7UbLH5LGlo94i80ItORd
gpbnx9juGO52hrmnRbssTEAfh2hDqzzKm30P+N1icIV8HGTb36INfUuL5DBEzUYzqviODJKs+Vc0
Bh4vkLvpSLINgHWoo9EUpwO4T8HVQ4cVmstTSFV5tXtLU/Wgl6teOdBJyHPt/pBWaPejU5Ld9c6m
Er1Z/0DuLV60VRGtoAoYbgnfOzbx+5AgvbSKBqNwS8Pr6gwGvvhqVqRvTPDmrbtqwI9HdHcFkAz7
Xo38uvDPY6+DCxhtq2ECKDsooDDXoR9+XVZTt6IhGX/2v85f/GkqRJZx4VgJ+INEUS7H1OdH0xmb
FzbcEeUSuI/YPnSbeEVETV+squIuyfMcYLy8dvS1PoX13h160OPhrxTtAWk/0T2TbqapBQZgoLc8
/GfJ5saHcugd60BwjkRpBYySHaF8OAy/dEg+gvDIhXg4Y5vOwf1TJsgmpE6ePo8s6VaeP8a3g59N
QVyB2Q67VjwunEJDqimM7qqx15b+FPM5Jhoex1/ZZL3HZK7xIaY7QPtl/iv6eNTex2b1s0au4Uj5
9ykWxiauAWOl7PyYDgyCmcmOsvk09Z/sU5x2l7pwUel1FUMGEvz0+KGRnVa3ht2iQy3uPFqjB5dI
i5sWTUM3kxM+2zkk4qTC+eDRiA5y6T1nHLyx7b+nyMASkMcD0ubdiuHsslROFKeFLAmILrvfZKrC
Uywa/SU8ve3FmUY4yKTrMALeDecH6CT00X2twGwlZNyW1eTnWxr6WT3tvczrFzSslMlfHMzIyLfI
HfIzWhp2yK2G5xK6G9fPk/vo8d6BawO3hT//BWQWdRH2Ovinku1nTwnub9xKwa6DHmJd7UPHE5fg
gDaF+wK+Cf1bj5o1RFaxfbIiUb8O5kPcl6gvgRF2CxqfdKOBW+pb6kNxidnVY8ob/C4SoDhp/n8Z
VdPcfOWkGkMtxDIyARZjEDpWtVccrbE++hP6gCNFKkXzpSvv8Mho0caN+XmqLEFeC56pVUiKl4Vy
VWyaZHJ9AU0sGIqh9tykuMvRV6nP2mGJ74A5b4mgNzMskaw05z0QDU21OqkNk6ZWr8bapPXLrSgM
wJtGxwWnpZvN6oA0TKBQ/mFIqzG0bFGmaHv87PDpUaLK8R0x851LXFho77A2LatA6KH+C+gfbUHK
/FQJY+EkQ4wzn3IxrDLfpUSWdXVJGMQpumZ6diLwzw81+Lsp92GDCMfG+fNJaxwkW40iQ7p8TF9N
Q1uTweQ4zlILp+aGPCHMkyyFyppkHp89Kza+e7pDlr7KMN5QvqWYtI+eeuXFy0ZRk13e8+oJ5an5
PSn03zzt0S32k4T6NOTQ32TPuscsTTKcDjItEMIzHmNefqNszH8zoIRO52B3qiIAYJaCNLX5EOE/
GUyONB4dk3/7i8Hnz4DyxiFDwhhAZjCsuYZun1rQ5oM/dkRJLenjp9GJfqOb0P0FNBu4Y1LnbWqg
pfXFtLK82dRRp5KLKUX1VVTDsdme6+BCu0Ql0xEMR+imtt/IVGbi1sq8MBiUGB2TOwN3lme0Dnan
dnALwHjAyAn2/zQQiQDtr7LKBMMvH+rsN/92sloLOkqKt/NvTtLFSSlRIf+8U8OH7kROFMvq8RX7
8k5Xp77EN3f0nv+nTn8+Hjl1l3/T9Z1clKfRp5Xiz6xY3CQUC27Q4LbtXXDxdq4FSoPQLXa2qLTj
PEQStMTe0EsCsqEXQ4AfwxFmvjST1LqlOauR2Y1M5LapY7NdhyYHVjEMj1evpEirJWqPIL4Jc3Px
4ZkTljo4lUJ3Q/ff+aHTgCuW5uaTv6FswKnpbq73bpojG8gtqCfTJQ7FJkP3EoeGTuec2VQnaJ/J
UHTIpiTet4pZoA5lehrMBlKfqRPRnFLdzjrUeEvXcbqFN6C1Uq/x596wMYx+WompjfdQ2QJljJas
Kt3zAlO1CYzelIELTauXjdmWj9yucTfu06BXICmyEJEGTeTEO9Goypx/uQ9uijS4cuhDNt6CliAI
o7DZMGiTrhircc51gCeKu9w4QXLwnR9DliBBFbkXr4gbg8gwOgWp9GCrtbC9zgN5AxGZNE5WMbEA
kTFOviBqlajwTvjn4CD4J15NYy2FGJ4/YTMZi/SeThvzkcPn4C218c+O1AnEzgxx45eQSVAjeoG4
MPTZlAUNs0KIm5DHcww61ExaHi5Sz/1o4f2xuMaQEIvYkcPnGGThqM9BMQpISKDxEeoAJMyOYziE
SqPqDA42cfd5StVQ7hqFMldWXYaWCxqR6eepi6NQVlMImQA9zpxNZ7Ty0A6ZPDgAHPIFXQ6uIYED
1YBr9uwE+KyJAf2pJmmZfGbz2Qi9mjxcfpgmM3Jt5PjbdDsQNwKddagrCfrigoOwT4NM/aHEXymB
Nh+qe44VResPk2Q/j6FdszQM06tbMASs0bxunmzFNOgOwAZpDUrkaopecpx6zAUYeaJlnDYlFBzU
eHZR1k6mbWZfFaAlRkKyTkCct3Gvk8LR59izzdXnGvvDG4Kg6VnM5ZxONuHKAuW3cEb1n4i3uX48
HJTaDa8r4PE+L4AtEKhBeDWo4SIjevknKjPyAj8VmB5M3PgcPQOFK6j6mWWGiwmdUTtbgcecyG5v
xsi4o0WaAj4Id8UOia6rRQ8LGl0trjHsWLY3WmzNFmPm+YsWVIUHmZhg56uyp0yrk7vQze9MhZEy
ZC/2HCViFCan6oUrwuiW51ZAq6DnALitcYcbGqoYJTiYn7iuoZ8QMVAZ4i+WilGD2HGZ6qn22AmF
m0aVukyMdjsW8YSaCIZR5IC1V/yIQh9FODXTOlJfpI2s9zQMLf+jPZorxH3s/oBSjrfo7Wq68fLO
CyI9UZloJ30xc22L7XnywwM8HhmwNj1NutmeEsdGUU7RR08NVK3yyHxurOKjZzRFOzIIlSf6PEDV
Prf4+L0pX8M4XNeKNVnk7K5ru+4VcrHNynRbH22kibFLwYUa+JGQdzHvoNQxldZ3GXpXJxslh9dK
M4DY1A0tiFHDYrnZORsoUJhrf2yGhQ8koHtP49iNDqbIskUXx+VPBloNgI4GCEMV3SYzHHenIT96
14RWtzAjEE0pi7gD3kCItttM1ejuer9y70Lso2YLw81ni2uMq4WIC+feraKfGRPtAnw7/EhHeBpG
gPt/GCZqSCf6OIZ2yJdV8p2pwABC+LpKvlAON59AZf9xlRm/dWH9UDD7kw8R4Je8C2pVBEimuLph
gC4saMjbvt5w6BoFJIE41Xa5+G9OY5c6oH7La5EEFQc+elLEAA728ke6ohd1x9hrcbo0iEuAVs1U
eGxDK1BQA/HLuvUlsDp4CDXNWU6Tf5b2WC5CaNRuAWzFUM0hazSdTPabZmwLUMOFk3bWxnUBbcPN
BPyQf/Mlc/K12W9bt82jk3obUTcC/XZoeHZwp0RTiA3I358purrMkxU4VlCupDmQu8+2V4dYdB74
YN/nycFUsVM1r2KXWZcspwLiwWin86DYGXrHAedBuXAt3Tvi51xsZcgeaEQv0Agb5WK2IfOIm+gl
bMT+w/LVnMKihtIArygZZEovsW31BldDeithTw/zG+RjNP15m9mosdY6/p6JucNzJzuiLQMvDufZ
6sNl0tfroZAgqchD9LxeDZW1RcQKZD1fyqFZ63bh7D5EoEtOwT+/tJ+MZaUB3lq5EB/WkvSgh3p6
cMMmPdAwHa10a8bNjuZpihbpxVZmV9svrrTwxe1vb3G106HZTW92nbq+4xdXiB7nKIkD3kWbYlOP
7Z1v1shIqd03vUzRpN966xAly3aNNMg/bVKHu+t62FXeiicgRJ5352NlWx9iMLUdN5xSv42xXVe7
+W7wvAOLszuPi82UpuP3RoNG9uAN9R36tpFF5/W484cxPmuNgNgdr/RXFGNuWyUSq5yyQR++Fxxq
XE5X1HchdnJBXMMprmL3WOU+pIZCkJug9W6HqiJIbEEqv0Adv/jpIAUDlXvxfLVIQ08kw8IYUiPo
IDwVFl4XWDg6PfMBaYEGEopHGrqldvA06d51UIh7GtpyATlV7dmqDDzLy+kfq2qiF5D5jGAqStIV
LaLddFr7EQOaWNnqzHiPSMMQNPEUMdV5QRHpjepOFOBx86d9xcoj1Fv8ueJHBT01FVe9f6T6H1X8
1BRYWdFBrqqENOXXfLaiEZleHKkSOKEXOeNtutf13sa9DR9O+Jq2FqEZzf/6ImTpctQTeaDVvpHn
yuyzO1nm2pNV3NC/oI7D9tyb4o1GFLDxG4inqv8LtLm8B6RV5gzvAef/KQRMAJeH9EObLkVb9zdO
rltAOIHLOYuGDbdK/6UzeRnknay30q/DJwgUgpEIBiZoW6HhUcVn8pSeZS1dJeRn5+MHz8ou663T
V9vclWWAEyZ7LGVXrspeD+chvlRtgCPUtIozxh5ZLswDd+JmQcY4Rad3UuibxPRZtxQZEk+d5t/R
YmF6KRhssvZIw1HwfwUuMjGBMhdvS4HFENbvgQ3g08Oub5Zi7J3j9cXkEHWiYRfnaHZvk0PBPS5R
Blev1+XZBpyCwFyCQOXLAq1e5y6xrvNt4Wl7HWUWfMbwxA0jPKFPMF2hWdiDmI+BprqpbeK9mWl3
ZMISE210tTHsRNchaSsAiVjQiqP8hPKbbTxkpfdO4t9RVLd6BEq8OvRJGx891H3TFV3OY/S24ic+
FstWGvGR5prLFc2JBtj7Da0YWYSu4sTfX42vHte5LwGaCUfUuMZ7pFNcCGTl8U7zJavtre02SNCC
JNlW6NRyCPnOtA1vhSMGOsotAD4aM/ZvbLetnpCXnc0KNI3MZuRFZmAk9WYz0SUfoiUlmD6Rg3iP
xlW0LourJ/WmILHRUUXPWeCYbD2KLDzTRt/PnSpAsz6wxOoUMG/0YQF9h/BMI6uK+WyhE6vExZ9W
cULiQQNB6FVtJh/8wRSn7qDgYR6I/TtVbOB+DnBoKsd9FY+62Ov37939WvT/aPuO7sZ1rcu/8tYb
N1czE+zVXw+UZQXbcqiyJ1wVmcEAMP763jhUmS7fuvd7PeiJlnACIMsUCZywd2IceKrraMrj/vQu
brvru1kW/kGmJVZ9k1liZRdjtaYUZ5jYwJYII/OMfFT5WEu2JXnVVuYOVdHVulXpUjIre9M4R+jE
QbVUVC5BtwbMArM5UUCGIidm304iCs+Q/E0kDZUYkIAoJKcpYlP/GpKtW/U/tSoZbkE2UCM5oqAx
8VSol54TixNui+h717od67oehI8euI/Gbnht8KtZWMIuzrMCgObOUlhoPANkHE+2EQiYT0LDpJSY
5ICAOfoO/yrNGPXTngGaeceIypvftQ2KrPa8wBOvkzoK6rS2AB74AKKJGMHd6d0sC/8gm+14lbp7
G88Lq0UrTdtvqbQWrU7jCpnzYjVV5LIUh2h6C6p65Jbk2RaO7a1apxpXcRGWkx1ZGLJhxxQMFExG
0Qn9VN06TnRnoY0WGpa4DVx3eksvhSvDk5uaV5tYR2vs4qNRq+bomeWgPgzms/c7Q7JxwgogPj1H
bBpoB9z0vH3Ya83UbjEPZy1HAGXqeiWtLot2Mm4F/jDPq35mBTjdEEpXQEd410vB9jR04uqYOlxe
wrwTF6OR6E/orU/oVGP7D04kI+2bU6t54mLidPHPTm6m4VQji2mlNyf6ADRrXDXXjwfisYcwyOMv
gw+ESTADxwv1DtdBieLqt3e8+iWbtbPs7+w4KLq+gs5uEybmD9vSjANdkWmZ6zdIcSJqRBfs79ok
bq9avUVio0NeOAV1JcHrEeKea4bGGURIQDHCyUK9zGLLQU3IL8ksNuOJOsovwfFTdrG5prSMBZir
RWRU7pSHcX4fzloyRvP3OBn/s68T+cMmTivQv6e8vQGXo7kQVpM/4v8MmkZk/WiE6uj80S34K3ro
8hPwe/PHSoDyQgfu94YsZnfS4j/1J/eh/2ZqEht/F8h4IBjM3QEAdUFgA8uRBJNUoT/iaNjcsMJZ
/sVGylxfoJI92+Uav/dUtkGiEDAPNGRz3AIADW3lHTtg8B0RQKoUQ2X/6a+mGteBqYgtYl6i7KvK
o6m4i6mqr5FHwYID4WtNw7n064MdAOPAdKrscpl97TsAKw1Z5SzbkIHeL3aKdAXkPmDMapEB2Don
bdOjCyiNo8eaX1ZvMtKiijRFgVPDli3QeFZU/5+EubeLdf6FmgUsz3a8VcjNbz6QzndzhwBp32wn
s65GjtNMf3q6ruhpYqFvTcdCeq9G0Btkhf2dGbbpXWEtaSBzAGe06mV0HOBDm0W+++hKhmRDrtFz
WTU64gB1XLMt9gzOVvZ69lzZ8dlCpfpXW6T2QkO5zp3GcfF2tuesSBFv/IJVX4HRiQYFE93wqZUP
dx6IuRekr0GILOLUf6oHnIOEX/0nMxd91H5FAIJ5xpPpt3sAbFt3JW+W4AvQz2glwZlLIjO+YKws
d6R1oty+iwSSmWEh/eVANuiuGw7gFLgv6wIub9O0dqOfJxlNg3LG6zRkQtMwJ7JRtL+mv0ImxQ83
y/hD1wHEmJcuamAMPXrJKn36GtCIqy9xzojPkcd9AGChfID+CoAvrDz0bb+YGnIazhDZe2wqsXnR
mp9/N7Xl5NELoHg+Ts0Mn52ytHotsupey/zyxfTtcaHbgTjrPvMueerekbzqQH0eih6I5LFTvYQp
QLtlCmynEozSqErzkFOC3LT6q3vJCnYxUvuuSOvqJcKZeoPqbWtlFtqJ7qCjLZ2bCFnUxfSIp/Kk
Ail9dO92002WjaZzw8YADLiqUInsLFmHC2lj1XkWEaTFojHA14TWiv79DIlIN2HvAFdcJKgUAhw7
MHrxLk4qhXDVdHehevcn7X9gBwZVnz/amoUNm6pkQhBbnYvQ/kTFR/hSywuz42UEQH659MVwSkyv
uiUloOcLoChlzZ5ql4qstDYMBZvreSYR9WibUUVRbzNNJU6q9AlIdKfREvkaG4x+27gJ6PbsxH8y
MuzCgD4TfTdctkRjLr6uCjyxUVy5X/gQ2gsnLOLHtmT9mrUxYMyL1tznrEUPdTykt0g7m8jhdh9n
GkUkwoUm6mkm19PqxSherYY1FwC4hLuoC/2dnuPwa6Y+MKNQ5/3NdrZUd9cCRXDR6d3VVG8Kf4eL
5m9N51kHZaq3TjLNOtj+PGthIb9Lphn6abZZNGANmW8rdcWhKmVXonD4MQAD35G1AteGusA9DWdi
E6hWJ3Ql4V9mIRKh5FbnBBs0gORbupCNXNt+cCd5ynDgRxXLZQDy3S0SvAhmZTL5kf2I+6T5UZWG
XNjYqT8MDgqnQ7QY3bi9WZ41dLqvwL9pf3bAQd6mIEjCb+sgAGb+kukWcpoF8NFqS5UHsDLb1jjy
POSeDswt3Y9/hKgH9Ef5oweMIKrLEF2k+XnpDDcWF+W58iIAuav5gTm+dREljyoOzP8GlXsBeH8W
hsb2jAvrqxuDpgNHluBZdvjZOqPr3fdgXdnIIGlwyAlR8ovW/H1lxtZR5ta4KSoUUkVNh+YYcMg/
GRbSqkbq6l8Es05VbKEyJ3PfLVPWvvkVgfvrMqAicKdl9KZ+vwwwf72VI7thY8YSiMIsAtSi6hqb
m8imd0pGPWU0JOMmyVAEpprNSEYvdoGdn++z9FzGbAXUXrTzS49tZJOYu7g0qqe0Qm+1NcRfeYDi
dMDHAzjJT6PTINNwRZER5cm8ZHjnyaO4fhrr4s4u2vIUSo7YdOLxoyH65yjkKIq3gYW8MkygbKPk
D+Omkoe49QDFwRt5AYwBx5m9vRpLpE9WALIARivq33GiE6CJU8CggbNOetu5m7pDEBLDgcy9jsDa
RiPqTQx57iJpE7FDY/fuqvHd7jxwX+wrv2uBJ1Bbtwgc8xWzC/eTZYyfXUvxctVb9JJ6PyqzAk76
UJbPgcuu3iVwF/eon2l3PnClJ2/btcbHFneg3uxwDAuNi4Us9m2roKPpnY4O4JuADRdOzOWz7M02
VNvYWL3QHE1l7z0NtRpehq7QGkSRKr/QoRHU2FCCwZAtdnxKbYsBOMKUW9AlkDREbSuUl9rfyawO
V4SDCsAjf9fFXbgyWyA8yG68avXfh6T94EvDQfkSHGloIpTRmsUALkB8ghKh2rUcOHZoE5Dw9J5A
iGeMYey05aLibFiTgsCGSUtDKWWyKQf0iYVVV94Lr93XcWI9VVmin2rN2To8OxhF5TyLIXWPDCWk
i6K1nOco0o1dYoAgl7RAZ5XrpoyGrY/f3LPloHLJz3kz+bZl+Nj5Mr8jW1AScD/xntBr5t0zRNfJ
ZZ6fjOb5aTkXLOuokWqHLWk1v8D8hTnsQi+5xZddHwZXOoc6c+yN4+vO/eijJKwvneQFR8BHCcBc
PHD5Atk/7SeYzVBnaTSfQd1lq16R4r5lfbLN47g+RDg9v5tHl2BdS2X9fh4f2FISNUTX9kCG4uxN
lDsjEGgTD1S3tvXJ16S/dgXvtjTsO5RKp+gVv8VmP3uO9W8k/lsn34+si5Qt4p2I6gm7dDdlBIBe
NIr6L2aUtIc6d4J7s5fB/eisYp+39yTxU/yKAfmCmzJifSRKcJIFxYPVLcmcFPO08zyyDF/tt6lJ
DkJ1SzLU86rJ4kyOWzEiXVaOP1xUrQBAs71NLZk/mEmfPwL+ql04EY8OsvPzx8jWkdtzzXJNWi/L
x6PyLI0RyBh4hH/w1MMuOrhVmy6mkygQi+VDilKVle4k2Za2UXYm0rswBS6y5SL8gk0U+O4dlk7a
sQC7ltBAKamoJibK6yaU1g4oQ59nFom4dsevAQPNA06nqHMdkjsCcHgbUVMWOkUnHcUi3kake7Ns
EtDSpJxpOMiwegUm0fScZQm4Mbsi2djIEDwB1/uVehCApbkD9DF7IdNEyvTMlWmUxskmjzp2yHW3
3HsjGASopK+qg3vQrIZPI5S7DgGTTRqV/ufISlZkgD6ZdFWWuQP49Ni9JU8qI8SuafI03jzx5ATL
hRb/AJwTyLxkUzHk/UFRZuh4jODBWPanblbFvDTXuCs4QNar6xVTx0p6ocPk1EIEzq17Y0CjCSno
bOnjGQaYiKFCrM4WRx0tsRtDs6NlW5VdtB7UGOzP/zhOs/Y5bIwHC+WWn0D6222RgjHX6GkqPwVg
91qi1tW4IS1oFG4L2TX36BBFSaLdLkmcpjo/NWhzW5BTqzfdNh4Kc01amkMHnDSaXrBCFaa3eTLy
Za+hZl/HfmkDzFnrANwediibCul3XmgXWXc4RzWe86UKza2j+CejsgWeMXJeKK0OlyzO7Au5G7m0
DlUJMpMB9cuTeyhFgF4YZj+jHvDY2BqIFfWEb6evnL796z8CNW+TCruZGNhRU7eMByLd1XQMn47k
eWJlN7YVrYDJjbM5Hcuvx3Q6uNNxPOmb7MbzwlWpoxFw+ln1aNbdjgq4ZRhywOsVUTFViocdHuNi
BL+gUlK5OG/tDB+G94cPDlRpnrI4PQnb2Y04DpAB8TEPvfcXJze2+IqmpFXeHGgeXTkIkCJMq3hF
8uBWoENjeZio9tr8oRnDbwRVMfRg9AocAwdbUxeHoI/9qRMaKeDELjVVhGmvZ0cwlHyjTmlyzMqo
vaf+avA4Ld5R0UTpc2W42m66ZcxUMy0UghQJgqp9XX+yc6DIVK6lPWA7MKw1Hg0nNwcSX4Rg3a4q
rfy2CD00nvgWdqBjwsGf2STf0WK0TGsHZ5xCjkAWrqwvf5ppHDJb0QJdZwLAtIENt/dVHxli/2FU
BIemQA2e0IavA7csIDd440PmNQmqSKQ4uj7ngAlz/U1bR+nF1XS+xObRfuWjduO6AIQRcPd5M07u
oFYbH8wGtyqDW1f3pKzaBRt14CugIO3C1ByjptmvdcNuAhPAMOC+neaINNfCH/TXOegjkHvNnXfu
ng1u6rePUCTRy3RNFgUwi5LsVvNC5yZ1E3Fb9424leol4skkJ1HRW8VyRCBkWw4Adu2SSNtKdIU8
5oxFexe9ZUsaop2xBdSTBH6blT+SyPcEGO6a4BwrEbnTRKTkfhp/dNc7scVz9/oLLEI2QW7QJhih
fbSvxZwvaKs7y3oUHC2mrTHZ6MpmgntEr56+9/Pqlz6URQb6Ye/Asq5ZJYhvvISZni+Y3hm3roaL
POnkC8nBCFOtkZfCmSc3yxetPGejk3/OtFbeJI2B7hIlnr1Rr4rKJXiT3Dbjep1mw7qNgnw1g2zO
6Jm5PQRbNnrfPNuSoMJQsJxhLBBoGmv7U6zp3Y5k5DvZkEsU2N9olj7WrcWQDvkOCJrRQyCzm0iA
oJdGoMiLd73ldEsaUmtyJeMb9Fw456qp8af5cbnxW7dB8XuA5k+rce5B1f7dA8raaymQAgCkaHrS
Kte599viexcWw2sYBM2yU/I4yFySk31ioDATwBMtR3NKVbg3lGunfDqJWte7iamNdUjkZDEN3xym
pte34ZSdL21g+k49Qy1Aqja156JnCLC5XxNEJgFS5ST6Vg2rATgpSR1n+lawehp2aMIzcJxt9XWQ
IdWS49I7yLoCz3MhciDgoWB/EnYBg5D0FvOdg7Ct/K/j2anKweZK5vTiIbMtbSc0NORZgHkw+ki4
ZRErxEON+/pG5ihCe2vMuvZTtegYEupAqBQB9Whl6AFZWGOm72brWPLurCYgt1kemL8mmBVCEw+d
Hg/7XKuOuV+CwEHtEVkb7cHhGt/RFhFFp0Au7QZ7R0rAFIH9DA9ZtEfCIWyK+laW5XHaaypXJzbi
u2k7qVwLUNavmjRoAA+WeQcOzOZDAK66jVGE7gXU6uFSc9n4JUv4LsvxyM5atuXAj/jSR8AyGJnG
Lr7XtxteMfdQgbfh4Gt5j4K7X+5xU+vkjuLv+uDoWb6RnvlJloH2wNE8uddzLdsEXhS/AtRgQeUM
STj0KyvNwmMoEgvcgiEqUlSdg8mdyXNA98rk6Zlj9OoicljJov+sZSUY6xDjAGtAuo3buv1klhnu
xFbTnGiolV/wK9OecA51bk0bPw5mt5/wNzg7tLjjIKB8tMQPV0PCwxvSiiG+M/wUu6Q2Tx/7Aglc
ZTUMUXQcKmxdaIgc53Xd65QRHgNv6w7eK0+067pGqb+Sz4d1oxTrGg7C3WGaraNU6M9uEv3kztCA
9MDREVXnGzdQQeDYDp8KhEBJHCHGf8fL8YFGOK6h6ngwnEnpygGPw7oxV9MU2TiuW3B0bydXrW3A
L5X1NzRUy+Gb/H9ZrhrN63K05ogj3C4eggjBgzG6BXziS8OZ6jZAqdGqTVA0wvGUAm9f2QWrpom6
nZ7o4WLSW37fnbVyEyemGwJNKXwBkpaqLSibYFWFGl+1Xu2stF7k9gIp++boauWec/21tT32UNRO
tm9LaeD5nQJ9HIUzFCofehALS0fqZ1TW1ac85toUZE8yb5EIK3z1itZbMy/lgLguxQVNrThGqWRC
YZv4X7V/nJsMHB/nuP/vcw9uVZ9kUL/73ILjvIlO4OvnRteyuDAAUk2fO8N30v/+nYSanx9FGA7o
da7W4Lfs79FIYz4WEpFCzeniY8cq4xExZrlynNrEucEy0LZrGFsEXeSKtPagR0fuAtaGfJO46u51
KdekJId5cjXbPDkp6zEQq75xzS059Bl6kYOiweQoJzp2gwqrWlm0lTXX0JjFoxdR56eyreoHoaXD
OY1Q+hjkTvjiS8wUmj7YUdQQGM8Ar/sMMniJVEJbr0g6cuDTRoK3Z7DyNQ9VZx9JTmuYRYOW7d/W
iAa3/7iGVeX1DX0UoDUZZfEQAxiJgG3Cohl3ZVzH6MoYES1TVH6EmBNghzgpSEYv1OKNmr73irnH
e1b881QCpXALWQPKvHzpczfYMFMPzoY94rCYgygirYIzvZCc3g0sfq1MB/XxSjnL6zDr1z6Tw3KW
kUkBEMejjloLkuvSRWnT20ylHaHDoxPaUkO13sYDBiIIcaqt4SHFNwIu7zF0S29pGkghkVIrpb4f
uzBa0nCww+6i487V9jLFD6cSYLaOOu9A2tZvamCrFPkaqK7U0W+ckqJ/0tXoba0iKOo7EmnqYecB
knFaK8YOblqLtG9r0WSo0War62bUql2+4UkEwJDBqo+sK/NlliMuWCpZCQZcuSDNoFdXGxqSerYm
We070cFm3mKuOGStBszBKD7PFYcgqp9E01Yp+GVBeysyUyKmnOZ5EtQfesKKJhGZvs1DIzL9XfQ2
F7jT47OGsp+FbnBzX+C8c+zM8XlOw+l5aS7S0DL2JGv90J4txtgqV9gBAHUgHlHTE2QxsKjGcTfm
PU6OakQvIGkBURR+lhvfQ4mo58UJKplgV2tBfSjGwkUYXKnzEJlnp25RZzN7o1liF8SFOBRGiWob
2wC2zod5Ij3wN4zjxkYAF3qkrVD7DvIf4SHaI0egF6lipDd5Cdj5PRucq9yL8ORQ9lzJyZ4AMRzI
AXKRgtCm/mhP8t7iBY4X1X0TMRv4wch4dXqJNgqnrl+RAz7o5Sh+opl3a9dW98WtebZ0oyi+FALJ
KVEgQDJqdnnq3EasrdRrn3DiAids6ls/0nI1eWfDd9Sx9M+2W/krFvho0EAlw35eUkuad0v2TSJ+
eljSfFvSsUR8wb4x3yZ4ak5LArFPoObO1/ephj0cuAbEUphx9JigUX/VAhjhPud4cGhaCORBUUrE
/zJ5rDQ726dVWd4Avjo7iFQXO1EE9anXYmuDnbBza3NZrDvkdC84cYDNNNCLpzoqNMTC3OozKzlo
xnEH+9Jr0UPeIGFmo50/RO1lBBLIG1GCX2+BBoBFzLs8XJhdcrBYNH4Le/EaDEP2yguzXaAKWXv+
Dz50Y3ti+tBJ0P/lQ8ecmRvTEdcPbTgClUyoWfzjhy5SZzg3PR4/VoJYQ40U+DEc2v4CGLYXuu5m
eSa9/uKL+IWuo1lO9oAin+SDRGic5nmzp+s0dlFuM8+v7En+wb77JZ/nT3TURkjA/wAZwv8JTp/6
4MeDjY+IyHBssKcuDOxLl+X2JYjxlB8sy91Ow1DG92UImnSlnJwK4E3EAMoFoUkWo4dUCzcozR1u
J5M6YrsBCDRo6JAAaPubBa+uf1hskDUYJvHhaDHXq2ugxhyBwVKsQWkwPIwM/Ga5htikGtELWPZq
BBwj/4aGpu9aO505FXL9MKmqanxw7R2oP71LoQbaGLClZqHihHQgdY/QliN+tiHwLZZup5+6wh3O
5G2j9nMTD06xJlvEPf1baQLvRjaiAsISVubcZh9XjkntAKFNrUoztWB+Xhb+fVMP/j5El/TnYATw
aVDw5wII9CeLx2xBsBl6JgHUWCTBnkA16kp7ZwYgBLYg+fC7mZqtDJPi3WxkBkrIduUBt2mPTMvH
RfHnXWcjM1+Z0Wf4/bPRoiyqsZM0kF4CawxS5MMQ35aN3Zx6G7XqlDUdwmqTdrX2KehwJwMOZL1r
M4s91bmJWgSkVTtAYn30pKNbD85u8gQCZL61Zf7feLotCu4pITuA1Zs8xxa3Mv62JmpJTmRAlfH0
aRNZI+UeYSPUtIgDlyrdZthZeUoaxH4p+zYPqQAuwJ96ImMRtFfj2Tc0oSVfMp59aWbSzsaknYf/
qW8aVorPWwGmxGDdrSobwTfkxXcEboeixnjli8zbUXqEtPNwLPz3xrOvBqSJm2v9lfDE59T85gDX
E9Fsb0yPqDJBudnbizdrjAA7FhhPosmFrDNwz9/4pQ7QK13b9GZg7IGY5N9ha6QtXG4m30f7IRhG
HWVdibuMUWRx1k0c7PNMWusu5qB9rPxTC6KJ72hd+2IPZfoEQDdsbGrT2Fe29O+4mossMJfXxMa7
uSycqG4GpGNBbM8QEu+qZz13PlFtidCNvdEI+WL70bACzLd9MoHKdPjdlCCaKpgOpcwOpiyQuhUu
em9lASTViptgwcXOZVSbFnrnNdG4dsDvMm1wSEFbGtLmqKuwtc48gjgAk2Q2ih2GOs0PtYtShvUU
feW5hzv4wkLZwLHwkCYFhF93aBSAYJEPzo1ZJ8VCU2G9pE7iBzJB9vRq0rW4MdhTb+VQo4u4C0y0
raH5LD4Ydn2aQDfpVPAmowPFBzuyKNARvZ2gokwGHuBUZ7X+NWGGt08cfefkDFUMbV1ebMt0N6Pp
1weBLr9jF9Tom49wRGJoQ1vUKFX/6hfphqmKgmbgN16kaa/k3lpacZGD727SEf/5JEftLrmHfiAn
dw340UtDS8MJDcBuXGfTyt5YTpXo83gqRS+Swp30VIsOENfHVCTZPlR8E73ice9Zg/sbzqpr8G72
p3cK0qqX2BmQkKt8ZxUUcikSgUSXK5JD0Aj/TkOOstrarI6W//7X//w///tb/7/CH8VdgU66gv+L
N/ldEQOw9L/+bXv//lc5ifff/+vfDLzMjKHAyndMxwNynuFC/+3LJeYhrI3/kbt+4Zq57aNl6gng
dOKMIgDrqRiNVxppfQumg67HvbD37GVeAf6YLgLuy/oWoYwtMxskYhHBsZdxgMwYXTaxZNkmMTL0
Otv8WSjkxIK5/jK1wvzoCk27KHkGavhJDkj4bJaTfWlp7+1TIwTKMeHSjBZCIPgKzZ2da3Kbp7Hx
ZHXWA6GRcI4cSzaI/sEXqKYhC1Qm6Y///L0ZTLc+fHNATHaxnXd103I83bY+fHMZun7B6gE4WPs+
QrM0sJ4C3ml7MSJYnaLffy+7MjloIhR7uwvRPKhkf3qXdsM/aGeP2Q7If4YxNogSop4EGd527Vi1
r8BsCuunhVLRRTfdqsNxH0bgfMvbTF/i/wz0maFAHBqHKuAEKk0LRrBlmPsQuhWQiPKovhtwP0Ab
e2cdemryNs1iKwHyuaIh0NcAhzM4axpRq7eTgzSYh+57hyEX9Qol+sm6M0rnMFjDrm394jPSlQmq
aLrqBlDV+b3vgkcvSsb82+8WuZMBqSxr93Q9cZ2FG48FIXieFcGu0NRJLr58UNKVSbJfBnTXKrQ4
mrxJRy9RhYoqHl+mi/lvpifvf1z7v51alOb1k+NAJ5cNQv6bWsFgExY2mtbLrQZO2MU0fFOYaVWg
Vk5etbMHKWatjSbZBQ1pgmxMg/Vg6yjMsNr+Vstfm2FUbZpGjRrhFO3kEvfzrAntO3qJpcQ/KRHD
epYNMZrukwp9GuQllGutZnPtFw9sSMgrKP+32SYZQMbrVeTjOgCLKij2Kr9SaKSqpT2+5WBGYmi+
bBANsHKQ9ZHWb+IvQH329vnQZNhzap08BGN3nrTAzgdHAC7F9TTuomkudBViLhGAFwdprV9zFb72
mjYglQvDR9+pQRvTp3W+drvYRn6AeXea13l3Ta0ssg4/1Qp45wtmgyVhsOzVNCTDiKPGvK6aEw7N
MGkZqjWLJmh20zits3w9Rr61YjQF+vbjfSZGcBaoZeglUNP2xJPbdrcCZWxFmjn3YCWIz0Etdxlq
OO9J5HQ8v6kZfrA0JIWP8P4GmIuAKFNe9BJFXrPSzTLchFmeJstMcXNrGgvezWW35V3H6/E4T8Wa
owAdHUqbfy0fCrmbpy2S7rr8/JE+LE8KWj4RSbgh3xjh7NVoMWDpe/h20EuHoLWlGj8tkx903vQn
pzK9e7sf2F2g39LAUxIgOvqHSjOfJnOvrLzt2KV8mVuVd092TWeBYLgC9rIdVE2yDKugn5agGchG
T/IDCBqvywCJit251d0059sSZF7l7iK0HRshMfzmzDhrb8Icu5+3HxqigWDWfFOgaxzg/TRMHH5o
/BYIqtVo5QsJzMCbzrqx8kS7RKnuPICTXoDe1nfQT4dhA9L5fT1W7oKG9AL7FGjYl06E7jt7XRVY
OMz09zk61LG1cvN66YBqSs1NjjS362XujmzF29wpyv3rpdXcdHmrXfImBeRH1h4Ro+lPiPr1p9IB
o3AgapxTgWSIJghFekEaeuenSb5EI1qxjo0MatKQN6lDLcgmdYAGs6t31KPVrHBBdWjhrwEFmtWu
/RiVoPQSm9FVlivE8VS9kKy2wWVAJj3iN+9kZELGs+88XzMKazX7fpiPpprXJTsykYVfnsVobfI4
RYeYHGrUXPb1QxQW+tEe5Qvo7+oHEg32+B2EUhGqhiFiDN+yH7J8SUp6AW/GClHZ7s4J0voBTWr2
2o1TJAnUjIFnZ/etyfG/h5JEY4euNMeq6h1NCbyw8ZgOwwspSQS82O+ecKIjOWmOvK6ZoWKqVDwd
qzJwm1VljHxNDygAZXgbpxmAL6I24vQoikt7KUpPv6OnVmm77mQxPRRz3VzaYGC5I4dZOz8Vx8aa
/KWBe63e6MDWdsQtsEqB8d+yUwHmCXTwham87YdqkglVg6GnCFPguF8vhMzYaRqS5s33nd0H36b5
ntaJDxqFSo+zNdC57KNWcQC34kqhy6DX20lUEwA9eqPsY5iUp5KG5DAPyTgdAZamriqJ1u+o9pxL
7AH/0kLrzhLRweOA89GnpvTZ3k61bOWoJr2m83NQw4zenoZ/cki0GsVfrrcs5f38w5l/HiSLQ8c4
suj+g3iorecgMlHP12ftqkhtFD9WhbzQixzzHSDVTTzcIEJzwHCIquhrIiuUKvydgzn6xtlqvG8+
oEiw82nR0uO3fG3bLH+tEnMJ8JT8W47j3JJzQASThUzw4K3x/b4mJbg8Invjl1qM413HK3HXKf4M
u26ShYNatEOh2DKMtOKgOk3FylEYswHocO8SO1h7akSi2YH8K9ON15FeuOkp1XQrPVFTMR/GDgwL
Nvpe1TscBvzpXfj2btbO79AU4O9jr+puZjtuiu/50OOf52jdKcFBOEFwfRqR6F21otLqwIXYu1FZ
HGTV7tC1pX22yi8UlSz8btwg5MV3UokLG11oVnOnFwbAV4A2vmKS5xd612lt9vfv/tkOhZ5X31G9
A/ppuBqDJzpMia4rVkFf9ztAcFlP83DWom+k37XCvGppOGv/5GuhieDRtaeL0DG8r8hOOGivwRPg
3X2frlelBS06uJyUVtRVtfVNRbbSWtnOHBAFj6wYvTtWaZ4A0/C5ydv2kV7qCNCDKNqgQZjbXwIe
oLBS6b2q4qtS5gBWVsN5LhrSXEWdfWaNi44izGOpeUwUj28bVPR51abJgSFlBcmNp6P6AemI9GLq
LLlEkUReY9CQ5C94ly6TTvuGkGR6IK3vo9hTutvZ/j+doykNZxN53qnCl4SgisqTJSp3Ri8oRRPH
Nu/qG+6mq1n+JzOSVfWA/hoDIfKqdp/oV0IvSB+duyoxANaJX48MQ6DQMCCX0xD5+Ob0u30cR+dG
2aMsIzkByOLsUpwrj3N903qAI1cBMHQZpOUnkknIQBANaBw/fRGOYZ27wIt3cZLJfcdyoMtV6FXv
dck+G9oARLoi+GFwoLEbWvEFBfM4GmCDfj8op7GUco+gCL+VyqlVTozptxkvt+7gV7dSRRs9Ceq/
QjzJHOiqvwZCBS1/DcCnTgNDmf0a/OaDiJZA+qi/YDudnWVanfGkGc90O2mRE1pLFeCmLykMo+6E
JsEnUtId6u/s0cqA+3UnunVZqxxYgAAwLU9DXRrOkj40DTMTodpZy38fknY2/pMvfRlmnqBeQ/la
qFE9AXc73VR61BxKK63WJm/D18xApweBeKFYfWn6vXP7wSIEv1Ns1UAJy8SZSgc9HE9OYES5knyh
QNE7AaRnS0qqMCSLQThbU49GkGw0nwQDhTe25ogNximeA40APZqvf5Yi9dchmFFv+rFnd/+XsfNa
bhxp0/StTPQ5/oU3ETNzAIBGJOVLpuoEIZWBSSS8v/p9AHW3uvuf3ZgTBkyCEkkg8zOvgSSJ2t6a
YVs53hOjZ/vOJPX6vaS7t4tsIzpn3Ggoj6yb20s39NFZk4gBfh5LOtXYNRHUp+1Esl0SO39c8jmw
sMRdCjL9Ci/fx4/atlv2twt72pDWO9Owih22s8lRkWRiG9rz8+V/OmGuQUqCwMFfrvjEh0LP9IJl
859rugpxeDldSLqzs6Yk4DAg394DmaiCCR71N9NAX3DDwU4ZaPQG16zY1fxaLNajisv5Xv55eQwy
+hBh/3QPVO33y7sM2zOEVO4sDXkdiy85MFZHokUToeG2CrxSC5GqvunO+Jo6t38fETvTfPfxn/Z6
Km4rbvQETtZLkcQREn3YexMMVi+qbTq7ke/qsJ2daE7jOVJGl+2sYRfhnLTNl2wWFv9bey0yF12/
P99j2+1SBXOM1qlgdNvLOY6BLJV2k6AMriy32ZAn5HK1ehsL+mbb1nY2xgr9dtsqS0rFhal2loVK
gXiVbXk1xkrSIPCodfZu88NRXSe9Th3zw5t7O7T57+TlUNOwHdS/GM81Rp5dG9jmbMMyu6dPNhiq
fQDC8bzhQusZHLjmacppWZ1tAM/V5x5tUp/lihqjt4LRt9N5Yc53WMuuapPWYsY7VJbR4iA0fsoB
X3xsbcfUwbWfti1vPfs57vNsa9touEvbrN8nxf2yzQEYlST7QfT1fpswkpjJ6XP386xRmTm9UNob
KAFy73XzdOKpNG9H3Wzp+y3xj8jf7Jxlh/GYhNx4a4MFO81d3u77cqyeB+zCtxFqNj+aedc/b28F
jWc6YYZn3loplqSZpirfteDzrYy59m5H1xsD0jgRmLYChNPOUERy1MTfjCxMQwvL3C3eNC32gl5p
s1tHBy+8je2bEaRUhAfAxk2huB6KvjBJ7lgruqI6FYIOw0ZntlstPUbIKQcbyuKDh6PjppUl1odb
Q+J2LCYDBKNPbAaU+FOqoqa1HbK8VTdzBAqwveXne/SYE4KgrCgqleCOYeHf62NZnDozyfdpYmWv
apxeZXEmvyN/vtBa1+t7xCPkCfmVHG+juaT9yc3dzAlmcvnysxVoIQyrEUq0Op/IxaLG02rzzkmb
F09bUhwaWcjGOmmuIRyyuy5yU2vU13QLUn/7xT/Pbgvddna7djvLd4TGmQAnn6gerLIp0Z+QPB93
faJhFAg/8dzKuQVTO0eP3az1PtJMzo9OP9nMCD+3izAU054c1x53S91Yl1mpxzMQ03Zv4BJ15REL
hirIz40UqC3Yi2bQWT73cvY2SmDqTv889+d1xaRPfuagV5j0C+HK+i26eAcoVet9NaOu2TVm0p4T
GTm3nyOKiISpTzCCTw1B4uA2hIiVV9H/W/1ZinjCk9KBDtSa0T2zxHcGoaVT8PNbXHetZkl0P87t
x/jCcDj+5/iG94k0oMWzk3ihk1L+2D6Gg53CGfUL++MzKiL96y71kfJcgvQyt+d0zvMuJM5pb8US
QxNYt7TSFYHjGS1QG9CwftP4KG82oRpn9tvUP2xrZNqmehBHyXBjJqTouasufw6IEi3/HtvyuTTa
CUGIQo3kgxfXZeCuMqBjb9sHO7U10Jq9e1Osyp9JsnSvpjTut581cxwSL9N42y6apvj3iybYS3+5
iOpnvwpOYE9h7qpoia+F6cXkumxtL7KUbdDIWg8/TyRalY7+tl8igHf4WMFjD9VFa24ueu02l21r
e/FkGQVZpxvBP04MiOl0/udACEnNRflztO3S1XUlBn390Hs3xqwNwfa9YWrv25Ui32ZdsUOYgfLy
OWKLLdYRnT3KtyK3IeuCSvxfjKgniUXj4BZh1CZnN5XeadMDgSms6P7Yd/a+lprmbwfNTc4IA52T
o7B2bEJGm2bIh4SIKukXrINjxzpW9tK+VE4LnKtwrHvk4bujoK101AzNuO/z2PVNmVg/LvmE408c
V/82UB0l7owWrIjNOtaE0rvLZmKtjHXZOm37ZqUYWCLjLPs2Zo5xHGxY9p+wNsMA115EJhXSZe4T
ijzAP7b9DeK2DbTWMZpDu/RD0zTSxreNSIdohYZsr2oD1l66VYuYWW3j2X1Q7GBU77CDTk4bhG9D
Aqq4U/u57gJAHDt+5k/A37Y1bwc/8IEaBYC4xBVsO9Oj63wYp/bXh9nJ5ntSUjfB2yKO94aAO37o
DLreSm4rO1fkNIugn5QfNinbmW3k5pqyaBraf8YbIoq4SqWuc4jGSr2L7NYOBmjnr3W5PGxt2Za8
b9TwOYmVGq1x2ymeFuC4CN7E2jUJTvbPy+cp/7g80WPr1wTcHjyOEvxOwpXlYgVqmdYB5bfm90Aa
7ZUaoEfXfETS0Vq13I5tYz78D7drasdp/kLv+Ty2ReDeHL/ETroclVUhC8bgjM0J7MJNC2s7tilp
bVufQ1hYPhS27GRWwgWJgkNOJLpz6si7i1Ol2hHK/76FHqJ3l61nS7WKACz8bdw/ztJW+7dxaqfa
4dB2oRvr5u7DZXd7Riyt6S5mPoaOZxlOOHmTeQP5pkYa1jV3Hzo73QxZcx3Tt7O8ziIZbIRYqSg2
/yOCfRuso1x3FeoX+2YtZHC32LtG98b9hgEB9gIg7+9n/3HttisGJ3/EFByZghSPsLx7cGyrffCo
6+37xa3DbXc7UUzedxEZzXk7tMxIG64XJX1Hme/zgm2sbbnJKYrsR1XxUPNQogSlh9XOckKc5f+3
j5cbUj6LHtA1Nmg3wA3rzVy9LWb3NJfFSlXuy1O/eCbUbYhmpRi1YJLOdPwgjhl9f/zHpaqITp+8
s/XyYcDFEiTKY27l4qxZUIsbl45ojUFmx/OEVEPct6deb56kG3u3YDSBl61bNutauODqsvvHCYiA
/3Z901dP25tnLY7xfYp4hAD8R4FHPLT6pHwRMzIlaQJdp9N5FmWOD8YqtKkVKgUFLOQuhkneAqfK
/uCyKLp4cJJc+eKMo3csLE3fjw6P4XrlhpjSYtRWaq4eRiyJN2yXBYsFS7XpKROJdl3FEc5KK+Zr
dIX5MWzDdv05jJ//sQYnQayBlRPF+zgnY/MhiuQPZY7d7ZQ/bAlCkxnRrshnNLI+MgLnrK0nP9KF
zot2fd/+cZIr9THPHza22eeV2xttL55ztiaZ0riOMVruv2HStZw/5Ts2hY/SivFx2PQ7/hixSXh8
mEjbwvj2e5Bk2FGE5nT5cxO2HeqnzjLbH1ODvbtjivkxS+plL6CLn0l6s2t7UmAwVFb6nNb5xzW1
8SRF2f0Qtpx9Nxrnx+S+wKCwPoPvQGLZK4ydo2GzOzosQIIi/UmP5fGDzi2tZrx+zNtoOU8SJsgi
8vZZ6MMH9MidnKtokc1XQ3OBHrWTcS1z7f85tG0fdYyO301TkErgkP5YDJN5bIXRHAocfZ9wJcCN
DQXezxGZKacj5h+l1UzhBoPZTDLmzNF2n8c2ccfU7bWdlk1T+Om1sY3jQ0zhiD2eXxppeaHrRIFF
4LC12QPZuffX3e3sEruAcFeLxEoW0z8HN5QB/nLt5+BsRPReAhbdR0mcG4ftrT9GD3Zl/Prcr0y1
xhQ7mZ6U+LTCrwBGkBttGxyJC5Mjf55iI/3jCNaB3pcqLd8q/A1uYrUMVFG0l2TGAkh1mvKG539d
R9sqaBavuZSpRqtxO70eW5X1Pgav9mCa3yZudrNhWP7P38A/7QYG+l5Wc4MWZ/eP3f++Tr83ZVv+
6v5zvezPYX+/6L8PP8ubN/mz/eegv13DW//+p8O37u1vO7uiS7v5vv/ZzA8/2z7v/kAorSP/tyf/
4+f2Ll/m6ud//fa97Itufbc4LYvffj+1IpoANP0FybO+/+8n1w/wX799KePy34b/fGs7wE7/clUb
JJS34nos1zF/+4/x53pCUf+lmY6hqypQH80xddfyfvsP8AxdwlXavzRomI7naWCETM3jVAvfh1P2
vzTNVFEmc1THclXLtn/743P/jsz6+DX+Z6SW5pl8kr9gtRzdc4y1KWzh/e25pqpaf8dqtY3Q4Jf/
AhdWpMnD4HXJAxK4wag0Q+CJkkhIWcqwjwc3pCZRXHkLVrp0Jgzi8bqhst70+GaL4egosdh7eUrx
QLHN26Kr15osesTjYNwa8GX82hXFodWEcVsuxksyO9YhJWEOW1SakW8a1CtNxc130JwD3br6JPOG
7rggMDaqEt39qt6zmuzR90rJxPqQbAYH0WUJQSKRgCReG/ZGuyv4d/aEZyIoSutqQDDSQ2YIWdzs
AeYBOXaafUmjdAhkBHhD0uAYhYqvQvbNdofCd+n5+lOjLiRTpT9VkYegfXLlVs4v+Zy5Yxek1yug
GLEWw8KcUGBuUacHw7SedX3Kr1A9PCyuHtQT8jc1xonMYohAiyLz03JXSeyG5ADicFCCvDxiqu4G
bgbyaYECVC+3Rmn0vkjSLmzt9Ifi1udvliLeM6O0j0WNAXieOK+GJ307nwqsDrMJYHV9akfnOb3R
1OicEP3C6PHe1IzmK6yCkp7ZIJe7ca6PffIrybzQJjqZPPWx1+znwZ1f56I4unN3dtVVa4vJaC6y
1i8hg4ikx2rEcJ9pmi1+KsV9UUFDJqpW5FM6q3fcYWHdFahUp3JEgIWEXU2j715JgQ/xpXm5TSbv
2AuzDPV0gvPBh0500p6Ju6jL/dQtJ3/q+QLF+JAJ3L9jvbqNvOVO1+gUGV7u9zoCyJVTPU/oykvc
jaDnRMSkes48rRdPfercO7UBLSX7lU9mupdGeTVNxdtySSZkwJrSbfA7JWCzSjyR+u8J+KbciV40
Vz55FNSuXNf4ga7x9SDddo+UAFgj3fsqna6mDJ5cJVL53rGARo6LJl1W36ZUVWfoFdgDWYEr8ztT
aHceJquB7Kwfc6YEjlRIP8Z8AsD3qzRWDe6lMYKmTn81HfaMpf2UjdZzbyZmOFKBRNhstt/Uqa7D
ukETYE4fxDQUgSLbEVFq9YzvK75wyvzoDcphXIYHdSUxRW3/nuh3Zg7ehMrJ4MdaT25ii4fSsWXw
ojsJX+JcnrwGsV59rFtWtvRMhUiGqms/m2negt3tv+QTv3ycdvdqrJh+gwapr1DwGFxUHJr5LkX1
1EEv4pJbRedr1RI2xXzXphFRYE7aR11611TapYaLc28bgo/jNaGFPv6utbt1OslC2snDqarcS9Sg
w5Laz5kt8rCT7cEiTzkKze331tI2u7gojZPT4reRrlufuyVNy4M222e1HAriaF6o+vy+ZVkXBb2v
U6cOM4+VduWooT5FNp6DbYKM6/pSoTN3qOPl2NeLdUpdvQsdYbo+HlLNaqHcXOrYy/eudFJUBW6A
y8Hi+1rVbr1P3OVJSO0u4xfxi65XwkbfOWXte1N8NntkodoIvvSs5wfUft0wMSeq1XArfSNxxrBd
xvRcTlRPRAW5by1H+iI1rTM3d+7PSNvR85yY1/Q+O0XasZm87EzJSJy3rRFdl9+3MDfqLQO9kKJU
Q5DZr6OI29DohotEK5Ts186JBeokKDOcpQrD7/upLP1Ui5Jz5tl52LplDBVR5YnN9WOSVuVpe5km
+30cOiSZia1OcdfpvifdDPYfv9ukLYA5nSYPM+xcYRQaRyXPllAB3uHrblqdUkdkua+UdnkynaoD
1+mpPki8dFeYLX7AuvBFgXC9Z6PaV5o4NAHaq3PHCVTQtYrrDTtIVpOvEfyoih7vgFpbfosGKLfa
robrHubTpOwbZZQHZyxe0t79Wg3deQCy5mcqpYs+VvZV/qXlJrq46vxOvhbtrL55AQ02negBj6wp
6KoO3tVMP/WkP6U0lUK7W8pgBoTskTQcpWoS4MVmvfPQOj11SvWoZWW1b2x13Keud4+nT3Y2c5uG
h1sf+JaTwGqR+tELedbiwdpFdCV8KF7jqc8MfCrnjiJAlwal47zUGkoHqua0J7PtfdwAGqfdiRWD
Myxa7KvdytWor+Ja131T1A8x+eCuqXmWm85+5wdT9gLhR9uZqd9HY77TJ4+KKzC4mUBxyqdHs9D7
L5l9i6rFtVtZzh78lxFaDfzhQgR5Nb4lkzGFZBHVsyvV3o90vl5qtkG9TO2lB1SOTSSyhKMxAutD
67S1sFKpy1nuTavTg3mIWRKwJfKHqn4fp/JlUVsvsEoMdOsRoo+6WlpEMtrTjeUjqe57N9dMHUov
whEgAWYgTh0W9KZuUG+/zScQ3UriITycfxn1eQkcs2mCZbpDWWkKC1h4QYwHMo3H8WivunSKQic/
ViyKV5jqBF4l+RHb+tuCAYJvG6rp90p81uxo2tkoT6sa6nKI6vj68pSlGHE5MUCkpRDGY6p4fkPx
K7STsdg3laM8mKqg2VZre8XBWklQR5xnU4EOnJEy9/1wMjzqJLmm7jp04H3DXqZrSV6/rmRD2Jlu
dbI8h6WkzA8yyeGlCbsIkE6JQyPOcZUuMstfBbTrhOCdCbu9S+EVH0bo8gekw66deES82ZlZz1DR
y8vstXKV6qxbenXuixV33ZaXrouuBh0r8GYs+Cdkovv6HDU3ffIjM/FbkRiasA5Yq522WZ/bFvcL
XVEel6Wv7jU3nx/UVlxTXKQXko0ONcwB4+Qqj65bNQWYmCRP3cQ7T+4sT2Pr9i8pInQaPjX7euia
o+5q+a4t1zVpWODL2s6586qzPdgiGGhB7ZokOwqvuC4khibC7Oe9lXmuP6XxrVFgMb4Y3gGr6cwX
lkICT4p8Y6dVSznPmt7V1YC0HruDYvUtfAmHAryHPXivGMKvE4R1nXk8ij5+SDr5y8SC5FHElfRH
fsWHquDWJHdB2qpCVKir4Y8WOAeCDBkxR8SHbQYZLARuNYoSjazw9eibTkkzkPQecfHugsX7k5RN
D6YFYWoIO08lSDpfA2+bL5lfZhgNRo4qghrhR78yRwS7HfrybT8rvqUCUTRVEKeOsJYVOWaGlKKk
Op2aisBV6c52RcQpvbHbY5/y1Uii5Tjl6D1gC1YcjEQxj4pSfkMaGlnTjLdMrKoKywJOL2pRHQpH
EXJGDyV5MyhWcVXX2bJT8Urc9UX9JnpHgyGiovKFoEw75L+kiLk9eqFATNELzMT9pAvyDvKwo02I
BxeyuwKA+V2L9hZa5Pe1YlxN6YRIgFGc9ZF/wFZAK1ZprQRWV9C4mXWK+CrgxoGqtW74tdFPgVN7
HlNeG0aaDt1qMVGUzIfliG4iqOdd5coucJO+QRSNspShp2Vgg/EJhIP0Id8BFYaEX0bPEXm2THPi
ydEJmIUVQuFEar3ek5nXt8NAA4ovWT2R7ju7kiWHpx+DmEq/gBJTD1ZvvXql6dy4VnfO7La7ySa0
iDN9nxPDVp4BFAS59p0qQV9STCba62L9KGX8PNfWXZz3CVp5X5PB3RUziBzUvWEiYILsanemIZ6X
/AlhDXR04+JqKY3iJl7zb6OelxPUcOadzgiHAqfRoqF5OUduiCinFrg04Y6ZUb1XZYJe9voCV+3i
6VWN/fAUKIHQpuzaU2JWpKi8eI313VEHgepnndw0el2jM1mbOx3pyKmZS+xdVeB1dRkfnUY+wFRJ
qN5PXzOlvxUt010rMibAwr7RB35L1xyHPeoCnq/lubJTR027QUCjOA/auNdd+d5AOQr6avpewtyZ
9aLdRVR5A5DjPKQUkQ7VpAp/QVHad2Rn+GozzhfNQjYcqbXQGoF9z0Lus7T6kRju5LuK/TrF9hSo
ExODBCbqudm9VLVdLdpfdKWxWjaYTnoj9emjPJTNMAYjz1dAmR5tv348ubF4pliSBYrXzWGO+knb
j87ebacd/WNsV9z0BOHVotDP58WtIA9VdQhdzUS7o+A6gM741UCF8MbGPDnrC/KmPBnEiFY6XorC
CRp3Mv1pdp6lK+9G4l7NfVSXMtm3i4ps7ZD5beauwUsiaX9U+b7h0QimxJ3AkRW+RJ0bXfuUKc92
z/gu7vPu+xCpxQ0utA+QJ4cj4leqV95ii2Ts87h60AfwD+0IRmTARwbZ/y+FzI8ZjON9SfipSEOE
sTeFjtP/FPX4YlbGa0r9KKCa8FRM2quWjacmH4Mk0ok04mgMXGvUSXSSFo0qxOTcYnpEWi0k11BZ
+4vHeNmDSQaCWj6pcBsReml6fH0c84re2pW+GARdmeKEs1K8RnMZ+zLTfy55n4aaMr0Tx/Rh0bk0
a2o0eOhF+pUVfcFz40rDSRZECzmzjCsWN+nCbC+dIGZWcJYMRs8wzaFBroQkyDf0UOuHpoi6wBqq
WzHzlrM2ok+0UBLr3NEOxumSuJG6x977qbeqd0Mf0qvs2sqRDfP6NaUWCpjpZpkO88jXmBbOq5p4
z9iBUiPssCmwdrZcH0zkLQsdSWhvPnZz9t0ZU3RievyclfGL0VW4rHYx90ycHOHBvS9O9LiSOGTk
frUVeQsYBwREpeMs0raHfMZptzVuG6U9eFGya5Rfg0yGAEkyVgKpvDWJ8QMGLvyKUX9y5RJsy0OS
vGVWc5R13QdTT5na0X0n1wPpzCmqSuaFCJMA3RThVEpIbE7yMmXLRcYwwAxFnXwhl1snIWsDDvJC
yxxcwkKYtSwVLDTtmzFWR21UOgxkIc0JhQijPi5z8ypjZz+iZ7TL2+bbIs07A4OYFNyg3uj809JH
sn8I0kS5yBfnMR0LQpLRCDtRTlQjXGJLixAJEQjwvxLTSW/9yAibSGkctZ77dNUpikr1waJJFwBL
oPVePUXcMOFoEWjhEunFve7npXcocgw/jZwacVPpp47ILknwMaoIvWaJRB2xqEPbC8ZSMNl5FHRA
1lWCkiBeF6dI4VFe0ouRu85u8mIshmnDRnmCCd+NvrIB4mVxgoTmd9bfurZ+25WITHVzLHfWhKD1
QkUlVGZnH7V4Yxtq+2OwGzIeJvloQiuPnoK7l0nxMMZgoxYTHNT4IBvjnCQ1XpOZb4O19DPLpklh
wuqYkPLCivXR7dMXF7dDS6NBqx49ae2MiH6mM2i43Sd8P6ZFu3Op2x19T1ZWO65wT6pDxTMlDYd0
8AlEANamODlDHjJAy7lwYm3D8MJ5GLkjVUTWiDoEq5abvOMCkV56KjxDuRRXBfWC4+DEd2pxj2/r
DYJ9UCkk0k0kAAoYjBixi/EpA0Png0/ZVVaTASvVcG+0R38algtgmCum3H28RI9KoT6qlX3XjfMP
sO2E2XF9FbXKFVW5KoRR8aL0y6uOFrlPeHUksWIumL4QWmn08jDPKrvkOe55MpGEfiwjY2+kPwyp
fkMINPbtcuQHd9Fd47aeZiaXsv1pWgMQqdx+ncVX4A4UDIuvnR49KbnMdjKtv8c68DmgQ346Dndp
hYygVRI4V2cq7ZT0G0fs4pW5TLA9ScjXiwn4MWHmBEHs6zVE20Lk+1ZNkrui5/krdNpgkXow+uW0
iOS0PhpNuhoydtEXW1bHOI6e3aW5M2qN5Nzz0rBfSccoAr7n0XCv9yMaLsQZzmIdR12j21qGAx2c
MjbGcLGMO08M30QuvjlGlvnwUHE4Q1NNf1rqFdUjkrtp0gm8GvNxJICgykLCL+ODXLDz9YRdBmMX
3y26Aic4Nt8TS30dYuu7lVLCwsx6n/V1vGsV3FzGUZxi13qsC+BdbXmEdoNpWWm8y7y/y7G16DsU
E+Z0+WGYVFSzzttniZY9lQ2wIeHEqMbEwLciEa2Z5BfhocFmNQ346Qqx/J7HRIcMBNLKN5TupPK1
7bPGPeaUTUHMqTIYOuZryCQInvLFjU0moAdpYqcNSZj0QxuMCPhK96WzSkKUCMS1w1TTVYQJePfi
mpP61hVosArvsVuz1KdQ0SmhuDI7lw5STpTE4HkdpN4oftGI6x7p3sU2WZrSp2oewD5FWeqnSfQD
IAAPWdEfW5miJQ8aEmBQdcnIrg6l2oVJJF7TWgtyLBkCZAuNA9HFocTjfj/N/S31heViaGZYzOkE
aaITfiTQQC36+MlmwSwMXSfzrH713hLidUBFOGty0iV1DDXux2ie3hwnGZkOsjts/HBLjm9q9DrD
SWLwQaHRip3enxW73cGqt0MEH51jY6r7tcmDhlBzSYnsgh7LiIMcvJsGwQNi9RM9UnnVqzHuzmHZ
qGcV17ndlBvPS0FtaqXrD7qB45WGYZXoTRghz9VAkqX1XaCIKxLF5RC1141uzhcjid/0cpj2xWwc
pOVFwQyOFc1Om/8/nS5FX4tAjGYX1tBXueEV/P2K5q0DonCHxfVXMSanYTZ+rMH0rlhWWa3rGJFa
V2uGAzXVTHUXf0bdHRM+I5i9/Bnk4krpfIqO05w+8nw+kj9/SwtQ+8Mc7wyl31ntpNEipW4r8kcj
ArSFcsCDreQpgpfZFbiASwx1aaf2XnmOwScbGtHZ4jpVmOnqBdjVS1tYz1qtg9lQ79PFviOhPMMO
7qBnqqQjUeNn5vzO9ysCbZkmX3aU7UcHL0xZU2SHPJ65fJnk+aPi7tJE+2IkJhgvZ2x9LbJtYO3q
rZeFNBBOWK6fKRQCCKNp8e4V8jWT9SuuJ8xitbca1wBErFw3yHJuFb1AXSoRcudOcMrTEvo9/9wR
ybEIn4ReBLOUb1PpfK0rceWYCr5P3aI9I2XuD+jIURNLv8kJlJvCRO5XioYEAuINVP2TN3e15LEX
8QNENTrz9m1RxnFgieciRoGuKKyLC5vSj+7tyLuP3eprtypnj1YaKDHKvO66nDw0gkiuycsbO2nr
kzDNYd+OQ2gqxN5TlPhJnL0prtPf9jOzRdGOlPoUvBM0lFsUnM4jjxwYBF63A/LHcps9W2MWQ+ke
riseswvJEfcFufGsIrU+dbvJVOKgMarXmT7UpfPGc6wgiGBFzxT6r2Yr/VKB1YXT0bX0a5fSd5Sk
hsI6va7r9dJPdyLXBh8njtZfuhWEPzT+ZEKUT/P6ynaTAKsPeVhso/GN+26Qfs1NvlOaog5wX/HL
vK19i4ZcOAyp6cO2NUNwymdo49LHNyT2PVuKfTUM5yY2LWzkkyCOXWQTajScrXtHQgyOWp5smA9Y
y2sFospjhIBC4gSll740av9lLEa/VYaXxYpZ6RL9PhMHt2MN62z8lpZWu9OMzPPzsR2OlT7+kml+
GAY4kZNLRjnGhnaoTbxbtNYKZnv4UTTlk+lhHVHI+qHT3dOocetn0g61GauTVGO2lOh1T7GWYwF/
l7Wedz22mnsT48pJFov2yxBRK0RVSNtVBsns2Lw5eqRfi1j1O6V/VQAQHxdTRdmunlCvLyuY8ApS
QakFrL5+VwpdBgrqsiV8Hjeie4/z73eRDoImDtavUHb9RSsxFGFyVF3mB9UyUUsQbohKKplVVj4h
IfVlKZY3w+E3A49z7VBcdmCQUT6jUGFFQMdSRZzE5JUnMcbWYUDQ1rfrDp3dEiSNSTakR5Aaq2qG
RULrYZxsf0RjImyallURd9A5enOo2vYqRXC9bJuDzEAvOcuQwNuWrPcFJIVsdG+WiKk+T3oYNu73
Kl4CqEPrUadC3ZeHw86YkG0sBlzXPg0VMxmLyLcsXgxEopFk0H7G4rgUOJcrcXk/NvEZyp0RKKn+
TCH9rUqMAQNv8VBb3Ko2ckg+ge8cdE55aYY+NPtB25GtI/SJZ/haAFl0Shi9KL8Ps1Svy7NDpL/L
p7kLPYT2qDt3gSxJtJfGy3ZkwMgMif6XtLtyz4TxNopWPxoO3TClwqfYtcUcyqSyTr0xsPibVOBF
Yp3KyjR50Ov9YM08pK2ZstSl3dUSq94e7a1251L5diyQwtIh2RwbgT8lbqdMP9EJhB293FKZ0APf
gz+U/gQId1cnUvMTZ0gO3sDPTvHsselEdNHG6WEQPMq4wLwblXIjyEjyqHURJsRh3c14NCfkb2nk
L4bvRTZxqSO8fdULlO+rnLJl+Q0RN6TzNPUwG9kSTE7Cc8TU1EL/OkjNNn17QA+1Y90qtBaGcU0u
1eoEZVRSXZQdjojlXPTW+AnoFG4j/vAe1vP/l70z260Ua9P0FZGCxWIBp8Ce7e3Z4fQJssNh5nnm
6ushsroy/251q/7TVkkpKyPC4bD3Btb3vaPPN8+GPE/VPm/YqMw8Yum35je7ZC/Q6/fF1e+hlYI5
7gSAJbWmlaPf5L69jOFR1vknCsrbubE5sIvmUIvsZa3YW+J6OlSrfGRne5y7Fc9jglS2e6QVJ9Cr
tywsDoar7XC781i05BTocfdmttkjQUL0XEs1Yo7Vn0n3v8iiA1PonRFcEpwKZoUYbB6e0b02FNaR
S/4sOUR29O12geBwi0zGHiKCd4VQP9yZ4tgSqqngoQiEM1FR0pZ+0oZPBTe9XaqgTCkeaE0+2HZt
+lTxQI09UGQKf8RDgHGr2tcrByBd5Qclcysoyvi70AKHyofd+h2/6DbP9D5eoMM14HMEDjtKTiNf
L9pgVH12kBLgd2LjNG1ebQmhqJeCa0mOq9ePIJduWJMA07jwHDovy6IMb52YKGudm8kmpCannHut
Lkxup7ax0faV6pzEQ3FA2xkD8ecfVZLRkTBmnzb4vj/xlmN2mV0fY3O9K9YNZqZ5sM76X3YiZ74l
MALM+Mj3gKUymKFgUibkaKFxey72ue6H8t6BXfCCOS3KT5Ct26ybfs1pqB+VHBBaRTxtYks1nt0B
6IYVBc91p5aLKXr1AOoWjG2/7szSIs9ulvFOmVhnxbqchn58nmVQq45sUSjSPSWHP7MmeW717pW5
vN0DR3I5NUx1dcdE6m4ZqmPXx7vSZgenY7oBMy5Y3lZ4VzKdbkFll2PSLXQfJV/2lHK0WZlXWu4v
QZ7KTi7dQ16aJ3NR9VMR1tnl39f6PFeIE4v/XcPzL7Kf/+/kQKbz/1IDeUM7lF/JPwVB21/4Sw9k
6n9wkNvCQRYhJNoeopP+EgQJ5w/XFaZ0laBcyrSdv+VAmvjDNAxj0+e4BmoiWzf+Sw+kyT9Q7ti6
S12VsF3y/9x/SxBkOnytfwiCHMPQBV/KlHwp23YIz/tXQRDfQJuWQ/1aOh9Oln7qDLewyPKW/fCh
6tzsEFnR29rnT2LJwiN0JyVIj6YRLS80/rGXqccaOloLrQBlO1zdVCG2LACWcRQRjktU2FwRo4V0
GG/CisIowJ/zWTkFuRW514wzVCcyk4UQG4AMQnYLwNeqWmm7i8eDWtXidYC1c13dReS4AzlOd8gQ
z8aCeT01Z8H9WF5cN+z2iJFq37UMit8dWe46c3k23PVOd4C7TE6aS3TUO4UwJRwPdVlgVEr7C0KP
Lfk92mcZxUQjm3xfG/meQ5sj3h0Omjk0Z5iXV+pg9/Bez6y3h8yEImArY6Eo1/tSMS7rCBIxil36
eH0YdeNJn7qLjE3dnydEjXbvz5wvHhKTrywzX1ltjr2lJ56UNe3RELYosYKpDDmkY/bdvrD8SSkN
UN+xPV1MNwww07krV3678N2hM36wxt7aMJOBHUf1bZeNcj+A7N2NACOZXj+aMLc8NrcGwNJ9VDbQ
c15RDZGrxTzDoZ4Ww/5OU53OcOH8WYXOxWES3tHU+YL1/GZNI35gwTiE5js+xO6Y+kY8f9VfbY0R
fOYcSpXzCG2ijoOOfS0jP8CLi8zZWxB79tCxEqbtsi/06MSBUZ9qYZ7XWOkBz2U4/4Qs1KY/hj1c
fp4CJS6U+9aQxOMw04KunQwnQVMD2p0k+spJE1Mdbul+XBI1UHTPtmF/Gba4n2hr2uXm8t2R5+Kh
4XwDHuEzkDSl7m6dwl/0K5/dYxquA8mmRBmr/IU4p092nuu0ck2Fi4mJlUU8X6MyQHz4zpXUndeo
yq/pOm8s4s1KdWBM7eEBdTHfPK3ersRb1esu5b09sZDVnenSbUKmPG8lM1SgfxdZ/ZLEGW2kE4AD
ipsw3KxebKO+g8jYE+10mEhcoO3LwaiAMIu4hn00PrrDok6E7e5XO7mnnWLeW130tKIRKRfJ1q/1
t0lidfQ8XSetqE+RAujRbPcqR+fPFB6CNLFbRwB22Urs5vSnmzGRGnJ6ndsOFQIBIeZso9BXZnkM
5/TTTdmUk/Q+yRQsrBaz1uzIQ9IZ2ggn7orwNovzhzaVIPbdCrlVuz+hfPtrJSUdL1r3FXYrrcj6
Y6MUMwcqKCI99V1Wr8+5MzUBfqSM4OPuPauq0UN3NVA0nkDcKmpKiwKnCTSEb89ddsKjSXsR27wv
urbbpZn2o6CZxOOklcDpPFUyG/8DykNNoUGcwwKbDs+BmXYVxE3XbgAcFmP7XqfaQ/YN3dNRqoVf
H/LF9OIWzLgwzcMySJAHKEM9Mv9cQyKUrOHFjeJLnIDnZ4zolrsQ2d8lt0R6+DL9njUEACHwA6UD
P7rETSAjn9Ao9fQnwflHmTyUELV3/ejb2Nw8N5X0nIr20sOePBnTNSlMANWBGNhG99izIgjlt75D
sxQmiU9g6bBHKxHtnBKLc1ehz7Pbl1nd4jq8NI5+r5ZG+WkKFAaUvXNR5XvScamjnDIDWyCByhWw
mJeIiidAXb+MYTXtWmRTdTqMNDfaW0DbwD69so8R/rP60UiGTxNt9fPojFrz3OXhIYznS6NbY9Do
NhN5ZAQFnSNHmWe3i4hu4feIjZPOdxpqBBqXu8aakXWU2Tkxjau7Jli/qhG36NjA5Lqv7qydNVO/
x2d3cNv8l6IOOCxZ2DEJ/oAMead76ka13X1slNyPgrVNUt1dzojtRAbSNDtVzC1R/ymXVCd6Oh6O
UUtwLyKWW3Mp3zoH4Jo0LRwemacdWrXROat6rqNhD3BJ19Am6lGt6ZnnGEHhoSJEZmP5HmZIoX08
rX+W8iMtIsZJQXA32YxX2SdUl1xCnMACO6ynz/nBNpub0kxp5KieB4beY9zVO2N2v7MOiZXWVNM2
6PPATzzOw3Ou6Vdyc9jIi+QNDSjwRYxX1jTfZ2U88KQ59VjMPdpA1om3tLGkdh0KEsvGIr/T8hxb
rRF+ENOkGv3N1NvXeAtUQ1t4BnD8oOc0orzRYhuAP/QzFaELkTfUNLzPcTKRPzEuQVNJH8WuOLri
m0Cy0MMwGnmzqg9QLaVTFl662gTe9g5bdoFJQ7tbGpHtln4qeH1fhUZbYKoS59QMKB/mvPuhpP1M
pWx0tLDMC2KyizDjYjICGixeooy7dhHKx6JWHIlxAclyX3T3znBsm2tvnY7WKi4Na3EPm0duF7ob
nXsHzXFJsKSvjYSK5BvmWYm7Mkzf19xtkHBpgGLDWnqIfXY6ArUnlLbiiBV5DeSaL/s1zOAmETWR
nw7GkN/D1u2MqVQPUe9gu57pFFnsbXEsf6yL6dwIyJrjoiWEB6zyaaxCFLx9R+thVVkUrYQ7XTr5
m8o/pjhjIO+gnxobHZ0kTLkA5tBL2gTTLcp8HR4qvVyYc5adm9UsfWRF9yVvnzGFRx3/urmIJVgy
UuVWkBxNR2ojNUzn5V2moLA3d6ju3FUL8U82Wzrn2evkOCurI0VLzvpmNclbaSVf1sLpIbXlW8Pi
ikkAVIoVgVh5HwExMaWRc9TX+BugGNzMocMn47Y/CKcUhzmiFwYm3Mp+6UwbgqctqmbrDQFEC7Eq
jhlwJgeeg2ZiVgdenYvLxgW42ei7ah1Y31A43HSDtnhGEz4wtFKfW58ql04zwDCCTctDRPe7CSqG
ZWa3aJSVgNtOQY4tvLam6pApFQbLzNtpTM4+5DpD6guN34XVvVtyofWNeDHqjNOh2a9G+jRzmS74
HQqy4S0R5ffrcdwI3bl1sidiYQ+LcpgrNd0+kL1LwbpaCJbh0Fzjbk/s7SkWaYJ2Itcv8WdUmbTS
MdWehgiIk7UwCGP2wHROY0+mySlz4RiJiveSWX8JiT6g5RvBVl0tlxaB8dhaxU5mxYezDPepAaeS
zk3P8Q2qA9hcBF1T+s5K0XtSst+aUq5714zfh7i9JJFBXuZGxBmx+2ec+MVccTzgOfdmozpMo2dj
8EYDkOg70v/awwwvUyY6qZYVRXtiFbCoqzckc3Ppu+QpT9A6TCgDAisx43PDAGVJDB7gMsBVlv5L
z5JTlbcPAPYecxtSSl6TQAESMpty2PYcAwG2GqIP2lC7JU+TpjwH9KoyH6y0O3WtdP0KAQyjZ/+k
Ve5nb9bcUEI76LJ97OcGoNW56OvWhVxzjmR91FGvRavBjCxgNmpOdgP3Nl6rCBcbKk/ole5XJNBx
GenwXJvGxSL5LLfap7SrXgwzNPb8DImn2+qpqJp6bzDXGFT+pgzdiFLZwznzTR8QoR/gzpSgZLrR
R/iU8GwBjNdT/qcwOCCs2pE+foYLJuy9xvOMeB635SeB8NXU8MVjSNuPTf8zHpMLX2VHuW53jWQG
Tp7X+D9LBvU1ytGzUWir07LiSuD8QdwI6aKligj0Tgaz9QenvQ9j6ogYtOEJFRISHa5XQ7rmt9UP
vCfS0/S8OmXSuKml8yRT53ZCObMliB0ye1CUT/UlOK1u+NrwySMCiQ5JEkVa5UhI5M8Sjh9o7a1w
LedAmm/tC4tMTah5E1wlIA73Yary90hk19Aw0RMq2icUvUNh/kmJ51607uobYhluxZmM1sF178as
uTBp/KmNdMHLpH9ECySBZPtxZ64bzpJdIF9nv8/ilnin4S4imcajyoCKh5WEzWR+Kp3mA/9VHShx
javxOaLMDf9e7vMkvzdbWXgEDtsMWN2X2/eJt6hYEaQ9/hrS+UOryISddPtCFbu4by12yBEDCrdr
FGzuT9UB7lp5dBEqbPnhQZV09NccVM5zpg+8j8qlHfTbMIcQLru/VIUN/2trx4osGNTOBhqAMgn6
fBB7AhmgpR7JZBLkBv8CNaJrcMhjX7XJi6i4K0tKoMI0vssG3prRlkgHLN/lhumEscsLbIJxSjuT
Nkb7JoQb3dorxuoxAexHyJFswGV5NVDYeqYwdxl8mV1SKkaG5o7MlAlj4MKQtqbXtmpXf6lnjAyF
b8zYytcVnmoei9PSag+LO59zg1O6Jl2gUo9Oi3miXuznxuIemywGBMAjAjszhAxjaWd+bMtfbYIy
3HUBgQHKbuzBuEnTl2lIQEct+aoRiMkPiGbItYfLWm9VKDzErCEnWiHkNqVc3WtECxBp8dwboA1Q
SQYybQDicpt+WHmiz1NQWYrcTxuMS56OT1bavMuxe6KN+C4241NoGuUuW/Te41KHJAWx1cfwtPZK
XPq0pWBdFnSC0LIijOTN6S7mqLOTqnDazRXhQ45W+Guq3+u2c5ZSCb/dzCMbmz5YPZz14OxaG01H
t7j3FMPYzdQFNkhn0nE6rqLhqssD1x0ug9m/RSRvJW7OQ8lxPZVAP6InGo6QUlM0nWJS6TLUBXY8
tih8X+Cb8SaK74Ka2qF6IiEC6VBx2iT/Yd9VXlVyhbTKPM1NtHcWLsXS6u8s8s586rBr6NRwec/h
yLd/ncICb9Dhq1N8PBEN1+kWTRSNqoIv9YBFHyIiSiptPNXNeKuhs7AzwN0cl/04btT7iuZytsXP
DKaYQfec1RWToop4daqY8bB4BiKN4KfGl8it+x1pM7d653wkJAbuVfGmW3EcpC+Nade7MU3ujHzY
pxZwDpaDmfsTOLlBVI1IHyETMR4sUuXJadRP5p6jYZR/Vm43Yr5cdHgPR99x6o/MYq5+Xl109NAo
OCF4MhAo5IlCHQgug7lGzhJToKgeDdu4MSTH95jZe2W0l3yCKTTb5NBOZrlzRMNWV2NnICvwrbfT
h7SgwYB2RbRK10bQ6B6n17TPHrqUwRDjazsWg08Z1dGtjLuuTR8krirfSPL3pm+/LOZs/UPp3ezV
kXqMVkUQxvxclCadJV+wbl+oG3RvnWGL5uaTZI4bTaiDPq7f+bTcRdPa+FQwXqQz3dmbf6vNnjG0
3kx9B//UvcC+vk2quVCi9pC3Ojae7isxWaiBhkcd7e3vrxC/d5l4c8z1G4fLvq0IedXa7jVFIFHi
H1gJES4jCu30JrrCYA9+smIt2qSEVnyFOdtv34Kmu7spS69jmb8bC3uyLJvQb546LX3HcL9fUgP4
Yfa7DKiqRg/SqfQ+Ug2OtoqdxijeLLwgXj9Pe1u72gh1EuUyfgqJ6ZbkCiu/1lb8TmVzhEukn72w
BjQiTM2I6ss45Q+pxT9qqqgPzIG2lPGQdeN9sTYB6a7PGg/fuP3GzHt1Jp499eybI0hKPb5bIuTR
tFKu41qPohmft59CC9FmbsNdV4Pwt+Nt1xcPBRQsMs4z2X8Y3ZzXZv0pWbf7uXtxexhFvH9sRrwV
Isvu4MdOUWkVJDRX7zIiwMkMjzC+hG40PESijzBTu3HlZdU663H7eduO+oAwuRZZ9s4KTKKGYMOm
5/ojx/qmKFG0ZqwCIXn/rZ4di5rp3Gam8JYxPYNmccPBSMWafjf02o/Gel3y5iIV4tmQRcajU2a7
AT9CC0p+KKNrOoabZLO6w4HhxTHdVHGnwPIGv+2M10horbfoxORtzBNO6Qc5Ncojy/01z3mjbIId
6VK4ZHrxSfzGDiPQFT254auI4nK3utHFTFzf+Nkh6/awIBo+Ir8L7ZQBvtgl2NQsAcwYngioo+La
uGTJusRdulxgplNTomrlGCp4utszjx6HyRS2KvLreTdvnjC9zuZDWDSBlXFHmPM369ke/9mzLDsk
5ohsPxYipri7CfJKjJtR17/nLaSnalMUGZEKJoHDOpqSayl5oRszferT9dpgdXBdXomxjlkOeRY3
E0hfCFDccFpUMakHwxKfZaXtOdc+XFX+2t4+2y0/J5NXu86is3TdQ9sxCdhz896DQf7u8UF58Dqk
LYLNWv9hQlItoANrPd9xKSJYHMXjJCAA0bn19WocFbKscILlsazbxWvfeDbNM3YYdKAKZ8uZZpZL
Mzj2uxuEUXYzuIa441ZDMrd9nwNUn47uUhT8g405XHPUKvk8fdf5zGA2U3eplU+Otbw1Mn1sDJhm
dNn1QWDeyzWtDuCGt0gpqUCGGIDqWr02o0kBhpp/LFZa7/6HmfnvGLUdyIr/aqr4P3zah4/iM/n4
JzGzff5fxIxmmH/YuLQprbBNpVxp/m3VNtQfjmFK3cVvjV/asfBQ/y+ntvmHg4tGuZZlG9i85d/M
DF9QVxaMjDSEIw2++L9DzLhyM2L/XaqxfVcW/ynTwI0u8JJvvM0/SjViJ3fMdswfEspF0DEQnrcy
V0/ICBnVz27Pfu5ErMySwODszBTFKGmhytgO7/znjDlCpOBvuHK9NGeing0cvkX9oi0Ap7k2f+Bf
uHFojxq3jnsjrt+LGJyrkrXyLSfH8tW+Yae8EFyIOKZxH1NRVmTPxPuyIog4bLr2DEDckqTEh79/
GY/TjASwQsNsuP/5KX99Xq5BOzc1S3IaH8ylerbN+K6tEm3fMxMUnhXiQJxctIBlU3Tn33/99wcl
0HQAreS7xpnSo5iJe9P7rqCDeGWXajfeXB+W8+8PLrTPOZ7bP5vZ/UyXfVL/COOc7EXdvi+tWNtT
+9yeBzlywqrkZyNwj5XOTtfeaIBlKmyaOCigYulwW0PUKZGozmCB01HkOLhliOnRbRQq1U1nwUx8
HldCk46///f3h4z6dZ2eW29wl/XSsWn4tg5K6gzufO3rW6vKv8bJwQsOZfQQGQdgdH0f405TNv+W
1q5vaE/sqxaPR0fvrEsEIobBZhHg6tUwBqTtKh/Qi9AII71ySNW3Y9W+sg+lD+zT+G+q9dgB7NvY
hf0qag9wfIlvrmgzh077iM3OOI3Dg4XdliDOpDoi1QpWKgYPnc6kWXWY/uycSFAZW35udY9O3fsm
ABCoJ4qrNt9iutZ076j8rTENQlPVAn6l67BCnQ0N0jwkclGHbMTmYhaMnGOkH/JxwgqpZ+IpIzVm
ZEk+xivB98k2CQ/qB5oVSfiocSL1efDTlp7bLEKrFUVj7ws0jWAL9QvB0uJsb+dqgmDLlaRcLmn+
3Q2NvK0FUoSBg6ci2rqesKdHw8F2hxsrL8ZXje+DU/YB4zmI+poDackxQdq6kBXcFF5Wobtq5i4M
DIfMm7jFWBC3z66hMyQB9x6aRj47TdXhO2amjwTpJqaIf6IB6gIypLodBLB1tt2tK0O8UGv8ORkz
9relBtJjve5i/XMJB3ykXYFy+afCzevHY255s24Ct3YWtkNLL4IHjE7xq4GbrqaxJnFNJIMh0h6n
1D56+sv2QzNxDiteZtPBf1nEL+WmjmsN61GluobAEzSmn/IgjpS7GwXvbDuO2rEkHqsQDecQcfQv
yYgaDcqaAP+6v5JzUuxaEiU8mojYb2o1UG4kgq4tEhA3wSKM4WhdJCqXFpG3G9MkiZSsTKutZqtb
/Rxns1XUw7GY+JoG94FP1unJqMFk0sY5xGWoHTMFOFIAR7eu2FdDF4I7CXHVl2Evk2RhcelikuPC
dK+VPSJxFI5WMVXEKm7ZEp0xH9fwC4mtHUDY/Ug70qdmUd4WWAn2GdWNHjP6oxOlXH10O47xrO8B
V6F9kM+ZhexvVK5/NvqD05bWJZGFfgRAJaEAVD3qrhO50vvIEBeGHAw6A+YpJ40DLl2oRNvxuxkl
ZEj5jEl+KQ5y5+RYGdpRZVKhPAgnoOCWVwti5qaK7zSoOY9idtImEC1yxeTvi14yi1WEBZQdkz0+
TaYxF9c4lbavlj4Ue710ce7OixVMI+2QSYUyyW5bzG24loXUukCl9nUle+OeJe3ajjxaeI5kI4k6
+AsGY8FdhDpYjQIdJCOyLMMLftt6t1QaCdH2T50OpDPBSGh/xlhjUaeqxQF5NMz2pUWq6szN5pfc
Bi+MvQaCMKdAiT7MSOSaDRoSJDHt9KwNT2Wt3ajYnqnOIFhxhXYC2jfvjSVeglKyNluFTxZIdev2
SKDXIj4Rzib9MmvVoyBrfOkw6YcQoHFpamSsARVjWzJ2Sd3aAA4pBlIzwWY8RO2ZbIMXs0vRYw5r
7BMRF50hV46FczPZUqcgpLaYYbX7XkUPMU3KR5q9jnY3zp5Uqr6uy3Szjlr9UKnhQILk6CmCFg+q
Ln5NM6mRjrlTIa//73bOMtXxrwwCHLqMzECNvB1hgrMgc3h/jVJY6KfFL4658WCi+HKTe4iOAxB+
i9/ADAMbeNDGg3+uJIvb7JTOUZjauBOkx6Ghx7E6WfZ6QjJ9zGoHAD/iSh6QaRMVERpERKwR4F3H
Er06gEihSapYlJ6r0YxI11rPIFVZAGVj7vQkUgezYRou1wVZHqlm6PyjveIVhy21SerQIChm9ASp
dhcxeJyEuaSsdgN8BAquutCY+Y2QKN22x55ru0cCvjq+1Vv8p6bfY3Og/805zmoizKH2nFr/ngAR
bu0SRERzUPMPYXmYzIauX/rSEsf5jPJdavR4N1LncRCWcxpxx5ARMJK8lnSEJMgTKcfWDttZvTNF
vtVdgZ0ZRgP2xMLqGe36J/HwyyHqMmQOKn3q1tzZ6zMk2yj7vVZlLi6dcvGjdXoZ53UJdFu+2tMG
CJVIpywtejEomh4iQyFcJ98lmbpHwxpzAg/S9Zaq+nNOolIa5ckNtny/K+0PgyfC0TaeLe681pbD
a5RE2l0e60/17Pwwwxb5cYF9EBfFN6IwYJekiKmYV9WNDDt5imwcKMX0nI9WiG2Y87VNaIMtrdsR
7/1LZ4uJp2MZ+6JYwh33ZDGWJY16MyJ0ntY5egW97mpicZdXYtamXcrosKfHdtAxudR6njyIMhkO
ucMTUaB5RW0a3ZIn7ifzUJ0G5gHssWBE5hQFM5G4x7GKqXN3OXrn2bo01WJckqmJd9LYQg7Rm+yw
vLKbiha+rnCOtTWcBmXOh775tEDt9qZrfVhWZZ8FMd29VhYHZyRB3FmHg2y15jxv49S4fZiJOci9
wlopyqq0F7fCLedhU2rJ4XBHfGY1kVQrQRwLmS7nWiNcImoBZE1adIm6I0gi7R335FDdw1RyWMr5
14i2d87Re4+9Y/iTAS9oaG7m99qDbE00otu/qzCI5JsF8hZjzgsi9iKoC5ssUW1LDPn9IcGMi8GF
eH6buvBs+1Vep/gQUc97snI3Yq97LDJ0d4ndI0Aau4T84O2DsdAWWGMJGzLBJDeYty3bMlGm3eBg
xCFYlHjks5M5d8TPEzg3pRe7rK7kC94VRlSQ18yHzHL/jIbmMxIQnegLnteFcOsxqjOuIA9awTxV
9dr7NRhxbKAwGBAdNaNod9xEpteCkCUTtKIS82tUpOueCKJPrTItmh9lkDY51rvVfHJ7cM0kI72i
KBji0JBBJThfcTRvvQRk0BHjjgqkPP7+FbEuyMMnMlHy9HviakEkrb825BfRPtSAN9c/uhS7g0SH
E4S4WsJ4AeAlhyMQ1jvFQOzOSfNpC8UfVfN7E6K7QHrvBDKGay+mscJKhqjRjNBtbNqwBaC/GTiY
ukUEJSrgLVSq2ZzD16bgZRpMvokZSoy+Gqy2Ku+hqvT0Vm9dfpKJZz9TFQxZwdFSYTUMLY0wmXzZ
pf16WufMPQwCUVEZEdy+7DsULjtZ8SRvRt08ResdJHZgjZr0qfmSJ8PUEKmU3V0+pi/62DOKUmaw
Y54+TO6Bps/5XqTRLU7Acbe4TDRdM9/b333Zy0Cs1nNTo53XLDJhHAO+iqCsHHgvupZQk3D+xeIT
w7nTwhUxFFp3iCi0qxAR9IFm2OrEozOMMAVdzz0Thj66Z4xbNLlMG+9am7tSLZ+//0KmN4jW5HwL
hRV7KJroewm15HustHfhFh/mliBuKXxGhfHKXiRQAc9VUOsEYiQGF8Iu43wgTWB8qkT6nfY8fA23
31k16nwDaJ2ga4pBV/dQOOQlNDY8Q4K/BpJUI7E2QTpTweW7clLB1tvmpz0QW0xMxT7DZF2x/Cxb
HgrJ+VLlz61pSCD7lkdzwT/QQv9l9SAYBLqK38I+TNt2oPXztUlI/1hNgwcXWTopUL8nRXeTC4KY
3O2lsgQjWJSfXTNdyCPkzVtvAEh59sY31UymuVpIKFnbeT5YMZQv9wpl3KcCPozptgrm6ef2Qg0V
X2v70Zkbj8uKSzQqSgzILfkGhSv933FnHcZRD+cSppdyPuTb1TspEnLxBrbdRzWzb63m9pvV788T
50ZO0KLg4ISK4u2k9Ir+G9IQRHO7GogoFDj42mh48h0oS67Ffqq+VOy0QWN11jFD3r60FoL9CXY3
57ZpteyDdBKgWLNuvLbQfjWt/iobnpHEInBvtfm+l+pKeHMV2IjmG4MklGicOj8snI+egcU3IyJe
5DrftGX6TdTg9+9PDlf1sJARw2/4hHDYQb6DNrOOYU2l6BLnF+M21VO5w5W7grAd+w59VKd96jlv
dLq9eTwW0djggCsVr7g1cBmN2Aei/rlBcsBCQP1f+UPkqX1y0yrxS5WcuxE3f4e7QFb/A3j9+u8A
Xhve9H8HvJ67n/HH1z8Br+3z/wK8hPxD14GuKA4wN9xq+5O/lMgAVyQTSsTEyIpNS7f+ViIL/sjS
TUXdgCHINtvws/8MJrT/kNKAalU6wmEydvijfyOYUKGe+Re8yzZ1RXcsAYd8Vccy/9Ip/wPvqlY1
yMZQJHwBbW3pZGs6nAuhPU+T8zrS1VA51i9dLpdwrHZt19yGEIbUdgWiH1qmnvDgppm4IwMfzL7N
AgwYDn9eVHj98vCmqX6oQR/OJCkM9qqAg4C42qy8tTGiQ/TVp6w2qqPZ0ru1KoRRbYi4lgd1GTMo
JYKUtDAc37TS3dXK/rm01OIsgxWsnLEWelOm9QLiuWN2kLHiK1c4Fnt1iWV4L/E/YKZlhCgmeZb1
RAyqi+GmgCWqw6Mdgwe0UT/sAIw9FukmIr4BIAMnNdQXOBqseLKCACVsZ6q0H7sO+XCKv1wvjEM/
mgQo1sa4X+L1bDTpFRGjjn/ffiviJdqWN/KyKMYMBjnziIJDygx6WIuV/1lZlPW5VKdEy7/L00To
g48r5Nhb8RdDHNUkRk3SwHSZ6vVrVpiLs6b+CuvPUcJ8INyeAquyXotl/WSGJ5L+wcnTn52x9dea
vMyrZt6Jaja8BYNUHvIQN7JoN29sDDrEMA9BddB5OFb+DmPzFBOvGODcvmeXKX2Z/IqFfXLc5JLZ
zgU2l4HFQvgXWdlzCncbO7zcGHTP6DlJctxeIzvtD32G77YqiRbUtI8ylUFhC2oY64YgPHIgaUB+
TLr8O5rHo0tPpmkk3xzAia/mvkHGY5DuvTZe5Yz23p4BHVW2j2zACDlEXqnln1WvpTspxrNDyOPc
M/6MJSBPYqAkGhZEy+mMc0YVZ6jxS7E0HfPOovbRgADIIWAKveMbxbev/8HSmSw3yqRR9ImIgGTe
ap5ly7Zke0OUJ+YxgQSevg9/9Kai3N3VtiyR+Q33ntuq8T6p8KFLVCfJ0D1MQpIZGBS/Fr5nOy4J
L20VWXD0VEWLaEFHZ64S+2KlaNPnCkmxwIH5YBJu4bOu4bG7CNzMQZq+xU7QY78OL2j3cQan5aLP
Bqynub1RnotaavCandP3V3ZTd0+ifeo1nyM+Iq8kKQnemY4t4tylK/lF48mTkQ2wwKnuuLVXacnK
MpxTSRs/Qw+rPkufOqgWyamLQmdR0aE7pvPWmMlfnsFkHHQAeH1cf/I2fGUWlEIQgu94GkFFDu91
jwUni7W7tEnBbgmlgVVLLHMrlb+yBudnqCZS7xy5MSb7xvz96pH+sagEBCD5aXcTdI/O/Y1w01Yg
TVl2UXjYhX5QBY1zFORvkRN+OQOGGT0B5Vhe3MZ/66z8GkIaW1qBgP7pfMHQhhnvvmDMKXnimqvl
VotE5r9hZgNfQZISJdcE+ZcWDS8hmSe0wliVQxayRXyJTbGKxmMborkz8u4T+x2szjZ/6lr/X+ph
M53KK+OaC17F+mAyirPblIxEnx0RzyOKf0QuQ3RqBLsjpkpXIr32/oCgPOudDzA49aDS3ZDniOBS
NIqDs08ihGY+NIEUCdPa5139b7jtsGdYTiK5geWGYCGy839fFN7ZDLnJjdhZz9+6LSUvT1GCZKPz
Pbaz9cFnnT7vgkvm/F5Xv2tueeX9D31xLiNsu2i0B03sJdQox4XJzZbwqwU6Z1j8LwSr5TxFDmAn
aE7SElZPhOxrJGE236DDmCcq66wWv3BHHzoeDwR8ESLOhG1unO/0GaMQqR4sh5y/sX4oW/tXGURV
mp7FqrZ/yfX6WiX9WydYMqYjz5sZcZ4lVnfRw/owBto2FUjhMz96axo8dFlQvo6eeyonmIRGLb/C
GGtfMmDCxLXd9tFvrrTXXICjs62JoIry1pvFPgr0Y/g1AXvjV6vx+8DlP3n4yxrjuxzNkxbAcbGk
JxaY2f/YODCjKQscMWxbM4Gm1HI/EIBHBhy0ukQj09a3Ujcv3brPA47wQW4VcEXsau7IdO/aTgBU
DJr00ptOVGkpla/z5NLwbyIDcHfcX+zGPjv+sR4QDlXF2XDjz6TsPmvGhWwEll3sbQy1B7xK8+hb
EAai/Fbr03tNc53YUHba+M/XUxjeYCLzSh0REcllhhraSNi3pld+toD/W3wDjnkaEmzoSqvIeBxm
RmEavyloT6iwcIFkTKmEfJ7s4i1BmrKElPOi8KMtdKsYT3YEE7aiQ9ZDUs7mvErph/OE4KC73d3n
abETbzeZ3npkjG717akAMLsaakx2nh2xGfDVMhDijk73Cbf2W6nHtyoQRDjJ6ZQE43K01SYfxL3o
tZUU8TEOXhKuhK2F5XVLGCj6cW/XeL9GBMfLATdXt+YsnGXFX2YH1x1oJn2vYjpm38FbaWzM8Duo
9E0qtPw42eWqiIRaYP59S8oS1WvygSBlE+B0aZR7teFx0FMS+GO7DMK74qsZ4pOnChB8pXO2RfyI
ovAyTKAPdSRZgW+uW++3IGQdaTGmoXBACibggGmTthOJ6VCWUGH7AF2tTHzmpaNtXCK4OXC7VvKZ
0bpF2L3Bwgo2varRj6nKP5UFejygnvV7D12eNzMRvXGlAQDyeUOIKBZ5RzZN2A/IGUnrpdcbm7Wj
RcZhym2dyQ2ItE61N7dr4I7q2VeNPgenPBzkwPItErSI7fLc8YguGFVuTtYM9mp7g837YWAw54j3
vyHrR4xSR3UMMI4jcjMgLFThMrDEq60ZYtlX7UteFOwnOAj7ZeJW3rIDTSCQTI/5tapDIs3BBqyN
zDp2oX7C/sQLpZSBABfXHaJRO1on2iczjWxtgyFF6ZL2R7sqXjmI4+0UBGtGofquBCMDoWV8Us08
Oc8IlfCd766q9VVTDi/jm7ABvVYIUheVKWsGG+FB1+OdMMYPp460XavlxzTFIR5ST5AnXaEpLrMl
UaR/8Kl+pZ8vM8GGjVfpbIMsfMta/eZJHvhsbtIkrVdQxnJrhvh0WVUeCIi5ORXKebJp8HP39PFV
NU2biNEwgx42AE1FX8mKwXDslWFmL4G6RVA3d3r3htdbX5ZeiXAFhuwyke8kfMq5UoQujMtcm/in
ujLXuQPV2sDfSh3LM+q6AaQRlAzIAEXrsIjsoltn18j6Hdpq/daAhOHM9EcQCvlJ8/ACTOh1sibG
b8WV3DpYAaaGfdaLxWZINEG2CcvquwKGQcnHaqOcQQ77+Z0rh39o1R8Nv3XeZKQOot7H9cjJ4je7
EMd4A7DIGqfXgEsvxu5l5ealBgAlAuNaCQCZzDQM7NnWC4Q01JrxZxWav3ptrYzhyTLVWgJApP9F
qd3pI+9qsLFQ0JJLsWTJfxRJ9ugzsYVV/jVO9lFFxlPAz6qXhJT74RPRCM9QqSG5ed0i7p1b3Wqf
JCLbpza+jaL98XOLVxWpt6ZEyVc33dfUL1TrvgZpMheB5TH39ec2m7LdNGEUaZiAJ4F7ygJiTeyK
uQ6eHq3ydv+9AS3wzbYa/41VtI2xpad6+gvMTgMbx1nk8xixBUfFq0p8GdAMcovbVqeVYcY3tyq2
HuD+0d7sBjW2EetLXhem+aY8AYb+02Rk7MKqXw0+JgDoaYabP/zAcFeai3LINYqbAbLYDn8GGOBO
8RcwNCRoBcpgHf70ESrFbkAXyEUW9ZuKkjKorACbADAK202eYC+8a0Z40sOJSMmp2EWhSx40e04r
LNd4n7t17NgztwZEBNL8TTAvTyk7SBR3T5VZCj6U02tvG0+jQD5c2fAi3UZtsv63n4pkb7Z2A8g7
2nkpGi0Q9HgL/YlNeHaN2xTPaXwcA4cMvGRdW+neGST7dd1/FAOCJ8NDDhjIl5oRiObgHNByLoNI
df1i8vvXeOL2ZQL+PLHOT137UU+0XDzbySK3okPasAls6ws0nSa99Cl84xA2ex856zgpt2YW781G
hFgc+/sk5Kvpqx8VioPnWE9DgSONW4cfan7S5h5wFh2l0xsgjpMRkNg0tvtGhb+Gx+JNmyUCzSwt
xy021TveXwDa2EYHsQqS5Cc0wBA0yJZZhGWHtvJvfWP+1DJ/HZh1EfIBdWjDbPge9NMXVCdoozQz
tKBffVzxGonhIKEnOSY8PVoP0rRgHY/bTPxDdwR1MX0XNTiy1DukEzd4LlmL1v34UUQcEaFu/NVZ
Gm09ndK3TPaD68zx8bSwRqMf2PtuRqO6WPn0WqXFrzmhVCCxYKM3AAcH1a0xDO2Riom8jFd1Gt98
v39iZ4Wst4dK0zensctPpotLtZWHztEg8PdQvZkvAHtNo5Xw2tcEwBxTb64kn8om9NiFtPgaLYJX
5nRQW3M+cGLsNUaEUBqAQ+rzbd396dTZ+GzclaOaq9MayXKURxnrDwWXmelVDOKhoOSdpoPrRL+p
Xp5Dtou5St1FVDsdmloF9cq29parXn7aiA1NCn5j62c3OMtAfVlPI49kVm6Ja9/oNUiOno9qNB5i
f7yZLWbI0hZLzXvTuwsYlZ3rW59ZEf8mZJksRgnVAf0hutmwfU/lQEPSmUd7dOulrUUbDLNLS467
xvfvVYzcJCTFDlHCQbbmw2bBwBuxwF6jJwljCD29sUz8h60x4ouIxWxkIB1nN5eq+TRDujKkHuzX
Bstc3vyg4319VobxOxRKg421sBNVHqlgjmTah+s6HBteYDCwk+BYSPMMGFBhLWF+MM2NWTMk6rWn
0mKnz/5aNOaae4c1SqbfwK9l27pKXiDs+7PniCZkrFcjLnY2V/ZHNdUXUtFfDfCsnGz1hgjkF69M
DFj/fCw859nyiu9J5j48KHI2QbtfAWzmcNZtcmRaoOKuftKa+gNhHv31sCardMHaBW8lst9lhFoX
yyBuFt1Si9ocboPojoNtYBVXBlcXyZm9KTZe0Q2XqTffxzE4SfTCi1IUL4zw0VUO6iszBSi3zubI
DT7bOom3lEwUodOA4qRH62KMh8BDDGIYyjkUajhUpsK1U7KHaoKNL4ona6KTq+PHKMoFkEqP583/
Y87yo2VGwnX+qk3ZTxlNdxWEWGirTd1NxoatCJydCkYdlkNoMck6KOoRk17BJNZL9uFGGfXv7DRc
Gh7dMYUhoAlnenKmWZhoYl51WZ5kLItC2mzAJ5yxKPAxayIfW6SiylZKxZu6PeXUy6cCA/yi7Nsf
0jNTtiwmA3V4NqkMuoUdTcbKcut+IxIwa2XO/tZ1/kxnHzYzxSzYNdQZG7vHauKgKimJ9Mzz7NWQ
LCILXpRd/jbC8LEhQleKUQxVNddJ09GwITYKs4lNREMoVMt6kHFDUirYQU7/YQnvkbmMjMpArqGG
60tPMdjD7BxsHQgmIEt8Dhk4UMtO4lKD6ee/xlz8cfAhKpN086JeJYW2yhQrIr3I1+Bb3nPyFxaJ
ac4lR/QP386KZSZMk9bfatYAd37CSTenTghbfkDhpftx9Y3CpTxq6d/ohv1Ox2BpFXd6HhpKMtqY
PdLvNd0hy0E2G9kboLhNEwdcyQxEwnpcYNWoCJnTi9lA+d6zWDvIqXzz83Yec4j3IsPprPmX0Udx
o5U3VU8PNFpwqR8xx0dKS09jjvErN7VfGyMJ1jJk/+jGqoVldhpHpZFt5Vj/JQ2iWiqzYG0mOKdh
jBxj0omNgo/XNKD+T1lBhma/kvZwSyJfx3uC3wJVHSfhC9yXV1/DnaiZ5ae8V5gT4B+ybmbjk6+Y
LFKIj4wtEmCSsuV+nXrs+YX1RWDf+9iSU2HbGF1ZtHkAjcx4yQVLzhh6bF/kgo8cjq0kUzevn1pS
tFEgWnH3UDLYzwp/2+c4dKb6j0SANyDf3Gvzci+sKIZ1/Yzq6SRmH4qV/vj6zWVeUgUaiDP/WidK
AaLhX2fqIlqWiG3uTBhzistINI3yGY5Sax3GIf4AWH2hY5pWtSCO07QfvkXuonCGa2P6v8ynPnRk
cYsqy9FRC7CjoSXPWspThlaq2mJ8pEMMqgM+lttYJb9e8k5MX7cFjZXAelO0MekVyc4hb4GGJ3mw
T9EFE9wp3gV0X8r4NwnlmvP0NR+RttcuRvgJGXX9Ugnvc/J2hA180kD8+WYDdj8mA013rk0XXYk4
vup/gSWzQ0we4cJOPeCi4R96IZvWVc5zTxQ0Iv1qffEpK+wrfHYdhaPdcbJtK7Rxm5CKBlKRgZcc
n8eG+r22GbYF8V9pYCJFHMNy2a1vMmt2QC69VTwE3wIpuBb0MKXZzQxF8YyrcR93fnTS0H8CbL3k
7gRIy9PvncwuJVV16OMbGfxcX43TLdaAzreye6fVsbYGWtABqXQ/5s/62O+Fr11iAOmLuIHlLz7G
IGHw4BQ+W79wtgmShxW3ZFa1zlJ6PnhaUMrs/sEyGk29s2vxY/Q4JAcpi2uS8cKtZDWlNe9PM335
sPtM37jIoGbW0SS8Om4I5pTI3WO5I7jmeezgd+U72fTNhjk5gbPo98fPDocYvWbwT04OPk/LvecN
+qDM6W+VTTPjDvEDyygAdtmfXMtvmQo4MAJO1jDEKxWUX3x8MQi2FLrcC3hrW6IVyrB+8q0n4s7z
sH8rTPmFaOkZ49tfDPlLpcGwDUX4D8PuK8g8SvppWEkizdDCXt0w/LZc5KkNLZPTZ2+ZxiMTTlz0
JsMp3clPo+fhRDLLn8JktKmq4mrw87Z1c+B4QIzXN6z/ZPU79Z5ADAumjA8xExv3qHscsyalAMvM
J1NI9AM8dPY8KrTDD6siUiB1uRg6atfS+9cnIy+rjY6Zf3DcCv8U0uOlhPQS/HbA2BaYOLZDz40X
9v267TLQaZQQGfkymX9OKgnhtkdeVmkSfY9V0qZz2+cELjNlYtIehMu+628yLp9F3VFtGMXJC1l3
hnVwzqr+aU6fyQZCUkdaSaQitOie6q6989vpn3wg9BeSdQ5DFxXrsTY+Q88tF14/fOLGoKxS3gWy
ybJ0c052FrC7sLfAgdr3XvDuByqe/cXco1a+8h0GTpE/bU3bxAsQDWuv9O6jJkl0s4I5ZeKSOjp0
DSZR5MgyJfEZxfI7M8P8x0dW7QCITD3sSZ0VnkvyNrIpesz/ZUdsELYTpHfu9M9JHmZsPml1a2C2
nY4Em7xQev+bp+g22XsL3YggSLvVa+2862HwbaZGvxOT8SfwpTBKjZnF5SeA6CQ+iJ9RgdRJLLI3
4lmKiOsdJjqdb2EiAmb6Vw/9Ukm1yybaoiEDzGUk9lkNboDMw8mYbvgHNB/mQQxgAcY42csAuHpY
pOtUJhlcfg2C/xSsQtt+7qktlmE2bhG8f4+8zbX7AZIjWcGCz2d62DVGFKD7L/D0V0Ik/6pSwdRP
4kuJ0XlrJsNXgBPT6rWeqQTkbdMxTMbF4JZTfdEPjokMq/2pJxspgEd5Vllf1eThC7fDB7MJGIVD
cqmN4Dzh0NoCuf0JbvO7ZI8dY7yAfOlU9791G8l6LYkdyYPvypHN0jZtLqH6zx6JewfS/2d1eGKx
eJ4BhW4SH+y36Tw08r94eXscq9BRc7DLooSipjKfbAvTw5drP8Xz76OJOvDU4lN3zI+qMd+jjFYw
LSYyfeIJGqE23bhR9GwwNgmiZBo6RH4SyBCGdtoq99553OadRXvSQjpeIFHd+F3sr2p0tpGOKjC6
pB1bTclWU2UI61X1Oui8SXqzGR0yJ8ySsbrpxcW2zWvMm7BKWbeD/ir/tHw4ollZeX5H5K0lt4wa
WfPpxcYNkfkJepnKbqgKCm8pAjksHdKQkQ8xdKnlhbZ/IDtrvAWCTX4bu9+IIcodOuYiumkmIpAJ
OhADbbWhr9wLF6xumSL/KOozaP143zSIKEpG/WEFbLXB0b+d5i9VeUBs/tcNaCmKEbMsuuWwMZ1d
a8ib9LwVJv1l57yrDEY1QFW8nYb3lLM7PeSWWHl27a2dyn9GfYC4A7QQ42SGMo6b6tuJeXr46LkY
llqZfUe06ou+oyfojBRJTyUwptMmeAk3hjnpH0JjIEmG91NDxsI+BLc4hYe6aqlpAo44wJs69WK+
IiiBYX7FTi2NsPdEMn2yICawZPj0KPy2cHQIKeB30mnUrZ1p02DJuSsvsayXDvFLVfZkgg5YAR0R
eVUu7Crq1iPqw0Xl/6leBltTsV1JJ2ffmrpLJcXDbyGnHpvcfxlUpC3RWjsrK9Aure+v1IhFSWvO
YQIB1IPnL7BylENwG3SH1Ei66KjGEKYTFkHcQypktmIpZqMA1dZWNkb7uGLqrSSJKnOMhGlsZIin
Cf0GH702QDdeOsnGBns7H8B7PrSwdnr7Zgb6zPQPT85YMc+k1GbwzgeOyd5CWkVymbLaW9bkaEGW
96GiZP47dNiVyFk4mjXSy7RqaKLjitA5K/yOmqxbOAX6RpN6BWNtXux1kVDKRkm8cfXkwqpnHVul
cZnkTN32n+vc9p4joApbM7D4raCGKfLyr5H+dENAHR8UcC1VDs9+BTp0GJ1zVbXhGQv5uSi1BzPK
9yRSHhp0F1L/AO1q/qPwO2s2pcO4sX87Y8o3Y9qsxsbg/My8pzQiTTUkC2OS2hnFFe1dYWDMLAUe
86Hs+Ib8TWWut5Jp+4/iIcw7cSibIdtZUUffNDLtgpoj8cofki4GopRZRbgxTPWkVfsmkO6hj7h5
vGy46ulINWqKzzEto6dOddj6UwDUZZnXG50RN7L6tyBPn9xUO6VWcHcCW6xTH55SL0yIPIN4NG3T
b7ysaQ8mlBwqRQ7WgE1ql0/JmZxtE8+KIjRQGS9jMkfaMnXp8RrGXvLIofqy6x7z9z79GMYcf7TF
6iKN3TP9VHOMQqgdrfakuc3OiwxCW5O+2Peh+6IcxfVGw7V2DcxyVsAJWnJyrWuY+JeiKwzCoLBs
/PellzhwVUegNjkX3tVm07iPdAQD81euOYsk579lRTHujTr/YGiPhdDue9pPWqmSsoDnXt78BJoa
7sNrh/8md8R06WPyBDTsMIOJjjHwfBTE/BLzDo2Ch19zWXu093iVZ3i4fwhhQcC+eWG/rfGwZN3O
SRkqEomhrQThlunwXSP021sklG1MUSn8vdihevDDgC6rc5u1JfQZG1RZ6N0qyXrMDBjyTnrxz5uU
tSmApe/JoFr75Fmc09ECXyXiBKb8CD+KnbhJQl4T0Izi2dqwmbGQi3sdU5mSGKms4+SvMl525xEA
aKl/RZbkh8HDPdioaJnoLjGAcrqYccjl3o70Cj187wGieuq98GmGv+azJQgMehRDdvhG54+TEPKn
r1R9rBoQo5S0L4gOt1ZskvHDr7Whp4dsEW15O5/1pnKvhW2W2y6A8dlSuhS5avZpRz3ZxuiUe0bX
GpRp4glatacKdp8lF8qA6BFh0SEug/i54ue+OkQ/jfNUm33h1fZMVsMutyFawK2ehJRebb9HB/ow
Pafgh1i7ojEutl6fAocGkI6x3cUkNrz64UfaT/Kttsm/dsrhWnuMsFL/XUpo5GwvXgmm/ZdbnP92
1Ggs/9z0gVkAc74BTEtUuECDpDvmUQ2coy0eWpQ9tMqnBOwsdEYeMPl44o7NHRfAD4AqQnaJDcma
8MlACa3JpDr995WWCOzzgtCm2NDqTYdZ6fDfH5knQwwiGVw6FcEZrnt0gDANKAkt1L3FkKw7iKcA
BnS5znCvbq3C9dcR3X7Ovtv0zJ7CXzNPnIRHWU5YxOKJANamxN6qELzkNWDBnq2Xx0DmhD2Oqbv/
r2rlX20k2HyoOoJGbVmr9WcgN3e4/EDUa3UwsiDZjlX9WqT2n4pJzBROOVvPzg2zjHtddl8sq7VD
UrIx7Bv/VDOWiUIpjx4jf/ih0dqfxJwjFqkNXL8jWHOkLqn9xpBfLTckyQLvMEowIcrcBaMN7z07
h0q8NdLbIfojKuu/tlLmpxRIA+ZBuRzGljxS7NK7FCv00tfoQb1khwiF49DO8WM11E1TrIeA3xh2
E84EdqW9eXEstn7sztMd663wnC8r0J+zhBF/kI0IAkS5NsPmu75rlf4Rtu6nkB4yL7t+4pfHeMHB
ykRSTi/oQMvR5bev4+MpUByhx7HXlN8sC/y222kx3sWhKi5ZUF9EWpgbEdTqxEBbLnUMNVmeQeON
mnefICOS8w7ImpBQuHF6TS+1A81ClVzgSUOYR7HG3BMTw0qAkYQn3rXg2WTmD1tyERm6pgg5eIgZ
2LZkN1bgyZOB2i14jIVYVal3kqSSYLt/Vc4M6DC4gQlFXEqO2w3POI8lbsVJS6cl2MOrFbW3MBmu
g40h2ThyTseMwWKW1tZbLGcEhjccxiY7ai5WN4uNcqzh8ginfI+MRy7tuk/hVJVvkSBjohh3UV4k
V2bVL1Nu3oaClDaByrx1BDSICj/b8FaitAP8sAyxG+0jG3iDLR9xJD7CVJyZxS/1mk2Jk8f5Hgkb
3qIM8G1qJ4+yh77Gq0dpauytZng2WvlKthM21kT7yBucBI3y3ofW+FeA5lCtemfp+xaGe2YJGpD1
8mYOMD4C0yIOx6gPrM4w+7WpBVb9XdcllKJcPjoSrTkC2FuZ5oM1iIqVtlZmRZApi/SD1HhPLXPY
WI3tnlg1sJkakv7UTQOZd22ZrMchoKsy9IGsHQThne5/pQGXEoT05hT2aENgNY3HHCrH2rOPY14j
gDU1lqCws7F30MdVvMGJrbkHx0j/0Gt8ly6FoWAxMpM6pR3Ur/1YojwbohvfqEAdSAZaIcv3eZdd
IBI/9oKHydFKhktG9K4147sr0KQs3G8ssF/YhJtj2UBu1EcGzkaBjd0ovHepm/U2KYW31Vz7o86x
HBQQ5Hdw3150UmBPjTPTM9jCwpwUSN61Nl6jjAdhVKQ/9pQ2C2noNAsG9FIL7kw504eKmR7RxRSq
KoWAYg0WvE2OpzGQ7Y3vTz0O06DhfhNO1C9Nqt5lhEbfkU6wMCnYHCTzW9V5ALj06IzSfzuStTCp
YZxrOpCl9bjFuMewsLSRCjjpU0drXTL5bl5cY0aZlM3NmqbHENry3Cccx1Fuo1sSpGwUmnl00MDC
kWJQXPvDbjC6O2uJDaGgPiJ3ilTPjfZ90N1MbWoOKq9PUxOFp6hOILHY8wdb7/YZ91CSZPJJi33s
INZ3bzlH4OjjMp8DzDq7PHPAU1x5MOPyuljVk6GvAMkbMGTRDzBWit0eplVs3wG6zXOU1F46wXRy
YGLsekNuIlaYTerApvVAOVvRYJ//+0OjjjpTc1F8c/DsxuApSlX8DNI/vkXoDI5VOr6ntikvxAc+
BP2f20R334Rb3qrikuLg2BHCBNUMQtu5bsPXWEcuZfQ1ZrOm0J7Qdvy6eVocS3BxiHbsYiNd7dOm
xJZkXHt8NI4eI1SVhdoe0bBamg7mJhi+Al3TFE7eJtEhXMw+2vwDSxDsUHoL1OwpXUVFGmobRpve
CeWhIKE3C9NLa0PfceQ7GqdgrfGbwOAye6/sYu3qksE3DEGzqNjD5lgwmE2zdh6pbTqzfk58Nk2y
xrTB7agaNl99CZkbSty6bQLuxeoOuPtvlhptC985tInTbjDsnscgJXd7KOU20rpNmMe7kWi2pAU1
0nh3qFuI74FOjF65t3WgVE3pXmX6wFezAt3EEad9eAEHTj9eVcwAkSz0jczgwSldHg0tuXXhhGQg
9z4KQFlkcLr3lJyzDTEwL36mXTHG4Hex6Ztc30HewPgmHl0LYGOOIIC1oubRqgpAruzyynirJio9
4M8/bW0e8MDS9htNujWFFixl173iPBs22Kig6siaK8f3AHHwpLOeTM4pOpQtU3vac9SrKxknDRys
Ei+PtB9ZCEvPpLk1bQLM8OJ9J4q+VA92nSi8UxrYmAJxCSewZhQPh9O24OqHvYkU1wsJp7AaD50i
LuXCYGzNA0LydRGglMYCozzj07enjM0wo5mk4VQPojjaDnE/rNA7lwbvrbsHrP+dVbC6FEU+28ni
g80CZXrB5N630BAhWt8NLT7MwpmLjvFYqWglM/w7utsjsSHmjQUJ3h+MsfsRlt2qF+4PvQtgTZhS
C6+t5jgUpLsN52bUGuxbq14dcOofU9xIR8wLAbTL0mZu6FZ4xqbBQpYrpldWnKuugrqa48Nnpwxg
xNOy91j2OUgm+y01akR4w0CDDMqolyqkRHEJBlfmm1XP8RDoFsnp+Ke0gfUACqasbsJtoKVPuY3k
ONJcjbOXRzK1jGNa+s2miQAyROWQP2lUHj5Ciz2fhnDlek5wd4VxMhUqCBIsGRjr3kuRFDb4edu4
jlNiXF1gJlgZ5UpHR7kweyM+SiXjI05Ud1eMhLukprvLfPM5LGV3jsV4bTOt3AyJ8ypLY1oCkwMl
jTPz4HL1RIFVbdq2vyMf590rMQfhMjIuXCUdlC6LkyIDMISd/VknV+DUszTLGBScDdhsq5BGXTdG
Mqo1SaaQW4ExZQIw6pqxqYL67b9BVJzmr8bQcjhQt3cHoGX1tudzTi05K+PJfjtknZPsmxgZzOSO
hzJtp8N/f7Ob9P9/i/gHngJPUaDGsRnX2nqz1VViPWWN3b82gc7BX2Hr4QLjo9hq3T2tGXGzV43P
DA36e9UG9J3u+ORqQ3Knb5jYcQWhpl7dwOuvKGwOTMtXkhjWi4zn41HiH2X+/11MuXrzVX4jvNLa
+mo6Wn7zUWZReS8puXdhwuyN4WZxx3jgQGJCZpv4ZrgDnKCvZDv0G5JfKM1NvV22Q5QfEOOkm84S
08Z0J3VHL5+sylTp22HgkJj/I2lwYDl0EPlA+T0G8RkpxsO1DFLYzK9GQiNN+76+pxn6hDo+VQR4
n2VjVHf/MhgAW7lwlnFB4C/MoATNFdsbDVfvki1BC4f6HucY8wsG/0ssY6QBjdkd3azzZDXNuYFB
e9caErZCARw+1hmLJsfRG37khFqA/a3aTl1enmuSZ/my3XmtBqSpITZD5+WZzWM0MBkQwZzfITXk
e2sYw5WANLDIstKDWuGAXB8VYvr5G09pxuCyYu7533fOzFZbsd08+k7Nujyw0rvjmgEFhc15jYjn
Hvs2p769wqbSLplBjivhj/GTrzDZOoT8zhiPczg6/UtduGvhx1sMqt6zxVzwbUz7XUHvtS07opLT
GTOs84NyrSD5jbltPEKj9raWFDebT0gLt6/lIarRa1/wS1RvdXiYSit5rpHDTPr02po8F36DoL20
1fvkeHTnYk4E7zZIJhhC9OwvAzBNBEEmfwQRe/Q1Dscak9Z7odVAJob5Mmoz8+AXnbmsx+QPEgPa
Bxidq9JgyNdyFu0NRvxhzjFKt72RJoZIYgnV/4g6ryVZdSCLfpEihIfXLm/bVdsX4vQxeBAg7NfP
ou7EzEtFe1MFUipz77XfYQMTItONeM4wcNazyTi9mtQh59S2Fo3BUMSjd0IveJNPVvTld9PFRVM8
5/MudSu562oVvoXcR6u5DPShUza0YxPJXUoRSJXAxTdxmd0DYQN/pNc7O7+5oJwFHWG/94QFlzBO
Hi3G/36mjUPQYgkxSIMegL7lPQCAyrHsTaD8Ww8Znfl3uu5PaT+F1z4sUSQO9K5q3x4PjTYf2KWd
Ny+0q21q8PuXFu8sMJjath2cfKJGSatv1Gmov8d6Mlj3SbP1OeWgZ+oegiBrkQQuYGsr/xVCrXuX
izQv94CGxANfXyni210Dwy+CTMg4EiVQnw1/jQVYKfMhvxZTnh1NW9YrK5bmm9FzSafSVChwUEV7
/V9lW97Jacbg6HiETuH9RpXfT38bY8TLLwy16SQB001CB2lpYph6EjtBZvX63tMI56E4DD4ycTIE
t1VTTY8ZM3NC2OZDHONKdJebIo5oa7gwFtb3dw2/56mZAWolcc59gw371pjBB7Gm0LNMuDpFR5uh
do23xaWyC/xeESNnyqPRtMkqKdpqN2oPD/ycEQKduNB0K3gFpm5OIcaYzZS7ezis1XNZ2dFWWrrZ
yi5ft1EpXqrZCfhhKZTyqbTfBF3sDR3qYasUxOpG9bcqbWcQHrduQepMU1m8jR55xa3BZV/nXc4x
NE2PnTeyt4tfM//rC3fUxnDS8mjTMMTd3fZvfR3mJ9Ph6by/27URKlWewYdEju1KMIU66qb2T1MZ
GUBxreidef18bEfIofd3Y8szt4WPZbUnXHEmgO1NZIvpAo7hSsc4/8nJLNHWTs6B8oHsrWVrcBhL
7PxYGRt3uaHauggRWrKAYyDRj/jy3x3m7NhYVXVgbqlhFSfd0tJL9qKM9Jvolll66oltsLzrVc1C
88hJllhe/dJyix2lD8PX5bNVLtRewLj972KoVTkcXANWxP0nW0XqHJ2GbIH7T4aAk58ZH7UP9x8l
SKi+2LX15/6eQxzzgsp+vb+XxKX7lAAu+u9PkiS/d2a7vr9nF6q9tek1IilrxOZ1lEE43O6fwvez
bgppvtzfK0LzEKoufLr/SM+oX3LDI793+T/AtfxuGte63N+LPGSegWFU5/s36pHyEvCD/9+vL3M1
kBZbz5REfOtMgUZKhNeyJfIU9HURbwZUFoCC+Kw9cXWRqF4xkuTJzVUVbJsghDR8f3J9vN7g0weU
j3yWJLv8kDsMo+7fi99CHyF2geJcvnioR/vUFz5jkeUnJ4EsLglyVxrDfG+R0fEPe6JHl6+1xdg8
aeip9y/Fb528pKGFYggFSNMZi8c96V8VripVRuPb3IFEtLDXmuaj6C33EQWtefZYyx4yZA1DUgXP
nWJfZ3bOuTSenmepLoqz90mipt2302gQVRjRsPRY86vYlzde+5PR+QjIKSz32BTtNwBAA4lAfgGY
M4JIxEGDVQkffTCPJCGryViHKHXfckKPEA8y3G47I8H80ncbcs4lwvmMsFHyMBw3f85MX9zIVUpf
vHJes9dEb8Hy4PhfVhvJ1yQZD2ldyaey9GEbdsmu9glawIgX0OmMSet149epSv7m7PIXAteKNxqb
UJ0HcsHxYvfr+8ccPEzLKOCg3cViZC5bnJ4/vbEfDtJq5aon9PBtViRVuuSLWyAz/vsQZTCDMfiV
60LjSL7/gWlCheDb4iszAncXOy187EoZzwFuIY1H/nZ/IBczijPxev8P/Wja6gi5/Ni6j0TEi5u3
rJSKGmYNdeOHOMQX6UzODSc78g8G5ue6TPqdJ2MJ/8r3aJD70z4oCucGswB9nGXpzbR8h8bFBITC
Qd0JveS+lNGes88GZ3cE927+5jkjaKe8eLp/0vLaYs8tjoxhwrbexfkbav+jrgtcZS5T2xKPdFKp
fyYIWbYOa7zNifFaDlV7FSWK6DDqn9yJeOayskAbcwt7qTHTsoAcDy5u17WBsXZzRnZt1N8k9ium
wP0zVkvG8cuu4FciOuQ1uQ+jLrtbGxbRY00eesvcZZinN5vc4ScubUhAgXdpneFLukN3NfMZng5W
iLwvbpxvrwPcQwSEDACjqNyzMqJJlAmH+Tp5nvP+TxeU5oKSt/a0vwH/y1k8VGHMgbKjFZRGbnRJ
8OFAp94S0ovmIYPSH0QMKJrQyG9R2hNWS0dgbde085Nx+jWm3DmMLEd6+o+paC/aN+V1dFT77Nd6
yzF2wmqa/A4pyl5HmeRrv1T5boR0DKBpJ6V9jM3I3Ir+3fKQCM1e5eyJul5PvgGJKrPdfbLM0Ry8
VOBN3Gij22C6meWvAgoQbo/unwBJswY3lt9kQ8EXBe94N3AOWenBrDhexGDAXjrxB2mO99p0LjJD
J56QUWTUU5zYy8E8VcE0XCwneM2rdob4jZ4973BMGsvfZAmnpTvIkdtVfgSWLUCJGa6glgxXWdev
2FHl7f4gNpOlExLVkxQgOX+2VCmrUEqjZ3kvItxv5S9PomisbVCn7lqqG5OJG4lHmqAg6+wyr8+9
2cKXwXLSFeay1b7RcXaxb3h7K6CRGEWRPmB1O/iyBwkwtBTrAjLxVBLGWo5BfQsxkbO7DQFbvmpu
ZVREHIBwSbnT8GGQTHnxa9BBeYZc3aI949hvtd9bgFB8Br9Gi7uFQX/UfvZqyaj3sTLBq/KORUf7
yINMeLJjUlrB0ohXDcFnn2E0XRU5AD8USPTag4cas8van/ovX2GBKaykON2/3CkXEZGU7y2Asq4J
dkEVDa+jKKAEuYr4uI7Ke0IbIoxx2qZksQWlCh4NR+Apnu3bHAj7tpRNaGFv3MbykcHwUU7pZ2e4
mzGzBsQ+oXszJYSv2B8yaGqNd+OmLDdB5DwbefpVOdm5deeKEJP2StsGIbqTnsecljCyXxAv+juo
gxSMrde9gpKnCdHeKPOzl5KAPHeREfi2iR4BA0/jm9eA/BXyDCW/uhZPrfyoGGihPdX0XQHeXHsi
Vq73t8oSDb1fNR8K4GxM4wblNKsG8aN+hlcOTxRRWqpNrveHlNtoAzDnqVDNR+p5xTWbxuIa/99b
FWdexfH00I7Fxa46BDb3ryiWL+t67NXkPbxkg940lNBUyXy4tBxgU5gT+ofUlGId2ehDndo+ll1+
mjCUrcaO/tFIR/Ba5wTcGVVwytBdbdUSxghzzh985vcJVul0xlKi4dSkE1ErVnIECVheaFMxVKXV
Aj4KIBg8xpaTM3Tc+yegRgb/fcmwfJ2g7ReOc8awjI9rza5dduhXm/4zFxmHstw3jqw5//vW/WNI
jYudOUWXeK6G4/2hwBQBZz/8jklAiy2j3vqBoTG0ZDQxzPujN8OEv3806GeUL/f3e6RgbvaLei/a
Ck3V4k45AL/mWXfGm1t3xXevKr1mxJXQVymrtz6Wh0n12bNVYZ3si2krAnPaBQ7CJ03zZD1OsLE6
PZBx1ATdGoVjSNg9AaAulpwfsCB/u1bP+5DkZLawELpjTU+XEJ3qixdr7VeF/qEwhOOJwPpSUZ9t
NY0GVIXUZyYHIywPTfsc+2oPBBrRXuKfSDJqSD9CLZrnW2fAzTXRzqvdyXhVvneiUYLNtTGC53aE
AuYOc/wk0jw6p0BYaNj5w08GAK9Pvmu6fWXuIhBJhXFixNA/jbP8N5FBxaBqb+T6iQQm9x2cOKSs
uRpfAprrnRf5azT2nBdHi/SFiZCJ5oodzTqoAfEmBxJ0UG2cHYoo+jGbXUV85rljTHure8ZY2m/S
vWy7cRswh93PwOFMtstfdfGZFGIZ3Hn2u9G4dF0+Z113v5u8Jas986vHAsn1xkttLAONyvbZpOwz
8FMcKC6KP0MS7eMN0UuM3v4Q13aytove/LHCdwLXzA8/8dZ1YzJxyul/YzpRW1GPX1Itrx4UZ1Zo
94Y86pdB644zMMQ637Lcs6sZOCwJz46ozUcLXOEU8cxbcU5riWfl0cT+1DJowUxhdF9Mxz/ovoZ/
BSKdyelZw5lcbwbT7j+5PMUQpvR8AiJpRN1/dlwKaEN695phk7o5REVMy1fm7oAQSYEpxJCIQ6Sc
nZMl8A1aaY23yE+qywgh9d0Vv6bcUZ9NRmRGw8xu5cdkc5f4JbuSFnCeNQEXvwZRVNvi1WM1R0xZ
fUV+CuSQjvsOLEB+ioF3ryNUXH4GONzntbRLB/mzySbnM8Jrw484KPtdWk/deQ5TZE5abHIyFy5u
1pB4nI8/c4i2itExmLcCTc4w+ajakHdXvv3SNhHFatZY/m4m4P0hZEaX5BDjPE0kYYQUJe+qdOdl
85V8sR9W9xw/pgme3fQvaU66ZouwTNNOplU+c0ak59s8W1GQkkcDgLTRqGcoimMWKAQXrl2CzFLm
EaIzylIzYADhjj5qKCZwjTl6CDX/JZnlnDkDuef7W2Mc/RuaLtphvkfOHxfxqnecRaLlkkruDVhV
yZknh35r2mSgZ53cpL6Dga8wrG1r0NNDV5Re6L8BVClPnNtWeeSpU9yP5QoKr4d8nnrRm9Lz/cHl
fLJpiAZ9KP1EbZxBOCy2NQDCyJdvjlUjWJHGyTDcN7+auh3RR+65RKJw7mhWoTtB7dbWYY36+WcC
wvYQNegCeaLPIrr56NVWPULI1WCnMdnQbXy6vyVVXm+VD6kzn2Aset0XOT4M2ZWFjxgT1ykxDYLW
jDA+OQNpEH2CC9tkvnCSywMju+I0GQVIQk50VlT+95H//xzgqF9yRD42WXyRhdzkOMv+f99yliSH
ADPKKAb88jxMBgK+dGr3GK8tey8T6sA+N9r/fjbqN2/vpf7GW35TCJJ2Ts0lt9n8XQxGcVT0fGrP
Cg5eO1QPsYkew0suTUJ3uyw5SHCQYy0ES0dgm9DVqdb4U9uUwWmuGNC4Y3PwIhAqwfJAvE1/kiHJ
TmkLlnnJsq8In1OB1Xkrcygvjqo5H41xTpOL/WcqrV/39/qpzk/3t/7/4f6x3M2vQyDjnYQv5mkJ
5K8XJ8dhNZ0grj/EzRInrC3w4/GEV8h1ihsmcIJ8u32AxPV0fzCQvm7giP3DEDAfZyHo9FHsY9jQ
D2XTmkTAmcPBGdpNi5UVYIu1DmbdrAsHDnOcAr1bnrz7KwQzTh8zGgG2EsNTL+JoE9FffRGpQqQ0
jNS8VYho1cHInk+V+rANzQSxk95X7wW//VxMP7xsj7TXjCc0txgFrGkbACMBClS/lwFcGcI4Xru2
sk6T7o4eNLa/ZWnvE99t/1kS1QvWkmNSWk+MummAI7KlFW6Iz7mbrYeordJtjWV92yVVv6pFV95S
lZ5jb9GKWVX9MlhJuqGz1z2lPeiTvsGz7OJS2VnWkFyUBSaGy/zbLJvhVNBrO9SOF+FF0dmJ+ZCx
VwahQ7OFbFQy6D1KVZ1NzLlQMubyiSlmvjHCEDzDbJZrlaNOTOG1UCcyFMz173ywNn6OrGeMffsN
3uY9QppW3CpKbdb5OJmPvYXjrG6eBbvngG3uGVb1j2mTC+Zw/hpSuBo5Ce3rkgY/fIZGvEaKpFA8
SjwnEjciuA/ODpUD96uo9qAyMpYQNR5NBzxeblDEd4tUvNYmovE+1PtGWv4WvxbWAgK1YPaNFFkG
I0oFaXrmOU80Xb2m6UF9htsqZ0BMOKl9KNOR/gFEkk1v8t/TX3Q2pY0da5J5toej/hPO4JZiNwif
iRfFW830ryiMi01q2qFyrUcAqQQ3Z2SNwuto/3urnXtyYVV4UnpyzznuccyBem3ISV4rc7w4Hg6K
OKxhe4SPnH1bhmhMkGM/+FiaJfZUpZTtCPwsZyixf2fyyVT490boP4kzXkyXAKxCPQY457YkSlRE
pzonTd6Fu089HGNuSvoelcXNsZnv5tgzcjPdZRCBufsVR5ssQO5cC7rXg33tF+J1BMy9+NZW7Wzj
zu52LaUsy4MJyTqJl3K4Bi8bSzACQ7aqab8+OrZ3G3UlX3JfEjwCKCmoknzrZW76CyBh2Q3fLpGz
nJfFw2gExsoc1auaBBIHtmgngq04FBiuWoJxUsxbk9D9TjNw4DIPvF9UG6wRMh1oloy7eVDroVV7
xpnWxraKv7lpfDfGIS2l3IRm7x0VZd8UmetAeczu62aXe+hfgrAbMSHZrPPxLD9o1m513CLfMX3j
Zli3oYhPBe2EPZPrdpdwGUvc9mhs4cLFT0uyTpmmYkPFn1nwuJQbjAcIiaCie+DefeN6K2WKb3Yn
ZBUvwvbiF/Qda7K3IYkMHJes0DpIMk+LxPyNi9w8mZFh4PNAChPP+itsDS6HJH/0aqO6xfihmF17
v1Xq/B6GdmcsT141eOjIZMGaZVzxzqUPkScVkcDRyiJx9SEqgDemJo4mR09/kCqJlb0419DtPGRp
YiFCzueLYpnsPULh2qr6ByJVaAjHQb/p85xajYNOXQPA6mnKNWX4Z+ig9qFTNaL6ZUbnumO6s6cj
iSd+NAVzNk/tS3JP4Zty2p0mla8asVjQJ0QmAYBNvzDyowinrTcn63iRcpA8O+3pcv1t/T9uGrz4
g2VvdQtkS5EasLV9J9oPZWmBVzn3c9VdAHA1K+LGV8s3cnsCeOFulhE2AJkUP4XCijnkFngKu+ke
l7RD0GGwIXEtGxHh8QkRNbAtkKBMiA0f6qkJtmERJ+spCSGqTRUgyZpjPCZy1EMufnVbT+dp1sbZ
leOWKBUckDapPvjagUThYEKblvygH+bGAbMINx+nS198VMr7HHpZb4An2TR59Y5dItlqfBEIOOu3
ShUd4upDbkcNfhKKcuXVPmfb2icS8JbUkX/18muAbueKScy7wPyakinb+wl6Yalp6tlUIG7Lxau7
kASVriQA1nfKdd9DJHitPZL9tHZTiO1krRM6QOyziyTRsvYpFsDr/UESdW/t4mm2T0002KsoTPoN
XBhsEioDti5yhPFeZu561wtWrZ2eCtxjTPgM73p/yChFCAfTR7d4DmrOORgmWXZ/Ov8759Jjz86q
FQSYZ6l7kgFIy8VHF7hAHIrmRUV+uaHb82NS+b8r4nxqgnfJAkRNcRoLh5dg8JsDvsKfFLvhZmgy
lMXJ9CE7x9oYCXUnIK4nJ/FWsZo++LtZmyV/CJgmIFWNdwbLxuzDJdzKGf0H1brvXpvQ/Q4+VSW8
y8wtOQTqOi6JOm2GrYL+a4qeF/pYIMcAuAKuoaFMYeAidfckcXBobiEjqg8km+PWBOCS5wkJxz7Y
nMbehG3hI5wwPyCK0+oXq0RwZPXLJLm4QfrIPx2mUEsWLxm7XoWCH38Smbzyt5MY+qcS/MIp9Lc4
xPKHuE5QQEl/gEYEblt59qMlshJEOnyDoAShCgn9yPybHFeOao8DoF9gR4yB5gg5NzSmmZ3O/ivi
EMZYTNLzGIfor3k9B1t9uXkO2tOVP4YQr4GI/0gdWyx4uO5JkvzwADSbRXHBxyrO8JxReiD+ydOT
4wdye8+ZcEsf7gRyPBN1yXZO3OtcdP9oLZB6V6R/I+UEOxYnDjfxH/41Auo0M+aCxicRXeYf8kXQ
DznypcpDGlW8vA/4dfCjYX7QsKNX0m2/RjAVXMhr2SfikJD3wBZQdG+DHwYQaaLHEtq3y5dIOafv
Nl2FyR9Ysqd23s2R/kExvm+Dmu05EM0D7YByW7g5Es4kfh8NGZ3i2Z4ewCf/TFL+CDob8G6oFCyA
NcTqBYxm1loV6UYTaxJAXF5J4o0YkGPUtJJzX3mryAmfU4KJB5aLxsZo00ALeMBVgZYRsUucgqeP
PR+y4SSWgSF28njawVIg1c96giOA4sw8sYSsRURwp4N1c0qNbkuGgoFekc2xijmtJTRLlLbfBhE9
kXbxY9np9GCq3qN9KTJ0VtVrB0M8m0lQm4qZAZwDsojsSAaN5lvo1h8xIXDNZP6LFcc1TPorwtJ+
wasH8tJl3zZIgszImlsHoy+W1QsEnhtANoOwXPsX3kzSjX1aU0qwh9ASt+o/sWC2RuI5VI9yXHNI
eCZDhOK92IZeQwxqQ5pCg25OTQS/0TEcksTfhOQ1PGhhoxsGzTVw5Ihy+GI+AEuLZLiVW1DXzwua
nJjEFi6X5epfwmS7ABs0sxU5j3lEeoIXMAKX5cHwl8Bd7psMDToxrYqwjDo+ZGHxSvYePr35UJeH
zky97WsGnooyFeb6FHxHHYY/otLyVeC5N8+daH/5vMB073+j+cGxoCfaUM0JFPwK0Eby4MacLkQW
rl2LCJsooUdXeN2qDIZz6/zKzPjodk6K4iH6yKvmc3QpS52gQWU/tE/cOhsESUQnNMkPaY0Vl4js
14Hzp41w0RMXuFdxRR+WV725VF1KKycsH+fYkqucdu4uSnGEoIXB/APkscV5nQ3RyR87GGAepWGe
hfsU1ca+SMiCpu3ILmsO2I7HX6w59pasdQzgetu2MwVnTqBMauGDqmgUZY5xNiExWCPrIRrbsnxF
dOXCCQzemQBWDwll4B7k+bdh4Hxe7GJu3F3IbOYPT0mXoQFfs5ZQdJAxOhlc3K2rvwhxZ/WGWE1H
7xZk4bW1mG+hIVibSRvhSptwVZW9TbSk8Q5EY7F2D492jpBFiUefFDfqQodB5ZGvBOxbtyUO52gd
RHrnzP4fw9H88bb6brr2XE6GQa+/fOw8RQdF0GNHfIpgTxc1SSLVVl3aSvwWiVeeY/NSdvQYWofz
Ad6yp1E2qzRmXEYj8ySqFmKM+hfVMMDIH+UENr8N4ZdGYI0ghX3J8SUg47bHNCGeJifBOe42lFHF
R0snSNmi4zL36BsuYUZ1DxYNtHgwr3CgIK5rkSZLEb76+fAme2iTuCBbqNAB+PTRawlVscl2qA+d
dEdksAZCqGAEMjaYO0zGlChkm7jzH5SGb9ly/4d58aykUay82L2Ilhtb9+1GdOaFV8Rj2SnmTYNO
aDDzX6AGPi3/EOOglIx02lZypvDJiY8itss0jGk9IjBoaXzYOdnVCXGOVotJmMZPW+Vw+JHyMBle
0VCyV4kc5q0UMdmynbutI+Ju/fzRicTnSAqTHaTfnFliTAAviZoPnBv+cffwJNc4kUtWCt9lm+xK
+ztyYeZNPrzJ5tSQawdn9p/r1i+SkJAdzri0DJ6K2P8kbukwd2hG885aI0S9RaX+N5a7LiAhvcEf
Bmeg5RxynM3kZ6Q+bEMMgHiHaYDrp0hfO4ewBkpkmqjGt9Xl3wOwJbKj5LJSbVSCw4mms72tOSlI
iywEVTXOummRYMbSAAs00l4XCJrmd57pzynj95oT6Z5u8QTbHLkYgBNEHs5HjTW1RlbVOkzs6lzU
G1I5XhB0/g7+OoLE1ylGJJ/ieR9aB0NDtkVZah5U4B0BV5wj3/rG+hrsIGXVm6DwYBya3YPXuN1q
rAN0BfbLEHTPAnDFaszAQdkcV8LxNXQlKNp7xnoY/aT4wn0UAzEr79BoWs5R+xPEGUMTRd2QRD0h
S3n4ivYJBBwOYcxTq7bNeIFCMIUlqzeTH3Jf3S1XCvlkOKvsa8b5rwSUiM0JGzZqPDHeIvmX6MhV
QWATzndGS5AxlP6XeeVLFJPVmhUkBxc0K7QATiMPjdAviemcnah6s+P+hUWJcMGthc+GSi0D1nOj
MMaw86K68T1Ip6NZ6I4ScXpilT2X2sOyygI6ENdjxt6TVZCjVbBNmE2NLqzlnrcOc+M8R00JQCFe
Rx7JEvlzJwXm3xw2crudI84aktirADvSQ+in19g2+SweJzUWMA/LDz9gAWiN7shiQrXo/kaEc5Vz
+6jRUQzM+8gh+qdRz27gG93sAOE/Qo4fu2t+u4P1rCNuyVStI1fqB2PmunM1jFEYhHhTX0r2e5wP
P447f8qQGyKyBFbQZl0NI0WnqR40qWf0KdnI4cuEsIW3FqLbabS/aRQAkGaN0/hjS1amDK1y6B9V
yETdlUcnrhFR6SVceFsa/S7uHy0nOQBk2Qe295p/q5jWaOgMxqaMhyedCoxkATgYZRT72Si/OjOs
SPGKw81s8eMtEy58pqhezYKkVockgVXT4czn3E0KgHrKiSZGxIy5xi8PtJpqIC6wMgIQUTlSLDKo
X5Ow/EybntNYXZ16qQl/Uzw3vDDSVjDdilJsO8ZDdRy8R13j7ChduJmgDLVklhy6YDsG3Wfdjtme
jZYoeghxCK/IPgEj4hiffdfvvQFSqsLwvMnM8uii/VyXlebEp+15zQpHHlAzvE+JqP/rBySZ3Eeh
ZoCYIcNv52FDgNXTQhgGq4EzJBWYD5NMn7zY2VSJizNkQHESFofcDPtLMmCa0F9e0+8KPCL7bCg0
yO2ZeE3PrPdTGSFG9ORvr9HxhqVum2cwqCCMVmynh2kkGTgEMvQQhepU+pBC57H84ydLoYEecKVZ
4FdTVrwPJpqTWFrk9PQHtbiU2hAmR0u6CPkdb8UYZ0wDOCkPyCobUID0gmkyubdh7KCCZ0SEGZA7
kAvMm1FwnJko2jeCuD60iva1DsVn6GcjBSp6J8FsijoEAUAc7Y1WcgiL964LHsRhprTDR3TOPARu
CEye7esE1+fsieo4BHlGVyRExK8DLCJDg+pRaGPbuKVcIyXf6qne1a2N6tTKrdVYsI4pBzlM2qE0
7OI9gvdTqCzYU5p9JpbZk4V+t6kAHSHkZtK/YFuJDxZu7axxGiYXOXhcQXisCKDvv82xASJIQYSa
aZMQbcZAKhLMRhjyV9VnSCMZCndAiW4/ywHoU6FR53rm+GHZsBtRighAObrYeF7AxCZJL12FpXuh
dDtzQKdfaE0rheQfQZ0atcHay6F8Nr54t6ijR9l3r2jRla3WNrsLRIvwDEwtWbe9jT9G5sYqLSHW
ALcBIeuYjDhNWWxzC+ZpGE3XJAJnkgEDKaanFAj1IUIPyeUBhCirPgqU5UiRnYjjeeMCJkSPa9Cq
eiYohGZL76yBHuRbe+yxyzrx1+xQagXALLqSJiLeLu4CbPfsVV9oJ3bBrC6Gk1hrh1nLujItb+Ff
DNQm3Gh+mm17xyCAlgwePNAlodmjH+1xzlE3id9D6LZ7W2pEj8amYZY8Vbb8CALC6VrwhT56N8Z5
X/5cQ7xbjJcS5LgYIQ8k8FrTCYRtUiCgoPfw3TL/XUY3dKkagGKz/VTMhrO2Mu+b+znIUnYV/E3W
IIkxfvBNK9+l+D7YjkIIdJ79IQf8VIXJq+xzzYNdr/2Sc1+LaDrPWg8AHO1XvxvewojaFHhU5pNU
F01luGXqXTIK5NDkak/uerZTHF39qhvzbg3v6DDFDLEkPjmeu43wpwlEXoEhLmku2iZGwolmcIUV
gqMmxATrgdpAfXFyzeBvaZNwVarsz5yKs5c0HbuK9B8GmmfgsgjrquSfoeY/rgg3k7Bb6U0hg3M6
iIwQQ/qDlWNuKf2RtQeIIJQm8GzDc56U5kalDblOPIt2jTQLeik8eCd8d3CPnLupuZpkElwN4Zw4
QKwb+lFnLy4HzrSmtU0yj/LQIrLLyV6TIfIeBkiOKxBGtzsVYNKKrN5k2rmzuXVGUO2aYRARajmU
WQKa1inP4wpaIVoLt3t2eQad7g36zLUZtQUiyQBJpvwUqUF2dGryqTk3alKkKX3/GhGWU6s2CCRm
8L1CNUqY4y7slqIFPy1Bl+6mEKJmIyosGiH4yqaKQR4ZaB/4lqFOiGaTKsyBPg0k0m3n55DpxAGu
wDNpJJzJJtRnIxMm4PoDDNoQ1kCSylNB2hSWkOY9HEW3I1ed+4Lh8bqYypMSFJ5V9COS8DdMs5PV
VuN7Nn1EqGcwMjKnCCbq8LwAcBJlJDM6QcwkE10g8xg/O0RmepmK9JlhsfOqO0YI1hx4WzvcSUf3
R3JjtslQpEQ75380NKy2qTpihKEXuy4ZCUs93ZOomZgSHXj/ZM8oGVE2cY6ZQSYo3FO1I/5QFJxm
smE5n2kP5nMa7TpRv/gmxDgynH9rJN99SuLdXIbh0be9BxWbE0ma06ZO6m5TOUt+AV7jwkrhioK2
11NCDzmqv9hnLhbQ2HU76KsgV86PCwH0k726AjS2IUVlxJIwypUTM9PhlBiuO+F925Zrr6Ng1JtS
swjMHoTT2hr2VHvfxMzDhsIsC3/IeUT+pdekICVUq4W9amwPyTMaMqcp/9inmXbeiuNYv0OEe5Y5
iKIUNUeRy/mUBGDIKE8OCQ3utZxre4+AAiwgDSKwmjgoZ7MvVmMYv+R5se67uH7u2jXECm7M1mlg
TtxyIr24bGV7qKsMT+RAi6dqdkldkbzIPd25DrqGYV8m0QEFgrujxRqufI76RvmZRGez1u3B7op/
qAl+mNa8unxTYEAEB+rIdHZy33vmpYvGYFqpWt9SsiYe4qh+DB3Z74tlTjJg11jCRr0yEptGpm89
dzsvY/E6jOfZH9VygNuX4yKfaxCmJ9ZwSQRNjQlZim+7pFKF7JF0+Oqt19mfbAcrek3h11DFb7B9
ra2TQdsxJ+h6c1IcvRg5hBJyF/GEQOzEdwcm2gd5notdO4gYWCjySfzBmPMEzhco0t1jQ+JAi+uC
LCH7eZxborqyllsMVhXecA2BpYKk3RVrGdTJ0eAO2dk4DCDYvPZJiJJXY+SS/0PZmSxHrmRJ9ldK
cl3IhgEwDCWStfB5pLvTOW8gDAaJeR4NX98HkdkplbUoqd6ESLzHYHg4HcA1vapHpcP5MVlqeoBp
hDrcpMbx3oXF71KndFGYr44XddzEqAmNmNOLnnhKoq2nGvPNLHWuvQoKloVmHpklcYmBR2E+vqUJ
+CUGfmoGVr1GE6xZUiPu8yhkcnVmdnB5GSFe7Ys03bOzX0s/vTQDfeUo1Ys4Q37XdJ6FRSrOw2Tf
Y4yJi3GC/JAVsGyCBvGz7Nhx2TyEOeroa8LBsyrgcPoAWdy3ePZpnnKRAJtLZGj0kJcN9NDrVFYf
htUgbBNCX+TV0YyTYR1xc1loMVaJXOCDMncFdr05KQGtHvVLNPl1dI1fZQBNRwh2dBPMD8fPsU+Z
5T7OuKSA81AtVkN+6MGhawbSv9MBaNBzLIC65N/S4+P3/O8MxR1LhU2SwUORSC3H2YrMf/A0rPsu
dczUakVvaGMIeVSyOTVesyj4KTrQt1rcHwdHZhspp7d0iH4leQXivaLgRY91Nr6KZ2bGXagK8pXO
xF1ituEm6CZb2OzFw5gxDQ1WeiWdw9JYpxcLZlJYon/6gi1OObMAhqb+rIyMpE3f7THthpvEQdit
potMKv/BNnR+CU15iMruJnruY2Zj75IiSnaGEHuAumBudSTsIisYj/Xic4gFW8Kh5ntDtuLfbSJs
Zimu/SjGLVBH/bOaPOpEeaBSb7OsKsfg5NCmx0nZDjqEBZYcMPXB51F8kyXG8CDAQQ/8rJhYQLIk
Icym/Woa2nVDUNjLojKuqZZ/p3BHHpq6XifWLGdG1YduFC3TNfq99dzlprjFMjJuXdRmZwjLJ4wU
+T6ZNHuRB4nzHKhg5wukw5KGOxuhvnLHcS8GiB4uhlebDrOInTUPs5H9czw+ay4it0vGxSjNDohM
Ya8THF0XvXCcQ9e2dI6tki5kZ85lv54G/Vrm/Scy5jLxeKxyCH4GqpMv89kqE5VvbZJQkgzwldj1
hz3iOOEf/K17m1BXybbXoX7KxBcbIyGTbyiHMFe/q2VyHe06PJKMN5JPa6R5TC9p9opbOq5D/UCY
HD6hx8pzCn5TcrypreaAufmX7CMMAn1/xHjDBoi0xnbIYXqHkj1Ggc0q99MPrWPZmQfVp4rMN9cg
8QoBiiptJ+zvQjrXziUeCGeJngyzOEQNII7ZHHAM6xbRZLrFNXmFHisUZ2q+6/gkKrbAVWat0tD4
ZKOks1egZsWgDXrL6eRSk4fuQzFi6HHAOCOsTakOV0vWcp+G093rCPX4+id3lI/oy3MoNbMtHt8+
jZ723MIS6sYGt5G1EJ0T7RoedXIm99keQJW/zNVY/+dr/I/gu7j+vUq9+dNJ9VWUCs5D2P633/7n
EzJpkf35M//8mn/9E/95jr44DRU/7f/4Vdvv4uEz+27++xfNr+af35m//R+vbq6q/5ff8DCPWnXr
vmv1+N10afv/urTmr/zf/s9/+/7fVIi5zp/36e9v0/zt//HH5tf/t79sP391+X9tEJu//O8NYsL6
q8S/Y3l4e6QAmUxj/d8bxNy/0gPmOZ40WK5IvJ10i+UF5++//cX4q2kgjnh4yCyDImeDb/ePBjHN
/OtcRCY8EkPSNW3hGv8/FWKmJfV/qRDjk2nZtuPSRSYsz5aOzQssvz7BywXN3/4i/p1gdNyyG10L
ZTOByoJ4usCHZ/YP456rLTlO7ZMxzsuFCOUPi9VFgtJFTLHn2RcaG9sypA7dkURHl4mm+GRPPWug
0KGUNkZgbMtlKQODpuL3rqTcqbGoHazMLFnAx+x5aEhijbXQcJ7iHcvenLgZQPj3zlkbtFuJV6nw
XPMtddCr2nCUG8/wR0C9HClyp3KORSynnTCH3wJ3+zoGk35w4OVw/hiZJms8tNwiloWmHfyOWSbJ
vDUwmY1Xls5qqgO8OdWgrVqFidWxjE0QyvHSt/ozi896WURjfqTtDOHL1ontd8Lk3MApu65Q7VOr
+CnhVGB8eFC6qz0kNjJ0ipWIXEB/UV62N0yM60TmvWU1TcWWHQWoSPLQVnOPTYLKuZ7k7FhIOw8V
o4rI1E52XvJahuXTQDBXilHu5qyoKV8j+PYE+RmCW5vMBeiYVagxHlZ2u7NbhEP2NdtZ1DiXFOjc
LDzby9IOuVM11tErg0cO/OZTK0zOG8j6SEYmf84YHpU1zO8HNQNgxZedqyOddxGFNUTrosR9dqFT
dthbV5VrFMSF2uRJzFuLXAuCE1EhC27MUxNoBwIFgFPZNnsVi4ka8NhZquATn84X+x39CD+VprXJ
YajFE4ERGAJ3l76GbqHP+Hu6PiWnlWRvOOW4Gi12hx5y6iaKHI4tPU2/ooHkpWiza2TaMru30FS8
Ci+lXauvImv0X4zIgc2nMATtuR67DhyNViUHToP8dMvXyApWQ4s/pkoEFp1pzQhSzxVAn0HmLBEK
nJeeq3VjBmhvWPdf+HhmzwMwnnUXdDyotKDcWTlFqoS6dabiPEL4D1fWnJNp6Zab65b5ZAwGR9UM
naY3tJXedd8W25FDMshLMWWH3BFg0Hr+faQ8ILbGQbyTBlUWPKAkZJTN2NfpyfPzZllBd5SiY2A1
i3Xki4hQYwo3Q/RP5EaCu6C012WWunvSPBJI21iCJU+ampdaz65QcT68cs0NhUGiGd2tU/R0KDvh
JSdmRImVgVfWKo+1GYX32iKypoVMcGhqjNwOR56wDoqntM89LBYnt54MwlyqeVAhG4DCDp9IohCx
iMgHWVMWPSWkpSwQysfBt9ZZVofbOta/iFK7jAK+fp0e+6HzjrJ4tQk5dUQXN4FEQSpy0jhFPuTb
AgEl0+Qep6cEBcbhpCUJnrFYXU3qd1FGv20sWbvBPDQ2WBPbFtohnepn1UvnkDT6qXZLFilNTtLK
Rr5Lh0vku4h5plRLS96o6YZRVsldLgOsOxGo3Sp2wkUfxAMLKAPnpDG9THrrr+FvIYsh73eQNTgx
6hMgBWIEZduem5LMxsBEOoaTd65C1LHWcZtN04tpoZKgP9RFzMsLpnqjJY8DSsdZBQECtOWueezq
YBgmZz+I8tlHsFtEYCAQmPGm69nP4HT5NUqdd72ODTpedWvZdg20K67Gdeg2b2Zhmce0xhHkltCp
tG8nyYnY0fba2u2wLQ2OaGU43ISbYQrmsFl4xPW6Pn3xqEve46PG2SSWOoHBp2SwF7FmbIrIs176
SDTrMoSSBV9IweW0Nwaz9bHFVLEUbQnrSk6noG3I0lbJzZXlJ9csxeWBmfN22NgYwA6eYVzSw1cc
nbIIN/iaRngX4hILW6wKqe8r2/8m5Iv1lgh7V3OQVmP1qmYqXFYBbS5g2yqCD03TWqCGK3pUMpBg
jirXhRXJm8L2qyB3ZPRXDEPGkJhwprZxkkTZK1WZrPzYtgHxBecrOKZwp3VW8L3dSJx8g7aOsUWQ
jZo0WZEE8lfENNnhqNPU5ntO8fTKdMMqjIuTm9fpYczc/hAE7S5u6vCStc2DpbvlVuOWmywmKbPD
n19C1CPXiby14eR33pwWakcF5NsMJpx92Mzrw5/fRx35/rGdIBtqttgCUHhX2TaO5A9G0JugBWdP
XVG4HALvKzCiTSfER6vXv7s8hNAC2XWhE3JeAmZmed5GB9vC/EAC/6kbfYNcRS4xtyHrT0dygDQB
K5bsaYNzgOdmzMfc/eRpyz+IO+bRbhSd6158QBiBs4uUBI/CLFe9q/3WBz6R3D/AHec4hWRqfJlC
mRcl8mIXmg09k1W71iQJqrwliJfJ9y6I7mOjkRyTNmVBBYdVPUh++oT9TVDmO7It7qFPauhmxhCu
Wxl+44GaNhi0FN1P0DUF569935S8scHY3WRdm5SHmC+BzbmrS+K93YTTqh/hlpkJJgW3nY426/1d
DT3ylHvO3if+vAxnTmUB2AWSvr3F5hliN/Vt0hLTMgl495pK/LidvWdx1Z0QOWmb0eAesBIMNHMz
5G2/hskwLbKaWrGwyakErhvMiv17AetvkqZAi2e72LFZXxOp8/2BN5mFC8UPJ4XWwFpG3Q2XUhgD
OR+Ys1h4aOWrBJz6HbXjBmFP3K2pYyjCFFmNrD2orol3vai2JSfgE565Y4qxi4SDVRzgblA7YJlb
u+sIEWckqzLO8eQScnyg8bszllhVdAGvCSYTTg6seFw40dbRUAv4WzlwV2pY0xvOI8Yln6oVQ72l
WGaHkyzZ5TbR9V7jHqi7+kOkSnGZqmrcwmw7e6lTYlahjAtmM/9P+QQtqnE90XUxxNpKpOyHtKY8
1CwD937gwGIcqDrzu4CUVEE4KjeSs9/WWIkcdJ46xm5h2+3J04cXpxqLPSgdYq+uWocK7Z9Msn0U
Y3dHNn90JY3uVQW2CfLBgAICAk46eJ7J8g+dTy1dqVGVaqntCA80DRFzesTfa0BDx0RSp85whaeN
TV6zDAhHkphcAcAJKqYQHELZZsDOQJgFpmf85Bh9vq3bjm9ISfZJn3/xqLkZw/bg58atLLu9ZIcA
OmC8Knt6cmg42hQTeaI6wt2nN+1D1kc8rzRJkJ62mLGS3o0zojaZHx5qNfdPcQO49q3BJ1vAt+xW
MV6HkLMqnXw8FujS4IBfhKuQLLegsmibFv1GY2X7Qe+ksR6jYeW3OKUJ5Rpn6nDhxvWY832kpK1t
KrCQBCRkRAimKeGd844fQLcP7/AXkaRpjaXaj0UKd9uDr+OrHta5xg5icMz0VmmGu4xS4Mm6yJ8b
7rNWYe3MdLC+kuKHU070oPvs+m01kVpSz3ndRxQZVSP4XY/KVgxFRg39i0T/hm2JP5+CSUBwN/Wx
6ODjzaorxs7YRWzoDG66UKrMZ4H9mIwVKB2eNEDUqrvyupdyKqrnxs035tTC8EmM6oClR3kgNSGO
m0lR39xa/xITbv8MA0s28s71TUqfbdsOi9irGxbEOD0SLsTBBH3X+L8jWmbjqrfIJuUDVpj6OU8H
yLM6sWvBAF5ow133Mw72mELsrOad9AYwQqGz9dHt15Q+VwszTb/6Wk4rPUZGAlBOMre7ukQwaiIB
DqXNqDpkyn3Um8qXOEpsAr24AybGp7EsLspNSdRUYks5FA6hKHnOq4A3i3YQQ8JkMdzcWcnBBaef
9cucMrRzEmt/KrtgeVqtRHKQwNFVx+KWHPfRDq3qxdC434lCWJSE9O2OIaRZ051EAp9L1aTmMGat
1FJAQTTN+zJi89z3xr0feQMpLTHXcUtbUk+cVlNveo2IJngTtsIdxVvKnt0nYMqtUC+2pR09kAoB
GuAm9Saa5IWbe4LLSF9L01PnLij3ihl7XwT+r0IV77kXc73L7JRWDScbZnKv4Azl5zSaNVzyYGy4
QzOGKXayG7qZABbqsclPIMLbaPrxZqCQ+pAaIRN9X+61Qr4QEnyM3dH8ivrwGgx0csLCLVZ2oj+4
+dYVPpxMm52C5hV7LyftoYn+va7L9B1mHkQp6VKN4qbzbXlCyx2j56AOb7YyUs5MPfvIjk6PIDNB
9tQvBgviBzrhVimzTt90xNInozpWwJW93Ld3o8a90K2IZ2YhoFytGw9kX1Fpyxb4saxJjlUn5DK5
9MI63mq5fqaj7rUWESzw2tXxVS2MeQQeXW5GNvUrfrFBQEjOeJ5erILD8sgPGk/tHAZzFZUPJJcC
hfiO3Xp6SGnYLBP71bBdKM+mPu6z2QeTVupU9PRlVl5jraLH1JwkKdDqswE4xQo2eRr6lpAfOC7R
1gDF3dJ9gIIG9TPagHFCzau4TChXIuSTdhdRZ+0BfvS0LK3xs5/0Y12h1NtWW6zozVpoUCTOcTFN
e8qbz6GRlNTtsIbTAn8NLmo9DvRO99YpjCN9MzbRC4N7h7vM7ii14JAehxbtZHDn4J0BvsQ/66z9
ag7PxUG37ZII4b981+j8vDXm0TCy8UHnchlaMshmiXkIVz91DK1LYmmEj//gYQs/CrjuY1/BoJr/
k5boMAPIUGNKSeqjmH+ZcOsak9ec882UTf6mFcAGLbZGdOtQ5uVh3sIANjE2gA0FiohxzWmzX67Z
GvCQNONWB1m3krQCQbTWl9aolWcShjPOEtPL4LG1a31fPyrlrtwui/AgUSpgdKO4lf2yze0J4t+A
Y87MwSW1Z0OO5j4L75mZGSerUq8joDZERhYHEUK2Sivvpnv9SYc2uWA9tbdErp6RaT+CFsd4MmGW
qNk67DxIuLj8avwE8G6H1FWrdITklCQghVTi3go/WebSR5QocjA3HbyfBw8fySp1wUs4U9ZD/0A+
zXjopab7YyVgvsaqSdYp9wXcbpxzJUaGLbbEGnY84B7JciCWFBwa3zYIrZ0eO0/eHAL/8wu5qGs5
ZDfaXmQfixUaCWH2nsFzoDIkr8IbdQSelSOqtC7Ksp3364btwkLMhqhktIjWxeF4SkJEDxCl2cro
G2dLGzQ33Wh6Nvggg5CpIJJ1MNOsKw0/xSP8Nm/dZaCCREm/FvyxpV3MalEvCLBP884/E4syMmsM
ir65mqz004CblNs1RYNB8yNK4rI+FCTeP15rWEyUaXF0LPVSgZLQDmivONM9/dv2KCup+5I0I/7n
MtAxGnnPvAkTkFm+xow1+yZH+dKUExZwPgb85AKF8caoylVtkFXQVZTu/cJf+yoTO1Ua/cYR6qSb
NzVV/SpM8wQCL+bowd+5LiVdWUDugj5dZiEd6FYEGQsnJo5swGk+e01/+Oa159uosffkF1CLiUU1
JqbQUtmYpit0vDE4eZio7rV41PrYXla9+9X23ntG2IviU85Plp0dZTVZuFhiqhND0CYyKo1l2QcX
g+glSDXMmEA/097FRs0RpqZcjKDASznOx8A+osUeSy1V4gxmWxpmJnZoFEMS3LvgcLjARNZglhfV
xDvvMOdPJvebaCJCHbIIa8c7qXGLvUL6lbfDr4lmyIpxEFrMGyD/djvVT46LM7yz+DkaNVu1qbb7
lbKHkxcS2gnK2t33g8eTtnYueITkAr2SoDv9Ig2phlWMURAHlb2tSIOn+StRm57jKzIInth6YZte
Ry/hK6nQNCIjmYDgnV9VbdNPzBZhAZb+oRia3VCLasUi/BmefMySy/QO9Tgeonr4MRM/+QmMLdnq
vh9smLpUAtW9YEkd4qiocIL3kYoOIYUqYVvz3KfEMMrmtoah2iR1vRRG9aAxuIGvhvqf5OtQ+47q
1kWY0dg42P610aS8kb5de1GhnXL9x2kVBlWOBfhJWNw38/0Wjwc+7ee2mK6dN+lrzRp6Vsgi5xm3
lknIxevYOJtcm+q9cKk3EfKuXZyzcox2fmZ/YDMUO+biguTYq1M421h/jDxn2rNuwrpCkfRxiuA3
ZkouTWcQVEOOn00KRfk5AkNbinRaEpkLjqOTrcy+uhWZ9pw7bY1FtiAkHpGGZJNzZD2qnaJIHkaj
vYdZijvU0G5A8WB90gpLsTcnWBuXAtlIDM7rHnPQGvajWqbxJogh2+UWOXGZaYhpEUWETudTyUox
XTFvmsdw1Vm6jWLZQvnrjE0dWZfcxfJXz7Uq2BvyMP2txVz/XOMt/FMyHJbmHx1Ns5c2XuOlslna
jH/qx0DOLCC/IBwv2QfcpyJo2B/xjjbjfhwtj9YLqpLRaX/mZMVaH2900kDc65uNornm0a3FcerU
FRUgXcHAfA1GRXAUlUgMzVs8Vd++kz9PbL9r22g+sgTOBQVTphn8+HG+G6nCtdraWeQjoJom9ztk
ZVyIMrY2Ruu1hxQMAoLBArL9NjH7eJ95Qbh0hXjHTXOsoISnNPFlVksv8gR7t6xrBtsqXcU8DON8
wMGkZ3fq025a6Fz0nL8u5qdNuH09tvZxqtNFIVauixKFhW3ajjo3iK7XtJVMOhCWCDsFaJylpyxz
rbGebaJgAPjufmZGZy2S8qP4zlrUGg/qjcsDmyXBuTWwdvgBXzh16WbSvffWH8HeZM2bbQGJxZ11
CyQVnIJYvKsQYsvB/Wmaslrb+Las1Hvoq+57UlBzOw2zNOfoC5j+Zy3QtT0BC6njYeIs6BAb8d4Q
cg4ZLupa7/s9leK0xIX2IQnUiGAWNzCN08ug6LEpOVexAv4VDtZ7l+mM0e67oSSvAdP5mFlffhJy
y8r5c6U6hdq1jlPyl9rcHARKG3Mp15f/pIOG20zISrZONV3dh2fCKN2D6/kvfDgM7sz+za/194xS
QkyF8mjYkHtrg+uxSLey8AiO8yHpPfUS6cyy2AyOdmdtImIYHNiXDgwdNpblI67pHXDcRchOtwMt
VthoYnnnnCPZkWBzmb0yiiaBOg0x7lmTQj7u2T/4Hog8eDbTR0s5qBIVa5HPqJuwT8fPjVW8sfg6
U3RNgR4X0SITSJVc2B8WxplFEHNQUAXqtshm1QqvQMbU7TjRxcfpugj9eB/GOfav8jMuqXEdYU+E
3bQCP+BwaocuvrYJODJF+h/4S0Br1ncNBjB1zCc0GHrYwO1IyGxWOn4H7E4WY8fjHxFpH7ftVYXu
zaz5D5nJtsGnAFqzeHOEgFAQh8ahagjST5b1Cajg0FaPmGOSFQm3t8LCKcBHAL5eDQ3UE4cuyF+9
UX4rBX2nzcarzpS9li58VctaAZf5seL0gHhZP0zBObCrK35+GKkWr372vQNjknKdBC2O8iA9dF/G
kO2GBMBRTLI3oZ0L2Cip2J1Nd/KmBgfsGO01Yp5Ikg+KsA+ZMIAbcFLkc3slkpOAf110k49uAT8c
avIcIgP17QQR3eZwJ6b+lEfqpRinU5wmFx6nL6GDacjwOfvn+8xWd10zb5YMl1Rpd4tmVD8i/RbK
Z1AB40BKLdqWjNlG0r7qJbHukh8Ztjx8GU3Oz01t6EPDjSjq49DxGbeCgTsODtHAQoGLRuucuRn7
q+JWTu0DAgdg6rRmaeNaW04FtIBXwz3scM6FDgpa+lZC2lzYVf7sGjzfKiM9eDh4wUxAMKpAqDBe
gdCT9qqS2S420meXolUGgKQ0EVzaFCCk+6UUIZ2wA6IT+jbsWPGijSFFYwNCKoqR8nR/0/U902ek
88PWa340QsM8P/LCJwyGdS1/5Q3KRJw8ahQRLlvWp8swKg4JiLAFFQaHwcRgoLJl2BF4VgNpAwi0
UNYVVlkMthEuUXsFLPvFLustr/rZttCpjKq+u3rz1prdHR8xylQ3C5LJksQTMwT/XDLPv8wyObZ+
/8tL6xPJ9HvhYtduemciDNVQHmFbG12vGNjcFpDskoLOdSA6yqfI7MBNULFzU/DjhjT/7bxGrfbi
1+KqjKRZTAlP1bAAt8MuYdFqRz5yx9DKDwwe+qLKMmdtF91vxKSTSHEv+juqoq5Z+0WvCuBBVrB5
lP4quMptx7n5RfpRtdZ3n4tT1DEnYllwSjNeNzFPFTNr9lCG1+DFkRxZVliW2mVURsLx5dgik2cC
wytX959yYzxZDs/wDDtDriuAiNxy4KcDtjA+0znu22PiLJjoqrC6p/CBRc/aOKEeJA+KfduUWwGA
YjFqJPc11b7pnfsVsCF002tvQxGaes4HQ3nKSgC6LhdfI9t7V2CdzvIDGBJnQQ3EibD6Fce0iTuf
VV/thA3oPaqr+v4F1Mh3lvf3pM+elb1jLsKh0aziOZrtrmAE4MqgtYtCEnvtR8EhN3kIS3UBUvdS
pMPdNP0nQzSHIUpWRhA+t0a2073ybRTFjhMzpYzKPcxfXEbeN5UeT+CtCW455iLzU0qeAT2U5S4z
oktYBr9QWO6+G0RLOaTfGLfQ7gcATcqjRjKnPDWag8um3EKAO7lNtnWsXRtSxoZ/NpztynwCWSZz
NIQQ52gdeURZG8vQsb86OPGmx7htdtpeeShGo8DCFfSMAK0/YCDsKZ9Np2syPUVkFGiZ4xlS85dP
JWqvnsYXZfOQjJiNK4sdp74VlvulCS9YouGk1N6rl4pAqjNHzqK9tMznwHZe+5KyhFnDTpPnIrbr
pSWKfWZi4KaviUK7kX1dTt6E2SUsODe1FIFz8r2CPboTo6K5vVg2OgBnq6coyIWKn6Epy5hPalu1
uL/1q4llC4HvoWVBoTvNNRrkV63BoxtzcabpYZU03cKALwGLfBmMw8a33m3JS3ZGgmeVb7zMrQqc
5s6dTZXuPJwMJTZJy6s20VjucQ5Qfko0FYznbMPibDlrHLabs2IMuFMBfOAUE1PZkpxyags1tz2G
844itd/YKb7lffPG8NxuKYXaq5pPrV9uw0m7icoMuOHyzlci2KCers3ScDCYcTNgM/YWfJgThiut
LXccmVZlwfXl27P5IP3Rw+5XkbMhmkCDDu9Dbp9aU8FVsDPczsI9WFWz8BDUOJftQ4kfgnPtCWf3
A+IB5UjynIsvOsmbRHbLtuggFplHFecbTqD7hJuhbusXFTXXlHZl7nt0S7bxoaS2M+7Ilofq25ke
k7LAzjwXlJF6pckpQGLOA3xNztDf8oyaMMecgiVmyd+gZQ9xpV1Kbtg00nwgr3GzCAPoF95X2Zfb
rhTWavLJIiq0XpQRYxHQ+jZcXdaxMzUNB0Pb3XUPhkLuq7U/D89BvvfTd2JaLxbGQgeSwaSae+Gw
bRB0amI21VdOaUAF0w3KDnKKu2jiwZC5sBrx5dEHixfpFPjJoW6Yw7vhJJx8p6zqiv/tlI/fPRUG
nbyOMcNJFpCJrGgZDx7dGd8Jvmxr9z7aEvSqia4yNiEPHXHvOJNfKiBRSI61zPP+hKV0kRRWc7UQ
WrfSN0gCT9ZZ2O23EZnHWrfPvQNIgkAWS8Setc6KPdOJH8M9zUAWUSv9YaTFia0d5EC+12i/sot7
giM2Tton0i42iGEibNVeodAfir58y+ebjGmrLV2pgOf0xxo8cRlML8aUXFjjvOjc7yblkn0mf4AT
40OZbHTa4TD1CdvDwn93PIPTsb8bZr8s5IPzOMqvliTOMhqOEQyvbVVXDo+Xd6bEYgX2CPNmybii
uRqAg7ybEJEgdfXvAX3HSkXoaxPsWhOHgtm/MapX0JOcVe/LTxjOzcIadp3iO2IXvIQ4o7Ut2dff
EH5vnUwuUKw/KfKiYy5EnsVvWHBbjMth53rRHHFhyEVw3uoMIzblPHpFnqbutHKpG83G4/ouI+pz
A/8nlbhSIXsDr4U74Kroude9My0vUx2fdPAki6IRnKx6B13ILMedbcnXQP5CGnthqUZkg4aeVd79
Tpp2k/MZpiz5ksYYzB3FVjCiHGoC/7H0+nQXRuPV6tSyz3CAFta402z0RNzrEiLafDSKAC4MDqOM
ezPqdC96Hloqx0gry3vT8/p0k+yDW65pXyXXAPCORCTrD2mE9MDB48iyMaKviMOQlOZZaQ6zeUpk
ySSc51uwRNIUmJNKmc7LmtOCRtbXybkvFhK1wTHLin53FhgSv/jsq86bHLvYVNAH4Ie/BoiXF+P3
aBAAUzbAEeDAB/8Pa00gglJTg4b2SS4tQ5S2WGBRwGwQRB8oe9KzAzr9V9kRz4xr51wP0gSdGD+P
Jd6VyvtBOcO+nGGsEdow53jsWZr9Y5ug61uk4J4zcfIS7wIqEpRimpBSzSGF2BryD+Q+zJ6/6D8A
9VD1T4PdXTOsAnSazY+1suXsN9JGmtK0oBtzlx4kZhVfmAtBrbBY5C6SO+mbLeQWNklLkIxW6GRf
t8QW6/YamvZ3EVMxZrYk4uDXU2YFQpg5e8R/i5LEI/cEp+yYK85Ihoa4UU2rIIqvVYR1UyTboJ37
IPWtprGglkUxUZVdbPuSQdFQ3uJdPNYBGhNdYNl0shrrPMjhNY0Y0n06Bht8J7EebLjQffw+NNgQ
KPWdG8ClR4/lvpW19eLVm1BBbAFg2OwwfMf7lDNUHzBCCZ29E9xC8GoeZ3ndPxGF5lEf4yn5M9QA
NHgDTPuYJ+37VDDNjR03/qFR64ZoR/1ijuaJ1qI7TSLj6LIGRdSi+WblhoxxzIV78vVfWp8dpM+D
Myqqu+30V10T9sro6Jsd1EfeYlIfU1Z26XQBePTtZ+aLV+Bw4V9rzMzcxnilu3mTGq3c9GNHCymf
nO5hBHlAo2wGSonLXXdSgl1i67SOtfGU9pSb5LEyavZcZW4zOdtSOGjENG3H2qvWGwAoOeAnRfKI
ckwRlbnBR+Jt/tz/NPx5KakoUF7XNsCaz4BCSmMyQfcNCVErqptGYucWKANZ/ViMoYzHzRGxiB/A
1N7xs5CdOSjkjaAn/J7VpJWCDrd8RCwm8T9LbT4zyOaWKPOjj2CCNDE7n7jgEkO+BezFvGMyCU2u
/K4r/zExvxzGo6XLqIjHOd91c5FeZvyYyuiXda8gl1KgSm6H55iJ6QDx6qVKoRJWAG4WbVIedGPY
koR/T72OB1yKkQXHgV7jiNa07u5CBzWorTGrbZcWPkx0jmFD4HJixys3h/B7dH+zqiGF8OdAGjMz
4ZGkVArHSkI8lOpf/nh3pwR3h5xIKqhlcCh9Sm2rj0KS2ERzXVFj0u14gduKm/q2Tt2jl0t59KI5
k2XZ/XJJbVFzgIo10PTj0kD75/eaiE8S9UzlnKktr3ljIraIG5chKqARDvuBsxwwnvFID7KOi55c
mWnMzBFtOFUezwJrLsZJ554cATEBM+T/Ze9MdiNHti37K/UDvCCNxm7qfSvJ1YcmhKSIYN8aaWy+
vhaVD5UPNShUzesC1yFXZmR4Q5rZOWfvtU8FnWDObSEymeXXmGXlUSfvCPcFsanMKIJ2tk5wGhlC
eCU4PqOhZjB9lqREYquYEVFvkZV9GlHgbTsPjiLS2JK8HqdAROna71PQTmtrKCEpCOdMKmy+Hyif
ft7Rz0NKjMZWZ+kfqy7Mg7LE1lve8r8P1WT/11MkgnSGKxeeSzmYtKUQlGvK22O8vLmJFAN3efj5
yW5ZlYZKyYPR3jla1icyvZsTAIj69O9TAgcOsUrrA+ffhCLZf17geoCdRs4JZI6Q4DBvMO4lu9rs
gRele8cm/TFb+AxhB0l3RcmM7b2geThPNrqq8TuM6S9btL/xIt7CmcM608jB8/cQL3aiNZpTajPQ
/3n496k0zRS8XULZ1tNxw+lD3xkQNR5tyY0IWW85OURd/TFQWGx/fpc6GeeYn3/w8yOY0tljzVv+
fRSy1ennt/8+TTyH22foYPNPn4Eqzl2WD3toVC1zIa64f37yXQq6sW3DlZ+TTN9bvymDkHGNUcUE
c3mQy5uAxk0fvxsFt5ed43YD4YSKzi5kuJ0Kfy3rqt5NsfzjFHSJKiu7x8nI2UeQ3NQuD25SVycR
35VKbZ2ceRepI/GYcLH4p8ZL6AdLtc6JO1xDmjqMM5yv3PyGMgm8dRzfO1LOuG9KKnP0tFUstjER
SKu4Y+1IEI+tIit+jXT7mMV2SuJ6AZyqvbRRS6BudyqUuniZ98fSfXsCcExyFij1cPB20Z+g4vDV
CRXwF9MQixK+fUdicK1dxhekAibNmNLyL/YFNdbDmFnorFvkc7KLdpOMv+COA+hpHYBaQ8nMys3Q
TaIB8dOzDkz7mZGpXh9HQr52RkRz3Vd0jcqh2WL5VxekEjOsWAuXuh83B+IzrwSNH31dMhRQvbpn
cIkR25kZbm1RZhAc54OTqgJj11Ln4U2h+VMBbd3Tts0exNCfRmeC9678I5ZNPKMmiocFsxkGJDz3
DHrWveHaR8tgJynq2ji0M1N4VeS0U3y+AgSDLjxN1DjTW2+3BbQdzloeaQBMMeS6iqVJo/o9zJd4
hYSpeJP1/bbwjPIuMr6w/JNSOlBNbkUnvGtTm8+Iajm52rehjYs1YrJ8KZCno//NfTHZ7UVL8kWL
ySi3AKxLivHyi+Ygo7GZCW5cEeSToPWD6mEfM1JdLoaQR28EGaHMjnwZklAx+SBTmk31u7A5McWq
KnZWmDaYxs1fAEKZB9T9L8vMBXXjeO9VHe1MjhfsId6NaHl5ZxMwxELrDeBPOSeNrXOqa0IbsZLz
e0M5v3U70kAGJbdpIuQiHi4Vboh9M3avtg/hN+sBWgJJPjh2Hz8hxOy3NliWfhRnBEKYRp2jIVL/
yYbw44WkISBDrQ/e3ALfYGy4mOjIr3EZuGQwO6JCJTebpIGlNYqYqk2ju3aJIA44/mhTXpweWxca
yAcEq0Rua6M/gn7cUAiRfwr2Eo0p8Ig5Dy4lyjQG4fSkLDcGRQJHKlem95ANtCZnI8V9xRwnQklF
wzzCRVUTAwLIfN/im9q1UPzO+LZR/A1TezNbeVTKK+9HQZi7wTSOujs79Yzinkt4HFtt5zQuDVaV
GObKHUnNoDhiM96FVpicXZInjYTPG6zjQ5/F7z/XxDTjXrAoZg/YyW9ljtw5HbHnWEX2Ci3CQehO
mh19oSUbIfm2xqT5RUjGqcmK5j4qCMVyazcPeZOCDAeBZyhC2IDbXLs7Y+j4JkXyYQzyi4Fdui4l
HnKF5ZzvIz+wcCBWHuyKDCIuMA18vl7eaIw7gAFriwIa4SYbgn2mAHNPBv59jAiRdd8buD0twsw2
NcP6qgVd03tVeXV6pBoG6konFsgX0urV6PqdiohOBRaa7EWCSKpnlHopC6AfaooeMzIYWUMSfRBO
6K+nKgh3uUqLfWloidg3tV86lWO6HHsiSNBmPf+82HDRZ5BfO/gaW8Vyd4WC7aShVMMiD20Uyc8x
qHz123dTTtWeX111BfDI6ExgsGXBzlINZ5TUxnUgtMkvXBejBM8w1DpHO1F3leqSdTen3hZ2wUIK
CqBPKA8Dv8gJNRj1QxPYZy/hNxEE23UcqHbz81cOdo9eqBFqOfAQXJxQtqtYiW2f4VSeu/poOW1w
DzZbIaqgXviBJP88WEin/vmPzPTjt3k+w3KF9aVF6mysogWKFFrNxQprToJ+/4zJJDpOYYeP1ePc
yYj7dahSsoKMq55lRPDuyNUwYCfIkgEd4mTFJ4jJ2Zb539rGFvgodPI5sbhh9Vtn/VjdpRCX0x7G
MRuUeqzj9xEYywU5O2wdAihlYB+jsEE2OLaII3ybRMbJJLRt3MVeZ5PgwMl4auzgSqZseCwHyVly
uRnVTH+QLeUEv5eiCmb7ri0CdzOV5kOFMUN0LisZK3WUGfLOydptqzp/k6hgh6dJPTKkfwW5TVz7
4MZbX0ffjBvnC9+QXnOMB/9HF/hoe3WyT9q02wwWJM5/FrEgklfYsvZbdvOEmHYMNnqA8mlO6DgK
PEgRx2Kc/sRVB3WlmKh4Mdn1pPAiF/kG8BxQInYM9/O2BvnpW2fZWTVMt5QVwRpHPmBN0THGu59f
xZkKHvy5fLXj4homQXzoE47pODntozMQt6dUDjsna6q7ns2gz3nFvLE/BDEA2bfVLYroMv68+dLR
R0uwpep6fkR8l9zZEBLB3Oys1Gxe+qH+26PrF+0EkgXoG8mkABRiy+K+zhwoNp5Yad3FKDEoh+RU
4P0mzAcEKVaPqYI4GTjOSueO/GU69kr2obqzEJiRojcG93qwvwNL6mPQFMG90JoeL4G1EErUFZ/X
Jsnvo8rvvomJ0avJzpunWBXFfpy6PzECQgR4wt3VTQM+vYac5sW0Ievljl4iul0ArJxiqphkIIWW
KYzcvdSTuo6T/TTikojybHoHSZTsbMOUe3S3nHxk9Apmkn0oG/AAg9NLKrErh7y7+E1FzMrylbhj
QPySpLoZE/ccTNzwP1uvn4JR0hKcrCSHfNUHzpPZ4QomdsO/iIg/FMAp2E2ZQxKOvRyEEC/f7C5L
TyGghh0BiVuQ3v4Tos87P8+8b+UZv+s9zrjsPdIQdmo4fc8ktVebkZSRe42cyQrFeBjgyOzSeamB
0QwTt0JHzLLcI9cNfdgRcf/gULKaIVcIy6MG3w1AsHemo+sO2Q0FDUKZfPA3HQJqWr4xSevcOV3u
xYBhyDkxOa4BiQSDkTT+58+z1mi9XeJH5XXwuhM27wQ//OxtsC15D6kyCT+T8bQb3OizlKb4nPgB
bPA/P8DOWIz1hsnJZd4hau/eaRx0O6IIoKtIj4DnJqRC0lV++vcnQ+YXLmu9x749HAyvEteQBKxd
7Bf2NhwEPmQVgkdODY5qnjdek5SA7KHxiZ73wK67tkx2eLWLwzg+CxQIp7BhAJPYsb2PivatdKtP
jzK17Rzr2dU4x38KygFwEKpgXAzzJAqun/pvujWbPHxsiduhAe7o0wiiPhm84tXxmQDMDLp6U+BS
J0/sxOtCeUuqWjXJI4mLxo6kceThDRgYWjr93RxyD1sdhoTSBG2Ki30Yt0iU/wwZ0zAj7U2EdvwU
mfqtcuhdzGMNyIcFjTSAbo/FPdiUYsIkuewhKXcbty/UWqRNtMb9Ltsrz0VVXO1KVEV3oY/fpR3G
BE5ofZmnsny1ZO9tG0Y8RP15O6hi04ftXcy6G37FQR7uFZC19RxkHz4F/iuziUdjGN0Pl7rG6723
NhuaV3pa/lYazSf24mKXaETLYw6FDb9lAa4QYZr0OGqnxkub0/JB9azvBP4IyCH9qXAac4sQyv0Y
BvrrUfFKeMq1MrEAyrSuL77wo4cMyyizLN96jCbQtgsPpO8763syYGzCpNxHqBrf++Uch4jhxnTg
A6cMxLR2IuNLQdM1IrTXhCtFZ6iZMcPlADWbadC9CzO9mx2Tyhb1x0r7ZnngBT7FPl0BegwSc1h4
LxWtsNBASjIlcL4Sx7IJLgjKDV186PeV9ekChzWF9UzS5grqcb77uVdosWL0p/5xsYavtJ2MON84
YWjDf0uyUd0cZf9CYBh/lGujSvV7l2A+iibSs+cqf29HICMM9ImTlcDRQ5FcERl/uEq4vx2bS6fN
g19xNP6ahfqa22q4Zz5lHkoQXEfbNI0dfDsN9EUQRGEO5RMR1wqrQmGwS4YRxCp2DyNtMCk0xmUu
Jc3prByePeZV9KRL/5jnJuCOXO0bgbx+rHpAUKFCuhSmNm2YCH881JKDiNs3dEn2BnYvOjz2sHWZ
4Edgd32K/OSaSGi2/2xh7B5n17n2AG7/1n31SUtQbGh+TofeIfxP+K17dWn07BvkxFxiJUhJ5f1i
hHDLvGHkS8OePkeZC2uAb87JB+P0/43q/zdGdWn/n4zqj3/q/itPsv9xrpiK/3fH+vLn/suxjjEd
u7odSNMS0rEszOf/ONYt6z+kBtq40vkSPQ8l//9yrNv/8Uzb9ILA9vmfw5//17Hu/IcgGBsFlxCm
L/ijzv+LY136gfzfHOu+GXhw+aXNaNg17cVS/98d6xbdNtj/JAQJVCiRZRo3MnoAyw3K/R7TlxL9
2x/XXlSBtd0+060dd8nUw60doI4ajnlf23m1DqoJr1jlG9tG27syu6RNUN/RVMz4cGgqa+NuSAf/
ztxmU2bcBUEi1iFb1SGI9qp/ABpzmny7RrU5NQ+BnJ2jH4MINM3xL1JruuiJ/Es1C0mNxgZIZtQ9
ft4dAhxAWsQur0S+0G470GMHN50YS/oJm2Ej2x02oXrfZoGx1pE7nxWAkxcGwMeiHf1f2NAHBmhi
X/u49rGobSTn0HfPxkiCMH3c+S1BA4gY5AlUxHEYod2MUX/sjfIXOobkUPgmfYg2u/ie1d67XUZL
d7RnziLjkygfupHZkvKiZwxE+R3KtmtmKU4q5kDbpmFAOpNs0JMnsjSUZxrvTbhv66DagU0ENVep
NzLuUeL0bb2fkVZzbCS8rGWaadMBOcXJoPeWixSwobbg/J5+jdp8s40OumTva1RUxKCRmwTJ2d24
iRRPs/8RT322deKSGU30nAqDE7mD4SRnpomHK7F2dBrxrcRI2uyA5C0LxlVBgSVMtRBTXrs47f6K
4NkYmyejbqIj08IZw2v6BRyN0qlxyAkYGuPEYH9bWcOtcTl7kBJVYpvnwUMgtUrIerxL+vJi5J79
VRSMHaJh5A2mnjzDFg1S096E0zDfjGgJnwzBRCscYppuN/K9kMIyzNCerHrT969T5o4vVcL+Jo84
O+NN6ALOikrTo+qb5z1D5HflNvsAWFfLMN0ob3Q/XU4W7UdTRh8YSHcRhBbcylQyXosaZhn/R3VB
kwxcWcC+7LZOtLbSKmS6joYk7isg2cgUSa5WD1aPd8BEMw4HFpu3hdmTLKqA88tZRrS2wZgjabES
k7SVId6AziPIAGCynfwWNn9lqNHoS8UHgPbgqRq+m8hg5ntovbG5hYKwJFPfBW45neldM8cdqrcp
DzY2szJpTA/EPb5HzOzIjylXdKBImpho48bEwgxPQTNljM1QdSrot0NdQCrKS/Siy6BEv0+6+Gvo
XwRm3Ee5xKGfPJZt+jJgmnSU+5pgccu6T3rJX5M9Pljanze5Ced2cdRlgjrSDUFhEgcSq1tACsIq
PeEVf4VMxuQzoOVRSP5aMbs3lg2YdtbY/dKFeeHAuEfISJtOrg5uDx8AUXmaMhhngk783bHw2v2c
w/n03eze0869G1wHnbw6sf2Su+XvpnNvbmOPGzP55Sv1lJRdv6cHfvHdksxoEOuPuXOXh5xCnag9
oSnFiFcS39JVf6gE+BTVqJAuEf01uK8yR4MqYMN4zsQYnjiZMFp0O7N7bCBmZV4CGGc2H9rZfM0p
RGUMea0J3DvXEGSyRihBtUWiD7eMxWAC/WyMMcrNaIrWLDw4sMGBGAaa3zwej3OEqkcmqCYJjXlJ
0qlaFwL/kWnDBoIivI1xuoB22IowwMqaFOUxUVV7HGThb9JSvZEgBLTaBDlF8f1ABiSLsDG+/dB1
/Jiaaznmc334qE/RvDODWPWZdVAsj325JWD3b20iJQ167OylHI7WNN/GjhophYqBJStf5RZqn8jq
vkms7BkhX3tneHdDpsZR0jDmrPnHrfeXlMm/VZ6KbWt5BwXLIkU4hwelPvWLed8BM7geyHOSSANt
/VU044Ob8mFNfYMGvBa/Ae2xiFXxV3tBHj+eypw4Nzqzb1J9j30yvVjueO0GMCYZhQQ4thy6ZWWv
tWi+ModJfR31B09jiiLDUm+lbJ64DZwd8r+neSZQzB/rh1DBNOsHMly6By2LFy8ywn0cMdjuInUY
TMR8BLenjq52vV9LEJQiWVy88EnTJXE7xvBFOv2aD64+KyMCa+aM+wreJK4B4lgTZjx0yJtHx5s0
rfbkI68kwH8UnpsssB4Mvju60BFS7RFsGP3yddXjgGRgQTLdkpLMDOavCs1k1zQQeMPuUoJwRzNR
vZfSZ0Y85sF+rsP+CaD/L5/olq7CiShjBtmRVX9OcQDUWGQv6AQ3ivPiToSMkFTC6qXHE16NaGMx
OukwM8LuKD7nFA8FEN/4UYenGF923hQvWtfrMB0aeozylgTOR6lQcg5O97vsfDiNoS0v1ZL8MhrF
zUPjvc6UfJp7I3yQU6swn8GXwWsCEtUgN1MT6y5hQ/qI75BnPTngSehGAEFsXbABRvIweMCdPLqg
O8PqbyM12baIHIaOU9vA80uX+BHjwNciN+S457j1rBP5GgOMCIx2I4gJCgizYWrmJoiDy9ohrBao
Ww3IIRm2GBGjrWFItEFEY6MxQQid9NG6iL0Ht3DfLPiHq7KI7wwH8IYFskyoqfoqDdQwVtlylHCQ
t7lR8LdVmLVzFb2PPiqnMezya/9VGNbwWAAfCdGKjh0aOm9gnK00RPw/ffNuFgTF+sgec2fGDaLO
TsyVr8zm6NFxOECleZg6azV65CXNlkfehH+oBXYZjo4fCmMYueQ8W3RXXE1nMzK3nnbDdUgqFGsq
5n1McchzIneUCH06c2v79h6yfrwnJ4YI5ak4zmRhgYgFFTFTz4cmYWkop16Drso3UkT6MNekaod1
htpMB0emwMg7M4HZbfpSotyhIfpOgtI/tRs99e8ijAGV2/awmbtgb5QWmXouWErFN/ogK/odRFAQ
VC7Vdtz/xPHNdt0eI2VtRm7KSff1uvfmk0jKxzRNnzgfEshiQTuKTc0X5gXvdpOQhjeIkwuQ5uRq
9moNqawg6HQkMnvfQK+VTXQ2DXoyRR82l+iARwyztJUFO3cM3z3MaVtwxv6qy+UHmoR67QT6vklI
amYq5K9FaO3hMe07fLdn2rnc5knub2oLg0nMt3Gt8CiMkFcYtwXFoSmqJ97zdagFCDw50y2PoXXq
zF0RT5CdRzpNLdnx45Rf2B9IRR1Jeci7jdsC60jhAG05kMByn+KICcDJn1vjITZOMHSsnWEGZEq4
c7syCsKOlGq8I8kCT3n6QRtSrLNmNlciSpsVOeQkSk4twu2Me7CB0MTyZXVbukY2/xS9kUXWy0lM
/XOa+J94RqA1h4xRDRPx7eDbR4/sFV488JuF860nEyVb2R9isAcx8UJ1NueHKbVDdAYNfe3+VMv0
ioHN47QHl6SAnBNNxkfruEQ9G9E9bpZuU6pqQmITGvu6dI6Dz7h72Mqsi3+VBLWvHJVSOEwt2hxJ
YZtxykzN4OC0qGJ6dJ/b2GTfLMN7xZGAK7RBkU8rcSVIRISHK7szIhJchGN/6PoiecyXNIqhc/Oz
nRHcVFvOIVKsfpVK0zUCCwDJDHGvP2rVPHVeTBQgJ7ojK7KExQqR5tusl4+jK1y4vuTANQW0SP6r
6Erp+ichtDw1Mp6TvMBQKBCiTFsWsLY+5oPzPNsXqgwIlRo3V9HWj60gtqdw5acM9Dt7SkM5zq5X
TVjJEhagLi7nsw9J2OhT/MSYP7GwM0sBHe1x3VyNGh453RVwBGGoERVDsU7ykODiPP1CTZ1t6VQ2
WIDsG4k8Li1eIiPKkQwnu+kQL0lGJscp86gRFCITqQhFzS1CN5dvvSE0HXiyJwFgG6wb4rfFGrDJ
EZmD44UoNHHNO4F19HthnkUfvbRWFwNsnLcpQxOkyuKptsr5yN+z8ltjAsSb7VFhTcTcLdPxNiZD
rmSqG+GWzmLLvkYE0z72rX0plEnuuaMfM2MKD/EYf+ogPBCuAFp/KuHMp5g3ysTTe6FhojGkwmQS
lRevCZydSYDRykrbnjoSPLjuF4giAoHJp+ro2m0F/ZlGIsadOYm+J2IvCA5gqBdLhiWtV/41QcFy
p9eEzTqLwp4wwpHxVjWG/Xkkj3CcoejMaQBKk1coSEAhT3p84rp8BWnIPLIabzkRDZS+ZYJEJWqP
+Oyz9SK8x4CaPgsj8+7i1rrOM+F1Re49/Tyk/rftNGixyQs0WgOqjs1Ap9HzG3m6mKcDzXJThPMF
1xOgjhBrdtLoiMJxPNEQeKo5896zKKlzmNA3QvmJ+k7sTH71gCZGbn3SxjfxUr0QboRDHhSPHVR3
oWMRHmCCy9D99DKk/SMhMtnGIevypDWlsHbrYZfX5VWTOXhfhqg2fBFd52LdWN100qF3r5nQ3nP9
d5bVIfL0XyATDjccBndOkR1lhTloIJXxkDF99HGXnJjE16iYQO/HHdYs2Rk0yhw+Zh8f+76qrfEe
otJz5U/kFcwjW0bYXOtcCIRHzInjro8OUsoc4WljQFahEC0M91Uj01pHc3C1OWNxFWA2Sv2EfHuL
bcuWkwt6FT6/mtKnhnd7+nmwiYgIKy1PuCvvBjx/FwLkWSqs9NglpbXVgHcJ06NRlg/YoBkVxoTd
Ue6K+Tx260IHztmIB0RHUX1F6vZ3VkZ3c912V/V+DOkeRpBNhG/SV+jT/SSCHsE4PU9pRwC80ptO
yf7h52EYi6fc9F+GqvqTB6rCECTiTZ02/gZ9+nz38zAUxbwnd4r+LeiPPaaTlNycYbgYczeAAIgC
BHOGPqXLg+2yfafOKOiwpsnFgli+qXsjwJRj+qc+gYyVL44nuu7LuFZDwtzVc5y+9S4wotIGngPK
K3lbzmIyTYmKyqfiSZwYAd61U68eTWl0m1aLYGX2nDE6SOyvSeWcTAdaGf3vTzISCPDyDDzCBUli
Eks8DutFoh12CwUGsFRJCOAu12h6Y8MNGcG4W6uEnL3YdOvK2XepUXwGbdbi/hmBDtns+xWLw9Em
xWo3uSI70xcgjE/nd42h5K1jfryoAJlZ5lVz6kF95170bqpdS9Toe46RFm3/azIMdIK8MHwxOoU2
waNK+nkqHWnsCnMetz9P264ud2FGxDnO+Y0E/vUi0EBgExQFIDetXtSEE6puJ0z+y9PUTvrjCMaA
l1RQTevp3ioxBTWZfa2l3GUNr0aGnHip9nDZhwVJhkkbLOlc3nHOhnFdk5ywyRFEH/G4gh6rfL2L
DTh1Ja0FhpaIV0v4s4eez4HGgLWotK3u2feneCOYNMdN0D+NCG3YD9fULdON6JPkAPSmUHWxryBn
ISU08z2Y9YcC9t4lm/JqU8c0jsySfpRD56qPU4vR2kj9PxAbR/DgiyI6EmUUXSi7r7joy4YT9+jQ
CKqQs4oeb6GlKoMpmXgdY4dkLqNUx8ophrWRzz18Hfk5SuSlzhidiMIp+/pMUuOlbAE3+Yj81p4T
SgjgXrOlYU9xMAGzUWHyVGnCyezOuIfWnzMBJu4rkMYVsoTcZ4r+2BRBU25aC0WUqV8gi5loIEvv
oyvmWx1Yd35nzpup4Ks1w54dAT3ac9zUaJRShTMhZFEIamTpZfEF7wKbMPnQFh5X9OY736HWi8FR
kZ3SPkorOnWzd8OETlMx+yNrLAiN/kuS+Lv717An685Ej6abNrlkQOXwheLvKVLXuho27g6/jMlf
9cu/kadXtKxIPXPhI3YeAE3XqZ/JC39IjGnaybEJ0ESraY9G19zncXqzgXZvysgPDjrSe75GOptl
ou/6KXtlNiTwKZGdgFOCaTKypZ9VMjRJ5o3i8CQWKkaG7PMUqg4HeWRudGwAsAkDrBNhDDHD3GCV
klvlI+5CzpieQ6f3AC0Gl7iK2LODEiQd8EiLyXUdOEASOih8o0hZWKDdXBuGTxD8bQeBenXoCr85
iOYxt6z4YstQHUcEF9oS0zkPzRO+qvoiB2BmWVMz8a8nwSZMOhGbpEuPMnQ2yC+iFfCyAc6e0eCi
YL7rOMY9fTICdH1OeMRMrAZyEqEYhojvIow2oRzHC9mZ2/I34QTVTRNzhj1v7rd9P8eHCaHXpmrR
E/b6ERb6dmoK5+Cp6c40FU4XmnDfNX5MCSvbRQM9AT84WQHJHYYRf5qc075ywfnbLtWnXoimpqzx
CaCS2o0WW389o0J2OrLZQXqcXUn2bIaydgMA9jswsTLSEDH22gAoF+ozkUt08WYaXzIFqDckiJF6
N3toAU0ejIwYYNoVtB/+jqZHV2mygAAScxLXI02uhGQaS8mLYCP8ilMJsumC9JZemF07N4jgcKLI
MU6ZKWOxWoVkEB0JTtjRlDJPMobpjdBetMN8pHKFlehtRJff1W2Bd83Dp2j3NR31xj1ySKxO1CSg
ahjrAS4+YV3+9sHSPYQxqvbSogU0exBsnEb6kABGhsS0ZENQLzI0aXtmzTlcdBB04eIDiHkg+c0g
VuHsvdlQeNY/TJlOif4ienVsGVNtJpuQ29gT4Y5InArt1uSj4CTaHWDuhCOp9rdVh5G6x/sbzTLd
6CLaF5lLEgzgpHXjriBGkldXh79IZqSrCwkkIc+4wzB/sdp43qNkSrZeFNsrRv35Ba/FJdIVWun4
XGvffubT9OP3pJyHPQ0GtOcpbl6FappjiG31xspTbFWCkqnz2vYA/BMxmmx2/TTBVpw4fJkCXk0t
gPPa6tnqQl63SOptMAe7yGtR5iLWzKxsvOcu3ttdJ9dMVd4gT5fbAW73gIa+GVD0+rz/JZXXGb1b
GfObvImuvMaWejEmYmJGVFcSSJT4XfwgM/KW+0jcJ8sBNiTgMLHiD0gY5T7AZmF7WXEO0mlTGN1w
rIko1vOsVz34btTy5UOuRLzzyD7CGMRJyrWo7dzI/B3OrLN2XzS0AMtbXAjKfgBNO8vz4DLllChR
Qnhq6Zh3tj2tSlQMqyoJ20PsmN8daDIYi6StZxbn/kXiI5pmi45N7tDG7OJK9OfMKo6pJfZE7PZI
KojSdBT5OdCg/HXg6oIgEAeTUALRuJgUBO7O2lu2czcanFdHXV69uP87juqvUzfhuhQhrbbY1bsk
Dldpa1zDipMBVPRnZtbhzCSAbn+5t43wnoEKJgQB3CXQ0W+BFSkLSGkmcbLBKo3W3io8xHYEcgJx
u2ja2vtxjM+VSsrTz0NTYdGTgcWUSec3k10cPqFRHgOW26nAh9DHlEYEi+2z0VuZ1uI6FWm5jluO
8T3Wo9wgfAWgGOLuGjSXXUffcdkji0uavUhaTguk6ayuY1snByuhVrQamrFidIlQHLAe0K+m6kHi
cRpnamMvp86dHPIPUdC+0VFqDpSeDMbvIRENN5/ZT2V27UZZwCrcENmCSc6BIk1phegQHHNJJAh+
pc3AWVZ0tfGR5ZA9JYE8ffJSII/aNkHz7lQctvyACKPUzQDxliWa9Wx+MHWrtlHvvWbAgrh16TC6
VY7haQ7JD/PBlBpjH64ElPhNGiN4GDC8u1Pj4sKhJB8n6HmFnN0dsYrhnXSWLsbsotHM2m/ghBEt
FfsPbYzJGhCH12G7a9sK/CSMBDBFrEDLPqL8zWByyutzjzTUPHpl+OZCf238AIFeDF3L8XCaMpnb
gAqur454bI2y5s6cv5qyvvo+7K2RzW49+N7fie32OOb9B2ZO/KRs3m6IoXyKcHZzXsHjYuzGMaw3
fdHdbESP9F1S82EQgs3QXkI/vue0+IozazrPefxLc+bbihJrkimuSiuBuQw1Xu7aoDCyAgBQMHFG
zosEjzqdHKdoXxK4/BvmxoRph5+hXX8qtKzrwMyqrZxSzcLb2TvDVuVaZfKtZa+/Gl70W9djc9Jl
9Xf5P55Wg7zUb+IMIz4Ar1zP4c0XobgafuCTAVIoTFV+CyEHP3FuBClpAhVfx/xSeOgcAzRNq7Fq
zkYlLHIeNHk65vDcdRxKu6eZ0Np1OjebhCzjpdd6588sxiLmSMRpl6ofCRgtk1Bp5zrkE+fVJU6b
62e22SjrEHpR7N7ylIhfc5DxtugRg9QAINgQl9NCf/YVojfk5yHiGO8a0KCJB0QUxEebW2KHX35e
l5E3x3SpAWOCi0NlMzwG/rEGfDMfszEkZDSBilGT35FCHZxJR2fEiiyGY8Qzx7eHbm6fGkO/5pBX
a0GogR+hIsx0vMGHi0K03/JG592wZJc4qTgbHY1nZfCsTcShFf2rLRDqVhMKGMemoV1X25Y4MYRL
bBK9tUmdlGyhhluyenahuiMFvTr4SFa9P77FDsSQ5AqFK78SefTgkDhHCyyGRShKEDjkzSLLI3Gh
pVfv7TNTLhqmk7bd/0nSeS1XrmNZ8IsYQRKgez3eSEfevjDK6NI70IDk13ei+mEq+vbM1K2Sjkhg
77Uyo+McZX+bcv20Iv+I8m48jLgdxpJiKC45zrFd9V3mGD8kh2VKN69FHHq8LNGR0fTZ8f5MHysJ
Y8znwz1b3o+bUCWKPHrXyn226Sn7luTvNHBajoPzUIL0bYLusazGacs4jXaR5IVvj8NHGKlbbJH8
mvvpebRJxhDhKw8alxjFjPibkp7PezQgku+qG/xStqZL+Nrrsb/yDW8dIL8SACj5UXfP1Q4+XV6d
g4lZkGR3QYtrBFobLIe5SagRJ7xpSNh69mDWR0ABS395t1X25j421ER2NozXw9h3RweBRiCxQjQL
2S/BrTfNyz1vAJgVRQh1zXLpN7F/sHgpeKIXaCsPwsc6M+Ofw7Nrred0QUgjnOM4rT5PMEatwYT0
iyR2fR3cECNtpg/IWG46mz5Hyi1722I2jCpiXz6EKvtqxFrh/oKOx/8EuXOXeEl9yIEyF7Xv3gGj
f8TXtZ9txv+U7Y49AE52vhpkVw7ZdcHUU3HLG7K13mHoLk+iD74TF5xdg09yJkMvw/Bv6ulPUlyb
QtA27Sz/N2fc+mgLdIyhPd4VMu/wDaHr6JizMoO5yngA/D7B0iqZXl4prqGS6/CQR2t6TDr/rVs6
KngaFwi1jHyfHZvUwFM49nNJ7CNVHjrMolsu4RaPzffQKcYr92D0Ha+d48R3DEY5sC/zYSig8vWa
DxYuhhTAqnVx++w/SX6CHpidXtRaBHdfSbQ+GOngTkIY2GuHPXvhNhynAz89TWHdXvlLfLMMf61g
Iw9W9T1VwE8lkJOnceIUyS1vi0iJ3rWI/6yNMYnNC07LIu8vMsjdA6AFZ4ONB7a8BMXEnANa09+s
rAUIKvHIzB5Bpv1KoD6F+5LF+z4NKYPY5D+n6N1StX9OOi52k4xvbRX6e+J+FxqwjyobH2aKUZus
VVDUgYjRfQ4gekARFup3FiCKnPoGf3B0Ltt3QcCdyQQlixSKKpsQah6+5EaRA9ee7Tq/s6wPbi9P
RcQPoSE56OqQz0n27LUoejCwAnOZPyMgBvkS/0H3HG8kq+fcHxFhJ9cRGd1ihfyodvOt7xXcr6ek
FrCjEJjR3WC0BhJ1G/BeYTPLit2HDrYPnZc1YoETwRHaTpt9NYGdAhU5Am7gTBrfuyoV+2T2WThQ
42tp0J+7eE7x/dJ4oZ/H89yzduvC79Ex2ZTuiAGvifU9octzXYOg6gQBiMky6oLQL/dJhieS3Tcy
BD6deUOGQgtcSBUThHBUz1YjwMW0c3+gSuhwhy27rVqyl3p11c79w1OO/d7A3ATsWHejy8iraxW/
HTLWS5n9suPuSxPiQWe4JJwWnO+qi6zTyCpMjqG4ehQa2Tnk0HBi4RErgKiD4HfcF9ihNiWW6rPI
l/McclgsZ9IICDhgkRQORIrBzJQ6OPd53Im9KymK0rJDhxnAZCmN3ikhztBlrd4n00rPY2LRAjyK
rMCqLnA7DnysxovlM2dpAy+4q3KuOrXjPjON4XvgrPjsnJSoCQcsguVH1BvFMz+B9JwuZT6v7zAC
nx3HhaoK0y833wxAa92mLYuIFgJjhJE92MXpx4fInL0oP1IsbQaGY6vOrv9+KYd5vQDo8Znwknwg
EMMWaRvD1+9pnCnUiry0MfJYICyroNk5Ncswb27zPb8Z6Loqc9BLFPFbn03ZthU8FjS3y4Ds/jaU
0RvJr/JxRHfssj1kd5L85fbCY43FF+Lj7MEpIe3emirMPyj9ejc3fpu6FlaNvzykAwIB8kc7b8Wo
3lctZ2lgve/DyOEsATQGQoB/dEd3Pg62rvb//jF0wK7KZP5blzTGx8B0hpL55of6t1kC8PovxHmR
0nqboRZCpvShcyv9KTnECTcIzmkQ/Znt8QNdKr+RU8dnC/NfaNvvtqPxFjr8/ayQEwB4q+Cegvn0
DgPgyk/w8lTnzvTer4c4Q5HEwV+j0NQDN/gie6wXJKMDGQt++KYgOaYRgaKAdQK2NvWuWYN0rX5t
e/mnzdLX1AI+4i/69yBA3jPj6ZrX/o29AMTeNmIJt/44jvMYokjtSSwDpeYnpzBjwwhjE1PXeCr3
s+BUqWu2y6S3HwaF6iKV8mzZCN8UTtO4YhdS9EgZk4QMd71Fhv4r7i6iK4NtPTtsM/n+rtx7oKEf
nZo3n8/MNplnmg4Lhs0Ojoqz3qkGhF3kOcu2G0Grj/JcVKxaWc9yatuUaGZPveJhzt2oPrkRKr42
TA6a1xS7a44pecPzYuUJWRWfa56dILLVW1N+ECNdg6G1d9zuqyOoTOSERffFfPLbKqoLrApQODaL
eA1lKZzy4jRYzWtu/dTcZ1icR7QiF/WctPIc6gT0V0TXIoRFMCRfWQF+Yuz2dEnxuwCwuRVUC0sX
xqBKXmY/oicoCyjXafdpkUSmLKIgE0QUmlX+0ucOd8DebGcSXs/MT7fwVEHONJm1BaL02gr5U6xL
tZExJR8/o+bt5mcOyR3VbR9s8YAKkV7dzsWM7Cbhb3dwftsuIM+5xK/aCjRkpJpD9crTZtyDcrC6
aB+7RA97POu7al7ZuJbtIa/9+3zW3XZU4xU6wU9LeXEzd8FPkmOGh/xNxSXkyxyN6xMJ8W5HE5Mg
IG3TpH7vag9SWWZvS4H+1FYBI1mL5EQXcpeDcHT2aKTwheGe0iu0BkDHyWSs91zcIh2LS5PRtxPI
WlBQivK+d/SDXi3BGm38ZCD3i8MC2QSstfiUsxDJIF4wXvnjwk8VDAdK3t0pIfemJm4M3hJahyjp
5JUBa7bJGXlwnr4JDz5Qa/jgofEYZr4+2BKchcQPVBeCpW2ViYM9EvUXPZ2nAI89X3pSgi7MFFxh
1GWTRW8mZunYxElxegZnEmbQ1fz2G6jl9+wCoGH3DFg4fXD9+jbMTYPwR1SHweviJ/g9O/p56lR4
0+OiA7PvTeFFNq+NSCgu1AWiedUfXbf2t4Cxoq0rTI2lsH/UULlbuxk/A8np1xrjsz35N3fijwDr
gkb72vzFo4h2enjmNPGCw/h+tUo2/3G0vKpKHMZ0PddBInZslOsdGRLg7HP8nDecwlLGfK2WIFeg
KTStO90YN6R0gPjoDzGf3IyTApY4CEl9+R4hPbNrC0wb5CLyECxqn5aKzKRsp2/FdRA8SP8rORWS
gQkZTZAR5da1AZcUuX+jxrbXufidkmgiKky5LBH9DkneqxdizGit3TjE/jH2ghdvkHdlQNS/JOVF
gh7NunhzhfesbYBEOCw3bNsyfvfhF65Vlsalfi7Dv4DEb62d3KmsElAE6uHgtgHFb9Jh3G/l5riq
NuFtWdu4FTiGMNk3QKcSenxC0YI/UjlZW1ax/k072CR7m6W0GF6cyAyMGevm7HM3uRVyA+ToqW3/
qh2+Y6lffvJMNnAY/c1FVM0OCRatUfDaUUkN0P5Ezwt8YfQILBTJb25l/KB69aWW2X2lT1nm75Qj
3qdGHyckjm9JwU20xe/qkOhInpsGCbH2dojsJd7EU1cC68grhlZJkWYXPXGQCj0iJiLo76IBsUQB
BivPxz/TQs6YzAuz7tr5KEobkv5AE7Wt3z3mF1XBjry14bT4wfoYLM9BLl+DURf3ywwtwnDMZqa7
CA6TI1k2HvIS/HmYdKQcmv/4W3Daz5v20jV8f4V9p2OwXvww8N4fnM9xsec9mKYWEitDgn6GKg4O
sAQnVw4JVfESa2HNrc2rIM5aEeTVDLJYSmwz5gSPOZhJD+aQtVCfTC7wFEz5g8g91pAC/UyJrDCX
FQtXUoxezxC8I5ST9OMLMSyChGSH3e4YDLM8TuHySQWLdGJGJNZ5Zybzh8f/vWyW7JhDCgHj9UaH
JpPTNoj6c5o0z/F/KuFvU4vsPzscAY/TwRiE9WlVUYXYKXgthX+/RtM1l8zRSdjtzN/FcUn1clwS
CcFILtus+kAJziQoOXTRoJL2oSFU5fJI2ShKuHc+F0BqJehomDZoTrfzyC63JytrrY/FpK5MyqBZ
sB9hnNY8ReKtIj+/iTQdsIKtSMkbp8NzO/r6GSaGGcyml2FiYh7OJZCC/oA9Te754f4QwaFvaD/N
OmMxb+3v3JbtRJlU7XnoM0pYi3iMwyZl958YBStJ7UQk1nMbQ2gZCjRoVvcp6ursj+4fyHz0tmyS
kXD+CKP1+8mR3imNEU0hJ2HC8TS6SMGdRvA+WbA291NwFcqTu9FWuDXX2T2lKeeVubrQUBdHB0Kg
Q/TIi6pP0ln5voGnMw7RrY8EOmC+NY5RwyoJF/zfL2QBky1bYWRvHtOWJYwvakQZFSrKvYn0AF3E
OIHdmAiUIWr8+4UvwEzgLcs2BA45ugCA2QndXqEuPGiBe6yzqMtzf20uccsvvrNmJemelr1jOnOQ
H+vDwAfr4LvxdemH5oKAARTQv//4D2Ax1rBUfZI4u9623AvmTI6eY426NCBpyEn+hU3Os84guJdI
af7/y2L+sVr5Y7VhyKklt+ZjkJS3gmAN8gtdbsXSmdqwFdRnwg07htK0jMhNOJZwLpEDIQjxTLvP
w+XvHC3uPk7NIptK1EaD+wRFsh8E99t6POQg3vyVctcPYYNuP2T6JUHFZxx3bcXEdAYRt/r2Q86Y
ZQUdl1kl5Wf36pEaUYYtx7yucv5YtXcP8eGeXPZtBUQ3+MxeA9B0Lfw9Q+TXOTpN3n3blgTFZgJn
F9Bz8/37ZI424aB+j3H2nwX8rjMUPMsvd9RAT+4/Pt6XlMMnsSU+z4IHaQFIT3GmzdAjbVzD2Cvn
6GlyG57pXHuB8FVRORwrbrQRH1JfiE8+0mRu+BP7KHPa/G5mm8oHTzJ1yt6QPgEMypN34llH6YKV
U4YGCN6CR1IOxKcW3UEPKI8FWTHDtZvXe2FPHGG5JwtttkaSz4W5IarpQKF964AjzImD01uEBLDe
1yXqlhxwYchFGgzjVto3aK8N/yb7sQd0OFg0X7RhHyZAEAUwRGXzwEGXsiW4yd5ev1AIexQDSJYE
kGIZc46iTfEtGn0SLasNTl1ngxxKJKG1WbzWMwn5keMqo7QPyTuTLsx5qGnA/SLPBIiAP3GOX3fr
wnm0J/uo5JGJ9HU2GEi7TR+slBdcZRCRDo1JloPFY76+DvBz+9YQkwy8m90w7REFJy/iyh6wEnYN
hNJNS/prLC6LmoemQ17Xzizzfq1v5EI/i5zCDrRRg7b05akoS75zwZ3rHVMDwFRVcOrw3HAtMv9y
Q76U8DKjEHBmXKgXhEC/+Wg+oNY4xRA2CbCxvxRcSBl6MTR7HVr/R8HktJPgUme0RA3TaDXUTsXA
K0nfmsp0tYHBQPfUDCrN/3EF9bOC/hlBAYWWQm/FTEqpdW8ysROuvguora7wQxcezqJ5K6GKutBF
bW9+X6GN1jO7CG50fCQNitTpi8cVNmnuwW/ic0++MdoV8fTS84grDc50ajFOKYk+nOdzUD5axXBY
4Z9C3fmMAkYC6cReAhw2ybnq3BPpbhtiXAUU1RaaKgwc3vvDpTCYVRsQsoC7+o/5vOJLIChiyAF8
Rtz5LoDVyj1oN87ZW2QgrmPdmw7IiWHuXWUwr4tlJtMwmQ0A1jco2M47LyZ4PxLfa2HFRjBj3TB8
qvnvKliyI7MagatnW8X85+WR9i+dXvMqussW9TeDss76D6xkAqU2h1bbW9fWwGsT7leWrxV6dUKD
br8+ppBu/Y8J6u1MeaAro6fFau+gtu0bpe+4PJMR3fIgvPVNirfSFoei5lkQ9s661zGsGd8fXsJS
3fXx9Dtws2vG48QgiOOeYgyqIuaK7VZm/LiPAK4iPoFV1b50ecjWys3emPUhspPvzI4y+L8pR1xV
kZifCe0vanlJDCo4gBmsHespn/ILzEDi/HwfZx+5iEpY2y5Z/lz14q1T3m9rAUWcukCJWzLtMTi6
zZyZNlFogy72g/jQG5zxGn/jM5GM7Rx+GjkKRY3ms0ZM3WPPksNEDiU/YqXRJFAK4CTYkhhKM47S
gcEpZ+FWsK9AJQZo2SCIyWWSPlzAZvbclYvys0gpoEe8I4KJv0VKWgCBxTG0qMB07boQ1B5uDozn
EtZz1/n3WroFg6h/GGjGV4b22TkKpHHAoQhmdA47uhnZbiXhBB97VAfuYh8NnGnPAKcVZEov5Jva
Oj+9cv6bjCVGms4otBym6i/MMs4u3awegSYE0fcMtnUN4xqT17u14EUpnM3IY/EIZBOotQFjw+UA
gRq/5gaZDQ6FeS+hBFDaJUztCrY2y9/vZfnlu8Njp5i7GwQ3MJQTHzlGi9UuYMw8w+p24X5W/xV8
03qpjcbM8vbS06A7DOabTBlhNQCeE+zUdFI3tv5czjnWEkoZpIUhsE/2hp/bKV6iXhf+xKr9CCZx
wcnW7DLbmfa6G3/FEMgByxa7sQPexPpMBbTw+ddYi7iwguOlu8AzibkyQN0od675FwPPeLLUxHu2
O2sDQSfIRckjXn8GfmLp9G4GXw9nR96pnjSC0MNLFCOEIObqGcT6CGu9Tniy40eDwB5yOGd4HD9N
7a/EINoTWO2uKQRYonhIgoYNTUpHPIu3PJVJnXY8VnhD8BWA/l4bDDwjcPKrBg0fwTEF/f0JN+ct
i1DWaBDyitoI/7sw4CX/j/m8Btl/QcEzZ4ZA3zRYuIuZ5Tf75kxqsmLBPT1/kL69vU2g2DOD4WPv
nRxHPfsGc7/Cu+/wUnSOd4g969qBL9iOkPFzg8iXsPJzmPkdEVx3JKTu+f51TMiejYH7peHsjx6P
iADyvlWA4Leq/L6LiDzWzXgrqgVMP7x+a1D3Pfx+aUD+ltdl+6F7AuJ9lwiGgtSNXobQhz9SfTtG
BtCHX4ORAyRYAmL7d2OkATJkrt5GJWFeXpK5UQtI8vv0kHicwZw/l/gHkrHGPRl9sq+Et2CjKOiX
37FRFnihfGMV8eBG5OmtuIBdm80/OrVuBuJvN1O3bzAgBEaFUBkpgsY3VsfV0+KgludY/dkbgcKC
SWHBqBAZtULv0oyPxvuw0mgVk/6zHNAw1D95+1263HNXIIbKyBpiRuah0TewbAeeg9FBGrXDMCF5
0DY4cuym6zEwCghJ6JXdDcl3DrXkn50GhQ+T4Bh3RIZDIsAlMTlABacSAFgMiMbp28dm4ttdGgVF
kbmfLU6KCDdF4DhfpZFV5EZbkXbi6HFyoULw5RixhcRwwejb2isjvahmKMBiIFugMWJEmDG0UWTo
RR6RhHRGnUHh3zzS3jKcGrbuP8OhfqPrZm8qYX/4fGR3Cx6OAB/HbMQcEkMHH46EW+eTb9QdAxRC
YWQeepbRSc04ZdF8LEb4AVTipd7qCHxUBaBzo9PM28xGEuIZXYhvxCGkPq6LUYnYY0AaJPcUkaLy
b2CEIwPmEUW3zyrcB2DXB09z6KsS1AUTknrd9Q/+SDrRmlEEtQBBpFGbVEZyYmXoToocPRj6k9GI
UNJo7xsxih54hwP35rNXWIR7oS/YHWTptthFs3ohdEFe3Ivv1mm6zpK3alKR4Fhlph5Zpb0xG3qK
iD5qL7IuQ0561CdWHJZvvfece+MvQhT45VDNbWtIILEjs2sMGRbuEUKYzH728cPAKHM+huLS5JZ9
ch3xPVJdPhVZjUoQcg93D5J9bJIW5CX35RD/Tdf9yvNjp5BJ87dhQ9K28+OItSaALhjQzbrTRmij
jdrGoo2miv9QD1p3CvdN34/eU+SHj8WCBC9XILky6yc2whzozqAkvG0bNjd76bYDl7+D4YyWpnjI
S/8+I/GjjYZH4eNJTc+hJ3/L4hBZz5o1/jnPQJhx2ByL/yCd/YfY9CLGEROHdPJDn9JLUyiAat2f
GMbfGh71nZEE9diCbM7GreYrSL92KD+y1UYqVJsffFNwVj22R0itH8i+xsI7WqnNwtT1MdXaxSFP
B+bWiNx5snsP6+zBXw6y8DybJmZXTHf4e6edWydgZrkQbyaX5FZtvQhh0cziAFARWmeMvlPe8FsE
2Z8mbclb8qfqjGIpZW2fxj1rFeRLDXqOrYqRQDjb2diZ2OhoF10Tia4FuL9/tGV1c2x476GFlyRL
DzmJG6Eo20QtpF3Hv0+NDqp3yes75ZWf6wdphFHeKHFCGImU7DgzsierroJnhWtzJuyn6Itk2Z/4
n4TKeQ6NlErjOjCSKqd25l3fknrzvZj5FC6rFKdVZORWS6x/UmxXlYX2ClYKWuAVLebsvkWkyLGP
4GMIwpmDRIzxqXlOjEbLh426K/qnCTzo4mB7GskLnsYy2q9GwtUZHVe+lO0ujZv2GjNEsw9h3HFv
qsU7yUX/yYsE0S3ivfyYvkXQWdhst+WdXWPzyvrsV1UuP17Bt5cDxKVBBMPCkyO1EYgBpWtorSEV
s41ebMQzVhnhGLQMkxD+NRkVGepSLr0JwSjcVyABiHD5VpjxDE38rc3UglIQbx0jOJM0AZ/FY27E
Z4lRoFGJUAdmym+Fw/3AMaI02yjT8tQfTlWORg0k/cChRcCOpYawWX10a1aPeC0k/MGIwISsU67E
h9Ao2uaI+Z2cQKIOzVODxc3G5hYat9u/X8ChvXoK5Zvzk3k81XpiAER1UnJJlSIjPsmjII+0L+Bj
M8pFIidYD20LvHIl6+/VQzTnrxXVFiOfCwM0dO4tNJzQZmxfKw9NHRV6XvrhU24EdsVsaC9GapcY
vR2CGAz2aXfrjPouZwlztszBvceLJ4wgj4vvGXkYz3DceTO4mac4Q6e3GrEey65XgWmvNMq9Mn1x
PBR8mQ3mzkj5NHhIb2QvSeyDmYDzFKnKP/QyyfYZI7OUTds1IW/FK3WEdT2JedPYTntPadLmDj/v
Jkmk0M9tl+hb4V4nP/+tYflvbK5DFLPh83pERY4l3FTGY/zkguazsBEhIyThaJhaC45C28gKF/OL
3yIw5MUf091Eaqgn9IY2nsNwRnj477+K/lkQfSNEJJXR76YBSeJKCYZh4nxThn2DRlHiUxzwKi5G
sMgLy95k5RDsC7NLXxzaZFO0cqLwiHS1Ec/b1lhizIhj6BHaBeNdFPgd4aRgvxjJ4wJPIDHaR4X/
MTMiyNhHCSlzDXMLXmNndJE0sq5ROUFr6ogVulF/CZv+oXcYG4Y+TA/lpFyUMVAqTJQpddQbSUEE
ZUnzPhldJYnfV3Jp064f61+0JL1N9ugzkNhp5r0nb9WMuQPAs2M/nynHrrdIiI958R4KWGQ3WTHW
aMOJ3J7LFNsiNaONWhNqqCFopO+e0W4CtCCO8qVDdJz0QaLDpDe+IlHVGWVniLszxuEZGpmn26D1
5J7Z9nxpFHYrXlp0KviMXeKYnYatjVhM6I4FmOufuil9aPXQXVXHnG2Wxb62s10lRpZKbfs+wASj
900QkdjpriOwtE2oXkb4jbx2ojbXMCdD9m5eH/lKLT4ovqgXf7XwOZ/SgLnNrJovIo4eh7ij3y6s
jTjf6qwOj8hvH8j3ij++qJ8V87Sordtz6ib7Jubat/rZIUPCul1zsRCVMxZW8nzUPZaTtZB+DFMy
x9WcUKZuaD1FbZPT/2s/fKUrbhTQuvLqS6rgd5YAVxmX+uy463IvsnUvGzyaiyOoVsXdYapZDjRY
ZOGQNsfIiGULhtk2z4VP3hgLL1b0s7YR0QYYacEA9w64VtXx/6Y6+8XtnHu/Df60nTW81x0hBvIP
D6RsuGzLbYe1cV/A6zu1pUJAlHKz8a2ueyfXi+xmpohdeCs4paD0iPAgN+u523MK56ddwKr2dWif
hVHwCiPjtbHyNkbPy5fgjSsTy87UPi5JLE7lUD1II/UNH3uj+FVG9mth/eUNkeMClZIme3YNlf4d
ST0+pjM7ejs4KQu6baCzPz3HD17l1OrzNGD2hWo4MEvFPF2IWHINbvERF0ZMzPWFllQ03+t4eOMN
RyEIoifekWRfIuvjpWd/9PGLM/IzW1PcPtQRS5XAbRDCGDFyZBTJyPI2Ec5kokzqiYsQVSx8yv3W
JXoMNW7I7gd8y92KeHnFwBwZFbNnpMzC6Jld9+pwUX2bCE6Y2el6IottTyidrR4KoY/l2Ta658RC
/GxlpKDGOD71OSxPAcW4aQtwl4rYAbTJtwxEQugDJZ7xVd56+aMSxvZN6J56gaIrbGoSF8tdV5K6
1+wJ6ZGmSKp3JgN6WJS6dGvKjxXSP462/3Lo3vQFX52mcjxT9GUdl/SoaXw101OiYQXBiwv9ECf7
KR3d+3EKw5NTTAQtShc2Qj98exkDschDnTUywujzdAcIhSjNwEPR6LmhuG0nG2E3Swquq9SZVg+B
azphtMic7z48wqaPnoo+v40TwPp6YvgAV+XWGzV4uzLrCRd04XT6XxsjEGfEwvxkPFu1S20TlWJc
PjtGOb6aX/qB4FxohORB/urgJ58Zb+ysAGU57/aAbeGxllBWU6M1nzU5r2nMzBSQkYBUu7yaHTBF
zKudnIb0NB/dNeDCbpTphXGne/hpRcWO3mjVlRGsRx6q9RLnujsz3TIS9szo2OvYWfZuRWTvn6rd
1u8B7vY+57xgBa05iiJ2x3p2bzWo3l2XSAbgDmdbDRR66rF3z8nQXlwjiQ90bhGE3AiJPj43Innb
KOVX3PK05Fq4EB6XAbTzOfnGBwcTvYanx6MCOT0ci+Ik8NUnLeJ6n3HJLrJ8bKRGa8+e2NuGFqr7
zEjvkQkg39Kmp2hTZIGnQZg+/4o0rfGaHMDGrZyO1xeXBz524tiECFAD2Vyqssw2CMOunQdNRtPd
t6Y153pHhmQCM7/x1vFLT6XzAoDgiX+rxsPkYgag1Y5pA6mHqS0KpCwvVLYNVYBKMe0yN47Zc3KA
LKa9I3KW1ZMmvSy7K13Lr0ynPWWy4r9agbWQUJ02cz1MmD3FAdS3TTxm5clL7Hjoxrvegiyql//o
7kRbuSwsnx3/Mkie0FnnHaXFtNfJUQNBgqHYPfjnvlgk9RK/PkXDepUF609NnugYwGPYxW561nSJ
d2Fkv0ulMG8k8/g09m1BuMmOz4HmhDoUDXO+Buavl1p//UQBzS7UTKlnCi9WY8qAabwH6vYfFxje
DZ7v3WkQwdshyV6WuPK+quEl9lwSEAJ2LT6OH5+F6En5tXhASvgnoM1D1NCAGjUsojG0/gbslnZx
zMGziLGs03y9dCOxfcmh5sr8f7qsg/crFUHOx5qcujVPZhLVk7ZnFeU3ZwEI+jDMkPD6IXtlXsBz
KUwunORiEPB89SKXL9qI9+3Ri5q/Y7F+J0t6mJIImhGxFxsN53nqhid+QgngwxHrvnrLd44L+exd
PjpM+bteXSzzi0xWZvz//llh/SnpMNUv/RqGe3onHKG8imIqvyTBwA7Us0kXu0t3Y4iUPmhbnZxp
nS4hx4vLMFR3nAV42MX8LlZ5npe7teGh29RRzDqI6/wywCO33NY/YEy4Y1xbQNY28Ql7vwQcgysQ
hA720m9iCwTx6ekUpDjZ9xsn+X4k0XT12YiXQj4B3ibX2mQnv2I/bs+FvHAOvKqakxGg7L9rSH1k
nbuPSZH4Y2SS8N21uK2GP5h6z7jfCMeupGShou5EnKaHxLrMpOi3ueWpe52YMk40Y3rjd6MJXv9q
rDh/knYH4nO5o9xhPqnVyJWSN006MmSb+gXkAxxYnTk9Iw6Q+gUk2xICkpMTWPecLZsj5gyt4g8w
le9thL9pBQzkhlV17VIIXu4IWhdo85Ec744BJLuJJfwBSXQpWFa4jRTXJGSAH2bFvh8ZVWbE2LeI
fVggl8HXFIyUy+zqPwVtlvIr1rqaPRxnubehVqjtiYCxh1qoc7jxUdpDcq88sB890IgmZ2FXJNMF
ry/wFLpMLFrwHnHpj+6nRe9Y1lk8MoZ7XEzxXhf2ehlca9kWNlQViAGHxR5Ygbvru2VhJUE5S+K0
omo4TTDXVheFgOL4QX1gJAz1NAginws9QFJeI+s28Mwtb8xpSe2zjTi6Q7d8SVX75oe9dQl7ItBy
vGSkUNhhZn+X5W9ZJHRxIrBTdZHtVFl5BzI05zofNnWt6yNuKoISkljB0I/LwfMTUg4fox6j6/JM
IcV+xDAYPna5/aesVEqxV+4FMJJrruSFpHn2CsrNp5EJs0Y3fvo6p9wD+qW/0UJzNzY+76mOTolK
mtciQNPTexNx89Rjpc9z7aUTWfqSScLWi0sVJE/8TdIG6YPfTHt0E+ER/mBGvX/PA+S7sytoo+Kh
IZ26ZRt0mEv3amuxvMwc3lI6nS8upftXIpA7X/fZXefWKMcbRazE2bVrTk0wpcoUCYh8kmcwqVve
3DI7sR7l3RUh9lnDMT2yq73YpL4brZxL76qfhEflrpCoVGaCnusMeYo5u3MQIYPYgQAHJbHsOIez
Tau/iah+Je1pIKm2maqs2kdeW72BYn93kxS4mB2Eh6Xrg3eAc9uhkL+YDSgqr2QjkF9wvwygZDAR
GNr2w/svG7OChRJH8qFTFE7Tzr7QitRdtP6Wbjj/iRWd8DillxgyLzw4gkoIfAOOyxEfYqbEB7BQ
y8GpiHaOvO92dngq0iUmMeDjqLfWuybPP0jCsVEnccr1gkOIaOObX3j2NV/SP3JJfnVjXt6HDOx2
hW7pXTNkVzwP+uo1ShP5TM3GuqY+0fvZTorXBekqsU1aSwVvrr4UwZuLH82Zm+zgjstn7xtdZNsq
jOz6EAyufvYHcaptfz6MjuDepGrxGrcJOzMJdMUk/0doORCpmFqQooQEUxx54OY3xciDLUW8W7GC
EGzhhT+5HEISvkjS+xAJpk5n9k7zkj12afvqY5L9SNxqAdbO8TsWlJPtoj7xoGXJL/uX1KueZ7gk
irTccZF+tBVi5OwWGZkpsG6d++fSTxVCpdC6AYeEDwCyQTb/CW4H3GO4QkkJfSmbNduckkuv/FfZ
FQGliGJ5k/U4P8QZmIHUrR6E06Hc6VmUALgJdlU0H3IiraT39H1rWReevnhLV5hApN/n+5rriFio
MXjcQPZeMv7V7bye8jkNKAUH7o7Y7Uxwt/MO0EVSMqyT+IRVecmn6EnLMrifbBZ0VV582tHvWA3W
aRasd6Kxnfat4K6spAdhohXO1Vm+SMm7zKzgoJUrAsXZO8c6b14QEZii9cbxibJLSaouaBnjFQ0H
E2fJuF/ii6SRNoLS495OmILgTnEt/8femSxHjpzZ+lVkWl9UO+AY21paxDySwSCZHDYwjpgnx4yn
vx+ydLsrS2bq7v1diKasTJJgEAF3P/8539nBS+luukBfciBhdRHlWXTEo+BCNwuj7PV3GYs7NvPT
Yz34M6IjXBtVW68pSRufQ7u+Fu1cmdk2FvZXABxaL4Ijk+BioxzRP7q+BfpRm8tG8mntMspmztN9
ShZRnFvDbR1Iks5eqq7xuAWuQTCbweF1lJJfF8y1g6939HwqZfCWa+SFXkpUCLeZzkEMaEorH5M4
6r/cCvufpO74R69qsErGUN4Suxt3kAKQo2vq5ehxcG7jgIAYMkDxFkOUyvB5fvn98FogjP5IC7EK
PLTjAWT9bdGY3XbsAvtoFlN26IzA2bVF0Z2ke0rZHB36zPBWP2niJFeoOIrUY4OleOGWvXWspWNv
LcoYlm3bVxursuW2DQ2T83A9POAViJYDo/Vj7pODQ2qbW+HxmWixwyy5N+x9ad/3dlatsL3RC6wa
dtoaNRtJ75zrBDgatj3J8tF2DzWFN5gRivbFSeqXakp/OEIGj5VZvtTstu/1kFzh/H4zJiIrhgra
tyRc8LY139RQMJ1g1Tj4tjnc+572TMQhfPiJvv23j+Hfg6/iMpe1FXn99//gzx8FkfCIsdOf/vj3
B8oyiuw/5s/5z3/z62f8/Rx9KIgx382//Ffbr+LmLfuq//yPfvnKfPd/XN3qrXn75Q/rn3Dfu/ZL
jdcvMsXNz6vg55j/5f/0L//y9T9BBDNY+flC/f46zV//H583/wB/++t99KXU219OX0X+9UdC8M9P
+x0RrOniN9p0DIm2RyRT9ySI3t8ZwZouf5PCFEQPhGfauEX+CxKsi/+EAtu/edCAdc9jUOnZwpPu
/4YJrNu/EIEtB96wADMJldj2dNMzoQ//kQhc+VhsDN1F7POYJxa4LQCUPtg4mdfk8FZ+3GBK9ScJ
91oDNZHthubdSSv4E7WOUcu5KvArh90fXrZ/3F5/ydvsUkDprP/21/llLX+/6/aff/vrz6syeBn4
P45h66b5J04xaOU6UVm/d1gk9hJJ3ohC9r9ac5sOUbvkUxmuo3itiOVTSaMXGhQRaDuJj+rlczD/
19dj6H+6HotLseAmYGm2TP43v4ofb9coD+ar/z+6q3UUcZWQgHtqTgN1CURNFN7K720C8HQEasuJ
BJhBUcdiqnV/A8+jcSRjhSAezkwHruAoE0LdlUH4G5/8aObfCfG4LhDDI67i/+6CuT9+eQEtMHzS
FDCjHUs3+O3+esE+HTKS9tNdAuN9mdnWOSKITNlTNa5ofDxXDojLOB3eGqLdSyPDwN02wwbHh9g0
CsJBYsoDgdxzlHnNMkpo4kJB+IhyNpWdo13+9cvLff1PF0ucxLUsbnydV/nXi20KeJmOb+zchB6n
mPQac24XgPPiIHUM60EEfo3Crn/9TfX5q/7xHptfIs82WD6hctuu+NM9pmMj07mqnds61hEfw7aq
qAorshIGh4jQs6vmrRT+wNaSGXjcu7eOQVUkHN7/5kLkn+92S8y/JIjKnuW5jjNjw/94d9H7Zmg0
ZuEid5xNF039HlA/9NEu2VsYALdGbV3y3NZOPz90BPkFCtIijzEm14EAjBWCe3IYPQyDvo0sb9hy
AMTP5rkMNRiYxzrjYWIEjm0zedShQ9cayzJGY6ysJttq0Is3PZVRNxmuFeXle410/lojqbFue2Vs
J027Jha6Gp7eH54mf9Q61dyd029Bkk43iOwEWu1lxqqy8TKX5GGGaBVGJ+GGn52hq1OEilSXnY8S
03sgQu1k2/fuq29JtSva4KY3VXtgR9Fsa9d9daUDJdZD6wEkuhFNtdH5Xk4nPrqkK7aqCfYpjRHL
ZNLYOglo1RMWkmjkDN4ybkGSoV5WGHgp43xtSZPERqT7yyyyXFZ7AVLR7oa7QrrhQTOaz7lxxCOy
YGcQWXXDvvCtv2NVsXEsr1pETL0s2m4/EJKJ9J6JYn/FDy8XrhmwC2nCGXZrPOMXGndS78NbN2Kv
k/kh1YY8fc+tViyw4fi3qd/yoeEAUAxAdmx4M4tId6ZdVLXmZWRytB3x91GK46qLbi29xC+uvTGY
RGybaDWQMFjZVVijsiTTHRoSu0l8QCUbqoOhGE4aFuG+rCqRNXQc92k/3EIQhVLTeIxfeGP/3hXw
yz7glwc1l/vnt5EuoFRJh8XDkTbj819vXpN9Bs7gdKuPmLc1Pz9aPbFhcLSk4QxvLhrHFJYEA8Az
Qqf+zE0zPjUqJUnmgt4trFGS/fY47XZXn7aMDccsc6FcStqtCQUkAcYBHbbK4886NSeIS9oxyKAr
dW+ACJjVx1DUK4Z9C+IAbRrhgQw53mNFZWDBY/0A+4SAUdHdx+X0DUO078kRd0NBBMX4Ab6RCFvL
a86C4wPo7Z9JZOH+rG+6Iufmp4BJg0HclfVznnvt0quHm3ymtMM3vMVmUzqwVEvRHHMMTwszT6ql
57lf59j2AgQb1EQSFktXMtUSFjqKV38YYiROn08kl0uN41B0E3HQxFSVPoIX+shscd/K1yaqXiP1
MLAuU5cR3bZDv4NitJB6c2QSTrNNSm1r1XR0SgFXSx+4EGvB9n7h5smjhT0YKzPbwknY95lmnHn7
ooz2UOXBFXxJzwNf630WJmFkF9bIUpr2EV8BlLyoOFlj325FYDLPmd6wIN67otqZrkktsn2u+xwo
Lbolgh2yUZfPgwhs4kn/DNUVJzf+f2tGinR6tSQzzDWMTDU1ONe4g6+ZRQ4EYC0Q/WamOnh7B+E7
F5sRzM/OmusU1VkpjUnQqD9PiejX9rS3Yq9euwnL1hCFDKiNLeo2bfUT7CYQzu/WpIOno7UHDmlE
RIs5n3+WEzNE35morSdnk4drqTrnFBq9vTesmmF9/FBV6St6lT2XGjwnup+vkR6/fdd2uTWjeMmD
BRunIFHTFjuYI4QgOBYZyb0TkwOE5vIZtxA0cmNPGRkCxwCDMapw+8B4pMjJHm04A29hzyMAZqcD
zi/gNCe4BSfqOOvAJTtO6s3Hw8/MeBPr4JLLKoZ/SJi853gPh4LHwxhsRwCj9STuJQ4/rRA8s+Ni
a0nxw5KMDxuPcWWKr0bV1aYi4VrCpHtkC3fQQvVSw/gjgcE3cF06vih1Yhxbc0JnqhMVh9R9t0bE
4d5RJEEdjHFYqPjOYtAoiuzEXoGPWehSUATJngsJMXK7Z9lTfTCYTARoRkNvZCiyhZLF4SwFlMFB
BsZ8zbjsAEKan7WaFEbEnOaINs/wkfm0AcJ00039k3KFYlFV4cXS3G6dZSZPathp1Lpbz3UMKA0h
64erVHVygwF9Fixn22JoJ0k2bvwJggttdwCTFQc57wzv9lsKX5ymgPQLlJDCo2kzhY9tJOOPwvb7
Vavz5Mha+rOzbkOQ8ykscHdZESH3sB/edIDdEbouKAI2uW0r7sk1viAnDPch826C0aeIuqetp7s7
iPmUTOrR6zR+zjvsnc2MgRGEh1uYvHldJzgSWBqJosGOIogKHd6Ox1tpptFRgBJZlUn/kjS9sY8B
Oa5BAGVLORXDqQ4w1qSYOmPTDLaT5cDIt0l0a/2tZG09D5LrT1z/R2p1vPNcb904w95Jep5yESUQ
I+E2p9OI7zj+NpjhDYmjM9LM5dnGEyDI6WzVUHUM3jE+mTqFf8NE+LSdiOf07pFJKXlT5btrAGxP
ItDosJGyXqd6eGPG8k6ny2whTI32pqonfUfZQ6Q3973Df9Gyhv1xbrTY4AJnk/gOCo2A5jXBvrDy
6NUWuBXQ6jJQ3nTyoIAww3knKreInQRWVTE8p4EltpqIzgGp/nnpRsDWys0kqOlK9XSZ4vO+jVh/
h6c6LfBbOTFwKbieuCRoMIXhVW4Zo9z5hXHfxrG/rL3c4xFt0eUsz2nOC+YV2RXhhVGMw9MxmYDI
ZIZzwhaKNXTyiHoUJy/DWdWxQDMRNj7dNtiwy8RYlzAe9moghpU73JZVyZMZF4YKBmSOCSgyhNlU
jc9MU5dkdo8Qp79tloGNHR2sHGyaGX5L7qV0mJ+LhgTpXLklwfT0xjEsfHsBuBFGI56dvhtM+lGa
cAC1J1MfH2twluTqb6H8PLaVfrGCyVjSEG8LXOXpIMOtY9rDgh1uw5imQ5xr3kdlPZd1tusKRWDN
7A+B2ZUUcr+KpUzBQlLbcXUKJTewzekL0CzjEtikaH22c2MHQEXvxnkj4bJ4htPFj/FiR5gh5mV8
QcHzSo3eY2riKu8guW6zitS9gTPR6iUuSbq7aWdbpI7awVB+l371FSs8mRPP5Kw7WZrauSJITynC
GftEa+Oq6iUnHhUFvCim3sfwJmAhsMquQP9kzO7YlQU4zpZh/WR0uNIxbdMVYCC+lXQvWG7FrzFf
CKu7SUuadCFCDmtnHOZRrDHsulxSRpMRMdQEk7aEGaU5A+5jgKmkuumloDY2GadnNQEG8nDJL+Bj
3PvkkWbFBXCifM5LlBx7JPQ7hlQi5GCK88Qr11WLnGgh5SwbOuJX6KAPRTem9EyQ162a4tGLonHb
RcVVD/BRh/RsD9Xc05BmEtMipvlhPJbeOP9891imrlpjt+tS3SIAvo8Rj66khOYI2Wdr5t0BQUm/
RhX9pqTWeVKvPOE4yyI2Vu3oM1Rlc4FyV97h+ynXjXKZXo3meXRsnICQpzbkMGrs6XywgXLSz549
J7mbHjM0aG5HDf0ct1Ue4WnFw/CSi8beAlcJaNW4CRImQMlc0sN7CLQjiXqDoLhVLY2Y3ETXpy9R
QItQ47QHHLWAIvR1Bmm56tsHk9M6Wj7uBxG4u3wAWTCQKSi7YueXGOEZe9QnVvq7qO6+o7hzV5k7
0bjlAzSZ+7R6/D9eAd2vtW1EUOWftX7jSaoYsYi523Fw6OLKjOdO9dQCZFD3OxDGYA2wC4bBIRAj
MyTBUqR8sdC1bENv2JJ7/wyV+htFEZKaqZZjyiO0zZNshTqyqnvn4pkpy8+tTlEfE3BMrDoNRJ3b
bkcKZJxcfZotewRVIuJ5Qf9m99gETVqhO6vYUaD5rRhZoe74uDyxqzQeifdyyj6bgCdtwEPFkOKe
p25PZfdn3oTwqrnVDZKqlI9mGzRKCjP4fjkFROZzw7JthVV2DkqxMa0Aagp9cAbk70UB94c0WvUj
XxWmYbBxoB6Pg8NSAcI/w9zatJoibweJcjzHeqWfhsqbqR5zldD0kWfDWQ14/B2mTDa5VWzqeBIl
rlOVMSdIleauRpGcw0ahZ1C05gVtRXZvZAcjgDMndbIpRsoSmX88dHOLz1jL8sqVU21b8RjRys/B
6bp704FLgjpfgtybjtYYmAc1OtEBWxZpw6JnNh9o5cPUNzcPk5tScOyY12jSqrPKk4+0Tg5araNO
NUQ+GLMfTSMRtPKQIXTiFnZeGO0dNmIr6OG4Vi1ihVIDBwByQJ9GbR37tbk1aMJZh7l+T3+CFtYH
/PCQMvFygyYr96IPRybVkbdz0UOwgMLzM0sFFUSZ2Ehtqy/3Vv2Fot8x1Wq7A3fgR6rD34Y5Srw2
F4d6/uBr4sktRmhbQj1kPcYMLKzMZkpABWPAQ9jQ5QHHDQFdc/BWja1jL5k/UOXprbwEJ+qoW4ta
kU3VsZwvB7i9mScbZotgPX7OyDsMxDiYjXD9848UfcR7M2rpNSMPGYwWLAO0/7OpyIWFMOW3dBFu
G4Y0S0zx6y7ivJGK6c3nZgPqUw67yop11gLswTW1CvX8p6yH4htVLrSdAOKhhuOTYlQ6/LIKClQV
rRzPvHhds20YFl94iFBQkvafFHLTz9H364JQLICPDCRIzm+iBr64HmLKKmq97XF0Y62I9exBqzFW
83VZdfu1kiKC4hbc1G3Ia2HV7s3PD8HoPYRWviqBW2lNA91RK7KZK5ndwBO579IQZyuLC90uj3Zs
OueWEbC0sQ1moP00bdx1aQmWR3Jv176OCHZ1TB5ZSQrmFSoIh9KBaSA+Cg3PP35lPTuHg/vS9Wrf
aPJSlslVxuaFZ/rZBXSBl3b8zCdWUxNTY1ThwMsBjXWZVW8mJ7zxhzFZDW5brrRhT4/gspwCEAXx
XEuS3docdFakGVb+xDwuxRUhdbmLRlJZMhjUFu7KigmmgpuvI1CkXbKS3C7NUL/qfXAkWk54Yeyo
ME9H3FLejhWLnq8xxTaCH9/NFXwNbJi26NYgIzeB7exNtiHC05+CiL2Lj9/VsZljzl9e5jzE8G5S
Matf2CYS+Nfvksq44EqmXMy9NRUrmC2r93IMX8k3k8hvPoRGeqHtgRpkGkbq1L0JPHQab3DgudgC
YxbpXhdaT1YYc7co23nLAEU9ZsHZ4YDJUPaEqXOT2zRp5tUDxuG2DJFF8AKmQ26tETNXfguXWxeP
TkVIiQydPbjeQhYt746WuSjLM8NG7hMerauoMOHljPajZzy7RPEw+jULpoeDY8PoI2CtTxxvAxbe
UWNH05fVvvU1h1/ecC9N7xmI1rOI9R+6W3DkVvjkuk1fukiDEL8tMexpB3UWju5VBFHkzhxZKVBc
7lEgyQ4KfcORvOWAyN0TW3TQhUH5omT4YM4V2m1WzBFn/ZMujHcoeF+aKZ51jwxL3gDzizzEHFhJ
6VDfmRXvXkW98FI3BafqYTmBKrfi8zhlcJwqcdJhDCyCAf9dRrQhnBiWuoV+punn6iZuv9J99Vra
z4XmQQNtnOsw4n3v2n5ZJjMsGoe95eEJRTU+w25p5qwOX2PfZgQeleFfa9+5K9wBYAs9Cq7vH+k1
520IeiVK2NrrtTassTiefDSg0SmKuwg/hyQ2swM0ihDANPbkq6LfthnMBYLa5RA0KzOGEV/3usna
F64Zme17zPTHwEFayPTRpFQJQa/jaEbQsnXPGaNJTkzE8yr1jgjkAnDDxlFM5mun4cN2/ZgigDY6
gNx/HWhF2ocdBJ6gobnFN++gBtMU2AQN+4ACkGYxzF4s83XKE54DU2E+YuLUq1Qc6KVRjCp5B5l0
UJmmYsymgg+vcOYGQm/jJOZS2BgORKhBMm6c+6A3bmafx1JyLm7zlzgNi7NuaI9NwoNVUzXNO1QY
L/FSUqhN1FLZYlVN+TVVgUVgYd76s2r3CtIw9UZVTkLPlxCKk5CTfsq2ry4Bc2TKLHhCYalAcgIH
xc6vcNj2wntzF4Ks8oIx8VU5Wnwpu/hxyrl5pMZdgSq7lngBTtkx86poa8XgGq2e0Ms0z869PK93
dWt9KWCDeN+sY+jQL+/BPtvGQTbsvNok/9cDZLP8MSD1nuOOkTgOFO8AM5+6XZGrO0BKcoEfmBIe
SKlFkHzW9U0dPxYG/qcKGx8tFeu+aIeVA+SZ8qrq6sfllh9fbm1eKTg4+OzCgkd6FhZA56TI1oyo
1IJ4ILjqsRwuEzBw3geJswbrvmjKEUWPUiGEOevDCQK57jSDIKBW5ZuUo8M84ycCPH14CV0nep2C
m8J9uvYMcLdxj3CeCEy2skuXed/exs1wpSQ+20DtPQVVx2EgJg2gYtpca3vdNk1xdPtLy271BnYQ
yppWnbJV07fOtvBM8FA9XMYk9fu122FoizlcbirfH3Z0RcPHsJ1dzHR9PZWxuesU9YIyCeIz8JYv
GsTW0ipASfU8OpTTYkmqkquHl9bq+25bKRvX7MgbuJB3/RSMwO/ap9zpaibiHguY7a+CobNWFoRP
CLHdQ6C7OGRq4zlLO+sMl+GcVfUHNgGGKz4DvpwDOdIMenqe5KuwafFGNhiw84ohs0vmRyv1K7i1
9L7xs3fAhwnlR2O1KsWYHCYjvR81dzgwpn8KQeMukILTnTKCrQ5sLxmSIx0WVLllenFsbffVSNUP
o8d94+bmsE6UM+I8xx5q4+jeON3wBIpvXAs37g4G5yfMPO4lFEXMsC99CZKo2DoarUEdi/MG8iiX
X4FL1wp3q6O7H3qjuAsMa1zUvLHXY4ptT2uTN02CHqRCyNlJiB/7wnGAGwfZenSd9sYyAc8RG74L
fQ3VUJ3cfrJ2Vn/wwrS7CaxyI6yD1fDVWW4oyGPvDGfMO9pWwBmaBr4zokhNvMS7Ucn00pXDCah5
GpVi29tWcStxBHIU5cBAvKXYGwYDNckqTwKNzbWMJcz6mCwIrQC7VITUX7bGj8pULpukiPJIGpzH
ge+eWzS4eN9ddTNgQTvkTjUdYuo92/lu0WJ7/vL5hn4Wsj1mvCXjs8tKs7qgOhM7BknKBNUNUAVq
u3M3nVAUFVuYpNhjb714dkzmdBnaJm/MqqGkJFH2RgAHOZSDaq4V7dALRcXiJoQCrQj1Mkz0WKcQ
2OPQmDsupi9wP/42L0eCmT1H0JgDx3YoOaB1Ac0kjLbpnsoYIw6OwOoahdVmIGJ/F4IOZHxQ3qm4
w7GUAbvNh1u9CRBLJWmZ0K32FXWPS9sJPxPTCF6nmN6Zeug2uYj9hYARvHFqTiJEuA5oim1X5ccv
v4Ik7bR4PmilRYxqpVqpTL+Yldzbpu+BGYMDQ14eaZj1yZXxtBm6DqUyLpJtlryMeNj2FFstBokH
O/K0jKFAG20x5feeTbw27u1NmBLr6DFzFJ2qmJIX9xQeiaOligrZ073pxogFfB7+RM0NxsBpnfT+
tKF5VTDmVCOJbRJTu8zcDrYqN0PI0LaOmBvEQ8rBzs+IOLTlpiQxi3h26HqND5G8Ed6Q7RyMebxR
m0dTu1AFYuJ/6sKrgMe1yQas7n2hrR3A0tiBSrWbqzeqZuS89QZRWp7aqjtKAJ+3dX2F5H2t4vyV
JBFOlIa9fcGynIWXQbYdFiQW+TphTupCTc2qYWV0ur0bgv6FShEMzqGQW0HUCs7cOvH1ZGeDP2H2
iG9R5Ka+8oNguG9zY6KfMju4lXCvdZl+BTwd9nTGd+uqkA1ZUiJfnhbauzakbSwRgoNEqy1jyuf7
iZLPED6g0gix26XHGFCr12CXx4PrOruS1FLIKeZYCme4aVKqq3jYYR4lEGhTMXAJrcB8CLATwYNw
l02d8iROe7TpioxClgtwahO/gHQ4eRaUNkeOH73NyATaPhiGTluNPOb3AwkyHq6RdtSM3ptXKDxq
HVjdpvbeMhmJ++6RHzp0Aes3RKIXk+eAG3bZAmf1heBu/dLwrVymDai05KfsnnzDUM1+JM1rcH4F
R4vGygHgwa1Zww4ZiEF1FsBAO4Ko1aBS8WZ85HBUdNs3USH4BebYn8DhnC3Qs5ZN62zb2Z++AV6j
tNpqVeBf3lsJLXi6WS2Izo2oKI081eCZC0Aoie2ktyzUpzT1djQiEsigIYOTSxbcZN1XbWTgKi0g
rVmcnqZqsjZtGy2yQvt0sZSfi5k72ie8DWwrurG3GYvQSRdgV/RUVXetZ34OishLq/fVWpsoOfOG
vsPwxsKgYhE/aM6WQdKVfY9G5AWmiAEXnMTMvap9YFgDTQepYk8hgmbXZU+BJ4/cH8QCSZH1+YQn
0h+1RZ5C0cpFfmjo9VwjkGl7xEoenm3nHKrMblY+h785oQ6YpWYF9zm9trk0jjGt8Q4/qeFuBwJ4
K+C2qBt81So7xH7SrOCzrwMhimNcdBH9x1BwxhbQpNvQwGOlx5pfN2AKJziM8XBMoWSSJmANHCd9
E9FMsjWC/ElyvFuUDXhBpcGsjXzWLR8opazEK+AU+ajQDtlGVd9RMmMGXZmQQOxxMTcseHnJ9KtT
FHiq+iOqTRK3vsmOatK2JG+9fegm5aa1aWHQhpxph4mj1jFnndTo7CUqGvGMaMouNNRBdM9J8mhY
UsnaWNXJavr32Nc/CZ/WmzGRoD8Ie3aqYRUpIw4oo9xrbXmbGGW+qqn7XcmQoU+ViOrUM73k4KTt
o8zalnFmX6tC/HDLILlN/EOb7TEja1upims6Gc3J6NiAjX5xslVf3Y795K5qwm4rP8Wa7AmTlgEr
sS40RUkKOvFRlsgBeg3u1C387jrEVX8de+L7Xq9uSyX7NaGtAlaQFhx605nFpUS/ApTSr5AoJEWL
EWvH/EeGZMYtt8za8iaRsQcfJwBIPF5DdjvncFI3UU0qpd5NbY0GRzDuXp9nQV4kpt//W2uAYRln
gCHzf67WlsNDQgz/IvqRmko1PJhWrO39GTJCD1Qguydp2dgxHUg0wVR2TzoZye0wcdU//5aURbOk
LZBNUmRjSPZB0Aeed08/Qfw956jqSjyZfYYLZBZHqyK7y8SCiE97r4hAyTE1sZxCNq/NmCdbsZOF
Ft3HdcWTVkzHn1aV/+/7exhL/HsfcHOa2UUYREX+q4EP18O//dFX+Kvv7yv/Ct7Sf/qM/2f503/D
Mua6CLlCOpL+wf+y/Dm/MaHFjM7q5EnPtLAG5YVqQlxl9m848mzDM4WHxigkrqm6aH/+lYFR0DEc
RGLb8bACGv8rC+Bs8fujEUrapo25jeI7yxHCtWd71h/MbTVtJLrWaXeWDjdO16PHoWKXo+YEWG8b
FHZ2lNZUvblrIP/vEl20JHmx9eexRRgEwCNtUmfMD4M0TaJFPGXi2tE3f3hFL79fzh+dJtL7J5uU
dHh9iKw7vByz3WS2Uf3hOrWeh3WvhaeQuoXIqC+NH6HSVfELgpt2bivaM9O6WHiUy5cBpDMPpXzl
0i9wD/GjZFbv+pBA5IPOmXsXNuln2trBpkqNR2Vmj1GD7gEtmPNGhjOgoDa2YmKn0gspeaw41Bsc
TCz9i8GKgbSHK4oA6wczbUhOznxPmk37CPcUC+Rxdq1EpkPKaJRHKWj+9KbcXPukjjf5I5Pgmamk
bgsy1dtiQnHSB2fT9Hm9rW2GoX6UHOMyw0tkB4fITEayRMw7u1R0Owqz7gv/EvQSG4hb7BMr5WpM
jN7Ckqu57LG/Tj3LUx2YEVzCli0ILhYSpuWnmKORmYLQ5AZZvm4Km/ZGd7qjSetOJpjcyKt8pvbQ
nGSEYBhZFaAUnONRzoiW0WJ21gcTjrEPSKWnOCsK1avv9XcTlshtY0dbaSKhuVRGb2JXt4+6+FYp
9KMiOJU+uSuDE0hXAg3xZ5EG/3Wy8Y3hNuyTbEun3XD4+cEOyev1dJdsEMaWNci4rd/MBRW+59w0
ofecONYhcTV6mfIoZUMcrA2bi8zY5URad+xnXSzDkrAoAvsZqEs43yQfFXQ1ZPwBFhpjCcpNaC5A
xChrylgRl6iXO7gZt4CpsR+Mi+qz8p1VYGH5g8SrJC4WJCksB2b5PUbTq0xJ1i1TFtVFpzd4bVpQ
8HEdvttlLtfmBOmNBl52lxfd1zXKNdWOQmKsKe23bnVfAU4Nb/KfNRK3TEWdGxxR3jJu8tu9GOqd
bVdoDPH4HjXeieCluUQmIHZnvc5J+6aKwLFzcJ0hZSdA8e2m7r2LwSYj80c090hBFK4evfTcQXLc
CdrDFkZRufBy8Z1Y7A/g2lB57WRLR+Fj62vQAJMK1U1TkGxEDqSxwlumAQN+3F0/wpbTaxQ8hJmD
QGzE7zbnTR8qhJnB9KUubNeFBhU2nnqCo7oGhwFnjrRFrPIncBW6pfI9Zd2YgZTHMcSMWawDTHAA
ImtXMKh2OKRDOQMrf6CVHrEGBxZFrN5bnrXaCrPYPc8DIoRxyISVlhqrfar6+eSZTO4WFi7irZ0v
Ez18Tgx0uhHCMZMdfGLxjanlN8rpv4pxuBrBANVer/WD3VzP801A/c1xTAw6d0Lgb2P17mhUko60
l5Wtr5ZmTbLJkNV3mA4b283HtctJDsseuaux3OjRXCvQDhs3MA5ejg6LE4+KzvQra3D2t6l9ls47
9sUd+J7XwRPvWcO0GCgKgyqPCoOuAZutjbBC6gS1I323o3GjuebcF0+1TpjfuL66Wo+RJHxLv8e3
TZ15rJdPhj48Qc96aJLuw2Lo34bOGlhzsTQ9cY3UeGCUX60FMNzcomBlEsOpt+rHhoHvoq3jFyKa
2Nz86Cmlk3oUAN7yjveYP6i9HfFlEgMWC7vuRVsKhIKGNoQ2r9ZZY5+svhs5Q0O3i3ZsXguEmKnf
KNO7ryrzq7Mif9PNrQM19UZAeEkw41qraEehP6eHS2eEBxai5Nyl9meY3pHbT9e9iH/kJRR91cXR
Iglot6qwms79gQtkmRdzBnN27bcw8nJLr+LJFqQsYCN3ywpMuNd6FI/YLaS5bONhRLylJvFUVN4+
AKE2kQZ2CYjsem9MV0yFN7VDpY7rm+wNfdgcEhAFa+0qLABmMmhx6IkGFl5dh54q0pqhZ5ZMnBR9
H0i56TzlZnJoq+QOPpPFUB8qe29a+5aVgCbnPLPXYZHfkrodDoM/HalGyBpuKN9xJrxN4tkM9h71
VFAlMUHa2qvh2e0liOhvKj2HAg6ObIzvAsYqJWYbV//Cp7SsQlolE8em2cPLNsKprUUuBnPZW+mH
AdF5Mw4WzYmXqOZEBQHgzWIjCjMn+IQmXu1ygkRF1N+WGc+mKdmNSGw8MhG1J3Jf0/jmmqi/loer
HUDHsMCnzOFPcOxSWfCV5fHWzzGyoJwzXjDSfWmsW+7p86Q3Kxo5UDpVu1ZVf2w8x1qNPiLxVMOE
1ox9ApWHADfL5X1KDxr+Fwm3gUa1aTBn18jA26dVq8gNvGXY0Src9eOFrcRp6NAErNBvN32nzn4g
5ZbOXv3gGI8eDPSjUYl6PSWNvsRqtjRsL9+mc5EV4mtlB/DsAs6G/5en81puHImS6BchAqZg6pUk
CFqR8mq9ICR1C96j4L5+D2Y39qVjZmK6WxKBMnkzTwI/3SW+R7c61gTlMmEmOK+wMvNyxTvHWOPS
EpeEqKnmsEtGkHYkMUFKgHj6ElJ4yKYBW4XEZeQdx8nK7nUvwl0X22KbImgMtbOd0zkN0pBxRhZh
sw67rrvVclhr18O/ocV+abme32YyfLXK6cAEiMQCxiEwAOi7q9EDWPCilhqv65SRUl7sXSxz7ipF
wctbfMpmuCNYvofc4n3qzomPyokLEJ7HvjS4J9q1b6lohXJyO1CwN+BKYphyhfbBGIahvuliBktY
7GxeHD2HGLKkoB3XCm0x4g12tPQNdsVbxiRTjHhyM3NUfteggntjfvAqajXNEfy5k6DJZW7SnZ0h
yR9IeXy3DeWHPJuocIJmrJ7pGKzdf3jIab3uIPb0wKRINwcJhGIy/eHD2KIf6GTLKwxlG9JNTzM7
+9PSNNEhjTGCdCUEIRNpPAM10QIG843+zimue/zvF5plBl/JZtckOJzHKYUnHVEe6TR/YZTCNVL3
xrvYkr4NwVzLxiyv1i9IHcJSyCBMkC7Wd1LJDmhdO3Ma6cVxkdRCDi25rAp35fTdhiF2OT25tROl
UnTYuyeVThdLH+DyZW8mxDxuysj9XnVuSfOm2q+0w+mkUaUBcPglCYsvrXZuDqrLWDa42jSI+4Kb
5zCbHzh1OE5McBP0Zj54LXgt2CzGdSbhBajKtenRM5LwGa5axjKA1tkYHCax+TTKD+cBEENt34mM
Jne5sdsp96uKAZnoEWEm/RRZMQU6urlrCu8UGTG15fxmx6XONHPjO+GPZs8Netzo1eL6JinJPB4Z
KWD0tIvpS4OeSNI5v9ut9Tg5hbZz4OIXJOk3seoIlSFvQUl0I+QR9Q/3JNKZzROwSGiqqogpDbTc
Fwc80XSznebdStw3htRk7OLySB/gj0zCyzTNVGxYQAeWNiPNnjHyXbhwjN0vvY3DMNzGcgAzw6Zq
LE7k14Xz18IYw+jniobT45JgADvqHH+ZHd/HiE1mAiGz2HP7aKnuGW6JefAsh8aUTB701tNu3uQY
+2KErGqUinlNKpDfALHD36DBryMADzHAbL3vvik5x2pFTV6U0tAxFPUzs35AXz0Osb5/Kund8Kx6
U6cWcKeqGUDHp6eEPxYSbVRthyzhMbw2DAhxd1CkZON1yjuKOpJIfiX6RBOB+IRTa149ndJUZjsU
V2Pa2doNRLtBm6FZE2iXoM+PlFdRCFGFtLJRcBDiL6XPtYn8JeErirFWEhWNK8i0yAlKrp3aUKjS
kUhrwqdSOQKUUPqsqajcllA1DV0GLZRBWCA2ve0zcwDCp4wxvXwHiYXeQzfsiaLvyK3+MB8Vhyrx
Znho2OBwyTIoKvkBdeMur+lz4HdanYOgQmU6XrHlaIWUOMRdqdF+Mn4NcUbjBKsAz+4Pi75Ax4A9
Mw2RD+3jY2poF/rvP7u2/jfGuME0+lYMrKncN1wGUN53SrDErobipQynX0YMm9Yyji3rPmbjU7Uy
FfQ6AYOWunI3pBWglE72vi2ewPmRWK4pQSy79FHLQ46JjHj9Pn+ZK6ohgDsRLlktSZxrxI7MBuLU
CP62UGSQtCT7MXqy/dm2FV5FbCQ/1Y3tvRcRP1h87hb4Xn8wsXOmWRhudZiNvJZodQvYHI90NGF4
miKhk9fUuSCfs31WxAhldxg9DuN053p0xKfBoOO0aIfe2XMP3QqHz0FjWRzwZW80GOf22QAWxu1v
m7bdp+tooJHq2M+lXvmYjOiPNz7xOZ7xj9snoL815zU3xVLsvhqFjikzxATsMpaal/G15bwHYfbY
of/tQJN1VFMQ/Kr1Gyac+Vpw7YsplqlriFAz7tckXtGYJUmJ0H0rY4/VTGCm00nshg86dqirPpfF
awxHmEeoX13PNonmxHmjPrxcWtJlLphxu6n+yKYpHtqJO6/JaK+ReYUnDYAy4O30eY5/u+kaO7E4
SRwbukYLo712GeJmy9zh0xv1MbBm71IPCRJw6lCbAWJgJswbly81L9yWdstyOzQFbUiMH65sgNnJ
yakxKagFvEchGeixt34MA5ZizfnXTJaXUvvKcNijZje/NahykI3aI2M7Pyo2kR9j+r+2BRT0JuaQ
RkWW2OViba9Jmd+2bS8hIf72dVOeoGK9ChAsIFWw8Y9DtlpZSrRLUENkUpjebyqDCVQYrg4A1MKt
slSIMWawAhGdiA/PH5GdPdHSeMMIA4G0m/KAgpItP1DvhI0eTwRTNE5BfNep+Vr1Ia1H6Up0CXco
HQOJ7Rb7BoaArTNw7WeRm/3olVV1eqSAhROcO2Al7Z5FOny2AIW6yTGDDq3RHPlCNAZW0bBBKvmT
uBNOW3u8cWW5mDPBULsv97wyf9TE45NnHRXVPYSNVjePsNKibdPZJ2za7gU/tF3ZYBYWJ9nGdFCE
gCJDu91XJM8co3qfCmMM4ppItgkQLcFJcDVx7GxKOv/6ssPpRGctJehlkTDroe0okBoorIFGSi5P
ZQv2sD14PVkBGA+BIHfFp6T1O1oWmv3S0Y8rwDX1qv8prfzMI/FPc4j0LyytI/WuTJpTkOD81QD8
p31L7eQGIkSxmQdxVmDokLaS/jFdn0vMnlz1QPw63VvKWUdT9lvWFPwgPfAMZO2YVJo1Qwyoi06S
PUIytLYsTsG4pI8pPOA9ls8d57PFpzrSJBXW0Bo4fnG+8LaOMpA6Uo1EBrhHbhrkWEsMe1iuBEVs
s/sXMeROEPivm7u9L+JFHWvbvGVK0Jk8EuFk2AIdDvtfXFwX5sscvZlky5r4mQuzNuTQUbmxYs5M
XR2GS9qUiuyz7+VvURYwtDm8lo71VrXDq1dqNzwO/G+Q2RaNCc1S/3Q1hpQiD3daGeEOccZDB0V9
o4nkkxqRt3LO5y3UEhQsagY2mUqOLWhCbmbUAZeDW/iJl52rClNSXuGWxEtiXvRIfYd4IESJJVex
X9IiOf9jIraCfidnTwDgMJnO3yrtpkBmTbSx8+qk/AZ2/1yfu3Za/DwNzxK9jCn3QYOhXVrZSWTp
pnTYDo3c8Zee9yDuh5/e5jK3MAzbWEM7bLjQi70YosC1PAjgkg1kCD0Gijbtp5Z2YDjR3snjwxUV
+Y2I2HQwIR9yj2qLAq8oO7E30vHRaHtSsb+zqNeqLGch7GShPY7WL/3VxAgMcU4tl3Aimyw2aHsN
88kNnW1YtlbJKVkHL/QL4toabmXz3ff9XwEXDp6cFUR6RWYE6HBIPqyCVhvWySU1wbTE7TO700Dg
iEocBnBV5r3Eg/kNg55YEe2ZJILGZ0/EZ+TSbIvUDBPSM54qA5iixSuGS+67SjKeA5zS4Hmxp3pz
dA47d59o5gP4drw0I9IXuzv7dB3NW+pumNDIGj75DA5Cd1DdWmO632e7lhfDtnto6DwHDN6tnZES
HFthGth9AeauSTv5MLpgpmI6XHF/Di/FEuO2c00AqsmLiA8x8sy2pIQbUoj7Zyz76jCTAyCRTCtN
xlEfiiNlzTOtG+AglsPktiQhLvS1vtUCEEtmEDqgK/k0KdHsYvrgWNR/6bsD3zsLeNSTFiRN+W7Q
1rcY6pgO9llAlN7oWXsmLA5KeOz7dbK2gpTNs5mqo6J8XQO5RwjEx+nH6+TMZCLOKkkf+0lfiNMW
9EwlRewjJ+8Z22m4ElEOFcHcaXD+t2R2DItplztUV7UKNViabO011ZI7CjBn0lF2Z/Z7rekjSF8l
gRXj1uTNhZnbrjfs99j0pcPZGMAxt/KUsHak0dteMFS0F+5vpmPddIGinOcvoSk+ZQFi24jtd62h
7WKMvqO18xhE2VfEdKshhjTg0Ke4e2R/Fms35czTCAGYGCxwe/nqONlT6vG64ERr7Y7bSSMCPvP9
IuIrI/A9O3n+kUAsBrG0jXjv/jpgNT22HcW+XVse/g4+C+ouMr+Y19Y26043OQc1vJlTKpKgHMyd
pRX5Q1JoxDVZajEbfHnW+A7XJdn0NgjQKMRckWoYrstd47U/s1Y+0tuDpa63foWybmbTfbGRGxcK
bf+ITj7ZkoAQSgJmhcH08SZnLFWkOrwBBavoad78Z64DODObXpcC9n2X1LexQUwsSJdZHVpY5NjO
pujicxvV9g3yzCS1T9eoq3vkuiQjWALy9rWNOfwTCDW2FlLpssOWey6AGj3DRGZUIPEV6BYpKpay
YTRXMVkcOdqfsQNzjzfz6JC41QeFFeQ4bVTFLMr8tBNfzYgLSE9fGQHjQCy9HwrXP4vZ+BcWqx5l
l99MzC1c9AZO3eVdamveqrQrmtV5eOB9oJaG5DlmHQhCG/1BFcEQVOOKaLUI8jl7WArUBptoiy1K
Mbxu2zebM2YI2T6IaEblQC3Nx7749VL5MLtEx8wJcXOyFS7LSB6WEORet7a7cqlgg1ZcP20LUFo3
sUibt9bJNdrTbL684RWGjfaEEDulILQr3UK7JC2rGGkgtyOKiW5fTcl7X0gsLnpDj6+GIzlJTolN
ba1w/drOBph1TaDgCZLJmmIowPIsAO9xIZfOsWijj9AxH6bGUjvXRD5Zi/GmzN3hAbu2s/gpZpNr
ZQ+Z0YUN5yh6UTSrogRIPQ0jbRGYH+utY+rfE6i37UhlAsyjYK7mB8OctpwteVMjv/TKZN8v84sp
msfFzCLq14C49bX30nUpDCWPu0jVZdeI6A5nrbU2UR4IgWzN3u3OgGwD1514v00nEFPxTb1TRIqu
v2G3tWo4S1gpCPpTg9tzOExEK85RnCdXvJlvOKIepEKgGSQLuEMCCTbuQx5W7gOqrT/h8uCi6XKR
Us1XmjMnaZMXjGYlF1pgjq1p3lLdrX2yDwIApreXOYFr06bIy2s8TNPWuU3iOEgHDMjx3P1iW4PC
vKCpmtW+01x2ZyXIwbpmu60mG4jTaN1oP7IeQhVBYdL0+6AI+bfR8jO7IvFLfDbmWDQ3TkKMBcND
qg+/rLZeYQ8QxlBLnQIUWNU17V41I9JgGCTk5zfTeci0n8GmqNpdreczZk62t/o4tuW3IDBzEJod
QMKB2GmdjSEkIFuH76q5UBe2lg6JS7R49qYo52sNCp1KO63bMQMxd5LQ5bL0P2ll0HQa90dKS15x
OEregYOhHEXu2Lp56Sy5C+fPsUb1utTcw9LQ5551P/EyXvMBhxlHmmTbQx5I8gEqGR9Z2ncPWd29
Z8weDMZJHBSBlCDjbaAkPoLQIKiDeY2U4F/GWBDoFm2EXYDdPetQ9rFswyGmj84GcpFUpuLEEOIz
YUli6I/obKV7rYJ9vVC6RFUnJ9HZzMO9W9ctCTFFnMIAC12NyBjc/MKyvcxl+SQMvLdACqdNJ9Rw
g2AcEMjqdtbEa6y5008D0pP13p4P1iR+nF4zsO6Yvq7AIvRJ8iwlrVpGZOzBOoK76PhCKJlC3N9m
Di14h6TMzR1JdcEzPv5Ed1Qn46xR87FxNfY2WRBQU2Fe+w7osNEZXxoqCLC4ElLWBujcEaUaWg5D
ws3IhI3gt/L5DNB+sOKnWDO6HQr1E45JQubG36qk8Hsh+1XbKQo5GfPMtR7NjlNuQudF7CiQGW+N
M9xcOIeKy8Mi0uSSNCTmiAHhOOL1O+Oa453uRoDiaWydOxfHT6JTPNAatLRFjnuK1mKDbWOZ8lag
RN+iqNwNsmivzhRWh8G8OgliQyeX6aVKdXnPdLln7Z1fpEiiexjnlxG9ptPU+Lo0mgtAT3ymcbu8
R6ya+A7xVqL4kPUpuurPlJuEDOz5C4x1SNpDj88lDQ9Phtf/kOvTXIM5HzywimbMqyPiYY/bDFD9
CKAYXaT9LtW3nJtbPIjhsZq6+a6H+U8YO+6HVQ7Cjx29PtRr75cDKvIy6QcRFu4fe3DmAJGuCkar
iV9TwD25GRi4DL41Mjo7qosK/GNF88CYAly2W1QHXWtBhiRPWel2v6Yd/hl7t3rH3QfT2ArF0Rnq
Z5nr4cFoyuZI0ZC8Sj4HX2R1/NLELmH5xh4RNObowiQFqN8EdoHimr0biXekU3EbK3CQxC0oF2Gu
NrgSN6lS9ravqDqgcBE6GP3LiEskSrxBw0XV9swYMlpzKzP/a45R84r5dd6R+mVVhfP6qk8UXqTp
GHjYkXaZPVIMkGb1k1UEvfAk302b+CyOOCNFSAM3o6e9Z9vVc8HGGLRKQPlq858yituDKLSb7NDK
maZdEOpuowf6eKbmU83ecIoi7sxZeHX7JTlSjUGn1GAE+mJZR6MgH8bojXuv96kwl3NlSo4jx/zH
rkdiYWst+7w8dM+292todrYl7ufsBztd0SRE0Dvjy+P0gySk49QvmNDEkp3Z40MlkcwIqXDerSXm
xdSyXzR9ibVtHZxy7/b7tg4WHEWOh3Wg8bxnY+T+YDTuURFt3DL47DdNZFC4WDLIT5J7h05cmBqY
/57FJ+sTB4KZ4Z1qlyDJ6jdSkoNsDZwb17dxhK+w+CSWviKHe1cvqvyprLMHPf7T9o54kVTT7ZXl
vWRAZvw4Sl2SY+6GFKC9tac+epBx9cpTWwXZYKNv85AD7ADAn6ke/qHSr1MrRj/O4qvJzemSLfG8
A3R3SgHbvkFxO0d9v53jVhzNei3g6uwSn2r3t+mic7eGAUaqn/ZNo60oCPfoiiW9AMWGw2Tv0h4b
vc2imnt+grngmpl8M+ADXluvexrTpLlqYrgkaTziO51eTfwXe7g9Dsu8+LAzCta50QWFWF7pgJoD
YoSvLrdZLMGJDPoMIoCZy3zrEurYOLJNQcxzFyuIQHjaz+x9Ch05aVZ1SsS4ebUAIhyoXY9hK83l
oTfOI2lv7ogcCbKxlM/jsEdPafczATVKkwFEti6QZCTttnbiAEfsiK3TeanbiQpBM/y0RqN7YDlg
bJXTMRw3EmPnyDRDa6TCeDZYZ6dJO3BGJAubP108KtxrZhkUaXI3x+aSJIb0mXkkW6ugJdIF4kL4
eEMQiqugogyRCoMTkwqDnwTdMwXfoz8iinJFAPQzO+g2/9nlCwNVLC/DHbb9+GB2GJspV4NiaGH4
nDnpcH3aFABewFxMHndL+oQXp+r8dUhvxFQmmfzcfDXBnmWYxoENAIcDMLY0k4NeM/2npuJWGpxk
HaU/pUVSHmcOPkkZUzKZYoN18nXIOOCg4ITFiPfJppb85EzqTz4B3MsL/c6SbPoMfcEqeOVJITja
nfLowfLcjBy4dS1Ktn6L/iEkqBwtjqgl7WgkX6BjZpvGK6eNIbonZoh8hBELVt1XlI0OUXXi6qTt
R9nhHubfUo9CjP9+MZj+woHUePswEb/qJDIdL2Kw1BsjwVOgJRR3c+2RAFaMMtm6MS28RtM3R8AD
5GH1f5ZBMAesguVm4VGQnj0tZFVOUYJNtoLMzrHQs0/JstgnwAj1trd4mlVDrNVmeMTAf47fzMyJ
91ioCai069/7318+Yvs+6d4QkGa0eU2GIjCs8CwoUTwxJ/+C+oIX3f7uMT8GEmi9WOQBhCtsuJkI
QqylPAskQbdJMcZ+MrrGOS/cMxQ5vmH2GII3fX3QdfqY3Drk+jLkD41hVseQmStA1/iauUsb1Hpz
VX0N2kYbk0fTGsk0zT4812jfzWseVOlvOuHck9HX0rfpQe+4BoEfZSPH7VXMoZ+PayuQa44H5RX6
a2FfGw4vqHtlxRRLhqxy8wtf6l40hjgSpKsvicYAV86TuXcM47cPWQpRq8WjlOF7XZjPFY0SNwtB
800yoh+SV5vk+KFz5FdbeAx28uSS6VSKau0ppqXnCn8gXwdaT65BCW0fUeyjF+txNiKUxTJeuuA8
u8J9cz3BDjZD97e5RoQVapErFc4SPGUrmnTvOMxv2kxcUZrnQG+XP9Vgc7EzmubIeAQsAZh4xuxm
7Zt2Y/umOEaYhDcjJQGBEoBbe9P2jknqPYHpqMF7+Izwvu0q2w8UUj/0YRnAY592Tmm6bC/tcHVr
/VfWuABHsFmaR3vSf2gOkpNh9TAXae9nIuWUr1FavJThSVJKuwHyFiH1jy/KstKdyDJxHOP4LlqT
LR1dHQbE1u7JL0K3YtcllAo1Nw7MBo1sQdQJ7LmwfOXisTXFcioHK7rQAMx8C6gWfp+RZGrXngem
Hvu8CuHRzIa2T6NO+CndJNhuosNgU53lkCGFOIVhx7A0mgG9EsoAXIytAwvs5Fjc0RQH7nJm5Bsa
MphDyeL3JEJM9cy7/9Ua5SSdmyIFxV18byLAa6WZW2RaJDKzsrHQD9yDmt4o9iCEhQ9CyYnrf7OF
DxrrNDsaR5CSkcejVs2XKM+bh4Fni8APechYR+Z0ksd00u5GNtr7yEyNW+5dmjQ9zIYRnXSFYJ12
JJ9Umr0meMhO/Vo2ia0KyA4vFiY/bIemFlK0ws6yrUKB+gTb3bDYnQjvPCXojJjUKbfhJ743wf1d
xwZ0aoEuMbOj1oOy7jMmJ5tQyNaO3ele1NqFgu/waAwkXImeTtt+4qFy13GjjglZJlQdppm1dycs
ZY2iVWioXwfbo1IlCg9jZIdHx7aRdjwnPBHf/EHFemgw1aDKhtziqWLi+9u2mVe/mdCTvLzKr13y
SvqHREnhr90F4b2E4l3ZD+bkdKS9Eby8tn2Y83i1OqbolxGHQK8y46AvqoIjkvvW5bSLdjGMm3Q2
gdeDDtnMfVpuRZ5+ThHrbU+jH8NbhtV06/ZxxN3VsJPd4LKtxcQSqOSgOhNY99E1Wpzqs5fsdYL4
2lpqBquAxW01c5SNZPnUgtgwz0J3KJXoHnArtCeC64ckDJcD41pxdqpHN9e/RSH6C2UjwJE8vHYx
BGuG0D62YDtIrfkp17jZFZAFoT915bUkqUr18nvFj36nh39FZxC7tBBEmMBX16pXLHBVfxu4Be9H
LIeBTfTcBwRM67FpPtQrkL2TJi0m5m/u1GSZylA7QJcJzDrlWK/rRzPLBTFHvOxOUatDwVhSunRm
V6SeAJ4daK6tjxj2KVlijLeVfPIcGPHRdHFC44uxso0UArhT0y4jxaYxSdINNU2mgj8zxRgSRJbr
vqJwIwDRFNgNg3YYaUTgvu9IX435rlJRB6BB1y6dYT9VBVdDo+BWYnkezZDV49CAN1JOygCcAZ0X
rr5ifgzHBpihKcsrsMP47UnaEDzSzuaR0tGOkiG3N+5idNC6fwgqFlBMFZ80Mk+HDUxgmYcFHN1C
d/oezFdPUrdiw4Zk1ydIxD2D26cZ/9CslH5HAlspm113gT/1MjJCYJnQ67Mbty9JywLrEf5ppy7c
5VUjjgw2GS3O4Y6XMNmWWmyA+CqcK8d2RkngmhNbvVllD5ZKBY7dshmL9NPVaqoURvxTERptk/zW
0+z6HGIhrSVM9jmaUHtevhYy/K2WBvhExEaYMMtD5eGO4OkLnPpJgJMR74nFbMk07ENaJQzIMu+j
64XxPCkEzpZzamoOqAKhmLa0wDhBKqmvV/atYsQQ6LL0bvPc1ywV6Yfd9+meHnU0J7Z/ISGFyxqS
qN09KRGzULtE3qLZ2GYiR/eI+WBtLSIdhM3OSdheR/WYWJ1xHDrtSyzVyhRoYTWJOignAr0dJKIs
4m2xMUe2KbOyJazemmGpr6kXP5QF4ypncimHgiVAI7COywI9mk1D76B1JgO/m7wOHJgP1zWrU5JZ
z3lXgEDpsVWlxiN9U9Whn5O/k3bR42V60BxWln79IliCl7NRpkxhDPNINR+WsvWXBSfMdPjvHx1i
6GEDV6HgeojcSTZRcZo55BF/l8OXSqV1m6yNFU28XkLbraF9kEP3E8wNcx79hF4TbkWrNZz2HJAi
unvXYtJmaf0+tDhJne9kav+EnTWfbF393y+4TgbaTnr4ZKnXUhzOZ9B6Y3oIs3plRFGKEhuSg8X6
S9UU3SkcJWqsE8KHyUgJ+7QrhHvPim+o9i+0j8VB08CUoo/gAHqkXfkj//fbUQHW0dc4Mefgv2kN
qCnv//+X//61gpJ9qJNoby1RxQRFPuE6Y46F1qTJdyPEm1lFOWaUDmMR7PFPpWG0crEo1PNysTta
ytKQ+WNYvMpi7pg+5FsB1HFjpQ2jZZMjRfJjoX/mNNEw29iaU3LqGvHmqbXOsj9bZT7Qp0gDTEx0
3ow/ZoskkpOo/ugNd4uy3H2ej/TgVnWDvSNHn6F462KJcgOPAZ+d5V0txWAvqku2rXn5ZnZiHGYP
TwVyRb93R/ZLD3iYT8SeAVbXvGiycJg3EpxMI/FAteFwVlkz7v834li5+GysCXMT6/kOIsmeWhz4
Z+pPaI2c+KmadPsBvce1LN5PjZNPaF+ZktIvP+yd4re2JmbFXUWsfEiDaDTYC9ZK1kK1/wYmEJLQ
xcKdISiN4THWbQpWMENUYlK7yikDnD0yMEzwgk5uZQ+1a/xKt4gOoddeagv6BngX7dTW94HCURQT
Ow1Y3TjBLSwVhmka3AxmsWfOBpMysh/slsvryIF6UpDPi2jZWSk+QJiTW1SM3A+387aIvT9N7VSv
IIIo5l53AMPOLjQbNPAqLexTTWYjM8AK7I06fOonvAL0LlJmSihulr6W1R/0eekb2F6gMpI6mJNa
XO360Z7SIsCo81omiJcZWRJqeUjwR9SLa5X7GubmxzzcvdJgTlqn6lEQUt5TiPPfzf/LKIzuKcvR
P1QNq6eOgjYbn2KL/g+nWE99FEnlmvYnzlOSfCaLI+E161gUdFAjmDC8WzfBWe1K3gZunJnaUtXc
79S43JXhcvZyWXiycmguZaXhioB/qa8+Gpju6SaRUJ+Tob63fD30ExC7lIfagdABpZEFDnZUb3TF
Pmpx0c/Z+KCZ7Kd2DSY1osR1JT1hG/6IaoOfv4Db6YzzW68065QoeYlTkR1n6gLKc92jfEojuTUp
u4wrBK6XqvGHFAG579IIVmTNtwDL1666ZR9NXO4onwCXRVFfkqA8QpYlLZGww45VxInFJeASriMQ
lzqVAWl7wMyOJ5HPqgZ/XCktoJ1lCep2BvVDLporN3/U+g2XDoJwKRpYBLwqGy97EnAZ+RPwo+pu
79ynqPiz4KXosvmdrEKVtTMK5ybt0aSwoqagkUrcvthBNuagXZG840Ba01/mmjlMib+6ToENJ/Fm
5yX9oappCQB1v0fP588xb2okaUrW6hEr8bfTLNmNXDtJAh27cqzdzdr7g6lwISFQfFWyzk5FU21X
aSGrSvNQDTmWNUe9Q0fJuKRG37lyK9Yrg0yIYNJcO9mjzolug+mwvFLlKrfa+DkM5Id0xb6H693R
ZOV37BQxKscO73DO/7LeYD0sVFZxqb1EHI1Fey6wP2hDig+G2jycXu4dghG1y3nXnKsZFBy07R1n
zT8LI5lNm0yMnAybxHZawNZEo5PGjT6DjCFTc4lXIMSsaTBDZZ+emL9dnIkHS1EwSGsRnGamO3vk
aZJFU/+YNBqcB7KuJRLFbswl5BQx7sie5SSkiXNKHGIkmPV9acKyYRI4yK9QlLwQChMKSXA/J+nP
NMb6ki7RpSzEfzTIf0LxRg/6dDY4uaBFjeIBDsxAWCP/ha6RBEwZrJW64WztgotnYqOJVKm6rVeh
uEwh93Wi2hHWp27bgvyRs89RdLkPM6N8kObuv99lxnxHeVtvXI+68dzgKuUmLnoiT3VnjJz40gU4
UfmpLaSZKpPzOCcWOtUshOIeWg1Cg6IHyTB3WPcBnfW8ALitDaRYOiYd6Cuj80EIqjlR32Bs3QEO
TLdQrEMc6+g0hfJJWYBkLIr3JoLFTVvZpyFW2C4u362mnypNE5dgstiw8OsbJddYvdeY7HA3JdGM
ZzxaIwpZOEWXKn6yBwAq2MrgHpgrcENZz9oQPZVj8s9hWAZdHaMEEhBe0YPCNuDT2ip9VzH1rakt
Gk2syVNKaLtYzGPI5A0OmEgghylcv9ZjheF9RxdIGNA9e8YKVcFH4lIwWiyD80esZQQLmPL6doXX
OUxw0kDL9lOzzHxBPV7a1XIzNqdWg3YwjtHGo/H0qY6e515tDUpVGTSr/AmNq07XnsXLYDTtpVLh
sTXMd8squYXjwkVK+lflGqW1M9kq6TJz7XQ9PuYMcYcRrEvXW0g0LV0OYQi12Ul+vJZqZmxs9AtS
QsGEKH2sl5FmgS7OqKfDvOmhlcexBVLBulq6eefvspxsutSqxW04zh/J2lWIU606S8N7xLnUHlVE
YyOzuiezIY5AOVu9dass3jWrEzOJIoBA9JHtZKrO9jLUiCLp37VAhntpCLOO5SKO+55rnfWoF+ud
eiUzhrXBGS8pfW8uf6zWuSv00bPMUl/NqqKtz34ewfRtECwDxPzp2pnd1SzEu8CcfABHTtOpOZN/
MG5r2MtxDG03kSHUSYBjwsleo1hRzkXL8KbRsM5GpnepRu7RRkpiogBC7BfJrhGMpmm0pCF+Lu6g
SeRek/HAc4U3tdHsF0u4MCdDqW8XrFO6Yy/32EjiAP/3pbHY4/gao1MT54Jr9UOu80z2tOb6Y4zM
eOq0hp8j3eIh7UB3oVNBY5kgoCcHUy8etUnKKyls5PMQ6A+hix3PbIUE3d4MVz575mwflmHZ8wq5
uy7j2QKn99oS5Tgh4qIJFGyO0XHiR6p4iGt8KCyY1hnP+bTRHJZM2l9gaXER5wFitOI6HZcQfTaO
Uri/GBT/h73zWI6babP0rfRyeoEOJBJ2W96x6O0GIVIUvE0gYa6+H1Ad/f2zmI7o/WwqKFGkisUC
MvO85zyHPin8Zrjf+B6V1PtY/xG+qC5dT1O8HyePuErew7rqD6KCXLpASnwTic/10j0WD0jiNqCw
qN1KsD5shSCHUy2IuLosPFOjr14YcYNMQINGaRZdiG+RCWW3xeQbXbFmXU5rg3uRJJEH+HMlfbWe
MX95Ts0ewBwCjvYul1CAm2uuke9GDK2cbRt/a9INgeFexFwJXFlOiOnSXhSKmQV2FZr+h2gHfVO7
9xMrwM5OuPHZo+jYvctoTdXfe2fY3ioU+Z2VDhbVtJW9lVfH8YpL0F44V8BJxeJUdpHa18H4PBG3
BPQgk1PaZi/uxORWuZ7cBn5bP3XmDVy7WkCoMrFWIG7LbNeo7KrHYUbhRW9jd1udYeVw00zhRrgV
Xa6WY433BvDHmsbiujF8jn6A3LsEqGQJziYpy3RH7dreGNwP02+KdVc07y2WlDPYXAprgRG7wdEZ
hLuOmg9Pjd129pzvPOjcVVXAdiPqaR8YIBFOKMEEaBNFnhg1bk8wnPRTLdyHmpLKZZyAoRVuhYFo
ZLVPoFDXumca156zfKT8ctT4GMmYBm2WHhvTakBPUTtEeqSuu+CkJ/avmZzeiPW199qgFz7zQtqN
58XDmJ67ZbeBKYmZXsRV2c/4S1hV12jn9UlGjreZkWMY3rOpjm2J/1u2+0pi/0lkz+233f8QY4RT
Uk5n+svY3rF3ji07XmN7G0HXWIWWVnsq0g84Sh8LhkJ7JYtjwXj6aMpoPg0lbPU6jdBKcsz74dIU
2b0ZPRlHmpsXSwWvE0gHoiYLRdzeZxxjL7bK7K1XinMUxW+k0qmApAl7rzuPYAUbHJb4Ij8L6jjP
Px9JG5M2Kw/cMt5XjWJTk0xXl3v/poxQKuuk0DdYltc1f504Sfxgx8Fd2p0odR72oaI3mil/6nZn
7FbuM8lIf0276tqRbXAY5iA9UBlPG1P5neWEEuhxZYGIvNco9BS9bMPBNuds54jyafijGF3DLtLP
E2voprUY7bp98FUlTc4kXtmXOrlztfPpFEiDFYNlRJD4XjniDtU6PNNlHt87XWseXUO+15QqzA0o
Tjf20BXq4WyWuclWGXNhXGhxyj3E3M43jrGMwouZ5S+NrO+HgQjjbBubAV1kgxnus3RoLa8ZLbjR
0qYFPOZmwkGN3wDdibgPYlWcdOTPYprWzeBGikufMVclvfvCDha8Zu6/JWgq2A1x96aRcQf1BxCd
KW+Ba863ePARyqDkEPfuizWH/IeYNlsc+OFbmy0XgrJBTmfBc2ZNBBzieW16ij0jDQJG176wjPH2
O86e+eQABZORa1/p2EADxQu5N7KYH1gkLuYS7rlNUu3i0Q7WTTq/mnkublB08UgTI/JEzLYm6+ot
eGbKrPmlT/RZ0YFbmA/MaM8D4snJj8KbRYI2WBXey054cHRZ3C1QOuu4s4zH0bISFHFu4fj4d3zJ
ZtLek8YXRSGuuy8HOkLIDxSnLnOuTPKwnY/xARfKq+mQ5CB8cPG4kDqHL8jpQFVyJGvsOy8FjOFT
3k3WSRfoIhwZsxVAjfGYM6DLXMs6FW7x6Nbyqtz7aGr/VIP/SNak46rXZWwd6IQMVkEa+SSFWTrW
c1u/6V453J5//YwAEwdqvYbOMq+HgbjDOM8MNnME0p/P/DyEFrEpKHGv2aIJjaqrOHf7aEI/H6ZZ
XmzsmOCFNXQoSHlO8GBU3GRT75fTFM8D1tJTn7LhxvoZrX++6Oc7/Twky/csDSLwk890P+ne2zIm
Y1SEp9Ga7kekLpzsKWKmARqwnq1DkNoPzTAGaBr8DumZ8IgcuDIg8t08StcciNqXPUPu5RX3g/aM
rwAqPge/w6R+TY5Em88dkr72c4kX2dwSDuU9qt1DuQhNPw+D1/Otfz7MoIzqvDoXvCUZvoP8Pv88
zOFyR8YnUOXw4ya3fYtdjE1KdPAgWxI03Im4x+BgOpuyJvGWdscqTvZcdukq1NgFG0xVtkfpqon+
P5hY50Rvr2VPX66NJ3lte7NC0aam1aOUofaeez0d7HKM6d7WB8oAFPwXmnoiM97TsJRs8aFd6qWt
xUjBSZpVSaCG1CDvojccAncjJ961EaiHcHKJvCh7pyiBoR8Yv9ZAiyNr6kosN0zXNy0kObhRHsFC
RKdvYbPimLY+YalcTZTSrHzSP8zANl1SHqYEs55TQApHOJ2otlnNgmAgm1HOXDFbQLp4l2hpWyf0
7zGIymqiCbqpCSoM3hmW6Ng8JJT98nNHN0obR2hgObRYwgeJ6PV+7KPnNmd2k5J/4zz3PHs+Hrrs
qUjy96xG2qM7NwiSdDPomHjIkJ55bk/cfEig5W8VKEUMFGwp8+XUGOT8O8FhNsDr6uHvjUVoMr6e
/W2tORFIWt97B/jE6My3XiPfbEESpYP16bDU7hrTMQ+QS19iQ1P6GQOsapCYwbY6e+ZE907u4ba1
30a//dV6rbsZPLZMc27ezXP4PDJ7zApZHziRtexzNOH3FOMXVoc3RuCaaVu0B9Jo7hIPXJCJac9u
qPaYmUnYQ78KquIl1RHyll8/B/HSS1f+tp2OZC0rfkuOQDhxs+rAFygsCdtWoWJEeCd2ll8dnbF8
cga32lZ+5J6EnzxRpqoAAZMKa+q8w466njLmZ1VdRccCa4YgI4H5BX27H5nsM1QyZnURjIJ3i61n
30YRBXwzsrQGyB/HrDeUIKakPF313AUqOhhWQ7Y6ILUgjZdiZqUENA6/L5K/jdgIDramu4XqnovZ
t+1xDNW+sag7mAeAcnG5dnP3voz88GhSIe96ZAqJ2ucHp8Wsget6XUd4zhN3E0XpdbRooc0GptI/
SJb/TwN6+p9pQDaVff9vGBAc7aj6t/+zeTj/+78CgZYv+ssDkgJ6jxMIUwjT9rgHw7H52wAorP+w
TBfkj+dIISwSGP9NA3L+Q/p4X2gMdCR3HMfiU6r6oQEZ9AbajuPS5hVIqDh88n+FAxKghP4vIhBT
D8+yhc0+3rEsyEDm0vn0L6SdeEjHLrZIBRS4yOiQZdsxemEC9YHpaN02jBtG3G4GTd44iuRpTBbg
TF5NNGr3a1K9ghiG9RUYHMyF25qn1IMX1NjUZqTwWJkJI0OvfWWvw7AaD0AtKuiaE0gDwyPFFRi3
uer3SFts+W1vMTmgImKDLtUmsrHMu9g5VhZn/x20iWcHPg+UsXYGt8rNHSQZC8PyQMSiOYHZuK0Z
3q2yBCFBmtN9lqLbN3n0Kypad1tZ87c1TUzAo56A5fIlhKS5zPoWlx+B0UPFLZmpa73zKucPJBQL
E8kJLTCfnegka2Y8hbD+64GFibUq9A66ZHaGSbfcKnCPHtP6gzOrluJ3rmsxdnAUIJ+VJzz2SB0A
49N0BKHIHceoB/aIoEvIKRnu1V5enIAaB26lx58/pEldnX4+itvsVs0ZqpYhqhOptHjTechRXic0
tLbHrtXFgSzADh8pdJ2xeDep+tuCTrZxZMq1zNw7ixiNqGZWxuhXusS5eou6LUFY12MkvI5TppAy
I/wjQRJugjx6HVRI3Mk3cCO2D5PFaXIuxDbLqECSorkzmcCNJQy0sTtD+4nQQvpbv+tqBHlKzxjZ
eReJz6Ds/2AoJIPmGdZm7wYWNWEkufhRSMqYriQsFeSnpMu3cwlprnLgek6qe5sK736OvOwOy3Br
elfKfVDajrJIUP3YMGCNyYN9mlua54entBDvHtwBynoIpQyNtxcaWHtvfdPoyBHfVbxvHg+tp+2X
2iX86fZjvfFUjiLCeb8e1W+ZURUwI8XsYUjS+pHd6Q6XW5+MsB5glhLTDpeKBzzG00a7NpG4yOmQ
4aqrFGBwtMBlT8kEZyoG6b2XPeISIW4WdFA06BlX2Lq2jU0l89JvBURyesraJcIXTb9rVj9y3DOH
Ahe+bu7d+9OylYzFr9phtt/3h6gnqo/zWdI2cBRpNB0DTimmWb+12qHGgbpcQoXvjgrp3o6GI+gP
jlFk0/Tce8QPi2o3TWrN8pttnObVjZgPK9esNpPqr4bRHlvX6deZpuhsykeY4yGl9g4dEESRz8So
5nkeN71BYGHRYfPMnXcMdvbNwJmHAWe9xUAyA7Ea5h/MrbuJl/Wq7a/p8iSilqrMpRbca2EcRLHz
MrhKHgjpnkLFmGWiA29rUKKbtpT/QgfFQiw5ScNT0EwjnMec6QvNG0BPIuNgauLc2Vit7Nz5qFvc
NdGzMJG6kh6iIZD5A4xaBcTWCs+1Y37C+/3dpd78hsuC45G2L2Gto5MXGO0qoFZ679bhR+2RYyvq
zLiJbPYNKi3nTTKQIzTtuDpSspKxrX6BZftsZRTglVOPcOLatz4mZouWhKsS002pZzbENr/3wB+z
S5OLcJ+51a6P7eAuDrhRzsNBSLY/pZATufr2FV5XQVOE7+0JT25rc3GjEhHEDsbJpeqP3BsfLb/u
dzLnp2vAXleK0UqslpFos89T+2IN2j/0GDD8KU33+O/z7dIJQxoGmA+zvO3CLlY+OTGBkxa6bbqB
fPvdAt9U86Q37I6zIzdk/IGd8+gw+eCVCdD9S2KhctzQ08dwS/v7TlOMyBLGln485VEjFlfYJWWK
hm/ac88TzguHM41nMaBtwcdIU/0xCZVgaCdiKgUg9bGONvDn+k2r5LPKexwlQXdg/gQPXUbb0BnP
WSb89a6e0UIJKfPqYMg+58q8DeZIE3JK3d2AS5ez+iEoipui97/8jHlBUyJI9zp6miWHS+yg4R6V
D71m8QPE/UdGJjyiBiOxqOpC0rbx+W0mWT4C9QtQocB1GR52MIvFp8Jp5lu6u/ERyHJ+vVWt4zfh
JjfAK/dzVnj7QYwvrqnuSp10x4F6mTnKJoSJ9KGIYBjkQC5Qm3dzs/hgIkWhp9+pQ0I3+IrgwCtr
SnMIMfymQRltG+lsDZkzqef8AIeNe3GiiY9aCa9FubHyhCOJwEgZVfNnDi6o+iIw8YG8STaPgAUp
qO7Y58Nj4gM+sOsHk+CSzIJtaDMbg8Px2CZ0fZi1/PLGflqBMZzWnGuSU16qB/zTIY6ZNZ0GjL96
SoBsX3yEefOKUZ+bhf4OsScgk2DkrcIAHJqFkTlEbsWumdi7ZQUspMFZjNLgwbE2EFz1kWDYRsxU
9didaWxgpPA/+1s7LX2QG9Gu8YcYV4yxK3J3NQ7kpskXw4NPJqDc3tco9RdnFeyrQu4U8KDlqQxj
9gJRvDkKdeNGsgIzzQQnAYKgg5ZDyBIQcAVQ1Vyiu9vRCsnh3dPeb51GJsE0BbuiJa5ILRXnHOw1
Nb4MC9RoY6kzg5FkPSmkoJAF1ELCuglPFprkPrXFV9FI9BbPhK9KwOkg48WrVL9jSlEXfvv8jgMc
EqKAfDwRPbfkhPN/ZABM1PQryIvPtMNb1sxJtz3ryLLW7FCaDTHZrYhQFMygezCquV4hADK+6BlD
hDW0G0bqKbf8HxWpHo3N3BSfGoPalt6atShQhpkS6h4nisXeZqsW+GzhAJ0KAkCPcx3SS1mBEkJg
L4jkenlW7fImvpX0JIFKIJ6kSIZl2QDt3LC5kG2DeE9L316Xcu2TqLpaNfHtuCyfpi6j8I1Y1M4e
0ABK4yklF74qwgrtx+UA1bvwlqSxDs06P8mGiX7sA2LuFbFNKC9/0iyGkKSNHda9+0khYIUGiiKz
xWndoGqauhW81317+/MuW+7xgpdji/tqtuzbOiSxDYSFlE30wE6zOlZ1+YUJk5R3Nj8CBzbJsMGT
qFiGk5SzulbETpTv/cEzTsGRYk5eF6LDOYwIEVWCiY1PXJchJzcVz8DvhrVlKSyVT9nEzq2xbpvC
GqB8U5uTcFNfJTWhM6SbaOPimlq3SfBNbB+9L+kPqLg3qVE+8X5vl80JhUPzW59HZF2gn3SVIEM9
rFw8wtRgAukzQaYo0oIruNKQ2rzK2xSqu2N4NGykw0B8Skkz0pP8mg0SjJCOdnXjHydFQrTOHzAn
L41tcJnMQm+GphJwi+0PwtoHbkXFoQjOoc96O0NoT7sERYjDPBfzVkoP2TQ5qvgU8xs7gFxPz1TQ
MXKJEUVWTQjmHNvR2wCNWvY5AF0Y+BDElLnJW3w7tosg3g3qrUtjiDAeLm8tyJfqVJnbQHobj7PM
OaO8ox3oZGob4Ap+6DCtgY+3MgiiEW4FZFXlxNO/ZIlyIWbILKIBGk6ktvafjJzgK+7GLZ1umFGM
e0pVYt53MCjAYa2lBw+RVsEVXgrAP+yjyultLJjLVMbw3U5H7J7pRrYGMWCrgaEw4bd2eyzBrplt
PdNxViEeSyo2kk3drdRMbUsJy5lwBBmR9iwH/TmPKIIzJ6SBbSfItNTf5OwGJTFSO+fqhlOarvVY
RER63BSNsv3inTzy7PFcxFnPfHm8M7G7cVoa+50A0kxqnNKlfAu4qdt1qg7J2ZBNRAHtdf/mmsyL
MgePoF30l6lmZOCSUjKb0mSTWT/FFqE9Ktqwq0dEgLxsTHc+hNSd53y4Q3/GeZ1RajJY/amajXKd
Wv2OEoZ73REwHjCS74aw3SUyM89JOl4K+iIPLTiqlT+34Esz9aCA8iNIjDejOXzNNNriG+w/+86q
sSSY4jk0bzTkrA0jF/caiA4wxmzVDCepiAu9Vu7rMBQH5rEt0En83CrDamhhbam9MLzJh6HZuRgA
eVN1ENajiqsjvcQuMqY/eseki9+cQQv6jHOaQajLRCZTBaZ9Qlx9nIMwK4je25qI10Tafje7ahcm
9INp2AOUizwDVB4/uyB9Az3Z7nSgXNwlWFgwAr7GQjv3UVccW/8QCikOXUm5XjCG8XqEEvMQFV3H
KMfnBIYPuAnMq+14JV5LrR6CLH4nxrdN+5ZdDem7pijOpIHqrcIDChcoKYC5xPFZG8GTAi/DO6v/
HQHpvEVCvaHk6NsIhuYq4ZIxFrkFsfVNDJKekjZgqOctVAzUPq8RgA5bj31pxFlKa+46pflt2zXj
GofplIiBS4DiONg2G7cCWfR+yq9D4aSPQ/nZ4+fCrjVfuafrk12TQPQxFLBuk4Ypku/Gw2YQQu/b
OrXrXijBHpoNLU/US9X4Yn7+8udBLp+eBjKimwyny8Xc//O5v1+lpsHF85DhEpjpu5+GAXlSaopG
f/7y59P/fE0nIno0zCe4ueA5fv5F7TtNsIsbm+0B1ZT/+sV//+PWFcmZhq/133/5881GYfH1Cdrs
qkl08ffH+OcZ/3z091k0mHhPoUdmZPlRzJ//9+fD/3r6Pl0dgdfL7T/P9J8n/vdpWlM7Ugc+H/8+
n59P//1qN9Uk+AdR736+5T+vxc8foewxJ1FElgN8a4+d8Z5GMSTzWb3KxnsL+2G62nyesBLLt4D4
QafbdBOL4TAK8n5Y/f1rkMmU8CKqeUXNEdFI88krOKpGtp52jeGmhySCQQa1jPYs974nyfjLwxhs
zs/zKK3bOMjLa8cpqKL/4L7oQc/HXbNmUMixxWyC+5+H0IY0Go3BrVdZwb0EknIjbHH8+ZzRY69g
I9FwL/Q5+gd2R8q8Kx5Td4DhXz84OLDoMPoFuhoLMMHEx0iZHzrLPwc/rg9Sp85zWMLvJ9o8/P0j
0eVDqln1WhwJewDO7ZPOUoB906ng5Lim8b54iWRmwEjuvI0RQjTpQw5RkZGKc9kSXZ8bOT9gxWKY
JO/7oWJz28zWPopHeZ+q7KgkAaJmKJaJCufpIKhu2Uac7U75dzJxWxgD9PcmmTJfnMafYCn5+iI7
Jleh61V7u7J/EWBGRla9sav6QrxQJ0N36OwXJ9Ol5CIMX6kg2pe5e7JqL7jFUKu2iHqYBSuq3Uei
9dLmFfGmlIg6gMWV7bvV3Wj1BIWMgsqINLxrapW8MDlc9/iW/wylea9KPLU2sQna0XLyIoP1JwDC
M8f0WmpJ8+Hsum8crFZxXYlfySii7ZiXBuMlwtUIQn9Mxt8rhQz/1eHTCGoX64cGOc1LHaxFPVnL
BgRIXd9nX92yRwqS94IQ3mDDCZg8djrmlLYo36kBtVOIezdieXNreziWnie2TmheNQ2d327U7fHo
fAD1dTAWCFSlmmmjHbITbCb/vlR2feiU4RIYldQdzrZ+5VXZTK5hfWApwisX8E3zJNYvY5PtYzNo
7sMo+arnAC9ZjN6Sglcux/KSVVV1WxhxcbQ6m7tfbVWPkr4lVDoXfK6dfA6F8VR3SXagqIDTYs9u
tWzjez9MjvChLML05BIXp+659lEdi54pztiM1iUz7LfMbymgsxKbbHzyO5vNfgsdhF7gnI1EtvrZ
AZJFI629JPy9voFFZlB3DKHTv/rLwxx47SXhd9F2YElpJ+BVzoPqIpQ7bsl0sKlwcHemjKwY/9XI
LRMoby47ICnZTBe7N51/PgrIzvo9Xsq+4V6f2fzcFDh8Fw5qhonHCohxF1/NntgP+0Ux8+KYzmND
SuZGkP+d44COXuK18DbNNaB3a6U6U20c7htNF4/3gA+H+xF+wVp148s4866KDYNjfc9OPRZpeyE6
+Jrls32eFB7SNBbXro0p2iWBG9LFReWhYlxCYUZSTASMaid6FK5qj5IIBcC06au30vo8uk1Mrh+b
RONlkFmrYrjQAHFHhAIxT2uwUjNkSfSqrRpTlCk7hQQ0a3lnoXpDZ2a3nxJ03MyJ9jHxufJusL1g
7fuMuGSFER+E+nV2Js7baVaUV83sShaItH1JPW/r+kD+urC+cOw1doblvFqzPZ6SGsv/qojEvpqK
+jQaQlNTKF412UwA7l18wlcRPDKUCrjUKyp/xjJ85Ch6DLzY2WZma9HkyNmOGGWway0AelX82idh
cjYwPJ7bhrCPF3E4zKP0o4+aZGcArjkBqH4cMBjRe8I/yDCorDKZ1xsrwADmI8CeS88v9qM1P0Di
Mk7G8vDzUTwQAhOQT7Zd7UFdMX9rO+aYCF53v9jDbqgUHGh8QbvXhYZStkAtBOdac+Gv4nPmGCrF
XY8Ty5UI8cEUWFBZ3r1hyLciDtKbMJNfjg39l5H6dAdDhAoUGKpd2jxkGfdPBqLEpAyi1Bl0ZNxO
8UF1Fm+Nchyv5pQ1a5kWz7ma/vjVZ9AocQOZf+OM1D03Wfeb091wHUJKO8Neg/JgHn/pGUte+jyP
D6UASV8zPcPjM2M/c11EpxAuGUqu1breDidzfu5TOz9PwRCd+P3RVz9bZ2uuIQzF+r1w6/Fm+cBs
hb1slPd536iLlJ+TI4Yb3o3rZPSKq8fGaisMbOCwSZyb9A0TgH+qA6V3lijfe1Uegsb98gnFGBHW
1YC5b5LIcUV1X3wXmvhvtdUHqxjyL6nx21byUmXPzBpjSNRczLG1M42QW7Kib1d3247WHiOH59c6
xZOZEjXtcJutTaehzsqExoDe6Vlfs8Mba9DMm+uFoBX3JHrwcTUN1jBDHwmSrHonuE/MFbWEC/p+
QIOOeoYWafK78LPnokIxD4P+XHME05AhAbOSnLDgfFZOdwsnz+NYEe9wKh0H3wY4TRceSQhOOxMd
xkVL20n1WNJpHdh/aIShsf7FjzXgPT3e5dmMy3s4zuZGao62XsLcGu8DXgOsUTEZiBBMx/K/Z1D/
3Qrgf6oK6AzxusQeS5rn2k3BnfIquTEyZB+vx9DPOo9liTeJ7aL2eP7JTGl+4kSD8sTy7FKk14L2
gOJxliJ5c6Vi/dCwdHtWJiqprQULc7QWvLHI2e1MQP0MyaxX1NGxm0ESavXops0Hx4THSIvz3Pcj
8j8UeWN0jpY1eIQfmiO0wW4DTxrwJKbsZU/JgZzWhwmdP9flveeWWxNl+Rp6dOouq25kN2hdjv2C
ttjiaHsC63dBDe4vIbZrlVAsm3j291B6OP9zigRMgBmriIHFqhnxSQsneEJ8U9uqgD9B7Q9Asz+J
Gk5ja3BzLo/mDNAqGdMXx46K9ZMr3OAW/EOwFc0e6/T0MDnljaTWxg97wvc+6lPj+hdgqAcKKG7y
/D4w5HbMBuKslgEupwA3NYzVa2ACebCx9pKmLO6zuBoWKimCXW1yVwY/FxOUskiqtVMpN1xvRiTH
i6aWkd4w32Ln9EHQYj30Q4RaN7YPedZiY8MDW2ZETwy3vMW+c5z5Vq1FUlYkBocyEfZgAbGH5Izz
JHcj1fD+lZIdXDYiZZhfDUu0xe3nUun5wrPFmebzrOh5WvXUADGQRGGq6EcbjWwPgx53IFyWUu97
ns6picZtWzov6RxRmkG7xIqSunufFq9xfLXTIj4I1HWEGvuz6ezHiYMcBEaieu4RwArvQKHJtdWQ
4ysPUZPrqsQM6CXoMeHXMovaFg81cfR9yFpCYAC1xtf4+hn6rjijz2V9ERVYJqsLEcm0+T7b0aPp
9zGNnwtq28shIPP91lnEQJSCCvbe8tSmfvBKo8oGOyRnTYM48SyL8jV2CrG2hCAJ5ePlSiVIsbmO
D5iJaEcbQYzk4DSxBUcx5pYxOoqs+TIW9DBvHetI2u+bsR5+p9LIDxaS1sNsyj+Y+26qBHYsjRm7
UNfWubaAPSCHIzuwpzxj1KYzgunTwW3qMx4/QeGVFe20p4ebqOHQT5lJt87Hdrhy351vPFpmMELG
IdXDxACcARKK0974IeSzUMAgwSjPml4XHYRONXJIo6iMJcMfpmCVBcoDiFKecWc8VFP+AXaQHkXa
M3/bCVAxnXinNmrf3QFFte0tg2AeBXVYDS8Ex2oue+qU+wUR4FDOwFVmWUyvmmanAZx4LnbmPtfd
K7YSIRqK/4Lwvi/ki12kUFfd5giVOuLuNe+CCPR6EAZcx5JZspoYnvpGDUxtatBCPAJpnQ0OC6Id
7yAZwJ7Pu+Q2GmgzlniY174XJ4d6kTi5azOKBDGCmalLuez85g6boF7VJg1d/iz7fZZ6WLwMw9my
fQmZoG/iUAHtabioqNGqgTIQMwvn9HcHuCI3fNCfDTCvuXX+mG76q3M7qkqUOLiaV7Kp6yfbn25E
XPxSTvBmGQVZcvxjdGcigoXZTjb9TeRqUoV5+eA1PaDhjL6xKkkeeVMwNHOy+sZKk68qtl6M/BYu
xzWL2ZgwrPK3xLmJcswjNHkJaLskBr4iHH0TivJ3OMv3ABEiNuUbgjZ8qITRLmDHimR2x3dmMnXq
2JWkzugfrWLILxNv+HVjavjaBl5/uzeCYw7zEW9S1fBUu+ZkGtER0AoIiLJ+rHT3kKItziOQjqLL
fxWL39CeCKVb+gwZ7g6zI1yxoEPpNTklBDnmQMeK14WipzCe8fS6Og7Wea2gUCVstKmpuK8yCTDY
ArITEiCx7PL3XDFj6zAitEMCP8Sv8XAp464xaWukKek+aO0Xo2s+hwWs6gpGk0LhHvVdyPxuAsSW
3xlx+6/YmVZOjD3OrLJTCoEgd9hYK+QykK1s+Y/jyD3bol2HvGcAt6/oH2UpCLqXSXGRc2LsyOXU
E6tGYVXbYmK04NFguuonh6h3Kgk2JL8IZ+yzftpLKz72XmRwx4l4vf3qXcRDC0lnnghxh5tmmPAm
VgWx3o49RRH/CZMCZyf7QiRUhmKJH8CbMewW07gaD0UDpgtf1UQDdJZB7HfTa7t8xF2NugTlYOPH
y4DXbflLP7B4t+dhtPr5hz8PP5+wAJ6vvW6YocjOS120gUlfp5jbUnLjZho8YoXpaR6C3GVCyigY
vpvB9MvJ6DW10Ia7WGW7Mcwd4Bj6k+5WxUZb4A9TOMca+2xA+QxGesdbFF84Ja/BBEyOnFYeDDRQ
gkZwEgwNxfBpFQ6c8YJQZbBQ7kFiVBuT0GhoGLj74j7f6xGHoBtTCF4WrLBYrWlXppk3ivhPh+aL
Ewh95gme/xDSB2t+C7jLdF6StK9u0zKK9kubHKDZtamKD4PdJDmCiRwgyJmtnF29rqt2uiJXkoZw
5SWrTfPqNy1pz+Q5jQ15yFuOD9RZ3cqETHea9PahV6p9qIWp2dCxTOKNXiubiG+KLF3gD/0e2uKN
avT5gWadm3om3GMq+U4HleZ2S+ZazeJkh/LRLrh0g9QqNmp6KoE67vyeLbTCmdNX6pZ7044heHiG
g3GhmPyzpBdyN9SkK/O2uhPu76xZxjs1s2pm1mcnhJCNm4kNnZzY2tHIkdbFV8EojOPpHeGXl6GF
x9FTFETcN/nNhGWjEyzOXfM2mmzamzaPT52EjKfkKWs4yaWjfxeRJLaV2tZw+qm8QRvHSgELJxUu
ZslLW1VvMUOquB5J5AT1mgDCu5W+eaG8tVLrD7A6pgMFUSeXi7HK7EfjMVFuuE5jRVYD/zghSPU4
JAxKyjDfdb78yNKCkAIr5H0nySI00wcjCBQZ59uoygclPBrY5e+CiQuTgdHdNER2Bzu+Fi65QZ9O
IdvHdqqb5DmucIK4FEQ2ZOuXQOdky0MyzN+qn5KV7ZXlNv0d021vp+bFC4H2GgTDPNti9QEllEFQ
WaOfdMJ8cT3YtrVDkgQ80yEzwoc8l98p19ymd2BqiIXSSgHMBN/fd0mbxq0Fysi9pA4H19ourlka
kL2fPyEf1JumhlLEFJgSga7DAAGiFWNYtSvbbdW582XYj/n03foWk89RhFsuwHU05YTfnd+cFMdN
1NbqmM/DEeDaMR8g5MA2h2WCzIjQ85Zoi9m/xZzIce18T4IaC7tsNp3/p+G0wIQFPcDlp5nKnmhy
StbYtdheYfjm6lP/SdR5LEeOZEv0i2AGEUAA29SSKskkixsYi2RBywjIr38HPYu36bFp664mM4EQ
ft2Pw7LKpgBVrhCXJGyLl4lTbO0CF+D81+1VQT+kAOsQhN47cU0D9yaCoUECmjEz2BTaD9ZDKt88
Yja7guXKPiUm9vSiq407xVF/6FuSvxPQ8m4xCsVFNj0mCqieiZz/aA0mZByHmhvIYwkmGhKEOOAM
ymBigNU9MXY0mSeDSPxPreVz2M/lu29Q6GOzKW7jFntxAxL9Aow9RDeW3auQuOZwjOvB0q+TiIAA
OJ48WpJuEiueizWuhfqn38hJFD/SySs42pghYCIA5k1BgOTaOPcC0ouduF9FDQd0ElB2maWeXUlQ
Vo3tDVtV9Z5aObysbtYXen3dS4DLph1w9rdjP549Ksc3ERNeL56cHzlwWjXdPL1FOWSCbFFasOBo
4T/7khH1MBx7vHA/qoc7Mnvua6wMpJI2Iv0l/O6pGfiynNqqf7h1CnN8ZyDxrEiB8qIp6w7sGjnU
LLjHWIJyB1dBh5ziJfECcxYmvLVWY9XvYhAFBHL3Tlf8zSuTuRIr6MOojfLQTkxR3L6YPwyLO38X
d0RHC+1tR58uprwZh5My1+Q2zo3R1g+DA76EmILaGYwPPiEHcF7P0o9CUaZbOsibhj3DdE9pnU3w
wtFhf4gks752zEc4/4tJveBnS+ruFEFEO7VNcrDM7NnQ0yEMO9yMjfE1q/SYzA+c6Og3ctOTrYnj
Cz3s8QTBtu3bK7blnpJqFxhYqw4jqLcWX+QQUhjA7TLhh+KuX9KHRFXeThMC08SU4MM1TzZ62xVT
e3GJZDvArEx4XrFpZ9ReTVomZ6v2zwF0o5OR4Zckw7r3C/WqLRqHCqEueZFsq2lwcCRWe+qjx3XS
QNdynFPuRZjFwlcyR/RwyD64+qoYuX3a35UF95Kx92s3d8lio2YeCXT/Mqb02dX0Hq3Rg4mUzaHY
KhF8Vq3KF2fUvsQK99hAlSqVPPam+9R7868V2ad5rL/m+dhbzWfXi1OxgDQ6TDO5At2N3ESpGkpP
0MdkfGJ+60DcegcHhIuuv1WLltOhpG7ZLaEacr5cWZLqV2d0PhBRA3xlepDpGScqMANQmZus5AAC
secZpzn18MtffF2Q0GmYnndVfRbtQuy1GDEIoKyQLvCUMkubqdbBZjiBzphXoPbRQaNgmydj8+A5
r0MuzEPrpg9VzzDZ6Aq2obJGA5+/4KrEZxjT4VYWHimI0X1XkWdfAmKviNNXOoWwDaY9d1q7tZ6t
sP6TomIPfPMbM8MXMyhBHVK3CVuv3gmGkBtRwx4vdPwz6T8B2So6jiCgvXi6aziTG/f/Graq/IlA
h3H0CCpT0raK7aXUOBnezDnnkJPBos6bxN22iZweY39orxWIK6bt8ozvcGNx5dz4HljtrHRCsnBw
LoYBr0bl+nKHd6DdOPYG+my0ictg080EPizsGmWkjMMydulaqAwcSPfxaKmTv6/NIn9CZ08A6ahV
U9GKLmprhlr6IB35M4XNdJs8hmAmU95NH+ptAiQFjksbvAYTqXW/ZiRvuTPCjqMG7GjJkYLfZIWx
BkDYMG7dYbgVFe1ZPrs+LNFpA9G2PYIpPfhW8YYF7F1aVbKN0xazHEO07h4NObc+j1b6HkwVw4UG
uA6tSqkNIXcuDZY2PCoV14CO3AswZJZai5XuMRkplkFbeiQO+9oNxa5XmPfaCKoOD0AtnO7keOrR
LiN9Kup9oxf3SHBp/LHfv/aYQugFI7IvsHxk6jUsnQ8YZOGla5cSijkP1i7Bo2GgVWGZFVQFVwzE
d+4ZuOWYHtMK3XGMI/8GxX4MN7ZH9XVmbYBj/hht6F5yaZzJBPJBZ717LCgPSzwfd5ZDtpSuR+QS
lKOToDmwtR2XcKKTw2PfRywqKwK217Lznqjl3hEiGA9zjAMU7XRthYN9gnr+G0eYOmlpH7YDh7my
kB32QYCRLsO96///xQZytCsEEkpLYeV6dCmvj3QYPXp0MdbQEc+eNX+n2mjwJg71VmQOsOPhpil7
WmcjHCuGSWMh/1WLDTAvsWI0Nd0HrVmBh+pMvR6UPE0LaseuFf+vxGEpBqAqI2jugCObzDxW/SI8
41mEbxe5x4hZF9dXPntqWJbUIvQbWlsPcuxpVwOCnVfJS5pkP4ZvtdueHDDuhfTZTAtGhqaE2Bi1
j9Il5hOmPGJd4h2WYkuLbjtVZi8ExfUq9GFHVnotAutasKEzY+c9CDGrtk0PW6ceaITXUFG8pE0P
faOwKKCstvocTjSsjUnqgqQJbimS3K4IJrVicl94SO5mpZ2zGd4H37SutEzwlRJJdZuXRQxQCPfT
bAK9AIwGlK36aDjtrEcTv8mMkxfo8R8RRqDNycD4U19usWpSBVXm68gsO6Skj3TBPhbM2WTAMwrP
JbuOQ3hM0DNoUmCa0ukJyQojYJJ42cEVGKwGi/KXmcYQP8RWRaJwl8xDfhSJ9C/Qef/iGvsx4zig
rQ624iTaJ44xzdbtJEVq/t1WeAoKXO9JjHvOKMsrJ/eGp/A57f1rHBQcCrPwTuqB9qapuUuzLB+T
+Jf67HVsFpyqlQyIPmd/azdxboVKLmLhlXHQlasxMi9BhFDtxEa9i/VvUxBN7Ie2x5NM68II3CVo
8c22VfFeBEDA6uCPC3EfU1hJDDzMXlzAaGvurWCPKApd1BjbGNvtbHPQBLm41QUX0ihOAq4vUCrc
JiSOQNFqNhfHJnXevBj2tIt40mDPMcCXtKNrnJbWqdY9WKEL70O/MUr6AUiTUBvI7QzT+xb5faHk
V0xW1DMVRUcOBxTH+tZTHulzHM90yQWCeHBCTVvldQT2Instsa+ghjZYbg2ASaP1QZSoYQrBRQvI
7Kq26zeyrrh9gN+va6qleTvGx9HL8Z9EzGTGANYcZ77DCLY6tEQFFoN2WyPVnJCwho95AvqhHi18
Av4BZOdOpq17DDJi9T2fiGhgktAhFm9SmwBGK9q9S4OjF2EHH+MXdgVnU+fWZ4AbUDb+3S0Tc9On
9vMQxC23XrHhPPySNWML37Q+1nCeVt/0jJ2VGZaHkYsr9nYKxhT6uesBImI/wOjJ0MsLcJQkeo/q
/sVOhZOReqXRVhEfuEzXGYjaTZS8cJzbY+y6cc29y8TZ5j6kKxQhJuXldYw8ZAQnpaQg9te9X4AZ
sgJn9UZq7C8OiV8OwtvZfSaLgPsJpZ9Yc0cyllNTnBPbMhwuP4U6FAmmJ8HUGKdmHe5sH1MVw+x7
2Lp3OST9i9N37DRoUOM/nlNzl9rMRDHiCCbQLjerilS9p+/+7I5b0qAsABEoh3ZQD5FV/LVGNNBx
ZLUsHJgwJfbWwuYnsp3kuWnFP4sBPBhu8FhlzqYA17YaOE8lcYOpvik/xEAFUi2qmmA++eMSb8HK
nXDe5j3MbU6q1ar1dkUNVhYnnEdCkcqSGkhvOEuUM+fJEEgKZSM45/c/PUvKipgRnJmZ9MFAcW7k
wWIIfXlzS4h0UDUc5lrzDlYN+7tftSu3wbEhS0oYJkz7fj08GV7N1paU91SUi3mFgot6jtbk9o4w
hfke0uDKwQULd4ljJXoxQk0snu5rjgNgCHVegHBX/rsSNrXhNmR9I03WbbXpfTBnRlU8oV1R37QM
ZYABt0AzKfdjn8j5htYSasCKLoOW3bdcS056K4zZMY8zELVFekv4E6PYu09Nq7dxE4EvK23WLBcH
9ORgMJDaewxHm1ozDI6+Bx3JpVzWGaXY25RTDlG48ev26pEQLiK60TAOs4WiG68cP/oMwwFPdgtJ
JXS2HsUNK6vzgyWWmO+z/EE1rLGlzf2cG+HRNcw/cF6/c/a5DdD3HeyYQ7+8mNA7kPqb4l32rGmJ
S3tdRyef7j8aS/a7MR0O3asdopmldnpqpunjv98ucZdC3CTDQS/zj7pU15l9FsotEhXMZh9Ns5z5
HR1T78iUeDsD9W/bV87OMqbv0qMf0oQsh/Z0CcD6BvvSuDltyK+mWA2DRJ9opSQh4AfVwWdCuG7T
5NpwVrsC1LZperu2g4FJCdqALgfGwQJTIorTS9RmL6yWfNG6RYrW7mHJHYAaIU1VMEZQ5JLWTS6Z
0RTzdyggnTMY/uSCAVlWjs+1WsgUQFpXTxHV8ztllBc9V/fR6Y5JzxuDUf7AbQhmiOkCymjtFwwA
XyBXppkpn5rEddB4kmq3Pwf5U2kH86YKybGlHoWWtW2cq37cjwgCK5PExqNYzvz2vEEaYJZe7wqk
HZuA7Dz3HxBQivPIf6pV9iNuZjIAhiWZY9iH0RAwaFATGzE/TYzStgLyTFmXW8eHxEyZGDW8s012
1iSw0syht0vM9sgV8xtoAMr+zsfiuQ0KBj0KF8raoWtpw8hkm3g4wYzk3jtpsIsierxsYkKr2nqe
wgLupPOdECDAoCtWTPEvuQfGp8+mTcaWjBvDkLCz8yRs+HKYOMymRZdme5uMozN1YmPQYytsNcAO
YzXmrCDS+aaqkZM/Cvgc04sVFc6PEHNL0AcDOWH0tEIPtVMeJkUZYByLxyLQd7J/Txqq9cqqOrXp
DQqPkng8L9+/L+lZGbGLibJ+tMfuYeimD1DGD2mjOjgs9alLEihKWUhMynnNuZZgP3v1s/DXrest
jkx71/ZA7R2aOYTG+JHvGhHIqxXwN5rOgiGDXDQymFwHZouBPaOWlUv1oc3Nx2GyDggGhCwC/5ur
KHlZ+2GsITam7n1Op3tvsYxOATZ3g3SdF5/pnGZxqOjMUmF6Jv1l7Tp0UgolSjRHVvmQdRnphB4r
sz8ql5UiNo1fXOveHpAJ69p3HPs7NWKehzVh6QVUyulpySc9DE+MRfQBDxgmI8vdCibFAPrvIa7m
rgffNPFCHUUxP2RV9mIGFHb1FqOBghjZrj54QfwT8aBzvYmJRpg3R0we9lmkxEgNG1GGv6HNbmOZ
S+crsJWItxU/sQ8dSzMWqSXeM19EH4nXg+hyqH7mydqSTT8oRDZm4IrrCSY7aIVTCV8E3sm1T+yH
IDemg/+bd7b83wfgFs5jHMqV4o4Dxw1rQ9SPRxnx/sSpc6AMlRcAd3NOAR99IE8Y+IliBvERDZdo
S8U/n7FHuBatzfTjPRFVx4jQhQwtFWnRtrrIjyLqP8xmAKauaz7apr5gOHkIGGKtgp50G9vg3hG1
OPSFmveY/Kkep8orIAMyQW7AKVieaKWr93VdXKZiPFklRxKmzgn/pQCXG/2wjHu51NsFQHtMUQRO
xbOq03Fr5dkNNi/mQlvsy8UZIV3KIXp6mK0awzp9hd9Z2H0oj3U10ySHBpmvuwEDuaOLB9wPaj1a
2Z8+G74GUQXHGm2VVpWvKh+e2WzlWi+yEbRh7q/2e+YjACee88d0xC0Vbbei9/UWWh/UbrAmtJBs
TIqtZqmdlVsEJ0FWg/AZNwpb49qfUj49EGXgtixaN7NZvSDWhLusnj+KbioPYPhRi9lnmXwaK0Ob
30B6uJOq7h8Hkm8udehg4ymthuIxGveo1ttMLlB3Arx0phrZoUsjgqN60od5sBg11KPDouJHjwKn
UZNipKSAM+PGeImMf6XRBXg5cVsashDn1OboVkvnONMovp1rWjAFhnJj8rvz0FFFMifWJW78E4Sm
Br1iXenKvXqt+TbjGCGxAWRxnoNDk46HqXRxwcrg2w2ow/Gc6d+Uyu+gbD/zZCCqbPfXykxZ4VHe
YNmM9GytMjsg/IJ4u2qsMjz2VKoFNNYoGm1Xo0tSylU4pp3xloiEf5oe3zg8FxW7vJ6RamQ63ECB
sIpVy4gJV0ydvsg6enMnwsYRB+2o+VNZrI9uQ7LSH8vjRL3AYFWvYyf2EaccBozdraM0zc7nbKOs
7oOdl8s3SK+geAwD/8UT0V+lSmOTYEoQxgG+zgWT6Jdk81cFvwQMwLdUTh+6yahJG78lRK9pXsUD
rzpZn9+CMyEK4aPPvZyKU0D6cXce3Ya6EvcZZ+Khr6qNCPkk6My4esi2QvQMb6/2tI9cvs2gLzk6
wWPIMTp1dFe05jthzhfNFZpb8U4E0U/HQxgly+6MOGNt25rfV9Thq3TZPGGe7ryWd8/7zmT3kTXh
FfblweMdBcKnzspNCcuYxnM8Bt8+Dn/MzBhlvIhg5pz8pOn0NBtsVxGTS3O8WbZTczFjpKezGrPF
ugUVLLr8F9LNtgU3xyBpfpIpgyqZQwclIUrdz4UutD0nuhdpDmsrJyaLVLKKWq/apBYpA02aeZpZ
37hQNkSYNlFFpsvtn1Lua1B/zRV+p12Iz9V3igPZ6q1t0PWFGQTCjodxixayDoBlKM0LRoqDD3Al
MVAYl0XYz/6qesIGIx+ZNW5QTRk3EqePeazIs4PsDXjrwtr/lWH9MoEA5Uemrw5jTUX/K+jUT6Y0
FwExlzHYreMKm9mozGmmVkLojzYE+6tn+WDEbrSdTP/Lz2BrWazqDDIp/XPJb3uB+q53SkUvc3H2
pHnF4bJ28wNC5UcX6nNhzIwNeFs1Z2LSxREzFXVyNK8HghTV7AZwI69jYBCZW0pIGX1G8dtYcJpp
MWuGbn0Sn5Nvfg73kAweiwNk0rg7uW70Ew3VMWPS6EX+1e0o21IVwRmhPrHLEG7hyGdJGiJbt2ah
bjESUVAhQ/PSiBwqkr1rIveOA/cGKYDKPFOuIrvZY3nalY73NgvKyhvJNYMIiSv4c5wpfZQzbiMb
7sWs7Y9Jc+iPzXlbtPTo8Xr0aO1gHvWPHh/rSP7SFax2JiDngksyLSnz+8QSTTln/9Ha2dvoiXNm
lB+xy/MeZ9s6xw7jsZaXAZvd0FV0K1SnPA+/ZYsqauiz4X4A4zlqtzgqQiL0TNPf0mEXXpwyxjec
DsZBJqPMPMo3jVcDJWdTn0p2rTAnOBxc597YT9oMTjxdVqzP1IGcGd4S2g4J04zQ3sr0bpnFK+mZ
9bIt0On6OOfFpy5CD0nQ3YS5/81+2CQRrwn7DIvWbwl1qhpxSviNsx9BjGiU1QG1LO6Hi5UaX1R6
lMCuk7+BizLjuz1n/+YkULOzZH4v5pQ6MgEQmCX9MGbB3ZnLfWM727oLSTqEwXOhk7fILt+bxPMw
useoY+W/2FX0vs64TZnNE9fGKcOCdFC1+uMWC8uH01BTF0u+BqtiMCguyoxsz405PS0dB+Qs7o3N
ojssmz4NEfeYZcGaYJrA8xk61axF190wLpziDCpRa+ZXre5jUhx9H0pFM8pHbsZXp6XxvArGW9hZ
dwzC4aoxy3tT7QjX41ueqv2kapJOwTXqw0NW+VB/k+aQe3TTInuzp8/vYMS3xN8/mtqgeSWE4WkO
dMRWj8MC8csfSsfl2B2F36bVPzVl+NlCM1p7fENGE9x9tzqITn/YcXxzAlrilt2iTV+HCecFDMe3
0vZ+0+HHt6OH0eeq6WY/Ig8Dyk55ZAJqOqJRLdEvMDE79hM6BmWOjJKtTU6BWWD+6wQ0SChKFDjH
5A59594NhGNGyyMuq6mm4kGivpNtMBufplA+10PlYFiBaeWzZ4/Fm+/RPxH75rptXIukAAudZ3Q7
wwmesde9uApRNtLDGXMB1pjKuc+kzEguUx0yXP77mowFsW2bfGFVjEGfZW0F0PZOaPoXwDnmLs7R
XdA/l1W1G3T+YKf5v7hFRXtV/vwvy3vwesN40/9w0VmnOB5ujnors+nVyjVbadI+hcGXN7Ghm0WC
2O2TWq8P0mRg0vUFdZtYZ20E5PWyqsHRSdABlpdIlPHDNErNI7TNY9ZhOMYZo3iICEcGlyzqe72o
IZoOhGOFyGKKpxq+kCq7XdvWqP2O/247xqlKxo1v8eX3gLKw4bHUAgW5pRDFifyV71ms9mC0d/j5
4TrW/JxKco9qjjpgrM1nXgoU7C7Z05D7I4j94KlV3ZanYJugudkI1aIi8b1jDkeXAjuLIcanMcUa
ZSd8//mIguNkLyouT3lDSGOYOHUX+FuCwHkzdL5zumiVNRnWDi6c9JVzhE/X8Rz+LSzQwonNpxsw
75zljcdrn5kjI4pUPFQCdH7EWzfXaGJT/urpGNuHA4y1u0yJ2kf+wHLdF591kf4dvPA1kP69AYCw
Fm/QwBfW13iaS6rI8TIydyPnXcQcdayZhp1KGq8R9qN4LA42fEGOKMWOl3WN5rE0P+WMtSWrJ6O7
3HzrOF7tW5m8tFyDB+w9i22RGTpeQLs2d9LmR0zT5LMYfMAV+QAaWL649nzLC/mWBG8l+Eh4KvZH
B2Fjn0L3S7riyZbVp6YPYGeBqAxtj7EIfU5updgG53CLifcBYf+5SZK/WoQPBj971fMFaQ5AJac2
OIH4HXXNttCWlNRyawwnfbb7aDmpjpyAbiUj9Gvq8k0bffE4oQWEaL96dL9rk3bjMcXrilrrkM5e
+Q45QFxLdreqs+BG3RWfgYc91tPVI7k75hca37SB8d52joqFLIq4YBA7WOXhdInV+OsaxqUrje+6
SR8z5fwqYu9g2M+YgVNcihxgG1LkBrYOMGibOFXJXtjBGzMZOLXOcsUIlb7yS17TjiLDsI6u67TS
z87AYmymPabklv218FpMXdOTo5lep+Tg0Tf5CgtTPwjfeAk4LTmphIbNc2+aRKHtsUcWoatFcxAA
5ey8VbNFmdxgyV0pMPAUyj0KsK6bPEGNLmJ8HMFUnFOJNQqRHaWmo3HFir+Up6qj7WW3sBT/Jnuw
d71J4YCTcGvkX8HDkxmXoc5pSP9EaVlEkfEXX0Oip4/IGgl6mDem4bcBD/VUQ0RXTXu1+1dmH8zd
/SwDd2/mcBnwwaW4X8DlA5G7mk5J+JSvcRYm3oHG2uMnNbmYhB89XQMnFwHHmglOF/oo4QZsuo5r
ij85v96MJOx5+jgBjqWa7ZYn5sXhjr1CHc02I9Mqc8geJJVFZNqU3BO4PAgVmjgB238ioTBV1p+5
Ef1DK1yGmQOqZ612QvtYfC3vY3arEbfOTmTCexisf3g9SnRLHDUZ9RBsqM6A66fm6ue760YT6Ahw
n+bZm/TweJiDtUGgoQGQVA/dqtbFSpx7LWWNhZyqwbIDg9tWn/NLidcZcxfvHi3cDWeK7sOpDH6/
bNhEAwfzEMoB/2l0v4w9ClVN5ViXkmEZuf+Sszg5LawC0oQXkeBmissDydo38r0rXLD0WAGNGmX9
2mR86aj3ULZJO66yZcFa+rxgOf6XsUOoo3WFLlNRekyoR3gE+7gOHhMv6PbWsngwZMPGbn9buvz0
cmapk94R6L+7gHr3ZVn5/AZ6WIHEqdcGk7eoWvYh/8HOOfksdcg9XnemAaD3W4qLG6SitGuepmZ4
6lCJCno2HnLhvIiGut26T3APhMXRyZ4j96/p64B0EIR1gaRLbc5JjKm4hhfZesbz4CS/bllvG59b
drIke7La2ADg7Ij+E92RnD0L237KtPqbZMSyJtyHxIPwpUpwuqnD3KoEiYIOv+K3ctCdEflUqlcF
BqMzMBNCAoQhPBvEds48Zz16n6hN6J9xU9Kx4/C1d/FbLU3gpTL79Qt9wzbpoRSu8fpzKeT+Edes
qRTc4HGfU8xN6V86IQBaQCCtODW6ufdRRVzCShV8QWflntX3m8BynirD0ed62mnTRXlLbZbKjqhZ
ljZsii3T1rrYg+aBioD3jQi9banySNUlkhHu6EzUe0wMV20x/SVyfBcW41iEY5iZd2YyaAnaliUz
6w75PPW29KlGeDp8mMCyOg88RU92H9L0GTxH5J0AEFHILlq8XVVSPBux/9QIiT0VIuUqd0JMF+Mu
7uR9yN3moMeXWs8MPPiwIBRdcHNyDyGAuLZifykYvKCNWX8UAcYEtf8NYugCPSBInyjjsUZTisA4
6BqCixkznUkNZi5t8zJkU7+c+UACq5jveYIPkDiXgoMOVD82uXJgIAD41YKXuPZtRGvhBnfkal4A
i/b6lOa+TYTom9Svc+iDJeWD2k7gXu1G+A+pJEHKHr1ywrDfxM5wq5BxSPBmTJnQhjKTD0m6GLBM
IsG4G9KbmJOvvKvP8ByuXcepIgz1ye0p0y5HLDSaDcjs022iDvWQcm97GdAOPcdZLtFjfjQkvkrE
I99Z5IWcOEpIIQN9SCsbgOh6kN3FEMa5njlUBtOapytFrbAvidvdeg+8AVLx2cndU2aocUuB0UpO
WUa404yOxBnjjSA7yI6Qvgw9oaF8GrgItPhnffaefYrPdWi6W+vG1s7t3xoyHk+ZNbyXCI0JU821
XeJ7m1FbI45ML5nMUIQrpfdSvVhhUG4nduv1zL16Be8BEzWJ+JUJzWzw2D9KryTLGlGZkrXJvy6O
D7E3jVunCQEujIogVAv9yiOa4MHotdriUUFno70rc07uTAAg6AcWae1u+4l5bJoR4A4nMuFYuwnd
sAE1zUX6o38Ai9du6VikG4AMzdz/sQwI4THhp0ybETrIsgN1oLBd+TTGzkYxwyEdowENlSBdSrlx
/fSYjviIofQ3O2LIL3MkCmTl2GDqywR+qEz0bDDs3JWuBafaCp4LXUMUgYkw+U08qKZWmP3JYDgj
79KKSLlghuBpY6BcjRl19sTpcDC6zZlIyc4JmQqPP1ZUu4e+Gz9KmtNXvDUb3B/+mcZtDvcpNV61
X+/aRmfbsfbweMRUvUj+t4baj/mq6wOMpmVhH+RcTxhBHZxXHHNiDFLb9n32a3c/FB11SDSxJslP
b/TD0e2SAG+Sg0POJj7cyPS9L6N/uFJe3ZFKQP6EkRvI2JDsISGKnaqrqPKmCWbbMYUUrRu8aFM7
26y+TDKpDmUFSxvRs8qiHxXslxyCa1XtuoCccZ04GDv2/FApfmvDM2+ddr6mUn+U8yjW7tIaMXX7
/53gvcrckr3lrmLxfptuu1HOl2rxe2RwoIG8DDcLQz/HLzDc8RfJ8OGIo29epdb0ozXBdqSPUC0A
JZb2FXSHdNMwpCSr/0G9xAeukckOraMaWEr7JUnmQoMZBD0oi/mVO0Ax8jy32VvPrOIwDqa1hjv+
ktqcroWFk7Tiqms2yWmudX9wPM7hJVlAo3CulJyARuYXO3gskTvCZg+uivNNOsFCghXGcTzce1IK
mFcM/zPL4JQlupgOgmaXkNiPoNBsFGo8yjMXI6O/toLoGghafEiR220Gixd6ZAS3hWy5ifOIqpxh
OUN3gsv/MP5ru/w+LYbhtgjlpq4FOQCr+CPn57rG4jCkM7e2WkHq0edukl9eDpWdvWVFxVHEqRQ8
wd9p4tPr1bT3KAjB58DSHHqRpE3G/43G9DXGibgJ9LDzY9T4eEAJJPNbmfI3amdq0LlLsBvzZlkY
c7H6gdGgzGKKLXIHiuIGtD8AiILIhtH3w87yMeP4fnexfZoLNOFUfphq5MQTFyH4iLg5jfGzKTkT
1gUet7mXGrQsR8leyn+NG317sr17Bf6lZBlNGcOzQZoMknB+aIeWyWVfHrvMQQGCc05VCGpDWett
MPPGUIMxldt6aZXqcnnlyLpLm+ktncmkGiSUB8C/5dTyeZ/8HokzIx1AeNJHbZwpWg36L5+zT11H
O9u1DzpCg+vacFrLYLqP/ZDvcmjQzcxoOUBZZsAJodA6xwliZ+bhAlUtTB1GKDFYI/41YsUPtmrJ
NjX+OR+6+WzWn5lvAO1qaNIsCt+45FnAHHUgCNKrv27oNJwRyb/3NFdD9xvnVTQ18NwMHE9B+0fi
IDUCDOk42AFrR8SelvY9ryreDNyMOFoiQujZNNYnk3jqVnW8BjbAdWYlDiDKGocDZT8DHBuv42rF
fGzdY0pbTUlfnTLWxR5DGG066qN0bBYKJKa45PqQtg4/9eAiw7EmLJpN5g1vQGja0+CrXyDe4c6h
HqYOlXGNtcQHmAQrG5S1iraZAyHN7u1DzZixxp7CqXp2Nj1C3Z59geoiz8CGVxG8UdRiuORLIpdL
vyrnw2R2e9sEjWjWzScmp4fQERADNBN+LVg3zSUQO5hMz/C7Dh2FkJ7lfzKipnK0LLMVbI63xBs/
HEwcezHZlyE6mN74Nx4QMLyyfE+H9G+LI8U05+GiYbQB/vpKvREWaKBozuaPhda+iwY7Pcyh+xty
9V63cDRiQ+wDmixXBjF4yyVxR/QRzI7U4wMR44w+UhPjQmTplXQeOcrrQ0RoPtdgKFSe55uMMj/s
+uMjateAwSj/a5o5EZW3QD3Akf4yeH0vpPz2feoXLCL+YnsxT1qZf2FiMopIsxn8R8LlCssghIR0
X9KK6WWcbFCNTc+gEY54LvN8EJqwGp7S1roBM1vmjSUtg4Azuc05Geo+TVJUib9FPSAvWKzWbp7i
T1OBYeoi39jYPq/XMjPiXtSuaDoteci8O1bhEyOnYC+YX6wdbgil8UMU/1uJ9y6lXhcR4qWuFFkW
UWm+63ldWg2gJNGdE5MuYD8HmwO5BpAKDXBW5Xd71/QeySgvQJgKyFch7lnLlH3RwtuzMTcvDtO5
vek+dxyqPR4T00M4IgiydPZVx3gsY6qgo6vJuQZOGN+UMpznqY9/wMHTZtMtU6qktOi26/ktSm6K
tR3+BYKXblXQcanCr8donAe/s+9MvFH/kics6GT+K6IvEInWfsQemEsTq5QDcRsDGH1SnEt6gjT4
d6K/juTzFEZubQechtL1MSfj9OX6xc/a/B9RZ9Icp5JG0V9EREIybmueVKrSZFkbQpKtZIZkhl/f
B79FL7pC0ou2rSogv+HecwVxFdQXgCiiv6Al1KY0wnOmCa+KWvoTn83GGC8Lt352LoyG21PYtfll
iNt3SAKwPK3oh4HIKYASSa4URRUk8lVOqiQeSyEphqHXpiHun7i8JIp+FHcFy5QJbTuGpsPoiU8L
xL2Ok9dIITIbXaZVnHv2hva6FPfR84tHEY/BujjbsUBY4g9vU8YwJnZuQpoJrgkeTQx/iMBCSwdL
9lBaZbepFKphsq+OZDcdFFcgQuYxp9Krr0QzYI33+HWsEXUMRUzEXAsfkMvgVAqfcT5krzZNso3H
JTAOnrELAiaUdTD0hyHL5r2Pzm3bud1PVGKhzzh2Idv7PeLxjqsPjTA4eGgesyw+PJUpFOyx2MeW
2GMuoslOMMyndn+ItYrXXOJmr9nRJPFTr6vxnNMIlewL6OJOZINn8ssftH1tqvpoq8DdMbxTeBdQ
5vukF0Umt1yV9N+2MX5RnZsfRumu9Wie3IQ0n3aYBpiY5RMHWbySLl7DpCr0Vk7Ge5boR01Dv8n6
+ClOYPYit9yYy+clEGeFbEE6cywPfdO/9JLYQzy6xV5pYkmQXJ7IEMQ4UERH5tMe3UhNzM4O8LG9
rpkprGbcJvTJ9JSF+hMPBmmhZb3RE+sBNXMm5WW3jcIg2LtGRDKh80jSglwX0k4INiCoJgJNx2Ig
Jbs45KJAQjhyTCY/stqQBd+cnGiqkBkX406FLJR5T4qofhntPH3qZwYyiBevA8hUDDkZo3o/e+4C
Is8deDd9evBYnqByTqP9OJgzCx+bRjeINr0pffDtHbmmdTyvnDR+Z9BL/tIAjbENIP1ZnT1uKm68
VTlH3iYb+Pxmn0jnAkuJjVs2b8AKaHfEtVNM4FLI94BksJooU9mRDOQqYWpHNu1ss4G4jSCdv7QC
dGnu6bbjrbRhH/hN9Ke0cDuI7DOzzXuTCPidoo7BQPyJOySLlfRJgcSWbrZPM3PcXV7HxcVwkA6V
gP66MX8I8YMD2eqfUWWvEHboF55kW1GSwQ4q9VRDftzUUYUWShRcWz5VrtAP1MMeyhkvOtqPbg38
HmkeVh6UZOsAJ1jM2bwKqlKwEcZFPdkXZV6zZHkEJtZVwq7Yp07ab/r2QpLZjngPfJUqeS1wO62s
gV+Qn+Ij9sA4gbpt0mSTtU177VB5TVlT0AUayRZUJ1ri1ygQR9sqeBsqylmzHRFxp2bGMBZxfv+J
cK89YO2OEdImECa8sd6JdHruEGaz/mgJsWkdcytsh4StlnEWaWnoBYa3oM/sMwo6y8vbfTEv6tS8
fkfogtOyRksrBnRTizYnpnsFAHkd2fbuErbGa89IzVPVpWRhoceXUN+XMTbPhfekqz7poOUqIS5h
oyIGbAkZJPhI34q2OYfFkODqyqxtdW0ZYByRq9VFnT6YvrovdScfg/AfLVIVm1kfJIqCrOY9ExgA
T7Da3z1MRcwSkV8qJLaYhCmni9TO171Sh8guIcdggZ/DPwid5CUxPzo/6Y+9y4iDWPOB+CVWmE3x
aKfWn3FmmlQw/J7Y+HekxIapRicip5e+Gq5V70WM+YkGwsxzt3GQ7UnHufiNGMF5nci8gh3c2X/C
Rh+rjhyp2TdIVbUwYsyIs0PBPqikgPQSxNLRNFO2VjcIWWz9UEata787in5yt10XkmQeFBUhsitF
YsOljMECS0bF2dTcLc8bmXAFn+2Cv2O3YbYdqRO1UW+ihbfF7OtSDKXFpZ+wox7mvdV5er94Y+iS
dYPhvH2swK5uRuPed3jlSRKyWEcRk5MAEMZ59Vfh5kpqn13Nq2/Z8ASG8c1wLELbS+2smQpwls7m
tPWd1yhtedLh40diT1agiCf/OEfvjS46wspSnxn7eIf+HuxjX/8Wun6Lo8Lfx1mLK2eQuzgRh9zE
JTdT6bFHTC4N8PQVqW5c9Naot6RZAmfuSBcJDX1QceXyH2fgqx5EixrVcZlb09kk7XNM6x+v56it
SErkGI8Zi2B3rsEsQNuAhi8aIAVs1fBfLITO+Q/TCuL+upgMt0kXpA3aGIvi3N6hBegyZumeOxMG
khPjNJkBo5yq48TtLdZpSbppg/RlKkjr9IQ+AhNadDictHnVikMHammVW7T82Rn2jvMAXHzVF6Sd
sqIlV8piwA4lp8zVdUoNIKFmtUHjBOKufYauj4xGDC9y7q+o9XgElvrsexAv0MrZmy5/hWQstpWB
0IfpBZGSuYmWPYqabegH/sqzQuthCu+2h67P6Khgxva77yPiVrrs59//wGqdPFb9SJu7h9TGfjQQ
FVj4udxxNKMfdUOYMDoo1mFWfEYDUwGYN66JrcRfUnKdZTxXJlBZvBYOThPROGuBZzKnxm5kBiSo
ecihjDO/A8uMT+udCgP6F+V8HnnfXmKdbcn8HgnrDZUzc5usvgeNQ29YTcYONcFWR/NNV7D/XTxi
VCuITUX9AYuefJ3Y+eF+89aiTYa1JtcUUv2XNgpsaNbTnOYwH2JO7QjZAk5ugosnh9SHcfK3lAo+
80fKYkwfaLB9RMhV2l8MF1cYjmvqATO/WJJHHuoda42SoDXE33K0iCvry+9wmU+XnhszAnCCqwV0
k1KFQUqJWm3tkmKyjnOQlpLutitstKYzQuNUy4kJtPT3rCKRigNRYEpHg1Gi1Ux5xG+TbLxZeTRS
hAUR5uCJWOosxdI4gA0l7GeLGf81bWB5LMtw5YUfmFt2qsSVNaIj0h4IAzHm2ElGH6d4CAqPhdei
66g3/kyKwmj3d/KBH1NKGlbFh9SLf8WI3RE8IO8NgnTa5ce+pXjMq6sVMfoNB35nhNlgzkNsCoHL
pHvbuswMrAE4WJKxaTG75iExg6+WCRm3L3bjykUD1yX9Leg5QoqeP1xEXXloSL02O3Nv+ZBeGZsA
3Ed9HfSsp9KgHOmwk/vgQw93Z26IwXHy07+X3FZnj0X6XtYaw0zf7SLl7royhw7dsYFBpkhwAY9L
xwm+mzbrqYRYE1lG+JhMotgHABmZybOYHcQL9Iclaf4h4mnqR26/4x4tkHkBlB7G5ocw2R9TZg8I
tcJT5curtYSE1YR0CKck6tzEYQ/YLqeLnXBlMMbY4NXB+2a47UbW5r4psmObkAyVdwaaopYhpcan
WwOvJNTCB7VVnJvGLJGlie8CV/gh5/hZ+hR0M464UvvmZH4sVkOPdLFI5TtcdmSVdNndy2FMdFnJ
TL4a/+gG36Yo2GW41EVrRw3RjnzrW87iBs8jUJaSBi2XGQNIQOuei8LCH5GCQEPi8Wv8Ru+6cT0j
3qAFfSylR2IrhKebl0d7slmZkYwuC+wKNyX4uQuKZjKQBufuUNfTNpQrsj/Y5DD12qnf7TjTR9Xq
Vy1LVjxOu099Z3jMtbEttYJ9tjCrXb/cjp6Llka9mL5kWEbC7s5vBnELmbqtS2PUrFRBMeQwl0I/
5sqEf1tbGj9GypnjWfpAgCZXKNMnRMF73Ru/jFPGNfTiWMYJvs1aju1FRTq7FBoMlt+oeFsl7gS8
J+kvbA3uEWwhXEAkelhe8Lu1yRqmtxY8jC1DVJvaIC0VQSRxo5ONPWFcZxHL8d5rCF6KTVKPss5f
J5ZFklPYh8i18dX3LgjrDh8RD/YFkRX2dwyz8TqYvV+s3lBoSEin6QKf5iHY0OeAGYW1xgNtue4w
cRlwqjA3st7zIEbmJhEFIRuvFRqrAs9I/t0ymTOy/hksag61vUQ5rN2j1VWC/F6a/qxHt27NyVWT
N+yi0mJCjHdZbFUFcU64tTg1rt4FRlIdB9rrKLG8mzP19J0lYKDKuUceQknkTSqx30zClr8EsYQe
gEr+iIVg0mKLqZrJBKjqHTs7/6mJaF+F6SMmhvjQukSILIBAyWb+LOfQhK2u6VB0d/bK6g+YGgOj
LQ5U0uC+mX45m7j2yL0Nw/zcChelU1UhDVrqMgG2mb8O5xvUtYfZrD6dymV9EYzGZ90ZH9UAZGHy
WDBpX7ypOdsijVuzPxu+hYOPwBiHa0wVhRY932Ze3D8p/zsu3GyTh3V0UBYRwwliIGgRZXmfPxHW
bLmvcIgsi7NB2BZqMgv1CW5j+mVmv+7sXgLop0aa+M9uN+sXvxUDy3r0bpF2HG64wGF7xzlizlTM
wl+C1wPKGuIaysvYQP7r2+kczMPOssPmmJpmdDH1UzUKjcujPMgcsVtlQx1jqt88MM7qGPsKY1MG
Tnb0TA+jkLsmL2hC1al45vuQlJ3O26t4ATL6EMNso7KZ4M487kX0kPcUYgZ4I8t1Z8ZhzcFP6u6U
C7N6EIkdnPLJ2qq0yx6xdRXbmLVn4uSLnod9V1jGb4Unu+s8aqZK3C30PAGuA2A8zKHvHWOyfcmR
QTIoTQdTTrjeeY9pva1exrT701Rxeir6odkDwqcuaoofKABsvlgshWowHzzmvLAk2KTWhJtdGmki
DYC+z86EpoO5Xfdjh49KmMlf7ITQ4e82jvFEVk+ZW3qPokcQR8TlrkLnrKqJW6IJDnLG7ros9a10
ggcBFytwATnEmeO9oCchIZRMASbp/YxYQ1yrDBtO7bgfE7GG3MRF/7qMJKhylrV9QXtUuDC+jQDP
MdiPOGe+SoH5OFQq/UDb+4w0RR2TFiqG75sLjsElP1eSeFzWjP5tFAlJllVnMIcMrcHWjo+6tj7r
iHsCZuawFs4ir8T5TU6geBtBQh67Jo/xH4vkyOlL3FLAxBOgwUCTzMwqJbsWLX3/WnZusQ9NRCB5
6YqTac0pTD3WSMyKqJYVYdkSGo8X2jecGtneZs65KCLzfV3+9WMXJOUwkxs14wrMxJEsx+45L8TK
D8n6rMqqfUnd0V2FtjNtICxzHct03iSAyh8CC3FxxYx5Z5QemMlKVkdQmMGmEPWIZj/2oDmG/quy
Y4ggfrfI7Nil+rJV71CNdro2HyIbt5NrACwhtPloRjGTxwGhSTvEzWubtSyi4I8yp+FbaQ75lsVo
vFdV37wSIYGpHJNsDwp9lwA0f8VuNW5Ln4/237eCWCk61czd//sW5xzek/A1mtOYwGfhwGPdWTP/
mi5EnWWgXKwKbz1aFFsuQ9d7bCbXZqbp1m6bnue5JnnRs6bjbNIsZ37VIT9XsGnEkH9i49/PdZf+
ILDDuOZsA3zlH9GISc/T7bzzh6Vyo+rYyEnqZ261DDJfjpJ4xBBG7BRq0cRrPkXjH2JLnhzQO28+
kd0cZNgDfN6UjYFy/wmA8TU/RlB9nocuRPxisPlVRfwraafq2lEb0J2I+Jdsdn2e9hCRAVEsRKdw
aOrd0lqf2oFOyslRMSHTjC6GbqxNnSGOLDLZn6rlBZuWTy46UulpxnNliA4JYlH3e7+rS+anORuB
zJ2v/17KRCM4yS24JwFbCTT4f1MGhUQEPDeN3d3+vXQq6TeArzKWwBkISiMw1hORs0e0P1vEVYRF
x1ZEPQUfLZjb+xzonyq0SJYgucHKhHNmzCV8iCdKteioKkhVDnwNCHju0cuLXcR8n+SZ+JhAQGTG
L9OLKNU173L7VLv6oGU2nf69MLF6Dgd+GQtnEYr5MsP2R2Q8T0PIhiWVFOKXh07iScoM941HKjun
LCO1fHlKtgGJ50FBGWL2jQXCsXpQgOP2BW71PVjLl6Iyx0eMrdQ+DjYe1Pgs7mirse7Zet/VahE0
lO0pSXivqlkeZOlAO83TY++rK3ud4Y6R9bUx2UiMKSv/Ln5kmvioecyeelqLmMzM2amfZ5jqj9WY
PSR5Muy8gPlOGxjBaXQtltSqebJENL0C68RMSm0DLq284glB3kQk7zGYqRopEUvyibaCDMWbRI1A
0b6ynAGTvqybM6PP6rGR7rNp9CeXJAuyMtHCUsmBKhnFfMm4nijBAnXEt/Irpg1fJ4NTbTmR/Ke5
hi3bfGPgdlEHLy962GcTOsXOda8sCJMXuxkP9L4p+0VkfrYdRqfR4+jnEQy9zo7Pbaze0OENz9xk
JVKjJ6MzqwNmQ/MxyIJnLMMdh+lCBqWAhf1aUMcUL8KFOWRE2U+bYcNUGFNWHPNiY7TBF5cBo66i
JJ2kBRClh2dbkOaRWJl1kkzGHKm6a6MofOVgOTsjsPJL2mh0HU7Hdmfu91Fd2ZiJY3tN3KEBSi84
4Lj4IDUuPIxW+9T1jXOwhHkp83R4SkMtH1Q0XRXZeWsTbc7GzocB2/k8kSWRMP9zwWek6EFrYzra
hWM+y7Leu+DpCpjBp7wIX0TRijOohqOecJJ0iMv30FEuAhbbBmLFHyMIHieLD3JyYFMVOkRtNckt
qKj8bJCQutM4RPZIBHIB6M9W7YNXmJwbeLgNc4KgbIi7ZbJlHRui5PhLvpIsJEM7qiMemWG/DeCe
bZWW4JuN2nkYM3QVLZnw9QAOJTGjq8+630F9co7Jm94wZforfXpFzOp6XQ7te1dYn701GQcL7BgD
FgiaKX5jgrSiSr7M4IqPXlQtc/V0OJiggFdNiAsJuvue6QMeAQxprh48FDRIV4c5ZqWe8WuWlfvL
nrC7dqB8G07DU+Vary2abcY/zAPcgu1HWdGSl4kLWroENEgWGD3bmJ2jYqzXI47IJ5BUh6nO5WJO
RP5qGMwRk1FA/WID7reIGur5sQ3pjTEsmGTMh2D6MkoNplThWltyE0Y8X4M8esFAklOKGOr3sBmI
FVoHUh5rjKZ7z015WNtZS0yKce2VkLtBBR8F5LxtDbQswQn3QizSg5edykEZD7E7wLUZ6+wQdHTr
8LfY27cHdt3nsGV4nhOUIXmibMrWOnr/PnWiQBahHI75HrRW07w4sa5PaYndrlmE6lEMqzkuGYr5
bbHo1nOi3S2mGCFlIy4ynG7FYniOzN9ot59TI/KOdeAzhBwHVool9XcRMdXnbkk1Od+uf8wt31h3
FoJaeo9sG0fOSFQgM8+4eDTkyNZ6yi4KbOcWLkdtFCmb9NRdgVnfxPZsE8Rmpcub9FDn5TN3U85K
1p/x27in2EOOkdW08XZveFi/6Yy6bq7OHZAaGZr7keRx0oiwEgeqe6wr5IKUJB8i7HEolcrdguJ8
t5zA36U5wmQyuwKhL00EpMvRCuiReZxiWMMF8rG6H/uDHqr7ZFvuScLHt3XssTIM3lthwpGRmpJs
mfgURfYs4+Kp9+bT3GMDnTo8Bo25AddYHyHzROf8gIOm2UpAqgh6g9uCNLo1lu+xCfKAosoQS6kk
8CiMuEym7h3ahzI8HIruN6Yl3FnTl+hT62AP7aofZEBEAUAbUaG+tBRp0C3HFtbyN3IY4DiUipwn
R9NHATWrFAtWtzYO9WiRzpg7+8mcUfhUEjez73+mEzw730QkFd4ljS7qRnNLDtx5xg2V9BgdFpPj
PuqDj/98KlNwMGx/S7DHsNExa1xD34oymg8ibo6mIAIpyUFi2wGINNOgaBa/c/u99/+yHKPwMPGR
53S7mIELM8J5bw5P/dcUtsTM+1gKIZq9N002Xj0V/CQOqnhqDYSaBvBp2Uzll6VDeA1s/xF/XZ2C
5aSe/V+hCm6c22zPDWPeyI7buxbeFyFX+MbScTtU1Ym1OY8Ih5RS9qd+iVRIDZDOccusUAxIDs6H
TosTvRWmMzreTZuGB2zliyMKtGahnJ6WutfbBMSJlKbYKUzhAPSiG8Pnndf6THs7Qk2hiDwvtVg4
8gBOB6pgy4pPQ0XFS8LxiUQH7I2pCG9+bj3DzaUkNtJ7mUPX84vOvrAQNCiB6j9J3Btbt5YfoWPd
jYSoGh6xyDTS12AKd7N5GoKW51VdjicjTz/HmvWVFdl/NQlVm2E8pYt+2CIrbe9DytnV4KBFF7+6
UF94pBWfDhiYdYUIbEslvkYv9lumE260JPT3s4GJImryd6oa86dLLzE10X/CddtpfiwH6kjC02pf
sfrcqgy6EaAmczNjRVorVrBZYN6Y5jSbvLQJFbPjD9cjsafy9VMSJYuxjmiqCjb0StTOuG/RYg1d
XJ0TDeDCRugQJSWEmECzL6h70MYQ+ZFOVeUubY6lpteLTH1oZ0xgxsgtNA/pa6oXQ3z7QbW7b+YC
RX8NVZe+D3+fs5O2fnasskegqvBDqO6QOIwrOkt/tROqfHZMm6QTeCVBhIMQGR4yYY6vdoBnrPpV
+wlBPQh1TvIEOfKTpytF3jT/0VkBCoZ+nlF8fwsllzMKvn7mSvKTdUssGHzF+hS7EydHm75oE2Zf
RlRDRMJJX/9UmWbcqDCJuQbx8L0zvKMukg8BInhDf4OYLnhQoIKNmQAN+BYvhGnd56o/MqmFsdMy
jK1N468VbRvxk9vzQVMQj7hN17b0P5dYT0hbrCqiWrNzMkbulgXbZI43V7BqwzpJILtX/eKOWop3
ZlZAivNj2DqQ453G2wbFfi7jjLBVm4bRrBlpt+U6jOtXJ7YqInXx6zKmPmJOYPTokamatRbOzJ6S
KDHieVstQZlVTGQv/R1zHN4rx7BYKQTuVeUoesd6oHWc3hp8cUxnxj3UCZrl2T3mkGCGsk2goFrc
UiY3bUKK2OC+1Y6xTZuRG4rvVtAE/so2xn/ST5egr055iEohd66wA9qnwMVSkEogBkXb7YOmeTbj
38S7s55r3XvuFn9M7bwqJ32Ly2vfekzE80eRtdWm8Op9PJdHz0PAzDytDwn2AqJzHA2bmT04EAeC
bWBemLb+xpYGOQkE7p2ZJbtthGUbO0EDLTL3LT2FJTwMioO7Xyefsxt+s826mZ37MDIx5kblpJvl
eGui6EuEeE6xxzTum0qwy9bJq+HET/Db3uImg8T9e+7zH5G276po7uTgIE4FKRMxbCZUOb3DpwM8
5gzPVRsdMdyeLIRKPjYOJqnmpTaxjxjiZkmXUUqwyYcS3KikuWcTT8LAlfKAIoEoHQKGDrXCgjN8
23P07DSISIy+aNdSYtSx4z9jCjLHFDyGs4E4CBM+Eq5cxjNkF69UehYtmpTYxFnnGsQ6mixBLQIB
V14pmpsaUA2pmGWlL7OLlSBgjWtTrZkjn1gbIonw0uMib+X0q1ba4q8sWyaIA20024KPSZYfVSvd
bVjcgQU++yr7Y4DcTfz5HeUJi9Vyb0zEgWb4qjfA9GQblntzCNb81mecvDazEmK852IOSE7J7pFs
v0w0QK4CFjgQgxC7H6WZYzBTCyhLxR+ChyFARUTbzjUYFEq+adXgjQjg19u1QFDCUZFvKpJCd2RU
cBiwH/cb/eAukjTYbhSzsthSp65rM2d+mxjnOQsvTkgerZ6C7Vye6g7pMVYptE8Fnz1dm7+oJptM
vDXedOlH96EweN7L8M+A7Ic078dRYglDgo2p2ePEYq9xIwv35g7zkQL6YYkZzANUkNCR3iW2Ca2N
ZwiKn8aUvhF/CWA34qEx+3iQB4wKeADjn34SO7GYCFNYCKGrT5mTvvrSvJJp126naAJswcwfcc0x
D7jpufHvRe7nm8JNd2FAQ0GzxOdeUzKjsOQkx32TNeFnWyDhDWsJVtCdmZ+kCpgHz/FaIKzICQ+Q
grKcWKqeHZT8igsya9OewZZRAelipH91HIQFyPd9UEfqKe+CF85aa/UaRaz+PYnGX10Mr9lYPVvd
OhHvXLNs3SokMPC9e9cDyR5jiKZYOVVQLnaOkREbiQmuJ47P0Ygoy5jnEkcTaUmYj5VGYpZIbLeS
WWI/oPUaYvGWdrCAXGdTTkSUA1pg2nsrZOxsnIxlae5Eb8NofnXpzPK5bvI1VtObay7vNFJ7DzEG
u8SJogdQ7hIcPMKCViV/UoKA+CHAirGOts4s4RD6dc2/hlmLIJOdwp16nUwVjnGkeGzWNi6yBEj3
PWmqtoGXFFDZTYGNmVLIhYC8M2iojbUl1Zpn0BiSMorolirej4mRR3KOrHD58t9LM9RgapaX///s
v69CR66KTkWsFZdsd5ce4OS2L4ZEYG1EQOIcXNwntwLP5y8vw2AM27ws/pJyFJ39MEmXMgxH8gxJ
ijQpFhNmEie7cbRpMS1Bv5KBZ9OoNFatjyDCzZtpXVZyOpfsYp1hcrYg2z50Q2quTPGaxh05GNGw
jHRdmn/CJppdLoW1zaj515PtyQce34z7Dfnao+r9DWvK3fR2XOyLrr8WPlzawfegnixfoUu195NK
tiW+gWubArYlBC//HivW/W726pOM/Vu2VEZ4xB9xjoGRLtJjJMvggz2sc64xHlTJ/GnWI31DlMe7
UPq87WlR3LBCETnvtmL379vUtz/bqaxh18EQQ2vxopvwomc1viO0qXF12aa1YlFnENbmn7iCGe8w
WaD/KcQBjApDMImZgyLhvbfM8Nfcx79CmTHozNl4ePyfZeRzxVozc1WvORkeWTGF6s4ZbIuHEfkm
kAZzG9aNveR7obLJnfq60MhWmZGAyVW8NbJtbiZpOrtIIr8u4vHcOykac47CQiXWQ2kQ7Cbnk4X4
bIOTD5L51PFVDFFissQh8Xz27ro4TH58IFbkx15wxfjZMBREJK0i6F07eJVJswimPfLCLek+T7Jo
nb3RjrvQblhLJDNxLk4SvhDUl8LxJZhryrZLrR3PvouUlHpSTXW/YVe0JqbwG2HacJDWL0Z7811j
p3zWdXoaOFzAq2hv57a12ikQf3Djd66feitBkb7JTa9Go3nzKIMZjfEOdZh5VjFj2xPHsDq6iYs3
QZGFVFI0EVOFc39JyVVdjR28QRtXQW95cMzxYNS+uRlmQGCF+qxmFy3ZbH33kC83RURJ4Dh+BWiM
F0aavBRwAwbNcipVtCb/fuZlFip8ktOYfqSdvdOl9rdNZjNXDa4675OVLmZSsy3mT4EC9j/CUNuA
oH0bIkvtyy4yiQtB+MK8e6ObajcRNITyJoSsgbuDjuXbjyoLI4rvfSCJ30+1VfzuedxY0naucUn6
WphfQQmsHC9abMfhyddBcCoDJqbIXxjnhMAivlNWSBtUeG+51/6RE21xQq+2qyy8RIqFrqB+eTb9
rjyNhJNk0fBlTNPNUu2l7VWxjWANX4rRBs1UDyAYlM/O0lDUZoMBGyKzjpA+LoRhQLqqfcLk+q48
//u27Y6Y2ij2S/dpks6iM+OKNxcs4DS8dTQ6+7Idw2uGe+G/F7dVn2hgjC22wFU8edWTC8kSdrBl
bxxGIgDb4Jjs6nzMb4oJMiX0vC1l1e+aPHsqEpIrVvQvLGpFMG1Vy/0uSAJZsc2Z4MPq/NyRauLL
gmqvL05m0xgp9Qjf/3vJRpFv04Wjb3KHxA7TeJngpsOLVZ765eXfV/9/+fczsIKYmfsQYacoyUAb
hwRqlIGyQ8NBPEGr8094yUFkJ2TY5zKCN9lEnj5FVoLWyVv0pDa6VQOV8zEh8GEKJN7WavlA/724
WR+e4LUfJ9c29gmWqGPHpa4aRnyrgKXBJbW0QP7MloLyh9lzp1lMpCfQpQ4uMWwfyTjy2EBsgQfZ
qU+tOWA0UGV9wlGI6QZ1cUBA3XmGZ0ymde8UiDesKxRvOEqT1a9znI/rCFMAimL2bE1bCDjJBuoE
jVJ9YqV0hs6o/3uBTW2hXqcb7iP7B3t+u00db5HazgzGx3Q+mfB89kSBXxx7TJETGr+nEd/f7CDP
GYy1Jp0U29nHwCHAkBTVKWsy9gmI9F3R8qO6OE+z+ZMFxLOiTMvAvJNFmVDZyAVInE38S9DxwnNm
YIKs7mGKIqDN7l1oY9jp9qcCIvbYOOZ7j37XSDqAQNFutn6ZiQfiauZ9rREKraWvn+M5R1lDjmIq
22OWmjuJgolRwbotrVPSIZyXFAiOPDUaAVoxYmaodwRHMuMP/k4DJc+sytdBQq6omYOylAQ7G8Ju
L85a89HkZcAI4DD0HaKpOmTvSXUfkCyUshCOE/Df1ODPY2XfEM7sJ1Rf3lgwPrfIAbfHoxicx0Dl
X1YYfciGxJ0pRB1RHryE960NyGIzXAkIddxbktkiFfArCB30cwxEMrYWIb4VNUWMgs95ALG0UuFf
IrYuvt+eUszNnddBx1vQi7N6ZQuH2XiYt7YQCE37kyOn2/gPhlE9psTJrqIueY2T8ccswa/V+E7d
yjHwmIWHWvjfInUQp4bfhYndRjQDbBoVHFSPPNW+oYLeK2RBnoud0K4eySic62w3WtWP59U7OMTh
IWp5C5PqKhE4RD2FYFd5LC6I4BgncdfhbnCj/gAv4GMQEJOs+JXrhBB6MkhSz3mBs8KppK1b4ZGK
yjm2D8LiC0cr+wUY6o40XysUpqADKkRpVHAwFdTKRqkVeckpq6InP695wo3hTvyxBW+ds7zNy3sV
Jy0B1+xbXP7NytO/huFqBM5TQE+64vA/1HmcwS7YkyzEBW3yMQA2pG2wPhpgb7HbJjvDC/5WY/oU
1+FdSe/Aw4BzTHNJDgNdubLKD5AE73qSH1b6QZ17RunDaN3BFp5gEtsMUYW0GPiqk0mGJJm4YUDB
fUEuUJT3n2bMxaF7iUsi+WF/8ebSpk4DVzvY8RenMRRWRXoBGaNvBlyhO5dFrqIlb+/UNVe0/yed
Gc+JYaqdmxhMTCt9Riexl4XJ1ebwqfIB4ZKEl8d9hD+kah8TlENDZlwcLv2VaToPaZWY7OUpMifT
nmlL8V0zeaKDIG+PnqFsCUrJH90yfDYCwREmOgaXodiHskLwnBNCR+3iKWYacSQACPEG5aQHdy0X
oCMBFoRYOpln8mlgBF6mT//j6ryW42bSJPpEFQEUUADqtn03TdOI9gYhihK8dwU8/R5wYmcj9mIY
pEbiLzUbZb7MPBneTxZoS22T3LGZtzox1uSG+mgicwDNwo0Y+O+jXay0WiK3FiCv5/lXVib99gWf
A0xWfTsKaH0G4A0L/Kcjh3fRNUf6uRne9Hpjg7sZ5+AJ18Cu8hSBbhF/+bU4doKeRWkfQF2c5o5Y
TCMrSXiVvyyFowfZ1ntHEkos6Afw3fhBZ80pIBBAfgQmcEDHIrliOtD9J/3QAJPc0rHDsGZ59Irl
X9SIM2Q5XIfY65QMwKWBxs/Gp95zYxpgrFsLLpXTSYqbw9t2CX4n4B1m+UcUZK+s5otVbcDMH741
Kd4mM5HEr9ebPj6Ni6oQoEOEO0oHN0JhPaZzlwVgRIJOlz9+BYjJOQf4XzdRaH/QghXI2xLsOFsY
CNGVtJchyxd+8Ncr6vcxfJ8jfi9yebyj4nTt3KBVsrP5t8oXIHlABQX+y5QNWDs4xK1W0n4zn5aR
1ETcMoER6S4YiD5H40PHwZwzNA+pcBkRe/XqKjTx3sHNPEr+tPEZHIX+MxhZrkNXWoz/yAjzoHGa
9FRkHv8I495U0MicyZouoWs+g4p3i+G0T6FdcPDmAQyQi226H6/FCuRhwcLt+W9hfo6DIqYNkh3Q
ZSVm3tgfVFHfmsr7VxDQ4wURm1kxvnbL8jMga3SsWPz0HPzJWluDkUF27J8CSvIIl4GUy4jGMbEk
n+zH/EdpKJmQS0g8h8V2STrKZpvY23eZ92d951HpcIyZtYEaGj8HYsz4umy2HhZsL7Mfpqy5JgGK
aYmhWs6EktEzenetriRCvSmPDD++xBA9lPlqgwhmvM/8kLpKYIqkTQFI55dX8IK6eGdnBYW4XcbP
UT0DvHwXDkfOlIVvC0OPE/f6HR13fMB7zTS+jU7BQFon7e1+G9geV6yQW445pCdHBDDBVnsxV4Jr
DrxBN9PKP/F2oaB+0zGAsodAH/uh7zlqszzGyvldQHZhg7aCPFvz9g1qwPIsiLUC9CxZZeCJOTBf
UjcD+ODhWM6v5Z0yGo1FMhRr9G3C5TClgH52ONHJpbk4Q3PswoqCG/eCOLYbehJ4XqHIfgJu3nf2
Q41cs20XSQzarm6YaKxop6nbMWupx8cm+BS81ZseL37wayZrJBTMWCoXV6hcdQnRgzfjTDbCG0mD
ZU9+Ez05hCaSdIDezWw316/+0uDzCnDSqP4qdc8eDxiQk9LjCESk1COkFe810fSYhtNz61n7Pprf
MPQ7+zAm+4I9tx4o6GugyDFXpU2sYvRXFlSiRs5XGsTfynaZi9F8n4LYFqvnjhPkraYVlSw7IpI4
Rpn7DETXC1nhtA9+JfUh/C3PAyNaQcgij7/qFGyAk6HsKXlsUK4KryKRUp1L4d62ZQFECnDxZijM
besVJx3xjprpfF1ZEDPskeNg3f8sKwtkXeX4lzT5qwMGNuVkv7bxSG+k/B3k3SFv4PpkkX41i/UI
FSvNPrG3M3MT+pSa9DvFD5AbrEZqEjQDhn9zynWn7zrkoNd4XsdEh/j7Iv9GM/Snkjh8SymDn58h
xpQQxrmUASYT0wWDQYuQZySh0ZlHR9tAArKqvDSZfOieZ+xSk+LS35hvwP0cb5vyZek0yBoFwEtq
6Bzn9TxcR2i4/eScOl2/JJP6kqJpzo0TEQNZYG1ORfBYeozBFLxsmdofZQtOYHJHklHjCuNX3rmO
vL9xnM+Ez3E6+66yGLRZBk28OU4Wma7AZnuGBJbCTGG+g+Fy56UB7HWKVi+zbf9dXFsftT0+esZ4
h9qNUc1kSNfdzM/Jc0CD1f1lGaCf4BT4Ell2Q/2GfymSgApG4CP0Q2M2d2CPux22Bh3Yd6MjzpGb
ijPdZw9JyC3Ks6J6z5/fyDXAq6+5giLSxV3HEJSjgLbhFg/eePa5kWZjeuxLkxzrYEkPHPBXZOcV
Y4K+THFYHsbRfBH6hRKuGtB1Wr0MfhtvexVLaJzTzuYg3Avmj6mPKA/6Nd7X3EigohdYykxckyMB
QXeQkSn2URzuECnGlyW0PlroV7uhJUtfpGKbzMjReCLJK3GvwTAKRlIlk3/b5yUzAmUxbsgSeYPx
udxxmE+2XVvcUraXUGzKfb0BzyNq4iujN1ZbDoy7QLlvjRXWzPQEBlm2qyB7piA0Az0QcU6M8zu/
BphgIs4xFQCgqBy/pxFXhO2B6U1BXXEkQ7UZgUcbHlM2sjjAbJLHGGHhatpLvy1wKoNof3LH7Lmw
8KF2S3BIasCnTdG/OvVP0j/9zYuP9bXGJFAW7UOuqQhfoErR/Lot54oK1lMS2Fly6wUMHUx57HN1
m8atf6wXTAvrvTloxn/kcjMuZ/TeOd0z1Ns1PqD/MuaLd7IsGXyMbn2xfRSbnw/Lfz/7+fL//ZYm
j2CEtmzLSRWQz+BfXJ0HdP+0Y0cfagTpTC4AHPHQ9flTK4CE+xwYsOWD2nX3Y8yLqCT6w2AZc47x
U6UBl80W4ld2TMqWgynTlz6T9pHItHgApp2eVwzU7H8gnWlGWP2NytxDFzMUT+rqIRTWPkZspMqJ
hUpq7y7ITYmY3487M9AM4g/HyYmpv05KTIfD9FgFjiQG6wJBpFHQZ1/nrUKUhd4QME5DQjqrJkZf
cexI1CthiZfIyLu0ce9cOT5zrodBbtNdhMuuLG3ODBHEjB4AhcB4vlNWdR1E89zxjmqhk7ut5kZN
KtDrwjvJaHQbCpzDhPutbVwiH5GOahznZJFDJl2afSf+w8DWeqh6H6izo55B9P4haPsrr4EBLHL6
W1tjBHJN/wkr0DH9WSYS8rh5isbUPuuoQ0RfP7RDyAyoCj8WcyD+x8UUGNcWa/s1kNGZaOEFUvK9
SACD1D01CRhBmopFeCSoQHwvhXcS39l2CaJTpxc81fdj3P/Lp8k9ilXC1tdoxn5pWMj21YJRRYvp
JgrmywCrB4PSEwYqpMWgZ6EHVk3eh3ikBDaELJn0tDRGyS9rUE+cMzCjmPQ9p/wT5s/DvCJwOzQl
ijEymu2HW1wR18nqhodwIdAcVuZDZygDejFHPOo3YWahPVWAG5zmJAN5rjqYaQtD9VY1Z3stDVmx
v65Vfg+td2uSGSWtu2Z9+mqG5SQb9VCF9wHJPWAE1TOgg1cvskeen3/ZkCKRORjIu8JCvm7ROD6h
aeCJWMZ6F6UcYcZVs4OHa3OYDdP6Czj1gUgDY48CWrNULTSpqtnEOtkFGsWtNPIZ/Z4kWsSAjgre
8k4qH6cbaS217qcTi+/GClNxYfhd7Wr9FcTEXEo9AKEJR36lB8MWVkRt2sR6ClP3dz2HJQWvxjkD
uwCRmRBrC9Ojl+kVmYxDKbR0exHKZqzz86lKcuCx7QAVLNT+MbfVeVhHqb1oysvPUPXns59f06cp
CjSsFnIalfTNjarVnQzq5OiBj+V5XYdNsWvulfC+J4RSapiZQQ3/HUQZ0YC2nFsGzP/76xFtJcdw
mo60EubTjerm5mKn7mVos/Lo23CLoP12jfdOmgvejNzJwH7hYI11F1MTVm0Qgq0CbgO2ZZem5ZOq
53cnt39JiiNYb5HkqFnNCEFsfr63zAT3v5L6Foh27JhJ3O6NArpdVYWivTipPwLK1mlEqBU/oZ5y
uijABd6AHuVSCXR78uii0Sgraz8zZ1BzqGJDAJ8009ph3kH7GMwegz17qEsL69IyIS75flubxbHD
Tj9X4kzFc3wycebt0JRu6UGarHR5cHT/Yrded1676DfelNKpJBpg9TxhJwNqz2TuCqsmvUk2lNtX
RG88rr/V0kYwn6uJH4pjnPgoTyMX9RT3AnMRQGxxdLtgrUtEABcXBGhjnPqgGsPqZCpzYm5yF4ZR
gMhPK/iKQ8fCYu+p6a4vZd/3dILoJDn2AXoth9fLzwe+Yf2fz9z192mCblto90D01i9/Pvzf7/v5
0uqMxw+/OtY4oy6c7KNNI0ICvAtFJo3/HBcuaev/jmkb2oUv3frh59d+vvz5DPcnqNDZnH++ctgA
/vPbnJ857wBWKykkFql0zeasHxqCZJdq/fDzZUlom2o/YEaVN/nw3AywsZ5sU9XF5MFa6F7jwsBi
tqf/fBN33R71+p2swKkO0aCfp6hG6Zq6wr6gW1v/+eBH9ksCD3odU6znhI1depApqC+HX0LOnvCR
Bb1pfhNT9ydfRHUIAy63y5wcZsMdX9Kx1cIsXCKKp6blebHhMyG8MOMh7u4BNnehzlCYCMSQweev
2DhHaoHwHO4STw6XhjOTzaJL/djyVqfVI/lly2kOsQn8fbwUSE//gFnzi3Hwrinqizz/rumSB16b
VyviqtyafZI3d0tG/ZCY+QO+Km6TzFoOnvvXncnaqXH5k1V2sLOX6CFnBuoOOjkOho7JoJbHfspX
NN3l59/h9/V5rPoTuvWfvjYPTgilz5XqkobzQQjClZH6Th3e4o6z0BZG8nrnkKZn/jizedvjto/f
TU+NA1OO3xgemer5HLMaMkMck5B7c0xhvuKtTffnoaYQ5TEMeN6aez0LDe6A7oXBeXRAwbE7OH0P
5iALfrdFx14EeGOq2sdZMicluLDw7m0pomh+l233yCC/26X8MDfxMh6hClzCFlu9HcTvzitpxzPD
gykDk2wlfruP/H8DKKB74MLBXixSbpZYPRs4rge05Vf6U7KLaEnWJDr/w+6N7/sRVOTvwFhvzQCC
cZDms4qLgHjYcN+auiPuLePHuEiP5Hf+wNYH4No2xNZbavAC5zv2IGRQUTQcm+BRLO/Sb6GRLcu4
dar8plXPHOmATCsuvK5V+Ec38Bn6Zs65tLiLUywdn7CiHQp4YkfgMvmexpstegStJpnLBXJJ2ts6
+keAaGd7kjeGM32Wax1j0b5UmlQD4VtKMVPnVATLR9qKmz4iF19WHDSnDqNT4g0EBTgg/gjZUQi5
MUbWxDu5drNktGUmK97exVkm9Sqf9zeYTaj7XuKznpdb1OkBiRIop04l8SgalTU22o7UFIwbjklu
MnJXqqm/8jmD5hj3R00NBEo21T/uex8zb+ol/qTWJytni9A59Hd1H5AyNBAm5u6tEYJLW0HeoWa0
ONNZiStqPW3DFZqIIm5gDTDotbHfZ5Vb7LRbHctu+Haadj6zOaM4QDPTCo3XgcZmxhSX1aTLQwY/
uJ4O5OKQnXT+5Pqac4qQXz3DcbuO7z11WtYy9ioqPuLRso7am3+ZRuSUylFinhenkbrrIzB1Z1OD
R+FMNs97zcAuspoDmj0PGcS8XeGXwFWrkF5sWPEEOUk3xXWznyLger1/Yj1mFJOkyckZeZgJ8Nan
Jg3Q/kvKttyAMXGQcUNRj8LlAZR2c1eOqdqNMbmDgMvZBkdpAriEDgg3OUijiLpEfCOve3GYZ6A8
MCu1OcYeeic55KkX3Swpda1DxSYIRIksTE54NB/+NvqUZ6uCx7+XAIR1saolujpFBsHZf6gbbm0m
wZQd9fJP4rR/Rjr4gASgIiXZwZKUREKX7olxQn16tNyJdyyE5C3W5XNAwwQUrnhv1WdPLgwSKZSj
orbJNbeenplDLGK6S6dwOIVJ5bAFJ+dqBQVTLSLJ7qAVUqmARFQ4Nq4ptS7KnmTGdoXvTh5W/Zu4
DlyWCKQJJLVr7FLhNAfmzg3IUpnA6P14T0ceUxjV7f1ueEsD+1PWHW+KmWFEy9S3nNS/ACdOovXb
iCC8nTLmUJN2nvz8OzCUUnEjGrnIkrIz7aNKNMYkhkOOD15nKFeu6MR9I16ixzC/w4PRbhhZ0dEX
kruKb/oOkLMZcHezClNC1lkwoi0HLN/kw8t86/B/0PjjHTg7PzK2PUy2fC51SU7biV4rO0LQtucM
TW4buzbBSVq1NrZTsyJJNe8NtlrVvaUeFR6+eE+0yPdimr9VTvX3vKy37qOXzOlBrseLEkCCDZdW
TDoiBWI+bDzROBoAnDlb4fsPYZ3/dlKwrTRAP8MdPQ529TU6/lvTetQGVUy7LEKTwy/X9bFUde6r
Lup/kwNHyOhuZ9wOqBxT3g11onBu8gs2fM5asn0arewK7O9J4XvAXqkthN7CR6+qfpdUm7hGMZ0F
Z4NCIei1mbaqoNEG8Bmmyc5PD+nY7AqV/Ytn9WKPJRmXEX+JqBc6MGwFmmA6tjhqcVkElDENt47l
PwPizG/cVD6OfX31Otc7TXZf7X1ZPZTN+I7NhR4iFBTy4AjDtb1DIGUDB79z5ER/1aUtDmVAOr+d
YIYWtGgHmBiURKYnNJMdOOsefRTHwHFe1EC9KY/bLGI0lNi/WAPcqy7tuft80tBwYXwe7pWNOIRX
AvepotawXli06p7nzpg1+wZDcrRp7FPC7nf555TMFn5KKJfpNNWbYeUyLhJApyinh3heMcLDeAHM
SY2PQpmpjM+b5MIbro65uHbauZsjlvzFs9E2owYJv8BflF4MzcMhQ2Gys/54m+fjZ+kcikNRl/2+
VlyfPSiJnbsM56K3GTqXOwkkZ/0+9M3XPYArGJJbjLZZMNVH8LjJdplgXxXImsekYr7C7dZidgR6
MXLFH55yccrs+6EKX6VlJzuHfAYPNb5Iiwao3Iw45vZuT4tYketq3+ACArh2zDzQvnPxWc7s6iJI
nidHnlraXtkm/NNUGJinhnhY5ANzdH281pQ9wdqtrQeRhKegI1TQZ7nZy2GYuT2ihCEQvKcx5Ek3
SzHWYQK/qaizwNrGtLLuvkeO8jctjV5WwnU1yMFDhaX1K3In7lNoHOgNVb9bxvymlysuwk/vTdJF
u6JG7VKietE0eJ7LqYPgWqnXha2Rubqg9Ab+INzta9hBwWWuj7NkqUgiuwVJZVnu3Mx6AhZrnt0M
IlK89K8lbqCDQszu+Y6h4Bic1s3OwfcOaYpSTqJ2xzBtvlunPwTKnjd2AM8Gzi0qoHlsKoLxHe3W
zGr0xenQMZwsS5F9ORX7s3RQDgAsEBmgrwKYyxA2f9up/AhV9mfOxoixXvVrDHV0O+UfVgD2o8J5
xcBMx1vuFONxCFdnIFTGocqOFmLfgYEi+W8T5Lveos5WMNDauHNAN5IKzrVdbAeBsEcsJiYi0VYP
Kmbe1Ohvo9sFAwCbJLU+O1q2OZXDfV4QJwFj+bu5in8tVqJvsq6/neD5HcCcylOBz3qZXB6oCOtc
mPu3PlPPYlLvHqasAxb0LbfX8QxgvMAhB7+LGA0iTWMugx+3VxrLJ84IzWycWxhJDAV9iYYVwLH1
g4gLGbkjwgLfhFeXfbt2c5chE2ObAVtvK4ziFuV4KbbwoPrHWfuaR+VjMLGhlfgICMPy6i48N/vW
kaAYBnZgKbka+V9+V9VHf2gJ8nThc8jHzfCWF2zmeIUjWnRsc4FwF1E4c2t08QFLIzrOnbllgvAc
uPO1L6iJBz9reFyC+9mqFcNl66nvXX3oOBddmPqwjuUAE1pA+0HF1D6V5c3kek+hGylKCOjNrmaH
V9qPbuaOv7SuFQlCYBlA6iARQaZdaNIiiyFY8lwP3P26gBboLZMF8lJLjO/ZzP01quil/wU3Izo5
NJmjc5XYJPKapRMsUGNKYspJxEvKjg0Kaz7lXvANHyK9EQ5zTk/i1chxnyAZqa3ENojlylqPkJy+
Ow82/bhAZVOdc6h996Vm9OXUs9hKH01EDupLU35IF3Z7Fp21LU2O4sbgbzNteS6gzGh5l+NhOHAA
aKshvavbOiGPAyPDRbw9eMqgfpNNT6kM/kWp2bZ0v6V2ine3orDGy/hr1FlwFuQyx+LDEy5wCNxg
g9UCcBcPXRF8pEWvn6UtiZOn7cPot+OlCNrqOgXIOgzMqeDKv3yqOzfLWgNVoA8w8oJsKnRWHJOZ
NaJKi+Y0YECkGlvkz54w22kGrwkkh89KsI9+nnxMczQ8gNOmI+CEUQTiTUw4LCYkU4zSv/RmHRD0
FiANAT3ZmjvYLskKG30KCFyt6MGcVzh7ywW7gqYL+yjVjY+xGQacY53q2ynTxBq6CQUAc+omcWmG
pPK1PMyj52Ltmh5haFrUI8TEWf1gPlVwDJtcQjkyZN8itao0EAJ2a1zJqzOC6G5VQJoa6IfGQ0iH
Nad9ATVcp8hTLsFS35tm7iMc0VWg8WTRruKK8bYbuGVaHTx0WqqzTUGIG8vpE7+HU4HrvdG3QzUj
Sb+qNUhBIVvnesEOwVBt6nxlEbhwmuFSbiuCrLuu/8s1vgZlnW6LpVP0WhcEq4HGK94mx7wgyOiD
uu5jLcCrY03op/5QhR1tCdWw1bywEI2opQzju9pLL9TnEnZOXLohJjKVY3ZpGw3QE8Ypfz2MFl1O
44A3jppVJR9PaMx4IbL8ZFqkTMUduJxpPbNJAGziTIiTDypTB8V9NNonDlzWURSghhqruIykwIKF
nno32XL7WM7KiW+EgKLGHQAOcxieQBDe0or9CPf4q/aalH4kaHd9U9+gJM3SU+cOabKow0dc6snB
tnCaDJqfWthhjDZ5eyoZDR/CRLAc6vyl66xhayceg8dsYsusVnKOQ8KJOCBJz5M1BkwLFfw4O6IT
ABQh578WF7B+NARpdskwftm6hI7ruQ4BnWzJjrqtX6um14fWH9VGIkxpnJS+vBZuwrg0aTV8+OiP
bqf3Dhl3hDvL6SV8HWbCA5Fn/Rot0A6DMSsI08xHG2aHSBniyXXpppvzdU6fKIdCSGX4wEAA753u
r8z0yRn0Nh61pXw0DFFuBvtXtMQVjSMTA3n7BXRKu0tWmrewbUaYFKnDgQteI5c8ab+YKwf3bFuP
8OsmaMSlNZ874Z6SunmNQ/PtEVDIYwHwm3D77DLenAzgoiz7PU42nXIW3cWO1dDKFkJbzolVJPgY
KCQjzJ42/tnvFNbcHHFF4P2L3MelQMuu0KU07BEEHZYBQB2fxvkbBqAzkuhXmtTvuueVKDPrKpe1
u5OfImeY+lkFBcomTv6NEdFfir6u096e5XymAEgf8Cq/tKWdnRgPx1A3gkOF8WEP+WMfFrjiLCC/
hwpmP2GCM0yH5UA09rOxs0ck5J2f+GobGJ4wu1CEKargoR2pv6Ji47ae0USNP8PIZCHg/za7OhHk
BHFr7Wl6wbnKfQhiIEuCvyJ58BRJBz09/ze3NDg6/npvHzE0jtGhKjD7T5oStKbk5M0/gu2i3DPD
cLZUjr2KiRmeSAuQWAhIZvSGi4u0Re8UlHC17kxJkZBUSx8IrdI6aMKnoknPpik492Ijbnlesn4C
4W8XekUlhxhS3SNn3TpG1l2iHWTB9oid96sEf7ivxK1fucTJotmm0ANDZaHvnZQubXdWya5F7mBF
cKhIVWITyyLa4/Kn1ClikZiz6TAzIJuUlZIUQ/Mu2nY6LTFnPu4fy8CD6kEox158g3vvblBxttMl
GrSDUbqVNHZSrnpnqrsmEcMuKtk3PA8UQNetYv98P4j8G0YdoADs6q54rOX4SRO6OIzsp9QlNT9O
nC6hE2CkOq2LimYX17eryTBiDZ0CCGxe5r1lXvSle4xTYeP/xpcIJ9xFgstiW2867q/c2lH3uI8l
2UKpMovDwnlaTP0tXrXVbU3UPF3frD73p1pTcGCjH48AUapVV51VFx3KUd/RZtufhMlI7C4feO+g
/4D0Yy4QEYAcokMXmuImirM7bJGUnDnNsB9r/c5BxTuZMKHDUr6HKM4pR8JD41LGZAx7JwVPM85l
Y0GBHhTvwLmkxk0wmks465iSLdflBkT6+w8xbmKtAsOYZgHirhriDmf/c82fpcyjA+Ey0Ach/EBu
JJAHC9hC6zQ/K+WDq1u8LozTjyBkdsRbEKKQXjbd1EebNo+eVGHSa8qtMFYzHH6zvBfrfMwd6U8o
8aivdBeec5rgT33t3TfzdAdnwN4KjAxJ4KOdOyu+IMRnDscM/VvsCbVyBVSITA45S2qO4HvlkA0s
atNb0u5krDJijsV8jAmrzsV+GSiN6dYip0rOMWXlNWUxjDaBHgWQ2u4MjvtNMQxQqgCc7zoos7W3
MlSaX8UCbEX2+b9WtW8k28+px7SkTWOxhS29z42xMELOb5PD+hW4zhly0FcMtFMnmN+It+ZqgvZJ
IWPKWO6ed93LMHjfHdGoHYPI/aQApOd2wVgnkPa2ntj5uOhHFt7sVMEPdCLDjToPEqwNcJ64777g
/4NfqVaJx9c7VxT5uXA+gQ8/VBx2DlEd/n7XngImU8bNrSGRVq0A8DpNLjkWJBwUj7IJXpLMvMcj
ZkdSd2rT1hMeBsVcMVXqyXYmRk9ilc6ZBTQV19qMgchWFD6Gp0lFx0lhcZRpo450xPziweNoS9FC
HWIwSZPi6jg33lqXoMQgjyZaWEKznZNTG2yQ4WDhBjgdhu5YLfkjQ1PiP1gbfhzq+Pk4fCgQFbkt
OI1LGd2Y2ahtNFFFILvp1irUcGYiFZpmPMwxB01fbkcI13tGi3dxxnVjQjD0EwZFLYPcU1z0WEWF
88HJd7nJ688uX4+bSznu3ewxqphEpeaRhraAt5vCq2H9Joj8TQj5rUiYtnBfx7E0J28DcMFT5I8n
6haibRgs3oWB46Z32pNl7PyeXreDHRiuX279EEVcwyfCsDtosN6+kEW9S8bZ39nKv+F/3SmUgzkt
DUlLHdORNZZP8wrMd2MhQHHiMcFwdIwIumxihyW+i8avvOR82FPhVUTEHB3XU6tr4BK4OPfgtyIg
W7ukFfVhVOZbQt9qYkZwtOLNwDw42y8dbloq5NLzSC0QiYtd65IAz4NJ87wyBdQ4ph3iyyOa0Xb6
Vwhu3QN4YYfngxuX3nVTwdtSIJ11lw6KCO9jCgECq37NUS3ZkEZvvzIwWHJWY2OewCj8UpivfwUZ
CAvlvnRlV5wcS/3LLNLxioy/sQki0oN3po7ciSJGPnH4SusoGhKJczxm53Ro5TYV4KXswJ7PzB/p
UjJnz+WeG0Iu2fszhPcO8LIItHfKLY1YzaAytfATeR3eN5Hj0avQiQgthQdCAS+xb33owv9jrOCu
bZwHe5l+e3kGUp9YHJdC+68tOdTBMEDhdYn8NPfGB1pa9xDURE3io+YJHVMwhQ25QCDIl46t6uCB
mdhY7ARlljNfy5LwCKToPbbcp6iDCWeZ6DAiDakBPIcdAj9iYBzs7Y6IZXilThYJxMUQ31ntXZT4
nw6Ibhgs6koH1De5tltKrR8ttOBDPaPuBZO8GXiXIKcs1WbOmZHO3E3dhoi/26JaEbWmUfgMGS7Z
VJpTDmYr30UEriQnuLKbmB9xmNSiDU/0LgEzDn+3AU1E/mz+YiNq9njWttbYnaXMKtrIhnoTG8Vf
kLDucYjq9BrF9tdc8JCqavkd26iVYd6f7Rl512aUTr59Hgm48NnPh4JzzQUrEC76klUMj7qVG4gw
GCF9cxRWTnAaMWo3+vowM6u5K5IrM4XgGNSMyewadZzasHmbN405hmK+jjWrJg0l/ilprS+bbelo
VRAhuq69YvJOadWWzsGfWqTCiGGgNxTBWhjmnqLaw/A7soLEFbx99gJyWXN8xRv9oKhTxvsAG68J
gkO5kO9SxlRHXKm/M89yjhUOV0lmMh54VefePyJ4/7Y1NqE0mGgi8IAxqWb+tocCaE3pfKcmv3IF
vRH4Qzd+m5obaiya8+QUb6Jd7Ivlsr3gPnrBPKm3zIRhd8Ztcp8RfWl6kCHKzPOT+KhcJ9oJa5Yn
k/Dq3bhwH3d9QW1x0td3CT+vQ9Msxb7RBcQcwlZxUd6n+TF2gFzqmquhLV2xV1qdrT550mKgdmMN
RYGA4LaxVP/ilL9tWZlt6Y3Zvi2vZMmfTBqEu1q+qWqGEBjV95HGZqEcGKZjJb+LvLW3cUBjucNT
Jwatdk3P2tHK3N5k9nyk3DBwCKcCuCHXwsS2aaJP6bvfKIiwdQqO0rVIj03M66ZXQoDt4LyT0n6Q
ig7OQnq0bPR/oPUu+5n81DRhIpBW80THiOEKj2VzNuILhEeCuJPCCm1kelsr7ELwbPYInZSg5ZbY
8npz+KBED/nKRsL2kvgWXBu2bkDvS0oYexwAfowec2hykiALrOiU9cl9O/jPXR2u2CGwJAHaT9JW
h7K3PwLTQM8FaEVoJdggshVHXcUUFkS86Ya5YURYpKeuieWVBHAyKu+6Fh1ApvNOjsNJKCvOcxDe
WmWpeNfx+FlWCv4kcK8KOzPnPOwUZ+ZPoC/9BU49BtMtXrqnbkC/W39ksPgXGre5KmEVAP+YmnvC
lEvFcJpDZMcIzNVUwyEr9umOKAYy9U9Xa/hWtPYpm5v3FNFjwTSDyzXfqxYuyOSi72N/2DDZZ6gs
uG2YMjj7sKO9CmOUmqb92FvLlXH9mq8Y6heMyZ9t4pwT8PhPruvcNW35jlcq3oYMgzHPUsTZcCfe
K4xu0rwPSx+cyLoBHUwxKFeG42ZE2bMUT1RZWQ8zhxWtVH0gQPflyAxyIMCNC4RFd4u3iJxDbF9h
p/wb7y2nS/Yolzw6xBfAUFo43gC8ADuCo8aLRlQDMz8PWqMooG69oyokVjaUebas58BxSb3bO08T
OQ3tHMPmkqVH1bb+AUAgDqayQrafGv9Orr5/Z3Shvo1hyXso+TuBIuAC4FIWVyYz1U+0g5JEx7/u
COZ2CMZ9q08VxQzc3MS592I6Oq/e6kLnZZG9+bFLg8nRoD1UmV+6yGUDK8xNW9mray/b2jHMB6vr
T/B2zQ4OHS0bKYhd6YBBDRrvaQSg1mFPPlH0hreIChRC9NzIaFag340VtkpaFgRnOBjPibnwOf/D
3HktR45kW/ZXyvJ5UAOHcAfGbvcDQ0eQDDIoky8wqoTWGl8/C9k1dyqZOczb92mqysqMRoGAcnHO
3msv0Ea9mRIrA22UaiNNwst6+WSEdbqegJEsjVJcUrFyV+G6bzA6EWAOzksWQJRREEOuOW8bWqk+
kX5LzAxfEaZzsLElSndmZzJeO2VKfMswmBSPNmDxwGUxv221zGNB3Ixbn7u7qWgx5cO0aYLM2xBY
uw1aDyWSnMol0octNo4b6qkjGzAQ5TgQcAL07B5obpz1De1Z3tlrUjdTAgYoWPQyOlZObCxqopAp
OlAPIwfVXvuWiWOgZB60KM7jVHrChgqTPs2fAgSarJzWPd116hHfpAwh+fXyRtfb98Fmi5wPqK20
E7VO2G5FcA+HhTVrph5HeIXLaW5zqrhkqcxaZG0WOPIn2qIbnSQKgqYP7L6yndvL8zmCgJWNhI/m
rPTRNfYeZu0zs8gvWQMRqIIDbKG36bNR4m2vFFGcvdHvRdY/GBfgMboN+GiafDHSbUsBj3eHiwR3
2grIhIabgUzTIiHQDjGOCQp4MaHOZPkPb2maspNuW95mXOipDJftwOIZzIna9xNuNZKl15H9NoDf
AK6BP0b3ELjQZ16kdb9XNWVv25aK+qSOtBi3Ba4EzfSj2ywxbkfs8MTHxzst9niFDP01Hk2Eztuh
GS8iohIWWTTLC10KVSmAMlNSIymwSbQFHLREH95JayHdhNaBz9KFcsPUw4LQ+1XS8lr6wjhL2LFq
Gbv0SSTaUmk9YgIGExHjQTXXnRVdTAlvO/JzJppiuhfkhGZ9DLzb7PdVzFChDOue8c1fBLW+UpkH
LDO7KemtwrKuEEVXFjBMxvHRTR57+JfL2L9whXx1dfCAVj4ubbs7suEvScXh8Zw6tUzd/N6wyc9z
NJ2OgEGxPWhg6FXEClpGvfRdFHUMfKeqchHLw4XLKRTEIZFS2C3YnDn2se04u6KhaFU2FR3Y7LL3
8N+wpQHOAzCqjUhZlvlKp7CDgk8nsGIF3oMoWig0DaqNyo8QDDsIKKuQyb2btbaSlb6pvdmlFoJI
b99YMC7HBm/4SLF+Ce9/a+zn80wSAxJOcm/CDD1zZ/x7GqBXjqsHlJTsrfPw1UCxJOr8FV/DGraA
T5pLcN7Wnr2cQLNUYjqvu8re0XCeevLMCBQ2RoLfcSjscsyzJmqRdVByRSh53gCvFKuwhz/i+PVx
0MxXEyQxbJfkVSQAF0KZPc5SVdeyeBtrm7I/skrD6tELVC1BZx5uChfc5Nq3KRCEZB3DO2fQCWJd
LpsO1Y8mkpcsovvSe0pjQKUt17vskOBPsddSLj79HP3blz/+5z//43++Dv/Lf8/BZI9+ntX//A++
fs2LsQr9oPnw5T8vwlekL/m35vuv/eeP/fhL/7zNU/779Ef+n39o/jj/+Xc5/F8fb/ncPP/wxSpr
GNGu2/dqPL1Dkm++fwZOZP7J/+o3/3j//ldux+L9H19e8zZr5r/mh3n25a9v7d7+8cUQ7vcr9a8L
Nf/9v755+Zzyezft2/PPP//+XDf/+GI6fzqWdPDE6paiK2vLL3/07/N3DPGnYwC2424ISHtK8h34
+U3At4w/df5BFaFMy5Gm4Xz5o87b+VvOn3xpStd1bSGUcJT95f+c9w838P/e0D8y8s5zgoTqf3yx
vvxR/Os2z6el+EuId1kSIIEVriUUxylen09AZPhh8T+sVMPZwTIWhGS3jWJnTT7N9d8uxV+H/Psh
OIufDmG5rlLsSSx8yh8OQQNHM40qhdWbpxg/RK7V5GIWhrxu2IAbDCGR2yw+P6b6+ZgGB9QdtsqW
ji7ux9NqmRuqpHbmQk23Dgd9J6g1aCCPssGmTHH1+dF+cYaGcoh4chEU2MZ8H3+4iFORIqtl0p5r
5l6AbLR4qFWKScH+zXn9+kiWgwBdd01pzrfzb7er7MOJ5FmPmCykoc2hRpHlUxM0iBT8/JR+cQFN
x5YQXGirWbigfjzQJIMpLwKeC6vMbkiPf0moixpuvIsrfYuW5uLzw83PwA+PoWXz9LmW0nVTByLx
4QpOlW/hjGFJ2hvXwhrWVDtJcqRSn8KQyvERh4fPD2j/dEA2r8KVvESK09Q/PCBjmEwN+AqaYYW1
9dSDPrLn+O1j+PNpSX1+9XXH0g3TER+uIrh2PgTJ7gzIdy2zpiQ+HT1mBZKtuUoapCPvn5/WT7eN
apjDwMGoYdFB+fjc48lIvDClxyeIlXPM6wqUZxT2C0VpUoDH//xoPw0elpzPT1eupfOUfHzua6Op
y35UaGz0mLDQcDGLNj8/xDzOfngyOIYSjJumcihDfXjincDIw5hN/JkELxbE+Xkp2PB3ofaQTMWJ
LvEhy9kjdJa+mTIWHdHA2uGWNh3at/KYWPl1C2dRgUsa64ngkMfPP99PL+R8CRyH58iwGMDVh4+n
gVnF+8Ql8Cs0ya2NGBrxojC2BiuAzw/1i3srhQ58hnFfMpF8GEfpWbphrtDUB52G3ossbOWQKJyf
UCMtiljbfH64X91cwSAj+B832fnwhkBN6Xhd50U4DcyaIpYAS/L5IX6+eLx7UqD9MiEgu8aHQxRa
GxsaaXhnniGOPs60KGxZaI87t9Z/czbfX7UfR5j5WJayLRPqjeF+OFaZwAae8PCeGcB21pqdvCPZ
DRZaCFyuZt28wiV514V6RTsve5dEzaw/P1khfnqSlT3/a9jSsCzuP9//29idG26YGIXAPB1U91Nt
vPpl1u3MMhY7O40oxPqzrvWGSfGpkA2RUFGenD7/DD+PR8p2JZO9o89vrfnhEcotYcGI5ILH+OGY
8o1DNTh3bBTQy2M8TyZ6ZkZ7//lBfx5qlUI/Y+k2EiEUVR+ufBXaRk/4NUXHUL9TvvZNON5lV6Jv
/Pw4P78fSjErCt4QSRfv45RlBa5NzCivopW/jYaGWR2M7/iIvRN3QfGbl/FXd5NlG4ASJVzTNc0P
ZyUCGKSFTtVtynIUq7b1MgmCTK2O8klXR+81ggxaiI+dsDB4mBfkX2z//fPliuoMCo5r/DSFSS1u
h2pIsctiGiCX+sUwZjZiq5cIyuVDBj5p+fkRf/G+8tAYlkuAKeOC+jCdKVES44SThsJRL8CVZkdV
iGe97V8JKKt/czt/dYXR0TK3CBfwF+uDH9+XbIrQYxDJQLTRejQPFq0otuzmDeAdtD7DAinnqgFM
3MbOXRIYt5+f6y+eWsfiH/ZXktfl4wIhK0lIYfjjqcWRLymEZTeMKr8ZAH95EFuYhisoRquP76Pp
60LETOP0c61lWT77rEKysPpvHIWXnmnDlYI38cNtAyo9Nb3ucdvcq9E52Ol77v1ucJv/xo/Dq6NT
iHCgJStlmuLDzYrEVGW6xgJOifjcaMlYASS26eSzZl/UmP4s0UKXJTLOpUX1+Z36eVDj0BaWd0lW
gsCy+eNzkhNFikYeNmEzGpsK0nQxvbXwYYLyDbn1oh2+fX68n1ckHE8q2zRmtZLufhhESbOw6iZC
1h2zsOqpq3TwljvxUmvZfk7LQAe6LlV5+vyov3gdGLLZCNI2ZUfDnPzhNGlYk5jQqbNRL1ci6u+N
kehOn0qRRq8LtzpS2hcjDfcI1UBNxL8Z8H5+VDk846rp2vNa7+P7gMzOHzW2JVRr7hoSsWr/JcDg
8/lJ/urSMoZLIWBbmGyofjxHNDREBBc8RdhSe1IZCbvD0/5mDBG6V3J4KPMb0+9ewl88Pxxv3uxw
ZU35cV2VtD2VFScnczBzLkzQ38SBKdAnVdRfeoT5TqH6zQv5i8WIK7mWTMDS1CXrgR/Pk/T0Pgb7
b2M5xkFax2exau6qHr2zh+Kid48WQw2S8f3I2vXzSzy/iD++qK6i5sDAyvk6nPiPhy4bA713i/Ia
ONRVOlfSihRn+3/jIK7FyyFN6hcfp2Lpp15bzburMAVkhvLyOYjry8+P8fMDyW7bENJV8H4Q9314
H1L6ckzOc9vLCuV+KCKTXlqPy8xrzfDfXsLMx+IRQR5EnLs5T4x/X7pptUjL+aJ1PXlcmSzra40i
6rXfhJH/m2v38zKGM2JjahpM6zySH84LmWxmCr8iBsQOr+3JOulzNzd0J6IY2m9Eqw2/eem+P+Af
H4m/H/HDwhQiZDF2xIUAzkmwaTHu4UUqlAfBPG2g7oUN62Uy5AAWT2s4QOGzVuDXokLbs1jugGDY
GN2zUTQXJHliAwgd87bTtPC2Lzvx+vlt/9W7oyTbQZulHnPax+Vk7vt25ZTwfd3Qf3Mafz0EiFvK
wH0lnXEv4hjIWDpDcvziylPJw+eHN6z53fz71ZpLZjhLuEE0AphwPl4tPVJmNuq3Y9fVCW3HhKx5
Ik9Yj2KeIcIN2FeOtqNlRxh77Ved5ba7AbyMX0fmDvE8Qvi5QxowxSvrirkxY8J0zKD9NpWmEbpI
43XbntEXSnPvRmG2Fei9UOaAMVTQWsiVId5jdVtxT3sZLmwsG0Z8g1eVxjAcDBBUGmakFDZ5Oqpu
utftRB+BQpRBHEYrlZRmfi9A8k6XXU+QZLmjQW+n5aMR1CU9ZjUNI/5KMsa+N3GwrDtyUVTC5Q+C
L50E5MwMByGMCssipmEd4qyx38m5HWFVg4HCZ1gFxWh2y1ErShKVOiOcII10EJ3Hbi0IhyvWs450
xBqAfSKkVJEabjqsMB8ltNbDskc8hnjfneDx5KxFl0OcF+1X1wdI99pAG1AozoLY9fGkIsjm/qOb
nI5x1E7mCykhSbbWiNsS/RnWfKu/KqKhI3LbDFKJcrEKCPR96Xodo8FCkxBQyrOmREHz1lFwGi4b
sw2Mg9L9km+QpZyOhGFZ8fcQi6k0dm1HciE1h05RTj/LTcI5b1TdFDZe+GQEVxOksH2Bu5k1BmRt
0iwAIlEHr4uGLZVJucgARIznRu45YkdnMkzue9MWIYUvclFQEkD5dDTkTnFR2w9GQiGppV1WTsUN
9szYnS6zaQoE+orCUqhn4Ero8ZJcxYj+LHEM9RSSSDvyWc8qYTfDi56aQ0ryr9RQ6jd2gcwDFIlq
X2VPOM5t21UFcJQGE2mK9B4wV3KZqUAierDH2E8PVahq8wA33c4vGie0x3UXt0QzS5YM9UULmQpC
EwRIQRafQEwJYxsRuXtfFpU3XTldO3q0xkvNOKIc1Z0N/NWhXjW45dINJGMzPS99M0oPul7GGrIy
LN7JrnCGvH8e+SD1hZzoviKaohi0HVP6fIlOg7g80zUvt9/NPHKh+XR21UzfEpvsXFx9wAHWLcth
WkgIMN8pw4ceoLq2Tl70bEr5Ed0SGEFIjFVyeNfadAqWAwQPBw2r5UUrOkljQbKuHzWXY4se5dRa
PXcoz4B309wkQF5r6BfT/hXjzNILfMtemmRUhfCdCHooSwqAs6hbgwVeQG+dlVXIztOvGlSxoB1X
ViJx155laUPpg25mmjkvWm1lpGr1me2Y5JqfDRSeugnxUunW9XgjyyZgs3TQa7NXBiKHAhr7ImVO
gm6i1f0s9UvbtC4eyjIOw2uCjCrnKenqKnYWmtNIRbIc+XbnnmyFuzRp+YlDncUprdYqkg6Qhk4A
CR0VASRridfVXxcaW7T7gsDzGy/EibtrbZQiV5anGaM4E13do72HNl+ReaUSCb8Hwfg4b8KDMBPT
Q6XbuvONpe3oYGB3DIUBv5C1EN+0zigHhkRqeGiXEQnPorFqCK01YExFadtGzx/cGj1vrxbBJToF
LVRdDRWN5ZpvBrIe8HkpzeL+uktCI3+gTpgTX+k30g1vRZI3Mr/IkV0Y3paFnpO+yyhuSAex4iDs
dr1jef2p8027uoTSLIi/dUh92HPaSV7zFNeiPY+krpkbXj8NLOEMT97XVdmzzw7MMqPcD5iTjvX3
iebfarX9F5pom/d8bkHVHztt/x/20KxPW2gHzqJqf2iizb/wrx6akH8K12D/Sh6VSbVVMSn/q4fm
/Gl9r4CwDqAQTYGP6fivHpow/9QVpg9octT9WCmy8P+rhyb+ZFC3aUo5hk7JyDDcf6eHRqfs46KN
7Tt1IJYElDElnSDzxwWizlA5lKOx7nzngjlvnZZ2sqqtMEa3giXAyzCmo8GbKA731DiJclvDR18l
ubGKLbjrXmC9CN95EWV+AGW/9JrJW3Q+hiGrSMtFECc7nEFnllHFq2T2LJem9U6c022bhxot58A6
I2FoIVFZ0kEOCY6wQJYWXXIDUXTaNzVkjN4MN31QPupWjGBHuil7uJvUcJJFgtNnSi0ov2YCmki0
pDrFazSgX/FmoLJR3jm6i21QWLuiL06szbCSWCnWGO291fJbt4vi7ZCrpa5DkvEmgBg+BugpHJ+K
uPxKRg05hLGOh45gPIv3d6UcFidDC/LICrfxlD6WXrYNo7xfRoXBQI6P1NND5HDmgIc0y7b4jOch
FD8VCZwYDuQ+SV30ELuqjYeFhxl2QXAHESk06kP1SMYEafKFZaxDV62GLkWkhpA7I04kccSCfgMN
ixLhEiQkzxifASz6ZQ9jlNWsls59+wJQVgQNWzQ+qIU+X4dGe/QlIFKKgunSIHKVseVmUumVVXfo
r3J2ApWMD3OrgbLOFaqG9z4roN8k3rq6M8v8NiNMiVxqMLIvbuH4EJaj2yRUr2E/3vYOxLCqudes
Mdy4Bf6JXvmbRidtceiJLxb549BDkWojgIVTi/EtIVXZ8qF/ReUmCIwHhb50RTcUkBUV3XWB0kgZ
3S1a4PDc0PV1JLpXazSLpYjRC6UAcLvK9a9cUH3wh69TlBzXmMeXqsGZM1jdmz9BZtZSAuE07Rmr
FsuSLoRf6JeoWuEIlJASZPi1Cb/fEe2ltdRDmEqWVJWZkzesk0hGKA2mhmysv2kF3l62UDOEE5o0
SG9zNNBgFN4ZgcwjbO9hyB6COcY2oWBFaLdN7e07H6jZp3ikF8izL+GloGD1HNTlgbHOywGzA8TJ
fACja0Y6FEuDYGAK4KvWwSrmE3ZuIL1eRtXtMAc6IWe5QOT6FpVi4QRpz2fCKJeA7HPTk1OgWk6z
56LIduiMDuiAsspZWXWxmymPbl7dkdSBUgfVeyOrl6JpDmmbz7TbbWGaJwsC8Vm+Z3lKh4rk7GWQ
zKZHTMXxeNPEqHrsMAImygIfZsZaUt88M+PZ7gH4Ki4J5VHrzrbxLXnasYRejToZEaKZDUtU1dam
rmgwIcjehuy1MC9E16OEqmZVWJfxN8OdijFYqC7B8YiLoUq1l9yK7qRHVINo0JvaHnJJyA8msnyK
xFfG5J/qkXRiBQzQBX452gDRTItgKaUuYe7cDMoLz4D27xubyHQPw8aC+8V9j89VBAmgZ/nUafqm
jdm5eEG6t8DRbIK6dzdDvsRdfJs5zbUCd3WyVbKNUlPCgoGfQZowz19cL3mDjJ0Rx2sNYtWQV/0y
i2/zwd9EkmQ6rQTOa2KUIudk3XS4T1gIhMp4L0wKQUhQ67O+hImB/YgBlHO0wgjJVNZtZ45Hh16N
vg96ndR8cfqvTp1fiV5dNFGrn2pD09cU1V6JtrgyCjtbprrp7JGtI3llj7H3nBrh4gON22xRNP3B
KfB7Wr66AEm6KPLuyOqn/caWZil5i/duwXdsVNZpYp4lVXoBpMRYWaM+xyGDaO5QRS97Ml1xHSof
heRAjEcwMgv4lXHDPg9lk6Y1z43V7xNh5OcAZGDR4zqJb0Wp7Mem5rqZPm5/0Qb5ynHUAZyZC9HC
ukZuWZFEBJMmHvZ5WR18okAOQ+SRiy1UuJdufdLNYFyzKaJfK/BumkWZ79Iu3oYaVhIxE3kHlqo7
lVkQ5mKrvcjTOlv7ydhdZ/XNMAPz3Jw32HFDe2fraFhT1ZNyPiVH4fEWhQUyYDE25lMyJfdxZwgQ
GgaRA6Z+qY2vXvRK/zb+alblnR1AJO/xlS+dCMGkrHmzZ9R9VZQvVpKQ2BW38pgEPhk2uh9fJRF7
iY0I7HRd94Hcit65S5W817XiSTKXraReHcypcJYJ0oF1ZDXpFegbLl7nkeTtTLD+fFMcdZG9aVp7
P9bSWeoOPHpzhCgC2zuyAM8PU7BqyvnJAXUHg7V8BG69aAXbUEJJrVVan4SDnhUrwYDY5azOZ6Zc
P1xUBgkQboGoUCFv31TuJmndW8LIWJFbp5hKFW8p+UZaJR/K4AJ0U9IygrZOfd/5bLx89a4mrNTS
W5sJFEe6ymd+bUH+mSe5CELygGxMGf0W+QlpUjaerChkDkv9E+y7tR2JtyTGse1o36xCnGx3Csj6
kN/GID3h0cM3lA53WTcTncJvjYP1YghB8xPDft7zynm1t2jSbIeDxITeCiwxDbsbJ2FMLGtzUTfZ
Fg7P0critRi0V0K4JpD36R2q07fGfSI19C6cXLZPcjh3Avkt9h1UtFu9eosH52ulhY/YTRpv56Xl
iUiYrYRko3uI8VLq+btyUbrkfWA7sNMV+Xy8Red5S3XZVdrJ0DI4HSGqZq3TXuKCrbSWTtBZ/Pxa
ochVI7G3eBFJSp2yY1PJZZ5BDmVxdErM8JT4ySuUoGXu4UD2MBJQX78Yvm9dr5SDxDdOUA6HERa8
EyLLPamjLw3kUzwmkFZS+aLQMCdaf4OMmlFbDo86ptUwItlKdWQOZe5FXRMWXU97JLKPPQXcMa5f
pdMxs+bEmvWdBEnCXqHkoqP+QzvZN9AjPZJTGJnPyLb+RlQf5geHwZTRgtTRpN53Edl10OCYIdwe
Uiw4kzpARunBGK7MYzdmpPLxCJpBcyjJEoGn/AwEA+FxNSOqCfrSoO+QgVy8lvoEHcEbptl9vsfq
B/srh+5TsY40mqjmxhjRWWH1GDD5KqkxHxZuD2gnmjIo+ng9bBG/RFD+CbcxxxsrDV8wUD3Jprhz
8jZfAuNluSpOWSxfdTKFN+U19HdtMybos12CIWym5bVT1PtkCO46s442aGoXjlvfA4gIFmFAekIY
7OPJe3esHnPAWD+mWkDtWCCedroL6RQoxh3qeo2iqtEC3xknG0I6BnLWGfZzzly2tEzPZ9SAHcvn
wbdJwkDpReAn7Q1QbWzhI/gsdrg5sfJb+hyLTOuHy6yt1xCHiNgsTBZY+QM+08eqZG73wXjbFR6/
LkjvTJhQEpqpcOQzMVg7XeYgsCHln+k28IPWf5CDddanJf8TEm8q52QQCZpZ09VA9OFoXpNp9sir
uTLSBHe+B/C/B8QiGruD9qHD3bPDdeqnx5gM2UUQOU+9vBTdo29654XLGrbnWq5VlN3FmvuiE+lL
LNtI/ma+dW0WFWc+ozI3Q7w0pfZqYfxPJON1lUpE2AWOpZIId39lZ/0z3q1sMbUpE7FzK+zkQYvk
cxtVLSUl/QU0y1WsVwj1cRmu5Xk9ynJBROJEvYWwYWJpFxhUTmzWvU0GReEs1LSrKvLUOew9UJZy
+tpaxRxn0i8aNV7BrIsXPn5YxwSJ15GIVBf6zZy1iDwfzpEqj1LDwNn7PNSwubPC6xeFBQ/BMsP+
IAA3o2hiyWgVuPkUWIYyda66dJ73s50Z2DDFK4pCc4oQloLXhmu0cHsTUbu+H2KYCJMzD+rFSyGi
dNMM5nXfise24OZ1Q8gcLtCenE0OUm3TxnkMlyj3WXtXJXaxWDtPZpp3l1L5HAq85gaWCT1jEQ90
ZXLSDWu3u7bVr/NmCkEqZk8RwN6zkfSPBREGR7jZu0QEBO9COwGjkUOTYiHV64AfZd9jEmeh4STt
WmP3u8QsniyTSi82Ws46OGwguLk97w9FmPc40q2DORtTTRKYMTbyDMVBvm6U/toprzlqE4DUalj3
iXObeE1IebHF8w9vOFJJu6/wfCW+eRwzwN8uMB1SBHG4IyNYNSTTLSIfiq3fKzI11TG0zX4VNsAN
9MyLD4mPV1UFEEdCxuYU6zN1N/pjOHeNvDmOHWtOwxthns7UH8GHBFBFzS5N3qdaOw/ilhm2HaI5
WqTeGDM2yBePHgvLGeiHNhMDEFsffoXo4hHQ6QHANpBOHESFDy+4Ki6H267yu01PzuFiqD0NNCwj
3dR16yS0ExwuNpvSoEPnNRD/hJzVqLVm2ej5k6ExgGR9ytx6pGinPQQdaBi3vZauczNW4/1kcIOU
jz5fOyYSBG9rd4cybukHevK8hCZTR4aCazt7sIsCOmPz6CX1kz041nKszwmCa69qnY1WRhUAgRYo
39xpt35K1lnd7ErAPifMSNmpnenaNvsbABLQuYUr9pEcqGGPCnqET4pDycYA9lp2NeOAZfAUamlO
xl1crTMyfc0mP6L7IjRSUPlzVf6YTWu0TSEL5GLbMtnAgzTc5QAzKisyUia55Ea5rKKUK96QNFAq
yP56HdybBWT2zIbAoHTzWndAinHWXsquf8zJeB1E1q5ZP9xAcOchyzKMr7Pjk8K1tpowid14uMj2
KJvOrdE7z5M+vVOQ8agr0KZoo/SuTbZVJ9haI5td5ybRBnFQtbuJMPh1HOrn2Fxq4NDGotJILol6
tmIkM+5c0d826CPY2oc3eZ65S8q5ySLHRA98YFqxBnuy4fkAhQx5OjugYgbTFo2fK4ZrVO0EXNrV
uO41X67QZ2PBJPq1MOxl353CsDyVU9BcVEl/GuvxXszOHTPiz0GSuR6c9L4EvLjKwHsRcwlQCeci
5o4REiVexIdOK+ZkBbcGMkkeYyuYNiZKvCUNjSpIdslQH0c78g/F7LcLZUBirW9fuKPB9jS/cs3y
rmiYnFKH/FdkLmSskcrVTd5XQvwWovPukyDBRtQmKxmIq5zs062Ooz9zgPx4dvJUGPkxaOQiNpyN
l2uXDSWwbT2ZMwyBOd8BPuwN3Xi0Zokb2VWMNjeUUjyoL9EEuSyWrJPpnLIW2GgMepaLzrYLlp7i
QreS7JYi5uXmuZGSJ0FlV6zQ6SzQn2F3aB5rsKCRNT4aVXJBYOJF6djAQmzzIDxPP/gYJAYYyLjE
wZiDErK0mS1Z9suQCyST5MqtLUUjKnGBXJckEXYwguaXpqxeB+yUl1Hsv7nmey3HZZ8Uu0HVxRYr
PLOYb+w7MhtNrNmQD1S2Hh57XL2rvLKLQzNbmAr1LY78dtnZqJeHlFlzgNEUp+KqxUh2Vu6dhrTG
nnXhcl69aoI7a5X3OfejiKprH13VMoU4d6hSYGCs2WqjO4xjfx50wHASNWIepceoD197qzxCLZZM
RsT4msNRJyBK9vTuNNwn1LC6tXIqFjSw7Oj/PVZj/awS32bezZ8SCiVsp9wMIyBYtXhoN3nPqgBL
40FkhHt7uvXSFe2+nshqLqM3XKOnZo5CzQJ9Hzfxuq5AW+dwYJg/smeDPAc9ONR2fIU3exsbjMMe
WxG6McaaN5Xvk3iwIQmHbMt3NWBrtt2nqueZb2MYgUZXkYPonE8RS1F/Ku5qrURtAVFE2APLBf2q
UWw6k5YURc9cdk2zJ31F7QHQh0eSh+XKLKAfuxZJkhQL4VsxJcI0WOH7Gha2bOH3Osbe6P0NbYRh
Z8hk2uZuAYYSQ+3ob3M/VnegmGkdKEn9RUvOu7BJL2I7hOdIT/x6su4mGltsjZtFG5ZPiHtZWlcV
OSRmfkl8yntRGldhotkIkSt71bav0AOilW8w3HkYYw81HAA8ZkttyvVr3yeU1Cvx6erEBtI8alib
lMogIAksK4AevGTuwavC7i4Jo3YLZ4dBBSngeqi0aTX11fxoMfz4In8u0hwftE44BvN4Du5Q7FCr
gDyp8T12alhERXvN3GnvkRR5lzIuvUtRTsdENctBaQGBMu2uMlKxG+rquWxBnGvC9mEOzaHCBhsy
e8ogDkykEFnJ1ZimKxgROclZvL4lpMQzFnEsV/xsSZOOdvhIrgds16hEeJlk1DbTPnyR9vQ4AJJe
Y6w7FK0EmarCb07lXpgRAGVACvjNw0cXJsjK07RiaxAUmdJi3EyQ0CnGsJDMEptwe++96Kx8JYDL
M0XwLrYxbjOYOmAmytUIfQJmL7bxOIW23ZmY13wgOgxBJ0IN2Zb74EVGx3hJRZ1RKqX1Q5kw9wrM
y4O5HTLYIazXo3RkRx2VpBZPhzSBqkJ71lvoRfmUy6uE4LHI0BQxxvUxn1yHJGxShU1qGiiKMfwF
QXcW+PioMQGSLiIpv9ZjBZQlZfxD3Uxdko/o284Nu8MLH4crDmUuJfY+0pv68FJ64BtFuPInjMtu
VO7qvjg62RpZJgE3rre0zeKt0rOtoHoUldMijenVZ8Nj3ue7MiSREkDI2qNJdFYqNjUrjU2E5sMw
07ydrIwdSNxwrqe0q7AQDy5deq9M3vDxTnsTCqiPVIB9NrtxHeVVBEe4Dz19rXvixmYdRTRozxsN
lES1KbWDXCy8flZreHLko9TXIzJjKhKDdY3nlPVLi6goa4+pxoYw8Vi3c7TpfM6VpISlbdzxXA9w
z9cWVyoor0dCmTZOkF/oYbo354a+jHtCU+yCdyAP7urc875mNr7A1mK7lpY4ydtg61oUIkjge4o0
jOORCe+mqokNHRqqMBRvdAdO/zAQ5Z3e9HUMq02P7pwMY2dGRtx10zcHxjgQqU63Df3yGKcx9J6y
udUzEAi9z1f9KO9Hm+aqJ2ROCQAFrgpu6gYMR5t+M8um3kX+uRLZIzeprS1v4bPt2OShD1Wlh+ls
XyX8UlTmcgNOlU1aCz4wZ3HC0nRHQmS3BA4YwuBc1zqLMWPAfVuX13bAds2PTxqtnEWp2wchqyNe
mYXJSDuVFhaq2F/GmrYD+c/Um+g8t2B5l2z8lyASzxvb6jYAUcFIHGSVvVGaYo9gqfUYp1Dtcjdc
kCLTMBOawI3hPXou6TxJmj0h1eq3umK9MQPsA3doVgiVrGWnqSdQvCi35zQX0wWRqhpjWBWm4Jan
XQp5BfKd36VrruylRW1u2Rbdhe2XX9sR2aTmFi+ZiXtDa9RTYVOSwGDZrqwJKWMAgQJN9xnrf2+P
6oJuDDXewtCqV9eYVp1WnkBwEa6bNXR/XIsVI+iHytbe2BvBa56Qe3TMofb/5ug8lhtHsij6RYiA
zQS2JEFPifIqbRClUisT3tuvn4NZTMdETI26RAKZz9x7LvXoXg/3xKbyN4bUeZHQZWKBjRLb/Boc
1b/2bruDAfmTjDn033lh0kfgZZkfk4FCHtvLAOVfiReRZ09ul92EzjKU8yvUKcrg62K0h0SBhRz5
CoWLhzIazXBKy/ohR2uiwK8viad+FKi6GJtun1UXaB/Jrm3WODY3Hw6eEzXv+ZA9GFVrXpDEm7SH
jAwwkm8qcDa7wpl9jLXDUx8XxYlcvSdC0nyaQIoIX8HSbWpja5TtB48OM/TGI+wt7kDtlmDJlZPK
UFVcqxEjRuOYVZ4iE5kmp2FxRLlO09ql039DpObtpM03Ep/bPj/PlZ9AE0ZuUE9Eh8zB+GDJt5mj
MZXjk1+QyulMmQVvLeeCShnmtgH6T3h7awK5vVdFPR8ESz3chsO5GczX0U6zbdwQ9BwF+QuCObXX
/N0oFRw2/vCm67KS11k7O9PgGZ+Ufujm5sFFanf1vOiddhLEXY0c0zNHrvrGRQxb2JTDT4ynK34G
DKC+8KeLnTFyjGCyulDLNgFv+6ad1yutY1Y61GuPZP40q2RoqAYw66ZPRiFk/ZnEberUnxwi2cGz
g//AclwE3yZyFcaBZcmwR0H+bV0FEztublnX9qHs7RljO5tXXMsi4cUdgwaxQt3v7IQXvIOSVzux
dSim/1seE5j8PXRZ3wfUQDBa3nKYpcv0Fs2cDpOB2tZP2uFYz0NLs50t2/Q9sxFimbx/m0i6H8Jn
PxInKJCk7WSHX3tcw9aNyNiKAPZuf7RTyTgcjDKh13enIaKdaRHMJqyB0+J+xT0zBEe7cASAhMkF
bTtIMMAYkv84S3sRwfxHlmy4WleffU6zqXTNj5ojwLRCZ+VnD4zPjw3MZQ8BSKpTfczQQ4fGLCx+
dQIBJcvcBY/n3iFQcwPJTO7cgqbd9GJn5y/VDdbXQYv8z9RmuwXf364ruArR1jGQ4s+x7v1D4B+a
C1ln+9oY+GWYUppdNjxJm2ljUTF1TTPihTKvoUxIyg80heWORJxwsHwyqYL7RH7fUczxJZLLg4aq
Q26qzPcZ5QhMf3yhhUFDY5frXs6X5FOJISYE1rjisM52RU8gBSkC0P9eJOGcQxF/ILvKQrfhE/FI
zR7dHj0RxTmoseICIeAwlBFTiDi54cCtmS52eSjNmFwDl6mGb08fpKqXJ7Jy9K4t3SdYEhubnLzN
IjNmvGyStILiHBjRPidFJIR7x96y+S3j4UsnKZ/GSJBDUVvxTcka96C915IYnBYNDw0AmCbXn35i
M713HcQDo3IY10XyoiauyCwhLsIzXuY8GNGPs3VveJKPdEOHzLX2YAhMIhoZdXsrIpzWF5AQAAyY
6xQDvlGeYZz4V++BGcVTJpd29YRdhSCEAq2QFZYY31uzOeW9Vmv7fVLBcKVSao90ewCRI+NzcN0H
snpy+OJLHM5I0LbLwmQSeCmQcFBZ09SnTDPFK7GBL3qhjzIo3vmMQe5qeJJF+cYwNyN/lvlR3U9E
7J1i04G8Z0/TZknzd24Zyb+rB53VM9w0p+IHEsC411F1YdFAgPTk621Vi/IUqXOOy4/v1d37OKRD
i3nWUihzw0KtPtYC7wezBbLXej8/+s1wEN2fZLTg5UQDsIXTKlY6VLEgOxRqDQqfSwrWC4oGiRNB
C8SC0ML70C5QlKueRYClT/VokeUT05vleXOIrPk9MeMZlAQU6rLsqh2M8XjH+vxcQ0wL/TFYdmMP
GM2CVzqp42CvFXd/GbyEtAiQesc56D+HYA/lrzwNsSSxm7pT9w3oDx28D032n8gLY2+5Fdh2WZxN
ppmwOExO7vKCeAouRgQYoH/Jy8U7VnPNFlYRZ83tAuu2OukKYFnFup9QO4xmEETTzt0KwyN2MWd8
mFUEmCLy8w8mkzm+WR2Fg82igbXXn7Gy8iPjUnAqBpIRPd4Nb+Sr0w1txVfkypfZ1UfXi0/x8Fha
VClFvK+qfmfNzblv7TOT9J3hn9E/gUTlx8/DyDNBqZhXdwHDy21oaIO9yM/s1mQ5zpueMUEMw60a
2Xwy9tlpx/gEnbGOFQhKQetWOuUJ0Moze2ewZvFI4LX7qQVPCxpRQMTiVs8ed0r/Lx+X75J6jUmW
+9oTyxs6Kv+d8mzfu/Z1nbK2vXxwq5868mN6o/EckOu7YdTzwXQTkC2c61JwaNvZQyQrn0XlcmH3
wvtOpZENn4OJ9nXIntYvpuXsYfb/l6rmCd3IqSeXaF1bxkgEN25OppoO7gzjt8HsDcRdcWkBaWvq
+Q7ApQfyM595IxDZPjeoGMQ7yoyaRXfpcNTrvTndPD08C1LK405ei3h8dvwTug/o3WX7TLEXalRu
WzOonrm2fuOxI2yqs1+i7rtUwVabJG6+MomwiQ9asGLE7kNaX/ATPPgcYmuykT6w1Uq3BTtQGgH9
ynwGyBQMUcinO85txhNZ9JIo/ktdzci4CZejt+q/aYQG8hqDkAXBHSvGqZ2SbzR4KR23ByQleinn
7gBFJT4RM0W4ZkQFkr7MNeeYgf+OqTs1j2aQYDR1HfYwaNc95BdSRubSEmgyGxRkuHtExSditkK4
vMw6wS4THbYxpPdvnL3nBs5eSLo1xw0t574pj0PsceA79sYm8HaXiPy+pgUuqYnUqAs+Edy+x55x
1KT3xKZ1bluG7ADxvZ3lsEeb16SdNPX2dez3oU1CntmYJ+pZvs0+++IHf5Wz+4n2gsq6e3Bkdzdn
Ztytmz3Mq1DUjr8tfZmd/nFwhnlnI9NFoH1w1fjLbO2Vl4/FW+9uB7KPe2KXjdy4Tzxjpp45kZk2
Rr+tJqcHhsilnv1HLeJnkAxfPgxPqkHeCJ1CQF80pZef/saueWqyZ40FhMM//+qQjmSD/lP72WOj
nO3Qi71laJBOJhg0LLRcdNTTnsVF0xF0yjWGxJg30GJO7qFn6IhsNSsoO2XC5ktVHpJzj1LMHc1N
6oLVgUO+fiKuXFNa/7b5QnJyDgRfYMZRg33rB6QIXeAgmuGdNEH7G1n+lHHCs5UzuQnsH0HNkfPz
lHAOUY3bnQkByMMMK3ZMP0aNFdpM8rZmEzQhismWSadBYkY/v7WZfrVKRuCFLVmuOuDJEb0XC5xn
aIMbOwnulpMNYTf3167MST9pDovHRCJfjDvl+A5toMcJ4wGL6jiapugPIZRvA4M69q4NR1X1C/X7
xFlHEq9HI2GSxRFFd8J/mY17VCOZ4jokxKcrjX/1rZTlvukgtMeVZPvHu7Sx625EoFE8ope1wrZv
r75bfdleRzDR4v9EqjuYK3YtqzixZQOOdZ3dLYDBy/I3aIhndNOTVffEUU5gbhbrfQbvxWxkHjbO
auHmLkI2XK/J0tFDsPJVRNE+wgA86ZbbbrEoTf3mzlfC6gOkb8vwkNn9zNxZDDeiYeEW1hTJdfOV
8HOO3cwmpSuCdy5dwQDlRfUQZIrSmcL+oRCxfaWXZysCsicbWP+3y3SLuEVUFH0W0I/3/mj+Dcb5
IYnreBelgH4haACNn4wj1SCUsakntGRUl6b1Z3S/0GItfIAsLve5H4kDswRzm0XFY9WjD2xvOcJi
1nhIODL/6K+z9an+Ybo6ANyceV2b+NueUEM7WRLmY3vHmTVtrZyh+2R1n54Tf8gecRSEV9RIf5dl
vk4mFO5Yxf5WOulZZTTBHXcHmnTwV6CGZpMCupu/gygmisA2/yn4+1tfzGofSfGaN2a21T0Rakvw
BWW13lI5t5vXwU7kvilOq3ehYGLje+lLscT6ZNTVDbVOuSfompGvD3WcLjAgnCZXItu3hfcoV1C2
QjaycUX312kpczT46836s9CuNaQXbtvZv5UQoA7MdNlMMELsDXdP2YwFJ45XTGZJrzffPAbF27xb
7FOEjo3BDnYByD9p/qRGNGGtBgYIwf1fpcuflD1OQkJibg68TqW3dWP7bw3efCPq9DU2y+chFSF4
9+bVIxwh71MIdsX6BgV/fd5rDM3wpVrvN8vwHYj6wyzNN6Gi8wQUEo9VlV3RE1ChGeotSEqSzo1V
QsT7T8r5zPbS+R6VunPHvTm0Mly2mpA7hBd+xLceO7Lfg+vbcbKvoiPFpsK59B1VRePd4czzNnJU
2kZLShF0WuI46KpQgaYlzWJnYCX1NHvh1f2yTpcMPYbai57GUm5TrhaF32xvAVWOcr7gPgdHWOVJ
iBaOCQqCK8c0NjVJMVsVm6fFNL/ZIH7HC2w7+OcKyLV+J8nOOjViLvYeCwXytGrr1lrt0VTdtwU7
4rD4Y7f1uuVomUvyLplxsy6Hfhw9EA0dIKDt3xJzhQlb0ClOvBpzw58xm/pPNZOXY/Wlcy5NbnNa
pCqLEMh45nNWaM1Fb/8UhbTP0N/sc0V4DvR9/ZPAiXTFFBz8Xv1X5SNUybz/NWPx4OBJ3LuBjUKw
YM2rbESlCGnQDiUXMn34msed9k3/xiYYyDBYr10VmAfhGNkxZ3DEZBn2fezflb0G9qz/KEky3vbt
jChGvHbMh0omKPvMnbkB4VBCp3XvDQvmLZRJ0G21OOtcnaSRfGD4QHqYWnDc6ICToVpZW/an8Fvr
yEpIdb66Lf7s3KxqMfeeBDbqNdZj3jzLmpUUVBIiKKoxs7eIe3DaBP4/NitvlqII8+EJa8O/FXkV
3OZmCW5mkz+1MbBiCx/Ghjv1qP3JOBudeSInGJLaAFcLsimL44xghRallJu1v4Qx3e3oohhYyaZ6
q5lZb4H8iqJ5G8DqybbNjq47f/0/0bFZAwtqB3z5NH7bHcZCpP8xilsbzL/srtJ+SJX8JBnsHkEK
Zzx/dhwFQa67xYWzy5GFolWCMA6qL07/LVp88ilca1N8IyY8O/TdNIfffltR19ndXiym3gWj8Tv7
oibmx9mMExJDEKdB2FrZsLU7dpqV2tkCg7XLP7Th/Qam9WNAW+YCJ3dubqo/aZLSQvjiu8IxGKy4
6a6M3vw+OjoBAeOCBQc+V4LElhTEutmd0rn6UNQ8hCcjqyVH1WgP4P4vGr3DTpeJRyBGKKTxHvXC
uT2RI/fUolRXvcVfwdd79HKUFJX7U2erFAKh9n4Q7SuenycL0u2GZRj3rEFVkg2vtRp+FqPkFokU
gSU2EzgPTGaWvOB0OxCefjP75GQwHMVQ4f3GwXjz/BJAZSGfdBCcVS0fLP/gWmETTOBgKeYtww5J
O1Sr1453Xw/oGvyHhriuvhhw0rqxRFBO7+5EYO5I/rNfU8qzTWJF60jhEzU9EsfTIlKHmnm+1B4b
wve6WN5IdaQUbFmfVlbwXMn2mZTIc+/ExKlxhS9+ywMSYQC1P821Ta2WwdomUbqNIzawWTRfoqD5
AC53m4LuLYJpjVjesRlDRU+26N+03/dhEWFT7BL45Gl9Ho3vaGwPiCXLrY8CjJB7cemy5isepr3L
fhUz3U7FHH4JRSZOLV4fGggDlF82RS+eaD+jODtKCoi8jD6zyA6byoDdl1+jlI48waOwrRBTxNWy
zWASzRF7G1fS2PcI9MLY63Z46Lh+ESNLizddZtZnPV0GSizcvJ/xKs8ul1D1T3YwkuFssuOvWQvm
1SlPxsfYL1G62E+eMt6YS+HJzaH6jmrrdB3DBaBWoVeBjyxRK3NBGG38zx9ZdBIaySVCIZ+5RgGD
OYi2eRH8uklFpG7wg/A/uZkDedkEmw8Gq5QKs9JWzD86szkSdXuE9392zn1M/prRcphkVc7mDPMa
aIo3kS5QbqvhyzRYjTtnx44+YaX9KhQ1SAYupRh85vvOsa0E1PahObfar44Gji4yE40/cfva9/a9
w6uLHp3QD557JkfMXc2ZQ4b+jbIj9/LvjrsK4KIDKFSI0GBOuPHN5k5OhcVqN70Mc3bDE64PaIAf
upIMDw4W0G3XaKGGs1sVh66mNSFL6jC42QXSZMY+itg9XWioPyahk/itgwPELuZjQMg3AH5DkBjl
uRC0zkhvj9g+E+wmJ9cPPhor+U2jr9kk96UQePa1Z/56+tfOPHZJoGXNBO1dJNsvU6ObiSqIqnxX
j4tf7OIka+/lT8IC6jo0D7WCWx1582dgEiUZTO63aTMcL0WJfcN99obqOairjyJP3MuYkxDPtoWX
gq3VlgF6sB/jWiLBIH+FWRjdOLy0nQMWZhcRosGrCou8pv0dSsYAXDJjOJNetcNoaG/8mZTzlWwi
037Zk1c4cKPLe+x4xywjTaXtGYSMZElOisdMWV1ykNGHiQHu6LQ9uc4ENuYLyLQmyhAwBwqXDGMZ
E1/zsY/Otg8alAIWFzPZsghql1NfFnLv94Si6EZDLi+6q8ahFuJqx97X6FenQqAEBznYBCjIDpgb
NZNLk441kmHXV/OOt/LLV95BeBGDUtpWlSP8j+2kuBHG8tEkK34+Hn/9wYpANsJYraiA3Y6psJ8u
m3TpyDus0T5OgXpfctPHwFDfxxxUwNKhQNNFucO80cFwbuoDgTpnLK9MsGvK4TYYOVCSkwny+3lE
Bxiw43d9Mv0KQxO7MQMDJtHVYjymk758FJPNLjIbd11u9CjN6mOmnrA/5IdFdj/DmBCN1FtfBOJ9
j7FNSM3cIWGxmfwxdHGM7hs1/WNXqavInL9p703hhARoa6Lym2JTnJMccLidfKqh+cmF8+nLkiwk
gCdIzhGbe/d5CHb0Q/22gKVuY94N2+VjSCvg70gv+sb/JBMGHLqmrx7Td48kRULUm7fC60FoYoVp
mfCdnaZ4yZsW5G29hGmv//D5ehvTL02aJP5gIlCSquww+atNqIEjX6Hij2ibyYpnlEXSmQR3Oi9n
01+e6dHtoWc3S5F27X2bzDfTekCKnPO5N6exCYjcrv1LLqP8oMT8laQAOG3TPyPRhOIKNrtChwdO
2b8kdjsdvDdE0j3yoT/Q8m+qmur9eA2MtL2mskIXh8F6O9r0cBb03x0ihlC37r8gGA6OIEI+ings
aqPnb6iDD8JNwg5WBIMTcZNj1x0aQj3n1Htz+04dPazBW5xvO7S16orplzraoMeNPY/5WR3QQ6I8
jElM2Eye8WVVHmnPzOa3vVNfoil5TuMmvpZK/4dw5G9ZOp99IJjx4Xe01a2LstcpLbo9Y29y0QsC
OIKCM5sHZCM4U7mIGtVLUiIjfEL+LjeG75G0XpSl8wcuNAwgXlSGFWRdy9LYemJCk5YYV1YG9a/0
UXeZg0dX7ZIkg2yyCutuuC9R9gyFlVl9hkGsDgJj2/bIGsYagDB2kyp0ULaJYlHXshj4yzJ/aPih
GSKyHQjQDQ3XfEVVuR2NeAEeHRGa1BDJIpHbj4hP0F+NctubyXNfMcL6I8ohv7o5O/za4Fd3Pfuv
axPYFzPU9jtrV9hEUgvJWonZH6spYsrKnoMAiRJTsITMpKyTm14qSfckMQx4HTDntOWg7HYGWZQX
Z86yjezTENHdf0mrznYj05Mo/mjcaw+eBSu5SB7sZvQOQU6/SRFgnaxfVVo3FO08v+ZoPUFebpi3
EVcQSb33Wi52B2c2waca8fm07j+bNLl3hWQAiAKjrJ78Hlv7VHbPcNNvvRjPvCPlgZl/dyrY6Xe3
QCWHZjDendZ5jxeicg1FmLYewspfilCsJL5pidsDfQGkCN3ccaUB/x/8S5EbU6hRAmbPqLbFNt/7
hZGj9rXo4RnMNFipYlSIInkd4pa7kYCDYnrDW93tuTc+5osn8x/ZYrVnU17sAhNc+hQRhKYJpCDS
QKOgo69UIkbeExWb0QNyHUXusxC3pqyuVYH5kaOb/qDnYQFMQcAsUZCIEvD3OD7ONvbsiLYi8mRd
HjKBhUCbNeHaTu1syd10Kg5HxBEMuHlj0eI/NpGcT0WQPSeyD7lMv8ze2gzDwC4vZuXW9NFtKcd7
Pg/fjifeRdJ/eUzpWZr3d1LIl4bC0WW+OkmMl9ZUPcreCpWSy6YyItKhCv0t3fqIOFKSGyYQNw/+
p5NOFJXFi+XWE54L/6UuMlyaY7pr65TfqdBfVVCqfZ65z6POzuAOforRf2nIpkaydQa/IXZ9xqs7
I0EjMHMjjI40gXHaBQYjjZIBG+k55EeQ7tK0yfegvFU1aK4dVLWPFfWvQXPRje1pJkqWvqJIzsNI
hFCdRxdDTNZJsNXfaNe9J7g7uZjkayoRCDXo3Qh13kwFs38TEvFYlHCtEowkDGYQfBWTi7Lsr6As
xRSQ5ruakCydctHIxvivBqF7sKXgqZLD3nWQH2ex8WBXEdNEVE5bxZou1FZ5WpT/MiTwFmTW/YiJ
QZqX2LAkkF1jdfEO+Zy/to4+qLp+Y605hAPTxaKz4EAy4tnWEoMQxx1ghEr8McYlZgv+a43VLwzt
ZT++9OBZDgQz5Zscfr81oAUeLC22skweuwXmU8T2KnmMx3E5rITyEbh+WhPhm2kSTwEX7FPwANtM
2lfk8MTYIHgc6+avyP2/5I6hj46SN5t3g2Qm0hsrCu8uJyrNEWD+x3ZLgDSqCg6fKOBSpGlMY3sM
bQS9TfSf2+cPMiG4Iej5BlvjcUR2EDjJIQ2i+YFpIN5NNMdhEaR7BNnwBLqUDRI7/WD2gf2zOV7y
iGAur3oWUpZERwjGBKX7IvH/I5Fzv13e9P1c5Q+EC3BcLubXjNZ8NyD88BBI0vd+FWz7h7msN561
tpCTe45766/PJOpWopIcCXdiVWhAxWXig/4l6GNwB7M57XSd3RDGxZuuJ/QonU26+VW5nPj91rAn
QObsePzI/rSq7s23GibhrL83avnA8PRQDTP/XWjU2S0XwFLBm4e3Qn5D4j/m1hDwPbcVFHl0G+TE
KX99AdoiO5BquKPLYeDEXB1TyKbrfIyNFk4zZ7bWdDS58yi9kFCzvfYQx7tBQb6dM9l3Qy3/opSo
nJas70MK68ttx28XZRtbX0YOui2PCawEOneQIXo0x8MUOa+xYVLFEII91vohjQnMGGor2HrKfrae
kppzBOn4N3SfsO+Gq5aIy1FjILrR18GnCylGRcHedwcQC7xD8zL9dUv/c7QiPxyNJ9pdgpPKcc0M
6Ij1td0QXCeD9xlnt1TJZWRzEyZDUGM/YhjfpsUD88DPeRxMmtjuVvm4uRaK4m3XrY7c5jyjiMSI
VdOiJOZLGl+XSLIBsowWEZtk4oAojtgO9Z8AyDr5zbxxKUn2NBusZ5+qIru7fou5QzgkhLUPBLzV
iAHos2Ry0sEcbKAnXBaPRCFwFc02n6I5dLzZwKaqTxG5IsB9gpRGCbBhX8+PBGuWyTFS0tjW8eRt
K3vpH9Da37zarE5m0rDk142zL3v7v4WIrbMa2KREgKF3Sy2PbNND/Hvmoc4Vi0is3bhSPp3KI6EL
jc/WMqNgRxwsBYmadiMzL7Q/DqUB1s4OTwa2PUJGuio+dL2Nujj5GMxk5a9CxGH/lkfxpxhTsom5
Z5iaPXeYrPOJ4TWY7QFxEFZ8h00ffbrvn+Cx/BngSLPrbc95IP92rXynFw+YSxe/NSYJPNfuNnfd
Bq2Fe4Np+SuKOrn0BFIXwjyVmEuYvLruwWqaHTjP60Dk4K2uMK2Q43wfjMULW8OwjvmAicTq+0eQ
QA4DYfpjbhNjh202QhljAXzRyDXIgmz4BNDJPiQmvK5l5M0hXdHblK1/Gjzmvx0S/h3DQHw/M9/l
YiJY7MaBNwVCVIZQoBjInotri9NBdEw31Nmd3WvCrq6JCCUoGLqFOiPP5v//8MbpFFmePsnE+2/Q
FQplxFWZgSR41Iu+0Nxyn+Sm3FiL805iJXtswa2yqJY3eBHXNvHGHQb5l8gtfgWjZMSU+Wvl/HFH
qq+pJshZuaz2c6go59qiMpzX+J1AEpxrZT9qBlFkrZ6Krg321oKCapEyD93alQc0ZvyuC4shM+LN
TgM/wcgWQUcRZB2k87Q31fjeu2BULTtLT2Umoe3kLUqAzruLQcz7IQn+GbjCQ8NCGDHrxEMNm31X
DY42Q5YMmiJrr7uyvswjMjkXfPShRcURCbsPVZ0YO3znw4vW1fk3HwrucP6ULJEaIdH6rt0q9OtX
W/akArg0kPT2X+k4/yJ7ZwCX4bMy6HEfxNzxO/gVD16cZfAyvT+qz34Wjfm+KKyvukx2PsBkBsTc
uvGwSTu0OqRo3KzRejTd5wKR567sUmgqpb2fVeyF3pkBl3WoTaqwyNV/faf+Tg1fhWODKp2wuH50
HqeVSIPAywvRjKuN7a1uLkd8FZk88pBfyqkuzp47HwHjtDgt7SFMx4Vgg9xpw95H8NJ57wEsjFCU
JI8RrEFgSJIeEBVUiIQjogeN86QjEcql//QTdjCpgYS5Qv3x0XkTEkPPwLe/8La18hp0KKKtBWGi
iPMfodpnpsHoUVK+t5HphzIrJFbXVAFCSKV9qYz0FdXr50A6xmZsFD7+kgFhSbdCGpFNw2JWu9Yg
8QPLMJ82jTcEC+GQf6QdFjSedB4mm3/nSGqrOXC1T4Rjrx9Ux2FD8/3mTcOlUIA9+D+lG2Facrt4
sJMqTXYaBoLXpieY3G0ptnFMEyyDh8Nao5FVtKHAw6xJjgGxGjbAWVmILe85qahd8K8M6h+w+GyR
nTzi0Bl2hRc9k2Ie0OJHr4Us8uu4XJYuAEOs+ufayt5RFjAvtbxTYU/dOUFRIlPLuEg7filcclu5
uXorH+iR/QvcAQKG6LNqostUTzB6IsUtCk5WT9OqyDJvVXmpferFCAAtmTDFF/y6nzZB8Zp3Q48U
CC3VrIhcmlxss1HuQzTYN5Uqzgu+p82YfqkKoWXGLZg2yVvg5hdZI8SZe5S+i886Fk0FhRf5T41l
QuKgKdktTX4zaX0m1GBWU12KFFWX9pHHB6hbmpyZsd+uWbPjYSSpqEzwDDsiXrZTkz/Wsv4hMM8B
MkaAejGkB5jm5lHGZbutddQSysfzGs9Lcc60Q3m+zP2WiVZ2Wdi+d2gXyTtZ9mq8DX42svusjrBp
vTWW6sXOhmPUF+vKi8nEqMjcwdLb2nyheS/eC3Ogb58alBzRyvvK7DREnI1LWVv7fkyMfcQT7hrz
XWDCIRnrlE7incIVW5n3LoPKpZ1l/jiw69eoVdioko1VW7VLzg7+ezE7RwVQlmG3vc9B6h6UafM7
Yirc9BFz18Dy8BKOJ78S74nOnrxzH/HkFLZ5zeSZEwRzb3VWzJJeVNfgt0wxY/RT/QjnlfMqv/KZ
7Ykgo1qJE+aAQ0h/jNje0HpjrZs6NQ9fxbAczYjUKLUKjuz0zUEljcrsMA4j/uB4YWOeORxTufnY
A6hCJR288ebGL24nyLnpF/xnmJHIh60QRFuvxK/X2yjQ362Fkid/UylGE3CKu1HhAh0yeSMK9zsg
Kh0Cj5TTPXezb9RRm8yqf8k0QtkhpherCs5jC/8GzSRlOJSHEg/8dko5bHMHS3UUY0mKY9TRqMHG
NUTJ95xjjoURpfp4tGO5Rl0zbeOjxxKOBcC2xdYV83sXxb9e4b7Dobk6Semz+17IA4/EfnGoDF01
XIwu3c0aG/Hc/WWcMT621WIdCwp6k1/grik6oQAABWuUDynG2XUyMI+O/yTshGlUav6SvnxsFiIA
jajhXEjGz7oNqqPZNU/MC3wEkPFNzGZ2jJ1gV/sdXZk5X7uoPJWRqbZFw9689ReDntQ64FekBeDe
gNyVBQ9cl8HOyKNpW+buo0w4CUsG/tupvFSm/lLtsE/F1JwMvewSEH77JnecnWuRktag6Gxbup2U
sjVGilGjYgGZwUXQ54Ll98TJyTnXYbLaukytj4r4tJ3dwtwrve/CRf8C+YEMiAHQVu2GOvKac6zA
DWb2YZ7Sx3WEmnutd0hJM7og2xrnsUqYSbTiwhpGcmNv3BF1g6qUesFijGzItNI/milRZVq3IEkY
HiKsdF2bse5Y3avAf8+sgYJen6ZlfGGI1xJB355T410azlud5ZgAfmN7QsJDwV5k9SlfrdulAOkn
zxNieKO173zVf+e0Yx4PTKUeoNeQro7Ivw5Afbj9oQiSbzLO+fCRM1Bz0OsFLQZFa/T3RjUho65l
ckH3w//Ys4S09PA3YGjXGbwCMT8gWGxjJ9oA+uCUgV2ZRtAhEymILkN3NJXJqbYJs0q6joreQBea
uvOPSL/qrnqZ8PQ/gwZyGMdDishhASZgszCBzO1+HMmp8kzz02uye9bQChZU73vTGFra1DzeuYJG
lGg3I8TVFYcWZpMlR6TNAn+bB4yWpD1FKOWQozTTa6LZuC/eYX35uineyRSeChYhhATHJVCHuXP3
6TCfFfU+7/HsdyO2VzZUFiCgsV3u6Uyn2Y6MTXBIjxs7bzn4jf6S9eptyakqAnPGaa458wp/YKVg
rmsrc9D78GV0JmTDvBido8lMbIkpM2eeeFlRUZpu+1Wp+NNh5FKk1r4zj+vpUCz/o+48dmRX2uz6
KkLP+YNk0AQFtAbpfWZVlp8Q5Q69J4Pm6XvxXEkt9EyAJpoU6rpzqzKTEZ/Ze+0QvB/vTJpZrx4B
BKSs5j/YPkFHxLhwYlvUsEicgR0Sjk0NgXTQMGCl6Oad2hV+wgrXGP2jnXWbjNJEp+qh9g8fMzEi
k+fjb/T9nTI2X1QZ5shuWRsEVwC4yVkCA8YKx+/Gj7audPvlZM62+Cl5CrqwRPlav0nDXWF8vZjw
b4Y0eY7ohUMFfgSX68TLipgWkAke620bWk/uwP9G4aQfrHbT+RhqymzLRaytxszBjdKRMd6z/rdF
zwcz+nFV8Rxbzp960H7jeVo+UAAfC13nOKzi5kS8cr2AEIhKqZCoc3VEtcl49iAILjnR0PwAbahy
7YpMoFn39gsGin0dIGHrdN4GKX5cn/TdxsGRz7Q6cBmikJZBDrD9Erzn7riJqvJt8ootn+15xyG0
lVRNeYuN1lmbqYdAy4s2RW00D6KctkZpQjK1OXZrzT8FWnOdjJAecmID29HsL5DfMsKc1rZZrREr
MTEGC7jT6fxsevaF7Rwt69N0y/ehBLGYaAxvErWtvPA1i5E2CT1Zs/5+USpD1EydOHiIut0jq5SP
ODDWeSheYt4FQIU0eIwjl7R+POHVS8zikCEEDv6M+q4PaMv7zsYDYYRP2HbXRqeIJwsUMbACrdww
IjrSS2OVVA9Npx86Tfc3SjJ/EFrYXj0kn6FvcOIhG+qZCe4dm8VAl/IAaS4yDD08Tzn2U+WSIDcG
NI9G08mtIRgsRk4fH5K05sFjUN9yvKYi58lJGoburmUswUlFN1lHSASoQBTTkCUGLg9hhJ2uZCXl
rWiEySALv4ZL1+6WFT2jXRfAqfRlYbmfM//wF/nihre4QvfKZ39Mhk/ZimJrRtDchKi2loox4s9b
Dpf9z7Yn/PVgZv3jYGjYrIpmXBQd1lpfjac0rplv4BGiQ3RgHUXox13s/F/mGD1aY8V4ugN11zJY
5GDdVA1rxZgdr5dc57oaUevvECIAcbhGjRiLGcF3VKJ5jckOWT5SxfY5CqwPW4ugG6SHrE924Rjh
i2tdli0CMy6XLCi7d511OPt5lhVWuh97H/GAgemko3+hTEDLX7GoYgDs30uTqjzTAm9f8r40FkHh
nDOb0c/VIXFQV/jWhA5o/ibtiStgIwCoYHgeahljZaRfxf37oM8LId7EnTsxjyLcsDuU0bA2vZTX
oaRMcqKgOjQUfa4TbeuR8viS6u5LrkXFEcxYvjy0HQVtkmjWWo/FFST+RKBehLvZ+qpc7dvxK/68
wn6B64VMPUZVhlkqMxx5MUa2U11wbcIxQfVbPQEi4Uxz+DU9mTN4j+d45nF8qBAmrBJHRHzEW3yR
BfRLZzrWJrLkugAIB6CV0Znt/ikt2j9Z4q+f8ldHmfs6IrNUSkCZkYpvgc9Krc9wQ1q2uNDIwuJB
C4akFKEyivO3Upb0kJ6WsbsfcuQtSG+445FDxftsZE+WF39MUJzg1SQvv5JnfUr59GOTh68A97Yc
bp31rYc0dm5vbdm4sjvy20NaUJLB+V1mVQHUhF05Y0xbxVetZCBoTSfLH+5Jy1ZlyOJTa1npujBu
5YRpvPI4VUGZvmiSFPqhQaM29IQ4qfWghZdhcE6TsPMNqyC0aPFdjiECSzwsa6dC3hAVFtP2jsuM
mXqypIcgDJJdRs1gLk+SfPGsGyhJ8Jboy1KKzzmbj5cnxlnmKWtFtlgx0we4irLa42yGqFKCTMjx
lq39ydAWhIhSIiPIjybinhjGoOxgyTb5/VbXh35hBCwJrWGMF8ImRkjl1s7GrbKdTBcSNG2BWxjR
Hjtrf6iF9SA1ZF+dL84eEtq7XcO2ZaQ6rMqoRqnXq3LTtPNq3y3ZGsOcZi3Pzl6zomvrNPaxQiYZ
mYh0LB8KnEiz5mESxTqeghgrFTGnxgABkxELMzY3/2qayYK3VMpTzHHxEBY9OIpBuzX18KYkJjxD
A9fWcVKiIDCPPiTt0ziFyPN9xBrhxFgbtAsTNw14o9Mrpj3KZyEQNfnWHWukt8h13323QNZQFw3C
psDZgeZ22DFN+CKaam+ALspWbhf+6QOVYO1BxJlbwKrG0jiVUSyeR5UCUMMgz1BL7Kd2VKcxyu2l
H8EDSafmIopBPlSleAz7sXsx9GFhOpX1KoRzcAInO2ux96nFOD6o5WBT1pI4aMdHBNfHROMWCn+v
kf2J9H6nFRhju7Fj94epZjFZAw12M0TxNmV2OLhuukKBYT7bo/HSV6kxp1iTBgmjwL7HEAf2jJmZ
VLY7T6hhHWiMth2/Dc9xQJaJF4Rr29XK99DnHZtEcGb3YO0spW513yV8E75rkEIQxyJzJjT9lFde
u0qapvoqKLspbo3W168WVIiHwXGgc/RNr+ZwUZYNFvnFFe4M6CMab4lRUCu5GiNojgz28ExBFgYj
uQWAnfyW9yYHepbnRzWJozkmxCe3viTx1LqVspCPuuU3lyi21mZuGixWI2bsIm8OJbTlRY+V5iDS
4rNFbvWQo4XA4VldEcAStEmRTH1IHy7N6hpx/yyRUKkV4DVsUmJaM0MN9hjxvFWLgGBvK/er09zg
FgIUXOkVMfcNisQTMKA1QZkGAyK+zMresY6PLiaoJX28d0n+/lqpx4K+wYO7hjdonh0l5NrLehfM
KVbBgXnAPWnUxL5pFhWDGrNAOZv9N6JsdKZV9OLXnXYpowKM5ASIxvblpfcwwjlmVlxMnVt0LB6l
A8eoVZQaUbTDdIGzqGh3uUWoq5jBQFZUvuoCqHbqd9ZFM3M0sG35atT2vS0om4TWPE5BCG3PZL4p
IyPdpmifXs1GPAxje9KquN4NqZbdpjqCT5JfzHAQLEh5p8oewwHB4e7WkVhybP+XycNvOyba82Dp
sFBQyq4HB8996lfTI9q9R+q18dkCnAS+KTSCg5CefcwmndNBRybRsiI+2LBxmQoxwLEaWV8zd2KB
a0fRV1DX1zAPVoRo2K9xgEslGePpxY54fPywie8R6ddrJibeNe90e6Os+iKdrD8C5Kcqdev6Q/fa
nfKm7ne0661ru3ws8/TSZko9IZO1l46m9TuLrqMJBu/q97374DGA0cbq4e9fdAIdHjzia+FlT2GT
qDsHvro3AnMavK19DzZGFsmIrPJ/fTFi6pI4PSSJ6kF+hck1QJGzw5U2sEkCVGSq4GzzU+9Dnefu
78NnW9FGEF1+RBUsLpoHO/ifZ6Uh+jjnDMDU6MDxGWPXPfc6q7QsGm9mUAynMpy2JG9Fwapl4YDr
PkUHvS6x18Fmn30EuV2eNAB16QDLh8sy82Cw/ZdvmSEfYxJo+XlLRgsk6QxsXzxdvk8aPWksBi7D
mDrZddLusavLZFHcldJgWjrTPo0zRKJdfg0kgtoMoayMLHOlxf0tJqCS5hAvqTt9e9SlJtJKg4Zi
QVhbhT6T/XCGQl6bmPhZcu8TBIk3NXxCQH8h6hp4AabLXD5oSKxhjnCJ6Qy+KD4yY6tH1G2q5++B
MpoHMc2a36xdxHnV7sppHkAl0FEDy0cA6n71KCH5ZEJdEQE2qhZEYKgDiMtBPbAv4KxNd1MOP8K2
UK2jowk37JnpDXDiprHzxNKUAySJZl3XZ2g/mnTix0hpz53EzP6CjWOjaPJ0rX11A4p+oLZeedE9
iC0y9y26oz+9HwWvORnlSSHWfDSynd+EyKHbeb5Y+9GzNcx6W3S7pms2Ry5VsHVBtmOeynMCVkR2
PZvbbtz+/S9kgJtzNtnlh79/nVogfws72UFamxsIqy4Wwuj9FUMx+4DzAdWUC+gmZKQ+JQUilBZr
jp2AXmzagmNUMuC0HO4N2xhW//kP/n73z5e/+vbU/3AgQ+ynDLqaVRTdHn6mzvzBbkZK1NCtDn+/
M0aNo6NUfDZx2R66ijGOhkoiXfz9lsOI6eEHlv/oUmcBkEk2PL0dya0z1lsq53KvVPdnJW2LljCU
Ij9QSeQHk+XJNq7MbT+43W6CeFfOsfRRXX0MGvb+hMpqpNNCcLLrRHdPHarEgREhL0ay9JPyWAQZ
8RxmRVpUr63SBJMEq92FZrMCw7ZfdVh44F/6G/RQWzEDFBKyUNQ9IY8M9UG1ZTq9zWboYlxO74bZ
g79lwzQ0SH0Cnf4pTF8gfbFhQODspla+qdQIJG0kQTHL0BwIEy1pUe7cxmNGW8RMxbKfvAvuypC/
FsqGxEdMNRVssEi9jiB3JWcWSMa+iZ2P2uke0qZmMsgHOafRZfwFkAUb5xxhMHeqn3k6HPByY4O/
+1yIyHnbo6UD52+n9g/BIOe+XlZssmGfGMmqnQSe3nJc8FlDM+K3t4S0XENrJ0RT08toUuWFk7Ux
O0rWInk0R4uCxLHQB73lyI17fWCFWzkUX7R3bkbi/OzZcSA95hHnstwmJM+DIgivBtPEbZ8QUVB0
F5Sq3dDVq8Rs7Y0eTZvafGX82y+ASJ8JWEB3p7+Eov3FeH/t02aDPQKBYGh8gJXlaGK7a7vqBmXz
bjizkTMoDnHqfsPI3Lsh7gBDrJCN4dpl77qY0NwLoIOFfRJvNVwL1Yxr5CzdAqWvBVNbvVfa8Mh6
880Oa5y9cc70GtsFFXpwJoSiXxoyKpgy8qeGWQjLGfmRjPdmd7MN6Fjk02GnQfmCUYNO8CBl+sje
/IH2mWlVYn9YDj6cYKOH3cad2Tg2YZN9Or3yqp/dDKIWfMaIzNvHggsXZU1XNm+uVW7pRagbNKDT
ObhdDVRr5DEAIHmlCNJbAk/bQDidjbQQflwe36aEAXcf4+/roRhIoaklRqcTBjjsX/EAiNH5RXZw
I3thPUbZfnabL1F32cZcThRvXoAIaNyCaFMLa0TfIohiZ7VDMmfAIcwWDKYzB5yOdqlHzdvb/c2q
1BN4VegFfvk1OKLdpg6Dyjw+NiPg6MirxcqOtKvvn/Q08FeYOjLs8KpjyYpMUtfY7Ck6GURT3Ad6
5f3py5LJTfxc9czcoxpoc8E+DJb3j8eJVfTQYRtKx6JAxmkG+gm34iDZpkPxcKXa+jqeG23yDtzY
LEnMhuX+j2J7e6Wr/xqnQm2R/hegvnDUc+rQYZqMDcrqktuocJ1c4bDTeoCEbf2IRR2a/jgQr86l
vYhjkjGKqKTlMiTFii3OtuZdOvwGbIqZ1ldVcQAl2C+CwumWAZEtKxx1EJs7zAmy5hy+A+eDAVMV
LJHrdO/LB+UaL3GEgTpkCkCMo6KtcAKU29awq1WnCLFEtx9ON6nS3TjW+ID9cINqU1slMVAZ9glX
guyfoVfh7vqZJpReYckFCOvrJSi+q1S+2moYdmhdmpWVSmvTzBeWFqQnqIi97p11J3kuU34+H7Te
IhwgDDowZUg4+vUND45Cu6k6rVwiCWSOZsPUx68T9d7WCyCpu17EvHkuqEBhMTXIZz/rlT/pK5Xy
0zSyK8v8B6fvfuo9aBUq6eTajhV6xX6H9q5hIWV/UqRxnPvV3k7GN4sDVU7dahojfhzQdHoyvrfj
Jqz0aQ2B0MN7wqfcEWwnDA3gRKW/lzV/otPUYlvZx9IM+XgO9nfZyLOaMUw2XpjcqSHrBh+jSpgc
tP1hEChS6uyjquRqHGcExOjsVG+8+Cq7zkegNuEhLczHge2kG+tYev/K1su3TJQHXNQ3p0e02lD6
9JP2qSVHz3aeSA58NZoSqZ1k6EMVZowfYZrjNy27e5chK05wJDCRnmAwuwb6o1aeRUQT5LS/Seuc
W6z2cIsmtAF13N6MguV3nqtT4Kiz0+FiyOzvFh9bUxuXHB2qnhWK28TblLGzdasE4LsIHvG/bKcu
ep7TCvROgODZZzBm+ujEa36zs3LHU3Gqmuatn1kzsX4a8oD1pvXdUfXNmrTcZltJFWouSx3hPNYP
PSpoV11oIuPY3IXUfkVPwd6ZL/70rgf53m9zUPn6Oml7CLAtRIPUwVDCnmZBU3TTnnpbmTy7fGKQ
vuDzQA5eqHJL7Ni3aXtPU8QHMJFg8hr8AY13jcPqwP79xxFENk0BHABNtQ9eqLO5mLmK+WT8xBb7
Hck2hONEGAdLz5L9iDQhCsOVHifFvo5lTRHk4vqUIkDj5mSXJtaGLXlc7drsU4Y0wqwOA9Knf74E
81+Go3pkj3HHwD8P+/N2NWhUjXqHoa+SaH3aHDLu3wJpmAspZECc1X+/tfGcDey1NwnKDDcc1Iow
IcCLsGHYJ3lRebDmL5GP2VwJnE+BQFpYVceeJRHPNbYEy+DHyvWO9gHB6uHvl9REjtLyXrHWozRM
Ip+ipQEgN0r/gFMS1ZOFZgoQ55JvqsPfL7qJTixpPIXQyL5mpXbpcZTwKMXrOine6kaJxWylqCqx
BV198Eznu5wGc9fqNXzA2rZWtWIEDnN5pRcCraIJWKbVHtp5zxX44VNnWHTbGa1gWL1JHc0gxR0Q
ZFt8TxhlqTLfRNbePUFVQNqE9shmhjz0hNGaP3bhOlSeAAYXz3o4PEUmjq03LeU4bQLEvXD0TXcD
k+AVKzyzRU4jd0ivDaMrZpDhIW4nahmnfyxBcFHMgoMtT7KfXETk7AKleDa7qHjQJdbonLs9xovv
aRMzbutlmpgOxkMfLl032jup944AXTPj8OTnCS4dDrAAkc4GtQxiXHgbVHeT5dUrbh7+G8jnupnt
HU+cholxtUXPzFF7HHp5thvvyZ9dWA3wi7GPqR5kd4x97bcJTMICfgyUxeD596GlsOcvQyx7uQen
ubCjbdhaZ6cfvw1hvDDQ/bGpjtyuR5pSWVsMy1tN29VRhym47u5TLmjdRLwbzHBkwgR0GCru0uKz
ju8M2BtDznCovY02tG8jzRVvNSchl9DaSjFD1kO0xwrmrWsTVwi/S4cvJ2uDaheG+bMXsi/MmoH1
X72Fq8x+auBD6WuM5jhZV8rntxmFfioL5wLVH5FIhxk2N9M/jZG/ugUdF1cKnG+vCfiAcbiQ+TIM
lOJO1ydncE1Pzvhou7wjOtVAJ4ETG03Fgu7FmqoGA4YFxVAX/FEU9G6uDbT8/beTIjYarBj9tNuc
SkIvV0oVey0OowMWh5xZOqWgpnZ2ZzPI6XukyBCkoBezz151Q33v21PsRdlzPQzbyhAvEFuxtbMV
jM69nbPL5X9gJcFXN9IOArPqADIiSzWibKUwxHC1Ixjr87UdTB8uYyck7YiHyEnmepLsA7GtMYda
igpVTFsrcrBTgVpB3YuUaPWA7Q25384lURr4Pqp1G6j/iFsJbY9kpMSGFvWZvtZq1m9HPOGzqALt
jMHoq9LwYVQRYOpCD05lbF3s5seIusdJ6Eja0/azq+kftIonXene2hD2Y2CJZzvmf8cUL3ErPMat
dfJs997iJtm2OabBtv1hB/3kIKVamSY/UlBr7IfE12gFjCaciz9R/CC8DmTCAsZi4WZBYK4+K0ZH
C1zhH0NGX+anpI+lW2fKV4nNv1h2AFkI1nqZQCNi2TdZXvJJtKnUwhGBr2UE/UWNFjRrrDjpUDGd
K4ptbtAYYbs/TJqWr9wyo1nv9b1orI3ve+PTqKXGRmr+uRj7O87wxzgDJVjVP61GRJ6hKAgmxc/c
wVwEb4TdonsDnoGYwTN/OxUyRtTYYxokJy7ZbjVbI08uuQj6g9YXT34Uvg69G69jW90YG9Q7G8xa
Y1e4PzUBzICguxXjmYsVXus2oU4zK67LMv9AWf0xSrYwwuZHKCswgGSIrYx5lEXUj7GSJgVIPI0N
FhLmmw0v9NSVZFJkEcg4gjjpWAXOScrcmmUeightW2TkdJj20KOM1y6RrFfOhLsFxZV1tEapbVRE
LIEWckm71Q4MBRPYsgUiYduKl1nmaz1hHWx1TDWQIejFJyy0NzXRqtdGj39WpGcOXgIKooyKtffF
Aah6PtA0hhQgosIUFQu6U8u23qXW7EF5Ij9WLLslwfNL2v1uFevkJDFgu2rZS68aj3kdreoczWm3
wwNoYjIHzAicUMTKra/c32KEZYFE67etuyMVe/VPqOr/6zS1c/TN7L/40/7XOLXv4b9/F+VYM+dt
/8f/R5lrSKz+j3zT1Wf7+d9+MTu14xwa9+//dvptijYsiFn7+zf3P//+b3//i39S10zvX5Zju7Zn
ui5UZ5cE3n9C10z3X7pp60I3hGPoUswR2P8zdE0z5b9s7ALQBlzXtSXf/O/UNSgL/3LgENjSwaZq
6Zb4v0ldM0B+kar2n1Gsko2N4ZACq9tENbCcFf8lRjmq2xE6nOuz5ZmoQDLIA8Ns1HccVGOs6OpF
1RZqhW2zXCGIRe4Qv8dt4OxLAsx8lwWKoW8QiH9OBpMWJ6u0TRqGd7NivQxcGPtGCD4t6pJ91eiX
yav2En43tm2QZ0XFOHHoOxoojs9GU9FeOfEVKIuzEazIeGx1XEJc6yHqQ6X3r3oi5YrNCzcoyd1m
ISroAJFkCwTGGsE66m0dpx9LwFWguuaGZ5Lb2YNq6beYmkOZsjZP1N5V+dash2Ah33u9wlM2B8GI
3DvoTPFRuAGTQ/D16OXGvc191F+5cjYRrI1lAlUBaTaXn6FwAPf+Wl9aecY4vQGl1jvmsDHjXT+2
j1WIoiSUe5EgQ2uLVluAhmxWehnNYXbcWqzt4s2YKUoC/WMsW+fGUcQRkmQkQArNJM3JzDmUs0Mm
E3WKWJZ4yg3QU7VfQACaLejMtJFqDRpmFTrTo4O1ch9zGbF/eqhN7R1Mhr3ydXnDBfNst/ik60J7
MBEERdIByD7ABZrCi1cZry7vWwaSXeXY8tPG6HbjVL72XDgpr33FT7moyPiGKRYibId1AUgOcGXG
rhPolO0h8oij+lnrAsrf0OyZXc+pWmWxEy3XEklzyIJUl23Mkk5SMaK1uALalSPvkttwZSrdXxVa
siPfrFs2vSnZLS0MPWaDFDJL9BR+8KFwVrDNO3zzlGPlXPOiENpiGK+PmU2zT5IfJPT0MlANLdDc
Kv7dOkR+NfpIVZhMok+NZnNY/OWl+nogmfUFuJhRhGeUjZqGDSYSpYbjadAPpVsTtjUc41Gegmya
E3Dtk60XQLXrLGauB7Zs8ttz71LeEiodUwqU1i30tgHv7MIWEvE8QwKsFu3REfjeGlvbWKSHLQjL
wADkNL9hOzZYYehROtvZFQPbrTBqXhndB97UbrzUc5cN+wOSc2HoKVKBUs/fy2Lc6I3+Z3S9larR
6yTlbBBIEXODo+cSggmVpgEfBGzothF8a3N4iO1W3jrJNXwaTnfR9LHbOtrIU64CkzvxFnUNhOKU
0UoYGFtCt5YGQ6olRRr87xGdldNpSFs9j6GOIMilTYNVmdjvrmM/ZV2/ibEWLseIBXlQlpuSCnlZ
jrDb8OzKM6pKHkt7ws6V7XHCkKcRvzdRNR6TLNo5c7zAFLXXolF70TO1qvsf28RiBFvz2ZMQyCez
t5ed1aPtRJ2H3n94R9eCzikdMybSk0QSFn7kyPMmELo0MoiLCjg2UqE4NzHcZJTQDFDlPh6sj9z0
w4M2dqwEDlUAfyUN1nVE0pwpegfIi3UvxPiEOOBYF97FoW5B5j6MG2m/ZZFl7FKariJ0SAJmLcaa
wHpuq1Qdp1ne1brq2wwwlxILPVgZv4Nrl9vaJPo8FLPSNUUAMOEh4QkY1o3FbpFppYBMXdfeobYk
21YX2edYvLeO1W+RBt8d/cyuA17z3Zxye8ODK1pfbIeMqb1gGczEhUluwgAwL8o1CAnm1EF0woyw
Muv2NZX92R1kuSZ2DEO17FPkDOYpgKG6Yxu5MC1EhDUoB9SA8ZvRZ/rBdqIPq5jKvVaoH8dwNzpR
Pezdj22gfbtlcnJUcdQn65izsHA1HQ2+BDHrr3S189illqO1rJJB3xqRxkhzsjmJSjODnhd8dKXV
bseGjMvSdedh5moYInPFbwQuRg4PWdO/9i1uUwd0cWFia4+rJNkPjE8kCZ+eBQdXFMZw8uLuQSdi
BX1Qbm7sSQwMVye8Bn6Oonf2zIsfSwiYBTMBvBXerU2t/uYT1xVXjFCbsLJmzf0OgTAPAuEF811z
65oEe0cIYinmtoI7ZW4Mdqacae7WHbJxwVn6kuQO8g3QM4SNbZsCgWZejL9mJx/Gpr36bNyEirM3
3EJIVgZvRsb1685NULxQG+5d3rWhiS6F5VC7AuNdupWmrdHg9+Kn9vqYiXTYQMkSkLJR0uaNU2z6
MTnXU9tt69ZlQV3sg27kGayrd31MiUsgyKUntkHk6trayRfaq1WCX+FrQMIijW1U519aj7UzDpla
OvPcLkhAX4ma4XSELrw039OSuOemIsPabBBaeBTUeQj9sfWPJRkiuxqdet5qbxnSVZbgmcszZJc1
LTKNBdKKQqGzrggm3niZdu6eiSvRUGhW9bZ0kuASMWZY9GWIPTb9RidLD5Y5B9OQV20AWAiugqXN
NHQ7yOZrqQne+qmqFpkx3NvYh5Ns9oB4wa/YOH1RJpTEut2tsXhzswYnl+X5d55Eek3SFLque2N5
dwdFnu1IMtZLzKUyyG8ynTiWGsRHfcH6rzUOYK8CK341nHHP4ZksGiOit6dG36Rffo0/CCwFxENm
2YHcs0klks+GlZyhL4YJM6cns2bR0WrORrUsGcxVM/Amt9L+LZqkWCcxuGrYSkh5UCwtChmwSgHd
MLhoKERcr/oy3XtE0dFqz7phlyIhaIOtETjNosEoWjQhA0YSFHqYbBZ92Apf46/FobSwIQlsTFS2
AK9ZyUTtEW2pI0fAAj5O2KF4gfh6tHjlGVQk3aqq4o+2HZ/mR6kt+l/KsJ/CIxPVgytm99qiTsFU
uvz5zPk6Nipd80kGrVh3pvsZMh72ir0XKmstxvjdHdBEWKS52rLeC99ZRa7JahTNa0owyITOrshj
lgfOtKkYui5jb+m2RrIvGWrpHnwZze3rY2+ka5zy64YyxDI9xKG68UfaxopTEfhUbfwY0zbrJnup
IZHmpGECI2CKWFNKSmodTVjkOE2w2rA3v9pm2PA6CLVsp/RT1xE3iYA9eO1eatk++mSms5oCnph1
1Z3Z0rsdoxwNRQrxd6TRhYSAzNEndbFOrp39bXZIoVBfc0q72ckbEBfCAol5eQf8BTRaTuZ9BEpC
AXB4b/VHkbl4o8qScXJ+CSED7cZ2/EPIIx5fxVIu6o1nv4NJVMcFXsryWvitdXS79qXBHFRlArix
z7nTP4V1Dy03jz9jBXQECCEnPJGaq1LXb8wcHr20PwsLbgmOCXDdtfUyk/xYHy9UbO29bVVFeEjB
cuB3/gOA+hhqcNaSSF3SKnke45IcAMIcsfsXEvAbm3F2J8Q3FE30EOOMMdyWh0Fnnd55yV4HEsQa
ioY9hNA3dtrei8RTWSEf9rAleIgN4xMUx6dynM0JTslWvNyYWmnvQOE95spmWVA+EIDyFskD76Kx
KNLqPAAB47Z7I1oQlFE0myxCc2n1pKlbk/mJT+rbqtozfe28QcKkwMh6bXhSX429DkujZLwabTr9
EvfNGToN4uDB/DXTYSk6yi8ug9PU+KTtWEcTFM7CNKpXMCQPpUC1aPvmViNCcT2WNblHLLXr4o8z
vNa+P8A0TJgNFcMWGxWvAzkpSQL1rGcUzkIY9J8oOJkXmQDjCgAPVEYuX/Rk+IZ00hwMP/mjWrBY
meKcB8q1oh3ks8NYhW2PPPbQqcgvguEYl2oRbHqZfoZkrjPtLb8nNf6kxVcFL2Y5piK5OIG+hQ+l
w8Pw9V2n2g/XzaF+gIwQyqogZzSkEFXZL57YzlVrv3W/WuwBUT98jE2NPCZp3gd5JCBkh5vvk1kJ
nFAkeZyTyKgdJ77oRo/Vy8KjGGZxsB69xwAt4rpQfr0qmBeT4fiA1hh7UDH+xAGWeUaxNZ6FVZRj
QmMe/l7H+sUtb1KvRrSZCUDRkCnrLMbOmxqHQR4vfRMt89zSrPKBMorYz4VnoSxrC/Ee6BUvuAXv
QLIesN28Xku9O5v6dKsrTJn4ySo2OOXdbjN3Sf37pCoP5JCpog2CyBuODntdmPkRHebOaQ5l0G9R
xtDSxLhsHGCqIayz7RjjPM2mu2j0e9Chbw67ol56woAcGlNgML8xIJTqZnD1h/4pMv333vYOrWyZ
J/nydWQpthCSuq3N9K9ZcoO8bp12mOczkwW7NbKbVrNcTHD5LNMXojm+/YJYLSm5qxUQg8KNP1wb
6blQf3Q92QIUr9fvjcd1OiBmEJ1+5nEmqTK2nwlngb/K6DOb1U96bqL2RQpeFu23l5ERYjRQXq4d
KjSWhiGraq1nMVHeLR+IR+wepf5oqOAtG4tgbxPhBGAmW420dB3NskYKXxyn1k1zKBFskrbbyeXt
Siw67QCCBnPNRap5v3nIFdMabo7D553gnWKNEONaZF6Bocw8tFZhnsnCYN1RYqaY141JOp3lkIGK
j3XOgQ6+Oic81kA0wHUEXjhzwgyTP3dBNeIYzbvp5NZ5NzMGT9AAvkbEpmfL+A/2zqQ5bmTL0n+l
rdaNbMAxuMOsqhcxjwwOIZHSBsZJmOcZv74/hPK9Uuaryle16k0tFEZSDMYEOK7fe8530vGaN9Wi
ljZN38h3QWPP0pkuuw8nZ1P0EEp7TqMervBWNXQlTNf4mgUwuvXukxgKPgsUy5QqEEBpw+2hdI97
Um2LVYQdDrD1yJY93xHvk68rDCSY5Uu97e7tCsBETF9i2zGdTi6FPx41TVl7pwlLOFgw0fHNrwcR
yfPIEtKkzSsiC0Retlo2pDdpsUbH1Y4OOINBQO7zMrvWjINqzX/TIlANWeXufaqTLGJOa+AmBTr+
0bvTiK8vu3OCgbYEJuVlZiXbmOe/krY/LImuOumWA7WOa+WipDpfOIF8cT9RJN5nmDL5cEF3lNU6
MuWznyCRXQXuiXrvNTT9j2CgSLH1mRiWWVuvcB4IKWmB0iBJh31ExxSVAOFtzyD3TFzHrtp0TNDO
g5VpoOvIj4IqXpDNmEAmTOg8m63xqEx0RPUH5nfsCXqjNpGs7ujlghyAwRcw6xhS5J14fHCAlk/Q
7NF+epR0AiATwpzPOAZ+O5pSO1b92ciPKsgefFN9yUR310a0ZlNAAE1G05VMzPfGQPhWuICGXcvG
9Amp1A/UKbUbxQ7axYHWXAxrdhLDE+tyi4+juPZOjgNE6AfZI28MQrIAPeyBIG3cY1RUEADjN5IU
/bSOThH5f7CXxufB979TYb3flJbsWFco58slROIVdCbsKQbZXKLJnyr0M2sPTUU6D0EGgZ1U6qM8
weXN9yaNp1Q5BIm403slJv7+2H/REa4yKCdjhoiE1Vn3WTBN334kywS+lq+tQjODYjv0R10U9YlM
HagM7bbIHITTBWZb866TtbGlO0O5GHFCA9+tNiB7943ZslOgEW/2BN7RL7dXGuo3rR6rvVcg7aAz
BItyAAhUCjzRBQQkN30tihTsETCUklQmkfpHBHjI3IN5tmz61v+0lH92ga9jQWv4PW+zphofP/0w
z35tENt0Yf/P//1XOuL+Z/4PHeVjnubV5z/c4WdD2bJ+sxGjij92ky3zNyGU67AUm6606Oj+ezfZ
MH4zHdsQLkN5JWzDpQeNxacJ/u1fNEP8ZgndcXTdULCbFV3ovz2t+59d4vpP3/8vaIr3yPOb+t/+
RVjyT91k08G+a1m2zojQdE3H4v/fXx9hdPDrxv/uUn3KHc1hCB54ISM7jXzz6BkC56HuwZVNLqLp
jBZny04gFvCdiilmt+J9Yz9xP/YW+YgN/UdUYG82lP9Ex7HMxfLK+J8sBptcvAJjuzG+ty4TE61A
FkusBh3bGI2wjg9p6o/YuGrCuBHD+AE3yfg1NC3ykb2J+IIM/w09C0tXb44VzHsbmwLOh2kkY56Y
yOO3GIQquDF+uxj0Z98RpK7yOBr8zgXhtE8kh58bZofByNbs9tNByP18T2qQ2A0ErU0e9/bfjXbM
3eBInAkldcqfHNhULxsM0WSfzp1ilgvYnRq7czhnsbkWRXpwIyZ3hhjYLCmQmFl1h4b5MnjsWsKS
tMZhvBOew4Rd3s2/wK6CXEB+qIyGcI/5tQxOrVbWFJ/rAcr87QUJ00IeOn6bFH93UHPpZ7P/Re71
Mf+R219Pk+5TIDvOQF3hdACmgEBkBNfBE4+sYs6yvx/85M2RJYoSnKaL2NAxsGtXSfXfhK3Ou63I
Eo2CN3cqPlwneqIL/lY7Y7es60atBrtt1q0RvEWdhsEnBj2p+gsDrbU1+G+Ow1vsiEqtqhJNTwSK
tRLEQGZaQboDw1i30DvwkjpPjmFwP7/K1naXUWtVc3eTCW4/vBQEVVGqu9c26jqQv3AhiHBYEVDA
x3XzGcE+jKMJAb2hRuwk3C8peoKnCLwglCBYOpu2MRkO1ittME2qHY5l4MZvt4fABHnpK/0azYeJ
1bQnpQfsU6BZ8JAaojbswOtOcSj3BESin3Y+lSu3qdNwxUmwLvPmMImPMJPmrnlII++q+f60kSO2
QsJoF9l8nNSoQ+Yj464s7Ge8WvjeeWNTZd8FWvgGqft23NzNiYLCZwxa+Nzp5z3pCPo9yYA1EvPb
G0atePZ9Pi1OMgUVBa9AV8fXjsSLgr1W01naWkMoSd+ie3MaD2lzS96cUgdYqpzKXGIwAiI+jZqX
hEnpOnPLVTGMzDf1kTQZ2tTzH7693VZl/mBLGpTTifQyaFspJ8ntecXzpREhI1AU6iierZZzKk9O
irvY2Nx+xUMRZVVhvSbL4orOrln8soz+vl79uj4xt/vDrItlkImqsHQhCTOQ8k+zLumwU0X3xPXM
ZpHxUmfPhI7PSVPX2+P/9aOx5P7jozns6JRjGAjV/rQWGsS0mbUBJ9YYOXN7zhv/mMTAP5uip5mq
zlonr/NB89cPy2r+lw87//8vS/AQj3WNqIgXqeSe9/wt9NDLNZzt/+TdNMz/6JEkI0PH5p/+5xfY
p1lchk1m0zNnJeq8KzGjnNjedcxlSDpO0ayTibPf5TToiUqifqNTTpWPzfOvX7PBsPQfXrSDMspW
dArBic5P9ZcX3Rd15VMQ0jSHo9I5zR7L38HtWLbn58PArl5EZXYyDP8HtKEurok2tJ7nZwd4alfh
iQRPjRh2+JrqVfnP3qg/z1jn4+7XZ/enI2GII80f9JmIEUNnweEdF2zobpeyMiIZhwsc6ZgMLYpx
a4Ft+2ePb/5HT0BadIcMuiKkkvzp7XEnWZjEqBAmWDv7umLE2cVwjYaa4ZM3n6bRvLrwYX6Es0y6
c0+1qz6Q7rJkscGZpwvs6zLzBz6SKwNrDmH3G7ZylqgIara4Go0i6bEwF9pYAOslCDGB7cvlgQvJ
oH0jBIocGzgeeo3BiitlNl8m5qt8xJ6jb4sLyKo7LW3NhZ+xTNc9zy4tCS13CHUC1p9JgO50FmvA
Hus2MPig/f7+dkkxXLSh+nyKzZcaI1IoKfpvecHvkgZk8rTBUNYQRP3WulgZUHYXOva8ivbzezB/
0cavjQUkfH6phCZSJtjOHV74jUqM1wJb2HzpqIpPHESPxNRsgRohnpovVvHQXSc7uWD5uJbDp/CY
WSZssOmWeesxzTdx3+zZqa2R09yhJn/TfZJlhMEgh5X1dumZZDxtxolv49tbZh8Bdr4HCMCgoPMG
zw8zH8S3ikrzqVn8HMNAibZxrjnkfODCLoV3b6ur425ai8uwS+Bew9Lys7yxiSjKxHNf2aRI8Hpv
15Lb2h66fEpZPd+bITyl4/LnvbiGOCXmMD6lvz5ThTEvsr8KDjgZOElZiJV0XYRXf1qfFL62abAl
EcVzJdh2tLxr03+YFN8VMfqaiKF+4fOUCl3tHRW9SSxlgZe/wMTgWs9bEU4TTS4NTyoHzPwmQMa9
t7LwaTSdadeFFJfANziq53P/4tf6Sw3tqMOWhge9I3PQxU6MpXgcwzfYdKwNULMWjZ7eWdxVm9/2
+a5z4QmE8KhrxS4nGd4OjTs/pgLJZ7UgXk8njeRiXvS6NHlrJoauIiWcr+OEakqOLdsevrs6WoUS
zT+/kszv9vyXkTKDkwbNAD9rP3D5uVWMFVMTFrD50K85CGkoP6RZ8pJ2HMpVTx2UJ4Rd5PWRJTBk
0MorHAcHoWjw0g8bMzCodvh01bzsaUAWtNzeVAb8paq63o51u/jsLaYAdgxAXVePt5oEm5pJC+ER
fgYnekillrvuddTtqz5/JHMNUpkcnQkt/mqTC5sAAR4eJcJVzqj/poNmKtuT5c9XOZA/29vJKDDW
zKtFn1O2Oc1DzzNZmCk1x8hHq/XvhUlK6u2ULyrelrZX32t6hrdvioilJe2Ga1YFh9tP8IFHHJtb
GonHriBbBMjY27zq4HGlfUBFGbv+B7TURahrr+ZEf9l9yjJOOH5HG/tsa2twLsd6n0Gh0SzC+ZCF
UDKB5+Q8LMCTFjxm1YHJndzgkuHEtRLwJ7cqxqXBs7SHl8ZmRbydprkAUTAPaQpDQ9HGztgrozdr
XijieW2LrfmGER+RIwTMzCfSEHboQZpLg+SG3YTFScpvM1hnvcspDlXVrX3d+HRMjU+Gy3VRO9fb
mR2aA8KN6bMJ+lMq0K6hRHprWj4qN4m+VpX5VMngDdc/1XN+UCVj72hehNL+K/kGr73Bhuj2PpD7
nDFBvBW03ZyRwWhrqTn4pisGvB7HBbJqPozbOf8/wrF/ssunJvplcfyHbf667l+bMAt/bQzc7vJz
o2+K3wxT8gNUYzrCLYP68qd0DAmYdC1KSmQFJD5YgiX279Ix+zd+kwpIOMqm6lBUSn/b7CM5MxGA
oZYwJH4aaRj/nc2+Lf5caVJJGIjTHCkEfxX8zh+LLtmTKqrFuraoa1WwZE/oXfrZ8ymz6DkVgPAG
vwKBbA0F5lMG9Q6izSIeGU1E5IJLG5C8KdG2JCDoSrqDR8wFl6Sygi3OfjCHJBkxTIo2tla9pckE
Mdki3bcsg8MYPlW2ph3EhOG9uYz+APu3BTvr971zFBNQ1FqDjwlqbc8sm0wtRGZu5n7PtTu9hTca
T6l18uwIUUJXcZYbw9bJM3sXJI/jaMijNkrc9KD+hwEhtN21Dyj2zl49IbyZMz1ZJVR9GUgdwveM
2Ue6r0aQr5NlOQz1OZu8rxOCXneYhjscc4vBDJF1sjwB8WXiB4dw2fZdfLBKkiUnEzvrjLXRAd0A
3zyUg/U6xC3uBsuM1yQCjcAkuKm7djxMPjpa0gc/dURWRteZoJSbHDhTWcP7ZrtuuBEAenyvktn3
MuzJJUNytAfgIrdDwHzB1av2AHkFprid4VVG5Y21vEd4Y5CeFQJoWuQjSTlIvOpdqxnsJdnAnwrS
4kgAGPRrYjwiZDYeukGhaWLoGrjTutTHeJG8JzhMTmbobQ2jLHaVV8tDG2OVZEIgVlAwtKU0tGRN
MyO7aJRl61arYSQQ+7Kva+Ni53IVN2Je9Qs4wDOhS90VbnVShe0uxgTTVGSUBnS74CBEjLW7r65t
YZRbw2Zg1JROvE5wSp6z+Qav0ZM54ZIpfNhvHmLGvGo+kwnvZSGvo9DRUhMMvEW+Ar00VuFWaXti
k8HwGB70DgdtFvxsCqPobDZ6vEl1gzezwCDNbGNvN/aIhRpih0Gb1jBN/YG8XOIHtJZ9dB5sq+SJ
4OCVkRO4U0PyRqHjIvnuk28hk4Yui7h6z8lgdUKYGr5TwIYtcrgj2dbZzbUFJnPYTBkS55554FmK
ZEcm02fgVuWL0YHEiQr1JWL2eoB/U3+1PZDuVe988wewOPNfrdgFb5jrFOsmSx9dN8Vpg0y4s+13
I0vPo+eok3DH6K4YKmtRRqLde+lQwczJtqT8gLbJH8tkPtydRgPbRd+rakzQ2HMcfIAaBH2Shtjp
2mU1ws9IbfvoPo6Bg5jp0H0rRLVNUOTcBdI49NPwhKyRnanefMD1+NJp1TmwK2fdmLy1cXjIIVgD
yxqtxejaz8PUK2QF07iaNP3Bn1Mq4AfYqD7wdesW7MyOIE6zTo85ABeO2WiNp6q6OFEo971pHuwJ
4hPMfZ63Pp59VH8Yrpx+rZX02Stpma8dbDOTovMjswoWosze+2Mtd+yWXnRderspbnap6ZXbAcqZ
1tr3KMfPyCTS+4SFhTqESDLbX1sxwNpS5SUd+QdGzQUZVl8qC32i6tAVdmZY7dzI+RzRxsCVtcVB
kK1AidJTI4BDG5X+dbLgbbD7XEuoa6vC7vNtGuY/qHXxRXmj/LrsY1AJQzii42FQLwbX+VK4Cq3o
9N2wLNSOqr+COsVpUDMG8iMCnkh0pItnmpZ8zsdhK4hhWEFlEE9Vw/Da7b0XiDjmsSjQi3l29mji
lhgT23pOGeeWObDjBqDkVhpRh0RA+bhYUD1WbbpnpPtDuIm4uOa4QSREHkGtvB2PvBizCcxNYEer
Tm+fzcRbh16NopezZdkmExsilV37Ql+jluxOiQsrB9z80SBLF2WLSNfZWGkbR6/ZirLi9FwYIP3t
Iqgnm6RziSEoCH1QxtjtCuRbrjKTY42CtQ28Q1Tfpwjhj0UTmHsy2cGVVZBVGIMhIVoQBlmdRdpG
THLbJwQbREVooHpdRf60bqzGhlo4iO0tZjpGW7nHixkh+JkjKqGEcpeoVWSblbZzuzzY6Gb2ovVE
sbBaRDA2oM3IUnyL4kIh1aifOA1+TEN4com5uIyGX248SJdWKfLTONJATirSpAInWBnGgJAR5fyu
Jvdxw8bY2EVe+BYw7wXZhM03Q+xQF4CoqvSApUXtfL0S8L5LLrxTeFIjyi9VkNCoEihrJfnXDJv3
gTd2Fz3vqlUko+LBYdq5UVCHe7dPjxG6bnAY0GaYmHZLHfheaVv5g2WFL7VOyegwN9z11MdZigVW
ZFIBC2MCG7P4PxUKP0ZWNZeaVMJ0QLlGWCLFMbGY0tKRIWrujq7rVIL/yqtoovNjkcvEBWqN5TbI
JAGr2ntgTDadz6x/uN3MLUI3rjb2nBtVY/MRc4PSGhCT+OkABVTzd7jSHopmoohAz4tYQ+47aHKL
wWKclpPBNaAWCFtxEkiPWUG6B1vhNsq8LtlrnredPN/nUPtRsDouWgIuN3FuvMYxML2kuHTKwyDH
nslU8s3SudyihnuJbT/YzAIwjMTkvYxEyByCBGJPpDLyYYcNU+iXlEJi07g+UjrB/KyPUWvbTryP
qIpQ8jto4GCfuWh3gJpybffKGjeOnd3XoSDlrWab0EI4OSCr7H9uuv//FOD/qb9jfjp/N3gwNvr9
6c117x++Wd98Eg/t5zwZA7PX/G3CNP/mf/U/f3db/LMK3PrLCvyL/5p9vP6h/p7v8Hv9bf+mm1Tf
irxnw0GaTDf5d+uG+xtjNmG5Cq4b02XT+Hv9bf0mWGphmlBfA/OULgOyv5Xfxm8zgxyTheEIhzGd
/d+pvoUpeJQ/NFJwbTjYPulk0/NEmjLP4n7pecqJp4BM7BHlOfOfvqv202SwT0w/NSLA0BUTQeIl
cbRKW/ddmm24dETxLFRnf3UmNEPQTNn47uyp/CZ8+4he8CJN9Tbp5m5oaXAZGt4F6TIAMBGIQdm/
mt0BLNqXEnXXEtX1KxLd3UhVg2HtQZTJNWm4fCMZtGCAQPOq1GvguAlhJuUGtfGPeGLD7WJOQhot
tfI9ScOvAPcRgBjE3NiNce7HSC0cJs9dt09U+Qbx7I25JRnuET5pvIYOvNf+PZvnim5OdB6P+NhX
wYOjB6AxwZYlE1gFGeWPInWXoTG0y1wMQNgtuTHzDeqGt7ymIvNFcnZrC8mS6z9EaWm9mEgbsPCr
VLfxGZjo11ny8xZNTkA+IIp1Yl6GAZOE/aWvqpdSNRs9AfnOfRdMnE6ixpuZqiS6Y9sWrMxJPyQ6
2S8urLs1w7OtXRFDX4c1VaNP4zBXE+gkt13BDpgZqMF30U7vqGru+45Ubt1Rz+lQ4Fvpm4c2bsh9
RxSA3ZmlsGvqD2FFZH2U7soYUDI4cXfVaD/M9BRf9+tNNOrkhnOVxKx2L63kEhTJNpT6p52ZL8BU
oJaAKk685AlJYqCz/yDU9g49A8Ey5tMYXpLsVBpusCFY4FC7qBn77rM3zPGuFcaaWMnyksnTwAsZ
fVqeOTqfocEubbhzfMdQfC999xszaLFVY3dG8iq2kXC/46NCuOuXmLHHO8cgzdDM7QEdvI/qMOxR
zzUl6lOBXltN7hYX+/7cjSQPhKgxVhyU7BxtUOGmdU+QLqlRxniV7F/Q+8Qw2PRrN5Bi1rTGey4I
//By9FhStudSNv0J6i3ieYItrL/fKC/XV4YVOaBLQDEylCFau3S2JhSVtHb3WHFmcnmhc7YonVGu
Oe4APu5uDJ2QUeGitMUZ7HMDeJflPMJu9MvN7We3dT4cKHcg2EGSiKd9UVf5FsjjGr8O4cAe8Re+
a62BkH4OVbmC5V0cjDHfSGeMd/lEwhnmQMAsZljkbAL5Soz2RliFtk1qpzmkYdQebl/dbjJCCZYT
hOGlHIfgOFLCLBIClFf2zBYqb2b2GTCk5djwfUH4padGpoMQWZYgLx4D/JZExd1uCzmxf7D0Bw52
g8B70I7m+CagHR+Hi5y8/KADYzrEPvG5WueVK9HHIFlR+K4AGtkJZB1Pd6uDCv10nv6i983PYdGF
0KUwpNcjLTYdIAGdwK5hKGoUG6amz7dnersZJHJuChoc+LfvLczlWFp6OtYDQSMuzBeW5NcuJlc5
Sx5B+QeUe15KIBecI9dIs8PtW9qENls3XABRakEkyeWl0qxpZVGoLoDRd4e2YH2jFd4dPB8G70Oi
DI9hSbRNFbL/G4qgm9EEt69uNz6bmDW8Qyynk/PeSekjXCUMT+TlCLtkGg9tE//APVivMUk1h8ov
msPtq8mxUSyToJFX4xVCXrcqSlR2jT8bZsc5ykOJndv7nzilpzWb1uZwu4kC0RwMUhAxm+4Dw6QO
mW9oMDc/v7p9G+v4zHLCYlgyyxoBWlAfdN2r2SLM/Ci7RdRmQLqB4U1W8AyFupGhbl/dDu3BdMOD
+QHgylzp9kPQCWBcKUAfJ/YevOkWrwT6OeKDRUj+GoFa2rKH+e7ZItzcyiOIqijpnS8qkCCgrP4l
Rzu5n2oSfL1IkIsTGYCU5D1QRYLHS/O1jEYam9iCNdrcqBLxi1D+64Nc5YqcGI5hwn9o4R/tXFvV
YFJ25d8hWaaWDnv6EE8FoD3KYxJKb1/5KskIlDSAZbWVsxQoCxhZn5zJxkDhWKfYhNaEeHe+HTPo
2sSQ8qWRIczWiK3mg0OoaHe9OpCXxcEWchXifZy7xewkDgF+XdPPjvDhsmM8ULxRt2OSMpfYUYKV
TE4BiNiFSed3EwtdYKgvQaiUSMODZNXovr0cfSM59/ONzEiz1QK/WJoo/5oGxJfApgi2wmK8f283
mXUnHbG1/dbcj/ZYAeYdcXCP+tFqivsEFNW+aPSIyTzrZ2BOuK8cjx1vnq0NJKWrNG9h+Sd8eArD
GVxRjBjuRBi8w5eX1Ha+qlwjPmj+Lo5DtcPTenbyLnqYDPOHT3jAYWqekogrhgZJrtItqKDSG7cE
31TLXPrtxi4Ma20b9k6YhfvaYeRajvkxVD3vUTMcg2nadwEy1jIAZanlfDC4n8JvnpmqVZLNUMdW
LWn7DWdsXoHsxaqfEFYUithIi7COgStjU6P/7qK1MWbDtjbkVxg4JKxYTrNIIAWzHaISiv0B1gvq
mzFBWBMZ2kPOCs5kQ/vuV8TtGEAyV7ZzmcJw2CdO/AEq4Is5oBytypYmnEFMw4SckYsRENs4H+EL
6PLiWwQ2ENUiTk2Hnq4MD02crMi7btGmDuUa5v60AQ8tUHBjMPFWYjDW57Ip1cZKBMyD0A4vfSZ3
/cSQy8ntD11LMKKa67Hp+dAmqe0MU1PPs3kMSm03leO1RboM58Fvjxh0IIIday5BpG1xVTTF1y7F
Ula38G9jNw/xwJJkx3W19ME/pFBIy3KYU/HWulUCHCXZfXVL/AVCwYZaXmQt86NwX/Q6HDDDuIi9
sdFEekfZN4B60Lt8JX0CVtoB5aPyDI3rJSkCXb1TKjhXUBhXxK68Cw/8NxkOCwhsQMPyhd44gM5h
wM7cLJhZnjSPMkXEi0wE9mp1DpsyvQp2iZHZEO2RlXcsvZDhrVrt9KT9KDrIOKGZ74fG3uqEjVyE
B3a/6BoWelsysu8xvsM2drU5SoZkNqyQ9GrxBGEL8w6qLeUXvQ8T6AIYKFuOzYXlkz+gkPSYfh4e
tVIhksDzVwNOXnQe6mzdo5lh5kyzKoBwsSLbrCydAEIL0Udm5tkbpwVyWTomOqVI47oNjANjMle5
EXzzUDnGnvlWuqwgmxA19ujW6tPwzJh9PpIrTVXvsZd/QpX5ILXV3AwegYIazHvqL4gepooIf0sl
qbxc4BiE7qeycXZ2+a1yOcdoUkVo5slnDevxotcdUc9jqy05KK2JDg0usnNE0kIxhvF6oKPxjbSs
L3HiF4+i37k+Bu+sAG+eojhYCWeyTqGD/HmYCBQYvPSHpeGIlrVlssglZ6saL0OYfYVP3e95+qcY
CQ+HAK12wWloiX0I1XYFTukUB83O68yvTm8HC9OJ36NKHgupaGVQ1jOPh1/Xsf+/b1plLATozTV/
GWt5h/XQ19NvdpOcNDf4lDXAL8QS3borg5PdmMcOysRaWoZFC4SQLZWuCHkJn2IS+eizHVphluDS
7Y9WD64lGWJ5bl+GJj9VdMO+VgVJPHqZPFt1CG+GcQqMETYhzL7q8+0Gp+7vX92+9SK32/fSPP37
z02ZURSKylglYdQvjEZ7822Jpjitf4w+LE9U4z0beSx5LYmxSf1A6RbuuWC8QMe5hu4wnr2ywOIW
ybVj1Pcwrt96gnh3pQ0BM56P/gSxfzzf0LQYNq0LzyVIayXJNqtZ0CefDrNPUvO26uW4RpUvF1Jo
74re6ELZFcbj5p0QUvMZZctnh/LrUgnzpVb5FS+KeU4U9ZztZBdlqfdkyKqdGc0GkWrC0ZkjzAkt
go6wU6K5WkEWpEdvAVh3McKd8lhYmMvTI3Xs2kiDfTwTFTMWabAq8q0wozdynbdGkjzqg/c84N+n
l4Jv1H2QoMMWuTQWnNfieynZZYxcCu9b343vWo2mMslZ4rtHP25hRrDOdGDf+EOt4XC70WQ3HArd
/cH1udu0sdOf7Oia5E65sWfjiZtlzgqx05UUJDToZffRl+rBixr9wN/haP/iAzUFAdo80Ky6BIDP
+obenRJTh5yDvnNaW3NQYrqNi3knpqZDpCKPibz/NQfFONK6maR7H0CBBfpcsM4S0cSW9Rw4UXdO
IxxoBmcyTaGtk6YIPqbXKSGsL5ZJvccJ/1j4Xoir3WuWbaq/uIwYthPX7zV9tJw3yeM6oW8hFjx0
MVugLvji1na8AUzXr7Is+exN4xu0iOhgdzhe0xHbbx63cBEEW7tqnUY1sTJOBbYbf3IRg+XpdLT+
JpsgDZnroi/N4ZDX5nsUBTSpAaMObuLxfxafM7XWUhi1dRdFGqmkdfwkAaVdBNbjKsxdDg8c8n2N
iSZUabWsUBVMVUAcfRaSYFhZu5KQKA7dd5EPcsu8hTIrgYeJoemL0RNumECT4w3rllj9zYPyW3fd
Km8DNhmjZuzvaL2+Wcwwwbo2eBu9E/1otjVzIeEoupLEix+rUkPVKRhT2dhI+jmxvOTlHUvd2MaJ
DXC8VNUpNAF7h0lPNky1Yj7HHHJKTlPh03VT9bjTBtc4lpZ/DAiWiAM0GgMZoCrQIIzpHqRQVkGq
zzabQKnUJMwybACAqqmzJSa1jBi2Ehs/I9sOvItIJkv0G7aHCd7GU076UEsYRMAgx4Y/TVPlvkpR
Mtu7wo6ID6r1/b4C8MmpZ+0L3633srVz2oT0iwHR0mYACUQqGsM0HYJo5UyAyCd3X0r/s9e1nV9Z
D60pN1XBkSX8p74gzVXpGT5U6sM8M6ls6Y/XZnUnfFZw37OOOZRuKL7Ep1IPIfPVxQM+ku+TTaYR
Dd5ZqItnNOBFUgCOhRzYqkjULeMjCJC9r0wD5l6WLeN09PdaZ++QDCM4spDldtF4TiqNNbvRd2Ny
n4EhWzpDW8KiA18lMzbdPf/lQzpfeAGYVzNpvnlsbnn9JtgGGZzccDfN6LeOSGCcRoC1pO6/uxb+
P50Rq2aNUOi8idUAcgkmllVSa+tcgiN0RzMnHAE4gW+Ge2MKXyROi1fuQNmWPQ5t2n6FmcWqH35m
uitPJa0x/qh3B9W02MclqcWAVgE5WGIWryCUhHkFGlQSOIXX2SLOfWWLddVVYjcVkM/8Sl9ptvxu
gGY9lB4DwtyghGe98OAdqEEBOWaKDfzQ3Vha/UV3eKql8yPMsKB0HbHSjs8KF5eoQcKYsVQfaF+N
Lv7Q2t75CqbhC6ZmDCuUWlBtlbaszDb9IoqBAryHHO9CGeRisKp6ARMJC1Ypyv4oYnIicbAggi/G
H6GfPdi5iF/1Xu8WtCb7L0yksIARTGU79oPiq/XQ1O45cZCGZbYzHKYavbOtPbPXDFZtUjAB9fRl
X82zWy9+kHAGUJNTEZLbSuepbSGSYS63XSR90h1pJBBrHKtuOJK1MuzMym2PpGJMY6x2mQbA1WU+
jDJvHHYt4e7wBKy1C2nd6MdgR71XAU/yjVVbU3exgDPjaKiqOuEesJhpW16SfvLneKe8h8kmxgHK
Emk0IXST7dCfyLG0j7cbn7Tjn1/ZDDBWZacTnEWa9LLqlbG0x+LErPsHMULtCnNTrmOK6ZLmvenr
8EgkVhPr2SGHaQXnzjjebrDMp+iqWD5cPUZpzd4EH158dh1ZHMlKXJU+2uXS1NNdmLMZtNvkyxS7
hyCiOZKFTGBc1WuXkVXulLoToV6gAd6GRQmha6PRETyayZz63D9h/tk5Xg4LHx0f0SD2V7uc7Bcv
1OoNXqN+W2JofHHcFuYIdXPcFQYky9FfQ0uHst750aU1Vm5nDpeyCMdLPt/YmUfWUeitsSLuMXut
Wr37ZpmeDfcmbNYV8UOrEefKYgqon0UqXwfpTQevzQEysPytjabo9uGUb5oeNVBMzCk8O0m8TNUE
yy7m4tPHibEepeiOnWi6Y+1Y88Ey/HBJHDvcN05Ip1cN6aoVLAALEuZWZDzWTxOeKnJY/S9zxvhd
0qLErzhbmWVbjI9ppWyLEmQLewMBy699ldqY3VcwAZ7I3dh7QZe86BiW9lOPeKF0o5WlQxcaqSyy
gIW0D2xg43H5Luu5ti8bHWnfh6yc4lyl72HgaKeQixU1p/ngyN5ZoFU8CecRzMmp78RdoefVeaLa
2U5l8tq0TrECaPMjzb07IZ7zWLUrbJEgXTGfxzoaivCooP1i7cAI5kQ5XQX5YM9T2jhByO/73rIZ
q2ofJA8kbhQbIt7j9Ri0+15Z0dr1wm9F63AWs3dtY/BwvZu9stEvYNg8QxKyudD38NngE7qqBpjw
oTSIX/QSPYA2enQ2UKyeyzr8GAYMISplq1un5cqQ6opx2VzDAU6fu+j/sXdmu40rbZZ9lX4BAgwG
x1tR1GxblmffEHbayXkMzk/fi1lVqEYDjUbf98Wf+POchI9SEmP49t5rN490FervY0a5it1cmnHc
9jXiXzyU+YPZVNdkdcIljvU1V7geol8DJNWdkIci0l4LrSt9F3rp0uLyWMb6VkJF0UaKz4igZoX2
NNGR5yrBw0sBjCj/wGDA+qgCs6a2s/e0+TJAb5YtuY0psa6zN0DHBtDjS2drziEBIOvdpKRrO9gs
zlS1oV1MYCg9Xd8SsY98z2uPKbiFqoB24co/woteLGB9uwVjxGy51WOcdQyqKhBVniMJrIQfc5Y+
J6Uz7PEHn9uWCVsFWYH9Pj12oxcDTxzXK3NJOiEum5NJyJF2X3t5QVXoCUm+AhuRuybTQTMsDhfA
pXtbYmj5XepVft5a7EkR4wKbMolipHXEMAuwLqbTHq1ZWW+apjGucd3HxNCsGy6Zk3LipxqX1R3x
XrXC++3AGqCR1v9mm+v/+/dbDNy3cG4PpsoY+xb0/mnhRBsH++g0avrWLaxjxWTrWgFW3FT8KDyZ
VL8jV+0XvTykzfLa0lWVI1EcU50UOujAFOCROdhvusPVrKTpjbnFqRsEvlacxEn4AvHSMoCtFMCq
NnMBSTFT1d5Jndek+Kh1mrk87CYnK+4eHQmzoiaXOzf4A5iLFQzqAZaaGrztaPG2ZIn8vKGXCvgY
KSt2HsaWD6kJhoqxSr+2eDKdWok4d2FChxUTricgwEEyFx05GT7ALgVX4+FHNQZKm8cxdW+j5MsE
qCnBViffXI8zZu0epixSGLyIBrl9fCtSAYaThjg1Tmw1oUUIgbDqFCbHSaox0C24FJaL4d135/6S
qtV5W7GJO64CjFTQ7LYo/vpre9EQWT+RuKduAjNGNTjkPDGfF9SY4abPrvpOOIrpa+GQy53RU7QZ
pG6mIdvjUOkW+xDBWrabifLmaZux8JOxxGMZSSrHrLycgV/ADstI+Aax1+gMUfiTVuKcTfK9+HTa
O1mN80OduWYw0Wjj62tZcmp3LwK1/chUyrZ4RQZFI0e6wrtIiDvW1FfINM3mUQfEAEacAPDUfeRd
/AOUGxk6jrgrsBrupn47KHqa2LSGDbTBapvEw6se1h+aaAVGARzjXgIRZvZ4toHvt2sOrpisN7tA
xNCqNgzq9Rye5F+iy1x/mSK+AT3DBS7s9xXHXa4Hz5YsmvvOcwIrjaFgutxWazGfykHsp5kKnqzJ
xgcNjxvfft4f1TwWojzrXgbSnNj0jp/sXP/90s4cYhad84lt69tuorprQi082xpzf3lyUvFe09/u
5wmtZYAwwSyNugza1MzPpkqHIO1yfMKm8SQWo77GKtoZc7OupYgjIbyzDbUc/T6fDsShTmnRfWrO
Uabqi9d5Shfjt9cx/ygH7cZkrmaYD1497MtWwYQ3vU93oZ2iFHFxqThq+mOqBkBikXbxlrEPOtjR
27g0nksBonrxDPYnYk+jM3hInhbX7Tl8ru3kUa+tUyOag9eME5zyZl/PIxExxiVSxh3T5Gyvuv45
tDSxXzSTzJtuoh9556lzknOalR9xQhgj43ug2e0Y8KQW3FDH6A7C6xX7IJFrWDbhTJKygN2MR40y
HWx9AzWtTLo4m7bFfe226mAjixAgH3ZyaO+qDH9HaXbjnlHn1uqT7CT4qs7efYnDYWy0Ly9ciw1w
38eieNR0SLJaq06NjWLMNMrP7fWEPEHk0KBuQ8imkYNnn4xC2mDkWM4QNDw/xw94gMGevjsMYcO0
HT77BQbSIOv+gNmqvs8HAY6NzGc1noikOX6lFXB+6rR/SMm+Qxw05/eyz43As2RJaavZ3eOMKzat
k37jeve8GcwwcbWdIBLrd0ZDUMmyJWH1OLoaGgerbLbzp4aaIT/SQv1VdUykEGcem6ac3j4cLa9/
7HopfEef+murSevY9aa2i+LeenYlacoqbX9EPBxViRBmKfcxk9AUdGLoo0sWxEqeygzMSKMn8gcv
J4Z1JNChBTQHTXYdGlKLQPr3wkLVXaREgUY8q95cVT91qgl/GiHP4BWmO24dPWEd46t1kc1TO9Uo
U/YMwB+gj60JTW2IK4rv6uIHkmjCC6+dHrMmo/Ir4DXnmLiWt5vIaT3TpGmuC1yWDv2zpTyPya/d
XnIdP1RfCNwEHsC6go6pN9FahDVoRG3z6aqvSJ+uleJixZDkgOtB0VIqOc4ySvcUh7lHDMLuwz+r
m1DW9NBDftysNr+R8MQvYciPMHfD18RpHZ9c8am/NLiAASmaLzWrI5Do5QFLArNboRUHMU8wc0P7
TTMx6XTFgnxe89h6SLHLgFksbIsbKYOLMuxowyjfPWT0bvpzPcO4gZFDFzF0KIak7FyqOYKAHPHN
/WWKuJ3o+/ZtG9CCXD32TTiDVqrid5M4QFOXE+f1xuAIp7HrDMcoj9URsWxCMfgZGTMzGSRCBSol
GCzK9vJu+GWB6Gy4E3yC7VjtOHGTQOFT5bbZ7+r1R2Z1U29NbQTA4X1VZnFPSSUNO8oGzWZcHZtc
KwQchnPI5iKytkZq/BnoSdwyt/hlbH3TRX8QHn8b6JBVELfzq6o+lU25oOZwuNaQn5BHuIET06u6
+RLJfjd8mXECc2DkDYvH5Zdb+WEmK2C7xaPNBUU4nEedhHvpzPHI5UMI1ZDtgInc2XFy1PrJJiIM
jIWStp9OOJelyG9uIX8nR95Ja/hkYwqmyg0fSUNDzm0FoBOAfxZy0FSpJ3MNtGgx23szitB3YACL
J8ovk42RkSeVcJaMevk7cGiQ6XuruR99ZNV+DsolZ75CFuxdJZdBA/vQeI96351HizI6W+ykYhOK
sk/mbxw20JL0/lTbkAsbx41O+WwyNeuad/x1CJM5i3/y04XlzNPHlKo11GtUGtdc8iL09A9izGkW
XE7x4FL2EHIujeBE4PUsweqLfFe3PyG1ttcID/biwPK0Uo8gtXdpBbA0bOa7uq8wieNjdPr83CrL
3SH3uqlRbHHHsm+F8klrF3HCJOqbFJpyINU/ushjyJjKu37IltsYpiSAEvd34K6fsZU/8MkwuGtr
WgAmXJlwr2/gL8xDSxfbPhXeQ90k812ZS4AcXfSiJ83etWv9nu/OJWxc/N9UYtw7GWd+6hezIJFd
6zuisjbKTT/blpMJFKuhhlVJiKl6WGr5OtpJfDbYf3BH4snEGkL6xeGoH0XKt8oM9koThkymH5LY
iPy2B0CfxGW+Lywu8O7cbgxdr7Y1MVA8OyNbi9AxgxITN2l45b6qbzNvxPBNFbFVn+PWfevbBPmt
VxIddTMvK/8jvi5wjzeGxsAJZ+P3GOYWCD+V7QT2RzNLs4DeyC+sgvV2yQMK8UAJhF1/yEL7yWM2
gJKH+miiEIN/rskTxO2yxfeqVuUmvTeJ4//HL26Nlk9S3tr/x7/ALIgWaXH+sGql8X35rz/9719T
9jAHRjHydybVf3DG+mW2a6yBtYmvdhItBYkJI1T4mH8XtMKxKlJaQFB43RmYpotNSI9HToh98QHT
AJ5U6aAdGvEx7Wfs1RhwveTLdZmDdRg/OAtQkkPWkMkgVAVS9lARtzRQhiQvkuJilIJlP1ZPBoOT
Lb5q7DS61zDoODKQyHwqw+pNvBDj7qmgJoQQM6iLrHmTmeJPuqho67CAwGSyAsv1jhbjmE000JYQ
ds2325oort5jrVOxKRTgLu6YWyhVNINSNFYa8bIRZvlTr8aoHn5tmcnSV4vzWNFHwaBdUQMiXMoJ
Gy5gYY+8NUlkXTfHKKaXMug8uumQ3NvdqPdXN+nP5qxt+1hviT1Bc5to2CrhSI6qvVEf9DRi3tjj
IzkY6KzYMquG7g54hFUkvWOhYeFNRhZZutfAkxdjfkmsyT1OdFJHOm4dK6MHQ7ZNtSsgybDG80FD
vH2fGu6umfjwRPmzTN5dkeBHABGHG5bfrvEztmkcZIFKaAqa2+Y+zB/K2HgVafJHWll9N+sskWWS
PMmsB1nXrCS9vLyNXZ2yDKg70ic7tYTQvZQ0aVLlJGkhxMbFlwRLUNc1EXijXYlX4oDLByhG+oWQ
8ldfELUQM4yHWMtvdML/lCafmQz5ruEf3xU435YGwSyrPHTJ2MvPvZP/JX1S7uoYgFscelvTohUn
0pfdsHTZOfci5otx+bV4zOYZYGFcrwwCZLaXnaBL1EXnBfoAcrItWIbCtRlYydAHbn+LnO6WGsmL
Iykx4I7pe0WeBXZZc7RMZU4tGTvHUzUuNNYbv3q57EbZ4UGpjDN6DxOi2Che0koHvWx8DC7px6RP
bgAgSO1CGgyWDlUGm+Zp0pOPxey3Y9uHtFQ/62XS3TJHbpTQkmtZNUFWWFs5RjHgMQauncNX9v8n
2f65cf8vPlqL6Nf/mVfzCfOm/cq//rZJ9lUm6k/8+z9uv3X/nSfZ/2quXX/Kf1LRHajo0sS2auuW
IyDX/Je3VpgrkEb3PMNyCba51n9n2+DYkLmwKM0QEhutFBhy/9Nba0C/0S2O7Lq15tDw9v2/eGvB
4qyB+P8OKROMEobBS1hdv0IXtvzfvLXjZA+2bPJ9aRuHdMFEVA3JNfMw2gJwQDrKFOwTe+cUCSJz
ES2PfVycGT8Mr4bI3DvHgQ8N3htbSCiXvdKMVwcEzZiN4TEZufh20fSWT9FPC/TqyAEVu9P8bs/a
CKiWlErDOvNKeawknkCwg2ak78prpvuC2aVTLSIw5fKjBn6QK+vqNe4JTfRMYvb/fjtSaurXNFgc
//0WPAn8towbZWVn9Vb0zmODYfNhmdsXo32dxtG6xy2SvX3yhHFvtqiU0ov5OCBn+jyGP/z9SC05
9nGqPbrSEl5a284+qDpah7R672YLWVdvCl86uxD+AqYtyGssOjUpWHCCXO2z9CQd2CZqoNG2V1O6
1yoqZXBMdLpDvGSNrYU7C7rISdKbff73i2YvDMGZGCBtsodN9fhQVAyhat3RqRQDZp2U7CGDoKsO
0OmDIQywZnbBHGhaXksHE1gaZNaS3WS7jwT2fFfE5FwExqchTsftYpq3EL0JtSB1Ly1HWg6r8Gzt
MCO477an1qjQ4wzanqNQP87JMAZxSkTdQqXJHZkGptEwxsRA6mvJJKEFe7OfU5q4VRHlS1WEHFpT
tOd3+Thsl3k5Wp4jjllNhZI7V0wG3HwkncR5hOIpphcF7UgjrDBC5CJgS6BbtzI/GdQhTOG6Pepd
99HI7IvcBze/xPyucCI4cNju9Yy5U9sPk9//bS1W8cHInph7Us+N82U7O1LtFmkjhU3drWipz6mY
qGoVWHa+rA2UBgxNcck5zLXzoF8DcTVN935B+GNlGh6rKgQ1igzk11pNdD4eYTtaIMrAzFCCxkbl
6GspMR9GrzHHjRGNZBvLoFbRfZjSvq7TKx7SQ3XXU7VBImRmBrt1xJMFPhaMDCKgtGmf8hgPcbJg
8Fnyw4DJQ491HlvVnjMeAdLy2EgM79cd+ZpU47EKjdcyos0mmcM/7qDeqWjnUTI2JLpIM05RciNC
xHcLS6tnvc5NfFvg2CRTesFafJx7MuNp5uiIKAs9KyAA+XOmdqyN1zjVjkzC0Nmc4rDY32li7fto
vQC6AFHtEstWXnPPLLXhYcmzK90ppwrKW9Dq0YNZpShHbIhHmhReIcTOx2wC+8hcMmB8ye4YyeeW
1rWwsa5pTtSe9p4fL5W+yTcsIS1IEwDXN3Ph1mlbTFNm8plAGrj02zL80wDV2EwxAaCOllyZt/Zj
DyBup7Ti0xgopzLqZ1UVn0441meu5AjERW9tuVzQNrnQV0S8S2y5NT3wQ5seN7fuxidTjI4f5vlf
4M7nonDiXWa5WMQzExAXN+IdWheZdxFeXIeyquLoiAxDv/tqMj71a1o+MQq0OTSCar92o/AW3sV7
Dl9p0I2zA761mZEsMYYu3EobDBbZQNlvhq5xHgdmThVk9K1LFe65Nrd2TPNrCsvFz9qRgogE3RX+
OW043nfGM7vBrMjJdXyXrssl3NyX+MU0UQ++oRBsiyI/KNzU29zrn7x56UH7Un89jAt59wy+c9/u
R31ccEXh52mya8p6f0l43ZoZlTs7FRe96s4z/yvlUuycNvlgccTTt+AV2XbCawOqYt6NiPJ3jDvx
itvkNVdnORpcvquiQWqyUEqo9yswQnE61bEbli26Rl1vKV7rOtSitImxC5TkPzXjL2uGtS08JhBR
mgdGi6FwHhklm41z0s1oxwwIdWqiI3wGySCuasleSCe+RhO+MXOlKsIjf9OjFqJlRNMVjqFdOfRb
yZjZ17IyCrSxPC5k8PywW3Dgd8alEm69byok5l4RBHGf8bj2G2FgKBAIo4YGWVDW4SfYV+G73Zxj
zsAyNKrh5iGN7xyvvV/67m0ydYyLacogqeghWNi4neyWEtLsBI9w3NprKSp3gVfo0TfAoc0KIH3q
TPc3H/mqG+SE+zRPrnon8m0jHJ8F2/bdMXqJkkXsazf529nVJ+VDZJ1zqgg7Zq9lV/e70LNplF2w
2OQ/To6EnWo40znoUplm8sTEPZGrGZBmYZR0+qUxHLHEnn3gsVfJveIuvotWZbtzpzdz0Caeyvg+
CYuHpmowUXH1ttLXGql1horN/A7xmstTmJYAFXA9cpLRN43RvzaJcWgBhmKj4wiQm/I8xphHh1Ys
uwnPlbvYx6xN6HJabPowGqxKZUXT0fwam91TNkFhNcNnXedGPQsI1Qn7C9uuehgJ1KREBQKCl8vR
a9Pc95Q0sDmhaTLlpiiKlAqs/L07LC+l4+lBNJI4dHuekMm5K8OMUYsySXmPAFY9kVyqlj24B/S+
jGYMoTzmYYxtsM8hRoVFcg+y4D8zlRjyGYPAmc6EzTBAOSEArR/CMIwPGg3dG9PRUWRLUNle9tzp
Fc7awbiGNc/wQnIazvyS7Vx7GS4DQD+k4w23YbquhMmiOzcUQfVJuUZ5wqO3/Ewed3lvMCDQ6crY
D30bYCoc9RORdhZWhg9s0eRqvXyt9Po74f8zlTafmfgpvq7UZ/cmGeGEFVqFWnOAHPgQK83bMMlv
AvL2IAQczdjk9Hhoa+cN/6Q6NGhhi2HSAybsw4xriX6E7pV2HLi/ymPQT5iBzM5GxQNUouFdYA47
eqGW+VGhuX6SIYJ7RIMWMQcsnTFDCirHEU3SLUy6V4+ChdP8krXudI2ZwNfzbwbagDqGKQ/ojFrX
Ii6J3vLYsBVss757mMpG3eoVtiR7p9l348KrgJ5ejZWxa7GoJsBTfL3VKNDreigC+XO/DHDFG+9L
Og4r9aweIX1sopp5UQVW98Jv9IK0PfRf66gbOK+0ZjyOxK/8dJpRsHkYoplcUsqeX0qwzPqgIemR
ObKMkWFc3m07xUdQoHLK3PmJzGqi5u3kKH06dXFyMb052hup9Vg69bj3GBfu2my+9zz9GR0ZroBV
RVh41cPKVqXxZBO55o/LQeMh4h7K4OCXEYzBxZEakCH96rNZXqY2/i3sXU5A7Y4z5MFpyMOaaU3U
zFAYFsbaYalFoMYZ/65SYzjRskFC3664j9PfFdb3klPDg8YZHax78igTARkx39SY5Y75dRAkaftW
B/GOx7qQzivNX36VK052fNfINeP2BXD5FQHnTscDHorQzyzmHB3BnNKiPUCSc0HjGF1qIlR/H4ta
7AYO/ESeabUbQy7lLKAcOzigRWz8fbcf4r1l9uZZVzPVfBzLB9JnrFj4JkZNBHSNuL5RpmKn1/qT
psx2N/CWBnZFtnRZsNGkP/3COT9Gj9tSj8Rsq2WMEpHVIBRkHHMS6A51kNF6GVfjOjG07/A8dfd6
BJW7Y6llEMJe3+3ESPapcLtu00bpS+u0EUvpsEvlxY0Zk7TFkO4TTd7XTWReR+2+Se6SED0vzlD5
EoUVrrZHBnJjiMoABGgOczqRHsM6TVjrOE/o+l3lMrjXLKz50qMOSEvhcNW6xOgJ5jPF7RV5XvPc
aZj44/mJyR0Oh8Yp7iJ3tWrCSLP5/kpF6HqybgT2WSFi+N8pXXoQz7uZRjXI4xbcHfEI87+EmrJ3
VPxjsCMyy+QvGB+bJM2OsSW+a+IzPASLFQCoZjXCDckKPAUOSifNgvdWOYM9tslk804im3aA/0vE
L32hAzuj5gkvkcOTkE0b8JOo/jP6oZaY/UU2AnhJlsCqWjvrhr459EK6jOhj7KomMbqRxsB+Hcnb
ItU2ZjhkhzU2LCfM3/lTIXJ7O2hMBuEx3ENaxtNiFtmtiNvnaYz2mofRaiSfYsbzanqf1Yn8ZRqm
f4VCN7ZJC3Jly3g71yK8fCDGWXA92StgP1wEHiwNPGlEhQ/dIZz+55Ad0K4a4E5kEJuSuLeX/CzY
j9EdC9LeuQs43aTIpYfQEDpEGPB4Ubt8tCP7BI1lPmm1OHe8pH3Pp7Pr1fDciak6eBSwJLqR0pQX
PtIfUG7xRnHWS261vbRbS2sfjFl7T+qyCQybKadV0N+QQ5tQFNz6VjrjnpwEbfU2bQW6+JTa9F2l
w59IxCAiMA4HVcbFMOFNkRF9Yfh5j87YmPcyl98e16bcPZVJxTJD6KkGhZAmN539NgA2GdMR7nuZ
CSOtgX1kDclvvA5Zk0Tf2+DhoVCXn2nN+0KqE/Of6EO8Ki6lpDOdEkQH+kNn93+d0vaCIc+XfePR
0kBQFQDWSIOFrdsPinbarcgWVlvdfWFVwDQ6gcQt+piSZiBcaRNOeESRKlHo7u2iLzbUZRCjH9oD
gzsTk4dO82dFdTMbbU+HGU9XslUzwt4iRXqJreuUh+amw+guE73xi/OSQEgbHbd8kJX+OB+A7HOf
tPlSRFGz8G6lLyJtnkZH/3Kwqxw6RIdHb+28SCJyhyKpLmvCC0WQsa0lfUITMWVZBRcknQ8FmTFQ
DQerIfubpeg30Ti8A3YpLjFoRfqXPOvSCeoBLJcLq8tqSV2a5pdaeO6BhGwXJ/5tE1sdZrfZFzos
/YidaiOTqOWNq4IqVRytp8ZAQwT75mkjERe0rQkrLclXehIqjnJONNm+GtCL3SrfzU0++9iFr9Fi
Xslmc0jD9KWzA+NHxJpnNnxTjPA7LblrMGkuwcqWfHF61AUqV+PtNMQ/yLiPDOgLVAPIJWUY3UV8
yU8OBTuum1HjMfJaLbpkOyGv5BqNRsFNX5pbQz1Ue05bNe5UYb6G0M5ob4R1bvIVIE7a7zWtx9ju
Wg18AfsS0yiA7dFknxEN7SVkis2q21cVAH+F2tOlCn+e+UYS649eaj8YQIlH0NdTSm8/i+aUzvbr
nHE5sO2Jgfhq4gtpOgCAFgXrcD+QSfaJHmcwPa/pb5letIr3U7PxYmOydQqwKdS35JYW+Ukrntyi
v05LEwVMMxogL/xjqT4pGmWWvKplNqMa1mge5vVMm2bLISRaBPFJ/x4nLHCzs4Jf3YL2V7UHrRBf
9FD/ctV9Il4WPSfsVH0z82estKbKIpJMGNRy9h/6orQMmWlsuoMtH4pIdCglAHlkJbMDQ+UJoY8v
lQ5J0G8bY09KxaZJt7D24CyKKOr9Qbq/Yxymh15au6HpPaTOoiPWupAn+uLxbfCteSPuszXxUXw3
S416DQlksafvAZLEDCWCg+LeLvV3d9FeMKVSpWwn9BeV2ufIIITvAnGjNDKOtHzKbdyZztZjWOVJ
ggOUC98vdfNJCjRlCRj2dTEsBwoz9pGF2STtcVDpeQX+jqqvpeUMHakFrXqRnAkzGjVcqovB5tPm
xghKxUFvvVcJHqrOiSgtUdqdMdrvlZuEOzpffu0wJFyMs3cRw3W2k5+KjXY7LJ4b5G4RBZ6iu4MB
zVZP1Xtfqoqka0POZqjwdsPaMwbBXIXTMc9av3PdDxfqMQfITm7XrQioy4KIBFgjnaf6hOlsQ3cM
XLtA4pF6YeLEjo+9Z7YXYE75uKPKgXFW+zFo4k6b1o+xZWnqLVyIdSGA4oScIJdBfZfDaO2zzDvn
hauxRcoWsLXmBkv9GUu5nOmWOAsKSkil2PdxzZ6E4QwFwiB4hadnYFsICz4tWt15oydnep8NjV50
krHjMOY725tfO9K02JJjiEVIocikOz1meQ2/Up2buGhpwXGTtNnqoP/8+kKyRAV1t94t2ulQhrQU
zvpLGRc78urOXddhoqR/DMfYo+UcFAijwLUZb5EcDwHogH5kiziqkT3HzQ94P0Y/mgAJ4Pq0J0ut
ZqJXNIg/jgj/lvPqbaZZJhD86rMUYHJUpITaUz5kYWCmFL1OqxRPsqCIGZRly0gPMcaWJcP/WWkN
BBbQiNUNL4rLnlCKYMzOhck64whq0gHjBHUJ/QA5s9ozHv31OlQv+tBdbrqbaZl23Lig/Mv8OZHa
b68Kh4ssCg0qVkjGY97PFveiakm/qbkADJtsaKA3kF319z4Pv4xiOPe1ehrShTN8zX+JN8YRBZhV
yheagtzktNoZmp6mk3H6q3oIW7riv93NWe9POsJlFqqAWFCM7GT127mPFlQ+5CJNTndar/cUhbIi
kqjaNqphAUD/s1ZdsMnjYBbcoR3HwcmMRZGrPLk/jyRiV+Rbb+rvE1kVIJWH7sDghDlfZN1hhnpp
y1HfllxvDq7NAHrISkxVzsCGzgMp7JvILMbV+DkPw1K8FIwnDUf5TsKDMJhbJu/r15nkyygIihih
ODbdOdOKdy5eHPBIkiCIbKsIXTlcePtkTUqpo+ZTzD8yBNukUnc8ij9Zkw4+c2mgY+X8lM8AXTvs
1JsO/pRutds8FzFMUfqZvF4PamAzGB33ZDVZsGvqgBMxvHf84dDWn0o1MYeaxD2YKj+kwPNORMj3
ladOLt2ZrAp5Qk91QWzSSUAx1BelYwSWSIs3RjDk5fFmeH0FAhwpjbOIqqYGvYyeF5MY1TaO7ee+
jP7WTvqmiKz5pBTDjdknnt9rw3iMkx+L3h+OMe2Ob5C1b96iyMDgEjHtjFmctRCP7gCA5xByncKb
+jhiKd+mEoUxIonsaA4FZF0WVG69i1NOUNT3McxeQvcMXX9baKim3IXf9YjWqNybfgy2P/7SNWmf
s9GnLF8Z65jGrc/OyhzSUOzxXWOxG+70MPuIbTqtZZj8JrXi8jvmDWEZikW6+m5Y7IpOzEpn0N4E
1OtBtovMYlcp+6bbabtLpnktsiMR05TOlkdi65jmuiEPjKEl3wjnWnAN9Xn9f9kPyP3H7Ap1SitK
On/o8O1TCluKauYNIRhyEJG64KGdiJRXgAf0gvzz9Jau3AxOd4BGFMcqtgZ/iDN5aismSXFVPbgt
N0ZsN8x3euB3A9ovEGQAVCZd8ayTKsv/DsNE9VI9aHtTcRUFibExNfYR2ny4uyswzrZJPpQEUhVI
8zZ1S7fXRe2tl2btNhgQ6UmqBYlHyAZ3zj6LlzfYwPpVuC84cLi/Nv1TwhODMWvc84ow1s8jr3vU
si1PILqvWBPGPNBT4pIR0lV2NBa+/dHCTUraJ9euoktvM/Cw+qdaGNhi7PTAeAe743xN+/hiEuMo
qkT5pt4y0EsKvEwd/FIDC0Fqhlw4PvC4wNmTMt8NatwyNBxBXWAzzMYssIg4kdsWW3uYYtI43Wno
tSJwNJpqYjrl8vwLQuWTWsW6ErcrHwCujrLibNPmdRaU5MQiOT6lVTZuJ22hmRv0V+Em3r3dcRqg
FIUrEk1ks3gGPe5jomq3WU6BjRrxxVFn/6aUhuQUVjkTIFhzNpyRANJkblB+Oy+JvHTpvJsVVoEQ
s/sA+xLAfXPzYGVtTI+vZqyMgAq0Z+ApQRlL7aFpRLJzED8SGuFfMK4chtkVH3N0p8cuJMeZsogk
ZZzFj7hECto1T82zmm6mzcjXM71X3ND4e6M7CkyjTctwzqcS7lonxSMiAtmp3Fp8k+d7szTaI1ZS
OsMa87r0zTlEQ8JnyZukQybs2p6/G8vJTpnJg/fk9tUr4yBARExHTe01dlqeVOqDAWDuRV8nB5wg
XBkIptmOYgPKj62HFjKV+5ritDxtuD32LKVtSi50SunxE+0ucvBvhRyr2wHDOBfjTUXtZB1FoHMW
931cwneJXXSjg2Vp3fwbYtfVkm1PWeGACXvABAYdZ097HXkle6O3w5PpZL8Vou/W7uOXOJKr2asp
91HMmzXanxOGe99ecIURh02xiNOcK9LwzEpAIRKPIC9SHvBmMT+0TCZNElZDHu7rmhV86vN9DMvB
pz7weykM46o3DmP8NOcyA5syqzXmIummdiNu92UdDDL5tVtbe/QuckrNuwTDjRQcjASkiczGShJV
f4zscQ6LIyIzGlgDYScz5S2PhYd52v0zNSPdvM11aZz2YLXUHKNMbKYhLYO6hwCUj5fQcO81+JcO
nVoxv/iNQbNf2qI/eow89/pkvYq5QwVjFejKT3wkf0BOUV6ZD5smygf0Ce3hjPMCLjL+Ks6rJig5
81mp87i0vFyPw0aqcWlSiuxN5WCbrjOwcV6snmfSjkh+7i6ibTsS1QsXhoNMVgq1xGI+0kULhkS2
5i8BPr1gamZI8Edzw4gt0ZAEjP/J0Xkst25sUfSLUIUcpsyZFJUoTVBXCRmNRm58vRc8eX6265Yl
Eug+Ye+1UfPY2jyMZyEYJ39B3j3GXJeo7lARFRyhR3XvfPmpcoV8eeqWRoisrWqdNzuzsC13+crU
aK+b3lzRGZkwIotXUp3haZuH2mLU3rJ+GTIPYkfOcUCAToTNgf/0gKIHs6p3YWJqsT7dZIb7sNjL
om5sNiAJk6VXEfCZadEfXdQn/RV7D+7qBrOcK6ZdwE28dXMBLHLISF0zloXVZYjdWQA7tnEqpfbs
orqy4rTbk2f2ptfuLwNOa1kOub7qjL1ja4y/Mc3ArhoOcRJ/qDAxwGow/Z6IN2lNKgI9r/ZDNJ0F
0qcgnU4qiv+SgnE6vW8GdtLNlkb/Usv6rOqRIXsb33OtZetlPkeYSlHNP6r+ebCRew5+sEmGzygS
P3ZMJpugbPcsOohJ5XgsOsvcFIn3F4bFM82cQMic/eO3TTYGcKjl/KXHgSqOpqUtKnp8qAod3B/0
AZ7iDWxq39vYNUURL+drNRasnlBCLaly+gWI22M7dptJ4NQInf7GJh3/R4uvdQixA5jNxp5F6Uau
bqVbU+yHfGMeu5KpZ59CFPHTposTICoeZsuCQWRgtufUhQeWsh1dRVH0licTHRi72Wk0TrHEkupH
+rMcDTYRaKGYgO/9zP2ldrxCKfxuRYhEvvstQnUiI54noh0eLCWvJUPyRNNvrNRWhsv+Xkp5lQ51
DqxTzp9Ke564gdClNZoGyYIWCwHZAFpgJXRvWDaj8130QEECa8fBe9V0vsZaJcGZYV7kqxWjeP8w
l9b8dT3UIGT5tF7b1qGs70H3Vs4Ir5YimkpuUbFSZv7zhT6M4bp5aamY1rZoHgUwdoAgxnn09HMF
zmNDEO4nWdy3rEdZCuBh6zTmw6vwZyfyreqDVzQIz5nhAfEleC+npUjS5FNDbro2KuLWs+nDp5tg
kFTYi97Ere4l93acpm2mv5KaspF9f8wnqIpFbsxC9hwoc7ExOr7CnJUr/E3Oj+DF0Yn7NIHNLMh1
11misyjO9HBjm/CMecwX1ivzu3rpe/5b74Lqd/Iv+Defsc/AakqabWyfKNNbWqpkY9nlC1uBbJ1F
PBq29RwJ89IAUgb5rG218iXmjUODMD3nBvOhaAq/snSZzydWIapyTYD0i8nVHLb5Bprea12gOS3n
lbRjUD4N+cGxsjuYEcazNAFGivsqtMdb19OGR5QVyQa0b01m0U/SqEVEAqmbqG5ta/wiozv8UCxv
DWB9S+35/xLeSTGnN945EIXJxnBazs89ovGtGKv3PqqMfdlSYVkDt+IE5ZJWEcINlUiBQ19J9x1Q
fc7ss90ImqNRd29EpMdgK/cxeiXofPN1iCRf7hP0wYsQpgo8zKJdJ1T8W6QbF4Q/xzqAFaGWZmzM
20pmocwo274g815n21n71U7z3fNUJF9K0PCZDQ9Ye4tjhEYiUy928xrk6rnhpjsAspXG9JzmFAG1
P/09R7UDzkUmf8OUXqa0ZIzdP4W4qm29Q3joub9oQN4KVt147Czw1liQvJrEvwpY4KIbTmWUUdbl
7C8m502nFF3E7XB0ifXAe5HdPUd7kgwaao/XTUpnjjtk/awz7ZGOeFU1O9fI37AQs/age56YTt2i
bqBnjPpjW0aXoEumXeGk1TLL36vZBzD4DNNaW6chCfQ/QP8/PgxWQgtwVNhqCX4A1tebNpDZrgGS
zmFq25Ij2HSyn4FVnGcS9Dn8FKb7a7vitVdIe2X6gg/zMLkUbWaePgu/f2Q5eycZAGS2nmWWp8uq
DD/nuQ1j0B9sPwhNb8KDTuhH8mpM6hZHfPtVpREPUT0cSMY6cZ3l/Gjxjq6yRO5yXLvLuAexK4Mz
4rSd5VbbojX5Y2JT6eUbGwoGC53xJhIdXzGlO+7dc8JJRptEec3WnyqAAJRzknFDeLI+WB0U3K5B
gQ0rOxUu5DR1C8XwNgxFtf3/azKK9I3V8jwKuOXZado4bH0WLQpmvOgSTRteB5vEQ7Y0zYdXlDss
14gAGAxZ5KFPp8hpEE/8SScDj0AgCB5d+U764GsYBk+i49lQiBC8utgOWfBmjM0OP1WBHJaZMJfC
O8y7lT+QMO/0J4JtOHcloT3cmASBav/aXNFFMOUaKmZBBF5LwidLjuTUch6Mhn+VgVGNvPWFTiWU
+9+JxUuksa3TDPHp9qyG52+I60PXCxjW6VuOF8eTVDguqmyW38f5LSJd0ZVBcNCcaGdkwbkL89fE
M3dOQWZX5VZXi3d1lYn+OBU8MuT9fGcFp3hS8vOWy9r2l41T7IO23Xvlhz712IabAxrzH1tVdC1i
XwQhJ5Fq2DsyHkDgTQYWx4VWPpRrH8uwYDilHmNPLn0/Gu/MqvEbQt/rsgTrQ+T9Vj4/xIAph6kn
419ImPUn+l78fzxEqjUfoztHvk8le5f0atv6vISWnCVcsJournUUvMouhHUut+gQvYWuxM6rOaFq
XghpbBI3vbmhfrJacq1VfbRcvOAo8Th4tK4FltFAJGw+53l4ULEhlW5w9lW50mAyUV5/i7g7ZBr7
CHOUK/GiavUpHsxcDmbdU1IVfKFR/ApCdeLzM9ZWiWOntDRtEbQo9SLGKZpoDqaG6RhWEc4OyU6T
Y61Q/VH2NROSHTHXiAbMs9VjtojuYuMEzXfgtLOwBt+XNDhriflboXT6NxE/so774NKEsMZEMTym
FrtAatbntmQV4RrP8BSWwqrJjq4/Sye7N7F+MlgNJzmlXR83d1z6v17gckkCkV90NW9ZiKE2dUw2
FcGqADFYKURKfvZVJdsYR84CaNoq1cVO8/RTz9USt0BWcRixE+Jj0jjoXGFg+CKM1uH6QiFkham+
SCheUIbeGHefqS/+52S69NRzRh4SPLxZAtE/ZiiqdOBZO5e5goJ6RurU1i7HEynBCB20YtOHNnW3
cWtyjZrS09dOl/8SLvHWs39A8zOQm4bGiokMZtlntJ4z7piGU92sKv9BZIhfOoPnpVuoqsroJzHj
e+ug0rIQ6kuN1jo0xY4gg3PqdQ9VBd/uuI6otzaYfq5ijF5lxeWgh/Q46A0djO8ODSoqU1lwy7l4
JgbnLmr9HYHHRwNaZgHCwKpLJFmkGxssCuU5EurDaYw3r3HOdsectyOMNbO7XThYT4MjDyhnjiKs
t5xHLmlU3bUIh3Urw9/Am8jPDhVsALwa343MCIqn3gu1nIoA3VLPdNlzxT/ksydL28VavK4bmITs
tb/MWLuPjrgOuoe+REe30T0MFsirtscKYXfPQ9NSPnb2tjfEy1joN18TexttHUpGyIGR/SER/jPb
qA/9mLyC/b/DdOcfjEfcOgDGhHpmqQ/4j4X9giE3CnnsepQwgz89B0V5CcTAKiVBZlYF0A/S6CuZ
NcWY/XhrCj6JHupLrpiNC7QAkhsdt9Y5jokeH+32Uznz92H88fywPEJ/LPFHrGWvdnhVd5OTGcQD
4uJWuvkajco5oztEjwjtyw8OjmiMU2RbW8/K++NQTOcexNFSA1G1tvXU3idwB0NqxqOICH8utC5g
GvhHn9+cTJbLyyq9Wb1O5eJHmIr4NtVgwCFrVbtr08ha8kzOm598WkMrB8naKaRq20QMxZVNoNaE
3UHTi++66f5C/IGUcvp3ntJnewxy0nnsmXfgNNJqwgvM+Agry70z4Gonau6X05hkhlbDwJZg1ras
ntDJImCDBXbE16l363q89i2PcGA85muhRGVDYqH5zAvz0Tizp84x31mYLLHyM/Y2EtBAFCyM4L1V
LqdrNMBJTQd/S+czzW7WOQU0+45zMlKGEYCEP0abFJDHpknHj7QzwjfPO6MltEgWoZny3GuZkXKQ
khl+dbtmZ3givoOYI/95wGKqP/LC43MMcF9zC28rGCArtlrUdtVBhaw1J0hH58Gj9UdBvu7mqWCQ
vwRYVTcOtSgEiHgWVz6nDZMG3c3Hg8tGkHFTsJUtgd5JZ0P3UwwxyBH9hz+GOfmWtWICf8E/XwVb
7UPlxFvp5Ta6YXudTY646Cicsth0NgoQGMTFS3PBAjeuh/kBFJz9haWPc0lNKHTcAmJGbRuFboyf
Do9iq4j8gGS06encF5p2ja0euFcHRRG7F3DWWnDoOFO1vdZx+BGyN0dQ+AXVbmB5MNxylknrLHhN
DY4uBKOPJrK4FhCn95UJ1t3zmlXUsECoag2tQZBx99P2RcU/SFQOE3H3B0s4TJcB3YOH3k5HWoL+
O/9kE3kfhAfWg/IMZmTE58oFSTg0/j99GfqzHy7uTpVr9VvKvIVye0Z9GfHQqUfQZaSfpqQLGBe3
CxE+M23CZI0SENCUuzNSgv5IkPrhr1sRkxevMV9yQzTLDWSujO3JKhTxeXAvmkVVEpkIr6yZvtf4
frmO2eF5iH0AbD7pxaAx9tDsbQJioAqMbh0l1XXM2TQhF7yjuNkHAltkzUaOJeQhhWqy7prpAV12
JwCHLdosWHs5u0G8RNQLyh9Wted8m01ub6PEWRfodABRGDVslmAjfaluQBHQ8GEdzB0G9diF1qhH
f5KsOUhKNIDAcCD9+rUUdo6peTZ82ZzUBCGMbcjhi0GpnfQ9iO0nY2y3MXFwu7q9eJyucGt4ye5m
9+GjzOZo9cnaZqsV5sFXXBFx5XTxvzbKR3bwgpE0FCz0rA5HbfNhutawHuviOCAsLzhGc9R96EV5
vNRQwPUHIMFAdRWIdzIFczSOdOlwRLhreacVerhI6R/EEoH1djUIEka0zKrCOWmlzzkxZ9U4iu2J
YyLmtBHEGabzyyCHvJZW7IOCvU4NeHRDFM9JpbDa0sb7nSbqHkIZFhwJNzd2WY6x7QIoyScT1uQQ
pOVXmyfwiYL+n0Me1wrV8AuKmWCpdLRIipXLzLdDAJAAG1tA7uQfBvxHW6SdEhMmto4BqT9AAdrG
L8K+IZUeGpaGbhaXJ7Z0y3A48gv7pCfS9CU5mzeJBJEeoYezKydCDuaBIUrEMDnAoBk2pRVTBteQ
obNBTmypkJmb5YyThsQC/YA2L+bsyLUQ7+rVi5F81OGkL4Opc7aWon+OwCbVgbwU7FNxpdJUdYgp
MPjM+S721Zwz9RgILFBd/w2WRi6nl7KXmjc2mfG0tsz4YsUM2KMGWE2Zm2g01IAOA1lIHFvLtoTu
wrEUZVO9682yWRWyOrRKaevwNgUhyqGUiYM2t3/st5jltMskQSliO6+Fq4ld5oxiI63nAHk8YAn/
Z5oq/TZMqIM0co6WKFK7vQtnhOZm2rDyRLkIqaMo5ewAuLCw5fNNLKSKRfIy+lxJafPhokJingDs
pg4T/NSTz9C4gRFkZq8kzXYLux/igzaeQldinFCEjggkvtQTdg3vvaxBCbLRKgArlEXkLLrKvwtg
URunz9/cAHlqTiVV+PFdKv4jcG6OuQEDGlmyzSHC8/TaoKKoGdq6qfmh4ItNoYb0faKBN7JBQd/V
AeFkyZ8aA6pVtLdlXnHXGCdV9Q/PgL0XGv5HkFPnTYItQxZ8iNr7rNPqqoT2m+eMCRm/XHuZ7LuQ
4ZwNmV1EnQtjr2X0hkMq1cOtSJmcVQY8bjP8JXf3py4ZGCQlum2zdZnRWN0R/FbQRpQNyLU02qZE
OGS8mMFmmBwaIlT/lgRDV7f5K8YAd2UTxFf3FKoqM46OBDNudr2zSWLruU8Y3lU2aaBT4dJ8hh23
kPZuotDoNFbT3jR3XK9oULSl27Igk517sQWWywD0googF04doj0D9XfGUMzSSBDJkeacdGU/ano0
cMwbpais1JxAGmMLIkRz0/ekn4VZyWqEG0lourdvbeixXKhYv1J+5gH9/sQLChFNM44GsU1Twcoo
L4nnmQSO3sbE7cg3fjNn2HnvO79C0WBHDYtC6vCb15BoBscPMTEoE8cY9wnICfAuNEUYKZZyaje2
h7Elch0sA1XFNcqb3gDvL1JRLVjYjuMRDrVz8lyUSFX560A0QswRtGtHkvxEAIq3Lj00Rb2Xmmt9
iJ7xjeyYET/1Xf/ClcO8PDYwmtTpTuFdqEp6cSfRv3CHWStVlAiHppwcqsYHaANnjRLtdxDPgd48
UmzmMH2bn9gQJl39bA2d55pNxtacEDC0o6iXXAM9U4q0wK8J7Gq5RDUp7yl/jqCDdShQtLO6+wyH
B0TF8dCzR4u88tX3cS5Z4t3WWNf7OToCVx3d0Pm1I+GQDzNbs4OHB2+oEvBPYvCYAdNKpnL2Yiwi
GlmCiHqy1FzR2cuoubIqONr+ERsJSiFAuSRdVJDvaZxZaTCZ/vV1Ur5FyrTFHlW/cauT6SBc7nn8
bIlrpUr9j9L3b7YB3ra1uVZqtgKNSP2VjEt0SxlzyKmRB721NxHSyyVE1HNXDAX26eGcuY2zpo8f
F9FvlCQ/mVl/Vu6+7+O/Zq7fLC3/9AHsrkgZk5zAyhwQs/cMYUt1I0vPpXapcHogj4T8jkUwqd/y
CcUYfJ1FZ6d40ZF4mLk+kXYW/zgGImZCbb0YVZlWab+28p01mTQraeKAY4cOuvELkAG6FDjBDNie
6IMRRb+FPWJfJpemhdxEJhOio+wppZHF3V++jiP1jc4RLySdbUCf4VT5l1+wDepqa+THYjCRiOnh
pKSIBMj17Sz8lQw7F8WkKbxgw3ayMTlDQLqPuLYcAgaYeox2/hkgnCPQGn8BbvKe0q42Oe1pfhnX
aW6xot5kNWnJLdP1h2CRs9bC8tP1H9YIGtL3LERZCboH0jU5SXI+pALjEACirW0wLUCwhF1RW/TR
OeGEXsRNeE/qfO0ZJaGqYoUT/yd06nLje4j7pOsw5H1vcPUv8CdvVMdaa+7xi8rFeKI0hrOcQS2u
qoU007sdgGGPyp9QDiCF8aDAp4ZYhTKRAccnL1K29RNzRQoa6Ijor27Tr3rST6KIYCuqvSvGNy/x
HgSl2yvwafC/eFCVoyeHSJ7azKqfLc/bTRqVJFL5ddDSnee2dyZjgkGs7C6o5tcgjO59MuSraDTR
jzX5Gq2yudANXkveqpVhO28+1Fh2oCVybOizlQJVZeXMP1yWhD5H2TLrG+DZbZsjfkq3g1V69C/N
e9kl297BRCgxDDbTbpC4LrOStduI76Ju9GJJ2wzlgAYxNcJji00V25TrMdtjseDCVYkZq47zkwBE
PBynZmVF0yON0TA1lFRVUUCkUj32kdA++5jI8xqOVEbO+ejCES6SA855eKS192FbQP87EKyerUFq
s907Y9gvN4h3M0M3/v9VsMOPqmYhVuc/CGHuXWau4vGSSx0+6/yadw2m91QL812ecUoZFa6PrPwW
lKonKmS+ARsSkcJXxKAS0M7FUjUTZr3ttjzqz0bD3Cn0DXiLbEcZbvtATNd+9ZrEotwkHXuxxHQY
/SkrXtWKhXyEjVMQYbZs7Gprd0W/oK50lkXJmKlOr9P8lboCNSnXCZp5xUxmqewpXxZe5R4t2QRL
rBt7CQjhKS+Nf5aweybbDiJze2uChGa4z8y+QLwV+FGydebETAJPdugiFmIU+UqbJ3WoFF+gtWsH
q/LODe1CPBTDto3Vk6f5B8spXaRqHSU2vOC15GHJNCs85UWHO7BXXzo+mQIj0sqvWHM7AfMUe2jf
0bFTMWJn3ciIUXEVLLRWHogfxkuVVkccDh7K3Ma+lgj8RgvSk12xVcn0E2IP/n3OqVMFs+OgYG/K
AoXf2uXGgwK5GryIKYBNW6wRhZiZoAsr1v4rPWJ4KltrGQ/G7+gCjpqYnzC8bnZ9E/KkOOxItcBt
UKHZv2VSaRst8TPEMm6CJ8h81tAA+FnB/CPOLhzuW7YJT0HGka+qwlp7ZGieM9uhGeGmwctEGyBK
OHNZToqbbRzz0PqOx/jQ97wB+Zg9xWUYr9lkrwYyFwiQSTe2Fv+6BWKbyONqsrQQbDgGhgodNvCL
5ySKLkYdpM+6r/6sBFZRjT4Zsh+WaQh3fIjBsFacYQup0V/oNkvMxoShUOAwwq422c5FoU6CfTtc
nJTZJm2+tmOXfWywBSytWpjLPOQFE+O+dLiomfg+ET1ZrN3MpbSGECaKyVqLwR9XLt/7kt4t2bRC
gEmd7rIfrA3kthAZMKvssrY2SYuJtTIuXiPsqxMdUy/RNwhl3tOphgVpQ67OKrWrzKk+tBPr1/0A
h/uH06wtn60GVdEQZK/E+lHig/aA5SOol420NFnCRMbayaenkjpjz6Ad+GFBbopiimipYd87am8i
CSW5jo4mIqfbzefNEBfOEvPki134aBdAWtumQAlkTvtubJFZ1sVSNuo1bxhfYJaJrhhxusVnmfj/
qgHQSGJyfxvmZ+QwnrUMTlTHsegCAI6TsjCuU9dlJIk33jVWTUWgRUBOew/LcJHPHylf5lnzRbIq
EjTXTaDfgy54z00P7V4Ys3gy/Xm0mC0nvf4T2QgjlXR4kVgpkTD6cyBy9nuaB/4l+5LwkG9BsYef
62zz0N8So9cv4fiSJ0jcpyXHJ9BDb5E1e/USnBR8JHrN9p7MkWKttWN+YlDPttN9UgpfNaLIOtU+
i3g+hbzEXUOJ+vIskpP6BEeJqZMWJNtVZ+Kk9NBUbQVXouWH5z7EKdFkykFRnkD1aIYvb5j0raEz
9dewILK+ItUALpL+D9pSe0TZHi2NWgOj2mYcMbHLHLnHXGjigQ18olNGjtVlGUQ6khQ6PqPgE0ML
stVsVFYQWLf8Hi35ehIbrES+KVtzVVlGs1UpMY6t0ZkbGht7o8+8OCuZtoodQ6K5d6umuAvR74R9
9dQN5qHNzS9WmgF6q8zEfGGvxqEIFlVqPvNhZ6xAYOh0lfEUQIE9Ks89d4kBDrE/xUN/MyORbrvO
+uDtBJ9oVfuunubhC7WqS88J34V1EAgWKJD+XvqVvvM6dZN2YS/7znG2pFSWjUUUj1WYbwgHL35G
aoIR2+nZ+EOvt66kN247KdG59nKREmA+mOl7NbbMCCI8uKOXvwaDQTImRqfJLK9jYKOIriiC5sUG
2yuBydtjWsPSd+h1Cid/mhNDTAFwl3k1SEuaDPxsa74rSlpnRJOj7yUDlSNhzash999qJnnbnlhx
ZnjBuUWXUNtsGXxgAAaUyhW2TCzang4jqaekt1FxBWWwmYrB3YmhvTcYMvgWBc4MM9bXsNuFUaBw
ErxbqJuQXSV1eI2n9NPr0Ym6RnhnuI5bUefQaXIKPPzMxkrzdq2unKNW6G8RkLim58MdWWhM2qMy
IWdZSHTqevP/H3PccxRl490inr5t1qoXTIwz9BhA/27A7rjs6o+uN7WDYM5gt3JnOl62dMwOSnjT
zKEJnIUu6Qydem0yMuz8jKwi36SY6cvij4klDweT8wDDOgooiqxcf+aQ2ffyAF41vFnTr07MiFe3
2mEwSvh2GUHXFT8HFJ19p0P7qLNx3JjmIZrKrxyZx7Lq+FmNZtSRjKz0Glw+8oZuVRuMahAqcN2U
DrdQsTP1AtmGSliX9v6iDZV7j2r1Wr3QjTqvLE95G+yFmSYc3f4QnDoE2Kf//1/SjzSoub7//+90
wG0Qw3U3ODnz/3DDc4NTp0UqRnuIquYDh3DbJvYbVRCsASeHmQDUEgq0+cFl/IRfvrqn8pBJcosS
BI9zJ9s9pXH9zsveIf1NCoK6ff/Ro9Or/eyhjV4GKjxEs+dJe2llyscL49yRH22yfno2cVLOyGPv
bpIM2tGYfXguisTSCaFrpSxeO9PjMM21Mwr5W2o08iUOhHFA9w83y2d/HEfdiHu8+ZKVIk3QfiEV
yXhKEDfdEkP8q11a9SRRI+hX1upBC4MzZmLuVGO2a9KQshixRIPA+oSkP3UzdUljJ1wrv9xabH2v
KVA/oaXkgYQMPruYTrs1s1VTk9fhgctuqZkP3cw2NjH8CZs9lMirFViHlCJFGScS1E5Yhh54SIMF
W0396sYheefinqmoOvXRgNpS/VRoxPGb8dJm/qFDu3nysepyNcsBYkDrb8ZsYkJKElXs48hgnmmN
I+0IFWfU9tGeRLqGhnTS7pAID77DjgCR38kvJmNlB7JesaLaMGsgE7WTr2Yg6V9a+9FpIxct3eUS
vVJyLTUjPFTKJtyL/MZTT2FFY8N6I6qTr2DWVXoW2uDRpfLAiobi3wueWfInC7fxSQZmqqYaMgIZ
eh5ajzs8RxFKs4zdpwtsBPkQ7wiufVDD5Ns6Y12ugy9GqFGmF2mCCWuITg2lYmCu6NhiKzrZoe7z
sDh3i4SKdSzDPaNzd9aKpZuSWR4LfLIE24g2gDBcD7DY2HQNv5xOQEIu432oE/goR65O7poVc8Ve
x/JvSHc1GDUMVRUdhhbAIlBTLBfA9Bt1Skp5HpG+dUGwckLt0taFyx9loDRB/wdkksxJfuayCgEG
66mzJ/FtRKnZhFsZINcDiZLXXrsuYvKq424DxZNNSJ3e/AKcWGFTQVvYn01mUAv4hqhMGUiV6F9p
GcxmC55PINViQZDdaMQiNmYc4ECMZnMa8X4kIK7MmNvLJSh9J6CXRPKsCZO5NJkU7NmNZU0ISkbt
v+LUr3G1Gmuz8q09S8sBzz9cxlRPvomeoq0Ngrd+7apg2gagIhcgeeIlIWfmMhHekz9mDJgc8P3u
lB10w701umuuRFKmsDcePQby1ufiNJp7jP5yl5baP6GI5dTHGKSJ+BtJDhSYa6m+zW1cjSOqIP6u
Lpld9hiH6+hcZRH2oxKkEFvbfRH1Gz1lFx7N8RV2rj0x9FYGIb+N/a3hr58/qLvfcqAWg7wwSbIX
XkvsdNhwo8UlCwizundtUUOfsfa9Xm6yMGipKxrweh06PZNqGmnG4Ii/+XlzuwFiMEYB20/KrS1a
Rsgm1HKY1BsDWakpy5dmyAHZ1iUg5+EYBtq57Jxp9y8mVHY1kRc/FrNcELP6uohwQkb+m5hXm1j2
iNXKNCy45DxlHfIKmC+lT+/ZtxABCxgJbc7OHwb6I6vZPopPCcJipXpXrWxh3VDZQx0YSBEwhHgd
ixzhpYbqIgp2mLPSpSPt997yn3ucBHiAzlZHe21K9Yd8hiQk79e2HDBUvQD3OHjfop9Z7rm+QHD+
bfs8TGiH5oxV/027F4H/A4Bt2HILnYEPXkpYrLuwC98Ep/pG2F+pj43a7cjhikX7040ub1uc6TyV
K9MFDC8ayVsX4+Xm4F55ffdlR4277arokrfC3Blm+s8j0qu09eAZBbiIri5Wv13FmHDlSO9jzC9h
aX5rmdp2SMKXg2U9FXqw0ufPI8XdjHe/zNZ16G3GJN13Xmrjw5TWAX3FIQxUvrMNfCQgXkmWK/AP
TrNdrBl2sd+QsE2culZYF503YFvnahN7fLg2XbRicon0dPrxgSSjVKPdj87dRAdqOuovbdt+h/77
WzWPyOBpmN99tL4MAtzqTU3xP0Ysz2gSCU9qDapr46bMN46EfwGTrWUHYLaW6U82xe+lhkXKjs5Y
KTvUWLh5MKvN/3Ksw0cfpPs+cM2NljokxtfTXvdAxdohu+OmWczfktLw7ZV9cQgmta1YBJDrmK/w
0kFt5L0lOoRhW+i8RQPmRrs1d5VXYBdk+uQM/iXruYuDfvy0DRvwiKPwNHrFOiqTQ1whPSjACMnf
TG+umsTuz0gLD7bIA5wxyaaS7W1A8NFEuCe1CZ++gdKfkcBT1/X3WDHCqWJv502Eeleej4cOJ28T
ekjSHPs7qUBle3lwxmlwdPILlwlj3Kjv15DBlrONv7NqRGI/vtW/SijYS8djZEDYRgqftW47c9Eb
zj/w43vk3aTyVOQ38Zll2O/WrjxPc0FKuXybrAFzilevrd45ulAU4gi9P8JEcxXqBYpsKKDZAIRh
dCDxW+0dR9tVMNpku1H8SNMRvCD5CV/Kz6D5tK8DdZPX568Nqi2H8HBcN8GXlNW19Yx1TFE4phEn
eGkjTY3+2b45blWDv0vXflsreqJd/Cqj/rUPj6F9qyJ5s1qLLNxhYKvFS0FNl0IQqYuvaELl2vcn
ffa+NuhhA6M9mRkcZUTb7yTMNcuKn9fEf7mQrfNWQ4oErOP/m5PJMKZ8kpTOoVrAdoWBRhDrbuwo
tMenHhVh2aGoF5aWYuqM920o2aUm+mX0PVzwwxeqi+KuV1wYmvmR4464ViFKPmOafmqa8vnwxVFc
eEfdBhrLHoI6p4LO6k4E+SIQD8skwGropftIfKiJoYMLL8wKtIuh+n2qsqeWD5av9FAblb3tmu6R
avMKZ7qroNBXQ1fiuE+mW6fSS67UW+5NTChj4xJW7jLugvjkqW6fl/lTZKHyZbrIGoY+fAy/wyDx
cW7UPOvyPnq2tbeVOcFc+auwdqGXHaOd3agnS4DZ7NPhEXe22iZTtvUGu1llIHsa2d+awPw0zewr
9eCOFC6ApBjxxBT92RlAexkgOw4ZMxz8b1uJa6+0S4H5u0qCnQ//jDBYcuLi6ZM2PMjcTzeR2Kom
XnyYPMp/wxP94htyGdTeq0EhHcXmg+KSUrEI9xyOANA6cTDS9Jpm3ctQsRYimLfbBunDHaPf+j/K
zmy3dSzbsr+SyOdiFrnJTW4Wbt4HWb1kyZbl5viFsHxs9n3Pr69Bx0UhIxNVeQuICITPsSya4u7W
mnPMKbnQQNyXbW8tQ10rNuB7gMVp5T3VAA5sQ4BZLqHv5iXZr9p0vwTaEmmHqO1N+Urp5Ujfjhhc
4Z6GIfxVWyU8WBxAYY8BrkxObTr7fdmDLsKqPZWzXUTl/SadnLMRapTlqOTrl96Kf7dEJ8RhctRL
UrPgA6Pby2d2AXjVengu7ew76RgyzM3UJbydb1av/EsIgFuDGwjbS44edxEUgVi2prdtyMtbSAu0
oNBsdWdLu4FnbAAI8TNsQcatSYlN4GGZz6Bex4YGjQRdxTYXKRbolvyhirZ5fCVW+X1oeWhRSl2r
zHhyQm2dU+gxEQLf1aK7SN/slhH9EuCyHwFhXKsoHY6jFUCNmDvP0nFX2ajhiLGy76nCAtQ7BeVv
xOoLSIpI88yRkrqnvtq8wa5Mc30WAZKiF7/m3nPv9a+Jll8GN3vGuXVKk/q9DVFkIopix5M+O0lH
KFss31KKLDRPBOFXPpw0gYkgpIAQDs16MpLnNG3WHXlsWuHdU/1HExDRSrOAqanhbUKsui3T8Nuf
J3aeXWKpkd+X5S+/ppEbi2laVZR5cetvBlph1IzxjVTaO0lxNRQrLOChXrxxt9gp88mFqN7aDB90
YQ7bMPR+BePd2E/qKtzUXM6lL7QJ7DzLLmTD61feBmXUyDYQSLKlMFYPJIDk6Ni1svmlQVdbtYDI
pCipgfqkRlbO1qe6Det2bwibyDfslGNMTT8DuLRHEPM12UtR5zVbp+iqWXOnK0fNwXEgG0rScLxt
UA3pvhp3aWBhxyR+xYwQfTglPbmA802CYgyzkEnBDt2LIbC39hZdaJPMNprv4dGOjn0N4c4gxFUz
BX5n9ha0LoyHChU711N8OwYBZfgFAKJP4lzaKMx1jdVfIYeh38EyYJRfwbrAM9rJIFl5ipJJNJGQ
p3qepwRlEqmdd1U7GQhzCN5AdVoE08sEZ0VTT5Vso7XruJ8Dhpu0ZU83Qv7KNO0FwMGBVtdD6a11
OOzUUxpgbl5HjmRv72FWp0iPmnFPjizrWHsnCu7OUKlgEzfqHVqoXNAe3wZec3NBYHKcT55qzYdr
76ijGRhvbtYOpx6vj7S7Yp1PIGxGJPajQMepd3AxORFEKYcEw54ZJiwQCVbjpZoda4D8VzorsJuh
lNGJ12p4SJW851Ojsxr056nEVdd1NIqsLPl0qTACPmI7iQ4PVvBTQhZS4GNTU5W8ulZ+CmD/2jxT
CC2w3mfBtA0HPI54v596/CWgWcYLhISYQwJhuXkUHqNWiK2pmmsYmvCyaWkwR8M8riOmLCddR7Y3
3NH8ZbfvDqQ65PnBjvr84FJdRkwHa8L4ulAbv2Z9/nvMqvlkZt/bPgF0pPgt5ERmbu2xzpsQMv2Q
mqjVmh+6Hl+Yi4EieY8+AosYaE0cGK+04vd9RHS06WPmHZ0Xyx+28TxtaYTH5nxIrqQJUOO0kmP5
pkwSKKfaBq3WiDlMOvxSrvWuW/rWaE9R/1xPurizoKxF7njRg3Evp4rE8wpLnBTnNoXcZvecZBID
XbuXXGIrLjbtjJL7kk7/RK3P2ulRtzamod0DY3DwvkGXV+k9OP8vc5r2aUkpAEPfesg5nTSh/jrV
B4dJ987pq/M0IMozsvBEQ/2bT4ANWB+RO5mdEo3AaM3+Bb9/weBZUW8Y14mJzF6E7QkpM9skN1il
oro6LUEFPRK+O8OF5IOsHq7PPjJwsIUyPrqyOFrMBehUdc5O3UMVhxcTPzCnnKvuyF09UGYCzrUQ
LrVEROpbkEtfvj9cJ6OAvGGvA3vcsyHDiu5w9s+dLdYX6PNYdDe+PX47iC4g2/S/vMJAxaSzdvYj
g6d0l4zTNz9i4hqmj8hGLh/5qCY1Yo/jNji0qk2XMPvRClfiRq2EYdGxk3b6W68FL80KnC5zUR/R
H0+vfWX+bgv3Qulhb2r8dmSdo01v/N/I9kwBQGUkRAhiVklLuENsVR2cOc9TqBfuFynrNTjycUFH
4whK9zlvOQtzuh5rBH0AhwCichKsHfFgtfreSdvfUG+vetC9RATBYS7wdyAn+fTBuQXdto25XLci
YRXJQX2KKn2dWQEPwex/0+l56pl6JbFoxWf9GEyljharu7pBhZnakHhgbNy5hWWfaCU91QbJIClh
XK3uviJdNKjjp1Bo41WZADvzokPQxPcS0AtRItN2tDGxObE5cyW2ooFt0E5ZtIu7L9Op+rVRDvtB
BJiGmGIBJFxztl6slIFznHe1zQhbYyCXknI8FTxbbjIVtSuO9ljYoxuptyyp4Dy3uAFOnuEfEdu/
QdZ6iCL6r25hedx5ZM/UCdBsLJp2ODsIwaXufppWAMF9nhaC5DsxkAB7n0P5APH1grsIFWfDdqfo
49dI8LRG/XdewV2iqb5tx+Z7Msj1sSlcS7pHxHCQ3pXhD5e6Rxsl4oGPsEslFj/HMEcUzSTEScMo
oJwgb205OU4ezh7CVL7Gvt6Uoc/Jd/wgGO9AzwI1n2sTps2npvJ8HwBPDj2H0JAfa8z0K5gI3/Kc
8dEnZB7qBVuOVF6xKoxmRQ8oQatmNRjpaBrZWvlbikeS+uTRdtQ7Ia0XspGROKB4twu6ea4Pxbra
annxmbOphup2wH97IzBn01ohAWfiwCN6Z5IQF1CMDVt95O1micIc2oWyUh+wIVtMDfpXoP/SMwmR
tSZUiR05B5YA5H9AJTOjXMR5evR4q6rcyxGHup49+hLx0lBuA4qfd6T97bKM54XYwAe/t1+t8GOc
o5alt8tYPco0Ppa0YAOu1aTzu5ZFc+qZ28YSrVB68dm9A+AIGZo49QidnamSR2Y+tN357L2tx4st
uB4AeG2N070h2Q26VXU30sJDwdbH6Bt/PoC2ZaSpRqwmvePkxMFKEwWTawogofNexwR4Q2/QGq9E
q98pUnrdRGxT4PtmQrFaLikukbfKPtBGBN2kgPBwBQNurWnQojjmlEBoCfoW7VH3Qxg+1PZbjqJA
F1pMrxl52wn0AW7LpfXcKxOavRlYutBMpXck7n3Zsvn2fiRjKCU0QaBCRAHoDtQvGrhA26Id+hWD
RqQqtks6TuhIZmcnBpJ1dt758MR0h3Axsz5Hjapjj5++4q73gUtinuUBLYLD4YRluDGi5DrUODXd
GehBtYwWX/9uaVOwAjj1hZeOoqWAyM+BohiPAlQ1NT6oai6myVLE56gDQgEO3CGktvUAZ7Sjzl7c
iasnW4PO6Q36FeUFgCOzxSqtJXzQRQ9CCxaJHTifQpsRvZP1qkmkgJ7vmKtOI+8+FON4IClu4bm6
BU2W1MUwZwXU/OhmEkh1EE11MXJFJa0BFjqmkiwhq65W8O8RX8YQY1Owf0soQBytxeOkj9vOiQ2g
VFw597IxizerpJdSWBow8DKFZTDhVs2DZ8dy8HHNnRk1gqoAIWFrWOnFe+S4Hstqf2dGAC/YGcIQ
LTBVYSI1fZAptMo58ChYny7+R3c6Nrq1bDLv3qj817az7t0eCXA9hEevzVDtcu6qOvO56ZGPUG89
p70ETQO3XPN/dWNKBSB7TgP0XlLCX0SWTOphHj7rOuX/gRwxjMEA6PEPd0GLnkrtKEiFd0hZYZHb
GtYroioIpFeW2goWIHIQrQ1gvXhjD096FByqjvYJzbVJ9hRHWQvq6Vh67HEKHXpe3z8jRn5ATPMy
AbYkdFx7dQO21uwSMQHK6jjyqWTot11hbz0/XBlO++JQlKobbVdNrnHSCSRNKBPZAbINA37gcXBo
HIy1+RRHCCt1mT23RvlYgHDpyDW3OsYombhXe8Bo3vsofHh46frF4hiEnIL0eyI5+/DMKpsCbe0z
PsyM50kYjPCCtcedtK9QDsciLADHT2+pFl3wX5ao8IA9in6HcX1NJFRYWMGyM6t33QnfzSG5Z0ux
cNyDXcES6sCZpRWRSpiHE9N6qDLkExbew8KAWio9l1iUM4VAarMSiU4YlfUmqkDmoOM2TshbLrBd
dqHBCYiOZ53LX3iQkA5gBYAA/lyhWMBHHn7n1LtYW+atHmrc0vgcFQtZxAOj5qZ/F5tYZG+hpx+m
It1RwLpYYE0SgnlWSa9dQfX8zrRxSdAvOdYVw7Osb8VUD8tJsaJ4+ZXoWBQghnZVc+u1RKSrwIN1
bn2adAwTsWCab0TNXirqnoWZn+2yoYZsWciXx4deF18RRa194702dU6ukIVAtSXHDc6tvRrsYBv7
AbLCwnvBy/9VgfMTU0BjYjWCodhqQiO+fY8sGSBLrM981GEhLFfctzNEWha3MnVYR7TmcdTEbiKs
uwiCnR8b9zPgVkvPTlu+CRIbocqyZtNbseGxA9sw6QCQcEWWGWGzQ3iOjFm/gIOka+37Tg8unhfd
Y0Ix6PIEF46aIxwWjZUpb8DSNxiYXDBHHbln5LzsYHPIhYEmoxr6eDs467SzfxVdl288FeySvDyj
uYKk4mgHcKKAsrFBQDJWy/mtLTSpRc2qV3f+id3gmQyLQ9O4H3WTPuSWRY4Ygs7ATmFu5AimjSV7
1pOG0cwp8oPWaQgug+EJb/mDSIJzYu5zAzcfiVRfPb+dE1aI7BocioXzhKf5XqtuVjW7I7XeBycX
n83QeS7Jq880WKDThMHF+0gQnw+ZafKsjHtXQ85WdlQ2wwLSTut82e1U3CE+BJZwdGflqRDqLOjI
Gspv1mMxneRgU+BBx9wEWrNpKdxRvc3tdUrUYNUBBOtiShAsyWbkvNHIImHBLW59WL6POrW2LAEb
XZvRN/i550aBkZvDlSsRgR7HXOyHGCzRobNFDtCy6i48XqIwKKI3AaWrIlyrmhodOzwolFI/lEOx
o1hUrnnrnS5Rx8q+ZKbpzv6oqi3Fy4ZaTSrXfTLsNGTGC72Z2f7+ye5lt0zd4Nk0OeHbOrzQjINc
WpuYo2OIax09dhmT4BvJk6PDHIoy9pTkOq1/vOkhPNKe+LDaK74iPMPor/tXdqnQgZzwVdr6y2gM
L8g03mI/W5JNAL7CrOx1myLzFZF+qMtknw0eQU6KktrM+kJLwvGqQSsak7rUJy1iARlhiY5uESUs
nEPVORR0NQegWUFBq6Loia4tpkebMbh0HQAQk9K+1IhoDQ6pPYbfqmCrQfnjjhi88sCycMgjC+Oz
9pHQbyPYyF6qqNm44YS1ykR/YuBDdm22qx0rewjL6YrHfVVKxd6P6m5cBQdfkIgZfqVEVt/1mXjw
85g0d+gAehG9e1a2S0vWL2zPvRz4hYzYXw2+vhrI3xAU7hZZKM7Ka3FlZFpLJ9H/BJH+CBgTocot
IcVBU5TxqjwcFmN4S8riN/YhbsjY/3bj/jA1+UabDSKtDH73aboFFKLuHEDvybeKNblTqZIbMkta
TsXEX+BtJymQpRnJD6skAREePFxqR/KtoDy9kj2A937Yx0bbreFQOJuaVmfs08iv+3brZM4F81Y8
nzhQFQ/2KiwSmufTnCtYynHNwaigldeh6F6poE5XTHB9SJmkLiz3Thb9tkt7a5+SDOi7WbhNyL8t
wxh5ZstpopaLrvo5HaB3cSOtogFlI6IuJGi8/tzE8nOaO6xD81YCg4X4Sr3NzKmAZDo9OMiZTMQA
aekUbHMJ5F5B5YGlcN9A9GNBxt4Tw+WGqwdW7BW1m0uYI9XG3lCbo6BejY+LWIdCGmcH6ZgXxtUJ
lVKa6WoD6vKe/Qjo3uHQR+ZXJfsHoDEvonWvHcThgMwplLOUC1wtXWIgD4mAHDBiOKhRZmAP4N81
xpdpIQhwwUmFrOHHovnpReW7hgisTVBcB1haoRnt9EQXBDmEqz7Eewn4d7jrSjqYlCE8u56Bj2ST
N/OmbminD8Lr2MeUzh4d9FVzsGCqBml6F23x57jsqvcKlPlhtMkgRdS9Dyc0j53yAD5L58HDMvcU
VMwyZlx8VcLo1lMLjrjH/KRUcxA2xkuDDuR8A31F+N3wq43LZdFicXcJrl8SoHfUZ6+zUtQLtFUr
7IwoFRtGTFg8+l68sNxnp8JfXBvY+2MnpmTGKOexaiEgI7x4cOPiYeYXLSJVuhzsbapqrfUNNupo
5X2BfdYGl/Wi50a2dmzqUA4UJsXZ35vLArQ6ii1a612MDLPIv9BMfCYWaeqluiGLdci5FuybiWg1
TaV2RTLSycmiB9QHW2HCF7FhBaE6TdbE8EAZgLMY11vOQfqhS8SBDS5nlqm896boviv7t2qcjpVj
nI2hAAdWFyRVONmDtKlw5PgIuiJGWpKcOYtjclE0rEKcT7BQSiNNNgN96ZboRICtERYyhKpbjs8I
yhemQ7hMa8XjGbShtmnGiap9L1aIZe1t2rinSKiNTzvJlelZMMPkihVaH1CdIvLdjpxe0zpPVoMk
ZzRWLx69JRJBCGhFfZ/VaJ08mOBNhepcmeWzIfKHoic4CTL4fWL0wTEnKYMX+4dBL8/mFO1KblDY
aEBzQ4KXDHjLruTmVzYYFgBDr1GKwo7np5yL5eXSmZMg7JzjujvGL26cPEaKQxcNZfOuJBYKBuJl
1M36ftSyixVd2DcuDTsJWK9IYZEYdTSc2usGe9MSdG2aa+dKIJwzsg4ar8G23WJhGuvofWo6/P35
sM1zmWBIDChfGf4TvzWxrl17HVx9Z7Ito31OrzOFaRkLVaEeI3jdy4kysomC8icOsQMkpbWp9Win
SSQxRfIMtmhmnvlPfRulzz21YTbaR29M3D2yrPbJ14W26gpwGyxV9qowkQ1qafQEVaIFl8gimvq0
xeiegTGaDt0Efp22/poWOZ41Q/Nf2mw2TtdgLkIiNzXSoJAakFvPARyhpzcJ9hRNTPiAhIpA95eX
rmWbviFwQ28SgzGhyn+equLByr1yXVZath1lHbxzUoOL8cAwgd9A4aBEPrrsXM6RrqMbe0Yr9cIG
1bwo4o0HA+hiyyG9YJDb5aG2mv0F2yaDCjgPmprUwbVjyOYhjI4casB/0qVJzPKNSBlkRCV15Lh0
2DpWZNvJ42gWzV1Q8FsXvb2JUPw7yVozcL6VQf9SWvZTo+rHxgzAMkXaa3SKWnhoYj7ABHH67sUM
+h5sOXYGDKkRhxhfoBRSsJSUatfpQAiGUdv4xgmxQDEu201zgbVySguOPzW7w+28k8/c8DD4d6qg
/IFOUbAjJyHdlVm71PQ3Y0ADwGmh3vTtgJ1s9h1RVTxaKWAUZP7silh9Nd0CpwYIaaBCi5wEh64K
lyLHisU5/WKE6EMh61IZ9f0Djq3kgIoNmbKkHGQ17nn+t8vp93LsgBNt1eyioBoWNYf1IRug1/jm
GaYrSZHsbTLqT4u534MoNiS8SV6pYQ1rbzq25PWda0f/RD6KLZMKxt5gL0sdETt1pFvUiMGcxD3R
mXVIh1cxJSM3KTZZWaGvLdl/6+xWTYfeVqO6jTVhWHEM0KAhJOxeB6o/wOWie5Ds9Kk+h9nsQzaY
w0LMQVkzhUzR+mNUDs/ppFJOMWDvslsg4mjjIQbYxF3KTajB6ISOdyzpnfuzrHX24bSF+Ubq9Sb7
DhTTpUWLv0D+a+FawXHwmOhqjkJNb8wZpMBhdXUz3IiW/jXoGiwTTnpDFXJL8eJWGE5nRNOOos6i
SNUDB3SYRUD90fGx/W3dkj2RJG7EzOJFJTmIqySESIUovqS24Xn5uTSoEzGGYXqMT0iMQh7e+OAn
JD2NTI+F6h/qEMKYyOgc29QYO/rMZUTZkS3iQ+oUEs0jyEMtHS5likFvgtpKGjbKDELl78Q9vKxs
HenU5qsgf0Dfd0MSyn4rsj90mbz26jq2qaR2hQHDyvoPjUE/LqbCQX2f2gq5FKYBMw5psAM6942b
ZsFkUrLWESmj6cpCZ9xPOuT10rlx9H32uzZdU7FGzUd1JgjfOgrUkXqPMqoGiZ+eRyNYjz4afr2R
fPYIlpctfXEMRAg43AlU2vAW1o+Gza7cQk7glxsORPg1Y+u9bwGdyQGUvv86SUgdbBSxvtr0HqE0
73RlfwCuEDsgpW0Aoa2EeyQsyiyAbA+jHr4Nbf7qR4W5I2Z8mSIzTLV+OFkMLFaiYFurktm0f9Mq
9m+BMjd96UV3AfEKFDIwwzDrm+BoztgQfCoIH0NJPK93Gyb53rT1aqDpuTB8vst25xZG1N6HxbBN
yfEEbVG/OVYvV9HkfQXBHl80z0MIUNhx6xfhs1022UOh23t2inqflAyfoEy2o0+KcZfp2qZ41GWg
bdLY/myNi+5zPYwg+ksJAOUpfTdhg0XmOONHPsO1ZcTwvPFO1MQirnOX8Ky45sq0IZptUP19jR4W
zAZfUWtIIbPYdwYae6Tc4Fmxci0pwuCB9opPHFGooZnnBtS4Cz2X5jICvOJiKBJBg2wfSlY7Zuey
kGch6KEG8uyXLW1xt3+iqQpxJ4L/C29vz1RO9ojqgZw3SJNa5X+HNjIISh4Lv294jBLcqn7Jlq2O
y0U5o6JUkNOPUt3DENefnYdJxmrfLJsDQR9RKnXvsfvOfvHhQfHrilx/s1JBYojWP9mBu4aDd0Of
2O0DH7mLMd4iTg7Mcfq0i2a3ua3oT7HjdGvvXpfOvemRipZ5Ys1rmBGTTw57COChFJkBOeOls1Sw
mYoshBTJmy5szioJ7lsvRcdILrKx9jrtlodiBqhkdE4dwIktU3MsGbXtEqzzJPG4uvmeqGzFlgB4
BjHwclxVGm2MOL8EYudh1NTCtzqwf9XqE5pVxPHDCezv3h6OnIbxapvBc+2+/2xek5k6hQJVH7RP
Jpu1sMW5arJtbcCB1KP4koTdUzmh9Yx6Ab8lzXb8uncdZ3cCk46un6LonPfJUmpfaRfsZDo8Z5MG
coYqHNno34zMYGMWxsXRvrEgwzCOjN+E9K5RNl00zPp4dCRqT2GvbdFTjwHfhYWVLbHmrrUKhac1
N2NQbdkJ1J0wXdZoG0Fc4NaqXyj6EqZePRMiNGnmq5/D2EEgjC+2EJecQi6s+qtmbEw9qeZNJA7M
IC33k9ndk1lAWdLiEQwnSA1yOLf+hZ26teJsNaEa9+/GLGeTkmClD5FUNpO/giHn49d+FFRMgHlm
zWaobbXEff8yGdlvBy7JOVVTuCy6OdKjzZHZWFSFYicJ1mIq1FLq1UGOFOMnrXhPHPsFktJz1aPE
h04BA3sTR+5LRILPA+KTdIHdyj6bSRI/lkV50yfMuHjYipNDP7DrmVGtIDKWWCGf/TiPf7nRpzd+
WpapnzhvH6NOGBj4OGmMjfkeFBWTp5c1d9mUnBMHvgxzMvRTl4oYnamZ3OZiw6mfUGF2j1k6IzVi
q723M8vd9rpBJabBQkwoMZh1Ym2ohOc7tNRYdHLs8pMZjDOQ62IZTkizHCKTNir7wOp9iIZ9Fevl
eoq16hQV1mMVo/FzFLKyNshXAsLDHdxZOS8HHN/xb32bAa7emG39sbb6falpzYdutg6blEowQEeL
NOnBJOzT8VddSuRRS+LjMg9IcQf1Ty4Hrr5VXKX3ScKiLmktKkyOiBBJ2Ru7pSfG9jvPu3MsXPCa
vnPvFBWAcvClBs638dVVdUsyUNjvWzuxVoluqr1RSFKNPGxBffxZCQ2WZtTqFM55dZ0/OP0vdhC3
ElHm1ujmdSsn+ryDlIvSCc0NLVCKIl059MxsU70gr94FVCy/dDqb0rM4kyBu902BnDTYYwFAGz74
zNzXPmfIzeRFI47phacCG1JcL3s6Y7XgtoWpaQMISLY23b4LUU+PYd7xKrg4vbsxG4081SDFtYIp
s+n4qmUqtSP4gj0ttSUxFb2LyDAFu6wo5/cOfkNbdOgMzhVKpsUgdVzdLk6HwjJX1Nt2QA6gXD8I
TxAXmQF3koZ/DlkvF+OgbTMrei5T7Zbg/6Btj3c9bIC6V3jQ17C+toMNTCfT6E+PRrPLa4FXp4X0
XBnWRpoZ9sORDzP0orXhe2d8VNGOt7XwxLtuQcILoQajBxu3TdaC0MsV7jhOljWkCrKVngYT1z0t
sNbByx3Mso0MODE8tNw0L7WJyxcgXw4FQKbFLZyQPfmTxfmneO5JErE8Kl2VWkkiI33twLlih9L7
I06hjrjphT5b3DOInCDtl2Fp3I1j/HvsnHvkrM7S9J5a2ApL36mOKeCshWhHtUqLcOeQnUCqA1BV
x0l2WQnRnHVZrNsBML4eoqjQs5PwNActL27JQEEJRHlYRCxSwIeDTZImr7HUCCMjHLzgdEW8yZ0Y
8LmM0FvQKyA7L5aEwn3bs2/KkL/GYQTbObHzSwQgGMt5BXt+q8NUofkJfxGHEOdMoEQHLUl/MY+k
hBtsv7QPjxBfbYSU1Fvdb7uhPKWpaJlYon6E6fKoiN1tAY8+MBNAiovBM3BcWhJj8Gno+joWGdIr
0V3zAT5GUOtrdC9wh5OB7Fd9enUALuUmDWljktCtWhN+SqQv+t7CQGcw5w794Seu+n9+Dv/L/8of
/gh2rv/zP/j6My/GKvSD5p++/M9rnvLPf8yv+T/f8+dX/Oc9zoe8zr+b/+d3bb7y00f6Vf/zN/3p
J/Pu/3V1y4/m409fzA3JZnxsv6rx8lW3SfNzFfwe83f+d//yL1//rVhvYq3/77Heh4/iLy9f1e+v
P2V485I/Mrw1If5m27YjXcvVXf7H5a/6r7r5+181If9mShfJh2XbUgrHtP76FyCCTfD3vxrO34Ru
G65u6K6QwiV5mwbIz99Yf1O6a+FkkbqhqDfJ/58Qb2Hof/3LP2R4S0eXgBzwObPNNizbUPPff35c
wsyvuYz/kVlaU0TEos0CMNQX3aLQEsLn2xoY5wrD1ra10V4lon1TksCLJJ57vOUuG3JmTgO+uaY9
Co8unur07i6zG+wAJWyXZsBug9+3U+a7MwtYRTN4+9xsNn2Mp3SIXywXLUCj5+a8CaDmp9knHcLQ
SG/ScDIK1ZxQzbBWVOFo9dUSqGJzhNr6AShsWmsjNt46i36jVmOsr1Vo4/AqZYc0x2dadvD8V9CV
5+Y6Ybhbq8DPWRVE46kcRYfzK/SQuZk6KqXSHVeKRrdBGYmtkr3vrYxgv867jqX3W5O1BcKcTbOi
A8EcV+0qKQil1EGQYjpjbwmiAUqVuppQShaoiWeyQJ6Ft7yvn3M1EdQ1mnRj4UJow1ZreV1hZ7sK
DQikhWtBviLJi9dgtKkaEsAhII/nacGCO/Kfgs5vZHzoBTnrBRA+o1HXSNc+upHvRA8WuSXtakHj
1x0xO2EpviPn6uZwOxEwdkSysPnjYQKPCP9pisG1TG2zsmT3nLTmqoFoI2p+8QIfBWd89kucKoE6
c3tb5ez6ymAatPgEMLiszEbAFG3e53f4eeP5W7hm6jUdDGRjheiUq+HG/7ytETs7UoNfgC6v6hHi
VhTcTGABqN/l7udd25IL/7k62gWnn3c95b9L38TtwvcNfTBhkOda/JGb3HZUXbEGL/T5o7IG/+bU
9m6+mPmnE1vO5zff6k7yf16p7jOpPTuGc5VhfCuK+gCo5ejOVfZWpzSR3kUyvPWWdbKQJ2eskotp
gOPIw5kgUEtrBfHW85+DGmVzQ7dlIDiOCiFVcKqLgc5nnxPdRMcovHF64yKpLMYpotK4sF5S193M
d8JULkxbiJaVSRU5gy/FwA/vfIuPuzKwqzhqOxLwhCcE7b+69kZbL/9hSvqvmfsvGbBynGPNPG7l
vwxzpRxmDQNFlTkPc+PPw1wmA7WB0Pz2i0+7lAg7PW6gLkJIYnyC8tNVbIIUD4c1PzMCcuCQjktp
do8jvLg/hiDHmQndHM+oqlEu8QNsTuJxBJiSu68S54T4BQJYw08YcwfYPEMojdKlLNJfUHFANs5/
kHPbjCT45WotaB379HMpocdfz2PICN1HMkIffx7HBCMBMcTqGa0ginoeFT/g480RRiFk3mnWXGri
I/yZRSwCJYQ+t6N5+n5+PdchKIvR5g8OCnPgJD9DpW7U8udzSZDg9bTrXK9+SDii66SzLMogvE2D
t5rs+BZ7xXsHumndSblFeradLzDv5UlxKioqSRuAm6DZfUPzwd79PMbzTy7mK418G8SKuSVD4fbz
B/OI/HnBlPF0jiEpJz+j5ef3Qj1w8gPtalFWDP4YGoTZENPorTIbKd08zmJD7sqR8EB0L43Gz5iH
zHxJP4972Wmc92zcltSVHXNHoz4a6fgyiuafkkzhbf4hBN19dMQ5Qg770mI0M/ap1f9g2eIuoG5i
epQDS4b7PJKRZz+F0jtr0btVkgUSzZ/i/JCGPPI/34887I+52y14kYHcwQqtY+B47CPCB4eSuCvt
E1K6f/dMS/ufVy7sgY4Chm1B+rBN658eab80RRqOxbdIRLUDnrv1e8dZVD33fr666dMeCv8Oa+8a
Ad4H8EnmOKbaab76mQGBznKJGw+zeMgaRFLS1XaCG27h68QC9jNl6zxBnRibP6a1XWBrHwMPjB/7
+5Qk3Ljlhv08o5TAmY8q61Dj3sQqcgK1xrNkute0m4mLQ3cHjv7M+MCX23tHLQ0AY3h8T5FexlCd
0ojMzLB06RYix8tCDpkV2eChxxT0c5+9edmYH65/NzP86110DaRZrsn8gJuR7ck/rv8NCUvEk/nf
Hj5AjgTUvskSQu/CV7C7WXKR6SMry9fC9G9axB///Meq0gdNztni8/1GsOne/ZsLm9/4jz3o7vff
/8rGREHpE4bQHcO2DY6W/3Rhk9/Xs+qiosuVCXma5rGWRN516NTPU+9n3L4pZJ5Bqk6g58BC9XNt
82NOa/ik/Pi3k5nbgiH9by7Olf96dey9lKtMBeWSK/3z1Wk+df20KL6wg1Fh7fdYaSARlCy1topu
jcYMiaX9PgyIZIa1icqQzcw8ZZZDjZCRODqY4DydTIg/T6ZXQk6el/oWYtfCKOYA5+qRGQFYNpYs
dB9YepQ8tQkvl1m8NQFmOTbPRBOq3c/OJSvTGwOXwtJ4BGr34Ba9RKfKlkEnvWJptNq3UZWb/83e
mSTJrWRZdishOQcFUEU7yIn1Zm7ed3ROIE4nHX3fY5w7qVENahWxsToKMipI/p+fFSI5qZKMASU+
6W4toPr0vXvPrbrutYK+lEaYGrgcS4ehRm2zGvUmfzj+XdupACaTms5P40NcW7u6xjuqx+6Vz7lG
3VxNifyLaGGndBj7m/YRZgDfjoZdWTbHb1UgZxYm6dGFuulqugVre7KPy5WSaec6ZeLfz+p7U9Wd
K+LPSchsQivZGhcyXtWnnNZY/xvuSrUqM+qG5JmAamPdXj7hIcZKDjVMEvo1RRu0T/S9KAYKnyVe
LYzWNLZbOTpXuN+fpRtD9gp4xBgQPdM/nL0pkYXqBzW7+0KajfKaocpUZVeoQTz1u/vlsRqacSLJ
v1QT1gOQWstOhVqexOvyeYiTh0iti+qpg8FnDaWGaDRIm8v6ng5viPloXquCxhviz8xFHlKEEX6b
XCWqiFDvTq32sbrbW0SEPbNHkWlPy3tbaruQWeDyBEsNqNalUhuZORKp6gXdnVZaJ9dnUetrwstK
wG8tfZrl6Y2Ei7JtGcMmrX5RxqRhL8Wlr+Un1MWvpUvqcG2QkampnT+TiFoJCxKE7Mqh3fku4uMe
/MJmyserMpipujsMsZWGACDpEYkbnbtR10QfF89yxsLs07xdJ/ZM3GJGUKuGItSjKl2qnsn4HPTF
/RBJazuF4oaAZWpHfpstNcb1AViIxGFk6hwmfnPP6t6v96ynW57Dx+y5rjCd5d9/OOoYyMPDcG7e
GEA/JEaAdjtHdcjNOUqul6EwH7wgf+s8H0KY9JhYx8DsbPFpKGVx4ZraY6aOSMQziG0eWWvPnIeD
5Tj7Qji75SBQq9LCAYQOpAylMDvXakyGaJ8YAwBPZqIxqwatT8Ho2H6K8uaUEeW4jpwAoXOPqs5K
3yHUvbcO3s5CbzOw4fTq9AYHYQnhx82IDou0guqUvgTLQgGMhL5scdZ0SVTEcO2BaAfoEZIEbPW7
kPVZzesZ3DTruqh5JSDj5shjKBxHCKdL6KY1BrYswdknAdaOAAZVegJMmPZqSvQd0gQ+BBflpSy7
+mCkGL2gc7w7SmOTN4/SgdmPzPgtS3OqkjB5H8Ici7q4IGD2LArr4JXx29xmrFbqURisvSMvZ3I2
3A/Oi+vDOCQZbtPnNXAR2Xpb6YEor2PxNPKjOQHmW1kNe3Ps73DoZGuBhadtKozJ4DL8ARcGgTj6
IYVuDEelv7SZK/3mwlHn8J+3Is8Qnu7otgXOx5Dyl63ITUOQWnr3ObLns4JorUz1rmsXVsHsjeWL
lVRwYab40q36ie5reMdIed5lgBGRWrNZ9RLFsv6iRcRMpaPDkpQfi2l0NzkbzNE09ln9hm2GujQf
sYvXcUvTfV1aHLYDE0M4w1OBcspad3bvbsh3YUJT9acqL77SxrzJTKPHDnSeTXur96ieKEw80j68
C4iQj40tngkTdTd8y7A1o/wFD1OJoH5dJrjXisRN13Uc3/Yu/Ps5o78+5F1B3qzWrws9uCoHrkaF
jvNwUYnJP4VGqq2JU5S07zRU4VpoHAmZzUNrO757IND2VAa8FyNpcDPeEFSDUzkGAhfJ4NJq4B42
CQR+h2G70zuETipecTCAkA6m7FFDoonulZQ2db0s10XIW9laU3cd6mzz6X3Ype/q6kDA+1nX7xoA
QIoKSfyoeqR0rAnGKfzdcgExxIvtcWNNOpih+R25BhK3on4qkZOtvUDgsiYAUsftxAnVvWRXJl62
CN9du9TWZCJvRmqOVVahYmFxQy8cZuQliatqqjvwgdxhpufdAD91SbSLXqQVciHWHBhNfUQVwMce
TL69GkVwOX71NdJxUvU1tA79699cp3+oSTzDdRB20hqyLGnb7s81ST+Sp8Mg7C1UR+UcnZPs6b9Y
lCKq5l02g+Wojp7LW3NKu6xUMBf2bVaVAe1+bGk3v3lJ9Kl+vXNch4XdNi1d0qBUd9YPS66d46YY
4vHNUB0Gd6QEN/j6J4mrIBD7qC7fVUlrUTIJQQ9IFeHqPIpF+/WvX4n5J/ewx7FYCM8ybbpuanP4
4ZXwcXskg7dvSy3EGXy29QffDMkTcMeIoqh9aW2SVvTipZj0egvBGep4TUoPXhSm8VhMWEmfGmd8
S9JpX3e2xK8HPowlW/M69I8ZrhVwCFHmbSeRP7eSsf1y5eOJWfta9J6CQT7MqhTjaEVaiKC1NatH
BxG1ZhBKycIlkxuEJU2CLUitdrG6VqyauUGQzo/Nb8pY949XjDAcVjXdQs5m6vKXKra2bcIWR++z
HwFaIzrukIY9xxpA/tueQOa9oaHlWplGR9cs5R4MvWQfaZ25bRwscgZy8KMseyJA0v7bJ1ZDMrqY
sminSXZBxxRYPFQ6gTXHSHPGnGOzMmbQ/oJQMzU3DNzYPtoQLsvcvLh9f+UDh6WghzFWMPlUnxvh
swlQXXE1eB5qEmHCbXQNRKaBasvQh98ww+NRQgBh4GO3RnG1LGBOBa0/Ksv7WquTdVfWfNw0XlZp
9eTDEOW4z29VBTd+4REXEG7SpLJ2Tkw+cayRW1alLGQeeqSGKEa/bJ790WRxcFv9cmQCt8lKEOoD
bp41ndFon9nMNgSSTTNmaEQm2nKLZ10f7ZfvlPYNHjTWgxG2JEhWxqVZYELhYEEZ1FXz1xe84fyx
3JHC5YsVLAsGTeZfOruRZbFNTfAtZjqfrlpM6xk8mi799VJttAHPrMqNjlJzvbwOQrrSsm+R2+l8
ND6/N5S4ZpIGKL8LnVEUxi0WB2ZjXAw9Wri1RPVGpCJ/LA/Agkk3V4s2clT7iCqc8EQ/k3+L/Atc
2FAeCtO7S+aRGNOgOycgE/buXN2T1O5weXVsfB17eoUs2pzCBP6UfCPrD/h+66Rr3JnXwsBZjg8F
aVerr4DrsY+lg3X2EOR3AW6e0AR7G3YVQpgBpxEm6toHXpqoW2lkjknXJWEPk/l+stn6LADxgGMx
BefRg0uMJwwPpPUTEx4UZc5lTKTYJvLObcbEh1AfNhhGfAd6vK+hLXDijRPJXA5DM/V5jD05GZlH
q2GKbpYf9OLKuEKQ9SpSBw4AXclNM6GztqqgQwKJwCQ2s2/XcYiWdlUMF4N8jVzSHGKwK+tKJ+fP
1Lh6K9gxACGJIR8Kj/MI1rOyl9caGAvg8Qjwlp/qVf1qJPl9PU2HmBABjnXFRdtR77ldAaS/P5d6
o06kvMtljyUOmPcTjM+GBYa/nPj93iS9D1IrUUfq+izRnQf1Jaje0/Ibo/rgUq0E9OpDHYJwYZjP
0s6n/az1AAP4pGJszbvIIBiJjTqpamZhkX6rxdMXtPvaZlndlsdSm7nmUFYy1sRlyxktqFj5PFGU
zL26G9IH0f0lVzhL+AhiNYyM36yOgNe4wnMVApXBy1Rf0o8nFCTmdmNA+nmQJrUiqDFoK+G76oxT
fTS3y21g+EpXPhovtsbFHccFlrCB79VNzWIbC8i0f30rLs3Vn1oZnrR0C/u2TZ9K6mqa8+PeE2aM
OmxDfx0/Zi0zBKgGAiNsRN69hl+6Qd6B3NF0tpkW3QtfvwkLUosaj/qQK+izSBD9ZnokmCB3SodH
z2a9HDW4KueYqW6FGw2+gfm83NJVymbFxJNlVueLLXCrhHP3MrgwLkwPbdzM1oZUDx8JbIssHdep
5b/NVQ4CxiTQU4N2tay7GFWxoXko5sPUWflqRVcF/bLFLV/dsoXVZnwquuGN9A7+vYacpFZ5dRFF
yyfreYw+LA6RycylvzxKjwV7Rosnjbd2OfeEVIgp9ra1rnFSMShkLsITYkq0N5i/lkvQDOzPpCjW
66pmtSIzj7BqMO/LeUKvOirjcqdF5keW6Msk4EeW7/C/h58PU/n13//trejyVo1Sg6jIf5xkCsnF
+p9PP+///j+Kv9HJ/fv//FuXf/nbTf33/4W+rfz6h4f4Ng11PnADeJI5qO2YLrAj9qxvw1CbfxGG
i4jYlI5jMov85yz0g6PruvQ8VziehbqYV/R9GKrpH3RDGrbH/4TkN13U+v/KPJQW3k8VK6NQTvam
65rCkLqr6+oV/nivSpfMaxVcmzvIpaw6BeAdX+hzcVO146OLHbDto/5ojlXF4WW6wcqM4DAPH6bY
YfWqJGJFQ7+V5gBNg01PEPE9xtiay5qYa+SEOQt3/2YW2aWWhjmsmYrDAQgrti556nL3jjEVUAFz
3k60uQi35gZGIlyO1pZN91ZFRyCt0Oog3+bzcJd7R613D0k/fMpwX24y+9T2sGbzGXFDEAJJCDvQ
ncRb7FH/7a2Y+64WlbGyA+dZmSR2hQmQaLB4mUwU8oBOF55i3pzQg50b1o/IRjWCOYsJPdaG7/B+
ubelnk8bCaXHs29GzG6k/0w0heLqrTLZqtTRq2MLlvbIkAt+YqmRkONO8aZMUOrhAyB4wmk3teUd
x27s90GN0casjXu3qh77Mj75QzmtMUyiecZfmVUrT+h7QkyVVTx5tZQd3HD9cOXWvL3Zd9GSRJQ4
7JHXPop57ChHZtWQf9kCMPBD8RimU6uTGv7D9f5nozXnD1cMUDyLi5YL0LWF7v5yxpnQOpe282Jn
ydNUxLQosx49OSc9Ymflrnaod/1geifnZdww410TSmGtXZ9m50gOOvPCFtb9pD2VyEP2ClG4HFGW
D7VOhEmfKem3Pda+NQrUGwxS57aSxk4TWNmzvn1M1bo6NsjEJ7VF5NG07QwmvAP2xWHbT1+8MnvG
aX62rIF4NJ926Th2B3LqSEdSPRZA0+u0an0SHSjLdRzNUc7eYzowOOvQeKG/ezmlNTEEJEABjv1I
CZdyEN84w1RvKujAazAeO2wEsE/a9JSFDrT7iAtUDbG92LnwyTs2KhwI/oAexkC2ap6nHEW4JcPz
pHfwH+DcbIZxhHo2lGItBeKy0UcOWV4XxkDcet7EtEbFsWqmfg9olZDekUfvuZl8a3zrsvKCw+ZF
qLdHuybLhtiMiVHsqm3I5giBma9k61yHqXvp+px3hRtoawip8MoLdstIfqIz8F4G8bh3oCzNAigi
POlVVzWYy032lkxMGwzjd3wluGfxKLuEnW5l+QVMl3eRxYD0vMJ6xQVMFrmLb8mV3cQXHkybLIre
TUyW0EGNT33DELt0tE81BTBiBa5cYeQYVaEn0S284rUSeNvXgg51/6br3AZDn7rks2IMkZHx0bC5
tYGjVWudonW5TroK1I1D2lVs03puSbskb2y8M5sChEtTYe6cLtyMDT7QGg+0SfYcG3Z2wMCN4qBu
vwqTdKE050OVHdFTlm3QM+z6va3rXxq95EwT0qRPLGp6o+nu+la78LCOr4MBBGes9bBKwuKTJ+Ae
VJpFYIQfAgQT9LLcQHy0h/z0m5tOzfb+WVG5uoNahlaubZkWpxvv13G2RFudBu7LmOWXAXxJxCMO
9adDhQp0ayLLB8bDPQsFibYEwiw3z3/XA/83YigOkj98VUps9V1EpdRc//5vl681aYrFj9v/8hvf
xVD6B3ZxnYYYO7wJcNdVrdTvaigkTwb/xEEVpQKdGskTfVdDSeuDJ9TySvvGtKmfWYK/VwBC/+A4
NBo8CmuGwbot/pXtXyw9sn9eWJbtspnyKPSqBOwXHvHn7Z8XVyEoaN9QoLSCUL8gTScMrTUBpql1
7QNmnT1ijhxNr3HRFlZvYu3q+9rcyKarkmlNMFhjXM1VKT04WK1DFM3k+QIqda+1J7xFY/PYBTIY
n9Khc4ZDNpUNAqtY9EZ1O0hOm19SGkliR16jIG49xDkLCMrJSS/3mBoVamQ0JPvJiztczGacEhDS
FOOuqUtz5IA7tOMOBRkJfl5sR+4ezLsPfFIUbrPTiHdIsq1vDR5QnLbQD6hZJtg8bZLhsCSZZZRx
zTqWQAeHNigipNqcQQz9Op3wE5kb9dERKFnEcQz7uJHsWjIbWAuTDskWKpKPw4ht75BpOJu2ownD
k97nXNzjSbYYanJOvR3KmTLJZrbXr9rc6kmVk/Uwb2FfaTcxrjZgIUnenvvZyh+Ek8WvyUAokkqF
yuiLG0a9F7FV1+uy1FXGWlf657DUikfXwPvCk8bNZaQXyLwnxhdghBgO8h84FViR7ssSeidLn5Gn
V4VVz8k2mdIoOLhMEzU0nWJEMEvQahQdisri9wnwsSh7SJlG47OVfqIZW68X0cirtxpjvspnY7Q2
UAOxanGBmHLjjA3eW9P3ivCidaexp8VEv/kLTbTKfWPBQoOziWxvJFHBpWcRrQ0dBj1agrEptxBB
8WRB6PXtKwasvnFtDQUY17ZBi/sRwkk0b/Brd9W5sjubNHOwHzhzQtGG27HCDL8m66KrgSTVaYiU
K8hr8w6lel9v5zrqNPgKMnAeardtnW0lzTi6nIHyuiuSbtS0H7Fg4t8hkYjBEiYDQfZDP5B5QlvZ
0m+cPN4NgqKmJzwjPpl9SzSW6+K+OXgtm+iN1kazOFTgF8ROyjQxz1yTk8sGTCPSvvSHwD5Pjg8z
STOG+dkiCKc/uTqKQsQbQfWsxSHOECuM6MEk25hrw3uePQlNNAqboN3j3A1MGBczhJS5rvETWVPJ
LWTltZ4rmH9gj88ylUyEiHwkFcnlmM0tHGjBDI+nsmhmWeGgzW8JmRqQoWw7k9YDQohOYHFJDOO2
mlPS0WD3WcwMGyBSTTtTvRugJcAixAUVQhJ36ZpNsEwukMrp1AY57rHDkNdGtcMJqkEfmSb82sIY
YUSJUngJu31NMBNCLPjOrRdVFK3ajNB85eai1nE2+gXACU7Kbk1AQElOrQkzAqcIaBEMpFnAV+vH
WYiBgcgfe5P2elsDzp9NwsUZFAJ1RJmlpUgbY3cc630rsuTR0sb+WRNREtLBS2eypOzAc7rXxrA0
10X6OM7DdW5Bgtj6wk051JTCgOszQF2lnswaYumavgohkTSFA+gUU0hdANtwpqTl9FJ2ZXJMkgnQ
aDOGlURWgBdjH2p2GB/qMormayex9WIfxp0JaiMiN1H7EuR5BdzDo7fAvAbGr3vQJtNqeQOjZr53
5dB2W0+xjB+kWTNn6WVLbtZK0gnIL2jk6BD3oQ3Gd9IuAXxGVVnbnGByHvJyLoqKAikOgrmDrpLn
Jtptsycx4jJkPof2wCAJKUFRaOWjbezdLm5Gep+la+8wsjn0gcKQkN+Eoen0EJDcSCGrpSUT/DYY
cuSykS3RuK5BSYQYBkEjlgaBGKULUtTSO2geG8MYRH9VlOkcHtrOwJBfjKGMb6vJcDm3CIkvJfhN
q8nQVS/phw3MEZ5tmJKjsrR5ndL6RRWF59EcGkjKsYatwczqybjI6nQIzsTDTN0reOmmevVtxd3I
uI1NnM9WGHgccH07Y5J2HGFSOEjF/AgPZDfEZXIo8iAXXxqiW4ne7Wipog3KW+5XhFCgKo5CI6c2
W4366PLJVpOsFKLD12ImMZu61AkvuYjGCN4IOM4e6Oz4osusD/Q9UKvM65+shBN2qHpAed/S+q9d
qxt2aOpMcTJFQsr9xvL8Lvvk4kd/rXG+fk5jvdI25igKHCGFluv1mVOeRuQX5KORXBytjwpmcTGE
H+xG9qgFx6gq+vBEL9Dkuow5iB7SoJvtQ87eV100Iio7UkcCz8Bkkc1p/VlEEID4q2JWR3jAo0n3
xeCVE9ng2KEVAGmVU39nD/30wuyNwGxtSK3qKwASr78DtZHnt8xLNDz21sgVgokRn10B6apstPcK
NliWrQRVNNHpcmqv9Nkb6uemLhDegBnC/9HYusVJd1A+URdNirrOScxaNd6AvI0+bZSI+2HyE2eV
hlpSHt3cd/TLprf14AFUjlG+pgmxIOuImrrczrlfevC0WoPwDc8asJPo2Sz0h2HoxvEYF1MQ3syi
k8W5DGOW37LCifZEFgcgwhWaDjLrcq+jP2BWbZp7mwjWF5FmiMDqAN+uIL/Ea73iizYw6/h21P6v
7sH9P2QtoFr9i+bapnlD+NO10Y/ltPqVb9W0KT+Y6PWxFEhkcqr2/UctbRoUxaodZv2fEtoQdNFs
l+YWy4MtTJ2H+V5CG1TluucZnKeY1UJrMP6VEvpn2Z4jVTcOiQQiY8swLWr2nwtoAGC4bzSJ5h1l
qTWDyQhG/k9hg7sMhyvVQP7hM/mTBoz4+Sz4/Rkd03Ko3fGI2rzpnzp2TMJBSKKa9GQ8baNmUDwr
RjF2F7/nMo3ITSGAxuk2SY3BVvWh5oyTfa/huxywlkpBpNtU2lcN0bkraTDECCCQeZO/1o3gfZEU
/vVLVq/on2u0esUOpww6mlDmJMKSX8aurk5ka1IMvBp0XDJD+euZV0hvrv76aTzz1ycyeSpdWnyv
gukDT/nzR9MkXgRGy2aUgwUOW0A0bMmT8LXH1iT6Ab3zwOkF51tP3k5bnDkDlFuUAKRTxwUnlmrf
CVJVWpl+0VjJiTbxT54341jXxhC2O9bNaKKs8fTiWpvAkhdhQdBHtjdRQGzh850zq2rW3kj3hFYM
5i2MI92tVXvWeuozZ1XKbl9RdWOfxDdSCUQhHC3WnYoPneIXDM7xOpfzThR2uyf2bIBmiM8hF+3J
HPJqP+fzCFs8iS/JDcE0zjCxGsCjZGHSkEsUv9GgMki9Ny5yvAGbxq4+MXoDeppoGqDJsNnFBNys
ZV08R7W0qbiK3YBS+mCXEOtC9miKqiM9U/dE6XokvgZassAHEYOgpWgz/DcVpFr5yW3W8l68fvpk
G4V3bRWY7WswYQUwsdAfbjqD8KSux20dQ2ZUbrF+pSnUbuDOxUloqE9CJi0IGnUaJwYKKofsIoLR
bkWfPnVt/qmdYvZWolGZfgPcCmM73IfZZy8ObvKmDo7kkVxEwjzA1Qw21IggOKs3AnPinR3h1R41
bVPAglknVQIAQ898hb6HDEneEihLsS1cSi8rpz4bMjKxfKu8wn++KSoQiF1nyUts+TcR3jp0MvIp
8K1Xqt8veo6FwMxuWq3KTx6AqUOncPFzYV5iPc2PjHUvide9Q+AJJ0HXXsJKO8TOLPdxKCII9JOx
T7SWKCOAJT4uG0sryazJNec6CBW7vU2Cl1QbMM/gGzw2k9AIEelWPc3fp5Tj2QUhpfPaUj9maWZC
lGFjgdru9cdwIqytnIKXKAuwKCDk5ZXz63HqfdLtKMDRL62bJO8wj/DXadfprB71eFiek1w6Atvm
7rI2s4lrBdNHq4/gPclHJN0aBEgSb+uq+oJ6e0TfCO6LNOYDnNOrRV7p0chm9jg+tFb1DLZgK7WJ
ia4mRqwF11afmVtzNjGaW8VDOc1PUKUyLdjXRKithOzU+oQHP4vci6YLAHuqZY39/yC8+D1gMlAU
2X0d0wW3G8LDqlzgC41x8vZo2edCfxJqVeMT3NV5cM4kt5+a6bmjdQWiqOIoxc8RM4y8kOgIg/jK
mKfz4DYpWcK71TKCBaS4cZkk45bA9lOH8NHBvSCXpGkcEO++mlw6sEhu6xA0zGTIU2LZGV3allRM
g341ZxqkHLa9jureOkw2fWp93BEdAWgfCyELSiW+iVHb0oTUw+BxWYyRwb4WebtbOrAib8ud5WLD
1SrzAELOckbVBgjeC8uE+JA5T8tnrQS0XSJ1DFNYmMZo0Y54xpFzMcLSiI8saMNzEjskWdCBVQv+
8kUxUuAuT4dm08fGntIctGLtXS8j6QnfWtRQ00rJZ9ZZQPjUp1hnakDd8pKWv4/bz2WrfV1e7be/
KDsB00KVgxxIfFDtbvcO3PZKGxD5GnxoZs3XPOrTEyftJ/Q1V5X63ovZWjbIphzFget6tXxupKvx
sfebRqoXGuqEexjXpt0/lqN+dENXJYvwZRTY10v/E+/m86L2k3PubGwvTzeJrx3nUUsOLH1v5E27
6lY+CznhsK24eEsLLbkNRoTi092UyAU2bkZT3/TB0pSm9sryw7VsU3YuHf3ULMudF3NNGLTaUS+3
F+5EC9tVlzyHMdYLjPqG8wmX+Wuicko0jWQ3zZTr1kZNECk3mTkAnHU0yEQpxwk/5ElF51yGEcaI
EKLDoCOUwuI62OIiASUv/L7dJyl9nIK7ZcztB+SDav8k4uvJcsdnKPO3nMx2Wcmjp5smjM2DXdHS
duy7LgsBbCiWS5/Vt86onYMyup7h3rJvn/vak4CMzgWzx0PSwLjGl02nIJMvAwGoh5zpzDqy3ZWN
b9iDxtoHqbcn3oRIckzZtoEk3xzT95LGxNpjhOIPxqGlhbAl9I90h8i7T0qkRQEibRYB4g2UpmL5
iMNSfEmH4WjC/W56YJeBqwS2df+Cu+EcR01FA1vNAZkTrsgvICuSIB5sWfuRvEuNyyyAUbb2H03C
slZW434OYYhidY4ILEGn7oSoDCqpAY6qyt0M+HhZSHyb1QQ/48dC81m8wrvlUZanC2P9LrLbOyYC
3Mq4KNCWUh415yhymYrakXliQsMdmbTVSrP0J45B2N1sdMUmQrou6T7nyWOJgXLR88OV8xBZDXuj
bKA9kHvWo7g6a2Z1NOrwa1yWSumWXS9q2CDIT2bSvSFEZZdpw7vlb7suIsxL17fT7GDnTt1gpzsf
l6mXmNbFWAkADnznQYmfJ9aMZZmkm6NvWmu6HerK23sW68+QDruh7C/GkVixUfnLk3b4FNf6S9+Q
XiCUtFmL+0MWdLDJ9K7cZbluHcx4IiUrCIDu8Y3mmZfeNEH3BsK1A8Zqk9Opf7ITLYAgNB9HCAbK
C5IwsDLkbgxuqvqqzsdd0RrVnuljvVmUG1Qj05ZzXwQxVpxburMQNIW7Qme/s7n713EXYOaWpPjk
SkFGG+pJjBV3Fish1CkIQa7tXpdN6p27T4NfPDNCXy+yLZEF20HyA3Tbuw3rBIslrRm6oGh9mzm+
NtDy925oMqf7atoFVwV9GAosnJ0ODnK4Z0wRZXWCasoe0HC8lW19HjJO1k5Kw9oHo0S8EV+F+tSX
hctR9xmEsTdiVW/UQixidshELYNzSVhC9Ii+9tUvdMX1suSRaSKqMvUzwjBQjagl3qCN2PSDd+gi
eny1HW17QgRZ6Hn7AmccY0aI/WjLtiUd81MVBsfaLNajIarLTG8g5Hdth5yFC1s9XKznH43ZTHZO
BzutGl9MyT7Ja99OAy9LQ5mkicCC88bKM6Hjqjw+Xq8TmwQY5UFLxF0QaVB+0shAHtoM965vEnfj
Z6/ObA73ZhO5OwIdpk1AMWoa9FxrhNW9ReOBMKEpSiNqyn5agfOzzxEpOudMNM8s4ue2r6xj2/RH
PNg7GuD1JdpFJnkaAIixLi69uX0xumJvB3dDT1JDUIfvo1+pdFw45aDv93Y7HIsUvs2AuWeyHjJb
N1aCLSGgFbqpBhuypv+lE2Bmxgpji0gu6ARfc2hE8zyj7GucU00gd5xAqK2q4EB3DvlpZ/OHUV90
jXUvqxxNUYuWB/Xng9sS2FKa1LBeTUXZ0WqhbUp4aGJsvMQJCRKRe9038nP1YFH87kio3Th2oe00
ghtWug6kpI4uW/ibWz3wr8K6fNHcQO6Fw87gEAjXk8O7DYG2ryIwUTjg6U8V2G0lC9cROMLktDNF
zzSRuZLAxgerkIFPUvzsKi2UTIOs34JuljeG/UMrdHw8XyF0ZxdZz6VLy29L7aUihGk8J05wqVd+
vcnTOb33uugj77TfBDraL3jJG5/ZeeIMF7o/Pwq/IcZ1cOj22yWJsnk9XPlsJVu3sF3QvzB1LFLN
oj7c6UJhneN+nw9sC1aBnL8G5Nyo9SaIaCrpTng1OIgK51knvr1Ev8jAiXhWwD2j96lDsXjE/8ck
peODJxcdNNW+Iy11ZfcgdBwxczpADX83TCyrNPNJcBelsdJkClTIo/DpnTE/Gfisecf4G/uQRSlt
TWsHq4LYTa7RRpfRixeZz24XvdNFdq7N+YpTk7Hxe73Gb8CRyiEcZiuLEUe9jDQmLO07XMK73E4O
NigAKDPyK5jx7sYIh3stdrDYTdrKqC1AX6BfN1UjMZBikEIHnDiHgCiOk+YQpkNZj48wxGpsuPcs
eBeJw7i80Gd5IiHqOCeTuGJ5Jl6su6JIsTe97cN06vajy5Ddr/pxYyDQ21YVJwiiUcxVbkwHMyOI
CjmwvZvMghswSy/jRE4PqFFiH69Ja3q3fdHR+Nr7Ndl4ISaClcoq9hy/uDGDCKUiQycWR3/DdbT3
DdkeHCN5CuZB2yP+3iDuoG7A3kd+VcHoJvC0A6FEZLlF7ZFGJMkhjf9kT4l71MmMucHmvU5z56yT
rr7q3STe9Eb8ovlEERi+R+au7wLsGYZrsxyaXdqOxzHWuute/SEL1zvZ43g1JCQaOVUjOCv59kVK
w9+fGwfBRNmfTEI5cWh0p0qY3ckd9Ho9aqhQC2C84yySI4iWCdYOpfjsBSebccAFvg3OAYHTg44b
+5M1IAztR0+u0d1iRtZL48JrdP2EHHnF0MLg7E3aVhVc1paBq610Vyq3bRhSVsvhSQZKy+HSWJmJ
uCuMEbImed+hv+Mud2FmBXdwtqbjDEvqOh296KpqkPs37qlp3rVi2BgJsU1gDS8bJYLq5jHjtODh
7SORrffyx6Ub8l/dPfz/Dl9i06H7zwV8f/+PYCrbrz9p/tRvfGsxSvsDoBEqCeAgqlvl0s37Nq4X
5gdahabjmuj5JBQSWk//mNYbH6BrLFCRZYyv+pL/mNYbCAAU80S5jTHhodv4B7fle6fvG3AGjsv3
//6RaqBm8T+00YQNAwtfFv1Mx2ad/LWNZqV+qdek466rbXrTXsyrakNy4nO7/+ED+ZOnUR3Ln55G
WQZ1WxckjDkEXf+i74p6y6UkRObflNNnK5bybCThY6SPt6VKJQD8ctdkcfKbSc7vnlW19n7wq+h2
NrB286wDk9lzVFZEzPTdLZiBFgEAtCjziwZWfv3X7/WXhiGah5/f6y+dSc5L9uACxFrXldJwQ1vY
+oiHNh0jgd881c+GHOfbUzms85YwXa4J1Uj+4Q2OEQcCXWcJSTioBqjm/GGXFa5/96+/I85tyE48
RiX20iL94Wms2aRgNQkktsjfBFPK0alkpnmYM3zQf/1Uf/aVOULwhnDCMb77xXDhWgMT7rznK5tr
ZI9+7DfQV3Jia7tu2Jb+CDzQttNLav/p018/9Z99mI6JSlY4qGfF0iP/4V3OUdJamqyJXebsiSbM
dU5FPXm/kV2pr+SXO4Hr3zFoW7tA/Zxf2sm2E5gpfx2vZ3ipyYNmf0zX4naS31bqnzhTP97Xf3IR
KimPZTmWhQTnf1N3JruRI9m2/SIWaMZ+6n3vklz9hFAoItj3nZFf/xbz1gMqlIkIFHAnFzUpVCKL
opM0O3bO3mubX0aYQTs0Rt9zGT88m+I4Vc+yuv3+9/rTJZiG/OfLl2lE0DWBy52QO0XTamEQ3UlT
5g8f8Z8u8+UHYzBuRp3HnYz1hUz4RUaaAYbRP1zl68NnoGAIhMkYuVBHMVv49WbisSaFIDEgexeI
7UZvQ3DUH36v+bv/zyc/X4LP1BazwBVQxJd1QaX0dxp3TJZBE25FF2gbkVJDuTnzyxiY5u+fzteF
/a+rWew8JiJsA0LVrzckk6RL4pyoLssKhlOY5wPwt8D/OWSJOM0tkHXcp+a+nwykSyArovv//vqW
7QpbOJzg//aDZpwv9bFj/D0390nm+ECC2O6zYfwQpMXdZ0Ha7Gwn/hPR5Ov6Md/2rG9nl+HrQoby
62231F9tA+JvWdapxyQK0QDxWiQSfQivgGllxgoADDmZ9PzI//v9PX99VeeLs0AisGcnddnqf724
kxKEQQM0AUqZrivB5DyiaSBd//T76/zTm+SxQrJEMh6ETvvrdYh36r1E8bJKZ+4MJLFRFgfMu/1n
48wphkGchNHm99f8hx/WMniOpi4Eyv6vmn6mPch1KhDSLhnGziqgIaoT6hq2+bY2NV2QrRiSMaCw
C5XLKQm6fv37P+DrwsmPa7H3MHjl56WK+PLjWo6ROXRNc7qDKcaqJgwjdHV02BRDg754aDo0XYtC
r4Z8+fsr/8PaACaHm8d3JKiUvugZY6FJwWEuXjII0a70BAtip8pm/99fBae6hMdvzh/tl/uz4xCr
IaMpwFEobqOPMPz5+wv8w9uJeNC2sTazBGFx/vWt6XSEJTpan+WU2t5GRAQSpbZChSFpzv3+Uv/w
gs4jWV1iJkHf7HypSwhW61CskFBi0BQ9k7qA/GkIu+ZjMiKVbuJCNn8oUf75iiyqxqzLNL+WKFNS
+EaWh1RCBb1MROl4xIvJPkqSx9fE63V/+Bz+4Z3g67PnxYb/iK/i6UQ6tQHIJYaNBBY+ZUSZ1Vnz
X7/yaAyEjTiXubPLI/v1iQk/cc2JOHKCJrtlnZNM2i2k9+BjvKXl9YeL/f2OTB0SD+pdjEMUYF9e
DyhTQlglk+MhoHNl2g9+b//hR/v7Q+ISJsZ6k49pVin/ej9TPTSqq+hft8AGMpmsFfqqQs+Pdfan
0v/vd8MWIG3JzkfeLc/o10tVqONQEgfxUjcngHIyFsUnZ+XA/MMt/W1ZpFowkJBQgFvU4d6Xr1ZX
feUUURyiHwxisRiEhHgGSd1XyX4gAsXwmLI72ufvvy8xP/lfagmkIYhgpU5JgWz76y+ZJGzoowb8
SMuvfXsf5nN2V3IRvblTvU9YorV17fdUTn/Y1cW8f/7twmhMHYsqmYrpyytJDnk3qpwLO+Vb2FxT
n7mKXR4B/FXBJTBrYpHvU0YlHoOTP9zz/AJ+vbSLEVvn2MM79PWebUk6ie+Bwy5XdLk6AsZWmNsP
0S5aXNXiB5npi87+rBcHhnB/WJv/tvfwc89LM5/HrDlxvlQVva8T3G4gY1Y2PiNl7EjIPJRk+0ja
lpgzt7+/1b+9vF8uJ399ecuMcJKalPVlV8ojo9ctx68/rNBgTr/clIEZALk/nzzVyrwpfHl1hzQ0
lVVCb1ACK7VdSYLMq0hHshObeu9clc4vjsAi1kE1K7qta7SbTDmFHJjmurpgo2UQY8DamkTlMRAJ
ZhK+su1kerAqDaupeajSrlpLh4TiwkjwFgdOt6sz4Zxt33BWPe/Zyszjao2p1qbHaCdHg/yhRUDQ
caaNpAPa4wcE/ieUdbek0Fdc9s3u3W1pfvenx8yS6xGu/2jm53QeMDIeBXEM6UfeJ8NJ07a1981u
KuLBQIc1JPBoydqUTrSIE4bcoNgtWv3kWsiiWzu4s6Z4FxhPFTMxK0u2vVWtQ6c4Nn2zg63zlJk3
0ee7wa8P4M4XloDvC/kz3VtxzqgoP+SGuA9rsohNbeOCW7Rt/ZwQaIE7YWXb4bqLik2hDJMOY1ss
w3A4mhUjdDckdpf4muk0WsVpgMxYDtHFHjEjpVam00qm6W5Z/qroDaiNUfzot9kupc9vldQKcbRo
ALdSVWxndfbY9Je8QeQQIb1+bO3PSAthZsZQYRwbxLX69JT1abHzM2y8z1wFaqZcQMfZWVNAhFhd
nyATbQlE2cZ2fEui9kXYoEb9cglucyn7N5KmMfpHa6fFL+/NHrZqoynm+oOB3QlBshWtnJiUYN0/
IJNdKHM4GeXPmBCryCspiPN0Y3oZVo12PdqIqMKWgyOB8dOTH7Z0YzH1g3km6+AsiF6JhqVK6cAz
2oI0gvIoIg0GB/hTCOs9ehjgxeLIrs6efeiMncE9xCOQFMIdqEQJHepwesSXzF/K6iOMYZ8N63A8
hQihxm1BLBb8c20n5okMUA6zWiFNQK669cmO6glPIqojj76r9E6Lt4Spl4QrMQbsRPw4ZvrBzMh8
YF7tOsk2tCA3ROj9+xcnE8uywtNVBAgBwiWpaDVauAT63hZSBu17B25FcJiaR+T3ZKDMiVMIr+EP
PQZaeiwBRfbNa6HfK0us+F2F+XPwifQmnE1rsEWsGDal+intfBKZwqeMhBllnSftDkR+Wz74YYjJ
897qi4VV3zndQzpdO6CqtMg3KXmxYRCOsLZLLIhnLGIHaWt7Qz7F6udEPGCMSEOIb1O5T/1phbxI
hi2A7AI6+3Np3ZIeB8XGssFz5XgsnuLe2ZjJ2ZRPk/lUDMSpq0crvKpp70cbIo8MZz2Nj3WJHIyk
AFues2BPrh7Z4S8NcZs+UbjS7w4i6K/CSXnAdrN30c3HMXFz2WYA0pCN+zR689HaEHuR90TOH1wS
lLp0UftPSj+G7jcHEa/xoQki1eDkwKd1c/PIWs35s/Fe8BtwfdKElHsViHy6+mR3Pd7CfoE4GJQt
CXUbvK6BC1AQRY9FhMQG4EqGkcV8FNXCemQsmoYfvYWO+py1FyUPNKcMHBS4DRd84co6mQTEaf0P
fUB8VPkzbcPzP4XXXStr/IHFFWKh+xyLFh0UkZapOUybtCMFuyeu2m36u5EW1LpuiADyYWIsWqNF
N1VN8PWaHdzLyxi32waRXSWbFXaq7/0M33D4coHnkao0KiYt9nZwyHxIrOduMpfI7g/WzHB3lX/v
acU1S6srcZ8IvnX7foL6XIXepfe1fiFRqy/mP9jGeVC1zmHIx4MxmSdM2E92xzhM93fovASwd8bI
BALoLW8kA8q6rz/MkvCg1DqwoOwjjcg58d6RYsL5bN/k3i5uLoWPBarbp+50MOKN5MkX0yHqriaZ
1oqx/SMNgoBJisY3QU6HS/DhacDvxCTFJMUG9pveb1LvCW6YPhz9cJMR1f2RgFa8Vypaq2Kdh7sc
tV/GMp0gVfoUQOXb5Fjm5zxhZr2OrHu3fgY6pbW75KOIN7CyQF4Jeqd0KkabDEZ5QLrNhH02Ei1j
tTPVEvllHlym4cir5hId1qw0JrHFhoQerB3oyBnJIzuLs3EbGO3Gdd/sKCVEvr1ZQ38J+h8tf0Yp
5KInmUg21b0YhzPJiFtwSlejLQicmRDtDczYG2VttMIZaU9Er5D/Nn2q31pzXMF2md0Zc3wLcsqZ
FN0hP2rHNaScnUsUpl6di+HVSJ6T5M0X9415ttX3stgmNorKXYvmfF7syKFfRyyOWn/thycF2zYj
ZM5M1j574uC+YNTFl+GlJKOsyS5dasn3zrs38QcTHaPHj3V4wJAakc4VvUfimOYjM1LSCaO3wH0F
tAKnuyPvIBlqXs+fiApHF1TdllADdjSSYNtNhUU6eOEUgAzrAXCWaVy05lZKYC54Ya0NvlPfXabD
Tyot3y5WRV3decELOq1NyOS2mZ4HcTG9GjdecKR7DzvZPRH7sfZMNkmt6R/zXLXLEh4Wg9zkWyq6
TTPkqxrvk4wNmmCynGF9jOyN8xBHa9E/B1FEaEfzhliAmD5GtaRouClAcbg61Rv2wLUYyFFN7mU8
7hwGvLy3xVBt04JB4z6JD9gdkA4QYEr4aFvcLDSpGAzB8EEULLVnaQUX0KoPtjjqOBrF1TDPY4t9
SVk7MUt+y6fKpXrNy5Vmj1dvCA9NFT/hNb2LpXeMvWw/jvdtyzp+ExGKuOTJc9pLXTjbchQ3E88S
+9E7MFWyNoEe1PDla3uvJoeV1kbD+pHJneHS1PYv+XhTjIsdgtJEswSgsiaW2XPYCDj6pQHPD1N9
ln7vLbKcNQhPKNb0/NygINV3jraw0k3p41Cu5vSpXZ7dTA0N9hBtnOq9mS6C6AqDoBaSGyDv2hiV
CNQpkaFBJUE4WFxqgTIYK9lofXN0iHeax4OP1pRCbfbqd99qqz9R/W7T6jS5m1i7Df6bx+BmZI7b
qRp5wkTeGLhc3bziugCAShTw5Ir9mBT39jgeYoFU2qG6IhUDf/57x5R7CM/YRVY6YUyN0VyZlxIf
zYZTlrs4HFjPAe4nYLlmdo1r3brGR3OBJosz8UpvQSIEtf9e20O1Yvi7cktSLTOx73Sb4BNqFX4x
UPXfG9Li5X4UB7Odozk+jEEt3Cg6jr61DSs4USULxCjWwqwO4ZjcjIlqlz5ZnaX7TOVv9uSQupz1
J2lZD6H57FY3jQgh0SUbgfpY76ITmMuH2h22g23+6EIEXIeiPE4p0g5tpiuZmzGSZ80ftl2o71FY
FRGBxf5ZQ4TYFiEi5eY9Lu6DAW5FeMT9dyOq9diN8ybQrpHydcSIUE4sBuvVCIG3MQjHI4Ua1i7v
VeOuhROxrjyF/bQptOZpDIwNhoKPfPgxpcipsMJjONPlhzQ2oVM9hC5RRZSjCN2ONGIOqX4xy8cU
H5DRhftEIcrVPUK6MlZRSY6a71kgoNP+nYTUaRH04mEcPvq623fmSffXBrsd/jaxAuVbU0xNZCVV
HCgmjb9Mlt6GtKNx3YJCe+wGdnXLnvxN3RAflpiFx2NG+Rio2r3RlerBjdb52UrQiNl6TNKdn5Iu
6GTFQRBIv81a55jHxpHUe7me0IWsp8TKFo4Fir0C7oPhceXV8qZP+tmNWxv9XLSKCAOK7CzbcmrY
yDp4Lsd0GbvpWmb5c8KP4ZBXQArNHm0/KEntrmnTi4EaA2+r7T67kTfsMFTSAkTvM7sD5UkJXhBH
u/Ia8iG28uAo99yX6BkU0biauqtMSEZufKrdBgvgY9DBqjDpCZMnlWza6HloSIE+x+jhAFBHerlq
pz3uK+rYsyc5IwnaMDkzqLg4mgo6V2m++AK10gjMi2qtNu5U5x8naS/b8GmapSGwpKJ8jrZyOM8V
DyKFk9V8WNaPotyRfHwKVLDWye4io9EbnVUoCGfjvN47T7CXgJeUSz9rluivVjNDS3PvXA2oEW9Z
Get0DMtlO3L88MZFxvs0ejvD7tlyOC2W8jUoiOkN1DIb5SOf7EuW1hvklrhQPO/e8/JrqpvULv3C
C4pvddivbTLB8cUua58scYSvvsuvFqxrEnc7HXIhO69mkwmOdjQ+j9B7+8QnPyNmkXVXdXdygcLQ
bp4zLAvtznDqleOV59h6jllF+94kRNwimZgNmJOJz/kApWoxB+i2p8y2d6WOnq6yD6i6xoRt70oG
HLiIOyPDPBEnVw7gRIHVS63+rIca6Ui3n7PIhjZYhzBcDRR6c9RXFiXbmLy8yWegY9s3jHlo5eMK
jVh66IhU/lCT9g3/yp1W2SgcK3OZmRU235COPOlZllpnCW+AX2xSNWFT5JnY2fRY5+PPAAq7+QSZ
rkiO0r3zRtzL7JEWFoA4oPj5XlLHSkox3gjXDq9zZL0TegevJOASfnFSb+AkjwFniGg7b/NjcMvT
h8LUdzwHMihRFdYLE/cp6+TA+RWPSHq1g1dTvkL/tYO7PriXtDbjqN9OXfDpp1hDKf+yIFynASy5
CorkWVnUyhyGq3QLOXaV5wTNbmMDj0u6Y5R8Njmi5G61VB39RTLgreGsCuRawSWp9wpLanXPWczM
SN5d2lmxaOZOzkuKVKkKT64HsZEc5SVlVt7g89zL9HFwkNDsBQWqUS1Hijyr2/d+v27FLvanbeoo
uIChWE8Y9TktEhKmSQwar5waCm1lkUJobhs3A7VYIvbJz6PzXfFmQe5Z+fV9T3SUdPmZfpbYj0WD
T8Mu+bnNNRrnZR2MeH6ABRG02N3F2jrW9r3NqYxjK7ojjn72xquXHVwYxiCsdUhaIRP649PkCzJn
vhNXXQmGFRfff52076K/ypHIja0z4s651NmcA/zhsAA3ahlH37UC9s/F4GiqTS91uoQLtnAobdUx
yaO9Fx7c+k73L23cLSDvLcz+oe1eNIpghvFH5OdHJoEPYB8x3ixzTqw5HR7SEPPqebD1gwaOxTdx
H0Q/tOw20IxJvfGQtLu6+xhpxICE8rEQycca+wgGZB/FV+O/j7a2q8gbIz6YUw6dxmbeHy36AAl6
XEzGED3DJVxhTozTMpqeaKRME+zuhLM9zgFGFGe4kYdWI5wby1r12ASsWzOaGRrLrXMZVH1YM0Yz
A2gOINPHM+SDeDA5e3JC8jiZAxYe7FUQbKzhPh7vBr6TwT0qu0Y1vW476iGqn9VIlkljHVQmadBT
z8eYwjLjgrTmiBuXP/GhcNEFK3gOBjPsDg0gGciezlXrx0mv0KOPawsgNiBCIg8eS/1gFXiARhc7
EckYZrsycBtHLtaNytyAQAAOdFIBgjWxDfDDxLzVccdujN90NGBFyaNZXGvvEBhE3IjPxD8bFUBO
orZC8Hl9koLc6rt9qTBo5/5nqbU/FU6PYsr2mk7YJXBAFsc35UA7TKKjSUo7UyVWbhvDUXTR6ODr
erdMgALRp6GBYaNM56jvIQ91970ObwKufHPp6uzQVy+tvPeMcVEFwT4tqk0cwa46N3VzR7nGLY5r
IkhXRhLc6iLG3FMdszSgvQVby5i/FmvZkI2yVnGillatcZLzcdl0gvrf8+poQ0ZAtelcOz61ePm4
6WhaZxGsh0Wmo/82s5be2OAzkVWGb33rPGqvtRztETQ+BzXSUkbjDSkk/YEGr727KASpAsLtHTR4
EmSx71bvg6SRpvE/bob+Y5Ch+NZicSZbYlImC0QV6A9lrlnDYhoLbAbY/VMW7AlKUd5mNWm8877E
Ped3YxAN7N4Kif7If2OOSeorasMwOUZuTHhckGsVp6DKrDfojAs6dEB5HFXQ7kDajqIR2HyxayIC
2kwCDN4tL56ORM84R3Rmql1EelDtsJmmT1qkyElqQrO8Zcou7ujOFmQU51F9bXy72/UMmsliHctD
N2A5Q2hpGeuiaoatFtTVusK9+Ix9fKSbJY2nJuvk4+CK7jPLnPxH5/miu0UDy8nSD8TobrUpT765
QVQe6rAMH5j2+f4q0Or0Q5Ahmu6msKOuqaAbbPROI6WhyMS2jXiuC1AwEWJVlQho5TxFYEwuE+XU
q6s324ma7dTQdxxGZtBN0eavdt/rl8binoK86He+4bq3uofyEFm0WmHsgMsIUF3S3rN8Nesw2/vC
AhuZaxqeEMeI7LeYJuoJBOmcihBl+YXUyNqj4weBXwedijMLz+JM0I6HkA4sSxOgr35lmObwmdcj
h+Khg2ayyFro/Ys+HYrnqDd7Y62PQ1VgAa27gw4GgIotNe7hv1RArzN1l+HRend9qSBrRNgY29Qz
fmQYXWmitoPXnftmsuINeVsxrz7IhmalJNsoch7VwbgsqIxkIFB7kkzbX8bCZWFz2lY8VIkwzp1w
EK1qpluupOLIX9Zjcm9TOxEhiWtToCi+gu51+PRHUpsKuOF0GwdjSXpLy7FPNu9BK/SbLofqwyVY
+BTWsUOfvyhwxuSpPjw31VTP/h04mj1h4tuJHhZtVpOlORv07tF3FCmDQC7enQFNVTykrBhD4qoH
LI1/bYJhfdGgp39XFqAvr6iGswF4YhaMFCZLZgd4VS2EVSwmaOyxk6cZbVtQhnjlKg4S2PWgpMcV
1lfGFmjKtqYMOegjADdbApTKKd+3aSrClR/FQG96K+iJ8El6jCU9brtyX+H4XY2ZU7vLfqrnazqx
Fx8o5rLyLSM3s7lZOJzzQ5INCSdnCnZ5A5xQGSzX2RxYgAqjPAOsyCDAVXFfPRbhaMWnwaqb5qzC
yVWv6BGQ41Zd1/lrm5mke7QHGKmPAmBKjWcgyTlVFGOc2Cc1tJOz6dIxVm+RIZthn6COLNdOEXJU
b5EUqS1ADYeg7FyOJ6fzqSSqKWcX0iMdP2+QUL2fwFJMZHCWqdvuYlpD6UXEJMtuAoWFbulLtogV
5w672Bp1aNNT0ZUyM0grdeRevT4NhzVSVjLicYyCb0nato7vhkATpkMFZDqo6oFThpKWaBIVu8QK
de/opeYDdEAerBmgD8H4VQxDtXapU+Sx0kxFbloVeP0ipunxGlhRmizgQjsgqFFMOauuI0BiUaEp
qNnpQo6BUWFnmGAsgOxHowyhSrhYQcSisTqrOkSkUNDHamsjujTIR4u7DB4OAUJJb/rVR1zmTr5u
eySptPT6MV3FuLCtC84LX9/jX7bqqzCb0t9bgW4XS76nFOZpbCt6XqrP2tcMdxPDFWmlif8u+Zd9
c8GiNFE/qqijD0nmH/v+qDgmcwwoWkUHqMhpZELQyAeq6Rw203PYFl5Z0tgyHEn33epAQiDyL9Uc
zIckrf20c1fZe1H4paExSMuD+HNIIva0QibDgGPWriOgQ1M4PKWQjs+T7SvMP64DRwQHb7sUsJnw
IDeEbB5rLa9CAYTQ6gkNBawxO1/lLc7HcmS8kzTG2poXj1tsk0/wJHycyQG9Ykc7mZo3vZpRmHE+
JFfNIzlH6l2wL2QZqc+hq+zyTNpv6a8gXzmzQ69xso+uHKY5esZQzP9IqkVwhotZthMOAn5M9K9G
Y/c/hoTU+V2RZRy0RaIs534qCBvfkrBhWPnCmCbHOZWT21kfqRq95r2UKkvuuoq/c5nSoNCPQZF1
3t7PrY5IBk7E2Suoa2E/2+3U46TXHLKwCbRuVHFoq7Dpz7IaS+9QVV4XfTojcEewQzO+auOk/lg9
Ffgf663vpljISbcqXUxeEe89/M/QxnUxsROHp9hz6ab1vl8TptK1WWt9+n8hdCcfm96bGDveugV/
lZfzGYdmTJuSxVx7yRH3cZgKat26jH6PB2VI7ZbMVPhK2TbVerT8SKJNkO6trc3BaoHWvxSISGBt
Z1aQH73IHzklMsYNS46OeYHnyl0Hk5J2xQCxlHr75hZdYGWfLZP+EG+6ZMpWaW49cd6zIxyFrPVp
omWWs4xFIGMNsxD1g5HpG+HU1v9IDv+33QH/h9giCGH+Y3L/N1LfKfr2o44+/hMt8te/8W9Sn/Mv
JmeEj0JVJWf0r6yc/8/pE/+C0kfMhKBmAOU7Ez7+rfx3/2WhV/F0aaBBRugw69z+rfw3iTpFAEfF
gWQfXipik/9C+S9N+auiAsyHDgyYAC4Bcc5B2D0rxv5D8ZzmmZARGeMdYs2HhlQWEkSyFDtLAdK7
YD7Pyuwtemw5y0F3YYTatDwoHZEAiA7sbgOw3Sb2t+hhhdpnbgiM7IR/K8plwfwgfVB9TeSSo/QF
TLx+EyQSAW8BRrUOfhie+BCSnOM+cG52PB1IQyFyPpIpJ67xTSvRTpaxsw0S9pG7xUTCMEVa9x4b
pyACndcEEW0ePbrDjKWw5Fmcq6L+PbAuLUI+MJ8VyS9j8BJF+il2spcOi5IhqyO7PjBA9pCGmL9F
X5oMimktbegV6qA4lqLHWxaQMSTM984OCZ2i8eXJbudP3n3RaT+UV9G71paZXl1Dl7l3UoQeMKtL
x81T/GfhIrbUJa7ck4i1OcYKrmw2EqRNLa2FkIWZx8EhtcMXvyiHfSs+kWrQda/6fdDWW+WvlJE+
yVxQvRf1lmQCwh9KazcJeSvKmr0npE/f1u+WzgZaC/lBYM3SmAhakf46aAv+zxHmLjyWHzx44euY
wrAvm2zn1jkscM6MhRifA4+qXq+sdTdOpzDNvhtNQcJpVPFY2+rYJvk2K8ZhmdpNuCgTBzSZMW4m
ozqKKmMOku9DvXvXnLUNz2sZeNVWpBP0xq65NsG92UbXrphuWIKxQmQM8NB+rMb3QNBknBaiYh7h
ypoUnXgn6448KJlTo6h0NbTeRx64zBrd8QgN78beGXLS7MpFPXv+RUCrOFDTScz9HvKgjmpwgegq
pa9z+pXdtinKR4rmkD6a9xEL4zWhrkvTk7JQ7NWSxmScYJr2gGNkOS9P3qtt6uWPJjSHJTUDrnFq
goRuXoidLVYEHAaBZPrWWzSsa9pIQnsHGEjf3LivmrJceD4DdMYcpZMHKELA0LXpuEKpAA4F0h0h
Q12ysoS5z8oWp1+AVdUQKxlSFLCB7gDu3QMjVhy56bCA85rA8FNKJCdSs0mbNd2ENJH8R+i1SyrP
GTMwOmjbBP3s7urQmfSGnHfQ8VPM+9lFaMkeVAjNXvfJrjiBOoKTlBvSER6Hx7NfgYEJNfdM2bbq
a3GULZgJf3I+CCu6hqHxXHTpDy0Cm0n3FgoK3TY3Sr4rM4VJ45o/iwhwYhoAtQpRy9Ny0cKAkS+s
vtni5i2DJHvvK5czLoO2lJaCAs3v+90aVcqwqfL+Znr8C8OcUxTb7QJOHoSDAABRydYF0fgpnQvs
imjfSa5lFa+bviQxpdkMQ/A9m2joup0PwjdNV05OJm1S48xNd3adSoJ8m1Xt5MneQY+NFod2ZqAt
skYRQxJUDee/7tkbC3HgEM1cPL3jk4R8lFrPSWvM/BLrxmt/0LNw72j1k+6Vh2GsdlUZ8wg5SyzH
tL/FtYTWENPKKlxO3gzOvIoCWbqhtZLb0ifTPc+f2i6kOlLJEybJG+fJOzSEnx0lx3KwvYUkun7+
h30D23lOjyW85TgOwQv1/ivy5iso7GGFzG/toNZdSqkNuCj7m9X07roW9VNgZMQfk9LQCI6qPhkv
juWeaO5AUsyKLYelz7Gqt3VcWqvBjYtV1lZbDKybGTO3nfzyzYNvvPGRo1DlLyrXbNed4/ZLZvRr
A5M3wYlTsOnMFdD4OfLk2U61IzJOQAKx+zKNzOTdoX93fLdeEpmkrYjrvCLe3nrM+7bVSLnnhOo8
MS/KM0vf0OOmeTGqo0XCYTpkp3jI3sxSgDEKhoeuY/isAcemHjo38Fhr6ZyMvrmZQTkta03zlh7x
Dr7unsZanjgELUp7Ylzid3dqDnONWvlD1fB77PpUB/3aSUEeWd6bm8b3ia8zpD1F1IxgYhhUowUz
lmVvPsrM2+HSUofGH2/tqLeLcPC2KgfJQa7VYnJ24dDtGsu8NQLzieYbm0qNH9BRrR2xKgDIqADB
P9Zu/a4V4i7zjVeHEyKjhHgHN0AtMl/Va9v/WfvWoaRiZPrpbJzRZuzW0Jcsa7hKmv7hW9U19vmw
+8YwNh3x4JuwaKNFUPQXE9QjZ6Vya5N1u1RkUxbVY53ea3AB7f5akRaw8DL/Yxz7jVQF29gQAjRN
aIg3uLWjwn9rR3Uqc52vhtTJfHR2emfTnBbGHWzH85gH47ruD4NpfIaan9OJqbe9M3N1Y8AAkEyB
HAp69ZxcirR796AubOqiuJeRZH/tb/0kz5FWolppnH1RFJJdLPC2mtMtsZMbq6lMoIgHFY3SAFyO
03/gcAxvHET2Sa0tEpV/54wkV7Qf3zOR/xBAHuniu4+FwYjwrx+0Loy72orf4cEna40GEj2xnlZN
sxnd4tLwni9tIXPa02gRyj56n6bpqMcrWCGCmZzLYqOBz8q0W5oyveKcdWG6gs8WT7Qpxw+vnra1
lGfKjGdCKDlr1Qhc3B7hZ23dZJuupAiuwupvU++fFY2OZZvr02reb8jXWw4NdigwG8gWiYHU+Og0
6zRjrOyQAMdIatWRRs2PaJp+NKRtL/pZgkWv2fao8yv9RjQ0e5bgFxZQWBnODESgoWZyjPrQlQw/
IgkTU0+ueILvPM73GYoSdM5o+ZrgZxqZ2o4TIEfeaHroCh2ntflie1mIK5+2j5FPK1eNtK/G58lQ
/W6w02ue1bcakeFSwA0hWsguaNhVNOWbOKZv7z43OZovjVwSrdO/g0hP7MRZdl3P8TOKGGbwznUT
AtKKvZFj9Zpsp2dH47VOCqiWSTB3wbL9ZBF2lWtz8jmBM5mZP5GbxxNw8ycxgMryCuqVonfvWSGu
KmSeFjbMvPoSeSDoSEyAk7WGRHBqYMuwopJFw1yYagt+AUPW4n9iQsuAGtFH+OIHLooESz677sTM
YCJj1ACaY2vloqqLV3oUAScj74junkxVB2FcMNrfSoCnGAiSh0o0aKwAZKbVarDRDsH1JCdFMp90
aXFYrv46+/g5J1Imut0xCsRjqzGN1I07h++9RthDi9d80Fy59Gz1rPeUEDICMexRB8jJB+qkqyNv
4qcdD/liaKK1Yfsv877RpeSYB+qGPJfhSXqtaho8Qa/v6KI4qzoRr3mR7aPSOw//j70z6a0cybL0
f6k9E6RxMHJRmzdPkp5muTaE3CWncR6M86+vj4pCZ0SgOxMF9KrRQKZCg7vrDaTZtXvP+U7DUEok
zTL/JbhpYBkPmvxBDa6x8abuDYhFt0qRD6HAxBKOIjIvskfB3H/NxPouG+RhDNPDmNozwsr6AGeC
Hh1vSdmNpwrblkU9GIGJX3nL7VJ68atI9GdGKLuLEcfvWQ1DfM23veICMAbxhcz0ElbuuWx/isr9
YjoJpmr28rMQZ114xSa1d72jHMIacvKDmFSspKmevdb+0XddtHOi7q6t3H1sJj/CgB1M2EiTj5Bn
m+eAcAM7AQWUtcehSdw9Y+INHfhN0TTFgbStUzL25yyMHhSUmXUWNuPaI0tCa0IWZychCsp4kKYM
mUozIgALsaqCClBDS+6kcapC5S5aUY4SUsO9CRhSaWFfOHagz3OHc1/VP5tJv4993B1U69FoTs5+
EzX7uJGvnHjWU1DhjKKsMjMUOS4bCQFV6D4Ma2/ObXBTwYsTFiATh3aNycCKzAYLdEpq0+lERkRk
MQieJOJ6w6OzaxO1jWDEQCx10ca2O6Ng6U+t4Fckk3gdt9dK2OVmqa9QXLonVNjrhC7lOodKvI1I
fyzaYJ0k+pA73H1DH/yo6A+hiGOINdvyNJYc5x5L10VkyEJpGQx3HetidKe24U1vPfrLdpF/1uJU
uOLQmxUyC/ElRXf2yLOHgj136J8IHqoL9HMxFfJARtYqtcJNZiUPcfcs4+C5JreSgWK76wqy7LKK
wk+lPfN2hlizjRJhjF/d5jgF8oW7S8I6t9GXWq9z4e6TjEMLctB0/mUNFAXsSXbd0KN11wVYHmTH
5Z05MBFBwLi3vYOVkwjYyfptMLZe3l6xZai16vOfZmkP647hTOrLFzuTiDsdFpFspiDhFPa8/KLG
6d6MXD8rBCAromyVWz23Yfrzew0mAuwqJvHcwcNBKI1cK86PHimkq0YgYHULdgqifTmihC+Jmq/I
ty/zj3LM72a25KQbrlke3Ghu3xB2zIr0pXableUD84C3WcL6nIz5aEY3nU+Vh68CaASiNnlqATOf
hM82kRfOgaNPsRkUFHlCUAmJYETP96cLnvp5NbJ8dVR46T3hpe5NAF+bOai7D+DtY+353RjqWLus
mk1Ia3NuG4oR5iGMNSMn+KXr6tmPmkffKqctQmB84PMWkEhLLyChlIrVpnfEI/pg1M/Fz3aKPmvm
PzQD/K88Mm+mZD7kAzz8cZzQk9fRLoJF6KeFR3MOWLPRc7aaUQxUmQC95S153m+WSB5Mm20opUqL
WKSS8TGKQR9HXckekMz+nvHAsM55ZOt5MG+wHSgarjOSjZJeo4yMm6paZh/UuWVbPfeJOrcw0DdJ
htEIb+0no2wu96jQpKV6GSRT+W6fnVY/ZMGm+fBJB3OrGuze+JSkDkohzmZob0n+ipy1WvhkAv45
+ayPqSsGdCXiarrdY0s6x9wxRa1cpoyDQyc8sX4arntVAWvjYHCFcqITKwcufuQ9mYo3qLOHd0dz
kcAp3Mt+54fcZiTcRGCqmvCYVCHTDi9H4ABaMs7n29CjaHc1L4BF/ujeHp2XwVX1hq6rCyRQ7cga
6FbT7IBprMfnjIPaXeZnh6IeazBg3h7YW81gVvc7CU6l9ccPDhvDVpDyG7lMugSyE2/Xh77x1gWo
FOPyKqD432nJ9tHWpEi36Dn40wPhLABNiP4bTdQlLgL9G9Ef0zCu3pSTm6zw6pPIwaeycqdzrJAk
xK7JhHxw7zuHObxCqFrC5kfKXQUQorPPgODw2dYMmCdPnry2o9h2usQ/TTUelAj77mzEd3a4PFS/
vmnMg61QsGp73jvDQM8c3XD1mQMmQ5NUPZtpBUzQ3Vij8xGFc3oSlgvWT7BPw0TrUQBc4xQEmZGJ
lzSBdTE0+EVHZvydHeyinuGnNAZ1VDbRBayQfSflxmHots0ypqzTu29E+t13SEuW08YoixwTSxZt
DKv9iYAXjYmJKNp8TGfF+DxgtFcDJ9+XKMoir/xtBY9dlVzxyEB9McZNbco72YeIQlcydY1d7Ibm
inExequ4uh/65gX1nHGso+pOJxHn5ZGtKu+GdRrSYDLpXZcD1Q6vzB1JAkxcakqpONzkvaHXRtif
IfCU+2zyi11YKkrHAUglicXGRkwdb1fmIJo3L4OIHiCv/+7YsCpTXRgnn+Z58b3MIygZzkmlXx9L
3+43TvRBzt6TROOZ1vFzYzco4AYgfMt+VuYPzoB+3lTlW6bNx6HHJJRyHGvlutFoD0OPeylgnhjB
8N6NIVPnFG92YzAwa2aEpa11by44p8bDABsB9zn483XKGAASSg0D3SQqnpENUaEGBSOCsF8AyNTG
AVC18rX7OVgHE6EjIzIMGcFj3rcX4jmuRV2vIy+bD/OS19eMxS5P2rvJapFGzcO0r/0rYB9ElEQl
GgiVp77+JS3QOpyBQ/ox9al3hX5S8UjhJ+ZTRSAxzYSuO3UB20Vb6H0x6d2sZ7lZTrZ2gPrX+Qih
NB8hvH2gawvAgrZzB9vIbQmJpAxDZX8z1JaBJHwgQqmZVpZjvNhFDN00oh0SBjDUEvEyD+z4TZ3s
RjfsiLCey42ZIKYt/QdS4ErqcPdhnkmRJ2bjBrPtW89BuZrcr2LA1qKQx7b2sEce9UtM9jULqiej
yKc1dfpL1guIRnZMnO6rsNroUFjmpqFNs7yVpouRoU6KvXQ79sWgPbXMJtdJyAzIyZ6XQ6adpuTL
dmWxA82RHDrDjTZDhqzSLweiOOFe5YqE2cmmRZOW4wFxKBRUuszIO8o76RW/x6S/VrI+DrOXnEg3
nVl6FIvkvPRvZvMlMt101diXUaXl1tPBvNaj8xNhtVxX2qf+sYarrUL7GIC3c2DQNkPxmnUjErnc
kEvgi/Uaa5xqTcKJKBt3mW9B2LODZ0gMKdzqBRjH796mtICbyCKXPL/2ZXDO8hhAYA7xvRfXEQzc
SdnlYfTmeds4tIoSNEXKM2AVqwJRmfc1+j0KL0Ceu1aBwLayo6Y/hybLOzStd7boi21iKgCQ9riu
qvnScc6NZoCwoK5Qi+ZVeHCJgeAeR+UcVTlhCIZcmWny0rs3ibCuQTa+BVZn7EIR7cMU+03niVsz
jGxMWSZwvZKtv9fc6xaSo8L6WRU2UpkIZSSdmHBtsEptY+tdGu2j0PrHoLG0SDRzq4GR+L6DfQEz
aubSjFtuJ8929rOEqsb/LYNTjl+XSPVqez9lptokU3c1A0QSQ3vXlv6t7cwv4AvJV0+ig5GIV1sA
oum5ENKJOzcfBtIweUKcVY4wWT87JZ+sCX0tikyEJOTqhZxym3ynCX3gvQp/cLc9e2G/61Pa3sPO
TkIJg5UuSuszEM+sYM9QnFb2jKBtfki0Z+15G3rPRnOwrFnO1aqB+oYl3dMyHHdFWR4i3FSMr1Ex
OuM5ybpqE/i3BJlygqzx3RdImFFBGNuWI+D6phG08yxy/Ch/5LxJR3Kcia8+Jt29Jl1Nh0wnXOtS
hon4RWrxFI/3KpdnQl7IJOW9FAAZ1moOfjgzpNEwfreTukVqWx91U75w9xhHNJMlSpC1bPS+j5p7
qIcsk7p8bb304mqWeeJ8aKBxMetMkj1cWz3y6GNQoW9McrdeO3X3CM42O7tzaR+SpkHBbFcH8thZ
zQLjKsvK20UEkznFTBJFTjsI/+5PMwHYSq+NQDxc5XX+1iE3IeutePWG/CXpJ71P3Z8Gur51WItg
C1o7k8BRVd3cmWxCq1nHLyrMv3LHcg6m0LfxaHlc2dlNSHA3gwcguHGLkFWkLZwlhGKh5r2P6qFc
txrF9KIw1TaTcU92N77duhxhvLXKempgyqHW6Yh3NUkFtrAbo4N2fhoo0ZTT3VWImqLQcjad7z7g
PuVyFxa7BnMuRIHspg4pU0v+6XmY2fvMpjp5lQVr2EnKdeOp+Iybfx9/lbp+xF3D9EIzuu2Anfse
QzD5ic4i5Lymd+Y8v/UiP3UlTyFQG9W9T7Qc414fndj69dmXybNbDde2tq4sHaSzZuaDCTS87+Cq
N8Lt1paRvZu1f1N3GIXRCByEphS3jfyGNK7fQ49sTPZbq4LG7SXMJlIv2xbJ2zzagAvVlG0zixgO
AkfsXVX6JzEZJbGM7ZuY6hujp4UMHXs6WNU8rwtIP6aIX0tq4tPQ8AfNNDtFmYmJEcRLJjnQGlGO
V7X7bLsH5tdfdsdyFM3kP4Vj/lIUIUFbNXogD9+H8rN7Gl/vOQs7HO3QJwsxu++65j2pOfwMyJ73
Q8vPDDleIje7s6xppifHij3IIxCnYDP0FAY5kFhePm89dONnsoTwmCi/1xkMUsHmtmHSREHljnfS
rfV6ruNbN0s+jQZJA/2vfJVOi6I/3lRGd0TC0zH0WCRcdEBo4kzHlse7boPs7DnQB1Wsz4ZM6kOM
HFHN7tXW/A/BT9UON5Zb3E1juQTxeTeEehyS0a+3w9jdjj3GAOnZv5KBQiUloBytf72uJXcf6SJU
RlP1Ssv2GNMtRPQU/U7Ze+gwG8OlbQsaSyE2jqQdxDGzGMontBxn11dnAGR3LfB9ToePoV8N23Zt
inHx6DaNdWRiQ21vIGyhDXWYps/ait+VmxVbVcmD55Vib7UXDtLVmlnqSNu//NFV0yMvGyt+1Jc7
V5L0G3QfQe5W2wC75KoTySvc4ILQGey4bOLl4A6bzutfchGG+z4X+T4O9Z0ZHRwzNOlFlNi0bkyS
Yy5m7htcYtU2o0u4CxOaPzkBNGuf3VBLVV/6pPFe/AG1Vus6b7mXTnvRQD40RL+tNR6FSi9hivNn
MYY7z7XTfdAV+YYwcXn0EC1UGdgf7hK/OKlirrM7tHzcWw4qV4eJxN4hOxJJD+VfE054x7r2rWJU
ApRso3JMg5KrBxWTeXTMlnZmOYXU2SYjpyQTuxYYKe/zz9xzi5M/0hvQpblyGeNYauthntmZPS4z
5mmwit1Tlnf1M5rNdV8Ak4aLTZrVeGs5nLPbdnoxG5/ixyDHAgem7qbHyfW/YjIC9kN9iBwKXeYU
JHTCVY4t+soxiN1dstzyDX5gy33pEcLhn+S+NnwH9xIaJ6simjyMPqa28QDTSrGZShdlEhSMTe3T
mqwc89gX3dOog19GQ4psNcWPAzmz0oeT3yH4JFIiX/qmpYAIkEc2Z6c4+216TrGtZP/WJMxuqzp7
T0jTzR1OLhVNWOwRtCLkxu2XfTiablkzcnxNLEs29xI391sPcDSj/jNx/ZKB0+wim4QGu7L2mWMw
R5L2JshsjbXsWKQ424zJeutLSbqvYiWrTtMcmYfQiMwdZaMG4CkYr9bGQDewMQ5G1j3YOTY6lAXb
0muYjyOSBhWo9rEaqrXVtM+53b7R+T40yIbdnNISryoeQU40eG1ubN/hzseuFUXTYx0OH2nOdacr
1DM6p+PIdZOk7jkgwwAfPCcPkcjPBp9z7vhf3CHk7uSE7+S5dVP0ziPaIuTPutKrNIqfkW7QvMTV
AJ21rEnT8BElRL7Ypw3vc8KaEkWIO8fhMMv0rgXaSlX71MX1e2+/F575aJTGL7ujLKYOWqcOS1hl
rHwi7YCc8C+Mgf6lU25zUr/XvMfeGqUvEmwn2m5V5n3ZBdtys3T6rEifa8kRx9bg99UdeRqUXnq8
zQkMWmQab2jLskUsfqHw3oKA1rdcZ3B931KZYpDqfJ9rkmw+DlIvs1lsSko1LDZMuIffc9k/BrMe
drMrT0Z6LpHUZxYxpT1eBRvwd9GDZeEV33clKwfHPQcRsp+FZ9On0IrH6NObGwZKUcoQcboxbFa1
KifnovexFjX9A1fNuXAn+xCS176KNNNdVXwq5nM8EGhYgYMzLW+ufeMSUxDmODGGtDtHxqJ2EvQ2
i3qHFPpi+3P3hO2lqANG+hOG4YbAu7yX1FuzZtfjTn4OUAHMkg43OVjNF2NBwsVwEYNzNQhNuEtN
796xBnlJhUHu3OSYm2kA1d2lA9YIcqr2QRLcmJU5csBA+wWxCDPwPDL/9tRjE6niWWYgcFrU8BvF
VmsR9fTEYTN9Qs/1MXPHYsBN06ekDMttHRjVTmRB+hR79cdEUhBil/4TTGzz+P2hRExP+td8+f6q
NXRzaAPmYKSq7RrYoc8ssP3aIVvyxrIb757MiE/V8fur0u0Odd3QJnDt/jrYtX/OsllA8/fFqRQI
NEjWc2izJwUNYcwsIXzmTVBwisBNHoIor61LV/SXfAqySzK1P4ahgLcdIt9JGFcfRMY+W4pWHnkx
LNxXQ/0YaRQdpiquzJO2UZANewJn6m3iWvUmCjA9FKqY9l2rkFswz7uJm/DQmJqvlm+1y2cLNKKM
hHfpQHv98f2qwgBsthEzVYVytDOwAJMw9mCH/mFu0vz2+ytqnomkASY7IWqIneOanwyorBtzcB9j
QnqYbbD9E9IV7KPcDiFrDPqFBcjfEhPn7UhMoYyyXpMaL1LoBpgEregDAQ2xtrXZvfSeuJRcz8td
Lqz6bLbq1AuZ40vEnJd487sVVZrOUa7PYrYhMTuRvbd99Ri0aEFd1TvrtoNsYLdwQgjRW+z5ebmT
c02ys3WbTbymfZN6xw6LIdBwTk4Z7X/GV2a10rnfoPiJsqMdxebeDe2PPDIYUxMEwoVYip3lKDZ/
cz63DNP3oWM2O922/da39LFEQ7tfJPv7fgDljuFGHKt4aHcShreCxf57yr2z1nislgbVHbWUXKkq
JJswrS5F548bHCbm3eRVxzyx6bNUtvkC2SHH8ET0ufTwcyBzNR/97EaMbvOuc+MShOPnGCTOddJB
c5V++JSTYzAmlf2q/OF5MinWENDGu8r06q2+65sppGU9xyg5XhPhG09Z2N93xpDfDdlbiJSJCWDQ
3BTMNk+oqtYouSQHgGhlN8uxNJwM3pX+lzV2LX/t7GfByfcDCsUs3ZL5SN++nf07OiUSPSNAMUy9
5iaq5HTxfD2voe3SfbASANRuyZG/S9HkzKQahL0aN65nyAOvewY3mQmjb5S7CarBmk45Zz2ZDvss
1MEW3N0I2YG5L8u788hwnwc2q4fIQA6R+LHAuo3sNsqTT45mLUIwauyoeoxYvjOnCPY0hze9xwx/
qkkKWqIVsLTiC3ga3GZjeeqMmsC6FC2oAdkqZiG4S0ZhCJLrm+Cq7TzfpqC0NoEZBVcjrsPjLBRC
pDFNN6l0DYbzuN17zoIHggMZQnh7V/TrcoT9by25AINojU0Uo8HKY7R89gfWOP27i6ulu1CvdBGx
QrDQ3XZdBvWiCXMsNALFjBnPZ6WCo2N/FCLyOK3N6t7rWF5j10EJBO1pnBpyrNCZXt3O6o554xAi
5Q2PvEnBlZZIdINkg/DY9pagH+spMBLj0fNOiudYlTL6UBFmp4xJV1RF4q4IMVpjVyA8YGrTfdrS
M+2XpESbbapX3Dvku9obTf/5ritTtU9Mg0OL1977mRNf+np+Q7bgkS1sBrC5I7FzRMO+lE3OyQpL
GplW/frHA3HorKm+rPaMztcQwswLzZcIrZwXbEbfLqA6xO+NZngIyWgkETBJ011H++S27Wo6LtNP
5hjGmVsNbUzKFH55DVRhDzAB3ZU3MN5F0VDdJzSxYmSedziooFqEjDu0bI69KFlaZJAdHIuTsWut
qr4wHiqn5GDcsUXJdN6FW9zpTOAp+06T/6OYE+PJC9e5ixqB5OWC5q2gkZL3PyuSj1FPLzO39Eea
cE5Pwzk8+1jdKKvHa6ohbH4/xNZqkz+IXP+39b7/79HA0dH+Kxp43X1wbcYfBF/Gxddf5MELO/IP
dbBl/cMGHihQ8wr8/P7C2/tDHez+w7N8tjEfppwjOSj/Uxxs/0PyXXAEnjB9i8RB5Mm6ZEv9z/8w
kBRL0/YWNjgL9CLn/Z+ogy3/b7A+oLH8auTLrv2di/gtHv6TOLiWURfIclqjPSTUziIUQvp4NO3i
Qfeuc+HYtHZOdOlpI/W9sUmQKrZW9cNtxxOJuo9dbspDH6lkH3I+kGVJ0KZKim1z1SW8A9MkN28a
ZXDsAsUZEDXIqkZYv9fEaK9m/1immPlCcla2rgaERkzJsS6y3wpo7Sm1wRo1ApTC2I2HzPTzneUn
7gMeIOht/pX6b5Vl6Af9YbB2Mi/8vUf5l4RopRCbMVFsUhb5MWV9lne+HdoPI+hs1DU2nUKrsLZN
bqCqKOfAX0nLK4/KKJDdYjMoCatRlib8pLILIhZIoGlVvoWdSDluIYEVWm3x5rnnqgG6grTsebaZ
BBpRdEKpP6O6pJ2DvEXYdXwMSXHI8i9jKLDKd/KhH727okbx9R391SsstmZnrnlY5M7ksEZkgzC5
S9n67QzPKmm0+JCt8h7/xEvl9GpfVWaJOwQmCyGMxdbQOWgtD/f56LTPcuheBRX30kAtzyIJwcwk
6uBWeEAcaTCRcHZtj9sf106ymuen73+tKjYepqR9iPkFUo3rnttYdBteMZqQJOGdEp9JNFEFL21X
Va8j2yYaKvec5Bo/+APvo75rLMGlk/7uBxt4S90+e7Rp0T0hkfh+nQwv/EmfeiDyKsKYHs0HZTWL
TuihSYV6c5r7OQ2cXUBc09bJLhm0gNuqDq7eWNnnXqDwYNSSr9M+uqmwtReufhZzN+56heuxQFUU
bJtA+fiN3ffUD1Bq1QQwdElKdScq50AVh6/adXzCGMW0CarBPePfodmWORc/ob+YlKm5zT2EjGgy
e2RANUL0qCAmcfhq82C+MoI80JsMN9zCeh1bIWTVKt9RO5XHwH8RTSOuf1pXrn+gD//M+P47jNE2
eeeA4kpv+a8lzL/zND2uuo4ewPfDjWWj9i14qbhP/HuND+YIwuDUcxLcMA5un+2apLgoYVbyrx+G
K+2/khl5HGQVgM3jwRBJ5v0dkOuDdSgtIocX6EHqlj8xooIUGNsHNHQvKkLw1eL9RPJtM1VXgp4b
gz9y24u1ksa6Gse3PsXOZGTmr2mOfyZuecjdsOYoDdOikTGCnvCUwafRJTOrLL4rNVbm/LZG6Hgy
Kg+AzfKhNSloBgQXTu5DQ1POV+SRQOWpYC1yh021RGACBAzVDNCEFiIGPOF8PURlgxR4wCe+fMgM
zHGrMP1COG+vB+QcCKeJjllF1HunrM716fszTd7d3tf5eSzRglr9I6FCGHdJ4DuRr1Wc4uWzf345
ELx1Gu++v1u0C6Tu+9PvP9rPvcmtWr1X3z/4/h5jAX9pgiUDzm6Zdd7JlHjCcj852I1Rn7rlUX9/
9s8vBfQpFcbB3scOkUFIce9NP+ULRdiyAvxHztdy5G8NxjhETba0dFeJRoKThY677c10X3JAsum3
7qy0m3FCpQuOiQ5sViArQouZ1mgN26ipDmk1HIJEITPoneqEnLM6/fPLbLx1UtM5SIlSe8gLOkTL
h+/PAneRR4zqmEWueYqLgQ/EAGEb9+lTTDZ0u4I8qO/P/vkhdeytQAJ5GNLkq+hrsoP8TnMs4EMJ
+yNJ8Y1UjTyLoRhJ2B6mdV56b8hw4x2CDKa1Mg9IY1KB3A59/1EYk0Z/gw1x9lqk1+k0FwgPagbK
mKVXYTNbp8JLLDQvy8RveCMNDfV+2s4ockKaUmjtqaND+wTD9vvbbpPSpwgAc7D0XhwxAc9kSk0f
GudEUKYTfQ7wgUINR1KrqeQLETsnHMdvMXxP+v/p76bJLt/PqFpeBrcJBih2yzPcYQjv+Z0WZviC
FVhn/nmSmbcXkW2RtYNJNSh7+p4zDtoVUq/ud+a51RFn4B5/rb/XDag8u6drijn6thU/YMFfuuV6
l37Exf396bhcU9itow2DhiUVc6pPLRwf4pf4jP75iivKURGd+JZ3bTKEeTTEe0L3mOtoud6/Pwy6
/e/PMpdEm9yBW+Est8Q/fxAR10Nr2kDLlEksK4bzErLvq3l2TzRt8FxgNWY00VUWg4MEAds47wnT
RcexvE8BIju0c8vXjjvSZR4kmVXsU5HjMq53skPohXtsI/osK49JbxxudRg/f/8NQysc245K84Nm
ZAkZeBUJy3iZ7K+gCJ2tFbCD0dS8HWfQI3Llz83rEECMYOjtq5d8ePSA0BGQZpyz9iHtxMcMDW32
4bXmiffko1sKXUy9A03YncW9vTELjRh8yg4dvvbNVEi6JwxmEasiSJ4+XLSIGwduEObYnwr76hZ6
Pzm1M94jOmKofEcs/TrVW7ev0IoOVANWHJMymiBrtiJizYeW70WTHzLo8+8Zq+R+CgfeH28JYHsM
RR5tSodziKk3Vi65YMEFkvfMb6ppsyAMfg47fx/I+VcREPqF9BYLx3ANoIJuZI61XSFklV1xlyd5
uB28+Tj0RrmtHvuF6uh7NHgxBBABEbGyE2y2KM+NH90YMALw0RpW/sYdkfdM0Uhl5HXbeJwrkgaX
jZJiinmuvPewUbAKTTkAB2WluJ20cytBaUVy0ogtSJn4rkd0l1TACZB4mn3nbgtkfpgLGmuTgtHe
0m4l04ufe+A+/YZWYrJvZeaelYlAD4k0PabmQuU3KetGzACbMF6KjU3D8tq8M56j8IGIfmga01u5
0qh+DM20RqqA/s4B3edQ1LDP/BoEupKsFgYIScbJwXzEKhzvx9l4NjQTmLkpP78fLk/NOuta7tJC
/fDjJOCReBtrFuUxU9FzQYFAKmOnVzWxmKs+kEw/6sV7ELUJdrADIwkfxwzd67Yz5o204GAMC2cy
QoyzyTmU9wGKW4MazIgbfFkB0tkc/kqUp++1QSptreJ505dusbHz3nsrGDrqgx0XSBW6iq1O+d4+
JZ0XlW/O0ykxQ2lzPJHZlV7IanwUcZCgqoqwvUfkeOkCqDU3C/Nta9uWuMlFi+TFt4z41XurJm9P
fjkwqZBCs4VjzISlkCTdDfG+trxxg3Pm/P1afX/LzDD86L797agPzxZcR3R1DnFyyfSYYA6jfh39
dZSX9pkonQ5Ffd2dmkzdu4q2WjCUe3coGAhiqjwEqBW3PXu/xfXZ5OOrBXRotF8huLeHqHutRy1P
miqDxMEk9XtEXLZ7HjDMb+nxB7F9H3YdildwN+PyTd/JBRJJhRwXr3fqNlx3fvP0XffFhg3i0xTi
WONwWHmN/0qbarhRDe3DAwFz7sENUB2lUf0L5wiPTF1pNHZza/GyN1dyq+s7P6qfK1fQ7E88RH3I
C9FFPjIOjjfN+CrV0G5UNHEo6mDdLqDHBYjhlPYPR4UJE0OOALr3bkyH7LPZuXHHqj5MnB8Rsjns
3mXZXmY0E1I3UFoiDJIDufI7JEjA+Zic2U8yQaqdeNso89JtBT3Bb1wAEIOt1qOjfnaJifuHTQWW
ubXJkra4xiZ6lXokidoqAsS83m8ihGEFEDih3BqyALcQGREwSo3PgGU5hYJ+y6wJdmfXnPAOfGVa
X3QN5jdq/g3CXvy1EPVNSW64Y5kmpG4pfCn/Bs5O0UfOVf2pXUPfuNZvdzTGnRPfKG26576/xpXf
bWkY3cZh5W1LWf42S/onnfoYaIwONV26dsmDdWPzLYmREqbIfmpFjVA3EWzGcnFjcfz4rp//fxvl
aaq+/vM/fpVd0TbTwxedxr9EpEko6v/nNsq2idvmr82T5S/80Txx7H9YNkkg4OCJuCE/jRbJH80T
0tb4SkpTBA44fuJR/pez2vL/YVrC83yPGCtQaEs2zH83TyyBtTogaJY/4DPM9O3/Se9ELL7pP5Hq
FyS/Q2yDsCD0SxoOi+/6T62TRHW2aSj8MN8djx5zIGBvoK2S/kAtbXnPPpdvXewLVtF/Zqw326mN
MgC0cb0blnVpZOqb4T4jA7UB443/xZnpKLNirr0qwDs36WdkwwVgwbFiWS+vbvHv0if+djfJ5Wlw
rgwcD7s0YQrib6z/hm1ugPrANhim010Moqf2dmLZuBy9bCtLq0FhD2I1N/epLi0sz9W+yVJwZkFj
49RwO7h8z447lMduUY1kk5THoP78XnIdjzzQoEzsNf/kvzuUWn9dCv548LyUthCSAyu+sb++BwFS
5wCoNcwNmDG34HCcHXAXoLWUG056ThxONoUNgWjibLtzBv3xvR31uXdIzKA4/+na/d8c1e3l1/3t
kmB5Mh0f9zCXmb102/50SSjbwKioOFh8n8LHojoMsCpPhWH9kkl79K16PNojs2c9g+KX8j5LYMOi
ZTigYzNYlqjHpH6ccA0tVcnt4Pb55nuxCn3EI7y6Yj1MqFD6mCeIoyI64FpmuYpyE7bWHqPGbbzw
yiNRXHrXCM4taPN//SStv7cMuWB87jx6kJIBJwFMf32SLVm8ib2QJ2U+12dw5e8VjI51LI3fM8M7
mikcx5tgRh5e2tB52wcXCe6qGnvEwEh5m++mxRDphZX18988uL9FZixXsx+QrMZmTyyVKVgy/vwO
SExCUT/i9EKlBkzVcNffL9X3BZGSLYwxBHOlVkcRJP/F2Xk1x22sW/QXoQqhkV45OTIH8QUlijJC
A2jk9OvvAniq7pHssupeP7gsWSKHMwD6C3uvfUte9J8iEI1/uAR8XfgsO5HzCN+Y8xj+6xIolR4F
puhxkNvOOVIhOcGFtyq8KN/A5DBXqmQGldS0QdiA068Pt0MdyVY/Xf3hzfgtYWJ+M+ZYFA5KG5IE
j6tfX4vK2MSidULzJxz7ZGYy3+TECLaFk5+Zvjheow7wrN1V6ZNkFRSwc5NEbZdbni1JsO3H6A9j
pH+4YxkgCc9ius0jB27Gr6+pqDh6GYqKm8adUpZbHjhv44rO9vsSTc2m0j55cXBqJXi+XiOqeGjg
LcRTuK9yw/5DsMvX9/v1lnUNT/AItJm585J+u2Do40JT9RnWQLfpN67eIP4FKdGKob8CT6ubrRK8
wCKCRdsEVbjiXS9OaWkVW25n+pC5hKysDPQ2OksirVlHgz2KkID1aLACl8VgCrHXyN+Jh7WHkVBd
qcDwj/DmZpNTPWGqknJShyznCWpCXCK+jt3pcKQd8e7ZwTERnhSIWfTxWgDB0IA/dRpczIuClOhK
AD0OLKlhldNf9ZEse1iJcwDFyaghFM1TweXSQ0Rn0AzLeD0hCKVTdHAP1A8iVd9ha2yaPob0nOin
paHpdTnHAQ/AyBRSJB9J8dYsNUh8UnyV+SNoL91Gb1LS7MUObkHv6lrjD1iM9glt5EbWRbFzVQKy
hjU5lK5wY0hjplzHr5YL371U1SaO0vyhGjIqSbtFwz8wMgH2/cMJeEuX2xa5TbDvSI9mtLu2Zaet
Ros+tWooWKOi8O6tPjC3vdg6nct51ZQcQzVFdkIwgIyyck+M17urfGvb2PAnU6xVeea8/OFe+/tJ
5Brs/hyKgRm2shwN/3XfxxNTy0zP/3MS9VV91gKzWwczgauFpxAZHmSz3j3ao74LA+QxtWQsOQ7O
fWcVt394NX9/RvNqPJ7Nuuv6MGh+ewq5pUfT3LG9dIY+WFk9BFLp/IWYmIksKVpke7NZdmsk1DVv
8xiVGvw5rP9P7Y0QKj8ULWTmPnW8P95v3N6/3W5wcuZ7fw5tMr3fYDR+oCxGJCN0T8nGNAmItLZ6
/MLzosgJ/Hdi4h9y3yH7PG629pirw7+/M/Pj5ffvz/PZ820EvsDQ54/xvz6mRtO7r4Jhae+C0DzZ
YKm2MkxoyAiDIb7ZwPJasciYr9B//+b/9PBDlGA7UHrm/uX3bVuUhfFISgwXiYG6Yarg0NoAA8QI
EK/IEeBrYXBpCTpn9Z+526J0X2blU9J9qMRM/lCtMLz/+5sBfsfjeoWRCoro9+qJlBhtBNv2Va7E
lhPv1LzPklXw0URYKcwI8UNvdTOAJGcgn33gW/vP2koAfgXdT0Q1Owg9lVfNGLRNaXPILAVx2Ndn
ZfrZCppgc61D+4AYftoviyBr0C1Q3JrYL3c4lrDgZFj4AVtR+GdS3uwTA8PgxgRQgmIj8jeFZo1r
xp4ZGJsI+gzh6cBimdtAO4l3bi9fYh56eRJkd36jo+bOfAA8JdlFlL0bUPMIpKPI27LDB5VPtMtm
pJo6x9hZMm98yoB8f+tyuXN1JDnLg9hpk7/8QEtXCrT3WjgxLOUa1gmWxfHYki3SKSs8ItHYNV0Y
g873LxUjyE3jxiiukLNkRXS/vGJZ2xREJZ6J2Xw8BGXxLcSsSJ7Mq0kpdR90s4nHx6CH84JdZ7su
lEWYz3yyTAFj1dIzoe+H0wuSUY6PcG+ZHBcyZRpYcZ2dY0IJlsNcMxlNI4wOs21WdcY11nFDJiN0
d1TXnfFE7cmYQ0yMWuz4OHbA8x0QKhsPnczXUjGufP06pBDSmJ1GzfMAIsc2Gr7EjFFavuiyRUPm
zIYw0B4JRFJ4gpkMq6Z5xgzRKWaH7DKRuUTkDZSVtUsO5kOY1PGqd5OzamvjGjTpi4ppapxBXCd8
JLNy86KEA3o1B5MQcuisUXTi7Z46QAQpCjFtyNt1Urbgd8zknYnkydTB+9sc34iffMwabV5thMQe
2wRhuamS+nnKk/ai+s+lHlfkJW4m7WdhImoDBJ9vUjK/jhKsehEbPjMgzCtACOm3mvZFdyt1bXPK
jhK51x8eBH+vEueITRZqNswnoB3z8/u/HkPpEDDhqk2BRXrSV7iv0C5iciaoAyoTkhFlVM46ceZJ
GJvnr3kFq0/rJg9s40/PZDri35+JwiL5zDBdGlnxe46jT2R1EKGpu8kZJzlI/m5bb9T34SzIh9xK
3sdy381nKkYTd22SB73sfv8fb4pHpCu9E33F35o5LF9emzQ01MunVZkN57s/UWZh6mfSXkC2BS8S
jujbnfulKyLGd+VojfV/b3Hmo5P6lAN9bu1/Kwpx4Q9VCYuC5QODosJXDZwznJJLM85Q4GDVNcr7
AVFbl3nTPgzsQ69F43Fi1RY0dnX1XLq8fCS1Jl//n98mpl+ezVvk6xylKEB+uXYE2MC+nQRPkvkB
kadTvFs+oFBGCat+NM89VLVVWM1CM4C/8+emR/IwKt7Mf38tcxnx62nKVEa3he0wnvG+wuf+6zK2
oqQJxpyXosbBWw8+S8mwV/4OrgBpS4pTdPmY/v2bGn8/tpgGuQx4HFb1zHF+O8PdxmosP2qwspWj
3GvoVC+U+MW3RGQWOlIPX6P7uegSHF//YZrSWudOw4leBtckdclA6cWflvTzm/7rO4HclsREQ6ez
sYH9/fqhlDY6yYFUwRuzfx+szD7GokW5zSklk45YGt86EDER70KUp6u6DkHofwZkzG4FU+c1jiks
ehas+vmx+u9v1z8MJXxBLY+RbZ7x/G3AM5SwzPoMNIg1MJOF0vBQ6wfDMDKGAwTz9W6ZkhYEmk0f
/AtDKMwS8yUjmLc3+lSC2MP2iADyw0UItVEBwRCYr8+pg4OrFRgz3Jw+aIr7YpuwKSEn9dFDvvnm
hgNQoSbGB4D1KpegFwizJFwDsy+z4z/l9/5DccXP6fMPAgUPecJvl0XEpUa7iBFXoU9hf/LpZsgR
GFLYJ71gW4wAsMfkQWRbTf78KiM6qyoR09TBoKMRcP9wb/zj+05VxSRyHhMyqPz1kpBt10Io6nnf
O2hd2Lxwz/I0UR1LpikOSC3MjJeJJgx4BedSgSfOx1miYs5eI8I2SnxXwLyCOJS5lgKFl+8rI9r1
mADXKWtfUi70kzSb01i5GOiZzLnI9l1d26tQvqVp+9EgxsVCyDKrDUitYyev/vCo/Hs9zeTQYc6x
DFtQpP36QzoGzgxfw2KAtdA+Oa77JPJqB8is2MgmRGZFL5hNSXcYdfvp3y/s+SH82y1nGx7dO7An
h0nwb5+38t0qSGIcF+68dIL/mm+WNmL5nq4EnqE7MXGTVK5/quN//9YWA1MuMMhVrqdbjMJ+/amD
NqfrimDDoKdnckAkWh9kxFZm8c9gVgIt7bYuaWzcuZVIspQ1YGncF4ktQECh0BkjHB2hO/mbWge+
3SEz6IvJ/cMLNX+vMxhCES0sBG8PczHeqV9fqIEkog7gmPOo1GmnLbfeVTNHmO2yvZvA5V6a2tCx
3lOyLS9r7LlHYmKDcI8VZrmDwzSuqnS4DZg+3Fa2fER/TZiGp8ebzgh3cs0g7E/lEZqi3+d4lmH7
dPFAUD3oqmggf33h9QgFx6uwK0emifCuvkgNMUQVwPfIRadtgVoT1dWF2/EFg0F+tiAFDRBTtmxd
y4qj2iQtChtOnmwNncxQzodxPZBtpsyyIlUSECL+sEdhVIQeON7axWy/nmt0KUfSMjJrU6HkRba+
6wSCyCKYbm0PmbJvfwYDn3cTRT/LirPEt4p1lozPbQem0bPdp44iLaUmHknIq1AL7aD2PBsas76o
iv4K+yFkMftgm8UuSvpvDHcuo4a/24V0coOQvybMq97WdXcgWcA+VJY6p2b9OjaWOA+t66B9H0cW
kcxQJoQBfK3OXrV98202mgtoh1SUxGexTe5sOTyOffFdH2Mk85PoH7sOXWQYJBqqR/FQMyPFkG6t
w6q5BXJYnMcUxKlXURkrp96NJemfJY8MeBrhbSKi4Qd+c6CLMl6ZgAnuWsrjVVq5D6GLDmmZL0oH
4JGlrgZpVWEf0mZFzrou/eqUSO0HPhYMsiELRHee1RQyryD2l/5Blx4uraZoNlrSWtAcnpd191LX
KBuH+eiGj1/TIBl59ztNtdnKaNqfmouLbx4emEmOEJLJ7gqGw2X5i+wRkZ+U+rOpCMLpXN/aKcV1
QsrRbeTqn6q0PIIM2ZomVfZXk3TPuHrGm34WsDI/kPumDM4CP90NMJR4l0ZxtwYgzgNVO2ujBnFk
XjNksicRNm8hy7J/dFqBVzAiRc30zjb+F8wRRfo2v8zexcyVKUxm+hyzuPxSxBXNogSlMJdxdR00
qymzu10TUtn6xAIcw75jVWBBBkFPyXJXbFSNLSi0WWmGA5J2L8YL1fTNhfu4TkX3mhaIMVQht101
BaQ1m0h1px+Ar6rzHPaAwg06ShDpj76qkar74XbpJIcUv7vtEyFXD/n98gRb3nBEyin5KIEDDJLQ
Vy0HfjGPRlCxXe2x83Eyc+ZC/oZZOg8wJTqYjZPTdRauVx/GYDiZ4Gi1qCG8CplMZFjPk3vPUxqG
EPPYjTK5iPo2vAGEnW1ptiaCII3hZAzTtkwipgjzv0oDMo0ndW2XziVKVbfeVqE1pE1tom0cRsZ5
jNE0QfoJiQIkATjDZJHwmEa9APFkwOo3x3gi8iDNV/pTsCmNfEDnYFChjLXVHgbzA9wB6EcfZ2fI
pg4zBzSiNv4ZdT7uQPhZg1Xfe3mcndNS/hBZcyuY3Vyzilg3F2BeOpK+6TNBifU7sIjWegALEVsG
SgcEmURJOBtjsm6XajQey4p0a48mo8lRJc9/IrG8b3FqCZ5Zs3Ba5yryQ+sZBjik2JomW5E/eAht
DGOh1Kor9g9VMsSvzXIEe5V+htNcq4VUXgoTnI1L/zT52Y7842Juu62cLNgasMqmmGklsSdufVln
WyhqyTlOoDlDo8WwuRFT728tJwdCx9naTOX3NMABLQXe9nmNMLnjgVFuuOXL/ACU1yB56PBxuM7a
he521tOc5IwA8o8OeXT5abCbe6doTgyfGgv4UiOnnc4oeLdcNe1orKq8N3ZmjoIFsG29V6Z9UWEX
7euhXmHhFzuOn29gN5vd6AHak4Xvb9EsY55y7gIvOoCATh6A9L/UoeDhosq/zAi9y/IsgGm7mmzl
gjYrz1qCqtujKF3+l49AcZf4OkxGboa17JIXN6jKg1XF+hpWUMm8SANtpqloBVJUbpWbQlMVAChc
59g3VXz1xh0yr/wSRtGlNwx8SMGc2cLrTowpOODVQep867iVuFVanK4sNW0r9oRXNyX+wx2zkzMc
aBY0RFmRe/ZGcQKh291p9i2mHXlW+jBBnKynjRrT7ApW5+tXSa7Xd5GI0WlbatXbefyYFHsdVCTA
nLbfAYrmXnIQxhcV1xN7XlYCj8CA4pXospYmJO23oSPJoLOB8wDlnzZGCFkI+xGd9c+49OW5Qit4
w7xIHTzwHQ0Yya0Zl/hX+mo6iFKkO9J80l08w0nilu6glFLdCfatWmyFu07ZAbMYCHmZPtRn4bXv
zG1WKi9wPcc+z5Ykg/4I0trT8UYCz1Fna2Lulo2gG2PvZbLRqiV2eiSuVYCChOFQJKj14/DYtMPG
HASS8aQ0rlMZHZPR8O5woJNgF4Hf2oQR8ERESuPFyt+6RTM28mgNe9Y0IDHuVB3kp+U5N28ecDLS
KKioPYwJWKlhGttNjb0qtjqCYwtIPoZFXGWhiLlQYGHner405DkUCSkR2gSv1+qzmVM1na1AvzMM
bmpyae6En87BMTXEtKTrbowCMQ2yZFK05gK5jNVF7+L+SIwYM+ChuVRVV69zdKubJJ/u9SmWkEst
xnGNfAyD1jiEJk6GnntrFFH9aOHB5m5m5ZvXH5P13E3DxkqK9mnyhblqQz8/tO4cUEEg0joOCbd2
Ks5PbaQ/shk7D01hkGigmdvWtX8uz/6wQh1ooI99DEF458k3NnRF04ojCCWuvphA5M6Qfy13ENEx
a4ggszKAL9Ynp+UrCI4h9P8fqZ2Sexw03iPNPNl3+g+91kAUJeQeRoad3bX9dikHAJ8Y3HB6dNS0
juNPs092kPBavWhTzWudmMpVTmF9a3AAD1q2WSYgy+p/eR29SzNFOhc+4guWFYWSoZYHpRuvQd38
x6vRdd7Rxu6+6lKlcddmHjhyjkt7Q7dgM6weDHBNhFiJmVzISNHeRjovgaes0cHsG0vSGgpn3DLG
8vdxAbXFnW0FqSKOiMkMvo9Pp9LdezQtWPDG6gOeu9xEgd+C22OcnkEi2QZTfGalKAkk96Kb5SII
ac6wDxoEci0zeN6jvV00AVzn9g7pXYOmUzALHkbtalrV1Z4eqln3t7zX5ixYzFMiuloEdRuYFv66
6fv9MolfiolRDgi5aguKGrUIZwWLPW86LH9gSsyDE1CLEd0KOpUMvq+vGhbJy9AK9+vzxKcMdM8S
1yrqBuIarXAuUXeM+Iebbha8LXUYIxnWR2LaWnNscKGtC6dZI7a3T8spsFiAQBAdsKlvMwS/Wz4e
InwmlL6OINrEtZK9xzRk+WjxtR0wqRC7yYW/njwi3uwaqJpnpBtQk/3Op+dBvy6+D2kLzGasr7KW
T35el7sgj8OdNYBYoQHIjommXfFYbZUa1YGzfFpHNuThSfxnjj6/lYEE/CNYtPhsVGvkRSsRedqL
Ww1rV5WfqU0oaTMMaOgsI0VsMb2MKipP4chpjLYlijm0l6l9R/GPd8h+E8YAD6eDGln6dH3tbHCS
nnhPavehnjp9GzvD9+WvSNPej3JqVvGyjPZ5RKcWacadHSHj1LoMMAZVFx0jEtHCJZaozT7wcbKV
LkJIN6bM7zo50UrScC5fkdSY7JS7IXYinijBKLUZ2ybx0ko6owhFMOF11Q6RAMXc7MyCaJIeksPU
U/bo+TgcjIg1xxjW+X0DIH/QXnwzjq4isk591LWX2EruBp8BfmXc0rjIS1Jg0YF2d/bmocuyRh56
gd2Tacxa78nQWS7FckpDuMkDRXZSoYQiPMHL5aXugdT6Mr9Gltuwaih35DUAaAdrQ8UQrAlKfheD
nx1dAiu9jsVYMoDtcEuT1NZBdZSZwG9Gu0SZSCBEXyaPjF9sKD4Adb/KPK0NiV6NAi4l97wIcKLW
WDFkBpXyHNDABSoFjGeX3Y7qBhy1TCkVE3NfBgQDyaKaz7oyPUBafOiKTl07Ub85ZaDPLdJDVg7R
Y1MkxRVaIdHu7TrnSLgurTdYuh7kFWvsytDA5Ai04jl2aMTb/dEOgvNyBtFUYONJyQwvS/IzDVak
SC5tEo7Z0hbGVJ20qNqPefdWNJ63hdo025X1ehf3ZLc5yBy/btyuGeKdCJqSAhRbgwrKbT3Oe+/O
sUlQAEDly2bLgqTZZuaTGpgSqaSEmonX+M5tKHbt4Qc3SbddXrwGjfLAHmq5VOQgjvTQWLrYKe6X
pw8rVCabY1VTvtiQ7sb8VHSGWiW1edfB6lhqz0K12NXIh9wODtMOZA8fg213T2HhX0LixqMUssEU
2ZLQB38z1KF7KUvJ+a6Bh/LIl17qRMOzitUwxM7JduSxxKl06mJ/i6pGRyhC6MTAw5iMg77dLC/d
i1rtEPUNF3uTk+6daBk5mr2GwJ8fAVLZui0zuZWtfkd5nh57V7OP4+hfAk2qq5TWFa12QbbkujNK
4u5IlFJpyZ+Lw0Obdd2Tidtl1WFp0t/9eijxotE9Lkd7QU26aiaCYGdtmteR1zf5jPbq+2XJ2qn2
vuD6Qs/v7pYHQ2grAImmRo7a3GvXzIovceofloY8ceq3HoW2kkQFL398OZPCivor69NqQ0Adgbca
ly4b2Ydl7Mlk5T8PpHrClK+NP2iucopBdEgEp+NuI8OAjtmpqWPAt0iIGel5ed8oW3cdUKjt8q24
u2pa9pqI6i7RgP/hLq9FcjRT56zDNT/1Koj2mRf9kDz5iH+NPHbDRU1QpeVslk5XdbzQyGq/odJ9
YDhnXJd3ATTNz1anoPFYkpF5Tyq8k9Fc6NwJrDHNb6op3xgtxoeZQJUVtXuJISDfEHfjoIohS93P
HJxFmLjaMfQAkLJ0zsMHQiZACpkZm07qzMlxrLtK8qi2wfkyD7NWUNTlZn4eXuoypWqY9jgBbYQP
eCaWd2Cc5YqQ2FmHP4uqfh5dlEm2ipDiY7R4tz3l7xeenUmuMs1GuKNFZ+qpDA2eHcyPvpyNKbKz
MZ8QGBYB4AWIY4N8aeN9IVsCdkQPRLVBD6B3CZvR3l6hF0mekrG6nUiaJlXU+D6R6nebNgD9dW/8
bnWNQRcVOtccRkuT2OBuNJ5NgDgTomWq+ikoviPzjvnh4Q4gS2GpYGTWccLWKgjQOxmUUtvULh+U
25Z7rwDmWPY1CPpc2zkBLQbthPtNjsDWKoIfQEVou9KMij1ZecDT9OTYBGgkpD29mTFdM7xUbw/N
H/GYRWkLcLs/0r99Kwu3vQ+HdCds83VxK2KRinm4ksBLu7mPM5I6llKHUrIh1JzWtfyqIZRm9eek
9hhFGhRFX6UeJlBi6sV3CjC8r641Hdu+vWpDlkGX8+onSjLdb7J1WDfhfeyDfiapFNW8Xhd7X2Th
yWVOcdR95vCVBfe8tdfNaOxKzKRc4/KK1NK4kED5aqFfBKsUFU8JtCYrLYcHMRbWnQ4URYVhcjbX
Ae58Ar51JmDx+CyRalTAPataRg+wLz86l4VIVMRM78unSNbNtVdQbEm9AWz/1heJtaHSNwnwDXAw
ePEljVLasOTJ0WESJlFsrEJczm7vsoD14nqlG+NfiRHfamVK7qiJBKo1XyW4J3QLF2VZR6IwUIyF
OUl3zeisC1IeVtUcJ2t0484PsVZr2Q/uK+C3CLvY/m96XyOqSMWMPmMfVlErvY2oEroUQIzuaMZn
o/9wLF6l1kAQz/Qx3bVj/9Pmp+Rj8a/6lP0wY5BvoYBBqQbBMZ2THhnkKjrlhRaekrK2d4U+vUxx
N98OwTPBuZlZ4QlM3eeCJvJGxR19vx+B6Oa2v0krHqSi2LdeuE/wwtS2Ie4mp/IoByz9qcmje8eo
geAfImp/ntQcTDeJnm2EYACSFpHYwqgnf8YM7kiiIlCJXmdXtCmqCcef83MPZkVuZ5JUdLuK1Lmk
IYNDRJiWHMHsk0FIu/Ih0CHzqA4lBKeTfvDqebpZ6i471UydUSa9KT6xlStLb+tpdJlwON68gCSr
QMRPftJMhHN0Pp9UeunFCrJMdXAjUPpImFnfBI+VRoCv8Ilz8KzNUIhPSBdPY6i5x8TPvWM0/2v5
ZQ+meQXrT1tB235KJkw11pTpD+hiNrrXWbfLr5KWYSU5y3FcB5fK6k6jdwFMR2RG1WF6ogGlpene
+qilsweNSbwMVKAKczsgcRQWFZPnxmluUJhna1bwGCMtEIhJzHnXQ1+T9VOW4IZMi5Nn9XKVDxy5
Tclft+WHGX6zqvq+4pQM51aRLER4XSlLYOG0q7734blYVreRetMy6pyOWVlnxBEVB8MxX6jNPjX9
fZgT3kXDzMCeo8QqjedXQzEZOz2xfVOyFTUGTDeQz32MecdLU28TNMPJg9G+yRkyrQzJxNxOHsgh
FQgoWXdifZm7wYdODymeXKGtc1FcUysb8dvlRKMCKo+DfCfaMOHQ6VZD0JgPhhGTGq7XYp+okXah
F2DDxBCdW65CaXfNWg+tO79uCrLW0ZaMTXlIHZZw7XC1ZAzSpsqfYhcrX+Kk6TYZP8lUIfZhzr0E
o71tKv2zS8LXQlivFg8amU4aB2ayAu2u8JTCUBftACOyP+TWmK90kaDzdMbZ9q4fU9Ncl24rt6iI
q4PIJEk6g+6dJi959vWsuMTUfYNPinDJkoL6DnelLjb0auioaBgABVEsf+8NPNpSIJN2Cx70YCa8
G4/Q2bPAR4NPrNd7MLVovvAklzN06nEIwrspqKMts8BdhjE5cMYL+u+XcF5S+soDPMcjEOyxsakF
KxvNe4v5GVeAYyk9CpfFmPRvhnh8akrNQO5jPva+8cPH3rrtLeCUvqd+Ep2i1oj6t/HomYcMzlhV
Ji9JDagprdWLKcLPIMFuEBosOdAZjrfI/7VdlGtXPPHerpq4kY2SsT+v6DQMDXHZQvFHbeu2B4MM
cZ8Mxjzag/fRLrBlf3jRB5JSeR6nkxPJ6I51qrsvjIhMJJ8ZQai3x6MzJtXJmfrTZE3V7Ob6RqCj
e7CV4EoawBH23q1QTM0mu+j29pSuPaMT4JC1Dz9og0tZda/ak6i8cIXBqp8ZEAzMPdDhGYHAa9Z3
6tbX60s41frOG8ut6easkfzv5MhvLKV+2nav7duYiTesYFrC6loxpCWaobGQW9krnfPtpivHEI4l
VPAJNITdvAN+DG+qqHxKM1rIMtEB7eiKOR3QvrjIMc/liL2zYVxpMY4CJwJV69tXsj/dE/V9ee+I
gZlrRAjF5OftpvM1DHW5AeUrth3QTf1tNP8qDkvrTlChnBqbkpBet6++9WZ7dKl7V4KodXp1jnfT
dtecU2SVJG6w1gk+2Hr+LvIBjXe6Bla6kez1EoLU8SEbWwI4e85cgIsgH/+qNQ64ygEuF7XPjKgP
jYaSWAKwXoO4Fi+VDkOETBhtO6aldl+QE8BtbR05bO/dvk73fRbBqk/L6KmryVlGh3RpnZ+FoOkr
ks65M6bUvfNM0if60NstvyV1RN6uSQi88B2I+Dzz155WbczRjk9iOqHfv9OywbgbeCNvqol0QYOo
ci2aQ4YdtM1WyzPYQkx39ovQeSzCrZam2j6pgd4JVIo3KkzhDIRZ+4hlM105gefvZU/8jobAaIOR
AqIu/7lzibeIyUyiY7yIGfPOFOg9GQFbFcFrHRjlxmkD9DDayMWqvziT+Z0AdOOSVLwreQXbMM3I
n0Eiog5WUcfXVm/0vSrEM+d0d3QNOOiNM50xqPYYUyc+LmafH2HpJJzV0Oaz2twPynqVnjmdyq0n
GvO4/CudLf5oDtfI+6qtTaAApuWyvrhu7+wwq7/pTs+mSmYVnNGv/06Q/26yESJ/hLTz7LeEtRFM
0mwcyuSTUypijkZfWze4Vv3UHE494s0w7X3qRkgeTcl1JHuHy8Q5+FXL899JYGXKsL5Y87fuunwd
1wyfwqBxmNqWBzPMtIM4iw6Zs8c+jjVX6hw6ZnB+R5x4dhtPDBNjSxfwg+VFb1S5sQbYX3H6kGv6
mmybHcYsUqKfNXwteRLfW1lrrn2nPEBXeDBuI9M5RXHOtIDNOD1cfj9iFe0q4DPErr2VLabLMgEe
nAKtW0t+4JahNqD2TBECmETyyfXJbuqCdyKIQ0ZT3srszWTTnqQfwkVNAVwTG3XrSRvtQDhtErOJ
VhAw+m3HQHmtT9a1FKhHhJPR8k2yPzVZrsHJ4Gk0ZhGJnZlNTCE1NIEqVOmZ+eCQf01GTsMMitWN
XycbIlluARTD07PKs+cn7m5sUQXCXNjEc7oY0MaVEwl8qamxbXAGr3LNQ1bS8OrswKMQxxN14/cD
GpxB+yR/8JuPeM9BQbTJ21lEilA1r6Nx63sFB3QXxTc5HvabTljvrRWFR7Yej77e3SWWRRJna53d
DLsm/jVYzV37PRmikZBMzjFM5bf0r5thNN1N6KCRLG3vg0Hbs9ALJkdSUSAhumI5aa51luuP+pDe
Ra4YViXxgnbivsQl10H3wDAyQDoQPPVDrG06heG7Ec07KSIDjLzmU8jm7CTNDz0l+aFlbehqbbVi
8/s6eP673gQP2MogiWrk3jXJBlH+2m3tbD4OOX2gDHuyz4meBhbKscWesFoVNceElmPO1xlgOY0k
dI3AQbLo8AvyHxjyWcPrFLpU9HfgjRpCRuLDhItCYPlF9OtVm5au+Ka0ukPjdOueoV9dv4qq/14z
SFkpf3xQSUWPZxrb1LdXCVySBhqjGYYkxM1aFek9qzh+QsL3kKroXuXyLSuwBdPm/pRW+ulSFzvO
vaXlCewxX3tWbnEi+pT1muswTtHX7WDexBKSQKznDOw8UtHa5GjxcqKQCcTkv4k8/VY7khmLkLcx
muepb5KT4ReSi1KtmyaCZJdpH7qRmOvYcQkKlO8jaixEK6xheN/8PP6mZfIVYPIDuUtESomZthv7
gHywYe3qXDUMA4AGaia404CpYM3a/aaCZcpkdPz0xvWcwIS9904F/mPmdp/ETX9ie4er3vAcDzN0
kkmARRCRIyUNj79wui8hbj4gD4Z7bs8unwknySp3ia7t+rE5zEDOB/oeA9g/oRvYuzL6ID3cDQ1l
w+Bm/cPyR6LE/IGWs8Otw28FMAqvpR+flq++/Baiecjgg6fI/p6/RawH58zSxGX5v76C8wit9/3r
O9h5n65VCyLp69dtBDQmq4u7r6/uS+tQpsyg//fL58NcSWuy3y+/Z9BpPRCdlMSRcxjGAQmSxY2d
guFct+2dyRhpGOrP0uojpmTD3ut4EA0U7DyIf7Tcd1lAIIlXfIaQRytmK5786U8FRFtMgB4+eN3w
T2QYHkaUK03/Zrr6ByLIXZkgukGu/m2Kw/u89wHtFzR/Dp96EDBbg4L8WjbaGRQmeVwGVnnw2xtI
KyP6WbJHKvWX1MrXLCLyTAMdtuqm9NYl37A3LW9fuCTXsvN+h3WhbXhAur0PrsB15Mm7knOEFGeK
r+RV3rkDib256YNhoGo1TONiDA25ec0DfP/hZiRwAS/exHvxUl9LndN7mNxPkd05GlmLoRsMq84i
+IkoKYKlghO6GsNhVhG4hEx2HdoBO+JKYp7AbthildgaTN1Fp5hFhXtHG96npGp38aM1okjRMAY2
qUJxUuHXR4FdruHyXr36VHoDMcfFMZ6619KVMIpr585mkbseiS7gyi9uZvBZpFBtOpHDMyZJ/4e9
81huXcu27BchA9506Z0oUpQ9HYSOjgTvNzZMu/6sfqzG5s3IW/nqVWRUvzoMQYIoioRZe60x52xJ
MdHxg4mWYYqtIYFiHXREHONtElQWESH6fMoT4a1E/hsnFxwUM1ZKIg4YyIc2lgcpp44v94w8im3v
lNHCUSCiDnltUSQuzNL81gtogBb8bdn2xa3JCEaaU1cZvVYB+EakL1ys4W0reaDG3w12cCFqqNhV
bbXN+CAYOIiPuOMcxRzkYa6iS2cPJCAWUDe+QfwYsexl6S+JLOV23NVcay0swJ2CeAmiPQ6WH0xX
DMf3jgpViShrMtGTp8nzdWgh6AsyYTD6izOTUJunFVX9YJL7kaAB02dUIxoaC3zp1G2NZZasfgPD
pXiWeJhwe4BWk69t6wY3n9kSvI+R9kvK6HeqNdo6FqnSBLEc18dyUVcEqWJuygIgKp64Ca01rffh
iBKxaC0nPERk7GVpcNURSnMR49OGOD9ERCPhsN9k66B85Mbu33KhTKI9ij/UMUtmZpIa3nzSJF5O
HJP1YmSw5/T6lgBKWMZ8fHYJKFk2oSWp+OOMQU1KemHXLkdkEdK5jlr1HtboLMSJspeMytz1lpkv
Xkgw11e08GRTfOmanNdRYmzbEsxPBMqpX1t1rVOt6oQ8lJCGAzJIzIFD/zqkWbyhwbpCtAKtOD9r
tAzTGi/xuA9wPyopLAs6+nGPqXxpxNEmSUwYHozADcdc54m2DcrpYOmzjvGF+Jh5k5uMu0rWxwyd
Ro5c7hnothE94pKuU7TQ8spHe23GKl+myDmj0uhxHsbmKuPxI5SkufWNeBiCwtgwB4RbGcitsYN5
TbCJT+OJ8d2s6I3Yo8tmTfYeac6x1jWuHHVGqFzjid917y2y9zm0cCbqg58gOHXN1ODXxO62xg8J
UsOrKKCxhye2TShj7ezpUgP/OV7HAkZNz5PwVUPaz2eh7YPYEyuzHc6phg2T0dg07nKYiBzgV7cc
bpE6Tnhw64xPNARwkCVpml2SKf/08YdZoi4yMa+BNPAwFickLLWXKXX9zrYIYSp0TFKIRXxvGmbE
iAfBCMorvDdLZxzrWOOOL4Rl7pDV/JgWoUayYNXQDnQnwCoMgsfb4oNEp1fDItxcW5tOFPOKmm8B
RJBd7SgNn3RiBTlG9Sv2BJ9G6sF9eO2wCj1B6TM4IUk57a5Gj8/a0yOhKeeU0EVxKonYNrK4W2it
5yyMYqbdHWm/x+44OYxqnUIMH3ic6/m4wi649jXtwJx3PeBm/cvLu2+kacih04BLYt4eI4zwzk4U
nEfdLg/3Lcnf3CPQpY6lZgwTE1u/2UwX5bjlEgvQSc9knWjZd9rLs98LsiN7gJ5wdqd1YRfPBNW6
2PJWJWkW0F4ORsjVEOCG7OPB0uuUbHm19lomMXQ7o12vro95Yh7TJLlhinQWub6vZnxcG9wjGW45
T64lP1Gk2txsxyuxT6uuSy5eBLxmBmWwabPXAvSWJRnpSGNIO6pDT8tCi7uREea7lIXjgjOMLlIS
01YuhmMeMQFpiRsmGrF7KnOkXim3gSkXL4kFa4935QW9GOlE0bYsWBrS0IhIneJ5Hdb6iyKeP0If
UrapPwcKlXKsGdIZBue0Fn5oYD+GGj5r06aoflImh0SSk1ThRm9WrNHGI08jGW4tI4QxDWgIIH7b
ZNb0TJG87hMdaVXdditXmsZOM7jDwLDX60pojKyLfDza6LlJ1lz5GG/dfALQbsJSt415nNBoifAW
TR45PgiZV57aBLvLLqnub3W6l4uuYTA1qkOo1HN5tHpcgosaW3HsNt8MK+pu9wdMPf40JBCczFlv
b2k/Wrs44T29/9D0uu7WktXGCNi93PeIO03iSVMyQlTPEWmtvNj4Z923ZvUtN2RAiRZM292/lycd
VpP4IS/uz3b/nnAGVhUye/jrt8aAXAcH6va+eX8wjZdI1/Onf+6AdivufTVgdYtVZ5fVMdLdT0Gj
5DkAj4DKaP0t3nPesxY1pLy0xZfaoRq65tnojGIXARD85x0Mu/jfniEogk+p/oSp+cV/+ycgeGx9
rv+7HcTs/vUa7i/yv3mGf9/h7xfZq/RiMabNkstLjan++FYRuMLiKu5POVwS6KjZvvpkme/ROmDT
rX7KZwOy4NrE3c91+yprhbX6abi5/9QPomLFiRzvy8GhWPWHnFFfvo/tFqenvj/bMpmw0vPpjrhT
91MZ5cZk9ax5BINXMU81Q4IThr13WxdkjVYTgSAEMdA2CXfRVPR/jIFQH9yYPjPLYZ5XueLdLeGV
IrT+L73jOMxHsYKvwXNwttP0S2OH6UabKnEeHQ5NVyI6s3SvRpoo5YuIjegoe9oQuebJFwPq9FQi
TFvcfxpATD9wS0TeqnamK1ufG8v+CNpEvrThLB+dVr/et3QvtUgGTI5VIZgftLrY55WNv5snxnPm
MfiBnUAZaLs5xm/qm/eHGtVsUfQfZEoHr1xSY0zIHK8O9oULh91kbfPhjmqoMVTthR6zfWG2/+f+
ff5ZbYXubsaLl93MNx0S8kOnLiR1p8VwgDi5v36Z5J/2MlYUoX3hpasxXoFQBk/818O6J7DzXIuR
GNcwpL0QKHCuNF8yOeFAi39VjSX9LACPcU3jzyXvRT7nN7z021XqQWupZUhoUllFCXFIkovj5AzF
Mf3uTD1Z+mQ3PJdVtjEdDCFqDB0xB0SAUPDUEUxvoGe7spqmp9GDlE2dlek2Ne8cyBMEXMnZWL1F
pkXVEA752kUranhMrkKySLdRW3/MUfiXwvP/2z39J7snVDj/d7un//k/RIz0J/n+d4sofuefjk/e
P5RIBRLfMfDQQTj1L8cn8x8ou3wTd53ABIo2ENiVEAJ4Yhv2P5j2627AlcRE8GLjKfBPxyfrH7Zu
2jgh6A7mHigF7f8XxycH+cl/0RzZrBLV8AjPJB0XHPu/mCWREyAHG1KUYjcHcfNfmja+EF1Lsgs+
BospqZNNHgHFyUbsHTc92347XhrZvmd9IxkJDUC3I/PDyvHOICjpMimjF8f5YxEP9GUIf+fGlfbT
4GOdGSSUkIX2Q6wTlY59AEoD2hiDF30QdBJdBnJalsXXKCdXmn4gY09DmSTmo/E8yyDbGzX59P6c
Gc/J2GgP+Ja83bdEbclzwCw0wqiH7Kbgd++n7QI7QaanAFNe+IJ2pF8Wso83s5jmM+vmD/QR/ktO
NCWjZuNYDv43Hr3+ixyq/EEzKXhttckokGAXsj0Qnjsf918mC50mRtXpf+3RkniGyYQXboymPDYo
YhpAKUTj+8LMSas2WfFx+abUIjnrgubiquc4OVPU4bNdrAZLG0neNtahYYrHSvbegxMUcDKm8TRW
jfHkJeWbTMKfskFl6VfRcNPtetxoHe1K0eYrGCz8L/qiOMhK/Jg873pwmpE47faWE+lHfm6U/OCG
qTHP8Pqb2/SCYTSxqmAJ42OViF2rvl+U303SRk9/7RToxgpWBB9y/FG9sB7OQWZuHAA0GpfBY9i6
wYL1maWUB98WWZ7LOQps8H7+fO1oy5SM7G0+pP45wYtatuGvAKKOONcxIeqXRawwqNvcBAGBoRGD
5KX62vJpIVrDDgfj8VDUTDmlpe5ZzsMgkUd1HnccPD5YWhLBa2rFU+XnyY6xGUR7rX0hp44Pgz7t
02FXkg2ykMm5yKfkmDnDezvPHWPyUl9pKZF9DhhuibJhiSOsxRBIokvRv7yI3D/HiG9hgx2gpLM3
zgl5Ef4j6+Qcto1BLPOEwo5+9ZX3kGegUuW3H3k4TqSvttflxzZQgIeJGdRoBieTdsVmnu3HImy0
LXfMh1KMmBBL8zomhOJGbvLkIP3CvwTb8Fz7TDMK7too/0RTzEgIc4pyZDUzXWyNtoQs15yUY1Zk
D1mMsWgoLlkixiU2f0xXgoYUwTR+K2z5zpluMK6Z1hYt3EQD03Jj0W86p8WuFlQd81OaiAQLLUKP
ESOxuixwXd2H5iLsaSKw0gMknAdyurVB+zEZyDSAveFsPqZueSnnQD9U3Y8LW8NFoHuu3PwFVO6G
F+/BjoH49KZZF4U+rxKqE6R8gMHexZTy1swFAZb46IIrM5e+rw5vUAIn1Bk/LIYwxSfLN02nrVVo
GisecYgKPn3P0m5t90ib7jCSNY4fFunXJGssmqZGC2v5eyfJniufZSmZP/w3oUVcL6ahdfcrK6oP
OAj4Z9/0n9VvMmI/uiWGu0a5S5n6u6yohoBem/kdMbLNeu7XOCkKzXvNSCsOvzzH3xnOVy08f6mH
+POz5OUgANZpuM6sfRncAuAWF/kLhg2rTrOYTPh5uaxxqKLjo7+gi3wXrAdpejDRigCnm9Rf5nS6
FnOh4dBkUq51xq9IAsdXLaa1rSNgKkFcjFp/BFwgo9vbAxYkm9IpDAw/MA0ih9G09BONUB0AAkA5
hWz1EvTAnKbBGmthHJNSZGhktDNR7RciAZzwMME35uyxldFTP+CMEwyXKfceKHz/QPMAgWDLJiUz
WiZyrf/dzPbNhJaYMnE0SIn0p+B3pD+4ot9GWChFhJYvAA1gfQb/q2iSp7ZMXoQ33UwNeGMMv2SB
4St2RwWiX3XsIQ/mLxMlhZ/4eBnidptHv7tx/u1GZGVDsjIpCH7jVioXImSoN66qOv8xC1Rnney2
oUXEHfPtDWqWTelGR/iTh9qL8Ueq97qPvM6Wh7by3G0ZEW5W6C4JhT/17Dyntt/fpnHAUm9fFbAA
uN+x/OxKhk8xS1BcmDZdE4WPZq12u3GorQG9aekgEYAzwqBb880WYmMWTH2mX3UvOUfMevz2h5dx
0Fh5c/4FY75GU/Sr7Hp0LBWheCmOdysiy9Yx4YGxalGFHsBYjgH93VI9xTZ9Z0tykG1Bd3NgZIyj
TChWwrXKY2639aGGHIRSOvYIPbBjQXUd9+WurGOeHIsJ2r0o4dLcYsjuZuPJG7kqh6bnr4AJ3UZ3
tm4avtczVk7V0KypPHlpc0pWHGHCTN3mHUoShtJlgdKYPPPO6JpVyCCcyJrmPfUDZrbco4BMelbY
vGNSJG9RTfSgFSfmkxgabKnHjr5F84VK3n+q4yd6tujwQ3RslP5LeGLuhVisA0YmNwZS5776IrcO
wHA8MxltYEHwH+dcq0Ex9fqgFXa6Fllj8lasQ3JylsQYdHtaOntIKAykXeg7ZFL47TOPWvcC/Cft
BmbvBgV6mFclyyMB2VSn4bmsynMdtiR4pkWzDGo/W3dD0vLKZLo0+jlfBy1FR+TExt6mkiAc9U9Q
DOJYh8Wq9pNp1yQj2UNm8II7LK7+Oe4qWsb9wO3qZfPkEsR9Lnu3PcZZvs3Ckutcu3Zm6z1TAdGu
2j/EtBw3gpk/lZoLdEU91952C5zUh9X8k+D4nRazdfBD8g/Q/1UgnUAImvBdwp+8lkwLPMNsT38f
7a7Y60QvZl2DfJWO2lutHHjpOXj71qHpXs6kYHbV/McP8/ic0/F/Ccv+zWRKfa6Zx5/QV3QLU3rP
lm+7ZxsT2peq4bbgY+IFOcOmHw7XovbOgUsDe3CTL8Np/Ks7ZR66jLne2SqL2gLbgoqrr3PvFzQN
ubRNU6P63cWZk0a75J2hXWIn+nZZah64pmQX/joqHu+x0KZoK4ZcW+Bnhi3b/ZsuMrrF6Eh7OwKO
Pdb22rLN8Gzabf+IxuGEYSRnRFLRmvPgMh4H09k4BCCc7lt2xXVgzKZTMDbnmiTJdSOYGaYFCySf
rKujqx7uX90f6nKK2D9DIu7JFPyWjCaiQuJjT+zTEXoMkYjadDqfM3eyjWtbzNrmr13UT+/7/b2J
Rb90GRz+++/df96q5/l7z7+e8e/t+1eG8AjHFphR/f0U96/+ejl5xsFAwUnSkv8Ia4XNnR+mV7iv
YDVHpXgSxLSsOsOwbqI17WVdmOkLdSghwtIbXslIJfC4d6N3qcwj3TgdP6QKIy3TNv2sqvhXnZnm
71Jq1yKPxB8QsmM14Bw1jgSRJ6FHzgnRviXVAb7m2Ul6sBILls4DkcZ8wSC1t23UwLperQcsHH4i
19pjyRH+SQLjMTG18otu91skM/0zMZufJAwopjJuzcmcD++DBlKpm/Bk6jBZxvyrL1Sz81LXhvyZ
zA1ujUPhPtUTOaSFk49XXxKHW4VadRlr5PNFmqSPJcYhG9fHe6wcmwGOmSTRBmewnUvL+yhrUezh
FhwyIDi3mBK4+3yymGJmWbizoYhOnYd3YEa0NiKOsNoWSVCdOTqGDdBq/+h3kQss5+qXEIpPyYiD
a+hwwdHNsLiRpaVBZ7bTc28BDFKdai9D5Kr5Tt2/DfkMeCDC4D1JLUZmCFx/Rdn8lZB38Js79nMe
jBbVhv3gcbh/6065C2o7ZyRF39OFg00WpviNAQlRN3Tp72+/q701eGWDuiK4zDH8jsAV3K3f2dN3
npUPrDT9r2rOn/2gK3+L0PhdGqH+i6KPBAWtSj7QuYyLrpLTm3lPpx279BW6HOqnSqznzMcWKNKt
5hYTQQErnMZPGb7ja9FDs5YdyGeUEYU86VSYU5N1ZyJxkHykJlYADiE9UkgExmbn7bxpzI+eK+w9
LjLFIUgH8zDLENfOwDCPI5bMuzTxrBM31mnrSCoSbDKcjTcI7Wy4hOHGs59fZqJJ1wzTxVWrJhsf
Yc98qtwwXzlIWp85/Y0lA/T+BaPInAyj0XuNuUYtDDiHd9dmZWgNiU8PiAwoL8vkpz/E3LC5uqVl
C50bOVhxFwcjdeVP1xiI4ABxF/004/QS037LyRy5v+9JtpdM6enMeT4pTEMcQ3TmG73vqp9ACw7M
SEZC42tq/dpn6pZ/oMIvPx2DEZlyHvvgLAI8wJ7i3Y9IeJ6xg3+NJXdWjTinF6svuRLUg3dzFEZo
J/X41CQoj4y+rJhvwKB2ThxdjNrIN00juYT3ebBx7NR84IgxtxZOgKdCeANcvzMe5yIWe0iX6WCU
Q3Pw2krfU2PWRydhJqNj83waBvIUGGCJh5TUve0caqz7orbdWMIzH4cuMrish8EFzimiWzUXT4kd
CRWtOdw0C/sI8Gz/GSszYqiipnnV5eyj7nLsNz2yJSOXsv6IRwriGbT6l2g7JJiV/N0W+S3M+/RP
0YoTlZX7nXZ0zx0XAlBKEBs/I11KJE8ZriDpAnvP2ZlSxk6gtbFmMrRlERcndvijOg4eOcHfZqwz
cgmHr8zTXiKmO5+jgYnS0BJXUyX4CReUzrfYcTfuMBYb5LPpEzSauZk1wlT6Sga7YaBrl8sguVT2
KunpkvcNM0vKXwsvj6s5D/6VmxzFEs0akhrZlHoDR9Z2vzsIIJBI3EnMEJw60+mMhGYHDJDiIcBU
0L0C/4oHpMgHL7M/cPL8GgVt/WKakBukKmUv105hYc0nX9s7kkg+9FmovCVWHAKE41p55dYIvZgz
fnx3bLr+jK4ZZTSsUJ3sAYLGeeyy30QOxlfBMHefegbOa02TXOOJPuKEOwsy347Sym7Wno8VoQlV
fcnCb1aj9LX1hpTeyrnGuJthR0rKrmSlxUVSnDBBPUbMjLdDHH6HjsYYRi+vTPcZnRTJo1ZF1XWK
wUkDWiebjuLL1bG056X7ATdkbWReOJQF3sl29u0EzW4kifXUj+05dPPyRJqadrk/eC1AUTKYw074
/QTSmr42BuYuyPnEKmd9SsVgrzQjS3ZJKajBDKN+gmVaGHbzmbhzt4duQgkOuXYaZQI54NposCvj
GqkHvx0Yp+nWeUKBvc/C9otobzKCiuAhnQcuPu74MEr30SPk7eTA9l4dwo0wIwnP8WDqZ70Ll5Fs
h00tUHH7LLYXiYHha03nA1OpGYYmcM9NMTTXzMMHEUiPT2GdcNaRyZE1Vycc8Hdx+ADumyjX6seG
ctSbZb4eUlDq+75xBRBLLPewo87aMafvtn5PQn3l6d218dG/jTiREAhe44JYgW14IMZXLdLwjWmQ
lXqW4S6pla+9P7jwM+otaalFD7o9/plMjCVsr1m1Q9YibVUngdCHbVO7GZnPBIMOaTNugTezq24l
LSa1+B0YeZ5fNRbaGPD5D4YZQexPrH7lbsz1+FrCvrZuWC9nu+GjN2+AVjD2YrbhDXz7en9wOz7F
VGCt2NZrQ6oIXlmXV8PCaHbQ6GDcN6Ht0R2N1osXpDUGkrxjTu8+jkjhTz7VxkYPM4qGIT+VmPss
3MElp44MDRKf4/QaW1Z6Ldux4To0/gI8z9bOv05f0yV3SHMRi5mZt8VaRF4w4w4fBp9YzYgOFYmj
sXJv8K8Yrj+HGnFA7Y5TONxW1viGI9xDh06ayYaPQZxf3gM66WZlubyyCJBXQCJ/b3rQUzmJMD1L
VPSScjqMIUW1/dAC8wiMBi4pEU4Qf7V7rkq5I8D5E3+C9j1Gl1aNimCssnMVuxGA0xW9Huk1WNEk
RZICPAn3RHg2dyd3eHCcvNy43LH23UgvS1LWvHd00Ai/CufXuPZUYl9BM9Oa45PmawZOJV783GeM
v+FiRTy+a0VSkxoK79GVCXAcQzzECEH8YhXBYbA9/FIbz7/xxhREepfzZZw6rtLR0Um7DfUK7ZKs
/RzMBNcXFDq87ZY8iKgNV40kObCnweRe/Kq3bmGGxWmMyf0ullyMJlOeQl+7cUvFRWeSw350zOgQ
9/aHB6KVtvX8iOqhWHGTS0xbezMK82JaIHcjCq6DJi9NP2Y3hEgGtgVIm1khUEua6WHOGm4GYlo1
OQ4pcR/uu0DHkZ622TkOsZXgPVaHB4sZI46Jti8xhcwMExsGpitJ+lkOqOSmXvvJ8DDcWvAPdW7Q
60ZVto5nnbjYrjZXIkCeNxEpvMT5qkN3VtoPrnq4f1WSEr3WM1bYfZQEi8kP2nXlGIxdy/iTPHLi
JLlePcRGscUAPd0VfWa8Cg8Qxc+L6ZiOVYoaomEm7UgT7wsb4LYOiFppaIsGBirMwv/TNbZH78BG
v2u8QDnvbBWxRE37nY0UiK4lWI7Ho9yaw7Ca8+xm6UgWDBSMYe08JVH2M+aG8qZpFvrIa7t/O57m
dKfNCAJkFNpPmtq/tuI3ZovFNih47wi0we869kou01ecUcVyJOU7TefiMFJw+vapSLHvcEsRnSMy
zcYMrW+XPEWJUFZ1jfaWjBaLjQQH9bFsdu1Y/spm609meC0u3X2Ne3jZHHuBKniWVn3mIgVyngTh
PhssaD6I2af7g8BPpq3MFA1ACkasBA4azU1sR+1+U4QVulfiHndaYprYBjbbukYo09rJrxiz8aXW
1uLRzWtaRoqMnWYcHWT4GDXtfiJAaCs7qDcbb9kKbe1qcs8mceSrZkLxCFB0tjgQr71SDs6EM3Fb
bcH4IKrcibTyReLm+rYNxpXPYbhvk9xYTWhUFjO5g5eUDh5Z7UXxoelJsIrC3Nnl3lfRZtHzoFOp
Dm1I1Ebf0Jdh0WJ5WC1P5Nxs22FGT11LgnU6QGHyQRnUtPSRMAaIoG60ZumO1nQy6TUKEOCe1Y5s
QmyKuF4shsQRR65R2toQdv8o8/h3n5tHjtWSYN5QmQyWP1Yaage0MuKBpacg9tphKEGzkLUFb39o
PfThTJKl5uzuSWVEBukog5agmn/i0PkUk/WaqjKoA5CQvWM91A2nk8M6VXPIKys6BE4kRdFjQdY8
8dGuo6JmnSfbRUAG9QPeROh6iw7UBKqL5ma6gghLNj7KxNmfl+gXolVq2jvHJ7+zS6N9mEaXpPhN
PlG8NfxuwAmNkVM/0WuVovxlyfxVzKqEarCANUG6Yer0hR7ABoL9rpkqEwVnUuszXIclRyLOFY6e
aeFU0LAosi8jzVerOwWzkT82duA/xpr8haIbGDJMrnxWKz8qwi/cd7GKEpbPkiEel1nukKVc+9SI
eyQ/1qKpKYZHvLJ2pJlv0pYAIrut3rJQ1+hKx92GxaRGfzgkXqGuGIRn6cqvdD4yJkZc9b5K5JjL
RHXZjCje2hXw+dC4CRMsiQuIYHQXT4LUIjVfsHH+KtJZbNtx2lgAgFSMH1KrKlQgxFS6iTKcroNl
Ero+DTGxnSUaRpd2+hJtN9GtzZ5bUYOfx6YXCHNGtz7hHtCtAWvwuyLEi3zwxWgXj41wsqX0tG6L
FIexAVnOiIliMEIMOuM4/YPpZrosrHpbc4kYqkYHo/fqdV+dUAmsymjgsqhB/ta0gJeFEbxMm97w
QV8KOMYhKF96WSgbX1yrkcQtWXliL5CPD2bWhJuI2CvR/bC88A9t91Pg43rWvdl4bIIKm6coegqG
wt8lMXyGLU81aX961mBw5vUrW43f2+F1HEhabfsYlbmPXo7sBvpmD23uvwdOgt8OYpeYZMaD503G
EdMI9KDI1JbuMFXHamScJAlhckauWsDd3nhM0iLmrm8uOtlPh8AIs32NPn3CYQpfNJ31kmn3SGeG
/uBwUZ/1Wh60ufNOxEGucHhwj37TmRBFU8kkcjzzSXM3Bsx7nNRDIca9Uw8I1MX0mLlJvabaRTIb
1SVGdcWHRweUAydhuBT6J1urcagwygupZT6ytAjtbYk4MhF7XMK5wUc5bgA9imKrQu3k6rK94hdO
NI5NfrtWvJqdxtSQO3xW1uFqwoqTMybaOEFdX9D7bPIJj7We1vGSMEdhBw+1q101C/fK0vmy9HR+
9sLiAejEIT1ocjeVK8dTG+s7DlYINBjkbT3NHA+GPkJmV+GxMLdccs1NOdXuCqeUM9D91ppB2VSx
Y/dIoTMzCFQePL29JLiZc8q0OW+Y3dUfg2c3B5L5vF1hefkGfQ3aqRGNVoz88hhEpkYn0d+NxXQj
8bK/ZLn77c50b1JMXucsfbLL4ccxC3aLTW9Z0stYE2g2Lkymdws3wOenCpHszd4jQo2fWrpv1KPp
B93jDwcXTaZAWA+krT3vRSdH6teCRWvvloc65kiaPayhWeqQj9yWGfeqLtimvj88aQ3cm1s2KhVQ
QZdGyaKcixU3Fjw2yj153MO+SaPPsiU2mjUtvR5AOUkRwKHkPUgvT865rmwVmfWtGLxUB9esVx7e
Z3o3bDOtImRHGPGmwZ9wyemeriZFxJiKjWHiDWJTwMv0ipwxFEODtWX8Yb2xwm8+AkXZSMXbtGoz
BsGxFYsTKyrn/sv375eK2XEVvUNoTPyR/cIFP3iF+ENSH5xgTMfz/aGoAINCkY5nXTFBuaKD/v6B
rtihWlFEEziRobgievnyBW+ia6eYo/sWdd8H+vT6LO9kkmKUQkUr3TcrRTBxkMSnQlFNtDVpON9J
J7WzregnT3FQkyKiohk2qlWUVHnnpRQ5FSiGin8YLy7FVXmKsLIUa5Ur6gpfn+bTBMSKFZHVgmZl
d0jLANfy7uBWWu3rO8qFsHsd+dBdFld3xr0bTXFfHgCYc0fBZH9O7nCYDyaWqdkzXgo+Y0kYskDR
ZLWizsAniLSpYc0GRZ2lij+zFIl2/6mu6LRAcWqOItYQYRAhoii2+08TwLZSEW5ocxuyDqHeYno3
W1Pher3C7mIIvv6O0cXNu6bgPsZ0/tZSNN5/3MFRXJ4KwbHuMOD/+Qz4jTTPIYjfv3Ywbei/v18D
F7O/XsO/dri/hv+4w/1FYg5U/v0ihSIWO8UuJopi1Ed4RlOxkrEO42gZL/eN+4PnwEHqioi8bzqK
kuzBJe9buM1iNqdYykJRlffvAUtrO08xl7p6xr9+CyAzVmTmfctQtGaiuE0+mxb8ApazA+q8P9t9
DzDVasnI2drd92gVD+oDht5/eH+YgUZLRY9yocsXrfT7o3Dx3oIBoQmkeNMM8BQzowzJJyyqr6jU
WPGpKLnDm6WY1V7Rq9TI4S1QRKvdrxxFuDaRP+AF6YmlRbzqegYyo4fRG7sKn2WVfdWuCfdkUjY8
e5qlbYyUvqOWNc9NIG4GkK0Zo3eS4etQYPYk6a729ndWONMGKTlBP1ch/Q9jHCqWGwDfUcrwzy4+
NcDeEsBXRB4Rc12E9IszEe657pfSoeYPAJ21/jJ5iH7xmnqRIQIbxRBPwMSdooqLCL64VqRxCXLs
KPY4UxTyrHhkX5HJApR4Uqxyr6hlZR0MtfxqKZ7ZjwAtBIhzD+rcgjyTZmyxLJafDTA0gxqoaMVH
94DSCXeZDHB65JvyrjTpYap9RVf7YNZdD29tKfLaUgz2DIyNCGcRKzq7Vpx2CbCtzZDbYw/DDSEj
9pzJUPXZt644b3znWpb5W6kIcFYmYPbgnr6iw712xmi9HoyzoOF9wGcCPTNbXuE3R3+iNvEYmFii
/o60LP0lrWSdh6Z20PyVylFzWPspVn1U1PrQ8Tlrv2NVGbbQDUxrOITmkm4RJMupa2OMtjB4zysT
JKblk9V1kCzFyseKmjcVPz8C0seKqDdA6x3F2M/Zta82JeA9hTQkS75xhuRHn7PX0Kk+6mRdKF6/
G/aD4vfpSSMwB+mnOCQhWL44yCPhPyfsYMprq1QAtdIDlDTFTcAFLEqndlVOprVjTUPcDjdLyFiw
EaHUBYHSGSAc/swQHgilQCCCSlv0eBYrbUJH6AL5sGQb+CoONySRsAxUpAFOKzVe36vZDfY0MwH1
Le9Vz5jOon3psBQ0+c8d3npzhTX2F6fNtOiQTzhKR4ESzgYmRVsRcv9CakGBgiXkR575C8Ym/e9Z
zaZzL8VkE5lGovQavlJuCKXhAGdflUrV4SDvKJXOQyjFB0ZgxgbK7kFTapABWYh+14cgFKHJy5y2
6jyMp5i1oFlbxpbOeaQUJjZSE2gD5Gg96hOEaRxCRbwzouHDq6geQqQqBZKVQWlXomidEEW98BpP
WwsWjGuGJ+EiqnAZiJVhRmtEjBH7DaXMc4w8pkYmM971Mr7LtKXA8yu2GDK1CUIdvSLIF11zYA+8
7Q3esfP2fxF1HsttM2sQfSJUIYctwRxEisraoGzJGuQwAAbh6e+B/sXdqGRbViIwmOmv+3Qb1Jg7
jPSrllhVSejQQ/2CrQXWiEPO24FPPJLlmYr3Ls2cR8AwOu4tnPfrYUn/uEonMESGGB/y+FwtGSGX
sFCexzvTn2pUL1QMov934hZqpVdR6BkYwupBXypzS/+pDh5IC2ebqhTcWIV/jJaskrGkliCRPtrs
HyysNEdLI9dGeM1fBcrYkA2+w1dkfYxquQKBwgObHyrpyEgR1NM20g/+9Mr/LK1ahKxotEsmBrEf
QlbukraC8AbKys//TiPDHa/Ush2F5+QwmV60qVfvG8URbSRa0plcRgQiQAGQ7mqWnBdFYXhi0Mz6
5pTLEZJLkx7Sdpoe1UTK1WydtbKJ26JERYCVs2IDbo/zVL5manZsl7RZJtg36wTQGoJoyZJIK6zm
IzMB5FQpSBDF6WwkviaJsTnE2TxibYzeOfMuSTetJHghl/RbSwyuXfJwxpKMs4jI2UtWLh7NgmeH
uQLISY5uSdR1ROvkIPqVplu7fkndxRn5u3pZH/v8L7klb90T0aMgC+ljSe2JjvwekZolzVcQ62uI
9yGwYRZbEn/Jkv0rCAFWhAFBJ/HjcgwFk+He2MCZu5TooAJYtiQJA8wNBAuTJWE4/mYNQcSuPDRM
e8khwsmrp37nEU+MxN5Z0oossUSQlgSjWrKM7pJqHJZ8o7YkHc0l85hO54wIpNYl9XYgFBkv6cgm
z2j0im+5b3+7TvSjn1XPk45IpYsHs5inha56d+YqXpumcZGkMOmIakmBEcyEyXBDn0geAmTe4AHN
hgDnEuX8LQHXyeCR8WyWsCdPFn/PEsH6m19FTyC0XKKhORnRNpc/lhjD0uWRmpAiLQzipNIK4BqQ
MG1JmmpL5LR2CZ/mSwp1II6qk0stxuEjcQuWeBKrFslVNpmgxw4OeVaDXGuzBFxNkq40dtCUnv2D
mOmHMTJM/V2Si42K+m+Uf02/cVlFcNYlQQsPlrwRmVorlxvV3wh4pviLcLtPS/xWGbZzIKE+VqaG
ZE5GGNlf7WXvJSHgDKC5rgGR31xwKIHw1F3DsXVjbQun37jwYn8GOoGt9b8/69n8WWvIOr8fbM4G
iqrvn//7VKNpVhtpSrX5/dffLzc1+DhEljG25LOP1qBODB2+huVb+f2rYICVilwodv99BUPH/jYW
xu33Q7wanzMuUR1y0vLdth5xfbDT9v73s1uJMT2aBEyXaDVkgxYNmbi1wFAywVEJJUnskkR2HQVP
CQltUhorerv6evqG/kWAe4lyC43bU1jeMWBKveqWwHe1RL+9JQQOR4bxnRBO2HnlXZTZG9zPD+HK
Mhx112LSCUkn+0zJlhtLyLwmbd4vsfOZ/DmO6AwuJZH0lGx6hJx67UirO6TWmeG/J0uK3e/XkXtg
AgKhZ4m5p0vgXZF8xxrbLUF4fYnE114NEYSQvL3E5R1y8761hSPxbeGTLmti9ZVevNcVzpO0u9fk
7gPy9/1Eit4ikT/CKFMSwrENTmsOjG1Ndr8mw08LG3ZLUv1dS67GQEtj90XmXy3h/3bBADgLEECH
DCCs5BAsqIAYZkCbDyMxOTvglNWH0wIWWN7xFtRAoC/QgQU/0MAh8BgexHAJ6HyHDxrwe7NauBsR
6Bx/wRgEHvPCNsHmNW+rpMJQXvt3xPhPEwKCj0WALHa0aUdym6itX3Yvz76Q31QaMDAo5eccLUH7
0kcdhrHQL7CFAPGZwOswme6rmy+ISbKPc3prZ89+os3UXLe9yfmeJEg1Js2uh+pQQ3fQHLaJ/C8P
VG+9iVNYjJ3I/moavJ82kH+Scoh2+A4jpDvjnP0iJGBJmI54ikqGrrI0PtPc4a5bwBORD4KiWmAU
NlQK0LDkgxdQRYS8qUGuqBeCxYKyoBLOYnH1i9BZjFzVgrzABtKGTsyw1oOHgYdQcXVMTJ1AZaBT
sM9KiRJC0fCWYVTuGFdZlOlmUUdjgRPSg71B7To2DGAczQjZbsFzALwGjD30OQkb4B1AB4aTswA9
GiYMYQszcXZrtRaTMWwtvY7x0o5YaXUzVFNy5WImf0SqeE1+boGHJKxBCW1R63T49Be8SAZnpIfp
jK23fLZpf8cJz3M5X7t5ijwu6aoq9OgtlS2UaM15c+GYoAjpzHrifNPFzsm5OF19d9r6YC4AFNxD
j4iVgJGyl9LctTWeSUots1887phf9DbIz73Z/iGe0Ny0Ydj2llNeIgG10MvaW6Sm+s4OJnXc5Obz
t5qbyhsptgUBTveCrLYKqPzVc8riCZNHzsXf7fIpGMPetkHiiebRQxDSs/wK0ot7ka8Se/1eG6p/
vgsAbxpme3lKZ88+qzzUM13SirBqnswynU9iJtLAQSNwEy30BO5CK+XyM2gZUYIGhdInmxBM/pOi
VkLH+iyymrl80W5yjiYHWz5mHcihcSodhM/gFc7VV1qnX2llVifHJ/rRDkYO94Y0hiA3crMNFYSB
C/tYpXEQZox1IbD6zYUn6qFqs/dqLgkECG1bOEiRyaQewQbiV3byZ8YeUAp9jRCh1vMQoXNoB0/L
JtHd2BACLkaWv6RykvuE1qaivUSJHzx2Vhk9pv5YnqQV/dE4wu1E7RlrzWSIwUrIMAiX46pNsTTl
rmHtq2h86ksfUlnkhKxB1qJZT+ssM+AKKp3He97gyhUNgxjhXysCAbsK8xNHgqh6KLI/soeG1Axw
nGsnMm/G5Pxxujxh9FH2+3ooPikGCluYwNsuT0fE+DTZepJinGgo5EPGAlEp1hlpU2Q0lHn7nOQl
axnPHXcCtRmx8Qwxnc28ELULSBOEZgu5R9No/BmcV+anCANp9rGgPI//vSFrtDX69tFDNgpps6nW
jpT6uhihoPO1iKDZ8jAEC0KpMcS+mFQSugEn0dRi3uZOnEKdcgozlGn8yFMSNsJeORKQ/DiCa62S
jGOY0/Bgq+5BwkALg/aIaPmgJzlYYtz1nBwTxdDAH3l0WG71Mi+pcMUzY2V6PcdZ1+dySnUgMFnO
hCY7dJ2RbZqAXgwv5kPxOv2wDeYE4uCjGxTabxw8zk7ih7Re5osTmH1pmgFQGi9AFgvCj9UVu3F5
bwwszqbgcDOYwbGXTXUZZp/DlqIdZ3KVYHZE3UvfUM6iS1vinA0uc5KCg6UbL7TUfDJHyw1p5WAN
cbJdb2YzYYoUjLAXA4L8ZxXuACBPviWF52zIfLx1iXWZxXDMA4MR4oLOgVMCICoar0HrvTSsQLTw
asH7SFyJZLbABNIqqnQU1qAmDt70UT8Nja6HfRTBnqLL/DgWbOc4sHHdJhVMDEgIxKFQsoX+JpCX
V01kg38Nqs9lcPE4smkBnErsysjqBz/CfeU6o79RpYX7KZ+urQra58a1TlH9ofCuvFU5MwDmyJLB
5gBkCpQp1k2fDYbU5DqmQWczURkbpkGgePhX35FaAsu2c83mAHzms6VJWAR2wThVio1Nz8c2m9T4
Hg3AkxM5v3KYdc8zNEBmWUVreS9tVkJIDeB/JENyS6xSC4GqsvZXHMc5C7b0onImochHG3v2vZm2
8bPpEuUsK+Dmkq2Ugs11JrQQtyMn8dwd1oyTXqnJMa9lmjMENYpXY+jwFHnuXzF2IKtSTsw1igPQ
WDIec/VO/SWS39hcxpibd/R1HYs5vZupwviDt9DWGPMFmdgagSo2ovF0zpceGAsSO7uhHb6QKG5R
ZozwEwMD13mU7puu/VeQMw+dpol2scOYy3TcZdWIjoN4SVU+blor4qcSy0VcGhOHNS/eFVZ0VZb+
0w4ZcXNrbneun33ThTmGcT29tYI76OgT6uGU2RD99vo3L5usbVtQx2GOEDp40I/rrIQyUM3pMy0v
Cfsy46wXKSKQHe38pNeOViZjzpp2u+uMnAn3wMIfYfQJ6ahvzja1CwUM4tcSxty2bylnagtOMF33
M5jx2nIcY1OOZHOAYwJXt4MXe2sjOb7NbCwPbe+RWynSq9nUe6kNDKihyI0WmrhWT/ErNkQkyMj5
ywey78euVYy6tooj2wa36mwzj8lzi+9ODgA9E2Qu39KandaDnKC7LrqyjkXXgP3f0aM5u/OKq44W
EhojDy1yYwQDoogU7KAXd52xUzzO+nHI8wO7jJdYSR0ZK1arpDTCKJB/3XF+DDrkIudhKpvHOaYY
wM904tVS3ht/STdq2qnQ5vrSOQypPKC3Tg9e1YyriL0qt2Vc2B5Wee3GC/qvM3mJK/qkRYx40/Rw
LEiNWCuKnHbzrKk1vF6fjWR1nhvPo/LhLdYc8RgBXK44hWRsyRyLC73oiBLzhdbw7+vtZGEumw2g
o57UbkbP7ZzPGATz5QdRDTktDvgiqM5p9NiNfbE3imhel8BGeYT+FEX51UtPvkh7/JkG071YOlD5
JDtZdEy8BxWzGy2HSSWVfUvj5mWaqvs8+l4o2dgFY23vMzs2N/6cdrBsu+fGDIyV1znusyqNJ78Y
/zutFM7S55hN7dbNRfoWy/zBp5UKO+tN41VYteMUX7LR4McjxsxFmxytpvrAfO7cciN+kNRVgjib
uw82sWFWqMe2d+ZbbiE3MSNyN8LQKnC9sXmO2MSv0mF48Ovk1cYHfbVae341C3/V6jGc8ywwn/Q6
+cl73/ms/PIH90ZyLGC0bBELTlLoD0IP3PfQnSZKhDtI44HaWVAgT5zr1gSGikfdZFxFz9eKAnOm
4Mu+tLe6myXqH9utL7KY2J7WfnNQjJkCGyMMpWtsSOPhvTWaSzVjge5AtR7AYNEb0lIMmFYMcMDk
Y7Ii9+BT0pwTVudlnZxd6QLvzmlExEQnki1hoeuILQHD4HjX7ZwB0m/TQdfpaECdrPZ61WGdcP2Y
neKIs30wgpVTi6OVaCrMpLa3ZKMhlgfpDnssx0Qz/U5misZSzb8Fy+FE6TR3ZNkI1CQt1CkBNLdW
OglMMerHwIzuhpLTqdM7HoXGRfXI1abjHXM/T2ni8fqt3uDIKORsQLGYGFu0Wn9KYX8Lukv31UfP
r2/HS8u5uVXJsR3KN9sb8F1b/lrNfbO2gmmL+0w9JMWg7YzGoFh72RjPfiF2MGN0iH9YaimqTTYs
HxCbG75qIeSDLYzuLCKe7FkXw0EthqfZsdTZ4QK/FzUeWscFKlQVFxSidpPEw7y2Sb2AKaDru7u3
VpGf7S6qz4Qa6rMXzPAVNfZIUJjojvh9I4CTsS9vvWrR2ZpN0+TEOqq8/O/fsWC223nK36Iaq+TA
ADA0F0ikZ3TzyUqJII0JDc4xmwH8dZ594rzr7VzMDkfVoAvaWM3Xug8b1Sxtf10R4uGzuHKtzEKc
VTtnYSEslpJRSWorOGnB9IwCkFcNBxg0UHbRGKtPtpbXG2hOEJNU1W+kREbjJnCOU+qaayg+CFh9
r444bNXx99NYWdeuJzl6K3g1DbNdbzdPxAcF98golQvviKNF4dgBd3ba3il62uPP/4DYpMEcnvD4
tquqby7OqMqPaSbR1lzYUBenJo4/0tJ65kEL8jYwFvi1Q/EWT7SwzopDa3/5iTntprp8Tgvjk8zl
rk0ADRmJ/mVFjU3nOC+EPNG/Xp2MKvkcI+2hhNJTKCcPbaspkJR5hfXR3Yyg/0Rvb3pr+uFq7dh1
O2VIQ4ZbvHJ82fcN36FXfQmXH8ToAgDq/WPG609ic4DYq5XHqArQ4Yi72EmE7SfKzoNl/0yVFoVJ
vJSoWeW+IhiRJfKxdPqDZhBEZEce9kX+Bf6BOXwcbfAltYhyMWEbMi5dBYwJGyMvR3xHJ4DyG1TI
V8WjyTftyDvGgOfaeq4Tn3Qt0OhVkDiwpvy/BIofy8pEvyjQH4OyI93XNDwzsJ1Paseu5yuwA+x/
sAFRlnLQSEtK1JsRqBvjKeoHSKKRsZo0/WpP5d/aSchKF8hGtNoKIPAo2+JWSfkwWkm3SyWl7Z7e
gdKxrm2Fc1dht6NLZpVIwoiuvvApU9ugdL19zJU4Epn1OP/4D6n72OfwsbMWzcpymKE0KTe5b5CC
6T7JWrASmdU/meBSWlr3XF7fZXpkLv6PPt0OYtzXxCg3GsYlOIT1CvWkWlvy1aQGVnnZdsC3vUpb
9744i0Ic/9kOq+3Jj0oUBLodOp1CkcYeXjGc7ozAfJ3Y7G3s4EoTTLPP+uSlZK6AO+0aZ8lz2/R0
E6bZRU71o94z0KssTIwW31jp5VzqZv8kaPpbNfZcrVRhU+PGr6LMY2uDIfpdY2/sY6hIbWwoNuzk
2dw1QnskN731vPYAI+XF9wJnA0YOwmnk3rAtJce4ARGkiWxdlAjzdfWS2dO5TbXugi5u7EbjD6j3
Z01X+6ryvoTNVivrs53jNFQ/Fd5XpafDQmc/WJHZrIG5MDa19H2WD3/ylI0e6zAbMP9BZDm+l37F
3gE/O9co/CxMwrbN4qwlT7QOn2fVbxoTvJdI0Od5MdjUz0y8mFZV5XBIWl4KVqMqAMQIXTxDmSZQ
op4mtkDsMFgIo5KiNbjMrxFpuUyz7HDCCSd79P7ZGe+J1z25BKF9M3+RWnnJB+cOo9xdnnIAz8B8
W3nMEdRh9zXSBpfX3BimjVu9V4sj1IQmFhwSHes3y8a2av33waETBtJ3H1omlTKYfZ6waB99w31r
BhuXfUz+oD/1Os/BoI22cae9ahNCjZsTpG70gzuhIMvilrqgNG2d/jKvfWFoGeKzf82peweCT2n4
FGQG0wFnIkMj/xroedqIgT3gcMo0BX+k9UU3J8zURtWoigMNKpjWAka7qzaW2UlF7kOdt9uIwLDW
P/QZtVqcuwEja17ByHh+SmkfJctVb5KBeRAlaaFm4Ofs+wHTTkcsRS40Z4OeGkLwbKdqnWBTy8xP
+2di42/HiPaIEeACRky9xFA3aNGGFDUHcC99UDTSRgERvmgEZNGm23gUL/PcJycs22Hmcnb1Rg7K
iOVVWBsfRUoSycHhTbq4e3b8c28NJ6m7xDa0B6XYXSeA4rKUIbfmPkjahFr6onrfY0kTxo32FQOD
ETv7Cub9MrKNm+kvGshwzYrG2jIVMDamne+TSSsuFG/tAtN743l/GJBmA6bMK73hFTZeCLV+UNh8
sADchBHdcnSUsyRG7Z5CPUvhc7UhGK40zfvqoIOHzvgIBi5mlF/u/bT5CaL429TLnROBtwsEMyAR
res5eG504xpIBw5I+0zTzm3QtNde4ljHobGmGWh+n6SOpMa+nlsl/+YJj0MeIcs8QyDfW2V3gOPg
7HWpkbfDd+n5F4ExjEv0QuqZMcxEQifyrUsU1Ic+0S55lb6IOP8b2e0JB/FrH/hHGla4ZFyacAjt
B0wCQibOWzgxDaPZlLhY3h+NZDz0nbkybeJKrkGOX5DaSyriEv64tIiR5R/IsC4cL5NrPYE5GLvZ
3crA4PJbxlSWaOzLZEvCiK4JrLiPXYOkkUQXjkqfQc1xnI6yqz4l92TCsgH3+TKbUxib2SewjL+F
Jt87iA21a72DoyBZZZ2lkhfyi2ikfX7VNexvTm2Cq/RRLLEI0QprAavXXxQeppIWI6JrD20JV3Sp
Dk3TfSTVWdIGbS9DlVjtS0vb0711C8z2s+g+Sbntu1i+OI24J6b7j7rf1ymIF3A8SzOL/d3zMOAO
Fpp+5E9vDpMuLGqjHVEdyPcxGuJbm8qfzNBenYaCLXhLxqSlOxXRzBBthpLgd/XUOJy1ffuC9/3T
z7tTljNNcaiMhSiAYn81eqhxNGLFvKAi1hB+yqNpJ0yUTJvjBcRaa4K9tfCS9JJpvls118Ydb8X8
VYkU7EdjvAKXpd2CbkHa589dyYcuCpqSyTNQ91sGI2Zt2XxTU2YWIN4J1gdVqOziRSDAh5OMAjhT
GGSHxQbJFToNMQOpaJ13wWW5jUVqnL1oOIEO30ICZ4uWfgPGP0z94tptuBlE6qyRuNcOu3Q9tt8E
LntIMduuRSTiuXKxYgPRwyTLoUfzWwcShLwaYHJOWKta/0hVe0qN30LCS1k55SrRk7ure+sZG0hU
cZ3Oqbh7Yk3rFYPB+C+6eLoh4vSjkkuhMR6WGY1DfaF96NKEHUnMCfYdONXA2Pc8gSGnkEWog7Za
D9UtnixGdN19mp1XTMDfKu6P8ND4JWrj48glN7agxU1AQqK8s54Na8+JCcoI70N4w45EjhUiWpbr
ydAe3XiEI2r/M4L+sxxKPCQgRUkVIBVkPe0D1trWKQtk4N1yW8cxKRizix/6vvgJ6INtJChAtmwh
tswzRT5hMiY2Tm7zM/esPy0/GoJtvcMguWonuix5nNBtpyB99bsZszhjBbUiy8Q0XMGhHDP2XhkI
BR5yBBJmWk8a2lUqMv5LO66iR5EG2bXQ8MnMsGx2UKfpUDfsEKMNeg85lrzn8s6X5E+w94YOD9WE
g1EYcFvntVJtvg3mEq8/hlfvn89TiIZF91hXLNacnu3tC4nq8qIt29Eg+66ymiFg7sDzuE1IsKlT
hEQhHqoCvAeWw2SLZLjWBFZBlgsTm5bkkbt1qd4i2o8FasATiOB2njv1aQEyWPZKRgsKeDJwBske
mjD3Q+/4P9RrAsIsGN4HDWP5tMIogr9o41jReFZZpoe1K3YuHaZYBIJ3eO5e7q+Ip353Wv1ZYSbm
ot3TMwDAwdbepxmjizty/zvG25hkD3g3vgVI9Y1pkiItuVEmgp4w6Wt02QnF0vpTRB7AZPqnZwls
wDYbnGLMp8Ki1jf+6ENx/R46G4HSoQpgzHkM3Pys/ZlpJsDmIpjtBOuB7MfQGUjcFqF5kDxNmsCN
KIi76YS/iglYS0fyeT1q1fOomLabPjuIgYaraOI6Ayd3Uqb/2eU1MIxgHcXUf8TGkxmIH9REJqXl
NQmKn0rG8O/EAyE7ooUI6Q2mtN1kzyIUNY25XPFDoTtHneS33or5WLGchH1LAM6ZyuHRNs157dmV
QSd2lq3p5J42dZQzCsNhYg/6pk7qta8C91A1cN9stVTnNsnJyStabRp5VbSyjz1XH7oIbNV6V7Tq
qsHsWqlgfu+wjnIayhEPfWZC03tUDfRlpNdUD97Bjh5naLgY8akUt+qfNHKuyHryEHEIQRjbDrH+
kvcMsbNX3/TuMSooT7L51o/TaUjsTVcGf2xoUb0YTyJhx03T5tVpCAOZCd6nSrxM0lxGZOciPk80
Iq/Rjs4TC0Pejrd4riH3DmuCcm+9UOu6wls8UBqV/Egjfe0BG27yDO2UKrnVHPzwmN5aCStDY9Ug
8lJDgx6W/mGm/hfoCBempp8KBu21mjymqfWBqfWlDzTGF9gMsy7aRwzype1v9E4apxxO8CqqUW9x
1iH5a67cVhHx/dIH5DeCNfBsbT16pCErswg2kqzW2qGi3swihO1k9A+w7Ulqoy5ZSXruXfdfbKMa
+gYM/jvKXfNTOWSe5+miBirVfE/nZ6dd0C+8C1tVHFhesOpsmBZF+W3oJuwM8iPIXpPSeUrF6C3C
fNbSpD1Cps43tVnC2/GZewh6kNYqBqhTtE+DGpj6OYAa7N54MoJy7RmH2aWVgTniO1UPsPMH4BJz
EpNZbo44KV/z5qyMYpt1GSwpOgJ2eDuztUpY36GGrCp7OTa60SYOiLjLVD05vf5pMQAM0UCC+gSq
sKRUgu1nNx397o+bc7qrgvGGe7He5QiACIj5duDLcSzsOEfDMfIxnnGEpkGrjF91cs+gIEc8WyY1
ic6LJVmVfU5IYWrStJxV78JlNjGgpDEddc6d4R44ydQcpe37MLQzX5tdJuUeX4EJUiTIvMc65Bfj
H6pFkk7keZjnnWGj1hLA+WP15rObWVfazKm0qL1Hb0TZdUHfiKJC1Yz6rVk320qBHsV2cqA0tNs5
dvnXSkiv1/6XgZ/PCgh+0fYHxH3Cs9gS7N+XZQJxTbPAwwZ6uDBNdEHVB5AmnYSNO+wGz4LCxGyX
ghVwzHTQC3jURmpDPJABtc7MWBL5aREpcZv51FFJaHjOssyzeRr17t+IRXn2ym/Z1QfXiNddUcUP
qnZunK4uWqC2dd8Fm1401GPOZyGNtTGwhjF4P5j07miR70Hs8LCGvkdOdo1tto/Wa5m473NizDsl
RLtrfI5w9t/ZXcxzS2tqX3PS7p6W9vYSfTeMivnTM/ODqRs+O5Ck/cgctrlWkHdYpNxk47dltuMX
ig1Llx9Co6G8cLOIsC4f6wlxmMbUfPbbzD1jK16Gd5b73oDeLzWe3zoz72jWnHUhmo88OSaDJzb8
GO+5auyHOq4e2qmneHu0GdoPvXV0Lf4voMP45Aj9M8UaD/KKzvJhpJVer+zg7OMMOXCR3mNaQmPJ
D9b1ZvLoV+534MNaKu1tU7yUpXaPxULWlHCA88hbxuUrECTH0ereZr8GddLoe1vY0PSymmxwEO9g
BrBujiZz31o6p8ZLYGLZi1FCFU+dSblY3NbW2pHZXqa30jfh6WpYRiPKfgGqr6hmfHATSalBQuKO
DcPgjMNOmyJjkxeCAiR8aQJatVGKak2vr9nKCZwux+G6sp5m3cXLW3pN2HS+t+119+4G+V2m8WnI
uz2+inJrp/Zf7E/tOk41pJCBZRybGTqo5j1aLWK5vVxC1dWvo5boP/kgjc4uuzDKDcmhu3JNZsS4
CCBB0f9pJi07v+yTIGnB8zDhmWQ/my0Ljylo4/M79Z7N9zKWGNYcCmCdJ0Apj3rCBzC1jOgACjbs
lC9Jrbv7AUCVG0FKdce/iOXFOh71qysuRYs8odga5GzSPcqstxZyo9Gm1SboFWdUS9lhJ8G8R4IZ
+Pwk3QqYSMrGkMWvMHim00c7dyX2vPSlM8ovp3EPAQX2UMKDYUPjVpBzNM/Ka1PEd4+d3CmO7pHy
ir1Zi71ZyKuVu6+jwmmRjIZHAo8lqa32WsfnYFCt1o1AWtQpvFXcxXKw12OrsYDP7bTk0pjqQ2Xr
fNmuSVC+JMIwQ8fC6uAaQM7FRzTW0VaW+WeQD3SUxSL0ao5gut4cEx2yIWpMH+4LwbGVWp01Mc0i
HLHXth2azUwnWVdm1qHNeuwHTGk20rYOdM6zXBbWY0pYlkA8kOC4Gbg+MuulA8G4ygwqk+00fcDV
Zh6NQn/Hgu5uEiamU9h3JCBlUpAhcov3wgEEjz0N5bhs1hQ0QGe0ItARrIxHpbkN1Xd4h/AuDGuW
KOs4dVrJ5qhmvJEGJvCXad7ofWo9DUFLbgdzq2Z+wgC/gNaZBd6El36w4h/XE384FWXvDLBtQPmP
ZOpPURp/TXX9Cc6kxJBCilDv8nzvGigQNJvSvIZDQ+HPdqELEZXV/lEsndML2dyx4ucsl4Dbh4Gb
C+/KexpXIozhRLzo4FyJIP7T2Qc8IplDl0igDeTTTRbB+yz7HwRXAqmaR5NV1XOAY1I1UT4OEZSC
nDCPze74+8blGBfkp3x8hzbWnCrWD7vA/biYKxgGZvWGqBEVYcAH1i03Lsgv9oCG1R4nredNI7rj
7x///wZg7LcksrH5/1/py4f9fixD4H3bmjrJg9LBADs4p9/3cMRm+9jk0FKUGTiQQcQb5odfyL6U
E+pdW7CZ9qajaLr5CEFpPpaDfOO1Sbe/f0pmQDZAU9hqjkAKUvMxmEjIWMyYtj5MZRoUnejSq+mg
pSraI8WilCT2LYlyBgEJ3alRor5j8zR0I/e6GxytHBCE1z/mTnsfOyUIhlJCz1B7r+z+HV8uJJh/
7BCjfWdG2TaxXX7hYPSA5XPEqdw/WvVC2tTiIMvGlvxd9MYYBsNbU1Gwhna8linGOE4kjucEh5F9
EQuIogw15ryWyHQrLDq1pbBs7N0XvVDeC7DTTYr34TPRbN4jYX4oe79/08mO8KzBcIBpIJf70jbc
TVvAFJWqRETz6gctDbSnFsHmPC1u4ajI4s+URzIq8zDd/JIu5ykl56E5RKwCOcWfdDBkoYcNz3Uh
GBDt3tR8soONKIto6h0Cb6RiFotwI/J/MP2gP2bNq+lpgJZa1PXGJt6VRSh8lWG92008HcxSfVcO
OWApGCbmjcw3vTluvF6vaLQCJBsJ3X0YbGTXPhnMzyjHhSdS0d8c7oKHbGix7GtgPeBjNLtxOTRn
rp/TXqOpSzHxlPz9b5oVf3ulhcVqqv2V407VBu+Z8d8/dm79ruKKfEzgwv5K4HO6tUkH5dzDDfiD
foQRMwedChRq58VkHdo5ZoeM51Nlub6NKaAJLAgSLA/d1o57qgHN9imvz1nA2IBEvA0uVl1Tc4zf
3MFmS5pl9qqkepkOD/oVKi+6OoUvyPIMcNTBayYSVlwHnIMeCvQ2wSNmHJMBEcD557XWteeWwG6C
9uKdFU6Tk5vAkbEHzpw6XSsxEnncVjGwRH2Ts2vAOrXIqIQLI6aeXlqr0+97/39jVv0LeY9669SO
B4ddnXXHOcb0CaSDdaLphuuY3+nZktpVpjn9mvgxCAxSMuFZsdyUE9ZD2/9XREKuwdCzvjCWme1l
mGNGCc5JVonEA/XKYWPNOZZA8JCw7bZIbJC7kJSzb5NxXKOZ7eA01tchrZ6mWH1nJgu90SMHzzHC
w0i5VOVTSMRM4n+Uncly40ibZV+lrff4DY7JAbPqWnAmSErUrIgNTFNgnhyj4+n7MLqtyv5a1LCR
ZWQomRIJONy/e++5MScYFme21j2OlUmcvaUcQ3R84FXViKncFAeWVxaqG6qwHYdnHpwwUcGmpHEc
YWdtQ98aNZ+qZ765xiHetQk2Nh8jZ8hWTG0KvwsQSpoptIMYXgNMhWpd+tGlLhGyhjJ9BMQOHodm
nLT+5im1ydN5ONhtIJ6mjg527cp+VcVqZ+J+O5pD0R5j4w1hY+8G1jXJPcXWFXBfzIEcszVQdcQP
Zwi+2pLJzoI0wgUFLtME97Lcohxk1ygkHDdu9tu0g2+jWfzdUIX+kFx8w5Kh0ASeTO3+qEjdd+mw
92LycCM7ZH8QdNgZNC7PqXuEzY87rBqpGE6es0rOF29a9MtS35of7Y3lTU9xSi+0GhgIF4zTqkJX
B9xf5r5M599ptEQnxi109uRYsvTkhmUSD5v+ZvEYNSt5h3Zpec1JpOl6cmFclwO9e3qrIrlLE/cX
BYm/pgLjXIbHr+6iaBdVmUmyhS8QbxwoHYO/7gQPnUWtdZQdGWTGGweZI7RhHaxMY8l3o2yvS8vC
bAzkuHDdVGtA1uOqWnLE0JLYlp3qXeLW/BBL8yUbLjpGc8AjLn8R6f8jlPz+p777KH+6f7n9V181
ROGUYtV//Zd/+tNzTZFJ+Z9+yyX9Ungs/vT/8bv+6XW7f/371/FPvfnoP/7pD9uqT3v9MPwo/fjT
UZz892f4/9/53/3L//Xz91X+C5S8H/xnKPl98lF9wI3/+0rH7//zv2/f/v8o8uIfluk7bhAAfLdd
y/P+jSJv2P+wXBcgfOAFrutL4fr/jpEX/8CPQZxZ+oGDeU3wX3XYviHMO/+QVM7wV37gWUQq/mcY
ecv3/hkj70rPBknj86MIgTgh/f+Ake/Y8Tuj8QFtUT2bIg7bKPBZbuNqn7SCK7zUl2zwAbR7w7xP
rnVqaJ7a7GKFpaM9ExxYXi09DHnpHIVVBefCb/YGPVpgQLN5J4uAmLRt5ufa78HQ+fVd0BF9g0lq
xfqaivomuafdeUysHYQeaz/4wcVrtL4DQgj+NZpgjUycCFTXY1KJzGYv8nHfQDhY6E6+SvwXZe63
5yE7FBQzCwMdWrACbAtHdKFFwirtvv7+ZBZjj4fJmeO1b7FU4l9PT0DP2nUDea6mA7eSVRUy6rBI
86HpAfqz1sEceRuVaOOi0+Ji6zgP26rqjihxn0xJsQ8prGFR7Xff9WzPO/hvnLuB/R3qYEl3i5Wz
ZWqrfCdvv46WzXicbsTA2BLuPr8FxIaB1ETKd6Re96tbamYLsfQQnxCmT2x7DL5N7zsFCpoBDsYE
9hwt9S5k4Mzxqa/tnnV7hJ3NAI/9VnmXKELmmXriAE4gjZ0NsgkgFMhLiwCWXhanGSb/KeuLX7ZH
vRZtSnde5Lqn+IaHDPRCPE97/XbhrTqrvrp1KTZ3w0ItYxWPDzZq1lgn5b0RiXhdYqAjaQrgfsgm
ZxfTXSRY7hExHshtE9kznGCHXBwc3VS9Gg3s47mtotBRMGR5x34lqbrrKXPdTKPN45OTrVXZwZ2H
3RsbNjkCsxkYi+k4ve8Qae9pzYatmN+MJRaQ8imFVTlZ/gmkqLezBbCJ24VCa27zqjqGqjgNAz6v
ICanGYPkkwjHCdyLdd5Py7NIyTUt9LSLGkvAXCXzpWmKeK07c9x5MhWhMVO1amfB3ggoJ+/05J3/
fikSc9ty1AmjVIEMLqhU4UnzxJYB+HGHHS6pjXtTLEZoysKlHTo+TWXFk3FKGEMN1TM/A6M2HKnn
vg3ulnzUYD4GRntY3zc4tXiCpFRE58J/M4vJZxRudN8wn30L6SdZrAd3YXCAHfKSm/kLp+buHVTD
OkaKqax5uJRT0Rz/9hjl8TRebNjNiZ4/nLYZLh5Z0DWdbM4huC/n+tuocFP8vfUrCy91j7WM2c6Q
ktcjiyJa94q3VB8jVCt0ybS6mA3O8J4y9AzZ6+/7gXfDOw9MuyQAxWF9MiW+M2n33QkRx6ZsayGD
eNvG0aiXHBN/3v3905Qby2q08VsJDzpB0lCW0gTqDPxbnWuDDQP3MZPGJeXhGs/MphmvubvOrF8c
nH/tyjHD0a4w2jCQWtURVqWGGMTtgywMzlkN76gjiujBLen+KRpMAKlun5XZMlFqyj0zNegh9Pas
uSn0OnWCdiVIKmzAu4JwoxwYeUPN1j3+mnefAN+mgzx6soGUMF8asotRqi855ZqMzZRvcz+KXyMS
FXQCYBIbMe6eyrlTG1e7SEpSsu90YusFBmPy7rYUVlDze/Z9Z7k3q5SCHGlm+ypq8pOjvYZmB/uI
M/EBgq0GORb8qBoLUI6ZlLKOb4KmR2lIDcUgvwQG5LsqIKIzQcfCQ0Wefur6ZMv1SfC2E86mbdk5
VHnf7jsxKN7Djvlx+lyM+Ret0jS5Q/XDTrMZ+/HZXnhtu63IUzm8g5VL8QWEdQYXCdvX3ntoO0+f
DKqSVn5nziE93ISq2zLetlQHMpTntFt0008wS+J2ZfW5QhNlf9oP1XXQMozgR2OWtOuwcNmD6sWb
UV8JNpFN2fipM+/bvP8xW4wPiy6p1rlJbAMtOkj/Ebtj5o7BmH82aR6vR6P4SKDasfMb2HNWXti1
wEzKeTjCZjoROT/62ak1W9D6Ey6LRnsCSyoxTrelCyOeyz3+UrEqqJrAW43v4m+WL6HMfMVO1XVQ
USe6cUkVYWcuWfUQHv0tRI4NU128znLut+nLSPLfpVCxMqiOTP5IB3gK4vse9CgUmIioPZfnap4Y
mLV1/JC5B1+iRHc2xq0644tfeQCUTDaL0VNSkX9j1Av3aUkB19P6Hc31CxPJtwKo3C1EQYkxsWsk
fNSMASK66kKGIO6hs+MrXkUhESFdSdyOwO/KLZG32bafFHhjo4HOX5Y1Xi+VP4qke+/HZdo0HPeg
rBiACMq9qN+rQGyGfng0yBnqbnkqyuXRsbzHYJ73Zl1EcAfLl5Yz6YQLdA/A9eI2xaevGTVQReGj
kqRVcNJJx/GupHU64oFvNr9B7ocAQN8h3aLZtHGNTG7XO4fsED8mKIoWMW0lM+f3AMzHQGnilqOr
HPd4OckaYybzhVp0a7snViUZUlSCMQRYjX4/wCnUlE6tFjtjsFvA/FNBih6ofjvg/VZFXH3YtoK1
m1BHu5DMW/XJYG6pBk63laR5OnFmDOGlv1uK5J4P4JMcU4d/fX7s+jw6M7x6mmsuDEL5yT618BEV
6Fpbw+EqlcHOqQ14SHiNsTNGGJxnPtu+KTeWaG+9JGCEcpDE5AQxePlesCMD0x8Fc+eVcv3xkgeI
VzSEhMpo3HCEoT8ICsYGUsmhX7S03nsFbX0SrPSc04ROduKDbEe9o07qjz+bGbEZJEd8A7yD5s2u
0XZncuD9xldNvG1OwJIWJkLFl11kHquyoi0WKxjGB9BG5Ok7LMcD2fiuwZIiY6IAiksH9SZ/bJnb
rtK0+WDQ9MoqQg+9ik9xUj8YkqqByd9bP6Y5IADHiw2KLP8tJ5c/jX6YgkmlcoLHFZWhiA48pyC4
+QxRlrVn+F9zM70ATSYrTQ8HyTL8ieaQhOOkE1Qa19tE3aL2pYvWVnk0AwO7Az5gxzqmcTsI4PIJ
sgd6ubaN3uP7x0owxHoTg5qjw9QLGYmYK19W7p60RhNqCNbg9rjYvQptx+CUiOtrFXXRxZG4Jcxq
+dCif2Y29CJ9YnulzvE6d3zsyEs4n8HJ26RWMwlvwKBxsEjHfOvb9lcQMbRo0vE5RlWK0RsZG7ef
nlW72xzLBowyANfEZ6qJ5gZZBgbgveG94Kb3rchCX1QfrZ2tK2MSQNixP5sp457EJgM/E7K9w+AZ
XLS6go4vaIhON+3UyZWl53ifl95mxix3dusolHX3CJ3XOUL3ekFD/G5F5xJkA+ktPIHRQUo+3QaB
lGdgMS1/3ArXo2syNjaUfYVvRfc39B1cKXtnTpAAXOgJxvg2MwczvOmZrqW3SSAWTg0xljxjq4Eh
kbcwQ/3GkcWi/ABX5wjIjldyk7Vh+5A1svmU1D27YXXrpyGhgqsKsz7v7AYfF3dV5pmb6XbAHmHI
RaqCgaiKdJtwS8unMcfyNuRuiXGBru+UQYN2nIehvH1mEMnGm4/GXBzAf/1ynWijaSAs+0bSsn7j
QVANt3LbIiuTVnu2RXK0XHABsHZnpkUEp5wz1Nx37RjxWrgs6q2jzQ2g75hcYhskzXnoRmYIGbtd
nb0aNO+WMu63RuD7K7hBeJdEdIwbOBFjBbtw1NBeYfDcp3H2ATESq2GeYb8ZN4XjjAR2uzbsChSx
vKXC4tEmaI7xaXlKJzddD+3MNqn5JSMY9fcdTJuVmohAxgOCS/5a1zH60uTdTwMojSX/Duo+WMsi
+ZgbfMp9z3RNDoT9qhkbhlDp74njCh/Xsqr6Rbz6jqHO8L6Pupa/lrL8oDkUfh5vyFaCiMMw0nP4
UdYhhVphV5V1zAvwBK3vrx1FAZLTgghx/RRKZtm+Jzwu2iD7HHscZxsbNBvhyDDKNnzXvRXdHoAS
YPVC7AVehP0MfmZLDgaUBZngBCeertnLtZM8FxynzGWeOUTB86s68WmYyMdDREsOgRd2CuPJ0/41
MB7YCHKB4oBt7fwt5crXPFBZaZkkQuc/+1PZnLg9lm1m+2c7yI9eROa0HvWjdFpvlTfVk5wdfHyO
2C/JtF00fSwVnU5IXb+Fsp4w8zwNoSvSl5gT6BIUr2xl10tbZDuoTRD5sBEKNe4dd7mIkoRJd869
jhYvbX8XUxI2HtnqQMdXo1IfCQziDSVTaIsTzy3s+vna0Ol8zvCgYj9KmMAH0brWNgPycd6pJf2A
cwGHw7pEY7PsMx4UKY/HQiy73n7FcY9QR4xiok5wbRSpc8cWEhHBfTX7vN1OhqAwYzM46VPm0TiC
1DpWDUUmrXE3CAfcZTy26zSf1dkl1tU5JipILA9M2XgwELPYerHkFzQ6xPkxbIHJbOoW3nYHH70v
rlUyTE9DYX64iqRDQtgvELo4gHC/VVPRgbI0f2rb4ljvc47nPRzYxKzgSWFQS1nqpekimKnl3I/T
fSNd9p95tkeDsvfs3CI6n8TtIfLemD3kncTcQ3c9M37XazrnmIXJ7mDNkAJ0I79zSH1MSXFRWR5C
kee8j1goapVfKguokAaPNigUJX79oASADlFt7WLsx/FxX+ddA95b1nwy1L4QD53wCGbR2UMJGNya
Hb/nvjkoVakiaU8uxYIthqeRjhYbF5uJIXE19ey5o9Fk32Nw7zL3Rr0V0c4y+nBMTQuSB5JRW+1K
FEuUuULt4Dq8pGJ6toaAvRjlVLkMwJZGt6eDwr1asQeRHnt3rabvEejpqgRdURXDdajtz0zQRe0i
abadSS+w+8T7GvZUQmyp94u3lNjefGOwYSz5FZT2u2t6n+DCOZL08RXYbb2m5o2XrPajQ4lIDRKL
ran3JCKPKyzNrrbDjTi6zoseCUiaoW1xdAcx9zvKx98mY/YmtqfNZAy/6VkEYi6uZqTcQ8abMrAV
KCM42lH0OVqzCwoApdlpeXqbur/GKn7jDHYwzfhlNCO9cv3+t86T0BoWskyRSa2M86KoueuWLrmW
ebETLYHPups4fUb5Jp4jtcWO9RkUgbw4xhkbBhXfTKg2tNycQAHjwQ2+0nG+ipRnWGK5T1XafsVl
yX7Kil7qvvrllvb9kv+Si/8eC427Kh5/sh6QGYvR4qt7WfMIxq6AG6c0fzspZBB7V/v6KRkMcvF9
8iqSouOGxpAZ6+fYSPxVW9kHm9TUKh6X98xK3lLTbTZ0ezKvrzFLGcVhmPQ3+Ytr1ltPjhMTNph3
01geNYYPEze5UiJdCxqoSfljHRMRt0zwYguC/jGd8FsJCZx8O3cbcNc7UT1gr7jWvUaNJ7B/HJr4
XMVxdjanz5kSCYKcKyMn8aOz5bNVt62S4PZMGCz4pF3oj9oVbXUhbjxy6TGWawDzeF5MXN25WT7a
buu6bD48IaJNNbOeOJCYycO4W4GiiyMaTeCQe/nb4JlPYiaYOjpY612PykET4l2ruaaT9tMyHDrI
9GOh3Y1Tqz1m/0eiPf6NEV2gYVM8c3teO2b3bXRdvYsXuTPt2t54c8p4UccliFmEUsai9zkPVFrJ
CEyQC3aA2lVXGPpY64zhjSSjWjuFL7exmZ6N2xxGzPXKz+ppPXjDRnucW5gpEFuCqTtamzYfN5rc
Om9ThQV85BGqrTBGnQJ7Vz00TDkTm5zvEKRfMdihSAJiWGTzUpHj8uqJEVhnPRbUh80BacIxHewD
yMBdhHSYgmBasce+B2YDltu26QrPa/IEs7VJ7cxd2Q/VG3LFGUfruL4BAgfIKllMwfWiHszSud5u
DUTEZhuxGhhG/84OEjXC2OS+u8cTBGVtolZA6N9gGw9qUS0Ft5yo8Hu9+QmOD85s91AwZ/QZAqRc
BWcpk7feptdldPKNUADXstE5V1JjBqFFfZokjHJ6MNuWnEffHnht8gg58zKNLcJ8Ibp6yy3Z30Zp
QHHANTqVUGw6408UJdsOcnAxCqqfkjs3U/s6WZjRwOHn/w0ZI/J/lRPdu8J/WrL2szZjgGeCxJND
bVI8PzcDtih/goHRVOWXasxDbTnvZg3iFXPd0azcbW1fMgu9SyTBK5rO+zK5mCTUMu9Vzp0ZDfm8
9XA7rvILrQApmNPm06m7l5SVBdn8/LdIoVtYrxfBcLnQPeWQY3OPX/6248nax4zNkhPRIzjOzOSW
zN0mls0mvGa3e1uVK1QyIwjoKlCZsS+T+di60XMaAKKIS3ZyNa84ZhSQW8b8aRZEnarM+qGymZmt
Ub2LzJAbYvfUoRTwfHLpHJuZkkPhogG1ff0S8MB03F0xNU8jLv2N0QegdOcncwBNgeTZsaGeLD75
FGZFBJ+cqAfkHJo3Z/HeBdaLNjlsOrb7zuT4rTLnn1pyNdPFsnFwFBkL12k2k0rOX5YOn55P5czK
ho7KRrd5rAvD3uVee5/wnI9AQA1J+wgXjQo2/0umVO6N0amIqmZbsSWGaVStNOM8bEdi4iw1Fjsc
FDcQipHzSOaQ5ZMGw6FNgau8Va/ziK6vGFpfbRNfb11JzHXTeazGW0sbHu1JOWF0+wLjFGdllZFr
aW+WcFZyAXGwNgG4px7922aEJtb5adizL2JUSaPWMMmdOxp7qWu9AQ5FjZqdvKqlgP9AKilOWVgd
2eIGwhuVTjz5IIg5u1uUXOE9rmiuiPzsQZaDfYuwn3TMXCowvPfU9vHaOeo7bapdj3E7FKp78m0P
kuHY1itvcAaMAfSt2DpL1hwvBPr1nixeu7KRA9hRse7mM7uktuT8pm8sjIT5L2Egr0DvnBI6qaHL
7vNmPmnUO7s+uzDb69r/YFZOdSzbF7qAEtV9uz34ISPmV3QFB/g4UdfKG8NB4vBX+a1DgaLcjFkn
MAJvXZKSHeWkEDTsd9tXT5OzjnOsKnpicZ4lJR/FdKzK5sXxudg69xpID0QBeJu4/KCGztgTGQRj
hi0OnjabR/RFPWEtjNh+csql+kgNv4wZi0OrrH2QROekLe5EdyvvAh1/6WnUo0KDigVGdVsQpQ85
b9RYdD4QDdKrEQxbrD6e8OnaUlROiJ3Dc22XZCAFwJB/yVYtOEP/Bn85s+I+3lJwU+4KkFuLE5QA
UTlLCELBG0DFnCldwMdYOvCZYArYKGz1a7sRv0XC4uG4TEzz+doXEINLC0oDjK59q1pGZUN9Ax7X
v5Nai32Sxq+t/OPAMNygoNRQMxkJu/A8T7TyPGEM/iJwWJ6ASuL3aBDbS8Pdx5G+Gwz/4BRWtTah
9RdNaM64uSgzODk+S7HfLcdBMN7OsJXPXS23S9IfU6vDoZwwQ7OZ4TK65Qy3tQb1Oy/8Zzj6W9g3
rDvd/NsiIGiaLMkFKPl6Og2+fV1sOMaJNd77LUtx8+YFC4ytLN4GbW/jcExuJwMqDZKkYPcSdzvQ
9beWEd5A0WA/r8JMqDksrINjkNRmTX2LJ8Y4NXExAJPOHgZrejMmA7Gd82pvDw2m8yy0chpSOsrA
TNN+wEX/w0arIk5Prwp+s5LMCY1RFG54dnE/K888TLP9Jag/WNkEB6J8mrdtBu4YRI1/qMCujDWj
nILemm2KnXvFaS4+CO+XHbjDfh6XUCJynIau+hkmpv6awwOP5Fptlm7Sx0qx+QJ29getL/QJzRwb
TiBk7kFaFfJZ27F7HEzjaDj92XLLcZtK9kplRVGpg3sXJ/kQDhxvQ3KXGJSb7E/Az7zCY3M2CWns
XQIWfZGwQUtAVS0P6VoGngGZM/6xzAnaaV4F27EZ27PhuSPLUfUbUxBpkXxw1hJVb+2L4eYelV9k
OVzodzDAWum+CS460lbuRTk49JjDY++W3X2l9auO9YeY1zamlxXkHIJi2fDZ1QTR2yLAQztWz13f
0QWEw9vuakpOTL2ZHZnQWTpVG6Xd/po5DsCnGGj2SPVqkSV7/E8ZlWLNW8lVsmpdl2+neKeNmz5U
OWOXBBbTGkLItB0Ur+wa5XvRVfEuw95B8NhvwjRG6jRdAUlE5ZhHOooA8/FUUYe6zhNWOsQLp1+6
kI5gP7TcyQ/tdjr3XvwwJKCrk8K75Fk/hR12NPIh5UD0xarD+Pz3386NfTfauqOEroU7Wl3djFoH
UWAARXHYW7RlbmNiEdkQvFFER5w2Uh946Xcpuu3GzovnNJnZFWMVUU0wcvCZzNChixemNIXpY8xu
SwbkSACkD5ihtj64lVXrQK5VqLD4Is1oi9v6dWjgcY6oBcjXIvz7xS32nYzGbaHwQaT1qY2Mtx6R
nQKDeO/23V2VJf0+iRrGGJ45bzOXrQP1mrumsF6AD5IiEbGf7FtXXWOqwvacn+7roFr3gDgYQ8eb
anHSVVLl6hCk3Q6VF53cZ0w4GXxKi9O+pXi79w38ZJhDJ73AExgItCXtR9kGoGZ18pPU5rmLzDfY
gHBA++xpcDuQ//CT6B9h0t9VyQvtvtXGydpfpSp/OQ4H6EYkZmjBPkoRfgN67zc2kOO9EDSYCvGM
fMioV2SPAeNMzQiB9nCbggK/Blx3M8DUPB9vGOJ6WgjEzRC1sumxGPJ+WytmRwPSzH6ghGUN3+yP
yIadPdvNPdSthoqIIsw8qASByD8cG0/6wDmlEVDsUtOAmhi99RmHbTxRL/4tO1Il/hd17dWqLotf
2aQRZuLm3c8dUryjw1kfFsBkzpdUZslDTWstKYODoYpD4eevSzyTM1KMRV325s6QvysHfGdzC421
SZds2FF7u9nigBZHz8gnGD+Vt22U9ascVMChoQG65ZXLSiP6ItE0HVYqm3paNvcTaGG2tLskGm9A
DmBhRkd3fGYsiPPGeJ0z+mzSseSDmUx9cOzms9dmuvek/cwhu9kEVnn2lPUNaN094AEn+ckElqST
vSr6noCOcYw8cYk869Py4AIrqpOpbMH8mR8mOFkbbrG31NHJ3URSYVWOuQ6LCiSB8VSNPX0rGq5S
zLMNcNkSwTyYfECmRUlUmLf4J4ZrdXaHadynDd1QHrVKJCFZl6nxSXzig8t86agUAwOZoI5IH6P5
SmP7/24rcdHj7RBZ+fsFzzJmRUn8c6YYodE7HFr5XomWfBOMU0mAngKiS8eQoJ/micyEfddNjLHc
SBFQAbS9mRvjBOkwwOAQlWsB+WM9JCluuzEVLzVhPTcnY+QRDK2Zu06Lcu9Sf9iJKnr0KOO4xGM0
ojctl549rZPyZghvvEs8+xMb7Kvr00k4kggZzOQNq22zTMHBLKRPaJvTgDvvS8zXq+I2IlDDZ+46
3ZoWS0q4VVMe0pER8GRDw3TJNhWPhWlq3PinVFJ8AdlCrQBH70DYdes2Jb5uFom3ymyXIZMgkdqy
I48kXhlPcgXVsEoGRhUqrg6FascTfp3DnNHlJO3qu4VbtLeqPoB+m7xIBs3XcmSnUAcFpE4HFEHd
d29RNIlN0yGFi6CUx14xKRpESDn2tglmILYj9hjMeMBAJNuTFLj2xrFxjdt5+imc7lulFKiPpPv4
hJ2T76URRvzxcrP7y6FvYUJWQFQJIcxA30N7yH8MeWvaNF5V6UYPJuskiODllE04DLK230t8yCQj
oOVhaELfqfklfGSP0p320VeZI+aCOAnb/gad4JYDwQwIu03bW0W6eIHytcuyG416HPJNgw61GTrH
XyPC79iZvktfM1rujnlFLlAVyNSpaBnNNLuAVXzdoXvftkV8OK+tEaBdZOa0oRsUtga5YGcZ8U1z
Sl8rWHCgNSlw0vZwVzpcM07LOUdZNuIDE0HdzAcW0OziQzRE2bNQ+0sh5NZrrettai40DN6CAxNT
FV5v6piAAPHkE+PzNYvxECTGt7L8vSPBhLsA/RAAmLRGFQlT4AwO9UmksuhX4pu4zsckLMaGUy3L
BQ2fgHjMb5Os/zbwJSYEzstGyzGAY/qE9oAvR+zc1vw9J0nINhSMnPOV3cYkbeZMtOXk/s4U3XuW
wbacjOZkefK3HAHOmiC8sVwy2qDeBXqufcv8etnRqCM7nDOyXoxjeajRlaet6OAuOQVNkoBxPD76
E/dlVcwvZImSNeFgGCA9qJrauERyKnk+NT+EgliWKUvyAXlt9MjQ23yabO54QGrTyqvqL1pr1D5L
4q/RTO574lNFy5DJqegBMzQwZ+aOFWjnipunKk4pCZyVHZcBIBZzX9Okys9abnUK1U97DHvsEftU
7xC0r27DIFiJl79fqqaTF2LerxUH2pidDamGU5ZWmNLt0d94bXYwW9lf1BJCp0FnM0kQCqPSGzXM
x4UN22Wel3jXY6uGu4osb4KW7aWRb4223S5YVs9dYQy7Ic42ttf8SdpoCSkEW6fkNEOe33LtGsg2
+TI8eGaOAzXzH4s+hjS/DFcjINbYd4S8XaZJPKbg5VWPSg6AyAtKk5Vb1a95fQ+4PMBLxoAOCJPb
3zsN1XB2J8BrjAg9Hs15PQ1LpV4TJytCOpW+MBvj3/V/PIfYnzVob5PBnqo4nI+gqK5VTziYNeua
C2dvkYxzZh5wfs6AuGvvozKhMTj3kJMaBnP579mYX6y+ILhK7nBnZAQ4QDBes4Ld4UL0DnOSsVn+
6M7aOnk33cUAEzJaoTfDTQ9OzWQ50Js5POrbiBlcLsP8JWpP6WBOBzWMwGctb2sp8zcKTgW23uI8
IrDneV27m9LY5GC2cE416bvyXcGbA2mt7uZ6W3FjY+OPVkC5iTvgS6ENoflx0+S5SlnAA5JXF5ku
Icdy4rg1qjtoGe6NnKwJe/O4T+4VKhopQUyMKRfeqIe3oMvdh3ZQIb8/vvZlQMxs5gcdEcqyMD4y
i5NYAKfU5uxAF32fp0wUgtF+JoB+80n3B+m4H6NfGKeuHo3T339ynRFxznTKT1860RErFwAWhiP6
KQcutpfqz4jXIrSoBGCt7hFnB+R/0+QAbZm5f/TT5t3tCNeouAekClDwvAgXP/4cNIdsWu7MgZbY
ueeckteoQQkfCUrRXU3qZiVzORCMRKmJnfmHcquc4AaP98AWj0wG6CiaYpftvOc8kXG/ssSkVDHO
fcheb5stvGlJ3qKqsyGf+zzYmVYHTdPbMKGkbrQHTaz6hFARjio7aoY3WnDV1qgBmkrcDQeiuRCU
ckY19Z/IlF9LndUnJ7OvGDaSk74Rodwmtd/ZdOotj6fhAADNek+k3vtzPT67eefiEJNfRYL42pQQ
S6C5HSONHNJ6WKfqp3Jwzaf8po7R47qhxN4c6YRK61djxhLaOvVh7uSrrGMegos4WzYjKmMXeJ69
p+Fj3FkECE/+0+wwuJVzepgJ08HYa42dY2qLBa6kOA+fWpsnn4ZVXyezvBWKPgSoRhQEkQYHIHXP
UTo+DXKOT1k5WqscA+5WLGW799UATCSNyluIs7xP+6W8t3xGWZidnvLbn/7+K7FUERYcGGTV7BCa
8pj9u45ak0kMiXoQvXTrrR7zb+Ropm36Zs4yB3YorfYINrAfsn3T3DoKngOHuhA/EQ4Ri6T+ZAMb
jgHBYGSgKaG3HiYthpes5xg3TuQeQZBTCSJy73WqgZeSXw85HgwM7rGeTswGLh4yMjjCody6kiZP
DL0czLAk4UMXl5iOZLibBnpK13EEYHGJ4D9uhdOb64nisM4d9HYZZQ0txrqTrJbawYqPRTK7ZCSR
q3ysn20WATA9ckeVQxUmNMIpqz0l2WWqGT3iu06gB9fzyco7TEApFM1lZo5sZiosXfPRsPhxat9+
tdtDNLCOtlAIQKilewXzfUUbCNEPNPSVO4r46OSquADUoToe4G6HpZvVb4EsYDPdkdO4w8b71Ocn
t2eiS7wbPnmNiJF19lqy1I1BNm4JJv8q3PhAtfURT/Uqp2dhnSMHhVVz6Rr/TQTpW5ZxhK25nuaq
BuuUOeYmIhe8nUH/hdKmHhQHC9yesY/WE9TfdP7FLHjdtP+XufNYjlxJs/SrlNV6UONQ7sCiN6F1
BEUwSW5glNBa4+n7w62e6a4268Xsxqwq7Yq8mUkG4P6Lc75j8QWOvKcBVwGzGBh1Cd03AQmULn15
yFwIs6VTrP1E+4jzvQtkgSIBEGwlhnoHq5o41PYTxWNBexCcKsN/FW6Z7ZGp97B05t7cbs/g99uz
Njhkh6ciWXIjrf0a0aAfDGizFHbe0LfsNYNNPzNeSc2It+YYums2DL9kh2NjoEQUToQipzcvOK1Q
ziDh9QhkMhja0OsKRKLvxHjIdQmtKFYFX2dCvxZ4U7yWuIz0ABum7k/7AWUOYh/wpjzsY3h3Ra/N
a8+jp8PLn51jScvn1ZYUwrYFIayCLUhWR9Woley8fmXF5lF6jP/6AYKBz/OgaguoQoj1I+BwJtkZ
ySHJZPU28r2zFubDyhuNW67FV993MePQece2N9MFiAPo1EvTJvuqa7R1XJHKAtYgOWNfeYB5/sdB
r7mqeLjcx5BwO9wbGPGDtjr6VXcsLOP0V1+Jcu4J++3eFMEjxqOzlbUBRSjjMxPBigSlNGL3qWVG
Zsp4UkHlokerWGs2OupDmOA5xCy9DB7LnMWyQOfL0JPIXOecG87HyERuqXU0zln7MvjRqz1ca3V3
U7CvPmruQy2TT9WFpOMiNigp1rBWaPClmVxpCfaSjHeJdC0cOAYD6OKncT2GVUwGQBbHSzNJXlhK
+NsS5UTUdoTRtNMJdsMTBDTAEV5zVKVXrh1Fms3AcdkZKHXteTGe/yFcHENtYyNXqzD1xQg/1qz2
IUox76dAkXLhaXAaXD/aQWl87bAzbXKb6VCGu9WILBL/eq2mHEQwTRpm2W772HavKFU5lEp9RqoE
E9Mv20FESzBIRkB8nA7N5a8flO0F+9w0X2wu1H/+o7SNCOlsJgeVJ2ieyB0HaDjG6q+/A6anzn/9
VRCyaP7rryysUEvEyMx0Rgb22LiBC0SahVs0xpZjOOoUK8+8JJaPkrzj+ZTGdEkDOUCNDViFz3/7
nz+EZXOxQpyGblwCofHh1wUjHnnLqdkVgsxe961tnv/6oUP9rhJG2o1k9GVXtnrwdMIKbM50GU6P
GofiA7ebsZvIbF02+ibg6uFIwupEoV8u04j0B/pC6xw1HRPA6E/ej9VDPfq0+kG67xz8y27w5U1B
dkM2vA7jYG2HPnwqqLNvQRs/l9PYXIBe4hHRpLnvVHYJjb6+SsPa/b97jfAQ8b//bhD6F6fR/2gj
+pef9T+Zlv4/9BrpAgvO//6vXqb/cBbNrqt/+/sWotjPv7iN/voP/mk30tQ/pKULIkwcl1ZQCtP+
+9/6n7r5t79ruv0PoQT/wlKGK3Vqx//0Gxn/kEoaeJEsoTu4ktT/9Rupf+iuaVMimfiEMB6Zf/8/
f7JbnsB6zTBo8Z3GdfUff/+3rE1xAWVNjVlJutbf/1b88yfOxig8vagxLdtWCrqfxYLP5N9/fTyi
Vufn6/+rZeSBa0OuI2EGq9Bwv2ILy7ZZ89KXgiB2bAIsYCr4AbF2y8eYMJKMo6f2ajrTznzQCHHK
yJ86MVli8uIZjz5OxY3Tlx+utKHF0hJzQKLgTX6Z77EyG5BxBfkrqi8Pm076qFKsxU6Fz9SsVs4Q
3/F13B1Ne867j8IxMZSX9X7IcCvolcVWk8LVnIUJhQgwaiyAsP12hv/oI2/WE+uoj604RiWa7xHI
Gjv8WCCGivKNgVCCNeRwzDqthqPjca0U93QUatHY9bXoMfnqstrWEj2wk6Kos9FVL1jZPEmnvCZV
oQGTaF6SqHowWcne4CthxcbTuR0RDkz+Uzi616mKx5WGiNHIkltQPsNS+kWrdihDHWBvbDKSnALu
INN4YitP1xzusQd+SvhKqygZ0nMgp1VdoFzPuvrdqvR3u4H0whcNrsVZmRllUmhuHK0P9kAQ5gMe
zPaAwkZzCRNIIjKoU2CfZYSYBPj/jfC+g2+58c4TcmVh8TgYg/VhkUEaFzkW3eqe1h6RCvb3QK3q
WnJf6R5JpvC6M2fnm2l1rqBrmyq+aujPMAt5jIEj50DV1SGcH6U6jGbtLJwOeaaffLMUYwSBx2KR
BlG3SzXrPCgatsAm4D2YUaiFPR4Lwrh1I/hm1sPH5dE76QDRAKede1FibUjgUnUR0CsiO+ebBtyx
MyT6OVaBju7VeQfVAb2E/g5xEFOJOXEAImnCbbb1tNm7nuQvXW+/W0oiMh4ZVIg2Y1et6HiUtops
YKash099CJ0UWMCTFs71ZUK/VIh4i0alIzRBf3VDlDh5wJVXo/BceNiFmHeL5pa3yZ0LE3/tiOxw
sNpf0wUr48HfBkzHPMx/rkyGZhHCaEwhMcGVzmEwKAuLgYy2LGdW0qATiEmvQPAk9rQm/raOKX4c
EATPJC6+1BGBAJ19ET2g4BIkycpzRXJymgDGvp7t2XkkKx18H5P3IcGrTBlaFKhqaqV3K2soy20W
D4wqG97wm58X/kaCvdgZULuWPBxuW9A6xYVLrl1/CyGh6NL4KonaQx3yFfZpys9nuq219larPbxV
qD7bxvuGZz/No9B4N9l0JQKYb18JY2+4DlZePsdDL/K3QFcJlQIC8R5px00X7greB0Wk5I+ot/FR
sCXF/I1NcGCsNUW44xlBrGpBeao6/2JbdA8JiTqsRFJivsHfx9SmrlE+ERkN0tsCBcNrEWrDSzBV
EAEU3PZMMvqKzecIUtjGqhGf97CqDOOZUKdywaL3iOXorFzUHPiW+daRkBBRODE+yKcEDJFDVp1u
esg7A/yPAiKAb/UB062SxUTCsNgYSApX6VehSdIZOibCOXHiC3BH6MYj/hxtn7xKwqvxOjpvjdGi
KUD8g5JIvKmarRZWr3AfBmeDVyFk7Q6wHHsdI8CnvtCPikjFwrynAgJLcvCw+8IhsfnGKneVE/Sr
0P+sGhdGvSf6u9KMs+g0eLWEgrrCG/bM3HnuBl+uVfVVN3CekjLxD6xAD7gkWFNDYXRZwSw7fyLt
UBXf0u9vaeFqe5/1NnCMYt56xvCb1rJDMgW4E3U4sfGbFvn9yqzVT8rKZlv5Gp4dH5tWbHyEMMlX
OjfDknP6ZtQJUYYqPoAaDtZOxmAO/+raDVL6hYrPP5MIqHXFXrUf3lgXOkvs879jOxS7NGUTFB8D
e9QvQ6E/N139YzT5CwcO+FJX8x8YpMHyoR1wy+F7dEr2SKpbfxoZJojY5A8bF9FJR300Wdp16DF8
U+nuka4xxwUm2fK8jibuJ2k9u026aXV0WyHm+hqJqJsQ2Wd1LHijsyUnGNfBnrS0TWaECACTTWWh
5xejxUPbuStA1gtiDIIlI5kLQM33SnLF0Dj3OhSFDjvQ0hPjFQQ5fHHzlE7ljdHQXQh1aRtc9ACY
IwdOIJHbt6SF8Nb3xlUzV2WYcsYxJzFDplLeQzlbNBDAbeORZQd9QLIR5W0c0yvS2PeGyQwBRd57
1HhvbqnSpTJeajDpixlyWfvlnd3wSrX1XetbtfaMYl8Z0UMhjR7UkyZmMOlRI7d0Q0IPezwx3YpV
YQ7Dkh++jUL7GQrkRxx8ZL1PhCTKeGc1hMBim/6ZqmTfN8W5zxp/3Vr1rUUIRziL+yfOfXNbg8vE
YLLtcQbHiQEDnIj4ReYWzdaJMe/wrjfhtPYzsc/1/ANG+9bs+PQiCnvq6ZeiZmNcjNEy7G56kOGY
A8uQaVa0o3F9tkx5Stt6ozoVrEkAe8BVwkiMNSpI0Ql8d68+0Pve2eiNIFbtm5hmrCJlvtaSJdiy
DaDpvUXkQyEIydFuWZjaXHgqpr6YQZSpNV71qU0XnctinsFGtbByudY8XmO4cmqBhuklD8b6oMfl
a+R0m6ksjHtuZu99brQng3RHr5q5w4bGYiiBeB3aLdEinngsdGS0aWHNBznzIO8UuR/aZP+iHG3B
IeMYyGXyKmYic6ES9kHyKxlRQjHR+6md+gs90A7MFsuvtut3navD4dx6Vm5sGNn6695yrsOoM8S0
Paj4uo44Z+XmA5meOpkRMLZfwqo5QR9kx2GjfKQYXVWzzUIMFBzKuIYDWXZTnT952mjulOm8xFa3
deMEr5be2hs9bvUVudn7fFAcb0350MjkLksgk65w7vXkfig/3Hau7Swnuy8edLfaWjMQK/OVtnXa
K1LJc41BCVsEe/VJj73D4OKXgKm1QTk9LiB61EPlbIvgZGfdS5N9Ow7ZtQjdf0WsZr08Ryp2a7/1
H+te8E4jjBs8gCkYs0JHfpXeO3oubT1NaLcd5ocb1cOZCyrr1HyWGvMno4RqTLiUh2vHitRSlxk8
N+IsKs3JqJFSCpshRnmYJtt80hEdhtuMwQvqK/dmIa4DZDqZ/I6YU+LJOmTtlOLTbMKdcg4RLJYl
1gmwT47fnuPRKjdNxsw8Lt6bwAFipqLN1EQhH9XISxi275Z+dvPCenF8C82CkR39yV6GklwGpQHG
KPmN8HSR3gm4Q9/pBAZA/OKfm8J7BLbGmlbvQEWzDcbPmG/HOn8zS9mATjLiFW4dxF85ynMDLPNk
sFywqt9Cuj/unDkYNzeHnIjNAJsbZZHObk7Ns03iGBpr14/4PJXrjHwc0Zowl56P1UFtUP9oxqiW
RvfQVXCOmtZ3D5brX6pQrRwLVEmuBEIBnU8OUeSD/xNz9ZJnDHlNTkCePM5HWfr6igQ0gCNm/0PW
UrLEFHOqLDwAQk39HtXgO2ASRmCFmS41K3bhi4/btoGO6WUYTBqKttaKH0Vb7a0wOjCLoX/Xkx+2
7Qzo7ITpVy03lWJ6lxmq2uJn2FgWo1xiDsyltBsEEVr5G8fRt5GqdpmY2TqLIKZPIXv2Sic00XYO
XpOhAchglBEvPs7zF1QvgbOtIw/ZY9lUSx31a8f6aTGMgquAJY+0i5+4QkhCFgIhilEOFV4iMbKb
u1VPp8lFH67LB1VrT36K3OxL0+pra70Vw7TPRMq6aKJDc0q+YcL7IayHdCkiWZausJ647n8Vg8fK
szemN1F+GPWGgG++NUP87sT2cDKVJnAhBq82qg/CnJt852s19YnN78bA4DtOmRmPQGlZfwuaDUIW
SqQcSDn7ByBbfBsQJSeDe0S2ax9QdlOkk3yM8Ogape3N7DR0zTX2FIkXRFkYWFpfu9u1XNZlzFkr
v0u2HtN8FesdI0ta4o+/os/q+qtye+gWw0zWbxjsY4/ipe4lekkPaVXcpcgCeazQykWXNtwVGX1f
OZu+JMB9AoTqaVlqyKhc8dUG6jQlsFBt7zWfdRF15e6A/LGe6/hlq/HaN9XE1cA0EL98t+DO3RSN
BnHcvgzdK0U4Kz9ede25JpZ8AbVIrJLedBee/YZWgVKK+NNKzy4wMt/cmk0/WZFa0NNuXnKjZ6SJ
VNr+NUq0lyzfliLxP+jwPiLvmdU5u0owTj3FsJcZRx7Pg17Kg105xd435HvjpathAv5YKp0wIy97
7q3oT2vmj02sbm7RQxXHKJ+7Fd+nKoZVDMAy9Yx6PdjWulfiOhjov0eV7MOUVVSKDomqoVm57fSr
56zbRbij4EFlP3jPE1SssALLlzXHIfBJ5rOJV2LqnBbdzwBxPP8cRl7YeJAXvZNYdKf7GImX3kJ9
Teg53XwlCdAZ49chbaEZkMij12aJCLDcscsUqHkoVikxp7hmZFp80vLCCE6mY+4VEBCpvBRr1wVx
7qX508TWmR2UjniIFZvEmUr1vPPll/LTfT6f7AGihg4waJ+3357+PNj0o35U3A3MoG7gjswYk11h
006LxqTBaFkNBOGGXBeLQgXZQTMwAs730rL5oBMAwRqoSzd+DjPjj5ZNS+bWq0DMlvHO/7AcZAOB
91Dp+VPW9FeoAXdjDucgk+G1RRqxVFb3IqCssmnZd273RqhM8kWp81HOpBHO/RW0zGqDdIx2xlQm
35jmRTMieRmU/9RnBBAESKKxesGU9Qb1a/SYJ4x4701+s5Osz5b8H6GiTfLDGMCwLdFIRCYnj87e
xMe14LraFeTGkbfGuECyzpYegnN0Xgm/h8SnPwABAT6Fy8+t1wWoA3xeSbzCeAauftS5oqJyw4Cj
WNKb+mtwuPwMet61NzLZLLtk6xTVcHK86hB60FebxCAyhUDOI6DIlZ2QESEr7o0WUeE2UB7dq80c
Nis686ApDMwhn2hthqQs4jYq0IHYMbc1K+v3UBU7ie5xIdxhbagcrSlFNEwZxkZh8+Cj3TnqSKuX
JtL4pLDXRtH7M4Hpt89Kb59ZeDdNTMCLeQjf2h0dbMiDI8qtRaW/t5JwRTzNe878jds24wElI7hu
H5yseSxRGXLrBntcRHfh6ljfMM8v4aKcycz8kmSvc7qY5tqyCauQpCGw6AO5bUfdH4KoFq5FwFWX
nTo1C52QN5Vw3HDV9YStgI9KSkAJRO5oDO2tbCdD9QjZhpBys+MVEwU9SLE3Yy5tT7pXX8t2rZ6S
qFrJcuHa8XdcETYNZGReWGETbzvnwUfuWtf6tTK0E5TgJ+6DjQxGdj06ESSV4eX72AyJorGJUSgp
ktJwlVewr6R4w0XxWDnTJml5jVgOjvDTRk6y1jvptpQHgc4/9Ws22RYbqw7pIS5ofZ9lD0Lo6lJF
NoOwPvZot+KrO4K6mvLK3g6Zsx7fHOwAV/SJluSGbwvvXVmUqIKFHgZKqGiTwced6e0rHgYktX5w
cYIvo90nil0azoh9yg28ZFb6PLTTrIYAD+koL91A9kpr9EVWNMPILaTtUzgoXA4aBhCWdGxVYxIw
E+Lis/Cjr8L8dUA+LVYFK7Ybkhi6/6aiNvLmURhhzfxebRoQ55rIiF9VMwBAhNoGtHi8CMv+kx31
ytJ69rA1SW2O99umdckNgzmpEtpjmXW7oWUDVuABMTRvy00OKi0h6YQ79y+PoDdmzyHPzdKYgH/F
tSBvMthFTb5CqQ58yfiagvEnbdGr5Mnag64DmjT7o1fnui5u43Kayoq5GOPReLxPpfeLyxMceIdE
ZmX6PbEHjGe3uJ22SaBHG8XXC3TemxONd9mkReiKrAfVma9Y0dfa2Dn489SrQkw7dWyQLAeYh17x
7S+bezdnxCFcAZyBYtjQruTbsbCjkFikkZMyseieqpg5Kf6ApWTsubIJ3hRVz06qJLaM3OAFAoZk
oTf5M3Ef7tZKXbJzlD0nYOpPKMaossbsxyOwo64gslVF8EbHs5S6YHlYw9Yk7WHZoMc1mDMCmaRV
G3Cz4kNBZWgS5t0HZCem/cUqw51jd3B7hdEv1cj7qpxIbKLYA3DUDM/4nX/TLt0OMRYKcG4/hklf
gGy3aZkI6VQzUiuwg2fMkyILxg6JTjiTFllmnX3iVeiO4D52vnsUckI8gkBia4IPpLX4xPV4i+J0
k2erAfHhLrBeFOZxQIQE01XVNpHtQcbgxoeeCC7dC9uVKgfwwZa9LYg7sifrxkAaOZ2RPdqi3cdp
TXwGRO7FwMyxtbAvATOkRl0MUX8Z7NlpbzwBxNhZYyfQvMVvmoFrwK7xBFvAVi37yWV5vYtFU661
FEsdD7TpGMupxV6ftCzBLaCbBDbIIPyarKnfdHClNMitEQXGSFKBl751I46NlN2wZTdHOOW86Mjs
UCrpt6rxN0ZcfRuZ+9jZhILHEcEDaRJB76LWryr0SzCbjylKnYp3aAXyd4S1VQPCiW++aI01Nh5y
PmoGWt4M7Q28VWWA+cVXa5mxDQUH8PpQ4JaYkFomOTl5WYpRfEyoG9BTk/FV12TsofgiAYP1ZiiI
rZLRd9x8myE0DUSIgErqzls0w2PkNcFpMtM9aAXGrTJzV0GvfhO/Lm+9o/G2M3hYBozPqXgUiat2
fPSbcZ20OvJTz37FcQIHWe/LpQ6uqIUVIIeO0zuOII8GvjqYadztyaV0YVkFEYx2uzZXTtQ7Fw6m
cRPW2BoI/LRoZvkBajxmCnvwlkYZy3HFdWJsGqdE6leJW5O6RwpsF3IQEWW+b1SLSENnGHsmikNq
O1/26ZrpD4a/TtsbLM/5bnNrm5GFSwcGaEt8zamMGFFMzW0o5aYMC7oloku8GLlg0t3s0b258tnu
YVpZ6F4jn/axmpp7QiqJ3+qHEWbpyhtw906GuW2AhxGGS+DsOnDNN83RJozLOA+dxDzbjvNoBJoD
/NKHPyrr51Yfj3nGfNMlpIyRqr7rtUTbDuFnZmFy7RQTbmE4D9r0zZ0IpVcly8HODlVrkGXKFGep
hdcusSFRu+SdwjRDMF0+Ig/Z6X7xnvKyMAu79iWCNOE6DN/rjG313eppVyprhA3BziIzUUIXAE15
s918+kz1oVnMbJdMA7RMWbS2DRtanbH3h+K31hD+tQS5ryzOopw8UF5IM2Tho1Liq3uKPZR4pyjd
DARiWP1Afj02kVPfjG8eeQSG5zJF7KIV6IPf2M0/yJ/jgTZnbpLOHRCpPxVVchs2f0ryKQnnwHoQ
ojRnuFgymMQH455dj4tkyIttmcT9Qkc1sIjBoW3iEcWE1Evr6gAqsTjX0OPPNGWZnRvyZZblDAin
QwbvmzxaonqQ4UsyzayuttGwJnIt+Y3PGVFO7KMGJnqFdw1C7eTaD11jFEjsATYwHje74uyKUKKH
yj8gSj17LXB3B5+YjPxoUVgiwGhL5NZAZdYN09JusPYcq9iZTmWXwXpxrY3uxH88Y7zoILAXjOdj
ESoSLeaaqNsHA0K9vK6xvsfZ2Uwa/Gsjp6j6g9+2EY+YUvzVHCA/IC+FKwqgtUWJiXqJ2xLphYeR
muzsP2kZjVzaeENg2q6MkgifdBKLVhJ2r29bZc+8gSfXZOIBdQQYVHMhxgLa2kAmlFM/xhUarE42
P6kqWJ0VfQuNeNpgzmbup56ZeG1V01x1J1+bccNWicmgLyyE2/A+KLqbj6KRu2QdNANWszZHH2RO
iEBrtW99BmVdy/6voM4jF7sJsf02rftq2Ihbx+hSstXTSUi3DWA7go0DlxdUncPosyRK8uZByyi1
IoKfidfh2L06lnwCWfabePVX3prhudFJZi1p+wb8cZbXkCip9TsWr2utMxJO82peTMWXho0spIjw
ReovWdN8EdxMRq+Qb4PiTKlpPtbdkOw8DoGajnjtTwoEl6ktTTtFjCX9A7zGH1HDNhohF2Gqa68j
576bRKBQ3epRWC/ZFHEMAUtKCyqOpAD0B6w+PTISQwc6Js+Vys+DO/1hQ8quYwiefBmxqOlhRgyA
n2wsiIRXRjzZKa1l8m4QHmFl7kU046/lM+Nzh+bRCaDVmfbPgCV0LHlNGbG27iTI/2QFUjhtekA9
10GKjHlKDMH+FJbaEssAdozQDNki8bmg5D6YpoM3sjb8DbcTWTcLq+y/J9WvXXyvi0jnW2/kDeNr
tgomr/2qKzMgE41qmIIvSCHyzolDrDsScuDMBkfDRP6CHbx5BToZxwvENrLiH9tkTts54dPkYHbr
qgy4HMiqoS2NFSvsp7wYNiUKO9R9kFegB2VaSqWadedMnY1i/AxTRgTSII4vrw3el8F8T5HZaXGI
FCo9Uqo8ZUUQ7riUgFEH7sytPuih/JoKRm+sMRCme+Z66Ix38BeETRBfqTNKDtIWs1IAuYTFo072
BSYjhhkdmvwoSy9hJY5BE+LBvGQZgTwFOAidvQO+tVsi2KAxVxUiPDjMZLC23juOsCZkQe5HsOKL
TOJEWzf28FIphkx9laz6tKeNjMlbKKDeeSs4Zjuph/mlSsRn0ePUtkL/GW4yH5KdvHh+88d41kxd
rD3EnaTznGwbbbzMUBF1POpTjL5Hlo91kd/7lL2bbfQHFalHZuDWcigJQvGsHvKUZ35yrJf98JO0
7WciDO76Y1dOnwomTUQEIGwUsdIwaxyK7BUVZAgeEb2nhwmK5TOWM8w6HWjt1C5BtnXboWq/pzw/
R0BuatW2+y4iVwIKUgk8EDhZRzMZqK0iROWvIMusHkn7su0rG3uKOkZSamD1fRs08pCSDKNFEXef
uG/gtiIwxihOMIVLurKNDxJ+6AZD5fskq6d5Ct/0fXEpu+iSDc6RXIsl8YXDXNQXjEKDTZRTMxLe
6C0bj/u/KmDwGQaN7S+ccn5jnQ/GHpgvSndfBZVa0C/hW5csxAAxLhKteIxqcKQ0QU+VTDBSKtbZ
bcAWSEp4GOl4dESOaYzHt/W4vZBSdn25841w2JCUYZNcgkvFdX2qzTxgUZttnY5fK3XgLDvuLY4s
0E56vmvK7xYpIUrt5yZMbhQ7pP3G8l2XA4ipqjoQy+mtR5unuvPfSMc4iDz/A1A1ocWKbUZoOkp2
L76bUzvr95lOVey6pdO9TIZL61z9CtB8y8wpHnUI6IluQ+Rq3U8agh1KqrcUyag3CXoMlX0Zsy3J
AhMHHExDfN+Vu6oM0lmY8uK6LAInQ3xjxwdx0esHVm4XQtC9lWg1mGoZ5oHCCWmkKd9wnBknOLdv
ssyPTWthhXCEt43m9iFywPEPIrwU0v6sEqSNpgpOjKQEnwnvqUaHM5jrkmoJ/z+5HzKzCVQpk8Nk
ZhvaHb/TD6VE3ZoC2F7b3Nwkjcc7jpR71wd0bk38XUxK23hJVR3B+HwwCEcAwLjTgn6EqehR08QX
oeVQ8smcW4QBYp6uaJFEkHAU5D/4Ip+GRJJA1bqnoaABSoxuzo+hk+mjlSJfl1cc8SKupSbiNZSw
ILPBpFEHLtqyWloYMCkhDDE8QeczUF8E2k9kpLM/8S3PWO9JjeoDlNjB6/KQeqLZKN9tSeDJcHRQ
e8fuwBRVLIOYsUkn2j8kCp7sPjmzQP6MJVZycsxWXcHxG3gNsa7KvpCOPe0mZB21QWeORV0zLDKd
remCNOnI0cUva1SfjK5rvJTpXYrq27O6O9bDHvsPcTK1Pf4WNsZ7HOcNuYGYYn9FbTabKcc5W2rn
dJB/SkF0Qpw7+z7pZ5Hu2Znsak3mVs8x7odrtIaHPslP2YsepSnSDpMLZibN210mNmhiobjEZMu5
g1rWRm4vh1rfGATs0s+59WrIaXCU7OuXsKnZtcv4XYuGV9/Spi8bKF4v3AfVRgN64mDPEn2bqkHf
KMVT1utDcLDC2QrScp/ATOrritwcIpfGCNeR+xdxgZCAXcpicevFFXnmPqN4v9D9ddDS1Nsl88gQ
e6VeFEQlG3zpflPvI3/YuH7y6RLksODWdhEEsGCuygZMcAvVrePOQDktWqs4DSWesUABzE3TH5Bm
fD/NVF+yx4FNkaHjnVT0zPgY6CP+x9HMX0BxCT7y/DuL+7tTMvKpSJ1dctcpdamNhNYyp7waG/oP
IGzOroLXFaagbtzmHmfzpqNcVC5dfZkrMG43t2cXW4T2XY+HjzyclWlyUSQzrdfpnnSbwPbE2PqI
kEgcJxerKL8H4Z/1vCHYgBMsaNwT1sr5C5I9FfHA8+FoS9CORz9L105IYlEIK39N3vgus31Yq2Sg
JI7GwFvZBy7h18Zz1UVr2o6a1S225LosB81lHBNMGjABMRz+iWDt43TLJOE6FWB9UE+QBqxh2SvJ
w0UIwWCLAeEx9t7t+Bd4jTzGplExXaZAJPZp24nR33pO+zD2+XufoCvzAknQaGuuAfym5xGz9DKa
oH20xAmpgvFdASTuVPXNN6PRbMdX8pA600MgBec5zLx1VlXVQh8bAwlJ8d0yDUTz2yJg9a1wL/qZ
V2+CDzjbwmadOUIuJpf4FeHUHg8+yrLp5tvySTU1uq4WwZFM0YXD5/EPmcd979m416Ch2BUybIMJ
SMHBtiiQ7W6VUV09fAyL/K4l0bQZ2gC5coCYa/L0Y2QpTm+fWSYPdj7lPSdXSkYuMBrLKN9sYVbP
GZhlvQ5e86glLC9AYqQak7RpjE5midB9olpl502ec7hgEY2Tqo/vozPdC+AGG90Iv4chkjtsCM8B
4q81kbg4nGdkdzFaBaedchYDzWzhs3dKTf8TK4d2Fsp/GwqH998sb43pEtsseFoNZPOBH11q+qgS
fY0Tg2ZgZXEamLPtFENpNCTlLfcdnESJfKhQ8MK6xUlY2dfRq7d6W1V75TUnuwNQ6YPH2vW++T0l
2Ha9EeC1VbsvGjwHxaVMC5b4u3hq6jtH6o70nNaZllHMz9XkdKh9Hz4SNl5DJ2jBFzXxtLqgdzv5
Ehea0TXpOkMwXxS5v58wY28YTlcF3IkG3SiHDfQJ2/CfLVwEB10X+VqvkmeDT713p2BT1y6JF3N+
Fc3z0rCDEs5ODXy+pOxhNFTn2bfHmAmP1p3OTifpLnrp0aSh0AoR4JBPobckS0/OCrqE2AimOdRh
HW9ER4oeZ0jadyjKM4JTktQsdvgVtmLy7iIRt0GZQL4VITpNWXzkqfUqE0bAQ/6Q6MLejoG9RRKS
remhEau240soB7QHOA02Rd2cLIP1iuaI19xsp6s3yaeJGJaym/cIFndsqHvi4GDr8OR4GXQNMB5t
D45wnsAoYFIgTLmMktcBR8aSPftz0UfQ2qkNaH8o6QlEm8gZ54R46+34WSjni/iSuyZy/llbrRMj
vJOo0m2TtKJYMRjS1Jp/AO+FtB2b51g+euCYpl4d+xL2UQHs0CwRdrlVEa7tieqsnncIwdUxJ5x9
LP5lwSvv8ulh9YZiE6asRElkViHLoH9n70yW5Ea2JPsvvUcJDDDAgK3Pc3jMQW4gDAYDMwzz9PV1
kFUlla/r1RPpfS+SkhRmBmNwh127qnoUjiabO/ysHDOm7E/lVL50Dn0dzgBugaTxlEPOiqgk59OQ
UA4T8IIEMFfNEOF7snfGxI4+DJon+qKwmUTVvYDoFCYjdaQJHzQEJ9e2DN+RH1zATwICNaN9WSlr
15U8haaiOzjATbARjYcqdF67Sp9cKM2y79FK4xxzWFCMbIzQj+vBpKcLqANb1I07VTdrOaBZQrGF
iOK9vfAVbYgNsizrs4e7aT1z2uOjb7tz7Frdman5Q1JxQh+jWOhD4KJwtJ3/+qVoZAO0tM80GWty
FXlzGhXPrNVf//rXL8SA3EMl++hqug92micn4D9vxjzWezNEWlSpYJhtRsC2dn0djP6rpowIA2+L
pLcAViWJ0jYcdlYY/uC0B8ITLwgCGf32/Vpug6b6HHJBC954dFtXHnLNk42iAsWqM0y3iax3zsCc
mme59TBwkG7zxvKIizI/RzX7djFytRAfsUuIO5qjAJ7EuLFwJG6jNH2PMLiYFCptEjP4mL3nhHjs
qQ/Cxzml+Zr2OEP3kDdT5yvoqh/d1NLB6TUQXPAoYd56H53unWjrwGPPxbpRZ79r0waMgDE78qbk
ABDyeeThfQixhHVBwhqrxiVV4AXaTFhq1jKPX5HaNlD1xCaYfRxxkfwRNuZ3v2hShuXxqMF0lCeE
o7vhCf/iB9ThbSjbXwENPyTJMhZxHlHkzpwvNg2OhOlZPBnk2EKnxm37juzFXXswP/sEq6XVXRNl
STzh0Rffyyk06GWQ03HpbZcVW9Km5uVfj2/9OD6UCS7XRaNBIgn/DA2Eo1n0ONQm7LcoCyvOfLWJ
QtFtEq0ubRlAY8SqUcyD3os8QuB19LnrcD7jWF+DRvzo0Lk34xh+UPrJXSIZz7aPeMAPwutUQYdo
xKPWcNgn+pwk/EVk49IbTAeXVXiJrSF0VwPdPWYJHZUPbNIgxV9usPnv7ZYaYRLeYGmLkm10HgGI
g8T9XWBJsubmOa+XMbrDwKg0qedIDhjBM3vTaIG1j9ZW3VBH3Dg/e8Ppb7r/iqsuv83KD86xrS5C
d9gmfKBR1c72cudGnPrg0b4MaYu3VTbFydnt0ctM7oNb1OB5OwcYWoK5ebfrfN5z6aA6OSx32ezP
x1B5NPh2cYdDGfQlPxZsEyDy7ZaZdLTJYGcAt8FbdQe3V8bJw8FfJQRzk4aes4mLXF1K/5ahDFK+
4f3UNadeBtEPd5v+zC15WhDnEtMOxhta6vRkbHNJf2XiXoiyv9tD/snA8Q4m8BostId46I7dEN4Q
xjzSj+wManyQdeGcxsz7AWpz5wTqAv6XRnHVPfBEPkR18FLn2uYTw8Cs5992Lrca2xl8/uDnlPU/
CcqdGkr9ZnYRtU2v4BT5Dvac7gRJp1jVgjcLO4sHZOyvwlbPYfVV8Ujb0BRFQr6kLtGa8/doXGie
TvmU1/WjAHO2joz8gag33YVj9w2oBmtiVz9kWnwLrmdQFHk+jo71UKtSHwNrxh2LuQ995Qs/fHqw
p+K5qI1uM3Ryi9pSP80m/d3ZXG+7gfrCyYTOEx8mVBXHMAP4bWrXuD0MlVjz9Emb8ziL6V6NZ+nH
j1lng1d3WVqlQfinjsaf2gWyZyJxOmMu9jb4ayAmM53jUQ0KBSyoWXvRifHgaa6L6dLJTTsopoha
cYYTK/BhFYmUwnrureEaxQlYGEJiyi15qN1D5Ik/xISfMO/le3Je4b4c/JH9mpftZIirPCKDkdGW
DAImuoq8e1EyKt8KExzX3Hj4EmwTO/DsmidRss3lfZo85VF5MMN5OCCDwM6PzOCeue6VKo1dNd+s
it5Ns3UO5qDyXTN3wwmWsV61PWArg0cISE+S4HN78Kf4ZuGF25sd7xyrvSLVqFOOfjRLgF2xKyig
oQCrDLl7BG1I18KynhxJCW7T2At3U0h8HxfDyWHR/+lhyEn7zvkRkqre8c52jvmk9HNbq9fSoFcl
Gl4QIK3HXHeblOaKdZggMoIhs5+sRNcbIRKx++u3cbyBtWdcRnwmJOFV9hZbkJ2jgVdXokPnJGUD
sohX0CE2e74HJe4eZ5y7rdVa436IA+eNLRatimVFBXGuLqRmN7bDLnYO+LFVRS5wCGHZDL03m6DZ
1c9SnGc9h4M/bY0ZW0+WlLve4u3WFuXdwr15NMspPWEQZ9ccKfxvcffAhd/aQvXLt/DDQcg5RfuI
AJxtc88onqeCJ0fpVyFnUsK+dbJ/wXVd44P8LmC03Ns5vOeFg+WRC+bTQIdWFly6riRg3NInE9sl
lqzMenbiEhYh7ZQvYUAI15Tpa21nwcvIpqUJkG9CZrTdPPrJHvYoTX/24DwOXovv2G9hEMo9MPaz
3dfjWfVwouoMUKzRmX+qcNLPOCA4ywMW/lo76Ubp5p7ic7xV0Mlp7oteBhGwgK/txUGvcVkCyN8B
SMqXOE775HgAvGxnX+Rx/9ozm9emT5IxuOZu1l/DotWEmogjmGN/NwtAxCZOdpEW9ZpPjp9ub7kA
AapHvxsmXJTw/OPBULu6b4iElBCFk2b4itB7zyGYh9K6znOm7uWQoQonEgZCUdwU74FDN3b5pulm
5rrYHrd+GbsHg/8HNSMxnXXnk1nA5iuPQvr20WwbBh9n3gku5Nt89tUmJuoZT9mrTws6DHwXIXdy
wnMnrS+ISyFZAfmHOGiwt2b2XxXOHnocrOaxbsFdmu6pd4sj1LHkyEuEBlsJAxJhEYe6DXQurHC7
qY4vQbQEJesg6dcRQPazJtiEXbxtd4RIfGoWovq6pCGDWj+z5VRUpzyYLUVYnY1GmOuQmphhEX0i
UNeyMPERZfT5EMH3jkn8ldTFi8Jcn6ITJ1H5HC86memSvEj6BVBisjjBn/wRdlABItJUIfBUxjQZ
rFBt9LUC63mxYmY8wDzc9lXxWmoSEJlRbdB1a4DLDfvzCsBVQBJ2PfqjvA1NqIAjc76EY/OLQ87c
hVXPHgjT2ya2jS+PD4Q9zV628v28jjC1ukqAxfetgyMwzhWdI47taG9A9BTPkJnkMfDR+ovaM0AW
m3iY4obeQ8aZjRkN07PlRY8twY2fVTE4i+y+K82u3FnL4IGPIAdLms7s+AqCOVXzBittfMgZJx7s
wv9YqmF16Y7vZl2pE0tTXkaWRap6sA02ozPGr5RlJcc2DiOruyVKvKRaogBpx0fMbORNUKe4Nbr0
2ukwgOGUv0xIV3uKD9WFv7/YTrzW15idjFNY2za1EB370SFmIyApSRXCy1aDm6TPrI3mQ8zOZJ0E
3pdjqfYlT4zfiJby98DBiEPMf+tytnOITNiHh+A9T6w7NBL/yzzj07sn9Lg8AeVEdCVObdqK8ayd
HkMn2nOrBDOfeWIv4+otUhbj5WA8xmHTbMRyZfRCOz61XtpzEjHy4jB9ikrEFq4j6TGhag2gL9gH
GSmYQGMF6YsJOo/EfDWc6gGuVUc75D6kcnA/NtULBDgsHaMdP6SW+qq6vjoqbyRhnWTNvWnwCduG
vQ/hr5xmNYIiZ7mE2403ZhGcyah7B7eEq8Qrmn3zoODCuiVFNBWzXDIv3iyzhELch7hKCvrbTakK
ZjE9H7jkcf3CA1DHAiru5MG94MCq54Xo0bDRcszx3sIta+PKAxYLrj+aZLZvLa6brTdOH51hfEwu
Chg30uSex9D80ugtiqJb5VE9AaHRfk0HsphsaYvZ8bcJcslugAj8Mvh3eOHWmUcMvmAfhHw1tLQZ
kFPald2grmoYHsewwHBKxHA7zSFfcOa4lzStfti4tTZNTAOEPbIB6rr2Hg6QTbqJ5lPdhPbZymEU
cW8VeJEvCqLw1SWXMQu2oaPhZLtO2gEIhtSClEIkM2x49lN22xvwoq3S5qZX7I3CvNi5fg3LHkmi
A6wdj068ofkyPmv7aAdZ89A4LHjRt+a1dtvwmtTfNgX3HWiEP6z6rk7ImGLVgn1+SV0QhCdcMVjY
TB2CQeRIoV3asGlhqAfOdlYwELDD+M2Ian3txI+EZKHjTxOIAOtmNOqZ5KXcmGbm0p8p1w2BJKKM
ziuNFb+1QLz0JfYyGD1rd+CtaRK1OBXVazBryPBFip3VkD+lHnlRwErfeG1ItGnChTqH6lGG48qf
e3tLgk4cc1uAVcYlX2rMV3NPVfVMxw841rVZ430Og/bTa+d0ZcUu/ijpXZMJhiALbuSkVMqNDuoE
HZqn9Tx7x8COoWg4cjWAE1y3kr7WfBx2nRP8Mmo97LlW5HQnkBesZWMceIAA+TH1oyUphpXDJeqy
iXvt3OEgBR/cT/VNeUFwnmV5KKgnqwP1WLjhc2CnalMKH1zmBCQy3xNJuUqfjR93y2mtU3iGHVPD
NPvMPeopHCjWyfQPcPg/FXHSTTLVSM32VUwI0sHoHyUk840TUFDdRtaFEhQPfEd2LcCjIXaULI57
h8FKAhNbE2x9rEr4HjNhrlZWa9MvLEzz9kc2xN+GWX0mifjqc92unMXdVvjJi9/VP4wYRHy0hKQh
42IBMwUTN+JE45vP4dymG4t4hU2RLd7HxKN3hZhkxVu+9GgmnpfuO+bJtAKGY7+N/fQhpf+RVONz
5/Jfj2V1nDESEkhiMqT45FAEVLkTwbkSvabQsKVxHR6P9QFq6nUy4vYhahgSksjxN1bqflC9RlNS
54DWASDGFHzzKnNhWeOtri4uRhTseA7L1emzLQHrlwQP2uZFu95DYaPPleWlcLxrHERX3+Y+b1tc
K7EEq51tQHiGFUdRQ0A4clR0whqUxWbeTefYV4KWNomuhVfj/fbjyd60MT1FdvXJEpnYh+c9TGP+
nFXWvR7tx76zdsja95g6CLB1LIJ182A3mFk7Po60cc17pXwPoZ5EUA7bnLCPSd1slTPzcbSPKdfJ
AHQzfmNnzb3m4Dv1tGunfqdLxet+CM/N2Pykh4ihHb4dH94Q+kJCvrfYYoXshpIpFSsp7INA3F11
RAssP9s4TuLjcNMPTcKjkbD21kggQU9HPzR5WoAr3vQiuSlpkHKaoDdaOcbmjMTEDFTMtsQXLoaW
luv5CoDmXpXpE+rjfRhqPoLxI6POJMIGNdfhkw+D1IhHohmCF0v7VXTBuEs7fDWZtatbamkwk67w
HRP0NXr7DHctQDOZEEuuaGKNhM2RYDDe2C78HD3nt79+mYU5kkojfSP0ZnCMl7K2vdtfvzQRhrqE
QC73LkJFHWjLgaUvD/dVLPIXWUTzphbdcAa+gz/LF3x/C63pAoPGWSSAWgJjAO/GFR5DH+7mZgbI
hS2S2PS+9937AABlgxz1HWtuc100HWB/Ycp1I4f+GBRrvHDi3rjjA2QqByIVv+PoGg8BowwlZdav
Gn2Dw7DcjiqW6yAVe38Kqr02ULkDo5qvIaoNb+Eipp+lP8OHS44zngOORyQjUbN4/eu32JaKU0UG
A+ZNwhoBDZ7Xa3UasWV56VKYTD5wY4/BwPWOX/za5luzwGFKS9gnOYFuN0THEeNqY5cP4aPnti9K
g4LLG/u9WaC33fJLNGQhzUzjjnfw73mCFwtECshh88dhED1WkgSuXbKmRwtxySUqH4hcWQHD1NV0
smOfyMii0BpwUF2zAoa6DwvxjJkx3sZBI1mh8+2GtmgZ/CQcxwDHZsUU1LmTu1H4Qo9uAscLXWxt
WynLaQ17r60AYDbCOKbN0qua/kbRqq7urOTT5GWH52lob8SlyxeKFhYGMbXatDfFy5ct2fAQCvBj
jO0qjzb8SHsuUeVXUdHJjucesrZdPnW1CcDQmF+KqVa7pIEaaWYNtvVpYOrq6FOXhLhC3AqjmV5T
EnibiqzxOimdFZ1Y7DNMCzlCLduk0T0TFb7K+XcUAAEYKt/n9ViJy3il0zLatkb9VtABV4HEuZph
Oq8t/MSFtKznvwrg3hgIomNXwA8zMOvZHOU3Q2OxjSrgYchMTis/+NQfyMo1TskaMdvlWAl21Ary
zI/DQxwQL/SGkzVNz5pneyRtDx5k8tX4pH+lACxJQorBx5xPUZ18e4hKBzv84wyIuF44/KpKHmKS
ZDv5R/3lqvSoFo5OzWFhhOm3WQHTbTvMYcv8oO4KwkFeYnEcM9ypgJPWuYn7Nm7D76GLr2TLcZvo
nWtEgiPMzDfGPF3bKDxxUaepC2BcPbAcoXuHZ0IOLGpUFNJzhOw9Oy/XqCbB6AFmdTmEtdOTPpD0
qGGHp4x0k3kzLMEEMmPU9N/0hz7SnNZwpOP4LEWhD4DC8xGWv2OG3sEqXK4LwbRzy+YFl/GjKKTY
EozsFHZpDDvIpcmPYMZ7UpoOCYbW/KCj09/2NPR6CM5GAsZRj8OtaO6qyF0m6fZHTcPbOiphB3qS
pNXIbh9PX3Ye6vSj4ga+NnySRWBzsV1PCYiwikt65XryCg7+nEZNuSVJ/WhVPvPtFNAMmaCNmkoR
J/c3MUiDNfqW4w7iyQZmRXAVSi7AyTEGdmFbwS8RPqjO7LaBmzwRtH3O6Gxry/Mcsv9QbmDtgVEW
W4lleGVygCVh/uTFkBVKeiQKrcqVbjk1RD69NH3IpBnAI0OFo+A99ctt3mJpihKMqxNVZXk5xHuh
xYeoww0L8XabUS7kxJiaegH9nXHsw/X00TBItnBTm1fsadEFR444Y17T18BVu7BDmK/WeHAnDFzm
WI3btIQ7NLMjDnh1Sbqaa/qHUKPVdaC5fiN6gGBh8260MljzxxybpY9VEPPaBhzcyhYDs1folesZ
s7VHS3JdQmYwuQ6YuZ1eqF46zANC9AyZrF6qNivs+Pmng+0miXE/BTBZ7KomzDZNoBrUZz3V/r7M
CZaTS3pVA5VOS5ufy0RjdVSY1vGIloqq5cQE/6cax6mRe9sITwkWFQzVwvhTbF2WMbtYJk8cOxiX
kVV+cu8uVyBgh1Mdlq9tlAFdsz7iuP50mvaN+kcwAguaYASmvEf7clfa+SXDmZRaPd+Brbwiyz2Y
5Px1O7xaQ3fxRbu3GqBpRfJZqvLU567Y2rbkvpXcEmBvFO3NJOUxtZC5wGEXfUtIeBRQnBx74WlU
znfQR/A3Qfb6/QchurhfmqsqvFZ1SSybFPqqMvoHByTy3gCtuBriFiW+NrY2fup6quRqXKD+rHku
ilTfXXFUGpmlLgl1vIHm7TjIRZLQ+ROvoAWafhuYxVamW/srKyjoRejk89BFTy5ptX3fcZkMuDjT
RatLoL0aqW6e3gHlVcjVqcDzCh7oZCYGu//Y8cg7Soy58TUNHcDvevyIVdqvPTCG5pR+OoTMJuLg
HaGJVZwWGBUDEf/sc5IGafSTDlz2wnOhduHiV1PhRCQgKvq96/TPrHnPdSLU2gvyHqNdg5M4Ax6D
JS4SJNjMMjf3ozG8c/3y2coP1IJkwblwCRn5jXcdYmFu+tHtN73BXghLF1brjgaO0LmmOXUBgwmh
RPoq2Pd5uLYsgi7GSNW0HUzfJcbZzOcb5uQTSf7gDTcEkf8sQq01hodMuYoBqX6fOhZ3cMPUakp5
cpk4sw1skht7cH8PPds73dDx3QLsKkR5sCP3Ci3CWZlO8cDL6Go1+K6s5k6q+440slJDTauPaM9u
ji91BM4adXROhvSzHrHbHZuOl7PKEdz8djiOLD2TadpWxZRTyMhjPfOyr6mKb3aGxupY8wNc6GjZ
hjFZGyjwbguJQ3tLd+74pWF/ZIy5bBhtZgMHJks1qGNADNMU00xvavYQqPEiZ9YMhN/YYHaslyH2
/dR18pjY0mOtw5/BZ/kZetmjA9SSZVqymod8PlpKv+mxDFbo0Cjv1vindJ+EO3wp7ATof4wCbgLc
HIgKYsBp6NNyo7FAnChweFciuUYI3VissTwrBjbK8ZprQC7XsvgPheufet4Vu5Hr2TqlwmILPd+G
o/ZBDevWLRJMbjZhy4lOgpBLKJuqb2kb+bUDtK/5mK7to8Lh7oUg/ZPeZhCkEzMH4bN1o62nPoS8
RN/HnZ3JfaDzDVSt+J30zXHG2EYyX2Ts4Je4RqFP8zx/eLjb7CaEZDAFX17+nJMIJoGyMPxMbAoN
nJo/Jmuminnr7MkEd3UpcnTs8qRTq0CRis+yDZ21nFwo9yaXr9wSJoFJlMfWc54ManY2QCBeQ9k9
JJO/miv1GblLPbaUFk5jZhePhhXR2fOxabCdpZZzdFQHtYlkhDKtctM05tVgibn2mwRSAyAktBl8
H9y0aIzNvU1Ol/wqnJLrZI3UMHrVLVDcRrM8/VMk4duscBOHVf0QDQ3LyXQXzB57HlXm6xRWdD81
PDr1Gw749yCzYWHZ+oNVeYEhbrHTtZd2Gj/bPEVHL+hBNgjBu6wZd7Vv3C2/L/f4SspDXNcPctb2
IYnM7GxX3TNuN46XEryF9A+GIm1iCvZovV52bS6VtANxbOJ/l6A3gFeY4UYZ+hG7Lkt3gjRjSBlK
ahzrWr8RGIUeQOfBEMQ/7bnfh7P/Qxg86PKWRcsS/WxH7hVR/xgQpHZM8VvE5qXGSlcj6Tf6sczH
YzLS72UoAYPUAb1lu6ZabcswJfip2WuFbC10ZQF0JbpE5PGhLzEr4t47U0uooUmZaDyaq/m4y1PW
7AztYHDkneWzhe7t2luHthaiDfQHPPUzZFfBiW63HI1KbxMUja2VBAv4f4dF9uAEPUz85BVu5A+q
kInUEMc3eNcFsVnuVcRAMpbnNlIvjh99CX70wbJZMIRJ/Gt0Nx1p262FtVHZ83vsBLxIDTxXcn5r
tHfr24cZiYbNf3efCpRDp7KZI/RwMA2UyD4pr8s/TU8eEZAaGJlq4LROoMT0WcrDXEbU2TQ4KETT
/ChU/ewCtIkGkDzGMlaEbFs0Ry+QcvHJjfMM5KdgLajnNd/X/QwadN261s1PScz6Fvgv0RnI3Zw1
lrh3znVOkzd4xx7mtXJpraXFW/KzDPMyOHhBujf2UjK3u4Lkx3wRuHgxvgz30oRRy3KW4mX3UA8T
PwaGHmpprlOZVZix6ZQcCvvPGGWP3FDh6wJWLuKenxBVydvQ1gc4HsGpru8ipz8mhZy16bR/duP8
DsDi0uTYcxRdgSy1OcgFCTltV/5rFNNJAfBrByUVPqQmcdqJ97blxeyULW+LNHuH8/Y56mifcJWk
B7Ya7hlOUlPUap364rNywZ359Gts8QowpCzRm+nNYmGx6TgsoCl1MyzAKaFbqwSX1d77KPsugBrX
jYq3ph4ZI8zpMMmKHlJL8mZWHLWDxwshrJn9vSCkF0skB+13xQ5ViwcEqxFXZq9A6a9NS8Ff5bcn
qLT5gZDtPg0YixeKnw1ImQ6ETZfBlDamd7clvRhFNIcl3VvisMkak+aFQMx99qzfjT3sQyoN8oE3
SlZ7f+oEX2g3fRSVc51mzDxt5zw5LHXXTRM8Ye2DhzQvWwlsbNzcd39Nbgm115wRtHsYLDlVkmzQ
vN8FZEEUrAHPD5bwXBXGNQb+4VC7c0D2ffOADwED8NPkl4VD6agp9AWbbQT9GcMB2NCp2QH4aFCs
uw/2M91Ji5iRwYIcz/1g1TkWi68ZPJZHBShTBlHBtP2dZq4ElF7uHW88l959mIdpPy7LaJh8D9VY
7KaA+ZvFNEoT5hgEwHvu1Bdg+M/tvDZlNexlezCF9WVDyln9f3hn0aL/vkwlEE4CUUVbT09/wlgX
/+c/+ZwL4FI4AC3/d3jn9dek2/bP//g//oPeKZ1/s03TUb6phMk+1bL+C97Jn5jCY9Rx2WYuBMH/
ZncaAningBPgu1I5lvAVn0GjuzZamJ/2v5mmaVu+D79D2FKp/xd8pw089G/wTs+yAcK5wvZd6KIc
SYLP4u/wTsFxV+mIYI8P8cmp3h1gf2Rj1NEjNdD2aY/KPj31Q/aWSC7UAZbwlAwDBJN2bf0Y8jhf
rYitDoZ76qpmRwEiDe77CVO81U97F3hRlIfEQqsZKfSVSQSMTZp/R1PyKCznIpvkHHvlo1aPsdv9
/tsP4p+wSW3vf3xxHk4KSUWeK30oqcuf/41M2iKdeEkweHgFp0Nv3k1JqsjML1GcPAYkP5dL2gwz
E/WRUOpQ/5zCmcx09ZKnkNHrBNIZbS2kv/OIVKvkwUwjcXAXQDM8KuYE3ca18+xbZwUKqc12MU2M
RME2tpk92CWyXKdPE0WPlcJcrVlMuut//RX6/+wLVAzYvqOEJO7zj19gVdM8gZGKXT8He2LF92hS
R5fJbbJ9Thy5LzN951iL/uNZ8L9SXy34tf/Xy8ZzHZvqAAtSE3Ra8Y9/MQ1Iomy40q+E/aZDqqTa
4lw3wZm+H9Khb0Dm1jGtOppEtzcDOixI/efhNTeiPcXG0ILqkwXTyutug+ypgn7+198X959+fp7t
e6bkzefJhVn7t5/86DO7zCnFOlp1W6cZP7jq7HPzNLSU8U3TBfX2PLrjzRzJYMTRzlMOm690T+bD
6ul268OtZtOV8Pi2WdFNGf1W7nGwIVC01QedgY98VcBvWNfhjygxzCYYHxIYMaX9Uk3+DXOCD96M
CG37Axs0EYtuPEGfeRd9cm6ShAUA/DBwHnUjT72lzpjltuqCdLszb7q0n+xFxoZ0sXNN95cV5+91
nj8kQLBFoHYtEo00hpvvZg9m/ONff/Ok+kei7/JQ8FzEOMFTi4cCj4V//O6ZHstVshY+Ql91c1r1
qCLe9wjVRtpdrWXQkp+dKR+NPn61/OJ3EgU//Ul+0Hj7IEIuiuVLbkavjrlznPk4m2ozR+LSptYn
IMkDVQU4eKGlLMkXV/5MG7GH2+Zl8hCUM47hbpWYAO89h/XaQJ5kOsuRrr+W8j03ejHFJid52jUJ
C5YQl+T8Ern9ryRdMob5GSxtM6pimQuQLnzMPYvZLptZNyfHIuPRZRo/vM7bhfrTH6iJEfTHRP11
qDRuNWfXJOVtpLSscePnlJdq0Bp752KG6uCa5cWX8Eyy6JiHP4yQjUwDMSco78SNV09Cu18OuypU
CdATQKsSgnlAxHHBQF/tjpXuj34HNpMIuUnWz9TAC9OTm/RYe4G8ueKzHTJ+vxgpx4MqCK2axr5s
rngFH/Bo4DWMd9WHAjzfRHqnk+jKDm8/tM21IeFqJ+5aebjcHdSygPqUeDoXhr8nmUH3sN7tEiKa
oShJ/1WnCLF5RB4flV7nsX+oNEnceHpIiBZ6GXPKkqdtxfHPPJRXO6lvLMX2A2KNbGFMtBVtArHH
9BP88rGOEDBX8aOB8jlaObApPALWxmxYk0Rao3u4a2MQF11552xkBcVo3VP0mIcI5oumw/LeCPRD
PISvwMk2fnYZ++6UE2+Bc0moIcTua+8W5skdvxGxMXV0hvktccPvolOHgDQ728NlXfFi9ZRSOPVz
MnKnmMtn5aZb7vN71c84ohzzMVDUHjdcpYzkS/XuMeL5o3wqCoT/gsH6vRYo+fKRjAcXPG+fjtGX
C7p2msSORDAOs/wyY1uAT6ZeIPTclsiTIidRzukXtVkf8xhsZ8t7mZanLhssNatj37x30r3JoLs6
gvpIq7zrKb/4Y3hjTQrP5ph8lFsheI1A4rCAgfnOOfFZHCUtwa2OdzzXposWxrau8C5RDkV36pS7
t2TZvs45nNLXkrYm0Xovso4/KWd9rvAXKgg7aTG9ZQ2CB9/eHVidA7P21jDGTTND/ZjNt3aSB8zs
n4aCSuu7vBGrZwCo27CLPi1ZPZL0PFgpnjg//kwQYAs738Kx/DSBUFUWy9w0+BUG3kvpdkArgLlO
4rGuWG/5TnMLI9Cobn3oSXc6KVimMov2uaefa8++DVyCZjd97X8NHa/HYkHqVWo7+tQKgcUx8PPD
PlvN/rdbVX9ySz9jSXorjJnOxNDghcu56uFvNxEajfRpOLup8TkS1jZq+TiO2aXLhiuOwhtRtOcm
l2/1H9clJlTWllgN5xDwht++e7H/SDvlJo5Yu9Gd0M9cK7Ki+tBx9BVpphuSSa+JU3c7lfcH1p3n
wfFesPd8wxxLN/SK4nNQB1Pqe9YMbJrFuY+znxCfL652bjlx4dQ51oV+hnpNUscy39KJ+kHf2ptM
+2z0j8bS/KGo9iP5wighmbOS2YpXrNG/kQzTXdQUn0GNiZCxJZ7JQZI2sajb9Mhw+v1KVfTIV0UR
rgOoZcrHPKqQ7xJsyOaMdyUSW5rbn+umPtCHkK8aSz5a8GO1lXw7prszS/dlbCxkCOcTpt9xSK2j
0S6e8YIu8dQ4mZkB9ZsnDDR6vY6JUSVvtuvsO284sA6CakEPm/00U3dETGcXER3QgGDsunzO5Huj
EmJN9XWk92/QGXlMl/QuUby4fZMiPzhhf7RE/K4hAPYdcFoJPAKTyArX8/tUBN94rDatqh7Rha9N
gHPxOgr9VIYVIYV6WuW/3DhjXDUexKRflE3txb+TdyY7liPZdv0iFtg3Ew1u33vfxYRw9/Bga+xp
RvLb3kw/pmVRDyipHp4AjTUJVAYysyLdr5Nm5+y9lo9dAwbsSnN+VJjdOqcA3xlBAbR3ppcfMtXy
GJv3WZo9ILFZT+UHlNjDhASks81TpNAcAU/OPHlYHNSHXvlgy+isjdXSGtdtb108kV6bLDzIuMD0
u49RPPlESka4X0Y8Pdulf8/S/IRZevd/f0NbwPv/y/GLi4Pl+7yp2Qf+28GWpYwififpWXLpjfvX
UMFhkeQoZto7y8bmlghljzlpglKRPANDq+HBNb+U8ez26bpJuM9w5dEqhX9pAP6pBfium7nL4EX/
21/+j/8vxQ4WJ/L//m64Lf/8VF8/WVX8z//o/+2OqP/Jf94RDfsfQPHDKELxYAUu385/GR7CfyA8
4q7nOiaXRMvnG11pzxbXUvMfgeMzbEbczQnN9fmH/vOO6P4DNpAZ8O8jgRJ4bCb/X66Irufp897/
bnhgCBn5gcNBOogcn3nX/3keDFAZDqwb13nnEZsG534huj8zeXc3wFPzB8hUv0aTYpST48wLUh6o
OUc0cnnDYdE2R4YYaBTr9tV3gNQHBgsLx6/2sh+OlEChdszzTvqEfqgCUZEO8hq+dDU9JmAp43GY
75CorzKRZZdIyPvKJ1ccuXLccCzLd9gf33y3hVDZm/MZ0M2VxaY6zrGiYuyR6xKStLQDva2wkpoi
MsG8LAli/kEyERE0g1NigOSF09YSo/qInShjZ+jln37xZiM99wl1flUtbyjw43c8sxrqIHn32prX
0UR1PqkU2im5dcgZOI/840CznO5wzmoqnskCyoT8ftMVlzJI//OXenDzy9/fAywKMiYrKNiLYD22
vKQL6e7YCHlbFrfTlYPEdA2EOBh+s49Y2TyZS89XPpTXzHHbUxkI82IP1iFeONwVABGurklcBf28
sDiqT5suxSOMzC5HE2pSbM462PlGemSIF2599K2E45gjVUoApjaX8jgl2Usaje1tUGl4KUns9UnG
7bKVzs3ljfz3rxyjz+6LjGKXG7vDMfeG88AR85IH437OCvMtZPlY8zE9V2H7DaKiJVvPWI4xGtn7
1ARJmJis0WkgOZje3a6zL9mYGsSjpbgOyaPhzPf55BsHfGoMwUXubBf9b1kYJfO3XGxWc5cRM9VT
lSsbc7F4twnhc8So4/u/v6Re6W/fFan1dVa38oY1T96QCbqM5Hk2Gp2QNGLuGDQal9byL+TY5LH1
IqEoMnCN5p35Hir7NRglSUTm39duNDnwSRGyVUxS8GAOZDtj7GAjhoAnOePHZy9knTjPDu2z0F0u
RrpwajBycUmSgvhiSZ2lge3AGYf568Z25hO+DJaJuYuDNE2NU8b7kdfMv/66Yt1giPxmOyYaAv2L
l9P7roVzia2kO/z9rZE60tFMw11vcMnk82Gkl4GexYWmerQTQ/4zLjGFnsT9DgyHJn+CDu4W1DK9
6QWNL/ccqn+VZOhP2dLpLExjrAqqu5TkokZSZh9YFPkNHQQNufvXL2MjDDDB2d2/fispuQN0Vf6L
boO5NyfKj39/MWTaX+0C6m9ccIqzwnnY99wgC9fR6Z7OaC522TnrXtu9/2acqhkqvzdDThiaj4jt
3jK65E7THiRBS8HU8dTLoMhiOzXsSGkExMUCo/OuZd5vQ6tgtdeqEZj5QPyzBTTNuiG6xsK9EGV3
SIeQcM0ah+AD/0fRlfMmKZUlJjbpqkdJ+oSRqmecDaosl7//K+x9dDZ1Z1CyXsxLVEXmZRCMmU3o
lwRcPFKLLf8xkDmeyE4DLta/cBgsb7ZPTTppTGjqjV1eVc6OtXaanGp7E2d7O4fjBEMTyOvISdk0
C3dLpZn7wGx7916XekcHEunVMfY+/Y2boIfGyTM7z4wFCpj6RFrRZcmFj/ZBaonWTIUsHLnEGDfw
I+TRcnc8C8oYjRZwjVrFVTEyD3FzRVrSlc7sxGJFRI0/WguQGpnX0IEryrTgq0pQfYFYwXXM/jHm
x1lO7FMQE/taDyZmeRZaGBZH7ROB0QthHQ6lprft3A7PMZYxz0M3BioV+w8GMnKTP0lyXbSYzNWK
shhXmdDSspg/MTdNlOot4blK5Vu43F+4cSv6yDGuxPrVCu8UJjTBasAHszNpRVqlXWkp3CVqhJVV
Er00bTLq+SNgGPD3IGliLVwLRIevU0ZrxYOz0bm7ADvbUDYH2Acn5XkPLoYdACbONbDzxyGqjg1+
t04LxFuMb7UzIDbtiAIxhsm1FK7HDtfvTQueX4wzzkvHh6C8piAMym7ba7EcHYWjjY4ljqZNqVcQ
6M0aXhgRITdxN87ufZKjqeP+dKWOsQ88HC7uuEnT8UA77sknp0WhBB5MMrn3gZbfedqCV3qEvAZ/
Qzb0UuPJa7QwrxtbboiiuloT+SMDq57fY9fTmj2kCy9EieN15uVfuJkCoh5HWxMYAnIWWtVXUxml
jYQiZc7BZJbEVqv4l6WsNeHMah/Jgn4C0NnOmzb4ym5LmPurSesBeRetF5+zuhYHzlohmFb2OzCf
HCjAttOSwTSdhnWqxYMjBkJXqwiJbnS7NJDjdWQldE2EunhaXWhpiSH0rXeJ1dDQekNCSV/0Hj9l
6/WHoMQNS9CMhnl9THEjzkgYum7kKoQex6uDYNUw/SUYEGyoRhPFJYPB3gfdouCaKfAvTiYYDXr7
xoiYkUl9BtIbWSNLd2PtwYbdlBHBmbChy1GlcjvNyVsYem+dcTErsZzCLKR2RAF/aZKjkSeH1jI/
8jgaoctaXJ4rsjiCyYSWSpIqzzbIaqB7PYVaOzkbIHoGTJThzCKpIAYCCocngjZVlipKjtDkdJCo
5+OjtZYjfstsnFtywg3nsPzQhM5rN7MKH0ObEFnfncgIELyxqeYxm8caME3nktgYxBi0mlF/FaPR
nqPgTzEv1SmraXO6mDhrreQstJtTSzoXdwLWjLeTFNrN1CJPOACgtWcf9xWST0PrPgst/gwwgHZa
BZpqKaiv9aCRFoXOgKy3Phz4mM7YNgDIB5QDsWidkhj2ZmSjQmtHJ/yj6B79V2yKCN4VctJiQFOK
amJ8KQf7wcVgmkY2lVctNbWYGa5ChRSPezmxB6ikgeGb28wkOWIikDp55khaSMtSpdamLrL4PRCU
3NYYVSEcnRKfoGOi6M3XlGbkgH6Vu22M6wkva6l/MTlYcdPKTn9/K3NRuLZa5hqxVFzRwG33pd5Q
ViFxiRjGO6WCPD3XKYjEEDUspbZiO9T+w4Q1lhXv/ezkX/EyXABnL+uk02OEjsel5fdwRUIeuAmt
oOJVqCo8F5nNIl4wsC9ECnnnzW+ciyNZyMMLee0w2yYzHgsOW6+0Msd18jBpBW6JC5d6F3k+yoYd
llwDW243Ef3NyQcdSbrxOYy/rcDyLn1qyeeyMPeutvC64zge8LLwpeUx956BoiCVIWis5N69bPXj
ouUfdP+A+sc6klU7w+1SnMdhcoh6bExL54xvLUcbEP5WekpZogN9ncB7bkPpTHdW00U7Q/GzE5nd
STYKCCY3cOnjIqMrm52CtrpvA+E9WY3ONWGLXJF/tx87yh0DEcJPpcwfhGr1quqZkLoWQQlTITue
sB4HWn/saRGyNQZ7lMC3sCzbA2369qLsvr0QoMv2Q8M8pVDdOzxN5MpDydzKA/JTLrgt4oB+cGey
t3L4mYDJuwfQOSSswCtiaEzqyS83XxbZt27V1RiegUQY57//y+nCz84eD1GgDfAydBiN1e5uhEq3
pZ3tnEKyd6tRkbGdsRlv8m55ME1iilUkxa41aGEY0nvoYkXihGcvjJZ279Qw94jI3fkk+RSvwxVF
iL6iN+R6iK2laZ4a3yrQNlJ55DX/XOX9T+7wFCYvaRyazOB1PVo6EFFve0s0l1YBIwgqWN5DYtKZ
RhgifHTbzIw3vhZwU4GvkIubvyYt56ZStm0F4xzg8N3ZtCUyd0FgJprt8XEekHXFTgiVXS8z6pwZ
GBsLOHPOVmariG7hxsjh96Gc3lmxm9+jPPpjTwtJn44oV1mbL/X8S8Lz2qWcMcZIgG+y7kztovcm
zOSOoEqGqlxoZ3lN+1lpizm2T/xt+W+H0gk7cpMKa2f8mOQHVTx/DwQATrx2KF3wQ2GiSffIyNsA
a5xmoD1syzsuMWTZc4QfyS2c78iF1K/hkjgbp19wTrkNyQCY7aPNNiYZz0mMrz1fxnucTPR6UbkH
2uleLuODry3vUZjQAczN6JRqBbx2wbs8LiV8t0Fb4mlsyUvStSSUoRcEJWgoiVR+VNC6Z+2ZN7Vx
vkc9b2sH/WKGPFu0l77HT6899UGbH3qHfHShHfYCmX2orfZ1+8h06rVuepiG7Pv/+UtddtT86Wa4
0ic85081ePOm44gptk3vpccQQZybCFLJSQ4Dpjxzl0Tha8EVSJYAxCqgS7kRbW0Q7JZrOnh3so++
sjBqSRCV3wFxF57Ak0dQ1H7KSLg1LWzHlLCo9jEQjv8ZI0fsIQ4SoxQAeBQ0SYtJdF1OL5HSRaBE
PuaA1Nf+UtwjMT34Q4rcbxr3Q2ZoYVvlnsq6pEkGdNgFpgQQos1WFmER7QPMz44fYKdvzkWO4cey
+ncXhAsZXWIwTk61gVzKdzyGH9aUkQk3f7nWLjMkE2j+6AmjFIL+oENixHeMV1CLS/M3/3nAa+S9
kM3EuVSmJ5gpa0Z/JafFgOCu8h7NuMIpmfKpq3Jn5wXE8Pmb9pOX/rT9gBvHTuBgFWora7jMDh8m
QUh4ZYP75E5ClKu17yvLCjj52cVWVGedmQcteUWmdIBiUG8aFTpb1zDOgmXIqZ3VjW8gPwiu4iVV
d9Oa0wDmJLrOxRxOcGY567UyJWn8bgmu5EhZ3FVjOjWVhAZwdvval57LGxJCJ04Dvvkk+RfjnSXT
TvZuSHWSSXAkRwQ+eWRuyM3t+sB66aCsrw3uhysc582K5BcZ79qUJ/j0a/uPPSR8kaoiOXZRs4dj
4JIfomW8VN2qaAeevqmzxsR2tiSImV54MT8qr0nIIWgR1c8wRclJ0sGtY5KpIbnSdZBb2lRJzI/n
G8K9FsmEOdf8SVDjTvOlnFtJHwasdmNZRIcEDgRTztCvTSYqQJK/o6F9s0hv+3P67QWway2/fZsN
0MIlKcZNLpDbEeScFrem/Z5b3B0XF4YAtVJj4nElQFpGcVyyR0tO06AaFtiFeYRoDq2IelcZk/BR
Y4VmabJAiiH5IPrkUTMoGlsnntoXO4z56nePWZZhPl1YanBkimLBgRXzE3PluVePg1peWtHYZzl6
b2rJkPzVvbEuQadBbVSKrkv43A7997yEd4PDLS0d56PrS8h0Ubh3jBDUkig+HGW9uw1BM1FXHm0I
flSmhD9JPwI844BKVr74HcCA5X7ifMNjVRsZ0aSvwUVPcCsrPnnb1PC8fVARD2WocxiQV044VOiV
YzcFQ70N/eVxtKJTnXnRzo6XxxJcMT+W+FrTmSvXZ0W4vmcqDQl9eKwkpeE6YA4FOIV0YbS2OXOy
6RDM5OfmpesKvuyyfl3S/Kn21XnuuNx1/ND4ITSBufuAGy737WI+12b6mVbWLxEY8BoKip+eR4ue
8r5MaBZNBiyr3hnWLDHvXPp44MJIlSVyYJ9rpcAtJtYeT+BG7K1yfhIqb3nhvRnyj9cCcjP6g1uS
ko6CYR9kOJOM5CxFjnKvBUvoOGrXt2LH6i8/8WqjMeHH93h7vsn9p1sOCEQgfcLWGUbvQ1bLm+CB
s+dfjPynqFlQeOWhKGuwhaH/gxOO1aTVxRtPy54lYdqKAtYqs9x5U3HbkXCYQOt6zrq2EmDcjmCu
0nr61NqX61wxYaG6hUshiwA/evWGLPM3U06ehVbmQHB3X2U/T3uLUNraFdC7QjZOVOZ0f138zBTY
RiO5c+fgzqV2zRc9+b2IBsCf77hrEqKKhaDlPzWoL8yaBneR8LAtg5DNG7Pk49ZocNibvOWO7OK9
lYS/MemuozCKi+O36Tk1JF8xa3zwLB6rxdSl27gE6NpME+B5PG/oL5Y/MT2ndQNjmcIA0K3Ko1VZ
ROBTOoMZictNNc9ZxCnGx+zDyFVKZm4r20q4trmse4dgN/GRjut8a3tAuDLpn7DOX5bxV78shz7x
+Op67E2huYB0oBkIPkht4dmhkQsPBs/YGcD4qnKziBth/TovHttUvhU5wfqN6fLBmhPrJF24+KBK
+pVsjJFbK6eiujnymot2UXuhrplzWZ7y9B7p3nNIdLhzPvnCbjzpzduiRW3nBmJaFQ6AZAKbo9RS
sSQ7G1S7LchChvvpJKaPmyTDM2LNm6RBAxeJMdh5Tf1By0QcG/ogzlB/8Ai+z3h3nBlH05/3lojm
F1AhXo/UAQYYP8NTqLASl9lbVA68X5svVZrQKweQ768iTs6m++0lro5dPHf5cLDQ5FjdMJ8aW+7p
8rBZxsvWJskGaRH8Gt6Jbv6JG5w1f0vWUr23LcgIe1JvwAAZgZAyhD3hrloVgRDk+Z4EbgEtm9gn
ps3adCDmzf1HGvlXtHJwn5pYnsI52vUu0quIKe+pk/Fl8I3HAkDcJqUH/mEmP5VGPNTA6kjAxLlH
uNo+Iuj407rdF4aWje0Wp3HhelmIX0XJd8D0f+VVWmjyFayKwktIL6yqrOBUkxASCfpoOYwe5OpI
2ZcIxznPEks/AkEq01pz7De+yYC2h/Yios/IgqpdElBY06AkAN66FV0J6yuVA5Bw/ZlpXHW/pD3g
N7o7OT+5dYUJjHQCpGSSylZq/R5FkK5ymyav5IadF6qAF7DkzEk9niKolvwGNvUCsMd1/ixT9pgZ
Qm5mUf0xukKdVArSnbfkWtbNOfa8p4xazUamfD8bh8p/J++wRjQrQNTr0LlUpUgOc5a1e8XHySqH
j6l5TUY3XHVJ8dQbP9kIAiyIDNL3kDngQh78XGPikvYcGyxFRfvjlJQ7e3E1Zm57QYaHO77S+aMF
NmXw6MKzpfe3hpMipEgPcpoAm+JLAZy7clP5RzIcZ6RwMc3hSZDpWMJ+K4rkNqDW1p00BfgC2+dI
78JJXjETITR7yVNuvvxrz7DGLpZt3dWKC4wfAs7Xf9ZOhn+ocIdd9WqEah+5jEQrKmgX3tPPwKO5
fzAudWyEFXEFe8SMwCcU6SdlCAowqfwlFuczsSS2Nl5UsXAOorQ+Ihmpjai9D0Man95M9KOomK55
nMmdCQD+Br5Xww/WeFLNY8+qZKRYCnN+eGvq4qRAm3u5dehS/V7qELu0LiJHC7p11T7lBCP9vlsO
XZCTqci2hhVujarbinz6sL06Zu36VqEW2eQZb5nBim4tucFg5oPmAhUP8+ShRpkIwm2gfrCKmnjY
9lRT4sg9uhKMF6szcpXoLVmEa7ZhWTiQtGoC3lWrzlZFk7IubsFSMQ4CtjXDoC0G9yrIC4x+SPeZ
si4BN91sAbzC+1lPqt8HznmUfRK6oiWOWLf8aieAJnXTsCQm8BR44+fkNqe8bF6Wnvz0Mg8vc62Y
5iQ3VyQP0OGPnUFJJrVnnvdR8ztIqiOzdvtQW8XWbG+j6oFeYtnrBo9OqMPtMQMUWHVlBENw4fJo
yMcSg+OqNmSjKe4IcBYGx7YPJYa8jKkJ/E4yEXERa08sr66BoafljbrCKJE0zPKKhoD+7D3UTDvg
BnJ/plUV86Vp7Ftf9rDdphews08l9vF6aHYFvf0ywiXIBOrbSdoPPxg++D4C3CN/YMDtLzvIxkZj
XucWKHmm2cjAOfmq8kAuv+vukODMC67dOZqKLy433Ihicc6K+Ivlhkccuz1GgFk2Ak577RT5BuMR
K7LqYtYQH2ihfAYRmUHD5n3P5cD0krvRTjl0Lct1aMzPnM2ajKL7DmJowbWB/qnx2U+bmOAEA8py
L0oEbrHFVWPw77i9b925/G0lzgitAo7CBGw3KN9t53HgnGbMcMjCkqFFqygSTdnNqoJtwv/rurXt
k9NlnPMT/1wn5sVLz6yUX2dOQisBJJGbrz6+NA8ZNGYWhhUj8qL6nXYYF3tGWb1vb0QwXzGr1xQ3
fUa7Y72znTxa9URSwvY9tvA9Lku8s1veE1JGb449vvhVdZi75Yv5eLDNAT2GBrY61gj40d0Q/WAJ
lKSlrzZyE9oID3dVya0ZK+26McL55CdVsi36iMJGlXHbif11HATxoUdZbRcAPIrSIOhRXlKbE4dh
2iOTR4a2bE46c3l09FUlS98x6PY4H+pvS0TuHYCVdUJtaBXF3PCTEmpkTu9h15f5Jyqe28KAOQTp
AzfKdI5s5/cVHaJ0NooVs6hfbfatQsUXSBaHyfpyaID6IwIToYHl+QlL2zYiM3etyWkyZKlYVObF
oWyKFWJhqi5uClMypCTN8erQpPK5KREqD+1zZE/QQQz6KyvgY6/2UKMciF6Dmhg1N9lLnfSPTnli
YY+8AY4UfREoXLeoDT9M1R34T0MsUJK79QWLApTiQ1AWtHkn7uzesuW2u1MapsO4OSm9SxCrbajf
M5204g0j1sd6cD6xudWkL3Uxg0ObiIcakRZrmpZTbUwucF8F/HbEP1YbiQFnj687rXm0SfW9ZBGx
0h2FwIJV3vKBXsb4CW95ws0juoA6PKU9730BChYKjfXEHnLt+umhFsMGpeqn/qinbvXY9vOyqRX3
AazhcbbcWiV2SngfUZ4DpBUO2lm2Kubym6FKtQmS5AljT7dn1or1aeDTX8S7ZDbVqm2S3xUaygYW
NwTH3y4LDk6m7evkSd5By2YOYqY93lujuhTCeSl2swXK2hHvsJFIsuG2ZhXagiUEnQ10fm8WWicS
/B1JyE/LVoxIGqKpPu9+ZxYEiVrBwLvgET5kWuAgBS7c0LgxRTo7oXnfTBFlPA7CrVXFOxfI7Drr
qse4X/iesHwNvkrTJxvZs1WZSL0qF5w4I082Z/n9nJjrstBFX52zG5QBzT53nsOek3TqxrcMGjZ7
ifR5JJpl+IIfSdvWMYS3wQ2LNbVEb5f47UfVMgkz1PKJ6Ijnq/UEPA6Vtu3xXujqUxQaLy6Dcis9
Olb/IZanDHX6ukTAtJTkl7uAldIU3vtVYe+4UtCVKucf3743/eE4ZskatLR9sPgJj43oORiT7Yz1
rcote8OKjN2tk3YcrIh58FWi379rw+WgWpOZ58wKq/f977pld1R71daEuk8cbh/WQ6ApAVnkcV43
nXDl8sBYkQLjoZHb58nAk+K507GzXYB0jWYU4UYpDQ97EnlNuyjHgx1Wn4nLD/hUsesEt1zvogEI
Wc+xpFlEsYdWoWde8G4Mi5/nuXa2SaGVpyyQ2c1Wp9A6lswUNmg6wanRMWyn12yU+9EqAVUTIHSW
5HOZw20Rh+tGBRUbHY/CFJW0xpjUdhjx10PhbBfs0cxf07VUT0vSvRaZz6TCFD2xWlLJDMw8LzkI
MB0JF9isbC3alTUXaAsuKFtRZMHULlT40i3xYQ7nK3/772Tur3QE/1YbN9yfjllj9mfmpEXIsSPh
vhHb7C8dfqJ9j1Vuw/ucPtUol4SVY/rayOze1m+FjiNuMU/9YYxTmHy9/zqXy+NA0djwqz9Z0mKk
N+5g8XEez/ms2QlriioRw9bWIzJOVrkXXCTG2m21sNDyOcIHLYWxtrSsTTcUbIKHxzTVFByiwiu1
VF9AQh9jfHxFFWU7PFQb0lH7IAw/Jisna2tjqS+Z+y2p/91xMKeXQVe28A9NYLyn5XD2ovKXWdBD
9MLqwyVm1PYRz2LCOhYJRzmnuFEHnicWazs13kLK2p3v3GV8ioiq53sn8gbS4axBZc6SzE+yVaKw
vtV98Dlay1vZqDusUwQdy+5S+tl29MjNTIy6FnnM8yHehERwKoshCgePlep2wdhd7AUxbznWv0Y0
Mng5SBwO3quWXSyhOEfk49M5uyPadEPqxxUcYPLaLDLei2N5bjy1Bxe9DSPjmDJoWDmgKEBIWq/K
NxXgeWhS5EiKczjrF2FENkUwYCc2c3Ya3tXO9DrU3lsmySlW893MrixW9fNQj5ci5R1UFtTslaog
m8wGM8fhc/GCjxY5qqHJH1Y+fHhZMHAAib7TJr3vcyPbNJCV9gZyRQlnwozdH4vZ8crySm/dpvLm
uimgKskYruuHU1kY0LfQuRXjfkJswZevxTGyFyyehnpYjkRglpMPEZKwSXmDCs9yzAFTOC4sAcfw
2jfixQKWBdF64TUcxUzR4DPQ0nuG+RKv7G8jYFrG0gC+XIIc1fBIoDWl2rH0KzdO1oA8cMxNCsfH
ZLSW1GItSOXtIi8jDarfcB7VctYhV4VlKZbwFTn4aAQXWCh92ZD5H2quzxzZqhOG8Wts1sVFxiGf
+qztN1Lybjer6LjoYZsxymYL4Ab0yizgCizkbWaCBAujGUYa+S5NsKIUjJeZWAKbm746Zf2KmM77
Rvdc2Q2VA0V2RXnVCjPjh0pHQmkRf1KZ0rb21VHEzRF9w3dh97+yFuxdBs8JEPFprnPUu2P/lluk
bpqy3FaZOqGvG9bcYdhcBetSEi8gFvfgV9z+gBpwGsubrxrFbA3qVFMQY9s9dGV3XFoI47AA/Z7C
frewoKug06H9nBf5hN4gYcsX7ssk4KebD19dWr9G/j1VZ/5ZKkGrARkWFd4TOzguQVF6rKHxe8I9
RZm69KzQOzNAVFex753m+BIlgMSqibngzIQGYTairmPhP7ZB8MlKpd1GxBIQbRPGw7hMlNXFfyOp
aMXcP3n3hbvC5048h604cVn+BRRqZS1m9zQCbLimBu9NEtRl7P+JgmZiQELQBNpKuWMSJ69Q2L8z
YwKVgFFxH/uvsgp4kYJb2WYEzW9OuwMvbRE0GZBl8unYmguZa0D42zG1Hsk7QHixnPaBDSYUuZeo
lcvRGcDFghz+4E5ZQOIqSNVXW7w6AO81ug/4zbZtKMV48zPJLX8v22kdWpiE5so3NhxWjyjWYixE
oCGN+NNxoI03LrFByzZOGprhOwFJcj/64Pc6AZ5g5tZJZgXGXgs10CEsgPpIGASBJ37usgQCvTFT
Jw2c32lKgRquMD2CGORSYD4mSYfDtmeq1S1hd+XS79c9/Gd4pYkvbk0cDxs1sWoM5oIBWknhxqqB
rrXWH0Jd5X5e1Af3OL6zac+QQGCKiT4wbXJuVmmxJcDzFTgKOWdKKtGwcJA7lvEeVY5zNqv6gZUg
5YqO6AlPnsJ2X3hP85rtYYWm/mfVmoAqhLFrTeNYte2bBMYLDBaYuASvFfFHMpMHMWUHHyvBkwng
py6W9soicaAZg9/Uncdgw7Q/29ot6Wm2NBHhQtKWHDO7lC8F86Mli8+EU3TtOtgVJW4Ebfn2pNCg
fu+nHEJ1+/sLci8OtMgPuvrNmrmNVcJkapcVz74LkAfgHWhG2/vd53Sjp7kfVtSRlp0vWa30S/I7
LI03f8mH28KkcNXvVGB8tbGjQfbli2XMH1x6HUBz3fMU1jynFSNn2NDfIsqDbdwMb2pun1z4FbJL
36AxGBuRze/zZhxYqquISJSEwZ5A1GV7ytTOcHWoXhjTtqv5oW4ZJc1dcEcww72litWIUwFxJrN7
duvkCov5JjhqNo5x6pepPyJ/vKSOfTGd5cekuiJcDJbxj+En76RK3lyXc767fC6Rd2UZsae9gEmn
23pdcctaXoyIH58q5qssD49LOhy8qD6juI43Ppx9Jix7yUPQq8HkcfUgEfMe4UjwZ76Sk3Kf2F/9
EcP03hcx+cGJxE2s9iU5O3DzBH/I4HAbT/GXE24iotneGVyxZiruVWn8UKa1NguEzyR/GdqBsndi
RZeQmaOPn3CqqfQYXfDcVGxJGbHHXPKOtCOuPaOYg9mlNoEr2TGA/oRnzjHCM/YpA5477ZQRk6v2
xVK/A1NGvhG6n2Zq8vmXRLzmnIlLNyOx5rvPa6pOGRBamyZueOhl7qar0Q/yPfh22AUd7TB3UcNQ
vrIjlwJbeIjVhM/dcf+AOKO8NtMzr3F/nC2HUrvwvNtMEtmZLYdtM28SJZyODT8vcVaFOw52n33q
FN88qj7qxjgskvjgOLwKzSJFsPcuwirfDQX7GjpmLZr6JH5wQqz1cDc+abMw18EiAQV6zcPtLeRz
rX8SShwZG7913gERcKQYGLPi80gyd1VmQbqzx/EcmAPPhHL8EtjLwjSa91YRbpKAt3jMAWZsnt2p
+01+IOX2a7xWCp4TfJe6+e0D7TUi4ssZCY2ErDdLJfcaTebPvPHBHq+iQeyquOkhhdGTh2HKjxL1
pa5bVxw5wi4ic8MeGZ/toVGQdROZ3CkxmpzjIXwBEydUspCcVL4DkMV+ddPlxUS7Stb4pmauiVP9
NfSvseqZmKoLwNLdAItkparhjEfgFeYXU5f4OU3o+i4ZND0isoh//zQLF9h5Gdczy/rVFJRHZYNu
l4F5Z9kOhtKp3ypCqFSNGVhFHT8AojmmQetsvMLDDVQ/4pN4s9zyeS4nh3UKZGsPvrpbuL/cLmyO
ZuufWL6c7MU8K3u8n8IEr2ST7LL42W/UZ2FGvxoQhmsLgMzQ/BmZndfOeJ+ZN3YjG4PTIHYpKHQN
PI3y1uTjY+YwmIxZxwE7JZgEGL3g8Lsi98sPw8aC3xGl74Z7qweWoMXY73wm/RzeIobxhG3Xxaju
asmMgyD7uusisuR/J+XhO8+ey9h6lyIyvzOC+qT8KcWuPUQbKk/gXuu7a3ZI0vxWSqaGuSSQK1T3
lViiZib9oYJAYUvoDzzABNQItU/7/ttBgUjv+5N8GhdKxWyqIQ0Uj/7vri1uLu+cITFefJdTdOhn
sGSY+9sEgv4Xe2eW3DiWbdmp1ATw7OJetGZl9SH2rUhRlMv1A5O7y9H3PUb/FhhWGRGZrzInUB8u
c4CURBHgbc7Ze+3nMG0vtuk8d8iPM60lhczxzH08uHTgjeOgtSTTyvFqJZ237wbam8CUxGpgakTA
0C30voauF6WUuqkV1QT0bJOkg/6tww7SEhxWpI0emyH+iF0iLaXdoMSkY6Qxk3c6jf3E/E2Kx62y
gn5BbjHgRe/LpqXwVA6Q3lMBM7YJxx1BK77fPA/9T3bzWebeet26qqL9gWTl6PTVnbwQdmkJ6KZC
pyzRZsBwguyrd4kdRRO1semwPpnAICjrVIsY6AgldWtTcSmH5K3X/KPKjGU7aMZ2zGwg2jpO39Ab
FlGpTgWsYWmQ0Ar29xdEfzZ5hcMm3eJ2pN3AfnHOjBcAckbSSGw/tdYUac9tzIiNevFrSvtxrcJo
P7XVrjHiF7vJKeJn07FpDPu5CsaNZ8TuU8DNQ/YZCWCdHD+cyOl3WQ0/mC7RiR4wSdSq/2L9TlqR
S3KmmxR7GmLmIrHmO2UMWGL/8rrpCkIfiZiN9tvm7edDby/Jgz7TGXf3bRWTfQCPR472wnbqL4TS
SzSlgD2CaGW5zrjpRi3jSJEMCKC4G9VejYLvYdnnmvTKkubijSmjqeV+mQaJkVTuVaidghyfnpAB
VU+tj5cAe5ul5SbfUcDkGxom4YLsqG7bMt1aSLteRo+qckYozSAyfStkQx98zNkrj1wriK3hRhvN
BfKj7FArSWwm+k4Du8FYfbi8C9DJjOA5UuF6CIbook/pR4HIIA5GcIrUuk5kOhRLmtL6wnL21cDH
CiJTuoomY0/ik1ja9oTmqaCD4hnuJUqx4Pgdjt4Gjq7gnrF8rAihna5KzcmWrpkhubCyd0VuDDbV
jW5P3qaW5bGgXFH/8CvjaPWttnQKiaBsYG9SoP5YWfVnOLo/aycfqK9ry8LKzhUju4abw0IH/RTE
w3dyWRdNIn7XUciaSv4ysu4tD47VUDkbsoPxLNKDauI1+V/02PUYU8SAP7yKKbYpfTzZ7XPq2xrq
CDInhVttRrMvrq1rQh/354By99MRzt0Ea72twV6FTXnNBpuGcYE/Im7ZiOmtuaZoHC4iA8yQct5c
bVREneS3YKClO9ryuRA0T8qBIEHqV2isk28WIyad/AoWVfzGsoytIeP4StFIHwkoUjzaI+4hEsh5
pqLjY1GCqVFtWhfYkWi7fptS0abjnm4rp/4ZN/ZXPFIFM0PjpwsKUE8QqedN9F7aKE6JaIGYJczf
XfvpdM7R0WDrFcYOGpBPiqZ4KQWAGUNZpE5LDYM11e21crrdkMv2WKjsQ5SFvMf0X2RcvhfBWO+D
sHsrQo9Lr6GMNEGdq7imwYybF4Vri37LGJ99JsqWBqTnbQ1jQIaAcP9JVT2BNtozkUvzUKsToYXW
4Qyz+6lM1MXwwO2WlbhrrvFJdBTavhQEBPULkoxHec3SIFxlzB2Gbx71bnzNNQNCEDVPPkFkHnWX
cqQWrBy8NPr0VmRGRGRactQV0Yh6/qml2MZigS+CwnXc3HK3aDZ4TOcagYmCAHpeGlebRoSIVny1
6Tz3Wyd7jai5Eqs13YOhKU6iSnaYh7/Mpvae6i7alh2cnwaakQvSESiF81Wq4Rf/hgUFUDFdvD6m
Ct9ULGn85GAZGpaVcqIyKaOrJqHnDq29ctr6HjTpsvHLe8NYSw3Jp0DzVsSKJp5rfzci76PV6WHN
/yklkU3acyLCBGEtTo2ebtImjJiyvSvbpupJCO1CI+LDN5ZDL5/Tlm5dIt1LN1BXp3r0LFM2Jaz8
sqi8Z1N5MVvzCLNqr4nxuUpMNtK6kuicE3Lph0NZeN+7PjxXeI9BBjGdoy6coAlSGNbcPUjISHO4
Op1aq87fGdpwRrt5EqnRsfZY1K27hqWOQIIAZ4+VF8iG10khxUvcEgBctbCsYGHQBINSwN9tuc+B
h/NmIiRDsQPVs1It7nGCi2dw+AbR/vImbA/gbsjt0vwr2eP0YwnRLlTxRQTpa1Pm+rnaJymGwqEd
ii1gx99I9TDf98N3YZd726fc3kRsgwGZak/laKxihSIuasOAzVK81+ukX5TGcBE1RprQhBNhSePT
8EcsfjDOkoTcDVnbX43tIN0mV3M955nMOzx+ip+iGzeKch/pw1YrPxKK3jvT7y+QIH+1PgIJ+OrB
IgaDCJKF3orFKqJMfOjL2Ls166dSqbUiqI09g5uOO52NGgI2HzAi61jR3yH7suVhbbDMChe/HAD1
iWmgbUjk05p9K5MXECB3qz13hX7QLZu8zJH+dM66TCZcUkW+QR3usp60DeIqvptBWYMtLHkvHPP7
aDUdTYHk3WbX+ZQKBuA+DOgMsENe5Fx1/BbpT32AYJKYgl58CSlXoc5oRJrSUcWWrrxm1ziRXGQ8
hU3hsquokiZUaghPmHc/2U0VPfny1UHqKLJkJ14HXGk1wrbYL6Z16orXci5r8z1L7GSkQ4vuzaJ2
hZxkqYdRhcOzvNHORWMY042Q8a4orXxpGQNB1XDC67kVYTbdUkS5vkgSD0QRQQLC7E0KUuEhYRSn
8jBNuwCfh99BOoscUa1A8gNHSVLulMDZU0BjU+TXchfU3K8koc9rpHibtwGCZt3+BUgWIQMS9iox
NmFaMkf1MFaH6GdRz7xD3ZI/WbMkYX8hGsHdOy26Oze5yJzdJXYSGhZu6K+zM7tUa1U17a+8Rc5d
j30Hb5eXyKDG2sRG3lVQWEbRYyZL/JLZDiAOFfcqORJ9aC+dAAEu4Xln5vSVaco3tJjBq4NM7Clx
TW3tV6XYOUg8Am5t2xNio8OTXib4GmGpEZGTITNVNrvKMJULJ/Zfw2Gh1W1ArgFpsKPR/tbHghJC
YBm7ok3u9JCai+b3CGTxwBGXOJeiwhADja7e5cCiDY8/yPtk2OAp5+7Te3nLRbmrvOnYWYNHQLPO
FC/sbU68KyBe5Nd4lTd9b5J7lr+BFGbHkWyKXouXVQ8XbvbguvYEni/uqTe01gf1UsHVtsXJSzS8
ZMj7UDY23ckh3qkpeUfs9p2We4TtNr80LOxaz9Hey95i8PypGe5K58ltndIxLLtPBS13ZBmJmQQr
mYqtDXDbGbOGRs/JsuesHO6IQgN0ghFVV4AYrtGaKMmCEtO88QYrwdkQ+tgvSMhBfJdOZ6tIvdNo
MUQXLDQ7VXk72t8IMzx6FhYLRLyP4DunJ5m2H6KdwbnNK7HBm4gNMwIDSA6+S38Fhc8l1H90Rphv
c7OF+zojLuqgoyvb3hxfXhxUkhTF9Fsjp3rpDkRRWsZigitMJ4rw8jA21pE5vM4jU+1ih/uJDk01
9Ys8ECb8QekkWSIArJ/YYBRPVN5/aQFZm0XL6EejjsTQ7G41ZbXJCx3dkvRO1CNjuj/9x0RlDuuO
OEnG6AWwhX7hR7wVWpPDmyPM/KmOhpvtK6ZZ9/ukkudBBC+ubN/7gbovYcnAfPhr+qoHTBogmEGl
5Ru/KdStuIoFRFJfbKdo2hK4fqL78cViipRXx/3ZZD9Gq0VXN4mblYRoztD89fqcfUHu8yocfnMJ
R8iY1Q2s/t0P7Z9aetENygLYEfalxz1tOfxObfB3DHq/aUsskbrC1uESR21rniLKseWGkt/ClczP
0p2OPlBSNmbMMPnoqGWfEVguLbmVLo6VuiiAyZJelIlV6ql3vAf90pHYtQGkKoo/ZRK/m0n6kuZT
s3JLr34ScnxPU/fEZvgiwB0SQPcsvtujjft3uNB4fXML7pGGxrtmkotiqwHSpaAcrOgzpSKiVCPu
ldlf/FkNWXvxD98s7kb16g5Isriq99po3zMrJq4gu8dE5vHnDzN2ShBFN5hvqMOfQJ+yD7ejHxnh
ETieq0tO4EabvxfsLZf2uEXNu9F7fvWkp892VaTrMDaJviv2DakUULlOyfTTterd/Is0V6EZnL7p
0MNtm6qsNZpvOhlcqf8N1VXMDAyZ02vYkrjI1DJJLUCv16Ezq15M614GdwJHX2q2vl3LuiaYxeWo
pxaisZeizXfQo68hmdvEsAbe9FVN+cqu9e0IYX4Af2+x5x+Kei5ps3LF4q4Fzyb5APncNKvi24jl
VtloCfx5aYqiZ+jc71IizFWq3FpZ41L6ePKSziRXPp0LLsxNMjf3mCV3uGpp5jeXwCbgM2bOti0U
xhRw1gRBUkakzEYKB50az1znlRWtgoklIlHMyaz06MCMLCNmIx9TnAWbYNKmYyIwdkTuydDIhCr9
dGFgVyFRjcnVc06sNe0lCBuSKO1vNjpoyocHv6HZ23dhuy3H+gMk9A/ZmUi8mALjWqpjTUfKsWu0
+i1YvtzjlTVJcOjUkRUwqbaClxkk9l6Bw4H+GdzU5EbkdFNDZNIZ2n5YkA81WxNw08cUy0S4T4ng
3NYVgW4jeSJVBJ05TJpdR9vcyZdK+tXdhFWsvCdPzzYYmL6bmtr4cf0MlsFfl574bgH3sucPsD3i
2mmNwFjgkagyi3qRPESTlR4U9z1OYvnVezRN1SEf2eEZXOQoZCLXhXm2O4c+PyNj7LobPap/9Uny
DWuJDR6XoXUO0npqKtTE475zMtKJYmRjDpRrxWe4KdItPsRtiCLKM1S5aKvsRu32qTfg1TTG+FT0
9DWpawMlM9mnVukLxDC6qQ49ZIz8FMzphAeFe5rx2Nmo3j1jsJdaK7YFk/hTB1mtCcXbiBitpcyo
lzW8decbScdskWv4Yqn2cxA8QCYNHDsyL6ye+6CjEFEk4s2j06AFvfFSuiNhXmyHhbqYZfYtzNQr
i72Dz3xKBznd6pRRZw/1IOlGuBY9GNLuYurmJf7lH4VeW2iW45fGgvbep5hz2Lzi2wl7AnDcg2K8
YHIv362AT6PdUVTh7WFVyycSu3HaEF/oWjC76f/NyQoRFhpkLJ1EL50jEKgb5jInw1zXpDn6TGvV
CUXCsk9wVFIXMcwvPAJlXz1nnXNlitJx4dU4KLkkgnY5qPnsPrVID1MieTIbqbJJTZhNKjt5kHm0
/7BHG/KtteuVFVtoi0uygS3/B0t3tEksgID0UxHgRXmt+NXYhbYQw/iGt/etiiL83oKdKi0C1ZPN
mZG4WYmFXTa3+QqNSAy3cnyzQczC+5/IqtA0+ri8iYjnmlzwO8PphdFBLOLQ0LaV/7tAz4Dk3R+f
HKfZOvl4AbT/XJrpsgMMTyG72j/GYIiBPZtXREY5MokROfSsbrllFkjYcDY2ThBDuFGDafqq8/Er
nGR5KOOsXqF/eO40NrqaucysbpERj2jkbGn9RbepgOMNCLGWuilITCn88+ANNwk9QcfO2FfmzWX1
uxitqnvKZXIa6v6t64yTA/FLyfEz7HCJG4RjMMScgzKhPem7N61nM2ojTSxhfiAVWI7zQNkBqu7A
WIcDcG5CPvJFGWbnOF0rWdMbFBRwlFfGK1bFH1quXyzPZMeqJuz4oNTw1epY8rIvT2QfljTlMhqy
XxHgAzNrd46yg5uwu88KeNOCtKTlWPAJ7YMOD7zdLnrluxsCfCTscHsXaGRcQC2hgcnnyWRky/Mr
2jLJwr//qBqW+kmgLqyVo7XG5jXSTEQdzEm+NouiMbWodF+m1oCTyjhNuroIgzIwKajbIGCvnpEI
gy/iGBr+Rw8GhpSAWbmeGKz2c2oYTMnzPUf51WaT9+yhoy2TqyFf9RLNveEDdKJ+QBeawTrrzn5O
s7oZ8nrd1grglkf9sHVzQCHiUxQVb6/GjU4Kznow7XXeYmIsKSWb3u9kRmyjXoLaFkfbxxuasISo
cnVhMf7h9RRY0OHW5vSzTnRzWwzjp+cxeOqMhrGQtwY7tcLhQFrYo+Hg9y6bCWaSyhtvEACGPQ3h
bd4Zryyrcb+nc4qNZsHiPtcTOGYKL1dlut+dpGFgB7JHikZimNuokV+6h/eYsMNLbk3YxJlGh0oe
05qmXpzcSo0Sk2LztpBdfSvJgojbcV0pTIm59d7SZXhq3OYlbweUMUH8vZJpeqSjPWOPGSDmIRHi
49jR3gRYM5ZMy0VhGBttsijR2c/+yP1meQ6t3b77gI9CTknkfEOmKlZmoh2a+A0oAnZtA8UPVkni
fFq0TtOKTXq3KNgbrGrKpi4LTcdgxz56xfdeDIgPgoo6bbnBVZ0viVU3IT2XG26Sn22W5htGT+Qf
9hHnEmsWXVHlMpicrfg5a1hi1Z2zMtPuJmtWeVZIlhG5Z6ssQonqh/6zj+NwTLw3PPIH+phYVlI2
E2V41yf/pbNcJmREBbbu/MTUd+ms9DY/aCpWC64W3+d5o13L2jGWVEhtyk50YQmYp0bUIpWWtByS
7maEEXdg4UXLPCu2Tp3vHa26kx++K8aeAq55SxolVoUt35C9IU9ILqVOxr2Da26fau1b5ZdQsOsh
XEwSPWZDnZ7SB+DZLEYIV0NqSNDG2MmW25z+RwOmPiXYj+JJG9UDTqLol/Cxr/ZgPKhpEopXGNZr
UHUIoFRwR3i4mpAPU1WgiRciPOw01MoU2rnG8HfagjJj6jariignXDTw0HinSgeGxRR9ULpxFyHe
BXYmyO5DoyVFq9W+YTO993V+LEL5O0FHjkgr/uVm2c5FPcIGhABoNqpfemW+5X347KXeJ7V7QfdM
PyCOXoaac2ptZB80mNvXoqPFpNzBfYLy8jF09yns5ihKqJ9FSs6ol6zNKUKInrsXJobn+cPiAG+n
tsauGbA/imbCCmBsrDTiAZG+HUp+dlvSds0n9hLUK+alg3/tJoLbAhoB7gyJmDuDkjw1Qzd2ZPCZ
Wf6V+GG7ptWghz6xZUMPLjnE1KSWA+2G3Ui0EErwq2sT05nH7odA3rycV4KGMQJwokPAOtlbFvFE
elKYL3RLHPuGCT9QyWuV9ptUuT0xkCELyzihxZ9j42bZvzDtg1OH+yzT31FqfZIQECzm+QbjW6Wj
OB0EuzFFaFssD4XLqgnpJzojpNtlhTsvGto5MQejuq11tzon09iHbjv/KK0fSI0ibUKvWkm8ebRF
h3coYMhS2EJxTX7gh4aisUw97KpEPi/Ig7uRX0L0yyUbS8rp5Coac6hAQ/vFd0A3tB9amu7wZGwp
rBzEQJdVYXjFo44FJB97kpmSTWTlh75MrAX5xbS32uhXM05HyhDmCmU4XIX+Lc8Ffx8WlDmbZ0hw
K9XcXES9UJbSWa9oNcRBhJQrOYH6pA6jQvHZaHOJ28k/YqillIVomvfiZkyFiWwZ6iubp42e6fde
JfceajSxiTT0dlE60kHSf7p50e+kFeAqipKlLUta07yULB0pJGnhzgxscqRG65h53bkj0uCpmZCJ
BBA7c+zP/hxOxQ7kOTM9krTzH7nufDGZXVl7bmUTUEcmjmnSjY/Rp3fQ2UBhRhc91FrvCmRDBRRC
Jk1WfvFAxJsD+T4qDggpVkAjvo3VyAbXe0OWhrxSIXqjfYsK+cOZsJMJPLcLR4SXyqfYw/waLrrm
iAf/Y5y5gUv7okXlKo/sjVeUgnzrnvJil2xcb6KnPg77yDZu2GQw2rv6J+7zryQvjlqELlNGVbdu
6A6yp6kIkSDfKqSItsoqa9wAJwwWTYgysvto6VUv0PRQQJV6uwIsgynXtNxFJ5yf5Cx7f3Cy/z+f
8PU/sOuNf8snPH3++vQ/6/iz+hu+fv6mP9CEpvivB5hQIDBR9j+whIb6L1rAEvI3NREwoUL9A0uo
6fp/uSZsetcyIY/a7vzDMJE82PXSBGeoCwHmXQiQhQDZ/8///h8Yk38yJ/9X1qbETWRNDfGQn/QX
LKEjEboZuit5cUioIBvPEPC/QL57muoVTRdsHFNPao2PB+9YweBOpPOFuoiE6Tab6bnu12SGix1x
uU9tykq4qV30oUP5DtH+QlsE5G4V/7CGH39hPV7+4CP+7fXN7Pw/sYnz6zMs3bQcsI6SZrHF+/fX
16c8vKZTrKO3t5n5s3SWIrr1WhaKiNlR/bLIpsbAD2CQHPSpoZcWjt/o/ZF+NCdGNHRXp5CpAIXp
v39l5r++c/AiDbgvXCdXYtf8+yszS0f45gAJ2Y/UtKlGV+AGFYdAETwyhGLL8NQAvZjKRQc1xvSD
AUMPkxtGONbFEBO3Am8KhelpWfPhpRCR2MiZBOB8+RbCleqc8qtk+ExKOna6blz9Rl41DJzLSaE5
M8zs4AcaAYIEGj/hL/6Z6ZQF2wLpdEh3uGBuAmf9lAviqYcSr0loYb1iyaSVNsrLvsJ4QgUQ/rtc
mbq6e6BS6R9G7tYpIHRYA34Ud7DXbY94V2jEmg0xW7V5JnA0hTY+mzWM05sKnctUk8X9799glw/A
P116UxiWK7gzXcOW4p8uPdmqPWhKbs0iMNV6UprYNjhUx7prSVjjPSxHDRl2NbE3xiMgnR96EXav
FUAfSblxy64/PABD+u56DYXOdkTnDi152/cn6bb0XmyxVZ3Dn4vxxU19eSqy61DRQEa8ldC3xj8E
JpD+xWRAFnF7IunrVl87wA1X8ESpcPnagAofebFDd4Ekl+pMhNPOBb2ypm+HY8yBV4WfoIWiC6+9
Z40xedOOMvqBhUm0GikHU4Iw462Rjt8CQ5LGaCNQUaTCjpo5njNYc33XvRJ7CMSbuXZd5uN57Cg1
0YVEEEWK9QT1xibVZEFN+Wyyz4HKV+ibKONGlKKMUOYj8bcRy64cLOzLFOjSQtVaewCldxxS/cWP
gvyaSeuigd58igP8Ec2Y/Mh63+BvpM3nN6iEyZ3bOIb1ngVOjcyB8FMJ0VHveqB+Bn2BKRku//4W
kP/TLWArQaAYd7TS7fnxv4xOiZsmpeOgb4k7P1mZiGQWhaUjIX5FQY33QaMggoYkTzV9hyLw7sca
EZDl1aHssnTBJywI2F0NrkbOYk5TVysV63h6K9KWxhknwa6mUADVIfsPN6/8l9gMZZJMYtFkmoG0
ljWPHn955VndOLiJiOwLdTKCfGntMje3NppMSBujviKSSVHcsfOdLma8W6fViyx2Qa+Wixx06Iou
KqboqF0TS0j71XUDwikY5jr8d2XZG8uYsOwYj7rAJMR+gDp2Y/fQ6GIq6MlEkjjL3u2/vx76/JH7
+2jsuAC6hFBCSgthxN//KqqyQ0aJjQ9Sflaz2aOaUMT1EeUBo2WvZ3XHUGCJys+jt7e0VqEbL1Hp
uM3ewJ61UFL+hwlC/UtKhWI2ZF61HZi/jv7Pw7CCQ1PKggw0a8QlojRQrT0dqGU1S/0dumxetGaY
/KUBPqF7DiithexRFYjVAsI5tSIzF/qcWCoiADITS2BN5nhXIhLPpUGbMEIP77nqCSpLRkOKUpwq
LY9Ux/HcBAU2AzbMvd/B4Xbr//R+/8tdZEhbMP1ZAnixS0bJ399vi6opliTCDnwdSagTlq8YoGrs
hwR4Ri6l+959siI4meDafBOraTqgjyVK+2dgGIRVMZizvL/5pJ6vDAW8Dc/+6t/fE9KR8p/uCse2
TWZCh5eqK9Ox/+mu8EXvah4g14VFQJaGTik50Z2bYx/oVbIssPd21tj7MJb23kmKT/BBBFDP5+dN
XvYEKBJrDYPapGUS5XdBm6q2g0Nr5w042eLixBLmeQVvgyJh8x3GG30v9JdnP5TGC5zT6+O8hycX
gag1bFXmt98d3ESdYXwL4oixCi7IMtFrY9GPvbbzx3QAfibhHJV+fXcESdhNWMwybw7pV5obYxBi
OUBcv0dEKxNSndOFnB8VBVwfL0CxgWa/uFZ5vQn0EjoKNogRisNLmiTWS+Hg7C8rIr0e5yqEsS9W
RrUoq9HWz88gl3XaTMKEcTg/+PjihtkldXFReIpdqV8N49pwZHTW4wD+qeZveh/ryDQfPU49Hnwc
JrOArPIFTlExfcCcJGaCV7/KExqpazNp3GPpSffo5xgx3JSRNOo9dcohRODCmv8rrPpSebrBygIw
LCHP6o6Gr9sk3eiv8FTIvxyS0KBvc4zBy7ppQBFDKtyZRTG+xzM0wEm7exWJ8VCnmHtxoOB8nuzv
zLWsL6HaAlx1pxPG2k0Ui/4dkP/Snh2LVq3rR1gK+tGZRhr7qhopG9TWZSohNyN4X/uJi/U2YuSm
RF5Fh2Zwo4MmK5Kn4RnKyZp10gQWJFlDyVEzp2cWTC15vhr4U+QZqxQgBSEWBTLHjgrlNvrl+Y3+
Bsu2vMI9PhHmJN66IdGOKQ63J6hF4i3MMmiAhF4skyi44YYp8SsU0dUyKBoUlQbVkFHPX5gaktAO
9tOKfIDwiq3N3olmXtq1AyU5rdSRbYb9DXWZecT68K5PsrsRfNnd4kh/t5zUPj6OnFAXmyCkH6Xm
ZyAjqlcJa/cVrVLM/Obt8QUbNQg3dEqQMzknTaFtB7Ko4KSAzR2iOL/x/CEyka8a+gsrGcphTCq2
iqtbYOjVXfOqbYBy4fp4zCay14sNWB3zM4dGfWk29snHkRhJRaTbs6SsT+0xDrTT44uv0QJ3yFA6
NRUTHZhxdKWhDYwC7iQ9lPmJxB6iiiOFhEI0z/7zm0GMaCeF4jbqa2AUrn6uc96esI6OndR5e8hH
2niZP621UKp7iiCUXAQWvEXAPt42A2A+TWace3dgby6+BRToTo8zVT59FCijtmNg2+euKsqlrSeo
sitvnpPGxDlnYf4yxGDH0Dqeu8zsaFQyTe+Zbs8iMNu/HNbEaz8/vmjjoeqM+BhPsI8fX+h3uItg
bh0OBXzGYjQRdj8ewWxtFEvDZHCyiJ+l0oBOoUInBlkQSYGja/JqI8ik/RwMJNaEFmSfXu4E1YbT
H4emxBU+1NfHc313LM42+Fjr8Z2RkFffNv2D4YaHEt1i2SN3amPbPOt5/a2j9Xmv5yPF0eMxE3vT
47F6fubjsVYAoPx/fN/8mDdBTZABaiZNL8ZrINGjhnpSsuji8PGljLkYDaWjdaT86Y9zssO3XIB2
gYP4f8/ZLhs1t9Buoulop/FRfaGLFJy9CcPafPT4IiNSSTO2k5tycHtQHjVtat3ur2pwz4kIpuPj
qJlPlUW1AX8QnZ3SpwGdIhUpnUE+R1URUsM9ApSor33S91fKfNpzyVr5cWRp0j8hMT76KHCepVZQ
0C56Hx22iq9994M1p/08RAoiVu65u7YVySnVqxhEP9wyU0ynWLTkmISIl6YmAn0a6YaBoVbLdkFJ
uSls02dl6PLYxlBIAGEfRjxKB9US5ITiG0gm4fYozRDvTU5zUd3QXNL5f/4h6+ri8ufZiT3DIqvC
DlkhT3o8oGXNrENxb49v+fO8qcQ9DTtj/zj/eKoJTm7dlill2bCFZlGFFQG/pXPLw/A05LF3fhyN
jke+WjyBgMPgd0uIljkKr/yd9ybggHBSK4uJ+VJU0rnVyRAuA1vKDduET5rpzmnUUrWug3iC0+OM
d7ia6ca1y3TlEQF5d8NcbsDImMvHIQAAIitHv13StxjvBmHANfpDJCEqO4ZhQzcmnJyFX3QkoMjS
Pia+YewrthvPrYOjCvnTQeZ0gAaZl4ilWMbR1Tg/TgkHTjapsridBdmebtQD++a3vjYiazHoILvF
PNm/Gr1XHtohaJ8ej+akZF09avmPB9OW3brE9EuYsvn8OPX4aUM+XdK0cufQYIzlOgKhI/zE4DjN
/8MWfWBwmU5JDuGsSaZnPITVTSYyXYsUYkJZFvWtqUzjOk4QueejxzMcmZI+wvZw2/EzMIMyNRCI
C0OKZzxODcHwy6LRe3yc8kclt1Yck28+P79o6i8v5dUiX7la7aiOae5nL13Y2+eYgK7H0eNL3BOp
klQzj1qDkfA4pxHqvrADAnn+PKfgkEVmEl3KHNbrULoe4fEsgSlYoBAMsvK1teZ5CmnU48htp/J1
7muGzEGPM0OAVi7xk41oHba9oKaNa9w1+o2GE/bXWHd2eaCLW1FM7Q7xAegLjmEC8SWLPgWbGGrz
/T6kGnxMHfDdKL8hVZodRNO6gcYCILI4QdRJ0iw8P87QVPcPhWp2Jj23KzL4fQfK7vQ4MptJXsL6
7XHQeqSBBbp2cjyvOLWGtkfjjog9TZNiaVpg4Xw3QDlimtCWyr0xmMb3BEF6WFbDHolXuI/xonXC
NE905U1iMgA2lyy+VmKmksr5y+N/kI1g2vOdXk41PZv4xNW+rn/LfbymZfgOz+ari0Z9WOhZ4B/j
Ia1JlwEXkPiNv7P421EE/+PYBNy9lT6X3Qmxm0Q65IxWxP43jVFuDeQIYAIeg29VgQLScTO5B1Vk
70ZZDYsYoPmTrKsYIWet4XQsPTjYrEgsDAk3YQbjpdDqdanjjnAtn5BxA2+OD8f91WKSfUkIHqE8
w5EOT7v0NIePN8DXYRr0VQ+J4URS1XgaRuPuGmB+4lKHqthoAyyduRSGugWv6lHX6RNVhJh/+Jn+
kqpi3NEoilaNgwRdpv014lXgHXOhQIlw7pO57bHqcDdKqzS+YXJdyXgPoji7jBg0LzR5gx3ZU2u9
JgcDpoNBYZ9FatCby7yMaBHrY/005u2MCwqsBZ5elGNDhmnPHdG6WZHmsnQpMHND/PMgwu7qqqYH
HKOV8lNQF24RRScjnYhiGpp0m1uu9vrHJaubviWKzcOt0ITBs50az4gO+XVUKa2Fb5Bt7NTFVRGu
uI28ujl5ffOUsyshmkB13yyhRcsMC98OykywLoOEMkYPP8Hsf5FINH6wn62ftC4PLwzL/V5M/gZD
WrMWpuGgHS3Mq4ZtilZItcG4wtutdLqLUE4e0z6QOnqy5cJKx5AkLpcAzfkNozgynSkPcQvp5itY
BcDqpb98HPW0jV7/m70zWY5c2bLrr5TVHE9oHI0PasLoe/ZM5gSWzAZ964722zTTj2kh3n26pZKZ
9AOawBBBJpOMQMD9nLP32s7eH8Y1UnnvKVwehwqBeyKL5pw4hELrjj7Koewhu5syvXVFf0EOVhLi
Re+vlYyL8y4SjxCeFiRrSU+NHTvez+hjTmp8LaUcvk8eUEo//sLW7qzhz9onC0nRQ1jG6cReiesr
7GKBeXYeDp4Jn7rN4I5Dqz0bomExlcnFtyLrhu/wqU5S5y2eXseKVlaIGP9cpmRjjjlLL2Jqu74y
bIM5mvjGqYGCePW50WVaWd7ODYnCqlJYb2NQ4EEc3U1HzO3OLPrn+49lB7E2wMy8pEdoFBAkpja4
ht3AXN5wkmfbHDQ9mQRum1d9AHKIrzLH8z8QzAyxx9nff2VZIYJvc12gzp2TdZa1yRGetthzZ05B
V/HHYGFNLpQ5JK+obkvAvYLWvS2hDxxM4k5eTRV9uBUsHym1u+8BlmwZpMc7NOL1R1QBXINtM4O9
YL0bC/4+mabcVCtazK5noXhh8b5veiaDFcTT07N33yxl82wey3T8JXn9z16tn8wotp4tNJzorzHT
3x9CJOq2kWrGdUqXerKH9PG+Sytwj++z3qPJRN1Urtg+v3lWUe4sy/toHVvebLeVNyMrkDIm4I7u
D+9fCAGQHCKpftZl7eqdUZEB62cwqJAgFlC6UNfDgDa4spxujYTV+hxasCSV4/0qCgLMyX44mZXV
4KGT8ZklGmsoP/KDnQrUkWo2NoWfZB8WGdkrX5EXikHmzW7cmXs9o9sMIsRmdMFhhG6JGs/UV1PF
9ctgVodojusjGBt6nkmXvlp97j9L9WF2Xvrqikq+NEfdSPjlpJmmUZMeIFcvVxaHCg37Jp7MaNUZ
ORvFnh8izAWNKiCMBY0hnhzZuE9WbUIZbqKF88VzteXXR+becXeIXHL8WB+RZ6KmvFkqIQjCZvF1
DInC1TV/BnHpHwYwuCWMGOa7zAwZw/Se+oih8RD4Qg5H235UtM1Pg+/qF0uzFgwGUQyDjS8hJJ29
nsmNY/KMlyHD3hq059DP1fl+lrHQokHCboVO8bOqRP/oC3reSCrMjUSDtmr6CIMsyet8RNDdVaOz
YSI6nYcuZ1g6eL8j9PvbIc9wNzuwWxgWE0dgdQvTw8RIxqBJpJvSQvEz4U92YJPXltWdDU9JTAKL
w8sRAAJT392ELRy5+4sEBgLbGQUatW6ptlk/h8faJzqI0jdfe1rFWw33dIKLs8aS3bynk/mVQKF/
qEU4bWIZOKeC7UYFmPisDZ8R7VQcSEXVZ6sg7eG+T8uw/+VQo1Rt9yt2SSsuyzR3jSPuD5eykS69
iV5gNhXCmlwrjKgemjxzTm/k3qe3rIjKbdt2j83i1xHIyGm2ZdXOdawDHEPzrAZZvAZtyFY8RfqX
Yc98oGKJ9m0bvxQlsivX80fKf17Kvx/KuSLLJ6n5WZmxm/FMVtU8/Br/dRKhvbw/s3wpchMWw9yC
1W4G46PqNFhAsy/Xpo5eITk5j5OpLLZRqB9CmuprT/gMj+ucpY4kCMrwuBp2DrPsVrrVK2Qc8Aiu
No9FKMq10VbefvEvGfRNFlzMH5KYnqmkzbOj7WRbNzZ+1kbCc+xgHkvbyiFqNvGToGoqm1pss7ZW
az8BNN/0yBNMkw94lo/HIOyXdp6OTmBXrUNi2HyGW7Ftsp/YoYlbpdV6YneD0xka0jsA3RiekzFA
aeJQefV4MWQRrBLTVDA5ip12B/scujmxzWBrH9G5/nDs+DgEKbtFq4IU4jo49/0mv6VllN8IZvKx
LkS05yuMTdQueNRjL7wwe+gWQw/iccMSCJvQzYGHci6zETgMdRig0UDoc5Qqk0i3LoFoEIlM0lqj
5FIVUX7MzMCHJCL0OioaLOcpeYPD2L5VCFARufpd/zvjAjpbg6n2KRfzSigv27WtCo6BKw20j7Tw
Ois4OdKDL4paaJN24k/bksyUVrR98YMJ7gLn2nf+UE1NC8sqenJd6y2VQYKyb0wO01BhQbVMA/gl
BDzA3LhAS/ktrvNPUm6bU26PV0nUwbnqht8NPcZvjFQueZDf6t5O9pVkoXHaynxSmQRDUY3Pkw/S
RqkPkCD9cRSieaRDvVJCyOfYHDd11jafou6sHf922AaFZV2KnJsOUth1nDfy22TyE4x5HA+Znrpr
o+O1mCgBCIoos21Bud8UYsReMV+sIVDPxS/M0PkzYdOPMRTTi6VNUlUpaC23+iV8cDc+uusdyrrq
4APOWOVEi1BHSmM3ZiljMm7vB/jZ06Pw3+qkuHX4VyDwI5txJy86EsGiHu+HXjWXKMMNEsb2Nxou
X2FDEGaXDcQMMFHeGQMUEbw406lDE39E8hateQGdjyxmNjONuNXYzB+iVGWHYXKT16oc93ryx28o
TKd9b4C8iVpGeXUvAPwxGuJtKz8MrtOdLTGBToGg7VsuVVRIwis+J3EFKXwcsaVBRz+kVk5+sB8u
gI1CLY6BJL5EMihW0xg9OmMbYVgsR4q/rnr1Qg9vt5sVH8x3eWOkjwyTu0AZBE/2PARLF9M7mQHm
Lng7PR4Dt9XFn7ZyXht73c6ue2I6lnQgUXSAjy22SjZ1+I3PU1Y8uboG3TH0bNL4nb7J7iYS8nJJ
xgLnBTQPedTsRJe2MFiKuo6kJqnQdFXwrZysqa7NVJ192+1OVUJot5HGr/ZygG314RkJzccIArr0
s26jMz/dD46qyGXW8x6iCFvKgWRfo+nUzyFF8j0SYJEYhrW3ySstPRm91suBV/j7OPbGOemHEnHT
sj2UosVI68UU230XQCJs5BkXDI4Xz/FOSrxjRYwvzcC2itKn+BwDkJVGKR+HFrZTZNP9stuhOaDJ
/OqqqT7dD83Uk78tSVMWM1q75YDN5aZITyQWC19VnhRym9concy8HXaR79/EWMidraTJ6o/Lwsec
ujHRwz8wEI1+09OnPZecBgeXvG1Z8mII/Uwtx/piuuFjYXX5A5x5fFbh1B+rsgEdbfr9MTcxL9gU
kCtQgQF9bJM856be0aXKVoUi46ZvB4TqshFMdjUWuyH+xC+RbfM2xxNNFBRIPQO3n3KLLb1UCkI3
ObbavIkqC44VAPoHpBHwBpWNLljX19gz06tZgeUSKITtMUavIVUPESHlCpxq7oZeuc0hvl8df0Cp
6yrvYipcJcasq/NsOvk3OBGVwLbGfs0WbrIf+xSqZsyk3q2DExKz7Dw5VKRWd0WT4ewg46G6n/pq
Vy/MQidGJMJKVO7LJE0O6aLGjSKEy0LodFPI7KWYIuco0Metxez1x+GemDL7gLIFUIpFaDCFWLRi
0jbQ8oXrCPDRDx+AQtcd46igRpz4FAUm9w5gquLUEjCxSkIY2gm7Bi9sLs5goZF3uuCszLzaeDoK
juGStmjC9SCMKnmo3MY6SiMGnd5Oe/AN8ZZS3Cc0gEEIbsVn9H3iOLWDw/hgXHl10l5kwIeTSufY
d/NzWiZko1nRGe91cDY996FI4vwi3foljkrv6MbK2hkl8KDB5Y3GZhhZMRdeXmUHy7XKjVPP6Frj
6t132XXVJRp1r7XZMfJ3RC4DxcxT7TaNRuNZpdXwVIRevUqiEtglSjigygQxMJHpk+w5wn4NU01e
mqZLb+A2NQKhW0S3lXZvWBcP6OyhBagwP4eNi2ViWE6liWCiH2A6V4l/nCNigVKtDYAdrT7PVQro
xhKsRjASpGONXL+giqyInWigEVaIWdXPnWA3ErQK/0CVkHUvZzJyJpP9qxmXuL9zXgMD2Gdpzt8m
4Wdfy8nQAPZ20gwjdEVbBDSU+RxI8S7j7tUP4Hw8lN7wWJjOW9vFzYZJ0M4O++7U592wwhgFwy4k
/2dsjOS1VWJC3qk/Sj1+cnet0KdwrTWof5Anz/kpr2ObQVVEx2QKqm95CLYOtdCrqQf3Sh4bQQPW
GF/N0OQmO6mGIQHsvAcG0+jie8vkHZ/Fy9Ck1j7SloWmNsb5BzoVe4+qgQF46QqNOM1yb0lcgaYw
VhrVfTESBJ5MtH4mLbemrtoTiDEQAZgoxrFqD73o7TfLQlIZFbkNaxOMm5FOfMiLudt2JRDDMAR2
ASEwyZTxUwlVrGhLmo9CoQmp4PA+0TSOSJ6Ls1voK0Qjrb8mSm567G0PFb0DVjqIMxIrT8M06Xcn
DX+ilGFZbnNgdEuvjwi//Dgl8AAqw98pkeLjiUg24XK8NNn0287AZmGiJsCLAdxDb+frbkqttdRo
koESMqlXhned8PE8qB6vmFcgmOySHCx/VTXbGm8dGEZMkNnA1rHJqj24gQUBRCZQGG+6rDn52irO
9OfcdrQeu5xFzUzKd5m149UMhi88/Eg0+i+u46+xqcRry+u7y+qAcLnAh+Q+JNG6KoqfQ0iVlnmp
ut0P2m8iIvi8S1JsCyJpP6NyFLuq8pcNSj19n9UW7rf93iJ7N1iwz8JiRtYXkXyFWqIfOxTIiqqI
fHNCsYifggTe+U92ZxQ/2lESayNSdSlnn5lBzycuJx7hNcpSgHnQxm8Ro9EtiVnDLU4+PQjFcMc9
Yh81DOd/1vkjMuQyGGqkL5izslA+mNOyCkOXXOXpDO+h838kLQ0uykVU5pjaUUG37Wtm1MPa9b34
qSPJwANSe7qXkG1FX21yqwyVSlY+ansxC/aCXYB2iFPETPqz1Y3/WNgzPDB0zGlsxd/GpNiRdNV9
sXQ3q7xhzL9k25NJ3h5ZZaI9n9SZ1toSONZn0btePk9e6I8/M6ve8MX4OFEYfMbBaK1dk/QiNYfP
w6yNswlvM2bnRvOMOWG+TGHuB6d0bBhqOb0yImfPeetFZ9XtlDX8cgxcQHEuuz2fYHPnjvotr0Wx
65VO3zv3N3+T8xGBETh73E/YEIcYYRH/Xgb4qfz2TXG1ZaIuYo5JKkxH8WXpZ+kBdOkHj9Gzx7vu
cBEJTD38rt/63i3OvN+ImvocpVAUzLsuahEC5+ApnXDatxWE7Lqvrl6nB14CB+4+evRmnLG0E1G7
K9g5bssENqRuGwedZgiu8iMgp/IJdkX7MLlF+7m08Uwte0ba/S8Lxf/iVn3I/MI7T2PKSkBqytrP
7RZ+00jeUd+KzzCf9AN61nYruxGekvQJAwL+Nr51FlkTzeyRNujR1ovLFNfMgJU1nWOq1SlMd2ZQ
mXsJUebkIe5DGtSuaruLnoDkNs/K2/LRUY9Oau/Rt8wrdNrzZyLNmxGRH6TtUIDLz3wc5TI6DcE4
fTODDX8RVkZnGumWWf6lauksYLB6suFT7xC6W2dgDtgeG944tTjozKTxPq0eJmupW/sTDwNCE4Uy
xcjdb2RNjM6M+TBlgi972T/SpDfBH3I9hm1ZvSoPOULDRvzBQ3j+1If2BYhD8B7EfB575XUHnafq
OfQwGzQ4dvH+xvnGI3kClFXAhDCrm3dNE3cUdf1tVIl3jF2I0FgF629wUVFpZPNXHbbOjmlRfEYK
Hm0zp7debZBGGAJd+WJldo2L+Ra0DSZDMds7ciu7n4HBpnC2muYcxyaxFm3ypx0C/Zs8RSzi2vsq
fLDxmMWAMseYRtDuqWNKutVcxuFDYUn/KTFnQsXH3t9oAWopM8bxiaiYt6ZNdkW3pHJ7VCD58q1+
Nk7rKkzZQrQZaYQY6K9xYOBubhqEqASj/HPnn2N+MXxxKlzcrutsjH6JoH+Lirb4VmYzG3F7bc5Q
5WpllddEIU2rcQO+ZwqPNDJ5RY7zBYNF++T15sIRSy5sLNRT57rPvM11tgmq584O5ifbFr9tWeVH
ChEmZ+NUM6uIJ429wB7gqi+qytLXaJG+MbjVz+mk5DGXAA773vhOiJz7FpTVOQxJtkkap3ilpEjP
VkBkTxOPHxO0GKcsxgtthnbV0DHZewE4SiXm4DgvwgoVls9JYF30THwHCFC5SaUDFIdi7kGQeQpY
qntjcA3uxAaKf29SpCZOjCrYzFknb0mZyptLjsn5ny9WYbct8Zm5+9K0B+qzgJgPGt4WbbiVUTp6
bVA+n+EpESNR6/yQZwP6u/h37BbFs18qa9OUCoBEH1mfbKhSY7y5CcJel50lA+noFfpu9VTF7UdR
oQebyoD3orMuYy+ssyuz5BE4HZ+4EHGAP+1qLIMPvu7DayMImUr7NHgKqeQ+K3ZpDxUhILcoLqot
pFqGy1LWtM6FiQUGP2ZnVsaKf1Cg2IHaNQnvNHoweKZ7/HpFvzggYPuhdhhiqsp/FHqObhPJt/Az
Zus8Tx5hE6EgtM83SuAWGqd+jAJgGSZNerSf8vyCQqB/TVu3f53kBExdvRNspMlpjbqLMaIP131j
QBqvVoqOGrO54cz2gQWHGykolWQkiGkirO/+hxFeVx5hKNNRryrnVPdBTCCwg/wSHww1oP4oumaN
gKTY59pMD8op3tmSzF/LSZUa0/3EXZ5x8N7dT5YvBdJzTr5EoumNyFfdUsePnZOJo/YSY8MYR3z4
U4DNO7d+horELN+atsS8G5tAmePR3dCNGn+pkVRma9DDKx13uQlS1u+4akMcg0NxMgz7T5CP47qm
iNpNCcE0hIbRkiq6N6coqzd5jXtRbSwWwFXl0VcB4OGURxe5OBlCULCzvjjdD9kU0SUgFogIBMxh
ozuxMtpje2qbP3bBxC1EdXDscR3XQt7uu0deb2sD8Bc1QCOzMwVMdq6EONu+iq9WDQwERxKed9vv
X4fCe2xVLPfKjPaZiZYTgpd2rrU9rmRcJr/j6JswtfXR5xIojPSnFeL1IAq7a5gn4pqigFolOo2Q
QPrtExOWYdsRU76iHSX3c405L659gAj8R0/05mDOGF3mHPBE57T2jVtHmfOJRtvbWHA597VbDp+G
87oo/pC35famQ8p2hsgE9bgqgg/23eMmEWxA7CaWH52jv2XOoB+zPkleLZd7Y2b5+6az8m1Gshnw
cLO8lvAOj5LBw9aSTvvqxSZbuiTvv3u+tQrbDKCAzsd1fO/e6Ck9p03AyM/0Lh4jt5+10f0ujAim
p12C6PehuDjJ1LFWz5DDQQ2ETvjJZp+oDF3o7UwD5JOE1i21Iso5fEhXRG4wGxod7TKG2p+BPT40
zJKiHEKF/g4hxjiahsOHzVtO4y5jeR1hnwFrSNbBEEQkZxbxJaUxf7k/NGPP3yM/uU1Jcxl6uGQ5
HLuoWGiaqUeEzojVOicBRWj/Wdx7PuASrb2O4NJCpviKB8pgRKoTId8eMv7tPIwx2vXskU2svpAP
+dchTzN+2/uT9XFWbr4zyJZlopN3LnPztj4YAVwMAdvqM6S7MDtT8jUBKkYewLKVTa8Dy9O5jowd
+srxAeuZQwiQ9p4dBu23muGc2Qcs9mGN37DrqnY7CPZHZau6c47qktZv6WwA3RAv3uQtgQ7luPbI
YRRLk/l+0DYYCMIp4avUXnsBx7qfbfv57x7dMrfQvmUy28gXzqgf2zcV+s9OXYzH+6P7IfBpYhkj
ftxB4aadmyF+9WG/vE7jn6wTw3M+GOHR4sJjBG5fs8TxX9rIJTqmAw8iMm18YpAuATNE2aOEp7aK
SJZcT6k/bg0QyFeSCv86G5bnaEzoNSIINEfM+M7sz91d5Qdv90e549sbyOMJ0x3jqYbO8muqgkNU
C++PgsjudCpP6NU/Ro1nHSxaaIy3HRe/XOceiUgoF4bKcro8KQfvHCHS3jtLR7pTU0MM3oLUWx7m
g/05IWF/tjzr3WG4/1EWhrO2nCC7eo7wKc7AX5pWdEqrvCnWCebmc4JmCgZHAaCww+bvuNCUlltA
uBxQAGRQqOefKGymLajGHB9Ka6wbasAXw0Qu7DECfA+YTyMUzI3PwdPfJZYY0xis19rOvb2roeEb
jVLvTY1WKvOteNtVRvveNj3Z0BMtVrvUIFqW6WhPHvmttouNyizzuXQINSgh+mMlDZxDHCfxNhc2
2d5kJWxpQbQPgHbiz/9ylnl28s/n8L4Ayoprwp26wLrdD43XeyBVK5PinudmvLubdOQG1QRASaIp
LA+dbY/vJbrAB3Bz/bnpguE9aK0LeW0dO8Yv2HK/SlKOX2Kv9g/A9QgTdlHfDgIIBmP5N9XD3i1t
eAxIWR8HFC5PKXy0qysh6y6P6oyK0Rfjyil0g9i4UQeGgMfQYP/m6hY5cUClfdJkzLUdV05cyX4P
UGZ4NsCFPTXx7v4AOOnw3BpA4LPGJdNs+YaaweRpdkhm7hay5Hac85ALhXi7+6H0nfQYt8lQ7aX0
9rMTDFutZnBLI7v2tvcuQI2MZ1kpdZv8L/4AsqBze5EkWMhE2UB7ACZImYRugWZW0Gpd3W927jgZ
x/vZ/TZ4P7sfIOTbfgqXDbfNfqjN5luNVexepHPTq7d/Py8Yu8bCmb4Py/MkM8A+iyzMQixapCeZ
uNIMk24DdzvF5FPWjPl7GFdZl34w+f8TCqV/m+J32tWAI8gPvOZDvCgizM+0AoDtTmhzdTv6l345
3M/CovzrjD7jlssJ2EGS+RCblH8cPeuvs7+faxwjPZYJGT5TdnGo3S/3s74NMtqDiUCk7R3+/uL9
+b+/LVn+VVxOcOVifAR/f6E0C0IkY2pQrdR4ll1IH6yejNcoFmDcxHwq5jZ6i0i7fy28HWpyj4DR
qduWcQHZKSXo92QQq1bDyjxYtj3tHC8qXtiK4l1ohfsrHH7Ttg6/oLYcehPpE+8pzAZSgJbseJCH
0DIi2oxfzGY1eU1New0s67csTbFDD4GFQ8fWV+tLcsXS/LtDObnRZTAfGRuQqDjMTBjRdZ3vh1Ga
f501mmr7n1/gr8NjG9FUCrwr5W59JCFF3RI5q5t0u+jqMjanx6husHipiuvBPc0Q0nZTVm/mLvcx
EhOySq0dfw/kjIHcPIRaOB+pLtrjxCx/FXU8BDwMZoXN+CibauWP3VfGC8XEBANX0QO8C3TMGoyX
56HPnWLnd2N0tYcKTHgjX8ewaZ+HUABFJPU2H5jph1W96miPnjD//nWIUiw5/PMAU0M/fYyxXZzN
wSjOU6qNncF88P7U/eCy8GGF4TsipPKb2gLNNHSWc+z+10GmyigeUoTJR3+obWdlI2+IoSkeaEJL
eEGtU55CDCl/ncq6K08DqLTT/Yzt+arFWLOeyIbd3aeLfetida/VY+3U1YvwhmORj+W5Nq1kNzWo
05g2MVE3jqHIg1WfD9O3ccS/MvikyBpVJPdDQ58oQTpxNcAJccOJ/3Um8lte9eWjVUbfoQaXl3YZ
vVcV+ehSulTvFgQaAjEaF7WEiP2Tmvx121TESvKT1n6JWZdq+1dZxnyu7ZwBvtmHj2Uj0P0ZQB7m
5s03ivnLMEePgWpqnVwJgXbp0v99GKvpp4cfdXd/KkH6XaKteTMaHOyBorUYDT6/WeT+4Qp9wBKK
VKs1v7ktF65DmO2eMKZu45i+s65lYxwjJ/iD3Af3YuQZq1lGzpvBbXOfy9Dg7QczhmjIpc1snyKr
zX+XlXUy0gAYw79OjIoQuFMqXGas3dJTAq1RUcsz4kmBYy18XEr2gNqi+OuMJn1Atk0lDo7Rod5A
itVA/JbwBs+uI0Dc3E/vB3958n5mYr04Kr7v/pR//z7GplgW5/ZaDEHz4ofPo6/61/thduOXrpDq
ytywf+VuYZFTUFMyDks2WdJnxwT27KNWNS44vzd/6oDEKSF+ds4+9JsfCZkM8LjBr9XG0jGPp+Bd
xbbe5jGD53F5WADNww7nqmNZh9BsBl4oSWwuuyAGIhk6h8v/3RMl/w9TGh45x0HjLXBt4Q3+L67q
DFFVMfg9oSBpemsZrsIQZhLGcObJdGcJxtsetkY5DA/CmqYtwoXpCOyrAZWDDBFDZMxs032i+6gu
jHKjF97b9jB1nQdkNLee/OL73RNguSQ9D9g1NtD+9zTVzRcMNf4lipvnOZATq5/VfbQQ3M9Ya4r3
IiIogVgk+8hdq9i6Lua4xPe+xk6W51gsPZDGm9dzR2SxGidMYyUkJ1N+9pM4lj1vAXQNsY06CIeO
4yPcW2IWGNyh84J5jETQLMDxHUOz9m4tS9Hs0gi32EmXlXktY+eVLLJh13nJU6qgamUtEVNF4+6M
JWjkeJ8VK994wrt6mgkHhi3irV0DyRzwjOWeU76IgtZnm5uQSr0FDA7g1dY2W68gxwkwoW/WuZ3u
mlKoXZDFJ+3Qeg0c5FBu6x+8udzZZlWuU7/Z3t/0/89H+H/wEezF7/ff/sUgWP/QP/7td4lYcrr+
KH7/x7+//I///kt1v36U/xmPcP83/8QjOO4/cHfjoXd9R/rCWzyOw2+l/+PfbfEPi/GtkPhnTYa5
Eod9WbULBcGy/2FDLAgkdASLvqmHJVFVd0CCA21BuB5sBBvjrRPgzP3X7/YXb0D9l8f/9p/4CHxe
/zdzo49E13KFXFyvjmvyuyzmx/9k5EXRnlA/dO+jbYbOCy2CPLwRP41OIht9zRh4iqTMD9CsTQ9l
8djNDnpXlRMmNRBa+J7oNvhMuS2F6yJuJu+nchkSbKag7dW+dhivbq04a1nykzJDnReOAowouUNl
v+oRXBjhAz62Rv8hU5PKj6w9EuMe/DbvQMxJZktEmmlBx9P9PhsYtjesKRXx2Da+8EZdbCKHGm5+
fY9BWKbC4/cOpro8laUzNNuwQ1e8g/stzoQBSvu1xUfffGqseuXe7xpwJYMmZWnVsd7SRVJimSx4
bQpbFPt9zU6tsQfXxNi8sImMSIctiqnYR2NL6qXxRZBL6e70iA5OyCqAkZ9UxUHAoezYw9RG/GPs
rSJ76AGgDtfMDQeCkvPar+i/ozSvk2fR0r9E+z654J9Sq7aJ8QXbvlENxeHWnBAKXnNlY+9EagvO
+05GLI5U4H2BsNwWxi+yVytjZ3k9kzObcDn7nQmLiYLb7YiD6NAyREckqgHrfQc24bkLnDY6Oxm+
+Ie6H3LvhiEPjlw2Cvk1liHWWoU5PqaUradm3YRAu74yNdMLpqz3or3v21Lvy8JFHC5t4oAuceLB
0pEOEqBVP/mvmacJT6Kbg2varqa3ye5k8WDOAJiOWR+nkPTCWupVFubZWxX0CJpU3MbpKk7tvgHL
C4yYLEav0pvQj0Fu5o1KsLDQBRi2BNThnmGQ6Lz0fVQTIBgYorsIEsjrxzy0i/GmMR7XZ1Ip2Wcq
I20rtssD7OtqKOpkEyWu9zrYTdKuyffQLuUK/hE6q34OEUQWSp68oOrFNVJ+CWvCYPFGKQLk89JF
gegxGFk1vegA4EL1LNPSmh6DMJ2cLyMzkmnXhn0GvLkpe/MxaD03f8pC1IgFaR6SqTJe8rBcuWFQ
oz/VpUZfhHsoIAAyquIMoLodq9I6ywLULDS7IaYvse4t4rifrDAkr2DDDBKSFRguWdJEitLiOeId
L77qEkYfVFfVTHo/8cuIZOsl2Uhr3nd8mo5CWymhOFFnG39aMhNscj+GuUEapeM+JBsMW7/ldfCk
JnymD92AuPatQrvVhrsmBqpxjgSSD7CpPX/1lv6kHZ9VRL+VPn4r+qQGTk3o68pKtMHoCuLrQK6R
Z+F/3QV5J+gQGsCFr0OhcQuXAe4cVuHQHQ6IYnzDgWM7S+Oswf/4DzHu/dTbT47Z1SzY9TQaRNn4
/FVnHeaFfYrHOaH7k3pGnf0yHO4uJfD/yONaSz2/Sr639pAUTxaLef+z78MGL6gu4+oH5txYHIyC
GR9hnQZhChYuDBTyJEZEK89xsIgYcwhkVRNJSPQzeYmA0M2ji84pXytnGMx1lekEIZxGLkCq2F0I
SsYHoupuoTlUMen1DXthDCKoBIFdyMyb0IQmAWITSIQ/up6x2CZG00ncsOc8u51wMfgK+Igfc56l
9jfb6gbrFpdO7J66YIQjrStb6U/lYXaGBzqJmqeGRb2pTRUgzIfAUJ8Cr1fm3hP96L2XakTjC128
IiwCWUr9PfTGVP9oESN49NzZ4W2zmp7rFj+ybz2a3Sicq41pfwm3bFruQQwnH1oKQrml+RpPR5m3
wW9YBQxoM0qQ+S2KeJto37RVw4zW7guaXbY/bkaFAGmHhKS1fk0dKrArHeZwvIZTpL7jEvTKQ5Di
m9mnZENbh7gvmXOTRA+hlCt8NLdFOMlqY4Z+HRzmUsDYRTge2N+jaSSMsSbxpEeaGuGjHWkZ4EEx
uU/QnOIiX2mN2gaCQ5cmazWXcgHqRE5/ZIdGslyUazEx+YAbvgp87vXUSHIezjWqjPih8GqUvkGY
tOpGjFHf4Spu7XTLJMbzGOTWoXEaZ6+sN5YEvr3qyAYBq276VU8UeJsjQv2f7J3ZVtzKmnWfKM4I
dSHpNjOVLUmPwdxoGGPUhPpeevp/in3Ov3fVRdUL1IUZBtJgSGXoa9aaa+htwm3MDMU3Q3PCDN1e
GrCqkxi0Y77ANLXdBv2lPbxVoWWQVWiORFTTXoDhT0ZGhEG2RGG5z5Xm/2hpNpLHSXFvDiKoQRA2
iU5r92E26c8sdDrjrnIJJ9+mJI11u94g+eTkwajQ+NUXjIN8e3P4UNTdG0PUHx3qpP7T5QRY7SgF
XTH+21BfNXHQybPmp8W9LuScBmVFQs2hmWvb3o8yNR79pEz01SR06lVPYPXIbxBk6JIU6BGsE8a6
OHpJGSN4IK8dCFkVGfMJI2vZ3iokBtWeRSoZr6Plqu5Qsk2rA8KBoTDOXuoC6WazXe74NYnkMBDM
0V0boWbzIm3wvu/NJFz5yzZCNzpNQCfBDDpTqEgtqpt6lzp9Z+4hICxVoJqC2CmnacM6aNqR5Cpr
cc1iV7pY//ZKZ7nDIGTOCX3K7ByO4BLHzamBltkcU7Ap8CeErJugiEUPhXXxmHKPpZZgwiO3HI/z
wt1ly+AUaa9kn9EFY9uSeNxOMNnZjNjE1c1FaYV/6qhDX1Ass8RFgR/buij2miRLRnb96RRIZw/O
MhRZ0MMkItKR2799mGPuMPshigrnf0FafNd0f2NOaEmxUZncAD0PvbJjrdXlP2s+sboavML98ENe
b9VrSm9Rc0bPnD4PSeiU2ZMjGGSehjykn8Sp2lJcWd+VlqjNJQwP+TQKLzxEjWMX5//rM777hf+l
zwCD8j/1GddfGQnb/2wyvv/B302GoTxTOqYCiiRt9z9NhmX+S9F4OJIGxDJMgDf/bjGE/y8Le6MF
f5JES3P92//vMYTh/mt97H9rJP6nxmL91/9E6XBHVYalGFJCoQE+qVb0yz/7itntXRx5CNNJOt9a
flk+Cy8bQJcQWjePXvFc91B28WAj/eeTCYYRlGLzLrfxevz9pghbcaVcKwLtiIY0yf98Vq9/i71M
nS3ydo5uK4k5jCxcBlqguCxvqe65Wzrjm2xsdWypYoPvd7NaIJrURn1r1K1ij5nu0Z1Nb7Ee9cmF
F7JrWn37j+fq333XP/ss01ufzf/6C8GdraRjuJh8DBvu3X/9hZTCrC0LQ8BG1+KFgK7kkhLovmna
LNxlrepAuPImI4pxn8x4rGyUkv0QYyKxyvE8dundQvuAXiE5jenwWloIQ8iY+VOLYhdRDBElZdMP
1DFyAj856TF7t7V4SRWwe1XIp7lrb0oGyF5TfGGhSDcZYr9NP/sPTF2ov82dWeGUgUF5IgwEJynB
JCDinYfUst5EV2c3I3Rf/IqK7XCZgeIJ6ibFPI0YyQSU4lMN+LJHozkAiukrP8CzGG36aEC5qGD2
Zll/mcSSYW6B/u9jAQ1Suy12SdefJjM+QDWSZEew+Jnr/rmJ4Jy1ydU3m2DxvXnrZJa+qZjTsVXY
aLvLgtCbsWV7B49KjtIOfqYdsuIUHy610MbtL41hljdeNnvcU7joYg/UMZboTWIQBgWc6pBVxWpU
Hal08m0LcSWIsevuDBF9Is3l0ah3g5k+QtpvdpFvQG8yxkypFm2GUhtkKHcqFL+T3IKoXv5KCXRI
yTNOkfBajl5QmN+VJVcipLM0nM8FY6fUbO+xkbG21ESulcaut8SezviHpUS2ybGHHimiwLP6BJ42
ITqv4hw5OMMF5kUQ4/3JzcOnKkOTOvXN0es9fSMHDVCeliKpUFIaenE2k0L4NjAgJ5Tht+HQui4U
T2qoMy4Wj3Gh4byMFQS8GpYIJlqH7OCx0LuRwkaa5LBQo46UFUjVfYMxsYeopRvWgJNrRDFFHtTg
E1bDoreeoqDxEMNzHgRiTCayjPh+ha3ZRnfmowvFzkGVuTGSDP9CiEVktuNbK5+DpLK3PTtsAyUa
vjHjhwuUvUc+nY7E1ZpcCVNfsaG3iNmumkc/Cq2T3xU+elCs6K6UAeDG6WCXFfGoJpmRsUlqVG5f
qj6GCEcCKa8gg4CYuvmZxO6JQKQTG65951h3wpP6wR3ra1tq5LbCn4PQL6kCRix8lJU/AXRsF9CC
9uyhEtL9NR1n5LcadDRblMKQTO4MYwsZpLtJEHEuyN8wIM47o7Xu7MWYAhqFz8xqVzGBqEA7hfdL
YpzGyH9kmQzTDK8cYxI2i1jqqO4+3RxEfs2AAHB6/TzMKINs/8LQ+YZms95AAut3suMyWnihW6ZN
gdpS4U5o0+P4YdSazA4neckmEL8+F9OgEYYigMISWT2osdpjTYmT7s1N6O/i7DJLFF7T4BwnTuIt
y2b0bHG87U2Jd4Ev7Dhw2soOSFhWy3NZVWFgOwtu14MdTfJsCnGL5udDuIiiCGrGCQFYA+NJu9Xu
4h2pmn4YMRp0/lNXbx6f+gnXuutVewYeA/9tcxOi04jsGdWtiSTBJkhtrMJsp1FAb+bt4joYOMM+
mDRSk6k2f+f9SrCVX2OeoA/o5bVJ+qdx8OCtbKJzxnL3KBNe7uNUAqYL40uro1+EJ/hn+sDfAyyb
Q2KhFqZrx+FUJNuSGRsxopVFqGEewUNyqvBC+xZepG8XR2Morllq+Zdyktb6C/nPZ9Wqsl0EgKLv
BwOktnki0B1u8qUcd6jR0eozmkB2Wpc3JNuUN876N2WnNsnkRDlICxOqMxenZtTozNkuEe/i0mfY
H+ghl72f+PtBPFdRx32KjE5yDJbm7vtvEcZufH6C4bppBN8f+vsN4khWbEIdgIhAUNTRrZck3ZUE
n20EqPVZthz3fV5P5+93zdksgyWM5f773ZotZ5lZ2JW9wgIfXZvPZZs31z6pPr7fa1JXPKLgYfDk
G8/dAPi6m0L2K2kc7WFDfagBvMlY+EUws6U6M8IsSJvnb3+/y6S+OCctjYcWHQxOEv0sgQWtyszs
UIr6qWm5BMkXc85kjm+xgTt/vDh610Sw/nDBhdFX5t2VkaYisRpUFiEXzTGbQG+ngMN3Y7zczjRR
JeES2xyc+GvY+W+e0uVXSxxc9jD3Sf5pJoBf43LwnibplHuTruNCmHpxI0sH2e9o4BXllbKrXVKE
7V77n05/O6Gn/+pG+bvFS/ojL2OSmsOoOmOlOaG+7c9sK6tDH876kfXazq6s30g23BsPwSmDSSkB
YVonCN/4ntyoeoT+/SciqhrdwbSp+volnwfzOQ79dBumrA5F4wAb6OzlyrYQBa1r3iodxSd4O8mt
X9Q9Wfem+9T5rc9dLTHfY77rhB7Eq6YXTsP6ffpgMr0xrLz/nN30tSiXxyliPSgzwgTiVPweh/Y3
mvvsAUeFu+9IF79kHesQ043UQWWodEr4gQeWWTBZM4SR3B2WoEjUve76oGbA+2tYIyqzcDH2k+Zi
niITOiJtRyAm13nDwHZwiWr5zZNJyIVhtqANiAF0G1j/fuexW1lTfNB53UK6KZ0qO1jFiTnfzNPP
L8qAuLdDiSXOttU652wZBVcmcWT9JHFdshrbd3nk3aPFGndpmOsDk6dmpyoN4yAzl8fcSEG7vHuq
WO4X6Nt7x4zN22WtVcak+oq18HbSh6EVv2YR8n9zot/OyKRkXtfmxllAVmUBnp2WVFm4hRP7nJUN
EJV+fM1b8bO1UvRf1mBXiKCTo9Y6PVSZgT/KUY+Egte1pa6lLl/Gsaieo2pi07WThWhuq6q7racx
xIr15XjZiwDTjThDsPL0iWEFJL7B3Tde4t8RwJG7UiXxwRoZjPluaB/VUP2oxqS7QXjKIRKdGcA1
JI6E+jYusmkb5wlFAhrAy0Qs3qmcgB3xvErWRwTkehvUYEswMvVifT3ejTJjhgysnsRcUOJJApy1
fEoc4K199uktXnsY7PYtU5FHUdElW3M0lyfDaw4D2vBN72Ry35IQejvn+tUb0FYppyZNTc370FRY
8t3bZZwt0ie9Xx0CsyPGCxqBSAeZr4xNiiCEVJSEWdskOI0fJpPLw8Bj+4yewz62vkYXE95jEGXG
m2ecDXn0BPQsusNMO+9biyt1VrV3O1693mW/loWAIVfbsnLWI3G8NyaKs9Kz37SaIBx6cfLQFeGr
CVR49108R1Yj777fDJl99RlcnDL7ozIWj2HNbD53WH42sLhwk3hJdeaJe63yMt8kocVQpQY30C9m
durH9Eavbi8YiWSKtAg5LVVrgtza/mItEO8GB7prO3o/oxmRxFKF/dP3m8S1SZxJLuPQ4YS0chiu
o/mE6uc1NYV1HzlEdE1L3h2wXuJBnuBquXb9lMWOG0gmIEFjo0laZiy/onuIyWbJB9Tf0QpKKTis
b1Vafdix2JLYR2ixZCwU57hWdTpStgomirlVuw/l+saqV+aZr4jFnLmT0IalRy7o8RqKgVhSD+sb
UVYkp2fDJYni28x2uxfPotpKk/gt4jd0cVSJeG+S0VtsDMQ0JdI5fX9W9GgITeTN2PSne6OZ3r4f
parcPvSCmhvOo9zOUensh3WVH66r/KTe6wiH+vc7NlY5t+ByHjDCXyXzsitJAdk1D3pym6/m+oHv
jzYheJHN96Nq23D2hodB7u/HK4ircBnWh//1GKDbG3802MKsH/vr099f+e9/s4rPjbiSl+8P4VM2
Lx4ygyil8Go65V6q9c33u7ZFajnFXdMAzFn09vsz34+JU/zef/0b20q9vx7e9LxsRd1NDEH5ieWq
122i+cbXGaqG74/lgDpvGd789YnuyTHC6L62EITgIAovsVmsCsji/vsNc3uGxFYZn8ZiPqSR173k
hZM+JSRGfL83aNN6JuK6Vp2FVjm/WguI6dop+xcXUmbsJ1SKrvuYJMp7iuB/zI5nP3y/R/76vBVD
OB6/37U5v0+qsPHYrY8dhoEcJIyWCe3TxDemEs26K6+UZFd4ofdhRmevXoZHd5HxNmXzYUjS2bD5
TVwNZSVgSKyRw4afvzekuNWN9VT29kMcc/KkEZtxy1yyTWX0+ymSH8QngD9tt4Yjb12jfZdOdKXh
P2JQfGNOC7ayi2/TNYAGX9GAoNlTf2Z7BPddk6HltgUnbhieO9PelmVKmlTjtyePGSOYkxCWks0l
RNFw7uPVpsP/UuInOCw6PQ2IA7dlz+QWOeipFka4YRiMELsDwjGZIEQMMuWKXrj7ybDxlxe3oSXm
g5TxXZE8D0QRByCUnG1N8BoeI/mGHOmrz2BMjH3I0Li+0c7QceTiBXfb6OJSM0CU9J8yryQEI+dI
iLrxFI61RyrMYWyg2zCMJGc0Mu6dZMAYMsqnrjjLrn3krnPqnfHVzeUnE4kPYhzhLSS4JkyDSBji
EVcbRwX+j51LeCNrhMqQtvDLLqBG0CPHloF0tUuQWgkiDKHV1U5e7hpIGyGbnh0ZDyEEGXgQ2kNi
LtNf36WPgQxmy7iakN/s3as1U1sQK0i8gUkqMaDQxdrog0cyKud1KSkiBCVv35sZfBbc8aFebt3p
k7zwN3Kbr4zrr/BL30OQN8CvAoKkMgAQP8HLfy7kNSf3s0GebupVZz9u3g0XKmEDkcnUyx94xn+w
3n+qqnkxWtIdk/LOMfo/piv2AOxCRMnlC4P/n1EVX0hLnPbsLoeNg2R3UP0jSVbZ0af83sSNdati
l0wjjxesPetTDqkR1hPe7woxG6cqE2Guaquf3kOdfEbRKLhs2Xag6tO9gQaaV0iHdWs/NPUfKv6N
Id0b/jwuEZMVx/FPvezflqV9Q8VzqSMAX+xfLgiDDV6JMaBZI3FODhW9HDkFCuhUAszTsGZcm063
lWTFb5uuuFuAOCMm/Ii68n1RiXGQoIUIZlRjsKjoNfUrRTKMxS+jJ6TnebBpNStRe8ThHLh2h8tI
W8MGakXu9R0hBAnWSbSqTgAW4ysXPr72QoNR4GVY9R4O3foP0y7cYrCz6XThVFWp+1Oq5Bqi08Ru
hAfCmBV3Rt1jwXt0xVK85pgqDIt4diP8hLfwhj3gvlnxTJzspwze5taJnmOmViQe9UjMm4wftYb+
2yxUaAJE4ewhL9bxndm7XeBKkJyexyspb+WHCaJiX6HTXbVIXanuJZCe2jZ5nqSB9FWbV67SLwNr
JtDsYWMqZEeZk6NPaJnClXa+7SzzjxyDsRcNoylAe43+XUkgAnO9V4zJ97rAQcgkISPwZVjkXabv
pUSrFec/qXO/at+pd07po6k/xp6JEhn5c5em4IBiSuO5QREIdO0lrpcn23MJwOkpc2kHUcVH5nYW
IkOJ2xMXPzfPTWpnF2F1d0tRmUwA4Jl0UbIVRBC9ookAFJm+WCWyjKqc18qdXBn76BlkRLLw/0RI
tFGcgmSasS1ylvhowk65ZMuwXXLr2OfF3dzS/cxuFeEdUDdOKS5JnbPDbzpjl3gsWtko3RtsNg7F
VH1hTyJe2qfeQqxA4V7z+cj6MfJzEcTKFjszSZ6uDJu7q3/HGY0vH1fy1s6dLbgSdcDg8kOX0IJG
vDCl/Y7wzDiPLIgfSOW7c7uWqyrxGBya7VbadvnQkFpKqGb7qIuloEiZyGXb2TkgJ9loloNdsWyz
8cyqrtkSUH9Do2aCHWn0vkhJa5/Gn7mTw1ooyld/aG/6iduGN6ofEqfa4DN97HMv8DtA00BmwI8V
I3mcUzxQzxOKYVvmqSTSbm/69w6D7MGNXcT+RUYpmWmGq9VXnS6MThaLPb3pPcHB2ZqG8+xUGFTR
rz5ixUt2GYHebPiL147MSQsP984voezMS392lVn9MLGzsDAGCYVuUi1vIhWXIkee7Dn1FCDHQQ8G
JJLRw3vLRzCIAkSi40ebIFgidQ0iyxEuX9Vm3DzJuBhbXvJ4qvctaocN+9ljtWj/6EPv2/otx2ie
k2KocHtO4kfqDtF5NFS6I8rrTjrw2WNMnzrSitHb8mNsn/QEbMx1fWKfCL1GC7hsFKi3uUZXCnj0
ait6hnkV70flsJ3lbATdGlilqPCX2N4Jkr1OfZ7u0hEei4FnGI8Eoy0qf0bUoj2H1cB0rZKPqVIv
bU++A5fyfipQIM2SGYntExhpgzafpLpOjhvfyqp9XhL7lQmue2h6epqmRTcTWX68YUrI3b3vLCym
Ha1xfbf47UvJRntneMCAZUiCfQzRrusJt60nguXBGLByPM11ilhDN+8CZ6u15AQkxc6JDAC8aT60
GyOZOIWZ2UUeWUsW7OcN+scOVNZ9q+Yn3DVRgDkCDGTCxZQa8uKSJde31r5OC1SbNZF9QrnPBIsj
Yx4eWPRfpl4+SYxLxyw9uWk6EBcq9b7EKRQrnqUelf5m1QjnEOo3tgl0yqriYPGm8gbn4aufix8d
W8gyVfW2k9Or666A+KV+LYT/zpBNbEudPE8Z9MOkJ/NbohgWg73D9gFcwaYs0OqDiStQLFFf7DVc
A1M6uI/x0Z3G+hj7zubo9E2DQokvzPRww/zD3MwGVY1IGX8ZTow9xibFlBeNohMa6kQeZJ+W27Dw
XowUMHE+2z+BN0/3vPBgaPi7tA/zLcoSRD/DMa3kQwbWOsgtOCWzV330psMs0aRHH/Bw64bHZupN
1ebnEOp2E8nuhKEuPqi1yy/r+No37WM9SDSn/MTjBGIu8m9ipM5457KgaowHNcsXhEyr+DrD4cmZ
jDynd/cGTpoN+lLm+4ApyVl+mLw+IPCVSwd8cub/yKG5ty5nfNnP94n/LjJuaiF4iHFAwRRikNti
LOcWtOxrN2P6Lvv7oWTgIJmZQHHBv12QUim4dDB0+S+o0ZguI9RgrdJN3adPLO0m9PH+krDzk+hQ
eV20+0up+LeFe0cbF4Ia30VhPLRzY25Vkr66A01ltcCm6uM7uVD9Jw4X/NwS0NrhK+9j9ZvOINmq
SxnbSSB8Me9qT23cyfqsBOzOuCQCbQo9bupewSFSlUBT5c929Bm1GO/NIAgYLeWE8M49pY3sz3av
YFuO2j4WQ3q1Zlfu4cw8M9JmDs1Rn8VQz4jyRm/za/CaBzRLDDE84K3zA4X10YbbQy4PpUFWvxQT
VZVYmN6lJbNFFupfzI4JojZMip9/O16KUp/t4r3xG9yHtWLvvoLq5ig8VAP3CtQw0MkXGg93ihHu
oyHcmFrfeWLXE6+96Qt5N+cMfRZ+lBq6FStGtkliLZehN5fKZRuzR2vDtkGJryVShLoxItTMgHaL
xxltmOBGXG1ZQUSa/FCFDrc1AhsTX+9xELy3BJ1xgAGyZZW3JdvlahAvggc3OdrUZEFhuv2+Lglt
/1SqmUl/jv+MXrmiKi/VSORPC7SByfD6DCV5Rl94g0afaGH0Qzv7Y/J/NMk6OgJ9y8ERTE1DkauN
adOY/UdcynxXWWRa2bQC3dpPxeuCgGDsW1cwKfDQEbEtPIOGwrutk8AKySztB8KWY2aHJGP/YlxB
inDGCN+WcHJsrtcMZk/CJBJsRhNo+gF2ZzX+J5xty9wtF+An1xT3wyavSb7WSR/vcxHelNFcwPkh
2smaObuwjO0Sk6DoEUL61kcAuZmY31DBtyaIrp7FhgWoIS1uoC3EB4qKmmFb8h4a/SkvrQToZXwu
OM1F2PVncOjxxvLyHAc+h4dLOGkiei7+ks1ZOQy7uHDzoCE9xG+y28wbrt/Xr2ui82EhTFUSz0wx
uMFUxpesfnqJ8zKXVIACkUSAqAzwq9O9dIx8Nr6MTqbvfphj+IzcxguworyUC69Vr8hbchztxyQa
jauRgwZLzZNVRkNAiIzFK0BqVpDycXH0Q2Yv4bGxo26HAeojmv2XLBWMpp2CTdDBTixyWbUA1kJd
SwJ3YuvnGe8eo73W3YVL+paO7PD4HQF29iIGUFXSwUojSCVOnF952PzJEwg8VffROqTKmqWy6Ktr
8j5KuMgZU9Rh6NVuUrvQT54TzLABO2VsLArnifPDQvF+m4wMRK36C4Uhm53Q3MVDfogkgcx4jDdm
Ei0nY6wfXAm4O1uOlVcne0cuz3Xd8WrQ0b5Po0/hqPo2JjF08q3fVQP/j06uOhkfY5r+qnCVL4PC
cbHUQBmHFP+kgMeP/rNC9w54sOEXZJH4YNEC3xXMMhbRvdJjf1i1EbDYnnfKxHo3E7JFaPLwC7EA
A00FlKlWyS1j641jS+sEWCzZdTbPX+jgGcCMkm2J0SqBZGTXIoGr5EgEUJMc/PP3m4F7WKg8VIzR
fLQX4hN9D0tyCh/DEXhnaQfT3HgaC8bTBRtP1+txhZWy5zKN7qpYvi3KZRnf6INrLx890b8qvc6R
xO2RYVW2INiNHuTJ8QDTUOzbKkJDrfeuqLBYaX4A1q6/YelfCZMUp2Yx6SKJTxd9+xAVc7aPnXmE
CpUfsRlDhnSthTTVl2ixWcxO4bHEktA3My+LkEskXXPYUj96m+PJOsi2Ekc3Ovo5zjHu2MnB7Hkz
DuUTKvG9Fxr60HvykzHB0WbksynM7iUyJu7GkrWwOzlb2a1PU4cTVYk7j+6OOzvjA8dYrtJwKjJy
1I3XNgrOx8FVBs2j5x39JQ+oROsT7tRXzTrKt/kZxtx+t4ww22L+f9Hsd2z2DocYvdwpbNRPq2yb
MwFhe2W1SeBV6+jbjt+a6UUw1rlrizS+T2K2eX6WHXvaPzrEXCEtGx+hP2C1KcJlK0+5Gh6XZfwq
WLr19OTBGI2fjTvcki+OnK5a+AK0J0XJ+lxDhT2UDX1fnpRj0BMbVsChylxOijFX2VaqdN55dBgt
/fu+j/GnwY9j38iVRfTBJRos7gvOym/K3ZNnhsx2DXD9xnBEbfVbOYsELgyiZbEQR8eCzsD80/ig
qlkU7GjWnCM8VxKAnSbZTW393lsRSQBTh4mdn3kxsrvaz0QwdqhlfJdVDBQbBosmObThKZ1I3xp7
n8GKz5Givdu4TXHlTzBOG9+4LilIOGNYSPQ2mKECGwISWeP7Dpfi1ziylr4bx7J5s1YdCjdTMIWs
SUZvCCQmqapMo521FCuQfHwymJVCu6plRwycIN7PqMHT4XXZ+EODkJNB2Y6NPJOsYuUReXd6AJ2L
TnIkINaBhQ9txdo+GVH7A+II8xNU8DA2GCZEbCRvCuNr4F6Bkla9ZbnazfHwEg9UusT0NY2aHldd
HXiaIgAtxMCo5/7nLG+IA2zUzEZ67lguqAnZhOcgHzT634gfG/ToH6MdjccMG9rGS+zokJNqhzK8
/VUjuj9mrXHhMHl3QudlqYjdQSVyCSda96xW/YZzgztbTqvOLfHF83IgW+8YMBl8guGKVA6TAzVp
isBhS8qw3qNKwWUWScQRSD9zxfTQp1GvYnCO5A96NznDl2lClCR1FW5Nf8C4JbNdog3K/CHbzUOm
9pWciVwPLbiAfnzCd7SNs/LRhO9KTnr305/QW1q5Dw8KtzwULIKzTTMOshz4RlJB9GQjPxhteRF6
QBvrs7ZQVRS/lXieEo01DtWwj+fQdbBW1kN15LmJQGgzPXHEhNSFVWdLvYHtrT/T2QJ1QsWFhxZ0
GUPee3iPCcQHjNLCtzeJHPsjBEwC6mbL3Zr28Ny6mPiXTDQHHP6MKD166nosrhCmRhaR6dPcGl3g
e06g2Kcd5yaBnkPUhqqyjyTvCFpAEzLNM9v1Hqa4Wh6iZMVh+yTOGRbrAtnXbNj25XcavGPgIqyQ
s/rujY0yY3Da15pWpKKSL13GNKYCJ9ouR1XWL5YfADlbuS2MMbHlULLmuXWGAP0CaZgffqD4m/Gb
UVSIvTWANqCGRI3jxwdcYF+p8B+F0DOZi6BdY1JFQ9caQKMse8JWkiAU/sIZ35U467dIzaxV70RN
ysRvO+Sr/TcfumtUFe85XdhGIrDdLqomE9oeoq30w3hvdhd4IfMxGuS1n4fXvqgfQsIrDkKWeEW6
P9loVFwpOMYmlp++eFTa4/plMTnRxG1CJMnEjBUXZyTuoDShdbShCnyBJwCoD1h39MCbzPDuSmI0
hwy+Cbc4DwCOSxZc0YKmoW9kXxFhO/fExQQvdWxc0LowsjJZ59vVUmFBH917k2YxQFBv5PJVRh9i
geOke9CDaQY0UKXGyZlw5dAKMGw1CPwd8ad4C8WBYOGTiCz+aKP+Zq6aTUtvfIuy5hL7QhyjlADr
CSnOrKmIyslGI8KifmeOiqW7Ti926j5ayhoDKdOnFCjTpo3qfhs7LYwA177jlfbuJtW4CS2iiKuo
gLy9MOUDNbqrbBbPP7xwdVeMHasautULH1wugI9cs/eO2vUOZsW433EJRRp8Tx38YgWllT+r0jm1
acEWLjO/RpAVJWXojvGJJhLCqWkhbHhinp0D+8iso0bUPyRFtp/Rz2/ivk73hZ2ibmRF5+TR57S4
w37R3nEUBDjXUwldX0SvMWHPmkYjSClXd4lgkWyau7xqNdxpRhCis7+KuRj3C2QikkwrJsDGfNEI
8oOBcLiNspxPstn2ALYvBQtFaS7JMdcPjddaNwghA1uF3cHKDdRwizY2sbXikBfx2VvLOV00y/iJ
RE/Q9pShuqf/c43wEHKEsOulDFP6Ekb6bkyZiU65sy8sokSNUTCXE8Yfi4koE8R0x6HXBMaE4Thi
K6tq7lddCftGV0xyHKRBOWchrMVVP+FvuTLgz8pH5E/o/sCYuk17hmSEhKdipY3m6n5S5YDNDGJP
KCos2Jh1VLRSQxvuBKi9oCMzA0WvI8AvM1vIawVFVIj7DB5q322zWEswq6G6H2x5dCepd33NXDOV
Yke5X+2mEdqk1ejXEjuUPTA9knxry0FMyPyhPY5tQ7TStk0a9J0FvQMyBpSFnOP4exgHM7q2hvRH
Ocpr4QWGWIYgyRbvwBOVPODJOBpiYIeN+33rIPx+CgV5MFl3WEKWUTPoWwK+zbcQs9GEdsiCcB0Q
Sf/cLzqnhH9vl6jliPaZoPTLmQlSieug08N0yLDObV3l2lsI/L/SSXI249ZV+MyJ8giZd7QnMSV7
n4XWeRnIjtN2SEtkUv3bvbimysc4vgx6R1DdppwMYKStxnffy10dexGtkf+2TKdsSr/qevmh/GI8
wCI5VLnQ3JfpjNRKeg61H8RJWtIRpU9wCwn87idxykVHiB5C13YwjksxULFG2aNIh2JT9GF7sOBJ
7eLY/hlZHsWnae5z/WFpY9lRGN6D2cJv4pLpakmfdhcukrGiRpv6eexrb1e0v5zZ/Gn3b6pMubg7
BIEWO2v6dwu6L3gxAGjmNjLZE4iUujEc6qu/vLeUV7t8kP7BQDVnMPs6hpP7Cc7pYQYgaSiA6KWV
PQ1W9atAMSfq6sTxAzteGvW+AWlAqJe0dt2s7/vYZfuIOCJwh4LxBxiNhrpPDxihoCCgMRzK8WRa
UGQgAmFLMX5Y4satkvGQKAYkntN9GZSefm2C55ocjBgshbsQ7mrF5KGBr7XIASLPPl6X0F4bB1x/
6dGliduSj/Urn7KnYvT10cR/bUpmcfmY4QerGN+wrj3xUh5rA9h0zAXcyEOK/e0J8wVKkMmqaVB5
yrHwhedc9kfqwJqb4BnXI/v8fmCJgoakT7yBheZ9m+XIGkIGKv+PvfPobhxJs/YvQh9EwG/prShR
lEltcJQO3kbA/vp5qF50dfb3Tc3sZ1E4qarKTIoiEK+597m+Gy4NJo+m3/9sbaQsvDEouC9hlSfb
ah63WdUsB+IrV3FGjMlcryTPaFD/H6PH+dTaz5qTK0dOsSodygwPEfmKkK5+ERQmsyHbMVfuOvbU
G0oWaikYqVuFEZSzO9t0LIVzCh9sboDgiagGi8c0ZOI7XEn0qlAj5+Xclf4mIopggVTlqe2d5Zwj
N85HSaxZu26tjliZFK2AXzYOdzDBHRqumMcKc4DI22T9VTjli3SbdIHH6+Dpk9WjaEmaLD/gx35v
VZI/NJ77nMp2g3Od0d8QVBs7ZmHxQ80DsEya+EVVDEAvnekk8pT939mAsbaa2YwvU8WzHUDCDjod
XPiYGzbaTk6uFn2Abjj05EdTNpu4TqeNM4INqQFrTDM2XLmWDaVNzfGzUAfDAV7pxa1kTl3vIaxj
lB2d4s7TYLURYJ03TOMQ1AKKJaBtQwfw7MSvslv5I0WM73Xb2iifEqSfW6Oenb1EL1WECFzjvL7G
SUM3w4DL6lEvunG597IBibomwXomrRul7HSoquQuMHR20C+XyP+eU5+aD7HDAR3Fb+QP5E+oyt14
yHS2mPxGepKhvLqlcep6BuxYzd4anwVPzJ5/OXb0IAnZmUY26DV7tiVblHmtcqRkbi0pWDkulQGs
Co08Cxj+CRAvhW14aDSHZxtVe/DUQLvbCrGz/JgyZOCTDTk8w9eyHILhGfPNozE3z1JELLAs+4di
1yALlayAVB4FCQEFjNHCIrui9DuOgqD76CaazNBa05cjDtMQYUN1w43zOgVkkrKYWzukb9gFLRc9
PFLAGhJBnFACymYpWDVgN9pXLaegT/g11qanmUBAzFMVkrRcrwsT3wJrlD0Ro99Dxp7uvUucaqLn
RkYPbpic7ZETLx65hRLfW6QRBqWJp00/BbdMtGKdEeaprWxProW3ZKtJ5YPSkKGKTf62NyKbwsll
7obYrhaCPMwFFBcNjSyQIA7kvTSv926NCipNAIok2KgZl44DuxXoMYRjtGx/h1vavVsgf5aZcPQ2
sqpfo0VYrNEl+8hvdnPWyge7Xc5tq9eslYuViqdlPjFK4kdV+Cg4rRe780nKGZNdajfFok3pZzso
GWnS8ygJy5WnZ2S1jjoWaf7TuNPDrejeW+I157wkLThqN6iKv6sefyYOiIUZciBngxy3xeispqb9
PsnhDQEnAeTMeyFZ/Q5DpzvoXv+YkMItiNLUazt1eVzoZFg0k3y3XNJiJQk7WUWP42qGGKYQ7eb+
rBm/toIGTMsgtsjxMiXRzB4d+5CuZIE5UBjlTL3IKoDQsq0ROz9bsjOZiT7lacomzhFAHdKNLztW
SXg/0Ccbq/+zVv1PrFXy7k76/yMcbp8UAmXy+Vdz1ddv+ae5yjb/Ydum7/qW57m+4/zLXCXxUEmP
9HZb+NBQkCn+y15l/iOgZrJNE1CDKVyJ5+8v/irxDw+IAwwjn9haz5L2/8ZrJf6IkRcCvgR/CH4r
aIoCZe2/W4sCM/btfuDBZ84ziimveelpYL6Uc8Zw3xgo7e5AWfcLXZifugpGSlOJISfkRJ5+/eW9
+39YncSfRqf7q8EQYkFP9qjv7T/gMA2+58auUHwC9o+IcKfOiILeudZG6lyppvGBwWtpGQuVRHok
UVutkK8V17FnFT5VSbnqBpuEJeBVx9Dvuu1///qsP+K8CZGQYDBM3I+8QNgXf7gfa4TBFJhIVmu/
Qz4kyF/0JlvS/cv3BlbB1qFySAETlYPvE28o2gU/SCo+ogNbG3OHCzltPcZ0PF6WT2c/C977iG0e
YwCxGO4SSKQj3qnHFr+L3O7STGgYLCQhaR/+qnQfbHsFMEl1Zo/NmUg1ErcA2XjF33ynko/Rv3vO
7t8q5j+f79YOTGnf//tfTHiDGaV2Eec5SihRvWo5nueALD9TGIqJ6cScIFJIFCDpwlow+kcMcc3O
j1BujWp+nRJgwb0rvpdSfXaEQz5+XVAlo89lcMaUydsjGq+RJpp+8xCRrMEsKEFmMzOVr3EdrghV
KCemmDVziM6ryaksF5Ol9LlQNfG/ZRqKByIDCOVWNx2acv0V1zd3BoFbTf1UISuGF2WPj1K5v5jl
jl3XPdgVforZMXwgu8wFu8KyGDsNPjk/2bGyVPzPS9yKHmW16azsFvpYXLvrqZur9ZgwN5HxxCAy
Ms1TSA4mPIlxNxHxskT2s5nisPrZF8b3hN/zjlQFBry/8+bSpYBp2TD3AUhHx330cmJBoFadaDfR
iSe/ygFSc+zlPlMQe3isWniLVIcsace7eYgK5aK6bGYq3qRrB7VHV2XNAesm9PNW2ytwQuGBwr3x
pL/KXTlvjcGj4cunZdH105MKieIrJmC2X3q0zt46UDE0EqB9w1Y4n0vCOLrwkbWIt3WROJyyvoJn
5NF5T+6bQzTcBsQcm34beAigMfE0mQNCRXc8Gq6LeMG14m1zT+SROzGM4TklMYYEFfpMFdrphadM
eqkrj9K+tpMDiVFvVL3JqYY48ICP3SdDjpFFOOXpJrTv+Hte2jRBfM0yW65IeUhQ/7+66NtEneqb
cKS1rwh8xaJnl88MwnDR2dbhiyrpYCDdWX58xtG8RfyUnXOmW8yy1EZRIR+MvHOXr2mv6w1eOXXU
BKkANElYJshtw2d+B5Owpw0k3wwBqf9QYH5ZarLnV8Jt3wkJ9B40ysN1E4A8tNyw2EDpWAwu6T84
FlJud62PXnVihlU8+TFxEYG9aotVOyUji4RgASRzWiPeC7azzNa1B3GahIU9JX96CzJKYEtQouOC
OLMBH29xmjQPDHpsllkUubrTCs43G5xOlBQbyRCBJeajYHYvrhYvqpXRi0eTZNbM35VC2pe0yS1W
E1jINnBXYmrnq3apBoV3VoyHjiS21SvCPpJ1F9cW31PJeijy5rXVNc3KJSzgqZXm5b9/pIq7mfdf
hnKfE86zbdcPAP8KP7B8zsF/e840zTTkiC94UJI1i/lgPrRR7S8ZMuKPv47WMEMp4QWDIPd2ho/b
kMFa/ZEob51DMivZxNm8eLgsR1cjslnUA3v1v3mVfx5MkgekS2coPehlgfPl0P3L07AG0mXlFS0d
d1p0CTnTD5JRTjKZABkiylX8CR+FqAl2QlmJ9oeM+XAXTmzhM9cT+z6R35JRhad5TF/+7rXd36J/
ewulJdhtuTYbMuRSf9qDUR4ERTYTOmTbRnQxJF7bBHfje8WIkPXkpF/RolD88kS5SbNas3+EYegm
qFCKkMJcsi7j9+IGNVr0AMN8LWJbEIDtty9TtkXFXJwY47yPiI0O6WBPex80zpeCvY30eEy5KVQT
QNArEFj2k5W8eEHyHoaMlMtsKg4wWDHVovpZZ7lK92bUb7jV1SXua5ygWWLuiO2BRa7FcBrvSp+h
6MS2rH3r2TOat45cqk9z9phLdvCBnZYyP63m9kp4Y74H/UQSY2y01wQ3OIkrRI7dfXdfl+7ux4uI
gV4lI8rLL3C+6zzXLk4QXDQr09Pp01QztMSk47/GfSzpW2rmf7gh57tloXe78Vwxh1hJKqAek537
4cxiBwnWP08krJzTiQ1VJX/jZfMwSGXpioXLhFSB6eDUuM56KpvkYSqT7wwQ5fMMQN2qjsyJm39e
urv2Ses42yf3b0qqeV77cHvWWEZ6JEC1cZv9qjlM90B1BDPLRnQjplFFExmgubWzYOYMw2pWad/c
AVx/JLJ3RD43mIuyKdG99Il77oc6RU+0RXPDtqpwj11hSnpF8T0IGu+XWw6fRa6RqGfIcYZgtB/E
aCXL0e17cOi85c54RykX8HHAQD84s++8ukrsyCGYnkgM5ZGSq2+tNIoNN27xxP99Q5m0aJlMI55T
jI7jCGUBSnH0ZjRSXs2YLy7KXR1Z9Su7SRJ0ATIxZGgeVSYXs/5wbEabhAkk6y9SpcMDjaGMMdFW
IkSwihaSVND2f8Mo/I+iWEoYoWBqTAp0U4o/GYVl6sQSGAnBOpBu0HCRNuPrGtNLjH2O02NDskC5
d/KcjOHAJbusFe1ZW3F6y4ZHbw7e/+YOlzAY/rjDXXFvJHg9X0+iP4gIqW6YK7pjzafP24bF2O4s
Usg2cSeKj1qIlW7No2zL+tNIKBVNjR3AyTeFF7GmLFqxzTEY3IALPIMoQpiK2XJNzEt8mwPYYB50
mkvUCUTEWfuAPvMluo+EELrqlzFDE1t1AUvEZI5O0AUKUGn5fGOhGvNTKM5RXzdHMk9ORUvssiok
6Ull8xHaxjbxMEiiIvlWjCSROek1iclI/wpCBzq8nMcsePr6KgwNwex7ePeCoULQjJN9Sej4dwy8
9sFukuk8dgb2dxEfvy75/VdBMbhLv0NZMhZdxzaogLTSif4W5D3o65HyxLJ8fCEkCZbFPLFdJmUZ
/8FLwkBrb+W6RtlDBgv8a5TzhT8+ybyI0fRnx7oxNxa1wqVxNIUkJcadcbcajTdPNYRCUfRcSgvD
tj8xTQRZm14Ku79SmMRzsbEscDJNVzFuMvh0EMGSHiAiwE9A78D4nwjyuWjSa5xPOXlMrH5DSPE7
h0frpS3ARE4l0+ay4+ZLCV1oicjZsJYvr0K850qPz+n9UqOGWdow6+mTxuRYfBeZH4KJs6AoFNE1
AufEKCzE/gk26qUpNuG7N8nyeSIFYFULEir+5lMKEOQ/PqQ+UBDbdnyPVO0/Wslusju0NVZNNONC
jVb63WFzwtA8TEhRBnngJe5T1U+fntP9yiSf2IbMrrX0xo8EnhlrQfNHmy3+5kX9x9kITCTwEHX7
X4f3n21M46Vt6zQszz2XqhVTTb2phVvvGZViEWwK5xu6YHlhCDYsC2mxKExyFoV+P/6vSwjLCtg8
OZ7Ep2qLe0//10LH9Yo6glvULBqXLkANe3tmkpWFU3UGhDFumCcxygsG86HyLXfZt/jUq97leJpe
ayRcF5xLPRiG4Jldzupv3qY/kSuSlEOHuF/6PAAC9n0a8dcXR9EemkEM+HxAJ4/IXd14W9b+BNkA
MN53s2u27jB4b1UaRtv6/t75EqiFLLqVW0Ri1zhejanORsVUVOrk05u8SCAqTODbv3kjbRH82ZuC
XDM9x2FHQxPuguH/91erQBI7VcXyG5/6HlPteDHr4KnFDNNSxj0kwt/UwFFORPmS6tXi8nHcfYN7
eF1M7CXYYtpKRJvGVA9zJ1hyaesiKv/a17o+AQE+twAneCBx1JE9zViaJKF1oYrkwAOXnbw4+0H9
ZnSMBaehAazdzQ76R8YCcrB/aKtAH1vP3boqQew5KM+ct7rdOSFrgYgwttbBul6k/cUewu84hh16
nuQB4OK1MVgJ8DSzVmZkv+IMw9ltx/ucpuSed9SRTatsot/97sCnONzNsB3wRNxGm6onrllWueZz
z/ltM5aPGIXsu7BejAZybC8PUdyEd+uNjVbdU+bKgQVh8tezKCIXtYwMYgpa9DyCRlsTnQ4OiNVt
MLzEqlGLcIaUM6NJTYYRzIJn7pI+fpuERKiRETjeKqNZBd233tvG7BKRTvLHAOdkYFv6qJGsAYnh
9Kj5eS8qL+MJqXyE31pOK49Y5Ee4+QpNEzverC8hGhCSgaqKTqprLI+04Ch/GJr4CqfFqrxxEabI
qMiVHyvGLwmGcd/tcZRxaAd7Tc9+miILU8GQVxfCzeQhdI0H4C7g0bhUiYM1JEE5iD8tEJjw9cR+
kAdzbxshXUjCGj4zP1nVZgw60POKwR0AlsJ4a4c33617WmyvJd8oWgwp2x3lsmjrhgZDT/St6/RE
IpdCDRckm0T25PTV6kWG+oYOfJ37Q7gdNYRjZDTL2E7zq9Wh/ifjl+CC9rtpwM2wxKCYtTf9grwj
6GCnkWrnGQxiuisTwGkKJ/2QTHKPF5EPeTws+4jsPcksZiWlS+Bw79SrhqDfGjcHqwz0b5Mfvesh
gmln2Gzh88ZaKg+d72zZ1yIYk7OTGs+hx14Xy/3U5L8Z/fzAJPArzSu0DPmE3jLyYBJKtOeE2oXW
jb/4MEAAXbWhTR79J0fM08jmd1Va5bqGPh6pHXvbm+377Fsmj1BXMmZjLz7Z5HkzR2t33qC7ZYVz
G0GF2T/DqDwCfX1kbYvkKYelNhEWa4moPDX0KfEUy0PijJeCvLvAsYcb2V3L97oP5K6f42cZeXKT
6fF0Z9Hp8PdQu4zSS/1K8N+VTWJzZfyCJkZqJFb10XQRqUyxHskMMHZdiT2A1ROmX8XKJZrHTVwS
KY2uFKtFhpLSWBAdnB0KD40eSZERmL7oLF1HMQVTAwo04+doKJzoFmtb+Dj10sWzghMWMRip4MWp
Gz4sc0R4OufVtiAzJKAjNJyufqkrxA4ZsSdSRcmD6bXkHkTpcrgL34hXWZltO6/irv4IKs2Lo9ge
ON433uzerApBmFniqgmztdXCPaRP/q5dIkgQjbJ7NOdh1+YdwUMMUNL6ODhwehj7DGtuAoBBbGUa
qDxzC7OaqUm47ApoAHGC4ytkS23zXFqOWOzK9EPkYXuXZqltPb1N6cwtxLgVe06D1dtHPoHAkzRL
/T733a6rs2DjddGzmcGWBFCT7gXG0FjFxOqBWFoh1v05A+kDt+BbKwi+49lXeAbspgaqmtXL1BLT
c2qb1Uo5JAZUA7MSt38VYph34FuY9thvjpW8mRgBM6gSUAFQFPYjzkDKLm06tCv1rOmGwnbdVGG2
xAWPAmac2qWCqb4UKDWD6s6nKppt2RTqMLnDA4d1slNwYKMKyHsvVpVEfE8NTr51qe2TC8+1KBhf
kp0Tb+OuiB4m39y0hhdd5uQVqGJHyFXUU/+spSPeu4hI4ZKtDorAYZ/Ubb/IoeARPQgKj/e6ShJn
BaiAdysPHuSoHR7PytwOymOWNMzxEboN1lanqz6aqEZ249U7CO7ebgQibOnpfYBAy1YaYXh571P9
VgFCAY+2aTnXl97sba3OiNeBiKtNYGs0D4CC5sZD520B4YnqauNYhGSV8HZOWiUvtV/+Hkd7fjQN
iBWt9cuvflq6jx8QjxGEEOf2LsO+sLTkYKyS2XkXVcRnpje473OJ0xdosFOwDvPCwAayOV8ZzGwR
GDCZhJRFmHu1yksc1VJd+wFbLj3wuiii4QW/NKPlyRF7r4SPKmYmQ4nZWgsy60kE6KNwk07Fa+yE
KJTdKj8ztbmlmMFAJhFnql1rY5KsOVbsj9H4PSrTZz9bZA4qG55HsEbTq62uFuAQmLBmS2ZctaRO
XCisH8vQLPmA82byceJYIuxI+L9ywzNWHoJravoW9HHTlM9NjRsVWDvG3KD8BqXF65hz9E0PPqs1
smOTjk/hlCLEsKrxQFwT1hxUaG0Y4aczicbwG4kQIf/GAlBs5cwPTGQyZH1b+wcYZwFlCsFXVXdT
ZruhmF6xZmx+NMX8phHof5Y+m32BUqelH7m2DZIPO5teVYfMSyMt4jE/jmvLpOd3qwRYDoLl1uXH
4DENh2S7cSIFaCIncNXnJJ0wQHFwY1oZyqPVoynXeRusvQHnE+FUvzBzb1neJGsEt5ijsc2mxATD
n3M3VZLXBzEeC0u1MJ81unPs8DIujcc0R1aVNlDx+wnCiSvSHiCEJGbAmNMVnmEXM9tda0HXtPU7
PiFTIcd3iL1L0dHcwOQjnhdeyk3NZAAsK+LMEWGMnynBywCi9LUxmx9RXsitCZZ/ROHUqV2itIF1
pfgMsSDvhZ0HjOXMaFx2wGon8KA3MMrlImyRPUPvPhLBNqHYkcULTIRwXXHfVk1Hk2jI40zq3m7y
huJcaXSMEuLqVqEKL3JUmLRocwwRJ/oREWEcmYP7XvYaz+rdLQEJ9IbRE8xgjnb9pQ7mVWTp6gI8
zTnmVZhzAOw7pJCPummSp/5+mT3nABM8OJlGGD9NhPVcSjqkQQ9nh+wUeD7wYhggvVeopDaGA2tI
lQFyNIym6PaeA2bl8ItQYIRAuhc9ujWn7qZ1gMJ3leSedyzK8NvMLXqYtW1tRNtjupNORJ1oE2AC
nA5Ff+V4ZyodQG6srZbICDQ2YDJf0nvKi9NNT3xEi0dcCdaTdoMWRT+iIwM66rFMEBVMM9P0dob9
atFJXex2rLYJTysSo9r4KfHZpFRm9jglDBYSqyDcwZmsdTvO5bLuI3nGH88SSBvvQx0AkynM8NBq
tiCxYZXnkGn2hVDvO6aNEZTkxuN/a8EZITwbRRauzT63cPtA6iNQm2SWqfeJ5og4vnVmrZEGVwvk
358OkyhZzf0TiObw6vWm2JSu7vCV3r80CYskpXCZjn689vo2Xgr1lneZ8aTvQ45BRNvGsUPw3PZF
+i3bU8v+OUFbfiXR0vSoyt0IwSO3mlU5hB+bNq4879UlIpnRW6p2+aS+9D/5rZJgswed69f6rrsz
4uBADvtwSt10PH396l+Xr3+Xx+Y3o/KbrTTLH3NmGqeKsPVL4qufbZryROWTvKmtdDpK2exkwZEC
Ffw9wEZHN+LFL6kTeIuxdsQhEVXyYnY9VIE8hQJhyIN7v9QdeXFlEH3AL3cX08xx67VTgQgdV7MI
5+QmUstcUyM4y9IozHPcwADMcbDu0AMa2x6z+nMckMhCHgKFURof6imSPDcmeWji1MT/NRaPsfai
2yA8h/gMDMWG4sv5oF47s3Ou5F3bILl89aQbBN4I6ZNHakgI/hEQxQXW3W5TWM9WCAIOA3t1ZkhW
rbIiFzs8eN0Zr50+U1Hf8sKGCHU/iuZuOhuxR8/lghOBgGLj1vG8b5o083Gy9M9qYGaZsZJfuGY4
713gwg/gEuyFrGWzibLnRj6bdRHRcnIJWygJZoMieIgt/Tiqod8zx4sWcdhC2ImLCH4XtQvNYfiM
5volsroO/1ld3oAZ2BvmIgGbDd2eyL4KyCsxjfU8zsNGSfHSDkTCxYUlHwjCZs3qZP03s+nFwsLa
sauQmzzUqkYebd01LPilLvnYcS81wS6K9F1WLZLPIk7WdWW5P1N7JoephYgBTsVawiuxL2pKnYv6
MFRB15wAP8i+LjaINwd34j4RAduWDdpO68nKsuZ6D67cl86nYnwXJsap9epmR4jQcwe27oTTxjgN
+jOBZkHCqaZL0Vl4+rp4c/EGVYjQtDx6EJkKz7mag2tq9vV+CBhUt/j7Fbrub9ZML+Q7OrogHmet
2JrRQQ1sK5KuIdJqrtOnpAqTJx36CAmNOyfF/eU7Q7c2cmK4nAH0yJLK+7fGhE0LSV+eFc7PZm70
LZFpeSuuAt1nXAyUSXlAcHksXjAOvGkdBj+YLTwzKmpfqfLgWQwNdCNhs8Z1wkPfDflaCCt66Csp
9vOM8onpfbqcEQge2oQyZa5dZ/u1Zpj6sd7NDs5vr1f1oz9a9aOVddi1+Va3Dgz2s2vhDRAdwCke
+ItYoLLER+Ecnax8gaRvPvkGOAH+Yk5a7wQNMqGxRM/uW0eh0ZPivY0q2BGQKMSNzbi3s5lYL3tf
fg4Ugs/9lF6RFySfsYmAA57zL26+6WDFuX7QgYs6F4AimbTmJkir6pQbTr8qurhj91mrpyx7UrVQ
xxTu0rMbss+ifBzT1AYXhNVCTayfqyQsLrLqOevqO1fjbkgL4poUH7s6mUFXnWpOBYLokpSxC6w2
x8jKaxDO1BVVugGdGaOXNN1Hfb/YsPB2Hhi/RYNzuS+nmDq7ch+0P7kP7f1Cu9AvhiEot9hJh2Ni
hS8o+fx9QGTHanSQJjNTlC+9ZIs4BNGTaVAhWaD/DSiJ1aIzUXADUnSwhxfe6b7nxdfn+ifYb8xN
S/GAzcC/JNL1/nmJfa9cliz4QgyzxPyU+YUkWtyOmTI/nUYQ+6EkhLMOaULlfFAN6itOfDKpdVFd
ZOysu4hJvBNX+evUMJulwraPSXDSMusOSSD8l9Sw1mwb2icawYtrj+kDeV/pQ5oIZhXpcPr6qq3V
DF4hig+YPh7Rq4lbQ4Ts0HPCFGrwrgiNCiR64XTxG8Ua3n0EI1eurHhqjuJ+iQqGXWo0d06JeOF+
Ijn3ixo7daH+Wse9mA9mKxGfgHc6OSDFdTz2O9tnIawbb/5waxA0U1v8KOKMhdcwtReWs+4Rcxyx
109NAD0GxeeJTZLcgksnuURJ6yUNQfK3uWRdPSmk8znbLkdF4shDxTzqNm0RwEaM7uenhNTg4zTb
zqPTai60pGhNPjwjbg+91bfvcXSMUP18m4iX3U8OE3y7HpEmxeOwy7D9AO1kfKoj5yPz+2pRBezC
EjyC56DEfefEE9bqWP6G1UjDGbcNGpqmeuiROX+VZA7h2kui2Kod5nswjPagCW8DDkev3l9iCTQy
gbJkmhgjEkM9Ry3hSTXpUz5BVTYmbuMe7vT1Kx3od+LUXxChk2hQjslLOPbxJh6lsRa2ilHCahwu
XpSvZOLlx1YmLY7gjOXZEEak29vEsJq5vZdyFFuoPeXWZi6wqiFg0aAKYiBcTRMTBI8EcB6dRJzR
1tu7eSpWLtKKcz812dFrweTXBX4SiwyUVYDd76lUZ3sZ9tZ4cTmZL109BStxp9aMY9pcJEsIVNDo
iW1mncwudZY9GKwodFlA2hNlf5Ytz5hpTGNS7tvhlNwvRNCudCDNk2CnS5eVDdvBNT4MmKybwfBH
+MXDAKKDu7dFkQKJ0cet9kqdaXxWBuO82M2nRwfl7imWtloNhURM1ch4FwavfaOBaoB6Gvw42tVw
fthBwTwpS4IdwKiA+A8/XOwUsGg/CgvRVaexxFGEzvumG2kbp7bdx9P4G/dJ/xmmzDidIcofE98v
z00gJc5N1p8i7U7pWM3PZFkupJU0+8HFhEK8RvzZVJ8kUXQcTrhcCOSZmGGE+beaolSQTCim3nsh
0/DoJRX5jgN5RzIjr87lzVmTB6OwuziPgW+erCBxP0YfHkWd1/MF0BGp8TL3F64/t2eDlm1pTuon
KAeDZXJNo2U3bOvCsv20+zU2dKKDsXQ7kbui7Qv2dl+5L4Sh7UdbWR/gP7wVT4dpx7uKeDRUr4FJ
ADwhDd98bW4Y/v2cevZpQTmdyJ0QT4EjmMuVl8Sea4KW6ydNTfkK2DpFVlPmy8aaDAT6PM2Mzv30
xuYgqn58YEWIabAKn6yw+aSpys5ON4JISO6sDp1U30MowdCk5WuiMg9hq/2az4Xci5y0x7hRzy4K
9pVZIFK+Lyljrc1r6PX4TyMhLn5q65NZw7qsraT7nncPFpvBTzvJ27XmEbRJ4/y7Cn9DI70xa+oO
VcbgN/Vl8TkaZHnMNNOPBt+Ze/8MAN3L103Yl+tI0g7sC8/vPhrR3Ettt8CDxMcmTNdoD29dJpLH
OFby+f50iOq8AxvHV12dl6tcmgy9nNQ69VH6znwVgoqZYAIedh17m7WF5jwwg7sTsYpuKofNbHvy
zWZXis8jy1aGGJ5jYKcrDOXPUO+aC3E1WVJjYQg1bKFhNTcAPcqg+ZXOJ8VYFURDFjMgaT+mGeML
ArBwZ9V4hCfrl6mrlxaWydq2fuBVjs5sNkAzMLp3Dxl0MOe+drUzn62/XyDwxMQt8mJPQRCvSLvd
i/Qz98X3PK0dmERmctIl7vHKGhJgFiiXIsZMOpiBKYxD9jhrnzVq1/6KkQKGlFgr1yJXdmIz3BGP
rZ12ODc+EcXYUZdFsI6I1TlFZbJuSmlsbKP83hb1BMk278wzGSs1QzBx+fqqjhtxGHX8ZncEgNbp
+D5hk7v1fvTPBwRIBoEsQDxGbGr3V6iJsDToPYIUllmJvfxbXrvMLtyivUS+ZzyWc/ML87/8FnYF
BmtMWKGKkDC17mvsFd4ipKZE3aZ+MkmPH+YiHbdpXOh1jlWtcEvn2isruarJOQ9pbb2JyABzDxF1
3fvpM49xqsZgeu99PjxySH9bA91C3IXxW1MYJUYAHBJhNsZvY508drVMnlgK5quhcxUGVlxU2Fdn
L6sfHVE/+CpcpgUvA1TxNbC77q0j22MvbXBQppt95CT0XGb77pgPW7ULy8bfohWAzJNEtzbw74q1
deel8Rl8zPhWhhCk55zZGD/KIhguKc+dKCYmTHPyLfCevgSxLnZl7TYrXTGpwpT8JjIUqYFS+RGm
Qvmm7P40GTJ8kqq+eGbJI4WThC7b/6EybulgCsdDa80dKfN82fRjug3Tvmf/RWCTU+jhW6abZxVb
/R5X1z1XicYzy83HUPbdukdbMqUPCvHpJoW4vEJGUz16Uw4DtBhXs+ZpnUXWgBGJraJjhcW7nu5r
nkmIPexG8OHR+BrF4SYb5nY/SDhxeW+nT4NTv9fyRU1hfev8AB8KczN/CJplCTH02jlwW4wcGJ+y
on09+s1rWfHCYGbrYymWcHnGF2bsU9rvtG+/zQ7L7FQ2zd4z+2Hv3X+I8zyn/0XZme22zmRp9lUa
dc/q4BQkG1V5oXmyJXmSj28I+xyb8zwF+fS9qD9R2ZlAN6qBTME61m/LEkVG7P3ttW6e3/O8oLFv
wZrFt2yet8W23i+jpArWMD1ciIPB5xT8ImGDqnyo2qNGU/7Cr/xMUvqolfQk+Qjq+Pe7QUa4SdbO
LZq8cBf7lflI//CVnsdaBXZ0kwgocRbzob4fZkVe20uzyT/IsZgbWXcYwfKhOTx5/cBZi9MoUcoy
uEXa8FQm43TJQPYcNYBNy14eeo1nnw6yIuKgLoUsMI1HxnUSY7a2wciy8+EdBz5W7pz5LhlADpyy
ITdLmpbJmU57MN1NaBS4+gISOcxSgs/OY/Mams6pMOvoRlxhOoZUkVkpp84xshhG7my/3xQWg0GN
njy1jeIAHcVVm+g7aMyAUGhQj073bZaMMlqNFhwYXGUjmA9nCMUvILa0h8IjGMRuxlwUmg5KddCi
dagYch4BuvGE2o3K0u5tYp/K4SLPJqvSPUSq4VYm+rObC+dSUWk8YDErFimXPa4ZB4xF1UNEQrce
dPNkOKVJIMPtbr1M9U2hd+MGnxuvzchRgyDslbEMy/HFgQHekxZQaCaeJbbupczs5jZWgYkbCLpW
IOvmNlXM5WNhZl1i5Ruy7M9MDsUPdJqXuQcQoUa3c7A5L5aDfy1LdUoTXz+6GdNdurBem0mF53KA
Q3A/TpoS7qhDm3Fpxl7INLX3TUmZ0FsqXCaVcv3AiSJ+t3lJqzSvMHiUNkBnyjaQM54GjB2P0lm7
wxgBK4FeKgyTecfJ2fBXDEujDp1DB6f71kpOTHkysRgwppcmMlCHKxJP2WDTNuAy7iBjYBiFR2pT
e3NbzHFlaYiDm9TsvZtIP3acQ4xOxk9uUavngg/r/eRWToNxZCacenwTdrcgGEGTB0O+LYrmdzGZ
/WV+rxun98+mwcqt4VnG2Oh2CFY9hO3vdtSxJ7ImfHz11KyMFB4fsJSdXwZyOwI2nAnT7nufi1tf
mk91z/w8MI0H/pydUJ4OZOqVNbR3DnF4ZZZvbRk2ZGTA3BGybIj4rEI//xidWtsU07pt7QI0dEmz
TOIQiEjbd1qVH9Q45YdkmseFYvVkMZi/l2SsDryC1QGHSgMVDzdLL+gCaKNYli5WMazIzqpnZHFR
GIhIJCCIVR2Dbly4lfkZpIow7+Rc4i7WCYngzuh1eSpbt9331vDuJsLf2O1rEBfjftK6eTrPiDZj
PX70lgH8uB0/E6+mzKWYOW0B0cGZvVr4VhbtONPAp6tI+Kxbf/RMjw7+TNLXZrq+N9/cvwptxjtS
HdZTa2DO1of6QD+yQR2MEfowamED+b+haIKBYBXpZkP1kJsJmMZfX93vxv2k7Wk85HXb0htO/n4D
PHVal7b3Jw90YxdMxqaDanqoiI4shBP32O2o8fvwMIW0iebwM8FytYf7V2UbEt4Q4Q9l+fFgwMo7
FMz1QwaHs2sCCBpABlFBEWo9Ni05i/lm+K+vcuxgWzeOtiU1nn1TXMnJtiVCNw6R/gAeoz+QyaB3
yel9Vdb2OcksY1vnqCXdoLDZ7OrZIaRIcHDnl+1+N2BnuJrsa50DX/Uj49NnMatUgNFXH8jdOk60
+uuYsErCmw4anMX9/v1mpJhsWl25mejkECk3p0XTjNq0rOaFnJUzvQbEyaZc5EVBttIE76xMI14q
+wqHETObFwhm4H0WfYFRHPQ8LwEhEDGZHsGcN/AMhq8hnU4kkvTVaI5XtvA0xt2I/kF0v6Un/BR2
9HE0lxxaaFRMBJY5rtD5GK7nJ31/phkdqlXldOaMVQuPuQNwuKiKmLoD0qH7DSy67q+vTAupYNZY
/CLkDXUfFIf7V1bTaDMhjw+qMRabmKmDQ9uVKybbvyHqWWvKJUscdBS+AXxUTV1sNV3tax2ubKwA
WGr828GbbxKDisE/bu7/VnFJWFaB/hA5XDLuh/YYJ7sgGcZdnU0C2GkgjqYVNstKuHurNm5uYG8b
F1FsM826Uab1oDBj+w6sUiIW4cY3uSkr/6l22uFEZeNBQ1i4HAgkwYYaf9fQYufgyAtfrHKNhnrU
Dy8io3fZWMaFkSUksq5LvtrGG+0n5WHtly7I3YYpHvyZq1Arie8g/MSFTbzRBydXQV4hR/UoA6xq
8IGmZWJ4Hza9TVpOcD4S2lx14P1KVPlhl2mxSxNBk6ZhOocQLdkTWj+QOr2hOvcIPpRujo+q/4a0
yqaI2DBHDNU+ja3rUjEyvdAZ5sZ73cXWMa8MwbRAzBBk/zim05Mui5fcZSTCHNO9RBjEaoxCgk9j
XtUF2NSGlX7g5e+qzMkeh+dCeEg4OG1QoL5SYnJgeUXPyuSI1f1srtI0i1rLv8MhY5Q119bCOYwk
lckY5FSCinwiUFbfMqtJNmLyjhTmd5x/OEvX0SY1+PzkorvlIyGmsCuPtKZpI8l+75sdWqfJ7reD
m15wFP1qM/upsQdJMNbRt2Hh/Mpd4xHRNow9Bq6jOC/pO9UNGd4m2hFNScDsE6wy6FcvpF8OSz16
rCRJoaADWuox+4mbwb5lsLyOachZH+I7JJ2c2tkU7IrZyWOWGR1TNmlYMftNNeE/bjhZnUzd4V1s
2mnnD2W2V35tbQD9sS+0nF1JfvPIIFXA/pRIrAzM6kEJR13Y0Pzps7e6k6xytfypc8dLHmTbrG33
EOTctRr4sWE/PRtFzQDKSGk1HH/jRMY+EAzXRmPtEhTJcyisY2HM88lZRXh5QBXfuctW79u1MYxM
IJPaGAzprxmGZ96DWO+qATiilRnGprLY1hVnedP+Tcv1q+n9defO5ZdKo0foHxLkObZLCuJRCIL9
aRkAhzfhIIyvaTMYS9g8yar8HML+hI8ZpArxrsVUEboF9s0CTC6mbrp1Cck3RvkSeGtD2jyYJbn0
xMMwXJT5BpEHl+exBZ76FsQpm6/EYc/hRNkhY/5iGdUJHie3rTaTQf6wjxrsxdZnH07teahv1FEZ
CU8xI7t8hpGjJIksdkA7DNwL/S0TFKUh9uGm1c5+bEMzn32Uld0txkHelJvlzOfYxyyK6CY6wxKC
FzAl3rv1wHUyYtSLaT38sYBUkqrrkJF42xwXgTkkr1GNpY2K3DupvUvTFKtc4beeCOYtc5yVOsxv
lvHMgY8dEA4rKFDL2+lbhhYzlA91T8fQt+m+Z3Pv2YzJxre/mJt4FhFNo2Dic0hyhJrcjlTGh1Fn
ryUb0SwS5bPmmrQnBNHBZo5W28l7581WKfNUF2Ikyl/9lJ4brvyM0mfuf7LnSolBNYQHrHc3m6Pv
hmYA3jZ/6v57rLJnp+fgNZ22YS65eDF9C6h4Wh9Kx/5WDiGivknUmbkLrq4+sxe0JkzmHFasQz5A
9jCsT1yvNsxg5ZQAHfOwXOca3Z0sYCuTpMbGrLTsIHMflGOski3NBMZHcs6B/SOwIRfoxTufPjrz
ic0bF+WnmuISZUHjObLpBeLq8Xe9bF34F+mNgDfXsZx6aZE5G+U59rXTWsIPbnIpjJVNpCk33GFf
+L7aaMBHVpWt6Tvhe90zJFPmywZ+NWgbmoNYrAs//hjqMx32iGfVoZojqL9ktt5HQ8viSLADYPVZ
kmWxJuMYxc6wU5bGxbq4sBj08SIdahXku1Ex28IRuqRr8BrMPEa2tYGdHywb8JPeBTzCfvHs8sZm
EJRUI52975gx7rPXSKB1ZVgqgY4LBXsE7NC6294xbAKlxPLbeZ1XUJ/iA01BzkcX8OOx2tzJlq5+
Vo2r1HL7laupj7g/uS6ZL5GZyVLnFMukv/9T+Q7xPa7LkcegQVW+RZ56R3tCJPjTT/ngNTBh2yyU
S5l12mM+BWCs6AMZXHTGIKdYql8N82MAdM34jFYvdFu7cR6hbQ+CH7XYYQBvX0BYg+EyLOKGuBAr
8p+gQdPOW7fT6uIFSDBtxIo5qXTbTaZYeGGxNI5my8fP7ORjY8TuNsoCH53jJ56/X4PQ200du9cB
uidRId3d1idbMZzVlnX1HHYwUNJ+4zGC+2Iaxbnea45Lnt8jbeZqe2PM38PaCh9kLtfTUIIeYxXA
XEH5C6Bq+ESoHjGXsiGNo2tDwt3JhScZf6mbC/2MU2slH5mf3ryctAH8s2+3TineBVsqahee0TFg
H079bpVhS17ashy21Wg+JnlyKG2Vn122+BHUHGG5P5Oin63IE5qMK3ZU03eMhjJMxMQk6I1+5QNk
Er1GqNQ6CFpO1N+Bfmrd2rImUgalmunJXGOx4+iAm7GqQfQ+1H4EdSDMXyubFoOF0nghdfTSESFr
6qa2XJYqwyg/5Gsz5S2VMpXLyBsvfU9OUD44JBFfTehvMxkeqWGwtqTXIRmLOIolmWfzPQbpuXR0
9jUdGkQq8NCsHxnS9Z8doz5SzGWaEJD7IiRXFdv1eZDG1kz56NBEQPcwPTe1iS4u89+yNF8MMx/N
jH+iGb4+AVaxvHGPj2uVUitakktgWrbtXk39kCjxq0+bIwUoUJStsfX63jjX0UTSGa4HrBJ2dM3v
NvSuTocMpOPqXoWPegPgggcYzBIlt5hN6sZ0YHMRdpNr+kT1VJIK8MnC9aZ7oylUr0eKb8tygMAA
qSXZS52cZApqKpcDA88zgK+g/4kYkuSQVTcfEF0h/bkEUppIvZQIOtZ9mv5gexTI+PonrZkeMi7G
f5iyRs9oNY/uJH8P9FyoFE/MtQTx1W3chzQBKhUwu79uVjRH+xnoNANew4vi16HT+nIhwO/i2qTH
Rv3GI3K+MqzhzU+McTnGv12S0Z5Bt4GYDtqzlLkQ+StwvUer4ToWOH6x70uKAoSNWzpDtavGzeiB
Q2uC5z7WMVg40SUekg2wFrknN1cxDbVJ9f6dgcRDMNFC9yPCI5Q6511ttWT8PVgIKZGlUM8ex/BX
5mav7u+CjbVH7t3v8i0HHueFs2HUr6XvLlyLySHUZPFWMYHQ1m67hdJzTaz6ZBIvxuWTAoItmwOO
m49kCnIUN6EDi8hYW01WAuyIHykYfMYyfbXi5kQqtlvku2ryDmLwv8FHFeRtEF6UW2F37yLFZk6j
5MeI03hduuLS+9YfRytfUg1/mM1uXRIoYe4NCUAgh2VIxC8O/D3tbLVOu+ExotLpaExrN/xDW7VA
2aQGLASYSdFj5jTMQyS6cu9n2k61ybjRchbNKdgvvfKcDTO42JUMK1zpSshdb8inVIupB5GK0+kq
d390uwaS6AzhluoXy3rktKhE/CMXvlenDqz1UDoUieQvTWuAljnWj8csNDAwk9yGAs+Y6ZRs6HM8
ZWzUGJbjLVH5U2xW60641jmhv7gxE6PgkIDWNLlErgJN3Ji6htA60qDBftAEPUI7hpotCeCUqUuS
kQTP9Yris6MVPPvaWrHh47VQ+ODSdids8Sbb6g9qLMZwkVTqybAjrCaWiVfBYdOfy0BdO1cebaD7
mSQwreXqoqXADAkTAe034y0jVS9dbWwcc3yDOMpWVG+3hj1AcHS6dIOthMcxB08sZFPaHR+6uD16
ZmBxfuy2bqEXK2szlWlyFDFrBRWMZzEML32EepTeAowbmzirIte2IQhz1ALOA8YYGyTuS0oZ3Rme
I29Wm+H5NN5IV4+LGBZNIXrimTSbOMw1IG5ZuW1m/F3P+tGAM9N1KY2l9CsdIoZj2MT7yBxRnXw1
KIIY3w8Yk2AConayk3Igqce9bRN/XcGMfZqROTUYgdfcL5/qaW1Mrrfry/hZs4L3nFTwFifEFZDy
QyMzDGIq+JraT7Il5Tpw1K3uIQFWpXxjpi1COTLJ1STRWGaaxg4bSoOsCg59eDFLe+J807F6WcEs
46PlRepw/8oJA2vpcLFCwVfUzLlQ+wFskxBw0bVsUVXMLWAaiY8tx+AxD2+9Ho0PhCIp4QPTZHeR
gXk2HA7Nadiz4/KeEzwGW8URD1kt8p6dCPL25HgAiqeJ62XX7wa0qYc0YIdWOilUtclSB9+wb2ZV
0DJq/fJUSSjsbR6Dpcrs4NBNiE0AqD6O9uiTGWqH/NHgSHRc8iW9BRJtlNIkV9jzOMuD5TTm4ZrR
c4DVU2+C6IuLXa1g5jAD7a6ZoX2PCLrSAWiSSzVUlxim1ql0sPAZNXxZiuThE/qF8phG429SZ9hy
ZFNzyrQDgAOMbtUJEZ6m2bDloaTbte2yoX7yEIX6o2rwdzEraR0BlN8CPa5Pij7iIdAY6+FVwn3b
qrdBIrFqPH24UuNSVysVL3Ur4IH38/yebwjaEhA/0KzwxmMvtET8MNnPYlKzbrJiA0UBS6ComhwT
k5qNcy/Ije+YSPOZJoDBcA2IIepf56xPJvBTzni8fxX54GvVmL4P5O1XYAVhkphBfnRr5GKqppKm
9Kk46Y3koxEGEwU/jc7JWJ8ECKhHY75p1Ujox0skKT0EppPUxxWcqPxQBkS8F1kGPG6RiK5jaRX9
yQykazE/fwOr+32g1nFys46dVuG22GJM86gM+leU1clM+dGeoFR4FVE3Yz7iddFGyY7t1ktuRV8S
xBUd9tTfiNIonvUWmiK5yYx1An93xmvjxbm5DsmaFJMXbaHm/g6EV12HKtkm7HLfcs8a9qKqxZrB
DwMKL53HyerpfTE2RLVKLihjlZB+R5ced72YSlIDhQ6N2RHK3hnC+LCDdttFcf/N8Nxj5jj62i75
oTZXMvIRuo57ItbgNMb1XjkVPBSrokoPcxVYdPSLtDfdPnhuhR5SdxmRPQoNZGWvIGmzkVs1dX2u
abj/njzmIhvH/WnjQTsMKfzgUOkB8OlC/5RYEjjo3ztT1/ZjyFHlCrC9ajB+sEJfTYuuSZ377pKK
+LUV4fQzz6OUZROxm0YrrGVET41uoqUji0tisKyQXBxZRJBwU3xqlmFhbl3C45z0RcPWyPHOGep0
W/TbKff9G8uVeHKJyaHuJcaT6W9NA+vWh21Bitr69KRTsDqDk9YUbn/iRRjZETTirbMsb2eQH1mZ
beNeiF4cdY8R/jgKaIdkFjMHBabnJtnT7zOvTF4b23Ygql9Mrnnt08exMmEV8HmG5h/rx9afiaJU
/1bEXpwVTkJtW8dUUeDPmktvPABa7HZFoNUvvNQAMfpEI/SV74w+htvv0sf3criz97uMdZS7Lkm/
tFp8dHOY1fV4RQxmnFhuQ0h6iuQQP0nZZs8x8xRUU1x9bRGVOfodRcheVN5VWPwXve8+yMLwrlGg
vLNnBcv79+43mkaAi0HrCg6d+MibtLw2wDIDphYeR8VgaiKmVzKtbVenn0Mur6kXnsMgRzatyXin
mczHS0al1yGSgBfkRMxJhMT0E5NZZM13Hwc9Z1WiDyQRxwdBev9QAEhfEwey6acM46NROe8MbN/w
MPprjKQuvsDnsiGqlrrEzRwTaoCEJrkhfLbRhRs/3W9w3Yx59ulFYwVW3pRbgjHc2G7x1o/JwxDV
NejllFRjGXpr4IDsx4PonFY4UCZai9tJCvcohpqxc9rVsVd3Fzbz3jJPjgHb14vp6FwpinGjz2iB
qoumA3h2fZFmHdv+AAls7cBMgnqf/BZkJFRe1YCWCzruzcQwA4DYyVTzSZoRxortmz9CcgmTZ8cl
CMJAXbbtDJ1dN1o6SJVKHiNWp1pBxjGjjbqsy/Hkd2NxZSaEUiBiaIfkV9nZqzYi05kTo2ajdUC/
bqzSBECKSuUjuSnydXGErSdD+5eLjWgM8muZWvRdAeEJa63nkWaK+rdeCxmBzLO1lUUt06Xlk8Lf
+Vro7IA4ddBBXQYdxfrWGxELckSNNdxaCRJrJsWZxABIN5u83/ZGMIzCdN4TJrTzlFpHMy53Scwn
NiA0xwYNog04PCJw8BtEdvGc5m3CSes4iTcv4GDwDrG37AoD3mz/oqqcKfhUf/YHO10YbIoXsvf7
XeYkO2afAnS9xLh4NAYw0VRbq4cKXRnffhOLx4GsJD25T0/AI+HSyuZ5si4lAODdYKbXuGr+yJhM
pa80fFFjT0Od2mqcwt7MrdzeNMPGgNt2xVjgEMTb1NP023ZGyEZAFDX6U7DLU/h8GZJofjx0Xf1p
ivsIvThN6GEs6u08V9Ty80YDk1BtFxywJcn0qGabR+183bDYWBswEqgVOkCWWfPtrJgIsp+bkDa9
9JJTils4XsdaMeO1GBOSSq0Kd01vPTZMOASM5ZrGaQzLR04kiyRUa6Jt46qU9bqv/GpjBT4+ctqa
i6zuwXSQcWKXoon1BMB8QfkC8JIYn2suNosi/WR/Vi9blJ1rjQv1crAmjIceNf+S4CB/K0LANMww
9WLT2Xek1J8io7pkWbb0u1LO+ep5fV/CWSWW37B0fZh3bHXDVo4BK6yazkRrlDw1n0fPV81yKCTX
ECbygen71j7LUSgSenU3fkXvfVQnX4/Pdmq/UMwzl0HKos0zmREs3U/aBe7eb81Hw1XG3iq8s8Zo
WZm64Y5qEvyyTHxNZv2L1xczQN1F25mhXgRAF0PrYhoueb35lNCZ/Y2VIokRhqhLb9wZ5HK3acC4
lTao370ZN/tGhCMoNdpPdJT5hHsnj605s9H52vdQNPDj2S/mzB47Dvo7IzYX3VR6K80xr8noqK3w
kmLXh/kl7AtIPZ5trWd4ZdxX7AQhtrArA3S5m3oFn13lu85HILXy6767TsX46fVyFnhl/MHruHxl
YKm7AjtNV2HVVWRiCnc3huGPC7AqkJY897lK9wHd4q1ejMVu0guGFRvjBWKOA0BnmQXg42eOZhKX
eBVGOPJ2+aFyQUfNKP+IhvKt4CK1sWBEUB8V1SPpRVs4F5Pe/rIh07JUvcfOpi2h5ToGoREg40Y3
qL3rxnvq9H/AVrGjlmTXsUPupPUJsDs/dF1/mpBKpfk8vTFX4cf4IOdAiC0SklTsrle5z/azm+Ao
8zwugphTFIzxjog/zYOSvYLp7oxOA+mrqSdAyfXGAlG/rKmKbwjILnEjCIqQXYGIWg4VpUZvfGHP
9k7+YDO1RXZ0C1a+TAS/GfTctim8dBCvYLXMNL6VXOPXSWLShE2YhiO080Fc42vEPglT7MxKmGSV
YbPGxlDpzqpKhkMurKIv+KOgJyOzVLPWspkFl1owHsuAbk8c6gSKm/dWdO+hjRSTDhmEd+eJ/59c
Grcd9sxm1mhyDsX62TEQg2ET/NxOQ1xGcCn6Y+Dg7BtknPMidJZzwqnGNTULO4cg2xsZfTs7RDtF
1+kxnNjLWbPos5Pdk4X5k5oGPiDPUxvLiZBBtL9USt2DYRAqJ+E27dS3HJmpEvRlxxZ9aP9Hp46o
4xut8I6KWUCq5vYHvU8mRdpF9ESCc2HgKw2Tj4Hr9RJD6trDZ0q0EC4WtlrWfAm+U6n+QBJDFc7Q
RzsLUf2yPo+zIlWUNqkNSdWFT34sydZK7L2LLh6o/KJY5YT8oYvmVTEavHRmA32Ij1WLXbWuMLT6
s6rVm5C29gHFQowEK83rjmoWu2LZPQUmi7AAx1Mskb86nAXo+jBgYyKGLTDEDphibT/cVwZT89Es
kSVtywFvfHH6+NOl002YAfNpzZNJoEE3ENaONsPXxsUUk1wHnTutE8H03OjuLEftJ6vGbm0xmBkN
3rOcNbeyCfAFkFeKbRS4sqtOPU7cdpbjksX4Yd31PuZUjHsdKw2uTHOdRS90TM5dAGy1VaycUO5S
6HY2oUZdS4GtXCMXQzhoS0q22F5F0OyHllT8RJlqmWNxJdXnb/lc4hAZkKV19Khsi3boLAJ27krg
WQ6cFzEnIwO+PN5g2SAQDmaVMNS/FB60/Ob0s/qJZuNwzSAAEXtrVSAjLv2MVVyAWLr5oNLyyCqA
Qfx2NQTii5TShqgOn6faYfnIe8BKHElobT5XKJAFKuR4diLDjrMWA5rkgSepCQ7qKN9L/mya7xNY
6uCQzYbl0Gc4Kpmty0PABjyeTcxUO7seM7MWSvfZnm3N5uxtDmdlsz+7nMkIUzma76rZ9KxNDNfO
90ToOE8Bo5IwjsBt44dGHdC/uNlDSWtCLZ1x280u6Yhf9Rrir0jvnun5HiMg22F2UPuzjToykFPf
bwJU1cnsrCa+kV+s2WPdPKsa3bWD3jqdPdfebMGeF7M6m1m+MU3u4v5v/uzIru627Eg5RxOE9FGb
vwruWu1qFnAX840zW7fj2b9t3lXc9wfdv3N/zP2uw6CTnC3e06z8FmEpjqHPTMnsE7//0/0r+24K
v993B/zgLGu5Us328fu//fXtf/w3YvaMlxbG8ftjqruG/P5Iff4t7WwpT9f/ePz9UXI2mptoee5/
ZDzbzkPGieZXoSvxoFPWsTfaRD2h1bCk27MvXRsIBQuOBmd2qYezVR3GyK6aLezmbFwPZvf6/VGW
xMeuTZjZ7991IJUmFtb2EH07R0TN9USaB/Rv5iHvMBmoKOcypJtbi2SLSllKNcD5lpV3FOQd8oCe
lm4EfKwSi3V+G7nfuaDElJXVsO9AguAtyBcwHeJNGJT1qvcyjIJhqB362PI5R4f9gaQJw4TMn3sO
LVLGXlY2ThKK4uNaCy11ysIls3zAo1nE0U5WbDy6iYoM0J9Dk/b2odagkHkJIumeisCeZE3hqqWn
ifpgcPli7vNXkFIJNnAVVDT4DvcbUw0FZB66QbvIHqCZ8g279XBqGd5WgQahwR59AP4nk8AUyNZK
/X3Wfts+WdwUwgcn2vc2fnPpcoGYQQjNuvMY1MDxTN/5siZwXrBr08eCGvC2ktMvTdoIDyUNuEE7
pb3GxIEJZ4G5IoiVKBfAZnSs63nRWkcBwI/mMN3wY3vDV5JQF6trNI3VoUnSlyHmvJySkuC05xy7
kdS0jW1vSUbvpUyCgzJbBs376tAP9o+awFUqZGpZ5q+cGfrZMMwXDAQP/bL7SqbsZWL0b9kl3iGt
WJtl3QNv5snI+j+aNpPF/TXNzt3kykMednCDSvEDlIUBh9C4jt3PlGKWMQg+rJUIvvoKohkutSej
edZqjFgQx8j2Ws3aHz9t5gZWmnKunXR+6DAuLPgMNGd5PRlgfaDiPq6HWMTUhIzzQGFh1cSIOFNG
PZZTMbxmhFei8BTUJzLBr3rhE7mHWMtcZrBnrSYZHUxzktQPfcfr4ozRXqpzVVlfXY/+rUyGvR5S
WM5sD+gEWylK52+6VZxNXjXM61iAEuW/03oFyVX4+1ETiGIS0R6A614qFhIKUjrKzHaFJso+RH5D
Bt5Zm/QbeXv1VZWDwIXRlbkdGUDinoT4XGgUs3JzSp4Dj2s27W+oZKXB4H1GCM9sMrWpM4ULIkz6
DfXjC29Nuxski058jSudSOQ6ilufFbhxIKyiUedW1k06lHq11tzRwrN2Jr+1SrQNyOlV3g+kfTy9
4HN6SQviQi1UBMZIdM6disuHWYGPhcgOKaHyDq6I53EsgoaEjxfKBcfud+pYjvV7PRTzPA7I/l7f
w5oXe82j4FVwISh42QIaL0GrmL8SqjhzAbcbZJZ66qbMTup75mG28BUJ9LVn15vjM46HWaBeSJXy
qcrtaaNwYkc0dpdlBY3fCMJXj5ofvlkg+8pc0SqjrvdVsemnTkFYtBv0nxqG7jHN6iNnLlgF9iJm
ZwcIc96pgRJoSYk4JczEtAZtNenY0Xv/BYGJdwysc8lhrxfwX8wRLupg0NEeMdwlHu4yMx+7oyf3
GtWpnTekjIBtHbzYJPJPYqL7yWee4UYMCTFjJytVpyuG9qCjTGzRmYCamJAZgAvsWBcVyzva63/+
Vv8r+C4uf3FAm7/9B/d/F7y01Gnaf7n7t5ci43//Mf83//WYf/4v/rb9Lh4/s+/m//mgh+h3XTTF
T/uvj/qnn8xv//uzW322n/90Z31Hrl+773p8+m66tL0/C/6O+ZH/3W/+j+//Drhdt4Eo/t/B7Q+f
afR/QtvvD/87tP3fGX32pOcCjePCrNvgxYbvpv3Pf9N0g+8ZUnieQ9rf0CUgRihYbfif/2aAw2uK
bv5SF/+u254tPGm7XOIsx/n/QbSzmv5nOpvtYNPwXIPfTJLVca1/hbRreRiHRdZQUmWx34KkjFzP
22s9y1KmHEVZ+L8S5r22gvZ4GR5T2ZGaDBwoqVP4FQv9oUSqQgfFY14O262nJ86G8jv2ml5uJQHG
kvWiZkAmjenExuFgbJBdr0uRfaWZl+x71/8VT6LdKoEtkiGJMM2WUxzXV6+22feE+lOtWdT1sIXH
lWjXjj5iAhZ0s2sISi4zrWOLx6KOKZqN4Y0OASUpHRBUp0e/p8zuOYO36absUUEqocDnWt6Pai06
dPqytTznQYBpeZZ9tKAPzfjcPJUtLZge1uwZQwYpYviMKaVoOgPhMkgAMoVTOayZPq7WVed/JkSY
yoR5QPcXCX3sVrJTW9W9e2VA1xv9cT4E2rLRyR2BopWZhSm2WPRDALuXrlqrc1FM8fSIPDsUtfjp
OZcRpfpgEoD6DuMbgXK3kjode432Oddy+t/p0TSspzHT0CZaxYpuw6ZJCaAYqI5j4wJpMtkW+XNt
1rzONqqwHPl6NqirXdFE78mDc7r4tDy6StOE8KRM03UCahRcxG0q4p5GgkmCkmn9uRvGiO2H69XM
gtF5JiNe4R8HEp7uFEznRVlmvziP87QMIOFxU5+qrHtRJpNNofUxauprtIAbFfRymLDFDEVBLrCd
9ViX+zLElBb6JXmHIYSa0jFAMnYQ16fc23MnWejRfDH12fl7okhOdjE+NPgPD+SaX/Q+/kGtYUFn
XgX1HMsgFr/qxwYisSDc0QFLaAsGPaJ4R0QJVwpBOGJ6XJ/0B1CfK0c21v8m6jyaK0XSKPqLiCCB
xGwfPJ6Xt7UhVFI13iQefv0ctJmNomequ0qlB5mfuffc3QjRIZiaYsJPKjXfBkuyRGUarnDedsN/
+Cb5HLgOX5qZLBxLY+noeMdk9bA5NeXr6N7G1aA3MEmkt2XP4swrcJsA7++gWZyhda50GYzBUi05
6BVsMu5qcRhhlOCE10LV9WcNX4mPipiZKrI0nQGZr48d9uDI+scknqgcLSzS3DvgCsTvXmUPK0G2
PUEhmEfGz5VnDSE4cYRQDir3C0aQCGBYWEDGuHGyhIhIjpgrVscXbNl+YlQLjGQUdfLdmN/ahNhZ
5vkXXN84b3JYN50bUQwuAEvrgj39NE5BxtocAjS48Z7QAcdjKcSauJbToRmKCzlsYFtjdMVGBCYm
M+J7kCb34IavoPkvuG7Rm5tv3iDIKay1k8R+zWQfAboFCguk7Ah5vx3cUI/lbastgm4dwS79M1LV
7nJAvVg0r22G2KfpBszF83uteV+1oEyaPCRnjivDukNUQL/ZhyZhe4e0IkLLFfed5u5bo7sz0j4+
efzqsCSnXgBTc1P91nTeHiT5QbTqU8eAixCj/hMXFFWO9gGz+GhujYTSST1O7G+M1PTCwMCR7Mw7
23U/51QebHLhsgokn9fPL8aqnsa1+tsnlB6Fhv5RT57MmEgH24T3RZnP2NIGP1WuNoK6NdmnQBgY
vKKaZhge4xcUMTvBKatIanOQrCa2d69GFPhJ8Z9MOkgX6xMzvbcBd6ifu0131BQkZLck421MceUl
b/24olE0SS6KSM9GZZaZxUCgbHthQ3HQOTl3LDoRWnYXgVTHI81vRaK7s6SigIy+Z3e5KQKhWT69
0gGFAivObhbZa2dnZaAmhCYT86MBRGCPcmw2oqOFhTvRUTUXKeNGJHFvbf7sZaRp27VDReYeklKQ
Yq7N075nhE5JLYN6YvKRsUXESYI8If5KmSYZdTfAIB4PjprfgEiTAZUyhCOLQO9PfdSxBmYSECD1
DQoTnKinCeQJQCkXh9FKvZb5oSUj3u1RacV6W4dT1aKGMud6z0HFVLwbjnnp3EnDYxuFKI6rTjAz
sixWw+upZ1ge1H1nXDqpf8Q92xFFPOBOuUjiOA30UjhHx0OmUTBlt7nPlIVccfK+zYXmzNr0gksN
ydvu8aVB/q2qJ8NEo2YlJHKss20gX8KHMCT7oYpfOSqx1q3GcUTsljfjKU0fy0j/13fcUbYGFnhx
H5iFkgVs4yICceBj2IiDQXu2RPdpioSbM2hK9q5uc6a0dPxtM450UjyDhw/WzPhyrMIMML181qmS
YePFhc8A5l1LXH69rc8RWKVxzF6I3iXNeAVCA+5nl7XyZS7LNWwW8Gfz5LGbs3WfmJSHSs4I/yfc
a1PykncWMWdQsAi6/q6IActI8Fr65skym9pPlyEKzXHu2AFpmy/uIYrjCz/MO0BKhAylsMhFHIMq
R+ZNJ1EmR/TNPEC0L7oxATcT45fo2fjkc8GKCwSANll7fRzrAF8wW2pUxwj8P2aIQ36VFkQNTi3m
5ky+z04EQzqYSEslybZ/093xQlPigxIroEx6lOiZh/OtPUQxyh85/fQeJ+ZctedOovaLUfHjhSXQ
yyRJz17+zIt+0zKSQyTm+UjDqFE7tMsILNt7ldygt0V+j84zQj7q9zlI0iJHC9vVy3tVD7cxy2A4
6eVeFPXLMCNUVZn8g+nVFCzXwdwcu/h9gWOQ6uy7HAgLu6aPP+2M+qz95VL/Kil+v8gEeboxvNsm
OYOzrdjCpu1OAxIHKgBWXiGvlaRgYwYB/AHbB+a0v/XmKMKM4o10CGt3Ww2IpHZuuj5k5T2r2ptu
Fge3IH5qzqZPYYv3fjWeRWYlBztNQ3Ag965W3VhPkgtFSnXItxDkdXe2XaG/FmPJ4ss0+r1WQm6Y
VxZftfjIiIjAn2PfefkLXgVQjnN/xMfxbGvwmRf7z5A5T11rbTtFYFn9PPSw9t0//VT8lTwfl3yS
hImt5JzIwX4XswcQEIv9PjGuEo4oZ59FrZC1Eym3or3X0TYxks0eSonPxzX6H6PskeDVefSCVsPO
vIPW9w1mpKjYp+t018bmEeoPSiOtIhZ7tQv8KDMae0fescxEh13EWJGZy84UgHWftA+o7twAbKAT
8KNg6DTReVqmdlDbsFgI/ZBP1ru7vSWziE42G8SLUyr3GBEi4cUxlrzUKnma7V2aZDIYcbcxOuim
XVvg25f4f+kBxzMbtU1LVsWBtZA2Ps5q766+owEOZurZpiyScmn9szxuDMR1D9AAMihbCfsvnqf4
qcms21Ka7/PEHmN205Ba76e2l/1c5+21xJ3pqLYNGWYvu8jt3tCdBTCEgAGx6XFy2IBeebNKCiJN
qAdHW06dQFyUOwStjv9aDZ7OtpPxLVg+Lg3Cbmnm0M4i7WLN+gug53+gX8Repe7D3Eg+YEO78iAd
oxjoq13yN5fM0r3R/ZBrZdyR5YhQf6rRsXVc7R7pnBYpm05GPUWUaxd4rELF5Dy6/zH9j/22tZEX
kZnL1UrKZKsf55nt7fLPcQ0YfwV23VqzrqghCaL30Cw1t0XDCt14UEOt8n4sk4shMzQd7KkJkM6w
3ivdfotHlOQyKW8ICZTvAhJx4py9SFSS1ffuQXSwsU1EE2k+JGD9TSRb9l6/QjSDQPqIqfm1vnWQ
+hJneHOS6HFSte3rET6Og2djqCqlRPap/fPQgtKC8F3m8UeXkvwRN9c1Ht/sRTx6lfO91N+uqPl1
G7AsNiW86/lzN4MFApS58xbvn1nH1o7BL4NFUn3dVv5L6v6/ET1XaBSztVOCJXHGj20bYloj1jJC
ax1z2pSFoSPES9+BEeHy+5Y9AGo3d3YJKR3onE9Oidy2SpbDPOuPbQ2hk4hM2eCRtIv3GWWdwevV
deKrJaGYFrDw49Egw3q811R7LL36B9n8PpLVAV5S7VsjkHTYS6tFfnuZCJCnhaIykN22GCK5jtXI
Q/bQSrCtxN6f03JJgjZf0FOby8PUiz9wpddytxR0f0OSv2ZZjF4svayrLXfSZHFWTZxGtv5gabPH
ixKTLVk994V4kk70rg+MVORCyCKB2Djbo0vr8rNYS0bKKexKHvz82VhySNWqel+Wr2w0QthP98UI
b8+tX/UpfYJ5cFZmYZBVrTo/b+2nOtHH0GoFrg8cUB1v4r5JsbzVkLxSnRpQNKRieszzaA9Nl2Mj
nRDa1TbMUlofhVPU8WJkirQfWh5NO/goFFDDPJ3NKQaAReTSBN9tJ5+dlo+4mwEGp0n9s0h29AgE
g1Gjv9UaHX28d+kLq0aUROMmnPI4VW4CgadDrAvr0KrAXq8xmWaJukfdQtPfOgf+4MBdnOVoAagV
bbKEyjQpITUCoF6X7p1YpTxoSzIPo1tqz+ymHKB5pNQm7shwGO/B3knFN0vdz64H9wquA5mDTXMY
6bW5b+zirGRmBQPgI9/5HkXXHgiyvImk1ZE1EpgJYw83+1Ce6kryMOfLPcD6jUAlJBJVZputu3Oy
6Wc1JGHplFRCi48y56MEZVDs64Qg7w0CZTR/J8QRScLtVI/uIfe0CKZJ/N/Ymv9Rw0NabdJgdMiP
jdAEIr5DpheL4VHZQxK2fKIXbF0+WIuYojOfgkTS5uPceGLYm++zKjJwGpTMTImHVS53CmlL363e
xwA7sLsUUAfJBkbouPZeaAvqmIa/Z89tUEOwaDLedCQzYp/o8HtMLyHolsWcrPBc1ZK0GJVC59eb
6K5pn5YmVsfS8PYKj5KO83qDbkLScHElWlWchR2GR9wo1bQ3XiOT8tgrS4i5YNavHh6yuIjfcqPn
1G6Z3bTwQLqKFaORrd8udUGB8+x+6LbKrwJll7rLoTRbaNww2XEAsV1xO9uXM4fuSGbHDvUEejjP
ezYHZCuN6yHv3sHUG49V76Hx1ahgmg7NKbsNsk1o0gEZXkzp/LHBwxwMd58lKvJRjjD1d4u3IW/o
FuMJjlFMtmhXs+7vp1hRH408FtbC2rd7KXD62pvQ2z7jDaUa4OgwHN0IGkxiUEc/FvslWQwH/SM6
2ZYIMwVN7TIvMypRbBcChRdmN6JeHQjvw8Blk+RNAIEM+Yphv8YixXSpqmanpy+EBELjWe0Ht4s7
0qXbsHaS2bdUEsOLzSY2WMnBKbfUzkzxYDlezX0znSbLeo7I4NmbJYNiCBn5rx+G1S3rihy76Q7e
HcKZmAQL1ifxHoups40aGNLrPEhlCjhUg/6AyhEl7fRZlSn+LcGwIK3a8lhk1dNYS8bmGJzDVMUf
8R/RRsvTgmY1mAGt4kgZv50Ev3NfSTQ+7NPJxcUPRyjpMZu2cJ/GkHxsiqI2p/euF++MSLv04z+L
wb2D7Cx/bovxvqWssHM47ImOQMYdkalveYBu/p5QW21sz5khs4LDn1KxmCzHL4UHNLHULIht/MB1
jlR9zK29ws6cZJU/oEmmVxCAqTjKczpIv8kmm1rPfVnm/oumG51zNL7Y6BiSQj/gWs5ezFUWAdg1
csiL6r1BOHRsdIiX5ar2ItWOkd4x1C9IoIdrcEDRqyNCN7BnBoVjID/R3H9mO6IDK7ovj+bIKAM5
IgAZKiMOF4UzHQxgd4ovNP420OjZz0f4Yw3vs4qL5gje56dzesicenH6neuY2Nh0i8z1iC95Ma57
ltVvnU4Ii22Wx9b+O400rqXLreXaH1x5NGlpNJ9gKSbMnay7aMrVKTTxvTn1DDfOhC2wmNlMf1Ca
u1zh3/FcP+mj5Ooyqko9kGmGAeBhixE3BF7rgQY9LOLl6BrlEycBhgLPQPsi+IOBezTk7hlvSftk
AmrdWZ06wQkpj9yTCDhTpqVo1eoVjeOS6jyoMalXnTDI/7MOnU3edD2QZTFxkiSjgfiqGjapdX3v
zWW9TxAYBbWKx6Nd5uwMp5oL21uIrZ55rM2MEHnXOOadOiu9IzrTc09gDdOQSFw6LCR5IY+52vea
ij9rHDbSOwg8dqc67jCwQc3ghQSEQsuCndgOzbWtcDwaR5Ei1o2q1aKP5rcjpXB6KOK1D0zvTUgV
vWT4o1PsUqsu3tivmzjGUmAhNKJzPN4kR8F9t5qvzJW/UOUYR63iUmbduR5zb+mOthn9zUVkQ4WX
YQKNo7fVXzZFAPCzdwrUDuz4Q1cN036U6LxTwutrG6tlrNH4EZpGDCLcCj8bnkdU5rfcLU56yfvT
WmV7bM29vQU+YVCVgGOQDGfVXV8syWVkxwT3r9dHGbZNcsVMMOxtcs8Q00CUXNyGdRsq1szK20tb
yRiOBaooS0s0mIsHFOgoQiL1kZMW4A9d/9DxUoUVAijfxuFsFY4IeZ/1XU52Gi51xp9UE9ymJK/w
BmaNnQcwYjomYv/mEgxFqXOcZ02E/Svj/gYYqvHbERsAIMTcV04VNtI1yS1jIDVUTFZGpjlWkt2j
FSR6Xj+5Vjpd7K47OWApg6ah2G1bNL+K3rERC76jhWEk4Sah1RGQYKzYpStsslntBDLXnFNvwYyA
SBdkqGh3Vao++wUWGyI9XHUq302dw2yIOjjGbeDXTsxcz5nepkX+zVS1VRzms1d0e2SC+olHvfbH
EZa9EKHSuEGdBoAfgdYBtuLXzmSSYwuPWCs03EVWTiQoZu+jp027kqo2N4rpbs3Q/oIA/UvsXLlj
0OYigRUuLuMFUeYKOG4SH4RnE4zuRuoAvanZJZIh6qRN19TkIdEj194pGNbQ8vyhID0OfUtrzIhC
admJAJn6m9bXrGAg3ARxxTFAcAvxPbwNK6K+JgawijgMx9gwCh9YzFvNUckAA7m3yXGKKi6/9eq8
Zrm9p5BeA8vLn6wMwzy9pbsTKKGOFDcHWELxXuSgZF0ElJljm/yIUsLVOqAiAPQ/UdG44UZHGcVD
r4v2teo79bwCUl1Ngqpa7ptdZ9vgJQYj7GP3kA0yeSi6x5rVhKPNgYmncoMajvux5fmwOmCSRSGr
fYd5BNMij1fnpKG5QIPdHO3F4tr3ibM8YB46eralkYCerk9WT2yA0ZWOLzYYuuuwrcH7GQBfu2S1
oe772nqKZs+6FUoSldpmf0FHmPvOpPDWrRCVpQjpmE3fYtJyMiIXHzxliZni/tZGxzfIaXjSU2wG
Zk2R2etE+1galmc46Y+IoFzso9N3zYB+hz7de8BJZfhbEDciYn5rWYyzL1BngP9vu3NWxT/rXGbH
obsazYoAi/9xwDyf+2TtJY8MuKe7whuDes6rU9eWSGpHNR3hHjyPGA8RQuvygEePOizbuP1sTmLB
yWvXa3VI1+7O1Bi45xgWoUo3AXHQ7qVe+s8GVXWlOcMrUTnms041S0N7bUuCYCeOWyLXPfs4j/Jt
peaZCmMM49V4Mhb6R/BCGosqLJ1WvL6MTFIe4xh147g0TyvhYQiYi8FPN4xIMzPFXU3tng3JdC5K
/WCrhQxF4An72IQjqqPwWWqSd1kft36pU8p0UwMt2iBKmLn0VWypMjaIk31uOnvHViA5orMzw2WI
+/Lx9wuHjfL7JdXC+XsueeQNJwPEqrTp0ONBQvsABKLV81vaRUgDxXhnVEbxWOKe5H4p9M3icmjw
1aOxmKjomYtbOp+VA33Hl0VdH3Kx8YSGO7bmxBYMWHqR4/iQghxKD7d/5M9m5mB02M2b+sfuGLvq
ubwAorCuGD6u/TTTwJjugwbybbe6U/b8+wUQ7Cr0JKw1KBcaMIQwKp0/eZMea065PUIizV8AOO+r
ySEmoojDaXGfG+h1RwelyB7M81YbGM65UidaN3m2b4mxGFdQIjsL7T+3nhfvsWg4TI1prouBAs0z
Bih+vYuTq0f4bdfu+7QW0ZUEOveKXaF0khtpGt9L7tWoPeYQjzVcCtdQANOBgJfpcSbd8TAnr20+
IktsKJ96BKlBqyMSlNEveKWuKBqs8X7C6liMTnxOJq32tXk4epQo/liSPFtZdXfspfysZo5yK+7f
K5OAOVz5ecABmJy6GUO3YXvF++aeXaupx4Vis0Cd2TOR1LhyshCnpxXQIjuag4MO1J0ksKMpEVBZ
ErqHrKp3PY3HR2SgwWpU/w1dUtynWAGCpLYyNhGEb2FIGnZD5528viQrwnAp6M3i1JhJ2A9gj0qi
w87Rv6wDLmTr6H5YrDYXNNXNQQok2pT3YVZa1dlJ9J0WT/MZQ8B3Sz7iPu3vYjOKoWIga+90GGNp
Xb57TW1A8UWCoiKENdpqPhPs7Gv26t3xibONi40A5EKBDW30yEexboZwiw8zpsWPSSG59c28HJmZ
rQHiSN+KWSblG5FDRfJaEMhRsRPF4odQbHMuGSYsO2NK+WAZICnJXmMs5+UJsn16M7GeTh0JTU4D
i6fg+jRyUw9M1FDwufp6ifZ0IC8x0s7NoUKu8OJHviLgJoyq8T3VTbykzuJyc+jvJS0UBahOAJk5
EoXMi3fo3JASX9txqwcuxl2ClSiZxkr7r8Ng62PI+Eil/a8eAXnkC8rZDeqFEv1v7m1uixjXyeq0
RDHh4WW2z0Y4d+XjMmFQUCRroK7RCLlFruUZpAQVlXsUUJb8ciyYkOTYR1cUZkSJbah9YFSAH+8l
SakhsTebNnXkfOfbYFJPskiZQRDUNbn4ZAe2u8hi2wIPoja6HO/htLDFKLur3ug/a2Gmx1H8R5el
7pfODaIqy06Mzl8m4j9p/Kh6Rs2RR5o7pDvJn7xk0+0CVL+PbKJ2MHPx6K56Goix5MLpa5duDlm7
tjWKajP+aD+0N+3RHLVPXRcPA1A6Rr/Y/YRDvFaZ/yyF1A42cxuYL7shxVZlxwbLg2247o45YBlC
sZdPu9e8c2u3X2XTEqir2zuDHcHedpcfJ9YeO+mQX2KszyTP0iJG1Te9564hP/o4TBCkhAlhD6oj
ZJlfdlz0J8JfAUsQP9Fii2PdreKg6dfO6LEtk14RTETysQQQYETlwnJetmbQyaSA9lKkbyZpObuR
uMaPakPmDwfmTN29ayPbdk2dkVP2qmlu8UJwxZ0pzSQYYDpc+t5wr+C4ln2uMcY2oo7uKE+w5UFW
2TONnq/det84Tnwq88ILgZvUAQ4Y9peJUe6xzj1yPGdgE0x1GjNbv58a4nFKIyFbzQOm3w/vHtxV
VPT5oXRNbqzetg9w5AMtyu1LyR3jWwZ3VKMjRvmtrdMVsXdnD6dW6W+yO88JPM2xYPLI/p+DMhco
SOIxuY0RM/W6cfEM68qARTPAwLDUsWDre1GMZLMkHk4kPWGecpFDY2XfJxVAqd+Mqqm8yFn3zmVm
zpe2wUjQwik/wQwJrHmBwi3mVy7Iz1jLzfCXHAwMOCQbi14DuZ1sdXoCPLa/XyrLxQQ5lM27sTI2
KczvnC3tOUte8aqwLwfQv70JL3HuRGHCmIS+mi9xkb/mCG4Y7ay08ov+YiH9wYKe/kw03/sUm63i
h3UxG4X01lvrZpstpsRQzyeWdTAF5DrR5jEiKqcVM5Zlh63NkTDnAtR6N74ifNDCVHMf43YdD6rG
TE/uMZMhljdX1dTDIem9l7yeKBWnGJfN1FqXCJUr44rlDKc7vgLTF9j+1ONYAtlh0/BJPAuxLbX4
9nrrFUkxr1Xm/NgVd4NeEW9RsvDzf38nUBHaXk6kEqUMzC9L2tSIjzzSk6bC3GtLxsw8LcuLA4nB
z0aSXqVcQH4RTzU444XMAjaPawYWI2alPi1Mp8zR+J6TOcZeZDvE6xX3hG7AZGHFTMmS3P/+fsWQ
EmviRqeaYvaw6sPNyZoRowCmBirvzTnjNBenvUcDo+iG3FPZmdq53r50kP9SZLjHrfI9s8gaqEvJ
8qhw5DEK5sK1GSsXBKuArlJna7Qa/q2WeMP10UGasYNT9KycadmeUrFzmFQGkr84lugFENeG1Ivc
hCZcxLTxcT98GbwhrUpgj3XWITGrx6oahwPBtBVjZ/je2QbZ+/+XoaEAzlmPQM75NKcO5kjD4bUO
HiIL1bn45SXxwX30XfbtgX8h6OUrFN/hgMCqKJz06sbFUxJH+hYXyCI1+rLL/pPEmvqhII+DpjZN
TmSXuNz3653RcvvH+NSQb9NRLPz8mI14M+6mFWMIumKIhZuSAIWZbkTqXzJne7i4P0IRW9alnRlk
OSMDMU9PRM4h5CapHoYHMlVbMJnjj7Aj+7Usvf4oxku7PYGISRDvM5PAuIOCW6CMhsoLrUVYlQ9Y
l5wfi+lXp+wnx5qN0JLLwV7/lLirx7l64eNfwAA6cFQmU+442uZEL45dOflADJq7ZrGg42sVS4H+
PGtRxFOIykxZdXnDCW0yRwM+WBZ8n1XJYM5Tt8YkEL4T5X5Gvn3JQbQ4sL0Ya2j90bKqnNnaPLJ2
TCosZLB33DQl3Di3sG876X2cjc6N6G+uAKByGk07Kqpa7vL0KHLzfi35EK1sfLaV9qJt2j2z61pG
fkUeUDcu1FWsRBrvYeZcgeWW8p2n6gmL2ozLxVr2PFn6zZvyC5kMzWNkgyAZvY69Vup4nFNLfaU5
fKomsW1dXSz18AdQ08K5WnWNj7nsaeVjk10BQQJs49+ynlChtZhezX7vkmHCHBHF7GQIfZu1sqzO
uuckm5kHZ7Q9WF2BUBehKeePUhjqnKf9a99NKav/4pGNK1dnScpb4+kHiCVWk8jAbFjWtQu6Jf7v
nZlSjTY1A5FmjQ4lwvAAhBBxvgy9MLAx0GGIpO0sQuuAVCCw4LuWCrNQMvAxEvD2L3f6LXmSnL1W
o9P4/e+A+J9//yllYHkwHJOJMVzRAn/dOrD2zwr3aSWDatvcAcIgxh4E+TlOQaKRuMzMNi9QcODf
XWlvAWs4hykZmAu7+AdW27WOheMZRyiLC4+d1R77bR8ic5m+SOKL9uxALPJzkjfnnsckOkqnQwyi
wTBgpkj/aDLttASLYgcJ9sDEzNGy8/TkregP8YZ8WdRQO5dlKcUqt6aV2eHg5A/9GEUHvPFhutFp
k1i8loq7idAaFvMb5CsBdNs6y3KONCX2rUj+mm3P+eMVIOlpIwESMMaXQzbg+awINhIMURqPPcqy
WlS2uJr2tm8AG0LyhTIpyeyjgNLEkd6cJ9d91B0d2ZZmEwyzfb5RqmMbX4k/yTF2m5sGbPs1S2UF
Lzo6VrHRVH//aZUtrxCyGj8Cx+6X4Ev6VZ5g8qMSY/qkenHv9Zx51coHYtOQBA2PDsk+jTpR7eza
FC9t3qo40OIEMoyRvmFZIzeEDMvS0o2j2WjqPCVi36WFhO0aEncG8j3ufpZlg6t2o+Zj/GUQRwWQ
ogMVyhx4U/UfWzqvSQWNuHfJF9LrDbHlJNiBtZYVevlSpEkfama9AlXu3jWN0rZA4nqex9bJdxHW
9i2PnOlekt9JJMNhrz0OdM+n389pANFL2ha+8STbk5HwU5RmtGtrKpv+oW2cEitC7UsLUkvtDFut
mTyO/Lj0fc9GibRLppc174aZRTgsNCQ7Jh2DK7RjrUqFA0OgMKgxD1rljNzEkW+0gvyv7Us6ZBGL
Z8/EqcVF9PvxU5mAO+pG8gzgJMGDsv0p0RlFbX+l3y/wnSHWNe4alnwqzC37c9xl23/dH1gB8s0P
3ISxTgzXYrmBiVmb8YnRqLNuGqxXkGOiip/P+khhjIz00yDwuEVRP/EUw7B4BdoyAzzUncCbV0FN
qY13WQPtTljDiew85F+udiN5Dy1pT+WUeoO6o6ZdOC5ICRwb5j0NJDv4jizg8ttc6uJskQ/ZKKe+
44wLMyT/F5CAJWOi7G+lxQfpGtkdEwToVAiUdjDYmfSUrIK2bf6mjD5Wo4Zrwy7+QDZTR32NvZso
MvsgteWnYtBwmaZm3+XgX/WF/GN9ET4YhhTpMzKYVc+d/TbKuUsytNulV965Tsz+rMJzzHatuPD9
AQNeYyi8FkRpx7uiDcBaECEaMxgolBlMu1If6nD1cjjnQi47Oy3ma6N6tgtaTkIS9V6UkjDgtMXT
2i/HldlCuhlVn5A3FQHWxu9ckhJpt4gUwP4e6b0Zscd7XQwuu3zUeqpueU2n8jkvLg2GI891qVxy
werJxbbuxZAIyLzoFy26ZljMA+ChlIeEUznjMB8tOf+t2eMrN9vgBzHBnUZYlDgmR1c9aLL5maon
F78gGwtxmQE5nxQxXzfPNu75V75TDat/VIcAAX3i04LiwWZiFlM3Mj3Y1RzAy8SOOQa/IzeV3hrd
s77Fo8LpNbhQs1oBV8DxnnKLe1a3yzNJavioVsTrKm53Cgo1etBUBU6Z+fKjjZheJGLpwqyxyqB2
SeKztQeTajng80wCD/bjoAGEq/gDWa4aat+NGEt6Hl3gW4FgcsXmsGRMoeIrXjXSYRSeHD2N/NZy
7mXylQrFrYVwK/AMdOHCfU1shkwoGRhFl5hFh/JfTlLBPM5fqoJemxp/DU0/VTYQ+S6nTY3SaMeO
JdtZ/Dxt5uxsD8tdzrJ6N26jZMO+y5bG8BHhzocTGp+KJUb+vUXqBYCA0LBWiAVoRrhKxU8eo1BY
jR+uzbXDrtail0w7eKxkG+yJdWAo0FyIE8uQn+taOGaSuWByH83Wv9pm3IXbp/YHt/9CIBSwT5cM
KFzyRYvsI8Ybn4k3NSliAbiY/KpmwQ48muM8r7Yc5BVCEtVYkYkXUQwXTSsBhcpXSdxDpCRFEQq4
SOnEKmonk1z0gMsyClz8go7ZfpeRBuQAKaU7BwZwhMBbHChGnSZDGOqEzk1Po36N9bNtmX/JKH93
S/UFT+SlQcjaCOtgw76I8JLT8IPINO1/dkQjlk3IHTqgD/WgNlIsYsv+pttkVlDc6y2Wu6HRVdBM
3+z0gLSi6/J7pf65VM8HQxsfbE8SOFmlzxD+0SwQBYzhSb3gjLZDjWv8gFS63Dsl70vt4rolKVan
L+yuU4EKcUF5kTjZc8KqZp+Dz03Iwezzcyx1K2gbiwzxWT3H+UGwlcOnLDR/MtGqyw4P8ATE4jBP
VajS/GWS66PBW+k7NXZ2FsZZWEWxeV3d5EU4QDzWZHGYa1RcSX3835BL3KjzE9Gviz+n4Ifa5W9d
mQyIh0+2/ZvliYNTbK968cby9oxUMcfZjaKf5AUnmh8XBp6dvZJTZTACaXX29hEiU3QNDqulHUtW
NFAtbEkxyF1b6ojENKc7j1F+I3EoCluLe8Ha2PmiEyGDEOEn00LeSzcHmGIwO0KA2pnOVLOWAKtb
rIdU1v/pVoMufKqICBemPxZMkmyCEwPJEBaBBsNcZ/iQBiP1wYta1Ek9gF19+UKNanCMHOWgfcz4
4CzXuhZcAU0jP3pSm+HY7SIn5/BRnFFoMPeTyd9ATd4+KiRC79JDAWMS81JRoLFjeMpEwX1SasSv
8YCPsm1v0ZwfbXe4qN7Zj9hZdjBOWP7iVPTVpJtBbnbKT+eNrBNN5ikTK5u5agYlsGBUpk0K2mIT
lds9scE9xIrFojWOc1qQVJTqkhrtXdciQKmk2vMOO4feVO8IB2oIjZdVygfAliaKJD5+YLslHIA5
0r80tSmebfVtRTZYnZwTJzYukyq6kDCUYHY8nA/m1aFCDK1UK/ad1x5R+50ppNjJRKjvS+8rSZoH
jBI3moyeD4cPeixtluGISVhIAhXqtTAzy8OaEo8Zs4DjIJL/4+vMmtsEuq39i6gCGhq41Tzajmf7
hnLihHmmaeDXnwel6stXb533XERlKbYsS0D33nutZ8Hm2uErBNqT2+9T2m07Ku8sPTqFf60gda17
jAbm4GwDzVC7mF5bspMxOj+EqObt0KQ+4hKCq3Bak8pe70ztoa7bW6OHH5NO5Ri4X9MsT06rDlO+
C93iRQ9jtvHo8uzuAOvQVV9aCZ7DwQRxHGKpxZgAuEQJdoZdROifMygPPVopMresgraNWeBzDG11
RYAF4dKOf1a0HHbWvidvAggJyMYJDDpAzMesDd4bYzwT/1LvojEbt4F7TyNrk/GmgrdgOFc1Md7Q
PHqPS3LDZOijaHKTecdnuKss/PX5gMGxLOeXgVzhs4XQazNXZIJn4SPM2zMWrRC1+7SPaPccdeiV
l8F3K5a3fAMkx78IJxMbRZjxEgK9JGeUNIXowK+liTupk62xbokUJmF+6jfYi5AKq0NuQM+tJP2G
0jRbdrR5u/Zjj3DaNAJ024/OLpJYmkHVzyvh4tWRgolLiiljrtviifMM/dlJW9ZHqz0M/7H8oQzh
rKOJFBUvQ0KVl9mH6QueaNi6Yw64YUKOLmuEBDqWm1LQJdcBZGLdU9ZX3AvsgLT3zjp3gw9+jFon
Qe+7n2Pal+i+V7maoI6GFWqxOURTQbWKf4ZutPWj5COkimmOed8NcL3sr5j3FSE+oiNkfzuFNv2g
rW9z0M4hWnxrNfAJ/kyuE176B9DDXR1H1HtWomhVTlxekpOpFu84irRV1DBeCGisbnktVwO7ND5R
kxY9PVgsvk5z7/qKl1Rj1tN9ou+ALwAhKYthOwe/8IDNRytr9rcEz54USLcvKxoxvXWgDtsMoaQ1
OshLV2sPfFdxzojoHENrM5coG2X+UNRBcA2zsyapY4XvAH6Mct2VXQxXNPyHtHIX6wD4PPTt5X50
Gqyxozk/ycg4AzaPPixLg+EobM5/VH3nUEh299G8XE2Sp9SvXZhq4D9QzMUfQwWfEyR6fso1F/u5
aOrjcLbSmXd6kEBoyqg+wTvpMIdXwbtgKIxCC34cIbYk26YifJYEYE65nt6DQKTwpsgg9bEMybQi
gdr8lZOb+hAYRv9A7veaJj1hGvX4Mfq23gSo3U6zigfk2DOD9vRXQOH2wSAoPzZLClDILtPPY/9M
jmXPFow08IiQmnv8LZrkue4nosZH0AnifZyKRxJWARmJXlP58SsY828cFxBYFZM90yBEuE4VR2TL
4HJl00m+RoVPrUfYyuLZ1ex5Ru89wTUWy+KjXd4Kikg7RBg4+1b5YTub3LR+o3MSBMvA7HZtBgX6
a6j1OSUrZ09pG+3LMWafafRUxvQbtUr6Z4gsx9QuCFYv2VQTjreL0v6NYGuMxDEQwnH5fcFsADvC
u33W1hhuZksyB0Ngd/vryApxj6YxmrDHq+leL7SAcoYmEh69prOuhHDY19tXiIAeC4sMkSiMt53f
oRqKveFOGY8JQvBPMugS4ADNqXRUfshYILYRUvSV5+DKiCd9wHCTfXUMnTZthxao1ExW6GlSMBNp
MAbGdzXiHx+X5AwOq4Hr78VtOR6imt1hRZh4YnDJjjmzZn7LPNTYICUSJawZWHuUiQrDKT9FvUB+
5vxCN4MO5xjucKixXxhMwOgYE9Hq3w9e/tWgCd+ESYZvy1yoXqNCLq7zDgf5gwnONc3MX6R3WOdE
+djAkOoO9ImhGYJG6+Kt4XsLVp5tZ+aoP0i0hqMwmEIFGLGICOdiXVVkGaXpPbtoKNtxkVxYA7B3
d0/WTDpEDOYttfDZ2L0Bx760J9iDcOgi45cN6Hztz8N0Rd5f4quq7CtelQUDq4eTCl4NnsDIRbQ3
Qjvax+ousRVhrfzE2XM/2xJTfN2nZ1aDnZU+91J1uzjozhAIkcBBYtjNg4PjbQCn5GkoZMZ4kQjS
nbRun0Yf6ZeT3pWDJHsEgO6DWITIip1sZ/Jb7CRbyFpEQIUF0XHtpNQnLUaaaZj4g6Zyzr7uxHnq
PMJJ7PpqNYRb2JPMfkRKPhPm55+oE/+gIojvTKzJC77Q33mFz/FocnAZd8qlZ+eF0jjjVb6kU3Kn
TXyIlcL3wyrFqtyZ85l6lo23nbcA6uFnB13xJ8xJ2QzYfiNSjFfNxLu4KL/XyTwbmyhre8z3DEhx
q1w7y+weK1m/dzmlgGLMRURDecBAjESWcMuttbw5MRyEJ2VZr5lZBp9oose1jOvymiErA4P3g6qZ
rX2r5UfcaWPt9rWgsBYv/cQCL1F6TrfPfgSK5pImiTis/YwQYGE0KtlDinjAlgI8KUvGezlsidhb
QzxPCT3OBlYOjHDg+NZmHT1a5RE+gkvjgSmuA88zp5FIBLyzXjqxpR/Zb4ZImVHrsNpqNr9vho00
SHhnWyj3xeoilJTLRr+Oqy3hZNBdQtKJXMM9cfzp59R+aSyDNvbIaS0EzRUG0CMbGJOg0HrysRRI
KHjNvJT4Hlsdo/6ZdBbkEs/ZQyDDEqhzgj4GHMrJz9ulNrP48dyal8ZlcUQ+fpfKcTraCdtgV/d3
RFaGn1BU0w1eLrUKO5CkhLNsg96kdq1pGzh9s28ZFR0zpIbo/phP95Fo9wXzcFbpLFybggpHOdT7
fmQ+OTFYjqZ7kTktGnZH9sb2KSjS5Rjgs1vaH8YfEI2gq+MXMVWkJNcZ5laTggVhLAsv5Bm0w+ab
4YSsECWqnEoiGbVKkpVaO3iTzvjm5mpvSPXK7ia71HN/mvro0ZHjz9jx0GiwvI4t2/V+JPCxK6BL
VOw7ifh21unkPbo2HzrTpYGZN2BxEckDosiEEeiSMdtnqNxtG2Ox+2Rj/Rw9ZratSR4kBFE29AyH
sqj8MIL6hzWyadLLexzkQXrXlF3/mGbNC+wl7+wYXIvtJPbXMqnBjoTPyey3W3Ox82E/w07R3wuL
IZGDupVh+LG1cFOSl0z2aPjTzxhR577tf3gkWradKZ6DKvDPw8CmTpEEESwL9mgg9Wpa5z0KqHC0
A4UuHzRLaVcNnENJt/JzG8FESveuMYvmHmQulKymbw9ZYqq99oiAlbP1GgMSmyZOA3PU9KRbwMQ1
mAs3XXduiEy451LG5Z8mI1DJNJmrR/o4vwD5eAeWpG7VDKL5AGCe0xKpN6nFkpAQpM0ECMLJpCsq
mxDnIIGyEYuEHhpzxZY2u8wpo/Rk+u5yPqTJwAWdtMNuDusfRsu+gYnkT89/jvPGeJsH96mJXLak
RXEXEZ257/BbfqCPBkqAy6ofsDgOpfM8kbm8vn3nxMXIHLahoiFx21ihRqAVVxvtSWNVAHHy6gL1
fEXpuUvH+aNteXOrDNqAK76cZSUcmm7Gj91xftMn4Ag+hYhtGUCItfCA6TkDOXlcusmJxq7jm+b7
ZJdUnhNEvgqnNluc0Hof/y7zbftUxI5DTcalMIW8VnMKxthKPpyke0AtVD5l8AevvYS7FTYDLyji
cqSYk10NkaEQVOH97fsTK7YZsVbkHXbetZyqJ5MUx7VyPbb4xNmM7tUy2NOYeGAO9cyWxXfIUlVw
xLFZGxIrmdKaVgCqXuIE5qfSGasPMILIPCOLg8M2qg9QmsgG6DzGqJl2ZQ1p0B8VwYEzpDN0p8jK
B5Z1s+jvExF/m0qOD0kqwd+a6p1M6vDdoMW4nSwP4UcWGe915OwmurnrjCiGvT059wXVGBolMjMc
8hlpMJvje6Ym3KiwcEi/ISSSU924mhGt22D6hEMRUhmS6Ewe41bwl30UpUm/avBeHBQ9F2PK67WZ
x8kHfPyvKCiveTn6F/p56smK1cPtjBpMi8HWCJso7qv8PTP+/H04qs2949BbrclLtzJ22H2YxXvR
Bh9eEkla9kF3p2lLQYIN5Yd0oLFbM4S1jFSlR6tJHtBRpBk4PoQ4RDc4xE5OJa+P00fRICFONo+n
NVNs90OP3XdOuh77UxOqMMEblLLqR2ugSqaLHaAmea/MhhmXEaM1wvj3lKTzUx0Sjk7q0FQ9+mM+
HeqczW4n1FPPsJlYsQXHj5ilLemBlORarQoQcCeEVMF7/5bVsn0BDbXnDUc4ISFr08AgB2TSLMKJ
H61mVK13w/yI1jr6oZeQLDKK0js7J6RjYco7LQOYVDAFDAjh6FrFtRmr99CiD6Yt9dpAKfSZguML
GviEUyRnk5wkEmmfwYPLlOR2oztGVv/bY7f//fcft+/799i/u//1sdt/xP/vF93u/m+P/Xuq//rb
bj/2f3/f//bM//Wx21P9+23/nv7/fuzfK7j9xO2b/+MxnEK0DkkSB4edyx7x3MRlOTVO0qKhYSTk
orRzSdJhVOoLvaaBVQEvv9kHwyWvnQgTyfJlkeJFxvWn9QXzFFabuDiQeERU57/v+f++vP0X/HJw
kyE5dbefqy0v4KK9Hxlon02B5XgqgGJWKmD3awhUk3b8oiybBszS/WAER1YbmWg0FqbycnsMU315
ud315zo69vA2ANYj0p1NEID+krI1ajPc0hIdL6Os/xBLP+2E6EipD/Qv35XThvNjXE+1V53pLa+A
8dDaj+zfiW6rlQ4h6FPv0SY0cg2AhCBjHb5ZGdBCLryXGm2+O3icoMZx8CayJHPKtYiUpKJZEsPl
r27BQTGXBOI/ZfZBBclj0M/kUQA6ZWmOv0Lxk7QYDNQzCTK2G5PpM597wAabziLFLezkdlRjiydD
IcquSEBBA1Iuv5zPS+IVWoQFFF3sRCTkrmCDSZGsbtPtNjl5WHNokflssK4zEzS3VNIfxAKx0Qzw
UbkEUwWgQ0Rj9Gq1rnQ5b0G5OKupUWerHkk/CcOXQ10gtwkB9tBDavZ67q9OQjfWGpPvrnI+Q7r4
RfNLjdgf6Cc5pwa8OfF8EUSa9Bo4vHGWhI/ctpQUnioOfWq+czk0L35jYsuPDfZ98zcpzNQWSdds
srZmwx2eFBF7ROT530ivtqkzBkDdaFc6MLk95hQZBWLDqJRW5HwQqOtVLdDe8DaafEZSYd1kOkmD
fQihzZTNBgqlxg9iuOuklw+ecM5o0tptmfUpgjp0hQMxBqeODt7I6JtJKoiewWieiDhM1mFAh9ZN
5JUd4IBq1dsPGuOC6cX7mATAVR55z3MOg1sJtEEMS+nsUgguPQgUPk37B5cxoVhTdIilOFjm+AjI
BEyDQkIV5/Hd6FnuqvGTTxIIEupXwkZvR23f9+MlMVEMVWGBTBhYw84t1RcHF9JsyQ9ZDPjNvgFh
nqQQjUg3XJWVPLozyVtRBmRRFcg6QzKDdmG3AId4hVebXTvVDm+wm6BaEJ3VbrBJ7WxEHcd22Bio
9nG+YhOGYhvTrHSjS2INW8HseePTbKNSwE/Idz/RPUFtw6SH/xwTJgnZfk6jryA0QHBoj36Bt3Dh
J/NzNNnJWZ13SpYz2GdQuq6ThcbiWysnLc9mEAWbtKDPHMWcsLe/P24dio3b/bxfNL2ahh6Elk5i
WvKjT8xnvOeO121bGwAwNIknQ5Ur2/F+Nw1SchM7fQerbg0hhjNu5qOkmnA3Y0PPrScohYrJdE5T
CxJiCA5ZbX3jFpSbgWjzIwfEsavp+YTUyq2gMyec3oArOd6PVXAMpYsFpkMYGORmx6Wv7IkqRlrD
mSEZ9GzI8RYXYmU5kZxypKFK0IcNaWHtIne+8NLEriK2zZe6v2AdaVYuRIGdppWClCrfFs78GlVN
sm3N6uyapADQTRQbyocNaLueE62tuUou0zvvjXbfU4X5nNYin4exzPEF4USWM5hMWDNW7pkxIass
U/Redy59wAWmCdKhTXAKocP7RFxbHRzTuNANsesOuDmYr5Uxjo9NHMoN3oAzvc2t4xcKZVw6XgSh
MpAeyGKpgyc9oycMZwYv0kz+Lg23y/5kSbEh4wse9tCC21Hgys4WF5yIQmaTRgTaBXaWXhyZPFTO
7FPW4DZVimNBIHSMfEMgc25OvuCpqxamS2hE2SUtwse+ZgLOnnFaW/V0tgCkHehzveu8ucvZbW+l
+OlOKbICl16CNtHR5Rmz9NhJX6cJc11CdoItObFnn2ATegbbEkrNCmMCwQOif5tqa4VfKSPgdBEV
fSJSBmnQcpUF0fJWF6pb+lvZ0VE9jG6WxdtNVopFzRT+XTQ9OcPiXpbGf99x+4pgxF+VlXw5FWey
zfTxEk4YcQ0PRNDtLgDV8HL7Kvd1cKnGWu5Rhb8ETk/6lwMJdI7tex26H2ajx4M7HmwP9CkJJXiy
Kt46H5jEXrV49TjZ3RfDnH62GmzV5Bm/4tjfFqlzHzbgJg3wQKSMvlUUVn4TmBxDyRM6sIAXwtUs
ZSaROCzEZuQf3JzDuXWdH/4Yv85dzKRIBN1FLTeTiZEc7L1vjzxRhhmiJ8cNY59mn0peRdwQbWiy
yji2lijWyudIGG9e0X/TkXqpLb1lLhydgi6UZz9bz2r4swyx9m5YvfkuSjhPertZTz+LhQLStkJu
SWJgrY1WqGrYXGS0bKdypDFRsIwl4sFNPcIQbftkLwtO7QyUpil8iippd5ZLr9FCpx3QmQojYoGV
D/jeYNiJ8R05OUbdjhbbbkDHniXlMzNqDO1G3W1vYUV9NQJ/CruNaQN+nJabAknmanCLdDvbKkXP
W0S7MPjUpUV+rtcZlHjCWy2tVklxvLYsMrcaiOhShnxwYc4ws2+yi/Tm7FIYdXqUuTg1Y38d4NAx
fhpoujH/u7CTRxKSDCSujNepbH83i3v09izA4ZleB8+3Ow5isPXAjurAtPQu7Vh+vJZsJv6Bkn2A
qefRwVqMv3F3SSbRXhaX/GUYXXFyJTSX5X22p3SirW/iqSK71Muxr5kyBKKQ1ceG7ukMsndbWAZk
v18z9vHzEJj1pUXSwtzK2hgJjat6Oa+05TxbHYQSoprOcDQDh6JhKhiytejELunyq4lLx/Kl7ecG
zPpUEQJFceiyY1w+/TQls5eZ9yqYxkdSF52tLSrYerz4pYHbV8nldud2o0DDbyYS08A4GeOhaJMf
hAfCwhgDb512yEJuV+eBaUhjgqKzCYdYDseYKzum9wOvclh1y/uKfWy5WkXTyeDTvi1ekzaKizCq
8uJkXofOjUyWoK2fE5/QGjSQzZGsvYMM+MhbGcwbGlHb3J7iU5MKdamWG7tszti9zUPDfAlvVMsC
xOYF+8x3267zAvEd/S9kHxMssiB1vgjvJnKtqGlv9fUGnaqm2keBSXLfzMIbLHGy4xwcRzT5JJPD
hrGQIjCSHzfZrLOTii8EZDOVI/qGCykkHuToWJs+4yTfuYb5WxIrjw6Betbl6sfWWT8wjb90Q3+1
R/YpkF029QJhygvIVyj1VIZLIaruHWnU+zjpv2O2I6Jituf75IbcSoFginAZEoNEu794LOyRhpnL
H5IuVWVj7uvZeC34hZd/NwEsh4vN3pPkw/BRJKCh2VFgkQ4zNgq9qrZGmEvi1xzc9PW1TozTlCk6
xXh8MREAnEmNl4606jAIm9PYEQNRzPqxLRL0cLV/iXvnYTI5LY10yZrYZ71KT4hlmdzJ+wIj9IGV
2byoZVNFnFCKRHWdQzihaGDBvx3dieezTcEYfUBQewFAwyQ+/65NPMUQPnw3dBj2OV+udvM93Gv/
EKjuGCTzJkJZu0bowIbcDY/MKSyQhsH37UnlEoF2++q2sv977HbXtiklMk/+/d5xOcdu3/HvB/7j
5+vl8Kx2S+JGGVj5e6lltQefSz6hmVjvTWm+CTijP/whb37MtXy9Pez0jrmrHdAQt7uTn//AjVgh
sMrqh6LPvm8P47UHzMFebg++oz34Ae9ev0xAI1L+7tC1YxQWGBLdQui723/8+9/eP49R51xv3wrj
gpqHTZ57iK348993yS4lM9Xx7pKpsglHgtDVGy0N+OWuNfbYr3w5bMo0tO6aoi3vLP/vHfAjZH8v
D99uDCxUKarJVRxMe2ZqKQt4gDa4FHc22Sp/bxSD84OMF+QxGdXt0N/dvuF2Q2dG3HXAJDcNWZeb
sseaEzsLunjw5B0eh5fWH97TSDM/+RowgJ2SrDwbNZozN7NfAhMHiNk618Kl2sFB+vqvhr81H9Dz
saXtQWxKSrcV6RfqVCYYNBLQh3bvdWdM+sxoCwB1/fL0/xL7/n4lFELImRSc2y/3mAdB/9mVZH+6
SCSNloQUvzPH0+1Gs4ithQSaGTRBcFqUCNTJ5r7H0sRMnN3VjPgsKpMLIkoQcyLu6A7dbjMbfW0f
e82JrMdtBtDvQPZd8/chv2TcpVBqG710N7H4FIsfwvaG+gQ7jEI2aH+Qq/7CBvoSWwhwi6bAibZ8
dbtpSdQ+jRrk53ysFS3hsm7njVpEqESeEitX0aNEbcLyEdlkCwNjmgHkDq9D5/6maowxGJe/R4ui
lZyKgf2po8grr4JtYtvvt4doT/k4yPlwClQU+zyyq9OoCm8DfAjuynLXY1+NEJY4Y6DbKBqmpfkU
jgmhrP24d8lilQ3C4E7BqI/p7yG2A6LQsNdgUQErFUvuszWvTlwc8NvzQbQVScbZ4G7+axNnbiRZ
1wFxE4uO21ZNOaMcoQkGwv9KsDJTJHAr2zRplpPK5AhRyTGx/lABInLyYuqDYcr5vYsDT5RlfUp8
76dti3FblA1T9eX9+PsOyJe6B3waiTnfMfx6GQhUON1uPCMc9xB+cDjiPytShKL4Kl9uH8DtZspQ
PWeF+Rq68dGFA4wMuaW+jRsOvEM3u1do3ekBSSsZPCybP3I2gYhExVs0Dq+gULvd7d1kw7+EQHID
zXNcuVXuI5e2wm1iuPspEO+hjwl0JKV6yyHsin3VhVzaFY7+5T351xkj06EBA2K9hTL4k1d0FZ0A
TXYLhOLks+8gfcQnDjT8trLi+farmUA7R0Li/r6OpfFntnk3r61gUIcCGdZ/9Mq6noY23XPAUVYV
n83v3ibaHDE9WVetC+bbMC5zlZBvCL+zIPstWww6bEeBa8XJG5P46nR7qF++AhVcG+JZ5NhQwsz9
gJiCdjBLy3g3c1W4XQsU7hb8d8sfGpAYilcVHgCnLFANM1oH0Eap7BiMJD6kSR3VZLSOFtFx+Orv
hNXjnJ4Lb2u3CdK7xr0CREmQSuEXNb57Qf+dEOglttpG+k9mmICY/IfaE49Pf/FaGb2nJok0ceB9
Ycb/nQ19RouEjThGTlYOewLRNcMJTHtqKANN0DROd2W1XQqrMgn8i9mk9l02ssGflpKC82obeEDL
LOL6/t4M/fQzZxIOKQkKqu58cGJTBH3AcL+iKXz2XRgj4TTG59jkLSdM4UPTv1glZh/S1fvoAiWP
6Bn3cRomh7qM4I4NvabE5fJ6itjJrDqSWPEtL9ppmPSJ+kPjhJFMuDQqnnHfSs7vGVDHBNiZeSRE
dihHGYMmNtYHy8bdT0/6Cxr+dCAYANv8CN5jhqIZFj0WkGpqsPeQEpK1OLXyRO0jXejjFLYPNR/B
TuGYWXsmoJ0gmpFsz8GJkALgeIlxDtyAyDWa7uuKXOl1kvVgP6Ddsb88tUAtjlT+/OyyYCw+3bDm
ScL8mna5tXcQxt61nr+RrmHfxZmn7rhm7LRjgf4cFDA4xBFPNUg+Ohq1v4JPIZg+zNg+UZD7f/IC
rcxQ/CLmF0pPKqhHa5avYkh47YC2ka5mtABdkxHWJ0k7zYkt7VgylHXq4SQMUt9U+O0wEt8iCZIY
S7qzITp/jxYzPo3Zuy7QY4axCZevH9n2d/VX5I97JqI/CAczDmye3tAQjvvJAf1RjsHINfcKzjpl
eqzuTf8nFi2R4/cvjAXzQudsk0AzX+nC3Cp8fRuLJlXDaGmvk0/qGYTcoim3nC243MDj1R1klFjo
Te+074O1DEfmipBONNxriakln5k1KC/UrKU73XFmjVZ937rmnrqO9F9B4FS8NEdGDs8p/qOddlMP
zSfAPK6IzDv1HO8csycmTtfRxV+4SxKjse3Fx9KZCUEtCW6j2bvqCgMFfEt3I0nPdB25lsbqEddl
wugfgHqJm9hR4oS/adrlYNUKg4LNcad74M1kJ2lxqbsRWVMRvHqtpc8GaQO56qCPDDA/mgBZuXSd
dKuxtJADz5DME88Ig95paf/IGmntQdc2ayFg+UWOCymRxnrjD4vchZPCAMLohPGAnaU6TYbzyhKA
2DyngTobEEAKdhQ0CNg8qAdhF8ZWIqkOrSI41yTMDwETYp3557aLnxTdVepmJH5RZpyzjMsD5cd0
HTwFOcbA6eGplJYYmIidSoJDZ7c/+h49mtFj1tGEP6BjgK0bncp2IXDlkzqYQXxmMtSdsgw2k+Hc
5Sbo4g7Rx1cVBV9COOVD3UIGSjvkUwVZDJ2wV3Epo6uHfGJjIUfFS+ndhzX2Cr/pf7fwYValF/pQ
4FDeD0Ue76yO2JZZeeh/XeKFMvI/+5oO6BjR6jGLP3NWezQwbZrVy8tILjqMfyUp6wfUnGILOwG4
XR29NFAhEDUSwD1H6EGqzNgUYgiZ5IOw5TSvqVsFcK4lNX6hHu0BlRdrHTY1kF7CgyyJ4rdETXfM
UK7wR+wsClT+4uZAGXVXMKbcp0Hpn6YB/yyZ04hIwRuTLrIKRXmh1owPbmV9ThaXSDi90cbszJeu
G6yDX2RUkjOcLyrcHQwp12dxLwe2maXvU/RVNG9g28giIcPNL2viaN2D6OSjVvqnm0lolDagtoLO
xlSnh2iAj52hZkMnW3Z7QksbRd4VgcDhNb7vedtlafzwADxz0iIVQuBBK2bMdx0jj0HTSBvUjv8+
OJTVKKpnE/+e3+3TND75DmY2X//0K1AUzBeCxRZ8auixrnrcE6hzM3yFBYnzYXM15soG1aLyrR/o
twLauwWnB7WQBYnWLgCJSX3fcires0plwiGTWvLqujIr14JRwi4bcXf4ifHhmnI6TNb8h88C916L
Xd9imL3iObngLTzwBjXeNm5Ta6dVe/KKdh8wPzvS+GNUbyk4MAq/cxIsLBt9MCx6aBbupX1WWBuJ
9xrZNjDaeCRqq0cV4M0MoGCX1WyePAJdV5nOGYi6WQF7yPuRJ/XjJP1XNNztiCYAeDspoGUK4RqZ
+JwOq7FBN41N8RUDwrVPl8r/QTcUUTR/X4Oo/EKCk22MhYRJazzAQb7Mr3/KdqF80ShG9fbp9HVM
Sv3A3MiD3qsF70ufNFAMm4BQo6m5FmZxGEyxK5WLUK/MGwwvC0ZKmFcxxM+Ged9KzK8ig/08RUAH
ZvTeXNkA+FFX8AkSx4CeHnxt39UQmFHMgpNm6NUgAXoIwf1mOijvhkLvaMePXOlnk3yz1wgzCqu3
+o7RW9POGJmF4wts5l+JBuPqzT25jDK+c3RzpSx9N0LGR1II3LSWfQYKhXgtgsIbGP09Jn9M33Sl
AYWykSsEwJ04mtaOoV7MHvJuCBwlN5xvulgPOrCRj5QQElS9DnNHnUuQ+289mjwCMa9TN+s3bcnn
vnmLUaStB3y/WNWqjwGtE2Ps/BDZUPVCB+kx6swSPAniagYwWCpLea1Hne78sj1aQlzphozYd1He
TpVxtX19qgr5TdQdJiPQfihThgPha/cN2g/d/Znt3tpaPRGnICa6RWCiR0qOWhoXoGS/EEaWxzFR
BOgFr45s3ryKMKPjpN3nIvI5LfLEwehuo5cqsPMk6rf0ouIU+f4fWqGR6t5ZwpEAeejDi9igyLR+
aJ0+eBzUK5IUv1JAiqs6HTZKZveUAR6arx6NrNk0O1Ce901rQkqGt4Gw22BYhS6/Hmz8ZcY1MKaT
Q0/UEd24ctox32JGzmT8UDTiIcwRr2F1UZAbML5b54z3n6yvbIub6glBHG6MgcNRPFmNZV291oce
6SXToY+YgdYgn9Vkvw+OWaxtTG0DxQ5gzGEf1vI+0fUXRr7nkCOQdsx4IqzwD3FkS6fuPGZiD111
O2Sv3kR9iznz4ninsQwOzfin1dm9oMRdef34szOqvUSfMAWECvUOuKMJx3RdQwrrCwIjGagF8AaR
GYPOVuXvpOAMVXKRTfyk1aRy9ZAxnnV0/x20XrWhPZuuavSDfdBABHdJYuzq7sftxuwfGsdKt6nv
H2I7dYjfFcckpgs14XU+jH0cPEpTPKKh7/hgQnszUBzSC75DL+9ekCfvCS5IcX6Z5zls50vbZ7/T
fkYkxcSj8zkCuHDCBJXpz6lkVTOF255lSZWDCZfgjcoFeuQzYWsb+qtkg28FNjw4hfTLquaVAy59
Ffi/Ex+gdEovbEa4vB6JdsSaqM8x84fV6KF8k47xXqI9hI5jpqgiWV5a27VBk5v1VmC3XVuhuel1
MG69Pn9j6qi30ovfYoB5g/MhRaIBoXrWvfB6EpgZ6vKndvWeT4/GgIS/iXAVjawAkNhuPG84MJ8P
X1rH2yoJky/U3jfXs2prW+BPoK4hMQNAthvTCVpCTYZlND61MRPSqnfCzTCK7KHpIv/o4Xc2NZkZ
2LUPURCk8H8CtkYl6B5R093rmWtuXAvnSB4jk+hd+8KsF9zVst+BjmVuY2ABRAlExLnVMkrXRe/Q
xJ03FnAp2izkmGREllqLRNI3VHyW9osKXOsUREIAO2uvToxzgdixYQv9+aL09BCEuJrZavprE/JI
ydh7N8xAF2bsh0TGEQKgaOFmafYEYSttg8fQPk6dgBMT4iDsAs/dNA3KdKbhg0SByVZh00ecUgAf
DSsnb31Z8SyY84SY7Jsi+l2Y47T2fU9B8UaSaQkuY92Cqyzjn4aDt9zr6N8m7EghGmYH6H4ESNzP
5JPo3mTj0qTfOQa1ky/rL4mZGuEhh5B3YQTKrFFVv7zGxhPvdQCinaBA4ekhEQNx3GtsZb712xWM
WSxFzEZNQ2CV1YF3JP2HMqUYHhr11XYQAX2fjTRwSvhn78q15u3fcxIUMsKNgGOaFkp5L3tEFAUR
zP3H4LjEceJ/HllNVoxafhROdoIQ8Yb63GE6yD6l1Q5/LzjJyGgeZeYDRMvpO0fV0VoMs/w0yPkQ
7SLVVeuRF61BOiI4g2IMZe2AQWZr0LEuGwbEdnsZwy67H6j9nbrY+IqtXc3mQKYO16olJ7TMuwvw
rJqPXv0RYJP+h7Hz2pEdS7LsrxTu87CaWjQ668G1CPfQ8oUISa01v36Weeb0raoGGgNkOiLC/Yag
kzx2zPZeG0bwaxz6bGcm4m3tnETGkfC7uFaDba/GTy7AyXWQ3nap/UXMVcKbyP6rYkJd0ieC4oFJ
dO71fQ3auyPqAKVf5G/APX5XpnffdfOw8f2EomKD2Z5hFIKDFWqWqzYHe9bG9rJF1rJxGjS7dUu3
ILLhVo/1Puu7fjky6wLCyB88B890/cXvHrxiK4gZezWPkzpeZVbAO1N2WErTisJpOtC8uAtzGGXR
7KxNAtiapP80q+hB08ZnI2iIViC70Rx+YiNX1v6Tymapw7mdd/h+XBMmeEQufPoBE+3g091dz5Rp
EDzQ6UcTaIwU/TZLj/qBZe6ticqd03ywI7JOPp5sQt++Z41FtRxChODqYSwGph2UW2SnbEIN94yD
jN1yEZFjKNlkfv4TkGe/9iK7XvoTN3k6J0xhKn4+BqYx0UEhDzR8gvM6Qs7jxNpBCyjDcoZS8F6+
cQuegyA9GyRV44tSUL0boGSVZ1DSuAPmYJclDLlsy2Jd7J6zBPhAhYgOu5S7ga13nxFDuwKgQxcm
pW+d01nWokOp1UyVB0a/IpLO03brmcSRWgkuXkuvvWUBqo1lI9+zszaU5JkNDiSsVDnqOt9uKp+H
UGcHmLJQqYFwG/rHqkaQEIcf6cCviIPvoeVOPcTO0zggrVYT8Ps2QlBSirZTHdZn7FYZObKJwfbQ
IAgQEh7SQQhVNKg1NphEI4l5tiIp201P1Vg9WiEEiEwbt1ndbLnh30x60W3gul5RljuLUSLec2aD
zmC9efCqBxxISHq8K9ooH5Zd2et5bHa7iExov8awauneOU5BZZZR+GoGA8He/TfurJ8yil6jst6F
yqgs+vSmZz9vzBggrDIHMWT674UXTiSQoSJIIsrymD4bl+usvZFR8zNNU8PqCMOon0yIefqm9B0W
6OrLUMjppb0N5S31D671Y9JoWFgqdb6cAyYLrirsuMlr12jiP+2+gDs4GS/pgBO7n5GXpWl/jMKy
WukU82Ye7hgw4x/1Z3zJWbbuzJiZKXjNxuFW29mIVWDaLiKOQjmbK2tGhjCpwWksq6/BiMCGQEpJ
U32LXmydmO19apfTip1O4JJGXU7dO8vSo9Wi3B0ozvBWKBIs0o2U1qrxhdbnMcz8DRFX/GvTpbBg
3xQzzQafzJFVFXKt15WNe8bFKbV0nPZRzbIvlFzsEtvsacL7oDdNuCDk5qHx1JryoUBrHbOujzkR
dUYXfwtdyptHgmAB0V4ZfrmY6MPUagXpq2Z2GMIdCDzwLW7MqQaJ6IM1eTMFbbOfLL3dqGW5zSN0
KiZu+qAjklIpcByAGEBBn9SI11vE5m7SzDtXw4o2xmDdDMHn9k0NBexodCYGEvSzhJ+O4cHmZEWF
UHPr6odtUId7u4tpLOJVuTXtg2Io86cfjy+KlbyFbaPsbXtonqApSz6T16y0UHZjIGXUtpUz1CWl
Uml2xhA2bC06dVPpPngrgqw3VlmRl/dSOOUVsR4HFNRICwyXnc6oIKrxSVnWizUavP3UT+xXPPc5
rhAuFzhRG6NFpqX/hFb0ONvmCYkPQ2hQeLYeEfzBbrsLp8ep7r7mOHvMqSLkXvtRWpwwRl8dlVk7
O6RLgSbbuLYpoDCS2YsKqrLhnNN4Rgdn1+yBHH3lOsSoTn35obGTLIRSGozPGvPWDYWRyxkOWgdX
kFUhXgg81EceqdMtzWV/ng8Wmxzg+Ba1mPYa6RmIVCf8acuTUcXKRhuqTZfRymb9XNhjspkTV4zv
HS01HYVQp68GkDMrWwtvTQdPyTiy7uv9fmD4Q5fAwylvF1yDyr1mfGdJkyy7EkhZyOJcJGwXGIiT
S6uon0h77kYTLr46YaSEemG76buX1vWxgKPDu5V8dSTIooaMH0fC0HemZ91CF3LXpW0Qz9BpOGrA
feebuahSIjQAtQ9I4ehBqLveqYx1iKwuiWn7df52zoKrKiU6qCBeZFCjM0g5TiIXCiK3ZdDPHWeZ
VYlQKn8da5sgHALECjfCc1A40Qoym7GEd+KvAiM6z4NGV4B0xklXv1yP6GRgBE9VBQiDnX6181Pl
k3gs6FcK7wiZwZ9ZZfNnI1TtlfS1KaHcxcEnAzTuCTHBMH6N8wjMCKiunz6jr5ZPT2BkV3rKzjvO
SQ1HIfSoSS9FE7InYPvdaS6KZyPTcCtEr1XvgBGIlTVtmYNqj+hhNPctS7my0abdqLXzoDOJtawv
qCn8cDRrUJRuGoJsgYpwN3CL7WzTJ2c9Q2qvE7LrgDgMauJnHKfetSZo3wSyIuPUJm5x1WTTMSqb
fR/q0OgdSm+F+oNE7fDBGCGGEqx2R6uQFhS1TTw6FvEKtbOoskOq0tRUYvqVkyklSrjQK5uI5LoE
y+L7V1aK4YgAC9Z3k75t6KEQGaicZ1tZIh47VmV6HrGRnm3cM3CZ7vUheKuZumyGygPdn19rIVNt
GEGoc20ukKT/SBhXL4Ea6WRg3Kj4JxQfVDt8MRor10WDnmLwYdF6LiQPKFFN2HvbqaugY6qAG4md
aJ1OkDZEORTFqY1o8tT9Vsvw9c/k/HY6aVoB2wWa1Hf1VG0Vj5tOkb/4qhkcYlRckeQi0Oe6Qdj7
YR0zVSd4Mxo/QGN90xvzJvsDi1a9JuWOpnOvEBoQO3fIrQ4D8tFFXRaPdAgAQDinjoWwgjmwxXfD
wE2Zrry+3/iGpq7tRy9on9EuPDUKDFWDwqAgU4lgOvXDAvx+NupkR0p0UfqrCQbhgMp/0xNzWzk4
1q1YfWo3reZ3y4FMWKLE4Pix7i6aNnx0yDYIVTU6hFTYibqqWw7koF8jWYpWWR4f9bOnAlSrFJyc
eXaOeuTK7HXRHFXzEY3OOqDHv41DVKHM03Fv32RK3GyHXn9TfWPdBjWpdSU0TzWyP3PLZzztfakl
yi3HKuDrFvY9REGfwdAu7YuHJrLfitiNKKFwpYYZGwC0hB+Zc6IJcwLzEL2XiP56I17BE0GZ2k8b
R+Gu5NLhEHJpV+cJ9Mdh2hPgck8bkpaGmXw7TEJoAijG2gxfg5n8oi4iCtuO/Cu6HBP9zMQ/+cju
Wqc9MvIV37EDw7UtnoyCRm4eU/yODvWIwSbZDOevgc5lRoCL4QYb08BiS1fwAA7FAkUJ6MF2C5O4
nh4FbmNSL+TAbBp2GQuvMzIo8vTpdExfnL3c14PQJCdzZQzud4Jvy1L7u6CcChp92s8QK2fdw5Fd
FqSdFt965QDutJSr1hNvILhzxYphfozhfWBRaw3e/NwTG1Ob+QPYgWbl+3V2LDULfq4BXqfTAnia
2Ljd9DkJurtRIVCZVssdY9drGznHEuZBvAa08V00NILnMacUdQndmRxJAkrXng0hHiO/OvndenDo
ATgqFs64wvYTDfTkn2GmPDU90Bu8xWcW2R6fPrFHXa+ti3raDSUMr5JAzV1QeTedZr1haolOmd98
OuP80/juPRHR1y7qxHp+ivW2p8Tqb6OICwNly6GJ6OdXjX7UlMNYWleg+D7Mhgrf4jLqvJeObhNV
FPteoSX3nbboeVuYJ+4nJu2U0BSCUUt9la254nau1b6XbEC5ENjchC6c5Rl0nuWVa7dtrxuCmXrn
ISDxctkS82eWNGJyhEurwW6/0zpOWHCau3p0b+qAkLm2bOFnm1vINsgDtfw+K5wd4HRdM/AGsVbq
VUBPAligbwNo0woMgQQpYQA7V8RWs6Mx3wgPXeaBk+NpNVj29fx2Svpg1ah35FzUs/NMJOzHnPQ3
rOenAI/vmpwaiHV9v0+68gT+yHn0ibzV6PF7+nQOi/w5VWJrUw2otaAMXunW0Wy/u3FmdQX1mwq0
1VTF0UekYaMZW6/TwbIZ1UMfF+/AwbEz9OWpcnwqBm3ZtXrJgbsFysfg0r8eobYuzGreKg2oHwi1
M/ITUCQJAgT2rE+GWt9a6AcqUrjKkTs8BsBg2XMfh9rcrww0rQRS0H3QKvM6ngiIZMbSbFQNvmiZ
JgMK2nLr+qoCWMs7lUSzL1RQE1FOPshIYAN59Js2ap+r3t645OTRGyakRKFpkrf9KvZwNvvqz1BU
Me5LRkX6dF/4/WvcJeaVmTKpT5mSGwqHMeXG69eo62wHNpKO3BWyuMdNN1q2jkHJYHEmK0P544Qa
3WNzpRAfuc6sxFm19SpFCoW0SfuoS4XKriyXBjnKio5yrVGP1hBkC2ZUrlE+MwTuF6Y5sFg17bXf
kGE4ZG+akewqt7orAXY7HqdWl1rAp0FValjZkRZxgVuw7RSH81gbDv5M2pN76+hWCbVmmGnIvlOL
KNuMcslyibgILC6fLhyPg908MMrCOzEbjIkt+85ttFOMxoFdvTKvA894zdchtFKI/PqC+OGtB7cG
doJNimirHZIegrbTP0Isi7cFDbyFx83dtR/MCfx/f+MlHffDLEEBS27kgHJgam8AUWgLFDI+vVdo
37RRNyYNHBqvJSm0irfH+snCFMAfDIJmF/sGHC0CnCBEadxmEnKtFJIMmeF6x75Wb5Cec0KNjb7x
g8ya4HWS2BRPestMJ0LVJQ+2RuRD4DTTRp1SFz1pDvvL59KEsuW6K6SwHdDCAJh8gjiAFrXCezCs
WJU2AZXy0qpzBlcNYXstb4PSTOvUSo7UOUxdjDxgKq4zm3IxqI+RUd20lf9DUKK3YiNWLSfwjKik
Q2wOd/i1hBzmEUsTIZN1vU/eka+qbaodw+8A7ARDXa9pDpNZjQv0OjDvMnY4JEXi+qEtCcZ5OGIq
SteMVCzkkmRS6/0q8qlY+xL1a9fcWwZNRWUGuh4mN8RaYQjpERVWfkQyGePp1KyOfQ41NnSbb94D
WIIxXpHOarGUcN/vnPYLNMZGyYybPqeaZIjonIe2P+o2ONWgz4j8yl6HmQ0oqWAKcZwd4BmTxpUV
Rp9KPuTLAHsxXIe7qRtfdFcneoScZx9pCk6YtduULpz6ew7drdkgZ8S8xMvr5NWYevUYKNHO0++R
OgyL1h/PjNimRb9pzQAyjQGK26BmVCt6eG08QA4u7yhCqkU72zcF+4LWJFkYg9ZG9SMA6RUAOvZl
FhVqd+BqqrftzOVKKrlXPTEp93aE+NKO2dRzc2PDktOzeedZPdljiK8Wvi3utylnYEcucpabJ59+
s65NxrWV6tfwq5YR6+OqgvWM6KiAmA3Qq+hfwTRzcNnW5322BTX1g+riIUmYxrsuLD530qDkEdTK
/htXQRHQzm6wYBq2sWEhJ9hcN1a09gxcm847E/MaXASCMUI4gYIBzLDQlahJADjff2lKcgWyuP4o
pvybNIxySfjdvTWpPd5kDHNz03lbvS0eChUHX+laMhhh3BqTu61507EK/GqldgSlJFCNrLC/J0Y0
49bBrr70i2QTW961TcxnqDjrWmMK1EX1o16Hn5YbjCu1JyQ5z2ELDdbLrNcuxDWIHqH2kpvmbTYr
MQQqY5ck3pUSY+QY1S6mQVlsraY0t05T+SsuxT58ihpUdiQ+/JjcVcYye+lTn8hIOoH5jRWe5iZ9
9kLka2TXsfiiGCj7b5yxn0pYbiKIPSURlXGjvmmovpZo/YjCs8qHOCSAefTZv1xS0pg1aAqz7EQD
+cKyVDLMq1hHGKJlrOegwBz/ZxjYmg8h++8Os1HkTx9UHjQxHW4JhZuiLUs5oVvGcRz3Zp/EsPht
OidxDwZ+ZIbs1Xpxo669ksC0YCheAit5F3/FyoBB2sJRWDrsoNesW86a1ipblXhM2QTPjIbhQTl+
ttEHuneaze4XLOSDX9CJA2q+T5xBXWrd3gk/Y04bKBDVCgNDh1udeEiuQDRFQYWiHV9wW/pvBply
yATWDlal6/F1IHBqKmpr63J3QnyRwEjyPbSz5KQRBeWcs/wWXQgUYDd+1aHLoAJqiKmMSNy0bPuQ
ZJ1/ZRvcKgYa06XdEMCiTxvwu3egccwShHSDum4VOZ+Oo3pLFeWuMurF3kHyBvO2TrY2N+s6Hu4r
Qk3rRrtW0onBi3sbI9tZh5ZCVqOKd8+1ki+5n2K4d0haYeCdec61niAsGsq9oZYNKzrlPi6hlP0I
lM6IQAqCYNhsM/jiJxMErQ3etiQCdRm44KYcG1pRj7fNLE8ZGbC8X89Q5go097WKHi4YF/imjHVF
x2rbVdWnpnonEkJoF3lcr4VvPE5tuIe+YpEN0t41TXdLBHOQ4FHKHd3bIjB8Y567QsEb7S0VthQB
763VDzdlxn7EYTbMRIPgh7zCoaHMP1pJl1xlr7/WcehmU7scbK7IOO5va4NkvlaLVj5b7pWrTGvL
oTQLnXI3KOObif4P6henPu9vbUT2JkTw5DvU1FnZGwcHfAqLHiSsltJpC9AXJBFDMXaJROa6wXxs
Unh6oT94nPEoJ8oaeGmfbr1JLZkXMt8aySRcDuy7EaZUJVvVakOKTbTLSsfERcaqXZiBzrCpXps+
TQDTKM2NZxgZ2rb43DFRXKieinShGfVz0alHYObXPmzAqCZGqgKATFsw4KMezNgckvU099zsenZV
TVC/dCZBNiShw+ls4msnDnea5LHk3jug5foqCYB1JhZBbUGXnkJvH9dMUOG/p8d69h60FhXWxIYm
SdKf3vJp1upIV8z+UQm6U5k62qr2wx+UsckiRioQN9cRaVlz6eVLzn1r4faIJQDww0n0Cc8egx2G
L2Wdt+NLVek/nmZzi23zZTiBPK7CV7rFNkFLJMKbbxRUdImIrqyRG6VjdczbbqdM7b7WgaHVyn1c
tf7KrpNzSrQYIqY1eepbjKq05/T3wQ8e4D8/B07w4uf+d26+q6hSE2X4jgzUTFNwUi0Lw0IZHjOQ
R6munYsgOvWDzxARwW/aIWXTIss8V6V3TdMI5QyREG2eTus4cWks2ApWDZ/BwzzqlHq4R7qssBbw
33sJb6dU6Orw2RAO2FTdI0B9xtbocEa0n8nAdGpwIallUfdAIBv2c2V6ZRjyWPrGfEVIwae67U0O
YUUZdFan8EUt4y/+WqTtc6BuWp9TtyZ3emPq1pfO9cGUkSPpgMzMMgJU1Kl18Y8Vz9nM6LrrrpLW
Hc6XBy2wvtFJDhtdqUo21PkuN5xNysmIwDryjwpyrwYY0pK2kbXMPJCwN1oVg/ZN1GhNsguNLeDC
S0OpYX6Bqz4lKWIwYKz3OhnqjXbjTsmBG6DomuZ9XXJJZhU4R1XZj1WmbLJK/YpC+71S9O5sduUq
UezHXsPbbptwb2KHtJ7i1kUEcNQ15aW2UZJ2g5ptbAPrF5EyHwywk3XksRWbvNcpKzlViAwNjahd
jvPwincGKFxi/tRaAULQTOkg8Cv1I/vWNEsg+KvF2XPyRwvp9cHq9xUsmpPRIMNVlIoXq3cG/bkV
TBFQvTh1l6NjfCXKRBRdFIB7ahkdVj5QTr0ERPTrb//xj//6j8/xP4Pv4qZI8QvlzT/+i88/i5Ko
s4Bm+79++o+HIuO/y7/579f820tO0WddNMVP+7++avtdnN+z7+bfXyS/zX9/Z376X7/d6r19/5dP
uBajdrrtvuvp7ruhl3X5Lfg75JX/v0/+7fvyXR6m8vuPX59oRFr5bjgM819/PbX/+uMX6/DlQP15
nOT7//Wk/AF//Dq9d/V3+55H3//zX32/N+0fvxTz766OP1JVPTqumuqYfMPh+/KU5vxdtW1Lcx3X
sGxuoPavv+VF3YZ//NKdvzN/wH2qqipyAzj0v/7GuE+e0sy/s0NmPG/aLqM5eer//f3/8j7+fl//
Rj/5pojytvnjl/z48s+3W/4+yzE0z7bJu1Edz/GYxqg8//l+F+UBr9b+T2AiGXRC9aWtR2NZJKnF
AmViGMsIv3HCc5t0/XVeaebCVPz6PdSCryDWmKWqGDwAtsbIkRXLP2de6HE5Sxg7qGBsuPd6j8TC
Kp1zONsJV5+vIC6m6DTrfTGoTxG5BgfXc7hJd/4RUPh8AoKIJ8nSy0PVHUgI1l5BY08rd/BNVl7P
BWxOHARN/XfboyXnW9cU4ZhFB0J5/+ld/Oso/ctRMXT334+LbaqapqHT9mymA/IG/PNxKZA2TU4W
nu28vBl150s3pk2CWHhPENcjqTiQfKkGGDqQAGnYCf5+VG+W2193BmkuY8yXfU0/WqKRm9vUWBUs
fUHZnGLssufc7R/tyrOpWbVPcNj7pHTHQ0uYluMOX3iyITHFzxU6nqVbwyaHa71RrRysut/c2r5i
3oQZh4DCPlyO3E1Pdo7qvSqwGNhlSDi2pqISjC2mQA666npEHpfT/GIrfj0Du0NHAowMaaEmGsM5
JIzEsc1NpuS71nar08xQJYzn9AgojaUwYwMWaxN2TArCzVx2b53hPDuibSzG6MMfUDu6PhIrRlz5
ECWrsE/ecUw8jaKQ9AEnCaIgKE+T3T6lg2auSfMiHgRxpYPIUhW1JUHe0cIZv2ZkmBlyTH32bns3
R8Rj1qDgOmn3x+WSp9O9HWobn4kraqDxoCH0JPSeihbppy4a0EBnStwaw04TfagjbQJ9GM4WYTkL
UPfjHoApoqbmgFiJOEz2+eiXQpowbtAtddGhDkgdQHVQHU+9/kOgCePOKaTV7QIaRde2aTqOS+n6
2TaZPG+ZkExXdzVC8lQ0ZijdTVHF6shj9cI/ueWMLkAljwGP7a7Tm9PMgk4jHv1QqaOLMn3KkRg0
3OR6a1dlo1gM80cSA1Wao0PgodYtRLdbqJO006xdR9kryt6aznmG1NcQzS9XQ7hUTJyxnAR3DdLb
4NoVlXDZMcEcx7Pu4J13K4SJhOPQMhB1Mf7pTh2pK1SP9ls0Y1Z371TX3tkp2PLKJqpkFLWy128J
lM4288gAqDUxVOPQmcxkY0XGsFDHAnxobmgstfqjTl2yilSqQc8y3jqCgXYYAq9K9miioe5G8gNw
VzLjsAb3kAWsjIXpn90+qJGhO8sMOXaMLDsTfbYqSu1eNNu9qLdn0XGbouhORdtti8pbF723Jcrv
9KIBFzW4JrpwXRTiJbVDJJpxtGALKMAZs0X05D3Ccg+BuZGcC9GbT6I875Cga6JFbxClx6JOR8aV
X3WiWFeRrneiYQ9EzZ6Jrr0ShbuD1N0Tzbsm6nduUltb9PCBKONd0cgrEWr5Btl8gXxeFx19jqC+
FmV9Ihp7T9T2cXJ2KtT3MzL8QfT4mSjzQyT6QaUp+w7Rvirq/QYZfy1yfmT9uuj7Gain20Y0/52o
4QLxAcTiCGBKd2zFI9CKW6AvlLse+0AnPoICQ4EnzgKrax908Rr43U0g3gM2gvSJGe8Z4ksA7oIU
u3Ke2DwcBpzwmyRyCWL1W4V7gULDH0WPYrhEktH9L+hBcVKH5EliiCgwRjQutDetZmUxuzWQXcLK
Imai/Hgie0jY5Nbo7vvRH44ppotK3Bc9mkoqJxjaUzJf61nwSBzjtQ+LZYMN5tCIi0Ny56aM8Uub
DHdVphrQcJNjhQBbbVPsA15W0zhqvBUsj0Mmhn6a/Y1Kcdy6U3DFcALJC2l/WTgiA2kYbGI4IUJm
ZWFAQSsaLGiUSzSjQeiUzWhA3U6YVsbGNvYNGp4aEXppQH2YCJ1IHUgS9Ca0NTMXxm3YYDLxwxQY
YzwMMpo4ZQLxzEShJprUN9Ifoq2KrYYGtLsKSm1dmbRP7QDvTSouHG6XbAIpmOtPsnivK2eKEWOf
6ijkJj+4ENxbddwGlfuM8YdEW8w+ijNuY6V+pwzUVp74gXpxBg3JS0li+2FOVfYumIcicREFDIvW
rf8FVL9dGhiNBnEcAXkE41xhV3sjVheIiXiTRnEppeJXmjEueeJgqsXLZGBqInLkesLkBPhS3eTi
e4IBJS6oQvxQgzijKvFI9eKWYtCObxD/lCVOqgpLlSHeqkhcVi52K7+xuPNhwsqrmfC2clqSFlTv
uxmXlj5eo2xnOwqhYVmOHYlSalysR7dWjh06Iwr4gzXpE7tXHGCQEOH2iCtsxB6msKvYM3fcqnE5
7kZ9IBFUNDF+whaUAn5cuyUCSxNOzZBb067QynfLhMJejKpDupCKwgu1YeHgWRP3Go3EbSx+NmvO
H+bqYXAqb+E6w48+07WP0frQZOZGKtZQmmWHWSxymjVimWM7QzJuVWybyrD3RvQ2cUkgu6DEN7Xg
DbxCeCQJOTzSE0QnOPoPOgY9ih2SnLJUP2AEGbaZ+PgGDH262PsuD76D2w8f03oW/x945nnN3oi9
ubgDIVeRM72eGvVMqiu+DGyEhfgJSa8pkCjpNOxMAliaXk+Oel1+Z0btvvcUKCAvw5dQWBkKfane
Gn4g0+3S2iLXWRyNjXgbB0yOobgd2ZAwsbZOpK0usiYg3LbiuE7cXM56gVG8qBKYj4qnEJFuJoT/
4MTQxV/Z02ftxHHpiveSqyU/tBdDJs01fFKYNBsKYzaGDsZNXXVea/KDlgWmzlQWHxJ1GjF6GvIR
TvlnPDPu+vKlYgz0fVQfSeTtWObxQ2Af9S5G0kY8pfNXqnLIx9id1nWLHjuSn3h5QHJXHCpa/6q4
VOeLYfXyxChPuNGuE1fr5RMVo2tqBt+DOF8dLLCVeGENccUm4o/lrgD4YTCeS7HOYkTFyyXf5PIR
7dmXXKy2prGdrVvPtRPgomLFxZMb4s0Nsc6tU6diNpO0IzoFLLyRPPz5i4jBt3DGp9y1nhOx/jbq
cItYDY1dRIrYrp6tU7cbkr6QzJkCERgW4g6UKdP/p1HMxYRdcMDlYci6x1QsyJbK6m4CO7PFnswa
AE5ZHhD6PAZsYzeers37Kn/Kxeh8efC9CZWoDM1DcUGLHfoSTVpdPNKG2KVjrHSLCD1JKU5qDHai
pszkK/DVxG+Nmv50OSjaxYw9iC87FYc2vqKX32/N7yN4+ZouLm+aCjjgLtZvFHFydIOLKXwQfzgZ
zWCpL6bxADOnuMiryCZoisSQAKC0J07zy+FsxX2uiw/dvljSL0dbF586dljsRHLcU3GxN0ZxnNqE
guPy10cJHsAULuwkpu/LlzQxgnuY40Nxydep+01AxBOenXnDoMs5uOKpz8Vd71yM9pd3gDTTeVWI
Dx/NwN7jVDLw5wdi1788pOLev3ykY+hnk/joefWtLk5/TTz/eo/7PzDefKEBZAY6VQdAQCO4gEoe
iOXJGIxQ3Vw+Q5d3yC6QgeLyCFyd3w4EN7rNhc/Zx2UEn8ARUgH13VVZZP6hNjVvwTWrLAFMj4fL
g19DO+ACZz23btWtAjohRbWHmRaKR7HKyglDEvbdQyckhctHozwLbE9fZf6EZ3RM2iOhO69xS+03
xUN3sDMLxxwxA6Q6wGq43A0u7/ifFw73BRIrfAl2P5WyZGjEYTodxLmKN+fyw/PPvkCmr5TTiz5M
j6aSosWz4mxbu6UEywZoNVicaQC7xnkKAH8vcsNirM80LxyYB/lziOCGJy8PjGWNs6P520pDs4D6
fZu3OXycEpGX0C8uD0k4//VRGaHywyZ++TKQoWE1GlO9YiHDSKyMWFCCglGbfOqRkgxwNTmYAu4I
BeaRpsmbonbWbi5s9lCXJ7xYN09WevX7VZeXaoSZnOMQ+6kuAuvfz5KSwPRKSCGNMEMUoYcEGhCS
HHleKmQRYj6KO/gMt5cvV8IfYRiq/vkqnMpPnlBKTOGV1IBLLq9C4Y7iQ6gmhfBNDEAnJQJqqCc1
sskrFOHllSNMld+fXr4GdOevZ6mYvgzhqlxecXnt5RW//8Hvr6lgWjDbaxsHcIsvBJdQWC7UhMyF
2r1BEbSzhfdiA37xhACjwGoQIgy6/C+Y/nuQUFcxyJj4Ao+5/CDWK+yVwpZJhDIzZE99i98nreHP
5AqmHyNxr30K4VQYNUioR2HWRFnwTu7XTYUo5IrU8HWmT3eTcG4UId60oG8KEDiGsHB0dqmz0HEq
MDlxVKN6AdiowM+xhKRDDqW2UIWuYwpnpxDgjpB3fGHwgPxN/+kBJ+QT0yCyG4H3lELxycH5aGB9
QMg3aOUh/UDACjrAV/B/YDMxObYWEWAgy1bKLYPW6x5pRcs+ZZNlN4TzsosAKmQIXajtwQyBGyLc
9Ua/AIgqYRE5QInY5H23WbbJgBV1Qi0qUYoIxcjtzX7dwycUvhFVywqxEtakkTplEgpSKzwkHzDS
MLPvD0ElBeZYI/Zf6MJQ0oSmFIFV8sErpcJZyoW4lGWwlwz8GfX4RcOBNqrQmYjoW5fCazIAN6Ey
6K5qeeDQhwe0xetGOE+OEJ9C0E+lMKBiFxoUt6SHUfhQKDbgdcjpOQ/Qo2KBIAZKswqFLFVRXbJT
gDbVCHeqBEAVAaIi2+slEzJVK4yqBliVE8IURPW8oNZxlgQgkFhXR7ehA+NqFtoVv3C7KoSJdXko
hYoFt+vyiWEQhyDcLBALd4aQtFxhamlC16qEszULcasGvTUMOvB/bAqJULka4XPNQuryhdmVOUt+
y+ios3KMQL0qoXvFUJ+Xhaevmgv5S64xVWhgavaZAwdThRJWgwtThRumARBzhSRGiBKtFOBihlDG
GMfTKAI8NgiBLJIfHQuVrJI/x5XEKSGWUb/d9KNyL/+TZAXTDLjZIJQzS3hnjsDUehBoPf3wyye1
HNcZTJo5niahpmXCT1MQaMHvkCkXEu1lDWbNAbeWC3fNEQKbLSy2WKhsf34XQG26ENscYbdJgAeZ
DmhKHN7yUQhvivc2CfFNFfbbIBS4XHhws5DhNHlQRUAh1DhL7kqJkORSYcqlwOUGIHO0lWpyk+DO
RUKgw0tBUgWZ8QZ6K1codRm4OiuAZi78uhJBUyVEO0PYdkGu6wfEnssqIm+ENuksHDxXiHjUkjRd
JI8THXsj1DxSBouFOkwfrgD1OjBiNoi9gCnfVgW65wl4FgYfE4XgUAmWDzyfe8H0RS8e2D5L+H2x
kPwKYfqRZPAwGzRfOlRbqHJSJmr8ABcU4AwSsBc24CgPDGuhg+rRU2JbtyAuuXuAFIxN2IJIF+4M
oQ0awh1sABACKFJ35B9Q40Nlkw2FAqxQD+xr6p21loVfjdAMA2X+8J90xLE9qENPmIej0A8ZceJO
UnBU2eNOqyAkFp37qvjGdWPCTvRNsbKAUyyFq0j6i3fFXsqD+gV18fJR4EJiVITJePnUEk5jQByr
C7hRE9rj7wdV+I6ukB4vX5ulUhYK5O9X0N44ghRN9pVQI4PIfTaFI0k1QKTbmznClzRiciLE65GB
nswK9AcUSTiPan/dV2STGkKqjEFWzhd2JZbOTGiWo+BXiIGnAzXBunSMj0zYlyMQzBYYpi5UTB08
5qzByexKmEEJ6ExFGJql0DQ9AyFwC2AzFNKmyZHrhb0JvaZalsLjtABzEv0bMxCF1RkKtVMH39kL
xzO/ID0DG7oniksD2yMHQpvBQmOGw0/Dtx7FgR33yr0NKNQUYmjMDPzKcqGIJuBEoVQea+GLBtyT
BiGOGsIe5bZgqdDphUk6AidtIiildcN0qtd7Bl44Q5ILzNQXrqkmhFPdxN7F/3wn6KeNcFAxfaU7
AzQqFr9YSKmXlf3/UnZmy20rXZZ+IkRgRuKW80zNkn2DsGUb8zwl8PT9JXzqV8WJqo7uGwQISiRF
AcjMvdf6Vi6gp+Z8HFPxVNEv9IhfynOkWKuQPN484KsSFsvJVTxWlSaPDBRGawWsFYUv6gzFb7VG
SK62YrrmNnTXVnFel7uzp9ivNhDYHBhsrqiwQQYfNlekWM1lwJ+4s+tAZG1Fk20VV1ZXhNnE8eBf
hcdRsWfJYnY3GTjaHCytYfrEhOs201aItagV8dEpiu2geLaZItt2inHLZ7s0inprgb8NGc4NcLit
4uIO1GK3tWLl+uH3zqVcLmcYLgFe3xysLm4uKMMLahcvqIQCyQZiLq4uxeR1gPPmuDBrRev1J7i9
y+BlMJc7TTp+YOC+maL88sG4bSnyL4laPwpQwHi+4/Wo6MCm+n8UffacK3KwrxjCtqIJJ2CFc8UX
dhRp2HRgDoc29OFWqTSBw0iwxDaeJfQvkIpnxSy2FL2YXIX4qimisabYxhSZAMIo3rGryMclCORO
sZBbRUU21KTKBJTcu6rvqtjJLhBlessaHpO83iRU9dCYwlpe/n6p+MsVdNZVA5J5UkLRWEGae+Yp
lQe3mfCBJ1ZuUKMYflpnvFVp/yeyYD3rivpci3m6DIoEPaCCXeWh9xIrSrQBLpqYUYLfem9vh+5A
rpN71RRbulKU6RHctFTcabQ20bYDRc35AN2QmiYtMTjVgSJWC9DVrE4eUmwhyNyhWvssNjLFue4U
8ZplUo58JngXGKcZCa2N7adPseJkB4qYLbqXKoKVU2Hbnyfnkiq2dphRvbKDX0gloJOA387AcLcx
PO44myP66r96Rer2FbObgGfwiIn+EXkYSNomfYx6jIOBYn03QL8zRf+mjrEOiYqisQwZPMoxrzA0
Ou53kyuDaonJnYE4BLvea5walKzNcXvMAY6bijxeB8MZMiDiXUUl39l0+pkfKVr5qPmwJC3UDTgD
Gj/95imy+agY5xZ65g0lH5y48M8TSmkbGnUI92t3E3noHANw6abippcdRQVHsdQzUW2lHO8oCRvE
xO62U9z1il7qxhVnSxHZXfU1NhVWK836OQBt9y3V9VMc9wGgu67I7kYC471TtHfOrs8C/DsIemdb
A4QfFRl+jLCggYqvKc1wZc8XE4j8zP9oBipPlYTTcwHNS5zLiWLPR0DoRzoMENKQh1fw6dFukulE
SWcTzvOnbUGxL9FS7ybA9stZOynWva+o90RkTZduQeH3CAd8RceP1HxzCRLsFTZ/eegpnn7FfGa1
HBsUbT8Bux9r8PcrZlS7WTH5jYXOrzj9GcBHxe1fbvE0TiGjoBhlgqxu+2pM/Dv//2+7y1OSeIBU
Jydg+b0Cn3K/+js2qqGi91X/xFc5A2DwAaaoV2tVCkGYkEfgQbo/BwmXgcoqSJbYgqYjwSBQWQZf
5ZivWta/jn2t1Zcf+Xr2XwWc//Xnlie+lv1fL/CvY18vv7zy8nP//8f+X9/t6+W/3u1/OvZ//wTL
b/yvX4RUiRy5Wcz06Zo9bSEQWtzqtlqjv/UqyaNQmR5pTk8zTbAFaWSuq/APoFVUdAzzmxwJJSRq
KJmGX05lQe11pqtG6fHZLtMHrYrmb2HumtuOGsuhm83gtcAzU80brawk0YDhQIG/yXdR7ehnYfJK
VhBcU2sonsY2JU2lYprqkQyTGK73zc2kTyarYZ0ThzYbdcRjhI+VPgn61mie8HUQ2LL1qtnYTYQL
ReqXqJKtY6sp3pPSKE69qdkbqTJbNF28JXoNj2fCs2npaOuW4/k04sjzUlIHMNT7fs6So6m9EzOu
lY2q4lsYtwjL9ZY1t/aE0vl91ETz5OOAotTgvaV2xTjXDLi+A1d8uBpsXAe440XoqfEWoMTW0f5n
aVt/9JaKultIOtiJTK3TPjQstSSr5m+mKVtGew1WuzpO9jPx9bGRXDpyAd8E9WxSpbQPMQ7ci12S
CWKuqBUhNtM3rRSvMkmLJ7/OxtuorBTI2pqnqQ6f5sSPtpOHtg8rY7sWWup/EwP8Dtcz32UMiAxR
YrzVSFSsfcd+YSj21cmBXk7PmJkb2VOBXFn9ZV+JkcvDWUu3TTo9TrO4w6rU92QbHTsnmW7t5D07
vdxCGJ0YQGKm8laKBcLMgOcYaPcG8qOxAcWbqB+119Rtn0KniZ/6cmoezFp8ppZjfkxJq22bXAR7
+AvUrMf6RM/Meh67wL2hWahJw8a42mEXg+v2u+/4wirXjk6xPxUHvWmSHfBSGnj02XJSr7QCs0fU
nTE5EQSR0/tNtNhl8BvibwW4aOp2Ovpd03ugZ3XwHDP+QAjJIFXQQWGKgSQy/i6Fx3RsSPIPy85+
RJ5bPTTEAD0LEqTrnvgdN8UIXaEPgAtCtzf2RucQIK4/VkEmWBlWFDuwqScxqzurIBS3iC1yxycE
GirViyhrc+1F+XguUbq/e97j8l2btEKP2dzqGy/pxMegcjrxsE23gVTj54G/anJS0hE7EqWl7jL3
odS/rclCwqBN8HqQnQSJfQjm6QpLMq9u0zBmRzUy4Upxf9Mg35MKq5/GSvM+cnQ2o/2hdYlz0m3K
cMvRScQeDuEhRMGOKl/XZ+st8b85iMc+jChvCX0hoG95OLtttsHSI/dWDE3Yo5onCL6q6ka8COhk
d4f8ABQkHB+xO+84YciW08inDXquTZkPP2Vdxg9N5COabMIDE+vkYy5y8yg7OuBKN3HECzVunIK4
SZfa1TbEhotqoXDf6xhDSKaXr1YGOclI3F9k2gzvrKj6fCTmqazosVFee9cVKSJJS+OyPEzHl0lv
hzeTuGZSGeiZ+iFDKdMpci681r00RFcf3AbbOpd38k6WR8dc2k6PbW8NpLtaz5C1kOeOkYELwYnf
u+G37XlyNaVxcvFB0N61xPqzvFlVoSWPVXO/nbkpQFS036lBcHcebCXZlPZ7mrzBjmnfOjnm5ziR
x95h8pnoXLhtRIpWQb9qNyYVDaBCEvLuNtYF4KD1HpY/BPL1Jh7yFxHL7N7Y4g/2bYPswtjZGw76
0eVhGRFiPdnWj9igieo7tf5OvAqlE4k/YuzCSxHU1t0r9U+RN+IdJc281z2y7aAB76FAeu8hKdWr
uBjDq8sd+53ENScP8ve5zIKrK7CGR1HIqiol6BVsD7rvlGit5QtITPSYSJWLW9PoLPiH41RK+lye
rRGl2c/AiLjSAkM71H7J8m6y2lMzJslurs23MpLWyfIoKml5aZ2GCLSVhs9lU9nE9SGo8MHbVxJt
As5W3VMY17nw05VU+oQuLQPCXwtsCkykybT2qIH93V+eX35+2fufHk7q1f71I7D9eYmvX/n6veWn
/9vTecg35xrFPqhVQxyk3WnZ66jIcStjM/xnL4jySF8vB8N6xG1spxD+Sn140NSfAcARpjCZxikM
Cnn1B1q7C6N2wdN+gWqXYz5EknVpMhiRSFieGuo5J9QVHuYogFkLshn3PQM9xYSDpRMyq8NXBQ3D
B1w2FH/+2YuBgzYW6JdYPemq7PeFIu1JFvIlCcVk2vfke/iZvcFei5ZBPczoUZ4iFR/29RAnTH4a
H9zKHXam8B4rNPEkX0pawD02PhHlHq6GaDqJMM4YlFjOu+EMgKasOSb9fu9jDEfrmK+6sK22iXoP
e24Yedrw5/KOX2/79XD5eKzGAbwEx+XzN3bF5/K6OgNdzm5TQ6BgiZMToBzVaGbpfn1tlmPtAFym
m+UDSh1spUl+FIOwj04rQUYvH2Q0BXDYPj58/cH9RBpfGSu7vGqqqY2nkiDwKPTrKGxmdN2qw+kP
OCEbnCsL2thVIOhlL1N9Qp1yEDd/aunT0ggboms8+EhClMZh2Uy5S2cxQbLEMlevN3YcirVZE8Mu
R4EvAgeDdejbZO3nMj9NjpOflr2vjRYH+Ymx9w0OsLddzjQIvfnJC5nh4aiuYHiw2l8RJ4nLuOFK
HdpYtZ/ZdP/ZK31PO8I2Cxg58JGqN4v6XhCP10fcyLo52Cwv7S7X5te79AYtTitMfywn8bIpZsJe
V1+PBZb8CpTmsVJn8nJO+45urspqwAHr9VhhlpNaG4PPYB4eKifv6RxONDyp+f+z0aKyPDZ5wuJM
tQUrSO3OHHR/9zzNpkvoRpcy8vSjcLLAsmlguywvY+2X6w6FvqXNijSgqKWBar8zk2NLmZf2dPf3
dQRzxL97yzHq/igAl4P/+hmh3lqCmCdaKsZraGXDadlMff/P3vJQtErzjTOZ8j8NcqOlKVyakNH/
7i3HcIvtdSgwwktbY/v3NgPz+Ognf6wsq+na5p57ouvsIh5R2Q6teZih+jRyZ+clBTfd7E5VFh9m
JeoKXIAl/dS8FzF4SMePqxPzDn83+fnD5Mr58rWpld1U14DqAhcxzjlQyKPfllvDScOzNM3wbM3t
Y2mENkrBlm4CGSNgajRjg3HLxC64bCrSQsFZ5+WHHEuxK0DvnltEMufZld7fveUhyjZ9K9Sns8qG
uouWnA31E3HmeedQbZa95UkrBl4kdHPf6lheDJJhqJQZK20It3moSquPpfXbAIm3L2bdemRO/RB3
4a+xG7Hi6U62Gf0EFChd082cR3Aryo5s7FgPDiDT6MLhDkdU5k98lF9ysIwLnRVxjIfe2eO61h6g
+AiulLXdMoeVFTgOG3p+oYU/Q0N3N+PUjGeWYs3j7JiU942RpiTyV7xpqHDLIU6vYw0lwMptgFLT
2R3r5oDRPcc+KptnG5ZPoRsQ/o1sQKJmkitAKeoe29B4Qg8I1fJw2UxOf5u7lFg0pN3wwJLmEBTD
cF82RqnNNySkqKgZQmebsQanNwGU8Bsi6p5rPZqwrPomFQlmN7CvDK/e+H352k/ReBBBcbco6R9c
wptrPFcT7qhJVtuImLqLVv3XprbzjLS79hMRNgVUdVwPEvRPEA6+fpRyDHHIYZ4ipapbQlapuC57
bRv2e7xO70sqDMmaz0iSx73DEg/RoUoasgvvbEnmMV5D3XiaU3BxhkHPtdFd8DpdL9d2UePEntr8
8vcgNijnjLvF/E86GjVf5UN3MH9ioNZUNEpc01HMvTscQcLw/HhtNO03P0PxRp3lZKqiitea4mzD
AYBnRR20x46izxGgrwHNFHXAOBu4zAItg4ptGNEF00N0iTvjV9uRd4Fq+LBkQw06xbrIAMrpGoib
8O19J5r2m9P0FpnsapPFNDnodqDYhjoR5xru8Qmb85KjqEbdC6acR8nUXBcZI2bqy7+bvtg5hpec
3J7aGrwTfHNqeBlmsaMICoTDVDbIvtdOhj2aIA8F8RBJ/3ejd8SVrjOFQxXSC1Fadt/Q0fH9UkA/
0T1mnqb2RGle9MEmS08pTOzGRupLVQpnGrdeTf+vkIjl4bIZsZasCwt+3TLZ0Or2v087locJoLGt
nzqff9MrlinH312vKZr9nKYoSBi7/d4O5vUyrNOJRU0UPcDq+2cQD1OG82X8XvaWTWSbcDCa+cBI
jIIVT8W3xuEWC6P5ZXkZW01xpNE9eL0jd1Hax0Q3qxfKMSGtbK4UirWQ5lkXMk9YRvVhbtbGMOdH
C4nthoImcolKWS2lQys6Q/NqYPVao7GkvZ3CtzIaecpdI8/xhH0H094RA9n+nvxYnhL13LJXdCPt
G6yGyKAZUPF0cdUsuy0OiIPT2JvZkngGluG7HA2osL4aeskqEGEAIFdNGZeB3FczyGVvOTYW/QG1
2LjP7ATM0zK/XOaNNGe+R1k/I/VFCofgjAVR4PQhgrlEguLJdPjUCdGxCAgYiJd5pYnIf931EYWP
Ga8+NloX2ZTaLOMHHAu5dbr5hykbvi61MdQ3sjwJ7DyFOl8qqUUm96kVHZeQlEHpe8AfIf9ZZj3M
YNxjTFy1mvQsdH2YWP/sLceWhwbu/0qrxoMZuFFzKIbuCdxQtyuajnRdm8xhmu3sWp5RrwawVrQ5
kL1HagRUxzOLoXzZW47VOWg/j/kzpypPLJtW5bvUS8iLOqYFggL1hH6r7ujybSHqdUj6MJEZ2rwr
wvr+r4k5/i8zjdNLZphPha+THtlH1YNR6beJbgpVAHzBJau7MEyGmztbH6MvjbM5wCsbUfO0mnjq
abqv7b7FSG5qPjP8AjxRYOJLzLTppQITEVhW8M0wKRon3HlGWmXHVkhaZWEnaEpF2XXZGH5OHmdN
cpUo5DYOYfpWVUPhjyVHpERzudIYLnu6z9sZHrCF2Wjt21ij3RItOhCcMwmNh/EwW/aH51lcsxDI
DqLOoyvK6vfJ97JD28/lJdEDytS19S5Qa/SzD2tpvARJXe7GtBGnFGHpyrJJUMCtP9Ivnw4aom3m
sYBOQpC/K9EwdRbGSPp5/Kdwx8MQU31GTx09mAl6XpQr/illsFyN5JHoQvvIWbwfRFLne4PgSnJf
uvg+jF36VNrpK1SJ+huCMHM7ZBNAoCCAO5GKeoMcVZB/lv6zMa38O4SqbUjbbQV4lCKkPl8Go58e
U0aZFmH1ex/03MAK2lp+Yb40udN8NAodWbp+s5YQndZ6q1G+7Mdg2sdyHJ5l6/+YoqS/LI9gDAf7
LqfXJsKQ4O7Z+zBbiEqZ4dknq868jzUn4/gI2Mfd6FpJCEjMra8y9IM5PojWQx6cTe9ZGGhvRdVL
uuoBMXPqIWYE0pl974kTLXlJcqLHrFF7s+E++JrW0CqxzX1tdsU+7if52Pk0goaugirihYSWJpA6
bSGueWEYj2mk/dQi53uo51ALa/yDSeoNr44T5VsmPt41613S1/QnppvV/a+1K9dp1JduJa+8zuOM
54ilHLTNYfbJ0QWUgfDIOCRZkJyzKU8vwEBuXRQ/ZWqunWYIvn1blzsJx/bukfDNRCOevie6SX99
mt/SlBaWM8r6LfMJIYsMArGmoH4L8RuTr9i/SBEf4Sz316KaQ/I6uVeVWmc+GHZsPpgQUy/TpF9L
7aUxbCrWBH/CTpDkmqQpzpDKIQwle2FIJG0HLRazI2Wotan8VW5hnmuwLCq/oN+lvbuSbvFWyynb
zSDw3visgD2Nh2kUGIAb7bpsghlRbiLpmwXw06bcTO+j48/MkQXYqKzHnSEytOfchZ+GMHpChU0o
sYScgufGvtkuvAOKR/jUh2mDXFJ+hIVHf7PKu01QDT5rlqF5pJnIIsi8xvTW8nZ4SoeZv2Z2yhtu
mvEoM9sA6RFZ/QG/nncVLGmu00uZlS+h25A+XxvpToo2P2O3z+mOokjPq3JXGkn20zdP4N7zT5bg
yKxzvbi1o3Ah5cKT6MxufInT6FlAgCo9m6K0L8PX0HBeBl+fbssjhlCUS3aL9FU92eVFvGl7FZPT
5c8U3Ct0bB3ZmYZNYX/a96TZre1hMmDsOnhXrFtimuXT39Nrxr20DRsNzEQtnPPYzR2z+8cB3ty6
woVxldNDSqnwmtl++Hfjz+FvN7V9wvx+YJAANwqW7RgAmHpu4J0cM0/bg/iDHWeI6KfRhu+jWzwF
Vqe/2pP7LOKkeRZuq51t6mDAp0OMGEjpm2ksNpbeE8eLFIt0FJ8RpTXxyuFPeSuIVn0cJoHsfpQ3
L6WprwWh+Bi92NjMTaGhS2dW6/Jft3pd2+hptddTzX9eHPpRJ1/NlpaIg7GDmfJrWYTydRi2wuvz
Fz25V/lgHvn55FKMGNf6YorvpjsVxC1E+zgT2uOySWYWOBTk+sl5cCZjfPVSd9P17fjkgnl7NYri
QHukf1yeg2x7afuxP2vFdB6yCqjQFER3U7p0RryS9rB6GDrzP0/kWmSf3Fm/LsepBOP36DGcDSBu
rsum8UJNCbnU1dKograBW4nJfJDQtPYLN3+SzSt6ju7ZVptuZryJvBmL1ei1z2UnHaQNw8fyiDKe
uZ0kEs7I7mdCaN0+OCWBC7YBiEx6FHTfe9viWDvhuknl1Zug4G2W6Go4SjOJ4jP/Q//ghSkRLdYs
WUGo3TLvxvOyp3vucDZG849VoOKJAi/DUp5XiOLwcR9bRWxTj+hjVOdljyiEeJO6+gQvoEcEMYl2
uppMS6+ysd6yJOoOrKema1jKX11nlccJpcaDCx53U3Y1txr1cM7j6SEaSvNkB/H7cigz3CIAuNUf
3CTXLpReebj8mhzGf34N+o7cGKUZ7jLdalgexBFuoa57NnU/vGW4XOHodM/LIVv5IT3EkuflmMEl
CCDaJE5A/cJyDLUoc6lgeJinqHsGcY0ivyDIYHlyoIz1kJr2dnlyiMO3MGIKE9sRGjGW6Lkjrrrt
e89tAk2ihbi3m0PLPvp9ojwuoK0IqEZsoX6kbEzx3NFBn8UwPi6HKt8xGfCC8uBHtXg2MzSrbehS
noY3C+LmSuehRmNQIJfUEhSAcJk2tpGNR+yDAw143BdA4Vf6EE9rn1Sbncy0/EHiYNpFcYOlTmJM
K0zPO9LQN191DbS+oaI99LHG2eeKm5eM4saanyV1mQ9bM8d2CGDtXAagHDHMR7eg2kSwbEpJVXTo
5i1QoP6Ab8Ji/VVIgKqVRThtUEJTYqZRrU7xn4H8j9piHPvIDINaZ1JnG6Mt3hLPeiRb5qMzwC4V
AxL4DktNn/1OmKSvnXl+8jOv3cxO8oQL0M6mM3NBDXdLeppH5w2YagJjCYHh2CBdnPguy2h+cc3s
NgQoV4McLZGlIZjydPiGoe0a5/ApTyDmwnhbx0ZtbvoTINO3sa7tdYYScM58kHv2LyeHpEzU2Urv
+/g5JbGsnfFRFJycc+F9OjNQPnIdIIkI+WnL0D+gSmk3U1buxegMd/h5jNgdRtGYTmyAhhCp2Hka
jZ5SoAtyopK/BJNOpbKEcm4rJihzG3jSWY8NMd2J2CbDWvnwNNbr3HX7sxFAVCuastkIgRsvr24D
qkF0oznhPCOs9Ur8MgpvhmRlVWt/mB9TEz9zO+dbaYHHS1ywpnr/bhUUR2A3EM8AmsqNjlobxLCb
EwIU5/FKb+1zArNV+Jp3CDV374jsOZ0cfx83zh1+NUXs+UAVj+DAwH4drQoVeQ2Rvxw/Qac+Q+41
NxUpeRvfV7ftgsb5JOjblEjLYwfbSI2wN3h3BifBu2edqxm9C04doM3zYWiKn1oXV0eUTeXGxZTd
82Xv+1T7JKkhBJbMCmOfO/Jo+2Ozg4UbH9qECC4Bl5FFy0Xrpj9lHR5V580Y8/qOmu2H9Gx6v4bx
OXt1fAGU9WB28PuQaVg3u3PuZYBdj6o8zM4eWj/kswF8X7mTM5q9Cl92OLV/4qGEzEwoA3HWjgq5
wjgMxJzWFV496gquiysy1r1qW5vm3RnbfE0mYoFX5iXOfFIg+vqHjD3KbI5iZSNCAXvl3fo8vxUu
nA4vtJ+kYKUso+ieF93b6PXxFc+jfZYeVHunqpEcDyACquQRRQt6y/vAn7ovs+pnFZI/LAzcYJwN
ixlkCMlsKCwya+F2IvndF216xZVDtlabMPGoxMtIq3tVoDwiDrZ9rFz9JSl7AIFmtBUQ9auREnai
30YL8AaAdv6Lydoz9Z9BzfKRjDPon+X4lIz11W1c+IuTGE5a622CAaNwUXKdeDZO7RpNEv9/Eyzv
iCJ0Q0fzljXhRw464GiBvaJn75+1TEaUhgYKlm29L0F2roBARY6Vb+M54bIr+AukuYu0CAG5SN9x
/bY7PwjPvV4cLBndCx0yIfBSbiGChMEsfE6FfE1mV7mwmX6bd72lV9s7Lp6cjiKQTEayrtpC32A2
3+MpPowOHGdDYoaqNSTM3CBvlflnqCrrMbTB3JpVRhqGQ8PE6N6EN8VrF/cjOb+92PRMcL1GIzCo
mkj2pWlah9/iYsShCtllhacVUJ8uETh0AqEU5al1Gn2MRkVO34tIt8Lh1GfysSom4zcgnu9hKT41
hG3UXpLXZsR62GLR8DL0CHP3J5Zc8njSPoq8Cw9NjCNHH6ZzObh4nU2U3HPlEAqrWxunyXxC6Z8y
y5+eiag8t+gXzZuhFcZ6YOZKrbB7rf1bmWstsxO9fIDH+oNZ+iBmRs8gPtv8pyijjnQRB25JhCBs
ecM7KQMS9SYTKE+mq1/M0KKVN0iia1xt5rdrMhgZXrekz1CL9KFQtP5THXXfcozuF1gAP8rWuZud
9WfWQAWCWH2sRPMZMJ8kG7GsUcxVbie37gQzSCTzu+fyuVh+RblmbUwtz24Jtm0/1uJ93Qt/RWLL
MZmtB0KZt31vpVuzJHWl68BLZfPVYw0LwW6tBXHwa+64fwkNUF+Tf8yz3BVjcrWmchfW9r52WlRz
9iYW5Gg4bvpUSQ8aJc2YiQBng/ll09rcmnQgwki66Ay3DIju1SzTHyFRQJs4TX56IfTfyHkXeYmE
3bS/N03xogc4fafMvttzqVZB4R65BXJPc/5hF7bCRKLXCU2Q/M47+Vcb0tMudTDfHerYc11x8rRQ
5mWb3QlUy0zGtsrtE1iEHgF5YMnx+Ody4+cdUBzNI8qDZXvGWT7ouqZkajsQ/lzdYYMiJKHqa8bZ
Y5Oo1FzOcrIH3IAKha/R80s2RtJzzZvnEbU0lBBOaD+ndThTyKNijm4x8UibGtEqmQfKEe9OKbk1
T/Z7Y9EKQBj4x8cTgDcLoWobUyfgf5HNQ7mNQvfNHC+j1+yzzGAwmeis2bjLWxd9dNc1dH8y8F2j
p5eHqA++5WVirMPGAyYcHWIZv1ieiXsGiXigDS/EfKRYmxUK1PBuph50pJ9RdeHN9aSHS+oR5xfV
E9V9n4ivafYvb7XBhBNpLouWMtvoZg5pS58EHm7IJG3NLb1FdLihLBSuEJDeqAPt/CkkDyFk7ZOK
fA3DFpu7DD/TAS8ksgwGMUKOuErWwRgonQtBoNb4jOgSzV9Ww/9355+h77yEIeF0bXEkCWR4CZvn
2BSkoVXxJS0Zi3xSGpiJEHnUIIRG2t7XVB3T8Vfi/LTr4e4ZeP+pM0G+nLFwtA2jOqqjfnQczOZz
CQgSbY2m2+eyRlorRusPjcYStLI776UNajUpqz+UZHczmSzHuETbD79gDn/BPLw5s4khx0ZLkWrN
htpu8yAttAkasVVxi/zAb5ghgQPYWWhpmIzYO0qzoEj6gYAUh8sl7IbPqWsS8G0UzFlwkraGlthi
zlaAVOvig9TqfdWLM0vweQtD49z4G8QulHGjWg1ISSv3o+n+0rL8kBm2u2t1bmWGO/3uYoOzInAG
xSlZi7b5OUjbuMic1nRRqmaoSM8Jevct7FJ3XaRhQ5M6Puqk0+AfaCDCJZwHhVW8BXb8XY+4bQkq
agEVS+IuAgoLprMRc/U5ofrCmHjXkaatRBY92LN8zV3rzSaGKSuIZ2g7/49lRt/nlM8cipa4pZ4z
rwuI88q8EQk6sE8ZFG+Tww2tjfJrge8Bi3R8G4fR3iS9fSod8x5WXn8c8CttQcOD0DIeID/+ikPf
WDcl/l697bR1VFIUCF3VDEcdsxKFKdZO8MOMWNm1eGjWqRjmrQI4WP4Sc5M81pax1/zJQqSXPtYp
NHsT8XJtAL7EN6njPkd10aTWm0WuVuO2b4BLt4JeMBhVrEZJ3D12DfdaOdjKhMGI6IASzntL7kx+
jcIvUHO9h19PptMa4dwGbPDvpi7OTjJ+omQy6BOCeU/9eufHTGtLrZ4Yyru9IHEdJVAH7bkh+zfQ
mL1pKmMPqfA+z2M6j1qxbaboR2zj+5jpnPZcYlTW52vY8dZhVdxH6oJ7xyjfERNtAr3e5WW/6Rr7
gAWMllWGxiAt7j2Qt0vtWqe6UtGNmYF90OiwYLQIwiShQAWcc9obxMoUPbV+/TLFqbzXEHPlRIgv
XMGypV09ohYykj+NdCkaJih3kuF72T5r7tCjlix0FiuGfNQIGCSPB64hDqKayVJbch0UIeNObuBH
GFwJ8S4gz8t8FY7BH4JajZVRSCapI0423NKwlVgxNbfdBnZx1+z0KQfY9GGFVA8Ha48qLFjTqZTr
3CXPqhwwxJZMsVfmAZMSuNCqKjbDQCe1F2RMzdgzWFu8SjMqTrH3u24wQXhJifbV5mIgH8He0K8R
KwAQMU1UkVzJ7ktWrl1sDU081vEIZKAv/oheZSWOPwJvfMnIUNINuDBDZ31qvuzg4BTzA8oBd+/a
Go5GF51OX+fdljOi4EOm8bqPipc4OBqDh0yvDRyQu+H77LkXf9RHeA7ddyNkiZeo0CyYk5Wo76FL
XaWRVxn9CTARPOvqvKz8rNwZauYj4TI4s57fDKf+RvucyLK5CVYsAqUdu298o+s56oxjWKBAm6ci
f52TCNdCHNx6qV+Hwt7gKdsHs/NG6sUhwhSwkjS6yiqmFekn9Ya7pwEu/Fq1073wp50Ye6jiGhRR
RLLHmrPHmqhJufKCDD3Y67lOqkjgvfZVkh5Z1VeUaByHho979nXre4Rko1IV9ZTp0+CWZOw27fch
IB4NPVStWWfcmmDYV4FuPVlgmjbVDLFYz91dr1MkdTISvHygOSUyCmJlICcCVotaWk+9xKaVk1VZ
VmoiiTetyNw9zQZuXY63ilOSv3oTp4ZZzt020qt1FvI6tSOYUmWn2hblOlnrnVImxuln1vtizegU
7/2onbfAt+2NLoqOimFR72RJhkmbvSQMUSgMnGKdtNGjSRjrNglhV/ntk9GSKjQieqBp5vmbNGFO
PvroICZxtBLmVtycjhpr8jyQf+wS/R4zqJ03ip+6tD0SDsi7K9N7qJX52nVIMB8z0s08bt1NO30Y
Q7SVDXqF5XAsPymFwFGPUqDf2fgjbAuiMghGAP1lT0ff5IppXQbsaY5JZDsxuo+4LIqfKJQqlowp
KeBi2hVS2gcWzJ893F0vIAnV7EyolfwfmDwSgVxNeLuEs2c6Vu513d8nIvjmGWSQenn2PM7udRpV
UZXI52iw6KrQmSL2h8g9Gn2H0NYDNGEMh1oG2N4nSmBNIDKDVBncIDRaO8EN7oi0GWvDoJFQR0On
97m1DuOAQ0v38L//H/bOYzlyZVuyX4Rr0GKaWjCTSS0msGIdMqARARUAvv4t8HX37Ttoa+t5T9J4
quqUYCKBHb7dlxeVfQndz8Qci00CAilv24glv791Jw/ZyvS5wi49sJbbmArcDBYRMU9mp7pWA7la
cr8Bxwm8HV9EbrvHCUyW5G80xK58KqKEukGDRQkg8GZnNeGXTMaJ0C73rAjQtwYo2eoMkrtZ8bjW
ehOMvrWbm9C4lzl6ouPP6yTN7IPdt08T7NgHGEHrQeAVHUtxG0y32pj0iAb0idYjxaKkKC8itkIM
vQyA8bJvt4u+Y7SqKlp3VHHIaIo2BvXRL7WlYikwbdXbYPnPELD0GybvS0vTKdWc4xs+vP6slxpU
KoFXA72ov0y7/49w/L8hHAPn9xv1f0A4XlPx3fwH8nH59f8Nb7S8f6Hx+A4kRsu0PScCAvjf7Ebz
X5bv224URUt1kO35oftvdqPzL88GkWJajm+Z9EmBFvyf7EbrX37kA1r0bJswlBmE/y/sRs+xvP+g
FAZ26EIpDEIfeBIERIIP/0kpZDFkiV7W29TQqL5Y52rRT8fQJOc6J4IFRVncfPujQp7l0xTIa1fZ
yVqO5bdX1o91WHm70bONYyGM+/IQtfMjVXLLgT5urrTMYB44VnlAbYz2lyql9IH7SLRUaKS9uTHT
jJtgPB+s0J7PIK+pEHZKY4WOTonCnQ0Hse8VqmCsN+Tq0saJ/vphuyXqC0oGnsBcJz9BLcWD9gfU
kijND1Xjmde8fYFoAtUc0DJPjbVFt8gta0OUWzoPN5VbgnerTY85q5Zbs1bYmDw8UvRR3OMTfKe9
YmSdaceXCkyJLZwXWgCY6wL+7X6KtaMM30Q7073U8JLr4qzSzDt4JWF/YRnXeDaTg0r0zgICfG4N
VGJlgTfr69e6ptPEziEVpAFDtG2a9iYVFY0WbK6YnMYVrYjhjqXUhNGYoj3D+HZ7ZnCzLvJbVza3
vkzAqs/xR20BScBPdhJyXguyhts+oEeCxrPdYPpPUoVUNEQoT27XZ5simPoLKEjWf0XCUi53vhHH
t9pLmvt4hjiFXwszgPyHju3uaJRZewPIsG2beLEHfxSWpkC1sV3YmoB9dRm+B0MPAl6kwZoe1Gbt
oXWPpIOhdIp9MrACjGzNQZWG3XHq+m1KaFmGUbvlvXJ3WvSgkYvkPhnLw1zRpW12FIvVBAs3fdV/
uTz2EcLsf0LEtrXMAvday2+yCNOW/31L1Dfa+wDLt1kiak41ut84ZHOejSF7dqGw78JSJ1tsotmm
tFyXZ/3YXDNFq0oyBXvdFG8TvhrkBco4omqaSL76aJ3LUjQpX3IXRTXDekgc3YxOQU3CNyr9RSa8
RJOMd8XikIgDp96xR3jUboZr1QypUuJjjU4FIL/FT3KkHWlap0Qy11hkxhOy6niSbA63xBlaWDEk
HnLcV34+bLVr0VsGdiKn9Am02HGCVkAvewOHpHJ3E6XtxR8aLIdLBVYQmFMPTigc/jGT4kcNxndb
4peIcrYTvRs490kdEgwN2tNotwRAwi9ldfaF774IplOX1Tj29Wy/VrZc6J4INn3qfjmAi5Za4J+4
cFgIU0jpSouKBa8OVsQ/WtYLVnKq5vFbEFUknh6BtkoLqg7ZujsNRDWY/1fpgc+KSnM3+oJaQnKm
V9zm7xN55wPJQDqUGF9FIwhfND34f5PiEsFGxW+oyksGAjgYFgIOdrnXcJ6L8fFloFoubZ3g5R+b
pTMukycTmB/ZLep8fFry4FgE2d4fkytda49D5dtH26xfbcHvLiP+4CUIjBsquc5RH0ICBYfN7LJv
5z7ZW1NAezfXqI09LHSC7i80Qy+ziZ2QmXJwQ29GxJpzK2hJL92z1cBc9gKKnxI+UzMRXDwWzRIt
xTpLlq6FcBabgTrbn7UOKHTOPHPrCl9z9fEJdzIOSWNVgf4zkNQgTaEo0Lq5kp7wd1QjZYkkxCJc
jIS2eC2cvz6tiTsOYbdg8cU3wbJJmOS+Hyd5oJL7IzdgyNnBqPcT3l7KWmMUrX4VyLQG8oLhwois
a2T1pG5NSc6H3UcZdLh+ilOZIMaiSLNiE5ISSIBraBtOubHGMKG3lR+y90zGf1unexhLrtQuwSXb
4HqDXcXEjdi6VaZM1qyXDEgqruKMjvOr7XCo0Gr3FFGr0HhEcLpRZQeDNV5W5OjioCer0OyOQqAP
GokfPk0ow08JQbZattGtiubgFiZy2/FRXXtTHtHO0txmNeaPUdzFtyZ95WhvGW5901EnHx5kV5UP
GhMaT7ujRnFQTXXK+56gs6kWpp5j7kNMvLPbdA+/L1VIewitHTEBFq6B0LkvdSc2lTM4EBoYCDMK
4TBRQh5UHoVpimrQMqjvQ1FRhDOrl4o4YpDF410d4JthP0OHXrhgxnXwyfnjMGbec8XdVU/SOdEN
y82ruQpvlwAS2ATaZl3oDlRQ5M0TfDaefWnhHQ3DXzd2/ynByXo+RPias1nGie/gV6gDeHw29Ko8
w216avjsH+Q8Wus4ouqNiDO9hn4evrYW92OXTPal4a1+diBL4s38yP3PvpXVMdBkdxM7Nzl1UCeT
UzG5Q09Te8ugxRFfdXvwVWex1mzY4eW1cxx6NzxSrNuebTdvDwNG+0uH9xAcAVWH6Yx3Ms9YWdUB
glwfiG0dDflDO3GUj5TR3lDbvG0F2T5P7Bu1KUjlo/fIOpgChdpxdg6kCEI66VM01CQquvjT17RB
mc34ThTSx0J5bDJYPW0e/RCOSfdaFTxTDeMfN8ttGhXQoSsrijchTvRtLvtbkTnWcwdl1qcSWmWz
SzWY79yU9djZkNFt96zgoz17UfamNX/rSVV639g7ovzZcwcxaeWRNP2y+wGniY5+eLCdIG+adwVg
w1Xkxqd4QJKFnE/J0rK06dRwAJNa7uIJd0eQ2Az+E15CECEnylF9Qtp8Nbtgiynx8JHNr07rGkd3
kqfZhzmj4UZSwhDupylkjlcjaP0KR81o0fCeUv0isDJ7YVBcGolykkJZ2sDQ+sfP8o3rgU9jifqe
g5xhIKGrNNYZd7gGor2VmPdemiCaLzuMNufewNGJ9x5otBedSEVtHRdMDrVuyWx+uBmP4bH4AHqA
jOT536bf9ee5f2gxr9zZE9DAUXeomr2nsJzCVYzStjkUro3i3vPdoKp4U0LDqEvr4EQ5zJ88vMlu
EfyqgyJiSPh4UybVUxU13zq25CkP7FfhDBfefHdljy7A+uiaJjnLa4vl7ezweZloLOhH+0Wbcrzy
/WqQJUzuyVO9dWIvenCLGckpebQSWtMKijTzQI3rqDlkKbNQF7Hq6WW6o9/2FGF/bn3omdNPbCuY
iRyfEJQxSAKEFmrfC3psOZ9tMLR+ys64J2pmvOssQe9lMt7WnkkIqMB3ng3D2ckNPhAJGmHDM6LI
Idzq9DRSvRl50bOM+/KO/ANIZ2ftBlwjjB6P7HFfgOv0a6NTF3KMsI1LMhUurEGrunMaHwKZt1Qt
tS8jGJO9HRUsllI8okljfdU64tttElHM5Ecr90VQ/tOZ1OQix7a7cqhpm6vb/pJ3lk+KJOf6kPvY
QBEJ8ERuG9nSy5depeKPqWLNgOs8VcZRmMNl9Eo8lrgyG7s4OSPsT8Bl/goeJeDX0nB3FSHlkAf0
fYJNBB9kDd2RhAXOoFjgQgancNYW60sm1XSfU2SCce0yuk2yiyPqcdCiErJCFYJmsjcmsRdBGtKF
xL1Vymi6HzMjPMDdO3EHpxpKs85EzDu1PEDJ7uK1FKqhNRezC6AKQMpRekvYt5qyReFkYNoM+LDW
ckYpzKMdiIvshaDWPo3kzo7RwWvZ11eEaXQt/zWdjHEVN7XPgN2FfKL+jCEcWtTZc4bBmOdyVz4a
H0bVffaYk46jNbx2pclc5Su8KgHFHoE9PWRuxPCT+A9mRJNwy+Sy6XHlUywcBbDnrY/KKu4iN0DT
IY28KuoI2FcIg46lCzgKo9qPZTet/W4+z2b+SAtntU8mos3BxPIqiixrW+FZWwtvef+t5kxAZbnp
Lr2vefAuLXHLzTDduLb/zj0N8KMR0EWf2Ot4IDlvT49C8E2bZvmQGZJiD94eyO6vUIVdZFBKhzsL
qqBFgVDsUIjMDrBppj8ym3uWHY3BOpjFyrhcUATZEyK5JBjG99KwlvxQuvPLNl3XY7VTS5Vg2iBE
hkFGB3vKAs4d/PQU9J299XrYmanmd6CiaBuVUKJK6mUCnZarWOBx6TJNt6DqUg4t9itwVTz3YX3Q
UDzXLcr/ukqvtidfQggnu1Kz1U7gWa1gcnWbZHn/jLzhnpvpjT27h6kIHrt8fs9nLACpdB0WHfPe
F/mRivIHUkL1xk7kvvH1feufyHzh7ZoCMH7DS+ITtwq15WyMoP5xfbxfaFW4iTywgcuSSZLGRRxO
sxRLaAfxRKCCrW02JUCet0bnkU/zFiZgRhCOyLy3FmDLV1oQuoT8/KPt9qZxyGGjwWGS0DHFfXLb
Qx6E6sy3T0wYyh0gksTuuu3MZvCSpx7PCcnaaZCf8KPUDrOiwhe1wwL5UPNesV4iL99AESnoFNgm
PRSQqTz7nXBxIuO6GCLVbbmm4dWJXp2nRl74zKIx8Rxaz7V37KZpfNZN/I/Vp3uLVdvGpf0M1lfJ
+5gVB+5lcMSsUsBxYQHQOy12nKiKeO5bYtOF1p2f+c3aEDR91057MY3xsSp2KnFCnpGEWykVS7hb
VccOwyKbfXquFYHXNZ249a4lInxAvnuEHf5tuGn9hAf0CU7ct4zYSuvJvKqa3IJs7xPhBntvCIBw
Z/LFdORb1njWqyqyJV1nMzi1BZNWZp8NzSpltQna+MdFb1254bgGtcaQ0+EV7TRTOYaj2KOxCgQG
5JjoQoSR1cksjtR+6S7yscATQs0NusR619q7bKzcVO95kAw3nLnDEb9fum7pAlxnQeYxoc33ZCie
IdLSPZ/73QpTGI2oZoMVKTA2nZsGT36Ptd6cvA2PFpqqBnwG7URhQ6VdHs9FfYQuwMGgcQSh95U1
qwcZDS05qfnqKtM9+j0AOy8jywNVC99fUp7xyjRbn2zHqpwgDAYUH6+BCKzmljhyNrSPHD02qvSD
BQLB5kpwbOV2bB51Km95MSBIaN/dDtTOPgryK+u8M7E7oYba1lf2+0/IdADVUl2YseeDGuNHzzDJ
WA0Oza++fTMH8uOTZZwjugevpT1BvRwwYKXoELMz02urc3szKuqO/Lg8JHbDUa9gV+21zFce5a9Y
3ihPc8azaup931XzwaXXA0NrrOA9z+auCcs3dt9/mhowbmvGF6gm4Z5l/h73m8GwinMs8sELDmI6
5ABKz2kNGjGMehhS9tVUojtZqu92rfHgev7LYNq3shTJ3pyHn0wDQPM84+aYzfPvYfz3BWc+YhRe
FUrU5d2cYtfy/OpWdbxVpYbSgXltLwsi15m1mVL1w+9d0iy5/f3Tfl+S5TPhABLFNtbRac3/xPYQ
zC7tFfgX2KFRqUDafcLpYAeEoHJBHxDlEs4KJ6a8tKZZbtJ0plHcGQ9m2KIZUJ1m+Mn9aJO3oN3a
6DP4GeE/lHNiDxjik7D1Q9I8mpw+do4K7xkRw0vi8MxP8CqdW/pmtnnhDjvwAAO366CPX2gD4bGU
IyKxJtr1xEgB+HGPLWPL4kbGXzutjXUXOw80/l0Lc5r3RcKNPPPD5DA6sThSHfbWSoOcg/PjdC7D
m2XcGj79dBwXFJtmr0ke0vFlQX8hY0i9GcbiaUlhF3QziarDQaT76+8LB9uQoqV9NLbmemyx/xjH
uRHzi+I5pJenq2nb42Z2gzN/wA+rV3ljE7pvIET+bdIMFc3JWcw02EJ78l1BZIhjFvQ/zsADVHAN
rpj66c0s810paPle+qnNJzZGt0DHzR01LEbD5GKNSbNPDTx8OEdfh8k8lDq2V1kTvQS28RSl83vV
P8dh8li27lsmok/6MkFJV1yvS01oSqsVlPCSQ10C982d1D33xt+QKX/HLvW2to+RKhnFo22ctSn+
hKRI8VtNEW//NOxG0R9Q5k5DMX9WPf8a1ywe2uXwjqPVJYhZqPDLNRysaCP1MOmfJszX5WDm+1jP
pzHsU47Q1y6DvM9Rd2vHzmsVTN+xW09rVwOBo2IwysRPT5kGRzrj5lnTE0r0tSQ+21KmmvjDH9bC
YH/ugLSeJbbqVdUpqGOK+/goUHPg+aRWsGr6h6GxXuoYT46CdM0KdgYa153y0DrIKvwaRPOTR+k1
Kb/UPJ8BNZ9NRCrHW9xUmkQr37mkSj/y2DuPFlM7xX0JXhP6c9vpaNbzy5DiRg1SfheeknDXu2gZ
Txp/K+L0LgzmN1+3982A2xll8BAneIX85sPggs1Nj5pth4WfZ9Ha5ZufPLdpPbHBtytDHWRBgSq9
bX+DqHm70EXKNxjVU+j4mk/dfQgJXkZfPs6ngFZhDinIy6U6hq73YglKdkyUmDJv4SkhTZj63IYc
YUZ8KyUATfLBMSzvPyLBKumkGolOeqeB9AZorXjlQNbd9AXITGzw28Au/9SWep5m9UVVC3uwh4ST
UDurreNJGiaBss7YDimlO6sYQnY6BMzF2DdJ62EX8bg1EZPHq56cM9+wd0qjkhc8t1iWuWuGykc7
5srvgCnUENIGs19j1EZW9NclMOQpre7cqu7oZe9vVpGuTdHv0yp5noDReUupUtZHi3xFV27KarWn
3bGdvzIJxzUbonNTjrs+H2+a0BlC2akOQlSMbnJY0JN0dCJNJSQ1IK11w5L4PBEBUAwLotr4VAUO
jqRMBEmEHmJ5gSpFqsbhbgEUudkGaDWzZPMF5+ze74HTDc4RLy0JJWxRkhuojfElG++dLL94OfqG
nz+gfd939WQCEjReDUbjOovOcnLO2JM551jenR7bi9KEsblhjmtFgw6AlrdkcXTCearBN2GaLnkW
Z/Mxr/u3uuj2CZ53bp5fiCs0KaVsFM0ORt6IFbWeeHeAQl6HkE6DnDSF5apjOsV3wsZ9K2sFcVuh
u3jAjbOc4GPN81g2JlM763wWR3s2I7eaFiZZuCUyq3lulb8Ua2Uri9NmTDE4LKsYawaPeBonKY2d
tkGj71WSv+lE3EFTOOLhu4Y8BbxXMjTnyswhijv3FnNP28oXbVCf64FMtVkDhYZxSzpW7FlKApaD
c03btUtCm3jyZ8WUgabg22fRTAcraQ+tAXRI25TcO/kDQVdielH2lyygU7vdisLuPScQWPFezWP9
Dq1oNwTdT45gAr2oO2aSrCYBoNUkOSIidYBNIBKyId2Bq8jcSgM1dLI+cSHj+/MKIrXZzMCbb+lr
via9ccFc/gNc/EE07i1L6mMnorukMJgYFom300sgZl1o+0Ph9uWzcACLwWY5hlTIOH8paDTYZBSg
TBw+8H3Yj/3U/2HCsTehY+HCQKpBU6LC1yoCbJ9z9mHRoBMwHsTFc6qmmyiTBLMEtmiDs4CPt6z0
PqLFhowHJVH2frHHtA+ix4QQWc5TjUBtu0iL1JSn9fCWF/IxN+KTNsOTzGHtG9rdejrgRN3c2854
nNgvEv2hWimWuEga/96PWB9g1aL9nL0dtxFadHJot3KA3W4W9l1regNtTM6awClNH2P5nEXGnZMA
skxVTCS//gwGv9mqNsE1UHLX5/EJp6qnsHjlWhKnL5u7pCNwOhwDv99zN3RJWda4qINbay7+RvJE
Vvo38aF4slQkumnvJpKHuiOclkY891zxXoecNDuuV5myLlTOP5ozf8glq6p9CEYtr91bI9MfwY6c
j2hsRRcw21fDnIs9Sc4LfahWWl/7TobUUAiUhAr8IjDDweAfj95MRnC5JXdVwHRBRAf56qzcaRHT
v7GRDofl0aUCaikT1J5K8Hgicc8NUwXPXuCjTlt7v6bNU1XB3XKvDgrjLk+jFz+LmWiLH1ISP9Jx
XzAJiC2HMdIo5gkU+mOGexHHmb3OJob5go6jBL/+qjDLC1f+s2R6YP59ANoE69Xdps4DzgWkF6qX
4T7cPF0PGFlnJjs+eI4dPVsOTqsO/pI4QLDGWY6VpLjrYPBsUjnm+/LNM/0PZy5r5nUMo6StGOB2
ukQXqvBhBkk/cKMXf6dm+A4Gqq2eiMocydGbmyYzH0EY4PFmWIA08sUj/yUoWsyAbgJBiyGEEgOk
yqw+o+yi00/2XV/iLQ8BTKvpeXQe+5bGmzlPMDQzwZEAfotS/JnsU6xVw3FZLr0JOaNxYOdPQhTX
inqwPqaq2zX9u0zWn32i0t0vtfC3fcSYJW5xQQVSXET3GEw20Z2v7ftWziDCmEDraH5r6COae98m
C958YrL5W8wV2z3vUxczSyEiYG1+tDqYDqMqH7IeNmfpIaMM4Wf0NY1WuIs5Hq+C8sGmnuNUxMEh
9bDI/r5UNZ5HitvPlM9FayNAQ7aMgnWbzLH7L7V2SUzZbSuQK/DMuuce/xnuLFgH198X0taHmi3/
nmrrG779adt33LaJ7LurZz3E/s7H0r6Z+8rf9F0fOyvHb8sdIobV4a+NWLlh2J7yg53+oGcEl7gn
pxni6VYivOIJKiYVXlSgwquI3BRcsWgAkh6lBMGcsXvoHabo0pjYn1XdHvqyux4HU22lDN67oXyz
REV8vKbcqgSYK8L0axqwM2eS8aAEaL8uLYJJkz/t6MS27mrosCTaMOgg1a0mD0BtWCADYh1TR6YS
zNj9BBKmWN5ajLSbpIVTZooRPzqPRTo9LCLlZJS13d/jZEPImAr6vOz6C0SiPICMx1+k6FlhYZdh
Tu7HtF0HE3tpW3CepOULe5E4qAbKu6xZvmAEXTafxmPYfItk/s6ibjqkkDaIVqILs7zIvag4eZw+
oU85VFYliP1Ox2k61JjJ/JgqyDFThyQ2jHMpkJXaMUAWkjyZsvaRzmEkNfSEWHwPoYLRgNurqhZ1
XFdvk4EftLG8fXHk8flDT1O3V629SPfoxPTc7Ck0I+oLx8buWipfuumf3IY5m5RIg5lAE8LkR5DR
lDt6k3O8Ffe42UKGf3bqScfxXXjdHoPa3zKL/2Kn9pjkE/nc6a64ZwV7YVb7aGSOzkOLJ6N1Z5+h
E/2FSfGY9R5UVubbkHanBS28obokfQQTEDHQR1X6J8ipnA/tONhGWWsciqxkdOZivGCdzTppbEE3
7Ho/S2+mvOZqekl1vzZr3e7tvBsOtZeeZf5iVNJ+ltBbV2Fe7SYtrDcnNFzkSnvck7HGWT9RbzHx
+OPTbG+sHCqOG1DC5QO5io6ycj/dQX6nxUJJcNSBcXPjW9Nedb2+zyDMcjdpwz+YBFP4Jtawd4uA
NFbwXmMH24CEo/a7gp0Z5HpT2g2dwynOy5Zv3jQCmzOmTywNtMbTF2nXxY6onTx6UH9AK5iPJOGf
FayX+9A1wXAMdBG2ZqtuUCIoyeOqCWmr2RSm0e8ZML2d4jQgqocgST6MHMuBN40Ge9c2OnjCkTu8
Okcvyvde1/zTwVJadUZePLeoYXzExkNw6PHaeaF/rk3FIgWq3g4hyLYoeIShdOEKf4A7me2qajCZ
V+juSfyYWrB4zh7GCgMi1oI33VKEyB5hXcobm0njmY8y5v9hviQo0teAq2Mz2v6TlRO+ZoA+58U8
rXRWRo/ocuhDy1ftkLQbTAz3IoynY2nYF8Nk5h+tcRX10nhg58FBXIu/uFRzKmJatoYkLbeBE1e3
STZUgY1LA6jZuUcxENyZiXJG0zwc6Zs5V2G+b6K4OtChuWoLnIZGDMrD1MyllY7DHYb0/jApIwLC
ErL3TBwgqhqVj+l5PA00HxEu7uuDG07eZZr5HlJRzD6G6EptK/rnoOw8ZS0ZPTbcpOTMJD10CijE
hCukmpqvunPUQ5APmJMQtJPkH2smMJPVPMvM5TJOrAJm+qqIa+8ljLinJTyGbYbOv6k3SLo9h/wl
6k7KDljV2Kp6RIkptrwb1S1WYYU0RNFDEXMuCJnxI2Xad6BwrYM/UnKmZM5mnALbIxB2fWbJ9dmF
k9o0k59eFM75feBr52r4ZMmsIexvbl9n2xas0WNRU4I6xPmdaoPqGXr8gM+UZkIkPzCmhUNNppWR
mvo913kEH6bSuxEKqE4c5/fKUd1PMHuHqsv8bz+mMcscnTOC19NMTmDtOK+JpcYEj9W869wAmSku
7ZsaEKWTfv6aR/GPM6bhh8iZesaIzEouhnI9YYfYhHSE7JkjwDcLUA4z2bit7tV4y4NwRQMJuB9H
VOfKk9U5snK+aKFc43LcYDLbdCXMdw7d2x7m1rHxxuVWgE8pxm5vOFSZaU1hGsmyH+k1EXqgnM+/
L751UG3ZrQOvfO5qnvVqkKRnIllxpqkTvcwmqMamy4VObd7ZstdjZCZ7CX8gm+fijKrzv7/8+8eU
7/0xpS52v78CbBJAnVpeIjwNLMqLMD7hoM5RpNatQHwKBRlwaAr6TKCMNDhAhGMpiclnJhtwx9Kb
MKEYKjC6+ow3HFrB0qyyIrpo7xC6U65besRZDfhSxMc+5dr1APdw1f81GqwitgoOv9+8qoJiWpfh
QS7fSlBB4Hotz1zrXABTNjyvPaTYb1OnHs9ieUlFaUH8e5qdMuKgCsHg9yuGyejUcj/c+ab5h76w
8vz7Dv1+9ft7Z+y0J37Rv38uXt7CbCnR60zCw4SM0nNqxcm5n3V6NjlbIZ4PHgfsnuWv5yJxJ98t
aIgdYj4ygm0l59+vSEbM6zAjRtV0zxilxJ2mNynlqUfs9284ZKzhqthkHjNx3A9jcEfbQnAX9l6/
ty3/JTYtQPEjvXW582IGkQNZXGWc6h0ceVUGUVTlHIWEDDOwubzg7j7G2RisO5v7JpkOthcmmnuY
12fYGCnZzIsJrHflGYFDmSQHf1MTW28bquedHXmymnYBG7Iu8HlyiqJjvmX89cN6WGkWaHvLT3/S
gLh5j5H47verlPTTMNgI0gkYxVQY73GFX4u49iJKQcI8+eyA2BgmLPJSeKlmQDczb+Rq7rJ854/d
A1IcG6Vw5lLr2CLy4acLONfxxSoDAb7HKKjsFH/DfL563YDtO1BbA9/lOisgtINkuXMKCg1CN6bU
B1MmaxjDfww6j9S3YqnS+sM5SRpF2KdjvPfmr0lYBaJHU1xcLXZV34oTAkR/17Gp3o8t7PoQphVn
wi19Jj+itp1jK6B2dNa+m33+Toks2HaZzd61lLcLeA5/VL4651YungfovyQSUKx63eIrquuKn8CO
n1L/7WRuep78Ur1P/VekM+818Nr6EgSdyymB1L6vYXX4KoevpiX7bXI1axas+r0TA+c7Qz1ng+9f
e7LHq9F2h/c6yubtnJb5gYYK0kD6vW3FboZOTOaIgY3ahvg765O3yLf6jw6Mx9oJYWzOEIHdpJgP
syiKHeokmRJl3+cDS+EATWmxw9459mjccGAiUM71nybzEaGm5ozubONPGz9SluM7oPftqcGNswWx
xQp/sN/c+NUj1vmVKqbyVOv0GGpkWzP2TqEPnTq3K0kmRLp3lEjlgIhcLPYUDWzLPKzv26Lt1qAq
+r/u/G43/msSBu4reAdaK8BN+0XLXctjcHDzg9X2aGhhQw8jggJZzYxhrAsH7AHEdcVXSzEPogfp
S6U56NSW5RyrGzBQjOgGt/807HnsdSWO/In6V/Kaj0nO7dTElPs68vi0mMsns95Os/lDKm+4OZlh
nWsqnjZNgS1J6PSzuLcoFf/KOxopRF4I1rVzciM9xCKosaIHTE9yBTbo3PiT9TRDo/D14rkY+c7P
1BH6WcN+CWieIIeahvJgyKZ9YDGA4c2Ret3XQPek1YW7tInsS5ZUUD2AcXwVkJC8bK4/tPKqHZ8A
MhN9VDP9dRyBm+KbvE7/5RN0XolxjrdTE/WboePdm8CobnvblpvYC/VexLQ06pIC4NqBN4FS8qAT
88gjpH7JTJGetay7TaD68rPvrZcwbh5S0KpH0Rt716f/Ym6rPzqhmAP0VzzALFhW8jwQl/92fnGf
3u/r74/yrFCcdMU7fUWfccsDqFCjPv2+lCq9FCQn96WR22j5Ifbh//XV74/1DaCTZA6pNRlf2KRE
F2NEEuAyXo92FV+G5eX3x3+/GtylXajU7S5N4YpSoCz2vz8RZVZ1cUmdTk5GPgfI4TzRk5qqdh3p
UFxid0XPaM91mozwfWr02gKCvE/D5USUmOAHCKu6L86xp9xT4rKXteHTsCjEdOV4rskcNpZXvGTl
tdDdljfrcRiybv/7w8Xyc17ds1TtRnx43ci5lXPb74+nQcD/s/yKfPmqks3bPPS33KNYy5Vtev19
AYeCA8sMc7p4a0a6pQ9G9Rtl8w+om7e6ioar50Nc1H39P74KBbhfaUX9Okzec5U8mIGpmZG84dCG
9nUwW2QcRuZdkvCR6Gxjn8ux4AlWiP2cKuOposHuzLy9nTsbeeSH9QnEJau/0VMOVCW3NnXpXRFD
p7UOip3l2MMDs1Z8+y/2zmS5cSXLtr/yLMcPaegcjVllDdg3IimqC0kTmEJSOOCAo++/vhZ106rJ
Qb0feBNZRFxdiiIAdz/n7L12a8Ir0hFtWWdwjomLmKjtbVQPwlS49Mp+Nfac2VWq1FnfJmKRe9/S
FHT7OtyokIm0PbnDU2uZzNAd82oW4fhYGveE2bxHTKVv8eB7QDeY7QG7lGFwcxe5ay8bd94wj+fI
IAG7qN+l3eRrUKLcoJApn7KhdoH62FhzS1AnsZL7Io6CS25XlLbq3qi9B+015SEfDMyfJiLWsWbi
ZGVevM5SrI71kKknQYQw2FXS9GK6vVvfgHgE+EM9QdTt+2aJYIpsnFKXR6miP5QL9V7OPD5h/OUN
pXvIhiKBkbw0S7bfAB6ajjqfZjizxK7D10IGXmcDRi/Ry6+8Rs3nJDK9PYxvlzpdbegqo7OtRloO
eTqdyYuXaNKnD7yM1tWMKwd7oX03C55fYmA+CEU489rdtTMd+iLavnL2CNYpOjJ0hTTxLcZdfWsE
q6Cu6pcu8dCA4WoTSJWx9eJfGBemUOUf0Fzo/Og/PqdNmq8H3x9PeS56RhlMA93hmhlp9aja5B0H
frYMZTojO9D4TokVraf+u69oKKViTI/g3qeF0EmKCwKCElPdQ4/P6NqX4LcLzvUHqBTOqqHlgwc9
FIdiEtVriDoV+Er7okXV7kx8DekME0eUxzJGB4Jwol5jKx0fhbMH/zYQGGt1a6bn9jWr226fOByk
LKZA2zhu/hBc/DYFMWfWyQGeRfqx2zOaBJ9vbgtoHUEzlnd2odOz5TDDnMIOd7/fXDKvbdaa+eJS
EzW76AxvJIrSvzZiAOc41IQQEka3zIV6HANHbXVnYP/F40DDqGhWQVW6TN0JzEGp7Z4Zg03n7JeZ
+uuAyKwjiocyMwAqmFBmrPKxGbrpNNi1eR6s3ttF9vz+8zci6R3kJ+YHuSPzubt9Qy9uicmWrpnj
8W+oJ+y7WwMLJHy7GyYcbgNAEyvE6oo2ZkJw3Hcv7k1kTfYPNDaP9OqFCkrIYo7vLzkOvIksh0IT
1P0qIilpGeiJ2Q9vyE2cLwdeJQVpiE2FFFxLuSzlXY+Xxa7XWPHQHef1KdNje+YM1J7BFLc8mNTu
ntg3URntEzufLknEMZfiKV1kTq0Ji5MWd3Qn9+PovVqcSz2633hTSkC1SHyKxKzOvlNWZx0A5fHi
8Dmth7UXMQqQhffUNP0WETKQYIaXBVShezCk+e1w5G1NsMhnfy5bqiZ6odhOjg6REzZm4N0UGm9J
P34HMzPjLvXAieBsAx6BvEyou0jAucgG9FczHcWuEB6+kRnaAnIzHhvc3o1SJNxlaA9H9JsLV9fZ
WUSMcKh6rDNqHpMI6AlQI1beua9+vWEejs9ZB/pYyTy8jyDGmQnNAnusakBNLLieAT/N7AY8lu1A
f9BMw70VDRwAU/NXUD7ppKxeMHp4dXpRufk9wEz5NQb45BxjttAkGpupHPpfeEehl4eRe6C4hosu
5oFcDqAk0IEejFw7D9w02GYEzlUTb0M8dPpQ5gxqm4RhT9mw+s2t10EKYKV3iVs7Osbk3M+d/yK4
0w1gLM/SdacLWaxfeLnGF55BXtzcenBacS2lwa8yCIgDboL4RLOpYL9o3KMTL9uqbX+FdEROJvkX
dGPM+Gnw5o3pxHozI/DZGrJWr4SjvasA8Y01jt0S5HX0SMTHFqOts24A0dB0prkJD0Cu1KCsg2WS
7jkkQIm6RM+HuouzV1rvS0PR4s0GNzgWDA7O/YCeX1hB9poO+ISCmVlBGFP9swkHqD/NN+U69T3Y
M/E4jDa6/WlVebJ6jiv2uy6OwS7bsEQhC3HkhxPoyPIIrZwpgKsUzsZjPJnuS21tf66NhpoQ9vxw
IEQWp71CHKWHJimNumHFYY+wYVphqzFhmKpHUkMN+vrM5a1tM9b9tarKx2kUyROpJ9s6CLqdn0OD
Iu6rW0a17u5QC/wJIuwx+e1qhdDsHxw81fgn02XCdnDX9I23i8v0RduAhTxvTl8hVQSL/jaznwKU
z1WS/ertpxmr0GtsDwKhYn/sqqagBAidX57PVs7Hv+fEgPy9mYZXsFjAOoLouQE8sHVi9YXX71b7
knbPWMVaU+5E23n2nYPb1sTPJOajmArM6ePkrQMYbpRF0HXd5zlwyHNrVYBGOcrXYZG+YPo0VqNl
xq+3imGJS1vf/bxybB9sHaBcrFHcQaaG8TXQycp9r13bHb043w/KTZc39TawedwkAipdvxhaZlen
Mb1dplEehp13slqeaospx95mQcELB+rL6OK16rvitUtnAYaReBkDfYE1Owm9/ugtJS7s3haf0hrF
pXLVq8V0+UToKDqUpvR/xRbfWBqsA8ZQRtvJmarXMi3vzcoN0Nq2G8DT9r3TGO9D6Viv5VwOK0eI
DeaklljNPnsVDE8bvz0i6JquVETdovEHvdN+8C6bXY4j4zrb3XdWSExWKUYmYYWfKTY4AIfeLkmT
P6Mx3PsMGsgXur3Z3v5woZec6ItA7UiTYeN3wItuh95XaqfnrOYZbFFj+4nsrxYNwXryx9dQcE3m
LnuKdI2iSgucS7ZzaVTlPviiP9W52x5bW33/vOu6/yBgAS1KzK3QBOaTJBD4WkzjKfVZdKbbbR8U
VXlPaN6nV5bTK2rk3oT/INwaoliSG69JO27dOe1XM2K7rXahkAwW0AXCipvXuIRrQcypQXcwWvjV
LPjwmL43c/FUhBR+bsLR1GL/ZWzH21dCfAepjkmGRaJi+qzixHIM55Sb1q6Ma+/39iWPQvc0uOmM
WIEFYPDSZlNTCK9czrB7dlFr44qi2NKToNM+/UqCODzS/CJvc3ZZBQb57EyY6GNgxXcIVzQBHYTG
egx/CAo1ftUyH5YDFNblbHLfG0ydmcqUd42vJBxs3h2WH+NSxHZwx6TtHrPjgxpL61Wi3t9yQkGP
7PrmK/LYZxZ7lC3UyLuZIPSb0/PFUHJ8rQsYLKqGAeyrGJHqZL9GcfYYFWN0/dlCdMQmAE7xC9p2
8MooDl8USirc0YyK3R49M/1sZj+5w71UJztzQO3PQUFup7ZFJccmSllEGsvtqomZMTxo4Xo/mRgh
VcXTg19+Rcesehat9k6SihKG39QSgcSEHkMJO7o9J/vMdrN1GmcrP0mmF9Da6tjXAADzlkBSeiuP
Y/7t1pQhVhy/N8JH0nH7ZcBmVD3o4sA8U33We1FQIOGB+Hk7qTmyH08bM4/FHfGe4tlpfrOK0dZw
XwvDJwmZpXSVI2PkyPY2QTqhAXxSqSuvWtX3AijJcVTB2xw+wrptocVREJU0L9YYbMVOmeLi57m+
96z2sXXt5m5uXWQHdfpCg2Z4Nnr65rI3LqNAp8oV9a7h3M8LFZZPBvyUF3oKK7sopncnrm5qwjy6
mzZhOiEGELgn7DybX9XM/GZU8Q7MVryfo+B+6uR4MHX9mXQSOge21rExviGewBRJ2elGVAqFZ43b
9iXgME8DFpB2yS29DyJ5E7/pVW1l1WtkRI/0xOo/CBMZJaHoDJSOgFlS36Sjr5+zkGsyeUN89hp7
2tcOD+dclquKaFqotvBzzAROVlsb9+SW99CY4i0ww/Cp9nsYsI7/J0jfax8gGjyJ8LHLsseE2PZN
6rIW2Zoev/IyNAVWxtwsY7zL4JpJXRIgIgJgl/YDAeYgmbZZV5ZX6td52eKRvAZB+BJX2X1nBvqP
AC8xVX7+2zeEXJoh+IgKBNHeKRnUeIxKT0UchDufMhJbirtN29m/gFQC91bVh8qf1JPt1w+E1yED
EdkjZ2CEcl3xWfAAQQe3TgGjyWtS3tg0RLhdOoQVzH96jGC+PNDZT08gijFztoa3miwbnKZSCiFF
n77jXLzHawH/ltFgS6YGNlKr4XB/ZQUY3yzHQBjojfLRrQ1vjUSsO5UDF4rsU3TJt8A2ctPcUwD6
ETdC2z/Ae+RahmweVRRgMgTXDYiyyRlaIOKjijaCAm/NXH7Rae+/RW1+20Glf1VBq1eYF57nSg+H
qU2iLbo6fWjJyzjpmwvWxyrxyOzAQTrXxIcsJNFlHnEOtDZzbv7vWTa336OrLtloxB+VxUwuzdOa
/cg192ZWiNUALgLJuR9uxWhZB/g4FS01jnWVLtxNPWUju1OC5MZhKyOE/MMRFgFJ9khQL8uSubBo
Kq1rG1fXX3/PqyHd9iO4z5SD6sksOnmkD7xluedvk+/NC57YhFjt1F6njkrOqRXdAxKDP7cHoi13
UF6+eMrD088X7qPoRKCHBA3cryhXCaNFFYlcKp6MU+7nOHD6hKTZPpnXVoJbwm/hdruAk7F8Kp+j
m9oPo3IPDYsw31Zzrgc/cnYtl5TyGn94lQYzaya+3daCjgbRJzr99Y/KegICdktLdxXOg4Dha+ad
4pDtahUPsCzKjJUlNuJm2c26/Ov3YcqfAH/MklPfPQNQwBloxMZa2XQqepMuk9WkHg7RGCEWOoLs
bGlFSeOhBO3rGnYQEKMNGkkUQnIszj9/ygY+mE62f1yGtmuN3h5xlpGe/3r5258i4Cj7KDRPqFAI
kyxIczFjGii9WfzzS57wieuaDbg17TekZ3I9z5i3q1I/N1y1TZfE1WFGSQYq6pasNWeMsDoPqUUD
ndctBUf4Wh1Ij0Fy0lqXYrbmDXQyfchvkUk/X/B8TvgfyS2Z4QflJTY7S3GEog6kjLxFd9HGcpgN
GoiUacscfr5YA/ytoDLWP4Fi7oStgfsGv23QYgJ1IJyXhjzaKto6oo62bhdUhHD3a5U5FSk6vXEv
s4LJYOwNBw9uTVX6ej+enUpiVgEpsBCB+nLzWOFD2f2EACRGhc89Qgj2I5YPgg1BhufRbVv0WhoK
SuUxMqJnx4DSySDnFdUvRsXTAdZTs0Ec+9R41SZnoM6QGftLE7TDimOzs/AG8azb8UsEU7d0E1yS
SlMmSC72UBnLn/SmsSy/MhK816jRa4yxW+RGa7vEYY31zd4pmscsTQDxG/kSyVhyHqjIfq9MB2IV
MVJxXO2tXOHVLo10pWfCTfmkoNpxVQAbb6RBkkFMi0/zYUR2hFvHTnsWOA34oEElY96CNH7+VEy4
c9A93q48Q2Zo0mCmvXFj5MG8kYO6/iQwBQW2gj4Irs1A3IWJ4h0vu7fj+V2wyOs9yvb2hn5wLTRX
5NiRqgD9xUD4R7CDwih6u/wNWB5SKggMrl2AxnlCR8tguMiKPh3GOCmxBI3pko7DEZKO2tj+/Pxz
nQYYfU0fkSjgp/e5q4AgMBXe+hz+HYcM8dROPsYCI3B/nXxDHSBLln5Hxe2SZ+BC4YLTORzAHhiI
kzATK0lIHIvHzajoo8FoSalZt6JJnkZpOUvfH+pd03KkEoZl75j2uTvZsIpz/ypc0AIcVj+7J7jr
NBHUYbDdcT2Erg29gYEmWLmJCzLhZuBByoKHiS7GOiW/rlTkvhE6QeEGlvRf8roqw2Kg20db5bcw
llr5TZc+X7nVRE0FyEvCCXJ4ZSx8GSTBAh3kzysA6KgW0ait1ejxbGQkac8WsKnRL2kGguaq/RHB
Q4kjA/1tL22s4s68z/3ur+s7SvRrQOGeM4twO1uMr4VrZ5s6bZelDvW6DbqnISof05TBtVsO5krI
lv61HgHp5es8bJ8NDf+sMusXb2xQ5Q8kYNQlbjCHAbsdRfGSxdBcUDe2S1AW2bZzjCvN2eKuSx30
+TYTM+aBNcimurwiTjumY2HiCoNekWXJuEhlQYkS6lXmoYXi4ebwQslXhaj2zSxd2U0DpCD3AHlU
xpOj+kfc3ObaTJ2LSnYcYrDoTByzMrZe7hMBaTD1T9KQF7ub2FjI2Vk6NfAGYft6TUxpv6SISBfD
4MCyI2VtaXJkZcnzj6aZgWnp5EVk5SnHw3Hg9l6rkIe1WOU1+qwoO5Wa9p0lMSri5TxIrEnUMQ15
EQWCJPCrWd9ku5tCwqEmpf4C5VmI8VjXFGeOtZyyd3cgelRi2Q60+8DmZS1i8AXLDiIukhSSaUSB
SXnQ4jB5VrgYTHdkLJ0AFNbHrrfanWe5z8iBz10ypGusNFhgvG6NKqVfaj8bHowYpfCsYcjiFtw5
fvhpQaVJ0776HubhaQr7bkWUSkpiBcKJJkEUVYHLWIgaVdbgoGmKTLvd3X6EoM7Hru7JvXDhmFYK
rQnX6a0ePkYUB2x3aAB8mT2kCKDwMJxsirptI57ruV5FKbkRjv+pJPQSry1QZHS22tK7qxHWcBHb
+U11s9p25kzVekv9+a8vc8A2BeyTiUaMNSZx8mvWuFtjFJAfmS27Xv1hS12sUTVg5S5gyiwdmp7L
nzAgTHGEc5G+eNuFp03r60fERTxf4sqQeYLqRxoSeSHEQ2ahv/AdVjQlIsI/6MMve6cYEOYsROuQ
oMbmvYM5fygb/pbfvlRWsFeyrrZBfQk9H5tlwC/nK1JZA1X23Egdh9BGbesm3OuOTMUo0Vy8CS97
6uborNGjTujl8Gn7W2ZZkqa2/TlOw7BuZRXfRNvEzKuA36vz+yNSc0+A3OQI7gGbtcFu3V4PbXDG
fQzJY1A3010Oy4Tapz1mM6BXFtYIIz73jQ5r1Fkti38yJTaie/crLGBAxpn9bE3TZ9vRwKJ7/DZz
7N0wu7x2oN62gUKn5Y8saxo33s8r2YgZUSOCwkNb/jSpGINhnDR3WagRxIctka8prd0q9K6Rh3yT
QODnUEFPzrFjUKqRAkoqzEfT0ANQoh3Wqpy9XQOO1r/lrIge7fE8cQ5YUPBGRw+T1KDsBIMMJPGo
oGdQT09tjlIuxfmxKML4mTYXU5nbF5mb0YaMlyfTadQ6EjOpDeZToJPmEBefwMKHDcIeHJc3J3Zi
T9Px50vFJIGLwSG0JTFFeckGU/X7oCN70+TirWj7ZwZe+baX6YqF1dznCp8fUNrxaJl1eBjQsyQB
8hpk8Ue/QLytgAH4Zox6mwbCfjIQrTkpEMlyRNQ5NQe7wYrkwnlf41qLF4Nj3DXkP28iX+4aRKF9
hp04lvdZejCM8SWAyeOZVbAzTOgsWVDamwHq8sKuOGrXlk+QCBR+tl64iNwhh5G6I7bwavCb/0KV
jDaIeelyQEbHzWleIFBU+2JKUHfFzHLyQa+5c5Fxwmtb6YLmNsxbiWPpYg965NpytKQ/9kfbKc2Z
xr1FcFHcllYTEC0+ZsfZn+KVFxqneR6yp9B+Sn3kXKkKiGJnXHAp862K5FWpynqde+ohVbrxSyCh
HuqaZao3Qf6HaPCwxgukHFAv4KNWNi3gu7KZre2M3ir29LAg6Y4o7DZ497o6PVqxx6cF5X7FkBe+
K77kBGIvteGnyQe6mcbxEUID3KEouHrZ8GUbbCM15FLtx+ldXpQf02CHBzn2b59wP8glkGTl+Byy
MQfk/DhCihd+eJwzYWwtnX5RmrLtWrQ4U4m/xLTu6cm8abupd1J+BxWk+8xQ8bbW6ZIg01t3gttA
WX2yGoI4WBge1N3QGknaigWUVu/N9UDSQMAWu8E3843saTRnkf1EKFGyT1qYKYOsLnP2x4EeskMf
+jVjWydIiqN4iW53PYV/DHcqtv3kgh42BKBcxeByQK8WrltOUMuC+h9dJpOKNGOgkga3RPTiQDPL
QDVNi6dMTmzA9BuQsKyJZemPaWkj0GE7O9b9ey4zVlUyuYm0LFD8m52PsAozdVYDEIxCe9iU1f3g
vsy3jEZycnf56LkbzZUfhK9Wbs/MvJaoi8mCqNT0wVDstwuUctEUGcnhMSJKHXxFrR9ucH8gkPEy
QrX6HBMpqxvOAgxGGkPBWlKu0sG5udu8VCxqQhIXRglyw4kAiY0lpVqfHMgxby4Tqd0Lr9cnqTvc
CnEAJ2sSj44jKkp3rm1LvupSOGF0RoBiLrLMfvL8vn0aNNqEMqU1ZcXtFtEO+oum3reZhwCu1vdp
b35mLRzP/LZsy4TVumu/yRGjdySyekc+wg2dKlI/xC6m2VYi5yuPQ0jBhvVCcXfqyP86U7gszQDn
uQzrZ0AAzc2PXyyyJrIf/SFZGXXvrQTOkfVkjodo5DCBqVBuGlF/VYL4S7odK2NUgFnH1kEEam4l
+WCchm1v2ev8Uya2ufAwYS5n1YtVGpjxcs6LE1aC9ATEi3YNby4mtmYd5Mh0xBwC+4gDqLRp9p24
UXY0pPNJXmEOraW5w7pLD8YJ140xH7udaNxvWvJqYXf05RkRFTMN+lRiFm8StvaAjxiMGx1VnYVQ
j3FxmM3TOJQ2LTaYpv3UA5BFFwOhSWAJgWXhzrh2E/fSy+9xHMsLny0/GidAa6l6e4t+MDrrgYeJ
ppGrN5hqaza0djVpO15AiHJWYxlch8T4zKaCJ1hhFndhry5j1ZwN8tGXbWM9T20DiJrGPZoLokRj
Dq+xUTy2ff/H7bsDEqdFFcXkh/YQKipprXoOumS9I+CYnOpq6Ohkx3CdvRIqGNyMJW25aDNnzu9J
BRUHGHeRJp5LHTtt0zEh365yndVMvAfpAVO6koLyqGVmtiGK/eoYWIPd/Jzb7bFnOrronc5fi7C+
ToHmrlTYFgIZMw+XEip7VJxcRaoxTkxO1BEhv8SZrbCQiGuDB33XeuLPLaO80QkaxyGEAB/hlezf
ytzxV0hsthilg23H0AX80Ir3CZgjx3wSMBzbTnr4DgMy7p1QPMsKgrjM89e2SM/l1AJtcLBV9ZgF
FbflqvMjevyAgRmUE8ppFUz63XlFaYiApS73yK+WY21VS6fICyyww7xJKNvq1vuTCvdO9Qmqb+9P
j6nwklhwNWIn3XVzeR5az9wFDWfFeXrjUAIqr76iN8LM7SAWyA0HbhqjxRXrEjFjHPsad0D5RW2t
tdGylqCwnOIGNw6jtXVQ0kgc6ZEu5tGzVtgiCrtkj8SCmYKk6oShT61MVqzB2VL6o8nccm54hrFE
pJibsQ7/SpLmoyxbwc3HsUnPUBHqXD9B6oCsKBG2DsNem/mMFg5RWRzi288lZxSlVtxtr5OCCBiq
B8bINdYTH+ahxnI2+uMSjLezLAKYhCWsmuCY1s2LqOVO03xaRTf/dWrW1YoZ2iWgbAj8Yd/TqoUl
zuSph1xL2/2qw+A9jed33zYRic6FjVRF8fjNijtlNciSMtztAM9UHuCZ6tGAxLChRVyQZtethqq9
zNVY4IlAElDx9MLW6w30rxyzyK23lvYtsZ4Z/G1BkmjxcSwVIvJ2PwnTxK4wQsA5tcrsgpikUGRb
3cZi+1/NI0xdrzGEFhwfHJMjynhsBmRF1Ln4junA4M3HjuGaHZ0Ce75ixwNBHMtLPpe3WBeTrmIA
5sSPQ+Svs9FzCqweNXEY3hyWx7YOIG1GJpg4u2N/6ZJvvwuQwOH9dV17lWejdQh09m055c4pMMtk
OKNWPubtdOqatVM3KDuD4A+qpuiMioIFPOmT95JcksAjFC2cX8JMvnYi+/Bafz/0YrpG6ZXFlAft
tzlW1km5i0KXYofsBS/cbUGY4gxsEvlNS3pNHIZCEoXkpgUoN5ThW4jm+aVkmcHz2y5EN7gP+B4+
Kd6iBf8tPpaNadHdZP/vMCVddJB9WF7x5DQVHJyegE1iGuNVMXcbs6+wQYSGdZkK94mR4++yDl9D
DQMUvyJVXRSH2XFsI7VNO+NhHkiYDmKK5UnI9YSzeWGokdCZqdyntwR3I2TOa9L+XXlKprsbiD9x
CBaPqJtwSA4Xa0aRi1n75Je13CpsFC1e49LSb1aq7ked00Ax9zQEmhOsZcRYmRNvK1vo10AiZuWY
nzq4aIh2wxcW3seF8YdZ9y5M3XBRAthe9p26D0lJw3bt+iQE8I3SwtKV2ND1jQBI9wz+BvexGPig
fWwx0BiQ+OCouhVBIdaHujviuGm3cB7YmOrtRJzighbYpR1DpFuD89xyRmhVNCwCEwiKlaS/EGGM
D9AQabUMcB5kHO3IlbLZIWr6G40BQHy8cXbwfBR+RuNUCkQ3ALL3TQj+inGXporLqhUl1boh355T
aZTt8h4DSc/Z26TsWIpC7pPCqXdh2W26juPPjLG6Sgm095hTRpfWHkqmI4RIlimpOjmu7bOTjW+c
k92FRou2RLBxHSWz+1irbZNasB4HTEq3OzltcPqQ8kNq3YqIeOAcDkgUmlq8T9bPLA3dNd2+Xe9Y
SIiqmZv3WBkPpPyle2l1V8mRfNGpYDchDsca57/b0WflUYD1PhAuBxN/TAxyN94WRwtz0sh8aQ3y
8WKl89doluOqwiJH5CiPuS7+NLDkLEJdaWCtI0nS2CAS+kKMrCKcMjn1HUTCwpk3duzfW3U5LgCw
HxzE4cUtp8FjkCuuyeQ+CPofq6AH7zbnv00i1Dz/ro5JlkDyq5GwbOtOxvs2KB466fNr542HHiHN
dz9ciRC4gWUirDLKPaiFVRf3/dJTPnlVXf9VSmxwXMszmjuB0k+qpyAjAaDojXhVkYF9dtBXNzK0
f5lotTdTgra6S0NxX4DvxJPI420MTX6MOvwAc/HgTML9PZvksji47y9ZOaVHNGshuJChXNuOxSEx
w6RTD9EuSji8zRlasJwfGTp5dcmZPVqdae4KGa4Q7rkbhspQbpwHE0ZR0RaPyMaZRtbZFav33Uhf
z+EK9y7moULRMUWoXCy5zQWAMohsjwKLYMQ5gmjrRxuq+VJPAfLbm33rJqtWDf0UxGSee2siD8/Y
VNFzGvaHuU5a+9kNR9bJHs9kjx+Gsflaxsjh3exhU+QB1RitEumi10nnjgPyiHcc1zat4Opl9ogz
MBvBY4FdgbKN3nSUJov29gYJVKTU0ico7fdK9D6/DLx2ASB1U4w14wV3fpNzM96FphEihrbo85HY
ug9EekoZyhIylEwcOGPrriQQO9NutSPw62ha0Z1fUlP4HsSXvi9gMCczVMQynhZFSWKFmGg3QAak
85EE7i7A+LyQxoAMwKXVIeE4tfJE4tJbU1ZQoxh/Bv4zellquxLvZPJbWjW+Gh8FTJbUv6fgcbD0
u5+JP3RROeaK6ZBYHHeIi32PLCyGrr1JbYv93Lkpbm7F7hARn8b9vnUTM1wUze+47A7aeKw4YtKx
Hqed1/jvaPOPMsxarpzkgZtY41DNo+sG5BqXbrfG7druE9d+s0t9cWsc9LjqCLdFmq4rypgsUM9B
HN9BbiNicnzQfnl47wzLRPI6jNy6LKiNhYYthK5/ayUMSC0eHBkyJ5yrTYq0fSGd6FRzOlxHKWaz
yM3yfVyH56YVRFYlSH/p+MVrMWkMMewZ0j563HQk45QgoyXEw8rd80SXu8gdtgGUBsyp/pVknCLk
tIK6jgZIUcvjmE9603nmF7uhorsW1msgUPXWzEp7eQN4rTTc77vOMn/PntfQX62NLf1eWFfoilhu
HEmAE36EITfuTN9NV2bHB8IANtyWU7CVFhWXH6IfNVMFmyocj76j6Aa4+SaWUUqyKMQeNQ3M0y/a
ad5BTEI+42h4rHmsSBZqCIhEMoZccF3EQnMs6jd1j5WmwVIK8Q3RStLCxciPibizo2skmtdZ5AU8
HR0eXflGL5RpLsfmQofy6LfNZ9D2a7TF5X6cqm6zJBGFq+Kb7a+I5I4G6hkxorfaG6CvVYF18FNk
dawdcw521AxN+8GO3ZfBbCmyaYK6dv2cDc2wz4dkVxXDpe7c10BXxc4qLLGs5minLNJD8lDnS5xl
vjuNKwUbJ5MQ79IaXSidQK2jZo8IAGuHULfk9t5dCnDpw8TUrCUZMG7HAxMwcsx8YlyBI9bGZiAP
aemE7rRqHcKNDJNEJRVhWoKrwCNr7zEo0uemjDDbUlwtwBmu2EIHBviW9sw8hujJxhq8UX534vj1
Ooyfdc+mW2bZvJXDAOWl3ZigUJZIMDx02ATcoDBAxljuPLzjHql2WJNtXPFJDkqwas9jTCxTTjwv
tQRYRcxXCWKGOZ2f3J5QjkRukOP95v6yF6FK/1R0ZEHZRveZ4eGTw6HKZxgppqDvXavLC0TcZGHl
zfr/RxTkbdJO/6+IgtD73yIKtl2Sf39APmuaj+5/RBXc/r+/ogoMy/m753jCCl3HNj0/8P8zq8Cw
vL/7Jgbs28gusCxhE3CQF3Ub/+Nvlv13LzB9JE2uj5PP93jBhiHn7T+Zfw9vrxY6rEKhCIgx+Pd/
+ytE4b7IJlnkzb/8/f/knb4vkrxt/vE3l59R/vVt+69//E0QnhHYEG980+I9Ck/Y/zOpgPUxjGh0
Xfw23AxoLgnVmi41ygqKtK9+BIMXVqT+Bt17MNnnyEuru6y7RevYMbYB6SabvkLZ34V+g6dAvjGl
qugscLpBpOUBGOoPWdchrEnBg4uspeQYa3X0UJBsOs2kPekLjoO4/HbMGgGsW94Kr5O5ZyomsJmF
u5IZlIb4Rmvlvuo+ojroLz45fSIy4iVsK7kKqlzv/9uV/Ofn9N8/F0EYxL9+Li4NAFvw6bjIuMmR
KD8/HpJc8ila/zetRW6ETXxpAhzEnglxCAU6zYO6+W3ALrDtU/UflJ3Xct3Ilm1/5Ua/4zSQyISJ
6L4P2ztueiO9IGQoeJvwX38HVKe7VTwVqr4RVRVikRS5sYHMlWvNOeYYLozFvDx4cUWTmtmRR/hP
IlS7SxbpUR57FhWIkzOdnSxMjDI5AkncuTBUL4o+aUXE06Wagi9lr5hBuvCwDA//pi9YCYM+ucQS
gGc029Ex3zeTF8BFgfynIjdjwwDC56LHbWy8xIH31fEzSDlUWDnv+HruWAlEPGOkE5pIHmnDnJO0
QT1d3cJQmXa2318ajZ4MRZdg23k3RrSwSQNNiyY+FE7yxrzOJrbTWP3+2krzL66tMBUqH6GkJ8SH
dAyxKF56Z8lzCEsyAx60h9okJJdatiZJWqM9byNG8Zu4ftGkIhgoQV8Nx3xyGY9luMQfR2ienIVI
m8giG1gjMuYC9sLKd3Mb1xYSodIq7JWY2h7zW3IjGYTSmYZW2ITkyidAnFduExc7Enqy3YLaXU82
g8YMnbIcRwKjZqH3Ps8ncnq5RRCCGEvqF8nDsv79xRDLjfThAZTS8lzkArZwOe//+UYjRHCaYmlg
9kq2eEIJp3dqb+OkPyRafdqdSHLgLtBPme7DST5XAxOkhONCMk6bkgC/aUD211b41OhixnH+1YhI
uHVFUu0w1P2oE11uRq/iugTx+MfG8KfV5NenxPqL1UNK13alI9Ar+faH1aOf0ZRHk39N8jq4tToS
2UYkUAsWMc8gfZl0ashPov1MKz3VzllGnHT8Jdtr1vrb76/kz6Xqw5VUgpJCSofF7Gf0y6+PrFM3
jZYuQe019aKnFnpEz2HdwGCFSCXotghQrO1I0tcj9n6GhJ1m0kR4bsIZw/HL5NnynbtCuXu4Jsmu
d9wbuikYqPU83OMWZSMwCBZTxvWOwKmxfkKb8hZ7nD3djFCWlpgHGCzBeLIV1BYQsSDlTFB3UXBM
HJ95sGF9bcc4IDTUq441B0XoqB5aFp9HDUGQtxtAX+VYwVAFYuZZW7Y9HECZuiuyXswL4mkVxeeI
wIzfXzmb3eTjPUhKjWtT/Si1bDt/vgfTqTR62cirLodqV+fEZyR0I/rGUwdvgekNNKoUYMjO6MAE
6CUvGr+dwXhZEbyA/Rj4AradNIURgR1y2s8JrSYHM0KlLw4P4OwI92Tk9HRd5PuYweFWIK04TBQ2
oyo5nrqGt66l2R9xxAzmo8PBlGk/6DMW1Zqodu7p379oi43344t2TdMx2UKZnVsfM3p0MXmTtMxr
No4geXuiVkxrz+AUVQDD2q2LImg3YZRy65O+xU7h/M0yaC0Px4f7lW2X6gCRtE1Y0fJw/bLFEDrM
CSGwr6wsALG75IddHhxD5luGMveFCSdoEGD6EvOJK3dSNSsaC/ffXQf7LxYg1h4LE7/CWGn+vDl+
+TWIv3MzfzCvkS72NoeJbSvfgzz07uMkahloNDdC10hWK+fBLIM3hq3y1GriTOEdueuggNIfN706
dEwHL1bDveEFKXfAa6JzAcAVxarbzGj/GJQRL0dfymAwNM+gGv0lgce3UfNCX/tSBy2EhlAiPCQT
1lE2M/AWkOjv33f3r16vJegRkgAF33qp1X697JFtiNnIIB7HMBStHspQURbPNAoJWMFBZzeMALx+
SSMjqPA0zLCnvHzuNwplKZHHJOrV4zWnOMf4ybtRmSx7Y8X6Vno54vHs6osezln2Xbfa25t4sq1C
JBjcjG9pnfp7JlsTbsVQnpxqBEkI50JNc7OVEjS+a6kDB6bPJi0lAJPTlp7TXYUcHoNTTEBnJ9Fi
K+XhSkVkZeMrpiPij9vO8V/UPqBTBZyfOWRbnyOGWDsMQe2Gzrvi9cz+WlQIwAubxPYujPFnI8/Y
CN/e9QHznNhd7Nvxjaev7pPv3TrhFJ6qYDlJy5KDCAQgr9jjuKl2WZyDrhu79O92w7/YUFzhy6X4
tXn4nKV0+OVmjNqB5COju6Jh0QfTD3pGa+Xnwu3rkylYNUhUVru8QhXdoiSvlmSUBDwAId6p1xSb
rq6qXYmXIYmz/EjHHQ5bH++ApBZ7gAwgIWyWca9nBuNnN7+/sX5udh+fZ7UsoEtJbVGk/fl3TwYA
TkXWXpWIvlB5NJeesNC+J7mbeEtvQ9flybM4KP7MMuyGUzetMPkGbpvuo8ZaOnncGKjfXssuBQFd
53unYa5WBeOtwWzxGsb0ypvGOiRNQYBCkZPKYMB/tpqRtNbE9Q9iwBfjp7rakPy1fGc0nH7/Iv9i
p+DQIW3qFcvk3w8PD1kBYoK+cJ0GdgI5kjLDVrmeNUz7On34/c/6qweV05FlW9TXTOWWEv2Xe6EC
JTOQNEPK0VjtAiP+YeAZ3v3+Z/xL0SCX0xcPDIuBsEzz4yKcgy4ZfCEY/2P1waxDOzjmIUUFfhJM
CyE/8tYt+T0Tw+OyZXyUUjukmpa9EhcDn+atnOJtLtpwK3HZSEPtTT+qaOGb6zCEMJzakTySyoki
P+gIAjfmgIjJTj7iEv8cGHRfqim+m5Ku3PQWkWltWFKPL/Vbw41GD+WWqAUEb1NJRZfzBSN40Yjj
EUkDiiZ543v7ufNB1NYmJaSdXxokFnavxoclqKC4CXrNoULR4Pyba+fyBvx6w3Pt4HVypOWOkIqj
0p/foBm6S1Pn9dU3micdyvCMOSpZTVbTkzdr7LUL2MAnuXVd2TFKXJe6vCjmFzsjvNjJIMUHmuGG
bR6qUhwjzTOqvCzbMGoHZjkZDFibjV1x9puTEeky6ZEE1/p7N4jhKBCBgAMYP6gbOETXYkNyjNjY
xUuai2qNc2XDgDMn3s9WmGdVVvelBiVjVTAbOqN29iXP3M5K/WGn5yw9aDNhj+vNbeO2n8jXXeh1
wFVJYd5iYdnF6IeST5yi3fMovO89/VvoHgDjHKHOv7+ubEZ/cWEllb9vWh5nk4/1GGoObI4Cj3GC
XyHOhPUwE6aLxP/Q5J51NzgQHKJy/GMvtpWeV0EKRbzXiKVMmunZAs1pkgyAfEI8XKwCF3gbuScc
J8NBpavarTr6rfY+SrrkpoGvX0WAa2ct0hVRKQCmELhssQvEVzrfeP1qlGBz+qp9aR2ZZOWXRCL9
i8kMJSPkZmaAvhZzY0E9d5l2c/LfVDGrdO9pMqQbeu+j95VcB8T5djttBjVCfUZlRo7w6AvaB07s
X+qos3a1V35Jc4G4u3XePbcyKCnyu3DGam/xd9VEl54x+t1Ys+GTC6UzNGhqU3gepfeugj+E1mCy
eJx5OSHh1FU9cfyI5bFJu4aZLQmnrYrrTR0WJF548SVKym/TcuSKoVhPPY+iKuOHcip8nuXiVA9k
BDlDHl3K1v22zPW6BGszfjbzZJ0i9HMnbY5vtGvWHCreZUKomWrhNkxsrQ0Y1FMNgM+hR68jnmKG
dk8BV/nqknazts0Yca+pjnaR9PveZiBDuDpDBzIDd8qOGHE7yj8yYNzYbp7fqrz6UQnjALhMIPNl
mhGirQPKsi+GsUMera9O/72xHWKrltokRCr8N2Wz+rgDLA+9j8XZNomr9L2PO/RcjXL2qvxqpMmA
CIJVk1SmkZRiTVSaCrK1YqyOkIv6ncAuIixt9RSYOt73DaiGyvG6zTjyFFchpNLKvBIfi/2lr31Q
upx129wwoYhBBJ+sdDeBuqU79p1Tr3saMEMZhgrgm2P1t3Dh7Fz7mDdcW8+BMtf1wMNlcsoX6YIQ
FTNzAhc2SEv1dlhuxClxH9FXkoPUzXc04sdD7Gef/Kkv6IvgYetl/O60LQ4b3rM6LyATjslNB8AK
AXfibAyDxFxTEkZvo0jb/81T/7ErwoVFpK8oxC3Ihe7H80jcGZFiYnADWaFbJsz5umaMvlGIdtam
m+5ppdnr+dmcWihU0d8UXtbHftfy0xFW4QCWlk0/ctmMf9lsmx71g6G8Gzgl6yaCGW5laFaRoYqI
nb5LsCCX+IR+yhEQNR6TnLeUoAP0T/H74NNjWuy83YyiELnvycLm9TfX5y92G5+OpwvXUQpuvw+H
VJeouLiD28NI3lqP9ncvJdLXL8cvQ8uvUuYmw2GMYygWybKPNv5Et8ieUo1YfVpNoa92YSdWwdUP
nOJvdkIOi/+yZPumaUqILdR+xMh+PEU5iDXg4ALlIv6LGjFYIRHtn5TR35pmMHNbI4TWrpOeyO+Y
cL0TuEeLBHMfe0tjNAfRQuRCCxDFCFCaWYc3IOK9l3T8AtoJlUu0ILWTDHt/gBHB9y7VPIBmGmp0
bVXjvHSWP+79QSHiG6Tzgq6cXOepdVB9jgXH9Uqd/Cb0wNKiPEBAnb9kCQ8gmmrjQqqXVZn2Q9TW
mEAqojt/fihB8h5MgyI6yHBRK0yIBI4OT351O5r+c24V1eNs9eo4EJDBo+KpTx5KNKu2q68zQrU4
GxY6WxztfEHwOzzKdt39DAKDkgu0hRAph25vMWObzMS0NqzRPVntDcVMcLb8Kd97RGl1c3tgNGmc
I0Sk7GLY/SZAhmZtk11lEF2pHefQtWhpUFm6nb8bZ+/Gr43gTg+44T3pDIdO1wfkPMlDNAk2KoZk
Jwci7EthYglqEL3f9E5XvRBaswSd3oyU92/tos2bPGQffZzvMplO+7CIo/0EMn4fVDmqBeu9bxxE
ZQxONQF5ljfvkReDpjVzubFrMsjSciMbF8cjmArIkZupKaaLDMVD6qUxTXXQjVEDzBrdAsBpYzhI
hAjYD4J94SRqW0fjZ89K3hH7i02EgXPHGPB+IvddhvMdW+nZ8xuCIRwi4P3B3UmDMPARCHLbJQd7
FHcwQNASqWZrG7Spi1g/DCMUwsUVn9jVoxlz0iCQ83tkIcYSMy0YtyqPg4LoLzu5rrqAFmMsfziu
bG4R/B6MofuRwOZdtaQ1spaZACPaeyaLD5jF6IDPOEfnBLL3TnT7uuAgLJ1vpe0+esP0HVPvrTHz
zcNEh05yOGH+hS7A5pqxBT+YxKYQXET8aP+50sFniMGsPzn6jXn45gw1zMAUC1riPaV5Q2OmuzU8
199ICOlgfXeke33qlUOQarEeBgplqys9/FzhNRrI36qQ0iRtduOr5LXxk69s6q+4yC4ZpX4xQe1r
HKapAW10QsAfsZefVNh8HWMk7PiJwjVT28+jCUChcOPg6uTTS8yNhL6TQ6o/i5Xbu8ZJek13yCHP
Q5hNt03npRttNI9G5OlN4hAPKxDmbiPXaxHp+fMxjGiVwvC7kU0OR9PoXo0RvScr4LxNYw8gTdbT
RFlGJoYOq3Vq6BTpYHBw9aiu/q7xmSeLkusEaoehMk9OAm/tWvXfB0P111ZxJXvv6HUWbMoSBGxm
b2I5EAsPIWdBN+h1Ad9tbc/6sUxITiJcpgALwKoCwwhVxsp2rdOETOeSlgYZDRSfSA9vrUqYF3T8
xIeEdOxgFuaV45DblV5rchfPNREWpaFyZL1RvvUR7q/zcSV9jjshvetzj5RiGsM38i6BV8XRJwbf
PJp1fkv4yXlcIgddy0ZEzAQKxRDnGMO7ADLtgARU7iYp4YcEnl1tGlgr22EOdumcvJtoKNYtrKH1
MI63XTO+OBrWZC1rZDCLzmE6TiHIaKS/fR19N2pPbuApIHjm5DCYX41sMvd++Er2IpiePAFYiCoz
KiAGJMF8GQJ03ssQlnVMnQ27BZWF/cr130QK8ItBVhwDuUa+QHz9EiLUmD9g/XzyZ8bMuKAsjiZU
v136HM8VqWIVfHZnhtyD9o1WG/LMAaXWgZ7lY+hNySGY2EdM0ulFWH4j75WYxgr2ewueh5X+NaiS
AXUdt1KI2ZO4jU+N535PBPU7iUBANjBkB/E9dq8Z1e9Tz1U2ZRxufYkeL01f7cUZ6BrjxupLpgqO
SU6q9QYIAKMqNv+NJcpDoQUJti74lTwcxa3VRAjefL1LgizdSsNZ5G+Mtd3WkYd4PLJ8GQ+Grr/S
UGJwIqNvc4w6AkINJtww/BS34bCbZPWjpEV8zGfSomyUDaPRf5d2czPi3Fl7qcWzS2mLRXds9sTf
vsg0T06Wc9vIPrqJu4KgsRoJ95yKZxRPCnKlvSXFSDh1daiDMN+naXMuEb0QJZ4RE94OIzrVpH5k
FOpz+hH5psjzxSBp1uwYLMg+iZoTkURELSUVliy4Xa013OPy85fV4Qzo4xMdY7nG5U86NzJEFAn/
/A8FOFmNIam9OScNXLdiPhGa/kzq4aRHk34/Aw+bYE8gTgQaEL+CdPbnN+lqQX3//OPPvy5tx1fa
k+42WTTYP/9DTp2e13M4Ew2KMHqIA5Lafn5GLmHZOiOwK1dbs6ne1ESfm4ZxSME44nAeikjwerqt
62DkdB5JPvzROvdTZ10DK31MqYdoK/PzZxIxcrLLoRdU2TYnqOBUFK44AUR6MdOm3Y1CfOpU63Ik
lBzqjAg7ULXSsfUqRiLZ0cSt7Jwo8eWK+6S8nZwRea3gG+pSPY0NB1E17yROt5Vl4PSzFiogAA9A
zJEJUZ61czN7sfwUW4gMC+9moDw/DSNRz8DNHibLR2ExEZUQ+/jAyqLaMpNiWkmnsx9HemuJa95Q
Ebxmgi4nhjfKAjGuMjdAkyU9CKl+ReutYszqDr28LvQr25yAmHfN0d9j93jx2y6+kheAe81DbW6P
G+U6zw6nTnDdfnGpDfcNuz3hCC4onJaAJtxnP4wGZBWz7fl2tK3bnky8Hf3Yu8qbrTX5qWQx2OoN
+AiVuylecoSmd4m+uLL2bxom130EMoDTCNo1aYNHbBJ6vBxqb6h2QRh0Trn1CV13tP46+jT9wDUT
mQ15rbGre+xcL7EdBhez9Yxj7kLHzHsqGyQGa88MF9djOEArUlfD6oZdHdp75uafnLaBvoCN857u
WnBulXXnw/6/r6bw0sy23ri9+lojeQsTeaFbmR0c9vCejHvu2S7Am94+m+hz9vKb1WdPQ9GmO6Md
DlHg6iOph6+mA63ZmzCED/Z35QTzBqdHcshU4h/aiRlZxYlmZED83JN6DGMJ40tymbAR7vsUl75L
M8wOHzDRXTvecwvaKoxVTU+Ue5KVf7g61KRz0giSEJpg3TBSA8ecniOcHOeff3Jbka9nSXuYe1zv
E4+NqpyDV6JJziDi5Ba//kgPY++6qiPdIf0S22JYOWaCELXHrlrM9duMn8ZLsmJtI2xYjwUaJTuc
MY6bxrG182MxdRX0yvHRn4pDPpV6X3L8X82MrMu4wq0W2O9JZGZnuDMnvKj5rVvLd0gWEh80QaWp
7UwXkt8B/gBHk+bwXOGcXNkqLn+0taxu6i49aZKR7/upfjSLokK4m/Rvwxw/xOWYnSw0qFs1O5Qk
+FvAVCCgn9P4Ai8v2KRuTdyOylDseyxoXvs60O84RTb4DjN39oTi1o362hhfOnxlVzMarnwcXLwa
hf4IsCzuhpu8chnM40ZI5+hhqFNkqDSgrpLuP246czO45IgPZQ2ABEEkYtrq1ibGFRKlRi8/ty5S
QOPkksR0KDsRwzIU6ug2vF4DVs5D68bfmIhWuwH3He3kKrtYUK0wBEMBqXGCZXlz5V2EUXxk25bo
tXpzPTv6pYumeWVoNrp40AcahuMmm+2TGBL3CqLqNuN8cCkKQcChSVntUWUzjrW8FbYK4Kr8fwXx
eFt2QbxGZJ2tTce4ddrRBBTOc9YEJsjbvLsNLLfc8qClR+0NX1H4nNnB2nVC5AhS8wn5GyyvteXF
1yxHRzblnbsfFUklSWeAz4mrjePGznMvSIBOIPZCrUwvRkX/jlbyJTUhGLht/FgMTXfMCE7BvMIC
XqIPCbVeY9iAFSflG0TB+pSY+efaR9oLmmZrLBLuUDsPkdGdY8e7SzwjIOLNvURQIZD72ul1qinL
WCbtuvIvBetoqxyOzDrDBoA2A+PTWtZ1d/IU0WJ1QwgmBjdnl/WAh2dBvxgztLUt8ZjcOe3SXWMS
OzvwM3OyScbAaM8F5sJNz3BxzagVe71NAkVWPERWGT+nw4Bkvk7XmCoBrHDfIA4k3CEx6nTfjZ1D
WGZMQGLkRWeVwV9ZtoH7Mg/MO5/sIoFr4gstB6KreHviwO6uEVnQiGq9h4qT5cHO9Wtj4YvhNDzC
dWa9N/og/BSBODG6e8iYpNyYd8lQdCdEtvEq7NIlJGtB54X+uTCqiUCD+rvFqwfpKFiwO82Zr3e/
xXDCU7LKzjqF96bU9NzzVvL4wszyLNz3pVly/iBowSrFa9jeyJpYj97l4AVss3KK8UwlM+0MAp5E
bk3HOWXdayLqqZi2IMu6IpMJomHkFAezMNsrnf99nHJsKkX5RrZ7dOuWOiNIsbzN3S7ZmqLwL+VI
lBw+g8+x99nCX3UZTE6RmTtCNvdPdOnNfaYi4mWMkuhGDX8WlyK+6IWyC5EC5YUIynNk1jtn7MJ9
q4pHkLvetqJNUGZL3t8Aj7vVTXCQS69kCofi3GoFehKIbrY0h+0RC38t2K5jVpJ1UvhceteaaT2E
n7CMmCAAEtIryzfb7c1D6LhPQtT1jrtUU3OCphFoXNa6MvxbOtxEGBVXreb41dNQBmxevKD3s5fL
osC4IJZm9BhSPkQGs6agH/HTAbKG/xKu9Y+U0u9xbIqzB6/4TH3ccnAKkvvET4+drKYN8GsmqHlo
n5alKG8zXr0HCDSW1h1qu/lSJca5dJNbkoOHDQA1eUpHXLNEPa/SXDcrrciUYCGkbZ6T0+KbHTYa
UmC2tMkEN77Jjd2GzibNrGLrJEOLiX02Dq4xT+e0oxlSZNEnmtMZQMzuFZ4JgLpqQTv0RnrxZqIk
FVCmdGHWqZZ4MxIOg2tHSxck7t6M/PsBv27KkjXNIjrK4WKpOr5ibiaaKQ1udGD6Z64lTtSYRmmF
LF6SS4CtqqZZmbznY0JqdJqOIBrr5klMxRZlewwbySnO4ITfsEUDvkoM7Aw1rLo4vdcqg9mWTcOu
qaNk4+QJlr2yu03rztsQAlZuZsq9jZTkFORFgL8oAiFPhrYiYaLHoYdFJe7na+iFxlYAyN/SsMzX
tJHIVlXNEZT6vYyHcuONKt5XpCHLyXWwJ3kPUKtf+8Q+I11bTFV8qnWMbJ00DrdCeI71RBhCm2xH
iozdHKm7yq2+cGDIt2yyJnZTfC+597Wv6FOGx65K42uDHEirkK5tFCqQ21/hfzA6BYq6jiB7VSR2
JpVD7yNxPvvcZ/uuTV7NriHPr4wxWbXRRRUvCZSaCz2aK0Cr9oL8CLZWFOI9TCOIDgbBIcvFTxef
kmtssfasXdu0bxjEcuijv+fSgsMEAgjNgSYf4844ysx+c5yBvqWCCzf7+GkJOwg8eHU1RqydiVGx
zgLrhJBta3V5uO98kX8Oe9yo/O4GlLE8KZ9kShihLMio9y33IPo36nr/YiLfWAGN0jRwqoHjRfqj
c8SPJjSrVWilJ6UasR/KsVoPIIpbyNXMO/0jhr5go+AgEFd0CruKuafjfw87ahosof4+WwAmxYyB
kb56sK3St9Fqu10UgNFrsvDZjZiOUtLhfrDC71Y2vSB5XI2yM7ltxZNs5+zAKQkmd4j1O8Lplwh3
4YXPV7MKv1kFGPKMoJVNSP/zzkLm1FmMlYfqVgdrfxL5HSeKAyFvP73n0G5VecIemIPBCiDgI8I6
4qZamcNo3pDGHgK9wTAPTaYiXQe8JdO2i1tbHaDfZ6uirDPqMyZ8ecCOKXdqNJp9is3jNjQZYMyg
CGnrIM3XahHpz4bcSIgn65Ly9eQP4jEILPqJWl58cBrs5PfJ0aDrhNcTnoFRLAB0bCYbugRstPFA
rEbzSO+wRdBKQ3qwAYxabd1v3MbUayGy5hp3zQuclGAXOoQKsfDeT2kcPw1TeSF3GJXkTc2idJhb
sh110d8ZPUJ6CwvfiuEplDcigvZON12IecCGY49fZ05XGzJ6Mda30DpgxeDFiO80JlRycxZvX57U
aPoH62yfWqwjm6DSpGqVwwOsF0h9HUrKyCOodpJPRoOzkqctXTX9+CKIzNilPT/MlGhMMxb2wv7i
M6E6FL7xPEg4gqYNHTDssXo0c3ob1+yPUePmqHrSaG+08sEZeUSSwZxOHg7JrEgZsmIju6UrtYD1
s4faN/SjB98SW05r3sZx+S3poFuWgOl4ulGhnFLRmF+72sPulrA6S3YGz07IK5s5uZEKEt1O7Pk8
PueM2O4NYI+arggJmAmla9xP4xYzNTRRrSpaKMP3ubAFt2kZX03KrzX4zHaXTyj6ioFDlF/95Hsh
Sqhc+9yy0WIQMavDpMGf6S4Euk6qFeNXGMWhrjcD+m5EwvE1GKMTUl9o5rbxbs+smVMaeUddI+kw
pLcTBg2xEKPomrDXXRpMBdG63rSRZQpSsc0Q46ohYdDpoKtMnLNHIX7fKfumToblqrZPc4ZYBo7V
bmyIvae3RknnGTu2B/yxXY97XWM58bwa6bSY7nymA3v8jjjaSJ9LSN29FJbPhc5hfbUOpa3EcnRr
5f2DnPw3QD6sfxGeuNE5hiGe25+z3dlQ9ikv+DlC9a8RLuFel/W5EPLc44Y7VHYYrQsXzF3bKWYR
UNJt9A8rBAHwdDSjP5PEmBj2ZNwwDJzMmTgC5GbbjiV/7Wg1cEv2S5Kz+5yqyT5lArwX0cv3JsiK
fSYtBbUXwhLRCuRWFQ9Wuwlg8cO7fda9o65IblfMFTpCkmdCBBkZei1zinigPYaNQyBf6HhMAJ5l
+NEVNVAo6nuB3WjdlM3LODDxBUlHmlgciC1cbSrfFOYxmCxQB3lANcR5kmwb8QD2FHyb13oP9hhd
0iq7G7AHbG3LwM2TtsWq5SR1l/fFK9ohsgtNRzyULZAIXPAEILjxasFF7rFJ+kGtzi2sE6QbM95E
xgSGpxDY2rvAA1xl+cTNk6IdkYqCduHe4ESzscd1N/b9rjDyif5Y+2IsU1fZpt/YOYH5mEuDlwQ9
L/d/EPuNbNgoggNTpHU/D8/ojZI/pmL//id58B9mg29lNTVxGLUfPvy/T2XOP/+xfM9/f81Pe8L/
fHQTf2tKzZH2t1+1fy+vX/J3/fGL/vQ389P/+dttvrRf/vTB9qfh4757b6aHd91l7X+ZJJav/N9+
8v+8/29sI8JkePrvv/79//y+5QX85789dF+K719+9Yv8/IY//CK2+Q/Pd0zfR8dMf8ly0dQM77r9
z38T3j9QKrkeGFQOyUhDGMz/0y1iWP8wFdZiH+M1n/bs5XP/tIsY4h+gwy3F5xwGk75ruf8/fhHL
dBYZ2/+ofjxr+eVs9JOMYhGu/otsVbWh7VuSSTpRSKta+KwzQXR1/a9toyxY6XOx1fPsrM103vdq
GIgc9W98P3jETXABqVQeNRM8rFmvgV8168ZE8do40W7sw2TtR5jdWq+5izqbbkbInIdhLDPcTlwY
n7OVxsknbWAhbPKDt2wfRJWr9VCXM6l0rb5CGwTUkJ5do/9G0JsBUKn7njpFvS88Yq41MJgLaOKd
S7KHrOjnWlaC4IA8s08SDocITpXZX5RAARrZTL9atBVhwRGfsKMtlHQ6E6O7UWbNCQOx9KCjp9Fl
1jH26DhTXT4rv31sq/bRooikeHkqOwaQytPvpng2DHT4HZiBwtLfBqvCXDMSRdHCSOEYgcXdhZwM
TcGhdReQdqi3lmweIiiPkd3329k3vmpIuZL0g5XOiT/MpvZY1+oeReMqV6xScEXCqx27ZBnGA7MS
iCvUfzFG3JH6MhpKTIdMocK8vU+n5FhN9ru3HPcdGWIcNEfwc0Z0Ci1hbciJATek48c+pg+7iI8D
3L1Wjle+ETYzKgakQZmARTBKMB8ULhuGJZZfYRlNyMobqXIIgeMU86labOz1EraJEgRhavpZSjnv
yBqgXJ7plrR1gX5oJG0h6pJ1OhIJSg2JNW/qgCrnX4ZGgY60y2NdTmc3J9C582giYmeizQB/pKqd
Yzkmx6IFgu1HBjkyDfjacFogAsSmQKOOtuHXAWPTORQJdnpuw2mOGMrm6S7InemG6pagBJP2DZ5g
Gq3NfiAb8JHgomgzHaQIURrF40sWse4SWTxZyWPm1Tu1cDpn+awadJAJuNi7AE5R0CCy6kZQ2mCg
NtQFCOFcplnKtjiYsakRDEVq0Mid7y63SMSUIyn30IZeCz8AYFQfPVPc0MO4bzqmbl5hZ5di7kgr
zRbkaMe5yFLpWTHe3mPc3mnCW04kRB/iPtTEm7tvdJHmG0vbWEneEQXO66x7C4jX2psVfJquBuyf
ZG5P4ZP+cO3QOySUDlk09/RrIK5Im8Y5NYOyflg411dzn32XdfwWefMbKtcNQtB522tGM66MST7p
6QB5txVWU9fOGGhnt3qkWR2Yz96cY3Un40ws5qW5N3cmtnLNyRhtIxgbLwWJO05bmdFdGczhPk2w
2+g+31tdT0iAnK517XI2drVz7KN0C+XCd7Zt1F+7xalM0GyV0uFwKlJnZ79gJtLYuyxs1Do39LTK
qfOcagLLKjDgmhGNdUlmohrLz2gpKIZg8zO/N85GbhwposZby89jMvy891pgZM1jcQZZAvS51Rts
wqBd6/wRVjLKpR+dMMRCQl5kBPJtjPRLzxFz1Trh17wpHi1cBJu2aX+AWpwWJ+9FsHYxvXkDYCow
iXjRsdGKGOCwfrR6tRJz+TwaCUSr6tDSwp8KUaFI9TeImB6D9lO1RLXDQ7vJRWes7RHnioicmwJM
vcpeFPmH27ljnZMayAJIp3Bd5uXeDAlbxiOc0NxBkaDlHXqAt6QBLD/L/JmG/96yA8CcjBEbifPK
db9jzjUuJXP6gUyabTxaHVrNcR0wu1oVjXtuA/Sase+9xtIDgB1N1lEEah2K6G7wh0tBDMfSrn0l
YwRMWuqUB9/1iR4vvQsQy5SSbzU2r0OEJqCSX4ZYdxdTyI6GSFsDnE3HffH/2DuPJcmRNrs+EcYA
h96G1pE6K2sD61LQgAMOd4innxP908jpn8ahcc9NLVpURkYEXNzv3nPz2ab2Oa9PdRmKj6zgGwMD
vcj771aKps1QcAeLFslOQnGg0fYakeLtMcrUjX7BBPeZJTAkME27FNKsGZ/DS3Q60l3ueIl/VgWL
YZY9ii8j+73JbtjK+foKuzh+d6YBOM4MDZmZftJZe4NNGXpzwrVi+lEAQlGdgrE6tvtwavbKSna5
tUCqZGbPaCNItosLi1bTNOovzrBFgKUzmHteRT8GDj5qNGzvsRC+cu50dkk6Pg9YdK7QsH56c71O
0MJ3yCiv8xiis3D73opQH4u22XOgfUK2fFE6SKBSfXSB+jXb4fQUpm53ZUozr8FIwvgDOX72vfBQ
5HAhMG17Ozok6iM1eQu6JX8tjUnzY+JDu1YMREzTe+9JlkPpcgzG4Hiw/Ubdx8Q/1lnCzT+O4DaW
/mcyiumQ6RoKD9dKUoa3MAEZTOqJfHfgdVv+w3JN4V5+KNxeHYsCJ10Rjae2tfWqpTEsb8Mv3YcU
I/oge3Ttv6BBfE0RS+zim70FfQWnoDnOFAjyoPdnWIXQytPpsxbMKxuvZ6lyyg3j54OzoOV6ioap
uv/U1GeiTDc2yetyWjvhya8buM4o3cpqfutswnDqkCmhHfp5LPNXr/WxzUzPUuOAkXZMsBICplWo
VRY33zBZQO0jvQYdi3jhAiB8w8TwwCDz2EYGkRrizVItL4u5ORKtDROGDUQBb0DPv/V3FckX6ulz
qJ3wkne2o6fVmMlT78QZQI3LklM25FLJC523k7fcZqpad8CRqteUc1TGJsc+S2NDPv8GGriPvOqO
T/UpeVSRlbON8pWq3ShwpKblDy5Ab2JqYrIiEWgXoh5Y435xWiNl20PuEig1m3rsn5mQg7XVwWeq
dQYDa3qq/fEnYN+vJK3Uxrco/LMdlz3DEHMp2Y1iBn6POB2c9sWmZpZ1tchZRH2+9OLRzqk5Qq0c
f7ngPvFWtop+55yy2qT9VvrvRDV3NbxcBiWiO6YThiTIfBgr+Jbbqfa3NQ9qmZD0jNxvdZw8JcoD
6poU11Yl9BSH3Q8SKO3kgfVbzEvXDHqt+2htsvqlXPDSdNYCmAOox0i1QNbNL1I+BPeWyuum1gBi
5gAJh2uocpZu1c/Fj6ltf4zmSAPUr5FT3YoR6DWOOHkR5q83fgSbuWt/csJN8MtVizCwFJHQyL7E
KSUHWD/QcJlLCerifMYRa1FS6PZwZ/n4bjP3UM71X7wKDEJ9815A+3b8N7q+uDmWMCEFlKBZp8nK
tt0Dp/of8Rzca+WeQVd9hV5z6GXzmlvBuRa5/0EK4pMJQb6umcQKKi03qo3aXTjDtTBj8duKlgtH
qP4Y5OOwgnsGfybX8JJHbt9V7W/attsOjpU/VeDQnCYfXryFsbxOsLPqDYWvXyW+1lNj2SfYE3Kr
iBIwwspfxmgAcN3YX0ywTiYT9bszZ/Um0K04T+5wcpplhzL6e6S+dJxfLWurQ1Xd5p5zWEav5nbC
VrWGyv/N6PS95TQbCPMiMH2sLbBaUOBAQpqw3lOYHW8fUJUgLk8xF+FVQVke3jBB4y3zWSSOEK9P
ycleDnDfQ6bRgxdvBrrSsBg2OxNWf6wHSAqUSMiHzY5H5fS6NozF5yxkgoQDWBE8G0BhCyya28dS
vwOcDiFWas5FeuE0ZN39nvcoE/xcgP2hU/v7GFOx4opyWGQ+rSlPKNbJlOf3IOfC08BKAoEl+nUc
VqCB5s5hmF/C2SU/vmu7Ehb24vfraRzwqbvzLlXJn0LJY+sGaEah/ZGXc0JPuTyy6iReNnw2HWn4
IinWQVh0O09g/qM8lbZceyBhhmMUMJuQVG9Z52Ssh42r+bJ3QK4uZmq/ekLMbb/4a9noX8XyZU2w
bavvfe28gPM6RxlsbIXHEnQ6WQ1qopoIFSslcLVjvAE7aUS6ZHFDFc+ujqgDyJMICXMfxDsDEwtK
pTVDn2FgLAV+CA8vE6O7imlxYNKdr3sY0m6Dc8MhVeECDVqM65xR1xP6MOJ8HRspcHOiVORUpPbd
eJ1t949jR8VL1FjVIZ/pEewT77eKG3EEx6Of7LL7Ceg+PUIvy9ZZmTkb22Cn4ZUN1LFYe6tzvSOW
AmL0iTKnoUKgspRffwZEf7YlTdh7pjXgKHVMvOrEjQahNlbI8pmLc9SN66PFZA31C9u4aycvrjV9
Jbk/wYIEGkPPiLzQiiygXcNZYKUbMmbPSDGUfdM6+mTGON8qL/zJdD8HoIbak2p8WPZD94mJdyEM
diwMPupZT7wbE2/eitegd36gT/f0sdYZcKDpk2oJ7CLPlLqy42IfJP8qPoABbHUSB5QfUJLcTG9k
xshNFntmbME6iRaGxnW960d2v0FHjKIg0bJZXbi1otAmOWuu/bOYVsKdHg1z7GUEaksYd5u5cPDD
c/DaytFTOyLC5BpjkOBs3Bil73Xp0xESQobFUkUaeOpfjB6hmtCL5g7f2WnEWT8OEglOCDqVz3Rq
uBvZ0FSUwB+GMrBC2HsyUdFsi6wdD0FaP7vJ8jhN5gHunfaTFyuIXlmwVMvRZ3rJB1Y9J7N7NSOg
rym5THwdV2Gi65Uo+u3kN9cYAtGL3XGPgVpFGDy+v3oeFZTZVHwQIiQxzaRwEgMjDEgM3lDdGOkD
b5IuKRe08Ig61TVfnu3ie2xn4cT5Ud4SnyhqMWWUbbcvjuQaQpvGSXVQTWPNmQeGKpxIZuJY1lKe
sImR78Z+FMda+b0vYImTj8FOVb6PBiNiKwg00DiTlKNYZ8ELqIaVArG4c8EulobZB1rduHFCEh01
urhXm/MEHYrHDH8zJomCUdQqX6K3hR2PwYYIVw4NhRuPcRj+hZq1PWSI0HKtcbhqu9j1GyPEk7HD
RwG6e06c5a9RmN9AjGgtGAYCKFr9irUK96L3wPoGzRM10GTkue+lrXnzBR5qR4Jz7P5S+fTqLtFq
JOe6Hxs2lUF0d1Vm9JVKyJBDeRbLAwWewAhyQMWvXTaWypTT1unS7xqaDTvrfQTte5Ruq6+1D5l5
gUnbun9BpbxHTsLG6xDUsqgpMW31veRYFirqTQaWB2adrCuMoyowKHvGOt/6Epd17P38W377/zrl
2yzRG3+2uhkeqmeat80/ZMdHFPz/rFO+6ea3yn//7//Lv5RKx/kPSopEQFgX3xABQBIR/1Iqw//w
BViPh+Do21wdXJL3/0OpdPl3ng0wgoEfOiJC5/8UKlE+hWd7IiIM4ONw9f7fdMpHXuV/qZSERFwy
qpg2gIsD8SVn/295Fh/ofk6GZzUV5NpHL5rhrgXfshxrSTpb07bx70FhUiZPPWkvqFV17keXzBIf
fl5S3f6Yhv2Xt+/pXz/8H7SMfyZ8Hq+JX1gAWBCBjTDj/FteUtCCaaNrSuSc4d2x3PBqCUphfHuq
9m3HahZJ7gdpNNF6hCd1rwMKb//71/DPmA8vgaBmDHEIS47n2nH0b2/LgvqR2EwWVmlGDNn1FE3Q
jncuMwadhon/WpUqfGxkv/77n+v8/Yb/4wPxAn53fryP5dFmHP3PD4SATCPbKCZyUrpvrWzZXnDw
7bRDHpMLhDkFQ/enSuBhE7RzTw3cYWRBAemEue1JBWn7Drk4XictJRm4Wa8C5DGs0jVxxXtaYuid
qGqahML3XVY3lWTFrskoF507xiFhbH9kLOQrGITfw5CqESoGSoLthyqacMJZZIK8xy03BJVyCKJa
3cvUGjbKtp/IL4LwIXu0d1qLU9E4dIfAIE8XPUDN0Dj+xxxxoAU2thydD6qdMZu7Wp6sho+zCQcY
O9L+njTYCzJ7eqIAGKmwN2cZcG3PvfZQO8uhEZl1SNLvTvcAiclfiQ0P1c/Ss7cExUvBHeEwP2bn
xA6IjqL1eS92YTGve2T+o7shMEslof2oIdLVjvwUTkS1/FTaUa8Ng1Ogwew3oZdeVWbSq7BSw/4S
Pw0NZW7Z0G5NPVsHbzQQui0TbYG38N4uRfbcuS3ghiWBB53O8m3sS31aHDaMOK7T+3//PYn/OV0I
cfc8pgr8NijALCH/zgaqON9R0QwzJs2Du6RG9gYZ5IKFrN10zXnK7OYyGOfTsfpPN6LSMq+rZ6T2
YdXm6XwLM8Rtp01I3CBBAl7gijbX1nfLSTBKKdykgZupsyEatMb9oTbSrYu1ZFDIHBLWnoVF6ALt
gROf0ruGTstLmmvqsQoVrLDArNq6ClK+JNHOK7YuhTAc3EukJDpkbfMWVQZ+3ZwQyUjigqoFTDuE
/ehScf9MjErPdFw9Ik7ljwiqyyVszLDvSxgYgwpA3bttDpje3zHF5ZFMixczP4/uUhzaRKBND+0Z
Tl8Er1Vda+dpSSxaTvgIQUu0Fb7FVD27TnusPGb6UBNG2s7Lr9ahiq57DMA7iiuoMYJiXJzsFJG6
pFJsm8x0pTUUi5xlYz8/0B27shncl8HGZV8xIfnKS/2cK/z7no69TfS4JwTnbubUE5J1jcVr3Xvq
/7JUin+Nkf7reiFC6Fu2j9saLo0gkvjP9QJfzDxprrtZKJ7zmZ4pndqkJcaIdRF2MF/n8lI77vxC
oPEOujW4e/sh0cuaAhmHtcyJT9IS+O45pfIsYXmzaYAbeDairIk3pJWmfav9ezG53O+j+miKEvMv
FCht9HIcqYQHhDU+M306tERxwaLa1jlfyuepGPKNcIZfxKg4kKKaQFHblUDzt0E62yeOcfNaZ6nY
0ApsAe7K3+3Ucw6mCkkDVXT5NOqQFtVBJgPfZCAYjAMm/1RV73Mo3NfIX5gS4YXPRXJ3hRp2AVG6
a55Mx0UiWE9tPJ4d3Xy6qUaZtp1VQRDkeayQtrxwL5OwJH3FZC0W8+sQgUOfLM6BFJCss8iC+5+S
tsEDtQv8ZGcZ/sau1W9+UwcQDD6Mmz/XbiLwoBF2oVZ4U3EfoxvvId881HHGgq+t3VP8TlgM21ph
jgMwl43T1hT79I/iEeFuK/oVQGjTwNTwODQgqk4OuNE1ZRGULmL9X4U1r3Jy9hmeh3qwmfHQZ8OI
j8iejU/MtpH8bdvcxRT8+XtcRCr+r0YP7Q6p7aCnY9LD2g8C62TYBxCMrX0tuBoDx8A8tLYqiHZY
eYA5T+orKtpr6gzWcYKBtDb+MDD7iqimuAS1799jv7OfOMd214eD3i8biPelc0CNz2gGUPmzp/TW
Ccd9PT2PUrcX0osE0cQT2NHpRoybmy7st7QAxFwx2nozNQ0Kclze6ZFZ3gYUjM1UdD9EwkQj9jpi
5XQ79LHPWRhWOdb7dJ90JfwV8zjzpuOhjFAaGolaLM2q87OFjwKw6UygOQMu6VOxov0Brd0wrkEk
W/t+cciFbq7sB7RN0NT0UIF7RCoc9EQ7AMYBvxqnvVTcjVofyaqboy/jsikqEw+XzjhkZwhAeBSa
nzLPPtd5xURGLT8kfa/vaupRReGpUOxY3RlPdSubTK3HrE9PDx+l06sNaTnkMNMcmqBsPmVHhciS
UBzTRBMu9ao8S8sbN3ks6xXFNL1XlXdy3M6dy1TlFs/90sJgwj/Xwcey6WKmnHazjI0PwMuzn/oh
+apmnKStzc0YlBD3PAQkN+8/ZmYph8X77bStdw8eTW8FbqfO4DWBC15s5gYXakT5LNOvD+MxrNMD
N/e0Ad8MouhG6zaoBfetthm4JDNUiHZOSKpDLbRyhhGyKg6NK+EwEUdvvS84QQTuCyYirWRdd7oE
a3m1EwTljjRgIpmnl7gK6d+QmCcF2l3PU7KO6WsC3AmTdhQ5jMPfJpbDKZqjJ45gE/JkUmy9wrqJ
IgRQPeBoxKsJI98FAOoFFWUzzR/LCpKzXeXV1mTNgjJl26+ewm23pD/dQnhPRF4vuUOzhT9bn0H6
0N+a55gmSoiq2n8u4+UvTcp/b2JjM7ei2bsfH8MS65oqi6A54fODbhgvT3V8s0Ri7Sa/KJ4K13wE
ff9aG27JM0jbrcaRs3JmwjnOELzKcOkuiw93Juxuo8uv08ZquJGmgehKBNXj98/oB3X5dGRX1Scj
5HjzW1oWkiima83/aGYGNTOfzguRv+5ueRPPM83k9qORmXExePoJG2BW109LGhrsWPOAbTuzboP7
awjEcMt885hF58cgCd4tM34q422Mn4P21qPZYr7gtimHP6XnhVRf3uH6B2eXmKbhV9vTVkKNH2MG
nW4rZdAvNE3jtktzuhyKaRcssTpZtqaXwMFlM1ROd/4bHD/4v5e2zN9H9bNJaY+Tiq8TkmzzbYr9
L9EXBCtK4JCFrI5VUL3rZIl2VRnu57KllZXvPmcbxkJewsLdskOtXCP1tgucftW2GKKzGqMQ1PAz
6S7n4Jaa3Ka9CWT1Hf8g6FhwEqu6dr7pJsGalWEKC6RMLn6UrfvGbbYu4yDOopLqG++xlxfio2El
3wc0jPjYta7mWICTugqgyCryxlMMLW8V4NB41nYBQ2O26AhZGhyeCQ8dhHM0g+Q4Rb04igJhQ3R9
+wRJy6yW2I1oRWHuFlRLsIvNMG1oZ92ZiP2yzwKmyl0yrUuB/5LOIP7G0up2iYi+6OmrtrZd1itX
sv1Z8bclrXd52Do3S1OGluBNJMS60rzIxWKoQN9wtuvdZicaZmuSpI1vH0OP3CybXlzIJxqu9X12
b16YUpTc+v3GKuzmQzruu8+SdI9aZgpOtTCHKOgIL6rvCQsidtiAE561AD3tu6txVMQjQFRLd719
jb34dRYyvIrW/tM1hfWe9x72lAHgT+a84A7D5fX4IzP2r6nNkZ1mn/w2g5+97Mybji0QBWF8tbgO
b8Iu+50OHqFaModwutWPpQfN7S/Y2xipObu0hP7eG3GsIgW2OIvz41A/RoYYiynK2gqKRgZO61Rr
uZ+pG+0Jqba3evHbG2zmdbIsMW5F0MxR4QQ/ZrBEWsnkdzoGH0up/rT0AxyWKJzPf/8xL4o5oVEn
mQX5KdDd1ZmJqXsjEAyl6EKChr6maOOujKO3Qe69V92UvTpFgkyPNbl+EDmTmdgBm3+LZ687uhKT
YUkb8L3venX3ae+9Uqe3L24A/vpdT3/Gthugr3CAj/QYIX9VJJs5r2zJmYmNJ/rgIllOCte2L3wJ
fmR8OsscpufeSi5d5y37CB3KCNxvXdLcestQPy+YIdAI2JxLBbafQ3fMpd42J+nFQNPoMgPGcZgX
khQdalmeeOvJs5fjkEa/xodjhsGhOrkYcNl+m+kQVaE6hH31EXscev6COasOlHrJy8IIM7EUg+lO
XUHXMFBTHCB7K65v2gxHbrKcAqh6xk6CWk5KmFMj2E7GPvq5atzxaoPRYDdPZ76zdJd6EI+axDf8
qgQWwlzvQ1d2t4ab00YPPdCioA5O0gGAExej+aYyNdAKGDIsCmiDrEwIe59Oj3VYaPMuAAgii0p5
CUv0w9DtPhnszN80JBD46SMFGZln+BH1uA/SE9eB5DfhLAw8KnPenURO25bWPj/tlnvU+/bK9ezy
Fwv2o19h+qtt0EKbPCl4QikXGD28HZ2c7p4TNe8elWgvfRFvwGxT/lkyb8LZ2l6rTLZXrcU1xKpz
EKGnYbr1f0ozzGfPkU9uBT7KQSJcmWEgCB5QXU4D1GHMmHYCNQsITuLRGZIYEotu+R31X2RyVnGV
Wq9zGTfPnumBLdCNFHtkaQJvxvw/N58o0I/uYHUlCHOc2iE/2QGsonnx3D2+g284SYdTHa9Hda4m
Qlqi8ommPJTYpHHewZKQGx9sRht6OZOfVxvPYVpIDKN4zrRCm0RBkgWCeYRTv4id/LnECczow38O
lqtqp2dqjc2B9IfiPhGh3dveD8y24THBWLRLxjJ9byhqx/gmf03zxAAZAdxpXnnIpw3dQ9iyeMwu
D8bwNAbRIUB3PXdee56+BWlsXb08Ll6Ru9cl9Qe+FTI/6aIAGVuFJ9xWrMFufvCt2d1zyWSZtTOb
uapcDnbHGGtJyQyUifZIjC4bHk7U5TBQdFK38spt/ck1TXKOYDwuxN3wLGEKaeZXMUzuBcoKuniU
cyqsACQXjAGQFNKSXyHEiB2AKoZq5ByzBcE/6bAHH2rORvvCosYQIiRWD8a5eyznP2iAKE80xeOz
mnGUJIzicr7QwHuHZu1oLqC8Fvj6fadx4FevqtE7P6OQDXlrWYkQSzIkIi7B0Dg2JLitjQSWdEEm
3Hqxbmj0HAibZWO6KUblrS1Rirskiw+gpb5n2ALeqVcKhyx7oNNSuB6UvKaa6VMj0p+jXWZHkoQ9
f3NGmnMOXmQY7lvFCbCYg3oXlWV6kLlx8XsXLyVJp1On5nmXL+HNjgb51ubA57ubiMLsWlflByPK
ZrtMNGVIN+Tr7aY7mxq+9ehbh240zWvmutcp8j4jY7kXPdjynHQV3Yi1Vx7AJ0Rb4+Q3PxwhHZTd
uzW21tkIau2GSVB3g+m7b3FfWsOHnyXepmOl2bo5gY4pll8trO29GqGbTmbI14CZi53J5vIpqrgv
+gSWVDsEWybj+VNnU8PjuAqEVlFfS1dGZC1rvcpUS3FCUdSXAKFpBdSSN6DNphM9RGoHq4MHytFy
W+jQxzu+vNYZhZfMSk7WMB9I+6T3bhHppW6Wb/3sVzd4Lz8du2sOXRgum9qjqTWa3PA+ExHYznQQ
rAOR/RSqgXb8qN0qVMbCWnvH3BTRc9oPlxGE1qWP3XdOfd0GLv7pcRjHkAmnA9H4omqIZl2Eo4ix
FulWNqc6I7dK1xNtWX0Go1ZUT/QKzM+tsLZ+Gfyqwqx4rjtovFJZDKwsPW/1Ejn7LqvWLmsrFBtE
22Hgn3d1gr0voa3FH31/3/TDduJC+qNgt8NIFNXavIm8LbdFnk+XycekOXv5M7G2cJ0Wv7tFqq0G
TLVj2yrOMflAGIVH0kNmL3I5b2tuFBuK3N0np5DZMY3cr3yh5qSJap5qboCrvnMkCSQt771KSEO0
HAtJwvLG4HSy52x4Hb3lF1Hn/IKKBU6OouxrHLbfEvrjnlXi74Tn1vvBM+lZN1BJJSxe3ebOxdKd
dUpd/VU1KaXUKQSyfLlKvytgrDjfATy8eGSsb0EWfTVL3V9aw7KpAShuHJqitmau7Gug9O+FlN8+
aLvDXGAXdkefI0Q542RYmrPOmIePj5dSq+nZ6czOSjnG9aO22DwXbAq27dA2x6y3xTXzOXKvcRvm
ZnytxrNbts259wY64Izt/4XoCcRZ0BiRyTe4VeF+sMocjqAnv+kyWIXf2Lvsn8LKHOaaJrx5TeSf
Q9+jylZ3h6rwkttQAjoyY9itOQ1/0bciPxS9FLgUCM9UTOA3bYMLzH2SWRwdnNRa3gJEKFBmVnaj
qH2/KKZzttLFOTMQeorKDy7eYIJLW/wJZEDiUmQ3EnzZuvACi06uovtbwNqNDgXGOUeXra2GiuxK
bK2Y+Gwk0805sizSsGJZB9acn6KUNquhSRN8M4QmRDYyvy1BRvNb7vjeyFUOdeZMeUR87rih7zK/
vIpaBLcA9PrGg3pAdN3suVtRq7Kg+IihFresHb4S29X3hcjISE/bVaHMr2De1d/cHnulIrKBdQF0
8hhny5MKmflFDRYQEcwW2f3GEAspuy329Oi45I+yTD9EcRPhJRhNfozVg69Tpe29Cbv2js9kZSwS
/IyJsd4NwdWPpHUtMPjKwpsvHRJsmwXLU24JAradU+0Jui4n6e9oVa221oi5VljeRxQYvjxT0j4t
0/e0R1DFZHcOw+B95oJ9JcMRXjGEnmO7o9CvHL3zUIdHUz8efTKlF6D+hJeWsXulseZOBKZCzQjy
z6BBVprbOSL9WFXMJ1GHTNk/AfmKaFjz57ceBhGo81xV0JsidiXPru89YGlyh15ExFDif0lQkOFK
ZshMINrRUzl27bKq7F6pChypW3fggYWEvcpqDD91zo+HfVmuqt6xL+jx0VGLKt2VqTsTx3felfOY
EpNWP1cyshiBl+4uwxKzZQYAWVA8XqqexK73JY3wU/0dWEvw0mbf6sBNLtKqPurEY28IUH/b+JIW
2IPCeUO5VPaZhu27u7T05Y4lDla+zeA53BbsMfjNvxGnmCaoY5PbQeNO1AoR2kra9BAItek7mX6O
cf8c86OPMQ/3eZ5ikqEKqpLKP+xh/GPkfJvpyd6EV2m5+VP/+GMi8GXcxNnH9KBfnPq41MRe8wdz
UiSlPk8OxNWOZ7SerHHdCfnN1QMKWuH7ByyqBPmunVcEV7n8xjQGkKhdTj6P+RZpdIYrpJ4Ku4vP
piCjRJZqoTsK6wxiQAt9B0vCgj06FoewTJt75+JBqGr3uKjaOdGo+9kZDEjlxGs24A4/yJ/uZUN5
sIuUfGYlm15aP3hqZyK7HEW/M+mSZ+31L6ICbxEiW7dcFO59OL17Wg9PggrOVYhWT5N1++ov/k8P
SyRHJ9iY4TJQ8+JQFVXpC1vwfNK9/fKIGMPVKP/8TVMIw+lO6MJ5Cx6FtT3JsWfTr/QSFnvXouVd
E4E6U/24FmRgHUMkjyn7dHEWT91qdOQHvMlfeRFGp0IRm1I5Jpnc7bpXV3AulzF2sLQ6lTg8bpbx
s5s3k66PBFDvLNzX/mA/jV5zJHZFDGAW1sazxnnr53bOwabFsfdQ7poQpfuRIz4PEgSSM0rJ4drr
r3ZMtDeudH6OtB0+K93UyGEBDg7f9S6tFK9lA0khpEJ2j+XijIdkYkOpvbdmJsDmhAYZeS420bjA
+Ei5D6ZOeO6b0sPW1EEC1QUn6MGzL7mKFGWB2GwLH6rqaFfvjyDmMa+zD2qoGc96U0DinPy9dJeZ
ywt98Sq6Nj79HWOU8HTZqILN2OzKwd8bh7rmQpc3PwgggZUKQ6TS13YJE1Yx/xiXVCbOosQ/2vVM
hrK0W3UlmRNbJ0dP0XRv0w23s8P3NGPA4uT9RHYm+Rq58QAlw6j1KCSrVXNJFo+k96IwesiXMBGa
LtP0exRZ6WqsWJDzZDxmXX0zln0hPNH17r1tZgpwBxLQoX0aq5hQrLAgEsl0vyw2Xl9vymjdrAzF
Q9lvQxFZ9lukgCaniPcCQsUMSErL9ueSzpdY7dO0asA4yEsVxXe/gSsUUzaMH+sKbQqnoItA5I+e
tbKX9tQk2YsMiq+ilflOpy9QxjmPcxjCHzRADWq4kkA1MPWvpBo57zDoyvLoRInJGjdfih8dRisk
73Pvn4V5wIKcsF4HS87BFEJn1Pgfy2OcUomSWt429GGPcv9II1Ufx6Y9BfbofZeBS345UweIQasy
HGvS/4iMVqHvGtvyOWufxnY8VqWcDhgOgYzO70sPPMA4wHyGGW9Nm5AUzXiDLXEPGT7sJ75ea8ZJ
WvDuJu2AuGnSnE3NOcbEiOnniin6HjnpMRi5I2nYK3AONZdo9cwi0GwU2Iw0+vI1PigkKv67Ypwv
Kh7CFWtbuYvHU5XzsUsD0tjxkk+rExeW81+W01J/1fWrwaN5qqgKoC1Uxloc3VlHbnU3Juc5aclR
qAdyviEf3NFBZ1/6/i8dj3KlIc9svdByiJfy/LGd8O6w5Tul3uXcY3eRUfKQCfXROHl7hJALBaG9
2kXrb/hWjmfM/NLK9iULLZZbG++jGFxiKRVa+mMMq5DWfUkqjFHtSvQOZabDwCwudP50jCEyKRza
bD9rU74+fHw72Q/YrRZ9k7bNGEch2MMD5+gAdIf2HD7rObnTmEGRSN6+ZGrGULRsIkCpU1DLtxS6
++C/6mx5qTq84cY0P5G37HXQBV+DpByoxcAWz+jLxYCgtqxan0zUw1XnxQVibh2+G5ftsW6YFzFW
4O+eB3enIDrwBo7fZy3p1OrjcG/V0WYOjXfJ+t/BUPSnouMRtDCrbgpj6PHgAksX4PdaSfdc1vad
ZPCGCp763mXjl9/0oP+FvXOW/EuYxTslKr212vIOU0uuIMzsgxuxe2g3SnemyNZks+WmpepmEYA0
I9g/u4ny3yrPd1mfR+e0w/BWdRV91laRPMVtxEZkDB9ByzDAFd6qcgRDAKR4olCvRQyIr5LmCvwD
02RQtxv8V/CHLUCiE5bMBfvAEfp5eu7SYuNzLDlA/PuW6Yfg5kw7TZp6b/fY3FHFo3WMaCv7/jzg
sN4z8oFtVk1bf7I52NVBzJJlLcdce38KSKwHt4UQ8Agh2wu7gzM7e5DgNkj7s4/xFv22+7Lq1j3N
ZQLKefTDjcy66rTI9CmmSK6WW8+vX2x36W/gOcRz2VBVSl1uwrT6bob4YnlgragVSHhoCgQvED8u
3CeMANlVdxiExzK5GAFtEFlty3WA0XWFxZezfQAEgEeybLfN4phd4GD87fr/ZO88kiRX2uW6FW4A
z6AiAExTq8os2SUmsC4FrQIiAKyeB/0PnpFmNBrnnOS9fUWJTCAQ8bn78ecJGs7Dsu23Ks86G372
0sMyFjnuIB5nctU5drY1G3Vv1lN/9DWuQzOaH1p4gRcIMvj/yMPJdroGtR3eTa2XPCXhnnxkv2vT
R02F3E5iMm7HCAEiwooQmRtr5KYcA6c+AvX/qiPoDhI7rpyj6LFpHoKG3JdX+k9dVrwVbvfEw50u
eDdC7qQcGucsuflCv0OTh1+Ys7+KXAMOGp86GenSkoe21pRCujDkLPDgs+Niw2d1JGrNmTYl55P8
cvfhwDTEVXFfcMNOAfpscZ9OeUQbgxXtkFA9XIsmB/o2eZSpwVRAy2ulFPt2pu7QyKkoLqqYuW4f
0V9UAcdPRCe2S3EtG5b4zRWAE2EJjft0KUFtmuZ+spAi6rjbmjrflmWTkRfhQh1zGwkkUR5b5LLA
Wr9wbAye/Vqaz4GUlw4yApoD5zjoaA9+3PMuww40VaAw/8eK0395or6VDRDlGZUVDFsWdL2Lm+4r
K6TeGN46/ePRsXRfGc23zpEQ0kHv/GBYdgcDCxwcjyA8elNZHzTUoDrkXXNbSjX8qgCyBQ8sfg1D
94+OnPkEp+599nx8ER6FmnaT/kUOZ7JHIhZf5hpTUA/KHcRbyAkns7oPPveRuwmMUBuJtT0W44Uz
GQt6CC6HxinSr3Zqb8fBJxkSjFdj6UY2g2w+eiW+CM0zD6/z3Nz962AMP33MvoeqG9YgtsWtzAqX
g6Z99DLChYPp3Mu+s061Tj6dnGHngK9TsuwROZ0/o8zckj3ut0Fn//GtruPKrNBmzPwT9mV3zsIM
rG+4qLM26bDlxcQtsa4khpqOBODBQM+pOBPjvh2bndVAsSJYCNfLdKdtjKttk4z1U2TXjDwKe36Q
zjq0513vDDPytYtBwHMpf/OD4wR7ixskYDybRdkl7s0rrrOHhk70s/AESLWs++YZnW+bYWmVMuWL
7eTWpscZuDKWNSfzkTzTIcPfnFIlO5ls7Ns02mtR7qp01ltg9d9RDuPUtxnyUKd4TznLhmgxCU47
fU4cv94YsBz75qkwQPOVYS4u/VR/FRX7HAqQUnBpbADHP6kh1hTW3flWQueHj7lYMAHjyYnAonJ3
h0XhyasA+ADYeqYefV3Ydky6wKQvnHWGaE0EgKhy+rUPrWjIaE7oZzd8jip1sJPib+MVzYNXm+ON
wkeEtTps/pRxsrVbwKo9jZ73fdCCyMwquYZUcC9VZb4or3/r4iz/9vLxloPpPFJ7jseiCplN4kQg
Z8Hf/XvRaemepjRGeKx1QaRxxEqB5a07S5qRDhbFmnd501KT3QXGdZKVt3WYBHCeDBiJMyBBj4BL
Xcn4WIPwOg0UjRKdKeNjX3TzC/8FZ79qgiHMn3QSvxDeOEaMQ8/aL8wXvt2rVyr7GlVutKOUA8xi
oQk3+i7EHGrM4Tx2VnFAN5gwWUcD9Or4zhzl+FmFkmrrbGruvcDAykPssIaUDAg8Hj6r5SXBEbNx
59E+17Y73NsNdnPTlpRyFAYykF3eolZ7L2MdgbIcLGsvhyx+CsF/1W1SnvSgPLz4y9/GBGspGIU4
NHgcrWaclhujyanbKw2boG3qUXBgh/adLSrnzuuHE40w2Wl0kosbuPq+bHPvWAcQn/EAhq8g4sS6
G8Glx23MHg/BF3eCPA0RMgs6mrg1pviqcqrd03rGHtriN+ycKXpjeUFm7y0mRl0Axa1KIQ6LD7/3
4jdYp+4ZTgUg1eWPiUfmWExJc5Smko9ZQgtbyBFMqfTJkal7b8jx1emM9M0NoAExUTG2Wo7pm7F8
j8Tg4c/56QB4yXjxGFyRuygIF1vhqfIjd01HTP4m/TTa5E6enYp545hlxT8BL+cV+mX0yu7aKY8z
D14ifprO38KtCzd1RUDJS6l37bT/QFGsesuyEIydFT8Sk8G816V/OKpD+SzZ1I9cE2doAnDoM5Hg
0agG762caFk2bZ4YEWcaatavw+jZ22pkOUMIF/dQ7+mzbqhMn41J3MdGtWvEZJ+b3hcIKBVAmg4C
dRzV0z4bx2sg8nsoP+0etxjh6Rb1IZHL++tC3nCrhc9H6N2sDVzypqIDnpcicwc283PBQwt9bWDc
kOhmRFGwRtzyE7L7YqJvUTxLs413Pmi+tREFt9EaTdrcCIoHpnGZnGzFgmreBluNpNXq3jhimAEH
q8ybkoB257qL97GdXKbEYPc3uCZ7JObMiZ2V9/95aT3/NgHPUoqMDx6gDUYuBrHOqUl9+4CsimhR
BLcY8t7ZqbyLQ2N74D32tCuehzCmc9wsyp2rmQ047kJ0NOd3XyJOcrAgwVAyfq+W/njFMzlStAsT
OrVu/15sL7ZvhiTG7Dr9EpEmNzBQ+MLZb6+iCbpkgD6o0hYvDXpjFjjVJTfxd/kcmEhcF1ddSXGI
y6ZFcMWONexViPGgrCAFUK1h32iO5jBuccadqnssw49d6jq3fy9zL180fES28ym8hlfeh/wq0rC6
+d1cUXBuKdiGBOkJvWgv+2KV7m76OfLCX7plIvaNaXeS8/zoMNQjHyzMnSK1blcdd1iNOGJUkbUv
WXGP//yu/z978H/LHrgYf//P2YNVr7Kk/Ps/dn/b6n+JLCz/23/yB/Z/uYQEGPM7zGuFMBensP5H
SjHEf9F5vuBQ8PBIx/Kd/0alWOK/TJ+8AoSS/1TrYpBv2UZSrBvwBS3oJjKg38olMuD8v4BSXPNf
P9V/O1jZgtCMxGaJXg3TRsz1/jfHe2rn6Lzo3r0IvkZKzRiJC0yXBQCjrvaHnaPcdMW+lNWjMi9l
t816y3rxWdBXrYPm7ITYkstYRpvGpGagG0g9JeHRZHnXlk14MsFebrvtt5sln8IpzFXqq4kjKnS7
iAUGzuXAczAYyUwiQPHVGRo6n3bAjJt9GesOUSYiaf2ri/K+rizSrzA+eJ4HkXE/DvGLw5l4pUz3
3yjmm6gYExbHOxSqGc5tVB4GWzzV9sxEvVu40yD3KxXnGyYHzxn30ArBRa6kGhUF4xh0QGvvsjqk
G6eYwjOIRIH8f62frZomDBfZcHK1Ir6ti8PQwZxoGayvy+AT4nFE7A44VThyYiCDaeWev2tmHRx8
Yqlm/OoOrPuS7iAOd38SyW8ph2uVYAGJnfYWt9ZdBOLx1IxhfYcjFT99T1GEEkTRDZwjmcyPMsMW
BA9mSKwXuMxM6nIAKG0WsqEwsDtMNXHLlA03CSwK7+EhQYF3rsQl9dlHCZpN7FOJyZzTm95beJ5R
0GcwBqcdzj7oeXKpIsds3VSDvwdLTwWRQ+B/kN8qXPVGiOWtbIECk1k2x7vEZ5hRMGtfzzpmIlLC
vK9xXmNi28d9Ul0o//0pihpPp080ADwalRo5OpKOfuGGmTt4LPhT4ucaubXsplMU82bw4Iivdpu/
6nQR+NtDN2BMGcJxa4PhWwXS/gwk8xnXONZRv4qaBAAHl8M6EuD2SeTCLxXfY1td2I3VG89znnvS
w3tO4p8JHLdDSoqA6qPK2DTGQMcOym3UATwuVblAXHG/Vi4lbqkOfkOYVQWNR1FQt5vZ5ApCPYe2
X8KLL3sVbBplv89KbjGiLHLx82SbI9OTWu4U+yWGbCEUHCAQa8vtszfZUGbCA9uMwLoLKsaAvB8E
3m180/Dch/ih6ua7MTe2E5R8NhFMuEFhvznajtZ1kb/XBQ45aHdfnL5n2KfjS58SlIlr/zXl+Wyh
9K88l0I+l5ZTUZZ/weAXx8wpTg4s2W1aJc0trnkkBu4vMDQs4GL09jqPyfa3Tbc1vEd+1WRHOBxn
JB33BW6KXUXH4TrwGcMs+QOps4FbLN64Tv6osX6vhGU9mzy9PDA2+1rT5thg9u0nHNZ9Y54iOCAY
XKt3kTbv4K/LDXmOF2odSd2OjlwNgq1WPuZPYxdCUQvNVyu0Lm6d/fTsyWkCaf+GLXfCslWdz53T
xCepGmc/uc3rYJTkgXSGElAtoaWk3UUlIVCsuMw6PZwRbYWzN0Dpmp0bdidnXwt1PxpJsh/G0IGy
0LvcSpHaJQIXpQQvFOEnors47vZd1QMyjfatLcSOKPNrmVTnTBXPyiPtyqiZqIV9+vfSCkmu3G3f
uzb4UwN135YGW7rapTTBQ8smbTHYi0WBZzxdv/YQAZgrK4DzOnqYC2GeBspGuNDYqdMKf/Ca8rlh
0d4o3IOT7v9Sc9JvOe284ttZWRlUUK819ya1qFsrKVIIuvfISumld6YWprG4ttLSJ/cuXCoAHLvo
meLg6vr3T7vQu+OU1axHmTyk8XTpeRxRCaz9U5X67QkBKY1HjasZvkKCAnxGtEvTTp9adi0bcH7F
KuvzhiNU35wEs3uMiMUbvq8YZnTJT6QolmmW+Rfn++7U8yHVgsKj3COqz3n4FRtnygaMtJFfZrwH
DMcdR96TseyRNS0am2yoyek8b+yWHf9o85UVoAhyn8815ePYRUgzBbb+1BVNgi6hiZU9rgmv/Z19
80/p4eEjSnMCUQ6UGpQxvffVRpb+K9N76JB6ECBAvK+WNpqtY3C5jhllMsqR1h5Z54PHGnHmemgu
MHUDrGpc3rJIf8oqjnbcWvMDWJx8w+AVVwdGz6qY9lPUXeooNFfQXX9hUQDNclWP9p/y4pbdLi/D
l9iLUlCjxbAN3e7SMZYZnUhQiPpcxyLZVo6N+0Oa3tGexCkr1W8aQVRiUjAdcT5gMgomvbJ1h3u0
LX+k9Oozs+aTHYh+b8p3y9LRobF6gQGkbrZpKjBWwXh0e0I5QGcR+zPNSooub6bEr4bR+dJKmgcB
DWmarZS5W8D388MAEAEzoCUknmY/mS3AXjPQsMvpkTHjaTYaSmxUuY/oQcHcgq1hYOa2L1tnbwzw
xmE/vjqGQHhlU2+pkYvgZNbq1k+sBhax51WFUS6K826LLYOy1DnH2tN0zpq5dbTF74HRp3w1C3A9
A/ZYAbHId+41w9jS3mYCvH5vE7Box4+p5cSVlA7OafFchNXHWG7djOlNLme90s5Fjuyp8ZMcdctQ
AEp7yuauu/ieeXQABq0o0Txn9vIAz+vT7CN5sz3pDCZFAW27tGVKPtc1OGuMHf1UnIu6+wKO9ZTP
jT7LKEE2w86x1mnDko/DqVPJn2AU2G5a9ZEYQBVkpgu4PNW+KOJx3eYdlfHpfD+M8XwQ0r1jj/jR
VEEFToGJJ1dOQ4rPxJ3SwSgdh6rZAPIi4SbpwRq5jcFqLNEUZ9rWrJkUGDNvadS8j4f4Kw9qZtgQ
1ndjYTOGP3kWSrtTvY14XknETLu5I1eS+eEu1s6DrHLCiuT41zW3yFSq7K7OBu8CivRaC+MiTWcf
jvBo0PnejdLCC7YAHzVAuM7STKFc91rQa7kyzBqA02zss6j4y5Wzj2f/Mrfevfa4X3v1os3xaMU2
LTbEybBUQaanJYJhKPGWt7mw1LpwltYsPIdDzXx7mPBUM+jBQWAfZi4h12jvO6W5uAjgbWQHeDpR
7XcjxrPFVdgywKq88C+KLA+o6jJqjnDTOWjo+aA1HP9SxX5BCGOFt5rHxvToNwUnZHjam4l3kAQE
VcMCo7gJ5hVEHDgwNI6QADHICLc/QAsFt+FQgGCq9smDbLWhM2SFGXoio4PExBNZcEI2oexkVbdP
J8KPgUXXxYj5e1u6KA71+NVgVgUzU3wC9NmNkswgcTDrSjubsSXbGvAI19iqhlFje5dXlaXjloQw
v6zR3yDovVu4HbZSFY8ufbwHAyegVhPeUgueEGEZd9vY7HOJccXUUOBJxRP7JbqQ2KCBn5DunLtw
PSGy+zbhnVCml4o5+PXfS8IuycOldJgHFguoH/6mUJpJBQ0/puycDWOUs91MtPWMcXWdKvRPMKjl
sXeZG7vPVZ/8cSBx3aePXYza6ln0SkdkNafk3cj65QNz7nHmvnQTcTO6jZZ0aAhEMIyASAfxCLXD
xCLo7JBRHp3c6a6cKs4Yvf0rC/bbzOK4V7V9EYiHlYbQ77iOxyxYmicVSdBFuOFpSVC7KvfAflK8
WbEyWDrGjlBpYBIxOl0U0l+TUWCymnp6T2x8bmsa4tqTF//LNhTd2hkMth4PsNPmQ8M6sAksZk1h
hCy1DA9lOS+xGjA5A7lgx15XE/wdnc5Y+F2Ml/RCrx0n7+9F4ELhgAvjss8wButmFMFGQ34egXjk
9QFp7rtU1NzRy1OvByAMzBjp0uuosm/1LgzQPWN5GXrmhX37yhCR8IgN4wMMJQYAHGMzt0Et/S82
HFQliVDt44qN33gAOnvK4pHBVBJCj9XpR+i3+Tbhh1Bsf1fC5w9p+VHKdk/om71m6QwbXdDzTZMg
jr0GEiB1Q/GYwZoTHr+k63acgvQbblHKW3060ab0Wwr3aQyhg48cOsj7gGbBZ8ug6NHFGRqGFK8W
AfzaUrCIZ2Q0KBw6DH10JohExFMlvImAZCcpnnDNs8HtvCeBZoynyAasVD3ioABzkbk2tLLvgHyY
Rs4poN3w4NHgfJUE3BHEx9QAwW7QExRa1mlqGJG3YcOYX4vtnJgvfR+lu2n2oMnTF5m6HsK6QRGt
8VRZ8ITj4SGzMb42M/n7oUEkCHwSJ2X+mSUYiJwMeHEmipvFJ/fPNO7BYZld+8kuzA9NpCBwK5Rg
RHaDveryhlGcQMtePOICw9W104ohm2gOI/eJRC8BdOGPGyIkD8islzgUr2Cwjw2B53Rmq2MXfHDZ
lSXMgdHClqtpIm7l8CZwGEFjqV4ns8DDY0tuiLZZs0k44buWJAxXcYDbreCEsp8xW3p+iaHHh95h
YJcjihMmKubm9hDK5/6xZ5diJ/Y2LMDCD53+SBzekonLKmImsB5Sda6ZNAcEnNeaZ2fbAknHoTGp
6aUp80M2hm84lX8CL6R8Jdw0SYl5KQtJ+Gp9HtTLMIyfRsrcwIy2RseWojWjB9YoWrhQqSQWHhzn
V1UTmclopmEDcGF4jUaveCZEYU7X2s+cwIy0SHum06eRFQ2Odn7P2VYDER7E/zBYRI30UTSwttzs
j1G/D5dpmu8ShNHYDZvNNFSfJuahcv7MPOdJYg3cVznbfffNsJJX6iToL4U9Q0vlTk2EbQJ7a5St
WIVySsFTx1dWw6cOREumpr1Vy789Z8HAenF0891XHi0izrgDr9firbzOE60JYxCITZegEdMZlpsj
4w84nJ4/fUQa439URdtgkHjf3CdP9yeW7t9pTK7CNw9p53zh03+hU2lddrazcnAdIxdnvFkR+aJ6
nm9ojDakwicpgm+5EKqcGWxOyQR+7Ed/RTyaCBQXM1bepzpfu0DihXIfrTnutwWgvY0oPky3uhrp
cBp+8jHFR3M2XdzYUhMqnMb7gXwRKzXLti+eEgtMYF3RuQemiwq58Yxlt1zRXvYYjzzNu+Iw5ovd
zp5hPamapAmClBp0so7n5CFZ+k3c6g5/y4yiZB8WRm6q+UFT3l8crMk6BbyVLPWGdnZi6vTOkuuR
qAgvTLeZzifE2WaGCIEfPilgPiuCAzSS2sNZ1LeSHmPmZl/WlOG+Y7ZrdvZH0FlgxMJVEOGA1S7b
X5zyq7TQR3PuX4nmcD3lDHf6EruG/LDdEOm9P5TG9DtGycsY+UdLWSw+nOahAWHj5ieUYqqIwoYb
U46PsQxpJvTpvUsVMJuOzGhfsp4V19Eg0D9EG3w3T1NpJgdtzn/xxuyB1Tm3afwiKgptOF5iYL9c
0fW5w4co+vfCGygDySbEQX1Vg+QhYSHNkl3hECTclz4YONaNw13Vk8ImA2etBq3zV7qLqwnA6LQI
4GCbiE3UibXK/fRNF0F1TRUQ3RzCo8zJRBku/WB2l/RXtkRvug5QgglKr1yL/LkTO/fAiij+CkC2
YVhWLC/JHYGm+yUxEptq5WtFF6j94OKdvvbjqHZ4stRNU8TRRQzLQoOT/MwnNTrQS9rUoJhz3De2
9ycrv6xBH7zYI/HfEnbp78K8seA9pc6uasuDbmZm4DWLPtoBvmxF00Dh/MxkODYk55yNJX4GbRVb
02f0xOZ4cpyrhPCs8/mssDGtdGr0G+YaKwubHRZMpgwckAvsE5RxPDWq/+zmkBJyp/tVRnEn6ZBK
TBopapyzM1Gf1J8eh0jed5a6VZ39a3NuLUpOTXZEh62hjZqqwK2XaaKU+sVNB8Luyz0hemc9THz/
eELDTNeJbf7Qq/RHRjY0UnUJpRXRZVM90Vu8LrANPvrmW1UKd1dHwQbnB6p4s+AZy+ZWlorNUU6j
fMJxwVWklgBWnhwHsVNNut6KgaNpUU/Z2a2qiBJfJlXuJNxPs3r8l3SKxrY8o7+zP0jRfYYsEKCU
ovZkdXm+6yKgm+6kzqpqkRAGg4LWnG/p+1H63BQEAziRXhvytgRahm8v9WrYtsOwjnnW10Z9LMmE
fULOXnlqvFKFzQdXtozqIo/8nl89whSOjwhO875PUCHb+IcB48VCVZ/Lz4wK3w5vxmay5COpiwdX
LkLh79yPZ6MbT7SRjvipgvsqMHdSF+W21GdmMNhKQD9pkVyCaDrlNaaDhRCDkbuP1K+lEdZJeWK7
75d2POu7sqxbMEFAtATKPehJqGR0t6SWAgM4U7Q4+nT9hV995n0QYOHLMLGtyLmuIls/5LnOjrXx
6MszodVPrxPs/c3hkGWBu2USVq4Mzyf1KofHcg5oo8BaaVGjsk7n7igcOPkuJ/XMSrbMaJgQSHPl
zzAszBrXT4G05eYj/It0vjbZQMNDz/iwtzVg3Tm8tTixm6w4meGlANl/rMkOpqD8DrKKjvwUzdpG
10dlFGtwcPmhy9m+YRrmwkAA65bnQBeAMfeJT9LcRaS29nJwgyS2rXFi2tXiz0sSeABF0C5VSnS2
TrhfVsvkaq5pybGT7LWdaJcdZ2buomV6qJ2XfkTPDeLoNtczt8ys9hat0E1id/uFROmVQbfn3NEy
Q9fBCq+uWkntEjwIqccVbb2fzaOM4RLSU8IT0WETT8KHwvqFLqx0fN9Ibp0w47iU1NmB8fevG3v3
0hQ89FN9yyTOxtS8NUmLub/Q8Z5ix3Fn+F17JyP4NmG+Hwu+jFW8R3DENlTgGCqL9oUZ3dnzMMAo
1Tf8yIpvLmtUh+To4Qs/WCEznSj0xJKSqU7zVB8jyAz0+HXTaiaS1PJ5wDjrEiabxuNEJer+H88x
GHqixGHB/qdRATe08zlX7nMaGNbNGhqq82biX1phpF/0DrdtkHzhspZ+/ncgcHKDtuRtmta07iiM
jc9+jh9XgPBllu4+OgxL4NeXS5ls9GesA2AemDB3OS08j/R1x9jaErWeY5xVJu1Suxy31aEu6qVD
jVlLw7T8E8WbkHr2MA5ievA6IgQwqkNk+84O5j9w+xoHUR3DF2ZdnFFaBeGVVqhfV7UYurFFb30z
PxbJNG/cqp2JBvJYKvKfKh+tk+WSEhb0W/u9v1dkN398u6c20cxg6IIq50arqStimqeap3A2+ATi
oNt1vqyPjOAwPM41rdxcUv0wGZsJ0w2Wu4nJ3dTSurFQOEvxk9CPfTJgfqwzs+U/L8NwW7jqjba2
8lQt5gf0b7GHkLcv7Iqin6qMAUjNbFU9DKcn1y48zHgMWexo5BxPsTftfRabsxISYwakpBkHg0l4
0pIFstV2akamEE3HAtJvYNETqXcbc+c3T0ZNNVBNzGQ9ROgbWDhn/m3O1bliygMJx2YGkE3WBwjs
j8g3H1KaV71S1gytUB88Tx99Me1xe91SUzUU1CvNx0bnqquiQ6raP7QlnGHF1laGElE569xi6z6a
FIYBFdgWPeo2c5ZHKd3vWI5v2Cs3Xgkgn2zPuGkYPuZUw6wmR+ujSKLTmHvrpiyIFi1k2HGMVznH
scfG7P/qCUA2BXqgDbEhSaYJsYeHk3Aj20GmsIPgCelhaQLCagLV6ABM7NnO4+ml4nuFXsAikBBL
gFVvbrrCTHibGMEwKyKRDEnS77mdq4jApyQHXhm4CEpnxNq05OKSqFIP7fDuUnHyTovCyEn+MMyA
DmOHOk1WTiKU6Q3P82qwEJ9y4V7aTv6mC7eqJYXuVmWFXmKxGno+zkNVH23Lf7AY6qHyVVBqXYfo
xHLGDCmstjOO3xh/GPXS/j11PGSq7BpDQYi5Aw70U7yE/hDezYX+CUCn4AHtJnoRXUEMjz41v96V
81Jya5eUh9MCOYftO22drACcsYuEPBZM+V6K364P8gOOTSany+zbD81tQiMegcVuoWU0dzyLynWm
CFPAZcbjiMsIE5+Cp0R5og4Vel3SnnVw5xqecWSE8dDPwbAEoqpTIiZqEnIIV0bjcqJmv7M8S/Z5
Il1KZF3c2n5zMnPns1hWhNDh8qvTYO3E6Ic4Na8CEMyD08UdtEPGUosrzcOuolhn1j0UqYjq834Y
fglyP1kdH/M4ksUVEkJT12I4bK2XqE0EgYz2KkKmHTqlbIGKUWvNofFrqvkI6hQeA2lzNvhU3niG
WuedCxAduH80WI99yhzWStU+rPBwJg0jgHGsb5wkU3c55PJEKKrFw9rBm2oYjupp2DuVxQ5XI8xl
wIrziLowrCKY7UOYZHRmdwmly9QsKfps2CkKWKz2wF9jZo6ydX+GQ4eKVFVhgIAzfIVWexHhXGLa
dL7wiAEHzfIfEfsTN3JANpuEwybpZoLCZuHTWBXd04iS3bGc3uU+SThj5rE0aYY/MZu9FRuVr7iz
lyd3l1N6ae7rkd1bxNaWAXm8SSg+3Ge6/2b3hZKgHLHk3U5QVAJGGKbcGC2+5rlxnjroCKjlsA7o
PXyxfN+6UA/LaRxqT2iqu8Kw/lTg84mrO9+zww8nMy84EQ1ey3TDvJz6eSepNkP3w3sbIxtCtSyQ
tA75YH7Fqrjvc9pjYZuoowlb3UbwajKHFt+iZMH0hu4Zdeu5xo+wAj5L518MDyh2eI8xnzRkJMWT
G/v83pBIuHaK5XRAai6p25tOThPoMuyh47D1WDuuJehacj4V41F8+qtoYs7dc4dvfZhQOuyzi1qu
gqTQmuklAbp2eembJMTkGn6PAsqMzR7IxYaLVKQ+pWX+zfLpnKuIotSB45YgTlxyAqlGuE5UIxwc
m7omN3/trHt7oeWImt6rylT4wAZ8m20LIZw+ar1lbZowYX9Q/jiQnOE8CV59OAc9u8vOw1tPpcMd
0bZoTdSjW9lRpte1lAfh+cHai8O/dQLrX/aiRzKbuMp98TDXeGh1V4LP9qjqZNQXrM0uhgwVOJ9D
I9SpTTVbOgobEGl+qK566xwzJWxm/NZjKBeWjr1u+h72PNy1zsfIbmb7yRmcIyY4GL9NOVxEar4O
3uQ/pqbDXrQcXpVwkp1B1Dic1kPbFns+BrvNnntYQVtTPIAi/HUyx9zEsDxWjofWOXI/u2oxx0bJ
nS6g1iqhqh28Yk45OrlzHIY+JKqilT/6DfUYxQpG41fFlU/dfVHcMfV+t1FI6r5G8sR+zAYazc3T
bBpxbOVvwrfv9FwHRJqYdGoctnNCgiZiX3DNeNZEpsOBvmTnmVgmEV3I3WlVvHamjW7Ds25Lz01E
/8y1nJ18m2vqmuqS7DbrkjEN5akJeyzxY3nw0Bv38VifPVNwbM9a2Z2mb9s30pMIDLyTTryzEic/
NpG/wv2KEut79DFYYPO6iU0ze/EVe9eeI5id3cog+y1jGtlms3/o/Ow1yqjESFsQ6TSFdAccEqYO
iz0BSPbgJK1XQQsGK13kcxI1eut46OM2NoV+OaCDtiM6mxDOH7VNg4UJcgkAYvuKgsDV6byrhBDQ
bDsMDVs2uYomvq4k/1AbU3SimfM21d1wq2SKPGXy3Chb+ghj2CEbYfvz2vFKWk7NZ2tpO/W96EAs
bCftkaZNpCCYTnonKXjdh6b8atoxvhvWSR37+Pe94NL44rXsazKZDoNWgeFlM+KfJdZLCk1bJk86
pMotpXlYzcxq1UVM4ZNL3AzilCbHZQd76klvrQc5NFursMtDBHHJBEvHkJQHRWvEZDg6rk2fqIQZ
olwU3scs7HHn5sxP6FaMd3V1P3hZ+vTvRTVTsLLRhQkluZs5Ti9m0bmXTDtnaab2Lprz72GChNbw
PpPIGLsHaBhyJ0ytmNfihnN1hhzZXpcEfQdZYz+4C/Q4qKydBQcE/wNkI+Jq56QJ9z1N2Gu7EMHO
hlrzQOxyuDZtsBFDk91VXgwXgv+5SV0Ya8LLjp2LEhd81JYX7mpcnAiWcfHw7wUa1IZ9sTPH5tmf
JTOqJIQBTQeKZxlnuyR8bBoJrvXeKFd5Qhei1CFj3mK4r0ACHHGJLHkuBXoumPZ5jy/IEcEtAFf/
lDgFDcVW1K/LiPJDlv76MSpMjpxD8RBJ/Zy5qIRTEhnrYlTZkzuYj3rk7OhkI9k/5481E7LQyzTN
MbPgCrkP8NPSv8hTx8uH/gXjDEAV9Z5M2setLOqNP/QnLwvkCtPFVRL021cV1PiOa4FSIZuG0hkS
SdmJ/VxTSBAwcDSdRB9MjbTrdqALawYyqjUooWic6MHQabb2sWHsbfDuqzC5DJGR/E/2zmy5bWbt
zreSG8BfGBtADkmCk0gNlERJPkFpMsbG0BgawNXnoXeqUslJKuc52Kptf7ZlS0D3O6z1LCZE4XcB
5uzomZbH8KVlR+XyvRoU/RN2JeRXmHIfawsDDpkX3+RMBBzARvPkWv7Oywdxny8Kf0nQQSFwxHJh
m+GvOwd/KY+StFzyRCckMQtLhzXkTmtLLnNgYReWZe5Etpt8IW82TwPK9nNa2pdxYp3kG8BL5sTZ
2JlFCqfTX+IFXH89zXQLhTNfJqWNQ9lk+9DXj5M1iYfWorBqzBuIzsr4qwfIgMgmJu6rinQ+MSAo
s44ykfsxDyXjAXTiBBZhv3syCLx4JKBlF1bWtvOtbFN5Yr5VDwUrUaZOTdI+p0GtXlX72I7qmIkp
2DIT/pjwUK8mBS0mY6F88LOZxQFr9bFioz5Xyc604XX4hQg4zgmSccLi4nY0+8RPiqhrj30dYLaf
7RX2EWJ5BoHadjSvjWCLUhu4G8uZRz6h9t0Qk2LLTrGuktSgQYGIaqgh3yS6PxssNTcd3cpK0sOP
ZUikMclhSBSCmyBhVsBP62Y8WZmfMsCiWSHLqd1RVqAs0tZ7u9SfdYqS1s0tTFxNF9wFYSZXMX21
mbdqU9qlvmcludIhe/Juzt8kM91NsTjr1nRL8Ix9jI3XeBlMz9xwgKlVO+fvvRisrWa3yfprbTqY
seKSvlYMznPRgmGevS+4ANfGT4KIfHCfjmICh2SLFbhFpM8dpUDq+n+JHfvIuFtXcRljlHQZrRcG
fJy89jeEx24X3PJ7HBx3Tprn29on2tACRo4KIiUJy7hYPg4qxw54S+OWSbRHtnG9HGRbcxKmD64k
Fo0EjJspHYoAJNqz9KutX5hOJBd2IDBBsFzmCPXsvLmNMfH6amnJY7Dg5Le7Q9aIYhNqQU6ZiiwH
gJIMbBI0awYJVH8rp/StrQcVUS64MgsLpafdq8cuVzYoyvrdmr1wlxiwKd34zhUJ5p3GTDZEj7V3
FlXuXBRFZDQh23CAN8ghpyEC3XM3kRq+7SxedBxixBTcpU15b9XFNY4Dd+XFGJdbJ2pdIvMWvmOU
tyV8ADCt2fBclmxiG4WaR6vMhOTKQ+I2eCt9t34qqpq6MH2EAss3bMnfrKnYerL+yoTN6I4UG4uS
yXfirzKcu71GXLFHsUr3rlp7b+b5JyX8qwBX9DAn47mprA02GPpb4TMzMa0re4ioIFjIppF4ccOr
TJYe7lmuH7HRUFBVCxEEWc3CIrf3wF4q1mECqWN5SDMnYZzF8L1JyMixTYvJH18+asfBaJMPNGNt
FEhAKZXN/lPf/rg5DA7K7OSl5KXDvA83EOjIQhZUrbAqofrXa1/e5rZtMu6zgjldTC8UVVLXDy23
SJiO6PYGB2eV7qJe3EwaA3BZy35QSVevWXdWG4ZOSHhUvs2z/N7pQWqOIbrVxFd8ctJiM3L7cIR1
yqWpqzlhU84j6pahIYVdXmQy70fXa7eO5ffoLHXNetrmPc4FlOUKmVqcnhLW0vibL9SBOISdnMSC
MKFVz+E7+aP3uQ51QVBcbd/zC2jFPGs6BFnICKd/l3FPqGhQDmxwvxISwxirZkfV+9cgaxace3jO
qoIPTuF9UofTwnTlobA7vMfuT9aF9d7KYl5ZaWFJws4kCrHRt7tTHeaa/S0Jicm2lLm1s9PNROQv
c4VPPyPQOJTid3Jnyi/++imiMZfyqc+rfJcIvvlIMXaTFe7jqUE6MNYb6Bn5npcKvhHWYzWb5aZ2
5vwl9OcdJdRdEI8vVcnfbJr6z9oJXupcA17peAO5UNnno+TkaITMTawGNuiVNTIzQKE5rEY8hw1a
cLAHCUl6o7orbcpoWZTDJvwHEKgJbDCda3FjvQCFIHFQlRuAoWyEaeZ5oR9mwy+eJ5tFukFuLPYi
xl/h0QAVuDSts2oahvmZRvcrfZK14gbyBxywKer6ylvz7EbB5I7ferTBOrjZxlQxKq+PtE3eu3zB
WlF7iKTyinFRLnlYuVckkXMroEAfrizlHQK6TSPhKi322Gw8lzfQXfy1G95CvnCvoSUl/SqPbw6R
VHgbl1qQ+F+RR+hkqs3Aaj+qF/s5zMaDU9k1oBPilsYKKCoNMyEswbhPBsDAFEeae6ndmtJXG3hU
j4lyK4AEL7ollyrFGswkwRav2TSSKt9sxsGdELC7cQRkcOt10A0k1xMTfyZ1pazujCaLJh/qXTbb
/noRL2nvvcOvOg79aG96B2tjV1dfpWC5yJs5yiP6qpeumO7MVDHE1xyOqvaprEsO64HXhHl/A+wm
KK8Tir8Nu0i0YwHVXyl3tuf/qSXuZWFW6FVKm0slBYzDtFD2UH9vkdV77B2MQ2/roAWwQ/gca7bS
Q66IsSBNdKMDFgNLHywc4xhRoLwCN5p2SwkMQrpwkhqmOQ+YLxEA6O8uofxkUxQjvzC4ILL20fXD
12aBnFnm1Ym6hnEVRNqN9do1aDdVitTAqZBKDJAOV4NhlHdE9XIW0ciVdkgNnwAcci5LE9+TZ4h3
yINlbCUorKZA/Lph6m8yU/EnTZkVtbnJLBJowsruCXJPkJ/XSF9lsLUcGAHeaCcb+EkFZwsJ8jAO
v2Zf/hvgbhDpYhqePLB8mrhlROaXMADREzbGyAoQHs/sk+kmoKVnY51u+6kZnqpqiTDwsZb2mAAL
r2FXxdvKpOWvmJO/jOSpDFC3ozyEIoZp3Wq+RjsXuM0wWdVpSbIxqUOgC3czkX1OYjk4V/ufYqgw
fcuNTAYPgc0NVlPpB5fVPemN5cGVOYTTHg21N1CL+359VlOJnf7Tdha9Vl4O1UyUR6lhzhkBj2HL
XpBI6Kze6jz9EJn1DYdCR6EGhmCjvWJCRiif0ofKPHeSCqJhL0+vKNXrNMYb5ThXW6Xz1hP6Ppx9
GIUe30hL+buAfPGsrB9iAItR51ZsER28dxPuhipAieyzp4/ZRA14rDkH6JW1dVvn0/rNQKLmzDvN
bfnTTwVZLTkMZetpSjBGFem47NArr91h0scEOyZtCC0+S1oGrMQmZBLqfi77VRC7u1x7z6qFR1DF
3BkKHpK0mj9MlWvo99ahzcxN4FN4U8AEN6XHoe578P0VmQGzZEedpWihUnFEY3iJTfnqUf1bc/Zg
ULRnxWdjFG9DypoVBuMzo5dlM2Igu7EVuB3nADQWJae/jAgKIXeVY/A2lNZlCatnUxr7xFEhhR92
akot4fDmGp6N0gMB0UhEA47U11kXE/BJufrU6DXSmzVy4CTPai4trVhEVOD+AILa9iPssVuUEIpT
mCCE1S83kHRv8G4S2ZkwSgmcmwLdq3YzB4EtgYm0aj+NLMvprY3ULtedKFH0Wp9oxnACYDIX5Zto
5qOBoa+rkZ5M5hMl8a5SoEI8Qx3CYLkP0pRwGlLh4owqCCPvOkCKP9748WQI3bIAvDE9etwADpGH
c0ANNvQ9AB815Nt+aP8Wi/07E2HTMFZirZNgoJjDX160cmUanAJL9rzUPUZtEMbFWCKh9L7S2f2e
p+WJOuqKKfFEJ7WqiuR9WXjRA5KM0jr7W3reIRDMjzg6BkRFLZ5fkcZPiT9c1cTjcu6b7tVMsVDG
JG/aJ+b2F1t4X6G2EKkQIBoY7UumGLiwWBBJ8QM5iGKOKT+Y4TPpCXrVmOKK83HXE5oe2yFhs6xA
FuOIwPuhZt80GWG6F0PDSAsIp5kdalucMiAqfK8n2vNfmuJik0P3pABPowo8RqsE/kmq7nXxk47e
E2NHnhLOXEyoMDLTBBAW6IgJkPEkS9bOAwiFsAitey8V7whJWfzAxxla1HseAWlw+U668RT7keAR
6YMV+fP8y7LsJdNVAs583vqlGG7DtWdPtwS1G4pbffwdC/oFhWkbZtohttpHhwt3G6BUKGaxSUJ3
3Lrw79tx2oCZvAJdpkFkobmN+UNIUFanSsz4IHmLSaMnM9c9TNJ5q3P37AF2YnRzU5PiWy02Takf
nbAlLNFjOh6SpsoUpOI2jzqGFItqIz2n3NNZsnGrqQStORxDxeie5VrDcLLR1H0ULNnEv7xjgxv7
i+Sk8QmDszA8yTbYe3quwWlZ8SHgPg1y+02owdxl8AhdMlwxjWTErRrZWtsWydUx8CcXfdijJTsG
be2hkl62c3rIJFXikp/NWm6aLUA9fs73fgBwYCyoSd2BOTP7rVwUzRGU5m4yHhfTCV9Y85XIktVP
bJsQk6r00Wzz8AgDQj00ptQ0erRVfdrgX+hQVDH/8LSHBy5z31pyYFYcZgMpcgSPdBo9YB786W6E
ktoxScxMLcXJ4V6G1P0DBOKu8ny8+FO/H0HIB8ULznRMv3m2r6x3zQBzozxMbUDmMbyNslh7BJq/
5jXSDlgtBFYsW4q/fOsb1Rn16AMPEsQ1WkeiRp6nYWEs2n+ANOs3/FmEXgVnkwmpgJS/hrFCkpho
zyRCIFixtbn56Fr/S7OaUaYo4VAznekH55TW+FViKDWLDT0H6el5tkBPYJh9wyOmmRQ48u7fB3xO
gp1VUa5BZHxU4MF5QAhImMqZCubNc2AMW9Qv4XRscu9PP9X8N6N8CZYyAvtN6PLYnVU9vxUFpuKu
QLrKgo0tEUUS62aUyM4Jbox6cCvaPohxCWOIJVIZUa16Ns95q/+oykTJBhtVkzMOEBiiu90cJwGF
GwvKT+xMO6F2Y84dJEMmDBlj5jXitHVQD3c0uwjqK++nZoOPPWA1G9mPzm7q6oLtgt13UNnsozFm
Crpw8jyOXoXuSf84bsksmr6Gw/intv2PRsttmC331O1bBhZsitmGW1Z5CVkiAHT7ZDO+oR7ZG+A2
A2U9w/Nkyt3Jck2jfSx1eMoSXBfzED83rb3GoXPb2i37fBk63t+WxxLRdUzjVxkJ0tSQ9ZbEbBei
Y9s1cCoqXdLu34x0tmLd3hAUvUDV3BKH8kni62XM/RjLE98jWJRREohTEJfnmiDARiXb2Vui0JyK
VeeXpN/GNy2nx8DVRu5IwPiOsRluhPgD/9U9+sRTj3YwEP6aNz7Jhwtg2FOAyXiVgMqLRYv9PrvS
9jaGuQvs6clZupd+aQ91Or5o093DJ+Qu9kqUv0S98FWkIiWZZ2+q6lQBXkNIxF6l9Sh64JtK5IGi
9F79nB7U+hrRrY8oV9ZN9m2a/p+ejQFSQ2NP97hzSmakJpiwjTM3UdrZ96rMP7MM/JBRaCIy4Yxv
tO0wUWWD4LUQruJUfgPo6wApvy0t0o/WXC4yRVgpoECY9hAlZEqgQQEoVjAFR/HOAZggEkK5hpQC
T0JGKHvehefM7hKmKuVyzCFp12RWrwep3vux0hvCr4lnvQn1UtdbK0UbUvT4JUY4S7zEfsRG/ovn
Z2/bw+swhm/DeAtQFMZ2WMb4aLrvij2oLQxKmabaGhI3ghfMaAv8+Wz61qYL1SlRNPZjUaGFJkk3
lWgRXIsMHaTNpZwZzwRyXLHpu4oUJt58ShOACirLV4rnvF4s9lgV/jGUpmOsWA+xpefinw9disYg
fw7r+r1v2rPXoyG9FX5EYf2QOhANvXi4PerxkLtrHCgl/Yz1xvUI7/MzGBGvo4pfDWH4mGXZYxrY
n5Q057gpCa20sofsFvubi1s2d/+eh5rfQsIHD0PL5YI0lMxYmyMi1STC39b4VVx5q3nk+Io5i6xA
s38qvgDyPwAWINxwT8f5Da7nA81xOqBMn9ow2cSNeS6UFdC5cJwWKB3wobH6Vayo2g/itr6LEO01
+HRcIfUWvcRj0NnPaT69KuR1TB3uZVysrXTWDz7alWS609hkeCiYXCYNE75N43HiO1D6t65crh7J
zQhKnpcM+mJu49Mo0WRvEneJNJLd2u1ojIiIXKmgv/gki66kIj2U1SlE8YGkHYbd6wyGiEy5SwFu
kX4UCUPZe4GvgkrmJ7FnklAMSkQQLwdHJk+en9xPjMQMMb6ODao14vVe+0Ydq276vPk96wL7VjM5
JGCWX7DK+3WoErhTwOgoj5d3Q3ElZAvGCwKlI7Jy4W+JgIhOvjLy5hGeUKrkv2K5efgQSCAm2QFY
uOuKplhzknuRwDmX37h+sSfX85LQl4o9T8hBURYE5AZFnaWxeFIoUFmjr3pysesZNtg1QGIrz0Ny
md2MXzoM+NxvlldTCuZEmlYqiqmTBUUZNf3KJ1RnX9RwpKv2uYK567cYsZJK4VNO089SMz8zLCao
xdGb+rdBsEdWLa9cc3FtWPoKsSbN9KT5ZdCM0Qlv3Hkhc2U0PmPH/4iZisFDdD5wh+4nb2j2hjme
ysX5tNLxj0jx8LCy+1zC5BxCKsItwuoyMOeVm3Ujdu/sRTpKngKXJXsc6J2vqmu8UMUFf0VoMDsO
qp17K9tT03noh/nkDJAsHJSEs7rm063/SK69WPaNnteJY+rNMCHdiUOgvHwVYcysO298nqbixED+
4KTjX3PMSIKJ18hu8eDrdO9P+b1XYgXL6/iusqCwDbjD8zS5b/1sH8+EdXbybJfWM/XYb2jULxJd
rJczkBFxv8fkgPKEv2s6AKBQxm+bFM9GT8C1ZV89c/zQI+nEsml3vtkTup6eFXRIfEwsiNUIdtRC
8UpjlxPfvTE879lnUMySy1q7lnX3zzmaJe3f1JAjGo/swpjiL2e1kKMZsaD5xitSMB8b8siwm2K7
UFUDC7mFaPBoU1/9JLwZDZ9zBXQLwG2ONMkf0XxbPYbgmU0RWUfhbVgPLejLgsK11inj7RQZ/DpV
etrG6gt77MnwO7ZWjg3JBziOGQIeA2QcFGlkhto+9R7yji4k6Q4aCFKGwoBSCMyZsPnRzAWfHZ1O
WIZ/TJZrnflnXHj+4ZMdnWTeZN0AnKr869rOwR6QOePYJgpwI6cpWpLfxM7EB36VdNMJ48JLfPY4
qo5FadEIk3LFSFVzobB86W1Kurn7cBWqpa4aMcsjjmbHsu4VnX2WQZms0Y4CM1gL1aQUK/MbTzwx
1cP8bvjgmFTxa7v555jYqLZA5MBuS+gZOtk4DB5GVmVkZXvZsGLZtHe95cVN3G1Q/cQ6uyvytxxe
Xcn3M9DNF0fUK0rXt4BZ3hCPz4nUf+uKMhK7N+UDElr42uVOEFF0N6jycQnajxAcqd/E8mC57Uea
IbbQDQvvqhczNmRysz1mmf7sf6bTW7wUv2ybsrt+lCgto9xplzvHlxP/PuJjXPSKUW9g1nc+fbpa
r9QvVprDQRuJM4zi9sRVFW4NQttnNK1+TdxIrei9uRAQECUWX+GS6V7dkemEyG1aPMQMor2q2zMj
bIS+eYbqOg73zqwPhY6SSRPQ1x6LOj37MjuYhDDjOyB/YPizkFXcpsExTnXL01lEWhc/RudvYUJF
9s3GTPAbAhk2Dis3LOZVlvsYraypw1svydumaMtHgGIEJsbswKg4QoqxtWMsf8elqzf1NNkAufGf
5hMmP9fqm3WHENkCsLhdiLK/s02Jhho+IGahaMgREAVN4x8gL+Srs19nwQFEc7vOASNw84UZjmyw
6iKgrtXebjMJhziBtmPfm0IW8+vkpHX4MPjZA4F5nDr175jjJvI71AsSXCOTVhRh3Tzt3MK9so5k
zp9QUYeT+O41z7fCK9x3NoMeOWFedjREHdLANuA+xojsLYmiIGTbihhqzWQdh1RMYFZCvsHC9tYN
KGtdS8Ub2aJKnZkg5mXNo5yncj/b+FpzopxKRRxwWo8I9YZ0rwXA6dY0ypWhUaeqQH1LkTzZvJ4Y
XNLiyNxpazt627AepTbjlskB+WMbWrVYxbHtO4+q3LtkmHML/M0K782IHTY9f73csyN5bTADExNj
MekJBx6AjmAIqwEdolFAC79f57I0aOP6ddJnBkPz4F04LPFjhplo8v4ksvhshY0+LRh3s/chYiI4
gM+SlIwGuh5mmpLyufHaa0u2YmS31WtXJ6gm/AA9tx/izaIHcxQAhpHROxC8i4KeTcIYp3P9OVCn
wXOHgcqzHKf2xY2NcBtXxhHexEVXZB3DF19pGILwiblVdRrsRcWbytm8I47BjjSbA3AlZ4J+gB1U
OZWr63wLmxgJBl8/tYQtPSTFTjMqWHkNE9ESm8LWacgWsFnR8i/8UHbCunkmpaHO59eegeahc4z7
aQkemr77bsPgBeC/vit8UOIV1NX1uKAYHAbvjZ2vTSu9vKa41i5IHIbqPYhl8l7GNk6MBYhUhsja
uViMEletb7WvdcHfBAEZ9nco1vg4rGI3DlW7pV/C60alpWJJB9UX5kH3utmplOTcGEVfIH1vyz29
gr9ZbruGVV4w5FakFzaLWcHF5rA7ttimTcZYRaZo31y/YrI6p9+I/iJSV97+kYL+P1Lp/4ZUEs6/
L9T39N+T33rz2X/+t9+qh2dx/ymJgX7+lF/Z5/8GU7r9hv/AlBznvxBtiTAMbRNHqR3CKvoPTMm2
/oufdUQA7kAgYXDALP3PMGcj+C+C4ZHGeJbt2KFlWnCWuv/AlAwr+C8T0okAgWf6gbCc/yeakhf+
C379XzSlwLIBMwnPNEOP1tJ13P8jubgkwpcEQ86mXjNqVcSdx2EFJ4EedEwDc5sk6ZPqlvFgWjfp
q4dSxVkEdQgmzoMwTipv600101woV19ikQ4ouVtjK/K3sK520MhhPfqUHO6o/xoJXm4PaSEGAvLm
WbLuhLD+eoXfH11yB5F7FWdBVlK0mDRBI3Ueijcciw7J0qgI0pMO2z+FwSETBKg6pDn84jLZLC1S
zmtSptPGqAemZYF68R0yezvh3I2tTYpRynp+IeyDssWIJtlPNAPeU9U8BORUur1mnlbOtB+4TKLJ
vNWpXX9SDOyO+dTKSMW+hdoZPqlHo+wswOlbyCA706/H5xlBMOvt9JcXMt4abvcbwgO43ZkR0lgE
6shs1kFvjcBE2CmwdyfSp9XuzYq+7KYaaqpTyy/TDdK7Ai+J6Yhs07Pq3U0jNFRYpz+pycKYweVC
Vof5WpmJuvh2vm1yW1JtZ+su4PfKsmfXEAIbCFja3XeMddZNfkmQednmnO6DxNesKRtm3pYOHrOB
Hh1+DRXopzAliA1QBgwGpz9gzFW62N9NYQ/MxoPkvseJ42MnOmJfX4AxJN/Ig4MzWhXWrbDCme8x
nvBue6Lq0i8JSGfiFhmBda+pDPx9sAsUn5y+kc1YjIsvNDBKD/4zgil7VZkmWRPBJFZ1m9U7dqvI
//LBYDIm/aMTuFvuZG9jxNC+BIXcOQHAFwUebIQKJCKRSh7blyXbD9kExz8uDo5hbBH4ByiPfFAm
tUjWauxT0mha4yxDMayXmXUt5i77QXfWbilKfAJx+J1Qmu3cmogRp8egpcMYMEcaH9oxr1ZmJn5h
OOIiq4bPhQjhTZmm/SkmxhGEgovrcOitld02j2OLqM3KoJBjUgXjsQ7gp+wWsq6z1t90hRhe0pBV
7kADGsfdYxMKDCOutO7MDPeixWKcnNI7JmpsynJ1dUJTvuAhQOOfZg8D4OUX/8HCOsLWDE9j46OQ
CfwuPHrVg7JronWgsEcJMHRmkbRpbfiKDLQ7zar+sT17ZpLSVzDPJpeMwyB76mEr7oo4M46tFban
5BbrqVrhXQbNqoKMguzdKaZ9al+Z63lP/z5kdZOjjTFRx9PfeO2T04X5EwOZnEWLtu8nmWOg40fS
MVjvSTCWmaMe29tP/ft5VHD7viD35D+/IHTTTwRY1vHffzQZBiE/wv440mgyf0nYe+bSfWj8f4q4
xL9DfFm+43tws/SPnSz5IQfMTUOHZxbXGNmJ/QkhC+klGPR2GD+eBSiLexTnB2zwv6HdkdoYg77/
A/GbNm1m9I93bpdJE+YqSB/ORNZfhVex40a0as7MT/vkHp+33C6IApCJ+Q9OY6XRrD2UKDSjQ1V9
Z373jbUfhikUpTUDH0CqFW6CnCgwbRYvbTx/CmWykPau/uhj0BRtZPdOBbUAfUi25B9M851N/Jfh
LZtLx1qwb9PakBfGghuYLWL8jWf1906axZuEtcwqr0hKHGbFwAH1MIThlSn6Jfqqxg4TSJBaBw0P
AowGUe3NAAXYNH+DKmVmPaKrlhCfZhJ0TAQQZR+wr7cexoSNnpfliBDCJyLEPrFI4713u0NB6GRV
ptfCpLSzA++XZrmKkKTstY2EfbiRwdiVPMyqecTICbSmReTKohvjQT+s7XQe1iy8tjyuYp8P+Omk
BwRkmt8RMF+RQDFyJ21vM5FyhiECu11nfMgZok9SA1gK2Hd53vCI0PZG5an5a1rGfvARZcRhxvAh
gHNGgA0s3w8FhoHdC5CKik2N7abuNgsQuecV/UzjcVX0VSgelkw/mBaD9aE2/hBMzkz1FoJQ1QDn
Dfgz09zudWE9zXlP9Q80pUFqeuXkIjdCvLGp6HYL+BWMiSEVoAtZHFnjEHH5PSs5iK3dqHWPVuBe
IbE0LbbWqs7ESmt4GNyyyb1x28OB6zg1qUGrY6XkPA76BX/rFe0yiswU97IPfHrF9ATAsUTkmCOg
osvewyIk5ivCpY26hVi1bLpL8LaUZaqvecjcsWm3IW0YI74Myq+nN1aLpcFVIwan4Pak58D5Q3Tl
KOW/8XbDM/Q49UQobbIbUW/ixnmzEg/YtDWskyWZ2OljlNBYn/oZt4hnJMfwEcYh7qSGNwkINDoH
r/M2SnKmzzMxSejL08dw1AEuIfKwp4T7EZx4jYxhRyi5fS48+yp9Aw/W1B6MAtEqiaIHcvXcO6sE
TZHa8aFq1AmNBLkhwxIt/uAcnFXJLbBdjEEy5BD1zgtbWAoVEmlyoLR/0q7PUzIyXVHbqa8vSBCP
tW9Wdz36i1ta2h+3z+7mdGaRlA2Ib7wZgT7n1dYfrVMWFmyoJJOe3qH7SMuxjrT5MdcGrBHHEVGb
AQ33usDdGCWFUGu9yCVW0Tiynk/nwGL0VUc9HYzbSj6dBhBvIk+JzM72Vy3CX2wJbNwqK71bwhCe
hJdzDbMNJ4oMDYry7Vcx1z9mWj8Pyp+2oWJgGbIEMSENreqAmws9ByAQEnsmI39EEhFHTDhiEOsr
GswigvAb3oxz2NYsj8aCEX/hqpxRT3ce8gxxfzzlW7BQR1GbqL4y+9fwx/qxK81HN2R3oZ+83hre
ndx7k6xvW3DpBr0XuZowF3o84dis8qPChbZHoTERxU4cZa8R1NQ3g7ysX2vfb57Shgl5bLItF+NR
YkVKLDYjHT2u8jKIVARY8TBX48BWeGwE0bwIhaR0H50FkwUB9bwuKj70ZXgsK8gKwQTUoWqW6xAX
zZnyKR2QJTkth4e8ZaEPCQ8WII21lGH24XQDJzkw4tF65VLZ4X7WnL8Pk1S4psFfjc66y4CFwzHm
g2ZtN6OXi52RpI/yq7m13ZTV5KWp8aWIEyqf+tDxP6KUluOwvAxFd++XHXN+9DnAGN964bd76Jlp
C6Chkv5dpyzOofzTG6kAFlw5bM9IGIPYiyajmgYwL3DY4mzcpAuw8r4aoVUNdrcbVBb5cTyfSKBA
GcAeYyRSF+jUbb6dHyRBsodQdL+m60RO2x+yRTW7CYJayjrmuZvQRpl1nhychO5bLQCPgB48tma9
8zus1VjAp67QF4qS6iVtQfag21rhtTPQnuXnnGXAY8U9uS475EaqS/jUizQvyHuG5BZ2IUb0wpsp
7oBseFa+51Pjfof77wcjqbN9mK4W1zijh0K0YSeXfx/qypDUA/0Hqd0U1jp//veB/UcGZ3mCXZyY
JLRzFD50tw9WgDSEyItxZ7rdk0txdjQTHzkPuyzFzZgxYqFk/8//a6n7HwpCDs83HxOQz0PaJ17U
KSxPmXluTGh9wKGcnnhdLxu3Xs+6hZHJsk2LsXsC3NSfmNU/6Fl0T352sw6oHtsA/h1Kecm5yR1l
dcGF2Bf/QYg5eEhUiqaxocoRjNraYDPiaDiPnci2i1UR1pCPzn27eA6qVkKPSoKvbj/oQB0wgXfn
XY6g4p7FZeKMGPpzikCjdi+FJBEipSXgSbiIxtkKYAEMPvdUmi5hFv0NkEOKltvnX1NvGVdKw8cw
5UvuCBRJC8QgoqfC5JoAcysxc20s6OUHLzHM54rcaGaPyzFoxFkmTngPXcDnMmY4xjAJ39oVDXB1
r9G832duS4ZpxaliKZ6AosTAY3N07Rg3TmfG4ExIpza9ssvMTxUqkf/80FH0BUD3xDY1jBPLvoZC
7RHh0i/tsbUXzTzf4wMzD7yH0CG9TUicyt1sQx7z/O4Fni/Kmb9THb4OXWil4P+JTc9hGXJBv5So
6nPktWMbstmIc2JLUGPCMfODxzA80yeSlwcZgpfW7u//fZgnrXdjPPYA9LYZ0COEoxRqFuqnHGvo
FiQycFDXJHDWRTRu1lyek2mO93kYmHcl3/vJscmZon4nWnZ4qZTxAOU3uPf9nFwMU+bruWHqhvrN
2zWZEWPSrp3nAPzwE4rzlfbr+3TJ+VIIVz8pEGoYdt1t6kDcwob1ZXphhVpR/lqLjp9ar2eE6YHt
R7NZ0agkUTCHzqXyKPf9TF1jw0MFxOTySbd1f3A9qIK66HA/DpTDhFWnl0ZWzuNYv9B7/0wZwYCO
gTRc7suUSsAZCVkyQQxeJLmJY9zMZ8tN6ksTts6Zfun070dViv4q43nLCgf+AF9eAudh8vU8JciR
B9gRzf8g7LyWI9e5LP1EjCAJEiRvlT5T3pduGCWpRG8Agvbp+2P9MXNmTnR03yhKKpk0JLCx91rf
Aom1q7PsbMl0fEixBK9quJSZIM3BvOHiKDxSkKWCU1NBw4nK9ED64MXPiusW0RshAe99RC2X+1xn
C870i7CPKsSwk1aYSGZyHXZOQiZPwjgjULY8t4wZmTKpX73vFvgyqseaHnLqOulpzN3bkq0EsTGJ
m5Gnym0WL/tEDuU2tntSmVo0HJNl2ECAM09BSId8ILaJp1NzJNwkU6qICkiI7RiSGyiaAFkbPW8U
1VCjSBIbUaBMC7qQ0HxEYXUBl/6CNNc6T+TVX1UKFQEqUJZgt7zUCKdQLvj0SwdSjJxLFk2QdbLh
dzwjXYoyQNAV7+HV5CUjR6zPYCRQ3XH6L5o2l2Bi+6OtueuxA58riME86eU9UX13ILR+o4t6h6Eh
uuo0aB/CrUrM70iWh5cK1Hrkhu9a9zScyx+kC/b1YEeoX11mP9I3xclNutdn3hsQlnX+GwQv8a0o
DxWYqumORG+1EQmA6D7ESdQidNsCzmM0jBORPRhyGFqFS9udfBbidJifFgSzO1bkhGCA/kiECg4I
HIFXeRKzoYs1GwD2wd00MoLCwfzbLhBxBTF1oIPVnPgmkn/yyr/iXr/JJlTSURqTSD3d2rbst1NP
xV9MWEsHxYncSKTIWYCALNhNBkS3JhV0ZzvlXbTIOzkZOAAiof7s1IcnRsy7ClV6O0v/qJXY4vmj
823cP16VPgtnWufuGSeLhXOM03756XScW+iidpg8x7C9pT8CfchRxSdp015mozfEs2M872BIOqpG
loNwsyTirCFta5OSm8GLWGwqN7zvs37cjQRoMMNP0D2HCEUnzsTJwM9gdUDzGgy3UzJ+DyNe8EZ0
vzCK/hBL89idxxqFVM9UcjMIGs+SoT4ZuAhQcR+oCmdyV+G+WvpY3kFrJUjpvSiZI839nO0ScI1A
XvQZ0MCvyOtJB2GrPJSD9xrq9mUJWNE8IT9ij+GhLYjI08sb64E6+XaNBbyIKMk4BXnUChp3gAiv
C4v7zumdm9niQivUxJzfS+8h6u7sAk8piQw+gghsEsZz9+RpvvirgGjwR8Qx9ncU0wRnhr0HEfoE
Hio71CkfeIXdqzA5Ol1rHZd0EnAwk/ciYRikUwEPrHGQc6/vEhXuMXEZ5o8vskjsk69RkbErH+EL
IOyt5xKqEyUCYCYrQCg6ONI6cX6/MUPyXTTRqhFFjFwMxZ4gs1+N8BGygGZuS+ccieSSl+YDYRqJ
PHNJ9g9KavdTUDLaFHRM7+33sk/upgZnQhj2a405nSZOlwx9KucpQTwTpaia7ZwgtNDs8cWfuduO
loQ8qGOXE6sXnf/zoUQfGtDKovqsb2jONghz0NVWBX2G1EK6SleZRiAV4ok50lUzFznJZjwBjknE
iU6/5ybkgdfxBIAWCbY27o7M9c9Bj28a5ZImx/4utvJ2nYyZbWRS5BssXICM/Y0Vweam2qKY5Mhp
WHYGLEfU58XSnih31vkh07JJ7+iN6VvXz741gnUVL+g47eW5CVXGsAolmLSv7VE99L6YT2mN03ZB
tpMMJALG7rZ164EYK/OjgCdpNvdbr3rjNH70AjTOmPfDHQD05zJh3gxKoI3lGW0tx1csoFs3jinL
cVrfJ8p81pl/27v9n8gOfk9dioLDLtFBxUzrtE2/TGSoQOOkAggBQGcqqP1Tr3ieiu1kL+vLal2L
TJhDzpZKy8TXxbBtAuvFDaLPgRjpLdKT+Gj51YMs3McI7TpDQYQZ2LqH3RCfppHhtcqkc9M7ElKU
7raJw1B5hClo8inEdhM/O1HwicPglOZYBKd0fEk8G2b9EtYYammU0gZ9QbdR594Pb/YjGc3g6Vgp
xAI1l+zgeeuDqU+r+lbQhI6SlLtwwpMJCqGG4MmELbepw6xo64VVtcXeB/LQMvQ4qfnaMj33os8A
F5sTmZ/c1hCzlzgnWLC+jsSEUS0jHwaCBLbUDnNTu3LGEMphbdFZsncmGgILJFLZhthjEjQ8xC9f
hyiE9n07QvN10Dd1JTCJ2SyXch2/WmOgDuVcnJ1GI1Wh1U9QlTixI4qNbz+SmupdoTOg5WCi31k7
vXC8qzdeDLFnLuBYFWSgCIXNw+/wHK3a3cy7ZXJXM6y2cOARk64EwcCl8qttraZP9Jig57UmNhMi
qtvpY5etWaDRq/9JgF8LtzROifi8zhty3RKfnkwRonYn8DHckfLeaNs8ZHXxRwbOfCN/QDddQUwY
9kmF0zXycU0JWV9Gwe1Ptx34FFKkcARs6suPeVhrAWYPAakAd+M07vEUCnjQHoc3D4lFmUuxNUpe
7ASAGJThH9GxO6O+RNbIkASLlBXQ/HGID9QyFiTRbGfdK6pp926wEChESASL4m4yHvGEU0oAwQIf
kuNGu3U05+CFzRQne35nKWlt62nEeOF+yBoxEe1E6yzxmFjzxbVaYForp6+J7W1iI2dviA2iOHmJ
aOyhSrCQK7JusmU9xNR0HnX9GOoH7E2/qyr4UvRcEAsQq+6iPPLt5yWw7T3X6U0Mtu04cq9CmYh6
EPdYA30P59t6/U5CfHQixoElfqVkGgAEypuDA/4BQUOJJgzsD7Hz3xlj2aUtl23j8Q4Fl4RESGZO
8qsxAjx5p+9yn1abszTpqVE5J0D3YIm+2WR9+VbUo7vRrXio5fKROxd3Bj4l06+5CH7ndWffWMmE
pIOcRtBQdAib8bsLVgEIEnySErOUExF0mmNTR2sMHkuIY8PBG5twm9r0FomJ2FI6ipyDdjTguuSg
BxPXZZG1OArnWOh7NDyBa3B60bYro9cY8fVsL58Gzr4YI/mgyjNRBOtNAKaJaV+wX8Y1Oa1UWLBp
VFwBM33B/vzgGXDWJiRQjGsJssElMz1R5ZMDM6l/FBnapSzirEjm+YGy8RQ0yLuzzGcqFL4nGg1K
iyxmmMAWD67PQbr9hPKDytVvSBxs7YdKDRyN3H3R4+TrY6wFlf8k7XK6r2fvl5vjj7Hq8MXp8Rhj
srcPAeF9RUkvxcN6ETp+SiMWw6WTiB0DPYJFUZdd+RUNyF7r21NG2FPI8ohqa350m644e74HCr/R
0CVrpnryE0b7hmINx6OFENLRbxjfvdNcdvW+LTLiNAqcclb0MS0kJJQNJGF7eoP+rjY0qcCUWa/g
et+GLmiubYPKjghTlLlpsvEJazUemqsEqthmlGavByLY65l9pwUTkxTpESXKE5ZkPGfe8IDjUWfx
s01i0xHGoHc1Q+jA6EqGU2xf6o4jnB14D52LAV3L+akbnfJ+GJEDlkirBsLswejPV5PLImRA5HJQ
qw7dJE95DnU6953P1KGCSGqoG9o9lR24hMWdpyPEmqOL8DDkHJgu2C1a2IVQl7uXye3uhnb89Hou
+N5wfmvI8GQsBjWhDpDhDqVHUGov3+j8PztJld1GJryh80IDH1s/VxIEtaAh3oxomH1nvG2dRy+V
cR/jXC53LaBWRO/oJJ2A6JZ2IQCHbAfYAH+JHu6JjBS8Xu5D21UN1ZzHfLLHSpE2Kt35snvX4eTf
LMo5oUXbdzY+volSBu56sy8nOplT9zTEy2uZ4MkvUxwQjq+ek2QijAuwTxEMnP2s1wCnWo1FeB0p
FsjMBAajCb4NYXtHjFSESw6j2RcjMp4suFZd6T14DDc2vSY5Ee7ugTEUPFY9EMfhQ6ibM/ujTUEL
TT0gJb6yA3NNO6+wMIDDppG70CqsswD4Gkq3fYVof/YL1mhPFQ2yZ2J+gvYtrVH9I9nNtkml6LFY
SErD4DkEo+7aWfQ0QbqkRU4Mtm5/Yq9knivqcjvCAsXIYkgHuCdQVO1TT7gnzT2TkY63IVJCH7J0
wuthmJsMaDLGaER6X/pPyILl6zB1H/HQXVdO3bzVfvU4j79oZaV7Em0JkCYDYz+75bWKQVBVROyA
/Pg7DuO2s8gfxZUDJbuswUDZVvfIEQCPmuc1DzF2Z8ynbNyKvcK2/LtmrrOHabGcs2IDg19vNyJ9
Kqv41emNPIyp3DjtyOpdstj7vXUn0zWWppAWqcm43WDBYWPyX9kGMdoQbZhFXr6PwBSyobRwRgnx
hQJJxtzEiE4bZ5srzH+ywUjWSpo+ayo2qUrboarvbASr1TJsRK2Si1zSI4xswlccgT80H6+mUn5D
jmWZOCLCl7eqmSU5cXNM0mD+QvreLkE291atMn+dWjCtWvcm8cxdl3vlZZj1c0Eo2UF6rKi81e6m
g8eR9w3lXhiEu0wtQHvKF8zw1tlKgUbRuPJ3jikY1mjvoYJX2kSPmouJxqD6Kb13x2aNr4r7cbHv
fCDWYiDBoMhoFNvLnizOxraQR+niS2cW4h5S15ZxB57rz0iMsCpCA5ouixGpZVRHYY5TzG/P7uIj
4XJvShtSlUY4sgVHiV24kfdgys88ZmHmYM9G9hlGhM7UQ8v4b8RdWTbWre3zag1Wd5EkUGxGW8X7
BH/1QRG6gmqQEAnzDCacGIClOgkXw1U+9/fJXL1bAE0bR3DmUltCaZo3H5Cpgs/WseAbL5g5FlAa
4E+8UXnwi7meAkzWROCzLCakk/pDxB+p7PmaNU55bNFMAJ32Z8pqfzej9mZshQJ/gKm4pxMyXpre
GnibD9HK+1gS5pb967ygdwDicCBN4zVq6BAx660u+Ar3c9C/F2J8zpBEboeGC2+yDdbbT7tsNgS5
jHsQZFS0MgfdGw6PokdQt0QkNZGC0QXovHN0CUeHFqrXSe8eOzIUsRjA4kgakrTJYQ0aaGNZAGGQ
lmVVc2/SJkQvO635f/U58Fap2jGSSE/9jueCWvE7CpGw9+PE3Jg0n8CVSN4LWIKDXVy6RUS4xsEx
EoFyP4srZkPqltMzI7m+yPcOj+OqddtveMrsl+2H0QTUEiIwbUO3PVQRvehh0MCDiX/t3Gcb9sTO
bebmmBLhgVdqgtcgPVwM+KuWNP1Jg4anOyxq22oJ+9PO+4eifbG4T6vwFA8SnUIz/+ZZ8XVuOvCF
FclftZoPAoewQeTh+O6PsWom/pAkxOLtDKAO0nLK+7CN6mOn7OmQhOIB9kBEzAQRxnU0W+d2hgMU
04e3IpoRDukH8dJ65G9E17rLnG0zlltjp/N2FHl3Sqbpq0rqaSukl8PYieajctMc+tRpEMMbWe/R
bildtc88FlCzXCOv3wjdZ4feXikwQv8KKptKhuwmVYbpMVfykOjgjlGyS9aMQ4ivH5xQ6v+eMDA0
KS6NbvbFxondZ8vJ75bp2lJKb3JXhvu/ZGLLA+RAiysj91Ja5zjGX4w0GnF2cpdmQH9nlESw4mc2
IboDpalu6oXQtWGOkdZyZqyqRV7HUcXvVPfDLMzjpNvmVKUVBLVKEa5VT9leRJl7mLwlpWrMAyqZ
NZ8lALLmLb+7zmOLt+envEo4zhD6Tn/es3dYtXFlF/gukhCh67hqHjS5Hmv3cjcRd0bjY2AmG1+p
ur5Vwr1u6CRdoSUfvNsuatPjQsZ6VvFKhBGxQA1tXJD65b0FcwbyfkTcFE0Q2o5A3wVE+I1BI7ED
3QmPOQO44dptscVa9bggkdz1JfN5NslpbvTB95Hs2/mQoXPAj4zNaUuvc2dcrffBymSyKT+MH8RY
f92vsK+bfUEYBiq6BzMiM0aEiaC5QIfhTsd6HkB7WYjhiQHbFKr7nkT5QJ+hOLqLe59H8Dnp0dKl
KfXviUkeEir7FuvZH38wG213JAPjit1UMT4Uq8JR34/5MaCnf8S1jokMA8tVjmtgVrwW1fDMd9dY
I3PuUo9WMwZunLUBNrmge13s6l4D/yAoKT2uhjXLRWPf5WhUF68+Aqu8iGy+8zLGY1X5NBtvHwXk
/XgKZiwkIYWZXzGB5oDBubeP5k3aY9OYHMh5iXog/vcKbXX24rb1o9eE3U53dbUbV2x1NrwCSiBm
xdqOfQNH2UI+7nTux1jb+1KiyKYjm+3cPDrOpbytCqW22rWcrQf8TQQBU2eLoDa/AU1h5nd2mqvQ
VyBI6+bBmsdr4DgjIifmAzkgBAaM8mKlZNYOrhMx8IOyF4YoR5EePyFIgT9F5gyy0vmcLmJ6qjlP
kZlDp7LJ7ucafhHqu22i4uKrCyKOMwl2rgrM3Wrlcq64awl0WknabNh7L3DA7fWEmzfFJTL4nItI
9/fLUr4SpAUYRNrhxcaBS9s77Gnpo+PGs43WnSUBmXLEnqL15wgV3/PD5hUavjyktZCHOJvVw1JX
v2ndozXJH/9+qJOUXD6iC0PR5psqTNLzOOF64rkF17Fnguu///r7IVEljuacUeu//uNfn/79ZuTF
IqT9+c+P//3Xv761rQCxZLxI23/9x7++GU2UOWv8S/98W+L/nwf3z9f+/tSgOKzSVcPk+P8//n/9
zngozMEx/e//7tvEKP7fp15keK0knaH/7nv/+ZplEX5rDxyD/vna37/6rz/991NYHCMr4v/4GBu8
a1hfmvh/eX200/Sn0UIK/3/ft39en3++VrvdQ+QiFTDGvx7d3MfOP2Ae/Pv5HBtBwFb7n/9dTV8k
gPJ9Lh6CcD+WWm0499tbFGlyR8Iw+ezAq1+MzEC7Gyc5/v105iTleghVrF4hlxmaaNuGZXWNCGtF
l8Y/cfYI8YB+vF2/u0yVj0EP9HgYX4JuKu97Z4RhKQP/IlqCzkYkMd5S4A4jRPDdsvVe+0vxqRso
IeS8OTdpSOClASGJhh4hVaKsl8C0ztVEHU3crls/4ZG+xYHNXThV6hTM0P/onIQI6SnUhStfU85Q
23amXVpoMuNlnzM8bbqLNxEakiXfOcMQ+K/X5FpBGgAxiNHOOU4zkDtXfwQxHjFW9ZC0rU3mfFo0
xS9B0qSU3j5wiHY5KFtkJ4zX8vXoG/pB9ISO3sBez7K2dnbK/pWuLfpOdRXlxt0YiX02y9zHKYC6
gwGHtb5ed0VlDnVlvql9SOxT1ARIbzBWI72YUus9lc3X4mAmBMQCltECgy7oLQINq0+rLzKoc0br
VWZh3wtT4j6WvTsOn5YCQZRD1rbcg14QI69FsAYLtAZbIPT1aQ7ZxQ7dZ7xiiOeNzlw6btra9MEI
eVaePLH8gZ4D7tO23zOOgBM3NX5lzPxBv+f0tQG7kbBzAnxM7YeU6LctThYwgiRsNOEzDE5bpYgS
FtobtEvR5X3lDddI7tlir3tnZ0/swUHs90dFob5TiAvY03My6kdJWozk1zH6QYq2ELw4kgKJm4S5
b/cO9XllLv9NLoJWrf0EPW9fLjgNAQKP0Ts4EkaWHVk/EOH88jMTbn4hFpzDFSgNKzu5IjiR6bbD
rpDD44NYRVkWCzRBhN5adJ6OZDcdLdf5QPUB/bHpt/SO0DstxKv11oPKof85Up4M++2+YFJjj/Jt
hsx7g6/BJ4dywAFo9P0coATpV6au7ht1Ndu40WSC/3tmV88jait2OjaZjSmTce/Ey3tWuoexNfoA
BOF5QBbEQfGIHrzECyn/zO2q38iQtaWtBeQbANRVNOoGvIYZLxFc/ZWjLhz3GdyCx45laE9EoHSJ
yR69nNSQxDlSi1/BRIZMo4KSdF40kEXm/wQeHl80SkToNVh86snGZWrZsDEWtFbAa+u2/mq9uTnB
DoAcxPOB4QGwz/XuqCDKmp0VqENN3BUoBcfbdVnlbKXnHtBCE1M6NdStzGR3mSMeiEqw9jTNEAwO
PwZn0oYyDwWFguEQ2W15di1umRrkV15iNwErsM9KEICV9SzGGM9O65b7zOaUltT1s9M6yLka57bL
BccIvagdCpt861j0wfJijPZzxx2QNOGV7ipz3/bWLdd2DVRDHc1IRnEgmjcbGhJ0rva29CESaknR
A6FT7foe+pPb95BLvZ3HLCpooRDUIv80sNAHa9R0yyaG7BxdoVYQuIs3N6ddEqTUX6HUj61FG8ZO
OTsKW21h57qbg3IofwYEVdhv8s++118wk2gUCe5ukPn5zuSYBD1W3iZiTD/PUC3q4D1AloEDKRbH
hak54HP0+ThJv/re2If+FCdBcAPCdackgtshDCBJV6a7xMWjXGkPPb2aLa0+Mh2Te6znMYRLbzkO
nvc9GPPL0BgIR0qwHB8YK8207SPtH2aTncqhxGdfTs3Oz25s5NEn1Kev1tS/FcBpCY0Q+8GxXkcx
fHFY/CoHOaF8KoiuiRzw3TRERyTo4Ygt1EpoJNfhXk59uGvkHeU3A8KlwmFk1TDBi+HkSYeDUWlv
CzFYoN92jR8Ian/Mrj0e/83fq6wZZ1JppUXkYdP9WR9KL+s3Ty8fTp3Uq6CBtqnDWFnTnyvUY1YA
tdYlFl3+MmkQrfhSGYycMIsBdNHp02m4W/JsK9rHNFyaHdTfpxpQj716V7kHgarE/kfvf07ln8TG
CW2jo3dKlkdkSRmcS7iu9IdrRl0uAVObwKANhWZJBlWWgOpQe6NydUyE8zaXdoXOy3T4VJH5DCBX
t2OOjjo1tLll/jxE6eMgJeJVxTLZSEQFdnc/wJOZi4oGk+0xgc1uGL2k74VCcCPEJnAHcwMNnKSU
YheTZ76x06k/tBJwqlrKJ9EkSIQc962Dr7axEFkZ8RWM+qOzqnWkjGkgmeIDswRoG0PyDGWFURC5
ZduyD7+Yr9Ff8uVxWHtTEATbCv0BMoe7YgaZkoYChBiWtt0mB0dJA3K66CpKdkmdn+Ck9Udd9jvV
iRdAAlC22eO2LiLSkh49n/mUGHb342qgi8y+S/KiztOM7iIKGAAg+gJ2Y66LRDlHZzrTBJ6uusGh
QwYITIUgsHuHM6HLaxlamgZN1OyU8Z9CjBVMXNripBdOWmptTObNH04XnLw1krFwSLdBGt2UKTZE
ojo5XcbWFsptSUsxzw8mqF+ccQiPRe5dR406ZN0ImbhHkocQla4jctqwJebbC3h9+1NNiKJo8XY3
djpuiqbdaTsMDstsqk3R6reKO3xrC87h9jIeExpGJvWi+1zCMYCAySkEk/jEyYyzGi43zUgOjwTv
b++DZfbukDdypC/i+hJm6YuVvZo5BqzmpazLo15bs/WytQRa5LItLJjHjEJQiX2EZSoOGMSZp7W0
n5PBuxYd8usuD1DPxBZoFftTlW58oXzvwEz4BaK6/gorirfNkpdGZw+i9D/WNX6he7LHdmodkWYR
qGdID/WfmKoMGy1CxJIdE+9M0+GIGbBNRdwA6odhNlreucGmf8QW/WqNDALaARiipaBQu8iMFEFW
qOCJSCNOhsHahpgE4qTZY7x2pyqqOeMXB18mNjVHHzEQNa917BHAB7hMw8fArT0TxLedyok250D/
izK7B35iTqoebwsirDGvhxMH1rdScMCf5g4NaoWPYOnXpYUHMTTzEb/Gif0dRmKpflUVJAoQ2V/Q
sd7DBO41TbXTFJwAjBJ2pRXZC/2x8RG1j6nzm0sCNV3w4MhueqN6Yf4boSwsk/k7Z0JH2y6an3OU
7q0nMvCwRu1Map8mDoY7P+V9d63qicY36bIYIgPGfQdtM4qspbolxbG/wC+ZN7ShJ3RXvUhpP1lx
C0SHcnA0vB9Yku8xSrzbDWZhr3AxX050Fcp2F3al3gX9xB4lQYGisfFeT+VTKjsumQUkAqGKf9zB
u0doA3nJJWZED0TnOuKXocVvLcCEbb+L6OsGySEoK/QuXY7LB0B3dIsQ0Eqq8p4Q3IdMDu/NItzz
UFFiSVIt/aiszlMXi9XBagHwqfB+R979xaiSSFIn9WEd/rjBdG/pJbi2hdccA2NaJq393VL7ycEt
hwtvjHUKbQy5ib6n1YgEHm5SAP4SEmpObPiG6ZQNPj5joIa/d9F0kPASebD2E0O+g31Fm0Ztakpt
cGi/2w7Yi5PIV7eQ9wITRG7gpS9VQ/h3XvxiaAGi3tL7jqniMWY3qMxwSiufnJmGhcPTpjkXIfFW
iS7uBPrfc5a1hHWv/3Lhsp9ChtfrJ8KStwnpx/sgscAfeE5u1l473cAuJXyU4WdE5eaXIWeJvknp
1zLx3ckMADc7yc4QkbLTdUalMrrBMa3przmuOv/94LYkOReEG50pLChjq3M8XIne/alNT9SJarf4
tde2CegGP8B9O3QEfxOWqM7OPOtd7S5/rFJL0o2jj6IbbZpf80OeIR8uM5rB4YzAZ/2RtrDb/3zI
Sxh9rmRabdDtnh0/eHHsEb9tT0RlkwQrAwD48cJjp6YOaEGZZSbUA9l5msR3XBlmbdNwDllfnChu
puNiYUHhQDJv6jUHiD4RouSGhdRPc/vcBujIs9D9mqGGbeOsp2SmtTKTSLjOGM+6GDWEfp2dAEnQ
nw2ZY5vQz7ZxbLOUFmueV0NUaRxEILgdJjNTxMoYR8vAgo/Bv1nbQih1PqeRRjhpQRKl8QjBYOQ8
l/pw32LXR/MQs475VDtb4Y0oTDpJ88gn5tPFYVcgPsklR+ASDXualV95xbDWOPLLjsydzAZMJyIi
a2gYniJnQOcpZ7JBPBZYhFQnd5qYSlB6h/0Rm6hhyHTqnOXaZuOvItbEpMyvc9ElxywhiyrVX65I
H+lIfSFAtCh09RtsnA12TZs6dWJhHcpXAkCwg+fv1ckI65D1VUdFUhNW17CrR/23VByIPOu751rb
jRLdZAZscAmjgKZ+3mxzwybfh9ibCCXq8HShZxzCq4Kp+w4PYIZRaiHbpfIpW+nf29HNrDJ1iWro
wfiY8FfF4i72iAK1uVKI6GDYOiMAEeiMx8J7HOe6A4o6dVvy57tNSRO9mdl2MoMTsOeG7pfqtR4l
AQ4EBITNrDbrlNE2OdKgvnxOE++rc69JF1tt7/n7EOCyWLR3mzXUzlL67LZ9+WSFwasDkRh6bsIF
5r4i8W82tRjPzVjQPDPiyBz4NXYGCxQ6wMw1SAMtUuI1AA2QGhZICOsU0OoyINTybebkimfXarHT
DWpGFlOgESgNyeFFnu8E5d4P+j89AuMtEJ1DbnXtjgyteJfADQksIMFW2RP5auab4VjOIt8Frv0F
aRdRadwUp4UKryG9JUGH8uzQqG0nEmwb+0b6MmApZ65BeNI5nz04zi1PU4bBu3EI3xXghvhz+7GD
F05qFII7mE52DYZeXoVqrfCm8tGMXI5DRvIeXASS2Mn7LFMQLLRGNpy3rV0b+pqY+eUmUd0JIwCv
0kxQXlvh3JTXfmDeJndkyqTJzVAeU5SePmSEDHRYx51eu4aSclk6c+SeURq1jiT0ShvDb5fXa+DX
KSkvjkpIsRNBc6DkQS1EzbUPC8WF5NBuWTqPyAGOPYieJQVN+jrYcHoa67FsiOkui/y6C/Uf1EZP
gSQAepl/GJDB+tOcLsmh0G75gQ6eOVPmf7Qr3SeBGEH7Rb4zocOjaBOWCLSEVLqwQIIq8zs3GvBm
Ai/eDGGFFEUXWy8zXEk6ghxGj4UXCctBRaIU6T4ofGHpkMO5zfq4o/Bxj31ax4d2Wg6d096lEV6n
PDQzKPP4lrNWeLTowpFHcWAiJjYRMV8oYFZAHdNeLvytABUMXbX5hfkc/tMAUMOaroeaPvEqdWX/
4DWd4ORuCUIu+mgnlMMElMKeBZfUWPkRwAnfJQ3zdk9yCBZh+91BwJ0lBZUsBCkMDaLHRgJb7gpm
JmXZEZkaUol2ZJLkE9MDhZ4PimvvOtWljyh1PQc53jJZQBZSAHOhnu7TtNigKmKwPg+XEE3elRH5
ObUo/RpiHq6EgeWDyooWIqeEu16m0b6lAXJqkVERa0zoeXpahNUexp5ks7lCiMI5aYbW5ZX7yacI
dcfsTzLGsJcG2OyEs5A5MKrgpqtR0LchA3+pdbAPlyI/WA4EtCBCfBFoyPDSZ1tznxwmHJEOkf0s
szxQsE9T6JwNL+aUw6+p8HsViPupuRp7X3TzXVpU0aZbpcL6HtjfDxXdXS9YKuJ68DYJ+/GZEIhh
3zvdZ8zoer+o8MXqG/s+cq3H1FxaarSNlUt0r0I3W3dywqPjTu+r4zrrB8yTbNJWwusSRSQ4a12/
+564yZMBbXMmTuBQPhT79gt9Hdglxl7uJIFKmB3XTIR8iwYRPIzVvob1hHlOwUIel+mJqLjpbFvl
zqaEIhc9uA+L5j2Ol2MzQer07FPAzImSg4M29Sl7ToQiH2WK3bCD6vpIcOx0C3wLmmoYQJkXy3Zc
mp+CyBzq/fKR1sXIbcTZD1coKHJzEh4sXW+4j0LvDtye3oCGamlzpER1h/F1WdFExD7VkGd2RJB1
xKCJtbS4MypF2QedZJgVt0GiEa02+AtIXocEq1DBJYjco4l1vDHOLz+DvtuE3i7kFxt6e6euD56w
9pNYy1Zok2l4tdgzympvBPDHPsQPoEc0xSbI0mt3XJ7m3DsgiRJbopZG1MgbsD/2hhSKnfILhtfK
za/HPqdUaVu6upP1GZPlcmVJZvF0bB5pWfKoVHVJec133qC++tY/9j0qUOE6967Ag0yaL2AXpE5X
lGP5we/ockfIifvC/W5V8oE0AfbJCPasmTGvEv3XTQcMy1SS0kOkRd2GiicmxLwku2QCb6Cn5ZvA
I5wEEbltNSmFt7KZb5T7NudhvJWgDER4m2dwtclWmIhxE9/rW0ayJGtsycEKPgCecZM9Eqp8cl0P
XGjL5p4JlEZFidAcWS3a3leNhhr4VLXLE9L4ctPe9GT/bPxA29vDnEFcSRzCnjmwwKD6IIKBeCku
0U2JcHVOdXZLMHkHk9VE2C+8F8fr9FXSLc55EtVbU6/pATqnk1EQFc76cimm8i5pxLfbVzwPNX+X
ktetCIE2uVHIIdIZfy8mIKB7Dvc9sk8PGXVRIu7GnPnb/Bdp57XcSpJd0V9R9LNqVCbLRWj0AG8J
el7yJYO2bJb3X69VvD19Rx2SZhSK6L4BkCAIAlVZJ8/Ze21d5Nt8ok9GULi3QcRHALlLq7guZ7VI
iAp1gh+auwRzs58LC2fYYCoSDCXwQnsBhFGv56Cjb29tTJDDywZxpZFrE45ov9rGlf7Wdz2p1WQ2
LTVtvKiyJPKZd3RpovBmA8163fmRt82iy1RLde5dn4wzDKCYOCsEbdukLbdGOpCVgcpyo/I0g/SK
CK3sDuZc8H//I+3xb3dHGphIrvc0OuDO59PrpAZcA6HxxsceX5rIIERzoHQfpxZgmwk0lPqRHT8t
wlQr1p3TfmYGp58Y3Fdbk2QDJnKXc1ot0fiht+Ci4rGlQHKzKVgQN0E2e+LI8GvIq8wzxa6MDqlT
2bspDb4tNQRvsEOgqWySotajJXBCBCmxdt04Pazn7IMW88VNLOTjvXip9OqcC/iOpOcVKzlKuASv
tUmDT5eEWYi2ZcyPHsZrtHXejeHC6M3bstCeOtMh4b7QZmhPdRoDptgkAbMYD+3BQYoD60tbd1ws
yXkIAIyTZpniS+LYPtc2gYeFZRFyrGDTawZ5EAxCcXyUc3PlVSuNawgj53AQ70Y1Pkf+9DDYgdyI
OD3FHt6tqJuT4UzOuk7MVymJmlgznB0tL3ArXARMGcs1tDDnVLboNEy6Q1Mz7jMww1ijMYRHpbnP
dfAp5Ccsufo8Ti4VmMHw3kv24Gcg+LVRjQmkvBE6gZLoKXfgDh9qcjANzUzuW/81I+AHFAhCHYLU
sLwSJ0/Ab7qkEf4Ywp8FSg8bnZPq4JoHz8Ur0w1AXvD5npRTk/o3aBvx7gqkmGWrETVm3WuSdpOC
vQpEA3BcWKwYsjMfy4BP6jWVvhM22qLurXFThWis6UctenugQ6EVGxNmW5C1e1+wQ1LwQmJtBqsL
unFD4d8MyNzXTdAxV6G9HrYoDz1l+VtQJ+zVMHNPE+ajPrslK2au+hk5YWMd0Hq6cIZt9xh3o7vK
TEXMBEQxHNlRugpZL5aaKK7DqkgOQeVvaJalV2Fd7uxZ2hpWpDeYGAPyrt2ZTkUGUhY8NQ0O1pb5
2Mbp+qdCtB+x/ppZrPB4zDyutTdhDibbTm4CffbApyzoqngZSec4Vpr1HKlGP9Rdb4OkHRN4yIRq
oJmkTMrOcWcm64xecT8OXCq/VWG3tda3e0wXpwA4L9VqjUZANMGRi3pw1KxMUdkZ7qIaHfcwYEwy
6rg9QOy8SQg+3SrdOY5e0HHO6pBcVboydFyUoIu3pTMyXcRZFKlLybBtUQ1ldAhBVEaevLfi0t72
XcHZPI7BNsiw3qSa6xJbASUrJvJgwRmEELOP9olt31p2jbWqYENO0DPxlF0/bw+HH1yPH2Jp3BDo
eZdOwaFHmUP9Szi0ZRUnbCH2+hSYLslNbbQRo3adWS9Ex6b70vU53tmFlXlIV9m0H6qMBo2fetFK
oGxaQpxhqaUAmc9wjIEwWDwTs7mBKWPAkgQ510HTPQsuWueD0KAH4rdzdGFyoWzYrHWwlBHTrMjs
4c4Ebzqapj6GgBaU/RP4RcYgXrpmBqgtrR4GYFn0e6spntBGfalOZvtK3hEIIpcNbGRD1hoQWfbQ
vgW0E/ecf5bhQnfNG7TK2IoExl99oKmmt9AUfWtU62hdq5H0nYRWWjVHPlJ/MUOPtr2pLdy6LDZd
RPZvI1kZygLytgWUsRqxUWaWsY89GgTBYO3soOHKPfbntnCuTD4/RolkLOU5lZDdoTXLfHio+sCk
zx6jQ5LhVVJDfKnTgB1ZE6AkIe1kcAi1s6ZkxYzYguFAEybNTDzqrDEqRjSYCRIz5SzV8ig39SwN
NvbwPs4e0V7OM3BmklGeMBgtUM5oQfjhCigXeKNW+GSrJaT2csWSky0VfWUDqlIJXFpW1cug7HIX
QbLJAB1u2mR86Ebzxyijg3IDMucKn5DLsoUHUKZHIdJzQ6zREaYP3gpEisbIiLPBPrXAHviMYW6X
5gnxA51/xtASbHJOlyUsqpUOjxw/j7bWjGJLiQHXD+kMpSYOg3iOxazJ8J6cbcyAkbqT2ir1UXcN
ARswfKadA7c566cRPpf/Sk+S4x3Pdzl4TwhAHbAcjAZD6xQVILAVQzcS1ZqIQ2jkyqXJukRmSuvG
Zuksze4FUNdtPJrrLM+upME2gT7UVaLvAGxDM85YNnBCM7SIz0binGtzzHbCGHYyYwzR2niDGjM8
A2uCiBdaZEhkIGSxdNLCUsh4d2SxpCthNzHnOfWpxgRd67jRhNUaT1PAcmzg4uRY1Bq06WLS6QzH
aLnM8aqUDAoHUORrgpSQRRonIktRCZnOW11V1RY+cBnK9tAadzjkMZZM8lAb7GKSCEWW5kcnVZKI
koTVyvTCfdR6t2PbcO5G4fWIiZBVNcNGwckgBlgfqc2FN52whdHtmPdiXAhl8cjOzVp6dZytXf9q
ZG5JBCjfEm1pbDot5/ADjZVqIE1H2l298WliumNRW+A/hm5ldwrEl79C2oHjIu6GNZM3hAFtO6xy
uvsM69xxNU8Xx646WSFwHD/3rnUFp6XGp4u2Hhelgbo7MqKbrK5fEj8FvEVEXl7Ko+62+kbCZEcW
XaB69+s1IM+Nl0tEE6iZdzTLHwpj8jdgd8Z9D1JCXfxMfti0KmkjIMSPw+yO+A/yxIoJ9GY2XjwO
trWmqx/OdCcHo2Zo/jnF4Us6H6xSNwo6JPQuVMJ0OBA3lefmcGxmjIJY9WYICFNiS3fwKjk17SJC
Ztk7oAcJdSDkEyylVTmGr7YJdKKyJsIvSIqcIHGNrXeCGfQRF+Vjo4ldmunjvqOAK7tgi2QUq0CD
GzkUKbNr7zEZaVgEpmEgvZh90oSErWRgPCRuvwfClR1lfj9GaXkUU3ZTNwaeAzIjF7K5mB4KXIkG
aGWOdC7L7pbp8aN0oa9X8cgOG9xFUgkgOYrU0Iq9w3xK3StVGdjjgidKqOFcY/wcbFhFQ/xuVgPq
SRLOQJEr6yLm1OqtxVWFqlD3NyC3H63EScg3LSnqi5FLRtx2b2whiKT1b0aE/gCnDLTpLLLKYtKd
6HHN+Dff1VO0qqUrlqqpiIw3EhiSkbPFG8J4x08ZhKHKhd8zbjoye3ZajRfLx55k6lqwozkZIV+Q
N01GpKPp2DQ890ZTFkcp50tvGa9Cp3lzNe8mJseyRvG1M6Ia2B+jRtomx95xpn0soPhP46U3+luI
podJwSqFNa5vBfRZO0qvvCZeAhzWdiYVIfs8R60cnIljhcewrOp0F2jFIp+ablc2QHeTlgU6Efi7
WQJCpPl+dURMeoipjbGQ2NuOAhGMLb/KjM9B40q6ENbCBARWyJqtJe4QIdFBDuxpubBYcM0QQjoV
ps5Jn0gTVRo499resLklzdossJV8FnCPVmlNyvko8i/fjDpEP5xhpDjtQ5vOpyq57No1AxkPp8nS
fGM2eS91bbZFMGB0hQeajRdmTnJfl4QxgPDGsDYSnQnpKke3vvCblcdh+/NZ9KQfF9gQ6Iwqqvsg
swmYcQb8Izrve3DJoIrs2Xmidsf2il2ftxnYmHKJC5+EwcnK+Am5tV2qH4YsDXwpDtbrSOy7brqL
CtrwpSPffIFnqS1bxGUoWutQl7i1YAGJjhF/ZngNCA0P4Z01sr2ha7nWU2oCH6YNZhLJ1TBAh663
zhFY1iypfWZwoO9ch6uAG00FXPUzXVb0bnp/qXzv0sbweYyxufRun1+b48SRTh8L7BnU6VU1EUTS
Sou6hev02oLhKLU56GC6AKRYljXTKIyfTx4TV+7VrNsNCnZf2w6FbWN4DK9oQtLvKqHmFQX1G+gC
Rn0Ud1kvoTlEYpflNnObD/6OeGlqGAoTn3Di4TUozz1tOopWkd4IeiFZlnXbPu9pr2s40hujwEeV
oyO3ygKP0+SweWUaQdTHCvr/cIoT/1pDNZIl7ds4SpDXtYMQFYKzk443KgSxxfgeXysZkVUqNz0E
HQKEmwcnre4Z8RUL+ivjhksfsWlR8jQySCpoqIQ2OQNtYlDFlh6lXvLBFopjoIyQMaGcXFQBWorB
i0p8qVzk0wyN+SigWVAJFz1jH32nz7ZMEw3NbiABwq/IYm+aEZ+7BQOJofW2q7mo9ToSF/yZYLaD
lLjKMWCH26QovKyeEQmBMOxMOnMXeRGO8bq8wlBNfzBiP1nZRzXpNsjZ9FIGlT4fC80xUe0u1JP4
YIL94YXZimJUVNuJzh9oUrHPLMr6HPSUUaMQalhZdZ2VWOj4EydgdUbrCgKsqV9jkPRFFDNOoH/I
8UTrJNTR39oNvjlB93q2/ichcRWTS0FeWQltkVoewYTDRJHXpg8Jw/c/s9r3YXjo72zajpk+nQia
/VQE/CyDSh483+HHAo0ArKG+pH5YrgLhDIs+TfM1EERofuWjrmhFAc3rWVubl74yP3LjmsUSUR25
C947dtjjhAPRJj9vVyDQN11kjLnc1pmJCEIb8Cv7UMFLMSImgdC5TCf0MeW+Jyht0XbWD2RnX4bM
2CKONHoteN1azZAjkevKb3CXkSU+MiisQsQ1E64K+L01c+RywDvASKREfrNsQABtksmyqMPRRCEM
XRStenG9JN5Lm6SiGHvDInL74pjTDiU3EqZoNfH2BQMzZoOLCvMAI52ZpsFVYTX1wU+qr5jPbxFW
Y7ooa4JKI8DstcPlwO/vw7pHhpelw6ZMu2d0i8w+jUs0aOXWgpGEvbBe0gRCuWkyTTBpByU4kzeO
SStsMh605iVy4S7oE8oBMsaIOprGtWYOb51y106exPTWAnzrX1rkdoQrJ0x6baLrBO3osGC6ox0T
9FZLFXjW2bTnXVUmTmbO1UukXE3tgoCRpLo1NFqwXc0bqOcMf2hTLptM3fUj4Wz+xrfYDpV2dRiC
vKI+7H+/RajD39/99ZBfj/vTQ76/8U887k8/9v0rv7+m5RIJ4//7ab6f4Odz/Y+/6tcf8evXzZZ1
RtD/+L34b1/xn37Vr6chZEiko7fH7kgPUsuJsfdtwYA58qzsEKRMKxFSCaPcgBPaTPP3dUNlB5Gl
c1d9vm/2yJVIRuGrHaEByATnm/TiR4h+8wN+PvbPX8VCh7Z2fmgYYIvlCvW3+z+fyu7S6sevL86Q
emAx6f57tN7bSAS+b1UBkQSMEZm3//l+DP9g+jmK/xaV0ubl/vdNDUHT7z/1fX905iHBn5/g+37x
x1N/3/1++PctM/b+9vQ/n+7Xt34+3a/7v37y1wv/9bXvWz//mfR27QX9m0H27AE4XKUzS3byQww8
nCT7gpuGUyIq/v5qAyvz9/t/963vrzJLjgHW9/VhgGq/dbSG8HDHeka2/COINIy5vdsdJF0jcrj2
4TjxMcz/NCIBajjf8m3vAEyEibmXsLfwOyzxOTYmlYOXcHqMz4U4adJ7zXvqqqQdhzPhJlYFDS4u
vtAscRlkYMASi1N4zGin55LBdIeuQHPqj3Gy6HDPfOJSkWHGlCgju5uYvSzNPqZ2ukOdeERjBESv
YtbOaGQk3SPvYUzhNcXI9YbRSV+UzbIPPBO3UHoTQHnl16H5sExGePDOoqLFqMSufUU24Fq4oAui
GudfKq9wFBuI/xdemBFHXQrBLvKiMvcFksMqrbL8UqXpC7/w2h8IyNMaK0GbgpArJJLUV/oDrSHI
PzGsLn3Vzm15wjKoCMskm4eaBWRURMqjNC8heu7BNuxNNQS3iLksBm7Rc2xM1Yrwzu9QiG5VdGsQ
jw+ZSBxGYz2KkDHC50vC61LYZ31CbjhMMQmNkjl4Xg/60jLGT2XXJHUlmI8ci0ZIHGj3fepuO1U3
z9JrqDQUdWvQuw/hXNaSR1JRCDcW6Qnm8FET5HFE7hjuSmNal63cj1iM8AKrLyTG+aJtewzeVJGy
Lc7hiAMIEbWx7CXBRL4EKVJPPWipOQcR0wAbrAP0qgHOIMblskU0X4x4em1yG5cI3LNn5Wu3emVA
60dcucncAUNU1fYkiSXmwve0fOMgoECVohFjBuvBrNVzWD7YlTTI5PX4P8X0nMB+YOC5oJX1lrQm
Ymk7slZo+CfmnMJ6G4dQrq1+3rhV2joU7pXfkcaizSSyzChXupmi0i2Fu5IqD15k3XFwYwF3NJuL
rkIza+niR6Ow/Uo3OtOGfvAgeRX+BIpQxOexMyE0ELs+cqIw/DoadvEjEsQudDUxNsl4bTYukphi
EuSiZMmevBlCfejAFbgMzVCqE6mvGWjtbRwyBEahQwOhZ2fdO/SToZ7dJYYxrH0rR1Q2R6UO/qx6
Ure20L4m0shWGrCPJcWEhHNp3oypvI7cbV0hYGD/9ZYZNKlBUQ+LCtCzgml3rUeCt5Q+ZqcT/qzj
YGzozlP5qeEa0QBYp0c3SmEr1pQb8VBrGGlmSGOzQWRYEQNrlO3XkFWnVMtufCtMV0ncPYjqyUqi
mIj3eqmn9Rwbz7hYib2eVyidEODNaI1ZGSRqZrIEawfVa4YzdpkbQ0piJnMrpvLM8An/8RQkHCEY
3DTGEc91tkis6B69BB17i0a4rJO3woAvrtB2zeSOpLR/aObsQ4pMg15AjuEgN245pkn56BgB2ju9
ARE2CeegVwUidZNPWhswApO7Tuims6/BCNhzjJ1OvDQbb33tPUSet03sc2b4lHRGh/ykiz57Zj/w
zdmHT8pHTIJrsRzY2jXMvAxD8ZoHlwlxp0jtQnZNPoiujpjIdvXMxw9iUGuDKxxzJULQtAmu1+n7
bs1HezVa7nSS7URW2oQ5SDgOCr/55vc/FW1ngAh/9+XvH2pYE/PEICHKmHXHP782/5A2VTsk+fJQ
qiqftoZoQWuW/f77EQ6buZry/jQW2IVM+Axy0H4A90H/YrbHWrcw7pNjoRntqZvUjQf5eVeb1jmo
xZ6ODStlEOoreLyTzHx0cMAq0wEKLMY/yCQRrsCrpPOOVoYdacppUdIxZMLsJwAvTJPf5uxVUfUr
XDgvaHZukF9HW23WSFphZR1TBYLVKhFFGFhtWy/Fp+IfOprd6yJKrs1ekGTGZpiiGhpP6KPtCu+K
UeeDNd05VkVAoaNOR2HpuBxXw0Bl3AeHJIhewJaRuTww+HZg3gdg+tjMomfiBAfhRHbUFCDaIkjT
QGli0krWXAgRI/MFthd8AyzdIqmcLQ2EgWQw45r4hAHAibgp0eOu4DugfQTnzFmzLx3n09bI6nFy
NCflRKKPXf0oTYXuzml2PCn5iZaN/NBnr/KI/9tcBYk68x68tJ17z+vZBJb9aRrk4LkEcHaiX7cR
GCNC09SY7sqYF2gIf+UX6cWeiLgjbBI5PKHWQCzWoz+dIQZZh66990oobA5UI2fs0Fv1xXrMmwe9
VgggkB2HvbE2BKJeIY9WNWlY4M9+S2/DrkzaARr0UhLVK+r9plb4p0L/yqXTP48oMQNZt+TF1mtd
gBf0Wt5EEaY3kqnfEop3sHJbx8QRTsaCJLkna+gBtFYOxtKjQRJ1wJrRCLPz8C1Qe8mXc5gsBDy5
pZW4o9B3NmxSGou0CC2Ut2WAPmdw1Kmz7yvXe/MlZWpqh3uX7sgoEPzrFi+F6AnUwsHJaNs9Z85X
n0O3afvkXTeNzQwFbPT6PXfaAHJ++xir6kZk+slL5SvSULhVBSo5XXonNkZLtsxIEEkzW6oupr9X
dfsuyG+aIOnWpW8+Ip3KV45UP0aHQ8SkVFxX472ROtiR6zNs/PucuqB1zqMMX1AwHCpcgIvQJSUw
6ICRIsB8aZQ6DlEacdga8uhUw1XTOOSb6+5TH6XsGu3ao0aau1JkO0TNa9VnD9YY7V3L/spU/MrQ
0tqmTXUcaz5csrCPjgv0tfrhpDToNR1iDERaNbWPwAa7A+k3RCXr9Uej7VKHiEDNpxTuG0jwXYjC
ISphuJhZjqh86ybwFDvvZUzuUjopC6sr91MGpbn3ij1htdGCTqBYloN79gaOaYN2xXqiPbKSWSaW
oog/hxLUliECaLwhpjRsN2jQiEJyQzbJAICovVqxmiJsWrJ8Yrky92HndSsUdEsZeg9j6PWbthV3
mjBOWniLnhZcCRwQpmNI14t4z0gEuVzoDWz56WCNpseGRZWzt+OqhQiy6VpxFqnAhGcfAHEi9/fG
ajs7tiyBcztz9kmvTSufjOxVnn9hnV+0sHE3RXujj0RxaTVVBVzOTrTY54lhYk1Bd2t10Ur17i07
B/h0xrkOxhDrebbmj4SOAI1h6XjeV2tgcSGWe5FFsbkL82ClhR3scv9EoiHpW7GkV60Y/gyOZHZb
Bdca/MEshVpraMSc6tpcItmIiiodqlNt94dxep8m0rvQf4L9ABfZhsSW+gZ8kDAqVnVBUUmtzaiR
xGTeYi1rb3WTrI6RK0uHn8FDwhhWBu+GMFlrHRKe/CehyU9byoCzs3ic8paRcVt8WUl1VtOMSqb4
nApshGqgJ127t+Q3MHqxjK2Pi2Dt1F8BJCGduQvTiK5bxYNxRsgIP8QttiHTf6r7btG6ML8a9hFW
FJ1Ek0fr3M3evyNOQfiQZzpejQQ9redk7WA8JINCQk3vn4CEmoAWE9+uHeCWrA2vXMdVfvKFv239
7+nYKXQopwMRwbz0WAVEcB5qHVlF8yq43MOQbLaMl6n9ASWBPy0PncUsFjrklkUD+GBNgz4Ls4tm
IXcu5ADVXt1w9S4QD5JXaLDe6NjRMkQcDuUbNXe06uvyi6xzZkr2DAalKmiBQBEnzCCUJBaiUudQ
8B5+UJUP95NB+9zMi6d+QiQzto91IJ5ZTv1lV7HkBMnRQC5H11V6nEK5g2rMmpj3P/LnXxUx6J5h
DD883DYzQWeT4ZDTZpC6lmtfbeoVl8oKd0oX11NnvrsMKpZD+B6Z5svUoUxinMwCUdEIbgJ/X6XI
J5kJHoyycrfKLrRt5ta3+aS9gnBkyDjzClheuYSD2OadVZFzExSQzibyhH3MHOuoRR8ZOckqEqjc
M/lZ9UOysUpGSHpjGAwNX4sev6/mDrTuJDnJNemrqsxOfAzp5rd/+bf/+Pf/U5zV9jOfQ5zq7596
z4sZcRg2//HvRD39unefK/77Xx9yjt4rttdfzZ8fNb+aP56p/uPVzSFS/+XO+jtQ6qb9rMbbz7pN
f76G3+Om/tlv/h5L9Q/jrMT3G8Ur+2/jrCL19vrWf/7XQCt+5I9AK92m7vMoOC2LuStxUb8HWtl/
wUWsW7puovJBem3/CrQy7L9AdPCIkff5x9D/PtDKNP8iDNe1SETyWDp0x/zt+wPgxV3/zKniffv5
Yn+//y9ZCzgiypr6r79ZlsfvKX4+cP/x1988ErGQILpcinTYEDrPyvffX28jbIV//c3419zPhUW4
ElMRjFFrRxQtnrckutJJ+EH/u0MSwCU0A1QYuuR/1Ggq2Xi38U6TNK/IWsIjkZRrD8HfRZqo2hOQ
IxfOwnwzxJa6SKrcRZbUT9gVyp3XdejGooXoXQJMw/GuduZoC6loSscpnKpBIE+3orUdj2wRGzJq
7H7OqL90IRABQsU559WUntPCutGJgFj6LQ6jIOoZFYIdWaoa5DvTiCZt9bXl8ZXO/hj7In5oEryX
Q1Y6xDEK7dRnIUWFGxaXZFInQcdLa0J2v4417Vsjpcwzi6cs1es75gjvrWU+YJcr9q3TmqQIGBvb
ZgAOPn9GfCnzqnDZ5bPBXw5DdpzaNKVtMehnrJGDkkwktDJYTtEwMCuJHlz56qkvT8nXUhvjFwYZ
ToFZlzp5OZqoj5NxW9R1BxWQtpQxVGjG23Y3eepBJhr72SwRRwbiX70T5C+mQf1SOMxn1Cj9Y95P
3kLvYCVY3dhCmp7zCghwHO07u/AqeiFGfCs8LgdAE1lPk05sBiY1G3OoiIvNdJxSjCxbtNVnUpQ9
2Aj6JyGE42Ey1GeQQ/Cj+kRjhV/r1NIQ2gG9MrYMMx5KVMNbEh6bbev1UHddI8NjUHzmZq/v2S8x
We7pD8mSI0tVWrdygzGYjS7gxg0Ii9YUnhhyKroPrXXfuwOqWag7D2QvgZOq3gijLZ/GdKJq5Ahf
w/HKAalZa+CbtPdBItKNCV90MT65ZMwRFQ3WNmavCy3qnlCCH2HtYzECN7wABvZk6yBZMgNXW41R
yI2eg1yDghNEClcHqb+NwCZuzjtZq6cx49MCE9XRRJq1BnBBMVO6a9UHzRoB3wu9RMHQQx3aIHax
F1YkHA7ZatQjwEFh/OJwbVqi3JtbMa6khE73dkrVbqaogqeZt4bqF5nzmJ+USeAYrkyMwn1fbBRX
9CJSywgC5nrAbb2oNftzMEds706ePyLMB/4kxUeG63I3IExZZKm7aVEqhLnyrukPu7NSmW0GawBM
yggaYFN6F3g+V7kKb5wira84f8J7mTc3IVrNISKltFV9zFgC1npD1kvl0HQj+K7GIJPcxwDn0Yfo
B/4ERS77JevkUzkHOqNVJvslJa4uyZvmoKTNUEZIiIdmfhodvdzlRbaLo0K/cRCchFEIhUJrmPhX
TFkBj7RBjVa9ZpItWRhEwkyry+yT30oIDTPEO0x9POnNV68TO9ScBkPpp3jy7DNwsaVj+3ATrOoW
8UrHwMmrtn3pHSOG2Atd969HLfJgD2G0dlXzOpBtWQhM6sydUa4S6GwPVF2lVh8y249nP2PGUR+O
IKJghlJYHbMpjJ+Eoy6K5gJSKUznRspKpRMuim8FUkPNZxmhZH7uRHksU6CGpG7cO016JVljpt4B
CVCgVHWIm0JhfgW4+Y3xwFvAKBt/WX1LyMa9rqL2qpfRJXaMd9F2+rJSeonGlDdS906TLyNYeUW5
1UcMna6FvzOgUARPa3SLrrUELBoTvSNdFCfJt4zN9AZmlctIaMjkfTNB00zJu6U/Fm9qfRzRuFnJ
1iVjNm6P/EQ4+gelB/d5o6lNOrpqaxfJpfZDGimhF18bsV3vvCw9JyzksAJmZN5wCKmLSocWbVx9
yii5i93rzibwKKMuSYBbLIYZeZe35deoV+RLcZCvjNlqn5oGmXwaTnaPCFUWy3wTlcUDExMS732H
y0yCoEgBPGv8dFay01FOSPUw0IY1JIXMxfyd7uo4xm0kUqHa+jhsQ2PYxvg/tSnb+yPIGzyAK9NE
ykp6BwInN5FX7BDAfef0DungrhKGfW7RUSim7V0XGLTcE805tL5E1iDyS8AStWI2nK3qKy8OHifH
vgq6mfslcrAJTXkNc4B2O8wi3RhIZIKHH0bPJbTYtSKHlf5Mny4QG2G5LMSxLpIrrBBko3dJvatG
V2zxnTtrl0BI/NotQDMuy8krllUqecaJHLgDGewPRRnfRD4TdJ5pLSWKvtJkfl7BOuGP7J/DMXkl
XQHHZkgwQJAlq9y/9LrOhtewO/5MLEQuTH8oalScwjkRaWKuVDA8IpHBwRWBduf0H0twdVPRfxpq
aJlLVHdhpxeU+a3CNwlV9vuWj2WIniEJLzC6kKSg1ORcWvax94Ut6YqotfJUNMWOkY7PNqC5hGw/
FxGDMLZWg2Ti7pR0gMAA+znCDZUWH50GVVGPLW0hW3SrEUSPSHXGwWGPRq1ggI/qnI2EYzwVCP81
MEM9xtJCJxLK1LyNIktzoUBGbAJbYQ3w4rcYqU5m3Fk+cRqjyj9tGN5lB2rQIibWozHJCKX/SuLi
AVbLlveseBYas3uENw6Q/W1bTe0anfupa7Kji2HcLRlfhwYaA1EyOSitNaokCbh4QsbV4InsyEly
/EJbuUgvONQBgAUeF6rIUbu4bqtLUebVqh1o+BJ52qxGevNLTwIQSZzuCMNLhyCAnEh1OMBz87pi
2LRp3iYZNIt+jNiyDu6n65ozG8VmjjxjYtz8roCiTtgDPDqtOJssODvXqX7Aw+06PK9eafmrpo4P
et/FB+R5xzCqvH3ooyXscty69ZWtPGMj+wO7XTb8hrPxJaNvE5WcjD+6MS/Xqkl/5LkdUnyNfJJW
9szujStC3Wvn9AOZ4LMGb4fTynyVhWGRtaZfRNiVTC/89Epv3OfMnZpdpAfbsLuy+yy5HRuSuP0Q
51HjD9saNxg9AE7yOmmuba38iFCEW5W5YPHpV67XHIHDkEETRDAEMgy5bj8huvNFChwDfVrWDhsv
npUHvsQFvNUtRGcA+uY3ALFmZJfMlvDYBxHXps7KPvl08hhVqsg8FozoYWYlnxEMwaLAIVbMJPv5
amz42jKRJp7OEDEmtcLKCC1/gScK57VSNZs2h3wCL5N7nVWfieMiYKe4d3HCnrK7tECOpqZ+fCGc
/p1LMR6O4o4MpHKNF+m1aFj++9bE+FqcenQWi2i4cSJxo1XOx1Q32VaWnxkGeDlLFaaJ9nu3Cgg5
pQdunXL7zm1sH0kbzgUkAJAR/dd4QkDgm8W6nYoPpOUf8gG3E2W3TfqOX27wgtyE9ju7TpSNZmid
1etIQDSd6L2D6zPoMWblk3Gt2BxkbZ0cATaSyS3qDed/uiYMoQCDgv1mzNcFxdbKHUDsyMK8N5He
rQ3pXnLiXi/njFgFr/LNtZ9GGLpQ9eJSJP6UsNiuCdMl+vSLFouGK5X3rmwSOaX9VqguXyonYlTi
EaSBOszF7rohb3Q60PGiixYs/c6zV7jEIMVWtHh6xE4cENFG91ZkrKGPS0e5BXKIjs8GB0LE8Fqm
2J6Q2RvsKbayiImbmvfjZvvGVLlbOMJ61vmMaeZRgUYGKZZdREO2g0gOAmyBE5r31nVosxn+OjSu
oonOiccklHhE52CVfnhXRkpthCaCZT6HXHn4HfUs5oON7vwO1ZzFBGtdkx7v2vrDENtyJ4RqFxPD
EMRg1yJMmjVEwnc0LzjAqMXL3sb2ERlMcBqJaNq6Lpzy3Bj6I+2JZ9gH5FRoBS2oOnmGCbW3DXlx
7Cf2EtNGKnXBmggrwYDbEJjOf7J3ZrtxW+u2fhVj3TNgP8mLtYFdfadSL1u+IUpSmX3f8+nPN+U4
sZKsJGtZOHsf4ASIEUUyVcWanM3/j/GNNSRhIFNOzyPpGDethAHbeo/hW9UPHqZYIDEvdYXlwogF
qBhAm7CLejyCDY6oXFm7lgqRlLpq6igN1fR62Y79lWrRpsqiB5JgYFMytXLJwMfZM1HwKxNf6rDP
YUfQrSC30FJuS+yguG2DXGIm0eOF9VHDF0axAy657hfaxrenl85XjE3TVlfWmJ4Ne+INYX1dKH57
xG7Baaea5EYnoZkpheeQ0NaUjmmHS1ehXgYvgPTFoteoDk5yNQlLFFVJesqyQqWgpGC39SwLn35v
ElALLBaHwloExDqpfHgNo37bifShb7G3ulX6NMTWNupaYiYVRkNLl0yBjxWkbrfK4EGT34XausN3
1DM/GK6v3eIYONYB1S2NJi7A7Uy6Ij5hlhdbEbr1towVkBXQoqhHN9dd658S7b6q0Kh69E3pECNW
St0bU0raBgFwpcEXCouiq2luTreu1Y9UAYW6d0OmQbA81kpXNXZw+KaJKWwBBKUhgS9EfPi+YmI7
SZStkliLgsbNtUFl767tmo8l3fY+b3n1DqA1PymXMBDSjS9z2nKjnyc90EgvduoNDaANrPLmU9Dh
JEmd9pPqACtlfcSo2+2yUsG6PTwMNrkoulUWS3OELBxF4tSI8FoQujxDGnFZdMUyTEz4RhCq58bg
P8osoAXtYdDsRrrIKygEBoaTvjWfTMd8MgZnA29zWKGU69km99M2JkghcG/g96IoUzgEDm42gfvz
HurBAQjCts5y7NscUsZQErlSeBbVeF/4Cy8yKHSzlF4QpupgiW44GdolBy8jW8OQJb3PyzmlwokC
LFA/q62xywh6phHtXeHU8jG8m7DFsUkB4p2HFlLMRLG7Q9ZD3nCwpKZ5R0E8oCmLoL4cydnVaAVw
7nDmptB5J1U+F4PK/tVXbxN8F9CN6QXS92hdsDWmq29NU/bv7Mzce7b+TIqUtsG7T2/XrhoiZ/ye
rlG78QIs9AJXEG66pZn1F2Pud4veIRkibe691gv2QqvlJzDNwqh+ZPenESapPBaYaWaJaVprtfKn
e4eQE7qBSb1m98Bm0GgvmqRKV7mWHHR7+Dh19S0ws2BZs2VZjWwSL+nK7x1fV9m2COtLNVjPdH1Z
CI3bxm/FNdCVeTJGnEjHFt4T5hWaCd4xg5UhkN5eZpGqHjRg9aUVDajoimfAEYnWIx7hg1yrj2za
603kqISPdTU5vrV5dEsC2FGQb8JExWRp6/ouqsQ8Ncsr3+vGJew/e9fYYHJoGq+wKGs7bzU2KnHP
uIE5N1eExnKHd1//UI1kWYj8XNHDVEQGxQu979JUeFhET0oagA+nyQihNXD3QoPr58FA916xBGmg
hQguidjF55VUW3of5tYGhT/z6uhWUWGd9Rm629E8e31FWAKsEZ5Q9h6rgTjuTVr1Ef3Eh84koElr
w5lBTrJUn17BwroSfkoPalTnXU1LDwLRRm+juwCUMygc86q1u+MkFR89MDZCQFtUjzFEgIRlktLF
aMc3mnvdB8g1Cw6Ms1p1D2EJzlgnvKDT7c3UQVZnUKU4nW5xW0HiJ90q9XK4yJi+e43OgBdydlMg
BwDlsOpdUKZAL5rsc6jUsB8RBsEiKKODOurPEGCwsqbDXZOidR1VjGDUr5KCZA0yh0zQMsAMkc+O
S87s3QU6jG4W9nG5bix6eq1tY//ITZJFDPUIzS3ftdTvUfGrjB26lFmDqDGPsTekyU0L9pTdjEa/
guBqtXsCalSghqmVmYqwa6Zqq4gFd+viqefk3r2QQ4TDlnNs3EzZJizvCfd6kLXRbethiO8LlsOJ
82eUx2RfD3TwvdYGeDQipOoDvA5BRCa7huooUtCe6L2ObywNutnYx9USH/IXN02PKo7kbdpuFaWy
VmyQ94Y5fXECFE7e3u1sxN6ThhuCNN4srcUs4flZDfql23uIm5rsqc6JMjCGz4R9vNgaElvLpcgy
aJ9IppqQOEVnjuLj9Zjn/TJJAE+m/HfmrfSa8GP2dYTwCML2SPEy1ahhjsEm7hUVWH8wXXin2QtY
dOxH04aDP3ICQjEH6aackNxmPvt0U6Im0c+2HZzcon/ATlsdQpy9AEXGRRbwEdmAT0uOcvSqcKRr
qE/C2ngpurLZAxehEwi8YdzXMqAuIymF0ZkVMF35Q6Zh1t2AUCY2nZneFQ8+lbZVEwbl7vWPCq4F
Mkz5tY6TepfIv++XBRTA+NzAwlm2oMNwnrU80FV5UKwxWZOL2exajiSrEm8QH4qYW4X9QtnZJ4Wo
vKhNL3yIPRqpap/sixBtgksWNrpbQgJR7OCd9aBJkwM8EghshW2wzirEMAVhwZpMDe5kfrBXwbWr
SBTWiBYuyZ4pula/91Atz9AbJyumhmipEklM7hpnE6oyZGBULLS6QNqN6TWUWcZYFBjWID/AsS1D
mXfcdwA1Pc2E5ZTfTWGSk5Ghmws7IO/G7weynDxd3fbpY8KssLTwW82jlEUukknLOCUOFSzD1QQL
TiLtKCsoaA9Y3PYhUc2tzGwuBOnNeqTtRuKcrSWPWIYAnPxMi7jnFlALxlfbRXXiyTxoGqIpjksy
oolEF6gXGwZrLTOkcSwcirEh1wtVf9xZxj5L0+1UtVg+omLrUfelG68+mHqoo+JxrHVGu4HOOit7
bi6trHSWChC9q5JtORGjdD3LImMLItOvqwIcgiITsb2rUuZjtwRl1zIxWyU6m4DfAY0W9WCrMA5F
7XxMIuLzSj5M6oRmtjSyGGpHlj/jZsbuolDw8j0d53ohU200DI8CFWAphrXl66D3vLAk8eZyCNTu
oQ+8udV2e03Mh5HVGdABhxQ4x9pGgKSYGw1eM7WVCbHonBSjr2YTqv1FpCv3U9beRUTDIB22yaep
D2AlEAMKmhrHHOAhZlaPPHkdL3Xn8D4Q816kA+WClJRzdGq3mp62S2ukWBtWdD2UQkHRpNlABoTx
Mci1ZZLq5YNp0kguUDuQFH4dO2W5id1uSdIY1ntHfwgH4CtqYHuf1dZdGUl7aZWjfdkYFf3hAcFN
yIkD/7uNODJmE9rClDHofR6bLn9kNwUFk+KlInmjMhW+JB6eVisjWCbGYxO4MgYdKaJMk89krDzx
8oHMmR8JnAeKytY66gEENeqDiPpPukLPxabE33U45W0jWnkTt7BKC46+MSevuKyuq8moD2GTXYVd
fdkO+A5ys3Y2gTZuFKLMyLgzznWILwiF3UPkUbcy8QDJQ0UbpKd0FNeJzI6PWH/M8hKpPdlyKpZO
4BEMDaxqhroQWTAt8Qyfe5G428AB/054Bllalsqlcmt2P8kirF0w9lO92pGNWm26Xj3kGsuoju2B
znRzjAjhwJiMe1HLV7Af8plhaPggsUTO05chBRsyxsEjliTWc5safItrI8MTsgjqB1vHoF5444nq
9F1oEOmXjc0iCXOTJRrQqFI6gsZa/dxk2bPPgWA29NZqmqitAb25ZNOMk6khmKzQL+oc46HOxmAR
umomNUBrS6NoHMZduoj7eJ2OGrC7GobdcTKAbRY03pEleJzknK3tK/2xUL2buM6GddlGFikth2YK
EaQFKgCrhNnZ88poa+LoqcBI2VP8qYciv3cHJEcBBcjLKqM7U9k8QhTusmXsx3ycehpdpyaChyJT
PnNo43kvUoQNhupuXr8Zyp9AdVhd6YIEVfkDr/+/KUNoi4l+fP2qCsboWiGRh7KHnbcpgCbQgMjK
revXP9z8gQ3jRiu14BO6UrK7CMm7yfWoRBJMcbz2bURiHgTOOB/C61jU5jxrk2zrGf0IVBgj1FDX
hyQQ9x1z8SbvrUd3BByJP0JZJu7R8ZDDsa2HctzgyR0CrFDKhe6q6R2xJ8FlrJoX0C3TO6DbD+xa
+6PpUfLG1IKvCoRJ73L+sg1Y37AH9c7aaMJN97HWtHfBEEuiwVol5nVtJS4gVYi01hcGYH+X1tlV
YsEv76u+2uKipu/S8XgQ3hYtRGQ1pzIOt05hnPFgZzNfGgoiK1tOA/tMX2OJ74uwXDu5eO5K0qvy
CMCh0sPQUWm9pp3OcycU7yIDCHrZk2U776axRYKOEGFCyUvo0haYXnsoScXITBXsXMXBKKaFSp3R
ZEiVbnkhetHOUZmbpCoYKyqd6MniEi+bMuIcQmeytoIWIcvUJOtBAbGXdrfBiJKoMtMU7AsNWpLk
+g1hDbkqNnhv6ns7c49FIIh3t5Mbit3LoKI4X2uU6tvU+MR5TFwopvvkm5z5s1bTdhZSnIbLHhud
1aCjxPfcWCutcvvPeoL+XPXRlXyiC9bAsib7jjfhXMUe2aBqzi+HFxdsTCpRGt1jDYe4k3TiiFgB
UeIQhjQ4pmCfUtjUCvK/UaCsKqGWN0Y23uuo7I5sh7R5q/ovidKwcllVuFZNsGnxqFyqFn+30qKn
BBnWylY60uY5qh9RxGnLQYEz4MQ9BngS0eecDjCBdDbvGJ+l8MtzbbKNI/D2Zax9tq94+W5tBZd1
RWgnxfuKNlglLSQ873RqEPLjVoPWXB2o+CGBmWBAtvh/JXK7n9eOcTl5xKcb11qSoXa2POppk64D
P6RBhr3+xGHL2CvDuHK1giWMlQIl7LC4Qm2TXgBQQp5dnZ2WT4JoA+qkTf5ZyYVP66lfljnbcRpZ
Dash66JtdLmMsoUsnDgzGxj5zvanL+qqqYotTfmlMmaMgAS1o958iUgkmhUJHOyANs3I6lVEJGzb
Qbuozf4mH6moK4SAL0L9oFpQHkRBOdOLCAZ0dB4NJFMdhhrlqio1dSWktbFQip3BEmoZtIUGqX3J
pAhGqmECqYsxpUKmRCpjZidnbDQQNjF6K6mmyb0zr3Ci/YDOJmLUeFJ5U0oNDgR1gsHs60iqcyxk
OkLqdSap3DGh1SHkyRH0ZFLZQ0tJrAVin1qqfhSp/4kRApVSEURGGwI6REJj8OxIzZDa6c+6ql9x
0t50UlWE6ucLB02HSB5nYUnlEcKQqxEpEmnOw1LVSqye94XUKilStdRJ/ZIulUwVeudKtQ8xis15
g9hJIHoaED+lbvoRTj0iXWRRutRHyVQRmAUahyC0U6RAcLRrGupuUlkFC2vpT9kXvK+cFaX6Kve3
GjsFT6qyLORZPsk7vLb0us4R6OKtfY5HPb0ciS1O2GiRmepSMsCAXNdQQ2uCr4VnuMc+rdc9sUOr
VPnctEgcfOMAAExIu0o/x+iCyTW0Dw0SM2RX605LD44JRIf4PnL1oshdJFKZhnEQzRPgPOrSI1ef
TVLFpiNna7EKLutOWeRp8mxJxZuJ9K2l++P1mr7OqcaQzjXKbMW1U2EmzMzpoqDFt1CtrpkFiOpE
/cWTGjuB2K7qGJwG8rtS6vDqijyojFgwE1KLyYrmd8UXVWr3MkR8FIH8rZk6Z737KKTKj/MdUA3W
QRcBIEJjcg7o6WtIA0XZ35C2C0pQigYRDwISmFOPXXhSVdhJfeHU0ZfKMoMduBQfTkxrsBOlJjGV
6kSMfBjapWIxl9pFPxq2qKivRqlq7DILxpvKOy2l5rF2D36IBjKk3ElSp77BWgezBKGkQDCpSuVk
KDWUNWLKRqoqa+SVLTLLDLklvyxke9EQAo4Ss5eazAlxpt9g8pBqzbK9bikGr0o75LvnweXA4hCZ
yEekWFtMjA6QNchJFXpkBNmGhWwbbWil6Rd6L9KVVopjK/WjEaxI9NLjOpbaUngvYCZFsNUjHd4G
cPeptfRdpV9XoXpIC/3WrknmBlF0j9iI/SwaVl2qWZXyoyrVrRR+CdaiyOFI5WtHDtLMjb2OKSPa
6FIfO0qlLHKTM/O8yS1XVKZvjjauVNbSSENNidbWkarbAfmtKnW4U1BsB9unMmDeWK712UGwC6nT
k/rdQCp50w5N78CZQTjIHlIbvW+rbHLkv73UAfdSEUwx+CFxvQUBDa373OR9tlIbpk6SWIDgpjT/
CgO1fGE6oBt5yFCng6jqSMOkmTXSm2oO5MGqC60jt9Qdk4sucZ9IsxTroiBJ2yZ6ox3Fp8KmT4Cm
ftGYo8lbvmed0VehjQ1bbcJuU7BgzVJXlnz9/pA7oBRA0ug3rRCHZEApa0iKUuM7nMxoJwsXBJcT
3g1qVl8RXNgFcOEofUp7gsarshqEk5r3TBKKOe8VjCXh0L0wi2/CIp4eMiu24Db5nzNEj3MKGNZ8
wsK7BX8ngIsCfqsRYkhAtVfRdNMxiO/QM7NiVPY+7QaaZoRFIUF6BCEcbRoHnYQn9oSBPWhmOUbz
lv/qB9+jNAUwJIkAK5V6jLfXVCljTczRFbbmT4qigEQrsXBNLkeL0sE1SRgMMvVUttb9erie0hGh
u83q4pHvlciCXAV4pLBIJyx53jSU9iBvIQUBLRhM+mJj2XQLj3jlmW1dqi7txKwM7LVoCb7UZbpT
mFvJNjUIh/UmQMB60h7Qd6PKHWIaioh0JPDcRvI1M9LxxRriIwN70YyRetd65SmL0OeiaFmTDUfp
t9YqJmdGzBhPw7oJjI8D4YLzsuKsnII+CxgXuVfTLk2fpjhz8Jg0t21LWYzDSsZQmKNvsVet6ngz
0y6wsEdVuzIqKmWOmmIS0fdGh8nHtbQHLWHqakzv0BIguGyjGONBDJrLiqHa2XXLDIWOqaD2AmLe
fgAhUu8Y+/2sjQknSyc+y74FTZSGcGBKGhBDA0y2q9V54eRfNJ96mcC7SPVxBXDnqaZxsG4tDTmY
PXwBDBFumhoLkKOcyiLtVy55E6S+RggRuWOegg9L3HI2QnMFW/VY06ee7surMRo4flKhR+1BVoGN
6I+2Lm2zMEvWpm4sqNNZmyHNUYrBMOnhjvqsz7Oi7K91zmLLWlTR0tSnZZWYGLeaNFjoA+RmygJH
fwDi4ltUDls1fs7BUqJHbRdFQfJHaac3isGEKto+W9ZuN7LSsynnxHaXimnaTaV2ozCnEcZx4w06
SH7gBpQqqT7n1yw2rHSFf5dqOWwBEy7eOPb7obKCCy3JCYLW7eYCQ72P13MHxHPCqM6jWQ3xlowL
vOnAdr1J2Y/tLTGjpI/CF+EZxs2oGpD2wqHFY5LHF5yj4wuqm1hi1OCjS+106XRXLniVy7wsr5Hk
64uscq7t8qNfZ59Fw46lbyoeqQhXtInFZRT5sLQpaCHq/9jjo1yRAQxXqIWsQKOLAkpV03gewksN
18GuqvCjoT95sVyDBlX4ic1qeZu04EjoF60ENbRtp9xgrbj0zSc6yujsAvUTzDsPU362aDl0cXrt
jmjTVqNGJcqr9AeVWRQM+YU1qOYKOWCGOGqheulnI5fxKVp4RdDztcvjQKYbqj99TC5tJ1jj5/e2
tl3NJ0BK7DvYc3hedUQJt+2FelAT+xpjDb19IZPE7cgGt2CIlTISd2THFq0aLRzWWE0ERGqfhmVr
C2XVx8qLFkmThhWWO1/DZUtoQIuYdtEZGrom3DQ7Zp6Qys9ygHlwsHMa6yD2z0lDJyhtWvDNryUL
e6t0xSc3RNIHQnLqEwqXhn6HoQBGH3hiMlKCpz6yZVoebQhgJtkKjtja1tN96KjEICRXqVaHK4UY
tAWfl7dLWTomlW7D0LaUB9VzlIYoIkoIx7GmVsjswitqV0IQyp3ZR8d2yTtIDv6QKxslOEcI6YPa
IJXOsm8oUV1jk1nHk7ZKI1iI0wBuy2EHCr+FPgFn2IsxHR+KYS/cokLVmduIEPJZVON8CmJ4F6Mn
jlm1LWlzALKHAkOxCZNW/AQeOAzUZ1OAMVYrTBQ4eJfEpltzR5bVcwVWVicGHCjDeTQgcxSFxEKN
E3fID4hOGniLeMGUJNmJMVUXWUZF1qzRmqRQjNZd46BF9sFaS9bNgFDZk1gWG1daARCoio2RsknV
rTT/S6Yrj01RXbRqYyzqpDg1ruzINdQH6yJsllo9noKy2VLYZefmmMYiVG/ywnUuemt6zPUh3ggQ
KKFnsLe2WSzGkRaeZ5IW0mvIsSLI6JxRxw7RhpZlG8fM+3tpTmuaJGIapN+InRuiczXtwUIzK+Ec
5MGYD/3Q7zlMYTij7E7wAb5Iz+FbXrP3nXbVR54zcxwMFhYmvpXZV9ej4lkb9LhLHeMtAUvBYyQo
60MrJ/rH6J4DAzHDEF74LaSNIoY03aU7nUTRtYOzJCpaPCEhdV47pEZU+mvDN9BE2UQMPI4sMtiC
UAak03ZExoZ4wgZi6MPIoFW4sXXvWW/x8ERZ9iL0CTmpC28T/vIigua/JvDn2Gp6C280JHktST+V
mW9hL1P2RMJDvaSgXLddT75y1S9f+ohuo6JWj7nfXKjdOF5myVSuDDpZJHSiF8IGv3WGZG8kYz6z
JzXYpXn8YGVxvGyN7lypAS3KNL8o6vqZzvpNZRLialJ7wwvP2XCko0Ouo2KSKZ5CTIzq4Y7Fvdia
7h3OZWpieRCuu0gjvCYIpJ90WKHARTpcFzucwWEQ0xjwnrLJR5dg9M+1F16jFb3QsObMkoh6eUCm
VY/WuvMGPESR2GiGgLtPhRVdHwiZbGvUxVFBkbJoqX3MQwp/OO0ITcVo32bXvSRc6noGoipF8qkP
PF4pPOQA4Qu8uJcRMBICKOBwvgCcn0yA6Oz8Y0IoxIJB8rEomoblHW/3RPAoaVC4P5Pg5BMg4dod
epepxBja8bcM4zF32Iskpi3m2H/v4ryuVraBiGfynyumRsue/DXxderC7hPyVDNc50MXrutCxZHt
kUhX+Q9OwI5bUc1qm8XFk6YQUSNIni84OdVhZ7LX3huu2FPzGmZmARUwHajksze879RBXWpj/pi5
FaLUPrR4xkmZ59C8rfXpMVHpb7lO6REv766rKs03edTfuxWcN31ggevYo0MocxHQ29TR4BPOy5Ec
C589lW0ivysjg6E3DvShDQQ3QLiug2YwaKhwXoJUpywgElwwzS+5TwxwotLztFpSNFrWuOmopYhb
CsTQkPTsuiUaYsV0sBmpJmzSMrwLuytCG/SNQhDuTgw14om+vel69gFGr2w0JjMaODRXw9q90ev4
VuGg8Ppv4RuXUJQBskctCUnHgDPBwqS+sDH1YKeHmktyQL2otfIhVgycw3Jv6etLULTuw9THV0r0
AAvRXo3smBgc+Y1XX3M2zOYwiT8VhgKzjH2AG4ybvCQlp+S0mujZbe1rdwS8sXcJa3U/BPWWPv6d
rmWcWProC5v+TzjTbsHX8ek15X0PusyqxvvY4qnP8JACrMwR6inAkhrQB2qHLstDa9DaCRRank62
UHcCZ74dFbAmPfsmUgHn+u6ub9k1Kq1AZDOygco0hlaIBlAL9Ltc4FSmafJlMinEl6XJyhHmbEWC
qVjFI0YojrR7ISQmMabfTDIqGTb2seqEvTf1bWTrNJ0in1Mhsi4cWyijfESo2D5xXUbTgv0ObbpN
ZdYm53JKuSatGpDOZwXyTlcRXc72ek6xspwPIRC1XhPpIbLDh4pu9lykDo4YLb9pUnBnXZIhAhrx
xzg444amu/fz9MqMqs1oB+oBs/aTOeh8Zn56VZhtAFzuUZAvKg0LD0E5kG2FBhA3arPxEoXevTde
RmTwIUc8gtQt1yR+geLw0A4bAahWszeOndwby0oz1Km5GpsUlZo1TtpHtN1pS3NiBCNsSm/x4EMh
oucFl3+w1paXnVtqRU5MsSfwlJrgd+4mPb81XcBVYStX6Nao6I0vra5r2y7JrzK2FAldwG2kdStv
7oqgu60Mql+G3+yF1T90A8jGRiNLiPTmdl6bbn8BBYF+79A4snqBEJe5CZ6+Cs4LtoJbIl+JjRwo
rNV+qny451kXfUl88AhTRWlgSp+1QFIrOKMaxSoQPSjwpr2P7P5GmSyczwH4vB6AN/WlQ0UuM9oD
c4v15rl00QIPGa3kOO5XyPt65MGC4m+8S5RgJSCS0Y1cttBYZgOf4yoHCGfriBiLzBUXWX6f6cG+
BUa1JO2iWDmFly08i6gRX+5Lp+Ijhg2f+vwdwrR67UXRNeSqepGikYE/tw5x/gKLIBMD0uM4aQSy
23x0Rlts2WQF2yGMd7zHZgMNEQXAoSrI2rQU9joG9AhUrM1EYLmN1dCiwqXapzyPIVwEfrAZ45qA
vKxYi8EvdiahDAzCmjO1Px1FLEMpKBCn2M0OtqBuoauwohKSOV0KazGiloY1jJwGdUlw1bmEWwej
srzCfOlduLe1mRg3nJF3CqqZsgCvF4eNh0uBMhZDEwyK6W3cSWuYnlz69G1I1rWeHNjVEOYctleG
ScnVw5+1zDqVZr0WDJQaro06bddJU8bzTEg6ZaCUCEAr8idHddVNDZjOgGMCmh6POtGgNrduiYCE
IO+UPgT/OnhF0QgKCyNvmk+4syF0VdpwoZUKhzv7M7YoFPxC3A9BNMI1hNOcMt4jiNUD6JNNz7Z7
lpdUDntJsHGnbIkMkcyLZIP6qqfJ3ImFmVI+rsOPjsPzljjs6W0kmoRKQTGeT13TY/CIXzoYwlXf
uyw15S4wG5JgUvK2XPVKx1688A0aOU4Nzq+nvD97/SNOOXNMghcFBuQ+8vWObqcCeiRLHxBQUN8k
SgudPTua3i0iCiecEOmt7PB5tzOT/egi1ciCMNA64lXCRo9z6+DC/58nrgIDxaG0qOHQAvN4W8n4
ea8Z9xE18wWue/rPCQgPnm0OCwUhU+HKLsi7jshYzbvpFDokdeLvI9mhe+wQxLKDpu0Os/LYKPnO
diyKjqV3Paq6zzzUr5o2D/e2uzeA6u7yqf5EdttCyLlb8ftNrlO6iRNqOEBtjozX2zThYauJ4lTD
lZ5zftIUkDQgOzCeQRFHws+C3A0HZ6yRVGrqOu/I7SPTNQKioBQ4n7SM6CnOPUAuolZ4m4IhB23V
0rbB2JPJE1UcVbnbbNoRKyk2d7t+BNMjvbgUfmM25B0eGqVWHWLnOWN1WpKuSERHPVBaCLDMej+a
RB+6uDtaDhimmU0zNbauVYOitRO1lzgxwUtzxJvnoBHoZHgXFTBBc9o6Rk+SQCqBeCSezR2boI1B
0F+skmFPu/eAcatb1k4fwsuJt6Y/PuiCGHtH7SvOThXqWB+pFMXpNad5Tv3I0VGxEABYJ9UlYYQa
qZI3vYJWt42UF8Ol/o4+fp4WyZHdIm0lgtwWqpNcTKGE2lgV4S1Wc60Ib++hdnMwQG97N10pvntE
TBLPyxOS1niLp0DyQuBA1gyQNIVmNJBDkECph1TYKBzDTRRqBNw4rZh7VnEYPVnBHbtt02hPlRe3
xLD1zH3xdR1Q9qhNX4JJLjofrl9bu1v0OVdBWhUbAseL3sANCCqEdsuq70v26gSatTosdpcC4nwM
edriIsH/hMAuaccTZVKiS5qas1nPAdS/ihMR7vyhoPnuIaPSovYmnW6A/R78hslDdNADvTZf+2gB
Db27pGG+1sdcXas2ZMwqdbZxbp/Y7zTsBTiotqX4DDIkJ+GG6gk5Cjhe6kS/ev3DC/WbsWqImUWY
OLOXlsCbkjR4eBCeZsjJcFOl6caBtw/mZoP2nAA8kgdRiuWrMs/aC86VLLsuWk1DRUAVeNXMzOuV
MxgYPuJCbLyeWjkb4kUaURkohKCnYTPqnXzx6kn+/+btvzBvW4b9eqP+hXmbZsyHuxMbvu/d269/
52f3tvmTKlzNFNimHVtoDt7or+5tw/hJQzSMa9vVLEsXBo7vLK+a4J//wKCt8o/u2JqqSwu3/o8P
dd6+fkv7SZAQYjqOY6iWbZvav+Pd1ow3zm3aUUy9uLYNw0RbbVpCvHVuR3GSAgIfDSJWReE8VVD7
4KRo/SShB3ajko2aB48GYreRCmLLBYt5n6rEKZAgGNKYVyl78mAbg4AJliNHu/n3h93fwAF8DOOw
OL+Ep3fEAfz8aEhywO94AL8Y5OV3X53xd/l/9kPfnPZ/fKG/CRiwfgsYeH1Jr3CDP7tCAnWoaV/O
//wHHK6fNMMxGKmuiV3ElSMBWqD/8/c18ZOu66qtaZbQddLfGJG/oh/++LX/Hqvwr27Uu9wD1f3N
c/rv3wPnJxdxjSlMnsZXNMKbe6BbP6n0s2zD1S1NqI7Lo/y/6x786CjQHaYkodsmbkK8A3zMb2/A
T8wWlsYgcFXV0F3r6x3/7jn5zz7gvzNQ/mwYn19RHhJFoQnQFHwmv07W/+4gcH+yHN64AdyYMwGp
s8yY3z0Hzk/cGUaAQLpJvoXKU/J3h8DfuE2/zCq0fpOX1/kkPNffMUr+8ge+vfXfX+DnG/h6l/j0
XMdRf1k5Xn9aroNfr//1fsqv/+s5b7OmgpDih3n2Ord+983Xr4GGfP/Xf36Xv//9f/jKvv3PTXiu
TtVzML6+5/Hn1ypBMf/8x39X7dPp+9UV/smvL+Kf/3jzEr/79P/0mowYvz19OGUvH2an6ql9efMb
mNx+/Df4bZgkby6rMTh/9Lry1Z5e8vrblV4/TyaiH73uXXDmTgSn9PTm0vo73IrjqTvV9enDtk64
399eqnzhxjt8lPPTiMvu54u/ee0mD+eP3pb5b8aenBF/9JroiMIsfH4zNGymmfe6bvbh5ly0T0n4
/O2a8l7b7zD41tU5O719VCSN6Edf+IrLPgfKuj29nJO8Lc7fLilft/sOd3xzCpvw+4tq6jvc7x0P
y28+RoqT337NHx4rflma/mxy+vl2XJyQ3mVh2b65HZql/vhvuMghOZ2r6tR8u9brNGK9wxC5AqjV
5B9uwuf8+2sjRvz25X9+Y26bD/uwaerXaft47sI3j/vrYvyjQ5FfcWifwzfPpq69x/xa8Vm+nF5e
X/td/nTy394f/R3u/V1bxV9vzpyBmdd/NClynHyXD+IhzJ652a9vp2Ht+Do1hNn57WdivsOtm1U8
vXXw4YF0hPAPZ3r9PR6K+9s//Q3vMH5neXYKqzePsy7e4brztjo9n96OJ/EOE9zt6e3GSxfvMLvd
nsDIfVi2dcPhs307WuTu/Yef4Nfrs01iVCbndPx2RTnDoQL79uUPzUJyaj5n3y4lr4wPxX6H7QbT
z9dp/821OWz+5SL4R/vuX3iHv9+Nvz1y/fvf//ljkm9dNyzn1yLU92cBTmG/fpp/cZT4k5/9yor8
7kr/d84d89Nv9zrGO0ydzJPn7Lf7YPcdHtaL8/CbNVez/3LUfD0n/9lm5OvjesX5rDq/TvYXckfC
ifj7EUph6NuX//lzdZ+Fzfnlwy3zwm8XkXeYduaMn+qUfPjv9Fz9ZtOmU8v5s1mYOepv7dvmpyp8
ejqf3twa7dtZ+19PbF+v/z/3AJuCis7/G7UATqgV8/u3wfa6a32HaXc+FtXbpUiWtn6dcf6zIsP6
NJ0YzlVYfLvW6+t9j53wlhiGNxfV3uEB3NbV6fymj6Fp73Bzea3lm9eqv8ORcZdXL7+5Bfo73IJ9
23NUfPNqZfvnR0fC4fx0Qi787UKvw+A9FpNLKh9vLmq/w0x5TUejenNV9x1Gwe3/4e5qdhtHjvCr
8Lg5GGtSljW+BJBl2eORZHhNjxfZW0vqkTiSSYEU7chBgLzGnveUQ255g3mTPMl+TZpZVVMjyuIX
KPAcBvD8tFrV1VVfVX1VrdJx4LRjNbSCq2MG5kMVVIZsjLzVq0Mye3bQbYBo2fJLjGD/Z50skXgL
Z+sSB0m2+HF/f/oX/SgxKlqe6q8KPjmybR+1mdoNx5XfDKPQJ94xw2jep+FwU9zqmtoTCqnFR+4v
l/YwdQZpIvTldfVtKGBHEPC3u67fvXvoXvzdMUer49Dxbe1EZeUM7P9TjMpCIuqkhV9VX+tw6KBx
hpmnO6ED5NRD6EOpSiChfTQCQqr4NyKlfyD43/5i40SUBe1jev3KO+pGO4RlHS0t+OlijnTNdRPL
+rnlJM/bdorxOpFMw7rHTVANLE/4tkVvDLlhIwDPIshaa7eRTwC8t+RgirT19uwb1sWmPTfcRjkz
/TZ5QMjKOjlUFN0GslmYlIxB1KeIHRr2/tM/6nGHDhzywKmo4e0b+a+bNmPVUYNc/6MuhLosqqDi
s4q/Kf5wWxh7rufBi8y8EaBSJ0IWy+S6hTMxZAzYwWC52t9JdeeOr+ZPqPQJKMbIFqLMstSPSpYm
yyZoTc92NG8fo3BsVLr49nm0Q4DPNxBwrFCvFStvjdl33PItcjyPclnDtdp+epu0c4vOElNtuREu
9H3fCyf98f+Fr50jPpK2m6A27RC3JxanS6hGZJ5G7tUlXHgYqAnmoBa6Z+4OI04+jxIINkvcfdTx
C97WeApCIRJG4QmbV1YCpYxA3m5QzlOM87UiuwYhMrrQ4aOKRcTFCI2uY4hBEhzMSzjbjUl1Brab
4FEIqXAA5LWX7bzo0dRaliDbS/TDW0Kojm6qhXCp4khvigtReqgtiktk00YCHHwg3OirYAhEauVS
zggnd4USe5joVfHFja2o9lrVMr7SMfJJclmGHFDxkNI1xMm6twKPsaF+KCyZe0xY92MawuYIIbiG
WVp3v9ejknFA8E9Yd6nmcrcMtsInHVsK5nrbIpEd4dYnpI4GaiXTUi7DA/UVxudLbTghSBfjI6ep
DU3cciD8dt/mz6MnNbO3TJBxP4BdR3UauSerUHJCMO/99K/6cRil8aRQ3QzlM6h2g2g+hkzEus1K
MF5t1kB2UpKMhLaL4lP2j9AGxrYXy2RCYHD4bjRoC7HxoDKMahHwMPIvz0raCoZrxhOBlsN3GWna
W2SLzBsFQsSMQvldBC8nL553TLAV5kZre2GXoMB+ZjXBH5MMH0bU4S+saqrHqPj5TwoBXTxePzo0
jxQ/7n/n/Gc9ls4DzeOMZYPlS37risWy+Ivh8j7PTMFagEuP4T9ei1M9vLE5jmTYWE5Tv909PQBc
jaB3HWSxhEyaBBdl6Kc61HitWSzNiGp8HdsFxhZBQ0Bd1070BeBF1lubLqPqnCfGB2qkx3ak556d
MvBcD0/lPglpY6L9yWk5O25rygFzXaYs8g5TXRtrQM1qAtXhTsLUvd7hQcwnYIIJBEcIdtvhBHBo
3awRYke8V5c8I1O9vqzLWBdwRdgzj4CLz9M4DcfB+l4bhGU7UyXwBMOHFm0yxrIbDnsH/a7CSJ4Q
nF22qPPDxV3nT+syOSEoWwf9cTGeFBXrEvQCw6jwKJYIQBgE+/9SMLPK+uYuJQbxpaMW2nnQ8Vig
rmYlx6I6lLz4GiD2la1EphO6bnKoi9fPlsUyBnoyuOSYo6yWEUzc3LlKAUGF+TglqEkXfRmxXJaB
tbrLaRAtpGVuES7ivelSUY8WPPxACKyv1FBewg8EXbuaWha/GqxVK3BZEcBPLhRv/7is8+3fS+2M
//OPX6+fIqvDBc3i9T+gp8OV0N8NDBcbulZLox8MbQjgMoKnvk6i5VR4EoDt+lLAfi0pMNqrBujo
nKgEJfZih3lKj3BsyPXihXZhhl1KAAn2wnMgtstozEVKz1qUcI8HcKUjO/9IkW0K+2tnslyGOxpE
L8ZO2p2njGLmTQDULQ6OYdqzVaXHyCZB1PXLubk8wtDKRKVi12Xu19vNzx0wvWym9o4JqPCVslai
L3qMMpZv8jYyKesxyli+aTBSTl9HVq7MTCyqe4w+Mr42NZDRMOFjbIQA3x7D191HMgjxGgSE6X/7
LXIwR+nbPzMuyG387V/hCBOTCuFm+c6tZMMdS3zgbwcWqdEzk63qnuG9Cl9sY+cxeig+T0q3kFE5
RBg8A9PGuVSJAAIYslVfGBiMElg41qOwDpFmMDMHih1mWnFKAIi/lHC3x6iW/RI8DtXwWWoxowcm
t6Hl+80ow22ZGLeVNHq4BGDOdX6HKcB4YsySlVhzC+3fPx7CA0qBRUdg1AnOY4XXW4vtmcvJcA2G
RipuECNU6WBerx1qNwmS7Y4wJEZyohldzvnIFZMnsYJuxoW/VHgKDk5mE32tRYgErjDH1NLhY4Ko
fcQXYEcL1XAZdLvbnMy9Wldk9wPBLd7qOJWLEuK3z3EK5rnYrMe4IQ9A0i/opBdpDUz2LL7A96zP
4dyAZ5Iu79ALfJkg1Ragk0NgeULc0QapYKiCr3JhgqK3Y7R2yniXoOnoQp3MMYIrmRY6mEcFxU/f
08jqRNsABgqM62KhbFnGhqepfWiESOMc9SsdrO+1QdgrajXDCPNp19dlxBl+HDh9tA/LhQkRI2CB
dCqMwAUtQhOnZ37z23fronAZmY9rNHxgAJUUsovZFrWjT6xsr0qwD5/UQpoGl9G23lvFE7w/aN0M
t0EI43KiSi+yqj4uY45jHnJtWJtwpXuYxDGblkVCuNd9JQulGKJcX91ABVJR6Yow8DOoVyAoWLrM
SB0gdz4OnuSABJcxcxILq5V9pxn10Ru9kIlMt0U4OgNuQfXfhPWz2e9182C3II2XFJnRVXKLMDBY
LEoT/CihBFiKagGzUVyNDAEwxuHeT1Vg0489j3Cv79VXjJS3Je0xGDL3KkDmX4iCgTDM9EcDC0t7
Zlikzy9DvUEcDN7/Q6CXiDOFPBim7noJJtLi9SKur+42KaNCe2mokimefyjPNXZbmBFefOT+sNlf
YObMfLXJluDhBgauGQTjMZitXZUsi+2aq5lPBPs+akp2LAb402AWAYhsEBHYna0WI3+f+Qfl9JCt
mIOAkMzUyrTkjyfC2GASBAb7E2rw9wG4UUeo8MuydsvDvHjGUGEU2GZqlhZn/uNFoKIVwpzA+Qm0
OiVqCWctDOtn1E8votk4cn7EQyYzRH+B7Ig/a52eNBmjfXoKj3kFou3WPcbkndYZAeLdqqN5cDRC
R+tRksgsUP4ZhLNHI8Zk/Zq87p7gbfpqsZxaaCTfdiUkOWA+KBuv8g4TQptmyVQ38hzuIDZNjal7
LOvfxniw/8lUlisdYaSzSF2Y95HqYuS7NLECBo9hmg3Akl3XGH1btdt1OXZfR9nsMCxk03+T74CY
fzGaaxX/+XcAAAD//w==</cx:binary>
              </cx:geoCache>
            </cx:geography>
          </cx:layoutPr>
        </cx:series>
      </cx:plotAreaRegion>
    </cx:plotArea>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Tabelle1!$A$2:$A$13</cx:f>
        <cx:lvl ptCount="12">
          <cx:pt idx="0">Kanada</cx:pt>
          <cx:pt idx="1">Amerika</cx:pt>
          <cx:pt idx="2">Mexiko</cx:pt>
          <cx:pt idx="3">Alaska</cx:pt>
          <cx:pt idx="4">Grönland</cx:pt>
        </cx:lvl>
      </cx:strDim>
      <cx:numDim type="colorVal">
        <cx:f>Tabelle1!$B$2:$B$13</cx:f>
        <cx:lvl ptCount="12" formatCode="Standard">
          <cx:pt idx="0">1</cx:pt>
          <cx:pt idx="1">2</cx:pt>
          <cx:pt idx="2">3</cx:pt>
          <cx:pt idx="3">1</cx:pt>
          <cx:pt idx="4">4</cx:pt>
        </cx:lvl>
      </cx:numDim>
    </cx:data>
  </cx:chartData>
  <cx:chart>
    <cx:plotArea>
      <cx:plotAreaRegion>
        <cx:series layoutId="regionMap" uniqueId="{DA1F1B2E-5F47-4B5E-95AB-B2460F13CEEC}">
          <cx:tx>
            <cx:txData>
              <cx:f>Tabelle1!$B$1</cx:f>
              <cx:v>Datenreihe1</cx:v>
            </cx:txData>
          </cx:tx>
          <cx:spPr>
            <a:solidFill>
              <a:srgbClr val="002B82"/>
            </a:solidFill>
            <a:ln w="9525"/>
          </cx:spPr>
          <cx:dataId val="0"/>
          <cx:layoutPr>
            <cx:geography cultureLanguage="de-DE" cultureRegion="AT" attribution="Unterstützt von Bing">
              <cx:geoCache provider="{E9337A44-BEBE-4D9F-B70C-5C5E7DAFC167}">
                <cx:binary>7HrZktw4suWvyPQ8VGEjALZ1XbPmGowlI3KVUi+0VCqLBAkSXMD1w+4PzI+Np2rpkrpGumb3jvXL
vDAiiCAIusOPHz/Ovz8vf3vWL0/9m6XWzfC35+Xnt4W17d9++ml4Ll7qp+FdrZ57M5hf7LtnU/9k
fvlFPb/89Ll/mlWT/0QQZj89F0+9fVne/sffYbb8xRzN85NVprkeX/r15mUYtR2+M/aXQ2+ezdjY
18tzmOnnt0n/v/+z0U/N57dvXhqr7Hq3ti8/v/3qX2/f/PTtXP9y3zcalmbHz3CtYO+EywlDkjFB
OHx9+0abJv9t2GH4HfWooNQTkgjMJPv93ldPNVz/X1rSlwU9ff7cvwzDm98+v7r0qyf4akQNJvjV
CIF5XW9y/PKAP31t5P/4+zcn4JG/OfMnP3xrnx8NfeuGw1Pz9Pnpdzv8933AyTtXEIpdgjnijLn0
ax94/J3LuRSYM4o4Z4j/fu9fffDj9fy1A36/7hvr/376W9MH//j3m/4f9Uuvqv9B21PvnYuo68LO
Bgcw4olvbO+9Q1hSRDwsmESMe1/b/uGlf1GNyu3Lm1v79GRfmjeTad78F9b51z750Xzf+OpHf//W
h/e3/34fnl4WVZnfzfjfDx9C33kUc0KZKyV8IPdrF2IE8YUEJx71ILYwgfFf4fPX8Pnxev7aVb9f
941Lfj/9relPH/79pv+Hfhp+HD3/75DzR9v1fyqr/f+oBr7wLynwB0nx/+72PwhE+GSfoi/M4085
8/ujvyfbby79HoH5dRekn39+izmkuj/4zOsU34ncPy54eRrsz28dyd8JgilkTkkoYQQDdM8vX4Yw
lu+ocAHQuYul6zJA/cb0tvj5LSXvINEKVwoiERGUAeEZzPg6hNk7l1JIAQQhTBkR4g+2dzF6zU3z
hyl++/2mGeuLUY0dfn7rordv2l//9rpSQCRKKOUIMjpmhAABg/HnpxtglPBv/L96OmHVNEV3MnVL
o3xm4YS0vanHxd5UA/VpLy6FYMuJCbX+euB/fKN06wLX5k4wb1OyVlfltKnnwuFrQLg3njdN0d6j
eRcji/TDzLL7XJuosnL0/IEocnKxKA6WKOPPdW9vpdvMl5q54dIKz6/1hCL6eres7fvdprsp2Mbq
SlcDeyn1kk7N2n4UatjzpjsgUfR16K6iSEYxF37ubcOZT6iNzaKaQL3+LMbl5k++/gsDYoS/tSA4
jjIhOCC/RzmFzfJnC6pZ6aKy7XRUXG1juGrTnRunL8KxWOTOkqE+dVk7+DMVnU+RrS9ZVW1Xda2k
P+XlGC69Kqo957k7xPIzyYpPBSqaS7aS+uKxetpXTCZVXuBjy9UaemjpAvX6U7HR+K0om8PKJnGo
FNLBmHX0PeqUE1ix+bY3+oOjzvMq2seGNCrtNtlHdd21UenWOCHWlb6oCL6eJmfeaesq3xRFd7Bd
2R4Hsxb+NtjdSFznuNVqvawFXS7IU02YLWSLiDMH5Wom36FVdZ3bdUlkZaZ9QdvmROH6SM3eIR8J
OjlsWcJm7OebL99US+ebZk2mOpOB7Th5sJpVPiG59zznRSQ8LXKfqjrqyTbvM0eKoNWlexaojrfS
2Q7NsJo4n7ZDWYn67sthHnHa09I7GzZWvp3EkCgw/mHYShuOrVo/Tnmelt29k7XyhckxMP2ilF9k
vT+SGf+y6eEiV8c+aTsPfjet+GFSyg0Wvszh93fOv4aepIK4ErkC8b/YOAQYocWzxke6tQQFfZ1Z
f+xocTtxW57tpuPMjuXsZ8RTB8dk6BNdnCHQeT3uPb64/lhP0x2mOb5MJUm+/GIe7kJWTkuYFw0f
fDRJfq8n8oiRKFcf6XXxmZ7q3je16g5T1KmSv0xta3ynx+TObmekJhX0c0vvKe+nlGYeDiY2kfuy
k1M6dy4OZhvNxPhTofYYd570Wy7EQbnt8ywoFsHmwBS1FCbkrFmDbN3QMZM1PmLx8H0jim+jz/Nc
1yUE2LHLMZQu3+BXRTUjLXXb36IPZ9y9afCch12WsdOmUXsiRW1Caxg5FaVVS2JptsWzEuhmdBYv
UArXichqfPPlnPi0DMreWA0YVm7NGXU5eIiIk+hxf+2S2VxwRSFUV1k8eVNVp2Ti5L5yCxGw0nRh
05QToJl173qGPii6agABT0UFc7zLzAKpRH+dvR76Rm0BthtM1sjV87UKrKrq522rAFFxeTNRhQ6G
GBbpeSovqJKDP3V8uSzL1qdkrfqQirx9P5baDYtVkV3V8GCmFD30zeaPrlKfHNaM4ebm9ZEItqtQ
Pp20Y9bUKe1L/ooz3ivOfPlm5PRiSL6mZm5P3/cT+8ZPQH89iSRkLg9jDsdvUBKbFTNnIfiQ4b47
rP36yGZb/yJE6UtnqD6Xc7H6UtburWP54pPcCr9iXhuD99v3Grc6KDO1HnQpzXvbOynpAjK503ke
cn67bTMO7WBE7DJzVitGKOhscaiF01xZyW5dTE3qch8KsOyxy430M9WtV5S3y77IWR20eMelm11x
PG/nL4dCmvLoIbwTk4BT1ch3P7CJ/DpzYEQldqFckALy8OuXrzNHo4ps0XCvg9Kfm5GqE8/RFOiB
bWEnDQ966+bxTAv3djaTipYJ9/HMXCfCZjMJoAe9d03xvuiH+gIRuPqeHtuT3gh9z0VUlc1n68ll
5wzanJRx88WX7WROcpxZuhG+3WvutrE3ucMem7q7GNhzQc0r/rx6jyLv9CeXO2XoDCpPnB4ZXyFv
PmkDQUMbs36qR+IvXV5/bFtOor6fpz11jXftOLb158FdPpF6u6eO+AFyMpCD/kxaXg0nYAtxJBBo
RZK8kpo/kZZmMw5vytUeMDP6vGQEwHBYdBPm2uJPq+6kP1DHCU23FLd9xaYAoL/2MXWGm5XQLBDM
5Em39PbGE+z97FVNSGnfXa2VasNZzN59rZj05TrMwebyGYCEmh3rKubLpWr9StLtru7WIi6cKj/2
kDIjd3TLWC+oirrcmsBr7HL0agR5si+P1atTplH6hc2ne77a1c/ZQKONrXk4Ep59+v7eIqDWfGMi
z2WehFADSsLcb3GxblgzDc3cHbhsqri1cr6Rgh+NKZ33ZNYmtVaTkMx89rulrkPPQGqptjF7VnvK
UPW5X8Y2yHqkLjwvWsD5fIlbru85GRLZ01z7PavMfgU2sgUmL1H8/Sdgf/EEkBsxwLpHGPYkEOc/
O5murQYi0tYHiYD31VZEaJm6G1sTcp9tXuSwsrvRrt1z5tkr7cm7apvXjzL38lCPdA17Dtu5L5ft
ukOz9rGetieWC+Nj2zfXXqP1UUjRhltXBXhsfK+m3RVReaBI1Vz+eQDKIoMatyIqsFsD+oe0R87V
r4RSDPd48LLUW4suXKvCJpXI6FUhtBO7db35bteyq9yO9983D319/D8Rd+xCDQAJT3oE4OO1HPja
PF2Wc5kzsuybeca7xVmGa7rSItFEL/7EvWAA0Ajxxt3AdZ35NIy0DYt86FOJnNW3thcPfaX6YDSl
vXOarAmN48pwm4f6XLnlzuiSfiaE35a6W5+cuQFyVhfoQ6O08JWnbdK4dI5wBnHWl+zDJsY1hjvV
6dKa+hp7KhmJOGIvp/dNDUnr9RcpEHhP8sr/vjle5ZOvzcFAOpYEdEtOwDTsdfxPkOBwpqm3Dt2e
O7hcEkit+dXKwnp23Ju2mP1BrgX2eVFVsZGz9LHozdW29b+A3iz9GWkaaLX0yQia9Y1uRiiBhgoy
jBMIKdv3xlD+ud5WEkxj8VyurZT+6Kz3k2bNDzY+hrLv20fhAko70IqA0BD+Dbo5aAUv0abdZ+OM
r1v1NCO6PS5Nf6bDqJJ+6d3bXC3OgTW28KvOun6V13nQLnMzBpskbcoBrvyhFie+Zq4IxwaY7vcN
jjF5VXy/WijUtBhjDyRjCDGEvzzIn2w+qHbJjNNOiZtpXy80LF3vfuY+cOoLWfGusKfR3ErVxp3C
u17gsN+aIFO9zyp9NRG+L9Zl32EVW2TC3LanUuQ7KrVfbva2p23UvOYRcoBLj5bgq2IZr1Sf+e0w
fjQFvT8XeHiqWHcmeZYWxJ7KWZ5qDIhqj6TffN75/HFux8hU/EqTys+6PC4b+cEyDFRLJVudJ3bK
kiLzic2OTYdPuDu7kE56h+4rO8etcGJlTUSmeV+Ie1rVwcoAM/B0t5EOdn4NxobQWFu1g0rM3/gW
9lSc9dQkFaVR1efhXL145WMpH+v1nqpQZP5IDzpL3XaXL1G3BMutqILyea38moeovsqGFXjeWV8M
PGxRQt69691fZjn7BRD1IktyyDLFcN0754U9OF6CvaT3PiHnNutLf5QHOu1LW4dDsQMaUbmhZruB
B2UbCjeRs/GzZfJF7sVU2nAIlFl35QLOKqCoWki8bM77qatSxMoQVShtGdxhOBRk3tUbuuaoS1ql
I9fQm4ybu8mlJ7zWScu077E0r8ROrWM0l2ryIeXt1FQmSAzXg972ZBugTmWpUeKOqcKftszf2goq
u9nXwxC302EobOCKj7njXArSxKL+0Gb0pPGWeOV4ndcsbEsWDQIgfdTyFi1+Oy07l5JdX9HARawG
RkmuRkVjVSk/2wYgd6vvmg+eaYMl1Wzxc/wR0pu/ocJ3yGXZPB/ntd/ml6F/qEjjF97gW5b7ooDJ
1PwhX6tIbmddFjs2ZsfikuX5Q77RY14o5s/V/IseQenw+CeVT2kume/kXqSlDUi0jJnjMyPgblvI
+wxIwXhYV9gu+SF7GPL3stY+dfcLu3fb8zIFQCPIPcsDyp5qpwgVzQNn/TyuBnaHiL3c+FXpRpXS
gcEfxkaBJnI70S7wtPRXJ6JQ37M72z9Wy33p7dr848Avk72baCgf5lzHg4XMdK2cIl7V3loQAqLC
2zteH9jiipBD3t2zDSqLrA5nzyZEHDrNgtJLtywe1V6AMTWUOdkjfzT5ntGLxo+QL/raNx+nKhhM
Mg+xbTpfYy9whx54kyl85q6va8lqG1pRBMpRKdUNYEUeqmIL28qDyetwcnu/R22E+sHndrg4iiTt
/ICq7EqMVSBfCLXJUqFd5a5xSZzgSymWeVFpPT+naldZdw+f8IhjODVNVIxlCGZYiUkaZiPQtKJh
g3+pCET8ADksdPWYAlkKQMdJqoklFojkjJaUwvavMpCrymvTdfummxKG3aDkTbQMU8A7UJa8MXU0
isTkhU7u+FVfHkSJ/BWfgG2kQ9leyQZfeMbTjox+0U/HwZL9lKOYWXabLyZZa5a8Fu1zDblbo+A1
tHOnCZ0yD3ij/W0+YhaP2AWqHckq1c65Lq77McrboDV7U+w6mmxjsnVpOSQb8vv82CI/L/YEomI7
Ft7HuV8CvT6Q6llhvOd29Ju+jbxCJy51womxVw3vtKxdWGRdH/TAcNZ6ElELQXdYtARj9+VDLeQU
DjjLHhu3ThQ2JKTzOpzYal/0sjh3QGNxDDCjZ5dGpKuBeRf8ulZo9EllfUhRVeLVUxVv7bmU2RL3
GvjK7GiWdhMeQ3frP1Vm1ReF+XzrLXPalVCClYUL+DCxLMWeo0Ik6z1FPbtpq5X7Q4bSRW0idRpp
IloWaCe2AjRMT91rwcZzJ7wU2soJnlD3oZbdEg9ZWSW98aq07QcZUmd6BCkKg2Z39hAaY7YObaCk
kxSdm5DJ6z9Y4Mqph5UX9rofPiA+uf7aifqE6oY8aDf3v/ytlZPYr04pgTbAVflSo6BWA6gs1gGp
TyyQYNZDSQr7fm56cqwNcE1Rzg904fW1WbopBPLmpQth0wcGrHoeZn6/yG07mZlhX1do/jB7iwwX
MpoUNL2rBeHlZhjyeC1sH27jtMRUwa4Ypvy3Ay0nGS91efpy3myeU/kozwvYWAMRiVxd4EPDkqC1
TdnE2n2ZlytEp6sC94+ZerfyO0LAYkP1MUMriqST4TCTIAL1Y4kinldPhiy/3fPLhV8OX8798+eX
Zf3z3MplUucQ4JYZo/1CIVCTa94GuZM5W0S1bPa5+1pk1DXUG7OpzBaInr6myUaGX4bU6/iXQ9HU
sJIvXxv7Wp+Ygc/BMo5lUEragIKonYQoesWdJulGFOvRRkZnkWE0LftrDpPXxbyfuANyH/exW/gW
LzFwbKg+8mjLbFj1SzS1ZcR7iP3cXs2EQmIdwrLpgpGsQWNozMycooakDnkcEXAifJqFSEYHX9UZ
MJDR9eWYjCtJsuJjSUCIsCyetI4JRrHbsZgV653paDrX4IIG+1vfAnB6N4PZ9mYokq4pEjoBYHgk
RGufmKHaG/aq0fYJGHM3dMAFhuQVrgwTUYdIWOPJ560ISlWdSG+igR20LI4rUfFEy8iUHEBwiB3L
EuGUyTDpMAf9vSm3EwJVGJocIQhQkSl4wiB+9Tr7fTX6W+MmmFVJXeLEyVjStl60Bhur0rzlH1vX
HupZxd7Yhe1kA1yWp21zUtM5kFedsFD80rLyzBd2XnnvL94SAPc9r964n2y3r53mxBC9nbb+qYOy
q+/f6xHyVLY95GL75Or7UdgE2PlRDEMySVgHwefCsSej2oviY5qbq6XTiRX6i/PGSYYOAN9Uk51T
Osd5gKwxQLohXrAKEZP1blp0XLtDCL2CyK3nuLYkWicS4TyLPOIGbesE2VTterntIfbPOXAVr6g+
eOV6axq7w82QIJQUuZt4HmRk6DjMdaxfKmT3AmK2WlhSDFOiMhRXIz2KnsSFzhO0BIW0exAXU6Xb
vQBAc6s2WmUHZFLGztDs58KFneo7rpfopo1qB0XWU35THzcEdIh2ESGPpiv90t1iqOtDNvahkdhH
FEXjNCWjcfx83TsNDV3ihOsqQ4lSz4x7khcJz6ZE1Cj2LN27BrD5w4zlpeOtP4GHc2QSB2JB0yVG
c3mLYYEzghCyQ1yaGqIsIYuKnbI6iFUesaNjUUCrogVowCYBscl/fexx2aJGPiBgGNiUkTc2kWAc
cj2GloQKuXX86ZWtyjnGcjhwuhwMd8Km6oJaLLt+vGyyjZvSC60H+AD82x3GkOgqUgUJso3FLdR8
swN1L5SzXu7E2QTbuuxByEj6Oo/ENoP1qpRXIbg0QcBfvA4lDlmP3tIB10Q3HVGHvjPHSemQNwDt
yksMkHtgqCn7WHXZjm/tactXvwOgFC6+h8oo5bU9ZAjHo1QR4HS0zWi/LUvMyXW79vu5XSJLprAb
P3pC+FAghysvYi8TVysqbqGi+ICMPbemuK/hVaS5PfOsSSbWQ7Sbe1P0IYhNO8TMKZ9gyRNJxHxr
OrUbaRNyXSe14yQ9dMtyte4IM0Dhcbxa0PItwKrrz30WlJMIpm2DntO1gwCmBjetX3NsgRKj9d7t
SdCNczSt1V7S/MbY9uja987GjuV8NZA6fu33sE3EdQ57jbpAfOQej+V+m1YgPTzwENtBsk/Wcj2C
9HTXsS1ptnY/mQe+NOlUbjf5tjxr3qfeqA61113AQ5Oo4zFzQ9PQtHWzlEILCbx5KHpx3RdRlswV
vhRVnpBqAbf2CaPVSREe1lseTbiMkAfKRfPplecT0u5A8Q0JG5OscnYbyOtIxR3gb+45sSMBYdop
chSLaqyTGghSvcRT20S9HFINEFiKa2gFRLhznjov23mbPnAnSwkbYq4h/g34EbB51UOAYjtuvtaF
TzTbL77Nuidomzx2PdubcT2NGUnXrIFcstd8CyC9REsdDHw9SGcGRBwS0SN/WzLf0R8obJC6CYZB
hPNcxr1Y92am52Y9F5v7Ms+3rCkvUK36bGhu1sJNlUwXTpNhu3SsOrYrSns2x5tyQ4E+oZ7v1mFJ
PejAGFpHICBErnWTzlQRkkPoyAmw6YaL/Fw1475u5xT6zKHLxxtXtP5KjiWDomCnCHQeGHQO4gxa
Jlk/AyeOezbt2ixP8ho2MDRIJGs/9llcKhKB1wPNWyi3cbzMJuwz6k9OEXBUJ00jImrcQGT21HkL
tKZaKFU7ffKW4mgR2hNGj4tXBAyaHyB/v5+m4r5a6G3BgKxktN2xGToyVysQDwZ6Ay+dXVeXd8AH
r1nHbioGIr0efePdQM/77CLt18tVnu3lDPkwJvYjymnE2yOfI88JYMVLdZb9vfcpm69LKEOxm/Tl
XUYORicSDSekeFxxdUTK3DuivhlwGzRCQw9tOwAgpwrJPbP1B43F50nkj2yBxIrKfdEXsdbm+Jr/
lm7cv2oN2qxB69md4LCYgp2wK26acT4sw20LyOFETd5ErXECvOlgmjTUIu5uuGXOkBruhpuzJmyz
qTvrG9Fb0DXmdCxE5Mjijg+PuNxCZ1pTYk2K0AoKiI3VUIWbsFHmTnu3tWldRyiD2rIYgjVTZ1s0
DyuZrkBbj50J+g1EJn227Zf6Oh+mXb08Guod8WZ2TqZ3Lsl3GOm4EDyqtN51QDYFfdB3/Qa53a1C
SQ6NfqUuZe3nubnfGD8vc3loXXVavNGvpZtUc7WbMnUqsbyq4Nb9tlxhKHJUraLJ3QGZDKcC0qcG
haQhO5BpruAthRtowaZ9Md20znJpbbGXqNiJmy0LWFOdnEwUfkdRjNosAuF33yAgbKuCneclbVef
eFVBee7cOU52Khy8aze7k3mzc2Xjz1l252D5AK9sXaDHc2MXflZddcVoCQIy9yfVRKVjr+vaO9W0
2G3U7k3LQwfnO1mWiXbwpX2tl3sUZ+520cTuOrFe5bi5X7Ptuiq3I6197diLKNkdvANw1C5wOE1T
NkMV1EGAgVAlh3j0eDqL/Gac15OS5iiJm279UU58vzgywQbvUNbde7V9kNmzzmc/H0ANyIcz5uG0
zEmNloNu8t0glkMHu2BeUMAmN8BTBXl/fU+3bFdp62d189iW7vu+WK9rlN0P2NwMErjXK1IqdKqh
ZlwNegSkfPCA1bldFtZOFXJoJHjZ8Mi37JLnY4qt2UGpT8ywrzpzjSw+yOIX3cxPCt4C2drxMjQm
URPwiqI9YVJGbbdDcxNO+bjLveJ2hPZnZ9i+yksAArbHnbiB92Rglv7BCnNFRhZBL97XZWoZ380d
iscyv5a1DKtVX/WOtx8Uvu7LIcgWNyrNeoR2na9Rc5M3xcemEHsOVP91i6My/6j5lFbjGOFZ3Iwd
Oyw0dSboHGzLgXvzQWt9kYIfBigKl+UeQWocmy5uYAZQCZ+3Jt+3HWgRJAucJXBHG2IIL6/DMRVZ
rEh/HEuSQr9Ljw8tEalk+c3sDrsxEwdQkIdZHSEFAEvvZoAZUvrGoaEnHntJY7u2R+hh7ydGDuOq
QZ23xl9Lf9LF+2lQH1hFb0UuEmcufegWnVtxp6V7EKM6GUnSgeojtHhOkyuOiGX7zHN22ZqsaAjE
4gSjRCHCyUR51GAeed2SiOfFkHidaWQFD6ayjPpqO485upQQxjlE6Ubh/Qh6ygtot2aN35o20XxI
oV91OyJxyBs3dmV2qhwSqWaNc/7ecLFvi/9Dx3csyYpz3T4REQiEm2LSZ1aWPWZCHCuQEEKAAPH0
dyXVX3f8gztRICUFhZP2XmYv+2REiv+F0PVcLnrvIoL34ubUuOvJ8bpbnyzPBokscryMc+B1IT8n
drn5MWZtvq9dBK0r0I96PYON+3Dwvc1mzh3N8F0hBHQ8xDnjMRwbsArkJC7tbHcQlh+A4bRN5mMJ
rYMdmcvCjhpfTXVE7utE5B6Nc6Zrg2XFXMnQPkmBV3hgZwsxiPL931M7nkHdvAjAFIOIUr/0MlW7
9yFxn6BKf28agnl6/jMtESbYBDqc5mBEESwfjUuPjVyfwJhdTT0Bhyu7VFf6kMimmKV6dtb4PYqi
F1CCdzI7O0vESwN2f/IPsrktC0unUZwcPiNxB9osyWGy4wPJvNB2LkRH00gi1h7oKQyW8yTXF5Lw
J+Tit4ZVF2qWo9v/WOrqMpX0m5X2LTDer2j0DiG1h3kqL6KlB38yJwVYdqrNebbBiZMvjpmyWGIS
wwV0PngPAwEXHzBTjedjl3TniMpz5HXgO+I8cvSemgjLWnvhDdYEF7z08jVIguclbr+trfO1Nuzu
lKwAtmr30BYUgLuWBfHWUnR/TbDknX2KALpBOFtoBBMa015tEQNRvh+9ELmbuSWhl0OnlpfaOQxT
tVP+H0f+HajOS9d9ahC5DXj1Qi12NfIgQB1OtF+Y3i/lsCOeOURxWZRuvB8QBBPHO4tnTdUPXbFj
7Ci8hQm0SW6u6g98g2dMUHfPDIdakZd6RvIj4ptrWySPN8i8gEc6O1IGRdSSA2PLwVuAIbVYikKE
GOt04Qk5BOTHosunSMhrOQ4XMSNYsStyMiT1PQCU1jc76Sxh5rAK/1lAc8OenMkHKvovtLKhIUlg
gFdsg1t/w0m27tZs0M1/XTN0TU6acUmjFgKp/wP36H+Bn+0YIsnLrpwOkQvUePYqQAFDBRQispIg
0AQToIa6BayApivVkDqtnHLu6H/Gtq1WgiD/3LEWFDhkzWJA6hPEK8Ku7UkzJxapIS0ylng5IQjX
p7Gu9Ekb4Enu0GNpJhFeVIhxTmTp/2k6HjVgZbc+MINHYPW/30tQ9BAlLodtiCZ1dzJRh73/22Ub
3P74n+P8d4h1WEzaD82Qb/dgA3+22yRn66ey5ZiRH7dJReMXv03qnev45LQ1XPllSrFCZhGRAJ94
KcGvEvm51UDhh1tndQqk/4t53LTxcau2LfO4Fc7EumNTItR8IGzbI9tOZdtJF2Dmfje05GDOmwUI
yuSpHCAD7u12gNZ73NHPYz0OHQf8VxkBn6+YxiPTXQaBXHLsH2dcg0B+nnbb2sY0iSPgSyuoMN4g
k8AhtoP9t+82xiGesJ+n2X7hA4+QuonXQeD2jzMeT0kf93rsu37nWMj1JidJV25vUzfsO6t3xna7
CLhR6Y37efSBONTp/HdEniStLpJpyhwTID8gezroQgay4GTZm9kU7rhkYrFv2iY/ne5akoJMccqe
em53c1jncvoLpdfd9wZkZXOhgIm7D1xB2Jv9O5ZgANf16JrhLLnZwT6UBxEQIHEirMmjiRe2C86g
wI6rjJ5Jr57Azu79Yw0itB4IHkx7V6t37tzqHKj22vRuUY3t3vEz4mfTgKDahsfKJLvWUQdm2IkN
ZcEfS5AQN3WeO3ZoHLyVyWNRdHMTeeeSLzcR6TfAKX8DZzeX6jwtEBOYXr1CQnAyHZ6b6Xa1Hxz6
fcPrfJx4JmqbVZNJHdyPplZ7EPHnvl8vCsGDK/nBG5ITdb6VU/jsV4hgp9+P27CWYRFKkeONhJoB
GN2qi3L0cuHGO4jz9nNsEBj/Gdx+X/Ez8LUDp+vO11VhzCWYEDW6dd44ZVoGTe4TlrkITuwgkXax
Qxc4WYfQQ0CE2WmRj6sExVH8Jo7eiRU5gFovxhd5tcb5zBDJ2XivSYTvnu/pKAroo1Ka+Gk8qV0H
KHOM7J7NVR73byWyK8GHnUIIU+EUkxMcbRw+cR/cfPfiR8ubK9cDFfXbSCdA9U1uV+S2FXnmur48
Msex8XGTcMsnmomhrVPPHV9YZVKiyiJaHgEkqJMVlBYd83CaD1T16Zg0WDHIXgBK64aH9ibIOSIg
AaLV1U62Rm3mMpo1QChF2+4qXN6kdPYQToKyOYTOl8F10tYHYmZYJqo3Er8Q5ChTm+SznxTVMuXy
yo9AkVNXemkTe5m1DWbRQ+280JmmyBnyWv6ug69h89cf/cyLEbgvfV5G+SDaXTh2u8n1Dp0/Zk5j
8ho6t1IDfO4mBOu6cGdZ1L4663DOoSHKI/2sTANt85w+6NNwZcibebYona4RBKu2TGNcmWtErlh3
9jz/GC1hoSUyRGHyNgiLubyBJawiIJlivLel/la3yX7AyXg5FXUSFVQEP1YF8uOhCI91yksvjUqR
u6vIaywpDJCeWX9owE0RuK8QIgTipP4YQ03b7Rh/A4bgVHUuEjCXIQholqTOTAEiNMCZ+5wlS2oo
eHEngNBUAmFcU2LGTC4LBKv2FFXRTyRvkKI5e826j6iOChOzUzCBJeg86DubLBmdzMFkTaADdMzy
kMoCPR4zHXk5Z0Eu9vy35RXogqvH4qIp16KrDEjKa1yJgrt4WEEPTA7qnwAyAHWpmcjn0sMSPe9b
m+zWsLyDjyv8EZ9PjMBmxkXwCxSZh9hh+yoBTglhpoD6dUSGZKZf8G+ltmdFBQTU7/qTnySniruZ
iGUWjcM+Ac0STUFuDYCrcs0hhxW8iLjeJb13WGyVSd3nwYy3DTIJsUKSC4ZimIPdbMsMuFw+SQ2E
4I9rfkpi0hinnnDbTHOU9MSWOieWgwBx8wZI6Mi6Q81FFglzWOvx2HeIQyKTsfKv7WkqiQvkLEjr
Fs8UtgIIHtan1cqDEmNWUlFEYJQXUl0SYYsBWDENEEZhPubAi5rmrym7lwXkY6zHQ4V8wpTDaRoQ
cPtnr4EABTBmJZtT1yY3Fn31lypX1MFX1R3K8iOQHQj8aNeB1KugyG2wZARTmJYzOE+H7mJoVlTU
7mnk5A6myiGh0Ll7aeJMMA/IY4nkRTfJHhn2iVm1j7tfcoba3U9SY4aHtieFxtTows4ATuR5DNy3
yg2Ae7snreMdBZVqFnYiw4hY96nkwTOJwEbo7nUIhQUsNZxn7ac2Bll8lkCvxJrsWakLsUJKWH8o
N9g5yVh0HNg3Js8yEQdidDZ1UKTrO136rJNDNtUS1L3NSNJkXjIXAGkw56osxv8erghSpFOEQXy2
4ZT1yCwJAMHIDHuJibepfLwD8X6FGrYG5TPPbmYVy9voySAP1SzM/Jo/a8z0dVgBNnDzyYtvmvtF
siaAQCnSgO7QQPmTDFEWWZWFKzTjA9AYjwHBJM9OHewr4x2XsfxbDcfKvvrdtGZD9CCggpOp/I/A
Hws5sSPFna6bpYhhZJDelfnsSDCDOL392pn6fRnbu0/VV6aq7/7Yn3jUHlsRfwU9mymJGdFF9vHI
iEPBgNb5UP2TVODCqHdTFbg0LOnhGJwniJ06cl8X50hac63lq5dMV17b1yqZvnl18HvtkQWp4L1n
SMS7GgDqGlwqz30ZnBA+C5nVdMl6ZHf+syDNjRqOwAYB07Qgw3OywJb7TpErS+rXkgRPfcm+Kcd5
iwnWlta8DS2/mDo6eLXZlXgRymAnI5tHowFAxbIAc6iFAAHKy9d1F5TefV7qs1ZrDgCoUK3K/Vrs
Sr0USDnzEoC56rFc8mofl5cuxtJNnbxXAHdJcrbcPT1ug2ePlQu8YsbPePi1x0E7Qy/eP8erf5yi
IzOIEFgFyUN3qSwWi4lfE0qvmA4fn/1OVhTTwx04WOaDUmGLPTgmegpARLJaQJ3lHIU3nrQCaBJe
gXW+9553aZPo3HbkNM91anh841V57l3QYR3PE1Pu9fp9KZOTVfxYe+YYxwAXGVY7Py56wOEzgG/B
E0SSF+58n303XeAtaMYqL0NEF8h6jBjSlv6CGyid/CFl3S8Tv1p1j8iHRITeNpCoFS6FEqn/GpI3
st4ldIkmhe7GrnkDgIWfy+hZTX9XetcHp7ob80ci/0KumdKJY983f94P3iHx8N4/t9GH70DSdLQf
pEyxYPZvXp01wdH9I7PySX2tF2iN8gGSZzdLftIfyRfMKTIjEK/duluQ6SNNlzdoAhBkaDw2EO2v
BlMlTcd4Z8B9pJXJ5r/TlPrAzwXWJyTRIe+x3s3jXUTTCqJN0PMax+ymHNPlEMWTNyPm13ruwWq7
LeYYNb4AKtanYJGQooZkSGvmhWByILfDibw0tBVLaxsZmC3gBiG6ag9j1ZhsM4c0NbeHvsU/RRv3
woyJfg/KfQ0kW25ONOlfujKIvEo/mgu79G1KiXJOSxhP+BjGYg4656xndpXJbEaspt6YUydAkNrW
0Y4LhLaiFy1Iibgqd2LyVbY8fD/tAkKd2uUeRNQpprbRe85Ei1nP4R/J6l0aF5jbvFZxEU9jnSaY
096FtWuBCZpckgpWJeVKmfKHc6n6t3FsePAkQc5SWqjUw0TldbBGCLY6dd3GRCuHQ2nWfk/CVV+c
CgYTpT373RPdcVglXqSFvCnVi+dNVwMT9ds2JEiX27Et8RmBqHZDrbLeuOpWQxeLldA5e8Aub1tD
K1EDl4JUiFzCjqkLfHr21nO23jxC7G2NSqAomn7fhsAKI4+V9W1S1n9aHQC4jwe1PS3kk8hdBT5+
ttqdfthoXMSmOWxg7LCMzvLKLYE0E3xaHYNz2f5yazr+oyae/1yKYEiNdZMd0XF/KaNmuGxbgdNf
wqW56VCQ03ZkiFCAMhDTF6Hb/XG4G7yaUYMNVNWYS8SNV1ojzH7Y95xALNdqgi/Hw8OdjCpPNFmj
8wwTws7pFH/uXKfMuhk0e+R3LOUxIrgpkdi7jxsYhtyxBou7yvWHqH7Q0DrftLuuO7dN6IF3c/kO
tcO5WWRRSdm9uH5fXnvq92njLf4XKUGQz/UfqFlSJkRTpyu21NxfgciHFEhV8uwuJDggfRhekWRV
Keer/DXH5Qv1AgRxMXHygU4np5f+hU/A7DWMMXfh48tyBjA8w6Ob2PbYTS69lxHPqmAcbg2wnxRR
ocglpfZr5c/ArWc9XyJT8S9O8z3phXdt+2aCLqYJj9I0c8ZmNhdMRfwMSyEhJvxtdOCB8S0h/Vxn
iXvS0/YoSF1dx/DZroG4MNe5u+PQpZ4zdWcScX5T5Tzky7DUxTi7UM/Uyx3CfP+vb6KUgob5vVQW
GLeDb6vmzom4qpN5NIR8zwLnL4iUKwu0/1vN4qpcSGF7A1BLHqKxqq5x21fXVbtpJxsQ/nAeyZwb
8eT0SbCvx3o+B6GO8mbo659d97Qi1wPJ74lie010uEsW3rxSM+ErX5I+FbatrgAY2FW4XrCrX4D5
qyKBcPvSA42/iKoXhdLV95D25uhHvZjTZJ4hRgOIJlSD08cJBzFP+D1cMJOVk/8+z419fTDegy/N
fqEdCF3AUSFV9G9FvD2gpOhHOOoyba308xXYQb692ezAeQx59eD578DIZzm/MF8Vcm28VwWceKnL
4KOHQe3GkoSlZTQHH5XnQTw1TWCiqSb7lfgxFusWNDft4WsxZHpjbRk8eQroZlLNbyMYoJTYtss0
X6c3RJh3aIyCW2Kd6Q0G5DnzVcQACIgpD+ulPLMXgQmkSjveXiNWzT8W4sFUJ41+91uwaH27YAFq
JqyKlGKNYXiDB/fgrob/Vo83cjDufA8HCMyCToms9FoOcYFgb9SFdlgsU/ibIlsA8l397HssU3Jo
S4SGIgZ7N9cAcklzclhbX9tFJ8U6uMPrKnEVHgQaYxTAc6mC4Qk2juAKtyxMMWZ4UkyMT0aWdTo2
aj3SsF2KBIo3YK39XGW9iqCWeVhXjbUQYEBhbGgL7qRx5D0kLAZzZ92UP0wRW+My0qVDONrMxhCG
+f0E7ATPiSdcvbLH17NGccptE4EwbBhiZqibYy2rK1xoMB6WvHtmULqwzjQXvp058iaaK9dT32UC
UYU3B3DhaPAVc4z30bfsOs8LRLqrhdM0GdRtGKspjb3WfxsDKD/aBAbDR0Pdtk0diNJ3sk5IWj4s
ipaP/HlevS9qmdlh5cNQTA8u1DUg7+oFvkBvQESx+TlgpBV5PyKtxmz+Vc8B/UIjpvKujshTwIb5
EDe7zxnAG0v4JNcAZo+pUmeAPdAuGHrj67rkXg8IczNeNYStSDrkLn54r7ahrZlicmik616ioBSn
lppfg64QbYOgRaRZn9oW8yCQk7MPHX+fAnUsz9ZBElj6xmRT3ExjGq2LysGwICrxFgExa61PVVg2
535VsMvwdvzS1AwqJcl/c0O/TSb88ekzlp7Dsp6G1WvshMsVtUnuoW+q163BRM4ymBydwwi54aEK
wzazjbi7LoXmlMcgBMJgeAFYtZdW0JvfVFAScsJ3yrOqg7U0AWQfrrQI6wlpTmnD5JBQfoEJHhNc
Es4gzTYrJrG4Vzpu7W1ryOwDBgrgO+vsP0OLITBUzYjDEfEVUWP77wHt1nwaQnltIAG94LxhDo9M
AhK2JAfoSB0+fSd9Z/bgcfR+Zsp+h0pIQzxqqOsUeMW89hSUFn6eftxzKGqCfmmuLtj9K5vb5rp1
ty2wJw6Ult7hvyEDq0kOkw99OAjIZaHGvZiR/tM4vlLpUkXtzqGRNWk0PPSvC9H2NAie91HcXrpH
Q5wh3gdO/LwNhXBGfI5vW/+Mefs4EfLUEI51sm0YRDFxLv1AX6FQGiB8DyYNahr90VFwtzQlhGG9
zkfdD09iBT+8NUmCqX1SPRCk/w1te0SPcYX9t3G/b4fjrBhE+WU7vXYw/4s6mJ+3nucD71Aqmnaz
aeqXOPwppaefYmSQ1ldQMD0arH40S3qHfI6Jxx4l9phgK8/hy1KHpkPI0XkS8d3cRN9qD4AO1Avt
PZza8EknTZfWjx+YmUgmJ/kn7B26N5WrL5PtoclbquaJRf0Fwpzo0HuAuwhCyZdBEPdlfgTUcTdO
p/Ux5leqfTjdmQA1yQCfQRiHNGkF/hkGurn4Yr5WLfHvdCDxEXJJlAyYIDNni1ewYS2fRx+xo4n5
dIwqsFnbWBU33aVL7HWLYAXR5CJ6Hx+xa3/Dam0SOAyY5+zasFuu3OMfcBLQnaZlgfgemAhk7/m8
0HjIKP2YlmV4m9eRgZcaCbypQhQJsJFzVPfOPXCnJSUlNT9rvj73zB3fk5XKA/3liaA/hFPjPfU2
agF89/SLy+OvEdagUzz0Kqdj1+6sQS4KRZL/npT1v906p2qRt0j66SjVdNt8bglJioAw/9Mw69bt
H06AZq9rCStVJd+8BlxdGgvrYLrxTMZXgykeiTTU1LGAHN7zUqTTgE4Q7HwwOiNfcr1qP0GHhwhW
lkeL9+Kh1xmuUeOpHSCzAUgmAobGb9d3OaUeXHzpHLTJrzHhGZJD+rcO/CdB5+Ub9NNrlqgVQeps
wDIbPp2azrTXkiY4peEvQobqi/IBQ8ZNW57rR1cM5R41xiAfLtc+DdbRe/fWe9vN69tm2Uanot6H
HzXlcyNLKBxbqQ4a+p2P2vJr80CCSmWiU127/AXSxyFdfGTkoK6hfYhfQUFHrW8/D5aUd9uReI/M
Tu+qpQ0Kr227m6P75jDXYQl7hwTh7LriAK98d2ugTi+GJKlf1hbAaWVW4NMqca5x1706U+zdfSeY
37tepNu1CRVfR896R2MQz/ZL230Zdevs11nowgkHXK74DqmttxMWsGvkugjcw1Z4T2S9QoNVZzoB
nxN5Ut30GLe3bYuxFRROAokjHyfUF/AM1J9e3x441rtDMibLGXo6D5pBo8+6a71cM0iS3USgQsRj
rE+6rkv5BMNRz1/VwPT5vyaGpeCzS7SB00ZKSFgfu3Smr1MkGXQ3SzKrfceJX7gSHpl2LlGmQNXe
Lq7i+bytCkw580kP/UU9FgpXj52XOpY8zQuTh6AMgrMmM3gfBeRzoPDYRo8x0vXwqbhUvEXl62ar
H9ueZEtM5lspF3IWzskiEjt4QdjuTSDiLyZawTkP1c+YFo52yxyYrNqTvvXfO2+ShZqx5/bqNKCB
s8qBtBq11MC5UUAnavqnCeOmPAe9LChYA2fMogEav6FjFqoG1mlYXgzg+mBMWuDyANY+EjU6/K3z
XHkMVtrC/VTz2+QHuxbumeeV8OFZu7S+jf9naE36Y9ThjZhCdaPrXD5zR5TPfrSyA11Yk21jW4Mb
/+atiL2cljZF/UiexKOJKj0dXQG1idNa/x6Uq3vWiXttWn++1hY6wD6+zSBir0gOls9hK6AZNwZa
Qw58x4aq7AvmdsseNmSs9WqF8dXUATyVczsfVnecChhK9CuYu5c4BrFEYkA76jE/9gkQ7Lmj1XUZ
oj9NpZsvYKFkLlQt747/sF9EZQ1wsP6zQqdyQO3A+hm1MeCqIrX60SVvroABaUnE0zAn8q10DDJY
LLMQqPnts/dQOpKZXoeuPXxWb+iiAZJvx0ehFdkkZ0j3FJgu4XfpEoAIqh5aWfdhWEVy2J9Liq/P
IJaJBi/8PYCpRCWA9uc6JmcCEynQ7FWfwN7UX6MJ0Gir1zfMxzNEZO7foRX8K/4O1mKHBfQQNhXP
l8p/wRHCgxvKACtSCKlhObR/KugFdTpjfj2Hof88jRBGbD0EP3K/NuGPrRiMhHbl7sNVs68HWmfV
o3rDNqYj+Obavn4h7JvbM/lSVWZ65aaac3dZ493WXZM2hkyoekY2gGKL3pdOM7sHgT1B0O+zb6Kh
z3SMzEtYxfqJB36bNlE8nuG3GMCSoI4O5YDxtxu5NdZObZ7Q2KZiAAC9pYAl6oHAhObEYEHGhgGd
fSTLiQ+oyVuW6EuwlEe2VN3Bbj8AQUJ1mErBWyDK9b5tcd2596WqMabZ1ypU4SFCdnVSGvYiVTX0
Gvf1H8jJ34Zmst+1CKt8HQk+uVIiTUF9hDxW7XSLYjdJN0s4FoEa/Ll2+kJ1L+FI3PtQc2Sn7nDZ
ektAoHUzLMr8aSYFqhOhfog/tXcPpnG4Z+D/1qvpD7Gd+gxaKizkQckunhj7SxD3mZy96B7QKr4v
fbSnthuu29DWoA4JtOIdquiUZRtcer2+A12GBamy4lKtqjqxaY4PC9fzNYp7uatcdwZILrBSC8k/
TJs8oIkyZwhpn3o1DM9UgihoJUlgaLZl3rOhuikqyyJwu+C5SXyWD7p03n0KRJUks/e9BTTEbRj9
mb0p4wtq6RDbVS8Bhza8k+Ivmx7aFTV/nyePpF7YmvewQWRYDhMWtjiYYVPwDgzp74mbrt0v40QR
K8/tXsEc+Lm1Psaqx69sCej1/7ufUtngrOQAu4n/hfTrCxC39tn2INtYB6s/E7RGgt+tcJ6vdc46
sr4qaf7Zqv4d2379bz8VDsFJhXBubrusjwN8btmJv9DJwg5Y/R2iCYu367lTYXug7F2vxMvsl5gq
aj3uTEt/1JoG560gDFiD4AL68HUmHehwaJZy0yDQVvD6HLYpp/MhKDVl7EPRFXav8IStqu+vSQAI
FKV1/PetGz2646NwAeQOCFlFveRTCd9EhQzmq2NwlbyHSG7GivmVBa+9iYOjfhj1HAQRIl8mNZ+d
hbkmL4mGvG2rxLQ1C9DsHtCeqp3m1K713w1LhEVYR2KA1hG4pAjtwwYUNAUKCew+Ib3GAwfot+O1
R4Wi76hAk0Duyv1XuQxrUcXSvzrSGBSCmSNI2WJza9QMx6+Z3bdOGzd1VVz+6CHNLcvqFZSNeh8J
fLVdHZSvPekRdyqQpSYWwXlwFeRZmBdfq6Xy4AMdpw/Phh/NkyMD9s0ZW3VaUcoq37qzxlVP/Uhu
C3yYr14QXIFfV7tF1eIwWr7uJjLZfSd6/Y14ZYE13b7PNmwvfQJUnsmk+yb7Kkl5aFYQQgnJtVvB
5NoE4WWJlnW3EiJSOk7hZQVYOqXUhUfBZd3OH1HlJ3g0GgXD0lEJWAS6Ibo2nWN2pvG6akebbnhi
YgErGKijNiEmNszUkKN3rkLUD8fGJ6DZR2HKPIDK/tRAy/EApWkJz0vbO1jXH4h1YBmy1USAA68a
u58JGIV/kD2Kqk+LD5avDhLMuA+4b179spgGC2V15o2Dl6t51GfUetFnXEYSZ9tmr2i19wbH03C+
ezV8DECQkRENF2h23tvZuPttaGv+Q5Y9vzI76INZ2iHe1mntC/fM5wh28HJ0z9NvP+HmDPBo0uk2
su2wNVAW29RbBWjCVdKLD4INBKNfEyzEI4qENdIxaSgfVmn52Ezi2L9s/Zkhr5BQc6+xCQ6Jm9xG
RP34SufGu2KWi1OA9EHBhF8/TB8UBXqi/lUMH2VVmipjnLR39D5BrKDSW08scni2sRx3s6pp7tgJ
wAsqtH0i8SgPIHc9j8VueKRFpgIKv/3auzHqWz1+/ex64BiShk375FGnCX6rLIrG7kk+jr4NDU6X
0YZ3T1tvq77x2It7C5S1/fqsqOC3ioAVm5mpvolSNzmoV4qMITFf5ZKjpslwX4T3s2FeAHWwO4G2
dlxQ46M4IvZtc+tZ94PqCY60ZCb4gh6/AvhOIxgKYAidT7x16q/lGiInc+I3lO1TT6gdC+R8Gw/x
R1D0AbhmxedNcgbVFFt/+4djSyJI+4EjaBd2fs6c/+249Qe3LlDqz0Ho6oaXrQlY+c/Wf2O9X+Uu
Ki7tVojeICug0Pf0FIEjgb1p+K6N3BFms6VePOAxAz4XC4hBgb9yI6+CmxrgZ9LuXQI8uXX/H1fn
tdw6smzbL0IEPKpeAXpS3lDSC0JuwduC//ozoL43TsR5UahX771aIsGqzJlzjkx8ksCvMlv2IjHq
rdbLxS+X49RSfkd27PfdiEVD0Swb7sqtAxKF/rtT2jf1JdPPDvZL2J4rO90VatljSlLbpTXue61P
fLslBiUnJQJXNLd9bT3ktUh9Jy4vVh855B2bKxw7rGfhYRXUsdjQ4uFxkpp1x9VP4pTqnUPYyOtP
olXqopsmQ6XGfOlT4G1a3TNErBBKsO/KMGR4HT8Im+MGrhMTKiI0OibcShY4N7NPkjKPDJJ3ZrhU
DCFr0oDpqn/gfMdzO8nxUpjkIgtRPjoSq0uUODcOnkLeLuYzSdXRb6XDIXTRYWJU+kK86OC7+LSJ
p7iYLnGKahGOMvUV/uCEo8ZvG/keVu0x6YyX9SzZ66HcFF11dSdYTkNWPjg8fo5lB0X2pcrofor6
r/UtTS2LKrIiHK7jKmICGPlvncvneXTRMubFu01HjexHb15mIRmyEoDNiOzJNHxdBuM5L+UdMzZi
I9lEgejGX2YzvHGelb6hTQ9ko6t9YRmbnvl1Y5u/Vuz+aNVbFc2zXzQ9GcXmsQ1T8lYqQN77Gav+
p9HyS93SWMqFRITouh3/pZ0bIado2VENKQ9THu0ylCe/pdT2Tce0NhYjbht7Y7bSMDSSbKp1T2Oe
BmvkOWQenrfLXs9GDM+t2hVu/lgt1lNYurdoZmngol01DcGvbkqem9a8JnKKtoY9nwYPG3W3Ptxe
4d6bpeY3UV7sLJCE6djvklG/E+l0J6V1l1cKV9XYBAKtdiZdgFmHrIV4ZQIn5u5TDfK3th0HIw5J
c1Jfhqd7QWwxPiW80EfWl9DIQkblrrFmjXRy5uLDq4Vvhu1MEdgdmqm6QzL6dGJclbgrueaMyI+m
/CcywR01XXSPPtbjumm2cTq81Y64mlJDYXPyM6PkzI9FejTq7qRxsm7TYsbHRMs2rX60OpR+3ffR
pkYLqGo81KLeR40bbbyIi3LRjXOl3zV13mztOd/LqYAjMkniLUmxjzHa+4NTPVBvXJIQna/tOsIK
2aJ81To3ZCIjRs49Nq4NpWi3elcGE0mzvu+M/Fk6ibGdFXQJJLbAqWxxjpYRkpFLutPNSPUYvGul
ia/Khfrn8KxXDXa+KfqtnV2IbXrD7VGjkBWcbMxEYHqd+CzXHB40Lap51EXS7Oqsor6XpHXlEIwF
oW2cMcTe8xT0gZegjOYXfjSOn3UCmGHIrLsIi34bn8iqP6St950nKtkki7wxJv7mEkmtXH4kHjYc
FiSSY2gICkF91+MV9t12a2W0lDNJRpMI82QcZoew2dToRjBjdW+Ku7COrKDy1FWL21/BwHXFPIz4
GUtg4MFiaL+aq72VmFCqCE+U255mxLK+PfWTe66c8gguJd9UXcT0stBcvy3tdyfjNMzN+SsSoUUw
UXd8MgbN1ohpzT3bwo2oa/xyCxeujPYJ2hXVL8Lkkg17K9UwYrgdh+qsnpq8u1I8/RI8fPTi8IfK
dy8qnRufYLw9mR1NUCs37hf5qMesS1800lzt8A/5kh5LcwysJgRL0nhjVVhtTA3HUhQR/c1SZspW
tY471Eff9tlurHlT9Mb028TgF4wXUorZl12oz1lCCCFU7fQaRiWj/iCMy7Mw5LhFbOMI1HNftT+O
VxhBWSQPoR3vOk5fz8XRmcVi3plus7HsrrswuvrsPTC1Ij6XzZzv5gyr4VA+D0v2E9Ud02tXXa3M
6pEIrF/AEE5QEsidZtKSsj1Ey2LcDMX0FA+KIDFUmNE6yEwV/hy61jb1UhhBoAV0r+XGJnoK704L
8nAq/SSMzzLDBgi/wnLhNZbOrzbNV5zs6KUG/wsB3K5RsfCXIbwryv649BSrEeP0AT+HNi7bEOEp
szf5razEe29BVWHYd0fJebI8B5chxAYf4e/ZCPk7K2kAG83DQAdNIFLzxzAwZcWE3c1VLm/S6SWs
cC2NEfPxMiXFEeHwBOfVSdMKhGXgnRhaat3F+3bcCVNN271oMt6KthN+bnfnWfTPvRuojEniZNUv
TTlHRKPSveF189YVUvetKfkWrnS2WuxDhhkCO5QHrzd/hMKvKziAiChPwQyvyef+ftVEd9ca4l9U
hLbflwVkJ8caILZYBiHR4X7Ix38jQrmwOTbjvHij1Hjl6el3ptU+zPj9jEXXyaj3vyYqZlAbI2m7
rA6EnmPFzHHyMW06Yai/GZPwtsR7mbc4TY3qpLkDnLd23hAK/zVzTW3GquD613Yx9UZeEr4KLUBQ
1AN3Y7RNJiBFTVPSlKkPm6m8n/XGK+TBIqj4YPhT13/pamGoGs6Xdkzvop7AsCfqFuseVNBdLwEq
4tVqb41yIddaIvrn7qOnxf1t2YfldkaB9cG6kUUmMgsBasIPLzABO6C7qHtw62D7ACESwdRd8vLW
dAmqp9m0INv1zwOGiCNmrXGx+RlkeVOrgiR4i0wQJ5jLnEVeeTxhjFoH0zS9oKuRltJEv2Z9km6w
YzKGrUf6Bn0mnxcv2KvBRHRm7JeliP3OCyec80o8o9ZsRseMb728+Y5XJHOpSbxvarlN/wDN6xeG
OcseQ0bnp1mrbqEpCWreW30qv0c1tc+RcwuaSk+B3By6DtEiLbRvQFdFVPWIbwtEoYrLPGkselxd
0kZ1cUrnkO2Mpf4pZVrfm53RkmmosNZAFFBVuWEgnzBD5sUbEiyx4LfcuP+Uk82kpnUZUm6Tbhxv
zYYn1HJnDtxanjEdgcHgUM1y6kAl05MKrfvC4zwWdX7IMHonVrFTtZPvXSdO4cpg5+/D7rHF3UIA
q8p2RH9Df6ryr5yT23TAJ5XueHBsT9/r7fKl4uZXzARATLpiv5bGykgi/ZnFJsJ73DWY93IeZ6Ba
Kvbmc8TlHHfjJ+0cwe8QQlynnBdbdO62NnMMsujrY6Q9N6nIUcMbaoD+J8fi4Mf6TZvHQNcc9T4p
7afFNB7VVhnYAqKYlyZ3wzGRGrf3JOhrOvTkcZiuaSK4AKQ5b6whue+U9Q+aWu4N75lcVUG17GSW
mPgEW275EbvykLjo7RwQNiQcT5qHks4mnAt3pwSFeq7vijp5ihptLyJIFNU0tRDQvCDRyQ4OQ7mc
ZszguIoAMVa6HRgNU5AlwpvEsw6wjt8YZ3sgh4UZ4iK+QXuJ7aJ1FTQ6TLS1HoqtmuIPLRlX9/Vm
Chff08bhtkiX27mu1VbTMCBQbNS26e7qmr8biPOn4P83LJN+yr3qfqpJLZfNw1KZPzoVWrd4n05t
/LA45a4mi0QkeldPVMHOTFvdahcsc6tiHGHKKO0YTveJQc4hRr7YVGmBuScqh20RD+IgQ/HqjYsW
UK7dWx2l6eLWP/GMwG3KFjYJOke8E6I/yR5sklGEn06hLf6o/ZuTJdzqqrsD3F2twQUq0jCtgmbw
hhebGOqYztcS2QSQMozjvvms43jYhMONHTvlbup8C+/H3tAwJjsTYngW4dbRebgtk8mBidDv2w0a
nVnPO80N72zVMlDgo+Vr65DTrajnHQB3cfUg624661lxMeKIK1gMV3gJuzlyYS5lgK1aJxfgEPBz
ltPrKMt55XwsyAgGZkjXKHzXTq+x01wc27a2dt46QKyaifQEQV+D/3alqHgd6+iONZzPGty5LoNy
UmHQ0y4GTS5eE/YIoEeQjIjweZydmP9k3TOS6O2cIJsHQHkw0Ei9lpyHo3S5NW3uObhGZHTdhYxm
ArwiUyQqhqNT4VCuHA5ZjkjyAJCgOstkDEROfBhoy8Bzryke7LTeDOSjKZNLpVttoKxhV6fumYBr
cSoqfmMtUelpdUNG1YJOxHG9FdEL00TQshmpUlHVhyl2/Diy1RlbGu2eSffrZeVWb1KPHhqasd43
u7C2LTA/+l26JDeLZ3qH0itGH51u1/YEutEysSMOdMIDZb+nN/XRJM/mdw5iHd6Ey4hVHZX7xh0r
bPLsQWoLmWxmzrUH7mocurBHQotaNVKIh8x9R39oCAV7aNZHMfMkOx3ecRnDbMMZ6gXt/aBDJKTb
rZhL0uzx6PUPnDjYU9RJtCaGW5PqqugOcCzANPfhBwDAyXS+DBSiQO+m9n5Z4PO6Llx5tzLfaVCA
uefkeasm3OES0vy+b2n3u/JT6cu0nTMK/75AObTso5k7kiAaLCklmUDlaXM/OfWPPQKQqqWvxxPp
l4LJjobnK3ddYwsKlsdCQzWfuqn2O80k4QSIQVvrs3Ls8o0Ol9EQ7qfNAbYbIvucTXlgOG221zX3
1qq15mRh5B1N/l8QlVx+ooGDFbhQ5umHBD8vdbbrp72nB9BC9kZBcGA0oreIQc6mKwTarF5cQUQ/
e4N96/Q0Q3Bo0HmdvYva6MsMpHAuK5JjunHN84lshIMBT6YTPcNaFUGvYkkCXmIrQpHEGK9hRedK
f2W2+NQkotzCZyFhsOBeVhbO6uhfOns3IUTXuJMWDYqNcERdB3m2Jpxm4N+GtJcs6kazin9iSgkI
FxS5aA5vONHvcGW1W8pUzzc9zkw+kQQasphgUhRzDh9CnQemGuxfuBvHuWWEUM8dswo+wsMAs2WA
iVTxsd92rWX6jh6NgT4xdEN4ZmxjAihz8geHNIWaHAyEnvjJTS7KyLtTtQ3KTRyrSJK1qnEYTh5x
qeWutMWjV+YXsmolAGY8R14MV0q8ctrbLpOpVPWMIy2eSsOWNyHWjDC77aV5FaPuMjBNLowQj9nc
EGhUNpYw81uE3nfiQbGMtXPi2XAhRYONvryVA+kahBk+TBjWiXHA3bf7oAzDLw9PGkA6ONOj8Vuv
/7mIVLffJfl7pkN21BVHaM/4ntrB+BTeTBY7/OcYg+R5Go+pS186dOAcaeM/86R7Gtt5r3DEMVSl
SKfX2NvKfVWFQQ3R23wmwANKEsvC6rWDabsVGgQZQeF91F6RBa2cj543QbQviCRLO8H4Mr0VMSqT
V1RMWTv42WVt3og8YTii8pAy+l+kFYfZsIrHvy8p84R9hOMw+PtHRadFVkdg5J1lc6S43BcClFCc
EaoDCxLtomIwTgs/46mZQc+kzoznlZOU8PzK2ZngC+TxKS6yu0YvumM3xHdVXMgDFLvnejWXZto3
XndaJe4INHImEmF6yJd6CbpukjSB1oinQBYbnWg6iLhlIy39Wnu1dlvOXLiJHl30mfCephNMl1C/
htnJtsogkxVJRvxG1F7IKes+JN/+ODjeu1tfQNK82eUSbkRd+BOq0pFJynOeFN8TgtTQTU/gyesD
HOOWSn+M/bFMniQq7FbCpFrGeg+lhLtsohhBYH4v7OIpt5qzo0wy8eC2+5ipQOUVd5rX3YpxeRs8
sXfz9NaWAGDSluykJQgTZiU2GepfzqnmLcmre0BcGzt/NfA43ixE3y3Niv0ZhyU3j8SS1Z5yBUw2
YXaRT6DBPA+Sixg8tTFi4goDWaPes4IWOuMiSirsvjhhP7gVWkkzrEfbkDe/UYRVwnIFTaHVmR6s
nPzqMkRPQ4IfsTndNVX1UZvZp9Y6Zw171E4tExB/fhIMs1Ed7ZmVhRB8bWujjx42kXQILG8og64S
18Yk3GhaYH4rTKGwF9HiiqcCq/7ZmzwwGjzecA+85uy1S7dbf6neK5ydiWAWGsVDYaYhA/v0q2XZ
BCb1vIVMOiZvUwnqxjCoZcEv2mT1LaJuCZ0M6ykY7owXoROnTTub05IFEVjpcoUzySkTJuDxR2SZ
W46AU1oUK6iuijeRBhOxNzmTTEIiXd3ZRAljcoc6UPGhRnCU9vAxEEPOaoVzzHA/+zD6pDl+SlR/
k1X9rRrLoLJakoYliOnFGK4izj96FiD4dYmGMLbR0XSipyFSx9SevxdW8Gya0byNuEw5Sgcz8GCS
sbtjENGzBR5SL7XnwuE20db042g9ptkdCwRivw1pkTPZX6wKsHJ8R4L1rBJnm4Ql437rC8c9ZAu0
s+3ACC7LkIYM85OnHgyoHE6qyY/YnaYA6PrtnOwjr492qOX1JhEkOlVn/jRJvIOteGIMgTKas6hy
oRFoLGMLkex3ThEk9JaOIOKN7ovW8e3CVQTd7DN28SeZOhtyKWgm9vAwNu0XHsoTdlLdH8pKHkx0
vzJUN4ZOknzNsgps+ji2OYabUb4yGthFo/pWNZV60jYXnh80+eiitcxVVWe8x0uYk5aTvuBJbftb
wxyOYklI8KW82q0xYhYmgKqPCXBebuahc770en5rxHQYrRzbenst5lMO6BM1ecaTHd2EnCxu7D45
jvna6YBce/UaueFn/TPP1tMUuhvKqYsdgn/kM8Kn14L/6g2XJU7u59TOd4B/nhtRQKxWRAea+Q3q
KhQxcp1QFNB0o+7BXoxLz4vV2NvmN4yjB9Bu933FeVCu7aHN0EJw5Uwtt1MIwYEJ2CaucSqusZnI
sZ8rZ+Fl6MSyddYHJCUoOTXGW0rDvfF64wHoi+fPSQvSvNF4IaxXiOMf9nvburtkinHHUr75ZjW8
Ow1ItYxEqHHuQu4fiXy78uJoUomzl1H/nIzGdcquffwD9eLBMbPQv09be6+iCZqjnF7AIx/LBV2Y
GJGvMJfY9UzXyXmAATalKdS6V0fnFouT+SvGU7ZzmJ9ujXm8LDNc0tkhEoDuhjGQ6qi1P2urZf+K
VwcL6VQ+39O5z5zXmnQkDs4bes7B79vyNtTUP0xNu3TOPl0TVIDsP8S9iuWhs6Y7HcG/ERqf2oje
exYa3JwK3Mrcfw5z8oOa6cA1rH8WWfDMkFsjaXKIrPlj4qDdL7zGJj3xtPwwI/boIxAiS6s5DNba
fyvGt1kBZbEM80uc/GTsdtpoGqRnO2wZ5tigiVzEzBKB1yzZDjPPoebXegHWc4cUz2PTlb6TWxSg
uZdsw0ry0lljtZvLETxT823UVKox50w8y0M+Ll+xNpBccpKdiugCi/K2QTHHOfk91eJklJheUQZg
W4OmrHh3kZAgSM50ywTLkhe0hVvl7eHkZnLEuC+gqqnZRGlCF5AC7UTHIkdur39zUpiCQBNblXET
wnVEgtjbsD62Qw4XsJ+P4dBb3BhEtaVidthrV72IfwpOhYA1iG9eZVPPKwCPFeHeaEhkQDYwgK5U
ozQerK6/MwaC7uhlHi1YlO+NbdOYhDdb4sbNd7RaTUt0PPJeuLsrTuS4NAl2pCdbTG+5CRgAbcBe
GTNjzSkY1RjtjmmMKEkGryA+MCdUetTPTR1bW0iMHOeUcp0pT7yxRBRu1LourO33TpwgzFqn0ik3
iSY0noK/syU9cyVMQYVn2fdczfI9+Qja+a0f0hCgBIOQ0XmQuj5sonB41Puq3PWFfAnt8QXbKHmS
csRKFJ8t07lLDCYCOn45SpfOzxz7wlqbG8MLN6RESbYvlO4hzpp9kTw2mv5sWXWM316+RwNFCnSH
myUtbhIURN9LnAeVmU+i95VSZVCQ2d+xsoXcHWsLqljaYCGXDzZtBbBVeVi7b1Ttd4IOD2OM0mgU
ZN1mzf2W1Q+Ws7cSAY5WmD8LtZ2tlrViBXaiVywPagkyytg5lR0vlyxe2grvSJrLO4uYtFbUR/qc
N10Wyq8okYLBaWnL8/FgOQj/Uk/3aAcYSp1uIxwT2GfGMAWrpkFFGCRYlDapaTwCxJWBCWF+7Mqj
m4LRkCymKkv9E6IVnGdvdYpzRLk5gmloLA8JK4cCSl0IMgJkodP+MomAy5FZ//okJoUF6iWG59S1
zIRrbZZblwgC9RVQgNnDHolnLMUFFW6LuXviAwWBJLa+7Fi9m/SC5wbkR7lgthHajtwZBxc+Oq3h
ELYJszJ4Im6gPXmsP8HnsbPUuUq6typlwhxNYdBlztVp+pt2iriESKr58VTcOKN92xuYlMO6AYzi
0aWFjXrRp1PqTh9MvvaDYhyHZJ6TIJRz8i+3E4StuB5ZZFLcMpC6RNP4PEIxoTBY6Uop/Dvd/GwR
MbSO3G/iQUkk6x40JdlxOz0zyUr8llJYdCWzhzp8aWyPXTigRo2W6Wpra4D0h/pDt6oT4trj3KYc
I807KHS440N0v5JoFzJ4jPrmTTrB2yCBJ81TWKhfrfBYu+LchGPK7ywC3YlglRbMP8IY9bWs6Tkb
MjExkEPXmvy0yo795HwyQhOtvEmMJg/crGkAXwxN4MXRlynKF5ob7l6NGHA87DHMjYFXyLsUPNNe
jOOXh4LuRul9NE310evvmaUswbKOtBzChkgG49acxpfQgSfrVmu5latzu0XU+vWgFNJls6rLzTkQ
mc9w8CwMKwFXmg2Pj9tcozhlzZZjP4xILgTeP00xbaTsg1wM0+3ilJ2vm9O3GxmLL12a5dAtXynL
XjPKGFfSEUjiv5i/3ZEEJXbn0CtvCuHuGgxkuCkwZcTegvJSfiGJ3+bWC7GZKBBM6X16vH+D3V7M
oth3fQV+1uy8Tdxg7cxwKCxpf+do1b5Kk4ubkmMtZ97uLrtBf/qpuYN8ZH2yEddyGcSxLyAu6nqB
lSRiZSDyc4sUFVS6dqhThE8lODhiRuASqMcINQvNyz0POZaEsf/gSk5wKbe+yXW6jFh/lN0+o7c7
B8dRWPiy/hL+hMsoHgrkTLd7prd2iRs+spNohS7CgCm4A8unMR0LgoHEmweTiVppoGGD21v4HI4J
LCYLXAtoAhl5wFYyOP6DutoavqKcQD/SbJ5c+Fj1BOU2Ng+NUMONVzQ7riBzR0O2WSUkWzE2qqLh
vMR4OYU1oXLr8lHF+jF1+vzQyv7FNBs+VSb1AD3oL378Z7FgQHD7CPZIyi3RRThocsEz0SHADFeQ
1ZQDLh/TGPI7uTJWc+AXAfV0bOduT7uJuWrathSYFLLxlfVYrq+7FL82ns8ObqBfJtlAd+UCQo3T
90HGJRaCMlon8B+iJ12DCm/J7t7lTV/y+krny8KeZTiNqfiNZn30O5ZgFJB3/LyqnmZ5MdTssuAE
I7OQ+WEgS5DMvIyTJ5KPdNAmn1OqD7KGsrIbyx0yWxWyV2M62IkN0qVHq4huh967cFZxcGYDS0O0
szHnr2mdIYzUVyqz/pjr45s+4h4jUe5l57ZG9HPCHmGPtG4IyLDNe/jaYNaSJNl5kCR9Y8zWLTTU
HIlAgltK+h+/a7SjI+XeXEZnm0crlrWvH/qwuLSlzsYuVCx4MnTEWB2GLuMXYR8pw1q1oMZ5v5Vg
h1Jduuk27vuHTij+MtosvD25YfWbesEn7CDu79mT9gQqGJpMomGTwHZU6NXjgm0xGOziWR+S4xhZ
6KDgVJrl125AnKb5S1dk331ivneCD5vItZdYIcsu3fRhR86HNAG3pqML7WDGOaaq0bec/PBttxqg
ba3d5LUJmZzte8WM3on6TntNRU9LJo1F7XTaU/r4d1SiQ6aPr8hEvlfzuYny52RpP+ZPvR0R2bRN
6u71yjOYuasjZb7HQi7UQxBX2LwFAcUGMxu8CUbMWy8isAciZDeCAKnmBzxEVyMyv6u5f14W1MrS
yV9bmT53SpGaFT49QzGlp5Freta926XJ3/UcE5Jj5ED2JlDkdf1CUIAhgL0XXWHvHbatLEzaejfx
9s48nu3E2hpEYPZALy+apX1HbjmxO4E9ZkwhOSdGcpOr8kmcFAf1SL+86VtA7wKg/hiCjg07SEgG
xT9kXgwjebFh9HnfJfW2bdzP0vKOpmz+NXl1K5Q3+apg3CSPBk11UDcp/LnMhaLFmLVmdU8TTUdy
mfcU1/C+2ZCj6/Ud5Qw8qA5dBtcy4h238shSM1uByZOFxZR3uSQFoNO0uZ1mPksEzFBZE1gL0ZvE
VuynBpq7BNNP5cwyK9DU+4EbjXE22LKOrH1o2d+1lv1krv0zg7RLOtI9LlJzdx0nMg9eaj50GhrN
uihA4eP22bjBXN5YNsWEodvt5k0+uFbQqeJKZQLHCpshomYPbDxnVWu5/sBscfImcueLfIHAQc0S
L3CACid8wC7Cxm9SWp64tHYMs2Sf2EYTNBPLCiKiiqy7NTh7BwNfS/ppCcW+msSGdNWOG7Pst+1Q
st5tIeqggbkGHENYkakMpf7G6OZ7sy8hdlnjx5JVzwl7Rb4I58UHFrGh2rCslSOXHaWAbJeSc9AD
N2TrvCUs3LwhNhQFYy4vVT5dLd267XX3vcr1jRea/zLWHhNh7b1ARUGPH2ZjuIP8DMFEr3WTAeFI
lWfZxC+EtAjVcz/k8bduZiNd/RvW8B/TQlzAjPNZ5PN1GqkhVcy1IYyI9QU1sDzgYEVO193amAIx
N4DcfR0b49G1NZ2+PIbWSNcVRhWoLmPSOawaI4BPw8cAySuoQscK2A/6qs+w52xG82ZHhgA3cchU
qGs5RrqseRlagiwG91zD5GPQP8t2PkaLVFvXWu6mjrGhHrPPFitHBXGt3ClWiW3cFGt+gpUbbtfr
Euf1Tm+mfqNLr9+R7f7OB24kzWbuqdFpJQBGFwNwaTw8Y5/a6B1/YZjqDza/AMwfKzkKiXRsUs3Y
h7CZdaIVy1s9wbWKTHRzSpAfsE4cD/Qdk2FhJho2PZaRYBlwKOjRZ5Mj9uuN+FoMmlkgdw9DQ5Xb
OzfDBH+r6pYB6Yk5EEkQ+2NBSg7LBE6Li9yeZCb1RHd1C7PlnmQQzooowkZ2poEhLnaOUtNGuTRG
mQKch6jn6KnNjh/a+Hlmqa45rgAVtOmgBTcc1Gb/3WteeNvaH5VCRXdNL6csWX45TbobZlc7NQFT
R95NtH89/5L3uSdnGjGEHiLD8u3Yo7Gsd0aJQUEAO5nX6YFUhn6ZEyrRXDzEpZwPll3SDc9jvXW6
HHS5Me6JpbW7RnMz/lwUh477eSvC7GMwI5aBFCEaK2BOG4bTY5XtQWxPibn4YQhoUST3Rad+ukav
CGyDnZ69+VVOENMnG40ttYHIRUR8ezNe/Tp1d2BECygCnLNOEZbhvg5wPy1tfC0s/N7WoMcsC9Ev
NO8TUcQUNTLn9J+zlOGjvGhaavhykO+dB8QsH6Z/nZgRY3moNHIJeo1WCX00gNsCFLyzDlNjN/QE
drIzMPrzbBvrRUvOIQWfV7ZZhUTQX+i2jLiqMD+ttomIXEnd9RcXSpTJoH5bs49n147NKVX2ew7Y
AyG+vbHt/Mie1BctZVRjWjsWfq4CJ1g5xzTcIDbSu7oDoG0ihkS45/YLtAyf3BYHUrSb1iEMPlMm
TG1HLtW72i4Vtj7SNgrXPKCJ6w+zzggVo+XRybrwwST7gpkdMplbAmiXjbMpDXyE04y8RmSPnWic
mSkvTLXU8YXMNdNvYBV+nHFV8ggtRsgvo5eOX4xMwjxUB7OWoJry6bk09J/K1MO9IVifAQxt5r7k
tesrisiFHV6gj9igq6WMs5U3sLiEDkBpVG9nk0cyS9Jya6u5ObU25NO/L3//6NZtve7FexToyPCm
LYbezrpi579vSW61uNQrbDwDAQJidrhS22Hm6xIJ8pqhQ/Ouugp7orpgkNN2aWSSZl3/6O8L1nFa
Nts5uz22f3tdl/O/X+J1MU76tx2H/csHYq9Bv6JDSUADBv37bkWE/u8/VivoyoLTzA04FaeaT2j2
37f6Shud1y9hETL9JnhJlwoa9e+Llvz/7/7+UazgVNaIdkDsjlrFfVMXwAMpnvn27wvLINjvYVf3
9squzdbdPCmXm49oyU7fdZb696ULy/a/7wohB2P794eE7BRG3vV/lBtmww80fxTrh66N3REW+fT/
vth2QlM9Xqwi1gj6mN8yB3Do8RPSZhiBhyhGgSCBRoaa3vJDuANvVT6xbYrJiF1UqK0K02M4MsRq
XZBU5riwOGB9Zf5+4b/vKHV4Ebr0TtccsAZEQpcoBwp3yohtn3C07lxnOhfruzvYL63CNBZHOPFm
N/Csqobhn1lgASKbMQ3LEaHjn0eNV11P2Hzxv+/M37v190Wt71vYsdIB8xErfD7+noNktuW2N+yP
VOHDL8/arx2hRUy8SK7xNGNl3RRVw3yOXtwyfhBEf9ldp5E1J+ja8bcsWq9O4KfIdTUr9Tn9P6+L
zfiMrbqHv9fqv3/NfJtLy5EUgU03MYtfIb2t7sCP+/t2zExAt00xKlYnut///dmAT+e/f93/fRs1
bnX6+zIWK/u5cTEW/NGEE68TGR+y9YFdH1PHXDxWvGVXU9F4/vcw/d/n6u/hCrMi3EGwu3BHhs3b
3yPZDQbI2+p/6Dqz5UaVres+ERFJD7dW30uW27ohyq4q+r5LePp/gPbZdc4X8d8QAsm2LEGSudac
Y0J8UWUUIbgKdj4Ch838kTozgXf+sOW/l8bj+vh3N6tTpKqIMCy+1hRUwH5+lPsjZbuKPiPCCEqi
ZV3tHxvh/vNo/sToJtDurejgB2Uz7hMmTvtBxuiYpk1sKg0SQaYkGboYVtxACbuyDG/NtKGt0C4c
CDlrw/ZYNw4GUYRlxn0SXFNwc4eIL1crIxrZlHXDktKIIUcbK6VrXekhmcc+HPZNquuL1g0a1Ezg
Xqp5Q30/oB19/vt6FZ3ak9ZE9W7+8fkJLXCIh8goE8w/NT9RDGGzjUYSp9VQ1Q+m7l494bvX0tZo
01IYTjMOkYSGqsYG+qrbaXeZXxF4lXs19PYHMvApQuk/P5m2sML9gtF60JJlQdn5ZiqOf7PKXqwo
CTWPY70q/ZviZMS8lLmG1pvdeUMcrjzo8Gfmn5p/HutRfRm4SbT/vurxUjxGWZG25yANr47IrUNU
tsaVZEuMCdiiWSdHxjWYjg34oFcpTe/laCQBbBxm4gyE1ef8kr+vs8IDBEjlMv+ifmRxzAkwrtB8
oN+V17AwtccfmV+AC8cgJXFkAYdPklGQPyfMwtkoiU94KoJJdAEBmniRe9TaQ2uVCPKqnhIzNq+G
0u7L0dOPw/SzjO/mVSEDYJFixt3Mx+YNt1+TKQ6FgL/H1CFKjtN8cAhLbydL+YdaZHgr7Hi4FsVK
Uve6ORA3LeR3Z3C22tWyhnsUi+zQNIF+nQ+1A11Bm5SopYLUYz40PxmhXN9ZGouB+di8cfWh5sv+
7yNKyZrPZ0llaMTj/H1p1tfQnQpJD396yfxEZJJF1VjG+9+/Ph+HafQUVzYhJv++K5fJFyVp+vLz
K4bpzadNU61bSwEPVNjlFepy5pjepZg2lQOv1iB5rhsxADl+b17V3DavghF5kVtDifSQY+CfzCuM
czmRSumETcfmjQsp4jBlg4OO+Ht6RYqZnC3DpeF26ClMPcVla6+UEUhp2ZEOiVz+VVpRdJCo5+kK
Ix5obfrDkpkobO/+2pR3IxjvVcN8fbTlEtPfz7qJlWs5bbJKButA84KpdO5d5ydETt6yZiPbMdHR
4miQSXySstvNL3kcq7xDyZr/+tiLFPVGzsWh1wxtQ1x6sC0UgjawG49nZAFPY078zNTpCvP+6Ffm
T+5Yb3VNxJbHMiuSIcr7mnZ6fDbRYjxJRQ2Xbt0T816txlB9iTrNfcpLerFSdV4LzdvWAFNrjzfM
qPFkVtaTZaMkqd1Tjz9pwOnWSP9X4cJqDAs7XNa59VSSsVOnnrsOk+aX17e7SMUwVoZe9dRqcfXk
5sm3jAkZxdWbafK3VSYCEPjOz3SqXlZHurpX/DRcVd/qfkj0B+JtrugTQ7W5H5msF/yaUyrHL18h
j5Rr/zCg4Sgx6fJw3liNI5jf9baymB8a0/78jJnkoIUgPzfxZawlw8b8AjeJvH9eO+8XaqICNeWn
qn8fedk47Mf0F/kkxI3NT/6f1z6emX/CiWrC41OxKxUF6vrfVz/+aAuFGjXN9Lv5b96SovHW88/9
1y+fn328sRFwg91ExBVPb4nCpv5UDZqxHBzvP297fvV//drHD0Z6UyyrIsT7NP3k3/er/v3fH3/y
73/sBlGFZdf9/nvov/6x//tJmWJwtgZpYWi1+Q7+/oyEDrbAfAdIc5D30jSjDSh3szDkLS+K7lkJ
pbv1B89+Io1gYuwaSFbhuUU7PVK7Z0P0xa2jGjPtzEciu5KbwgnIkw8xUtKr3tlJhy6hZgQ5DV07
HIq8v+rDpiWs401aSnVGTE8gcCTtZyPpKEJMPtmDOVYDXaB4MGmGhlRNdZbhQ+UiPeL1S8UYu+f5
kZ+h36X7HB3Qt1dU2d12LXSlfrZY4VHeAjzDQkNl2ZVZ3d1FRTrFe1eJig2rIMpYdXp3MSIl3cw/
NW+UNFvGtbFzSgipFvF3R82gO+Pa5t6Mu/hoci0/lapDEoxpUt/O0IMFBoFCnSvHXQl0Yt4jPWGk
gYDWJKsxqvnABy4hjO51NmSYnKdHSu5Hu55+kUdvz3FpL7XPCWFdd/CeKpFPE65QtJjysGBw6xx+
FF7/GaT8807GAl8I5KKFWXsHJCFEAWqV/ZZm9gb3Kml1oSTcqddPtFz9BXQd+9PR6RPTB07PRmwp
NyVzP3o6C59l4ZxTLXnzHG/4YUTIgGhv3F2WBYfE1AoqjYV7Rv+AUSlX3ijp2rdyHMoLP4xPJaGI
w3qAMps5fmh+ig3IK/V3mxFoUIzw2VUyErGzdoLaqqAdnMlvrdCMPeUJUXcEyJSUT5oYeGV7MOdz
IAlp3XMaUkzE8n4xmZVuC8p6QH2C9fwuIeIsRk0jGqcdt4pUqONT8kItW2PpyIT3UoAqmJp0/ckn
mHRvDcJfGKn6Kzaz4UrNVz42ZUxljsj0TS/rP9CwKh29urS3tqAEkxGa7Y1DC7gc94WtDJtSSPr4
th2B760b/AkIgRT09i7RUue/G2Xarfr6mubJop0wZg3AEtwoIa2FabdqhMEZ5corEEyKCsVrkvrG
H9xOrzAp6g+aoPDbs6JZeyGJCLm1gdJg14tAOpjICaM9atj3n5qBNi3BPdjuVVZiB8/SvUPTtd7j
UWx8RVmvHIN4KPRliYyNiCO1eDYnFB0y79fKU9xbSY+FSwhJn9JakD1LqWJziJhbep5jQq1BUNtF
TrrXUq8/UYCo8dJ5azQDzQ6lUPHOBwb3miBFzeC+WcQGzDXk372SlLdaL76dIQ7eoSrKJbLo6NJ6
CO3MgjaYXsjvEI0DkQQAVgJLWxt9UVI8B7jaB1QStZr+gKFihglr6iBD3LqXXmedFY9M28S0Ox8D
e7J3i5KojLEffoTcN4y6+exdAPcJE7x1zIyKMSUIqJpVBCVhQusJHrr+1yapLr5TOAfDpTaZSgOi
7TSMlCFXWDaKa2JFxakr/WciBAiGFLS5DoMOVFwnDfZCMLK9p0kcrjuoTm9KmN/iEDEytEcP1FD7
oRqq9d4aRbYsSk2/VI1J+IAfw3bQANEWXnusIskqmBbQmlhnYqP1wLw7Qe6fcOzguRl2mRt86l4y
WXqSgWZOacj5WCv0k9rAmFgz53RuvoLY2MSALPE2HF2dupVhOtred4gFTybETeD9pu/inBuDKQqI
pICZkG038Mco1htKY949s6pWDlL8NWs7+1gE4Tda73yPCQ80ixJwQYNG/OlIDzkmpY+bXqG4ZVHv
/xA9QIfc0ylUWukhKLgrCkv8JMEX55cSNLfOuBejw2lrJDFiE7vuWd3xrWEZwfSrWrtIj5tpUGRe
23SvauwNTPyd74F0DSJN1RZxDVevlZMozy0r3s1X9NBp1RbzWfckJ66mlsIrSOHR5vTql0M4TeBE
V92ciTeQpx1l0s5DjzTt4vwwz6wKLm7i2adQ8YtXhmnuMR2TWNsXO0DQvM/MvNejbdx1r/xDUFFm
xOqxnrgGpgkrWy267FROu/a0G4hQLjBYEEuUW+EZTBKmrjBOv81sEzdD9TVMaNQAvV2pWu4n6u/z
TK6FVL1QgMTeFT58SlSCIa3N8j/oVybxH0L8p9CMqCFgWTt6bhuug65W7+4Y68QF++3CqyXhYxMt
sJB6SKHezTlN2Q3RHB4EWWxgzLm8FXWhimrhmOZEjBR2uPGE/KU7FsbLqqbPa1hTCix3bYgcCZHy
vRGfrE9uaWW1EryFhWpX+RnIhFzbIYJj+PWy7+5hA9KlEC4wcPaCmvan4uN/7jmNwiq+P8b3CBj7
DsaaD8jTaj5LszjZRgyFPqb/m2Ud/zVn/oLrEa3tPAKn89btiZ7oqYw+RkNMG6i1E/02DvQ/dELV
VjVWx5uv28cSi+obOWVYq1IcufMuzh7lCXUlVKyIK3ceBksDSGfiarsozJ0zibrpNhiCFG9Fd8SL
Jj7BZbj8FcO6jIlJL0CvzRg15Wi+ZHge6FlP5d7J/WBp/zxS/EEuMP+BYJ0QUg7MpG1l0Z6IhoIm
/XyQtKr3UASbmHS93qzbtSoCZr1SqovAx2IdZHa2qvU2fcmQCUMHtn71DrlAql+oKxQVzbVAr4QS
RXud90Tp0kNeK1IVr31apUfLpCKZTxiXRsHH02u4n3ukgJfRGhZovoaPpkKpiUi62IWGCO6RsAlg
HaJ1JMXG6Gpk4PMdVWHJ2uXUJ+ZjRl0AFuyH6tbFgbuuBjJBFDCFfZl+q531kht9sjeIplhnAiNN
WVkQLC1Lv84byDFEiVBsQjXFsUBiZHDIap4nZcLQ7a2mBtViiFqc8iq5eEGXEJmBMXslp7fcWzkS
w4SJFP5G9ar7mO45Z6xf1gCKsvO/m/g1aQET5KoTfLU6EajqGObP2ijNPcQXvIHzHdOj70Cim1vd
oJe66/k/m3dVAUO0sV0QpYhKBWvIux7o76aBuyeDvbxRgNTebNWh4IReeRFyqbyQBdw0vXUPK7N7
4Y/+0prKO/YKUcthHDrdcx+HZKL4Tn0qXFxoWaHYL65G1EMTZuWFMFs0vXb7nGVuf9FYlb+qRv3c
mYO8zF9w4/XPuTpWhzIpryBrw2vrx0x1Ojv59gIqo0amfmpWgL/NDbODL3hFpQCgJWwc5FNLI0Fh
NCMbr2sPvp6oX43N2j1QnA5Jh5V9eAUceenk8Vap6uyj5q5vG8wMYjcVNztRnw3dSz+4ibibtEzW
uoUqLETiSKBdvcoNhtkwKw6jma97xSN4Me++OwtdUNPBucqynpS00jfOAvsjNRl8iGFZPw8i++G6
FPgQM0CD9PL4DMP4jdKH+gK4MngBvaRMOxbeqwtEI/jAyQG1YXPvyqy9oPGJ0CFc+6pKfpfJzcN0
9Fvj1zDd1pxXKKZLy+gny1JYvPuhIFwkdek4Tbs1swDwEQ09rxIbrNmUoMJKNz5a9kjsYYLP8zHs
hIZr0buBlV+o5HMXEWuReXfezPx88i8xXzqVBeoTLHRTSfukFK6zH5kl+ojVYVlMx8gG5e7CjfbU
VRpepThWoCZV5EfiQV86AyTcJ0W5w2WxL/hf2dPb4TUx7ORgU1q4tjg/9qo6flHKxEtTVPCpp1vd
fL+jGZhCEixwoHDjK6qoPuil/ypE1h7TflLoTrcm7X93/z6rBCfmOH86GcnnenSqnTrS4SnQ1FFN
h643n4a2FDT6I5Vw3zC0j5YykmQWametoG2Vz7f0Oii4VVpDvtINamBpNURvXkQ6NMyPqLGRhIo6
oA6HBKIzo/ysj4XG/LXVmJNS936Kc7BOD3SdyJHcV47oqBwwTqk02j7ibuiWKG3FTp92O9/ckt09
PmfxhXgh+5KZrEJYHw4faR9fufUV9GaleTc0/V0iRsPB5/9GoV8iCAVLVodVjiQZ6kk1U8uaGA5F
Ta+wG+ziMxQxfBO9ezdNzdmnAU3zVGblStpNx+Q3V06UzzdAHqqbFRF4X2drnwS3c1jaEKissWZO
wcIQPSq6dQPwp5r76skWdNSVzI9eAoYpAnmcNYhRsZA1YV60Q9ivo0IsLChfNyXlvJs/2LwNEMmS
OrGwsMgu/bySJ1shuoQK0xfCAfTE9g8l8n7/+0BR5FdplsZx/k2DKt4zIfPDPH7VqK+w/SbiFMeG
j+MezxTBGg1sgqL/gU6ZUfg5Buu4RIkNwMupGNej6qUq4hcW6kT4Tod6m1JZaep4TaYnZV208Giw
kc7PRo7zkySFZF34yFTjiYCYCsQWveraxxEmyStpXqv5uDkN8pCs3ceu75vvgrIBleeWDEkEp/Or
nNHIVzmgTMqaTbmuQpNY58748IGs/kpHlv3qdAMmuavKTOQamLu3oZWa33kbf0epGn/SsaZ22FfB
MokGYyejCv2I7+JCb7tzovFR0BlaG+TO42oDoO7K1v3qyCuNDPseO4Hz3fXuKlXsDCkcaGRPi9rf
rgIEI2rMD5IcCgLDELRS1mBC3PubxlIirIxtf5zgT9CiaFwnaBNAB5XEfcC7AZkGaJGNvQQi67OO
9IqX/l0LdQpvtlNfXKVFC18ZDhXHvD7lBbiNQC0dEmhtbT0R5RJQlEGsqi+u1X+SIa+eBhJBXgaI
BwvW7N5W2MV65NyG5ovbypKcnnEtrTcRKyzDjejuxRiM0jFGb28aLG9Nnfil+SXkkJ9pcfpoGmtt
n5QyuOM2ZgpqDbd5D+wI/hWHamZHVs18yCjd4G7IP/70IicW47UeNQTR/1me8i+AblVV4L/TanVE
/rwuTBTFSVyQS6VbTLJyz/pJAZWuxMT4E7ZjrZTKwuE47Q4leiAHFmqcZvFnYOcvLTkQ/pMPnIYJ
3h839z/whxxHz5XHNM7jVzlXWBKtrphvtRYefqC+jwsr6ZyTLAmUYxT2Pur2Kwhb9Z2pIAtvvmI3
LsOvplUuXZo1r56mi21ZtC99Z+GoKzM0i2MiLlkaiEUj9WXcJOYdQoDJN8Lb8YVUWMWk2mIk/+6K
dwriP6cdOJa14zc4wsAs/LTK76hkEQAQTF0X3PJwqMfhmxH0C6VRTyMzd1SCxNog/NdPjk5vgiBd
8ouQJcBaCyakAhkmI5FnYedniJZ9GFrCD7ddiigcTqhNlE4hT15O5lXTFu46kYp9LhSHWo6mvRaV
hQ3AYKxX7EnzlFbtFfcTgkPbp/2Ls59+AEqnuNQ2zHvlVWGufpVuF29lRmqPKHRj5fkOkw2z7bi9
K1ucbxPJb+wasZVj911YFgtpf9RARs9/iTy5leH5pFqEjRdsdU43cFF45aUXEBytZ/kH/JO80xFK
1806ZSjgFDXzs9r0Oh3j5i7UotlBATPXTh5ZeypDBuK4ur51YmJcmJMNdLzja61XUMgUGDRm/fzY
AHzHVKuBA+qNslrn0dIIiZ3omrB5njcyKQiQjJtxE2TJlx+n1bMfJ1CX9OI3mKjHg+mIH0MsHbXQ
Q06fD2sWiflW4CR9z/tt7risvxz4HH5Bc0KteCQ5p/KyudSVnV+6OG2gcHniq+f/2JKVSqha5B9n
8CwBGtDFLG2EcNCGZ9AhJ/L6gilpj4KUwkcF0rtSLyHyMqvzlPOjetoUIlnCcUEL0UEjY90a9GvU
chsioSawtV5TV5Q5Ho3e3z2+CrzPwyr0YY80MVMXJ1WPnLfJrmc2AvWQ2a/fXqkVDLc6zfLn6T/D
eeH3wvqeHuTOYH/7cU89DVKhbLsXyxJT/bExNnphu2+BPuxEnf3qxki/qmqTbmoXElBSp87iQctU
fO4/dlZcyholwwzt1AsXalhqHoJvxJXyjBIQpf/kF3+cPplITmWoKKQKFOc2UGNyPtv4AAXYPYQ+
LsM5jabwwDm2iRscIMej48jQ38R9BxBEzcnSlFVMyKY3DFfxOymZEdCuIp+2FOp2Pg2GAZgCAqNg
hciGugeVkXmjwr1By42zS8/gCdPfWfu6jJ/1ae7u+RU+4YZ7m2ZqBEgNS3+CZmpp5WxCqErrhNCT
E6g+pNlou92kDPi7fDQSUQpdkFsQm97vpv+DMSv4lSnIsIoaGdYjQyRCt1vhCE6XbRzlW1KPblLl
2b9vTk8p3hPw+hgGIAcKsehDak5x3dUHEJOs680w/HLUg66gzKtiOKCNCJ/x4KrP9MiXrtmnZ8eR
L23adS+BHnYvMdFD8JfvnqtX+zxnNUQIRcIMVNfql0pw51MtDCph0KKRnC4j2uUqHTHgTUY9CcON
fZdLogBLjAZtnTJUCOS9vtOK8+Mf01s92OButFF7uXJTInPZJC6CvyjGtJEnlrMxpqk71ZCSBPDU
ODUE+CC3y634JPptZUNFBflnbrXEVN5biWmKpctuKCf6cZsAgvmfJ+Pc/amPwjnPGNmK6cepRDE8
Ay6TnioqiqSj3TXVIgfrBRIpQcs5iIQ8Al+7zt90BIK1EXFA063ShkOQl/1ejVicyrD/PV85mU6P
KYqyXe077qk0IgcCjRMjyGo/mjRXtkRu4TX3lGsLGuAzYVDCVRu4VzxY2sZQ9GvRBuNSn5b5pSDq
0/VoA2sTQbuk6DpD5ZnEQl6Zhy5IpiQa2O6+VqgYu9LEC5W1Y7mjPJ7V7cRkoGLR9RNOhCN+fAtS
mzMWY/lSsY3hIH0f52GM65yC/PjToVL11I6o1hUnwXjcaMrBaIpx5bhaeQVqyVeI3yLEkgOQOM9V
xkMn/v33QbwKPI1OY1x8RF7srwpjxDjuil8yC4dVhExgR/2+ZIhL2y0lovp5Xr1HU6jSqNUQiFrq
aBAtkWsBWX9KMGh8aX64dvXe+MM5tnetJN9YQPJWppsOJ3xX/lOtJs5PJttE3uA7OgROYWyZUeR0
o11ajNzxVANdptu0m8f4AwqQYIPUbN9skj0jEY8/PItIBEPGVFU96dG0F/jxDVOnCOgSF5FpGJx0
995UmCf6qZBA/bVFTTnsiqk4QkLGsirBQMTVCHhS4zy2w/Q2D/Zl6N/yWjXPhHZNluAq/Y7kbyFE
/bNAR76EC73opDdALGQm1aucvwXxMCCS6uV8bQEka577hJRU1Q5bhDfo8CbQMcsNbZn00UjeoUJw
JEHohhlSTRhEQHMdPpZtqut5pLCnsawfRwzuyG8fYTGjlH8E4+LNEPK7TGB/AwXsF14wbMD8M99R
8uS9dd+61Bm38DIgf2qe3OcatrYmG7QTwAPch0r/mlqj+o7YSF0ajl+eIWy20KzKU4tmCd8I+Dwc
62UF/Mr3FrK3Ruxt+YsFIv5PpX5RrzPX8EzzlQSBe6KovjSn1CVZDOlJ79CY9qQWzZt6sN0DlV8y
fc0FiILwUpvp9+NTDkrtNM8Hah39at8AiKAC9It5ubLIWzmxyDv1OFgJ6Xk+gSNw0fehxj1ommN2
9N1PNbJ4IQDIFIUirh15Cvu4Mw7W0FG9zouwv8PBN1GqptUpxV76RITOcLUFKMCUwO3cTuxfTqAj
ziokZPTUg2DhF3ePlEPcUSAlB7RUKLpg8qpVt8B97RO5A+lGw1azkRkm17FPCDbMcAg7GObboRH7
JpAwekE1YbWTjJhls5lH1ciHFKaZ48kNaxU8jo3429fh7Dijex8JXEGT3t8Vyw0381lUGa3cx3aP
HJIO8PlxX80ZKU8ypgkBWMo9j0rxy2VezmS5BxeZ1ZTvU3NvE6B1j3PtPmf/mDlex8SNb5Wb3CKd
Zk1g1+718QurkOqIH1ZrlWjSZWhRPaO4oa9Mq6Io20Q0cIofUegfHF9td5lt+CcqVzoqXSYrmMSe
YiuqL61jyaem9TAJkQdkXxx3HCmWvhVtSSLBmFv2EoQHfbRpMuX0jF/MYEgFtFKgJF5QqFRxbWzB
ZfkedDkBNmE4LEGdiE/Wqt+RQS81TyBFYfV7drzaZdEGiThpw71UzR6xF167vAxbvGs8ivTun0fB
v49GxCZS5Mbr//+1PSh6vGO4tCoGJDnm0AKmcAO6SArWYOrNc6gBpWSYiM69zvSNbFNth5c/X2uG
iD9DQsTw8XZfWashru8M5VQ6OvkjNQg26jK6p8Y/miTeRZKVKbrxW6Yn/odlo+cN8AeeyMPz1hQK
Tx7G9R3iOXqnaTuezQb6eFxHzYsR5JMQBJzVoBB1SgFhnU1aqXneP28AL9IuoToKjeXbK3O+2YSk
HzOC/WAoIIfRrbC4rfG7DIYg1WvS4QQi6VfUVKtVTHYQYdBsyrHod1apO+UmiMwSuDOc9nRaY6Yt
fKimGnHdpwU82JACy6BRJKIPrD0FrCWBpOIaUkHW7pM0w9GFFeWtG1A/Y13xN/MuDCiETHzvIatX
QrQ8iNE2bWOhD+FX7DP9dZRfj9gCTFDV1s61nrI/HsIBo9LB7B3vUHhT0x+N+sw3E46en+ZH88aj
SEq4OZlhQWmEK00HiqePhthrWGLnf3HeDOkbbbP8I1LHgz3dt3QEzRkc4y8DjNTgA3JYZ1pvLEWn
cwf1kp0guAxvva8dumkzH6/Tf1LkskC31kQUjxRcadxyBkkWH5xWc0DbPH33ivZD1gQ/m3A0zNhI
rri3THDGLe612MeBoMGNCOii5Z6LPie38m1GsfgoS3TksYLVAMwWuQvTjWYeLGTgvj3eqV4R80RO
oAOxAXFuW0WHwUy5X0qq4FWiQehig7tOPdRFIVYJGH2gu7F5U7Dg0V9X3gKfcFDg3RDIp128lN6S
dra5kp4mMXCFOra4EWXa9tH1AZK/C9GVA1ipYQHZc8+K4KqQuOQUYFID6zOnOvBXwWFwS+CN/piF
CBr4bAwlQLMCWaQ3acTIKAamnWRnR7GdviiOGSyDIUGh3pDwFrpGvcxq56b0ifz+3wc+U6dRCbyj
QaYFDV+Ml3NxStNwH0yK7rNt0QnwRXroKmtS8KuwzEyBs0SZ++ptUIcb3a+GjwpvweExSJZa8jit
bKGj/4oE50fmBfJx1mVjLxdNhT1LpslBlkX6mvFBseI1bKILnBsRHlP9gm61XZbR1i+wTASBweKD
qNCnEA/mOnNkcZlrlEoeqmc1p2kX1zsDTcdqFpYwyVvplaO8eSyhdxFg9wXovBxSlUqZnXqgtwOv
xDqqzKxlZNvv6sicfu7i6EzGr2FtwXpze7kyp904EHtR5+Y+GfV65XxnNjRhfZo+2a6iPUfE4ZWZ
vhsVDg+BWt1pF25lVOjvbp0N+4DKIuqpb0JLvINWTwF9ZB3xEL8hOOaQqgZJklSQkpxMiRa136z0
KCezBJc3sfQOSKJMOP7aysLm5BXUqWvqSf40TwJ92O6UklYiixAgJdqEVtUCXP8gtfZ0//KzCPFv
0OHtKeeGGjG4yrCmxkiBPnNWSk+LFtMppbJH/pkeMgwq9HOKMdMvGp4k5lvTODL1nR/r8qBIbdwb
Ufbit7FcN61gCVTqKRE7mb9EXc931NS09QehB1tpuUezrJmPEApZTEkpJufWiUHjkNVRDqFZDz38
x/BrdPBdECm6YU3orfY671aBra0SMAZeVRbeArDHMaMvv0VZWG6yuhYnqoP/POIk/+dRdpI6NEpX
ienrClQnWCU+DVPBtzhtMreEMJVMEq2wzI7EmhSXpIxfhIgnNFsz4H4PvH7VT3dMbLlg4wTpuI9P
qORFC1tFHwF0RVkabhAcs943WI3kYcX7jOKTMU3y5tt9ElB7LwrsvS2AlNhQ2zsO4HxSbkVcFs+m
6myoscXTp/P4iLLAOBpdf+iK5GOIBuWSOEr9Fpu7ud2Deqw9a4fRq3+pbehhG0BIRAc/Vxd4VZck
WUL4UHIBYyINfzppfLe6tV2owZdZsfhHPJ4eehnrNxzJG/TjdKOYtAvdOBdge1l+hKNOcSuOXxSN
7pqZNvjfWrvLN7aqGzvytD28maG1aKaVQtlmzrb2UjyX84yPdv8JCkW5aUyNyUUXKa9t0SywW1Ld
HSsaTq7FJ8190ZKBsUcZgVxMUlmBTdaXuFFj8TWRrQJ/5dua+Ira7HNWcTR6r9+JVnBM5fRYDOZu
T0Hey5Sjiy3WxSlbQzpyu0B/dl2r2TIXj7as6zIKPzSAOoVgS6+VSzVbzF1rkh3T6/wog5DnqKtm
tJhvx9xXioolNuU/8+yHxSuOevNNEwb4otRAn+VSFQdp0DKMrzuypl59R/2NTnXn69wLkuoKUZQa
np5xds2r2tYJm72fRPWqYdaxwxhTYjeMN7NURKXquqCOvWF+kTyrRA4sQisZPqMxfm5sn1pwNDCn
iNsVrXd3h4oh3kgNI27k0uN0+2k9QJFnPV8n82Uz7zoOxfXByNamzJQLvs3g0vYBUhSoRVBKKUdO
S7tqank7uZdsHv3xasAs6BsXLyu17Vx6721prDExxat51wlKe98A4SDenHtDO/wiv4mI7Ek350YR
im4/NC6Rp9U3IdzPIkGom1bKT+4Ah76iqTk9GEZnuBKyEC9GYXhTD5xwk2nRP2/iJUjcbYQO+8uv
nFcrG9Q3WVnaivw+6xDrRX9qslHDegoZXS9oVSmq7S4VTQlPntlnR2BOz6nAHR5ThX5RSAakqJGR
HewVO1kHU3UdFUSF5oewiQqNV08hM45tks2irr5pWodQQ6NYCb6LCiy/ZQMiON03jXGbb8JxjlKn
1huVBSp2zCzPOyD6XNC1Uh/QZicXgxYb9G3TXWpTbnhInMsZJSb8+rEMVlyZ2c4IKiRegstWwLe+
qDV5ZEKK5n3IqGhq4lh2irMzjdwmBXGSnaL/oCgkWlKljODg6GVwnu+TY4o0CrPKey2hss4XlFlC
eKyxN7z5tk7KEFbXYASmGc+X53ShVlM55TEAUv4Pn02tVTcsJ+Vi/g4cqbnLbJL0jUABV0QDZoiM
LO0VEbt5ZEJ+URvSmqUj9VNvMkXGtiDeaGm6nGGugTh72h1Z+/oqwiv+rZAg56Zdkik3Ujm0qVJP
q3aNYX9T6S1O76nO1hj6+yCMYJdMGj+1qtK9o7f1MtYYMktbGS+ksSaXSHD+zRfP/ARQbZigAwRJ
jebJqVGgRYyGS8mHk6HrI/u1UbhhpCl8Eafizdq+QbV/0mAQEHdQW4iGgdNi3LeR0emTxaJArNhi
sDy1TItpjqU7l1zSJ0etSuK2aRgg+xuuZguDZrQTki00MHZIDXh2Usl4I5sho0Wet5++GwvI4L1y
bWxz0nAgXpXKm6rkz/NnkOWWeW8BzEdeVO4Gy4MOjsd15wnDPfo2ytomUuvntqA8ElJT/agj853w
hEmn1dpgwi2KycZQOidkPVZVgiKZBtVKYi5gmppcMQfq2y4c9K1Qq+Asg3zVR614MgOmSDrxe5up
HghNqfDfdd2tl/+PsfNajhvZ0vWrdOj6YA+8OTG9I4Ys70gWjSTeICiJDe89nv58mcUWJXXP7nOD
QBqAUhUKuXKt37BsR1s17s0FHjLxssbH+qQE8MY8d9heIlb0LCGJpcm3qTNa6OAwbg1tCG/eD15J
RXtSum/vXZCsVlXUVwc3RTpVhmrFQBlTTVFBDQhnFrkb9etIcnnFWSDPppxKShzDZePxGIoaSYmu
QTlv6O5KMtIQps3+QSOd7mm6c27cJtlGvVsvFBse7+ACn8YA/OhYqAuLFh5kGHj0kO26+ohw3vzS
WJCyHaTmdnlS4z2fKx8t7HGPPtSia2twSv6no74ATgFlAablfugIiOCuaw/m4LkoC9TYmCnuVcnu
93rEyPHqEr84JP5R0/rjgrOaBi1aJtqfNrCDPrrb3mg2hqgu5QT+G8StC/TsaWoWlcOKtA8bqXJi
18Rh+n42mzNv/k7dxK0HwsjRPhEB4s2DVQiyrUYcr2Mg0J+m1IZmoYZfGrIrIPTchdF63UfN1p5a
9PFeAWNdj+mEj6mWg9d2qY0Z8KOP5GjKjy7Jx5nk16PtkFi3LK+CHqGsLyCeNtDvgjrYZDytx7Tl
3SPQdZU4+JNh44vSr+WrK7F0daH7GOXEYQ18o4Yw4noiPRDAeaa4B/YLnCO1F/PUi1aEweVtqiP5
gP8WpRzRlANB7F3h9zsswwTbMfnPcClVr2RTE1lkoehBljS+yWohkiF2QyhXpces1Z9ly+L9ygYa
/FJO+nqlBHN/836mxCKvjjfuomxiFAJLx4czNX8qyAeegz78OLVtfM3vrgKKxxm5Z5ZxcRaJPmUY
30ajnv9aPpSXubJfzpBz8wiV6mR0XhtSFxvLnZOl5qXmRyM2ySGmqMwOhX0rkQ3xYAH+nJ4GA1l6
DevvlQycKvxqVyrViDRxZ+ERhVCuSHD63nTTKRg+Ok5UbOXUtukqkuZdwm8Kw0Jf78N9NJXJ3tGR
v0gVdkMTG4DHvi2URQZX+ISIB+tehq5MqDZfrKhpPo4GL2CB1596YRRemskWA9EIV+D53msRvMz6
ML0N66k/uFWOnY/qZE91oe0UcMeW2lbn0oybJ0pUTuopj2lkBPcu6RDZG/RI8bpT92hrev2UDsl8
APLSX014gT/O5ikgBbEqZoHOtnvnrLm8QbGTc7+g+fDYxFH6iHiNskbVSVnL5tjGj3JC6wlIleU4
ePJwubzRUA0zIHshxta7X0YXvlng1sHKc0PggprmH5SxBJaC38pL5Hm34xy1D3lYNLuxBUZZIl76
ArYAAZcg/ORBQdw4CmxLPP2qJyskGxWDWWqHzwbq9ltsSykLi6aStA9YqbTnvB27U4enJIqX9Id+
M6HWUGWHifzqo5aRJAO6S+I1OFai+tvNurLdwbolIi6peumgNbZdHnWbGkGyg2ln67TQ+WxA4i3k
63HsiAdrBcdEE3gRe7v2PKUWIkOamnzrsQjR1faVz1YoAfTtgx2NuA2FRXs9xipSVS35jbTz/JW3
A/hJWaUL6vYeQUL1kGeEape2EsB58NERL7vxUalKUvlE/7dqODnsNJT6kCe+suU/a21wArCP00ww
Vo3BXsYWaVHHtwGJF9mCQQb7q+2dPf6l4EYI0gcdroJdTPW5cWptw5PvroeZN1jJvnFNOOasG7d3
t7pp5qexQPMqHRTtKTfGrx2KHH/EWLqweX+dwLRcoUESpkP4OJg9IPuKxUfne97XzohVRp7iyFyw
Fs1mp756n0fVnJd9UikHogBi2U6t7zpex4cc96xFbRj1S6Zp2wELkKcIAtqGPCoa0ahcAEkN2Nzz
WGi4BQuAUORawHL0kkW0TcPPFOdxxuJ4UKOYUpmFj1gDAQQwY/wAj1GYUpnhN3RZ0VuPGtxIjMfA
IuFpVVBKkDcdr8yWCl9EXaMFL9ahE7Onst+gPUKTVMC48AG5bXHqasFuYGzb+ei7QeoZN7aItTSL
HFdlA9uRYYfsq6Yn10PRISysdKWpbnweRnXemnBPsR6miCz76qp6LqMUnF8OH76nkBIuUd/QKHrR
RmdUQNoEZr/Ly0+SVdTpbbh1B2WjhBrcpzoTcDBdOOYQxHQIuRXXbZnuq8qeThgRKVSnvGqHbA+E
uy57KnsVJfS4MlYOSvKfDUSDiqYcb4rYE6BlgrOkcs21RASjA7dEtsZ/tG3hveBQ3Q0Qri+a/C5z
EuXOrvTuALTkXAtRHHnozBrueOqfRmSnnniAjjnF4S+5y5Y1CtISmq3p7ENLQYok97KDkk1YvgyF
d6UDjBJepOrZCOMCliXaeVWinSkia+ckAXUEqBcOnlc9J/cyQiV+xrP6mJ7nMphXepYYH3MDJUY/
cVUcstp23Y4htQ+omtMac8hQA4ZTugc8ikEAZTnWyXEkEIMb3BGrA48S9ZC2VpodYO1HYhDgilM5
nZKWmC8YXWdjwqW4jRMd6cOApXUo9HSHV31xCkrjU9hH/lVvJM6TvAD8ofPETsy/ogTnXhnlaN6E
QkUoiLOvBjmsa6c32hs3acmxNuGqngP7gEizuqRull3bnvfYOfF4xNq5f2iV+xq1yseYyG9XRHl/
SAPzzijdes8/BwYMGkn9ogZVscikdTeV0Wui0eGu0l8yw0fvagyUnYx/TMQ6WgtkcqSzICX4ny2c
NDTR33DX+mCADXXUZq0F/jmqic51F6fEuAAwNPfCi9sYkKAE4bjQxqj63JUIKfi9nt2kYiUNEu1Y
ZsAs7qooFfiTtB9gc4GttIbyJYls42A1+H1gxBhu+sFGdbNwHhNi6U3R4EomzyJyILAZnGrdw2pb
h7BengG0FN1w7c1miPqm+jbUKbwtagB+RIny/YZgXoLSl9Hd9kUQ7hRd05ELm5IHFOHCZGfl50yf
p5tUSXNQFSOyzbP67IAnPppAJDezZ50xzsw2LvjhK2A02mNhV69BlXSvlk6FymqML3NO+RJj9vIu
QZ9x4xCNNFhqrflNl3dqAeJaxX37mz4visKwv40KsDY9mFwAtuDRExS2CvSYlyrypS/1KyJR5QuW
gsFKn4dhq3dCern3811koIvplFn+0pmoKIuCQBGbK9CYzxSZp3Nm9litIUeDGYw3fQpBSRbNoDzo
FmBKe5qfwNc2h7jRAN6LFEJZEzuzVHVHD6U03Lws9oIOmEsH2uAqGpAzvsZy5tHVhg15NvWk6p57
LCckGyAgRV+qFPRqod61emfc51UXLaH7mZtOlKb0vj2ZvLzOpgsSPMvsO5bN8BrqY7GTu/dUIVcJ
mSwxCXh7Az5RYg0JtBASmYKdlQHBgAWAFlaO2TTiuPOTEgwBHoO1+pQHIAuV4oXPHKywPeNOYoAC
7zU41qVnxWfNElkt/c6eU16rRu3v0pFEQRURSOYuKdZUvyYvLnQL7fQT+7hgn/jlk6em1gFgAPGw
qBPmDUbLMWAKXESCx4os27H2cbJG9GFhqs5BZgQ8FM9INtancqzbcznzWrNnfVgQrRPTjx5vX7IP
yEdYE8mcclY3eeYDdR01Tyyl/uXzqvmpK4ABz15gl3daadwXiqfexUNytvWGty+mEauoi2AypM6r
OmbBbe3m1tn3/SM8yM9BJqLiChIX24/PSUVaIEks47ajzn9V6YBJMqBFMPnYdpYRbiUo8npo64pN
KToSsLJzZd+kd91QGzdt54I94lt9BFKHzL1rml+61CFdWefPMlOIbOWdFjZ4b+DydOPXvrHuoyzc
Zymw62FKm3XnT+GtqSO4P/Y4E1WIqK30eMweiCtITAZwIGWTlBr/VAPVGBshP7mT0w3mvjdV0TTr
JkNlx/TW3dwqCM37WMVC8lvKhykiS0x61UMOq9W2lw9d04n35mJS1pKo08zw1gIsHyV3p2YtKYMC
FXrh6lUKHxenV7GOVqwOZonoVGHFU0oo8ZAUTV2x4xtSw8faKP23TBEqnnir6zu5FTPLITk0OLiV
mCXcKlX8yAerPOF+o+96H1+8yoJXFHQ4Trpp/4VsFzSRWa3v27JRT+2cHkyi0PK61/Eka2w135EG
ru8DYqmdXqMOqeIsr4OcPlXkCRwUp6IMrfVk2lzaeIQBjMGq6rq0sPWJO+DoOmIe5qrO0dtBpMTY
+SyyJuwroBxlulQKxbzXS1c5BZhoeYiKyg3g5ZAobAWd7LOtOKKwxcZQ7h/dYvRXmQfTcR7RUcB0
KV1F0MKirkVrrPM8B8QVyb3EwVDWiCL3M4XBjRNFqPALFKHu8Kv2egfiY78Mc6r4vEHJHDhYgTZp
Y2/DVK0X8hUSFGQZ0jAq9414o2i9yvs3zs9APMn1+hWYptjuNq7Z+AuZrB8dimoDTtTb3nPGW6c1
vhXhdN3ZjfWRiq27iUFwry6ZEFaOsArdvd/MOYgFMMV4AJkbCXmPsoeJR3qBIov1VJm4heS2p21l
s6ESg4yfyOzokf1Uh9ayVrt9aY3RTiNMP+q8FEdAqMuyZj2IWoyozIhXhcsDDpJWMQvoGXWe7mT+
y5tAr6AWupctTWTDXPSNFz4sVcQUzZ0Mf+QBUdtdX5b1SbYwjmt3M7siZOjTltWTUCnWjIJErare
FJk/4glfV9uq0ZRtXRv3pioKngK+N+QNvy7X/5j4TQZQoEKgStRmqlhB8Zn68J2NytqOygS8M9GU
B+BZJnaACMaZE4bBnk6dT/6U0mY6xvh/ny4/s8HjL9t2fhmUMzoK+g61kZNsBQmbi6nDUSGaqcmq
eg61bgyx3RjYFNXUJrslELu9P1Km0Ku3h08+gQU0J+qxcw4C48/sBV64EEkw7khUSG5WlnvXYesG
5xRvkYNTIj4JQPcsu4K+6daUp/jqxQw5YCq5CsJpLtayTx5AR9yaEGdRuS1TxD/11ttkiOGNlU4F
E3GyxQw308BKLfNPeILlex6/nQJxii2bi31Ij9vMQIHnEaFxiHKIuz3mKlQUWUDrJ/Moc90CYaZP
cb230BOGMVi9WJ6OuK2gkIC+ShdRHfu7fgy7jznrR1fhlxDl7lkC/7N82Ps1xQN+Sv2DV1uEkYbR
LtFUvHd6BIeJeYEEok5ToDYD8hp55l3m2/Omsmsg86SxUasUh7jv3s4aRNO2CPJDnPTXta8PwMVZ
iSVZ2sOyYzdbw1PUZNXGxV3kqiqG8XipngqyvDzTq+ysBlSpLALCS1eUYjI7s1lbtmaln8S/ClVc
/zaXSkRW69+qZb9sdS86yX55UBQtYgdKBFtqPoIgESUIVYs8kvv6U5gUypZCpfpFKcZ+jXk6MMN4
TD/LM+wqssvZpU/nzUui5krN6+bOishyNwR7K5hb0SeoyNvK0OoNJR4VrGO/Vqa8+zxHni+g0NMh
1+v+aDhut0jMRl1YSQVywZ+fjRyGhXyh9zEYGLS72dOld1EJhHNwdpnmu7uhs4xjJw7yDBJPdrTL
9aUxxuYReSCMiCIgbrpkz0Zm6WHGActSZvPqKXl26qE4Wm7RrtHm7pe4AVKemTVrQeKvpF5vqE+T
7TlXftFa+3h0lUNW1hqpBUwkprR7muPB2BpRwxtCJJXC3CK/Y4CyL0j0+6ASN71NdStsQh8WwZe6
d0nkQ6GBTxN4WzO64cVcfrQAvHtUTy40fTu17+Y5Dc5D3a2ww9P2A6FatdInVoVGfWEngFWIxwYp
QT3gSmsdwMPiYLKB3ssmYqY8ZaOD5oWo14558hzEZrLyvArUug49FNlZTIvFzVWqhfuu74ZtT4Xn
vcvwMGWUG2G1siHYibAPmLmxHSIygjLwk31D4uKRinAFYBz8xiAMdUFhbLOojE99imUqmSMVYT/b
3PkWZPkRN+2rS4FOtnlxkalV+aryMLQ2mmfMB8sJYpK51DSclDUnm4ZmZxbpcLJQyq6Xjd8m14EF
+rBqh1s0wNIjQOdbd0qNo9mb1z8EuFQZ49V8W484rYWRh4aKqEHJBK88y11jgiYB6kYXhwnn6oWl
egL7VQr0T1YFbGL8yLmHQ6s/uo5gJ1revZWrxuNcvrUKUVIy1X482MU3KlcoLzhOcNKCOUeYiCZR
yk02ac5ZFVu4rLD2sAH8e6Oogl2SAyzMfSEYWcXuGlxKfZ3Ug7700xkKSa8LAzQ1slZaqkCksAuN
QC+Dk2Z29lvbJW5ZWaXVX2td4t66GRu+TPG7xUhO81b2ofc5bFVSKdiCib4iGInpEY9U4wLMOksm
H+nZnCsozaYabBLFezsbBuXVpUCxoRrULEgJep9DitFajoEBgUN/E8TlvhzM4mXKHJf1MprvI3dG
H2bq+pUCVJY8RK/eAHgFKlDpoFdN9J5Tz75NsgQ0JlhvTJTs2MI0qAKV3cUr4IPo2/QlbkjAS/ae
OMimPMxRgzr+7N8iajscvNbv0ZXmDNdMlJtKY9z7OXRVukN1HA6K7wAqkdoZCiYYSYORtlqB6S/8
Bk+U74c2MZRjhDDaoaXahJkkapFC/i4vR4TngTMj+K0tLm9eOywOM7m2S8AFNYg1VoUmJkOuFv/c
zSQAhcT32jUIMnsnITSVRkCgsZszMfa7a/Cnk91Jn7NbY5fhddPLVLEvUZxCuyt5vq4L14VEaI3q
nRywhVKeWbXO9r1vtOdb0w06MpUYuQEw0q+L0alvDJTprqJY83cgIJrrpMBSEX8542PoU2FOsuGB
xai9tTPcbEV3jRsyLB8Y4QCrVwar6UcUeLc6EgFfWouE0WS4wS0xlAPcJ3cWoH+SL00DeoglNIxB
QI3owrhCXMRld7uuis7d1bZ4zbsiQYn7671iVLxN7cl9MdsAS11YYTbFSjfDGikcRorblknpOcE4
fKzYAgYmLHCjSm41RxSCjFxBhofIvoEB+61IHsK21V8pMILxzMIadHBpL+2WJDTKOeWhYou2xOFr
eKS6KTiEnv46958RTwm+6ZoLbaVsPvkZu+6USiY0p2S+MzAtXoYm29mR6sqaX5F38Gdb37QoMe6o
zo47xFmUDWaiIyBlu1rHPkYPbMVcih9jeuf07O7CZhKrmXZH9RqBz7BRP9eGTlU7aV+9GO9MJHLC
KxOhePB0+muWVk/YAbif1cgnI0Yl+CFyW32R+154S/YMlATB68FBQW8H4VrfOP0xLxR/r8RAAqep
NA/yjDDcOASYBq3l2Xtf9HNfkFj2jmQmPrhjvu3JYG2s2B5P0+hgZzNr2WNIhRswgJ98RXydQsmI
CuSMuEyQjNoXNr3jla6MxU1l2DcxfLwFmLL+xogpiBsObBZ+NN6OfHmwQV7ExUMakfgp9MKbCsLx
ZMGId5t23JHqQmDYIU4dALfw/KuwhWAataUXnNWKRxd1huxS92PXMyiRcvfht//6939/Hf9v8Frc
FunELvO3vMtuydG1ze8fLOPDb+Wle/uNpoWOJDRh1zEtU8cIxTQZ//pyjlB//v2D9n8sBJJru4eH
ZTotsgBKOt6h4Il1ATbjz4ZtHj1S83/oOv5And58tV2MNjwrKB+sgc2JW2I+FVZDu8j6nGbk5A99
HaJEZGXNV4oCi26s0kXYBeXRpgCNmVVHliNVnZtCmYUYd9u8NBXUzaaoWGBNyFBkpIZrQ2zwUOxp
X4pCR0018F+BJd6OURxTGg6aGeAZMtsu/PkLhTwGvgdW+88mAvXGfgSicxm1nAbypmQsZ8WADr1A
aEmYVh8h2Q/S7kp+rv/10wfbyA/6K/YnoMVJVfzc/Pf6tTi9ZK/Nf4urvs/6989NLnq76eKlffmp
gUdt1E533Ws9nV+bLm3//F7FzP/fwd9e5V0epvL19w9QivNW3C2IivzD25B4DvgOf3huxP3fBsV/
4PcPT6/1a5RHQfv623378tK+5r/1PFf/k73WUfLylxu9Ik74+wfFtv/lAQz1SLFAzHYd68Nvw6sY
0Rz9XyBHHM92LN3TPdv78FuOEnz4+wdH+5eBxbVhG7qr6VzRFJ3o19x/oQhkaZ6o+8PE1p0Pf34a
b0/55dP/+6fe0MRj/f7Ym2jaarrq2ZqhO7ZnuLr782MP0bJGvD6xXiuDCFhEMzyn+qIMZ28tQx2q
O/oClBtZLDGquop2GdXrnPK0GMWs5230766Vt5KT/+5azXuJAmE3KBZ5eXBT9oNX72256Mvl/5e+
OBCB16VTaQ42tblNIFTe3g9p6f3YjMxM2QuAWeUZH4MyzQ6G7ZHhFM1qytXlMITOWrcr8yOWoN+S
vB1ughHcMBjDwqnjVSJ0kKyyQmpE87AJGSnKxW2Loj68pAXMT38/CRisPLNLz9/nfmDXQiLH38t2
4mvGDoDdFebCwZJsETYptYGGLaLf2n6UEb4mQnHZDu3uRlImSkS2UfMw80M8E3IQERaHEBk0IsKS
QPfnAdmUBxvu2SEpE4VIXZyWGy8gfSbH0hEf4CAcgbkGU78ajdk9wevqV6Qs3VMoziAcjVe1ZxVs
D9dFY1DwVisgPyla8IkirBPKvjj14uALUKrvgEC1SiqdLezVDmhtho9RWQXe2mhb4uB2pmBDNkwr
IiGL7AerWkDMwgD8W1A2j3DIWEJQhOopPMVUqAEKC1Zwp6btmf9Hv8kxW/mBKSx+K1ceQICtnEdG
ODj/p4vkjVKr3xiQ8rYEGnAVrQjVw8FNfjzIvlJ3gMV8H5B9yJc/vn3nrnGa4n5jamDjaiMK79GR
tNaNaYOIE5pFI2LUV/0AbzrWh3Zd4UO51zS925XOgC+pVkUn1NbsZe7OCOCMrgGBFR02CBHw5CFv
78schgzZOYoeQxM/ybP0+xklh+jS937mGLq+idPQxquEOpQG3XntIQ1PRUC0h7y31pBdg02vUSPq
ZyDVSjOE986Y5Ju57qtNMKruuWxAAMqyTjgOyxYyJ0D9SVuEJnBEq9X9Q2AkJsV5yCpFZ6Ipjw4B
EG1VxdkMBuSqTPXidMFpkwY9TeJQOQO1MA8NJDlQu8DK+d0wgugYMLSq/Op0JDP89Pmyrym9StmJ
5kVvqnBm6mhd8czPk//Q96YU+GjmrWbMmWBcCEEMEMn7OE8hNLVJ0S6NYcYlT3RexqnNfLGplm1w
Vo2WBcyb665HrXltKV+VloxKQhb3lInMWOyk8xNqTCl2EVGA2hWyABixWSUKqwIzJ5M+8pCbyI94
0Y89lC7Z6RDpSGTdmI7Xo6lP69QJoju02KhOCZhyNAQg67vxIzZyJyev1hJULw8SU2+J94hsZvJl
8t7mC7zxZzQ1gBTAdMXJ/RjWcA5YbuZPga9iY6Db30I2YuZsRR8zl7yeavnxoZhxCqB69TYV17ND
jOb7xx/Wxr+JqaAx/7K6eCpRkWfZiPCQugVO/PPq4mhZ1IV26L4mdpRSLkuQRCcDVe6UEuFz4lva
8vTX9q9Tf2j/5fTXaxugGQgzjObShD/82CEJWAmppiyKgNHAl8yajPgL47tUfM3yAM3X5B2WCW2h
9tKf6agxkHxkiiuuGJXaX8p575d9v+K9H+0soIvyin/+GwhUkL0b8vvJhfvb9JSNI72uD74dxgvL
bilQJv0uGI3gKaNwsCVJjk5p7ZYv/b5FUeelyYpm1aKGsYGw2DwpSgazMbka5vZ+JOtwq9itdc7C
7hhMTvdpQnZlM9u2udSctvuU91V2ldVNeJNZTbCpAwfNuRoHKa+ewudeAHkyVR0PlPImLIqrW0f0
N+4YLtVs9rdAyPOPM7G67O+8GBfqFlo0yPnwWWtvBrYRn3zQ1xu08hGgEN1Bb27buIweA89t960J
8AhNnejZ0OPFPzx9rv7r0+c4Bm8803ANIhwexZ+fPij7LgUeO/oWa4kh0DrKbSyowyaUUTjLOjFD
6RvnbnZZyovpGU8oxP2CFqmOZjLOYaB8nPjBrrQBAQrYR8mhNtREpP7ezmQfhK7bJJ/BDf7cL+ci
ZjJCMxHXvg/HdnVbGyAN/+52sk9t4nUZdncOyanl2KFPo7aZBbMdCY+smINPLVUyR/y4Ld+6rWxT
/Sin6qH5NrWf9R+mSqYrtc3buMy0j7aP/pMGewJaSxvg8aeYwDPQwSP5x09yNcTQYPE1iVeo6iUg
y7vw7ezn0V/nKezuR+RcLte+jxZuo1Fbw7PGzT31oEzzjwev1LaxYdfbX/rf51IyVg+yaVskZcbM
30QJZkpX71Per5V9VpHf6JDDNvJSOSj7f70s89SzklBFHgusUGaQUyyemGKCif5kT7hTRa07fAnK
9jhDi4S1gJ9mFIEtuSKvCabJq88aVIBrxcofNTidFzm47y0KRwbFiepR77P4RuI5xZhsSRm57zMl
9PN763+5DrjYD3d5/3sBf0G2fv4LsiXGfv7rcqaFhNo2AX2N7EkUHl2o09ejpReLTBB8ZZ88ez8k
ciBAud/Wxrd5fzc5HFFK+c+/ZMf5+YfM3skwTJf9ia0hWc6m5+cf8hhG0FZhIn6LYvW+nWv3ziUN
dGwSv7+Wv2hCgq8dEKQ7Qp/oWH3vd+mHpvvW388YtMvMo5g/OpH3w3zZbwTO19R/iWrv7LWpoJMJ
sRX/+1N7ORN9SNhUS3CA5pVHUoeJ4qGWw/IgnzZ5JieyOgJXMEzuKDsvN3c1P7+uZqHtIErEFTzu
q7z38r0stmcFXKYQ1PpCNlXAL3cAJC8tSbUyfOqS0YgSf2Q943t3jTq0hX5o29wMOuAYqWdaWeF1
DPnzGenBGG+nP2fY1jff2jW9a29hCJBq0YQ683sbpt9//hYt+6/fotjs6rolACzGr98isPbC4R3k
fsNSSkPPwdIqfSk3hoW2TjsdBI3YUibJZrBK5aGM7OI+ml76zKF8HAdH267Jdn9vllJ7NUYJRI56
QikWnQDhEb+xZvLXhpkGmwY9roMlzgzRJ89k3/toUfrgbL/Pk2dDNJy1fI4O4CbYg5g6jMCqhv02
B28HOVB03sim8M8+OWVmkUW/gAHMRGDL1uI6oO9vt5Gz5UQvmbxLtuWnZMuPWSz7r78Uh82hidCj
kAxmT//zLyWwMH9Ux9D4ZuVtcI3xAPbq3w82tlDovYg2tB+iQ0AXRhs1sL7+7MJYhYpR1Bvk2izz
hNmZeUowHEI1oDmaU2eedHGQ/REaXtjiaOb1LwNyFEQOO1s9Wradp7TbApWs9IQPdryI9OxTNUZA
RASfsBm75sYQZ6K/MOE3XOYmVKpuTCSDerOHo6MX3i0g8L1E4xnJ5N6KsUqoJn4fk2q/pjk8FEU6
LQtdqbbNUMZ7eRYP09sZBaW3s/fR97MAIs8+0ZEi+8/Pv2b89QfgIoRm2pareqSDTPXnLyd0Qh9d
O7X+lsD1aswlTIoVOULlmLrVbalgWiFbly5HI2dX50KdyHBRbru0xWw5Hie42gxOvZ3I8GLxFVr9
evKKH24jB+TcyMbmAABRi+1yTQG7mJXPlp6fC2qYwRUJkglOHrLzKBzpefWMlnpwnba5eq+G87gU
+eVjVarxVkcMdevaoXGEga4vtSGu70Fzxph0hcGzuGOYOKq4I8Jhydk1whqJnNLAhhXxWVNV19hT
IUXa4wY4Kw5aPKnt38oZaY0texrHqArIx1U8nghJqKS6xTM7VFQ4ETJMV933kfeJhY57pIE00XU+
GM2dNxZACmBjSqE7gIk6BFIXMIbo+z6jHasEJKV/roRAJNLj+Ur3fdw3RFP2RQAPVpVH7OfIHWfw
vQ1ar76TE2WfAklwgSBQcycH3u+V5UIoOQeqpjVKuzOhyVWtm5+6YGQ/LM4cPStOpZVbe60C8vtz
v5whB8WVcur7RZa4shZXfr+tnCH75TR0By63lV2/XP7zbRuv+Ic12/3Lw27ptok6tWtbNq9845c1
u8U0OJ6S3P+aTCBWNQelTYSE2KGrbNNtzc32sllZvgaTMQazObMnvJLDv0yM3dBxri/T5STg3G83
ep8ubymb8pZuad2keGaukM5BSsA0Sv2q9dPuVO5lzzwY4Itlt1PG1DMG4GApi7pOqYwr5DhZ2+7K
cdJkPWvRdLoMv91FI4t0BZnPWhbIJtUumPxe6eoDKpDUUeWpPDRK6u+zYCkb6oDEwg+T36dNYiRU
XW+vpGhnlNxOdl1OfVSWVq1j+Cu/SYtjk+cTQoS4zzjk3o6yTx4omEfjlTx1B2Th1ane2iGCNJe+
94mh177dQfahvebt/uF1Z/6y+XdUy0MRWu7/eUMZ7i+vuwCuiuWVrfIlwTwHJDfbYqV2q4WGuM9C
rhHva4mLM8fJfZYdSBVL8h/rzJQZ1SKZEVSV8+U6I8/maB5PiBhf7ipWqcu9fr7/5Y9GsfMHPp0n
KRmDfx30V+ccqmZ1e4kZRODAFvy9JwCLcFtCRemgkvG93EnVSE/pg0VjFuZa6kfms433SKUDshSa
khcZWy4wfd4DsouMKxcM81XaNPlaxjaKl3QLfjPFRjaDrAKUkmpIEorIJ/T/HJWZ9/dRmXmXo6qY
/Mu1GgZVjwVKF9u5HP/wBQNcChTKA9ru3+Yy0VCcEhxOMdiBi9zGev1HJrwGUhW8NNRvg/9JVuQd
kqXBohdK+PCGk+tJn6wbLFa7PawFjEMbP3husASqsbf/NM/+IgiqYu2PXQhTow7v+8oI7zW0Bbyg
VW5kl1CKIpAtw8VA5Wtbd2AakPbK0beOALchaHVTYeF844gzQJUBUnVzun0fGBPPPFbKfC2nvffL
m3R4IP0wQK5wvjJUhWAj8s0ZkY+K7EZCNBeXxa2q2F/byRk/QfvKV45moQ1QltMnvytu7M4dzkkY
/sOL0KGG82OFxSErppqmaloa4l1sYX7JgXWD79ZqNY9fwC2zub/KRwVLGuRJEPsx7gor8yEktIjO
9KG3B2Hf35O2bTYw/bDXEk156MsHO5+rs2zoEc+N6QD2kM1Qy61jEFt3stX5eX8PI+KPJK26PZX1
8kRu1bzkuSYsSguQHHuZw7rkqlLXw1arT5Pr93mGzGIhdrtEYh8ywU4GYchzK+ukxNNYxl2Aj35s
epOHyz1atpS9rKORFvcyuS8PZYIsAbJKJ9ny+QqWqeFAkJXVgLi23+cX2mRc9wSoOzNGsVWeZfbo
PlRTfZB6VrIfG0BzB7jDfWjd8td+Y1AJh2IUcgZNDfx/iuQsURUjZKSGLIqEwFI02zFtQ7U96HQm
+c2fIzm30pt2auziSzMNLtV5v962GOrF44TmyZiH41EKQMuzIsmbrV03J/ZzDQwOMVk0L3QRzzin
auocvSLKNqXnhTt43dnRiWd76QDuu2dl8f4fZee13DjSdNsnQgS8uaUXjQzl+wbRFt57PP2/qtjT
1GjmzBfnBoEyYKslAqjKzL02BYlR9tXJxkOC9zQLLEpKnD7RfzjThB2Dat3qxATBgsGwjVV3Iq/E
iqSSBTVgF/J7LAoWnjNvu8wHz4QtbfQTFHO7yjFSWM7i1XM92CFuq644XPv6vBSm0VRv65629lje
teeit29yv6ZkczRQeobFivID68ZKFeO1td2jr3vluUun4Ry3/oFHYEKR9p0j+O38KMlRnsmDK72k
4h67nibVdrKv9oBKkm1Xt5dtM4mnJ0RrPpWDf2205d782pQba7nv/jNXdskZtlKufatvb5oymOAe
/XWYhfw4o1gtQ1C7M4ygrBbX0UvbCUlY2T4Vc/Fg3s32sOqoBzsZoiW7Wt46B7UdT7LFM+Z3f19A
q55idVhe++QUcjhftG5qtgMx3vpbbMATGtrRvoFWyvarnEBxG7mxJHY5HYopy1+1Or70F75f3Exh
jPE4Eal3A/HOIrM1DzpDbj9oZvsMxi18h0ZDttIboflCwyaJNIXzQDG3qH7qgYg85kYRPbdgy0LI
lWajyYaMGIGdCsWIbKRiWtB/mAbbsYpxif7v1QKA6n/cUjwbkeg6FKmplm2LW+5D/QXqJkpF8tn4
loXcL46pukd5UOC/b6opbRfXPjNskdPqBMIvc/I0VY/cedafq+TcT005H6s1QBgZ/yWnah9DZZ72
ce8RGBWHycL0xmQlcu2yIwompkrPd5Ve4DcppsH3Sja22rhL2Weg0aYE0as2ICjx8x6b7EYbK++p
shU8v4yy2shmOZv1LkH4yraD0RjK3gELjXYhm51raXe9ap5kC3PQ4gnShGzIQ2b3Oz+OnfvAi77H
apYfEOQEu84cwSKIPcskNiCf+mQBdPL3edc+hargxSXX9um6znCngzVgxzErwXtHfR5lSb2y1vSQ
V8oU+Cd7VvsVhpzquzoHQEU6+8ffpyYObx9TTLWqvl+B6Bm2LjwXMi99eOuKQ6USzlVBX4aAq25t
q8pUKmwZkO3BHTFAUs0bpdZTdSH7vN4Kb3GMx0g7nPL1h+sqRXe2gil0rMIwvTPm9svseOpLbLNM
M6nAXspmXQ7m1knCfC2bjZ5Ga8MdfDDMYnLqh0s97euDbAZK9eZQ1HZnB7VGOXSzdA3rZ+dj/EtJ
r/U4WVV0Km3tTb7FZBe5uQP72+jOwY3uGCTm2ZwK8pxyQ6bhrbgoNWJJ153adVsmR/WKuNGn/Rpy
h+KGui8XOKHP06ftpnhfReZNOKrZItZxDRcVv4Y4BFnZHGRzLpKCp50H3PivLnkmp8kZsikPqigb
9n2t2ZJ1jxZx0CFI9B1jXRRR9GaDUBKQsvmUDIH/giI/dProTfUt4PA+pWuyqXuZuXJsNaNknFEA
A4c+1/wzEMx3v7G/JtrkrAIbHqkXFtlzG6YHqfCX/ZHo19FO/Fs/yHN9HynGvJDp0NH28OIUTZkT
ldlQOXBNm177UDHt0ILdKI1qnHw1LDa8/FSS3jSvB+9P01etbAFTkYI/0RcQ+5gus2vUXaDeb/yy
Mk6xF1frYDTztTEb8OnZhi+CYajeCRzMyyi0/UNPZPK57PyLWtNEX7mN9bTdNLNavle6eYp4sz+6
ZuhdLp9FRfCnyzNIXLKfpZK5tqj8iyjV/FD+YBQY6MSZY+xl+QMrAe2umTX+DhRNwGppl9bMKtHF
jubO6Z6j0acyl105FmMkG1djRBV1L6D3ss+y8a3XnWevK/42LbfekoGdzyIs8Zwxp/Nv5ZeXKyuA
btFGCk5Ur/LFoNSn+L19999vCM0SEYOPiy6dLTwlUraqGZZtkVX++xvCyRSMpymSBg5o4l/J+guE
SATi34g0jpdzG8fHQ+9g0KFTuri05NBlghy6HGqr3MZDhHd1E6JozfL0EoguRdPlu7mWWy7kJyWS
wCZdyw2Z3Re/R+M+Kx4gCW1k/YKsZ5BnXdM9104HaEbUNcj+aynE8Neg7Jc1EddpHsWp8dycCyrI
5zyJnpHvrJ0+w7BRS7mnokwhxAWV0BtmCg+J8d4m3nCZpsyUgWajMPoVmQpWFyoeTig7rlmI60ro
U0bjOvnTcupT8/rJvKfwRRH/0PVD9bE/tkbs3nljeyvzkpSeP2hKMryaNUZ6Zpy2R0R03hECQ7hG
O5u9NUZ9GzUE+DsZIM6xWzj7vEsX2AZUd6bF2nfQQXWK/7QBNXjXTDX5AtGU04BsD8dSg2tV+FNF
WHvM8Dj+67scTNlzX47q/vJlNhCF7Qx8wrGwZoo8tOIstIvnbijU/bX/Old+5uWmUazi8nm4CMCF
nzHBktoHItEUSwPbWUsVhDzoWfRlzqB1y5Y/aC70tDfZkNeEDtbPRosP5rXv0+cg1VD/xxLLElWD
n24gQ/eIylBkhE/cP3YtyYgHkR8W5Zc21LM9cbnwlAp4FoVKYLTYfKysxsqblez8t2E50JbWe0OB
6kFuNFuUhXbQn2UjqWuUAdDKkaWyCVXGTkORMZ4vm9wkUalddfD1ql0oShowVn8crWEVe12wMqqy
EIxgG51l9xqx9VkXUUgBzzx7d5YJe5z4ofHq5ma8l322CBdAEiQX51db2ZonEwKM9F8YcPo5T0XR
mGgqPPPBDee1/KFQmOUbNbHDtdwtU4cbPpCqXmJXODzKGTVW58siT4sb2awcG5GRCPTIpmak8HeT
aNim5pwf8UBdtayWbu1yImpYtcQZtVAd1iBU2yUELmiccqhR1C9e6Zq7yQvmJZ444Q6vnH4VjKN2
hsfcr2aCO7hYCAclcRaLvsJ39dNFtOAkmsc7MiKVnob3VqiTNhGHpiK/JPvZ9N3LFnyktTRacO3E
uZ+V/l0+OpoCWkNfKtkWqa0Al8ToQHP/oU1H9LaiZK3V8+Qm9CA/28KBVB6UzH8AJNecZOs6Q5a8
yav+fIacEQXjhKcXlT3X56J82OlaE55a/8enbtl0ej08EaqSjesjUz4f5Zjf/bg+LOVZZYJVdnH1
Ei+r0o2TIxhxAM507hCRDKj/CoplwHIR7wsjfqlW/NKFZo8oryq+Vll776Wm/8tuv/X5ZFMFoZXr
ggrCH02rfUGKmr8HiR0gSg2NfamzodYVA49kPXZOsQNfI7Ka4iaHuODCPZhhatMnB3L30Q5ZA/aq
gqLFHhEx5Ug9t9fQ3Jinm8LrT3wLHtwgNL//OUmD+NIDreI61GI5hqFIcrDV1D0pYQM6b6gJLXaW
UrMVodPTqOBcVa1fbvLBiR6i2LL2JTojoIZCM9wgzFopauJt5OKAp0/9EAsgAwYb1K8dr88/h9/G
hvVetrw8+vrm3CKxXjsaZZZDlKRPzH/TfLP71kV2tuiBT5ypr2/2jloa66omh+TgNSFnFB326G1d
g4nvOufW9s1ymVSOfqO4BS9d10MCxc71UIuDbF4PdaVuByMNBQnDugx2djJsIfJH84tWIzMl4L0m
+BYiTUXTOwrWHV7TuN+NswPEQnDuCjfuN2FlY+Elhk0xMQJPws4jIJFZxVs3Atdj9Ia3xe5t3mNs
kR/TpNU2nVbz5UErgKLXd14rx/o+zlb+s8TM0/Eo40PPNu2Uqh6/JThDL/QOjTSsP+q/hKa8UCip
13X7IW3c6rGIITeoXZJs5KARtc4d7r7YrDAouwINUGVLQPJGNhWQ3AcLfdsCs7S2JE6TPqexAYm4
Ei61EDGaTdXg1RRlpEPClOSKatrC6lqcyk55SMTw5UzVLVzjcpIv1zmyyePW3rrmqOwTP9SB05t1
tA+j+G38Ywoi7UEqtKtLNSmntRwYkmKEWSH4FtnsLBMfTnwH6+pN18mcjc5r2ev+IRjLZpmDzMHK
NgaPkasqX1w9PstDAE3Vr/x7haDzuYXsc9Cm+st13KhNdz2UsOpkn44LA+p4iA0LZ5jGbTpFZEqC
8mtrZfbKs/XiiImLc4t/FeoJUV/5LzPKALjoUJpvBtuzc0D80xBxENmKIYJcW2KMlYZxGSs0ZX1t
iTGUP8nPjCDuAUxKfN9RM3e536qUoP9IJPSyXJeFx3nTH3xctrlJs9sJIPyL5TbLup77J19p+rOq
5TdpWigvJqquY2Wk2mIQs+JycLZxFZZrOZqiI0JZVFJdXFJCID9aL9L0Xmu7D5uDfoBvC4D9908Q
B0a2bZGFL5rENY7jrJ+7zIHTmk9Ruu5tUr0SJSgP5EtvR3T5wF2bO0sWrtQNGbIwwjfHE4u/Syc+
x7h26KRSfQg6q9lW2Jv9YSJ7szLgvHwje67d16mhZkFNF/PTTBvFVNUBA96XaCN2UOH1NTHyZkF1
afqzobhMKwD8ZbgHaHbbPlupR8m+1s3HEc7ZwUF71y1ZJCqrSzFPGuE+MvfPauDU+z5wP/SboxGf
irn4lgWZceblg4Gs4T3JSAuktaWHcO0sW7HvwEQA/yFbOkHQZd9VxV42+6D1ViTi0q1sRobdboGl
IKIWn2ZP9bR3dMVZWHgWbHqtiAlpeuSK/do6qiaZldrR7MXgt+E37r2HXkuCZ9PgBVbqGaDsqKhO
k8ibsZveNrUS/XBSA2B4knaPAE+VbRdO044qpP6czvCX5JQ4IdpCFcgXqCf8RfqQ4jU96/9HDNz8
l8WkozoO6jiTF4ahfdqNGdR1BppXpl+iKFnYfdXdawJwnrR6si+bBAsgwWmRfaXTaDz0024rm3Jg
NpzPV42KtpsKD+KSZfeLHAnhiOJtgcj/zwm1FdkDekYdUoxCSYBjtA3Ifg5+ZlWbwlK/zgq82jxw
EGXqjt4cVHGQU2TTzFuuk6fXiz9cIz9nnOr3/7F7lcUdxYeUgQ5RAYSrSx00zsz/+H01tdqEQ2YM
75B4s00W4HBmiPWEJg7yrAxTXuuR2p7ryIlvZF8kFhUDCvh5QR6g2WLsES9kZ4dx7SnTMVJOeoct
UBGwGbW1u09nvZ7ql77xz9n//7xBrzetFcxbmae0KAhehCaBNbktls3AjJODTEzKZmKO8YemHL1O
vl7bFr2L+ebfJl+bQHb4h1JFQIQ15+gWRQFXMdll0oNCHIjXG8vMM4wtAVhsomcvv7MdY2nqavWt
TiYFK8S8fUCnoe/KhE1k6JoJ+wIDTPHY2z8SCLf8tX/YSacsAKLG+1LjkWyXDcSPMc3fgolHvhKO
2lY289F5Ugonx1+IZBzVebeGZ2RvUVo0u1DpkBrIZjzPC3vwp9MQ99OLkf+MszkHKZQLhgW+RfKz
UBpEq8JVm70cnfCq8MK8pmBUHdlO8BPID1OzKNjIn+DSNL2nAsnfQ+fl1bkB550FCBAtK45uOgrr
YJE5FimN0keiK2pkhUEiNwfsvsJ4NNTYuLEjLdw0Vlx/cZ1vSutgxPz3C30cFv/7+6/bItv/8ftP
iMrWHWpBLF3VTVcWR32I788YsYCQs7MXe2Qt8mJqrrlpwtieNkjt4Q6gYRVuk2FfPYRBYG5lS/aT
WcNe4NpGTUPkfSiN3TCYGXBhjE3AyxfZ0gH4vHD8ubkxQOGeIfGV94XdLYM6nc6yK4dksemVvF3J
phwwde/RrjsKBsVFDuKcYxPOz7IlD6OvlYi7iKr0lPyuYx3dkjM3zhbqJrbMMaWSLDIxalOBVlsU
I7yOEbUObjY9U0kX3FSQPJdh31utKIeal7rpuCt5E19ueXkrR22xNc36EADlWVi8lraxh02idGmU
B0SgUA5TK/0wEIop8gpHXCHn5aX9TQM8tywhOpaLPuhITnlJdWj/nNVyRLZJ9LoC1OV8H0sQCXKi
MgJKUu37T3EA2bz2RdNiportKHskKP8aMmgBV5Fl881F6ObhHgUISKbY/2Ly7L+Tra69S83Cfc50
P3tQnfCOtJPyouOie1AFgakWFCdEStHWJtTaDFSnnhHg5Gee1fFDwx8kTFTrUYk5VOFQLLwyrg6y
Lyu9bdFm09aPy/6g+Ep3UIqpP3ip7paLa1ueXee4YrZssu27DQky67027i6buJDgBUQSuPmijEIW
TsgzM+wqQeGg0nwq2ewFhJKv86wCBRjy/pnlgWbeaZFlLe2aFZQhmvKgtoF1l5vlg6jo3U+1FaH7
hmx4qnt/8WlaXLVAKqQ6Tp1985A0dYhpIIcco8Rb+POyQTSQsDOR5Rc0xvMN7iQZLk1imhOJ5JOp
EbYVTY8v08Ft4xNPnPg8Ns4iRRN8L1ulnWTkLyLxNIrP8pClpLhm9FUsL/7qM8uQtXzpLrOkx6K6
nn40fk8Nr126slUKr65YmT+0yLldWhJCliT+h7EeURRkBTVbBaU9760wVvfyrB3G+XIm+9BhGgt1
SCnQ79JqD0y13BuF5pNuczqcNS/nmolOMYPVtXDIed+41QR2JOvSo+766PGUyb/thmxeK6Q6z0VW
RisTK6Xn3BJsgoG8xdhHP2P2k9+tXJjljOjT4yjGRSxi09HU9cJJgixA3gEEulLcb3bY/PJtaOa5
BybBLLXsuUAltvJdxEj//UD9h3IXG1lXZfPIQ5WHKcOfyqsS2w/zoWqc57AFlidfvUPZVUv85dK9
DF+PCkrVUlXTvXz1ytEsan6P4szwe/R6rRzVLUh7elE+/Nv18uPkBSEmSkurFsaKeQWDOm/DfPFJ
EWB3lNyzGe71xSWI5cYejDQ9apbsl4fnsvZxT/Ps4dlk095R7Koo+p0pbCRnN5r3o1OIjCxNIoXq
2g2MiYckTTtwKKWv2uo0t1rxalnFspqqdNtZrbcO2tDeof2ptlav28/dbJ3lRnBqsdNzKXh+hEJt
7ZoAmmXQgtJXeuMcIZXaBVZo7oyx2oMxyN8thdJ8AAHayTRy/RB6urX2Crt/yRr7RUa5/0zNmvz3
VKf3tctUXDJfi6FUYOXqzgkyhzmvtBTtVFx0h9YLWdN1U+CedFKwJ6Md3G96Np9tbspvqlH9dMLR
fjfKrFt4uCy9oloLl7j09s+jgwgj8/TuMY1zLNE6ghSq0oJSqELzLs+VHug/5DS/LjGp68z2aEPP
38Fp8Pae62R7A57TjTMM6sGtqmI32YgBPQG56MbSuS1jsJ62O833OmXBpACH7pzHRYpBoNs+NbXO
Xh6Y8QsPLoyNs1F7ixwlpWpiUL448/zG/6T+zgLg5MyV89Maso3ZYawWkLTZVQP/nd7E7mAqpuoh
L6tvY2xo71pgqqsm0Kp9ggXWq5YOC9mfjS1WCtS2baQXXBhYuzB1w6ehuxu5uW9mb4p3JVJplFLY
tZLUSr6bYH7DCm7oVLn409hd+Rz5KZRPSzEOWEIHJzewsjU238FrMtgvgzd3P5UkBkyC24JdxJiE
sKcBQpN056zwjY3Rqf3BoZqVB2JQbjrAXo84pPK4xGr4m1XNG62s20NSROnSSUr3QOLfuRxk0yYb
xxoEDys5oDnaAAZOzFGzmFM56XLqicuNds4PSfThY+RkDFeGpaMW6Y2uYGgwDmp966sRpi12rm8C
qhafKHiENKSY+U8DOvMczt9z9onLsc7VBx2g206JTXdnKhikKqHLrVc51bcmqJfymtx1f3U6/Kky
AxLV8dU7WAbKbEWD8qJp4Ug4ulZ5LcbAvcrxMZKrD3EwBN5f9tfd/Ejl5++uaz9ZyUfZGnDGwicU
vpn8jP9nn/wQ+S+MffqWGZQJ2OCnV4iFgqeur5rbNnPvdQxyn2SXbbX7hmTynSq6XK/OEFBG6lYO
xgITDbDdXMimp0/E42xQH2rcLJuxXyOvw4Bubu/sVmkf2zA6SCMqXetTjASgx/QiqoV0Ol70ugeT
zDA6jD6CD9O6iUrLzHuFPjztSsJ0GW4G7UKv3Po4WtSuyYNsgjvi72dZ+YrwkXHvQ2G6j6M90lzi
lbJLGawvhuq1v/tmDGNWlAFUaznKKqM8/Pf7hDjD3xfoLoIRlypPUqvcnJqmfirAqcA9zkWcA7dq
Q5IxGCZP5X6YMdIg7gZVmBf57HlbZJu/W2Ls2hJjcqb0bx3/NvOf18mZjfjMP//Cn+uiRKm3Q53P
4I190il+N5Be8Y5q01Mz6ULXlj3yMFEstcXkABTB3wcaO2UXIAPFrpupK6/O9yG+zfg5ADDjBi9u
rdrfyZY8mE1kbXlQ1EvNCoeECkS3W/b4YMNy0pYzdUtoADvvzpkiH0Rw/BAJqqbskmcKMKpVF8wK
b4y/Bohu1bDDguk2xozDzGb9PhCr1imrypWdKBVlJ7n1GGqxemD9kCymTP9WE+d9ijT3J0Cg8LnW
4DhPua/tNT+xbk3TCKkYDpqbshi8NdEo1FutdQZXXD4mZb5NMFJ4tfMhPlodsUHZHKlX5KlltZta
QMgm7NCXira3i7K7hcecrYhJ6dTfF7h04pwNVLtez1pDyWijKDcsJdp1nyGC3U7z/NXSC2zZk77F
ezJyMcLSzwbJ1u9ZTwplLJCEUBpk71KDTPq/zCC6WaxaX9O3CHm0zVy2JDX0LDuxBy7XWalmL7zL
fiAU8X/q+nvXds19irLY3PlOHbB1Ki2iN6l1P6S4McREStaILqw3tVQ24Yi3rKakv2fw06t7ITpb
Ozbpq6Y0m2WYJSzBRckvIfVumdbslfWSIhdqTiPFBfYoS+RwgA2O0TQeRzWoYPKQRWmVBj0oNjWQ
Owb9V6CZeLABvqrR9i56SmFfYQDlSxalydPUAwjz+c/cp5HXbnJKx0+47k27saWUZYr6EOwmRvSF
W7gnwo3pJq5BAvAXA8pgkFC+ODmyBp9PRjWhjdBB6QXCCy8Bq+mUo0fM3K9PI/qDhew3IaxiQz0y
DWz+21iNH6apSWUtWvEEg7vIp7XW72mQA1m5e794tSevJr9CIAr1ewDuAHc6Nzy2cVXfplriLwME
et80yCMBrvKRioHh3CYelVGYhjVtHW1KW69eEwCAmZ3Y37M0/ZkrQ/3kVFX5v5a+n1hNJo8qD1s2
EOKaq1omcre/V4K0Y6I5aVdMz1TreOfafMFQiQcvuIy91XsoBtIEul4UQ65X2u6uHyrjYdQ10Br0
J7iT9BMeuOgwlkY54nqV6fqzbEaNMMH605SjdtEeqqh88GY3PfpaNGxCMILntE7q5Ui0493I5odI
1uV67k1pOdWvxi6/GjiAvSpIPJfZoGU3JH9+tW2jHhS1IXnTlVAinRzQk6c/1qI/pBh/FZjG9KU/
VrFfgGkl9C539EUyq5thhsUt9/syLkCCazxFemndCKu8dmsVar6oLCPeXoy1JNVwcnPw7DKY7gza
SqLwHPwNWCAJIN6VmIc9eEdWYow/D8gpdmlziUTrYc0zgskfn1vTvpeVhLL2EJV7Ci3PvpdmY2Hp
pCAm3GGFqFI9uU5brR1VbIZUtQQBEo0/2gjlqh5Yvxy3Ose+q7wBFLBgo9fa/ezAwB4gWpC+/Ovy
CLTk5XJ+c5fLYWHhRh3159nAaqwz/WHnRGN+1yArWBSBnb/VddRuXAdDEaVu8rfQsd873xzuo2qO
Hj1ks7J78uCoAk8A8SMuyid2f6Ze4yAaYlwWFTvT8LM3ryjtA1nieimbozI9or+5iwUQKK/9WweD
3KdgaEEMa0a/kv1BHtxRVFc9Ge2E8disYQpVbsy2ZQnOSv5I8fjHw7VPddphbRZ4qckp1wHZpFJ0
WKNZclb5AF5u1LP0watyb81yQ+VFKd2msuoYVFNxk7As3GdULhwMbtCdEXcdjJBM26hB71K+PGfr
KYvHcypcBEo3b54xDse9UNO6NziPyQITTeOr7osccFn8rMtmMyU+nL3Z2oLP86KFgdFclwQRXD38
5R3fab/jJ/1o9HMe/+oppriRGbOxIS/gd8mDKrJphRvtfZ5vD3KMjM5lzADfch2TWbh/XueBhV71
Q65f1AOeCcPZL7xwJysw0cYa+6IMEWcJtFALKXSDe11JqSvfyO7RU4MblvHBL5SKN6FfRO/EQjQe
FGNym3qpsVdB22yyWHce3ZosdgSa5WdsL7n7nR+1VsEw1aEPuhos45bFwH4MwCUFFetNXGKnd1Ce
hwhjtVOjJgZ+7sQHCHwGvyg5zXLT+KWU7XtBcvnV6ZJyVbndDPy1nHazoZc3ht+Zm0TBxhVSSrRJ
w0Y7GLUWnXAcStcUfSWvxpC+wAHofs5Tt+kSM/w6JXA7SnsK7xFG8KSp8nAX1L3x4IAlZ1usW9+c
4QtLZuxQ09wYTpGUKdhjORxEfnIQegU5QEXQ7zNTm/Dztop5oU6Wfd8P7XtdeuMbTMNp44D83Jqi
EKvVMEXuFO9pSofqiK4pWl6MXIqYcjW+HjvZ9Ob61DXBcK79tn3AGPZR+rt4hZHusnYCStNi90Lw
jsinEn7PraG7JZ/Ar6JEjHQtkpqjySHTHBHLF6s4eQAuulJATt3JlpM70a5Owy25AuOQJiOCi8Dx
tiaWineNmiqrRuu6p8Qe7YVa98OXNigfYr4dwaJU1pidFOEih2M6GX3wrZ01hP14Pz6r8+1lYaAk
33lQv0hborLV5l2X5eFaNj0P9LSicKddRvlvDXlg3/73Ot3+pKpzkZ0YBIh1Kvg1T/2HwlsbZiTS
dqU8DV6uUdtkGMupwvNLHbJk3wy1v0EuWTz5IBt5jGXOj5K6wKDlJr7OndA13kzJLcsCpkdl/lRW
IRaawjXjz/QMM+3LR6cIXPeXueKjLaEmgb0LXlSKunPhvJSm6aEV/muYOO3Hrki+tA0I3qiN83sz
qfVdwb5jFxQaNkmoRpe2UgRfMnTYICgvF/WDkxAFpU4D/+aFLp4EpZVFTzCAF7rIzocAr56SgeSv
eILIsT+tKZk/j4nrqHJx/gdWhpK5zxslFCcGDAPVxlgKtMon8Q/hG9+knNB5MkjtrhLsxcvX1PIX
lJglWwrFmoOrDmgz5WndkY5sxeEykpsTXlayDdEdk6bJXQaZRSWpPZ9knYssh5Fnn2piPjWHwZqg
R7Tg9BFLwQbq+p4FeO8+OprOotPtu4OmVM6xTex+3YDWeAZVEuAvzi88K4/AGKwf8qJMibjIiTus
mdnzy4uaJOC2DF3j2UlLlvrpHfbu4Y9uGNYufhAh+ONiaU8Uw6Du++q09vzmadjQo2WxzuqUIIvF
dObUYuuxQ3+o3iRqEp4sygU2JraRey80X0KfgFpKkc2REJ13oD4U/7psHp5w7kBvhEz/p095c2vy
BaEej3qPPn4eEs/CQa/+fRGB8OhyEdvW6s9Fk6wUqEF1YXYeXS6Kxb8ktk2Xf8nXleFJ9W1SJBQA
bXvTwwOFws7oBV7+V4yltONgJPF+xvqXxS5RxsZnLduMY7CTMcjKwNjQqibvEoMEL7UQ+83nMrVW
g0r9JnR1+63sfzXCya7t2nFTE0/ZYffmiO7KwG0J1863TADuKwetbtPor2AM/VvZJQ+y6WUYZhpV
fPzUbza6vuywt1lj55d0xnQIBQCRDAhiYnF2Pci+JOjLXZIfeUK5Pfs29VG6oEoDVE1IUB2belrd
ze2jdEaVo1OnWsfaewzqsbmRZk/J7G1I0tmP6uiED3U4PKZCBAZY2NtpWWKvlFk31koHD6go63w3
EH9fybtWc6d8502A3mVTjmZ2eeNr09Yq21+W2JqNFOpvCOPYdNFUYu1UUf959osfxuQoxyu2O9Q2
kaNWp8ua94J3hxYBilVvWc4k0N0GNYae1oRUV7NUY5cZrMAVhMcyDrNHa44/9s/s+sbcyh7FfKvL
vHc82tOJCn8Mo/PnpAvXpvyJogw3Lkt3V4PRqzt7tvgDZOG8yNrWPbVJWDwrLQBdMRfQfXmTER9e
DonePU5jWG5L14g3MlHoJ5mxyLCwPUr0ch7fl6o2vVB99nRZt1PrZaxmQ1E3rI0h3vudcnJ7XHp9
7HHerDa5lx5JfVzu7Sy33odkjCkU96K7yseB3FOaZhsFnnlO81RfuNSq/Gj1jZk0v3K0Du95cSYY
XCAi/OtEUT73fBzKqV7AUvjDnBwI9buKuE+mHKh9ETkih3Cr+DrlDSkjXCOCjRztkUlWxfTNdRb5
xF7d58+5xLmnvU0jJzl2VhHBXsNKtsugu6et9h2AvrrwNHjMKYskCgFtd5NGg/ectf2TnFFnERtW
PBPbEp/0zs2jGy3tqnMngm9yhgN4Aib6dCp5pq1awRvBr6thg4WYRg0zbeVqIcbu0tl8cGxjmeL/
9ZyN0a2hp9W9fPkUtLigvJffWzF2bbVG8KH15zrf54v4329/T3X++f4X5TZkfjQSdf9kIRmW0iiB
Ok5Ps7evFW3obqKMmiTPM3scC2P7IIUR8izofDZAJhqnVdz4CrVkPb6OOdgfxCno8IlNHCoTRmEe
qk+Jk3hrm0fVdjLbeGP7OVFhUVosi4xjwbhpC/hEFYK1CKjRwebJ+uKY3kvuJjoevbTUYFwYefyU
RERtNDv39zy361WQO9Y7iusf4Bazh9JrlNtk7sdFhsLsdsInkBjE+BC2fYP4r/thQap9r4msUbvQ
T6+x0eG3jeUvXgnDbRGjQo9ct7itPUd4sQzNTc3uNGMPuZ66qn8cdXU+plH3RZv1/nGqcn2JYXmw
sT2yCiXvuh+e3eANQ7VRosXKrvLbbxPOSufMzEp+H4GxGjSv/qpxt+d66byak+lvkQPnW7squ4fQ
xvmOUt73NDNWMq+ktnCJpqEI750Yp2IljG/GMbKhz6NFkQden1QoFhW4NaETErqq/teg874lQxNV
3ltY+IA2DbU+uM7U3pES41WKDdXasMZqUye+eVfzdFoOfuVuXAwCnAWqbahNXeKcXWwrDcrgsP5u
6v+j7cyWG0eSLPpFMMO+vBJcREqUREmZyswXWG6Ffd/x9XMQUAkqdldPtY3NCwzh7hGgKBIMuPu9
d5MXebbxrKLggQdWfdl+DYys+2HbYb4p+6reRVMbHcxKVlzuAP2rY5rhptKD7qcPHL7yyz7YtNpL
l+nOH0YnXXgovkHF0d6OFoiFEXndplGaTZ8G9gFeauc2H+rhxrQl9KDzbKeMoNiTutvIdFe/Tlk7
7Dv64vZoDPAEnjUPakH/Xk3T4Y827h+Rl7Z+U3IiZ4PIp+8F9h66oOaU0BYj0H4E/AkLzMapA7aQ
3A1+EF3EoSxl5VaKaeGbTbEkVUiz28auMHLl3Fsj+IO++DLYxWNpZsULXbkvSuUgUWYr8qccgc3c
V6x7NSrq82hUjwABaOlPo4hHuN+R3GYIW/pPDrjuo2+loQ4QO4dinQS0s5sCM/3am2SNCyQ192Io
jeaDXfB4aKpdj+4s0k2+lGVfdSlC5Epug1vVac+0adr0P6dvzGKBw1kJZ1NcoByAyMWbXcBrYpKY
pGvmEDGGbewbqgDZtvPGT1RGsgfk4T6xO6khbY/4Jk29cur7uvss29ypaQ1PDyRJfvG7219Su9PO
w2DdGIkehC6EWiT0dFrQZ6c8ev2lGyzrVEzxD2qMRPQwJBydEF6yZRzCiLsZQU1uvCHrdgWZ5c9s
Y9odrff8rM1DUzMdV3aU9pjBz7wPnWJ0+6ZGlKpFUep2ObX0lsckdly228/W2OcHylYlN+jvEeJ0
Tlk9PpZjZDzYaXPg6XMHffuvvFfY4UXNj143usepSVFMzO1qX4Vfp4pG34gnnbGN0BnVn3vb6j/V
ceDcld4EdrhMgFXELSCSiFs6FH7ejdyj7FXwdX5MpbZ4zOYzS1ceUZkub4VJOLu8Tg99r/muGNLc
lN5LSvUjpiSc15bxUsVyd+xrs3LF0Ar96Tza8fdIyswXuIX7p7RFumMeFTmITVQw2t0gD9LdNB/o
Jns7S2KtO3SB+X01rWFrrAOimNIGV3+faZn1LV28f5ReYZ+Gso6Odus5QEKH9CbUFf/ch2F9CCot
vqeUOO61QisfJruydk4KtUff+48Ov8w3eZqnt/ARN6eAr/9NC7HonQZT6l4d5elhKJt859H88dRO
MdTTei+/FMkFkTe6DuwpvcBrHd10elUdI99pHkaE9Mh7JdVX1cvOcsk3PU7oLVCy+ltUtWgSW1r6
qFF2RdYVwb6uQEOyRNpzp5BFPSomq/WGNP9k9KVrW5ry3eTBQpUr87ddpM8Kewi3Jqn42GvSDnKR
4g8dUFnAvfCr3/EK+yDOHw0hLTw29zZfpUOs2v1hMOiVkS2b3ALSsa+yUf9QzTT6IzPPdGlCsMCX
+dGk9vzVCpDlLDuk6qF7afdl0uRoOVe3TkRN0POl+hGE0aw4RSWgzAc3yKvktxzwmOVk7ElMW8/2
wAvz22nSjLNKH8k2cHrli96PZ3IgNoVKR+GWva9ls/weBsa06225PJGmtJ6yuv8NtoIbJVV7nohr
85LWbXSrhT5Mfmk33qfO/PhiGD8ipfCBZTTjjRI07cH02SJBWXRp6dL96dAmt1GydHwaU72nw7yS
Eavr0LvyTQokRIRmQ4NpmacXta9z+gDqG9nyk6M1OeZRmaL8jv9lfBjlxnxw9NLZhv1MVzVEzs2o
hgh7FLTjD8g5vRi6Xj9a1XCKQab2Wr/RSsq9/tAkiEuV6oEKcrMTzV3IfuZbsw/Lo2j9aiE2p1PE
biC1ovWrbu1NC6fpiyx32ZPs5aRM0V4yZq11Te/6Y9sq/g4hg+wrQIzfVF2Gx9IB2pFrwa9wvuca
sbMpOqlAbZU87OjI5rELu/EwdHH25Ks90i55i5CDU0Hm2Sq/JUoWpRxan8pZMFlR4q/2WBXbfNbP
Qu/IeQRgj9RfxAfVMyVV2pAIUrZTZRW7wKucRxHoOKZ+QL3N2aw2mN3AtxjcWOZVRFhiDOajvay9
LJaYysGnq6FDzHtEi3pn50V2lnwSgGAG2T93WnLnRM43dEydc6jxfB3Uz5OmIVY4qRDWOqDc0d+0
HBshWAAq7gS/Nq0nkOI7Sa0esy4ZH4r5EN5kIxq8PByHNwVPCmhztuordKfftWoY/qA+N9GpzEaF
p+1KStJN3Tj5DhnXittl4k8nKeFGrUvGZeA+ciOPUrRNSlP5ZKLHfuPFUgZJY8b3VUm+0DOTbCe7
ZsMlF+Pd5NE9kmqGtY9MbYAPKM73tjxad3nZIutLSe7ZyC1UYGfbelBq+8+Q2lbJq1m0f7EbgZEQ
cRq77pGmt/Twcwep+7ZL0eOMHcSt6Eeq6edGLmYCIqB1Gf09EEH2KsLUiKCf0eDkEZAM1XNKnWkD
KHs4CpuSauammxpAxZL9GGmh9ZtaFCoIbuP59pOvsUsOVfm7LEnjic7T6aRLIE02HtzJ4TinJkqp
ZyMYf5HqMPnaywEN67QDzY3LNgnw4ERXegcBmma68WBXO5MeeiNARjrx0/BORqnrGE4Z34dClrYl
0paU9hzvabT6J9/0z2Cj/QByIIkES9wePKXKL+TTgCRLZbaRFJQ7J5NdE5Da6pOZj9F5IK9BKqSp
PsVFbt87sf7C58d8mdCYneHgfyLErZktZoWCoQeSbcuOArAAiAtHVNbefVP8FAMzCORdbvXx1rKq
6TGGGmujKc0AMkGbHhcbbB8HNbHpvZhDhIOnBThSJDhgsBR9FLuykbEBngnUBscq79o2eTtLtCLe
QRtpbKSwRwtFxCyn3In4XCGFuocyH15EA8pJSQbanSqOdxYHPgbOsQVphSzudDYqkx+ANLo0pRTz
9ee2yA7WuijTADkK78zRqAzrImyNnZ/UuJ5u8shWIZgC2dUmJlX4ATY4OYNTpRzvqTppj/I4Gq7m
Bf4l4FUfRmtMbiQeLUvVn0CjjXMK4YEO1m1nyEiLQUt16xQqWJxI/9oB6jsH3a9Ryym0tkgrOjaJ
W6RjrVPt1ezF5jMlhj5nMYqxODTWPVXecd+1YbMjbUqJogAJ2UvJVy8O4m+ICcyMKFLzmfu94jaR
5z/TixLu9KjyHkyZDwWaJjxcUYBvK5r3W4OflnkoDr2j0lVrOGQHwLXhUgfLPGX9VuoT9VGrn0K9
Btgom1CveLzBUCLAnCw7VXL0TITsskmRQlSNyAfosYHK4iRpF3EoAyCB7LbaveLLb7aqaVsKNmp5
HJJKX+J6RUEZnlRUnBvOvojmPnFL0U9NSKbFgcP6RQnM+qmv+w1CvfmLbnU7J5aly7xR99paedXo
WL0jQYBK4zw0ijR1o7GP9qlaRBVcuyhgICMrHaBgSqjF5j9tL0KqMev7E9+1kCdmfbgYMGm4o4Ok
kYEK5W1cSZ/RSY+fehCSelvVL/44Vi853UiF1ij3hS9VL47WG24HRzV3WIaosHgHpSM14zXevZHT
VAV0y7vPIvOXMk3RK7rC1TGUAypCjh+/mqBldnpfhzfCCyIC7s5AL+hewYvMBCy3sfQs27r8xO8H
bSyYB6sDtxjk5sbkQfPWkiYaBju0Bw2tTrawiJggpuIawia6x8CBm59SUgnoV9jylrw+3lFWDkXO
z7sUWwYplgD+TtpEd2Ku6nT+oVCKdrfMbWk649eePN8czA6vRsKNznjhjTtyf/o4lcuQNi1+sEYk
EEVw1ifUNwcdOsP5uqhcZ7uqJTG2zB0Gb2tR0D6IYK1DAKsKbG/xJmbdwm+BOuYyN0QYsOwoCYk/
IZ4CyaXCGh8Q47kxLKd76KC+36fhVNzZ8S3dJ+GLVLudIvcvkmJ1L2k1fAZF5ZxzPRtuyg7wpqQN
/UPbQEEXdg7YISk0F1ujfC8n+NQWUwdZwb1OsdmTC3huI56YaTQPTnZv9w9ijaxCXpTn5/BgZ4Ob
WlnPFi+0trRPJ7e+D/Ab1NvPjOTU96IIkIPINeMB1eroJhzsU9NMkPUZ8adWjv1X8MjqCQkLGK+d
wX+t4qbZk2sf98JL80CNkG3inIQ316vnFCWuRz+0tc8tylIpKmtBLm+L3qhgDDGrbQ1u9VBHFDnR
tIAGySlQB9lFhvXnaTKf6kpaqu6HgA+neqoU+3gkfeCjkA0I87PJn/fs6LTxDo7/WePTdvGS/CRG
ktHrD5E/PolRNGVQoGb9TzGq+KOBb4cl5dYy+DxVcAfZAzU6sWrUTNreozNlG5mS9jB68ttBl46W
1PsPq5kNf3FKPP+TCFrtid4qu2CkUnzlyP0I4SwPtMAaLELIR/CsA49Z/345b5aCNipF+QQefh/2
zfjVnkxvOzU0NY9KJp9llXQXvdNbG64X8O9V4IZjkN+LA7pKb2eJZth8vRFqnyx4QoRXeT9L8tTZ
DR2AkiuHCBbevpX8D17APsivmH1NVoLc67JqXdubpJ5o3GsBFZNgGafsBF3Y2yFiq4CMHQdxtjrW
uNVxFfcPQtblJxri441Yf50nhmvMeqV/EHK11Dr3b1/l315tfQVryNXytT835l25r660LrO+mKtl
1pD/7v3422X+85XENPEqlW4s920QPq1/grCvw7+9xN+GrI6rN+K/X2r9M66WWt+w/+pqV6/gv5r7
n9+Xv13qP79S6B0qdocaevHjyNYunL+G4vAfxh9clKKYlSX226xl3OpxvqyyjJcJH6b92ysIo1jq
46y/f0XrVdcYmbrztFs9H1f6v16fhxkevXs9Yne+XnFZdbnOet2P1v/rdZcrfvxLxNUbMBBG2Xf7
9arrq7qyrcPrF/q3U4Tjw0tflxCeZP6XX9mE4x/Y/kHIf78UPfXtdkThZ6NHY33fDoG1q+iId8Uw
6GbKAD2r6dzBS4+W4cql7W0lu87VQ1Ij6ldXDjvK2S0Ch9GnJ47mlTtA6tVJzdFs2gq33+10PXHO
9PyCoBOmbnKS29JhF1iohXpQR83a6hSVXHB/LmUGWi9JTt8uYm5C100ot4HZg9JTnBrDFEvuquem
Wm8TV9MqBed5WgTLcZ1898JaOuqeY7hZigArNSnyUXKaP9GVeaOXWXMP2VL2JJF9uTOc5lH4RFTJ
N3fvmNWwBRaePYkwNUZKLCDZchIhqiezRcrYmrKqCEiKnB4uPaJZcL6IcPzDq6t292gZqkcS9d9c
2RlhXlK9H36Gfn01S8lPdGKNGxPuj7MYIzYZILftvLlXh/4eYuoSIflAyCxLL6atBxHnvK9ilHGw
z3XAu0oBokWrIqoA4lQcyBJCUrqOPwTFtn2m+3I8fJhD5+mf4R+skCsmtjtocg9NHxz+qLyZ950S
WvfiLEG7ouuy9nxlZ0MUbtmf8hm6mjA0wV0X+7A1/LmGiBCHgsdbWKDM7rDaxFmQWN0NMMjfV3ax
SFHbt1UxmSfhFCYr6fepPPbHkn57eiapEyLkZPAWWW5mVs5iF05hF2froZ3rvGI4CQI8cWpTTPGq
6G2umFbrobcNtapB8ywd9rQAdG4YTaqzgV+vftyUCkkSRI1Qf6bZC7gDPMv7yMmbx96Xm8dKKayT
1dkvwrTaod96MdLG5lmDUHFIaUfem7rfueM8U9iWa4iVVqO4jm3543Id4ZCL6UuaV/VBwHTFGTxQ
lze87hV0FxI+p9gsvuVcYHYFehdaWLodmq0DL2dADfckN5qWwGtepvVJKiWTc0+Sq7+cN4pWya4I
95qqG24bRTU3ft2l2zrS3rDTsdQ6NtkNYNTrQStqyDrJ5gvTh5Br5LXw+5ENHPtDqCZ5vZgugNhC
Hx2ef4TTyFnrGkDpOrHN22BuikAhUv6W5rADzUoaa0RgKgqkwX3qqserpp84pfl8L4zWrBYK/tUg
AbLN33uD4DS6zUyfytGcAeSb8hRSRYW48k+CPAjZU3Tlmm4hzSsEn/Qc11ANW+Joteh3sJ7UUMcV
9WVmKNiHTRVtA6jekb6w4ox2kDTa9p5TXYp+rC7Cpsy2FlA3kkPkaPdiLNxX6wxy9FC3nn/szLq/
62Sju3N6KsQbMY5gob+11fu8zYdsuzhIPtEPMFjtjwBxGwr3agf/sl9s1xXaLHpb68oWzOt56v2V
2ZRD6SCpw6V9FwP98LvypiJaeZNLDkH58Auz/OxQArxdYsT4w8zlR6b3Qtn1aXpyQfjBjytRMU2T
8LUHF3bIZlE5cUjez0YhKreOhbvr42XGlV0MeYLuDnT+f6n71p42JD5BTTmAmFM9lM7rIfPqt6Hu
N5uWNpE74RT2ZW4HGsdFWnzardPIqnvbrigVd2G71QEcAoPqIQPUtTCkCVgpd5JVf9XGNvVPTWb1
d1mU8WAa1uUxmpLyGGuJLT/1BrkDebAzV8RUc2AsoAqjQ2d0S9WNPOS9MNmBmrtsRnvoQWpFTl1H
NeErHqzphp855QEwq/ogzlJ0QNUpbM+rXUW67S5VDbiLCHVkmmo3ylAYB4uXDcQP43ogrcdfQtf3
NpScuTIwu0Pdgary/WrCVs+XHHKJkgxXW19AUGX1XVfry9U+2LOkpDsGXbx+Uo9TEpYH8tTys9Om
EFVKnvlLRc4jaNP+h91kvVsB6n/03mNDzZquYnvrS8VlkhI+ZV+hBNDWkKMlTk06KUMDC76mfnGX
ZkhGkk6HN1sOsCofShR25hnLZLFOH8xJvTKwN/XsqeAxU7ZiRXMIbkTI9ZR5baC1IazvzBDe3Ci3
iWpZg/lAz3qG7DtEw/zrzF9mAE5EicvvgRnB62HUCeLwMdq/iBnuDXAuLyJW0LX8NVbuJoMyDa0P
klpJG0vhJ0lgBmpUDwDDxAznNmJZg1dNeAXaQHgtm0YH4RVz85Y6pOxoulO5Huu4OnXyTTWrS5Gv
JwNf0j+1DoW3hIJk8aY5qjKVTkNTrcDy67Qb3UvqB4hKQPDMZ6tjtQWzlw4OBYYL0AoiThx62JgX
B9iNXxMVvqnvKaKuE8QlrlYSlxhhO4ERmoVF8HrtZH5RdF/V55K2Js3Si5050o4XmkP0FRwUcjDy
V583gGJhCNVw3ypfS0OhyaoYn8e8B58nxQmVcF/5amWyRfFT9s5+MskIIPKBnaeLVbMmq44D+d5/
tqo3qHBjSBL6Pmwej0ZvGwfF60Bm05+1gT+suwvV0H8Niunol2T7GzuaXvIyd4eZGA38XH6vtshG
+XMUoEX2ziYaM8LrxGrJn8KSwiuWBJXX3wlvqMsflszGjEIxa9hN/ouSQkKFwcnpoLfaJxnC8WNr
B+YesSvzszSF9+J3eI1IaPw8FqFl7IPagHRZh52q31STUR7EPnmKQu1WtzL3aq8MqJId+CTL2q0R
vXnfbMIT1tUHzzjw87NZtuoUfG60vH6OZ/lGLUlg0dHrUyP3Un//PqQo6p/FYcqsI+Do4mxK6Nmx
UH5TK3b4JA4ODR5FTC+eGMFtoZ5LvbnVOh0BmHRMh0Pa9h03WSZMfP+frDRp3Fl/65BDRYdITCOf
iqa1ziJkVL3+3rSnwzpBNaf4hjsoqHoxwZNzw22gT19ilutO8UOR58GyiAa940MwUvgUr8KiDR/Z
ds/YiFhxoGs62dLb1O/1eflJsgt3QBXhWUq2coRwSt7W/fPoV6ob9gjfCttAx+0dXVG/nJnvVZjK
XIcqKJXP1mzq6U7fx5XJLnIeFjz0PWnGF+ET4XoEjtRJgew0sqefxtT7CndIf+v4fn87egNd6OJU
HLi9SxK6Fu8B11Hlu0fEiKGXN365EWOozsKdakzdsuYak+bR6LnrbLGuUY1vr2NZQoyL1HqR+8o/
XIWYtcwvqu98CowKJZXW0U92J4X0Dk4yp+KwjoVfRAq3BVXWW6QYm2vk4hKhFCRGV/HhGRFBYg1x
tl4SbQJJc//t1UQkz6gBrIN0JspqPTxYEAxuo0GJd2LYOQG2ThseOnuyNj0cFPsrh9cnvwLqLcdr
ez6cgiJVbqusSkzkVFhksJ/VsejvfdVvaE5Krb3Dk+UFUvtq41VTfxRDcYhb+0nWu+hOjMooUi6t
MWwzBIQe8nnk6L5/AZi5Tilh4Ti3rXHjjfUUuk7bwDLgpN8V4N+hC8fLxFdEhexPTJ8vPOhBv6/D
lD6lsnJp7+kvlSUHzwAB6Kv0nsVBi8yGDiLDOyWzza5pVJ0mCXGXeUi1vn3IfPVU6s7bBLWjhcFA
SFCYgKKlO2vqoI2d4+m9ze663PpjjQcaSHuXibrdHFB25ej6XTDeiOHUFC3NaGboiqFkJ9pTVnxO
4+TtarAilaQvTeuoJU1M102ukbSxZ90yuEQj/rLI30Kxnp+FLcwNmojXsX7UAMrB1U+AN08SUWIo
DlpoRvTR5P72yrEO0W7R94Fh0iP4WVNsdHJGzUcqxabYNCS5a9D4uG36etpThQ+ePTsMLnJob6Kx
SP/FK+bqSPKI2ESz/WcxH3D/9XwREUBOu0SsV3i/vnCua9AUDJdvVD84UP3vjQAOr7hCQm9jAt45
21KzA5nhQyRg9D+rJvJP0dxjvRHRrRla7hhow6M4NLCmnguvhta+GR8zE1b5NPLSg3hNUEwjyWBU
d8vIpoxWS8awicXb8e4Vry79N96ElNiHue08t5/fukyOjRtq1T4IpwToTVxUJ9oF4ZaiAfZpCNwk
nAv+syWXI+dkDtkfwrUEVV67S0o73K1z/D5PNmPnv60jHJAZ/z+us157+N9fT9tNsqsZMJSViaHd
5bV66CLVODaexn4r6TrtbixZhq1Xot0lphadBiDAyEJqd8LUC+8SI8JLQDk7pXHAksxTRKRYWwyl
AfWIbelD+NTE5bgTRuFerijCB0BIO8BX1Sa0w/jtLl2M9PlsCl0bb9DE2KF+F+ouSQ39FJapQes2
9/zG5ycPiQnGjri/Cz+5nNHeFWXT3Lzta7whPJLlk+75gvgPdpvY+yFvNLiO/7TJswP9O5A5lbrY
M5h3EEueQ1Aw/9KpRnEU84VJTFD4+Gz5pECLMs8Xjr5L7TtTHaV9lA7gOfrijl6J8m5SjOLu3w2F
Q4SMsFqb1QS09n+PFSslof/dMmFEq8znQtIkV5zpNK0sZ9lsKxLJeBZn/yAOPViJrmCSmXayu+LG
EkOVNl4pC2mYnfdxwiQOVdD5H2S4E1oLEk+Dti31z4rlF69gjTe6ntLjPOgaDczRszabvbSNTyPP
0q4YGiXQeziSJBqYp/xVVUjCkwWCcHQOZke/rDGxp3mMLOg0ASu9coj52ursY1C4MFP03g55YT3V
noly2ToEHHLsfAhNDlLtLF4fsrJLZOrGHRThw+METYoxau0tJGjjo6dzqEMJFuwyVLdWV3DzGiIz
vpvstwliljjYWrJMFSMxfzDiaGfRSrMt7DIh19mOh1wJtUsB0GrXFuTJdMNAUm+2eZLeuEVu1kuI
cIwssIGZLTsV6vi79Q3lRGpYu0BqepKjQD4rbWOHbv46ghW7NLNrbBvprJjDTaNZToiQdjqeYkn9
Y4nUAWvRna7nrrjm+mISH67viLaYgh72W2FPGqdxSyQ+DstS64sRbvECIytZXsi6XP6qOLF1zCLV
hzCBBzttfp60Q6m7odUf3JbEI/1mNSrjRN+teF4U4fR8Ewlp/RKzLrE6Vtu6DGo/0Wbie4rW/fCZ
FNorgErppclH45C3enHTpFXyApPfD5XGx59/DRhCBC8qn7TMzKQxjDI4GQ0iL0EGKAemtjXL9ONQ
n4ciWHhF8DoU3qu5uUl7ekOPtdu3hnZOY/qBBs/+Qn+r4p18Bbp0QDywfFWFNJKmifQzuV3tLKLr
odnGldbf5s0fSW7opwCKp1uQpPyrSgmdSpCheQWJGFZ0zIdbUkLCO84h4kwcqhqQ1OK5Hptho53M
7ieSZia46DlOLCfGJJFaoNDlKRp96Nr9uEuBQXPQJiWQboaShP3E74jbGWVm/5EkenpLN3BB6jNM
09uajig3tjzFFZNqO3F2YduG7K0yS9LPaDWDWu9HEIAy+dV5CGvU+OAEXosIufPmNeSuukxIA5wB
4L3y1Jl/adNo2ih56L22Le1ISpePr14ZGhunqbNXz0J2MM99BxWFWtpIBpjdVgPRRNnAOSmo0y44
bT2KvGWoCKoH2Go+DFevwNX907lJ4oeu1fNI3jgj96+W9hitChX2Co51NvUcmz13sY/UDG97v9wJ
20DL5bRd3POUtMuVXTWvoAPo2jmKWu3sSipuoE+xdzGw3a9qHH2ugRhc5K5UH/q0TDbCnqWdvk1l
2siduakX+DNbM+WLN5XNiTegRqkkjb+Cbqs3te949/QCTk+F1FyE3VfTcp94ukFijIuEdbNvddqJ
Gng2X8NvWhANv/rJR66A29qlK5rpBvWT8kbWU/+Jx0F66M3M/BV+Uxv4T0Qk9GbjxYyghXnbWcM3
CfIJTcctFBYJGKh3+XlhBGqQ7MbRSs5041kPWSlJruQb/Jq9n/kZqVJhC9/PVu9yFg35uc0gxwp9
8xKwez3yWdTuxQEQu35vRB6qjSgHbq4cYjhG3qUoUvsoYtcIeN7JhBn0nHaJ/wS5X/asVEm082Ta
/vMa4FgkFYVrdFbysxkid9LH4ZuPuthuquKPEfVcIvmPEYInKolCNw2D8ZvuSwA+Mqg2D7DbpHyL
JDl48ITOcuBYW0OGE2wRUQ7Ew4m1ai774Buk0Lh14Axtt87sEF4nsfnSJNV5lIoKUMj8TPNh2rw2
NeDhtq7OzSy1q3YkfLXSKZ5GGhOPvS2p+2EqpM9ksJYIDdDPJh0hHjIjIFEZ9WFl5ltHBfw7pWfl
Fmbd5gkexfEe7vMbLeNlu3I+5ntjVPutiBUHTU6+Q2Gn3IpR2YYTmMruBj73+pGHS7ebKsqSHmJu
Qii3qcnD5RrZkaluxk+Wmm0FBBp6VB6HkVPZCpSzrVrKxjZN+QxA0U0CpZOeQ28cd7Du5yZIGWhx
xSEwZfkkGfOBXvOUuwin9NbqKpCC9kfKvZFKwewR4TOm/e9OMx8RyAo4LLjXchwu4Xy/huzLoIaT
GDzWA1zIfk9ek+1XSc+JvlvU/Uq0AkfrRtivVT9FSBZpw20yBvpmgoVjKwKFY11KnPlxfYjel7oK
i+0HyVHSOjxAuaJG2yY1tk1jZo9GkfCgqcfRoVKbZFurIU+acgJwvpXRGdWrH32ROnu1kyekCNCn
FtrVwtY43eQO0lBfhONvbfI8F4Qf0NQ1RkxJqrp323FQtqLwuBJEL2XLD3XMAPWivdf3n0TVcnEv
3NH/er6UN3UNSbqFc7rNW3Pf5e0nO9xCfrkx1CE592PXBbtYAuppZf8yjGeUcdaToUu65iBG76HN
jEWu5sO7XawoRsIuIt7jhV2fBZLe48UlRajzzSwhYCogx+QpmUNeeOau7qpps9rE2cyfeVZzBxpb
EWPY8BKC13+b19g9oCAR2cclUlp9bO3yMv4Ys67YQLx2oBr1C70E81SWxv3yfoghrFfAonkD1r+I
KtsSJkx2ZlEFeJ+6DIXnykbG97vnV+VGUXt5Vzfc2QS7QFFrv2io7x58WovpYVU2goOg9sv0Ttfh
CRVRYpLld7AvzFTm/zqpqePzW6lECRWUvvUMuFsRj2hI+UhFxoU5nMXYRx5n342UEoVNmmM+BoK6
3nG3spbZwk1OWKGySP6N3msN4qHot07l7Shlo/YoDlPTWVurr/3daquA11FClP1Nmsk6j8VItfez
cJg4kK2Gb7Ui550NHgyOs3BYYMYaYtTfRMAHc9spe+hsU1fY1jXIydH3VFvWsoZwmJninFWfreZ8
qfb9enQBJftp0vtrB3uOn5Reu+O6eOnwNSj0lg+fo97AoAQlzCzkCqlhddHUHJy1pT/UGQKviENW
lzlAmESAOETWR5MInSfSrGwsE/+61rr8X9ca8+aLE0bKyVaDjWUa9ZM4REqO4r3itW+6Nk0OKZI6
OfqxlZPmqetS57FLgzlHhZZM76Ov6slEL2MSV9TiM+Ut2gKO85jzKHMdvV5PzJDn9YVt1AfncWB9
MWoL5TVMg9chDq3L0LPdK2MtOIqhgO44k3ULCq0+CwxPGjn+JVJuxUAEBTDTg2XUX8IZ9yPsRHuH
uKNrqjIAg7kt0nlbpeabI2aIGBDIb5dal5ovZZHERXabF6M0eXDxKnB+8xoyyKu7nsukzlzZkr1s
78/E8Ql9+o9B2t1XUzLeCpM4FLA6HRDFViFzJIzMI1zyEXGyQfNALFnlqRz0yEJJGNntG/EoEYuf
OHEqDnA4ettGUZSNeEwRNvFYIs5W2zrjyiYW0Kn6bWQ7b3cBAFBahuAL+0AaBljUOlZycrvQiQF3
fSMMy8dqZxgqFJkd4oJ7CfzkHoZPOGPjIt0DM4j35VxNXb2jr/4cFDpoKOmFLjgla3fVJi+GwltQ
cly8a5u8aKenShssc68cy1KzN574JKNtSHYLFBGaRp+nAqYuT4HR3+4U47PXqt88WJcehLNt1A0k
eepLmVbO06gGB2EOUoT4tB4c7qCG5uchl+tjJhfxVngNv5Z2vhNRR5sv4KF9vFxgWXKwri5AMfHD
BUK7tvdQmdL1CsyluTOC2GVI2kUMU4OGvlFR3STuThB42netN4bb2gjDHyVAjkmF/xQhOH3fq7kJ
qUUefxqk6iICaKC0ILvwtYd1JvKAwY9S4SHY8fQvyZQae8Rd+FgZsNYnQwo/zNyz0s3NLutB2DI0
V6C3zQ6r3Qmrfl/SKEmeC3Gwq6liKIlmynkuOF30ot4XHp+ikA+T0fpVsWlnfQpxMPOWRJU4rSJa
sJr5sLqFbZz8YDv1JIKE43qJZZ2iolBMFnqrqZV5tx76tqtPXUHr0rvdpxvpThsg2tv+eQrksJvq
DzF5Ew6HuHF+dP6Q38OVrJ4raS8GUEMj82yyHV/sZXoQdmERZ808p49r9czeZjX7CErCaUeR9S+L
flhvtf9lUR9BrO5/WPuy5bh1ZdkvYgQJcHzteZbk1mDrhWF72QTnAZzAr7+JoqyWvbz3jhtxXhhE
VQEtyy0SqMrKLGTse0uGzil9pqADiBP67nYc01cy3S5/nD/QKPwZol/A0+qZwJexTZyMyBbr4S3W
06vVIn6dT0Dknc8zfT2sAGjyjwnPa6R0iuYqMzTwmcaEZpS89sAjXHuPykVnOghrfkLCzn+y8PxE
Ds8KT1PSNEfGAYSEfhG/4nc+LITRmv8Y7R3pfOk5Ts3e5oSWEZ5kFEOaOy3V2hrUUuUlTsXIaL+2
eD4vepC43DWyB52HGeH0JfLpVXrgfgBfpFpmElyO3qDKFSoqyR2gx+Pe9ZWxZZ4sH3wrqHHyQR8W
D0C3rMnDVDzcj71kn/+YZLWNAbZVu3xoG/Ae+Ip5e3sIVA7VCWwg0R/UeJvUKfhz2oyXTPnZ95Sn
6KTE7u0T+DUb9JgiQhgmf26G/kL5s79FvK/xHyPQxOYvC3QBr/wufQIvRX5PQIdubaK69ewo2aAB
TDwSoKIUpnsYwbE1wxzyigPqCTWMDR/BXtWBb3db8aJflqUNtW2NhEiKeF6U5rcrWlQBLUmLEoYC
jZ3evGhnqW6dQLQE0GJsU0xvuI/MujhB2wAnEIiTzUMSqSfeWAsm5E7AsKK3O2TXpiYxixMt8b4O
mSDoufQSw8KvGfT9LkCPaLwCyUd0mlyW3kktpNcJUXzvBBBTbRC8qskMVxkOWnOE05r9QgCkEwBp
t3Flggaq93wq6ADkXVllFhyQkVOUP70ZHfBgQ+bSwNGFZqNoUy8YOB/0CzlyV+U4Ib2m8vwur8Al
SrrmXZ2MAFT929G4Bs4S2hEhozbPSPsA32LtiJLKPjEOHuLziFRVXkpTXt/yOwP38s2IAjXp3a3C
Xplf2/QFSqH5d2T6zGUcqOliAd90QgM7KMLeAoo+XjeZATyfkfhb1XYbx2y9o6tCx1shXZJuChAp
AmUEjXlyxwbzjjH+PaAfgl5lhta7fcbQxE7/MsCs1xzo/5duBNPHzQ5unLWdpeLlL/GutrM4KIFs
lOAiK0HvkaUN/kp1TpLGph81C5SNHQjaIXcRVNa4sN28hWRszV8kKi9NiyQkkgMX0XTVglg2wbMC
SisDfIc0tF37v0+qLRvgvEKdkaQqQX+rLwZ4KgEvhH5GO/2yaUcCmTIowgyAPZnuWoHduLL8+pRI
pR6EvhSjs5ZVCXZ3PaILAP92LLHp1JYg78y7DrViGoHSEXwcQPZBEjk63kzJ2OTHoTe/kIkubheU
e99k7TxTxo3YF43zAxI93RHcn5Ax6sa0hzho2S1BhO6gxjRUyLdrI3koku7mcBrbUf6jyEwTeJl0
POHIZK3rqR8WhLW0BnTfYF8OD40phu7oApY08Bakp5sZ9L0AcFZd9zahkZDYrifzLmUepIyMNvDw
TDYYfnNdE65VHfmrJOXqUfYCeVQneGAmsFxirMAe6lrGkZzTYJpoqITQOnl90D/tIFodLsnr41Vz
dpX3FZ3F6tEBF/QVcgBl0zTdsmyMu3oAtxhFlg66s2tVmHtahzX405HOoNbkZbIbDhb6XcGGiZ8I
OI7kPmHVgZalCCAhQdhn1J9oFBcgosSRsz7RashZdSCxrxVotFzojdrQw3OsHsewSbCnEM2sKHjE
oImCEuluwBd5z0Gje0ZXNh7NTVQ91iDHWJgDlNlK/NJCJHwiyAXJlRkl466LCgAudE4Vx2lrGcei
BisehjkrBV8AzZCe8VICX0tlo9nGsL1V0ibWMgvz3wKFBxGAsM43ZlFDBViX4Axdggt1aS5DDijo
x/ZCJnK6EgQ2ZmAPG4ogh9uByInmk+22iOV0wOjm3YXspjQGSNJAMwv9+tap6epiV4nwIZwMG9Rf
RGkV5QxEVhY4Uqcw+Z7jXQ5yFe0RMsAttGDSjQvt4AUZwd2McLqdQ0FdWay7DmUpyFOvguBFlK26
u6UAlGGjLSCMjR0lDsgRS3uEELZsVnjA8ntyZEyi5l1aLyDIyA5eWRZ48AVsa+ddcKla6BrkTgxB
hXCalmbjJS/t4JcLb8rDr7VfX4YBCfnFOL1WOPDht1q26CDp6x+pnT87Q1q8dgb+a9G/rJ5wHshX
osjkQ9eXSAjYjnX2xTjtVOR1h9oMBqjysn99cjnaHz/Z0Z9siOpSqRJ5ljJ7RdH+4yf3XfqcVLm5
TAq7v5viYgMSM7BxT7axtUtlfOUDvudBlzKQYTf+GhT/wQk9//0BdXRry4fEvE9BaLb0ZF19dmT3
okHbmP8T1EaodE7pV8MyzJeo99IVwx/9fZSFxhb928khThN5HttkWjvBVD56IgRhtLCtbxDSePsx
LPwYRhhF3zqOJOAfP4aagn/9GLHtl7/9GA02NmeOffKyG/H3XA+Qr0ARIn8EFWz5wFs8VvTIDkxc
gOUrPFVcyITdllwFkndbGtJ0MQGrRMOWj/N09HV7cqmnojEAPeYgRfYmO171XDjXsLTyBxy1AExo
nSv0BJxrH+kkDESQjmRrokijfjXXFUiOr0AY5Q9u+DYdkmCoJ8YOsgl2Z5661n67SH2XAv7uGj3Q
pXrkxv2E3ErGkTjVHpDzQLXHMvcmWCpXpOtgW8guoAQyncAGC0098zuZoS4KqRgdRTo1FFVMSp2q
2nzAviVcxlUFPkw12M2p1ywrdGFt32N/DDLoGPSP+5sD0giINt+j1disyzbcQa6zW3Lkz/ZUvMtS
cF+BYcIHGSpw1uQF53Wwp8JfzibI8frFAj3y4XoGDkyDEIswHPxtGVsNX5Heu6WN0FTwtyTsTmLx
dEdeBha3Rau9dQvsTDe0UF0HSdjdJPgj6132RCPlmo9EYfs+uvl0pPke+fs8CAzPq1S84WgkAyws
HBy1TltwKNEWcN4NknGMK+iE6M0ilcrpMkfbLUeXL0rzt0ugDLVWFXa/g3B3iW1wgBRi9Qpg16rK
gvRFxU2FVj/YiZs2jQMwWdTZbPeVZhjzQ/Wq7bd4i9k/sH0b8AxD7mXUjO10aVOGbpGhi5Fug+3m
jXRc7rUTwA50WiyyXFwiCy+uth3QaaG88XMQhNFq5Dk7UHXHK++nScmXP6IGL9G1xUOGE/yDgf+0
jrsoXPixZ6/8QqDAqTVZBy7Hh1rhv5TKGj3DmY3KayM3vIfMNvkVLDtrA+8baKY43cnIcF4jpRqW
WdjOMYEmIq1jA9mXAtB0IY/kbTPnoEBb8SmKhE1rkLmHtOhJ5FiDluTIgwGPlOaLXJQpFKw6ca1U
XYN+B0ClmsfiWoK4H2Qt/nIawT67rHkPTcMw9Da17b55UxyraSqZ/jZfR5DTQ4Pd2oEmDXoHGq+t
9D9FzgTmXmnXJ/xT5MxZbjqiOZF30pVx8qI6jmABfvObl/6aaCg89nHu34Lpbw1PtfQ0HIvYG5eF
GxiPRqT+dadG9mYb3u/+iDMSaLmPshm3skj5UYw+SHf0lxY4iE+qGtXV6Vt+rDqVQdUQX84GdN8c
p5cPdvoyh7/ihwRcoFNfDq65rlwPCSKQmBwnKdhRsdZdQRKeL8h2c/xtiFwCqxc07+bmxeSuWgGF
7D8cll4/wxt31focEl+GJe7okpfZI/pXPSAef5noDrxuwRKc8tm6JL1MMlaJBG2K64MC7ffoWADs
nrnfbmauovj2CblXvn2C5wC7pVnjgiWLRLamGbdg18iv0ZDvDQMsm+heShZ1PiabFiqf0JLz2b6d
zPpi6kqvIfLgaHaAGOhKL9608pNEzgkyCzV0W3UEOXJp7y30kM2T0F7crSTEzZQ1hRfIkbYLIwuq
L22FcqTDcnHMw756gR7ZbG8UVIogSGSv67Spv1TYq1pWWX7iRQi2olwBaaztvZ6ODqjoNr2G5Oo1
crtniFyUK2jvpdfBRLqF7sg2aJvSNrr7v4kzSqQXChNc0+MorGXAJ9Dt6yeas5161X62mVBHZQKz
TNY0y63lOOCJUgkO/Yp1N4EEO4AIjwGCvE0jE2tLQheTxy+OVZqf0nxM72PJ/iEzRfmxb24L21af
dZQZeFueAw9TGvYVe83iaDl4CKAe71zJVgqxGtHk+MAd7lwTCDWvPKCutxRBE2yFdKcWgL2STU/o
XbC3znkAn0UxQHzpGqzd4gVw6WYf9g1bC5368mB3WuejvcSx6FXH/80+TBnUZ+twIUbRXdJi8Dcp
68t1WYj8CTSGfAddymApwjZ/GkSDpmUv8hZGgGEyhUhKVKDHpGCLg8+nz4cLOdMqmT6lICGLsHUa
oLO1yqOSPbJuiB8Grx12fer6JtJwbnuo8LLMFoMVhXubby1Hyv4fchgl6K6OORvbwxwO2T7ozUCE
CuipGiwsUzVe7LjsXtqVO9rDi2nIFoJTY7agYVR1mmHSgAys9kKVtIK4AlpZaJiPUDCLnOGKynTw
4Hfumcz47YKhKALIvUobLOlDBS2HEMyOvJ6lXkNbtZs0w/nu9rpFdiRTixgZEmgBfHgN09v29vIN
x3WMpt4PAeQTpMAC5wSZl/ldTRMZctAxyJBONtjdcYa0hk2vq2x5N7af4inctJ2I7sjUmT70jkXz
D/nIdJt0s/0+qR2n+mh1wz8U//87Ke6AFgPbA360TvrIk3rjXZBEgHpUcuD1N9VERyPBbvNahG35
WKThT0vvumqviRc+NpNn0Anyeej+PiTvLRgZK3m+DYcUHWdWFtWrwNiHtu4sHrk/3WMUUZ9x/9cR
94piMWRu/QmQELZ0csEefGapDWSlmxOI4PrDICGWE3i+vEN+ma8MACaephpCGqqsm29+LfbSAt52
UQLODX4CCIXm/BuUd8Rnl3lsmaLcNi/ZG5r20SvelhwmAJa6wXlbEi3lpwjf3biVw2ejZD2oGXGn
0IO3gM7B8LmQ+Ey6G7Ttr3Eln0ATG4CwdDm2udiQNliItMrZ9UBxUYM4eU3DpmsgFA5FTlIKI82w
Kmfe+d1O0mIuEhh4GacJ9oJnv4Bs8AI3doj3zwJSHfPNR9d/iTEB+Dn0U8w3Uce7lZi8cB8Hgfrs
Qc66G8rqWVplcs7AEL0YoevxmcLiODX24AhWnyF4s6hYH+ySlIVbgWbFFRqT7XU8VPi/rrKpW/Ey
g+4HjVVrd6AVse31CFEh6IK605qb3hZYpn9CR0V74q0H6Kq9o7t3+81E9smx5niiuCeTowEjI+x4
q0Z7spOJnP/T/sf6+I5/+Hl+X59+zoAQHe9rD8zZBOhq21iGa+ML+evSg8hWse6uK1LwvteDj9JF
kXxruBema2Dbkf9pOpCM6AlzDJ8SCL0kHlRhEjyl/73UzfK+3Dw9AaWvO+ZQCHfRiGKXjv4WyWoZ
WH62IRtpJ3RgPr0MmbngPQMvNl6l3I6sPUqj5owbG/zMXjjS784eWOaf4pq/vYCT6i1shpHpsKAt
uzNYQ9yn9FfY1I7/Wu33MJpehhH+i118+/mEgzEUmO7ayoEmPa+9h1jG9gPQngP6h/FFL81T1oLZ
giKlzdud63IfXIkMhxId30wxqA5FA65bilGG4y4aCTQdQ41ljtGfAPZl58MnmKs5PBvC6QTaiHuK
pmXHAM8tPheHTDkeRg+oFTs08l0GHcxns0JJIvTC6ExDUP1tm7yNrwYU6a654iule1zTjDN0Pcly
QcNpsvgOZMzm7M1GASDMWBQ78tKSAoIbZxrqJVUGTj5asgC9TtZF7dmJQtCiGAGSFWLJKG+iL7LJ
AROHHNyJcildVE3QxIujDQ2tVAxHZkKzqK9F8RihbnS1szmVQgFNDcrn23Qpa3MZeN3aajlUCqMk
eBhrtKoxrRZaDT1oJ7wWQOOuB/vDvyMGvz02I171f0QAOYW0uC55/GUND+f31Rhz6MNjz5KzNZA4
SKm43MZ10rT7fWJsiEh/ts1+kOqDZL9uwALrFIa1dWobVQkGVlPUweqTR0OUTOYhIWwIUyMGZzbd
MDXvkwitQ1HvJhpR6PtEhnaEk4jQSp2w8q7L0iPkB70roMHe1WPsGW1czRkksR4ky2t/jfz2uCZn
6xnBWSFl1WonmYoiu5RexsBKi9lp7CRrtNQ3G5rum9LCSbT5Ns/WkyClsQW8P74nk+n32FSB+HlL
P8HY+91RQA94QV5ag6EGV5isfyDTUBnoIBq8dEc/AtS164PDXBMAkF8/EUh/oPplfCJLa+ZQfZq+
hUnc7ykBJ0GQu53qrpoTeEPM2wtetA/kpC8ZqrEQfU/EA33BRNqi7eP36TKvqpVwGeibi9Tfx3gP
ALvr79ugzh8dlhSPOfZJfEzHu6jm+I47zF46TMgdOYGQnnYcRAlLmvA+Hc+rHCSuylv7bplcOL8S
aILhJbQCpHcC+w747tMaReVmGONvoMH96nbQ9wHRSLDPBdQYvSyzXjGR/DRRVYa/chKAZoqVYSZs
72gIvmXUaoeyuKWhF/IBdWFnEVZNtvHBWjBABulzl8YcbKcZKhiZVpLSUi7aDmQt+2D/PR41wzML
GtHt0bo8AsKaAqmgM39/5AArL66WPEZB4+b4kCxsKBPoDWDVLGI8w/u+BJfGED5AxSt8cC1UWbA9
DrY9ZGwfwBGAnL+L1q/BD04UwcLEuh+7r5NynGSZBcLV9OE/Qm9wk6Wj2YEbvSTF0hq0pFM30OzT
n1D3DMnbDurdYY+mN32yw3PJhYxf1O5p2DBzJcAK+xTj5IFty7/D6FXRO1DQDvL2r2G1Xo2AzO9h
+hwzr0Z2+lCjs+XtQ2m1rgejcp8OAE5AmGzbTml6hC5Ydswtw94qoBDuxFACxl5a/rULkbqumVN+
YbH4Eouh+lEn0LtLvVEs+AgIdCPKH11Qf1GGKL7kdZFAGif1rorhj7kyRHYHgYq3T6mt8eOnuHac
rFEHa0B//Fpz8401BkrTwxGYLeKI+WCGNuRMK/M3G03SFBx+ZEFiI/DXGXJvV4jElAcHJRsI8zj2
lWyR/NwOdv9psPA6CBzIDjcTuLBu8ZC+AqRRmtilNlbzMF9e+naCaGlp3ztqdA9cb1ZdYDc2VqoS
lLEneYdi+wi06+/GWTyejFxHJmv7MErf/6dMzZMJlpPbjedasyX4dfNbTJkE6jlu61faI9NumTbK
qofYvAzNPdmHwL8T3Af2IZu+dBFkB27pXUoDa7vNIHZuu9GGOg/U8FxFUKqAVIS1ilFnhORcMl14
KM0lBTjBc9rW9lIUaFZvZJQt5WRGmyl27IsBxO18sQImToG0130eIr1FDgoZILe0LPBHtiFbj/6/
lenEEYTpOnnXD6ALaZ103JSFxO+vLg0kIKU6YNOoPoM914NEpWMcOj1kbFMHo/dSgbzm6PhQ7xNa
O9rKJ2/ZSVD4T55RgAmr+lEpbrzqGz+t3m4s8OOmEoIgjoXqYmFl1nPtt+1KdNK+GyxoC6RNnB9Q
MACjQzgF64pBFSGxwmKZVSDfibQ8XaHvOh9obwB5MDYtFP2S0bTW/zmGAumSJGA7ETr6thjdifxr
UbQBjlv8REfOvhTTPTOmE8mQpQlT99pHJ0zyNQzfFn04fff9t3ngQwHL/Wi/NpBlWID4SFwFD/2N
8oGxGUBjeGZJEK+7WlrPpdF9zcsRauYxePCwq/sOume+GPUkg/2aBPDteEZDTwJmTcN8nsZxngRZ
1XlSUyKhBbiJEfbpMa4dY5lNQ7JEzik9RuEIknbytGGi3m7JNaUmEihOPh34iAJaodsqSwON4LEF
4XVogcWnIASDhpHL5pNhJ9WyrKR4Vflw5zno9Vr0w9de+u0PtEz9FL7jP3sZBw+zP9p3qWem0H2S
4oDfbHVOFWdrafvelSXyJQ6j7aTrR3QZShUAWyPQN07jjKNcnDrjwaIK1IeYd7fwhTrQqDWhON+q
YNoSJKgcoVPeN8jozQghDR8CJcvfbdIFAwWJUlMwxY3vcwl1ROtR3H9cz2mwR/fT9gT+DbSnmJ6x
umVYett8BEs6MDc6SVPYAAWWjguqMo2O1heaFELbaX2zTUlwsYzXGsfuQ+wHFU7JpjHidxit5uE4
5O6dGvIEnbtxgHQBiJNifSEHmOzCBXcKsf0Qjd3yqlFZf74FO54m9k6r64cwCLnH69HJG3CBv4Ag
JjjLsnL4okU+YB/w8KViLLwoiXPLCvD7jcvBQDaHoOdqWiRxaODpovIV8EQQNbg9n0aWVSCzXtOD
qSW7rTr7UmRtvhp0MHnCDBW4hSkBEEzkHPzHw49Wzxm3QLaItnTNduhqesSIFejLpFuTiA9vLjIO
VmID1Qdshp5CGngf4kRvlWJFgU5soT2IVx7fM3uYbfMKXFW7BjJttljkVQ65Ccuy7+N0qndO3Gb7
gjvqboIQJDTikvrLCLlHz4iMH/5Q79ySea+tl49LmpS7Sb0bMgvMI0Gn7jiWnCflpnumJ4JdtDvk
iNx5Ughc232QqDWDQt8i150Kru5UoEs11kskrYIztwcLuBp9tAfXhgD9FVoPQMj4FodTE5hLZFUD
b46Uz+J9slnGwxb6aJA3RjnnDpjh8S5Ph/rMXCjUS5a7EN8BBYoZN+pQBuYDjVxtojvwlmS7ztXt
CXoqLUKOwojSjVkBfueFTfG2SpBl7Yp1yKTGlh/G68LGQXNMGQgJbx+F2hJ+GiBodrTaqJJdmCTy
IkGqsPb9IV7TX1Sp/6zMuLhCyY2daNSEQXsu6g68f/DRJajNYe0CcbFOyuDNhs7Vh7A0/PlvEV21
xbma+B3F058iyOPlOhJDvb4tNITynkO2+EzrIDkM+g3lJUgygVKl0vxXVhr/lEPi3Ts9xLtlCNZ6
skvX8ZZWY7FjExXjE0vEtlW+9SUbLChZF43aUliKEnpm4WDfTD07/KdlJ2ZUC3cADRctm4dDceAE
C2yMju/QNRiuc2dqN8RCRsMEufUPQ6GHRFlmNnW4vnnDAUkJs/gZ4bXw1ENT6CBT/CtpaAtky0vX
RyOC9iaO5ogUFXCJemgmwB5KTdNPQ5QM4nNatek8jNRgnqPK+DGvhIrHJYmKrzSKpONc+tZ89qZp
emoL2d4Z0BEjn7C4uG+y4EK+EcjF+0ZxcAbgE8GoUT9gg7ULQbDyFBuTAUyR2pAv75n1yQVhIM3r
nK65qjZekq+aovjRzX9W+OZthwRY9y4s+uuQFyloubL+6GpyJ8CG+S5hdgUtHfBFzSHopqm54zzQ
KCkyBgxgbG1o2FvAcBdpcKERTSqwQV8gQdAfaUhLen734KXJo9K0J1nfpJ8MnbUtKmFvscHoIXcj
qv2I3v0LhaAoIy7QoNjfJrS5NLdoBACCQi9Cly6P5bxIlNf9ngO6vADDRIBSduUukjoAmrmybWPB
DEdAZEsGK7ubwvsqK8N7dEtmuxjyRguTYmqGNrui6i7kpQsFq0MRRO79HJQ2eLg0+A7M66YBmJJM
J412t0m3zyr0x1gJKGyDtHBWaLgChiSITHZ08Mt53wvkQwy0No0/vP3HWGXrzkMSvGrNbdJl/c5F
t9A1Es4/Ipny74UZoHLglU856NL+FpA23lOgymoOwIu331UKhy69QobD0icPPDKL2IWmfWFF1dnL
DP7C5GYK8/ilqsf6MsYRcNra3BWD2KYAjm9QjOIvt0lvQ+zWE2Sypqk8zm/GkQX4G4lFifY+yCN9
uHQhAG+iV1D5haPR71a6g8y7d8GBJ+ZjsCJLwBj2OWlZbsOsgBqeYweQdc3k2pEseZI5toJxG7X/
lMhVGcy2f0qUsSpPJV+cFkmNDPhsnLQ7HA+x/T5YVYNmOz09hNjNPH3yzeYJJY9+nWTY7TcaC+Fq
fIRsbLwuve5CI88Em8LUpnJpKQv4Du3t/OHNG0Vol6+dEogpPfV9fuCPxcYMwGAag8IauQA0wve6
RyXjoFXBH8gVdXsfXFE4C/QeM1+74ZH8IbjdVowH05EmZnpiS80t0/hYZ7E6eLqtom794uLoOxpG
boi/07A/WRO0tsHCAX7GuhxOFEYRkxGV27YDWewe4KNu6Tt5jYqnMubegDBLykVsmcO91fvVBdgX
A2hWlE7doSrx/ay0OOmvGTxKgwcQAoLDPLO/e9KXR3o5dU0cXCCDtm0F3vTLhkX9Bkx6zeq21dMT
3CFrj2QaQNO3MX0OkDTSozJxx9cwq/Yg3jF+WI51gnDp9EWCWWDpod//DrxZxs7pzH6H9lKgNvUk
z0HfYmLW+2kU5d0U2sUiVYU4Z7orNY0Bjx4gCTSP3u2OdAq5yof8UHBwKd5IZgALha6P0XlgVzWL
AzkyfL3WZWajxs9CKLl2pjrXYEh76X5Wg9W9RGyMwJELVrSgDviLBP/XJrGGcUNBYG19m8Pc2n6x
vttRthvqIn7oai6uLOcAxmcm6KuaJL5msmxOeOJ8IeckRHUGRfW5GN3sxFWaraCMC4FFPQw6vAEX
dEuX0EjwCNMeNabweBDu1EI97pqMvfMNkLjswVZefcmAH120fWB+Fs1orMqaFXsapqhYQB1zeEot
fQQDznYhwAzzOUzqEdgK0997wk+O6Dp1l9gOLbpUyucpj8TZNFQAAl3AACAk266M0o8OpR7qMKnD
zKgWZ+QroYkWNSiGAYW1ApWNONDwPczSqwEsBm40AhVMzTd0doBhqyq/Bi5y6jpjnpjNAKRV51/G
oChP6IhzV+8RKEmgBSAZhqWrI8IWlPIUAU2i8mtUv61BEQYU58BFBI5kPJDMTy2KaeupRg/IWNbW
J7TSW58yGWwaZCnvKCKPEw7EQTAukJ0Cz66XuNMCTxu1p2CboydbqgaYK0ylGY1eE+nIZm2Xw5Qv
K9fYjL3zhUFTa5+CjmnRamYYZwqrIw0hUsOfnE6+DaNRxZsYrcqrsZburiogGEZndRf/6p0sh3hF
B3ny0pBO67dgux3CI5I6yYKqWq3dgio4KfpN3PgGQMp5d5A2948mUFtzdSwNQck1osJKE8hOpbNG
jfFWAQM0r3Sb8OeayBRBlXCVCmx7WAagm8j79D5I8UYbJ++hDguYgCE4jsx/vZn6xIUkgp0Py6jN
umTpiVyuEqNNN/O4iibNWR7z/Ty2Qrx867K40BJl7qb3auxwPtSTgbeb18/QYguSuvGQxcc8GtIT
djtvl8lPAPb5cyzKqj/mzZHsNKMNAw4aVZOoZvjF02DzqQ8hGOyhl5KHBluQzdEO/PeXywKgqPWN
BoTukEZHGRVIOxHn18lRzuMoAZNR8V0nDeeRLNyY9qCP6O6lNvXcrBdJ1XlHiihQkVg1EkpojdG4
2FGhVVLW4JCiqQJSsgc0YwULGqIl1rr8j0/yeN3dx4C4NKjCB13moFN6qvNjqy/xyDHulMiBGZry
I92Ru7S7EeTEfARv4/uciMLJT5HVVIHP589b8htNX68hpRVv7SxKV6Qbvs91d1iF78mKNeZw7gDA
PztZlq4yk/Hj6JY/ZJh2J2vo3i5RYncnsrk++PUcOzuSc9IRHdgakEd7DyHPiA46UDqDVy03Hm5l
qqn3xNFU9Rf53lluo8xAJipT0cVoQVGpo2hEoTRxEu08ca5o/Vrrtvzva5H9/RNva7Ffn0grs6Lg
R/Ri4/GJh1GdovOWELz++xDHHfaUtHis3LzYTnwckhcFcZGx5mw7xnAemQz3eLUdWpYAsUO2+dYH
QGWfWNaBbHQp3Ar9zPqCNgOQlL6IFicI8HZJTz0ZgN/7ifFStXX5reD+i48vwjdQQc83wJPON7+5
zHD0niGVcdDuQs/8H0v8n8dAAgxdXuDvXjud45zq0bUXRPSQi0xsGujUzuwQ3IOyS1WZzqXFP/mZ
+Y/xxPjL3yaFPmtmdoh/TxqTir9E3I5PQ4Hmyy43xnu6tLGXQStzebNMSMTdu7HekKdCi76ams2y
qKytFeOM6g6W+jA165ZGWJfhvGRvgavDHHVSQn+Czund16GwtmkIIliy2ahQLprWK0ANWlTrHj31
+9CT2bMypm1RM4Batd3kaXCzD1H5ZvfA2Lavga97dkqcId/tt/jf7WWN/jWqXs2FL129AuUlNJnV
XCyrQVt76oLm8VY/y3pWb3vHH5e3+tmAEiaysLG/uRXFOjv6kkX2eCTTbBfLMkRHGdXcJiNMT4JX
j7eP7vDA2da1UMvbMk3Yf1yaHMrK5qVpIRNUzvedy5aThQ5B6U5IDGaApFyyynWXRiNz9AGM4WX2
4Aml9uhrecq1jeIaFkJBEQiSLa0wz6UF3lcZwO6Dhia96PsF29N5pZvptmYdp1u8b7wjOYED+5Q4
WXfq0ca/GnMPO269kZl3HnjxVcpGaVabfPBM78pMgapLD2m74hQRam1DmB7J5vogOAAo/I6cc5he
10UpfHOzFeznbVlD+R+XpUmBgWRWMsgU5yhsg2jZHozW5KRL+75sKHFUUBV2VWNrOPuqxc6O9jN+
BBwEDWk/Q0PX7wc0IqE0cRuSF71s+HtJT36EU0+PDuJtOE5fgxZHosgz+xMIxbHHo7GnjXRHlzgs
IBGbNluaGoJlHa8NPYXGtxXCEgT/vG8+/WGfV/7wISoL4oXnF8MGKY5+P3rRldm9+epBiDUInfh7
3iX9shkT/wLB3/YEGg+0E6oy+GrVZwpwoEq8LD1wytdjVZ0L6IisyOFuOTSmvkHZuV659RCfAxHl
FzEBe4DSVvzdZY99ZU1fOZrSV9CxLfS2OdyiRIzcg4RwJ9656jU3bbmIUx7dF4VrX8iBIwB6K7TD
QIvd7KiM/0fZly3HrSvZ/sqJ83wZFxxAkB23+6HmWSoNluQXhmXZnMERBMmvv4tZ2i55OHtHOxwM
IpFADSqSQGautcC/HFjAUfTVTpgRqBX5VALVN/qObLrlqLIbuuGuQmRwZYeGvgmyyLoxa3ZupkVt
glQStXRrRCsDjPlQBIbIYyiEtUNUZUuglivQhZpQd+Y7kJ9fOsmf7HQYkFra8djd/GqfpgU7tLEr
zHbzwX+y0wukoxHtAci5dP4yHOhd5I+Zvry9K96G3FASKfdjma2v01qoqT8mnp5XRtMfXRcJnR41
+TddgMc1gGbxXZP6KPstoNjQ176cm45ZPommBoxP19lnz0MVgNbyq5+CPEm66rty5CJNcwH90Dsk
gxLsUrJmXvp28B2pM5RxZ+lrH78Bo1c9OkoNywi3xkPFZLE3kV1djZ6DRSXIB2Zh7rVfbSucG2OW
fwcH9yfFB+fJN3oE9xF5P7kGY9vCAXRfYE92TqTXzXXLzM+D0221a2bfmRh3avCrzyjahEAX2A+F
amaR7sZ7ZslkHThVuqtEk944XhQuTL/Tn1FJvx7KNPvGhuhZZcnwqdP9gN2nKQ++qZwDruxiKTpR
PAmFcODkarfjNhZetK/qmM/LMFGgwObNPvbM8b5tzHvwdPDP0GiGmlPgtAfoh5V3oGl7JTs+DKIy
XaWPErR157qJUEgdewvDB7gOBJjhychlfKzMCJt92+5ea750k1h+RXENZLImB6txhzUwlNEysVJ5
C/CLvC0CALwQcCgRr+f5rQntNW9W5njHY3ZDJmC4DGSmtW9Hs94oNqHRJis9FX3gT22cLS+LZwgb
6509PfcuHQHQAmNQ3FIrcoPimFvR8TooK/DUH6IYJJ4/JpJIGC9wMSUrg0pEsKB+n5h8RGQ2s9yr
vxLZ2zjxcZapGvZtPpN8ony7EL9djuRDhw/tsg/HfYNaV2V6O0jYzLgLFo8is0+XmoUR0hgIDiQr
qnEIpdUcAdD4RJ1kciPzaNndu3+DCnekyUK+N2qPz4mOwinq5yJ2zDsLQbPDH+xdJT/aE6t95lnz
7l+hAGhO7BX43Tz7QWLd9SHQVJdIlgy65p3fFUmQg3DBDUo1CQRVy8G/0NYtuCcC5xZfTPHYQZJp
0wLCvWoH23weceMNlYhe8QgDfUqTGodB8fEGKtUeiDIASJ5GIqdbPPbTyKZAYCh0y8tIcuABQGA0
0kZFxY1KIDou/hpJr8kEShRpJI889tyg+IgcsNID9iJc5mHt3KFCPFnhj+EfdBqDbxji1Ru7sUvk
BSIbauGKQY/aBr2qbaVfIV20GkoxhsAkRktwdJlfEwfIQlTMJp/4yPTCt7R1U+jQWHdj1+7cqh0O
yLNDfFwU1V2F2zzgeZ18wTLiIUhR3DuL7kZVgzGsFOWkKuK8NAaT8z+9t1HZv723sGQf3ltsGBDZ
nbBfBN2K+iafN3bU7i7grKmJqvl2R7CvxjLugCNptqVOUz1DZBUUchSu82pRLe0YjAEXo4u07dLr
I2OGNLbErrUVqx5iZvOoD/Ctk7EpYjyjQ34YJxWvfjpIxcSqCSF2Lsp+bfdC7gyUhBy1q/ojndFB
JQUYygLXXVw7qip4jRsWzPJa9Cs7Ce2tJ8rozhsmSNsAql9UnhwA8SyfyGNwbAv5TfsR6B89hx57
uOtxK7Gvaf0PMf7LKTmNcKIUgEhivtJ9hG0/2OgGBHe58IBBCbJlNZUVN3bTzswWlYEdyoIeXI4S
aScdn8ktYKA55WWJCFyHvUYct+2pndy6EFi+afif3Hpc+WuJUkTIWAn1WOf5GlBu5PVw5a0sHo3r
fGrqrJwn0A15SmXFdqnlQnbcGNkL4/23IfG9WySa+xuwaQOxPvnbpu/OGyWQuZqmzZVck/+QiPdp
C8SNN2MOZDuotcGwu/JQMzZHdjHe0taWmiVLku1l4zv1ArERf2gilhlvk4ohE10BXepR4WoY825m
mh1f+tJnB07VrnhIdO4K8Izb91eEOs0+bBGnyUarPQBkAnqJHETVBwh0BtYqLAEqL0SvV9RPB0PE
XxK3tNa9tBQwLDjEMuyORVMVgPJnHAwyntvPyBgXzbuP7So1L5sG2d/JmzqUCHvwX0JpIS2RvIXW
ujoqHaCYEPpS87aARKNOUc2P1D1OsfJqV2B8a2ceQpP9jIz11ENnHipltkUlbq720rRA/XHpVfbC
LFFo2GNlwPEY3zd0oeESio5t6uCao9PIuy/tLIHCGeLmdECOKtMI6f7VbsEvJMHrT5YPI6k9prEJ
zfI5zXUdAyEhhOKng5ULe+n0mZudQA/Wrhi4wE+lGdhHph7NqdyLDmSmszHS9txNBrmMsVIR2IME
3mEM8zm5pGQbfFlDvydyltcZ6pg9YncSgabPU3JmQJVs508HOgtT3kowKbgwYj/nL8najrWD8t3J
iwsHSufNsCEfMjm8+Gs0TXltkw81iyLnzvza45qiWJguBCVrjYSRlvH7IUE0sgZeHu2s9yoQDoXf
LraMesid16JYdbnxnSKQH4KUaRxD5ScCeXqLavYD9o4fo5m/BDdpsMfDRyM2PqEK2j5aBvgBtR0N
UIofkmM1ZBLcS8o4A4Rmzas2shDjycIZGCPlWx+mSxQpStR+xBCu4UH0TSXVaxG67XM9IG9vuBG7
w4LHA/dkw/B3LNItHlodWHBqoPlFunTxcMX1wCW+i0QPh8upYStjZ9ZYU8m0ApJo6qGDq1GZNYAW
r8dusI0tgPZAh/GCwsszxDrre28s/QPAgvWc7IYC+WJRR9VNGtjjrc97rF+mARG4ApAxKvjeAb74
wSsgp6uZfAyLsZ71YOQ70GHQRn5g0+Fqo6bSqpnzzFoVIwrCtWyOjRsWjz6qYO8aL5gzq45Q17Ko
XZk98r4tHhF5RXljqe7IMSyyE6qkvBtq1Un91stquEwCvTrQqmYRrsNpzmLa0OJGpLfUzEY+LlAL
5Kyp2Xol0oMIcK+oOcRBg91Y7S3s6UXBFRpvkd2w59SLTLyxqwrQW1Cv53bxsW2xQqVe1lv1DUIG
Z+rE0jWelXxgm9ww7BFsy2kNQEa9a7E4QCgpT4MjflvBkc4MXT6DL1tvLLPg48yqgg4B+AFM8GaO
jWEOZebpjA4hVAF2QYzDtfknv+swGkEuNOza/N9PdX3JX6b65R1cX+MXP+oQjVbbzrwPIogsG1AJ
KWZ0ej2A+IMvCrvsZxBKyPbXDhGDkr4q8r+GUPva7U0zXpt09usLZC0ykqYAy+HfTxNVP94YvQq9
k4vx+qpkdOvKKWauY55HFWPvNr2J6xBqXlzolIaUZfIE5c1qa9hxcdtCGpIjFXSQE2MnHcqBowrE
CMr5YNnvNk1nSboyIGp0HKYrALXRqlnVKgVW4sdYGlEkqJbrhXW82kcG7PaY4U5Er3rtGECvo12d
nqQXYWWuos5dpmXszy+v+GNiRKkA3AaHt6bXzpTELrkyk8VlKhocqZdM6OjmMlWmzHIZxUZ1cfEN
/2SDhGgNhgm1cxVTu8uZyLr3sz/YyKX3HJHhwsY4OsgfZ1ebO01znZU6rrYKLKHzxMEVD3o3/67s
BLipIjCpUzPgqX+nLEho69S6iSaPCvJqm6jl3Zw6K8fz7wrEW/JKs+NlkFZQCgSIB5EvlIhK1cgb
z7ZPoEmp3sqRnwyXlW+OEqdI4ETC4gVJcxBxBm4mnwVbUfePVJBOZejhVIuOSMDFfjWRB9nzarwB
ynzGBmwIMp7cgkDPOSdxIk64IS2pRQdjBJtzZrdv3RCmyPS1qMgr/aqZe24AFgORh/s6c6b9fOW+
tD/O0sR8t9FZlznuSxQN2YwVuXi59IZrZvr3qVLpmXOensF77R6adtyTCeIQ6blFIf5NgHsZVPP6
cE5uXXeOQMZ0S150aOtmk9qFPlKrj5P0XMviqRASTBrTzGTqG3BWuIYVbq+2rrDruZewdE0u1JGp
HKCLAiAestGcUQU50bB10sX1VUOh7HXag4H6Ol9oZ9ZWmD3qtUwPbzgpRm/vuO2ZhtFHQl1EBaXS
8sPsZgUa3uTyFq4fIcWOUoP963Q1yaC+7X0RHa7vTIkgnpmgSQQmFV8Y+TZuHcwMwxUfPlVlBSgj
tUBXRS508EdwgDRmY14+FU0qOh+ie3mu5teXZa30NkaFuvXrJ+3qztgxTz9fvzgESMH7r7Lt9d31
kvs3RfhCc13+hn5fTlHX4ebSHEtnB4YNPYFp9FZYEEkwirz/kjTtg5Xl6UMCycadYAwVupMdena2
UbSnEetwFH96zaoFldHWy0vnUYHojpyYa5nz1mX1Mba5sTB4kc8UBPjuu978pNtBHvXUckt/XKFW
BMzJlW/e125f33ogvWq91LwnU2eC2ivMw3hPtr4Ly00eF2x+GcCt8L43V4FSJpg4UaKHdXWXbGly
cOKmO0RFzBk1aYCPH4vhmv2ZTN2IUGLWd/WaJgfaJD8ktvxGnfR2jdjcI4Ub3lxevbU1qs1id0mT
eSLVJ+aUJ/Kng58kX4pUmAdq9VgergNhdaATwQcajT48o1JlQZ1kKiCROXPqoN9RMx1LeyNiBOvI
hd6CBjKOjfdkMAQ0XvxqZBt6A6D1YLtQ9dhKYk+l4ycW2915dIS6LUf9Fmjff4a0+7CEIuCwCXs0
I2UsQLqFGs3E9w9lnUOBDwjqZ/AUOqDEzdt92cUoXbPOF3MHBT5VVeALQYxm/r7jBoXa5lKnd63N
T5H62HeynH0o1LOTBmLipn1n4G2XYfBE+euQyVfVqOKhRJJtoxpI/CBK6z9MDpTaxhrw1Wk+Gwhy
viYcBZCpdr6ndnbTZoP1opJ2gB6oJc+uHXdrr7L6XVC5KeIUKQNroNM/pAOUcSUEOr9Ow6FR6nyP
MVzkCAbjJxqsAjvDTyNjgCRMOPLYM8BsYaYAn2VR/wkaFeByhv3qpif0eeYLpBERULu4ucDekxvQ
Ee+zDZPbdbY4+RoQ0QEkjwfQfAPeYczy4S0XEapLfesJssMVihLNfNP0bfqp6pyDKM3oFXiebF6i
PPqkhMWOhTkgtWYP8euPkTqDGAWNLNwQZdu2zRZGkiBBFMrsE53J0E0vZ/oPtj/5hcxkuG+W2Yc8
m+Hawx7MYJsPWb1Ljo0P9wYf3S2l1y69AlmyJTcqwEx+5OjImWbJqmZD9j7JZnJEYvdUdmW5dkE/
8GTl5YXPys08c5naXr1FFRLEebPiwmeFtTTsSQsCbcs3Pk3+HuJkQKmhTIEPBXiUrVJby6l2fh65
Pniwqyj9D209T9QsiFWw91PIjqBUJi1O+ciRcDH1gjqQJyxOMTQE7UUy9gvUUAX7q1sw8Gg1hJmY
9w7QnBqFGnuVd91DpC25BEtZv7o0RxCxOW6Nt2SJ7kFpcwSBa3agTjpoAcIwgLrO1KLZ+tR8n80x
9ftsoW2Eq07JFhEvz0pnxJkF+aGD9sz6RK2GZc0m8fN6Tk06IMgLYs6wOTmVj4LNyaMBgdjcmaRE
yPaHOS4e04Cf5/jTq9gVtF/LDtyT0eCU90Zq7ombIYA66SYF1mrZTxcFNPriKRatbyqIdt87etwz
iL8ucXMU+6gJo3nrjc6hSQv7EwNd+oW2TsliBxbKchGiau6Z3IKscg4mC9eeVXQA1buvdMU0DYQr
KsQszi1j7b4NO2/BwjR+VfmxqGz/c5eCdnVsx3jH8kzeTwOpv04LaOhYKBey49TdphnmcRvLfQsR
8ImiVr8iW6rnneNHt6lnmhBzHcEyahcjRJTTd18ORRYFOUa5MJE87cDQC+4Phy16OrOxVdVSeQgX
4OzSO53Z0Rfe9lBx9wATmg4gxVThukFB75q3DpKyCneiFssI8PuLce3jPnOuBFLrE1/a5Y8RtcOi
cRF0pb9lFnXJGcpykwbXLfcZ/5yBaxdiivqzNfZsrtJEQ0sv1JvW7YwNQ6bzRgMSPkdebnyp+v5A
HNq+BHtnXOjPrMogBwn8haGT/EECeg/oNs7CuoRsKG7JD0ai3m3XXjqTjDVLLWswAzm4UQKike/o
LQdulh3cqv5yecfTR3FLkH2RRx6pDRQLkkc/Lw9FYfgPCQifdrijTFehHj5P9ozhaWFFkbNzBahS
fraPSGTMCrOpNrj99Ucs+PvjyF0NfWinWKdWGc8q1ifDjHpEFI+ztuLRutADdM0M6CB4/hTUmppX
m0izYYPatvrcTYcGxPrIXsBGTeq42opGNKsqsLo5VblRvRv2wGfhuMGW6tuudkMk45qhdniWEU3r
VdnKt+szcmvNUircPULDtG5kyo1lPJ2F7vB+RrY/9aKwFPQ5qJVcJ/j17DykDlbNKMrHupZvNqKM
b3HVrBCI05/NPEgXqJ8aTsrzENkzi2YlM+HOLTkas8DLzYNHjAgUKKY2R0QO65xwRyY6iCmKTGdI
U0DLtRwhRIvi1VUiFNDKE+COirjIBgIA6N/Y7hGBnOLkT7dfqawXa2zZJnE4bsml0adbhxl4SlQp
NNC7JnQgpmMmbwGuCs9y+ZfSj5KFyXl+8lPm7aOxaJa9kgpYb+DFoeb55jT596Ho2gcvitt1EBT5
Nsw5lNKmychjtKG4Hjf8C0L7ySIQo1wI5g0bUAhSjTodfCmrZSC4taSmBnjvzn13cGy+dvMc5eJD
ez/KAND+NM63yGkAYAiFhzOUQd5tlTgaQbKVkbv8k2ZFYONRO3WOUypeyIgtULKojXtE1/At6Dgs
F4T9T5G62iDXa+ERBpUnECnW5wjBmIuNmtSB6vZ2Y88NAQKEzumsR8DAu51jlRM3tYfwYQ1piGvT
BYEivlf7mNghKqQ915+nE8M4pFo/uU0d3gveZoduSIM5MXq7f9lVYWeHwp7kmRCBX4LLN4MoYTnD
ZWu+gm9Doebfym6FcgdwveAPkfG4u2deDcKh6VY7RO++XQRGY9tS0V1kgrxaBUhkYW84fnYYlHl6
NTxBLubdToUY4Mi82Ml/lEmwDI0RGIO2TTeOjqMVkhzI63kj7ovIlYPdBqCQNMs2Zpq3z+QRtbGz
TiDON8NiK59fqOdbg/XrP7aJeB75MqBkuOdvLBfUcJHbQP2MvlJVf2xSLyL+ekvffxXr33p/GXt1
7qapKs9Q6zEcd3pA0hVS6NW+RwRgJWvTvpcoCYPMsRzfiuCm7HXwzR6r7zb3vEeVmdhZhn1wQBV4
fRmj8tJYygFIJbre2ODU68SICsSepjWQmhY8ejpk/mjPGftyxUxfcdUlyCS2eQVxHwfIa+3mDQSK
B/WOxL76QZMBa/Muf3RYw/A71TW4aXJ7lXEUF8dpVR4BgpdLlD1Vn2phfiVoo+F+xW0rfbuOYfEY
LYyAvygXf0xCraHCuFpdm37TVyvII0erTIThgQ+AXvH+iarfi6KDNF0UDCfP8fTBUtjIxFVgfmnS
i4Pd37PenCFbUKFCBJdEgRUmwsJOeSAZmnxq8qlJvXYHbCf1Yq9oPVLvn8amboTMRS5BoGrIE5YJ
WFdCgNaqem9fKYal5mTXtQvCgKF9qZRX2N9VKrw76NEuwHAb5uconAAMKj6AqZs7XyUwxAvQajg3
RgnVv8EQ6WOYFfUSSlLjEZCvbOeWqbsey8K+tZOSzzvuRi+dJe/yrHC+A9iP+kZfvUXVX8NFpFC+
0aUWiPzxrAA/go9QjJ8feNsFqB7oP9HlT3bLke5alPVFfcgfrPwW2O69lBBGugoS5WXUrrmKQIY7
QpDo2mGWDgQ/jFsw2ICJqkTVPoIrs4rHek/NdijemwQ9xNPhY+/wc5N6EwZ42H8cW4yo0alkvgC1
7YE3Qm79aYGFakQosnlVHh2pTYfJJShGuU1SER9MLD6JzyBR+lvAi+jW1b1zx8b0RGQIttT2GmWj
yYq8hnz8BpReeIu17cWLzNZgw6vP4DWtXH/MBf6Ki5dsSnelvMZeIkKJAuG+Zk+xDW44XNfBWUYN
+Lhx8z8CI4McVNBFCLpo+ziiVBziiI191xZNOy9M2T8nvv2l80X6zapaDJ/yUDyrsFVi6ZvrQ2i1
DzmDIFuIazpswI2iB6RJOjM+BqbxJTMC57Kg7FIzPxRJ9IWWabRB8IBynXl2l+5oseY7+A0CDF8u
ic2LeL1UH2RHo8ajYmL+InvbK0A7JrujvfnVleyQ6czwYPCrGQh7xzVAM/mTgLy4NL3oNQ8Agxbg
YjslWaRPHgDUKDVoo9cE0gCcgXvDEnGw/nlkasbjrcztJ4mVzREUTPKIVa88YgeSbHhvfPLsON7b
SbwKrby6z7Kku3VTgYIWDWXQHjGXeR0wtqFeo+PtIQy9z5deNrhvDcAfeyyOsGtxHQOSl4iQkS8d
QFy34loaN9SKK99d/Ptf//d//t/X/r/Cb8UtykjDQv5Lqvy2iGXb/Pe/Xfbvf5UX8/btv//t+J7t
ce6Aw4L7YB9xXQ/9X7/cIQkOb/P/RC34xqBGZN07TdHct9YCAgT5WyKDENi0sELo1nc2tj+xKgBJ
f9emA2C4Sok3pM6RPpdfO2Nx2ceGOkr3QKysU1phac67DUrNeHZyxyhfe8QrB7lUZxYNVby+qAym
cftTGzjiU4RCmOsyI0l5skA2JodACJiJ6BCmwUcbOVd5tmD4je8gT4zq2enAZd4f7enQJ229KnDT
AyPTX71ZrZ5Bpp9veMewYue5W6MeyesuLjSWnGkCqCmw2d9/9Y71+1fvuo6LXxbnyEG7zs9fPejx
CkM3wr1vdTxskAQOUTVljsvcMaqXOkXSZFpO6BE46Mpz6lvycIF5AlSboUzsz161DIxdHnkf5tFs
otmwewWxYmPHeRO9ZHFtLRI71UcBScx9VYInY0Bu6tMI0md8ve7b5Ar+adR4T64sgNJImA0HuszM
erhRUWLvHMfCPReQBvEPv0vf/vXLcRiivvh2HJSGuNzlP3852ksrD6Xz8v6ySHdLDlx+4XxChqI4
Q1G2OwOq/0i3w7iRxopuedScvFCuJc9DCa1iK/K/IAasli7PJVjTcGOKZAOxBs7bZ0vVRzGtEfFQ
vJMJK564UUIyqNRwHQpn34jbyCjqWxTar5Cw5/fFxKZfgdsWdAdpsCcbKMPSdVuC/5F6aUAd9ys+
8fIjagbV2jp2gNuz8zmCU8l2FBKs/YEE5LEPwJlh67SeNwFQhFF7D+16fv+Lr2PeNq619aDc8cvS
nhTmLMX93dRJ8nNjFwKdpBH0wPKXHUwn/lZrP39opwMihWXNExCAoZHHbjfrAD3c5X4pHyxl1ivD
HIsl9dJorbPL6ALkvTeXeKNTWmxpOW36gVy+a8V0VzbbFXVUFov+4Rfh+D/9Ijhjnon/HIrZAjBk
YU+X04c7Fe4s1gAqmfCe4xEF+TjWn7QJemXCGcbVJ9NvrC+0CHOMrj+EPOhPRuRjiWbUkIJM0iOp
yl5UYkk89iIPS6e1X5blrJ3U3mIUAUJ7p0ogLpNWexpEHdT8j7bLZCFLg3XTeKiyGWwv2wg9mnvm
eOaezpw+tauZjAdUWyFRxDaOl2yv3b/5XAxOrdb/cO/5+bY/fZkggHId5nq+BSI63/35y0yjmplZ
zoI70TcDUrG5PzOBX7i1YsNH0XduLrvMly8F40ta65JHXUdA6WlHg+EWxLNII5YesMdduWmQZ5ju
s/V0d/1wAMjo2CmIt8GBzND4QNDJjBBOC0c5r1MT9K4Wy8+mn8YzCrZQB8uN9w5kZ2JECUDrbjhK
zpOyBJdN4GdnF3Uuf/+t+OK3n5jtCMaFaYFylzn2L98KVlROKNvMvWOQyz3ak2AGqE1SlLBNKrfE
iRq6SbLoy3PsjtniA/VyAUEDoksmG/jzAIz1QCVP1MqBGFAH17vtoqkTA1zceTOnUsCCg54DUsjh
nk8Vg0m4FqoUT1evxkV1mmCQbtRTaKgMEpBixEa4oaaabNoDQika7N9s5FdOoaaL8+RHtqHxsNR2
jJd6oveeiXB07nEbhq6IFSZg6nKrLfXEFTS2ghoyXNT7wdt3mgYCuY5/iJQ1/QSGz/g5lavEasaN
5ChUmeys6F3cIxBUBGsKdvwg7PdQjM+9Wdf4/b01AUhKAJGRusVOaWpNfXqAglLWIiwHibAolKB3
1mawhbh3eVJtDJr5sQ32Xi6eM6naOzIVeHQtMuQwVtSkDjMDhIqZX/7+N2Lx3y4dH3obvglxAZ87
2IVP/R/uQ4PP8Lgb7Oouiswp6iyfkqaOX6VG0WHQu+wWmZ8Y5XkoAAa/XvRaghED+f3gpURaaQXd
VLBkCDd++HmkX3cMG5jh4OdGDIwruFhcndSISYGulppePC6jUo33XSTAKhLKVTwp4pWFURxBE4tS
06mJHUa78cTEcjM18xrko5XH+w01ATR6n5KakEJexig1W3o2fuWECIoDq1nGo9t+gF4DLY6VUV1f
gEMIVI3bzAHU7QK95jmIJKAEZl6g11CbK24Cm3+AXpdh3yyVztXlJeh1BgBzUPdtpeLFsoQ6u5Yf
3qQd8K89QDwvtrKgFM5YfkCFgngww2obRKX5AlaRdoV7arAmtyQB/3mJXJduPdQ7ddhBkN112i/X
ae1wRAR4Gk7TlqoIEYovD41yRtSNQrpxqLroAZzrDupzEK2rRbMdGmQEACsQc7BfxG9YPslZPlbB
Y9qN1iIw+uxGojZ0o4rO2tJMvEUG8DqTZnl455c9wMnQyeqCfm5BNA7BaWCTvelAdl63w7Lhtpqb
7vhuow7y6zHKZsy+zOHFa4hYNTdeiAiKdFT+GQTwO1KGbJN2z/vRf0ERoztPxBABPwH5VNHW5qaP
EbA3LdvGO/Dyz17c7JpAPgLMkN4w3A7PAzZG0LyAwDUvugfkuULI2YXFQ5GPDWQCym5NTbfK1Lbp
UDhOTYgw27dNw1aJsoszIuzmomCZuLOqIrthlVibQy/uyNTHQbsIrGBc2ZPNcqoGyh0X90Bn8mSV
ckvBWogGgd0wc7cUMIooQzbZ2l6gNrpjAIRjseSBuu3FkOY5rjmCekWztYO6+t5Z6Rc7GT1gXptg
jm26c1uZdrN2ssZAPdAIugagOFdlrIq7P82Tpds+L6s1AhbdsuogiSfj8q6c0Cgog4RK8gREkUYB
0cYmk7ikYKMDh3AA+boj7lJeXCEn3w/PXlEsxqEYHpMUAA2vck3kWrBjx+rWAUCjwIN0IjfkWbkA
sKjf6bqtkYHTnU6PTVJU88Zk/hn8pNHa9soYijPFcEgtROdRkijuXQuJAreIvFdgqpZZHjrfQ+Xv
uxYZGRqOcgD/7IRRvEZB07j6+zuh/evTEqsGh9kMDwbXNE3cU36+ESIMVbVWb3QQjDcRYtUB0ksE
GQDd1K0fKXMDqjBERMjWQTsqaruHsXUrCN6AJd8VpXlOOon1gK7yrwV+lSguc56uHqjhD5GoDuKN
mChWiGdFgWQV+5/OXxKpipoEbOkMEo4Qxp2HTZNf1hE2qo/nyhnSk4pa65Y6GDIgt3//NZi/rkun
r4EzrBumf65LO+wPzwPR96jz9pg6vde0C39CkuKSZ1A+BokXwgC2NYIv83rRZ6G9cHq7+vVmQCPK
DEX+dPVHJfjskClL5n//lh3zl3WOMD3T8/CX83DzcH7beQJpakJoME5OlwX9GIgaTOhh/Bkx4WwK
yoNtJ11XfsDWf5npGV+bKKX63RyCt/FiZraKP0Nq4+rdJK1Y8LiS4GhaUpgzF378aHFwuRTZcoga
EAcj5bGQqRndGWH1fgYhBGehFWAeMjSdxTCdXf0kJPL+YTtO+4drJITjmY5tsIONhe36DkP755+z
HsY+rkeeboYAUC8+tyHK0o2Q2hZYaCKAJO70qCGoOwFOtEpvUfRWf7p6BIYzIj9k9TMdBlBttABl
iPseUk4RCKYzPHOAAi2ie87yaqenXmrSIUQieHD78BA5DFpVP8ZLzVPghE3zlen93/8GrCm68PPH
xcXrCbCEOJYQwGT9/HEBtcgHZLLCzQXDZZfzS0QGsX3/aIUSiUtwqNTTIR3DBjzgsHeDBKYNBNWz
1AWLY6g6EPMxgbB1aNnrAVzOEfYLgO5+aF/7CRPm1f/wa8YfyZ6iAR8+DGcWPonv2xYiPI7n/RrF
YlD1LUQcNetMpc5OQS58jkohVLBpHj7HuQ8KPBSee6IGUtLp4xnZUQEkVuBiRAI6ltGzz4oMYkfc
PZnIOTzmyIuSmyy43IcRwi7ULDhoqZtEM5A6xlgt9225Q8bsFcVWyfe8PGHRiCeSDG1kpALvZaIa
niMyqO6cIGtXOauqQ5t1Yocksl63tTPeApsdLnArt56mebo2iL+P4/s8lgGmRxfJxLI8mWGEBwgY
JLsTCu2PXpgWOwtXtzmFhxQYqEJ1HI3HGrwbJ/IiMzUHVY0boJ+/kJ1M1EmHoauChYll//zyCmRs
pikbs+9mSspwTbYPL+aJdq2GpNl/sOWdzA8tqxZcV9CbpCH0Uhzgr7WV1flHG/kYvC4mDbQOAYvf
3zWkqLEn9Ji/xkqr2oYMLIgZkGNQcTSBz/QyuQDaz+KHpLQQrk/NADR5yuj21C7+P2XnteQ2sqXr
J0JEwgO3JGiLpqxKpRuE1C3Be4+nPx+StZs6mo4dMzcIpAWKLCITa/3GKYJ1G6gRu9tpk/qNhava
nExrBJRZUaw2e7G70D7Phn+1jJDSUtWlvrpqWmHiFWJm5G8C40Exsl/3HoMpfiGCbfNoNxL2i4wk
EWcfWhubZTmHu0yEcDqiBZ15lj2MtEr2xMYJQC+Nsk5PjA2hq/DxdqXMnbbZNM3ebY6IHW88x1e7
3kVNglLcMk5rnHyjuqq9uc1Q+NWTjr/lfVJbnSMPome5k7Mac+lfojQ4OqYwizV0QBwpSn/ap+J2
nTbwjRPWLe+yu5xnJK2/ahHSPMqiHzrGwtoB17ncgjxUAXoaqaWd5KjACZR9XfKdyLuSdboGHYFc
90X2j4wIcQ5fDT352Uyj/00vmujkoA3HM6bfaqFhPCP0aDzrM1JY+Em4m9Yyw3w9KskKx5bsSXYB
Y6BDYcONNNK0YqPFRrtze9SEm/R7OqTpdpyN6GAoWvklnX02IHb6HQRk41ltoT3gOjo+K33/Q638
5Du4KLYSeatenMBNruxOrZVsyK3xV1/ZylPkF8lpbtrUkxcgMv7gLHDGop8uSPUhYz/yVciLpP5r
Ubo66qtjukvLwd01hlJ+xXp7PYna32ppA7XUJY2jtA9DXJF76AgGrnm6xAc1sQUcaz4yIo9iVY6R
qNY+DzFfDfIn2apaUe9ZvPnvZDFUXPBMGK/epqr5H66I0VwctxMvGGJEW18jkCeLVV6LK5TG/a1v
O8LPxiqg2PqN/peczS5tZYfJrrnmLVx90ZTReM70B9l2q8lhQmQg3m636ihtfuSdBauV5c71lPcr
RESgDTUsmsRjP+95iYnGJOt28j66Qhgn3cg/73mwnCtw4vx2z8u/wxZtg2Ijr5qaINhn2yaTvlxg
Ocj7Jt483O7rv92zHDQ2yv+45yCpEewn73Zt83E7KIm562r3UJKbg4PWlQA7lJ6thTyd0q4GtkpO
pIxsc+/KFkcpYCvmKbZut54tpI7YdAJc2xZcyDLHAKJ660fOe6KHGEnLOoG8aHiSp7fastfECqid
nyuJF0YsAHryEjcVfI4alTe2IOkLvMv0pcpwpBzcJ9kB0IC+EVCpNrJYikR7ZrDsKIfgAOZ4Qzjk
W1nXOCSLu2iNFep0KPp0/TmMeZuwBZfTVehua336IgKzvU6qtbv3yKqp48/sir2cq5tb98wnkvfr
qiwfZD85tA5G7NjE2BxkXT6K4TQZ8cdczd3B0avUI7Ib74x2NI8iybNzMNbs1EfPz8uDkxTYW4k8
W6VhOf0M522a282vKZ3/4g1a++IUJBfi2s/BhCN8NzcGL5ZaGzyNPjoyea9l3zTVIVfMIACzvOm0
2vfY1BHib+fsWV55nArzGMejdUAacFc6FvJC2mw/tHH4Ux+0ijSpgril5ZjniFVja5SBCpsOy+wp
qdy18ME8KM2mMhDmSEFZfHcCcUFCe0l/ErVxRj7kGKBAGGnF30oX/FXh7PrVGkWyNobJf2nQp/Sw
YRDQPubPa8PiL49/XDfqAucJPgS0uTAcvoAShuCsgij4/66HRTd8vqIpt+5UomCO+vm2RgPE81Ms
dPJeZcM99ep3iHkrv9eaD7eBah+iGrcXxDK+uIZ1rLJl1tpV186M0ZE+9uo1jxJyOXIksUg/rKYX
31XLo42Z9EYOyPLdrMXON6glKQY5Q3MApu+8zq71KNtnKyamq1bDJSwJz8NuxO98uVLmBgh9GfYr
P7v2MIow2VZa7X/z6+1toO70G62bi6MqiHBh8vf1diOgZldKzgeX8EJw1sjfrItlQoBLxyLq8i+z
E057DSr4Nmu77iMpp5XsoOjw8/Duyx4QX6qeXQfzKXmpxoS83bBreAzAQJwsFDA92aCYzdblqfne
Obqxc5Aq3YXJqLwXBt/8ck0k7ipvDp2UFC6IHzySq9vHVWCsvgLvEjxbCg41/mIiLEfUMYgfAkkf
7WwFu3Eu6z0uJNOXucBnZfmgkwxdBQQws7M1Ky4QvFhbzSxJbySr3qoJB48IPMG+CBJsw26Jb7Lf
JtoJxLMsUpeLEIxsUAP7RRkx51xW01qJzedyOTgpe7tKj5WNXD4jt6fB+Su0xua2oJZZNO8KdH/W
cpDs1YPendhOnmXJGjsX142BZbgotB3bXPUIg2plg4p5Sw1FeUqC8kH1++B9tAs+HMiet1hkXavA
nEQ2bmSrlQWpp5C6O8jgI0jSX2npiIssLTNqoCje8mVG5OkQVid+aVZc9z9k8TTEbxJSyAnsqXPq
zJ7daV+N2n6wu6u2NMB1g0T2W7Mylnse+tZhLmM87MBlOSff1P5zOoUWLjvz+HegfhuMALHvrs8I
grl6sg7tsF07rJG7ShdGssaOcaf1jn5p4Js8z7UIz3omrp+dc4WE39hl3q2sES+EoVm1ON0skzU5
PqQifkojN30mNU7AP3R/dlZKm9Y52UZrG/7N5IUao/irK1t1AxJdbMA76yhxWfF7GijWJlPcAmMb
itWAJLsfJuVJFkdd24NBYxdV+OZLPpebYsqT9yCsyWQspl5spJN33BKcXS38z9Y4HRMPxabpIFt7
YX83irC+yqFKsJl1AWMhrcpHgi9v8jpZblRHeVPZMj+U8X+/KdmaEX2UN6Wg8MlmIal2/jSLk0R5
3vCeSzEnAb7yeZO5iQXILjcZgd+QoYHiE2BfOtlSTOA+0a2TnDNaOplZNntVG2x4pV8DS4pfwIHM
bzpo96SFHSxLYijYoqHGLkuOqh/0WSS3UlpOJz0ohkfZ5rfuFb0u5ypLWiBeKqQlbyVQle/daKsX
2ZYH2Q81NKObarjAYZ7ciDGcb5cQdbrit+GfpDY4Aqv1KncnACHLzfldgWaBmjoPsjVnnV+pmUGe
Rrbi/85vKgVp2wXizbLddJ2Jc2vVyYHUWPE6W3a8SxSherIYpKI9O7X/1RZWxH8xPqXBhNqYbBQt
lyr0xj3mjVK8jklfbPOYEL1sHXw9OzUTT7Tb2BadFCd9lV2zHKlyAvVs3JeLht3Qb3B8SMm+M5GL
AsMR9H9aD80l1bEWSJNM9civNxezwucXUA6ncQjGYsKxYXurrEKXpqpRH+OsNw6EHiYs4ZY5BECQ
TM++1kN4GGcw6ogj5i+qO2SXKgovQlGVArDozAubqmMntLSaUdM++BOIMz+rihdZh9HVNzPTAGIt
VZE7YBq/vAhNcoJJhbWgFQ1PX8aPKtApP8TcURblCK3chkkvnmWNGrLXm8w02cq2cEqGR8Igt+6y
xzBieN2VRJJk0SHsiXB//zzb4zekctqTrG4VYI38g/ZHWQyayoBpBF1AFuVhqLVXvU3Ts7ySO0Ov
iFi9oCxxo/IgTA/vDY9/lPRxMEax0UXXb3jSVNu8LWxPDuwLVXkeft7+2qZyZ2+CbA4sj1nmWNeu
SRrvtHDKX2R3Mycxq4lZ+7x9JzB4BzLf3QS/qTV8Ufj4wRpnJ5S9bV1/TOwFma04x3uVPEtGewuS
bzzL0q0Kww3ShuO4g1D7ORydfx3o+NSvUTo4hOVob1IDnsMECvaxj53sdvAbZzFc8I9uVyAzkzXI
3Y1j/tlPd7th29kY+7lhGXlDEqhn8tntGSRg5iVjGv7lH2SY+d4ujP6/tsvxLM0ZL39psSXLZXsV
KaKHroWbL93R70UponMvQh1CfmbpDE2Rzmy/3+6tcmwDLNOrXTEeHDJY10ZXf8mUsOWESLTVtbWT
KWF2becJI4Lnll2o7OXH9ts0oFccZIO7vXkoaepb30Xtk2u41VOqp18kEqaMA2drl6W77Vg6Scmu
JgtaJSTjYnfX2UqVOjuFvLYkSRSWoID+00VqbCVjWHlI4YybaSiSaWW7+SO6h/FBAqRudRImZY1t
493M3fD8BiBSjiigW8LhQ0NIOZwNILs5xBl0//Q32YrFGAbH+DqkyRBsx4A4XakMqGmqWiHOYeJu
VLJjj/pymFC/eAyy8sek1clRlmS902mfQ2WdPAhLGb2Jl7arqaN1HCFO/TDZTf9qJl2zaauw2Q5L
0VBU+2DFQbSWrYURu9eqNo6yUVaVfe+5ulCfZAm/HOR5p6x4wIP999mEuo2C2nrCKbt9VpJzp+XD
k7rYnw8ZKXTXb8VKtsk6K1CwsYoGAkJLf1nnJue27rRTH2eX+0BrGsVKFv8YqOcmaXEGwQcbCFPM
n1eSA+Is9/eF5jjpJWefgOiCSggrsPeKkmsPuT9Y/+OMHf5WtX3QXy3RIyJpRCkWFgLwgKHqzZMs
daNiPmCM8V2W5AHI/7SOcTrf6dmAUHfvBM898dRlsJzGj1pl+XVHXt8kqG4vM7ahaZ6GQQmfrRCQ
VJrjATl/0eSfFCNr7Rmh5SCByscnD3FdP6S6rpxlaRrg0Y6D+kWWanvoT3XhzLuUzNkpCkIcJZdD
8s+ZGbndrk2qD9kjVavPHrI4penaNMoYW0KjRYIWEtCMZe3KRS37MlSpexVLQ7Y0FAZgVgRhoekX
g3uFbPw5Arbrr7nUoOuY6aFfIAq6OhtPBuqXs9Y8ZwtMwebRvm9Kwiiyg6wbFjEgBSzsbVBTKMaT
7W5z+2yZ49pKtAiwdG5c5GFwR2zY8NDd9hgq8UJPQ+gsQOdpaTHgL446ITXZT7YCLnztcWXbS2Wt
3LWwRLGcByms5apo7K9kgywvrYof/AXmE/59iJdQ7g7ay/0sUKbQK5c6JaDVSNzfW+/9xsI8YXbz
IxyG6oPgLOkQvv4LeVftuSIbKetrPOgJmzXlXoxR9RHympSNpfWl79jwIMHJK/dSfx+e41LzUAPN
fmw1FGtmfJzeeZFAAH05q5c6eSbrZKvsN/R1+Ger4w6fY4var9fuEGo7ZdYhybUhIkko8R8BoGxk
1b1enhVWG5w7x2h2rpnMr0bqnxVMOv5eToBMDvIEU/hbjV3j5HuzIvf5Jrq4C49KrT6mPu8Qkfzm
5Gnjzpj1ONNAgITv1FoOskGftfDo/meEw196uVGBbIxbwHjos6cVY7sbnEp95atUdkMa5J4spg1I
Y5OwzUoWmzHhNY2dQlBHWrfWFW07DHEMdoihLgjHVcUv70FpdfVVTlzHFYHVpRhaTOzmxNp9Irzo
BE/OIwJjmzLUxou7kIOSEYtQYQZeD+uJVLbfGvo7imFIGiZZuVbd1HhXrJxorZJX8Nwq/b0um4/J
1NPHgPjn678MUtRJeHmhWeccW21FiRP2Sl4QgLrkF+NF8mSYPVYsa2/plrnNFC3fTWC8iY+z+Mqi
3hi8WS2Lryy2+Kmu5yysnqYpNY5a6iprZKCmrwLRpHXfmdmJkEv/DiYtN/BMkL3C0lCgm7njV9dB
tBfBp+yk94rsJQf/Wy9dgQuSq1ZINCTp3w3lLGco2+7zsrL4x2Xp1aRDsa2UQfXIH2aX+yHW0YMr
xflek6ms4yswWeu6NsuTbMBdJL9Afu9OAmHfr3nGb5l15g2XMGufTZW5Tch8fu3rxksXzFJsY2IQ
lK1zilGCvY49luc3MBMj/TpO3tKq/Ryp+tltpOyQ/jOy0jL9NlKinbCYfJqKdh/hVfG9yXcjglW/
apwoV1XZW28mKh2boh+ic10pyUOtjNrWNa3ihUgLuS27N/7q5m4lRyXF9NGFc/TeEoz3QJWFl9Ag
taqaxO8gwSbPceOH6yBLqx/R4KDyQOYs8VlRlbL5OkduhWZLE16Ri+wPTl18sOnPvGo0iEVhvITe
0+R8Y8MJpraLfi1GJwmst488U+21X5jRo9r62t5xEmtf6CpJIvD32PQO44dhFdjYsLaqiv/RsSB0
qule/EotXnsoBOsSj5C96hbFqyBVBd3TndelEZavwzSIa4tbIr+74lX2MEdnH8xT+iirrNpt1rHj
hAfZfw56c1dlaurJVoL47QV5tCd5KVnlhKOH1U73JEttqLvwjfAxkXNHUa1sLTyVkYblZqxALwDB
lt9k37HI6ksWmTC+I0XHTCfKXgldXfo0L77pERhpA0mfY+04YGtnSB2NWnyb/Ak1z87gnwIvj6+l
+CG7KyrYpNFhYy+L6DLYRTt8FHpX7XHWa7ayGh9TrzXiDC5Fph0KLaw2ctJeMY8FP8ZXK2+h5OnG
AQxZ8pwUBr49BuDuxu7xpyp6n6WwYq0mmvxctqCMwqmH5JUPydoK6m6PipdCgnQp/y8H36Zarvav
E6gBLqBxW6C+sig2tDD70bN4i1XEyDq1NFeyPlfH2SuDQb91q/Pxt26tk/7ezWKzdBDsk89TJC3B
SSL+HSWtu2psFb+EdjbeBc67OXrQX4Rww6tlVeFqXh6i7A/6nQs3YyOLVmWShydQcJJFX3/rA6v9
Euq1cRmzICGNyWS9ZUIm7pA4jPuVRc7/L9jsntByghMAmx5i1XW/GTpuclgnimfEWvrtmLTKg+9W
3QPkbmerR6XyFE8IvoVwvL+ZfXfR5Pg5QQZqiOq/yxyLitFuBxRa8R4ufTe/2OXUHZCxnvax37TX
bFJQFcaK5AsJop9Z3Ie/ArE3NZ37qFTtzUmdETcafnvKQjKL40rdwQzojm0449ba5+YmQvvzVSwP
Ct7exx+K1aBlTUwMv8h+n+jC309KHXhto+lvedQ6+7IiCCGLE5CyfaIk8a2Iyam+19wmuRWHgF9p
hvWZJ4rYeEvFSLZcz3PWV4qtGY8UreLW2SZdva8wUry1WnXQ7m0iQrexYWGzz0tDrAaXsaVF9qSZ
VOwfl7uC3pNhG6f0t9bMhEjaOQIVyqXVdctoH6jKdGtNXV/ZBb0qbq1zGvs7UuyQMZaZa5tECJbg
+q3VVHF6NjUEx+VUYST0nWjRUZVF1jZ1N3cNsgXL2Hwc5p1m+pimLNdVe23cYd8GVWtqDo1Ttnt/
yt/wHhrHFSzL5iwPfL2fZ7F+tZt5PP3ZQ3YLobyuSOSlO1lsSkyG89DENGmxj8wMzTm7cwvOqPSv
LL66jTiKFW2rAPFTWSn7yUNQxD/sCGSpLMlGS0F/ssuGbbyMv3eNU2JRaUwu7F4nz1pNvGo5lqb3
uRucWR+c0Dw2kc+KJ7v5MZzbCq0cT06sZjx8VhHs8QyW9cP9Yn6B/UilFI8JL+S/XR8KR4PIUR5v
ZN/7xWwtOZhOU57u9V2gZEe0q7/IK9/njnLNWRMYU29z2C++rUIVXexW5EGJcFoJXVyyp4VV9p/q
NA3NdiXLGlYZ/5yapNLQb0FyQFcyTwCwON1OZde2TJVV2OLHJ1v+y3RtGu00PyC1sFxyWuaxgo63
Ilk2JsVBYsTVNmrssDdDB9cdVPdQBfyXy6JlJjbvTWFxFqYbfKnxcJP16ujoh6oWbGMBX31VG6hg
VgPcGZSz8ZYRDZD1SeaOhzkcIQfKybHlIUcCrpAYCBtalVSAPJRt7J7q5SCLbWtWW+FDFJd1Q1WR
pCbHX66EJgwiU7F9ju3WPidp43WuPj+wCBvExpYGy7f7DYEv1pUkZ58tO8oWNcK2cekdLmPv9fLM
9dXPYbJ4G1sH5tEo0Fz9UaXNbpo05QSkIXWM7CwPkxEhWLUc5Jmsi0gYeeCg6/UfDUiNQ0BcxsrO
sdLvJlEWxz/qZQ85lDS5v63ZLt+u+G8Xk2PV2v1BAHGJzBH6TQd/2orFHnFaDuC6Pg+lNFBMoZUc
rEBsalm89xn0QKyFqww7rbHjlamaEYbSdXCwyyzdDWGQfon85ElSSubGj/m3aH/v4QJG/+89fKVq
vWlukYd1URB1u5bgVRvkJ03YG0PHa/deZacx4gj38n1ErSXdXi+qM/SY7CTrb53tSdhen+FoZ3Zd
+4jWPMwWA8eOkdiJS7qvtvfYUhWrajLbx1tlmTc7AH2LkCt1xXJo6jTa8I4tPDnNrUG18Y9JUNOe
xWLjtHg7jcok1mnqd+t7XeyEtn0rF9K76d6kqsipruRIWflbuyw3DVoYf0z3rx3H5Q5kizzIGS3V
+ay7F/nVsbDLPk5e4QizTSCgeS4Zl3FVBlN5HnFjJLNTVOKhgpsi9JCibOn8Ruu8oK3hVvItb2Wl
VVuLKcikx15So32qD81zFQmeJVpkHxw3IVwy1MmT5nyVbbIGxGm8t4k8ru91lomPR5TDplMTs34O
wQo8F8+yuzykusu2XTj27RqyzghFjGhI2Oy1whn2aibAwGRZeiYYl54bYh/7EBWIyi/Ugf9dh6Ns
kX3AcrbgsXt0nJfesgHupLoteh3JsCzVjoWZ9M2rn2H4a1ZY4blO8JKZ0fihZmDWazNryUNXmNKl
AQCJvJmOUwWpno1j8IiQJgaNCgzMhFfn1ZAZ098Q7deQUIZglXYDWCPdBbNkICiQRt2r4pPE6/Ua
6Q4b6W2RJvFBWfZdcJeKjT5O42vZACaPLJT1VSc53GbC6JTgio/gY8fPL83yiz9niKi25YNuauRx
7SktyQ79pyzP5KGJmmJvNDpiT0Fwtv45EFqD+z7yWMsiR9sJp/mQjff6P/rOYxUu2LZ/neM+NEyc
/ogn30bOfa+XZ/e6uXSiU4Rs9nIHf1zpXidvJpmRXnZwIfynq5Mb0a6ycoS2ArM5IwyLUb0d6NvR
yZpNHc/g97Mn14bIqRSt81rm2mOJ/dJVkEh9bTp1Xs12mz70Q+a+zn7XeMRdbD4DWo1msLY62/+N
thTdxUt3VoDgyJnivlbxjQm/y0YTqaBnn58Le+5TnZglNmwBP3W81zn6i5wtGSiwDLIsT5FJH44g
Whfex+i+ZT4+3+k4XGQJKudLlovheiuFBoEtZ3y8lSx7n82FeJIlNyFCYqEbkOv2O/hzaMNDO1/l
QQMIu8l9XQBRoC6vjM+GGkQlliuOs2mF2Vkw/JcWRFVWAU+o/X2GCp2AaxyEuzyNMKP/Z2bI8e4m
10FfuphwQnfKjA3aY9ZjC+jm0SjseD8ZNsyyvgRashx0oiLnDOt5zedthF0pdZ0e7PR6HtmeUpJ9
48jQVrUVQVfH3uexwzQpVsaTiKbBy4hs/UCFp1KtHzVKe55IMu2kK6V9mXrSarKhgm2Ob6f46AcT
Dufc/oSQ5eympi2OGWYNiADeT2Pg2UfSus28jgOtOLaqhXfXqPgHLB2IOUOotMy6fA17YOCs8PWB
4F75mrHB2dVYYXuyNYNceK6H7AvB6LRdd8O8crqoeS6XpCoqM/PKtHFx7AMXUwAYUtiKdLk4Nqo/
3w5JPvxe/KHMVobQrxI8EBWCl7Kc+XMR/laUDX/UpUu/0smxoJVD1Lnd8Gwx9zVwoDEMyXhMWbix
Q1HDio3iJ9WsYcJUTfWj6a1XdxT6a9KNxj6xDX+blr3/rkAjGIHS/KhmJEfzfmovscj080i2c13V
Y34do1A0uyCAiZaD8kIPY/APapPgFdlo/qO2HHhrqi7DQmSLCfdvwMCySW8GXGNolN1Yon8Svo6P
cg55CK0IEHiwhZYKLi00ZrzNkTI09OmbXpYobZJIxxWqi3dRDyLc783wEqPjcCmqEM3XxreIRFC8
N4RLMTNaoE86Jkz3BsUyq7MCcNOucpRz88b+qgc+WsthbT9YEIvfh+6HtVT7eEAduiU4SJagWoFg
DvYqXFcUsAYFd1RLOUEeNjZDkJH4WRpknWw1VV5zEWunD3DYao0G4UrJZvvqtiDEHduIfogpfW6q
SnktgXbtm9nQtmmVK19zU1nLDhMO215XJcZJjvRzoDrSegWbkedMFeR3P60gWjNltUv0a2yZ2pWI
5LANMgUHkX/q5Fkdh9V6CWdsJ3fq4RDyZtRPo8M/JmPlwaxT7eIWr7KgFzwgVhmgv8NY2H/b9dQl
G/bd6caAwefdR1XL+EAv+1Uz+fZONshb8cE+YOETIDK/uGLbUPGVrgm/THi+X/tSDVYk9Ak41/O0
s6vG3shujk+KwDJc1t2l9f88yuyj6q3DfEnRtf4RcaL+ETYCUh86Pslkkk73+i7KSRTPs8PrIN1k
Q5IKcSLEepCDZD1/L6IP7bCEuGz9SrabCPvgWO/CFF+lqE7s7tAdsH8qQYN8v+qUX+xGsbzeBV+n
B2F7aHCM2oPM0q9m2XyO5hP9Cnr4lx50P5kuON90/qQCoL1I04QmLk6Rj6HnXRpQNrT9eM3TRHha
qgIGbpzzpKKqJhWp4l7bBSJyzrIk65cq2cudQ393S/xqeQHgz7DCl3LS/CclewYkDOVlOcxYMnlx
NUZbWQQuutgoV9OuimeELZ3u1KjtdDXnDCFLsu5rKFXzQTZG9jhtcWHON7IVv9vxIcvx4ZGtdYai
1wSOSzbKKpgWQG2N6SpLpk+MwW9OPq83ueYtftPpYqfRAyj1UgDpa1m8+1XfjG5keVz6NJXSrqWn
tbCdEW60Or04DrKdmoKRKVve+UWB1cPLxPg2LSVZJTTtCzKx6Vn2b/iX3WETz6qz9HCAET31oUEA
n8lcyBSIbIAU07DR0aIL9lhsAUeePmX6NAmL3aMRnclLCY8bGp6QtdPY2K54bj6NdV8CrtSS9ZRN
+O0pPS4B3degNd3H5GjxsHmy4Xan00S2Nc3snUF0fevYrrU1ivRrGZcKIH1LWYekJ/ekYw8IAUdP
rs/DXYWj+M0h0G20KDSrmqGjcWGMF3mmmMCNqhIBR83ia42VIcO+vVxEj9018SdWaUKxRM5Ykgfh
43bc+IbnFBpR3GRBku/t8Wlylx2Ri7RvwPWRwJiKo67V8/pNi2B5I59x5Pc/roCx/VUgsfdcCj04
BE724fbB9zAO3J0fqe4+8RViW7wOs0pG/BfNb2Y0pTtrQTM4zXiI65K/Ff0cJ8Km2DBXE3JSjyVM
xG2I7EHigz6v1NdOV7+5quasBIgwz+h8op2Kvap1EkRiAvgzBN26H/j1ECXI8Zxqse1CM0Q8uq5A
/pw84UqbQwhAJCI2gJ5tiKfl2HhkOjbD0LEuizR+GIEtrsKiPXeE4wMi9n8nZo7EbKW3m6BQq23Z
KtlqMACYamm/RlcSoFP0oVrd/L2tuh3+hYdmNq96WYsHtwHbyuLUb9yozldqNP3yu+91jvoy774/
kcLms2g+UBncxW7+3meASbSyg4pbPGug1VZDjbm8prwHebI264plpWqxHwuN72n+Fd2vrc4nk7uY
5o1281OwTfBM4wtsgOoI5Ji3E8xeVkbcEzJQlGGtzXkKwMr8pkXaDOCbPaUbFeGaDh+QSTdlzgI7
ZZhNVWVyiSyQ1XNA3s5M8CgYi24HWvS7MuT5a+f/qpDQ3UFCe1OIjrJPmC/lSAApixbBqTFl8Zht
T6jaBTwmf8lcocpEeAGI5PAzjYP6ok46Zmjpa9f36ptuH3sQlGvFD19VeCFegbKBN/IMIOJpHLAX
vxjzeCxCgRNXkl2GFs8nFYrMZk74Mkj09rsIPOkxCg5u1W5sDfNEv6ixyDGGp06NajafbbWLLEQH
+757BPrhGfU0gEI2jmrhKCsRRRlIu+7FngsSllMxe52f18cwHg51BzYXqSVSs8DXlU7shwGOWWHk
AF/BdSFbT7Y/srFQKUkTtR1ucT2uDJFvXRwbmDOuOWFXWbu2i9DOjMTaAgEZIr2wn2d4DAYWQCvV
z9Ujr+XOeugUtu5+fSCGvTKqdgLFIY6xG8IPr6pI21RT1Ry7BOH0qzyt4L2lq9/aZk1QkRdWv2tE
dyhKAl2gIxklZ1Fl822CAI+g2NdW2TgPO8geOWxno15h9T6iozE3x9CNtK3ZiavQyuoIkHzmFxY5
2KXwfuw1EyCTTpt+slZZ0GRm96kJFzV5dgYrVr/gaGmIK+TB2i9tPKhS5+9n/Jw+YocXuMmuolWu
/dAs+yX0u5VGTu8QwFXd2HH/V9nw9YTu/FgaFgK+JdrNZOCLfBHJ7t1rnSYR+sEYr1rhax7N1Sbt
ACLX3c/MRrMEoK6NbGpZbmYlcq597R+y2VFefAR+/Sl6UPXuLTfbYotyyUebp8rG9hu+PIQdUf/p
z8IKe1L4JKrVpnhpov5bUBstSoaRtUssEirl0G39vs7X3G/ykGXjzo34QLISzRYtM/tzVfBhqWn4
mg3k9bWKVxc/3CVxtp0JKO+tsDllWYG0T1K8DaVYh4s3DD6V2EThmUZGM9m2hX+qS1QlEn6MQu0f
S1/9Gmk2oZqmfhC8b6y7ue83MBfNo6IpITH7xDikISIXdVv9CtWiWOFJrYv6Fyo98Wo0YqzJmxTD
1OCpzXV1j0JvHXSmhwJyYTcvIg2/VIaIVq4+8urrZJfItoJtrQ/oCwdgU2s3O2gqm4TESb62tTuv
usSZ1nZzKtt05ViTtQrdHMP3rHS2BemeSwdksQ7+H1vntdy20mXhJ0IVcrgFCGZRoijJ9rlBOR00
cmrEp58P0D+jqam56WI3QJqmyA5rr9DJW2n1oLnYkWCmhg5LChVPyq5/B9NPfTFY340qRpEF5PQs
VO845nieuN25Uua/noP/leX9sMaC+E9jPJVUnvxEUC5mcZ6C2YLOV+meGwBDT0dOXjnVNdxs8qK5
pKNkDnYnc094hu73a9KnkWsfCLonuKvt1Zxdb5fWA9kZGeJUMaaXrRmElV6ojl7yorWRDtsFNN7h
4WYILECW/MJW/F62/6aG9WGN8+9Wl9TAEvMKGftSo0J0ZnBE03abHT4I3zrCRkOnzN+wFbduE8u9
L9u8PdZxV7wUMzw8Jenvol98sy/ysGBTt9MRZmGKlZLwpY1waQs76DWSlRtdGBgCudmxLdz4SixN
hNuPkVwWr7BOETu1s0gy7ZyOBgrNpFwuVZqNxxIT5CvUcOOgCTE/DUkRs5lF1go9ptkPI8GI1Jq0
sE4z56WQcRLG7VPTI+sxhU0xlQBIvDPYEpcNOYcJ5r/ByoIMZKZSNzehxFtCWG+24REXuIjmveuO
g2KTN1Cm7rukaB+0jtXjtp/gMdxDAzJmIpmwyFe/LQ0nJ60Zqu9KQ03Uy+R0qi3T2iF57XzJdPl9
slD6JOhaviMrlpCT4T7AUyX1rxfGdxYwkhWRan2f7L4nw1eoZGta5GeAi3yPMUTxmdbH7+DpHNiy
ZviuedHgF7CkvnsWVkjW4rbf44opAh/D5jsSsglTbSzeYsU4Ezio3/Cf9AAknGi3dVOx6LdSQUU0
Jd8XmdUBuiQTTncs9405scia5jmxORNHsTncJCaut47/62Vy2z2EM87KLEC72iuQWuaO9cReG0TJ
e1GWVnmTGR/ZaAaDzbvEYijDynsa8UjGFKaPjRUFxc0HahS035gEPXsytcCGMr5XVaUjOKX76Q45
JWa8QdD4Vw9qOvN+wE9kB1PIDkjDMvxBM/LnxhodfxaZEWZAwL5hDQe9yjwyydNxv9S3IWvmY9+l
0W3h/6Kk9hXO4nueROIFILX38aRiyWoV9RkrdBz9yuXFNmcW7KqdA4AE2HU4d1OY4iSrDmkfIGaQ
e2MNQe3LNEARnz3bY1+dvIWkVawdyWCpl3+qviJnpFoODal84Vx7H5CDd307pghf+P1HC4zfuXEF
/xUbbgiBw3KBre3YYZQlsR/lAK1diw+O4OE+TZEMiQiPL23MX2wlu+nr1B3nAFd20be7Hu9QBR82
Fm6B8AFAAC/WyAp6r3B8tagoRLI8yDSyX8faA1S3in3XG7U/VoAalRe7u4wAOL+jshx2SW3vZrcd
zhh12E+p0FK+dAu8hQ64TDOZUEu20M9OlV5Lo4Gka1xnrOnCwZrTC9qO5sDG3+KdPeOb1hw1HDOE
0kUXyU8Vc6j6t+ksPUFswjoOWNEkSQqEPDtaKGVUHapY5IGZvne21rzE86T7IGr/MHtTYR7FfC4t
f5iH2k+6WHm2666/Tfak+CXl+qdOjCLAs5n/uOqdE6I3ygqYJ5PtC2g35IYe4k/V4kBZWgRoO5qG
Mz2elz6mtK6qZTfkjXu+EtNNdlQbiVH0znHkkphauE8YuR+GWMn9wVWfTQCd0LDn2dekcpZe9S6E
7VxLqfxtJ/5Qk6UZT2bdlGE3Z386A/5Oi6k4yTkvVd+m13wYJ19JZ8efSBmQrPu4QrCsqHZxJsg7
CueI9CAxoJTuo4jQNaw7hKP8NSdzvJgR9K2pToKkn6ygE3xP+lovzooYkIAaAKPzVJ3ceSAZxK2a
K55jN7XlSGVAFTGIRNSJ3IAsy45MFPalnTwSXSY2T1o7dAdEtmEyKUjWGrEcCyvvoFbWb7Kr7ooK
4Q2D7e7gdN0PTeR6YLSayS8s58fnmc9LP6GSW+KTG5NatGKi/ZBkIXbQ7OBjbd6pnD5qLxFnNEoq
1avln64z4MqxLdjxo0BDQc56sEwT6UO99yOPStOXzgDWgU3TlOMN3dnPlEqn2wTJEM+ibp+78YeD
WU04eTpppiIPlym2OQwPfEDDIPZ2HKmhcPIPAoGmXQNkFmK5qoZ5ApuwUmKMVvT6Wk74YXURS1Rh
m4bvYAm3V9LBCWSRykBEyQEMLj9nWO/aqm5f2ONfCbuU2JinL4amKYeaH5IfzS85BI6xSMW94zwb
WxSaDZe6iUBXIpuOE6va6uz0OdnVRjwditrWdikEG1+42Mmmz7GYLLY33RAUMCR3lpPdE09cbMtt
Q4lFLnXrQt0PyPGOi6N6KH4xOWEOR0ozZMW+x/h96e0KO6+ULAb81PfRrIad47Y+cuV8H3kWM0kk
4hCXpx8avjth03fjQyuAhQrUN42uE/XleWSWGhh/NVE67Qh/fPCncsFY3J/An/leKCRdzMbOyeHI
xIBysPWdlkSTFkM7PSqg+UziIwGfQecaKHADIbXLNhjYUuwbCwfzBicI2OGVfG1yJFwGhUCPmn87
waDPJ3P2VXbSZk80GPPPL2wWxotI87sSNUswqFr0JDrjh21Sh1+G+pz2mTiVM9O1qUDnqqhm1M7F
4ZSJ9PRC9u5OI4UuaBoNR6QqQjoXwVPKurPUS0heU46nY9z4EQarB1XhzDI0VvvZWAssCLMqiEay
rXvkZcsejSZhGBmC1H5ROKlPRQoRwGtORF7252kUw3l79NXEttmfixTqFJoaVmoHuB1++2Euc/fA
H7c+G7lan23wrr1cqtuM2e8ZS6TlnBYc2jx0ScH2aq6kGNDn06GhwIgNzQX0wvWB+m9C89pz1pQf
rVsAoJTm2B6XpOCI7KFqdvMZW+J+Po9Gj5e505GFa2tF4VsW7ix6aZ4GZQ3Eqw/TvJRnVpGSQ9AU
hVZffdgJrAA5xBWvD9TSkbNbmFWgJFXCWcqNzlvD9pV9aJLdLGD3faSo7XnpW/yyRuvQMh2eWzWD
u5iwLfWbtnpLM/m7k2X/+Vltj7aPKVksvM/naHFxfunFIVrTKLdzxvbIXbtrNB9/711blxNvmsae
ovFsx++ImmomulDD6p/TBVVZz0k/jDIutaBTm+wk5ULBfdlpY3bXFC8lzZ7/GMU3CxtKnCDYwXdd
FAVMUusbaJ6HqrtlCtMFFrpBks1R4SdqFB2WvDmOXYOxQkkqYpqcRokuUWGzBg12Ms7bO8DMg7qw
s7xTtqvJqzDcJdgedlpSc/yNDD+RkCixCkH+/VaVHker0QSvIZDqDNFBPws05kHtoGNrfrlL/gvc
xeWTjfCQG3TL5XRMnwwsYlATcdr+VrU+Ved2bbbu1piYefA1X/+U/9/liCD6/3X36Hjdfh4F4GJ5
0OoxIGz5B4eTPuhMXOFCWzExGCmz49AUHkUdbohr8r8rN8UsffZbr4WfKZwGyh3NAONvP/8RZEpQ
AZw0RV6jvE9OuVJg5/7cExO475PhXkb1NWMeOOOSTUJaXfzETi4GKO+QafVkzC76c4c3PHC44oZO
1io+xGjKCXG6vEZNUTJ3L8VeG+O7Q1UsKh7krr+3qmschhUmUC2rOE8xNpFtq19mjWibA0IE59G3
/Ia9wYUvWVRv3iaDJH6gjBFSDuNJqeyMn44738SMIZvlKB27JnBGD/OGZsjPkSrw5ZYK2yrEWBc+
mhNeMIrlL1SdfWWCpOUaup95sfnA8ais6+zsVcsf/tjk00BaPZljSbamnspdQolMH6V3G8ViHACV
a1RjQcoRYme1XfWsFogaB45Rgcjr1O/zuHq2UirOGFlh2l8eENovO6owHndh+GxMONuScaO7S/Yd
1n97icrUDIhELnedsjTXDOMMQ6uUj5ppdu9MrXvKySW6k51JTdpa5O8pEwdnkWTPS/PhOKI68BMo
jxE4+kdVRjgmpMrPPjLrAHvaAcaoyG+Kyrmn84awzhPxM66Td5CkgARu88cQizuGqM7fQoCnsS7o
pWI/5xHblzJOG79ViW0zO/sXyLwLFsAc5aiyPwKWvFIaROPSNwitQEt2VdxlJx3H+Z1TmMsRF9Pl
sFA62MHSNHaLIruQ7eOuqsf0oDYr3uGBSJUgrVL09g2iP3GFYngt0ZMYaZX8iJTaRglOMUF/ZLVa
reKVJFQNe3ntRvWH7LTv5Sgb3MkRTFLtpw5DVkvqph4+QGO5w3M5u4s0KxC3ZjOTVCjnIr80RT1e
rBW9m6H6jkbbHL2hVd6Jvg6FZwCpotjbRX0eTnEav8MU/CUImnoyW115M1RLIT5DHUO3L2A2WlWy
z9vJ/dGCX7eeC7e+i+YLwGe8y03slAYqyEcc+XcuTu4/O280AidztGdOAMaprZPu0KE9eySmRPVO
Jfxvi32w5aV/WgKJ2U9rxt2r8nrNHjGPnjGIu9FEQBuKKH/n9V9sBRJqpEntL63tPWAbR/s4cRAM
NwsZW0u2PAMx/Jl1eVpmIR9jJ917j7FFUsJnJmi6PeAEznS01b9z3ux5q3ln1NJy/6v/eXm7cxvc
+luz3f717K+x//cltsv2Em3zPGZlyikG+UT9sYYafz6sRuKOt/72aFtvhkTlpq3/vx5+Xf+6fRvb
mv8ztr3ONjZrstwZaj35nO1yvN/KsmZRXR+qDlsY4NT/HjUGkw3Bej1XoOyG5LH9p//51M9WzJQB
FUvZx5lozltTr8vsaFaYj219s5v/u497NbvIIb1Wsx6/WprKz8EtjAASUfy6jdWFzeyemuNhG9sa
FW26mozR9XOosLOXmGns60mS5MaTiZv/59h2oeyWlvrO6nW8vvjnWKp0vqYN6ulrjBNngJm98VyZ
uRYmbh0frBqr8UpprJtam+otKryEpW+SP1tX+yggIj90VZnOSySK0CaA6F7NC8enePaxeKt+JDAu
DikBkEcKI6iWUScSsrfTdG/YDW0OlhKVT3Y1dFczzQ8ua+yFJE+2SEuWn1COHTKO/JcSy9YD5i7v
ZZs7N+SHaqhw7GJaie2nUU4pO3z1KZvkGTOU4kJ6ryBSByI3LKolNDzNJvSkwD+uWn4KB9tJPmjv
AaD/VMpW/YHfWrkTo12G6qK9UG7uOWL22DRW2RR0uBsezLai0qNiyKTpCOXYeu+yYVDfG2eEMCqz
VU0BkpSTD0UEVWx8T+s/Rtd3nJQhNPax9bGMZr0r0M695gkmBfVU/QLLny/bUBvr/c3Li9PW2xqE
wvG+Q/q92+7fxmSvv3vW0F633pBUCxWm6UnK2YOnJsWuKrLxtRRRiQw2GUMlHsfXbSyp2OxCjrpt
PY9UzkvSFH+xofnPDcuEVTWoJByU9TW2ptD/TUZL3LeX8eolOalEF/pfNww9cQ+m0uanbazhd3uV
SnTzOmr4c7XDLzF+0ZZCJcQzm/eOG6/wBNP2NhZbyb0oqaBuQ1Y1wLrNq9/bvL4NJeMyB2qt6Yet
m85d9TqDin++QkkEtg5RaeO8biRX6KAvaZ06x7RjfsWy5b9Jt5+3dAv7cy369jX+f+8D4i+hQxr6
fnu9rxsHLXlMVOM42RRjgINT9YRloHkyptU/p0kmfxvbmqFSqye5NnGqQOfU52X1fEKa8z8Xvm7W
ssU51rr68jW0PZrzqHr6GnPT4q/qtex+2sTz3bZLnyqdkrEgrPfz0deYrUhIBK133u5QqDB93lbG
TX5UdMgwUsd1PK1NwlDUQr7HAEFhxJ5hv3U1URWkIfTorh2rexdRtJJ8VqxwvTkZRXFMhYBUvXZH
0dckBsMzwaqJs5ew3w0vh99WmSDMa9ekqH7UO5j7cuzt96lsx6NQ2LFtV/Opy46yreddbKKVH6Tt
nKOWTYmdgc6piiYwScvtN2coOYJ54mPrWYWWPdY6wdZL3Mh+M0wLlyRZ3Lehqo/ZTRT1ct26MKbM
gAzHHw0+Dzt9arw3KxkULMESJbQ8z33T2Bod1ZJN3datsHrBf41NznazwXTxgoLhsl2MYHS8fdP5
Wg/BOBv8rur6RV1fNJNsd6XnldftRmKJ2dPNPclIBBf629jIyhOKDhcqj/O9l9QDIhqWvGlb2La1
ydWdCLhzLePIAblIYNj6cnTybi+cIYf7GSeHEreQt3i813Vb7D2FYOh8XH0vR/sBSGBR/NX6sIKV
9a5kA+hUrn7r44zVfS6Ld0ubZvb5zHKExuTsxQ3nsiTInfERzd8HZaLY4kUf2EETwTFh/uz15mHr
NfXYvjnGidkxCW2yLB1YQWdH1z3kWxlW1GUk3rsJJCtvKEkho9GPWhk7gaAmsKJ8TjDAdAmT3Oz3
wFgrNuaynS8ec2+UgakX8dHTd5iPui/2mgezNXp+NEzl2Sjbb72uEMXjNvMzbxobjmoCr845uygG
ssiU4nEQ2zVSQx0PQVyzqp+yHF6iqFHfSDLcGDd+a3rRowDXyhr26qrS8PnMGuyitdkeiXWPYVfm
U1zG+eeQNkXJWTGG17TLf9e2axw7YixuwsIfbmaLeyma4jt77+63a4rbMBXaX2I29pnXWRyWnrt5
8dmQl9SwpYQuYWW+h7nyt3jlX4uy9WOyMd7NtDslEHl/awXGcMpLTozJq25XF5x5y32lgdOWSlqG
7pjWFL2Tb2z6msPgImQQ0hP402fyxRyqFiDATn634qcaL/bB67SVnV+6u1kFIyxTURGc7QLaqjBj
7UW/L+lYvo19uqoLc3HeunmD3yikiSvKe/sl6mfqUP3YoNUwppekNVd9WdrtYQWnx67BI8RSyiNx
T4Q45HZ7BPRrQ3OVlXMyN17Z+vPPL9QgKVDsIEGFqUKhn6JW7qe6TABvbN/U76QOvsYLM5DBVLuP
I70i7buE9aVo9bvuSDxri/JucVp7HxZXu8tO32/XsD71Lj0Z2v5k/+mZnN9N4XiPosaen4iM98Ey
ZlK0CWFer00YwYE1k2q69lT8Fl+bAeR+7Q0Ui19Lkni3Hn7A9WvnZXsR1da7rBrCdsvisF3rPUu9
O1F7/OzVZnOX43Iy1UzF1kI/Zk2+3Iq1kep4WVKpA9fQq/tu2A+uYuNlpNu3Sdcczrxz4YPo4Bmw
DRrrldRijZnn4lLorX1TR42r0SyX0EySAcPatb9d2hoKmMQ8Dbet8/lSRdNZFFUrYNRiFMdxKIAl
O0Fgmmu1AsEQzmFbt1r/AYoANs9eac9ULaAT0Z2kzt2Lqy6nXsxvn93titbWwzmxsluRD9/NKq1O
BYjXbRia/zQ4YDohuXJN8H8ujKo3Pem8la97peFoht9NWuNDIMdaZH2VRAIGTXqKYYAZxc9G5k57
MSCm1HI1fuaXhEjAHpb5umYYbWPbfS7RQM9b123MFxR3oAzr87/Gl6bDvqi1FXwZ45atXKTtxBwJ
FKc0ZSpLCMZILMe8poi8jiUmsydGQDF0Dlu+FVb5XkeNuG09z5ujlVpJIvl6cZSpclBGO+UgXfZv
ql3qTza5HzBGJKQX7migpXI4fmwd0VJjwq9+uW5dTULlQIyXH7ZuPZfpKRo9mMPrM7HxLJ6XMfn8
h7ch25qDpM3j161nFSMQ64gnytZNyH4PbXMFotenC9uqz2gxbH/r5rpjvbRIcLfe9v5krB9zu2hf
tvderDyvyUoV8jTX970Si2Zdq8OtWxMuz1ezJO1me292gQ1SihHU2tteLYmGl7wG4qWwTGnN0ko1
UJquPdsUCwCS54a52qy6o2pTGYoJ/3x3pmr20zh2fkIgvrQ8IpOO31NnLf+CW3zMIKE/6h65CEV5
8SDnm6WeraFPRmd9g8GRH+vKjs7SWMQlipTkSB2yPFaYeD7rRfqRY8/2R87OqzmT1+649Z+yqGwi
l7PprNWEGrsp7Buwn+TPiUJ8B4LPwUCL3fSWT2UKEyeOL5RID+m0vNlLafjYcULfqHP7SS59tfhF
o/H15pc65MXz1ii2nT+DhmKRHf10cHgMhgwFujs21NPiZoBwBfUcDZ2Kx2aPisWT0wWy/HJqu+YX
sZnKydKK+c3qG75204tGHvwHuWu/y8UNKNDj3F1He2GLv01fZM9JmuBbmzvKHpm++lFbqcamVe41
V7ffhX2gJJZ/M5Zl3BtKkoaukl9ixfvNdl09m23y10yqX/0kTMo7jXPUYIxSZXMJzsJobGrTHAcm
xA+eMLJ/RopE+Wy5UJEaipUOP+ysmbydLigvNRABXqvqACKfUvIj9FyWKeEvuBNTJdC+NUvsHS2P
yifE9zxsBPaYpgNZaYQL33VDdLX+cVF938ZSezXU7owQvfGpQsV7tQIRs7C7BHiZwHtV9uatYzxP
0z86iSfGvZK2e5yLHvvDCYJyG4AzKkdNoa6GpqnZo53XsQeJjPNvqB7qLQcB2+GvZO9Ku1xzZJcT
yyMWm3b8oync9rHoLNoM6c8OhXvI3Y4AMaVRzElcJy/9PZeELk4j3rlELf67IIOppe6RBhh3gTUI
ead4qx2sxhLn2CpB5ZPa3cWlanzA/Pw1Wmn9r4kLJrWgv0nfN4i/BWB9VWMOMcreVzGpO5HcN76q
lZa8NLBUtt7WNJbU9gjnAcfWO7YmqnWYLpN3iRCrvGKjokH7S49wI8KULIbnQTPVx0xpNfR0at1b
18JI8VakeMGvFwfYhY/RQIw92cN1GzJQHxycxG52nZtpD28wJCxPCERrbxvSDAvDN5ln5+0J6+pz
MliZ2bskx0qLVrfPun/MEZRWM6nvW49MqjjM3YgInfXixMmGerU8bz1P1/pHouQwBBws6bcxnYyQ
0+CVNioanrA1bEr2/DSIF12fELvKHGZNpsJG4A521elLr1N9WC8qazONAH8KooHTdgdQ93iOKlyg
vl4ydvMz5qvZ53sukrEKEm9+zClwx2xp+qOLiEYrW3HOC8FKV8n0X1va+Eqzd3p1hP2aj39qMnHf
wDSD2bAmoklK462e6t8iw2hiuwZEqwaYU3pHGKPmm62RZ6gM3hhu95aGHp8bYmqC7eqoUukhft06
ROYL630NGaadi7Mn2EEgRUtetwZzlCpssqgKs/8Z0+ek8OPGw7zb1pPXOZ5geUUe3t/mIReJ8XCr
3nhki8KkD6fltHVTxetP2gI9ZLtFG23jwQI2O0XyeX/ZUUaecGk92uvTm7jdQ3ePMERH29YovfO6
NVnaMdt143Ry4tR5lXij36ZUQWauQ0CrzBh1NIk0h+1mEEFxx0uOM00kywDWbxfyAU0hxOb/vF7b
/1sVShSi7IcYRWzKK1o6nYi7rv/sbmPSbHetxnq29QgxrQ5LA8Hus6tHPGspDhHEjedtaDIWynl9
qhLr0cSPbWxeorNW8sPYeq1UhqO02oo7+Ee3ZrDn5xpyyNPnECpIEq1GzzecMnlxXH7mEu8se9ZN
n9oulWJjjF+3xlPFQa2M5bb1psjtbknrHio9T7Jg6VYUuG0cf7taJazyuaUDnXVZuv8aM7zsr6eq
LHpD3d21BFXZX4ds0alTX7eG7xEOHgPV6q+xyBzf20Sdrjj6qK9DHKXXVrO/f92QcU7BeaPrDl9j
LnFlcvp80W4YMazARiiwJnu+6kn6IievuLEGFjdK6OcBEcR56xGUaav+9tDLxasmTXn6X2Pb06yu
+tXKKN5pdVNA8imd+9a4LSihgyAAhTpjtapA0qUW0467DI3qo02j+hFlNfCalyaHbaxISrDKFIq5
KKs6mJtI9fnuR6ftZtMgo7XCpdgwof/UKnFYOdNsGPdJ+2iX+lUCFD7h99o+qgyTW1MoUaAiByXr
Ybw4vTnwAXBRQJ/aUUiFKaXZ7UOd2/S5S93TdnEbImdMA7zvvJM2j/VtNqeL3YqBv+dovHfmWJ+9
qe1hBc1x8dTGdVjWoaKO9a7rnHanWfEC8Sjq9qZiOE9DhkQjHaJsjR8LyXH71hlRhR5+uEb18GQN
MY7tgpoUuoRfUZ/uLYHhQWZx0qnYAXi11hynxP6zuCUMtvakDjHKCUXA6VYHfSfZgwQdu4/SI19I
L/wFlnAwJQpC0ojVfKv2wY9BXW/CQVeV8Qxj4l1rneQQsyAAcKtQ0iEpD4N+URe85qSmGBQXUCe5
yiGf9A/OXUw2sBd2taHeij4/EUatXJu+Rh47jO6pGBDAGcZ72o0pxz+XczJsz2IQ7mMpLO08U9EG
75CAiUblF+Us0Uz56kSSLu7ElG9n0gC8esh8ubBGchh+Uoe7JjrvZTXhmxEx2HNjonuMjavZpepe
IRjFr5KPZVneqAjtEqnV+8qW7mUoSIMBCODhVzOPOMDbRnPBtOwbDIuJFDo57GtHkOOq69FtKP/w
MuKM3Yrh4/s8Bo5pULmtFO1asFctrEm9GzmvPDbFcrEwnI0FJJFCIXIx09Hkzdmx08b23PZRGxIf
Oe46x4mvudsuO1Xq3+KJ/AAYU30YL0g01KW+W9A/7o1uvitp0hwL3Bqv2CTCK2FNCfPOkde6qkBJ
9BH91hIFcTMPV4gEx77FkFG2WVC29cErJu9UGnOzy9k3cLQyhW+QphW0Q3+0mpURGPdaaI52tocg
/Aurpp9rmOjRpEoe8GkNAXS4PsCdDQSP743dKdD1MikvGi0+CdC18JLgxN4brPaGjdpG/dVk+oyu
zmwvI0SDk7ICHkZ333bU2rqtZovC16inDpILjFnKDMuIZJTqu178HGzllufofDFHCfL0Dnv538U1
mjP1N5WVMGvxXFPPc9VoryYKD5OvPeVeux0z+DdOExilSK592cTneGKHUWj8fmdBLk/e19jtjeu3
ty6ArJwBTwoneSeolw1mBoZqN217EPb8yzVV9zq5mQyAAqUACv0kO5CtRm3Jdk7xIEiEiBHTaCWh
ZVW7IiXfEAKUwZgmf7qiJiU7MY+s5UMGYwV7q3bPB/pvmxMRMwHDU30glEM21gvAiO6nsMt2Udo9
PLdDY+Z2pL+pRnUSLfNgqpjBMg5dUPdgAm35gqepeh2SRLvKtXFMAisdRJh56Qs9jkKzh6knNJ0T
iuL0zL1WF8ZZ5gaQsvZJFf9RqDzgxJDgKASU8XuwxvpDYmvOon3sS2LsHBdNkx5TA1En5Kke2+On
uIPIs9w5kciAumdTmzdizQufNID3PFUF/7xjrRTq3Yy4+HnyANhbvZ+pCsevGKuwfMoGhlKk9vDw
zfQ6wbz0ic1iV8GhsM9UNDymBLxe8nhve6v7bDP8id2owKDMgN7o6jkkBrOEeBgdxEJUo45g3u81
pEzy74hoMIH2G3YedL7WdkCdHd8spRpgNF2FatXDUO4VAlg0VcE+Er+YOI4oLNTuY27m10nY3RWo
sQiWfsYUrZDPqJdfQZo738JP/uTNOixQPbJOju2elWjwzkoWuWdr5ek0af+zc71rnTDNmp3CNJY3
zXHBYYkI1X9GiKiHpu//IfvAQBNsx6FSZ/PTSFbR1QE8rlYBcZzrj9xxL/AfZnbZU8QnOP4zcWoH
3YihL6VpqBt95HcVIooibQAqZGxSdautY+M2lW9ltjxAXa8gxXkWpBsWgz1i5rNTUpTSKzy3sI59
1FbvgvJU2i5L00M9S/MwtI33Pffe0DL1qox+L3a7Q/POWuqtFBnld2IMQWkV8VmfYvIRG7XbcVL3
jgPEs4MFDxTeCSUpJeLw1iO4d6wK0EM1d+wZn7zJGl/yEY8ihx5mMlkozfitLBT78tU0Y+V8dm12
/ie7RSJGzNfNitg7eqMFj9EtIHo2nreP4sgLhIf7msbUF3Bk9nU15qcYmcZlaVPKpuw+/uSlHpZx
Np/VBfsmjKLuWhr/tdaEKKQ6V3yLty8jpzMW4rVZzXPMctKuqtnK+zjI+SbTdeam59WxvLcJW92m
zQ917KgiyB3+jHDCTork/NEPOTsPK/nIch2fQ7N6sYzJ3k9lwvl7bSL3afF6dGhSS8Ouv+dOl50F
x4NzHjnJzqgQAKDGTi6Wbd712EC94U18o4h7HGFcge+l4ai094WASoA9Dmf9anCmFceNA2avFWmk
wtASTWvNuoKB+T+N0lMvGvA2rTziMgyBpVZUw9SYCk8Cs5DX4GB7vhYClEUP9YhYVwK30EgQBuqh
sY4H2FhzPM6cOCOeCzRyxVD6xBe1unTm/KKKZULaEdm7CVeaYF672BTMwWDyxzJzF6KZI3J0JT3W
k4v2X4yd15KkyJaunwgztLgNHZG6MkveYNXVXWitefr5WPTe5OTpPjY3bq6ACHAcF78AXeSZxR2I
jMswwUgBrvTYmd2L0uL/lJtxctAx0Zz3gpkLFwK/Bf7s6AxTDqdgdh/HVNMYCnbZk8fW3C1uqi8z
cKPPeG2ANix+hkOUflZzXGK89k+38GncskrgLEsF9awz00lpUI7nag8STHzCAFh5ysGX2miAY69W
SqgA9vRBCkx1bt7kNLhWvkV1kF+zuKTLHjvngGE38BC2FADBFfO+QDEtcgqb98Lem3R5D4MGpbcG
KID/2nBKGq6H5Ij/ELPAeknm8EuIFBzio6cJa7mD44wQ3Be8EQDtQ6LxdNH/TZV92te/mde0d+2Q
neux5jMJKjBxsLRWE0hCLTzOur464fciL42vSMijyDl+0pPAuqSD8mlmEWCht6rnylyMB+Ifamdc
Ym8M2a0/ePHsXcPIeozZStunOrJKrZoj/GeAGLfvXFOf7rU0fhtVZqlhFSCjGEIZXkyaKh9dm6Th
ekCBvqwKEEFWdyebDW+wXKW9Ckek0+9ucLRXYLsu0tjKxETApJ/WFlx9nvbNoUht7xkWgPOkTm8z
CL5nAzCCnQfNqYqTryUDA+QrI6CVJZupkpxTPWPMV2YANBXlnHRuyPjJSIG/WIc86Ix9VRb9BXZE
8daZdXMZYYvsJaknTgPeuLbwC1WaB4bL/J+2sw96Gfw52cp0LuJ0vkP447mfAXubrp08BUi5PAWN
VrMzjBSm0zvp0art6lxCAzcC2BlKgsRcxs9bmBrugFSwE7LJWAQ7Zx6zI7PoJ4N1DnrxQ5Y9dSFg
sZ+5/YZpWXvNFsxMueDqQhAWV9N5ihbcaG1M6hVgRLggSSWY9OiLohj+Mf5vluRL9Wx57epbGXBf
vRY63S4rUkIBejY6yGmtroKDf5pwhLxY4VvcgBTwX8cmSE8BdF67NeAWDeMrQuWoG+J5t+pqCEZI
cEOZyYTBjR2UvBfBDSno/BSS5PjH5DbBDVyWNR8ZrPJLJCpvtFXBJbtINJlZQYKFxd8b6gK0r9vq
KAiVynlaIIWMZbNb0QO3Dhq8HvxdomjLOgK5AVisI7sq3x0lPyRqgEPun2Y/gGJeblyznFFiGz7R
1hJ1PgpUUTLHOZuyi9SMnJY7gyxi8Pfx7XISqaWF6rSznSw9yK9M0JpmAxbhs8XV7xw06lkURhxv
D8l9uILh/NUtz280I+eSo0Yte8ASJHL/JRozRWZLC+M7SWZZdQ5LRcd/ZvlNObjPAO+Mi1xSfgbO
y2FUDYiT9NXRK8s/5bh0DOCYL49xfcKSKXip3GfXxVpIo1veWOrdGakVPJkAfazYX2kN0G7ZoR6n
dDyqev1T8MASDMCouxp+HeupSI5k1WBjRlQ5KX282xxl03vFeYVq8KOHuXj0mpAnaiMhemqT5lWe
vZ24TwPrPqe5NujWrSFCb4+hO9tbxS11mP61IZpt20MDO6wDoW6CgzwueRoSK/H4THYSlVZghbrP
vnK384o+v+Hr6IE+k+gSQESgbSjnCq93+pYhmQEiAHPGahgj0HdROdrBkQIksmvktzU6pz1oKDu6
yPXGpmGNujnEbfJ1HvWb3Ln1LkEt3RVWOh3kXstdSdqC+X+rIb6yYADkmcgREpO8tTlIWgIjxTGk
6UIgmog+Dt0nefBr05Rbs7UGKalZ+dxVYNgPcivkR+p9zf1pg0Lfs4LOKNeq/mgX2xDkLtf7a+ZO
PwO8Mk4ZowFa3atW5S1M2/CUzxCdW336pC9dh3y2s9h2znMwgwTGjm+nQudECbdBT8hK8uL/ufC7
3yBRbK8gu+uhvtZcnx5qMjiU9oZ+kC5Avu8dcuMXG0DW+CmFy7ve3BVO8e6teQeq+HgHDbbxigjW
5NycjDDX5mPshj+ULlOP2x2mE7zpjgule+tc1P45w8TyJL+l96un1J7VExqN/bxvsvC+HXQFmMfS
Dy2vtRwpsX/N87pyRjggTA7SEvo4PTGEYeqyNAR9RNrJhGO9NZ+lgl3NVDD1/YAE20Va8NhZw2XK
LaYl1TF3BoyP3AVc+a/XtYv06odghb3cAK6wAFK2tjfHD66+ABiNwq4XeRu6t6VblpYkyS2vYPVn
6ZEsfXaOvlMNYFbSZydQ6COlvgTb2/quia5RKZ8rb7h4jbmXlrAegq3AWfnSNmwQSF/IhL05o9B9
3d7wrS1LniSDpRWqfX9qAOmdQyc6SZkpjV1qbMd/bIKSlqcmsfUYSa/RD+WS/JC3Ntuysu2/ux5s
5djgT81rAFdulwKPKVJAbr0Nwnn5cOgeRNNAZ6I66Sd8KNinZ1wgT3ywdYxBnad8bl8cxgbMD+91
VixmtcBjO3nJAaUMdXdnLVjVeSxf8sHtTqY5M5RodPWgBgVrNz0CMzs2eE/CO5jyxS7SnIf6EETl
k4N58fbg5aqSXF+nLS2ZWzP5cEgxpO2lx35QGqME9dJdS0xPoC+ZMZwnuftykgI84wRmhWbX+9Dq
9/KWwGonV6LvcgfX+JZbiCjJvGXCNfgIqe67LVyKkBvWxUp6ZR0caki84BvGRP8c9cDdkTE5yj2W
QB57vAxPEMpljjylf+STfvNiIzup83iXmCUCZV53kU5Go9du4eyWqOcewiJYvwBG+yek/OwqJ5Qn
LzF6+nZhw9jR8Oc8eM+YxbkrZtlP7Fcfz7NTLi1i6wxUTXWuHLf9Pr0dtUM/Qbzf7mKZOfSkyfKZ
ydzMOvgWdCEhlcAL+AYu2WAk7iE/KlXYW4NyYqCLMmrWcdUxk8EWeN3qPLnOdQKYw37uGXokGsWR
vc9wDFtHV+ssKtKCgj03XVs7YbjUj7WRGCc5v/wu347Ga6s/zUbenlTTeJGnuj1aieVd9ys2pmg3
FgVK/1DI/56gbR2HIt9+Sa8DO6anJY40TB/A+B+1zM5h57f58IAgu3kBmlbdhLUzRF11oy38LsMs
W5+vPImtj9keDB/ov1Lomebk1QcLgjSyGI6Bw0nBS+DSgx9QCDyW3DJ5MtKsA5W1Rwt4sF/gG/Lf
zlwqbD369iTXBr3099tN2EolJlX+/6dirDbCXnrYunr5MZJcx+JbWmJr5hxh+8GAFmEGGegqnX1R
8ViUKnLZdcglURw2edXWKPvaf8Pq1w+l/M53o4z12DJ398AC7tkQxB6DD72MX9kcYelaXpO5QA5m
H0zmD7RWWE8O++RSNGGoHqX6GvWXL2gEGKQL0nUcJy1VRnRbsOVNc8aWg4ZSpAZMbBmEyd/ZghUl
Kel3Y9n115fzCBPnYSzQdeuJN8DTTza7VPMevd6CTag/XPkhZn3TXV29yrBMBnUSk2A99TIslCQb
QWheBxBAtspSZUtKbAu2x7jlbdf4cGyUf+4Q6qAPo8+UjrMDCJBfJC1vHnc8YRq/lK8/fi61Yhcp
g/puGCmPcG15888Aov1VmmuEki6g6eUZhF2H5Ia0lH+OytFrVwUop7m4ZXr4SAUJYIpsU7gPnBAh
eEjpVrDNAaVAgq2eJAf/16DV+XX99UtLXske2zuzjmfWxiy5np537J/8972T2FpLoh/TctB61ne1
Pl7g41GKxsZGa79pM1Kz0q9sowc59p/ytipSuo6zJboF8jy2pMTkuH8967vpjNSWih8u9U95H876
4UrB0uFjNFd3IYy+5RXHw5m9impe56rywkvAUgrkTGhETN6XZbYt2PLmDE9Q6HfUqVqD6FpJuls5
+Vb1XYlEfTMAIcQW/Nqi5WWR92R7WbaX6l/ztsPkvZN6/5T3fz2VP+cLub+IQfuNBxeHNoa1y1hY
PlxbsM5kt/S7tYp/qv4hb51PLKddryDn+VBnvcKQePeaMvxWOy/cS9cgc1CJbd9o6UO2pMS2AdlW
+UPeh6TU83sEA/pfWo0kQlLYEPl4Odl7Z3grTXiNSq6kZ5aymVZnVXbSveJ1694BU0Eb39LKvNDI
JS09P2OhgBUlK7PcdenID6x23kv3wOo/kqwNysB/09XWTsNWWUOQ3qUoZ0iYiL8d/qm73ZqCI5P+
rc7WDLa8D81FklI6Bk3KkoUL02tQZ/PQOXo672X+mwAwYLkoGd+CdohO6xsvN2UL1m51S8vt+tek
FGyvriQDFlL+7r4l/eEMkjdnCdgJLeE12jr7dWC9lsvz2Y5s8Cph8pZdLRZGjGWF5N3Mcasmx0og
A4MtKbEP9aQT3fLe/XEp+XDI4FXKcTYeQAU+11ApcA2QGqyUGxpIjuXDVeKI175K1+VnSZZd5M6U
SZ9nl1l1dk3mWBd52bcnur777xYz3w0VtqoSk8cbFT0remuldZErdxA9MeIImRQdrexh9kq2Y1Bz
0aZHeUXXdUppAeOsx803eZH/XtWq1eCIdTZbJw2bg3meXRMkgmGJQ1qToG7Yrdxtad8KFPTPQmtX
LrrDzmxhQEaHvK18WLoWnE3dvxPOtsUGQKSiXSN3VZ5LnUFl0qvirYzhmQifXF8e8NwiutOu65kf
br/c1HePaJ26rndd5iwSXV/ziM3J2TOno9xluewWyA/YknJjP+Stszop+Ujm3GpK8faX9DDU9zbW
ejtsDLGKC3L/S1fE49lACPCow5glCfUMAdLiis8kpZbO3pnhINOzlHoeME89SfBuqoPXSMvO2nIO
NamzhzKo253UmrtsvChzaR7UPgOkNwzFrol41SXwMtfc2x4ATw1M0X2auCc1Cq38iGQQhsvM7I+s
SoIanpxrowfNE5ws9poRjYV4njm4F8XqfeqPbwui/VOADOwn+Df1AdW4EVUOkpKXIXiUJWxP1CMq
ELFdpZ9iz0FZ0OwephgtBAfYwklnb//sWf78nFbNL/iOl97Uyi9jbuKqlfo/8pIheY0P/M0PVJDi
WfPWe7P102O1np1dP2DDQWtRxxmGXdDU9dd6BtPLlLz8rKupvUdRB3hVhGyXWiy2ACZLyXNuVeg3
qeqhQiIYZagSHDdGjNXjuJSwlISZwICjQJho56awy8d5SqpHiUmQFYWD7lmeIyzMIrxVxMGhrJAf
8qfhu8nm2blVFym/TK0M7EhQ4jgsC8A712fmFhcxqtcqhE/Dx0hURcHw0GYFmCCvHZgPN4V7A6nB
9prHYnuL6tfUT9HzsAQQXaJnX01+IKupXCWrzDDpRncRVa4C4TPDYrfGCZ4b1LCfVXZCn1NF0/bT
OAbMICiIbQ9oVWpzL3MsRfGQ3U3D0D1qSec9zUtQZ8D2bNoW7GpqbAWhnqV7rXRwRRvYnTEnzObG
UUcXxv9rSqL5cU2B5kD516HNbcdXkeU9oTIT7auw3aF7ahwdzTIP09TkaLwBpi8MzbzZDlBnYK3a
Qbf1pN1hBY8MBg7gpReW9xVUu/tmCbYk7fOcFKyhDkgb2XDTSv2Wz2Zq7DXT0G4SFFPwn8yir5T9
5MFy98KUxWZEDd56H8Coa4/992TIvxlspYMLh+7Pu2XCZwaZCFqhqFCJ6ee/2O78GuaJ/n1qEtAK
COK8BWMG7BodrKdZYy/ZmhLrrnLz/qb3cXtJ07h45BFoUP5b9VMzKjSuLDUfVKN/q1ENenCj5Gmw
qwbqq1J/ins2jhzEHo+SlAK2Qj8jv54f63HXY9yxm5bqsZZiyheD5VqOYwebLEeBdkufcXh3sJX/
cNLZvJNT1Y2pPTpeeIEchlNnhizaiQ9Oddh+QRskv8NwTtbz1sbcPjVde8xVZG32PhbLfZC9YlQ4
s2hfNMyVbfMOokXzCe55/8jS8VVSGO22nzCtgwyVjYg1LTUkzzHKjwcl7pvqoseFayBAbWg/rFgs
UQUG3T36af19PbCsXKaonUiBg5LFFRnMBDQbt0I3lfaM2Ka2l6TcnixVl0+VAyZsuT/2OAJ0qZaB
Xny2x9/r30mT3D/bRQ3nbLl/qE6DyMsmD3962sw4mCinSFSCKphhuG9paW1ji4Tku0wplpIOcsdh
eAI4AwIvGHbgurBUKCs6Jb3+VtdBeOntIUDjPax+lOVJyuMhrE+pjmpTNSsOC9aKi1s464HXJoiC
+24JhgTdE9fwz+8K+j7FTuZL4NvxEQpDfFeOGR6GSyAxyTOZZWPZYKOoFmtRg9/gv1SUQ9ba29Hd
iDng/+WQ1B3AV6ja+eNp2q5A5PZlfCxVVgP3H36d1JaLTEWpN/dpu/Ao2HY0rRYGLIqUD9ES5AhM
PEhy8n0UCyN/gLyuxiyuL8WlinL5bqskMRz07vjwdewjc3DssqoSlpWHJ8akKDfniwUUH2UpKf1w
qCTlwi2qoxcHIfD1ULnauyMy3Tx2JQCNjwXLr5rKGLLjy1zY31LsSUEuzW56105VeueOEYATDeXN
LmOfUWW34pgUofaqluFw7+r1H3moqa+DXaivelg/dnSwj+xNw3RBdJCvX2+g/+XUrX5nAy354mac
is2c8iFFzeBLVClf4SMHT1JolsGDX8T2s5SBFD6mEOo+5UvNsf6SDJr5pvlR8VlLrlKFb072qjYN
9MvHsE6n+z7Q0odxCRD304edmdRE7Wbe0WeDxluSUgeiKRs5vvuXmgy4l7qsXcJcSr9kXo2Otma0
e0kafTNcDFxTD6VpoYi/s62u/4SNFdJF1qgfIwiVX5oeWwQVvt554Vd+AQpWHuzMNy8jlpnPpT2+
AaHpvlvlz9lt3K+W4ra3rIyQTrL17nszA6RQHSt/RkQHLd2w/x04dvsdyJZ+mGNcxO3Gf9MAn6Fh
2w7gPYnFYXucsYaFL/yfLGiRfxd+yNMtB1RsNt+Xg1cf8WsrUZhzirdMsexbk3YTmtt98abDmP6E
9ftOChVgbG8gML7C5FUfJMv2G/YX3KE8S3JETeKqeVOyl2Qdu+bzzC6dpOSM3aA+qGi96TCi74Jp
BpdQWKFxV6MVAy269lFhs/MHFt3j7gAWD1lPpGWPlT84NynpW987mtpg0e5wO5l9eh4EY6IvvVr1
ezg+0U2STqTawBSi/k6SNkZE+EDq/r0kZ2X66fLNf5TU1GfP9Nf5sxGD7/HH4BJGg/KSZq36EPnQ
iEMfu6ohr54B+hyRnehfSq/9nMStegdYYXjR9ZZXJUZVvkrce6kg+eginkqlzh4lSwITlaPIhsBQ
dzqGqwXusZkdvEj1GDrac26+NE1xcju3wrCwPiJjXt7Zk1PcRR1kuUUsuLxTVIKmq1xkZtXpEHs9
ouN21DyFmoMV+GS9oRCWfletyjuim1leJAlHB0i9XnwpzRFJSqMHS7BU0/rJ36HpB6omH3FXVluA
4lX6HRR1doaO75x09j6+25Zxl7uK9WqGmfNQJhYAi6VaO6l/TaAlr3zatAeGdRpuRMTcJZi11N+z
gteA3/1P3lZFYpbS/lX1unb+p+P1FgBMZ8dP9Tg3j6NSAZcuXKTvQHWZfIn+ylX/szkO9pfGGdEH
yvXiPgsNG2XjKgURN8xf+8p9kaqjkd7XkeF9q5tcPbh1bD2kpYcBS12jloIu7GfoSL8UxK+OcbF3
gQ3dqyUvlTvGPzsNgJhluM2TZ3bBTbGd5BylofqKqkq9k9M78ze19JpfHftGwIjMGB3GybiwZlui
ultaL56N5jivu4OwpZbvkqwuUMZFo+q+pE+9t8vw0Pt6fKsRJ/+7YK0jxeWWC48E8DMy/gd1DtT4
IOUhuMd7OVvsuGTaFXTCyjGva1KKdU9LxhOvdrTWDDT9xTIT66zaA9zt7RSWY97ZwMtvTmgpx1Qr
dGypBudigfe94nXT3GuG6ZzsJJueJ3xcDn2rNp95G1WgP67zg7HzC9o8yu/Ge3OHhCHpWFinl1e7
LcxfcBIRizTp52l9vLRZ4kBSCeZjXVX1Y6y39cU0quEWua2Fu69fYkvQOehjAVal44OZqZfIYvm9
/z0Oxs9JZCp/KSAt1wtluYZUXGH9OaXDz1BRnG+a3WSoHWvza2ijDc4QJXiCQu2es0VUXFX89K5P
Y+vMckD65EIFAuPcWKyf0ZHZ/hx+pwP+AflQ+VMP8EEGncQIm0F4ErjmXxnKyHrXvwVYczTtp74D
s4xOcfPmtcwJu77SnsBtdMBzcFiCd+UcWFzz/YuuG3hQjc4iaaCmuMVpXXYnMcep2QJEAuGhS5B1
wb/mk+YM3lueet+0KVYezN7zuAfI99ZhWt8k2Rkoz+VO3F31uEeYSmNcdu1KoG5F43qfAwjpu2oI
1Ye+Kv3PUT1/161Af5TUvCDAHd16kqqe5txFmuU/Syrsg3Oblukns9D9z/7MXmJhNa+l4Tif/fPo
Z873mE/luR3V9uy0Q/Cj0M/1UNs/ShBZWOZU9WUIhuIbNnf73orcT8wj7zF5KB5rX0E8P4C80fWh
tlvzloKoYMcZZ92FyTKeETuaeIkQXjMi4y+xO7QQUwudoPu8VWiM2jhUdmedBiwFH7sloGFMhwZv
5IMkpYAN2+KxmXHbwrL6DrATVw66CnQDhqM71u6KR2MJbKR471zFeMidav7EKsC3roymH1O0AD1a
+BzoQCG5l+rf4nmYfox1ZO3HJT9a8v93fRfJpa2+7/qcB3javglcBN/+c/4t/9/O/7/ry3X1aoC5
7ZlHM7fi/cCE/aUcpvpFd0z9bC95yGXUL1KQM/ld86QKQpHNS7nkfTiWLydyVop3jnW+iRJYC9vS
qxr1RMvI/s5TsY/2cvO0VZPCMfa8XV3DNwjKJyVrLQiTcL5GrR6Co8O7fujRsTlko1Y8STCaPK+i
/6LvtKY66mGi3gcVRDw6KUmg0K7et0sgSdtQIN2v6aw69EzX0Hr8T6nkb0k5QvLQtrvLIwBtW9Z6
pi2d0unNo/tUcrt+9th/oEjmfU/gM9Goyvzq+XBJ9dH5NNm999NAgI7VQm94slwXw9EEvZUiVSN2
X2ETQzy+NqVyMnRv/ooiw3DuOKsInn6BlnWVa4QZcL6+aq0HnLC9R7/T2Ohazo15xZPOXfsMbsTC
dcAwTnrTjje9DtHsXgx3xFFnNdexwgJyLpMvKZCgR6v76AKygoneO1czNUvEdVr/JXMS5QWB6O6g
XzxsxJJ5RtPFQDsGEXLH3DEEgRcTj/VZqbL+zOQPWXzjd2W2P5AYGb5GMU7wSdf2T1HTaxc1brOr
P6bmYxjoeGIo5fwlDdPfgA6z3xwcYgd/U0wTdSysf1/wkzkbYxc8VkXTvBRLYKgMD8MCucSlgqEv
VKQGyIbVlo9aCi8eyWT1OHhF9yj1pRoGT0dMIycM0BCnSRZPdiDzeMn2yUuAWAe+ak36jOgQBhEW
xmhGp44nfNDqRyvoknMFteYhySBVGKM53zsuyGLY8fadkw3RtUDK+M4zI+vKskdx86Z5uGXVOF4V
NSrvMqPA2Mfvo/uk8ZF4Ghz3PiknvF5rFkmiLvFPcduqODCo9cn1ihGiK6LLCED1z+xPlMc0droX
H7UndIPBDtLjgAaq+v517rD6wdx5fIss5JE7c9d3IYtSQaF+btiD3oejanwZXRctb3RPv+I90++q
aBoffHyokKDO00M1hRFKWOjH8W2C8OGn8x9J4x59/Mi+sXvdoGsTLVz7OXoFS/o7stX5DyUx/mDh
F3q5FbBQHrj6KWv5OPuDee6XM7gx/h3gwEosHkYmVPaESCcQkz8KcIl6Z/70wBowBcyGO7RRx+ca
I/VFjX9GdK1+8KypQwqZN4CZUXnJGg0hGcT7xscYtRYG5eMlN5XozVc859HRYNOKEXxo9lDuLH+4
9OkwfTNt5k6aFry5BW+KNuUFsgHq+C0CAHgMyqG/yFF6nFxrY9BuuaMNB9YSixuMoJip6oIMtjwM
Ofx2t2aZE4KIUkVi7zLtpUQyP5Zs1cdM9Am5wHYeyasqFx4aG3j7DMfAR6tssXJsle5Lh4HlbfTV
DPkKbkmG3jbrlgNMjyWJop13nNoCn8slqZsTpCXTKq6S9NNa28FOjHeYPECSsx0mBUug5yF+T6U5
lXejl1Q4WBCTYKsjMcnDaZzajQ5EachBY/0fjpsRjCohqP+vc0vy3aUdfASujIR27/K2Q+T6Y1TO
tyz91kxh+Eaf6++K2LGuug+3os+NV9Vz/LMxhMp+znnMjlfEz3ZVXCQlB5mG99p2mfdgWcoF6aL5
0esaKIVt3n7tR6faGYMT/GwD5Q1CkfenqWmn3KU7QAd8H2i5HlEBUd4ui3+zmPGEOkj8RxXVMZ+d
pv222N3vE6srH1jnvlMRcX+AKFA95FoVnpAznXeJqVYPW4GUMsD6u56JJU/ROnu1+wJEBufm5Qxy
iFTckr09OjtnqNmz/O9FPpxaGRP4Qrr/JQWjimDmcpHtBJJMB/XC5ld8O7iD4tx3Y4ABEdahOL4o
fQiFRHeeTZQcn1N76X21AoSBGbprHkxfLJVS9+KwVPDgqBiXxCpS/2tyycOpe3iIlkDygGBqR3zR
2AVZSrcCqSd5Va1mJ3PAFUCSrW3kxwhZmEMXTyzvV/UfEcQFr1Dr71owQX/ry+mLUzJpr6fGf83n
vD8AFetf9C5GDdMZsyfXQFQlRsTtYbL64VKAqkXBMQKzj23V1Uo9NEGWXnxw1OgxT9XqlDHXfVbR
2mXFgNXr1KoVFtaL7DO/Ltyz5u1+TWwUUKzZNH/gKfrNb1L7V2n5N5WFzAAlHHhNSZ0wlP5clK2N
fB+LDGxodL/Hybv387z4ZTTxT8VklZreEgA9qCHL6nHDMpFasJD0zOZs+OzXQ4OmORMIKR2dsLwL
M6iAUppj4Xnv93Ozk9I4DTM8L9GUk9KptdPHWjF/JMuZ2PHIn9K6epWy2HRZc0JoiTF59FS2qvIY
4yREPLDm6EliEqhZ8H3W1eq6ZUkMN9TwEOPjsx61lapO5pxjNqJ2kuc0IXKTbgPvFHHQ/VZvu446
ZA+NWdg3f9apO8e4UsFEeh0Tr2SLyGfzREu1O8/ttDsVHhWc9Ug7pzNSMVIgweiiGrRXljq1okzV
aTtG85Vf5VyibPff07yrYjkxHDI5+Xa2HpuOfe9M5WE9rxT7acwl3tWcbUXZY4dlHgzbgwi2nF4Z
aiiCMFjfHSgF6yXlB4aZ6p880/yy5hnyC7aLT15CE/SdTr02YXv4x/+01f77vNqfWYBuw/oblrsg
sXc/dvlx62+SkvWiXZk9xQi7QhU/W62r3hVLNangmzXLPBKVEgkmuf0SNd0O6YbhD48doQelG06M
NrBTG5uHJomqfY2BRRBBNQua/KdVNBMaemAae/Vqh/58drzuL2C50yFFWFGNfvV6gnWkaeNH4aEP
5g3dNUzbP+vM906Mme5cJEyjSo8Omj0tUrbeL1vBIjvudkpNR47QrIkcvuuxxtjgbuXWyRfmmRdI
eJ/Npvd2Pa8duh7TW+1XgIu7z1owcjJofihiJ4+92tw7MfzLCtQTCzrHlNWtwtR/hsVwr7DrORVY
Ik5IMJTLhl+hsOmQwPe9wCNmmuold5GivdRtojyrMVPeEj+j58q/MxmLYC+3ZA1jD00qTR7WPA0T
l91cDNl1OypgJe+Q1Ugu4ZuqPEsBHLSf7Qzjqmp7qJzza1O9Nqk5PA8MhFqnRgs9Z0o+zEBGEC+L
+SHBZ6XEZAWHHGwPqs5B2aEddyNUU9MDb2ilj7024gC2BFPqv9QDPP6suHOCwQL1T1CwWryHYzae
9AKtMcnLUWA4z7issWD6n7xuZiCBpKl+rnDRK1zLf8qWADkKr3Sq59ZGrilt0cUZGcM8z0sQpUZ5
cSdn2kmSHsR4jlGjgDDUrFlbfmObXyOrNW6S5SqVji7ZOGMX2hRHyZPA0H2dbSI0G6XKuwIU84yp
WS8s2ZZesL87FflVLix5fjjsbK81Du1Us2O9/EgpjBI1v7NsBAiXLItl9UfHUQ5DEMYvRXksIAQ/
t5oWvbBn/nuMKv86aMYDQuTp/YhZ1bME7ozWP7JW1mnLS6c+x8QNZf5EVWIFSqNv4Hnd3RIrsZ5Z
7LfWY7vIPs6Fj/tR2Da4aLlM2vwUj6HZKt3zmsYhqTrVRWruwflSHpaWfrcMnuPGfZo9Rgf9XLFX
VHXms+clypMV3QVLwojiv4PRqr93rFreJjNdpoXwfXD/A5ix1RsTVI7Sma5XTuSohY13RfSM4V33
WBbTYW1RcxkFYI3bHarIzVNRZ8GLySLZix4Xr6UfjHdSTQKGZPoOW6DyIkmpq6GyfrAqkONylOTB
qEihJCQPzOHGvacG3nOaG94zutzzzTC6H4FfoxKy5OtO1uMkFe/82IX5L9VQwLyycx8+SA1Gfs9q
pBl30Uz7K6aovSiBZz9DFnWecRCrjlro4mUwzs6zFGgt4p5qyeaMJKUAwRTzsUoZMOK8oaAcG7Zs
JRvGvo/of5Peut/qhqydYmbWOOdUr+KTO4GYQM4yfClhQxywZ0mOhoMy2t5pK/9keAbK4ei3vCD1
HL2YbQM31EhYPxhZD3WNFFOhxctEAsYuM25ZuHnq88hoowyww1MwC/EXpT4f4eG/Y0sSfb2veYuX
H94aHvi7xVrFxxz6JjHsmjP2r2/twhLqFgijxCQYBCi5BExqAU5KJtK13dnT2fEeYwRfiuktXIFX
C85bZdhdf1P1mWWWllnsQnzYAsbIUB0knQnroTezr+ZCPOoWJk29/AS8iWAe2cI/siqE3VCDZFEA
3d2bBHrVjjMGR/Wiv/HfqJ56v6JERwOjyZF9lOK+n2GISjRGdgbJ/yRmmwPhfDbtUNlb75g7YUGS
oDMSuzZbiHIX12LEXu6WVZkz2ifYHcAwg75gHpXJUKDYdX9Nnfmnj1pEWlTnEfuvg6W9Bvg63oqu
/+ZwW+8i7MBOrWb+CCfTO44LqjbhNIV3R4+THeX/bndbYvIE2MMKj2bAvVJwSbtTO/1QJ4F5aTFq
u9lGUV5tJglJFdc7Re3Og2l/TvnXljXC0IfUofKEaQJazZjcRZB+VqxDXENiXkhp+YK4dpaHJbEM
0YZjhSwI391euzUoWwSVzUaXUaLEl6Tj/bsbA0WZ+2Z7DRKKjrZXlMxnvZ8Ftyq0fplZqBwN674Y
6vHWhPawBoYZjTdfX+5cNv3INL26Qfmtbl5eITou0dz1eu0oUbFelZgEieNXoJ081DAW7Hyx2LGU
RgVBh0HHPzas0nPya5QhBLBwRJe/KYH84S3ZZQbKMhq+mf7CYZoXjKLcjkI4pxJtZxa88syZDtuT
kXa6JSXmaQP2VhB46bwLdAIJjAX2twVWZ4bn7n+4Oq/lSIEti34REZjEvQLlVCXv9ULI4n0CCV8/
i74zcSPmRdFdrZahIPPkPvusLexzsXnv/90H/z5k219nWhz7NRsu/15qY5twh8SjGvkXazD9SzRw
tIn3d2qah9IYetJHrZoZsG1q7D9/dEdzPhVAvhiS55pufIhOEGPw78O/v+YZFGIj0/56Ssr5TDCk
DNbBnUhF0XJ1dr0msojpko1agqQiWjclnzrSvY5TjKnHB7SfH79UT0a7gXWpR8iNbQicY5R+oXW+
M6uJudHiumq6NIBRRqN0bdOLgxfmOonHkH77EMxLdVMZbBG139mRD2X1rHcyZMloaaGjLLbdeAI3
sB1tV/2e6XvzuM4kCDkembTuq+xlvRc0YXCxjxNZLEOyzyRBlKIOtKmiP4JNMGLDZdHIb4VpOOFi
LNou1iSxMJO5h/0Pnm59tkR5qtsW/Y5IomwQ793ckVm4lHvwS9nOZtCvkeMlTXo9YHNkMjltmmhg
ICMdL4Bf8ZPktHQ1ndZrkiOqMEsVAmXL9nO3ZURLCxcuEgXN6XBtzZl8Y2+IWhAVg4fWOKm/weXC
eJNPVAr/f538S7IUeZgRsBXXuQ7XlIjSzECunnTAt1YOHZ/QzG76y2MmsnWcVKFabe8Qw7rRWnmU
ZspFgEOXCYcrLVJmxYdZ4IuZX3xvky4JgqQeG35ctu5tbTEM2DGuc6qLg6UtDAJr+P3HWTtQUawh
/ccPiud05y3M77eaU8AmwqbjrdSegtkcDzwa9k1+8aT2l2Ph3SsQSEc6nvoFMy3pGR4JDHrNG90y
pcvM/JgADPYSTydraxQwp5h6SrU/GZMt06vr7Q4yc0del+n6a/OPYT2wUXYcsjU3vmnM8buroCOZ
PKKhMU+ENS0z/cbUJTFHz0WEIHppioEEXIc5MSa4oxI5wRIMha+FXoaO3JAisJYDZcrXmP0igvIa
kMtMPmhFC8fjezmdn8GEWKcQV84C0cu+HjttXyVDfL9AXF8776stSdVL9ORzmbS99DgIzsYUbQXg
5FjpGa/c3vbTHw0Oa9AosokNtb75HYIFAqSh/bpEJMI1srKTZaDk+bl+D3HBC62ljOJ0eloMb08Q
LvaRFCuWJnS6rZyQtOK76Ixxv3ZqjJa0bPea95JqdR3YeRXv+rJGn5nqve1ozWVN+YKzRBnMDOM2
UbkETbmcRv2Tk38a+os77cb+cSiIau3J60LP3zl++27ICTwLgCTPIvRYTi84ci1gR3kakuJZBVSD
RrjCXw18AlMDuagqyN30aAtNDyaQXU4uXgCJdQKTJJivkvqo06M6J33FgxiqG+PRsBKbf1teE3/6
jJOuB+rU/OTr22oWwNfK9BtzbhUN5jMRis8Tfkm6LtBS57MPMnXrbUg1ehFam1pGF8kME7ATm3/I
NyBMnPd8tm8aRdO+9C/C5NMqY762dKp/1vR8N5E6LNvhEq8jAbL1ciCe1yFdtk6PyxfJ2ejVT0U9
fhgjgfK6XO5ETuU/rhuut0EIJBqdRp9gha6BTI54hgEbJtwTYd+MAMHyz4mLFPQtocCapZ1aRZGV
CqML5YFrr0eli+BPpMDZavd9Zcf3ZBvKHa2dPFSd++yoKrLqkYVAA0Nblm9k3JeR4dPwHnqZBcNQ
veIXZchRcoZWRUZeEu5NpydIeMuJxRmtdoNWvgDzvwed5gXD6+RAoOuygrn7+eRl5k+jFT9VZn4P
nUVYYA+ZX+cMhcJ9qOdx2XsVzYLMwMvulfiI0iV5M1BBVQXsb16aRz3vbrpNqKqXrRH7aw0u0Qsz
P3CKVXaYRAD3rt8pzdnGndvbKc2DrHFQSzajbpeoU2OwKVR4hBzgfbBeWDWdJMyNU19lty5GjKAt
m5uqaP4qyz11nfM5ZBy8lLhLvbKKhF4eMaqgB8WSvJY5Zq7em68kaWYJqOqow4G+G60cIs88FZGj
kUZvanIJNLtWUWxp3x5kozSeMKJn1k4QKmVK1zksqn8i5o02dCUOqAAHe0XJTOvnWul7Qar33ksd
/MN4VjKb20xr3ny9ya+mMEm9jSH2MFkptPHyZVllGcGfeUr79btRzqvZLPeTE5qV0+2dRF2voDkL
B/LcQP6k4TjXDRhrrxngDDYmHTUxnIo4xqbtHOZMi7yMrPv3JWs//KR8ctrxohw8jfr8ksryOODB
KRT3RC6HPUg20DTTJQUciKENMFpf2lHRcgLX+sjqeT6hytvlsRuaGRF3gRkHHxpoANkVif2xSPVB
NnUVuKX2PHiAbGRmvg9V8T2D07M69c582S+2XXyx1mGdstMoqqeFMfKw1JuHdgRensFhmgoc1VyP
R0GI2KGhDYDnz0I7GtYDDUhgasMpGcd7Mo3IEPTQx2fp/g5iAE3BDkvGNlHvtQD5C0A50MRM5KVe
g20qL6as7wvQPIGxzvZO+P5BOf7pvRoA9EEbOjXKlvD2C8zyC/aIlBxN0tjPhGI0N8wNY+Fzwaab
PJFtjLKDKiztb72Sl0Kf30Z+KI5+rxkmDEif5Yvfa2dWvkfMZW0wji6XPrkxSKZvbPMg8/momng/
HIe53g9cFhYJTv70DlVAby+j/p9BAbvtTYZKdZTkqekDwWLKvxQNrM/RKuin1Ps54+mdvfi3LIlQ
LvCn1ap/dUZ5MX15N3plSJ7DfSuTD7vi3MgIGdENc/nuMlMPn7SZQlozpDwIoj9X7g06AmDja8qG
3pipaNTOs3QMxuNBcM44+ZyWm+qG6NGeOiDT0ap4XMZXRyIqr6WnAjg8t2WuhqBzIQLqAsORVSVP
jVP+tlL1QSXLOer8kcRIhg77VD9Nuv/gWhSRSwo5u06mszVQZbdj/DFKnrt1NPcOMG93mK4t1DvI
KUUE4s7RSrqhXQxKFO8UyN1XGIQYnRIkNAvtsJ8sLrLLZSTyZGVBN6poNF2fgX/PC6Z8rqLqcahg
RE2Fpu9NC2bD0GcPBMDLGLY9GxyV5L3/o6txvBiAyDiN2Ucvlk+aWMBu+uOHkJDGFy3D9zJ+9IO/
TyaQokNGRrFf+FGJRNDT4Cgxxke1rvHwUIR1Ig+7BEVg1PUKxbo4VuvknQiZfHUz4D3s4OPU/hiS
2niZeTwb+Dp5dhFaQ8LcDEMx53bpsgeD5SdiOglXE/k9a9Zdkqz5I2Q0DYQx0laynuPBI6ik/jIg
13lrz5SEQSJYnHnkc9bXY9KdHYrFRNY3k0/TkHwRUFfXDBC9UGu/eDQtQjvZsiJM9b3YnAAKb1I3
ns9W4yxR4Y1bwiC7uUOAVD7AUe1eC7Pj6ZhDp1/1W3uqFMV4WQTCowZzSnwbSfY3oWfLs91shCxb
wXtT87PdzDvDtBWFFaEZmQvbwRnvtFm1p0wr7qyEgpxM2tq064OFMtV160xBm04HhrStwakiBKFn
J02+4FvBTi3w7KVGxxPATaP9Ifp9Zk1xih1LkQws6VbeVC0YMxD3Iihx2x5XO+mjASKmP+dhvtrX
/ejjTR1/be2KqOVLRjBrjQgN8BHvXdHuGGW8yych9nrdvQNZuBrrFeJzsyGaPzpBcLXyDYb1m/S5
FS6VEB4oD5Eg6PSEurPJwExiQa+9A6Ylm2hIdw5zh+EeZ2EqxP7MRxCQ07yQ2e6Ye2EtT6buXLqc
JzDlCheCUAm6kr+2G09RKSEOV7vUcA6Zoz5WdYVz5rnEkRqQC9LtKoPrRJT4DZMY2EZWzusOs0py
2SR4+1WDzLd520LoIW/mcNaMvUPgUeDb2qNoxH4CcLstUk0AB5VRqAUD9WGjy5H+UbCwadYZdOD7
lFpfpqMt+9icgCUzQgrRkONpWYK3oyK0fe7+RmN2gMKE2MSU+RVqfJmlMJIK689yZB04CrnfhprE
uomEaIMXNPX7zNNNqHJuVJByGmg+d4lrm58ILr9kKLfnqaBrbdK4X4gqKkzjAWBfFWGVYYDSMiK9
aOztP+wyNOLINGnse8VB2HBpDaWOrjF51AF5G4KaG6CnyLfc6MBRy7OWcbc1vQiGsn3Oy5pxJOcK
MGa0NtTPs/RJ9UWkCJwyPcwkjkPtXG8cLOyt+FkM/7ut1jzCyNZym473bj2/u8P8DUn0uC5L6JjG
R6MyG1ryDKKX4YtY9TZ8krkO6YPorXicCvd+HDzGMvLqevJGGiidTiPbf89tSaJ9ZT3F8mEUOqhu
GKIkiJG4o7txpNL6urTFRRgOj24iyXOij9Hr7m3LqWNq6jlKM/2OwJFncyIV0x/rfZIuD2lsT3gB
3XsaKgS45DHM5vXN8x88R8MkYm4svkqqUMqcApsCE3xdEuVmEy1QbIk5D6Z+pN+QHrS2vq7LZ7B5
Ps3O+Mg9GfZtau1UbnASmww+1czqnWY6VuhdDQnATkQ/vAtkg/sjnpPa3c2d/qaVJa2W0TzECuae
ignDK8Ggde4YJpP8Tjus97Z1or4Y6pICY3YDm6qS09d8qxcnKmkb6nBJSlXmh0YzOXwb8hBKXwtj
vLl1Zxmh5+U/i5u+pfQpl2WsQm2CDZj75nJyl9dGZOUuNg+loCFdM4fKDGqyc8iBacT4VtTJplBz
8o9z3jXf6UM2BHolvYHSSl6ddsgZIl2c4lkpdm+bVO99O1NyTI6kTTjQHk4JifZdH4byTxuTkVGk
7Y1M0r1FkMjeX9S5LcyvUmNgN80hv2+8oU5+40h6piHe7DU8KkHHE7/zNZezoc+jNM/DTb3sfSjA
y4Lcjp+ri+Iigc7WMBbYMYlQ0tXKB2b/yhgtJMt+mri86K4G1DxvSRaKbVpP2XBMAWwEmJbcoG/M
n9kCO1U+G45bH5LG+HAN7eiuCv3Ex81jtT9NA+oUXvcPvJlPKup535npzQpyGLJvUYSkwUIhWG/7
lAjXO8VuyqPIwGH9iSUG6/f0R77lTewTsZyxRhkEnVeT++Ib6rz0wEjgzJElb/W3Uy8+a94skCj3
WeGbB22LXE7b5VLaOtT3rB73WcY5Taf2b9v5hWcUGwim+m05dHZ9shz4f3TBxwTwbXoiVui5MEwt
IgHr8MIgaRzMXYx76MdXr51nvaJtP7nVSLWJMdVecZwRXc3oxLksfI6pLFGxRcHLs4nJFq2367HX
vOuO+dEZeKkqPBMItg8NFy+oZ+teKwskQ2G9TfQtjWSeItJ/Np6Kn1xSWzwlq3M0Sgp0kRDKx+pE
BQBpjzOsZ8Ju7UYLozEkYQSrOz9N7ttfFt6Yzs/MZKVKp/tScFJzeuZp8plYFKG/pT1BDYvZkAc1
PwEgLfd4uO5yd7rQVmDQTytvRJnIiEPgZd7IrYv1aHwmtffpjsPLoHNjFvYL2RePplNHIiGnkAhg
KOAEyS5XQ8/TwlgXDvHjYOlvo7S/NHdCV8bpNlhk1+U6YkzO/u+umcXExHTqxpuigwPOAoANboM3
G+/xdnj1tOSyQioEqX0pTGdFuBu+207tO1d7KYkkDtzUmsO5ofDWbdwMMXcLVcxYNz6j4kIPbFFe
NbH8qgUjFOm4AqXE/tSPj24pzlblDKGpjdRUNfZ7HUC1yjUtEls+7+gbO0bBiaLPm++0So+AK676
LN3rhf2Tej06VU8XkCRVohSzg7m0N4VDoGjflad2IjJ11NsdrvDPwhiwi5okdNvZLi9oPOcS/1tc
Aw62d/wI5zG9dbMak/B8qTUDvpNjpAFDj/FsPcSSEYo4/ltr7ckkSkg5TfqkFR8wE2t7NUMt0XFj
zebNAnsssqTx7Y7yZPrZYzPTWWcC8EfG28VOy4/FmF6Lmrlq0hagXzX8ztl8sxTzdZNjz4uTT0qI
T4JV08Btpr3dLh9ju83l6WzkWuXjCFwb2OMmbjtq802pVAe6eGlkLUizemYSAG+iJqQfvk0iRTHU
l6okTqmxHypvFnTQtfc1mS96B0Lar69NlnDhegfZNF5YzUDuarnL5uwtK3sR/nV2+21b5Vfctngt
zea+gtYo3YrFxelJW7IleLzzWs+7mPx4XE7MahvtmTmjR1ObMKcz+cuUxXGZwRKmZIPmuY6oN9YT
dyOe81VYkU5PFQZXwixIPYd6KFeVk5SYFfs1cc9MUH46ovso1/V2gvNFW8255gl5dQpobdoY+XWD
B9NLDmafh+48YjjWSIvK1xuGl66g1q6HzrZ2NngD9h+DPMoy9EyermnVpyOZDlD0sYErbwSyzi/V
Wv6DchFvXPSUwKKi4y6ur63yZRRFRIDqXZ/Kt3SiBb7dgutCxBTGEn2fONwozE/crGV8QBF/i115
g3J7GwPK55TAHFrZGTtSiM6lqB5lar5XyhEc9FLKWuapPB/Kk5BsjHX2+M8qkOiIMojH7ZHT2COh
2m+tzL85/T4xBSpPYPPJVF7jiLmXN7u99G38TnmAHyOlRIkR6i8ajZzeIGxlXOxi51XmEZcRsl6+
WJQMXUI+pHZp3Fa74az5qiq03XV09+Rl11FjOzNneuXvqxUUzSrK4lj313Wj0SDgC+y8Qvvm3Bss
zEKILPaOatWYm6xAVhKSlSgvuZqymUMj5AR6+1rY5jaxxYt9WIbKuNJKOlgdkwh0IlwOal6qM55h
HJbF706Mx2VBv5DBpAyretCWAWi8WwyHf3/9z2tg6HOey6GMI5cRDkD8rcleJQkbd6uGLIMt/Um9
eSIDxk2AheOqJez85dS4jKQz5PThoCMbAv+pa43akd9nvxoUqqOIUfqA2HO0eVnLfjhMVOj9zB42
9QiQmXwkX/hzlOU22cXus2rzSRiTf3DjP5fMznApjU98ZOw1A3a3XBcJOcfluzYCVG0sSntnNn7j
2uOhocKu4vjLysUYIhF5EdgA4VtAnPWa38lhWfK6q2zeSrZUO6cuHr7Y/U5983sasG8vLMLxGJ8g
MQNIR7GSvvnqF0C/7X27aNfd9u2yrQNjOdinZsj3vvcCPw/sYU2yxFqH05JfVt15qNrbNhdTkJfz
Y53QfS4979S3AknTvS1Mpsld76dXNhD/pLtb7PI+31oHvlYhG6r+LPRkDofe4onwSYFnquyKfIw6
6pJO0cOXEcX1zGNtnepJEKhjc3o7WkkqgE3g7NAdiASG28JELSwXQmPS73K7ve3z6U1VW9CiyqdD
bFV/c7YO1xLSRoK8rduclK3EZ4NdLPoDlrXzU/0tW9xrP/kzB4uebE8emseBs828muUxf6zml9jK
oAt5nNHSxEoCRqwDJWE5qEaFnp9zdnbtOaCnesgz3XgtfFZr2LGcbpFYVEU+lJGdxYj64kzihjP2
k6NXr0PllTutFxlGi+QNxggj7J55YJpJDzF6sAxupkOX2CGUQ0SqMdxkz91kMqxu8h6bW7d11QiG
tIviQJAp/8s8W/TC9rrnfK5M8lczUmU80VwBocKIOx33WSrOcBq5S15demHhOAYTTdOTUQIE1C2Q
L1PTYqtCsLLbnyLvYL/U87Fc0JmN0vZPpjjJSo7BktCYGlbEJ9ctPkdEPnabRgtqTA9D2aSnJJ+2
Atp8txlxCVArE3Anqr/Tq4rGiml/NVvrKf7oUFhCo9CoXeVlQLPEJttfJYwGjhQj97HDXVk3iJ2j
ztzJdDMxXxfiUWl3fm1DSV9oezhbYs3Yofhl6zjTL+OGgYxQHPoUSgXlXaD6YrzvyEyPBuKNNiD/
GV3+OrG7sBzRbRREDWNG1qSWak/51EH8YEdIOxGH3Zjp13LW9xU1ZbC4TE5nK4nlQr/1W2EdhD52
ewiRp7XL3cAp6l1qEtiyJmwOSSKG84zeXngY3PNCvTg1JlNdPtM14/2vV6w/KLJxNuRXZYOszrkV
Tm3uEL0y7WExQJHo6uwiXfqnXY9o31pKYygWHmTpV7tVWmzG8/AGomdX21v92TAat04nu2AlLbPm
pXZW6+iaDW5m0SxXYth6Qj12GuI38PC5RU9dW5InzuzGTqTcFtosGMAeEAJ50DhmOfZLVfZV6Bp1
HIJcqfFyMvXa5iGRbTUAqO2RvC0V36JYeIStsrdDIcSWp9BdbJG/SodrGxvSOeZZgYGJx54xn5fe
4TfubL4l80QoMYnDskZLxvGmV9u3MRYX1QXUpzonzb2OhMIdVQcx78ouLQZw30PPcY/vbbTLnqCR
ia4zVZZLr2fneG0T5sl0FBzciReuiFgdRX2gWWzBiNn703WTEt7CrOyn7gj5UJnxbsqXV2tm6nJy
p+chZtYTG1B/qAmiYYmWtypb+STtT5AShKyTfLWWM0auN14l9FARDn0TMEqyIJs77Q/8Zi7Rkt9N
+qgRPu0xATN5xG7UDCZ0LX5aE4XOJGxkJGGz5k62Y3BrPEhM/bfXYpEsN6o2T4BKmpWywuaeE63x
oxL7Uzf/JrX+gJ4h3AJQuN3drYOjQ8aJ0aHjT+Bb/G9hOnu9ZIKCliH0moEhE3QPbZ5uZnrMDik+
eTrthlR793vh7UajJ3AtK5prOn/urlw90vEEPR3aXqFuUOlwzmG4l4qVc+0BsI8IYWIUEdv2Kbfi
5cqJdXobHH1EjSXHTRq112DB40N+lFqp73vvDsYFhaG+vEzKOK6Djiqs+mc50RFxZhmaST2EavYN
CsVy5adPrtNBvpcOLTLrz5yyO4/TPodgdsVpUliNOA6MigZ06mvU7MeeufHbhDwSrSHMmnCnaB60
n76Z3q2EXK8yvi5GvJVi/Jk9BP02R4LHXfkkEQXIe/Ph/tYO4of1PMUcD3PoDTsGdD61bXotdZez
cokuqPL8XhMt9Hx74ZZb2yZosKJExsSZz92Y+ENb/+rW/CUnnYrFmY8Ga89hg27PTfmFd4P0Suin
9Hs5GZtu/8BvlHNXpTnyi10eUhC4mA2jQsuPlU6gcx9bd93g51fNwL1tdVHCRQ6W1sceSBPc6Hx7
l8p5vmm9nYV7NvKUIG1j/FyW5pYdNqcKtgLRMj7XNzU+kHa/5NvAruTcQWgbBvm1/ckZsuKokD+a
uh+HaYf0mjZ2xp8QTsqkGW9rh8lc7Rutff7QkiPdVx20k7iZBtpsq6q/XXdjswiORv2AsW7iXTH0
9ZD463CbbR9s1LcKJ+3Vv5ecsiPKCOWhLRx+22GLoInVscL+iCfXZC0lWN3TfCj+/bREbcc6HLfG
Uz5mOfeB/jqAl4gM03TDxDp6jmNHYvVfkywVTLmhaTdDNe/6mINMNTMHkQe9arpTp4anyW3Xg5lb
2W7qyxuFZYzeMd05qy+7Aw8PwcbeWMARVvRq6cRRwrHGMqUPpgJ1eGf1w3gztd5DWXNB67UMqtbo
b6QvWzK89x6bvtfCZJG0N6CO3fbxgsiPzChT9TWPBhRxl7Z8PhovloOzsB0+2g6SCxNdlELVzu/d
24qOWNSuYggpWncxo4MTLVaYOVvQxvyb90sUO5MkvvCq6Ee1B/yNczG+8dfkOnE4q3As2xdmm4az
VqDHGPOVQf4ARY76ZckFHuV6d4bV33djgQzjJC/lQv9TsC8lEKR7bflT5AfnsWXcZLY1RbKukr1W
kozQGd6fa+PRrOSLklMcCDDIobvooTssrM/W+iOUd+wtYrLzP9fhBl2r8rtTzNbqrqT20wgxqpfk
PFvtc19gppDcXObwxBzH2e9x+CRxuouzHorHaAauL763iRMKcegkg29aYWy6FxPndUn/ZTclzsnH
8nPFoOKzscWMJ61Gt73hArjiZygZtmSOqEF83avYA2qTl0++Q5/adMkoggVy5TTL7WTRPbBF/J7e
4UBhVQnjed2NJtb9qb9exqI8YMs4LVN8S1wIoy9oEYWhsOq4fM1kWV6r2v7tV3UtxHhLlQq2OD0X
MZ/B3alhCBr2hRi5u7fqjD7KrZOngnJ2qFBOrGNny5OhyEGv1KO2rMb1iBfIxAe8b7Jj1VPiSt/6
NQtrDGpneNUauaJzFWwGXDeTycwO01PvpWdJLw3N7dMUUl4MwmLz1Fv2mpR+NKxN6IuUuyW7LyEz
hAlrfdMfwCqd8EyylRe6yXx/+1E6xInFyiJxWvtN7PGzEMWX7NOVu988zB3vi8gILyRvfe+sw0di
IULm+TZOn9NBs8h4MhsvCQWIMhQGOrY2l3nqpz3GJ1bYq1zmz7z/D+5X3/Z+lKAXINMi+g++Hmgz
xyo7+VWDehhM97ct5au3DI90IeLQzDU4+S7BWT5EqS7mOCCMzb1DH1UjNdgRWLKJPPCCsVo7jvw6
XWc3ts6A0r6MePbCrsYntnWzasl4Pie1MiJ25zQpB/jD1WItB5cnqE6aQ8XCHTvamzVmf8DNapTn
Th0aHVsb4+9p/1u7wys5U6jRdXPbib0Rs3OypkNX9o+VmKAf119m4eFNV7vRy7DU6aIll4G503aL
n9EWDHax8eOavzQ0vV26+tcKS1pUG6ARsF5nnY6n10+vlL0aQZ6l122jkVppVReHabWi7qqDXGx9
h23OprqYw7F2DsasEmhjbUcES/dg8oUhrPH4F+Kq51CaMNFJumPK4LXfSVb4w9Lmv2nTbdApebJq
jd+bVE7hoOJQ3nII2zLQlvnFWFP/jLIRqoHscc/OjJ1y66e07e+skSAIMNX8GFk0V3hdPdRy5r3t
a6fgKNTRLg+zRSe4yiouMPXusX8D/VMtHStFE0MR7oRz6tBJrd3N7a1cdeNcV9N+rrUk6gqKsnY4
NrVB3YomnNUZ756qd166XmcVC1CcdvVOb+VV4hHcnujELuA4Mnxt2Pmlxrjy9FaqftdPAyWATO40
g6J/rpufhIZelxNG6SdaFmmL+enI7lbo8lj55bKTBvVuKQsHPchiWKiEyBLPdzKxvlpxTixWTXIC
Xdphfz4eh0bYjLlP/i8ZKZ+IX6LzXuigHBQxcMy0nC0OpWlCGaES85aBldt01m+zecTtYZzapKz2
BvKAUzl3yvQ3Kw/laNsRpLjgdW1783VQ2RMOS8pROFS2nBjUqJ2berUeYyt/EKwpe88dD0W/HvzW
uIrZyRkWDceGBhnRlLs8R40ksTPP+sDslBVho+RvXkKx0+KLGSpUc2a5syY9LJOxd6WkKkFs9Mks
CFqtvAjV/8T59FMM9CryNTC6h7IbRx4aRv7i5s1MnZ9M2b/j1MDrNyNLL9sD8Hv6ZQtghY5Tu5N+
IcnSsG/rHvFMu7Wa9Sm13ZfcVUfdtE5dSqmqSfMCfodxD4FHZ2RDtAdvDC5/htB2nd6yYYCGmHyx
tzt2WH3+6muwgcWXsAQ5bMUJUffecVHiStm8rrEf9csqDqk0nn1yWLvOf0/HzRGfpRdtxkiB0Y4U
iEpd7Irc08ZE4K68Zx2K2xg3twCPJpxX02M3ocXIhGHYxnWuGRwj0C5uHyoGGQJ/XS716EfZapOi
xKfQMblYcFJos3p72+sfLLv67AeyyjTdhbWPIU2fnnyBvGz5jBXY3uMsDQo2O2LJpQMNIwEbrngu
COhk3AS8mG31n7U+Rhou1Y7UUJWZt47hkhkKNzBHcx/b+LhtefQFXte6sAOR1symM+oTd/Z9Zw03
dq+8kF4jx25C6wKts+7K0Rl2NZ6e2cP5qOTZHOkGJ7RTeu0bkgNRj2irwdxDkMSXarq8tTP98rI0
OJe6JyR41sbMaNnX1sNojC+VjgQGFWmbSD9oDHYPvkNRQqE4M62ytQHhSWVgJ/RkQRyg+o2Hj84z
9mMvLqPrwkNpSYYsWLMBWrgNguYor+dWyGujycZrBIiVtt6sHbGPzMGgtepUDaJ9yIVWPHCs3v78
74VmYP4RThHbphPDgozTxAh7Wx8O//vPfKKmph2xht3tv5ewA9CHsMX7f79IPic567indvY6tA/o
MN0DdrHHVgfe8e8li3jXm87Xj//5hO2zSgJM9/y0afTfL4SQzpT+bGqnf5+H2Vrdq474+u2r/vvA
bMkxZaCStjU/2b/XBmeQIQ47G4zL/71WZl5oAPW5/fcZsLsW3C45grZdzLdCTf/7gbPdvSfq+er/
vS6oDUDpzDS0/u/zjc6BYiEu9EnNm/++XBKtdpPgMPr3Rf+9XjYL0VOpfcdZZN+aXXyXk+n51MUY
p5p2llf//ur4TbFlwK27TOXjk98n5dns0BLrZB7ZOaR3TwZCWDJ+I8PaVdf/Q915NceNpGv6r0z0
9WIOXMKcODMX5cmqIlm0km4QlMSG9x6/fh9ksVUSp6dnN2Jv9iYDacsikZnfa3qVyVd2HSu3XvqA
9a5kNkrcaAuxwVydB/a9/oBXIYdm88tWCapzsXZuKl/KcYsXoi7mUb5SH2LZOHmOz4EEzfu2THds
p5WlzIYwT4+9qz+lpcL7UNVbo9TqBzmORk+OMqryIAcSGaC+MnO9jaxtIrEcwfTCqknyk0xEUlab
uOLWQiorCJatlaN10af1UlaDaM5PvGC4q/BgZhaf26ThFIC6Iqh1GSeux4H9QLblkELfNI0R3nLE
HmzyfkjuCMHPyIGiOCFRZ69yP+zuYyQ1VzWqCg9jVVpLD/bNI2uvaun3VvLccPrGfSf6l2BCz85O
hP0pG0S2SJQ2/2JWxRumstAlq+zF6aL021Bk0AYj43s2AWRPnPz3ZmBFkRJTIcKRLzu1YOKY1Dtv
YEWzqA6cVgHJTVGhMa0I+AHWxCx3OlpP+TYgFvJGIGJvNFP5Panskw3C/2vYR5+dLKheVfYErN5q
97NO7HYRR8m4CQsfaxRXK0+YyaOrmdhMQbPhsizz4wJK5aSw+OnK8iQrNF+zmSS8Yi2zsqIKORyK
/ERhucNQ53aFP6wtIGYrmW3mAXJbd9bd4KCo9+M18HrOgU8TRxN9mQfLqbLVjWJoqBDPbeT4LjHB
7VCK7vxWZUVWe+02q4lpySZy/EFRwfl3AfH+vATPBiN9N3UxdpGEQG9xC0p3bSkiLEGL4Mhtpqwb
ZYgeEDEIl5Ummi9potzoouh9YsSnyfGC38tUvALwdl96S3ewQG6gzfZ2wqmKW+6VLDf2tt47Gzav
Hfd/qhMXN7pPvdd9EjlSLoFYwx7gB5ri6ZTZhfV5sPR86fv9dO9qYb5xrRS5nbTurkH3O1tcm71b
bE3rlVHG6jOIwgjBpOCuVOP7bNL1G6NIEVowrJ7QBLHANg7KG/44BIr8PL6J2TptDbQWjnFsJtu2
RCUlyQhwpXE/HmNhNFsjA1WQmQT/W1NLj1o76luUbfyj5urWlhvFPsQxRICcCZe77DoDdLItoPbv
DBEFJ1YjLOk02/rmJ9foSljfG/bhi7rxx3vZNBSTwqnMH02Hrv7Q1IDmfK/i8b3tGsHs28YPoKei
A95n295D2xS1ZY4zZBkHntuuLPpg3WMXuioqlaif159SvcZZOfKmtR5O/Ukm2MvaSwM5iY3ManM7
rYOJ6xuF2BZMbRh3R5xlo+rjX+lhOZz7BRGHyo7uVdcEwb9PuPkhVMVJP1j/u6Zwkb2Bp8Ru0Nnl
uKiAsewhA8NLOBmoCq8A7QxrWdbnjndidQ9GH8VNYkK0k2V2b6z6EXkmmesDL71Bomwnc3Ig+Gnu
LsI9DzgzY8hEmMLDuJl76FIGnrMilGvpV+2PdsQ/VjrSdreyqHCdDEm3apdXWKgPSdKsVL0HXcEB
SrNRIpPfDjvIYA0bET6mMsWcZen1rc1jASDAXMjZZLw85+uyQoCPc9xzS5lFOJ+jpjm5DCErcuE3
txYhdTSnHWRg+vpW80Z1Jw/uMyXhTfDH/DeFvrDUnaJxxC87yoYykRXwUAkHz52nqQA+HrvWlT9v
QMugMm46zn9u/bQE1oJq4BdODWuCPCK/0wuEKsQEHydvCTgadvaW6bl7Cn2IN27JebosT233AbkP
9cGdl7tlCS1GCVraZ/k+L1CFEiNu096YlWtZ3gbsiPq2eCGKYyNONGCvGhG6TAWWs1rQK/va5t+0
kJfNiHNpNnRImQtlL4uqKKZW5s+XsvRS37kQ15JU+f1Ducx+KBO6o12lZbzuHc5Q8b0a94E+vieq
Wp/Cls86meDF08AWn7QI8oFaxMUXgnbfhVlYr4qdPTea1lyZlmFuHS0K1m5qoPqBBvyzmWuEz2B4
ZLrDfOpr6DJVSfiC4yWmxkyYoDKUdW2MeweVLW+MjBWocOa/bLgZyzJ9GwtEPdta/+SLWgVBmjvs
2Hvlun/Z6VqHrKhK6H6h9oa/89KMrXUDtcvR09fC1T7jT67cI5id7zMdmcHQngAkDO2mTIvkpVMJ
oo1Kom0UKFxfLG/JAOm6fekqv7jWyirZqBDErvLWT5+dcbziMDJ71Xojh/Xkefs06KJ7z/R/ly83
6Q6/YDnkt3aedjeeT5RhmDvM7wMEJTGtCGxgZvnmFjnJrxGSpEeZGNnQHkuzBV4rHCQOFHbpJQDJ
o6GH5rCQbeByzpfAtOHAmfv37I8hZPO0KF7SNMl3l6ETA1iwqXTNui2hBgzDdIVui3sjc1kMAc3u
kL2X2agCxQI89ap36hubgGBzVXMCAjpMDZd5qVQvY0dcNcrM8rM9EbcOh6R+zZP0BZhH/w2L5mPL
evSt7iwoWZmPg30+LXIHmsBCYSM/H0e7PvyWdAAh4/jmTLdP4Yk38JRncbncLlGY07ViEWItvZXZ
S0WcKCk+yOAsO467b8NnpcNG3ECQ+uBYQelu6gKIbz9Y9VVgtNcyJxPZRMztZLac2UVm73Ne1tin
cFCVq8yB15XCUmeX3iGioEO+WoVztWxTKZ66TBLORCshaMNj9RtbeuX63EXXkmWl++L23Jjf6UbD
WUJUwj5BGGKQH69x7t97acU/i9eogRTsh6LpN8sGHPa9H6fZvTdvOUK1Aqvzo8yp22YVcwQGdAdJ
OJgr+l2lOs6h1KPqAJflhT2xeFShVaE3Zt0VtY2kbASe3OaPeJCVAlX7FTiQYqcW4ASbzii2mQ3e
NWkM/yn0cntddIgj6NEAjwp6J+Y5HVS3IbUepwSUjZv7ytuG+Jr3lnUsSY2qEY8pY60ByMaHQRjB
qogSCEQgBR44zVwPjHVnCEM8TJXHwamts8OEZMfeHFF3w2yihay1DSKdY2N7B8LzCIyGYXJT1FZ1
Y4NYI4RehV9LO72uskg8V0Zhw6nwkQOZ0vClUDhAmBvYv/YkllpzqO4EX8GLnHtazFjLYqz1O2JL
nLjbZfLYJzCUEPAMT5HnoRulNTkhksTe9qOl7yOeEcBh0paIdpQfmN+a7Ziq9o3J97O249g45Qn2
d6Gq2I/DLFmEHu+iLE1nW7feNC7S2YOhtUftSKgz4eAS1a25KAPBfyzm5NyuqcwcbwvlvYesacYR
h+Te9LAghNxOjHsNIrG9t4w2eCgsNCtChN7WMisTGpi21d6zsp9ZQAgPXRrIMhpoJseBnID0V57b
mjjTdv7eypLq2Ad9uo7TpHnWw+ib/Kk14/dQ9MH3iP8qh+kjRhdzHwepor0590lszhSqyKyfJ2MO
H/Tem5md+2Ruoi10J33vU1rgUuIk20OpcvdaM7p7Qp7Et3qdgEQZZf4m5tlQ4YZNVSarPl6yCDZW
ShtukqFMW0wKTHh8uOouaj49Ks/4qI8+IgwLoTqk2VxwSZokxAAY1OvjBJF23Q44rtfhYBzyTI/X
oYiUF0jytz3/wu8i7O7Mujde4C1khMXrf2nqpe2tXLqawXBXuOF70w+jmpOKx3pexhwjvupVZjyp
XlU8+t1PmbB71TpLP9do7k81H/sUbtFv68oDhDKVHc7itTrwjIXxT0BUNdfyMtYQBAjnpHAjFCad
WxXdrn0Vz/s1eZmhQavgqfprqcyjDF9dTwZH1u6oXGfC30MZMbcJoeJrovLKtSyH+M7hqSzU0sFB
F3luTdDPzRayVWtprdjJBrUslZcyKR1BrMxuo0WBcsZ7e1kzav6X1q2C/cg8f+dza+ySgYM5LS2z
Oy/Tsjt5xSr0uSGYen0pHzxf2zkGgXvZ9de2oE3f2zZo9y7QOGiRHXb8o0wEQp/8j1JzbZcp2iVN
C/dbXl7a1CPhjo9tZLWlCsRaOoxlQmCG/qOC+Ps+yxqV8+n5UldAfMkrmdQ+zy7gScHiUtbpzlge
L/nYmuJNlKJjJjtDcUSp6cM4HFcSpKlri+nKIUb20xgsnOxlNg4q+JoCrhZyfZ0b3iFkkN35apDd
lclowxH3jJU76unPFbumQ8DvUloYhr0i0mqsZEeZIK2c3dW7am4pC+oefJjFkmMLTyPFaeZlItx4
xAyhXMgsVKZ8WxsoLcmsbkIZVeBqHmQ2tMIVD0j9sXB1/S5OzUdZ3IdotzYmHnLRmI0vtUaoly2E
fSVrFaHe4qQ5nTDKNh/qbDoP7SZmu++jtkBPiU5EPMY1ukLsR+e3pSWoCeZCMW56fJVedA9nkn99
t+b8blmGBRsiScPL5d3KIWPebVoj0FzC0t9KJfSUx8WmyX1w0bNY+lkdfdZTv2TLOoCJ5gKhkbWy
YhoSZnaZT9Tsc6Il2U7mxrTcM1VC8Um0tRux1oUWGIZ3aLsNq5rz7PVQ2yNQpiBdeggV3OQshbBO
8gThhwr5LNn63NE2ArDTpTP7eoR3QqnDO/BmPluL/hTjf3FAQH7fKoPzouq8/OgOsI5c967s4qd6
Ls5ceDZVTDi9aWPnZWiMaMlBfHiQtY0V4Ykxxs++Bnq6MbHYGXrFeakgjW2yKho2speu9xxHtlF0
4yqJ+zxFB/mSjtKpB5ReiQDOL+VFEYHcKlO2MjvG4+cJ31k0rOrisfa9tXxJtyE2pk04X7ddoj+b
sMbi0Dk2iUHEQ1UhF2NkdcQp2z72pSD2EmmWBy7UfBjHxERu6Ef1oIBhuHSZpmlkEkViX/BoNQSs
k6B78IO2e8BoiaPDBHCo55NF8gYDmX58vbTQWu+pj4zkKNvjelJvjQ6ipcxW84BzFHceS/bpq1Qs
0RRxt64htk07VrdDBt+eBQBQ+0rhblURyWwNy/8enNqgy7/j4ZSCE/RnrwETtu3UOBD9++hJWPVX
11Cy77GnA3+xyk+GLsp1gzLhgdNI61hMWokHkmt/iZRyJZuWDnE+vVed+ynBG25UQ54kourvp8Lt
FvL1LEiKSWeVr14BVFEpBxZjSiz2NaTKdR5azgvAgaNs2kT6585R4SDqlsab4kRHfobc68ulzT7q
j88Qs4c6f4Y8ZU0lP0MFa+gpzMqvwHe7jVfG5iZR42kHOCBd6Qh7PMlsV8XZSg9U/cls6vfayfWN
n7JqrJc7gkbpBrYzcRJDiZ5VfNJX6qhWN4Dh+6tSi+sdssnoiCphsrLRzfs0jt0LEGjzd6fe14ky
vTUl0wQi5BGEcnpPrlfd1Jxn5i2CC72RvfZpGWzRy0qRv0v64sDJHJZR89WHbIvIMzbDZrNkH0Dr
suxH2BHYQHtNat0kmrH2BiU8EDZylgnnrmtZXjo6WCCIztnBEPk6b3osI/yWHoYbYvziDs55gP7K
sE1ctbTZXs+21YNpggWdc2Xkg+LJq/Fc2VWBtq6qDkWCuUI2kbVup+d7Agio6EcEqFAC2ySVL44m
55tHa05kNkh6az9hLilzsly20FLiRwR9bJSpswjq+9y3z/E4CkS6CXC9WUoBdpiuTwVC/w+hD2Cy
1sBZSCF0e6qfLNeJHwinB+fyIrGXrabXX1DbgG3efUdtnGcY8JeTX5jezkc6aOsESfYQ9wQ5GkXt
vhu9ukQAun1VUW1aIeOo3SCdigNam4SboVTq50rVnvwq7pHUwShrzNwXEeGhEml2fGiLsscDxBhR
7R/9O/YYkLEz/wStvD8YemOdxJyYOrhFkZ/GKLRmRbH2CARzD/8PrGVlxtWVPrGsuLRv6zrcqA1b
Nlkmu3UBKPwxbNOtzMoKNazekK0X15dmNkgqu87TW8ib1ikpvfrW6ZTlpQHKMizNovHbZZjasMtt
M0Hqk51kRduGwypOAg/KBQPJMq3JBsyuw/RKZrvcszZZWICGUPHGcX3x4rCl2/cuIACZrccxWKNU
o+5k1o7zp4Zw1x1kKu8BhvqmblrxUow+BDb3Xhsi80joAgl+X/0dGJa6jaqCLY0sk0kYZvUBzhW0
ZdqqU25svKkqrpou+wwWGOq56+krTXWi+37MxJ2pf205W4A4g13FFTJmUF7nyrzK43vVDNWVSnRo
LcvOFV7x2Rh1bS9zSCmKOzf7KpvLklBo6hWL1p/HiZJcBRXRKOvK7jqIpE392YdDdR6DzQVw7XL6
DPnFWVYukemI0L82T0Aheq8Pl5znnXNyrhpQubjUdb/kfvSTk9yPlrIfMaf+Qe+JVc8T4I+W59eb
62bBnT/p5w4+6Ee/v/L7MT7CbIyPIvbu23TsdsixxMdLubw6l5UDAbMeZAPNL8VZxUy/kPl66r4l
PsB8/BmOXiryo7ySSV2OaKroSYuB2B8VnqaGw0950w53ueqn11GPD+V5mMsIXa2May2atfvm8WUi
x2JR0C1++9t//fN/vg3/7b/ld3ky+nn2N9iKdzl6WvU/frO03/5WnIuvvv/jNxt0o2u5pqMbqgqJ
VGgW9d9e78PMp7X2vzK1CbxoKNxvaqQL68vgDfAV5q1Xt6rKRn0S4LqfRghoXMvNGudi7nCrWzFM
caAXn715yRzMy+h0XlBDM3t0Ofq7juVaO9O7jgcM8FrZRCZOWjrLrALvWy6UsHdZqGASkGz8KDZv
qkkY5ySdtBuTqfWa2DDfNWpJ5g2o/GKraH67uLSTFcTcMNDMQySTi5BDUZHtyszpjyJLh6O8Mn5c
zS1QTslYxoE7DdiaHD1du2rCNj8VIVBazxx/yrmZeiUCd9z89Tcv3I/fvG0almU6rjAcWzcc59dv
PhQjOD4/tL9X2LgeLT3Nb/pWTW5wt5ivYW/XxDfmknItRpzJgG0MSIfMyXtxVLnIBpa1d1QIbq5S
UxUI3gz1yQ3tCgkFygbPEsBJ1S6A1fdHvmirb2VStbjPBM8lcP3bkGj4s6o/J3HTPhmQpu5jsNyy
1Gmb6Kh5UAxlNtEIqgyGgnj+3EfAPVj7SV1B3m/FM1iLZDnZWbKXtVke/zT+UPw0vmKoV31bQbT0
NFxPPa9BrKPujpw+//UX7Rr/8kVbmsr/3DYdDcqXaf76RbdO5rBg9bM3TkR69GL4/uQ37KcuX6pA
ygJiH2p58ju+VPc5sqh1ll2f2wV1C1MYHdHrwJyqA8c68GFj/nCpNbaYZs6FnTPjh+Wl55nzpa2/
tyqE9daVrLtKv3Cv0Kwy1p3TTK9NsxhrzsMnDGI2aqq3V21qOo/C0+5kfcouhxNzvYDJ6Vk3FfLG
y7pzplevjh8HzpgfmQM+DJgAP7hXXQOg4XJI0C2dxHDX2XZwaPviKHOIBI537+XdHT7PKPB1ReYt
OgPlR2AuxsozL03o2pjZuauumNVqYn2yyyNQHgHSIUjYh8O96pWP46BpGLx1nCU5zfxZfOWTba/H
VqifVdT/d4CFrHPWGsObDA7rg+FgEhTmIsUwld5/NurcvTLQQpB/jf/6Zfqr5XT4LS/GKvSD5kP2
n8fwW5XXIAD+Z+72o9k/f83S633U1Wvz+ktmnTVhM57at2q8f6vbpPlj+p1b/p9W/u1NjvI4Fm//
+O1b3hLOZDT0VbLf3qvm6dpg9v4xu8/Dv9fdvKZ0u3ntXuv69WOHt9e6+cdvii3+zhQvLFPYQmPO
0fTf/ta//ahCqQawl6UaQhMWVRmSZQFPAOfvpsY85GK25TiG7TCL1bBrzlWG49qqi06RRR/x2x8f
/P25c/6m//w5xIr6l7tUCEEYXFOBQpuGY/BGPtylGByVAlqTt0bDnLD318La5cWNm5+wesgEYmW3
+HEuiC+04wr/6KmDqxa3C+bHVYdGBdNk3H21+IPFB6wlgLUhnr1wOVFIstOs1K8G35v+JuAMlJ5E
sNAOxabHfsXiC5wjc+sxrr/Y5jVLTTBkmbieUFwwdsnvRXoswy+NyWb0Fn5HoW4NVPgMY6tiFOE8
2yzc5rLmhgOHhS3Qy0MwnCBZfutbu35A+eRTLxBmmnU0nizzthZXRgRv9dQ1typyLgjExKht2tUX
Z/rmO9deuGF5BZF/V1t43iBS9FTp+35Yq/6XWas+XefDm5F9BcxvaxiLfwKNPqEijGkqSGnrGnns
Ut9ZroJc5xLxQzXcCHxZoMUX7rWIv/4/vIV+uaH+v7rR+Jv/+xtt/5q9fv/1PqP9+30m9L9buits
bjbbQH9do+r9PtNM/vTvN5Zj/F1D2cZB9JkpDxks7rn3G8vU/m7ZlmFws1pzxf/VjWXav9xXrOxU
W2XXO9/3Fu/p432Vl9bkj3HqnJwIQ+LnDrXIa/n4k0+6SkGwyirc/LzokGXn511vYqIga86PxMnP
4SI5+pE7FTpD0o1flBJRL6gH0+2A+cbtn1UU8Ot2UVXBZoWbtfddvAFkIrOYq7IGFHPNh2rdD8UG
BcdPl3JIv/66hD5zdfFGK/qUMKk7qNuzN5qrVf9pmfbr6kF+f4bgV3RtCBtCdfmdfl4gA1oCfGFO
5sny3ZP0q6rcIN1bVQuiV2Q4X85GVjJpNdYTYewR+Yxh6WiOqT33dvuKEoDy5jnFAvlJ85s7dYgX
m0XwoNRotiCvivqPCIejnSLX6JiKiRWow8G9Kt1qYL8gKea35d40DH6SZr6UeVkvEx7tDeaMBnS9
X9tNpu6vDBQyloGRD9Hat8p7z4+yvRMUEWp/TIFCT6LnrA3fwsb03pTiKSB09b2BlkFQOx4fiCxO
Gwcq5PqnW+ZPdh72rxM+Xyz/bcPkcY9IEtuPj8sySwT+ZKLqdnJK5amBNrxv9abb13Mir5IQIQP8
58Va1g623u0v7f6s7NLX5QBi76HQZuffCQnrT4NTecQc33PdnFPi9HvZF8a5bs5BVxkxJCYAy2mb
+aC3WDWOTmdsqjl2y0agPaBm+W2Ki7RaTqO9y1vNAFuNQUqjpeoax6XBQUe3tNf1/OYNY0bL14U/
7i/JuTCE/blEWEJZRx4C2YOnxMegt8VpQq0nU3vtlCM1sWgNpziMnWOtG1yFnjodbnqDpslb8KUF
A/g2s4sXUTmOj6pZ8eCIdA9p/NRZ/vWPZTFp/bRNnH8s2xa2Bn9dE65mOR+eziJ0w0ipu+IEI9di
WalmqvpQd9qXIJrSbyjef4bNrD0KPse2z7pop6VB//hXDdAGiG5GeNxstRO+PyNsN8GMbormxJxR
SYTCY3AFToM53x9lpWOrV3AI7lILWgPGEfm+nPdsOItbizQf8n2DX8I5e6kt5lqDhy1BuOZOUQ6D
qUT30PGieweI2lUaIEoks7LCMydrNc/viHvRRJYpff7VaMpyL4u8pvLvHABdQZABnM+E4AkdWnt5
5akThe2P/KW6qpv7IAv6rRU0zf6vfyNN/zhVaUSeNI1NPJt5W1etDzvKqQJr2YNMf7CtJxvsdrTy
9LjZ2FHh4xziQBWek4Hfrz7nf7qEvxoduszJ96N7Z8oMwkLD5k/78bd+GPNY3TZKG51H/dN25/HN
qNSWbAmAec6vLwdn5rcidGfmt6Ir4OEWcSOKLeGn57oZZ+sUTCmk6aPSqtWhESN+hmN1khaQ7h9F
gYjY18ps7YD9rgu8IOdmsqijkxxCFv06jmzqAFaTQwsOIw4KjFhiloajoEVkjqcSbNa1CLqvMgdZ
bDxFYRZclaOCek0VVeFygLi+dUNOBs89+PtdVXWPkhcuDfAvNWFfGUr6gLh9CvLTnnZt5PT7oTZ6
qGPI6a7SBk+PdAy8G26v8Uq1omRlAZq7DYxKvS2NCFpD4PvnsksFMvTpkmdrB/2cxshRDehljpi1
+X18QJng5+RSljfJq99lM6j1L5vNtbU/gNpodeQ8rYp78zJoUJnpf/rvzjuZXyYYTXd1ISz+tKYw
zX9ZpsSlbqJKWxYPBRCD8mupIgsy1uZhzHXzIK8SRfk5KyvGpn1tiRZtz7m5bRgh8opc8B99c8VJ
90kpfir6MFxEKLlbcAifrtXecnDbYRjV7+otRlrmnqNe7whB61NTK+KxVXT3XoQoe4hRPHJUJx6n
FBWAsJ5Z/xQhfofQsFYOB5llnWRDQuGnl1l8eZuNybEHwbvKApo0mFd+6aZLOVInjHDTeOqgpGtb
h2MeA5O+DudEXslEaV3IcEknrqsRpvVCXl5q5JUskw0v/eQwZp4i3XYZ4tLvwzBKaJfrgGn/PP5l
LCxsGEH20xp72BKRro8yiJcgYaegpHI650ZnhqijtiqzTR+nN0ZZ3MrcOYo4P2iVJBj2mIfPQcVR
A6uKesc5LliUDx0Q6CviIdpR64zXOs393TCilgpOrkvQC33Rs7yHxEQDmRR+pnPOThJofY4cifJJ
lo8giRDRk6kJbw4KnhOuLv3klewnryAN/ofnJ4uaj/9vQzXmxyjaN0KY+sfVThS3sFAto34YxWQj
ZqCgPIsCFcddybQHor2aoR/HS7m8kok66OwwHWRKL2WXdui7thDUiDtfauXAl6wdqDOTudp/KJev
OFXYnFlmwbQzv6fLwPLK09tpX/fI1P94w/Lq8mYLjR1vDKX/37+7QYGedhng0leWze8OKelqL3OX
RL7ZLpyKlYK07/kNyK6XT2G7xrSfBm0li4hrrTjCvfKTwH29ihLNfrWtYljjZlteJzidP3R59xX+
iIMaGeo+maXYd4Znhgf4RQhjTHW3smyEy23bb2CmJ6m54rnuImKc5yHL9tDdKdNw1cvnIrIO4eHc
khVKSNAsWJe+b19xsqElL7JMCeuZ/O/UaxtWQ/htDNEPtFOvW6ABUCknRfOqtToWFmLeotzVfvV1
UNBDrvMpxUuYRGZH/EqJ1OLL86NIliNjld40Xmxf17XYySLLtCx1IS/dxM0OWIwtZe7DkDWi60dE
G2XdZdhLKx+qTVTGx2KwwcNVVQ8f1xyPbtmOR4+b6RgW8Ne0rkw2ZU6waitrBr+BDSymLRoe7B/q
MAWhEevjrcPp4ZVskjThdHTsAoBh0o4c9ujB3nbxYntvbRbbHPTwMUKtjbORWa7zPyyTWBH9ei/a
7LsMm2JTGDBc2KVT/1PMI+WgsMhMx39RlA5zqlnjMwzP0Q29+inzR42Mh5CJDS14UmfEWjW+N4PC
vq7tAEZxi4xak4pVrYdpDvR11jMy42gL+DkA9mllslbmROkGD7mW/9wirrtzC1kpm/VwileppYfn
MeQr5KmxSNtNwX93jzuEsy+8Imk3DgTJ98ug9LehYaRXaWojkA3lz152CPrNCgDmrnOnWaxab7HC
9eDfim6sduAVyHeYMJZufUrcvtoTZzdWNsB9VAyB5PfF7PosSqDFOMe9hD4IaM0XybWsTWpxj2q1
ts5Qe15mHbxCO+eZ5uCIDFBUsx+KEk9et8XAXtai4e7dK+1R1skSFw3fRZEH/XVvNs6DE/J6OueY
SxZIye0YzcKIiEi1Plg8pZK+PTKv2bOFz4dLma+0Hjm/uWYMBQK/Mn++7OdRXDmKvJSjxg5GP/DW
3FUHbXenlpO6qPXc5DCNZAR+j9UYfPnOxTFuTiC/LYrSRHkGPe5DESbulfCd4CpHyOjo5mO9aQwv
Ommxlq/EmA1PudtrC16r/dJX7WMxBO6bY4Peblj92oXpb7UWQ2oLA2m70qpTXfv1Qa2GW5njDLuG
6KRXssj/0cpwi/pg0PFD0Y+Opt4Yh3IamxvNRssHGE16gHATHUdTm5UVYBUAJTtatW59jy3lPmqG
9OXStJybZgnr1QB65CffQE3KTghasQyKMie+wSj+rujS+mj1TnXURWptq6R5lblLeZ1nOAgWCi6B
6FHJSvRb+gHhW7rKdmaCj13mVlv0dKhg9a6shq6NURBRcny9TffGKvrwaIDhXPWTzsIc5nQdVs2X
HHYvMTILHjcSEfduBC4b3STOg4PqE/Yk+WNi2ICecnQATSDYL3mhbWWDy9gdSLajVZj/YeySUNEC
GEW2mYgqbBqIH8vO5PSrBflxQNO8XbHW175aCFlqZvIVIXBrNUW9u3dSy72NY4LYreoR+vDGcV0J
X79GipBw6ZzIK1kmk47HQrr4szZDErdXU9Xf4pKhr1U7Ew9JMAY3ZS9Ofe1bD7KobnCF7NIQFVxV
PKjA/dZNCGxDZnE2C25mTWac6sUDrNfpure8G6cOOdeu2Kyhy6Ff57jJ5as2DLXDYFTawQ676Vyd
poZ+fc7Kai0xWmszd5Q1suxcfR6jz7x6h/S1/1XLmxUCVdoX4QKx6BqtwR/PnQ7QTl1c2bX+c6GB
jwT19V3x2EyJfGgfokR421ANph0B5/YeFTeW7HOTX0dTa6U51r46HdAE9gAJie5z7bKxLDswLUZQ
bJOu3k0M9JVVCbFsDCOPKlc3LNwK9BCH8GuEGAmm5cNzWFQY96Ri2LqTfrAaF2C6gTjJaKg3Zdoo
/rKrEDyJ4cN6OapfHINkp2ZK/VszRSxCq96LIiOr76z4KOuHsGE+a/tdlIqUsHipiX2BDMJeXslE
SVkEDxg9rkZiCj9VyCyxmm96EGJEPmP64jbNVlFmIOY0A/kkmq8IEnB+Mn+c9Ogd/SerLo1kRy8e
OSOb8YLnPnJIkWX7umxeRiEW8DuLr5HAlaNILOcWxTVx1Y8hhIVRNR9CaP2z2Yn1HWTcuS1syZ/b
hpZWQ6Ysb7MA37EsGI4yYQIejhFiXNg0cKx7PdfKMlkbzrWBrO1gBmETCG1q7huOaQIZoJ8lsWWN
NxTnGhFW16baY5YirccCu7z2kLxEyGi+ZOtYIFM6V8lEjRU8289NzdmlbG50qf6p+bmlr7jlum4L
jI/bobnv1KS5V1PsQWyRNNcyG4OvugstFW4xlTKpkjr736yd2XLcxhKmnwgR2Jdb9kJ2k01SlGQt
NwhbtrHvO55+PiRoosUjnzMTMTcVyLVAsolGVWX+/61b0Qjc1dDG8umjZCmMbPpQ+V5NXd39lurQ
EiyboA9ukkef+rS9jFqWfDOq22z0iwNP2ggat7z5HMOSbix9eCZlDXA0gQo4a5HxUW+rj6LXYr6T
06IbHlr66F/ainacxV8twY51XMW++O4wPYPRBq5DOdrfh4EjoXCGl3mkYvop4wl7w+veS5kXJ7ev
6DpRgvKkTjR80CwE0TMqBy6mh02UK9El5q0Nzv3qJdHiL8PmVdnTCwBR9Z3owbEw7u0MXHbFHNd+
Fl+hWqTuii9RZ0+3lkmLrK16MGyH/jnK6tsBshfbyDq2HL/4leffgxkTj3zrhIek17SDokB1GsA7
/F0vjqNngSakjtSOR2Z84i0u+y2pqEujkux322X/va0uTjL8yJucG2k182UE7ezBG/tvFAhaL6zY
rJcAesbdVNK8TtnW/pe15/TDUJAu9eqh0sSHrOIlnJoo/6rOXayrYyTudsW2RWpWP+KQPl+wMpM7
V1U5gc8TDWxNZ4HVhB7Bh3Bmyp97cPPBwW8O4t3B/vrqPfcZCOVa4ABcEIJ1bTxZjxEQgI/cBLQF
vLLsRQTvvKC1GVIUvn6G/7DMi1l86PoEQz+unyTWoSUQQLifc+VUQUAZt4SUPe9o4rkqeexTFjWM
3slvgODpnfSHylYCVRbT/NyzP3nOcsU4cAQcfOOpeKSUM1s9fI5OgZ0qHuiTal/KvoT4CcSkk2Yo
DW3NrfIh1HZGbkGjxrdCd0c/cbQT468CpiUg1kBuVdTLOIJpZI/tQ9447cM8G82x8mjoEFEMMlR+
Arfem59cpUuEBqoULyCOwdv4P1nEsImDSxfUjcgafZWaxmJxy7f5SVird4ehn8oLKB7PLnWg95wm
8pcHGj88GEVg7DuWfM90nQIGOfNMqee5p+c/ju+8rHa/WH7yNSzC/llTsuhT4A5HX/OcL5mZqGeb
9rids3i5FShhpetpJ7EuHCU+Tcgv1PjqHxRvfjaBUv9Ns9ges3z2rznMex3Kvv1T09g57hZwT9ED
E8KXlfjlueLwC1y8uWH2vc3qz9AZwXKd/I8UsFS3QKLHHStWPGgs9pujF1KvLS6ShuP//i6u5ntA
d8oefLTvYDOb92Gn2RBGmexPwplmP8ypPlCCGnI6EmQVe3pu90cc8WUu1tEYu2o/lN+LeniNXdOt
Vomgd/tJKY2YzriRhpdID04wROxEkmFYGoXkivaSYb36lS5crOIys3Zhf5dnECB+7XAjyoL/egDo
ogrTep0Uzrnqavsu7p35wYxT9cHVwt9snT5XkTa9vhjf6erApjM7AsJoM/Rmpz5sYXIlOnsCTwwi
ef3wf+FcgNC4oxwN2MFl3neTT7DS3Se1fqQoEJjFLo2/q4BT7SygfC+0l6kvg+Z9rkCC/D7RkrFP
rN45Z4FuPpcwNqqOk56M1PxDa3h/4rX0VSytlC74eul61//RmdUwLNg+S9e7Oa9hv9Ilc9A8tUto
kgLcprB0P9rO0BySgiZ8+T+Z6mpilcZPo4bR2YXCCXitTBmfmxJeBTA5wcLn30kGCaXu+zVUdL5i
QhjJW4gEFVVrwcfXz7uCRelCytvelk5vfJkBZ+Uha7qPrt+Vv3XNVypjjS+ukhkPkQHZFdvkxpct
SERdB0fopyDi4LDVzkkwc7BbNHAmuVoeRqe+Mv8cS/qXAq3jnHe1jFN1L1cydBbo2JCFj6Bl/mTY
nNdghRru+7BnWINND3ahLKYuhta1XWkm1l0xNNanXNOAymhz9RDGlvXJiPzpBAAVMF+LWEahcXEC
95v4ao2uvdQpVBdL5OrA2ayfRcOHNdmgAjdp8usQ8f/HVNClBG6rseTMlXWoKKJ/FfvwsUg8E7yt
N9Wbm6FA4NJDoL3fQuVKnK2E983MDe43Iy0pgMyKHJW0EC2JN+sW+iOjUxu286w72FBwgVsBC/Nj
MBfeA/2yPKkpX+0yn4JVuZxnd4RKIugO4reGJInrcdwU7ES3VbJKAaxNd/suyZru8M4ATPvVHOIr
pa/v5hFD0LbfA72NaZBw6H8qrfFh/bDqf/tqQpc4GGVPDhxd64eWE3I28kEkXIq9jS98mfwqKKji
4VQEw1/1yJts1AT9J20yzYtjjl+i2uo/jU7Tf3IMDq3reBXqofkDpuP0IiZe3gu610AZF5EmAmpw
l1yrte/WXCJJQnKlsRl/krky6rs4twf/QafviM5N66xx2yqYLWfXSexhb+3TRlc+dY7JgyIcmlNJ
t9XnoQuDg6bM6W1mhMnnHrBZ2rUnwHVDLf7ssMa76wfap0RU3a6/B6uBsrHFqkDt+ghOwxcJpR6l
/8Cu4lEkN4iDz+NR/GQimy7ckYazS21H59kZgmezgyGtVbUPoVtoH2JHsR/AlHpUF5XofbjxzroD
7a3oxI2HATSaplvsRJdAZHaBEeFcTIW7B7GDhvTlDUld3osmXb8vy8y7iKqDy+5BC+LfxCaDBLkR
Xewi8hlvXji/u48S1wUcdPBAkeiowaaSG5j4PtdY09tBBN4qZ+oicifhteguBajLEbsfa4//fWtW
15ed160a3WRn1gFmxfRc6kIs03De7czWHALbaTzUv0VBPR1Mqwfbv+u+Aj0/gp841vB06tP3krW/
YzjdV1+xhzsLTIpjTIvUdxv/7s1/0//sXy154PKevtMy+95f8r/NK/k903j1X/I7UFXsDZcd+SKr
84cwLtk5tYPia5mDhzSk3nhKsjn/OnKaHY9u+om21fGp9lTolxa9ryUTvaxJdCtRIEb97gx69dyX
dvExbOldXpIZA9tV5sQHV0TFAm1rHEqPZWLRfYFbToLDcOL1KxhrnhekLmEOhZVXU4+TpblnXryU
iwxVWdj3SZNyxvSPSlFrHnci0+XwPRzi5k6kK4POH+Iwa2256xLjNZVO99HOgub2NlBVXlZhKwIJ
ysi+WCo7NYDjRI9sxuVfWOyyAprHz6nd2M+9Vr6IWu/j5jyxXQGl+pR/ydIScDU3mCHYIgfbvzRY
ZGFCaQ5Wuiz3iflnUvfavSnF2VULDI8M0L4sJyXarFKFYN5Yi+AsZfORkVXGHjhncG0eHYguQA1Z
ot4FAChG41tt/p03PUApfCEOexv8tkPkpZ1yUxksxziHAH0RDLXnMLMcXtT94KLX7UlUcefiF0BA
2yaZ9riKU1ekgAyCneVMoXIzea1DNzEJJH/Z2+1h021zSHrxC/wxvER9ddpUErDMAyATmMZye+s8
w/B6L+LsON1El079GLMJlZZe/RAsJen5cgVxJ8XoIqdSrR5zBHIHGceHzWcLEd3q/JamC5PoTlXL
NeAq3+aXW2A5uD3tXWExg5LfwEms+hYvLFpZ3gcqDIc3/RxArLcMuTm9XvV9huVKXsyru0SKu7nk
GHP16Cm9efdOLx4z64u1PPyn6vDr5hjNXCpmfnoeLcXSrsXrMPggwMy8ex5FVtjq3jj6n1/Lntwi
/sMCSY3Xek4A5GQgmoBxoxGPb7a3owEPlsDzpIy/bSq5KvW/PD5BT5saOgiWVZLR8tjKAr1wKTWL
5waK1IIWTylEy7rKfY48b2/P9PjtIlD5bgAE7u854fq1c+u54IovzqlXXzvn+YnyA/XEBiLHF0ut
jAxRpSdnvjNfdVJmU1N+dabePbyRKpp3OhHFILHiJ6l+pdtiZY6hgMnUyotw3+W6DXyTCQQt+5SF
bFzGy76myNSk5zubA5KDiLM0LI9es4ZceafmAKy0uHt5Xh/YTTPmfbgk+nkGyb0GvpthTSFKfdlJ
lTjS7CSk99Xvut9BaaOYwPTRsNf2Ibv24DM/yqDas/lYzLZy5FSag8vFkOpFaKyXHS1lEkGJoOXs
TVhWb2Ob7lf+qSO4qkiYlZV+BnGD/N4QBrdbnjVZPXSPUbMDH6S5SyuPRdkCeSJDAauaVZX1o0ji
QZfGq0e1AJ/0bKy888i65uN///42nP84WbX4Hdsa1caUdnrsYP58sgp/ZwTYQAODuOf/ZWXgAVHS
NDr3QM0Bg5PPlOSXml0clMRx7usB3gMxdx5QgMcrT9XZ+S2E2KYX0jomhmnJs8oSKClWmS0UDjXY
jrpZ5xFTZOd9f9rmSBPz78ntoLeqgP7cb3dAFc0/c2zeasjpRg2HRM5mCLV87GudpgJybkgNH2pD
Tfhz1a9X73S+AiFSWxfzQQzil/dRdZx7XgLY+FLv/bdBp+6nPIrcU/N8HBefzSxXpqID9gloo3rP
22pP01w6DBVvIss12NeX0PL921XpDZRESJT4h8Ocnk0fmm/qqC/pCBy0xTLwG73aNayVtfqQ1arx
qdWj05jn3YIvYB1TI+3AfEaM8+Yw6K73GWg/4z6vowc2dZ5hWczuM5v2Q+DSb7u5yu7biZJoZeDU
+MbuUkbRFtNgOjunoaR1VVzZxKFZYq0S6FALmuU9fCRJfJRcMgcn3qTa5G0quRIfsYp4lbHhFMry
YYH6735b2Ls5xCC69UeQmUQZAOp7SJ3mb5FWq1yuP9qVYnVw/Ax2ns4/UgC07+zW+T3uy3LfA3b1
oM9s/5l6OtyMvev8zmnF73qp5x+nLK/OjZ2N9EmZ2UMVhPWtMiZ/2F3mnqSDUlkgRxSlKE6RAbbf
1lophi7N/4hD31l9pSvThdzklKrA/b1r11zyeoWV3uiT61PK3jofpgWdix/nFJSxArMvErjb7XPl
BzeNQH2xu9jfu5H3VfzjJchjI43CX6gPJUAMJYBKe5sj+MOW1+ghfe6CfDjxtd8+aXClG6WeXty2
SS9a2xm3kTZ/1xbVpmcLJ7sSK9UId1pe5ofNT5xhOoeRTlLFCYf5IFjdi2HzE2PRTckBvAoes/v6
b3r4ICTpre4wUav3FLqN+1J1TXAX1Ww4ZWJlOfKce/FwcWnofKHq0DrpHRwf4iyDpcK3lbvUMYno
z+PCbNT+kIDCC9yXpQYejGkTJLZlCjqulEts9JctRzN7Oq+TkXarOHhEk9k8c2692zzMPHD3LAvj
o0G6D4H2AJx1e04Nv4VMh3/cBd76VZarbfgfPmIW7zXPJr9LsYly9a9+cEZ91YAIOfzKrazb17uc
legPpabIqFjKO2VQtNKiQDtIezZTUY5K+6ULJ+P2nUtQt1DjhHBNPDSz0kCFBdvMW5Yt1TudCu8T
TEedut8MMuUmbrFm9XXQWS/LLJt6nVpk/n9hP6iN15vdHBOla+D/LIrbXGnSwwSfya2+dFZH5vQq
Am+osVtAqVQW++lT3c3pk2kozkNXg6a4SKKvKtAQ/vtXtWa+q+jn/Ej1NEflDVGl2Yj2vp+/qqmt
MdnpLKfPeRG7J8VMnsBg0b+BlzLtevgjPvhV1t+qWTOdO8eIL2aoAlc8TOMnl8N0KA9H40cI4DTs
eubfZmru1OBHBgskbSp7q0lt+tiy7D5Mek51poBzYrkUpbi9E5W+41kvSjFv0aJTYvKQGVSxedd0
AbT3SwmUDH1CI+/ekRIoBQqhY+Bq87Hqxj+oAuP1Wiybeyk+m3IyZ/DqevVWXCjmDWjmqDlLLOqP
odVm53X3edmHli3sRa/XekbJBioZZBv7zX9TydWbXvJIijf9lieXPfKpbT/Gy5ziIb4Steg5+87O
UEGMO91WKGcuqvxeBiX/5+qdLo5auNeAiGScshB30+AccYZXe1UCy+8uQPXza6Zfy6uv5JYs4u96
vXeC9eun9G+3JC7rlIvOA4QTZBegzbSgiO6HUAnXocunomCPB5kmhX8uNzuci7+3/ZAcN1VLY/n9
uzRifaeDO4ekkZ7/r1JeT/oofloVOhovpHT5UUioqzT5/fyvk9Wa2YUz8JBQXXST/2madQrb7LTp
9k2hFpe2ropL3/efO38qKWnO0+RWdEk7DLdF7f2AQrN6dfahiAYbwhg/K2Vd3kmC0AldTn7oHeob
32ITlMLDXcoaGGAJ3X/MksZ/LJerUovSu5DDGoh3SxxFKWYHPPN+9qaLSO/TiN8a4lljeteGuGvm
mJyrwnuKB9+4+I1qXDQ1B8ZLMX4kiTY9XKnExeVY8jbiqOemgsL3IrotVnRBAwlCXPKI3AxrUpGz
/M/CDaeHVVV0MFbdjLb9mpV30HIH50EJAaLt3boqpxOe2YRPA2RmYKWn89fR958FYlGDiJpqvAly
Cc6rdPpzPtTQy93ONWzrNjCHa1ASzfNX3XefW0P7kaRGcjKWo0bKF8DoKB6CjiNI0QxyvCiX0LTk
exrZOX5efMVnUEL7QRmX48vedXnHAwh+37sjlJUmYJr3oHnDtCaX+iLLlZJyuvZOR+HQwQ7U/CTG
uXWae7lac4n8H5fvXCWj01WP4AWrMFeS4upOZPpqCgLgFvvqNoXQhEJGu2TLihMICuH5hvb78pFX
0NnYt2EFQ1KmwnfkwkINmBnuYudngyK0hZW6D5wPQLvXJzagEpUzEzt4BOnVhnyqh+NqKkZqk1xF
PfnU/axiEKXhY2On+ymbnHuR1mDoqqa4yqgIXjbwh86EHNeHlrDOYaO9jaYqvwujoKoCyNqDU86S
jn6fdtkQqBNnv8rByIo/tmEV1+NsCHebPGhw77gqCMlBP36Px7R+iZROf1A5ytrR8DB9H9rmO8W2
9UtfpvpDovFHVp1g+p773ZU/q5MrfzC04CJTwhoQcHYRbaPi1cRyKOaBlXdyutch94tq4eBEHpTB
OUSFPq/iO8dN1J223Dc1R3QSthmSUivhWl4mGNuUt182/Q+r8moasatjHd10fesft1vZEm06NhIp
/zM/+7OaHXO3rp8DRa95y0+KE8xQ8FVTbrLqxBql6aPvReZ9Z8+dRwNw2h7rhLMw8VNUDxRmmFRK
F97H1aX1Ev7gkz4dJDN00fVzq1bBhW6Y2wDI7DsLZvJD2pUWDCrwgnuN8RV0DvXFz4yeM9XEgkPD
WPUwEMwvQY5+83fwDzX04t/xf7qjnLIqzeYxV2z/tyK58yj0+DInA5+wKFVvquV4i2aT8sinKr7V
7cr8QvEp30sALr8FiZcd2K9BudUad6Wit3ccskOtacYs403rqTQi99usQu1TOJ7/Ialm+CvVeuLr
LqA2wkj0Yxcr2QukKuWu9X2wcqoRFuiWcsvCtj4GBQ39PD0otEKVZmyBcPS+kH0j0iGWP1VxdJ+G
trK329K9pcWxvsD8WV36FsJV6GRBio2UqN+L0ooragaGSrvT/fAP0FjcUyYYPLL4i5fF37ZQXJeR
LP7Eb1sUim81+te+Yl0WlebbAnQNNyjqF19Zdm7J3xarPAPB21Te/HpVQX7LJ4tUWZ++yycedeV2
u7bM8kPiZDyilyHQ7JSrUz0NrxrTLngGz0lMMUjjl+pO4Xe13yLy0sW+yf+WQTKCX+5Dd+LxqsVS
N/vhG8NnQOrH+62NcFNpNs+iRXQsY7hfWxEXcVgCNlHiFXNpVPy3WE2jZcyAp4tzOEjr7yIn7S+D
SsntW5eqxgHPbRhCNCrtp2KgFDnZmWCj3olOhjh1j9kIUtKq+ifRFvSvicaS+qo2Nv7ihFEF2DZx
HtnUZqPMi93vEXwJqtbZf3pN+3feDcFngyKvI2yA2uoahsmVq0JPs7g2FmekmysgTc5jQ1XXvgMu
9Oes4upTDXqUGwDtur7jO2DYbQuFOQujm6xRtYMsERK6c5ydrAyuVg9Xi41fX0q+ouQjvqValyWy
TJF82XYJal1zY5Q86Cyd36tfzJRojtZHGXgv/62jMv+SwInyMXPt+DgbHC2LMctt49EKtSv/Oa5/
88qoucQn92QurRRJHX9WDbV91nXNZWn4hdPg8otNTeij77LNL05uk2Z3rWMmh3DpxqgHSLGtrndP
4zAXX1w7BxOSHZrQKtzPc/pVYuZhfE3RKVp3aug1um0D/dYxgHaE8/OOrcbxd4q/g50XpeZLU/TT
Uc9a+AbL2mVPHkIANS+UF6Vp/Ju5c6zfa8K9f8L9MJ7ehxvuDIlKB/SIwv5FEgz+WdMqCCXyxi3u
ar+CUz3JAS0W5ZsPTbHZs51S5ih+Td11MCPdlHDsLYByOZ/ex9HRqJtBylRjfhxK86sRAn4ptkVa
PbN2tYlk6ByHB3r4lNo6/H3URF4VQY6Bmz0sBtFJLePmovdp/uDyLlCxhb+WU4qbeIhRVQ24MA3g
+laYJafly4fiA5r7KSI3tYOmf3PHnjIh3jPtBRw+rX9A7hj/mdKPRp1tX3/sDVM/8ksI7ztTKS6p
B4Yt9SJXMWX7BzjKyZ/xEgMlHWe0cJDzcBqicH6uAcY/QIuZH9Pl0zfYfQbEq/bFTSzzo6jYA6Um
qvUeh+UTG+UL1XRevPq3frr6R9TA76FY1g+GSoWwUiWfhuVzBWxCcO6q0t9Jl4+ng+pkTUDXidXi
Y3fjJaZyEWs3/GnRMf35LYVoLZbqZ940fHi/yajVDjC9Y8NRYl58hLBIAQIMaMS27sFH5ChoPyQU
RHejxzpAlGIWXMSGHgcaWJw70W+wiuKRab57riiXe6fffCMdao1Wz+fdNuM6j8hLdhpGnDswCVWw
Vqfqk9oAzMOmTXizXAV1Ury/UlT1Vceh++uVCr3Jp27ooEXRm3ttGTjbaO6dvGVBIPJ6KdqhB0Ce
MwEclBJE5ELVTiLJsKX4dYg4qYrS3MPUVh7hBanuggUpgR+2earszrstvAS6tgVMoWdd8CRXm0H8
JGIz9FnxGrGlokDauxXD5vxujs15SyWTb/MaWh7f6DEs85N20Jf/3rRz4s/DtdD3B4FxbKNILILw
mAEV8ZkYwbctFoGYzbLEZMAo1vQIzLxxt4Nx9pSkeExnq3j07Uw7Te30LAgxm16uxt77E1L4/gSl
O0ipV/A0fRkHe9M31QM8ErA6LBg1m3mFsBGf9fJn89TVL1C8wLvzoxjt+BRW7XyO34ZpTOazNTSg
0TfjLVWubQaGBy7it8p6pL+GiPdmfpdG/H6dYjTnLrvZwsVVxKSvogN9g92tZ4FAXHMIdZs6ifKh
ySz/g6snj0WpxkBNIYWj1jxDMHIjDmCSKB8ogv8zoGEp/T3Wo0ceHA27sHziBLRDoDqKGP5J6BEN
aIowbPAdm6EQ6iIJcWj4XL3HYaBSdFOWvmncibjlNpLoWdV0Hnp1BVqDzcFv603OpV4GIzCzk2/P
lGkVzkX01D7QDSMyXCjJQtNT3Yrzlbnx+jVOdGX7t+Xmw3dN1Y5WXHpfM2qZD73aGUvVoP6s1mCP
SOm6a+vHrHTcKw8rgkvjv3pIDiMFkgSq0exHDVQEhTBwC3u5ezatwT33uvV6NXcLE/Mmi1kc3+n8
HHDYGzHLoC955CooFovI66Vo6Swyd24LZvrVtGFE59yV/HYbVzrxkRRXU17d5tV04rUNcsd+1VfH
NC2/iL5/N+OqXKa9yqjWB6Wl8jXpuoLGwCGp6J2PSoBTFbs/V55zFJ0/2SVFyl11YS/AuekBu98N
C8sI7KWvvCJZB1FNn3r3ou8W48CGwHQTDQA78j4J9VrM8b1QjayXQQZlCABRsIf+nEtEGQCh4cWd
EwqAE5eMyyAZZGJIiXfAWWQQZnZQz7hwlZ5l6OapP4xZElLSaIABpWe9uZPLzQfSMEu7E6WxOF3J
BdRQpKOVnL/jknTN30esDSeIZdIPTm3X5yY3YUtfBj+bHiwtcR5ElVtN/aGl7a5rO+dBJNEvXs1/
qiRw1mKaUJfAxWsLfEu/quhEOvUFZQq0ZaqPwLD3O16P+kM5B9qj6tC7eUNjpvZYxgcQS9NH6HdU
HZ5YrG4CzwB4ZbBEiVJCJI1bZzCWWuZJQtcss5YNJ81rPknsmkacVRbeNMAlxfFqOvrB7As1pqtK
QiR91/XloQPodldpMwhPhWHdGWw9nsHS5l2r7SdIhnWnL8/qMqyy0Zv/XIpJZIkSUQZqJTLqNYaJ
ti/+do78/Wtqr8DPMGZzD/c8kMuLaaoDlKvp2u36WnLIMIj3GqPyP7B+nDa76K6mFHn0tAkosKLb
XVXDg1704Bjlg6gCaTcCcveDnoH9vhbS56AAHDLdUvee9KhoEwTeHiFrywpdGOlDn/K6ptLeTEmt
ozxnNfTfoFP5kO4OLXW16GQwewpjtSr+WyQA44MPCg/PS8p2owRtrrr5PXcqABeXYPFs8+DFsDL9
fvOslECHfD0v78RNDCr/D3u5F4kSwxxmyr/eSx31CqV69bzeR6OnQbDeM/dgasH4AH+kcafGLXRY
pRvY545+ZDiaA9M6Q1sGUKTtY5JLEJZLc9cu4CxXAWJa5ZwWVMozsy+ig8SOyNXyPtVqE+02XE0l
86+3InclTleTyk3UdZ1QXZ18afww32tjVH2DOa++8XnYPAWApn9oWu+z6NMKIN9u9oy7ZlbLb3n+
91iV85egqu2zF+T5fl6i+yXasuvXaE1XPov70GhwRoYvsEPmu9ZWIipTrHa4r+VS9fVlhwS5TNgc
yfoW+7QoN4uXmvotZOiPVyFtBETGbvN5H70mSr3wL76gU7CqZOeFaVbDJoM1W/MsWGbcpn2b8epO
qylsDn4H29pUGpw7LH0UwK8tPZMVi3kO6W5Fly99G5uLiNuwuZRVRewmv/OpwC68AQmLrewloQye
2tH+sY4yw2ba8ljgm8AMGza3sBh0FMBmHCKFuU7fqNeECpW+s78fDSPer3ZwV+Mn24uGO5eomzBk
A5/mKVaMOi+AelhjLYPkqYnt1qQpf7qDEEq7X4NTapw9GvtOedqWBccDDid1Jp1U9yATdXtboQ1i
VdKxh0PvVml4LMV5DVlH1eqy8Lh6tkMT3cP/+6eRwV2bjOx0yrBmWH3+M2rNsOolQ2/vk97VztfT
XwevN7HekNxxwvJiPyvJTAsQbLvZUUCQZ9gaL9HMYUE0Lh+AJvnWx353FqMMgKRDJlXX8d61FHr1
6qzIl66G23CaaMtcIpyhjfidpnR/HtQEWhq7jbNDkNA2PA9m/SCDy676w9LJCecwyNp8EXK5WhZv
WCBpMh4i2MW3GLnS2p4a3jV88QwbPH+d6C3lmlz10vUugBwxINAJeuVjVLSvlYlUBZqPzjJImSEY
hEebEwgK8yhoFJUMQDhmx26Iw93mKwbxa0r7yMrfvAfC/S/PnX16d3n/Bj/KuciVbVcaT8+xOG4G
Xd7d9aocznocntir5D29Wd7i10uJmRr+cUVZLZbRze4qJRqUj80Yx5daA2lwqamYVVv7ALsiRwqq
8bkfY+2DXkV3gljv00cHxi+bDgt0SxAjLbYt7s3zLc7NrHs6Xw+ZUkYcxlBgfZbBAuN8vRozULg2
XQkdTX4jSvHpnEQ7NBxS7XTH6MYbFfSES+7TEcn6gTUZkqjquX292nQ8876AZB7fKX3YXMTjnVuX
V/qeouCRfiPir6aYy+IrlEc8jm/q1nwx4zC4AbbF+xRpysRmUzafzRokjRGYO76nDOW7oZbr1u7m
m9YgmkEXMK2+OeSeu8y5z6K+ea7aWDn3ZacefD8vv7mDQesYEJCAfHo3/9WjcCfvBhSBf8+xeUSt
zUu4IMENdFiwJFF0fnMRJzgLmKeIAWvUm97s9c9dWhrvra3KltnmXC/i5izWTZTM9QIFaqt01Gyx
yZ+zl+nH7d9APu104TV89Wfrv8e7fyArAkwugnr09t1/UBOF7dnIksfYHeNHKi7tpV8hyOI/jARO
KVVaGRYxc9r2LrQ9miysCbiMxfqKwbu0Mywu1dK+8E4nYStRwJD1IyTmSnsUUIWJ3cmj4c/aTajR
VwWCNl2GagkazYrDkILE6DbeR/Yj3X0xJvadnIBRPfTJ0x33uYnj4FNs0fS7HJ/VcRjeGzNlQiL+
W9CoBNaBjbCIR0Gff3TYQJctG7g5849NMC2nIfR4Fz01XJqlhLvBtvlKMyPlkk2mfwGEzYEoVRvb
O00dvolOhs0lXZzHqT8mvZXcrwGbnwVp886qshl8RfK9i1WzyT+po/Owhs2Gkp6azHsCZD58iEo7
eOiiNnwQcdWlHGS2ptrc8FV6bRDr5vyrWGpJPhQKpIH/GipR22SSjkJx93Y0uudfplxuQtx+FZpY
DlvoPHkOm3W7RaW1m72tFgAcVo25N+zYvlWXp6hpjeYeMgBrLVQTq4ja8uTcRClj25z/n2LTPLLP
mZL+lRtO0vyV27p+zsbaBTswrakcm627K11DiyXljXwVzJxBFMa57+lPbam2ISyMymAHHTlcUSlE
4t8m9gnmKL74gaOP+9bgNSqjUv2Yq716iW2K126GKYVndJHdBLQgk10XUTmDM696ETMvZY/BWt07
D6SS9VKMc+pANFXYl19FSqI6Wgi/wUuCszeNdqHR2nvplb9qo5f2+G3YWvDLZgJkVOvoiYqAkf2V
y5omHEf9lFfsOujjfFGDnPN3So33SVOHT7EzvlCUG57zecjYOll0cwIWiWcH5aFWtPBJdDIUvWXf
uqlSsAh/81YMfiVhzw5i6tvBXWL2L0FXh+ctTLK4jQPht56VhybvtX3PRgrFzk72qZycj5yFRfC8
I9Ez3gMhRSmziIVdmCf+6YJdY3TZJ3M02g9Z3+81t3Oommw4AP85tJz6Gs5EfPsOTp8tlH7HTkLF
+DbzVCvhozvk+Sf2wbr9u3CVL7t1ZmMJr0e6+d9m9rrKOSZK9r13k4lSGgYzgpJ4EwvdGd/rxEUb
9R/WbJbHzfddaOCXS1nXW+Ytfe1H1f+oVTPel6q5Kujynmt7ngq+6n9C3c1RqVsRi5/PcxVC3TY5
xikMfDqp/kHi0XjCrpg8ogvyefVYoXY2P/mmECtvEvcrBI/oxCVaEHt6pzJOS6nO3BcD78BdyE8q
5it38fTYVzkspQa7LcWWR3SVG6QHAxaq3TvDmmvL8P4HWO5EQsSFddJrhl/NJC7bJBLWyglowFcn
OLBwNEw++2XGxYtV/YOzDFAL+ieoJwDl7JpPUWUvbYYJVR4WiNJ8yxW0pj6JVGhe9wC2zkdA1ziq
70JrODZWmoE1+U9AynQ3Vmz4dxIhhn9JIg5Vrbh3PNiHW6rKeiiQle7GWhZu+rLAk6EKUhfQWuvW
+VkvbsbS0NRTg7P5R3AMPuX0LN/MsVnfbQYJoC8+34NW7+y3dGLY5jdKICVi6AKOYhA/R6PBZ7mJ
fk56E6SuZZGa8S6dLpOL3zbRNjkAB5HCKwiYVjLn5iNXtknBIYcVHc0v/MyUH8bnmeXyLSzzzQJ+
3OnnoYDaGnDP5WtlkTnj1c8ijhp8nvdsxern0Z3zE51/N62q2/StyihOm7tmT/MunABym6YKVPVc
sW6hzXsWKWPZzDbrYojyzqpv5FIG2u6M/8PZdS03rivbL2IVQTCAr1QOluQw8YU1yWDO+evvQtNj
erznnH3qvqCARqNB2RJJdFhrD9i8w5uJCMfx06ISZYF/IllMi/vQNw4jwF96ZXDRS3wJYCEav18C
BDHzGLUhnktYMpuZFdVWCRh8fi983brqDefkvNkDiLdjuJ4MOazDeoSrkrJouhH0WgNX5NOveTfw
iuQu/FZjD5a86RBoTRc9Akmk9WQTyG0HEmt3Vqc8GmRwwC+LGmk+2Ly4DIBfFEKTp4krOPIEMBHM
bDSAkDsiO2sc6TZr6s5SpnWXurWLPXhys/OYdhngX5duXlbNFt7/P4xUyhIpkSHqLTLUjl04Sv73
b0SLWZNLieP267XR4tQub2Ky5cENgIiEfAZkw2ahLkFSfnojCilVtij5XRgE6TaRBfOyQRrjmlZQ
0xt2AoTXJNn5SpHFpr2RDXCinKrlgIWJ+TnCG8vcA3Tdg6+16X4RxT7yM9cFOJTPpfgClp6NrsUC
3n1ALYOQPTymLEk9Gk5TL+51EyVl4wQSYpJR4/b2sPKrrtgtMpHVX8s4qE5mpwEKdOxCTxdjfSMN
OwFiWOFYh0W/baz8wKYBZNBqa2oscI3DFVGY6+Wa4BmPwYARyD2pSBto4r40zyWwlE7ppLX7yBZ7
GuVKZA0DLzzwnbUnLRubE81Qw2mGuqMdmYVHXVISOUf6AUImG1q4TCzD9yZoTM2bbfGtaPYqaPhm
L6DTBv/yJEYJ5J+lxIIZlu3qjuAuSJPAxPIuaXywEGgqjNJ4bIFjtMFR9tZ1o/8TB6x9WEqgrHcT
nMooNg6R2n+QRqRH3gCKH4fnIeC2s3Xjd/6zHYGpUVTGzyIz7oG/2X/nVfedmeAHA4rMr7xvsosO
8CUcx/0YCSmdBJwuqrFF3GUPCJZmD5VfTJ5bluVB19P8gSbaYRegAPt+HiAZ5WgIOKaXRbbAG1JY
JPk2Rgq0Z7UF38et4d9XZvktsURxMnokP61iCT7SsLif5wy7Pkfa+MBwDwCKZQiwQixhnY4k+Dxt
V4U9OWBPdixtBbJ2Y9tYpQ/qulC7L9P8m+0k5amvqmyr90W1DtXaf9pH6OFh3lsYzotd23gsjcm5
0ZLFPO1Oe6irznpAgMfABy6jbeZHFt5dfEtFJGxwR5W62aGA2wk+5K1Zr+uw8XcBywESLMdsW3GE
BGkYJ0O774UfrEcANH8YSg7oSN82cNCGsmzxDqpP2mdNV6Mh6e6Bcb6lOWrEpdG5eKK+Xz6CRjQ9
tkNxCsd+2AF8zjw2qrHKHFiDU4K3ZavCP7NNce+nmbyafL5CUALzcd9V+p7mkAprHY0ircWG1OZu
PIE/zE7czWxv1vy927LuzZZCN8IM/iO1PYmRZZ782y9jxj7/s54CvBWKRkwHeAoqKt79NALb12sk
PjUfWYfYcN/F4gQ8pU+oCJK7IMGLhG8A5Oz7yAZ7J8PgJmrDWiF4UW1CUw8egYUbX5wO8JBqNPAc
5c4NXvt80N7tSSaUBnKKZw1myvARmNNAaaiDce8Hen56qe8fwZcXiYtfOs81gBI/NSZSf9Mah2Qa
wv1ZrzUw/R4A+4XEu7hHAnnMriwW1keQWpLUNhpxAdvqbCHWGd87Ds7VNEkWxJSWh6QAmk6NdNTZ
CdP58EuXUeqsZh8NjVMG5np6K20NAPf1reSbCunXXq1g8wCRfUq51n/iYQkI6KAF2UQUOfeoMnnR
SBkqsLgR3vNaP7YKEssc8X5vFOWzUUTglsBXZF1I4ARpvoIatMbAWFmuqlVWmFqDaoqs4ociat6v
MFK8zM5kMFPjljstY9q1c7XiDGLuQ1Vp/pUakjeAsQNopaYjHIGJsSi1edZXX9Qol+dFLpBUcsTD
7rOutNquM1YiSlNUdZXJrrMie5UZTvnA47h80GOrQSRCtw5I4CgfynD0DD9nlzHR0htKEBxk2kXt
zs8Ykg7TMrshQ087aXZwJo1F3sSD40letjtSS9qBAzrUAu0OcsbWUW0AYicvknPWBBkAn137c9U3
h84V0c+xA1bbODXhEzCJp11jKkChMHLvcTeAz1GpxG60kr5dfyNrRlq7d7YxJmdgK2SbTFkrYC0G
XNVPXrvAYMiD8CmxNKCEpuVPxuuvnZYl12Ga2McQX5E0TLXHvObyaWLmKm9T9lG6Z6MecPRykHMf
jvgGqqZXTdYrVMUQNRM0GjJx0SbxohEbcYSC3DbZz7PIX+eelHDbFSGiumSAZkIteEKGhTgSeIWB
8JM+ADd2gbIowg7cGXHFAV1qS80DUiOq8KxkXLEwVmPNyvE255/n4asZtzadu1nmJ5XwWtviu8Vs
lflw5NrazgCe6r30kUuPJAj9WxhnW0cDsdYURPdZV46f6z4q12XXyGsDYoADkPFdhbHwfhFIgvxf
dpDcN+aIeoXKZvYuGrPnuuDVgfBdZQecJ5AhLFCug4Ms66HGTSVs4R1eOfjOeTFe+fCFTLZulphX
/IPA7ZeB+RTsQRdg55jXsrb5LB+ADLxtDNmslgmaBbgSED8TX3tjhCaaxtqPAMU5L8aR92KdEU7c
ksJiqC8BUad1gwEeot8XQiosNxlwKwdn827CZ82DACQWfnq/LxP3s+FiiW/vbOsBbl9RiAIzWTQA
GaXpoGqHNdB9VMHN7/X08adS/Kp4lRzeyfVoj2gizqev6gXo5o+sTj8uIrJQJna/kaChfPOHoonO
BnZEZ5b2blkxf0jRrcOkL++WzwjcZuOUR8ipVH+PRc4rqSM9WSZvjJMNFK8nqzKvp/f/hSnVT6JI
GXidfv9lU1fFbvJqvfylADYabcsEdFCoOTTuhO9+01u8qqRVANoRkgU9Q7f6jETO/o4kfVAbd7OG
BX48kF1an0mGs5ZxZ8AhOq4n8FatDasL1/N6Wkjz/3GjxYT/gTYjwXwN6uKoRxtW3Pm8GByKtsfr
UIDbnlvEYLyEu9TL2MfABdYFiTgyIsPd2AGssbCbuxjBrWYdhTK+S7sAhwLDApsF2MNAmLFM0Tw1
Dn7nXhVb+gYZdYBuXGao1znyhPTx4TDvjJMgsKBohrOU4ylWz6PEd0Honv8CqXWyo5s+PQimQWwY
gi7XVj0Hsg60YOatrKbyWJTFlyjWmlvk5i+Nbk23TBQNopW/5UPHYxRMOfCOkJqaSFyNX1MglSpJ
L5GjP6rGL0Bj4IZIb1kmaKfcqr4sm9ACtVMrJ+z0url0XZSzqp3IGk0ElQPITdCuegGgN2w3nx6S
0B0fkJk0bLgvc/xdcS4kmQyGg4vTxIVGGZwUR0CfpB4NqRkkqHT1vC33tAr8Zv194dwvCsjykDtg
ZMj1IkMc7RNrw/xMIq1ClVyax080ogsqQoD34VSAxEt1adREIvPGTKX3KFFnWcYe2YpIn1FDWtWX
yCZ2syA9kiz2HXkdjH5HI2qWz7h8bqcbD2HSvf2MKc7Ebz6jb+npirus3NMqLS2He9y0l40LZsid
FgfBm884RPqbz2gEpnEuuwNw30unPVX5D8t5tA0kIvgKuhmJTnDrVHnnz2NbJD6UMKziYQrXaf7E
uB2cUJQDH82sTQtb2NsbvLbANc+mpxphsBEH71sQtCA5wu8MOfjIJqWha0/6NdHCfaoYkHwn6B7x
NBw8xq3iSEMX55dD0timh1C0W6z01NmwIi5umoQ5HUjyKKAzAMOp1pI5UcR7mqQdyFzbvVxQ3cPR
T7Xl0ga4sBMkckcF5nP5efgq7EdUWm6Y7F6UZgjXuLVKL59LEFg3okr+0gsz2GUOGFucrHcPjd7s
66CDm0SJqIlZGLwZkppAKcM7efK6gFaBDwzW3PKNGmDno96jZbRF3N4htKiNPTA4Q/D5CBEdCT0r
j/Rpb9pFt6IhmOfYA76QUnE6kgRoaCCUL/XoCNxEAGi5oOd6px9mD6RKTWgWqK1W9v+m75c9e4C+
qcC4ZvsBaFroeoQdRGcRRQ9tZPo4yCXMWtlmgdIJlGg6yBp700fWg3+kplfKsdWOXhm20/qt0j/7
WRBo87K3c4uxeaNAd7BpRC1gqr7jMYhiHAe8UWDcMk6WSmA36sCYG/21RzKaJb13Q+7mpRdxhgx8
teJvejTx3/cA/tLDWMbNjratrdEsPVr2P1wG6RU1ymaTwjgsH+NvO/5NRls0OpKRmuj4P3yIRaUq
Evwa5o8c8WmfuPCO/fvfUsp8a+hNeZgUoBVTTa2AsKQ66CIH4dj4fARdNEQ0+U6NJmqCrFrWhr4o
dyivfZpnX80tVqhHWywqi3k/chuwUxv1Zp4l8/99MdkydeSA6el1uZJ3V7tsQT0T9L/rcarFNmTB
zmoEEAwUlinKisuTwYqfb4BLjQ4FncAA2y4y3shdDD/83xblZaqtNCtyvASkX3eZakxL6+/yBmiZ
zAQ9hBqhXHK4M/rJ7NfcrPe9MX0AikF0i/Q8ugHxqkj7Eg7UuLyPQfd6C5H4qQYkLsY+uS9P1asK
SZt+5ebcvZEeuHLLrdXh2WTy1kYEzJy8VN3YqIlVTxolSIP/Nl0aNu5vlbp7OhGPtgCIBj6vHYqt
qNPh0xTUB+bk7HsTjQC4xhHuOo2RdqqD3Fo3dVZ8bxKPFHodaJaZKxqwEvHqilwfpCFplv59tMGu
xcr0c4HnJbDGrOYwpH76iHKnZ1oZxun3xPCtRzjT5IH2zjSzp71tzv+xdzaE1hpFcsveQFd72Rto
2NW1RhhvxZo6vDoOUo9lBUBnOMG/gToa8Zqq6a5JWcZHk2WoV6+z/MnujdiTMepHWW/MuqjE5gDU
DF90wXRfrTrdf6AsBL8DsNwUxs6ehglcX+tc1qgtnxpg1KrZZTjWAeIdr8rLWmSIdZdm0Hyg7Of5
unYz+XXQASYhuAHISzu51CwRSE6DnAMw0qszvboIIbr7Tkt/lEqO2zkIvYDcfMK5P/0AWA04JSAv
3UZsuiiw9gk8q18QNiKxCbKlHUIBoFi1UVgHVJZyFU2mdXFRi782cxyxRNhalzrrM+4hHay6y5HQ
MA9pJlHaJkcFB5iANYTflSLNtCi7O2UuO5JB0ptnfRNQbD7jbAfY/0IAP90Re/iWvs22qgwQw6Nd
PZWNAeJFiWPfUDB5KlaCweXSNmHzwJrQ2nd14Xo0pAbYGT44qmNj7+qluU4jx1g3bmAc6i4YV/SP
yYGse2jVkLJFliH9n2jYyPSt8uADOntZS7OLMpmiWdBxG4f/YW0tk3XfBea9gQjSvrdEtINLqf7c
Df46Bd/GN9Qex2srGPTzFORwHwHXFSFLTGhW8ckZbPdxsBLzUAB4ZWMkufM1HJETh/m8B9u3n/QS
THZZ+hANfJOH8gK0nfGrbjl4GR9rDiQ1I753shp48ArsIM/iDPRr4cuEkSD8QhONlNm8Qkh4oThq
EkA8wgseAP1Y56B3ATUu9agxmmpYF00ODtrXCTAe/kNvVo6H57Bk7myJ1P5mc9Z1T6E7BGfS8usc
UVeSLw3wPbQdABaezNBtkAYIyjcTOSkO6rF64Fn6bJ81yPLx9Lh1r2E+phurr4p1FVrulZoYP/Tr
pPH7fiqc4yKv/ZKdOr07k4iWUy/JQMgNp6jhhfAmNFWvGJjLUve0ADETw87ceGW1dyUQquAFjbIH
1GyC1spAef08VDJbthx0kpO7WWQ93gKdvmzPloqTWEUaXpG4vl0UpBaidDrq2lUPLtkDIr5yZVrl
cMLV+8jCjIwvjR2AEEiC5KvOjfZm1w3iaQNjX8KCpWs4+KJTxFjxMfO1Ncn1yYx2Y1Bku0Ktr3AA
12TWf0zDTDsmHQcEmJI7dhCg2AyEHcBmNoFBpedeHik+6wpY4skEJMc8HfMrazP3JJmD/ItS8K+W
ZQHUr0p//P80mLLB/7DRDPdNifgccVTFVoXkpAQptYh9KJYqU05fhGNZW12NdJE8/wti2T8oVHWc
6bmjA3GJcxvIZe/CBEVqcqDVWPFjW/NtigyglTFkw0dbk+Y2SPJgayHk/DGvwTnpJ+a0p9nOBHR2
lTC8nKpZ3y8/58DqudJkPhlrf5T9Yz71/pOdSm8W9zWO7VFxoyUTHqfnTBtAe1aI/kHg3IO0QjA4
xqUJT/PAjniYBo/UlGbZrfzCikFPA5lrhsbFhZ+NRrTIQZbTSsOdZj9Kd1h3rADn2Z8npJYh9oYU
iHG7TNCBB47yvF4v0xW9MNBxqZ9kupkkjjW6G5enRrblqVMNDQu3ANdEN1o3k7Nit6hQb9GjZSTr
Wzvca6NxXHTfqYE3FjZpWoz8hgfJi+FF72VbdRmmU26F0zp7oOIhLXPZiK451u1wWxjhdEXB0HQN
GJ6Fph3kW1sP22gTaPkvQBlHuPVCZdGbBiAWmNV4NhLfWTW97m/AVFbhKKix9Dwi2DC1vbUtAehx
psYMxAMOPgoNV1qrUJVb4uwsjppr6TseZ6cxbzUTJBkonYTHKfUBBw6dnmowSZoxBIK89wqjBC/n
nqS0YIB3ve5S+7HidXiHSO63DDm+T2ZpJk8uuAUGXRYPJMpb/MS4KdJjh4q9J1kKUGgA6o73Irgx
1RRO0MB1XDWrfhiCGzWyz8KbFor7fAp91NezTICKrAuOyPr48k4NeXMaAJzb67/8HPk7bGzBcFlI
AXZMHfFs4N28w8aexhwl8agCfgQCYHtGCAz59bw+uIhTI9yf92cbWbStR2MnytDNTfCFBCZQIBYl
6gX60J9nHaFWzsu5vQdGU32g0SJf1s4bkNXGRy7K+13J7KJOvdfrLHpUdUkLZeaBEM9O7rtPic7G
bWqV01HXXHHhCFusgervf60TwFXXIMiMoGrqA9LpSzFuEdJ+UdW1HFzuPPa/srTa9H5q/0ROVGil
ujruOOsFICfu/OjmbmbAGwXjSr3MisxZk4aEiZN0OJe8aHYEnLNo+Zp7efF9dGDu22hZVIBgDpFP
aiwjuMsRZbzQyLamDuU8dj5rBCpKWmra+Z1Grvn5KhoLsNf+ZZZ2gN8qzoGD8g/rtDY3FQCFLWLg
PX0wwX8RryTYDo4ul3gSaoF8cPRGPsSpdDZRxScvcAF40YHENpkA8eeHGVLQ1JDYbPNBTtU8ftPF
u0AYrqsmWoG+KD+S+gDYHnZP3bkJh3rlxijGoWHr/fdvPjecf5DVWy5cp4brGMjqYCCr+BMAsE9E
XgN0sng0WS6OvpWbKAcf2ToOmgyZgrFxpaZl+XTOXHsbgFzyOquxQvN3eTo1Ho+6PN4MTtSvOwv5
dbTE99uXxUi6z1ByXLf7xSDNqo2QqfWPjWSMg+LrclpEmwGDv/FoWNnfo7bqzhRRpnzItgjyUwx+
bxJR8ybxk2VmRrNL7uTM2Ujj19k3K/gUTSg7M0AsrCojOfj0kD+gusjntI+5aqgnbFUoSTOpDtQ6
PRBvZieqi0SVqX1sqNiSFs5SWj5SyeViM55yFPYgjR0h8vyOmnFwFbK+2Wx9PdCieSY3QPOUj+6e
VFpSHhytV6H1/K7Q5a/ezME5qHW7PrQSPEKH/NKoZi62UBUbarKJQoBeK7mR+3AlNABV6TMUUDq+
O+0oV4AneBD1Q13f0TAV0Qr+IvdpACbnPYe3ASQiSDDA3fqY9oBeIi2yofW1PtuI6vitjWmKwRbM
3afCQd3DjEDHB5B/VQqQnBqCHC+SoNqA3hYBJzWxwJDbZTOCkUZhmC/w5czyzZXv1wBbQ775ZizB
uz20NtD+aHXxavudMRrSkkht9c4qwGWxFem8aSoTlJaIioO/ujrQJy5G/0vYJfwqLc34iFsl/VlQ
o2ZdZFUDcVqlYUw6zhJ6bVprRPbSq9YENRwg4qucuuyL5SfIIi+K5kkHkQM8IX18CyJN2+pOVJ+R
t2cdAibiQw9MhrsEL1JboA/Le97l5TqZsuaDWbSGN2Rx9TVmzlMDzrtfsqlQU49wmDe4PvBZ2vDZ
ReoWEmHOIcpmTxQmTiMJL3aFFKY5KAxAa9PDDyw6UODYckpx36aAjQAhKC0Iu67e40QUwX3xmyQU
6Ik/cHznYIcdnHzX5eO4JnqdwBQhkoLrcU1cPIXRvB1mRuVsDTdMd53f109+AZxUOG9++Jn4jHOB
+WTlpb9jg4j3fyr0xRdgD/FTRVSQugMOR3Dch3c8+v5GBC7h/DKgsNEzWyQTWtH3TkowrYx6BuLo
8TvNR4CWxN8GbIp0PwCXq1sD+HS+iywUrjT+PTnfK97kg2MCqG0vq5b7DC1CwMMEyOQEaIRYm7Yh
juUISoH3yBsiMzuD8zU/26gkLhF5OMY0ESsdms10XW7A/WfjZQPRWxzs0wEMBMhfonVT0wn9jrqi
AdeSr5tbx0RKUaDZ+ocMf1ovzUX2vHHtOn3uhiJCdkw2fYg6Xm9At5veJVYhwDYXaVuWmkhywx8c
4IAcdRVVXW4JKtSokIJndWc5KVLDBVy0wg1pXbHSWrEBruB1V/QblgKiHZnUoIY1FGrQ0kwK4YeG
cK5NXghw5XXJh+lF8a9r3sy/6ZIRu62ea+70AENMnpHMPoE2AfDPJx34teGWa0Fy0vwO9VRKSA3J
6qCpnBV1S+oCH/8KgFyQsrYuqn3L9pm4ZkbNDY1tFmsoYRXgGjs32UrL6ybFq5SSzUpBjW49FBIJ
oY2HkLaaofl5vRChdkgrQODbYJV9O+PmBY70GSqSFQVeRCx6CbX/7NeTwGFDKh48t+JHjRkhaFMd
pBWiCAa4S0lSguBeTSdRtqujsDsKMHfiW52LFMcyFq+RmcnvhMr+RZqFM3o01lvwGelhAAdfPVS7
LOfdKZHtOulbMSI3HVm+czcoHI4zhOV68zgiBVcpuODl9XybZR5OisGKj0F/bau6v1JPt4CsOlmI
idDQxaPJ9rQ2e5Zi9Pekh6I2wEBn1njrxoodZxXSRlLtFug8A2DEf9sjuQb633YcL4u4SfEIK4sf
oW10b3Y3Kjc7I+cFkNiD9FgTlx7FtaIkKC5mmN8o1EXxtDZIH1lU2XdzoKxn9gYIvOOGhrkD+LQq
KG+kSote9UmUgGJk44/OAK4vBM9IX9m3ibqGJ/kj4BNfbMevtudAG2h88aZt2uV3Q4uM1cjGbhW4
2gCPFCoxqOlld5zgOrmbR8BXvtgVkvOVApVaaHlm74C8VSLr4fei/2SozMGzRquQjjobwuusveY4
HW5aX+7ZMFhIDwc6CjVK5DeZdUfoKIStokRF6Zp32mj+xM0OV6cQVSJd2wmluQCz/GmPj+Wm5S3A
nFmd3ZIixvttAs8xHRaoKWsdaKV+OYsIP5PkqspvVQPRdqt1kyM8lvvpXQzSR7K0rCebpdKbMUPJ
Hvye28bmWr4BjP3Llss6UlGmyMp8Qlku7Z2eMjX58kOfmxc3KrqTE7ebss0AupSPIJNIDFF4Vpe7
AEtA+vuJRz5w56g7S2kRjdXKYQBc0zzxZtGLFSYOOmLqJ0uRi+Kriei8n4hdb3Z9gIPH77Fu9AiB
16WiFmV4V0RamLObhYHVnofUBJNKEX9IDKs9UsZi2uhIahxBR9YL0NWrTEawB77kOSYCL/L4PWtz
iuMyEbFqL2vWnReRsACmwFvnG9kwRxTLeK1hNCtXE+WWtjEyHUciMHCArhlPkAah7zP1WrvucXHg
ThadHns0YRk9jtc0PXfNHDc2M+LhloR12wOh0tb3lTKz2KLeO9loNvXWV6ZDQG/A4Rn1KL81Ub+7
4YkTnUTmpjfHYbgwoMf8CPt4k/ypYed+s5/GMjjrAL/xuJE6Pwv56Ed+/YPHPAOcYMRxJyqQdC9T
E6AfwnmoIqsH+Cm3X1WRqZ/B/79tXETcXC9oSmddW9torJvvQ+nUa79h8g7YleHFLXKx4nJMf/yh
AHhhFDrZ7PqSsgDKXAN3i3j6jLgc+NGq4GduFs624NrAPxVB/BP0As5WWHAAr7nD6/WY6+WKlH3f
BPzC6zpSpFGqONJA9Pd7tlu6ymKaOOO2jzZT5Iwo5E2nG/VS+RNITMWVBtTA149iVqeqd1Jpzapu
F+/7IMKjQC2f2mG6jbZb36yHxRSps7DtkTw01ftFU4ROvMuQBomDRwIMTx0AkCisQVGq2qBsuwpB
mwReauRTd4cuHAYUYSBq6SiuNWrgWnnpTa5ICm+ZeTfdTeym3tR37+Q0fL92sbrYI5nvJuPaiHO2
0jLnDveX6Nzhncz3TIPpq6AvARMESBjfY8PkALous715bMKlcUEGDE7TSn1wOL/VAW77ygSNqFnM
zGYB0vFipuWajTxvVPzqCmO0Q3l6perUCUe0+WMkUOJnq4p2wh+N7RdNGql1Tlc/DnXX7YPaxA27
CVFEq3oAPx3vogo4jX6HDB+aIBnNUqNV0IsRaFo3TdmuFgPv9DKZWoi0OP16WbsY6ERx06bskx3X
yMf1M2NfW3n6YPV6+oDk2BXKVJIbiUBFxE9RC7CywPKKyN4AJ1xcK3heH1U0e5dO8GrZHCxjFQ9B
NVaIjW024kqiRYMWkOzVxqKR9c2LjVcNsvG3XUjjv+5StPBwG3lfoPZSzy9OG3wxkca1p1GHmCBg
L9QEqhbniYo5QNRsDbHNp1ZfgeKRrYNhxKnjjbOjbhIdAN0WW88HEysCmYsIozS8TFUkdjJodoGB
YjiQkJrRGvENf6OllvyCoOA2BqPXB+AL4fGbmZr6kQVfQJnNV0PmD6dutLNPeQTcSyXvZVQA6F9G
83I2TaFXVT1QBybTvndE+4HMpn0Sby2gpu5o1esujmGCJCkTgNdVu3cc9MjTH7uQnHbB4XljuO4B
kcwvU9rGD34XxgBQc7VNiyPsmobzxBSgjE8fgNevVJCXfjP7wD034geAxK0bSYc2NsA2kn4JkG8F
v96rnXk8yKT1grLQD3bf2BvNRVg5roNbqjnsKWva8GgLMCbj7pp9i9iAG4kvv4yD3sHr7k+71ufm
Z7jbPVLQgay4AehOdkzytn2y3PTeivz0G1C3plXaFsWdJtmA7zjYdWli1ECENgndvIUuQGHMLt7w
HF6Gcqqzb39eBoNDbUNydRnKx31O+77fmkIeo6Sfrg7+bY+W2zfrDCWtu3nY6wEYc63aoyGIEny8
lz4GTmQ9kKQCSfEqTsvmQMMayVR7uHj6FQ2LODTvcWKcRyQaLSDJ6zrAsJnlWX0fX7hqqKe1P0dX
+mca4P32RWzkgA7RBuA0jb15WOSkRk3d6UDVsnvg2ivdd+s11Kavwrpz18vEoqeleGcfNeDVLZaR
1TsgtMoAI+vYxvOy0aKi4fd4HGskfNPVBfaozx9HS8rgEu4WzRBoCHe1P8MRZmNWHwD9BhI7UCAF
q2Vsmj9AaNCgJj0vNLytaYnDtp3WVnjdUnBJVjeA/YBV5pqE1JhRLdjWxZk7zqMNyoeQIIvX1o+a
9De94vn1HRMHSSV3/pBLATnp1xzu+mGEZ0ctArrO+NWxxwHBino4iKyZjZF8WfS6SYaz2ymxxnIX
qjRfkxeH2rLZuVPpwiQa/Lrc4MTYrEOVWUyyPijLyyBxn48mYOeQLCxGhrguCK7noVJ20h5vyWMY
e+BsZuDvUVbVHkE8sPOiV4dZuUESCvZQV0GNW+nlBaBZiHVBZMlpwtcH6UKB3tsA0O5+oQwXIQir
c+9b237M7RClKIEzbXnhFDttglaat3eAmGQIjU6AMg+bOzcGsjjdv+s0HfbtkOUrNjLEDZBYcRc2
TnyhO/n72WAs3s92VgWa68FVRfq/LZe1ezazPDm7fdts2IRa8E4BhI8KOZx6Yfal8WVwbcPhRVx2
oO5dVElLJqPcJJPjrFq30cGeMYYglUNBQ+/hXn9v4rVqbyvaObdJp3A3MDgjhAmfoNJ7o+yE05em
zextgveFGdE5lw6IXjo4Dg6WZGuLsJ0JjflNt9Oin4C4Zls4lLozQPW7s17mbKvbrcSbLvzwNDGM
jd/MY+GnTbaObfNjlJbjjpYMIfDB5KFwWtCGpuYP4AX0wIQCyzyRxzNnrE99kuBuYYDqqXbFHu9i
/a1RzYBv2C7QbRBaqSFNIJSV4eXSWyTUc+Hx9VgcGLtlAmb7vcvwdLBxc901sYk6hCFZs8wBl0QW
Rh5+TXUE0q51E4og9pAbzqY6gQSJkYi5o867gv9S5H2i2K+dXWU3xq8qLs6D6+Y/k8K8LztNfM+H
7LOZAY0+r5xfZl9lX22GKGvTcRffRqBnVXKsV74W+9vebaIngdpvcorSaEJ6RI1Urg+vc+Q/XUav
c0rzf1tXhaFn11l9QriJl9+nAMHkGi4pgD8Ar1cRxwQ4aK3K1JZ3U8Z9ksed+yIHOEHwH+UC4KyL
HcvU3tsh+0y6oBYaop1mhlfKc7LGNsJPNbxSApWjRn/OSVdeCaiHNNVoWRez+ErJU8ZoRTc1lww9
PzPU9a4moBqsRo3Fn6q4zzzURFbfcbs+xUkIbNo22IClCyVuE6ovuzxlP1IXxVLmVH7GU69YaZrV
P2rAD/BkArrCPnzgrBGf42pwV1qaFDduVhnwVMfx0CSivfQIra2jJpo+5n72y8Zz5xlVVX7QPVtN
+oyTevux811njXKv9CLv8XXHy9dg8ZuOwuBVmhv2p9oev6mb9TO46ZDShyhBErf3/8fXlSzHjQPZ
f5nzIII7yMNcat+kkmzZsn1huN3d3MAVXPH185CUxXK1uy8IIDeULJkFJjLfU25nA4PPrdcc8JMf
VN/0u9QJ8gtw8kOcP+zbOK6T8tegGN7jmP2IODWyMSbvrJ1KWnWIO1RUgk+Jf42GQYD8CLNUyyIQ
qX5dtMvsv+3utP8aj+xQTYfuw94DmbHjA8ypDASKGABRFoXm7XLRNhoarWncNy0tFy2rJzSIZX4I
InGwhByRt29OdQPkBXr7RU0i8Aoz/Nnj2n9PhJ00IOH/CYWF7LxweHrdQzRmDA9kTRTqWd0Db9V5
XmlggBwAfUeZoN/pxicyzW3UMNxyay9SlAYXa9rO026k6HvxqQPgwU24hF9oO/JpvKhHXe84f5wW
eKtHcyqzlT2aztX4GuHv7OqbAI4lge8JTQHs/tGkPSqDSdYV+PvDZf60yWPJMtDPl39PAIQ8jm0T
Ztu3GFylCV+9+8+mi+vAUELmqfaInyg70+DoxLlH6fQIxCxnWi9qFXlItIcAQDRVaR9IsdgVrfRP
0l6ReDa9s1gi0WyJTkHuZD3gJpEeafsnL643lIDBH3WySptofEkG7u6CPq1PkeMXV9yt8LVQY/s9
ZvWGMjB56wJygKvhpcwSdIWBpLWMAOKA67EyQzktpmLK0RZWRLg5dBpvVpOMtOBHzS406yJNG7as
48Q8FbjiQOOm+aWo826eRXb1Nkv0bChH8wvNyI60oBUzv9zZLVGKpDqBS+lPDhSrdZ5bFo7jDN+9
lJ0JKaHjRDFbdwOz5oTOnOXB5Qmq6SJcuHITzHdTi57bMgcMjquXJHMqxwOdzieS1EBbmsVG3QSo
QgMZFykG3MrXrikfyCcQSGfGPnuLQ16jl3AdhxZJX7ygEmB8Yc/EDjIILlb1AGKdpGbetgcixiVP
W3Y2cjMGrIgzvVQFriz6wDT/Ys/VOIQoifrp04yCb9HMLE/FAI4xXQcCcmgFtlmPH2mp8CV8UT6e
2ZMu8ACu660WYBrgneXiSjztdt6/4PvcPIMMD6xFXYu/Gb1c2OILQ92IyEnCyjQc4+zKSj6Tqbaq
2/5W9GssLjOxq2PT3IgOiIgNMOaUiOqnGtkcWuHAPa8Iq9MvmnnlaozPXy3fV6R7t8SNj79JrTJ6
lE31ZKgueeGtC47eEI3vQZyrb1relknyEhTJ59iPxX4EsshjyeTbMHW4lEY2FiBnQ8QMUNL+1Hiu
h+5t0KKsF9nizGSCFmk3zWctKVD+HuCNCsRhOyGzYLVY45nwth/KtYbdFPyyU5ml8og+6I85z8PH
wjLlOhlTdzsv2xGUkFrhJIN7CCP5405OywrfxzHyXpfIjSqUdQfjQQMkPIG+GWf4hLUrWuJ5Nj3R
TCTXoEd7GkliF+LJxp+DnJAZWkwnJsaD1O5kcqPACTXKxPaNIKdqxadUc0HMFA/I/D2WbhGcYi1T
RPvgQtb4IHK5oYZ4lwFy2gcMgfnNtdCZDT6qM/dc+YGGNgjQ4jz0wKh6l9lO+dkXRYmkOa7af3Ui
kWXab04SfwdnWXgoWdiUuIxeFxWqBPDLsZzLPOUpAzhDXvTrGyFg1QC9F6BJC6dT55K8D0xlz5Yo
5IGMTVA+z8q7pWn2DBzbwY7k5D7vdhdu2TyxGD4XWd58DtoA1z/PAd4Wd6JyR2CvRYbvo+rUdTfM
9oKdg2TmSwmSmlMlJAg29NIy3exDBnKmsSyAuVfL5kvHgu7BTIfixXaVu5m4unWdQnQDkiuIGNRT
1sk/e8doLhOX/YvPJ2uTjSLf07IzetQDOnJCShtaGyAbj21sPdOKBqP4HrIw+YgSJ+hxrkV3989g
Re28BUtl1L/8LpjpKaSBGcPrnUJBjjJdVCngL8PoYlSW1aERPNBaOLjBdP3Q3AdOjYzwu4JmJQvY
bqrx0L9xVq6JEFwiXcKj4DxHJH1nothm4G2+C3kTIcUDFotpkmAycBOAULIiRxGfj4ZEAJVlD7YP
OviVo6dO4nxILKBvywE1OGjog6zVfdb4onbOblijZB6raDDt/uS1ALjisVWvKpTXPpBxFedNsncM
CyndNAJVOW0z76DqQdPedM6uGcvmpPLM6k8NEIiOXeQel73mvXEUyrdJZ4artACIrNm4V6vSNbRo
gepWZmBokghQstJAGkOref5nhyvucw9mzg4cKtpDD2S2LFHKEa+iBq+5YEOE4RKq4+BvLHl5QmF7
vk+Hiq2ciCPXqIc0GsRT2PmXyvB0KflPEUPT5X5Aj/OKLBaHEPxiTpsGp0VUZr1xSGMQGvdxnt/E
5X70rUpFcgqFZ/tosgDWxmBNf1t6myjXsmYCia3j+sWxLwbHXwkceU8dMEgoPMWjD+BHUbPyR9RT
0pIUOQqSz5M/PassQyiS+S1HHgf31PslQB5Jdg5S99y2XrJWk+j3dE9cDQ2etIDGm3NhIeBPrkA6
BaVsj8ctafWSbOm62ANcMTnMFrScAme2IDOKsYR8j+EO00tmhcbnwUbutJdO/Jn3GXonnc54ksXI
dkh3R5eykP0pMfri4AKw4dHK2mI7SJ9/xF08cgkGc75qXj9wfg7fsjwrV54vx52ZpM7ToK9e4ipx
92Y04VKT7mO6ElfwbtFtmzq2260xVA+cT/ll1po+SLkoAkDrcHvDSnhXDKjPZoi3Lnsa7R0uXuX1
ZrBwmp86Ee6iQOH6dhq/eH49gGsj7lEhhNQKPkt3oSXNSNZ4wUMJACd0akZ+i/Ie2M1TMhy1c18m
8cGoiw+L241JLqvhXKI+ROKeFoki1JcZ0iifjKwFtnLH4z+Mxn1JgVL40mVBfkybttv1bd1/NaMY
JDDlpq6T4Lmv4+Jl6OIL93H57ACF8iXJHQ8pMLM8kDKfgDs0teiWSscSheNTHD/ZOQLSSju8u5O9
3Sogu9ZZdYiRekcSHkW4dcrPPorEP+CGwH9KU/uzpczsS9ym5r7pUralJdi05SoDg/hjb42AjOjt
laPNSlRxnG2OrDUd19F5gN5EK8YONlo/Ltzxzj2etE99U/eoe8r8h4gBNJlkJYDynoD/hkykRNaf
lqSYGJ5PQDL6lmuLkdXxsRHpN6YLPamYM6oScNq4VDZqqck74fHfOGuqBCWrSIDQvWbIhRWqkg46
KeBK6tlpQi1IsJ3DUMTFgGY01BT097sUk428BYhms4eRipuYi//dekijMTkP70vRc0AaWUWPRxMU
KUvSc52WNfjUyTrxfk4zZJ33zVi9cj/1DyWQ4TeZho+yIq8DESay54le4ibne6tkd63KIHotPjNP
lq9RH6N10kz/Ig8WGfwmQFExkIjrAKSdDD4HiBwQJIdo818r3QySUssFGy2xVwF/RuN3fZZ6IC0N
d7LZgzT4A8Jrx2I5C3WsBgXdi3x24ZlzAoanv4/tvvXWPh6G5SqYxvjs2sh6qmo0t7OwLnFvthNT
L94Mbj3mOfnNFv4IpAUDCGJ74LSd32RLcFLfSufoqNSMzxRlXnP9QZZPI8EBjoMSbG78SU1r0syO
JCTvkDadf4TOM6S3zpEIi1NkP3uNr9XFxvjkT5YHnpHxcebIIVnoAvgCIDDnWSYnwPEmAKjatNqN
fP/NbSikcyYLsh0Z95GH9Ti6N7EZDYHPvPPoqsdFRLZ6V3JHc4hxBpfh/EykRx+loOnJ16J73DZA
2H0nJyUlqWlGDm7lqp3Lk3hOWS8K8l2Wi2/adt+RKMz2qijQZn63xxI+w5PsiPJm1ET9fIrPHrTv
nVvmdSAWzpGcXAIsP9CdzEEHLmirD3efLpQePs/iRVs0vAYkGm4I5y+TsBp3EuVUl1ZfQagoGa++
d5jvF1AvhLabIOw2KALOwG6FMzfgUOwBX87HoCuhpTuLxYT8Kidla1eCfY2+vGL0sK1y8F7taUkD
fdOFgG9fZUGGlLz+9iu5y899UfOV6Q1XL4gUUG29/LoMPktRohEb4X6R0Wzy5IiCMfCTLYoBFKdX
U6XFdkyyEOCfWJKWFFWHl7zAA2D6nYdA1QrKqYtPd3LQYLsXVUybJQYb8P2+8tJnR0XVI4VVydmu
BnF1oqoBTVq4EWEXXkGwFl5pFnbttMVFIVtPxqBy0G8YH/ETq9NiV8lanZs6uMT2qyNaNfJTLZEF
9OIWDDghILoelsHsXOBbmILhlh6nsz1pAMrsHyIUSYS5+2Ycl26ES+mqf1sDAOzNjzx81f2oBoAR
miaQIMF0ZW+rOOJHdK1Vlx6PcffoeH15obWXt2yN8kVzjfre8rIoOpPBeVmTOpBWe3JsY11FqhMb
1EQVG9er8nXfB8ghhnLCrQ6Ksc6dApr0gaY0BIltHFOJ60Bt2LIQhjRdTGiG+rSfIew+q/l60S/m
zsCgSUGvgWIr50gms/WNO0kVvjfQF6s/EbnPVqDRzM4knJTxNMUevmnIcNmCoZw0ONB6/qkiHGlM
1Mvtc46DCjPqAS+vo+edaWBG6p+E9UrKJukatALhPyU6TrWJtKKf01knjLDcRbb1N6ndflLA/dGW
yne2Q4FfkJ1m9cXVg34xmYcOR0Y/qYbTnbxGTfaN2eygZSPKaFeR53f0dnO5iwmEoIeuC7ODz3Pn
LNGrDdgwE+92MVi1zmD7wJt2NJxIQcNiR8sc9Wo1ChLhd6d2RIlmpqmp16SgeHPoO8PFmWyWZYO/
Z4GkCdqef/lUN1HIg/TklqNgYKNMcXEiFFv3Ypi+JOg33SRFO56SLpm+WPWrZKV4TYEHdwlEI9AH
ATHSU29WHP9tLwr4EWvp47zsNjL+CjqkAUCLgFsIc9585CXuZLXc6YAAgZ540IXoZZ6XF5dX00eQ
SNePAkmpFdiko69iEuUmy0Bjw+PO+JJZs7huWHLq3XDckBWA6BtQLzjVegz7GrwjrrxM0/BJhQU6
a/oUQMp6IDkNIm5vlyQzQpzI9fv4Yvavtl5txeemBTeI3ooG2oH2+p2sL8b00Kn0+V9D3n2kcgTt
OZKG/WpRgMWg2OQCx1/1sQJU+Cnqi/RMQ9OHeNZ2Q3qmWT5K++CBlIuUYffTjJZdWLclyuAhvHMj
2e9cFruUOfLNeQSS9cGtknmTu3jLMp1Q2MrAMGa0RnDqhyY40WzSS5o1eCoCWEyv5+mdnnx4Hdx6
G0gjrVKztjd3CjK2bJzUV8uGZHO3nLf6d/MbPR+BxGFUUbFFfT/AvHENvCo1gVtPfQWAv8SZmWnu
OJLGKBSYZ7P+t+tCR2prG0DQ5J5RT0NkajI4cqB4Aag6ToN3EIwjg82N8dhJ4B550gWoDEjfoofW
H/Cm9q6ZDUljleB/AwGzmn1IRgPoEqEQRZjtk2RKV2mLxuoI36ordF4m/t5k5bFu0QvYBr2NZlYn
/Iea1+JDG4eoY8om9GY2st8l+tV8OdOgmiBZT+A+mt/ZF0VhDNEabbbGrBCtRFl24vghnrS1vSuj
Up49cA5twGX1pdYQ0ch3oV5F5PhCrzVJu16SgqOIBe33nr9zMwaZVuAb4FtYq+ZMK5LL8RK2dfJM
izSbnItVh9exYejMUkUKLuRKAQ9Se5MJyN7bjRUG6Rw26asSFd1TAdID4xoCegPg8uhewC+h3w6Z
529rjSrmRDmwPezgIyuBO0aid/tSG7iS3dojiQ14xgmkKTrYuz1PwuaRVmRv2fhli2HeouSjRVtM
WQUYCB4M19SdJDKtYFy3p9bfOGNmo8pqUOaZBsAEWGckYod1y3JvvShuDGVjg/uaVDfSxclAX/jZ
7gN0LyUTMASbCkCxRLzeah73Hhi9K0cEFRqDXMDdoxtrJninJW55vUtYfaQF2S9WNAtjMMDi7wQo
tHb4QzWK7ej6kG4XaZB0p7hcQ+b6QpKHI+i0mXNYbiFnu8WvjLu9wScOwJsWDQg1wx2dh+IjFMOM
WX++mY72WG/iLGArHM/6s5FMwr2Ql1GpcY3Ef4aMK4BgcJzS9AqgmgrPSAAAFpCmZvzEM6Azk9IR
ICXaLHY0Q+8SCizefeFQSfyztUWW75BhHct9DXD3h8yoHvOikQALy4HphJwS+jOndjvYNrCILa89
sLK7nSVt0s2y6H12Zzf96juYHV4piv57rYxqw3I7xAncQOYx6MA6YAzBL+vG04kjUaBoj+yT3l6j
4y7Q6IMVR4q1wS0irVg94pYrjfPtvOQusoMKuJ+A+UDVSBKh2rMU3THSsIgFoElPnRe1K1qSB0BE
wfyEt4VQIx0mDOdOCkcWg9HN4YQGTizVCO4Mjn+dWqbsiKKiLw26ujkYMdMAkKBNsM5FbWwnDURj
6IEUY23s0LfiASbLfRO9+5PBIl9ikKJVOHm80dwEY92flnZaUUQKzBZl/jke3GZPza93vbG0JMXi
RjLtNRmR3N/Jb9pxyY5z46FHkdWBggS8/mw1U7Mn3WxL0yWKFeFolMsRSf+bhjkhLF3bEx2pBY6G
m6Y6Wvv33XJz59yio5kOVBR1dJw76mYbrvvzQFiHnLdmnPzvJnxu39Mp+BaQYEzcl3LDcgPrrgW/
FrU5oEow/lARSyDqBadtFJh/V83ofNMTpD6db6nt/I2MrvuSGeO0cSe3OOLdwf4Qj04+E7i3TXON
xnj8rFqv3rGh2dd1Va0X+MoZZAUXgm9wll7SeJs2FoCh/hW25Q7scrELwSS0NfHUXvcBBzJ7G/i7
uvWLR2cqUbBOU+4k/cox+zcNyibQl6dtuG45TxqALyXOiAoDsGgRx1WGx+zFG90fsWbXmjm16tcm
sIIPtLBytHNYUc1PtEQHTbdDeZ3YlibwQMq+jA5CN5PVFZe7dkLvHCoDkL+IDGBSVM2wtSynxXWZ
3zz892/Oc//xmwP5BHqKwUzlB7hc0bgiP74DIDOS//c/5v/WCS9TXHIDYbu0/MvAcDEDJsAKDNA2
f61yhqYgNPLYmQQMqm+BLsEoPUCpch/lwJJ/iFGdj4rhsPLPqGT90FGNgqUi/9y78jnOrOgpiFF6
TjOrUejIoFYqgHU/+XoghYu6JwdgMkGPnOwqFNhn4E2xJqXXThn+Jerk1QXKCe7j9BJYr+xUgxw7
1EF4J5E6ArfRithhgRfS7nnfs5VP7LAAbeHXtD/O1LH6Sj3SF+hG6fboek3aw2xGbnLALwSYEcDf
jxPpXTmb3RZfS7u5Rd0eeF9p7tkWfPP//VsJjOAfv5bAc3wDtJ4+D4DUe/cfykf6ioE4NPpYtGl/
SPQbPu8aDBJ8uut5qteLxk31e15WHkm5yGnpBOVYrhY3cMhhDbBejPN80c1blCbgDVLbQIHa++a3
XmTv6o/w+yi2H4hkRwYV6s73CWvmnwBtCc7RB+9lrqzwKnH/+Zwl/fdMZPXXbhjyrdWgmpqWMW6S
Q0DJD3ZUnIyBTRsSg7clQwdszK5R44jFO62tfAvUm+rYcNTqhAFe73Gjb65UHAV7wneeYaDbqDiy
ycfRWtdhLwoA3iNTWJiXRV7aDkrF20BuSEYDaxTQBjtc0ps5KsBJNu8ToDh/sRO4yj/mCgeJBdma
tIUhj74bGJdFXut9qhzsJgu0dW+FNe0DnBvsQ59zxHX4auqLt33a+iO4r+rHyEQmUuOrfE8s/lF3
gbz4WSaPOXIVO8P0828y/UH61kUHmhlOz52LvysNPhPpQTa5tbZ8w92TLIsscdUWxM5Bolpb4E/2
zYIZEZBG2+4wqkytMtfvASOhCWTs7i9sMT3N9DHI0z1EwfToDJqQxhcT2+OJQQTWbOalcfII0KIF
K3czp4wmlmmZ9Xc6MftEJDEk/xl2lth4/qfJ+Ej0NCRCHeFb6HljlKc+L6GXOL+GJjnezVNTABg4
6UHm4dHIHJT0gu8BpKNtcmyTxLzMolndtY5xoQHnxPgy1EdaVC7AXfAuaG25n4jLgM6oOAGWHo7S
OBOTSM/c99mdLET64BxI4J/8tFoMSOZ0PShPaUrD1FTtKW/lmg1WAKr4wfjWAMIkCafmW9X1ao2L
CvtJ1El+kAz4oj7a5K8RsEs3aH8QX3Db8mJOFRpti6TdgWVD7Ac0QgB1wfA+KVl6O/QqGdvcj/mn
iVndDq1z4ayVLjBRWzZVOxbCGBd97rapHGNHviHDtf3kDuPGBdqMJaL8wa4s8dCmjoMeVD0loWod
fy3x8rix4xrs5++GdZPBkNadH+5BVJOdDK1dTOaZdht41R7s3P24KClcqwb7LQhK8YFQ3qy7HxOY
ebYtkiNXI5Uh+F4K87VUBcM1bW9facgmq7viIn02INsOBfFHxZ3vtrQCb0VmSjhiC7SYYnMjbDtc
ibJYZgeyQfTgQdhomshysPkW0XgSvCg+2T07UTdMPkX+BqWbI4BwjOJTjjSKjVe6M9qXyk0gpdpM
dh6cyzj0niRKSVZyGJM/olF9MVSFGoDOMI5oukt3qu/yb0GP6nttQJ4KP/XsySZ8Z6GONEHt7fgF
LKj+7BnjfXCXWHg+aE8yIM+qS7udAyhIEBHj2zaXDA1HVXXspjx+osGuUIXMgY3WSCGLrY1WDsCk
AiB/MaEZ3k10gtF8xIMVkaSMi/0E+jqQXilguM42pfFHo4R17DWmGolELYZz64UPJJo/hUhddw30
EI6CzJ92YcQzHBucJrIOXgkk1UZ5jK291jfOjSlMQN0hDbUCThy6sSotICnpvSrdZtbQHRfRbH2/
nr1JSiFEIT50GiGbRAqEdVvUsuCAxIEUYuuh9ip/PYGxZ73IUPIuzzT8TmZoWBGU0JybiId79A1N
1RyPPJagiiOFusj+Ox5pF2Pa926ZpepLhm+lS1WlePopT5iAKPKNC06y6SnPgy2tSG4PkzErSWZo
M5p1ZpqdAMG1Dd1xlcQ7X4A/osK7zHnMsniekczTCppZQZiUqzv171zuZBwddeWqcv16nUymuSY1
RaRYihsp3vrBGIdLzvZMQ6Bp7AAbbOomfAhpzbRwWS7WyK9nKIBJsw3ZoXPMPlWA0vyGt58fdhwP
H6Ud4n8C2kWBm13nX8CthwpMBymtwAGVnBAoSksm74OHMvB9qjIBarfQfnJ8FG6n5dD/GNmTaXbe
n2TaoljgxpTzyplNMxHfm1oZEIBSUIzlli1WyA0keKqDOtieUIJEswoA91s2lmx9p5jQj3n0av5C
tgDYBAsxmVjBK1qcw4dZNCXDoxd36jQCZflmBzJddsg73KotMprRDmIKXhb58rmwiwUk0gfScVcU
oB/99WfIZRytwwL8bru6AvsHAKUedL/ticCNCBlp0vBINAsFn5WLaDEDJ+usJNNFTra/hiVlJQCL
QrN35Yy9tLi+h1xEi6v2UlMYnXoDFbS4R8wv+NJDpz5DyU2pwYUHh1/R25a9SJ7U6GoDWgLJgWt0
rcZ2fMAdXbAm8M4o1QUeNL1fE0rnDc4nrf2QG1sHyLRoRPyJL7rAeZJsxv30vS47Om66jbLeMj6R
X4Ou+hX4MtLk6NjxH6huGbNk3SbITtBxZkQh2iUy2Vqgevo0n3/oKLRouUyMbuUHwWwzH6Hk++mI
ImR+y/Z2X/ngBovlbkwr+7UAxMAKlXP1Q6Is+1Uh9Yrr79fEl/hdoGwRmFKw8kEpvv+dE2lxBfM7
p1A7WXon5eDc3vnDgNLsn6jvEpWVJy8styPxV5AiNDUIPGlcNN6kOpOQBXUX7Tky/oCBAli49HDQ
StLuRDMaZMbw33BZ0yzVhg2I6tCXlKp9GaR8T36z7GZK5nchc2tsT/dx5/U8zlEWVyl9S6zuPRZ9
FvvI88dFsMkzGT42tvXEKgv4pjJ07RXJAGuKFpzKzmcTks0KAFWcx3I8LaJRnlgONgzUF7ThWnGr
P5eVFSJnC5Q7dIOn1caLouFck5D0ozYSVSjDNanMuHA31hT3j3Y+7Iu4jKOVZVZ4yWIhWscqtcb/
FEC9Oegit0KLJ6iOf/LjEi3aLuibMhskGVXkhccwCfOTct3b4XcyiVZcdGKYb3a0XNxIcScLcPpB
DQZSRHcKcrvbYzGZ9yitS8hctgOYeXNKrbQ52UhBgnJXr+epjHl9KnGAECsyWExpucg4azNjTWoj
NtK36RyErO6D3FhZfbAfSuaiVoFHT8BtLI/Ik0Wrjs5OWkaKzE7xTVCDBLShs51W+KxCn3Jirjw6
s7VakdsukNZaQLdRADSjI1MzKHWKYie5RIKhYgPXylfkra54sze/uo01oSCQ5c9tO/b7JhfjyZgy
8QB0UrU1gaz3knIPz46icH+AhQBfamjoc4zho9VHf0sU7x7Qkody0o7jBgpNUD+U6NPjvCQNcs3f
02Kqb2UpIHcbtxiPaTAoXFzpfobAl69+A4Z78iJRgje7ayvkJ+U27M2fZEHffZTJlJ/IlgYww0iw
AtnPTc7bWV7Wxem/Mz6WqzM6N7SbyJ3Z3AxQqekEAFX0iTv+JhEn4qQYG/yDPnv15z5Ns0fDKepT
EqPzO6lk8yFrwDPBAXr9B25r0VQJrj0RhZ9lXXWv/piBctjIcPotjH6VAaz/4iSG6ldhgdblzBXf
SEbDjc08rY2vnas+hniJR9doHHzHfRXospn5Ga/88aH0PLnHWdZ/7focrxlIMhi4nVvjFSa8FE7L
rz6gMFZFbmuOzXKfZaBqX6cun05+pKaTXdbTCTS0Vn/w9JqENKDM2wcaa3vtuV28uaDcuM7xzQDD
Lg8bd0uBuMS96joYwEKfDA54FbpOnoumfaxtj11N5LTxKtHayQZNJj247N0w3za5uVZh6D2AHpCh
alPgLz4YygO+YOVqNgFbN4D3IiQlKA7ZmHUIoHyghHd5a6POQdO0GWHfb6t0Stamb5sPNJBitilR
er1y6lDuFvViQ7OmjvDJ/fJ8J6dlMLb5qRm8I8UkEQ2CGOvQMW5sq3pkSMBi8zsbkpUWavKRxkE7
ozZp+sE8tkP2p881Qv/QunjxbsDoptpxJ/DIfYmjsFylIOP8CwVGPMm7P9F4ZIMUEvzTJbq9mVgr
A1+FAV7uxxVaDXD/Vw7+lvPQ7oFzwyQQdKr2QRfyb3GPVK6DSrUPUWYb+T7Av8QBnR6fwgEMmycG
4sRLbJ7mlcrKP5Mk/loHSYaskAVGmSCdrrJCm0zYj8lzYgBZKrCZgWsBmW3Czq1egNnXrwVQSj47
XgfwqSZQD8ztvd3EwnbfFZYNvFVzOoxmUp0BKOsdQdsVHMGQnJ9TLzUPXSn+iqweTPUqLE/LYBQF
OhWBRWlsFyH+/NPysKxphmTIqNY0Jac79SJz0G4q5n0KJ0zFalHdB7oxvZneeM3Te7cl4M0nn6eL
6ubzLh/1ZpebaUo/L7nebHhjcDOlWMsuWaOSt3+qRXiz9Y3nzY/12w+0REbjlH/878erY/0DHx2X
G6bF3cABD13gWcav9xyplw8ueDGaD7x3dCEnyx5HJBkeJWfg/wGQ4KbXS3esWmvj1oXY8REMm3hc
K2NFlqSv3bQ6sN78gyI4ddlZmyA3nZPyUC6LvkwQkerYQ+Gg/CgPAIGzHQb3LwcNQY+G5Txx2cQn
S69Ykjm4dMKsLfNxL/ypRtVyiP9qpCGbyvKeLNyTnGYFycK+HfeewvGo5B1K799Dd+Vn4CMEaf5g
NmozeGb2dQoqb1s2jTo1QFB6LjMgwijDjn5ESXriSWIBZADMwZETmkd8NdUfooiXs0U5RU84upWf
G88uAB0jUuS6rBbVGM5x4kjHEQzWMhBcFquy6YFZCRolRu9MSpID+BPotCAM6R+CreM0AH8lOVn0
aYB6CL7zFB4rZmKPwQZXaQD6nWS3w7U+YNJAx2mveBqwfR9Eub7rR5OlPtAuQ5B8k73wHkjSvBtQ
pCJX3W4xpVmtwAlK0eYtSegZX5cgYOf5ZJjhi19XzqPAk++Rx9d6GP0HT0sWMbDhUQNeAlrrRqbt
yW6SsxNFoAHdcs7jBKDbTaqdSObY2Zd2KsSRlCSCI/jW/QdagBfaP2VJeaYV7Rg1AAQj884OmbUi
TWPf70afiXbTx5F5NzIlxc+PGMfhgG7VPMtQMRnhikmJbIbtzAr/j7zrS+Q3AMoZRF31DApWWtAA
sEOgNY2AOFxkVQvMCNNUSIT/S5wEzWfXJkGOUyPbcDSsgGLy0TW97hGJ6/6xboz2aLX8YwdOdnNF
WhrMpiq2mYMuJbLD+81PtWkEOE7Gbgxa8p+x4lbiAsj3xdbFheoZnLAaa7AN0mZjRgDupOWMF5hr
6EBamxWQNqQrAOmprWcMwVKr5ylJafDwbXpjeRPINHpgFTlyvxjTBhS779ChhQJZAaBR+xu9JCNj
BaCxZr5UIMndmza9c5OswXH43ZTEywt3Cdz5cpMHK1v8FavUxPv8WLbGhQugcInqrQSMisHUxN0L
fX+H1uiugqoBbbmdZ2iGgwLAMdu+roDROckajfzKOFO9fI3n/Kn0+BdazXX1dmB9LVF+iiyPUzfo
okeJ9otY09zSgqSMX00x+Q+mFw4voQRgnivFdCjq7FAhoXd1apSgG2n+ZAF0FtBcIDgCeVfm7Nwc
bI4yBWUkrn5ta/CfSTIZo7UH4pJa07LWBsIxv1q9SC4kssxCXqw8fuWxsvN15XTOurdUtyctervM
rQ2W+3Xus3hvA1VtrlYPdNX5Uno+17G3Bh6drHAP95XpVI++RFj8SEHDHMExxLOZRO6hCJLvto/y
mkyTsvIBtMJmBTRWWiZa1rjTesiz6mnMR3DO9m55BMSTvSIlyfIaPHZtWo5HAAsyHNnHeCU6UZ9o
GJLubebKsRTIRf5cLzbpu/Xi0uHshGyG1typF5slgu/61UmNqbWduFMc/TJEC9JktOuICgLiGq3H
N2vZyHzfiaEFQIUuGFjW5TA1z45GKVhiAHGmeZZ2neFsCLY2JkCY0XnqE4CakYvtfQXQP6f4lqj8
Azhc2o+5MJuLk2v8PS3Hx/qbgXfwOSr+n7Iv644T57r+RawFiPGWouYqu2wn8XDDSpw0k0DMCH79
u3Vwuxx3up/vu2FJR0ei4lSBhj342U2DOWxA8c7BkRLHSuYWJhNYEdQ98N0gpb9M+H8AO8ofzzp3
tLvajL9byVie/nsOYuBc9fMaD+f5joMzfU93mGt9dqowHKUp4fD+XjYtjstcVztU6iJNKyqDpd6D
EglSxKbwJ+1AIQuU6DL4XF/6LG1LebJzCHi/d6MSHzz0XdrpVr1hyev4n7oso9FNqffnOrVQn3/e
nUYf6/47zAq6jQbviU0cNXGgeb0B5V5ovb4Vi7KKzxSlS+8L2K1b1re0MXFSYynrUwOKnvGZip0j
0DMpMn87F9kNdeFVHzd3S+8Kx82TM2wWoNVQ772CyWNXFECt/F0jXBY2Sl/sPi2w2CyMNUQKxI7F
zfQk++ZQNUJ/gHyWuB0S/AgoTmnNe9qktQcTvJUHTIc+pjEzX1m6ji1geormFngpfl2dLPWwzRTo
NlEXbYQwvYrDarHdmUC+Q8AC33yRw4yZeW4cdASdoTq0xONg+aFc65ROvwzDrN76UJUaKAZoVRzQ
b+k6No1FVWqoC1jDTeMv05yGjY1Nu4e06cVdjq2CgTnQIknGTg9tKBNuyCUrV61GMQJ6maI1U63U
N3ZxqpbX3dE26/iBsTzdTRLum1SNTDMGCqE9is7BS11lyCnpd+5oVitqpJg7pDeFzbQzhcB1sXd4
e8GthIYcrZUEF8UojHJVuaV8BOTKXMc9CLNxZchHeOriiIJn/Y3lYH8EX561mOM9A77oCURHvjEz
WR78Jm3uICk3438VX4n/twweO8luajX9VAJckbdT8ZRBk3FtVgOoTpnXnkCgatagHQ+PqdDvLCWq
7HGxpKZGm6xLyT+m4pm9pFZKVFml9hATnlj/CJyzsXGcZkxWaTlZq8/1RApQgpPqoGFytoJ6uXln
TrGzjU13hmCFl4OeXhQhJPPzZxxAnCvHtX4NkBCuzb5+MSfLWlW2SC+Zxvxd39r9zkiVflfsDasW
5P/v3PM2TdMVOwdbJGHcgOuRmHYCl5rSqPYOL3YUsxWnikpMlaiqEwOLgnRxhvgHg2XAhlIoJAEq
gHQ+FHjhtwXCFXT49r16vpNOjYz0v2P09b/WqZkSKQadzhy2kp53Tt0em4rrwdYhgjdG6ivQ8Vt4
DLIHyNfvTfWbjjO33gmtmgFJ8OUTwANg+4zphzRLpUXpb2lwtAAMcUrXMV6cu0mHyEzKXPerawl7
55jY+px14X1NId2LP4mUIRQ8vK+dxo0t5oZRWE+G91Xv4G7TV6JdU189z/WN3Q7OmvqWcQO6BQyG
NtRaCExD2rqAK5rqazuY2voA5G6pFUw9J5xGqCJTtfEhWOnowJ1xf6jWrLK1VZd1OF61UgVWUCet
pqH/XazmQpF51YGr0AwYMkfajtIpcenzuTvVM8Wgy8CewREn1NkzBYvm75eUsXKDc5UkmBRomhpY
C/LQhzoFwb9pAzK7IskjVo6bwbSNW6rB8q3f1rCqWOVSQm5StXbvrVK1wpzR/2CRJdJhU0t4OV37
M5WB/WY8l95H58yLH9p8/Nj/9/uT4VZqpfamAkfQE/oW+MT+MRlKgHWgK4Izyrl7rPnZjqP2W1HP
020hte8U7SxI+piZY4VUBUs3g2Bb5uyXPul8L4c+usxl63yxoD5NI+e+u0q6uBX5vrBh4qAcfMqq
ebuINsNpmwuPpmsD1oGQ6aK6NnQQ+aJ0aYq3zMJNIPf1Pg5VKeUai2sbFmgcU6KpsZ6JCVaY8CjI
iqjcUtXz+nvRK/FDe7QvKotYZT60hz9kJU67ZE2JZ19gj7OMRVleho2B1Penp/es97GkYqjRHSmL
qv/Mos6ll9zKadw6CrZ//aLR1+tPsaEA6pY1ORyc3r+V9CVdvq8UbOmre233fLfHViLeLTTskply
xsFtyJ1gBBHhAUjxe+DX2Vkk+vwAlQAs/5LCCamxm137MpRzmPTgvIIf2uvQiMV7mFrHBIg+LLfi
1Zgo0AfLa2DHOBwB1VA2pOXDGZyBLSXXuW2fCmd8XoZSt22r3DrbTvnvt10aVUaPw5oPt3ZLD558
k6Yt/wi6g7r9ICAlb1d5f6Cuf/oMQzU/Uz686OfrP98bq/RGxOa+VzwM2br9kUqtqv53bEwgZIIJ
JmjMqtv/V98/3aNq8Tuo8qJcf7q5Q3QR6lJ7EgBLrQMP1c0wbXK79IJ9suQemwAPheU5T7Ne6jiO
m6utFB5keeoyx9LWZ5vcxSNUx+L0ni7AHcOZ20qzXZdmAIG0dXJgEPg/V9ac3DcJTAgt2NA2qkYh
7AJhTZhHFnTGMQhPBw20vioN/XhXZg5UOu2h3lpj5r5WQ/dL4KjjaSpagWMxb3rQfHyOkpf1Lets
uU1ArjmOBuiccgaTpAM+5sZz8OLoeVfctzbWzH3RuN8yqcOVw4izH7P0Tw28NOLgf91PRGJ+SIs0
X3dp3YSp3UOBWYlRRO2Mxx4V4ZjxCh1OvvEdtzrSheJUYmXyd961mUrue/YyVstSua6gPYITMGtl
iIRfHBNu2zHcJ3bA9FWXvmTmqq9F+wKHxz3edv4vUc+nurHks+PiYCmRMfz5sD2z1+cRfrZ6Em+b
sdzgwB7GxepiKNLIYGvmOu87F/Om3xrmPH2BAKCLM6y/480YRaffx4jUJmTid1U4lok8cygFnCdV
8jhM46re+okTchjTU4xSEt+Ytzp3f/IxymCx9t6trbAnYreKcIGuKoPa+qFG2nV0H1hKGpjudY2n
cgKh9jq6+iSUUroGaEbvn4d6lHTv6wjv3fKogW4Wlr0TMMy4kfoY/jRW9uF9gGW8XPfKVYMpxSr2
4NSlO9Zj1UFAVM/s6OIOY3UbgxdBNYrjWxtdTHvc+AbMf6D35moBViwpsHymuac8ujh4rq2YDiuU
ri2Rw8ui3mDB4K6uOek4zXs5axl0s3A3ajBhUn32I3+z1Gh80y0DI5PdLd2cPkbNk0c7m+Pjkua1
087SYRSTj7AVDAY34jeldQ9jdI7vSPzxosly33v9fPwU93JQzqqMYX6lOpR2r0Mhwa14KAYfeiDv
o9CgQHM5myZOneDaAKG+cdsVkXWeDaCj59LKbrhujedE5Noq63L2Q7d++lYTvTSOIdZuExVHCIaY
sDPPzGAaDfMHoLqnrB3sb1yyYhtBGw2nVaX4orPhOVEjCK2BcrPk8GyR2bgHtx4C+d3An6CQv62m
+i8sSu4ZFJIuad1bl2xw5GpuzXkTqyrFpDSmLZ+xETJI27pQsmbUw7nO8i3VmA3ArjEyyM7yITqA
+vR2mXxml4pAFR2oxXpvpqrZTPE2nazLp24A+v7LKHMKZj0YibjLh+IyWIkzb+xs/daVWiR1omIh
47sMZ88bytOZ+OXNXK7jaBoOoCcNB1dd4HSJpQEVYaOBIrVnVKQsqlM7la7dl5xr8zX7Q8sy5oc7
Xe9MPT/f6DoclRw2/4L/rRNBeze1nPWV/LvwhceOW4GNU92lpVRM4g+k4dzy4/M1Z2ESUzAxKnCH
/739eiMq0Rjs/T7XVmOGWqsFI4VV3YFsUU349sHbOdlzYWRblunFN9eHjFWcFa//mTFpM18ypqr5
auEVtKtzH6IBUzu8GK5/b3rD8JDFXXT0oYMdAhIyvLC5/dZauncf11hqu3Zjryhe5fxlarP6Hm6R
3ql1NLmicWan/Slsl93lESTvS5j+LnFD2FDMLkp+NxnzM6hNRQAlz+ZAF/e99KeYW1o9vj8qJ8+r
1/+xE2g4/9gItBzPtEDNhQo0Ptknt+YMrCM/mnr/DrOB7uQ3bXaG11B2phIErN5KBbChHM60O4r/
a5opXvnUQM5ODcF11o6BV5gZdKExkOBNe+hqnDeo2jX+aTQDJOutaI2/ljSYco4BpVy7GU6mh2UJ
3c1PDdcqlQz17S2SWV9/+CwwtypXAMNVoSfNastArQ8XqwGYf68zqV7oZifvOfw7a8M+0sWItXFf
aNXaUC72FOLkdE/FvLALCJG8N4k07o6pETIGOFHQVvF05F054puiinRJRJ9sS0P7Mg/VW4jidWRt
E9tIDw3mJRAAYnZ97jRdA0JYLDUKSQ1srLDCrA5c4OYX3vL9lsNv70ytba9DkJLqDEZDMFOGkdgy
oBR5s80yCHBEU/U6dUV1O/BCPO6YG1ePOV53t1lkvo7jLB6troz3DiTcYXqFxpqZIIsOZbKnasP+
B3fTcD9TAE3sCpiOrhu4AHr0+Wjcl3rRpwCA3nEo8gZ923cOEIVldrB162uVZ/rtEgNqKdnKWkDs
L4WC97pLcj10M8cISyMd914ODizYBBafVjb0di9wWXVuUzx6y8jAvsYA/IimSRz9qEa6CI2lFxaN
EGwcwNt+j7MIIBye4clDsTmBwXeAM582KKa03l0Tm6pgp4ixbVSoezhgUgYiN6EUgqk8UBzltzhO
URKe+AaeerYqIBT9LUl8HIu5sv2GmddPnzUhKSQvO1JDUYU2IEFwM/SbRTpZqhjc+LS1RqcXOBSs
QstsYN5Du1Zjk7z1oXFIc/ka+zQOOGvamvKATrFXg1PUa6cs5LkWAAH3blSHOPQdzx8uYpRLlVKw
OVeHlupBKdR3HnG0H3Sd8TaC7+bO+GEc6giJp986Djqmp40aPGq1eKX5RtGm2xqLDOhGQAACuzxR
MDIBKSpALW81rBVwkf7OwokgxelC8aQS+LU1+p6bmmcFXlSmJ8PwfyWGBV6JVmU7Kzd1qBo2+o3A
qvjGEyk7Rtm8+RSnamThnwi97iGkDnTpVFcqxaYBZrkeHfURHD64pKRgNiYRdGaTSYPlo/A2CTCT
QemWqKpLAYejWVkpaOclSsUPTdjNgy56ChACBcfMnAIxgimnAcp839bwv4CQnjwAsmrcD97Ab4YJ
6qttPherpoOEfeuDEL/UHV6vOiseLtR3lNg8rCFpH9R1jkNKbjb/Azro/uNlYprQYdUZwIOeY3r2
p5cJ9gOg41EW9sWeJgmd3AGmOCdy/PSjrg1NIG6xYw7VC9GYNsxWywzTSSheUGyw4k0JmCkQ/2xC
50wOewPHU3uyjCTryo4xBik4+UrWkhSnEgjREBHUowQucbPDsCMIsxCoWkNexYBm46bOxh8fFFMW
IRWSYPEUGZ1KdFnEVa71a06JtS+EYgGsS7XsMis3uFTTbsy0zi+GqsWoUZtpd+yr5iS3ZqpnS5uq
tZZlbz03m1da7vh4RmkjrKsbQDOKJls3jiW/lKVrBngCdt+FXZ/mHjum0B+GPU86/AUdi0dWwvgk
0nF2ialQf68ZUb6ZZaWdjLTJdv89M7A+835N03Q8z3F8UH/hOOV++r+Ejgl4X1003JVOj+OcIJFw
tZSDsY68rIfVAnf3Rew3sI4sm1tesTk07IJ/822NB77fVj8Nr18NcG2JAwbRXCHT6XsihBOYjXQe
YgP7zcak/3BduBDpXgbYve8zCIZmPR470+ic8PNp6zAvE3wrYnGwHFEBUOoWzmlJgpT+AJlG7D9q
o/9dpNaa51w8xz3D6z7rooNvau0FZ6mA6WnYI69yOYQL1r5RrH3sw8hTnWw+wO+Z++2//4rM/Ocr
zXItpmN33nZ18OU+0af9WMZz01jpXZtBoaqtIezau/I+EgWA13bc3fpjL48tn18np3u1HYv9BWVn
AXmCInvtvDh7rCIsvSOrzW/HWvd3TqFHO+m12a3uVTJ04Aj7OKIr/tx+4EIZZxfp3qtmm/2zkfiQ
JOgSf183rvk0+JveEf0zH0Wy94e6X1NWzuXXbjQ5JjwmTFhN+CAV0pE3sZVgL1/oM3gPaRWWflV+
KWDheVNV/V07+sUXlsniS+3p605q8R3VHK5zbPSyft+rDB+P5K2LnZ2QOmizgNGLaO9oMOrg2gqC
DY0m+Kfgua2wSrotmpsC5Cmw99mCJSJskZFUZTgKT/+AHKIGDUpVqoOXbqcJjzvHtvM7zAzyu5zr
ocTbH35qnoxXdZ5fMg6UODXyvs/vihj+F7qJPRos05Ci+VkUmCDNbTPVTDmOO4BSGPn5hrXzFGO3
YsahSuQpfwLk0O1MD4I0ns96SBCocTzMuXZRIqDLpXLohpPeRAfonDwtnyaZu+rcFg3Ihr28vImW
57m3s6oaxx2NwEykN6EnbtjRTaVqFLpe/hRb+r53Ax0sOjoej44s1fWNcDQ3yLjpf03FsLKqCmpt
0mN7HTpLYQe/5ad0AqhHgC1/prQqgSKQiieFzvawqsBXopCHKwSIAEIL1sdygbk2tfE7tUJGt3M2
bpTmYLhXjyI1f7qY9d2VPTzSDUv0K2KdqjgDAu9P8aKL/xiPXLg3GHCrX5GYKWmb6iyFT0ac3y46
qlBbAsdtqBT7ATOyYMobfzcnngD7QdVJNlUrgLWx4IC0xNwkEdg2b9IQ9NafMJ/SnsqRneCrKH5p
2nwDgefxqcg4ZHrtDmC41kswybe7TZnW+pdYmnkA6WIsGE3zpU9H96vPexE00eC/jl4ayjZRTkJt
Am+w1P8e+4A5z8WUf+HYjFw3kTDPnd5CbHWI5M73vfQ2A9Y/9EZH7Au3eSpKABlhwO0cM6VgSCWK
ebEAcXfUGXDUfzc4hVlhR0p1WYqUSfUP40xwvXcmp8JT9j2xqQHIBJZlldGiJlFLoKaNygY+jijS
pSthAJgLB2xTvSmTsNWtR+jEdpt0nu2D7D37kNbcOVA1FzBoC671TDNQH1TSkvneJ6EWCl6bqdrZ
Hbbh2ufWKP2doRYj0Wy/5k1R3tJa5GfKo+IxxZbZre9DJERlmCODEXvaypAWMyz3phDQcm1Z6Xjo
DyWg4q3/5FglNvVkdRuJHHvkZ8uBp9JwcMwUrigxuO10sXTbAI66jt/quWJJlZVAkNqrT5nXnp+a
rw00BFWvw84imlb//SbyrX+8iZgHNJGanUEeRTf9Ty90H2LhOP3OhrskjWuQAGoHyjJwuv8BkZOw
VsYxkpVfusL1H+c6n8JstjUYI5pbvMBiUPVxsbz6RUDjaO9y8y1EcbsFk6o1xzL81MD7Kj5g0+j+
U9yD6c4tbJVC6cMig8boUn3NEnMHAAyWeQL8oAhiLk/w/+43IzBQW6rmrnz0jda/WCzr70tXv0n8
pn4aEqAGZl7Ma6rWSdMFHgDhN2YfD1/x6IQDPNJaOAsdpj6HOuJk10+1BA8/ryrnSK12tqowtX3s
+qSHjGyyHTJ8gcsw9eRdlmbZVpoTzFkgYaAfs2K4yaC8dylgQL5cehiaBY7Rj7vaEdwPCmP095DP
/UEpSyxxrRevqVIIxqiUHBaVOxCYuoCrsa4Dcrs/u7XId4anf0kHBzCtRLtPHas5d3nFgX7h7rOW
Yue2cqFpgb3u6S7P7O/MTLznGGSt0AVD7DDOeBx5UDKp59l9hmiWvfGibgP4ybhyTAgIDTH0hDp1
oVLMwXhxjHnYfmqgZGodcBK0pR6fBgBrqAiKLMU2tGcZ+9ScbzrFvsTf2Dj1SraCqktpqByg03Wx
vsaooVV5VKKL5FLuTDi2tOsc4sL3YzbX95jtiX3kQyHJ6yeIi8p+HFaNXpjbpW4Xw8or4YJH2QC9
DjtRXKAACE8z4HIhvesyYEq6pDwacWPvlurQWeLUYOcAOr4qiepU8iMOro9Xw4XLrZXMr2peMhOj
n3d1lcyBzwxtHSV8fJK2uyWATz4bJhaCQ3JX19lwmDO9CQYfoiiYXOB/MNPcG0jeG9ixwTYBLHHS
H57k24QDCo9zz2bbAkyz82XJv4lmPlHCPMQFyObwh732TPU4ewCnDevPGIuggSV/GW37VA48eor4
0EBb0Wb3jQv5QYAWhjPrvGavezHfY1/ROlvFzNYdNDgeBhfKhfZY188p9iPqAYsO5n8ZZ3PaCiCN
9gAphnY/l09NDMDLXDXTFmzJ9inH0aXt6f33AfSeUBdGcdSTxgAMCvutTdF/l2JmgQ7AKPY84mGF
9y/maQq11WVVYoaeJbMbv4HcLvDUh3TgfnkE1axrsB1AbWlbx2bYWfLieoAy2wmkJmBZpvk4xUgL
nGNptzOMlb8PMCBcjczsb1oTIuttAbQtSGHmd1ebLmVkal84CKL7YRblxtZ8/cXNTprdmt8zDxCQ
qFuVgAlChQi/q0W23x2yeN2YvA0SCIX0F2rhA0yGX5yoyY550iJ/KEtnx2YDtCy8flcjVh4jDL+2
WLvOauPWbQ8T3Mnbn3oC5UwNarSr3sg7qG/03HmgdizEkNo7xaWdizgocDLqyBQHx5ltf9HL+WfF
PQ4HMe58AfBPrqrYy/dLI05610CZ+GuYyjhfDOYV+7JtxpWvku1UE+dZGnjToeZaTX7vQE6AelII
+JD/vpPn42lPY+n/dicaLYWy6b/daUnggAy9/5tg7PTTBi+FM0ffmBW8Si110QBVXEoR5Dchlarq
dFnq16QZVMgP6WJa9VObfohQrw9ZEAldLYphWWN/cYCpXAtl54ulDVgGefytq9348Hucp0z7KjFj
+1O8hfbogVVJuTaa+BVfUS1InBrOE16EUSPtSXRY5/ltKk+ZikMZEo7DbfoMLabpT/FkGuR9C8TX
kt9j+WLg0BTwOj2x4lWBOXmQ6gCY9jCdhbiPGfONYRnYD6K6Mfb9qR9LvNyoGJPTSSc5uLOi2lCM
lTl/a+azg0HsJoUidfqx39JA6XRpWNSsa5gZgUUO7xSKLTlkhbLcsZiT73DszrfLZ6HMBnuwuBnY
Ituyje4XqBDeTG0M3lFDwCKK0YUrGNK1+iHG0208au2+gPkKtB5fWpE1WKv57ZMHO6QZi0TQYmrr
Bk8+EVDc6gq29sw62xV60z35jYsVNXbLuq4dLjiJ/44d8+5JmMBdRIYVbahTPcxPXE4OPHDN6t6Y
nNuqb1Pg/7tyIzI+H+niZeO0G/GToFpS4yg37wugtyXMlwErrhCgKJSNUPdG9taRgmXtQ29q0PJw
6URBj7XQtafx8BavtjaAidMYlB5/MWajurXb0cDxIbyRIA3A4vUAldkV18sChpFovl6whPOxVmsr
2Om0VryOxWCEWVcNkFBo7Xg9gru7EtCDDSN1LpkDxbmtvfLkAadirX14vB4YnFesNTWDjAZ6k/Y5
OvAq/kIJ1MGTLrZ7irlbR51vb3W3He501/oLbgDyhfO4WemT1p1JY6IvGxGOQMaETuI1t5N0X2q7
174BwZcevBaWGVTtwL5fA24ALgSMEr/1DLIBkbDA5FfJ9sxvB78s7qY59b/CAtdWSTRgGdsvVKMB
bb10VlQ1cb6/DEhVrYJ4G7ypAxqUQmpQAcbMnZSD/7W0bujOv3/K0cesjQb99CmpCvvR7MOn1BmI
JIA9LgNaIAfXVfz4+6dMkzla5WkxwCUJy/Os7F7HnM8bWrHTGp/iVPofMVl/7nrtj2cufHJsGycG
vpigGQFke2/UQDr2EsScKbaOvJYJMEB/t2p8VKZ/RaaFK6scqufRdax93UZuWOdN/Zz11V+Aw+Bt
nE7TJauiXxpEfZ+rnvshJoZsT9UdHo1vXYcow/pUdcVy4C+75/IC+alxD6nXaoc/gHG4XmZgkA9V
PdjOmoL4SUIfn4pJp4sGhkh/5xsGIEJRh21RfUgZBBLala9BNw8Os0CalIHA1u/RU9YueYufwQlP
f2ixS92INzEHHaWe/HIrS7e5BaOw3EHsE9+JBEbBAU7p29uqLurdyKFpkSjqvpw5WoS0ux3Q8vlb
kHpTdgbSGh7GWbAk0hBydGdIByQwTR2xuVXl5h0vq/px7EegYGEWnTqGs850i+/h8fIhns1AWwG+
wfeOis9Yw2LRO71wFaf83knrA6AwXkBqox3w0ampsT3pkV4FSCc87nAKr2RE3lNIj5TlELZnvMPM
IQBrB0rvIYSrjS0Q5U7oZYYXYi7UXbqEdRfQINuzksWL/BSG9NTgdTBaaApD33HWQhIwNXgTui1M
LFNZnbpCFHhDqeJQddCjcXBGRzFrKtFc488afshMoukE2va8o2YxO2AnqM6fsweP9ytsBJdhXLq4
A7V/KFIn6m4ICAFM5g9L62zgzaZpZc1Tv6Pq7E4VmNe2HlC1FA5OILwXx7W7+0/5mE3bD/rgvuUn
hUxXAPvXOJ2aYde+5/4038a5pUGROLkVzJ9vKUQXzwLI1gP/I7jGKGU2HYB6IMIVUsO1G56OUYCv
rb+5xgo1qCyNrz0kSQ/XkTop9FsTshVw6I5vrgM1qeOdUmyNX0NUil3G4bTNfl6HprjtYF9zNppu
RdU5BdIPhl54HE/SnpZRqIVuyAYFXeisfkcxGos+YTWlexciq6fr8J5eaDcJVl/vfxbK5A7EiVJr
+vCXoqE1eOpscRI5Q4gDnE29if1DVnCAk0Aw+O7Mxn4YU5g2QjFq1bfx/DOttDRgGtQhDBcWxS4A
QJfEAyFhbDWI2+Hs4dSaXb1JTByWCG+sV6JO52e9Z/d1O40xznEDMIBSaL04UJjIKucJDMUJAgKG
fTdkwtw4owun3WqAO5Ssuq0GWMpFNnkallhqGZUlt8UADxvLHDMjoGIri63jc3H8EMtVzgQRar0q
rSOlNUrpieLY9q42OvwYsKqcV74HxWEcIE1BUbXas8Htl0h2xuuctQfhTnMcYCMC+0+1BdPm+K8O
MgfQrBmSQwQd8NdoKF98LNxeOqjpAQWfmDcNuIe6Ivm6WlkBVZH2QUcUXQrmtN1u6DdaPtcHtwaX
2FaXXuj2/zgbtNg/ZEVs6Ik4DgR5LdeH5e+nk5Cks7LMmOvhkuvYVDIV3bzqoVQRiRoafL2ee9u+
THdJx4ZjV/fwsbo2R3xOGI5FW+OElVYI+0EIIrfVGMpMHx6S0eH3k/GMJfbw0Efl8NBhH2ZlN/mw
o6phSPtotj40Z1SrA434B8iPQo4y8c/UKxeVt8la/Rv2xbOAQqIsinvTfqIK3Wdq5cdREzwJQm6A
PJ1wVp9E19Vd0GIeePKwsXCiUqZa/CK/z+w82lJtyaMuVKc8d6xeRDI0+FJo06biEGyrsNB8NpkF
4AZvH3H40R/aQp+wTe8Zz7E2vdpGw+9YndS304y1lDX2xnMmR7Zq4AhwBJ2Qf81ZuaNxaFgdMNJt
NHx1y8No5tq8yWZotE+ZVZ40DVv3DVzRW6ggGWeK0aXEfBRfXMVXVMlLP2qhzqVgWhuo3mXu97DP
VMNWWenuZhc2nxOXsDjE1sYkuj7AboB20ZrePooY/4vU4BU/4hkIXDNtkw0rbbb3rYw9/KFjazD7
aE8dNisrNr7446uf+oFdz+kNwWtrJdYOGQ5/N7rAhF4ht9QAPVOoFXIPe9TvWFxq+H0QanT8Pvo8
SMPs/Ci8/IVhXinBtHnsZ4Cs8e7H+lu9y1V8UPFRxb3f4td8KOZ8yDdHS3+sZuxJay7X1nzwl3Gu
+TS+U1gJPnaBY0DbroowtsptkdgTZJRs19gQH3yxLVctiTVOe+J6590AAdCeYecvPlmJVz22Mpk2
kjNzXyZVcl/ErA1SaRev7xm+C7YBZURYd96XBkTrKQPqUidsgvzHGIJlYSz5KYt8d08TIEBu4WOp
5keFLL8BZOruR0MbkrWqcpUmyeH5PeVDjEyh37st1s8eFg7rCI99uCzYdpKHi7cajEKrMAM2dh2T
9xrX6uK2tu6JGE5Wa30qi0uk0hKVxjtpnyHGFIOkn/kTRHi66WYSfqc91KUT70DV8zEZnCvt4P1+
sTz3DHJau73GrRL6NJDPikGhBR3u4NQcwoftIWkUi5SEOWNfMU8V/dQhEVAKUp1KnjiP0+CcYf0T
MSO/aWab3WR4NUGAw4+t0DWbPKQgXaBGhBb4r9hDk9/EGcQ7KI6jNmh5qA6cDbuhT3H391NDWkIY
E7NxjoNj4SZYyhQubK3AOevorv97yTFVkHNsBnAwE4MroPjU9OHMdAcnbWltQyAR9VobYPBoRloA
RCSkbCEUDw7jIIPZ07y1mQtYM1GdmoZpas5UwrOwP3q+XKXUSg3Qan5rpSpg7PeNEx29JAe6K1U/
fHUp2aCIKNGorwBjjkIKMkekN0Pl45IFI95qeP7bPEgzK29WkPyB+iAW++SfYsxWCfKU6LZU1QGy
OZr4CQYJPEfuI3aOIt410DgBB/R6wV5iHZaRna9i7b254x14ovWMyTFlUn0pzZYaoyy+aEPcbH3I
yx0mnLUbAluCLiw/YnbSp848lWMKTBcVsfcgQlEb88qENzCQ8Nf2RjDzVAMqGVTRoK8/tEOe6e/+
gqf3bjKVuw/N1PFDHYcmwQjt5iO3CWyvbgFmqLl8GLojvL/6Q+xbOCR6H3r5lAOEWrfu6Dx/6kHV
iv4hOH+J12bZxKupBTCJMccMIKxt3NKF6X10zhor6GRlLiGK564Z7+sCU7Nrw/9RdmXbkeJI9Is4
hx3xSu6b7bTTdnleOLU1i9jELr5+rgK3qfL0TPe86ChCIZHlygSkuHFvrULctik3U4lqN6ZPtgv4
EJxe4RtBInsQMKmVAXIXwf/OnnneZ5isyyBID2Vm03Vt3fgMkx0zl5sNgA8PqMNGwQUkHe8t4FP2
g8MGvPe6kOIpJn/N7SZ9yX3kojPwn/2MIGAH7O0fsu9ebcONvphGlK2HDnfAyIr5KuM4ybZlm11S
xT05WiDObvwXfWTtXTd6+FEqtzPYKZDtstySSZOSn+8cmc1BANj7LD1xapPMe6iRtlwsGot78Pmq
sZIZ8RYvVQCmqppwavzGfMNrQX9IrNI9hm0+nnA6BvZtVBTjiLkDJ74Lfj1utOmPsvwJiHb1zRht
H+oJlbxLJl+imMGSG8AFtVd8n8+9z9IfWlQDo6W5t86SN+nGxXhFrcFwcAwJessEyKCQ5QYgqJN+
9gtfP38yQRs0/Q2gyfwMaLJdjxk4SbdcwANsk3iZfqG1C40RX3G8V9xG1OSBJto4x8Mg3vAuMW47
f0KdypiIN721NlGhG89uJ7Mz1IyGldYjzFPIiQwQmYv0dRT4YrpTTQdvzE3xTY9qvMuOKN/wRmvd
2735nNtncKw2b0jJHnHqWz37YzIcs8KF9tJksL/5fhqm8ekLanseGKAglgNSB8O39E+sUtAfdqMy
7KKbV9Ubq0tuHbMS1MsX7VOkW3uc6XivHXg1jmZnA+AA2cXXCKSr6xayDkcaTVhySGopnsYGOHUd
dVoUVU/ttJchSFhuHYhZHhprys8RVLvXeqLH3yxvCsrctt+8MhJbILybwxiB101LxAsFlDp2dBaE
xB7AT5+v2wxc7tXI17qel48Wc4vHJoujvVfq5WrxYR+Urly9h6y0CqEB2acr3zayBzOL613sNQbk
B0ETB6L47xRQZoVEAXRpBD4UM84+E4m5RX523ILhNw5wQxraAMwXr6DBBQakYO4bSJQ2eO3Fib0O
ennPhPCQU0v24uqo2Fb+orenDfPb7jDmTnYU8YgKyvHI1Q9TTmWKrwP2fmR6Rl1sfVllOyKFFVED
figXtAMQonJfwPbm4AH9KsETeDLxjw1H/s3zIXm6iS1AU0PFi5m44ffB58VjXDQPiQFKHgeEIUFV
cf3WTBpb96Ws72sUbOy02POP3ZRMp0gM1c7Lk/zB4NopMgFbiGqRnge57nSnP3duM5ypB+j7e498
KLrCSZ9tgrzaz1sUC4Lv+3/fN6G0/B/fS4afnKox0HHj/A8YYTNmrSzLPL4hK52fiswxL57V7SuS
kiJTpqB7ikMoR4VFal3ypt3nY95cObgP76OoXAE43T+UORs3ZWn3DxHH/xn1yPfLaONCDK7u2ao1
c/8pK9uNrYAgIKyX5wnK6YGpzAaUArsGiMktjXaNrFbCA6sUjUq9O+W5nT+iCgH5TgnQZpgbxyYx
jbvaduOnjA98X5Vdv3KtLn6K60KeXcG+haIIsl7Pn8Oudq+ZEZ1x3qu9cB3iyhzC5AGZmdN0OxO0
ORsya5xug8QwmaBTi+A4GX6KQrPBfA1LrQjtCXZkqZdNL0OF46drBbBbeyhDRedUdRt6IgCux1fM
mdjJpW/Y0KyArc2fB5l4923tfqUod2ywu1aTHKMNJuictYfGG2x+Qa79qbBBGBeFIEmFUJ84Yh8F
WS3DLL8Y+PlbsgZhhW4Ck4HDF0j3eNWXcgKGRA+HZquzHtUPDvYmJ4gvOSejT4AWaqayAi8BqGtD
w8/j9TJeFsZ3M62A/TX8vj61kbODIhAqaNT/up949dXj7KuRe1Bm+XCFo/MVNTt4vSaCikIzZ5Mm
UdiHS442cNekDiQLBv7YqpeHCnqBoCPFFSh4igpUJ0qlQq4uWAKcu+3AQQGRtRK6Baz/4WuOCGTD
o2cd4AzII2X1pYvi7ogD/3EHpYjiWoexhNZfwt54l92xvDL+QEUZ8CJx8Z3nwHl7uRZC3qDSNjb2
OYBCjNmpwG16OyHP++h4Atl8fH+/ZsI58NT2XmO3OOJ/2b7EbeZcuspDT5mjXngB9tH+hnxuBGRs
BNlwvDCzjTtZxhd3TAWO8VJL8c0Oj+MfVYjUH9RMnB8gFVpN1uB+rYVjgoLDHu+tOE+O+HAQQEZK
8EaxRZyKQHgm6FMGuz7rqqlq1rVBr3U4zsDNqE71dEfWHDIhCTsUER+vIYMAJBjZzO2YW92afin0
+zDbfKXXgj2gPFdcW/q+Qbtlet+qoWpwE05Zf1n2amAHqbeozxpWtGsT8i4dHGvTIQn6GgvId6gv
o82xtzJ9rYT8QQX6qaZigJebZbFjkai383UcJ9EPXs+hZBOhDrUF69Y6Etn0mCMVYWviRk/qzH6r
WL4YIFoQN3pxQhiNQIKzObt5rn4wie/9y9ceQYYBZugmhuzGOIk/bBsb7AnV1b5XvDh51311auBK
Q55mb1n40plnq53clS94tXdD8CyMeR1uDYGYoUunl9JIunXpGOb9MMl0bxQWP0IeMrng6JJtkj5s
n7oSNRDQFUq+NjjJU9+uqs/4tUpS6znOcrBR/WlJnR/L3NehDTLh6aCyFyZIiDYsjOJ1okxLbcmX
gYll8RrPEyQ4erVjX6IpkKZkqH9KUjFuBiQtjhBYA/ei6kWir9eToqmjYwhilluI5uZTiU4/uRz6
kuRnmVms8A+0A23ALb3vhugwRJ7+9ofPhult1IfkYIp82GhxZbzxTFwnq0yeGpboFxAAgl1ABWd1
FK8cWY4XHIxlT7gxQN0L8ZC2HTcsq3jg8cgBPhcntrEZV6tpQm1aM75oTuH+iBvIlxgiip6AGDV3
fS/Lg4u9VlHq7UlL7QzCIJF3iVIAcqhHvkH5EuWjHvkSBuk4wNOv/yD2f6+pDeLXK9J6Wqq95HkM
7LoiPHQTOdwnkEqcLUVnaMfC3PMCSo3kowbsK/HaUKwCi2+0tQdLCZoC+g2gfpFUYDTEYfGIqoMQ
28Q9cJHR3uTWdMtb/60ZRP79bwMy4OtQshu4hZn+wIntIRY4QgfFDSARhsfPZpmHFz0SxVqmaftV
gwBsr+XpD69G6mXCW9a1KAfwFAzAiI95mdz8HFWSjRXb922oO4FRtw42HkiuJHlRPhdxZOF2afMD
mTp0vNfQv+53iRFVz3kWprh5Z9GWRu3cnXYQmzPXNOqGkIzpcYi7KhIU8pe5GyL5g0dhhXdq/OZG
ifzhWH4Di2nQh7n7A0qpQDqH3H0qAS3cjaBRO1Csz0Em7gFa+Cm2AoL2SajYXsX6vvC2//tdyv28
B8XxueVAX8sxGHN9R1ecbr9sYLrWSHQ/7syn+dmG5NuugojfVne6+CaQHQ1AUs9/yvQ76l3q79Ac
wB+8sMvryIEoRm4bBSdiFNdUtOnK67z2O6v/NU8BQh8KdVx7cvKWbUHC2BwtPDrubDbxddLW6b9Y
3+wpVpPFvcSP9tuYQKiH1ax+MkbD2ZeVtueGAf0GMD3qoAX9CsWRW28YxS2sUILgY5u4Ib8JNc/M
KL4OnYzxJCz6Q+d7ZxBlxqchHO0NmK7SB82u33tS+YZISx4KbtsbqXpR+FaaFrLHrZluiEQG390u
qL26QqbDsW9m3kDFC6rjyYDTVQqbYr37m9db//c9pWP4KO6A7oqOraWlYwv2CVNrIusF/YoS6H1g
jZFhdI+A/btH6hkfvcXX4iOAjKrY/1XsErbM/798wIIibQB2+0hVPs2Knr4qcCKbdDe7NLvJog23
n/wUQb55Gtmzaid1l3FaZlbyVIv1XA9BUPznRTKSEZ0lPrvom+OnbQvSw0KP1gVyecfq94bjjeE4
NAw5fzXQNpODPdNHDI2gQNcFYf7z4v40iwbIRz2AMCHiudj/dd4SwgYbJORK3ZoOUjnjzSYFU9tq
1rl2BcqfvCK+FHX+N1SMqqjqtx2Sg30R9IBdz8LZhGm4+me6fXucTFbatfdQGBaOc8d10Tv5j7QI
UUTiRAIkkJmzh94p34+hUz6aLmClILzHPQo3t1zkP+TUg/vOvhCeLWpT7BrqTn/IMXaXhHGMtCeA
bloZARORpe8DmQaZDBqIoVcOOEM4PCBVMDVVkOZcP4D6pAErS97oSLeU3oMzTt6D3RRsH9dgrV98
om61SyKnDcC6nRZQHPTWtraZWReyqPEgIhSYUhhAR4feA83PUMe/meKOrSnEUpewOs2bL0E+iuu9
/hopTtApM7ZcM9hTFMXag1/HQHSO1mvPDW8/aGBrJzPV4glCrWN4JPM/J6EYpw2KjH1f2AghTig9
7jygcCw7l17/BTISQGOCqQbHszj+EXg3WwsbkD9gqr0vXKwGFB29SVBXgNxlTDZ0eIRq4e+ASPgP
ZZjnD8iKobRIHSrRbMWxAWp8y17XvpCX0tGAqyuq9NnCC2eQu0CIDtC9AtWB/Qer/avb8vRtMjQQ
8eWG/QAhSXvXizw/dix6n45zz/fpk1c/pjy/xAUyNCAjuRq6H13HxMueU25A7xjupO3lBfmnOpg3
vlbi7MQElQIarb3IBvEvikJptA3bq6XW6P9cA6CFIEwGH+WVjsuD1Or0dW/0gHMpJDnexYDIzoVX
3g2iwpfGFtHaAaZiN8v8orQDTFSgZ1aytFD0ym8j8GHBKK323FgdislQKwaUd1ZsKSTDUfkpx60K
kpUIBnVC+2Ric6MMihdRidNhlOIeQtIRbmw2bLt05PM5nteDXtBvAPUUmXc2taJY0X+F50TZChpp
2nmYhumGf8mB/oNr3NJ2qtB7R6eCarqt9/ZdXI5HgrsTIr5OVaYpkmK9AOTjMCkg8/RKfwYKsAQT
819lxs3nBFYv7PepQw0FBXdq+oPm8BHyAWhMOy6OYsoPndu9u8g/KJPHCf7ebgtxGxtn+6jOmHb0
hzCKvEcSECB4+pPUtRZfbTAqkUURdjhedTa2d2TR9Dzx5Tw977v+UGM7Efis30zMP+Zd2T/50LC9
5wIyNyK25JdK86wNwKvZ3lH1YhAeOxUV655KoOjvYxFCuMnm05cc8mT/NSwSMSro1fRarYbtRibD
EN+k2IrybYkKppPTCcFWaVhBmUIfogpqsOh+ths7iauAJsxdvFo8805a8yKzj2byqofyHXV/mUS2
W4DyxQVbk3Tcy+SC7R508GzrtcjBOaqhnlmBw91tS3YcDb5b/OCthRZiK6N2lTdhuqE45KyRi6F5
ALWPF0slJLD66CXwUwjZttM46w45nZUHaNW0TnhcQsllHHdhmP9YKMpFgiMiUDuCy1G9+tPA0OlF
IBqTHxd682bcWXnWX8nThGF6+m/rdNGPdgrrV8+c8DvXdOPEWVW/NCiaBvhAvClEzJ77Y751lIlz
5nu71ZInqFYUEBEwjWCQXvW2TGd4S3yChM8u6oqfOfckgMkQC62iAUhemXPIlJpIrS429ShGzYBA
3LSlOPJzw3UD0FHK9WAiu8C1MHyiXlvV2tyrP3pVzOPDFLrg8Yp4sU/rRuzwhmK94ouzI9VJ1zfN
FUD6+mWsJnbXTVMGfjWcVzvCPltdwwE7Zfk8E3y51mvMb+MIfhn16T/9OxaTRk3pJvvRny7ZVJlH
IGvNo5+ASmxV1gVePDKOzOHUhwnO5jA+O53QxhDFGgrhONvvEz6WYVYKUrex/UH0N8S1UyNrH4A+
ttkulDhEqvPJ7OL0wfagkqoBUD92UXmhpgHpx9wjszMbqDLL/vLJ/ynWVmUQMeqwtigM+XU+qxt7
74i+fRgaWa64M1jgOOfhzWrCHd1G2y7Md6zuwi3dbf3CBITR7W7g0E8vOdTh5rvwMj3xhvCG2oxd
HH4tmDE+4jDbevbwXqBV2XPzq1GrRBdGuGlmz3+GWXb7ZazYBtARVB7b7CXzZH41gEp5xDGAhDoi
ZGPIpKbSZL1ibRaqXG/7SD5MGl0cbwAFirzcYIervkpw8p/GL6U+xE8oouDnhPyeiaPyzGrXEd7i
QYYLtMy5hrRxg3vgiHPeMKrWkRlVK02Zuky03VCwe8gpI4R8FGc32W92br6G2ACfKIIWnZdTy3/y
zVcDgRCKNsGKF0wo6d0jTyJP1NR8AuPMYpvEQLPYmiHfIyWQZ9vEnX7S4OKfV/DDcoVj6a/IzULk
sejax75N2kcJIHrgp055JLPTvfLBRoUkWdRA10PsPs2y3OZfPAZkWA8GPMgB1eAJ37lIlm2AMfQC
USTcuTOsYZto43DU2rqVR2TgN6D5qa6pW7AnhbFHesV6/rDM3jVnCyTZ+Bf/ai1j/9+8shM6sk4a
uEt0M/niQcEytvrXNjXySxaDnIHcDaDAG8CdoWSsopzJf4SmYXfFzql/dHl7oSi8tLK97rQakjCI
ApVOAqRADF2F96VtvepfbS18XxrVV9mTqcnxJN28vRtUAx3kECX40DfOIqEbeDNXT/KeNXcl1ECE
EZUHJV9o7vwW6a3aSy8UMQeHUdadpO9viwlg2PU8V0weDtuNBKKXsW4CbjmCS9rQzFXWTQYuoNam
6xfgaJkvPV/h44IUkg+1i5c9S9vhtW8XRZGLA7o8uYp4eHJQtYwaTebvfSN01tJo7NfB6vVVBXGS
I3QFrdcKPIo0CZqpybXoTbBqfnGxL9gbrbf3GKqK8T8q2anHxntu8IvxkWmeJhTRKWdEXVeYZwBe
yvc5S/jnNWa7CGN/ZSfjCLIbrEFrUs/KcqA6l+nLyMenmi+4hFBvXpa683jde+1JR32Zn935oa3t
FlKoRJVPE33UJx8NfPJ9zBeq4JsiqAFa9TFiKag5Pct6YGNVrcD7EO3INIFueSgjt0RytOXgFUII
NUYqi4vvJ3tk+UC9R76ImQfTzNl59PAlDPwye1+KVhEQyThJlN87fmltuxj6Fn0Up9deiATFsFRZ
zWpUEhhgtlCNn7v2CUiBOYL8Sn3gzs7wx1aTqCF/knwXU+TcL+4+0c724I/nxVXpUAQFkBCQdrU8
DciugLxXGle75bp6JZw1pALLDSrmRbSy1Od1JmBmlrXo8+JX1wSLjw+pc0oT97r8s/rSQ2VRi2qv
tH0NqyF7MztUEpmxhQSlMt2uWunxML0YVWmfWuC7Vkz5q7ZlAbJC48XBPuNWYQny86nlOwERsi1N
j6sBNKeV94S6Bw8bMdcOyI+yQndlR/ZwqPow0KxxuNdwnHiP0tF6Bf6gfBsODL6PgRYEeIHRC21H
A0yNUq8arGengFTtEkv+xEVeBPon509+iD1BTMy/W9zRlHSXzlZ6ifgY83XVZ8EtJTr5or0zR7O7
mBaoRlAJD6rU5teGfJ7SlKcBZq27YrBPfxVa/sVMJoGo6JjYLssuYSgsNZrPVx2QD9nV8fT26RKf
TElzadUcKbE1pCZdoFHx2cepYccYtQKjDSIOIHrTgOgkqCF2iQnl1k1WyrvFr9eoOEZd4IQfhj4+
EJcER9r38/zcRqYHGmIFuJoN9xwDZwZkv+TRdjCyLoikBKONadbuGRRe780Y5aIPUmEcRpSSH2iA
Zs/Rs90L1Ku0wzfiE9cm33rEOQUZMbT3npraqTcmChw25GvGygbd0xxAnqKboBlgavqG4m3ckx8F
Kl8VZXmlg3Qti3gblO0IWSsW8n0ygt7K1usM9zNg7iEcgbdfQCigRYUmV3FiqpHAH7RqS77GBYYR
+zRMjtRkiKbAxmlqAnpZE7v8oAH60g5zfloa83eTBvyw5yfRuF+6Lmq2i2uZZYQ+0PMqbPFR778u
RzOWYJobt5Dg8TrgRhu9wBtPD20YkO70u84Dkwh2DcAn9Boq48HxWqwKp6mvTWHXV+gzvvvIpAHy
tfUWjD/7OvEuEwSnj4ZqytAClz91qbFGDn7ZxBLhce4uQ3No4UUuNn2SvS/wS5Scunqnlqc5uIub
+05vtrljo7YGz1R8ax3rDKAXDt6oWyUJqD5Eol3xHl6BRiMBRomBHyyYuyo8kuBjcJEoPabg+Hf6
DKMp9iBbc8DxA5UOUdPGDLphHdvXposKI/JRmREVIP0eQn5yeRA72RmJ++hrMTZBcjKQTRcGaDBh
Uq9UJvX+yvwH06wxN3JQRwyvXVg+9YVl7Fts1u4YG7R1bejVM1B+uI9A7OW7adV4aoDjK+jTHBXt
cvymMeBapdMbt8Hxyo3RgUfX7/IKukIN20utAF+cWgm1Y9UzBL/AA5iVEC3u8XCBMIN9rtrxvUFl
vblJGk8G5KNRD2C3ak12oQJbkHIEtcycrQ75dJQCpp4NvI5g1XrsFAk92KLIogFaYmyqBIG/Lz47
NeiM74EGAvk+sBWmvm6rSD/HedSftOaPokCFAOSR4aJGb8sUPMLx1tBww07C6t0/x3Flg/IIU2Jk
0H3QWB3J50DiKznSChzHKCFGD5Cpt+vumLQx9r6owx2O2IyD8sAp2nbfQIb5CHRKaEFRQqoANfYf
XnJ0U+cZJwpYllniBygmGiuKBE0zX0mGjHZnFw2oJvx6bvrBvGsnFJ198pOZ4RiqgIrhZYknv+Ok
7ZnZ3eqTn0yINSJFlViPs9VAX67sbVD6r/CKX1xibWpHKKYCyXXQStmfUEh0D+zjsAvTqj8x1VDP
qlG2uwXoovvVpnGIHtw3HeqfHD2pQvBFYg4F0oIR0p/halmIRiB94oMw/c+JfgamlIBi5i7NpEhm
eOAo8rJ2fgKELfasqDq+o0fB1MX1fnIH8ERYJeBM6vnh2NqpsWS+GkJILYdR14OhL+c7TQoBkFjc
P2VxNT1KfD9zF+eF5MnwipjYDSgrlAlp6vQMNPwPsgCbQVglkG7HS9JsAcM7L0gmzv7HE+q2vvQh
tHQAY4pR7gzuSacAu6SlGjKpGSKQJTAVMqLqaVjPI4o9kkZGjvdhSTSUyxLLxGXtZXS5wLLCOKpb
wby2+iQUI9WllxW4bnwZW8vYEckJGxMws+EtayEw+cRnQmwnFBuP4BVVsYuLZpE5c58o3hQyP2LJ
T0ty/OyO70eobgcu7jJpbjj1AY5xYjGAOKF/Gu2wevK86lYQz8GHvzRk9aTiPdMBkcUYo5zNRULe
ncpVW9m7usEWBku1oH1Czx54h6+0ZlbBYlNvdtL4MofMSVoCesU6StE/FqMBdxyt93UqNULDs3Ox
yUnh3BqNPdPM+TMt/s8fhz7tvIwz4leh+5bt16vUEAb6UBfoow74aNWQSQ1wdKtQF/phcVEvSqHL
PE8ju0ktcbItq3x3kr3MoVVpfbVg0w3uStO/aLixv/jS3+R64bx5fWhthZYbOzITyA/lpW29Nloe
HZ0WhdPkl2b2MuE99LHR0wh6sNhVkL8oSvA/QDvnwjzDfIzL6GY6qfvmMQAkGvWsGAzjjoF05a6a
IuMuafUflVP0+wj3QQ9468I4WpAjdFXE7Otcu0WhYyGx+3d1E5pEf66Qrowwnt7D7MLUN5Or4cxM
zcXRIXJY1G1RJ1CnxnjMB5zHBXRdoO0ktJu675NiSO30FgSFyJN5515zklMC/uaT5GYFypQPm5xF
WuLtk7rU0PAcSTZ2FGKVJlLBP/7pGstCVoSTNUsHeL6A5Hs3aTLgOBXbAPhWroAOCcGHPKDKw3XN
t6HAK1vY6NaFc9+SqISO9VMCHQ2KEFNpX6hHIdTrZf6+FJnUFNU1MV8S0H8+tn1zV8UyuwCBkz5W
jRnfo/ZoQ2PUCDy99oUEY+Dia2Tnrto4jneL7/eFQIA9XIzC3QHxBkIkjtQVAMynoff5ye2Ru1lR
t9NCWQbUpXHW1fw0+YDOOTL31zJ3dBzkDb82/5cPCYn3uTStPUoZ4tn/seI/WKyC6kwO2Bk+BK0G
ZuejWxf9pfXablvGCUrGeOhe27DrgiSdwPLecNDzOMNrXhbd1g11E5RCBs6/TEhQghY3PiZN1N94
GBbbCEqPm6R2YJZRcsLeagxoVAdbytWHJPIIyoobNUlrH5B1SB8oXjdqQM1M7KVp0MFrwrxaw/32
EOUhiLKKFhw1Huq4T5MGiTnqLSYABB2k3pJkQz7TM5uTrpoCkqRcJJdGOlB9Vo0L5Snk0B8r1iI3
R646zQLsWt3z7Ot5fUCpi3X0rQpvd6xAIZZnJCcO5u9Lplj4qelG6BKDouNI/lKx9S+DccGgwd74
xioBm2HUefG3hst4FUdNcc+yUVwKFNGtcL9MvoGYZ1NAgPhLVxR4Tru834NREUhDLu8owEuwIaKZ
IZC8ia+LS6WKmsseAmvNkH3Fu2h5F8u4vJOq51mlPLyngoH+cbSg7cDxDbpe0NCo/40zXv3BFxMr
khk/k/5usvkTWVoCV0skN78EDpJVq8ia+vUvQ2E7in1apo+lSkRTk0YAao6N4+4oOb0MUK836p+M
1Xw/W4oJbZ6lZ9Wd1XhfW41382CqXA6ok6FMh9R940qJh2bqHwvHa269Y3lKlN7dSNE3N0DuQUCb
xDKg0Uxn7hW3mpWMs6ldAYN5xyozvQ+Lsr1B7XpcWaPH9hSrO1m/E8Acr5GUxJmLiA8RYLkimJrY
PJEU5Wc7rr3sgIN/UFhDs3KJm0BF/C5kSSO2X6Go3eXxOSx1judq25c3kwtVMQLZX1XSdlmaHHwb
s9nhsPUEKsQ5YvF/ju1BwtVze5fb+Dr8Vdg/uJbdIiMJchTIUk7OGNiTSDaW+mdREeXSkA/cmPjD
kPNTDJlCrWCqFShEq+jPCAYc4AtHSPclev3Kkc4AEaLr+eem6cNzUTjI+Df5ZqwHG1qUUxae5y6Y
PcIz2dyAWpOW+Eef4c15TZPfw9n0E4KbfDebtOI8rCZTz2CxtRKRKNe0oBca1VkH1YhvDmWAyh1+
arHtKkHbhJu12TnpiZyGGpEURE4azpzpp1FyT1X84Pb/l0v8strcpdgE1Nxr1DNnW6gzvlCpi4hN
HyXSIj/HbaHhYdW8cFWR3OfjX/r/Ip7WKT/WyaypPggQCoISeFyrjMMzSo0c5JKGNVFof1hEoZ3L
aR4jCm2yfp8H5MSnVZZ5aizbaXU0LddYrqhGl1h1/cX6GKNP4wEo0psFCMXjSqwtrnVB2ggvRGme
yE+dagynSNNtK+P8NOpTfqIe6zIHpQMfQdAJlTvkuC8uDXjNBIzZEq6DgQVlsmO5Zu3QXEqr77Yc
mAKguvPmQj7qjY3bXKjXyKg+aTU2gmqCqxrqeQJKwvM0XUwnC9IZh9m3rEK9GorIONlCAeWngeUa
9DG83EfaXn2MZYBm0DU/Pkbtg+GqrzqULk26fTQaR+h76lrU9TvfBmN6W717acjttQRoM6e2j142
AqpGXWfSa9ATgjphNZZsXNFUVmsOlETUKvOCOjN4gIpaJ4j0uHjoGc/3eS3BsCwrxmYnqn7BNKaB
sAO8QQ8Uh9vxexyZ1NBoXIOWgZnxafHTmj7rsKbRFPN8GlWxObJsp3DCpcmF/eGf11exYT95LPiI
W+a7lZ/tDcfoA7rqMvARu/iXNTlu2BtTKVlpgcnNejNQpTzohvEFKLxq08+F9KE6GfjFliptMmbh
GrCRDf458mQnnTxRbzbHCYpQy4hmgETIEJA5J6ZdLhRvr2rI/CsfhQy2fJ4pfz9iP00lk+bTcjxy
ux0on/wuPfAqygINzEjYe7kXVtQxIDfxr80vvsGPDrHF5gg7naCfAnkv3Jvx63Qs56nMS/0BRK0b
qt6mhpklD+qkME+zb+ih84JXFFQwQ21AI41E1GUKpuWqfr2+ILFoQjkL0HBTVZfwJ4B9w2/LeFVB
Ka7Bh8WuUoaavR7iorwvILe2c8e6OzMzrQ8Jr8MD6zXrZKStvZMGOGJ7ELJuSr8crmZvAhtQ5N4t
Thi4CNnQfyltngRFnnbfZM/vWjmYf7TQTzS9cQTucHhxNaWpp0f50Rj08bvQxm8684Y36LdbQQH6
CjCgef4qxmd4jCvZbpaPBdRfd+5HT8wfC4TbIPqzs/ePBT5nBvChiRomUMsccl67j7ahaukH8wyF
GPexTSz3UShtHKNCRWOW47btpJF5zdMbjVFUivORDQfH1oYCaMAW4xokl+kDRUSolNprdtms6CLk
i53h2WxQFEPxeJdlx8kDloHWoIhOCcu7I1TdyGw7CEEmOF1druIULFqHZQKpIPVxpVGbV998QjJc
otxAghsDHKfxqylD7MNT/Rorlgs9Bk1qHyLRjmc+KD40aMF/RNhdn61QeeZvB5b1wKhDXAXH5359
pl4JcTjAOoS2IhP5+WYeWOI6lOX9DW2zATz5Z3ywB9A/UMKWjUHoMXzCmONbB3ZVbBAeaieFFjAK
zE2WDUEfZ9lXN/IfJggr/+EK8L9OKYuBE5zWpp8nP0NP/9KLTH9DtpEFwu+sm1f307qb7PohF8wD
QB5FaTyWyDVB6PZgshUXabwnACRwqkFaZcmrl6T5KYvdaE3+utaRL+CufSehogClyeyJkD56GXob
ozHbfYLDpNyFXKkNdvM3HwWcLY4Lv3X1lKw1AKrxe5fl/Zg6yapWA7k5nQAXm14KEJhhr6QfjQxk
PwCSuEiltsW9p1n3qVa4NzaK9tbnq0wZ5Ont+Izj3PC+bDzn5ifNYzdMwSDi4ubqUXaXldUTWZ1y
mdJcI7dbX3EvyG8DT4DIcGPzUFv/Ju3bluTElWi/iAgQIOC1qHt1dbe73W6PX4iZ2WME4n6Hrz9L
SY9VrvHss+OcByukzJTAXVUg5WWtrvi8ZFl3MFHnvqUJnmzmfTo3ySVb3PIxc+wROcVuvuPY/Nvb
wJDlI3DXxzBTQjtffi/94nsrHZH3m9xvADE/D8bG7BrzyCg3yT3VKIV9qVTekRPZ/JjWlb8xVaYS
NWTvFot57EyBXKb6Ull5+ZIvcKrMCAG6uRei6jBFqrGEW07hpVJDw1gqvFRkT+As2jB0i2H+3pc9
Kg+V4aIUpL2b96/DdSmaRuuhFvp7YP7VWwr8CkyKzC29sxUY/KbRMsTMOeDp/psJzf0f7P4HEx/I
LQccYB/+B1t92XbBa3uzjn++07tl6vEBZKj22bO67gJk1+5CPWokZ2D6Ug31SFbNTrDP2vxNi+6m
asXdVLLD6x7OVr2yGwPuxbP+MySpUNidKO0AiAmq6dBQ7/9H1lTB1gYO/qn2un8sB0IXDnThdNxZ
njmGTS+Cb8OAXU85RX/1XIASoSl/81F7vh2mfnpyJis/4fFaHTMz4c/F3D/mY/sg3WEPAhLAbyUV
Mp9rQ8EziWOwGDzdxALf915JoFutwMO1r2oAWdsZvxTAfgcZg/uSxWL4o3bn32c88L4FhQDmfh/J
FxAJTPsIIXqQR/3deNVQXn0ZJ9fptzupHlKvNzIjHPEY2/qiE9OGZgows0ybj/mc5A4AOkPZtRZH
YGIUfAecPZTZScM8U53RULxwHBjeATtXP5jYn4YkJivf8b9jh8vXWjTLi/0wslFJIVXhGoqVo+2A
T/zgtl31ZkwAEZBOHuwQtSzfLM+zDj3QJta5bck/6thoLtB+U3i0U1A0qrlWAK9S5Hjwd6i5AMJI
8GDk34qlCP50LPcJFIjJu3RFtl9QRHmGt8vH09WpgM3i+H9a836OC/lnP0xOWHWD+1i1JrjpgDW5
ha8rxItzwmsV4JeBifcOHKfBM+KD+aPwxU6LQFYWAIdP7JpC5o9kRcrI7KV6+U4nLTN6pAMGGTYR
4JENnskur/FW5owXIdnRcgra+xKU/LOe6qe8ehbpwZU+eHLg8WRwt+DYMi3XIXAcbPiWsd1hfwRU
fyWkpjeKcdp2tQu8UHAsbOc6xzPKH0Zs+L2s399bAg7ys+CBdVwNUR6xbVCTcyE7B/CeV1aZznFw
Xa5c691Ybl2xFajU/gp+Nnx5WdcD271RDOS2G2ZJLy805Pk24KX4atrCu8xl1SPbsgJdQcOBMpIM
8tyOKBDG+7xEfWYkAZmEslUHtx13s/17AZjekLtB/6Rt66r/sBWisN5bYZ1WkAVQPKTbNgNtcaBK
3Rmy4c8TEpDl1Zyrh8kff09A+wdySTRe0X00Q2zcDklLdmTyqyEpyIQb0j0lqMGdeoAOAAQukg8D
x0HZL77kCug5g9MXkXPVbRR5PFlkxQSgaKQJT14ApKeN4QfpJxF56TYY/fhKDZfAittatlntHX9A
/lk7d/GhqmV0EkPrI6MKTHZIm5SAEGTdcEFBYB0BDgJdXxN134yr0mc708O90qTViPQ3YxRn9wit
LgiSWawZUBYhvYdeoD7MzlHpcSMMnM4DpxTUxsDAEQIXCT/4XsROFgteKdsYR5DupfZQ+dREvbXr
6V2PTPxrj+rbK5nEwTg/qAk2bRy0MWlnAzvUorHOOg98lDUcvRIgW6lVRjckrpQlTnasBAQLEurK
aVMPyCdtfB4inl9eKlV8oRuSMSrA+JUa9X0f1pHXg3CmXFCcrFbQxoh2XEZsrw938vtFc3X1m2mJ
me+zcZTPRQfI7wEUWBU6xghGLAewA/jk144AP9z3HzZKNXrces+Bq+XVe39w/M2aUTk031PpADVJ
E3WS4i6l8i7z8sfcGPzGexpR0ubNKgjuI/0ORw7r0VmM+gzHwHShprLldMlS+2M4l0gKk5XY3clp
SBPI9m6oV2pAYVBvSO0iLX0aDNADqYshBvFxCRr+SqZNeDWHMePluVW/tbQH5FjqIWWehoX6Ec5D
AoQ5Gq/dqba+s7ob9iQzJ3b022Q8igF1pTfseTRG/kx9AcjFB4/er2RsRFzKe/uVpZ7Y2EG/m7jb
4bGB+gVdoiCBib/rFIXpnYKGWgYgnl2bxjY8Fz/NN2SKF3uiVqlRfrSuouciZNSAUC3vuLnzx8wK
kcoGrl9ptQ9zFbG9HUV/kUg3gBlrH/SQeq6a0FaG2KFcADntahGt0MO7uQuyNQDYGaNYTi1Al9XG
JKOhVsQ4SW0AT9fviqI2tmm/eOcGdaUna5TDnol6wCakubiDl/3Z5DiNAF3R/9QXAT9FftDvcRAc
3plXXVpV5U8WSKwfjx8/IKsADciPhGFKFV6zhv81YXigBOK7vGPKIqY05FaKZge4U/8SDXFwCeAP
u9DQQ1kc0Ah/aCL4/04j0Jq0Cc2gBgnNxaEMHBtodRMPmQXI/y4NsO+ewSSImhz3Hf+Vq+2w5D9t
MP3RAdX/s0BxysGxi/EEytbsU+ZkyNNVFo7xV48kxD/geohC3sFRk4xtdGbxMGzLQuRvc+UZRxZY
TkjDFLCMlzZ1GdCHzeyNyWS6zlX8H1KCrTB7bn1EsNTMIO6S197mgG7s8jcSldHVyGygCBiAfJY8
+uzCX3lNVCmjU03YhYxZfuhUEaSfB8ZJWBKA2ko75oAS4ssQ4jUIohmVmVjhXLsfEKberjmK49B/
jCn1EAgwLYLP/rcPlMzAR/IXVY8hmDgdZ0QD4Qr4u6LMaFHqYHiRtycZNXxynpA6Ej3QKBF5/VT6
xk0Z2t1CZAaOr+hmoRG7P3flMQAKTYHk8mLZJEwWz8A0D3Do5dHTOKTNZR3CixQhz7L+sGnYAHeu
snGDHKjjFeF9NsPwPmfj/HVE3T/yTLPPZWO6j4uckAWl5G1ptjtjbhegtmM4/20mvMp9FP30Dd7s
4VL1JrZZsi4fEyfCuT5P7XM2uSeSO0Im4LmQwXsLusZLzwuwS1olCCRV/WzqemyfD0O3AkeZCvNf
ei5bgaOaVJ4qgLS9BJOsXwsrP1Ad7YASQYBPtcFadEtriIR1+0kxLNuBTMM0cMTZQvEZdrllvtUQ
Ktxqx0PR9F+iyIFDiuBTVshX6loV8Gxm5NeLDEwVIESbnqmZihKI4R0gFOT8LFw0JAaTLTDZO3gT
bkxRTXlAAU8Cz9bfdgwx6CfHWSeR2HWBfdsE46NXLf1DCx4lI5m7M/Dv+gcS4SPBt9/HTyD1AzzA
aQyPxHIwu+ILje7stIwUtJQ0hiQsOhfeVbWeE08IDZN67eo5QS/XW/iHjb4MXd5Isy+09npfdIt6
GeF9BhZwLSLkOleFCWrX4jkxa3kFY2T30qWzuM6u8zyYGcqfVBPFY70rk6bd0ZBzt33JRfXsOvHH
JIZ8t6vgbJ3UpECI5sEQbEbliafGVe546lXw84Kf1nu0R4RiSR4bdgo2JTKZ7LJe5wmgl/zU/TFJ
rxj5raK9jbD7U8veTCEbbTjSunQJKTmyjHL7cCNbu2SOAl3cjJ7ZI5COiH+EoL3sTjjOoxrLlnZo
4fC5DkE+YoPoBlpbxfpoqLVk/P84F5BEHmrdyiNDqs5uolhIqqCMUNoAeFQlXCGCCUo4a1vUf6B0
bacRiLWCrIWaTLJ/VVSqkqJdAIqWIFTXoAJtRCLmjspI8ytDsQuAu3i7awxpnt2+GF5suA5RxJok
f8S+kW6Q7Qz3RIv3s9uIHxOnzPJ+T8q4WyeWKBZ/tlv/s2kc0rIFtW6JEowx9eJxS+NhFoe5y+fz
YsYIZ6MUt0dGueqyVvwn4bGJGkMlywJj2Aq1BHhZUQuZDMVuNVyFPxa3FqDkDq3XhHQtfVVtVyCb
FZX7+O+Ui4lLKR/PgY/BXz0IqC7U2EGEbP9UDtVOpogYNlyaCCyBEeHikoq6TAB7Z98BIDzpAM29
Dmk+Co4WI9Tr8dHEqc8sq2rHkY67Ic0q1EYDcmgvN4sESYJJ8EkdSjiDjmR4c10yJ6FZp8N+nJZv
k0B0kKmcMOr1CQKAWsaQgrJ4TJ5IpOV6OKj5evgrE5L9D3Z0F+qK4Fv9xxXzKi4RMFZXc50mCXtX
pDvUkZpXnv/WoJpiBX22FY4+DS2gpYAYIQBlmdJqBU0KnK9awgvTYCA7aUMQSqGWU3RAckidE8H3
UUNofd4PSD8tuzOhIUpctqzy7HV+j7TyFQhQ28rK7beZMwRHVHyD0NBaXhoEDK6miRdjZhvsNxBf
iRBokbPiZTZe2j55IfmSu/VOjk1zmvPYABj/gcR+PQ5HrwPcU44cl98AwnZJcGL4LGNveMA3EX55
WrXpxw08avGTDx/RpyW1kdmEq8G5isoc7o2oxG6SdxQ9rfb+FHWHFtRQ+1ItawKnDtGv9Itcogz1
8m22XUr8nA23AvyjbPL9XCXG1p+94jVyGmSIO+tgsory1ekEmO+N2tmTgcAW8QklasfWWcpXEkmW
ybDoDf9IQyuV44Nn899oRE3hdCl4DpfmQksui+2fSheIo6Qtp7F+rkrsILPgt8IHpPRCICyiBRg9
yCOq/Tr2EhSi5awBwiorEJXoKuxa4Hr6RBgrHfCX5eSJJwJbiRUIMUBWNUyLWpyb83ImPcmlBD+I
SiTek2xFeFEXYcj6CbWMLoTH4zaDs9StUNEgoyW6AC4outCwsxZFdUwtqVY9D+TOaMwFmBF/z7mb
SENmd/PBdOPPQzcjmqga0GW5cNYgjQVwGu2OA7D4QxY7KTC0V72tkrZ7o3uniaYIHJRjkd4Gd+Mm
MPpg2+ajc/bxZlmbBdX95xxnkQLYZeiShmyCErCZq/BGf9NNQKdhh3opH9xCqAPg78J0/C0XSEtt
8ienmTLkdHrZdVEN9fQQPLsOAO+Qu0R21cDtcUNdAaQz34zy86owouNQs+ikl9OLUA+JfuAb6OWT
mWZgYlbXSvxXFgfFw53l3TXJXi9LvRQIu1MBWmvm827ZtMHsIWtkdI6I+77RyHVK7zq6poPIYz59
jzj2Ol429B/GpPaBv0kzVuNGzlfsAgHT0L0glaTaUPA2M91rX2f+l0K4zt4UfX8iiyruK0B24iz7
w8IpZmfvlezWgs7D2A5c09Tx7tcwDcRP3elAPvvMY3zrNWZ7oiFom7aWs7RvdZy6V64gu0kOuhqO
GnwfgMfqvGGCF/rObFDywIHj/9/MHLUaTafVfr7oOMXdelFgA35cVN8bLa4uSmaNgaCC7YMXQbbZ
tImscv6UzpYAkGuFH6lbe++eG5y6RObwlsMJOGUBWG1/WPAM2E11HvtbSlRuWAEkCg7nns5Anhi8
5GD/BQ6kymymJgLSuVnYYMVR6c3zBJqV0Uy/aoMcf6r/y0ITy1Ab3gH6zwWJ+ik3TYXNB9omrppe
hmLw2leSDFNehIYBhEgibdL2xNNEJla52g+ddRFxthzl0neK3sTetvgf/D6Uv9N3hSOTJEzAP/r4
LwZGbsyhcJoPA44DdwkcmKAekTiAkMCL7QI4pwM865+lv5x52xjvfrwYO+mW1tksyuZ5ycHbSBag
HgjnXkYvIFp9zuw0fahsoB/RHdN/xUjLw4AN8jOJkIEL/mVk+OxFBAKyGPH/nSdRSRt5uXMRPeDV
N3pMQmpsd4yAgNxbGy2jntGpKdT91TzQgrjYTYIHD4ACoBpEBgr7HkxtcySGoJUmSLEIBbmRnnI+
fiUR8n1VoN6L7EfPcr/jpNAciVdopRiKq0KSMctABYMtTrynpzboK/DM10/2m3HZgJU3TR7pBbE+
4ltwn//jBTGy6Nq7Y3CuLDsE8rh41GldfJYCRaieDRAH4++8MGUHjKwYVQlK1pQgXkPIrcbbP+zx
pjQf2wi8Fikfk73ViAoQ2l4vr0Uw7eNxaM+rLO1Qed+CQG6UwFpYZcjHzvYGjsJIGbOf/zvkI2Kg
/0CHC2zfMk3bCzxmmsE9rrsjOgBYTV38NAxITCw8YwDxOnLCcsbzXaf8/rkdG8aeA80UL46AhZ4x
V1sb7GRw90/MeFi7pHcdB2mQwh3CVRgwbNsnwy9KKks+UJoApQToXIF/TR3oRzfZIpYrQz3jboE1
FeFuraABm6fji2uM2n28qZf8t7ueYw/Fb6KF67sAdcC9tq2L1ykpsj0zhHExFidC+kjVDPtakZ2Q
sDIqpB/IeENaLachNY41PbV1zp7ZDEI9uXwb60AcnI7bB9cI/N88Zwfvj7uZRYtjmFOhllmljlH+
mCheAOpivZDE5tgKAhQY7jllkPsgaZMitzeUmzYq4hGn7/9y5zgBbGZWAfZ2Mr3QQAB4R8I6b5In
YH4mTwgfWgeBlFk8iCFbrbMmS65m24ckm4IAzqhMAg4IWTSP1KCm2gkXwPjvkB5TsQ3c/R8aFF7C
Zer1l4UUZG0G7XySZfO6yvDRzY80Az60KEQhmLe9X8YHLEImJTJhRA3iQ6Nqj4BTjh+HoPpoGhzs
or5F4BWSJMaRFBFodNW5dKMce9uqEichkSuPjfFb2tXjGWgY/hax8PmbM3lnszXLN+CajedkBB4g
MSEp+RBgh9wi/H9o1J/XdxSdIWo+zoiFgtjPBEU6HGmAyFPaKm6iTyUbN6YbGS8MBRtmMbJT1Hnz
1ovNJOQVqhD2aQLAEI4NEEXHhFUhMGYXjQ3AjA7FuapoovNHXKhKIhA2x0Z7zJY+D40sd09CUTJP
fTICF6Lt9jScrXg5Mg8fazm27mdmzuMDaoGRkaWGgFMsPk2GudoaCeZnc79pEdd9IYORpV+Hyoyu
tBhdKq868H6Z3rVW8M7UzEG8pNseAV/ubiXqb8MWCAZPyFTonnyGiBMwVs4kMtk4476BEnipcpCG
KTNXMMA+q6ZM6/mCUMOZREWPJ9zUJfkxCsxQqPqaXCLFypwz66mKrRmVgEuxA4IsB3clqBu455gb
a8xQO4W0uvdosJcHroDwvQIg5ksBFHkLmY9l6NvTjdZVWpprTqDHA3b+9I4/9/JASOF6rj+yEW9d
h20Mq8jkAVW2AB4bAm/nRgxRnE4BWlEDd295Lcu5ROYxvGekjSsnOSTcBWxGKpaDVySApTJS80uU
u2dP1bWYKOYLBavHRzOaUGOXNFNIlTBzax35NBfvfZfnyIIflv16NknUgYVeRdQ4mYE8tha0Lzu7
U49POrrY9vzogXX36CKQdkKa4VUX5sycIWZNZTigasc5381XrS7PqUYpQbCmynhqFaFdBL48fQ8g
hhZl4U+2enhQr6oThNLjYe+5WeGsWlL0qECOfGR6aVuSR1YDIBiOumMa6kaUhQPANlxCeZ1PogSO
X7QMHStDgwG8rCWqCNWMpbkHbhE/DShqeRiIUULJK6sZCwB8oJt7+bBzc2PZaJuAyCX0GHlv4Pdk
BmjW4QDbTqDke7XdBK5mZgLrAiNqHLf7o2395QGZwtgCRu6yL5LmP6LP37xkwFuWt4mJAx61VAsL
mWEjHme2EhhvfRE9+Aa+AaldTG8WyrjgVTCnN8SVPnqLknVIWj13kvl7XRin6+SyeFoAh6FK6rR6
sHtgUk8GPkuluKmtcyOgoX2Y65kodsdXwWG7xUrAlJOCYmxJxLBLC9DfZEtbM9SzKaFS14v8BixM
fiSRdMA3v0E1dfYgImerzagXoUrASnHBH2Vfbd68VmPZHFMl6unhRVr9Lfxhsn7X9HeP7EbUuzT9
ABTnwmNnUHawc656fW/wHKxV6La6S/pOSBtxx+4X+iUh7iK1yk13XetmWb1MmRdPccKN/f2VbqaT
NbC9zwMWOkY/0wcRhxBooMyH3pvfkPrPD1pEPWqIb4imrtp5vLcVM2BAXJGDxNAAFLEB2LrHdioQ
/JHfWgAEvbFx7J/xN/tMUgRUgxNO8zHgtXj5Xi9Otkv8OjuS1vTAXTyiQB3eXKSWB8ELAxvdRmC7
gPMtjsV0QF4Pw0AuB1ZTCoYBdYQmrbZj7oKTB4pSQPpZyJ1IGzyCcvLNRk8FYZXUPw9BR6c8t9ET
S1ERGSrjzuPZJrC4K69ViixpHiWlf4rxHEBkiWe7DwZB0FyIRSG0heMMZljC7SBQD4LxIMph4Yh2
x9ISjzVSf2CAAFERK0FFQmo09IeWme7ob0araHcrO7FefB2j5Ph2nVVIC2GfixI3F5Hv2ZUxMi5m
49x4noEEDPRI1qTJu1E5HfINIUc87sNiYk5UANjjn9OcuTYKJB7C8qar19ZrDF0j8Csn9l+8l1A5
pTacSKLbpdY8noqiM5HhrPajulmFTPIXM5YNKM37dmOLudppSL47/D2t0Jh8vzIZW6RWSfgWkx6A
ha3hfjasoXiY5JxvOjXMUxE8V4l3qMACNYTZ8Bcy6KtX052RKe3EX5IG+P1k2c5Ogji3AaJmNRHE
O/UOYMUL3hkN/2ynsj26Dnjbs3SZnyQXp2SagY2AlL3xmpgSSZNJUu1RiQoEBtUgeyudEahAt5F4
nZGarKnh7ZCibNx6i+E0uHgm3KgA17PeIs/+3WsZMCPc8WBMbvqNpW21RaJ99RiUcATUfvdeg+BX
FcFyVG+gp5sbmT0H4SjdOHRjUIHfKP5tLvBkb5f61TVmHuHnpy/3Kxt9JXDi/flRLtKUqNfF3wPU
veqcgQh/FaZjP15zv8s/JeeVW6eKAQGwiG9Rz6rdBISXy1B27pNjzTK07QYVkYaswq4HwGqmsFVR
qsKOc5uDSVXBraqGetQsfjq3Gz2macxykcb494xfTbuTVWn8LIE39RTnY3GpQUAYMl4778A5ineR
V5hHAyQT782cf7FHacGtYZSfwbCG22/FUw/6gINUAJZ+5gEZU/WoaYGstJ1sNqwYmSsUJsFdaqRL
PW9V98aBTR5y+H4sdYOoaWY8gU8EdTJinJ/95NIjZfRTBZb2T39LaOC2VfupQxxW2ZBkVIbzxywa
kDjIPW3z0zpB6r8Fg9PETJ068GaXffBElLHjsFSX2ZsfLSXSchDwsm1UVM62xykb1QNxcC1Z3IE2
Z+FAunfsU4DdMlLIAahIQVMaBqhwwAmys9+62SxWLQVcScsz+aFNUedVBYCtyRnAMKcKhPGW8MP1
wIAMl1PdzgCpI/4oQ7GOAxDCfWKT5ayNw8QnVBqDtuCHPAD74NWpREhWWj51RXCQswRimZquFWkv
3HBOWnvX+gU/stL42kU2E3svatKLn5du/jZx1oSAUsS90LjKsiKcvaiQ8ghygBrFrmZ/nnzHyzZW
AlDDMYvK3RRzpI25UbwB/BZAiydDnKLGRcKxC0ixSE7ifexAtmvH9rD11ZDhUbMrC4aSIy8V72kF
+CK/FPmVhsaERzXSvV5tcEe/jqDCbUBhkVifhYWaf8DADWxbpkjrbHKUHw+DJ8JA+f+byQqWY6fi
Acoljh1Ik/o76uLGuL1akX41JVVKXn/qOrGXb3zHSXazmt/DF+bvaGlSC6DVIKOrSncRH7Gxq4s5
vgiwyvDwvuuTQZB58WXt1kjsOnmI/f/akjnGezAnXmm/GPFUAPdBIHWpiOH8XMzBCLEVL+W285gd
olTTvlTmy9wKIGItNn/iYPL6NmJLDd9lvcDpYdZ78LF0DwxMJWfUDi+HCOfRZzMHpWAeL+O7IYc/
TSR4/YV1eF4jxdXbdgmoqxLQCVoqY0CNRiRP6tHMJMrfAFFiqlKYBFGbI+4RQMFqSNUyYBpxNqhF
S04kc5A99ckH2WZbWU8L/E8ZdoSIjgu8x8vWNs7UrGNS3Yx7Bxnom1XnMM7CQeLbRlYdPGgXba9l
NF0rSpAsn3wpAFewLyKgXmamtW8VVyDz035nC7ArL4Y7fPmFfIyG6MmLZX2QlJQqFCbovETuBehw
7oWGNxoaL8W+ywFBQ2ZJVLzOToxKpR/2JP/lzL+n93CM3FzAtcaXFiTG3AMLtDA3QP7mD7Fd0g8Y
tFKB6VbApYDQdZcDWHOCE5tSB8xkksdnyyj2VAVdVUN/mGv7kVv+R2E0gO7yCzXlUvFyQ3akJiEN
qUcyMYFCFZ8F5lBdNPWo8QdXhN5UF2LbTAWQgzdBM6fbdEqTCzX12H707mTRxMUF1HEInddlhfbO
nPQZM5F97kYAV1fr3BiuM4Mm/VqiIlaRD8x+AA6HHDt6lMfdUYdbcsr2wp/GVaEf/WOVfk/SCXyO
imscdZrBU54v1lWtkRv9uUsb7IAU2gK87c21baNmgkcXYwDhbZ0WL7QbGdmQ1h79MlwSMOp2Jcjo
N91YYyLpB8PPjp6dvZPhzMAxjEDA7zq9duIxYI2WvpgADvIcWz3wjChXV5tQfq4P3/uFeroh2ToF
v5d91+XJCdjEd/lJJFgTj5oq8s9TcJ/xRLlELPL+ALjOnyh59S/UZLz76N3LEsMFdAMqxrVd8bPx
v8+l5c3hjCc4CujU6M7WnYNsF0dlvz416Be+PhnWpwT97nP1QLHo2UIGzX40huCsHwdkQKa3z5a1
f/dI8WLwUTUZ4qRAgIXvm4qw1y53GGoRC+dEskDmKSocqHCb/qr+gHScgrM/wQ06H/wc7JOa3Cs1
zTq04PQ48AWcYKQQGT/a4MN7JJFYeHAtouYMr8MgQ1oEZKlhZYOLzVakmCiABnu69KPDqPISgTiv
oq4Wv5IW2GegjumGN9/onefcNl5ilRBpOeAimKWPukS/Tndlasdx/2S4IAYhp+Mgxj/rGi4vcjwG
oGRxgb7T3ci0b1LJuxbOMy2i3g85uStJRI1aW9vrSQWDgyxpzjYf3D3Fs++C2hS2LmdveQi8w12k
nXQ6zF3zTuxxtgOA/M9heW1HigA1zhu6YGwlyclpvS/4Z31OZenssJVI9lwNY5RuAyJ2rELStsJp
H60ZeMFeb30eQFv4eQY1i7IkycT5M8hcg0eanPdzEs6g5TwJvzOfWwscUrXAG6g3xx0VsKZID37w
0xiUgjiztmHXAm8xMl+pnLXtU0TR6hp8jaoSFs6xdO/mzTnllblbc0pX/j4OXPhNLtwZgIYobsf9
uVedkSqccVVQAmpQu9UpM20Vz49A0iZqY9dlI8py/C7aklCYHvBLqdunTgTQB1jWIIZbewtChsZO
a24WIiHQ4afT2PgrL4MmZ9C8EXeyEhX628oHJD0pCnUwoh41Jh2M9JiYHZCEcTuFtF6f8a0PQIet
lzaFf3KiHqluMQPevqLFLFRyf5Ww3L0iSlvtsRmQm5q4MknPXQ7XyoBH7KoyAXAGpAE1dSznwNrT
rNKY5WYdc8VX7MQIN8wSSb0458QXj7Z6gGjDVk+PWQC3zWbVkZgMJpD+XcxvSLvj55g2jnoeV5PX
aTQBlG5/IQkj2ccR6Cj39MAZ6CmTpJ+s3HXOASV+3igcM6rCpvLyfRrYw0V0MeCAp755pSaQyVvm
DvmVRu3s+4e2ieyQhkyZDfBGWfbifSIRCJDFrq1RhWh0CQJRYHh+AgHDnpSLxeHLRG7hphesOpGM
LmrCTcyGeR/D4wiPr3CmhzkKuLN3B456UwdeuU76DlzV0BSiMIpt3KWgeTAB66VkN4q671EsbIn5
oaiiHsQdotmSrMliRMvAd+4hbf0rOGqfA9RNvXRTM3zKneEVtS/lV7xP+KEzgPck86XATsHGTysa
6kdj6sy3UozYumB2WQczqHsBtkFDnPBwUBCLuKxD0WySxK++yGx2r9GE2i1aLXZmxPrjuDjSUN0C
MuXBlevNyz52OKoMVVNUI4qPBpTag/ONrwoDzgPETTIUQrccsTxlknLHZpvV2k6rbVlGE46iKYR6
naW1Nq45iauXZ2xdmpR5XAx70FB5m77zUm+LonXrsTfy13kZLTwf1IiWctu2OC1l8k4XIgUtxcC7
ObP+qXT6XR0l6dWu8FlbqolQcnqeMuMTiUZQi4PD0keKY4d3yVbbUc/pyz+GxppPCZBWn3r4kJ8A
4z08MuRQkIGWG12wHEbRIl9G2eqFUhB3hn4krL02Ju2PmxPR9DihEvhoR6y5AH7xo4EPX2UY/RhT
T9tYE5x/PogFtEjbkgzBqdv17uxIeyejBeLax0eHEkBwJ/+9wK/sHNcdTmUDdkVV/GG0rruTg0rJ
JNevHq+OYgAgumAclyDpVfjVNAc8Wf+QkV2H3dbWSIf2ExnTWnru/ON6Wvbf10uRExkigokyL3BD
c3ZDo0WEWty1q0s8RXsiziLAtpVYjBSpY+xXM8U4phm4BnD+6ll6KvV+VtKSlh8fpyaozjqaWBYj
iMMKE27ynyOM2DHVPfDIwMdWWeyotWvEkcYoCL+dzKoBZUekUfOQf8SOCOs1/ZZkPPa+g9G2rQFW
mAbXMfFqEJQNEXB8FMBAqsAEqJdUpg8EqfkBoN+3clJSk/spkALupmk1LUWTSRahgGkTRR1Si35c
QxtzdXE9tAmEgMb/enmUKRkjQmHa6maWXuruNn518c6fAlROMySa/3wb2thbJgvchD/f+d1Q36kV
yOdFlv1Br0e2+q9BCpKV9Ff8V7VUH4ODj4FmLEDAwNGt3TgD4Bc7dX60kwnwpTQ2WOcAulNJqbkZ
W2S12hpNb4b5bLchcxD0Q4F69DFhHXO1dpQagEpdp5HAm3gl9tTVF8e2rp4U5aiasq6+TpmdGufS
efJ2UY4vr1csj3W6DJ9ty59DAA16+E5iOEsUpjFWg91QDWXG2gdwtCQAqzKGz04SpK9wxJOOGrVY
M3Qgs1rRkMZZwTb0pf2JmoVH7yaSji9alCrWbTdOn4zZsD+NvK6fU/Zd6z3sg7BvzZ61qOmM5rR0
AZAhY/NjZQbs2T2OXShYU+uQMbDAhm0++gGCl7gDUji+zzeAHhiOJAP5QQ1qR/I0BmAknVEiU8Pn
l4Brzsereh33ReJc7MiBAwwIa/VGj0mYsMG+BGIyoMm2VVm1lxsRmVBjqRWotxqT0TLHzuHDX2QF
gb2Jyy9uswTY4JXYdyCfAhwskzshubIcrQ0HN9sOx3f/wZG8rM4+cDH2gNSIUVXFrPw1s9bZ5gL8
SwNEF1vA1QFUfgbJz4PAW/XB75i/y3uFaWAYHzKtLcY8HTZkGMcLsBw8GykxSJsaNmSUIreh2jrB
UD4gc51WWLUNyuI3tjPxXU972MHH/8WMBxCLq90r7W4BgPB/SPuu5rhxrdtfxCrm8MpO6iCpZY3t
8bywZmwPcwIzfv1d2JAadI/mfOfUfUEBO5HdapEIe6/VihxZ1wpRqFjujB7lcnLOTPqoT5MjZhpP
TVFHV6PHqSNrSjmyBx5dlw6P4FY3UZAnLKixDGTWGAHm2UqWBybqRFvb2JCb7/nB1dPm/GRO2U8S
ka094mfvmNpGjsQVqBf3+c4dS/P9VwzeJT9U77lyBh7v0GMiS689es95sxFvDA3PAvXedG6ydAHh
wpgHDo5VHQfElZ0LQq60YiGNrdRAd3a0S1CJCQYNSTOKagmNmVYYIIdw7xZLdR3B3Ioyqt7b4wgX
2Yp2MwLGf19lpvHNsaZ246ZG98mdjG7Pl7q7BM5gnZqm0Q866/QjMnCXjTvrB8rLkck5belseGnp
qIZFrg4YJ7tno+YrixQ74JtZWJDDzSLu3HzTcyBZq1QO15xi5HWJzA9KBwn0KEXWTz7tyeYt80Mk
iqwsMysCMKy9PKk4WMXMoNamymsAR5gbA9RUZ3/ib40z54AvVePFM4czErXJzLrZrrwsnLZrKXGU
zsjW3Q29DVaDNDUuvQNyTb2cTySiBkQGyBcQjWZ7yMgiuwaEgsfGGE8rmewCy7M8TA0Sfl+waPuT
VsBlDbKzMl6OHn7HziPJflXERZz2n2aBFiaMgeoBjssBf7NOR3GaMyU7kAiAoNVj/ZE85WLcQPbm
GIAxZFXvieQcrCLTHhmgHvhAZLXoEIDvsyqDGfXGXEORqKePlwA1jufJSH6RxfV0IW3URyMeEmio
x0FRieoie9rSEHSP+OMqwzb5vNSsvjSz1wzbALOjMEvBw6sJsJ0Ci0lQHE0gIjNi/TGqHDFZavQ9
UNVcUFEb6ZPpWR7edX7xvWEH/G+wv1AG3YMDc3EOtdmnCAS47QbTzQV0SC2Qt43mkCGXCpmAQOUm
bVwDyDpcUBL8AJ6pTykN8Q2+qckGddkGELpie0uKAAQYD2+JDFiyIN1YwGB5SLE4UnfyZ2xxYWNq
DhMTWNhyTKocSZslFu49COC6YR+PVQYGbTQRfvKAnra7OqTxMLSRi7ORUj8OuhuSOooKHH0x8UKX
XeW5PEcO4EEowbBqvelSRLu3REORc+h2ToWECqFYcjx4vbJbJyO+K8hdQnrMUdEBv7C1DgkyVFy/
iM4GAFT2ZlxmYZIEyLImIRN5CvfjiCNRgTR5jM0g8qGhUijnO5mMNVn2sk0ckzX8FSVXgkWG1a9B
Yu4dLy9PaboEF8foW4YiAnQNCbErqAYa09ytNCBpMcdwMFy+0/XeBJeilbbSP7Yw3Ro6VA+KENSU
2IgOPW+od7SZL3fv5cY9bfbL7j90mhFFB3w7p38YidmaUcwLTttElzPrJPKJH1QWRyC+KzXEUtQG
wDq2bEmBST6+aUo8dpoWXbKkscwQEd516tpgnePm5k6hjEsPyAjOW4IbcT0ADPIvO8fiQjMNJL2t
E+BIn+vp9zkH2vBaT5oKtL7YS8KxIz2hPQ9HRtZi/C4fyPKpfZegR8/z1um+YgU9HdRTWj3n72RB
bmwmb8RhWIET5M6cgM3QGs12YjGrQhJS87+OdYEqp9z/rxiGwJojI7qFfGoesP+HpUmkDWfFgnLH
qULa/0I2lN2yafLMkKQsRLCi3Kj3P8nw/n6LJ7lZBNNLWZTY9+2dI21/qs3SJQJcZeM7/U4pgGz1
vqH64eYp7a3ea+y5Be0UG5a9X43FMcgb/+yJpnU1b9V8JEtT5AaiCg+4Qf9m/J/jjX66H5nXAQj6
/WIziEnm0mz/mqr8UyuIkGrRUM8zgfNJvSYwQS5um95GyVBSDvajO0O9QPbnGMVHklND8QziVKIx
aE7aI1gMTyoU9Qpg0e/ZUAwoMAdUe2duU3EkWzkM87UVMpCP98/E8mxXkIaMZJfAgfISm+lrexEk
vTmpQKvA0gcp8qi+TJDL5aa8wGsROOwd4Ex+YQVLBUFYUwT8jTuMxkQKNtZfq7kEfIRgF5N+q+6H
fqQnZ4dXi7NR5GLAiBpOYFhCAfuyTQNk8RPoOMGNS+hwFghkchJQMxHiOFIWR9BMUJ/E5AbINm03
ze53EhHoOMmltbKTkVE+mKR7Jf1HTLfInvwaR87qniimcpnFS/eqiRNgLNFw9kvduLWqty6NqUF+
AQhJSBMBvfZM43jWtV01p9/v7KraBOKMEpbAGj28oZIYln31gBDyPPSp/9SB/VQMWjsAsB71/DLa
TyOWDqQwAlf3wqzA4Z9XgHiJhGUELiCj506H/xPXboD6XgPXJ27GLd1c1nhxspcfKWDIwg/pdtUN
qY9EvdUnlh+RzPNyNpE+iqBkVCJt8W3q7ZXYQNbG/DyCYwFU8GmHqmU7xzsRVdhSo8/d3F9ISpa2
lhTnJQXq6oaEIKxBIjnY5ThDwTPokadzaUcLWJMxhQsShv8emqS5cTQc6gLE71Kopng09WvL2QX8
XRbs7h1p3Pp/9l3NL1pdtBuOEsdtijqv8yzOdnPfGbGjfhtTjxprYODeCQCELJSqITcufO9kali5
c7UDQSjKJW924OLGCZfXI7XX1cdxV2S6WyLNt0XSqVf4XwEYUY1XmgCikKhHHkIjSHqwLqey/Ky1
bRDCgVsbczbgepLQT6P8nGcmAGQGB/vsaQ54XRxcSMOMDEmIbUMgsSzWm+EAWu1dtICg0AdA7AMY
lK+r8pVJVIcpkLhfTZScPHSCh0MNcHfI8i1v+/Ibr8ZTXVvuD+RmfjErY/oyGrmzG23XPAPEXH9M
xkUHER4ArlFLWsm1Vo0z5BoFUwv2yFh5VOuv2R70i4GtFb2o2CWJTXNro2ruS5EUf5tIIPm7aYFN
D2Q3fI9/dNo0fi2Him3zoR+f+7kyMPEHtijjZQKio3obzyNY9z4gBwMg9fTY4vx6MyaGIObDYhjV
Pe8EYuTSmu4k1feKG9FXU2rThi5CAT+8kriIug954VsAGlIUug8aSlIyeQvCsBIXUWoZQfCYqVjq
PuhWlS+ZkEyZKO3d56ILpeIrU4r7q92+ExVZxZPGtw9MQ6WloID3N47cxULx9qnUxeSfoaXPdrvQ
6m+jYqlbXX1bKpD6sECGBo0RE2CnN0SOGLklqERDBq0Q5QpBQ4JpEN6G7Eqd7I/Ao35D2iC/O3AQ
ILXgRM9FhhxgUx75CEpTZH+j6FCAGLSj2Y57GjtUGfSrzT/UZBkH/qMh4kgXkqH+EyWMFPNXG2TT
RWcPhEagMAlkeYisB5lQc1Qsn2YTC29VIcKFuIsa81C6Qxne15kUrAQAXu5h54j8LfBE6/oCDAur
DWaABjQFpjjA0Jb3s/pg1KWGjNoSaSx0b3GWoSKKuqQeyvyTDv6afWSggM8R0MqmmNFT706mZU6P
pERhA2DZ4dA7PZLOMFJ2NESi2FsoGv7/yGxQcm4Zdp6wzJzfcpIBTaudkuUvksiUY00olQUDiEq3
8ogLZM7kHSgF4piVSMS/5TfjjD25rGJYGRgqpgbfqyXIn1jK2kMwJy/+GAlaFcEeJbukXkmnEYW8
eE9G2i4AVHGYjjsbad/PSQOojjguSzv06uZbg3rzI8lIS00UmfXWRbHp9k6R8X5+KLEnFSpj6mmW
qFF6u4IBeOPMd9smeZnLlO8ID1WLQecWFnXwXcdu1p5kc+cN50GgrVLvTgagZ3hIP78BFfK82DiS
CBbsv7MJmUYLUsF3NPYcKzrwbhySHS/A6HOvvx+P3VDteWfGnyPeRTvPGNoHe2rab0AQBoXIApCI
Wm/OFQrDNtVotd/AEDKhjsnSnxhIpj8BJvUTDhb9J89v52nZa1Nd8C/YBfQOVWGX58wJtjo2yo80
qoAdhEwboVhKFKhPjunVoVQJ4SSEpCEZDjsizItcfX4Y4uEgh6TRqrY6a2b+7k2Oq+gaoGI91Mch
Jrcb8Jq3HgCf7qIXGrZ46GoyMulTuqY0pbvjNR6PvIvLnbyIiLkKL13VPZORvDP5EcVF1ScU30eG
6fVRhkisFOfrHSYo2tgjf1iCiBLYbyHwRIM8SJHSndR70lBDChDbYaVTeglw9QQYqVJ3pZuGDfiw
9tKGNCyLfm+Z5e3VHjD1aMcXSeZ4TEUdnl23HWO1FbzaO67TBT8ppSJz5X2nUBf4KGwEvrKw0eN5
qwfglVTkj8D2/9lalrYj+T2HpLIj9Z2vGlKPyCSpJ4Jy8QC4kysmS2VLMhxqI8lTqZUfyQI9e2VT
HV/83LFfwXDQIrWANYeJyi9LxzhbZQUoZJYXTOSq7PBvGpzGyHgxkC3+qCftDhXyWr3rBiAsBXGC
FQvhKbi8lepEMPNQUwpSHGWnjcimCpGrPIJSjG2MJeEG+zMH/mQAkK6TfBZkPn9dDUEk9QqOChxm
aemVkIJHG4CFoQINlpjCICSG9B5fWI7BL3T0q6B6UBDH1LPL+o8RFW6oy0M96oAKg/clG2DSom3q
Z9P2bi3n2Pq1MLl2UnKggVjnKME8QLi3acv25ohsmrjEEaFBu82W2Hg2y2k+seyV5DoRKqB03c0A
d4rs6jIGp8UUiZopM9e2Bdh4NlQpldRsfqSeLKlKmAB8FWoqtlrVWcniq1+9qQCLvEmbeEW5eVu2
amxs9poFftGWz08AKOivrmhMrW62Y7MMO8NG0UMYm6DeA9AVMiWy/koNGUcpsAA7Y+yOSpF7o420
9MIWh4TwJcM49QHxoAN5xsWGCO2KiGa2baChZ0DpI5k2Lx1WwNZfQWq0Jx8I0g9Ji1xpJCUtSFDr
wU/alDzE/gcgLt2+vqagZxHAlr6jVRFAWDI9HAGLBUoBWBTRCMjLYTYPKJ7HglbI5tiId5aOJHIL
iVuPqdd7jz54CHaewFZYgIvKwfvhAJWI4c/XZVlzaZICQ713680EnJBHLcvDBSjgaYhC/LeekE3g
Crvib51hkQiY4544N+OpLLAwxVg1wewyDyDOEJKao8glNGO/3CrZh9Z+iscpIGXZaSlMcI8v2nQw
gdn7mYaYvU0HY3SBtyi0KFudV0PSWgtnn5vvKnguKpjpJkovKje8q3x5Ywm+SsyFxT2Szd2dlVTe
TI4ffs6pB7EqqC9mueRS03paMUw+3qgAeL5+tH4gWRWBHQrs59eP2Zff/eXKwQMOEJ+C41D23tNo
Wd6TTRh5oFbY9GJIMtIGfsYekW8Rklw50DAA0pjYddf2pIidbrQAV1MaD46T/rgzpphTjEOJfAJC
rLj0UmPrJwDW92Fc0hbPIRC/2SVSJLFdlTzhbLfQw0h09QDV2U39JUmL5MmxAntCAjKyIxueH0kW
oO7hzQHzYntjt4uzJaEX8N7YqtAlpmcbzG6qDX3HtECS38oUN0C3GIOvd1++XE6R1oeWvm61rlLG
RpfUgMPWpAWZNQI0OGnMC1iCvDM4ckDVpgMyOUEKXiwa6o1Gr+8rM8U/q9AafTM9KTsdiDmbom8C
5ARAQR5KGyT1ycKU80RyFXjIO743snJEeZSF4mKQIfbiwJY4tOURiRhKTAAa3+xWslVXer/HojAZ
r1GNQc5d+3aROp9wQrUsc2du+srLH1ijAZ8388trLxrqAZ7rWxRnxYlGqOyurjYyrh/MNgXJ/c2M
FNPcftMWvOiGdC6vJGqCFBDTwpYbzW/R4sZH+RRXJbQzQ+5lV3vWTr0J6IFODT3fycToE1swaEzy
ZUGKSr5QphjVV7x6U78JxRXIXF2AhnQVvNWfeeM/55qGCZbpA4Q/moI6lOMEdBiPeWOZPKw1cEI1
tXvOdAZLlKUCwkSofbNNAFNn9VsakkK6WMOUn52q36+D0XVSC8fVS8L4YRVt8UbULQR/p80fNJNZ
TasamunQ9Mcmbu7V/IdsaRx7EX5Y4/eViZNhE6pFHijqk4pex07u3Lhh7mPvt6YnfibeDYlophkc
GFlfH0CqB9y4m5x6JNOt+FnHcbmO5FD/EmS9uUkFsGwsmmEEzkxusxLQ1xhaOK1dKZiH5TnJqBlB
tfTMvKl+UAqKQr5KUWnIF5Z+d/HJGpCMv09RDgJZwMLH235iNjLR0ICb3gYuq1WdO/0fygHwfOdO
NGSL1SOyk2lMGh1nASHQbvI9qZWhGnq1Bxc1ph41mseGHbfjTgZUCmUsneNg+QEuHGc3eRE/UYPv
fsLWqhgD8HssAYkDwunJM9G1UpOLP867wZsKprbeduHIUMy5UkunQYYW/hRVOVE4NVxdnjTS/f7y
d/YD3Ri5UuNFe6CdN6dIcFh6kvkSiTinQPBlrsaOWcwH0Pedpcy/Myd38qEeqamnFHYOkjScRiMu
JjXAmKCulCon5LmjUtE2f1NJbVkdxJuqRjbwQolx/57GJvWUGDdxh52qdsLvGnlx5KIS5j5MoJso
eO14A8BFizOAJ74uDV6YyFEZL7pgfyamZ2qI7pl6pIgAK3Ni7bK5k39kS+HGxPS3oMDRwn+Need7
ux2QQlQXVJH22gCEvtxPL9jZnuY9de25yC5daV3AmtQ/uGk1paLWNd3oHV+2HIUnYE0VPosxdTjO
E+YezhKy7WTEBQC7ggzAVBbXXlQ4J8DvGTwiYVoarXG0J8sIkeYaAdtlwv4akvisrdegcECO7x5B
ifFbYVreZfXcoqcSuaFMzdqoBxf1QLDnPcpe8nnlqszItdNLC2kKsJWXpYehvPbbFdWNSAucPGKj
Ai8ODQ/TTZss2mPlVetmmjL75HL2oOTOkEQ8pDFzphesEprjR66s14wtS7mL9J5fYpIxEE0sFbi4
WSwp8hhCy9NfNJToHJWrvGwvgqbtsA56Yah/wEakCUybwjXNEyruzNNsoFAQtYPoSlUZD8DIcazO
2y1Yajx4bbkzfaezAJ8GI1JTb+Xjz4MenJVK2qOCNozbLglaMFAbFuosYhCQx1gwnVtn3AE+pkb2
Ipq296snGt6UZKrk1CMlEL12d3KKQUq8SKTyzl0Dm1k4+wNDlqkX5laQXpPejz9VYKS/uM7yrKd1
8kmKeN0fFq0D74CwoEZLZ44FBBAVcSj4Zpe6xnVJDAts0jDr8ry5BsYUKqfcWKLjlOVY0FsszzfA
aWt2ZreUAIZ5D2IOeFujzMc5kh8pjMQLPbPOruM46niW5NU0grZbJD0ihfIyCvIADXtZD5VevdBo
6YrG2pPWIlaB1u66zZRkHfat310cbRz9R8uf9xYKFY/SUPr0flptF+a0+y6KwVJROt7VQA3/te5R
TgMKrW5HMqlop/JBczAPVrLaNjOAKmRHJZqD3gO+hoNCzpk/kZxEJiBaQT1nsWMsLuMB8cqYgLMn
fhn6NBd4KPTzIS5BnhKqUgdTaHBYNh/IcKV2Fv0XH13jMcp9btJeBL6rqiCtikaXkSFJY5RYYq7K
L0QEslFR361r3CXdtWPoM1jdfq3bEI7riE0f+lrcIVPpBniGLRqQeuOZTNBlSgHka+uxMrEL8StC
Gg1RVP2KwqPoSKOaT9grB4Qd8hCB4L8jYa5V/KGTOexmMTiAgY0x77Xrp6B3/ZMtoPKQQT+BbJq3
UlY5IAoJkc8m7ew2C07kRc0HchLd4pI9iVRckskhXRFwiUBROmN3rD6Dd1F/piZANvnzsKe+EfVv
UgscWGc/mJ+UISnNMRkOwNvGNsYtAhde7jRwvE0Mc3un6FCphudQthxUdPLQsOnXAHj0jBPu9pH1
/nax6uSVaw3y3ephOtGw0wH7W47Tj8TWk1cSAY0SaXCaubYoSv6DlCD8iV87EwkzFIO8ElY755sF
mbE6ufaoFm0AAjICA+7oFHgWUdNG5ltPydKRJcDsQIoOybqbyZ1x3UbVvklrINDe4qmgvLcFUXcK
RGsPuZ3kq0IpO+WLo/LV7fF5/vqW61+k8XAE0DzeFfTCEE0mGjBCAFqMhODBxrsmapDkCF55OSKF
gzQ2vPVvjipOLd5RpCDZKlin4uIcsbU2d6bktDKSFyq955SBUg7UvNZJRxnFKWnee0pmAGJky4wB
vDzCRCmYOwSlFJLmTv0/yVRUcsvHOPqvQhtgEpi0BEnEDUA4UuRDJ2n0xS7d/liPur4rne6pb9rm
At6UC2HjeP40X28jgDnKEcHoJDGe00WJPDkzner6KOtggRt0dkczPQYgmSPRqny26aw/c1BEtvk5
xcoYSWZ4zsU6wKcarT7SSL2R6WVs2KODVPQWKWvvb3b1or8pSXTn/q9h9Ygf8X+q9ccoDrqDzRdU
BYnGGFEfxEVDwyyef85JYexopGOLQcppSGbkQMP/QhbbRQtEFRH+7UIWxuSo4qirmw6mJxzIQCB4
mpG7A8qQoCgi4PrYRrJdhKzXLfAj4ZzCO1OzuEN9CLrysxIhn9FMtjICdZUqr1CQxONh2SrZynxi
i9Hv6TpIW9+2lo+9aR0Q73mKxBwJW0IYJAq7ZIVTcgd1omyUC/XGIHqoLK9+IAsS3bmSjGBP2juo
FOXyoc0tNGnv7oANLip2LftPgm/xrBETS+pSUwF7ylvSCw3qxm9GVM+67kV2B4ux7VyhOkx5UO8+
TAqayhrrHGV2b2HM4Cn4KBRdrnX4ay1I97qgyR+XYcShK4+/NSjWSQ+WzXPAH6IxkyXZmqMeb2ts
6DwGhTED2devlwk0A3AsvfkbM5GKR9bKj5RK9ntaYe5FwlUcGkd8WMDghZnEpvbs9jSxVHO/FqDT
rfOAX9IEz47F6YfP3MLhJA6Ko59A/cNKpPhZpH4XOklQ/NZwv953AHBGhr3eH+I55cBO1AqU8AAc
ageengJI16UJ2KMeXOPAwP3TrW1AgSFdHowOMfN2ciysIydDnq5dZ9sy76In5MlHT9RLtQzFVkhg
25OsqxsH7JsN5mFVDUhBZSg1A4CuSjY8MRFAiiiChvOYvRxT2GXCjJEiSKGKky47MOuBv1ncB10o
XQCWvm1YcHD1Lr2AKq0DhTmK1Qwgjlzm9Ov9MpRWkDlKC3HqNNtAwJ2wpFVL0MFcKqwZkyX0WIwy
CjGzoLnAUHeHHJOYZxJhM4sfct1zNmp6kQDdpqg60N+KqQRZqBjkJWJkwoJGzK+ABiyuYliCX5Dj
BO0uAS4bUuNkAsWE5JQ6R4lx1CjbX82UBVbMOcCQUMAxBCOwtcDqvEfqxoBq59ThqOyd/b2uWS3A
qpx5eiiAG3KoGufBXbhxoqabeTDLsW41yC7sO98AAGuaAknhZqXsSb2ylF3Sk0pZUi+wpsY/K6HV
4r0CjKTYO8Sm+0AuFrfd0G2B6qvOfvylWvqLGquDLQAaIf2TNPLUqFuafFcYSO+Qx0RjCZ7rkUVb
gAhiR8MroyfVNDhKeMyW30myVBXqf5cZefBm32oHEnYuaIzCIQNlJdDjojCKy6chqk6uAHWkBge5
7mp4J+sLvGL/swl5LFkPZEcV9S4MDe3bNceoYEet8aTDv4YvYhQWsbkGy5DY8QOfjH1i4oZoaGJm
VoVKQz1SkyENqUmFsxqSFkktcFaGd376iJ3s0dH/UBZ3odiiY4dQ3Y3T/elY2IKjDF1VVeUaZlgs
yOaQ1Vey6KqbW/dgeu0PyteVMqnvGJKcGR/AmES1XD1gE0ARhPPkhoBRRm1g2OqrE8AM1dhimFD4
uSWhneGXvsf5FFjEBXVqphWesfdEUam0Ii/g1Hnhyl7GG9pln5uYTk8NcB+ASF2iTAynT0Xdjk+J
OJuioWHqoM7GHHFHMtIqO0vvP6WdycES+u5KvaUEqMlgxDKkUlIMdcGBuTEyEevyACZQ9zLmRRXs
Web5YGRdDjzPhnaLShz3Irtuk/OwXVJrZ8yu1TxNAmBNB/l1lCwz8jPwrAqNHrTU5EMhWdqjBH0Z
P63+dEPGDX+n/sir39RK5QTpN5dzZC+1eK9t6I8ug9z9KFY+8gdWO4CgNuIl2DKBlmIXFWBX3IX9
dHzX28shaVw3ny/UiwTMCg2LuMTLrC5ARHKTkQkrsfySEeMUUDJt+gdZGMDTHVBHjispj7ZHnVUf
6bNW4nWmV0ddIOgkeOr0mdaf5O+EfgeAw0ZpZAZNhyS00+pnsggXGue4nV0Cou0IvI0oZNT7eINc
mPSwLFG3wRkwxhqOE47APAL7OI3NlBniBP/TZARdvBmNaXiqImcbW1b2YrEue5niJHthGT5SY1yn
lA0x0CD1A8DQ9UfSkanuT79Hsx6dpMUw6gve2fryQDGoQVI7DnyDbt7LazGsIXYMyRLyYhr+Ek9R
EoRmY4IhCrUO2Dn1GNLlYnARCpnXd1CIIfVI1rTY+Fis5XxnRkpdePWFPR+mXP/rX2OQIp94FKa6
/uRk5YDvQUPmnjWn9VbLZ3AJ3o2XIv/hpwO/zG47XDvePJoCy5SL0cwYpnZgh+wiQ+pcluiXHN8o
qCuN4ZAX+HceAvxgD57PWfBcdAZS2WKQBWgLF+W89gUJ4/4D5rnAfo8E6jc1SPPRLzzKin00gScY
lBAstNrGeggoSwTQ0MXBApzNRqMxYLv759L66qUzMKtdF3ufY2L/VtY+2yk63LmdUYM0j88kcszU
vRTY2KQR8epW5mzvraHHWkLw6lLjOo6HJ4KLDALTwKRjKZr9gLy6ay9SptJJ7zHHxpBkSIyKr+Xo
vZbJhBe+kJNosMH5GLvGb2QqRUJZI19hY2kjXotdkPsh953oOd+QwTjPyVXT0uIxS9mut8z65A3N
o97gd2sFxbqJspjtR4DChncKQ9gZAQB6U2B57ZSWFDQE/c1XyzKjBwrsz16/it7bj8zR9cd7sbgZ
UL88Wi4oHAsUny956oGTufdegJK0H1H7+0QjveT8OQKvLVBp+myTRjFOYQftB9m7zPFeBmOMD1jo
iXMRuJOi70EK2+TTsK+w9Z/hXxvMSUuhZydyAV8C1g2u5+yibMT707Za50TN7CfAfuXcAf4seiRj
jf83srzmnanMUKcE7HZhp9yod+d7NyQTFUb5/msoXy98rOHLHOC4QQuoRSqxUc00jRuQJgzHNK9R
P02KoHLs4IHKclzsbNYhSW3q1h2Ssc2h+hJPyFeuuhTFTKJ4W1ZrU5cahi3GLML5FlVxkwhLxPoR
C/x2O6AKJWxRfBQsBytG4TLeXmn7zRtmIEHpwCHuuN58C8rmJxBhjCvHk/I6ldHfJDZ0x93Gw+Qe
ndoqvo27wNfLI7JZkDsBUpltzSpB02JbXwFM/+iMPP8UtIvxyerrcx+11tc8ZykoVgEz63h1+zkA
KSJ3C+OyFL5+QUWlLnsk83JzOuvBd6UzI9bugsAwQNHUVVez+Yq0aPDtiFzFiKMxLafbzRyPM5JR
g/XNT4tPzqEBGNcxWUawXNgxVp1oUEACehg1nqtJmoCXCIr8ZviBiRJRLzPS5JEl41tkijShzJw3
ADEBwEIvmkFgKTiEukBj2XUn9jdjgl6SKnkHQc9BlsqHZBXOKgXn81X6xgCeRkpJvbNMBtxXbmO2
0gUobzDxHwOM98VtnvIAeAVAYCYTQ9i5OH/ZYaVo7jSRswiwjNJ4rdpeH3dlfaIJO2BhZmyq8vJQ
9vN6rp+AaPDAJ30O5UR/Nb2nLpmPTRXqwfyiAaEC3JTA/tW8APzE5nQgEGASpaga3zcZ77Y0JEVX
5N8HbHztlm5JdqNVd/shr4yvwLg7mQsDLeA04niNe9ZLmWTR8f+2AMhMvbF1gx/s3DbO1PAuMWXv
P8sGnr7i0L9duRqR9t3WfB1wuOlb1dSvBVZYxn8xx3H+soyRvQOXtHWOfeOnLJENIic9Ta2oQjYB
VIi1lHtRDcq+8DdcFmzlzKgquPAOVOcQ3VkAOXsts6YU+TpxVx2GRJ+BN6LN1wVwKIcudtywF0NS
gG6jugKdggax1tYRMjBwqlolQfYAtPHfcCr4at7QxEendpHqoaHG/SajXjLZOPgzNQcw7u/Q49Qb
qn5Tg8rpEfRNAIb22gA4kkV6HWnIoyS0GBLXU57UlxkQxJfK6WucCCTbXIhIjjSkqtiuulhmeaEO
Uspt0AdQkWnW5BpAm1yDga1hRCJgAqDDQUB6y5549K+GQtEWUbL1OtuXxjXjADUka6etM2QJ/BqC
iSHJfN0EZO0gQo6uHYCITnRX0pZCKQe9BKrGG0iRGwG7k/b25L7jv8Inq33Cu61FtSeo1ZhA51rU
bj4ynpi58Yei/b3LcDIRdMbXoLDdaVunabIv42gCslCznO9oKFjOUb1agbIYNUNOEMoxWfIWleB7
nP1wcOvqy8l0ix9BuUSvSMDvH/TFNg6dn5Sfx6j+ksVZ+R119T/SOfp3A5QYAG24cA5VNB5GZ0AN
jm1kyaUbTRTZiF4c+zlSi25jEuoMfK65Zw27O8Wc9gngYdGQ3UwRaTzmWF8gc/gwdt3wMCb+yZ90
7M21YEqWR/pyTAf78vSeTvO1Vu+tDXVxWAC8BerK7ADZFSdAvS5yCqTb2CO/YzL0CFOUm4PsDkZv
PAxlhOlPPIyvwEMELgdI6UEqD+zJjo8gOc/tHSndubWeA8s5kDJOYF/lNrhr8Zs/kawKDO9Yd76F
rRNoXUy5zCbZrdbUUYaVOHeRcXLBA9cA8Y2ffE7GPTEP0GCo98Q78K7RBYb7+4A0LgfWQpWCc9Gr
ehQsIbsPbeMZFmDCcQoTBwBToTInKnAqsHWcHcexy3c1t6LQQA0QiOBA4gtwau915DgHc1A2EzoC
n5uGi0AIH5YE52xCS01/6ykF2QVDAVDx/+xC8VM7ObKqHpHhGS+/Z36ODVlWP6U4en3qfCQuAKak
ss9CAZBQHJm3oLuU6gmLynMBRQ5mh0MTxHnoAWn2bBU/qcxVVb1K5CCFNvRutgIXIiW5Ef4QDbE5
MIpolrdpMHV6vE/WGPjyqC3Hj46HNKFrvdWhk3KOcT726GUnOnMCOeB33mcATBU4GQrSosr6naNb
5VGJFMpFUJiipKteRvDe/OJGMhY4+kYPLDtgwFKZE4GowF64gIm0hubPaUCGr4d97mTjxt16mPHh
T2PhLlin8HvY3IzbChCVIBxhyr8x8/QlKlDllZrHMQC48tIP9R+m9TMZvOSvhYNt2kxb7zwg4eU6
6Mgdrq0u+WuK4m8JMBdebezVH4OXlo0DMrPAO1b2WXY1sWFc4EnzSiKNG387dQeyFSHqUZa1n3BY
gIRCDDWAKSt7skgHe2XfaXq0dyJkhfngUTpP7dLtvDn+Oo0eu3S5oX/iXldd0jL/vXaCpdwMVuNs
IiSlHIw4MT4lwF/4hDMJ0k12CtgoUWlPntQAEv2r5QbzpvbbB09UP4FI2jhTTw31JUbVoG04uzuF
GirjKS3qUwIGJ8oExz7IgpPS3zLTAzHG+4hVzVwj9UT8W8TNhrA0KaVD5XVksR26FsC1VUaJMouZ
FY5doQuygQUkD0Dw5jx4HkVjAkgB0MfayRWwCSSfsf97jkztTCIlb2M9AgfbMG1JFiyufuAgCp1f
cj0wT6gX83apUegnH3hs19mM7LDnbvk9cpMD0+vu0R/wyJY0C+A57reRCxZYIksgLoWPqBVIq0yW
yuCbPkf2mEIFigkGiMa9jb80NtcF7JKpeduhM8Gv+/84+7Imt3Gly79y4z4PYwhuACbmmwdRS0kl
qXZX2S+Mst2X+77z189BsrqoVrv9TcwLTCQSkFySSCDz5DmfcqULK9Bim5mDlr6InI95C0EQXYEj
V+EIO31vV3Z078tmO0V694TQePc0gY5JMTN7+0HZHAHEuR0702oeVbZwaHYWhGTvyJQaALpjPzRs
qJs0lY3bcFXcNAEC1LWnP1LTyarZQjOuXzdBrqduxspzgQrHU5eX7LG1TDBMW1V4MaOURuoyMFrd
0AI4SAUPas3RnphbC/2rL3pjzQNTuw29Pr63h9RZ9SiT+K55AdJ1Vv1FSyNsGKYivAElPXuJ8uae
HCADOK0CvbTuM0u2t3Uy+ZtMF8H3GoW2agVaehxCuR7qdsLf6buWhOH9fG/x5fs/9kL5XiZNeD+2
Ae5RmMfM5rsAW8O2LqCmCQrXHJEotSmiPjXO6A3iCFKV85Ta5o5sZdsQhLPa1J6VvSb9M2l8+2Yw
HQLHDEGuIsc3znnithmvjwMU5V8tceEV2gJebTi+GQGqwxavpnghM1C346Gwgmj2mrL4wyuVUC/i
erod2NRBAjlEuXo5BE+eYRrnoh0POveTYF0qZnscPekQOh9bOz0dd3qbvC9H1OuDLrlMfn7hQmdX
iGljf6f5x0AJXiA/gxhGckedQqlfsAJCrUixgp9OOSwDelGjygyxjl3ME8ZXXlSuIpQ9jjmgM6zb
LNjgK/jvhDpelLgPX68gxDQhRpUmXipC8Rr1eZpKEFIOPtilwWi8ulrrwl2bAhdBNudA85a1kYjJ
1iiGw3Y0KfqV7bfhPcjEBNLXbemOjhW9Q+7otZ7S4slLobKVMYcBzgB7POa7qBP2FwGoxY0BTp5t
AmXs96l1xdTp38C8Z28bnRc3kCEyXxElWdM4FAHDjYYg8aHLqvi5F80jrWf5KchjuzQ9ZZXl3Gu9
hv2OeiFDr1Hj7NvhPYpnD1nageRpQuLaLorxLW1qZwPG0fBGWvH0xkv91pi84qlsrOEOddHIbwfm
h9tY9eENdf/qpif2g1Wla+wBtghK2s/tEBRnBAzaWcM+9JA/9fvM39NX1IIbZEUZQLhdvrZCU3ty
supLkE32e8EhriytxLzr6z49jRK3Uhqwg+SmqZroVZST3KXgNN+N0pGv/mBtyCEqwhg1kMV0BLFK
fW/lSCCPY2y/A+X7HqLA+skwo/pQO0ink91BKSLAOe9+qjmbwi74vrFK7ckemi8eEu1Bhqf5ACW6
x8aaBrcQgKWHnwL3Yxzf6j00EMjUZEF7LnBDiiIDOhpZhWR4h8/XjSF/HCNxjwVSCBhfLIAo2f/L
ArS81zT1ObSSba04qMMG++pUjLdApeenVpnITl1qohLloA0fcnex0dXiN05JdRx0aPdWa+F5/WHZ
ZEJqnedr2m9S8+nCSVvVIbXVZXf66YM43nDIreA/fuwgbPu5EacteUiaPrQnpz04DS9dupp9lh28
n3ih2/EhWC+ONM9yPMhuzfkfQwOlAc9QL+yLutwEqqLGUhU1kbqy1QDXoDhFA2Sj0WWgVwU2ZFsG
AOL4mOGHXEE9oxinstrKAfyjAiHDjLkbQe7wEGuVuK/qGNWtKqZkDIjw9Bp7i/NAbn7lETjVrkAh
7JupOahgDrVq7XmWsYMGzL6v4wkiw52nrWMR8E0AHs0Ue+JinXIR3FdlzB67PAv3Y10CN0LegEKW
wPK0+cFvLf3R16LhrNbyxwx5rCKrt0IFa5dw7hzTjQxzywZErr3PUR40YDRaHEc7Ozst8G5kElYf
udmAgKhjIUUfKrFSurLw5WmQMVrMEG4AoqNO03HdYrftDqggmpAt+XMaZqCCDjkmJWkKSWWU09Jg
N1QfMyo1QsM04KTT28fxAft2tsbnYZ2JIQmYG3Md2Fq8xvH4T9okokRC9qUKwSFMbjOnUqychR0n
azJezIDzaHvJ7Mz6MDp/FESn5b6pjXaHEzg2btF0L1JL/qfp37nwbQUy7jaoth5+gu3p3RZMe6tQ
+OymTe8/+9jmQV7cme7sJMQhoi1s1HvH9UGHlMPNZBQog0grsenivNvaZYrkacwgH6I0REBkJfaF
5m0WE9mpGSw+NKuLftNNeIimp8VEzMs0N9BRFgbE24CScqDs/UQPz3jnyUurxVCLsvu3QYvqPbcq
Z90OVf+mg+0ZNNDRdNKhO/QiBqRalVvKbagQRQIyEVo6vOVCogRRsyrE71Dptvec3HNzsC6cohwg
WT3Eza6tGVipgP0VSRbvPb1CWQe5UKNFPoL/ZWy6tVNb3Y7mgV9T3dwdfR30xjm35JcywP1etHhq
GqqWOZlwb6UuU5XOS5dGc+XsKWddOV/NpdEgjtfgbEEmt+Cgf5jbAKiXP697J/+8TqHe4egGsDCy
ZbfUmCr0u3QX2+U8sn5Onl/jb+PkFFU48oxBfBtkvnliQ4f4oe4HO8lAgIJdEYzUCEWBmwAc2bDZ
sFgJchEXEDVJkLyHlO8vZjY9R+wTleZ4WP65JEE6Uhy+R6DrIdtug/KMXmZxQTVxuPEtlP30tpe7
HOx5yCpAuSMpgu4uUk3fIpsvfXAY0wA1qPjp7rIYLOJBIdqbqxnhGL1FeOzvryb4SI2LDAfjZQ26
0vpq64Vjf6ReHSGxuQp5vHIQEjgvvpnBgBACAqcJFWu+ahAjA0Uv9rNzl2xekiqeXmWk4QtvbOAa
Djn6T7UsX5cZBCSROyTxLBpoDfnUdkF1JBOqr6O1DH3w01QO35gWkkkg5clPyIvgZkqXS8NafccS
LT8sJrri6h482yL9chUakGo0zm5CxHAepdfht69VyAirgx3OL90+TbGXgZwmxHik7NYM5Zz3dPbT
EbzfOAGHOgBEXJ8s5md36ST3QddCbfZqKb0ou32XG3LVDPh5pLHh7NLauwEGKHiCyGLwZDUOwjjQ
69mVlgO4f52Gd4kmZo/R/4pKOCcB95TngcivgGYYxG888DbpDqDzue4dqZ8l+Pxa6Xcb6hpQSNW2
NDxiE7xGaLd0qSuyABO5mrjM5vnww7K06maBJBKYURoGPr04z3d4mAKckjZ6tOs5qnLGPNBmuGLt
QzUr75O3sEnwrOgS0zrjzGedbZn+B4Cy+oZ6iz3thnCPX8NXndXW2VCNB13Yk1/y9EvO2y8xkl6A
Aa0G0sbMhflSYWfw5jXa5BpGOD6AOEPiP+dNt21k99AKyLRthZkPKDPGeXfMzbdsqL8MQVCqdbpq
cL5OmvFEIQXgEV5Lq/e21FuaRdmRbIXMnFki8sqlbOT1fAfo1BaUqnSUc5B46lfzca+KtFVWAVpC
I8sREEE67noQglEyHPWdYQEOaSMutiiroTiVHSFNvEsNUFZoVSp2syzEiPp4Hyqta1Csd8/OGLNT
lI5veh56jYsnSOJkz6QmAXQHGF/y4kTz5GT+eplOKC2pSiZ7Htf9TciCaYfcU/VitBX0Q2PkDbTo
DxZbztPs4HR4jDgI8elmtGOy+kE675zgISQKT2rv1NDIpx+ZaoDD1lNa2XgalHkZQHIjsu5N1WRs
/MMCAc++56Z5T3avzcW6CCdtvdjGHI9MaeKTRfBA81Z66un3AnXMmNRzCxarYRcLCRs8mwN2EFCG
Nia+aaZQHnrDFge6qn7RXVzIDxSUHzOWaXlUr6rA1PeLL++rV+Rtyy2O4zrAtn99icWPXnHp0tXV
u6C5V34DBOBWZlflrqMIFpsaWaw0E87WUl3opvVzQ6NkW1zwmYHvplKMgItjOIIvk1agKXUz1Xt8
sBAjGcR0M2rFuNcrG/gS2XSbWuoQsrOwizHNJPjOI+Om5T6kay0JvJ1g9g9IJ0O3aeDmS4l3upaJ
1M60EqhDx33SRZCqkFm3MQB+O8sgSW/ozu94MgL4e3qhOz81uTUWWzv3qvWsoMgVlBky5YCk2UEf
u0NgrkwtzO/J26yzeFmARaBb08AzbGsguHIayN/hPx1kY39aE70GNReEJ37Bvxltws+x5rNHSLe3
pRk8UVPgGLixI8vYRIAzPWEPWt8V2XueJQ52o9j3rBsPrPJzf7RByj6ArukA3VCMgztxNcaOdyfC
UHsYOd6FaCbU/ZfeQ9Qa3oPIob2bmcjKUJcG5JRO66S25YZmWRWP7lAjqQOSh7xrcPQkT25xHD6a
uV3f1UP70eTCTjYyjbd+m7MjL8W47mQk3of+oe7L9IcE0TvecdaepeVBhsHAe08DYAMZT8rtwAVu
847EAdXjleMu8DXQiyGXTJg0ajIAM+Q0Vvty6s2PAWjbpjMSzuhHtsXH8UUvDewjDH6Leg8F9Eoa
fuvgTXX7zAErNfUtaI+sx5bVbl4Didx1KOvk3rfCjBHzmBSOkGT66KqCzOoePGYnP4l+Qli5eik7
r9pq0ygQLi/ApdeXydrhfv8tS7qtFnnOT+VqW045u4ZdPgEjFtkHZLa6cx+Bk8AB8etrMejxTsZj
tk0mw3ydJCIo05RHJxrFp5lm0vmyTIp1O7+fpiJAIbIi3APvnCxWrdF0t4gDHVMwagKx/2lrFF3f
3L/0n68HMBjcBik08UxR2ccevzE3jKb0Rxm/8FEY78aELXseZsOxj9hwTsCJ5Zagqd/qcQC6YpUT
korS3O5yvAnqeypbRFeQF4UA+MAGdxkQlFFa+nR1vURR+uOWTeUP/FUCFKWDRmdpyCYVCa5fJ2KN
Z/DHKA1EevgQdE1ww0Q0Iu3f2kjqgJHk2I4FJKdKoA7Ihn3TxwBdTeRNl/mIp0pqx1Ac70IQhZUZ
8pdKOR45kupBIVFnm6X05RcbtsbRvmEO0lmLDw3nItXOduYD1eQNT+BsGrdF7yGxGcfRSStFCcUm
LfwSOdEflao50YznztLqnwVq0FbAYo1PEOQZt8aQZbdxjLwysP0vhtbXpxGJv+WtJUE2m5Z3RqbC
EXuJbdv53//6n//nf/8Y/pf/R36fJ6OfZ//K2vQeH29T/9e/mS7+/a9itu9//te/AWWELo8lucC/
JiTALTX+4/0xzHzl/j+CpKqyrMnNcwrk646odohWh5nJVmeocVxMxLyzdGf2nRA6LbiXb3nchDMh
D3lckf10UoLglVkG0H1efLQd8ByEyCy6eJzGR8SY8THTJUQcYuDC4ENdaiB1EbttrD+Eo2W5OfKV
79Aod/Hnd36O0A9apYVWPGvIQW312k4ORjo2d6YV455ggP6NpH80G9F9nPX8m1lRj/o4Wfo3CWUv
l/6swIedjLfynTC4IXG80dtMcj0//yI/jraFpuvQjCgASKR+pfqjk9r9GmBp7Rjj5oaiy4dMCOMh
DCCFXo38jnpmGg53XdO63EfCwO1A6XaLsvHnxd/sY/sGOoso+SaXtA7Sbep4+ZoWoAYaQ9HaGIZ6
W3++jg5B85URcH8/Lx1m1iNIzpIjLa0zKzz3MgRDlQyeKL/Qlfk5wU72RL2o0BnUfpC64F6fu7//
pnH9b180oEsF8AKOtDgzTOevX7Qqsf0x9uV01rnh35KOklMNRTCLL83qSjmq+8IQ4ZV5GMozt2DS
zdq5H3QsD9Z/9dGnwqu3qMnE3Y0oDHU8XvfN2PgrbzTSe2I0pIG4GX6AOszcI10AuaYxZJsRX6qt
5q/SaOTfM/UgMxqrOAWQrj9JZuK9AHgJeKO9nTm+7aANz065zweUZO18E8x0fi2sdQP28K0JXiNU
e5WR5lK2CayggKRTaqmyEiiKjumdkyDNMvfAJzztKj8pjxAOLc+NAbAgHebU6S03s9KFyGgzH98+
PfSRpbmbBDVGrfBj1Le//f6jwk//+rOCwA9uBiYAHxLMo1yNX9wUuk4b8tQSwxmwTM8dJnHk0tCe
jLIWx0lYhVt0PvuKQ6i5QulucW7NuHh0DO2F7F6gRZspN6c9ooTGW6AdrL5lX1HS19+MoeFtyMvB
8dMpE77x27q5sZKivsuAO9moRKtL3UhO9V2gmjY2LwcKVOad2gkZ5IpFbqSeuB6U7zaZX/g3Y1SY
r30IXkIJsE1WO8WL3oKrUXmN1aBBKwaTvHZ6Y37doDQ4BnxKx31nrZmVdGnLm0uBCGwg03XNxNFj
ev+1bTXPrXlv3oWiCvZQnMOfH6fZe8ZK1I6V0/QtD8J9oW7+eWYfrTHbRFqA8V7Uj9IJ4lUuGnag
LpOjdTekHQKjwKO7lUj9HYpZPEg6Fdpeizgi5qHxNhZe9F1dgI83/h7iolcWdUGWz6FMnxYfDO1Y
lpS3dFpcGjo3IhLB11DuyV0aMHGr2f7+22Nx6/rbYzoOEAqQUTANPFXokXPx7RmNmMd+YEdnDYg7
t3SEdbKNET8pCe3lxmQ/B1WQRCYaJDt1s0hPb81A31zZqUtN0HfNmre5Nq/7K7+GxftBR0VJrl55
mUqvMA4QCeIxe72y03vgmegOUeHv7DYSB1M1eorcGCp/HH4YtAGXNDRfkpX6dAWOCXFYbNc+tNwy
TFcoNrzxUd17k/TBE35Oxvbj9f5xqYs3sax1tfT1K5Mjvbt5dXJf3ncKgtlUvfZiv/BbXmVZZrEN
WvjidE299fDRHWQcQxCOLqmJoJ10wPFOPyw2urqyIbs+gFFBLUHNRZ+WmPu8DMHQ1CAM9as1fmWj
lwEYELv0q+EAJHWrUquyLZPAN7Dc+wOYO6Qj5fSlSSrwUVhFf3KGiR8Ax4SmH9fCJ6QBwJMIxMAP
JZ2SNJb3ByvYO3hTpy+O6P+cpDYpZTF026bgJ+zhE3CRsiRzeVZPqH9BwE7LtOAc9/aJ0f18VKN5
G3+Mpl0R0igyxcETTZja4HI+eYSYryMht+1FHG4HwCqO3DATN+9AnV2FeIoPRgz5LdYaz21rAnJU
lF+xPwx3sYma7X7kxVcjc26cgbFnmj4KYBts5bZMl/g/03RksQKILONcNwPtmKbLNUTF8X/9xNjN
mDsaEczYljxr152VJ2963Z15bTg/kWh9YFrcv1og5tn0mdWAUzoTx9Q0g01aG8mbHJrFtYwgWdEE
4kWUhXWWNQchTwPeT9VLuGeCaGlCsNAZme4CFF9uyI9GqEH5GGrSMePKPkFr3NXHatoYPbD42ug3
c5ZryZwtCa7esbEjTbEpUUmyOX9Gfp0JJF7rRR9zacZVckzNxRMGAhxasCOpwDjVUDhJlx3Sa82K
2f6mbsLoQLa8kCh9o4GCT9oezw0H2iyTLAC8URXFpV2yA13ZqktXy0Cr6o87qj+mS/K2qGyYnFBK
jQriZWZbJsVqlDUA1nLqtjxtfthq11Wy/qOZuhCqStTXEeOrVq0Sv1zGhzwBsiEFPiZTFRTU1Ko0
oqJ6C+oPgKytDE93NrGCryyOqCDU9j4C7/P/mP7zocDmxsGNY9ZKTNUfZP6jsehjhP5SwKMwN2oU
Kqxr89usST6a0pNgll76NDwaCqxKRupD3MXYYCMYruaR/5815tWcutpGmm7GJ5EWCcLGIKLVpJT3
iJX2B4b96WZkAHMAqbEjADV5lPit3BsCdDzkoYNAc1VUWboGMsA+gnJ138uu3VOPGqnsSxfFhO2h
9CvgXFEpWFh+jvoQfdiMZluWK+I6ccJ2vJ37dBmUdlZs6ZKaFHluvczNLchj23xPNlqNrkKvUJBx
tboNcl+EWZ3mmNU4lEc1sDIPNLK8Ds1BmLoCwK/XIrfqWb4nmOUICoF9yaEhTihNsvXb2vb0J7q2
dZzuyF0ognPUQF26+3VXu46XFC5oo6VjrNqu+zkxE6+E/fqOShTDCfRj1GUK6WzWVrpp1OikujRq
REm+owrGMfVScJMbv5m7ONNcYRuH3E/EqkKZ722svmcWIvJQj0YWHxU/yqoXU4bUGOoQXeonqK5E
PZcaoiYy0m7T+zaShMqTbH0W+vGW+rTo4j1P8fpu/futGdPZ9dbMEqgCNAwHuo1Mmo7aul1szbge
aA7CEsYJ8K2o2YuvevRm8tJd0KVXoNQFbPqPLsgNa3u1SGDgV9t40A72ujvElvJTpycN6p+FPMay
f0jboXkkU2sU+cZu63ZDXRr4xaTMGx/IgZpaTeJq0rLQ56Te6soVNuzJfOwrLLDP5Yn4Tue/FEoS
oE2fgmCF+3C5JyMzcNOPhq5DcVwqNH/zNxkPPG0k7peHnkQ9CA6fERKeLg3oqm25FRV4oGXI18Xi
p1Vw7Ajy8TX3QaNggBPkwQTJ9zb2W/9Yg5MQ+piNtYsm077rcHYHiJU5L/4wVkjB9eJ764BcGkFk
Hwh7sZL9TuKEcYsyQQi0LrnIJIrl2qpxQgxy2x9WS4Jy7jcGcr5qYgjx7d9/geTfDoaWcCxH6I7O
OGpfjKtoUeTlTYmfbnfyJUh/fBMVvqtyKlHzmieuafroamUKFWouMtB+oeIETN8FhNSS1FqTkRoN
v0wd4aXJW0O4tXa9nJkbbpsTNkng8VtRAitqwaHcZtPkUheyr8AMqYa8lwH8EZo7clkGyI9mLEsF
SrpLL+zsm1fnSHqiEuWpDzXIK4sQQmOOgwIqFGW5nm6j/ix9AyNCcWMjbefWKvzafkqm0BXZUGcS
7xwtfyIplcX+K98Ll8Qztl3fTatoHEN3rFP9WDiW+FKbfzgK95dAm/SQcWTsmpEPb+RVBb1+RCGO
/GJnf1jKqxwBmfNtJOTIC0cxRWuKtcgLa5F58aJJtBYD19bx998MZtnXtxakih1mMm5xAT16dhUz
MEAY2QbSak/WVAt3Usza1AQRg6SgA46cxUZX6Ti4oGCJzsHgQWaC/Biechd+OIGl97waEZCqo3Mr
Qn/ft1a9yoskfcJvndLslD4XOEm7oRE5O7IBm68feRd9mzPvk1O9apWpHcm3YaDgSfDxr8m3ysry
KTvOnn3gS7etKnNep8UW71hHzVcRA0DpjmH6JjhYo2kdvTWmXWk0GlhueLXOR6ve16BLB7CZyf3I
tfgL4iy7vDTGb30bXNoLlEeRXRbZpV35R3o8ffOS8atm10+NbZ1Ret484hzq3QuWv4YIF705Nc93
in1wm7CmfDN96/QBiopMC7Ax/2cO0oYT4W5Ub/J970SgnM8xe2qMl88eQXI+e5/zQCF4sQqt+TkP
bAveiXqZH82vkMYAdvo+QKxqqX+anMD9d2+P3uznWyDPz7c3idodshYFYQm3ley8UXAIxgrtTuv6
FErMdvHk41SF0F1TPGW682FbRpcr8tO62vxvfgvyOtSpgurC5pzhVonwh331U2h7gPP9tE9OBUfF
GGs6bPMpAzWnpUBdtjOsZoIQwp/5KVOWyJLbw1GbKmQgUH3igjTLedY0Pz7hl/WHH9n2szUK76Fx
hjVnifMsVYOybmhyjOkjOUhe/oh0pzzNvQFF513b5HtyReoTmMaA+VvqMiMeN4bVfwVPSbICm6H5
0Gat+VDVdbobAg2wWmWjpglKuY4r3m4Wm9Z6sTsGnO9s2/7wA8T3p9FK+9CaHIFmQFp3iecXZ5qV
1ln6kGMbpF6FLIjElSeANm+XFcwu8Q/LO4ptOwBEwc8Ok45S0Lyu7XuU2vUqVhohGp5N72ML/F7t
Ja8yCsObqgvzXVnoxlvi6S45QCXbWA82qg4GhFoeTYGvDQ3Qkly4mhYgEL3KvITv/5u7onl9VzSY
4ei6YZmWZaE2QFdflYsNV9mF/gARJu0Y2GBTX4pIbGT5bOR6ZsHqxb4Uk1zZIM/drIXwUcKCKrZV
kPrTBZ3rUswT5BAn0KU1zqPLAHHGGikkEWjuMmAChMNWNGKHSYMy0Pq+IeRyrgP5FEfAStXq0gK6
dSstf1zRsIYgY7yjS8hN7z3D9w94b91Bl9gPpLlWvBXggHLz0M62edudc9y6f/p2dXWhhoaoqH9O
U3M1NMAyqaG/+CAnkqxMeyhvqo0jy+KO6FoF7RzKNVnmDtmrDcM2/e4vFiDWolWtK+BCLhs3U6Xv
qeK6oiabHHaMwHTUEJsV4rJgJom58b3MNX5z4aemcYCcNx0LWncSQCOzqmKbPkQRlDnuFx6bsCja
ZkX0SMRrszSqunPqi22n8AJeUQVPdg89PWzvAHNVPShW3HiI8+CX3DooR4Uyc5JAyrAHhr9a0SU1
mTLSlRATSC+i1tlcD3Tj0++/4I559dQ3GMcNznZQucZM077OFDj1BDY/DjBA5ueIEKGg/aXPrbci
MpzafYQKVfIcghPpuc0YamntyL5tzDZ9jqMCaMeotMF3gq6uQZECGMwUgCcHhRWtVIyYDYIKUaJL
wEHickdJHGogyx4fgzK6pX08pXnIrhf5HoUM8fCgJ5G3s8NWawpFpbMJtJ9Dg9sS7n7vvh0hvQv0
MQoXP7s0igP7e/OZJI7/9JjzweQBFuKHEGe+OQ8DXiAGdCZSSpS5EWbGjr1MXgeK+XVmy6A61n2M
Rs3Aji1GS4mSm99/Cois/+1jkPhNS4MxycB//LfkmmPaAlt+REq62JpQhghm8sn1464OwIuol6jQ
8e3hRznq0bnCkfrJSNINuFoh6wMI0pNWBCaOYm2H7EuJrUvIpk0uffEYZaiZHzJuQqKgFo9xoXXH
GJsp0F92mTvJMoIaojRuyDnTQTsIpp+bLi6HzK26MV0Xme9tJ0/nj0Vi2ltAtbn+PoWZ/mBNXbMF
AV57M4UedrMgz6iRv/wWBEWDUPSAyHjVj2+oJVslOKPN9sU/QYxnsf/Vn9bJ2vhnLyCgQfWsOrSG
dxYiQ65NtaxLn4azFIx9dmd40PEdiqMfobHHDIJSk4Mm0vp9nic7MtHg4mYkuGkC8Q0/I0TxtmhF
fJv3tg40IxoTxTTnNtefiyrv9n0SFTs7M3FM9f2pWclEr4+CLocmiXbtWL3PXWg8PeRT6W/HBNT+
Kw0RhUM2Sf2A4wKuLAkj9S8uL1znywuHeZpaYFlqnkojQd1C4KUEarIo2W0Ytl+7MTC3TdSAx8kY
NbQ0AjAku73oz+5qDl1VJmgaety4NnOXps+LQKAUtFzF6vdffef6AQtGO8sWSE9wbLks3bh6wALa
0DE7Qb1DNWTBBMQkavCgmlZA5ZdZL9HnVT4GH7bl6h/9csvCZxN63UPmPePckHydUtTkybAztvHU
j99E+ZI7Q/KVKXOIdPdWC8zy1MUZGN1z34POmsBpo7CaL1anA5qFokCvC8IDwyFhHalKQqMS30Vo
G/Ep0cvxzp5w+3R9D5KXXPOrk59CoFqy1rz3wEF/7sApgEwnXlrmBYioQU5/36JQ62KAZkCL62PG
aIHSlGYAVZ2u/A4DE1h/5hkedO6/JVGEpZDe+P1nIqXK5V+CShzDZFIXHHECmznCuQoTNLbe9aaT
j6cxAbrHgBA34mShyG+pGeOkgCIVmqQBamhFlyNrN0MGPSVy0dK2uHWg8fQx76I/e6vZ5Ll0a89r
tpanBatU8W+GyOtucl7md9HA8ju6ajik+vLAS9ZXAxO477ZBgRM0DcRqx0BXIDAEUBZHcYRX/1wq
UesFoxceInN4WlYnDwmd22NmTtuLNdRMB4fnc5vuFndahuZUfeamoE6HQnbMbqNsGM5lkYbIOuV4
UjkpMFvKlhh1YqxwaikB4AYkLWVIQ+XpaP4c7HBVRZYF0aXsSe87562wgZCBPAlU9HqUXdSQAtww
37tFvrc211WVf4v6HvXcDu5Au190kWEZb6C2ip0hgCeuNkJ9KkgLthukoWN/6ehg01RV307Tg7Qe
Eou71jRA6INvGkBnd7MHmEPYri0mfZUOHnxpwuesSbTTrgEd2Xma6QdM8wenCjYINiAUNLJsTWAi
8E8jikZ4I+ovwzNUKTFbZ6vhVNauwIk5gcAUdKigmJH5WlBd3DxL8PK2QHL0a5120jWA8T1xA/At
ZKCqdRdOw/fWWBNWuVUOunKAYq+3Z5EvbgnxCZlJvkWlBh6Kg0J2LVjQGSA6QfcUQHZkjBWQlpoL
x+BzeBFxA08m1omsBOXxEE1zM5Xv8P3gVQsmSAJQz5pgUk1LiaHZBcWYN4af3MnB5I9JlYWQqEFR
w5jhwTyMSbkZyn7ajH0kHsnFmF5NPL5XoW3dmLZpP3nC0tZ1jgKKEkw+TwGSnce+qL+BQAtKolmH
1GcWtuuodBxEVlCwFyYg3wMlw3QYnO6eTIGErtCqSHlzsCR7wK1vQh6PgzUuauXjMouuxlZE4A6L
n6/sbQ1NEZT/vVwsCbIBFHs04gu9aEECWhVuOPs2yd7INi+i3heEirq9Hltf7cAHm1RdA6JjsfK9
U9WDixuQxMleWN53WUp/l0C4YGWrjF6t6tmgpoC6Oc0D4Ehz3Cs7eZAtDsfM7SQ4HDmVxpExUOV2
HYNEpppLzhej82Sn+ZhHzjQNUCnugmAvQ61wCAqFOvtu+jbEJNJWf2mCblgjraPd9UM77IYugo5x
jjMsqMXKXYQMKOQxh3ptNZ7/pRQ9pL+ygn1PHOMGJEBhsGrLaBUnvfaHzMy3uA/l25gNlevEaXlG
ISRoG8EynXtGtW9H85UYo6lZSjdGmW51pAmOZO9qD8y+FUjHXC1rqs1SuTEPW2215579Ovst66lV
srb7WMWOt0W5o5y2jicQKki5N3e5LeR5AraXBi1Kk5fOpYdTZd7Zj9v9khfXPj3I9tc1KlUWUxjF
TxtKIohdxLfA/yIMD7SzHpuovEt5MtsIBs27AWrxEHhZWd0oQJKpeCt709igYiY5aCJlR9kkIK+c
hz1FXKmG0wHcWQkYwnWenlj9fxm7su5GcW77i7SWQAjEK57tOE6cqZIXVteEQMwz/Pq7JafLqXTf
6u+FxZGOcMplQDrag7bDVpkdH1iC+o9xH8lq+H8mjXtj6KxFCCfDgcQJpqOgwpqD6UhsiJjLCBv0
8zCgCP7Oiv27sTD3gJ1DI18LqV7UU6/ryIGGL6yZwF+9Kvf+LdKLKpOfi5d45PXmw7iLFuuEgZYe
eMkGtDcLYDwHuZc+ludWQZWxkvljpw9eZb3IxB6PDNPPx9ZBUZ/QAawZ1uaPtZVme2q1kITQuW3a
yXPVxoB4otMM+H04iUGliCPA8+0hXYUQHdp2Ypy+QC1pnXYjfQw72tziLdBClgvtlk4TOm3QYVPz
dewr+ghG9SJj6XAD7U0ICFAyfUENINWqcv5WpupyxURfsXTD9yuadvPBJo1kQFul0IBFeax/TGKp
Kebli0V4dFSoFgSOF5UvdhTWG6/r3ZUJvYr1izABRsSEQvlHqObY9+YaRRYtTfPEEyg26GvYv64R
F1j+1sRdVmlBwPdB5cHUILoCih146V+aru0oxLGFFYIqbdoudYkxA3yN8/TlEs4wgK/cAfrLqDye
SrbLQt7f5rVHYT8cjbdCzfY+oh3qw8R109PU4rcMcue4sRsgDZZpMSQga/fRCvMKuLLIDpp8vRed
zMEGx3lbNiQNqkwW4VJkE75Je9uL4T3DbzIQrXPl/gX1t2h3Cc1YWKtZS2CD8JLV2X2cyctFE9IN
ux4PeZN2bTfh3P5UTuIAIwMfyxrcjQ2MlzAdiWBEvgOX9bEH9e42JKq4vXT4SV8ueltg0xoY4g/W
5RwglbAroXhowMWf7Mwv1uWmywz8lW0iu6kOtQjF3l8xKMJ+oK+b2/O9FS+v5jSau9aHhPJQni7c
dHNfu0u4zkHbNeZPUVOQZd26ALsDuj7JIG6cDgCakW2FFXfHKdc7ogSblaagwZKuX7igfq+V2cHM
reaScy18QHhw3qAAAzsBjaFXGmb/SQi/EMMBYkj17qp8b85aQJY0X2MPudx7sMimxwL8w3PSKZh3
Ieo7Pj0OPDmGqRpOpslt7WhBxzoCxgSdIdChK0zV3JXpnZMa+5Rt/r3kqoDcjepfm37CXJvT6FAU
nf/c82LR8ql/TQrib1rsHK9NWiKiGzyTo0fldukRG+Pqkkb8Jl6MbV9idRe6DyqHpmWOH3BJPW+v
0qQ7R5X11E8UEk3gZp0pClRHj3o3KR4651wfSFXRVdHzeHVts+3mbEec35iMVIA9ksP/GNjPw2BT
/jR6tH0U1qsJekgKPkgQBkzE8X/yAEwpVNOl+xRLKzwD17W8ZIqmP+OJhDs7dB+xCqwUtD1icBBK
EmNpKoocIuc2mN5mDakoNmojPMJOrUfm05TBJCMsmHjCquLpKvFQRApvIyM2NnhQ7Q63Rg4CjgQt
Jr1WxTYARswBVCjvsOeePyeFlWB7ARhVGBGTM29bFRjciQrdOwaA5XMENbdLRjml0UPVVv9zhv6U
kMMVz1a0XE2grgVQfqYw7W5gM9S3kAGS47DmaozAVsRLfIkNpGnVyzG5c2QGaqIUyV23G5uWnEyr
ORS5z1bUxqT7/UI6f0rgiBpXEGfX0SUvCfmGQIs46HD3FKspcV/TLpV7c9lLnpsU+8FyXy4ZZZyy
IBsIrCTAxn3/E4e6h9yovgCkRd7/xEtM9kUXk9P1csAtsFU9UmwKmgHEbTeF/qPsdIyWUe9VG1L0
b56FV1UJ6/InHdGq+hApSZrbJrPtJ4ePl74m7NlT4TT/Nu5XH1SbiiBOyK7jHn5z7fA18XusAXQE
w/poK0Jwv0048uI5E9gqqqdVHqJQN2nVqL4poK8e1uWm13TkiU+4j3zy6Ju9zFrOX1WT1Tet7kyi
9P2Cl97BWcW+gwuVdFjkEIXcuCWeI8qdLiqjV71R0SSYOJfxjVEkNe0Vg5YDLahcGRFS0zb36Xgg
7nBn0q7tv4anIQEJMSuHtRgHBSf6mbwOs/1+dm37dFbOMnqboSB3GSHq5uRlzaGdSwdewJP9DK4O
vCnIeAanFVWb8cWrU/tZv/rvSkkfOp0DgSF2SKH5Ebhukh9TaTUrYLvrc2GPN5DQdl5gR+ftJhlh
Raq1jcks0qUVAqZlQkQ3bjJ256zuQcOFPrdD4zJcGE7UiH95+BT1LaAFUoSLC3uqZrnaTh5ENVGi
AjuEtkdX/2ED9QHFcuXZdUrylHQb05rImkPJhJxM1EDj+0YycPtNmNKebks8kJcmbKPMWuHLLy5D
c15ihyMu6d7jtdgSF4tMaOnYLACBAROKBiIPI4S8fbC75xECPTBHNGHNRv9W2v6PWPnjFs88cK9g
arLvfchqDXUznBj41qcE9M1NSWFZ3em2a8eE/0KYjkPN9NpmztJqaJYWRECXnzoEHerFJNp0bTqu
vczptUIzignmI02H+TTs3H31VVftTHvsevNR+PO84tNrCKAWfttefmPOGji8tYE5jTr0SB8bK4ET
Zmphzf4EpWs0mm5zSEy3Oe0zjsJc3pMlowXgpBDJbkTFtyaKhklB00k/u03MRs8/RHMUxLrD9KZQ
T/sPIJft+Z8rbMzHaldQzn3ugzf1qcLmCV86QznFR1oXY3BBUQ3wtcQEL19fMVNtAcn9ig63BjI1
gW6pnbrergnZ/zMIUCJ33WJzHAYCUbYMU5B3rzrbqJVg50t+u7aYs2tqCGV7EZg0X37zmnKRcGhQ
TbY8Ra0XPZYCUrTzCEUAuFvLR+xVUcjmTwAP6N7Z8cMHgD50l2mA+CtKG6Rx9iadiibFMy3BP1en
w2nDv61a92giMwpewMfen1OgOJgVDFESwcgAP3k+5OG+hhL9UwMP0yUWyPG21SGsSMG4diCsZ5It
+NpvWT7xhQlHCpRB7I7gIurksrGr05wnd5fcBvgRmFQGeIBEw6JL8RbDHurZfMxsZU+chMOtSe0t
3LN47auDuY4r3aCBYgtgOzMs6LVmCl6p0XL6PTS9wJHZl15Sex+TQUn/GP7b2KqAeoHqYVMeUkzt
Yf/zEA0VP/ixV9+jINbc6yaeSX5QWFXcm/aS2pcmv22WeanAZbI9qL1BtsM/DRFM04WenavOP836
IOMCNhyj+GkSru1Yq/WQKQ+ztem4XOTX+GuybKCuMc60W15goQIwGzUkb0a+0zSBWbYnTV2cDFBU
NROA0ylv19d8wCXeTFTViXXPWpAKdR3ONbx1w+wxHPWwB148hVwsGMK6+maS8tby1z3WPouukNmJ
d6X+4RTTWwOtQ3x93XSComJ2atPYCnKN6WlRFL10mBExxO0/jIB3+wSoWuaiBifpxujuoryByZb/
CIqL/dTmH4K/e0xaRbYm7e8xYxOfgTHw4a8DKPjEB/ZiJVOxrxQKQMaIBwuCYmuzhqtjMtMv5vVv
ZgZgA6+JS8OTiXLQjVbmYELToTPMFMBMEsBMsFDloXJvQnMGgj0QhWbS8Oty5hMgI/h+OZMc44d+
EiGeGxx3sit73JXSEruuddMF3hzi0Uuq+Zix8S8TsT6DhqRDZ6j2euEuJlP82JOeYoKlATw6dFRW
niQmF3nZASeo5viYMtgAMOzHPJLILpdTlg2bviLx41zDNyIBuTYwQ5nK8ptpGpeQoisOkQRkqCoH
OKCQpDThFNqospA8zzZ/3v+wzK73b/sfnutZPnbFISljA2/7aVOKlUlpoXqBl3REyj2zsXQRJfnu
h2RNhh4CLNBMHTvgDjWPGYRyB2oDMwNjCwvib3g8/OUQP3pzHPy+sLfFnxuaoNKQE/4w9WRe5sBZ
3ZdVH61L0XS3yRjOkO93E7y8q24XVXO0t3ynP8AZItn2I3Ww+sy79URIcQcAbLRitWwXgCQDWYDp
5sKrx/5FAL4MXIxdfuVpdIQu6hQFRXembRlDZ3CIVpWfwV3BBXeD6SmXFWryn9c8Ycu7WKpwKu6n
ts/XcVXOR1IQaytHq8F25QB9lXm0Nk6UEEgCYSPCVph1py2Ldi7n9gEcbz+wwtp+dkYv3nqsJZhb
IRwpgN2qGzk8bhHC8h50WRTNDib0ffbslJV9MlEiugBqo86jW/fqoZbJ2jRHrC5vZ3BPLx8wFNYe
HqNO9ZVzB/InQWtD0xBbzthn6hRkGjQorvMTHhTuXB0MCK35FQ4SZVcUGR/CMLvvxmx8SccBNJZu
Bo3Fi8WNDWuiFRCZ6gs2B24tq3O/o8B1D9jD8BJiVbDqIf16Aw0L78aNU2vJNPxzqIeNnVX53aRo
dsdAhwG9YoIltos6AFjA2R3xobPK4JOyMaFJ/pWXsKrbUBLGMP5KxhXJsZ9nczj3mNCBlAY4TsDB
X3sNLF7QGvo9JFY35r0jHbJgUSkfTNRhmnqN3DlalnDROQhFHaAz1UWaVzl422EBLCC9PeQ3Y8Pc
5Thm+V/U+p8zklL0IMaW/r9dI6Gz8x9ICWZ9xua5PvAI2DJmrgUShvD01uUHQBYNQZImFS5cswGq
kldhBSO+ECtLrRKRdBcthsaGIMNFZcF0XyQYzCDLYjSH5gW0F0xsRmKF30Gh6ZdYA0jk8aIFPnwZ
sogehD5gQTkfTAgMGEDr5tQ0mm4FPMHSzV1ofulEl/nIMafXgZ+ucx3sO6SCpkkagaqOcs4Mknhg
sLZdzIAxj1W/NSG0BfO7UU1sr/Mqk+emU35n8gZUkLeXRpMDrZ3HC0Y3Bjx8IQa9RAinnwaoOrKm
XthW1B6hHgvkjRou7VOM3QbTPlt8uNf5BvBqtdbHdp0PBO2bxER865a5dST1aB3NmZYBOspu5Y9T
9qEZDrUziqmx3+9kVt+a1IiEMDxk3h3gZfejG48esIKtOGXYLV16UEBYmtAcyq7JthGZDvB3zx+x
lTUvUZxKURkfENrY70v80A9kxbJHhsUe5CL4wtW5ZgAwfk8ogbrH63BViXRj8qdUkh00S9+HWxLF
DwHa1K6rexhmdHDNgNjbMku75kDBCJiwOY5ZVFzzFiIuzotJ60efTAFRVjgFDKtQTIShvG8Gm8OH
JExTLxczbeZa1zxzVVHZL6bdol6zI5FzQ/vCKqFsTZrD9cCSsv0QchPSsULR0F5e08yZyb1k6It8
GmpSPn+GyZFNJFY8VzLoc5uWwXVga+KGJGg1FzZdUywxqYGVAlav3VkpwUDpoH1QCdqdG32AfVGx
oN6stiY0HUUH94xWns0g7eawLRkPg9mO+ksbHEocoB5mtTP5hEPpnjeXPlEBGZ547JZhNgr/mab5
S9lsH3KnjgJBsVbM/e57RIHA7GCf8RzZfASdOu5PceUX2xmT4A3+7G3kYkkCnJaGhhfkjYIMPuu3
QVGGP307FI9Znc3rHHNYLHuQOjBBFm7lhm9QjVmZF4eAHUmLDdN6KNkTFC6mW1qLL73T20+ugnI1
5hFfrn2jz79UVNhPxC4hsfB35r+M05l4PYOf1shN5DnYzPHi6ZhAIhVkRsjsmbZrB9e9JhSQeIbB
YQixLLDRsFbTg7uIiFVV1/WKWJlYAxPn7au8GkC7BI2WQtnluWmtv9qmDH90cRlI5TjffCgMgihS
xA8hc095PzxJAbXQYCIdZgz6IC3W7OMRG9nB51PTD8Jds1em/zKoitrLyOvwDznmNIYEyJ9nevzz
28SjjuPaoMT4ruWB9f6JT9VPLoe4kmhuWtjDMVvIfW51cXDRGDFxMY9/x1WGaXWp+yfsE90bYRGW
xuMW1Nigtll0YQcLMnm3fe3BiTIFd9iB7zVk+/1qQeLBx9yRgAa7aB2+vq6MIHQjA6UIwSsaHLos
TGLovKnhspQCdKC4g1YoFkrukSU1dk+0k9gnJUSYHUzrKWPlhVAkrhqJV4JRCBs/ONU1uyZx6OHP
3+U/ShoeqvMAHjDL9ShcTqxPb2YbKjkWhPiym3ddN0tB/+nyDhMRbr3cz8I11BZ8EUwzVGdEP72/
pcyrC/sre3fwIK9xMqJLoZDhjcILLTDSD5Gt1HoqG1TFtGBT4zPoxmAJeDv5/fz8z0EZxHkWgxyL
7aAhoaEN8vlAomJXagUh08YbUl/aeAMZIdMRsd/yOj322taWdg0pMAnvNBCjRbv2PNQj/Sg7A9sZ
3ebVKIII389rlitgyJgQ2Gltq/NQzc+mvctSvkR1Mt/zJite/K5cDF3ovlqN/oehprkxIaUzVrE8
fvElrfYxMGFLM1x/HM2s9NwrKS8fZ/LrFC5R5uOyEPjbP//H4kXyqVjlUReylr6wOAOB5R8aQ6qv
XMcDsfzGr4dg9p3Fu+ZOYsenEaFR6DG3g///NOGHt7gI85gMfQ1zD5mRuHOSk84w0VABF47/5wOm
08UeWuRqbQPx9QVy7lsX66BvjMJbwRVRdZ+MNTKKRmt65V9cSe9nWTX3QxnDcsGWW/PDAfOa4q6d
8YlJCal32EjAQNNROxNCRe3DICtKtgUjJABbvl0noUZk/35oLHCRAtMI8+hsy9vh+G9517aK5keA
Mx33DZtQQxBrr5vEddi2yucvJroS8C0PbjhSd2LO9QWeEMWtabqmmZEzOi/tIbsfARIJRHdr7DbE
3GkcLKlvsbvGbmjJxmUFRYyvs7okNIA7L6Rb1bfSA3HmTwluWJW72feXMagRNNv++Vf1D4yhxyzI
CXGjM+I4jH96XOSo37STsOQBxjvYTwuGuN9nnbKeW8cLREK7R08V80OY2EtZMvo8TDBjtav8a5hU
9LmtRx9ghRw6KHqMn4EFKjxVw2wWuVOVhUt8QrK9XJGD2Uz5PMJyB2P1wpOGIT39+jgaeks2wuz0
ClKPi3Fe+tBRXl3bUt92T1BnMy1X3HpK7Y+ppsOkNsPC7PT2A0QauQMaKm6fEtYouQN3x76kDXi3
wCW4lfPa9niGJQP+LdiYM61QmXBuox616AFeHC+Aclvb2YKus+lNf79E6VmXS3TWaC5h6QvHDn2/
hBlDG49eLhFpdMT1r1Ci/jnTMNpd8VCgy93ZwgUoyAClrhAq6dspXk4OjMw15uraYUv1H4UYoX8D
H+swHt7LAmh45luuTQEV/n2x51bScedybvaoN4EHokuonV7wQ98Hi3tdb21+D4FHfe/lOWUfkpva
+epTiAElpZOvWkrTdRT6/MEnIST+HfUCCjd/gEwef4CyytHjLaQgdRNsNt/zTacCfPeYtPGLiX7l
55hm3F4uWNUDLIIm6HUXbmfBnyCMt4bIYqcEYK2RvbXQcjnV+mDaWZ03pt1EA0/LW7+PF6wV+dob
bPVQzVjOqMQGVwqIDYCSw5/ZBN0QCtuVsNfmM5nyHmyixEq5PUoTnUf32KDtNhmcEPTjEKIu7pS8
smw65zAU/Nmkb7JIsh8jHsIBZ03ynII/u0x9yHvB2i3aSdcjd7C6+NKWxIPKQJisaUy9TdGP3pcU
jDSSj+oxSlzyH//l7DMhRVhgoDqew23X9v+JB1fj4Fhzjh0q0QuUgSZy7CywFFLZ0tWUCwLfTrRd
D2GnNd6c+Pu1yZwRlPyXNogTy6GYngf4Gv3o/RC+u9j4D/yyWbaJG36faustjFr5ao+YoQC/7DzM
MUzGmq5Rp5oIvum7MT3ItkwOk2QZiv+ATBb/8SxEWfHTDx10W0Y9/AAZ6LeYPH36oSvOepREi/rg
gDV4A6qGt+2Aat21URHdjoLr2bnVPhIflVxo9CRfKUzrqqrsUBcrkyX2zMi3PANtyG6AJ7QZoUva
NdUpd8t6O01CwJDHq47g1DlAN3Tzw4gnZhBnNkqVM+pV5kqyw+IB7tw/5iKTUOrh4nmKeLlk+Irv
qD14G7tP+j2KcTa4b3G2dpuOn0MFY7AQgNg34VknnnFIt9nkrheh/Omn2VcpKX+BzVi4MJeIoctf
n3An9rB3GKdNAbbz4mo5RuzqD22NdiUzySavjDMAbjnszkDzF4uqlkBUjEN9BkaRz7V9HzqqPrt4
lO8UhU+q6ZPjJG7TEVUw/FeWzxI7HYBIT/1f+A5OVQ/cV2D5T6EVe/idTNhGb0T/HWrDf4UVfidY
TscLgX2iW2jlJwuZxW/XyWPR9AAg2OrNTCXN3PH3plwBe1ZAzn8TyXpRVBS/xd/PEqZAbxyLCuQf
C2cfeldYtwELY9dDczbLSB1B8PtDZPrMojIv5pWjM82i8te4Ri8xdZ8ZZ/pKRP/buF9X+TXOXAVU
Bn/nd2xc1fE0HTyLjIcyp2kwd6V9aYtAhoW96t8Hk3cNzZlp61MIeqOuux1gsFOBcoDrFemYQqqj
t1eXvKn6Lqg37ag35mcPxLNNLGWDKgLCfvbzs4LK4EKKud2atla34RYIfDsr70wT6kPlIXaabybq
ogRMAGrRDRTuUA6JYKehK1fmYJtilTltsMW46VAnxgJL17nSmR6p6TZxZ0nA1acmhpeCLnBdr2HO
IgV2HASa4o0D2tkOpXWUE4EFProgOR2gcc73vJYXPmDRq2jatV1J1+UE/QLlM7g0eW25m1gBobFI
pMcuLx+kA/+HlIno4Zph2jKdAUDxg8k3Bzx3/vUaiVfcour11PE4/spYs/SS0fkC+2++HoTDt2Vt
qacyzO9NgoRDWjBaKNrniQctQdLGSxjsyq+V1S5BU3O+ZLHtYk0D9RhMPsCIjLpwjZJbgVkkQsuJ
4ocM2AtRZ4Cg6yY8Fd8zTKdp+z3DXGNyeLEE+Ly+ran7AMwo1DWsGCXEpK3vEuBpFs7IxFe4c6FE
AeFf0YBvDJ5OCfO18T23nCS/GdtsG6f1uJg8zMmdtN2SIiI/SscBUjSsXlu/lcsx59OpATdlh13A
amv7JZzy9KBBD2pBboMPZHt2AXjGf4xSjwXJdjR3+ZfeTcON4qNc1ygyQjxxfptm4kHb3C3vBXFe
TDOocQSYRlg/wFjq5KfDImWVd28nxL1vC+7ty4J/r6E8mEC8ogZeH1qioUjEToKB9qrglGJD/Stz
5p1lAZ2cwpzildb29yIt2R0p+wb1gh4VL50G+XW+ZJB+3IFZGGNwPqv+5c+zecv5XEkREKXhuDd9
j9uQpvksGhjyED6FtpUcWr9nkHawBu1EIdMVzM0giIJtq5WQo/jmqlAFtdPYz7QF4T+y1HjHfAlW
HXOaQzj3OKCIsdFG3Hetk8I2YMY2m501T06HDUIox+cLkEyaJ6+f+wP2n2mgdFh5gOLWfEgCP4/a
p5Z24y3m3S9mqMjb/K4Q0dGMJA4n92Hrg0GJgR2V4iEfvrfYzVk2UnrLcmQFmCY4dHNUHvp4QOHr
GttZDF7TNSa8vaGuGmoIWsjeWvRa9aKLx+yude1sAyYACUzb9WCres/apMReEnLN4UMuTNdvq5S8
wj3LD5I6BsUna225lioJA+xa0gnTyoksLxZyEAZnhwrPW+MKZ2QhrxYDJjSHGTsrBwJy+bXJDPiU
a9I43FWXfEwpCcLaEneTxY5NYRU3AnMHArM4OCSBjiCgnaJjFxCDFZ4b0/sYL+zItiIK/jUd/s4g
KkrriJr82lzsMgaLw0XksenWp5F/Zzqg8hwHNM4ZQFlnpwWfgBp0woAKbusO54tbnWnLwaZZ8gya
fR8au2EAJdglqBxoPIPGOQC6fxl7bTLtVahtvRPP/g+VXLMi+bhiEZjHYQILVWAbW8j/EGgawIiL
WDslBy/LwIGuUExGCTnDOlVW0ELN43OnieIF0XbPOaTjpD8vL6Rn2KljxJ/vS+fzCgrMSgv6r9TH
jjaFB+yniWUSc16iQAblIo+mNxMgDvip4mDOrmFWVNroqkSJTffiSdOtfVHW2F6f4KcAEvltDYts
E10Pwu3us1jCrlpnmUMCyuqiTrB9G2cMleaBuOU2B+coiHs4p6jKxwZuqnXo6na0t74CUbMEUXNt
uFbGB9WcXQlWjkP/TtEa/qb3w0G3DZKd//y96S/n05Tc96CQ5KKiaQmO6ejnb65pwhE8o7ba5y7m
vxzPUr4KXTocGw0TxeokCkzYZkCGshoyxMxF2bzV0NAc1sqBAhd0WYNhH0A8TR6LpMVGPcsOIq/l
0TRhAw4IbhO7GTlTNYp7WYb+ZrL7fFXzjjzbdIKiA6zkdyYkHlWBciawwHVvCp+T0hf1Y9WU8xl6
2ltXCoJqKAW3pcCT0YQi/kZh5bd1ZJ0ukgYECRdS0acCsIzJa0CXqHn/iJtsEcuO3JuEqC8bmLtU
/cF0ggYMNdy0Hdemd7aUBYZWBl2JnAQgKBYv4OWF6xqb+2tDmvBCN190CR7mphdrh31cpvU5Urnz
4OTeynAp8DiDWaQuiMANmB0kCJIL6FUQ5xs2Pr8nQwmnCx+maJMh5NcvSVq7Z8MvYhARWfUhRH6r
ji3dNpUaR/wcucwGFiqXd7IYMJmaWPRa5OCSTADB7QBMlK8E9H+7z5KXpo+tQ1nb1sIMR+VALoqs
jjEh69InYFDX8DvUC0MSbfshxO06AJDiDHBCmEkWbrt4SKEgDi3qizyZ1ahXMZXZ/oL1h+RnHCSu
SIKa+OUG5JQJoALnnsKy9UynyL4j7fhmmmFZ1q+dOAUvTPOM+8y9Z3EUY9KKLNmNb4Me7GVOvzbX
6uS0CVF0xhpLs6+a1FkQbTYutR+53S4dBz8mE0AlO106Q19vTEiaKT8C5vqkqAuPorEjfw0Da29C
bXXeWXTFXahqz1OC1bGWdajKuLh1E+sMoUPc/aEgyx7btfdKK0JQvzDrn3nnDznoQk3Zb6YBjiex
mG4JJzn02uPRgYrv8BzOfLwzBwJbyLtCuVv4KombS1oWMwDkWzmt0hH+RwWLeRxh8l89e1jvrvMQ
RlGw13Vfhzr+UfiJuoexClxFwH0JnLHxXh0KZcnIAWO7ZWn7IOLmDk6C3mscWhBnqsNul41xDznm
J3OZOCn8DWHuuDZhxPDt+5Z4agEmOyjPgR/GBOaaxIMyQPHAt1AJrvz14OffLmHUlhKek5COKYI2
aq2d1Ukw8lI54RVtWY+s6/1tHIbzAp6q1qNoJD3ahf9qImf02wdZPpEEmaYFt90NHDHskxnMnZQH
aV7N+0t6xmtY6vULB5usKwrL+HOpqRIWSCg1VOuPpom60XiT0+IR5TAKQWplRSszwHcr2E16znM0
8T5A1QCfEuXxqbRn7Fml0GswHV4RsdMEuu+JNuxjh61HEAIzqk8jrh21vpTSEg9NUq5sv5bdDkZQ
G6k8sY7KpLgtCvqPs+RX7+imPb7swlXHCbDrBabwqPGHzTOYB3DYqmzIIak6OqBmjy0wlDXxH6ws
rJRK+d0jP0DmDn9I7Av0vXofwwoQ8LEzF2ESVzvwQ20whgsKyzDnOka16ls/NeF+CFEebgW2c8Cq
93ZE1C44YDBYbbRpSiskBBPc8eWa4ZSRe0/j8HNGzed+BXz8z3qEL5G0B5h4cMdr112DoohnTQ9A
7FknBdLLsXNrOMN0nL42UYMnT1cOxwmrogcWznekz6G3HubTyoWXzFYOCP0lnHXGV5uwZCcswHnN
YCy+7qGTHj0MZLwbgMRYpw3rwDfy3YfIwn955XH23U2P5mtKGwDVMFfgT5kv4RE2jFjDSdoesBm1
nMZpW+PXg/UdqqC9PjSwOINxK78zTX5XFUvAcJuNqXQChDYdJg9aGHywvnm+l6wcoAeDC/+4YNvR
1eZmI7jJ1EK5w0NtcnuhKofQ2YDEwJb7UAMEUB/KUL+sQC5xF40araudQ+BmCUYTG9J1284N/p4h
mZ/BtQT8QcOkSHi2YLL6aNRBc/Zgd9N7ENcP4VBrZzRqV1/LZmAVHIu8dH6Ou6J8zjPwd3jH5BHM
OvZSF5CQi5znPufjrdtD6tM0e1BagQiWytYDG0b81RLeIgyPOLecptsst+wlaG7J0oSObjNn5tA6
092gfH9H01h74eheKbJwX0fx/tJWg9K24+AIb62QW5j9Yi0dS/uxxV7BY0eGDDsEfrembQLSlQuB
QJ3QwAp86YEdfVOALXPXg9M7jgnexqTqHoZs6FbgqWGh3IXj1rK9WKs7Djcgn1B41bXFfdUQ2BnA
F+kZ8sEZ3vMwap81QS9pcpjLAf4lnCz5GaXkmUC0+9VJk3SRpQVmX9MYAjSFSUOsygHzQUK2gKn0
j7QB73Ugii9NL/QiczjOxyowvYpU/jnqUdjSQ3t9kB676yPscEAjaoC/LKq4HR5bR5XyQ9rX6jxp
e2CHgNhaNVATMOGlQ8Dl3AwwbeZgz9DLwh7QrYnGFC6EwhriAPuWUNMFgAHF/Kh6TC0HOkQgmIbl
bG+9vIATrSaYOlb7o+AvluThg8hdf5VBIegGhahwj4UDfLJri98Db1kvnKJo3pK8u4H/i/PTAk+m
qzP5bQBIPyBO5Oyt2P3GScsfvK8FprgP5tyPhnQByH+283RXH4/DLm4L6GrqsBxot6AdGaEsAw+v
wbP7RVliHXqdBJsJr1N3cGYTULKNcvCboxI0cXgvv5/FaBsAOQXAIAGs1pxd837vjZ3aCRzZNxuv
apxtm5LT1dvHnBkfH2PrAzVDtqs9vo0y2KbFdQ0M51iDM6ZY9lvch423ahg+24fd6uwfBaimR3/A
qht07ejoqrloljEUaHa16x3hJfLNCpP6ZeTzI2tp8VDg+z4oTNyWF2Eg/Ero/1F2XstxI0uYfiJE
wJvb9o5NK5KaG4Q0OgPvPZ5+P2Rr1JqJ2YjdGwQqqwBKZHeZzN8MTPdzq1GHzbRwgyVsfByAIawB
tQQeH4Mi/MPsIMx+GSv92+z4bfuKUDauTl6XIWRD9d4IpvYwl66xwtIA9HxngNXCicZAfZLuW6r2
HhPzIHlGxsgr3AgTtGAxIq9iGyj+gir3KqrQhgWRwHCt8GDjQrep/cw8Z+0mW7yOymVG65YJ7F9N
6bjHyhEYa671xwYvd/TAB+WLBxhcNJCsBrHjPjKC0wCm7B73JySS73E3zA/yK7uP9yykUBqmZjQm
H0VINfARznCr4SghkVX9FR8pwB4lpCOGtFOXnBLKYTHJhzbAgEdPnjVL/9bHU/UV0750W6dBfUwk
69TshhT7CvbE2clV1HkzLqM4JMerEdZPXaO7b9VaSbpbS566NP5GJgwh15rDhSrA1rE1VloW9mfB
y0uvNPmjIP+8DL73psvgaXnWWDD40hz8ul37/D3WsjGNmwYx2iSkGrbsU2fqLWfZmEqzUEGe28eb
wBnCsemqyDPvnAYk4+oCAZSoQggCZVvrPC8XacqlzKty1U7evE2BG9Sre48MlEfSgCU3zgqTnaFR
qjVnLgxnPyyQPw+Kp6wc0KAbO2PLKNgEGJ4PZhTH0GAD48W2KYYvGIU+auLTAgLayCjUU6pNGVdP
uO1k4/Ntq5So7mLPNecPJWnyLdxF/Q0AV7tSld77swvTtc1q9pcBPkstzfFr22GbOTZW/EzZfdxD
W+kwii6+4ZVskSjH8wAAGRZx08VWp+h7FU3DhmrFolkelXj+/D2gKS9RPMTfZ7P5xwA9eRlnm1nF
83JELor8LUz6R/lUqgY+Av8R13rkSfjcFOdG5w+1jJdPvaY03SZ0WWkK350bHUqZG10GZTiTfUZ+
fin4SCVoCRlpAT1fPKB+NecFnpVYjXe9KdF1WZc/jH7GEYZa6ndkv1fqguaDmNyCCuyK105Rhj1M
8u7olUF+mILMhj1v1TaWe61mWqfSzX9f2fV02OWNqp/vi72s/QkHIOSpi3eJG4Hx97IPlVZfs5Sn
W3lT7qQVE7A5rWT+ceee7R2Opdt75ehfMZmI7F/jpCmD/x1ji4muDHznAvDTca6Ub2xEm8ebJkW2
xCbD/c/YsOit3EUt4qpQ977x2ud8cnrXi7+3bFTButk/rGlEImecvdfAbpO9mSxESls3H/EImNeW
Wx6t3jKeMnA8m3yq2ic40KyidoLEClq3JyA8CkfSKXlUUpgJBdyQN0SAHJTHp/aPttCf62jZQmvW
zz1J3gTnzuzj793E/ywMB+fLOKfvo28izjWm3V4g8mGLC0WDs89edobSlF7ZG96bAqBvYu/n4P+v
Z+9vlh90fzb85z9Dfi6/Qvd623g2JA0B/zWo9SywCaAVuFma+pg/QB37F5LiBrkYyeysQWGPG0Fl
eGBfzpPZHppGsd5mjZRZ1ZXPszVZb42NWkzueuOlWzrjGcmfvp3VgzTR8maSHstxK4O9PjCPpl+i
/7c8qw2Z95C2zOBLq41z9yX1x5U8KT9qsWge4Of+9B62nTdvOc4HFid5uXNT+1vZm+nJ6UtO/ZZa
K9ukUry1L1kA20imB8z1dk2vWidwS9Y6sxq4f8vOK3MMG9JuXjwodhO9D/yrehd1EFJy9jFN7M3t
t8di/9xMgw0HKGAyNBzHPoU+PyHR5/g1L9pgPbhOtC1Kt+xJZDIy9R5MG1mFMhj32F0kT5ifNBus
Q/N3qnTFonRR/Yna824AhAKRpIs2DiDUH4U3orkY6slHXCnBxsKv9ml0+nC/FC3Og2ZEZ3mn2+Pr
3Siec8n9BI61TdZpdDv9qFVkcqi0z6+QESokOvjCaNhkhnoxPGfe7K+tVjs7SHVczQonN10vSzTo
yH2Ji5tcNBOD1YUNpoRl9cVL7GPdB/mzsNAHFZFCGFbPwjQfNPPWh4B2tYtaOB0oVQbb1Lay8xyY
+rNtG/lKinS15/6Av+S/GE1QnhxnoJrstuU3RcPPgfKf2kDQQVXn2Sha7faVQlGCfejSlA++NKdJ
pbksv/emfKVQQHQ3athWuyLGNHsBWoozYhXZz76BbObdJ5G1CQbOFF5u7ozL0CWkwSyC9Ov9fHAJ
yYOkDMvHWou+dAoEP9uuh3CtN0W850z2j3bELLFSeqpnSrzPm4n8Wz79vPkV+f1GKVQvZsuMDIA5
P5CCxYlGBwmmqMFV/rnyr5EQeeBrIHtIX2PE0rz/H9HyI+HlBh51P1TI5gp9YDKZzgYDS3vbBgjT
z4OG7ZyezhtSMtZwe9hcoKdNXG/noB9uP1FeuoRqOOm3Ub9C8uD9FxRG1VZC4fJnqhQVtGs1rjlu
GR8sEVgekh08SBORqi9k8ewnH6dHCLzpTsLYTUTnTQpl5rG1teVfm7zMAONeJubWA2Agd7HgTF7k
kiLsuu5g5+zuMSD3T1GYO8B+eSoP4+JRG0mD8DUA/BzqynqkkLDPqjF89bDHfUQ/dUmTQbGQnE9X
pM8wrPnAz2VzyBb+qpBYO2f8GbvTXI24Jjk1ilBkw1bHUDD/mUnQUuKov7bxk6Sh6jGzbuFsTOuv
8L0lLKNJ5rmSAlChM0ea9qNZeM5diYWxWjdnJVCyb9BnPFJl04jEWsPfjlP4Q+l54ckrouxgRvb8
WDlqvzFRh31vFghVr1j2VVeTv+BjmdcJUT4SYr6zl2af+RgXBIqiHvXBfTUnqnvSIZfZN9NNmqhv
buHNz16drFGwTzhoohcNG7XyTrcTpDZ4+96y3NuREdnJYHPLhHCe2QlwVksc72BjybuSplzsdP4Z
u0PWw7z+GRPILjlvNO6TLjzUqmmBT6ToX3lW/CIXX403iAOqj7eWgmhWE5rP0sL6LnlpB1K044Bq
5z1m5OjHVHwNUqqiuyhuseZdLtDXf971kO6DyHqITJA7iGTQqUOa27seRjj3sakX0d2XFALy5VWW
GY/rdEiXnewiZ5bn6XiJoQiVixra1BgD5vRN+S02q+AoGmZNUTIuC3N160Qg8ySYJJO9661KO3hO
FB/Mkk2LNqv1q9sX9euIb7tRoqmTclx6NSKOYD7Juq10Vo6PsomqbKVTHgKAHK2txoiOMgLRRgMt
5GX38uuVmeu/6yN4dnv5AcryQ/nzXIoqhxOsR+rKQSxgU4Vt7awrUuRnpwm69mIoYXp2c/xfqaYS
lYsE5SGjKCHfOX6eJAeQJOoxRS8+gwWZRrs6ytptZGKkOpvUHhPL/1+ZWR+WqYIktUZ7o5RxcG0D
FSWy3iHD5Sr9i5uFAA1b8hn2UK67hfJhTs6H3ubFR1VBD5SHcvNgkxydDFhZDc5oT/FILUIuasf3
rlBR7CQifSanym2WooDjkjT4baiGlKxf1Nr1/oowDbxt6AxQ1JaxfmABktYyPIMAM78WPYKYCwJ0
TMffWr/6BA466eYPtkHs6ju+Pk3S629wmWdkxqf4YcTu8DQrBVJppjI8W0XUrbWszv/INP1SqIH2
lwpKAWKm9V2FDbaCdwxQLkrT3VzFBXYUfXcOusHYxR1AyrF2w7Vn6sO3xioPvmPPX3Ck+XB6t1sX
NXsvcs/Wq1nE8QnVXqT3lqZc2uTZ9RT9RRr38UGpmK/6Mj7SyE5I72x4r42uZg+gqbdzk/iP5qKs
ZxUAJrQ0xHx1aYp4XkX9ZsAQ+1FCfgrIrImzkFrG4jn6H73V0nvzt1ve3sw9lfyi+ZaStt3VCaDQ
rJ4+vWzWf+C1cyrJZn8tALasXCA0K4Oy56F2erQH8/pLkvnGU6BUyVsd4A+6hBvsz8+K3w9ru46M
Dze0/Q25PovlAK4ztaaKrQoQ5A+IBWQVtHpgps3dgxjbWelnUQ7OR63k2okvEyjOxe+uGjCXz1q3
eWS2NJ/BQH/YVvmJB/uHZybzZ2FDSMBv5KXzgVVAy/5RYdv16Y1Ohk8sLOu+CJtVmhntbu6vmR7a
LzK7UuxFY8Ws9YM0MycIMSyYzdVghNZrUdjWK+PzYUdNu3pIdPawp6ZPs03SNPFKT8Hgyn9SLWEr
KADB9vIrKEmIrqouV6+WNajv0XyVMFVMH/0hHoLCs3NYQIdp580XTtRPld7D+USYLn8yzWpaORyD
DinMG0gzLsT3ZczCiVhjqGLdBNQjJbYhY6nD/g5J55fhnrvwJ6A90MfyeCvM1HbNJwKcBYpa0fc5
ViAzBUrxUnqU6jKTMpZkmIOV4ufB91Th24v+uH4ilVm/yIOBTr3RyfPo2NRu/fJCRp9q1FKXAkhj
HKDng7KVKpRZDd6qZV91sK3ZerbCnSU8G7Mkmeb3D7d8XEmzMKfhQU6zs92Zm3KeJ1ifWYE/IBe5
47CcrCMjMrb3WAVE+rdeyylI/CxP3DtksDzrLL3SIRcKDD/H3Xvvb1bt8Gj0JFGiYvh09Y5vkB9j
gheYwKjiOo5eG78aLklprs1a61ZKZtY3QHo2m+YKsUWqEws+3ald9PqWXpm7pHnvlcH/D88ivwm+
7F5FDZncuxTEmisnrhDlkvUATHon5VUZ17muchzwTJYWrkkJLnPNc5wvLkplnqHWPLvj+maF7Kqo
iiTYfNWzZVzzgrJP2ik4QjWZ8zfbRYgvY0eJzy2o/Cuj5Y/HsXBqaDtFT5ZmjJN3QTI12dxi3g5m
UZpeV/DpLVv3rKEve0M8NXqG8W/aTgddq9HdbsuvpZ7jDYO/0cp2tfJFispIzBsrsDpQBZdUHnr4
9s4b2OpKL1+bY9RQShGpT8fQu02ObcxatD4l5i8in3Jxl7vINuND4xjP01T5pG489JRL+7HzM48D
G2Sfe7zq9arfSdBXx2KX+Foyv4968djllY8UMwYFRsD8WPraReco8OrWeAJj24bqgmlSUggUC06L
Hz0IWwRWZ7Z3FrCUMELuDJKyqU7L9/NiOVV+MN0+Wv0rQSw5ZIkVrvtJdSve33PL97FjawEpJHm5
AdvdPw6h8zPh7bMdf6z5a9y+bw5bJGtnx51DTgBxf6vEi6ou1S9TUnbPba2Wz83Qvku4JKG9gQtx
iLsJuTy1NbLXxg36J69Id7boDMch2tXF5NhLrZX1jllxX9tRu9E6TomIxDqWc/zMEAj6Uhcxexzm
4yjzRlySMwMtb5ptxlQ4wjB/0Ch7oGyLnl9SVNFDqRbrUhuh+6plFjx6uqNcS3/64gLnOd5DCCEG
j77j9Bu+qMNGhkmvdBjDzMZbG76YQHZAmiyDZciAqpH8GBkLciMgU8qFQ4O16uzUgm5I8/ZYs7SL
pee34K9/pLw056PXIbBjJ6V7Lm3FOc9p65yf5fYelOZ/xf41xLRsnS8l6l73DvfXq++xf72PHfp4
4FR/iXrHX6EsbP6UOr5lnFLVzFBE8LaSU7rFbukmGR9GhnnrugWF3SPPUK/fhotQ8u2Ze8bq/nNI
dU87BLzVVdOPGruYIdhDOLBfmCJh5ZR19ydoNTJL7CttJEjUasYzzUe7tC1y4yFqtAzsJPvCuiqD
D6hhB0WbLWB/ZfqW6fFGIE9zlvoPJlPQSpr1ZHiHOCMXLc2xapNt1XscZhZ8VN5nE4me2L4kdeic
AvyMtwHiaGe5uCqC4oGTJYjr0zHYATIiErzd3galKWl/uXXGqTojZvDz8Vu322k7fSyCDYuvCSXq
74OT03bJBqLQvJNjknR0evPSwL2+SChMAhPor72+P9QObIDkRbMZPkdAUS6yKgYxSQxU07K1Yi41
rHu7k3qVtMu0oCCG2c2Vw8tGEsRh3U17id/zxTIW9clsLa/+1/ulJubWMTlwyvV7MrMap4eq3oXQ
vUlwJJZ2nBXvr7GupqdbrHGQ0guVFHV8MAhymaz5Gi6Wu3FdIoWQytWyxmSdZF67HRYdhVuQyQ1J
heWiZ+06JAV9ltbtwdtAHdPSXnO/SSuIAIUYWR+s25z0yEODte6qDlxrm9lOFG6j3h5ta2OqKBL/
E1ggYIKcFfw0qDXyUdTofhuS60pxKCztL2DO0x5bMn9fM2m/o0JyCjon/K4i1LIO9Wq4qv4YXI2p
H9deUkXfqYsfoP/nH0VWxORsvCdb80P2QAhFYePiPRlKRIVl8N4kNPWHtvCSN4k4SXYFIDA9Shdg
8G7VD5l6lk5L5VSdJbgYSm9j2fUOo4N5K71ag11OhQ7iWnorJqgLVtfh6vZi4whkovSd53kcle1o
Z80FlgsmRoH5VPbleEa0BX0jcLSX0V18jKXdV7yuXgqXLIf7REmAreCKq+6l7aqcaq3CKA3kgMnd
GSj9rGpS+8fJ7az3HG3ylcKHHCALzbjvDnmgji8Kf5gv/LHYwRKuo3h6dMbik2Sh9Z54jXfqYtBo
0hmGWbovq9baSjPqunITRGpydEOk5JI45rioJrsE95itYFJatEGu6GmDbwGvEiyUPj+c3uu2Wyw4
qu5sRg1+kfDlf2PBL01OiWuAlPX5HrdDkalbeqssTLYzyGv22X8/m/VWeTTU8dyDDKd6E3XTz9ve
TSYKhWN7AEZ2lFYLU7k43sawSz3f0tjG3I27wA6aZ99N4n1b9hzgm4Bk5r0NOsK4+p6xVpbKuZTP
5ZIZaXzCaH1/L6tLvEstf132gb+ZSTg8tmCazYGz1zrCtfQUmHgdJJ3uP8vF1X1jWzSluYl+xcKU
FHzf1OpBhkhHW4WnuJ+p0i/D4riwD13W/g/Nqm3QmeqLXJSAkzVGvRkgCnfO1pPi70fKdlfp9SvL
Ozpa0q/uT7Qp4DL0D9AyrhLtZZgg4Q5Ft40DPT5HsfZF9mR3yvVvbGsJMi9dnCxuDv8aZ3WWuwXv
Ua3UwiN9o7tjtamVVF/fVZUB4NHT6c7nDWhdYHZ6rEzPfXQWR4s6Cjnnz+awtpamxKTXdcO/oAgW
x3ucxB38n9hbywAWW8ob6nhFyUzjnJqX11xp0tNQqy1H8DZ5sRNkl8eym7+rU7jJi9H/n5dNXzwt
tx6HfjLWcnCTjaEOtGwTmz0qASrQ0nvHMaQ8+zRV3kUDcEKCyrMOZjuYV1zXvM3k5v2XlILzakS3
7U8NnTSAu2ieoJ+4p8refO8UHQ/vLhvflC7CdrqGWGjGVoNZYTijoci2K0a5UJC2VslvEz2sWyoB
PQsk/5FtW4PgGakQgDIfjrpfqvnJVY1u7WpsvTq0mPMTFlastQMVdHX8lEbICnUZmshZVRmpHNQr
9RaQOe6zedm3HC5yv1tnbQwgaQmOFQzLjXq/rYfCOctFgvAsDn4VKQcJ3d4mt7cHb7cBCTE9mh9s
hCbr1W8vszLsSbsxrDf6koVFwK1fB6xkW0nFSkzuogzbUH0c163kbm8p2zr9U491tKKtbtg6YzN9
dbsAhdww/5P1IViXqZs+gf5Lzv8xYnTSYK0nY/q0kC7Pvj7ba71q8+uI4MJTXacKi5oRgJ6iKRd1
RGNIS4wXPYrNW0jic++vdM0j3/wrTtJ9XMGQ6A4yoiqSq54sdmmLMP2YPFjqkNwE6iUiFzed7VWl
1NrO5rPobRCQNfaUbsrVnOejt2mz8Y/boSdGJBxWTMkOy+ROCiBK8B9tu5/87W1D0nGE2ySt/2Vi
ObgtLdjSl9nmtspkHsrGY/cjVDHj7hE8WGkq+0ugRke+usaJ/VFtbOSczpx2VJeYpsyBtrpnBXQG
M3MZp/thf5YhyxPylsjIKuOWR/j15vux/59vuv0IQ4FFqvOjizLD155VXweZg9JemF6NAedD5Iua
26oPx+mkVr31HuKvslf7Tt97fRp99E5y7CYXdSi9ejZ8W79GSfZ5S072g36Njfi3Vs46OFHVOxhe
0MPxrdAij82w2aqYfa5q3YYfkJRGdZnyxxvuYXSstR/NbCvFBy1lvri1sZ/CgKr71X/DRFiW/nO8
ICYgPBVPvn51DXPGPUCucj6W47IZ5t4eKe83CXVdPW8pj+T8SpBejQCdolkBAVf+IfeYNAVyITF8
I9DC+oXRsFrbWElM/gH3Z52mQ2tNnAJnHK5OLQ5y+ySNhp2cEUHG/5HNLgB4/mMvQek9Z1MKRvmG
zCh0jtk10APhI1SkPQ8QARdOH6Axbdb0K6ji52FpSWhSfgSur7xIg0kebNJclDf6Qxom5iass2Sv
LLostdZf3DkmfY9u5m8LBCKL1kOM57GsA/eFI/DQkbMHZrF/dbTNS4yk6sC681KYqf08uuZT6PTR
Jy3c8fyJVErrRZ92YbEA5417WZRwPzKs6qLos1Ia7RK1OnWy5Zk+aqExRIF6kF5K+qycvNkv3251
tNYZzOTBaT6xlFX2OC9rb5bRfwXKlv3J1+SPAaDI2wzF9YCR2YzjRvctX3Zgmp8Wq7Hl9C0bso4q
TOJo5gsgMOetm0j0L7s2y4e1nUTuV3kGfTbjNDhzc9u16VUY7o3Wc2+7NjJryH+Wenlk+g3Y/nVw
rVD/5UMNwqAb2BeMASnMdsEqZFGeXNHvfu+Xlp8i/qgnKdpUSr7sjap9ZBbhs3SmSMOuiqKuL9JM
SIevB2xWD/Iiw1GGxT4MJlpeYL+bggqR6VBnu70KRgfvq1+TK+Q1dae4VJPus6hRhfUl4q8PIst8
usedwqXG2lgPEpJZuukNZ8MaXzyEc/Uti3NjD+6geGAblCScefHaGHXzQ0b4S4cvHvAjB8UNuypn
HfbpN5/Dwf7WIQPl0icce4PY+UAqFvXQ2xvk4SAsvoVO2pASzoAzBxlkf92c8mPlA1YH77oc2nwz
fx6gSWJXu5wTRzN9rkHusJ2npO56FKW9yj2jco7vfLN4xN5uAQyUW2UceaILCnTuuHRiIXsfM+lY
MTsRa5fbp+faVedHfGK8vZdl2aFo0vrNc6ZvyN1lf4bG/FlPLe7GoO4X4MBvA0SmpirHTz9N85fB
y5Jt7pgYaiwXuZvgdDLraVH4AKMwnrL+ArkqwH3gB/UDMtH5+KnlSrV1ffCipsbnp3DKZKNoqf7N
gxlQllr8A2d2EJ5eqT2THEiOdqEixZ4rJZkE5S/d6/ynyAdZ6DnBe4CS6SuQ4/RitYi+q7GOCjGn
1gQ7zAbJTOavwRpPFAKvEkN2CqfZXxenGy5RV2FH+iskw1pPaTZegai3dBjI9ECm2NtmV2EylSd/
ptG3HqeJH1q1fMtGP35VNGoUAbYaR43yxxOuE6iGueCsK7t/wGWrfIVxf/SWSSPH4OWooyCwkSZp
9xplR18/S7Pqv8VxP73naBw8+NzCQeMhSAY4nmCWs5dRSMF92EavPYWJzQbCmT/8uOwp2igdSjnc
UXHob3cIP3wMqmvsJG6JOv59iIfrULlSiqk/Z+GQnLsI78MgKw+VCFaj3matYIj/o52TVthEPdDj
bjCh+feethJMZ2iE89myFjT8Ag+9NwUeKoOlt8oCg31O9EX47THGCDHbNY60kMqTYeqPfkHuXTrl
Ev49QlomamxH21B/jgjTtjskYwz8KJi/u0k1nB3bal6UsDevamTtOzVtXyQEFKDeVaXdbu6x5aGy
szd986EvdgO92X0lhZM+Qey337Imx6oe24FUyREQxRBnrbSm8WHCnNvq4QhDMtScfVyMzY5vZoGS
TBvuNBW9u5uFXwBdA6+RJbpkJkAgM0gMoeUuhmdgYwWyr2Pc3EYES9+R/5n3OPoOW2kWy5RcZVZ7
lKZdgXdAxW263ga70yokG/4G6yF6mTrlpPl98FFzArkwfVkrz58PWtX/6RuJgqcH/Mdu8tSNUnj+
XgiPvRKhqiXNhQ4pzXHWjNWsqzjBncsqfblvuOQOQXNcTwZr3skGzhSvwntPROqA2jjFnLQO811X
5Nq5yjbzHAzfbN8ft8wq7amIUSDx0ugv2ayZBhLIahS4z5jVRmfMwOJt3rNRr3Eccck6qLH63lmZ
dlUweaVm5hkfNiX5/eDm1O0ENFMmCM5Ng3+RJg/ZfenuIr+BKrCcyJRQMa4x6kfSuh/S/MXtuLDY
Mt1iS2Et1kZYI1QQfeSUj3ZgsZYLuGNINibmDTdygO0p+Vq3g/DYVd9K9OL2JfZID4pa+zOuQNyS
L2/Xfd2n2y4xlAeJ6YWBa0xJ3e+AxsDHz+Yy+j5GcZKtnXXDGcvMYOc6QQ9drcMQySvJdMqtSgoL
GDaXfun5r9jQUXFIzenlX2NLeYsE/exSVrULNB+/cIwmKItMKtn1LE4uto5zYayfsCiGAWlVOK71
jnWJ9SR/KvNhVeXDdJVWKiGl0Le2VQYbibXetGSRepbCjrxt0QTVeZRE7b0twSSY+T/J7W1QVBtr
ZpcWGDzPBBqUnxXIwp/vkGCV7KpsGh/LzlFWZdFkv1VQdT2pLpRkTnIsl3M4ibQBMXbHW8lij+ln
jlfk5b54S/je7IIu3wRoVa3vHbf1PkR46W9ws2fm0bar1PHfgPJoAaLfLzfQ+Q1lLvjzpC75QCwP
gvU1c+pmfRhvUw7YTrFyBmtCqi+Jtr9vWGXX2ifgIOvUjbbSvF8cNEgUp/fPKooDzipLcuuklvHL
HCb1A4ZEnHXVcTnhjk+e1v7QJsc93n1kWgXfj9RBa1eGgdGfnpLGdLBF+fnkPNj90QTm5e21wk2+
BnZBwnCOim0SsI1x/PAjz1xtD4TA3vuDY74rfnoS5GLGBmwN6AEjHntMrtOIsZYIkqhJcmTjO2+V
ME72bty3586Y1XU7OeNn2LDRhZQ3nAdF7z8xa7CU4g1Pjn2pR8OTN8J/Xai1iUJmNR/ADQsfd/a0
p6HIi5fFl4ulOp2ZDxF9fVe89juCZO0e1YN6L+YCF9Puhj/sJahXTb0XY4GvEsxGrHcqH36tNljt
A4xoBaYcWAekkRo2vwB8wrGtv9ituruBHhCD3w9qZNyaVV6cna6OX+Hf3GoIGaceNLfMk1QMYrvy
n53rvbwwNmZ/YosRg5tmFV7DPMDPtXDrrYxvDHPEk16srCIqQJhZ2KeZhO+9QCp39/OgFFKlWS0p
nhBNU8GI3X+kzkduA7hIBdVM5UM6FnyYvwDFJESaX3u0gnBzf0ggZvKiHmeFjS5A18TlTFSFQ5O8
Y60dvED5uK3d4TztYvCCj7Js15XR7Z0g8Na3NX1Z7OP/ywjZCVRjkV7YNFxucOMcf+7Sm566SU9f
piR7lrBNBWnfYlK3Gwo0Lxb2+kYEPKZFaBuqi9FhjdPHgEokMi/CJkqD14XEMhbv3NXUhyQY34OF
rOn6UbTNq0w/qkA3P7v+Ye6getZK2B1KtIh30iys/lIlefSmT5iZeZkFi3l5ugMNDOdFra8du6iX
5a1l+DWv2wxLdKboXanU5aENHPaXsP324tfYOb2KuCnyVNI0x6J81ls8ekoH7jYwoxcXE4+ruDm2
VnsehEyCXqiBpQseJrbnjsci5pBo6Sy9qT6l22ppos8xnfUurlfSq1Vq/FJyOJNOudQxsjqc3B+l
xQcBPC3CWfpsaJeuTadz6vjG1a1KUm5hBfuqiP+SkKXPoBFs6bCyr7ifhscJXx/8HZS3IIiK6gs8
7mrt78uunP4AfF3th87s9kZidH/4+4BV9A9qWdV+VpG7kygJraD/34ywtV06XrMr2sh5hs2LGKxf
B09xWpQHKyqAFar8+jvOGheUndjCj0mwaxoVvuDS0dvNcJE7AAdwDqR9u63s+pQ6eny09SFAaX55
+v4MqhZGtjgUDGHsPKud8UMQNU7i5yvXDRAlc+v8zDwbbAWDY7k7wx2Kb4CntW1sGcWpAUB66i10
ttENR853AZAjAbtqo6r+Prb6CFEp9R8nczSPPtYfe1gzxquMLbur3+Eh6asWbgZJ5l60zMaiMxvW
WHeMFwvdiouxXOwZbedd4/rtCmgf0JzWCptr6uH+poVsb3qrH3s0LCCmqR6edcqc6hf27DaSCwpI
AKc5s8HHqEs6jHJqztZy8WvjFJGf3Ec+2a+169fxuVBmzcXujFvLD1u0MOukPjQ9Cq34qJ7JUSNu
I7eWl3YsXnPdHimF/pa9NzSnO0+avrql8ZPFJzHUSjL6cvur++6RSE2eY6S0UziLWTAjQeaZ4QE4
xGdmWBVGJn9fOOU240rak0fZNu2p2Fj970Mwd65vT1TtlK3dmL3lb4/d3wUHK9tl1BE6J0W/LQYQ
jAgcQHCjwpDUTIqjgGw6ySynXpYfZKAE/QU+fIPoLKNV1c2PxpKpll65DEOXH2rkY1bSoYfWsQbo
fZpUtb8Oy8UNjJiMeultUwQ8rvcOufPD4pQ0nFalMwwVLA2XYa2q2GdLQYNhaUlcxkuz01ij5gAR
KmlKh1uFfC1DaH41iLdHOP7v+EugtNfU4aNcJJ5bkKNL/IPAyv2zQ1WLg5WU2BwvHTJY7oy4zK5W
fs3xbDNvnRJ3pvwA3xNzwtQ4/CuPK0eItFM/UyoSB2nJ5X7m6ILpExs8dz+WZBDeTC/K1rdMCv6w
z27jJJtgtqKrkpTBJXH9cktKbP7ka35yGz/6oXUcmQCLFm8UUTE2jJsYU4BJf+68UV/JEERAycJo
8zd5G4nYet3OfrEvAkfboL6kfNHmGOfxpot/VKG1hhpNhaYFRoXfrfHNzADBV7ahvKI5ge1AUU8k
RFTjqIweS2NpZI+pWswLfPEYhOz34lxzz0IJaSeBCka/Nzu3BoaynNVkMDS+35tzrY2rKrX6E9JY
2jqw4IlhG7cWtgrAQ843Vhe+2X4Q7QNgMCemh+ikB1QXpzGjHNR1Z8vGoNZYLnLnan12TmcO+Xky
XKuu/xmXzroz0l2tUruQ5r1Xng80dAMaatG7e+/9Lb9+YM1xs2Nf/mrbWMw0Ttsd8cAIvtY1KhbJ
8JGxjJ/9rrHXEraYK9hDePX/oey8mhtXuvX8V05910YZObh8fMEoUqTyjGbPDWoics749X6wqC1q
z7G/sm9Q6O7VkCiBQPdabzjDCLZegJvsrUUCxhtxpAEIDqprme2m0YvSquFTU6F1YTr4pzpLmFUg
luBO4b3kQyS5cc2M/D/0SUiuz8rBKW0UjUmlXPIkQ/cYzrFGJQ0aidVwQxfjkYoOa247Zs3IGiDd
/ZFM1gt3naSddr725ykie0t1UlbwgaXsKN5VxzmJu2rjJrVzU4TuuU9SQObwUeFF1QsvKu/QU7TS
ctxdInXLRsNuRAIDtczpobLbR5I57a1Qu+SQ53my1fHu3Vw5X9SQs5OJaYdMuhC9Cqaay1Tpu07V
MHfYxAnPAPZnb9Nk9Bq3/NRWLW9KJGduhVNX+iHStHFSnqVZvzeFeJR4yduoND+MLpxhcdO5zpVg
NbOLs7CUrsGJVnbbWZ34dIs3sMuSWOnDrbcYAFubD41wj28TxuBuTImOxAPb98TUbq+HuQn1j01+
CxAC7zFZQcoI+/cfswyocx9t8qZyIASq1CgeQ330jyYM5g06INPXOBjOaofQdBPX9V62qn/sXGXz
Gy5IJhmVg91k6bZtPVTX3gd62Spf2xIok9vaQCIGtC1ClYgO1IvPGrZ1/g2biEdpSb+YrknzGtEb
7eM0gnlYXQckTpl1/6a3xscPhm0SUk0YtoapcyAb9CJodXvBrfO644vRJC2JOJpkbLGfdaoXackB
aUZKIzNG2TKrLdrwvFzjGiHXQBfk7RoSsVzj+lOu17j+lOUakFOc26k0f6m5Frx4qfvJBgRxxhUu
fIkqCPZTP1c7GYzAyt5iE4Iv0jIqfQpIzYLaxpN0eexy13MazYd+iahRvyNjBixXRquwaB6qxfTw
fTrckH1jQQ9cWNpptfWtPPyNTAR1JyzMP6uxZlKkbtW7QplKtl3eBMionO/5MlKJ9TLtNZ7nvzxS
hkcTKZDqexNAMkypdhvOq1uYpLdcf/paGVTx5ynBZR3N03aOURObB6R66HcUn/60KW9VZEG4pdEM
0Aw/3wkmLI3hfRqahnOuYMzIg/2jLeOuPXhrwZaZefAUmk68Ac0yWiu/ysbjVAaPpl/wxemjnkdc
6T/wGdRPg5OyU65tY502dfTd9iye+739qmCluk+HrrjJYiv8zE72LAEt4P41O2Hsx7DcwbgnODgt
DBWXf9O5CzEoQxzL2aauV3924/l1mFrnZ2fYh9gsmr8cpZs2/hKq2dl8O3X+h1DRCv1nKK/M6NiR
+yi4KU9u0ZZb1S+1LwMkiERr45+uYwSwjrv8BfG5Ye/6c3SAZWQ+gtBBCWkJKRN3lYbO+C2frZTl
zxDesRAMyRV9acw8X1PHAaxn9cVXpQm9W8S6x6dMdctzWCn3Fm/+J+lSsGPYlI4d7f6ekG+B4Kn3
MgpyEWmZAvh50as5O7jRUlZUX40bGTYNO2f/8e0yVfG0EGQVNjUyGLRoqjTUqHeo7Ec33axnoAq0
+L6pe54JSdqrp7ZBQXvpw/yhNy/DqocPZOXl2Bg3kcKzkFs4NHpz3yMq+hYTZarKaq/ilrpOlB+j
9EhzKBjthAjTnVxVhS5MhulgTwmy5YPGvnzJLiWtWW6q3B62ir+gDnOV9aoLvNyvgvzeLzEQjL2i
fUDxKeTr4nU4PtGcYDM9IJKj71F1BXwtzfeBBK9rBS4NTp5L2NIfqBG6tBnMk9h1ISSq3ECn3LGO
cqVLXN+AbmxyF3B933nprppc/6ips3/sUIWCBb+00U0/D2ndsDp574uM6i1QoiXuw3BF5VDZytD1
UPiGaq29JsmXL1AKJydiZV8mjorztW65RzvQ++QUwiTzucn3POyxnieFQSKCF/160mMAuorhnOUs
0mwfFab5+dqfmgO885AnxrnFpXiVpdm4t5PcmDfx0qlp02WKtD4MDIobrizPH/YyIlccOnZCdkEd
m+RZjDDKOivGDv/3cDxfetLcGC5tIB65052nZSyVaBmTQw+EkTGZd+11565kv+htWzdF8FSxKLJi
Ff/UKlWAMNDOKGAkAZxDPtgPlAiW8tJW1P65rEd7sZdRn1QUhm6L0fnWhAh/rNloTOBGm3YfDxvJ
5Ej+Br9Qd2/gyrSSpE8pfmoogtxPbdfeSki75H6srnX3WR6qH+Rc5SpLbFumb7GQ2G/5LN55bJMG
BzA7Ocovo1uDdkcl5xA3vvokXYMF44y3jgm7kF93QCPlycSSKrFLrDiXrsABUOICaV1dZ1GG/dGY
P/N2poCjp/5j3YRfvHZS/yK54W+swUbFbOqKL1n8qegD7a++0XimNpCTMJ3U/iLJgdhiWr3kYzmf
tMho1zLbNwrqJHDl7vK0ux9d1BiG1QUtR66WGzNw3CNbaGWlLdwWaJRvTfFZvDZl9BospoxOhAdi
Ws+QMcvZ2Gdpq1Ka7kB8wx37ppjNljeh/0uJJ8TN5/xLGQSIhgwp1bektw4jKinrYgYoMbNXOfaj
VZ+jBJ5x0FvOi50WzSrRvfgnkgErxyzM33GsPTiDUv2Va562rrC5glDlqHvHQxvfsRr4+E7QHXnz
KYcgNds/zxLwese+DpTDv49juVTsBmSmcOvW6kdUkGH3fR8F1Nn66dIIy3I8s943WPEHjWUgXoVS
MZiv46XodTk2rXvqsDz+gGey3tlPWuKfymXGdUN7wUMtAylvnJ2Xest/yy/DT/AWd6EeWL/TEENV
KtzfLLSJ173VVU9tEdk7NbSaW8iy+SmvlGynkdt6nn3XWqkmGaZlugP2eUvFKd+pNqSPn7iqP9n4
URSzZx3s3J8g9NFMEbhcpRQC7ljd1chqL/jipUp2PWhD9xy0DuD7pb9MTX+Xeaa7dgJQHhZQvsui
/NqU5b40qySMziI7cG1+GKUIfZbVv4z2hfr7jQvbOAr1bifz/G3umt7RSaGx3MhpurSHaUSDQk79
LHbfogJ0c45JyWYpNubHATOSHNI2fYMV+kdAG/auGIZnZ5gRb1gO5piwyJdT1XTfOq/D0jcoxl96
2eoYefw9rbUjWPpmgNlizarkiA4IvqXe3N6OSWvfV0oKBXy0sh+RwyZBrcw7z9G/A8PV7l1TQQLS
hXRmQ060AbPSOQxs3YLEdnf1WOr30icHaw7uXJs9uVWVfG/qUdHvbPtRotr3UJSIIQ6b89frbBls
LYfyYmU/FV1NgvRv2FfS4qGSJ+3pAjeT5hKRYevcFojfwNMCAbocZLd52Xj6aU4hrY930ncNyUsq
Y6trG2lo+F4webYSWCGCTYl48pAE88FFumlhHnUVpqGbF9l2SPwaWfkk3l7dqsGOePf9PB/zMldu
0RWCkBPj2HdjaoEJzZLH768MB6dBMNyhX5bValjg23L40P5wKkNOoRfHcZF9GoHteMOwKUw//r74
SPQK0BTLBU+J9UEFKzVpDhgi5/tR07UXs+9/SoTjwAhCLP5LDiJlm5eFTuYz7+4cTVPWms5SX7EU
gGlOmq/huJUnyO31q50sDk8wtIxBO8YZfwlp/teoCBrBF6RS36KiRUpWoqjLVScwx3It6fYHSzvi
NhIiqM+lr1FV95BCYzsk0RA/KQCssDrQwu9uDgDHprrOGjWajyiItNs+aa1v9Sc1SKLvhpEgD6wb
7tGcN3XEbh/6LbQ4J+7g6y3MOzlESgsxO1W87bWPHBsMvSVa+pDoBZcogXGf+lu/SJz9WPif/q/a
5nmvAvX24R9edc3lDCHX4HxRSI8qNGMkJl5QRd0Q1LcGsumIO6XGAEyI/HS4c5b8NDBz8tOmZKml
I5Q0dlSCY8do0tlgQIvGvWSskyV5fZng6BqU2ljXgVFXuX5CRHCv9J16o9X6BKR2SZcjEEWOvAN1
hlZSjUZjbdk3sMtY34zTF15E8WFGXXIbqAgUelWCV1ibp3fowY53Y+ORozD6fTggfy+aISIJcu27
apW0lv8WJyESfI2TPgmWvolNAtm/BSx2jble/3qteMDGsMxanWIi+kVCDBMO2Zxo8abNoWhLUwYu
5LFKV9Vz9P0aalZ+thqtINt1E9tdaF+xfetixLHyFavd2kCEb6VPzuSg4pfV7OTUiDS+ftfwQM+L
eiVDmhem3SKp9otlSrULl8q5HBKplMspInRMnxZNNxCfL7w0KjxfCfwQUzc+MdfpciZT5Ox93mUK
m4C3H+Nk449i5NXBLpD7V25lRLGc44I/kFtcui6jzgV1u9z4MCicYwbx6XLfX8b5YjVk4fGrcYy2
ue17EgAfT0fbeCwjL9/raAbdSowRZoV+klMttLNjMEYzi43JqT3+KmHWrOpeD09D1KKu837msg5W
oNId/uiPZcY17jo39rhvq2FJJb5f5RqnBOQckWP5h1hFPiMFsohXqGnTRbtYcbyd3ihPxbugxQet
C/SiCGcjOK57eUOGfCM2fzJ0Ogyibsl9X7g5QtBJBHjZafhlDABet9LpYkexfVNvh7perhsFmkEb
9PmNFCpRK7T2oYE3iTSHYkrPJCK/W3PWvwSlH7+wJ5QhOSiV9uoNs3mWllwr8pUX1dWMbdfHyqtd
FesYpPlXWNPxbpws/DvBY2JEoe8hm1qraNl0hvEMpjdmN8pDS72Tvn7ZkiogITY4Ig/bSHaj87Ib
zdiNJgj24lK+bHbLTusAzxIt86b3S3u8wbEksA76qJn3cuAD2Kuy77lRlj5Hq8z7uQ2se883t6ZX
oUHwHpsis3HbmuPttUvOjJQUmNN3WD4vsUBkSoyzrH4DCw+IJIgvfY0O3LRBk2c8y6GNA+uUl1rP
jliPViIHT5W6vzEAJpMRwJauz7RsE9vjdJBmbHqvY5cFD5ETN5+V4hgu7nS1m3Ug75wq+mq7EbnG
DG3mKaGY2xs9mHavY6Vmtg7vWw5THf8eotQ4Skv6y8lbJ7nLLm6ZhBqgc0fGYdtYVoufmA57JdQK
ZM2W6TKBmvG4i3RkF2WG2/YULZPQYuuf9mF1qHP0wVb4PWOWvhwubQM+uaXAIAdSmacbGbmcJnNY
sMKuzJ1VhT8TjCXZpCx9EUE7s8x13lpoSwACWLKvovYa6Fa1aWLE0659V7cD0YeVkGoJme2Me8wd
n0KyZ8fYhYUqkt7gEj+BU0mfg2IOTxkmhkg5os/93p86yGz9H/pR2QpPYZvclWOAqpoDWbdz9a2I
wV4FYhuprErb9HwNNzXeewoI+GB/jZTZPovwDeQBl1yQyl5aOJkeuEm9XZs53xtmgrEVjR7YBlQs
UvO79IlOTy8iP7UPttec9JNdV/omLifziI3AjyLwym+hVV5O4r9P3oeWE7zAqm/So1v5V8v5WvrD
uV0Qimldtw9LS9CM+T9a72MZ9My1z9/pcAEqGPn4W0EdHx/SRdmriFGjnWLzi2AZItfGYzO/EbXF
WEdyEWhNVy8Mcj8FrP8urvh3t8RItASQ7pfocRjIn/7XC0hkM4JPcIr8d53MrFxNKIiuWaY3al/i
wqFN062cmUbA6CUGt4lUWUt3kyfmTTEo0FUI15lMpiTFbRW7vbcLfpgoQdfD9erSB8EOMdLsy+S3
9TFCDXQjxbQ20gEZVkhod3g0PutqeZb+cMwUMEJJyC1Czc00nFPjI4TP7r+/q+2ROv7SnwR9vTHm
qj0ilKx8+SmdRshvTJF7jzJ8DHGRhS1raawsLPYhC6jltdA/SXc+QQlJoD9fPq/8opcPJqeXP8v1
g1z+NBrC/WvH4ANJUI8y01armnyVDdHQrubBrE9G3LjazvCqT8pUq3s3jJpTWrI7sVHOZ52/QwXF
esYdGa1zw3NWoGesAy7d5vNUQ1DPHbtcy2gbQXDoyi0Jfdur1whSIQB+mhAYP2mWb659v7HWtaGi
Gvw+cG2meTA3K5xV5hsn0I4Bfsb2usyn4PbfnbqI5oNmHuJiBc5/Ps7dVrrspV/O5BJyVukIn6LR
iTTQjCb3G/+liXYg6JSTVBqlAhkZvX1AS/yraQ5ssWSgN1xkJ4PS2F46iyR+MMsWQ1vQuNUGhd5V
Hm/yDJ+mGSkMcxUi3Hwfz+N3PnpwaMY0va+Wg8VX6V5Ta/QUrMVyfmk6rQVWu8DHZJsA5qNQ4VAD
nmIDV2DT//HHZMoKNpgc9B4TAPwrGZXLVKO3lt9AukjZHNCzUE+Gp4e3RmEvNhbaQz8Wmr9yfXPT
KX5410ozzed0XSZlui8yX30wEUF8QELKAsvIzq9f5snkNHf9O+R03rpkblm231JnKI8SJgeX/McW
Hom2ufZRT738FqBkFs6U93lsarR6PSPfx0vVpkY3IS2/Si+GK++9hq0XXxMVXV/p7cpoiZ31XnnE
yrxeNQUCL8046F/Lvj63TgCWoUC4HzfZ7FcfgUIAhep/zju93MSxq9xHdu/hddfVx7BWnZOj1+Au
cB54liuZDSvKtE+rJgIxC5I6XEomCTY1O1Nx0xe2N+liDWP9bIt5nXez9W1QWCl4WTzeN4vobhT3
39uRjWJt6yiimjYoPiMqH9OiQ/woQuFqKQjiuoK02xIhzfcIacmkITHUTZNHDw2mKJdHQ6n4n812
zh75+g2PURJeHg16izdCHanWTjbKY2l/NrMqf4yAh/4RhXKVhfsR7gtZnLIaW57lYRY8aUneoNVC
S7qM5bFO8eSp6/36Q3/Wo4DVDJgNDIup4DQF9rAZ7G48oy88nr0MDdc8skl4oji5xWVoDDHYcx67
wCgu+5PrBuTDhiTOLFyTZDNyOc2SxayFsvbKwzl+NcF9f6hd8nYqBLqtyIiaSU8GmXftojNq1l2C
SEI473FQHbe5oVk3w6LVHY/ftHE0XiN3No52rxUAoPCTC23eIW7SlhQQNecxMgH4LH5ybWKBEhiU
F8MGX2GQJ3pM9EXJxyUFqGWB/6jykS+6pykKRf78E9GFt8jYS98iURYCvmqSdRTMCQ4Vbqv+bOaN
TrrhfOE9XCgO2ufBbvIzXmowI4QJceE/aJ9DP8pxQcEhD9G9s2AKVPNrXDjVvctewl+VbsV7gvXW
/gJRULrAAm+15O0uWrVxrOyR+wSF4dnpSdhL4PFxpyJ58RSZqXbI7GHewSjLXknWnOzSYs8pTl2o
GpAXLIrXDELxCUKH+sSNUJz6wnkNhBCPGYu1Rh6h2cuobanz0085lQMJ2woEVeKs+yahdJGo1Stp
GpiQtXKKTQAXq2SY8zWuPfPWU5Lirvc6Zz2o/SKsQa03J5HzANsxvNMMM1rL2i9p57cBnWrH3cDa
eW3WZoQp7KInW1So7+e+9kylplwhQ+38bAeS/kXafldg0K37KKMCGYTmodDmYh+x1tvAypw3Wj4M
t6Y6lht5vJhJ9agHhvMs/S37G5I+FJzf+8FYnlEWq3+4Zpq/lkWv5IfWoUjlqG1+BiyNcNoi50cm
Lj+PNTgwKRv008pCOOYOoIh/q7C8FRzXn3CvZTBwYZ0vRJgr0isavPKIokSGwtV2WLhVakNJ1si9
EiPUPL4Zy9S+aYwGXjDSc2jIUOt5rv0Sea9h1O4c17bPpUFpVGkh/2LEuLe6onvFzqLf12ggLfdO
89kxgLQWc/4A7mBY9VNabOC2m0DVbe1Vq340s4pWnddYN1kwTlTxaBpoKpEwdh+LRUSq9vtqpY0R
YPBldhMhTGRBhXkj7UaQUKCodDeXLKtq5W/tC+mXx/db+0O8bqjdjZ4NxnpsywlByBgsBpD0Ta+j
Ped0RbBLnNreTRhufjZijTIEb+KDjJJjSFBuz62zjDqxeWP0SfmUDY6N0PaNBEG6ch60qrqXlmFH
E5jqkKrfcv2sr8mxpmjv5vAiOsvpsG3wsmf1BwDV/rlfDmaOvKWOTtVemn3tziCzi6/SkiluE706
phrgokY8EKZ+HyOzuIkKz7jB/Ysq6FKHq4wC+kQSVmup10mf1OEGzwaygEb8tV9RQm23pEAvtowS
K6N5AvB2iZWuPPXB3FYTm3/+5muQ85+qfJwwZgXPgMdwfGnaEZ5QVA5GEPm5f2eVzWcpQVCh9O9c
pfws5Qo39DwZk2qFtUQ6RAr66P8wb7mKRPoFxFWL+tguUrO9LB9l0egrKNY7dhifZJkZ+mGw9/Jx
3Mgoq9L0YTZeBx1L4UVIWQ4lstZnXxv214SfjR6fdF3yfXhBeFiZ93u/9lCwSYr0JtWLV39hpqWh
Odz07RiDgoS3ZoVAyJtQq8l80oQguzWbqH/Jzah/sLCUqKK/WPz4v9zhVwJ042em4LYUzlb5jB2e
sYvAsd+yAULpLbAW54q0+ezb5Q8vnuaNG9jNGlnwAvgq7q2xrtl7R0RnwI//oy3j6TLepTpf4Qq6
yN/017nui5UQ8qqwa57wUOHpU05n6aqVAnnFWH8WAp8cgqXyShoSXdiF53c5/H9OKkOKjaOwcdXw
3itmfp0sdrZx07kHV/QO9M5tN28M3R4Q986JPXZ3RVsBXJmUTxYcasn/2q5tHlDVmTbNxJoFM4Zo
/lyHoANTEkMbkT8RebqL8F4/bajR4rZsG9YeJv2zbRbOOVoEuuQM3pRzbise/mHZTts/BiRkoM6C
f5OzkVae4VKXjoiEpJNpb0Pk2bZCoBB/Yc/cITjSgPCBb6GV2k1DufCoYZg2ra4QsTH3D15QRkcB
fc0yKqcCJSMNALh//Mfo5QrLiMyTSw1OrG5NbF9Z7Tu8pFQFLL9T9Zl+MvofIy93ROTJfLKyYDFv
yOmSKG21AilANhkNoE1t1QTQw7N+0jeXm0nao2fomwIAt7q/jl9upiHp7y6CF9nowT3REPII+la5
jWdN3XWJGTypeI/CxTWavwbDfYpFNZq/X1JY6m/f6f9SkSb+koY5/O46Ch5T7PP24+AMN6Ol/5jH
7rkVJFVjN5iL0Lx8D61Yt247fXiOSmU9t/pFR+CCBx35e634X/JslX2Wq8TRHc61lw3XpS9NsGxh
tVMjMG4Avgyal2Ec1dduw/PTeKVYp+OZkXdASjzjFRNcdRcZjbGT0drFZssMLWAjVgdG2yzRVOi8
COU4E7uBxW7a1Kbw1m5xjpX/vvT1dRyvDBuYvDQN1XkLkaYc5Cp7oMTDjTaribqvQ/vr7I3FG+qV
T6KR/0rWVZKNmypFyAqN6jbYCwlcDteRa5+cDUIRl1OtwyABsWNoTJF21AfnEIdwsRzX+KUr6imp
7OBnngCBgcEJ0iz53qeK/tWucjQG+jz5qw6gws8tqDGtAWoEYyz+HPhI+Y0ktl+GUvfWdpdC1dRZ
bqQpO6o55LGYleOd5lnZHQUwyq91YH5Le3efZguaDyJ+1NXqt95jXa5njf0EcGncVfzCt8XEM96u
KQmL5VmrdMlB0ccb0SOTLjlki3vQ1RTtEruYCUncYBrZoU+TG9E0k65KmT6Hg9tDnen65wmqbJdg
O+0t1o4QnpKtH/qgBJYmjPL4Pg37o08ZAeEtUNOUkhVyp5ndP6PnVx98bSkqL1cqyYKwTzQWlw8g
r9o70PUKeQ0qR69WMRi8nenmf11hr3L2IS7hvmoR35g/kzExlh2eFzqASJXwUbZ0SY9cHnw1bodl
Ryh9OsKVujuHj9LFjYrEYMarTwYnBNVPEGw/I6mav0ROPpN2gjffR7yvXB0324k1i/ChcpxZ1mAk
qoPhqdlLBP51P85GtlHUQdnplV2sCyXwCnhfkXZCYnfnz0FwvPT5af2c94Nx76xKwywQ/sksLDRs
yoHLGs42tN95VQygG435YbCsX9JNtczjKe3oByMvwpe+qvZ/2BBbkQbTJpjh8C51azkgh9PfjWGC
La711iX9WRnou6420jX//B6I2mJR45AzOokM2MVdy1VrHGZIs61FJSywIp7idp6vOsQdqJ/DrC+L
+tzNTvDAUzB8qJeDWUTe2rQAF8iA9MloBLZeXdAdS7xcwg5UHhAGOP4/rpEU6vex8LSDTJRBQx8+
Icln3Gg9TJzCxcFP6jKXQ2Yhi7FIaMghsRsHYIlzuHbJ2bX2I83B0n/X/hOU4fzmssPTwmTe58Ho
ri4Ic22coofc3NgYjTVbNGIQgFyie6fZv1l2GmxgwF3n1vPQBPZzFH5pG394kp40H0bQFc1wI2NB
OeVHpXRJhAcgLC97KLDP8+4K+cijidv/2haoxwdwSNvknyk6BftriD5it4z1TXoQQzx0IC2g6M+I
2aJXExQBlnyhepKx3HfGzVTOzV5GIxfV+iickNsFOP6iWGp1N0XaZWo9afUqaxYs9BiYa3Qkcoo3
iyeLTU7jkLnJrxBdjGZLKgdAfqycL39DjDO36Yy2aV1oNvVngDopmMeHMijruxjW+hXOI/0qnwQO
GrEeqiAfYsmEfIj1F3Pca+xUjr+BeAM/RmLKKO7gYo97ZVIKloekdDU/+9EEY/VQm3H3BI7yXrqj
On6LEtyDPpcfowz9XrpDqhQ+onebsGoMZH1G76j7eJCyvDXAT5TNmox3+TVozFOWYNzX9sPG0JX4
R1i4M1+OKHzJks7d4kVYrOsJdUnUbNsnG9XGQ9h5zWI10TzJYeTlyqqjV/dwRvBajV2IkShfP8QL
mr2zbfNSb7NjNuKxOc83UnST+pnU4DqAqyP6Xdfu2fQD/JH7Vwm69heRk241zKs214Eeq+2/i5pV
40OIKwt344OqWKOAhAHigMfC5UyLpjscYp9SC7nca78M6uxDbn1u89BcHBikTw6xC2e0c/Tf7G27
+9wBqVjasLrIM72Oaj/fkp5J1nhwlK/ViC6orUSYbdhN8QpDzl05qZmdZDSYzZ2nTfFjl6LJaW3S
wk+2kqKZh/CnFVb+QfgfwimZYV/uLMez1pc70g0U+wxv4zJBQtIR52UF2WLMjjGTym3fOctZpBTu
eQg09Jvi2T1PyxmJB/fjaGx+Jt8UrDGpN7+gRLIRvxufteomqEf3NGqVfu/6ZO6Fbj4qGAPWWvJp
cHHD8JvW2gVAtNd23zoHcHTmOlAaf+8HvCB5LbSnAStlebfKOzOK5k8o0eVnaRmL/7I2wiuU96ux
uDPzG8iYHFwMr4BniavJkJB+r61w3+ed8dguB9v1cgyyVfsQzLxB101mnhrgvudL01MOlAH9B4m1
Cl4evjXsZHoBtPNxLsPg1tLG72/h0eJnTdpyrXUt2wNyUtNWq5GN9qfl6qniq2v5DWS2XfWvk6Fj
QLGUKDMSZGunLYPttTopNclr8xriOgmJTxkBakMlQOqdrtZom2mu9CXJ1hvVa5gOj6wRyEjX0xET
7fL3rLXf2nJEA6kyfWT5ExMRsHLBKuDHGdlVRvkVQkmeG+UTFN9qXXYOKCmvOGnzUOM0SJrXZlFl
7efJ+bOiPQ1FtEkCHoLynboe4K68sE2sjtIl31Qn4K9p+D+lhwIPIoZBjamfPnvFSjprR9kMno8Y
ljHCuspn37vp0/psLDqIyLlW/epyehk2MKXsuR9QBVnCYZBTpYtRzA5KJ7w35rBeKUqp7w0EHO8H
dPrM1TyhaBUbCu5xS+clcDkzqP4eFT1//BAsp42F0OOctOdrrOMq1k3jOp8E0iQQpjgL3PVAzXmd
C+QJga/4VoblcIE1CcLpOucDLOoafumUa0p41iDfzQf7hoPwT1v28RFZXxR8x5/qssuP0bhEpIlc
w92IfYgMXOKSv+Pcao5uDHX8ObzLA7fcLGeNwvlZiYyfJpDGvQzGoi0sp1Okp6e2VVfX2D/mOyGW
V1aZ4xb2fuEpDg8aOnunxumVexxM5Bl15ad1YTWuSssvb64DDauLfQluYSV9nePN91Vylnu9gE2C
ndf05FOhtY5GrdDUuqca9+Zib4e5dvrXf/z3//U/f4z/I/hVPBQpL/z8P/IueygQr2/+81+29a//
KC/dh5//+S9L91y2M46l66hpuaapq4z/+PaEQg7R2n8DFD0WUZCnR7Dd2daKEih0Ll/yJTcqGXTJ
nBswdElX688jTi+Nno4vOm/vA65h7hab9fmbHChXultSFNohzuvpxbNq5HUWSqumpSj8l9Od5oMP
r4cRaVwzVr+hfvo0jp1+oyezDZ9tgNZwRD/PPCJod1s65PWwL19cBfAJX2FN7+/sXFV0rP7y4IQ6
5I6SNmUk3HEvGbpg9LELqGCAa3nUg5VYmlGK3JKKU4RTWPGaVESMYwWHZEIfHVhZugfukFz6oik6
2wr3v0QU1WzfjTgfXyeBIM1u5EJpivP8v/9vuPo//xuGqnpIs5OtsVzL0Ph//PO/kSYGaRdwF8c0
AeczWUH9kLp1TcFQaza47ZZb6ZMD/hHauWziSxc6crC2OuDXutnEGyqu6Luk1XAPn6a/HDDkyMGK
Frx3AVYj7pKGAyjlTttP0dBE27apfqLbu3mT+Sjdxr1T2jFYhyrZZUSxoDde2xQaqGDNQXNfL2cy
oFfkB6TPzR2ACF2Lt550XmaXVqujGLBPLcOHisyG8bLFzFHMmIu3DafS8q5PNeNtw4lcYAzqqD5K
qEyazIZNZ9gZR3kFwqloDtdLXvq4ZFp79oO05JJdMcY7aaLnF9+jWHTZs8p15ZJgpY3Lj5FLerri
o/HGplfnC3Tz7//Vmust/8wPXz1efJqtOpTxNMv0VMv+45+tDkXK17LXd2NHasinwHfQ2iZgD0gN
wSZN9Q3q+qbp4/SXbcW/ErPtPsVmCA+jypDgKFLt7IKP2SjuNHyZ0/xucsyf8zzEiNvhoTCxgXtF
iTfaoqeU3UjTdPjLhWxnWOkwaoTmJsfr47nUBu3JBEMj3WFjVidzQFkVPXQYaGM2H5rpKzJI9ifN
HfuHLjKQ51PLV6yW/IMxQAyLlzVeqJToq6dqAt2Q0bKPXnXluUMi4ll8TzTlvh2H8El6kItFp2yc
A1KFWV6wcboMqmOV3YQBqA5PTxPKx38fxnJ8rXot37sJPKagdOPLoIFaQ7O6tmVYpqEzjFSVETjb
yiqslal5813uNea6ccPi0zBl2TqbLfczTxEdtbR0RnaYTHCJyPZXpR1+qJQOvxeZ+txhn/SzLP3b
UPWj39Srdro6xjCgHMpfgZljdkwJblSzz62a1isUeodXF9EJQOgdLJxCeYLCfpBuRFRD4ArKZ9Vq
Tn3fD8Xesmd4TX6mHZa+fO7/N2Xntdu4sqXhJyLAHG6pLNmy5NR23xAdGYs5P/18LPm0e+8ZHGBu
CqxEybLEqlrrD2x9dCjfPuTudNt1O6XUgh8oFrLjyubkCpTU2ydotu1Vl8XBrQwVJhuetJqGAKD4
X0PdUSS+rZkgW5bx4JH+Nd6JIMjIW+vAB/d61H7c+h9D4S9bz2Hn/ojnWr2LRDdtVFJaL0pu/C6w
tP5lDa9o3OY/i441OsnU7AmQZO+Xc/wyRgbrnaN7hzps0+fCQoclng0STGaWPfeoT5/BiDyoJrL7
GARF+waL8ktJAm2lk2vbNWMHDEoZ7pbF6iRrjhZNll+W/Z0tWmNHNOM9yxT1lXT0Nwsvvl824v5u
HZk/8rowUKzs4iczqdxtpwrnGBXo/1s2yYh8mYTQ/TdnmUQy0S/H4WPSEPb2OmtREJNhyRQhHIQf
8/tbDRztwYtm3JWWUOc/R+gpUvaxUl0mQ9HuMpIDt3Tbn+otGxe1Jdg0MvsoV48gTkpd6c9FrJVX
k+OntuuUXoAArBx+G6r9ECAWdeodcSebMqOvOXRkzbQhKuyt4k6xea5RyMG5wzc0ExmyOEPWOP6g
1OFR7+BMQPG4Sqn2wS2OqhVyXFqaFAVKSMTDR/bJJjNEuaFxCQJ9TtImz9zUYWesZZvaZut0NBBt
bLp71QysB30p5FWltza/vcZYsTJp+1EDEyWfBHiNautmdPB8K+voydWj6mrE6OEszwpZZHamrT2P
PZWcEKIAdA2gq36OkPcQRWFtegF+1dOeXdQqjtVoI3Itq20rHvqxeWj4inYrLHu7ykqfZZ9ppy8d
bNKzrDk1Yplo/x/aQKsuXVIGGzWstHU+tGhhwSxuESop9cOt3ubv1py6l8lUEiL55nxKeuv91vc5
V/ZmSIM+fs6XbaRkpgcYvb4KbG+aXPv7UPCWE5gFj20aV7sW24bjPBuL7jbRqBxzoi9zZb3KLyja
iSv1zyRhqNVjkIG3QQXgodKFONulgh5fYD7KQrhJgU92jqCL1dVnrcvS18hNVh2io0/NWEWvoC26
KX0VkaI+DVq7MpYhOcb31xm7CzlBJTL4YLNOANlFUgzaPO6WJSIiM7RmWS3ZXZ7qMv0pa+MyYrDw
WUmaKjwlFidl3NO2rUteeUQn8so+I1lhoeL8sJKDfHaNOTqLRm31j/msKzs51O7s6Da0wJz3hzfv
uxbOjBk4T80iTgJPJ4IM43Y7icvMSTYAu9G6m8yk7P2sCtjSfw9e5sIov8/i0D7VPagTwUnp3TCC
dMUjGJeHuKyfklxcZLuijcOmdnMIGGTn37FqQiEp2ahFgQgP/PJVNUX1t7FQ9ljx6b8rjEDQf7W+
NWml+PlYOY+jV09ba0z0k7OkhroRx484zPZxYGV7K1eNF9MN+jXnM7GXmt9ACof1WE8fvRnRp3XO
IQAeiZ6upxynFvD0xsuYi3SvjP3fVW+p1qqrvxRW+9H7WZVzS5Skn4qSxXGI3JOBODEk9whMMFK0
73Ff7cJqmH6CSPk1BZnzHHiRvY2LgqNCXRPN7ohpCOhR35PhlxypZwjJzAUnhBwu8s5rGsSmzLI6
jnqMiWAXt6tyqcq2kAz87eq/t5UEwuZw7FbsMmwcF8m5qyhEhbt5uXQtu1oN+YiZZDNGhEyy+F5e
yUIQqN84U6uv1WEhfulw2NS8eBsqbFFwB+o3bakVbw7RZX9x274Xoo5fDQNVsWVYiBLCMWt6d9VP
6TsKHK3yNFSltrVQk/Qd3Rq/Ig/mcupWh7NeqgUcXzqktJ9K5hN1CuWjA9BP5Ut5P9nxOUN2eJbr
p7MprhFb7kcg4wc2Z+5Z1gLQhfsg7JOVrMpCadpXto6vE495v47EbymCJiXSJJpYFoMbASPpMBZd
FNJkUxOnl8IhZqoqprJRVEd/hpte+Jlq27+i9aQVwS/LgmYT96b7rCr9uDHirSkK++L1ngn5OVLe
UOB+1LrB+e2NPyvMFH7atpv5NZ/VizI6eBq4XX4uDGs86BhXADDujpbIxX0cRi57UjG/gYa9u+Fr
hpJ8UpF+QZO+WmmxfTSiEtpYUeY/5r7YtxNxeFaw+9IciGub6XCZyiz42mua6gcYaL0UeJ6tJ/Yj
FzGCadJb/Qte6cVFFnVfoQKbVfXqs01ezUiozgIAw2f7aHXaJidBva7+zJe9ZnxCU3p4wNYOW2rw
UviGN5nPbl9faUoJB9nzsu9CHYwT6j/zYxBDBFHM+Dob9vwom9QRrT9LD/utrMqOKsaZFPeOi7YM
q5PG3lsmuNHGiHoEwngOiY4kY5moF3XwppMXkGBNSFJ9j54jK++/x2NsrRXDdU7RWJWXwUQ/agC0
+V0d7PsxsNVjnTXV1kwCVKmlmtDtEkQr/rET5Ph/yTBLQeZPjaJbtxQuugkPGVmY7kMlP3UIv2xy
km/4i1fOaspgX81puRwO/9TJN5MocED5VAR1fYGa9V1X2MkX1NQwJMq8x9yb1KcGQVfWvuQL+jjh
vdMjWi6rTqoRoWmyZpNPefoFJ0HCbgD40cNnsG4YX7HI6R9kp2MRFRsVdjdJdM3BdPoq1kcveaOO
IP+V4pKyOdtNo45jU65lR+h36j7rS7RuE9vaaOrUPoo5UvFjEeOXXiU3rU5N+UMx830yOhNfwIxD
YTks4iriQZ+08pststEfo9h8iRulWA9F71xmC3toZRjUu3lGd2sI3ejAf667Two28ZBf7GsS2c5q
NLxD1VUNgohRcxcKtbmTV5+FE2DGjkpL5Tdej58Elg7tGtvffN1z3lJ3PfvdW73s1IKk5TJINuKa
na/rpZETQ3vX1NlzqJZ8NoHqPKqRZz/2yBnEYuAgQ4DvcXaMHgpb+lvWZNHCLASXSapTjk/yuD0H
RnYbryiF8zhgpQSwdox30DRgn7nleGySalqrlVocc9Xs36xmny4o0MbSi4M3tvmml1jRIv6G6Ex+
dRI8MdvRmrYBCuw+Z4fiXRvZ73U2WOARnPVbjFb90jwjfYlDFMoEt6ra/g77oL/0s2LwVKp/umwN
3u1OEM9okv4Qtk3x3lsbYBjqW27UCNaBO1zL5jrAe9bsHY1InTpdi3R4SzsVv8DRHe5cJPE2c9Rr
e8FR/C0IUL8m7PbCzwuLntRjm1TN1tvguJh/O4huQamy3yZoWm5YvFW9WpxcoKtIEtDcBGAVOxOM
WpwCKBxzJdsEyOq+jiz2ryWKAld7rvAdpMmMnORO52zlyyrCCck+j4rwNiFuYrQeWfpxCWawHGcT
HNw1TtWCypjf4igaT8mo8/1airTK/TzsisuwMJfsDpuYCEXFzwFlTR7CKcELf7YFuOlsJ7cXi5s4
exkNtCHSPeQd5V3kQPgsvwu0Xo6yJtsjs17nOg4NrYkRuRHZQ74OwmIA6Wojbgl7QdtMWTb4pq2P
OWLzQX+n5UQdtuim7TVrHtGjp23Wgkm5Xco5QQI0UvbIu8mrgTRzIjjBxO7YXUIBIWFSouGrYYl4
xR8dncNBCy65ZuIVtnQ4MV8yR1OAcTVRf4Uk/xuVj+GrK8pupQdKel+7pXKtY/377UaLaJYqnvDl
ySJ3Pvc5UCYnQd1UzON8rsmx6b68TMr2dYEEHP5qw/vdOupuCD+UuTBUscnG9S1aW45uruW00Ojd
rVeDZpaiRxpWDlojogepmPSnSbWc8OHmdbvg8dTwY5Rsmq1GI6AGtBG6a8F2vNF8vZlBQLlZ+VSr
VnYydCTaXEdLSGVYxaumWOi9yMFO3uzh7bQrJ+rSEnEpHXEa0V9kryidEFWUKt1ERls8iSjJHk3z
8TYUhMz3eBq+oEZS3l5ZGHV3NmOEZ5cXlneoi/LjzdxuqMXi9mZkVRZFUv/1huosbPZAsLDuW15S
3umfb6pzuruwDe/nyEsviE9iF66abB4IZ4H2ALj4p71rtGGFgn+5/exwo6k6x4Xry2GyPcvUBIaM
u0SQeSRWuo44K6wDDjFUiceLe1IZj5iy94RKa7adxIPivewFWxo8YDYFQaU9FflQHwV6Mz4Ar3Rj
oSZgHkRVj5soiZxdR/Z6HRRRvJXqB7IYsyBbVwjg/tWWeRqKoTgEbYvIJomIbG5tjvW2Nerm1W71
p8oJ459mrJHZj3OiK+j3CrY7R89N4gvwCPbVy4iBP6gs1B9aY+FBprcdLqUEOWy8YLaxrSuvRWJc
6mRAitJyv1hEJV96xL63tqjrrR4blwpxNGDvJY55KHC/5bF1QXcq+FUb9VbJ2/HbYIOY1dlSXLWs
CnZTJqaDnJQE2Oxl+jy/ZUyS/mQ48m7Ba05/TRJGHOyGZVIOi/5hiFXIIsukP6/kTPCE1u1kZu+Q
vrWNrqSob+j81isAc+jXpuLHgMf7fx8xMQIRgv/7HjBCsh+Idt3uAeNkPdthdh9U72OmiIssdHgd
lwpqwLqAmLARWoqlttl30QPDkrljvy/HiUh4K/yNseJrz1Y3umuzaLNXJROxnyua9ivJjiI3jd+W
5n5prSL4Ys0qDE8TbIJGWm6vKVV/kLOdP7O9ZbaqZvqf2Z4LgHYi7MHjD6e1znZ8iZTPyxi0xmxk
Fy3EL1N2SJZPOap8Z9ExlskzpUusTeQMyaqVoFf9sYnR0En1bWQ16V7V2vTddV/kkaUe2cAU+QIM
m5z03f67+R+j5TlGjk4GzfaHpnrvwtYyDzxP87t2KcxikSbyHPakTbEQOzwOTCGPD/Z3afaoJY2x
s8bc2lXLCXXWih+OyhO8N3v9BRmZv2o6tRQEMFkjTrrLSFmL6m78kStPHkeRB8PQyhcPnvHMGeJL
GKY69g1Tcat2Q5ZuAAeOe9kLc/wlzQZyDai0Peldvut1z/4SG9p0RH7BXnVZQtxytLXVsLxfSdmR
bB1ZqG3c7lvNQLhDW+QeS8NubvVPbo9e5g2sXHavVtglhA8ziwCXl0BtKdDWtMwn2WRPUwFoRpSn
ZBmhih6J0X9OAO+8hs+ON6UV1YhkNOm6KhB6NCN1vguDqIe7gUCR/F634mkwMusb6fJ53WKIBXu4
6c98AVgxIvGOpv8C2ACCS9gCoLDhjVsZstRhVl3RXfcT3ImL1Wevq+rxxgbuudPgFHKS6sYdAnHl
W9UNzySy6usoVOXqOsFlNMvyDZSBt+sVxdrIUTrHI78HZ3tucJT3M9hjp2Ey1rLTzi3loDputW6W
O6aZQgKgU4iKLFXn6nEzeDnLcKKExxIjv1tRsXnK/c+6VtgfPZilcwKsDLHh8O8cP+flTeQSERrP
eo7EEFpq9gFNwPqx5wR09cRjANP3UbZk4Af3uVMkK1mVHXMUQgXKY30v22SRF1voN0hRpzBOhNtN
q0FURbia0TU6IIGM5y8KrVdZDC70zCGvHhI3LEOiRM3woOtsvmQV/bliS7KvWKlmY62N2IKdqMfm
6Cel197Loiry7n6e1HEXet5P2RSUc3v/1zgnSOJTUQGtWMbKIRmxnEMCHSIpNPfISXFGFy4N3KMs
3D9X/+6RwyN7ylboCkGVXwbKNnl1Gz3FnbEL0fMywiI+AYKNT/Lq/6r+v9q8pIeM5ljJ+vN+cEIA
lwMlUsQ03MuCkMRwXyygkpIsKs9Zd/PZ6f0ZJtsmFWOhxeNejpczwdMhOCcv1aFK7lCz8eVYOXWw
wj+IGhHCMx+NWgMaYKp3oTEH666OsMqLAXraTax2vhP3yHYousa1HEB8MLwNMCujJxRtuFDY86C9
52AjHmNVSa9m8xiiG5gi3qGKQ6Daqq+b6BgmrPslth+7eGqMjds50RvydKDMag8tPAKpX7Ctavhh
vtWhltwV+hKsjMr4rS8SlzBXHh1kNejGu0yBVdaRBL4OqfZkiVa8NubXwBhJCufkZewabQlZtTC9
sv2gU97Q39Ew/2WIM7jDA+hQBhvlQSHNcZI12Q7EVJwNnH+k0U0cVxGYdOTxZLWrXXddqq61Z6Nq
kIJUnz1ACJcCVdPCUdfalLnnri8Qz0HqPIBS1jzWaBQTHgJMt46Re9IXTay/YJDCNtTTNa37L12v
WODGh/BxVgPAPy1AGDd8zOMsfMTQJ0L0T/yU/cMyqOrSbNu78CjkCNkRJWdPu5aJ80LEsry4+hC+
FuOTRKnpmGudG7XIiO6S0JzUtthPCGFvZNVbAhFRalg3SNtyC8dWQRMB9dvgtlKszc7U3pR0vO2e
YHhtDWXqv40N/s9WPBdX7J+VHUew8RDrRvyQ/pmEe91tUjGNt0kGYZ2cndeyAMgVQ6BnonuRuMqa
kQ3xugWWSj6UNQV1/vykmlnpywmyLa/jvyZMoAla/E7S+84UL22Y/BCL4EidBv3K1tvkPjQ760oo
62dZ6dNXxO4wDlLg2/WNqV67yPglx+utVq9Cg/TWjLfOtXKxO5QdkYptTzk2470Wl+VimxCBiAvM
+yh3va0mDQWWIscB23M68oyLl8Bnu6w2VjH00OLydo37ABZ7/xwTk5OHDT7A47AFRrPL/QSeNIcP
cOjoat+nuX1VR1O8dYO9xI3YKVcaGoZuP6gHESviHGK5CsQgCV5EB1jand3mV6uyQTbN3/+c7dRm
dJuN0ejfs/s2rHGj16a1DMIgLF6cY/Rqz+Bo9ZWCPcy673qoJDIcU7WRvWkN7UeL8shqqgLnAcIs
xAwBwYMNEyl1I2Kd1pvy2Rut84SdRjUOhGOx2M4iT3uvl4lzO5MIdJyPiVE39Rcv4dg6ul5xKnCO
W9WSvxJNEe8Ecu1ACPpw2/tJ/NTS1i1tt/0hn/CtKjtxGPMOoZkMGzvfVLHrXGy7hsGW4PbzWevc
NUAS95KOormi4tBcaZmM7kszxOVDAdH7gbOF8I2wnt4IzcFhtAcOeku1C7AZIfL+JIcFBVnDwjSR
HkM/eBUigYOcoP5iCT7byJiGO5kGMf5Zlb0oog93Y5qHG93oWAGE+YppVPpCvpedJfiQfZon0XOZ
Gz+kaaAY51ej0j8G6IoNXDc2NooVNteKXNZlap/sRYPxs6WPnm4EPtlPTXY1WhfsjGFSfDd2GG4T
GIr7KN9nyydhqf1HWxmX+V5Wgz/jZJseq0SvqjPSe+5j3GH1XJL8ljVksfEmHmOWwBaBxZU1uO9z
IMSd7NWdpoQYrxPOxSwXlBw7516dtIOsyo20rOL4Oa0+q7I3t7c3+Llh6Bcr0kHu8DInp+72zYLe
kU3yKvJq5STCdk+ktl0ImRWP6iTalywy+9gOxmdPK75K4+Iiw9Gz9eZnOUAdohjOKLgvjnm3AZkW
vFfu8DFA3iEa9NRffEfu/veoUamiPafOj9vgov1VGpD+uc3nAPlGGlF/1Q1RPnGysrc1FqA4Qmdz
cEKNlZOZboHXsNl+nWRjOurbEjPMw7/aZadsu02T9cDVd9id6pAFhaZdNdFa91ArFN8YG+e99ABz
Ch0vKa9H+p+t5dtASP6/A4R01XP/Bc4zHc/THDB5hgUsTLV1959wsFj1ctvWSuvAWjfvI+RY55Wn
ifzYcPqYbpcZ/wZyJksrgdP+UIKj0/Qu3JrIuW60sfKemyhYciMzCAHVNgnu0Ra1eXHXjGXuk5Hy
ngV+KEQMrWPnIIK7Ej5WCe6zHBnP8cnRsDLSl4EojeZw6wBqy07kNCwyU665l1VyJ8qGoJSykYPj
ETFnN3TfHVS8VkEx2c+WPXF0aYmyy6phkfYC5bitehxjZROesn5bRBnGd4zH4fUVVfjiLGsYIkar
WDeTY9dNoJAJlR/N0BsPI4GtdYSA1r4bQCl5SVGt+Yhgz7WwkEXNul3MiXfr1UPPBufblQc5eC6N
leZis1CgUHDo2rl96ZFZhAVSChLOVD0VMzzeVwZsX7Qv4DPCbTR0SNEtvXrWBdtCDBXnHqqKsVjZ
h+m4TjQ1BoOLSg5Rv+TeWQr2ysn9bKvecfK6tawhjPDRLod9tnE4RFc65TjhOsWvrlAxVl0KOy7K
29Vnm6bplzF2nP1nEwEnXAuWQrYhDgOKj2cQAYx/dMheZQpiuGxxfSSMYR1ubQFyQ16I0fpspU8x
rI77PAsDkPRwB7ZGgousbPyr57M+QI3xHDsEv8q8z+J2B0Mscm9md9FG/aN3LlwIzCE6w/os1McJ
5nRlFo+ykvKw202ROa1kVV0GZHb1Q0Pu9ySbZN6tsNKrtQgfy6YcbtoaWDRJ96WtbaPoUvTluuQL
RrTzwW5FchdGw/BIOCo7zKI1oa1RlUVq6qCLaic+oBc0PNo2BzohFi/Z/4yASA/RmrUcxjdt3jIs
jstf1jjjGbg06RjBnSt8UmRN3meE6rVxnKTYyDbopISIS8vbimK+d6A034u47B4j7F3uoIu9yFrp
qsC8MMQDEQ8VX7bJAnr4oYf4c5a1Fjj+yUvr73K8bELAuFzzWb8a6UDSSHWbr735Uxk6421UwhmX
D9H6Aj4F33YdZkPlqi+ZMxpr5EejdeeKr1ZdKEfco/KdU6Qj+jddieRE1K20WbvEAzsFxZiJlrW1
+t5r8b3mCu8pRuUePe/526xgjlaDeeVFhnkDd7Hfj2MTQdXKMXwZ2yMxBLSux2Sv5qF9H1pBgtWy
raKq3jvn2jNeihr2ldtyxPB4E57WZIcGtfqNN4ARHmqxq2yzuVPye3SKxXLc8npkTjXe0WDvtSzZ
pkaZ7pPKSnZVkcG/Cye/nObYB2ZmX9UAnztDVcZjHsVkJF3ttXLG9huibDxfSlM9Y5NpAaoJ2Qe5
ZbgznVrbtGNmPqRiXpWTHj7KAlqUepgBOXDz/7SBtEw3dWnVQDD/0zZ4eElGShYc8G6MbnPDxiDE
kGUXOUwFynZHdvvhc5JaKQPPHnzCPyelwK1XmuYkO9k2oTNwF0TeqTfBaPhGM1VHUqLIXct6sSAv
ZF0WtoLlSzjhs4eGRObfSh17iKMG6euYKr2mbmRd783yKK8gmTB0XvobOUu2fkxVy9EPBPkfuRLJ
RSpMAtQkl0K2fVY/2/41LpFrmey+XX72f96CH6vzseDdLoXokaLQfAu/pOPYtB9FHCK6my5F4lhR
5su67JaN8uqz7bMjjWvoyp/d/77F5+yPkSgc7iqjHlcIUvtDaLlXBcGgpzjrD/DCfgIfnB/UHkVo
sw/1dQPIZ9trIniaM4HvMVGcX5b5qwxHQA8DxlI8xaG0hp25L72m3EPBMa/9IPC/idv0Z+7uE0NL
flVi7GG3B+JJactmV2iZeTCUTAeSjTqHC9D3WzI561nFMMHy4o5wTY39DGowJ0w0sxf0xA8WerLv
UdbHWzesQf0NmCYwgXxxmIQvWscvs2uS7y15wBe9FxvHFAbpzqx9T+d0M3am8jI0c7WPFctvR2c4
2Sgvn5DdxOLb3OiinQ5eli8pVyIeBCrztWHX3t7S80M8J8ahC6F2gSGrTqVtvC2gB/lgT5a4o8tB
cB28sHpOO2G3aCUoWvye1CTs+EAfk7jcR2gNnAmbIntsZmiwz9MuL7GbdcW8npS22VRiSYyXLXRm
wGU7IwxVEmAgpvnepIdJgYLrAISHxuRmuB8mj0qtdXtzYocTJAT6wWDb35HX3CeL12g0RsNdlwLF
ZF1ZCQUTAG1yfs1hcjU9xSSHkKzMIX3JoKh944i1SUK38QlLZ+eiDIczXpik5Bbf0MJVTkHc5a9I
GxT7HOWO3exwhO8Bsnk1eXU37n6UYBL80a37q6GQ4MumZNwmAe7MIA7O6eBVd9Aw8rUIcnOFRnF9
Qt45e1OnDU9BbTULvjAoRXhrKwLSX+nFrqnG/JS5JLOdqnjgrIj5Whtmq0Y3zLVGKumh10xvPaI6
5NnlemhsY9fFpne2dfUN3B+ssxYRlQp54kNCumwVhfpPxx7TI5ICyAiYTy6PMaw68mOfgKdWSnXB
1IXloTAMF/WfuCLEVKp7WxFHc6i0VWOXvhdn7drT82pdIJJ2duw4O9ps6BKsaZW28j3VBjc2usGX
rkLmpxWe85QcYvaVCAMQ5689NieWINwbA/3EZHw3JdOL0VX5U36whvjatzaWehBZURMFnxMRd9ra
ac1WflbcTS3YhU36A5ZkyjEwGrI7YgTaV4pvQkCXTryE8Kda33XJeNXtBO7EVUEH35/EFPO4T7s7
XV2FQXIIfnUJxrwN/kFHWVRena0nDDOmwk186LDtsSpRdayEB2E/T/eWYm5rM9PtjZ1W3ars7XeV
AY6O+PcQPbETanHsHoujLHQvLm9XsqqUdnH0lkJWcYZOeIz/Gf2v7owIHTn/wTc4Ux7rxRmEo92U
3+pNXnyPrO9OZfE9iJwVjhT6sRCZfpzNyOKIzv42i15Q8wp8AMtf0Y/H3JGnCKBgTMO8afTmlbwE
9fxi61G5jcoRXltiG0dnMoc18kAj+LdDkMaeX0Q9EZIByf9EKLvYIsXuey53KOpylSQdq34Nhrhy
kZ5Dc3dyIMp6CMGteMYDNOLxbiSkqUdxtQeV77fqq/qUHurazrXVmIlXRziYGCzvwPU2tqeWh6l9
qcp8PHrhMB6VpcCBPKsilFaKPj8GSyHXGnkF7zXadRMhTN8OFW09DOgdqMnQHQkCYfuwXPVW/6Os
i2c0d22/UlM+gWpZYonKWbuJFQGriJqv+RBs5zg9I1aoHOvF7kUWQQyRUMlMwv4peh7NdLBi/jD5
/9PM6tUCzbvBqyQ/DtOcH9kAdUrWHxs9Nw+mBcDD1gRnNIdsXm90+cZUO/iPCAkdC098NYrG2uRq
MpHMwMF0m1T5a6h59ZFf6blYPlhzVE52gnVPN+1Sx3N28g+L0CJY5aUA/4H/6jGu2vlotXDECZ+j
FuCWR+IV1ZG9vLtzkpgNSa4e08U5QtRld/uYPm7ExySvsrzqb1cpCm+H1uDcF0DcA46vi1VYuGBI
1XreNrZ1NQqBSkboIZupRM1RFq5aNccujeAo1QnYSkgaflkUfti2zVHEwVf03a91BR6wDKt2hf7P
GhTaya07Xw3ck2aNxzAWj0kFCs0AB3Low/pY5YTlNcd6r20luE/Gfl61SX4tEjGiY6x9RycSecNm
OAnSteg/hgjh2LkL2wM5KRtIQqq2j1XahGvbZkeElXazjRGSW4WpQ+a1MqHPg5sEvPg66YHYQupM
1prn1JvQQoVWiYeQk5+5DpWSH5yZbfPA/ZYqBMAtu32ainJcj2XoMsULVrWuRz4W0dk24mRvz+bw
FDlkV8epB4W+BMCW5Gpq2VgkOtDJwdXhfOS0uHgkjj8tjLDW0jcaYqlbCLKgrThWrflRoSPt1tYe
LLK6bbyWzYGF23PkRSwS4groE1ccdehhTI/WHgLSgxeusQ4OYbfwm9CCfNzBMDZ46VFHJ4K/J4lm
4p2j5oc88bEK0/krO/YyRJlEcMnSEEGmzFN2YZxdxsRq967d3tkB3qFpVB4S1qxjHMS7TiQtH2Xv
rOwA06QM8wAfAX6xqecCr25dwd1ACc9pLHCJr2t1w7PV3mBEB8zLyV5xglE3dgK5KFEqdMzH0L7G
WC4Pno5FJSIrm9QNX4XZNRg2137otOOZxe6B31B9yiPM5pz+bllWfafz3lW0L9YxKZ1V7mKNWrPr
XruqQ7ZS0772roAw2tbREeD2yqrtCSO0BlZqH6cbp2u7tRdW5zqKD3lkgBDwzAcsoSALFZ4JyybT
V24DlLzLmh2/TxTJmuKqFyUMhbrZ8M+a97YrrF1m95tx0BtYMGbtk0TiSy0wXI1i/q9Kgsm6wVdO
Nw4zwcMth4nzsvu/a2LUErJpLA6a0XM06FVylezG03kCut+x0JPZWA0lYiYW/PhTpsa/k6kTYPUX
rnSPJh1xWWxETLwUVAjDQHVxOUpZ/LzhIUwnx7eUGX4r6Pe7rLs0M2L+asnf307pT6us8o3mKsa9
YuHzRQTmt2cmsOWz+oXD1GludNT6rCbYDK76kCQxunvevNMV797MomKVaq13tDQg76UGczRN3G2K
juG59e7HUAtRjoviJycfA44/mbV3ld5ZE0OyoPy0l8R0UfHgfKbb2NtqMfqG0RLI9oLgPrM1pHcJ
kZ2rqlYeZguFfKC9elFNRyXr5p2plF+LArtgHJfryzC8FFmGeuuAvxwbPm3DPmpY1bV1Z2eRtUfC
El0nrf4xTmxXYkIjJ1ajc5JZ1X4aHxDKsHyrHapdbTnJyc5U0uPRveP1DSnB9K7uS/chGtGZNeo2
2bUDiCSDGLyfBKlzX80qT/25s9cIT2gI+7OjGnrhrkNP6Ku2M0pfAwC3HUvPRxXBeYRxpIGSL9a9
J5xl4bZWXYoJdtWjuB7+D2fnseQ2sqzhJ0JEwQNbek+279YGIWkkeO/x9PdDsc/0zJzrNwiUo9gU
WajM/E2JdQ2pLUStwOxBvEJgqDXnNxVdgi67UXBBWcT36rWqofEUu3xPUovSpBKHPqU+20Lj5YA6
An8+2sFT6QRLZTKo7QcUlzWHtJxqdKupcF/HWOMRjeTD1p+KDYY43zToXisPL2eeH6BC8yJMrvkA
1hA89NIXQ8O/lwHzz8wCt23gCIj9xMue1M1y7O3h0KfqTfPbapPyeL6mbgarwoQxxEMguPl+/oKN
zQmBi0tLevmCVtSInQCFvqLfeE7nPhhmt01Gnj9lWuprS2CYWpVheh2VUV+4Qzv/PRxFs9IaN5XI
nwD+12tHL9tVrrTf4yxtNpaD8WmYgrjQfdw84gBRCN3AwTclcuI/gmDfm0QPVilH5aLAX7ru4RrG
zsuUG8qzGyk3cNJHDR3JM6mPbqOJiADIqvuLGjQbJy7UYzC32ibsL1aq9xeh+ObBQne5jzNmhAFo
Z3aIZQLjc0oVCEqudgmDSbuksNdWNQTjpWyyaR+GMaqRGcadWp2m8t03wFc3RVm/F0XfL1q9bd+H
mnfpWnr3Tk63AzjpD+8+z+wFPEbYkEQki9BpxbuajS1wB4qb7hS3AFo7/b1urWYxf6HfDWwoMByp
7HfgUvUCyRDnneMH0U/hmauhUZE8NMjNFKD934l3+EZVjfoW1ROgV90I3mbh0IXupd1rEQSofMa9
81KFCsBO7I6qtnyxsnBYNqIxn4M205fm4BfPYcquPFrUzWzXy3ZDXcP57S3zEQocEaBh+CAwzloE
NFitQGibKrCyqbK1q2v15cbXYIPCRkSCO6zGsxuFxjZKmvGU21W/MzCEO5JlL/eNXauHFlg+Wj6Y
iTmAB+BXOd5OGRMcMawo2Y19qR8awJTrNLXwtjftPTxCe4WyKm9JsC32WY2/aigIY8P2IRnFNvfr
9AZCu9o1iEDM/A8TtnX2XMXYuERT8Zb7YbUCJCSWOYacSWYcrdA44SWgEgWpP7tafwW1+zuzMN9F
a5hDcLmPOT8AAk5XQwmbYiAQbwN+4FPQf166WDlkvBcMwB13ReX0ZLrBsK3s8RWNkn5leta87w3G
Juybbl0kaXkkOsEuGnqFaqvDLkNSYDmg/LFwdNzkR4y+lvYcSkSm3u+NPn003A/HFtpLpoy/go7I
3OD7Gii7VvGja5VkBBOu/e5BT1wUptm+OD7MLw/owLaryk3kk9JVKg3YuaITjNfNpQt7Z+O7mbaw
rRGjJPK3nXZKNaohaH8LzjHxuwp+fFW66d50ya3rHRtqmAbBJkUsCBGe8HGk3L5Qk+C1sGuIBwu9
n8DbtIciVNRdoIQPPLhWvRENS3VskJcV1W/E1lSrysGGNL9JyPY8zRtQbiIMFxivmod0Urv1lLUZ
rovVMdDseJt76ju9tyFGeQPLoidTUU6JjSVzAX5S4RB4r9r0c9SY5C8kAAgpEYEhIeiQAs02VZeE
W8340PJU37A/Ppcdnp9aGvXnli88ZUdshJEm3NptFR9THaBqX+C2Gln9y5CU1tb3vAax6u6bqHNS
CnjRTlbA3jd43TkkNWB5NRobsF7XVOk/UrOBD6S3L743hiA8FskEz6+tPPIjIU8mpSjWeaPiemrz
4C/bXzEV8zUYVKoduRU8186mTLCLyUXnImidEaoZl6nAVtSwwkMUuNMt5yRtRd1PRUN0QHVitGi8
dqFa9lOq/RhskmbUwjlxDu3Hgx0kzh8unLQI2VKQrBAnMv/g1WoM0WnAxa+f3AdUXKxDo42/qjHT
t3E/fyChU11HG32PZR2S9ETJ6+q7obbps6k+1LiTAJpD4KqfcwVpWfekikhRpLisx9ZQXYUm+IKH
LnFHMRJyZAU+gACq2z0H4W47ymE5UkF6wqmpjpgvO+4v8Jcx+SpaKg5GmI5by/4dl16171qFuknl
LAU0lIOOlyV63FDT1EJYOySxlwXs9GWBmJMaRNZWH9cxRazHwLMuCapBy7BpgXFlqFENlB9foK6i
it3BWcJfu2+ghitxxmYJWoj8zVbJLPunH1H7x5SIB0E+rawpJ4fvoa0bIuwmSEIt4lonzi/6YxE0
q7Zrb5TXCmzkGzioKgBTS28f2inVgYcUBkSyZh34+8CPK8JcfKLG2CgXAqrp2khjLI/BBCGcEDzm
Cc+rpLgouIGNrtXsCsPUUeCovJXnBc/YtLpLzT40Xae+tMmzAJWziiO/urR5/8ug5oshbBntShFQ
PlN5vk1Am3A0WEPV1Jf5AMxBUcaL56I6WlT1S+hVVOa8316fZc/C674T37VIDtab0fdmDTt+i0UR
XyzEm/fYYvlL17LWnSc+iMNRu0vbad3aHsFu7XzDHyjZTQpq1nrUUTrSvWmRlra/QGyb71X1GhuW
T/xU/6p6BOftaHo2i3gTZ+9lHhjfvbI5W1WJgC1KV+n45qdpvkBlEDObMX9EI7/d2KH9qA/JW57h
+xjWH/Ggvnht8ytLOKe2/ncRjr+dsMo4UbgtlQPfpy4XiiNeQVfXDPd12W6F1U7fEc5FmBFLLy3p
8DwqF3lDKkXJ1HKjlnqzjswMHn74R4OvAoWrvDn3HXo0qUgiwIIl6j1uv1bDul4p2oE6QhrjzZaa
3u96xmaZNkQChN7ErWvJvPHNDW3szxIwqOh8wUHm9NEB2XAn2ya29r6Jpsdw2BydRZtO3xI+GAwm
iUfaW17q7mZIi+DmDYYJYu6Su9YqJHB+t+thb1q9tzAgzm1RPHtRnDS8zjTSbeQpPKIad0c62sW/
1f+u2OlHLnR/n3le/uhX8U8UXoaFo+JuqenK8YfNBsHxwc4PPqW+BWKcGKi5XbJ0Bjb4HafueB/H
xqV3OHnlpNSWOSY1pBQywLFC5yeBLGypF9kqVPqU7Z+AKgR/s5lIuayEZqD9nRvDRd7pDelWG0aa
6HN4JV7VQeGpwgccC/d+Xdg7y7KUZR4VykXP+VNtFKZNhKj5Cif6pQxH80xZKltwQFJe3RHAnJnE
03xeUl71SUBX961kp5l1cFOiPIJoGlgIk7mJegUWXZNXcUlr+9FUra2x4V/CnLB5AkmAel/Snhrf
o8YTTw3SFjlIpE/hewzo87gLzqJjFzamJDk5kQWFByrrMrcn7wxnf9VYASpXZR/9EhDFOK0H5P5U
xIbwNggNCIWztXIwUpAif6GgMhuZCwnWqfy0Oo4xbCbJaM5dpzy2aNkvJLJHRCSqvybLUdnkQLk0
IwwfEhK5c2G4Q2zcr9JVKIJ+kw6ee7XU/PPSe+gdgFr56tZ0FZuXCeQY1tTSw/FzaqVgdRmN0FbQ
SESJr9UoFZIpZIOEjw7fYXyvEeCktOZcxwpeYjUiCzF3y1mWwxECR4T7LIcw6zrVpvOomd1Zdluc
IW2Xyl8MRw7zl+qB0x6IqB5FpySOj5w+iTvtSqCeD0pWDgJGrx9k1zyDdBGa4bI5v4Yea3so+wGP
atO+yYuW/iqxIbiiMcgzRPB/AmIgPHxNSG09Wk2EXWuOXIBUjMQZtsGg+gg5zEsorOIsgMiEXJIV
U7GyophCkhW9c6oan4pmrA6CtMtdzEn1zhU6ht/sYKw3Jcpie9X0R1yhujPfvel7MIqetJAwzpla
N1fs1O2FHIBE8u4U9bkdAHSMLjqySR1TnwTgvFXc6K3r3GA7RYIi0QBi0suC7FUPq3dp9xGFoPgm
o/vI8TpewSBuT4n3xsYHHwdVgaVltTAyIzysKQc0myQx7Isc9fEQPZtJfY41r8X/FAL/VnUFWvaz
PoOByOcFFM9zJ6yVAjzzsZyRUzmidbIleQVza6xi7VEyEP6c+YmxslYGLp+rqNGv6MmppC4C7XgX
rp3MBj+IVFePo6Zmu8/OefwfYrfRYIX72UFEeg6C1rWOd09CHAzqLSn0JzkA/zAnxwhb6ni3KMyn
EDr43ZKv7B37dFfGU+1sGdSVfvwUCvtXE4U6VLUte1NXO9t23JuHJulG1yZ16c5NeYGmFh/GPP31
1eWHCHNBEl+ixGEoKLUwFy+vtV0VKWDNf60cahEsnKw191TSvZsg83+bHDJ1OMoVCAQzTw7EY+8Q
C5OG+R7pkECKIB0e4jTUzv3UNauUDOpKC6roqs4W8fJuCHXEL52xXPxjYLSm7BSbyUb293er+Hlt
TQxeZsCJ5Iug24b3vDebxGfCD0mvMeXroliiWRXwRxZtO/ySmpPZMJnrwunqrQT3DqM2LEoYOGc5
Wgbe0rKV7jmfavHgtNEFE+r8LSbff/C7CmAMiF2iOHdc5/DzN2WPoKW0M2gyUqehqXDmm90NkIbF
o9Iww7Ns8vmctFa0D7I18ni0+lc16dSHEtiI7KybKj9HNVoC0lGBgKjf63Xgr9ohEq/BmHUk+aiw
GY71U3MRJE7rruQ/FPwKQlPpcxyMKfgZ9P+0Ann8PtDf8xy8rpwrnIlsUhs6GznX1NPPpd0sgyyX
Elp+Lu068740GvL02W5MixKybW/uc8maQISvKELORePSbjGs9fz46jrDNZ9bbhGqz1O6RmMyvDfS
TLywRSUXOcSlXuYQQ/ZysdYCqRr7RqzlaJgF8QFOo7IIWph4PinCq63Xl77sk/c0VQPgv43DD8Jv
TsAZq/U4Dd1bwTfNQdLjj79PtRztc2onnPIfU/uxvajFpYx3YVAAn2v98gaOzgIulP8hZpVmcxp9
jOqTcd+3EMHa3yk+Ix9Fh/xVxplmJSfJxR62cTc4rtYN89W/LIZnOu7ltIo41EQd+Wu1fE0NBvhC
rjYrMnZdGStLbwCkVisIgqih596cQGmXvUd9uZy0rTV7ng+afnGnPPyoUHeYuTX1VWCvscAtkjrK
rFMsup7kyNRrS9kcUyV8NDH+kS32EfOpi/sByfsJHrevUMKN7GR6jZMrlLP6arl6uTN8kcBa1dB0
k53QTGB1IZK70NHHvU8cKwOzhr7hGQ7JceG3WXiqejd9VvpErJuoUdaymdUqfGUfFIwWDekzYjTO
kwP9YW7ICUZBlo5632nM6vpgCrS3Yd1M743PwbuuDO0gH9AWFOe6ad54kpQA8RrtJojuM3VSLgD2
9Zeoi155Wikwd2nNY9hUKZcQJ5t9iUXgyo9NvK9N71c5TR/aoHoc7XWP7H5n8ARLxGGsp2CLG4Xx
aI7I8yZKW//U2WTUrL4VtTRpioabYa98dt14kWmroKc0SaGZdG16v1G6uaegFPJvcwRmBZuicdFw
t3ux62pS7/XMcsMORuxEWaSr0c2K4/2fMiyrY0P5XekkiaQq+WT4P2DN+WfZlTkUhUiXgPGbf8ia
JdTDkFgTLGwWzASmR9R6sB8KZpnA5luozrT4tM5Obtz4tzpN0ErPg/rH0DoIqQTJa262zpYCu7m1
Grd4zdLsTE6z/lHbwAAyQ3GudVKVp4YAeVUabnvMOqgAkiiDaH63q9XksWtTMuR28bs3s12uVeVv
Qb7s7zfzHNkzcNPb0MUVTGpuNp5UqxTJwH0+H8Ao/a3KAgm8RlBTiIGILeTXYOwiaxX1QbuXzb9P
g372OW2o37XQfesbsw/WAudt0vwTqmBDT65EIQKeVRMkil/e2Y1vrwxVIDmDpMOK6kG1RyrSxc4o
0x7+ccfb++zTs744OhgK33zF30zEXY/17Bg5t2rMYh+hlmjQyzXclHBjxSgPY0/s2Qz7mUOPiSAh
CJt8Zl8E1XhKA3A3+uy81DiespPy2aqGs12oxGS1uwmMSgvZ9kxKaCNltkOB8n+sCD0+ZyJAHFs6
rTbwy7b1yL6D8gPMp6xoQkAWYPqAazRip/QDoU7gUGIfwJufEI6KFpSlrWIcLw00H+Bv3MkLcc2w
sQrURow/+75GhxpOoyAk28q+Ah+0+wvoQ2ed9fCEaZ2GMkmPKkToh4/pVIzHBifrsiFbXPUUq8E7
dwvp4FnM/p6Nn5kH4DWwPGrvIi93Z0+liC6VMY2Hr7nyTkzTsBrnp71sAmVyd62dIy6aO95Dptcb
tScAbOdWSMX7gskKhUBa8gJhpdjrFomwrz6wVRmyhlzkKjngkLJZiCwt0SRhLdIPydXusrXT5+S4
Ov3K2xWPEzJb+6boKGAGuUiXddsSc1W9su/yUn1MDGR+EOTZNXI0gCG+TjUFBxPC2HQ5v16sBd01
Br6dKDjNdq19AlN7VYbJhreQYWCrKvCC4xAQwtyUAwOmVCz0orWZtPjVKoHn4tMB297HGJAipuEh
V2IMJznbnV/LekgIcO8vGWahvoQ1EW+giCp5Y196o+NXY8b/dYuzD+AFciny2REqY3jKc/w6trFi
B6s6RzSj5ky4sgeUGlY2IjXUFTETSDWvvF8GnKx5ynbHr/6eCkC3KorZiMbVcz4aJjf5SEHja51n
VPa2SLVvX13y7v4y0doyNkFV+bdG+/UVn8ke7Avv4Vlb+/4tTX8nGRKnyylDwNa0fGzdQG8ozVpT
0foxg15ZSS1c1BP35By9HTYeE3l7DU+juCk3tTFiUDo349BDdDtUy0uhav7b6GwQv9XfdFgzJ3Ow
q+3YIOohpbt4YD/fN4K7kZxvDs0lTZwXPLktLDOt4Mk0zXHfJYO+KGdzQxAH/PbJVq1Uww+fJlLX
q8jv0204c3vDyghvaPeuQ0nmtWatFlhJn6N6GUU3j2+onJskqN50rt7+heEI3KrbqD4kDclwrGea
o7yTF7m3V+lHivX4WiHXfRhUXTs3iaPAs0JIM02Db5K31IDV4ZzW/Yz7jsxA6FmPEXmzLRJxx6aO
vJXP7v5kIBS5H3ygavFMgR5mplujLzNggk+yhzx+trSIfvfphPJH7uuvJPRw6R5+RPqAOCp/37nO
EPOpKNZTlhvTnwnnQtsf/zKhayblbPhUi0Q1No81uhO4chnkTX2/i/fppYWOfJ0cg+ARFMLPmIQy
3I/gG6qKxZqcU3eETBGslAFrLg+xIE4navUUcKjfuZNFaXdUrZexNR+LaYhPTkMMLj14NbvtZmUx
sZUuvfLynw3IvtREZZEKubVxMhd9TV00i0CMc5hMU/bJO3lRZgf4xDcEQPOM3Z5i1ms049Ft61+G
VLFQl0oRhjfpYjV0bXMIbdBccobss0v0aswZVq7Y3odv6OM3r0suVR30z4qfhkdYa8MKwuH0LSiz
e78zA0TiWvnsd5jfzPOtuT+d+yPUU/ep3SBl4frRAhCYfSlipXo1kjdIM/pb0IcmCgEIstqJAj9U
63CXQ51va85NMbgPovCz6ZWch7XCkA86mrR7QUj4CXMUN0E7qCJz3rQwFPegaVyAMcrQ+FR1HesE
KW4iq1cgWGtq33NcAx+rOrX/0t+k4t4fCtb3Hbh0K7OQMHbdJWrw4sNRMGucT9da34B19PtvqV4i
DqPl/c1oRbcbrUrZYWGJzYBt8q/rqMTEVlRfQXhZh9QxL0ht93hiDMiW6ggfyD4Kbxyg9bpA6ULE
ITy1QvlD55vVPNt6Yz5qPYe0tm3u7FKAGeI4CiVayvA0Sb1qU02twWdFHErpD+W5LElPsmmnzkY1
K/eMOeSTym/xVBdutJJOhEg6cHKiJJvFlJQQUKTQlPf+i8jtBycuwx9CG6yFsAfzqiZ5+MkUC4Js
3Plao68JgpDhtnENWIrEKBZowih7VTjRo7xU7skUOvCpKo8fW9crjpba/ZBDssu0m7nUAeVEmuUF
GsI5eBsF7DBDepN90n8PUs0PVS0duCdIrrgxQrzhMJLNQGWlPzuUIgqBl9W9b8rhCgRheMgFvGc/
Vs2Hr7spLZxVMBTmg88RdjWhp3yIxvQSqmaKaIo7rAvNjlaQs7NbpMWfFxdKQKH41kX2z5K0S82t
PAS7OJGGUaw+jB2iBUGilxvPcPU3dwbGzzvO14zEHz5n6HllvMV5fp+hUWRZ5LU4dmkG2loyxq2/
XImk+43qpjFQ5lackPmubUHWysOrcdJHf++33Uc1mfoFZU3jEmUFA3i7/UI6pt2VYaPvSGT8Qh+m
O9cYsjSWruTrRFG6pUMUhVoBVivpbMvSqJG6UFO0D6MKxpit6zcc+YybNl9GD7uUqOCx3IRoX6NX
BHCm1SoYGcyTl7ApvU3mGIjBzCtkn6cMBsz17JAYHjBI5CgILz1SvVtn1h4k+8S7xSB0kY7CO8k+
qUcoZQuLemjWpKbHpezT0MU3Ussof8Rd890J8dFQQj6PpB/ffbTDEPhKvZVsKlSsSUYZ7O1mgEDt
pOSHWsPesEIYbgnBAe+ausYlOvRwQJSWPhQsKAqUnbO7D1fDuAiR4kvhZ8Ol1ty1PCMoUVc/fPV9
ZW3zeV7dzbBSmbadhlnBYm5/nS3kuq6onFUjVOcm9y7VVS7mONlnY97Jcrc34FIW/J7kbjaawVWO
yrlBUBi7xmvQnQWmAD6FAmzhVqfAgAssL+ncjEHgLRHC7FdfA4OV1vcpajdM665FHaDX+hZprHHd
em71EMQKJYT7lhmUIbXj2tSBQvuUPN0ie55y3drAobRX+hyPU1Yoz2NVf7RzIF/Pl7ScFmZdFyj4
MT9QVR06oLWNtFaBvQPuP0CY4DZNyeed7IvmvmHui3oz3wxAEH+WNZjg2h2Cgzk7DGMcVJ4AoH+k
eBo/2WZz6U2Bp13fs2fiQTaeBYWGrld8vmoeCFBYxZtyDu1VnFeRWgmGjRSF/WpKUVgo/vZ6HKhr
ug18iw6zUqoT3UM7Kw0TTSG2hMjOSjYjuOJPSAZQ6UgQWJup8p9eigaoC7dJphYPL35UJpi3FYUq
9SQfxPKRbOkGw9T9f3H0tBfk2b6H6uRcSyWIXwA43cURTKvAVmTEEMGdHfVaCn9rU1Gpds5aCRgv
3xc1avt/WjT6mXrsqvkPLBF8kWdLHyjRXjal8KsyxJ9NORqMf2vGpUN6YV4bawrIKD96TSujXBUO
monpzNG2cny7w2p6FYppw08Cd6IMYbox1MnfpwrRpVvo1WM+kKBRXZRXDTzQfuSEmDxicNwp4IQq
BrJ5Zv7ojpwM3HnAhbyqVAqoCpLyE3rPFxGo7/Id5t0kLvYEiRyKwgt64P8cw6nxPagGHFBCm2Km
WVN9KSAlGkUGVV8e5vvAB+Q+dWIvNbjknA6Pvf+0z5kLOXJK0FnNtuvBOWJlH6qoMafllRyHc5UG
9vIuDkliZxHYvH8M4Kl4bhEnOX715yDNjsYY7VI0M2QuVWZQTb0+oLhLWWFO20YxyDJUvvudTNRG
mtPuwPHoS7lgVFr1mo76Ycri4oCid79Ukxh5dMsP9qbSmE+Zp6l74hb05Sg4P+W5ZT6hdFqItEQa
iB6e2z8igHs+ugQ/QmsJKjH9GfQIhIowc88UuJNzEvXlys6oozTy+99ofMZaTx6wKMMzlU1ku2jJ
o6zsb2Jx75ddg/y5/r1PTpOr/nwNObcHWXV/IWR01uBwbqBrQe6G2c+eMHwxmE1F4bP3j3w3p3Vq
KOXHPKNz9Os9J1apzRpW2nCWlzCvhrM/X2ST3Pc2MoGfD2BAFwYgckQQD0WdgkiZlfW6eT/0QMkF
/Xgz6qK+e9/S46T2eGvmYTmRHr10togzkCaG5sQJqQX5d8+/iKLQdza0zIVMz8gsjLwMpgdVJ2oP
3ui+qf0YHAuDhF4Wupev54lmJyuP4vhFPj7kJYQmlZj1Z5ec+ufCe7g6N2utPjRaBTAtVYbbUJXj
Tatz6IFgKjayz+rV8QbtAPpN3BDOzfPuZVsbZA2mm+KiVT+GEe+IMODAXgr1hQpNfiCuCtcyBzX3
q2322R/bSbiGYT19+/t82Z9yyr+BkYsWcSBOTRIYT4PfqWdlBDcvs96WYqDQ59rJCQE47UVwsLwn
zStq2IjdDBuZBZ9K8l5KIhAbBk7ZlCierbr6AFgruNxbZjPnBS00xZX5LIRJ++N9q65F84LqsXhA
MhNnpa87MuEIm5frAR8aMpJjv5wGVbyHSfahRlr02+o+RJvMEA9gclkS6d97DQRHMpjWc93myirv
XO+iKGD1hsmNZqSBTj3VL8GmdwBJHJiuv/ljYuK13IrP9TQBVetU8zVwI2+DjQWkeNkUcbxyW6fe
y1Gjt9FaTh3tXBa5+Tpj34u0ch87J9CeO6xS5CKQquk19c1vcg38p+kgiq5dmvA2Lm6AVqOdehdC
2XLV9fhj1ZoHYF52igYF9yiurrIlL2j5kUabVzj6cCyjTjl89Rv4EVOQBidRgZU3gY1vMEt1r2WI
m6S88wN9EY4EfV/9ZqPbO9yAooXsAx7qXtX5Il+kdCpqGX54Iz09lhwDZ+yJkiS7L6nhVBzj0RHH
wVHLLXr+71XlINQ19kZ1ipQESkWntNWp9d37cNxTlFzJPiOCsLvxQXOsxrErkA9Z9ZowDq3ikYiM
OhEf77fJfNt3bnyUd/Ji9kCal/e2P0z8gudJ917cCXCVNg7eZPF2J/dYzrV9+QwBBhfVdvjw7z33
R07xuwvH6OHuvs5k2ZJPlf9huUKxfhfGDQYNdRVc3QRB2miiciublaIGJBUZgERTHCIDXI4xmf6O
ssgC8+jinE09nl/3tXlcAxrSpu3XMjmQCHQprSBdYqA0AEQXw01e9IDsc49CVDPvE1/9ZuvvKX7Y
J1+ZER++j0Lk11I5WS61o/hVrhrnrUje/bnUpoKDhFqMTqRc6jTquM/5xXGsc3VS4opN1SCK9vem
ouZXLw+piTNoNqrxyDtHUMoVPkXWwnjM5wuuCW3BKV3OcoDO4YAQaEs5JmeB4HuCIuCcZEugQX8U
WguEcV4tV8Xm+DuFIUnqwdj3UmavsuHmNcgYSfkkUpLJE/pRckz2YFYBDej/Mz/peg+GbTjsbAA7
a6vvzY02i91YnjNCain+2vwalZPlqJgnO/Pkr9GvtWqVcURyNPBIpW5uzKnRXv6x9qv59e8GPkjp
UrO30ZytLhNBDNhgfy3T0fZoZ5umgWqZ98aYAs33TrVbO2dnllMwItM8xAhuL3SZrC7cMloivzPu
etR3Hwz7h65n2U51qEhJxUh1/IbGkfLexv5fu8Pge5tmyvvXbKlG6Qff/zFbdg/dd5gX3n22ETj6
Gg1DvtGzznPk5G9wdB7Lwp3VicLyxYcfILutNtbOyL6Wi6Ytijew4fZ29Nwa66E2f1PSwFreXyP9
Zld4uhmIWkVIafBtbwyYFmZjRBfsOnCM6FXzxZg4tSJ2n/8ykyep8pmp2kvnB9V7Gcbku4s+vilk
YHcVCeG9/edq9c/VVjFkv5zhKUty4/e8OkKM7D3ySTNOhR3fUmhru77D/1eu9lVojl5TPKlmj1+O
F4BhtL3hw1YxYTI08auGtcdWi17+gGnUpFbuH+xk3xR0Q9+bAaOjXgD06U2KGDWJrotqZMoWFXT3
0BhgsuxIn7bYeTZXQZi1qps4eY7HNxeY2SJSm+gPVAQWgF6V73ao+Ks563nJOs04Csdo13ER5O+G
0xyd2gNuiFkVGlXDM5I2xbbE/Q72MnYiEWgCoJBxtLeAWVOzK4JjFGNHMiOdEjW0b2CCtdtwCN0E
1NLoNnRrxXNgT/nx3ocsb7ecan4scvS+0kDXJO8RD4nlunKAXWT56FliUauExjffVX/Lm0Q37jdg
Un6rQujf5pv/9Zx5+TSv+tvr/PvyP+eIMV13euA/mp7doa4WvKtRT8yMRuVzTZSFhHf0KFtWDEso
sq3sYGhR9kwGmWMDdLGV4w3dGcB5vNJjLJpmk5Dc6donz4akOe8IEWW7pz/HKDbfxyQWT46prJOt
P9chvwE+ZQjzo5mWmKF6pJBAUxgv1lRfZFA2FV6wLHCWuMaUV845MmVLHy3CHwL1EXIz9SuSZYtp
Zh8m+QDeIif5Gs13oGc/72SfHJXzkD34b0a/XoWkDuSlYGz2I6RxNDnUj861SZhqYbUzwl79qPWH
MhLNexAoxt4b+ZflrHJs33BnDMlLaN3FT6Ahyn4KNzUqlpV20vDIe8at+di7eIknSaU+uj02e1be
1jdTqxRkBzOBtYEoPvxCRRUEf6c675Q1Mr3T2m2LaidrzNQ79n1ForXDVeBadmV6L0UHQOvu02TF
ep7GMVt/mizscyoET+7TJhdx6NhJl0IJ9BmGmW9ztJ7/67v/fp6TqOKIu+nSrvV8Sy7jf/9KtcCw
MUCkCNnA+lrjK7KsUVvb5E2NtVYCQ3FRj/hZSIiFH6TdVv79WtDclE4pHzGhbm+IK/5wVKc56SV1
Tl3U6gmu7g9Z4JFFHB9D1UDVoQzONZ9iZrbqIEw2styDeGO7CABbbaEqANU0RLaRZTaJVpV3oK/z
CzQfCz+M9q+j0p9SzlNrYz12qAvPVlquapI1Vsx4OMu2rZADEPDENomdkxDFv2qXGK5/lpccq/Yz
qZKl8F0Uaf7s70lw71S9orIR1qdpPoyW8lyaR7tOUa2j7JIXtem6BrND4a/svBmQ9wFqiklb9WSo
fGakMdDbK7XiprZBA72ksn8okF86xbP+6MYnLdMe5ecKe5jcmBuN9485NNUr4Vz7mHdAiiAL/Cw1
bDAzq51pYOCl3c1XDb6OtNmHSP0tC++yaC9g/WsLT1TxsrRyMLPFv4r4X3My9slszN2TLNVj5Fev
PBFbW9PrXrTW1l+nqtLWYBzto/8frJ3Xktu6tq6fiFXM4VY5dnBn37AcmXPm058PULvV02ueHar2
DU0AA5TUlkhgjD+U3IqGqDEorOvKKzC0Y59H2TfNRTq0hLmDzGO2tAqruXWHyJke20erwhAdiDoA
V9NWg22D5OhSSgZK8UDZl1b5uOyncAPNvzup01xY56SvIJHK8g6qCFDe2BHsjDmrWdJ7mGWLw+DX
3e1s/shGOPqXfnRRn3N9dOHRF+YlShWrTqMAUnbta9rY3RUUu4vqt9S8U/WBr7uRWOEuDJsSJiUC
eYY4yGE5EAk4uQrHalkilbmVvl5Np2s73QD+PgmkqewrvZ7HY6RRppFQVfDHdxne1CcZEmHZdjs4
SIeICTgKAT2XQCLU6drby/Z+mutJkB/j+bmK9nWbeA2OzMm0n5t8jctQj2TjzEal1U4ZpIhTjTjz
aUrhkmqd94hj1rCFzTg2C9knQ2wJr8hqP9qNnfMwySSNrjj6wTUmZD+EkrVnJcbBsodbbKqb20rH
CifWEmRilqODvar8S4i/mI/Q7EU0UHbJv5Xo9yrEx65dH/F/90egF23SwUs8Mfir+30z3yS+oNrx
Jj5a4j2MoxIv8AEaUIMCiqPdyYxNHFGfHUMKGTbF+j8tqgDNOipEdp4ly61to0egdBm+UKKZZWl7
BFhyvHxy1Z8gXIT+Xmp2Y452d4EtZHp/ljmYToMTEJIK2+Uyi+j5JjWC1ul374ABMd5qYJxkfob/
KqT0+zoU1kDIs4UtREt5OsZzsnKNHiSfGHHKvjjLs+tB9gE8Vj3SaCJIhfO8ef+RN6H3Jjsv10RR
BXVrFw8D2fnX5WTTEy+hYjIekjDFpP3Pq05dVe8j6A/RVsNAd4o19TDY+qjvhUHFOi90Kt13OdpX
5GM//h14EIj29P7vx7iL/hviOLwffUeq2r0g1fsMlGSU5d7qAkQnKeDs+kBryHKwxpOByO57Z681
1xc4eyAGAiA4E2WPMx7OrPy82RRSyhrGV6jrLnHBtFdAavThm62nXyPdGTad3vbHdkz6I2zNCqPv
KiuhB5W4xgyzhg4u+sHy7HpQfAqrtjPtrl3/Fib7AAD14MKm+IJEkkgivfC5tQOQXcrm9ZDnU8uz
IVpfuyR0CeUG/yZtCqgwdYwUFPilLjDtPZIWoBx8/hdiE9N6s4JQZ08+Xsd6S/2u9X5jb02eJZzr
cO1mirrKuhGTIqTrVGO0b3s1bb/MBo7Maj4nCzko+7zEhLziuhjAi5BqUl/xsHKpT89eN1wwqnrg
ry0fmo1lqDnOQ+gWyDRcFwImy1AJP+cGzoCBW57CYahIjClglA3c7Pxg8heW7Vhb+UAOUITeVXPy
cn1QX5/H/xy89ldDvfEpfB16yJkXhoiBaNtZxyvjnT9CSu0sR1WxpSXN/Xm0E83rXDmKhtHDHJTt
Nx2LDOiTcM7l8ovVN2mzYPoyKohXBlH8M54wqq37YTwGI1uHUz/EyY2Fm+CSleLeK7D/VBsfYmk0
vnUCfuvqjoHvIQSIoPHbnRq38x3mWzPp01D9Kib5Q3/UNDLQMr86+M58HkMFlrHIgnykZkM3/T76
KCXJLnkIYrGUzmZMbYxyuEm8YRWV+KtSoXynpQyUVSwLvxG5Nhh1BROIxi1uDKe5hMlPGQxxgFTw
/B9hSjlqN5UAXProUjrjvXzkxCMG31Pk/5QteUhIua67UigiC7NK2VfjsrpwVD07vDtemuvSxD7G
h6J+SSXLDxGH+UsWZ/ohlNmhDIGl9eySwL5+zjgylFNhovon/iRmPXkrX3HclXyGw4C7BSKB+SA/
+csDO/egF7nkXzcyQj61CzMKd6BwjMtjXvYNGovCGoHH64pAb90SbURNp/pca8m87ZEruQGfQT0r
7cG2xMCykqn3tmnl/pIPhq6fdjVl9qNsXdYBbTx+6pPLANif9XIw2VTc1xALIUAsDLN28RQa7P1k
80TjWdu/uEWDDj6AgH+LwMOuf4G48imiaYSOqNWi1CVWNFGsuKdCU/dGlLCkkR8zn+Ndk6LBff2Y
ZQZOyeuAdF774MaEW8vxsYMRS5+EZ91+dmN4w0r7fRjy+kmfyLDDNKcc0jX1LbVbMH5YP5BFmxbw
s8afU+PyDbNb2E0YuJJ+c+0df9LxvuU/7BIiHDPV3PshLz3ouig6uHATDDtYFEn0mukIOuJl1x5q
fpAHuwqajYODKNJ8Wf/Yh/14zPDkWlTx3D/WaG9/mQMsUIvIb5d+2p4arZ1uGyvxIOer08o2+bYF
sZne13DcDp0GOCWP1QqmZbuTdSJk6N8jWhHR/M8iki6r0DHoPl3Dm8t2reIUtwRzkWxdLU6XuQ3H
BbCsX98q8Vs3OTDikglarB/G5u4y2sGmXplVssn0gjReaxovCkqhyziwo5PupeaLSfEpm4ruaQKa
fks27YeMKoLS21pGxyQ+Ah9tOuKQyJKuCPARkKd2r/C1x+YJjovwFkA7Y9NHgpsuxMbVQvFWXVAi
/CKaV/yyVCFPNctD4Coxl9eBugPibJE0W/mOl628AYYwJvZ7xxo8AN2gSCA75wHrRsxwICkLQRDM
cLBcRHIwN58Mrev3aGSgcu8E5cuQg7wppnTahXlXvqgxuDgtMtQbORpa0Dfn4Rneonvbm/Zr50b4
1GB+sFArfEJtJfS+Wb5+MK0ML9VseJu8NP3daPMrJnPW69xGHStPs/0SsoHZAKQNz26u2Xs3V9Vd
1A8DFBIjXamwDGJ8LjfSRUuaZOlpzl1V9KF9wBoxD5r39iBqejJQ9tnYTVzmyT7fHtCT0PVuI6ES
bQomRW8tFtKO65/maPZPU6UHK+i0yhKhCLtnt5spJzmc6aiJIz26nFT3K0pwzu31UFt1srIHLFxk
n9uxswK/EJ4whteO1zhUzOdjHreIzTE/Te1wUfju3OhLP0aVJFD7+NzZ5boiK3OL6JF1K8+GoU62
7GJdITL33ueVen+oY+vnFFlLHQnpJ7IZuIjMkYlelTe+dhMSqWZvqXtTCLN7qAgi/PXwDt4RlWJZ
P5aFZSPWt/wUgjvZsrRIXeEV421kUbkeQYxnSvxblqSxcPxGdcw5a+Igz9RWffUzr92F5P/aLTv0
cKc23vfIad8jWrWaNkh1sff0mmGXsIVkwThAsrCLiWr2oG0jMJnnSxNtefK2RVGvZEyOnsOdXbc4
62RYZ+e+wxMYgboxtLO3fMosBA/m8Vgng/1cjqhoJk32Bol22s0DYj6mjqEG5adxAV2n2c0GU6cm
gLSJDGl9aZOp5Gvk68aD6Wtvk2npz2M+PzmNjuV6Hx/5AQZvSeLrqwRwyNkaU+c4+7lO9QaVLdUz
TA8PUrtSwJKNXbUaQyyZi9Y4dHltAMKC1nviNpGsg86g7C1jTL22TzBnhi23whmagIockm5GEL2L
R9aN79mLa76ClHOCvh9g6ZOvPk4WymFOvEZhq9/bKb+j7eyoEUiJBNsas3DOl07oEJiKE7NJoAgt
yqobztLEY+Anahr1C7CD6CbpyJzL7lKFOKb1Tr+RTTkp1Jp6afWju5Sbp9ypFNdbjPyfbMi2dfs5
1R5SbvEPac0fpjCRQxEA3a92ZTxMuEN+6m/Ec/qf8TM74VXae5f+CbWiON/qiQ+5X+5yU7EHzj8O
qH+Lra88wtyA8ILZxgZ+GnK7dv/UQVk5+GiOreRLaa2/H5x5eEKhsvrUL+JDaiICO92c85pNu+Gb
95bjhg+lOe3lnb01PahznQNolBr+C/rRPXtOdhl2mSb37yArtOJBEWlWCjcLB5k2AlCtmA5qOmlD
QWsALHvB/MlhebDT3AIon+nVd790/H2F9sHKybJh6wmBgznEp3yqLXChiQN/qnTT+wR/ydbooP6J
rlSrKJKx9pHxKlrNel0eUhIFp7+fMbKNMJtGAqhGbdNX4o2qN8pyiGr9Bv1QJBe1mLS0ZQAwUbph
B50WW+exth5Sqx2/+C6/KhozxPlDouo/cscMzlFXNMupxmFQNq+HhOL/WTbxt0XTA2zjFmWnAaKA
y1/CYmu+qagk7anJvDhjlPJDqeKtLWBzuRLmd6rnsJERGOBC0b93dqeiiw/kQ4JEr4c6bUFs1M63
a5c8wyBnPKO9MZ5tI0XF0DQvESiBPISmjZ9bme1brZneRlhxK6DF7rnperaZGmr6Ua5mz76pvmIi
Z/+kYkVhIzzpSvOiGUrzpRrrltJi8LsI4vQouwos3W7bMd/MIkB22ZavbuJEyVZ52BlI1g3NOhjL
BFcJK1hKPGw5q7jOxZO9x6OqOUWIHLgLI/+pIBau1Zpzz9bD2VeR023mscGXMS2PErkOnKxb2KI4
gIQbd9ggvEnyBpJoYDzVqo5oHi2Div2lhbzTDyNEqmf0JwS3JOCnYTe7GNX4GIa6/mWKgPm6uS5w
xaDVUMPc1whoASymGY1dtNJSNzrIH4CYZE0WahWmi97wEALcmz27OLKhOl0cgsl68U7D8IQsT3bb
yQzfoG2QihS6dvz15F9Id/xpaXjKuL3+Wa1yBKLszneyC7Gf4BAkyB1OTVyRugWjk+M8AnLaqtbD
5JRvSjO/eYrR3oe1pt86PAkWsh/tRPTB/bA9tLGdvzb92RnK6s1xH3sdj+swTabX1OCtK5BEztB9
/SfksS79VlKZe2oMaDTEzmos1PomH8HHPsvbSoA4hUQ/KFHhsE1D/gIUhOyRyIhY07zNPMXh8q+B
vERhqa/VeicHdM8Pdr7lmwcdfbUxqJ5k/cZKl+FEQ+6LGUHvsnpCknK+0TTgLiLzbZv3WuDiU8VP
r9gOBi4ljVZpd01VpUJNN/tVY/WQBeZvVRmebL55ryN6K8hO6umdh1bTrjVMY49HQHwzpNi+YNKh
3I45mlQWyhhnCqvNqRyqJ7aHiLIqZuiv5qa21j22eF/kQSOrYCexfc7yjhSE64c7N7L05AySQ9ua
mXsPXUO9ld/IOLXv+fqp5Fr5Doox2QLy5n2ZtXkdDNmmtrjzT46C5fDI2lJLcvuQow610c0wf4K0
9HPwM/unCB3MJlsWYWJX3zH4SfY9qbCbQoufraoMLi1cX4sb2T+KQasOn33qhXvZnwAj1hZ28rM2
zJfamxxSMRwMnqGwKMXpAGhxClT+zjxA5aCb9t0MwEmtVjqeqasCrZrNBY50oeE5Sf2Mm3q1ijyW
QPI/0mmnz83rqCzoGdjxLfsxOOl5wsf9xzcIlW5jBXgX1aB/DuR6edN7QX289je5Wx/FNbypLjbV
jKld31nGeRSHrC4VlE1jChYpHJJPfZeYxsl2waS8yQF5SOQMeYosRL7MY6dcd3X/fsFoizk5qKDQ
sObvTmeZO18oHIV9g8Kk+DlGoYM5lKfCWmnc8EkNp63sJ31P0QoPr41sotR1iPOkfsSDID3L6bUT
PF8EBLwyOKuDHjpvU+g9eECUSryXj4lfFke26AHSRa4K0LfvgCKwUo9ArzLekj4oF/L0U/sy4dOY
56r6wjDKYoekpnvrKO2d/F4mYefeAnm70zBhPI3xkCHeh5hdlpXluRlzdkJ1vXQry3rEWbO5L50Z
hXAoGlMVqAeblNrScNXyxUcReN1i8bCVk7rfege4YD5KDHOse9ZdlUCG9HtKvN1k3X2MBX5hX1pc
gR2JFt4MJdTRtlaSA/LpBokH7QAK3ELndgy+xFl2k0oeWuXMe8MHqux1c3PnVig7mDOedq8KmqcN
ioI3/myNd7Gd9dzCwzfFTKY72XXpT7ptw5bwHFJQu/TzUeMVd3vyQQiAnC81mnDID1rv7zD2Ul6t
OUnXcR4XJw9B1DMK9eXKpNj8zTIRyA0zoAQtvDnP4J2yG3F3PA61rWEpuEZkLspqph79dF1lx+rK
31+WQa1jeGsWc/6hzcOHdkL9b633qC8ZZlvuPm1VI3Kzo3mcWzZGh3LUYYJauXUyYsSoNTW+kbco
anTxSS2mF3mLkl2FqkGCItd6uZNpdlydh6451bG+I8FmvLVz1JG4aoIbt/DqI7Mx2IHw+Iz54Zvc
CHyEVqBnUVGP3kMb3w82o5GEz2jNX0O9vnJOs5H8kisiDKqDy7LIMZUbWPjO7rpSksulydagp0wJ
7PoPxkqpPFaBn9xKDotkrdSOUa+dyStA6cJrKXPtRlFad1f7OpA5J6iQasaQaR02Dri5clD6A9JH
X6eB/9Uw7PqHydfjBxf4YGb3gAzC/kE8W5fpHLlb2fQSFWfBKfgmW3JOUzTPUzzFZznJy/wWsbks
XlHOVLGPmdU1eeng3M5wXMha4N4pSq7yIAfkGWm78GRnGYyuyZsWvhXrP/t1INZZZlwh+tcb7n1p
wmF1PUBUs4olXZqyLDKHPF0nNSh1XIUeYQgFP/5xgplHKHvYaVxO3LJyXqw025Yd3uzcbaz7xG2B
B+K1vh78Nvxew+PtWhwULOr+FkuKg24hrtqZ4y85Lifa6GMty0ZPbxHq3TusDb84wdA9aEI6Vf7+
Z56FJbYwC8VuipduFpCvDrECOVqkyJvabcYNYIyip0I1120OHgkSHsyzcFv3eOQaQ+u96eGlW0WG
dasm6Xs30bPiY9TmawMyaE+NuHOwV+geaUgFBNmITJQ0YUn0sS5HJB/9TyPwa6Qp8Sq6v/DMra4A
SGdDyMEm9aubIriQsMO5cXRuZQAAAemitfnoNu1vBJKnb5bmk4EZXxrMlHYz1cNzMYBW3070dTyO
EpLnjxPYJBiTYXGWKDXZRLe5OEuU2lwjLiZH2Zvqmy5OspVpYd806Gp3dPCUfchi5a7iNZXHqO4u
TS1xxq8yrPC+qzMYmLlEY1YkX/mveqPCqz1GUY/Vot7Fu7BWEW/023Fnm9p4P8AHkjsKeUi9xFrp
lVVuasGvRTh6Isv7HlGbMHBzEZHbU4lSI/uQ0Kke0XvO7w0TbZLGiJoz66340XaRGhZiITismJum
S9ttM4MlCW1r47LqgajSd6c4q5Gv6+0GrSGRUC507QYMW/iQmOwBfB95rosR79Qoq6DGFEaORmI0
UBiVHr6p4QYPcxOs58pO7ia7yfeJT877mUp9sgtTxGIMFbeCCyS1QOyPmgVtR9KWZBv51D/tuTdX
3YxKM1xwFwAkXNygVNA6zVB2kk0JgbSwO8Jn4EH2ZF6JoKWIj0W8pWELcY2XIW77r/FGlieLKMQO
tBYWrr1j6Cslb2YSFt7Uby4Y6iIZItKiosarRcppTvPphFug3N/mqpfuSipby0hsd43WyeFlOCe5
A5Z7XiefcSWp0jsZb2EWyILFtHc20rZHCspvCCwJDLFaPcYVXrZeAYIWicYGD8Ypqde5qs1Lu2Et
d3kLembP0DBYpcgMIzpOMOYQAOCOtwrYwiPnpdX3LiIkN33qCGgb71vxo0tTDsowGaFk1qqGKb2t
jRruvlhYjjWGFF5mGuso8sjNfKwv5Rm/ovzoeyZcdtadlyXnZdrU7PVktqnwNRHyY/w12ymANjw3
48ZEEZ1yNn2fDsWACljuNZeQ68A0onC14PtvnMzU/O5n1LplTaSwgvYCg+giDfF+MSBr/k4OYRQO
J52OHw2XaFktkcOeKJ7KAU/DZOtX4aYVTsdY3tyiAGJuBwvqg/wPa7HXvYmL6A6+i4O6pVNuUBK0
Lv91CsjOZRZO5X5IxuBuCjERGabpZ6gqyKyLNXyEor+x0vMMseaXKAYr9R1M4gTTgk1+yBdkFasU
kf/KA1xYpHK4oaZ4Gb4mB2R0lc3q0kVm7LI9mEKlPvY8NuXLftox4MrCiiBC/Ea+FddcYJ0SYyuP
KLCbV8rGtBGWQ1dVbLGd8Qe4Jza7mHtqFhzloLKfUZwJ1mPaxPsBEcJ1LHR3JCQrTd3gDOZ2NVQl
CgyyqSj1SkakgP1dNxPasZF5Iw9D1f/OSV/srl0q2KibYArjPdTKV9mfZxocArsWhr7B2a2y8CzP
EPea12aGcNS1Tw6YuhUty7KcNmkeZEc96l+v3+kmQ7YOIbjXSPwQInTKIalKTjaEGX69Su8eUbZM
qKcXFIF8tHdHdvO/bMTFi9H/FVlQ8tTBTZ4GI7fWemE0J1UDKtqY3ozNOpoAmjEhaOHa8QUz5iEb
dZ7j+lkCyiSMzMc9LctR84AoOy7SrrQ3+QMC+CFY36K7zYbou2lGYqkepnuUMvqVbLYgdVZ5ULo7
2XR85afjTtGtbOUPs2fhRSjTInOPMFRrI8yTGTrmZ0I3aS4KA325O8MYknpZCe2kTOujg1RWooyY
L7tQ36gCOibZCpLRIM8uh8rCRVuJHmX/NUzR/Xpt5FUNwatobvC0X18KGX8106DeDaaXLfusCR64
ocRLSgbTV6TzzlMTNpBeh3DhAJv6NRvj75SfxgvG6QVEVyWiwNM6W8RN24OReCb+aTil6aWSbeyh
/pV2uZfu7YzUaWLV33p9GodvM8B4FKJgRwp0BcvI98O1WUQTiWLZzv0JVxF2GP8WJ/v0bo2CQnCW
9ylb3KygnOvcAEt3IW9M1xuYHJXNwAv0NWYQ7yHXgcZCPUQzb4NqKtY+VNkVSrT5hfMsz+LoVomc
8vbazW3oc6gyE/8ntLPS6lNom0Z3YEBvMEWd7pNeUTeDa+UnZR6mQ6i2Ps9tLBG6ttBXlHj7p74f
usXMiux7yy3+Qi7yLW1h2HmJwu34w8Vf7qUeKnPZ1S5uASQF8XSo7GUIvuC7gjBHOpCErAEfbvyo
9/d6oZtf2BSzpxYR8Jl+oJI/PCRe2e09f0YAWu+M186kNiICphjGKR4d5Q06ePrZsbmXASdXTi43
zbMicEHXQ9e+dc2Una498uxTKKyuFb5j4/LaR5Zq5VATvIvqptx0HmAVy87nhx5vxzsPjU7gzPPD
oDrTQ9lYPTtPbTzIpl0q4V5nbQMqMGyrpdE/a/pQf5GDptiLjCnZbtlk1cYNbra+X0L9Fp1OBf6R
HKwd1mRtFhwB9GJeScLrBgkvhJ2juEUfGP9quKkkvUVr1iIOIiSeh243J8lP2X85yFkY5hTLeU5M
VlVqfijATC3sgi2gq3vdbccvcgXDpn9BzBoUUmD9TpOlpaj5b1TIEY/x52fPM3USQbV5A0wPX/dY
7deX9NdMOjL3V4lwsvKGykWYHbRt7HnTKwV5RONx5jzGXTS9uvE6E1GTg+X6JUp0m2RK/hmlRJXy
+VofUXOPlLe81p9XrKNw5WfwHJVp5WZI585jbH7pijjeopcM5UA0Z8BCX3qY6jjCzueo72k5E8Zq
ml0u8KyBLa7gYY4Hrq7vAzEcBkN/o/XtQc6/zCgaTHzg2G1SlCyZMa2GHg+cC496LEC9lD2mOck4
ksOPyfcI6fcCS3e5BAa6jz4NStxyOBXDoR++D5PxgUUpZrsTRjexXt33WLlqCN210CoHSpJ/1QLA
+x5tu7X2fz3ar7UAbEaOZa5be7lekGFVrAyHEUWdfytbJJpxN/e2uqtxAxsWMgTYCy4KcsP+MSwH
9LgosPkQFRE5ilDlZfJEQvjPDHxXUWJnZ45WbXKcA3S6L6eyXYpOeda94TqpHOS5qYTppddWcuKv
UXL4rxjZDJQecluavGWZV18+2tDnv4wYVXDqg+/ph3/7yCJLoaZ9fpkkP8g1XyEnDFmODrQzoQRZ
BsKdSXVBJQTFvov08Agg6v2APQejyD4E4ebaW7uVhm+tCL0EyCGhGJM5GH4apbVtBBBq2c35s2oW
Nijt1rmfkoiDj9o4i8VLI+J7G7vW4RLuj0G+R6YaTXsRH4uD2hikrtpIX8kZciAIlHzpiJfpK6Xf
+aUijHPALQjHA705OnmLRYzb+0hDu0YLxkf0ZnYS4NSieOu/RywZD8mCGtCw8pOmvG0TowITEmc/
akr/eVzqXwcgV+s5zlzoCJROPaDF+8LQF5XqxfdYmhqAjLCX2ryv75XhG/IFyYuf9OW+FxYmUuJG
xWfeCcZsUVHm2OSD44OpqTNnp0/pYS57aqGaa62nKMF9bsTWrKyxtytsmy+sIxd+bcc3cXCRfeCB
biyEiYhIJLBwTTCJhJZN7iD2dVZn1VrmDuQIjevIn7A/c+AAkgJJcoPyVS+4oe24kNhdSaeuJvii
Q4QQuW8KeMb4ESOHJRPb1vP/mIcECdbhRvPgk9J7tAPnVZ/q7Ic3Fei9V81j1lO/AEPlbYumCBZW
AWKPuld0AKOHHVw7uS9TbvHcIUeQo4+xcG1ruP/vIzore2rquMXismtuLxo+I/ylvgcV4mohIGYp
/SP6ENVVTn/FqaIvx6h9G6oNm3vQ+5tcK4NTqIzFiUW1s+6TWnk0DHgk2J/7vyycvDXjlzG6qHRq
lfqYijlTOAcntHiKkz+YDlBp33+ELfE+pzv9NUe+jjfgORm70bPGDf4MRlVbo9+BwacoAnSjRxEA
3VyDXCftech/hWPC3ky0fARGpoWcx2Y+P00F5jEfsbL/EmL6ww0qoHvP7Xea1tk/E916KxACQnNT
CzdNpVbHzhhCvAFAaVCrNd9EaJXP88JPs99U5rwG52Wnb7cou05rntbYTWgo6XBXrB/i2vqWa274
vcRdfjGMWnmP1e5wDFBnXMl0XKTdURqwvsaN8RbFvQluSZt2qo+wTCQeirielaQxcFJAoil+zD3y
h0rc7APVMaGkUn7jiYUUfKM51coOK5ai9mQ+tx1YaJDfKBMWAbqK6ZQhrgjuMFklOlnzOVLQ/2Wg
7azkJBzblrNbWsdQMx8aw4++DND9bknj496Civ/bEGLYU/lTt5dNu3zzdfJkQZWjiZ4iNckdJXwL
B5KarmU05yh2jUd8crayH4067oOJxyZaXEy8iAsKaoFour2ri94/yoPtpj6i0OZ7s5piGD6djrnW
R0gNaiNaueO4GHjn66n0u4eGW8ehHXGSk0191nsWcnjFBIlyA2alf9CKMsOCDjMdOYhdEEk5y17K
QTkp6fUASzGl2Ptmxw7GrEa+SjMGeU7vfFGqIdlDrwi3YZU0z3bNFqTKm6fe1YdDI9zrhH5hKQ6u
7UcHbhgpjwrXvpcDuaqAEffQs9B8vYmXoRApRPQl3F7amav9TIrOOfhSzlDMQ7x5abaxeiuvguKZ
fjPExWZQumLTQ5M94Cb1s42S7AeOA8+hX+RPZl9p29bmzhHHs/9QG8W/BVRj1u3ynsyk5iSb1MQW
Fprfr8j3wU96YCHN3ofJnxrfowHsexdE+tPQYMMaZHwhYp5b27LNdaQ/xviEvDpcEWNo7mfI5oDV
dP0FnZSfiBUMN6Wo+Mj7cdh3ayP2uoueqDUNqCcM3X08PqGpH2H1oxcgq1P3pbftvfxQMFHYCafI
Ifc5ziKszvKTKlAILuykQg2NO9nKK8vbu5GNOL4YBMzRfkGgYVyOZahur32YBf49yzL0ZiEnyDBr
tPEDYv3y/53V55R0IAQ3Ak5KAfk649IWr1FP3ZG7hX8CHBk+DIU3bywPxow6pCwY8bzix+Tw1WM/
ACIkVjchuRQWsAISMjJKJi+4b7T1QELyxerZd4TqgFNS551CF1GrXihJzalKUcxIExwtuUEYhBlp
OH4Kk/0yrMuQfKB6O71WAGRlWKAl71cbP67miKvJpggrwZsvZuDFZ99kD5/KCiQPjBebgtFmdBDR
Ao/HVkAJhQ2vG9xq2Bc8+Xq6lP1W0jfHCUGhZRKyym/bSVvpU1ns5ejIh6lQq/xiT6N5b/sjsBgu
psfUXSF9BWvZLGfq4Ypb+0fZDPrfeNZW4Fd4Q35grUrdsRd1jBrzHGTxK2pqSDuY9fOEsNoNotwt
UoFV9FqPiNfmfTFtkZOIXnU3edMUs79zcpd6UZnsZXerVdM+G3FykZOqYIRLWPrjUY7+89pqXLBk
F6/ZZNbnayOz/9Y5bX+XtMXwb9fWxTvoZ8FT/Lh2l7+qAzk2wzjNjhGi0MJBVdv3M6PkPuIYihQx
C2+yMcezUQYiguGvUiNB2E9EI7DKiJw9ummzj7ruHuZtdGNqbaet5BQ4QQtlCM3TYFbWDiHX5wjV
T2Q+lZTyIXJJvVpbeAu1Zb5TipLdv99qKxljeZZ71k8dRuzZ0dDcNzyzkHsQ0+Uh+TgzZztdkXnJ
M3Pc5EJ6KXRZu/ROeO+Yg3ZvpsoDu2d0kcIGmYQSlyQJ6aS29leUnCyjVNTt0UF1zGXKPevgVvXP
fLDib+Kk/HNikiqQPfJkDruf8kT7cyKC/1cx/91LyAuCLj3zN2WJqKCFpQzltGMBML4W+bhL8zZ6
7DJRgdKiciH7ZZhvIDRgs3h65eGyC/00fgSn9h9hnriaDFP77lNY1StsmkJkpa9X+3jRaUKtfvzn
1VxPbdfyRS3KXKtSwb44jDAiSyb4DbKQJZuW2SonWeZKub1cRqXcwnVUCjlMiv1/Ole+DflC8srU
xZXT9XWvb/L6unJ0+HgbU9T2W3iFzjKxXDATnne24sG8VRXbvJVncYMXip+YI0YtYqDvImdRebq6
yOd23MpAXXY2dbVK7bo5Xyf/Ty8qXi0oUvP2euE2TzCyla/5ceFL3//monJ+CrDu8m4/XVQDSaw6
4ed3GxooDgSGcvkTXGL//vgffxd5UddWx61849fP/F9d+NPr576drY1uJQXw+zB56cpYxbYQ+T3F
xUOXbGe4lU3IcAA+shrnykHI8ZWtf19G1EeEEp+MKPTw03TsPv9julvln6c3drGUF/uYjgPJvCjj
Rj0HHUlMW4CcE+NbNk/RD6qkbGNRpEYz0oVOiIHjtvT75CGg7PwvoYndvIeONnwcGTpp1a9kGJam
E6VPRmGa63SG+oEXq3sE+Af8FLe6x1nk3up6GtiRLFpu9r8K9KDoybJty/JooYmyxiwORtn7S30w
MRcTdRCr7uHOoQZo4vT6IMNkvxNY2OwoOiXTHruWDlXWozy7Hgw8EKg5uu8h14G/gmXTd41ymTlg
AakCD+fEr2E8BN53FIYbhFH+NGPg3AX4VQe/v16Z1wUVBTREUhBDUT4JO8jhwOLRevBREgMqhwO3
KcTcEJBMv5CU/3+Unddy28C2pp8IVcjhlpkiqSxZ9g3KERlo5PD086GpbcjePmdmblDo7tUgbYFA
91p/gIz8C43E+BkKcPNcKa9y2y0bQnmVG/ICldo/R5LxQ9jfcyQagPvvv+fIhaZpGvWzWn+Sl7bz
wN15ioPu/fj6/zPxn98JfzB9HQ44eapqW6zl2wnDAmWNrL95I99hiHmyIOs+AUPLzp47cnfObIVQ
mB+jNO0Cp7b7xPblPUqdqm9pM+Wg4NQIActBO3qqbz3Fvf9GQSn81qpAtiajd1E6hcw+Toj3SfHb
uPg5qG7xZZgnwsfUjjXiB09u6L7JcZAsHyfGQYkeznzFLv8lJ/agYHeR8VpPVndTJz5m5mgrgZvR
IFZZvDIH/1XewUrk/WhEkLxSIii3utsnF3ZLWHT+Y045vEprit9zunlOE+bJZSiL7OQ0xrTTi0Nt
KvqORUeJm5BrnbqsM2f5BOTcK35jIVW1z6mKlAsUlGDlVSshCn++n94EegJv2Myb605tswdjipP9
lOCDbGSz+CpYXpTH1cnbTubsCzkMyV3tDBpF8D7+LsyjRHIpURqvo3gY71n2e8cWXdldhr3Tiy28
NxmhWfpdYYDUFO1XJR+N+2Rmuk0CQzasACje0pL9RVhgTDDxWhVqwzJdwWdyZ6aav5bD8mCrBtX7
THmoZEgcfxpsjL0BRcQXoy7sY9kF6oFSx3hreWa6dZ24fq5HbHFCUHtfER66FNW8P0vYx5um+ksU
46vTJfHncdSqdQqy/zEw+Gs2mYtZSdtVO/nblofcFgNCs/zUneKbFeXNWaDAdlRZQKwCkhLN0zii
+u/dKR2pvG/Ikxao1M88XqlrG8ftPtLc6eRIpi9qeGLntLGCD+Zk3lJW1lBqjYJTXAGOHNvmpQqA
SCaOPhxiFM2eDFf7iUBGcR8kybgu9G4NtZXy3p9nhTmiABQkLZ6x89mfoywX6WMT+T76Z1yh1jye
XPxS51l/x4bMiuX8P6/59yf+T3GBOGdOoJbfAFinEF1M9ZG3OSJ7dT+gbkzTtrL2bijwuU+xA137
5dRtI9bU275OaOOVtq/ZBN7J4L4M0OxSSSxWZaI9ItSV7Q2EVreCGgvCiF9J7nnbIjG6Y5iF4kWf
rAsMm/qr5SYIzCNbdbHhI97j99Su5ECa8bAdB7t9yPFFPQsb63N5JcURR1DgNXrkwjo0pdnt6tQx
vpjmpikB8aEZU+4Hm3cOJL4XMrBIKKTlDwmJz0PN2ReZNW0lY8Sug3De36VniZ+fJ9UgpoqQqh6y
UROrsetZICr40TF9g+wLwLJ+GE2cmrqNq4Gz04etWrk1kB9w6zgSHKfJt/EMoIgNGxnFmdovn/Am
wxin/Jnbif1dC5RLWdY84UuTn1hngFIYgbjGqcdSIlDxlIpPgyFAgfi2t8YPsrq1pgDMPgmsbWsb
5Wdhhvs8i53vk65AmXDE9OhMqBazj9L2sVaVz3h5/7Sm2L93wgyZ4xhWh65b3+qgIu/sVe6zH+jp
ti9rcaurQXrUXSU49vbQsjO1o62V69GLJQxsZPkv+a5MPnadPRXt+Up1mk/v4u8RBhyoqtXJWjc6
m0TVEN4W4YgOpjnYXy22vi6PzFeq5O3BmgbsEIPaeQspR5kHL7tI6G0/COPZsy9SLVg2gLHJkQlB
tXnkQ1h2kQDd4X3kjzk6ZEwYYjwRkwFtFGG1W0ot+mfS6hvJzuirMlyXWHje/98jpqjITyDrq7BB
OGqFPyxmITmG0QFWmT3/Jwhi7Fwu/TbChdglPbwmLTcboIzZcI1Iy/6klqH4VGJmvyPF1rJiG7RH
xVDS94jCfmhy4b5gP97uk4asqVaZ/pMb5N+vH9JOn5tw6p81irmHGpDiHmF0Z23N7EFAfveZ4YSP
gZPWD43RP1O7FW+qhpQYyQnepnNTg6+36vPEu83c0HquSPDK/kIvnWOvaA0MEku8oVpACYk12lmO
em8Fen5vrQYYpFRxiQ9dr3hrLSlX1wxHOQc62U7vlfKZbaK4U1w0hbG1zl4KbTAhTRbIZj/wFt0W
eFjif8rZpPechbn9oS9OauzYBVJxS6EO32uxyYqRR8Xv0pgsfMmmPRThuW2fNahJ51KfSOLl2XM7
CAgrcxdg5oa6y3y6hCxNeeYqOFm38No2fw2katGjrY7JNka38ELyUgwnRKyHU50Ew8lyYRteO6Mq
W5ea7h7lwBIiZ1zj5IgjpyzjSzjIURdJh6DffLi2PPXSxFuhuDhuolKzTjxUrJM8Ww5LXxLGLyRu
qSNaVV6t/hWy9NW1/5+Yxgqu88Zh+NHA33yrsOQq8TX8UqSZeifMh1gZwNcIwzzmSGFeYVpTm2FA
n2T4gwHxWkq58kz2zRE2qKuzrOfKfnl49w74z+gy8HfZ2Lt/Z21avpEeyQkZV6V7XC6x5GlcdbP0
tfCHIL0rX/XfgvhysNZ23qAkV2V92QNfKOGBXDfHqZsFhMnc7moXFWtoUl26p6RVrq7taAyLW82p
itvh94jsg40eaLgU6sWtnBOb2E9eO0NYvtu4RWMdd5k7v27DN9fp463aIHUxtG2PG1sCeRgM0yfL
t+4lah2+7x0CSu+hTdLjzBGS0HbgiP4jtNIUe81eF96sn9YAz/v6zgota+3EuMUvQs9XfWdSXuQK
GFiC/xqQF0iLeFrX3Zggog9aUeJ8eqBh66kHdws3EGSi7FzgipZeD2s7KAFS/gPgKPuWKyxXlXCh
3hmHE3vEjSnSdp8PAE81184f4fnkjwm0W/zbFJt3WVY8ukmXP1bTt9oOvHvZKHvPuikzLC0cS0de
X6e4DnQ+dLe9aJVkTSX/yc6M/iwvFwHuvIUOt5MteYHlU1Pg7tuyg3S+KPhLaf+l6RUzxs8z4/Ui
7S9Ha1Qos8xvb0Kv8mDbSsZ61Vnf8d5Ij01g2CsvT7Wd1PZtsXe5av5aQW3ukVUSq0X0V55d49qL
pfbJNXTpNsG2rihPyZfdAEh1nYwaRtqzsZlselVTH+VL0uyn99GlGc3Bda5aR0efl35+hQVKOPwE
9/QtNZrkLcocbT1Omfngac2MWyUd4Fduc6P7eAGHWA2iSWWb+KK14gWXw341jUPxbaww2NRgEq9E
RdkgjfDzkVD2DliAU3fP6STard5mSInUQQdoneIDNH1qVPOoBg/uvlUqfroMXieQFG/9erxO18qg
p0AJkzMLw+xeV+DSlHmJkrM9QOMrcLascv8ALmdayybwOO2iW9pn2Wp10T41LpkMIoNE054Lo0PP
WNXvrtEJ8Nnc78abaB7U27DcVvVgbiMqAlJCwcIlYS2cprqRTSwhHgzVCx4wCspeYmfiPYbuQtnF
06UtqJwM/VR8yuPS2ntT2G073h9no69+5SEQKnkwCrc5Dhnbxg6VgaU//R0h++QowqXYaqq+v62m
kufS7xly4K/mMg0QHcl5GP2bv+JkyPJBjg3yZpUN2mcfKsB++S7Lhy8XlZe6NmvQJXmNTPf8lf/3
j7Dmf20Lkw1J0xY/O9AgtVLZz9mY2+vWGLVDVysWiRW12unY32xV2KvPQaTox5xnwVo24eq7F0W3
32QLd0b7MenUlZzZzNPVABR94JYPMkDxfRBLpj2eo8lCP1Dwv1EqY3UBsr7FsA+jxTEL79v5kAC4
2kxmqG1kUw7IEH3qdqYLVm+ZEGpQrym1Qm6bL3I9DMigVU3eYIIS5wfZJ69U/OcDdSfcdlcXgyFp
zohMRetrudRzMWOjqjRsr23h8RZiXe0dlvpprWpnEOEIms3VVDIL2QMyAtf4XEFvroz1J1mclQFB
jX4eaXpkSi1duYVitGZvXJ0lsBXd5FnSm+zHTVO6V/FuOao3HdqJ8vQaI09/B0pobCUnXwdmMG2Q
4K/hTIG56QYzFjtQByg3NMGNYQSY5tYiGE+tOUViJ0+B7o6nUNEg0SM+RkINQdIdVM994brQu0aF
ZwKKK5aNxXyBkEkZrwpotRFCJUDYuwZ9zKVvQLhxGV3O/l/iun/Mna/XByAwpEVykOiorbJtC0Sh
ff7rrKgT/fOgmtlqKvX/Gh3mvmke/d/j5CgJi/e4vz5j+dy/4yI02AqE+OdcpdQBGaxmg61BRJ2d
fCXe68kGVjfalXOzzmvYP62DuX3YZtV6DnZyPXyQqiJLsLwcFOX3YDmqN19YcLX3QjOPOr7er3HV
D7cwN74Ld6xfI7zvTqo9okk0D0a44B1VzU0hezKa2olDSV5ztnI09yxs+zIbMYA5uB2mGRMQihuW
lNVrHisgPNUh4LE9j8bNo4km771s9XUOxdsankLPaV7A68jeIm/sBx/VnHZ0PXi0SNkoRhXtlDxq
zxRosxPGZjgkUah8VKOCPY3RGF/Q2Tk5Rm/+Mtpum6NN+w0SPdZO5J2eTKuNtnXwOIvlYWEe5Odc
Q4NkbukKIirgC+Afy3Y86g0V3THeXpuzgoo86wfFuakjY3/NLgVKP26asUcwrtdg7qEdjadee2tG
EzKdE7qO0doNjSfPSWwQaloZ7kgfsAyVay1fmX5lqubdsNZpVuwzk5N0ILHUothV/VRtZTNolA6r
0P7XhNMGlCbrpGW+eJLeJdN4Z0PQ/mp7LB2iUtgvcWYMm9ozrLtQNCZ8T826UYo2OFshWP1GNwto
WaW7bgpn+FSm/s8e+dwfdVCsXW+2ZtCcfu+Lxn7ue5bUrjvCuxmLo8yjeKl+j4Dt8IByqXiacv0Q
tsgTTK7bQ3MANitzMXJSjjNxUgG7rdZhmeLcLmoY3o3uXNoxcC9Ls3DLlZ/YzXkqFXMC10hcGQfB
NrGMfl2Feb9NCtVdYVhWnf1A/WFEAc59w4Tpvc9++GzL09HWBcbJablNHb5HNTgXAD582nxWVEE3
zf/BvGu8oIZOTaetprxwwhpauceNi3iCs/Zd+4vdlMNNWE/+Q0Hl5LavTdBWpfIgu8LOcw4T1ImV
GSj+gxxw0tbb6EHNfnvukwdR2uUq8YHBDdR14tkwcZOVcXUXIL29zlTu8mokkRmInzUetavW7uwX
LcFquyyb5NZAK/IY1xYbuJD87CZ0p/LNFc6L5br5r64C/H5UYiibqAxO6FeoA/lUtMSEhV2eZsXh
Q+3HWFKRTUB6CmAxaLEl1EkDhZ9prByypAvxIv1PKFc1FDd9jsxpXCWF3++iAj+mbqgyFYpdtEaJ
5MnGog0DE7Xa6qU2XhpqLEidtdYe0KzBWzex1r5PqhfS6wM8KvOXgvCwHynNj3SmpCS5KPd1qbUb
/MlK9vG40jqVW0GCxfJepm8yzX5UHf61S0SAzMqHCMt0Hxv+WC95r7N0wxdk/4EnRFUAvge7RHQf
8W0gLfwp1xwDCaJS2TRhiifUkFnPbRfxu5oFHJFJNS7cHuds1n+UXbWhaBsk1Neh5gVbKJHDo1FU
42OoKKQdHOsiu0BXtifXaH5wIxYZmlaoO9muV+9lrAxBhV1reK3LRhCP5cHQ0fiXTXlQwK2i0Iix
vJzkdVV852DLsETkFZxVs4zD6/fQW/dTPAMkgJV2oIHt9NbSlPK2hp247qwo+hb4ylFFG+IVGoS9
LzpL3/PqCz6lLpDWOUDO7H3AwY06rDx+8b/1S+XZcpBap+gWWevJ9svNMvBBfJW0qnHWxd5vbGUH
bhNn4jz64DQq8LJBKLBob6RMdY1A1wECpLqWjKIaP53HGL5FFlAA6oDxoeSEjArSLgD0cSbf63NT
4E669Xme8EhDVmUZldoBchQVG9K1v4NlM8nqYk8yFEtet7i46qT/mE9y0LbyJAiy4ClPbHJvq4gN
h21tinZyXw3TpraOMuZlcqPqDEon3nZRHX+uwUP0Cuz6IcY93dGofTa6b+xBodgHUeXJo91hdidD
2JXi0T45z7nO2sYwdHcTUXv4ZHiOsRkDazzI5thA5mkhYl5k0zObLc9d9anQ9fLJM2v+SpryOuH9
eInxfV/Jpm929UFesjL4733XsY0Mtz/bEBbAAqrtg51mzSnrXZwbW1TlFR0srK58sZAZ2ca9EpHJ
LPMn0/C+CQQZ3lL8GtC2bt9iXO0pNanNfT8fWqtCgtEVp6XfzKuctXOsQ60gVh66IXLvkmK39Miz
IY2RSyzheC4DKSWRG30Sb3mrjxv+s5u1HmjOlK/SSsP+pAqA8+PRjpVHaEb7AinvftyBS7VWUgkY
oZTxFDjFi2yNWlw//NlVzTYySj9do2Trz4l6TJp9/XuSMjsRjmJQb7P43dEaWb3HfNT9oxSZXTRn
XW/yN2WGRJAcqAuBs19qA6dLnfDvYJHZ+m02fY1DEu6GeroKAsiXGQC5KtuwJE2Qqtklbv8LTzX7
pLuedarms7oCsbr6cCqHor63Tz7VwUNh1hfZFShARq2e1UyYqNj7Rm12RB0A4ZiYZmDzqlFfyerb
T7JjatoATUps6fohY+GBd9sQbsxKFCsTm9VTwuYdVYg/zrC2fu8DYPNfo8uMwE+RbFRH0Ln/iOvF
fVeZEaVHAv73UPmBS9xfX0d+YGBYbwgbDDeFXysXeSg95Is0pRmxXwVWsgxcm+HAijEpAFj+nvFX
HK9TPC71y9KN0bizrnA64wlRVrECvECUFGrH8iTP4mASeB7O7evpMo4ZQrM2Ysu4zpEDbkqCeCVP
5WHUI/cQFdqhmSbvTnRmdQuTYRXC0cy2Ka6HuzHq8WbWCu9OhsizcEDsEwlW47AM1El7ndvNV1r6
5UWEU+XrvwayrgIbNV9EDsirl11K1gJFa2dSP5cOVolxVotDUoViK40Up0Qp1nUcqScpTOdZ2SZU
UvvZMGHQ/2OSjPId4C/8ev/HSYFVmQ/Cdn9SR8GmwPVQL6GaM2BB/iWGXbHxbKe86OpgnCt0bfjl
hdpnY/B26tTGP8KKB0cX4QOgIQ5+SFQHQXH4HI/CSECSak6NTkg2Hdsey5Z+fkRWdWbe5ei4rwZ9
mmWMuksb2OmrqgsfGLin762mG18tzz7JgCbIwnWaRe1dGY72WdWLjEV2Un5DrmiV86FfKLMr2xGK
y1Hrh+CJx+VPOdOaqYRWOamPTVfg3Do0FvrVSffFRLZHRpDsqtC6ZBCmNzpBRfgcD9bVASPXouGg
6Vi/lDOIbtJx29JdOFh2r4bPbWIeZL8MGw18rKwZqqe6Gqi7FvcZ33YCebW/wqSksTZf7c8wPc3e
WJxiCs3u5S4ZEZZTy6Hb4CQG/UImlZdOmVSWuehlwADQjpgfOeslSe3FmEhnJWR4U0X1lp/KuC+s
ytiXaWh/ilpjS7p/+qr4qDe1ELbOqqKIByvMilVYj+pXqkAIEhQo5La6iYYxiLiNnDG2uLvzm3yj
OFmibnMTOZaPgomtv0Cq8K5NKeO1NK/KUAa7Ls/y/KsW9lDH9U3XP9W4e63a2M3u7XTM76cEPWsw
3S9JWo03S7+BS+JBxvJnRT9u+CPu2tfqxntMn5UjFDIj2vqDBe5ehYpT8O45L80Y0z3Z9CKHN+18
SIasfuDmXptpld1BpHYeWLBbRzFCkbLSFpZWSuZ4Z3l5uQmatI3XUwFkEOcHsb+2lVL/qvT4YSIe
4Tyw4HIeMix4hzIM7+UFYZuXt8gm7eWYxpNoWwSlvy+0Zq8WYvo1nwypdT3p/nPy30OyR+2M7TT0
0dVpUt4bWTgUR/Z1X+UNMUk3hN99MgJDUdy7+YwPcTK4bxxuIa/4f+gHmgLkw3Oqa/FC1h4i3Z9f
xdq9rElct9+ytJFCrDj6+nRvd5S4V9Ws0zApQ78LukJbd302rlQHQ6PUCtOXMBYoswFjl4bIFXIx
V0NkW1e3Q+jf2Ddyv1JiVbnpbEe9+K3WXDAkYWsateH36oj8XbN6f3kUsBAOMQCeYuVFWXYC+jNX
JqMGHZK5M0i67CQPWDq/n8nmh+EP05dwWwunnVkDiQtH5YJCNS8x7CCVy+SRdglyoezkiGtjabBx
ZhHYIIOzIGOu4XK88A3tQuVcNq49hrsKEES591GoQlLHuZUEhBAg6sm22u8LJ6FCvXnD/1W7kxFT
MIgbt81udYFGEnr56FbMZQxU0P7TnMlvWTS9NyXabmlKhNyH4N9z89lwSs3NHLXTKCXTCXUoLWE0
imIa040W+QUWAfwGd3jh6aukpPTTgEmzj+aYizOF4ARI/BR4OyQsvl2b+jyCvlNqH9F9Q3PAz/eO
Wzq7KIisF2fyqQCBwcj09qWrXOcl9kJ7B5rIOML9Th8i/nqreMZz5PAbPVAEX4OmRgen0bKLBn0R
RaZh2AToGn9phnpNj/1djA2u9b6WP5R9ph9dY3B2k7CGY99ACSnb/ItN4uCH3RSH3vbtz5WCOIUD
2QmtUVWc6pZUGMKZ3svvUIBO19DWNP8davjietXQeg+t59C2V9+vKuzhw1VTUlXsQUA6FNNwdhDz
ObACeERU1cs30dwnB+RhUMVwRrV1OGe2sdXqAabM3KUHCfTKv0/HZHa9jLJhIyf/61rXiS671gN2
OGvU7bCd71ajG6Sz0aDxkuJvwpaxTc7d7Fq8jEqDYzkqWiM5s4l4Dx58EW86B7W7+YemgHwEOJaa
2cmff42yMzf7YeUINoFLXyJ/nHJYHuTIX/M+xICX71b42Yft0RW6sRczbCqBQLN3s4rFY2uqj9eD
CVjPbqazbOEFoZxqI/lyBWWNHRDAVtfGvRxFOb94RGRSXkz2pHmGkGmZKWvEO9QMBGL6Uv15tZKr
XSFdy9XkBUQ7QkyP17HEfxVsrHeN++AmfbWvirK5Tyu0K6LIHV5HA26uF5bG97hsto0sAtqhvbGt
Mvih+RixVkK3XtWwSBFnV9X7PHeyvZWo3UkYnjhRJqj2jWPD/BgKDAzZatzJQ5mODs6zXb5d+gLh
hHeFp7h7O0Y8+a8B7iad5yvb6N8XkRNkU/PSp9C2/aNsyf5mDA8FkJqbLLEfQmgp9botg4MeAe4Z
SsRApiY12QV55QE2cvTs6Up8nBxbrOVo6zvlgz41bNir+DlSxujZH5W3LLILgKHExyNfHqOzaicH
W8sdTrrgeyetWWOEFgLQbLun6yDoZTg+vgrflKmtqQd73abiLJtOh4IwCn0PslWF0edkFm6PqFjt
/DSdHkbyDhvEcdEWJ2W8shFJ+MJa+RkNnumno3lrYEpwirIwWmlp7/9K2+pOiEz/OpVmuSoQxHnF
MU0Hf+6Pj6w9h62nVsYtFhw2cuao7FXuNN30rLMPvec7l2D+5NiA49QlIftDhSKn0QnnFsl0c18a
ZouhHSlfswM0aTaWeckKM95h+949dGGcbty61V6aJEFv323LL04xvQT11P70RY4Mb8B3bYYfiadE
wUpRzdtRE/ZX9FFZ2OhJ+CkG97AWsaY/yk8uMhCvipbpm5bcmLERrMyR8OAFqdbtqWq88N7qKB4r
feJTMDeCz2ZU2GRm4KjnoumA708HC6fkz5lSqOjAFGitzGE50mCqapWPXZW3d9CDWWTO/WC0nE2m
x+rRmWcNFne1Zn9qZlKboYXgldLWWEve2lggeDVqvX4qQjt/s3EZnmlujtcVJ60TxlqS4GRUBxER
OlJevFkY+P6OomZmrCWbbYmS13KzK4MObGEBfp4o9CjVfdgOKfckcJC8VK11EVv8bebltjx086rJ
HsnWLQMyOJhnLAOjXIrJTvGPy8Swg0/w+e/lbsK2EmfVO3hjACVMXgvkRGS/39rOsbb9HtVwLEMQ
dWww7A26Z9Njv+oZ2SOM4u65z0LIrqqqneSgowMeDVxL20koAEpt3RGtSyQq5qmVmTV3pp1f5GBQ
KMoBhRxtzfLOuea9ctNv937lTFuZBhtSHuqpr41H2awU/WfZJdatbBlpsVLqMGMhpzoPE4RdmWDr
yzY8i9BEcq2wqe6XjsXyK2/C8kWLX3yqb8GqD8e7BsW6Lxre0eumrrRHDeLArjZFf9aQArxBmVfd
8w9s7o1mijcVy4NPRhf8cLIsf3NIb+GQQyYJDfc1yZyp7laurjabLoYRZQdjtFIKr0UFL8p2lJeK
s4MA0ImErbOr8KJ4nHDfoYImFER5xY2nm+YvR4+RNHSbb1zUWnmtULbOZKtwo4W7ywRpbbljoSiB
zcRQZIeyjs2z3J3IARnnoLhzjSvk5mWc8kOoW3D65l2M3PdUA8bfeegemw5DEqky5kgRsoqXwu6f
nW0Vu6trkIxfIvuKG8RT8uYmhxB416JZ+KfthV4g3oB4Ktnd2QrDQFLuJo77zxH2qQe3Y2vXlgZy
gVUcPU3TeO4iT9zKrkoz3iNCcxbGiEr1XJvj+6gResGh023z5ISRhXtTor1mbdEdKssgtS8M9TUf
S3Ub4Vazl6NtSD7dMczuRo5mkfiFOkRzKwcFnjdBbARPRoKsbqT8vF6hqDP2GMXTtaXxEkdLgk9T
qcc5FRbtyIF0N4qXpWuZxl6aMo3taHyaHJVp7A9NmeT+x9ws5vcnk9wfgkOVpfV8qWQelR+UY+O9
D/kqThbap1yhPCGrcxkuAlvwu8lBlvS0OPua1I53p6pl9OJUrDpmjX3XE2z9wjjYASoyP3WxcwIQ
21N0GcSjOszeTYPxyY8ELluBm28saj+fHNdJEOY3/WNTRTfYmkI1VI2jY1v1I6zw5jHNw3jnT4kG
d5U+ebDN4LMaqd5JtlTLRmCZSWnOjzAv2nvF9ccvz42eDl9CpUfo0DCq/Zilp8ku8E/HMQR1q8Z6
tvECWpXW4P3kbYTa2Zj2+coSgfMcwbHbJvmUnlG3Ts6zmqE7Tndj6rTbTABR6aUlnmyLEImg66ZU
xH66T9JQrG07f8CJvL2VIod9gRHy2PAslk0r9ppj7inpWors5dh6Pvi2vhUxb3iUFsVD4s3UYxPT
Tfe3w+XidTnNQAtNgjOCydC2ruWgaLV0ylPyWKSK5WnOyvAatFzDUfERMDHQRryz2A6xMD7pPBjX
fqFOJ9mM0mKDpJD13AsUyNVOfLaixPzkqoY4eIF3GEf3iarkTTzzRKS1kTyLpnEfxm11WfozFeCJ
Z1TVB1ckYar+zq8UOGvzfHmAUWGeu7i4cTOs2MJ4TuHM+pVUdMyNE9rGTorKmS1SnfXofc9cF64W
2nNYgUBLlKWhJVZOVScKdnOsHJRdIYpygWsbd55RjvdXbEcyNt5ZJhHMzLP301TXq+ufOLS197Yc
bg0gfKgy/ZCq8dDM0i3VmfKq+Z06EHhXlR0/Vbz+b2rdoRlmaXTWsFWTM8rI8u6qooJwV5vVoXur
vFyB4dP7DxRYtBNvnre+cP0HUGP+Q4e85g7uq7WWfTIWcBBqnIWd72WfPKC39xJ4TYhgARcaQ9V4
8L+EAeK7V8l1NGWSddiW/FEqrWdBwFkxuv0+ns9Qp3k/k33LKFieGDHKxDn5DRuveqqaLRl/577C
xuDewSWCunans6Cnj5o6A6UaXYKyOMouREAahRcXHt2trt5eI+ZYQ8C0c62pPi59wqwGzMJ5GmPs
h7MqZOi4umSGVWLyoFbIJcxtimf6TcdG9kOfjCllTBnEz66O4qXsq8qiHlbXyKBwzc1yXcvAdbtE
Cklt2RqbSqrceQM7xqYvs+8+hnxJq1qfRZ7hPPWPCKXHTqSP7GtErXIHhCw6H9o2/uxFuvJa2ni2
eXGODDespptRD4DD623xVBrQXL0CwwgPeZFsdH6Wpc4+rT+uNGG6V0sCqRRvVCw9lcqFhyPvK9np
qbG2sixrghCG/Ly8p+TAdfb1lltmynEZucyudbdDeMivXvUg25TIKn1KNTc61j6Gw60Xz/JQUraU
bYyArhciatMAWN2MsZmfwVeTMUYjclXnJXKmsvPDuIzHboqUShnsTVvvjzLkGl1bQOITKwRN6TQn
eTAH+CyryY5NsZIdmYqosm3MJtay05YB17DreVCMzcnsk/b0cUxOjtiGiEIPjh/jo6JF5QyUSHPq
Kza+s8rRRkK2E2A5KKQj7eWA55agbtkvQdx1p+4zIC2nv/plhGaiGTTPlIPL9GbAGkOxvB+B12on
I8FESp79qyn7FOFQypWnIvG8TRxyg8h5StrjMDT697x5u9PA2+TUAMm7nsm+eh5YRv/Vp+kOVhvF
sPsrVkXnRCeHNZQ2GWK1OSQTqGrWlvlda/bGQWfVeLbczj2jTlj4O9GAWMpw+VpbjRWifGn34xHH
TYtMQD5GPzNXjRHf098knZJ33Roru+y7Nc1YMH5MjwC6YTGaU39TVZN7gYvmbrC1yPkdmflGeFb8
ODXYD/lTqe6mmhX5WhTBo1IbE18hxfwQg5O7UsA1nWPlQQt6+wBe2VrJJg7M7ibsAPejcMkzeKju
QGIYL6XVP7E5r+70edEzj8mWHINh+aH1e0xGzvPM0rl03ZACwDT6y8JZWPgNiML8DCZ1gFdDhDws
enWyOUc0FTx8kor+LtHd4Jg69S2PH/2lUlWMc4LqtpqTTtEk8vvfYyJx4jP2ANAuSNJaOo7EreoU
VPca1FdlZ+7kykWvErEfyFvCkqG5DFgyr6viwmbVORr2DF675GkdBeyoj1K/qdc3IrKar+00jNvQ
dqobD+uOR6VXf8pxL5sFnoPcfghgbp7wJIy2oofsg4uFuXZQITwNroumeFzfyQPWkfWd7Gd7croq
c8mB330yYplQKnCykDjBIAXB1hzj07dSQ5fHK+2GG5Sm49jHJFKBsQWZdi/Q3ehDjA0bNdD3Tjx4
KEMThdr3vG1qucX0GGK0+oVMGsIkeaOf5KVt5LkP7dBOG2sukBad8X8oO68duZFgTT8RAXpzW950
tZW6Jd0QGklD7z2f/nyM6lH1aGexZzEAwcyMZHWNWGRmxG/OgEDMc2V6OEssXR76XSdX9xGyoUsO
3VIfrQO1x/NIoZT/O5YMsro22WavQLEW2zhQgGBG0WJJ1lpf58z4lKXW9HddvbKho3xXzdaBdar1
1xBm1HTbqX0dh2BJhbnuo2HymhiKPrsrmrA+lQ7QH4qw2r1cu+yjaD3ZYT4+jU7YPiCz6R8CDGa2
A0/Eb2TM11RVtTfuEf9QKg5bPd0avyn0x0WdXJBm+9K1GF01y0HO5OD0yqpLXeUkBljSNZqdiuIo
lbGpVtOdfPsQIXKPVdxFvrz8vyv9ajhG0fBDuvATUlGdsFJtXSaRspVOOZjWNK7sKPtsAAV8qJtg
4zppeokWLWXpwioBINrkH1CoNJ1Nbw2PED/ZELD1dIAGR8Ne0UD9kbKtcVfcReNgYVKskqXJ2uGr
R60Kf8kv6IJEp8b00ZzOlP5rY4Q/tXFQHlW1RrWi7ljdL+EoZaYbZwqiM4rs5qttT2u0s4ev5G/M
/Yx+006mF2Fz0mu1+2RWinEHiapay3RkbHmmYf91KToletF9jGeXy8ofpeTujHa6rXOLYQ22aC2v
cUXDm2tRcJIDzNIZ+8hnMVUa41w5JFGCi8LvgP+aNDvXSRLlxwqOHm7+Pkku5Dgz5eaeFb3uxW8K
jo7nJu6rZxZxv9Iia753nYOjeaepDzh2uBePm37dsDP6Hif9c6o21Sc44smprKJ+KxOs+YfiA1wG
Ahbso17LDoDnm7e8S3cyzwqjcaOiM3EOW7jmMxqOB3GlRMPapkQQW5S+/mVXWa0cdFkep7ip7q4l
Y/w48XVcXr7qcogd/+wBhD1JK1Bd565BESvMY9Y6Xu5spyHAB2pp1rK6zlL7e+ep2lH6eIR5D66u
pxczbbfSNS3LJLazbLJnA0cvBQEo+SPlIOkDu5uenURRTvLXXr9BEBSHBNFAA6GANDQ/C2WmCPzg
4XernovwIarsz0K2kRbeAtfWkM2hRM6gP/CLq3I0XvVGofJb6BN6IoX5RdJVXV2BYKfAdCe5LD/2
tI1nIvspoxY13EOLhfk101Vi63Bvl8CRF5KMHMg9tpmTvGTdHJztIuxXLaggUm8Ku6i+QKGvJK0k
A9IECFG9JE53MY2Jl/is1i/2WIfUQmGFyKCEJfsSoWxE7LiCHRTtZvbwx5Jwp4ine68Z727Xk48s
Ysp3CnqzQxRmj0ZClnvIzRmx7MT7pCVWfoxj3Omkuchx36FjTWZ+GTXHyn1s9PIgLTl45t6x8MyT
BrXSe2Sp5wdpWbbTYphVs7paJlv6FG38tgMkuTTlg6dxb5lfejdHpntWE3XfF/hmLLh3QJR1rO4d
qOVbc4zrNda/JsutwkYQp1FO/LSpXkBMKhBAy3C86RrkG1pYYkrVwEztqwxjEK84Dwu+jhf4o686
7qOjtflrDec7LZTXYrLgR47WF2n12VycDKvX19LsunBxTCX7do1dLhiN9R2yev19H87lfa5gi4m4
V7Nt7RiIY5xjKRgaIwL7HLwy7HYWVlbIrUXTo9VG00WnyEf9iJUOBAByG4BXeAjQhP733pRUUVcr
/0fTjLT34D/mSrCM9nlsYehm1lu2ttkFPd300vhWenHr2ryb1I10S89trFsCpI/7PtlpmLavZPSP
a9ziALhl6A33+u6PuEFtQOMrwz4LFadnrWzHMxS+qdm3GkUSKftf8y+3zg/gEz20mz0V/nl5gHYh
W2JkC4TRUXaOj3fIdrD88DLMWYtR3XsrH9VaWpXqJQhrjNsS6dYLhC534zjW/GXI5ztrKbemufbS
VU30lrvesHVrLb4rlGzaNK75q1+s11zdHLbYm8MxWppibBTH9XOTO9addBlQ3S5BaNzLmOeG2AGJ
205TdG+NAta1wwdtdjz1tYDKf6HgnK46fVBfyyojc6Zo5lpGu8awlvsq3NlBrb1WqoGhaeMoBxkt
w5m38OzOd+NyqVlLHgIv8x5lMEsOXtq7n39/XA+rkEf6KXO9AF3EoXzrfnn6oLymk98/kFH6bi6i
/bOFKWOstt1GmspkarCmSxDvrVa8Od3wy7EU50g5W9mWY2pvnGKg9DibOYLQnWaz3JvKfhUib8um
Ez9CnBXJxgaBvdG7o0FeD6h/BpFowATjbEUddKEgHtmbLKeO12K60pJJ8zyNAlmpv4k569W8FUxr
vYXtbpPEWD5Phkak3FkgKiX+q/aijt1Zd3vJLbgTbo92kQbrD9kDOZXDRPbgzMp7JS1DRe9iL6eJ
Uv01gS68XkW6PmQnKG4B47nqFts8fDYtHrpP6uiaT12GGXKmq/quTBtw43aTk+f3Eud4bWdOeura
WbtIdN+VDYyCdVCDcl475YSYWeFcrqF5CxymbKkjS6wckLwqdp6VF5hy8ml25v6Fesn30WtJ1IT4
oqPcc4m9tGP5F/JaVINMP2hd4j5KSOAawTbiT8TL13Ieg+WwEFoOQ23ii7pcRQY6d/YXC8rtrUv6
tZCF6danMvXWTnG1gzMQ8nWq+QmHzmGlBWj9hnl6kogsrqodv8fgBMBhfkpUDFzIref/PxFhBjsh
ythwW67Gvas6m9TRALZcj5MZRUdL0V4+oF2up/wS9kVuBOcr2kVgLKndIyFlwidTih2P/fSTbYBG
s5B++tVGpLgL/1dbWCikN3n3mbUp8B6f3D1iZdq5rq1iFxRx9oln9vskG3HY1vR/eTXstTJTMR1n
d7UNKnO+G0rtfZKuWNnZgklyZeojp1XuMhLUN47+nzx+baH/C98ff82sXiXI8/MLVO54qtUbPyyt
166HEm0aSvBLRyqZ/8nkyQFQ3FVl7X5zPUVZTV5QvuQ9bwtAOKjTpT4S++4QHLBBdR7kSvCB8B4J
WvUUA1A+laH2vRym+knYzenShaDKtUusvCVq6ZKWhEqX3mFN1XArS9eU5X/lI+6TMER2kqjKJdnV
W4q+zbm/qTuxgLt2zkn0LU5b53jLfQ0l37TN013g1afC9vUBAKAdAfm8anPgrZYcMDPea2k/f+e9
G+G83s93UWbqj84AzVUGoiQKIfr7ybPbROSWatVA+oIZqY/TOcTSL9mAulkOkflQT3b01rJT0NCg
WrVNEWN+bvSP9dwfhXXaL9TTAmce0tgv0mNX1UtKKe9eeKhTgk4IdOr6JIPVgBBAlZnOTiZGnRMd
8FsHLLoQYnn6umczQ3FN5iLHkW8dL8ZWLXZ/NJESHa9p69+U/7S1PvRf34ONoV/7rng6gVnyxPjR
TvOnXIHI5LRheJFDFClfqqqw9rcullHhZUo0BE/yAuQMegBgKtTCQ6f8ZhdXGMrO6trslCyGctLf
O8Uv2+dxNsyuup0LzdugsBI/yyFredglSRyfnCW7I32pcbCaoH2SxhRo6TkcrB+3OZM5fHagd4R/
J6gkrAYx6VJK7U2DaPgS6SkVAug1CKKVLOBMqwTw2PGYMtXwBR6qgZlt0pH5W0bTqYJMYtioSVD2
bMXulrVcBuSycFFZGVGndXrrZ2rcVYsh0Fj1waq1OvOz6kTDFpSAc6e6cHn0Iuh2WdgCtoz8ezTj
9E0a19NOHzv4R12dPNgzULKlJYciTYxV11HhkKZjxN4JhmO5kqbM0mz9UWkS5yJdvRV2e7dywdsv
F1HaqMZ27Tj53fw8a3b94qoV6ZtS33aBPu3FdTJ3rUc/U4andE4qKo3zQVwn/TYZT1pLwUqaVQpX
r16ka/+fk9wUrt60lIluk3KqzryqdG1dobOPSy74B3GfRgEtOg56mgOCr/Gm9prmBdK2PaOE82fs
0PTRcUYlcR3glPDShZbExrFJGsizeRIi3qpsVFB7Vf4IRNHdxugv7mBT9Dx88UpJXAxD9sI6Sg28
xNPaPsqAHbbUE2/8I+qP2U6B5rn6MPLhlL/6VDTkQ/3M+ueyt89Sa8w6DXdUlWxbK8AEHPbphyve
3cg+93NoP5YD8qS+keyk23KL+Jz54bgWGHw6xf7GbiA7/J6k1jpmojkGddoc/zlJotwU1SyZFJmV
tk7VfjyHDgB6bUTwFdsTUvll8lIv/Lwsz4yDQan1qYdxzJqKEGQXVhqFzb88dTDWDWbCD4Ue8fzW
i3xnwLB67Xvv86AEzU/ezeTuuunNGzH4TepGP5eRgUkt+KdNjF/R9+WDqcp1B6fkhe5kCRwmr8y2
lqaOr1OfYDxQAdTWxxyJPBuLl6xR+5OMzj0KQGYU+BcZrdTg1Hi6+ySD9r6cxhaZ7zp5Zi1+lBCz
apL7MEZry1kuP2eNdsp9tmwyRT487FR9XZn5wXRT41vpI6e+mFK6VvcrobD8uXBzVFx8xzh1Cv5T
MYTbze/QYWqdnz6hDlmT/wx1cvXDVX+HxkP3flWlHxadPPvDVXO0f3U9KZ8xsih2epsre7KSeFiD
WtXDqHwFS2WcsVU3MBocqq9Z0pHVDcP0Hk2c7AUDoAeJv00PB8JQo//P6bU9vk83TCuV6XJZ33Pg
WiVQwptik7fju8aICId4Rudi5Jm+SKvRfdMAyUJIVBmwNrrhLAOtPUNSGosWD+qJX2Av7fdAHPlQ
TXj5MFnm/L7CHx+p40q6CUDDXf8WM4P6N1PxX8XjTDU9MlvU9f48TcZiWGFFa25kPNOU4Cxns66/
n936PsyWYc9FU+D9fQVudlO5+XSf+IGHDbO2ldbtYAGRv4eNW25T25h4QhELVpjfkJw6FexJawqP
3E/T/YdpsY+whzuQaQYqJe9hf0SjxkNpYidNGRDUOob0Hweu7+W8YW/ipTCMPuxXpdONTH93u6xc
wl2u/b8YkOCIp9zoZco50/3qoqSskMpQP0lLDrlaUF5dBuXQTEGPTZpqbv4YyE21ukhfwoUPSCq/
IBNFPbYtYNqsZHJfYLUyuTFqi0vV63a41b8Gu6DMdWvfYmCeIi0dxvV1slJXzQ6mNtIxixWtrCaQ
T1pMfJaFRZbzr1QbIQkPWYBIZ644GXydusH2Wkv968zeL5KTOfQ7yLYNZTp8YcQc5moB40PNCtUs
PDlVn+l3Mnw1k7mO12V030Gxxj0s1UOg/nnMxjPCNMMgs3kGqOXZa7+jV4YqJErKGLeHrqt84CBL
uATq5CqPxVivrHFo7Z1k102lQe0TqYOdZNxBR0/dymkiFdjzkni/BaW9TVCYOwWOvfX3tFISZGoM
zMpij93w3Oqfb02RtpZm5kFi1BdOy21UpK1vzau/axSCWs/JoyCpWeTuM9TW9NV9tu2hedUyp3uO
22pfmnHzSh4+xjrb+3IdU+3lDzFVvgaDM/oJx5SaCIkrZjaBATphHFklLaPlSMZF0Yd+L6Nl4vLs
cyaWDstobmACFIZ+dyejsElekU/sERhjcJGglz8sNgrvONfK8C7KJTXYqGuQ24z8ZHttLsJc7xpd
y4hTmu8jZaSBAuWbvnf+KeR1G5HCr1ztPy8kIzNZzvXVM0uJYd7jam3q3z3VfZpsGyhM7ZYbY0JX
UppwkszHrLHcQ4wSzcpYmjKgpmoHt/+HNG6hWKG+Al91TtI1zhbmiTYeMxYZvgPQXv9sD65/1q0S
AUUjHoBHkASDmD5ihLz0ofp5VK3yJ+ovawHyqEqunNncIf6yAHjSGfFOp2dzh0SP8Zbb41+lpRkP
rdqWn5dJQ9U2a3tsyxerVDe+OxbfK7DKaw1ht2XxACyPCvFOZ0/6SY3dcIVtj7socBAy2R05U9xc
8P9tnmHqsKtElDKCWb4tqqE/9BOG8w0CSV1Ypm91r8TnOLbDjfTL9AQGTe7EOuLNzaK4HI4BMtQW
cmvY3iJm5qTzq+/Z9n1f6adYLTROAPv5g5YctCiB3i7p29+jPqiyF7R6k8O8jEpwYI0NS4+RFi/k
MI6hOL0q9QD/n5NrD0Nhs/R8jBkASm/7VMGJJFPGR5I1KSUQXwMeDXmEfT2sr2SOv3ShOj66lZ/5
qxp0emzo8UX6rIrSBfCXc09ebuv4hsoC5p8q47VYZqLyyeL2eOuPeWJcIEpiBEwZ8tbv+N1mAks0
Y8kedMh1ZYmZ7NqA3XuajxXqL+q8ahZIy39ELDaKTz4+FrcIzUQJXE9DDWHfrLr0NdoHv4mhQvhM
/MLfom2kX9mlN3aoFQc/1KidjkIilX4q9xOwmDy8j83iZ9Tr83c2rhCoyqp4NIJeuQtixVlTx5q/
+8NwHJNyRH8ZgxfDSL1dbTn1V1cfVxKghNhZl1Ednkm1qM9aED90smcDaQNCu6q6F82vvotUAWT2
hiW+kj2VMWUw30SLrl00DAblOXFC/ZtuBt627EfviJT5/upjnxrUzyk7DWskJ9KvWQeEX5SZyRaa
pen9bdXZlz4zmy9Ni4BERnbnCYmNBEybBctd7+xzrGIX03mefVV4LscEjddiRnuRkvNLPur1RrES
excu+1ETabHHShXV5uqSxkO77SzrAIe5C9fe6M8XBxkRKIpw/6Db/GfTbfXdwGvmcwJYFEFif94D
gEm+5UhJJZhwkx5NWVqj+Snd3IwhdZ9vf0Qv9ygV1hcFAup6yOoH1QrxPx/9zgPawUP92jZN9mKY
YfWHGwAjDoqtjhPcg3Q1oxVclgtkaqysEkVX996kZ4/B4vYJZO2T2/GTTbUmv3Ylet8f3AGFOH/M
qUjy60yATqCqs7zoY1KAONEoW2neBqQZoQCHRpan7YayCR9iFjcrbIugHusUCowMKJM03QqXbCXR
pzu8KIy3zPw5k2149XJta9uB1SAGFGnIvUOfHKcEyAn2OntpWmr/3pcvff4SEjXqVifXtxkW59t2
UHy4V+gLuIllvkgfsqK10rjP0lMPLg/Sgl2iVYSPWt+Hd3DB6pMN3AzJiHL6ZtnxqY2HcN+YVPle
mwEFCV3F9xUQw7RHyDZCA1ZX17MR91/DOnlMs8D8e4yjtR56/g9/7NDnakLzU6WU49a3YZoYjhmt
86bFo9Ms72PVxmWM0kSyCnyjOXtO2L8ErWkdhkot1n4JMno9AB8dQNs/pZndv0D9NDae5cD4C2Gj
DCE6IculfLzEV4MPF/JGHojswN3iRjOshRggA1emwWQ728AZ+TXxDr9k3rhGSZ3XVpNBuoT47p8/
tGvVp6xgJ3vpk4NVenhlJdwgeuk/eLPF47SzylNozd8CK5kenb7kgesO2i4k7XSRiGtYzY4lTnMX
q1niBjvS97Gp4lmsB/3Z6VGpXu5HuQ3l9oxN1jGJnjgk8P+5NcGcdeesyR8k4tbvxpq6ikH2Xu9s
GRhMKzlP+sGLtBN59eBS6Yv9ZLao044g8CjH6t1wJM9/kj45JMvof4UM1ArvQKSzVIwp16vF/ZXD
oiEfdQdOb9V34V8QdLRdGenloogTfEZ23sPfiARtjFjzp35a2EG5/RouLaqR6bMLLUnGJF4ff5ho
Yb804aB8cqb0IUfX/0GGnAapg1xHnVnCVZN6uz3kHoB/rqVq0FjtRZRPRic7Cw9u5pQbZSQT+S4o
Mk91iHJSjmGDghfLJlb7YFNBNb6g+G9cDwim4G+nuNk9PhTTUQb8RjUutzg3BDRrVOrpGnubG7TF
vs2tsxRQ1VIlDeT4PHiWiqwzxvs6a0FlqI7DI9cEdk33GLX6Ze77YiXNGW3mQ9RhMyDNdASsqYx5
Dkgj0+4tG2yNX7XFStb3LHORp0nJA042xOdr87bA/9D+sD+4nsINwjVYt85YRiV3cjDTaGpW7lhR
CGpbBM+kLUMzbyQqnb1rbqvYMfeelkKWw/XvLHZbYQRjCbRPvJLm4MADRLTcOfYndx5njL0T8z7O
y8BYFTiqAFTifSOdQcxIzW7+HmhFcbmaZo+kdtgDlb6DiZvzFC5SwtNSS5CzWGoJ0r6eSm8t+sDg
9sf9MkenVLd5ZyrHYQjCguddjsnna41yyN7xS2+bLk1cmNONP2XVceJH/IpBfL7UqeaLNPsGLzrQ
Us+liyiE1+AJukya7Lp6CKLwmwRBs0cLffmAEFG4YwHSeecBB8J2pMoveoNy7DpqagsmQPcmyDpl
sMpNH/ndoYd1huqL/968jRa13h0AhwbrPKl4GUxebR9kYRfpd2iq6A/XZd0waMGaH2C9lzXc+0LO
6Q9W3XUrmdAvy0EZYGpsJQY/p2X1Bw4gWJdzUsMiqwpkalh9H3wSuStHVowuT6WHaTrnds2DrG+o
xuJejlNgt7GyKdmLmbmpDy75EfAIhtiZU//Af6EIto6aBkzto8PCX8YgdPkI+Svyv2sotI/XDzEK
suWOhaW5/JnyB99mXf9QjEF5WP7gd1lev4dEBb1tUYANzes3l+mUxqKDZzVPqdkdY4hIvLAXGTxR
xBPJO/wYVgmUt7sCnv0/+nhLIJt7ZRMp7rA2wLIcIqczyKaWCqJgURpAQTOU8tgsuMhbU/658s4x
r6OCk7w1ZfQWbPMKfXN991vnVQ4aHc3Ot0zsNQwr2ZXD7P8FjpH1HDAiiOTwh2rbbO5Rpo2OeuXG
x6Ibqns9dPEqiE3vU9A6QKVxrzvqfgoW2oY5biZufBHoqG+rCU+4NLkIWlRGpTkv2IvAYfQWbAXq
E8RJbL8b6wHB9vqJbeI32fW0ZCoAbQTZ0R7K6utgn6jj8W5DAXTYSFeJ9+bKsGP7qCupu9U6py/2
8Lswwc0oe7Npn5jjwx2canxr5MaSuyAdNkjWxu+3Ac42LoWnfP5wGyuggNmUMU2rg22oFnDPQd9n
4caqnOSQTGDheY3ryGqxfkE6bB54aFY6aBrUkhDE6+5qU7+Admh3EQj9625GjVKggOTSoZj6lX+4
tuO8i+7BipPQBWV57ZOJcJPO0fQ9WwQsRMpiMrq3qQNUKi0g1c1TFlRv+RhX56schlODRFuavqKl
R8ThVAA7CM0A7m7dTaaU6koQA3+CB0Aeocfjdsa8dQdUSKO6OrRhASrcr7ElyXRF3fYo2D0nja8+
OxB2NbfHO2RpDSVPMMXQUfIrgIus27DuVjyplWNAEeQ5yk3nfrlejhX9xhkGHD02eCcAcEsc9ZHN
AZwxrf8kByiwuz5WvUdpOaalr5TYVU/SDCbV2ppt5W+lmddVd5qNmd+wFw6f9KZpdvHQmCcdU7gH
1r/BegzJdAMNS8A40ycHAIv6tojUYa1pWvzQxDZuKywzh2MfdW/SdwsOFKW7z2re5pbNO31IHoBV
j6frJPID2l2C7Z2givpxNE+FpQRX1pjAg6R5BRk19sfR5t/NbmmWaCavc8Mp7xJfS+ZX6pnaFoU7
3vWKT24F3Z1Fzch3duWiuXQ7dItAUwLGZgegrOfdxaii1pT45dQcVPti3X/okW6ZJddUJ/g62kBx
AzIzeKAs8S9RaHsXLKp0HEwq6uIyIp2pohBUJ0hhQAo7G+XcqvycCG+jcNgAIVKA3fTe5XYdGTVV
lq68kdEhI/bDpeS08ttqFTpkiKUpc6eyOdiK0ezNyYNR5zTIQlJHsM02OzaW7W/qxWjJH8DvDCgs
nHSzZc82jdH1WX99gKdtt+YfqruXX74c1MQb+FmU4+76Hou8oOPxSvU2CvO3dxl9tkHWpTS1bA0m
Nz90C0hJDpAqSf7MT2netc9J5RSI7evws5eAhIrdXdX1LiXROTxWk6U8W22bLLmg7Eeg6I8z+L5X
q8jjfYFwdpp77l6J2uYSsw/eTqltgsOw7EU5pf9uN93p+pzWYzyRs7D52eDEAnuXa4StuvjUG81D
l/LjGhKV2oOtYHvvoIpVJTFWxSrWwanXgQ+1XChkdeqeMgoS+27w1Se4eC3erV72bTCii+ygWjQs
CpO8iKWDCwMz+FUd2marJAHfzcmmi6t7wyEw5/puBp4zd/VuajODNTFo8aVgcj2Tpgz80Vf6toL2
Ff9At4FKqX3+5ZcryDyKyrRvl71deyj5WN9MD7dBuYymDurJaf4uA4yNs8XxuFvcjefea/fZNKCD
+6/+PhhZT0pI4WeL3GD2yYmD6GL2aX+cyVCzJKTEIn1yKNgPXuQsjT0Dy8Hhq7Q+xN1ClIFqaqJW
aKP8cZnbtazAcza23hfk7fjg28AfTW1qjXXnKOXmNqAGQ7Q2k8zcUJXwQQJE6KjjI4TmhY5qge6Z
JxmQgwpLASF8OUqHtQTKGU+Y4lwhl+1O9hqedr+2VDbQBfbjAAUWFZ2bRoec/d+FOmQY2b936Y/b
vNsUUt/RugzBpNpVuTYL7vWgQTN0ofMFJH+fTOcYKwmarzNUvcgy87MW+9+lJf2hrqo7HXm/jfTJ
Yc7Sdg1MZALIynWkL4M3KJfGki9YOS4ghWlnWb57gkVQn/2SUrA+sxlgW2fei8+VB5gHS5Fk2Fky
Qto+upt1FcDqubOwO6nie7MkBXDFF+fq3+PYsZpdWPaprg8woP32ikzWfGc+ZDomLDJKKbe41z3l
OjNeOPxRf9Eiy9j0ZeFu8Ovq723b6u9Ruxzuzdj85bhWfpAuc+m/Di5habktbS24Rt4m9ixwDupY
fpEraD7/rWSST+lvY2dzsrldQ+lesU5hRb/sodaTUiIQYmBZnFvoheSNf9AmDQxIoTakXw13bRhP
spDsC3PNBjh5kS2Dz00pLb9X3JWpBSb/i0e9rdYBmsOQXYbRu55Sx0djS3qvp02s61vVq1E0vkVR
ZmzOLD2ng9EbxfoGQ+9yvd/l2CqsjQyQw21AzzFXCsvq0obdS6/Bt5Oy4tA60GwmOKtqqF+l0279
WmV4d0qkXfulGCiFxN/90tXWIwqvJZC2W6m2Z93rQNXBDSzz72/9U081BajOuL31SYiORg3gHuXr
rd9zSRDhXKLxu1rwsejM68im5clX28MnOavd8VJqjnk2Z8XY+uk4o1KavppkEX8uoQvY50Po4CfW
GYjmeygaZK9lYdgSGoCs3vHLKPtXDPfiSivuBGsmiDT4NPvRqezLv7tMhSWCIM+k31K9a9St6/fE
G0ht6ZKJc4qdSlj35XYagaOuJmWsjqOq3t8sUAAajxdREJM+L7GrY2dN3M3Uia+z5FQOVRXVx9Ef
7utFU+zWn2CPcYYHuFFqPVVXftGH9zO7rk1rlN3HTncZcRUzPER9+vMajdDO4qK8CHP5LXxuIjwg
RPdhlCIoKhOWQ+ulXzSWwYdbf+xn/a5csgJjFxSXuS1BNynFempIr2+kz0vixfQTqMK6saoIVQAC
r51ZzQtnVUyImqpMCvQ8TfYyLochAOkO8QY9dXi5l9vA+2yz8g754EO9CdZJFCQX8s3JpezDkcrv
73bsYjIGQaJYtV6ZXGRgtEIYCnLad/kipwVD6zqxXoKmPMnbjb78ipAuOPopnKDrJV05VZrle/7r
Y9F9qLOiPvUUos+TOmfnbgqzszTlTPpYoqAH9V8xeGeQPzdacM9cIBoN4uT0dgXd1Vzk3c2cYpeN
YPk8aGe1b7r7IoXjOGRp8lcDvNRt/OinlXs2Gj5q+USdpDmSyM33tl7onyIn/SkRdu6fSz1LviBF
jhINayDJeYyLXhWyOPh0safW/91UlyYojPdRz3Dfgw277o8oher8hiNXj7caqPOTixjWvszLAXhe
SpUtMoJv6uBcLIuUdNQqaxu9sR9too34h+flpwrD8u3Upd6dPlUABa7Xa4y6XPcqQFU3XXZTMRq6
IrUrfWyoKnQclp3muMQoFe2rLu8S2NSgBKQvlxiZQ/oIq/Sr2KpFeXKdek2obKhJ6isQgcpOX3Y/
kV+xN1rOJvQPt4kfue+BBnKjB1WffrDIfw+ROLVo9EvUZ8AArd5cSZ8cYnarWdvnZ2lFsw79tEnt
bdtCqxvBVN11UcR6o2iP2MFg6vK7SyJkEGOSjLL4c8aaZ5d5lrmZR/IMa7ND+dPUxqdyYd2MTbcY
JoCphDr+DfqRvo6coHqsWrw0BxXhA79rsC2JImcdpJH7lRQqInuB/wu03iZIprt8VmqcuiGmhkU9
Xrq+QsFQWKwxWl1RmTfLj+6fPgmUgzLorzL3xni9zr1eJkMIZbmyOpfcbbDL1oLDEMTGkFTv+E/p
Y8fgsHqHPwea4wbpuDXlTP0Y9QHZcQtD++52HfmMKEEmNRr0eetJ0WwEz39kx2Kz2+ALd2q4TkgC
nqV1+x6gbOcTnOYfkXkX6Xrx2lR99GjmzVsWu8VbQr78GACY2YCwLd7sZlRA4uYQpJdmZzXxSmdf
ci9NJ7ywOIoprznKCk1WpPCsyNqLVpM2WVhG1PYzz3DlwS+zv6W7h824G39HIUv0IUob4g9RdksW
OPK86QsvwAuY5PdrdUbwt+g/Xa+lj+quNHzMiioj+1RgzLoxszDet16VoUDmh6coK1wA5Yz2XeU8
eZgwymCwdKVu++o65HDK6lcLzGJfJPmw72CCf2rMOVj1i3L5NIZozsTaF8jq5Xaeq/Cu0IIIyFjL
/yh7nL5DW7iGIhWAYmiSm09TbwID7RqfhdqyGHPjPl1VS90LtiZg6hDx3CnFp9XNUQou/g7QWcRZ
tX8qkjDcjoP3fjb/PruN3s6QKBqeRlDt2/9FXDGBguA1vPczs9Tf3DFeUxWawDKC/VaRgFjH6Bl9
7bXs+YqT96r97Iz93/nQfKsVzNj00HfBVQTuY4neO77Z0EixBojQLeQ6haJWKzNbbHpbzDlWdQ+M
96GzX65F5p4dsmV2LaqhSXPXeV3zGXmhHSt7jDsHs9v3Zq3vXOBxXxfQUlt5wacIbeqLXfsUu5Z+
NZ15q09VBZy2GI4GtilP85Tf6UVlvRpupN6hyL4IDBvk3adiOKBrCjp4aWLzCetFKYy9BE/VQJXW
xrFFRoNyfM77sHuUQVPfdfzDvzZ9gV2VG35CVlq9M/vJLVgJ9Mexd3gR5Z56Zxvm3FEiB+071/X/
kHZeS27rWNu+IlYxh1Pl3Orktn3Csr1t5px59d9D0N709GxPzf/PCYsAFkC1WhKJtd4gFfUmg7w0
/OVFfbn1ZPmQlam6qzXYfLGDpRYEMGUVRFbyYipG/1SkyUoMCmkcaDBfDI8Mq+hSHHCH5eixA9e9
XZtXxceErZtdtsNncLg8SriqcSY3Uj1U/cB2y3a9nQbRZDsTcPqYJDPJ1OdFS0TQc3KjpeT+t74I
ibFdihDi6XfBEBFotEm3jtpYwz7HACk3HcQ8N3Z5hqGwarBLx8Z0k3WV8aKZinTujDjHlMIwXtKy
Gu/IBR5ESwrownw6C5rxWfTISfgi4wQKaJwhVUEsxTL97CTWUlrSkSW+gTvRFFeq/QC6E1Z2VBTD
1JS3A+XixaQpwtMzYcMFdi5L4nEH3a28AKOyEU6b1IHwzp3qxdN4b5eohE+dIiiU4Mjs5KktOtUm
/Bkzz1ki09gk0TNGe7z1onPcqm1NxZvT0ePzCChQOaptHh50KaUpRsTBSQ3dOSi6ah1kivN+0Yxn
OB4YjItTKMkw+5QWH+0wKY/vh3+LnE+7wJK4PQ7Dam67nTae0WoYpLU4dQvsLzDxOqbG37aXWpdm
/iaLS8BulYqi3lTyosqa+7ORpmiLwxwpTssW4ppejeFKEG1EH5qndrVDuuAXIcKDxT1j0BopHA/2
EH0WSLF3wiFqJQ9icMaWLaN/Dyzws2XQT+zhEIfp59lKUiws4hxJxdQlqfkcoGYFPojHfrlB/5P8
mRRt7Srmu1M1V61X9Ae59owHmGopyaf8NkeoVuTtsHwf1kuIrRT6w7IUagdrYBYbY0zY0vdqcNLJ
MaycQWpfrM6K72E2HsWg6Gr6bGs7ZvVYhGP74ngmMjEOxCoxOHRJv83QL9g1vdzdWhXimW5O8mFO
5G9FqRv/1OwG9JVkwnRmxBevD6D9rL0+tR6Ey0rrAIvp8sFBKAx9MGG/4jk5Oouqox7mEDGwcpKm
O/20gRgsXzm2mBkL1bEwIqGeeZG9Fk3NjPpNmHnlPCq38d01O+UxCyT1Uc8n7o31S9/Z9RF5mKQY
9dZH5mjSdxbNdqwHjPgghnaQ/dHZRgraT7dCCnoOHaC/AMQfPto+Up2aYrjkIgl7t+IUhgfS8HER
ls4VRIC00OT7hsp60knFVTc04xlbrwiSNdUjQbNoG4QxUYmZB72JTWHa3Ye8ycurCBDxYAAB0E60
DCQM9JszdlckmY1n0aUMJE4cxV9VGUv7E86C7/Zwh0qoo6mHio47ITHEQZcV69hEwfelS5yhd7Sp
9Ma9ipZYI+dKa8Oa2BfTamIA9z3raFTSX6JLhP09XRtIzM8XRhQ5U/JyhjEj/GSiXwgnVACSZxzy
gmaW86i4DOrbb8jkBeAcTVBnBG1Q0HfLZD/PXbDOUUIBNueDAUSKrG+UXgJlVM5Z7qBIEk9pYcU5
R1OXGBdeoE42goMXbQZlu9gZ5VduGcp5Lpa5dvnyrtlokEjn0aJLXxrNio5xr6mPVQMLJ5/A8KK2
mBd8uior+JdmCW9HlBpFsBgVpcZyChZzUSN0n2QFC2TAbQAsKKih2hAEn6cUCsyLUL/KVa8Mm8Gs
U56OvYIdPCMSYvfDap6TVO4aFVxFpF3mOQlPVms/KREBPuZB9iwySFHbQNCJo3A386qXtshFiRhx
lppDuWbXFfwMFG0xUQwvmSto1ADeROrIjMnO5jbFoFl+SMgRubJhX1zFTk+IRe0iIVjUOfLTROk9
aEKWSDdwV5vnocV2BLh3EqkdkcyJq1qDH5k3hyXdU4T9zz7fCNl2Kub06Wr85iDpU7v6e7xRTNrL
Gu/bM88xQUTM9B1tlxs8IOW1/cFt8JkVB59s+E2SbOs2qP5DpSvlCWs6dFAT4G+3AaOVra2QnxbB
ok+cVRnJ1aDfL9PF2bxuhXgLW8VyFxUkFUGscDFxadTJPrRO85B0st75myrPNYzqDC8n4RdnZ/5b
2VmcLYfCdfyfw+9iSrNkxGuV6NROIovTCkuIFmCSplbxRdyblhtUU1vPsuxlx9+ckcXoNKCRxDn+
BFlPwO2/B3CG+zVjWUoCFCFmiPsiugPZoVQBDnaZ4uJKHgX4Ljfx61igEUUe7WY1aPGPsaw+YUW3
VlpfwRguPU4Z2hcRWVTkB6MxeRQtkDhvSZ+X8zwMRdAJR0bmLAYxgOpQ1kGzUazaGL61sVtEBcSo
VCBg70y4KNFUddShIx3F3Uy8oKBA8Eot2R1OTfFyyxHVZd8e0XwK0gt8J5BGyLGF58bVoBok7vir
w676ry60wt1vQYorh+e5PUc6LnfcNVZoITkuuVhbaqpfirrXL3qMMV9AESebWoqk8GeBn/51KmJU
8PfoRtfBVjSXyUOVB+1q6XTCYg3YwDuLrnl0iZZkoH6So/Dx31sDSUoH+7WLb8kt4nFuO58tfXpV
wmeyYoyiwxSvtz8Gisl6e6bAh4PRtFKH0MhxkKoBtf4GYSnDOPok+QdkISJ8GQyzmw9/j7oKtzFq
VAyEIhAk6BlG+oUfCK3aIRZawWrJ/Gfb/KpmofIo4Lm50qQ7GebmRoyJg5N/k6cA0UAb9meAiPeU
9tX0yfbWm4kjvlr+6hovlo3eJPjCTW8HKFtEj5e3QgTa018mzkbVXqnoG5yW/nnG0lY6b1N6SfTU
mbYyHJyhLY51Oj620sR906pbPJTJxzjBGTBQPOdiWV59seus3GYjXpY5QmQt2jhrDd/xa24bxlM7
mM8IOFufKLV6YGJG+9jB93/DoGpVjaP1Kcmafp9QKQF3QJgJrs5JMbtpEkU5wZHGpH4KCzLlc2ag
PoneLYlMFaUjEQ+VM0RpMequ2OdsBgMMeOsG55la89tp0zv+OpcQyxGdM7QOfHP4e+jcywNQv406
WTpoOkaCHTyEnTYVzSW5/mHLqvug+KX1RI7oajtN+VhZqJ1ePTtwYdIk5mVMQDcA94IhP/ThcxWk
9kpz5GyLMeKYnmS8hXczOqF1B6pfvfYmq6sBYuVbaEUhSkW42ZJw1d60urB3DUhVUtc0vU7rVqaC
O1AXGpTUuLlvh1CbePekdP3GxnoqRAgMezkbI3dvFeW8X4NDegFBr1VVlCWX071t22jhg2PF3iGk
dHNSfNs4g9+L9i5Y8YllUm4Q37ReEeioUVw2JbhhqbGBGG3wLNKSPS0Usl9IuOAIJk7FIazUgj2S
G2yWPjEnsBxtVRR2s3Yxir53kaLeWn6JFrSsOOtk1990eEiyt/8Fo22VQr11iFSLrgUyKw1h8Fss
2sD6sQB/cBD6c16GY7LjD5dFsG4IJmU7vcFlZ0BqHtf61pQ3YjwoXCCRvvXjncadaMZjmGyTocSB
dYGDCPCHg6LeGox3sxVNcZhjhsbPJmjgl9qs9JZEDmAS31TX7gTfiAvA0iF7aCFQKg7pW5y68n3p
MICuDEUrkdFADlUoniLwMK59Vx7mefqkiQrQ0dypftvAqaEp+hI9Ls6RJT2LLjEVvuHnRA+RJUo8
UOO+LX3okKHfjUNT7USzUcFZFy0KDKJpV8qrlrjBXbScJwSX9Q+RWzT3RGmeS6ORPoRV75zEeoil
oFbmI6ofdY9j1crfppMs8+aT/t96/kOM11X1x4Ac2mh7aPCHxQcTAOBWgy5/iY0uvdhRAD4MMNZr
ZfvfOgcZfw3uMkrgxdcmpSw+aq6HrVELndAb1YNbNSgAZ1K11tFm/pLzyfaLqPkelO7n0k6bm9aA
uh5sNuGhrSZfXBjfmDtpxoNksouSAwvQCEaAX2TPfHXBz6Nw1aJHYU/mO2WcfhkCfdMDJXszqS4e
DDCy+wK1h0+6cRcLlpJsbfUx7Y6odfevoQ+5bbpQLmse6idlgwdi0T+aDpBsB4mol8jrj7WpmQff
N6vVEPdsZasGtE8j6Vvx7xSfCfHfZdO9S8NGv87/6+mzYgRdg1Berx6WvtKPvK0+UIWXxXLl38sb
40ihxw2Os//QUmsMO1he9qjsReVw6Z/LjNNoN5BoFaNeoz8Au8o2lSfn1yH2+20YZ/qLlWHnJ6uh
91dChpEfJP3HWMV3L3eaT5qqy+uUh6dHahUgn/mKnBpTj9aRpqgPuuEmK7/V7RcPdM82dMbkkhRJ
cEHsRtrasqW+ZHZBFbgorO/eBhmj5BW1k5szJQ3dKZs41uhWBSQXt3Ydk0N07USZR1BUp22JyGYS
Q5mClonkiVq4lIW+n2R9ltLc4JjRse5lWEuU3ZZaWz7mlLKWODGyxIgmBrC/inlLhU+MpBTkVgAe
PnV97a0F+ELAMBK+QpvBTn2+owbsujTL8QtHee4kYgSao4hkMJpmdBddfVBV14GkHI55FmYq3G8O
3H48/CDyaC/pSnFLMzlt/5JCSf2sJWq7xVLRh401aHdxyOFtXtUk3ZdIyM1doj+2hlPBE94lmNS0
RZepY6SM9wTSZdN0MVA4Ub0XS/JThnkIPDSvdy17ldvdlox4fUXgKrkPk65/N7jVriXXum6CPrkv
A/8aKwZlDXCgiznLWoQpbQpdUYrGCyKLE2fE/Cub1HM6Sc8RlZPafeq37VGr+uIe2STdY5QHn2RL
eW670jmVTqWmK6twIDVUveVu5Vr+dSoC5l4RMMfWJEMpkIbtRnSKoMJ1S2ONFXh2jJF9qf0I+J5S
GO4lt5/hVTlX3NGca+/hlbvRJnHVQeGmn1o5bhFlX3SHUSs+ikCH4jQQjGmBvrTPXlkHGO9NcfHQ
BVtD400SMSNESu5faX+SjFTelVBap4eU7lPaBmiDhsm3HjksNMHT5G6hB4EfqSceY+YIAZ4zLeX3
iBxM8EoDBu9bbfAxsPRmUtR2rlj3dh9sB00GurnRox2uoG9n107w0W2NYVM4fXMUo4aqHflsFc9N
3Mj3Rg8/ZlkQfMSlS9nnlg1128CI8acgoxKcO6vyHspCjS522dsbnZ3wlxasnRBkkqC6sSv24Xny
+7EV3nhlEwDXDa0bfzS+SqH31nRgYZWJgSwb0buxWqqt23+ahzdHt1N4FscB0Mpuvu491F5gk7/r
s5upJtlN9Iuzfx30EscHFjSFTAPI5tjHepq1TO2qRDn0ffzJSlGi6ZQcOXfQEc6EifC1EFur6QzR
VJh5le9s3g2I4KDLmj1WSNFqmbGsMv19lyj5vvTwgWgVkszx01jW+REFtWyTl252xLkRkcwoGh/8
KlX3Y5WH53xo63Mk582+xxcczUNEcGX+klc5xGLbHtruSx6mV2xIJjnZDwXmGt6qNKKHPJW9LxjT
qSsTBPxLq8NvAZvMnrhctaqrPMyHSlYf8JUbNpLa6Jt3AxEIcCgV5FMCydFMyGVTtB1utQ783tzn
ta52sVFhReFUfbDkEZuCSCqDg7iS6By05Bt4nHwNeBoImhREzc3lddWpfpu7YtdGkKOK800YeCN2
LDQRhB8Qi0YHjsfjeAAeNoFpFNX9BhRc5bd+anUZu7nlhoeVxDctAsskusSE5UYY6vGb7UXFXqTt
fU39ESiYDYsWCUCei8XpcngvrhWm1c/KnVU/lZMMkIH1ZBYH5pfElMl6SEb3qNu2sR9QVz2aY2Pd
AMBW7AHt8mNXS4+4Q7lYZbv60QMMlVZd+01CO3vaABUvqoMBYosJ1UV2WvWEvRQMk9itH0myo8aA
aOInL0mRBdS1HyEuAIhvP8Vlr147YT/RBsrqXbMq/HTvyGpCRgFB9ZD0/KGeftLF73I4mVJWiv4q
fuCXn/UlVgwssag9vYrW0i9iowAfSTvAe+mquMgnoQ6AL03ij2urgEYlmpYyBpfK8r6L1gAL7Bn2
+lMdysO1ddP2WTOScG9BD0dZnsHWTPun0JvHbLhQ6xHI516KNfMBY7DNoo/rVgaMycF01tT45Rhe
yOToV0byqejL+mlsPwyGX9+i0UNsWHeDA2lbfIp9FdDc1LcMmDzwrMqi/NlXT2dFqgUHH8fv1RLM
zcJ2o/4ioEtNZpi4+HifZ8TTOziTADZVo8d/zndn/NMg8FMkILY8T6YrUXWXzEiCjTlGqyFLLZR4
X3KACc8Gdb0Xr8PG1BlD+SxCez1yICtIykT3UbdYxRpb8U8x5faDZY7tSbTEAQCMcnBN/qrlXzxI
O6caPBQEDO4ex98AieBQYdEqgLlm1KIfoZy10iaYosAyKlZvhUcylBZGHN14KvREXtuIQe7RhcA7
yEJROFHK/g6ju36Scz041ZbHtyqSaTqD/pC7qGEENYCrBRgnvqmj+B4bdVXsqG502Jf8/b2eH1/F
kJhpKEhWRwZUwaloLI/Nj96ou4uoECNbW25DW8/mAnMZZdEZei2krKneXGaIXynuOYvN6JES0KbB
DQ1UkBW7myT1gSz9jY1dULLx8NRnqnEVkFkSS/6+FTpjPMpqCmSueLIkEWTf5KK69fgsOqRYjtaN
XSFzO427QcDzzRSuou4E5X0qRE+3JWs6FLWdonG5jaPeuOpDxj1LdIlDjIfz1C8aHj7OM3SgdPg2
5d5wXg5jm0McC7X+nJVNVkAdpG12JaLdeXYScaJrmSHOnF6mkpTfukoLzo3lF+BAER9vQExhCZP6
H/00+Qw4rON9/kmf0q3yqdeT7pNvTww814ue+nIYdq3iIy5fN8G5dtpDXej6CpNzxIamQwxp5ia1
lrsrg1yZB0SfGM0Me7g1OA8FeDJvRFftGGTGqMTvM91JD1CDsNgyqvIxc3Wcjjvq1nPpRLSjMv/V
DssuPYm2VYCgWidTvGhXE0up0FucRiqv2A0yJRTdaN1PlZ0j5okeYxi3J4cKwue+mnRJkMu+99mo
4GOHobKkj8H9Xyf1k/LjNCkhp/d5nCY5/zCpR50bq4SwRpmUDHipSuqNTN26yPE/kdWUtH3IJhIR
Bu8KcYk94XRonBjAtulFh6XPA56IYFHZbUSfWMCAonVsDVjdxbSfFH1KOlmMWhQRKiwUINJyEGfi
4CUalo1mwR1DkX8OKL0nA2f41SSnOCkPd5PTC3PFgAhZVsmNJF7VOsDOpe/dKnnVISyS1/D8fy28
LGJ5nQ2N9rL0iHWW11qUUnQMtPH+rj/q2PyPeRgei+k/qpsTKAWuy/z/tt3+96bGZqbryuYmYhv1
+6B18SOgxPaUQ4BdzX6ZrolmXaC3FtxJ/DZNtS/vmtSvZ//LDk7hrtMra7MYaELlOiGUmN/YTMtP
7GWOWhYbxxkiIcATMwKj2GRIEc3IirIrSRU4ymFUAjSmEkdZhUqtYiVbD7flMHbacMusbeFkwU2E
ijHRPYIV2ocFZJElPsD6UAVwznKBk4CPmeYvw2KF3t+J5ZZucZYp5e/LvbvYsiSo/DvfifA0V5ZC
27GOUqA9vatOiVoUYNCnWARM1a2lPNVEurT1fCdZL+WsZXSuVi1tURoLpmitcaWtuJAYtco1ot/u
XTLdr2bcKae51jbJj1IC/ya6RElPHKauusKAaa7QIaAxNxdAN7RhyVLuiZd6D6Nk+a96x+6USr91
DpQseI1KjJ01GDJHMWqFY7H1wlLfiSbO7NR+esXYiGBlpJAtWWW2FqMdBDIgWHxcvWmptuwkcBcG
5WRahR8rz7nxWQzNi+Go4ozcc0Sr0Ksn8apiBTQ7Ccq3nk8XJJ7C/0vXOhm0xtTEwza4zKfYM3GK
cuFFnKFFGVwQA6nJYwOYzIyviq+ZJ+jEPw/a1DTGpkgB4NIpO5KJ1Kud/2x3pVf++6kInWeJBf6x
vVxJxChAU9bIPrckIX69BEtcWLQta5CxgixXteR6l6iiZu3ovX9ZmsHUl49DBBlQ7e+t0tn7dyEU
HeNqNceIJcQcq9dC3FiwBpmWFlPE4LulRd8yIOLIFH2NNFvbLf05ydpqfpV50o47W0nQEAVJcwox
QjyJs39q/i9971b+z0v5f3oZceW70Wp5gf95mSjpuJ/8U8wfX42j5rBOh+EuZs2Xm5eBBvAvl/59
7J+We/9Sf4//bUxMna/wW6+4+nxFXMRg9oqOf3tN//11f7+6WEZMraIGP4Nl7WVk6Xv/qn5f6X+4
fhIDenj/D/qt/dtlfzsVL+uf26U68ntluQVb0iA95dNBnHWGkbxv/lOIiJvwZCdx9se5S8gS9+5q
f1zqv5j7bqnllS5X++Py7+b+F1f7f1/qj+9LI0mPCHQjej699X98tcvA//xqJdxUIpgK//Kf/i/+
6D++p7j7kQH7b9+TZZnlPfmnuf+f78cfl/rj1f7x/Vhe5fLO/3HpP4YsA+/e7mUpE02yIPIQdWmw
vbNXAw8Qt4Hd89roKrxHwZUrwA7p9Cd0TNtAt4+yxNmKQNG3jHZtCNdhGl0G5hVAsjKiGSBup2UQ
a/65oGh6KPWskdrDTWLMcayoyk2h9fJV8tL+EmWehPyENXyyKXDXaaC+OhgMA5+TtYd2OjiBaV/C
2EL5npY4BNDY2fQnwz71wklVqZLMeYY3AGaL9EaZo0WgmEIOgqpklp+WBUyp8x6Qcn63rqONKKjF
+IC6veN9qCrFXKXd2JyLTvM/UAIuqCen5iXsC/+DaQ/fUGvGU2hqpSFiDtAOH0QLHDzKgRCKRCvX
RjJQaAaJVb34We6cYJWhT7DLy2IymkIM6/Tbqe56pbrugQ/97G2XUxFL+qNCTC5EMCYAVwg43ECn
GZWJjW260t796NmN9iHBzJm6UP7cypH31te2ffL9EB/4UkPIyGV7rfVJvROjVd636yCSlJMYVfvg
taegdjddE/wFRU1lKodmSLyuEtDtXyC2fUN8SXny5RAVdT+YvBDS7ouV9mtKE8E+KfHAcrW+e7BQ
sH3AhOEUtKl+duRcDbaahLQAUjO3JSJHGOZWKV9Ej0mAiZxz65zrGkPUaZ28nXSESXUfsPRwriQm
P7jAIHCVkrsXF2EgKQteLDIPmNxdSDZYOx3T8wfT0cHu1ejojSRkLD8zXzE6UxFr7BIMAmmaJulo
ZKIAFU3NwrfdPbBzdYO0vPFqGthkYtDi/hxFV3I/elEKKYhgrUdHNwGFuxXB6QBXBgkl4+foMBa7
sO2DnQhOR+gDCgotOxGs67q2RcVAnUeBoTZbxWk9JGFlVpaVeBsjAbIXwVlWOBt9kJW9+BM0klr4
KUneQawcq061YdtcHcRcXQObnbWGdjAlXLuMwifjz8vFt6lNLzn5hDfHxLXFZps5ppH07EgGFolT
t6/n11DvqdmOY/imdVVwMKIi3opRX8ZqXkJ9/ihGkdD7C7aNe9OzvLs6tXuT2z7cWLbiYgAulS8N
ZM2DrXUI70zNTKuVW5rYd6kfyhetKauXdkjWXphFT2EpfdCBmp2hqY17PYuydVvrPU50Hbbkbdqd
IsdMsRxLvqEFGD3VwMT3yQSej9Uc1l4wdOEOjD86K46hvLUR2kijmpQX0Ww0HdsGbon65KHjDtlL
Bpc0twB455WUvRhyhGIoIginOIKZxffF3RVZbwL9025DXOpoEan6owbG99iaiCuJPh+K8aMle+2u
8NDoFn3ikCXoUdWRQ0Jomivi1IKsPMXxGCFblhIDauk8VG0rXwIn9CeHs6dR65C2UGBdRNZJbQI+
zq7Zk1x2Mo4Wav9ncRBDAV/duVnLyZehwpbMB5gUjJgnGmHhPwPRZvdnVc2HuM8ofWB6+Tlrsk/I
LCHUMxg48FRZva09fdhRWShgzZyWgxpVFf7VU2ftVj9HXPLUq6hBP67XsvLmtX81fhtdcXX/1JdO
sjdLlNPGwNVBgKobHxkexVYvGD6O99DoN0Fjxod4qMq9ldXeI1t/Y61KuX7PYvmWwjvd+OCy921s
nkq9gmYLTmKtRdV4aOzsFOu19WiWhvUoRcCZ1ZG8r+hTMh0pTH5yVpU/hI+KYu1DdAavCW9w38Xu
EQ1JCTk8DqXuFXvJ8pIVKgrS1TLMdteHTbUCdVXX6G3DUZlPs4wqc9620bZGGeTSTGwXcSZibHLE
21pOo3Xrk09SAD2knf6QpIF8Fz2kGCZDE98CDUeAGCgduUeEEHVp0adbSkR5LsW8YqqI9/q3FFvI
22J7b9b4igVgXjaiTxzS1EnvmvWKr3r0YFPGuqfaOsUk/MWO9JcQOYRbEdflazfBQA0IaVep8spX
tPRgesMBQjKIzbmbedmjo5TZI9uO/RBK5tVG0gAsAHKKfOmeJgHIp9wa1Y2Vy9LGn6qBY96nx8gD
g6H7QTPJ/a6AEpZbt7TNte153dmuw1Nc9PZjYzs9bAlf3bpVEH9qpehjXUjdoz+UvJUIl1IFLZOV
IklUjFJtQJFy+KJ3brM3AMs8UQP2dXnTeqP53ZbMO/Y9yG8kU8Ww1JCxV/X+GNukIPQ6TJ9FH9iu
a6sWqCHm3APjKEsPWlCMF3mQ9D1lkdDxwXIkhnZvyizboI0YfLCqrlrhVFeB3KmurdVpq9JWOwoh
g3URB7nCI3BpijM9s5IDWenntGiQQRd9rTEV/kyt38SaYe0GXMnWEKqHy2Dj9e05Ko6QlhJ/xJNp
7URSukbQ1jpEham84j0WbjoNQQ1Pl4xHN5bWmESNp9ac3qESN7htIcXJSmrC18GfstSUd9Wy738Y
Q/1FMxv1LfMc8HZ1HByQbUl3JoBhs3/ACrV/8Hn+Oup13WOo7iubLI+0tYl6/VVLSvc0VAjWj+oF
IV/EUOz8OZD1bStV4BYG87PeavHFGMlUuh62Q1aWp9cekuK2a7vxTaqxc1D23ElUaZWmmnO3NpHR
m3dxDivWuReGcs+k3gRHS8tzS2JC3VmBKNb3S99QWvnWUyplI2aJASUc5UOvoG659KGQl2+gPX7K
ZXbKOcCsVzeOv8dBo3w3nHI1Zk1F+bNzVlBR0qcmQOS0d2S83lUycVkrQeGLHJxU0/RTinln7oT6
vaUacrdj6/tgK+mnulG8raq33VEvW6oHec3PmZtB6G3Tp9oy9JeyscFWgX6zWru+1TxWILoNms7o
AvjmUZ1txGjq4mbuj4W6l7o6vqpFb6xaoJuVjsSm2Z4Upa7uMQJCL2MGa9MMjB5skmUf/K7wtjaI
kE0v1+ZDj47kXh7DDJdix8SlDZJR3VcHpauyvVVkyaMPtRAxt9T7lnjmqUjb5i2KS3J5id4d5TQZ
nuyOn0cRIQfDo+F1zqvs15i+QCo6BEruvSAN/DV2kNWzkna4YTkfbuOqCc+KUZmPtW3xtImI3dek
6r47emc9tXjC8DSJCHkpm8WXNN9ZOKStFJwMX7RuuHpOp3xUjFTZDKNmXPnUZ2ekk9KdnQYA530k
87wMq6s869dJZUVfUyg9k7JCdbdD1DisvjzncZ2RzA+bXd4q1ZPpazliU7X1afDN+1j5EAUS86qY
SfhjNKqvML/Ut9GyvU1H6eceqvjPW5Uk71FsQ0AjQKfRp/giNRFkdk0BfqaVN1TL8x+tNsnTy0io
DQYqVXnyrMil+d2IjK1lacqXzOmKNY5RyaNshuFBNqzimGdqvG3yJlrXLh9UtTH0w8RAugdlo61r
Ja2wkuoBRwBO45EPhdq4/MT/MtgEnlPjgV2Wx6ZlNbCGkARKo+BL/xghMfYC+9FC/iBAEK6os62C
FsSDmg0uav6ZffFSeI4J/7lTCjGeH9wClGnn3dGuBq6usFsKcbd+KCJj2DkB8vGea5b7wi29q6Xm
yQGDd+fsZFF4NH3fPhV58MM0kY2Re+kyYV1RU1ARfs+Lo2iJfnHopoglrPHNL1GktfulawnzvbbZ
OlHPTbayjJdETdfFmHRP6dTCe/KL5qvDtTMajKx8tVxrwMCOomkP8ply3tdR1ZMb3m75HQ8Ub91k
VbIXzVhq8nusgm81dVLsU4ToEoNU9MEMSo0LKCEuwBgjSJQGXrsphq5eRZVmX7qg7V5b/blvwuoH
BLw1NyTAJMEnJbOFChfyEVTw7mNYf007BWyUo/3VoJ5tJTVa16HxkFTDPet85+R1NwNi/loOzafM
9jAXpC5or1vM5SfYG3jlZOqdT7lVDOvEG/MdXqfN0dCAF2S9XXxQLQfdCw1krmg6fdpu+4o9s69a
/criqeJRhWTxaEOsW7WKMRyXvmyMvja9ZZ3Gwe0eRX+k+4+GWWawM7hJr7veOsQoDF7FIN67fyHX
mwCtTRGe76r2Q4wwyKlH6XCNw3HFDj587doYl3Z3eHWtLN3YfvVZQCNROFMQa5KwkRBtcQCgRmfu
e/vc1zClJ0T0C6wlto32UXGaayE3/lmTQGtLLr+9PNX0K0Ntu5uVp9KTO5gPfKeTT1mD8i92N8Bd
pqbTOFuXp9JMv0hmEvA0FfbDcQy8J6ws0ovvfM+SMDy3oZ5eeqO8K2FeXVNPsfA4VeCqK/KrXDrx
Q5OVL7mJZEhn5/exyz+21qBcMyNTrpBfjW0oSeW68fzw0Y20p7yQlXM3tcQhHGL+Prs9CbiVjZ0Z
VtwTjiuPm5OhqBjSGhm8hdji/4klsWXwja+j7l5iW/9Vye1g5WH88ZC6zccm0MzdkDY9n4FYfxvi
Cj/FwTm7RpBui8I96XrUHyJ2DufMMKx9VWMg10fkAizqR3liWxuvTQ5O7TyGWeb8AOLTygaUQ6+D
cwG58ltva+ysgQG9mTAB1y01pr3JdUCGoImruHrzVU/NN6lEogup/VWaZ0jleviFqEozfrFc+aHi
B/LJdlykpQzusCvUfYF4DoW3brMR7m5GUnFSmthKtlkB0RhwotPk8uxlLmXRoHA+jhqOuOouzYL2
h9R225T9p7eSsv9j7MyWI9W1rf1ERNA3twnZ2k73rlV1Q1Szir7vefrzIWobb586f/w3hCQESYIQ
U3POMcZ3Pb0Hp23ciM0wRuYNOtVMRHH1OA5QmM/tELoq6JKfSaZ5iT+pXwOzvDPhmWftBdE9mH//
OKe2+YU0GADYff3dLC1W6gqSuVU3aU9TVf8AOOqfsOWUU1g0u9Tvo18oXAy7PiqDQ6RG3M+u6p/H
sf6WRjVJpGRaPvuzKsE/hfQvc80ZTIx/QmuquCLEWu7Ji4FCrIkfNLmCH0ANpy9aRoqiozXO166q
f7Xk/fzI4v4xmi1wTFWmXuUI+RqniqRrb7YZVGzpryJpja9aFNUstn3nkqAj8GCF4YsNJzEKfcpb
HZrKPel9b6JWDVWD8ZG2u1Itlohifb/lEkUyZKhRk8eHKcNqlifUqbJQfin10d7JkdPedIh3eG3u
G6jUFP4hb4BwFAjZeTB+jYclTHsulhCn82tEOvkR1kvf0KxrEZjOLsGXdXByC6OFqbq53xqNpeqH
nekRFi13JpR+yI/BogdwCvXpDurenvQ1uRq+kTlqfifnYi0sLe+7Cms2/ruPnIzmd4vO8NGMLpoN
+XVUx3DH+1aQO2JaD1ml/xw6v/oqy3G4D9RmPAspK0D6Zg2T2U7vQ93jL+Dh0ciOQui6988h0gT3
9QhACPK+8EfIqrCYKufVdMwK2LueHavIdr5kDoj7po5+4EDTXXS1+rsa5EZde4JxWNAQi5JgIZa0
wbzNi7dPzVtXjCcXjjQo7vto54SLnoca4KLpp2Y/LqLldmZFDM00PU+JnD2oWZU/JJGB2m5SfRc9
WOEu0PfQJlsReGJ+CLQAfAbCQQ9+pSo4L+fqGObO9OxXNdL1C23ZiKqgmk3FDwxNQKJ4z4e5+DI5
OLgcK8LvZgXll0TNYs8PSv0s9upy9yY1LcvPKI3f0uFRtPpqVV0TG45hvyvI+4Byoz07LVlroGhz
r880wCkLhyYwDP0nWZ0YgjzSSeLDJflSeuRCiyexqTX9OPWxchW1XI2aAxLSpzREDswxTIYi4nvf
1OAkSWH7fTZU0s80RTkboe+8lEl/D9l5+53stdEF3DLc2VNg3c5TFnmB3SZfrSI4iMRmVQFjpZAo
hIqfZvF2QU/73z1mgyE6RIVxAXz4qkqRegN2UvMKrQl/pNIXAAHDN02PpD0AVPMMvWO+r6PO2NXA
J1ms5YbbI2P9XECD+DhBC6tLrfHcWS0mvdZ81wqDhEC1rvaZlANy5l/uJg2gT5nKJbaADV+XAPk2
SXOomvCiwJBwnR2neSvN8IaUlPGRpXr7lun3eZBXrxZOzmfeMEAVtJpq4t/P/vRc5tyFwEx7Tw3G
CtF5OSt3rSIVx96ujBu0mXPwn0hAgUZ5EhvFgaqiiaHJwjbsE9cGqukF1ZgezBlxTNGnGmzyGmV4
vpbDhknpHpaThD3y7WhYIsHwjscyZBIiZ7sLuEVgtMSGrLr44ifO11WSozPvpSIugCOH3HLJiL5E
iY9UBoStX0RbrqJp/akk9uaF+bGfVIDzKex8p07SP5FQbdRq/UZyhviedEwD32US70OQFAdtIS2Y
hzi8W/qSoRG7pTokB0OgPTabRYBDrBQDLGp02xU7JFnFVYApJ40e2Xn9kyhZeHbXkvNe+tteGJPv
LPGK9IGM6WjtTLgJf2U5TjvZT8xneLuz41SygCtNHcXbGVIMa46KH0tfEOc668JFoUMCAqN1Ojnm
mkbGdWfO99APD8yrsBoNBjRW+rKj/u8d4gg1ku/jPn4LrZakoijWXiO4w46i2mSq+sp6Rz1WBdF0
8ILejHr1RSKH9kFqw9ItSiX+lf5rlJr+0wA9gZo8y452jtRLRGbewbY0+c1P5icpgK5J84fXfGa6
aFq9h9ela/Z+Zr9GlWyVICRDJM0lWUvu8jwOr1paNvc8m+4s1cG3XvapiaZlE7BUOEd29E00ZWFV
nkIddQHGJS9mUP5EriC6S5RIv1HzosNX+TCY3XgXCagtkLTxDs0b6mSPXCDyNTNetmOIcBZEbvjS
axC1rtKyQDwwecyXiWzJfgGMRCok0HrpVM+WEvVHNUAhKAO8/xAvSXX2BLxokKYc0gImb2CC6mup
9pY35LpyFEpoE5TFnmyhyy20zsTeceksL53rpXPTkCKvJmN07xR+89AE6mm0GohOFsbTbPTRgk3T
x6iGzpQRu2hWVdZF7CTrmXTchsiB2NsOTn6ZmxKWreVQpyeKA0Ot2/i99pr1Unpo0yZFsYOnDvFi
dpiDutwXRrpDJZP5yumMG7CWKGQuVTGHyVJwgIt7eBBNWdA3XhLaDFJr4Z4pgAbJStw8yr3u8bFT
rxuT3tIUBKl2LS1neEiCxJVNkKW4avKXEVvtMdaQvhVZx1rqv0mtLd/pS96xzgD0ykYLj6I6mlFy
EYdKI8xzOejaXQiCCG/xnNzKmg678FbPtHb2yMeB/mDZve2ItKwEMAKNtmyh1dHE8XRj4EB7NRQm
YTiR8V1oGQKoBDxLqwx/zcFvxSqkf1PAg1ouIRHXtuTEakF9p01RcJNaZGIZTVg+Z0VCkHQ2g1/N
8LttSnjv/nOMns3ZHk3v+k6uC+0cJY+979SPLOtKF12Y5rjO9KKuOGTEtctuR7dGzJJ59LRmyjxZ
N6ODyEAVG4J20Cs18p82kVsq+g1kXR3m5XGIfn7B0lLVGoMXjNipK0nkguZ+W7wEOvmnohS9l7a9
0kBUQo9lXKtg6dqhs+9Lo3CwnoL+R6pbOBMa9S1uwU/NXVRgQpv1a1f7uNzpMFoI6cERGDyOyVDg
GUIXbzIijc/eQXTQfXWCGS6XLrr1Mi2y2qDACXBoZ7QMs7UimolNxCet0AkyLb22rq2u27s4KtOj
2AFPPqp9KbqYpWYhHiI9CXtV3Ggep32j9cBSl/sq2kVT1FhP660XVYMeYqe+SII7fmvd+KAaEs26
FbZQ5OjhxXcUxxVV1WqKfQORwUkYQdqIhrQ+gQEVe+3ud6YHyqtSOfPD1BnPWSr159yJQH6nA6xj
oAoKvO1oBvvvpayVCbzU2o1oF5utm6hmcQIBUpNX7rYDSsj0qEVzuhNEuEHn93cEOHerIKpoE5y4
fCsj4t9QHYu2bYcd4mwzyZh3tzactvJ5iOPvBbyeirOTW/teb/GuiFR0kaEuEtYjgHoX9CKvokns
FO2iNACtgL4HGMgH+uf3I0SXTC1Cbbf1rpbe4lxanx/qBb4meBdHP60uGnTRG6WjaE+EPhfca+R/
g2Yj75NEWZy7v+AXmI8jGq3HTg/GL3o3H1e3JCnnbhAlxl3e1frV0jqy2ksFHSMruJ3JInuTwzk+
OTPAQL13DhhI8k3UFfYpnwb5RuqD/1ViCW2f/tYvMILbVnyrJ6imxkeMbzh7ilupgA9JGCTWEpfw
jck/C4PEjEr9FPhK44q9g2TBPueM94hv2XCZ8a3AnAQUv1TFpwMIYccak6r4sIx53LtNg8yClobR
AkEh/V9Cdhkut/hW/IQRydIhdZhbxF7NqdKHSM6Oehno9wbBsJUBddLvwrZRbv8QoFKVyHG4FTvV
FArwCY61I56C5qlzWsBVqRPCpkYVBqf2qUgeCezVj6Iladvlew67vdgnZRlEtY4J1VyKKnCqf22I
4Rf7Xl0WIXYWnAXoPzdn6aBEeQcilQCJlfgwibe69qWIQljQov6lkjUA5kb/pfUr7Ys1LASDqRbv
g45edd12eBQHrfqxftJxrctQHESd/7g255p2n1Xq9K1imer5mVPdzB3y12EVP8iFcVP94XFNF/4C
Y3byq+J30rGyJvMQEwT+ZqMDOaAxbY6ldsim21XdMO5Rh+kgNovrzLh1QKh6RRw7r4UO61HHBaAQ
/iKIlVCKIhaix2tt2SdqqtFqr+89BcnSVvvPPlUxdCRiIBESCkzaZI7umCGkWekmApRdYV27GlKr
hWlcbAas1T89QHAiUQn/T9foaw9x0HYOcYAlQd/zfo4p0bWHUSV6qAAXADCUXKRYUV7qqJn3vjTm
BxwgCmwRU3UmNaRxxV6zHJNr3/uvYUJfGX3EF8Xai12ie1uX93JvpfdrbwVuGg2u5ovsu0G48BKh
t7hrrTE9WcK/UBlAY5VObg7GAsDTlk21sFkPoT3eYFC5olYtFNZradkpuuHHG28A0f/psbQnVdTt
ohwp3CkqbbcKK9joZaT2eouEgcmuv0MrN98ZQS6fpsF56aZUvhNNFmiF0TPC2IFqLzaYbyagK1W/
OAzKR9RhJqCKpSxnd+IFmKdCusXCehTjXzTB+AZ3qUrcZ3tp/nIQYZH1HRK9HCQv9748tns1xzXr
/r8OCP25edp+Zfvl94OspOhPTcUE1Gd5edFBgl4asy8voqrJKpLTedS4hBN0xJpHDMRmyvcmI88z
UE/blyFMIjhq3QJ4ZbYfeAN3VqP1J3UcVQtnZDRfJefftabpU3ZrD/1Zxgl3CNSMy1++6OLrLT7+
RqRkuyqrudnvO8Zh6K49E4booacQKEWmEx86YlsP4zgGBwab4s4yUY16ysIHsWPSjAdUWqMbZXKi
a5ERd++n6MFuYunsyBAiRhrm8bi0NUTzFSdz3B4GHrdSm8K+wK1A7C0r2kMgwyfrxZov32ULhCQq
4hsLIwIqBy3fGQFrdS+VK+22kaH9Ba3m94jxDV8LpqZbHfCxZwYp8eMSAh9iCBYe3KS6io2EAOVa
alv1aAVgDNXJHl2Q2PV1yg08KqEPRCYqIYq0WM55gLfqaxugmQMYCRLrXpq9cKyrZ7WpkHn25fJV
UrXYDXS9/lIYrAQxdNu7JI1CN2wRZohJeyP1o2Mg6xOS7zb0njiOCCb53yYEg7xBV8o3qURNoWp+
+oY/P2itLh9tiDIOpLTZO3vWu7vEsZ4TEwBxM5blMcdF5OVN4oZBMYGZZJNkyniQI0TPRRvCU+NT
5o8vaRHLxKSQWa0A4kZSTK6h3NbNPbZ9GcRWvkf+odtHtpR4laSx2vSjeN2EtXMYrd6/nXy0zw0H
fS4ZFvWL2KQkEMPXmRV3Abg/T+6yESYew3mrcIXslKTO7tQg999iJTtCtBqAbGQK9p3QE70CHc9K
D9pxpxWIPwbKWJz7YirWvTqAHVSY4hHzgXPUiWLvrGGsdpmaqq6lZPklgKz+At/Un9LWJnbExQLO
FrstlVQ6cpjoLjai53bg1rZ1ESWo9XNSEq1p36n9t0kbTVxtEWcpKvO/i0ShuBQ7Irt2XrKnRV10
FSXRJk0tQN9XIMftUXWi8uJUY3822/JF8x31sF1+lISjW0/wUrUFSYijdKOri8QX6QuXYUn015ZU
cHM2fhWKWZK8ERo7xwgkl8miXWaM9lI1Nk6+rR43JpQUeZ6dB1IdcPOiIFjLxLAFPECcdJjVuPlH
WU5NJI6ocUsOyqVUpmtDRJ/00mpf62EH6VoXn6wYuy4uyP1wjTkHM2AGJchfpAXy9YmIWydusdis
nfxW5ZGsZdEs+m9dWReap1FCNSzp8+zULHnKk2Jk2UncwIKptQVWyQMYOoK+iJoutx2OiBxVq1yr
Hibtbog6YgRL+3b7xcMUbesj2nZve7Y2Udo24rls1U/9ukjmmbeh6Z90aBnQsCCczwPeukliVIh6
R1bRtF50Subn5BLZqWClSXtyWLnibbNdu2gLus7+c6Coizuz9RalT4d8qn7449txSl9z8cgRsnJN
xpdY1+x5L0ZAa6np7Pbg+j1oNfBCtcaY7sXjwtmdX7YHvVVF2/ZEt6oklSSkbQ9c7Pl8nGM7Xl4C
mYoCtSCvRi5lQqxtAf0Hm5oYHeM5k5rZFQ3MRO2fop6R2owyy8vU4xYci4vB3H2pCd8zOJei2KA8
W32sZxGU0F0LHal4Ptvt+vCar8X17ua1ue8df2+pPycbY78P+Govm3i5H9ryO3+r/q1NHCF2iMO2
qmjDI/bnVPJAcFiWht994tyub6p4J8WmWyYCUbIEaEfUxYv8tz5/a4NKgsey7fn8C2KPOO36C1NG
bmBdxS6ZdniBlr+9PVPxEosH+6ltq4rSp8P+1vZ/nmo7/afDQseqcNkE/S5a5shIRnPyT3Gp98sI
EnPmhz0li+oUbgt2TVlGURwq6utJxJneD59It0DN7b1RlNS+mo9Nl57EySsYQ71Z20vQXa7vs3hN
xdS1fRQ+tW1v8tbvb22FsiA3xFAUHbfTiLatup1GDOmtKkrrG781fvqp7TR/+6VeUWEMDF5TrYWN
efmarrPf56I49kPj+iX+3Co6fOglilunMKr6eZ3IBzHHfvgt0evzWbG88nPv/9wmDWNJCtuqyTKx
iNlFtImqKP3/9hPHisMSPfXmWG1O67S6Xfo6rYvr+19F8TwiMZOLYkCqEwk837cbIT41Ymx3Cso/
Wg/4XQ4CBrOYwlICau2NmCREPSNtcUmgfJ/iKpRGuvZ1m1rFuf463S4f6u1FE10+9dveMbEjDhyJ
+PYkrx/5T+/xp2P9TMKLJV/Wizfzn1MpF+fFeJ9dyENgtBsIXKhzetBxtFBGxf4/xtoH8yAUBoa4
kG0jrtoKYlTFtb1JcOMgbsY284vqpzZV3EWy14Rx1oShvBfvbC6KNunRJx3v11Ea9W8Tie2zK6wt
VIQk4H7LWy+6+073MoSwqkaN/cEGXa9ePMemV6Q/pmYqDND1mQoDVBTXwbw96QZZXsnvzJMYNJD1
pZ405xPkoe93RPzj9VGKxg/198dIPp9Wz+N5G0zrGHu3ecXpxc9uo1WURJvY+7eqaPvbqVK10aFN
8fRlbS8uTnRtk+KfgGxY1gyVt063WsUKD2IBhyxelnBJP+2gT/m3W6w7MROJEqoRH6tFmGV7M1N+
B5paXZIOLySZedXFh1Hz5Ed4Gu76yoZ9JyQGo0gznAl9dfrwScMq5uu2fSXFp3Es4mR2h6IA5Eoc
YUf2wc/txoiS2DQG2f9a3h4a9b6LQe9v32iJROYDmYpX0VEaDcVDt5d1EHBqTr18lVOyCk8NUCcY
ucg1RighisynqnGAko/VUcw5c51iyhQgyPc9t0yMXvFmO0bHx2g2Tdb5XfBVgrUOCc4y23VNY3ii
i9LA7Q8NIh/gdaPX/H47Kp64k2KDLQR3hnUWVymezDpVTQjkwppnP4u2Ko6cHS6WB9OYfoWgas4c
9+nBpIOUERP/JV7xtAj3Sty3XIjjyqN6Ea9J7XSnpMNFNM/jDYZShldORX2z+MEXI9njboRNfnnc
2/VJ5D3vIbn4jh7SK8kd0r5BMmJ2W2QozrGMuw5NsHQHle3X0XG0vdFM1QVDT98zAP4RF/9hVbca
1h9a11dNmNvb+B4au1pSJfAsvNts211UrITISNuexOu13rJlbSnGtjjJpzlofb9F46dDSomwbVhC
j8hafELsCckbYZj6+aHQYYdGHYvYIeJSTPKgv3bZYHeHaSwf9V7HD0SWKLD9kzFkjwTOdgpcNlng
35px4mZz+2hmD0XkWHvxqwmUnkvEcQdd+iEoWXczghgsy8sFrdTOMEqE+9STVDQsT1L9rIe1ti5S
11XsalmIF1G855tx8KlNE6sF0Wctftovqv+3gbEeI4YB4duDnBT+sYmGAygya10u/Z/Wh6nV8G7n
zXGdaDVuY/pP3YbGcRuruam75AwNJ9FERJ3viZhT1qJoFXVREhszkOgUoGCB/TgcdHWGfAM9H70x
9tvEsZrBYvS+m9xqYdbnpB4L9Gnxfrz7IcQwGWMz2HVIe4OaST+8gNssKl7K1Z5xZjk+MafgXjRc
JwvHkxiRJMBMQA1UF6IJ/6go6UG8fuKJE2nbqX1kn8TQa+d+7SB+O8Xp5uVFPa+moriyT7/7t7aw
c5bQbHTb9nyZ3XI05QNZXPfrdFYP/QHuygdx2eJsZhMUx6z9404RZ7TGRsaFFH5Tw1yZ95Y0E81P
jzM8yWL/hy+8uO71Q7m+PeKrtr5O4h8aShNd5mez1r22lorT5vnIek31ulnJdx8MYllFAbPU9Xwd
1h+G4IeiuHg9yQsvaLXO3DWwwJ2KzOIjQc7BIY0ZheIbL9a/jYpPTSKaHZTRAdxle47752qOzGPa
6Actt7BNxWiymjQEeNNCnd7+8OtFg6SqVNjml5W1eCPEDyNTORP4IRlvG35iYH0eos3QPWWF7yFP
e5rrcEHe/cdr9eEOrnd0+fiLkriLMoneu2Zs0c99n7b0rpi8ooqY9t4tBbKRLr2efWGmxxcEw9pi
Ehm5GZ1GEgrQj2QWFmvQtSgMvVEPTcINyzk+FGe/xElQ+RFCftFJh9HSE73FCA6Dilsr6i0k8gvq
bTVxxO99mHS2t77G3POyMVDXmyRuTRNGrVfmKvTWYlVv4EiYquTcg5abXT1Wx4NKAFu8rlrWPht6
TCLM+u0fcCGgTfHtg8k1kb62TzrYv/A5T6brEAjG1as23AwTRbDlH/65Vd33dq5hyBU2qBiW4jZz
VZcQ7v1FUcDpjtv9dxQCSfHyvdvaVlu2Xf4X5Ijq6gPJleqXAZ/3PsXPds6zezEkxGiQnGnmtR7c
YQYkdEK/hWwgZiTxy+ZoRfvQgunxw1sjiuumMHapWlmnbBkxeOScfYX6zbmEvngxYKVaPmoKYKBx
wu2O7Ly+rv0NKwNNGcpYZcskJx6HKKk1rIwQ1r/PpOtFiX3roFESed6LomgUG/HUREkjlu36/9pt
Zj2WXeERAf+KSpK6LursSM9JV5PKgaRQ3Ud9a/iPz87qWunYWGWnugNUlOLOrJadmI/0isT1kyiu
jkrx8NfiaDfBxdB/tH46nLe1HooHGGK6We0+LQKn1oeUdU5h0VTmZ/Cf2T5Ip11qZqTd4VIK5d96
+DIS8DxNR2N5jlD7kEQgxomYttZHbJGHu0tuOn1xPwgbcPGjpssmXzYzJHj7KEjfRJPY6NVNjxrA
WXTPwwfH4ZLTxQoelzfSbGvEJrJXef7eh7djfa8CAfXi/NCX+n3famS2SIRVLYvciEYZXcUE5oKx
EKTVSScfHNrNcKfXDB6TQN+exVa3k2oF7UyyCe8120zuu1nTzvCsPgSLElcU5/PRl6JfJLOZXi71
kudUsAEHJCbhzLcaQu1B8QJ3quG2ev2nWpYEs+Ai0twoMDxw+ekl7uzwpGmadDT9KANeS6CimG3t
sSvrku9lRAB1qaK08yVSjfqgztEOkVD/YZ5eZg2tvJy8v4csJd1JdjILNR7Cb700cUIS85xDBGTx
OZl+N+RNP5R9aT4YLWNFSusO6HYEU7MdOW8NEFaPrFuZGU7arXqgVeAzpCZwqFIAFLOdbtGpvslZ
PDQy5CoqLACRJOvkKRhXO54dLtSLnDHcz512koI6/lbqX2YtlI/I/ppeMkhPShLAESeBm9EaL89L
7YsZfu1BDjWLPYyCElIBS1ATWVsC/7+bITtCfwnWu69/a8jKSW6sYNqSaemR8Dl7UJoFbpXGlTdP
ByVR54tsx29RNwJqypBEgs9d3tVxMRxMXY9vewXl6kXTJ5dM3tXCvOZBsCsnJsfOtCHzN+L2qCCN
6KVxqSFcHOTnfFZeuB7tMpJWcHF8Qo+8f4Xfg8DMxJZUOAlckOEgsFbzewKMKDZDSmJyNau9ay5n
EKexRG+7/TXnIBWQbE9fneL7WALMmZzBeo2a6s1QW/CjbZzdt8NIhmQ421dzmHJXj4xmv33g12UU
JPiJN4N+cDvIVa2uzK9wublDwE1A+fdGXR6pthBWBFaYeuK73em+42amNrlm54zXNFR814cu0rOX
qqzJD6ATSlJ81LOUoQWP6iHhrkid9oj8qG6TAMsCutCRTVwqBzWHQ3JGtqE65k66S+1OQS8z6U5Z
2UNBH42JF3SJ6VlzDcxUjnYo+AbXbdOBvbo4eUaSGk+30omZsT5dMGd3k28oyPDA5dZL9SNCEOD4
6lFDpsyFvTtyVccId61tPjpdHt8QXfF3pOWSSS314BGsJsG3/ei3Sgy6Y4yhQ7y2A9m262bSTdRi
i4c4VQ2UtqK3tk8Rzm5LY1fZ2TmxEkQAAgtdVBRKSKuXwqtdBu3jrNftYxPX+76HlE7UtHxUbrNB
O2dlndwmyya1oMWvp4e5AM6jOyO5uMG/5Ibkj/OcnOrCGi9jouz/NeAUJaHMPsdqr91AiF+dINvf
jWNVuECCQwSYDb5BRG4Ok82AsiHH8HS/HHdSNRtXo+6PppU153ooSCrjw3cjStum9COQQlqyNzu0
U4dx3NmQVT741Fpf1r3aMgr4eO2XArEgMhnSq2MUtVvbsOsac+KclEpuPCgIgTYaWXAJtd4NSlv6
mRTOxUZ5dIKyo5Vb/ycE9wkpCDWYmWJq9WMcx0etKEDpGp39T5xEz0qBhqY0Bz2qdQ1BPQuugQEJ
CwiWS3nXViFU4gsJvpSXxgkNPkJVMPm5bZEHBOsmCAijErVKUwouaRe4eT5/q1vF36Up4IJwgLq0
0p91oy5fwMMCSncAoZY8xqwzg73l+9qu7LpvvV+gZpQm36Q63svmWEHBEeEWSLqIv+3clnH3XY+K
CMYMH2UZn7FkmsTco9w8jxXEwgzR4pxkaoNMkfMUZu391E3tqQPk5w5IHNyCcnuqeoLQkuTsYuL8
V1ORpV3WkRULqnehBWCexmsiuwZCsG0iWW5i0hxpBD5rELntv62SuQoLPtBppIvFvn1sFzuggUqY
0MICkSAJ4mRXQOAc8l1gxUPMU2+RhExkzSuDcOfEUH4qnQVoaBmM5IF2OxXSXpfUe2c3V8FTpXbT
0cnaemcW5LKoaOEmuWUQFOf2KXn2Sk59BrU8yneG12ZJiyrU+IirddQt867RfZgKGwA9cGpHO1U1
RtfQST5rsjtLi8u3UGp/KsDZbnzq+ivmL9eKBl/F3618JrO6leCebaSBLHGwUoEa+Psk3xEW2OWS
buyFFvSs/Ucjugep2KkjDAp14/aJziowKb1u6HGYZgVTdlJYbicB+5YABPRppe50WTEelMD84ji6
cZGaynhAbfx3L8fNwTJ1dA0TV6si/VRneBPi6NcAIzPyGNkXsxrqkzE9ZLqtHHQUSFzCX7ymZDzv
QBxpl1KdVbeVH9KybF2mQ/s27ZQfUT/BBtHFJK/5Tbov6iJ+NWef9Qbhf/wYCgExRStvFRP96lSx
z6Sx4rPQpuBigca6lRWpQkIepmOlB640A2vJcAupytO00Nl0XX0di0p5ysegvpCa+zuBIKIw3BH4
1bEzpauSfa9qU36FWHc6h1lReaYiDcdEwflotL15Zy2bXO8e6666KfxQPTd1CKojUSdy+uQfZRlY
wHgUbd/lBNsh7dzJdUKgnCS5G6OBBsKQYlI368it0Lx3Uw2iVq3IHZd3GUSuYX4PDfNH4QfpIXFy
Ze8o9nDQ4vY0m2XhGr0egsUbRpI92sqzs9E5Z3V5bGqsshoQHyuxkwSt+y3Gqu/G6vSQmmOLInbS
oReuOHs5hiEFmHV7a/EmnirJfG37qno0Qwm30Kh6KTCbvTSg7jW36pcE8Va+bBO5kzqZblqdNHvG
QX0ZWjM5Bbm2V/GMSoGh7p1UfS7Gfr5REYXapcYoP6YBcVa/UG/zGoEHY5YGRhiid2k5hBdL/QUd
sXRtjdRn3SjDvZHII1+B/guwWTC9kX0htRwNhPdNbJdzjelJ4+TAmcR5AJXPL3n05g9Tv9OaWD5k
fqDdGhOqrM00ZK6d3Mlh4zzM/WOpk5PbAHMguRavDaITXl/xhOZR6w6YFGk+tRDaa2ikoS18AHpF
zM5AdaoP7Wcb27WQcIhGDfQyqvaa9gi2d/1gnxfZS498AolBnJ4LTb5KtVV7aSWVOwOlHJ5OcIpk
d6x57WYE0Dyl1G4MOTT2pPW44PuR/ayt6FgQ9eqaYgSaoPwenEE/pF0nXRCHmjwlsqESbZZpNlaz
XeZ8I0HCbfScSAl6917Wox8sV8yIY1Gf0QoB3YRGF9bRKUFJzE2N4llp4snL8MxaTvUjVnRohACp
7Jyyv5PQC6s1H6ywWX1JdZkgdJ7e1mVj3yF5Z6NslbSHsIEbB90u0inloSTvaV8FpLlNQXZnjzUA
61ofyss0aK9GHfZciT4C9TfL60yO8TmcLFLojax5VhSzfk6we+VMje9FU4+9Bj038sdiZ18mw5Nv
QPIT9jA1OLHkBo094qLiSCOb5jtJqZ/0saufyX3S9s4UYFE5gDQCJU8ORSmhaYIMRTV2/pkZjR8m
U37Jx5duumGUr03sk9RvV9BT8fg80Vm0aYpnjppDMigoNIiSH7VWqs+2URL1bVNuudG0EHBUcei1
Qf1jNHP4tUcnu5pVb8m7UQ6Qwijipw9tomil6XzRwuIiauIwXnI0mszpFlktQhf90B8BOshPptyO
T5YnymJjBA08ugOuu62tUsx/usCPbx1yuJ6qSB6hHx1etw5D3wZeWkPAtbWZ3eEXUukkj/fkwNuy
7F9UJ/kXIobgiUSo4KlDFfuQgMf2tjatrgCvNSTu5WoakQlW28fBt5urOGIutPmKrXUUNbFpmwGv
8qTqjFc7eDJt21OtPHroa+g4VFNLzioYl6fCT7W7zpzuRU1sGgNu2wrUwUlU5TyeruPMRS79VbUK
ntsO0AIKzNZRtIEm6O6BMByx4pcedJsqlJTA4BZrj0rJ6odGR8FsPQc9SMDuPH1A61u0pblUeXkm
+fuq+11KnfUEINR6crp+3NtZ1CD2jt4MGfkj+jpS+Ci6RBnMvDkfbFduVXLMyb+9bXLMXJNMtye1
GQjmoH+2E53XzTAsJOK5fyoDMNdF9z+UnVmSnci2pqdyLJ+Lc8EBB67dvA+7b6OXlNILppSU9H3P
wGoCNbH68K2TIUWdyqwyk7nwBiJib8Dd1/ob83kQ+C2zCOjXzlIdnSx6LuO9PkjzOWE986zPdbDG
CqM7qgEDm6hjPGuYdy/j1RDUUxLfY8MbjNYxkyJ60kovPxkT8gdpUkdP8VKUC7S0trKCSBVVVbgh
O9QKWOWJiFiZYCuDlAaE+163ijWAQuulxLxlnZmCFWOdmy8s5oatbeAAqnr5gLzDQq1fF95svgSJ
LK7FWH5RY7E4Gp/8Krz1JcNXnY9lmsMKS2+ZXPI2/iNBsQGCdB2eat9p7klxiecxDrNtCJE1xfhk
HU9l99zYQ3KvOWz4l5oqvGJxzfTL4dbmB5YJgZW9hy/wI3OXohXFDu53/HA7C3OkLS/oaas6dWx5
Hyp83l8v2Xm5XIEnNY6qDVev6RQu6v7qBNXm9xD8QxhctxEu6YEcm8qtqo5WVD6OPmy35bfMsc68
z7ToIDovXkvk846dYenPZQskXjfZmNVuYjwT8jKeR497qzfbR9UkI4nR+iyzvTrBH2V/6c3xdxZF
xrNqSmPvapU8GKrmCkcCYNL6rapGkg9Lr/ptVcSHStTG1bOa4ckaRpQ+SvGRyXF4UsXsxjjD2K2x
TJjf20rPXc+FET3cRkyFS14BnL1JLmAfOwjQhR0W1Ybhh9/M/qoUU4pJ/x1itvmeD8DdaFae3FmV
jcRfaBh7aNjto9biMle0wvs0VeHRmufyD5yrT2OuRdfBi7/4ixazxzL74iyFrBx/VcEqvjdN8iZV
VTTPXRl/nEqNjy0wZ+7yHCmOSm40Lwo3OdTku2SlQgRhjYrHaGTVTtesemXZmXZw63U+iruqNxCT
qyPv4Dx3Xbb1tE/gFK177BZrErQQzUdpFO8byzvybAY7x9eqlYOwQ58bT46LQEX7pUmxdBpQ6UIc
2iH8EbqPeY/4i+WZJdLQgXfQP+QNwOFA30yYJj/zp+9qQ0YPBe/HORFPADynDeRbj62jN17tuTK2
yWSjFDLHazc0k099MsjdUMeEG4qc9KvtbHFVNjBxJObajqF1NuGKmnX0beiEfgpK54vbJOe58KKt
mGcYNKJKPwRyr7uCtR1mWQVR4LUXV/p7PXW0XRhHDjnfLLlvI+0rjEfUZKoIpT8HjGX4hWdDvC/8
8cHqqneWkU0vRZNqeClWv5djph+TxQSC/SQum7hIHg2nRbIMaTQWo51YxUkSP+RQxsBs6/5nbzj5
UiL10KfZrTAwDq60EV2xqJxXajmdmnWOPQbpwmicXwYLXUMH89dkzOM7PHdiVogy3xqt0ewOiIxG
Xx3EPdZ6Gcn7HJGMJQEsWbaVX80pHN83k/OU2Hbw1cji97ntYi+Vof8FtYTMg1WFZ6Ma/ZPT1+mh
tsbyDqn2ggwKMpysQ4NnI7PzdQQA+KPnaO+cvpz/MBCecRbno9xPSTujTYC7+7Qa4jJ951aTtZmj
sDmgJGCsbLYGGLJWTX1CepClWaBjSpKUeAqGfv/Q9V370vqyfZkWipjM+idVS0XOljTU57OqjsIo
t6Uou52qDpiHHVMYAquuzbuXRC4TGvzR16tVubZLhGM/qPFG5Egsau0SrT5+lG0l2S4c4nGrqh78
0TP+Guwdl96wZuq37QntImqqwGfszrUGQmhLE+NbOAII1KuqbAcoeWDaN6qKFc58CYjgf7+ak1nL
DKb61O9nl86HWebiqn53f5Dxpif5fhsxZTW7cG8iSrH8qIL54i6183eq1vZTsAmtJF0Fkx/e9zir
3QNaSFZZ3OZEHWhTRdz7xsaYAiAftdQ2E2x6fA314B5zYDT3UVC913QtPzmV9fCmXVVDmKh2P0+X
viVIsFJtQd+yUgHYvlPnD+R+wNh78bbrK+9uGit9X4/EHRvT4YZWjarAW27V6zzYr00ECL27AkD9
uh1j53YB1as6TIjxxzTtf8OV/k6vy56NlShMMuihvGvD6WVy9fn4Q9sER2nHjhbBgWVILmp5ZzQh
pziAGxzW3Zdbld0JTkXZEB6W6YckUGOvgXVU7L6Wc8ym6O+I56uKKhD/oRNJEgzmppaEi6qrLjFN
2TmCkSQyIe+spbhdCnBxthqE4exVY4c+H/z0pt/FVTrfoXQrTrDVsDilpppELQ5Bb88PYzgdoVhW
6OwM1jso+6yDOv1Ww85vz6rPf2xDz3qX2PGummXxpEbWRrad03G+1aKp2jTR7N1qJUhc3KqKZzUS
J/BVPdfTc+SX9rtOsHG0Ou/Wl9Zfhc/mdPZs94wcUPmuzIydE47GYzq4xTsNLnaXxM296kOCFI0y
vLOvdVpmOysh3WC59VOB129vryIBTtGULthOLWlIA5CgTgNnE/XlczzjateEs/kEpp0dQ6wvoc+p
PiBVka/R++f+59ZL2dwdRE9cZeqNYGW6GB2ZZVEdvW5iCjR1+QADybjYY3M1F/50MrnBaRjR7lRV
oygEsjKSxZoNzCPGXHBEqGaNsqK7CYGO7hNkzPba9KmO6+hLwPpvjU5Z8+ChLLiCz58gQuiUex6g
926DpmChxfm2NOZunWcLuSXPzyV8cdSW0AaJnyujs79wfxzZVNnveouYQgA/NkwT7QMAf3h+eJXO
Y5dHxJSnVXznCtcKVj0OkbUr9G+Jpl0936y/ZF78W6VkyCZ8s5oMuz4Cq+YBY6wvmJc82YGIUB2u
EjACRnIfmL559Upu7KUpXgp15OqxuYcIEq98mF6oKvnPMLhW2th4e9ys55exaB96ryo+x+QSYcRk
xspEXGntpFqLmp7RXoSonc1sOogWO9UEalCLiM7XHxzp3Wf+XmZJDSKGIsJUCm7Spsg1DdMtM1+H
ffacTpBdihL78dTqdp3hltuMd9866IfhoOeBsy5lLBAOKepdPWJaO+R++C7vE+MgBfR9OfUJZhnV
Ps26aCvNY1kO9QvCUswxHaKVSKw+qlrr+e87bWzvpCPTd1OELBRsJAjbSzXRwm5tGeN0HCcikG3A
23NI9Q9+0pv7fM66dwIxj21jShts5CCfEyR1CXYsO+YajHr/mEUifRFjEO0Dp0+3Mm12v/zjP/77
v76M/xl8K9BmnYIi/0feLdigvG1+/cW0fvlHeWs+fv31F5tVvAUT1TExl3QM3RFL/5fPT1EeMNr4
H+SZ4VrEYXTonOlDqsuTkjKtZt3lExSjv2JyKTDNXepjEOaXZYyIio+BPTOvlZXxGPDi3xTZrN+O
VFthZT4wCnpD/Pb4JnEdVeMQK0QTGK7zTW1nWjR2SvRv2ZrZ2UHp66iCxQOLjqx5UiMaV67+5g/X
zZ//csJrjuO6lmk4qKBbnq7//JfjOWPWI2Zgh6jUEVqDN0RC0N8aAoesHPiEi3Po8kLzQVPc6qQr
CTcOzyy37LuOVT8vE77PtcRwdHure5HWXDx93jhR968xdYN77BgTmjbzEpMcbBMPvDiHfY8qy8vk
JZ98U5u/mHP2kgae9w41Em9nal2PSGEgH7PARRHZ7TBsbgn6iLD5SKSTQE8Xm2e38PDb8kAVQkGb
v7jDuh2m6Avq4KTF6i6/E/7YXArLdlnA2vWnyow3gcVPS4JGwh8atAe+8BTASdUeLC99NrM0OJlm
GrPep2BVGSMQwIu0G2d368ZOdGtTvaOIeLo6iOo1GSRrpRrDQjNPXWtfb235iBht2wtxRAutJ3ua
oKJArhcor8BV2YyGBp5JxfSyFCLECV1CLVS1Ge7XVdojlHDhP4Lg8B8RVesOTYpU6e0io4t2KkZZ
zvb1IjZ338rQ6/h24bSqKhhX7MAh9ZGEM4JpN3Nrmps8Nsq7LM3L1ZCIcp/ZVXlXLm1tFvNOKl35
LWyj+HAbrXqsNv7gO513uJ27nKFOU1WJ17I2SPuomm4XUYdG4RwN8vcnXZpcWLWpq3jCfF/IaG+j
OIlvsR8uAZbvhZBFdKcNyNpFBDV2bzpUNQzafhtUqDiqqjrjdZyFJv8xG8Tdm/bXaofcOygG6/Lv
Th/kFK7sDItNdYLTCSiQYSDX6L4OV1UQJ0W1OMzOgTStAQ2WcHzt8JeO16Z88ONpZV9hNs65/kkr
svFzF1U2INFyvDdAKV7rCpKN6piz+a5O3Pydw1v4SAKAKCkimZ8zUirLia7Bkpm4LZnhtLtLMt7A
WBZS8GrZWg4sVXupunHsookSBRJLhYCgd5A4cBaXc/QqvzfhQB9x8RTsFZbhdqRXd+FeXU413Pp8
shBHS7ZYtS2D1DXyABkHdPjclRrdN1nKNFkk4bskbePnsj84Qr+vgLNgYVjYj6w8rMfEPJSWEd0q
cZ55V5MQterqlkGy5+FLHMSF1TmqzeqZHdDukGtVVR1W6BDvRaRs99om0nxYadaQ366nLloaAaR5
6NCvP2KAyVOT+sUtx34sMVy7lkF/amV0SqYB9RZN+BIcYzgB8ZnddRRX5s3zQR0hJzevJHGyfVSE
DFSNHo6w7POsy63NQeLnQiJ6rzpvbThblMzOqCndfoDqavBBX6cNOo+qqpwl1FGV9i/amNQ3YwjV
ns0DkZ7+ALPaQ2qaRcl9yR7vaPaIBau2Kmivfz1FCNd7M0UIZjXPsEzH9ji0bPHzFMH7XjhOyWTd
6J7EVDuVYDJHBHHL3/wjFhLDyUil/2BpgDPbocq+WDqqtuMw/VajkU7UZ/5xBKuD8bcyC5tVXhOA
VybJsNiRlHBBievE9NDfbVnjLb3KJln1zl1CEGTxV34d7Dl1fc+j9eDOGnj1aIiYiVw7WmPjubxj
sXZG7Fs8EtsQj2SafFK3WnZQbWFUv4+GWpxHV/6epIN/KqxUPN4KHQxWY8Z3qqaGqyN1HSNp6WAE
MSD5wCqjPIPnds6mF3ZIPMcS4IlmLHMi+ftm0mm8HS71IHVo/Hc9E04Qs/hxwDJKXXleLq9OUlV1
pNpUtSPJuPV9UiaqQ/0E1nzMsz/8sP/btWwxPPZ5ou9fr3f77d7+iq9/B2IpzaE1jfPrr3U75XWI
+r0Ay7A1C4xT7En/Og7sSUfDyT66RSFJ+ObD2YSdjkgfCXVABRvpTSRbfD0+u6jZnSPfJEqhDlVh
87YiB7Z0vRZziFo4kapqnWrR947XS4yeY4a7Nz12D+4TrAF55SobH2RvfplYPRwnbBr8lSOMepf4
Ql87mkZ9ttLpDubRSvbws1v3N2AY5QG/3nFHhHz6ZPffkk5zbs3ukOQbiSPlPjMGAKlzlliklkfN
u0RDVaAWg+OyqsZLmzq6jZRl6V8wokViC+DvWU0qjVN9DaF44OS2zDO3aaMT0cTeTnzzETP+3vPn
NBTZZrOuQQ2tK9Zde7N1vH1vxukH6Tr7biqsz9JzgExlIrj2yA4/VLHL9I6q5mfiih8H1+if4bpC
jqrbcavaeUqDbqg/265PyA+BwWNqWslLomXvkmwOtnNN3B9THfR0tIRECokm1Lkc37y7Nbo8WWeo
o3vVpsvZumuVB+0U6WBiwLXvVKPqrmLvozmwe09X1u0/JS5e1pqP4nOzODEW3gE/ivoq7LzesUNM
HnnhlxvsUpt3RZcBDu9E8klm1fsEiNu3ckzBpUXIdIDhJc2rGXeEffStMxYs5Txd3N3aMssSLMfJ
Y/D2P7dd9b2DhLpAmxuHFW9uufvUONWoziOo8SWIyEFBfwzu4vgyLRpYQYggoY+nuoiJdKxNG3j5
Us3zvg/XdRHtZ97Xd0q+LGSmPvpx0GvPN8Esw0N2igznQzwP0ycwAESQcOE+m5zysrR3ZfS9PW6K
B/Wq/4+f9kGN2hd9KcqJCBh6Oj9X/3v/rbj7nH1r/ms5689Rbwa9FBn//nLINfpSF03xR/t21E/X
5ad//+02n9vPP1UQs43a6bH7Vk9P34gGtP/azy0j/187//FNXeVlKr/9+ssXgDjtcrUgKvJfvnct
+z+PTdGf28Xl8t/7lg/i11/29f/6n3n6Of/69pRvn5v211/Q+vinxf5ReK7u2Y5uGsyPwzfV5Yh/
EqfQDReBEkcIactf/gEDoQ1//cU1/2k7pqM7tguAQlo6XQ3iOXTZ3j8d1zCYdKXFzsyxf/nXn/59
K3v7zv791tZ7M3sT55Ls6pYLAY0RhnyztS1kO3m6HaNLOn9MMQE+T6VZnhE8IDujwa3Kq4qVv2pU
hT5FprtWh2HelefXc1TbsJz9OlodlVLuRNMOF+7w8lDoY4ByQz6hTY623vl22LAzPsf5hK14UE3b
W1Ur9bOjgYsgykL3D4e3k1KJfPlgL3S6qop3ki3eyl28L1Rh22Hf3+oZ8uVIy4JtQiNxOuOuoRcn
Y/HG0CK3W/MsDBt1TtWaU3HKXUMcRSgPb6/T5oPNDxvlRwkKnehNVGwmft91v7irRJIIO/jak6qp
QrRs+YBLLb1l2bUwyjBo0ZZQ/DJQueKWtUuHGmNX0a5rOxAI5QTUUGDWpfdXPRCsa+e4/ORbMXpz
EbDrwJVnh4DcBkWs4hOSkp8cJJ2eWrev96PmI3ea9NlZG2L3lMKeiTJ2H0tLAij79MPt/m+iI9zM
P68AuYccy2a7IAzdAGvyNjzi2HbckF0yrjKBdJCZfntKlqLphAlANBTtqSQNcFI9qqqOyEdPGw/5
7hVPQXlShUC/5pQmARAXVf/hUNW9opQAGqN2mwVAIuxkR5AmvVdFNxjpfYHWNELp7nEQtnty2y6x
13EEWDNw9p4N3CUPUM4MJh1GW3d0R93+BItxZUSG/lvN651ts27D8JH5OynmXTx0n6c2sfYIK6Fj
k7k+ipiZe7Hd3r1ATHIvr1XVBs7ZRrlMfFC1187XsZotwP34UbAZ4hqWczYh8dRNJ4Ebzkm3fR66
17rRDRlUp6X/1qVG+Q2WM33Z/muoufS/nqSOfhjTYnl7JFGAYoK07pumz67sKDY89dZ9mydouHYy
abEYc0n+Dy4wAKxvVukIRHCah28SbPxjW5JsA6CF7PMo5fm1yGAQ/FBlK8CGaFpWUcu4YTYB84Zo
MUmrn20gnO2nnIwID2vvn9rY8kHhUQhyn2vfgQ0pQUxt0dZKHsMpJQAWdNOjbXXuBgcB7W/iW9ay
N/khsCcM17SE5OWMNKNp2677896lH3XHH20zvRqCx1EOQbO3E/9c99ZWOizPsP/7FAzl9Jxg8HYo
hyCF5e8viBBtMwzm52pxDLRZLRmrZjmcMXo4zH739dbGfs6JagPw0COQ0/pZN3N7M5FlXPvSADs9
D2F/mhHMhyxXmcY2F/24QiHvqarT9moGY/g+TILfmjS7yy2oZhjKtMEe75/gGmVgUkCwYgtFjRv0
rx9q2/k3nwzRTuYF8N881m/mBXNCand00/S6RP59TwsvsCRqFubtqlVl4hiYeNdaebnV1WHQmx+S
JKn3gVkmEISigZWyVa6sCVpwFXe/JxFK/OOkfx0xPHkZteaMoiA6urPpPSQ9C3Vv0k6ZVmonuLI+
oPvlcDQdULjqsPF1D9TbMup2+MMAM++HtZjGVT3OhMTdtr7DPwqXFDG0xmoUsb2eI/vcoSG981yn
u0fKTNoINAbv8gBcCI4MCYnWZgVpAH+GMtG+H0Y6fg1GicYb8hnRqoTscfzrj9tb4qg/3oiWLiAJ
CNt0dcvmE39zI/rwPgVoxWVKGCyw+gKS8J9FqWvfq2OBedPqta7G9KrxzfDbSNVo2nIXjQYim39e
UR29uczUFebthzb8sj/+lLIGU6y3JqICS+6haZOarHlFDKnr9WY1dHZyGYyS96qRZf2pqbO1jTZj
slE98eTSY6NS833QiIHR0YFVd2tTZy+FBafm+zmvPeQDIuCh8j5Ul3HUZZbRWqx5oBjKaHGXm5nN
BaaSZIbnk6rLpVFVeSQxlDcgIvTt3L4TKaxxuz0T09cEMBFEwp00so+uMecb7JPEB3Wk2rpyfu8K
km59NN138M6rNvYudTFYB30R8F5q2jIJqKMmgh/4N/fF26mV+8JlcjU8IYVp6t6b4MqIeBW8fvTg
B0BPG5TTxQPpGYPNe5McHMCsIBdoM2YDyC20j7Wez0jggedGh8bDwUZFUZFIcohasbhaQrGtbyff
w6uFhYl4w5om74PyTsV35yL4I1sgnF0FokEdASHx7DXSxzyaP/f0eBTgTQatGiOI+WhkwZCvZJHp
G+xfhpXnDq61rnFwPdWTdE6yYz0CP4hBffHBw0AQ2+bZO2uy9M6IeforIWJ9o6qvRT2634e8trF2
8M51dJw7VEcRurRLUJyVdLEpc8dLWpg5v9Jy2E4o/O9KVLtHkPi8ws0gPNlLT643yb40rE/16Mcw
m6sPNr4W5wQ5JKxwAonC5p/1caq+97y2xaRe1wTFAGG480afjKxQgDsPg1eUlFG57Ee/32H2NQAy
FccSezf4DxUo1L++SZy3s5gtDd7TRBQx8wHWbb1J0gDIBv3hm86xk5A2p03ahfV2CmtvXzRDBhzM
7IiuuNplLJNg3RQzu2zHez+TESUEBctQVXGD6PaQa6btrTev8oX8WB1HD8nsyMNdtqhJIc9VeOKN
mt+pGhkY3o1e+V7VxqQgGWWXwVaUmOepNlWwt9lORTHdAWnoQtz2NnWdedgKLpvef19TAtJVbtWP
iymWPnoP+mBu+mn23mcBqC4n/B0DkQCUzZCf3SAxHg0XWodyQ3D14Ws6tNoT3k0vYR5d5NCWV6SK
2anb44MqANNPGFnMHx0fweDXdkIAOGcNQJ6lBpPor78rU7Bx++lNzx7QNWzPJapiGqb3drHcksWq
hW7MR4gqKNR5IrsUgcsLVh2ijcAhs3x+QS3S3xK/JUe9VFXb2+FuLMhaV26ZX9DNg/pNdGH3dpA6
U12jtyqHRSCwinnZh1gzaWvoSRdDbVNUmyqyIcJwSh3KMGouodWYZACzy+sQ1W6+nqfqtzOWq6Kl
cRucz3Vz0bIed4XS3MZ+09xlORndVVp7vG57njVVVT1Sesl1Sv9Qlao0m7tmKVRVSz3rCI/gwcT8
7db02olTFka24wDt4s8TXs9n82hAlwf+rHpVh7qmqhLa88G8syZVHQUCaytoov2pQP4XzFvtktoa
+g9T5H4s+tK7h4LkvAvyP1SrI7r6CjBswF6SQVHmhfty7tCwX6q11ULVSXJ8MnvLPZFmch7ECClq
rsHj9CxutRW4TQchnQLP26VbjSkByYPMCk8St8arm/bdDLYH4y1tELhmLlXV03qTcwVD7lznFvnP
KEBfHs7I1s89/aIKdzlyBsMpNnbXgXLIXLSCDQCGIE4AxfnVNdeL+jqzsoHpnSG5Da4PJMDSo4q2
YDW/UofjZEi4vs6nW9tkOvUBD6lglUI8fRSYFs9GKF4QlzVeejvauEzAT6pWyipe8Td3WJ8sorxa
lW2ATgUHVUXkp9kbbaPD7KRXdB/9akjvLTibtmEOZ54UMutlbbG1mjtjReAzf+h1bWls4SotYzKj
yR9Uxw/jOnKDmVc/hEClYQZ0w0ouZofsl9IDDkfhVlW9PoRdysLsoKqGyUeZ2ZZ1VVX29xtDx1LR
G1BHTpfpQRWVep8jyhqdtfAFWSpmjEgMTyaRtfl9lPLCS+20O0aVYZ8BASKaSrrbWQ3wWHG40H+P
w7k59LlT33fD8L0ASZPgDXH/ptlBO3Ek2Dj+PHosP4iKbYc6Px0G4L9te3o1+okJr1s8Uqk1YLKo
vH9UZ5B306YubGfhsDvfu1GG47biFGvO06sa971pGYPH6mNY85aysauYbTncikBShYGHWSHPrYhM
ELxtcIxmg7/cdD37HDMlhZvUgKYpyvmh7pqJxJ2hP6lCHxs0uOthPqqqP1jVPe5Wu6ZqdcyQcXzd
dhWuQ4VN4Hc9BnJX1WI8Wk4Pait5iVrL/5Z37TcbQO57eE81wds6uvqxkZ/j2p12wi7m58KFeJDk
a9NPm3tV9C27DkOai1Fr6m9VG18eO5GleO1QbapXdVgF4aLXM4ocnLnnYfLyGQtraACNREY2S0Mb
CvIgWIFEsbtPQU6Qhvoc6QSclLO87tTFHcmyTaPjLmoVZgmDb9k/Lm1zVchzgVatuVGDl7ZuGadq
03KqOj9cIup/Mzst24wftiGmY7nMT8KELE40h7gl/T8AXUrbjNgGiH5xmp13tkvKyfmzwAj62gFf
PmUBZJMuG8BAOsF9087zOktT+ZTNDj5PMkxWBRl8fEtGINdJ9F4LmZlGlBsaePj9cOlSJ90Ijc0f
uCgEPtmkXzyURzZa5u4Gf/D33uKCTdzrazI6935rRgdX9uOjKoLg8zCX5UM5s8bL9aw4/PWH8HYv
xofgeY6u20IYgvnberP1RUh6wDkQ0JPZlKm2qd05X0/LTj1cCIQ6WuWrPGeDFBfWTMwgMzFqW5IG
enfty5wpQ457UNgggEJTnkbHvdZOZu57N5nOnhkxu5CA23cZqsE2cBGtl+nKHH2YAXE7IFuSQ3Rc
KNqySN4lo4dnoAi+BdIf9mNZeJe00j8OcZdug9Dpn2K3KVfFhImc07hPhkF0Ekc9hzjshV2rdWig
yeKOd+6DmmywNz1ZuSbubaG5RyfNfwuX1LXIjXfe2IynxoEfbViYrutjeknDFjWrsRT3ZQgboA/k
J5Kr801v3F50yH12bOs0wABWsLZb5Y2vfQh73MMF0+Bpce38zWrw9ut65xmkcw2MZvqomqFlG1gw
VO5WnURgYVrpjRiv2aTlH/B0zuSgfeigwe5YRR360oZHU82Lvd0qNTXxMSVVumVxGP/NYvrt+gx5
BxvrTYuIvWmCe9KXgPkPj4Djpk3R+FO7I42X7QbXmc7Tn4XMUbebYw8WpECLLBZNvCbIUW/lovsu
Rie/FpjhSc05vxbAdfjqRu9LCdn97BtgAXPTf98mEx9vCn549rXgzjXBIdQWyl5/fTurSM2Pz7Qr
eaJdIl3CMT3JZv/nP6hNTXh+Q9jtatCNKx/62lUVYRTAMwxgnnKjyZ1qG5MuOGM5vMWmNH+usHDe
QNL2d3U1Zs/kmCAuldFBb7zsma3cAPG5T45uFU9rWB/eJoo85/pmYbIY3DJBo8QEEdxYda4VXdP+
6xxN7h1vRPdOHXV+pOEwBSBVVVWRI5OzdibkvGZ1ahjPEpw7EhzaQMJs+NJYMflF6FgPzFjuma8k
eBy8rtj5C1kSPkb1bGHVidd1gfVoD6HFLFhtY9iZbNShKnrPitcCtYMf2qSwbay189j+m/W/8yau
xu1FhEd6Fi8wCZHSefNt+CIeksEEojhL3bt30qd4ypJLlnjxrSg9FK9wqgRpGzTBY9+63sUpR+jw
/HH6lOJrM2NXJzVLwqIEhoA642QgQb/JQ8d/LwbLxQgHjfymkjzQfjRsw9I/6zEa6nq2aNq5WGGa
dr2a4o1GDnzjjph74W7vvMRxMO3DlsWQ51bGIWjQtSyXd31ROs4hNNrf20AzIdUvbaqwaxc1g667
qJpmIM+UVBIGawDpNogbXGETIa6pVvZb6M7xOrLYd8y4iI8z1ghQzH3Q6wMEUcOarnkGzjWDRQkY
o2CBy3YPXfjoMlR99wT1eJvD54GumBBjzVqxrTGnWKEHQO58gl9TQHOdl3QDMkBtr+8TVA7mDTp+
rHAm7eP/92NFFghCCpoTZOdsb/mif3hPoExCFrpo6l3gVvt4CUdAOwex3SzRClVvs7re8555qfq4
PAxJfEbFv05XTehUJ+f1MBRxfVKNpQsEwErqaaPFYQXkBG0MdaSKRvOcne/O1yCU5EduHYvUm0dW
bbLKfShLoOo1U+20LGpm1x3vaz/rCU+h045s0kUVC87iMhRwHUEqndMJoR0hfx8R/GnxYax77Gp1
QMEOharKGo2cCc0Ow83Or8Xsmy0SShaxbM0pVr6JFJgHbcdZ1E8qYcCYb/3V4PCFDyIrLmVqzHAk
UXr462/CeRM7XR4pAU6MOBvvORdDmJ+/CQsyKdoYAb6uQC1PXTCz+bL9fFN2ob6xNTd49E23Z2Vr
i0PkyeaqTSGS8RLWV9mnd1rj87QEYbWVM6HwlWqswzTFpqGWm3jo7TWQacCjNiRPPXGj+9ZrmlXD
O/cdazu7vJD0iU4VehCLGZ7c9e4Q3LdL4WTgJJcQShcUV5QyiiuwiOmcC6fCHi/dGMzqLwKBphfT
iU7glINV2MEcapfYW7EE3DoVYZv1EANcxaxWrajgsJSQ0TlcPKosJAjcJjcuZWR/t63ywLWfYmP8
UAui/DevirElX4jmCW+E5azXwX+e7yzgM5fNwX6y2+Ihi/W/QYv9H2srvivgfniMC922HNN8s8CE
HNHFAqf2nYZbyArAib8zJmt46Yo5OGoVNkHzUo2D4Fq47kFtbXlViK02BcBsUPPsQts6AWi1T8Ks
kHhgZjqN3kdWtt7vdYl5iZFozzKNtINKLKkiC8Mli5BZu0iyhyOJ6z2ZtuWdEVL6PdSjI0Cs4mjO
mA6MJavyJduc5OaOlWL93uZrYUHTblJNmw8gghxkULRmO01df/Kc9MciT/CvW702qjF+Gx0hE8z7
aFk/jirnsxSq+tqWZIMDH+PPMa/daZv8EQLfPYYjDqDxyJwm26LFMylq100Gw1VYRrLuWqMvcE3f
GAm3gRMBNypAZ2/dMNaPbdqikLK4jdWF5e+IlKH+8L85O6/luJEti34RIoCEfy3vWfSkXhAS1YL3
Hl8/C0ldUVL3bc2MIpSBTJhioYA052xjMdPT8P/e22rmXRD1e2HFmoGPa2xMURztzopnfbzs07+/
sZr1D68sCwzDtYEw2Jb4PazdVmMyop7WbtIIlzvgSPqusYnorUt0ElJTrUG6wXEbWaggAjUFAALa
aR115ZucI+dOWG0iJ3yoLQ3wIHIydHsRhuX1eJdH8IxmZaHQbYNDEC2ruReVRSjydmOX8Sur3uHS
FNzCeNDac+ZOxFimlL5r/jl7Ff5Gs2wN5FpCeAWLzhqmU5zm3wtZTfX+2k1TugvqHgEYK60xsyLQ
oITh1hoybPv6JLkbAOwsYtVAxUvRUWXQ3HidTOJL46rDmiBMKaboNCCF2hS9u/eZlc7Sluuptnf8
EAAQ6MFgIlkHa15PNL3mH/xJw9OycpY4QXQHPQUggAH3VpCrQHvCUVeYdaVLImnteujCata8fEC2
Jz+inYw6Aqio03s74d+tBtUMteioWrXhPDmbnw8tVABQVCjbxs2QomhFAM9t0W/IdLXeWnmpo4Ii
ZqdzjOIb1FyQdC+Gs5b54tTBvyjzFldnrwowEez2qe96B7gk9aYjOLNwZgFG/sCMXwYtPs0drd3E
jAQTuupoxH5TLCq7qY7xXMcgSd9XTcjq364xwVI+IaNTYH1OrcKpaFUoCLP5aNkuFWY/W4Vf+djD
SV70tVEXy6iu7gm0NGfym9X9hDPe1kwiHAcnosFLp79XYwTDBr+8960wXTZBPe1dvRs3JfMYUM/Y
u81FyDrlIKtujxM29qLnUU8+D5XQLllsQ0EMnsifoEk2BehdVNF0gk4ynpjW20es2qYA0vhC81PB
FIEijzzlD9NK/R+mla5tWi7gC8MiHfBbCgCwVwFLo683zsADq/XBiBu7MRzUvPy+JdumfpamCHt3
3cYHy3ejmVd8opt2VzeTP79n8TTtMpg7R8fC1YKx4N3sLnMuvu8oB10txXGCdrjDJe1QzLn/YgyS
rZFnD+bEJEEzWUHaUHSSyp6Wk1LsQBRPN1XuNBsIkzw7HtO3f+9PdJMR/tclDuO+afOPgln1HNb4
aS5GhE6pCgeTVKse67fCmO5GgBsHdS6qGXkiq/5wY3etvo9r/1QP5VodsTlCnGpckAfHnb0hUZOL
xD0H85p9sDv3LKva1ARHxdY3nVD1I8TslSB5uMltOMBDk1XrMjLJharR9BDaw33QTu4unMzwFLPQ
ICxMsKNQEU1x/pAc1LV/+tqOCXAMqh7545m889PXxs7aT7sOIZi6zjq8kI3+3sMS9xTZ1V8G2FIT
U8YUHMM2MmZBTyRFDrKw561JQQNbFc9Qw/qzMS9fg0T9onnMnhx/Gg+Z12n7ZhAOeOsWLTWAnwGT
gkMzzyO1OMlOqW99jrQwwl+WDJxMw/kk2v7wLY3fEibz9M6xSZqoNhL0hmnNP/5P39JG4dQT/A2I
BGrKVk+M8GLORTl29rYvGfVnpaAxDog9dXRTsqr5ziLNHVxe80pd8nz7RxQ1x2Wb9be9wMEr8nUF
10mNu0QaZO9ivLzIaywlZUH+9GgahcMcjKaixQ0RR0aUgZIyfe6RMQqrxr3orSsWXkX2M5jK6LFn
IXaZ1Js63LDo+NyQ13gKagcNuw61jXjmV2gFH12lRPqCkpQ4iPg/vAn/8EiQUtJ4IKDxqmAOf71Z
uZ5AXHL6ZoNUSHCTZn7xXggvISBH4GmTtU53QMyoXlQu/EqaRU4opch866gOhrpwZmtppOe81aB3
Dpz62LmyE9xHfQKR4m1DXSsxM/Ora0QsFrwKv4ph5stCbV+c6EX2fW2MFaneMZlAh+/fv+PvoJ35
gXBNwJRzhEblyf8tPgcZHpCSU9CfEMfbktwsTGKyZb8Eb4YAJx4sJ1lEPqxO1v7F5qMNr05tqZrw
TP0+TY764GprHj+mGm1Vn02N0F5JOK4LvW2ZXgAg4SwXWpXAR9cNz8WAT0YTThsvHIqTnSGr1otB
Wyd52V1wcS8xpp/NbH1IIpWVZ6vBbhHVtdwCwdCmhS5ricfAT3Y5nmu+4a0jxTP/H++La3GTDZPo
lcoN+u0RiOM2G0a33gw9dwLNQoHvmxav6xItst7WbialJKXiDuiRzcqM5tCIXeOlzzGKqepCT1t8
BBEXWmXlhE47iShCVlCKmqQzD6ETr2oFlk5a2OmDObzlUWHfD8Aq5iFHm0ebqUN2qQ21xzr2h6Pi
BOjGa8reC+p1OSbQHDOnAC7QaahmD69Raa4dVIreDC3b9Llj/IXo/6UUkfWpsJHmbRDGJT26SIw/
Bfr+PmQCfAXELTSXwDvT0F/v01RkalGZRGI6X7iLZEztjV2P5hIrthucV/v7witvgzhmCmSIfI8k
Q3BQdPUr37Elc4lqbdkMxsmoHWXf58OskBxcgjAJLgVJTqDu3+Dgm6esbrsdPE0HK1ts6KekV9fW
kCoXx5yqzb+/GrIv/HUgdFVNJ9RHTylMlsO/fifSLmElpmLmcNUGWrQOmiFaCg7G1E91jpFgjsnD
QKzt1NRY17WzOIgs3GQA+m8GexDJwbJNleFKinK8VnUozgr4SdgOYThCVfhROK25JufVLkWnHVX3
1Otxe4wCfzihV4gKjdwc1WI49XMx9dU2GkJM61wWQa2pn/Gc9U+9ma7SPkqAM7YlSrnt2SQ6tcNd
pD3WSW2vWoHaHbSHnITRJiuQ2oQnWK5dIl2LPNO7o1aTxvKafv6qw6KesVKKZ6crZPeUfZDqwQVD
xrUXl2SvAg1XRgGW9r2o2uBNU4f4Dz2UPg+8v/8MgsgOkC3Is+L3n6EF0VsoPPCbmNs1rOIUDGcF
T+GmwBZ+372JqXsJ7Eq59I1QLoATvYPSOifiV/oxaIdzBxQThhpvjW2OXyZCNSdZDD+2sOeqFqVa
2msTg8XD5BPRVNro1M9FVI0PWaZHZzUd23NoV4imZtqWnxeSQl7e/uGh+4dvC+wXXrTNCA2M/bcx
x0gDqJ4jDzMaVxp2JtD5W0yPQUY58cY/jpmHNKWbfhv94HbMtmaql6eo7BHA4ElQJuiXUdXuggpa
JP6wPdTFCyYf3QY+Z74HFbT2uhxB7NSCtEKI+xj1w7MdJSTESrzTSdRUy6nr3K2ro5eKkAjAw06N
WdtTkOpqlnqZjLgDK6Co5qLtDHdj5/aDG7KakEXuj8XZKcrzOI24SujFsNH7ZrzRx3GTdlV85xf0
Wb3TXeOwxpCGlMcKRirrLLdvVlY2PWkiUzDSzQuWmqLbo00IqHjmphI7tdZZSaA69qLiD0+a8ffx
noCbPt908lRkqMWvL3yBLjLTPg8zzF7siMEHR3Uy+10A5B7eUoKKu0YyyopYEwzFW2M73U2o6xD7
nQ3WrelzNiXlqswRv64L+3Oh5/o8wSOt1qlnZQK9jaA4OTnkTlyzBKjtjWtfUUc80a9q6BlHpXH3
OrwWlPLadGG1ansA44pKfq7vTGXAv7RZQC13Af8AVNGTlFujGIhPW9muG4K3//ujSK9n2yRoNW7K
73EF0cRdURRptTEsskZm/ZJVafs5NlCXUsQYHxLVOeEBH91oXqItrcFxto7rRPdW3bWnqnZXvprt
SsQzwDuXwc5OJQrMsk61y3p6QiUZvoG6KLGeeTSnAWHL1PVXg9qt/Gz80pCI2cmBMOKRQ99zO4aj
frDRQXBBlVusk1GdyF08jvU4uY59q7GSzIN7UP71tqyjdVEn8FM9QaZsnl/1o/7J60l6y3hXNwe9
yiHGGXtQzmGBJimJeGUdaAhuuKUiVorQxm3eEylPKxMChz06d5XlOXcTKrrE25gyi2M3jtU5D5Pi
DxMPc553/dbrmeSMNRBoc7/3+8TDReCLwJpSbkRQkNoc0jvbr76mg5lATS/orQNsdo3eqc7Qe9U9
agfHCuWJXW2bxoL4TnhF3fghLaMTKJptUSJZkgCg2qEt1+/CGLWp3ClfzMaMV4xnyI8ze0C44T7j
Je0y40uam+E59tUr6KtwNTpJu2UMeq5INx+6xI4AQKAhtfTLYONias4y0Sd86JBo9UvG/vSLMcTD
QsY77FirT87ou4hMd/eBH2gnlyCJHRliiwpufJQFoi94Xdk6CpmC8My/P8vydv12O22SODoZeWag
dFS/vtqkXKEgQuzeTI3FgpKU1xpNsUXbYtaoxKxDwlL5a3DK17zXEF42Iu5wZzcbYsPdtuc3FhhE
h7FBl5yXgjDQk59EpJ2n7rYSCE5qnH9vYMyBPee6Zsa38qrKe0lZWCzyCS1VBXMKXRsCRmue9LAZ
rJsyrs+N3vnnytf4VbviLYRx+e9f3JwnKb98cZLvrobgBlkyw1Z/n5jxNuX4ivAcWZO50bKxPQ59
qe/LNjmj+hVuGkUVS8APKOuOvXXS4Rcx5DkqSfoQ3fKhSRC+LXR08B8mCOXbUi3SXePr1ybu1UU/
urCC+mQ4g+iwdqWLEL3lBZsBtcubMquKCwDVTUR6ABRYaG7Gtgz3Kv1pQ66jhE8kIJK44xsfKJ6H
SawqCNomd+etruxbNUyVBV822SDh0K0Dpc/uU3MhZoJG5mBeYKQ2vA/EvSdsEUQZrL0hZ9E1VDpC
6VG0rxy3I/aUP1RznBuQhXFoSmBW/36Pnb9FTFgdWrZ8XS2True3NZQYpzrqFCvZ+C7rfeRczwXI
+jOa4eXa66tiKavMTGbVJpDW50kfjbO4lc0qIkmgduYTZIG0c7IkQdHDCp3boIuvC2aPmEJG2S2M
SnvpKWa70ZMuQ/KHNkC56qpn1bQmOOSdWw00BEJ8o72K8qbZW202XWMXxQbmneqbgXFF3hKqKzvj
6iZ6t8JRAdUFFqMLtVEhXPUgieUWAhw3sWMhSPmjXeieyN6PG636m+iM/mZkCFlkeZreB6ykNk2q
uCiPQY4PzCBZZ+bUPWV++yVv6hil9cgJriwhGL/CagQyjCO0okeQk7uuZRZDuKdKPftpcjpcNDpR
n7tgyE/5aD45laqTasoiGMgowGeTRcAAQNQZHv0B6UKNsEKXn2MHO4Qtv1KxiVyycBZJ2GHBJFb7
Q6ei/T1QaJMjszTbVGemlv4748UoskLRrTTcjKMRnDGa3nQN4nt6m1a7QVHszci4/mqVj9hrVZ9d
K51IdFTevkiM6UEJvWut69Vno57QgEYW6SzQoCgGknpeFLhrPa/dOzTTs6WGwcor4caHsfKRokpK
fukEAUInni5+p5mfAIw6i1AV/oPfJMC2FBemvNmsCFUV9wG2DUYalhdZQ7onx+ilSVZunwOUc+nv
2w6BXAW44jr2Ea0rWjW/4Ouh7niq0bfE4lkLC/+BwI/+ONdYLsVnrQbGWSrhQ6fFX5zBck7vtX4W
GIo9bsq8Uxk696iiG72Q1d4hZlSmSIxlo3514f+g/ex8Ntugu/EhsjG7dQpkayr0+NJCsQ4qUfjT
OBcmmLy1G6CnovejekpcQiSLbsK0vBUbBx7Zba33kF5ss/ukhMqx4bn+1ireyooV54vOGnnROKyv
I2zt8Oaxx1PjEZkyvDbc2sbw++mkzg15ehC17hejrhDsS70EmTILLWI7hLMUZ/61wnOPEHftnSw3
8/cCZNyhn9zhSJ9ubyN3gKoDvm5t1oa45V1H1rFui8fERFM3hSj+CozlLVCj8Q3Q+57HIQsWLX+8
UjchX5SsJqp2f3lWeVePWnUCZPclrQPIl4MbDodQq7BCmLfiH1uDX6t/mI1o1t/W95BkCYKorINd
Dbn335YlmRVMnW2o3rotvX5lBma2GELd3qZx7V0MYCQoGYXxuLGYJfGwEApaJaCPQEPeyUNmZZd9
WToPdUnY96Mo5yrGe/UBlNDioz2YXBSysZB7P1ZWhQg92KvzGbL+cXRfRADftbrBIovzPnaohQsf
zweOgtTqeJSoMVkYYftz9aMtUXxxKNqHjrA9JvB+yC9gis+JJ6JdVYTxpotGZglFc3WE8O7Qpa0u
llGrC9luEu+D9K+NYFT94VKMDHJ+hu7GJq/Gr32HF4qWCVhRPFNvgY67mVyEy6JvrQGhjnlRns5z
p6IW9TqZq8MAjzOsmVvNkeUG2tgyBZOwQvKxMg/xUDUI+vsEg/oc5NdosHhAktuqN5lTawvPH59y
4WanTk2aO6/JlfNgNJBRhuZONjVa76zHBguTqNDEthsN9+T3+m40PfHJgzi+jNVSu7ICrHc14YU9
gtDaTRfFuE2pdDRQ0T4HWVrvEKF+UjvbYmWoFihxGwWIPYvxOWnCYRn4ISCVME7f0urBaZFIaJpS
XXl94+86GKFrpCmI5zE9hcOj97xeDYzFCliyozc1qgQU6oxzxFdkKBa6LeqjNhdyj50182JzrndJ
cOjDIN/JHVo1eYs2hSvI3+kui0BXcLKx9OIS4A11Klcd4Xd30+gMuzhVlISR08RWUO/R+mpRzOiz
900tQOkmaoFlpxF7rJiIttz90zFyM4lDL1jpA+HwwfDLtWw0h0j84a38+/DjaDrAUiJuum1ZTGx/
ndQyVoai9lV3bZoYZGlBxVJs6mpjYQ0YSGXCIWlH/FHqq4EwS2fhrezag9AVntgkJW5TZu94R1nE
yhhv0eVjwjA7oCnSx1xu6tLUthAD4drZNFw2yq0B26xuMjH9wYKPVRm5zbnIzezEHfbv0XzGm80z
xZMKQ2Vlmd1w1ere3/77BAylZGdem/80zzXoluwZXqppGjMwgpG/3gtWeQN6Fmm0Bbi1iKeCJNOk
fUGZ1Lx9L7Re2/oGkzHs52O0dj1NWcUG3GfHbZNoafRY/eS+ke7e9xMNeqpnzZqPS1SMsX3u2jey
Cesgsris3HZakd9EtWag7i7qG3MuauJjN2la3qRo9xxy02/em360h5k3tye4VPzaNuodwq6htg+1
wLvBtgrTOTWzl4ZR4rUwVz92jEqMznGnkIgW7o1Az2nvF9292unEEOei032Bmk0WAVWZNw3o0uVi
GNsrwuwTgiW0xSrRwuiqdJ7/Ogb6uI69TMUqkmqOgZvCe/HEty5PmaiJDTESvLpixGaDudnJN4bw
qcujlajq4FUMxbgrBkyP5elDOZ5s66s6Bs29IprmflDtVSfEcA10ao6lDGuGHJXcIUcIP22ugVms
5U7ZlHXCXxYol+xlm50MxRE8F5Ya8wnvRRrcNn1qn+UHmKOSbnW3hms1H+FZRnk/rSqvUwltxfjP
mSIst/JiYRDp57E3gQFyJLPjtVVUxtUxlU8TnCUYkap5j/58v/Gh0q362rfurcGobhJtQC+d2CN2
DuHnfzpWnqqL6svkaDZLxW5eFKTiCQXQOxUNva9EOR8NdwyffBNjUjSqiXPZ6CYDrMuX8gi+Y6f1
xpuarvTYIvKUps51QvZ0h4UI1n1zNdRxGvKyMfliCX9V907zl6dFGBJMMQJvs6k5ifpTMRf8IdNa
7gBv/SVSIxj9IRrVVRw2+0xLBkSyoOuDYSnRcpq6hD6uje+8LozvmIk9Z17uHWUN3Gl3baGs+r62
7ON0HbvOdKu2ZnoPAWWvNIb+TGqboHQ22UtZVWOitpYWlcAXggvaBuXR6Oherk6nqIdIr8vo28Af
qeH2dZ9Ybb4k2mDtZLWJa8xVQnC8ODd5xbLOisvg29WFhSShBAK6m8LODMxvqYq4ZGmSghaRr5R8
EQEXISc9YN4zsMAIgO/8Wg/gs25byECLj/c2VnJ9XaHgiKS1iSJziQnOnGuaaxbc+quUxgIZ8r5P
6mbN+wpYL+/7mlH/P5wnrynFuP7tvB+f8OPz5F8Gjaa4Ua3282TeOW1WfIH4jWl8lZvnEKkFmNep
vmItb3xq7H5JDlBDRocUUBc5zrUZlfDghVq38ZAJfDLj6iqPqIf8q62X1cNQKsZ2LM0RwGoQ3os2
Qnl9vkbudgcbgMqLYUzmWi+qxwndJXLjHVmqKkKGh47s1oxdVhOAO1+MqXliACn9xYvn5NgIq6by
aA2d9UKyUV0qwTDcRorpbhQ3nY7yMlbreO+XKY1A+7gMHFAuc/64TF7NuTi1co9pkmJGMDr/ci23
Apkk/yRHyZ/md4hr1QrLhDRi3mAlun5OXOs+iHn/5ZtM/pQsn1VBFMnMexGFuE3aTI0WOSEQ/KPd
4FSGkf5YsbRZkJD6XpV7ZbW2B2ema3X7zK39/TjpxDDMUU2WU9qB1g1SVObKvLmThTEt9Z7wGWLT
TIPMe5P+6WAhyIz0qWLcVyga3Kvg7tTSy+8whAjvqzB9xVoOA8d6xK8gjdWrWwWCEGwcrOQOVF5Z
ygnlaerCdJdbQ7yFw+W+tC7D4XymoYTMj3oWMSyvz+88HQ3DeLtU58jOd57Pj3amJCqdZ8/oJek8
RKAXJgY8ywbZYEQ9mR0HSgQ/DO2Az4hvfyu6LL9TXNQ3g6n3jykPy31cRwtX7eNHZS6iHqg/dtn3
lhdRM0scZ4R3Iw9oM1gYdRD5Z7kTFb4AnJVTHWRVUbJq1YttnCMwUYsr4xfpAV+13pSkxAFQ1z5n
2VCAAq4F5OHSMvA4Qpg0aoZVZsXWm8maF3xDp98Goqr2ntFAZXay/BGh5Vd5hBUMd7i+gqK0usdp
Qu08b0Pxafix5ZvKN9n0Y0MeFZi9+PSj6X3jJjZq62ZKneARI7CFsP3iGQHq/txkBPWxFSieAUnq
23yS2NK2eG5aezZo9t19bKyrydQvs/bS2i0dYpcdwmJbEmGLLO7IqWei3MdYMFoXtfDJpECcSqFQ
NtU51aLvRRHl2h4A+vGjPdG54fKIj7bamk6WWiDGljozZ/HH+WGfKtsiVr/RrXgE3ilYLGnrXm2r
lWI239sUlMp3mY0mnzxE7nAZ5c9qEuw/muRWEX/p00K7IdHmXuWRmeU9lUnpA8q1nzuCfBhIihfH
xO7QaBk8iiT3rmFEmjNTMe8aSKAqGHFjqd1EQEzlbnkggopoe5RdsRB4N+Mj5yj1OfTiHWls9/0y
pPCZ9iXIyXrORXW79vquH0ZNzLVEEqv/U3uXGqPmmnF7ldJiUousGy/OxCQzVgRUIit23JtS77Jr
nLXmou3hMUUizq6yqE3XOnqme1IndVlhmGnUtvbgR1Z9hyjc0pprhd1qdMDpDllycZU1P4hYU1Ql
Y+K8M7Nza5W4SbKVVWFDaFBR1Vhh/fuKC1a/Ks003kIfGB4KoXyzlKL6msfEpkRXvxLMwVo0nZST
W6fmKVZYQaZ+Fr8KvDvloZWb/dUqqfngdPhGYP1j7Z2wbK6uMkNRMj/7mm0TB9aQoel46bhxf7Br
sQ3ImwMonqul0LfDLNEa5hWeD/NWMIwsUn8cjLZ5bR60FByNwlgjDwGUsjHKETdGltiXYi48/PrW
uVqgcD5HHGSb3MrK1kHrChunX9tl1TSCpyFWh31Xo7yHXhWnflxpnN3HZNv7DrIHH1caW9/YlIEp
NuT2P6f54P01YgfO0s58m7h19P5pdE9a2SaPHjiHAq9u1tVg17qhnJ5+nNQgiw4218TgEXyTPMlB
K2vTAm5Y0yN91StVPEV5vtD9anwJkyg/qCTeVrlhjC9YtgDnTGrz9A+HifkwZPJ+PqwfAuR9CdHK
dhubqUPa+s8mpj10vUb9NOmgT4iw9m9l5K1zmP9kM0sMvbAs/zp4CHtE8eA/02mHq7bQTZiBTrS1
VXM6gppLjkOG3JI5hY2zGlOnvaLqfw3nULBaYIPrN9YXnJjMReck0f0glHGDgEl3NNS0PYmiZJFf
6dUDKAFgXnFQfw1yrBZFWX+z/PpZDXLx3OdJu+rSMLiJIkPZWBlW9SaRpQwj7U+O+YY/g0PeSsuR
hvQGoFn5+CkqvspmL3B/a4Yp5i+mYWruMAGt14rV1ztUK7OXKlEvMMUqwmpWeusP4WMhzPTFrSOW
iaLzN7KKEEYBYlkZLl3alXgRBit5dufL0UdDBBXLwxc3RVTe7aL82MV6dleHhH1QYQdaH2HUmxv9
drJr9R5tpvS2wcPXJJP0HEJj3YdFq68iO3vUQH0RNyG3mGZEKAyimAZUQy26CfMEPXxD/CVrddW1
OHt2SXfWCe7Ito8CsQi8kgITRRgyPbLdnptkO3ERwlTKplQX9lg2h7ANx5ci+OrTUT/p9TCeSoSE
l7K59YN0JfKpIdmHuGw8vv3XoybP/n6tcHzTtUB5ykRAjKWq/Z0gUn/r206wRd+eQSxp+YDCTwBx
gn/cvNcBMKcLJKXDg/RbK73Mvg3HagMqRbu4swVbp7faTY9QrdyHr/CqsKfppNhTsdVYah8bq2uO
Wa/nWwbQ8doELUAj3tInT8PJPUDL8s3qQ6BlHo87K8g14vr2W0qWatHVOyQ/0scKodBVqOY5TBVf
3Xd2Xewm5mtXa2qjlZn2yUuiqU8Q8oxvUXFjsuTGEGY2I8vAQ2ZCa/ZKrv5ta/yx978ep3TGCypL
9X1Yts+tNZV3XRqJc4C95HLAtOw1i5BcatLEuJRTEd/qo/NXTNLndRQjiZ5EHY9eG/mPIyK+8njL
May1XjsWb46RvzYkpjDUAQJGFt7PWHKC5nDu27y/wNhdD+YYP41TqByMMKxW9TTZr7navEVJWN1C
hTAZErGZ1UXgvPZtn8FJcpJz4kFiZC58W87HM+Kla/7Uad8gEvoiyjcjUIxXotR56FyGpOHnwKVr
1eq6ja7X3DYXnh4aR98rt7JJ7rTM2rnIrbogBxDWZrKTbe/CK0k4Ndu0qZv3K3+cJ08RKMEKlGOK
BBSeUYz18aOgz2n+e1Vr7Po4zYU8I48Scz/12Tp1QyTue/XMf5wYTETdUNWJj+NcxdbaWtqicnZy
r4/nwjqcRvKR814TRZ5NVRnZWlaFETk7R3Gwz7ay5JE7H6HWgQOA3Cs/A0rR23ut7FtkFuKjPHQ0
wSL7cwZlvmySBQjCkrv2YX9tPB8TV2mDyFpCWyp05ztZLes8OLdm/iRrYjZKTDCHWXRIsR5lmxvU
yT7DRWbpSQi/qdebigTT9f0MdFY3ZPeTdVhpYmG6sXoTqtad4YXuS9q71hLvQfVqp5mzjZR2poq1
4lyPTQEJOS8e7RiT+CzOp686a0b51oC1++l0JmPTFQ2L76crLo88pJlibWqzoG7F66WEgXkCz4D6
EMCyJ4F/4N4PY2VpzlXgWMbGjzV/I/fqlTmsItOfdnJvZyjYUSYanPv54KJuXvIswN5+yIanAQmT
wqhBeJe6+8CkdNGrrABh9pX4rObZBQJMBtgc0RGthFudego4Q+aCz1Fpl0sgc+VR7p2CYucjhXkf
Q0+8E4QEZHMYatohiFlpypN8P8ug3SKHLffmKDvBbUNGPxmSuzgKyBghlwsH8T9Lzml6brNyuJMt
OEbgHp042IjMC1C/GL8fH5pBWsHxfMZOZLgz4+C+D0SpkD22g73r+tjQZFBJIQGbxqUHxnXKQK7/
1KYwDEEbFs1SHm1wQy9iLuSOCozUqdbNpWzXulI91oA8+jLIHoYGq4m2cS6V3mQPfpGGq8wb3a3c
WapTtE8GooVy7xin5r6znABz2h6xaWHZm0TJ76fWjI6ySZkNyOWWbPuoeq6DFPDHMf90CtxLdUeS
nUe7ehBhr73it1uAks3jDeQM7dXXumMXWcVDMGQqxMmpWWZBqL22PvzEclTHS1ngNZTkyrM8XXOH
ZFnEVs0aiqB1Xvj9smii5BhPQn9WY2vdF3ikkHXRr2M8PcrB3B5DsdPinJjyfJQ8yamt+Cj3/v0k
eVQKvDmcpb7gnX6HJ7QzLOmjKrckeEFuicCPdxa+ehLKYOLxB5L4f3nub5d6B0PM535cHtP2eF2k
dblwO9A6ZtapWOPNm87gTEAkkaKa0kLsLUZDHL5l4/uun07AjjlaZmXXrGSjLKbemPLz+wVB+/bb
LHfuikJZkfjEpGVtorq3qENUvRaj26uXNHCmi+OWW7rKgcBa+r1JttdGPu4sP3/7aH8/NWh553ub
fkxvUpjtRVv0FyhtsiJPRaR85jejjQZ7jw+rflyZzMDnVotBMs1N79fTBUKeoy/uwhgbv6rheYld
JcbcApbDYhZ6Gz39/F6TO2RRNeUe/pYOZ45jP9ptyJSXtDO+kr2Ndoa8xschFjd3WYZoOPz0EXKz
br1uZRgoAH0c/X42axpQsXqDU7e8mvwEnLuTS51Zd72FZW0LmGYts3wy3xfXLq5JNkKUcy5Qt0v/
bBj+7UcuEPhbsZYnNUGiJUic2zcEoNPfTmjm0+U1rN4o1kAh6/XHRX58ihUxmYnoVsd8H2mqsYkK
tzmXifcSgpvevdfyrMXTKjTQFpj3hjaPTx5z1XreI9tkkcKBHBaTmiLWoYp0qWfDz7vl0eV8CoqY
DlYQOADLq8o2eQV5SBg45TFIIoCaPz5Ybsq9tTFiQ9gjk9AgBGDodnsM5r/KUzz8pDyiIyBbKcxx
/FaMPB4uqh1n3XCM7n8YO68luXWkWz8RI+jNbXlf7VvSDUNmD70nQfP0/0eUpOqt0Zw4NwhmIsFu
lapJIHPlWis5C6zRXbZg62hSYEb6bCejtUPasHjOKCio1W5OOf/z5hHUNhNHXxnYB8kbjb/gckHT
PkeFf6Jxt734blo+t3lYwQAxcw7kGdBDUb5ME7ja2+Tg0J7gq8GGDqACkvm8nxkNV3JS3szvi25J
nRUq0vlubhIGMKAmb3JSLvIVGm+V+lOL5tlOVrW83CHZR+PU57GBn/+PipZorJtfxt6z77/jP9yj
/RV7D5NXv/33RLz0Z65zu7e0br+HTsNhl12jKotPbMLqR5mFQXPs8S+uyXUjyjmieZShtMY+Spe0
ZOaG4+vfFsp7yTv/XpgJOsL+ci95m99R99vLUMuqbrf/973Ay0anf7vkQnmv3/8gMRlf3GreU858
97/dMlJav/8Ff7nf//o0/nKvv/yj/tcHJAYV6gI7/GqLYmu1DgpELXy8vpdnGzswg7XcQCrC8h6T
/B85Jz1WoZhLO+wRC5y3oyKp0QsexxdpTdSpnmvkkiDECLvbDrUi7bfO2jBc8jZe+mT3ziXJdHTd
1BZhJz2nDyPh2yhnZM/RbaJtobdi28rLTIanrfZrJQTZ04ayUbWQznyecQdAY5Mm6IWw1XOq2QcU
/bxHJ4wYaD/YKVmFZMFv35Cypy9LhAhliJwAgm1AzQyc/bZsXmt6xbH0yvEsXaFLtrBCEE9vdfdR
LkKNCmS9qn27uwa4uTbQ+tpL6ZMruyaDaDBBO+/um8wnPwDr5wb5VZajzGl8kZYsVf225JzSwAkw
R8rS0WxVuZ5f/x15K3GJ9KkFQJnRDT5rbkSuEa0qZXKPGrD25wl/KryP/iROIFuckjMAtvjSZGpO
byT9I4HWxBc5qEmY3K6CtmjXdIaWyz8n5uCyjth9W+bXDwtmvzSB9wEfDpPVX+87h3mNvmwEf1Ly
F7mFBak4KpQ0CwoWGThcTz1MDThAntGjvabf89el9MZxhnqwjIpaZbJhjmHBzSsDAqP29SV4gR3/
Qnc7zLeKpM8JXJIqTWyuBDiNoxyaNPWOI2DVju7uX848U8i30Dnvi1bt91HOgxt0SsR2Kpi8ArSk
2oMYmr23OXmX22XqQ/Ubtv2uncU16pKuhJ4O6MqoY2eV1VO37UKnQiS2cext4mQ/6I/sd7fpoR3b
gxKqZ1Horr0dgmLmlQk8OALm1W2V+OepPpaw1uqL2/0rz1ybxuDwB0kHXqH30cZHEhDMNITB0kfz
6s8rxdTHZlGoyackRvu9rrVwp6sFaZ0gy0xyYX14paMaTCwtaHcX/JzhtaqHly4frb2MGjIkZNFQ
pUnC7OeOpQDKHbtdQznfLlV6Wy5Bw3vQMoLuNphp7i4aulso1P9rQga7mnJO7Cg96EZvagvp8/TC
hLZkL+8hPfe7NZZN25ZrvvUOSOUkVF+VRqW7ah6CQkHLsnTGb3qk+NsPPnlZj/BvJkOylJb3e5k0
lcIF/9IUyrJr2EA75KRLfwrOtFDOhONeAPgX8z7IMD2G2fTffqfNrDVP2W5pt25NyXCrSbLcDL7+
tcp2bQ1EMHyWk/3wc5JPYFygRvY1bcblrX6hQ79+nc1bqUOaljJ9NGFx+Gj+sdZnVkNoYdHy932g
tjc9UyzWl1XWxTvVCKdnXc+0o8M7eiFnpa9Pm2OCzMVVuoLJNtdqa0Oi4rM+DI3uKvpqf4/PeoBk
XawWYEi5ZW96LeBYjkit+GyRwNcWNgmfS1Y5xcX2vRSpwZL0cTBg3ifmKzmbBoCM7Yl62UpOiyDO
VkjC4Jxj/lz37xsm1KOWoT5M3SqJFGODgJyHROXYgjEfumR9swML9dCp3EWalUH/NoeANf0ZIos/
Vu4GawNapqUGBROZMaX5Hvauu6nisDnFo1HfhgBx4AUIqpGOpz4kV2dVC92uzPcpzx30nt1+A7TU
ePdpg1yYTTCe3QhFbteN60Xqkg2K9cCkfJtal4Lkw8zgEH0LZorcoqT0PbnJLgqUZtvryAx5/vf/
D3Tk30I6Y+g3dM9/VW34w0ApWQ2Hnz93iPqErkRp3DBScisnB4rPH/xUFbLVBFX9IS+8c2y75VcY
/FQqBFryqkF0uwKEYvPdqYatPtYIpqRNfiTZN27bRjeuWubrq8yntCrEzMBRG9lXqtGXMNZfVKg4
Hrtaowctb62NzMzbvklZpBP+WXOG/t15uJ3WIWo+9zZkivKULte0/Nltovlof19TlEr/7l7IiE0L
TZT+JU6z6WRFcEbAzCig4RHNs0rGfzZug1E9K1HQzNUE5qtAX446isgqafFDHdD/kHjlY+Aa7aPQ
h5YSebGTv2hMqhs2iNBayl/JHGB3bYSZ7qVpQTQiF0Vj2j6XRrmTbph3fi7SOHOfujgpFwoyecfQ
GN7D1g2eRrTynirErzcVEior6ZNDlGox1LVGsrv7oF44GN7gnuWq2IWtEhjA+n4jH2jlTg9CHY5l
bi4H3UUssy550dx9bar+ZxIeJcKgRNJABNm6yqCRIG9HIz0NcMFJ2iTe4c6LKaCNCAnDzDwHOWYG
scg9yChR2bRh4Vl/CFLDoOCPY46XkWHGq7hgc+GtsuFLY5TdsTdFH669KDlKE40Mzjdm90pvCWj3
rMof5ODnWv6QGdmaZE5/lq6pttpDMPSPpYWW5NnOC2sTgnNzjcRdJY22iyzo5LOw1je0Co1fHPcV
mqn0c5mnyY4k5U93Hr92TsfTr6ZB3lHJjGbaE036Hd861d/bsyk6xb2Ay9zJiFZc25rWl1bXEBbu
BsHv/scAxePOSgTiwsG2ExvHaYx/7P6t5dlPjnPKr35e51/sPMggidNPqjLk60H7Rx2M+iwHhT3s
7Sr0gmhladlMWpi2xz4FCQcR5ccHbu2RL0fwZRPXIqY321+OM88HVIZsVFPaP4Aib/NcQSQtEcFa
TpamAehXjbQOuqdpL31KYM/NLxF9MGifZSen81bsg8wvnVsbS194/KZ6HTxRjflRBIr5ZfDYQ8Kn
i0hOlgMYiOB6kgtitfPQukmDZdaZoLWCVkWtxkPSrYQa/bc5NgFqYWkT32ZjOStNq1TON/N3cERp
8jHo4wDCGXSi1MiDhr4P1nSLaS+db4bHMc6nBcSq2ovbOMWDpzp7ORl0uIKmW5RDaz9JV5ZEPyoj
T87ScluIqVlyzFM1Wjk8SSmO2YG6Cbu0ODmiydOVvKSjcVJT43ibDWKBfEyk8mJIeGUPdWzTHZHk
IGyqr3J/rgP2W4rZXwsYm1OQ1R+k7W66qOjMtnCIl9FNXTV3NKtn+zqdUmjxlvztdfsWxTXwwlmz
tEXmfaPkv9C0zv7hNah5mIZdULKqKG7+js0pxoGuNlwZC8DYfC1VkpR5057yuYYOkGlPAkV8oXgA
VMsfxYNaJnQk5q6/s2PfvjYmBeq0z8WjTyPpGU29cCHxVYati7OeQxjb+sJ4laacbTNdv5k+zEWL
oTGqcyRASlR6Um+UyIYvoeu1x4l0IIo4Uf698JuDhZT4+98istCCpHES6L7O+fG0f+cDmPv2MeQg
8+EWeosQyoMo/2NCJtAH7U0uYpMUItc3L9URsr0tsCLqna0dK7BGzuXhmrevZdEMRPPCs8inDaRW
xrtJawwttqhgxLOpDPRzQUDpUPb+uMgwMu+5adUPiwaENpS0vpb0LT5aTdk8ejbIocTLxCq0Yv4Q
qqD+b1tJG7GSa/qZuYokqbGWPklkJX33+0BrHtAzSggkpynor8a8lI3qHxAuHK4evGD2ogo6oGxF
f1ZKfLcJdEsv6XC6LfJ7t7/2hhOehnTaRWFtR+txaLR944WfWzoAo7WhKcO2Tuj/lsG3dTa6B2uj
gx5R3hmUGj/NpdK2oh8mXGfxOFxluByCTnsbMgg7UzWji5mPQ/4jVTVyWAReTZryH2mIzFloppPd
fDJYxkmf/AhkMPSnP+Nun6e0jXnd/bO6r5NL5L3yb7RGK7TfRidTr+1T2Gn2KRhHErV3W17phV0s
InesNtIcgqz6GRMth1l7mG2d2IP9eFaNitqRCbb+Ys9DqoTKKoNTeTnKGemUQwPoBo0Wz9jWedJf
6k6Iy2214XwuYWFcoooFkb6qR5/q7qGBmRaAZK2ep5bPX7onitDrpqzcWxRZ/NcuSRXKgJPypAbp
UUaJuEQTWFfHRV275SoUabOcbNt4sMPMfBCNp9EOzNF7dpmzS/prL9v2TdqdpV8OJYQnS28Y2i1V
YdpUo27awOEPYXBTJ0izDXy1YWR4vPuSIWses3mQvqahqUGGyCFJE7F0Ex9KHjeo7Msse/ZSRS28
cFqjwjY86EcjHKy1Fxf925iab1Vh2D/KlPYktMU+/8/QsrffFASQfnAEJYfb/gwNDJr67nfNAke8
zaHFfNf6v+9atr2HTl6BlPTkPOg0SK+cWuTrqizYm86+YozaHUTaI8WYXz5oE5rziCSbMUfIMDlE
1UAbqFJeKtt3HowsDI5DkTwNk+Fs4gQhwpSu8XNmFdq5qappXMhLb+y9paHm7aru/F/ODHKcswwf
Y9CP5AIGtMtZKH0fVnczE0DsacdmpLIGEHu+bzo3dAtN31DV0Y42KaWf2FHHOhUOhFFDIA6qa+dP
tPzkT3Tx+ZQ1NG8pTTmh6SqCrUZZ7qWPPU7+lGpHjofNozMbMEPA+Q3b/0LOySi07bWV3qXKWobI
iUxVnjTV4xE0/yivgKoRduzN/aejPTlutSHpbz9dLvJNeoiKoB13958Owfai11B8V73wJez16SyH
2gQvs6gA91bDTDM/T+h8CPxXOLPsDaTBN3McAvW2JG4Ue+dN4TNijuq5sVHFo5UQmkADbSVogqZw
Gi5ysDtvuEQFdQJkAEmH/ctvV8FajRIHyTRykTKdl8emONI2iFZrjdZz5Hfi6Ge8u40gTk+DEton
fX4O0YxlfTD9XHgrJ0KjT4b8Le7uqyk36NNMQzPfTg5ivnLplEIjyr4gXtAvLNJMkHnY4XPYR8Wp
rYYvtzzFnKyY5oiAjcJB+n5H0MYdPnuB1+6jMINODo2gBzM3soUXZtOXqgUGrGt6eknbRtlVQmld
mknJjC8Qg0W80HDcs+P9I41moCFdXrm2nV5hfd4gKFSc7i55NRXxf0QVGrs//G5fdUvFNx5pMge7
TRcOdcmS52Xfb0qQQFcdaNhuLCB/tr26WtZQSWxSK7Ee7KC3HjyoqTZm5lVLCFsR3nPNpDr5FfTz
c4gcABLGiIf0Wz0NaMYxYNbTS86wUhQvGsPiYsQRnRfC2KMRXhkrTWoXECx9MiwEKbnqkspdylSa
aBGRj/zm5c+MW1R9mVS+5TGUkE+ANaCJbCb9DcFMf9kjn/rozdynMPLnZ5pfYWvym2CrqjU9PxMH
9My0fow8T+ctB7rrv4csDboTSD9P38TN1fUN9Sgn2Z+qm0iH0gOW34OYh8Bv+G+Ul/YIB6e8yrJU
B+k+U3LK6RHqi42TZm9Oj9gy7JHNsakhFQC+mNs/L736M1Vf1AFmdQx0GINtVPUIa/B5aaJJ3twu
sLduZHhbgwzyq6ulV6cOxDev5JiaNcnwUKFWefTdhG88ncffgrWcD6BzWzlTax0LCg5Um2CkBKXQ
00RpweTcfs7FKI5eT66bNyMuYTc/J+9hvjLQkRomzVKG3CdoyC4ntTv8oZd9N6Xstv1vAe7Mn3WR
gRCTHo2MdlVI+4+gfqof/azOj6RSgic/jf5RRzhDpTXNp306KbRcTI/S0wuhHqPY+ySnbkExB714
bNLVfU1k5OGyrwOSWvNd5RBrzZ6aeXSRlmp79sXXis39RrlqODtUf94zp9m2VDKv9TzIK2ve0FHP
Mm8T7uDTDT0ln8C+6STqavsamaFzRWKq3dOsBNXOv5aPCPqsnHxEB3OOvS13DeMhhEX88PNuDnJy
UQwGxAhQnqwiNBVWRVOlG38W8VHG6aemj+Jm2geTgtLLANlflKNY4wbmtMrVH2asaqeMYtJ5Isc5
rQq30FYWL7K1hOR4jeVf8mn82TQ2o3Rc332fQj89JxzBtzz35j4P+qGTrmCT2BTfpCWH1IEnciEv
R1+ADtNDpABc5XwPkVexHmYIQE4QFGuoL1ZT88lUWus5Hd3FWLvGoz1bIkydJWQQwMBms24VCwnI
/pyLoVnC5lNtMrYQ8dJ3kX7kzefta8vCbjIFILMtLpHZOo9DEDnXiufrLdjjEHZ0k+R7IieTyHnk
EJKiXlQ9Cz96SxwkaRZq0oEugCZb8mWPsyW5sSWbds63gH6KPKPsAscyX+VgdVsmY7JQ/euymU3b
yX1Ovpa+r3zd46DbApv3ax2yyflSNxVQ+rm1++iT0zLc0Xgce7mnr2S0HPwAIPzNhreOfExXsG2Y
byYHh1YZkBPUL1B9OkROl5xd2k12zggEbrYMJUnAKXAVzMNIBYP310D1J6TfE3IAnPdAQXr1gxnD
gEVLeuwAyvxXnFyRQ3XFm46HY+X41lEpZqmhCTVTWpRoLDI3SmgOJxSYh5OuhXzjfpt5mCs5oFc7
XgCPFLdAb56WMTAgZx1w4V9rLN+01umIiEWrQuq6kLdMAQf7VXFFhMa7trr6YkPecbC1wrvKYWxi
mBr1ZA8ikf9w6RNmhsBVx3vhg7Px9JeQrNABRq2/rwV7u1IgckiiS9yo5WqiN+PVCXOoMlAt8q1a
eaWn9iw6a3ooy5x9yxj5wLUyyCNpobT7zIYhK20eoTGp99XQF9vOibWXutR/yAg6EY+U0bJPYeaJ
NWoKxtHOwoZMg+2Yu9r3mt1faU1uDCdiJkGpqSnmCwfk+AdSFDnzgQbFdhrS7aHH++PfgVMM/Uvl
xdAaUMfZxq31TZnZSuTgzkwld1NeiaajWwHN2z/891jPr6YtCrzfpCsix04tXDKg/L6drvdAPmEF
lv7c7y/N0CEM25TaQ0tP8Kop/GQtTVrQtIcMdRuaMKuvd5e8qocRWWV2xyG6UYjeFBOfN+CVbZn5
6oMMga+DRwCnu6U05YSa8UpwFWMlb26M2TZDABVwX67sozh+sGYtbm/exlZuDvJuHniwJSu0TrWV
WrWlvpDTMtAYy0M+wLQYOsGXMUyqrRQLyxy32qneSKYK/bBxlpOspH5YlvmCzqQZujeE1nDqyvBT
Q1XpbIGOffHLMFgZU5/tqngSL9Ew2tsic/KVnM2RJTjrqf9VTlY8Hk+aEn3VYKy56oodX8156DmU
8fi3S2iFfk3Iq6Ee81088rctTW9Cd0xehYNinybep/ImaPMA35e36qZwi9ZDeAJdYJ27+FOZj8HR
hdflaM+DvPqb728hQ9rRWRhPq//30qGD1yHX9bVUP7gLI9xNeXXTSZDT0iZ/rRzkkP2+uk9kai1Q
U9Vguppn7/eK1RHeNBfC43AwLLSGVLfYh6IAzQaT8nJQp4w9mxUru26qsiNM3NlRXk3zjFA57Dtg
uD3Nblaa2olV5XSQDeR5ql/oNJuzalmdOCe0KRAdK/OnURtfFAqInxNHM9Z9Mvet9pgk4xdd6lU0
2ongCBdOskKhyXvKJ2vbwhd0rOchzvKx3Evb6lXohzq930S9Hu0dacogLbR9OHDn+Ntl3eRvhp2M
e02rqPWlpU8dvk8c4AYI8rCrgXKhajIUKC3/OMyWdN3jpGl1VrpUbFEey8zdN6XVvQFYFDslmhuM
GlN81sG8u2xEvvagQNetWiszJYjxxOf+3UMN5GvWFrwrwiF9oNa0UPMmfJgcn0Z7Vc/zJZQc0yoI
4tOtatrOFVJZ7owLtv8DrF/Skv6AI9qCnqVi2RiOtjRsSHaDxB+fC7WZjvTrwmCtep/iaEiuQDqs
44hu7wJRrPaN5EJE+TbIqMFiJtCxbGq6QMDAp+bSckdjk8ouLFWliTLP2l02hv5F+uRVlmnvgemh
ABkCKnbmV481D5XpuVfLH97SrM8Pd79izOSYvruVAbDM9nuhu/HCrBXvMfABFcaw35MoDPqF2/QI
8s1NtW0UJogDKJ9pKL9CyWU6q6mM7JOGjABVBn/a8MIIV5JiuCyMeqGGNDBZU6u/jj7YDGneZ4Vw
25M05aw01ZZum66wk/g/9FBUdE3k/s5S9GkV5jR1um7WQ5uRx8jv0fJZRMa3IXLrq5Z3ybvYDf1U
vNuaqaxVtsm8Wr9PDvghyTwBOJV+JHPa3KkpWooB6MiCK+/HAHYLtMnKLZVTymtea90YMNKgh7gu
iBEOlQwYYV1bbDv7CbkHWDKslOdfEJoPQ+yFtOPSLR5YZfQKXgui3dkXBMEAA/WvWXklfYWv0AHh
0PqY6IXPx6z3y3GYho2LhBusYgHyhXU4RQvFUrDdH8JEOio0pxpZtVbft5228X1TtAvpy+hdamF/
8upbjHRqlqbvBYF/+PvagekRIbyqWgiUMLfGTCNQNtMj/J1QN/qZilSTE54BDyXrAInrpRKk0dlu
FKrmqqFFhzaJSDDmtdjkmZo+T3lhL1TqE988JVr7kIf9x3OMczt4MTgD0+QVwk+oXJrOqU22u5gi
4jnWi3Qp2jBfoZWNHGSZlNZ2pLJjslE+jGkEgsye330u34gDne2oBrvjpXezfDdGRjL1C3p4ek5Z
pnKN21a5Dk74KcpjhGdmS/rDPLEPMSdX9PEKRA49K34CzJDASInwtjaAoZnQY0+WkftiwGHzUOfi
EqiWtgsrZDMTq+bwLC8/DGHxnnucm++ucWLnCVzMmVsbjij/Ttcm5Nnixkq/tdSoi9ehOz42cEEc
4nlWhnC2IsGnhmASOnDOrevsUaC4kAIdVYpjoUrrxvQCNxHFtHbDw1J5NAPFf0T2CUiIrn2RlvRn
VWTCuOr4S0Qk/FuYJQaxVKtcbGWcqBr/Kuht5mHuPptWkO3jMNM25uiXn+Kx2xRU2L+FCgz6dmRO
F8Xz6jPdw8pSHu8T4S4Svo2fm5mu3UDl6NClWXek9+RToCA9lJmD8bWI1X0jS6fpBAE0zJA/2iil
OuVXwZsWm9pqBNZzTTqr202iNPejEcGXPBivjWlC46XZsx5zGMeHFqTH4lYr8EYyYX/aYp5XzLk2
kyTkweR64Mv2upz8DClw6tGRll5cTiXHXEt4sdidr2/rmvJS50Rwk7lDcLiVm5Bdf7bpRN63VWc7
KxtKpq1R2cimVD3QPa3PVihSIj/JhowsY1sA2NSNT2Zs7Hsli38IgyRXG2TJS60E4zYAkLnP4ilY
lRaHC6l3YJJgZieOuMxB2vIqp5760yltOaBLG6/B81wrGs7HwnTrG3DKLNVipWhxvMqHmZ9rdK/Q
LPmQQ4oWVMSQTId+HuSVHDwDFVg7DsWiUNLRWlQaScsOmRtzFiLt6d26yqu24UGeOzNvHcQFg2Qp
+O27h91j53sAFXCBCnabct7CSGF2VcpESVsONzu0G1Qmk/a7FOio4IXIF/rMeXUT7GA7ctD5AH86
+ejtg18JPrsRsUPQLgiKI36wMsewv4q66dGb4gqRCU7+RqespS+oVPQNcnUc4ZqO+u09UEZ7YfE9
b5J8/4efTNO5MoW5DbzpobDLL42WtxyOA+PVKfMvxZBEaMZIBUIPUaA4GLaQa+pXqmPWSgkj4wU8
ASgI+K22vdDUTdDFqMxQX/gir3IayW9Xd1959xkNlHaWEvMkK7VHLxkugV03755PrV84aJtJEzKW
Yh0mMXRqmdW8A6KYuUEzgZIDpuEDikrcN6/NyisJvB9yTW3YPMNq117JIOgYY5R5eNxJs9G65wzA
faiXyqUd9PghHtUMmETzSVpyyJvcBwlomLtAEd4hd03vkM6DR02RF4vY0qRAAZ8018aLyxl4omkv
5ize5BppspSzeahalzxQH6V1W3BJ3Ua8hF5WrJEr65Eu0ayHDkjOJqPbefTDKyCjs6LG3rYG2X8t
50GfonAH4V6xGOwusRYkPcurocbDvhHqJ6k0IV1V7nn7VDO+2FVarEYzgtgyqyrgfWp/STXt1FDA
f5Yu4Y/QiLpuePDaNAJOcqJvJNHXrlo1BzlAc29vOUtDk5LHB7cu3/taFRtQQs2NpB5mAUjqx+w1
LzUPulR46+XAi6tbB7Dg89z45SvrzDiVib6Xi6Z5pZwsWd5n/n8tp1xSr8hFckyOUbhsY6M6ysFV
AXItKuSbFxn/4dA3MAPqDSVWpwuYugVIt0N2U+jgJ2U/QWehOOTDeMEh9Bfn1h8TIqBX2oW6vs8a
RMzkCWNqokqc5OFDnjMmo3J5EtliMbbk1cosWURWPj5UTk3TX66T8LZpHF7kdhqerTLftaMTIaLs
i/d6Ykd0KyUWE03DVqoY7zabl9AsrdecNvDrqCv/SLc6kQgELmGsJ3MY11oexit1zuHnsH3taBb9
jMIy8JpwzvXfJ9Cq+iwt6Ze6xvJKroKV+bO0RlkMmIf7JDQoy2Bsd+hy9gdao/tDGwQ/r7Ru+Gh6
oidDH0dPbj05HnoBQIsQ6vgU1mO1T30xPpTihRqWQPNn3tHZEfCwqZp4/Y4ubzO7eWnKHBpqEo/1
Pq4CSpGF0W86QDm8mcz4QJvqHvxBcOxhEl20qAI/FJ3/yaXR8hNIyXFLUwp/eK0XweWvtwuUIkJa
E5P2rQLSQd00+uQW3ngcwrAFuMwqD56ClXAB0o5R+GIghLQa9UEcp6Gg5jVfqfNw993NtM69cnG3
We+aub6Y9NeyydtropQlr/sq+94MqJma4/CFZFa8LiwXsI2asLHjTz7tFJNtK4CDuAnES9KCrOsy
GPFuswjfPmW2t5CT0qX10SVJreziA2JCU9WK62pLk3tePypu2y50A7JAt6dEKgcHXCHSwQ4/c6z+
E4NU/Q5w7aVR2/61KIDdDLHTbh3dqA/+TLtVxj8m107eYscLeO1NM06mMt6Nqeu3mZF761aLo7UH
gd1KTE7wUBerBknAq914CSUze9Q2idLmy27Mwgeny3GqIn6vBqUgjccCOWipqRwQFHic/yPzdR7z
Lqvr/OAtwdMp4RM0jMW2z9qvQe/HR602t407f61lCUsOvycm+e0v/V9VrpgN1nFihSxtTala74Rr
/bi97cum/M7PSfa9BkaNxo5/m1V+aCuzgbwxp6vZUWrrbM2DvErc0Dojea6uoJ+xlmk/pdNCOu+B
ws12dQjKUvo/hHhQP2/BTv5QY92CXJhbfQgRGpz8tZ3pm/tMYFJBGSYesW06dQuSz5DXDuVuKGwk
0WbLEKNbrG4ThknMLLzdgOja88CPT6O6bW/yluCpEb3sYOeI4TCWTpinuITpaTgN0elmyYnIHN8h
yQC6BX0X2/yk+6dIjo5d1T9CpybpFDvDk9Nr/db3I2s/mm5x9Xl4Af5Pwy+G0+zlmjSuHpOy4u8N
ut3UT/6pulFQKPfFU2K4P3JyKUfpssiuXlzb3UtrRITiybehAWqEFa2roYkfEUIFh6s+6rXw1xr1
2ZU0bXaVC8Uwkn3U6f5jdGaDbj0m8/XQ58pRa82tMvjrzKij9z6enIPV9PzVl6JbeoFmHagZI8pi
DiGcdgo71a5CMiWpjkKrqb8m7tWHUuLgFSI/lG29sWDu3vsZAhOq5pd7DfLBZSHQ3obGBFkPKF1H
b9fY0dtoOvU6m+uZ4GdbJOdcZxYsj1qQNT7SRfMhSg7TfEK6m3df0FzHMglvc9oc9T9D/1heedQ0
y3DOp4RHT3Eujqe4PMFJgCXrMTbzUzyFxUle5YVBDV/a4MuKE2fr6ejkCLMR5rceqMH75G0tjPR7
zVK+9nTQiyD5rvWtBrh/TK5B5UbHOoRFtM3s/B2w5VWeAqDZ++TwVXuN4hyAaxD7e4gI2lONUtNK
S0fxPgY83WGaq87+qIj33AoWnejtVwFV37UT42cZZZiNt4sdWOikaXGoXrm08+ylKRLAQ45WPo5O
Sxfj6N2iKLfWG7sN0cqCsCwm67i3WzO+5FUQrZWpsF7ZlIH5LIf8n6F64ZVp/ceNx9eqdutPdQTv
mVJm6W21OqjGnvRNfGGb+XN1rUcpz+mgmFdnKZQekb0wp/I9ybP4hWZl5OSz2NrUFi+kbIJVlN7l
b2VH879TCeuiwTl5TqDIBlDHRMNfpJoHxZfJUk1YOsv64Li1txuGhO6oVNdX1WiKa9oJZTuz15IA
SMqTnRTqxgMg8ph5voEiru6/O0n9HRRW9U8I7P3GzjOo1LY6IzoYwTjTqhTske167I9icPqjwgmK
QvC0l5YFdgvG4aCMq8U95mbf5jIjGY5yqtE0qGdCCAKkeQuSd/FL+BGaHsUTX6ANLgf+msKLPVwV
N8rP0ri7Q6AJl3CCXaLJXH37x4QMRv1MXw1e5Szd+ZaOVWUq1ago3NdJLJA21tvIWPI2OaMpab0F
RdycooCOnZE85FtqVNXONgREs/OsB6XXuownbytno7Z2FwHPiaOcbRwXQSJXf2i8jvJ0WCS7xOFL
UyJwmzR6CKH8prUg5QEaFDprr6WbNE9ycQrK+uxBcBUsO6PUr74HFKSKHjtNi0h2MCQIXcawW15u
UblV/h9l17Ukt61tv4hVBEEwvLJzmlG2pReWLfswZzB+/V3YHA1a7ZHL9wWFHQC2NDNsYIe13iM4
6F6SskPz9mIAFtPoeHoiZ1qLSxCA+6Vt7/UuHEms3ThYztYBxUeEV1FcHsA1UW+QAZQ35FpRf6RC
TMuYezvQtLe7EEAGH11w1b6bo2GH9D1w+2aBDFg+etaJnA1c9c7cBIpeDfjCa1ijgRp4GX9Jt4lP
ut+CTspKbzv4vye9Pjy/6ouxby9+6h1tMF5caFi6GGmcN8TITi1cerwiWP2E5AA/Uo6Lnt4t1MrU
q60dqu2KgDY3K6C3NGCz2OoMAq5Vziad0mJDqQUaHumb35bJlbIVazKDZLOwT+i+905VEiHtC5LL
YFTkWaLv/PYwT64M2IhiFYZc7i3MGNq9aEpOWTBFpYXK4ja/OLjooQ38BVAv+mKhvugf+HlAhZ/Q
sCNA2gMItr0G0NMrSYeG/WVfTfjDJUNrtuAB9Ct2qnDafe4T9zNVb7VZh68HYa8S2V4lsilPKvsC
aurqSd2fr55tUjg7VFj4O+rJBeHTce6S6Zn6b3k+Nnufx/6WjE5RFB8AikW2dVBkr9wCXCq16jrh
AK5cJ/lIRlqTuaA4Kn27vAjufcPL9WOfcQOF/d3LgKMdguTdjdSlETom4tHMDNJQdntysyoOqCGy
A2143EsQb+PoBLDy3jjfBWQe5bsADZlILlUoZyDK7zs7TdHuEb5gpAsJiDGEohrgVQI4HnmpVOA6
kzAH4DJDcQG3FaIpNPWTAgkqc1aluUh/u9KRQFtBxh3EpK2l4MdfAYQISkiLtsIi0ghEBkMxVZ7F
7oZcyBnVbCFqBsN5S23dHFxr77j9fW3PI8msv+subcrvRNVfKzahePGmlu2f1j9osMfa/0c7Iq3Q
Mw8wGObg7RNXuiht4C6KFTDrs8S7DSChLaO8OGv92Ih+CUarH/fczKZAO+sNmNpFrUX8pEAFxY+N
S7/3AttElLNwi/AJtAH1BtksNHkrsZQTijHVrPBn89g62d/odAOTAOlyoN6jVjgGl2qUjBkYU+Lo
Kept80MO3q0Al3jg9jcZ+9AqQ2w211ZJ5OHZs7XNyxBAWGoBDUhpBHWPXPYw5d6mzYdpDYI4nfU5
i8BLXtVxjYqDwhp2ZsObrWeC1ztArQ6wEv32hCQFQryVNe2HsEFhFmHTrFP836Qrng1B1zyi2LyF
dEOYNw6amTZVj0Y1uYlq9GMBF1LixVJxhZH4Q1q8xRm3boQmghgZx/W9knf2DldLcaZXyFtwnn46
y41EQeaWXjoP7yDSLUgxHUNwuZEE1/rYOygvmLdubGXBHQ4orV7mdxwVS1fyfmtTIN2yIJsHf31X
dvRCJMdMgYmiK+AMhKMbSGXRk+dmT7rAXqkqpVpj6EqMjTF7MgsASoZJKtEen8nrLLu/1vweK5dj
zyzxTOk9G98lW6AS4i5eos4ZaRT/eVH1SMWMOrWSfSaNVjt27+9T9A4AHQmuNBRy/mMxDe9ABfiZ
+tmb4PTYkUiF+zSjYS3Pz6MG0X/wj9/pQN74uTVshvNgVD8BOQwHAZUVIDGu8v0a9H8V1xyBi3bY
Q2ROAGOU+KnNtpF+oEHEdgd0EbA05IpIj3QOGnVsv82eSIo52HzRe3xCI0X45FdTir8VNJTjCEzA
m/jaNy+coyWLfqleRTfvw+0AMKgNmL3jZxr4HCXPWYSQcOVaYv9gKPO42Mccea8Hwwj0E4QwkMV4
3clA91LgTyD8ovgUBbScTp6RcF/OJBUUB6A4lgdDigTMqRq/51bY3GhAZKVdZyRGZv+9MlAO86An
sbDN5gY2djTCjajcfmt9O1fpZs4Q0UHZULRRx5DvbghSlymfvxbgmtkxC5hPaL7O3zG3/M8eXgjC
mUqM7+rIA+mfjfoUcP8M+6GT4zm0zKAuJXq90ilHir0FxqitcBNoEK3gl1aKrYnuhlVFeoDFDliH
zvKWGfV1FfUypxa/hz1Hg8vPy5jCXQBQfIaCT2Hu9ALtV9lRvRuRzdiQlQwd8955KJw8acjWanSQ
pS7S84rsqkTRhMl5fRMRZGuk8F1xbV0NBWI/c0A6soa+DdjfeuODQQNVjA04RWPr1jqS3dpC8jlY
GqCLAQN3A6oL6JTBAvbqHJDMBhYfigl01M2A4PGW7LSFbZp803opOgrVQhqmKk9mBXfze7xULb5G
sBkZ1h1Xud4wHGB2vJn8E5NT9MHxwk9ePeZfKxsEi9Y0VaigSvKvM4iHGZItiEMm6RXvQuRoQRSw
L8w6PzRV1G0qORkX0Lo4vy0AQFeYmkDGNQBXzL/0dvl+clGYaiUpuAXyZjl5ZZMEpKMhjE35zgY0
rQSkwKpnTvjdH5EkJAc2y60nPIEGFASOPIolVTEatRQ5uNbRDIF/xJKooJVkoRxDT7w4PlS6Piwm
Z9rVQrDwBG7CA4XrSh2gm4s/xmFK0SyNQDMZKYRH4g/bGu3THjn7Y2pQ2k7uWk0LYaP9tO2f+41m
iVwCLw/M9l4CoxQdJTEz3STa0jSU7j7swvg0oRS12esw6lvrtFWY3v0yMWW4vZBZthwtbjQN7WTa
ech/BHXrIbqP1tT2OqsB+AftNalrKEm2M8QVUIdZ7cmHzNqRxHVwDBCexXw/IWaKoDYGK6qSdQZo
8X/o/qtfHIGbHQfTA20XSe+vxRXeHhUtxa3vcHAIaEqDjULCihUgYXP84qb1NCPdAvr3syiiI6ke
15OLTBzA9yN9iYQcnqHX0mykR+I4FeSpbV4E7hxIhYGGz5uXbcNzXBVQGggIE8xQuOJXAU1pQFYB
GCsAD66UVevfdKZtfFVARma96y91FmjpAzNBLZx2prW0ouKsOIvhOw6hprEB5M1yAY1cgJvocLao
BAxM7sslr9lSn2hKPha+5beiQQVOO4JcAS24uXlZzSAGC9BAW+1UU/bZHUN+bix2P1Q/i2R90Oll
tAu5POjyHmSLIi2ATqSeYYboJA/eeqbe2vDaagfsgjFwFQqGMPgxKoC43kivfEKVh4JSUPVizWKt
hnud8uk7cey6yQMIqHJTKtqJZsrI4glIOiBNGjKEgMbBR2A6c2SikGizS5Na3cs0j6YFUNi1yjXy
GD2kHdh2pQl4cdOYAd8fVwZD2U7p4ro9TfPB4fmfQJmGhbc4KQs1vHh2sYGmorjdrWvI7tolkJ0V
Yh59PiNZHLT1SAcwM//84GQFOqIDYFD8i2iwZ4U5YqOwAvX8sKyy/hfrHR8tuZEWQYp64D0Qq+Wl
7VzA0Y5g+aZZWhtWHZC8Tkm7OKld43v0hz94H/+SIs33ZCX96kJyO4KMYrNO1e7oV5CXyUtP8zwl
Z7BIR9vIC5vtpEIew+SjidCgGEfLLBANI5FHlr4dAGqoIiAkAq1xPnk5juJKXyXoJgFy5q5ho7jo
QYQC1epD9huKYaLDg/6XIkrcxYWWkouP9TEK2Nb1Wm/4LvAjLHTJjksGWOzEHvA74Ir20LYDymmt
GMxX6Hv3twn+B7d3SobUwzG3ATJOPiCPSp+5GizkFm/R1OD6qVizlMoxPPMSZeVhfZ97jUC+CBmn
jX5tA46rW9/5pFu/DWjqo5VyO6dGunn4clgqXOZYNTRbYm/neADwABon8JEVPgMXasKhYpmQ8wGt
u8B5sdySjKoCL6j6LN2lyky6OzO5T2ZUH/J0+kbWskP1Sg00UcJmKhVoE81Q1wleOUDzAKFpAf3k
BqiIeAhzqwynJrT6BORGAyE6oZes3Hi2FW9zg6ESFB0hoOxgRnSh2WJZ0QX5LQVeqix308orU5T5
0ipaYER2F3Qm2rVTF80OtmqcUHAz64x0S5GE5wmt5w/6WC3Qq+qJF2giy4Eb/7OBXPTaGbkR5AWG
eqcfNoo6PaIJ+RvV/HSmSsM54+9UH4RGlxEcXEpnVsvv5LFQzdCr3y91tEGsqowQ073bkxbMOdA9
ZpaC4wpwaDj2LZ+kOY8ALTT/R13SYEgJ90M2LnszrpPfQyA4BDVDdBmBhxLFA/G2K7P0dyOK7HPc
dw5iAanxeah+83PFRIDLgxpjHI9CNaAP4W+zy/mOpNXHRV5RbEihB4cWkoxE/8tqbSbdurn2MbLQ
Wx+jdSnwGA4GmvlJJVrJwt36WJBemmWwzsmYG/1wnEH7a9QuCMgiv2cXrkLENKMBbD/fwMCz7Ek/
OtUPv7sl/5i+Llr9aan4eV/9mDsfeqL0xTekqlBGqz7O3d5vLllXT30UoUXxo+Wi+Mowpk9la0W3
GDm6jVdY9Vfg5iCB7jBxtafS+YQm6yPpy9BAv7o3eVsQ9qAW6NsIWhN0DaOw2sWFXSGr1F/D1HvX
eADGBZxD92Q2YAsmvdP14Pytx/Eiuo+5y7OtUabmmQYPZJ/npJjGIniUyaQ9tTkDyMfLGu2z7qFl
cnd5Mr1srJfrLSP93Dv3Jou8TYwOhk1kTS7YWlIP/Z683EZOJ4BaDh0N9ey459FrejBFKiXJNGuV
hWYxA6fV4xqy0GDLHjAdWv71luQDZhZUE5kIl+h1+ql6m7un0kd58FnNi+MPJyTewBHaW+fcsayz
jasW39BUmpZTgC2wcovVgbxK5UV2LdKsMQ3rTDMa1nXkHbJpa/cdP9IyUnUA3MBV+HUJKd1OtKiy
A6+hiSJM34gRclIDzagSk2aVaNhZi6t3TYWbek1Ie6y2R1+9H22lRb3cXfihGdoIddeoD9VukeUg
i+/aw2ZGOU0VjIiWIhU3dsklTI0aQN8DSy6OGkjJkqmpAqDeAmWfFBaiyfvSHr7drdRrUKfDXxzX
/e92rtGleEFpCkeJy/S7jJDa6tzmHf6cqxt6iqtb0eJrMtByiT9SxA0TY691dz60A9h61h3IxacS
DZrSsIQolsVbJQQDCh6Qd/3f4PttDp7s8huyemgUUk2AJA5sWeQWScf8xlt820/FiQSmNLPr4XhL
fmYeFehF5AYQkOsZx2SYTZRVAW3T8gJZmdVtShCqHsUkNvqD02z99PRZVPjCy/lVf9i7Dx+WKKVM
Eyk2d8q5a5p+WxaHeZytqwWSn66cxqbeo4823CL7OV+KtgdhLk1pQEH0fKm0kmSyBHXKp4t2elhD
4roQmNjz6khKzqO6Ce6W32kfNlnXR6xHSMYcfrcA3XjgqqcnW1CjQYOtigYFYIBWQ01knC0AjO6U
5CiV7sGgdeSi949ztpMLugpq1ytRLIHBaZeXAb3IEQjJlYxQ/4KmJVBYh01RrT5zMaB0Q7sDqHLa
SodlG4vOaW+e1tDPF+FtPqPhRp3z6BjX9z9BdGoRzXDihOC9Yx/HEhQXLVI4YNcOM/wuOFhN02iU
OBoONWBOyzZffRDDzEAz+sObZusSG/DeXaC8uzx98X7cMSmaGtzQaLkkHy8rGnT8qS0BND2hCU9+
9p0ejWElQ0ls0gJIOBrcBfSitR8/LX2/bKwcHaYxB5pqkBXVch3mSIg9Ii0SgVobzRWRA+75CYxz
16KP4WW2EqnKcfiybkIWWYr+XPJJoURiY3oGGeriqw20HQCGqV0SxdI3580pdSYAHKhh8HmGyjhU
bncgWZABKe+mrOsZtCE6Z5iJ6LxaU1XVy+oMNzEAAw4CdAJKyacnHPfYhdzI+LJeLdMPtUGtdpRR
dqFF63ryfth+kMCIBrvBHoWCyKYXS22dQYGLb5SfByQTrHMrQHBNhqbwfnj/+xKyogLKxrcOrVnn
tN3dTqt2yuyL4w7swNWLvMolXuydeseTTDM9aJ1L3wBkWddok1AbzX7toQaoCLT+rW1I9x9c7h73
1jZeDpTVsc/+R8Y757enb23xuNKkbzPStmMOnvuxz/HL9OM/5tf/UXePHFt0ypZe7QZlDsQVdD73
ZwFCjRzIhYCTcF4H9KFAqWXynAeETQKa0nIyJxbg/dftSCYzzfQj9D53+z48kXwedA+PYn3t7kUL
hAf1OfVH+OUjyWX9gLTk7un6ceu//+FRHTL1wBgwOztKAm7YzREkxc7FUfGGxZyGkyNGgEdA0gNP
GNqjSCZn+brCHBJYfl63epsLwvD71b5qyMvlw7p7ZJVVG+CSgBqQkCW79Vc5Yjj90JSGSh1OGjVY
9DtC8kJHJG1HnV28s3IQjz/uUcmki/ekbVklnI1eRLN1J9r0bv8BBTAOWLA2vHFRS5giO0VD47CX
2b/rWBMDeJN8+BT+pyX/desHvwfx//UpH9Y+iHorExx+myQxza2TRnsEutHubA4AxyoEvi0ATl0B
pq0MUAEMBG0/RW88TcknAzbVcRn9T0sG0KtgmHOktNViGhwBMuGuA+yT1q27Ihc9gKnK8ra0lxG5
FgiM6Ald+T+EpMptmYDsQZ0eaejU+W6tBMYxrEUdjvU36XplaFKcebZC/Iljs7ikPEFDLmKautHX
UbHddhlCZJGAEaGM5GFSgLcDhsnVgYHcyEAzQlamVT9vubYRvxrGvlwOfCy+Ax8FAV01sMzs9l3n
/A7Yf/DgGCUCu2Soy3FI9tRksGq5EefrGrKHzSVsQHLUNzz+iHircZqMYVbQwkCPioV7yIBqcQBg
UnHtEbC6RkaDmGReBCi2w+8y6ciKrroXF9Kt5tH1s104OlZAPv5sgHZVb0ZrtEgLl6X+s8tyb0/6
zEQQquco8h5TFxWK3M/7J4F0WV8v9cUE6PqTh0qyJ9JH3ThcDaB1P+jJaAoPhGwJ6Kf0gtYdBFNQ
rda2Q8PJdnVUm7pCnM0oBiLwzzkjnS56yCOR6NlAuUXNF4B5kV/Svjrd9LCdKMpncBHKQzzUzQVU
zc3F6H/MJicCWhTIkD45TRHuyUp+2uVOJ3EM9kAjzCdmo5+1M/aWNYSraMpIPJPBqboCSOLlvCdR
G3hjn8bciq5aZbrpcvVA6Yi0aJBVzDtTAIxmNFCgylfRKpppw4NfZHsLAD6VI/k8LNHb6F1xQImR
AIxrNBlQOzn3jHpPfMwjoLNutcMAYDSCGN4KAUiBsrvnvrFyRBzKcW/0vn3OGhToWBXarwKa0gCO
DtSlvg7kiGqkF51eV7UglmnbKd6QrjSQFQu0We+F3uofFtoH9QfVuU5OLb4CLjSEqizB8fIXkXQW
t9p9Nc7/YzMXLWDU4EIG7feW7nXZv/uuT0TYG1+w6rmgruu3fpd4e4J1j4paXusy+k4Sob+jK+XZ
AZ4fECqB+17g9oibuBmvQPEZmhDeodt9XU3+EUP1qGmI6UwLmiZNTk0qgU2SOcvHfAGvnZvXB1DY
Ze9D9NM+J6GFeDg6lL4Cr5ZvuqjDxwKfzmevBTTAWLKvWebN+8EGShW54WYQVNXU/mZ3sked1ZaJ
AXTbr/06lGiukhmBS1KOMf+RS75LK6NeONqahdlsyOnO8o8p7jmnsHOikwDRypUG/jqzWJfIAAXT
4HCNUHahDGy0ZA5cqtepW0gQDtSeuZHAMpFB1OKqeWenaYx+iDNI3TexJWIZkK6JFpxOyd1s8OVH
ygUd6oHVsxrAA9hn9TH7fDmJsW1Q5w5mwpvf+KhESSz8riq8q3Jwkj2qfJwV4Ip0K+BVJvLwirYB
UtHwAHqFLpEUfLtof71DyPr/bOohgWxuJYv/GPwC5Vv2OH4uZV5dmtCPQU6opjS0Dv6q7+Rs6KsL
cmZyA85jVKW/OpKBxDoERFOOfoW1X8TJRx99gqprBAVHKdrfmj8M0Qj/VCtQPNlMHP1dSwi20DpN
VsdSWWZhuWjHRmPXlVbT4KHztEF1/mEhvD1ypH1SYE3uGehKg5WKZCEyEzWsDCdL3iH4R7wmtYvu
MaCNl2gHgp24SlYzySv3Cbm/LKVdXhlSyB+QGj9oU/7F33GB85cLYPOwdjrTYIvBR3tJh1prFGZm
Bf6rlM3pzBcH7Uo6ECTAU/ussiKZZCOQvdbtUJ/3stoXFrd3q9Mv93x4hBbXDwQAwwk4g70JppTx
VNKVWV2PaUbDSJdpLWev5k5doVu6CWszzXK1D82ASoTL9Zz/AYgtvu5Py8iot3pYRaJ2SRdQKxhV
D6ZRXyK4pkoOTKteLlRsQDM3SRDVcmzmHxyzvz24ZLMzvJQv8MIajc26kVT1DEs/20GXAhkt5bHA
HzUbemBoKNO9Lz1l/OpNKlVNH4NcaAv9Mea5cACLoxaTck4BIZrYCYq7aXNSPnw4Lgpr1zZAPmhF
GfNdnaQAhbfBpfFcdI48h36ajH+RFm1CqC3nAl2StpNPW1CISyt6Jhvqsvozswf/NBtdPBQoowLq
zTmsG35LUAJxkzWgcmo0Rq8ELgaqIwG9hQGgZcCetawbkbUkRO+y+vQxj0GritfWGAlwUCfpGfjI
gUAIuQ64a3UXcDR0F6ZmWnw0k0/C8gmMTjxBGa2JzN7jeyZNh9+yyAXBtXrN6DfM3ZupoPeRJaI6
0Haf15+BW18cgJUeXYGkHV1p9iAmOb5zU9kvuzwJQa+gfWgWjsgxbvUaHwWu9jwD9QObrit6nHmw
Tq8ecZS71PNRytE8I9NnAqRBGofOtw8kkX54NWodzd4SEacFsJs2v+XzoKP99SfQa/9dt34s1oPT
gZsoMEUZCpgmKZpLgVwK86LcCIgg5hNpaKBYcVpe0Cm7rGodAMYmHkhhnoaqRb0Aa890S3DzBK2Q
oNkODLph6LuIvlw83DUkMoFBXuJQeXeRubu56ItN68X84pl70tBgZTnwyoDn5ia4iD0Ew+O0aE9l
k6Fb9xeBd1pAEXq8XfDaQjPDgf7huag+hxPA2+jfazcjkuVN3K46/f9D1ldf0uv/01e9VoFNtD1Y
PQiiAKZvXqwcdL2bddqYUXOi6Sjzaww4m+PkthN6ipTn5DbC2ABjH6UaTfhDG9ZqCqgMZ8Pnalx3
ih0A0E6qAItWgqM4aU6ITCqG+yU84raffgBfsQFs5Lw/TqrGmnQ9l7usavNnkrJOJLfcCJ9IAvV2
fYsH9M77s3tD97R7o5lt8PkMembs6rs3sB2/6L18QLMEyyswKJsb973PTaR2FAVx0aO6dTRmeWVK
xBv3g225+TsLbEhfmDCDvHX6T8yawo9RbIJTAU65zMFxY0yfaUk+utGVZQvHhQpG1PcAb3Wc2i1Z
7XA5ej36/SsgOw4B6zz3CiQF9+qkuJEmKdoZIJBaOI689yBLjyowIMuEw04vJYNeRzNLGNWxyMQH
khy1qXZ78GWZC1Ifyzs+bGkn7JzZIOlq6MjolsZtSYAEIxp0ZsUARy2VioaRgfSeozhgT76AMkW/
EE0BNYz0lOyAvDLtOU/ls5e4gIvw4+Y9WGzjsI830gBvtjCbP7JoYaCWeF+APUwcvNiT+yIHwiE6
C+YnGnIgKYEJLUPMu7c6djDmfr6MFTsDd118car2FJlh9QFYM/hj6EHFnjhfvDwWz/3CvpCPgTLA
izHHIEwfmPgyeX59kLaF0im1A/hPUdgrjfBoCvN5ipbsVKqECA3Aq8qAJ8auJr5Hj6QaKT/z4IIa
/pcVZIjFcq1dtwfn26veSgZgOjsIQApzaNHHWJXi5jn4E2sBQDHkdrddAQCou19a8uiE1nglEIBO
IQHkTekdZ/QuAZdRYQKQsvAAcm576IzXyAC8XNxbxTh4pirzgHJAEJYnFWq60f+QXWio1SzM28YC
hQsoWJ3CiDZyQiFU8312BRBekQPyvMXCgdK3Luia6qMtTVMl04zMnRt7oHAkpwpXySxnRnCnJCe9
RjQDiPEe5dKOPnW8rA5634dn9W3qn5qCb2aZVfPeTsd5N2c+DiH5hC5ovBeRD1oToaPBThxkXwVq
iZDLxz0R06Wv+PlRXk2kvVtwNyUTLRVsbnfAQIiDu/3u1ncAhH95IM93AlQBKBoPl7uhU1/Pk2sN
BYrLYXmR3/L5oft3FxssPev+/+7nhwI1KeszAT+w9S1w5Lz1EWjDigF5lufhR965+T5PCn50EO/a
eYkQGxMXYRTmeU91Il4ghWPVpjPkJUMzE7Cw5BAf89wu4IWOPWrToxnIpdEDRNMs42hlSw9CAc4n
nnzfoD3kRhJrhuSEbyTUjSnjqwev7L8ne1y26OKOLxqJk2aks1DNAwifV/PQ9B/T2sa9cZDzxauy
+bJIW2z68Bh1iFyhOUn2AU2ZTG6ePYgjIJmj5AxWGone7rLatoq1ak66/mxxPyBJD7Yix/qlSAb8
DgIiMx9QYZionijgUADkcAJTa8fRRT+6F6cspps1yOiMjufLgJPjs1kX0XPeTNbBHk1cAl51NDPA
WAPS6+uDurS8eMdygCNRT+XaaVnJ0dkUEzp2V5naMcF0hgpC1cNJnlPU7WMfZ3QAU/enUKAmHDnp
m4XCRODZqukq47E38e1OnSkq5kQN5JDjYO8WljhpFXmQkXRWbdQgrKwYKs9+bEsG2cj42ubRFyf9
A/EudIZ5kf/MFxZujRA3b7+fXeDYjuYmG3O5c3PZc/TV++6TWaPLa6r9K0nklwxJegSIlr8FLJ1/
kNOwnBs7xwOOhSGRLOiWxsQ3H85OORPejimeh1xRapBhZDLcCDsEY0scs0taN+xCMwetJXjL2slO
68iQ5BV+ShmNpCjc6SBr+2zbkwP+qQ5Q6Acj8p130QJuhMCr8i9h7EUX0oFRwUGhGTpYEcDauo7J
dgOBqrgOAhRW6DC0TY2gQ3OQLwIuoCvwR4QeR/wlzoBeuLXeAclmcHQvy/wbuNx+mSi6yxGRz52c
TWC73jysBGZnts0rHoHlDrAWKEEur4aVVXu0KWeo3PihI0MLLAiJgnz40CCStrpyFqHSZsqP4xiG
TcBDgEDPNGVqatcc6OsTQA1VzVbXLbii01QPmSrRQgQVdVrKh0Q+Ayyg91Eg5A2jHYxenOOdEKUb
nBn5psoj/LhfBw7oKuTJX2Wacb9azsAGwCGxs36YazDuJDUXx5jx7myYGDLUtAOYwui784x/3plm
q5Ls5EnK2EvQ9bpOH5aTU0I7aX/aDn/l2F4/Lor3ZoUgfdhm45mSYzSjHwvN4te8oDb8UkculTfE
L3nBhyVafNNRP/5Nc9R5/qaxGw/FvT47Gi4qVCLweG7ox2TbTeXuaNpQ5Z3+gd550Q+TLC2V0L0p
I/mH3woyFVSup34NEM1p+EbLToziEpybTqs3GVafh4Vltu/C1L2MTtGB7QO8CxGPjqhRnvhvr6KR
RYn8YDD7mxW2aNYRZoqgo4eKMJf7iC9gGEx0S6xyVMbhqpwTC9C0U4YQTtjha1C7l8C3aFfZaFM4
0aLV3xpSe++NzR9lG27k3IPuGh3uQ8AVAP46bSTIExxgEuXAMzyRZCBZdZ29jA1g38aUlOlQZxvX
H8PtFBrNHjCNeY8c5hgaG2rqpHZOmpX48e3FBC48bdCtoNqqAc5Az1IfB9etgT8M+tRp6ptdbHrT
u4L5IeL4aAksQwtoY878GyEHj10o0Ein4IQZQH0YWliubVX/0OHNjN7WHv0gBDbMY/u7J9t6j4re
8TwpeLRBDTQj3YOoXQwLe6MjBusshaOmd9C6qMuvQ7t8ARFyfwXaDOgkFeNIN07Jn0khP82DPX1y
gO6374fU3QCxvQLejfF1xHftBcCMKAhIK1Q/pkaSrjIpaSCf+dXRBs0uoFXSadM0Vfz+YOLr5T1N
XXOJ36Pj4ITOdySIldVXqqTt/sI3fyHb6oBDPPc/SMcD9RviaF3FLRQ7pa27B5p9tmtiRK3xVQOo
zfW+nYbRNu4KtBPT9Zpu5jgkgVD95X6uruqrzb+gAb9dwTTpBEBf/voYYHfmgVt5c3zQrzgP2u/h
9ECwDg9LSNcnh1JywNG5vLQ2vGrmM3BHapwio2UGjETZIBqttCQ7SrnaSamHIgE6zeq52snVpfXu
bE/HrBVb0tFGMzpTQEGqtiOZNrr7DGQxRWtvZhP0xQjey25BtYHKXjqqOFq23ctM60K76LceM0yk
hnGfB/QXfIDkadgbWnOnJXk1kRezUywICxw6cbwwdtxj3xzPTw9W47VX1B5sLAONwUh8owaniU4l
yg5Ial3XAGJDY5QBTaVR7g0WTRcPNDYZCgauuPV4QO/H0YiGlDPF7jaZWxLDMhl4kLa2f0kylNWr
09J6cEKqCjWq1exuMtTeFA5KXJExad7RkHt+sp9KwINrXVmhOrecUEZsWs+kturfhtjvr1MHABFn
ibxdAn4PlMWO3Q1R0O5GBpqRDpmMCTXkHv6q4PHgZslpmkDsMBxGI38Cg6JziFQbR0K9HApOdu6K
Dzj4tdjibX1JGLRc+QLRHn9A+E0niQbaSO1BevDWDZui6+1tZ4TRFRj0bEGDrY/cg5g/kA6FYEZ3
o2lYOeA8z8pz14PxyC4QZ6aBxLYEVAoOYX+umYLSRS2fyks0jkRNuFwr+pSCUgx3MiijrfMqr760
jHYZyxnfo8BrXLaDEX7Pbef3os/YFyC415fGtJNNXHPzy2BO3mFxm3SXef03GzjW17IH4t/EPvMR
TeMk1AB3Q74+/ExSByCtD1laL3tXjggzK3fSRZNhACom7Y6RWX1yUPUC6vkZpJMZK4IQBIEnEolN
EehcRVAm7EVHIBHgpnrRacyIuRIfqswdgGzAUPxSRO2lV1iig8KHcwhKVMtkJstbOr/qm3rdIjNG
hr57a9j4BFSq16xb/lomSw2uZ9eKTrY1goWgMzKgFZvRbmjSbrvKjesmILjmDiiDld0z0NU2Zs+W
8BB1TcPnGE0gaCWIM35OaSpUAynJNKxiqxCY7mTlTuLdcmZYzhEtqFvtByJbdOW04YfQsM0d65FL
WnP1P1cHvKWzKZ1fpoa564quCagC4NHRqZbt0gIGxBc22CeReS9x2gQfyoamvsLoQ/sMGEpITjxe
nj3D48vuznX2RnvrAy1mI1MG7pbMHLdNXdpfHIShdjOub/sWwFjvIoT93oPiIgpyH0XRvO3S9zQU
42IETejYB60zmrjectBM7co5dreoL/VB7CHCZ5EYDVrc4510MuOZVDQAI0ruABEAvLUx8sDvoJxn
m72rPED2kbPwy+FoO74bTENjBgCvGa61ivZ1uXFlhdO/Z7VbfVkQfVUhQbmMwNuNzfcOSW6Zn/0y
/FxEzs7mYr7KSh2Y7qZRFLaof+7DoPW88AxGwuXKeAMdTnnL1VcDuZPYjsbXye0BuP2qv9tx3Svt
AcEjOhcl0bT3wz6rvwv8iV06Jgj56Y+1+pOCnrsYBn40OVr7tI/+LHcPtp6ATYacOP3j9EfLnaw4
ZMDZRLxxvLWzO297c7LQMJIB7oaU2gKWH2sjKI4x4uA7SovvgTQp3yEaIU+dw+IAGOnMRw0clM44
nsuCy2viV/IdLt/yXVfgGwk15dWWdDTwIlme6thdF9UMB81gGgEGH6H6+6D95GyCxDga4yABYOo7
bdDPedW7RfnTc5TBKFHT1AIYAw3XI6L6Zfh3CUbjj6nB5qMTZ9Nh4fHweZb2J2DwFN+L3n3TIQVu
s/CAammWm3wanL+iBOl6oFZGnxx7Tg7xEgH4uBnZsxuC9q2buBnEOSAhxP8xdiVLcuNK8otoRpAE
l2vue9bWUkkXmKTu5gKu4M6vH0dQLdbL1sybCwwIBFClVCUJRHi4xzqW7SM61aqo2cVZ/Z1Gi52G
1ESiRM0FdRFcLzalK0CUpHm9xOj1GxVlxtowFYL0C89XAHn7k+9wFMb/B/8XeZBtssa7ZRXj0Sny
Yo0zRrKjQDIFl1GdA4gOh+jSBNZZMhVRXJ2sxP1EpiU4jWrkfM18G6kwHaum2bAQ5r3u13O4evDA
eKDjcP9J2UnDalJfdCk30rP/MHsSDecypN7D0sWm16sURGGLaYg9sY8MpGa1hnJmTVzr7G5m0p8h
E/zW9+3jcCb9EdD8JWd69TnJ1JxZbL9QNkJpUd9S4gD1mKGIE/u1T+3+GDsoB5oTGE2aIkFr4FAz
gjPEBQPMHAHM80hu08EvAAPAd0yCEWqTd+kIXQVgfCzdCBtcKjjCg/ZYDxfwDw0JBsTrZN+5VXIB
AtC8RxzEhXUFmlUajt7E7tTLO0jYcIQ2vbBk90A3eVkHwCCpsQ7WcRSDjBjo1xIYBNQl28W5rgGH
RKn0m5mz8M3IB3mLWPWCx240m3pVHGUBZToEuNQ67gp3C6H5/jK40F4kdcVIppDQSoHF1FqNZKdG
AoUA9TOcZ8GSfrKzvl3ZsdOfh6749H8njCmxPOpCtqpsorVZFPXmA8/KoiM4ehAE9bNs2hBJC7Gr
UCPBPLzH6fQ9LKocBREIU09ZhBTzfw4/2AzQE4dGbm/IRo3se7kL/B6k6Prg3CepPj2rfstR44ui
EhyXaQKZuOAemOvOjUDkH9QSNFJQolqaJlbbIHLBdvnLzg0IW1W2FoceIGH9MKFqrV3VAs5BE14a
Nfvc8PpVoPrq7oAOeut6gEoJS1Ygso+96p6UKdvFXW7MPuToe3W1RTXyiFffaL5Medqsq1ZNW6Vf
YqoMzQuLFep2ljH12gGY5LqD/OZE065pwf3XGquMfvSjne/ouugXDoOEQha3KOpFjg1HBr6WOu7s
WA4yCXRNHFUbHCJz3HBES09h1A8n+1ePhjRBtj5uAF5axjS9LFl2WGzUayR0iEzzrwfz4v/wE80+
GudfhVYsy5YVYET+51d58KHh735Hsll+6x5NdbdlgH+obsyuVSsoMbsCl9DBXDNmNmuoWyJhDG2D
1ygv8OgdmFqVkTm9kk05FoiqDIl6x9p87SdQL9feWO5o0gzzdKU6H5zahpm+SlZ/ZU0yfvNx4FrV
ID26g5vPBAzn4mSWCUBn+X1yWuNgsz4CG8M/TS+sFlVnqGRbbNSL7M49WI74sdjD0ovuTukHN0QP
IC520EILoOCJxZPBG/HU9J0BlhCTISNs2egqr9ziHcs2Zdg4BkpCsv7gFhkYMLQ7LYSU6HhReXzJ
yYVsWnEuw1etT/w/8iRLDxRqXiLR8a+YNPfxCO4s8A/piDTZyS0pJbiaaZwVmraZhz7H8Q5csUOT
CtQKAk4cmlH+RE0DYt+TndafgtHKZhPZHX0hcRCrPwi85ECiCNoCKM3kn1JW50+pmwynPscnjAof
FBh6gzrhiQq4PKrNz+kYfE/GMivWTgcQ6DJbjJAkaz1/64kKx1aIN4PXiaSDlyZwRIyUJmJxiy3S
n36vHwlFbiSbh4k6x9uodsQnsveDHe2cSgIA8evUsZwuICMjwWlcp+4mrYB7J5/S8ob5eDK6bNpN
Iv7SjlF2HivIZUFVQyWrIbLGbUiicjQ1kLxDo1XkOt3g63QBRSVQ74l+YIMa/uZp4EHuOSF4m+Po
CjW4NtzriYoLJLhZ0oT7ZdpPoWdbp/fSAu3EBO4Md2O75XCeonLPQxVAN67FSSpweLVxkRIFq6Jr
TbdiKg/5iPvm2NqDuzGRLjh4PUCANMyLyLyxHtSjEJbNd00/dRAh1uuocY6tx7vbB3OC4Cbg3v3a
ZkV6xP/CeMd3N9qAmhN0ASa/jqwQf4V9jd9/cL8KvxjWScfx4oC62OoDHTh1iSs8bUC8LDiUBn47
TUYiD+86BPlEKHd2nm288avvlNMnWQkfqbSsPPLCMF+4VYKCYgIf3BilxdqrY13P2o4tYFUgA28c
8zKgJuzSxDFD2MMC936Q4v+7q3wQZkUAojSuE64GcGLsgjbrLpXvAxOrJ2YfTxtppnWb4uQHNkJN
MC12WvE7G7TiQCdXgYvg/+FMPxKPg804RNXp4VdZfgT1jBZYV99Sf7G6g/Bg5BpvsTmsbDAWnpOh
yN5scLltgzo3txbws29TEMaXIWc45VilC/rGceUivvbq3h1zFceedTCMUL4nlQFAMQSaXOSPdpDY
/WCHGnEPkFSQAznupOXnKWsgWltHoBGE0MYeAXd1wB350zxkfpOf6wmq6cmU/YDKzCrUEjIOYFk6
9h2cvbgD41FpT9BMAz/kbqi99twOsjsDtNHNvcWmArMQyEeAacGyoD68zEze6B0Su66Sv9MB7O+m
AQktu+HilSfuEzTNxq+9xaoN2bm2I9w526GY+9Mu7NSAgo11EKraK6Nur67OwreNER9rC6R4pBpP
tkQMz+RBJkun7XH3MVY0SU0YdM8O3iOPe4zQX3Zc6ISOOnxYeGEPBj0vrVduJLqdmTRg6KzaJN9O
AaqtEayqr4Fu7DlQqLtdDIqX1hXnyBZY7faq3ndp9XdmA6ZEjdS9PI7LHUqluhXqtsD/vExTL5jy
6FoEj+ZU86HWrWZ+hsxYsQpMn+3IWPKuun7YKtX7p3p/2o98qDevDtshujb8cf9BRhFgFdDYmQsU
Hkjx+CBRqpAM0R6MAyHYsXURw2M9w+z0UO9AQ+gS7asSMkq0JM8koLuRf/Qr8HWBkOuCCxq7hkZk
XVtie6ynVh0R7bqnKnJAsa2nf3ZFGCJCBp6IWLt/WENOsYZ3Ca7CPQ1RoAZljAzw7V/Q2ZFQsm45
1VvWgHFtwcsuPtSjhoC1Dy4PfvOGi8/vtqZtHtbRMOzKr5AbLndBJhkETwcnPc/dJGozRLPKAHfp
0vTWnZ6au7V+132wupUtECDXDk7fpeeymLp9bha3xfSv7Wmqpp3nrt5zgAo20Cp6o/nHQWA1mRiD
TME/e2exx9dhWKv1KIzmnKJ0r1xFSdmeme+l+Y6sSCaEYh105alEkeKhGAZermiGmg/j2ZOsid4k
of0gTjmtcZif1vN4mX9c/2ErrwX9l2OAAKQ0EwPsnRAvkKKubwawMjcLL3y2EpFsV9wKo/0yE2sf
GsrevquJe0daoUr751qaZOaXskUVJc0tq4PJcM+I728X0/yjjDpjB9xHvy4T9JMER7FVhDx/bAFF
rQmNzqnznpUATU2+hzCEboZfvQp6eNVqdgP0uFrRPI2pFw8gE4iG+L4sWbb54KZ/2JB2iMIu08tv
YDdKbqRfZmuanR1pmsa0z/ybLGta3qdrQLDwgptQJRwwIMhJrXkWZoaCp4WwW7RxhaovZJvFm02U
VByaLPme2LzcC1mxq9M74W70hHd0lZ+/2qH9A9xG+XdD9RrT7wJ3a3N26kQCwiwEyL7ZCRjg4ADV
Z5wLJWPnoszBaB8Ak5+ZPyY+8rcUiMSXnsebujb4G5lKq96YEbhcaSQnE6FEO73SyJuGYW37nTwq
Q7l4Jytjaxh1sG31chyc8mNYGesGR/8TvcSlzNOtGbVg7q2i/K1LYhfVly7wOPqdzsGs+cL5Ow3I
P876H5aTuxd65w8qSrcTg7oaeSCiDIHAzhpWtBnep9Cy9YIVMuDlZ9vPEREyoHeHxCM/xKjTPHZl
IW5OYSOYYPbup5qbfxbj0P8dPBWyd/5uO/ebC6bjeS3kWsp7YoTuh7XMH6aN5wXzWvxRihUQIYhY
atRzjOTzthdZuF1Qz44L1AMu1xnKwC1IiFb11gmy8ZkWNAPqzhPFv7EumYCeK76CqCz6DmUckKEG
Q/yMC7mF50tkg8EDEyp8T2plvIFa0V6zyVSvoPwIzmHp/JX1WkVjSOr3fCyciw/U/KtpQzs7QuDz
p6+2WY2/ytq+ek5rv3o1wgnRA/BgbWkBw+nhKZFqy0Uj14UpxJaXU3vxdNPrYqpCHySpRzbh5mw9
6tIrmkj8AKoMTji4zWrukxfy3scxG8rjsg/1lr3NiI/HGHlD/MYliF+RHO3w9IkFQmVpjKsXdbu0
kw3U04fyQmOunW0rD1dJWwOcrIdk+9camkI1KU5ZHCGWD6v1mnbooNLWWAfi3SMePlSvhGfqkW1h
6WNOW0Laz3t/sJPv75Y+2Jz0iz6lnhsQefcIpjsIGwH9vuplhRuUE4RXqwhiqI2AIXseLz5kY1GK
Kz/wVv+NWY3o19o2+IR8qdhBUz4GdNAE4btjAqmZjfIUJh7E+fR9lhqjML4CH5ldUtsPAdd05QkM
oT89PCPdm25RyW8m9HJWBXCjEE4sE5yulHtYbiNWaiPwS+Nfs3RNgXY1JCAi28ffP77pkGvdWUiC
PtE3NzQaBE8HVoBxHZNJbzv7UKYpgH94SFiiZzegaO4dUNj1+tdS8s3x976WTVMc52cAvsd7Q1bp
pmAuRA+N5lTEVsavODNsE9V5+8Kf9oHnB0/UmLYCcVcjvpjj8NNkA/F2T51uRQ6QBUNgw+iafeAY
4OLWK8l3gDQMNJmD4lhAxnDebRQyBY225SP5BWqCzI/bLRUzUckSVTQFnFc4CZqbxUQ9cvOoEIrG
Jh6jczWUmeAR1rkhuGfCGgp0Itkihpzg9g3+JLJRdc30a2IuJ6HaGtdxkq1yoVwd9fm6cqv8Hsgw
v4PBIr/3PWQOmhA89LaXBM6q0NN2CY7yPE++kx8itJgwMmWdjSY8Lmupl+n6HOnvF/O8EbSJNxmf
+IV2XH6qYWSvMcTvIA6K32Gxj1Ner2zGgQ/9NRF1Qu6NDKqGzDaNcybLYBvKJkNZiTLAtA8bTdBw
achGs2SjYWuU49oJ22BNNpRgGWrehsYKOkk/x8vCCiXbqqnq3e+2BrtSuy0zBr52CRC5U7rNu+Wb
8VpM6fjWxEGLWH8YP9s4AO5cFfhXSGXn0HqfwEWCIpaDYOpeMOGtSrvLnyLGsyfwseRPbu2ebVzd
L2TneNhuoYYEQS5Ssws0S3lomyg4huLndjbKhtdbZQIwRuCIFoUyN/kP8hRve/+GgqkRZKrAFOtR
6W2B7/RmjRWot27jfvpGOiqLZsqH4YP+Cs3UE+Ix+FdDewUV5gWQM5O/ieN8BF2URCSyK4d6bXMk
mztLmTeyUePoWfw6nefK2UwOOZiQb6AGABEpGEJWi23eTe9RRQgUSqhmki9Ai/HaQ9YDkSCwoVEz
VYEsd/UpGemq7STlritwA/DdMgWdcOvcUN2EqFQovrEE1MlGLJ3bYp8E0I/Sjn+QiSbJn3rNFH63
9aLFRG5Fae88z4Wsgg59ZToIpqIunHtkw3/OvpCgAKZJahZfGgal9dkquj/xIsqPU5sVkOazN4WZ
yFdQbZ1AH+BeQuS5LojUdoeasScyLXbqGcOIczz5TRmUPRMXnEA004dZBRCi3mZZ44V2d/BM+7/t
VVcSVaRguN0YRn6e8ZQTR/GSOybvykGKKxwEwqZd4mdPA/ieLQGWllHm+VMLissn6XnFjvzKyURC
mfyKls9+oEXgG2GMOhb3DxPGwo6BJx44MR5YMKq+rLZCCAgxahqNZR3RY4DW90UK1G59CiXAk6FV
361wqOxNZBYccqKsPbp4pBx9CE+gnIk5d2omzZmhbKRdK6QCNw8Thu1/s8xwPJLdY5VzLzLU0rb4
9o72t14axr5ycIJlvV+/AA3YvJiOVECec7EnGzWh8ccoQ/kMfkEJIrQ9fRT0SUVhB7JXLzqSiT43
sle9iAHDnf7lC37B2bdHQRtw9TKADIaXbVUb1gdXxfZnj5nvUFkvnpTlsTeooiIq09mfc5UbexTT
Q/pkfGp7iF5wIvZGdPs6s3mDoCG9AjIQ7qcGMimzcSb+Jldqskgg4z1A/W2eN6a+Pam8Plvcji6Z
hCJkhHrA90IEfBOFUh6LIo7fq0mDxkvvxbT6+Lnp5B/kBSSQ2CcMkso0tKtiAlVd2187OeCdZKTi
6LHcAbCllPv5nK0P24AOXSMcZK901vYd279lTbWTlmihKl02xaEK81se9DewR4P63K1Aa7GcJZWq
JnNHB0EJYdcdM4N8tZwgG2nE5cuKjyZkIMkVULtVHrr8+L8yvBDhCzHBLC4jNBOMvjJncpnF/jtf
snXQphMl6M7BvF4y5+w1CPHaAyjGeQ0UIAI93q2zbe/GIUSzgkxpux+L2L/RBDVVI+UBoaZkdl5W
NHoZuDdRhOFqSV3sRA2tF2Fww/Vpqq21CcglGiveomYABYylhISaQwqIntZHjKuBQU6czO0ArUSy
zmPIQe68doyPZKuy8ufsvIa8yWhCUXeLsBzi9Dq6F7hxclQqu4ONbjJPZOvy5OhZU3T6EKWbu5am
4eyRzdmQo1fEiLqa/quFS9xGeoY6gu3H/hy0wX0oOvbcdUy+ekk5myvPrE+9M4BJQ3ulY/lxUTZ4
90Bl1rNoynlRaBTxCgIEWRrswaO0Zgirf0HhWrtya8cH2WFfviRJ9FZPZvkFwlp86yLefJi0Gx/b
FeRzzecQScYRp9vBbm7Sm3Y9UJtfBRiIt73HGaTIm/5Tzsafdg/kVSjiNTd1xJ1Tq5sug7rD3PMj
/nGoJ7oH28Pwl8vDVv+P7ckF2doaP3LPk965U2MarnNvGpzOJK5Vh4eJ0P6zbKvutpghlFSdBuW9
kalFNPTuVocHCQ+ZynKvcv6+8MHPnPGLn1JaKCQHNmhvJ+KdOOI/0MXT2Gq6rllRlxx75s2Ojf5W
1UbX7iejiZ7x6fObM7F1jLf386BN1IvBrR4i6HFfTL4dP+M9BUnKX67SdJCTkT4iC9pGzRg7wRpX
mWJHQ/op1dj726K1MyQVujRco7pVHVoX5bZOfao799wlbbH3ez+8Lo1XZREi5S2uiFPs/BlmrNiT
rXBdXA7JURXyM6UvKVVJec2kBqjUVDICOgGZT5oYDCA5vCZFXS1MrWngNVyXOKsmlYqgKaqznu4I
EDIIU474MmBaTPBc9kJuSl2b0NowmfmXQFcpOH7nX6K4bCEC3L+0RXHIXTe7I4ya36k3Dml6/3Mx
hmmfzTPmFOynGljmxURuQIH88LgAblrvRA15DA1SzqATApGDnlhWxWE0bKBrMW4WG/0CMh37nWq6
cL1sleq1pmuJg6j5jz7jSKGTM4BF7hliI4eHTeZ/gNO2qGQbxmOtK/cmXc3nW55x6yqJcvciqA62
7PxD6dRvXQRkKDVhHEw4ZBOmtCP8qKORpYvDaB0HNypSE4EhhloAp5DPPdTnDlBrwK0zMeUz2Vwr
1aoz1XvA0uYkpfOj0K4oQRmuUsgDr4PkuY7G5LkLvfapUQeIrrYhcIewZ54AKjyR66zuEDMDYq1z
RlCqR8VtKQahohFp/5wT9nMWq09u5bvPJY+9p2p6ctK2SQBlwN8+8Cx/zMNeVO5e2Xm+Jl8lcu9Z
qdDeiLKztzSkCVTODkiX+unRBtkywNdpsSnalt1tF/TATVs3kGLA0Cg4u0clGr9vp03NUnvDc4jq
sBrEHkrXTmQitJHGdH0gWfQYZ6jsENn9C7C7/jH2pwoSTTLNrFUVh/UZ2KbhwAZ1MNKyPoPfBAgf
S19YaEwN+TX+MJTzkt9NL7bMfC4zlCKkkAJpBeL6Ahmza6jR5XnDfvbCOB0w0a6NDBQzKEjFLHB5
6JKPgjAfbtve0aoBMYRG1heUhkavZSw/h1PgnQJ95OKTRHUA6uSmwVZX7tntsKIu0+O+YuHat2W9
RVESZsiInCSyXLoBq5OxgwaYRGnkP7ba0f8LNI5MZMnyaE0DAC2BjP/lRsPEiZBEj8cUt0IEDkoI
368mFnWXrFDdhXpLs9hAq5fvYpmhIBKQwNxK/wb+AAeTsObnXjfUM9xWK/mWwATmdsxRNSidLUeA
B+cqMwWdpzbODY3n5U2EKerSVIPPBvwObbml+sDQSPZ5run+qh7FJWRjXKBwhKoCA10aSD3HbMdT
gu+plaHufkG8+DKedhA9BIBOoy9oQuPmt5DcTjasmtJ1UsbWASf86BWXO3EFFvlGtcw1g74mMifg
7hLjAbxbCWCnsXsOcvCflgNvtpNrQwlX25zMAC49v9J7P7BQwt0FHXuyPAsX4QgUCmBMH7/ShJd3
HdSW4n1T+6C5k5qyJ0JwHSWzulvEvPNeFXDRq8luQ1zmIwPsswgYnJZmjFsf9Ji6lIqMuDbGq5yx
DgmXsjiXfvixaZwYPF2L8cEn00umzvOBbwfOBdVo0ynl3niKqmYCRw2Giw3aHfhEaFzI4t5EKBX5
nd9ik6qyj4X/rcy99toUeXs1hxHXKRqrBAF2V4H6OB+QfdYN3sz5FfSzwNRDDA+PeSB0VIQmGq45
CeSlQMpche3x/eAWz3Xc7fxghMRDbNSvHU4LEJxM+iPZgBI3TshSFyhwK7cphE6vsjEgkGTH0M0O
WoDwA8nNeCskTt8D1BpVNqgbEFgA/7VdumpsLz2YTCCsOL4s4Q4KU6ByTp3cyb4+REBoWGkA0DCY
h9FHLKcCHQqyy1lf3FFr02/qKjI3/ejhPzgYEr7Fe79fq8JFnZ/h5Mc0M/gLz/1wI4o4RYRBuS88
Ca3nqXujATkkAHZvJaAXW9VVeMEHYP3TcN0k4xm+U7obaYSujzPC3rGbp8WUcQVq3hQ6vEfcxXbE
H0pNJMGLO4/r0n/Lg1CeEitLACBAzRMUxGtNG/LztSRzH8AFX73RS4rsLI/GQxxAs8kMe1xiKgEd
IUS95YhHE/Wa1PrG7do5AnQQbO0AfK1WZ8hnSJrivVhk1toK+6+I25aAocjhmblO/+zx3Ab5Y3pr
WGAfUBfYr3PTzXZ+bWZAI4Q924PlXRwDQ5wyNZpr1wneAi/rNIj9u+945ntegSKhswy2h7hn+iJi
eYaeMNvk4MPZaFGWe6SbMaq7O4QdUAnHFANMBbbEsMuzNFA/0CXsmBkiex8nQIy8yJVXM87S5zr0
5CqycGYGoQmqVnLnUlSm/aFpoOVxEfjQueOp8zJJvixkol1lvVdB9yHc0jM18Ke/zVQgeayfsPRw
pGfrSE/M5TH7OK29lXRvTic30Cpleyv0k9tUZPJGPWpw00UpiezCraln7V4BxeryfI9k1HAt+qzH
ORforIa+hFJ/4UiWUimUwtmsFfcyz3R6dxJnavwBwKEjdaHRDL55c7bH2kMsk6hCFucqxPm0HZL3
xizfqKy0xnEbYncS2qtjIfay7diZSlKpIXsl7GDtoyZ0S7Zc+9IEalPto+OqN7IPtd0Hmx6bZHoT
8lh2Wjap/G5TmUHzwguGIs8eAoTQhzX+iICwvsR5Ma4yPUQVcnDKDdCH1jyZkNYAxQ6gGYNuqOcA
uQ2isCTbLrbYzNNLgSoMMGX+ciRjNrjppXLGZ5xxvD1NLnbqOSYel4ZCKTPicu0alfPdBiQc/CIT
FLyaIEjMy0CB7wYNVUdTD9/9v33fYLsHO/6a+2aFkwBamsqS9osvrXy/rF2WxK69HRgqm6liJBw7
3GDy4gAk23Al04cGlElX8ij97DDbganaIGOvNsurFn9YSBiHYwlhZrx+DSPNnJXpoPCnNa1zD4Vq
B4mB/ueL2fCSba9B1oupz4avfIjVkQ/QeRKsbw9LpSAVGULu9+cEBchpliZoBXo/V8yVh2QMRPGv
bWjC97IUUIAugAqTZtuxF/ZlejoORMzjV4gxAqMPEg/Xw7PXlrgrsLY+QgfdPkdTYJ+ph7uWq3Yl
Iqtg41IHsrngk1A7jj/Z2afLY3xoCGysqRATkHJzi/CHt5prLR+qM8u8hC64BD+JKGNxG6pgi3gg
P0E1CH8mVK1JdZtZ7EyrtAaEFKeml9CyyoPdjcjoAcYPNdSoBt4w9uydQmXtkdIOws/YZZ4lNVQa
08x/+n3IVNDsptMHm8objqifMfHtybJT/rlD7e2u9fMi2zYArZTI0F+ZFpImNenEt9Mj9MsAdSQX
YYfd2pSAdpJP6kFkbTU6CD7jtfnbdZUK5KZXYLOkepHUc5pr2rDjXBFCQzyKjnP5CA1xQD/OmtEA
q/7LWa+lnYC9XYEXdzXpELebjvmTieRaNXnFjUzUZEXlb82Ge2saApyXPVGvL9MPvmRPChvCVmBq
8nRyhz6y+fPW/xH0IScK2fDS+EEf/vKx03B21f81bg2GHo8jzxWI7xF0Fa/jWLC3sQI8PzS86UBD
DxpV0KiZ4i0NmVACYKMB0VygQd64Ycqnvm+gHo4ReUxVDq1IcWdcIX6u4u9pWq4LvKG+TF3Z78I0
TY/4z53eBEvfyAEEKLiDWVVwd/Ib78CRuyRZKJlCTQiMppPitLVkVIY8AxJJCmPrO0N0SeoiQimM
AzDhMo4EKMnr9k+aNIwK73bqPo4LWpcUab4eTL4CjhM8zXzqn1CNWK6jJE1/TNYXhkfZnx4eaKtC
VCCc5EYISHUQvU7MAVIAB5QtXdCSNGSXIDAKiWdrirIQDaTuqM4LR6ooNfieRtSEVNi1jB0Nz6Zh
ZPbgvEet0JoSP6zD6bwJHFwi/p03Itvi1uPBu+SNhjgI9yDQRrFNZ9SXVkyv4y8pc1QedOB8ysBy
3ze9XKN80ELATEF6RfuQvjniERAilM/MLNJLr1Ps/pRWa7OW2bHVQ9sqvD0LgwQ86cjHxwXntyir
7zSy2BceW/4+kXK826ETbUqblV+Gxr96Rmj8lfvqMPm597VQ8bBGkNTYBVCnxn7guyxBb3wYUKqH
R2gcDwcf4dFVNXLUD5LRm1B8ZOI4MWYCPlBwcjcxS/0Nb9vmCSjS9qmycEfIUdqWsXpbG8gW6NTp
h6aV+8EUxqW0OkSz/M8lSz5DcDJ5T5q4Q+JFJTu8XeL3eEIeeAKE5sazJvsUIakJHHr8rrnhzxng
XGtyS9Ox3TAfxdM0mwTDoQuNM099Z8Om+Bn3cnYBCyK7AACMKIRLcG0yhGlcHbQPuC3wSJ3nyV+A
GDrFZQmKNwFUuCZ5CWQKCdS0t+IbSJMM50/HZvfascIntwDI2Teb/ArdTPuPskRsn4Y8Nz8OaXZx
NrXzMoyELfc4OU6bclDNS2kOPWoWJvNo2kb9EvQo6hXOV5oDN2D9IvtQgDQurNybmyEOFUfFFgyl
3RsXdnsOO4BeaRi1RvDcZ+6aRrHi3VtcgapgQmUaEl3d22DH6brFQ+fwM+vMmYs/tl+ZW+qxClR6
McgktqhZGs9QdEJ5JAo3EU4A5suA8J0/bvNANKsIiq5Xakq3qq4IBXTrCHSNG7KZ+IWvo26WIc+Z
d8xt40h28qDJhyFKc75AQVdAtxn7kseyB/k24FLbTTU+uIcJGoqsBIknxNkG4EibMlmHOc9vYdxa
G4Ml0+csipCX5OIvz4WQH25r34M4RLQuL9r7KOOvvVO9jfolSCxspu4VsswhST4WW7ItE2C2PuIp
lV9mu2luZdqzI3g12HniDVDH1J3HdWSdbdMFBHpKNTUHXLQprLRo5OOSx9V9hZJsUaUnWuOwMN3q
Eu91UYN6AiCHrzUwOTsJZMaBhiGS+J34EtZWdTBMo9ilVht/lW64S/qo+ASqi/EE4l/cq7S94NNb
OBrVLZ7GveIJe6oEwIeVh+SiabTsyUhd9sTBG3Accy5x+/3HRj3clFsIWD3RStN1cDcsTBRzyHLT
qBASx0nDTppw5RvOTQicgQPu1Qbt3Y4BrngBcWN4LiENu7elLJ+z0DPXOcu7jYkywDV9MDgePkmV
IcPrQXGsslqcV0Yfrzw9gtxMugm0zNhECmNZ2GVbcMKhJocEyciL5hv8N6EeOMo2fuI0mzazw1ub
muqshAh3yKCEn6rW+eLWlvunW004Ufv2l0EFP13TWCnotaU4rmlXLtgXJct641dNvW00CVyqi/GY
GYFjJKttqKzopnU68XE80Ty5WhbP9gAg38lxWUKTsx8foLaeJdEfgRH8lRpd/jJMMTsPLS5GfiDr
b0Pd7IbAKz+DEqQ4hMGgZVcd58ukvtJ8Z6OOEnuBByvumrdQiWevnepvE/QD1lJN+yTnDQpvph8u
OC5P6ZDVz0SmGUvrxyhcxOCUMvcO730Ez2PoSiRB7p9oHJXmu2Ul3QaUnkdZq+g+eV0rNsF4mGog
kOfR2ACaOeZZgz9NPD7wdlLXYpw+WaYUL82Q55cCetxrw7LZrfanHxQNoYbLDH+mFiJZS8AkTu1m
UyKBig8egH8tBCxI/Ze6jdaGox6e9MV5LF9pUJZdeuy5/UdTMOePMTXAMd9Z8d/954bH9d9Ja/5d
QcniExK2EZ5vo3/tWp6emmaa9gpKes9Ri0+Lydj62ncA5OlFqAA5TJCj+IbPo1hXXeg+2yJC3V5u
IX1bGhCrdfwaJUs+qtCnZlBP1PhdbJ9zKG4XgWiDFdlQaBQjalpVx7r3f/qB+l2BOw0UCYuNnBOR
Qe538i6LPS97E1zjDMwLVaaeaKIvzO+TKgELA3/AkXfALScgXH0NahQucJ5poj6zqTbIkv7RKm6t
SgB6cfOIsntSSV1MNhkHwDSie6YksjumJz51jfM/jH1Zd6S4lu5fqZXPl9MSCAnu6joPQcyDY/Cc
L6y004mYJzH++vuhyMpwZVd33xcWWxLYDgdC2vsb3i2Wkx+jlzm58SQbCnV2qEIjI1TX51ElAIMP
6c6wg/qs202efWoC56xAoQXa1LrMUA907rYJTB+j2Dz60yGWxrCnSPC5ds74TA+DzCESexzVRD1O
t10PCYrGMrE5nmdcex2c2BJ/adeu8g5MOpfF2BPH3V3ZtEgYczDQoMJAN3kWXpBJ+dl066wIPKkF
pES80SoNiPH+GkNbpMgJ0oSrxk4hsOzHH/otbTf4WWUKpql+g+tDDO9PoMN4uNVhC9nIEzGtmY70
VSUMPVbgcXy+qkgh42oggQCt5dBZgQYuVgWNs02PgtJMcLu+6MOIyoyXl8BWNCRR17auWkciMc96
AKrq6cYcMQNyUAwTLx3sxFNm8vOCZIg+ogKm8yaTkxjcJAH36bSY5AGvMa8IuK/WK/R7x0uqGPa7
giTvsgs9EAXAzSPqRWIdgVdTcjIlnIugB1eYSJQrWI9PYYgynIfXOfOuD6V2ekynh7Z00kWSQYAN
5vTAUOgHl+ruIoI8aJ9ZXtH7Pqhc2XfSYK2Jfza9G3hC7/B1p3fIIDRLn4/Yg05t17FZSB6FU56c
msLjEBMFKJgooBW5OBWyGFB9NSGR/KvNjotkVbnB2XRGteqQVH5mCqKQjZBvFvh9HpOEHaAgbd0F
RQ1RSKuWb4Vj7EpI6XpSKXdrlATbCVKHR9808IyNm6hNwgUmHBZ7cEOB+xHvoYKFHfclzZE79Ytz
NQW6BfZZFRSzYzB1S1J4cBQgF+vHaLLhI7IgHhBL3j1AOTtcuni4PJ8NaXdHRQZ14Nxqlsro0k1t
DB32BuxhDAnA6YVJkZVoO/A3wpdrNiW0oRgS2KDXXpUwkQGVM+oP/zXGH3LxbQBleCTYnk8J0rEu
QMfKVM/2JtTRUte3tsUUCWx7i7keo0dHDpaFYvxm49FFesYsyu1gttlGJeCJCQPb0LLKF8TsoRY1
hWUDlo8+0weS9Fhf5ar1rLjM76hvQet7rEDA5c6wRkYpm1M3sB7hMPk5VBKyIrdeCfr3ImqGb01b
tbNOWNaJhhE7pXEfHHsoD9yarKm9LO17JLr6tUocfqDcko9luiyJYz6GXRw+5umyngLYp46Xvn2s
62zHjdg52aMyH0cjv0Zmy83HzE4+Rb/6jNiKHwawIHKgpyrLeCqGQhx5h/wLiYPntpXN1qEtEr1T
Z5dHOcReQrYEq/jNbBw+B8zSOIPT/U5EMHy1mTFlobrgoNt5Gb/Hrfu5fXTB+ut6t8NEhuLZ9KFl
QWZcADafm5KYj0MgfB2BvImdy9T3a6TumyIT69dHghTYfhycVdsL6ikHC6AAOLQXsq4qpV7GJht2
BdSA0dUPL0zFFLIHdg1cPUIUPOK4fRnNsN/FWTx6QRIPL6aBLYtDg2Bl1QY2eHDdAL8KCKGdjkd8
P3YFTKjhRDH1f4qVKR8SvP3g3FO9WmGcH24HArzHpxCEiFcVSEyif2/HjirEywJehfqFhQRcCzbx
aCE/99dL7NZ2e4uNPYSNRdZ7DHogr5U7eU6Y1bcO+o2LJmyqLSzqjXtp5w96ySXLLvcI58kdBKwr
ALwDPtMdpjTe4ChLLhyf6474YOz70xoOfumLyLdOagSmUCFVeega++eBgnJ/iCrsaEEHGZZJVRjw
59NHPSjf5UNArhfoSysLSyCjbq9Tqp52W3OM9jt9elsgfZp3P52WsYuhyZD+XEbdxtvQgxGEwaMl
cF7TsGsPeYRCVypZBGISCdblFLp9HYDtgpyF7uWh06DcKr/qzohG2YENBIsjLxsjeIkJuF9NJQJ9
aLXG5Vgh65uN2H12qNzOdI+vYPXEwkgudJi3SgBjaIBRxUjvdayN1oHZJve5k8k7lpE70OiSexdV
wXs/VmIW4nW50W32KNV+DOKvKAbM7Vo6l84FfDFrYVhglK71zFO/Wgr8FSsdgooPwmowAK/Bohdo
FodwMXHKfUjcNae5eyQuJwLTSlsugGOEwfHUeDuA0foYGCabhxHU+S3DEodQKAFAQuhcz5JsJBC+
icW8K234KehuPTDpopcUGsdelI7JvobQ3q4JTLYEs76+2JAB9RLbjr7Z3NoIlrMfftouK7PM34bJ
SjYrewIKtNVCdVkDTvQhtgjdtHZ7uqmX3tAoTZTb685of/Agz6J41hO4Zbe1U/E7gEEi0DSRbgNl
uT374wTiGYvS3o58PDcUS6I8cJN1OY7QB5jYLD4mspgm7KiJLIbr1qthgCjrjepCc9ie4bc/yokM
o0dkVup7VzmHX9df78bMevVbr4g4CHwoknk3GK9BURTLU6taagjvtWO020PQF4sbtFeflZCYuY7V
oSEbtQb2ovXgDwb6DFaLs7ALyT1HGv/U0XbjNNGuY3nx1IixXvtBIled47MXxxVe2XP7Gw9UM8e6
I9iPkJA9B6KqZpAgCpYcGbp5PWWndEZKH5w02shStptb6kpNogK6U7fdwmlsgpTG5takh+lbdhX9
UaXY/qGUPfE6ihDWc/ByETNfgOJggwhmz6QblKvajgnWP1PsxlV1hJUrW8GHU11DZxquO3IjzdYK
HkYz3Sb0JeFATWzsePD5Fk5M0g2mszc9UP9AfQdVc3ODtOvz7aa6PbNYtrXH4P56T93WDhG0LLoj
kiLpV1kgeQHQ0PeGYR3R2r59b6umX2EdkGz6dsjPqP+4M1qG1XeitrSxy3dk6hrQ7jL7aEGvdGtA
QQdcMtI+irT6Gkw3w8Zu36Vj+eIfjaXWLtGqJaPjlGuFHPlN9eST9LYegvk3A/IG6bmZBKp61lkQ
qbzGugtQvtIbRtdel8lwr/A3XISS/iHvsV4WxkheoaiUeEYm0oPtDP29hMKobh9MwENknbI1FMDo
K5YAOc2wBK34saqRNNfzezO9Ca6zvo4hTPM1lHjSbq+I69sgj126a6lzvezaxnO+LGzi74tqWhMY
RutpzTit6kZzAV2luT1wViKb5CpPGjk+Ny0tN46VvQXm5FELyunxfpaEe0OCtTnhi26Hmx2Abvst
vLX1VSSBF00eHX8FEUQvtVVNTrzIkzssJeEHJyDQgv8TFn+/zroh8Dg4evvf2svEzO/yBOoIU6ce
nxR+QGf61BYQZ3Lt9tpRsd5YpIxTD1j2+C707X1rJWbmxaUygZ0rzVVvl+6lEhS7mITMr70FZOXm
uZ3VmKPQm0A39zIIUBcRXFuKni1yp5IL45uWdummYoQ+XMMeYrlXcbnfuvUYYdk16A9uvmgN2HHj
/b+Tk6gsFEbEnWE4QIlTqEMZAhhD3ZZO+rT6LAySBjZILr6R0xV6sO7QYZYbnoC4zD4uLcBldEdj
RNk8ckILFBLcmTXJcVDc2RdlSoAqKt5Z2tFL0DByiQlURp1IiJUOA1nxswTHaOrTBwvo7CUcZJI5
gDr0QlxoebcSOruSjdVeSWikolCaTqVv3aIPvs+wgZdieAxQYqPQwSTQtfKjot0ZPtZ5+gzejtNi
0ISJpAtFYk83OtOYq5baLebUfKNmAdiZLtuY8P0BPy5fd7Cs3sAnDVAW4IHhqoOizu2g234NkxHw
Dayn5QJKfKNHGhQ5tFfazUNNn+m2CoZUJALKQDdp5zXtwaZDRwm+Hlvn/tZOCgU8OSA4BkkDaGWO
w10Hm8qnHpAFSjr/wYHEzqVHvnCYmlMTjE+skaAxNoUFaN0rp3fahVEAGhX6RrepJn4xPGf2YIiy
+8GsnSVLLDIv+8q+77LOOHIpVjoC68u+//t4KeDwq8frzqDiPlYp7nW8vmgaH0/319FtvBjjcJm2
Oaxupox85jZFPwNg8B1jyUq3pYxAxmPqZQwcg1ljAkwF8SA6a4mJWHfdDrwDkernMjC3tyrLGApA
0fAznafXqZ/ia1YAfGaIlk5Ddf91yToC8hOjMA89VAVdGYBq8g1nEIcP7KiV2FH9PVadLDaYpauZ
ohz9t/F+G2KBbRl8bU3ZgZoG4SFgEAKaoj7B/2k2JWsSFxw5nU4ouS9OSQSO/5hClFO36cGuSvs5
6Xu10G29Qw85YHonpfB6y51HfEDZuQfKAos946khJbCqPb6IOiQDZL4TPvjglqJXJj2HrFsnt0PK
AKAdVPFTYb6CGCKW/fub3nyqp782AD7OhYjcb+hivcabOu20JPvWN5MVkKvIzPcRxNi7GrLs05k+
+IBFX9v6jPSrsJOHW+d/O/afhjhu3i9lE6cAyLhYuzcFyC4hqddFSJHlggDkviNZtYyLQl4aBqxW
6mbVi6xgW9Ir84NNbKAyhSMyEMibsXboisna3LqdAxEZMryWrQMXbig5QznRqh/CqnwkQRy+RQoe
Y1bmlqfcb8t9EhnVXHf4WDnkJB1eLRg9LGuL52C3ROp2pcMogcUismZVTcqtYU/2zSRIv2aFOioR
1AGMQx7BlIV7TpZ9r02inmuXR3Pp5/WpYoqu+t4gW+wHoCQnjW2QuigoRpkJHWFJdlEHNiSrYQAe
hKrbFAGspoqJrRbGBAfbKvGWApdNt+lDUj+oDPMI+D4owzXqDFHpYFGFQwU1rBAL8AziNAskef+K
b/2jzYEI43F/IB3QMoJiVinNrocbJs9WDCWtl8gsLkPe++cCGsn4Qjuvuvk2SkH68cVk1cUYE//M
w+FORiV5r6CVd+QWcU+2d+/7VfAEoaTyYLrY6+rdP0VuYI7ijL0hndXNE9KNO9WRDwn+5z3zB6Rc
ardfRQZRj9xwwdeN0/d/GJByNhmlEuTQkefbD4kD9m2HVEbW+lA9mELdYXUD2Sep+2yQCKZ4fj8s
CFbwYCsT+z5tU3GAvvylHgW7H0Vm3/OyPVkE38dCK0URGHWtYYor4XzjxPUMWnIS+DEcGI3k3qx8
B4K4PZv/1qFDPUQPbu0GUAkdQ98j3wYWAKMlh1oySDW9iOXS7bLsQaGOvgtM5PHiWKQPJU/ZfUQ9
3adb0siEyrcbJXvdZhA5LMy0kijxYfzt8uvdBm7dj7C7sJr0gUZNex9GC6wb430r6yWkxYZNOm3o
8WWL97pdh4AkYMpNezCEwb9pZ+WU1etrs51jnmw82POwPTWAO7/2iCkleI1rxzoDJFaudZu+btBp
QjFlDHWcuHm4tYHq1rfRTbKfhPBg2zAvxgxgsNLwIeFXAKFu+jkqAjI5DwrozQbbxO9WBvm6tnsX
pFFeNgDIEjCAlsbQp8tA0upxtOJvBjBS34u63iH92b7wvkwXkMyq9qg3KkgNRCefY8M5Mgowahmr
V2i9JdBgebWJG62HApUzHYa1XEbI6j21tWIApoK/Fk3DoI750oUiAfhwsA+OrQJPjwfN1Jz81sY7
A3SyM5D+33V7VcBtNDIzsqQ0wmY/6wGTqcd2A6+Ln2f21AZ5xHYDVcD/rdeexum7EJsdktKESMuU
z6ozeGJEUQ/lvF9ZMLDkJWTabnH3psDB3OuWJgLQJ+NFsE9Vbs3cIlGnXCi2w66Gz6OYN2+vQvj1
myKpM8dOx8RSNAcqNwGZXHez2gU4tTIeIXLprBJTAaY9KiQqI2eXDeo4IEd+0gdbpuzkxOWcClUg
X/9XO54yC8vVTq5vbUghl9B9bZnXVuahSIZXTetLkuA5yrl9NlFTPLoGhYruROtzu6YAibw1t2k7
2s+J+aqbWVqLdWLybqHD6epUJPyMXVh1LMHc/3S1wO+/dcuu2sfm+GoXtH5MRLsEWrt87YsIlglx
ay6NxC1eu0ztII4QQKaaAe9eBdCfmNqjmipPWKhc68tBbUaqFpeXkdN8uhw4+h2EF4KHkdZYFSNx
kBsCmiUkXsWDFbw6lbtjiU3u69Qs7rKwBCN5am8bK5/Xlt9vDdGxl/pNt6ZiSLcuEgBzHYa+AAXA
La27Ed9rKKlAU0xnNOGo6RyiYoAkLz5qD2sW55AO4+qWy9QjKkFW9jiA8UDZrMydAjqR5olDKWgH
bM+zKNlEhojaYuew6rnOWHXO7Lo66yYfTeXUNIrCn4HxAxhTA3KC6IZ859oSLAZ9mow+Jm1av35q
0wM/xddT3WqnceV4ziDynV2Ps5yBUOGO3HyXzZx0Q/geWaXjhai43wWQR9r7KQgBpE7t15pCUL+p
zPfcF8PMRdHvzFOlABSq5QrkK+NBcQ82XxXAwnZ0BlouwA4QcKIkUfa3FCKKQxjYLzFBPidCIQ8A
DblqXJo+miS8QBGveHMdKN770h1OWV7yXcwhQ6k78G2RAN5+E31SgW028YewRj1HCp+CHpDE5qtg
wrnHL1JtQjyUy6hujRdFm+sdUr/mnt+mwwEO0BCQ9csKnNjqTmDmXQGGD+K8DYuz1VCgqMjTIoGv
zBTbAcqF13hAFXVlTfF1FQh/MwDSezDzmtIBf8sfx2NH0uQI7hTFChJlhFsHoBLJMfIbOquS9mcH
i4vxmEwdv12hOwJfoKOoKAToUHnQt3JCRecVNCc2iUkfB8PgrxQY+jlUb5CQQtHmmQFlY4WNeG26
olpFXR6uwtQRr+2AnCCs254qCCRvK+WSuW5nZf9SKD+41GWW3IF8wGdVMYCXZhjdmljMWIPwNnid
U9IHQ7jmgfnxq458Zff3BHCoqUsfCsvd4+MnR0NZ9CGD6P4sj1y4guEluWlMZ5hmx/5AW+HuuAOI
+xRd9SZBGYAhFXgN1/Dv45htdAdYnD7Xw6ju+i5k63DiqRCQeV4ovsKztGq7vTmFKIP5yoXMBLxa
Qe73gbCemgGxqBdIVZVrHfadc5ZcVEu4tLWrVDNpNKYfiqsetu7drk1pl6/CHPRDDs1RoM+w1fCL
XUaAByJIz106cK8g/y/yA7bmdIOtNFs3pV/fYQ4uFkBvJg82hx8st0b/ax0ZB+ECmjyrhlVSFPUp
GZACBQUQxMjWr06p6xT7rojr+WgN4ZvPBdY34fhqOPTn2juoI+s0fQpDAL5ULinQIfhcbocgKod9
YQN/l/f4fPsehHqe4Ns7nXLLwVevSyoUnTM1o2ZjnJXZs43vgkHqAljwbHKg0J3Keoug8psCTQPV
dPbQQJ1/YcJjYV8ZQbpvzNFdRDIVD26SZ7N+Eo/90UNG+cOtZD4zDQ5jdAkAVl8YT0ngG0/g/rXb
PMGXSIdwroGWYRdZSx3GVgPt97Apl8ibJJ5Jkm5huE74GhnOt7SM/FPUuuNJRNl3y2TRa6RUuRDI
sa3x1kCIKpFo0+jZxBcZvvYj8/TVblc4M6iEdYdGZM1DL36OV5WlVn0Rk6W+nJLkWOKlc591lQnR
FBTN+GVAwvEi25ZdWhjLGG3N9zoqgxw0mREi0To0GozoHebghdXKjb6q7wT0zJmDaeGve2C97s4N
BYnzoRbsevMebg1VWi5NKSEVx8aXaOyGryTMbI/zvN1DQZBckr/ah6nd+dU+jfcdf/jaA+3u9Wr4
Ob7Bk5zAG2mLxXo171sFXzLmQHPb6oynCG8RT9pM7rLpfwJ3vgvK/uOpqcrhqcCKa2rNIZJ0HHzn
+n/rh/aOZniGbajHPDcOiUFAM4EBIHR4yiJosJrWs0krfx81IQhJUxgWPrBf0MyB8zfCygUd4L+5
qLH8Sc8Zt9YX2Q3P8RYp/ukilDz4vU/FOnMGY9XaEvpXUWoc2zKwvA4vwK+FMJdhHzUfUD59LJo+
fW6iEKILcZwc0jwcd1HComUdm+Gj25fhzEKh/yO2kllTGMbCziRKJIawoV6Ng61avge4C6Q0UEy8
wUz43g2qspzrbjLFBhGA8gNwFzKTL13kty5j1YFPCoDnGxv6BQHsBIq28V0FJOJrZcCaqkm7/lTY
WbK2LLsHxr6md13emTPXj85OklXHVFjBBor2dJ0jk3qEMracy4KbLzGFlRQZ6h8dRYFXpPn7EOFC
3zSbe5S4MEMgiTyjDbSIhjpwpCeS3hsxN8GEagpjAQ28soG5RdeebbPKz9D9I3ZzDuOkPVswYT1l
foCt1xRN7RGBnY5VKizS+JoRp3oAU696qJlaQzymPF2bRuC7DUC6NrpTOvDnA8hKzHUvExk2kiT4
oTs5eC8P33UHzFor3CDd+crfQEVUPUmadevaiMSk7QKTo64GG0KN3zL42kIhhPpbbCzYhWFHrNvd
MYW7QR8kwCuyeAOQBZR7VP9wzTcRwsguJePPsFDtNbxmq6SDSt002HagbtN33dyyfX+bkIHuI1O5
i9jsjXvFsRJhJQVPPzXn3IJgYuHiQWNV9dV14BxBZf4B++l8VjvYOUtmQeKC0mejNazLRHXZ6/a8
KYavQ8Of3YzZS1F36XxIXGx+Iv61gXcD7Mr8GHv+1l12cDHZYflbQfgdD5FFnOHeVQGbMYOYlz4i
sHvPXCh4m6rdUWh9gVQynapJbnlIQS9XidHM2tx/1TWrWwnrE0Zb98SEqDkIq42nw9vo3ypkOkyn
wZYZfR78qcJm1iV0J6Pa02w3TWgrWqgqTxV0JMWN2pj34D1e+W+6O8i7Bp7sE/Utm8Y405iOpjAc
5n3sIStjjTMpuXvQh1LBG9iIRb/A3to/RKRCtz5tqKg3EMw+fWq7nirWXZCVjze/3wwLWgaaQxZ4
+t5JMXSHNloYk36/BaEdOKuWH1q0Xx9GBSf3ypEgMljuVeBft5dOuMjDKLu7De0krHyKLOIbfTN9
QWohmysSu1jqNrNmSKKmkJIHv5+D+zh9BHiofKyDsNMUVun+JA3qHpYYYzi/9X+6CErMtpc7NQM3
sLGwvq79XUFkemIus2eglrRvnBYHC6oXTwZH4WWATNaaVY31aBfxSQ9QoHXOHEzcJz9LIVzj+Ma8
bn8EtDYXphU7y74yUeaLCAye+bglAKltdWhL5njUjX4U5RDPijCyHnuSxQcd+nhkHmh/RtoHVFlY
a81pmMnXMfDrGRSh+J2wOigwhvTOB2fstasKvlQmSVc6jNsOVRKsfIgPe9LrhwsvlCDO6+tHrT9W
loEsheyYvwnHyJ70Mhzmje5kQqRj/O42hVZfP1DwlrMggW2FLzweU2D6pzZ9oKJMjkEUD0vZu/7s
1qGvwNI23mIHetHtvsrsWVNlw7LFjueO2/YWxBG67adIN+mzMYVTUZrPdRCmvboLkTi902GXRsam
QD1It19H/OrEJ2Mu4aMIKfdfbfpMD8ZcF8/dDMLytzZ9ltSwczXwi8xhDZDNOMRZVxpJSXxIG8+Q
lgMMU2Qzl7vhQYMvrx1grJoblB/PE6nSnuse3CZe2CwCpNaF5smXP/7j3//53v/f4CM/5ais59kf
WZOecjiM139+gRLXlz9QUJzaN9///GJDnwGKhsxysVS2CYj+DP3v3y5hFkzD/49hR4DooGyz7BM5
zCyHFM95ABqxVPmlqcHx98NxEaU8f46hyLAXlW/N6j4rnjPFgxUkzOKlbCWMNGDdA21vGCYCZ/kM
RgHbQDRrgE3NX21ulbONnAwXdRNYJzUEVpLn0E2MJd5+1z7d/OsafZ9OiZ/X/GpHfZRtbkN/tU+v
g42OLKse1okBwQ0DZQNk4lQyIyTNL04MDLkLtd75kPbxUoe6wxb9qaXYKFkOzy6FiW8JVIbXOtKj
4CoWT2hxOGX/utEop11gGqQbPcTP4gdCHb4iblzu9EEbBaoArhENiMxe2tnpXHdg01DunNqX0Lmf
RqeSjxujAwhwQoMwJwSBrYYqk4Z/MHyFUVocnq7YkH6AxAiVPbiE02AohxpLE9RyuCsqTNwhAHO1
Xfpnu4ndeUHHYaHbosYE+j1qJr5FaW90qDtg9zFHmaI66qtSqKrd5YytBR7FZdemxbydDK+aqin3
KPoer2/zX6HuVNOIxLGuI65v9OivEBp71VkP003OaB5ZXdTnHoYsKDvHW9Khpo66gwvQY+46HvDa
kFXQlN5rV42q1rVLN1bYtecr3Vh340NLxq9JNPAC1qWYu7FMCkaOIiv8NOqVfmT+42/PTK2fofe8
GCoI+Kjfwn8/wOchT/9zuubXmL9f8e/VR373Lf2o/8dBh/C9yuv8h/p91N/ujJ/+87ebf1Pf/hYs
MhWq4dx8VMPlo24S9dezP438/+3840Pf5WEoPv788p43GWxoLh9BmGdffnbpqQIzw6+pZbr9z77p
r/zzC4g2aLmE799+v+bjW63+/GI45r8AsLWJI0wH84zFcLvu49ol/kVck9vU4gJC8/aXP7K8UhLT
D/2XSblDXcEtSP5D4/XLH3XeTF32vxgWc8AVmcSlXDDny19/+c9Z7/ov++dZ0OR/nwRtLkxUhG0s
7okgNrXFb5NgOgJJPriQvKlzd2/ES44kw47ANMeqakB8rWFRJEgkhdB42UPOHJ5VkBmXRo08GhYq
fo/ZzsTa2zSMYY0cz/MAWT+PO4Uzj9NzD9TLHCn8VTZ0BGkK54gvp/Eivn/6wP9pLhf0v/wdrusA
L2bZ+JTx8RD3738Hz8ukhqSJuSjAh4CKVQwyJUUVqkn8NbwOT5kZsm0Q0JVUSJOqImWLEvjKRVcn
L0jBwPamhdxGkQdbO3W3li1M6MxRd173PPZMCOoAc1juEh+pE9h0wuWttucCIlquG74YEdhUJBOL
EWadh1SO+yiv4zVeewBM3lOktGZubqDiytPsCMyoDcoIgf8jJB0isKdAPwbpIFdgTTrwIsnc9i2M
qx+lrd6lBbUhOwm+s9p+aXhjLGQXRLO8j4vLIIejk9AztmfGMbMB9wB//A1gwPrFcNpH+8XlBv9m
gMoRUgaxLLyXZoFpyJkJbm3ZAMgI5xsU9t+smFtLGSZ0fihRAl3awYBCHh0DyBfEj2FpPeUyxk+O
yDJqxmgZcLYbMF2hqJvTmXQMDyB/4M0MZJ7dYRGzrvNkJ1agl65ycMbWZTk+9DwL5gxGQagHt+t4
TBdwmYfhYgAvcLdO4jkXZAGRvnHm5EO4xFYaGPpGPivQFrFAlcgO9fxbRbBNzk0QXvv4nRmtWDsb
uPHo2fMgOocuyk49yzr2IC4TXyyk39IVqPgZKKpQXATGyQMHCSxa/zRJXkBacSi9HnrWc3DVknk3
upu8KCjW/1BchM1SCauw4miPkLwTQ6dWjazmbtXsaz9+hODnPkb2WZjtnncGmVvd8whhJHy+eT6D
nw2bpYMVzYsmh/NmWgA+pkI2gzVnOCuYjBYuLYelb6FEXCMVjy1n4CFp43o+qNxeqywgLfPXWMGB
0i6c5MAjtjbAs5UUOsoo1ICCWkBIlLmot8AkbhOCrzsPOsghy5akW9uOy5mbcWyCwm2N/MyeukBl
VDRtjyggI4OSlrMsKcJT3QPpbkB0HiJEapW3VvnKFVkKIGsgAuaLOUw7rTlKkEsZp9mSjWOEr3L+
0ZnpY2zk5ZP6gcz/A3Otk5WjLguEAZQvA+RckBCcmVDwXMAB1onxcvbTLZ2cckdZtuOCTCa5TZOS
dW4m86FzBxj+9f7MVr07elXSQWSrsn+E1AcoAZZntqB7pEGd+UC3g+uwQz15XUD3DOTSeuGk5dHv
whhQU8i6jOErjKgPJeVPYU0ffUt95SaKdgYq5+kceikPvEoOA0c5Z4D62q4a4aTT2ND3kQBdQySj
nKneBqpycJewmn3yM/atYOSxLsBJIQTKCMW5jto1ct/gwRUnOP0+BgqKciiwwbXU3yQZlPkjUgNW
kuAHC3zaleweuxL0jAY26Y7bdsi+OIuBiz20cluobPXMPZME/6SQY+ayKdYq6hCn/AwFDRB2XboS
ZrhBUXcPpBBM7liOhVaaYKZCbhm65jPDqi8woRk8mmXvyPXPoOreltkTCJTnrv9aVmY2y21rCeT5
Nhd0nma+B2VEZL0tk4CpDwETSvNLLoERGemaBXgK+8wHaUpWKyBUsP6To/AgrxNAJhZ6Os478BGy
6FaVX0gvMl9DpGih1dstqEnAt1HZGsJqJ57yzEMhHbWact0nkI4po3Uds6/Q7gTJjM9lXaiFX0Ur
UCbg9Aqn4zqO1Frw+gH5rXYGiGcP5XjwRjyO+QeCiR1MuvtlgRljmSfFW8XlXiKHhH+YeOt6P57h
9eR1RQakucPeSNV9hVD0O+iGUEuFUEmdm9SLobMLfe/KwLLWPHBpnwy/ubPCrFjmpShmoVW/lkSk
s7JJ/UUgR38RYRbKB8PaBTHy9lWtnDmPViMrggfIYl2M1HEXI5b/nn4zUtu0NgkDySmH3uoSQmZI
9CIdPIJ3sk3CPIUxufn/iDuv5bi1Lct+EW4AG/41kd4x6SW9ICRRgvceX98Dm7qHkvpWVdRDR79k
JIDkORQTZu215hwTnbCFDSXUGewVDoOuIIGDUJTpidkJK5Bx6B/tgoeITb7oOXFBtSOI4pkahB5T
kY2GwgGZOxkSZVlmhyCc1JUSpeEXwRCxVbT6sUgg1ZFYveKfOr8lxKOuNCCVj9HoU6+jH9ujjSiY
uQ7KqoDAs7Uglx2MTjsSoZLcJwJ4ZcN8x1HTbBHIr9KsDO/ymcXXNHI5llGwB/v0zFf2VDrajYtJ
Py98D7Rs+i0Lwn1Wldp96XT1uuPOvlLyXj8GtQl6xtf1V9sKzlU9R0eWLtWO6fQ5JKXna+o76mqp
Tp5ClwaeGQFM6muXaJSkHHBb4swgBCH5EtQxItuZMVoHbG0dGTnGsyDCHp2X051Z6vqWc7i/pGmf
7uH5zietc8hCwO9ARhO9rgAuNHdTLfzWGhU4+ULtHxi2zcdMbdpNYFvZek6KRYwnrp2T1Q+5Vudc
qQp5K80B7v/8Mi26oTlVnetoKM66Capy16SENtbtLSJNAem8ae01C6GMlUV3bV8Etzgiw83PEA1D
ol+Pw6xs/Phtdgr1Ppor8aAaFAN1vBmV0F8Tj9bcZRWwlqoL5w3QCMC8TvQg4AJsdDUa1vZiZLGX
yqvM/XBjZ/dGOhunfE5KziunYKCX1R4WzF1fG/WLWgZrZbIPRlkZ69Fw2kM9hEs+UmytYhqMq6S5
T4doDQ7nhLgK5x1MnWqZwOQ6D4CocTbEpzA/dyDEicRf1HAbYfdPCigjs2Y9kvMReELnJbl5NRc2
T8UeL1DcNumW+A2W9f2iGdXZ03EJGuUm72hsOZr/WC/BKbO7j7OY0W2q8Py9WlVztgJ1o1jJPuyw
VPZ25hHRhafbuWhO1G6YWNjQmD9jzNgOlrNxq1Dbmt2049/UrZgEHkyUEnxn9gri+M0cY4zkzap2
aTvmYkFlMovi+Wt/a0R3jsv5Egjtm1NSTbrlW55X9LB7jB641I4L+HEVm+02B2q9inuVQaJAABR2
b7T65lWPqmXtO1YKqgAXXZKEFYLjKFtR56iOGXtWKy6tkb7gTuWOFz9i92xBSlGKdO3gJbEReC6p
86uugWUaBZtOq69aaZzraqxWfa9+Kyv9J4vZdFUi4FhZRooSTnnCVUDpSJOrHnuUVfHegKoxkr9W
1GGISiTcOXRGcwUv/6SEeEDhyeLqd/ZB6z4wlXzMyhjlxxgFGJkzLxj0oyDzDOhdBjVMffP75i0h
88Wb46RYEVxJVqP9tbRKNBJoQzwnSbRT1XyZGWTM8d2Y/8j87r7uSovRtv1M//GMZRfHSO0QzT5t
O7p/3mjF3+0KgV2v2U+zoNYtJo0xUr1BXfCSGn62ytT4dVTMe60Z9vVUvaI6ylahbx61KfhqP1Qa
g78pstwdc/aveT8+jirazPoFpfB3jONwHN3xScnmu6aY7rhq2ygAoILFs+lu8cAjMAnweUeznXpW
xA0i2LsEnHoufU0ogeRZ9uUrXs8Io6JOIiDTkTK+69XqZbbdXZfy6+aVBkEjwoSpx/NeU8gQiuos
9gDR9ShXua+k7Y5VIqUXjGwi4dX7EqmGl4fZSxlb1Ac9mpuhnR4sw7yPJ35JWvBVbW5NBTMJFflR
B1lMhRetheYgnPX5TTRkNsfSJY3CTn76fmN4wk/gA7vCyw72UOsrMWdfCyVCBlTVrOMmwBUnTWNC
NC6nk+GwI7LR9FapjShR4A91nvRpnG9RwlM/U1ic1MQjLbC/C5Ujj7ZOU8hWRIFapfcDrgJoDotZ
0UfHzlyjoD6onddWB14HnS1aG4W+n4dso9lkVaD3r850+7t7oj8vocq35pfGpzQoCNvUzXndNZ3+
KVHmXZblr1E6l5ch71tmVPprcbaTwn8lOSu4mCoOMbnpD762wea2tbPwQEcu91pCHUuPjID1ZBvj
FWWpVy89IT/3u6ObtRExGTBT3NlviKnLp51awrZSLbVa16wB7gOSru+5ry6QjcjcDWL6YVl+vzOn
4BzYorsog3GduGc701A91v2PtHOag6sNcPe724BU9FH15/wJt0CdvKmanVynxFUWf/KTsIt2VybO
K1yX4liLkZcs/pGnub8fhigGBkZxPvuFsTeBuT/IfT0BVA4W1pFwn1VEpMxWj1p17frG3o318mqw
MPd4wJ/1dN73k/tqFSbMBX/GYF84d1iW7nvD/d4QI7OqsuFzmas8ImeC1Ge/ZkmEU8VKmMWPQdwx
cXa3YOaLtRO65E9NggVqlJ+J+Ow9YE3wpuaeARVOGKX+VAyVdRnqMMMWrrxW9P43cV+y2NDdfVes
FEslergdt+grynUJ18qT1ZFmkRnGA8M4JSLm6WyO18lIvSlEBJ37zYPCabRSYi5xPHz6IxUv/M1o
Z2i2zjnq5ZmBjC7UjE2ch08xLFrsOSTpZFc7bcfb5PfJKu0Kf10xklzLH82J91jH3U9RhQHPsYei
yaKdaiv6QRX5pQzdbiurtcjo+gNfuu2L71x30WouU2vbEIq7DZIcXoG6kuEQk1A8sPbjPfdOgn3m
pNlOqQF6y55RgePpIy81ekmCcQdHP7v4uUbxmKFJ9BmSvFVMJCHkTqNXI2vGV6itcs6eHMoxfwxn
rTS0MnSakduEpA+v60W2QwajH/rBIS0o0PRrbah3qibu3KUF046QUBBP3oGoDC5al2bIs/RE0CdE
PFNGZQ6RDv+BgwtxY6VDsAaU+clxBJ/IkQ/jgnN3ThXqq2HKvuVl/VZUwEkVLsVlvZrZTuM1aB6u
LX/FEbTduYmCO5eG/ZOWZfxfIDoRkXOcuqDf+tMtDdxbL+Do+shxtzMD67Ctd/KrH6Yc+K5ZEphe
1W/5TOxnFibubmSevEZ1SykJLWwXcQeYjcnadi005aTk3/7+PeoUA9hQklNsDuG6TTsvEg01D5Vw
0CmDF4DZ2Aa1DZCK3Y5lMAeclXvNHQ3P1Tm/8OP2a62Hlhz75biOUnPYlZPPMgo48pgJz4zteAsS
5efUj4tblWzbYFTQ8GTjVcype87y6nsTGcNaVZ5q88mkAgeFR06TlarWRg8q4gOX05V4AvPQUp2b
uuF7hdrOa4rDdFN2zrghcLPdD+kYL6UCvaeFRI1xnwcrOo1NFvYvOBwoEar0E8pFqsHUxElq+Os8
idpTPBkdANTKvvQVIGBlrnadjvDNnHv/Zi9LgzHLv9OO1M4qDCMAO+te9Zs716JgMGkHLN/Xwe4L
0ntTltT4X1/KIrSPg5bue4p0L/DFMU8C59OUgkZsTYB0bjF4ml2visFUlukY2RSdql9teWnaRbLK
QtVH9xQbB3lLyEIRQ9ipvKBt00cr+1n5rkMMMl+CZprnWkeZHNMYM2kV3yrDfS1r2mZK2T2ClylW
tckovx4zczsNYX8ZZzh5kW6HK9fADcG9hMGmkv+Qvz9InuZeicwNwt0CkNRjZGPrICzu0Q5d5dwt
1w6CNuGFObelAqGgN/ohv6dZe0qhsXRWRuVU+mVDgzPRViDkUdkMyrEmuKYQunqJdXUbKW18Hq3H
oFo7hIAc6o5w+LDGRe4vfYlMdb+lzXgE+07Cjlm7d9zCM8qBDr2t8pgEICkJv+iPld+RwWQ0+8FJ
WW2XCz6mwxU+vckJeRlsWHg4XpkmzlXFdbpr4b97ogke2kqN0G9aj5ZqZHviGDFYzOtMSbUD/I3v
8m/PeYYqTej36VwtqzOfQAEruolqYPHprpHpOOt0HKMdysNr4Go/mZ6CGlpOAwMy0l5ViHju7cY+
QOrYO25VXNIlfY4i+l6f502ei63Dg3YjCLTamaiBr/6YPIlCAwAeIa5syjLeRBXEuQ50BpZM0my0
EetQLWavT5MzDgz3xgKalUixtzsIyvK+bYTFyXFClmsIrtejHxgeUV61p8a+6c0LukA06ipdiLW6
aNp1nPmHxKEWbaFofi+Ng6Nf9dCPyUhgNkX8Hbi7lDu8XpkVVzVNsir95mQj1KUJVSXZBatyHKZT
VbYhzV+99/LCpMO33CUosMrPSW9gvTHzA09A95zOP9NaV8+JGXyq0nbYs/aKgSD0DjniBb5/LOJw
0vrcywcwAEOb+KyW9a/vxNORbkwtgrMOfENOjASAkFJh8racm2kLqFRNZ1L38nKdO3DyIn1oPfmF
yitGoa6Oh+RBrX13N/Uxsk81ftZV+pNBnQNnIDMCXDrj/OUiMzv3HIDA2bgZBSl9V+MAzPbOTBrO
g767z0ENelUs9qZLII0K7GmtAa+iBZbYu8En4gy0YXzI8gB3XQSQw8nCbmOmaASsMGrOWFA3YYvu
kOalzso3Up1N5cTBWl6NkH15jltEQ2A+3NMjBO0R54wEtOwbPtgEMGtXbaJkKF+FffRVbFkGw//H
4Ztu6OGmy+3wyde/aq3pEOStNYfBMj7bQ9kcWx6kqzGc9kQbmdzYOcGjUef+1dn1DhXft2TutYuz
lMfAwQVNyUO63I/EbJsr8lLm978o2fPMBdqh28iSQom7YRdMjrsandDhpDCbo/yHOCl64IXthGms
+Ry2KDETV9QbnkzBekgL7RjXEY0XhganSqHxFi1DyYrzn9OvKI/jEOQH9DfxStq1wHmjKfSXRD9o
eGM8Oyf06sBU09qyvHhgeeib4qf5D8+3cAeAd1nfeb1ldHuAPTrCE32X1naCohVfplLWl4RWY1/r
w7kOlhU+y3svrlWBNI18mCZqXv2kGZ/cg7/cswIDxluBbdPxr6HNzYSGzF0kbPs4BfMDILatLF5G
w/rMQp1s4w60n1qG/UaOMrklHPxAdLdweApKXX2hZWZxoXMFmSlis7SJp+/J8GOuC7GOqlK95Za2
QuSrvCRlPK88vGvFQzjpdN/NDvi4Wn4JhmQdKf14E3HFytmiwdxk83yUD1GtqEinisJL9E13u/yK
F4xShzjMlWJUsGyhjK8xJsYgcpR8m9KKP7oIOtaOoJW+SBJLdN2+ifAYn9bsWdqUbjUm7+u5GvJr
Vm8SrdLOppm/pa6tbX07oYUU4vlpkaLLa1O3y2hnh+k2zUa+KaJE4rq2PKufi7VRh6iXxTpRLkWk
lfetUj5lNuA7rCSQHaeSkLJE43/C8DtDnKcX9NppLkcFqkcjqrFCdcBdaRNOsducGKBQCczUeZby
pWlBhdFTXsvTPMfhe3aX4hFMbn1QAvqrjlK+xA4z7iTw20OUxHty6Krvccpj3RbiTI/ffy7K7MoN
LntQChZvumKDKUj8TzTf6einYq33QB6UZrjP6UlltPdP8zxCenKVA6gLlsML1oK7KvVGIGjVLsR6
nrs1+v8s3DcmnsveYYAfGa19H5cJzcTCIiPrtXfr9t4vkrdgcMnH0GJaCkuJIbk0cPToDAbTTfZQ
WyU/uJHb75Qhd1kfa/auY/ZuJzN9Y1XvN7afP2TucFZMM9tm3Xin9ayj/Sp4lbfmtirpmehogQMa
f6vSbAK+yU0l7OaiCLCQWQrOqidw2qiM8TaO2bCrlHzaZDFkKz01LswTevrisYoBSAPqVsZH+ZuV
ZmC8AOd8DIbgFtDUPEWxycov2RjdEHiyVEpcjDELRL/dGsu5Ynxh9oafanZPyKqZMoXTKXEZhiB4
LW8ZMqTU0rPbQN7Sug0JhqgMMgRQaN4IdKLQNpm8ZPCJdhkuBB6k5Y628iWb27fEAu0g662hsDa2
UkXXPMNoVkQsXQEUsdJDw6xwXkJU2WV6l8DeRX5RZ1uENLZnDioiRTEpCLndhoZlWO6d4cVSSytc
oaTfFF1TbIcUpEFjw2BIcNGhDcfMd5bFu82gezs6m9gegp1poskXfnaqm1BnVdj81ItZ7DvDfoiM
ujpUeTStjcjsd2MUeTms45Mt1M1ANsZWoymIa615bhTaGdw+GIMuz0FFK8I1U0qfdgMqG1nDM8RT
6aCU3XwGb9IdgAn0nqmkG6vXzJclVHE9ZoTvdOYXujnmc7HMJuqEvpro7erQsxjapXAzDw7FXucE
48HNku6Cc9lAQ89F0CT45sJSP2jVcG8U0/27C8hkGd+HpJ3A6dxHcVRseNaH+w7AworVkyxxw5aG
bD9d9bKvvEJAW5M3LQh0SAk9ThvdqtrVfz/uFn8pl5hzmZptIAowdCFUFhF/DrtnpMcGKBqbQFFz
P47aeKsZG5hWhH9gSXRcatFAd+/w89uo9QwKgOWB3C9FjPwd1WWZhn4+2I3Mr+hG6sRkgExsUfQy
lvp/Ihv5LxUhf0hN/itxyf9P2Qgakhwhye/yD6Gbjvbbt/p/qUauRf2GfKSOkj9kI79+7pdyBBWI
YWuoP4QpXOFajvOPckSztX85ms71Yqs6VMR/lCOO/i+L/bqmO9Dh3tUmv5Qj9r/Qi1DyWLaLzs4Q
rv2/kY7oqvhDOwJ0xWGI55o2vwS/IpKUP0/DVIvrXBsS8wdTF9MAw4Q7DNLvW6Ar4deSN0oxvr8B
GZqfWjXrAFG/OCRJv5Z5iXYTfsqaVVb1eSidYlUOenenzq64Dyz9VR3J74s00W/S+Lkp4Gkrs+Hj
deClKnr/1Bo9a9GPbe4aCokF0HUzF8Pq3qLvtA8WMMXHS7qgKT42IyNTTkWydxf8UwBa/KxbLmP4
ZbOaWAUNA2AFYVUGdSp337wd7oJxRn8WbgobjDUkUPhrZeWBr3dfewyBphu3rU+5NxtruVKZFqmx
fGdJfbHU2X5sE5dKNFkfYwFUg41h+8syQaeQdoYZ2CvFYbXVDEc7ye3Q6u6Uwle/oQpP945pljDR
5oyndU4GaSsqaiGiI7voLH2+0vErvb/yxTLG6qBNtDuouN49wW6suMttzVp1i4rNBJ51jg33Jhxa
Xp7cLJ3PbVrgXVTw0oxlX5AvzIuvJLzYmBfNMh+orYegI5Q4oxyDMe7u6EZcNWg88BMV41EromYj
emC79QKtCANcMEHZPFdZ5q9hiJn9w1iICNpBs2bcY11nLW7enYfLLqs3rKv0IUr74T+7EmMJl6md
ewDi3Z5YaFxh2ggBA27bQxV8ZS3PRCev44NeF8VhkFyW/4RkkfvKhSsvCS3yRe7rjfL513fK6nJi
5E8EQXpXM0nB/A55vjHAy9QG6VQjVFMQ45mAVyD013J4C/Fqba0ucz9Xw0aeKzkRTjuDOpwS3nA+
14SyRXMASmyIj4Wg3RTDAX+R79A//HrXDEr0vu/jnc2jYR+nocVaqo5oy+Tmzg0xmHlym565uQNA
EOw7/gIsw1jrCt/k0VaO4dHX53LbDsJ6VcL4GE7JVdWd8FOhjV/6xLWfNcG5HQnE/9nIQRB+zdpg
KcoEHjH3u9OQYZC54owutuVC5JGYiQ8mRWUPJjiKutzKA7UzoXORh5WwNVdOVX63u/FS+ekXEWf4
VUu3UuiLpF9y4rdCr4BBe9S74gvXHv+mfzbrxX3azAdNn7PfQdtxnibBuiUcaaMPM8vJ5B8QN67d
bxYSor2dmWjkQ8Win6rEzs5UvpMeNl4S29ev2Uh4DSDV+aVPQXuopNM5xMuj6WCdQmZwYCbTzZ3N
8f0lN9b8RPT7HhDHTM/BKvsGHx0xu4yGoHiyg+i+8AuBFKbOvkdDsMcUNL5iqr2C89xJk4J8kaYE
c7lJyM3fxPVyu5/DOzgIjEJjAQF/ssvPPltcqOWrpqXhydRhZsr9Cmqi1dBN/rWJ5gLXVoEXub4y
ckwfwoTpDYRWaxc26Xj77SH2n5R4+t8PBZdnDucelYXlmC5m2D8fCjPw0saCf/tGorCeADdR8EIk
8xdDnS1vmAQz3NLXH0gs53ZJMomaurgbg7YBNzrpD2GgvE783bDnM05iTRn53XIec/YQG3Bp6jo9
qrOaqDuceZfajNJfmI3WLfZl2N3bpoGkvuuGs9pmhPLUDs3UYg4+tVZ8Zy98b7Bit8oy1Ff5UREa
vz7az+K3jxZ2ar8Vin5jCKG9Wj4IeA2FwLoO8b+ErD2VucxvTjcclgnGEBus+ZZ3amokAUHg4a93
fx79+3PKGG3HpOAn/vwcyzzt+CuGOCrILrVFVlxNIjHALyGR0uSfQDhQ3bF5EXtl5SgfAisc8HQ3
9arB4Ambdgz2DYt+3GdU6sqMEAPLuXiWRyHh/zraRDSm5VHpnIAzALH09H6V+0GfXIT9+eMaf9/f
El9xscsvv13d8q3cz+flxscPySv/3/+tv/iD2CU1ODC0a+Uyn3E7vVlTFKDFQTjJffLdx0siDwTY
1yyNSKOPA399OMROuP8fTnCLMu432wD12CK6tYSN3ErHQbCUXr/bBpyKzuPUWMW3hmDZdQ4AhRZ/
dyWkdJFxL+lc0rQr3xVJ3hysurkWutqAa1k+vGy+m3td/aHuBY+tWDUfWWSkezyq9HeWzaxrg4eR
v8nQBNZjV1WQhRLdbLaidsrLuKTfxCpIdcOO4zWSW3I2QDbkNwzOK9eeWT3jZAx7kUQ/RB61iHDp
FM+DwTrunxfZyHOWbt7Hvj6HM6SNAe0DV9u4hh+0D0VvHVi97TMx6q96HBb0lA3zYNJafV1IYr5w
ywdG4GSBtv4JTm7yAubWhh515ldJzvKdfHHmGu5I3Lenokk1RPYcrd2+2aSjZr0DvQTCzEOH1uSD
3SXflSzgmJQU7faDLCbfxVkwMRajvbOUevKlWKo8Yacb3+zbQ7PkWXy8zEvuRZZm+yxrBa7HoKzI
4/33R9637dB4xO6RnbUWNrMywTmMR5TxCYX1bg6ihCxhNu28N65UCXcwpEh0AfGkKQGVsNZNzW4w
rbb+xtQg37ipkd+RpBFDyKhB7fWM8IrBP0gazdwLgy9eRWsQVA9DUVUvg6oeRR0mX9C9Gt4AAOKW
03TfD3ip9jHI01s+6Ca0ZDPd9C5zgMRpFqkqxLwEXNfGQt+IRclvs+0sAIhPIrYviPpAjMZ2a19E
oZAlJalCnePG3wK/VgDDx1gvIxvZn6jzPa3a5EGQeUuXhXtfD25nK3vMKo05Vhn5GT8GZx3XSb6D
rYMCxe+V96XjH4aD3006YtG5/3W1uWjjha7ZaOgNIf5aY4z6QPoZ4dXf2jgo459oqcP1iD/4FirD
ydI4d7uMHrrcpTYEBVbFlG/kvnn5mEIv4GRF4kGk8WfGZGSQ9ghV5ctkgvk23PH6scuKGDBMlcj3
lSiM94+FOtI9S20cT+7Th0Rbl6Zvce2FxsaKQ3RLBDYXPMWQysbAohcG6t8HAwp1UmuHsJrv1S7R
7kRRfJcri2Ao/V1vGOOmsumaKbMgG3quCLkLQkTjapafMmumkDO48cv6Z1pq47/2qcs+2kO/f+5j
n4KbcPVeaP31c53uTCdzYMY6K8FnnDDJS9P3CvpNJlJiCvyLNav9OgUf+lmdg4Oqkdn050cTu+pO
NMT9i1n1Pf34ceD+g7hcXlbyevu4wP7al8f6eJpdFelylRq/XYjxYM2bmtym94IeEESzmehbbNM2
pb4PjOFiqdlzvGx1Cpz1FNPmGVUc1rq5/YIqR32JLSs+GRn4dLlZl4OxA8SUQ/3jaCOgtevO4IOf
XD6c+qEniGc6yc1AqT7ZZtjdsbzQXsIE0olu/uiAjawMHBWPk1lFl9LSPsnljdxF6XaKetR9duHa
50RzX+SKJXPw97np7AFdoZS18/p9M5OF7gSRWB5934R68UTMh34qF99QraGYROhvwzSInCOCFWtY
t90UH6sIR9moMsMWDgswgpX15SXIlrTl5d2MmZZbn7v+2CXfyY/JT8hN+aK2dnNCdt7sCMEm2BUM
5C53nHJrSU5Ya3wrlba5RcyBHuI6vHVtfkKXqT8oU0yul0rwNCl3+mudmMIbjEk/1suZHBYaoyRt
ehSx/gnUydeEKSZFCoAbNyyyZ3IyTxI8IvdHy35h8J3+h/028PJjtLhwZZE8Wm6ykZuyMpY1szwg
N//a1zFnr9EM/nXmyc0kNz8X/TRv/9NZ+v4s8NFPnYJmnxt2cDZypBNYasYvVhE9Q45VN/OcaOcs
26p+Fr2SsFNeybIqVunysByrRW/HBHybL5upFs7ocJUNmr/wOtAzbBMIWx2Imig+RxVWCpniIF/0
giFSjPv+KDdz3Dt3zYwnd0mDmHK79Uzuulun4/yxu2e0vLbzLk0hIBXDZ6TU79RjKVcxLS2+E/az
ixvh94/lwG+GxkDLXaKIMqaHeYShgZc2V9aJ0KOtiQsDogrqKQ5WyzLX7627/76oMu2/b/PC0qkn
6HEZBo0kk87UH0UVITB15vO3+9IMTNoe6KK7nhtm2gKn5ZYIVtnL0jo/y80amf08tOqz1tAwgtr9
VhTEkjeNUZ46P+8fW/eus4L+QW4kNUYm4TtwfZZjythpF9UfHwqyPEovSdQfVcE329eOuZ80M0K5
PZpgwNyO2zkgR2IMJ2sv2pnia+rit2oosSzH9bDTI2h8cjN023olCMz0mxApHt0dpuBDX/JFFUWD
jJeR372DbFf+ChA/UZslEKznWO0fyboM71kYIOAKhkf5idpIWfPmaXGQmxVrreNAph9NGv4JDFxB
NyXRwNBhRphljOuWu/jVKqcJKlRbLgZJdVjkMIB9nS631vJQo6hf3NIx9pML9DSoQ8XzlwWtfEn8
H7OW5neKqeT+ili8zCP0KNwFpp60rM61NwQopy4S3VXOOBuLZLWw7htPCasQxoD+oKdu5OnLIrdS
qjWCV4iCStFsGLvUpx5X0IL6SIKZgf6kZcxYsBhFkdtc5WmF4L1mwLkcHVJOQZjWZyJEGqi9473N
3ZSbQ6QdRRrezFAQhbe8NFXd3Mn91ME3ucUoepOGsXtCcW/fZqX/rAf19KkpgnnbI2ndafUQnLoW
W3yY+/dtOjYX2b5pRZ4cQhfvu7Wc8/JFyfx7uHvNRW59fEK2f+RP/fPfkJ+IAsb8uhGj+l1oxh/9
EKE14aX13/7aLTftXoQw696P/bVmksf87k3+lz5+uDIu73D25WouEdSeddsNj5TSDgEeJmQijfyK
wEnH+95mwEIIY/zShUa/ytqq+Fpl7Y2i1P9ptd/6fGL2A2ltU1izeGta7UtuufnngMgwL7dC1KWC
NYZY+PWykJQlZGQ2xSHXkntH1prhUlbKA7nzaIU8A3t0caxJUBR6EPaDnT+J7BYuIoUxT7eFC5Y9
CO+dIDS+//MmDWCOLHvif79ZDrWafaeEfXKy1NSB49NQxg7oNDHZK3TXlp0uaux5XbV+uc0HO7pn
RGceSzrIyLFbNfUaw0TsriZ4eZa7Z+sCNIunu1RxdhU9nTPyt+wmX2z+Gnj2J85+eUPtm4e00lVK
pMpSVr3Ri2ee58AYK718Dwsp/tz8OBqLhBilUil3aVuZ+0ynVRpYxCNFywskAXNvFt2Eid/otoPG
EJm7x5PWtuVdT//wedlyYqO8q5cYkmULuhXRZBh35xetbjoMUXSMERxcBcKw27hEnjgK8n1IA/YO
fZHiI/yP+20IhtKTh43lg9EYxmc8TFdcbvHSR3ERe+juLk7r+Yg9Kz+nSattEZxz9hiGwUDSt18r
2/w+zmb+o8Si846NmoNpr1T1+C1RWKmKrvHX0xIT7fQFphOshq4QFpAXp3os4g42Voe6QB7Uo9a+
8xV3Kw/KXYGWK6uWiuMgNxX0SCczwIKVDTCTWLumz2mspxdAVkTymc0iQJ0S6zGkuaVHbvDgBLV+
11uYeyQor+gw99QmhF6wN+HnuPi6PHBf5y5sT0O/iEcW5p7eGC6AfKW6RKaClK/vd6E+EfvWpSbF
tjNc9BJpvzbp2ZaOD8xVuZ0kmObwvizxPbSb5oGG+sqBNn5MYEJSrhl1dAyj+NOI1OzOB2R71y/v
KhHhdEjKaSMPDEkx7iGoKistw1eFVY87k0OAihBbyBv2K9wS/0R+AYp9Fs6kscb0J+tY4cwhklIm
0YSOmV2awoiZdlriGVcksPnl6JjHPbZSzYCwYxCpV3/32xLqVVc/FVNF0OjSxXeXLr5uq8gDJ6df
vZvP8yExdorPD8h/sdzki/kudSklTF6GFsn84pDTzj8b4t+4S6cI90RQfm3NDJa2JYpzBO/2qjFu
eH8m/IdPlIGqAYFc8HFQ7U2lNR/liz2kPwYlq85yqy11i2aar60p7P2Nwuh4bcSNQ9OoOcalK05l
7eDQdMVwy3ion9Kii29dMyHGXi5+nMHEplO0vRdXMjkrbxZparPljpFdp4W7baJwreu5f4IP0z+A
KT/wEFJejNwcz6ROagjz+VRc4jCJiV/cyKNpHDZrvGvQrsvJpXAmlEsUaXrT2u63Uq4f+gKHXPzr
N4gDPdu1QYLKJXH08ziLhy6z8Q/lU8SC3prHjTY4zYN8cRdaR4kIsUW9iY6UNJi6UcdVGKEQRkyv
nt93Apzg/6FwleVIYiW7q53SaKs5gbO3dc4lRIe/7XfCrPS6xkH78T6+A+ktNmOoN7A5rPRHQ2Ny
4ajZmROtNKttCUJyGYhpTOHHUtNOtrIaO2+qhbIuKjF90dPo6P4fys5sOW5k59ZPxAjOw61UVRpL
luWp2zcM2+3mPM98+vMlKIuydvfe579hMJFAsiSVSCawsJa7jtAwe+3tGPmv7PZskbsN3U8iuewg
X3/dJ9T0RZR5y14Fdfpka5F3pSXto6P2HXbr/e04wNdD2hue/KojhWFBW5y7LuBTIzoBV17+gKvp
714P/XdQugVPZYxaWGp1V6NRpUfSCekBhLtzr9uL8w66BRc4RB9/5x/1PeDt6JNt8cCszcI66UnV
nDsLjlSrdn/OXt+hmui17yFAo2dygiw16BrtlOp2+lA1s3bquuH5LH+xyaz4gQUsbsqV26DyFQ9P
xfd2Nf8vOIDze/O7TcLdJSHpmC7ZCtOy3r49r9Y4NFrgFp/dOSnWzzbot1MXp+6CPvRhQJbxDmhF
eBePzfuYNvArGYmdzKWqoapZGUMs4l8GtgFScmhoVFpy7chLdvHRdvwZnAfZQRlCE+x/QIrb8AcS
X/yB7ozVuxvQnL/Z+C/cGQzGq3GNTj1dRfaveRnnamxZ2nJMERg7AV5RPZ7hehTONR5d8WWr9/m9
MLLN8LlpfrF8SkZFSAZG+xLKO6e/srV6vTTh2TyIfg5kwrwgbCI7fXVVzcttFAI2GSBxokdOa61D
RWGkiGv/BmGf4BLePusQiPjvAJ3moXZLCLdWMMHO0NV3pknZ07BCl5dgGiwvhNVEaEuE2kTOWpmR
sWUiLHLp+96PuQ4oByh+E23WH3rdfRSMULaUkEAqtNB+EFuyXKxrZ9+LuQpXhAxeXHszau7mGAbE
C1I8lwV4gafsSl5A5b1znerh6Bn9cpThaCfhE9LzL++x62AMR6Nar5btUQXzbnTvZivET0uoJafU
CweKckVMFz2NuAWd9fyt4Rnx3DSh6VfVZ9k0wSpoOedc98wvN+lKjXO2BvvsT1SbcjVsls441fVg
niwDXWjo5rpz4d+0gZ9/gamlP4OngeGphzTBJLV6bCvEo2JvTP4ohumjai5676CG8UQvxL2Y6TVP
bsyygb4tCDOIdMPlbkzc8RKOmuwBNenuIVxbUq+GH3+HZucWaKL9uctoFnYyx6D3wi9OQedmd0Bp
ysvEd8y7JYXQD51GynNB8DFtl/gRIMNXV9H+9X0MpVHDzm45kNT0runmTJ+W1svvIZf/lMHgiXp4
HjSnFY3fQwI/15Mc7JofDPHM/KaPov7s9+lZ7DO9hnk15SRPcK3dDIQaC+2B/7rYUPuXuQAZJguQ
0kIf66lspulhUmdLkD+fiU1mJ2WDacM6Ac9brqAHJeeoiLKcF8qsfprXjTxLbJSk6aOcaGBMhry5
9Ry/vqWHP9SPrjeUOVlqdW7YVP/TEBAr6NviztLs8OTQGUXOv6suczplvkZmAY4CQrquH490RRnf
wWZaVE7LDI0S1digq1oJu+Dl5Uyzh2fbfvb/44eu2PG/5x8M3Xxb1YHc3/TJ4Dk0xtmcvanq6EE7
G1YZJl+WxOK3QjvACOmJA/dfknwiH25xeDX4NQMK0fzEILOM+JPofbcQcknMnMH778UNhGZ59Ugt
8tCZCbveFuTGgRJxelWolo++d0uZlREKM/GHis64Vx5ZN24eMiluk7Xkh8I1k20NuULF79sdHuWv
kKbVA3JcCnZAg2Hgk9lHCZoW/qk1IabXwvs8omlhzeYWNRLoXcBJjz+AFF7mRWT/rcJrgPR/lrE/
buFeSoVFwucObl8L+cqD1+j1RVQO9Rcy2GDSnaY9ontZw4FVQyQQIaMrs3nnPM3mRHe9XQyfbMrq
Yk4BApxXx60vpmmtSPLkIfTG8FDIbKbWgEOxuO09z/vUJw9raE7Houa9o+E5c95eVRt5RVd46SKc
1DQgU7HtExuLkkSntUa0CpGDvM8KqZIMZQVxgZ3cAEfdIDdcWZdGkvGGLkWCxrYfa2Okw/WlPEC6
xLv0tV6hipUfTSPFtc5LDV1KLuMl06cHtcxeZZBgzzYfQeizlN6zUZNlLN5XT8i7VqeAMiGMBm38
3avtCHw1rB1q2yhN3l0X0X3Zzu9kRPMMSBnPRE8bk+wwxW4FdXdvEfjG9BJom71136wLOB0qWUe9
awrggT4dvYBDuf1N4x/GkJ1dVTTPXI3qHhymu2ujXMt8CoAEhyOMEAl6OxTNW55NphUWX6jVPK/6
xvW3VWnYe3Y1cvrE20xDuB3q6ys68D9DmxNUh77/pY0mvJBC9Vi36ebyhioypzcQhvzYOQbgRg9l
kJh3vBTpH4pkeRIkgtgBMRt3sDzqH1DWfmX/3V9ebMPImS5hbLnQzdhC5kJHyqPWXOQl8h6a2u5L
nIWgCorktg2AskWJthz+zVVpLZ0Kusmo/UUf/NpwPpFZb6+gfEZ+jwrGh1Fr44shjssf/A6fWNXd
PDorCk9rO73zqewedaVjAW1d/NBMznupEYuJ7M37lhLEgxSRdSM3j5DOmEcZNi4Siewq38dKGKOq
p/V2csMHv0t0NhUl9a0F/d/tVy6/VSHb9JJR7TmYLgrLvN2GMo0wIFp5LzNi26a3NSY6Oa+1RIu+
G1V/WFVmyQmoJY09Gg2BHqz3sNMGh2ww6Eg14DRrteQvLZyKC6eahw9p7oRXCNuu1+SOhieIF0Z6
s3D5fTW90/pzF+krD9YspHveGf/sgvoqQ0PivFgx6ZexuyYrGH/XgnQBAOyEZ1QgyJc6JgRI04xo
jB/fjUM8f07qVrtaC4cNrebVX3q7vhaHqNcgK1KR7USvqttpVLdaI3/Ks/qdIOLl4PqggGutSQ8i
W75PZE4LYH4fyxmFTfdut2mFDhlRFP9HsKxFzvyHGZPzlZfcbAAPmSKKeDBUXs5Sh+3FV8ZnoCzP
apMytTtJYJgtBaR3if8cI0s6ZXnXNf2XBR6Z0oYxOHWqhRY0138X5/QxwsNfXlEKtz8kmluRySrd
v3Jwg+ILC/Vr38SFIHzImndlXKHnDCZiB0ZsQInFmqNbNbuDJcDKzedYYBRj6UZIYRdbbLIU+UIa
KIQXT2bCmc4ataqTtLfNaE63roLHFI1XPciZEqY2C4Ou4d/tADTJdjBJEm2532BFu4uKMtSEuKHb
A6yuouIII6X9MJaBfUOT+pOtRj3gLLYjvDI+DOSjLtiKsq1SwzCH/ISP+ewtsTIhcQ4w/XYttvdV
r52vq3aAM3Jwlys61cMrWw+Wz14c3soLre0ODUmJaH6IoDk8B5qNpnzXwsSujdfNS6SjIt1fkUnR
Xk2RdUWHwVD8SL+EDYAyagDpfDYdRDP1ys3OiMgegK3SzSWo2R1ZG8U8eTZQLSRv4KGUgk3wArx9
65iIu9ssLbUIGk8gcrxAcja79lFjCZG+MUy+sD5y7hpCKDx6gaggRzQq6AmM7XhTj/rlvY6FeaUZ
kQfWP6Zr0XrnbKKAfIjgMuMZehAtwFL0rkQHcNCn55nNKEKCBhyZD/uMOL4K3FfLzPqXbqAE1qPx
+jrbOlQ9LwI0lW8gmIQdz8t/6FpCS++8rI9jazi3RalZ1JFVMhHFQGlFFI/QcwqQfKKq1j/VI10o
Pt2uNwbkXU+602vvY+PSKh1SVNz0BjhyEFeXSWTY/iNgUQG0z3MH1Ll9WXZA4/7QmWDglJKiP90N
sT4/ysEL+UNbFWXZXoEjRnWouzW5B8B2hlk+7kiM6o/+S5S47VGyiO9BYWq4UMlL39cQXtIhETwK
eeUvS7ck4aMMxLw6l7tFOC8BJEqUDMQRC/uv4FFaIH9bRyziyDprkJHWY59vTA5FddUVAm7PuZOx
7o8FXMVqvJ1SSP3LMLL+NFSpu/mI4+YdkBHYFuJHdO4mu/kr9ub+tMWKzzomqqFJXYwi06/TzUqt
evPfl7Qsd7ymV+0OqIx7LwfP+lonpX0XD0rh7sUsZ3NUNCS7cnOC5SceLl8Z4xW2otNUf63a6XXw
bM1DcxDHgRSYVlvplT3M062RmNHNaCSXUaLYZCr+SQuqocCOn89hrJ1uxfU/5zbLFil+m+FfvMW8
LzcFybwtLBP7cHf5j+Vk6vWnk1DHD/0bi2/75AbTU7maFdUsr7oshjz9ujZhe7FQ0HlHGcNVjWcw
AKkJCJjp4qUB/1wMuo7URfCpoUP869K4aOM4o3dbsPl/rEFagE7Nb6iSfjc6Huu8LT0Pa8TcSetL
0fCXzWZPDVevqiY69rqF/ZMtW6PuXa9CszyZLqGGAB/hwVGXVTn1AvXPtyjEUWPmiPPFya3fhKRr
5F+rq6ePnp6T3H/5H5XQVm0xdhs6bPr9zINRghCudq6yWGnDQh95TH0X4hCFq1htCltVbfsPfjjU
n4fuD4Fb+BpEuQmsk1BUAsbYg2RII9GbIOLMoDH4nDG0s+xVVHJLjhX0VXeUIZq7yBiqGmqclTmx
ygGdd7gOgn4+iNM+8dbx9dgOSJrzG7k0R3C9ieno72IDWoCeXI8ozQWNqV1NY+Yfa5XYFTfLG/R3
Pm1VH+Y8BTlMWrhyg2c3Gb5xo+i7ue2ryeLiNvm1d5dMKVssv3wQSO1A//stcgQ35N/JDMpE7vIa
zL4GseyLiOoE25pS2w5NvDyflSA40N21b16ZXtwsrekOo4HO+B4qZ+LsZLz3FH50t086QwzPo4yT
mrSyWnif3UN/rGHR3YBXuE5IswEFV+jNVMtpXB21ob1nI9bfBJN2ZaQVvSBiG0a+pEGn0aSihJwa
sk9dAFJUDaTLwjA+7hZRfMIyswt99AR8zwjVrWqL+G0NLap/RmafPpCT9gBvUSvZvorm36GeJZ+1
JgZ0PVIx2vBBuo+YcwgFiXjBfvtPQVGTTjdAIX62MwiFpIvGj8Zi22dekL4krTMinNKNHz3rYgDv
vg3aqfsOc0F+lineFiu6OCFxkaFJhuVa1tpmR1KWai0ZyYKslQPg5rfAtYps/D76LRAKM7jaCmAG
H1u3uK36XgYAyznUbVffF1MC09kOnTWHarnO4u4sphqpN2jjFNhWl79F3PrqsesfHTf+21nQyoGE
jNdRedlEPiS5Nir/5/4OK/btbVZNqigZyUEmJbyYo23SAAhzW668Oi6Vf1i9mLZ09R6hq9eNxaRK
VhfBWUxDX9X3RpR+ljk5SJCfVN5Rhnwbu6e4te+SDHK1ZZiCczIMyRSQugn9Uzskl7Ovx38gnWhf
jwa90ZMC83Ob3uwzlMe0TFbPduWfjUnyx2AEb+0uMnv/oyICW9Ab2Khve7oHsbvlm+CifPtNOm8O
e2Og8th/fk7nJUBAkKUdL3j8Dn+0dsKbdzkjtaQqVzUbS2oswx+h5k7XjtG0lHloWYCrnp34L//d
/rt/o9aRVgZaoN76y/ov15X1AxuFevH/P6xfqM/5D/4v68vnl59LPufLz7V/fvl5AX4c2rICX3Cp
6VZxLfdAIL5aBXWS2ivtd0ZHDe0LT02JFd3d53kZPk+J25vQ/7pgAh3Gdq03of91wXogl9C09t9L
0HuPuZF4j3YGTMud0MCalE0mGou9RxXa5oW4xIXj8ZobRmezVaLMRIlJfCMqxH1WGA8y2uwDPc+w
lPU3by5Tj25/3G37ZSASQCA4Cmf4CcbmRlahuNxjY/lknZDTefl0i1p+mqb+ZgvzPBgj4CR/SPXy
veu3tYPy8K9+xRScB7jw8r2WoRf7JBNDnCXXul6/rywNPGH3+1BmVcS+CJVm7/Dfk+WmR9fpb5hs
n95W0zACwzP8gBbQN/9c3VqObFUs91PeUYuAdYQuC30aBurC+p9T1dYkihlBmdZQioBQC74XDhM0
/7cZ7ZXZ6roIgitb5TSok8upxPTILB+tTrEvsGV9doJ3n4qHLPRyhVeB22meNNvqstirkG0hWu7A
ytRJQLmDz/bKScYTinv7x99CLCBnhVXnAK9pDr9oohI2jTxE7lAONfe/12Pedao7Ol5PIdvl55jN
p1AzMr2ttFm3c1nq1ZyMzQFiaLUK0uNc47W/uIrTPNPxPketSlBN/f08smMikbwAPa2b0zh31rXY
Yoo/9G2qac8enWCzvgraHJqs3oKgLFuf/aPBG3okd4v8TuLl4PYmTJApdTK9hWvdcNrlQBqvfS8N
pGLzM5hftg5SlMyffQTQLI57nKOUEGRit/3TWuIi61sDDAJyTbe8HxzUkgS9WOVBeTdm1hN7FHa3
UHze+drU3fsjXKgXtGPOB26+5VFTrXkSAfRyi0iWhVyEihiHsrsPBP8oEWNulMdY9f2R9K6vAw1W
DXtEPBa+Cy2+bxbPoN+Of/1DPATj5VLXyf1Aa858ag1wj7TQLMm9rqxUW7IbXjyvZWTKGptP2eTN
83rbKe+i59U2yuttuHnNfpjPJwlefOjP5XryIV4tKKevPlmcpznkB8n1dr23nq+sEgT97DnLh5Jn
Ah97u+52RfUTbD933NR0Hq7jeUVy8goMxs/cnvqVJNJv4MB2Nj97vbVev7ELfBDM0xa6gwnlbOtP
UaF2qa3XYnsT/3JVQRru8Tv68OXKr7pdxE+uugYBO/lfSMU3V/ivV5bwpKAjcO+i2eP/z1eVzy+f
5OWq2y9y/3QvV9x99586iFdUlMsBBNN/v7lzC1cdNbssDjAJTL7lmr7hWvSVu2/u7kVr0HDLb/oT
pN10kH5cVv7fUavp4PWq9Orct/CBjeP4aQiX+lozaLy9ElvWT9NV1QY/1q5pnp3DLIVxN7TmT/AU
1deyQOzF/slOabuCo8RR3ONGfAl1Yn1qTRNgRtaFD7U6q42EljgSALB11ziKUaY90G7jGixnGb1d
Rvy2kMBB27uPcTds1JMamGzSKbTOYadbZ0Mvo/VCs35AWbvcvzKJi7+ucHCRPoDnprLPYttjxRZ1
mXcBJAw+lDeLyrgo/6r8eLnfrlMNq0aDoOs+rzrDSHnphkV9FyKGdOXD/nYT2F38btLs+gDt3/oH
7YuPzTyFP42pOdWNvXxD6bOB4LWnNaRLaFxpzeXGzZPnoCxZ1z+Auj8idfojyxEbU+QoyAZehYZe
3UcqNSWWSLJOANLLQxFpZCGVm0xPqVaNF/v4twVkMElmal/Ly+zygPrEDOTbyiEVU9wM/5hV3pLF
+7yuty2NdDQmSlp5Sz1vTpJxbkokruqOX6/kzhdvOvb9mN5v+XjJwEdxoh0tS9GPqrT8q9y8jner
vEdxlOlwuZ7Dpb8Ku/Sn1Dz24shWPNE8+7Mdl/r11DiAiHafUd20VJhEiH1DGKm7idhUKCUq/VRk
0anPk3n9tqQN/KuyZZxQvYRwEI2fVmA1ydJAcJ1EDVqCxRjdbE3vQQ/j8dJmyM5Jb1A0l+0xdUP3
YEqP/D6ejKzlK9Pph2icv6YoED8l2mDe650JGYES85367itYgfZpBFFOMxJ/ZVH/hQL3lT9Kwq/8
9bX5OUda3PaHhqx8saDXMEJV+aoOKEU+VyqGcvq7j5ikWquZBkVFOd39UtpldtPbpWQmRTfh1gwX
+AcnxfSjkIRsO2Sru+98YTH6Rh+uypn/Kvns22U1aWb+cL37y5msESfzq8kJEurJRETCtqLovYuI
ruqikx47sZTDpQzk4AAAfcSy/S38lM52RhIhDXkyzxokItobp9SMYz7UzmU9ILcYdNYf/Bz6U1hY
I0m6zLmMbOQZlV3T/fUpKrHv/h722MAu/rCi069h3ja13T2Umht+/sVZsmYTX7GEhhjpHSzcEcKF
JEqvpLOwHovywtCT/iVIvFBQeA4qnd66ppsJtkZSM4+IT3qXg4f+SjaNvDcBb44RlMt+oCHIW5Vv
A1vuKussznsEv5AEHVOfAg90hPHtSIRhtzUp3sa4NsP4++oP/k2xqH5R34uqm1SHxXMbS0uANmeb
z94lIH4NHJ0X4iEHmR3y8js0lf7Nbtcsu7wRX41GzMdtYbWmq/zG/nGKUB3drvTiWhgdYiqqIeFl
2TQOvZtRGhf2JWUWfqXhsq+L8gixL3dUdYgMN+fsBq7kZ4vtVrUCtSIzBht2rV9qbl8f9oiy9pnf
x/+2gqzohiF4GERRCpjukoR85MWAODxfSOArTtBcL4vR3soIbvb5HMiNxmNiUhOusgG0+G7lfUYs
LVLXZFrG86Qb94JqEwwauPPyKo4D43KDqym4W6ON2aXtspPeYWop7b+IxtkPm+nXQnvQvy4015S5
+tT6SUZKv0VKyHuwQ8o5FOP9r/TLHKWjNOj6v0sI1T5Z1NpOiZcam2sMU8XuqqUgLZRr56SvXfNl
8B6Qs45QPV/erCquIfXmk3yAJIF0z7dtrfeuErd1L7Rw5RU5iGjqYst+kCECSrRX18VMvUHVdKv1
DMuW80EOS99/HsDcnDPVe1r4bnparaU+ymRRutaDExuv/Ne0/RzUSXdOb8KMzer3LgyiK7OF/KaF
UXUoU2gDjeHzkk/LHwvcXqeB0gFaS4nCQD97sWwFhmv63BiITHZQJIMgN688VP/+7oOeTZ0+fwPX
gWhAkttPHU2NJ7Po6SMFHH+HXt5w0stKe9K6jv3Q4DnfWsIhStzCwzhd3oZb/mqcyiGA2L/zn7Jo
Cm8Nown8C3QdqmuaGocNv70ZX3wE4r1xESi/rh0gdkDyqL+QX3LJV+Zh9lDNUb/yQrfWhwn+d4sG
z08yp0abZwF50MvIMslZwk7/LnfNS6nmSnm28xWxzBz5xb2aEJvUcncXc8zLe5/n314IFjfxkEld
ty4TqLRe6qo999uOzYcVgQ+xDZqh//TnkVIL71WuE4U/8/aHHgfpX3nFrbeex/bDaEFawi8hvhto
ejvnAW3o6+q/iqn77+z1sr/IiuoXw1h113Uz6Px3T0m8PrZRVsC3EENhqb5Wk0sbB7fPL37m2B/E
5IQrdaU+eBCGo6QMIcArq2f/Psw3fyCuIfvx1Txa+rQ8ak32UeB1um9Gt2AVwkuB1wXmWB6dxUuu
ZdZB+PECGS/tLLPD9JfTlOanlyXECrledEu+K7yUGKP12B7PHRmpsvowzr52AyusxQZhtM7QFbiH
KUM2YJgD3nvFKNOortnnDvgSmDPvWuxikkk5FEboA+swTm/su29iTu6Bbrz1cr/idh0Zq9Udtfpo
Q7YbIfL1UbXvZ1pWg+LiLGoz2Bh/P9N0/dkW87K8zepWWX0cpuErRGzdnaEOvtV3d17ZL/A6qvF2
KtZp1LDKqQYdpVPpBozEuMthX+KfQ8RJ17TuLk9yesuaooFSbergZuXQuENwVQVZeyFswmPv0QGp
9EX3CfGTiH1iLKrniH2psiuDK5nYnd9cY3fel5KL79e1jJKOo9Tu7hbUF9R/bz546afp9WAcjyZv
GIA3E5kR4s/CHtJPxKzq/79SA2L2GRVTpPNFC8AHHO7SI0AiTUr56sA35hbIgvbL4968JHbxID31
V9nV400mZFBRMBh3crBGYKEHO7T1Y0XjwYWlyKH26Vc+2+nv08vQPoV6AZDNvtC97Ksz1Q3dkQW3
tbIKIPoz66cqij6K3QDjfCzdcLr2lBtid9CptOUXE9L8O/DVyUHsNVKJ/xSOOLxzHKMRFZgM4YFv
qZkAcDeRlVFfApF3TdVZlcIePSWzdS0TYpPZfeKVBq0X2s/e8zRRABdPMdahbV3LcF8b1qZHhAW4
D7UNgFyX/E4fLN65VQcrsuH/ddf3rl15Z7H7+cheSca17mYXep01V+L8aroLxi1ObDWScX45fTXo
/3Jo4fqjAHlxHPXBUnVR81FvMyQIFam375onML/+Kw8n6f6Hh6xh5ZV7kcxO8aOlJZHG5ShP/gq1
nx4i5YVCOSMBcNu1XvRNm8b8sl2S5snVR/cUDEUHLbNT3q+rXZzSvOg/lBGoOB+l9e+0We3hcKhG
3wYgCVt461Z0qi1jd6cVQYVoAPK+BbrgG9WepSNtlhr6rbDv7XbEa+ntE+MA/fbmLNMOEVPT6Yjk
/bJ3TgFEiT8691Wrai52trqdsm63ueuUnLTG/zvSrFS7jMOarMs+/TyWhQZe9jfuO78yPmuBUXSQ
HrdueysVYaHdC4vl3jEy715MUgnuQXEO/eDdy0jsyqv7T5ME7qx+ymsPfFl+M6W1dxOMlX0L6nE6
aLO5nrYe8bWI3mewTG8sBVSdp8NSBevGUsC7oonQxOydujy+0YfauxcqNmFt81AfP8SlNR3FJnRu
3ag7t3qVfxaPV74LwsQq3Jdk8B4qfjTh5Feo5mXHN/f1fShn8niQu74Ml9Bvrxp9fZR7vJjk8Oqp
sT8iZGaPfbOUzCaKgrmcOloXLi0YQC93HIkLfPjes+p7MUUCvQNL+N4sfB5GAksp0yY7FoAwDuCZ
2eqpBtf7gBBPhsCP8nvErpvLpEB5QJ4C+0NhmvP+uE8sMXz5js3Tb7pgM+1k59SlhNAJjaWnaCzJ
vVkNjaKcvh2bituy8Ap6yZo6P+4+bx1frbGtDNP4c9CrqbdRMoZC9/nC+/J900wX4Zy+vqSZ+f1N
WPjWtZ72tP3VfuTeDpVW2Zd2ZDu3rjqsbsiUnEJ/V9uXfT7yLdoDZGobl8CP6dwpvohtEZ9t5u1S
25xY98OrS8n1t48in0qcXl1UPkTbtghmTC5Umn5zDA0zhLkzO5jRUvyAfyS9pF/He7ek1Dp2DzvO
D2YVFt/i8VsGcyz8PbGNxERvfgra1D1EaiitxTIb5K71ariGX4wlRIHBVZKpsdNPd62c6nRr3Mm4
pqJ0V4w982iDTshc/JqBgsC8Khb94VVIn2gG5M8vPm+jt4XyIP7JMyM/ybRcZpvYx+6StKhaqIX2
y75c8dUnbRZyG1UHSGZniNHzhvulkMIohG5zIadt4TUIKkz83ynaInGHqiPTNqajjS9GrK9Oywi2
MJIWZPr6jt4XbaW9Q17ozVXPaI9D0Mr3YSm1nPp+9mLtQSY7GC2PejpWJ9kBlGO4+crL/6oF3dWq
wQvfkykOaXFTPB6r5pXnZCUxKEWwsMv+HFOleKUmt1scHZjHuQWDud3Z2qIqFWbmKpYimIrwpj45
THUO7veoZ110dPu0oNehRm/shTlOSOOEPq6R1ms5lWka34qj1kJQ8hYeI9NGP45QVirUkqwLBSVI
MjX8j4WUUWK2xWGi3z4F3VHWMUijUfuQVEi+C3unQ2rswVMHGcaTd3JJ2t3p7vpsErtp0sY/TPSV
7r4yIX5d7Z7Y8dh36ML9DPw15KbGS06cBN5ZzlwXBd3an6vTPgEHoyqANfV0a6bxDYkRXoag8ffO
26nELB1fRTE2amZGVqXRkkn70M1pem6N9FoayVbdNd6j3XNN6571aUT54r3ZkJxQ7WchINj3NiPp
MotSRmpuj3vxfInzC+cOxpMraEBiqHnD0oQxpmj748ArW3/RA4Y8LTX6dlCstfddDO/4SQiSJ5kf
Mm06OXmppFGYH9O2uh/LLkE6s+3tJzuFnYyWr+BjYmgLW99ivbVbO3iYLXiM+tzSvpIN3LI7u2/e
Itiqg1XffOGPtuDg6Xs6yex+XG9cW+su7GTozgttLBc0C5rwQdndOYZqioKRCZlllj3PLkFt/U2B
wGq+T2mdX6SBZt75EVJ3jYqTYVTV+sbbMaDw8naWfqvXziiwvHaWWeH82GNbRf/j6uCp9tjsrzUo
zJN8k/avEyDJjkdGsX0l33xDnSQeL5KmKq/efEW7JO5vebl4SP05hdjjxlU4nKhIv1tZ0V9v3Kdq
WHh9fx27Qa4rXbrvhprdkuCCZFQujQLNvLFJ2AY/mwokL91S60/ShLF4fXyywhVNbwNY3O0ALww1
58m4kOk0Tw+z3wUfSHT4ByTI3WvJJhue/jEARPLYpWn0MYUlScyQ9Md31toslzL8t6AZwsQjO2x5
gSg/eKTcZC/YmGn5oYtQMlbbRBkNjGSjKSO627cRLx5bnGw1Y1BN/xAnm83u15rpADI/AtYdjTVA
1zxvaGtffVCw6I0+OJ6/XqUCeaVuD/D1384l2lMw2c0vi/IHfzHWq1c2A2LeC2RUm1M+tZB1y83M
krugXcElWcXjzX73nKolME77XS/W7KtkYkf76u74ysdYqKTHznCzgQ1bEbvTqw6Gis4+WG6Kuq9q
ULWd2YbRxHe2B7fMypCdqfVpH8pTfnf+P8XmZeLeBn2NvsAXA3jNvZTHEbRXAmrR/VY3F5uUsf2i
K4/9bDaXMtwYK+VUsyg3q5A3xX8biDb4muRQ5nHMA89SknmqJSjnpR6NSNqBaJef6Uhk2lRfY+Ro
fk3LjDgi+vJrWsWJLVadR3Imh32FQqc0HVu9e5DOgVd9B3svgJztvQl1t8Q0GwxXr1oK3rhsy8Tz
bN4kc3qqFgTMRxMmphcWol6d9fAFwkUZVDcyITRuaW67b3zFLr7e2QCLe/0GwifYvNFYflAIrLZJ
QfLRoE/zS9Ia28QbCJ9g81RUF3QV6C5nOIxOCvA6aBoUldr85NWx9lVLeZj067ewR35PU6j3uQx4
rBnDJ7gb12+ra2lo3ZTxuwU2hAcvQM1LJup4fpdVY/oJqoIGPQ47P5n+EqoFZd5oO0SO8yYBMcZz
0gmmTxCWVu8GT/8W+oVxL9QnWWg5VxBaf5LRWBpL+iA2v7M+eYocBXKmHOb64uuo9rdy4OnyfCbD
SpG+v7HJEFX1Hw7K3qd/DY1kP71P78u3YdL8Dy5Uw7D/A9UKzwebTeg+LNMK6A3+nSUP+vZ0WpO2
+1wkE/JZSmrKB4PwQE3xvFGQegFilF6HPpbM0jGcPXjjfE7nGUq1ER5/oXzbZl9ixdewo+TDHh/S
KHbH5tJle7lcgr73H8LG+5s9oWqLpGxYwLd3kCHvU92BHv7mhnaP6oufTVSfYTg1Mt/5jDCJWF2z
9x8W09hWyHTwwZ7HbUkmZQV/Lfhq1YC/Owpj20NnDB1q0bAgXm7PJBkXiIkiS8//+mCS/J+GyDq2
Lk2qncoYpUl+V1ja9MVKmgGdusG7sdLUew885dmjMIq72DKT95ZKrajmKHtBcsmsm79RC067Y43i
QB0Ba9dC1bXmLDGikAH38FU1eMzqUJctSqRp/zbCLKbT82+thVoUqcg2hb2+Dt55ut2idgorY9R0
wZ8InB4stTGbmzFldRhsdo+yCP0/p7mmN4RGYFnjnzzUGruHq01HM6zAs+ZaARGYjvQUTPNXKKaB
0Sya8pE7qgYVTHwvHru9hy/jIrKa4UrcclJLl03suBTrTdpMOxPcOPR892UPd2oOYfsfLRjWEV6B
vxZa+S6WtU8+rua4XvV2q12PSRq8n2FNuxAXZNYRk3S7b7KaWXTB2TWX/D5Xq5VqtZrVMrol/rK6
IL5AIyr5mDsaz2QPHBzqPMvNDPGZJ43IphOQo5MW8JeZV0gC6FTfhwt0idJtb+bGERY4/7z33tfJ
qPgvW+tqa8+n/Y7kkoNwxNa+DwtYdb8U4f2rrn+1TADtwXmzhXnrXwxQ31/ty7ZlyIukq1HXy7v3
UQhtdGZn+rckK0+eFmk/1zh9D24WIsIpbQ7N2Efv+sBab/oQ7dPUnd4GFdUc/nTj/H1vI9Jety4E
2elS/t3VoAsQwAIRPJrje00B83kThd6Neu3cqf9yxUIlB/CeOl0ZvwLWMJ7e++sZflUjRws1y64X
HUnmNwElLehUwVnk/xxQV9GlOzoN4rQOXWkhmZQgTNLH/0falS23jWvbL2IVwQnkq2ZZsiUPSSd5
YSWd05znmV9/FzYUQVbH3afOfWEBewIkWyQI7L1WpZkRwA7wUEd11AH5SxcRySMHx29WgkSeG0Vi
BOcB5AHwU1I3r9x1ZwLJ607hm/2Da4H32tRa/G1QIa/vQitFGmsU2lhniNlMTmLhrQsBaUrX2QBj
DC4kUzMJtLhxQfgaBOdmTU5qRJpFCXr5gSN1M6tDa0JZASox44Gh6fredwALatve0Avvof6C457h
MdRC45GspENnxigtN/kXK8or72EG3ykYQ/toRYbKGnsThnQWcQGgB8z+KsqvcXs9COutXSO5Djly
X2gE5RPSjFTwkaZ0jSS7Pp6UmCG59omfTisKJyYnDZQ/aCwiVBeLOXk1/x564Fzw3WpDwJt0Keyg
PQUB2Hway48wV9TLKbhO1LWBmSs3UbEi6u1ISziepFAeHyrI2OZAPW2BQayxdlmBJeETbiLVoy1K
3wgiLEt1ZCcDcmVPQGIAEV1qrnExG0YfyE6ikmz+Yp3B11E9lFX5NU609hx7xeWi2/M5d0sQ7V7l
Y28mmwn0F0tpJhSpp5mnDLWgwnEI9PYMesP2DBrZDAfxGk7xrwoaCfSiX9Ug5CBG6oIZI10HDzwv
2QxiJIpGirDmxobh2wVaF9uWVcJegs5CGaSdFethBpUdyWqhSJi+dpk3nciCa2JXs/bwHicc6AKO
abx+coY7i3Bo6zE4ibikpBil3lziKi/QIayda9zI1tv93H/uDa/AZgIQgr0o0p47pwYzbB9366Qz
gK8qFLzP2wXKdaa9koF6bo1HZHQiL54XzRNrra0KpAM5QhB/6gvlBKS2cK2hokIGJ0WB/YMFa8dp
X4IdD5ucWrauA7tdpoFTSbqhzMauRzRY2joQZERaYk+PSe28WUCVrIFz6zzZzB6eiJqIbHk6aWvq
km0R7IAVUfHuUBd/2vzVMeLo4IuqeOyb2/WiFjmP1Hfc1IcRunUCHO9VVrwx0wkPSLFBXb20JsMO
8XZyt9xm81uD1+Cp7stzGHYAMB4B5+XkOBOjLmD1dICVRqAscIAXzMP+FU+jEahkdvlAXS/kNjhk
HRCLosYBeWwZyOHKpDxrAcLpE/4aaWfYoCmGL4VzQdRIShqBwnX9ZUIo63C2VO8agE8ORYZpsKXK
15zqZ6OrcJgAZL1mAQolyUjW1ybIy18UMreB9UhGQg2Ma4WS34HnKKxs9XbXhH2AokpQfNAlERSf
qktmwPwDD8E7eXp1INvKsBANOU/KDDAVOBegPg0Bpr/L2YQ54dAVuOZgdhQcVEWszzvLKXtwTKML
qDD24k0v9B9CEmySmQu/0uMHVM3ZrzHILO7to/yFTOkSoUwF24OI/zt7vxrYC+wtgR4v44eAbKL5
uA4QWU2ZqDV4zF0RSvvgjmOJW9V0C+6uI+UXqEsC571gHghrJyTRUpd8wiT5pSZUd9LQ5S6O6kqX
GjR0MphCiJcToDg3c9FiMQT53zRpjOw6I1KrwW9mfdPMLb9ZzDk21Wdn5IdmKPiBiVaEh8q2qvK3
IOUXuVKSre2FQOJvJh1X2Rb8Y4uuxTY+hVD2JpneOpCu1P3ooGcnCkcu0kSay8gqErmAc7VbMRZG
WK+r4ZHzB/RvMlWxyJ5mjw3Dh9Y3p530USbS7/Yj0Mf2jfqNvG81sn0/kh977SKvDZxciK9OGlFT
TZzmIB2paemMPrayUDNSrkpmIYtiNc2Nu4lYuLVbsAZTDakXWdXBYOXPmxpSo0feYzsNGyUDcvs2
CXLtd05FlWlLzQYDa+qU2LgRF8vWhscCZJ49MkgfqIdMRECXDLM1rExBmW7Mn2Knbr/wr5TonNVp
AX70atzmLSu+NT9AwJ1/xj13VRkO7gSeYEptO/CeZuLeQRepUX3L7Jw14LFBLyDvHlfL39koGbWI
dKgWdzMem/Emx8nNYkCu1LqZ9fJr3oRf2ga79aAS609D3WBlJOStbdQrzmsQkiBx8Y/ReCNxOs/+
bnYyoDWO4D/sNP+P33kbXc2X7XwaihR0LgC93QdZr20nLe3OLWral007G1+qyngFTq31V1/8pyiQ
OglwmhxQB2H3yeEsW6cJdx514V0y1N573Gmld5qFJnnHZpA+c47TZYArL4OyMr9rFTNBoo0Pk1ZV
8oBSJX8zAd3zzREkImDIdX6ywZC2yDQ2l8gnvthqHASsvQ4ad7Er6QMHYDVHCUeBEropspxXRdDw
HZ09klZ1pwYo5sr4v/WlDU5lPHYJQKj7Ff1/cm2ed+0IRLgWAJfp0kc9+iLD7suO1DjJyl/MM7Xp
Pz7Lmr/b4yQg2Gq89h5UWi+1KId3BGDpQav4Tc7vTQ6wbI4tOJY113JkonAkUotlIrGK4weCBAab
IiSSfoXWNaCe5e6atYASL3rAeKd51750LcpFZ93yF+DsYTvqkqJcuoxXUk8+fVMC/DrI6cPrYBEL
EmPn6RW47WJurFovNPZNH2KjXfyBChQV7zvRpY1h1aW/l8n0FRM7zvjPLOxo1QB6tgVC2QuQ06yN
nsUiLcuqX+bSKBdtlGR/DiV79GLH/dyMhYVkVVgUVZScGj/ZGmkPtIoOmfOA08yXZh+Zj1NiJM/W
VVELBd6YLgryCEVOvW7zbKlPzUXBcWQlQxV58jcPNQZ5gBwY51ElVq98q9XZUlZvRAzJKmb3JnuE
FUiXX/KRgMCVnCAFSVnxNxKTBD9rVCyTvLjISUkwhNMACK3Fr4gk11MPrC5meySYnBw01Rvs5yUr
BcFDMqS8gUaaOWBNVDYShbfA65z0uelrtRbf2v/W/z4e/sXnte1NyRo1JfYrgF13WHbzE/VwOGys
Ume2N1qB5TVwNHFcWJo/SUmizAIHSx7xkylWP7YzGavS6r2Vzvo9QbMNuB+AmQi8Pba31orcBcJv
PrzOqf+N9JM+NwsbiSfgZh50kNP1Fm4HwHSDo+fW8zcdFOh3jobDtYVZF8lTOoN3q8im4sS63AOq
CYDz58o1v9lI6zIEY8X/ZsFEDPNdjHZ8bquplbhuye9g3wjOzQrmry637Q1eN5DHcwcXp7oxEM0v
ah8nLP+2p2zdEa+4ugPaFQf57jogE2zsWb3fUp40Dq6HZEpfL3SNfR4vM3dg5ziYgNoVg1u29mdU
5jX+l8jJ7bUGmiYk6f2bBcjV2cHF4n9pC0jTpLKwLzmyB5Qkha90qayqB3K0jTojIfOsyAAa/Swt
yIlnfb/UzBHbVIE3Ak8FbEZqnU/r/44hF2fM8mmjFLTqN+IC2MZKXdNagHyGOcjWc4C1/ceAzv1k
ny2ToZJd4DcTsLPEeKb+b/3ucKFvzN3JPIfcvQQjOxmBgim/m7CySZMMBm04e163NoYQiedh9wIe
4eLLaLF2ZfeD9ZQhsRVUHKW1DeN6fi57HKD1Xel9BxWAdGr8WjpF49CudM2xnorfOLXCSYzkpSNq
AN1Rx5t0D9JgiaOCMy7U67sAIhUwKbWZ5su0KMY94ai4VqVvPHB4rUk7OwDHagte4YAJiC1IOEgA
jN9KNBfpwDggSKb+RL1mCPOlheTUPbmraKS9iSaGjudRRiMlXcTcpir4F7JH5Au+L4Z1kYBq4sDF
dDl+I8iGuztxGeI2DNvOrT/Vfg+qJu7mR7poVVYckeSD7Zi5Keod6FaeSOEJBbVs0lJfNknaTkWE
E4uqQVrmL8t7m8DEH17GrTnAN8SohtNf4upWixQJ1ZfWjg4QZ4pL5hSc4krzeuL2rrORZ5WtKw4o
BA+Z1yL/v165lPCH1z/zmGfzXh550EFHG9Wf0j72HqSMXFg21it1DFKEg3nMmL5XLHzUMqpWuiq5
cp+a7CipdgHMDqDZMM+WXWWGr2B4jV71vHyqIk17JJFZD2xXA91sSUqSvbdIxoLt+hwP6yhf+aw/
Vp6NGiZx6UJ72KQcQEhKlrb44YPw3t8B8SmRdhGyDgogqJzIDK/V3TF241flRIEaOwUP69VJBSI7
UvxjoFpzdzE3wb49Nf12bLQOL9Eg7wLUBqi5xKUKUveAhIht7jWhAGiE1swFcnAFBJOrWeRXySmv
wdQ2x1a9UwpyAJQUEDWskq+48O/npLcWakhgd0XaijO8V4uRUhqJQmSRtUzFSBSmqYGThJfLX6Oo
qVLYAjddOQr5SmvHQsl0Lz4Y2aCAOn6Y9a7YDkXBswWWhE62yB0D6Fri0uoG+tQk4U0/C7pf+krX
jIfRnfM9gH4WpCDrmrzvo5GeXG5CqCEM127w9iKik+dNX85RqchJdamlAisFABvk1CggyW9C3bkp
m5tv4P4zqJFT22z4mmJ4wP1ceJ2Dg3eqvq1RfpEx8PZ1LUDjUGEhqvo6/ai6msUnAdwbL3Kw4Bwa
YUdaupAxud3Z3YVy6NRN+YGC5mZcFepDO5cC0HBy5mrk69zkFG5mQ3Fpxh/bkDkZfvRdyKHVB7/G
UlO4n9c13j9/Z+pzX2Oq7y3XE/eQj+UmdZA5bOt9/UyXoE+NDbi6rCUxi7gR6EVI5vT1hC2lv1zf
ErjvtzzjqZ6j5nx29qnfX+SZjTNFEGtZS5nEmfkWSDqFK2WrU4DMTf7jNK6zp7RPSnaPi/ripvJB
4yTWyJVEVsVBZRrq7hoJCPEGlHw2AE+Z/Rn7KiPqTtvuoQQTzWer1X/M2qg9kdIy0mVidu1b2efp
a2+CD14YjQH3Hi0P9SDUBaTyhA1qN1iREw4w442RtrY0Rmtcory0eyCtaY8/RjGAK0a/DoCa+psB
Ej7cDlBjV1oOQOOpTzBXY3L4F5QM6w4kA/hHjmUbDCkYyNLg4IF+v2w2S6vspz6YXifu5zhHxbtK
s6ICc1FS3nvYjbuHeBOKatacAyX0UeG6NIlrTyooU+/G7RpKp1QdVet+VVxyAwU7OjmLUHVpYAzK
ASSP67gyEVBkE/5zJAqKKgEZ6R4k+TfhpMl7RVUhrdAAxv3W9SpA4Bn6qRSMpnTBq1p9bO1Jigjw
x+t0pKC6w4lQft6LFErQ+1hkqgnH38QSIgpDI17Dq1gk6mFFYcjqfSwypRFFLLsurOOlLCaK87OO
BJG9n0bOAjzIoHXo6/TN1HgIyHGw/5LW01IH6CZu8CplY/4GluzwMRSJOyVK5/ZkQUp5gcVdDBqB
HCiQ/ivG3Sh8Bj6ZwQB2DmZmZ+u1urapBQwE+ICx6jW/kngYWm1T3oqD1bAKkNoAQNPYMq1/gQpj
tgCLuQGTwe/EAz0R+DZMxmyXu3f0zcCPAYDV7M6vwGS0jm7S5y8pUONXEXLRQE3lYIdNXMKgP5lJ
ET9Sb7TN/EmPuz23DT9ZNkYfbMGHA1Yd4U8mtV/OC6SiVXtdz4oXUnTjNsytCYyEsBJFuA+Gi7dD
5eS442Vk5RR4gxyZRMXQypFpEPL8f44uP4IaOQHSCniFSnNHZ5e1VX1PwbpyiMRZKYlwwh/MUSk7
eG0V+J7TizWgznzJeh0QO0XW4XAZR61kj5M/bdn7rbFRR6d4tfju8LQ6kIWM/bewKcKqYV2DX0Ir
HxWaZBRfzDgfUMeYeA6r4o0WWx4W+37vR+s2tC0kVA3WAwpnsAtOTRLaVfGu3434yNMwbmvhcmNC
zaKefXOposmWG9qX4LoRIbjou6qJF1XPBEb/VUpeKr4Kd5nMrynkbqvBUUybvNWsyeVm6rJJ0hsn
Gfg6u3snaZ42bPtvD6E7zhqXCXwmrnMDdBxg1PPuHkLzVKCMGWWi4l7SHZFth9oAEzeV1u+PflAM
AMJ1cCZGfR7naBagQVuHFir3lRG1AEs8HKWNKzylu+nscBNp9tRTcuUrB6CorR93i/tRKawyp9Z1
nsBNMncgeIw/ha77Fy987y3V2YQdsWp+0DXPfTJBqLLKk9n/1qTV2hY8JDFMLX1E0UHlThs7iC6m
ulYEq8xM/G8sq9cD9hJ/gkcksjNdHF7xFQGDENoHmJ/is7eWaCACLoRauR1b0pK6BA6S9vPVsidU
EGUF7sqny7FyD+ygtQYUh6W6k9tG+FggofGJRI4997vZcAppQbfzStOOdxaF5hdL+TT5jZZGQEpA
UgCU4m/RybewABoQugPArEIDJHkM9XuleBHGciB5aRKzXw7tOG6VDKXGD2UhcGGFmelp5VM46zuy
J9F/EYjsLECT/yaQbodDsgS6hbPlWl0t03/ZwDRRDnj/iLE9ZuuGZ4PnkGMr8w6vbEiRJZBkXvlq
AT/3wbcLC6XDEwP/cJvjfCExTnTpwH52zAGuEYL24yTNWKn5oF6Z24WJQqtkPYLlCGnOeHUmF9/v
Ls4obcCZHgfgkApIWjEQ8F7+NlCQuBuAc1/cyYkG05HPuqBu7fyIuxqgkyKPlQosujIETORgrEhE
F8l8QU2WWzlpyZZEkkmD+lftjYc5x/MKFU9uBcxXxodDaerJsRaXOUvnQxHvsrJOjilQ0JoFycnC
qVrUI6s+annng8m3JCGPqem+B0Ct2KklpWxp/RZbOJlc4sqVrFxrQgG+2/RAZjdLSgeKVnjQ2hll
iDjjbYFpMeT9vObAwNxShrGZ1t1iGJvmkbqZiywfbBEDpNorns0iPpuujrTkYRwfsgFwMzItWcQA
CKQuY8RNchsDtO3LpDW9t5JrjxfQK3OsATxw/ZamFBmFZRrWayQRijoD8T3RFyC/ItKPnTNevq0A
HALrqarBVSK+VxXo5mslH6Uml1hEVwoZXP2xVJy6ttY8RV5t6SBFkz5kOflfoz41T4GtGZ9xo6Nv
AtVx9lNQN8GCjGbdZzu9sUBBJtK3Iwbquvch/JSbJ1AtGp+1YC19XKDmptH30UOFVlZ0WJkbdvxg
s1jbjEWfv8U+wGx7Dce9ZqyDiz61b2x5HiXSVufRxRa8ivsoQFY5Za9mcYAjpBr5WjJ/tc9aa4Ff
RCxTT21euc8dtp9FHio5RH3f7NocVawqXzXnzp8JgIxRcTzyYtsXE2j7MsP4FFputKs84PmUUYyS
MaO97eZGzTeGF2Xb3h+aN7/Mv9OJpJ+7X3BeZL3ZReVvGU71du8NhvIrsF7Mg+L1ppaN5PBHM/5x
Jya67knP40c7/jFxkJJkxFyi5NP0gzqxUSJx1ASlMf2acRDoNUBZlPcARYtD/V/KW1acX17AnLp4
kYTs6YKkMGs/gPAJeKBe/wd4c4qjg4LcCtlYD2Ns5cdoDotjIi5hGIjMyTAbV/lcAdqgCAPgGQkj
8qPW1ZlctLQegAAGGvJyznMUmVTVmhDfR27lS8cEBxdoaEwAFvvLzsEP17MjJPZO8TciNPjQaUhA
SpTUTbUh6EGjxsuA3V8wDK9ohgPRa5BFHeJss2aVDVbP8AJpqI0TULdIrVALPwglEQ4pHtCUQYqc
1o8XJJKKp39NQMGMNhVQZA90SZCC3R6pib0X1LybWpgeNJwVSD112yk8gX4Qxf/kF7ZI3bixJmmY
FC24ev38AECyZE8pJaya3TW4JXA7uaajgKYEKS2q3yK5c81m/PcomUpKoRZlppBdgZL9BYWWWS7U
JJuuskGumSMpXFSzUfkaFbfJujbVJ6GykTVzJJSa2nzQmBGB/YdXByWnFsmQ35/hRFqU3dElrfAf
YWhBsJotx9/pPP2myJIUdxII5P/DmmkAmxjguCT5UmJFmnJQ8I9kYnA8Snm9D4c+26qfwc3T0Q16
8Fm24UVNv5dI/NSUNZlg+/piQtq735WKMpt5vkEJTSQRAz076c6++yTBAjXRG/PTBebx772rJfnN
+anOkUzD2qRaUKpgjGzZJysqzpQ9SCmKXZi9srh28P+JA/loYM4a6KCTzFotuFE81WF1JlNyutqT
KEWR0dqf+AhUfJzIk72I71BGLLBTXictuMROrrFl7qIhMoN9y6l+GFoMxA029UtQqI9bdWAyYF05
t9igI9EA7NcnpzZxR8Yqk05KcMTvbIGSVC2V00eBKrFAJa9rIL0NnJXZ+eO684MdG0cbJAVhFy5F
129z+zEjBE3RLSvPunRjXdu6QiuJLa6+BF5iTtW65YOVIF+04ECkbflzBCrcVWCMAcrJbf48JRF/
BpNSs9AnUBdTlxQuqmGB4xk+kVc6ZvXZD5MF9chqnrruMDnI/hZhSa6Bt3mbZwMSlYWMFF7WXMYj
L1LQeJMYT4UD4bUcj8z0jldnAQk8gmd3KKwnLy77A0+6ddXlgN0pph5VroaLrM2+8FAJ7mvdwYx9
gIFRU0rJifrCcxwB2CMVN06XKMzd68hHPlAWP/4Hkf7op+52sPohXKu+bgxIH6Zk/oR59QIlLXwr
haHdHQG3MR+R6tdhX/wsfyjve068c1xunAl+Mwni5gnP8TVzt1QDD85b7Q17r1QCj+xm6lCtfJh6
vtD0llutgMKFIkWnGY5NNzzaExDBzMAJ/UeS4Rir2bi9nixa3FmPtkFZpDoeMgaQB0GjDZ+kdfRd
weohX5GRbE5W22x84RkBr6IHt/qgD18tVDCvzZTHBzf3sjPnTAMnBIq4oiFZI3Pl1sIp/HY3T1V4
1GdwaZsG8KXL4NWP/eZPMzFzILXF5hkZStneDDILSBkuf6ljewCYo+lcTauG58jQ2rTYsAfQY9iC
LbmxNwAVan+MFW9WIMMIHgELGD15ZeEuqersnQHASoNHw2GnS9J23HMDP+5k/oKUyPoY1OHPAgeK
G2xlACIgE2gAINJCNXMZJj9LL+IbspPqgsACCEFAOCo1+SWZ5jJpTj4iQpbyaVOXa9qDpT1bHMdn
D2k1A2DgihBvdnEuZWRHu7a+sANpZbC48yWZ2v4lXwfwkgssGpAnpWJRmGz2jFWV6NYKZMYmDtw1
AESkCRhdBXwEyejCjNE5FP54IwcfFYgAyWPAYgmnzQggjSX0RLh2wgRL+pWRFGyp5fwRgE5AJeYW
SF8toOQuw6HqNxlwT4DCM85869m5s5B9pO2ET8jZx5upMB9xEnFuQtxVRQjq0UWFkWGB23EJ05ka
bkxNay90UUePEwvwD6OyngAW23c9F4fgjqilJyjGBOX1ZEm9/8HvOkIkKvKvvfejt2IuH8yM/EwB
H3edGSAg+tcyBCh07KxTbBWciAFdtwA4ls3YAHIE4XltRuGrXbprx2rdE4mUhaJMv8ZQFvnQXmKQ
TFhQjN+NQhb/OErZIdPAKAYQOHR68cS78CtSIY0d9XokUrJFLRQ4sJcKvKQDMLAz3E0xd/rSAVLr
KiQ+TFqTyMVL06b6svVttpKEmHbcI6PXWYX2mBwNAwkPAUrcX3zTrJeWX+tfs9p9bniAd0HNxCbU
1PyVG/ybFUb+H13IvaUg8jwD7qnZFoAPBWTPB3ESxOkoTjKA5siufyRRu3XGGrWhuBslDaonHL34
A0goyFUCdvexdFmEF7PGX+WT0365mvY9eBqEaQ2c+DU2QYx9ELbb0EDqK3h5LGQnZoBicTN9eK2j
LhBsnaiTrdlrifvpJ1TOtNvRd4xd3wTja5HXH1v4Ikb5TzHqFK+lgNizVyBNB9xg1z5TPpoFfOmN
D8WKupSQJiy4H10sZqtvNjVSbw3P24dF9jUEAFayBIy5tu7wootSPtH357BbBPqo7/0+Sl7o0rp/
AhbZPlMHScnG4Xf+pJ2zLnkZg7RbgHxB3ztD66w1j7u7pAnPmcbZG85lowfHRco47sT595iNC878
4Os06v0WO6LztvNN60sDMjoy0AGst8aBL+6mRde92V72bMfAfwLM1QwKvrJ81AI2nrW5Q8alUExa
DwAkV7fOkQe4GhCJG8tqbvLv76eAZAQsOIT8oymYLoqpRcSwMu6nYLUdoBA8F6l5qasfJydlR7Pv
GQ6NKmevxdWWRNjoA644NemiCztqkV0GLmVn0IDV5yUoicXtsuiB3tPpOm6h6KmLYQcg28FrsBXF
lpTzEIS3xoyHkXGVuYlhblmduvLmSwoKGQLwQN5tKaYIVxfRJRyZxVi8l6iBxfOXpxKZliBnFQxt
i2L/NUhWUgloq8hLyY609qxdtAqzlgLops7WFDkyvGRhlgZgTbW0WsiFbznlzV7LAPcnl7ogXv2g
b1l/GsXYr1xwii5TLyoNAD2Z01MUt9OT5gaf8Aip99Qj+cyi6QkFiyPAlaKtklOLLn0/R2sKR7ZK
Qf53IUU07pfV3vaNr3KuQxdibQ8WCPlRRNcNzNvunZa6yhckOCb4ETUsRRUzXk1AVXY/hkvGaktS
4xE/noVSX7bxsMeAE8g1CAhHHKE4JnbC/DWxmvncGteTkPN38sCF/L19XoGnizvTiFOWZty7eSvj
kPx39lM4HFJ7qraRqP60zHLf2A4DAzGqSEk0+k21LoDhvopEwSnJhrCqnsagWyI/1/AWJIvKiSHZ
GZx1siuMeTZg9T9FyQIsbgy0uyKqGCNMRnZUdg1qkPHqk2MMMQu6eLVePel2t6SeHczzaYpOGc56
nrTcfG0azX4b8pG9dvy5YvhLLXFCvp/8bjx3QpcMZrmoqgjcw6JbgidkFRVDspvtyX4zNOaAsRDp
5BTIy8DoPNgcwI5CS6NYEXutNRRptkHKXlMc6Yo4pP9oJKnEqzIwW6p8kWDvMVgxAf7nCuhBdflQ
1ozjz4Gl1YZsPzQjrZ043bZ1uj+bLBtBxZQXSzYxpAIUVf0YtTx5ojUCaXtMGftgv1YnYwQC9GRM
UCfvhK//hf9N9HAqP45OQ1yjA2fiaOVFevSGrsU2EVL2FJQMtaL8a+sH4amLxuw8YbftXPUgVFOm
ZBWkU7DuBPh8i+OVYUV48/2kgVe+Rc2MwqBnVMQgUOenxKu3qH5hx0YfFrzps4Mv8FjoglejS4u6
2jTrR7LNCzy7hC2JSAmSkK+/6jez1NzVs20i5flPqxXnJkimeiKJTxtDkRsBhcZ1liQL8xJrc7KB
A/I+h0eSm4IqhHGUVQL1D9hhYZwDfS8tgagsLihQanBANC8TlO49kijw5ubkJuF6Zm22BpZ7uvFb
y/wjEndL38yDR+pazqPJAuyhV8n8ZGA7fUHizivz7YdObHjUmNWufS3xN6hsjt/cESAYYtuaenMY
LhqUMMme0EWtlryN4V9XY6UWxv/kSpvj5FdH0cJp8gYpAhG+gzmc9FXjIqnA1JDyL3JEQrwML6vM
CR7n3PRJnvTeRY7U0vBDuTvV0p7i2JZ2H4fkLPD6BcDqtpoVnajCyJ66+Bza0YkKjJC9GJ/f6wIv
OFFJF1mKnvJLWHKiSiRjsmOATQSndERy8oUqO3jGnx9rTOSWnHXkTuBIw3D+aJzp+zjpxV/N9IAK
M6yR06R7nu3OBA6iXS05QC1f5r7uN8hyyI7AaPex0jJv49hWzP/w8uEah4F6LVhUcfPMeGds5qid
d2GH/4W55fxrMAzpYhStWMiCsXS/Kq1q/bPdnfbDeGSHoi4UQPZODQIPF6jThZceK4FiF/jstqu0
hLpX1/ZFS12l1arJAFa864PeELQQexxb1A9Vna5KSUroAVg+DpyFruP2rmClQ4FbnTRmtFKKoeWN
RLXOa6SUtG6TrG9wq0lI1oC/XDsdnl6pbvqv5Y8EhXDY4cHFMOtkkfeOdvCGXCRYMbY289lbk1bP
vflg61WBMlBoybv+0Zpd9kaC0urwcIxH7dCXXXjwsgR7+NeNBs2K320W0CYD7Ujk5XTZeAjxAhYu
h2qcV0OExByzByL/+00A6jasiJc4Uog3roCpdMSFFB2VecErMwBesSAZmaRTEgNpHzk2ZduvHGcG
K2VUNEBfFOcIdLHo0IHRqYSSBuDvOFjiJCIH4uhDYy6UjsSxxkATSE2lmQMB2kv9ez2qTGqsYtv+
7ITVivap8K8dLeI6GN+igdsbr4+rh8By81NvJNg7ncf2e6hh8028GmatHaFycR7eiiQaVjguX4Le
NwEpES8SlHyimQqU7CpHTqtv1Y5Uk4y0rYC/phaQy3DaqvphxB5yYEcCYYd9yStgslMrMMtLKxKt
oRjZF2op7SRkd3YqCqgeH4be/cndFLcKnCgu5cbVzd6XFYCduBs0Y0kbWa7cENPiYoGqVX3LGbjG
phYoRkWGJH1bdElmlZYDFpVPJKksD7hPQqdXtbfJ5jRc3im8FPu2oatdYpDHCNJcEYM6EQ5jkcgw
vmnPxE0xpCDUBal58CmqNGfdj0B1zuJWQ7E7CzdpYE1vZQ5Yw95j7D/acykIxpRPPaZ8DWio5iEf
5gWlr5R1Py945PA9dWcXCUKzW32RqSr1e61bIHMr4alMvjSz/i1yQ3aQ+25di/8X0aVfEl1yfb4R
0ZZdAyumW/qBfmpXq6rtb0XvY/EG23VVyNgq7QCbKXAN5zSozhU20KiHFbjs0Xaxm9eyR0ir7y2v
PdJdLXGw5a5iowiemro863MXvfHWrg8hGLlXONaavwl5W0TRm5dHn/ENaptIQMcqpPypHsujlYBY
TMiRYwjkWNJSvy/nboktBuTRKbh9skFhtvS7QO236anQ3PwBsNk+ToUGe5cbWIYaAPPHOSBkeTuK
Mn1vGeIV9ahEsmWwZgngQXtN3RZ1myYgVxHFD5o/b2TUvEYJ7KBcjKU37og/E8cVWPRGWrugLm5J
F2LNFIguPfBKSELsmZOJO2QzYZNOmaJSfdyhEgUUr4Jg80ZhPplBAuhjvI4Ceq5s00/EbiCZCzgr
nwob8Ef0NJmJzcCGrHZBGXLz5LjKnDpzgdPGvtmGBqgsIFFzx25e6NJ6Hl97Q49KmavMtIrPbpoX
R9yW25f3TiQyUCAunRr8zQ9N7ljY3C1w8o5X/Mg6RlODC/jvgK8jmjzWgGAn3o/GwrCOeYnyRKkJ
yPJ60ebk2UjzZkd2v43FWK/tg9JDAsY/hrob8/exxGQbPXv28KYI2F97BOBzoLsuCjBtbIaZjrex
sD37VoAN5aFMG9BGiK7B7OQlAQvQWOQcBehN/aXTvO6RxQOSl+3ZXk18vnWdfKDDkGvSdfM56Zqf
vYWc7QkLfVRUoxI4GdNsS91O75HEaIE5mbomQAif2tB4ph5d9Py7r/nRK5Kx+jcTa0Vg+/4Kllco
Q6ZgsSgT/F0wbOhjk13TOF/OSD2amQ3+CfxjVL5+ucxgLp9xcDfi7MH12dazqotGGRaap22mCvd2
JVMRSMbBsB3xwDu0YdLqK9LWiQlM8bLsZZfs9C7EcFMahActcjdqNPJQ4YdZDxbOZLItKeQsqUmT
8SI8JG6EylFMJDZLbBePuQkanhzPQ6OsBZEDqCnpwjz90uLZzy4NukM1OzAjZU8euvAgt8ACoO0I
MGpAA/+S/S4UybBAHFY6ToqXZHwT8GaEOAdKMavtk5rWjfZm/F+zU3YUFQyjKcDTxGyQ/hIugroA
q4j4dDdhOv5/pH1Hd+M6s+1/uePHtZgJDu5EOTm73e6ecHU6zBkM4K9/G0VbkHV8zv3uexMuoBIk
WaaIQtXe02NmZs4eh2jawbfMG8I3IlQjGp3lF0BHAAjSDvFo39j4OcWXWGKWkezszwoPfCpnmQrX
SOCzj/IZPInW0bD+IFAGY6Pkry7s5qEZGomEZS8Vj0b1LiJWDZKTqMMvrOLRIBG4sZdzsswF/LWK
Q2Zn0VUcuZoSBaCauZOh6eWQ/Lwarf0x1sVqwn971WRGcT55IzK0M4jnJg91tJhnmwS0r19o+2Y0
FxPrbUJbwPcJmb370AbwfVI5/WvV+4+DzO46ZXPjeSI/0YwuBgNJlMtanNnJnC7Joip2tug99hZK
1pUoVnCKDqB+CKTkOlIAKiTJVUiytWRc4BI720oDBnmvoZGTPj6vLMNTmngPNKOP9aOIPq/cGMOT
n/oPNCNTRzoCgeNB/SlYxpydAFODnnJjAe666KfZOM8JGi6fu9TP966Vd5ue1/03YUVLMmg1nH5n
ImnBCqqX9+QJNNTop/7BM2n4m6cRRssaOITI2vkPfR0Vz0i9njyGb7Lt6/lznNvucoyNckfKXAAF
VnDggSRjmT/bIorurTzfzzPpcHYne4tP7tIHz/guwvnFPqG6vWBmNrQ1nq40M3Hx8IztAF3y80jJ
Jia5cmZ1bwaryILLhZD2DLQ96IAiuniHqx+rrx5L2K70UhQGS5BaM3S7VVe32T6W06kIfvCp7e6q
0g+/Fi+a25Zfwz6K8XCe/CEPgD95FwGKSgPHsQxAWqF7c4DQBodrgFvKcpLQAYnWAVYcDDbZdvK9
hy7s6mMrL6Sly5Vs9iANfhHwnK4sZ6GM1UTho5LPLiDiPaC7l20jq+fukvVRjm2vGKOjY+EQbapG
Yz0L65JZ4SYTPRAyyeDSYx6TeLZgI/DrdNszt05tHd9kKjipL6VzdBR6Yj8tV5/nnhyqV9NyYAmS
zYU/qWlOmtmRhOQd0KLzW+hcvXWX+VS/RgkKbXqJ4ktsN0yg/U0E4+1MZEOywAnvRkBhHgEz+WYG
lG5/FQMjF2eNkJH/2ZWclK10H4rWPpIVyUfNYzibdT3g7+pvIX2G5j4A1d5WTQhGkbPXTLBDC155
DIGJhyejRYFy2h9RZFsdvS9ayPFbzk3eo7xmmorN2AJ3sJMWZEaj2YjmVm1JN7Jyaw2+yGqisieu
ErHKCjBUE6kZXbQKhR0X81HEIKUMzY0y+dTuwm8extiBkmPegU4r6UGJQtljShePYTzeBS52B+9J
ZRJ7ftCtUPGbrmnKJcb5JE2Zu5vTzCgPYgtlVk14HF0IwLTjF21P0ciOVlJmJKts8LUkYItclQmy
brnOtVUr0zzAxk5vsggtJHKWyJRRDRYWp6qHRyZzQm7SgNTDMMYDKZU7mEqRJUIdiHInhxFHC35j
H62CIf8ome8GnLWXqNV7IgqCIa+XBvI2T0Rd4Af10pIzoiAAksKV7t/8Sp0hplzh734fV6Ao5/WU
3/mVnXVuiHNzx3EByli3rgPyASTSFwGAg0GK/n4xOgeM6Qboy1CilaZgvoYGsAhsF7LqPsidN+MI
cK/I2Ff92xyQxG9+5MGm7lc1OOEWBbk4GZUQFjrIW6oIgPc4PKxOF/Lz9Erm5hwPzUNm4NiujfmC
/DpDw3AOeHb0W5MfbEsHda1cSMpnOxqSkGLThWSaP+LldmCev1LMSylDcsZBuQ1iZP6bfGcP9ZJo
rhYhm/ObvZIr24tQ8iOiNxuwEFzd57f1j8YUlN60N+LTkf7KtgIUPlBRpXCSFyfsy7UHLOhFIE9b
CC+fcPTVlGRRoCM500V7ms1m0kHZsqjVuwWrpgs7tOYAfl25zHNpk45mtGc8gxot4+XaGTyw5RBx
pmTGRHNbe1RTT8omyYFJI1brYuMO4IqVZmRLcuVAMpfYOC+GZNQTG6eK4wTWax5axirE/RkNk6wT
B8mqhbKX8Tt9hedvM31z1Ve6tofXxhy1+X/g+r+FAuQIMHvFUbGtU+1HIkK3BBYeTrIuhkHfOeUi
y2ychdGQDPjogvDFuvfjHKQk0qWtdddDhyfmnS4Q6HqI4zhIgwS2c6DUj9vVZGQnO0QRdy+JhGMA
Hq1iJIIOcQciYbP+2mpl9jWJmu7kZw2KCqS4MI03Ky8LulPeoR7aCFK+dDmOz/2oCQSqlyYQuOKI
3rqxebGuB1YetVa3bugSovNMoMwJxdlj7r2QrBhDE0zK0iYVIV82aRYDQB1TUdqs2fotUGjOYeIh
sG7KUjePMZLwUzQs0CXhHkJAUaFIHJcGvaVHC7RN8ygfW2vnZhHKyKEMwJ88m9G0C2qOT/4TN5J9
5qLCJ5oNeEayGY3U2jlVPC9yFU9NE5FuAq0XO53r/gE/g/6BRkJOadTgP1TWFWE+D6/05OPV/qW3
juQGCvVra3WlIGPTChBRLUg2V9N5qX82v9B7Y1mBszMs1pVnuesQB354ggjrY++GePoc6ap1qNgn
adS/j2b9p/NCRuK1FS5mo5R4dEKjw1LkQPH8EsR5g7vLNA8pVE8f911bmXu3dQrwLwRTeMPZgHaH
s2Y2JI1Z+jHYBpNp9iEZXYC5DkVWAEQwjkWySAAMDQg8CQ2O5xK2NbRyX3P00nG/t9AXagd/U3t1
9ggEbn1TdjZA2gEw+iw05ye2L/kvv+ZfwYESfuGlwK1DGuRukD6LUvtJQHL/o0Gp1V+5sC4j+EGz
iLoh24/yPzcPVskIVjg21OyYeTpQs+S/am8W7lL0Ij7Gvg/wcuB9IL8/W/Go5eDogPPQ4bF4tpJO
iEVWVR6xI5q4+HxzEGcrAEbi36cVBfr/9buAA4WbIPrwR+jXQwqUewLxs8Mc/7yW/0RofiQ625ey
/8BpATam7JFZBWy98J4o2Nnei4PmlmZk77ehP8cvvdGk+MreQ2d+4ogWCUAwTluCs5U9fqSRBJAb
aLiQCl5yLXeXitzxwvBzFkrlRNyQVu874H8QgEPoHOuGGT3uXz0IbxZ25ldbEhIZNZfc1jRF4b17
CqqnIDVw/1MWNAqiMdqIhIG+VcZTPNbKn6Jnkip3jqBsKLLvP7rZtM1TR1tEKTjY8XDTHzt54XIr
QKOCHvRp6KInGrsGqZqlYPCsV1eeHm0PKNI8JFe9msaliK10wp3XNL0lSgaDo1P5AVKSCTDMaWhE
914KahVS2pkGubKjEVqHgln97lC1+AR5keYbJBHHckuolqleobCrafczHCaSF+iZFHw9WBYYRkyX
77SyuxzFPO5mWXgeXdmJj76D0SG3U/Q/aiDtrrTcCtZIleIQwu/6aqUP/od54yagngBCKrIf0j7u
rSXa4HwJlV558SFocJpFM60e402WRCBql0rA2SKjNPFVApTFaqnFYbDwy6xDNStA1wswPhw6F0hu
NCUP0aSHzBqyu0DCssda/RaOLAa9m8NlEuW9nMYIySh8OjXwgfd1r+ExBLBdi6hI/LvOb3wk0Wp9
LdIOh4fyQooRMHzoVXdPyHG9ic7+ZKDkKgYp+JSi8q8vB5wD+CClOaguVepNpTZUtHi/RIPTzM3A
qmeVlMrsylV6CT1styS/6KNVra1XoXyvfjEb0Wyv5FdTMwzGVd6OwQeOtiwz110hwr3qM6OetZnH
TTWjDfTTNtO/zWOlm7vTEKgAcef+0oa64TI0gc4clP8O6gBwtKt2dtthzLRMEwkVz/Rd9woxpQZS
7ASsDPML4yhiqzaVnjrAwR6Ad6E7z1bN3UfUiW6B8ui8IB2p34jGK/D8VTsvLNLrfS0EKjGkNp5c
f61XhrYhLQAx+RL/dybQ75m+CwfwknamkS89oBrsB5ylPCUufk+dPtUWIEXBPV1edHvRo/UJOTsn
X5al6zx95oS2GQ1dKdA22QTa5qYxxRFl2/H0wlDHvfKb4hClTjD3g4k4Rtl7E8z9YNQAZrdIoMZg
1lkaBBnQc9YtQR8kgOliLCfXYzeT/JIDTDo4xFbygEZI/45ENNJiNE6hKlXDM++7wgB06qbIQ3EL
xtu1nU/mfZjqzpPI62rlplq9nfDenyIj0dGuydKFyM2fDfaaz7HB/kzcjL40Rj9sRBEYBzwVO7e2
DchqMwvbPRCjnf7R4BP4Dt2y6m61rMhXpp+Yq3IqkRcCoTloGxtUjLX2bdZq2h7HyXzd56iR24pp
+uGgNWBhG8zehKap4a4doU6o5m8jG9QUC9Qombu6r/NFHVniFeW809rvKlQCVKAv4ai9yVuwaHAw
/W5RqwbmwIqnsvk+v0nyqVrnlZ6/6BoHEC/O+E3zW8e7FpwliWfvAg+7INOugH/rZc79kJXGIWli
b408tPOqV9oGtVL5L0PL3izwHsCWJUoP6GAeGvEru11G+H1auvLFDCnvllnjOUeziuNXYS1jjQ3o
+h0NfBEcDelGifIaAAVo1Ozy1kZf/VOYxv0OyJt34JfOVxNHLRhlO1wQ26K2uU6QM0XXCpNTJqea
OfKFCTjWe88Bv59kcdeC5AE40eW3pgkB3ayb7N7SanPri7A6tB7vboAajrr0tmtXAg+37WZEj1aw
8FhYu7eJo++0XGQPXW8M26aKh0Mat/kNEDintdGk+nOSc9CGaYn3i4dA3nCwZB5Pd3g1L5lg+jP2
UyjztpLyHmeO421dAKSQyuTcuHlT5KarL72wzFZDMWTrhvHxS+oG+cKw4+C3rf+kN2IiYT5ahf5a
oGZ/mYN37b70Wmv97zcYy3T/doPxARxjoLRc9x3T069uMHhEMLysK8UXAL/7j439wqzO/2oVtX5w
er9epVlaf8vjpFq4Gu/u+qG2HkbT+ErydEL2TgyrqGrQSFaN6X5ut5fTGMzfF1PSuiV4bQb+Go/j
sAVBT/lk4wPFE41Eicf2IO0M/2di9u2yykS7Mbsx3hWGs6KSM5TTW4+xaYNygXe3SRf/xXmrHzW9
LVaVxAaPvOKxtX3zqZHyyIA8tIEADgxQoBPcDbKQ05YlnUDJ0TcDOoTQp4pKzkRe0Gs13lRdCLCI
DpWfpQOiInkJnOBHOvFT3zLwwqAkds110EiiqG+IwKviOjs8K4gFEmjNw2gUHSrHLMfeIZe0pnZI
aneki41a0TCpnZMSBawPDi36afvHnI1fuO3eoz2xfaAORyBJZCcp0pK+fYgqLzuVExtWFdDTbpjH
67WnG/mXUkfB0+jH428eV4vYDJ2/PFY/JgHTXvMpcJYpMpr3k5d52wHUwgflHgflmzs+vdkdFUP2
X03cP06WCO86OxjAs4ZOZeCPAjUdvUGvTRPzjWzIAyB6W7xGnvutC+zhPq6n+MnPkQuQYuEXbJeh
IWRNToUA6L1tNsHJjnT+NS53thXkr35ZITnvRmhNktNRE0/aVN0l0yC+F01w6yVO/RwOPDsOhtWv
SB4W4V1gtPWzxcUKxWH6wsuGvSW0FjvFGKkoYn+jC7HC6d0k7aZ2WaLB9BgWv7Uh6MKt1ZXTWo/R
6FOIwcHO2inuwzywQO9o+ycd6YX9EIfRAfs9oDdy3A5AZRHdNa18Nk1i/RFEcUDCCIbpBeiqgDit
efgDHGqSgtH5g9bWZa+ZRYxa3ZdmFCgfQOfOSc+87gFPdyOSQU0zPVv9VCR/9Y2d7aklbmzTQxV0
6QM1wZUMT5uVizoQedvLMSMdNcGdddSQ93c/P22iVT8U5kxxBDhtdxmUfrSjnm0bzxyHskLpCXWL
89DTNvaQVRwV92zonnwdT0tpGP7lYRCB5esbr0eArCR6fRiMcPyC79Webmsgyw3XJMcp0yzH8zQI
tpLIetT6clHUXRcvPhtRod7g9bcs49YGD/MSpr+JXq5G/mhHL1PFNqbZf6PGialAwsMBPci9bXN9
je7a4t4ZrceqCdgDwHG9+8juvkVZih/FwhSb1qgWzKm6J5C0mPlrPYEYacfxGZzUuXmbNShYDMob
OncdhRPK4vZpoQvHve8H/q1BqdNrz4TYeIWdb+2wQXTDXgFoyv2rKB+1ciwBrfo+0LRriVRpaApg
SQaW+6l3h1UXM/T/DdMTCFksHPUP3a2NEvZNWlnhinCUCHlpiuXZdB7DVjbM00WAtkKriuGOZl7h
AWWhDt1hDRIh7bb29Rviri0d29hndX5CdX4lVqwckyFdaOkv3B1fqBq94sa06/Iiwi8sSth9H63L
mgbkiVkrhvVQhO7tv//sMOuKuxTtJTqQpHWAllmeB/jMq58djTl1boDK/lEItjIbNKHQD0rUb8sC
H3RTV8VBHzQx//4Auipd4IEtuGuR5XzAc8IPMu+GIV9/8J4CcCoOVnjpXZl1ii96pN2F+E9T3klt
5mtgpFX7xsODVuCHwwHlVMZiikJ/S1xrMyUbD4u9JhiyR7IfRinwfLr3u8I4KXlp2ejP4X67Uvxt
WjM1t0zScxhgRJqDzOv4HcgeZUy6ZKih2ucTNsmKZY4Uhd7umYMmCSWv5TpVbrcrRTOHE/Ca1gEq
Gtah1zmiCmgh+uJtHV4/9W2CVkTNXSFbYH3hbWZtaUo14GiEN7cC5Z8rNVVaMiYtINoeU0kaN3Os
Wd0fJ0Dd3gw5iCOem9AXtzNIIQN32hZV0UATOYMU2nkIaqBCKzcKcZBr5l+J0KxDKrEPSf4edpZY
fXiTxOOtCoNHg7fQCutQhVZxPoYmOVLIiZElpxkTeEYrnmGHs5xHJx7vL+CHr8GMkceITkO9J9jf
ygGGV2sjLzfh0HERRKX7ZRTecMDnli0jTXe/oKc/PmhjwZekzYZE3yPPj15vqbXk7b/xbTZPu2S0
d7aJ/ijSNsCc2VmuxVc5i7wvfsKDLfIL5opCaWkotqg8C9ekBVNrth3QD7YmX2DRuxs0jOqzFveA
btPaIpi1rQNUX66JaqMFeBkA73DWTWXrG/IdhIe+XR9Ym7SQOwbp2orRFkxa4bceiklakAzItxAY
uVglnZbuaGq6TbUaTdSG0nTqcDvz2Tdbz37qVv07kKgyvsSEccwq8pc0vxiyBjvdBRm4XLIXhQZK
xkDLiZ8w6Xqhv/C6GJIVwLzAmqRJnAlk0+mHo09ztkKedzhkXlF8sXrtQB19uQjZygnKcZbnsCc5
2ZdF+Cb/aI/y9PFQAs/pi7S3kDg85jhsWPltO62ElfvHMgrc+zY1ezARj/HPcJxe9anynoArq+/R
+51spr7Lv/s9OnqkAXlOrY/UrPTUhNODSDGOfzbJ+MqymM2eEXKDm9hksycZkGfVJd0GZSi/8sa2
HnPufW1l3w4aCPG5mUFzGsvUfrRC50KOPkpws0j5R3sl/8TejnrroWiNOLb/MJTlvkGQE3Y2/UuU
YcrKlR1Ehzzj1Z4UCp6bplcmEXrT15lrgcRQnu1Z8lK7FVsK0CujkvZdhmab9kiXgc7z1FyXx4Rq
ShHIj2Qq4OT1aOShI0LSqNhl6I04+vinOLMPmafJ9JriznyqqkSeZFLTsWxTRo1Acshzfw2qJf1E
cmsQaF+mHmZ50c+jzkjSA5AKURkyLuJowzIvPFbIUx3HNI3mEclcqaCRCVpakNh+VH/mciXz3AF9
CJXDanQWG8aS1BSRYk2enqwACzysUBkUPRlgP9smAw6Ra9mOSLK6mEASPqClSlpM0iJPTbC5yCld
UOM9W1Q1Rz+4Dz6JMMvGxRAL99FFH8k2mdIM+LyBdW8z9Hwk5dD/GrV7A2iQv8mUo3TqwtTzKns2
TbPo2tRM24WdBHgCN61sgZQuyGU1I7rDtiW+o1EFEsU1zpi1pedkhY1NO9TYott7t/aelR3J6WL6
X0fXD26UhEaj7V6uoLS0Qt6hIEHJaESrZCjoVHK1HlYx9eltFSW+eh/I5ITLoOjsdlNXIJrlGrsB
zG10IIC4K2Q5wPXNSuEBVY6Uygw8E7PySk62H8OSU5UBK4pGZ2XDBNApPgmpRDQiV+k1iSA89Oi2
OqDkID85toOaJBQprVDTJL4Ptnfn8jZ9br0Yd3MbmDQkL0z/rhr5eCMi118SGw5R7ShKnCvZBW3O
zK9D5izw9DV2fAkanFFZRz5/49IhKenJh6YXMWzLwtkkRULuMllcrKSckP37iaLAMY2XPEbmWbEA
hIa2zFo0I82PFFf3vpn3gPn+bDM/gihaAro/pkAh3lp9xRZ2HyFJlVTW1wLd1gsU9NY38WRaXyec
sBlT8jVmLf5gqHVekBWLq3D7mRNpgRLwmVMgnUy50mTj2bVjw4B2EPuNH7E1E/3gBuU6BJBHu0ql
YsaMI42DFj8FHqfcSEZ4c5+YGcTIRMZnLc0ougpCI4p0Nruga6Ton5go/wtjErqaEx8KULfmqYQU
kBeccr2NGsu81yozP/RtgC4Y0g6Acl6ZhchXF0InHbLjiAcGMglsUwBp/91ZxVMBnMrKVyChG/zV
kAH59OxLJmN7iM3SeI6Gh3TwxbMhN/wifZg0lEi/T5QGZqShdKiefuJDlWcIAAQo8UxJ1A8+mLST
lS3DMZ7w7cVWn69667ewteSRLo1tTns8fAFb4yxD98W0KsYu3CjZZIffJsDxHrO+SR8tdOnc/2dx
ANMebgCwA0SUf4mhs0qe5aTALBnH6F6LxCEI7fjUTV54z0Ue3ZdaWe5zVgDK6SyjUaVp1mIcgWLO
uiJlC6ZV9W3U6QuKFI1jAvaYKePrguNRm1xmw2Ga5kUoPiloEQ7a40UpkrpYp1aC35Ma4Ouuiq3H
APCRL0m9kNxy2jm+06JDdn6JMn4Y4U2EmYZiOcbqO3TO3WF3a3xzcE4CijMtf+B8BHhuno0HtM1m
N6iqQQIaeKbPieei3KoonF9hVS8jme4zjWJ2r33ANH3mbjH7zV0vgwt3yl+bXXNn1k2z9mqLN/wL
s26i2nAAzmv57YaGwAhf9eAH2l8w2ClSOjLBT5pzvFCTsDaa2W/Ed77bk8zRE3b493SCZfyNmMt3
LZP5OrqtmaN7jtT/+gH+5LD97/8y/o8lEhQnjWP9aLvY1fYH9Gf8sWVfv27a917bRAeFHklyXubj
NmOiRq1wAFiAGSZSeoAv495kcXSYFeQXILe1dSfg3pRe53irc+iufEG/vJ/kN23fL9xkrMYJOZyF
O2ntjRFbo79yRydYMGAkb+i+0JYV7ixe4mvb3g9zecT+dvOhOwFd/Ph722fuDU2aswFFwnlgt1Gm
NKonsARQtHlJErr6NxXEtssvuhE8z53Esh/Zi+7qYWQ3ngjwhoBtjgLmUuJdoerJW1E/smgvTQRD
yUUiTfTBQOUMtA2gHi4DoNUGABsS6MzTNVTTNNYcgJqYZ2g0ilKiYm3GViPN3OmMeFGEfDPITVOA
9bHQWyp2rbRgP/OuR3eMzID5YVc95MY8IQlg+sJDMmLbSFO6VACjwFnBZK7nM8TPY+ht3adL8gfD
dLWYbZUvvQachhoHzuuv1NsLJnXs2MB9DoBPVLF9neS879BUUlnaaH1VejIPszDmKN8o3pxISLB4
tiEAPknm5B5aqOVn3PpOjwBFtMzBRz+TNH22h6LnDXq2aJyFMiWxepyYd1q5v7CyP9GUGLjfjyXX
T6hkBjIhTkMIzSKWZyATaOFOCYrzSERKJW+zZLZHFzlgHE10Op2kDFXr6Hkiu7PMtJJpUUXa8OBV
Rrh2jKGfj/ISNJWs0XCDqYRyI23dV/2WfuRazQ3XavqZr9LiQGbroIvjkBnFA5qq7Z13Ljz2C6fu
kDDRoq0F2Ky5ntmXarK5qFPGYc5DqRXO7kJGxZt0URGuKz3nOTIaD0YcouHWj3/EjvlaSKRvugw4
vmkXNMy9CN3sEkecphPKPHQ91/dXcpqShbJVJmcvFRIQs/g7BIW+JEbYtmnzbZehqCsgoIKkRh9l
I5CYIjXRxLIyQLeIlPWB3zyQIjrbKZmKxc92SvaP8ciY1m3l61DxtLQwN6b3DWfj+KoS7LXaw7gc
OagoBirhrFG7mN5v3jRKpvYcRWBX8rQdaIZy36MUZExRlXYK4h///quDMoyrs1NJleoazHSBou74
jnnFNTCOhu5wx0wemVtvgQwMuONytA5tFgAknYZMGw0PHNNQTWanfxiSwd+kgHYEWW6IYgSy/19H
KXQbnMXXK1IYM7VO09DVW1SxsXxxvX7jdn6+GPLI2OpiTOvi3q1f+iRJb3W7qA9x5FXbuGqbx7QR
ODBvKvYTpa4ARQm1P1kYvLR11X21WWuvuoant6AYAgaEdCpiED2TUzE03s8J+PA5Dsj+FH93CvU2
XbXATtqycBLgjXm/JI73NrXK+m2kZMrOlR7ovkORBBCAGegd+J3Sku9nbkr2j+FzCqpiKReS/Xto
bwQaxeLKhfxIphZVMrXSZ6GvQpHJJ29Yhftsiflzoo9MraZclOyzV6Ds5jen5srv/yd0rkd/2Wnj
bhI2vsQVOuHpRCseBSDvu77GIXyX6xeaYgggy+h69hGST2OQF/KetcMHv1k2e8uIxQRwDeVCEciZ
ZOfIJLoOj+akm/Ormj0TB5AyOJVbUKErL/gfB5hdJ6qcTbra26AIxVhZEnZbTChpKjVwE8gaWrrk
ff0nFd7f7ElZjCjqO9s3Wvk/ntPROZx8/MJJ0+///i+cgeo6qs50H2d0DEwo13QqSLwPQ+hm3eM0
hunGTm3jOLWReQQknr+z8Awd1rKHjGSknU3w414vaHitZ20c7JiPZnsZ5tpktp5jnPU0rfQehPUA
GgUAjln4zQYH3AZ+3RugQ1XiCAgbcbQt7IkWNG/S6X2o9DRSUyNy9W1j93OEC4+cg9LqRCGVi6OX
xrbz+F3s46keN09zMZN9qCLEmaqD5rOqr/cst8Zjg6KodKUMPyt0PNvKBwWksL47XZzf9V5uAADE
L4FSjRPnsWsOVVPqT0AeLO/6CB3GJCez5myGaogDqh2mp+ajmWWmSxunsjcTPbSlNnqx/BpgIvI5
kMpgqCBGG7QNybXaaHfqCaPE9/gAcuRwMfPB01zYQbiYnzjUnJ4Q6OffMKs3H/U0QLI4csKF4q6/
8iVFnfN1JAaUqol+48gSsbjpyod0AlCY5QJaLxoApuCg1m9DqKyp1Br5gOroGFpUGulgvIFvCOZp
bA6ql4RnqK1nffyNRqXtx98iKUukrDTLf9H+x3b1tDENnAJP4R4FXOkrGm+zjZmMxcFv4uaB59OE
v5rIf/1nFhngyXcC5XanIqxv01bkr4mWR2sTje6nKGHtacAZ4Rrt3T0qa/QHWwKHs6ycTWMDRTjF
mF2a5rU9mxJUrzTterCqW93XRrOMjes2qG2KC2EDW+rjPBpL4C0xYJfLPWTv9D9AsQxIaYVV1TEg
qmtG92veWNKGMy34D3PQ3N28uSSTthl/zRtJGWUEXouvASJHYWqNgY6evl5DHY58BCUFyUK9T/c0
pYtd2292HeqooqXy+8dYhPJNdvjpSvc8ZOwm9jrkXda9o+tbPgTI+GfA1QGKrPUEboS9Kf/7wsSr
d6WGsstGVoM4RpovxiG+MKOyENC5XpqBSiUHBRV2VWFcrQDV4t9jhO/Hx1Fpo6LrSvb/agco4iMP
9BFvqAGcxjKRJfzZx0tsWcWmiupocaW4Mm6NCYD+yob8kCSOFkJW+HekdmV7AM2VIarw2gVxnRFO
lFUMm950jDua9UHZbeuh85fpCLyOpdTys3aUWsOo/AuGtDLuN+BuNS/8LWkxw06doxMvZpsOb/4q
Oq1NXGu2Hb2tTS+FZOfoyj/30svoORC+jp4o3WMIUpb7TOjmRhuqaukLM78nGV0GkW/DVGgnmpFy
wG8kqHyyaqnMaGTU2YUtHzTUdc/ppNyZtmobSHu+sk1wxuCZyVIpuCiwy6S51nPAp5HlaJZvlmr/
qLaNNFIhwtoBVV7WWUvR2N+otwgVquMmyYNiS1PGuseykxiOzuDcSytqKfRD/dIqctvZSkTMuQcV
0xyLrFhiIZbsUzpbnWPNTU5yRbKi6d+tyLlg0d0okHWV3zb1RaPv3WeyPo/6ldUAN08Z07d7/tKS
8PrrzXyvWwUd0Pkuvt5xZmVo4EndxaB74gnMX4/oykCbIlLiT0ABHjdRlLsrUvLJc+77YlpFXdWC
cC9Ezjn28SNI2iFCLQ/SMOFynspwFpChszxjDxTOSb1qNaEbZksWdeo4p9wdvjluMT2RSC7fVql9
Q6J/Wh5nt7xedkhTXyzvFQz8jULT5jdC4eTyqTuwBwr32fKAIgM+pXw353fOhiq+5UV8P1ZxtgUR
ebIisFm6JH68Rt9Iek+zADAbSMKDiWnGw5VaPBC9aXvpDxAeYGaxCeBEAJN0mwcj9cbvyBnYGw5G
qZ0RoQi5Dx/omJDEqd5EO0uKYa2xeNg0OT5zkbclMuAMhaR+kQIjklV3KFhE28DUTKgiRf/rCG7c
HcdJ+i1ze3fdZTx/bJ0cDV/c9l5YhRqAwAiTn9PonxrQmIQLP9wVietGoEvB3nlA7XfV8z8ltpav
V+sVWVHfWdwZ/5P1urzxXpIR1bv/y/XKoJye4jxO1zyum9XUusYOUJJbwwPMWxxM7WPfTs2xExEq
/Rv+aFha+5jnwF/UPKvf0JQUCZxEVQS3JPpfOE1TyTdFVZqLwsvQhNQ7AP9NO+4tO1aU6ODStW+D
MLz9rC4tPTiBLwXgWkUhf2Pfrec5jqC+kzX1atClGYLZIw3xHV0EDdjHIp9Xq3mzRjsrloEPsOrs
37QvC10LUMQ0jHxj2qLU9rfatb3tDeX2jNyk1hdD5Rx8lEdRlNCIG+dw9p215zWutPQCvJT3Jb77
CKDinT3mxXPZ33Fe8kJGbug//20mtoGfP6TkCkmVYlFOmOO/AsiP3rTKXNHxRSZVrJyAXtelIEEm
VUesKqZ/7Dx/uiPOdsB7DcsRpeybmQzedBjfj5oBcN94BAqJiRo0oEB2t0QLT0TwyoUikMJDhnB2
uyCR91HBCFrr/nZeqWvanRfVPaoageYXxt9xU9a3EUiqtoTnC3oT1InE39lk6VtNfxd/sK4N/c36
g9jV83RL5cUQo5NkOnVO4+JhxrK0YU1ditTaOHomeI3Qq/Pe6oiCOzd1vP3/JezKmiPVmeUvIgKE
2F7pvd2rt7bnhRjbZxCLWASI5dffRPRxe3znzPdCoFJJvdEgVWVlTrZbjeTU/lIU+b1IcqqU/He4
at1eZhqn2rcplY90Ar42Oh1CtSCJi6i9uFUeT8XKAK9T38pJP/VkYxnzl4rlhHrh/uYzlTErIzNQ
feL/d//thdSZmsP8fJ1brzGAzZ6KmM4gw5f4BbjlHggVbIMKn3hlxigJcjz3FIcxf/+rR68N6eTR
F+JJa818LtKqunS6sxTSHX7GWgdO99qpdr2Mg5NIpECVWj38LGMUDySVDlKrAnfhJjEHIAzQAUK/
+dBa7YtnMLFCfXOw4lYgLhJTKocmNNO5CQKCHaCu3smt++uUVuJ+nXJo3euUdvT/pkSdmbiUjguZ
nrr9H4KzhjGqKv8WICEGsQhIxG3bMBAt+RYDtqUZmbTpwvM1NoGcojWvG5IcESv4UPKbRe94a4nb
xDweyaUKp2lRaA5pS9WL7DakXxmyL66eXNLJGNkiOZbF8KFGAHsfrAGeHeZqRJon7ZzYQzxpfo4T
VPglpgn0rRoSRCxV7wAPv4VnirnaDKmdVCd5MbfCXkPq5nNjNdqc0TaRHEPnqZhTIiBdojZVrWDX
MbdN1c32bR6grLVJvSnN8VyVNof8Y8a7fZkD19M4QTlXHPFfDnnb7VVTuTBilROrvLKpsYPikq9r
4zqD52DN8mUeNbAd51Z09NNAOZbqiHHyoNLCmeYZvIpWWWsbyxbrW4ssO5cP8wkZ0yJ5Ll1gQi2Q
x18Cp11yoXkPom2CU96hGmvE4ORp7qyBrna+D0pGSM44KDZE8J+DUEOZ/Q8sPXH1/3cJmpZjgsrG
ci1ig3EU/V+S3yM+LGnBZ3u+Jr+JBbkgg4AnR5T9qRkJrYCi7E8aAWnkMADZoWzqEKQpynkGiAjd
bJ7pZodxvBp1m8Qbx1decB0Pomfw9iRYM7Go2tnjoXiJWMJ3epyXKOADTfSuzXvPWF7tRi1l7fck
HPyrtFgIxkNfz/UBiCVsjjNQ40PuIagPRdGcq9bjj2aMr7509UXdaeFZtexUT7FZMZtNM3ogbjCs
nCErgGhHUxvy5tDm1VlNpgY41oh+AIkGONZ7cCggdKGDHPDA47mKTyiLOqjktcGKbN7mrj7lqKfg
hgYqkXHAza0xA42AWmLI5rgB6FPi+zbVvwPUlDezesEyab6+wm1OgoySD80Ax48dwWbJyDmFAoXq
bGBxG40tZQLd8EMHFOVBtWyZNfM8qaqVavahRjY9eNFmiticpsY0XLWUR03bBx5lHZgIFPdpkrhr
WpTY5otcYktPBEQULQCjxpYy3Q5/sk1jP4cFAw3ubDcN7sxIB22GreHjpMR7inI5o2N5KOlcc6ND
yn1eQ3PyJeqRwM6tRuyVW8HA4DDaGdfNDajFcInwbntLd6tk+BVB7CBXRLT2p+q1ura2l9BkSlCv
UVzyiHw4tg6wcoMaWIPmDRL9ef9jtJuaoH+y8zr8oz1wwPdsQO13dmOC080IzNphcpzI5UCPAVir
RK2sWwaoKe0T4a0H5ub+1FZ8cRpHOppCnGCyOYzls5aJaC6LOroPm6Zf10aMYFGDahzdtuqZhfql
qRoH+IQFMQLxWLhOdxKD/VwHpXm5DVJNJwuug5BToJCnLQ28IqozBujH+RarovW0quvshGLlCm5+
taJTB5u35cn7mFaBEnsD361c3Yc4SbSGeHoO1blxlCNcC3tW7AFpWs8mjNCIGVJnhZfZ09mto846
zJIjv3+zqTMFI1LgoVvz5jIBiuQ4uPTmV1aKysi8teGExQU80e8JNn5Hc2x9RGnALyAmL46ex9+V
jaCSfVNFVTeH3HF+MRMX1YC1qa1Vr4vxIFHg1/G9TbOLBRDPMcgTbPL2f08Ym+T7YoFiEwJAvEsh
2qNTz/62WMB9ETqpRQf4MdGcedL0SXFJAQ8KPOmulNBVAS0UIMoVSvxT88oM6bZI7Mo+QIq5W+r2
sAcYyrorOL5odYbv4Hr2pybQUD3ILMayNxcBv53Rvwd6yt4zoxSzJDPqU+EgLjAw2UOwXU8fwgZM
3NgY2B/D1bUpOWrxS5RaK9ceGuVfXHNUl3708TTrzdXyDNSQqKJ413XuwCjS/wg0r8QOpWn2XpzJ
cxx7v252DvqKPcqllrLUnVUymPlBaxEO0TggUZ7AbX58T0XS/rR11IFmjvXOXNPE9snpLoU3wnAC
yj66RoJfygXgpkSR9pAU+T9Jl/9EpGR4sVmPeCiepfdGFdCFAOXXvorDcNMVib5hbi/9MnXNGRmv
KA7K1H4wy8e20K1zXol9N15FaWQE26REpRwdvVAA5C6wFSlWFfjFFhLaIIusGlj0PKAm1LBcY9ea
SbwditibDbWRX6qgLKCr3oVrSqPigmBc7ltl7+1VL4cWy8iV8FSkFmJKKN/RoI8EXttfqqCjBtX9
UlhmsXat2BnN5VhvjkhP5Kc1ZCsMkgDtM/IEpiKM7lDL6PmqhFT19rbT+SlesofWi9nfKTiSEjJQ
Z7eDsiVgvlgn2Q7VgK5E8Yj+kCWovhzSwNop5l0HTx+fuJm9I9ImT6q3b3RrJ7yH0G31dam75Ano
ogKReZTlVb83U5pnIH6PomVrEYAPNGOtoep7mRciW7egVZkrZJDh9tna691maqpebhebwOhXVlH/
UgwIiOizpa7FNkx4yGixsS9bw7kP8o9BT/mR40Z6sELgXccArjrg2ZidjCF0Z1naOCiTMhc8gDgv
vvYY7DUVe1JFx6BPCIHeZWxXgO7lwRrir/ahCXddZvGH0d9quPdKCSQsTHfPa5QHJQ1bqKeeFvFi
g82EO29Nqa9BtC8WGWeDz+va3dcJy5+0OlwoAoU+a4oN51U2axPSPIAttVgVLgq2psVpgnwyx+YQ
Eu1YdmbxqdCN/jlN6sep/DwY6TkUxUJei9jXAHK9U02GR80dGcxfNgW5LdRmpIeIQZpq4uwYWEFY
LWgdQtCf7GXSkEUHecPHSjagpuj7/t2EvnOtFT9C/Kl3jtV5pW/0wbYwAu1XamXpViZVOVPQLlFA
hpUY8gO0AdYDDesB624Sz0Htaz24hR2fHWw5VGchBdZiioZCehyPnMFJxH3UIRkOlfiFrlS0OiPN
cA8DkU2MqsXaBUklkkZ3SuuogfKaD/3kh6oOnEPqMXAuQHUKFA3prDPy4B/pFi9ukvALiDpx3zXT
YG8HkFfoaxTIrmvQRMxBQIu6IAZigIgk2YmBLeTkWWG8dzMKXJ/MTlqiB4uupMXcVTTfFQVyE1dN
/MS76ADoXnlSSOscrVa3i5O6cse+W6s2wy+tz3FBQOT87w8bV2Fef9uZmii7dQC+JhTFZyi0/X1b
4IGBebBkLM8sCktUaZc2pEFRr/2WEmOuKEDAL/FYc8e7DGXSz6PCaA8QQwq3QAT3q8BqvLObi3im
BoEacO7lgPp8DoIELYJyWOkvOFYWvpLVqLi7TDUS3iMrSJ4MzZ5an30UZIv3UBB86wzrDbW6ZFsV
eTRTdyeaRGSbZcAn3pqmqKKZupUp52+9fx9bt+066xjyPhckW9sZiFDygwy7/FCPB3UWojbat41B
rr51KGfVKxEmXqkR3yZgUcZ9HkftqnZRZR2R4VDXVN91pjB2ioBANaczWdh+4un54ma7cRSoM3Xo
0q5bo2B27tWt7ntgEN9bqWZeemQ8oXPxrKHi/WDTOPM5AdIU9UXxKuVevuzBK3MJ7UoHMHO4DdI7
232mSdxMg5ychzMTe65Fm4N/hLS2/DHoDZQdkDKWufbeO0w8odxcLKXRuFtHT/pDl8VX18iWS5Uy
Hl0hMzoC7zosgctYgkPf0BaZMOVLG3srld7uCtzSAY9j5//ySAaDgMxGfvUIWNq+dJYzzfHNA9gx
AaUa4jygODCdxbHmHAhkXvbcTAikrJPoze3SFUsjckGGQqyqnPO112Xpcy6GnXIYZMhRB6d/HWmM
IwOMhPJHu4w8PVopWU03CeQSUtgGkJxBiMrwEWiopDdvPTcBz5smp+ptUtSSRz27jlBnUg9zwGhr
FHP4UUkbKK5b8Roow+LZIeFOj3T25g3g3xtiYR6gJWLtk4ToM9XRIzdt6Fp7aSREx2Tdfx+pVw1G
RiE9RCDfAIEFFKgEXUlk0d0V5cCgGEZM51NqHgpM0CTUVlMWnmUNkHcgwJjrdn+4yq2ADxps5THo
RxQjSaJrq9YCML3/JCn5NE2C7U4RTB43GpPo30E30+cgNY+yfw5UL6Re8tOkHJTr50AbXx0DvjRc
q/ejBv0+z7f30wyDA2VeUINVCNJsjEIaM3VXisnQbmwDgWYQMkEErRHthngDGHTHO5jqNUdnpTGf
js5qLBTFtTnTczvZx+DPtwHAWeSj2ifCGMCuJ+EzdNfD7e/2NDK1p66s2J/slR2zrVmwbGGI8L0q
waDF8DFnmhtg1kB7yWunu/eqqNvFo31aNVfRK1gD+j/ZWS+7+yqsrv5NnJwNZDxWIdEZDWcc++1/
xU88/N82LErZoXYIxJZ6ba1anrTYQZ0FuWQHMF0iw+MkZG4DYKn7tx7BXbIygALxleOX7iG0+F66
h8mkCZJex/UR5DvHV7JMj7YrYCmcWV2U/zF3A4ZXcIXibnO9NFug9LD8Ntq17TTbaNx8luO+U50l
3OICoa7AmtrKqA43mxqb1u32ZvqT21CsrKGpH8NyWkOD76N+svjU4O1QfTZUD9zU44oVk1uMLPD+
KlhpJTHzTcuWEJiuQTQEHlwxS59D7nUPoMKgD2WQpzPSVHwD7IkFsky4dkMRzlSzNTrrIX2OoXn2
0MXxTq8Dtvn2oVSzqSUIyqA6qFrG57egPuj01fxpmLKREDSFuvtrmsgFRXOFuhffCixrBD8wH9Cj
BBEWNEtwmt2pDnV2O3yzKedvE/ync8UZtDQ9azWS3p51h/5SqeA0DQXYYbR6r1LATSbyeevEKFdh
rjj2nfOjtBrtGaiUaOtW4DxVzbrWgoWDio6VCcW058Z0I5Dg0PZO9VpDepRexs/9EHlPNDpao5Oa
MAutH6qlJrR0UK2qJomt64SqWX1OqJrjhHnnpueuk95TRg/qVX9/h61XRFs14bd3qJrCDuMv71A3
4yMtBj5NiCd/WRbh5fd3GLEhmCURR/XRGHGLs/q9TdJhqYJwKmyn7Orsf9i68vvQ23i7gzxMhDsT
eOgIABV5BPIuteNrDGQuEQp6KGNe+gGPtfmMZrJ4bR2bbkrcbudlIsoRQPBLH9ru5ER9f4qL4B8N
ZKqvBZ6ScyyvzI1qrnEHvA6VQexOQ1MMtZq0O4GLod1wZvUbXIAFn6stKgGpFuhqq3o+ie6pHeyk
z6e6wrwNIRvAn4ehgADLkKxbO/9X9wAltriKvqscmCPOVRldL5vGqJayfx09+tmFDaDf9EivRRUs
4pLjd4MkgCJXKkYsb5N4L0ZZs70yIeRWLjOzjCdypv/wLyiwaUVCzmlWlJcWSSO1/Y9sw17EOjhD
IFDxxR6DUmiRjnZ7tA8IeSFG1v9IR7vyb+yo3BKrHXdHEdvXRoFFq2ZuIEEW7pUpGyt7e2TgkXn8
zUV1mEld764fNO0YqLXn7YC1pJYHBIm/IAHlEc7CzzOQL11tf+nNPgRWMwsiEHlRIcgpc826LbaQ
1nEKOoJxQvOFzOvVl1ClYM1agMPVV3ls1aHillW+RXTLnjLiAEtgf2t7yRIROeShOiSQegh9g5ms
C8qFRtrf2qpfGppki06Araknb2rHGvG+n1FEBtaqCVX4Yuug8tVXzWykugzdH7Zj1fff/OVIpalL
5+rPsOmbpTItkYiy4zxcKZ5cRZGraHNv3LnKFhCmzWurNf1bB6m4I3yULSJgP52rPiA/gjuwuy2L
zia+YYMoM0Qeb1cxyzGA1gCCYEIMSMvBJZ/F136FLWgVlkD0oVjVac0mYK67EETk5wnse23cULzV
WvUqqK86VOumCOE+ZhWVG1spA+1aPjM9LwNKm71X3NbObs/DvQ2q/ZnCCnzaC8vVdszKv9pHFeKu
ar/6l0x7U/Pc/Ce4AOxF11znB9sdaGPoXHHtmk4Qn+qyXqqWYtgtuUl8UZbBxNBrp20KwpJugIDX
SOBbpc0qritcRyO7b0lRSFg3cbdQZL22M0zTBQXAXTPLxVeuplLOaqqU6oPPOol6YVyNd7I232QY
gj8KLGf3TQPM4MhQZgDhsgJdQrkMda1/KS39rR69rDoQ90EXnRDquHoVMoPXOGicS3lBDVfcg9IL
0SwMDjwqV797dQkkWnUbRdLJmPZKwD6qgT9zO7VUJkzVa2pZscqrqPFrldVCiJkelI9u6NMI0EJA
j7bJdet/VO9S+p3klljUM20bQXEwFrru9yIDVtM4NoZSnhK9JitVcVs0QbUM8tLzvUZP3FWTRWtW
m6C7LhvQqd66g3TA26qjytiZgzG34tZdllXRIj+rywfW2ul9b7wy2eBXqm2jgS59ItdNkMkHiLyA
n7TyUDs+Nm3oSD3UVnBKS4ZI7Dg8QYRsiSB2O1fNPOP8nlgvqqHm78EW+WVGhj/2PDYsR4KYuXW2
XvBPqF0sQ6Rns2TlsR8o4NO9a7w2DjJJwqq0O+Lp0LSs+LqQofGagNZmWaSgS1FNYlJcVml1QU6y
2VZc75Exw/BQ69+/TUvbxniNO1SeqWkhWpk+JWb2ZVodOhyrQD5ds34UxZ6TRqZJO8T1rG6Y9Jlv
Msy3ji9imqSG/u3NG+g+djc4oEDs0+5VbaT7HCSppeDaSRONdZeH+GFUh8vfwiGvfpCoYkszs8yN
R2Pz4Q8DK8PE4rKvEakqzPaH1757kYcY+RAdFECsHPmsey3wECR2Iv+GHFMdPEWSASJp9fJbx++T
qE7ba4LvkwjTSu5yN/lhYuXXaalxaQaprQOQ3i7UQ3i0y9Hejnb3N/vNH+VxX/xJS/VLMSD3pDmp
tkhH8fQ/zG9zyvC2eTuf1jghzVZqyVOr+7gqHJ4WOmMPo22/mVY8tfQ11pivqRmCZtMtLlXH+mWX
mmSTsYLdQ+2k8qORxffTA0qy3eQRYFN4nxnD1aOqol1Bmr/MkZvxPARBaRx4zkbJet8uG2hLPveI
vG9a9SAdm+no1imBVuX8zaY0XT+HTRebi6X9Iii0CEtOy2LJfBKAgoJfgf+YUy5CJRCVaiU/lvRe
jgJSSgtKSUMFoxsb3dK6s/aei/2Qy2IPenGAER363Ku1h0ajZG+JODxbIJoICsEeZGmyBzBvgWdV
OFhGjzYIo4fndvB81dlqSeMXeeKtHc0SszBu2iddN/7fmffZ+yc/BKf8tpf2vovXgWkkBzFY5iHO
ipGMwAsRpCEimSujOjSKpgB19xaYNg4haCKnEch145Y+DkhNCZRRVE5J/NuC3+hNC2UtzMNyYTpX
+wBuaRzy4q2z+PsGoS9AoSQkqmqYgWcPaIBEMwemz0aqOyqBmBzbpSYhMUcCze9tawv+ZpSVk7Y6
VkL78LAzWyvTzR7H0T9MyxbBYBugiP1N489Qon436b6pHUfVogfd7kZ5T7YvkoCgi50LUkeo9/Gy
edKzeqVK6oZ+6HCPt1IfuoyJADEVUutJb59UAZ0xUHAHm1hWqia4AOCM/6/PINlwD7rXG7WMOmub
FDTNTqsvVfM/qWpufnVuYJFGTBeLZWeo71QNWFjRD1Ct68s/1YFNRWTFWAV26x5HDFWtIxMB++Si
ekEX52N7Wu1U9TOAI2BNwK8C1d1/maBiUiBwqXpQOGXNleNUaK34mlDffB3zxaicbj03TqhbpfW3
GRvL6JA/QbIS9I3GMUE0c1PyKPSZhmc/pCgKcqR1lS9InoxM8/CZDpVOjiAUMPzOJPXq1gFxbHLM
QNZjRIMLTMq/A0y9CRBzo9OUN/vtFdVr2fpAbd8eX3HIgT1XjqpHTexkKjYrr69IRVD6f0/AgH/k
Gy7LBBqPAJBljwSn49Lm9wQMOL1Z1paVA0E4FGnIUUG6lW1x0CIwtTddfa9MdqNHS6OwjTlWSNU9
ifpy3dsNn1WNubiWifWer+GpfgpopG07B6S3HkWOgeTFuQOvzazQ9XSrApZt0VybKrrJwI4+kzGU
cOGgLDeHMk3avVfkJRI8IKApXIRNAoi5/xRGAuwfMgJmitxhilqcRwvx0awECiOrGXIP4zbxxvhk
NwOgqq6UxIckBgje3dhrdxQPeYhg4OZYiAA3R89unyjkOacUn40tQadb2lYAg4A8KbixaaZVz6Cx
fIfsT/BPFSJ+VYnwI3AzXL4piJqnkS50a05IWuJjAmtzNiRQo13cdRvH7aKjoGAe7ILWeLFDHWUY
0AoZ0hwoIu8x70FX4Yfd7SRMDJ35bfpWBNPeugbxywrxCbLSOy94pbipjk/pyDSuZqaVj9QIvbWn
IZMHrpl4isOiasUPi/yURwX/Gbbuexj28VGH5gjveHUmneyAtXX5bKqtU+0EpDW+FjfBe9gGmz4O
jH806AJkTTOdaLQmqJH3Nurkty6QL25BFmK8gkf1kNCEv0SiH3e0KPMLY1QEyrEi0EZF2TJyHVB+
yZGiQ0/ERZ1pWicuiA5bfjja1JmyTX7STY+s9F6IybVZ4mXaQeak2/aWNyyhJ+E8SibCEfnvfOha
tOBGwX56g9BmOrhFv/u2bo17QJQO6zCgcl22vIFGd5Ye+7wvAQgu3zpI/2LdSPV5FRrYmVRNdzHw
fSo772pnJXLeLrvQ0V8ZuDZY6rJHy9kO0i1OqDI51JxAdBH/7VuLot7+5NnRoaTGkxdo7jP0GJ+x
uWwvwxCbqK+R/FCYPN9GcQvosQl25iiQoG+tHFD25DFZ91GUzHIzae4BSDSXZqMDaw6Brx2C+8Wy
ASD2oYIqr58yk79hYYr/sKjvsA8xFpmL25nnFcZeL+vuKdMK1P5CjYlqRG4qUNT7BsiU6DrRHLZV
odAsjdZ9g5Jqh5Mg2SsbsEJy5gZFv4FgAsgYob94wlZaXwG7I7ZulFd7x60lApz4SXjVVn4qjfgj
bWzf1Id6W6ZBuOK8+DXksn50XRv4QEhwYlFW9+e2CimUaHj8oZut7xHb+ll6LJ4Ty+KHINHduwgL
9QVgp5Diip0ULOduBwhiKeN7fDFshn1g9ybaEfFN8W/l5RPNXHIpeI+a25YmG9ECOXxvIYPs58Kl
K7VxTQYHBRgQLWmANT7qEfsFqthijUW0mBu6G98P5QAye/x4uciTe2iBsx2oup5VnzoAZ5EvUeNf
z4UjwdyDrMlCBzTdx0WZrlTuXh0qLxY7j8fbZEznT6aQoV62qOYSEhD3XQ+2n6otIeLFvX3glM6z
xwgUSaJ07lRGvfmDF4pEEbWxQ6h8TLIZdHCw0WgcZNahUPKizqCx4swmKZDQNvqlJum29+LmnzAg
08loaUdLBIs6GS2RTYOHvz+DDPv7M4ja2NTZumMSHYS5jvvtGSSwubSKwbUftVjT/aLM6/sIu+x7
SbQzVp/OTpmklZd7LUyPqsUxHdjuARqXbv4Sgs75DBCKec4N+gCenf5FBA20OKLBWGiKoTJz25mR
Qygojll5UmcApJcnKJ+Ann20uSI0FnggL0pSp/OE0wYcOGUQnsbbGggGTsANWe/QMZxOtJB+O7n5
1OJY2j62XBuNo8wIa0dvIWVgAg011K+Uz6GTHv4owCK1hphlvVRewRAtCWfps5GaFMJ8WN4ru+Xk
L+A35vcCkl97yDegLm8cTjwkppmZ64eoGfKzZ6GiuqLtFjfpZHjuYldsjLazITakG3uH5skdsALN
MrSd+pGVIvPjbvzBm6PwhuSDA7jtp1ZY35sxsMqjgMxGk1l9rBIazLJEZD+Swl7Ltx4IPMiAhGyF
9C1owXp2PZgE4kdD4DT+tw7VzH7FpiSHbByTxc4vrM6h3qK17jzodRQumjl7SDxCz4F4MUgqV7bW
xVsZkGoOuJIDYccA2dQqdaGJkoXOIrAh/IFSv2Hutm64z3s3W+Nv+uiUnO1jsw/3yt60BCH4MjFX
KGk3fYaq2z1YHeiTjc2BAvBWdqZv4pq+iVDgppfU7s5ADG4XUlIurFCTlzIFBrCT9odnVgen8Pi8
ynPItTpa5rMwa8H4j1psq3eSvcIv9cD3YfGkaz7F/epB2Zq8PJeRKScPwMSjDUI28OC1vTeA1zMs
2m7y1iXLtPW056wXe3yfULMBTh3KicP67/86an8nBqKO7XkeCDOw9DMtYn6jo2MoFzDbwmOPsYiz
nYu910w2jVw14+YSWy79mNVk6Ua0XMbYeSJ/Qp9HPaR/DDLMarAIvyUFDXzbbsp7DmDRKueIN3ey
Tw5xH6zrELoxkSPx4AI1yCsNotVg6PyppWa7C91GzKy2QGWkbULTh9Nib3LJH6sCHGYXt5HDPyAJ
OkA+KXqtXCyNcXlWx9QCnI7SlK+Fieodx4bgEgh6gF0WxDyCdfyM2zMkWsKF3oCQ2I807SRIlv/A
gySc5QAQPZhZ0y9aIFj34OVPNhx6JJsW+qaAmUsDjKyBgd01oO05Cj1/ctzxGifErrwHSsvOdfkh
Yyfx4ywun83QBGC39JojT1ixLklKV2nT0Kcif1VZdoqV27IVBV8HsmKvdfJDmXOnxsPPa7dt0Odr
p25t8BQZ4hzaYQVehPhq66tRvKUrRb7uUT3pf2mrMV1lxj5WrglyWt2rQCD+xWuaYlZmefQwYAu2
gGgJcuXjnzZGtfMmBehw5wwEpRT4cOccVREzQ9fzS5tFse+5XvXunrIw2SEkwB88SLYAu+ogmTqK
Mg6CuYsBCeN1bgKLNwF9tbgNEOXU8wNBYivVWbibWkkJ03iIoFZxSGX1vZOyJIIYEjqqUIS7m686
U4cC5GjaAMErBwKBc60RzmKqTELcYwbGdXeqIXKa+NAmVD9XIu0ee+nMyi5DSIiJZK9pXuurQXDY
RHlwj6IaZyuwfsIzrmg3APxBbJM1mY90Ao6qu0ep56JnZXtXZVScdTPZEApuHiW68WkCfTluJCPE
hNeUn4dVUnjhDLtafX4rW7/Vs3+zUbNDHkzhW7lj99ukgyZ1DBqMVdekUpuXg9j04MTAhYbbdGAC
c5am9r1nCXcnRPqoWvjdIawmENyF0BRbK1sOEOcJGn1z1alMoC2PF01cWwvVrC0arVI9jxZQGxlJ
i5rpFwaxRbKFAomY14B/PQalDmpnyDnokBxd2mXzyx1byqQO2iixXHW92Iicbm6mT3/N5cZOed0G
fZuj1ltnOSTdr5sHiV17mTisnpEoABITNNRLoCKxiGJReR8UTY86S7CZ1W1mHg0dUI+xpWEddB8O
tbMOYo8Ck8YOoUP0N6ybN0XZJ74tu2SvdJ/6Ql6bsTESmUqKXKvJex+bCw4RsH/PMo6yLGXT6IWK
5pwATn5iuttNB5E10CLzmsPNLoawmxlhjkr70Y3HdJhrJfI7KtEE1aIzYN5sF0Jogs3GZpJDnCAq
o/s8rZCv7omYVWEwHIfOpWdTS8sjahrmqqUOJNOzu1yQH5N/xIiNut2cz1RvleTWuYkIKBAhJbWY
fGyhR9j+cQb9FLqb5O2IYzqLMJfhI4eCnEqQCy8KHyF+lnmedmLjnUjHf+lIEJNSqlHqYA3hi9AR
k7BLTzxqbnfJuJRvWdjkvg3hpHMLRthtRxBf8Ujf/aigZas8CIgK505RaLuBQIAeGYJspjoQ8FwH
3RCO4aH20NGiWbcoYlmyDKIAWrxAKW/2s6+DeNnLHGWHtYieLU/bQJOG/2wtVDUVLr7RHNpF95bQ
f3WjP+J11OceF0enHKpDHJUJqsTQIdLoFbjF6KEZ+H3t8HJJiypfpljrPGN7e+R2Yr9D2eXNg4rX
o+kit4ZadISIvAqLrxQaCcqjqtyFW3HrlQUB8FW2QPoSmkAHqHVDYLTs8jfLe9Yjy0RmUovvwK+K
OEnkBEcrkPa21Adv0RnCvdhRjQoU13gvE5b6OhZnD8Ag1usiMb0Vc2j8GOXOP3hSknfNY8fKAa4i
apCVtzKZb3tiGCeWo9hFeUgjBPYEm9yygbSDlUXBrtKKc1mjRgF79HoZB0V6bzt4YibewF5d4T5l
NvQ/fRCbBKTHbxBGzTnFZ3qFikM6y1zTG5FZ4VK3WLQ3XXztsVGLNd56csTq0JoPEZNP+DvViFt6
3lvQ2MsgHFB/19fdfGik927kkvsDPvIxDbsjVAu1FXSN3YViyqANeF0QCiLHRsbJw1BVO0WsEXFE
S0JseBaT3rdAqle5QYZVrv6+DEIhLP0tAoayWJsQyP+ZUPqh1PS+i8vRDtdkToVzygwTQetunkmL
f2BXF85cK8SqjaTWGuOSdRdY+T2iaMT/P86+Y7ttpFv3Xc4cayEDNTgTMCdJlmTL3ROstt2NXAiF
/PTnqw1aRfG3+/7rTuAKexdJmQQqfKHXYAbXAlBQ1MWPae5hEmJf6OketfKO3XT6U4E+KB3EWIZK
zB2QVzwo4UK1dORafu3AQxXTSDMcnnAwMosKT6wMJI8xEvUpw3IJmD/QUieilpIbLV2iHCK3YuDl
Gu6bEI5rIP4x8gmnvNLtAATIJGADtGgX3wOexycHGppQYUliHBPDMqGTIWEHMzQKqeGjfkpgxR4s
UHYaIep/djuF9QJloBykCmObaYb/EkWx9sSa+DWXIN8eDn37Qauh0iurqRbPKwDQwyNV/zMJoM02
4Ln/Xcl05gAIe5nzlEP16lx6/VdITxdPAhoScOYa6j9qxzDXtQ0A4jDX3tesXoH0Wv8xGXV/AE8w
2ehjUv9hhfX3xGTsqQyLAiu3EmA82U7ZOO8xA1u37HXD6ulSOlqzAV8t/WzVc40ftyZ+DHMXgIhu
/+M37JPbZukfs6FBY6ow7CcYMAGnWhfFsfOjazq2aK/pgN0+p1lxAUi1etMBLzB0Fn0aEw8npxmc
CWRz0vbTBQduTUCknM6Cg2g9835DvY0X2ZDTNZsj9bZh+8mSY/Q/x4BFVRAmA7Mg8+FiGor9nnVv
9ECYSdi4A+ibERS1Vz4MdYV5iF1Ha8z+nd1i+6oZHBoukCCWFE3M38EWBmQtGCerPQurA40VLNUN
7kV8SyE5jpJPxcRbWD0huOB5+2JaB6pQPIhLUFkzG/0QplGvvQjbH7ZAH2TYmcSf3Ou7vcEEgKd1
7p1NjfPV0u5gMg0fFe08zMP8ik+ChSb+gxswOnZ5Wme7eEBVptt6bz9gpXJUaPgmlUdr0QSx748w
efobUK9VgxJFVbqoONAkrrlDM2oQwBb9QXOy8UIXzPL4sZ6LQ+d21yZqH2Q1ixP8wd0WKg42aOcg
I8w7+ksYeJAdWuzrrOhv0jRa/AlU2w3VKMIOR6xLxvaBapReJGxa0ou+6w9wI4SXkN9vZp8di67s
X6Bj0T5mtZcuNqoVRFE2YKble2INWXF84pXfvZRW3GIbNMT83c7mr4Vr/D4squMsoPRGjpbH60Rg
4WoeWIOZa9vU5UVdRKnfVsv8nxZQ9bMDqM8YUNhS5LAdhzC9jim5HIDSQkBIx8CJcLzGAQ5tNWgS
xjjnhQzwpGen1oAUn9Fb59wzwjlo4km70AWyKT6on324sXCWjA0AA+KJlIhtQV9fZ1iYHGG9Me7C
sPihdLfrBMLxUTOG61oKb1PH0Ok8qIWZHamNLgLb2wWW8kslDNPT78bpoh/tDEEGz5zxg9R045T5
VfNFQArCk4tWMQ3RPmNjsaU1LPa2Hu0W8wqYEfMH+BkaODXFmlel+6MjXuAOsIs6/neRedO265zs
XMlDxWIqsOayTRz6qjqVKEZmwMRl3lIctWeGiyMKB155A2agq0wLwxcqtVWjLaXmvVTFWXyYQ8jv
ZFHG92kj6h34cuDtDtFOSEsnGHWZKzds9MuIXbgHoNDzBcrv1JgxdiIDZNUvlkxoMlpvcfY6jpDp
kO+e3iN+YTg8Uh9JfQ5qE2PU7FjdfVEfgdr1zB1XV6h0M7Y/SBCE1Eew2qwCMx3FVomEkMzIXbWL
0yfsc2wLzdW3cH0oL3QR8ruoqp0pyoM39Ze79rtY2DuVQYx177aV336V7zfC3jt13z4NYipXGZBu
Z6fIwldLhDu6dbVdWOz8pgu3dIdj3ATA0e1eG71NLwVsXpY7n0pPvCF8DU1tF4d/cd8Yn2tpdOfF
mxl0ms/itkK+sujJTDP//DPMstuvY+VvgE+BzoDtf8m9qfhEEkl+Xk2HztBhUyU1lehSaVODVWIe
yjPkq9gSkkZXGw55Cl/FaMAmH2Su4Gmaxl9KfYhh9V5m54TaPdNYsRz2bpo9xmcmL5koY3xrf5aW
tjCq1pEZwVf+vQOaKLkIVJ4t8g/1wnwLizI5qYzfD//+kjlIijg/Z1mA3Vttr0txVbrc6KNS3VRi
q1RXcqkQLMq3iTv/fde+jMDCElN2yMVgmb8qeIe96Bb6+JMHDixLnfJIVWhll092Uq6oRpds0uvd
XZblij9hxlc2fO3hP0vJLFBpTGA8p0vfAtXh1xU8HgzPv2Der5oXkYc4m7dAufFLF+vjExH9fX/6
lGiVgGGdDmpi7fUZ1B91HcoRkuMfjzU/j6I4UzAx/CnXRZqXN2IdQscHBz2NtyLkOhs7ubJz4J6o
11C14d5qnkALcHUNwia6mXz14FoVW/1bmxrFJY89M6BmMefDBmDpYo8D8+SrM7Nn3+26T3Cx75/d
rL1QVO/1/l53Wm1N1ZZLtqsWA/l5HdrGPP8NzL3r0N7E85fehI1DC5RZCn8XuaYdGbTQ6wAqofG6
0e1wE4ZdtyKMzgLhcWuYCDoCDEoC8yj4TxMD/6w6ZhD7MWuytB3mT7soitwX3O6ST3U8vBCvjRk+
zlKNEIAFAwQ2yYtdVfCiOBK9rYqjJQmGZckn3psbrn1NjT7fYTfuK90JAQi/3uupShdsVH644Uf4
dasMCrEMw8B0kDnYVgJz5IYvcsOPID6JA40DQFejPQXS5VeEkSY33G05N39QhBAhbxb6hcPyBxba
2i53mp9tXZtWmCLIV7awzIjXXWHBqAr6aD+D716COBx3bb96K+/5igpDYVESPUd+ig0Ez7Ke/BGq
lX7HgD2WVRPImCe42JZYGLdYzss2uhjpxC+MJXvs5GoQfpAdkW8eTLPwz6OHb1HApKglDUWj4Ixy
OqXCeXGKeFobFp+2jVwQZcxIPpmmE7hyBUWX0PPGdZ7ifIyq+VQnnyrsxVLNlmERRC7WddtdI97H
oBHVGEJG/O5VMs8/VHZabUr4zwTTyOG/xFvI5AlMUTGHeJg5h5ozniIGbqTQny1gBv9AEVQqDGBS
ZomLXQK1vCr3EfTpJbAFzP43GE+kLzPOOzdpEseQlsiSbTqnDk6StdzZMjYOKzCGbA376F57tKbs
W03VsvTDh7KHmCdV5yEJceQltgm8OC9LG3MjyDvn/XBY6kPmR+vZgX1E5LbQJOIWe3Ic4WzrDsJW
y6sWvHxj0t6KwbYAE0Bj3FiVmV8g81Fc/FbkFy+tzCGgepLmQSsq/zR4PtqWHgoHIQxShz3/e2lb
+ieKUgOrMSlnCZpF9I/rimZL7ooFdD97YVuQ24CF4//DYVE5NRoy+t6ksephb1FG9p7i6AJCWHGM
TTsY7aI5AH2bBnT3VbfvucLiIS+nB9WuN0OPzX8xb6mN7tlZ2P1HPv5nR0yMWw4lT8M9x8CKsW05
ZdF2MPBliiZsdwLa1biAuvy8jFFR90FaG4cRR1AH6qDsJXqp9zXfR+3wjc7ltJnBrBOCD/KQjqRo
RQNdABPcgg21ibGyn/N8CaAW3s2QezY1fUPxNnYFnusyIOXaSscJSB5h36iUX3Ns92T7ZIR1sa03
ubabocQGTe/5ksvvOV0KGYdN8XgVDlq1pTZwvmBShG9ohi87kjuq256dBF7mwyMY6ziIetFuCXb4
mmM/Vftx9AEPXNpoRyUszGntdUBnCp3jUd9jaza0BY7BPAjlYAYsKZwauNcO/rQrdQbQvrfRkQB1
UFvbbNO83DeJdxHm5PLAwPPlCHSGDvVOWbTGzONBYtXh8b6rnvxrI/VQDLXdpE9z1+zk6PfjLHVK
pEtUlmIVRc60JvhlNXHoKxb1pZEYTku6SFGJY4tuk7WOBZBohsU2gTupR2bM0VBfAB0rduaAte9C
u2lj/wEyF/7ezSZ47xI1h8g37x2ZJOZQk7o0pgvKjpu7Sy51wMjbAL4S5qJuJaWdCPQpvedWAJc1
a8KH0mVRb1L1xE7rfssblkMwbQh6bhn7dmTzg+8P2rox9OqzBVhI4HWs/G5azYb5JY7x+rTYzdU0
ftPk1wAnScbrgOP1jdHZ6QPrIH2BMH8/aVxfRpoYrz77cC+E1HbprJ0+gVy0ye1z1Y7Xiw1XtE0i
vCmgNur1GIS91lTHfdo+t9A5gPEabrY6aCTShMuzz9jK9WFBjI24E6CoS406aIhRVAkCPw6+NGoA
OO6jesD5URAOLh4NADdcXBfbc46GRaYGWwHnSPUOR9G39UHWSXzO9ytvC7H2OFC3Kv3dV/bGSFbd
8fKxgT+I5Q8buvfR7VIl35jdqnFUclyERdDZ+Mc89Dl+DCmcwC/5x0s6+j8mYIR3qr3Qy+YmTGTx
tIEjBIzxPnZQBrU5qc1OGSA9vxpEAGE3Bk1i/aggy3F9naH62meYP9sbTE35JdZmOF8fwMcCqCko
w0o/R7zdiqaNjuqk6u4si0666MzLg0MlxVod8KUCKH2LyFAk5UyCzXbp6cmainWC49Q59cOVEoem
DlWtUwfUKC+HKp28/4aw/m58IBGoNndxs5/doblRIXds7SSsqVgNIbz9iAoUVVAr1aa6XohGeVzN
zxO+d4WLvSZJHYIN7rxKbFA8qBri8O0MqMsPqhETiVX1y4CF/mWpAa+6DEhVC3Kup0m3viS6566N
Aky4ha1FxC2ieC0isVd2F9YMa0tGUVc5VhF8+cBEkkIEi5Nr1Id8C/iAe9tIyF5Dgyi86rnD/are
uw5CG9+NaibJnyNUVXakhwFsZrjHifsijPEr6QulnYE11RKrmihBSWfQkFR9j1VDZmHcH/MpDLGV
63YpkB+JeMX+BVj0sx+vWRSy02iH1YvnVa+LL/h7e2lM1YuM90xn/NMd42TNXR0Oz3MJcrq9a4TX
njBUe6ISHJG7U1ppZhWoOpWWRupXOVSdJ1ijRJpebe463HG0ruNU8mWoe2lUdWqkcTJrNPa+Zi7v
SbXfvx16t8swEOyBwTWDQhlkvyJ4y6ojZJFnl6a23L1q+u2PkLP8Uozj23WZCFsOkvHpHAcW9thK
2hEDEqtadiyHGGcRkh1JbX6TrUJ8nz9RjRLEpLFd64I3Ort8Ok45Ozaa7vxp9JCycHNJKp17tjWg
Rg9ofgmNSczLYOgBCWwGqT4ArcrpG97JBqKo9j8y3ZwL508cu/GVpZX+Qw7lKYVaT2NI/fiTf/rV
N1h2ltz3T/RboaQbHP3PzJHDUL0ROCAKn/Nk4AciXhIF0861GeeUkohJl8HHagAQpyWkJasExdWk
0gjEwMzh8NnN2hRk2FTZ8AznhokRhc0OKBALTx/zj4Fj4hPCbRByIMya1n4a66ekStYUUc+lfaES
hVCpn4rrUFSlC68+JeaXJNFxyN+Lhyqe8ssoDV4rYcaP4MlsqI8utQ3LJY7T35VqE1MHZFccxzvV
9nEgAxMR4OjcnVnyZ23IcOrQY2N66Fl2cnvsuq+oSI04t5wxbZX9Tojdv+CmSzYu/TiCRVHWeVM9
FzPTtirOkediK5x2Qk5y+V67De8vrdd22MhJwEDKQheMVBjZJukMhWORnVLNGd6KkndbN9RhVR4a
OAM1uRZYxRAfExH1r1mIG2QEL71N0jiolpBRw8wePu2yVx+w78JYuhmhUfBKF4BgD9gqTp8oHmQg
3KNNuHVTp9PZ19FExtpDJJ/WLjnQe9LOfpYzAypBp2WSZ5Q4J7OiJNlQoynXQjotiGQ0VamD2lT1
biyqAh4eB6UGhfamsUB+kWtxOpKswvAUJUwAH40mrEHqfSUjqDORAv2ekZwyyJxfcilRTZduhGdp
XkVHai+llLXqjLlvAw7JjBV0ih+izou/CdBwVnEk+KOfj/UFhGNvxbI6+ZZbLgTy+vxrxzmedC4I
ma7Prc8x1IYowEuwNKDMsAISi+n1hX6vZd/3ezHkf6kfNP1APaucDteTuCg3MLNonA6n7sCnNYEr
xSri3sA+CxXpYiUGdmNCbomDY/mbm24I7g04WjUD4qGS02sPjugGEFho4Ui21Zw4NkgcKNHFKf4I
nV6/3DWndgkOeT36q6oQmCfa4THxWqwtNMuD2wxKOAu3Th7L1qodT1jvUsV5N2N7Ii+wMxx1G2qk
tKUH02t97sfAgtDfY+86+qORDgMkdXEU7reaEQhAMR9b2QGroWsHhM+uHaGeGUuGV4pHVtfxIao/
mnjd1+PGyw+Y+d4YgNlkBaZ8vqhus8rcunpbHWhpzWdItzZhou0XgdQkd9hW1CZo9VKPmGKgTpg8
+iwPlhBqg4jBNa+pxvSUwZc8wPNq2OC/fYJ5DuuXErUNozE+3ZUorhSzE0Ch/xWYt2ZjdfBTVbNW
NaWlUsfn+eSaYObLSfNvp795b/0F0Lm9K2x8JX8V9l+8lg3dljVkO2DbKVdnNpw9N0pwgnQmfi82
cdddyxFMOQJ1aBX9P2J5p8E5T0QXzkEHwqE/3OSG0gvm3nYXbZnJ8rx9De2BFcnKOK4ev+jNnmRo
qIVDdwW6jhFYmzOkK0sJewwqP+GBqKIJSCmgbjGePB3IIfC+omLuJS62y+IHiqFLY+fZtZensEJb
EvOmDNcg2Obb2uy+NDkgSXVsMnB26+Ict1zDE0l8IU5/X4y/bP9FPI1Tvo+TW4D61VB3w9dtXJM2
Xz5oDs4bwOdmcFh/ry1KfdO89JF+YSFrH/NwsH03isqTfVR7H1O93nsfjSlf/Xd5Hl9VrTVDjlBP
RQB8C8czCncvurRl6i6lX7X1770UV6UV4EezWywDqNzKs0YwNcdy7beDuJRW322zKWoDbK8J7BCi
jUqjcK8lAVGIk9aEOORCpysvVPLqfBqXNL2eT1YpDBgvyDY1CpUaoPKw/QMm3l2Heg16G17BcE4r
34bqoAx6zfe30bAW37wKUlAiHt3mHPU8PcVRYsRbKlrdkJ4qCLX6+6YPk1PRWH+6U1tsqQP21qIM
qEi9lAKwS1tivytbX2cREJm8qiKD2duCe4QVHAmM0GVMm+qhA3yI5EZU+zzHkJytRjyL8Lt8IlkS
yhcAji3Bhju99K7RLBzZysfeRTsnxp5rOUyViSCbOZiQQCdY3/etJx4Vc3bpaGtjL/he0y3vkV4B
y8vywA2cGt+9He4wsA4M4yEP++mJ3hJ2ddpVPmPRS1VK4DI/MnVgMApooJpw0MAD1MzMZjMQYduA
FsUKmpfVZhFGKcLyY30y06Aa83ANjMCmx/bPCcgv/OqpGIUVnBiX1qTDnQMu0SeqqraxAdb1Pfkm
rUmcZ3MoxOQ+AiACddZpmL9bUchXozWUWz2z8FeDBgP+TO+N8WBcROU4q8Hu68VYsyxK/SmZ5w3R
fOnig4eKvQpunpa2AfK9QKLVUMZsnBeNbJpM71j7GpTsLb25JHw2gUoe4rUpuQPZi2574TfVX1WW
uRJw08TiatbAnEvq3H7zxxTTGiD7wTBbN2HYfwPwPV7ZwoifHV5DrsMTuL2alXgIda6vPWey33gd
f270uP1sOm4ZmMMrg8PCd9DWvcAvBv5s4ea1a/V4Ooiomh751PurvJ3aP8OE7202t39PRfHSYY/k
bZ6gm13a83Cxy6E8NRNvtlAc1F/d0cyDIZu7vyv2CloX+95XwObT+NnsmDvBcNZtzhDDrgVwNDRR
jGZ3OseD+UbzRGrStRYiOJHnYB4lD21khPDttwXq9qveGr0USxcVoV5B5t+9AligbmBq7rDS5ck7
jvXnJ4vh2UeH9GDTjrtW4/PSC8ml9pkPYF5noxkdP2aUIh7WUzpNh1b3o/jNnML4C0v1T7GURtBj
cESxPZK/pE4PXQgNntrvEXbX5ytsgLPtsgGz7L1UENa5brVARkOza23R3RncQiwdKq4r4cb37zBL
2/rI8XJg+OBCCs4yHQY7H9u7R1mm2CjWp3kqHnouQPdc5ZEVrxVmiEqgXXYBG71ye4MzUjHcxQrK
tKcjNal2VaWSMY9d4MlR7jqwpWVuYp9BIkEixxqvBvTdKsJtVDAA5xRWjHrcuQ23FLjg6giBNnQc
y55BD7c3jY7bekc8ynZOB6d3S150sP6BP4KM9bFuhH+kEnWrtv8mRuXRsFS95slhc8A0MpC7t3dD
q7RRG3++Edy+GAx25HtSb1RVqXT3Zm+yVYp6rUJPX2DDZ+Khhc9M7cub++WbVS+lwn/Vhh18316p
V/nlm5CfHFuf1laNcJO3pABUbO9a1uAIPai1hm8NxoNJSi0LH1Nkg81f4Kqabhy7wu75OHtHkAe9
bekByVUXwDSM2KT5DuA52CGgjxqV8dcok1x/+Jk02fiLVmO/bSvvAjo29kRw7sZXHqTV93T8q3Fw
EbIBvD1SiJ5kb9ll194CkBvqVefF+FS3+RSRIB8UsBo/aRzdjtxmZ8+08lXZW4BNJpCKBeienROj
M1+7ztoTSA1M1GQHcZ1kIWCZHNamo2G8Uvrke/Duklg2lc7wmSkdOyjwrQsbdyXw7DdABNbZOsZG
1krJyC5Ss9TjG+a29mDv0dtl/lUX/QMp4BfJ8MnQsgHkCafeDNxuz7XF/XNhWfGmEGb+lQET+R5a
p0K/4ADpM4FfmPDSi427tiuhMASBccwZsiPuZOiraIZKGsUpcExWYnfQRMZd+8zx94QC1bwBHd/e
anIa6WID/pIkzLtQqWXTtTS4znnKYWBG7ZbvgiBEcb2V2tsOjN4llzIamfYxF4Y/m97WYkjeQNRs
0fejIujqcJUxnGgj2iQ9Uhup5CwdlTdrB8esaq872UloL7qVvxKgJKFKuCD3W69ov9+pWFLCXZtN
mwhqqLGEj05RgKqgjuboBG85n6PG0RtmoDV1d3N3kAfApnaIOn23vG36BIlfrzLXnY89NJ6vcofL
J5fSZtRDHzeWYm7kmjTRISwdWk2FaR2LCiojdITFAWVfTJSo3ub5lxmIWuiSgBlsZRe/kEflUy/l
Z4DxZrM1HI25CjeTATH92AKoNoJHGEUA2B0+mX53jdBTqDJbKesD0TfJ1jaM8BS7eX0eCt/dQM85
/qzJ6QZpsbM/IFyq/23iYCLoeD69djIHjIvwpNc9cmzoFdauH3+udVBkIgPTHIBYMP8mkpSkRnUw
gwOt2v+hmpaSpEWB9KufVZW1MzYMbWeJNTIOtkxd9SvyHbk3GqG6MiMpbD/fN7ZzVnF3adQBzUfs
JamYFNtPw9odtHQFEnx5XXDbQ3uovTZeFtyLoutWOKH+QmVHT7MlnNbgDUQfbsIj0QvgSCXYxtEY
tOa6vv8xA38IiAdsWmnFmmAKsKEqLS8tYRebVvbSWpd6TRyf72hhOmETclNo5r/kqmCVq0ZWL6Re
t67AIf332Y1hf3S3wuzG0V1gqwGm0XUHlil3MvZm60ddzOzuYs/Ch5kH5090iVMIjg9u6ty0UUcx
AflaWOlDTPpQFGeM5W0cnqnFE/aSVl4o0ofOT3CWKDcrjUS4W14yez9yr/iMbb9PntywnNveBzIJ
+2Zeydh5NDHBWjYqAVEq/cj6Spl2BjqLOXTF5/q/zyzYdH3N90waevz4mq6OsyvaVs3cCeJ2s/k1
+5jZs+QTBdC7baf+l+9WZX58t0BGQQCLxLZSiM6FVfSjLOrwYvau+VnW5igKL2T58d4Hwv3SR5H6
z8iPeeDq3IxCfe95WqOHF6rxKF1eAYTfKYii3j/Jl/ldco7wjy/z8e1R7f2tf3x7sy9WI+/ic597
DvRfarPyTjgp0h6BNy7WvHaqlwgzinXC2+qF6+61TfWqEsVpvbDO//61Z5IhXuZTVPLDj//9H8c0
oYNoub7n+QBVWaCzfNQOyucqSrKRwUvRC3mW7UvbsOZVlIHtHJSZDuYjVE9HkNfI0W5OOHzf577d
6hZ4fnMSTl/rGfIWcmMtjqsW08ix20cNREgE2knVhtpVPM6tb9o/xtM4EIj/Mfh4gBIgB6KMzs4O
GdiWBORRdY/q03v/fV2BelROLenAd+NSNWkjzOdMcDk1T3si0pphQMnEaxKI+0n6tCiMv8yyh8dd
ZRfPH6OE4wFRJ32nnXn6y5ZRMKjjz4nPnsJogkqp6R9AoCzhD/jz4lV9eakzWL2lPnRSVUfmz/DL
hYBWASgdNcNhGWwMKrKPWYw74FjfBDlgLwKGRy30Cn6H/Yd//9IYtu/efW3AWcPH1w3LxxQU35r7
m2VotEmNs/anCagzB4rqXc5TsLey9mRXk1guVI2yDGdNBnaYTnNjosj76Z+u7LQNBYLvK07Ue5f3
2+oyFKXRePjq/cP0v6+LBMdah9bOToDYkGYlJ8yCjBOH0lIdqDo13lXtMcN5+c9cirgLuxnFYRB/
knhnqMNAFgWeMHCiY/KSkPydqsOIMAzsoTLW1KY6VPWurbV7qO4mI4QCq+nJj8Fvc42SPdKlnWf2
mPXpzoPI5lm1m6mZAByXfu1lgGpPhhab4njmbO46LDPbmSEYPKq97TNYBGXTY+On4gmQcbGKeR5+
AxYS+xuQzmiMqg1E3ZcvtYjGXcHc7kCxugsJrvfYtEnsH+G6t+bk1cmNZo8DRPyXGEn6GXq6X1op
hVM04vtdQJc79qXz4TtGX151Wb7GWZRcxj/uWlWVSp2Wa6shh7COT78YyoxLB8R8f8lffknwNWnh
9ysMd1fzIXY3TeLGayODJRH91Hv+7MbQws57uz7rOhYf1ExRvu3/0xY4xXX6EigH0Ie701JkadWf
Yj8F7SUsp/7k56YsyoAaP9MtAEnfqEaBN+lmkwOTTa21BSE6ogCS6jKHJto2M/u/HZgenxYlZiou
R/wk6XyjzBw1yRJ+0wbNbWDKfQ2aTWYANGi5duJ1DBuSr3bauydutt3KiprpK2bxzipPOkCdZBVP
I+aW8Vfdir3TVFYdyBQVJCEaF1JUSZ8dxdCE29SPy1ds02ZB5HL3hy0hiO1k/YWdRXvlOhDWULF1
1V1jcd5gQN7BOFShDqwmvIJS6KLBt5slXvMJN+HkODrYMwaGWDOKPNDGMYi6z4um4dCWGWSuwqts
YVE11xK19e5cnHz+5a75rprzcccFeD2jB13vOtB8ln6KQy9dMylEQxc3gzAVsOV6tYUlGfyAxdRG
u6rOwkOMFRw43A2OhkDe94CGM0z2Qiwd7Oq2zzU8NTcQLzI2nR6DLgLi2aWDG/GFQiI2TGeZsBB/
VDD1AqayHXhjHBVXashqnIBnOIlNsfOxGDzfkajMkkEar0rLMYBy1jZvfOAn7ASP2sqPyhNdsrAq
TyYoYxU0vlFUPbA9/RBJPUs6kBunATuUu/shVJ1KN0PEiV5AAAdi0bxNwFMr7X9gObnToBrzj62n
sNsrl0I8ouU9RnYNnmu8FVofefXW721/oTbMffMP9oHA8lfUBqIb3LEPfklcQG6kh+WWEojfcDOK
rrnBKObmoQci7zQLuLpKA8vYwUVCWp96UR/nGlvNzNHAyunjpFu7GfRiKY5CdA26xO5UvsJuANqh
plceodYxnyMrATw17msA04CaaeZLWA+5uwbnb3pwYWeHPcvGCWqfTw+lvFCJLti94LDCsKXnHIIt
bMqYQehONs4bLtSkYqkE/tztcNQ2W/1PDFYH862FhUdfJeDNBQRkNNDzlq+NRFiorxt9tWYA16GL
jRjqoDzqWOzGfxWzDEaRlMPZG3jR3RGg3fpEF30AOsf7HPfVtYFatQ5V1UZV6vhv2yCtL4dVg6ls
NVhjsW4zwuc0uKMMZnCu2bS95913KPIgcQ5Zamxg4Ggd7/I1osomcpQarNxlFJULsE+zh45ikth/
F83oBE0BZUIwmfxPDfSrDhFj3daM6/7NhJYE6cTdRRhDBm8oGZH3DZ41Xv5dRXScuYfQxxisA5nL
9KqbMRpuDfvrz8ngAKq9M20U+ea/YNtQiCLu9MTIoaFgPnkl7RAtJwJpxwl97xxCVFxbSDvx5EUr
2walBE4CIM1it8LZgBFvfVZV8mHjwEQuvRbQHje95HNTDxHbpJhlwmDO8rtpgfGTeA8DbArqNnW5
VjP+ytWvbTS7pwu19cC3rWkVQMFD30VbaqMQGi8x/T+vK1TmRxBjnPPsuTSMcT8BhgR/2J8EZcjt
sJXmhd6W2ujijvYjQJ/hmWpJXNSPWPGtVdLdQNSRlVl4M9Dgx9jQBkZrgPdgzvF35NjClPKCAKww
P9Dd8HHo0wYzXFlNax7uOuikLDGN2ftLjMMgYXj9JE3fv5E25AA/T/Av8tey0Z0HCPeAESA1I0H7
Fhttwp73IKvTz7DYq5yHuBv/HIXbn5Q21CILVaTWMR+dA7UvilBRxt6ESPNT5/LsXGPquugmpA5E
YaA1025JGUGXFjSZ55hAmsHbtEnhQeJ59jMbs/qFG8WOonoBDPM8QXyYqjRGnEAKhfxRLQbFHYgF
xUd5Kn2zd0mbla4hhh1vui8hBC7bgNoWbXMqGpU5Yx4xruIc3n90K6cLSFfz49g+3T0JbKduAw2Q
zv1NKB6wWGvAWFA9DkzsJj/a9vL4oGbHwWKkYcODV83dGRpXay2Z2iPkErszNeG/pDuXvt+dU7jt
tgHVsWyad3rLv1DtLk61UQcNlUFAacUhDQXXT4xnR6MLb135IktR5TA4sNFb+I8Y9TL08lqaf6Gx
l/dFb1ENE3uvPGV1HIIDVHF9ayTQv9Tr7EKaw206xZfJsZ9IfJguIYgomzJpxIaqJENcxNWTY0fX
JBNQ9UvsmktSk8LlwGU9Aw4dZ/10ceTRPpVwijyeDPjyWYNm7qg90iwghJYQPHTrJS8mYADlLMX3
JDVi6GO/YxpCzK7ksDcpFKMCBxqXXiLL3AfhFdbupm0pUjhw4XgzKrNjMBaLRBhkc9Ye6JaXWpm1
MhxxrU6isqDzhF665VFV9VLw/2euWeBIfy5LbBqG1mbh1hLNNnFxlk2NN8YLuQCKpAdtejNgmf2o
qLfUQdGxFF3/946KA5cq5ijUknYFXj3+N0Aa3JDBYHEBkcj/K69dsWngd4qDRw7X3wEo0t5Jkm8R
5AKDlrHsGYAWnHU2cP+5Jo654f2VgOq4JJbQCXlqMvsMD9/15Ge81Fd8xg2w8JNxwyDDiOMec4g6
nAGkw7nXnf5cQNwhnkBXWLqF7FC9S7TZcnNtV0m+opT7IW7qQEIvoy1tQ61B+gbyeqHQ5KRfu0SQ
ZDg6YYrVDpo0vYFiBhWXEGt+gpdIe6DYmxDDbKCLWTF/ZZYWmwPVP1bTfIT762EZa+l+HyyClPBh
mIBuyu2tReR5AsgRKs4AQH8DG2KwwiSk7h5it4DmbvB0VKRQlUlty8CWFraQEoIuMe2e+HKzZZwg
0G65ubOS/1VQuqKukrZgsNNk/B9jV7LlNq5k/6XXzXM4guSiN5rHzHR6KNsbHperzHme+fV9EZAF
Jkv56m14ECMgKVMigYh7z+Ql5ED1sIceBRZ4vvgWDZnCLm8Prd752ClurSDaAn5AvbL0G3W00UW2
vmk9NutbXje7MFCQa36VrsAIVXAbHdTrEEQ1py5oALwTmUd5ribI43gh3EL3SETH5gY7uoaIb3lZ
nHSjUVxY7Qb8ZelRr+0r/yb45LqBf25ykMOrnDMrSl2hz53SP3sO+hgrvpXK9VltDgB3g578Sa8i
D+k1Nj30l/nLrFz7KYA/mIfT0qwa2iclG8ZP4NMS+5ngIkfhGmDRtoTYJd160x0/WZMtNjTJzYuy
dEt7IEwDlhBlA9W4yEbh0q3jtw94TMaNdhiurVwJAYk6VoKpCeDsXzrbR28LAehxcTQM7BfWRf2B
3FB6Izw87E8E67tIxjFVjKciH/G77X7LHP5/hTP/F7oENbhSNKAQ4y/ut84Om3ifgltqXTLv5tcU
uOfArsYHciN9WeT2i28c6klLXqSGT8JQ8XIiO+njGOD1vHlnRzpKQZPoKNJFGQHykI4mwRfbJsHG
Eu3YiCaMsfTOsw2cSnZqCDv61bY4rJgA8oMNH9ItAknUjWbcj6U1fsM3oQbwUwCWZdT32o35Tb5R
l3J5AMLtylEjB9hfHK9FsFo0LeBriP6CqC5iB/+yUYL/xYVBiss4CtEVkHuLgiAWoL+kSsFJNyRo
zrCT68QvNJIiGE5RGzKieFj6qVGSXoWojGgRLxTv0JW6d5QuMgGNUOkPgps2fqZQUpFvbQASd0Xy
YqKZhTyjUEcdRuWddKoRqHkpwFD35sGvWxzJQbJ4jUFvqcCAbFMgXDLcaNhJh6J5aXZyU0QI5yoe
EbYx2rp5ra2yAHAHJ8JRrWtbJs6XLLDMnRq07ZE8Cr+9YYPfPcxsNHd2rs896JkPv8XXKDLtZQ4V
8JQra9jTv2di62xjV2p9JLEAhaqG88zPpR9ZVxa3KuBmcZbhFcCUjkenPtI/r5qAN+mtG/0Xu2b1
vpvJs1E4ZXs7aT/4jZhU6cvbpHJtlJxPSm6V4jtrw0EDQVwnOObQ8vFDNGrBaVQK/J9Zpf2HbbnH
JozTn42DHa4hcYeZB0taZVWmvrMZeItRpWfhrmLTsJG9Q4Ped2hUB6mu1HkGYOUy/PpS1DiAo6tX
o6/SIcVb9S+JUGwAHJHGApab7kzHVFWx2c+J50WjGgBPO7v+SBogCGRrRenDI7WpSX/i7SMXLRf+
XaOhzhhMBqiabC7AvzM2NV7Bjy7/QfsD4OVGn2cR6E/vOKAqdFwHZvUPB599X2Rw9Knem4YmVqVE
+d6MwuSFFoUT6XEToRYXR9XorEsMkMEWBuDmaLWk4wEd7kxfSCUD0LqfrApAFm+ZUxXWVdeqTRAo
+UmILYqLzw04Efvukqk5WG5t/Zc71NVhwRfnpkp0TFn/lfSCGo6GYFv9hV9UHC5wBjlBJucXILLk
znoCRFyrBYICfVvO9s2Xcl4F2TkKn2gnXXy1Up/v8ou5171ra/XuqdCMtZ37wKbFscCLO+rpCxvj
AHAGtgFcHQV3nmThfkAT9J+ErspBpqkLeh7TssDGNAKlAD+pP9CCk2J6Lhm4I5aS5vwokyJ9igG/
iVJW54tjYUdPixlghQD68Nqm2UdCqlJzD1CwetscAo65p+JUPSqS8A87jNIzGAH9DemrSr2FA+i0
Q0dhMgvXar05hOhAVTMde9o4PdmiSBnoggC/RCVqqR9xb56hu9Wr96AABCEnF7HJkjwlefGxxaN7
vdZHkCpHTfWBQvsYP/8+C/RjZTTZpylJmj06gm6hdlyNu2iswjOqxIEvDShmgE1a6ZZVSmVsXCXO
n/wceP84O08BJjf9wB7pL+DYB9g9S50Ke7Fg1wSoeqUeRG2udSybMX+lmlzTQ4dpVKLzlGpy6UL+
VjapB1Q0Y1O+PBdamqPRD4/0//l81DbVZaksTkRxLKoaTHdN3bGJifDnj9cw8+v/+x/tf82gAWDi
0PigEKjRHopmK1fV8cyf9keSgq6zmj0gztRVCY7YnYqtpWlDDVjkiHvoI3VrqSlYxB0gkg75QdHb
cq8rgXKmI8My7zwxEkeGaqjEK6CoKVshk5NFmAwyCHwMO1MFMdyT6QRXX0XJvONM6bfFyDS67FsA
to1VxoJsaa3L7OMQZslO5kUTaNXtaEmkLJSCnfTYF0ejUi+PPU1teK7LVH/RR9DGxtN34LAD16Bh
xh6lR84329xiB8nCFnrdbyKzAE4Ir5insvkge+0BufZKGoOhzAqFgBP6jOCQOg7IOILUWBmWYX3s
8SN87rX4F+q9evxVs+TPwHCyoxDzNv8zntTsqOo9KvwVPLJsAV9Yr4Ejm2yCUs0BUYmudtE65/H2
1+BIH5NokaMPk2QKYI2Vb4QFN3D6egC2FvLp9TMI4cqVliseKKIhkq5Gqe7MgHPKBu8IdAsDTu3w
FaCEvfIx9Yx2Z7D0NeD0nEah5mB5YEDs5OSdYEr6jn918wXgYcoH7kVqO/Ofs7IJBWG42w/Jzq09
fHh8E5Z5AJ2lC4nSSlu0JPZVnG1c02Ps+5C3zbrQUdgycXTQgRXKKpv85mqMavAJz8znelKLb7VV
G7vOY81e424oLNyNNSs/d1PRXEDG0qxJn4OecBWPZXM1feNvMYNbAgp7UD3rSS/zP2hNHuDvpUS2
AsTDqZHvAExWnlLFRec8YN3QTOpkF1ZNt4tXpvlMJAPpgP5lHg3V3poGKFCBjv07QrqoFvPqFSW0
SnwvmjrDFoRUFnyqDCelB3w5Zs9u34JwM+zTK0BVrC/aUB6HvC9eTUBYfy5Bjhw51hfXsM3nIrK+
kM/I0HLY6FG2JuMEHsH95KfalqxKZNdAkKqUgwjl+YvSSdDdikw8vw98xVd8EQ5PbdnhVqFHa9tY
7h2gpHzRq9QGdA5qdpPaYF8BGob7hfqgqX56Ag6srp6Ymxs40XXaDYiAymtDkBo0pEuEJy3eK/QS
YavLedLURgTP/MSQ8oxxeEmMsl6Nz0xvcIrBO/do12DWiic3HLoBSFk76TSPklpF9dTN7fCitL80
fltiF7UoOLJAXJ5JHkELsw6BTbXuuFkaaEQ68iNR6gqZRvqYhpGjKdobzbXvYCtVM899hg6E0tf+
MKrYPtFF72x2QlP1TSSddrdKP3Ih53d1VtY3GXhw6xqoPm8zUqCwU/hkqPkuU8c/HvktdHJmS+1f
qr77XHF4VvA6AmUq7gFS0gbYgRoz54bZ2iVKf1Lxg3PDdk2V56GLhqNAcMXf7C2O0lCYyHCPI53w
BjrhM7AG8ZNFcK8UIjMIH4pDrcltgrrXNyOe008P6Rknwtjzw09K7wA3n6PwzdgYuZiB+23LilZD
G2oBWqi9hu44PO5ip/OUF9PvYWG2DLdkePYEkFOH5+E67c0TefVZefLaSduTNQTjFP41uJVkcqGR
SExDkW05xyzxP6YDy/ctISXwUJCYW2BPyzYARrOeQ5OVgEDAboyoGVVYcKyAo4wHdhSilpOKG0ul
jr6PaYY2rntxqueNwbHhfqx10o2qWNOObs2sxo9QXFnz2gjcffUMv7KAMACmGL9xK1kLhmM8X63I
2qSW+bEzQKQQ4jaur6NbaNxM7sE3lGnjZuEXZSqDjz1YVC5JqHvroi3G73e97ZfJJUCF8toN0knq
yb+1vN0NxAOgCArqvZqTUjgDfpc5AToX4x6IfhO1AdK2suO1J5e70Da13GnmevKVKsCJeQAIH4Be
jR184OVxvEO6FG7GxEjqFoXVJA4hMLirRj+SG9VlS7cotdJqJWWZitKHMU6RAFkvYh+5LXSL9G/n
XviSKOvEaeqFyz2e9JplgL3YttuNfQdxMAkC4hG8w8xC7laJbfegUUGhxbEiQNGE00EKnHmimqs+
WzaebW3AidCtiqtWgKCyE/1ANzfyHuaRgW59eoAWiAhxH0aOtu9pB7oLGnCvtppQHoE94Tg38Rxn
RxyXNwC8Nh0dc3HkIhWKk1VRQSvXqjhh8k3s77Oxv4R66P/RVP2xRpvKK6uM8VMVFuuh0ZQviYL+
saFJoxWJ7RinxyzJqg2JY46jKt+N2J7EuALaAaUkMWWDSJknTf/sT0V0yMxpletjeVLs1DxjCwAX
Gt0vDnBjZjqPizagvio8c5kG73ZjGwohR5csi5ilGSVTbFeaYIK4534YJ6ahGWWKxYr5OikNuYWt
4lcomnuzZDbEIBO2g+G774aX3FDXStoW2PXWJiBW8GEAgHzc0wRJsQL88e+hGifFOcYxOnbDuIMY
aqVurOoJm7lkX/qTvExNnmISp1cdsDJUwzFzJxQf3ieWC5HelKxo2eisaQjwoU1rMLAWtR7w9T3F
BhHGG7CNLtTcq5kJDI6QAPUIoqOoI2zo8gAJzCGwO3hANII1nDMrk4qAPeQMUkehv2dwkjHYZAlK
CTQbXLohh8/CzkH+pFbopBmqM2moa0s0bKEreLj24Vk2cslA1bdXHYg2ztkEiFUwjjug3/kNGikx
JAVKZFr08XkCGIV0QTXvHGZS4EhynQ5ownWIbYhZPnKeAU4qeQbwnSZa5pu5UIhcm7DISQcluE3/
dm1hrda7GxRSdKHd26IL1WYjtoK1ZgsWFONUdAx7v3LLmHafg8DJD04afxYR0koj1gF2DWx6bDMz
t7SHnCAt2qGMk9hcVsBiGiX+mQ1t5J8UfY3C+fQyguUTP+G45bnQJQXdU7sC9UW2jlUQ2+Ukl9w+
AX3b3I1+px4Ha9qTu8HiQQRiAxTor2bhBHvbqcx9ljXTBdi5s2a1rIs64LXwTWnFzsZ1l/jehprX
ZAcbdbqhbKu94K4AR6jYxaYA0ksRjU1oTbJUH0BMrj3rgCNRBXXxJQCWmwyoDetz1LXuno5D5Wlp
x+r+orrOtUJxz0Hq1QaQ/juSmwzIBmGDnxY8bQ/ZRmagk1dxCJsZnkiR2eNncCAU+xlWMtXuCQRj
GlIZnz7myd4Jtc+y7E+42LrerUHrWW8Y70WjLjS1RtVRHE2AquVNaujxY72AXCSLkXdsBQKHAduf
PEa/uwscxkU45UA9M0iMvPbgaYN90l0F+x1Vhjt6KVtWjsNrflnoSCSDM43gaTPUHQ4rEEu6btLw
SCBCSEvJZYyYxrgnR0UVQslJzijyzVZU+PnGRfEF7rNjcBe3jaleWNgBA8pUps/g4rT2g9mql/fN
FEI+TRiCFppnINGuQ5X3YQ8iDRnIBSTONsqyuCMp7zOhLjDYdnbTrCu+4dHwC5pNQCfidBupiid/
pnfARmOhfOK3buCfIY8kFV3cqJnlKCzUJq0obwdf8ljohChzqvxph89AF7mue3zT6AAoCbcTSOm2
GXDBgEAfjF9Kv0Sr7aCZR33Ihi9J3VQrzbTCK1nNAbALOOx+ISPfea2b8nNca/FHrza2pLVZ4D8r
lvPdBu7/lx5YkWcAKoNYkefzdUBEopLQwHkyZpOTk1VOTlacOFVgW0J5s9aV7GOhg7GXF/x2OSCY
yrHekkSXgip/aQgqLvBkxf6Un6U95SK4PSsHwBxhcLT6artwWYiF6zbDhTIoeZLEu/fiZlPPZsH2
H8o2bMCq2OWqcO0/8fneeu9FR7iF56NZL/6ss/xR97vU2TpYsfWqMdb/lodmoP72h+39D8Ndo0ex
Bu2RoWoJuMO/Su1jpFVgs3bD2wWtEMPpXV3sdjHg2mp1HkLBqg+ymlQL1ZXMRSNyFnEkA782SYWT
nIZmJXNSBzCTLIZCy1c1k6VS5iCdXNr7S5U+FEKX2apmKyCTnEGucqGjF9+2Nkge7+8mOetu2e/M
NE/3ceLqZ9uZ9HPIRyRyKGKAwTQc+IxbMuZAJrtavaJNxD7JML3s8McmMwhnkmWGoADEaOjFLzNv
mULOnNBM0kJp7MaJNnHO8rUQ+ZLIheJIJyNmE8g1MMf4aYVevZMqmWoWQWmWa/j9kuWrWWTRo/hH
lmOHBDjxDYDiRqbj5xOHMmzd226CEbD5Fmh8uHmMgQWtjAwlmGG6aQGpgCNcDuWHmk90I1CQ3qMT
oeU56hgY+aqJc5lhBLKcn1e4u81AypkrA9sxNDDPdGSgi5Zrw9UAyphwkQZKEN6zFGMFPsRqh/L4
F9RKT9e0HECi5vgKIBN8AIBjPxxvP6wKiB+uOgBYjszu8rXL6gDUeMWGdhRou4Gq22JND66qkm/E
rsRbHbkVKejSNVVvN/5g6ufKCoyzGVUOWia5HE0m/qzK1vkLUFPoFuFmMggfkoVPwU0ze1AZZ9A6
ARwk+rBQzzIvoshR6nqnzba9mYExnKeTKxRLuOukYbZ0yvVo5fcwhaWg/ApsdvB5Nb+NA9Szyy9S
pJHUAbCjANcNOgAXBoolXYJH6QJPwr/TULAUyWcwpz2IopMD4xt8BUBrxIXZtXFa6MgKKqc3fjyM
nGexXKcWBfAySSnTSEepE1ntoAJcgL5a6t/OJtPJTFL3/pSUtdEtAA35lQqQdC3FSZyqPeMIoPvQ
9yBj5sAfKA+rthEoII/daBffvObJGaP0K+4+2tOQjoDz4GoZbVWDiM4GVJyro1cRa514bheP5fTQ
DIaWtTtOA6jPfz/VF0GgxSD1vD+/k2NKT/XSi5TiUT6PRlCs4RmfYsSzuJ+m2L7n2wGkpDjxjP+P
7QHpxRdj88XMEslluEnV7JpM/QYOmPQ88AuNACQITCsa0qWdyvTMNCc9BwNunVeuXZk4sM8qoCPe
PaXTIkaKNJLTgFjSx8F1FuyQ71efacVJibr6A3Z7qw9xagsVSaS/ez1Q3Sq4fG8WdM9j46F0o/em
uZo0Vn2MjGk8D34UrsyhrT4qTVh9BDDtZ903ALrCVWqYKfsY3G5rMlJUB47zxFKMD+SBYqRoCzbb
aEceuue5z6Gi7shI/tbIb0CNODuSTk5KVooKO11MyqrRP/nqkDTWVy+vin3ZtsNFCczhYgC0FVAV
ZrSVOh14Gxcpkp/LnePIzbETD7ZNLpEH+VpJhqN/UspYsOGsgK+vnEglIxZuJNIqTHOMwEOPzKQT
SSnYKbyNWoThcdR1/5xpin9O+IVGpMPxb3B2NJxz2UBaw67vG7/CyaJ89SjukY5y/Tchcj4QZn+s
RjqrAWX1yHmrwzI6WhZ+IFUu3VUjU/hzL/4C6QIyJ+FFErnitPqY4tvgqkcAIwaE3C2PFGWOewDN
9DYHDlGNTaEFIJ/D48FrOpbKM3Zj153bBK8Nv+AT0o+FkYFzgXvQBagEKHOMknoLvvEYUN0q8FvR
gBKcKIR8FBzGdVrbvJCq7DsA+Nv1BxEwhgngRuJOE9OKzA4YDPs27IEXhXlJV0XuU4QtvitJA44b
aHXCny+n9SPjmD1YnZqi77pDMckGHK7K7UyfTvsHDjyZOOWFpAWkrmNYYPwuMhQkcOTdNg4dgcEr
nUewU1O8DJW+U6De4mXAIsl9/mUFgpxbxoriBR6SaGN5mdUyAOot2KpGdVsphfSlhdpGWg1fJYUs
ix0ojl7hcn5KcZ8quqhT5T/HXhk/oyQ8fraNMdokMag9/MxPnhvNGkzQtHrKTsuxY9pxH3KkkHwK
GIrmVTCtQi+caWgmGwvwuE8yMalrrXltUGp+MusYeWkKnMT7a1SutTuZlwx+xZot+OTRbXFfHmUB
nYx1GNL0b9KTL43iAX0pvqWuKRG5ypR9He4CphQX0oulKl0LGCI2JAcw/ozgDbq/A46pKRsSxUrp
HSj0zFiJSJqPXr1p6Fcx+9tF4h3gS5zGrt0DOye9Yls2vdpKi64KLtKoilt3PfH7cqkjg8X9GGBw
+lUNPCQQzI6nRYKZCOiwvT9NPyiU9I/SoYRpQh9t6G3lKmZJ+KIyx3YvhraSDo9SVl0+bXs9YSBB
wTLJRUbIlCwv/gDveHh4lITcYpZGJ/BwAcGNv9RH6eRbhG1n+DzK1aGZuuun8fToZVPAmGz6yjr5
pjF+b9QEt1xNnZ/7OMo+jcn47GRe8tXnqLBeHZrArgtTCx19peue5CUz2ljZSplGfVBFyjbPU++E
mhjvJOJJHr1BQVUe/rrJc5ZTy1RMQloKohHF0GjpLpXk0+lAuRM5Z7Mpxlel8P3ZemezzEIohSEX
MPMSK7Rt72+1QUlFqGbokcGz4E4r8j+HcEgupKJLZHhavVrK+A0zN2rpequQVb/tMQ0pfj6sshgt
ISDVkkl8PqMUabSYtzWCX7HZDbuZ/uFUFGwF6dGtsSNG0mzNGkcmmKW4T1z+VPxQOctFPHKS6xwB
3gdWgXr/aK2z+chMYUGniDf00RSz90ea6U01Kguce28/g4VIEWLO+P7m0gsNzV7fmRO4tcDsoG9T
DaglGVhOr6ja069e6htXKRqZ2+BpFIRoZCAXF/fIvE0e3gy/PZqDz2lpsDXwtDgpe6WwgrnWuOqx
aTCuON33JkCl0JpmEUo5oerW30pOaEEqEZjw1RU5EBW89Pwwqgd4276NrHj2SshRrjpTfHTX+GYC
Dg2ko5w0oqXTqHa00+jwLyH+2kgllgeGTPsUdOZuESqWR2/jANxSMfn8xcq3b/YGiZxv3zpKLBdr
6qDE6Urndfb2GI0SbHHsVa4ZNluvip44+6jMv5NEFz8eUGpPQ3Scg3IMpash87yjlbvZzSB8NNfS
NpaLWt1ZoDAFbhSAOCtaMT9mQE7gc4n4vENFfjMFqOHjSppCOFWObtNa1C5X0L1jdeWVfPgKogo9
IeSs8G9l0x8rpf2b4dzvVCRAxKn4BU3GxiWPOmzdmL6K00jQiq5IKYbSqVPZzzjp470MJqMUKYx0
5oje9gD1NPcpHrkGrh4exsj8+B9mpaWVAH1Zy+xipPZascmTAF9yqoatflzopp5uwa3CH7akk0+Y
Y5nedHRfTs4LHcUCc+fmJx4yZS7dQm9kWNjejvbr5E4fjSIz8TehBhL6mrb3pI90lD7SGt3JPKSO
0tBF6mi7UOwcEs/Hwge7mWALBRTRanAb+8XQuuBJN4HjwCX8kt4uRm/u3LzVrlJlDiiWz+tMPUhd
WSdgQADz2kZrY0fED0nlHvLIAOIST0eGKLd9miZyeWsJ6fgUY16mqzwNqh2Yshzzp2+VqxrdSmgo
5WQO/DIZw4uqee5BqmiEJodKeOTJ0G28HHTdUpeZnOWBx5MOf9TZKQVdt0wifaXuwVytBrCfqayw
Yf7EHL07S4IHSeggdUB4/OWaU7yTKhr1DDXpK8kVIeS0rAEhC3w4kN/lYHncpaB+RJVO+kkyxNGI
mOUE+xzJCyq5Gckc0c+RexmBg3f0408ijnSSnK7rL7oCIskJd7XPZpeiVD4e7U3s9yr6mrmyLgGX
aLbjWehCA6UN1qg/a9yY2OhEXVEcG2t8/FwZonn9mWKzyb50PBbNavC7x1pRhrZH/T4dRVDs2zCQ
LtunNnUvTaka5xBEm2ca0YXxLVPSgZqcnxjW4ELlftIgncmPDO/q8hb0ksNYH+Q8MuA/6yin83YV
Rp5MoCX3sb3ojsqptG0FBdWFcoo8lHjVOBZek0iGhoEdCy0GMJOsVAOYjUmmaH3QHWtNQ3DZw5WG
ZJ+5UuZJMW+ZyYcuCV+BWzV7P9anI44FtPgEfgqwnhs4lW2bUb9EZsTaFWqg9QtDPWKxUWrzLxOU
K3thAUGPfgnGvrQBJeJhj6FKTsIyC+95ptG0+7Oj/jIrEAQ9kSphLD5oCXslSWnSIXka0rbZjkpr
oHG4rQs0IvAFtJGBq2Vi95Dxtc0CAEr7V9X7wZ50flOihGwMP0oOCJ/TSAgiiMfDhWtcuBswbirY
aEcgXcjD4PQTNOqJVcJDscVZDEmLHgpwTbzvSplc0KOAEUIRDBaPV0WOy+xydjLPIuUKefI8dMZ1
7yYgVEcvhUBcJ0T2xkf9XZnp1SbhFnVSY0ASN3a16TP8cgfMTVSgs8FOkRTDpgQn4KQkJ6HUU7QK
Efy7DCcg+LS0UUWlTL6Gk0Akni2B7NbYfQFac713DJeDgPm9s00DFL+66qgqa7c3prM2gNDs4hm+
embkNajsPKC/9aB3NWhsydJ24Dn5kKMxYhv4qCgEgfsIGlI/rvZl3nxJbGAuYxvcLfejaiSA0kU9
tqiFRm19jIaMmxSDPWuVGQCDE1YZIlKMJgomrMxFjVegBOfh7UX383Cpk35qn/50q0HZUtTCV4pt
qN8SS52cR+rIr8vGPF89Mmt29DPWDWVLfjLskS/pHvk9CpMvKEVBC0gr+Iu+zybTSz8Uc+yKKvUO
jAD7FA94fB6H6nP4xSDsPZLZqOQHN81OwpF0IcH5KRzOTwaKGAp/N9BSw8JbC/NiXkpEKT1f1Xd9
7pit/eRdrCIPN+juctcSsXsG6E2o3n3e/MOHkL/JKuOknzQI4t/ENkHXxC/SZzmLjCmqJAa1Kbqa
AqsyT96komaeLp0CiiYaklKa3dY1T1KkkdQ5/22cTC3zyzRSl8e7hOko4OerktMuwqW4dHGmNQ6x
miN27HAqhDvr9JyCNDVfeWGagnPqdWRGfRLWNDFxfISGzHOVow5/R8OZTHaK69QRKer2A0VLPzAg
QU8y+cmMJJKB1rAMmS1AsUTWmUoGm5MOYo4GxZ+l5esn7N5qp/o+It1CtAzNSFfkCDTgW4iMezeN
iFtm9LunqAd4/n9OJWIXPguRlvnu7PJF0FJTPP7cXkQ3ZT6QEFsUK/+Vxyja6NHbiMq6aWQnHJqx
k5BV3sjjm+hS/DeZnOgiYyr8HYRNKhJQVspPXoqRlLf5xJC00k7uUrf0+TdZhv9ehHxplJUu76+J
zLM1vhvz3+SRi+m7M1peAe1spO5m8TxB4iOdfMSQLkVffPKyLt1LlQwVTyJLWaYJy2wWLPUi7n2Z
Mt5nXs7yaCWkszg5oVzNfXazdC5mBsjKrRPm7s8EpdrNymjiLw06hnepN+HOzEcxluYrztHxqgjY
rlxHQ7rYwPRj66VJ89QIHKYBXGcBiRJGZ3Id9HSFug/36FK4m+DmvgIM6CouU+tEl/A+qkY1xl6x
1nMurvLPrEwiNNPdzW00ac5W4d/mYggEGutEMiUCf5ypHkhJsrSQTmSXMTRPlOV/MlvBPODxmU7p
V+ab1intUKe+BYwoOuu4PDEvy1aBjs6PtdSSiS51rsBCw4WZRDVqeLhZO/vGT48mTymDgfxf3IJJ
OZK3TCaiy1B1j4X6reBn2Hicvl3wgDBcvGn46Pu9t8ddXdKuyOrxE2WySnG0zHGTB+CTkQke5uOx
6RAmp2SqtyLpIh8lkLF8Bc2QA5T1vjLySOyxODRF+uzwW1ePXyxFnwCJloJ/1CxAeUNiULbTuaOb
VhqSp4GHLjzbNd5GnzIPd7Y8vPW0Lv+gTVlzbIpwa5b2qKxBjJqvmqortx56cM7hEIUgp7b9ACCr
oB8DD7M+sDU2aINzkRe4SaOhomGjweyDHy43kEq4C5+Zp1slyEJpyW1i7jZtM4d9j8ckvBZqg4Yv
u0dB92RbVyUbjRe6oKfOWcV9qu/D1PCwg5oAlS7TymFdUUjr++UlcKdL2Lm3EIq7pyrTOj0CWSk+
TD3o7PQQ1HTaoI1rEmtF0Z6coNKehJXhb0t1kzOOlW8qMmYms/cOA2wxuckAileKGHyCbRiJKciF
EgC2xD1lsXaSURRAYhGm7TpMtWErdZTYVdv+SXtZLI1MeCLCX9N99Yt16Fi9O6kJeu6weq0BU8Aq
rmxAYaOXV/dBqwRGVJxfg8Kn5xcSpU7JQP7edKxYkw50T20Pljc42izHMNWLaWXYirOd2WnokavH
6rPSgbCadPIiJxxyM7vY7QeykVpkpiEpWRyHh6TSZksVLjJELpPWViYxQL8MpVO3HqDINq1isnDX
+FVydgN8kjFwIdBYDLHI0V6+oqGZqnqOOkePHfLQ3pIPXTpHtcLdIpAsAINCCA0r1GZ6B0rUmV27
ChwFj/O9P9nrmavWJiM4i/kaRFayCTdLt06Obn43Y0D7xKAfvPh6Y3Wcwtu70AUPr95l6gtr62p4
20mncB0ZFn5+MRTHWB/w9sNDxptjanYrGTbVT00QJcJDui2iUt367IEX7iBn+cfqWpatafEylrwL
QJncXgbTO2s7AqBn9qrknOAWNk+KFm56DgN5w2Y0Ae/n4/dkRUq6oFV9FNiQj8SFjnAeSVdY+S3V
0JjGAefzB3oAkk9BNJKPWekQf2/7Wts/cpM67makydxtkZLEIAhFNvn0RlNJ8a2bGph/twMQrbMm
yc/yUoIjA+wKd2XFqt9y3LWo4sdO/83eASlna/lxuRJK/ACDslH6i2HAWLEdS4Zevgfwm/LtzNF+
ts0bNDK+60eG9p7lXT9KVejxPJWcSIa9q5NzyFXJPwuv7tIN0HsGEN82enLOoiDZZWmgrTtO1CMv
QATZhFbHriFR++gaQx8DuAyEXxsON2fuV7mA86FQ0pvcl3KOvEv7bU7HAWgZS/ErexyzEtUdd0R2
3LnkwHv7Dctu2QPuotGRsYRqJ78Z2PoijsSHwO9kyXP1hEaIddh720ZjwNfTOrV84uJgtx4WlG9d
K/QvWtArZ7NBr3Zt6161oiEpPV3bD3kHmu6pUNDjwh3/MST3WEu1EwosRTC+s5RzK5PN8orwsamV
XZrF34QTLQOowJh8sSLhbsRDsmlwfIPqcr7CmT/NTvPJZZMZtZq4GamxDU+G2bJFjuUa+Wvt+Gsl
99mK/+E+tJ120vFaRwaEyzQv+rPqdGjDISDIqQthoqE5o3JzbSDHxc5BmIU/QVDqLpjZBa5k+dtJ
UsLNUsxiKLvSmvp6UjUNaNLo57WpiXjR90sW2Qas+ABX7tGksSE/ESJ9aCQaf6WS+oLVvo73ERs/
/0t+vpB3XRSst+9M96i87ZieLYNiaUbRlEzLcPmqI9OfRMs0+fgVIFs11zZWTm670wvtrZiTFmDr
PC2TnVXGf9K2yhAnpfNLU7u/3SBk27b0/TNoS5VTYnn8PIMPi9rAQQgfTZrGWd0ZsJWkD5nBDKJk
K/ys80ORhS3j8cJEviSL/KzLin2IQz58C2lJrF0BmjG8CJJ6N+ixqZbVh47ryJCYebtvxkBZkQvp
UJ1nPztMeM3UPFzPAnUVhWaNDe3GAbzgEHfnll+GGtSENHqkY6UCb/LRQ/UMwpDwIDLMLG1sZqcM
rRpD2IDYil9MDWf8dCEdY1m/S8r2b6mvO33uRgapG6w2QYNaGLyMLngmRCbSyfTxFKT1Smasurbf
odfxb0rTqGGHBCYQ1qjxZEFlgDvO7zbqfvekD7SCM2W8pTzoQuX72A83FzLKS8Z9SfQH57vFMy3C
pS9NMSmWcMuzYThUdvM8ewfFkD6FygV021p+KmAl1NddHgzrRm9uH1de99hHJh8RCYxjdKTg/Mvv
h+rUVMkrdSqK3sjIzoVu1irpdfBLi+jV5MBTsreR9B3iZQulUvcaOGIGda2jDnXdNgBft8LY/CNs
GEoS0v6zb7rDc6UHf8X/T9p3Lbmta9v+yq79fFmXAQw4dfZ9kKjUCt3tbnvZfmE5LWaCOX39GZiU
G7KWV51VdV9QwAwAWi2RCHOOMZvWH4DY9nZOmuMGUTZ/54TfneWNupZvQi1/CYOnfK6b83LbY09L
a7nrQcvQo+a8tGB50/pp+Tu/v1j+xm/p07qO5zRNBjRDcI3WHZjgkRafPIgqNd5pnmZetMDba8hY
fUeFC4h5/HXAwlaySWN+a7XeI4nYwPIDgCCBHia9qKM0ca79LrKmspDY7yIwpGqPkdY1e6RJjeeu
r5Jp1brBBWhjJZYEkGXgbFiK4a3Z/7RQImUWyRQogLAufSg52aou3yxu5EOA4clDjpCHXCxzUMMs
M6ys8JFmqHqnmupK9m70vN4OLchSCKuXO2l1qqrgkVp9wOtnEjmd88je4H5xU4vA2cZ7JINWWpFI
OoaEEdxJi7d+kAiGsJkAYF9CDHrtd2P5UADr4zAGsXZyEdnbr8AkFZycKUC1DxAOmZhgR2mbPjjd
GFGVhPrcu2tnjFKfmhoiCxCaJM2XPvjQplvDAIXA0j15LqNX5hQf3BIbZTmkERWVtqVqZeMeGvwv
1LiZD3V7nSVm7lbAWSI1KdScPJp9+zb7mz9MBwLiRmedwEghjnoQT4Y9K9vjFAFR1U6VP2rCBgYk
XpCZFbuXRlqRKVk4lnOM0yY9KhHV6hEx+JmehktHSps7MVubQKrdKBnVCrd2NmXkdGvqWGm5Wff7
OdAi/PkYW03MymskabYIsZZzJSXNbrEAEZScrzLvRM23Lo6hNrmLLZpRju0qaUR0CtgYnajmvdUq
AH43K9UmGzDC7vMIuQ5Wk0FLMmWi+lIyGsmSI6VibhJfDWVxQP2P/cAafq4zqzwZjfa5ndzxo5G3
3ZZpuN51SlDYjkHz7DZh+s4OE/0JWY+fQa1lvFjGkD02x5EYptOZtxth29PGJjZ7b/LeNUdipifB
7/TRmVSVFYMxXPo7fXzJJvAMRKsgBaYyq9t2z6cSXE0yFYVSTFSSitZ0wllTe7Dtn6kqSh8Lx3D2
d9kupZG1+9zFxfWvyS7pOANt280zy3easkcODpCUX51pNh5CRFyONX5ACIAkQc1DB18Um1V7kOxt
w8RJnMe/mF7dbjyoyhNRkxu1ClCj/MZXs4bSO5LFPBbeuL/pZeqA0SeAmVVFOIsqg7OkHAeKRqJx
HGqhHcZzuqqyvtmRTCmo1tdpCUpIxMeQMcnAWsaRkloB8keruN9X3XjUbfBm3thUEXiUQ1wp+hNp
VN886QB/DrIVJaKa6l/NiEZSCrxk53XWF5VPMJq6o7Nj/OcNxOdSJeWCAboIjLFmOOFasDgX0aIO
FVshORFO5y/WSqywPu9kMXVCXuGfpFMFcSJSc7FaBhwqMKC3Ype1+WyCyznXL+DU0nel5L1qsA4D
7zCVop9zAD4k1i5sXP1iz95orrAP17C1wU+HmgYf9Aupmw5BHuGYdn5lRLWzG0AMbwAs+UQjkAkZ
01giQhy+kpEJaXvEq4QBQlZLPu+ISQvXzuPCziW6yjqP3kWv2tJczZlMAE2bsN9GOEhBOGufOz65
aFNfYP1tzkBpl6YkrCzwGFif+2nv9SE/Rpnl3RQkE07rIY/Wm8Hz/Kt6rK0QrzOn2I65NWG/S0a5
V/40Jf9Fl+PFuTHTGKQ3v3byu3G19JdpTMgTOmKK95NIaaR7KfVPU2sTwG7j36dCvqj227ixmzgx
ZU6Wv40lIxvu9MGa2S04bmSY2H1Q2c04EUiY18nY9xxU4kmXrwuA4h6pyMseuBxUbQbhHsMcALza
gEyoSjZd3Wuu6tkZ3cWHrO+a5GzqISJ9OvOBLBZf6oa0JPydbxHr+jbtw6/KghzuZ/C7rmi+WJLG
G+WspjY1QENFalD8WLqlt+vGGcxbbyutv5VlkxWul9OgMXTdXSAZu9SijfwSaUNLtEUxjvqqZYxv
ImAC7QMtAZs8zmapYPIYVjX/qcwesfCWPd353zX/QXfNkN/M6c6/fZunmmI0F8+l1feAE4oRCNaC
gffYITDoGHXAwnP1DreqpCHhTZUsqbAH/afnok/z9CGK7HZPapfURVbiMo4EtRyDaovwZqQgH6pV
h/TrI8tSsdMT03Y+G3WdHpgxT35uzYPfyoUVIHWxspNFO3BvG3ZAS6YmKcjEdQL7YI39+zuHphGI
xA8BtdsbcJe9UUHuyK9bWyOIG5SIapZWfYit2Drc2Q8JsnDxsTrbOwcQu9zOl7TLgG/zVR406bf5
hnUw+DOY5/xQz00EvLG8BDMGcqCJ3JZYa4kMt+Hma9fE/QPJ8xE5zLNni5NrpgcS/dZfGdem/pok
9dWf+p2apCR/nTuIL6Y+b8YXTOQb5VZn2SpAjtwqcpFIw3jCH4i9vPKMYGU5DX8gfnDS2rJJ/OWJ
NL7TqubvfD3L4A/55NQrE1HxR9a1+maIJ2MTTZP+0rmxdwkScQL/hv5ConbufoBrMztpIwwaHH7v
srBJfbIA/lWAiEUg8klvEnXgxVrNOCU4kEM8FPpBcx3vxmRA/njDzPAdeVlRmvhtpw07amZjnpym
MP6TWlQUoFdnaRxcqPXPpmylWnoClM7tlAOL236CzfK6kvBdlsTosmVhlbgzcqI02yoF1Ui7yKRJ
38sDwF7HfrcSA5ypSt4irOo1oNoulgwUAAO5DRyvEkfLlbenFskTGRdBTVDQgJPvvkptMiJzS+Q/
jf4/3W1R+WY/eYCz/80MaFgsXq9zi0fdryuzcsZmldo82dup4W67qagPVtZM73A8JlZWOOXfGm2+
gDvG+kAWLb492wEQWQqXXDi82Ggc6R9KRuie1ZtC4XwSaCdwBQpAN6WAaGcJiJ9aS/dTJOw1hWZ/
dxiOSmfeuy9t02Y7eUl+sDwA3yJ0bV57oDr/aufByjA65zvgJLE0mwZA+wy4w/YyNzyWxRQeqTam
4FtVTUdqlYnrDNjaqDZSy7VDy7/fmf1tTyYP8BGR+ncuJBtK3Gj2CZLeTXOexj3InbHV0Qbd2Xha
ZDzIp7y5LqWU2lTrNOzZPymhJ0R38DhAiQB8jmSQuz4AftpXr+TO5K6qmCoPC5IYGc4hIvpE0Z2T
krdnZO68llY87K1ivIpIThaVNKu9zsPNXK5vlBcpVLOeS9cXuejWdwrVDEMk1rvp+IN6zw2TgY1Y
ToB6QeSL+zAY7kaJqKb8qclwcDwFU3z6WzM7sl9xDDrsyYL+pop11gh0APwppfxTWq3Rb8ahIcga
XL2rqujrk617xbrGPmdjRqN9ZrLQeH4tZjBKnINxEwXIaiMxGZApNQdkMWBvPrurv3UH08Rra7v2
/s6fegLlw3QwcvBtyTFpOKqppgG+7/VkIICmb8psvh/n5+TI1UpD+wTq0odRboumTMufjLwqliKy
u4tdC4SpSxEpS0Rx7XDQD6azwriaPTZ4k/F6nRizjwzfmWF7hQMYsFVkjzUb1jVOK4AomhpsRbIx
qL+YU5IdwN92NbNkrSiRjNEzN9iQgmTk0LLR2JRZNK1Vx6SYZEK913U/qEUFeQ22YZxapOKoPkhJ
7qHEpixAJKnsaTzkX3zpnd70Oc7N1mM9z2vDSPR4DdhqsJhZBZA9Rkt/FkliPIPuA/wL9cS3JKMC
hN3jSuR1fLiRheEfmWaBSpK66lLE55msvlAnZGbtcpcNz3rY6Oi1mC84pVwGWkRxgguuuX9PHovI
AaNEgN87dmmYjyuLxk7iHc35RuaFxc28ybf2cCWm5r3I5LwrOe/azPGMTUJgXUcu69eVDJpTBbcQ
z2rL99idTDWtcRCITpU2S5VU4L8GGZ7j7qlF3egUhXdveONDpkJOYDFVrlRTBdlQczGk7pVaNWmw
t6koOdnejDxTzN6dnpo3k75T37hTdzTWjc+dOdk4YYs1KNYBZHwz+XiI8FPBc2KFAzLj2IW45ylA
2YXdu37EoYYObhnIhwI7si0JNVZ72lrpY/Fq6QitJGMlvjFbqtQPGXktfw00J9lNPJixSZGjkKPR
NWhTtURyIV68pAoB7FuUceUrS6rdDMHkdMkRbGTog9pRXzWb1jHr1Y3wtmPppDypT/oAcEd7uJnb
/TgIvMcnoBwt98UEtdryCdCfyeLB1dZUbcJCO3STsc7ojgKLZxzIDm2/Xe4dcmNAXuibsAAb1OCT
im5DWIdw2yzVr+akiAl1brGRjsmvarooEcgpWVW2XezCAdjmCKX3/DwvyjU1dcllB8yc7ExNqlmy
mYXpB4T0ZXvDTefWV9relq9FHBGSLRWpKKZ2aXdlxBE9AkBy6kX1TAPFBkBb7CDH3+Dp1r4Lp49V
6xUXfNTIm5I1Kt6UtkyDcmVBcqo1YWvts07/qOTKnTyRArUo2SQiA4ilpg0skzxdmVZgFqBX0vkD
EJKxaZG1OkDm98xm3VcKV0JZKJPFj9pVENT2mqqgmURv/8j0dwORbDJcscfLa6/AZ5FDOHWgXQEY
LeHQiqIu97mePysRwc5SoVBoqZlLW3dO/xfbGTF+P0OG3KA+qsMnqk1ITt4kDQ777hSUyzhREiQd
Vd3kQy5VktrAS7omVJL/jUr1R0dbhUjyDRum2/RL6oLseJH8SMQg1inOaT6F2xxJ9h+DyOwezNKp
wPQHKWgmhlWve+0lspz+xcrmE8kdK4x3Hk5fttSceXfOZla+1GEyXwY3RQiSdJ/6Ft9bK64AlDdH
n7hPYxh1eztGaWvDqoiQQZf31jZkc32iogNqXbuiKicybqomXrVuIvBrUisreQ343zdDapOGCl2v
b4wLaUzya9cIddhUem+uRMCsPViNcVgqyYutILsWpCgTM1yFkrx4Iq4JZQ2yGxBAkTkJC2kZS0uS
maGunybTAWQB8F60eV1FEbsYOIpDNm+ZP5vAgjxryERdB14wfZ6lAinz54h161xOljjH+yqaD5XI
dkok3pRKRraLAx/nAwKSd2SWO1PXrpRdT58Wqd56JjdlUkbp98Jm7pGVAsTjddwDHS4F/mWOyy2c
I+ffEr8Z4+Qb6XsjDbaR3ppb5A25K0sbsm3jAQRopSDmF43Ls20soeqpWGxIY7YglCLhHT59441Y
UUvtYk021C356VKjRvlrj4g1LkaE63h9lj8GsiiL2NvlIKFaUZMUmuNgTRsz7QHJHidqKQeQ75qX
uN9oCBJ/JB0V5B1xGe5iuUclohp4mcIVQuPn/Z3DVI3NuspsvlEeNFTXpoAitQeEwMvJLIUcUc33
zuPX+S5Kw2x33hgDNk3ivQfRnK2xt+w2tYR0J1x2i2hLYw7O5SgWCxC8WeOKaKn2Xnd1wbcE0CoK
y51cErgs1gT5fjfK4kJC8iMXkRX+jNuWtW4hpsl50ofYAyAAfuTqSzfSV1K1y8IEQBLgUsFH+dNw
dPLm+ntQ1qQ2QQnmu/M4LL+Z+87Ixi2aYGfP+pNowuoI3rPqSDUqtA5gpFGPgpq9E8ojrre2sgln
qwEJ7cDWd84juVA/pCHn0oyGnRF1rxRDgxvEYguiDTxuJVI4gYRTEI1SkIy0pOh4UWw16RH1I3gP
kTuzCyMDHAG4X/3Wd++8OHS+Fzi8WDV65b5rzZLtcGedI8qSm09kalh6+82M3031MwIXF15ZLI60
Ve0l4kmzyviohzFYfoai+4Tk1A22vSBM1ZArgcz105JA4Sb4bo6ZAMavbjf9pq7GAUvJKT8tQqoC
oNcFm5mUUpFGcbhqnHHYunqDwBYjzRCaT9Ub+9Rpu2PTXHAMkJ86WZCSmuboluyQOHm/KeWIJCT1
MmyJdcgG6QIAQUslY3pVTFurBbqECECZTgUpqNZongGgjcWUJAYRpJNFNCEOOXeDYEuaeeSu7hta
O20rXl77U105epqs8ioF15D3odTt8R1RCOqRO6zNPhgWRkGgqhQPyKIyV5rQ2MJACPvUbsd3AZui
UzWlXwEWFwO4AOx1fLbHp6WIXPEYjt+oEdrptIi1sahWQVA4e2WqZUW8y6rm1t0oGcjpvADjItBk
N1qj9zyMRgIGr1F8rVLLHw0R/OhE/GoOffAH6M1HH/cb4yXxGu3A35y0dgQkYxGWX8fM9OOWBT+M
OAQXDg/+MKVTB3j7S1Mb2kHMuDUDhqz3PMmRCjMWX8uEqZFKPUi3SH1MEXqDmMLcctxyRfFqSzgb
SSleLRbA+vXqodmocMMbm2t1qMOdzYJgz00Zl8uYBFbi7oV307UIJ2sC3epKSZLK6hHlyZpk7c44
2FWaDNf/yKif9YM3zq8kJxHVqN/A4E9xhYivQPOQdV3E6InxztmIdKjWd8bL0O2KbMnd1nbOxMp7
pGFC9yXQXkL3XSB+/yEiscIDxqV1jPwDY6dEv4UI/tvufzuNvwM8/l8QicvSHQEMxNmmDFxsBkEn
u9Nd8NLUtCDAD01ckIl31aRlAJgF0pMGmBfN4kPNnNQlCHwvqrebjsbSmHZzVyMhslxreMTIgYgF
Ry0JZj0A2GsS5Nt7hTR2bMdZzYi5XxYfNx10jeEXosCRrdzI3G9sbnYpN9V7q7utC/WUBgAYqYt5
Ty21I7rxNfIUWyBSLdJsCEG3meuf+iiegWpk2t4Ds4dr0cwxX5qk6N+0I1nzgANSOQV4unK5N3xz
UX2RsWoufVHfS/VOT03VbTwFf2i8jbaG025pH3m30+wyxLM0RrNVW0u13TRKqz1KT9qUGoTFQXYA
D71R3PUbh3aNmwQLMMB16HuZMX/Rm3zfjjP/YE8s3w95l+zistA+AothTQZhNNsgAM/Lo9F45bu2
df+MZtAGD0zr8BSqpyfTnc0T9UiK2Sr2ZpnzD14WFkuPvWiObpo2zwmWpCsr4dORrvIs4HKtqiqf
j3SVp7R0leeV+lVrz635XmnnOihfhrqtLX1lGriHaKK2dteWFmXHSmMpICX6dKmVxdDH2xIBt7tw
yp6Vloz1DMcLWyWkGmkQtNe463E2t8kMPDRglVjnoNGtcyWpaiureR4rNz3cyalJDuFU7EU3a9Nq
kb35x2Wp+6Jw2FopIqlF6iisM9Y952JODySrQeY4A01jVTjleGbYBJ6zt1pc1mzPmHghORUx1qP7
65l01YivSOF3zwsFcukedA1wpvd4tGwAoXvvOchdkcC6C39yMIHGtykWhN0FjpbAcsm4ipHosthR
ZzDW3Lg4L3bALBz8XuC01w5dYHN63nvNKYIHhIu1/mhO2idrDj4hYid4riMvvDSNw/FzhTyKUjBB
AWIBrKjx8Kzp2bd0SrVPwKCTl9P4AoJzsn3fpe0+dMPwsx5E0XbIbITUmMz8lH6hXoyyKfdaA4J7
cgaF5rboe+99x4bgAbxVjU/OgB/5JOQk2rdJxJ4LlKKiqh8QloSlfhH9cC37o56N4ydmmnw1t2x6
FZpj+IkxZk9ZxbStxnl1sovKPVS5B9DKJMT1f2dV26kOxHNpVtgb4rv9fhgF0IlFxD/3lf1s6+X0
55QggtaOHERzYryptaIfTml9xD3D+An4edfxKjle7uFratQl8ngGhGJpUYeMRblEpkUwrYlJEQzi
qlAx6Uqh1tPk+7ddRRXAgWgMFcF+N4YaV3VFg9O4XVrp6x5MPBsBCtANQJbMfdzF00fDtne1G5Sv
5WgalzBh8paOTx/JbKymq9kMMwRvX82MGmwP5E5dklmfDdPHoGdLbxFiMfQxc3dtovXbFGFxL2GP
ZFkHS6HvWvtIqzkgqP+ZtqX3Pk+CdhMkTXCqK14fcySTbME1xl7aACvoruxASmzUfywHd5Ly8Zjx
fHnOLrI6sh0ku4JSNCvaxxThUJ/xzOt8i/PimCeieA3T/hEZ+tNn3J10/qTlYpFLe5LrCBr147jJ
V0mNm9wceTOHErhaSMiskXGKwoniZqkpWYEQ/6u2tF3lQLYV7iPblSfd7nx7KwJBiMs3Sq7M2oiB
/lX/goOVCuftYLhrZEFNrOyxy1NtElq6BZQBvJfWpLCI3bdOrKsP2VDxtzIseMYHPf2Ir1i1D7mO
Ayw9Kp4C/LyfqIZAzJcwb0HTAb6uRRS2+a2tUuAQ6QWIZN5DMpWSyvXXPlXHcYIHZWe5e63G/XAw
OnhhZL2eHoeep0eqeV2d4jXltPGW2lk4zmJV5sDA7B1/UZC106eVi/QqOHZaMIHzgNWHaq74vnwj
yiaGa4TKIT2tK9hGUWGTQtkZDPeuq6XtOMkhtKMDmZAHyak5kx0JlVq3w2bFRcQWhu4OSFkH2yq3
jjkAfLKyxn1Weu0B8STRlTNu0YRTxTaaYXarpU10cosVkci1ybx4LuocsPIPbeVsA7kDC/rcO9jc
/r60pCgP+umJea6ftw4/K3lZz2ydt2O+jeQmTbkPufUdL+rpqcfJxLos0uJBi819n2r5xyBmybbA
e/IhQrDvMy/wg2yBs/mt660bC6Ralw+CG8WNhezDxItr6YMsMoEgpzlI3WMblH6AHfoz7mONV2yH
k5XXjPhBTcJ4DQ2GM5g04Dtqglm92+WRh2Wh1AZmYB25ZlXgiIjM16FP0mesgbaVnhrdenKrpWOy
Law4BSxIUJ/0KW8ehbD2RMdHn3GY+H3Ok9MNYd9SNcsk9vEEQCasJP6j/8LNv43aCRjf9Dw98YFr
7WrMsBkDidCW8LIUiJaCz7qTdZoJJIEAeNOZiYQ0sluqhKZ157dgdYnSfWgDfUSakUi882RaPS5d
DKxIgAtZ7fIpQnrLW2FPIFkExbzELLcG7nsp8OTdz0uDzMh1zM1qZ0zzuNZ5mDx4IBt/MqoLwpwa
vBn7+tnMwMnFnMFDgLFeHJmFs/IY0cDAw9SNZ9H3flzb/evoNv0rFkEPzGHeI7XsJIzXog3cAzVH
5tRblnbNhhySEQ9oXgJmk7TUWzt2fsfavTDs5o8ysGI/1iL9rFt2KynhcWrWJ/G3cFvJb2DDvdgH
q3IEEBU97A64muzW9zzGuKDM9jWzT4pVmJiGU7tGsioJzaEQkU9V4Rn1TrOL9wUCaol010za5kXj
hcwVM99TK86LRccm74Ng/AOOu/nO67A0oIVzNtfXJi2rVZO0QhoH0piW1Xe+pI3S1C96y0zsNQta
bTd2oTg3dSXOVFNNExTvfoJAnfWdovvVOAs2dW2yk7KimoHDnkMBmEu6Lxzziq+MeEa8nUzJWnKi
lvtEgQ3EolqkdP1ITlQotUqVQp7+GgCAztEmHvY22Vcz0t6Sjln9zokDHHS0Q72tJEhghA9G9+M+
ynciRLw6YkbMHrADhXaO6z0HfcOZ7BokKOzd1P2TUtD1BivRpEaakEpBL2ZTuzDtc0gJ7ZSVPog2
94FD120W4U8TUpIn9YaFTO6DSbzblMRCDvLIem9gXwbYqQ68WiHoU7XwGWA93tNQnUFRUx8t5OC9
6nnxNIRi+uyEXi2pa+qjF0bxa5KV9/I3e7uIh62YLMMvuZ2860z+0vVRfaJWErpglzfEmlpUxJkV
HZwQR3PAhkzfkSzUeYHf9NBtdTsaAAX/SydzayQ+wsqsTR3yc4o46gd1y0M3Q0HunpOsxw3C290R
XSXNrX0j95z0B9M1N7sgadJ953btgbN0/lgHebvv2DRubJkMxGosn6esiR95nrgvGsioBcvtR6wR
XxY0zBpZCpVd2MfEyivLt8SUbare2IH7kb0TDYCM8kIAxFqvN2bRGkhXtqIXJpVAByga7l4BBXLg
g+zyJtirLCHWIllOt2Z3R5lFc4PQ8ExDOIPMOZrCT2zMnOxnClGZgdBK3nfRhyCY650rDTA8b1dg
JO95xkl+9+H0wuS7AYzc2Ot2qW0cY6ZHL+OEDK6snUufmgYL45eoj3wjCoYnDW//FzFkH2MEAYMA
JLPYRUMa78Xm+Z9dwps9tZQ878cYJFDhJ91o2MWURTBFA46L3fyDcLsPqTbgAn/CYz1qwpXwrPe1
lbof8aSYEaoXT8+mJhAPBKTpI/DdhyOPCm1bw/PZcISxbiZhfSzG5sMYRZXsp69H51NA0TZGhZgf
o4q2JSKXEGaGqz1VjCOin4GkBTVOZ65qb17Z3chOCB4C/0w3I+s4wXPlnIPWYVXUuUBWGzSLTNZm
I3HXAW/sJeLSRJ7/g50kTxRmSUGYbq8ZJ7yyTqmevq+z2v0qKwzISFQRTdke8PAe1oT5nbD4ucaN
3klR9kiRiJr0pBDEQxYuVr+KdA4aA49FCDSueXZw02bYx0Y077RK1O/Nrn7fgv74W6klP4yUOS+L
gdPrQG6Nvg66lewMXn8Lplk/uRYDy6xbcP3E3wrSvNmRvDFM3b+yvlfgKsWDNWFPliwKY/rB5ijA
SsKynkgedMLzy3jWfCWbhM0O3MI/L2tjXHzoyBR98jZkMLgMEtYaNx15duGsxusJzexuWnkAN8gz
NKrVv2kqE7Jr5Jki1e7clJ071H9ErVdt/4EtjahcfzcLGufObuQV7q77WoAPCVHRbVMBIA5fiy2x
GRNdMRWkJZkywf8MUdG1jIpWhvEkIeZkD+TStHNzwD82prSj/aSV00GvbXauedtvGq4XrwkT5sqy
suirm5j7zg3xC2QcsQeeYX+b9EICEbjWeyzHbB/PEO0iU4n2hpimQ9YnNiD+C+QsAWnuAvCLfE+P
cyfAGjSO5vfqgS/YVG5tEdT+3FR9unYHRHdzeygOy8N+jCxcW8fiiVyspkhVBwbou5GUlRm2BgAA
p32gUPComIYzQIV//qKXHzO1w9L9bHaZe0m10HgHUid69lJRYiGxsRNmbpI6iV/aOmlwv/tFFJmT
rHMsVvw2wOJiaU820CNGSxMPFugwk3WZa6spdYJHpIpoz5OLj95r52NjV8Fz0pnBs4fc031hWcGK
mqTgWMn7WYP7ZvJitZs8XlPrtbBAUix3s2OSmCdL2M1jM3bXQgC4ZsNzJF52wji5FTYLPU+8L+Pw
3MjFIja2JmZcdBcEIoOn2cTc8ygofFwwAd5K/mC9NsMPuK/cB7OzsgP9dEkReLlx1VLbNcZjIqxk
GxT2i5OXgHA2mRAHnMZem7MeLs3l8J/O/ZOM/ZkP8dACMe3nuQKIEMAqGXw22h6RI3QOcHfeUAMJ
H1QQ4qMMySD6HcAABxsErUUHsEhPf0g5B87gOwcXhmsOCs4E296LIlQoE4FbQSfasrH3kJMn6pd8
FHxVgJ35QM2in3HyYmbpyra8tlzbcfyqDUZ1zhqveulnZu+6MLDXZExFZH+2vCF8h31JjRd8q+HD
Host6XDcZDwybdyRkkQ0ntmm1/H0ybuOR1qjxpWUN+J9QZeHgHhJT0huOalrQ6rNVvI8egAzVvIm
1uKNjiNQJDD/vHZsfnEvWSHvkaO9S7gfjj7ycoW4uf5YlPUpx7podyNr5V3f0r61X+qjC6aBKA+6
teXV9mnA82AdJ3P+rUrfu5NnfjFnrGJFXIwnpAqNl8xm+rrCzfQWYIuaT69B9S7sW/YI6BaGtONf
Xo/UnMoW7J1z5CHn2ZgrnLyCblbRSVCNZHxCDHjYZJ5PvBJKgXjh56hvo73hJRNuuTs7PWUTtqvd
BKB1u4rdRSZCfNikoNpM1lTF8jQBLQlujoM+xvFFVSQHlRqHs712kanUO5JFTZ8cljQ7ZUPZdMLL
tYtdhH+kaTC+ZKY2bcsB7DR9miZnrfKAs5hr8QfkTf+oxyH4oZmvPdOa76VcdWRVNb0k0scci+KY
gvhqxa3hvakNzXnCga+aWhYVi0jNjESl4x146QWXf//r//6///42/lf4QzyJbApF8S9s957wn2ub
//zb5M6//4UoIik/fP/PvwFM5+quhwtgl3uGY9s6h/7bl3cI24a58X+QuOua2cD0Q6LZYzm/dNFw
obN4OsOnGh39iw5cKCDBcP07BZlEOujjDeOHsqfaQGR1npAAzpWDSHJ5iUD+ijAvLhEaCFclHvKy
2g48CkAbAXguD/Fx66nxcOiYTcUTyYpQyy5eCWh/KQLdeL7IydYywHJ2Z1uP1Zo8ST7lmYtMIZat
POeIM8oZ5zfOMavcpZL8rLyp3iqLDd5Yb5K3ih7rEQA8p37dRrZrbM3ePQLjBz8SGT5GEWBuZ2f2
ubODq4JixShixkFKi3d4c1mixkjDxYxDsj7lRwf/p71n22XuU3jOEmrWT1UEfoAWrzR3/GpLytme
RynWSV5zcGUTceNTZcjrgAYgKnph+MMEytkEzx9kV5fJk2Hz8BmkMzfeno3nHZn99B5M/S/eZRPE
i3eKsWvDrt4VNsBiLZAClkkFCllE56ayRSJVFLYwzqnoi13c4/CsMPSrCSmUXdSFYMdLZxwpvJmQ
VtnxGS/u1u2RsCRNlKLpghnoHl62GXEmDI7Qv45RyzlqDiKI5RzJta0qeFE7q8zr/NSE7sag+ZVp
l970cDeQmp/qpaKpUbvkObIDAVeuJq46YMDbVvMj+zZym60uuQjpukQkuIb16tFb313JkEKeyS0B
UAvYkLK+AR9SQnXTI/LEuQxj/4ozR+d77g07gLokn+0G9Bp5YpUXrQhxNzpm+daYhfneaY0vlpm7
32vQjJHpaJgw7eO/mI4h+xIA+PSxC5thjdNbfmaNSBF7Bna+yagQ14yAqqcsavkZz8d0Lbpy+pzg
BXyjIA+lGCvBn6ImCpau7hT6nHintuzcNeKJp6+Z7ZsyqPJ/OPuy7bZxptsn4lrgBJK3mi1L8iAn
dnKDFSfdJMF5Jvj0/0bRsRR3Ov2dc8NFAIWSB5EAqvbeFbsNyi96iXHEFkLrqKb16k8GeItDy0Zb
WZbtVyBjpDWgXiOiE27gQc8ch5RHhmTOo9sacsVLw9lQkwZkM6yHMWvvqItmKVeAna4nfJh18fRh
FsM2488LgO/aHxYAbtmuxRCEREVXZlo0frUAxKMN+MA09jj/Qo8MDNRbD4pVd0mbuufGGOJ1EgpU
UzJH9xxAMO0wseoLtUIIsZ21feaCo0RdU1HH60zb99q+yyIcmX/ak0fO1P+f/QRO4XrImL+rKuDB
0sL5G+CC84jN4UvpCm/ppNV4zwVH9DKewn1UMucYF1WxHqBv+CmDRjJoRcr+MboxSpo683Q29G/T
zcoc78cB4c2mlu3aDMWtjdJ+9qqui69yGNRuFqj6TbMqHbWbA0UZF0tDIQAZZSU0GAOLLWaCMpGZ
eQuMQpNCcaLDw5Kts0WIvdfdbNH4qOPZIX43k5nnCWYR3NGsye+mbcvK4YTSRQ54Yrb93Yt7bPk1
rxm1t8181ULb6mC5Qc83ncbbU/syTH1mCpm8jYGvQgfuSDctRT/kq8KArtTKb2L0zrN8r7otR2P8
0mR9sLRwLD+CrS0BV8jrVR9P42sHfU4dXui0AdMGWeaIG1OG/i2dzPD+9UDs4oDQUOzlcnybz3ST
7W1CO8ivIjVXhtH7MDGJaTJD7VegIJxUrFJTQjRCL6xhGD0bEXIshW2M9nNay7mJYk9a3mXwDo1I
zh53m0dbgX3PpBfeUDMxcuOhspfUoEvXpN2urVW8jEDdTpcfJuSVj8Ofv3TzfgSLOupBz8/9Q+CU
XwmTSNDDvPf2XGblne3aeD58x1g1BQKdZBGNk3cYyuZrMdbujFLU9kUed6ta+h0yxNDFMXCUQfQP
Wj/xHrU6hwUgkpAo94vma2uI4kCj0MCK9/iSo3CqNqboYY2fhCxIgIjmq8QcFjRIZu8WrUSgduiT
Ff15jdgZb1QXvwXMdKDh6t+lz91OHSqyINY2cIjtxsbGDEGcTO5aqwd8ppSyWWvZ8b4s7w1RFWIh
oDW2QI0dG+D4CHUnL9atziCvoQ3cjKy8NyVnR2us1qVliVMhrPqmU/ZzljRICukL9dOdQgadoYLP
gVp9I1x7UUNhYGnkbb0GRcaYZ8zDTlffeMJ9nu2o791L3vVvXtxkU0IZSv8dGagByx5lUOem5/rB
CWV8b2jQ0RZGxa8teJ2LU5h0N7XD8T/71YL6fvVRa22o0ip/uBlqK3tdgsOrOFAsgCU2+A2Zl859
FCTw+tFGkeBW10ZTfrEydLRusK01NKXSvaEP9wEd/edhoWMBejgbwW9GIZlvzMuOZtN30TrJrPjW
lumxdNMRn1MbKyUbfhg0CaMQQPYOqFKwdXRInS40IC3pLKLQj7cT0TEiHWy+dBbEybByhe+v0e5N
iQJ8q97o6gNdBiae7UbV25IwBdTnSOhObYDrrhFr9J/j0a23V/OkgUpKG4WJpp44W2Mjk0HQUkRL
KGqhbHkil0MV5U+dvniV+RxJC1IDAcueWidzVgYbEDa22/ypNtNsz0x8D2lCm3bRYwWJGhqkCb9O
N2KEx+MQwStrSNfCCYNd54/qxUicTdqN7El0rDnhhdtib4l+U5v52mzQzaZ2N3GQQLCiqpaZnQ4H
J1MQ+WGGeuFBla57uwh2UZrMHlEDhT2VXLx5pH76YDIzMutFpQPbRiZSljJGoi/vymfTcEPoAEO7
zvHC8tnCgrv1gA9eU9MD8ha1GyZvT00/CY6oPG89kI8iC1fUrVyJOLf2Yb37iIsS4vIG9JHSwkBQ
HNX88nYUp65oN4UHUTfqavmER86MbXtpiqxCiPynHd0h9dqilH36fGVcai+5bDayABSbfNIoXVDl
zV6yOALT2gKsLvPaPX37pP6iZdk4rbzaQvacvn008u+dlQ2RXLKJbPd+VGmxp88IhGFt+QAaSmOB
fLR4+x3qWxOH59PcIsNIhnxRWmDX0M88jwCVbm1bB8EXsqGff/bD2exBain6GnFOCJi6oOKEXpTc
ABf/1Jd9cRJGUpzmgUD25bIHKRURHMQu9EV1WgoC9NWl6MoCygTvfRm8HCqb/bShIZr4bk0tq6lu
ax/AlWBtq7ScH17689HD+tZLHSP9FYO1KIbyLoxRVmFBTzlf5UN8lHHsfgqBGF7VLQ9BmhwShUKn
DQhSVTraO9+MuyNy7OueGUDIQIA0v7dl1yO9GLVAyWnYTG42s02mETdCWdm9EybT1vUEwCnvmq5D
gvK+F1HWwh9ufZD3bi5ddNdSSVMe7GWrPtO+nrletmSqsY8qsZIHUE1i5N9wdqjDMF8GrG/XVlDW
pxyVRTN3XecVyiy1+TceNODWBYn50Kk43DdQMN+4trCfQULYRzoUNnXlsBCgtz+okoU3RYia7sOi
iBFEKo14gupvkfen1MKCmkyD+powC/9pPOx3rWdMdxD8xfTC9j9Je/x0ITUW0I8uAHvt8GKGOsMB
pQb07swdsTZuDLOyt64RQP5EOPcsifLPsjAlQrJ1dFMp18BhAicfGcrseyI4/tos+xwW/ptFqdLw
XLU4NP2PFvpTBKJAt43l5uthQu1UK+zCbeaHwd0Q2rq2ZnifgLx+oi66IPdc7CrZgbWhzehiu3Vw
Zyh1PZ8GKttC4c5rH9gtmUA59N4Ggnyo9lcZ9xEfphsrHJFMNXWfW+H8pvvqVjnLPHfUurLrRo0r
z27sZR/4KOWo8Rx+7NUPynchSTeZ/e5Dn+21/a4SDKLpZFNpG4i1Fquwh0CiUfRfPRNv7zKW9ifd
YlV11Uoiozk1mWV9ctxxHmtEb38qnOZ3897H2ggFVGIJNrTrdeemHV5lAI0LaqEEYbjzRWYvqQkd
6v5cq3UOOOujkqw/9w22qVLU5ZbGlKtKpGyMpyABtGZZR9Nr0mT1odUTZZi+OSNb8jg4a8iTwFnJ
BnBBeLrlYJHeJlzNetXtu3K138hjbJTx4SJcDfCsvWIFi9YXheqpT1F5gg/3ZHbpf5+eChQxB4p7
2PjjkCwcoI2/DJP1dnfp+3AHSmr4dVJQcqQZft3cWXbjJse343SMPMC61dgPumRJdWeD6XXTFKw4
ikRCX4EGqN12GU4P/YhCrXqGK6ADAmgzQNirqs7uPATFbuY5s7k2AvMqWvV4X/jektVWsybRwwHn
MWDXwnRN6omzBiJpIs63ZHQlwmg6ACWR/VUnGamgfcIxrVpNbvSCekv8tnMt+Zh47nTPvXhBLaOP
k0dosQw3DN9T5Oo8ZMjKthpRntuEOl+SoP0vDmbjy2QUDQdB1OHZCthzd0GxGvZqRXL8ocZELApe
jw/CRw7PhfrmrpYifKzxUpwto68XyxxqKUssztWWkEQXuBHdjXY1rA3jJ+RITcLFIV5DkGYg0gxb
ItO5w7eHYe3gDbsg23yK7M2f4xaW53+MW9iB7zHw6gPTNwOLfwhce34QOUOp4iOrUQS9Z2n7mA1i
hBZZl2+oSZe28He8YsMp68b2UU0DCv8yCDxq+z9OigoXYmlG3yxiHDdWIkUWlTCgdMEJWJy86Pul
Z+5+NxX95PkLMgui715TLqWLUKayoruw9cKn0nc7CFcUxTaw8+hJdpCPCblS0PbG6OQE4qyWnh6i
Dqi4j6A4Nc6ezCGCmOJ9IfHravM6boNT1fIjtWiW0cnj7z6NBoEiNPdl0b99GipUiXO7Is8fPq3G
RttCTuKs6ihcsWYSO7Pn1qdLk9W5fdW03ptI2QPokrPr0ctcFGQWOzJOpb9oOgOLuvZ+ma9+bX74
7Mt8+lHow/48twJsvk/6YlfTApH07BwOlXsb6CUFoY7mQXe5WeTeJho/SP0ls+auoG1WeYlyLI3l
6UVSV6YeQmsZ+9I5XgpOg+Wb3Zij//eHQtQ4GvRLqwAxigZmJ+/zL8ZRw7z1OLFuleoAnOvX/iEZ
5FepW9SFJ2FvNHVx5yeuc04aFa6b1G0B4flpbxjhV2qBQmc+2G2zmIEFBCIgZAEBBkRvsmUK4ji2
1jquQkZALwWbHtGyZVdE2Z3bleaCAGJNLLB9Sjp1ByCyViKMzUUO9iLklfHNpAGaEfP0ekYsHHUn
ioyv1RAh0xyE+DqgpFSVBE+2BiW2+VXj5wiZVcaOzH7OGZv4kVkO5KZRIGpS7mA/m1IV+yppVvMh
ETvOYjevKXJiL7S8zmtkE2wMzsQdtXIUE13ThZo0gITohpZYWlhz0LgRVGDRfl6v9R3QDuZiXpS1
Mc2iT6ij/s0dGceuAdCAwLvDxdNcSQg4GpUwX7QGIQH2hRt0G5zImt2AY9ml32yT/qo/Y8D+akIA
2WPRaXaeqYqNaAOcT4MJ8ggBL27DKDoMwsJ5/te+UFvYadncUT8gyiXZXroMVE7f/vmtbNJb9zqd
yD3umaimYwLjg9QiN39NJ9qlLE0ckOsDlC3snW2Y4bIcq/yMhJixLlGqByV0/WLvm5axjXPmQ/aq
QUCxtPlnnpTRoockzl8C/GCBaBfwXYIfatQ3+kqe+GT9l6fCscqbaqyAKg4LfuzL5tkWRf+UdWb/
BM1MkfTx3Igy67Uzm+RIQ07Zl6t6HJ0tNf3BKnbe2AhUGsHEd1/UIofwZWqogYd6Hk8Fd2Zf3Iq9
bQ/l6J3FiyepWbxVgby6G5SvRV6CFgx024OrQrVtqyxExax0OCUhoic2xFuee4QvlOYL60mlaqpX
maRyKRkLHhAIPDkZd6pXp5dHgt92gcRazqdq5ryNkCGDxol/3byMthaCn9QkCtyHuc27qyGqynuE
rM5CZA/dmI3P6ThU66Gb2kMFDcKDVYQxJNGz5AW57ROpASJc8uACrfcssKFeQzi5PQAv5B14nJor
G+FUNdTD1iIBtIRl97adI0hsqkNvcxwZR62YBuk1vrDLZNhSk4zf7aRddVtmiHiRKjmujdzxNpbb
2p+o6QC2tCHA82V00m8an9X9wjPi5EBLQ+QYSzssozO1Ol9ctVBScFW6CJD5CXOQKkZOceI4czkh
ZBFM4Z8af8gPwJ/z1Thm+Tdm/s8WsvQhloYs8O98SDY5hz8/hRZ3P+6NAjuwLMc1A7DJPKxHvz6F
2FmmvVHBcW0P3s0VMITAIyAtJGvpy27GkjQaUDKjRGh4hpDQJBOCBhCz1tgRatNMnIKRJbiATYJU
xMs3pqCVmiCCvOfk6wZSqAMif7tL7n2EVM2e9+qJsvaXNH0X21DMjhOUJdBZ/3G+vNlS18UH2V78
vk2ALdCJT9Qi57Hjoz7rUI6rUai/JUsmsKggj2eZYXtkaTo+sGSY+1U8vvVP0Kl60PaFXt3M1rzu
1/ZWa3yFhIW57r3pS5PaVmctQ2bWx9BQt44l86eR99MK2pEpwpoDmpAYupFgBgOxb2dPtqjshxbw
eK5taYLH2KcswvvqMj2p/BSbcdirNDJuII/9Nh24XLX2/T676eoeSuedax8HD3yZtGtuWYNikitr
xJ4ENIUWZ1/nmcz6MQAl1EhMoRY20p/YWjbJmibT5cpI+nx2Rn3k62JHXv3KeqZ+k3kNBNXqk2PV
/DCihFO/oNvSs4t1naR4tu2xq1bzUKgU6B6jx7F8B+M+6kx+mPvolmZ+mI7CL/xAfbOhIcRBoRrA
rilDdavSSqLWqb618WBXKN049Zs8L79R39UA3dYQa34zp/bUlwoANg9SD20SDVBXzU5qsrYBrT0+
S5bx1PQ/POUmi4715efQcseVacX9XVwFxc6uRXDjQYUW9A4LYPU+sc42NnALZ2qab4ll74WLvMlC
ezLzoPsRMv/3nibsG7cqjnYhx04+4LaBfHhhfGUqX09ab7Uoxd+BJfynrAZZKMe2D6cFmA62lqyr
uPg6TcWaXsY+ir63vtzXQ2l/ykpDnVjtv4CaiDR9wqAX1dsvl7ExcF8q5lufDJQDvVj+Zp62RIYr
uJ/KYMdrs37wXGavJPe7dcTD5gFRaVTV0H2CWx14ajCpiua6j0yS0qm3AwL0eCkG+3BMm78MR+wN
aTZ/5cz7cKOHYm0DxfAPQ2RcRP2n1O/2wrGAFROpMS2qNkRVZ8sbsu+1C/5PBN3UNVR2iwQJj2r5
57etpw+a11seDxFH5PKsIAhsbH3cDy9bC7gAE1D17PAGi0ZACxJXxMPwQ/zn8yATGxPgdB+nYQT+
gHsEnYRh3aOXH0KuUKrw9rVzx3UdJ+FHqPmJN9winVCwKbSSZKPKpgDvBKNNYKPIGTbtJ1Timj7/
c1IGUNlyiEbosOlCPcKCxsNgANBZDgp1e3Sf20ARgvrcpmweaCC0f7HrtN2lD+URaiBpwZzJV73j
Q2TAG5+9IMwencAKT3k1+ovQ5N4X1AaEmLDt+0jFtNXjUE2fqb/LgLqIEBDeu01WPAdduRw6wb+Y
EDnfghmYbqnJ2IRzhxs/BxGr9nEnIS2u3eqPY5mZPvZJFM0fR/Z1ihwjfVwmuPsfIQbT/riMeoy7
WEkBjQMwzjT9DyGGpK+44wFRdQhq5GADZ5mC/x0tDWnFdyOaF9B+8C9dICAuLZkN0ZIstA/CttJM
yw4ltJXf/AxVtavxf75VCSv2huiSjQX92xcJ3CuXcf7dZhyBJz+sHuRYw6JowF6o8xcesYcpqpqH
oYz7c2xFO/riBKXF9qUJ1qSSpf0MgWlzhRxWckNNgJCvJpmh3CF9biwa1bUbKSZxm/56acwJSzl1
NuOU7dx2OP7O7tJXsfzYIArOv0ZGOyxISkxyCL9V+fRCrQ/iY5EexOL78kE6hMxo5oRB04OQSCzs
hzEdjIXfnWib5k+dvXR7oz5hv2wfWGmPq0qW4euUzAaNgXRVxKv6BPzUnw24qMobsDFXUy27R6es
F9j55U+N3WVPHKl7FlTZUSZe9lRMoVglBRKD1AQIrQf6Ghh7atL01q8XhbR4swxBvlHCh9CRHdxz
w3AfiqI4Exl9mOIUu9uKbYiMLmvnRRRS3PvaKpWf/+OF9Y+vNQ+4jxpSOq7q+M5HxA+vIodP5dTs
oVqN4tk6nNPR4YCODjp+AyVInBXemy0dDnSTwjkX46Z2XgNm+hCLdvJ1y1i6IVRQAJTCsXGSZ8L8
EDTIRTwKmp7A6es4BZPizZ4Gk6Aoj7KNn6n1bp87Dj/NDiswZgpfLQtR8M5c1o6IdwSAs1IDWIHR
/voB/2bXeUP9ZDW4aXkKPLFpmZRLc/CbR7owGThIgATRDTXtZggesmZVVUU7G0ByD+Uh3ieBG9Ag
bI9JngG0J02KIz94kMDiv08qw6HdNaMBcVd3qP8Dsmu7zocFB4djLDQBSkow1wn8QCO6rhBbkSGx
C/J5fcsjFHXgWk8Uyl+PMh9QAV5Lj/b6Qv10V9v942D6933iWTcslP2zEM/Ki4IXbpoOKlaE9iq1
+uAlFdAUY4AInbJ06M6+Vx6ov/HBsrUYKrVHEcNWQvSPdlDmj14W8LvKHeMFeetkW64T/Gt3ZBZy
dwk5DfmZ9+V0KPD4gN6MD62Fj+KF4OVCCw0/y9i8fPhZBm3VleCy08+ioH576rscWvWL3jLMtRjd
hx5xusMlTDdN3oMzVgawRMlt7WXmqbJd7Op06S/o+wKd3XTWzinB9kuhWVPGafXEG5+dZAh5d+ov
VVIBvWJZO5qlzQbmlE/kTRQhymVpb7k2I2/CAwsQRRA4/wrOrFxGWQyA5M8FtWjATiys5Cstr7Se
/tqVJ0jYF4IXUJmrl0XFpmjx6520ExYtxgJqWwnImteja/CmKra26qF5pJ2dbuUpvpzvLRqjfV5e
TGtHW9I+731eo3d9eozm0ViJ1v82793L+zzygvBLcBNADB7hPqOoFmXO0gXyqta6jpW6Hagz9At1
+7EtgxH7dxqab4sUyR0HCuHr2V5VPxpPZiun7ZyDj4j1Nk+ct7vy/e4yern7VztUyhyWqgha46yS
rFg4yH8irDCKByc2OizZsvrC2vI87+LBxB0Kx/67C6Mv0pvyF0gWckBz0vjBMO0M8AIzuw1AHb4l
P20XiAeTofTeux/laZ2j3j/XmjjcmVBIB8yVraEsYxyp73IRHU4DzIl/cKIg08DFrsHah2BRcbh0
Xaa6Tvfm+NJHd6HVqeVUIObddiOIqa5r7ZvJc85g/MidY5YuvmnMPStpeQ8cZZcmDxwhumRh1y+q
Kbb3EQ6R+1JV5jIJbG8hvBZVMe0C9e5CPz12eXmONK0URa3C88WC+jJt0cCC7OniOd5vfaBK6gkH
308dYmyvtt2sPDliVQw9dzNgSduVtZl8KkX+QAaR5N5iNCvrLgd/6DAZbbyaAMd/rcx2xSrpvGSx
xZdx5XjP46qIKvldI8ZXWRN0R3uapqOyUSeFUAAIFoDDu5tL+tSMnwHkGbbIzfU3kWzre4mM7tIZ
bf+1dEDeR1L+B5T8oJ2Bqn7neBzfbEsVuYexzXZxWo948WEf5KBOn1GExl+l4wC+I6ovLUS7VmPu
KoRBE5C2HFXtAF5w7oEyHpdgQ/KvEBXYQc2rfZyJwM5UQ9W8c4H0d1bEDRukFSyBghOg5xUSkIqy
Xv00yAYtM+l9TwYv/xxMFrIXWaRek7G9SZKkiEDDuzeTwv3b6J0zL5DHVUZrLOBMnHlZZZDrTfip
ayG+FXMOBcaBxQffcEEYjiowPmWA5xEBy89NPV35LvmUk28P78T1n3cvQCR/XP4sBLwCx/WZhwCX
53zYleOHK8fCMuVtG/R2li7MQckXVIlfM9AAQWg0orUfjf53nohkUTuN9Zm1A5CgZjLe20FUblF5
s9HVAHDJ7HJb53K4T1H+dhUXqflZ5UkKHUP81bTP1jThk8Mn1z5B//29Tz+z8Gg57g/C5xEKjxOl
lm4V2LDbphi/X/XNeL18zIONORqG5y27qL+uXt9iBd9CixRPuua3XC7Iq+7tFvWPLl1Xtm7nnKrU
+BJmBspv1zH4fVlrRRsUAhILl9tMYfekjNWIpBMgLSOzbyu8pItIsQZgKU1y5oF9a8QpnijZAhqi
+y4DfATYRJOkZwcXbnTfdYgSyuaGpSFqLWpaf+bxbmsZzbicmaBlHJVLQNCC7YUtaohsV1Z5eyI6
KdZfF6G5fzq4TGCuXyxRnSNApc8naNUHJ5Z0qCg1IN7S8gH59hQJOurL8bis3GxAeeBLZzcM+yzi
Bg5amBbpRB6gkPPcSxf1V8KpkVvyrP+IGXAW6ETIddQg8HzPsy3PCnCE9IOPIVqZpwogg6jc9815
WnQ61kx6z+PA1XHWgIa/FapTy+/F8sM4cMj5tiwNd1PrRRy1PD8Dz2ecKh3y0a3M7MSlZWcyOIZl
tihU7K3DYUDB3/c7wJj/0XcZvdzNdsA8x0ORusA2AgZWVIaxxObHAGS3bzejvpvqEmhBkYeoDRy/
3Y3vfb8b/Ve7KCr5TnD5UIURe2wDsZoTg7pVBcbcav1mHpvTibr1PvY+DxIs4DX/4qUzAnXnKu/g
PtZDmt9NwKZGa+ueGgQhzKeMLYpuLG7iwXcXIwIzN6BmuGfHDt2dzNpmWetm7sXiMeVQhQTgm3rI
XrRucEN9F/sicJp9rZjCuhn1Z6tdDY4wHqkBOc505Qx9vaVmhxogR6cyP1EriroeBcT8b1McdQcD
q/EZYCWxHfC4L8kiy3h/HjXQTBmPZG6NkBAmhzRmTALn1nj6RIMRN1/ioRoPUeOmC9VG4S3X2GXf
BeVIpEO8MJWZFcsxn/4xbMgpXoCMCky6U1pvwwR1vsyehy09XLjDJxHZw65skPCd2LSe+WdpBhVV
6Dtvit6uvvCQHywvMM+IVlpHv1TegthredFi/RSg3BVFBCyWUlfT3TgcN+RNTze6oV0aU4U0qmbV
JHXlbTKGvQA16dK5WLTzFoJgwOO3j3GdD3c1JIkuFukgvU00qX/MMtj0xIMsfLRk8eCXZvSaQyd1
0anaupOp8g8+UDgrM0zi14I3QFUp5yV2mbuBBAvf4R2cQIHnDzNBKC829piDL6D1w+spsSF5LLbU
qnSXRWri1C4QJFiMbSU31PRIPtzVMuRWC/qtnketeYBs2hxo+1kpI1AIL8ZBVUAPqyoMsORViEI1
Gud/VZQtg95rH7Z/XZgANKgILWBix7SoIw3ioPiWMpt1ycFPmZsSUijBJIbTJUYW/exyk2JRKe6v
HaMfbrKxTx5YaUJwDaj+H4q9ptypX1sj8Jdj6kwnP6zH225Q07r1IvFc1Q6+/7D0Y+NV2LX/FLpZ
suXalwfFl199OWFVv1puDIqK3U4nrn0p8K6LKOHVqwil3FEecTTzcOmzjO8pj0jNCeSgPeURL00S
UvIhrTMb/z/NvXiOHK9f+oCwoT7tCAgmQrndIhGltWNW3hsLp+7D9dgkwWpuV4jm7CCyBpjwOHn3
VVl495PbiWPn22vGOPZsSAF496A2bDKoFB3JgmyzANJstTvCNdmRa2aAR21rV2Tj2sab+ylozG3c
dfEQQP267rb4kgAdWrjtfcAiazfvEgB3hWBHi9zqaHoplG8GiIHtB9d7zENhfI4lN/bITlZLxx6M
z42bmZsmQbU5Gk18C2pdvjHuaRQaDZCgKsJ7GkTZI/yjzc9AZo332qFT1OGzkYzG3tEOU+2fHNYT
qzY0OtXqzaGM/8rNehEaUXiPwpMSwpZx+lJX7meo5Dt/Y0kEhq3/S05KLjxhG59qORrQWlQQTC5z
6KMmfrmj2dBse5sdm977bKR2ur8UArgLUYXPRWefx9Kyb6e2dHeFMuzbUd9Nuo/uqI9G/9WuqEZ3
dxmlO+q7eKG7D3b/86fFzYOfTTvaPbWN6a48R7rreXc2MftbaiFrSKOQ4UsejOZuHuuRWLpxGasW
c/vPc6E8xvZW330LQew055AUhZ6qCuBKmYeIbL7HpHhoxLfgc0RLIkxUgXfOzdZ6QHHWCKfO9GUm
QaS9tRn7IN4SyyKIxbmRsfWQczN6gM8+HxZQ7GcPdWaHe84z6KQOhvM8hOWeJP7CABKcHILCVxbI
+7rPbp/PFhPUFj5agCPgPoPTcmXhW7KD0voynFCbPdSJrlhfQruaNtTnUS5MX6hPAju/pD4y9gB+
n+2Y6qE71AxqA55PeAwGPzz6VRbNd3jzt+vOwEH2MiDaDnt0arMysTd9m6OabFlYeDlodnnZ9MfG
R5ZkzHrjpXOyW1uTcBXvPpkesz8P2rSKs2tTPwpmU4KLGvH4yTHzN1Py2iCNcJR1eeWVTFU9zabA
foFflFgvZS34CQKn20RnqrLYdPedMszlqBMOKk2cldv14Q01Re89ZpOfQtBkNM+AP2+pO8gad+/B
2dWkOhIbIG6+hwb7yiaWsG3fjCMeTDTlGKBmh11AgdxNxqNE0A9RNnNHrfliugCzdbwbj30fXo3i
JYMqJKFfrhk0gtfJkORnlNgEQMkZ+dekcQ6dGIA5MiElC4pl/NfAk2gB4Rv+uY9A/W2dzr/LhTK2
04QvWdTG4uCFrrEe1ZCfPQGVtd94AgzgzVMPTI9EjMur3GLvyP4lRWLRh7Rmn9+jUgN259DM2Ekr
ye/xl8zugXsq94Apv1DX5RI7PWod82e3dCDRabSIphdts/NjNS2LgoNzaPfVo1R/DXYEBKE2QCaE
AT8fNvsP9tQ0lRQ3bxQHz3eyBeOoGath8FFoGo+tiFeVBszj72c86rFLS6EFYVqkbDqoQOEle5AW
dI1oK05Nx4NI0aVJo9KEGkeSqnKZAhaJpGw8dn8nZgS5AGVEj3F7RztRuqjUDNdFJ8IN7S9HyPY8
BvaVgRywVA5JHW3Ingx+eqApFw9kgPKm5foNrfIWQMAXt71366hY24UPXQhWpo9Q5JGLXgefEq3R
OODN/1gbCdunWYbHdMi8b9lRKz68DpB+W+cDhHdaUM0+ToxRinad+425pE9v/Qi1hgaZ74gG6MWO
woFJ3s57bcD92nmUqcCFVANEbShyjCoW68EauhPlbymiXGI/RF1zSyd3wwFbY21FcwwxgNTTRTXk
Ztu+2KZN8Bqx1N0Oma7MhoJFn91igogtyrI1ZSZuY9K2IxH4xBlX2H8Ft4g8oWKZqNliRGFnxCsl
2Bo3GYAr62Tswy0fQwS+NQ2oJ0YQVAFuPBWOUB3VBKG8t95sZm4Q1G28W1+h4FrrLr3G4j+Qi4Ls
UgiwnI8iZZumKNI98kvdXeykgGHZqfXtV1vRZuVsC4lkFFvs+aJoo+zGNpj76PwfY9fVHLfOLH8R
qpjD6+ak1UqyJEsvLIdzSIKZIJh+/W0M1+Jax/7qvtAEMINdrxiAmenuiGfTXhrxivvIyORLG7hs
88nCror+6zhY59p/S1WJpav548avPHBaOWX4NtTvEO0d3oFDHTdNX+e7hrnsa3ft/mTt2pP1p25M
AtHf27m7tBAb0zQE/l9tc/JjMO7SrdSrJlJ1IPhV91lX2tdRuglpdDaefdtcNisr7OttVvXRE/a4
qxh4lgu1QsHDrdG2+YqaANjAApRcvNHFBQzv4UYivIjSX6AwJwInFTDdgOyruKF4ksXg65uZ2ikz
lcqAsiECaKt+RG1bBrmu5Dwa3fijhkjwMjQ199KEVryXvnC3wg7NRy+thgX9xW0bon2/TFXg64In
15ZD7OAOQRq50J283BFsjABkbIyDgyP9R7rKpsuI5SU4fbIQQnIEOfOVjY5tb4PCGVR6/D4NOYq+
vpmGUXE+TZPbXrTOwRQE/vsaau4omAVmFQBYdRYmvTiq/khV03J1mPtL0RznLrKIlb0Be1GLg4md
qgB7dxS4/Lm14grx3T7dGN4QvDOOaiFv/KbXArdxWsXgk/fZk+13zxI0Y988ByDwQXrRfewU/MzB
IrqkgTLq78Gbwp87v/o0IY0HjXoufEyIypRnaFC94WYu9rJpY1zgznPZJQC2Ed/S4BiFWNUoE6ER
6uOWD+wf9FRXFYs79lSMEmRR4MwZoJ/uVADeIlAS6SgFO3Qpq5a9VkTrQEc4uRSdWX1nRfyWF0Hw
xjhubtY57C2Ph/+c0ehf7WKOAstOCDbNMqizUPV9mm+yc4W/yGRdQ9wyLk5mzvIlscHjeg1RbJaa
KCYBaXzf3BdQun29sVLdjTaEK6HLlzpi1YpigBQ+TO0iPtY8uVAwcO5PaujxdCaS+TRQxvY1jthq
7SkqWm0KLf7POSqo5y5t9g8vAzzppdDPKJHGqxWI0/euhgCJejrarfnTQurzubYQXptNB1e9hZVp
nicb6ZgBSPFp05ZGDpZS7oDlAFANgToUpgcS4lybwHKEmBNup98pqxk/V2KXRl188N4g3bUjvoKE
lQiWimwAvM1KaiDzMgAVi/SRqA4a1IEvNdcCOFDFwcjYdQAppiYdlMNY5N/NpHS+SixubUBX/7Vi
44K4jHjzQEqyDJueXUwHMOeepbUKj9V3BnfadZWO7pey68RitLHh1xN34Zid9W/LtRt33/Cu7sNr
jJ05gJqFi4qTqGq3JD/IM5DLTUqHYAMCVZ3BWbf3hm4aJhHDiS1iBAOkpSlCQzD17aEv+tLqrI3W
H03DS7pNKtwfFeqqtr0mwQurYq5zsxWG+eyjTmQapfisY0IKCzcy1pYluPOzwoZsaDLixuNqI+Cp
jYCrNgKfh/HeX06RCrOP6/2kfxhL1ECqotbpuyGqw05t3a2IBbYjfC/qy6c+YoBlyOtMd2abbCwg
vQAIUaDiPmDfq9K1NhlBjlOwiU79BEgeVLunU+pF8u8HOLytzdTXRtajSeXo3OXpNqiTatk2cfNI
B9BegOI169o9wsTNI6pgqwcRPc0GhRtGO3KKQ+SIocgIh0Ja7Z5sePOKPxoK5y3feRlN74utbgcn
0482QHBfE5dZKzMKcJ0UIjjqLrLfJatcMqW3DHCGRw8ck2dho7heVer6RRcdeVeigKv/1XRQFbBE
EUyxpB/PkuxrNYLngn42IhSms9yP3toKDBmRjZ2XEX+xK4ic8xxpbVsJqUgD8T9c2TidDmoYoSVj
PY2AWLxdMVAoHPEkDIwWD7bvAyJzySL/p6N/h+9T//8YB5HIXZR7HDUDIMABbQA2y2Pt3Dkg9FwS
sASrR8Q1sjJ6sNvIuYOsWrokBAkeh3zBIVQ/DXzyEEl10Vjsr/VqRc//+XDzojAc4Jf/a2Hnabpl
OqpzaheV1WPd5Q/VCJQqOAkAcaxEcp9ZabGShmd+BWHSpVLseNiWoiIyk99mJz9urk4RM5J7HxyU
q9Fqx+0VsGmBUR907OJZ0+MG0CGn2IN1SWyGdhze0tRf0GIc9JJIFaNw71SAk+8iuI2aEbWKj9Lq
GWwK4kuSxeW+6JCZIM+49SYDiSVF3z5ZiaUf6ZCPDggnNXM7d9HZiFQCSkaUHZI4CegU1OnUSz5N
bWxvjGb3KAuRqAULXoQwuI/cu+9m4cPUwnLf6V12oQSHAyJ6P+9uW79Z0hilNNQs5BdpKMqJ8W2G
vuoWZSqHLWH/J4j/3Dnh/4kKgDozP7taUh/lPWhAc5JwE+mdfiaiYl8LrG0AuOWvcsZPbSPM7Gm8
07zqxKMWaHYXqULZQp6l0vThpbMvVHpo1NI/MYjULKhZeeAi7bSi3FLZInMkbosAIqDkVMsLV8EF
GUJdT7h1u6oMBzERykcCeXUlZzaDIdti3/vPnKycE5NTohKV759NbqYivwLItm1Q6P9MHoNmX3Av
yFMQZuFd7elfiFaHeHQYqoIXuPjlnrh1yELq4xcaHFFRtog9lKihJmS49JoGBhXNdrZSYbH7uhou
UemDGt+OjSttjrEtnFZeyIAOeupdnTxNy4NFZyXhDlKS+qK082iDjWNzP1oQq0xs3E8ZwlqWVrxy
u3dWrOThuQk1sLG0brZNPdY+elnkL5Imi344XbmUogz+sQb31Wjy4rWqAGohp9za+eaAbKONonKi
hs004AOl0zKofSr1OLMvy3VRA0hNgX07t/qlWQZsM5e1uqpPV31TKiAzIc9AbbqSpA6ygzDxQSMN
6KCz7n2Oyicec5Ra9IBcvRhh8+q2nlwWiPHupoRbwTki8RqYftRCgw5N8uD5zHikxmyPGIX1ZCj7
WAfRB42Opv8kDC27c019PYokuCciH7tAMYCeRtGK9uYULah0KAhUbTBFGIIU5VmCZ2BDp2TYH0Yr
NTolu9TsAmnEBQDrI0j91lhTFZAmSqxzlJeKPh3c4CsNe9QVddbgUTnLLMBImq2DGEV7kx2NzsZZ
/bWLNePoEj8XEUkQu8SsoB1H2lo4SXaYuybWCeFh16IBn0B/PKZV+c5rop94SaAsoOHdEQW/wW7Q
jrlK8hsxN8QhKc3qVNdHJKuwQgE9Y70aytpZ4vZElsJsW9B1BlmJG6X6VoJuSCKJ4Wmnm+EBGNCT
Fslyy4z822gZwRK4FIR5BkTmyhaPS1SuLEPaQXw0IX4Doa2w7NZ5ZZfH0kFBDBjJqmOuzkrVp2Gj
8atYAtL1/3Zjre0rz4GygEpd0gFlxy923donapGFC4zOgv66LSIfSEujvASvKgRhwQWYVivA1VLE
cnL/TtYyWFL0OHaW4EjWvidBVa0g0JzeFWBM2flM/9pChHIlzSF6bwJ9O+1pWfWNl4X17IZpuikc
PT36PMnPv5tCONf9aTXFtxTCGFsWxymyLNJoQ/zTDHbzLm0fK2m8H70KKva61b7lbABkDXWb9zZq
AvZGIKFYppa/Th+NSwcR7PcxY5MTB4mhq5ycWLJlHYK7NzNssZ3YSINggOqZ9s0KhYZYbWQPe13w
LfHHEM+MTQvDuU1nRD5DZ9iGmltsSx/n/mYAET/il1hKUmdoASGfgIXctDws1PoE70mvG/Uj1PV4
CJZxSOJaptGtb4ZuTsmUDp87JaIbU5men++go5Hv6TUJ4JuzpCa9C+fmVCWgOddRSMNghf7R/Ksv
ipbzfVqCPakJ0mTbNaDFstoUHMWRKDcd7QT+2K57EJ5Pb1rW28h/hBa0bROwqIN6EAwNxqhucWSc
zl5VWufc3GdBEZ8zAwntqT/Skquxoyxs8siL3rjri3Ixcqe6a8GKeT+xAiJvAqKU9Ae15v4MFL+Q
kG1Bfqt4A+cBCMitaA7bgg4G4DBavxdxMfmTbT2gYJv5eibirW5pP8F5jo1jNJjIaxnpbjCs7NEu
MxM7K1zDXrdswU/80/CQNPXH8T+mRliZC7tDnvcaVq6CxsHEuCzoD1zEA2rRqD2dmrpoVjJFCH2+
Cujsjz6J5sbhioaysAKdI0Q1VARMw25lH/uhtQCuFLULddg+y6j0TvOoryXWgppFyrdAfkGjunyk
sJsWOf2XX42mb/ovkf4oVEAuDaJ21wAydnDKYThbZYK3OzQNG9MbzqWXD2fq72O80/1GAx+RJ3Nn
RSPg0gyXXaAkRZXvNGJbHP97I78bK0BrFjRPNupsmwgzXpAh9Gb0U+cN9d20MGut+3CIjAOt6ua1
mvWrf+Jho/Ub8k/3KDHUEWVVV/AHnZvqpzluFoEf/olZj2sUPSfbJPeMi2DaBlQlLkpcNPOeWVBf
Ivo0JzKSlWFyZ0vUaUmk5+AmxpKCmpHMzUttjxtZunBFOe2tq2Et/DSUx973UMwcV8ZEU8nBGsoP
vVnrp4aDM3wekTHgUkIdwHapoQ7gNJUosKY4gNBnR9SFc8HCVJggBEi/UH0F6gnILEx9NxUM5FsG
QKGoYgeiRCA6SgSYgI+poLEXNcGzdML2iEtcPBD7tzDCl1E35ZGIuhsFjlJdZBXaHFvK6leT7Mns
w4nmcbP27FqW+6Uqf+ottj48HiwsHLr6xGoHoWgjGgBHHsDIfmsw1LIBZbuZ7Gkl49kuyJm69Gyp
WqMB5RFgTIT8Lw0aTQbdF797pMHf7anFwbO+7lwlfxZni/nCoMupzZUqyuDnV54/Gp4750uOrsD+
w/qGREwO8jrFPDddg0ZffKlarJjBtzUu4kq3j3RIiURGV3wyozrMI3Q297EaUdrZmQbIbfagPiCb
i43mE0NqzyH7pOqARv15BCLwgRrg2e73CJn0KkgFkIcyADd3tYQkCdtSkwac4o9OdSyLS+qm2p2o
QGCU2QWAux1kY1WrsMPm/qPf5ljBZ34wrgjygtr1YG9nMcRMFDfuBIPJjwK0FI/U02gZMgODQD2A
MsgAAdk7IUDxk7tVVQ9Gl4nBuc81voBAmvmEuM2WNZb52rS1e4iBSQFxKZoFWAjBFGkFOwmw8Wve
F08hKhoeLKewnoIh3VL3JyfbA9Q9xA+D6uHuawW5QUqCUNZCd1m7q8Kg/Rrz5qY/FV2L0CPsOaJ0
sz1IUdpdC2TanTAEFo1N8hb7Tnyc81dgWp66DJRNRYqZ+U33+/gITDBupw+HT03yp/SW9LLJn/Jf
1C/+3EXTzsAML5RLt4du3PcQhR+4C9rhxYuMEGpl/z0roS/8MiLf/8dR8tA/RkF/CkJ1w4DqgUpa
h4OzrFienqYmgwgw6xBTm5uADqcnSrixxjyPDYrzOvCaWfGSFjTMMsyNNXbAeagVDKsANHM7hLpo
QRP0/u2op5o0Sr40aivj2ZemsnnVHXoUudRghY+j9xYx7l1rQjqMVT4uJCtMl8D2e0fDqaxXB6J0
KaTNnnkCqI+rud/IKqu6W6dh9EDTDWDokUahErO0XPCKQgRr/uvYEgjNrun15fy3mPumv7OljfbG
0hFV/uTXR4gTz31JB3E9lAkaYEgxzrR3GaicOVGFydSmA1gq/F0GE2Qzwpt+GpxtXWWmZqoptiBU
WOFvJtRv2PYpRbD2RM8LU7PsRRAztouDEfAw6YWPFlT21KOFDolmtjtwYcdLqSEFu5QS5aTgGVUL
dzyDUhtiJHAILP4wXZngrUSe6BkZhvTV4yDe6IsmXToKvqRYRFZdzIcDwZHM8uWTFYGZxpIvAJiv
Tj0T4FuLIPFFonlC8aDR2XwwtVjxNPn31IV6rOLOJ7a12YRmYX5/nWUemOejWeLKxbJTHAK9Wg9A
O2gKuu7r/N1ru+C51iA9bCfY0jmijc/MTpsV00vn7cM0ybLJtCuKqymKJOKzN0Dx+cOUcWAuPmb9
ZPr7rBM8w2t3+pivSJOPDiTIR2du4ucnzw4W1DWAR2tczCal8H8EgRPuqMsmJA6dlkGmrbMh48vZ
eHKWCpWjJqSBqY/mNjuzPzqVv4rAxbuI8rTdMmzFUE4NxW4/qkHMwBNQonj2d+qiwbCAKOxisis7
b42yKfApU2dMx6CszLsGBH43M954/prxpotOjbTD1r6z7TWJvqXSgsKgXg1T07E8/9HagrYNtX1x
q9QHP4/FQ4kFNvn1Y3L1S60igB+StL+NkaTcdU76uFABhD7NqxlpdM46RKFbgZef27cb6ILWx6RG
mU0QJXKdDq37jPfnv8SQY1lnxxL6T/ya4LfOQ/upRG3fxm8ycWwHyz+ZYSXXWuu5z6D12lz3ISzq
gGdQPNSNuBDld4577MAdvVw4jj5CqB6qrMvW88VWKoo4svmbBw1CCFw/M8c4cMowRjUUpoUOCGUN
xS2/DnfU7/Na32VWV6+p2UHne4Fsk3kurbAgM+xaGBjH1QowlAJh6zAvHpLQKA+jp/FNH6T513Kw
d3+yQBaHb2RlZbNF7gC/1TXDdY7fLWLhNt8d2UDC0vft6cFKT2XslsYNIqfOzcM2k6iCKJTd/Pam
PuSJL2UB4kFfb7q3EmmoVBEe9aBeBKh4fDcDMWI/l48XrXMguOi1GEAs4L63MoaMi9u9hb1/Ipak
DydDFONy1BCNd1SJbrO6ZHxwyrPg9V5A+XxPZCAyr838IMqarVOvReSeWEZoiA4T34jZi31TIJ8z
Nf0IeczMBF44xE4T6SnR3xkK/ZyHw20TdCLXpj02xrPmarejsy+rOeJSuOHTRRJJvg3LAeBUu7G3
Th2br6nB/wmEaO6zPMcKtADDmtuiLg7h3FNpRtDkVFZ/c9Kh9f7ghPa+18KHcRjC/aReCjGl/i7t
Ao78GkbEUIX7KbDWB2W7zkfdX3Esv7cQm2AbkBdUb1Um91mZdV/AvBMBlh0pSTb05x3H7W0O1qls
UEbNI76j/hAZpT+5tyKKJ/cgtvv99VXVV/qqBbf0wk0s8VKnI+Q1EP885z2r9l7p9DueOhqAeTrI
y0NuvkKr8G0Au+K/BVsjZ83+STL83m01NDfeHqqN9s6Hd4jLGVX8/xba0QOhHZS22QDdYXVKB42x
6xk1TdcQwKo3sKnKdqsjU4c3nGrSSBG6fbn45HMz5XQ6DFp/SCXK3hR/L7PcAYRJDSQWhDowCXa3
kQ3amvomo6FMx2PSYZ9PURWr1tqNyaNqiWrkX8EbFZpJOGqI43wEswMpPKiD21TpecRTIOuDW1vT
bK6TfBoA+R1fVCi93k55WNeF/LnQq/QaqmJ+UC5v2kJz/tJOkDfCAiM124OG7f4eKK3+UNpJu+7j
yvxWQ1IwqeLvfQJEoON2wWHA0v5xhKrDIpRu9D1O8AccHT4+mlbfH/D2k5OnSCcD8gSfZreWiEaf
s7wWIFEtMmMVhkONe0AnTtLq8xnXkvq1b3t7MdklCECZoscNVwN9vbNCB5IvJImNuv5uIasCrEya
3Z5IIXvWyi515CWhb6weH7m3HVDJF34lF4biv3XrKJ1sfRA7M20SRGNHEMhB32uoH/zeTDZMAplD
u45PfdSkB+eQ9Fe7eYtCvokECGd+cFbMv9ol8Y/rE66zetCh9Cbw0nYsB0ROR9AUlYbbH296Oy8Z
js0Y/AAyD9FI1SLryYTaUVCivvTmtI/6d6Bi+81Md1TUEp8zt+lsPlSKSwkldq+u0Ts3brPFX12J
TYlG8wHoCLtr0g2KL8VCN8AaY1iI6avnX9Hna46X/JehhcAsqtFf6LHYIf4Bmto0XlPTG4cGPOl/
d4Jeb3QoYt1EKN+DwISzrePkB8UmKPiQaMJfa2PZLj9FwZg3XAfIeKSCidl6iq+5WbSfIs5pOx7j
cIwvncv2XGmFDy60wkHnhb9q10IZEi0kQFB0Ag2u49REpdXaglTtZrI10/AQ4nEDmgQY02woR9tP
g2pKNRvH+3GazdKt62xsjMajlRsRABO4sUrpILSmM+cLkyhUDhX2uG3jNfSZom96iYvGiiyAHBJ1
+ypbvRDuZOs6PnAUNki6Mpdj15SbR6IIRZUvSkNdVIlSs4OS5yWF8LIAeVe9nI09RTbKLP/WmI36
v3kaxbve0sehWxmgfTq7nfc6vVSxz10HUi/XGTbWl2C0+4thGT8sv2Z7ajEleygL8Bt1de4sI9Rt
X6ivhX7qHWqs12RGB5rjd3fqb12fbyA1dUwAMDuMilDbYAWkuG0b9QOqifoq4xHM4tSQikUbhLGo
UXeSZNcrAySgs1NZhD8LO8MTU9O8p5al7R3Z0mSpHwBXp2xlJI1HlAbRGM1IkyUNdLbyVhaQpIm8
g8j79q7qUOTnAHn1Itrgm8uA+7ahMx0VjfMD+legiIJyytMIBM2GnMrcvTqBUGx8aTz3mw86hXeU
CYHz0dCLxxESQfcx0KhToCXSB2D4cenf04AukOWiilMgwltw1Ye3A1TmOnuAtOM6FeDNwzt5pGqq
eYCCOeRhjCUqhhATQJGSCU4TAT1rqRSuedqYd0Au30ekf+2rUZQZuzuu9FbTthCL6SYS0DvBU9eG
cCNqupAfGfgZWntoDk2gHfy+etSa0L6fTBILoegaupDLLBIsWSM40ywy8GKBwbrlLnLQunWv5knt
nJ+nvloDAkXNMzUTL+t2qSm+gqGluMsK1MQlqPxZfzQtNy2/Yl2C+zYQCKc1NmrgZ9CGycJTEAPo
rNb0rWt0K1MPUBGWdlDx6DgwzHbyUhZ1dodNtjuZaX3fAa/benvyUmZm9VonWnw35Y46qEvbKb+f
Wmrbkrrxpxao1ZcOKLunSu9KALLXQo0HF5x/Ze+a++Y3DfVlPSqU6I1EBxeiaFhL/OojY7KzvNFb
olb8Xzuw7eOA+xIiwE6yrvTOBiknDjTwqQkRnevoJ5Mx8XsQ24JS8tMANclN3Q6+14cHynjHJh9X
UYf70xyAVae++YB3fZbW8qabsuHgkh5AUM1B0qqy5nSgKV0RfB2iRi4HmfgQUMRyno0FQnye8PfE
kjo3adRXo5oy1hXV0TxKi32aikb/H74ZmKuvwebWq8dNn+NXaAxmLTRVVj0J2QBWXJ8MkshNQW8K
3XiQtlInHQZlKUXXH0D4s6TNOR2glzMcRM93c9ccFqBdf1SW2kpyYS1LMPADUaxCAWRNhoklH1zO
k/0UW5idaWYEondzF3mRP/XNM9OAWeC3v3IUsHCst2Cw0x7x+65aIGfuqVVCX3ovEAkDvwkGuQi0
R9tJmwWr0vhAfXbcYs+uG1DxVe7qAPVkvu61DgrNyiFVh7zxgGH+NS/qC27nnSb6mJdcERcI9rX7
1etz7R/Qof4UsVG+5maVgulDLy59LswttOOHA/i6xlMVe9nGcmP70SzSFNISdvkuah96ISWoGrPy
jebJZfCTGcV1HqjClBcA9o1tBPbNg50G4EujWufQt81LB4rlHcKbxYYrXZAoNRe8S0pUbfynH6wI
5dcWHLOf7EFbKF8MFHmABe19KuzUC3ApzE0oWd02P0btkBWbsObOOhMGaBAZ9n61G/ePECvyFlD/
4j9CK13GamueAw5Ztn322hm5u9JiJ7jTwXRz8JSTNGT/aPTNjVMeozIo8RyEND5yNlOeRYxiLfuq
mQb+no/J7Ky+saFp/NIWazvNGwTKkfSZkkC572zLLlMa3Ga+FEM+rn0lm4P9ZHH2khSwwlGNlF2E
HJZS1QFNS3IYsjpeZblYTczcSZgFC5lGci9JigPohQMUHsUibKVfYhvGD46AuiGNhinikZAyBsuH
WhYUhQYMU4I8tHIlLm+arg+sBgq9sBBqusEGSdZAiwFl10MUBeLXoLrPa6c9o1wJJbAI6R29sn+v
KdyruTVKUMEaPMlBktgjt9kuVQ7UqlBHdYxs+U4tHcwdD5pz16hqWqUplYRWvvU6t9+ESjcqT903
PRvsi+eJ4CFL20fqrmOWb3tX6zex0yQvVzk5sFAs6rsma/tnUj0xsLrHOWmXXPuFgnqhlHboQmQL
nO9EzKO74MMPsAyiVlyh+iTUUwapHcTuPiyQLpJ3gG7o9y50TN0hsN2VX24t0abn20oG1EyujAI7
oZuaByqISPotNn/pWZpQaFqQS1aMV+NpvqlwIp7spq78Y76pbTnGHmDQah36wLFPtVqmZRzMsdbP
VAjEC5bsLBvbAQJeUd+HxVT55WTpjvynai6tsj771yizBXkKZN5oEgMW6sKcPqFS/qWyoMl//wRR
Jtp61Ppok6JyApo3hiL6QVKHmkMrqx2lbebmPIpqJYyqmtE/+Y6/T1WicMUsdLD5gOMzNLn3RBUM
Hy2qdFAtvIW9p48WWRLaSI1B7Ug7TdiPQJabIZDeVkOWc22G9fA1M7H3iMEHec9Mhz26Jr+j/tms
sKyrWW8Vzn3vQV45D5IN/SfaxDZXRQdg0NyseepO2gA0Wv7epFHKeaHC8upLPw9IKaHPqYzpx6PR
/4evl6EuBInVf6hWvyuz+s4t2hixFFTy63lX3znZgKoSRa3ipU59F1RI7CFmCrIECyXokRsP90Bn
HqnmoVYic8Po74POd++pSzAAZhKoN2OZDHk6sNuLXePp1rVIQrlDqWZyp6oKiI3v2Ti494Bv6veo
gH1J7GFbRBLcQwgjL+3R834GzP7HKKvxtQ8gdzrmevmAbaCzSdkQnmLRA0erM0Tfx9y+T1Bouhrd
2HnuQRSITUfpfeddvwVfKqaUXrZEGb3/c5B4Y6opQwuylgUSTNOURu2FSB0V+cZBQeBgMf4IgQx9
rRW5v6ImHWJTLxZdiRd82tbJI/UJ6DpBjeGBGq2R5UfUrP2YfeZ5EmxTwLD8+xwg2S0PbuyjDKQr
1mHUaaDVNuqLG8XigqrmdG2CZ36Ve3V9oQFgmryzMeRA/cNstgWYMVvqinqX+sihHyRYTsr6abal
Mz8GR0SCLP5sygfUO5dZay7ok2cHJvM1RHr06WtRP30txx671WxbBaY7f625f/5a9I1oIFF8Rx6+
1uhD7mhIQBQqPFD8Lgq9t04ONj9EeppSDSed/j7wiS/Vrl3Q4sHrUz81ydMf8d5GCPZMk81mH9NO
H0+jZEdT+hAS+UzZOhTWzmqadyLZJAZO13VMgGSr+1pVRJS2Upr86JsFpidWTkhLzratroN3NTCe
sE/kbMc4RLGj5NeBp604gA4Vi4fW05FuzTKkEauCbwbHFAch8SIE/p0c+toIfgU0JUSBtl5jQj3d
is8AlcZnOmuC5npWFi9cuNHdp24y7bTwrfLDYTcPlk3Mz+QNiGu3BByYr/80rYW/6CYyG5R3fXwU
ndEEQZ3nh9bWp68198+2+FoAGkV3n+Ymb5SSoEDjv19r+j8aQ78wa9Q+j5oGLcoUBCMO06yNhZ8O
u/cWbCHu2ObHzNS+TM0oQ12RWGXBaF1SPXYvkLJyL2HhP5eiiY9XHxfsgTRnp0bJpMnkdV6Er/A5
rPMzmlcLcqQU6zUUp00gsarqFFiafQLPkLaUYTG8+1r5jSGN+siBIzyVYaYtSWdG9Q9Rld/0u6Bk
nO1pnt/taZ5P/V6cT/PPn0tyNX/7XGX/6XM/vo+TxsHWyv0a1ZHgMpVrgBqipY6Kmp8gYwIJRfAd
y1Rjya04uvecPj1G9eCua27Xrz6L70XN4p+1GN6a2hXP0C+FeIUzuPve6fRL3jvRkix+zQXh3Nu5
oBLjrrs2E68pyFk6vEx5mkCDO/aijTfE2Q7cc+UbFqnL1Bb6S+/78mjWjrtMlZkKIS7KiMtzlObO
o8P5A/WjNu/qTrMp92Bk2uSOUjuQtdYMVNfiQiyDbQpWvEqvgcPlHd+jyDLGXqgDd0sKmE1XQU49
z68WvtYYS8Nm+QK5uTuwLwKxBxImd7SrH7KOgCIt4/wLqBnttZCte2qgAHvoCrPYxlHfPzRWj6KT
wojflXuWg3ITirg37mAbyW7cS0AeOhsUXtkqz7BfaZ3ePDWWSFYJH+0jw6LvCTjhp0JCR576Tbu0
j3USd3/q/7AnUUn8mVas9WL8nMC2t29R0nUAWAHOEO4qBCuPdEBEY9w5mbMxWZROXdTPgjY5fur7
1Jz8WT6CE2me7w/TQO1n3EEAZvO/zebpc7sFaTtQ+kthV8FDErffzSjPjlwaULGmg37sHJNDVDFm
D4kN2L7D9AfEyByo6zIbMuUcHGezvWUG0Sqx23Fjkk0pxXcnDNIjZGVcvgxq5Ctk8jB9XKiBBSAY
p0/qHDAggPGBBQaQMWIINjwVh3L0s3c9H00kg9MS7EWehl8RnG9hPUaXEJC/ZZVp/puRNscwAc4l
ASu8h5rB91E5lZpTXPSA6zuzBMNWXgVXp0I5NTboCBXO5Q+f5JeahhdM//dP+nDSmLuEzt4DEXAR
j9bEwkVtsOmAcQsIPgkqdnVKBq4HNmh/bLNVFPsg5CLWLhqm9kpogQOSxczAqwsgYIOW9p1YFk1S
PX20WGmVT8Qv1QH8DVLQ8kmnHQMsaYyYqdQY+dGYROt/+UGIIrgPc7accLCEjoXohTjRmVvYS8/R
5IFaBIulMzr4ASDIi7mtcXDfJkIepqlIin12SR0QyS+oDSQvgq8wJJObD57mKoJd2kts474gtJTv
dLd8l5oRf/UyV25thQ0DaVz8FVXcVI+Yncd0TNVTZ0FmIGVrjomEBC01ES2Sqy7PjH2dJxzaWpD/
rFL9qWBddfl97qEM+GbEo+hrDCzJopZ2dk5AX/ASAaZA3k5XNUcvBFE5cGHICoLcIF0qwVDCyxIo
9gYkS6c3+NleAKzgJ4hkEtZ2xtSSNyobAMMlH2pXYVrs7LYC6e0vGC71p3k4CkSl6is29+ZT1fzK
Y+oKx2QvvWqnuXpXY8WVXxrZ2QABjmEYYznAWzCAip81XtNJOY9DdMsD1oa5oCAxc+tlYGW7QVH6
L0PhlAhvlfZWJqB2WpE5rxI9v/s8pbKkjxwzjm8QtPW4slIXEYMiF/ivNmZ8wuoOwHXP9PpdmiHi
QSORG/LrCBlNh6LiWC3Ap+9DhNuz9sBzPGRWN/PMhp4/QAgUW6kN9X2e8fqx2GpM32hqMwefi4o/
G5N+fNr83dS3IhOaDXS+tcpm4FvdnH58QebJ9kCtP86aJf4xQ3D4SJgMKgZIwChljCkkyj5KAyqd
p/uRSfDNqoKA2dZEHd3SdGSx+TQwWh2EfFqAgD8c5kla6wduDtRlIKwGxOsAlIY6gCoBxOoZZArn
UvXRUNRyyo4q12mA+oq2j9a+3b0gj5tfSOLy/yi7su22cWX7RVyLAMHpVbOswfIQO84LV5JOcwLn
mV9/N4qKaavT55z7wkWgqiBZ1gBU7dobyE58d0JjZ0FDDyCxyWDI6iXT8+6uIe4X8kPz+tWvLEBr
qnf4OVT9CLwI9FVZJNA9U0OfQ+o7VBfU9cfJMDW7z96V5g9Tjzt53xhuvWntSrXxDJrbLnOGrgxd
dMWJpL9o2APheiL1ynlIVisPINBgroTrrgqcZV/KwbDuxxhib1ZXvYgOiJnB6GtkA2DkZRDe6TFQ
S2Tlicm3ep8i0a+saCrha8MBDQ4NHc0MVh5kP9E2CquVtAL1p8Y+0BB6299NsHCfaRSBb8/XwuiR
RsIGNs8yvoQ+VCPUM6NHe39m5JOnjjgydAwspqfy/szISs+M5fX1maXgg/7wzKSH33ajzbM9ErPi
WeK0B3xBmUHaQeVPoSiVHqGljWOlYVj1nRn1SzKTIYF4CHRSx+C3e6xuadxBD2Chj9B8+uA03VIo
OZG7CIb6rnJ7iC4hmIw0H0d1fFdC4Yr6NKaWjTAHdyJkFY21Y8cWiEpUNwe1g5AFm5sfooD6FL1F
6b0LMtfgIh5pwlWi5DRbhIKvIEjhQDb29/s4G/rgwqb3tN5s0tCvD6RtS1q2dPenIQfefumhBrEs
K++3VO6fHG/mHOzVl16hKSrYtgN3de7eo58deevUxtkZNMwQxxhYfxLQGgOOsU3WZQ7acOozMAJe
3ZvqQoamzPBPtCLrMBRgiqtSaDE1RcXPvgyzvQVU+g4ltP4+xY4d3ArZ8DpAk9lSlBwyX6F/JP5b
9Prfsmr7FwpuTf7P4DApVm3OcXTphn0+6t0WRJ4BwF0gpTXBFv8k3j5w1iaGvTRt/IIQ7Wze6vrR
TEOIp1tIyGd59pqH6K6mAFrLBNHkiobXtSiOFu/e1yJ7NVogSc9lYaH7VXPtYwty9LWFnAQYDaPx
JBWDBIcG4Vtsjsj7g0EC7+oXB5C7F3I17F4cYsccTrUJdZzWkKBr55a/LhORbhwJyRhPYRRchV2I
i1o7OZDKoJFUmAa6K+P6V5BE1p5G5E/hQTcYoMuC5uvicyiTcb2/MpCxdOIlob3QtDfKWbFwqzg4
0FwVgBZm8pl2YBbeWqwd/INvp+Ha6Fzw8qBfvtaXIHXqTrVVo0tK/6scahDr0ciIfpGpqySyaqCl
3YUokB1TQPYmUp9eQQoDas5F/3V+tBlUJ9QcXjJgA/WDmbveoSYFoIGV3hpinBLiVaBmWgHx7h3i
z5ebubyS3joMwTI8GzSzZ7veGb0BSJdU88Anz5czxXebte4uDwGGI1JwMmRDJcHlb/WbeS7KzUfp
x92RPJwysO7/Pwt5gn0t8Zei6yKCXMwJ6Gz7CNzGX73C6bQlCD7bdkcDukA44AtaYMNzq+zgeMH5
BMS5k0dapMMWEkYg4ap8WP+5VmFMnmRv8+pLP+bAtvfx6rrBxEGzW0Go1cdXAUDQYQpcnuab5hPN
pZ3/jzuy+spvUBHpoOcL7upnPDX3HswTzq4HA8HOtbPqMtZgWbRlWX7DB2PfK5lRy/CPRiPEW6gB
bREWEp3xKqgy6mHnoZnhkpjgcxxZWn1j2fcrFUfaN18z1YdPDD8Rfim9rHLB7IEpQ8OxpysBuqSh
CIL2EKQsWRhjB0CRB96WaDDcC/EHZWAXhGD63mvDL0Voy6ecI+/cGR3giOqwXmb+h/nRGQ4VaPId
tBjvsFMHMab6XM4fO9nuQ1HZ9/N0BDblRVhWzZbmfIUwAoVVBfY9p13Mn22yRtdw8gJr3Dkxa3sf
cXATKgaKkOtsa3BDrGnY5I674NKujjS0wC1poNb2RaCN//5zUAhZ2bUZQr2NgkChADhNLVK8EjlI
8tBW262TUsSrylL0Zab7d5K49nn+RUJao1u7Jcpn+F8Np07G+9Hp0DVQZdpqTGr3pYaWGlV4h4Yv
hs6ufwoNTSlVDlK8Rspga7eafsdUkP0piN4GbWSgWyRjx6IH2X2x8XDEf8iZnP40IKncPb5eJSBQ
4PWUOfTm6aUJ1cvSi/aI3Wf1mIIm9fE/Bg3Oxo38VnvCn+kdXdGZaw3tF6euBIOrTOJ013Zjfw99
DXwKHFHjr9KAcGXe+Jdto1Oe2DkTnhxA35d9b0pQRhvMGZ5oJYFehZNhN/6dN4DHL43y4V4m6ceV
UHu013FYAYAJjvRDhT0M9DBQ+/Tr/DqkEmn4eZgG/m9nrzU+ON/EUkkVZYpo46cBNIjxaWABpG8H
V3+gkV0VzhJqCN6W3v0hSu13WY7dGllpTqD36yYg6iWkbrw0BfVCVC4Iw4LSG97/XwjAcr2neRuI
8br7QkgW+4F8aN58KMfCWV/B6lkskUoY22dtiNCHrHp0QjsBbQ5rvjtaYy2x6c/vW5z17rhEgSlp
0lvfAL3S33QLxJi5+w0JI2gLKfWrUmgdwOBuuqE5utQj25mFP5ynKTD9Hj4HAVwLLqv3IKPp6rvC
RzFGEWc47FcK7MwJYCwxUWkQ9KfHU1+Dqd5agoUJzfU0ST558isCscXJSnUUlGkKH9oIvxwg05fQ
Da2a5hkdt98iP0LS0pFvugiM54gJpHiVA8iemufKdb5lEthnTTsObQp4bpI42zDUo0e6JLzc2WFU
nWlU+J11yph1R6NelcvKQG+3qJZ1yzmoUwsFev1xIROqf65aiKIkyo2nPnXu8MUcn8CteZRx5Z0h
94mLE7BNFEHxq8xy01AikN5Z4IB1bvITDci3inXQnliDBDxe88X2wyStgG5hazFW2DisjK6k4Kq0
zZMfmm66sJuIPUt8vvg319TFyrchZKayu1UQs4U29PIhlk15lzEv2AC8UXyt22ryiHjKFn6ayIfI
4n/0mNf4g4dlCLkvGZodQ6nZG0uLwejaMvMFadhwlQK0sM/zzHzRTQmmXCc0T2TlmrFB17j/5KIJ
4hnZjQV5sSaJ7yscp2gUjl6P/R+SRNPQqZzpAWg4PwCtaHP0RrtaZZ7IGiXmRkaa9pjFGv4qrXhN
rGwAUIuDuyXMK/CMgOc4zvzmuxn+BWXd5KfM4wHc1r744FCNWbYqkTFfCdWWbnp2tgqZDp4OdXIZ
AKUfFhZ1o6OGkCvmK5gA/DuR/YPTTSStRmZLresaIyr3zj2LsiIBd4uCnkUV2O8AjtiZAy/3H0Bp
tbTsFYcY4BL1vmjlpU2ysQuBblyJvNtqRAP9xqRx824vUoHed3VB75dYNDm+zEpmrKFgDJKiCPK7
d7plfwWUKqjWftFvG8OWJ5esjeVEK/J2Cg84HXxRt5A/Mb9OZmieRxuNq69MhYkTyX2rQ5+X/ggc
lvFH0C3ga/jK/G0lV0LbkRFvTpBn5IXdHNK+izYTQl5h5T8g6W0GZppeDI+ElJ+Q9AS5v8XTQ1YQ
WPnZy8fh/CYw5K86eiNOjeSFsUpjqIIVQuyoTjrNJUb8tY0yc0eV1A+V1RgGL4GSyORH1db3BbJ6
SCDcAxczr8/D4IGux4AAZehr7Tb0dWg8KQXKMgnyM7OaRzLGaspxo3XC0uSBRm7KouU49sN+Dsdb
GmzWarX3cFqsjp6jvnA2hQI+iK6vIIhkFztSlOsNfh2SVRbVxyFZoXxU7MiKlMivBLBrpP5khGPV
u8a7C24vk/fizJUUfK9k31lcgSY1LcAjrYajutCd70P+DW/gNbNU03SW9GvXBv7T11AfW1RFYx+H
QNs1gd5fasWrRXepkb2AkRlYCHrLQYamX/t+nq/IShc0jThzKKsAB72eRNrkp4bOc307YoO/DMEl
t0YrcGmsagsC7qQTl1QaO6Suyn6pRvtgNL2Ng3/RplaN9gKyBtDNHKoTDat8FfAheW36LjnPQSFH
/WOsuo9BYMVC/ztS0Lofawu/9MV32TpbmaijOeiiw6bUv7cuegigEmQ9Qn+g3xToRVbaTfbBVe2S
o6M5jz02KwuN98Z3YErmcM0C2Wyvwi1djIse7FxLXiV2ueiH4nqAo1Me2KiAF5kOfAr314hcX9P5
jhzJMB/3buYMxfDTphAYkEMSH+0xANeHD1FXJ0KyGzsWaLioy+2YJtEffcApEfKLjfnbxU4rG0UU
vyj89ZCgKXIwygQ9FujW9D3XfOoVUYLveEtgFNMHGrl5EK4MI+Fbok0whH4NIGv7OyBAi+pD4LWr
0YMyaGzG4BTXjkTNNnOwJZBRAhl60YEHUH291UZZbgED9ZfkOCKnefkdqnnqbUmxFCYKuwUJog+6
i4mZdcJTVUWwREEofTRt/L7FSXRPo6qG1iZUlJ9HZGYfQWCYPhaDMNZjjtRUmzcatLRAeOXXAsoa
KpwDKnvpwNU+GfN+YDt9iF104SGWVvGDvFty18Gp1ORevAQd5p8ecVoAzXHGunFAaTsv8PkRJQ+i
o+d2hs939pAli6I1UFO4qXBhM5ncgRru7kM5bC6PxW7eQ83MQ4lB6dlQtWx29J0+ucsRK4GfOoyJ
jQ88RJKiEB8Lh0X3EaWMuNHhUOCL7iCV4lEiC76zDNTRfCWRRBF1gc0yDpQP06hCbgdE5XwzLxcM
8p5GFCSN8bqkp3JYtKQZVMWyAShoWUFccGUp+HudIbNGdy4SrShMJLtkqK5TNH/j9qe5Vi3iJ8ax
iLNkNy9pA46xR6/HsUT3MpIi3H4S6VCv+ZjIMyRXvV3kYhNUIJ1/0vGckPIqo6cUO9hlkw78zfe6
J8bxzYHNy6Ih2bo8r++LEZ24XNevS6LsUq/R7RmfhQvWYM68Zm/ZbncKEhfleLUkiEXkUtcYg1J0
7K/tKtLBhcbT7VT0rY30iwf+8CNVjeusMR7YG9WIqe7rM5cdbCsGUYFEGTkAEm0TtLoJdJmqEY+p
BZUCtRqF0Bqdlk8r0gIoyLyvSD4CvPMLpWWMZuDIQaEC+amd15cWcgdu/Iw225UZONpLENjuSajt
YYEutlcLCnE7o0VPBllBVhav89YNdjR0XdAUx3FkHWmolrRHzXyM7FzSkoXZXJc0HLzZDfUI/Yi0
FC1Z+HaxZ2hP3BSK/qkbA2/Zd9JZuY3bn2lulGA4Wjhhv2tyoOBojqym4oHCF7C+Z1b/SPM0RXd0
oeVw8rJX0yKzBRCcaTlaKdPt7WDYR1GPyQNq6y/EeT022LLiqKttJs5rB6VV1D8fpOVdvVRTSxlC
mUqW+tUrjIMv5DWv9e41rxUyZ1or/b0WSnkHqenxRQK09QhY0TIyGVQMQGtz5MXQ3VPirISy0lKW
OTqxVebM1tFRPg5MrmnoJe1wSCIJUKpqhvNCI6SVyEgXtRqL3O6eUmfoPga0T4AGLgKSSRHM6YpZ
jO7my80cDZHH2smwE+hzRtT/Gir6GEx2PogwPZuZ6yyL35xajpByDSqwHxrtgP5gwTI0GpvB2zTp
DdiIu+heOOoxCIDA7n4eOzReJ60LlLBrRo90gZD5xsJxbhI/tFxRn4B9m9KZkx4iyvNb3e35clJQ
/B8XUaKK6GntuYm8VITGtENSy+ulsMogB2j99zjBLvcwedLk7H4N18dLW5rZdg75sAS+3LMDhdwu
wSLrbPoZW+FVAPVg2ZVb6JvWl3Kss1VWoMTANBy1otLmPxX/jO0q+c4uMrE3zYO/msCNIJ3eg/8Z
Qp6rlOn6pW9D6B5mZXuwNDc/OK1RbrNKry4eHzIIHWBN39XkvCaPOdascUITFuit4gQNNbS/oC0H
XWirMs+Bq6VYxGUs1mSdDTd+c6zpV8kSYKJm4erDr9DN6kvsOAyE9CmoRYRiE1dzPQhZL0Vgs3Va
ghQwJBeUAr1zgmx6q6zkR5fUFA52yl4LAbbfBqirA+WOh4hd2yzWYPQ/Vi7q0bQwufXQYl+LosPq
6hHDWKsvHrgszmOSLNAdstAgj3WH7hO0+KpLS+cbGgvVeEx38+VmTktyfw2eKbSLfXa+Gc7rD0Mp
tjgdXjxwsp3oAhKqLrSq4zxDdzYaOiYHfMpBZe50+nKem53nOSmAS8BCbgoy7hV5ZImDPtB+XNYl
eLpDfLwXBi/BQ+TjnXG9nXgigmabMuHub80aiBzbxU34rdO0nMAaVgRFSNmCxJsZ0ZbFiXN0ddM5
Cqd1jjSkOzepQf0EeoVVY7bQXf6Toxy9YG+k7m0sp6XyCK2e04J5cdelbrO/eQzyozm6eHV2fch5
bn7Y+anRwyJffHSy/6LTa9ufBU4NbCmEaYF81YVOr2s5Ssb3g0q9jI26gKRhcMfrLD8AX88AYspV
S7g69anznxwH68TGYkWjeV7nJVsWTig3ZJh9B55PvvM80xNU0NGwgBpOjrzOWauBFwl0cBB2Q4uO
z3lM8GTCHRM0mQy8gDQZzTlUbW3q2l/S5BSdm8DvFsVWmgZIY9R+k3aNeZqumjGzLzTSai9eS7wF
pg1m2NvRveuVICHE7pWCUJypFugdNu5ov5kGerWfl5zmsKQsXetCI1qyyXrkktWu1ldL+k2BLPnv
p0BLujY0b+lhaEmXa96ChtzGQeo/Cy8buhJW/iBZa3DdgVCtMEx1wf/V+PwfHZCnsPEBNLbX4qW0
mNz0lWjyr94emYPujmGPcRFabigwTvJT6DrKQGiZLUXlrYts/OgxhKz/mqPDd5GWDM2YqnMTX+DN
El1N6NxUvZmj6uskK+EyyDo26Nw0Udj+4OzaZXnfpcHFgfL3pgq7EE1rDn/IhOQPYCNqV3HnuGtZ
9PwhUpce3byLaNTUj6Rjhjj/Wz9ikKrc+XmDDHyma9uqMqIzLUBhY4UNzpLFNSZhLbLKuhRdwA8c
al5Hq0DZ1GuTcpVFQwGoTphj9wMDU3c0rKCyVaPBCY5kqSrb2EdjvCEXmqpVZXgxh9AkXSgM3f4P
IU6fW1oPWlNwnh9p9qO7PASgoEd5fTk/5Oz8p8cw4sIB/GdYU/yffJtad7bXGgJPfHYXuWggRIHR
AKWhnbw5UB8DWXHaHQxAll8GF2cOUSdvY4ldK7ij+XpUbvUYvDp5Zzw0otDv0XOSTOEFuiVXdlJ+
bxjy0TpO/UeU0KHNHJQPucuKhzRuFUI1OQPnfJ3yRt88jsLCjgkONG+CFufUaR0wAO9Tlp6dRARa
UNdFsbzvv/VeExysXuQAbxbpus/c4iU0+p9ELWUMP9uaRX/VeQPVtNItnoq6M8DAhBhwmF1juqT7
EGNpO6vdt1ntfC27LN+hQRCsG0r/yWx/xY1mT9MOROdWFrQ6t0GvuceEdUYLvtfcO9IYgrzZpmUo
8WdkocmOQ2oTtOElWoShXUZzPcQ/PTDKIpBzkFez3lp0kLW6C0WtfwHEf0/gdZBABOsoCa/zDeYJ
BK8IuNazfxBUk78e++GNP61D885gpoDsWjoEhD/6IxH8w7OaHD1I6XcfOdKvTcrTjZsggTni0/vV
bqsTvlC0RxFbw32LpuQFzddBN0JHMK92NESHO9AXbfrciLI71zXaKpvI6ldDgMMruqHREMMtALqQ
uURHk2pfySXPAMZUvPQo6sZbV+9QH/P/nvpncfRytjwc8GLWcZgtr1gJMUEmmnYUy540jMF7uA57
aIETeT/22tCEr6EIpA9KABnUYmsOHPwOuJpuQTDbLjT+Bl2vfnofZWpEgFwo697YICCmnwjI22b6
je0/xeWiso4RUJAM7VR+EGx1zwyu8rqGqW1omKb4kUOlINxCFyyYtBrQn9btJ6FfblRmjKcp6kWZ
V5BSQHtyj0IGoPEpGtAQ8qzmmzy8zkdVdvkvvxtM3P5uMKSkXG5xhwMuhB+Oz78bVeRpKmmvbfNK
q6Ddgv9W3BpvvIKCq6Y75R4sk9kzCqcvujGEP2zWjwtwSTQXsCinx74V9cpRcssq0k9d480EV9IU
GTnWFMmRz0ORI4jXVAyhsojdA6nYRfEzlUbmebqji50UbDe6wfNcRpmNVH55X+MmvMFTRXIzXDcQ
VtvFDDWqSB1eE2xEToDgvRG5C120peOH9XOkUCFQUflWZXZ1Igt46uKVrhK1ZOzUUmC0CVdk7UOk
ZSyreyMjTeHY2zZYKgARl9DTL2BqCTeSgTcusROUCGt1mlB32L1kJ47C6M08DXNP4JwVFvVuDiBD
AdXLD8vRHF16pvbvBbip1OJ0sQtsvvHGWpUqkxe74N0FuoItpM7b4IAvph3U7vo7iI/VIPxQ2PhQ
pQorz0g3nsnYolZxvOTGuEoz/BtAwffNPHdQWb+Q8BtJwJnD6EDC3OUrmgsUSI8u5jlXML15NvEb
Z4U+G2NFge2EQb2QF0WgESa9oEznrLBbNFaTw8e16gJKkgn3vCW2EuBYSw0k2krknzUhDzQKsvI6
P3GxKStUdZBgfg8gv8/xnvKYp8iDAsyTAFECUiEoK7VLu82RYtZNYzibbrwkFArhUgimEulIUZpQ
TJhgZmQozUifYmlIF4qvkngCrtEiyOL9NEfN2QWVdab2gjjm8qJG9P01RqW8oI42jcj2PiKb8qTv
tvfR5zj6bvu8yrvn5zjPHYIjSjRINsVgS3oSxr7BrpYniX+h3I/khr+MPRyrKO+DMm6xKfWoWZPV
lZE86Ki2L8hae9XwEAViRUZKDdWo0UZIfU1pJw+Hf8hMFt6ejH9arTJBqW7y/ZTEoYTNnLrxnIQd
yx681SGgL2CmLFprYxoCqR/yJBMQc/l6Cr+JpOHsQyFu2cq9aKt9lDHnzos9585Rl3lIdzRH1tnw
v/rluVOvLLdni5vYeT0y2EHqTo/7r34aKjrptMxNyLzWzVNNm9b8L0dJZgt2+xPiMtN2HUtAJsqx
DePm6OFlPMg6DQrIOQ8WphEPe4K/EvKV7qJRvjlQit7PU+/zsz9NEUu3xvw3mi/q5N5WuzJ0MOsb
NIwM3wr3DfUBZPLiOtnN032Jvdy+bZDlC+UPnPPjZRC2JjqmbX2b1bW7r1p3PHvA0a9E3aGvxMZx
MQPvU95qKwqydREvIxU0SJyNRhsHn0YFYcP0CPID1NtdL1jmCktDFzQhWIvIdbQdDRMvBu9esozq
gkmI/brtjgKmsZdo5gdn15dbGYVAO0Xc2ZZuyR5zfADBPQPaML85xlbMfw46iIVZOboXVjjBnlw9
3//oygzssDWoguJJHrvKt57MOHjiY2efdDs1n7q6ttaG10N8VhlTqaVns2gvWqTD+C/+vPY3Va8B
zlEd27aFIK1pjfhy9RK2V3Pp2ALWzSOkY8w4g8Zhs9Vy5v10PC9cmnJEF2MQu7togNSY7rDmEVyq
+oRlYmwLaM8/XFFcitBYAW0i8ofExo2/HUTRtDRHcm7HAwiS/dMVWBPz2Ugabx1UgbaBgMyvEKnh
o0QbDjihC4gYOENjbf7NajR+teCiSLZV31T3OKgcM0jgHWiEMsRgAsECSF1SG1vb9CBthqZM1vff
UXLRfgEzDa6RQPxMy8xYVGUTPokIJftGT+y7ANnSk2mF0Rr/A/1lRBDRjvVlvsj77hrU+a0Fsre2
RzE1C55A6/Xo5UY68XzEoZuCMGh0JuNnDyRTq1OoFZcBAOCj5C2aM9Xu8304gUcCSFoclfy2zgNg
CPSca+0ZTH35g4jqlm3TmrV3aEoC90kDScnOq4MfDdPx9Af9xQuluy07Y9w6fi9fgUTYpcwJfqDc
CSiVU6lDwL9EGbLwl37v5K9Z8sPPNRtk7PFP9PzjJmLXmXfT+w18MmHqjz3raiSOQVwGJTq2qnq7
2WDfGjw5PCgejBDkn4rzjC7SkmzlQvpoQwE+ZF0ePNSKZw9aI5Bhu6E5vCT5w4AGOhqBI1Y8RKJx
6++th4I36LIvDdQ917oPMtW0qzswtMoce3Yt5/tpXKdQ5Yydy6DQZVEjRiTdTVC4Kt85lqxExjDH
0xyw2sM9AHXgq9KBMES+o8ss5EA6v3zE6ajY1lDvvBtHI8YuMhWr1ODN61iYL/QOAoRxqb8HoVBZ
PHppfg3qVZCTQK3ZxFblNNHCNgpdDrIDY2UrCWlh2SZgK6B1KGonPYsBzExgeIC0TgtJp9qJvF1v
yvAhasdoqduF/dOM9oRM7FOpo33NbB/TkWtbcrVwrJ1cMxBb/FQkS3UMmnPPnthO0jyFpm/uNFui
NEnZEKyTiDVb4jsh6zxMtOqTs4o1nPzk5GO8dAHjOmmj2fhbp4BAJ4Tg1m5RQ7qPDOpCd2URWqCJ
lGCANyWoZpGeEg7QBawLkh0lr/QWPwt9OVytgLuCxcIK0hWa0eLVkBb9ivhH+jSJd1rffhy6akh0
JJlZX63zkGJzIZunmrOvANa7y4ijlYqYLIkLs0TdZY3TpAsVA3RbTRSXyiVXBltFkGFmypwN+Hsa
fCxMZHvaOENCBHo/yzYp0OOh2rzTLG3OnvD0Yww+21WeMfu73j1Q+m92AKTS3kshk2WY50BvYX9Z
HnV1+QDpoltvFzhOOk1zAD9r/FwBxEaXzkXfFaFwuiJnG7MB2SlxA9Sh7Sw0dJedea5nFzJMeQtp
OAun0q4GK0mKBSVAdGWYI8jgmgAPohC1alBv2pBgiomP/ilyjBcaCaW5UlnpSQf15JmmCujXrwMD
HLEgfsKvnV5+8LeMMl+hzINfxzr9hiZ3wChd6w1Yk/G5AcPgTstkiEq26J9jL/9Gr5lyMByIYk9/
aOCaw5EOp1UI1ATQLPhSmBGD82GVzE6Mc76RIfXbBvoret6BLmdlHGzDClnNaUwnHqTh9q6Saaez
Ek3FRRls61yHn2r10/Br5hTxi45sycEZdG8l8ir9ETwHZtr+CAIc/LowcQ5BX+SXqHegVagMOoCw
UtopOF0DsW06fGLxRWx9wZbunhxyW+KDn0cQ8FUru14D5tPQfl857EMol2APOK3cCYAMu5FPK/ee
pd9N3y9BJ/UDGHbKI11aR+n6doa5D4wk2nvUrEwWNxsTZx+k9p6j4r0Eutc+aUFhLwdp1usxVqyQ
8xj6WKAmA0HPsbClUm/RqmOTWdGrLEPIDUn3MXUH/akq+Brfn9Gr1gSQ7m2DfkFDQKjNLfpsqnUK
uMGrUSXIRJcF35OVG8Y3aHy092S0zYUYBv4ygAXngua7F9uroleGpDQaSTWxpGEfhmJt5+Dco2E+
5tcnRcPPTyqqjelJdRCdON48KfySVZP1D08Kn9psV7r4cFRuC7ibCKDGBXgzNsV9iSxei93INEZG
NDs35ESThczSVakmsTurj7WPPoU0bdBU4uWrqCrDH7GboPtS1m+ov4JTuXblPjS1/jlpm2ccgYIf
XouWhSTykgsa+bArhdDfv0Z2HGpI3MiBNxWi23IjMffNALA6RDvRAiPBGaGNxT5DOvJX7pcPosI2
XIsgtJQ3mXlCuisAO4PTbZJeFs+D3mYLsyibX7p1ENhH/VXlvVhI8HQ9hr7fT+uDf/W6fu5n4bcs
rPaGinlfX4zGdX1uBfbWKtl2CMwCONgq3zYAET5mTeEtnFw4P7R2WCZZ7/0qefjaxkH9GjuIHmwR
nQGwKu/4H4IKDhVo5jB8u+UBshcuWBVTO3hIC9tAIbfj0+tlyG88ly1YM0IfylrC3DugOXiqyuAb
/ScoEP/ga6BecL6i/wACdRU4WuGihgjcgci1hNP/pUWZc6IRFME/jJTNywbnRKxc76PPccTJ9XmV
d8/3OBNpmWUthIQqrgWObs/PuiN43/0GGtUug4qI7Bagd+vBqFB77ZGlRiDQmhfumDn2e5obIe2q
TbcU40UVeoOUN61Gd6BiXOphwtfM77EpEdgToxMGOH/1fvfjiq+uhQ2QvLgLIktl6DViVRLcE53q
+5Ru2v79LGGj+1cvmhrBwIL6od1ugRfLnjK3wn61Gp2968j8qQR4/WDwXi7IShcAK4CDMKFxQQFA
PO54A+5rGlJUPfAVnkd7oakkt/0NYMmgxTXq7CkJIvkoxOPsnmlAWXM0b0xPITFApipC82gHaPxH
pji/PqNpNRYmt88oi8oPz6iUPlLfNq+XFvTpQaH46dk0doP+CBT4sjH65mvNNupbdFnm5nfeZOxL
l7YJmhft6JAXLr4jvAb8rZ9cLdAck2tkZlfXRE/zM0dtY3bt1JH186qRGKIDueI3BKjgJoi/1bze
mrHcJVA6+ip0C2nkADtzw0UBJK1YvLESFn+NHHdXh7EqT/6LB85Etx5hX0JzTmvwQ4+G0q9/8IiV
h+f92aNocfyh50EeoZ03dwaQcss0NC+8C/CFYJQbIL76750FvQD03RQPiQHaoU4mwx75ABALmXhJ
8HfqXz8FaUjifghisvC2w3tQpF4cycfxq8QjQVHS+9XW+QZJseFD0PxIKQSU7qE2i+9gFfT+SPYQ
brpVPQj5BtQmQ0Ukdu/AEd+gCoqtFL2ene+u/7PHAA/AG/+8hhcw+TOIvWmNuEdrm+VLpJ3fCA9O
F8KNF16YrrKY18C5o867EG0T3MMtGhvsA8kvAZxxCXSzg+bxswki1JWAwMGLJpNwkQLaCFKYO2IW
MpnzWpuZ94ovODS4CairsUGrdkwr2j1F2+/RropWKJz3aNcxXs0BBz98vYwAFln2wnO84Vuah6AF
HQ15Yb45nslAtZe815e8ZXgjKgFerQFUOrC7aFlT+wCH3CS4PmK+CcwqhnoSZNMc5wttZcveZRtg
KuNdPdjxm/Vx+pM37W/JO+rQLAQ00HcnE/GiiCvnUlpE+epFy1iVgsiQKYMWGMUJaiq91spHLSn5
Sue2fAxS3LVqDkSyfNWhdWy6+1/98ra4N/vU3FJjwMiyn7aeBmfqKRBF+WHEMYob1z+XioZRedIo
KJv+p6O5Q/GjtjucLxukcYPVGFjNphHoRNS5jr+mlcmdaDO5mMZtBWimyVi1coBQfgALm/PQVTxD
8g065fNclorHkkOwnKYkujAfwv20BDhfoqMdNc+zdxJCjx5vgmpJcyXSRCsW2XKZSxf8NupiNeDP
oSHdWeAGmuZmw43fzZD8aI5WiRrW4giUApXEjBj6iTi//R9l17UlKa5sv4i18OYV0mdWmvLVL6w2
MwiPQNivv1tBdVFdd+bcc19YKBQS2dUYKWLH3p1wmgudVQZqWamDyDMWYgzq6PEVgB4d9nnkTAcV
pLLziKWDxi5TUQfZ9KpoILmJ5awVtcmsEODqXnJTgbYjRQASDbBH6OjVZV4dE1ApPKg5/kpfBkQW
qoIJe28xSCDpIOfiAARjpalOpwjyqmcNX/uAXgEif+iNzPo+qMq0EoJPp4I33RnPCj6tLH/rrbHf
EQ1tjrqCVWN4w4YCVbqXJ7eGmT7qapG4XXpdMAit7dhothq4eDYOmJG3LUCGr7ztHwFjqm9Drio3
1wmvgARUrxJovu0UxYK2C7x0TUFZQxcOZ9BJJ08AJazIbheWslcdl68a6ZZmCtAWraIcqde5GU4X
v2K3BwQIVxGlkU5FrvYr7Mf1vYgz/lr25roCHPZx5KZ7ds0p98nNKq8MdGoJc0o/4270XbPA8G1w
ZlyMSanPmdKDal92pKH1s+GZxPyz/GSJNl61roi+2yA6BJDNBTVpnB/CwioB74c9RIH6mE7mSxkm
Yte50HklewVAdud8q23AglEOU+x0UCW+cm6jTkRkK6CBmn0e458BertuC4ludoMmZHzLVAd1T+NY
rfuclxEolmNrk7ugCpzbE7bze6A9UbGhpfGNDr2Lip6+4BeagUx8bPoLtChmr8VeWlWA8kflTF5k
jw1xH4paPy4m1IG3voV03K7tY9SUFU3sOkErKaYLkhr+AgYu1BwJ81h7Ivvs8gUNbBLoNyGlYfLi
msK2WME9kaNtDOw3DoptF1YRpRqUc699J3aRpYLb0LJ8FeYMAtkfPCN/uPYm1sHvXASA1hjrgfRw
hameImMKV+DNYwHp4dqkAu/gVdSi0EcDAJkcBEdZCjmYHJiSxk2jXV+64a1OU3fNLAt8O16h3FCH
H95E3XrYQ6Td7NJKPxXim9jxa3c0Kq9AZsuBs6Y+MgHxiHcsJFqw14U/dSyTz9eSV7D6HMXaSv0+
OXV0aTpPPiTlJmYsAQSg3YSankGBqrC8wEWwaBvKcKs9uPrFQ69LvansHYtiCNJkOKssHQJh6L1U
TrQeoDBRHABY03ywr4JeIOcvYJXt7w0ZqVl8qbSafG3pS711VPxyEkUDe0aeKHlgUUgyDwvkrEf7
wGwPH+gOWtLbuXCnQFTA17IIgFrD2I9OXZ7B612eCYhCZ3oRXiZHMfBKgL3GfX8AJ+JBl9j0L/ff
fK9ZlX5QmjdqfLn7vtj+8Q5FZHYZn+fQe7YFlDqR0Sl3IwrZ14rdlC+ejEEkKSIjuLuqlypxnvQM
MRtX76PncnhIUc76ooNL7Nyo+HxSc5mCmjQFk1NQU04BDqhuUziQ64s5dL3MFkwaSgqBF7mURWnb
xlDG7vvQGBwsQVN5C4cIkaBaQJ5bN+JL+jEIDOPzILDuzIMMEI4VWNHKr8UsUQNuGd1j+Y1aRgZ0
n4Bq05Y+QJYLIlPVRLUzDSBbAUr4ZcAY1df3lYOZP4ko+ZkDkv+tTkMwdesiuYvM1rrhtfyr4vr4
zfEUCA8porjrGlO9tcz4i/x1odUQtEYGZCqi7sbdBGIBciKmqlVQDdCS0xDcvKEYk/lTHJp3rHC9
DUFt6VAM0dlzWiSWPtDBZKdmY5U9vvNjIQBwBavNF58YwE6+CnuHH+zcXdO4PIUeANBGWMj5g6v9
GCfxrEJZ77XtbRl1SuIr1xDXgfSmijc3YHORwyLgVJPwKcduyXcnt/lLqNdaEnT+OdqpTTaPZrb5
eXQnotpvgWVEQAVBHz3l5Tk2Q9zuo6YHUAhVVl0LNTifYkJcMHstDO2nQLlKgEJD5xKD8wUslg5K
6qqiu7YGpHgSbey+jcjdAisa/mUhppcxT3ur5aBJTM5FOM77INaO3dVLkI4YXK88lqhuD2ZoGD2H
tTNhmaf0+3k9PT+IsLXSNq+58dedm9SJXKW3B/l1v7aLNZQhnKtt1z3DMvFzC5gRKIO71xSSgbdc
HmAZjfYF4aXqUipGcukyFUVCkh69M5AJbeweu2bZbEN1X2mTBQpCuIWlgep1SY+OVIkVRLwEogfA
VyvH35UZY3+iZIHxZ5N63aRCQUdagKPfaN0DHvjnUa3SJ6QDja0FgPEuLRL2WBXGTzHZ+c98mJ4N
rr876KgAXU+xsVZQrnDjoVtdR/GAWFV9WywdexhQNA81c9mPFnU1Whui9mtU/M6uhjJdQTchBzHP
FJ06QOT2io2gFi3ol2YjS4iXJi3+qckcOC9NGlvYmxmnZhj6lfL36RArR6dud5SwX1L6zKuVYx4J
SCfEMgjW83PbJWxXgcZxBzWL4dHTym8tY8XPMnPfCuEh0i4d1B4yVR2vx0fsp2eHTAvfuNu/O9AM
/+IwKJzt8GZ7n8HBJUiE82OGxYF+Q5PX3xCaBHsnoe96R31yBWPIIxkymfT7wFSccSS0fQ28Xeul
44tzC+whcu+6vf3PwDzN/grRBwZa10zT9VAMbRqGJ/s/QfTrCIX8YR6762iIQW8H2Hxpp3eVKmxf
dAoPVBvRKFpaZ31bn/H9P81Lazd18GJPERmi3tgx6zP2ZojF/xaHoPFA+5wbI3zEVr1CfuC3vBcJ
d3ni76zu8ws4b9/FwTyzKoJ07KItOVCHLRRnR8PJRgeSAvs9fDFjXVoEWQ+mPboSddDwzOsrn5pu
WV1cp3tltqXiX6LqWDDglR+l7FuZj+I+kXYm7ajsk2/28C2JQnHvKgXi8QaQpEPoGqDBmEJQO7T2
hQ1G69NO+kuHnmBdlhPaUo7QXhwls/amhySFY1vNPR2AJOoDu6m0bfshNZsAb9Mj73olD72N3a+j
ohKZ8EnvP48K09KXxB9XmsiUo8DkhXS2zOS3iAhtwPWQrCq9BlWeBM0SF8HC7069WI6g8kbiaguC
1BIvfCfHhYqsyZE9NHju/i9mFG1br/hMsNXmIBrl+DIgqacdlvKriWrDl2qqpeCKbHJE/a8jlmGh
qaPEXHozRYl+39DNqB8JhUVIrq8YL4WDwxGVvN7akYV6Mz5Lni1DFkDY4kxzxWVx+M+Po2HLipjP
9RUe6iscw9INCyg9z3ElCOrT4xjpkeVZwmabrqtc1AwiQCOgQ4EiAfOVg3VlZ49Kt6G7qoY9k/ZS
2l1p//DnzWgCc53Xu6zI+00nsb0xMNexrRuvjq29+3t51BxQ1oJVrVyvirIstmEYIaVKsSlqRwra
Mz2FJYDEBL9rCl4QgRI5JQONvFZa7Srijg4x4wbFEAniU9EKFGLa8ZN1Pm2zQfFRbtOuPnnNc9EA
moDOlkMHnnEUck1XoTMk00EyeU+HSSjfx8Icj9gFYDPocf2Mf8iO+shUNhPf/MOgpIWgIrmBZvXr
oNqz+MYWbvvpSngR/EgY6lNp0MeV6CJk+nIl6rCj+P8/aEx/TN59XST9SchDq0LH1MIqvfWXNiq3
oRRSIYr64ef2WLEiKYwh82kr1UzNuNR9DSS8609GmnKZjBw1UM/ve4Go6z9d9NO0hlm/z7hcG4RA
ytabq6/SKDL3sdYkR92M7ghjQKACwiL8aZ/6XjJbSt+ij+/mJjmjgHG2UevT+AY6knFdpUQ6utE1
/Yf7p/jvu6avpsf8O9IVzTGfAEn+cDQZRABPPckGz67k5CKq4wUfrpocmDb1+V0N15uGyG+GtDt6
RR2AntfaDw24ZZBo6I501srO/7+t6fh/M50SCbfy//P0H1NFDT9ComwIuJK4W2IjG4xQX1FzJjbL
U2Nu1nECKtmPJvUuzv86FnU3mBnh1yERxUtmOhvUAIrnsLKMfWdFYk3R7w/7pDFztmf1kO2zHgUU
xNQKZqHhLvLaH3zS7C2ZFgZX6qRmDA9A7ewtMbsuIxffDw8VoWkEyOS81PsxXlHcz1dYhtJliqr5
9BuW4ctvUPph/g3LtMRDuzQ/fsMX+3Ip6fFP/1Ly+Pgd9EsNxYs2egFhbsgrm7cJueuT0meXMmvS
BNzuSryfTFAXUG+TlmB2M3myKcqwXhmKCgSjIpXa1XRwNvMMchp8LnLkPcLoMM9jtNnecQf3jmYo
siS91cN28Xf6zKLLLiZItCb7tgC/DY2hDjdFgSI4W+oVNanDwEsmQBTE2cyX0qGl6pddwQ7zz5OX
dpnr3tGQPy49T/z7XzzoPPs/SlE0w9a/rHlNFYUoHj7qGr50mmbrXz6yYWp73BQOYnapd+MTPsl+
XSMJ2hrpbUqL4qpp3EMWyUwHP3bwUWkTF7REsgdkkqVvewYCP4C91upkr1OvHtcEdK3NqSTYK3WS
yS4TiKDmzh1LJRL2AyarCCildGXc7SokcoOsMuttZGNbRvqjZEukLZY26uihDBCQjVzqsmluVhLx
AEiR97H9ZOXgDtbKPYSKJyjh9j/n2qBGDOohhwbTp6Zi8p96kmOnR72lVGiSVUZuqqgryJkMG6WZ
pCxoa92HagplPpRX7dPWsK6T7uRB3ovhJ/jeU5ntXVzdCKxQrhnaNsjz+oesie7qTrdO85568NxT
k0eo1QtVoEZlr5C9jiOqi5FmKwBB24NjldB9BYHRi2Gnw6qY+npvZYrxglLiawjBlBuvi/yhbPM9
eS2DyEsFoHYV2xulVwG+kIDNeALCu6nFjsCchNdswU0VoFINCCXpMdr1Q1OV6tp2TcD7WD59K11j
b9rt+JRHJQefzYQlpWmM31LH3ldR/G4nf7JrtbXviulvpg3Os9t9p0hGmyW/rFYrn4sYWlagiSvu
ch7h+6YMkH5gkXgoWTj5jajyX+H7mKyLfoXYEeABSlDAr2JT4rAgNKz6SgjwRDXzAwj2K586yTZq
vR50qLHdLjY5ysvC7C7BgsZYeyPCtqnpRXcVSibvABrBq5hO6WBEjePHuSrWaunFYMNt42POQg1Y
lS3dynRTizYC4yYIogATxw1dR8LbZWA5QW07msgDpw/wX+5/oYKzW4l75SHVe+/JLbzOj/KSP40J
N1dTOzag9NHZTtOhW2lypT4ZQzlC4NrUEWABuBCR1vi1Et0PJBX6v+qh8Q3iczDiYs/GrvpBU7JQ
5U/qx5Rh0jnryOjVAwkjLIcKuZ8TNaGkct/im7XNpa4CKS7YpMewtLOBgUatkCpKchiN/RhGpsWX
mkNr4/ct6g1kNI1hvlAM+j0wkloPCSj7twMzym0pt57l86Ql9bcQ6vVbnoYl6B6gjVQ+R63Gv5Fv
Ka3kyx6/+NLmlT1CG0ENRJ9jS/t/TP5+yS4v+DduK3/+ELok/ZCsyKrfl6yRxNrmjgNGRhC57wo9
7dZK1/O3OrdfgFbXb6jkbS995ZY+Mgj8DbzT9UrTjOlgljKt7j6R2dIc78vorlOfOUitD8j/pU9J
bIJAV61eGo5QKqigGj+RoWmQiJlbMZY9QLnoBTuoEQxZLg7Um7n5bVJ7AIeBJX9qDOT+5KCm7PCC
n7JHF8RwCMZ53VXLrAGJR4QPyRaNiD5+OSM/s1CiVW7m0OSd2I4guW3Dp1Ujmw0pBEbZtLJcm+3G
RuRHwUDzI6IBMdBJ3yXgPzq85xK4U55tiX52FWNXg6fUn9+NkynMQLHS4S5xzOGOznSJoLR17xjq
Iht9sinA2m8aFbxoLsgBDCkTo7EkvM/qfEXgKh4bHrUIeEUt6UngqijU1GC+HvZIuBt9E1+oI33N
7Gwsrvm4Fq6lQ9cAnzY6dKyO16M+AXpM38UhNEDtDg0xrvDWjfwBzPX9esptHvuMgQHnmPTCegnr
rgaVEtLDffEry1ToDYUDv5XKYO6sEpjoYXSLe95At7wqDfvXb1c7M6MgFvoYhKi0OcW6uqOC6aji
2brRk+TAU9d5in7b6z6FUmvRvNulP6ma2yX4ZKI2a+dgVNGW0QlaMj+WYFQbIu4CpCc/kC2M48Pg
6QZ2rbaM9ivgmYTeKuL29IB4GnACtl5Od1jldpcEhXcQI+ATwKJG9oiqBDBaYfEgNpkX8S1FKEfO
UFzupACG1u98/HQGkpoS+an4wSN2icUmfQfip/hzaK570HnowGZGtc2ISk37RvOuc5Hzp6yT4Uz+
VBY/gO6bEGJBLszyxhg8OHiPyBYdlFz9WxF2eqKMV6YiDkT+lA+blMgGg3QGWden1AmNMx0QHGIo
LOkBCe+8UVk5vDLnHkue4eY07rLyicw6tGUM3/qFMtvqzUx03wMT5g+h2WKVi7o4FYrTXnVTn8CV
6LAfOuDEBouqx9w1UMaoetihI9NJI8mBRqKY4GLbSBIUhtWCToXzda5Mw0sS1TfIoNi/ShCvDqmV
vIL2FQT4NQTE3BTAUXIVJcBISI8gsy2fSCFAl9B3RgR+HTTpYcw/HkuQZHhbpG8ifJU8RI6omw5L
j4Z7d4/NYwGe15Y9FG0DyjUju6MW8KB8Xyua41OTDij+eWjBlHRHOrFJYld7Mxkdfxal/RhvsTQ5
du6EChfJjVhJWkTG3DYolRBkxWTU6fjJgbxySa3YqeFPNfEC3ZkecskOvByQx1TOA2LnVjEhbAFW
Aw8rK6EEZpyw9dyGLIwD8pvhYW7SYGSNdyJJQM/kVGcV2tAHuwL4eLDD6C3X6g2FvPsJC4XOYtOV
PPCKvQdByS3J8wclypNfSmc/KnpRPLdcFxsXWZDDqPTKRavBpkceHrDYnfdzUFQRiC4yLmY/TQcD
r8yNM7Lh+Y+pwFNQPIcp6DU9VWjbBiEKVZdCEwmkeCbw58fib6v8nitOwUA50uwgduj9yD0OHEFR
jc+tkicArofRTUdQbKO4GT/VoisPZZeIXV6k47lrwaWESnT9oTKAqaiiRn1j0fDkAoT5NwigkSF5
n7tMPcw9ItTqmpdwQB6aIdO6KHDQ0133gHBQB5UZkm3pQJnT+wiyqcUvEOB5Zz5h+9yM4rS8i73e
SbahWrGgpHcx9Ui/Qfo5tgn66wFlSOcBb+VLpNi7Tuf5a56gVg5JDeAdNbzUTMWbwDuDdIhXu7sR
WpCzx5C6/40Hip7uHE1jIA5HQSKPtOJctNlhrjasY51tcgMgYt0a1Qz8qP1r3/Po9KfzYBQJCo4s
96il5rSPeNfPS+k4QyG41kCwcCimvcudfl1J0v8Pe+R07/60JP+wk38tP0Xkb1TlBiKw+cZTSg+f
Lz06FpoSHXvLSkp/aaNM/r1nselltC7r0dstJjoLpxI17C624fME1F58/mmqfxziWtz1vQEPHyls
krSmbTd4ylMLwr1SaZM6ItTbbMC7OAWL+uaAmu1DxNXnxYTFv3ptXxcDaXBOo/swVFwGf4Qzy3e2
OgSj0q5GGaJU9qQBIcLJ0dieVVdYj0jUNn4WjtEvC0XnULEz/47L+trxSbyBD0EL6siKbmDSmUA9
3zSH1ilQ2JLi/46G67nb+GYWMxqO3UmyHmrN2QFaWp7Dsr+PuJE/Co/nj90E6JVn5zcylRruBqEq
I24EeIR1221Ty60RREbzY7ilJ8XjNCbgrQbABWUpebst0yg7xHrNz6EaaytLqNpLXk9PpPGnu/EK
nKDjD0S1WdCBLum++xhk1IyfoVcUq2N/5XppXktgjwC8xz0Zp+DL7SeZ31E6vkk6z7jSoS6R9HOk
APAnmwKu2KhCTkNOQnZgCs2rwct5OrKnUhMVbC3pSkfZBL02sSOOg37UQsRxan4suNesG0Qv3uq0
nT3AEhexVAl4UfdzwRhPUyCgu+Rzc+ntSomPlr2UP6bm0ktjvU7L10XYH1W9R1VpHNXeHX6gP8sM
dZnm3VV4mc1NfL6nLVI6+qk0OTZjHnsA7xF7QEKgDyzPjXfUjFTdPIPG/gC5oelOHZQcJJw9ypcj
DVXBOtCZKKUKChYjfS+Y4ze4xc4Jqsjvo5o9kh2wiHIdCqsB/aXD3mKwNqSh9mZnhr7L0tZak5ec
lXcoX+Dggf40q9rWAdV9hU0PRin8uKaxsQqZtMY8h1lsnh3UlFpJZ58WE9lTZezXjRyxdLgSH2EC
216BhKP5VjWNtXPrsQzUBNjDwa6NPUDX46slRkgVAYqrjACAKEpi+Vgmja8lgkCzGwcT+jpXVbEi
DFYTx9oJ9KK1z8MpRjUGmkKCuQjWtTTpjGyNsP4yJPyN1a/gdb6jKu3Ure5dZtUvoEYX6wKv+lNS
Im6iWrqyQukEf+1V+04vvOp+FGbmDxOQEV6iD3sqD9SAdw9CREqSOFsnhhrvorYxL7FWClR+ZNqz
rWEpXyMv9QsCDZAVQvbfB1TrpEeK8g0ysYo/4Il78JrCW1tJHN9pKJw5fJlpQmXP82inyFRluRuA
XrtbOVkWQXwBLLlKommPUckYaFhjAJMgM/JYNU661abaXlEz09366Bpp57MUzj3TtCuUx3aVCkWK
wEZaF6jJ5p5myus48icL4UkaCsWm94mpV6ux/IgygCUxVTac5nUdrf2AVLig8gJhGloYfiwHqcl6
4yIyz9wvi0Oy89y0gQFlr2OedICsYXk7OdkbigcQ/phQ1zUMbbypOPbThvEXLWJbS1VXoxk5xwlC
HtdlYMNLENdY5kPO+01hVcmKIkdN+0NzG8g5h3m5c5x8Qr0EAk2F98msZ9G0oY/gH95kJu+y+blM
gseKQ3XC6y5GFIYHJD6mgJRbUKLvrBDecXbULAeQxVtWeAVWwXtoiwkpRAi60KBUTaagUidx9HKj
wZvf4U+e2Y1aBabL9kfRuJDCkvDixi3qpwrvYvUCBH0JWpUMK4UUavKaXqVbaubtIO4LQwHvrxpi
cY/8dyTK4YAaQ6g2sgxUBsuINFSNAJfiB8RwQknFlp4GUbGHKYqfaX/WOTUIv4cxO3nNED3E2FaQ
/Yv/h538gc3KlnnqVB/3SopagwixGBDMxGzL5BeoBXnlAS9Tx6dmLbhyq/QioJaW9MUjMFovWaFO
d7NJyUElMzrR1pafLMBTzH0/BYVtNkEHKri3tARuxtNrccdiJ8YXDhqQ0s5Sx9h0E0CPg2yOg7EZ
k44/WQ2q59rca4JUqjf3ha34iFQ1d0U25NspB7Ml91XWB/RPJpgCHrCfgwOUe2fhm4fPifOzKQwX
BAl2fNdZUwy1IU1bcbVOgSuLzBUFK+j+XjZEDNzhgRDA8n7pIJcvvTQBqndt8LyHocH8KleqNYB5
YaAB1n1xMhBWmIPb4QNa9VeEB8EgnYX9tzYFiFjWoKB6ExWKmfq2DAozVUHJQ2f5A8So5lBBq2Ln
xFvNurmctzvRs27Hk8K8gdbTmV1MPXd+KWaLyouapwHgxjlKGaNxa4Ci7jCaTndWxgbKkX3hvQAz
9thKTWDUCQO0GFY/SlGBpBrfwluvWcO2AP/MYZwakHmVE4J+/qTKmGdpNRdhQgsBGIsMCcG2ucxU
DYtxblvSs0xUqCagfMI3OctWOeBB57Qf1iPeDW+OZbFtCPLILesL7W3g48obx/YZaCB27IWSr8jN
SNzYr3rIdkVtGV/HZsp86hAepLQT8OIcUVTInv/TvCaAmWoxXIhpWB+q/ITF0ZNqMVAGqFiabsrI
5qup4V2KmzVRfbuEKujcFsL1G1PLrjTYi6P85BTJk97y+FYykI2DhqoI8TYdnerNLnRvg0BvsaWm
mjjbyUqUR91t9ZPKPIRT+oq/gcU+CcDRmdwpjSMeARrdk52G5z1yXmbl3KMo6z3iQAEJkBzpQcnM
cv2lI4/DHCRNrT+HLOYQRm0UZy8fda8OeNSA/ySsyiMdqth9P6NmGiEYRmfYu9RuQKfgfmSVv3S1
LehHDNQPrnLpvnRUrgpHGkOHOhS4w0CQAJZoD/oJymRCMM/Em8ePknAE5oZFwYiIcbf51MXLLgRO
gg0IBqohlKGYciT3Dl/PwKo4ZiJjWAFPeoPc/LSiLpqjm8reb+OpOfVaNBMdcMsMcR9H20amd5M2
VW51q2yI9YD6ZMuAtmEMFJKS7pvKlcLy7EJU0/Wk5ncCQGD6LyfTKEa25XpsB2Sb7wVViQJ3UOtP
NNb/MhHv3eeoroZN3sXH5V1DZ/N3l7vdIUXn8tKhM3rBMNkp3OhTZ96BMr/o9NEfOpZu8gixcRRb
Gi/Y06TgKRq0c9jpwD16FwWsfi8AsIenvkoNX7e5+fJlUG8iMIQSZNGgCMNM/E50OZCUqnty5GEY
IJ4O5qfwvd2wvF3bTivZoGAD1f57B3kv49ShnY4INfjkQb7zVCYToPElb2HzX2Grf77cMt/sR5cD
dYXlq1vdU9LzpyAV/R0Y7399eZXPTRe6BBGbfi1/509uFfgpZOfyd36PVss/bTqJX6xBNU8eGcom
IUlIUoKMSjCf8TF1kOys8QeQTbJR73Igl0nHj15sjKahIawO7XWJrOLc/Ul+kiZLZHcuu+dLf7nC
cn2thB4qXYGrY7jr1fSWumZ+15lxcYdQk3LIsDCv2eD0PnWYpWf3PnX3SJJDXymLVlPaN8mW+ukA
FkLovZgWMhcf3vOpIzS27fUsnqf4OiW1RZik/sRqbzPPi8VvvvyWT1N+Gt1M4v23kBHK5hogjEjD
kY7I1CAvnbMC8UQpb/Nx0JIUfO2mXCf8tmep1YNJJKreR9Z8vNJwxUWgWba6jQNOYKhYAbTpCES4
a1Cr31fyYAz9i1t37YlMxRCiVsOsY3/Eu+w+zzL7nhuujkdu7PZkM9K0PqdZc6QB5OGxLFuxsVc2
ZMNmM7ofwsNyEaapbBOjXHNFttlLByfBWDgXmmL5aXQR8tC98UUDA8mJPOingZgGexb5uwFSOMaK
I06tk5q70Smha85ifDEVvb4Wbl1fI2c8RFrcoPj5tx00/eG6KEInIDfqsKDNc032NGTxLICdDTLo
x24Wz1RN85M7jsd5enkhGoD1a+Hr8eTtyJcOg9G8/ypqLrOnZndwDa05Lb5gTgzXtTP6o+tWAUBQ
zQ0iKvUtLDLEPnMNXwdK11Mb7+MwyIh6aWmTu5J0za3TwgaafeJnArXFOSbvNf2+4074rHe2sc2i
1toC9Oc+m7q9p12LZqDkvCyG6uwlVQFGevAwUzT/Y2SuY5n+vv4MoYC2GnPugclDUdfLo04PLD3p
ZEMF2P9y+fLqAPvvZxd6sFO74FtVH/R1ZkXA9Aj32R5S7eQpLdhJJHi+VZHmsvgEQTbZTH67gVWs
DZgSP06SW4YOeR+D14lORdqYeytsN//YS0aNKGdGM/nkiFpPqLzJAweLKTic5ekyRdur5r61xAY8
kfirVkh1lagihloO1IY90E8wMyWA78aN6uS1rXGnQLRDg9JTgRB2XAXk1iAbduyHHMAEWTao226+
Uoo2PtCowZ7wYLXFI8quv87NikZsIt3gq0qzwK0jVO+gykPX1+9ni406dMDCCp+651PFdKrNkLkv
/zTkn2yfZlgu5XDv80U1VKgAifTxS6bWHLdQMnOG6miA6M0vpAQF9OegikmnNQlT0CnYQcrjpzYZ
6RB1WnpQkY38OmQkrYuUtC7kgfo1dV0I1Ti5Ul9AkSoEXly8crUD+Y5sLfalKQYbRV+G+Y1M8yG3
3ofHCOsPvpwENVXRLsYuGFdA3iZtday9nH48eVZ18+JYuZHJQ7Rkm+BpC2LpQTYobsSrkLfjRu9d
iORMo/VDhFZ6NKkZOyewKMezL3jw5ilnV5FkvVxqe9h15akKNbR+XGUyfQd1U5m5S7LuzIT/yUSn
YuyldBqcZ7+ujSEVMboqVv7AN6HIHQr3KOOQjTYe8iudpWM7rRDSAwh3CFFbz8fcvqRtAKFu4KbI
pciraWV0DYAzbQkXmgkuo0wrz3MnKV/XZp2iZBhh7hLUioiFSm7+r23QiY9YdaDS0WQ6qpaTGvvA
Qfc8HTV1DV8NqtpBUsSq183Q9QE1YwZ2uTjVFM03Jw/xtqwrt0uPJqr+PI9TgYjRR/1ErcUeudAo
GJv8sphoznmOMKzXDqvBPSevM9voYmzqntU09McQhbEztAopJ+Ci0wgk2/RyTo0Y6Om6/N1mSsZn
//llTm3yn1/mSxuh33GFTE+29qAgfoFap7bvPf4N5BH6JbRKSHimKoNEiYVgCRmtLoTREpriQ8nA
2XwyuiaAaUWfHR3yUXLLPCOBRzPTgXw/rmEkXZmuzQo1qFlnGYFtlHIXIfYsRn5CKSyxIsqzCjHt
3idWNGrTgXwaSJasMtwva3VSk0MWKT8zGVmqdRByO5E9ohY7NV8AaECoHsumE/WaseNndt4/tQAB
XT4G2SV3t6VXbHPN1jbgAuN7ux7rC7TsATloVfamVqjGkJv6MB23PbIG362qRooFYnxX0ypAB6KC
EwgBkvqCileUL8XlX13FR0QWAYOgxJoNDpGVmrBsPaP/DKsZLi6glvImnhNwfRgFZis2eI4CD1Ev
Bl6XFqutMv5VZQo+U8CWvAx9awSK6bm3amrKTVOa7M5UHOTwkyja99il3LkhZI8nxzXvY2SCAjsf
xleuie8J48VfHuCAadK8T961RvzLEvLjJidnLvToO715qLXE2k0y0QW29+iYy8RWpmgxKDqlcZAH
OtO8ctgwrjx9sdMwspWU41qmWXr+dcgy/XxNao+IDxqWJW61nnAI13rPvcGASVAERJBFDjb/2j47
suVGZbnOEB/eUKdpWtWdqdnPVWVBTY5Bv5wq+Qj+oPMkCkAL/z+UfdeS2zjX7ROxihEkbylKauVO
Du0b1njsjzlnPP1Z2JQFWeOpf84NCtgBVLckCtxhLQAjihaFWQw0IxOpJWOSPWpHE2z1Tvw57QqO
pzxN4+5bozQpLpK2n3Mjmvwy4+NlDO3iKcS3Z2faDFwBeWCuwypS3zK9chAXaeq/Gjc69OYIfjWe
AILUmKYfcqcEFXV+AXa8y5hW61YxcO/TNk6O+lxVdC2kOKihyr4zPFrS0Oc6+KBAUvAkZb+ceOw6
59oagXdr5mddLVfurOfP1DxOreUtCqdXDfp2l4Zy0qLWriBbMkOsLV61WVyhygK1D3ppNSu16bt1
RK3NtI5qPGssa1XodaEH36lzCNvxEPNi9Aqn6AGhlV5noZDFOesADdP8Q/tgR75/2oXsRt3KPHto
+Dq10TGQ/z4kAKI5aWUNEuUu3UvlNHG2Yy7I1812uIRGPLyDG3h4Z4C+0xDkf6VVXYPxKOvM8EhL
BJpdv4wz9EEJ2wGJgJ1Zl6hAEEsFIL0XsRutaLCyzkMRmAZY2W7w3XTM/XYYs32BOqiFBt0dUXHd
dzHfEbN7EeImq2bhqwswp9cc5W8UY58i6784hWrDXnk2/x9OFJ8XV5qRU8Z/rRzxEQhA9wxAXFSp
DuYlFwjwmQBpbxkHSXTkpIfE0KMDyWjoFDs4B2wqUZtp6Dg7wJgG8o2AmLTntXMhUVt35yAdhqdG
4whGEfGnmQFL1HfwBIU+pfSbZAS9ow5dpjHHOSQYmz219ixdQEurjyU6iGiaFKWGjEf9TTb9LCai
nYhmix9t4ZSNtu4zNfVmlmlHnjnqsWgmVKQkRg4M7uEqIy0NqrCTSwfQKeBndfK1lNEu5EsyWtKM
jFFjVKylrDVRrBOgJMIHPWeJ0BWQRQnYxwE0tMpL9ZMRoLwEYKsHO8EjNAKI5RnBm/Kcces6M1R8
cYK4ZqhY+E1BxnOGsF7njmzjpBmKksgGYA7f0QXyZon+BtmlQP0DY6P+mNoBTDuCLppEciDbQZ1+
APwNFoQcSZ0StBOtw3I/VcroKYGaoTID3dc0FJWLPmwxSBnNFlnYmIsH2S0KrjxHLOO7oLSLTdWC
Scmce9SMiUER/O20VAC9UWoumHN+lzvCqxFepMgzsEWiJgm9u6wER0pURId2dPP3lkXNhqNEdU3L
gg38mEzjT1oZCZJaCc6oWpS/kURDTeGjd45YUMtMkAfaHDS1t8G9zUjGujo9xrV7NcnHoPVc0M2t
HxTc5WtLZ2xPENaWpYwnJC6LvcajHa1K9E2fBm1Ahwqti9K40+ZCS/KJTFpbKfaZBSTUsOGeZSMI
D0S0eZejh9ebibGk4sanzKjspShNG0HvTFpZhtbXGkqYuH2kMjTpTxY4Bbtb1g/g0xXPyQSuuvCC
R8jk+QOg1VbLejSr+mk28xjR6eaVkJjriVteHlTOJWoD/ZgzBH4qAeRodniOi+bww9BGbZMBRfUJ
dUruexf3rwTyTJ6drToXkM2vRqNa/hvL34/7i58wlLTd/SfkfwbU5R539PBVm2r3XbHGFf7eYVnl
yvylz9v0TLou6ALkXdx2T0tul0C7Tnm1paVVRyjZrEzLp2UYh/1eTWK0YIt9C6XOEECuvgAe1n2f
q3F8VcNxRToaZqxITCscHL6Mtwujp2XNcbzkUYofBtfG70RvGae+GYxTq3TG7IO8BgQt5bwbwMQM
9tGmwphbaQpMU/xeCOurjDRlgUqTKDRCQCpAlZOQrAJrdg6Zpa7QE6RetKBTL1wMqMgKN3WC/uBy
YiOSEQhK46AMyHMzR9SLrGkga8fSfkxKku8WY5IBXgqvXS9OctM2ZjVwjxN/ccehmXlFij6TKTb/
ftiSh+X1BTwoOs2ZVo1bokYCQa6Azb5WqK/GEDgfcZiiq89h5RuOgsa6bDPtVCdms7OjNkbHEQpI
Zrcf14Mx6m9OgCZSvWu6b3VRPYdzB3ZH42tWgN4XjyL63Y6B1ZdvaqIbKF6z1ZOL8tHcQtQ6aJQ9
GlwEZ9ItyAbRBKSu0/LY1lnuXhcW1BJDZgNE0smyZ3RBVRWYaPGSgTjb/z1OpXqxkUG5WGKopjTa
gPZmWJGChjIP1EsRT/NKc2d3HYWglvFIU9jpz5QjH0Mr2oBmWjX5INHLT3Jj2xzb01Qqj/v+/kLu
9nHq+xdCe9cxKsqNKrgk/cA8JQmNpeGe+urNrE6e9LJWl45511JQH4bDkIqnyGeHKErGkt+7UWf9
WFr3brIrP7m6koQa8+VVZes/ufcRUpCgHwGNNsok5tPEELFI7WFVjIW6egwGLWuKEz1Ggh5NKSZE
RommDys8YKlLwOkhWEQmdhZ/tbMgfe3N1jcNO/sbaRTuKaBcfk/dHtXZ6LJAFQ4gOPAImm8DFMW/
2KxA+DR082+BEp76OLT+p7u1H1qAfCb3vNP7XRNW8wb0hB6hkiMJk77XEVZAFPoUIVr23mJFybqb
zgQW3eyhA+s8C552VrnBoaezGEALbH/WQQ9BwizgAfKZGFpS09Sio1psgHJH61ATqwB7zdAH/UBt
/A8YAELpoI3+QO3gUkkwAFF8VUoUgCmOvgyKXu7BoDH5Kaiy1vQm07taK2Z+SAf3Vb7vJG+T8hAn
qPaXn5A4nu7dSyVO9roVGztNYYBlsjoVaL2Be2FaeR0mBPrBctidpTxUNf2pNtDkNHDuXjoxkIPc
RCocVDpXJQPOhFahJT3hw3uCo+xzrbKdWsZBt8r7dJ3UbveCEvgBee5m8oDxHR/Itu5xNyoKDRRn
QsuDJto3Grrh5U69ZgBfG0oWrB0VaSZz7aJ9oHcvg6E4uyLnH3GRuBdNiEgOfkFnlYRghyVFHVvu
hWZW0oJWMnGPUv77HlYXGUcbqEBRr7GjKQhPabBAk2M7aXsg+ZQoOEWR4s4uDAB+mxfl6k522+BB
NoJcrbTsZtlPzdi5jDLgtA4lsLIB2U4DoMjCzqNpW+TFOrADzVPqvDyiFrQ8WkYINU3J5m5dONPa
sEd7R9akJTu5vLsA+tpTVO34aCvlW9TOOC+mIA4AbF313eLocRZAQl2TvE+VHnxpaxUtLS7w+wa1
VNCnB6cJBdEvHTcSJFKyGPTLiK5EyDWghCkFOdOpZOVBi8ZuZ+Y8GM9p1B4QIuh2yhiACyATnXSl
6KS7KUhEQw7WslU9N41vT3N9CBFrWgZXLKUMRV1V5aE1YwLl5YzSX1qTuTRyMoB1ef+6BymqTAtX
S6NdX3ef0WxrefQNUF2mogazLCevCXNnK78W+J9NF7Na0TdoMSuKskX9C0ob5deKvkKJaIXto5UO
5Ac2niatqUBSDQhjNDCF6NE8kRj/4wRpeaHMK4+BmSoL90TTxAEo/+KGyK0SM7g6ziAbBAEVKSsG
YlWcidCRY7dgBp+DfIM+8WkhfEp6Hh760py833ciwqexVLTLPDbb2tSdp9y2DgtaAqEc/BH1IBpZ
4QEgKdvoUQoYaQl5QDNDD5wnnpsHKV92zLMRnKNVto2Sbj4DKCPdgZTmC61mLZ7Py2wEdVfR4sfF
YkCTIllkGpXuLW46GG9ixTpIY5oVuZLQdrTTLDZJWrPdc4bvC/XJo7bhULNwLR/rSC6fAwdgScIi
8BeL23OgNah4T0iLOjJ/6ZF3G6BA9+LQeeNAfwCfW9DmYtNqPbSpIP4tDBfhA46dXLahzdZA6wDX
m7hP00eozlGrNtpT/STv3U5qoN8hfZMSmkVjrGymAZ/jB4VuONc9xhCnQ1RKZZvAjsptjFDhE88M
5ROeL06UxBydJF11rRHi/h/jgQv515Vjm2hJsvlmsFLni/Rs0zT8bE31Selrr2MAzFKeUAx5aMO+
PmTqqG46o/1Sg7G48kjGkQ490NAkxnX2IANtFX6Z/mRTov9ug9L1Lw++k16kT7lSfnkIo1MsnWRB
FoZrxVCuVCSpMYcnUsR1+XkoC/2sqeKzxvO/kSZHKXuiFs8aqxKAUqDhMR2b4eNmAeBTBZyavyz6
hk9o5rSGD8bzZY86Q7ki7aGjscMy83qtJ2XZ+ihJDk80BE3mHqr5e6MLPsw2GnATFLG6f1pU4FJv
93aGopfAifv1OKHd3atMUAaYALxfVbo9HRBtnA/WxFH7vkwFt/hiGQUVEiokpSG0u8LHzxBYmoQR
eop/zg0YCwOwRB3wOwRuJCVQ+sPd2kVtMe5GUgc0c9dDTg6UksKLTMlJKefhIN3jyrD9a54tdR3A
1c5OsNdUfh3qiNfKmtYuCMIBnJyMYGfMB2tFwn/oyf8f0kKZP/Sy5ADQzldd33QI8agGPtI5sOGU
9o3Q4G46IkW+rajw/7a6+VUMhRbXTzQyAe2mEW+RIWrJODgzanrbKJ6q0Tt700xa0oVIVeK9JPVN
sbg04/yzjtQcOZgiOZj9mBx4byUHuQxcpys90sy8TPdu9I27KKrx/mhyZ0162mwIamxxp6LdVAM1
9Kg2RmjA09Nq34ZR/GIXTbJgbwW1AwJMsMGfDETmXsIC7WGEhvSgQENy4ikCn/tBYf2+VaW27BSG
xnrIzZ8Bz3IvrHvzeQSJybMWDShhbg606G0ThNvAAPsGdMh+vxjEifnciTMtSFPqNcloiMEHvXP1
MsctERvRoAP4/2LFaEOBk1YDEDBXmiZAjlT9aoxTvyszfDaoiJoGTcVvdtdZ0ZOU9dqLiUPiC0mk
01JXHcVIVwVuCOg6UZhNw/+PQ5wjEWmpYe4nPE49xcbz7t0pXwtUfBx4v5LH+VJpVJCBALMAoLzP
NNBjX8mze/9FCziyGKjFgO9sL5HL2wvNrAkwNXNTDj7JUGP7M+GNEcbfWJJWJ6Y5w0HTAt2jtmfg
b4+Hto0NjzqkkVoaH7VkHBjJDJz1Mt0GIuw6icisXU1oNQbq/ioeQhBBsFLg3tvjZ1ML8V4BFzNz
0y2OjuH3sEFyGwyQ6RvosZrNFAL+EL1s/BDGaFPqu5G/ms4cr4AN1/wl3MF5av7PSVHiV6bjE6pV
Ox9cSnxbj2DJzkVvDQ2zWm/R9zRcaDXEHd82ZsJWRa8qnlqCoUSe2vDNPoU4Lx7kswxwyLKDaU3L
0448ufWgafLbMrV9+kGVitsejI8NCM6idEV5tcpFCD022biSibQFWRP/FMsDraNZeAhaB6dRILf8
PSfm5zHj7KkjBCRbHw42qFVws1Un3IiXudTFoQjg1dG+1wGd1IqBZoudXJNHV6FEQGnDZGsNygW4
c9b/4iFGiQUIAAOOrEKX2Ma7GeLnq0cLz8lqQKcwDs281dwiedFrACK0Rj5+ABD3uUrwNgp3p0uT
j7BGkfjYJN27FhY2APLa4Zub9LibTMjsxelWodyuMYFcogYZcZ91PTilB+tTngetj7oVVJUVZrZV
gtI8WOgq3adFqmwn7mSXYbIUvwT95ruaJUg0AD/lG3qT5ebAJgDcaaE2Z6d3OBjkUAmGYnH78wTI
1qkP2MeAJtgt69p2S0vWO16QG8MXlBLEeztSQWSARMAHegPA8h1Pr9OQGziAN4iaC7nqNigNmK38
bDFUoISl+5XsUS+lLpcDaAejy5HcAXroNqsynPzBv+ZV3P1Mnam94qYngPb6S3fYn5Z2F/mq5jab
xM6zl8yIz64xmv8bU3vVwOvvPEahjGqY9bvdWsY6mdoATI+uLtorgG2DzrcXM3eGlY4n7o90Ss+2
cOeKvRIN+McsRcZE8egIQkeL1tWBaojuODpt0LljxjMxCjxvp4+byXI2ITdFq4vWH4YeQIrG9EQy
8qBzybXKXzGrzQJzV8/KuuThdBciCZwI5O8LXoCBx8KidKcSJfyAPU/c/OCiIsDax53l22GTHyJR
GmunaDIGzIe5qrPqgNwL+wreMssvVas59XmqHKo4Vtfon7M/89F6p2Yvs7UWU6UtLewN5s5wDAMv
DMvT1Nj6DzEBzpP+IzGrZXKT/Beb6N4LXBkfV1wIpcZDcZHZ+m62ZtcnuA40z/400I/6XCCr9MwM
7X8kNlrN9k105qPgDe1MuReh4/eDfKu8c31CBrFC4ycrz0OG3y8By+j6iKK1Pp61uS/b1CtdD87l
rI/7Ph7Pd33ovAUODDpZ94sMSc7Wn0IVZ0hzupBXI1xpJ4V1475xpzPJr73tv/xb3LcMb7lO3LR+
0KAS/99ewFSgAPJaC47ToeNzZUZPcwXQQ61KcILlNBLysikAnO2mAhSaZnwmqGYS0UAWLthhj701
oH684Xj5ZmHuSfGPvfLMyFYRXZAuIDdaLqiaE5pd0mKjqtr639NxIm0nM3H2bLq7ytDv0nloYzG8
ABHt9QPAZibgBKSMTGqm6/h3C0RNibBJNvkQikxFuyIyiaDW0Q+WTBnKD8cW6QcMDwokXNuLEtmj
5S3WipttyGYmEEAE7atVMuGRfFkn9nw2syl419HoH1UAw7ErwEBlydCcDIXrx0rRHZ+Zs/pR68Fm
cJ3kRwoiSUBMDM3bOAqs31SgS8fm/JqApwu3hw6VmGiASsRusYqgepxl+BoOteZHWfnao2q28wJ8
Ro9WZGCazXbga2bhelrtNEdn4nXu09QCm9wBCIPrwaoV/E4zwNXj6eAcKnxHmbXGiEERamk4aQgL
kgGvbVXZabzw+IERL23V4Kjwqrb2qrIteB0cAWvUWPvCXHRE64eeWrQa6YjdAmIdhc63gfPAOmhi
IFmFFqxNp5pfSI7OxLzB7zQ8aC3dardgByYeodzGMJ5M0akU29oq1rrylLKkvTSir6mvwV+G1qi4
Kfw2x+knB4mC6ajmkY5Ngzg2paaFzHTFOjR+NSa+CiVSbHS7zmYHZS+q/txTs6vZq0eadaIBdrot
SaYkY/M0aehoJ9smQrs7KrhKvWzET2f8EaZg0aEZyUAZG388zP6DXTiiJdb4Gwj33Q70HWgEn5GH
pUplZHQRH8Hr6HYGNCQzhmJV6o6TgdI0qk+FkglGXhdFEh2IM+gzSx92EpmzT59lGuij/suSJL87
p7beeybDuzVaqgkIIbMENFxeIEBqB+WGluBWsk/gjOk5/ufGgKRTstMd1nEPNDb2iWzqUXmtOoPj
C4JfEfPSDKCWKGL+SQti9dRFIuCUpfPXKLAMfOijaQdebFB0wSxrTf7eDM9R5oAPQK2KrVOX5luX
Beg8ZgX7gT4CL53QFxcCThGIIZl7AdXs1Rbdq/NLxV6IVxEEEc2x0swvY9u025zNqIwm2UK4qEf2
FxvEHVtUOj+5WhAciUWtUVCMG03ViVZWW7UvOA0sImJYIzmKyv8oSuAYVag80DXEu+VH++GTTgr6
uEsTpvemZ4Y686Xx8l2hdaKHk48inGmVi3oYnD/BRjG3vaeBecL1QbEVnBXuNbmunjmJutoRXKhM
QS2CMCGXKK96fGdFSU6NWj9FyYyLmxnvzAqDn3PV+qXZdt+7ucZhtgnDV9SVjSiJdqN9MXTduWCo
pUU1JvsCOox3UDYHPxMwAihTBc62SK/wXQTsiDZapr8wf4pIn+QApdnVJLUQ7gNcagR4Rt9InU0r
2glqMZhZGp9V9KnM7aD5eY1ga4JKTr1DfpLeEXoPhKgqK21hv+tRhffCtF9WPbM26dRFK6Qz8WVq
8Vy6AW4hWuIKYzyNuQY+77EEEcw4gplhOSHR2q1iUOkwAyh6NRqmRaezFky+VUz1lx6sZbs5AZn4
TT7y4B/yEe9U6WrRuwGwQe4Y06nNTeTNBDRX6HQ4fNXgHqYlad3fl6Sl7vj/4Es7S2PyJQwwEP68
GzMS7YhPZO/lGHwldtM8d3Mvadv0tQMG0B6AZca6YwB4Q0EpANBBkFp2OOlb4C07FX1vn2sErVbE
b5rhW+QYgfIlS1rU/mhJuKO9o9j5SgZDzIC6H5vXvYHEwfD0mZugEaBW4TKbNM/p1OLMAAD+hpL+
y9JpPAEbRdGa6InMFFtBky7vPldBoB6KKLx3NyOAeOh1Aiq6mIkK1w5ESWnsnGK7s09VlOG+NKsx
QqWp+UYyA0CFp3nOcD+bFOfqogkhaWpmf2i2ne0Iwx/0LutcGdmRnjEkrP9NLkVkMQOPjOxLKwNg
MCHq5E14twdjVe8jaYDGY+rcoLaMxJj8UR+KPXVqUPuGbNd4bOTIYMwrs9j/sbmD/JYWktuuJKvn
rN5dQ1JV4VirKNGVdVSk9lvamBpYhivnO2D11xRFcAEHgDbD6RvSsID20hL3xTLTeAss8BhFvMl8
LDvn6u5qquZlwLx/B5ciMLi2qjk3u8CuMk+tzAktJqiClWlYmllui1JKdAbjsWSBpqKzCSAJD23H
hjOdQ+I+rPB7G6DoWEBZKU4c7PFr90yd63XtRJveAloe9bWbgPE4ZrkGoDfRFm+K5vZ28ts60N/I
3tI5kMJZ3B/IQLqTNgGLW9rl3gKKSFCIEhmRgBOljJaV4bperbaW/6AwNLSuVQMgAMsExxeQVi7D
IJZSprSTth4KdC6SiVRIj3xu7zdI3SBfzUGjJtYqx8cI7Z6IRC/wxIEhKitT4FM4Nkhpl7QKpVuk
hlIwahbhTkdCnuO3BTQuyErKQjxpTpmZDpC2qxzsRxt08+ubAifnJd8h4zmZaeVeNSh8yZlQ3AY/
1OM5sZIltSLjOQ+bkKKsTaBkRm0DIszgMIZJ+CkuWPHe8yda9EICoKBNgEKAFxIhePgXiyPjRKvK
yBQc1VE/RctQCTgOEWB0o2UKQqRNq5kVgNd05d2IxnbnhBrqXMS+6FYdj9oMGiFazmOaPouXQba/
vYxGG8JPldnixzMeX0g/lude2bZzNW1dNn9SsxhlJw53wuq1Tws/yrNyP2RDioISUulxgMxzyefM
tw1UZAdtASgqIQziqTrSzJqL6hg26QwMQ7Gxgo0NIctMlAD7ZLhsMYKlaZelDJEuZqQr2epN/d0P
y8f2b7JZhNQo/uADsIEQXO//3HZxAY55vwL25GQwMGnb6mYS1EdWuA5MELzSQkXcAbXKtoLvL3Rp
lhg7pHxc5Fux/GVf6FH5Fgau9WbmwLCZcKvcpYKRL7/Zk5Zk9v3+yYCG0DbHb07TGWBbUtx+vTTn
5lMXbLiKDyV19C1dvPSjv6wbGw9hHTDPruZ0ol7aAIUqnPQc2DxqsbFaMHMQoDtBwwPQpXnq0Fzl
SaT3UTwrGkH6ZwV5zC5ugxIWXm5FCoKal8jzD9cgBRJgZl5EQLmrFmJjldX9M5L1C5XxbeWiEdjX
AZO+YkRGbCcFgPiJSnjO8PtoNH12xzG8GEnOYXQ5jAv7cBplp6jp9Kc7ZuM/2al9GQDZjrBrzPYV
9GTZejaV5DVDrcOrm6YpnkKsHogWv2TBN7UHrSUJdDdieycHfA+Zk8xmTrv+131Q+FmtlDJN1iiP
YOiGTYcc6TAxoNyw9BJl1zKUJWYZKnncOM8PZCHN5JK0ZHe3VV3mRQKcTGyo6stWQPNgSO7Q9mSe
FJZlr+iiZJjM4c2ABGS1OGCThDO+X2xIS9fNcZhBt16qrlNLGdYRj/hHqrh+N9b5360zhCs8vqfP
hdFmB7JAKIl/dArILISF4nDQ5nEleQ7A0fdfLX6/Cu0xiKuMjtNtQC1drBV7Y4I49tTYAxjnnMnu
zkpiRvuyYOdhUhTTN4BVeC57RD4G13a9O0PStFPZrsywGdd2A243/PaP/XnxqYNPxYR+EtqV5DOA
ZFEqbm/QfvrrmmSr8iHa27Fz1sTVFlFQTUenR/txMroVKpcAPEkdIbRkdX5dhji97gFHfEQBW3kO
QWaGG1IUeDUvzVMyBsYyxFn5Y6gttiVRjX/ljKggtBXoGY+sxpOQlEk3A1nSddpa4YqMpYJmJDPs
+ofjTtedG0dzEUQeRk8dqvlAQ9FEmbKS6xrgItsM1Z5SdGcCaBekk6UKyCKDj4CRsS1KvUJpAQtA
kIwZKqXuZyFQuBYZ2tcxM536uegLh31DnIiv8fxbiBgC/yhQGbLM5j/IpB1Y1dfoVdzexQgys2eb
yTAFvjYYXtHrV3jNxPINxz3xYFbzdVCntFuWCSj3dlE64OALCzLL2AgyC5qSULq1Is7t0fpuh4m3
+xAp0dlS3lUVLYYUK13Cpo0xpGulnhxk6X9FWyl2ioyJeShsvpXyoUWkwVOxS6HgRS1hWNpg2KB5
bliZDappqyFGW6BWoM6W1mkF7NDG4E+0Ivligv6/Zl+PwUYFnthJtwFK4XPhRjZxgSiu3tV4DhYy
slHJhtaggH0NgTS2ckF7saoUC3kY0LuZFzsu98A4QukCydCrqR+z0dz0RQoT1c6sS2z20RaVnWCv
lMIUwdtVVJZoxSJHFBSizWbOl80m5KROWWs5F6D7/zU4Hf8rrnSc34Fxepm6vjqhhxtde0Jh6gH6
h/Lsc55w7UnPNX2D+6X10QwAXRMGihKl69Fg5j4G+exrx5VlR5fPAKcFccFlQG5tH7KxRI64SflH
D0iSFRVoynpNmjlmW69Ju5A1yecFw0FNh8KjfiUfJGgHWkrtn0pEadcRaHvA8QDmtYhVGRScasSU
1uBlRdNRVB4ninEhCYp4VlUn6JLBJRdrEqJVGk9pWoCiKAMp1RrVOCYYBezC+WTaYfWlqW0LiAxl
7NMS+A8JAJSm8omWZVZnXj/F5ZmW2KLNjfCzrg+oCp+CT8D2yo7XKCbiKZY3CKgMFPmhGCFLwP9O
yBmROgHFsVI2w4w3GczqE04CwMqoxzC9qAbad4SIBnIgfzVt3CeSGW74nlax9iSLLmnWOQFbOQVw
mqQC9XZ9vazrLuFHlCjkIwBLN9KEZixhbGXkc+yXvAuAQ1ilS6yHiVIwUwwU5lFRK7wFHUgG5h9n
PDUiEsSo3IvWA6h4BTFP5pEfyaQzyeQOUkF28kpKj/CWChQStEsO7T5XhtCuN1zTlU02qOmBhnFw
BbervrUsB8R8N3lym0kzqaXZg8mf7Jy+SQ90CdLeriNF4xj+vL7T6MfWNziro2YLKIn1gYZI1F8q
wIxclv8qQ4y0PiSOXvtRBNgKuQEpQq1HeIuEtKaZXalfQRLBN4wy30jA9rjIWAUAb0Ifzej0BlzE
+k5F08Whv5EH6cBzBxgiYSOUIvTWDKgl0AU1ZD4zUBncll2TaPtw1tGCyjtwLIrlg1YuyVcaS1+E
IPS3MfhW4aB6SAVIlq6iwM6Ta9PSI/T1oBOIZFKxGKIB6Ooo1R3BZ8k17SuXy6wG5pITh91QsBVQ
8nQw/olDH37JcPIUx8xcHDhpxgCZmGweNLRU6AwpLfu2fLeN2N7cbdbRsdaY1HPtMm1LFWRUN0az
ZSnLzqrI9RItj/aPJqLSrGqdWFmKzpbKtIfNbs6PFWuPa9ocSDkog5NblEA5KDOc0wzL8cc+S0/p
DKxRANbX6Iiv2x4Y5RHw+rW2eFYDNACwPD6SiAbkWbONUrcumq/Qqigw5macZ/EHcwAGiqWlMB8P
A/XnBK1/B2SvM4GGp30APDxB7WNaPaPWInvGL1vqkaI1tMQfmFocujrMP/dhvkaKTXvcdwwZ8ql1
uC54VIKb1kuVYVjR942+HvSla4uGPTluv3mQTyzE1/Rfv5fL9+1P313asEuAgiG+0zOfLCCehoPy
xi1EdFwl0vYcRbe5V1u1tqfBmrmGbg1TuwppTZpFSGtjyqGXKtI/7vRHIfnQhYvI4hukEF/lZf/o
8Ufh3av4P9wBy1CtzURRgEqBkwAD8uZTxMLuE0jqL4MVx99R0REgklEMF9cuk9NoRcqKFIUSr3Ey
77+Sp4Ziradg7hbPKuWv44j+NBBcqkdzmJ0SiSXwIQLL3fGzWMWpCqwPvUdCa9Tsf9ErTq4dQWCD
My25qiCKX5ETM8xf/sv+dlI6vtS3ZoKyiNYGIr64M9Gw3FaCJv/UIGmJYITA6yPNciuStxnWIw65
qO7uRXSrInsHe6DM09rIzf/ssnhLxzsrsUcnXoe8LO12Z1IMqFlmSRXiwOJY+4Rza7/M6owtM1pK
GarSCqACCetML/AUEY+gSA+DpLluIRzVqa3MlfSU7qmCNNXiPoo9/mRztzm9oMUnERvfuQ95CjRP
PdHBMY3KFQDgpahollPUVlYAcv9dRetW4Cu2eoR8j6pnm4nN9pNUkJ8LHOgUmQUBxGhzGNJ0uQYZ
0JqcQLwTAosNIRd5xTt3KSSXCrgOAJwNi3iDb/oPl1jzBkAZIrGVtgt/3uMvbidK0P6dX28xD2bj
ukcvfqqBlFwGK5oSKWBHa5qCEoEDz17Yj20BxFVS0W892S/7EZ+gCrjRtT7YIFgoUOYyD4hceiON
RpPaexqW9aIjQYtnjpWFB6YVLQHo0hUeTTskwgqc87DXMr0zuNOR9PEyJBwaUC6tQvz0gEYF3bNR
UvUHF81U68pEy3MilnOgdIe5AJzKbpmKNRlqjg0kf7ObjD1DIUGspOaRTIyxya/WSYkKK2+y3B8z
jtZ47DFQ0ULeGWnIvgRKYgV8HGzMHDcMkLX/9RKWrciB9PSSFiNak8Zqk+oJD+unssUhdZzdI6f+
F2BkOrvO1T9qALNcaLBEj0KdAwQuylN9fScTJjd/KZ94Yj9dT5k4lPXekvTNgE50yoYfS8q3F8gK
lD9uTNRuAGYkBnGzSA7nQ9FuwlZRrn4M5VwnR/nbRLUffqfm72VZdseMTdchuc1IRlq0mFk7F2Ca
UpQCRvXOi8ykDLxvBYCmQwBhiO3aMdI7r6dxmZMYiSW+AndX4kvPf5qCVPc7IvHKRr5QMtfaXkPB
jNw/LoESx/FZILW0vjOhaVgBihuFsRt5VWn8IENC8ufsilvuZOgbI3N+Lrm6gjf3QGyUl5PgbDfj
R/w2abdsM1V4atCD4Ccp1KREtQ9NDUop0o63zUghd6AZXWDxu9nJ1yHzj3dbD+Ka4i+5u0Y2NoBv
Jkfyue31cLk//vFkfPsjyOMO+Y7WS4Y0LUYUE+Qmj+bCQx/6935OX5B+67dAQ/0VH1M0QBzKSNk/
Imfop79G0oR3Pun99sGFnKUMwYpfHqS523HEDqnYQbo8vpJlTbs9qoo5Xl69fLXzLT4oZXfXf9xG
/AXoayy9TAWSSDLxb6qSRBvTKu09Dapm4/ZIU/0mpCVvCtyEpWWQWFj34BcoPBdMgIu/5ipsv6jI
lNY0I5vFPI315bqgm/m15932yzStdHU7JjZOcwChqkoQbQqgWhOEUYfaRaSbEGtJZgnF/6Psypbj
xpXsFzGCO4nXYu2bZHn3C6PbfZv7vvPr5yBREmhe2TPzggByAy1LVUQi85wFgm2nWD+0pBwOEmZ2
hWJLihB4jLu2YZwT5C2AwKOVW/m9ghq5YO435ENxSGurRbjpFBVd/uh+PU9giL/QrHYc5UxDYOUo
dWrS77QSygz5QwAhvXosNNytfPOVoUhmT5WSb6QfunSZ5cldMj8Su9huj7purX/ueHMXgLk+KYoD
mFbe0UW9XUL+1uD1ZxkqNnBwIeeFH4IOuFAXQaUcyPXjYcjYE11r08AcUFDgJjjaLogHJTdhbZc8
5cNJB8ky0/poK7kGg6EtEuEpLKcmQ8k+2JhQP/4OA6H0FGrAUTx2f7ij1f0qgmZMtUEqbgKNQcc3
YxTE2U9wgvd+1/ztK1WLvIipXCMrju8N4/c22eR/VBVz0eGqFvF/+jwP99TqumplXcnebXdd2VAE
HnTkQWU8IBAkx9qZnk1wEr1oaax9iKe9WJhB8WJ1CvAjSt46PzTFCyk6tWSeMQChlpakAIfcSR/K
7K5xLyUtQDXSZ08zX5EoxiF1H6LSEdVUr4GCEOCZDL/IZwpUqIb6wTV/v7sRoVUcnWHVVnbql/hl
PbMcbeVNBpDwHKSa9TtzMnOdcUPd/7+zpbCgyRMRqfM/5kgAAihA4AEs57+arkEDFvgB9qCAYylD
upRyKdmIs4VpbNF+Cd5skbJZaGrUf/P7Q3RNp8cyc05d4s4XGmY371H9z6YZoJ6JqqACZZuWYf5Y
kULYkHlfo1EtrgrHa9Bc5SVZPpUimsF8pdz3JUBE0Dhs4g8DcHL4GCqiSxDM067Mwgj95l3+EAr9
GCrhhVeHFABMBxgW6m8n2yMpudLsfS8rtB5RRSjyj1Mka0CFg55Rq7E3xLeIfpD85DhAZdNZYHxm
fDkBpdgjpsbGCfITfohYchpH0srle76rUIxHJl81Gh8bySVtJPeVvh2YKvDeqn1X/XKXmxH4fiog
qlxY6gQXhw80W8mKOEN2bqWekiS84OcPmEHyycgI9Bn2kQdfWb+3AVC6+r1p6t/Q2oUslpv6F5p1
9qx7Q40v2ZXC5zD6f5b1val7jjo8fKWx9P2tjPZt/NpEr9rrRmSsaZbvuUpWeqgJQm8nCnL98yyn
ESqDH9LBKlA7zpluzRGXOR6uvX8xFV4kFQZ2NiHtlem16UT4zcnxZ48f4Vnjg5t2jwEwg7hVlGua
qfxFQsrWNhSCgkkbklU2u2t1mhxW8vds/yyTTyntxLaJ81J1NRrhQss828jb4j2IT/tsMM80a/iS
Zgv1bHb/uCMwdFcmtCTfHvxHiyhS9luTVSim6lGOPuXX3f+vfrRTWOsRAH5UTxnt8EIDimLxOSLX
/jSGFzUd8YlCwmiMI2GJy2T8/S+cosrgH0w4Fu9CE2+cuNwOUcTPhXHpBOHeRmHArvPHeFN33Xil
wQbEwtUPzfGKliAFNy1HkpCOxHJJsvLNE0gqaIRFMe6eZCBSyrqNDCe3iCtgydboiNxQQLmt3ERD
H2y3ifpaPoGIB9LOfJugLxofhqmSJeD0Y5yTiVfqqW6PZoQ5mm91hhbUjtfsLdTtZOXoIevyaqu4
ADREr9fwOUhR4MMvAG2rxPWiBvSLEXyGX/0pRj9F1VY70s44PHm6qSdn0uZK/LEdTeOZYtQ6yBd4
jLkA2UiMpONe15o+xcc//wpyWAXmqabHFSb/hqKh5rM6Np38ixSC9nJboTf9xDJ9KD50/GtpwKXb
YWrD++LkRserx7FM0/7pa4YUo5GAppc0i9MXTXPYjNxmcSBcmEf+JNTyDEluCxNxJoUdbSU3QcEm
Oo54EorelWigVyoJKEIyV3WWwCQks3pQsOfgOPCk72+NZYBYoJYgibzBXby7rdzAPtMAWgFkMq0A
hAq0Zkb50PgtkMBdo7is5KjAQB5TRlipaUnxZCiSiZ2kH6nlxqswKu2ysil1Bd2jSY68F56y9FP8
5cT46vfj+aBOlXocOqcFWktZ1peonepLwAdayoFkkzSUNuTiJMBIwp1htZEKcqYlmchY/+f9+BM6
zaQeZSgZhWb9ANQeJS9fn5+20064Mwan2+w5uu0cV5SW6P8D9yXxaNKwUr8ni+3qizs7w/7Ptu+5
Spng3KQ1qEU/gcAjOVUcOhylNxEq1cCuTAOVgq8UVDxOdKyGOSTbsNWjnaA+JBcSyjBkSC6rMJK3
lRSuiQLhCUj2ZxdoV4CSTFt2lYPW1Wgq9FPOU/eqUAIFyH20jnJ1Qs2m9mygb/PhjNoJdlVbU3us
u/hvDZjzl4WITGTAvndCpBOBuBqBnW2x+yIUPYg1oMhi5Ywexm5TJmm7w0+lu9jjCODFoJjay2yj
kZTX47V7rQj+MkkTFR0geISVmAt5jVzjBVWTH0JcTh3iUtHLDckoKki5XObRVBgOEWOesLLQYYYH
Zz+kmrb3XfRpAF/AcsavY9anO+BKDNdetXqUnA1I/dPa6XwgreGKtLeb4coGEHZvOA/wlbSLtTY3
Me6nOhMcdAhBahFnYdQ5BkMve2pvwxksj0ZbnOn8Q0coOmTJJc3ek3FX9LstXX9rK2HbyAQYUl5a
AzRtJZf+9CS5Mt/yAjQEKk9K0BDELtIONFWcAYDnGToDuBaXJNWlpKQErWuaggijwn0FT1Ws3WlN
+jFr74cxx/9nZFT+eQVxInBM3mBPypTND3CTTp8ApCTNC9/Aqy/FWDnRkgY1Su46qO4OwpmMhZ+M
Y4SftCICGn+gOCg/x0AzNEM8ZiTLgQqLqw9TA/tY8q80i+ISfaDSmGZroTSXhlK2tiabkOXuWVrT
jFws/gjPuHbKUZbUoZcbjI748hgCNNahztBADd/rHJc9pFOMFFJrnh5rEhp8KWXChjQkFOsQyIyo
LiR/qQvQgLnpi8EVWwsjikc2SycgOHZn5uKKusYVn9uhRcb0kT/D+8xZodQZTSuebst5Mo6WNEv5
ciXzHaZuDL0A7DnXtnaGYOT8Zz8ZSwaUbqPudKBwQIv9hEJOn3mZa7JzwYd+Aq+9t56ClYGdRysE
zyWfkZpmvpob+UYDuuixn9qjWAprW0MCZ+Wz0GcVaGDFRiLmCGSMR+2THe4VdKu+MDWwjuFkKJui
SrQXksUMLy8+rrXPJIvUNL0X2XAhJQ2+21vbshwjEYRkyBB6wCnvn4FXob2k7mAeLdQHb/ommTOv
CXEMTIBVvFGGFt2cjg00wNr9N2mK8KqYY3hlfECFcNrADsL1Wuvjp2Goo6N0KaW1DEFqGvByC84h
bCLsyESGDnWArdVmdpK9lbLV0gFm7dFpgys1Vb7biywbl2UjJoViLdiWcOF5Tji4nl6AqHRD05Lj
7AWjU+xLEGlugLQP0IcBdSc30tBAhtJmpQi1EsHy7rNqlA26LIKq9G9mn33OLJsdwygNQVrdh3eX
DzRTusb1IvTpbhnY7u/ShGagzzEPOqghN2QstRRAL30wCGhXEttWlQFLlQcWrkax3pXktA3YsV0v
ZL66Ncy29Swtrb2prU0ku5iroaI61wGNm/zT64N1yPmK5DTIZQ4y7snJhU6KyUpLgH2JpvIvUk5R
ZQh0lTRb4JT4npTRTNrxRxgAD3cgOQ2JFZSHxAG0t4+vk247T8ZNLYb8NPhuN53DcQJ3R4Dsk+TU
cXsHKYnB0m59Y+ansO+G6TxYyCGQIUr3a+s+Qd1ydYrSgeSg1wYoYZ3Y96gHWWP2gQGU9UQr2ZZM
s9FN0ctPLcm0VnMAIOrNw9jHH2q7ec/vV+PRzpqrNMurqj6BHOIQZCWQNRNUauFMgOpsWltvM5Jl
bvW57gp3T0oaSC7N1FpHAKlWeS23XE4uclOWHedbzTfQHtgjEwx8lfimob4V3JcDquFpHThdctN6
9PtGNfjWpQ3NgB4HYm4WD8NGC5LnyDSs41pB6y4JxqvVHSk8ea0i0ZKB7fEAJKNv7z4FmaQz2pan
odG8RQB6ALlO8R4CsqoGTcL8n8Rm5ObFv0baBGhMmaocFaDchAbx76Bp2wXRucwS8bwLrXx0v/CR
wm7VcUMPSzZSK2Wrnx39PMXPd2GDn10Idgfxs1s8h/j58p/dpB91vBlNhbpD/076lw28BSARtcGH
ATCwx8xV0DQ6GRVwTIJ0q4S68q1Woid9CP3/pHp7iH51MgfzJfWtv0T+miexXbOvd5ozgeqbLyl7
vchxJ5QOJ5XwoZy3SHdT5lokwUknpMwpgezLNFRT88z4Qu8MZgs8sikTjMCSQhLY3LmHC6p5JzpD
MgYwCKKTlBrJox2QWmrIkBylTaMAdIEiVqgaPzVAzz+5Sm3dUiT/bjaf9RP7aIE6/kgiGlDC+rCI
K78/gfT7TqakXLmnNdD5ZjtsdlK7Mk7iLdBsGrHdyr0tgG7pGKq7+a17iwdESZ5zpLDSn2bh6wMW
ab5Fn/2oZLs5zL8VHERBfrrIDyspow+gIQRPezn3qKLkSC+uZaFSgKarzydpuIpFO0mZ1s+7JgJw
ceio/RXgrMOVZgqbcb4q3KHeasDn8kgIRP3+6vKBZsJGrpnzUXVQL2CG9oA+TR4QH1k4v5G1lRt7
gABkZwnTtIBtyoB7ciyN+CPhMtEwEKiTXCt13EiTmuALSet0M77VKULnpB9FVNIsjHpQqxwHqGl7
Qo1aaMn67RnIRIRplNPjjQ/AOeZW1guuqv5IgZvMAtDc0bjvleDbb20XJYlks1hTpaFYs0R391av
f8Ep0dhlEwPqMoqaCnDNmOp1haNCNmkUAp+Xa/sBVXOd45ii5I1K3NYlaKLkTZSjJUDRPjOAi1CJ
GlkuyuKork1qcKAH9RZLDKByAToNlEk4n4mz2J/Pa/IMp+Q/pxkQz6vDFB2wujHFqW4VSYSX57Pf
nsfeO6NJGbmVU6Yig1Q82Sy4EDudIKzzY51twGkMGD5OfkdDyOoELRrJBb0kgP1rtf6GnpBr1LvN
vQcNI6hz6n6bBBVa9fEX2N57PtQK0O5xaokPUiZsNEW9oAt5OEfop71TGDKZgESEgCBUgngRLinq
+Oyr5Z2sZDSaFRO+M9FeMiEdj+dZ+KKk+vFo9DxkLTdDpyOQ85wmOYidyKZxAHCVqDVYylUoOE1b
H/cZgCSG/h7nwIrzQXND4m6Kgb4SaBtaxqqJW23k5w5jXD6cUtwse5Ezs41POKwcUpVmjGOtOnyg
2W9lRjU3+HpDr5o0NtUIDRTSr8Ed76ke7B2ldcdWrYCy9pZ0plnx63KRHha5X9L3pj8f+7kVcRY2
Ml28SiHXtRaw3SpxTEtyEbEXgci96Ct20KbklNZzpR0nX5+PhdaBgOgt1904Wqn9h2LQEOnMsb/T
dAjzcuFU0hMoJX5Zq9GM0YyTmW1/AiHRc1DkzhF8Gnjbnmv0Bk1jFYNdi79jO8Bsuvmc7rIzxmcj
7Z1jQG/bbov+HmtoAeaN6gjr/ts4jCIAB3ozj8AhK7Qan/QSJbsBBPM+ad14s9AIiO3E8G+V70zH
vCvGfEvY3NKx4zk9vJ7Nm8c/x0w/ExQVDX0DMHEWaB7ujIEfZvt66DVFW3XJ1ffTjzEr2mfcO+2C
FiehKVDbZ6Rb2uekAQK8gruybeqiaRSoZzEAy1E5SA6gb8DfOyuTaqN3oXEkIQ1g8GmOmoviTimj
2aCgr6If9ZuU44vD2Kq962+HoWsuZZxf/QQQGlsnKV1AcSuOGApXB3lWFosVe1OuzMgBZWYD+Cvf
fKsEHOKh37g7KcuSyAf3FLd5LwSKlPtjBbjwrtOQNRWnXbNPPJlnKks3PhapDzwHmaYitbSRuShK
JQlLEi7WIsElPd9PeL3uggSYaai/7vyaFFvYANfH8B59UPhd7vAFCHg6M8ums47Mre7GwKQjWddZ
ybUMhsewklkdG88jeno0xYmRbKXGqikCM4+el9+NJHZHkEqiTdFHLtex80jfOuYY3/XAje9WrG4r
HEwuUmSGSqcCyCD7mQPH79iPc6+iRA4eNHRu03h5EFa7ZSxtnHcgiAPGB3mTJV4n4juzkunIzOw7
qtPZ4kFIud7UwdPUdX+onRgFPhxUlwY0mXfbKdfr3ULG8AoPOvdPUkSzrmvPyBlMoJVNpoX7WA01
mrrfZNx9BA8JOEdBwiJcm+o8VaCgJTPy78JouTMp6lfXMgqrjZ+w8iCwUarc54fSvtwBVxeXKDbT
EvQ3auWuzkvAaHYD7k+c2u+3ZeImXhElyW7sAHTZ1BVgL/lMLvusqy+TAebXX+W0zNBHO6JpKkhF
FCWJ8V5Eqgp8PU6gVcjKDOGTawNo2cVz7mgZlk74RLMxR04jdgZQUHJZEGSZuQEg7XQz4mozorIb
EGI8Ag3lWL0E5hidaSWMkb9ahiYNxUK3q3UoAD4oAohYb6GFs3wQsysWoYWxfOrFg/z5iSmg3nfb
xERiUDQCazbgNTJb/5vafaktWHb/NimrSNm4E8500oS8CnjJXuNFOHBS/S37j98JR4Gka5mhC7v2
UcEHTpjLFBUNJ2Pv0UUaJgMoK5vJI40cVM3txmdTCdOLreQzwOq4uZY2XbQnqRqDJ8jArzjYs9WX
GVfg+zkNFfzvoZLHn1XzrFgtykBYx8wzMuDmmYR2D8pMMB1B/67Q5ZqVWsqkgsKKHUgobWRYKaMn
A1Ywaoze4v/h8Wb0VBzdsERjdKZcAUhkfgqr2TkDpk3bqk4w/UD54C0OQvNTlbkPeZ320w9u303t
Q+5GrQaYOsh/tSc5uHretX+L3/A4ct934tPzvMnl81B830ILoKUAG7Y/W8HPFeOECcRvMAN0eLcY
qzDfkFraCO4JYbSck4X0EgYrX7mU8WgmAkWT/V97ktrtU3yTdt0HEC33uzm23AMqHfqvFeg+N7rV
jXdagjdxytqvCVi+77OCpq0U/8Kv+YxiFTPI2h0ZpboO3rg89sGFDK3jRmfQhOjg0wNXqNlrJ7KK
QYx9QWV377HU7QDnmfc7VxuBaMGdSkuJf9kXtw3dUzDETxIVNiUURq3CLVtfdt8kICzxM3aUEJUc
jqQm48itvy21FGbgmU+ypuHNkLYDnMSliGxwp6Lm2GusLH0a2yS4ou9cQTWQ6/zo83nTEMIKt8hn
cB2XWaSfWtAWnhRodgNugX/kc4sfFK+6+VWuV81aPiEhcRxq5nomXiiB/g40ZQ+JDOQ7dWDOOwmw
GYUmd3Bpgtdr4DBDZvGBZr2T23tg2qkbktkUhpzRDP8TRUzzMY5yhCZrowVAWtq25/8KH1j4lDfb
aLeKT8sGl3/WOOZ7d4x4H9grMgKhHhBGgq9YjacVZrKjpVSQcR7r6TVrwDrMsRMiDvspLWhWNsBw
I/+VgozzLE6vecQ2MvgqSBDgPwMoLsv9pwq8NanC4r05oVQViHh4J2dW/EKDP6CgwS2zaj9VYyJk
qDL6bKZteiULGym95xDFsNIJqG3ZSeOB0Oz3cAomAPIYA/JwutJsIpQRnehTnj7PaTYHNj7f5Uc/
fbyvbKSMFHIpw5DMapZ7SFtp5ia5CXCDtkcbraGgoifB5bKxQWb95BRVefG7yblnY+7eada5arBD
XhT3DwFz7oriOneadZma3QJD2+BVx3a3ZBwPqFJWFIDyMaNHa7cNfLljWlX/UfIIe8jQb7tRKEZa
2qnocgUXtIS6MKhtekvQgPKcl+rPKR2mb+BMyfej1U2HuIumb2XMu339/uXNKmaMk4vjoP47K9fX
f5IzxZrfYmXB+ASykv5FMdAezndcWQ38AYBx+WRNDYji8xZsk6zTLga6rC80mwFyagE88rySW9xC
KR3ODWQXGJfzEU6d0jyc/lsvw1NUGXqaQ+EookltoBTD4fEzNIGodgTPLAOuOcruvSmaDK9zMmUe
vTyz1aOl+v73arb/agGQ9NnoJiBn5kFyyfoIuRhNL7dz2sQ/6rk/FIVh/4M3GWFaBM3DNAWE6h30
H+UW+IHxj/bV9NeoQWHEeFM3Ue/ifgGpgvMcglgg1wqUAak2uOTKKc29tkYLP+oPnWcanKLO90jv
OR55kKxVguHsNs4PKYq0MXxGwknVczTqVGXhPNtuC2QTcE+NAGVXNk0d5l6AK/uDHmXJwchca5Ma
vnrLrEK7ZZqq3uK+u4xuzk4kIqUc/MbWrkr+mSylWJri+rI6tnryrez8eRKxpR2YSBQQmwK6RgaQ
vmQ3KKq6MdmQ7mP+XNKXZmQsn5A/bzNN6mMjerrK+RTnunF+9GzajOkn+Wdfps5LrAFiSH7OvPfp
IGUru5K/uEqZ/ABaydDlt96HbHXbP+BCiPMCKp1unZRs2ri5MwJ8eQ5AhaKpxo3LWl7wVvNByhN8
qtCK5GTxZk+iksBSSxQAeXUTARZz9kOg8VchioZUzJJcuxb4krIDDVfTQsa1ZJdr7Lkwku5Ecryl
PLxoaYX25HU9GtvXMbk/y3Dqq3In2yw2ews88m0zbCs3xAlNOT3QjEaw8OL7J4ovrl8/hgYYleGe
1qRJgN2Xo0K+I7nN7eYgV90jmQAzUwv3YKR5eBdhOZ8VgDQDMzICt6Orf7aN4ins7Oi5N3v9Mwox
n0jXcJ0J3dT1C8scLU+11Wd/pVq9Z/4QfHfKyNwNUWGdFb+Zn5MoRMMgtUmhLAMv0Ax0GZG/y62m
/mCpWXzw+7z3srzv8eGktr+sRwP0K0Nt7iwfWEC90j14mJ0waq5RWQJOm4SSoTmtQbYx4TpkQzak
VfMGmQHgImy6vvMvCppiLq4F2HTgt6o7WkqFnoWKMPmtTPoWgL7YzubQH0N/SI4zC8crzYKxHq8x
l9GsaMrHTGql7M92pB155Bh9FPvUwiujPHmOw8+0CqKbEMkDJuRTUkW3xfGUQ+LS+RI6gKJ0Xt+o
QN3Cy+I5GIEb5/jG3zVrUPZDMqdiqCfiWrVVH7PK91FeRMLFVEepB2q5uNXEB2kvZSIw7aNW2t/v
BRdhUE/a7Qo1ijY56rhQzMUPo0mVWWecmqzzqPequ6O17QAs0KMpGZGelsB9N9UjTU1UXFZJpRw7
4Ik9HMl6EX0xtZqxD64o1B/OyRLeaIVpRMs8w/e5hc6/LS3lILGP/l8ygmohMBdnTJeRpULG+7Os
J9wYsqaANPPrchlVKigWmTjJpuD/9qhEc3rABxRv+IA1RXsA0NcDTEmVjJFmeDQF5K6SbQD8ZJzF
dG1gD3GHQrER9+Q8oFD/b1FpQzKlyHK5jk5rR0NBXI3/5S3TlFHxAFqOmw+HAbjHsir3L38wZtSs
B+pFcUxQGQLR5dL2WY5eDAtkVxuX61VtfDjpc+6Xe0dPq3MGtmU7yY0ZtdVZjG4+uz1oLu4TDrU9
RSffnV/EMnZanEO4zYAqfyTIsAz5QDNQEDs38sgD/cUoWIeWlreAQOcFMrjS5PNBMfofZQiSh4RX
HIa1gkNa5pb4QonL1tN1zQASOVcNsemfyVKak0xHA2K+yXkMMZXmCxU5pcNgomybRwJYHd+KbEm3
XvuufzLsoTtn5aDdZzvV7p0ZftFcIHxHjaPepbwB/gZsxxeyIjmqRFR9gzdIH7gnqFGTxmSjNADE
t6MfKUPzFtoVsUNnGwz0IvjrpehkNoYoSgStlbv3Acp/0VsTlDxqDXrKeao46xHAwKKYVSgV3GZ1
nX1Mwsj4aFR4h3IHYPiog218VPOhORsFADjbuXIrYP87G6My9A9kjE//cDtEMYDagDr6sXW64ZKB
lW1DWhrSRt3PBY4YDrcwIqbhjrMF7gLfLARm8hWtSn9JezXorkDOY3eK6PtWs2O54u9EsD5WbnPq
fhg1YLPO8V4FcMbnqbX8sxplPki1XpfTr0vSErgZGTtB5aNiFlhn0jcDj9I1T3L9EuE1fIMC81rw
xyppGuz7cTJ2RBgbJR3+LDvAJ9ISKZ/gg1EBopVzzQpRlRxBLz8+R03Qf3ov2qSbAPGvQXc8o7aX
oC6NWTevc4zq1Cn072nS+PcmUUH6MNbtzwaopsdJN3q2BeK6tQMyaOOJdVUFlvSLNd3ySuBj7iej
CD8O1gDOx9x4plVkgj0hGMF9FE9lhnrzYPDYFN5Lfn7UbAuImAQsAvbic6ArzyB8BAYngY/QoNrF
OUIz1MVmqCHY1p2ebtUMgF3TmA8gtDD69Mx2qN27EdgTgTPRgHd+9SqXpNVrZEbCyrwv4J8WSE4E
99SZsbCRvqtQGlhKvZTl2VbWm4iakVFH/2ZRg9ZelppYzgCocVFw4kTltfpJc1FZsipLERUpw1Tp
+Hxs2i16UfEx5pt+dXPzvVhRNqRoUT8YoRd7i1wYuAxEOgbw1htmAeea7v6NIQBVjz9caEWFAl00
Zs8Km1zkna1a1AmQQo+N8Gqh9oUs8H8J2LYu7F18q4TNgYRk9xYTWAmoJxjsad7gcZ3d4pzKT8+O
ahxUvXKPK/lvj71ktzjyNrV+AJbp+Mrgk004AjE1+9Rklvmx6jxaiKEN4k3cWTGSdmH+yTSHaRcH
WrAnbaWloOmbFFxYcPfSb8yPzgSmpiL7FIMjdixH60bHkMDqrkkRZcCK++WwwuVpCUa01WHFiYBZ
w+XDhPfi3duSzi5Zj3rIqsdLbdW6+b0G1fI+8Dt3Y3EQYocPmjKjBqFygCPU2/gvIWFkZBVov7mQ
zJFxAp3jb2MELn72SlN0nuKy7B6wfotSGvNZySdDDE7m3NU58y9Rzx6izs4ML9Tx2l6qLXg/c1tT
DkPiGxtyE4Y8HNiucDc86O2OR7GKL63j6IcCpaAVaOQ5yEpTBtNl5jglNKNBaHLQTCyEpvplngf1
vDazmQ8gVCW4AcQaRQBTgaZjHAXueCEBVdXQNz+ySt8Pim//E2T1Tzcq2s/SFG+JH6wYTHX5FrS1
yMRyFHkV9C4gIWJs6yb4XWmrsH0K0ORCShLZfvZXbcbmFVk/6yMS58NeDStna6iKk95HhrKNbrDc
3bBKNMskMs0osTypSPgzU3F3Uhslzk11au2eaXZnF9siUH5UvpkeOxZd5ybUL0HF00YmzyAt1jQl
oRxI5gB3+GhNuEDmHjSoaqVfEgWoxyiVVHaCHgKtr+GWpmGvFeE2xX800AmUE4duwFnqjXUiADhb
vQGPVbcNBFMrsP3rowByzhgS+RP7KmnQpJwTu9CKBkGKhvLYE5fHPrBI1LE/BVa7r2a1WG4rnoDY
LuRjrOgt3vyk3DSqBjB9Gr6LOZs98dJ3VDhfR6bmMYYCP9AyghmR9IDDQikdqSITxPWTrYPzmVQL
L1RQ1UK4iCfjS3eLIpPRe2pSiC26SPnBnP7fkLPebAALAJpOs1X3g2tMKJKNZjEUqvsDP7ThlOZR
G++qWtkqlYoGAG5BtsgXpfcSdAK6FTZACmYgBozm+mUVaOrD7gCGKmQFKJIK0MhtO4f1VoZKhnZ+
ahv78SjCkEW2eAL5UK3jZoBCmP5qqR1K5dzQJW+XMl23O8UoVxAKkpXhDMgAsnGJL1qYk5QMhDTk
fVikQoNZvwhCMqtPUWGCL50TChCKcx0OoK1Et8zX2ddvOA5MP9FLB/wLXD98rGq7OuZm6R8a5qaf
mG3+ozJr+ln49jN6O8cvxdiBagJdZuhvT5oPYFoFyDy3SIx6l2ax+V3twUGA1Di7gBDZvONyWPPI
wqp5Y1P6kwPlegOSOmAbLdsrjsDONrSC4YdhW4DBQCwfHQ2buQisZ59VxVkfdZw+FCP7qhumeGKb
dY8nnoOoPqa/PHERGfYXMCDtqbxRmVyQGVsgXcNf4INYzo56tDeSmoaG10GGMwzHbv6NofCRRuRI
Iam80vSnclv03bSlRI4kzqKlyOaUPMUDklsghnsk3kjbhdliSmFoPWsxWM/qEAGEkz5nd5A87IY8
HFHVjwODD8BsA3+uF1oRpSjN5MAtJhf02/jzfjhJd5K9xZByciclyd4sZFjaCoy5f6eKP+wFuAth
8RLsrgTcXUDzRgmudFx3SrakJsOayB9ouogxg2fi/GiXm1Dpc+iQCX4xTf85jsLg5thW84JX9PTW
dM4T6UgE6tVmF2lTuQu7Vk1RDfZwcBvzX9YqbA3FSdW1VKgrAELlmupsrXQ3TKg9WiB2Lkpx16W5
tNamwNyCIVTfRKnjXGiwCtQXsJr/kvWJK2SkANMt6rikYWa37iVxrR4M7E1Xgb0cRNKJiWIxsll5
k0yo/RxUPA7fAe9/MCfL2BzZHvxEOCyoqe2xRC0+xah3FDOSOVyWchnN/mxH2jIEb9rjGoyZFtuA
k6rqUd6potnFMY9iWRJsS1kBqohgUkyavhmRjGxoZpN24UMgK4T6AlDmU8LjkiHJXQc4KoY9O8c8
HwZg3wNXjb946nywNeOHr6rJjV4/GZg1cYDB+w0ph3Icz4XfaMBuw8tpFLkL9xTw7PtHwb2dG9qB
ipwlgucMuu4t+jBQKMTBuxdQnbR+FzRUWtKMKqYpTjaizkhnhua5AVh0UuLCEX+fNJ17dooKFyXX
RBncKf4p4UthSH+EfTuGx0oNvyzeE/PJU10jX7wV0tvg6vWRXhwXXoupC3QdK80vHSoS9qGqpV4z
q+V3fA6hrTWtPll1lt3UOou8eYwqFJ6CZD7CjebV1aPoc5kMB7Ifwa10APA4uARf3SNUmX6arck+
lLk5/aAke+gaYXRUwrDcJI7FvqDhLOL1wwOoTm71UKk4HKFg2AVX4h402+D4jhLza4rmjk0NENP7
qxNZBTrwP6YcdAtNFaMzqtOvdO1Ft1p+lzkbMNKjG4nfkZFsaHV1V8ZKtRX3aDkSuKdw8gGzyW/Z
yMZiqOHqQSNJbo8rMYRvh+Q1PLfF+dEW4RmysbcRHzQlDvgvVqeiUL1HykE1lOYltYPsOStaj5Qk
6hO7OLiOa3p6buETa5rRimqh8ursDDivA5f/XyJZH6c6uA8Z2CeQvyZJmeqPWWJpAS8NX4lp+aoj
4vbZzv7pDAU03rxUkvh6BXWvZPa1ygoIKCz+uWLzlcssG+MjMIKeyh7s6fspqHeREWunKYoV80PC
0cRoGPoKnCScDgotfaBLW5CpoihZBQIAcO8LIsgmfigS1r4FoaNZw5aYoaSGzGd3BscaCYleqmlT
1UsaRdumDCiqJt7VjP5b1jrpFajW6oulgLtG0fQvbj+pLzEXZcBG8PRZx0+dy2iITiP6ecQcv5Ld
IUAjoUcRyEct228FD0rWzagsgoITKtvjFz/eOWUYX3Fa3U+Ub2k5xGsSqF+T0KlPKecKpSHjBKFG
k6AaU1d01Prw5EznGtHV7vN9TYygZKOjkhAvRealGoczsHNwM6RFbn6zoukcgJAm9ObXZTFM9YfB
Kj/kMX7FK37liP/m9EIzxUcB3Eq2Wmp5gMaGIi+2ZCx9yW5l/Nt40k5E6fPPbodScxtFfH7HK2T4
D0H8C2PFr7ZT1KBglf7FpJrsuDvPevgkf1oNJauU0bng4MnOYjkqAfoyBCFf3XY9TvNufqUhMHjr
Ak0t438ou7LlSmEl+UVEAGJ95eyr13a3+4XoFZBYxc7XT6o4bdyevjdmXghUVdKx8TGIqqzMCKea
xKtriDvvioxalRVnXx2WOR9sNGyHu3rAbZ5CyULxuFWqNd/mQxX5OInJr/1LMopVOLi6H0DkPTyl
RgxBF2lXm3BIfzpW5xyYhQJTwAXyPaNhhMgFKLed/9Rzye/AbtHcQ3ahubd0O1qn2Ecjl4ghOVxf
8aDV6OekRQbHsq9dDpiX7Nl6snO50unFbGlnXpqdl5h3rdIfuqINPDjndZYVlpZqstEMp3TZ2mm5
XC1xyycttqEAd6xl+b81rxYBbUfmfc2HPcy7HdDsd3TnBOoouafdTSV0/7b5ebfbodNRvZTT6jRc
DvQJ6bKzcjKwn46gIXS83ww1khP9lEnhJAELHXdLw7lVnE5z1US+xFiy/5yiw3FV46+h78wwBvVl
VhRbY9KFvtPfxoISS5Olbm2mv0lThhZCkFa/8NAu1hy9uoe+MbQXQ0IvFXDc+kpeloZB5zbsWUYN
6Ch1YNBVFF7Q67Ol5QyNrxhqnmfuaEka0pKj6xcHdK0Zn/IO2mB9Ct12gfolnos46M5kzWfo9T8C
VZecnDG03fUEiqo5GE+QmAGqHj5P3PJ2dI/PFE6ezvwIzH5VHiHfqmyLo42GoQ4WIXhyT5UsAD+s
X6oKDdxxJ75+gFO+g1zqUFA8Le53HntEU/fb5CUOPehI9kkrRNUASWeXDiQQQKfo1txmrhGBJxNe
mxx06s0iBEpkQMVI2dxilmXo7MMwOzFv0FXnZZccGFqiueJLWA7IE9+GFREkeIpZYXEbI9CdRiyy
7WKjs2Xe4lhscgAU5u3TyA4pOrA1LCE0DbnjVchAMAYSAGcvvOjTrPtNkt8gIES2eghFFIz+ZOzI
uCiCk2p4aqE1Wc2jUTt58hKZjbwUsVLtdSCsCQg7GLypYDfX5SoznQ6oX15NJdibs8Kc1nSK5C8S
v6HbbfoBvJHqZZfeX1mW69Aaaez5pZdsuo98jYmy0Wp+HbZVDI3nV2Ua0xzBmo2RV/4J37XiSslZ
St7WvvyGN7t2b40FYOfkoJAWjlo5KGyx05nRtfMsGi354b+ddok8js6hjoJex+7JbaC8J3gzbGnI
M6+5xty/hGUCIWaOC4K8YFad0szpnriDTqlStMBKxW33RAc8q0CewqcHGtFycZuBlF1N0H2WX31Q
m3rhDkke50yHqDVuZx9sQ58AslRxe0OOXoud84dgGupoBzuEAwTj/tOauW0eRJs5x0bH64PlxE+2
kvjtw4aBx7JlOxrWkOW+MwDXoNESYVcmg4RiEj+1KiIMkzmCFqI1LDGgSTTu2yDOuX9HB2uE7lTN
JG6Cve7OjhC0xqiAos4zG0fR+nd2yn4CxVofPsyNnWqd+YO2ufV+8QjsPYr7o7HHB9eKxr02VEZ9
/K+2KLKHfQmh2T5wk0I/pjE059RDF7dif12herkGiLu5r5QtcfPpYkbTBttQPKQLgI+DyJXdfgnR
RKfvkWdCllfL0ShG8zoICjierC+0MgXT8qwfbcheqzhauguHjS0T81Inzbou9OLSqC6W5ZAYCrPB
0VO/2OhsCfaBebkgybxYKKBVqy02WshyVym6I+et87KzXnbS6FKK1jypijmEHBRH+2waOj20aTtX
y+et+eJYgie1ihmKYr14P3warWKU0FmTibZLrSpolaBdn0FlFtgD/yh5YT9WRvlDdt70DQwnqH/1
Or/nJppKq5g7K5rAwwTyF2H9ogNvtfdK09ladTm8/r0iAFPh0Uw967Gr6h+u1OtNrfuOL1eOzFvw
cThQGB9759yhVwjVbv6VTEXpgeGSHEsIDaui/JwMqb37z3GV7PtdYqfzUnYRWqexEkGnI4PVQOns
Uon0PmuH5pFMRSLrDRNVtaEhOVLbUe+f8eXvSRAqNk/QKUH+namGP2dKX7g/TOsyHOSdqzdy3wFZ
cLBQorxYlmtsIp46T2mChHlXp8O3Ji4Bieuh/WoDae8Nsvr5YaUqz+VdWxlyDz6h58axHMDFXDfI
E2vAdhRfURu9lUNAp3TQfYBehswEOu3N8e50mb18JWleYQ+PjjdGxzyBWr3nWsn3sdR/ta7vgCRp
lMew4NMG4ujNtzTekL+coPLORQM5uThzHsAXkQF/X80TeScgzzno/Qp9Ed7JqLQEdBToGxhK/jy2
ef202IvKHL/qPH4Go2j9ZGKfMcdj32Y+sBLqeW9VIG8MjR3j2t1imuwGFal3Y1VvouFcdFqKTDTZ
S/15cuPUVsAb65dtGva6G93yVYOUGhi7p/o+7xp23wvnJ9kFHhdriD9OB6cvq1f3Hj1d/BWkk96B
JpPVV5OHrqjvfT+WuBJxNisj6KpcOOsYvNNDIGuUNi+6ibzgO7VTciwCDDSkg5UytNyySTfXKJCE
60iJi6V91t4BMxx2E+rTZCoG1qytYsw2/ghs/2xD0eAOkvWp0iIjC/koNO/qbLM4iltoCJ6LObTO
Mg1KmmmG/lWJ7FAGfNKJDoVt29s04p8+OoDxvYVgAwS60A/zyD2Y4B6aF1vC31Z0uxKAF4DO0utc
pvQKVH0b5o1Xpxxvh1jE46ppYqgtpUllBotnsLuN3oB2l0xT1ZRmEJpjdGBp8wU65Ahe1qJlLAih
bUzXtNa1Gxvrzhi++1EKyBm93KshRJ7Z7dUf0t/fC7wmQDkHfT52G3toRsP1chm0zJHBRg5Bx0tC
gOSxduf+pIt9s5RoWZUDQCZh0++lbvkHL651kG4o7a5l+yvspt46TYpK1bKLLvAMRCd+1GlPvvEr
yUtIejJWl2cJDndrbK2rhpzcNUwnvEl0ZlOsonRwN3PgBFjJVUdOgqIZyMjBIxce6CnN1eN7rhhS
4a+o9WLva8kzeecQL+83QKdqzUHUwB/HlWGflgPysfaJZzZo7chIYzpDec2G3BsOsTT0VecJa/Vh
njmAq17zrV0GCQ53hasjTnieixOdRX2WnkrmbYqSO3voqTbJlhxxzPUC/3OInk+XOe+M707HgVt4
8a/5F8eSALpn3rSRpT988ZBPQvmNpXc5AOdP3PUPkHAe5zDDmkTAtP4wWWjQElXtz/9oy39IqNjz
sxzUE/RXpzi7Lm5xZogm+JLhF/B8+ZgLOUHt+9o7vhMFbdrdu84ovxaJCU66LDKeTBEPG2fQwgs6
s/ih7brqkDq2cdEHBsmjdiqfsqHjaCQqw9fcLR9F6WLF+lzGrYtbUIaWgVA6x0GbPICYwk9V52lX
Q5Hbv41M3DRpFCd5dGcqavvWjl60GKPU4fVhyqSNiv0orVe7TVjQN8Nw6docwpVZtB5UE4mROuMB
Gr+4HakulsErb2GupnEkyDN7FTPjtQFL24lSYk3oy4e/Td0fk3yL+ttEI5r9NpGWeTOlWZnuqji7
UoE+Mvv6jur4Uw7MixtBlh6yzFS3p7M/5sUyou96p4OSyPmK242N1zvdWtMSfd8D2O+ifLTGIwKq
8uAQ21STGPBIj7NtFRvpMZ3c+sEXDjKqCk8u0/IA9rT4S1wX2VaYfgV6hbw+0w3AS3GtuBR/bg6l
5Wh32XfyLfdfW91Cisjd9ZNgK9rs034+5VeuJ/yRLCVXcDlPxht9NIAyg7RHqpz0MuA08uZc3hfa
Zp6d1uOlSV3nRHv6rnCuYHAtQKuC/b6uDsCltSfoEFyEmxrQV1Y2z8RvbzXMWNOsJfjv+Vn3wtpP
BAfSq7G8oEN8RdiinBob/rZRGCGM0sKbYz/gjd7iyW7F5q2Z4s1OJqvq8d81tNDXku1YIb0Y9d3G
HZSGzCct9ctXL9anA8hyAT1Qw5yxnxoqnvfQMJb3joN/HbKn0rQBsuu9g2n0b5MH6U0HPZPPPsuO
eYwkcBO709NkOKXiXjUPVpXE9z7ApKsxzLvvTtMHkQB6p7cBwaJYiK9Xu7qCRNrQ5f4uUewXyBPh
TUdRA/aRdyqNDKlID8pyiq5SWw3KS3GQ9szuhPdK8YJYMcaWR6tcmuWOjBQrwbt5aJvyx7u4guvz
6glNMyR6hRi+6mMUhoFXh8lP13zu8et9LzrUI/Wms6/CtOQJ5AgMFVvHAPAF1BlGw3+ORf2tsgz+
qQUDzLaVpXHAns2/HzSUUmmtunq3Vtno4lArVvdyFAmIH5Pp2isu+DY/lPXYviS2CO+irP5CVg6G
kQPUS/I1U9zvhdC8dRea/Z6GtERWNdOVhlgi63t0yHi18e5a4o54ACJKPy/XDoQjcuNYTb2mS0kO
2/TlFRrUq/mikC3VhQmcKlJu899hgIDlQZsgsUpXcza6uP2nan2y0YJ2qIGSmMc7QAvHQLod+2xa
ot5OFtO2NIw9owgcyBleq8rhn6N4E1Y+KHf8HvjgvycZahLoyk85CnLPnuls9CixX2xkiw8cTyJs
vbFJVvbc0a2XMJx66PmJcW7G5Y47x2tG2gdd3nzTQrzPRUqNninig+UQliBfG8KfiyVSnAk0xB/+
CRAq70CjxZ6NlreqIzfdkANvhyBUiDV8AloUAexuejRjkqtNEqAL21+6aZcH1NzADQexSCs9eEmi
PYQjSlRRn6Tr2q7CB96a4UPRmcjfGJO1W2yD1+GrxcwzzYISnn8v3Dmc5sT5FJ2qQvxcprj4AsxL
UwQ5fN3mIA/Fn6XMH3XVTlgZvX0ihQM6W4auQop9sC3Dt/nL1GJy+5MEt40SQ0F6TnZbqonTgQ+a
WEe1Ssv/s/IuvK45gMF0QxgFYiGjMzoQ/qGbDGPv5Chcvqmp/hMXQe6O5JvJv4R/REZIVCj3fuRt
wZj43CVatMugzLruWGw/8aYHMiPHPV5r7CcyASWX4drl7QlAI/spRv/vrvGybA7pdalvGs7EJh2y
+qH3feuuhC6GrXfywUtc+TDYhU0mGpE9EVUBIQiNBW0FwbYWVaBNogtwwgo6ahOLAJvHwVdPHt71
DfTuMcTr59qowtd49F9iB8SvxEJIfIQzSWHjWbODbAvh4cxWmLsvaL3z93MsnvZIVf691GwjWsO3
pRamw9n75rCNQRxBPYfuNUNPArNxenx42h/ttEU7hBoiaTLtUEAoNzRMBiPbCOT5d8aQDy9u2MuV
F5f6kbyoIcdBIuzkSl7PFofJKfhjMQ7NS7ummKlNw4cRwovYtQ8vVVGFl+XDxdDePpy8HTY084fT
ergLf7a4vAPbqrdq8yhccwsqy+hErPEOpHvJPhrBOD4ayXgdezYiq9qMV25DTRgZrScazbEUwhkE
W/3J8dezkfwdC6ND4aMF1tD902CF5ZPrls/EE+AMcbKGKOg/7aaKB5/XHJ8B7LCWhjlsKRVMuWPO
NGfbek4XdE5esjWll1NlxA62Uw3qf+DC0Zi5oMNvXqTTg70nMc4LPIzOPlDwtVpZrCMxjSglAXpG
IY4hox2ATM3FFBVQ5r2dXc1+sp7auDmJkUWvdhjnu6RUvRVqGI3WFYAbZGxxTa4TAE8B2bmTDesi
9/kRzTzxq4M0K7D4X6ra1I/eALI3isoqlZ3NO8iYFfnHD7EStCIrIhD0kI1fORdB7tnmF6sR9b6N
cb8xgKH8PID0JjMzd524YB6g2g8dqB40l4bmghARMNGpm9fuGl2M4MR8Ax4MidavQBHHoe4FZssF
2ktnsw0bJ8AXu+3CTvEhVmvS8E9CrxQ1kJ4o7H6s0VLhVn8oo46fl8rtu0IxBSyFXlDDQyE4s9lc
MX4X+O6U5tBq051tOsWmQrvlA7gYpgBs7vJ76Nk7AzCPKJgibc3RRfpDxjUAwl3cfUI621/raWQD
vhzbe6AYmkNrCO2SVxIsS1neP4u/VgJFnvvVrts6KPTO2L5LHpqAtucyv7slCmukxtLmN43oEI5e
tra94jap7sbxIcGTL7ZdY0uXGndFqJhmbm2u7TLiqw+XuGTpEUV8caz0ug+4LqavXgP8Zx3X4q5x
bP2OKbZgyrQVdmYiwRWLu1AXxh3NoFRbx7k5z0iiTr/LAFSfZwDUc5vRMqbd1NmjbIoOSQvkbd3n
/DhxvXsSNTKFjgfaBAdfqacWO9+nVrJt08fxPY1SrZg2g27rUEWCs4l1/87s+Q4/VFiu0gT7AkDx
k3fLpaMLfdPRrHZ96KKZobHNAKR4+udc+LezxVb+w7bEkTePUv3zEkdecEwBAZLnVya69EBykYse
5DL8f9nKov1dR5q/+T/M56W/yYswRFcuBCCWg+Ts/ZAcZFOLl8zyN4yxArodf8dpiZKWWJahn2DR
sCRHCcFMiKAMR7z7s8ty0JB92Fcp/46EAhrPKtCKXOJCC0d0W0qBF8q6xbsujCE6ci9C+Gxcd9h3
T6IFZtKIQrmLwz9LqLgGHDG+P53BReVtjLFCWiDR+SMdUoYSNbjb2GGxacULi3y8Q1gaf2Qg5Dpp
Yfp18f/HdXhVTuuwar7quZteIgCzLjb6BS5MHehsagCmbj1fw44QXsNFlmJNnnEYq3OT39MAv67R
B7TKfFpb6C5xawc0M2qted7yAbQskul4A8Jb/KEr/TvqI1sOrumcK/B2HAd0D0I9OoH+JKolw3oJ
oaazsEinY8G9iwdkn7bzNGueRi1n6M7MV8BFapdQl+EU8LRy0aA2RFsy0qERTLvQ2VAY4y6MmySY
oz/EMP690FHGNArm44H2Ns11sQXzIiQKaEKYWK8OkA074VnZhbUpW5dTDUkaCPlgf6aMULXxmnWp
KQVF3zrMgbh1Nms6TRvu75yYvyLLgbhETbGwJwALrsD9BY8BsaXAdxPTvkzOLvtBJuxiwfujtX+m
0Xj5SdjyUbcfqouOEfpZ5p9ERjpgAm457tu0sLbCyprHkRegrBOm+GaV5gHwDut3LKGpNtX597L0
nSCLkUur9a7YVp0pzlrmtycWtu+n68xH06opDPBFAqKi9UV0LpIuQl8WxEEbry43NAQ/e38ZY/sl
btzomUylpm9lNPX3wIDGz8KDTKJom2JPznEcOyQaVNuE8g65KB8ntwzISaZ0ZO8/bzJcyNQDeIH2
J3yCGTkdfR7IoH9OU/yzGqT9ZNqgn9V9HZ1NkGd/IlvtPqSiMB8LFVDVabfSTK7vl/gyGxhoPJVX
HRDfIjPxyGz2Pp4W9CsAYgRqI8HsVfF29xAlGZoa5uxLOkKt6gPCwcvNER2sI1TbFStSBBqIaU2n
TQIlUUtcCPrwDjFBM8DgoIMpbgOStuFqq6R/5eW3Q66hJctK+IXsFEHOAZd036AtE620XeZA1Qwz
uGXHEGWABsiywLKeWsorkyZImBeuKBc6oQN3U/lav6W0aesgM9MVdr+lvOkyXLwUPKkcK3n/+1zy
zklXtbIrvWjtA7TqfG3dCXJ7Yxw/V7GdBMNkQpIjN6JnSI7kW0AVyg0NDVCiXMzBe6ninterKpvw
z4VmWOk38XOXW9YKnSIFROwxFU1P3SFzBF+Rt5Fh8ZiiZEZOMmmJmQTTPz6rVj9J1tVB7L7aRPVW
JHhCo14psMB8zAwz3kCLF0Qo/WScZiOdLgc0TRugHVNTkRLg0TqMk2QTNoBRUBD53XeLzrFkXlah
s056t48Dt9U+LNh0Rgoaei7+WD3iezWdpj4J7+lgGSwMrC4HSCJCYzbgeWOxGY0RWVjwwmnYqlvt
Pp/Ay0LhkdNgogE5gKiszxw8HR1IuTe+NdbzehRQ98U/P8fFth4k9faxzJFBX5la/Nra6XjyVeaj
UfkOdF8CwzM9CJX3KB2guNK8e6YRHSZbQtDJAIvivAT4CdxVAUDQ1uw9LAkGmtdaLUnRXdNWZxud
d75lJYGTp942B/ji8pElfSZHdwzk4Xh9iyE6dbQFtdHOVbMXDy1BBzdPgCwW6XNeglObDpkbi7Nd
NaBypTEymwdWJ/HhQ0ilRLAXW+omMXqJplJt+piOHl2k5OkgJ6CX7YwVwCz9sXGVwieHGaG6szh6
UGDfJUnF94uDgtHa+d5BNsMr1x4HvaIJ8bJ1oiTlKI1MB0pKl6RO918dVQ9IB5Bjcz/qAn5C//qm
s9rpRO+pi53eWDsB5h7lXOxz52vyZ9a/QFFqVq2B8oGW1CA2k/pWHMQt6+4jaGTasae99LEBuSSR
yVVVldHnJhM69na63JJXGniHk3U1HWnoovIDkbb4nkbV90hm7IXWy3n2BIZE7QVcoaHqppEQKMby
BW7v83rkbVMxgIIzno7kVes1hR/fkzP+taz39vNpwGfP6/3r56P1JtcCXroMgYkSMbaZb0i+UIH2
YsB5Hbc0j2QnE50Rou+f4L7Ri/o1+Jc52g//oP7+GUiLLTGiqQMbd4JjQZBB4B3sU94HZp+jjZSq
k03D0Vwq7YKtcEsw5pLlUtWkGBpmtkSvKY2lMT7VdW4coU8HnIy07+bqsaXdhks5SxtKgFAi+27G
kquId8O3+bNXDVlt2neGV6NxTc2l1RvLNjeGATZr3ffKkwsuyIDwcTMMLjQuaJlorwR5KwWeX7yt
7PUMeavi8aHmRkDOMAJODvyFOZhNodVBayxLkpfiBGPgGkuavazMCvyQwG5N/a6HfNLKEj0IgXML
+bw5q0e5O6+JgbyumpsfYP1x11YoMKR6D6UimbDPQwHdoUomoENX2XHfTu6GanAeNLCNPYrUO1BU
xpvyCMrN95M6B1v1iavSHeBk+Qa8aUFkO+MPDzwcwVSF/mPvGCHarCcGKSN/ugi7jDdAK1ovrca+
5sUQ/nqbxMLSwvRaHHImvzZycC+dOtQDB6WaEalUAPhUete90BlF0Bnywwm4NM1pDlkcFEzzRwMI
Eq8qt2WaNavJzdGHjVadAxJY6TyMdG14ml6wzbOfyJ83VbSqTdEfavzXPNmpeQtnXXYobd0+mNBf
ZmlZ39Eh8af6rvJN/ZyG+kYKkWxAh5KhjSbqDstt1JSgwge3xJlumxPVOPPC+182FeeqOLqfRgmI
kPEABfXE0I/zLXyZS7Y5pDEgcnDrFYyKMv7UCmjngDykX5eqROKASAFgkqg9UokE2o8Hd2zSJ9W1
8uAV/J7+2suk1s9AtG2kYLfxkrukq6MvBpv4psBm+yxdrz9jC1SgDNIYn3vNvK9zzf75FmpmprXy
a7m2gCG4R3cp29CZx/AV/HCGR8bN9n+Iy4chxcYeq9Sget31JZLZUZcqGK4AW8sgM30nIbGLZog2
Vo35AKsvYwdvCSNSguBhOSRxAa60aejuvaLeUSscNdBlsr32WRJeaeQMTQwFOnQF09CrZXKQZVLf
iB0sVTGJ5I4a6yaoUB5MG0/VIjWSa59M6LEZZfajkDvftuX3XmuAEHIm7WzU2i3AKEMRJH2aHkWT
NAd0bH1thra+y/Nasdu1SYfN87QGohI0hIp3rXVi7+hJsBJS95gG9gu89sJLw8WLZJv5ibwUvAxp
KZM7fKNPAHfjnRPwlbI8mmMfn6raAbbFMGrrCs4HtvXNiuGtvAOuJUwTBXHBwXGqozvloE6Xst32
eV0fICi4HQfDeG1NzdpKbg+7sbX1V91tVyFwMy91JnHT1wCRIns58N+RPjr3jhlOd9YEidW4z43X
KPcUDgVENU3TDJ+8QttC68h4Bd7K/rBs26YvU5NEG9uwSzz68es6iRQ7GtLFMBMf3XLKK/uSfTLA
lT4PKXgZkpeCRTiI9VAofqI/RZH51lo4TXRJbR+spLbIQbsi0O/fWbhTtF6X7Ca3y68JxLVb/BEf
6aB7Y7ytW9sEc2OOnjY77r4gh6OhRblFyJjm1y7L5gmoLf6W5oCGi7z4lWi1cykTzj5BgfuX5iTO
pQ479mlgyQdfpCKliqwQucwbqghbr2mfAcv9uUzAr9pmpYfFU6Sj0ggCF5GjP8Y+8ht+a+U/ulID
d3mh/XK4+SXzdD5PmmLNvTQCbHu+5ChDWZEFiSLUNcK4TraJaKodDYcsEgFn0rq6kLB7ictHMld+
6J7NyMfXyU+teZLpad9u5Ukg2thaavEmG7Lkm6nhHXDqRu1qxR6YCAxLB7dG7TwboIIBGN90fupa
skm5Fc+xIvG1a26L4Zjk8hYbTQAVWCr2H+susZHn/R7KJDxTfBdm/zle84f3a4N1TvtmmeEGfMAN
qN2+6FOTnlrTtwD4EuMXbsTdyi5S+1SME//SFUBdIWr8R5SrovCABCSqnicvUTQJLwjgqhryMzbR
xmG5YdAdJRe7tGH192jgzRrCcNqZbjmGy263nP8W0KAD8kdnbpsCeg9DZwP+5dVDwFqz2/7rWdsK
OztGnn5cnsGuxaCCRGNXlre5UVKjcYKP/OxYIb/KOmxWwpLmniqbhSwhVKtPkAR4q3bGzjWzDPuR
ap0Uz31u7mmSr7UpvrfacD/5fr7nohsDGi6HCOwJMef3c5SsxnvumhA+bqJpB1TveHOo6RowsMGk
bIYxQWU+jjdNWLHPVY5vfJaV91Iw4znphzWZx9FWZea6WkUtvvBuYWcbp0rr/dskKVzQfg3ZKiRY
oBZq3nPpNC+sCbN7F5vYFyN6yLhXfK7kUF0dvA6pTGzxGfj5ai9aA198NdS9kq97w2cH8kJgYl4C
9UeORO1D32QFmmeBEIdcirUjyEydoM8SDZPoXHG1k+EN04rsWmfYgTXgX52h1P1URdaF7LLqm+0U
6tauELJ65SoHkIb+J99o10auSNKor7KQib9CgzIaAlQnJeG9tB704V2qivyEx4Q09F9jmmNk+A7r
rQDbRavXO7pGTQXKmL4wHFBdaPWLK15ms8ztcwFIZEAXNgb0eUuT6JbRS8jIOyH6HIBs6I59EwNo
EQ6oFyodjtDCAY3h/rln1p7UNshEzl5ML32jsVnxYw59m06xfpd5B8NhIuhTK9pKXxs3NWuzZ20E
gpD76FaiodfnOSpPK6ADkZVTAWPo4/GE5rkTDZmDnPAyPYoHcQYNznPcNdui0bLPQCS563ZwUC22
TGy40C6+w4ZreLSnwQs47tg/bMjrNXUZ/mJpiq7avyZVEsrAeHS1+ziKjXMf8X4teVWvBGAdeFeD
jQ5QDDDOvIgAYqXTVgWaLMWPjva+2jCeQxA13emp8S3K2/JzN0TZIRcjlIwVKAg9Y8bazSKIGymv
NVS/GDJidwT3iX+hy1Z78dQC0mLfaIaO5segbYd4izv1N101c1MPN+ohIAizxnKLdhrVvh3JfZ7V
+pVC+jLTwd00flv6vdvRX7VV951lbvdU4q++xS6mPE8WOokq6EJvQZqeP4YaLhI62P2vEGE4pllk
/R6g6lkbUfcdjaBWkNR5P08HnyKmu3gaxNOOHr/x0DwDBdwj14PHrWsZxmWwfFw49Swuc9cEkZaM
NvN4ZN2zm2X9maHr5Wx2TRqkEzpZZde7oFaw0m2GEvs585vh6Ov4P3JLK7u3egA5ROTkn3u7+uUB
E/0LVwq4d3QWRNVw1Tuz/oos4G2dNtber1O709HlVrcPPWRp52Jz5l96T4zPQLJHp6bwbna9di9a
Pby3k8yECfsSr1IG8zpvdg48qmoDbleJGIedVgrx0EAfZzUxt3+NJ+9uvqqQgMmyyP/RJh5YdEVn
Pjs8GTep8FEaMJv2aKOSNU83Cw13m0z2j5JVQL0O6Rmv4eGJwO2EpkxMB5RBI7gUF8A7OVRsOOq3
2CrLvzDQdBx82adBbSfJ9y5yfpsQ7n2Uftgec0v2ipdo+uZxNHnr8XcP/+mb2AcIyahY+PBhopM7
OxdUREGpaPjHAVe1QrJji/4Q8Ug2KIp9mbqQQf0dESaQh/c8/E0DOsRpOR7y2mkD3Y57gXvhX2sw
3XO2eTd5yLOnyETpfnaPpJC56afxdqYDUHAPoJ+xobMP3ndxaCAKBEC+MaRED1obVcB1gPMhA5Po
Gv8rySwhNzb8VPYoIuAeLx5FroNBDlEfJhnS8vFuQA09WW31K6DBgMJQh/rtrCGwhRoOTBpntxou
FRC3ewojU827IQDW3kCGtgGPwc5KtSlZe3pWbdAN0gexZSM5GfRetTf07qynWrf331odvLYyj3rn
PadjCQQ+OaTTykABRvb0VdAr7m6BdWFz21pJXWgEcpep+Q0Cb/3uIyD+ho23rG/lhN6kdnLNW4Ob
gE1oaKuOqvjYgv8ZqoPAFaxicM8f3o3rnCWHyUvbgJJAnY4exT6phsAutPcOeuaRDUSmWEwhpGdM
9NuCFIL+qhrNnX8tyh0Hl3OMdyQaZ/leu/XR+xXgfRNdQmSkwzyuQCts5lBg/eigMf4B2q2mZrsk
Iqdk6DrdBQ4jdYpDnxVRUNnSex7rftqC8W04TlkRXgHO1FZN7kbf9CjdoELr/mQyvcWCr5Phb2p9
B+/gERBP/VdsRUfQ9Rm/NBYdB2X5y/VfYgrN7384eE3KRDqinxHPxyyx2doPIaLHIWn97NpWerTG
zkGXP4ax4UWPGoDzNKIJaN//3HAXFDoqAFQQbG1wXQOLGbegQF0We8I/W41vbdANZ9+6I8vE9u8m
x/rqD7H9rjtSH8B63SOXQjDpuZMSuYr/Ie3LuiPVmS3/yl3fc7MaMQi4q28/JDnaTs8u2/XCKtcA
iEHMCH59bwV5nC6f4bvd/ZJGUoRyMIMUsWNvd/GlTlAg3p+w9cCLxVvoLPhQ92vUwZzTm4pKfqkv
1US9ti7vTcB6twLlaLz7NMD0qIjNxZcceif9AV4TZz8YiIWNvmXuUh0dJ+z7AoXXAwYiRDsj0SEd
Gj5bkw31EZR+UtmfpuEcgvalQjkQLxNznWRTvCZ2kwY7TVCReeBEQZEaMnx6ZOmkcRohH0NghJpF
FYEUctI+59mEpdUqiVJFNfiF//Uf//N//6/v6j/jn/JW5qAaKP+j7ItbmZZd+1//Yjb7139US//h
x3/9y3XNgNk+RwTE8kzT9Uw9/v3bPUodtPn/cOrOZTNi31uQq8q974C8z3XvCKHj+yI/QO8S5TO6
QpCwPQizZwDiu/U+JR6rf3IQdpmFKHYbjQebAefFnTXoG4vvjlRB2EUu5OsdVE4yB4p2spLT2x8G
SY9S5zYD7KhPrMcu9sdw0Ht4z8bS1ZTTjlqFXkQUFpbRyehi468t6MXqyu+j5/aXvzupdwNyMlDf
ELSg1gV5JwtJGcRo5BRCIWa69LH8ehn21NukBfTMB8lCEiwho3wcJpT69bdcGKwA/XAs7pxA5k9+
NCK8+/vRiDXP5z6/u1AjCBlEUbo3yJHFhwqs0/u2YpDGA2116AN28TWyywN34+in6bIry26nV8to
osUJdWTxAcH4fq+y+uTU2QgTIwHwyzP9Zk+VKekIgkYbCXBIPGU3hoAsKvX3UTdtzmalYS1mBUjd
1pFRA6GQoaZeV8OYZVre6hbldN9blPBVhY3HrLbUVTTvY+TnSqBLmmpYxt4tfdbO4T+fxp75p7MY
wB/mYP9tBz53bO/3szjgYJGr88bb4rx2NbMK3xnIXmzBIjG9jGL8pbAyuJlb179vJgU6AXSbhuC7
QFvVf1gJDqrZ5Ywt8rzc0AnkV12J2tbmJ7XorJsA08emVMzblNauk5y2ZjGLm98dyJa6yEGWVmjm
wAHNHoSlezy0Logm2Zyz5KrPmzdqJY6ZPGRD0K1Ulp0slJyPMSvzVZ26+36U4sapg+QBAl18l8gK
4qJVnjzktUoetEUHpuobaiGl7WGbM2Wryql3AOi3V1Ylfbat9CGUY5orxJgGhEvukzkekffXXQJV
AcXaQPDh3/yfmOlan/5Trm+DM8q2XIbAqGm7n/5TbLD9OjWx6p4HOXJzo0ZgsqD4Bqa0TjzTUVN6
pyM8O09H59HzUaZktnic++go7tP1qR4/Gz2xMhFU38l5ADOrPjJ9oI0kcOnL0afRf7bLMs607h/y
DZ1cY/eEBEWWu8hL5ptGt2LIqjxg2ZVjz4z0NPXlcm53JU41FDv+4eAizEu2rWzj63JOX1CieAC1
vfUkrba8CFDgtAFCZfqq+w2bs8/9rld96M+6HqE4LYCn7ZlE1bkCbHoni3kIZ3DbPtFRXA2nI2zp
/tT3z3aL0oUPWQVzA7blDOF+/ZDjVvMqh5Ttz1oWtWYAI7GLIO+BloCElbRbhRslFnlPjnJ9SKbE
7V2qX0QLPC/1DSayNihOuJy9BOzyA0dkHTW+O0f6/tpqSgBKdNP6vUmjZ2PyJWO3ATnWBLlKBSYZ
GzEGGSr6O68klw5Wqae/fx6Pq3Jcm/Xo7ke95jSdpgu7pi12oMHAehalQV3Y6DYN99qG+ngLsaPF
xmjKLqR2QlEamoPa5AOhQaxl8/GPefUUnmuPlyjKzUZQNXEgk+tkuODzmIMUII6+GihLulpOsjka
tiK1UfisT7doKJDtgu35DOym+BvZF3bugh3Mq4FbiX/liR092R1vNwOiDEcTxECXZR2rLRtr60F1
Qq24qdQPZ7ybmIx+qq74xdM6erKauNv4CYKahhlUi0/QZgYKW2yEOkakx2U/Jk/YoqkQQhPJk4wr
FeKrJ6itRB8dUR+N/q2d7OP0zhyS73WT75Zfzi6s+Dr109MPW8S4YGaRfWxqYwR/LbCfIMKjwHEg
EdQBxTN4UpwEANq4xvlYImqnafuyIIh3VVU221xv3foWoE+cqNWRmiLdAhqaPP+t01x17YO++lia
5CvAhr1by4BOgNExAeVPXLKgIck1UQ349xrn40CbILNEHstA0QHWrC9a8shRGbeRUWZu4ji1NrLo
sXHVR6p0y1sB5NqHvvMoHSXvo/8NO2F3qwnCb5Apx2LzrEpD8jN1Jp6EsFG2SkvPRiTjOqoMJLdx
GaHW3gI4eyNKBDZOF4Nu86n4rf1hHBQQM/LMGF/+neQ/R828bseSP1V1b+LGgOgKFApSgZAGBOXX
jkbcpTGkDpJGrYXAGjEsRnAWph6kquk8Pxsvp702ltW0BiljcYNa4GvIdjd3rWe8upqpoA+g18ta
mR9AnFq9qvbSM5r6JTat5sJl+I6etqqxK10VZuPcvHtLwOZf7WT86A0mbhecJPdFigAidLx3jpV7
h0A4/KaAdkWYibx8G3JI1OhNnztmcpW6lffgBHaODVnvHRBm4jfKghYV2U7xzxYxZ30XoDtD47Tz
dQF4F5TY2g9dyk83ZED3HLLSXZaFrUHZsjR1fmapWyBCgduLnfdDyLJa7MiaZi9saHPOf9fnRqjR
Nwbb5CAhzG8gQ1TeDjzn69nOQAxBFd3UeVsjcHlr6Dp/avdYci1G1KSBvlWPkwS57YMqkIUlwnVj
5gcX8oQ3o6Zrj7rGX9uumrY0aJktu8rz6FvfZLjn/W6rvNwH03ucrszewPIpMdUtvahA1di4BOMK
YcAyWkYmY+sNZnRzNkuiJFp1DhhQzn2jrOt9pF07ndQY9EtTKARJa4RWpL218i69aDQNi8MliFew
NeZAc2kOlqBJcRloMjkap5Hzy5wBXrLWUwwWO01Bo8sAHfqVP20kqLCWGSBnD/QZ1A4PvuZ/BK2F
u9Ll9gdiesx4Fd04rlq7cpyLsAVbwsYY8nRDxvTCanEQTcGuycG2eHaBqvkWxbR/UEz6Cuw2sedl
B6KQLP0IPEigoiYHMssVyP2E4MkGOUmx5kbP9mYxQIoHu4wNwRRi/Moht1PrkpoekoQ9AMmPtdul
typNvlI3ORUsqpY6z7OTTJPips2KRO+8Vx3vyi+TAe4ZCT14xEM89RJBAH7tI/9ycKpqetFmKMgv
v+RZkx0rS/iQtrSnR7OFxIR0kC9FeufBZ6LeisFMr0RhjpeAfVrbJlPjPeTYRFiiwOnbkLaHonTs
X1nqbaegFG/kDmRbubjzpIFqRhOc3KcqH++zooR7nqown5m7z+082ArLZvuMefUTAE4QPPSTt87h
wcpo+/FGmnMC7qTACME6lbyB0WSNwurx5e88TQ7mpaaaGKAt0H9E2Kawf3U5Ap6iH8odBSEKq3fW
ia2x5O8RDIpJsKJy1n6U9OD/1REMKuUvbHHqPEcwvAKctX5ZIIRtZsNelWO2MTTEyHMKACe4315a
vHaeyx7kGSDkeTTBZnOLUqNn6v7kJDugLSDx2V0ChwiyhSItwgDCOpU5vtYmgBmR73nbhcsmPn7q
poIc8N6bVTG+GhAT2fnv1pgEdDPQmwE0bk1RyAzcwyc2DgT0ZMjF4C0jC98/jZMlqDhRx+Jkd1Xn
rbnw2LUlijEJGzSdf2yiFB4CEBYDt32VxIDNKGcVaPYeUAs8IHbiPkL3PT7UDZ+3jdtlr4kF+QFt
0Pg2ykDL0byqsIxfPOPeS8gTVAHuY6I97WiQm3bErRs/zi0KxasNoCsRItXAQdBRHOHy8oHSQqQa
R/9dO3OwNyjZbm5MiEtdxUweT9+Zu/ZVN5Sb0zYoQexe+BNwV+cYE8WcuqTDokmPyJShfJCCU9LS
Kynd2eXAmqwpJHXuNBIVgf2gM49zyy5HRDBuCQzROvNlDMb827awrCc/tpcxhLXNS5E5E3LIYFYp
DP+6QXZq/4HyM2EVpBt+HyaeyxjPo3Xgm656sFGC4UCgarKeSJJZOtwMsYdHqeakZf2ckq2RVrC+
KfHl3xq4g5d/P8+QFJAD5HXKwDFmIuptPeXmFL0saeR6HBE6tuZ6S9weyDS+uRykBF2bN/dJLm8p
npKZ1bAjKyzqQZZSDG91ZHS3cT4/Ve1o128+UoV8Z3J/64wKRVerJn87bYI9VZfJGuw1bnZkMkdq
3MXGCMUQqAouCtCztTFOZKfy2k1lNb+1p0K5a94wPO3ncT0b2H9YfjDddxYwGr3O4MQJZOOiSCb3
otOY1LIsNpTaiWJwbyn7W8m9ftMwJOo6p5rvweUDBpV3TwiTJvfmALayRrAi9CKQS1hQdFvZ2Mte
uHV2T8FcigPTURdNEHzyoSz9aQBAr4thcIKFb4Mc3ueAUI4skP6Hqz+B6AfVfOlSiGFFJrsFZypO
5eZUlqHAywmcdsouqfSi5FkNZFNeY9MPE3Iw62FzrssQIGlqhN+DYlVlfdh6wns2o/mRsr3WNOBs
BnAj8KBQNrSDcYcgxbjrCpVcqHLqAaFB1i8B6+4zgFGPkXCjn4GJW24BJ0M7lcEQbCX9l20H1QjQ
34MuTBd9V43FVmDpLh7AAutuU4af0Yi89phA8mLTld3wJZvMN6X3Wp4WXm+G4DtI79mq005JY7rb
YcJ/zeizYwpupcsJFNhL5q2AxkKAVcGT6/Y1gvNVucvNInhGamdL//hgQO2DNVWQYpAlaA0m94On
oT0hnVfvVTGWu2ya5Q7ouHLdJEN8LKGZuQXthFwJbHKOhQbT08un5ic77H7tg2UhxNOtbR3bjYUZ
oVJvrG4RbYAwfAXewsQc2te66nBDRDCYLNrcq27rwI8veTKiHhMgb2JOhz0C4qCqBLV05jyDIlWU
Af/id+MAWnEdytTbOaa8bCdMrRCtm2cnSsxFcnEyEj9epQMUAO20zcBuD+EhaPOqxyar8Og1QXnG
wTsRZUW+Iwr5xC73KNbhj5NluleiH8uFcv7sniaTeqyt8sA05Ty5VxnCSk0UeDcxssArPUdbGYBM
GfVpDprb1R/BKFh8pDneP8LkgFOE5qApIci8uNNH4EVbLuz25E7fYIaAE8jMQJIUAw7YNw44iyAX
c2PybljJvpq+fhoYo2JA1tD+OOA0pXPzaQD1JqAAq3Onlyi9kso5kZ/nYxaEQ+M16w+U58Sz2DPn
tsER9omgg2svaPFBL7QqSSDMyOXH7IuuYTj1TgS9pSXNqce3q7t/DhIDn/M59ogNQOD63AW9s2kx
J/g9SmwXZooglMy0UpF9M3gtWPmL8QURuHGPRHiLsmP8LmDaXPrjHGJNef2LVhdLYlRqBmZqu75I
LwfFwV6Jh9qHtCm1ezB3OaDCs4cLV7kFIGdAtxQISlzldVAjuQfQfzB7WNEXTQ1Kytn/AjaBeDX2
Xv5zasvVUqEdxfJoW5391a5aQN1xRj387UxeUtRIU8fBMlPjO939KegGAhIHFJ+eteWeFbwEPF2b
OncfuD3qQfzJubK81LsxMgk2Rn3jr4b03jZH49GA/N1elszazlYWvfAoWZPB5FYnz74HWKVteBAa
jrotiyoFmTpInumFcTA9N04+7qYEEahPA9RMXHVrsjgFjYSmfKY+abTjLnBQVsXG+OoUe+h5jieH
3pDSi18jmlPnyt4bRPdnsra/mNzoS0Gp7kjnwFGjK1dzVdn7Tg35JvK4tZ7mAES33OchEf/WQDTc
UR/HRwx7oNEg76fKTa9z82c2hHOzy/PHHCwPO8Pxpn7ltSmwPstxNAjQL/HgAKkE607F2U+6AieU
3IYo4ZRHP/fZp37Lc8rjWM2f7anfy0t1aRXVeEE337kBPGoAKc6KbtLUV1scVQbnGzTZaG635c7N
ysQNTQvwZpAuHel5N0XOvusNC/ST3RQ2WYPHK2vbvQes0kFYjN24nWGEeSP713ensuF75qTWVyzC
T06dv+kMATFgrryXuXS3Cc7070XkaB12UEZGDdDFvRR84/Sd/4Iff7GoDKg91myo441Xs0sxj9NX
yMmEadeaz24bx4dsLIwN9Te5F2J1PR7/+VbgMf/TrQBKpBwUAG7gBuAIsqxPtwKzRfi+ns1x408r
JAaL/Ti0uCRlyR/dxn6BymPxnU3qm5k4zeP/s4GNGab3GWq/ARuJu4kt7p7f5d0GNY/53m+8YPdn
gxhlaKFdcKd+WxalAYr49nEUuA/Yt1xPIlLXmRa0i/2024CKKoaEIAYnhNCOU2A8Kh1uoZdI2Z/t
QWEkVo5R3SV99ki4XrC2g62C4YcwENfpWFYdrX5OoPspp42DJdKX1ISkjYb1alMelSdT8DPikbXg
Xka7dDcAdEU3Ztv54ZjFLvKXBgRbUWoyVP6h7aHxJ+rUCu2Yt7eVoaa9Gnx/b8gmuvEmeXLyzOSK
nAo3wBkKjRdQcrV7OukRxmRb05gQtdOLFJWWuBw+rVLwOdh2DoZ8GZjyJNt0QVMgzI7YXbInKhAi
AFlER1CthnIee4AIBst03aFmmZ+JNYTR63JM3cBDIxqSNOUqYcDjKBXkMmxr9TUeU3nlagZrx9aV
yHmP+noiqNOjjYEAV4O7zaExRyz924l/He15IyEF+8N2xK86y5KnyERo3h0Vu/Bdw70mU+7E3tl0
NBDU58m+meYZ5CfKfgblSwxhVacACY9hP/tGe1GntncfpLVxp+rpmqyUKqZDzKx2TVZgsY/XKDMo
PznZUOYuUykgHe/mD2DU+k67W26k4EOs4+EOiZr2MhFpsKb9sCeuEsMyvvoRwkgjIv0XUVxg8ZuI
7zTejz6kcLQjR+3PpTWldtgWNvuWyZASDjxqkAziSfnkVIa9qbumv6qMiV9OAxCJqrfaR+ZE9apE
RvWnIRanBqvjxWnOXHuDIr92Kyc8cGIXDyeE6NglHcWxtC5lNPL9p6N/tkPFEd8nTnSa5eN8AAFY
oA/gN0ZudteUzjKZ620HUZkhpbhQFFbf4qe/EFilbc88q8TFWumKbNleMTXwI/XQC1mheElB6WmS
oGqH1XmAjpzK0VhLMP2dmn/QwFITki22nvL8diheqo496wsocC0ZvCEHopXwGMXRmB3jrajHYu1z
bE5wpbJjkFTpgtc4jYMNuj7dgxqr9sxXDs3c8BS+twrgmkRtetWLwnNx5dC9KoMa0cHhWJ6n0Lh4
KBJoWIPOhf8IIgPbIi97U6k1hzWi1zejBO6QbJnZf7a15w4EBxB7pkItKuDqWQwhNtTEUIv6h1ZE
WzARSmQWCuzCQF0deparvhot4J8jvvcdNLWHY8nBeldbIMIBWNyq33LNOt9YRbIXSacQ28RF2+Ak
fMg8H9phAb9eurTFqNTJwjYFC5cJUNGsdshjyOsCIMJrhNzl9ZgEw7YoGbQA9EDjcexl2j6t//jJ
JGqgrgqBApWp9x5GZkBIlprCDFB/OLY3SxUZ9XHXeJhRhZ1sGhesz8yfsOMJHui7ky0d/e5+/mEU
4sAX2n55F2rSjCn+M7U9XzONGxYqZ1uRGRBf1U166fLi12iMkOlRTXdfTWNx47fF9mzguJG5BbSk
/OA02i50gxEYPJcZ10KUxxnq6MR1WREJZgCG3HNfp5V3yeG930nAcwmmnC0uKXVnsrnfphCC3Jg6
M5xXvN8yASZZSzdplJpMJ4rPxqS6TU3TALs6UDQIsiDfLi7q0h+PaeUcqIUQH+IZykEeRQ+iIDa+
jOWwmUYJjSiydctCkQMg+yd36lcKAOFV2wI0Aw2n2AZfhDeDzAjkuHyI5h/xDT0pPQe0k5FXRvsJ
RV67uTLiB9cB9wbK05rDUNvJg5SDOFoBf4iqJnmgrjhywXQOrdODy1KAsunzJ7Ucrn3R2deFu6eK
R8C/JjDrzrZ93UFMoOkS5AqLFHqWhgJbEXbaKgbljDSDZ4XsKAhTQV/hodTu7ncLo8YlC34Ue51V
rdzKphUXYpbjXTw4nyf69xbnt/qLOQYUqD1ntVFus8ASqJWLELJ/PwscO5sOrIxezl10ilB/63pL
//msee+ns8aZIh/bg669kkx8FTxSjxAOT/bdIJL9BAbyx4xFr8RT+27gDlOyD7LYWiNy0sTW3qlB
DltH7inRWaIP3MF8fc6moeCRLV2EC7A7CP+C1uOU6SQH3aRs3FyCe2LJh41QXKdrqVPl52uJJxzk
4vpqo4vMj+SvyiizS2q5fl7edDL/4ERXLTlBYKA45lZ1ZWSuVT0NoEaJ27LdKx6D34mbhyj1mjtX
8xLOFgjqGQKeSx8RE/oT2O6pj0yIzZDsxtqodwx4OssIngEkrL5ocM8Gsg3gKZIohbMDpUDhzbvX
KjcPtIR5NwX/68k0zh13MXWqi2UVm5aefRzdyt6WiLJeY1dpb8cgPx1RH41Ouu//36431bZmaRxa
qTXsoCldQCMyghp3rBDlTsdsXDpBeCev+67P9qd9Sg9tiHDR8xlRlLeOtGyPX2OnkyHktCG6cnuY
fLk+y/WIBFvkU/idm95mHp3mapTQDN3yJG2vqG0h6nLB5nldjCnQV9RnCgn0VVu3ftg5lhd+4Dyn
Q3o31EubCKyV0yI7RH3LpyJdITIsC9QFGdx4HQbUAlHwekwqVBwj0nC5BK3TLaRo/WfgC4JLKaw2
XLCB2krHIy6DSYDkpsrfUEdZ3o4ZOJaHcjpSC8ENdPVJvU2wUwqpDwRD5e27rRrVR1ugww+2Ia8I
ONi0ctgDXV6tPzSRtV8TdJBGK2BfP4yWvzdHtvnnTaFtexQB+oiG9bjHTBAFOA7zPA4w0O8Rotns
cem3ltjgJuICHoaYX8BS86sPUbtVMZgmUPfQjuP+pdWPwR0eh4c2qkG0FAfPeJwj7zUChoxCC5SZ
VUenifp97Cb3A3hf7zJu2RqkfowGnu4yEN8FMsGGj5t3YqjcC9+IXqZKZGuQgHSrMqqv+96rD0aM
qhrPRhoX9CcHrAWxM/HVQ5kjC5wbwICKKrieo2IGmbv3DbxNYpeV/bdEQXBeNW229XysgbETvpXg
ZdiIwLa3vnuNdba4CngTlkkf3PqZ/PlYTgyy8EGRhBIhDR4kRwBRIWjaD+BvtIuvbtbkxwK47GOJ
ijKUjaLCO04AZx+Cm2lUSTjmoANQWQK+sbs8qfs9uJzrVdHnALnEKEOsuT/vkwi16zITe+kj0KZM
z7tLAH/Fhq45WOngreox8O7Vk7CZdTFFBsC1Jb90eYOFntlhLxO026Er5Wbm4H00p2Pf2uLSc4tx
jVLureG5u9QEjlfY0+3Qo+Q9Ss3rNKuSVdSDirnkSR0O7k/RT35YeOVaNka7C9L23m9qMCMZdrsX
QMagbHk3VgLxuyqChF1UPeZe91I1E3RaWAARNeMJwrzJDvCUfuXMd048vpRT/GMoQW5dDIULEoEL
gCytUM0Pke1i89cP/WqS5riGNhB0RZMmWOEcSHOwQKTjvjaRqi99YJ3Lxlt7hinX7pj/qEdkQ4wW
KmqV5NF6lmo/9bDE5Zls4inb2vX0FaUJ3ipKm6/DEItVZqEAux6Grznjd9BvifdmHMeriqHCr2qk
se9GficKO9lHVlutK3BuKlONhyp9K0T70IJ/ZSte86YFIt62p43CfXlV5s0dqgkl8se2CGXz3bGC
fZTOb3lqYmMGYsq+6tmGQQca8g/BW1Zga8drr0N58jbuoTMXQ8EFukEhdsj1tihab5VyiBG3qfeF
pUiixAkUChtEnFatcvIVbgFbFviQRKqM/lCCMQyKDwqVUznfznn/0qalWo1p24VpkoLbOJlQvaO1
atrXbm5fVAsgWKFAYhWDcYcXrN95ffPNlsO0yaQ7hZHfB3p98Vgo8KAZRQbEeQD0EDbbcRWkl4mf
rCCoJTdRDARl67BmFfuqW0kExVduoaAGGslXL0LpVdGPoP72NX+sBfaofOpfO6mu66xMocIn+Gps
oBU0KAtqNQHEFWLk9ZBTirUkbjgCQ7DN+nXOBAjzLHyp2JuQiM5XyMfykCsHmRIgvRuYSSeutnnD
wJuZ3rd13+3sOF/5wvUuQCjxmM8/C3f2jyDyuQcqCKQ/s9zaCJfuoii6yMAcCqpb+0eGNcXGNVAL
EkVuvw8C41vAj9DYBHTIrnZxHABfUqOQ2W53aeLc99BWQAUSHhXzHuvKa+Rz92Y3raO5D6u23FUs
u0H1yxFEPz8CVM7mdvqUoex8NZnQA2miaiXaedxKhHbWSA+HDQqIvgBG366iII2PMZJFPpvrXaBY
g2hvFO+6JIhv7cFzcakMxSNK8dPQ6KvgpXWT7+CDFj+Y729HD/UtCHpsJw+gkpXlepesj4Y3xXHT
EK7ZgQQDmzWc+wEUVgvExcC3cc1ZDNB0ljaXaWciQGl1EGzPK4HKf+ZtMjyNoH40+CFiVkjOlQ1u
gJPRfesAbrEiw/uVxgm+T4d3Lq0OobGq/Ol69XNjz8FrzDoU+za+eGoqFIGPLXTqnaRExtRL0mMT
Ofmh6Gf30PVDfYUTI9mB0cO4KesOkqv4jgxEZW9ueaBtOQfxS+i1RY6P3AdXIu1QGawNLH0FY0Gf
C4sjquZn112PMkoUPfbrNomrd4PzDP/W4PwWQJ5Ub64NuWw7jCvXubDbwmtWuZbPnaYa+qH6aOk8
t2VgNeFkQECdhssohsA2r4KTORl+nuiTT1bnw4FJvm30vmymbRfXOy5ujNFaQVErdHSThpcXOZ6a
wWxF68Jw25AGUG82XaC8EleyrnwYK5z4ZWscCCjo1fh2oLPo8PUwGoPe4n5WC7CWAN1/aW/pt9eg
RAfPqHsBsk3tTD3+9JIpQz6OQ1FdV332jTak1ELd3TfagFKriMsPLT12tvx3frSrZbkvodxbfvKj
sd/fYQLLzEVRWIchjZ+hZTc88rkYHntI6QkwNnYZ7x+jMv4ueiGONFQPc7UencneOdpyQE5yb6RB
ENIowsD8qOeawBbZhX/MQ2MVbvd/NQ8NcqM5zUPv+T4Pfaax8Ypt7rI8LC2pVqYQ/fcU695S81PK
yADhWG68qq4dwiJthzvQ9dU7oDbtC38Igite+vZmmKH+Te4GpCK+N2UQEshLu9vaPfNRkuNOiDnG
6XhyL3G1XokuBdYNZRiPUwGuhcZy5xsQnOQrxFmaqyzPqh0q418YrcepTxg5yIkFaBNoxNRLehqg
l0k3HYE9ISR5psuij4x9pAWLECdjV4bWNFqa+oj6XNTqIN2r6tWH0U/G782zMc2CzKwf8ix2rqSj
HisdN0YtBZQ3O/clyqHfgYVSfexMsBEY3gS5QL8Lvig1/JVpwK2Tqem2H0x5Vq0N3wW0G4lkqAog
gZ6p9i4Z8xGMq1hIscxTXxF5iFc2y9u7bBzGY9a4VThVdrDJhtHcWI2ssNoFrSOF1CiShkKuzdxC
94JaYKisdixPkrVJ0fP3UXJwrQCPzbjHA9kJQmdi0TETbXbM26Bel4j8v6UKcK+0/H42CMo0g0RQ
2iwGA/hedEKHDNxW82og4QrUAEOmDmBjQLSq5zx1oYoSi27v6GbBIXrhZROkNXUlfj0ce5nIL0EB
wb8yLkA2jnL9KO9OU5APAPkGQLJzuycfmmIaoc5Jxo0LthezXKYwG/lMPvQpsJbCXtG2SmSTwZhW
TUAUDxBN2liaRZOaSjfxLLeexjkvltFz04oKjLoowZIKCOO/8jX1VM1fzPzJ18Zp3wfJtAW/Gj8M
rKlBMJTwdYOM8pfYT75PvWh/2XKPoET/M4+iYoWobfkUZzFKw+tZHAfuexd+jadbNzbVfQz2TiTD
W/cbr9wtebc5ghR+kH5NQYUYzmYX3EamDHZmxfgha5LTW3JVuV+q0nhj1Xx+y5p7f3rLIpq9C1PK
dHnLKsLDtMH64VsjnC15s6FE+XWLWFCSnd4yEWMAUMJv3xIsn/XKi4buak7cDGEJiImBmh6ROf1i
Iu81dfyOesCglG1RXhGsXV2MRX3D9KWBROId9XyawdU1Wkb7/FczkDM5/TED9dAMuENFK57GqEIJ
5m+ZKC6Symm+oBpV7YGy4tvUMqdXL61WZBA7bYKgZRVcBCloXCBK8p3604rNq3lg4tZoA3GMrMgN
IZG7zAi6h/ZL1JRqX8oKT2BWTK8pq1ZkgGsr2bBuCi6AJeH33pR9n/RHgXjlvHKGWtwWssw+zGhP
2QUDiHyT+LhBO8m4H8pqumtQEfakWykCRne1pn9KrH4Ze2+dx/7v/Dr9Dq2eU/t5bdJd9VBiEDPL
+wMQce5lU2AfGTultUpaLCjapgZVIXUuRpUeV5GP3lRbZU6NYod3zxRF32Az4/W8b0V5AXQ1VkVF
rldFfm5cDkOqLiZrXrmjH0FCGi90dH459y2+1I6APLwAknxxI2OHZv5wOLGEb1CwF7fs2sYONARV
R7FywRB4RT8pNdsiCa7oV6QmEj0fmzRKvw7rEeX7K9+htUDHpUf/1pdmhvaguDLBo6OTjbMjtpYq
xaPKBL+FLvcTdeNXsfctlvJrT+cgEecdQwc8s5eUbBzN9J+daA6ugLk+O+l3YlOwAvHRT8jImmtU
VWdX/owN+YoOjbJEwI0OAz2UQOc+rP/KkmzOhuem0C5eKf4PZ1+2JKeuRPtFRDAKeK15rq4e7X4h
uts2s5DEzNffReJtevfxvXHOfTCBMlOCLleBlFq5lr5KItC5W1J9pNJHtrCJH+iT7jKsJ8cWfdCj
T8Pe59T64/sT6Yd5tpIjrUknD1QGCiBBde+hsnTnYgN2Kmomhw9uRqgou1BNH0NQ6aLfOgdodZQ4
k+VLp6kK1QW48D876ZEwj7EDsggP6Op1LUAITLNimj3rLHda4Pr/5SF3T7sYdFqgEmxh28iAueCJ
oDdHz5RAmTqa9E6ipp+0zY7eOrOX3kmfmuM7aQ7+n/qyFqwRpQUV2QqrrwUAThn4gj3zXEBjbCqb
6hsJvl/M2W6V6n87qAILUrf/0YMcahwKknXZLR6HUqnkS8MN+1e6RtsU5fofwJETshWmVO0Z2hRi
KuzSIMAE6r1B3bAN2P3dMfYwbCg50fXq0gwXqHVX2Gfhv3tQxdfskEXbgCMnMdJ4GRfsgaiFv/AG
f7FRk1iF07w75LZydtT6Eka2th7JSWf32GNwE2dHlwAkKEIxvt6hHtWyi/QwSzcFgx0cSdTpi40X
KMXhnEMpedR0osOXYGqSYx6AbNS3DNVvuai5r9OhTub3pwACe+cwTbYbo5SrMKjL5afpNU23hRoT
iG3LwdOCXbHlPBGfPCA9BKsY2N9AXG2Dxz5uwy0mrhBrtIdHlLn0t7Zj6c215AuZzULZmzJAaSCV
/Y9RARBSqCnD12uMInPueDpk9bxsn+aseKkaPMt6y3hARUt1b5fdQWNl8eJBf/JYCDdfqo6LFxdK
OZuSqbHUGZ36ZHAWQOWgAnts1iqaxsiCrrpH9QzqONGpAHfVERJ4+ZI60RgGlOY21CnxTfAXKLM8
ARrU3FtdBf3Fka3GAJg7C81oR02p+LtKS+hPaRV/8nO5ZCOSFrtVECFKQINEUZ2OT4k19f/UycsH
lKgHzgMPE7kz2wy6EqAff8KiTkzNMNNAVmAFLrgE5LCP0/hnBYwtZqoB+9krq91PYD3yqlL7Qci+
+aBb/hRGaD6yJ5VfrYHZW+O/vd6XKGJFzqf/fTbbhr/Y/os4x2nC4zzKfDaP91+M8l/cladr7jaH
RJDR2WrTA8bwAjEN0KCqQp7pJVmjZpLVyUuD+v6LhkTehO5Jaz3c/v93ajpPQ7bLt8TwUBoenu1e
Aylrrnnfy95cusBOvht9BX5QnTkX7PuZpyzNmlUDio13bIGN/rRU1aoBvwxovDzz4kasmRx1B2i9
xaLXREC11dcLCJzHrnsH1jJjMXXVtQOHXOMLdULBWLqosWRcI51pPjlep20Kt6mmpp9EybYDmmPd
2g2kVosk37JM45O3LSoBUEmVTc0htcttEPbxuhonmZnpNVtIHoeT1yzEsB20yl/141DKMs0tuPzY
mEbFyHXJtr4FyTfyQozM3xaBQUlW8wlA7WiHLOswecd73uWD1k59UfxS7OJY1VOzKHq1iyxPTc26
q5pdU+rinwv1/Y5ZnE9Nr7TMnRmY2PAZb0O3Mrbz4g5cUwGSqE1dF2tUaakTENfqhMsG+xSJ4TRC
boJM8+FvNjepjWMVTaGlxuR0NofWeV1WC0i5V9UiTyD86YX58aub2iDWRxaULoc1xFYro3Y/9e5d
09xoQVMuaVXtG0V/C4c8PnQgr93E0nZfLKHtaXVeesjwfIlQjkRNhQP9pHH9ThFCU/edkQbY24BC
wRZiddi+sNSrPwQMOzwgFz23rO7OQWyGO1HUr/XYAhcHdhLKqD50gxftY7+L11ao+m9YtjULnksw
wVaV+6h7KZLodv/N7PVoL/IyXudjE9SmDej9tPwCvjP3scJkk+xZkv/IfeSnmsDhR5QweIcAQLSd
2cU19KOxH9hnogOTUm4sVaHyl9oVHLj7oHyPgXSM6x67YcD1dCloCRZ9x7aQZTA/Bhn/YljXfeOB
CeBbkgwPyD4l63yw1DUEg/S201qUGIdufah40u3cVAVnU2LfqY0N7RZ1gEaKpO2fW4a9oBy/w7cU
21yhEgA6dcj+0/VA2b9hQVD9KOvgLWu08HsGAWNk0v3sURjSXRVm4F4D0822Zc2Sk1RGdGhKADD7
pGvOFspGNpCGq28JOFFXPPCDJ02MmbJeD9/yrLslmaP/CjrUYdD16gR1m1Ga/ZQq/2Y1Ybzu3dhY
BtIVx6GCyhOdzYcvNjdz3AUK8MwrYp+d0gp/QQ116XoseK+544G6su/vI9cGgTCItw9hktnnSCFt
k+Sm85zz4DVIeQQ8ZL5Ig9b70C2O8pHIERDkAoQdMrTJEQKB6RkTc7UWQas9QUTmF10p9E6Bj1rt
PqpqlPnW0aOvBrFBRsI4Gr7enfSSmeu0KvInBpatRWsA04iqrs6u9ROLm6Fe0GkfS1asUBxdr0Po
i0La8R8cObkhMAzQ+Iwr12PIghlKAYU8DuQTplxWur0wB9TfCSeyjmo8hJ2NaoTxYEfKOloj61CW
xQx4sH+85KCQ/8IWlZl+dNfTiIny5OJvnZLBBozyy8CAmJtroDORhRlv5dMQXy6OrEy198xh47Ie
ZT2aJnoUCKZb2eT6ZbLxyBsucdTLlfCHZkVNv0xNttJDbY2yWPdYjtEOjdD1Ybyz7CzGdh/60Tjk
pqZpFy2EWLxousDsKHiTn2PU4M8m6jD4rX7hts/XLeBQ2AnHmBRCA1PTEOyc2IWC3vG/LugUvNzX
bf403Sx50xKcjQ0rgnUdY+t1RaOY9SISjpzGnQdx80aMoFqo5o4D5xbvzOnUCcrvtQtlT7o70Jw2
5qIpBnYQmXf4+sl5Papx6ihBOmP8lGis+SINSiadEvSCs8nGc2wLfCL2+Hmx4UUB6roBlWmpG/Tv
EYd2dxbl3WMIxtK1VYExBwj/fl+AeXJXIRl/leCzXblFnj4rbcyUc7/+gcfMchoJadWj3bDgNQtE
uOyw8/+A4mTwafSpfUrAbnLw9NTasrxSQI7gLWdodf/S6+174pf5L93bT+OotEex4gARR12yDTSz
FLgXccj/nIGO9bctKRx1+NJEthF0oV+6TEYKFwDC6ksaDe9VhM4Df4qi/vPIDUXOxgL7+dim/n/e
CDYmN14M3KnWglUNCFtt1ek1tFzHJibA2J/vUxda9wmyYqC3GEvN/ZuugJ2kEDpUwx78F/FN7325
LZrQQWW5La8WS7YAQeYnYUDTlEx0wJzrwCR0Gia7UFhrAa1yHYbCPMxhdOYH6ZPSI23/xZ573dvQ
WcU+6XmDl/AItawwW2sH6b73zH/MbDd9cpos3BXl4G9Tg4unUiaPFKB8fDV8qxnuI9Xq0DRA98x3
wm8chYqic9z3nFveQnCQdQJiUh8HsBOu9T70X6Hts+BjRIhfzRJSu+HFNIMKW1SQTqXBQwuPYm6/
JW7qIvNqakeOfe4rZHKTJY1t68mGG4PzrZVuDGSCTA8VcD03LZdq+gOwN3unQRDnuWBusy20rN71
lVE9Bm72PW0K7z2rtJ/gQa0e9MCN915U+ht8QOJR19jKrQJ2aUtQwFj4XyoaFL9gH7bcChBSbKgp
mf9QMc2/5SrM7oCM+UVmYTcddJ6qftcIzf2WyRr6h0w9lZEGGGwJvtBGN8baxmphhEa4Qz3V8Ji7
zvcmTvOPpFSvMmftI0+6eBe0VbhDBefwOCjrezxubuhu8SpM/HYpoPTKCvXK7pvjW/qSYLUed6Fe
oIcgQm1R+jLJ0c/gSnJ0w9At/Sf5F23oLzZSiZ41oANoa2xKQFHmMCwtcrWg9lgF9ElSeo6hsz99
5+GkXVVHMEpn66LrjL3nquTZG/qdabnOay86b5UbiXHA/4n+GNU16IAke41yrViZhmMca27yB2lp
T5qqnFcN37Zlalj2yR+Ud2NW8hMMcg42H7C2NrrKO6PAZLgrLKTQqYPAS3vh+mZ8DdpIXZ2kMiCt
givooBdeBKjbvLS8bU7zdrTDMNcpg+T4NZNG7dxNJi9tZ5OJDjyzwp1b+e9WnzgXOrC4di6g5n9A
lRaI+/5tx3o434JbugEkAR0Aos6gPjeeukm+Tw2vOM6D0Fms6dqaWVG+/NojZ8FCr6DpRI4WU1sA
8sEASU3hut7KH/RwRU2XLqTMxryoNVnmA91wqEfBUrOg60IOsnnjX6JAyX7yIJU52+euPMNP1u5Y
vKEOswP7NOkRmTdk7+3fnws5tdR+54Fu7bjvAIgTN3I7d6IxggQMoJ10H2f7PAZwKR8o3Denv3G+
ZsnzZDfkSbL49InS7betdZX4UR3m4ehsyLGTNaSGOX36s5cGhRjvxtMKd/rPICfZkYwe1iizr//6
aQBjUhjdcJ7vl3p2RdCt6nGCNN8wOWysmS7YLJzNdMvUxHpXX1rY3/j0vzU5bMgQcwXCoNjwsTn8
bjoQyqq02gb+x5NXO8U0u/dMsJM7/FlF3H+QQLkRG+0aFKoGcDBQvtGKN971oMuQrN+beJo8Shf1
A6Iw3sRYny57w7q00pCXxMjEkjoivXx1PCN+wmZisQ+Y4hsPlLav3N6T30JB0DqNi/JQoKbkAXq+
32lAm6HeEXBM6xpDrfkMUjtwU4xX8l0TfNSFeLb8oN2VwJphho9peI6tiL2ut+FdOITgi87TC1Zw
4R2ZGhSLbvHY6BemkcXeYoorQSxl9O6wm4xN7ybnrgnW1G+yiX4AVdEAscapTS7I12590FufKlA6
3pEp8OsIOEZknz/H4QNelEjzbiej7oTGxQHNAl1+smmOcNY1YBZAnOJuaUQbmCbMgSKU4TM9vzm6
/73tg/g7w4pkpNTqd1MzM5fAT8jnyi6TU91JJGTqMvmOHGeK/QrDPQFsK54gILqh+FI3Avxysn+a
RfhoFW1y33Siu/plmS+oe8NAyJoWiQPGLFy0gWJOX8lvomksVNqiWEiZbfw9KJN+0VuauoTFUD2A
WB+ye6Pdz70N8vPZlnqHXnAA7gElKFYbQKnWNRdkd02mLVF8nRx7J3ReQueBzAOEKvaibsM1DdYb
+EBRH6hdfVnot2aIXrwwTACpgmBbohsR3gdFeTb6WFyyboTkJYH5DtaTpRO47vdeDdaaJ3V3AJxy
uJXIYCHngYgujm8iFfZT4kvUrKgq3jEAzZ48r36ggACb/4sCcCaQdqZ8hK1r6xhlmN/Trl1RBMre
oQ2bVsalg6Q8aqcaPjnwBqsaYbxpIO8GhQrWkWYT53dhBQV08P4BWMihQoZiQPuocRQHqqxSTyg5
QP2VXv8Cw7J64qi8uaYoRLLHlstyMJyhVIR8qNPR7htLLck3YGf+CVWc5KKRdE8t9Fh1D9RKDIU3
h9beKECX4R1m/PqVfMoX7wUoC/D/lpdPeQWaa9/2coit44aAiggWAgvpAyij81USGvG6ANbyAYXX
XiAf9FCpB96i9lx4UbxtUks9dK6hLlqrn+eIGktq6JpY9YE6iMgpDuAUBOZn7E+9UMF9Cq10uFCv
vAExaMTsCgtBRIBDN39ID+Si6PmSkx+sgJdGa8/TUGMXzQQzIV2SegXYFzs4LhgOqQMdLFQXKsH6
C7XokjUkX6ZLukE2/pXkKtIgX3oBl/u0c8W2tKS+qnzMxmo3BZQ/dkHBjvK0xyRTwb1gUFwdnWTK
XPdqSSe4kAmcPNipCGqwho/xLb52m9BDhoi8kd0ZyDJVchpNs3h8X2WYqo2juaj83oR5VB37LLQX
LGX+IdCM8KnDChYCSW260/Q4evKcNN/0qWBr8oa5Pux4p2GvcvRq9dAckxy42smbCHYJpHzwxpFE
bAz3DkP6d2zRQQdUeQiG4oFa7WBfNdmVVxorKJAcaH2UsZEzBqIexGRNtJ+8DW9A78q6jQUGwLtO
ZSjIRD5haSCLt/JkHp1Tqx9JOLzfByeK0/ZTDHl+G+sadb1kEFBYWaagDFtRkwYKqtH9qf/sn4xT
AMXO9yAD1zn1ctnZdolPpwMIthnYtbZKfaGjXvWtHWH/aRJ5N+Ha0alM8mIV1YN8A5R112Bp9Dyq
qeyylFWbDkLgb9oHuR0TJTogEgF9dpsGT/jvO5C9yIdolQlen7C5Xd6aBCXJdCHwbDTICoXiLhlU
dQbKqF+So+LNnWlVTz0YJTYo0t3LQbR7wwBL6kpK3ThNp21TrlkVi0NiSOOUGl0oVnRq5EB2Lpye
LZgNUDPZvsZkYx/ISqVB4R+nDp9CRGh1J3kA9bbBNmSfQrouNI8sfCHT5KUbojbwOliEFtC4GPVQ
Pt2oikIduSPkwCCd3B9lCr3kG51moCJaqyoBcSZ2uY4jv26xJ48jqkxb0mmVuAI8En9CyWgUVSbA
YJr1B57lS7s1s8uokwWdICY/UOCPl1Dwrkzw4xsm9BqgkSHOZZ+ALmOoqvci3fuNUB/m4JjLTITd
hTWyOom6QOFXyJI3HyzxFNH3vlg6Yd1co9DAzRuVWFd27n43zbFmDGNgV39kqOrquyq07ENdO2zd
ugMkLlrMFMYI3W0ABbeM+lagOB9VwVq5KaFW+BJG8oSfuPpohQlJy4Q197zBcwLfWexIxjGAY3y4
UQSUjKOFgZo2rHFYt8Pno2+Dro2fAsd7oYhhXAzWrfEIYilvy8Bus/NLLXhIrPwnBQSF/hBz08GW
YMW3CdLGe67H3n0JfZcFRVRReMlRo/iMmi4oKoeGtR/8nN3aSGumiDAr90PVZt/0No42EO9qDm7a
3mfIIINA3TKuFhgIorIHFYwbmVcy0UF7F1Kvr7MV1ev2oQI12myiwMGCJJZRG/HyiwNCrdYS1AL2
mhzGn/FLab+1IMzYf+kAPtxFzy6Z1cljH+jJmQ6gl27aBZ2q0uV7lXmnwQnAST8eyJ5mLd7N1Ia+
jL2u0ticenzqTJEUk/o5R0JuCFZkmx1zk86Gwn6Skch2s/3rNZFm4LKTpznCxTfS0gxx4+EoZhY/
147FHwLGV+XgRM+xI+ubUWYHp8/j56Hw8Jk3/IF8hsXiSzqIn9boQ3offGc55vLU5MigHGMFTWaK
tbhm720N7PSlUXzoFdj6VZ7wY1S4xs6RRX8KsR+2tcDDec4ykKAD993gqWkYa4iWxDfX9Ni4U2Pf
y8SOV37NmpFIphoZguUzALJsYTHGoV0J6aLM5QXW1d1H4pby3cmHe5TpND9iPMu8CupClRxWcRDG
Md5X91lrVhsrBm8DnofDOW+H+lS2H6IEOm2hNeZwJjsdNN3V97JzT7M9xqutWwE4OvJdyWQaRPjI
y0AAEePxBIx5nFV8ifJI49D27L73IrDFe+wDcMVH6STaW10G4LxwstcWpZaLTgvrb3U1WAuvMuzn
pAZFU5B56VOCJeJY/zI8+CAaWnlxlN67UChZ17ovj1nhX3gQ9btkGNU8Y54/14ZzxeTZf48sQOdF
mPi3yIxSQNhdbEYFofUNUpWbvLK8d7/HLk5V5fbVbyx2BBwXOwWlqN4iH9M3BKCcArhtTdjnUjgG
oLLYh6expXnzWtG/MZP7q7JW/lEDJPBaCAeMsSFfeCqPb5juJjutD8t9l8XyKpDmg0i5qX3L9AL0
tiDvMKpyi82H/A31dNVSjxxootVeulMcZcqliNVVmmG2YnYXfoeq5tXVQu1nz9ttapvpW5iIesnx
5LuzLVCe4COTexOlutdKxyM6Kd3ou6X8C10JGkNbXqrkrWCYloQgFL1LfZHvQBwh9r0eV1doheC5
Xmb9OhYhW2K3Tt4qMFqtoszF9he4Fm9kC1PRreSg6WsHtEARhIwNd1VJEJRObRUH2ToBZGFF4dTR
wNtgzTCXWFnUp8BXe409dCBSygi4GYGJHKhrIUc6jTEoV98gD2Ivp7bPjGjbScg/zGPyMqjxJ4FD
dRqj01AlEzRR+LttSXDSWrlnAxI43mdWlmD018L+d1uCcnDfQvJ4UTVS3prx0H0oiWy63iXgkvB1
+w5V5njrgynoDfPknwPSAfeApHsHpkMuFsxY1ltkPftMile96NQmbtJsbxtI6aKq8RoHhv0WVQCv
OInoL21nlxdU4Ysl9jbtN9zKVUdq4ckAbGqfZVGzsdMiOyK3zZdpB7btPBqaa9pCoav2OnE1Wuyj
1Taq/gwl8A0WgXdJUxTF8ME0AWjMjQ23WHspPciJ1inAv6hy8Dd5WKQXVJhHIwUqMN+pnUEtGTt+
GW/FNk/bHgrGFiqgeF+Cry5EFZ1t5GfgM8wtCozCs+GbbJtHkXtKISWyLbwG5FvYyMEXeCscpQG5
lkQ3GSTpEkW97CPMoCcesB9VxYZxLtZDAhGhsTNoO+NPaNeUX0KtouzvdQesp2AuZdj8BUlXZCUg
MrVAD28i50pqxGSzbXvbSNFGADV0CTjyzLVE3fXFUQW7DAbEu7K+VDtqui5ecovSrkEIxB3UnI0x
k5FOmeCHpkfOkVp0ACE/Q/05M9YappHLwUnFqBSLfnQVVNp7mSGmqwHgAafZg5u/iZBJQzlcd+Ej
1Qid6QHqF3mo7b/YIWjWXVpVhutyEGw5dyAHBZe2/DaYMpy6kp3COpHVJ46dax/1kWeXpYvZRx1R
doqckokawTjWAb4jYzLustiisLfztcgxgIH7ktjIGY2xbLz9qk3irYtH2qJgyAEvyDjdU5BYi7Zz
ho0WFYcqtzB9NrBswuO750uU/+1SZAGvg5d790GEHH3rahmqFQFuXSZO+8Q5WNLIW0S8OfhpjZoN
6ps5o755YOgHcjcBJKGx+fw8eTW3wF/j1+3O+AGSce1YumagFnQK6gkU6dGp5f+o+9I7UIMOCdhx
9+Ov6VPU1Lfqk2rPof74ySMgLKDOjV+C0j7XftEIk80xPWPvuN1uaACkNMyIb/WwF4+abXf7sg/S
JTVdMx/uckD/qUWHUPogWufYOKqtFmAky96CZDla+5B8OXS+jJ7twtjGNa9fOfA26yo0ur2msvhF
tgBO4nN5NWUDbUALejqe2Ad9AlIJvW2+tby79FLmP3uhn2MAIb9Balxf9WbhgeSSpcddkZQgZB8s
73FoTWx7tpW10HmKV3CvWZckzh/ImZmY34TQ2iCfOQZo2LjMM2bdyGSE1rudRM2Zwr1A8GXUj+nB
MZRrCXje4srZkNfAEmsbQpZlNbit/6gjj3jshaEvaNyGddpFhfqNnL7Rtw++fCUXWQqBx12bNTcy
KWn9aPQClCfjUHgsg/UldaFETbfYt2rtxqm+IW/NsAvAu0hMf3CUQpPBk2DtmG6StfwKUsq7NgeR
QgHW0hUKDFBYVPkfWH4XVzpgI664ppkGSsKsP5Ep1JIIjx4scc4RYM1zLJ0loBy9BiAx6fGzmX1k
jkyxDaI8OQ3SwRCTV6RPoH7y9p9suYkKgdgrgu0nI24CgMWy5hu6JxqQRggTVa4KLbRXs40cAcCe
a9lDI++Lo0oGPN4t1S1mR1qDEF0rkNuqdTP+NsTYANEb/wnTyOqC4jUkK8Bb9G0Y2UC5QFEphQHV
/+YVqNzR7RwZbTmgfCtNUCMM0n6o76gVRVUsAfmf43Ps4sBrojj5vxi7V+zNLbRPY2Mfs1jGAJqs
QSkTL6w2z8GY4UNwMwbuU/Uhf9YMZe3DCiXSbTfkz8Iow11d16iyGb1Fx5sNr6J0Q14QCqdr0Afi
rkdv4FTaMmI+ZgFjXyzPsf3uYMeEvC6UUxcg3kU5d19CS9FD/h0fc/bYgksQ8HjMz5MgiLCSr4qL
a2cu0rPMPEKs1IfQeV5jtzYpwHaPN2uf6+7FFjVkOdPUukEcma8g3eM+dtgyXnKAiqW0PUCHgqFf
5Fagn2u3N866lmcQNtL2ZOJOYZzFeJjiKmUXmziE4ga5yVP1vd4vWggUb0F4NUqgrbuoqe/ZSMQE
vWy2jj38VKlJBwTYLqvvqUDMHjzQzP0JIBsCwFZoAIKj2j1S8jYmG4B2MlSxn9uozddIzlTPJkRf
fWRFfxrWr9hpox9gq9UX+ATFA/XxdMBL7bEPyv7yNWqJyufByj5k1wY/bT714X5mLEwv/91HsmYx
mHa6jwww56BWQh7CNP19lvzFNsf9zTv3/Xsc8tqt5oCfiNVrEr0ZuFHfZ3gczy2OFunjeFHUkG9u
/W/95jHHfsLVq8fOfP73Jekio1sfeZiM/7yd0edw3Xqifn9u4N/9qGWGqDv2rnoD3BAdNKPvj7YV
IgdEp7OHzkDrA890KsL+OPhatQYM9Ldtjv7S+UuT4r7YUClfrc1xqNmBDbN3rEOACAE/kwI1Mx59
dyG+6hBLyFE7BdThXcANfkdnwlDPVdW2h9neQe9vB6JbUOKNXf8dq6fO79gKOWdA0oJ64Y2pUjo4
OZSX+jEh4Y6JVJ/yn3Q6x5S9r/9HDLkZ6EB2WZPJMt6WmvvUCDMaf59Aq4nqSC1I0sVnOuOBiM/U
9MKYneoc3CSw/F+j0khH6XEBScRxCCtNgcqag6lvOSC3F7jViULsMW6+3mzLq9raJr3xnUxB5ciN
r8X6Aq/x7go6ie4KpCwYDBPHQ6bOzNiYIMZ8BerMyzKPhw3FZEmPXa3RgTJYiIEB17eDFr08OE7/
QBHkVNA78bzAO1A82enQofTAbfv2PNsbC9t3YTwNOpuBAvSPmcBf9uf+aAQuzGYPVPwrhQauTNnC
lqbaamDWXZCR7oCCkfDt1n1Uglh4vO8pGq/NaGW3jVhTjNuHy1T3zQPTAB1BzkEg21Ra70m4JB15
x1fIl4In8gylEn7Gvy8BYNHFppsnfwe4WSxWsS3t99zDikDlH38b4V8BKYO0qTOY7NMlohZrt1Qv
nkEnapznQ2DnfGdq/HvZFnjOk6PRPZzGNnAGKorbJRkFq/CaoCA6zZ1wQKku1tjzYFNHamcQbwzt
ODp86keOBBXRJ7N6QxW0/uk+pjHHe6M7snFH6b/vdL4LujO9zdvlPMiny3R41Cyw2VxsyPglptDE
sGwj5y4VprVr8VU8hPiZnwAY8jdIxrQQfghrQLyj+qkAXwLwPiVUExS/Qu+6uGYjT7aR5KCLBL3n
kpqzA/yo0W4QYD8mh7BrkA7XqgC3Ulo+f7LZpa0f/ajezwPkQCtfIY9hnlMd3DtVby0N4ZdXiA8m
i641yp8GqFTyQFMfnIfIbzi2eUsdPd71KA3aB6rK74yxZHekFnzz+m6t+1n5MwxBAFwr/ZkBCLXG
0lo/DVaRnvxifD3Zvv+kUDecpVtUinc/TGTmg8HJ3rE/pJZpNApGQPZ5x/Oi3YHSLr5Bs69YhgpC
C5hCYx8ElyiY/Klqd3hC9sNb92GAFLPWeSfghArshBvBc9KyZz3Jqp9+qjZmJaM3lCGbywgSzFdH
HySYfxxva1h5eA+ajotdQOnAkNZHGX+f/ggHa2wTMMhHpsAfyrCpcFSebpxDEzwkoDeKvqWJvHkp
a9a25kebqs+ju2bkeAkqV1s4pZ96i3oEAnia/iaAO95PNif1oFI/Ks+HmdppbgRCBIs9xnjsPReO
8M6dYr96KOI8GwWkziMO9iUnGaLnDJtOR7AKhktrbBpGb4P+1tSXFAwgCUCZvq5W5NXBp7QNSy9b
kzcu0nrTena8aTjfBZ0Wn5oIjAFZxGOg0PIxJWBya1E4Jj9ZTrEuwCnirUJQYV4sVA4vUr/zNhQ4
JtPt+mLg+pfadfWTbaPyf2zJJAR2tVD95GxUZKyVakCuOToohLzAsEKAAQTL3EzkQtqaBxab0AFj
jHTOyOU7Z2pGWcsAFB/APQ0n2SnCyD383FLp1iuTJ8HkbovyHiQQ+t6OrQMmcerRqlX5GI8sq3rp
3YFMWD2WvALHb11h/jVG5EnUbTpW5WvyghAwOkkL+E8rtMCK7GKJyzD1vWQc2zgNCNDeGh78gowi
u/muhvwR1CuWZMcb9JploP+HSlx9iMe0Wp7F0ZsG6vCiLOqXmDv9DoisFrTvsDOwY1k9YAr431wI
kzvbFKuYpZG47QNYmORD+Vin+HCWYKw2l2XkRjuJt8hD7wwhtiS0n3lQtw8Unrb8Lm/z+EKtoimh
niVtG2rNGCuutOJWWPj/GVvTASLeiwwcM3sakbVDuIbCZLsVPgAXZfDYgI7mOe9s/ZJ3o8ZoVTsv
TVOnW1GDP6gcm5ZlA6GeRepMnWSK9U2mXpI805AeD8sFmd2AgdAqANSexqgSUy1MvN0vKL0RL5AD
pKiuBhO5HOQoCo8bEK2DtWIHnIirDwLPDFtbpHWUoSDFMi51wuvnwHqi0LAWxkmUiYv0HG6qR55h
zTwBgciKtXe6zF/izv2JJa3CirkZnozGnq4R4Nd7AtMPpgVjx9rqK8hSxemOhq1y+VraWvx/KLuu
7Uh1bftFjEEQCF4rR5ddzn5huHt3I3IO4uvv1MLbeHv3uffcFwZaQVAuF0grzHk7dCF7CPUOtei4
MdeqUIPoNfV02zVoZtagYtcnJx7njw3Lge8TCP9eZ8b0hypkAHQe9wl5zPIWG+l4Cej5YBtUIgcY
KMfqyoji205pc+EU05ntA+0p9VOxJ0UH6LnK880VUBajay/Br8PMH22ObqAlegJ15OE01IgqZV7l
8VVnoY7Y76itSTYp/OLVkiZ6F5QZ6rrtWy/7QeYkCQHhuE8H9+s8YEnRQYDToO6ed128BKToa1A1
H3PUjoU0QDm+RpHuLitvZNso0xaE3heOaX8/j3x/GhGU38AQKvnUdf8YffqZqk3405L8QjUL8BGB
6wTdp+V0PaWrwLj1Bz9vCNg+Dfp90Mv4HKqDHfvXNpXoVdZzNH98yulskqlEG0JdZD6LsyqVKEhQ
DvXY/UwCa+ERAXxq52c6o0NdymJTmWCo9/+pQNw2P7uGHg4LxkOg8AXpgTySGPCAdMZ5AG0HCso1
GMxAZqbmp4OI+7ZdTadov4nRtXP8rsBLD3kc/P8sSfPt8vNVeu2l5zw9kRWJ+wFNHDlHUIGjwc01
guJXbjaPLKeeQzdf63Zln5y2iU+pxgx0y4jsydKst0CK/BcactcR+CHfUYVkLvEJ3YvEg39fYlWK
ijizRWWSj5dLZhh/oeTBi4b8l1OUYB5B6Oa+ZU2yBeFMdEgsK7y0mitWwohsgOHZYjXaPXLQo1Pp
B0Md6IyJ6ONMH3Wckc2f1LMMAIDxKnBsVT0IZ/Kbp/kmK6sQbUyz8zc13cN/vKVvbpk3Yq75UpN6
/lQ1XWv+WF8+ETl90ZOqEb6H9m59+c1lvsK3OwsK31kgHAtyQMD3cbzv7kMP9VPlGMtl77nhjmRo
cuJn9HhfHCYQUFVmbeIbC1Co2HtPDb3cso6tLH6Tksx6dHzJjqP0QzmZTsr3Da/Q30n26uDI+LYA
CwQi/BiBxjjelT0AQmlIB19Y6zrTxC3dldGbclP41riaLXi1RQ3wcCWJWbvZ2vCAzkbXtHK/vLOw
aibldO/GGILAjKElVH1ONhb+TZgEB7KgT9JwPPy9wpe7BNAR6saawGcn8Ns+kwuJBnReLhoX5Y00
9IEXdNCMoZiuRLIysJ6DxDFP5BWAg2dXAVhxSbdBMqD4HDKg+6HBCVcJGXAkbR8FinQbcvDfkC8K
T+7Qtpeq7DamYOzK1MEaBw396sBNahxbZEsQVC9Ay5LekUk9cgupDTYCaNUEMFDEGhSUbKRdJ+9J
j1LOYWQhsvZm8QT0jZ0B4tF34I/WK6cB6L3Vd6pLsfthlD4SsFmPbUWGkkU38OILSK0cAP9CkTnD
767k2l3oY/k+oolmRRfowCgKxK2XKDGzo6MXFtCTnafBMsIbGiVo7ULKUwx7LzWtBxka7pq1KJWc
tEjh7O2kqpD4gdbLuH8Wo/5MSiNk7X0hnywwX7bLSBsPeCAmt6Qrqxax389r5oj9r0KUtiAnhxc1
t4S3jUbsbcnYSSpx6i3UytJVSpnEd31tbyaluuc8qpbIWjdXEuWO9RcqSIB+pnR8FGwZWiHb0VAt
KFC86lXIduCWbY/lh8RUODzKOGCjduOk7JaU9VjKBSgeGmRX0w1rPO1iFCYK5my93FjoIFnRMBCS
XaW9KniLVGpv4KvB9TygE8E2ATvpJU+8fWuYYbFMdA/grUNT7/U6LO4tv7WPWlX/zsjXtp13DVnE
E7kClsnfVaEZLVNwchfLSuu3KAwbL1K5akj9bGzGDKzsGwRoK28fuyZIPdsxcA6A1ir1By1r0IQ6
BsYyMhF3u0UBLLrNYh56a7JCYqw3dkVn6tgUBMO2inz9Rkj3jCJe674BOe+9Hxovsi7FJPKjatjI
wnNXpLTRpQRazHJH9nTIrUgskrzVjjTsOr3YNswvJockT8QdVh+r2cFIgLbDuKEd7LG07nmSRzvh
AN2VTPANFNey/DXbI8YLlpzRDQ50C4Vb+7uRa/lkL5p+vA92pJpuwAGDJWjKBChg3D1+ub2qU86W
IRK2L2Cm+1EGeJPF6DsRZT0KBNh1/GI08Vurq8dIH7XXkWcuoE6ZfIhKj600zXMuqHQG3pxs2NHI
JNj1ADm0K1KGzWc6Dms7Kf1rj0DAskFXHMgGk9+gvdV+pnW/aT0uAaPbv9dDbv/2xujqVGisH5NN
2UWoVUfKCFviboH+YiS4kqFa+nUgb/GAT/aaabhbnvvNVfPQVEi22X4UHv8ri2PgbkRZevUHYJ3n
KrXdguDytstb7LiTRvwUPFqYYCP8FQWIYVq27t4nlhNgic3jA3b9+WVEi9oy9iv/Teo2KMJgOzbB
zwzIZY89XjqbuAS1x5jq7Jzhi13h5eQDGlecwjxEAtouk11QJdnW1EBVo7V++ASe1Ahtck27MVs0
+ti2CSr7qkOrudJWbZSuRlCE7kiLNmawKZV2diCtaDosyvTMAiIzfHOjShYoTi/PpA0H9zmXQlxI
2Rb+qc4ijv9wzJv7PYpxGvtadgNG5gOy3WD/sZz0MWkO5MBKI76XLvrOlUOIt8UdAz096Ty3qi4i
11FRqyYbUe4MnkyU/avbGEMZnKoMhQSkVTVkB1Sw5Oi9hjGIMiPwvqBsRNNQvcG08QYsgAn+t/ry
BpgBzTEAlPK6Re36U52jk4nx7i+GpjUvMNvnNsNLffRj56hZ6F3SvB4Zyzao36pEW4MPt/trRP/6
ogKJ8kOGRPcWBC7xEhlJb1/KPlt4rQTdUYPH9Zo3zccYbZmgD6gR7LyQUYiyww8jWxn5QKXfeYaA
EXg37p0ApLoJkGivCQdbmRXI9KfLUegDAsmn3gdICehFclSH/MMCZUAXLBD/G4sMRA8I36bFf5wD
GRxvU45msR/A3nc1te7jPtRV6D4KNQfes8U+MHVUr1QRCM97IQ/4UQ9Aiys/zgzRZ2Cc/BzP6knz
x3E9iDxdoNEBuAGu169o4lHNPjnRWHcSYS5p5rTW3GVdjPpNI9IF9kPhS6qH/TEsUAxFQ7t2ALTh
5vqehjLCP3xdyfsYNVa3na+/xk4dvXB8cVu7C9FUq+aQyJzjTRHFNwB5AzA/6OVJPtjVx9zkBaqS
boUGy4+5u97d6Wpu20vb27iTr0OrA21z6Lt1jIL0PHQfsXmX16oetug/kE8gAW2xjR9+0cgDX9cB
TRv5koYtFpJbcH5FaxqWrVat8VBCuZdy7fDDRu182B1oGOsWavnsXDvTsECCDu9BcRVa0j21a+Cz
D0/S0PidNNIDjThQJs96LrAcUsoaRbKHrK366eIIgDRb/OrNVZffmepLpD/99PdXw1lGX8Q8LMSo
vkJl09K3SfqKpN/cv5j+afYmAadAnPlgb/btE17N0bFrfHfjREN/5YGPAF5nee+ZO27KuGx/J158
sjvUEOapDmJpUFHfga+VbQdZiwPqmIMbxxHButfd4mlomt+eZre/USVmVliKo2wMTDuVePLxGFmj
58E5626bHswx0bfovCjvAIfQLtMm7t6QIz/m6opYPWw1gF68h/0I+G69yUHmYoJrsYsBFAi2i3OA
dDuKkaLgsc+QkYKX/sDq+H0U1p1lMpSHoxv/vsePDeDdFlsBRWa4B2pUdMdajmcBRqmyMJwC6Q00
fO+LwZD3oEPxUbReWYD2BpDq0uf9iiUiOKMD+70UzN2YVd288eTN8Gz+YoCEYReMfbERutO8hRb2
DTHWimPUZntPxKA7VuYDQOAFGBqeShslSqUbgzs28us3rakOouzyx7Bs2QFRGWNF9q2dXsBIFKNv
OZQAZhrTFc1vaOljoPvBPV5XzalJGhCmqvm7Kv0xuAUWwk1ZnNHCWy1p/s6qER/H+rvqxX4Y+bjN
Yj+7N7w+vSlDcaNrBtYYFajCF7Vh8T1pbYCUH33pAncsboMCrVrJm42v6OSnZY6dWe/vaHsiyRlg
QDssdMeN0zEk9tX0A1AINr4Y2xUNyc3EXyju9Ot0fXCbrqWdxBvSCRn3t20nV9OM/cAHoLPb8Y6M
kzDqzmgMuk53g+Y/8F2CCOZA2gAV1Ae/zMHvRbfTV+YDIqTJmWb2xqTehTZA1yet2l+ivT25nXwd
rHixmOQrMtbzQrtWwMlWn4EOdekBR0d9OBoihGterDreTnfSB1221LC3nO7TSi3rFNj8efqjjiOQ
AHp06ArEQZBjTI5orFeINTj7j7KgZFYOqH3YzIaemmFA1HolnHgVqw6FGF21LVZTxhEoyGJPHRFJ
Zekn6l9ISUundPinHYly5oH9A5Ccjxk62oH6X4MOblko5idTsYnQGSosUV4waMNmVjBAkRsL0rQu
+9BoDI+MtPLRcJEV4X4EAgUCIo51SwfNRDW9Lh9mCZ3lUfciRWwiYPK3ZZ0XgGqykbFwBLYrpEAH
0dcZSYEtgaFmRAk6ur0+Z+MZN6bZyGqebb7CfH9DapjrYEKxi/P4N6C9cgTxGZose1kF4D/BwmZR
ghIBDahArNlz1+eTCuWjYDwpmvGCWnH1i0XhQOIj4cFEcKGagwijMLW0Gyoc+NRRHQPKpL7omK49
zn5KFyg/muXffmQpDde/w4INL8Dera9B3+ebJjZ6NNjkYOFRsrLP3iszN46TKEHuIwD8Kulmp7IF
RFGb8lHhBcXvPgDt/+QAckFrBdw6Z9Uj2HfjgXf1po6AYDewol6TrP1U0BlpR6V14wSJfxKSIWli
HtXr2SUZ7X/NSheZFWZbKGwtVbqA6mYrPkvU6x0YmoHPPV4JcuHUIfJaHOkAEoLgB6iRiVMMZ1dp
KgcQOJkaknr0sfKUoL8KFW0Zcf5qvhPfsP4nSTTBe3tBIk37SfrY1VBHoO/tKMoP2Ct0LwnYL1Oz
eG3QPbVnnsjWNMSu4b0A7dEd4LRddBn0MXBv4vK1a7RhhW7DD2/T237zjsgKZITkjZ2ud+GmwrCI
ZPlas1jiO3DQ0ulG4J2TcsCPFhzu7UuWdndIScePYQNErlSiQy9muv3SoX4tQWzuR8SNcBUUjXuK
ODcvQ8c4GAGgUJ5+FcWPSdl8eBoIyZInGaCM6MOzNFNr8swNV/wAU9WdzJtd6EflOygVBtsXv1HJ
BHKVonMekUes13nXg0Og1FDopQ3mxrOd/B648+AX5x372aLzmbziXL6iASUENCEQntBiKm7AXVgc
DFCo4BsNYnAh+AKl9En5I+zdFQI/4W9Am1wNYDuhoA6o2pFdIxrR8m4/xEW4Q4dqcDf6WbcMGum+
iWLYhehA+A2khVMcVeZrBtDBpZ/b4a3R+ObORY50l1sGAoshIFJtsx9emZOf6Uot07bYX4fv6H8E
dQfaBO6kbmpbX/fl3gMYwo1do1+i7Fn6kjXFPV2p9FENynMdeLvugEVhP16iLDHPPAMhvRppRapf
6Kw2en/vl8nzLHI6Pl5AO8gB/YVUGCmwTGqdhTB4s/LsGrwUmoYxzQDEWh0IuUO7dZUjeZdOEh8B
eacv3FBDSBSvngcfTa5dgu4VK6z9FTPq7FC5bvlkjMB6ROfMm/Slv25akEemAP5+KfQfZK4Zbrgd
3GHY0hBo8Ry519fcaktgNgqw26hJJZousI1Ln/GwNPe5Kco1Tdpp9gGBIu3BQWpzHVlYZqkcUIyN
H6IVmbapKXcDXE40mJcgk1P5nwKUYRchu3VHSSQnqNqd24G0ZBr/l87TVOpqf5zACPB8j5p8T0xT
foN6ThOVmZGBrv3WAAUDyTNgHKyKoAcXXRvKlyobvpg1bvLVzMG2fq+bXnX+KLNCIOk3mOPrRV77
3QW7UXkbj2OIpYrmvAaqk1xq4QhAUjd7rABZZAMB5ZWFdrpxJCt2lhrW5boxm/QVTJBiH6fauCax
iHL0brviIXXz7oRMzLAkuWWg1tTp0Bjv5kgymmhnWYSpy1/72kMmOk9ealD1HPMWdOmJawXXEL+Z
FZg+yodRoNfXTnP2lEcIV7NEQ9s4ECsXAk31PyoruwZmof1lO3wb2ZoWLEykDVw0/UaLsd0CuAnR
hGjgyBnX+W+nSs6hxYuffpa+lczr38LUKwHABAQ9D7UD2AyhJwOkfu4y8BvtGuScrxi2h7doig82
ejGYN6jwyrcg50VPypj+QjDR3A3c0w4ySIqDmbBq34Es5QR2Qr5tB4A/VSxCvnwcOZ4G/+fnywQ2
pXpWJWjhGf07BnS8BYAl0QbQ9ywClo+FbicW37RW5t+NshsucQXwKjUiByuI4kMuQMomnMxG1Ty6
rdZJ4wD+Qtlo2GbfOXEVonBpRNfQpyz16hu8fMSZZimKgN22KXK8f/ugUy46jlH608tsUBfpSQ0e
9IFpy9C1uhOaFS4xwgWXbojKS4CWALttgvMsojNPVgcFM3GkUcVLYN/6vX4/gq/rMNtqRZlvJRoj
jkiOVesQyXzkf5PkEqf9xwFFGAkgz1FrwoLYZAvSsFFgpWBpOxoVVmuwhQc66EvY7cIhGm7SVILU
V5FDoSXH9zZRV4FOqxJsPaI77RQaEv30Tt2Y29EfXoAo1HULQ2lYb/FTUYKhZhVl/lY4wt2jo909
kXaarMS/1GrUQ4bWWVh/9ybzNNCNgwaiusnli01WZb/R1S62H7KhwrWLQfbdwozNEkuCHLWQ6l7o
Vg3S03hyyIt40TBrPH65+HTDuotQeFFwa0Uqug86I286MN70a+BjVEsbIFYGmk7Odug6aGSMrAoP
cRTKT+NoAJ9WNQaKfVuiWieoLG3jjGO9nMY63lIHU7bv05APoXszDijHoNkQmvZvWwPUX3YV33Rq
5LSjf+tKC7/mMPb2s6xPFPGVKVD4EZbaZKf3qIfHghjUJJ+yOG3k3oyxICFfugRDv8JZxu5mno7k
id8s8PMuL3RVOvRB+mKODlq61I3QQXQR2hvA1b2dZXqRDutGVE+yF9024gDZWxRNBOR4dQgM2z3R
MKz0pW8EwfGbfB6SrRl6xiJyC111an/4z5PMskbVaqJXoVjMsmkCJdNNnW2kGYEqjzcILCT1qvXw
HzDKBJDNpHB83q3dgMWgOAFZy4oMSWOEzWQtlO8spzMUn3y40XDyRTHRwRGxA56piKMkhRCp+8H3
l60z9sDt/BvDmhQzcvUMX/1NRr4lL3vUsQEim+xYUaJtc57ruzB1nGbpenqzKqXd3Npt29yWfeie
28H8IiK5LLAuN5me72ZbW1Z8F3Wgg55cPyfJshqAwAGqHGhKJS/RhLMG7Ii+yj/N6r+vRWaznK7F
1LVmGV0rxxZkQdefFQWu1ZtmdJ7ltbqWp641Xz83OAc+BS/Xoz6mRwAmpMdBkzqiREBkmWWRKzif
xjmaybDH/TRHcyHG5EnCL3oa13X7r+n+aDioKUlDB5rRMdwP2TwUA4rgphtw0Xa97AAYjnotz22S
Ad24sjgPCEiCOSYv9WMZATwLqFofGsC9mu0qaIDiaaPcfEPmSNhY8daXFko38CIvrB7byBBllxUA
+vauF9eA+a/iO9N9IR1JSg+tt5x7aElT9iRzkOxchFkS7Y3Yrq6i19NrPqlIn1geltu6C+zUTx8m
9GgZc1Hv0FOF3rNUzxEaSpPzGPbJuXbtYCda+Vz6uQHYDMPFkTRkEyLzuKyNzloZypoUPG+NTePo
PsJxrKwRyVLHInbDU6YOfQHaJjQiG0vXlEhvq8OQYf9SGbV2xH3au1ikqC8MNP05j1HjZhqpeaCh
Xkd7ZAyje97lwLbtohtEIfRnSxv4PmnsZJUNA4Yer1YIoAx7gBMZz35U4EfUg0ekHoZ705BY07Qp
Cj89lH0js+jg8QtEXGbpqAQEdCuywomJ/kaQRjoNIBexE7PNBR4X5o1APv8GUfOLNnTRgexmOUge
mp0wq18kckBh/bcXuE4XopMe4BU+haGbmIc6iE6umphcpguFCusMqDFi80WYofbyDJDt6Ta+TKML
7DXtwW5X841kPL6vgAO+GlMUIzb2vZY37kORmbcFl/FFd233oW4VxwtH5WrXp97DCNh8VAc1fEta
VvfOBimjZA3qc/fBA5zFftS6ZEkzYUlhgPRdvJPSBmHd1cd/tVe2p9JJqxVgwPiyRZXMbVoABH8R
5taS+z2K+0rMhjJ2AcgTZGKWFdiE87WstJVrFvKsc98CEFA8HMxCR4RoiLP7OMuSJcKV5mvveffg
UERRZILOaht97pgJtAyhjN67FvV7ZZO3D2PjRmsjBWrT0JtyXRahBC6bOkT4zjW9r5ZfZEpho5ht
hei6+GKMKmd3hT6AZF+xOAH4IuCkDGZIoNPH4xk4qekuCVHz1wL171Bwr9mPhR2eTFSlbx3TKPHf
M0Tor0ztW/DaM6CyRd19Pg7jUtXOPnWO/leTRJuwLfo7FiCganoA4WkGsyW0qC6P+Y9CAVYVzEP9
QKQBVDiUgJFyOWr3UVtnOD8qBLVXepyaJ0sr+I1EcgP4yVAAewDRjlp/7XrbWgOk6JeXai4Wmw0C
IH6XAYl6Po3sOD/oVVKPyygw0e+KoPxaHzQfyWG+beKkvXXsqngQHVI4LMyqfZMB3jIVRbutaqdZ
kTblg32u+vQJSGEJON/6ceECmu9a1IrsLhSogOc9HhIjMt9YdgB6JHIXHjLJb6NTWxs7BzAonhv5
20vSGulb5rfY5vfgPw7CAPAkllhKkdrPZWSh/18r5ZrkUgZ7Zwz6R6OqnIPFW7kied45V2b5xT02
xAq1Sb7gAZGdtMDwGEoJNEBzAMV1ieBDHKw5gsxo/YuQGwv97DIZCaRnD4A4uyeZX4/ZBRCn2QXc
iSkCAy+xhdR6FnjtLfNd8HjbHbr1sCF/y+xOYvvWlJeUefYF6PkIZPKufkuKVFu0uKGbDuSkKC4d
sYUX/aOT1fyldAJUYCey39IwivgRbTr9PUq07Zu2QhcwyQUHqKiZ+niuAVn0xeB4rDLJn6K4TE7Y
aNRLUP7yF6e3+yV4RPnRKYriuW9/kLcfFM6+1UpjFbVhfuGOgiBWfLvIEL7UQ8J2bg/Yt7Q05dun
vFVyR8nzv+Wu6MOXxvCsHfr4vsjnech+MNC3VRnpyh8ccRRDFB6Hkq2HoGaoMYdols9DOnM/tbOC
/BvROssglnIjAamADh405YNLorkBpx9IbQX+VeIagEwuRxq/AUvwLdKgKiFN/0N1hReJxCvNLtqr
XosXgJxmb77rpqtAL9tj4ITGQ8fjE/0PhYAkXRuF4HsbJVDPAx9WZG/0PRIXeV7vnLzsXhMQOavp
AbAut3rdiS151zkiDUHbvmgj93egzOJr8g7DdItu+eDJdr1gmY9BCCBJzXrmtkD6vxZPsmjiC6Dg
AEGjmB60apRbXtYcJSAwc/3KVehM/Ym0/28vJIPLxyb1Ua+k59fOZ90tWEl+BEmM8IrNq41ba802
AFPeS5Lqt7NV7mrvJNYzED+PMm23jTvIlyCTt8AB8M5YeYzopEejvtYw/UoH1C5Gy9E0hp2nZGHP
7dtc1Tl8WvBcQ9X4IPTVLGNDcc5QM3ZmQ61f/aZxD65hRgtU6QwLwHs4K2ZaKGfhdv3o1nV9rjr2
2wqb+rHyzOASC/FAOkvzrNvekwfShSjkvuJnuSLdaLD+wTUmFUmYcVfmTvZAxnkTrDsjK6/TRTwD
Pa95f0u6ujcfI24ztDfgBnpQ1y2yLk/OpOzSHM2pta4fSatzL1n6oGWZLoSnjbdEn0Akyq0dgxtq
2aBTc6HVWrWfxn1TPAde0B+nIZDodxKtLOdEYK24FCYS5Ly9BQXPeKdVFWAksV+mUd2h3TzsHlkd
dieTy8MsBUhjfATl9BsmH+9IHmG5t2+ceACCt5rY1rx0WzN0MNE8ZKh7oBUZ7MRazVNJARJsH1GJ
zSwrUgRKUGeFd4W6LTr4JgosWtMEGqS6Zo1q3jXWS3eNBdytXkNclg5JkHh4FCsheJldhvZUqGr0
Du/SXHtDdf8x8LThHBVJiKLsKsWeNl0HnQcCZhZG2g41juZiGqfe2K/CFnRhI0KB8TIOxh/4lPmR
nPGE8+6SUw7ooysddNMKjlrJ/5q8Q63z1mkK8JbJO+jBzpYjFbifxjytV0Vddxc5AhLCNC0XG8Sk
7tgWwOcIZUpbRnsbUEgWUXpmY1WfdOIC5VYZ7fE+2o+K8bOw4grxE3VKhwjEbJugiJHx5ggRmAgC
8Lhlj8Xw3OVO9Iy3lHkDLLAA0VcMQyuK9inT21Uqs/jZr3V/VTZBvZuMUR+CwKlhnUkbCrTKAVDh
ATX/4lphK5IrJ7f1zWOJyuwlDZHO55uuAXsDDRVR4zJqUbJBw3/dFc2cYc3x/a6GwEGXmrrJP90V
cDat8/QR/nVXESrannu/MpGaNf91V6TVHa35dldWYGq3gMaxHpv6Zfr4mViMsbloAMxz6vO03cWG
GU9n1R9k3+w6rfnqMfv+F3bDP33/dLW8Y1c3FnYZqczCLzn6NqAVbaBe06mFqrodYEq/yhIkN8Xq
i6WunGbzovVRwGDYRzp8saPT1K7AThjwKNkEQe3sLLdfAwmovUlRaSeWn0Pgo1d3pTq4/jBZACGg
uqODEnWu0d7QiEw/HUcjqierT9E/50JSLd1nVvKuW82A/s3KPxKnGw2Dfw5Jqyva0Qw7aiBoGx/G
aEYaFmiZfg3H7LfeoqtCRnp339q8vUe78AYIYeiRQcLpHpHvfg0CWdD8qmEhe3YpdLmlUaNEgY7W
MCC4pwdyLwsE4xD+txY0JDs8q6cp6So0JZiGP6ZMQQ52yathS0qy90dMqVhWDzQEgKc7TTldNcfb
qnSAWo1Kxoc8CcoTNprRdShrcat2eRHSHvESnRXhnve9sSAtHTTTBuyMWwGZXXnQwe+zBz1uihMi
0l8mmQ1SoNj/vyYClCQa3kFEcwMimR+m2YqrBoj1EwJ2KKYx7eHNTsZJ7qJC9aRLNiz7IJckB+vS
hz1wh9EtoOSe13yxr9Q8JFfzS23ctr1uP6OIde+bjP3uUL/aJU32A11fzgL1RgWWvB3iDw5+uYX0
2iNK0tlGT7Pmqt5jy8EEKJhydxxm/eaWnNzxTP/qDmTGZHI3dME2TTA2VzNHZSPL8vjddpBQqscB
C6lw3PmGjRw2/PszQDHBQdx33iLAu/FMMtCIIFE/a4SBtdIiYOa9hxjOLu8KlI+irPts6Wm69wJw
AGNlD3BQyOnwbQhMiBsRZtme5OT5zdZE0SYCm2DK+qaYh6XuVMfMNNGgUQI56ZFrbbKqWWWsWzAn
3fbqkIoej4fEfrAsDxU+SkRnXS1OrPPAcIsqXcD1Mh9bikp6q9mu6MP4lJbWiUQ0G/nX0r3nVRwe
oU/3Gv55d8BoGV4zNMByf8Fr5P1BqfJOBRQZ/rVuQLD0ToUXNCoV37kq2HCaZNLNlko3Wyo/Ku1A
SK28+fSjWfxSe6PSjk/d/+nXAjzYA8fooS8j/FmFJV86gYJwfLcAI1NDnqDUKo1fRKexI2fIX5N4
tiInrObAwIL668T8atWouToRpUe7wF4zLr/M9e2K/7BqDBa9lCy3pytWTsOwakBD5lBhGVlZIBpo
6gjNFY7doSafix9d2gHbsHNfrQ6/EiMCm10PaMSHOg2eyYA8Xbf+8OzyDjRLnIU/QuT8Z08fUBp7
1EbGDw33nsiAPLPYRkq0slssfkxzUfaF9ah32XCksFWl+NKkGn7TzkMOpqTv2j/5SrBPrssaqdP9
6EoBYqBwBKWl3mc7ChRSUJCiha3muPu2AsLXZ7BQ18qqXswms4bOGBDCkbPiF+R1gt2spOnm4RyQ
nGUMHGJLywz0L6HJP9mRB81H2gYodjuwu0yxzG/Xmc3m68wmaDLZgvawAvcRwqB067PZfJkphkpu
XonlLcfW7ctfZJ7v21+PZhhT5MW8wrzvQ71eNonU3oeiXnlD2f1Cq9Bb5XnV08hR0IsmIHnKyiI5
AVXQWqdYuD5aefVX6Tvtr2ZEo1Hrjj/c3EqXg+/ld0PjlGiNAAvY4CFQ1OgeyHuHengPzXJN8/th
9eLGBkP1ZVyuA/RmAEw0dY99BIIy4AO2IAMXKF1RF3CHcQGadPGzdp1wCWz68S4rzWgHlM94n2VO
dGuVijxtzFBqil24w+sYPGZhDhoCLsGtjEPG3Ar1iOq0LtKLmSLPmUXJeEzUYbajs28yH03MfzRJ
vIVoA6DBfl6GPGneb7J5OF+B7Kw0RDIXHFjfLjqbza7/+w07cZqtWRe008ec7zp0QjSCuDr6NvKh
uddNgaIeEbUAKMBwtDLvJrAF0nZec0+iLADsOVBW+gMNUXTD9xZq4CZ/khXc2CZcNy/kFesoU7EM
0MuTUqL/6zY3reU8ZVqhog1YCd6OZG4iBpTACKDNq3sYRrRn2wP4Q2QVrhy/YzdeNFqHODa6jWUb
0WMTWb90o3X+AgrtOh5D9kamkLAbWZQWaBz4h6lT6rMpsPQ+TMm+ARbigrZY044MePOgSUIV+iIb
kHWZ9mak73OJMCOp6iT7H9aua7ttZNl+EdZCDq9gDpIoyVbwSy9L9iCnBtAIX393F2hC5sgz5557
X7DYlRokQbBRXbX3LxW6EDejF/J7rXV+9KGj36axaz0J1V4YyRB/0ZF1fKxV1HFIsZOp2S1nyPnk
cjjqrbUDvicQFOSwL0BwqDUjwG/d1nryKqEtgJSdAT0GWgMTmF0KSAGpbAXwyq30PIGh8RWJ5wnI
J4mN8wSkrc2oXGeJPa5JGxmVtghAWLMnbZaxH/WA58gWaI8+AyKuEeLOboE8qQSoEDp4xn7tqibK
TTPgN28UxTqPx1HFqVqmUNDZ3AMPbdkZSXQCUvYKcJPhIx20OEA+ujczIG5CdrEIgeRSLPpUj5Zo
N882SsnDRw+0BuTv6m1WAHgAvk3XZ5uYx9HsO0cH49XZn2SlaYXkXzggLwQlY+xX+D63oUxgdVw7
gLq2fEQnMApGBh1A+zJHpTixvYoj7VMzpMgjn9z1qLJXY5CB1iEFInpQHpiG1HSoR8EzEvDFAj1h
0QHkT8pTXKMHQRPaqeRN9+QBCQ5J5SfH9Jw7VDs+d9JGd4sW2zsCCBVSKayiWBvtaKxJO9Zo7KOA
pE1/BczPAWka2xmmgHQOFBCsWOOClBRwPsPCdr+lDa4zUwtRZqS95dxtfqaoVEbbN/bWWBTthk6t
3pQELJclUtVfI9Eby7ZsmjtslQVbI9XEHlulFSqcrWFto4Pu3uiw+5ZkxachgaC5c8qYv5l6I3zT
VtHexnQDm1GA2h24ew4ZK16FxTiSthRSx81kDukwpB8CN+4ABVyAesRSfhQs+dOL/9TG7JtdpCW4
WBfKdL3zEADRIRj/7PAhAJqPjysve6+T4dbANtyTnWgO6L/k5kJaD59ZaGXrAMYF2x8cyZMrC/Q4
aE9h4J5jXFk06Nn6owVAYcABgvYWbOPnAHt8wCrQuUe+rFWRflpU6IHfBn2YLKYxcAdNZLxEDLhq
3jyYWeTcN1j2XxnnYYXbcD2ADoe1MNYAHY+cbOr6WYscfOcmwwEFb8MhaSyUeUXWA4kmeT8mCnh4
YJIZAmj5s4peeSIAq8Uvl1J3+sPkJ+PNtiErAbA2aSiiDY7iFajgXuwI6WIJ18dNO0Q7q5UtQCI1
gu4WstCuwtvGZagng5JENrjfAJEEagoa4p4V3l5izBafxCDlP85iyjmHEtCQmuTttRz9u6aw/LaW
K18DI0OOGFo3H2SfOtjRBPO5Nzg3jTzYZnF+hQSjcxOB56jo0EBASjcV7YiHTJhY2B3Ev9kffCme
9I2xikKz/K+Y8zx6E5/9DcUMbrDC8rPSQZW+mldbAWz4XVOpw52m8XBpqFX1yrGRGiYW+8n6etvr
gfONjwnKFMPOPGnSqZFOEt/7TuvRcV7rbvk6GNYNAMLYz2D4m1OguJaPQhmsH70hlzyLwzdkO3xb
G7IXQLA44UHU6c8UTcJrMMTLqVT9KzpYDRQGNxhKZI5SoEiTtJQI0m0BZEsNxpT5MeXwSjv7kjEN
OSDtwWpwoIdHL0dqVq2QA6WnQBoC1ZpvSduF4Vk7D0kbxahsVMsgH9HbSU0YIIUByHiKWj+nyKMb
L7U6NCJHbCrXDtr0VDB509QN9DeP6Ba0+7B/4ejDp6rs2dNlcX9Xm0AcAblU9Mbr/GSlGthxfvds
e7YkA/JEZhZdRoWd3IBN87tajsPtmJbeVzC6+GoHOkShgvtQidEeR8Ma4FPLAhBQOxo2rrfvM0t5
AORRfG856hcSVx4aaJsRebEphgL4L5RvK0caKlEevlgD0jp5IsFGGQ9e2lEXqywC1Dpph7z9EmWo
uwbWe7DGvgUYg7M2eXB5+1YbrDpUnoUS35hF9wYyUha6iRYVwOYBDyp7DWnstIBRYEjkryLgHCUL
gcdsexT2oZC+ZVF1JzwpnI09oAPskA8HghA5R0rEl4rGqjXNhOaA+tSAnv7JBA7CBsR0yrotBvGt
bI64CNpX0yuibWah5p3ERvWuu679oqtGvS0q8BySOLdVn2NP96WxNGNbNG0yyfE/uPByWXXiIJGW
YQmHLXnsnKQC7emojX3mqJDAkwi63yjOqPK1p2IJYJRYkDl1h4WRPBsRptjBiNnXDLUF+0JBjzLJ
9TTaYxlcf9VY0e+LHLu5QQQqC3W0T6rcFPDcFogFQ/CK5CU/xgqaANakKLmL1quLWihg9qYDKBJQ
FU7mNG7rFMtJc4Wqc3HQ48Z79Fz3hMeo4VsDTLKlghiT3HbZiVJzBb6DKzml/j6Rz/boB28PgF1T
/Aw9MDfgfwI/X90Pxy5zlSeApWKPGVzZatLuhacDGyLthhezwIYgsisDkCFhlargcvWGF+AeNJMV
OfFaO8cCKdccy7jE6mQsPE98ZkUzMrBzyk1ubGrKWEHK+mOIXZRnzEjO84zzec1nH6tvJJ6t6DTn
95hJXk+u5eZKT9gxtD0smzu1yfaVbh/BjZCrmzBCTlhqm1rzg9h4GAoXgCJOxm6zpme39CoKarbK
VLdY0LC2R8vw0aUb3gC/fJKRMdeZiS2ixPw5RyGPOYrjoltwsiMhMz9GmY0bxWHocNI+RGqABdhZ
QNMwdVZvR9cCkIbA3ikdkBtCBUIdLWhUqQ2avjRLPIRm0B5mszR3lUUbF8HaANrT5HoVrtIL/Pdw
MD3KcEk6GM1KRtJHo5kikQVFitsWt5vLSahx2+CGrmMnwNYzEO+k4ZGJNl6XKpJ6A/AU7j3UuuE/
HL3ldg1Q1TwsXkZUuIOMRi/3IsiLe0daUPf5xWKO8e8WNAvIMv4c48qiD9St7rTFC83SFXm1d7Iu
v6cYkVx+ppa+tQfchuhMc/leVGCLoKltwMMYPql1awPay1JQwYXiXwe1Ke1W77QUJcwxwJJGnR+L
wraQlP3NFs809p0H2z7ErulntkZrWciIgmelHiPUZEaRcp+0OruvgNiFWhMR7VCVy+5JkevoIq+z
9pYsAJoX3o0x0E4uTnnV9bhb9o1f2iN2NXAx1Ss1aKPVHGQOTFFIkQNRigVuMwX22gyBQew4O1Hg
UkEh5OzUGymAemVwkgFHsFvypIiWANerDtxDxQtwW0Egr2FzddWlKA39ICQjUiN/Uh3K2TwB1b2L
hQg8STVbJrl5DhSgnPkcfYo5G30Ym4aBbXlUlVcHCofn/Ve3FtlGcyLACBW6eYyG2jzSkF6hJt/d
saTeJLoSohr/YjebkBsXAdqdZGn/HGCOl4MAQ/hYu5nHxuiAq+S0aL76NRHZUbw4HoFEgH22ac4r
k3kY0cmYGkquP5vz6txoiKzLSddisZ1851joFVuUWgiuDwNpZeBQnBzbQtEqurv2hg1GeRq2ato8
ZOi+XaAqpUPvF0zoEMGr/sTLtDU85yg6eO/UAvzMcxQ5j2EPf5sHneB4rJo9pvEn1kMMROn5DGzQ
UC1CAP5trjyAzAAYgTZNfXozV27461OxG4BTo/dG8S6TkaissCj4zOvqI8jBJUUfAXnNH1wVtucP
iU5x/hg+mWv2mj+o+aOY3+y/f0mfecU1APY/+cjnd3711ZLi8mnQ9PMZXnkB19tDIR1aWXgW4pls
33JjkQUeatyast3HRVdvWZLy2ybnw0phqffA0LGHHwrwcuzE+JllQfQDTFPr2MTK3XfywI9Uq/uL
IWHEsoSjRwqAN7GonS/WgBo5FNyHJ2EDfOZqltK2q9sIXSvgTLRcrLiByvOnWWzjL96V/T9Popss
2yCz7U5vJRpQW5abZu0jR9evwy5ONiIz3Zukq5JNB2DW6VUvZYqAVuV4ov6jHWmDzo0nu/8yyn86
239pR2dVWD/sPNHv0twzb5oBi2nwpJ+aTOlP9Co3h3dTNZXdLDeA1bZ28tFekIwONjqubsyRT+6z
rXTnaafsxCUiCGL/5q4OVrUNe0c7geUOUK1xg8ZygGlth1KMe2AZeQd9wNOj3QNFqa2wpm5rM3wS
Rluj9gQZtrws9gm6+UPftA+pY0SBb+Qq9q+H/FuB1mIUsUX5FwredFFwJ6ocexx2AAxDFKiCZQtY
Gxk2bqbgIFb9GDywS6ADjah1QXDXwdWH/iT9AXuX5+Aa07IvwHgG3IcM3lyCA4j8fOYe9ntPRgoI
LQoOyvIPZ56iqoKCo+EZZy6DqyMKHFEi5vkUvJPB6cz/+LFwgUeKT848/hX8f/Wx0GeOxcqSt3ju
jsq62xV4vryNHNfFtneQPuG/E4gZeab/BOoXEijmX+OoPaP3WXnmDroCKlBs36GNvN7GYfI3bwul
eJN32O5BDmzN3oaJ3lpgsZy9aW7Fbmvg20RA07zM3QE/Vc6tyKoGG5WaNPeVd2ahTZrOnAXF37xt
fe9Jb3R1fvDOAOw0nfnsTe87Qt3Zqgb/6ApcyKjSGVHp3AP19sixR7ZKkNp/AhbOm1Xx9mceWAtz
yMs3ZQyrRVRw5aSJod/WKZIZqACzTr0uaiDq1eGbhea3Gj+rnyB6BIFdUTxRfBO4VODPS8qjiyea
KX7RmXN8W8b3ZHx0nCunnkX9FihZGvIP3Dqp2LGd49NJMUCCUnysI8/nL5DV34SmBgwgu75Hr6Fz
rwA55T4Dp/k2sXrmB03aoi+zdKMV10K+Ihs9BQQQMAMt3/KYup1sRg2QhcbgHcmkUVCbWP3lyWgU
EuW0wGi2q/vJGjTFYFJDHzp2In/NagT4+QPNpgICNNxIQbOAU0/bznY9ZgKUsnek8xhaVDymsqy3
xSMxTSPfzByiHEFSJcxWLJ0COzGelrRTixc1RWWm2PMe5FezPM0TsVKduJxatM79VMOAOhLXJyfq
uiK5ETeg+xVgwJoVXVE0OztFoSrJZoWcSwXg4nEW2ai8XxlKUS5HJdc9v0De/jYwz/PQFGTMVdX0
+wQ5GBqSopXz0Huaz0dm58awG/ykz+r7TB6Qf0qXwtPwbHaR9SLJJpkXOfyeFOOfZHYncNNOA33r
GZrMKg2v9OCnmcM3rBi7L2GKGyq6aIOt1wvtizRowzB/V0vtW1wF/weDEVO4n0zR6OprUw7ihKUt
vtyR2+sQpIvLpGbqA+6F2oPFAa2cDOENiQbHxX51aoJITtceJlGM0pSh5t6GhlHJzXuvvDGLbswW
FDEQQ7acxk2XPwAqJkRNJWKH2jgcBGjpyJMOHmiBrqNFwQ2gpVVs3cvzo2iGp2V3NbYc0BW+NBR9
kzVpcaADrovzq1mGtsWw9Gk88IWqj2xfk+iDgrTTuNetoATdjHSaXmdoopjC/woS4zFz/9HkOtR8
HsA8LbZuyrHPd9sy46lRWbLKqh7PuXFpPKPR/dniRX3KtATIiuB5S0bdeA5RmHAQdgv6ADlkNdp5
PnFCgUX/pUZC7o9OQjHAWun5PBwU7E4E1QYkRNk0HJD+wIcrFZdDMd5UgZV9kMxWY4ZCxiLFliDZ
z4qr4KSw2xCQALNhCUj0PwXuZWBLC4v1dUx5XlgvVBtdnrVwS9C/1R14H09dWv6M5C7nqHtoUVE6
46AxETwD9P8G2GnivjTHUZbZ9nJfU7Y13/WB80YjwXogV4URW9AwQEfQqmklKom0RQVCsKCAgYwv
NMA8XgKa7JlmjdNwCkgjCgi4Ag94H3C5CkhnmILTDZSmWoD/tNa8RSe2eatEiXmLBd7oN4PK1mhx
wOdAwr7UzH0copz0YkdupMw46rw7IJGsaTgrVKzp9niIPcxyMyvX2L7GdhwwNI+Bx/HPqzjNc479
OgG8mh+jGt+GtVe8lDFg87E/w46xbvNjgjTfZMpa7x6dVZNpjZrfD6YC9WlL1kkG7lDwm5b2BfOR
vYVfKGklDCNc8t7Qb2a9Bq75t+rpSh8EFr9RUGS4POvp5ldbaFEl/8/13AHGJOkbFtU3g4K2GLQs
AY8N+7H02dGno6GeZgiq4TB9xCQbmpivNXyK0yfOgExy/vCltZfh7kR2UY6yB0D74NJLVPyZ02dL
hwAdsKsgq9plo4DDLUljZdreCUTR+41l4euThYNcajOppd0eMiYtFQvOQzKefalckIaf+c7aeaIr
3zlyqIPkXguxPWCEen0HMPbcBwZpuu1MAZTMeWxJdVSpAUjEylUldzPdxkOXV2KgywAbfcXCaVHN
VxrFvSV3IW2pNYwe+PzoHi4WHrSOy4t7BmDgfa8DHY0SpCFIFO4GlGvM+VGSx439aOroeJiStLYb
xwCNqtwV2dUy+9pjIbVNUT/9wfcSjoJMvnMo6UX+o8eiKRxFImO9sfrrcJZRof+gOQYdeptFoL0W
mYt2Iz2sN2bXgp4pSSQynfpkKZqHzZAWkMxSHuEu5+MXP5xAegnsJtm3Rf6S7nZZu9i1MNGW/vX3
uOFg8w35pyHW6b/HJXdDx8P+H+OOYAw6NK34EDcvNbbmoNnAzrmGlEufo4MOtXG+zbXihoaor1xg
dWFha8zBMjVp7yppBQZbdc+GcVyQVVIDCj9L2n4zx3BljDizi2dDa6YYqBtu7vu8viOrXrPV/SCL
PAxXLZ+bYtBWDtf6DTnZCh7NSmubuiWItfthaScVu50Pnq6yWzcdv7MiVLYkd6SI5B2SFKvKdsWi
T/reW1IQa+iX05CsL77koZYp9iPMgqFh1B3Fwu2FjdowOWddBMMRz8PTGRS9vU1s4AsNdqodSwd4
yjp2Xldj6qpHcDCjCgXwptqR1HQgzWw4y+gVqlu1I5lMisRoF7zrul2FrOUhUzg2XsB682z3yW0H
WMkfsRdIqujsq1tZbK1GgbEras05FQkYQshCtru54L0CLqa1GFrVuU2BoHswrNRchUU/PuM5/dYB
5wzFQod6+lXB48u6MQx9h/IY9/dYruLpb2XbWYvRQ+8txdItD4B0eQREIPySW81Gm4WOXMaCxh3z
+H0JeDswstefy2wvFmsyoQOzO28xoCh/3UpfCnAVjxRXsnmOOR75zvOSSRRUqX/e/B6UzloZTrdR
+rh9E0UMwhWTDV+SOEIWptTD29qL+S7zAmermaBiLrCRtQTGFZruuqz2Yxs0UMDFRmNxiMIsNgis
Yof2jdnZ6Ov58LdI6JWyp0gh/vj+OZKIu+jVGrWXzmWb3OqzvVKnBarucbCJEoNe5sjKrMyqR/sn
4ChuosJC1TdpaEyvrCzY6uhJ388iks9mbVN7K4sBj+hKMQ/pVdGHW1VGQuYhPRSBSB86T403YYzK
V/r7Mbwm3ugZ9oTn4aDgaZL+usj4SvtH31Hggm/RnaY0gNdWKs94zjpAbvQ4g9vcUKJnxlYkRjtK
ecNHDxT30qqNwdg9Owk0tPgd685OBqLalfl85RRrBl87PR7FvTysfavq/6Lrp0qUainBAlY0pGvv
SkYXFsmUcPRWNLzynX4Xs59Vl/X0uyAZ8jpnv+nabpS/4qbpALjHggzN9yC3aIG+CsRAP5Xr+aGs
i02gJ8mahkmLUh5g1rPjIJ8JuHk3eGJ8yoYQz+i/O8UxT9Zk9U9OtWck/tCANxgc9tV2vgqcsAl7
lMm/G5UXH6fRrKVXqEPQ0K4NdDMaeuRxdeX9CnAlnocUBIuEc5BZYQJSHXwzIGlmiZNshki0i/lG
0ScqksUkoxvRPA6tGDcm8uHd2C7oS6LDLPtg46A1ejF9aRQjU1OAK+fi3S1ycVsCTesE+hZgrbps
+FYonedfKahUqJKKVOvFbZDlZw9SOK569mBo9TplmVP6kyIEHRd50ByWnIMUn81Bk+M7OHuA1nsE
0q++o2tvrJwd+A7qm/my/V1Ebz6u2GQ1vXdpYShdfTNfwxen+ZKVIutiNf0i0K5As82OqM38cAIk
l46xYxi7UW/A8bFheRH7QZ2LnWla8Zd0CJ+NIIneWBUPvkDt8GlI4/hYea5YalJhJygHaVXvFf94
OXDXxNkzyZUnFzttb6Wb/dkz4pn3qpZZsaY5kemt0PA8JBywR4X5xWnyF2FF0VvT5kB7sVLrBFoH
dohGrDlIwdXE17gVf2s7lqx7NRp3Nm47jxdP1avAhjTYWD5KT2A9Dks1UgFfGeOXa2jJNyUyz56a
ppw9m4R/CWuBDE5k+XmEf1YzAiefamNvORXe8C2rmTkpRlR13GnAMfLrVAzfGAq2rj1mRd2jYOPK
g+ZwbNHtGhUVyIDare+xiSlui7TH5vavNBTLm0lUMlX+buQQlMkrsicz95cFpbcc0fDFGFpuqAMm
CQCQtYqmVMBugHJBz7+qXu7tXVHmzO8KB7m2seVLNlr9KUQf2ql0VQPpuGHnWQpMSDFk9VcD9Xf7
ScZL7ew2jbuBTS5kfLZh5dfMVLZAeNNexgw8PW1TvaByYNyqFaqEBXBPAFmg+66llGh6asatsPF8
O/1Wnc/tC8hne13GIXszeQ/6RZE5TugHpeJPryTIxbXsdy3gKJCT/P+z+/Nsv8/7Zzt5Lv9yVoHb
vWqD+ha1dy3g1VGEntan3hXs1WRmsdCHUTz0rK3XjHFUZ9TM2hta3G+qoh9OuM7CZaSY6rMMAYqw
8K8/xAGzmnjo6qLGv3fEjw66X6Y4cZwNJyFQ50lx7Mx4c/Oc4giz4xIwsj0hKBr37R9DiK3uSiTv
kVO6gCN1+oekNNNNhVKxvZJm7CZSTSBwowX/OQiqFyr+jC3p1MeTU84y4CYUfbrBEyvSxbxjN1XX
OEs9GrJnM01fqMw0Kdd410Br0+1nyy7crZEp4XR5oLEVqcJf8gw8lZO8M8QHeTukYAORVaW/y61L
nIu8RQW0y4wluOWcbygc9oGok70HWLEsGitL73joKIehKpQrC1zm9QLPY2eLWGkAOwRQQHA9AQm0
8xnPswNXhQ3uZJ5Pvcq8NM5DqmcFWN5Hrfn78D/1pVrYK2OKjB9jvigi9oSsbrjqC7XYh1mkfkW9
xq5oS/y/XuQR18avWd8B6MvpJ3mg8bN9ATnZx7hlTXEu9pWMM8v/Nf48byTjo6AJfZOGkS2NXCtP
Zex8Vey6eNZBLb7zQF+7TOTjLcB/o9UA6gDAVGIYmNjzACJVfkvGbvkFXKLKV7sMqlNlm1+5fH4G
Yr+1a9vwHMIKsM2IbqRiG8kQqQ62FgpBEYX3qBhx8HQ5Cz2J9pw3qGmxfvXuzl28YwI6027M6yVp
Z0Wl9viDBQuJu1CsGnsVsg+4UPkeNPPOXYTt2i2Yr+sldvFBLCiHJmgNlsIU+odhLRsjZ211GdrS
eB5e+SKZd9YqA9CASEvGOZAl0MWOnt4SVZylVrKVltrp0+iJlyBB/jBxk52lsv41zRSx7Exwu/BW
iENUx2fTjKP6UvZROWUGqj3AKg8i6ZbjGJ9NkZH5KUA/t+CJMuxKwCM/oP+J+1E8Zu/jaBwH3Ymf
c0NTAZSWj5NF6cZni7ayjkoNAsAKDWdrVKGNSwAqqnsquR8GdJuatZdPwzzj8TFx3O/qlPZSdPRm
WWq+5zIrpoOb7pgW9neu2eaTEgn1zg1dNA1W0VufxcIfjc49oVPaAfZBIp+BZCNs/peWYVdaLZ0I
K/9e29X1YD1eHFsVnbJ2m350LAxsb8KxR8Hl5AjWAW3nqWxyBBe55QOb0QEGMl/khqRVclNQetKr
HDIXsLHYG1er8yupNSt+trvW/rudWaT4gfN2KHYekHR9VWmxoXBpfIgN/KPyduQH+lQVN2L7yQQk
KFNvxGwyfZaK5U0muQ14tK4LkB4rPXYAczQ75Ax5Vn8eD0N11gTeTzsJnD2ZzeLPTI06A70W2fzm
NbtGAYALp34bvavyA8s99eg1Ka4JJJW1Iy529WhxFi7LaDSxooIaySPZoCxfunSgcduA45GMyJHU
QwkkXHC4aGs26NkpQs/eJgHw+wK5KaVYxSqI0MZOHAGh6rp+jKqfjcAz+iIEkflJEaMDAKWU72or
7o4kA7LTuApb8I0MrY1C7dBoUYHOq1cHKPvCsF9KcP/uI7vQl0Hmla/CaCK/0ur05HqCnZQRyx8p
J2+jUFoUv2NY9ItRejPRn70pqG5VZ+8G3HYn/Lu9k3yeuy92BrojxyegfdYPVuUhcVx6AWrwynKD
navwsTcydhdE6M+VIzrMFuQQup13ZyW4iYQ5CPRM3amePOVbCwhtfxzAOkg1pSiU6LaA98fiTVaR
JmrdPXj5SxiAFnsRAMZO4lDn+84IUWKK9Nu1bW3jti+rUcmW4kYCTJDT32nMMm3XE0PA4NnDwbDR
Ctc5lbVHiclIwxxtAN2ytk3gpWvhPq/YuDHMjIEBkA23Sah0yy62g5dKmI9V37GfEoSeg4joLY2B
5lDhAeEeffrjpssF22lVOdyip72fnDTVnpz6zlk20gn0Aeicbj37XkMhxybPfb2s1WPHDXSkyaVH
iOcpBU0VDyTvA/csLxLn1Y3SdpKj8kxfAJnn2p7kFCeWz2UX+6xou8UAcLdtEgGJ4BYgupsx5ene
ykbW3WpuOg3RhYGsU8OLta1l7wXgHraaw4vbUR7oFVBGwdZQle8W4BJR24nRLJ/MFOt+5FwBPFEP
6GLBxmdlBETy3gNTz3Yeqi72UuUQt2GU1IRqCSxITDPHNHiXHPHUvqhS/aOcLCZlDlxseQ41OviB
XSJfkqKtwW40K+gUPwlXWagLOPfnqXZVl36u9u16jGNtiV8OtkBAF+MngVveW6j4flRzswXmAbS1
HkFb1S2e/dLyPqwqZEIckGtbuZP6XWrar8blVZ2aZ9n86soOqGLVq+ci0REaVXCgTFKrA9ZV4+Br
9gzvZHnVl1jmm4Kms7cNVrhLsqrceligFyU42NiBfA5x/sBp+4+dip591QTInOnWRjdGetVWwIu1
TG6sSObS3ZBujKSmAw1LG4zAZDhHmO+VLX74C+TvgLpX4hZoA7FnZ1oG/u7KqNolXhEveM+tR9vM
zMeHUr6k8WxNMqWt/ma9oTiztaNy/H+F4EwGoewdAE6q41AjO7XQA+sOyGrVEdsYyH1XlboBQcJN
7qCPjQ5tqwId0mjR7q1F4Q1qmM8K0nLdjjv/ymZ2JusUVfnHLt7g5tsvmqo19qYTSBJxE9mmorv3
7EL7goq8BYn1vgFQLXL34IiEVYyyvg3TBmPVdyPWsVY8LABla+zDvC2fOWJY2tjdN6ZQ5xgCT0w3
kdWjLVo6DWYnNlmdGehvREj1EqOL8LRTFCPYFFSlWzcuMIynXJqqmL+NdTnmUj/ln8je1gIg5VK+
TgHWFbYNgXxJWE2Ex+RgK34B3DMNWXEgNhEg06ABHYJkBMZECiQfAIhWldpmlpGviQKayfcq3oQR
9TEWsFx795GjjOuuBTLuXmmN224Q8vGCj58OXQAeot1sDLC1JT3MUTt7tIaV+U0VtetIwleNEtaK
XtGh8nJ7GiaEj0XqrE2CtStAdzAbpoRwpV285ziThiyvHOfgHk/eFJS/yOSb6YbbdGqGRynZFoSp
z3T/ojvXdHczsB4kxdQkL0u9tnVSPF/dHekmSkoZpAuCRN1chpPrJVKJByqg69VofdUV64l+wEOc
a75mJ92Khh+WRR9ekpFrV93qg3C+ecyLLA5SSpRkIxrJpjXYdeBOTjkbkfp6tUZCikbTgp5N8aMG
fOIgxUD7WYhq26NAvytykol4roOi2RSlx4+kiGYbEjowaaVJJk3Ax4kWnjZHeyyulKwvlvnghCCv
wZVGooZeQQ6oobN8Ekn75Jf9B5GUp9hXpjgUYj5I+YDrNas9DbOGbYh2T23rJaDkPF/07vhxKLVJ
nP3SqtCama3eAIP+uwBt7qZPlew0yoMGigrUjbAbEtGhRsHIujKZvhgSFb8gaaZnVT7bznLw8kbr
PLZ1gCZQSF6sMmYPqxggoKC2dPCoFsXA49HicWcayrgo5ZC05qBj15mJ85CM60zXvybm+FqrSJ13
HbNfM/ylySwqiwywtHaOucHWiv0K/AvVCZAVCNlZ/Muay9TqLP7Neg5C1uhUJOtZ/MuapnSS7io2
iwvbx8eFLyqPQGvS5MaDCVJM7NfiCbfUboRSju9gzUSxT5s4J69L4l1r2/Zkiga7AZQnwv7RKjeN
NHUqln4wpahVvUsGxlBn2YfdS+pW4SEdMmMNvLnqUUWvti/QR/bD4e+AeGY/0cv43hVV9VTzJl/Z
WVDeBKB7PuiWoq8zJeaP2PKcffQuZD+NdHwfseJ/GtNR8lD98nEVHUUcRf+l4pnYj7GziuX/GxJg
wYfDLDOAuLlnGeo1pBmXf4Oz7WxG0YrhzQ2A/uthnb8mvi6i9Oqw8XlLr0SHPXfSxoDMQD5XEoeR
JudOi+cnjS/DMn9tRjt7twCjoQZD8b2santZO3EBvIbSvY0zLFz1gWfv6hj7Vhd/btEXQbgFqWy8
yrsw2Q2WBuxt+u8vWguwmKnVANqtRPKc9NHggqFCLgbocCVTrACogpc4VVHXH+woNpmENuwovl7X
HGU0lMIDkpCmGyCnbQqg9MmfHP3arEhzAFqmH+cfICmLzrH8MAv76VdMtoPJnQPYX47zL3P6xV7i
di5ubOisPZAFxS5hT7HnQ/V7bFJQ7KSzPsQmOdnSOdOwAKGFP2ro8E6b1HrUregecFkoddB66xHM
Seoq9UDn4iaW+YgfELsxWuw+SyWJ0OQy2ZM3Co/VlWs4BvhxEKzPVHaT9DmwcDEyLNwLwdbe+J84
WYNmrCjsxYnik+hiT6JEs9TVlb08KZqEDuj1xjrdMfZKNyF9Yal/p0UoxjAc090EYSse294WR3Rf
fE8zWzx6Tigewfb8hKRWekMjUK82G+SxkuU0dIbo0cqxMwxninAVkCcJkJIRkJR0YEYwBaQ5mtqu
N0Io8ZKU+DFQwHl+CjiUgYfKCBVo6NhQpqAWb77TOZCfPEtc/+kNjc5naX8M2iPLLN/PdA6WsBZR
27sbmujytklJZjKgkWOdOr1P+bZ7eZb0TjV5llF9HfCTz1EXqB2JQ/PJQ/kx+NJ5f9RNbOYJzasB
FNWgUCjSAcak8OgBTz5INRbIcpDCLbSFiqXKCx7K881o1NEW6PTps5m3GzKgkFjg90ce9P8QsrYj
fcmFO36XIcF5q4P9PS02XPew6MKW2XOu1Bsy6OwsXhpoelqFJXMXUVn1K5UZ0Ytmp+h2R52PXijv
6v9wdmVbjuLK9otYi1nwamyn7bRzrsrqfGF1V9VhFCAx8/V3K3AZZ3ZWn77nhYViEt2VBkkRsTcQ
bl/GgfEb22qaPZgwy0e0ejL8Z8DCiuKV1YKF3SvBudUw1t01rNeBkdqDRl2Kq2A2gjlRYn8M5iXF
ORhaXedgqKoPA6mCIR+pg4gZT+Zng/00mfYjuonA1Wt030PXCm+FJ/RkTbdGwmW3bbo2RM3Stc3n
hmQTR813UQ3RBu8xBTIMIqA3H+Sle6KO7CxTMezeLGSSeZhXO9utABVzYaAsGYgnyIlkHOyknzjF
wLQIuKIBoWjW4IOtAuXr+ygds3WYxfLgpdhOZ6gmfuqwoTtwYLVsOPio3opqRC+Q3f6VaSnAQ8BD
dhqYa4GaEidHpABmw7bVgG+IGhJ7a3lAOA3bErWsHNX6ynOJXU5ofM5l8TE2WFJRlJ60/2PsyjeK
J1aCesDK9QGoRMBiJfyCOh1us9xLvkw9eq70pDrLB3WAfpGTPeEmKDkYZtLZ/n0ckruWNR0WeWOh
Gr/rki9tVelX8su8ZE/z6kWO2mVwQ6xKAV5x1POgcIWbgy1P6A8rV00DxhyBRpLNsnMjGWBZr2VJ
JhMgxENGGzkyXnznhe0yJjVtI0nGLn7k/NtYH+Zc4hW9KfYj97JVVsv4ni51KP+0mRvvpWacRSQH
m0azrgGMs54YfhjriHnWTvb2D7AKNKBGxNnNHQOK/684xdSjmtDo2z+ZO4KE76KguIavITfDwDX2
QZGDqZTCknx5BooPwGh7Aq2Nitrbbr6KSjN96NHDu/EdvCbaJmme8qJFL7ILbgEgdpxIhMNCAHS2
06wj0eJE9iTzdRQMVMW1ExuMJ9LRJUJpCrhx2IrLoT6AyThHQb30Aqwpqj+9dgCwC5K3WRiD06/L
9Jckze0tcIfPtgo/cbG1TM6ubLUqtGbbDJjv4BQAY3ThM74KVX1OI6I4wGuJ34Ws0h+iWAO/PCVd
ZQaeT5fldyw29AfyWBShA4WvFIvHh1DkMQ6yAIsGccXiuN85GUZS7k09defNCQ2nusRQbU5wFl7u
ASbozjuZxZg2NjRctGQ8h1K+TZr8YHg9TV8L4e/yVgGljFaFroGseKisrniIDQd7Mmx0dDBenxZ5
b+rYsXqsAv8ZLBbFxXaRAw3OnOOy6klosfeXI+zHMOnbV8EtuYmiqj76bgIQEDCibdB8DTAHFKXS
P2Bdu7NpgVO0K1PgREQbU5mC3v6uxmfr9bxHATNhHuTmYL1meRiAZtZ/YRUQ90Y/fSuU2C0AkMpE
DtxBNey5UaAJOjNvXcUOcXECD238wBr+RmJQPXzulA58eOz6cWfiG70COM2wo7cCvR/iHHSxJDvv
izuUf/AMZecA3DsRn69mV/8pccCGs0CtPxHj78LzSzIkMv/TaVF/Q0oDTWzjTAUMOD3Tqp3sVKKy
+BDFzA1K4fGXEoB/QTSk5zuSLdrB0VwU3Hb/ze5DlEF5TMr3Q7zZLvOGFYCiurtkcOYvBBtaexMN
frEf07x49Qd7lveWfpb7UW6c+mISKw1K+kx8cAKb1yxfnFoc676+nyRzQIJK8s8msa3Zvu55p4Ch
9FXiVNUDyAnWo1UCLM3W4+dEpCAwwVv2hmRkoen6Ore86JlE6IrigMcANwk5+L4ebctk8LQNm5AV
YEgozEdTlHNQ+QU6xtLcCOwK+ElrePuEEh22USzd6cHCbZBoSM2BNoHtCMqLhpkaUp0EDX3sOq60
TVyeh9JH7m8ZLr4EA7YMl8hkbCkIsUW7TETzfvCVsm+Czku1PXn82wDNJ4/22//K1kZXmRgeQTEh
X6oU5JSVenHjkxbEWa3/WQ2+HfTCr++LNkGlME/Axqlsw4R/apsmZXPvoWH5yhaY4q6xKouIP4Or
2wW9xeAfHOY0JwA4ZRv8i3Rfc9H9NRpl+NMYU3RlRv53VP6YK6B55s94a7lb23L9g+11ZydAjPdf
a7P+S61rf+qoyAv93vvuy9hcMYuFT8Nrhjq2bc8A6NRFNigv0F++i2oP5GFD6q0n34u/4PB0RCLU
0f5kfXHQ25wBUgHLb3zC3Z9uor+5fl9/81k6BT2AnB47MMxvQRU7ok8ZIbvJ4x9DikKMK3DfziE7
w0DICCFBcub+ZJN5FRJ0qsCsuTyl9Et3J53/jIbGn4dhDAi7mkalxNmYqt+4jBadgG4ZvffLAd0x
Q16rmAZqmuydz09Cnbr1Q2W9+O6pUd8iGqBuhDST5plKc2XGT406mhvOmnc+ZlTZz2gkDBJsym+7
ymk33AdP9mRY61iVYvRSxAHAz5KH/24xJWVxK53NOfvee5uitsNdUoHCjVXTExWGChDCrdyE+fdd
76Fbo7XyNSlq9XcLeME/ItEY23/09HKwjkXNmM/FqFnOAtvl8eypywjstNi+HKwoLNAM06rmFlxK
VGwcIxeAkxeRVTr1vWOaxSLnOqidotZIjrFZeEir1BbAOPDPR0O0CV0PSUv/SKRtfG6ts6jTnkpj
sFE0XuLE+THKnE2pR2BRUXeT2eMuLtwrWZrV7imvEqAhq+M5SkRVOa/WvBytYEk3kYKGS5rKafpq
3Y3Ntd0SRfSttqtRj+BgwR8GLjPROOtWXjCFvjkV6IbTQHLQlX61WnQk1IAkd3u20pvxp5EhM9w4
0ZcqLIob7AkqvIBV/uQq2/ExOZLF6Wy+5EYWkzmxgs457ODqUJX+qGiXGcZh+OEXVredy0aovoMK
Qpb6ECBVYq8bJ2AoRk+ev8lUW9D+01oTMqrrPNyA3/pcdeKAnS7zo+IIfvrdVI/s1o7RNGeLvgc6
FWSRxXBuR1mmrHHmISUGKidXuSXIALXn3V7lCdThv3J1tLBeWVZlI6ULpOmCDydZeP18sS9D18tA
/MXQ+aiUi9zoS9A82O+0s3/ZX0eSYBUm/3EAYOrq4xS/tDR/q0olNPz68X+oxulF28idzCvvizc5
J6qNnmLQsfk+T+9DQJ6dTFd3Aiq3bhO55Xjfv/7O082qNGjMIbk3J6s9oUD57Dn41VaTQjt78unY
hqkZLCXshQHqBpGNGjC+fnVikMzAiumGitVJgT1uiOKwGGyglJCsTes8prJ6MvznWEtzAvn+Nj7F
Kw02bvOk7YIcZxJb8ItUIH/v8dcR5ucLKTRhVsEiQ2Uqkj/pkG8XRanlo4M/0HdCihWrgBkQxT7G
JwXFN9XEvaEh0ZkoQxp30rY2KL3yASicWQL1opNxO+QGE1u61SNu3tY2yAZRWWitSUYXMwPW1WzT
SJQvXqnyIXZWExLLOKm4xJydBm4iicwA6u2g/2d8KaMyCiZUhK+nEZntSWQ/Sh85dRplpcWCIu76
HQ2dovS3bOyiDQ1HUCnexh642mjYDW71oHsAE6dA6gJinRUT0n0iEVhIfwBmIr2KXTtmv0syA6Yq
9uhX17HbFh1fc+wmm2OnQBloAxXXrTXniVzVM4OW1UXCXH7vgQrwDiqYUIOvAIT7jllBhDY9cGy3
ABkm+/kWv7pbMm8/DbJ4XodTTuQ++LeT6Mt7KiUbhxy1aToO6wxgtlJtGBhp2hv8ZEEuqIrNFsXF
NqMys8WO3GbhxQa5fJSiLTYUiwwpYO6lRz1EkR6JSJma7nneuYyNhHlRHBMrBNkHH3ZSlQAiBQZA
Ud3ur4oGa7t6a7WwPFLNYKQs0szrVzSky8WCwI+XGO8tQDBSzTGkXp1jGNSYfPEnh9gITA8stpTa
Bfw9XrZjMQWU+W1iB/vyweX1kbujatVI4nTtR1gRUu6XjK5SyHyYAMHnuF5gDa5V3WWJPERFV+/l
2LuoIOXuscvQUQn8/gIQIA5ohcN4HNLniyH3VXUbWea9goZSNkXlVUioOK1+ZG9d6vEH2TviLgV4
KY3oQnS1ejN4QTiGLn7sIVUKgsTGLgBioMhsF+PF7srXaY/nggLQN6JPlzfGQY9j5wEw2kgzqcWc
Z4db0GS63yIfjJDAojAOQO1zHjQf4DVkEUfRTW/ozjeZgfRR9+vqxvHYsbdKtOZ07nhyixEMf+q0
AR+E6g+BLAK1rU44O1hVlas/o3AYZHy+a+7s2qqe7NTp0bCFztam0QJNAii+6tNzNMNl3bGo+mgz
2ICNVtGoXTYBTMaqTVr9uZXgBE6SycS3KhVzNDLJKvRla9JDwf6vZ2PgNN6wtkjXU4ndEC2B0ZeW
n9ISewxaBNOwBFzVipbByxBY/lihK2PS/lvfzyZafIWaaBl+mPe3vpVhuoGXgAjbb1tAg1d+jZYZ
5FYHdaE78BCjFE9p8XbEtua9gky0i5aMFzeOjdzsu0QmE1IskUmbxkfTaAHhrupclmXc1aIvW8pk
5mKY2mU3oBy9/9xmNv8QLvnls8zQj0AnKcoOq2iJtqu56bMsNXGKRXyYq5hoWLrJgT7/dOmzSZLF
PKKuZ17NomWlUClR5Gr7ZdHxPlYix+F+ivx11NciKF1dR+v/3+9itxfBZMTGp1ryALy58SVVdldR
wkzfxJ6wtjpYVu98Ld8ZTdrdanmC83h1Ibmr9c3Ws2KAvtSugq5QGlN5AGNul2cDlu6yU2AXSmFf
rMusctjaiUN2mCQOkWIQu9foIwhMYBfeaipNRJdWpYY+kzWgmkORtfLLsVcCT7ZKKpFPzH55L3EW
mYy981TYawFbmDXZKjHctQVc72dDXRJv8lZ91A770E568MA048EGUv2KtHSxpn7fW6AwphHw6LSN
5fTlhoYKRvcB9KzgckY0QBWcQ6aVOexpGgrJxhHUE6jyxpFs3l2F4yHOnbxQlBuan8Ixw5nDlUD+
2DssKtcNik8VGpqT1q+6C04LTWfZWus17z5tHbkTohn2VQfAR4515VraWvJ1Ym6CjnZr+vnLm9uo
xrt445zNn71ZnA/7yO3O3rY9Jl/RaJiswIMy/gybIyGxsV9zC93M1v3Fm+Yu1NwWuHjXmV0jSX3t
TQh0yrvAMfW3D940N3nTkzfqycm7q8rpZ5ctc/MmRcJ12uDwqj0acX4/tyDSEFuFe0kdiWlY4tjS
8HcE/CRd0M87QFQmZCjN7PgpRv3ADBuVoZlnndZAR5/HTv9caB3OgBWKlOmjpR2EO2hpIMwpFclT
kShuOQHKyLOj2XbGmEqrc7TM1QArZdhPTOPjIykpWmtO+NslzCkVDf0ozW0e/amjL+ULUs3g0evB
xzxVffdqW+UKhzn6l9rKsodiLL+5pt+9CpDl7p2iQ+2jspICcHxS823QrWPocNR/N1X22Hha92Ii
s0RObARHou0k/oqsUEAstnJyANmvQsr3EzMg+tp6pH+RyDw/sLr5NoduWbQfdZyjklMJmNarifvS
B540oPbteupw9NfOj/dhYr8GSVWlJqaQriPHVaWDK7iPBut2Zh9APUK78mLwQYq2M7ap0FHPoIZO
M2bgShfJKxASqoOfxPED2cW+DWI/zXwMcbwJi9iKH9JKoGo1bPItIzcyZNG64Kl+T650oSkKB9ji
VqSLYuNP/tcoNarD7KVheUKRyXiWWXIa0SJe5Ft6KtLMz3cdfZaYJY6NVPR6CtlNFmZ8Zyap/RA1
ItxWni2CjtnAD+9MZisskMOADuiHWeb2YB4qDIE8MmR0QWIfu+G8lEAlS+CGIuVw6xR4kVNUsslQ
xXLMRXaYo5AsdQ30SUhxCoEAg6LkMTqHIS35tqDxWw+GLlGX73wbQUewBRxmiTYZXNCDC8CyT8c8
mspbUAufLVsw66Ir/TImHxURMNZA8qA4s42I0M08xyTzWXptcTXrJQLFS/HHCa7eOtoAqwH1inzi
B6zzBI4yQNqKakDg6kFkNFycRjV6L6IRyZVVK3tQVSLjvEntPFrnto/TrrGIT3RXxSZ6+1vH2i4y
UnywwzlxBpTwyN6SIlVR6K4b2nKbF6idkyDkbGwgSK/UXYbz6wQ4Ti42Kkqm7mbZorXTX7LFLuvY
VRSfAWS+CImuY2COse9jUKpF5fiWAN0SH7s4OtghyNWVPAXZ6xsDxvnGEeJKvtiT3PdF/NUCyRzR
2y9xmJKrOIkJQB+LclUhuE2ruvK/sGKY5236MMcZa5schDD9Lw7kFKe07HwT+SYWRr/sOVEwvLdH
ndf8nIu9I3X26CDlnQBZ7caaSsAANw6QpeJBnMeyqk0X6Pg7znDkgEOu4hHtez52PTQcSvdWz/rb
eQjSBHzzRKit/dJr16MafuoXlRrWl/YAcoii4BsUO0Ybcpnj9FEMggAX57DdobFQzu1MHG8+YGIA
db83bv0Rb+DQDdMN+hKMLWlb5nb7GlD8AWmBDdPc22Z5EilemmRhV6A+GKriiURLNFKCLCSbo5EW
IIed+uKXAeBpupf30chCRevR6DNH62W6Byv6TYfi4pe6BgqVYcfZAdCh/T2LXAsTF/afem8iWYOC
08FI0CaiucWLuNiaqd3NtjUYP/9sTCPox4b94LqWraa6KF9khzoXiitV3FAYVkC2n8RdbBOjOdv+
4zPwNgJSpqPhQIaDOOB3BAYfqAUIDU5RHOiKfKDD1mv7v1koAoOq9z6PYXBvbw25+zjIMd8VTtuD
RRYIbTREFqMHiwGG00VLqDdJ6OQ7vav6NYGucQf8NL/1XYyXyItvKcGUUAoXiL5IxJcob37Ap1Bu
0hJkKssdAI4kAJ4g+60d+ZL2v9gBV+pGto0P/Ekr9cc7eqvGCeOBC4brG3rT0kvZ6NJili3vaFSb
8QBgScONmXL0xSx+89hV+mrR05jiUgxvqoZtbqI5msfmrV9G2k+jyA/oHazeeiOxkCKS4kE2+Der
G53tyj6OHnJusEDiOEClk26pg0459dKp3jIJajeeJPKhnezpyilpehbosc7+GOCUx311O0bcrbd2
j87L1G6/+ws2RQy+hjhp7VOWmWUIIj0k2eMqS7ezjckavHqT+juBW2g2EC5mrIv3bm3tujhkBTf6
jIxBbjFmImPhirWdsfYJGArYjPO4u6Xcbz405yElilGXcD1ctGT8z76+7617kJqmYRjedLJ4aZPE
ODaNrR8HSxrHZUh3tdK+t3XrBBXXi51mGhjzzprjeYb4ls6MdHrmsnUFNpujvFywG86OYw6kxQ8y
pzXBbFXiY3+x/Reu5AVKxtMSsgCWHUeicq4DCmP2DWX24xPYOvuj5dt2QNU+ee9/09JpfKp51x+T
Qr+Sk32l7J2LvYqz2JMcGLf5g/BQGqgyaYYXNqsot7It1bKDHwfdXEtZO91NyqYb/QxgqCh6N9Ky
rNekCadIfXRclHhx60bX2F0UpYOHVhMc4NrqKJju6OKHVqoFnLcwLNH4RfRzpIlCAXiK860ipbu6
pcBp5t6RDCRbDzXr7exkstg6epLtEx/cp+0Yxy8VWOzWVSPMm1oNXc9LD6kPDKapMKKXspb82SwB
AF5mdeAYhQCOJxe3pASqPUjMkeBa01Bj6KhEGcuj9Jv4hUTvpyrUVLo1mDez+ydTyeFAOno01xdi
lWledUuP5rQ+Djb+aboBNPVxIsz7Jhnkfc+b6q5CIdIJqGJy1YYCtURT4gJDNhkBQGJbr1Ned6vO
b6eT6ef2a/1lZHb3ynmunRxnlGhbhZFmM+dTH9ICq0v5gE4auIUJoKszVD2tPSfRvspp+qNVxHMp
KBi41tbfWY3mkCLL7SekIsDUZqNKqLYdG8tMK1xbgxEuTjGcYh8AdORkxijL/eCUqJmGBulGHsfZ
LgGgfdAyK9s3TCufo1CLjn2V/XDCOKuwI9C/h9JOjqQsBtAnho6MUUsMW7qAlGwHfNbuvg1l9RxV
PohXOTYUpDSMonzekWYOYPJpjRybviVZr/PmHnU0O1K29lQ+W7p1/TiWqOIjIFR/zBZqiveP1KMN
bm/YRQy4LyjJ7P0jJeqR8Jeh/+2RaMLi8kjkm9fD1SORiB4pd7psP/8nqv9D6pG04pg2clMAIXPQ
zdNyXrkcbkKHP2/rRMeYy8EnHZBmQJHBzusGfG6PcSzclbDAAKwlSfyQVyAhoLXzZwpatJNiUhWz
IZDUPnosCgHOwxUtt8mjQ3Pd3q4KEweZSS5GgERg+wuiqByr0sANXfcUpigyRsdMtWZisv5CXu+D
wRTZxanocd4BfEf7fzFAyUsBLLGrCIYRFjtu9nZAPMQgiMO6OXHA/yjM25m1mBSVlUm+drpZMTMX
94r/7S2POn3LdRwS6cDrmKtF4kECAsjLn3QR6XuyQHVa9toBr+NfWsR2I1coT+RzDG4BAkRE1VWM
xcKPbECDKAgQlqXoYUyIXRgr+njPKlRgpWDAfWHS0+7wbr/P7TZsgqqrV6LpjaeRAerLdku+cnUz
OqbS6V6w2fHWo4EDA3KNAOOOd7BEJKUtnUG7E2F/T8pZlDRX0Rwr/zwazVWl5TlaOBSgnVKfbKEQ
1gC4wL+DqmePNoHw1awAqWaPPDvUHWsfJ4Y6p08sJA6ADkbIu0eK0WZ1tsIasD2lI7g8e6OPD2Bu
1Z8YB8Uwk1H3V6jXf7m80Z/NFmiaADAZtoUNljo9cTZk0HQARepQTHIHxMHxFCaxF5BiKnB8HWrm
H6Vn/z52HsX6c6HLT2PX2G0Ct6T8N7FRXfIlBun6sn6gFQotQtpUmOj7rKKAhrZoxnq1LE8+LGVo
SC5+nkd4uWKNE/VNmYER8NdyB9RKLECmOVsnrGGn0NRRjM3lfgRC/rS2NIud8BrmN13R8BUN465z
mhtlqJWh2JOMfHvhgHMV7ZBnaxK2WeKd6G4xVL5o6N9VRR6+AIXiB9OwpG7Zt9LLqx+eXk4rgZfa
8yDxt+1aZX4LOs78ZLRTtZH4bXxVPlz1DMIH6+zqh0zyadXpRvdsJynQSUwzu+V5wU/R1Jx9+mH6
wY1TLKeZIRbnxOyUKOZYuiPWWBG7X6NhmnYkx067OXPIYnOCtF6l/VhsrxhmlRsTaCUm0tjZjeKR
mzt4P2hUZQBOGT2n3cc1DiKZYb1JqyleLF/nLxXo0dPE659oBNwDY9VVw3CgoaaF5rbJc23dihgL
ZOD+nZLCfevViCxKHOF+cPcG8Fwu7p4jtDU5+LqenbT+VQBI9zE1XOsENHzQe/SF8YfU9STodVaf
gLssnnHy9YBacv2PwhT6pnEKf5coM/+pBf32H4Zd8j3AjJoNOQujfLJbzXv6fwelOTI0bfw9qD/y
J+Cvek/CzrAEMcCjLG/nHY8EEdTesgC2Q3uVZYujm15ggP/gbt4Jjfg3DTxAkG3Jji6MxdOV77z3
GX/50ZaJ7Bbfc6zRGfeACgD4nIIVXAIqX6/D4pIegwIsvmRGivHin4xjUm/QJTU/6pXJ5XGXx6DH
pWmjEcgHld7E28hvjdseULtrdO6C+qViJha+mW3czrekp4ulhD1QdMTqanzxnDVktPhcxbi6JX0C
5NrA8YxmC2ST4mVqcDyV+EBFz5D8f7FTVDvWSbYyvRYwPuB5+dN2RYJdKpSpqoZhOn4INCRX5P1R
XE3a0h+fmgn5aavlL2Sh3CtDP7sj63521x3LekrdxwUmiUrfQLWebHTZGjPUUmtMQF2iorkZO4mM
apLS7eAUZ/ulNI4UdPlMhuS6fZP5rtoxpwUyE2bnml/GAbC/Y5u5tzQE2NaIdnzmzEOWohOKtM7U
mF9IS0M7zAAKVJbRjrAMyi4xdq4p/5hxDwgCgcAQSAEyjT8+AMWQ0qkEuuihpNHi9D4kyRd3zXe6
48DCArC+vDGdkzkY9j2OGoZtX8VFQEO6TA1QRCxf81chuo1vmCHse5F2KQMAjLYdGqEfF2OnTqMj
Sl73i4ju/kVgsqPoNOP/I3jeT+MGSHyhabENVd1nWiieWm+uyqfC+66K840V+meD1BYSr6m5KH+u
3U8KHBtbiEDF+2TwK8JisET4NQUwTICH8yF8NYVbLoFcUBj6upbgxguymoOtQM+RhVPdv7VT9TcW
AH3nPmOeauGDMk6Vkiy0AjD86NZrbj3VbNxEw98cTDQjAAC1WrVGGt1Hkd6eIq38lgiLv0TqUgyo
ngqb7IlGeV06K/yYygMNhQZGL1m1ztrBufPLFIn2VNXyW+OLs3tWeB/dbXy7ZveJTf7WdCZnTQ6F
Ybi7PuuOYkJnhhkBAw9NLWJTDAXKVyp/+Kb7KGYBH80LCCmNO9C9ixXJ+xCw3dwEXdXFLFNmw8Us
01i2nTImD6YfPkQplgD4vwPyPQuJQmP0o2ezzrJVGqVYScJCJgDsy0pQ9hXWdG1hqr1H5Vk3U4ej
Z63pH7shrJ4zDfz2MgGydxINB9tp3YCGY+eM66rPSwDsQusw7+F3Tga2VEHFOus1JXpwAPDtpRpG
Ho5E1UzSw9YIBxQsmBEMG+dYobTyYUYdNK1j2ZnDMlp0CSxJR35pxj5Ykk7hqOzjCedcgFtznC2W
tdo+0qImoBdSNYF7b5B5E8xvIKWlIWmjrLwe/tYX+JzglVehcD7McbbkbH1mfdVtvN5D1WI9Zkl3
gw0RmnDVUPIpfw4r5Enb7hkEumgstw1U9wy+ezMb6O54NNn0lumuX6Gfw5iDcdWELkMU4ln6iCpn
5U/BLL76ZYpjyyI3rwNZtflGYcn+8mSsq4x71hl73oxAt4pKrK1TAJSD1uExsQr5aE6YzZDRjmCl
XKM3DvjAq+M3gE79O6fGK4xDhDVzQKEt1zrPFINrRW/b9LYFYONjhYriGa27qgYeWH5nn0hhNt5Z
ESYND3gLNOqYtZbG0RbZ2oFIe8B3mynYLgAUpZWa/Zx3w0stYv1kKVSpWqJMKByqdjNbmDl6qmBf
KnsSXezJG1jO1/YoqJDHpNbR2No65paq+sWYm+h1G80ttQC0wjGuhrLVroek/Re+k34XRmO/Lobc
P6apVx97zL3prLx/dfP+kbp4dFfegcOAf0uMOsYbBKb9MH40tVX3pTLN7exsaplFvDNF+tUBgN9t
ZWrFtkSry0vLrXqFvvX8Z+1t6LSLI2e0Avt888VsfX0zpd10dMLQAOJnXW4n3vOXjk1A+Ugkvzhl
yklcnMoun442L83bwQLV+VBxY4f6DxvIeUU8nECzzlc1s31kZS306KkLKYo+xL4XlIh8FWuDvyUh
M5LnLLTtrd9gH0rw2ab0sDF22WOpj+mJ5GjKGd+cWPuuDe21/BN7QIuigFtBzqg4iz3JL/adk3uP
0inP8S/yxZ7m9abeOrlx5qItvpI8fIzC6Bm1JOV35LPnGyXxTb/8flFdbpRNNLjOkzb0aGwMG1Sz
AFODPqtuDV6cwrQLINuirY4+vm43nNCwBEon1WSnTQ7oDC8WJFMxNC8fg3P3ZudMCRCZQOXjZ372
NAzHuV4WrSzJpnalNivZWTmDoZoJmKx1roWbzpElVu84C5+IK0Vxp1SgkgIhlGM6uwSFd1Y/6kgT
QGGXnVdiC41bEl5MZgVPmuTYWv/RkGbb+kBlezU660jfJqwXcbpTsfzJa6xp/zsLLJKvLbye/7Sb
EHxvg+2vMjBy/tWmbUBNZ8wVKMzJ5OsAPrG1K0Ry54yaPDQDYB5QAdQ8LU6d99Ep8lXxVxoldyZ4
SQ+NOZU3QHhpnorO81dDVP/Hc3ttk6ZM9dCijho8VfGJLl4h41OE09N5SLI6Au8M2bmFjVzDYrj4
oSqmWCsEqjuCk6e/N4MDtSbFnypApyZ2B+BueyUU+hFhzxMKPVeKDx6kIKB6gpOnUKNCq6dQICQ6
ezSAxPk+J/q8uAGNhp2Em6uxDcSLc30H6VPZhZuiAL4aNo2/7B1wqj14fFP42LrnHKRrYCtP/ir0
CuvFqga8UahtWRzj7AC9319CbbgnA5814HXDoek9ebbABA2iFii6SLlt+tiTv/UcPeC5kyfTvfOc
qUhfJhd8Oyi8OAyyZXu6K5FmnO+mT2SL3Wfaxbf8GfsA3TM50D9A9LEae1segfibe3tg7w5rT4w8
yHpZgS5SnYHaaQ38sUVF9uazD3KkvZ5HD7TjuMKnbLPO2ltp8kC7kIIw32jLonUgY1CKzzYwms1n
5YcNDA0ppJqrrXNve34/cZxz7x1Z36EGRu6X1y7dod5mmN/CYhB3qIg5W5AyRqP//J6moTXVwNyu
2MFwJ/suZ6E1X0YTXEGijr2VZU4oTSUN2aRNv3Ortr5tLRwYAkwOfmQte5+t2Ihm/jVZXwyn0rS2
USZqhUNc9fW6FgBfE4UGYh7fLdbEdEZ8ZqSwWKatY9co1ti9N/cl9WKRcLEmQ3KhMDn+ROaoS5hF
4RNS4BJ7sSYZXWTqGmAKAxKEK27oZxauW+a1b0NYY4WmpPRzjbfW2LZvk5Je2xaZ7K6k9A072/aZ
/t6W4v5NSnFJ6tWTuOkaYP5relAZm2ji7sNS2+zE2xisw+8lqZIsHVAt0MA+l1Cc2ZDNkU2vRtkX
otI8k9va61EU6O002/aWcJ7po0MA0CwGAoOipDojb19MFlTp3gfwreuM7GCrb9WHKBSqxNrv0yjz
B22JQNb6AIZNeo6xTI5VVNa3dl6hSUtdpADlupk1Ikj96SyL1V3ij9cKkpEHKbB2EgENFwWFslWo
RbbMsXgsbp+FQtrvANIT9Xb/hWtLP3mvByC0A8xcejPQL3t+PfjqlKIdo4BkZLu4ZhKtnRfl1UuF
vHp4zS8fHzT0K8drBeiTAQAdF75/l8q2/FrKN1rxdy0zjlaMrCcNncwJNw1n7Q2t5f93p7IrkPNH
Pe2GmuSoP84Qln/UEmNNork9TgDl79gCXn3udQNSXnjU8mk9a8mQZMqERrGJ3jnqoru4LjPQ3UVO
k5KILpfYn8lVfAo99T1aPLsUDBh2vuUoTdwP5vAMzpvMu/E0cJiyosSBuGhRTnFRm4rkc5Y5CRB1
QKvOboh8cuar7ELb2BuR+ay1Prg+Oi5efNEFZW+zV8v32E7YZbKNbGt8A3ZYMGiCvZos867kyr5T
crLnKL7ZVopTgUH+wd6P+fRmD21Q6nxjtH4zn6yXbF32qflMJ+E4vBD/x9l1dcmpK91fxFqAiK90
ng6TPDO2X1jjcMhBZPj131bRbvX0mXPud+8LC1WS7LZBqKr29kILRyw0FKzra6WvhxUNuybMD5VT
RB4N6Sgd6CFhybRnOrjPKhxhSHc0DkQ4Ef3jXvssu3I3xnpas8pOV3WsoxAcuTnKi6lhh8rQVLmn
jBpQm7DrGAt3R8outPg6YaxZ0RC0NOle9bXOm7V9Nz2KaDSikMrY3+WN5V9FwwvvHK3uJ75mxtDg
+YeEHkXLG/M6mpZoczRgQ44gEox/NEPS7Qdb7/Z0J4dhAsbaeqz5stWbs1ba/VeyWgSgeAMb+JLm
oACkkKH+XVa5zskeKnsTil7qLmDoHBpF505MTTqp1cUrFDjjy4vAa6+s6PbW1CntETXgCEUXfF+j
Tdt0HGRLonBr+SbSxeLSFLG1T6uk2ZRB+ax2EcxIBnTCP7ezVJrT3cWHRtlYW/tP7WZhlLFDUnTj
wtZrdZOn3PjKHHQPoxTyXQULyyrJI1CQcK354iLFbwIC/h0s0ej2AxTWUQm04UEXyXlSZB1KcZIE
5PNlZEVHw8VxGPiU8ve0Ve7RbqJ/wZYzutPsGucJYgbgNIIKywq/6UnWbT4uoRAG+j8soUq6CftJ
sGknTvkvS5hGVV/QVJ8sgZbWNf2nS8hA3pAVXYW/+uQFxWHqmoHdagNs+vGr31bPPLPMR80t/Idk
NL+SWFq5RjJ97Xj5mVVYtUitx1m6AfDL+DXAFDJWHjhfSUyxilhJZqtpap7BMm8+Zrk6z3hj1dul
uUYFZ7GuLUfH7zf1e6rPNPKEeYBp6/dUn0las+H9zL6r9NhoyuFnvjdaOSRfOdG/+5IxLYMqP298
aWiLVVGJaTh8WJX0HdvYPml+DYq2ygcgXoNk0Wfv8D4CZyBp5atffgWgpO+svfpaoA2AjDpr5K6A
NE7gNOsZVVrOCuCCczQ5g9xS3EaU65Ga27QMrY/mojiWr6CKxdLZwkyVKVpSDomSTzFg/jZxGD1c
JaRs1wZCIdnMUrAEzEYk453Oz2q7B+OikYTZttIL46HlwNAYIs3YKfnIHqLOZQ9+3itLE8nRJclm
hZ36u6AcfksR3bENyyP0kQk/EjQpuLRGvTZ2FItkmqMpyzEOnKWURSIggNvmgFLONsiioRzgshpa
oTOy725qvef47zUnaGWK020CLw3t9P4qw4kyIZzmdMFG5lQj3jlAM2lKb87PkiZCvpd8aUQBbOGb
q8hOyRywDTyILc1NJm7f3xW64e5uAEWcEPAXvm1dydMLPP4YAczB01r71mRGxpc4JBeT2UNCkMjZ
LEykiYlkeKn002FYlK2LB3zsgV2KgW3XAEivWroroFvwJaEDfibDbrp6ND7akSyt47MvYdNTgH+P
Z1OLi4xFYcjvM5laZLHn8+mb1voLzQ2AyxPE4bMY6QIsikYFVxZ6qOovLhCwnsXooyWNSPcxysWv
D+055md+aKJR8NFAH9QOL42TFpb5si8cdTl/ateJykGTeR6RXZ20OH+SJtjz8lPbLI0YFZTLscOZ
KY/sYC17y1E6s8YrsTxetaAHdreO3aZZNKKjXSo+2lLjuquGvThAbwBDnudA0g7zNXeiakEgbYY1
DUe646gD1gzAY87gbVY5HO1hMPul1ViLYLL6fat1gDnJVMNHh2aToDs1qwFyB6ryONCULaeORPxD
6rw6aJStI2gUTbWrHkcFrOMkc0Mfn7M05sLGFzb9BKD0MzRw7AwZ6qJwtIGz0fFrYw7dUgWWFurA
3PHrkCtgGbSyV8sA4G4HzEJvSPvxK4hfz2Y0/GhWODj6IPlVNBE88RXPLfP81Qp7kFJcJu0v0ToR
fMKkZJYDx/jIRTQ1dKsvAMQCbs8bv6BU92GRPg4vEqKaBNabxLsG12L6eBaQGQmGlwknW7thxk5M
slj3epDbVHbTvGlMwdFnnFcHy+/9gx03QBrkYfG1HuITeiotwPSYn5pm5ng2HVgoTZW4LzYmTo2W
bVu6h6brJk8RJG48SssNULucFXGsTVoB3u2p9wFHBgY2hRXHMMZGZqwH/sXkFRqS4UQxdKeaPLIq
PsbQLjHIOEH7mRIhBvOTOQY5hbriHCiGFSurdmyWgaBrApgDELxHFOqGZhiDDRa4HKSgix3E74NT
KTspx9d4snNYEnvkKhXC1qnUs22BghejccEEwKYHe8R3vyiJUJp6HmmicwXbj3lE2cnLyLKtWPWm
1DQBauZWj9TlPqG+MUfm+/BRVAqRPPMxAv90I4pT5wTa6vYAiJB+XeNZsWxTi61zMJqsaGJrqq+H
Qz2xNQqhgbYtlkzDUhjT8MaXtMUIvHAKdeNLxqSllOokIst5pS/9bdAyaN4w8lPPnEK0xXs9601k
mK0ACRUG4gNsxHirFqfMVvLTlVz1UfMPEV04+P0UpVvIH3L+NUGEhQPsE/1wJPHTplsNo43yhMsP
T1o3/JkLUxmhAkblbBqoqb7Ddy5H1vKclymyaouvLftdiUBnP7EA/Lo5YF4rLdCODTZ+O4A8Dlu3
yZP71orZ0jdi98XtwsKrgFjzEw+pxUC85qwvsJf8h0gAkdV2aq30c6S0LEFRaevOp5GsKN+hidJ5
7yuNeXFV7HmI0zwc6/XHkbCnetdYOlOYz7IrhSnAq9q/a8mEC3gqumvAkCn9B4Knmk3EHJpjLofR
yLDPR7R5RrAdLfQC+Dc1Y9EhYNGidkf7aAMcAAQ9olSRxmDyrUCaUWcrGkoFF9bkm7fxguShqG2U
FnSXRuzsf6Mg48pP2n0Sfen9wnMFExxymUiB0S3rRiS9tDTl+4vaF4xyvmCUuzVhPbZ8QmGFqDLW
y+xASWcjdV6AL9seKSGtKjxa65bPV6SMdPR2dXpwonz2P9nHvsHnFPfFnkwVFJAtmgLshoEFDkoz
z6vj+CXUUrwySTKzTWKjVR2bp85q8VMR/yQpczWt1lbg1B7YnFF9CuC/RzDH5neNEQLOqqnir2oQ
7SiJ958tjKCevLbtkz94vEpXmPjZBjCBtcO+Nzr0lIohCpaGPR2xq3oPnKxPTG48Cjfyt6PBzo1s
ZuYYHuNGtU0pXzUqCrpXtb7ayuY3skHRVrWVTXIkIzsl7upHMpa+1Ft3I6Nh2tTV4vyexI5fXWmD
X60b1lcHQHwJorN22GggxXuo/SbESTmb3mzT/aHaivKb+/chK8CSa6XVgx2lyjcW8mIx8rR/+sc4
FejNlrlTznGmqQv+0gEZBdatT+M4CqvWfV2CjSz1Adw5uE8OAJuIxDQZUZ0XKE24oNee32IPlwY4
LqCXo+VqOExJx+BAWjfXNgPIqp7TInWfAKgxc6l2gHefYxBratAhRlLimICcKIZrFMGBtDoY9VoQ
eD8DkcShGFOfcFQwJ3xJsFnyAoAHfYXqA3TBivaqkLqmzreia4pu0dMfl2syNZ0x9a5QtT536Lo0
2bSg4AMtdKw/KQAMWeh4rH0be/eliAzzr6DeKUODYlZ0YRy530TvYHUxwQwTgCUWO9VVoPD+ZEWo
zUp5auxwvA8EBRTHrDWcgn4WMVd3ReVac8SpdqJ3iwFfiSLmPL+O2PoO23XhhMruXgMq7mWNuWGL
agob4G4hzuqtqX2l7T+NzLJ+pQ8MGjnQ0QeGHImPj4vl/+oH3MPl+UVboPAajdfDqCRP0aAmyza3
ho2pNOYz41q1j1o792wxJNlgNst+DKNHEgXCAfQr4+xQ5zWKl4XDEKLKfiGMAQ8VPpIr5913pB1A
b+gBat384gxoE+Uj2kQtH22ipo4zchYyHBU36C1NdLSJjrG+p0p4u0zvisAqv984OQYaUkHEGWDz
ht5Scmprc3bqzfguE059jY3FlEfmccZBA3bVcUIWnDDSZuLOIUZLicH9bi2R2LquKY98UvC2F4Sf
5KvromFESfo1DYcs+YU6kHHLUSJ1qllb7pXeX9MIhIzFie5sPUPhtJqW+8hAGl2MpNy8KIWnVEp3
8kzgeRM2rS1zn8f2hggCnSzJFrqqA7VTFHaVoMRwcyd8ya3Ev++M9J3Ehl0kgOJW6xUN3bq4dard
InqpHdO917P4nULfOCUdPokj4B9bfjGjW1qdipKfGajSd+xqj8KQK9xLwqicbUgr/cQWQUJjEsYl
WTiIfCP/LDo5kN2Mqvkx+iyTYS4ro/WQ3Gx+W0D/WxIV9QRujHAC8fDYKuUOCRy2Igrsi3xAr8wu
dl191SXlIyrkq5WqduZKi1FKRYhzQRoA4B/l0+ZKRX/tLCSN7VSleWzaEhorfY5ScD2BlWDeXFuj
+iRGtJnGB/okR+0fHVlWfjZbog8EfUzcGk6VeUJNtfKOorZhGdo1mkux3Trh0cFmhqWpvbd4678n
SjgugYLEDiZoWWaDjKnDe2CgIbJn4xdw4ranXkXbkyWOhMs8yUARFjvbZrSHr3nurMlMbVhzCgMw
aBrCTA84NsSAvZ/NohaokH7F7/uyB+SMl4Md4L51zDezzFGfi8Zb8DjiouJlj1L/y9hwlX6FkwPT
00mTCOiPXLGzehmDO2FWSfNGZFWv3MnGF+7kiFfReZ4rQ5qClkE2TpAb65BZv8Oky5CgwQX7hfMd
DW1eJF6uO/2qU0er8ICufVZnKXa4ckh+2QgE4tnmyvzqlmLyqjrHvJkske5keDMFyWYbuqXJc60o
tgAimNCBmMUAL1JqlR3dsPJHoEL6KGpjAxhq7Rb/Iy8yskH+Dtsoxr8CnQPGJKOLX3J2tJEWXsQB
oEZINttEZCkjiqlmmYxYIuKVzBU2pKWIST6iCp3C2IXdHqvMK2um3OXiQndZ257vVDVUck+OWx4E
ezm8cYnQLc3qbthJuYx343obmYKSzWcuKEv2c+8mBBlOKOSqNQawMLH8f1zaTWQyplWiE62+a60D
HbTOZ66Gwx5BtN1v6fB0lslz1Bk82tZmk/kwVuJGz+NSqHmDkkJxzivPcMluNhGT1GN6NrkJTx4d
YI89I1S/94Nu47C2se5DC9CazphnP+pC8exaBzse8LcEbYD9DLbPdBPjzT/b+lVxtlVQHyxt40i3
n22nTzcU10X5EAfmwi4MXfSxVEXn7y0n9ffgSW72lYqjcsPfgz/VPCtnOzK5ckFRuLSmIHQB3fqf
oFpQG3dnwEGzRjWEAWTF1diDeaoyW+VVt+3BQ4m7faChorsbUPfZT+Dkir8ATGhphY7ymg7IjvpR
hy5QMUSu1dkOTTjM2n7qY6Cjq9GWtPhqOYekoQiZ9Mx6UvQk+dKh6xbngeeQZTaCml2sg+OsatvH
Tj9r40o/hwz8emMVfXlH2KZIy6JIbez9cKcCB4heL3/DOxUEmFqnzyYzgeaVoSDYdHU/XI/++BuH
BfFLYg3dmulguNWZxk5agAxPGTXsOy/tlSl+7jTrb01zADWdnLA9m2JDvKJfGzAkvwPBE8DMQrmL
BBmKm4bvpZ4Hd7GgUaGLq5XJrhzTWDRrn2Wk4Kr/nWzTj7ag8Iy92UI4FANa/bVuBOXgydCC37Q9
CpImW9qG2ixvdku0syKtedGSzBgL0BiShg8ddqyX/Zncgt1EpT2bpkw4naqGMlycwVlRM7t2pjGe
C6SpyC63NRxyZ+BdXeZqEy+jYcQnO6naTvQHk8oSTjnVTZMqpVtSUbwroazwi9Q+WU6TAHIUtddX
kWks56QCbPKbp5zLty9LkhEZvtG8VHf5YXDjxfyho046UC8680cWATCqDCLjBV0Q41IzbQZ4h9bc
AMrcuItKIzxkdWyiwgWnC3mL3ThYy6c3K6p/TyP3f8mQqcs2owiJgqla9NEZL4peXofsWGPc5U4b
HtyUn0MWWmUvcEauvgHG4LcfWnPIrsjLb+pUpXvfXutZm50SUcloUOliwwu2rHieLkkIOhKAbJIG
xsbFeBZ1H41NYSzd4FAaABIxxrLyetOMC69WYoBlAbrBn4pwX2lgb13Q7ajrwT7XlGBPdyQrnRwu
NFbqFsREt06zQZy65n+IKaeYA8nZ5mVdzSFVl7WqUYjKMRxiLqtwVEAGisuYO+e7HMBQa9WcbO9G
QUOls4CVXP2Q9jcxlL6NPNUxxs1n7jL4ZwEouGL+kCFvYuD4JcK/FgSX7mWNHUrKjEfFqD0bn+4g
bVRB5ZKdR5TkF6PEyp1nSupfRlSW4FfYxebdp34uYroi5kc/iil0Q9QHOHBWWXLUmskEkG/Cunt8
HPqPaA11l+YITm0DSY5HutiiQbWwkIfuCucsa91uySOdA1sfZgWed6Di1LeB01vxgqOealtbOfNk
kLLI3SUfknElg1BgdGcYOx+59HhxCUpuFDQuta10oMCtCEzTkhl4y7RFrU73KjBvQQccJMlmQCX7
sa54cVT1DJW9EdrOqy4Y8P0OGWnnixaUK2UYwgUNgYzcjnfVlANqx4z30lhJYhTa0BgsasWKpiIX
ZgbGEqQLbGHlKkqLR2RUNm2qiO10YpwAsclOcV4iC9A56mNV1O6OZEH8Rwvq1LPHbEdqci7s8dHQ
VXcXUoDM+OngOPUQpF3g0QdXAgKso1uiSoASEsg7DscbLYBmA4+SGZkwvtHe+JbBGCCPgSQKRZZD
6Rvrpr1gNS+RDovBUQo00B1gS/0Tnhp8GcV1/5UF9eMgmHdSJVxXgMp4j7uwXKCOoXm0DdvepL6j
7mpr9E9GBxwrcooC/hg1YN4pcIg1Nar+buPEDvWlcftIM3GuvoFxINkTY6+RLIxyco/pJGCjL0S+
RParJ4u8c90jiekSz3y/xexzJfoQ62wlgqkZT3eZNtonOizJrHi4q4r0lY5YJFS9iYIK0GRN6lae
vbDI7sl29hRZGroj2zKvzrZKj3SaapoH9FzvqXabFba5DDtdvSs7nH7UrTHLMwPNIEoLuZGU0Yuw
p+4hkmeFcrZXTNAriOYMiiPlH+NL+Ud7Oa+LOEGvdEdUBgxoWnQD/xijjuuZKcHcswgAjvZ51MN5
5GuASM8bgKSqir0DFCEq3gR7Hle7jQvMp9dP5BlAjB7URlMXE0iIAJxhDYsrInagJaoHolenC7G4
R4NWLhtNGxYkuyVjdygjEggjfBSmnu2g4FqwYsy1usgn458dVyovwM9jAj4SlBhSONfVUomtbgEo
PAqcCts1FPNSDKmgECTrkuoer+voKemKXZYFxl9F7K99a4h+OFqJ3R1aiJ/DAWWiAHcOD03vDns3
DnUUrFvD0+A7EZ6STvleT+mujQJTumvo/Jrdiyis1oDYCg/I+Y6zu8naa/c8zHc+CNiXwAtR17Et
oEKqZPLUKKnnYShkqdEDMoOpRXWXBM7OStB/i0QcNKQmF03lqMvUY/tYhCmyW3MwReHkogvEEdJO
hEBSmmjJy9IvQaXrq4yZ/EiXVIur+Y6GjhagB8F2/7qRJxcHMmv1X4aVpweyqlu1GjwZDRXipjd0
znkaPMDrs1pOYWpB4JVmd16FdKY7uvyZ49af5ryZY5YBeNDreOeuUktHd7gO9gWPboGw8GcMNLwC
VclZ5ZGQK7abrXtfgZ6cxMU0VccF3gJuyUiqBbIhEq769p+dydhMdB1z0wrmEJNVAAI7rs7CeV5S
/W2dcvGz6585Z8PZkxYXC8u2Kf78MWN9wpN0SFAd9RhEyZf5INAdY/WursAUaUzg/BaXG4XvG10z
HyC6xQRMzMiyprvE4YuZ8IJ8LD8qzhoW84VDX4ak6ULWbQZ3etMHFV1eqKH+kqlVtM3i0SpPVtLl
GxQZ/GzziuV36BOyDnSJNf4lTKdoOwQZ7zySoWq55cuLyxwhbvmbCt5iw8BT1VaPRctx4DwE3Vqr
gets9dr40IJ3+MEYQIihR8aCRkPFx4dJXEq9ApMFspQ7qTD51K7NzhkXRYm2Na9EhdupBNUdmUg7
MH4I5rZ62FEoUhS+efZNRuOXNhbpXCmtWCUS0k5tAmlf1DhTufNVjTSNqTra6HPQAhs8MZHTwHkS
aehSAOWmXtOtkTk+dnqa8uzwdHiMADC0bTiKW7IeML2DVT21YZj/DKMSm1WWlSBRhEWf++ClbmP/
xWHllYVfN/6pSlXAELXJL3ohdVPaocISNUM6q6xHfAH/ohcSinvO8rBiFr6wklnuhOgOwP8dgN5w
yD/a2yIOyS/2n8T/bF5hj6qG8E4FLO1Ct7Lk5KrTHSqG6ie6xDGgqKKmNLAdrZpZpnb6W1kC4I5E
xh+nFpif6YIcJnztLWWQJlbfDNThXzmY5eAl3FwEQZYZXlja4b0BwKv7Vq2XXGX6gUZSPkYKvqJD
HEBJGZnktW2tAKxbAzYUQeZ4kRrYdzpKk6TxrECi8Cq8nEOGv1pQKUJXIjQZDpmNpV5Ck4wuGrrN
t/pQvQVZWe+x/8/BbSduzXKs93QHgGh9Vdgs9sxW692FinfqPsHHZ7aWlkqMFBS+YfrBXRgAc1uB
1TT21CKx4h1ZzV7DOHl+kCUAPWltIwYkV9ntwYUE9gnBBUe0b3RHMl2xevydWfc38s9sP5PdRKdw
+N9xfyOnuf5dpun3XWImwEgHfxtB3ihTpyxa0SdDBcY3MDi3iDfSRvrN1HLkONcf36DdtH6b7ASG
SV2ZT2Bk6+4J6lXJ2ZPtON09QbsKHY1Ipyba1eiiu1iC6qy7J7LQSxTyA9XdE+mYSN5edP/mx4J+
Wnej0Syu0uCUJtf7jQWw3plkqtRtFFyInLoJXE9lMd8SkZVMtP/xIGXGurRchyk2mN7sM1p6tz0f
YEVGi+7RxF2CJkhZqGhAcjat8YCUIHDEqITUaDp3GRmqsqCS1KsO0f5sR3Woljg8IQsZjqUlqEB4
0G1NQQeH2pt6X4JlmercqLytt4Nm71v9qyx2I5HZt6/kM5sKq8DuX6/q3z7EItOJsfqzWJcZ/ymW
VhiTl1cmXw+1OeEd0r5Y2pgjdyxe0sQ4Fdp82vRj/zKn+0hxkZVMGdibHo+zyTw0/gzJVnAseYE6
gHQRT7Q90yOfe9Hksj2N6WLhKb/PzVzBmUHis1VjDNlsM5vPKrIi+3k860gAaN87APV0eDthjqtw
NKYLUD0wsU9Xmj6wBraybDXzpBEp5DxymZ8uW8wKEr9uS3ZzaIpViVUkdZksysnut4aiAqAinoYv
APcBzkpk8rsqivJ7N8pR6WTa9Xvbo5BEAX76FI5/szVYnd+jRf1sy5pqidoO6xfFRd7xyXWK9jFW
6nIV+QzdK+Jz3LDGctW65fVQc/tkQ8cAZExaOfzMl44BUhH5M186QuAFyFscznelq4Lo+PLEZ5fH
Pr0A5sf61btAqOVQPtnpLnBabRnkg+79s3MI5NvSo2n+OY5YDgWj1ck1Af55kevVIVPqBVVdGPn0
hmwENnp+bC2jMA9Pg6rVdyUgPDes09un2G1dr1GC4OfFyZ60NyXRwY5zcYq4f+00WqMLnqBR+SGc
nLQ3X89fyU2nAVhayR7wquy8ZgzzLeqtcvR/aPlDFFgBmt3qJ7Kwzd51vBs70rQgG973IBQjV7qQ
HGAG+c98Qlm1PjjtE77o6x3ADHCEC4ql17QaTvVkZT+1yECH8qBPT7bPy10U9O66YM7wyrrqPhUx
Jl5nXpq4xlPJzRRFwX2w6VKjQsdt8UAWeukDIA5Ahk9Jg8K6sDDjTdOH2esYJY9koSRDDLCqJHnm
Ve9vFbVv8eXVuG+ZvswGCwdITV4+YIdpfMcJDwMKcWB+QTrKQga/He4Dw9A2dd0keza4fD+oQM8a
wUUJEoRUF4RH4Us8lZpn2Dx+R/vEqdd9FzVlP2ucfoSepvcHXjT6u5+x3muzcHzR7aRDNWxZPLSG
n22GQNH3ijiGB4WusplSFt9rBagqETo6dAMOy0Bx3i7qpChf6A7Jj/LFToJWlN/yF1fcxUL2mR3J
PtPexCO7SXPDjR3beFdErI5QP3QGqEPpebekRnFD9Jsb/PtYt+yRJM6IUn+UYNkgcLLCZ5INzjcX
CDZXBujVtecIxHr4JwK54GwiW18ZiDB/jyCn8HPnBy9GfZvw4t2wg/KtK818h6/cZqmL4ei4+HGN
3tySVnXd326J47swb8s3MC0GY+2+ji7YyXKU65B0EBEmEYFc4tY4RyAtS+zfTZsrp6GfiksEoNQM
eDQW77Zll4dwrMIlaO9VD4em/hvdxT5YWwdXmYCKaSizTGrlHWkL7vy/7CYRD5V6f4t3M9t/b1dE
2oAaP7B99x7XwRSgNLp1YPhKRTEoipWaqIgeWtYdaDR2rvYcVN9pMHEtejHRJuqihPiJRHnhP3YZ
6GxJ5yB76OmAn9mTMh6Q5S7CId/N7qmPChizdtY0DK0i34D4D+AVYl49sSeAZRb1goZu1DaHtrPx
mqZVsWK6L3PnRCMbcPjPvd7POhIxC30NCYufaZR3+T0KDYZ7GuH8B7UPlQ/UKhErNvwaXHRAHqHh
UEfKEvhV2WZS7PAFD0KQpU5augLJa7eKMyTdlUCtywens5W7Kc5QwGCip/au8w8kModRuUPrqmZu
W2TeFn2jVlvg4CT3ACoHKh/IFAArloMYCbDlHsuQliahC6yiB92wUIqWj/mChqTQWZqSr0MEDqQg
3wKPzm1gCnYGETW1J2XNWv3sS3ZV3af3RYnSq5L/52x/CUzgfRpvqTZAZvupKODfZdmALyt4kqnN
RwXvFt9dlXn5A99R9T1djMKs75mZ5TshNwwdx5xSBqhCUJhN7t5swQgAZDd9MY1mz94cXigLO0Of
sSpgZcB2BZghEkZgX1rkJUgYmjFHgzIXbAvzLUn71hLAeWHrLpB3P5vOQtLf2tMYeNAu2o7/RNZr
vh/rXNk5eEKffHEJozQ8WUrkA1Z8Uhc3CrczoS0FvrGtPpKDZfJM9aRvjS1qlAXm4caVLHjbpt7I
9XojHeYAee26aBLFH4RWQBPR3TyJmDJx9UcKqlTAxZ6npPFlSukgJ+/q6jwlxTz7AnhxzQsUfZlV
mnoBHsZbWyvce264zr1qxtUpA4WAKURS3qAibY3kXQ4yhQ8KGYT8yQOYj/xkAV9tci0VIDfC4yaA
NKYAaaSxrTloNY6SwB+o5uZ7EfHxXdy4IAF8t5GWUfN8glidb/5rm4u7UVbjquUpW/eA9jqxNp2A
9N4bnur26olkYW2rJxpyh38HsgWOo4QtiUjJ40G9Yxp4ESuYkkg6gZhbW7SxVqykTMYd3beoU4Yj
6WRYuQ5S3MQFHNnVOmTYzjHVOw7GXxlIxs0c/KOS67iJi3UoXTkeb/7YfgJYCr0ocZAk/hbQ6XBs
VR0UFLnzBKKbVzpZq9rOWURDXRzcYbqS80K9llea80onZaPKgZ0e6MXhYxyyJ/kUZeNTUdZAMF+e
USvRp0kfxXM7ZzW+B/jK2M59mXgbaVs9qH+Sxfyh3fjqu2nk1pYcTCpaYLqlbhWt/XklM7IyAUTp
pG4ygAI+ZL39q57U8pvCgLGkpT1ShGKo3U2aEn/Le8ve6UDHXU5DxL8VA3qtk8SsH8iZ5f7srMfW
tTM/kLMejX9zRmdTMzt7g5u+Xe21okrzXIWxHe2skmbQDh0saCM278akhdhaKSyfLTq8+7Z8ZOGS
5XHoJX0YISltxK+c/Sag0mCoxwOObmyPEEnrNnFWSoLeDNI6cRZ6zNHDe3Oq4tcw/+vGiYbANjk7
EYwpzVT2TN0Otf5CHa/U+xpk067z7eYgm2CzUYk2jCHZLWXU+xqjElDtU/TlXRid2ZDFV7aay+yT
7v+S6TAUcfJ1YxvZTDQ/EDKNOdV8DVras5A5qDY/g3/pRukfrczKN5oD0ldqX6YG6LgMiw2g9OqF
7GtuwUd5ZUfGZEe+1G5Nxg0z16FSn+g9J1+FWaBUC60uo3UDotj59UharYprJK+hcIq+W05ILG98
UDAfQlvtDm5Q9AdrYu6SFYB4U9xJaTwSJn3Q5Uu6JUvHBXZGUKh3jnCeDSkOjWVECpYUQJq7UXxm
TOFF5DRXprurIHEOOkw57utw2VlB7hUtMAAtqwJxlsZ5iVLwj+PQGt77AAQfeezeO262NZWsO0yC
7Y5Eo4G6vN6PXjUhknITVNiosTPrFY9QTE+2lxhZg85MKb/EIAMpB9dkvHRUpV7dKGgdZWyvz08X
1+/uqlbbasBi/csAP/f058bR/IgkpBI2yEXEfzW4udi48eQuzwfHcVyiARuNsUAqr9Z0ElKUcfo0
lOWazjYuOjpSIV3b8lmn2tX/5Mf7DEUN/VIb2MEYcOTjWCjSFDcTJKBPtn4BCf5QiZvPbXozHtYJ
+CNWc43bgM3tAj0e01wcRzVuVBZHxW90Bwo+VLzE5nRVrkeKKtAsfC31jP/Ix8xeqr4b7xOrS+tD
WrTaisd5iDqUIrQXRTSyheqg8TSwGciZCgukZW5TnejiAL1gvgPca+ElqKDb3Cho2GjBYz722k46
SDM7AciNmVaHYsR2huTWCKL12s62tutoRxCA6ke/1sOjlu0KMbAKgQM0NZUxgmYh1TZqZPwmM1KT
l7ykeKwvWBj2SxmO7q6Mq/YlSGJ1nlDK/z51VDTZOAeimTvb+q11dVBt0hF/db0pgNZ5VS6xF8EJ
s5WhOvKqQ0No0iBTFnO3B/V3TNS0amZZudQMpAVISBfXRkpkyYSmFuGuOkE+izmba+jdxblP/WCG
wCkbMmvaAFooeRmqsF7rbYgEeW3HL8AVareBDqxn0oZ4s92VSm55pAUiJRpXsvonKVszmx7KOrkj
XYvu3y9D8lgbXdcvjGxYtF2vPZGlkYGBGDwt92SJz6LMG/q8O5CySPpi0TpI9c7a/7y+UHPA2ieW
+9n6UGDyExh8UCrD1fpYUAZfgv6R/Jy+/jEOSbb5P9a+qzlunIvyF7GKObySnYNaLcmW7BeWPfaA
OQGMv34PLnvEtuz5drZqX1jEDWBLzSaBG85xs9Y+aOiGONAZGrHuh/8q4+C0CKYBTdeL778aq55y
m55M6PBfZTQ9fSpyW672rzLNzX/7aB+MHWeUJVRAtFJCdkp5iYJTc0CdyfswlrJqGlGoGgG/vJNI
Nx9MdJ5lqIwlG5qCfJzBSLZZEb/RXORCyg9Tk2xRkF01YUdquKDKlRcnhyo3cY3baTdtxlEkPpIK
/KEdImfd5KjXpWHUufxhMAu8zaUWSPNWgOVquFJcXurbjKPUijdesyU1GQ4jmzQgNXWnLhLNQS/F
YAIwBN6sW5tm5gH8vBkRS5SibvKyY+2F27DSK30LBAVnZY5dGVQoP5iK1t1TTsqiHNRgIMtEaae7
LNZdpopUunNzpBEdZm+ZwQqJeq/h2bcw5soeFLxWUOR5unVRwPCEJVL5lKJuzETp1AOYaYonBUET
sAiKR9KRVR2F6QYNBsNKkxZkpqc9OkztURzIRA9VYI0U6JzCrGSQVeB+ScxE85eJ/uPVdbd7dCw9
TIM/XdlDD26nh99ZAdi7u+cb9aTR2AFDYABQ8Jt6USzPNNtUYFIC6q6RXfnLE5HOyM57n8WqU8CG
MiTfYgn3NknMODpbDpwqIxa1m5nHvBf1bjHJCFWOxpqc4cM0pTtstEFRAH8BpkkVd6o/op8ZO82u
9wk6iQ6AxXARi7bvRLPSjIGb6NbHxTTl6LF2hOsh0Q5YqFnhNLcpQRGDSxSxuJuOIJuMttzm6tjv
a623jg56JY6WPKCWNijsxpvlpCQ5nS2HVsLd0RCwMagWoVM8koOwSW6+5MaBsrwC3IAIwjwHfWqB
4ow4mXQP+Kcef4Rfrnl+kiq4E12jDToU5wFTpxSPPVPFY6MBR9Xp3BcSLXIxTS9WLlzQP8KUDvkw
DRvbZF0wSk+SzdegmRYhXccFgvp8HVKo1fSWlw3fUo6fzqIxui41AXZXegAzkDUC8yll+r1Md4E+
Q7r5GCHstpWus4ry+fMp+ZpqP656bkdD9cR4l694YtRH1UvrY4oQuhvQ6XIApvQA2CENrBm/mgBK
r6r8jrU3b9KzxIXwzhR7257chTSsvQic1m38VRNKFZjG0FyAl2wfI6uM1+5Uql9Rr+kDwQ/JnXcL
oAxre6Po0f66p66aOYsrc7wp4p3ahoTOFJUnfT/XVZWyp4bMuBUClpbxI238Mp49xR2LjsuGEGGi
fGcDZQQwo4BQqiYVDcTSTvQGm+20rO3Xhi34ivLVhmfkmxgBilWE/GkUFE5aoII3RzPJOxgMycDG
nqxazYYNfrb5hsaUzP4wz6AmF96GbN/ZvAcMjMSaBeDXfEayJIyMo6s/fBAvpqTg0onOHFPvAlVh
FXZO/zLl4hvJyUP94YOprcbKVtGHayuf7/S4v3s59PTKACQdovBmAU7sd6O7F8MfXyvzmwL7MDVg
Q4iIZ4yyJSDWjUGexa99qJVbiqfSIZPxWDobKfy6jEnY9ens8UFOw0RMKKwbUuTlxaAc65LxIJGA
TwCTdYM07JQDDcdkO2iF/bpY9RLvSclcJ0DJqAmyGMQu57ZxAF53rMGdIFuPPvQfmUNTrOIC2NmL
YrH7oF0UNDPWH7sxwV0Ym2W0bvMQBfRUGJ9qw3S2469UPz+X3M+F9l7sBoCLidZkNnsYUzGd3fir
qgp95ygoXRz3VllcU4nQNaEFfmeHk+vPe+h57L61hu/2k3akg2a62tEuhvgQ48VFImtIDSAgvJvM
Y0MaflQlRhkfMj0GgBi05IJ9F5opRKivmlJTDx96GEWNsBN2S3eod3ftj9ThiPC/HqD/V34YfT9l
cb01vEIFCDBo5ztZdaDHgw8Ug/67K4o+aEDp8Bi+28aGM32w7Z23tNvdFUYbXpjuPMsrfIr3JLIQ
mmqgwy7PdrZqFx+Lo0mxeJBbL2usP0w1V2M3nZ6tiprlK3ow3dd+Cr3OV/SkoqeYiCwHUPaoLstk
q6N9SU2AX7g8Afav/FNt7P2Qi66/ocnTDWqLZ5e6Sflh0CNzY+FWeSFbKrD41VbtJiApTyV/UPQG
baEaXl1zXZPeKT4AujGURU+qAZgz0lJFFJdaB4Rvs5Z8yzau92AGNL0mCDEP0BhsxUdXu/4pDk2g
1NcAVFuGpCXmFtLmJcAVGtPPLa5tE91r7/7p9H9cFPRFLCG4ocMG2U4iFLvKSvfln04K5uY/QPgD
IlWJGU1fH8npEh9mokuMpd3O3ysZL9dGXx1Yu62cn2v8vAyAOq7tsWtQ1jskXxoXlfuj+oXhHwCy
s9hco+ZJ+wJOmocGOeLnsezzMzqLsqDumPbFKRD8jDQVuFjZpD5pMW5c6U6zFqJoAGiNaO9/mjUc
9O1t5YaF497qXQssuh17TRsFEdxJQV5Vj9lrVE17Vtv8SbjJ9FIC22YAacRnt3TLB2wyE59Jq0nj
WDfbwHQkrZeC/IqmJC1NGeZVfyIt6sjuppQZRbqSK8ofPZKCvhd6JUqQwc+uKqnYt0Cz3ORFYn8G
/OgDvc8XiywXYl/FoImOuAUeKEQKxl4+7OotrZGnJDaOplPchQ9onTyDREwqqpOs5Ka9ySjuEHPU
Yb1r7sIS+B2pO6Pkz/RoQf5zwzKTH4TaK/3D+3B5Mk2Fsw951hx7m1cntfY2QGzFPdXUYER4l6Hx
GvdgpCPeKs+MWq9OVuKiUAxWZLrIdcxBI5KTxbs9yds2VjaR7k4Bj6P0bFfAbKKo3eTVgCSsBFhl
JefVMqR4Hw0zqV2GZLz40lSkreXMpF2M/6svXUgHkdnceCXKPl61ZqaBvkRdx7GaPNGBDbnYRQP6
FhdZrCL61jdgJRlM5WZnahoydQzkodK1icEPJSea3g0mO+S7fABZbKqj/DMQjgtWsypjW14B7vMG
hRN12TeFZ0AkbMH4roz1PCIRHdyqKwF8YKERjiXOa5dq0U7JrfL8wYSGIIQxttF0m4RcFzM6S7FG
OxjA4DESx0uRvlfyQAM76sZKevNCB1WxzUsL3o8xbBSQLrax44N8DO09QIWZ3aIEf4bhRiEgsOE2
2yxz1YYTpms5BcoelCMrM/NievqbiJi2bw2tvmSo+cM9RjcOHYqWoeDJXwSkv9mSdL6B7yXLbeow
QIDc5ixspUFbfNOinQGMR1aDmG5dlDNDUpSJdpdxtQpmrkGmaacYtZGzNnXVm5aok0YDJEogcPuj
PynpCr/OsVwhHkAcFPx6/eUKrnCwh0EkuqgB1wjQg+1YVZ4AJD9QtErPe7SnvHsBPobuI0+qHURq
ty+Taptrx9bAsSO1tZKJgyFCyyet2wEGsk2sLSlBudS9tNb0cTZQITZ7IxNp7/l6nQEoWIuj81TX
KVCe4xbwwE00PNDYxbbBp4eKge//qE0gsqEgqgIcwXPqrDtTCOugm8zbTBwfowX4x7M96s2TaT7R
AFUm3bNiITY5dVGD9aHaPduZ6h09pft7sUBM6QoiFeNM9i1o8TbMRXs82etAzpIT4vnugte+UvuA
YXW8I/dk8Lxjmou/czt8ZsxqrkmfFVumWx5iBEg7uoW+7zNNvNRoiT+jrjAJWN9Drupl0BuTfkLn
QPgyms6W0pTYxaAibWThhnKZ7+5NZyTnKm2SAInAN0Nzq/MwGuyKdaJ/+6rHsF+JHklgujnQLxZd
VaAGzLea9auWfE0UNJIt3W9kYYKe6YP/cqv9aQ55fboPlznKuNsILynPBFSJZEHvC9FYG1SUJOrW
qp3eV6fU2jQFQyNQi4B+1UTPrQ3eR9a16bGrjei56oz0WCEV6JN2qhQ2m5CiRw7UzwGMP/OCohj9
S8it5kSfNXVNZc8VC70V9Bt419LnBM7eb9oMEbc731b69vLnV6iptbMMvFX6DnT2RcI+pWWcXxnr
HgkZrmFJh0alSJ+h6GzDHNZ1jYJF0up1hbampmzPhConkexoDsXRsyv29Y8kpjm0PtcDwq/TTZS9
lmncB9EQl/7Ajd5b5WMUPrjjo63YDHUeGGQpD+cztVUcf0zMcfNBUcWjvaVJCmm8eJBdEt7NRhKn
cNNAG9tp3WTC3eqN842SRMthoVWyjczdoiPq24zfMCedCMqhq0Nn8V0QF5ZZaHaX1/uhw4opmqZi
I3TwRsynAweEj10riMq0g2SskGNTFG6Q62oTcCkr2sLL9neWmpd8dk0THFdbpTb3SyetCgbbTBT8
NAObiUhNt0h3sYBM6KAASO+xq8K97cigh4TMVczqu6VhTzNEwEVLvTbZ46t6YGgxGgD4BlmZJtXZ
Rmwa5cU1Us8oPz9ElnvI8sbc5rwODyQCVujtrMkYdkHLmA3W1hoy7dC3HTA5kLoEHkWJWE8CCnR1
C+qyn459dEVjP1cocAjozIyn2xmeVkpQZYr1TGf/wc51XCUouXuO3GydS8ScRD566YwO4IdETDJu
9h/kTdTd22aFie4VwKLGcSYf4gV/65IxfWpNz0FjHYoKG9lU7I7Kt0WOGoXY91DBZOcV/jow5z3x
0G72d0O8kfcdY6m6BZvtrGW6414T27ROVD0H/I+rNRrtcSmyQ3UgiP8AK7Cai/iGxE5Pk3tzIC86
uEY2u9KI/AcrBYuI62qrCu1tCHq247bUYuNaARFs3VYIqJkWKmhJFiroT6mAaDCbkGLEBL5XesWB
TLoC9biATzioSYQeQTnTfHgdUc15FVI9tkI5a/awE4bjxQEeYOMhVfS/F2uzUrVt18tG9lag5Zc+
TMZAbxiOKVwyQO2CQ3TiW7rePOv7B7lN62S/fwgNJNb7oeTfBw3Q11sXi6iT1V6NONH5gb5x7qRr
lDsAyYbxclsbcfSMG15BYG1Yq6MGbuQI7fQr0qKp+KYd+nGNv+iHglKQzwiavaKPX3kR5Whty9as
diJvshdlcr8D8Db/61cDgNo8hg0LA57r+qdhVI2VYeAnDGRZ7KMj20AdUX4/NOWQjElLxsuQtB98
S9v0dsIr4qBvLeMM4MB6h17qN21IzLPAW/WcNRW66mjMNFEFvebl6zshGZEzR99c2hj9MUSH64in
kyfb8f6ZcbGjuciDZAXIXOdZF0XlZs/Ca3L8gIqSPZb92FxRRCo/pWltOxkGJZmSlHHQxXhWCCkj
BdmRjEzSpG83cVx7IJYAOTyrJR3zxCP9SOPlMCE6UfttlV9qVTe3s0lXJWxFp7Mjmc+Wrjmlmxgb
K/khHcU815WKYtt+vMwA9XI42vZ4mbHoHe+mJaT6SajZuTT4kGNhbKf5a/zViJLhRz8xwLnit3bt
KgGKxYjVO9XM2ZNgtQV838L+EX/VxXiztOx4vNpJyYKBZajxQxPETHyfGdoR+MPFzqC/gNjsZ/Ud
x31aZClbWe14nHSt2JGRQf8kr9WOpldHByWxnEtRK0qgMAsP0/czVsCVZPH72aKdz5KhPLfA7kFp
j32NsALaE4gOHVTJGAiKHnVrZwYKIiRSz6KgszEJr1WFHDjZLhaRgcCODaYCv8vYUytDToguqS+N
uOiSgiHVS+1FjS8EnkoaDAgf9R+zSbI45DwTz7zZOhEIVQsteY2GpN5H6ORf44EEqi0pV+34tXKm
GsGQKkFWUwcP8+3GVNTogl08YFEidA6A8ByA03I7SLLlcCdjvW+gkfZIykXuSS8a4vcGagalQthL
TvzBjobIVA7HMbuCd3SlJMjn+T2AV+cz0L/dzhYtnSmF+iamOAJZvSSlrvrjstpYqmBoLQIW2NmC
5ANwH08FUp/Up4uQ9DdkVbXj3ObLzPGBOcPOKPDHB2o5lhtr1FG6894YbKjZt073tCOJ6jaeHsqk
2xnhyB+xbwq6qUF2LsxNlBkBVlJwhJlKI1fP4HMdPzl6sSJYyb5J+r3XRuaKwChd3dF817bVc4jq
yyzSOuX5VhSn8uYhlqnN5VB7hX1EZ3KM4A1JP6QrSTanNCmb+cHGWTsWsheLlIvi5xSKYsOB5nKk
w4Ry0+Pk1NvMHQHTI+UkWiwWWYHawNlrkX2wYynfJu8zfTBL3cs/HZoD0CNWIgctvbCLR6vKomdU
1ifbRhfZiusx3khqZqMnX532wJH+3lc5eOw7FS0Qkg2DYvYkEx6oqwZsG6+k+FeZKn3n2P5iQy4Z
KveDdhy0FaXhlqTdnMS7S/xFABXehH3/iXJ4sxpxTST1fj+fk32mgerBOQ/Ylq296cr2E2pdmCz1
1ofsTPEHl9g9U8ULmFP8WXYzkbG0d7sPsv893xKLe/encJv31a6BhrUAkpZVaK95B7KKRUZnhYQ4
nTFNycZyCzR+SHRTUt/hkxJo6dBjF4+Y2L3NMiM298Y2T9kPu6vtQ11bDz3AnKM1DZ3MeVjCNfQx
p2aaze7+Ye+ud/+IDzJEGL6FiODITjF1zdFvs00niSrMjR/xUHQXJsT0KU013wI+0ytndX4yzQmB
NWlFTg7r7C1pf3cSPEWlNoX6hdZ+FhoIut3WKT+rreuPMk0WT064j1qjXVEyzco0F7j14AnvRDub
kby3ihqALE12oOR/Azi8fWqo7K6+INTZ9IjSdknfRKRQZNn1yU9TR8vEUnAwic5ZOT1n60W2TDgX
HNBkw0GPU4YEhmqFfjTyDIs6lgE5HozYqIdOnDkE17AKj94uOVH0jqJycYhCV/R2YyEpw3GVrrub
XoBocI7yUVyvmhDlBwC8Osf/Fuf/NR/ScerOcvGTWeiQDL30e2xiLlTkS+W+0oBEVAs8FwQ79yIy
lY5dnFuzI1m9z7VM/+tcYynePIASH7Cp8R3b4k90QNuAuWVa2CKpiMUPKAy0FqBjAKpt1QxEBV3u
PXao17ZtbcqCHg1n21CF9Ty2NbP1hwLAZmTtAC4dnaFoY/xgvVyPPFQ5P8lGc/AeB8xPo7bSXuM8
egUek3MdJJRPnRrRnoZWYzlXb3KOCXP4OTWFcwWeLrsm2pEGZBQJnZ3G2HyJpZ7ksA63AMROg8ay
BLDXXBuc4xw/GvIgm+79UstU8lKO14ozmWmiRFFGc5znUJlgpx6XyT3JJqOGxYb4SNCwChSsvAMc
WjYeF4qSqp/MrTOl6DSW+3TEtlBskMBOlau8VHHqQz2YiYMi3RI9BwRj8hEAJYlRIwZgKA1lO6ju
IRv1/WyRkYIOH2Q0gYmEla+i83odOSxDVQxwKekQE+zlWDBn36jZca7RXQIn5diswTMvYr+LdDRd
alq6afrK+IRu3XzDEzfd1DIRuGhHpv+FFpthg2xUHMgYx3ohu6MzOpC2QrZs1i5secSohwRjNPt+
UMxTSW064U5GS5NgHhI2VWl9nqquRYIyRdl6p1mfw1b/GlZ5cSFlK3Q/aVv9BVhG3hPQvbYkjnJX
Pxs9WgMHPbY/D6XK92hHBna+nNFiXFkzD8BXNAyd+naBecrB+XAB5MHuLhC7aE9EfERJ/cgNxcmK
0mAOl9Awt1CHNmp6kKXdQQFyImiDxnjFrTj+XtvNatK59dZairnp9dLepZoshVWaKxmg7s/xjYYZ
l8VzQurlO3g4V6kXmm/ZlFsbYTHcVlbp+SDt0jemLP7rZOUGHVgoOR6KAZHDxCu2HZVvkA0CLzGq
dsl8kc4G5Cqd+iwtb07jk9l7IzZPfSbGNUMRzMmQyEU9ARTVjWmhKVnw9SwkACM6VYax6nzElPih
q1B0I33ubGZ3YwDkD8gAOJAMpXkp4mGbCu87AA9LgA/q+rlBNs32ZCBKjup8O4/6lOt4L91G/1gy
ELVrvi0rOpYZ4EMDEjMeb7qCxygI0SsEH4Al7Fuha8vqkq/LXuBPGwLUZ7919oQyzPctwwczR05U
R/E80bLvWBy6updEHe4xMQB1v7KL5plnOnLwhGub1075gO3vC+CiUC6sDn+nonI/aXiEIUCkhacp
aZoj+j77Tdo5xjO+jd6PFKH+UMSFcAulj1WDpYh8Qk0JT5zFzXFKS0RH+jEY8xK7W0mILPCI9Lux
CS8N79AiozLLJ4Zj7iDB4aXNGGScMD1H8AqkRXJBNmDY24inbXWHl1dX82psLKzum+H1m1HCJo5x
/zh0XH9z+l+cNNEoW6s0yyvi74DMGoFwfbutFFP5W0kQVUVUB9hSyKaHoGdi6AyxGdh2e5RhBES3
lo+25heJYq/cNv2km3n+SPntdq0i9v/ZGnnzyOLohfLoZaTah8ECRR5lt/PKQCXgkLcb0lZGAZLo
0tQPpE0K9BXL+UgpVjTfqBnzfJQ1T63MmedrEZcG2TGYLBp0GlxVpwcNRl2cdOAvRwGgluYhEd4Q
O44GUTjBgkYkl6ImUUEFLad4n4dEidUHTqJo+MW5zLJRLoe2sN512Gmy9fTCLZcHhHbV4s6NhOd9
BSlSuAKLSjRbWALUfChN9z2UZG1sniCFK8tgDFlpweRZifYEKMBzOFKFxSK0uKL4wNnC4pa86wZY
JTricfI9xuxVOUyIsox5fskrtJpRfLVFJ6P/J0VjK/2sYCF4OckDi0HceVLBkso86QYHAd9Qauu8
5Cp/NuZ8XG84+QYPBJQsVJq2CrtR/SbSV+JKUrtIDcAEPz1oqGg55Ya9GBRdjIyB4rcdCBS2owA2
GUCajgBzsJwV75HaK9Je1pVIjB2pjhXdOcb4e9aGlSLxZ0zNHkA/OmZB5JijYMdArfdrOzT38iYG
/XqWRq9/sLelXI+9EiVw/CkrynoPwqgGvyxJk0hj1WWNn2ahtUtiLM+8Cp32gO0SZxHWxitHNL0R
xWuoONkD0rcoFBWmARyDNNy0ii42NDRtQJ3/L6daM4Mpmv5qx1T5yx6eEZAVPy2QffsI048vQLdp
8B/ui+Nks/FsiQE0r6iTfNVV9ylFGfBPq0U8rGf8azk5bsAiCYDR6OM+UxRtO42ifBJh6vi/z+8C
yH6enw1FcXSx1TtzZtzNL1DsfgHaz0/Km1DGRWECaRaLgaGwz8BsdZd2mU/vUiyz7Z0F6cgXPw5r
TszMRpSjyYvKj7OBnZalEa2C8jr/XCBzC6Krf5ZMFIqh6ExhJPm+ntRLqjuNdVAEOCI71K+tR7Nt
wrVrpi1arrHk1gyOQmVdJNt5vSxldhutUPyN/mc5alxrOCgDWqlva2iwt80epKbDuwdNonAweYFM
BGCgcgI69O9et3X6P9f44DFrJ/mpUjYcO63Vt4Y6Wuc6EnhUYkPzUrsI66h9HX8vq2EXEvNVVYiV
ZTLzLwtlEH4/RfqnMA8thMFj5SGMe3XX4z7d/4eZzIqvVJYMu5YVKH4jYHAGYpw4juo1DXO9jAwf
BETpGe8JnyCr5qbcRCRaAPyHXwwjJzlZYZ1v1KKOfaLeXTh5M4RDvG4QDyQiJVgsB9Q+m/2G6HxJ
Ybdauyf/heKXFJrVBgIg2Q8kV8H3h+Qn1hVFZz5wpONB5oEEQ6xHxs7U4iygIfqSomfDVB+Mvr+3
sOz8ZkFm0oLmIHvNBi7dBwt30h9QbMDXtK0tTA3/eqB57JbNcMyRyAUAEdg53zfTGfCID5WKyAD+
LLH2vNeoFONlcRqRNkQhV6zs5h00TZJFvFktm3GaJC61Vxtwrwc7Kw0sF4fyZIMqaz16Xgi2rgK0
CxYLf9YnFqbGz0i42N2quvripXG0GQDtfCKfgo3OOhprpFtECnqRoQ9/GgfbbcId+vYEILHijRpP
yRcxDADeUzvnEPVq/8hzhqKBZMr/khbAZE2+mJqhr8Hz4hxUcGgCzRIWIk7zv7iR/F8s6CqpWq0Y
uHTPjdv+1JAs/2qqw8/ew3sSj7UPJ1I1SRsB4/9h87sKbAbdBSRcZRBHXWWztZ3E3tFgmhG0AwjL
6h6ls4jK5y996pVXQ7iAysLI9FQcSvOpcMbigUTg7+IrDzRWWxqSezTZN3dhDLN72MUOoA/hirLw
FXhbwVs1mfGqMyLrOSy1/IrdxQqbMuvZloeOybhDoRdHkjWMyRpNsEYUpW09o2wjvwLIdHa3IzTm
6jFoSAezVU8toGHnA5dnKRLkttKhFlCO7LgDgaOeGQgQSk3FvKtea+oeDC/5ioEc8c3UsCnvAB10
MupE+czUv0jM0aKCbxVWnTvcrIppHE8AJL1izRECXaNqUVsj0Tw6pb0dkJAHJqunt/s4ddL9oqjw
FQs8x/6xHodmXYpwJ0psFg1gRuwpSZGlJlpBUDuxpzQFafuCeXtKVOT61AajC/QpO0Q5ESWFpz4C
IEuIrjOg4DTGCi0Y5QPgMCNJPOFu0XCLQil5oDPS6hz5ASG1tQDWX9uLcl+UenaZIuOFivRoNNrq
CzX0vo8WnbRUZWXgH/yGf2apjMYIBlRs+2FvjetUpEZAy7d5JUfCIa6MuyUfrftma1MYAQ2Xgzcq
43oEnQb+aHuXmIqBjHM8frWicFVlXvoKrrgKTVmQU64mjQGF39XZLHdHy1iHgPb4KuWLvaabP7H0
6g9x2QznoYhuB4GM0baQnAIkW7RM2uWOmA63zVmR5dEDeoLLkxAADaGsBR5KbDUYuX6gZIVTPk7T
yF8/WPVOgtxwesiwm70q+NJaw0aAHtzVYGAtonqT1XKHi4zgtR7xlVL4vtOxR6Kc02AozjUzVeMZ
0ak1FcK4ldWelAz7IyqT0TPQgLV6hNYRyaOcOCaQdUTEUX6Focisw8hRqcVYZNIcJO6Mrj1FwHaZ
qZkNhH42Q4mHZR6V6ZGy2NVY16sOENobSnmXwhkfK8NFp6eHAjrQtQBvPgQlRi3fPqRNsYslVxL9
yV9akNJB29TacjILld6goQawaW6DBwSZ2E9OadYn/Cncp1+EakWyHQdDSt6RFnTdMJYpv0VLvjSM
HLCuLb5/MiYtnmrpqT8WsTMEhe0pLwobfzsbB/0mA1/Rb1ryUBIEggfeDFtepMYxGtxsRTctkMee
xmoYn61OGMeqHbMV3ZyNaj0Z2HncyelmDv+x7xPe+VNX9ra6rmwH8RGZnKVs9KgLGwBiCQghpGxR
/Gn4x5y3UUz2CjWfICv+NRmuyWFmWsjluGhkR04uutAhL7MXdBo6KB77R0RnqGnxgsrKs3U59UC/
JWGVcLbTbTefh4tLHLWAT7e/LxJjZPFyhRx0YPMVHAu1ND7NroNCaE0ei7Gt5M+sz/eK4sWojZvA
HZQPyUYQwrDj6nsxqfWDKpORSpR7R7VNv1QSnzgKEcnjCMmsAJqebMiCFDkIOTQ0Cs1OaARtV1zk
DyPygg/lqAlfybzqi6iQdkN3TXQE7V/1mo58ljdjPu7cMDPXddrUXyosacFLXj4BSgVkDvkoULUG
eSfdY+R8Fnfg7+FPsVus+40SZLJu+tyriFTQGcl6KRuljM7+/9gpID4NChU05ODrAGK3MfEjPdGs
7dSN4g1ozOMRCDfj/JxLs1wLhh5PlCoyxjexbifrSwEKxGel6LJNwxOU9QGF6W1yjAfAKalPaT6k
jzHXf5CYrNzYVbeFaYLtHlaq52wBKeYrpWI+YyFYHDULDwGkl61nkpVRtBrQ2nYlquTESuKVkwpt
SxbkYI5oYy6lA8mkQ2cXiaQKxx6eF223dioQb9d9N27TsuSfUDX4SUyAd2wm8XPMsSj5g0EJfBsl
8a6o2skfqXEvrFh5Uavr0tlHuknh9cpJQHe7KFCjVFz06kq4Mb3dXtukuQgE1IxVGQ5BI0IsaOdC
LwwrOaR3dlqFoJGiUyO9V9BrvYyAeTdE3UWLVABghMocpwF1IBB0kf5bRHOAR1pVsFrIkMnR1qKz
XZvY9r/Pg73wsEsz7LCWdyLCDxmIAxGCMM347l1Jr8TlDRkOAFVt7w1IF1GQH8oJiJookMdrlBx1
xGnjJg9PZgIkesPQ+k0nsz/AHBJP8RRuRBuxC4laYGkco6j5QToSLU6L7FcnMUwAjmv7H2T//+oU
U2KKrtJyF8FDZ7h4CUN5QYWayPr72DDQQmJJ+FyEonwp0vBvTS6NaqeJ0b9mNmciBKKh/euQtIsx
QkL8vAz7FE08WsbqlafsQQyPhs4BVbWPGDFqAe3+ODKcokAA3K6fUKKgB1Ye6VdX18bN2MbNKRn7
7tDzItp5IO+4IOhqrBRk7z9Nddf5Y1k339062nNNAy1yiY4kVGS2P5Xc+D4BU//N1h1U7SINNE8J
ntDmBD7f25T9VIhL21u3KYUGNPNqeIgF79+UUu98Js8A79r5oMbq3wqOa9JZL2V/tCuNacNVz8Za
YBB5tDGzil/CmrlnGwzJfV2BTJyGTdv4pEy8CY108lDlunN+l/dqyC82AldBU0cyYZ27KHPNRbG3
7BZMq5Kr1DbAvhbWnnJmrZN+slXU2kq5W2nFPpuScOWZ6fSGlCFI2sYc/zFvqL50U2xsmExGRzIt
HXve+OagBaPty+ozl8nrrBpcf5CJazKL41TZx7IpVDeBUqV33i5By8k2Qg/YyowVcx332LGhVnVq
AZOUWbfxKMwWSA2mub6Fne1p3RXTftIBz4g47AUdU9FzYoXmdgxNYBLJIR2kRfRukUmLoVL1wEBy
ArF9mYVoCvVzAki6HYX2SWQR9Z1UAFos3M2JAFK/G88pjj8MEYvae04ebjTZnLIcUBNejXp7aSkT
Xvcu4vRF8r2hjLdmVc4qaVpgMVBLC9kYU8L8KHHivSlbV36fapG8Tze7J4m3s4dcWS3YjYnHq8DT
3GxDskZCV7WKMj5MAiw8sT53PIVKqD6bhj53OLm/jEjnwJL2Qx5Kn8iSmp/qIu7AKV6DsHEUnykI
7BneX1mfsJepVfjOBMfTtuzK7NPvBqKwrlqiqj6lNlHhEq8NpedbSm1arYdyVrviW9K6WZL8H86+
bDlSnen2iRTBLLitebRdHrt9Q/SwmxkxC3j6s5S4C7vbe/9fnBsC5QRlV4GUylxrGnZWZzzNQ9LO
xrPvkFj11i18eWwZZkZghzJvXFO3Fq7wkHtvcuuGZKgat24CtD8dm9Daz3Ld7TAtREGQtUiDRN+Q
HXmQTeKgZcGctt+0uj8ATDNYWz7LdsCSZ89agUy/z/3gTMPWTrZV1gDUwQPvWjaYq6HR2XOSmsbZ
LWoQ4anhOAIpMWoTbdKmaPHC5lue70hLIYGBE5xpqEIOafgWMgdGSdoGzRk5oXTRAdHuAbRlBqU0
1AG5rnhhDll8ojRHGxTjWoAnfENDPQnl0dAAld2VYf4YmL39YIGh4poWqcrivTv48rSlx9u1Dqy0
vRNgjtCXTrMwggH5ItkBB4A3L23bgv3kEwvpgqC0F+2fFijhaRb0JfokBgBkrFUfmaCBAohaZqwn
siZ0UyDnMTatu+9itiEap0k26b2w1tpFWfUSkK9Ij9v01jcafov2zPLEaYidiGlI9R5U4RFKexLN
FR5XJ6odIauriEZkenU0UPZ9Kov8SHiYnVekq0rj5ZqG88ELrJ0nu+qkoaSfL2LXrQ9Gnz11poG9
D3Jz0I+2nsa1ZkzWCRKNO9T2igVduq8y4Hn4Blro1b7VH7IsR00UmDLQI0g29DGzrh1Wo875xpHG
tms180K/cDVyg8C6UMbjOiKdBV2vLClTctXRs6BwzEl39ctMz8CGYm3fcV6va9+IgT3sg19xcPoF
TYdzrNdXsQugLiuo8BKBGfg8oifQrQY3wDTCRoqSi77zVy3+63vy+mg2RyMzimYor9qp1hk+4DLx
qmphtnm6KwSqWFMXiBiVNyarNrKCr/ge3BJHXNF3W5O3ybcST+Sl40l294eTi7fhKvXT8Cse9Dc8
crw9K4C5TQ1o1KRGZxnAvheZk0XbPxQ0nGWhlQeLPjZASc0lMu7ALQ6fBhb+QGKxunOBc32fWC7I
wpGS621dbkXTKLIK5PEqLfmBksbqLnXCySr02U8PC+l9GbAdFijIXBTDcFO6+dvBB+/Nvk7YRVxF
s7ItBgD2Mqynzc4SBKn/5paP3s4M9eRIxnPMUYvMfYlws1wr0Gz6VsdmppYLrjT8npF1eUjVAVgQ
EiSRgXYgmR/F6Y5VvrkkbZYIdmE9msU/cUBbmPWQ6uVfDgauQO5SxzPLbOu3K5BsdiD/3B7ZRTkw
XSVu8ZsqeuygFG3cgds7zn50oGev8Z7+ZmmBu0KfbHL6xAJrcbR+OJ479cAhe/Bi5oY+9YZpbWXu
fbfW31rqhjp6kUOtn3KvbjexHaCAT8d3Oxui7VQhb3BvGqZd6KAFV30RUJoRbHRD/CSIgR77gbke
ytfYDNKV5MWAewYCAFjlwbyU68VTEmSfmaYWKuG7tNP2tHlm9TZSdmm48AZZ2AeU2henDkPA0clj
ZPerNtT6OzrYqDHa2Rxp6kZxVnXqQApH/zUGVYbm29+mrVvlS2Aoss2gaKz+cKfhHAPuaSix6ZU1
e/TWnIkpkZgT6QyTQGRz8aQ85GX4TjnzMXoh+lY67p0mWsXZX2hxRopZNLQ9KvZB7rixbTyIGuQg
DlLXwi+AhlhmIaD4I8D83bJyiPGeT1F/j0+2K1oNDfxJKW4iy8csUWcrBiZbpKw+yMmi1PGCVkoa
Ma5j2e39YwbIas+5P97yQ4Mt9BsSMV9Pd2D3bKfcH8k01wblmKHdUHJxQE5xRzF4Fv1jFbmhyOx5
m6kXX5TGa8ru6a2PboQufKDUnwDanwxijFTWUOloRKk9NfKUJf4ev5qgitFBhQoemvAaZbCWrHaO
U5ELKRqlVQpbB/bTNCWW6a88bzwsbcwTLe86EY53BhtPxC+bxMZwp3S0miNdhV8E8cRedf/lBziH
hamD3KGyO3CaFmX4EJo+fmEuakUkIGPORoz5YFvW+rNg7Tei4zCiCoyGg/kDFH2YqSknZvx2QgFm
f0ZnSLzOwa36PPb95JRKFPEqp0rY27fpROQH21HtVdBBCjBKAWAW7Z40Tk25zBLsE+u02/HO5qoO
3XA40KjRBDpZB2/cUumI6Au26fC7AMwCXsuUhQBYw+ey2kmHJWUyyJjsFD/c5EvVKRSP7P41HsCC
grObNCeBypo10zhDgjPV02VnaY+WpqMuQ+UZcnzhzsJGJoLW+2TsF5hwzkmDoR8e9Rx4F//tEBTW
g+trIGNXDaSo4fVv6gbI7yXz8f6lDtSrosFydO+Z/gs633p0rCpFL+ONYwKAqEN/toleKcjmABRv
jvJZANQuTwFqUSDAaIH2K47wQBKAK12h4AQ/S4L6Ac2tddMbaXETDWsaNCS3hta6yVMQpUtlTBo/
xabPQqtR9RWjBE55jpFt3dAZHSh6Bnb4Retb+IXjx+IoZLXAyEWFLXScaoSZNqtIKPUY6wy3XZG8
U37v7MJOB+keGdqRDsQ1s+Dm3rDkJJsimEOxq8ImsMJFVmTNAoWq1l2UjOXOjpp0n5v2oJB3wxWu
VX7tG/fMWcD+AXXNDt1R/LXhQOEkJ3DQljv0nqeAmmmHWzx23pwyzTm/kd40O+Q4nMnJR+HTnRcP
ayNHMz2YFbxbR0HA06HoyyWSLt4ZsG1vok4tY5mr3jJKNiuwBmiWQP4Ak+nfQVIv8M6zPInGaA9A
CdRFq2vNijkIKTS0Ha7i0UZyQyGGVHX2jN1wd18rIAfNkIPiPHyTAa6iuSUFHZTcQKp5bypPjxop
UNU+yTgNP8YkOxJd/TXlP7mSLDLE5D9fhhyK39ci+RxD2dP9AulrF3Su8VA7oEXWK904VqgzeBqA
oVUovJtU6tYmyathGibYVC0yiXkIumIODvaYQdgIMz2JftUy5nd21463tR+VC5L/EdaIw20zuJ+G
TXWdPVdjZ/xr2NFggMaTQOehsJkvc6B3qLxzxVpzhwIBf51hgbAhcCIaxrXzfhiqISEZaVXpr2et
L/mizseftkKSGNBqeFsl4oTGVuBKqEOBzVQJBo0LdkoBJNEBlLTG9OJISh3V4Ws3QXEhaSMX0yDR
4TlIWoqW28mJlNdoumSYHxMsxSfRCgfNyaTNM0D1mEX/Fi0shnSno2dtYbXZiSw+hqRR/TEkSuc+
v8H546poH2+QPi5Fs+38849L2lTd4L99XDfVQO3bOME2jrBThWKRF1Ya/blAcgjZdQyB82fhOyHk
mrRtguKJxtHqgwkGoxeHJ5eB8egSYzvpCehMqK7H9qpRoVyNYpBTxNDrUAxuN8UoHLCZ+52HRmJl
nLrZZdRkdKlLJB7VfYymwR4A/7DsW0UBMqR+cqqIHQRJYeSEAV2X5sFYL0iIksU39SSkMfkMVoCt
6Aikq7PNHGyWZWhwXWmdLIFQ/WSqzIXUsQNkVlp/04DY5VRqTFsVaWl++23AQg9werbf36DmdpgM
2p4bysB3MtS6W0mqirKdhXRz+3aMC+ekG168Erobfg+9bOWAauHLYANIDLV7fGcVZvgUtxxt4DAg
T7y/3jwdA/2NcV1F31ugmpFnD6iMDZrK3Z3z25MMyLNvqgO+u+HNmOT5nXCLajGGsQTw4pDftQp4
MYiwQ1+N3iOJyGy2NYAaMtmS7GpLo16FDCL/m6zBChD77YXmcwMoTtFJJlVTu/lkYiPgVuloHkij
CLrZ8up31c2WSjfWSFNhK0W7WFaLv5rQ+HEQHdDbKmsEFKRf8iNVSEeszc9dYXUbu/V3tSoJjXI3
Bra8SA+eFdpPgcsmORJ18XoAZPihdjXrqWX/hBl6i8UeiDHJaQD1BwBah6WrJ87BFMAxX2lKNp1e
NZ3dDvFNim7yhVWZa0xStHvDSqqtHVtYtoUC9ARGipSWWZSnTpT6fY6v+amInJeKlKIK0HZahPWW
fAGAo90DRZ3BD3kU8Fm7AF+aTJldoWxsLFHeg6tc41BUEqVxCtvUqbZBauj3NqiT7r9YQo5AStK8
t1go+lpieefcUUJcFy46XYwIVGnIkUsO/A3MaVCue02Z26hJq40qmpLqrbJIlIVuBdGUVL/GQHNC
+MBF5v4Zw9C9KQY5Ac2Ab7Fr83aVHBC/B+DoxeipMeyFAejf7fxqpBeyEXTvFfRupDctOn5t9A1X
bx6fKUg2vaopPlkzC0SyqRCPgCLpNk5g2fvByvwLS/GPRGFY/oPn/RFb2O0LWVRa95eFw4djHrvN
i29HEi+q3xZiQLoyVCVy1xj/twVdReDnzCzfAKu0xs5OmvJV2Yz5Sz2EgKft/X96LUcPZxH/SAYg
SSJL1t8HKAvboum9PTQa88+NWfIVeFXyF1Fns1PBneiH2ZpoeOo8OTnFCW8PYdqPO2yLHVtRJJdM
zw70q2SuF194Kg70OyTddYTdnHeWH/1ohMq2A/3uP0ZBSj+5mEl6oLUh6a7X++h3vUIFLqGN4QKX
yGbBuKvAwrWJtWR8NcGIhFxg9eUPuXD+kovSGMje9Xj1JW36ATicbrEh+dUeVNnxzhXPpVslq3lX
WHhOuqmVbO4OyLEUmmTTekztMRdKRr5TUwGNTVcmK7KhA8WaZXQRkuEJ/BYfBX++nfRAS+38Ixst
/2iwkE1nut8Em4LpgJu7ysiEjP9bRr4loEsWnxl76kIUiktu72SWn6jarFOYmnaIkmCvSar1u86D
WUh9ClzPDfBvFDls3OwUcfO5oUqTeDCcVVoG3noaN4k4tl4Y3FBJSR+OnxtT1QkdPnEwhvvRQEO9
fbQydpnT8GPHwyPm2l8pi03pbqtNIhJR3psOrGneiciUHMewmRzJ6hprDv8xFsmvVuRDsYzfV5xG
eLQd0fn4xensCpUv6HOjdLl7HVKGPG7Ye605jO+HpMV2YJga1dmymTz3Ru3v21g7NEaMOgSSTacu
tt33sa4fSEaH3Cl6lBThAMCZUL1BmgIl9Muy5sMTQ6LZjdlL0ZTie266L25qi+/ADJ1OUMo2nXyu
ypXX/+H+t00dhsmrRK3ah8v8bff3rVxt6hEPuboM3bXd2vap7B0L+HvoqM7CNNxUoV9NbdhooAB7
aKHZN9jMa54N9zFSVp85+a6BdzZefS9/O/VxYb4EphWdZI4+q5aynurQRDy9wxxhlowq1+lEAtTI
SZjtXE0DO6CXF/pWj7BqcaSOVOjVNW2XzC+FP4XsdDTFa72d7shCpXjuSj/Ut4k/YhNdeYFDB+Cu
Dc9XLnj31h06WPc+r9PngYGeQz3oSK6ZiTfLZSDe5BwIQPuSD8mzLfTtLJ/tP8pFibaXro+T5dtO
EX5w4OhgR/p207ceb/x7zfUZOJjrt/0lt4zvyWr+WSgr7LCz4/x7uooo1vRzRfg5FuuDg0jRNOQ+
NJHn3BM+Wx904xog4fU6VBMUktmXWQ8krHGNSuxmTaooq7ULVi/g6y2r6aGWM/C/LjrD2JBsGk6P
O8j61A82lUAHqq2ouS3iE3NEw1ZF5YB1XgGzzGArdJaLJ220TYAK/kZp4coVtWNs1YeJv5wVs7vk
j6hiN89k2vvmJbbT9tShZxZUK7xDmTZmeHSo0MhdYG5yoRESamKHv4pY0pCmfnYegMlL+gl4o+Hl
gGj3jIzx7TwvpLgOIImBD4EZKJnlxq85LBvc92HJwGPIzsQSG0bkRGG7MbklJR0adbsU1q+xgB6K
2Nz3DbP3RVPJJb3l3QAbwTSkaQUNHReYijQ/mIekBRoUfi7JyVXUWF0COmq/H795ivUq4KDMArws
uKlozJWQzugQ+flXP8Gsm1x9oPE2C3Kh8RzBF30I1J/q/g/5FPndRYbUi4C8nMtNjo28fc+DB8Pq
tFeOBSm4caMfmdodqvrYvQFlKfhMVdMbShC9b3p5JgO7EO5ScGAPl31RnHPg1q9I4WxNNKl87ypR
rpxSRme8D7ObcGTWUrAy+uEYj12hj99M0CGvnLbKsYNU+NugwKzSqyMw66jfeaZZ9SJKzOAuzx3r
hhQ0o0mUgqFzZ1IUzDAXvoEK7r48cD3Ed99W3J19Le9JJhsbpUNDN9yXWMZtzIDJW+xkGrd6pV0I
HytGzp5GsmEh9qqwUWE5vLnl3q8+lACsNgS372wArOFRC/zy3kbV4uDV/XJMan2DslfnjkwCTN22
aQdW07JXVAOtAPGuiNiJtLMdww/Wz3Rg4lP4Dq2MizbM/Z30ynyXaMYvK0tt7Yji9fbgtFp7QL9Y
a647Aezl2JVIMdf92XGQru+BaAW+WLx9LTFE9+ADzVaYSY+PfeXlWMLoyGnUAFwVskpfXbf9BgDr
/Af2ac9F7rS/WitfJUnGo0Vwj1Q/0JvNtF4Wnun/wp4DCkLT5Hsf/eRClE9W2w7r0NQ41v+5OOpp
g8/uWtnDiLbhRZC5zQ/TCJZsTLNfSRg+t/ZgvXisRwYX6VWQkGrIzFhouuVBGV7i3O0U36z+Oljd
Xjp6+kvj46EdvPJVIpsdOsZC58jLhLIbHzQjB7ecVSaHktfJreWGwUr3OvmKmlygsybpPxqWEG0a
D8+d7Id1Dsj9k6e31gm/VLHmHRcvvI0fydRsxn3E3fBYdSiXQ2m9bTbF1z5No11dVdaGVtW/xb7m
he/ERn7v3ml6sTIbq7xrFRrn2BfhtgNOFwqa4uiBZMgIvbNIpAy39TAiKa8c6KD5A5b1tTiGLto0
xiF9FiLRvgdF/MdJD1UMchtSBUAKFA43X/8Pu79jhb9DzLGS0LwP2yhZsCKyD+C2W9FWPuHiz5v1
89791awynFhO6LOkTRVgIp3ZtmXtvWDttbZ2S888L+UX/mFEOlp2KV1dJPpsKbX2v/3osVom9md+
9EBWMT9egUbkd9Vd74yu9y9+dGfX+/StEPAsXfuojWg81OJYbASKB16ZbYE2Jc+/CBHou0Jz80le
YkFPcmnKYFWgJetO4126TrSu2E59CmoY9qLY0nblrKUeh3k49Tj8p++gl6dK+NEhQaPoOVWYQnSY
h7m+QsJuPJE4vhq0rsR/kswsZ+W5/ZvF0JgBeEpQ1UXpCRsgkLfdD0pazBsIb9I5JzHl9ZWt+EXn
82bBXxGAkoQcVol6qrFv4nXsRv6aUjRpXeT3vX+YEzRkUKaFvybZBwPKt8wRyCBWEQz9MCdw/jBw
Y/1fLxG0yKYbY8gXzNW7Jeo84x2B7jbdYNz4SEO4uoHeF6dywHWmtITBS9o0kQcakQNZDCk/egzJ
PJR5LKnLhw5h3p2zakxuaJRpXb+zfZaD68ALH0g2ABNmtjBS9mbheUG01PoE3N/b2AH1Vp8bLUq0
cYjyoDuLuhSgBEhtYAu4KDciIQgH32xMp8WeSV1zUInAmhQtD1CJgw2MVQKY67OV9+25lb5YGTL0
AdWTt2fMbQMAKKtTvGKbDdp/m4U7lsACJmGlNHTmYu95L0p+O8sLtF692bmtuWqz6NeAjNJtU9TG
0U6NBLu1efsKEt2pHAWxwH8n0M1o275xbPQyWWfd0L16VbqkUjsXOERL9Ha0t2J0zKPT2DEaNAP5
2mrJZBEUDH2QVt3ceo1hHVH9Eq/70pOvThpPFiZWPcsuiJpbNGsAM05iy7zx7P7VMFFAqNLiI75I
+HbW2EMrsBpnlhutsxoFhJlexkvcvYu/S+SeYy/T9s2g30gvlOOCFJXS0plABedCcKPdknHdGm9u
pNViu9+51vAyy/8wMxrtC6uAfv6HnIbopeq3PXPRM3a9IClmY3SBYYIAIqw/7osssg4o5KWUQGfg
TrcFIGiE9vm8wIOsfc0NcL4FPXfPqTqbh31W3Pq86/eSd28WZEYWjY2mRZP3fDHLyJ+GdPBQ+Ikv
hTzN8jk4CtnjFfC2qhXJUq0fxwVdyJJ1cGJNDWIf3NNn1+Yu0wC7lpab+dp0RhfSQjPeg43onkSz
fL52HtfPHuiTd9LHVtH0Aeg66MGWay8C3yc2E1GUouCKscXjH6bT0ASmMY01gCUdgEkA/aR6J3h3
Sg4iBeDukqR0iJDZPmBHQYUgg3cO706tKLov7EHbZYyZ48JEwxGqcKuDBqz0Mx2qUrOw0lZjJosv
rufJXQHw9ElL8hD13OfB9sINNtudyXYOQMZk0mMuC9j0ydPQhf0WNwFozRJ5cW09e9EZuXoa6KYy
T3ugGLMcqAMX5A6SfZ6gCoMOpjBQ195Z04hEfhaY74Z9gRpftMRqmDN/UAQ5hpOMdT9EhcT9HHe2
laNZnVmzJB0oD/WT3nx1ax/tYVE0bkwP35nM6FG6ht13IIjwMorWQcL0JRkx7sTWCjiyWL6gxmM1
GU0OYxRh5luU3QY7A9UN2QsKBfCyn1ZciN1kThqy8Xt+auJWHEg0haHT2EuWImmAL3INNcULPf2c
YeF5FU8hPTEWx7Eot2RVVlWwtCOLraeQ3dil+6ROn1yR9ABN9vNiG7OgfPuk5EMHC8Dh6wTf1/ef
dhhyseoN4C+QTeTaiYViTxkvk5I76ymmmassglfL6Q7Icrq4I9m9DUz/PclQfqaB4y7ae1FfnPQI
DU8WHjEnGvZ9sWtLu9iTiJQkpyEdfBRpNAvSoCMRHFs5uGHnALOhZnVjOmlcLXO2dcvuezRxxFkr
Nh7mUwc6jCDwQRWczRazzK/w5rZ7ztLFu9MhDcJtH5hfgH/j3XeoX7w4/WvohHq+rFUKxpQAQhBo
lsSPRNxpvQFAbmVadFzbWGGJmkc1RMbbu28NkE/KxLgNlaj0sU4PGxuQP+QusALNSqmdJwfZgmMH
VdvIBaAMyvP7buWPMRqGCz3+GaCZvqh+IusHrk9ATt0N5Tjusf5Ot1Eu2scOE84FmdQ2HsJoXsnC
VdkW/IWnJWATbGAUAoi0/mInYb0qC8H2Eu+GL6WIV1nktE+8i+MbxhRUlpJnbVqv07qSOxqOQQEs
uSJ/ABBLcIftoZ8k1oHdtEkznm6nYTI8a4A81L2HpG2Ti23bCUCcDedUN+ORREBPTi5NlqHNB0+V
zAccypLMuu4Sjn58R1Z0aKp6l5hCnmnUR3EChCLxInieHCvdhWNfoxvYYUawpxBk0gmzWrpqTT7Z
pC0oiX3hyTWpKRbzf4bo/FkHDSqcGwoVcNC9JD1ALCe3wEyNPdf7ZDGNYzG6R8tpLhSAPoXdotnU
CYr19Cn0EjB+oH1T9zlJsNRaydqWN9Mw96u73uPhab4R7DtGCzTlOfvpKiji9heMOXwKQ5+qNHyU
SBnADKJL08Eb0URd67W+oiEFxFs52HpZ1i6ny2mAstqxEoRU7/44FQjqNFd+IQ+s+jm6kkxkagsk
eJo23U+ufW57tyL4ygaR9wBgKlTSaLidlGNhHdCaDOZmZBX23OjjJRNZ/y2um0cjzZLHuImiA9c0
VJ0p+Sj3VdKMr1UUN5u2stjOzQrsTLvlifSoGNWXmVtW58i0UX5qi2zRxr3+0PX6s2yG/CzVyCm8
cWP4HQAWS09/qJy+unNFCgjARH8gUacDDjTIguhIsr4Lil0WCezpkoNtBA+9vvHbVsdWMVAUl+nQ
xXsKDui85KCZtr6gITl4+C4wR+8vJOpGJE3Svqu2FLzWsCMUm/k/+TD2R8GdZLpnFqEzu+2D2+kW
GlOuW1TOrymiyxN5o1nFDUWkgxfH30TC9RONersLtj43OvRh41ONSBZfwrBYTfcsslZiO97vD6RN
xsLc8UgREKJBpFxKwCdq4wMFYhzcpF4Jcly6MApXUIYeoh9vipQWw6pjgXdHgUoP7LjeWAJLQP2h
RyRQT3VRv1IkowJUt/ANeciFNdwOTbKuE452GTmWxsZoUXNY0hgZoJ9VivRRFhXt/ZBK48ZkAv8A
jOiARkSApzeatkqF10yyppcv3qCj8hxMP/eALnbOkV2cZqcB8I1r4MPFa5KRp2TaJVMdpQF3UqQA
R7nhjTBQeKNV+0Km4YuZ5Gt0zgyvThEZa72qq72wh3dysp/lbpytmQKPIPtSxalUHCWnONHQogXH
7vYaT/pDYXF93YDE5BGb+hIAHWz8Meoj5hrS+uUC8brxfecrKLT6Zcjd8oLKtAYte412CFGmeBZA
cPzT3eLYb4kCm9zBB/PmHhSimtz1NNUOmW+GZ7o60ntoG06i1yFpUSMIrMhdGw8Vpp+pDuoTJSw7
cPKVrRFsQbHj3VYGh0aatwnn7IZESAC9940DiZYcEn7qq9e3vMmC2+kaOSqeNrb/HIUF3xUMGbRW
mA4SImI1mkP0PRNAh5GGCYDGwbRu4wLIuLzQw+/I516AHxY99XH43jNNixUZjHkNoPMm5IBprP/0
5EUZPSXXayZleadhL3E1k3bQ2UzY4YdAiO6A54hWhN/kHsTf8a92pLAbHq/fytEjFIkvDM2N7+lg
xsFXZ+AGesggykCXfBckP2lQVCK573uFvh2XAKe5+qSBNa40mQWbWabijCUoRsjr/ytOaDTmunAt
5Hk8PVsMKOjdR05QXwJ1YDYY5jUloyEpZtlA2IY0Bpg4XnaVXl3oQLFIFlOjKo29xNT373woLjpj
q/DgMTdYZb2rn8p2HO9CFMqhLtkbvwWNCBajBCKCLe3yaOaBvdLSbvyW2AJYN6n/xS/yZOuJDCmn
SrJn7oQ7MsCiOvwzJClYXr0P6ZgOytpUyAKUEmZoeV/Ssv33kOB8109pn3vH3vYPg1NWS4EexC8s
QVhrMOQP2WHPCFSH4aJwluinw+qv70GIjV3G71pTAZ9Hc5OXxMdKAc/jFogHePQk6Aa5MdpS7ELX
NA8Zs+pjDxrwLfqwo9tC5mKNqpby4bMLdkm+E17J6YKZxQFYDNCTYxWa9fd4aPOFVnbJCwjmjSVm
Ne19hd/0WvOM4sYwbLEbws48AEyhPnbqglYHfMxBDwEMCDaHB7PLqqWp8+RLAK7aBZg42xt7GHo0
WYBSs9oCP9zc1hbgamNWyoVTG85PvMLHSFY/0GSiCE4C467E5vqeTCubuZ+Ypm7+ZmoX4ZspRU1V
1M7PKKqWsPdR/zBtW7zefpvSDeQq6mDp+rsb0Cpb3rG+W9jYtV6h4ZUdhpQNj7Ftn2P1yE/SaFyV
rv0md8Fhlir5H/ZKTvZcxfloP8cROqY4MmBh1QDxIeA7FCRGmIVYYkPpW9b20UZv8SSkfC1p5yEq
Rt4b/6++c2S6EKWN6UK96/3jjPiGhQsmQ3vHrNLF+w97M8AhcbfSKvkpB73TJJu189n/akdRWIBH
8H/HI+2grivVHdC9zFebzz6zAwTyAsxhLQBy8RjJR0xDAwOgoJE60NZ1ZAtzI5EYAVSk2t7OupJh
P0j+sLWuugCLhJ3ajB+nzjInyNgp5+6RlD5WXYsmGIJN21n5nWE5X6iUIhdNtStizA+oKmJkTrEM
Iq8/UjWE1JrVCHSURyx6xf/qlA/tSou48TgmoXvMsk4sqNuIDnOPUZCgyKIL0KgxNRlR4xGpY2k0
QDAFxR56kEYgRkUADBGtsWAmd350AF8k7DvWx9/RW9c/O+jwXgco7TrX+uAefG47G8mK5KEcQE4Y
oWr0o1MnxHundODuwf3oBHgWfwvem25lRy0DHgvz0ExneTXbUrlNq3eATqCim6rLVxpAVY6koBIc
ktOQDlkNHBtlQfKu5V/twG02HaGhKMarujLr44SGooZj3tbHCQ0lyO5M0y9WYWlmj66doyKk64yt
Y8T5owCX4F5qIl+SFqBB3t2A4jE9lvkjiVCUe1cM5XBDI4Fm8pWeCmNLQ8B4gU2rSZBup2i/3Wn0
0Z0uN1gGXtjyHTIuctbFlivcqrlqToyemGRU+EYKsmtbu1qSjKrkSFamUb0cZGyd8LxXv+K8TJx9
js5S7KNa/6gT1tXTSaQkwYjX+W/Vv9hc3SMY/y82EpgC22QAZToKIazcQSY7vHEiGd7baDq/bx0T
dNu9+YLiuOTgNUW4oqHh5tWqGAMNuLTQfnTqBVomUva5kyyscU9a9ETfmHZiAqPLQjGpJbF7qp7N
Vd7f22g5fEC/oH6Mr/I66e4H6WgPTsb0I1hWzYUZR5vAyMqHNI27Oyfhq6CVRbFEzqdYVr6m7UjL
Ors5BYH7Omm1wflZVy47dvZQPgCzloGRBgtXsqVDawKjF9v+ACZGcHBHOatE3PkA9Lx4MWqcmAVm
pTxU/KDqYDqAiHBRvP5OFqOJemHFsf9O5pgeJuWuXuwpFMc/c5GhjGGT8cpcGH6W/PDNfGe1afkF
cHTJZoh7sKe1BRCELA+zTmVhOPWBocv2JbQBHG0FAGOOeo2hwQ5FEWSBGvwTujKiF+xcmps0Hdo9
t1x5z0yWg0jPjH+UwXDbIU373NVJtK3cKtqPuh095B0qlCkGpv/3oFzmT3UCWAqnNZAQr0btocHO
DRlw13pCTW25A6rnuLSKmN3rgdECR85PD2gc8IElaQ6noaxfSEkHz0J7QIDtz31fdOzeL7Xx7Izx
HdmTBRs5QOV6o0V7gAqpdtyCNj30Y4tihrxiQLJsACFF2sIv+K0wrPXsb3NHrHhjuRu6Qoe57gWQ
XAuyp0MITq6VDl6pTZLY44HHQIR8Ljp92IHjx10Ams+4VIUpkVsf6x3w9NxLIs3/x9qXLUmqK8t+
EWZMQuI153moyhpfZD0KAWIS89dfR9mrs1efve2eh/OCISlCUJlZIEV4uAf3xYhY9V3lfn9Y2pH1
yzKsAwhB/G1JFGEglY5XvLDkiPrIHGXaXaPDEyLX4cmc2YqpLfPpu2k106A5ux+8Zi0i7e/v9o7l
4Gfv1fEioTZdPCYB3jxf0RiiWCJn7ZHoYgtuwepqXoBJ3nWmy7RMf5Sr7ujzbMsnK3/whm2T1pDM
JgQ4HM9+rUIRnUjEgAuZmqqwkh1oZex5ipKY1xqFzasgBzzRjLoMVABlRPyNGU3BoD8LQrsCKRB8
U+ZdyngYL34AFW9XT8rwo13PeYgwm8sCpGqnQyryZc266mxaqMWJDhoaHaOt8rsBaub6JW2IXJYk
RQiz7aJvTRqBe35yx8YnBc07VLp+O+DPLTYUul5zY2EGgtzOUUAQic19krxPFmDOD1Z+DA5QN5Td
JbPVODPiBkj1vHYiym9JpfU2wFZghfon/8OlvwwsP2sWlQeQr/H0gYmHzi4EFYwntr23oofCA/BC
JS5Q3j2NgfEcifjlWWq1GPrmBYh1dctCJZ8pfwIjO9hV7cH+ntHEPZixKKPZ0rJsvTJNCfjVroBo
zMw0BRQdJk8Qt6qb6fntzbosu9na+R/evYdluXFIfVAZWVkyzLWXO7sQxGmrPCjFS1sVP3Ps6L+n
zrAMfEE/Rx8h5bGyghPYF+wd5zX4NyZTpE0fplHa/jJlkFI7VcB7bhP/PHA3uI6hvqMgTAuhyrVZ
NkeDxP/Rv1qTpVkHG8tp7NH6t99U8C1TFIt3hf3Jkz5e9K3nnGIJIeS4K5tVHxUK9UrWd/PXWEKu
jKmTgJTPmAKn/l9NKeI6z7YP+mALeXtZ2PXGc/lnC0DfKQF4356ZAeCxsr3HQIk5mZlD3zoYLZxw
XKAu6qUNIVuoh7R6KwWoP0lB6EqXAqSh4PefUdQMgrltqN5Uh6x8J8ob1pH2Nc3Hk3Fi1Op3LaQ8
5sapdSHEoBm45Y2THyQ5qGQacaqmOXR6E0DzvVKWR5eOyXdjBHxptTVTQMAGu3IVfqC4Q84CFQ4X
L8n1WcdxM2tsO/zos0HPo8jBur606meE0C+mH0lBtWxykOxybNDfw0LdJ0L1erduCJjhzbwgNVlo
xBdf8e9e7TqO/H/lS/7RuelrG4ViIXw27AqJop9UOEe/GaG8+/vgXyU20JehTQML1J/tGeCv6PAw
GliEp3uqk83dpI0Fqph4lT0LPCQRYIyvKehXnssWFMwdDmvTFGQUByfQYub5iMrNtU+ge0mdsxml
yrMWFCwkK9PUaZ0fSeq9In4McQknH84CG/iTvqmCBCg8dp2l+VOpsvZD2dW3Fr8n8DQwDwS2+GiB
qlMz6cfZpcy1dx6BHrh/VCAh6yeStf7QEBfaF0U79wM8b9aylvXCbXPUwIJlEpqovpWtqXTSZYAo
6K/OacQag7ZboFZQrMI4hFDf1AmOr+6IRAJG+kn+OxkS0HvUWATPzFBVM5wKBi5h32u/mL4w9Ruw
JJJv98qEsk9Xooiwq54oM00fV/IzzVzUdk+cmmWD3Rr4Pbd3+6lr9L3/7nQvh5Cs/sspDxCxNS/h
mHlLOUUnxxzB7FjU6azBpl8tiYc/ORxb4BSmIGViQpMhKs1JMVYn0/f/8dMm3mmMfvuZ1t25Bo+6
OCJGAuEco288SR6bM0K7d79Erra1LUgpcRTJbbpOqhn4cJDsmYYLDzVEyigtoRaCbZBMULO08UIw
+0dbArbiG+siUMzgibkxTUARsy1g1vncJV1ySzwdXwO8/EzLWKAC7zYQ5Oe9yV1ZqD0ZfQRv74Mo
5NjFGSjLeF+kt4xV3tMgvxlv09P4ww/U0PUHCADIRZpm5Y6P+Tupa+up6yp7Lx0wt7d2xaew/t7C
D/0lRhHeVlPdLIco4J9VQEANyq23ICzLjRNVLogaYR+dwkL6nyA9YXhyWnIjRVq/142cG7dhjOyl
w4SzBdUmeYndGB8c3HKr6RZh3VZ7FsfVc+VZL6a/kjZI8bEDBwFQE10BTQeDl7mOFwDTG1YZqKrj
EKQIWHVD5rU5lJbT7DpvA4T1+MZ0OhzrHlkt06R2SVeVxOLdNHk3ODPkKq2DaabR9x68Yq8gjqvP
lsy+m16IRycbRH3KZQZepDctXT3vQC69N6M9cVepA3LSUGtk+xi5mG6nL/Aew5txYZxAkZkt5Jh5
4DbAXVkAPg5U2VcQ/pEQC0u/p94Vku7ejNl18d0TP8Ev3nwlge/PyyiPzo6PyJUKKrkqsct7jcYS
73BWfLeC/EkrxV4rKSzAe4tkn1ucnqib0HnP0+wr0dl9UoSDIDGUOeG1SwZ/GafxwjBu9hPLdQMW
iRlSvePqTsxpOmPD0ZkyoWct6nEAFhuwrTdObQmwkd2Cx9whtn5SVolSwlrmXxu7/FH1IFTJPA2Z
eE/zJVLe6jNDnMMYBBofiuyjHks3GZyROGX3AZvZpyxn9MVlTbqhgwTUKLLjt2Qctlr1+Ven7CY6
bIucIttrjl5Y07kZCHS/AIGc/dzIeg8OyGHVsVxtm7pVN8AV38x1VRTV2EtByscHb9jeRnJ9aQZS
YB6a+GtLILKnbZBaF33eXX0XCjJmXHvWO2TsrWc2Qk2lS2pnUQmgC5DzuksMQ7dva/sAyhmFYSMp
jGjNNiKA291bk/Lwv7uMDnH1jxWelNYu1Q1iKIzimeFQuaeOK68UXBTYV6TjVxLrC6Lc5MUqEbEr
w56twzEPXmSuLjL2hq9QD+5nDRh8roHtxvu8SQrw41WQV+1uwJHb7w0HYoVGwxIhIgVuKZ29h9iz
AjYWPSkkZ6/4hwR5IVfvI5g91lUq6TKcrKpQglM7qArwl9TOCxRY5jmwTe+kKYHFBr3q3ExWdp43
d0gk9mY0aPXMC1D5VneW2GSjExw9H/o55go18sNLCHuojWl2cXkpIa5xvw8Sq2czhbmPhANMYi6Q
jBZqtqf76OsMMh+4D+MdCTbuQjUx+Uy3C0bDZcQ9awuetm5vDsHvM9NUWN4VUCn6Z/hhA45IRLr9
tJ+bvkxBCHdEgvU+zaPPnD0GjN2jj+bQYp6BGvIzjuNsPlDUXykIzTMf5Q1QOApveIBVUFpL5WsF
nsE5ePuyt6CoIWCvx/odcUUI75St85FHrZy5fBKBcNwvJRRGvjZheOsE775N8e9CPbHcgwBN3LVr
pfWIFV00nuLARcXQCIHgsotnf/Ubi9JCnTatEQlp8cRx/7BRffgmuCu3xs743g+xn+/TqN2YFj5R
eCXTFe0Sir59irzz49qPS2aJs1NNQXfG9u7Wumm7VV55M31/zBcDYjNHRqJZPi5+v78STP8saMjB
WJu/z5hoz4EEmovX8uPiD18feeJZo3t/ZTwed+UFZXFq6Ex1cTQHT+e4CnuPns2BjaO9jXz2hSLv
R6FGhQEoOciFQnQHpBk8SJdU5vuS9sH+biMc0e5FVxxRnc/usxg3Do6dZUsQ4BQtBu7GwRC8x2HA
t49LVkPZHiM8F2MO+BSqXeQq6M9V0qpjmIOygFUuSn3NaScclDCmql+jfjI6CZlGJ26G3djiC7dJ
QT45+ZgRQkqFT4DqYQuasnOtcmcLgYjhnftvnetCfjPw7SWINuXPAm/BYrD7b1lC3ipHJF/iLMK7
VlDybvVYSuR+N77aBP910GPublMIedEA8fOka/BhDZKPl5gM1rId8f7hMpfrjkfq2Iimn3mIMntL
1rTVTNKmf8lqawW2BvsjlQ1ZJUDUAkOFpkYxYNohswesibujvV8vhCycj0hGP/PECi5FaI1TlT6I
qGPP+cACms7BrOvu/z2t0wiyYjof1pqQYd/VwEMPEsyjNInfLZagIrlKISBnu+WkWTOA7gAJMuiE
g3CRJtFrhrfjzOZd/yNMgTJEnn7y9sBy8Id33fY9CFNbb4uPcgXkARiVp2SEPwmWmcO/+3sjWjb8
Yysk7QjQUygvrjrn7m+8zCSyqIBwTTK6cBFaLyZ5+256jfis9M9FgnfT9P4x/cHU9duqmaz+3WVM
40j8YfWYa3JMa19tvbbOlw1nWNC7lHxpxLM3VOrbUANvU3d9exIgmYEg5H80YIy2p3w00ikSxCB/
ztDIGAyawRcRqfh7mCMupZA3ZX0PyayhPkNWle5Yz+XKHwf2miMTXUwQNl4Fr1JjPUCrblz1DqJL
YHgrLjXv1NxYBMCiTXNFNQQXaA2+aayPAGVEnMQkq4um1UvpuWRhEtomWU0K0GiaPtNMS2Dmjf7J
QCGMEk2KKeAxkeuApSgrmppF6v4aMEkHi2G0H/BK/GvAGEOiSq45j7cohvwyoKTlg5c6nNO0GoEv
F84LHkQg30a/ztxgVRdWuzZNbBGRWUrZK+Dy/g5QGL0w/R1hP6Ou9i65rLxz7wagw53cIS6CSkxt
/5qWj86KFU0BKDae+Doc6JH4OT2Oo2iBQgdY1TQfA5EM6bHQSXmAqM0fDqYfsTAI3hpfh7nR0itH
lEvZUqwzP2lXVs7Z6XFmIb+KoFfBgAfE2V+jQlctyCDHX6PddCanvgyiPktVqwFPaIvcBm6dWK2q
c2VVwY0B8TgbopjvRjKQWxKDR7yPx3KtJ1taJeNaWsAhmdHRafO95WH9Y3y5xi9duPRg5jUO0UvP
uuH2Hy4EhlFnFoFp836h2tlLKEo2WwjQE3Du+w2ySWU4f9RkKTqsHKrcM/CV0fPdogmwJOrDnCD2
mNVXLlIH0NG4EO/SluVTqMp2bie5966J9e5iz/MzCD+62GViBr2uXRoq+qWHoM0shmb0i4OCyoUs
WXoWcZuCrjQsdwBtTqWeulsRP/SvOgCeIM6C/NI34oeIudqZA3VUdj/TUEMc5o+ROE9ZgjjzP5Z4
bmU7xDOGZYWKehbF9dpXHZtjxQJ6DejG7wuWtVhpReGTx8CaSprOAuVbHT6ZPk1QzQRxpYNp2TYe
1xmJEFYy/h6xfwLwHCGq+Q2rny6N6Vcwv+WLcEiKIzhM/WPFc7EwBlzNsiEHuW2fBunJj1ESahh0
uZx4mENJVoYgYMhQ1ZyUIPd6jI4x8yFYD4b9FKCOZRmkEIgBoHhD7eKHSGzyPNKMPIs82ujcRdxg
amVg6V7UWYuI2kj95xqcdweu9Q8zWHHfByqYfFiQrLqIYfWo8i6F7V+Iv7rTIrt96E0tkKPqE2pe
a+s5pEW5Y2kDgH4lAP34+9S0M694iSC3iX/XqPMhseAFu9ZV7a9Tb2rnDBXsAHrilI5N+WsmYk6N
gRky093HH23TaWxqM+l0OV/F7aoaIsCeupTMWE/rU11G3F+0Kn1F2jTZ3pv3Ef9IHWEfnTBtTqbH
HOxGN7u8Sw9NWaOUFqpo9oqm2D8/TB4eeRWhaAGKqwszagZyuwcdoDuw70oAavnrBvygm4PcNt90
DVBwy0gX+CGNfoqthO9N5Vk45BBw/tUJuiNrPoSe2IZRCqVlFAXdWm5ZM5QxtR9Jl723vlP9gNs8
DKHZNUNR6ry12/FHReK3CPD+j0EnHA8KWt9Er4JFBhznGWHbck2GhExEvu3ObWOoK6ZxfrIcx1na
Xm0/abCdz/F5+Ufba2+VVMWRyeTcRX0HMnCUyCypH8hlhmfJUxeU+gmFUS9Rq2qwKKEVO6l11HG5
NwbW6GLTrCBhEAnbXfzhRLLPsfH6jZfGOzNNpX3nRFFfikqGIQXZpm5XWtFyYUaNZy2Sn1E0Jve5
kWsAeV9TL42BubgSEM7AG8ZCxCYHL5siiJzpIuzul0iLOr1Ejp4TlGPP0jxL7v0uFNjW2kmc+R9T
pbYGWTgNUY6LP6u2SHjBnm92n9h1rHBNxrZChS/+QoQPa+xRhnBpvsK+830F1WV8m+aAUIby5o+2
+fL7us7+7DTDZqTxBViuxpAsQQRYvYgx2bmiaz6BZkyWTDBUNjp18jo9yqqCN59eIbold/se6U/X
2TaWhfCcKuJxC2lhcWimQ5fgXc08aCM/BtoWr34ney1cbIQC0Gb1IZ6GvQKMfDqYM9MHcQZk03hA
yQxgQcDk/5uhcblbP7ybvgVv9P/CJWVdjVorZ/33NDVqx3coQvyvMxV2AebzxzXM2V/WYPbESzVE
iJzU/hxc9/FRTofKHmrU7yoVH81Bcsgup3acrYyN6SuMzaNd2UBmWGOzNaOPuR6zWKpM9wTFRAhs
PXofM5g+c/1aunRDIQ8ZFWWoF3+ZJApJ3YlvAEEr3OxfU4GEoVyP9SBncWDhlyqbZ7uoqNiI8FvS
cXLsOgLSdKi2qllSh2Lj01ieeei8haVyjq03IsdS1S7K+EX8ylQLTM1oF0cQcchXWVpvCTQczmbQ
L8SRg6b04g5KvnYldlNR7j0B5y1f++o1ARkllJ0hKOQkW+MO+Il6tjWWdzby1nF5TpIgutRQwZlq
NMi86Cy67BxEBCDZCtQjhZTrZFFNFrVOq5WApuDc9GWVytkMUbhLg4KNfQjYWewClGFTHa40hyIl
GR2F3HXcLW0JTQQx5upVxWWxCBT3N2aUu6iklFWGGAqWH88Uv2bHl+4lt2r34kJvY9OPLdIGpm/w
nItmIfQBgTTMp1YV5z6fQZj8k4dC44E9uU4DQ9hYCyeDgnEDBAiHPLMHmuAu+wCHjHtRNAMflUIa
qwurJYqgi1XX0xyRbBLssA0EfChp85sri/aJoLbHDFqoULr5MZJiRWwfTVfAEfzzWVesTbMH0B8C
iUMyN80K6wOI7dn3uc2MTWcf7YjNO+LMHZtAbKEh4Q0FLtBc65J0UwY6vDWRbFdFj4/NjAJEVgGi
S8FLPY32bIRcOhjaUcaSBbuwE8lWQlF1rzVPNzGitEer9Iq1ymRxCqa1bu2N/dnpA3eJBCi7jIll
LTQZ8ycJJOkCAWn3mQAYPEexgXpBmC+be2Hjv/ICyT4Jkbd3nVclkJ2QaGfE+QH1QPKldfmLHw7D
t5qJE6J49Y+Y4C0R91BFtbhYum7dXocmxU/fDfd14/JoPtj2HmXpyTFVpL1m06F15YrmgQY8FPbm
EKKskQyZh03l765yjuJfeXcBoXVzybAK1fmKoTBjLVpwNXk1QuIDzfeyYXGB8uKk2Fs2DohrskVI
7GERh4gCu4GEJI9Do6cAK/ue+emHTcpw6XRpsTFNsBPO3Q6Er4Xf833ttcPc9APrAR6hoNbHMev1
rUHx2GCV6ceQWwq06cinukSpD3Bp7jOGeJsfKexxwI4/M2b1YP8ADWmyxYvLORJoZB7NGZuao5Py
OVKwGnQkaJq+h4k5I1b9o2xdZ/2f/N16BNdxEJ+rftSn3oIkYpoz7yMQ2daXbfQDuZIXv++CV037
bskyNz8oLPAORV2mS9F241tbsqsx7b30gN9E+I5wpr1gVUygGRRW+7aq4lUWR+ML4oLfLD7kyxAr
sENVNcukQWkIoBV43IsB4YfcE3iJo6yJVLX97DKIPJi53eijAIDuWy1iSP5SP7620YDclpsXG5kV
5BoGeThj2HfvrMbJgC2ucnCstLlE0UUvDwEAXi2AWbtK8H8G7jZm+G54H7L7el5EYI0znY+DMfzb
xwwHZUk3JfW3hUP8uZVhfVyYuSJpRQc76Arsuk3H/erCca/ET8jaTFnpBDSYhPr7AJjHHY2IBRh1
7oJ2taOglWd8iySXPjhI6K6CBEnqQSHA1Na2fhk58CiJxegnJNiBhLesn/hHB3UdlpB9TlbXnjvk
G4QTxAwMI9YbfrXtXKqEPjm1GJdVWVan2AVY1AdUYoccJtmzkhdrLht6TrntLwLNhxtxCzbzecs/
YtG/JCjF/GFho9s22NixJA0PChwMaZmT76iI+RJZFn13Aq3mdQJcQRT4qDsBeB7fLlL5CkAOvG15
um/TmKwzt0/PLJXJEuKF5BlcA8k84CO+7qj9TGlkfXehHhYn9ohFMRbMCcI5PxRpXt2mvQVQid3n
fYZg4aAsdShAvImUFMhSp0OpO5SOxTQ4tbz3trZdRyczas6MSc/HFlKfDVIoIXMgVeTotQT/CGpJ
kcBGqiz2+bwCen/eFEG5zvEOeRGqi2ZlF9nHtiz4i6zGD5cIEN5MrbEUT5S65GxMQwdy9w7hF9OK
UPZUpwXIZHM8A/k4zvEV6Wfj17FbALKJG4QoqjkKiMlajay+QMtSrzIvHOYtIG8hsPsRP5N6yW0S
IrFnSTXPrFqs76OQJkx2SVJ+AU6juXQArRWymo88xz4zjtcevtSPTibNSoYQTxtQgfeRJOcUsI53
lBNCWzgQKPycrLCaPWccXx5wkgHiCShMN+aSohJI4Ds6K0X5pcn0T2Pv6TxdBFGQ783VsJsGH9v/
vBppzqFvOe9+xMqtZoF+XC2drtb9vpqZ1VzNC7JfV9O4mpnVXM2K42LPJUNs6p+/jfgcUlBNA5Gt
obH35lBbKE71ZP8zCjwb1QpVD/kMC2J3B4FC1RJcPOg2lm63lpLHvxq/J8hAl7UmNGwhyJrYhxqc
BYcAmlaoe/ndjnMJmVWZYEn+e+BuY8zBIbMfe4YKCR5+abHDjtI0/EicSK8A6sy2IQcY2+0hphq0
4Revgs6abvL+DLQ2CHGnfKGDtxiCNHW1GlQATskqeQJmTF/NIfLyYO/0zfOjy7V9ex9T55ZR+5eV
53jNPhqzV2N176+RG/Ea9+3RhVKeGIWFeBtN00vihAh4d8PcaXrnCulEa6bCEasNETrXfDo0Lf0W
MB3sjEU05O41VnQTJSk7mi5jNQazJk2qq+nxVN2e6rRBSQEmBWWsv7B8v1taZCrpCfFORHToBEAJ
EpXTwbOxEIry9GQMPAhgXj2drDJSFycnbXpozIX2sgvz5mTsjRmojZej7IZTDJ3PMwJxC9DMQ3Ao
bJOrkLJd0kinF4mfwpKSPjt7jQ3INtRCTtBzSdZYsrTHRNU+bgbhY8qo3pSjQOZEdeAAyaFyGvqS
bLGxznfhMHY7VWLHZtmy2CsvpxsLAuIT1y/UbYCPPpTDAex0atvypkTdfOReUHk7zP02GD8Faklc
jeQ5wQuUNkDh9aKh85hl0QXBOrKp8FbdJGCIuvQsC+YUMcsP0vp7x87Ez1CCtZyQ9jPPrXEeIuN/
aUutN2DuBBdBVAwQ6EzkQqDW4AP0JydzJTtv1knmqS8sByyAVSq9JlUhNhHN+23F8KwuRFUuXCi6
v0vlXs2V8r5f1injXywHZaVOp/yrxyN7HYaTYKCbdicX+qmLUtXIxPDsxThVHQePfeh+VaAdmA0y
KFEuPuZrbyBYdSM5ckRRHV3kLfWeQ4TWrACwrYZENsSDK76KPFbvHBX0pzS0ykVvJflHkVp7N0z1
D4+6EHLooQrla1S3pDo6AfNEd9xD5B3Vc9mtH+wcpAdu9SNAUAjYpe9xhgq9AZ/jU1fh21XCarZY
t7fLjDqAGzWqGxHYATuADd7VmXR5nOKpy/Ndajn5zpz90RlMI6bz75GHeQ+Csz+8zYDpK0vWzqoE
WCrluuJEijqCuqTVvDYegKQ9x8vMK4bmVXGtNoCuk4VpOrIOl0MNYKdpuv4gF6VP8q1p8nQqmfRZ
PMEmWyQfKZa308GcFf5Q7M2hD5NyP8pWIaP8H2weLtp1yLIDI+bM+FE9ZsX99D/5Peb++1JM/4BI
UrQcBjARMKUQOscW9srsat1PsfJ7SBxBQ6hayGdjkKT2W+sDrWtaUYcVRQ8i9a1pig7F7jHCPyvj
6bLS2YATPZibyDnHluHgVKWcmVG7b5qrh88N9MZZO29Ca4aL20/3war/9DvHPpqWlngDo2S7RS4E
tzVE0D0uFE9W5qpeYSFKy4AWZsMYnDyOjQkT5bHCGvCYOSU49hJgbEFuVyCsP3X2uYYgZtrNvR68
L3ULV+MBGu5fbo9mG4BahgKPDprMfyY1do+m1SdqU7n89Y9LPCYwV0xB4uWmLN4tGDblB9RpNyiR
9Ud/5kA5aYOaZXrxs4pCZ2x66jo59DrxRr73cZYUM+26eJ+l4glhy/Io8LIcQLzwZLoGpITXIkfR
3MT+de8jHrfmiI6iwGnyMgMytt9QYOjvjauHhQ3oRwF2Q/4GidtTyB32ojsf71xRfoaks5eAyOTQ
XgONa+mlc9MvGqBvB+TQNsS33A/HX5juQgGICcrs+O7N2E0NCX+vCmCSALBMV17QF5/Avi7ssRBv
adx528KNyqXp77pyF9lN+gJUEd/lIXAApr8X/VPnp/UzEzFEtXJOkNrCzY2W+taMAQTyaIVNuPfP
zbkpKAOixkkunkL948CxDDW357sFQZGhtE9DbNmXTiIhXVlFs2q6yFv2dqkvyDwgfRD31sb2HDR7
q7qEUdFtxsHTM2MyTnbmzIqCNV4GUDyebO/+kYWlGtfF4mErxlGe7fG7mexuNdkHKSK9hedYKwXF
xHAGskpv143jy91kurKZt3Htt5r17c70mwOLhVoHoGCah66dLPIgKHZxjnBxXqrhqNvB34GJwFol
I3YUFmcI0vtR9a3t2AzVvuJnmffv0k/UW1Z6wWIEmPaUO8DKJhqBD9FXxZOObQs0P9L5Ogq5ME5J
Gb1YBSVvusDbRKSqA2vryLct7ew16i796+C26ZxgIfTFAqwPAnv9osC3sjFLBoK3AgrA+3Zj1gHB
VO+rG8udpS2BFMLUNIcohca8sTNNY2zsoErR3qcyA3/NF00lx6bvMd/D96/5jF02XfdxLw9fM9Xj
Go/5sCJHHicVq6HGXsyC7MsRH+Cvs+4/9P3f2P01SxZUEQRmO2eZN5V/CEfsD0VyMA0E1/2DOdS0
k+3MdArpOKscGQC8esawWNQjVYtUhMGqEg4e3U6dHkDWVbzTjBfvSZakB6aImpu+1EG9gTeAI8SM
UqWXQzzQW11a/qkNwTllzAbI/mLpZvtr0wy4B5KmF56XBFH0t9oewdmNFFE5kyHz9hy/m1+nOgCV
8HZomZqPVgG2yoZDdUwsS5/6r7ZvvXNpjT+KuFiQpEy/AvwNEKtdZlebBxlI5zOJHyAWZI0LuFgT
e/Zn6EUb4+TgF1E7vXpnmTcu6mBAmbgIITmQaR8SSTmWgIMtrnlo4dBA/TgC/Hhp+swBS1hvVdbg
RoBos7je+1Q1bKWNB4dpmgFUhFgHTWs8sv4xUxHjF7yufs9vDJFhBWOJiI+P/kaH8ayijbM1feYA
cVKUYIo4WE2Txo43HiTp6S0ByaWTVwGW/2ghHPQt4HUBygq0UMWkEeRq2m2rOQUfDwBxssJGxowq
pO03tAcm2IyC+FQerAG5fzPKQUF1GVm6Q3a5becEIJkgrm5mzCX2SRdZCwKHPNlwKtQCJNH9LI8A
ejSThQTYAnwg0LiYbsQWbriCpItcmtEcjBi7PsiiuRnV2LmDfzB/M4MC6e6nAhUgZswcpr8RFCS/
/kYQ0n9j2BJtxhJhBmCAqr1FamebWVTt8NniMScJ5LSSiu2baU2vEMk9EiCk1jmCO6cIwkSrlgrv
7A9qXOJXHV8hHUcX3FXDE/Qj1cJBKcuNaCS3vQL78RZ4z3kfoYyBe4ASuGErgSKiycwZKvZZJPan
N2DRnMfNFeKCzlMDPPOslnj86mj8iY8BITSAJmc2YhH4Br14tulChMVmSfczDFwgpBKstWIROZAH
jHcIRTvffaGuHnLYX4uo/PR9N/zs5ZDMVJslH80IGsN+yOq3Fo5zj1DvhagaGz9SpjdgANJFk7rj
04iPcaEd7BfSJNwgm+jOgzryzwHHbwBh3fpEQMK7dt0uOXJAqDfghw33necnWwsEKrsBpRW7rOUg
WWD4ZpH9djYV4BcHFD9461xm3jFQ3Zc+RBkxCGwQIZVvQ9uRU+KGEEYTdffWWT1fB33dLE2zBK07
yp6KdG+aWEVvgK5Wz1GeqyfS1GBEC7o3X2f1jjeMzEsIe7z1Chq1RRIMGzPaOf0Xr+jds+1y/tLr
b2YqD/mPYxx1/cz4MOog/kYGvTI+EEIhsxElRQcHEO7g/zF2HkuS40wSfiKaUYtraq1K14VW1dNN
rTWffj8ieyb7nxW2F1oCCABkVhYIRHi4e7KPenE6Hg3knI7i0+OiXIlfNn/UZm0/Hovp4vWNunMQ
KxTWj3q3KOthNhLt2+R2+ylsHwM+7OJIN5ddn5vwaTH7o+FRbPLQX2hxmy0eowg7YSLqOkOVZ3GS
kplpxHjs+8qcx63UPedG9txmhvQFIYVOarQlnVNNVw+t5UQL0QAmddEVof4OiZBFHnuhbvw4bV4a
d+BXkXrfkQ3FUOLZ6TlCA+po5eyrNNuWOc0QuB4BFlm1pL8pLqxDRqxHGyUoylc/UfZifL2S8jkp
MN1JN7PwRCoZqSTTuEOrb7MSz3QuW9Y6C3N5HYAtfsvqbCMMqpgDsZvghg5ZxE/wLuI6FneU1MeQ
e4EZv6r3SefaR41/73Qww3COt9bfVamXzEytj4A1GoO1Qu7AmFu8iq6qUxjXtJPKxZhX4aprkmAD
O5q2stx0ROzeL9dJIwEJNtXgFufRSSJl/4jvI7ipbd+cta5Z3NumKg+m0m0GxmOWZ20ezfOKt6DF
XmYleoSiG9kpQ1r0e1EFrLy8Rhqqx5M9ThVYtHHazB725KoQRB/8aCnqxCXtWIRLUqd2nFE6/E8t
zjsUC+UcBhCChWsOu+6PvNf+anmTvQ95kc6l2lWe2HoGS4SlqnPH/+WaM7ay7yasQV/r7cbDa3Hy
GwvEdWSFNw795nzUiACFLaBw1yulL4Lqx7KIdG/2z3xWd/XrWn4pBp+If2+/qX3av8o+XKbxmHEA
UuT+NWqQpAoiuVuIVm3wA5RDY77nqbXOE2/hItg8l4veAH6+giOm+dIlB/GAolR3Ellet6AZ41mh
jOm35mk/zNJOnwY8K1sYyP1V3w/+p26jIz4ZmOzlF11qDQe7roxzPOLwFg0RogHclfkS4RVj3e/q
tYU67psaRVth0MhdgY8VLVjXU+Uj4TFyH6Yh1TBfsvHp35NA01ajysEx83Gmk+v0Igy60gYKPcgW
2WulsscLg1LzlIzw9+OkPvlvj8dJSSxD+MgkkmG00VZTMqggbPdVghblKYs4uARR+1dWoXVRTCVg
EP0kPQ+pqOGSN66HDrla/HxEqyvzCzGsIlyJ/smQjeeo8DZiIGFhxb3Gjwb2jaEvz0aoNdsGqYI3
jZuth16/ebnbXht+56IacNmwyWtg7Heryic7tdRB3kydwvLF9yr51SbIeYL3vJyJasnJKsgrynAN
B7L7Jg+GNzMSJzuHJLK8kN8+F2aFKsUkwwJlEcUyGvrFgKf3cUNd2YW30V5EZlidwQvZJ2dc1uz5
WHWo+Y/qPK340ZRTYwgL3T+WqaiHuN4+TcwyE9U+r0nQrqLKrZeiS207Z/SslZ0YUzQx1WMWYQTi
SNyBqBY14pM9mGLsR7W4xb+nfBg+qu36j7H/ezVMMSzVIW9l29OVBaFD+4BWDc5LJ6wWvtbVX5Cs
kTYpmz/YNjqzrFXtS1JxoJLsXl4pcp28gqp/EhZ1lsx8qL2SQG5epIjXkiux10tltb+W6JLN4mmc
iPeJT9LNZ984ysKue/vACggLc5ij1TlNaTKlMMWd4Mxg5/k9JVA0eeWO3n3KxIzMH4HlvFl27O95
L7zKKsQeM8Mvtb24aP986jIdVFbJEbsoZG0/xp3z2/Bhc6+Ei17ZVRzSNRs0V6nwtlJlTu+OZPwC
JOh8mi7o+aFir5J6tXm2TJJVqtSw0V9B2Sa1jOySG5V3GtosgYyIHq6c/yCwTdZC0BYHrSuluejA
C4ZllFek4uXIxabs+PzJHrFhENx48ry8yLelmtpLMQ4/2Vlhuvq7YcowkcSdt/YiPMDWh8129tNI
Ow4CUBhtOM9AMDup3enlfarRxEOSGaG8jUyCUFrSbMWQKuvkoh7qcK/GxM+UungStyYeXpYalWQ9
HLXTw4tbM/gRzHOdbEXx8HLBvlJMbrlqNeuM5vfDp97PvoMBVgw2PX/stumtHOLi0MmJdP9e/nl+
F+avnQJsYSHsU1lmlazaP55fzJHnv58/qGp3XaF9fn/+6lt0KxUAGnn2M5NjC4iWW8JxypmQwIio
UeQhWuVaZS5EUTQAXVyGhQlbwtQnkqx0UzqQQRVTUdQZmfTsNj1KQ1OVZIYqcgADKBBRVAzzBg1D
OyvaMtiJOgcczxFY2kWUxCzoPyh4hUd1LerKsFIusgmfwz+z9HqXLhsDkiypsPuLbcGg4aTEoVH+
TecBxH2zruQ/CXZCjiIWGjOdH0E0xsFk6EOqYvDpaesR4JmKlt3GJ9e2L0IWRAiECKmQMoaXNJes
6i4kQhITfEFaxPY40ryLkA959BANjx6iAUTd/9HjMQcJ0dVM9CARmLUSJ8ZJDCXmEDJuj8nB9YWr
MVA+VCnyb2EEKgs1PHMjiuKSdN2qaxPGIGJ7G+AuO0VKuBVtoqqwEDquusGbPzoFMqoSeQqkRdQ5
0EJIpVMd3IawTpI27o4o7673k+Fkt26uziCFH05NBjIRVF24cGCYVMNp5QrbnnhLctEnd/pQDpyM
QTrAnUHRkspwBwUf0dgkbl7RJunWbZ0WS1HEYVAu08hq1q2a2S/E+APH/xHIlvpDCdVLX9Xq61i6
zWr03HDnlpl5SQnuzYSFHgXImej+lyv1w0JOeqQLSuJKnUsow5cT9SvW47tpjWYNHtS0uMDh1+1Q
CUWmLgvyN8SsT2Iw0CW/lK7wnls2ZmvNBOpJNmf21GnsCoSFFppojMThu0lC6VJvE3/vF4p8jjnP
zoWFMxx0Lx2/c630F47iBaeIcMvBRYxlUZR+8hkm2iILAVDbpR0v4HqFbbc01dcQ3pBFZdsF2BoV
tv4KwjBArMEJ1dNkmXVt/CLxRc5SO9N/+CrAc/wKHimA+b5LAunT0aHUDkbd5LeflitJ7dJDyu6Y
dRw40lBEzTV2zGGOJGT2wV/8du+fwGXaeONPOYa3Lkz4rsWNaDXBajPJ+3WpR9lOXMYhw1lC1DHd
6WX9u9IsNY/wzT/lh/m/6kS/+xDCprZVlAYkOVl5RWAf5NhLZwKvLYrqVCR7JzsPfUf+KS9KqKyG
7Nvvf1opQaaoMlE5tqXk2plqs/XYBU3MDuazavU/Ool8Eoi0D6Yvg7Rvs2HZSORZNE2MSK2Zu0QF
QzaB3i9h+a+xwkqK17GeGs9pL/9PY+WJMu5b3+ruYylSM36R1DzChSdDO9hnmpL/NMIRWnyv9Y+K
4nyQUG+f+7GwX4LgZ9iW7dsQKOXRsAn2F7bevuFpCNaqGScr0eoC9kPApiKsObWWgb+0SN5/lvO8
vLbpcBHVbRG62wj2zoXo1DWSBrucAVJGDMm8qtra56TX7Bdl+EsYWZ5UHq1pXlH817x9jrNYzHsf
kfSQx7xqIl9ENYmXzlYZ8t/zDtO8uu/bm/uQf8/rKlnwTH7urPBR4Kr14F0KwnEPdz+KY5njv5dm
NYD/atutaAW5uNVRpXiSPXCAYS+/iWqSbrV1Ggf20jaLgJNT2c2gWtGPZlQYr3X8LKpRgrP3Lqyh
BOQmq1bWFlU+pFtRrORy31k6PNyW4l+NqoDIAyuotd21lIFLEVY2+L3ZqLB+FJ4ev8XEwSarxPRh
WsmCaC7ux2wnfHmfwT88tZKxduibdLhpbVBf9Sp5Es/m+02y4U3a3ofmYM5OH1TCkUTiEVWl+202
w9Ae+izy7sWg4yyoAPlckDSCKm2q+pux1txnwOSvlm4733Ff+MAivOSp1fR4SzazveqSKnjLKs4k
Wul+W3hvZnoX5teU0M7OBlaz7KHf+iglyG8mizD2knkmD+25NmrgzhDBLoCwjV+hfRWTlCHry5hx
rC/McDzCCeAtCIiZHxJJAjBBL2Em7c7yUI43q9LVrdkoUELEVpMQxQCYOOZWtq0bbbwhvhZeGitc
5LDWJ3NdHQJ41ix9MfpFNydH0FwLu9LNjwp4raMosSBFewPIz+zeLa0zAGOVJa3FnGFbu9dgRMV3
mrGwinhdkvgK2Q03JAaQq/hdc3B3OYqaz5UIGEwtjUjR5v04r7pY2wWV37wZRXpQBie6TcD6p2HE
+TQk9Vsgq8becPBMiE7QCkerDB6OtSgGRt1zRiyToygqwzADSVe+JK3WXtqxeSmnmXrXYJUku6cq
PejbCeHAhTRoX0EsrWHh0385CBlOx7Uv2Hq9ea1U5o2geA+pH1AWoxzNfVFJAPr/s7sJ7UagQu/7
T/c+sIm0Tt2Df7rrim3uYx2Z5xp+6dsgkWWgFbvSbbUXtcjsbR3iHRZFyyyNrW9b3b2Yx/w5iwGv
pGgF7jRuNQ0njyhmiQEHt6cp96IDFfFWNT3k5JG/Q+ErKrdmAD5PFGUlIGAe1aApVGi69bGPJ9yD
dW+VbD3YRlZPBtzUyhlCQrivku6tvJKdjRIG/kK0hmpubrJeD0htYCLfMLXNUBfRvTWGczqCbV6B
5DqbuNMZxkBwMb+KKgtc3FVuHVAapEyL0sOUCOQig4nv9KgH7/zR8xi7R2+FIONM6xzcp9P4oqG1
dW0RIUcAJPvvibM0DdawA5VzMZwxzRz4QDcgG+HtmvHCnjtWVB+rsto8Zkxw+ay8kS+vCrSzZdjl
PG/MbCV7JSzZ3aBfx9JSdkGT2ObMQk3ylAW7eCjB1IXd0G+9ePy6F8uQmKWeks5xL2dlxsE0Ktt1
X/Nl5nKLgI5QRTUMqTsStrRWUZllsz8qRUtm5v2xUFwQEF2ZzZKpKBp6QeAoyo/me+UfYxDKNVcN
8HEo45nHMMff3e/FqU6YJIHyt8lUF2lEZh1fD7eSAV1XAfXKtiY77KUt9EOeJcFXr5PaCZwzPjhe
G95sK/0p6lmv3VnSKxoU+VZyLlwWKqKtwReiysEMtOYIQQiuJysw7LnooRXluTAa9TnQqnTX9NMf
UsrQBYXtdtZ1Jjl3eHLao9XOYj/Qj+LCMkrANGrVlmgSSRCBq2nHSkv1YSE+Su6IU84PrFVjNLDi
/j0CHiL9eK8KrbZdhbzfZyQtEhz3JboYdmatxAxiGEtlBZx5VRhNrrmdlMn2KlFJntY1N8TOi0gq
YE1L8U1e+4g3Xd57SIB6LLQlYT44hODh4pynghCCLsqLpeSNzQdyL05mvvP1pbNSa9JTjL9vlo6N
tQxqfI+CggRkDiExw2xPQeImb5J2J0gZBts+Og3MOXd2k2k9xMuXrlqIHt76NDLZNxDfEq0yi6IK
rwVhw9A+j57xKchOyNNpN5Un4++cyE4QpWBhcSJ7p09Foi2bCvHHpwyU7RXNpKOoToGSwEUNBMdX
wuEpDKVLX/TmVlNb/SUvpK0qq9an1MbKoveSYI9CjPtUquFNnurJZXPgHq6rQ+GivmcV1reozxz0
mxzgt8cG4byLRZYqBHsZKN/R4JijaNlZ04LgjOLLpi5N+dY7ercFFdgvfbSOPrveXIVIW7xaPuup
EkrZvT5rxo1t2caL47Ygmlir7/Vao+yMxE5foFREzwQOUpQT8+5Tkp2DYfjtzM7thKU9Si/iYk0g
hSxTqs2jDoyyuRsD+ynX2vQimcS3NLPrFo1ZdYc6DbuDpXZIgNpmpm181TuKOkPU5Q0g3j8sO6mC
na+t+pUwegwhikhoYS1xiN/UsnZ5tOoGrKP3LsLQ892rEZPFn0GsX0rGSlEd5TmUy34zup01J8kO
Ptsg9I6BnfwUjW0zdDcN/5AoiYsMVlaWJJj+JvMoDuH0dI1+Lxr1sJMX4LErVlZacRHY69iAqlG0
lpqBSDaRV6lO2dHCWlIk0pO4oL55qP0xPGuSKz1pOQ7NVB3CtWjMJD/YQ5NU4YMepKdsusS4xHI/
fBI1lWs7MPLzdhRtPvDbDT9/E88zpq2hq5dWdvBFMJ2wINHis2hk6SCq3B4mHWjTtLtFSAbGkUzb
T9EoLkYZreJRkS/i9obM49saggilDUZEd8VCgsB32G5RJIk7fjL8nSiIG0AhqIaQq/L2vZeXoANc
50SOxbZoO+ulsGJla0cSPtNacz5DP5sDCs7fExCKG6UJ+Omasft5lUfT/myb0lrJeQ+VURhV72EQ
z0WvcQTyCeBxoqDvnRcQ4FvRiyM3THSymeydxhmeRqN/vs+SQionDap7CHI2wkELJZxo6Mzansm+
YqJwlpZntezgB5nuy1BIFaKXden7qDn6Vkv20tRAIsh7Q6b+U4xszr6x4L9QYe7atg6wl1LrIbnM
cL2qhTosYKhCwlVU5hXJ2r6n7EUpym3nJD7JceqcjLG69QbkGqK+ToxbIZMrqUHQcchwvP9xedTB
0I6ik6FUS3577UHheE3CkV5a9exffbJyF/CI+0e1Mo38h+191IAwoi1HM3OQrWMbSQlOG9O9GCZC
p1YQ1uSuqASpbLAOeHdDBPja/LvVy5NCdPBXFRpE2OESmVXdTxUEDq58w9p3oeV+t1bzy3RN490N
bXcGY5T7LJO3AQwjaa9sI91l7fvFCZiLsx7QDNw7qZvubIfwmI0/5ZA4BBdl3bDPdVOR2U9C1pM5
pba6kee8RuP0ezNw4Y5K/+xnRvozK+rl/WbI/xvKDnHRRC/XlqTWf9lx/y5H8Cq1EtKVlsQBEI7p
+LNSWS0qotEfljcR2ZFf9G7LHEYBkUXvKNkpszJ02Jl3A9mLNqFHfNH+vPZk0pElWNyb3O9fyOYG
YVjGzjMcaNDyADd5NsniniskYzyZUR0varKvnzRvrBcKGq63IsFz78HId9WIbS86dG+umQufpdb2
xoWgUbf0ClYP3jjmkpM5MIOO/882TJOz0sEKxi5BOTnQK66C3IpPpoLjWqqTeFMnt4qYw8mvHfMk
PolLHptkWYxFsOIbJv5hwRMwK8K63Bn8pz6Mw3+6kbH+XXedvnkMAiuELgXTTiZ1jyFMGMei0s1x
ZsljRsRAJzJEw71ONIuLZA1H/GzmNpHkUWa/hw2pz5xZtUie/1GpRuTu6NBQi24s5ZDkJ22xb0YL
rEWL5IzAZ6pWpm/1DidrOREwuErnTIqO76IRwIx9ywrc+xP9QjNdDHLjjaDKyAKjNBqIzA+keB+E
fQQxMB47awSTwGACXSqmEl3J3tLBJ3L0FX1r/AyPqRKvdG560AH0o2c/NntQCyTda6NzkjI2PEmF
iLA9HNiaFd8AY/JF2tvVsRuG6qgiCM/+182/MbCasvmRplY/JznLPfWR6extImRLa8yiTynKF/eh
TNmZ9WY/XFT+D3Ye2lcrKW39d7X3d2pvNj9UB4+cVGv5rXMJQ3D29daqVs+kbIBqanS0fTWFUsRF
RFv+VSeKouFhp8fyQHLVGCx7u0mXLqqKi1xqnZcR/iZXa/JvXwJoY8OWfNaToDxkft0snM7Jv5Xx
XUuR941kdGX8MKt2AOrrm+rA/CEMzApCSXMWNLq/qCwrXQupUcerpbPCzsYFC0+yDCLDbt/4C484
yVrU/WPh4cN8ule1o79QnOBPCzMZ7mNAA++fC1ldumWh7b2KC6wAyYKfIWC0P+p8be/nOD1h7gNX
NoaUxcU1Grbh94+TeTX2m7TS9M294d5HjKu3yHdFUMZ4vtcfgukyqB38o6J8/6ir0c/Cr+zVvajV
iEemThg1M2Evyj2K5asaKVA8VTTfLeH8/Hs4USvKnRosAvZuLPhM1onJwi7uN2rTyLOSP8mstsfm
Z66z3c6dnwBjiJGHXfgSyCFIEp0AF1s0aZ8Qnl/VrSM/FzriSJAXmj+DhehjQvU0y0z8mZEGHI88
k/Dg2UVygE4LiLXjOs9FDr7VUwznp3/1gPv8rGCrmSVG1T+PxIlWtuTY+3SM60PrlPpSD5phk8mF
DnlsP4I/Ht1P3XMvLiEyjwjHy+TI9md1J6/UznF/BJX1MzCk5N3K82quFHr4lKUFWFBUWU4+yIiN
qSvGztXbBk0TZ1hLkYPUKaMtjUH1nlFPDeahm6Ufjq9+ZFC6/LRrIGdiljSXZmCxzJ++5sJoS6qO
YgAHsJCsJXgPowu5Du7ZUt103dk8Rpxq5Q5qrW5jWk54KkpDWzZoYt3UsB7nHv/Jb2XYQDSYmskP
TZc392nkdtVlCm6kLJSOpaopX+kg1cycxq9VAMOv3rb5tbaCepVoSnAEtl1s5RJ/JNqHzsHLxm5V
o/16xXfFrfeF+1JALDCb5Pu+9Mg7e8WAWl5kgf6qYGwrOASFOsdHAGwfSltV69BQtbXku+27nddz
QLbpl1Ljz1djFc4M0MTPFQEGUQ+oCcU1SZGPeiuHF7sAunDvACsaubFNftUCEmVIgHLmRhFkX1BT
HYB91C9m4w9bv8bRJzp48VXWSukDXTmItonsbGRb1d4GUn9FO+dVoqipy2ap8aunwCjeRH2RAxU1
ZCM55XzVyL7m2v0OTLNmoyFJDrRS5Ny0fYTu+/QsFVAPs6qiV9lNQ4jECKmIO4PjpiCH+LMc8nHl
Rc6wSXJvD0aiZ5NZm7fMTG4qq8VHNQTD0m7hRQYp33+k7DbkLviwVaIf9mBEy9qSh49s9N+c2vVu
hlqpp7ItOF1OvdmBjHPJaOIDQcfwpbHijaiPO1cD0z70eNQx6/1gEdXR+KpCN7MPKtyrYlgjhFrX
grHijPKTCs+F/EvYB3bVLRRSm3ZymHRvednMxN21jetvVHKDVqK7NZb73OS0jR6LeXCcAfyHeKa4
M2d9Y0jQ2fg8q1TcIIoiuU1t+htKYG+RIwGXMyqZVTtpEZnQ7S1SxdraK9vmCjK+mBdJWXxBYws4
QAlJAFSPiVp3HyPuPCCstnfxCHts6hElGTvWzXPUd/h8Ei//UMAWiE61pa6kURq+kOBI503ryldb
MWFHwoW1MwdYzZIePuUIB/FbrjXvopOhdRCXEWGqfTL7OxaSJ7Mm1Wcc5Hyv9gVSWhHRlDSXqxfX
Qfzdib8LxSnPelUMr+64MELDe3WNobyZWblJe214LXMnOuUS+kd3Iyied0aj1HMdLoPXBFWide+S
FgkWZnjtbAvEcIpbXhhP1PFwDvFnE8U6Gb4NszBPwlZJjGUQx9GT6trxSxDy82EEFBDki1Fnl7uN
JckHZCmhl5xmc0ackmbVRgsxngraY0XaQrm6Dw/f7YKjKUhKuR/IEGx5EUAhADUdmlRBbsivQ6ic
2tKRLn4E1MbrVhFLygtR5fg2+MVW2JDypsC+y48rbxLlNbAkCyyvYszvI9SxjjpDFaxEa+uo+QI3
mH/v+79NJ7q2+f9jOi3DIREo3Z/TtS1+92i6//91ulZtFmrWKcfIzT7hE3De3N4x1sqoakt2ryBI
FLgvvMzzj6I1+Mt3SB6S1bFBHmAcZtZk1Kitt2Lz2a5F0fDcH8Sqf2ko123NtjGeTWtciCbS06Ud
rBjyXBTxWaIZE9vt9j5OaO21TFdubhYr1zpyLmLS3lAM8rQSaZGBEXqL4gSCiiFoUAWB7DSTf/iG
q7ySrD3uqqojZhAZ6mujVsk6IZayhNtbfS21pF90Af8+w1TM2UzPCjltD6IVBYRTL1vSRZSUDvyf
nL7GAdRaCQgQ0aUr22ljsxhw2135BdhFfC0R9fZBCb0ZvIcu+FWyKwJK2bUf+rkD8OEsSvd6nC5j
1QQnK8nyq6iyXGUXd0V0FCUxLr/8cxP56SG33HlLIu26kpElW3RyX+yIMBwc2S5O4uL1BhlpyM2C
y9XG74aMa2U96J4Gk5QGXYbiABrRIGqEhjqemFog4x2iH0XkFrjTQoN/iDhclWFhf9gQDQsDWVeS
RSTl+mHo5OGcFJwp9YoArFnURwhfoldcxN6m4zWwjvETv6Y4uERPJbdjeF8z72x1fXZkaSHcOvUk
+3GR20r0QVZRs4K9tdjCCIfbZdTfWSnz76KPwax5aTsln8b7OoW9J7GM+Hu4Tw0TD55DI832NtCk
q53W1b1B9tw3vxsieJvYxE+lkfj5Kq1a6b0GCCCmTxHMmztKVh2zWLZPpCilc3HDcRDuTOKtvL/L
fg10KdyEZFu9sCidhAHcmw4eC1WFmlmRD/C8ZQvRgBgvFDux/5n5HA26nv9zhztH+TtQF83g+899
IMmE3KFHH1OFTdFI/lUV8JoVRS0nlYtU9pmwraYOEW5TnANBdhAWfoUuWDXkzVK0pgAsj2Wmvz86
WFCHaHZiXv41n7C/z0ce6Vy0djKO1aYyZ6JRVP1rvkBHaUzMJ6b/H+aLdGVpovh8EQZGnin/7fn+
cz6Ac5CNp6vCjLo32EqDpV3AkV32fXy1YC6bdXZefpd1CPRDUZ5tCP42aknqgdzF3nuTSytJ0ctv
QMnNXAmz+gS0AYFvFVIU0VMiB42znP3e4g9ZaXjVt5mjWKRqB5/CgNdzOhtq2UEAU1ZJYbCapUva
wNfYHoUBsqcwkHhWdLB7MoATndwycRtxiLvQQvSTPN7x2zamxPbGzl5VXUoWmdvql0bjRruiCg+W
VDe7VB7TjStDRF2XdbKsyaN9UgJC+d1QSR+N5Dwh9Gn8Uu1rGE6CgGPebHULjma8nb/HLtmCsLol
xu+xcaMdErYOOx3xjg0JQcYpDsgnrNIpANog5SE1+aW09OySNpEKDSdw/6kEOjG/JNNFdwFYNigl
THzWv215mGBvtNlN2LbqAIjQlPoENBo89KKbGGAkc3Rb1MpPYfeo78f83SjGYlcECXnwbGOEuQK0
ZQN9e8tv2AYMKyrxJxykCNljMYa4dIHkrtTKjeaieDduYMXnqDYcH3O1mWIu5VFx7nZi/vsA9YUE
ZTghp0dVzdxYaoPmzgczNhfydHk8PhyKxbkO7t/Fo9rSu0nPk/Ef30qmdDCecxuPB5U93v8SOXEr
O8jyI8zkUT9z24ijqMmOaqqz7DoG4jd9xLHDPs9rLgE0CqiJB8MVuC4y9yC6z7YNuS3ybMFR6xEJ
0ojj7FEnT3dGy4/WDiXOeN2grrty8jD1cOiobVFfos6AE6gjwuvC8A3TXFO/cLgnIhlPKlXwlM6V
HIIRF9KkZcQ+9N1GR2CWGVZ6dkJ7eAI/vetjuH0tWUYfM/e0pSGX47tvjbhmkKQ9+/iQn8ys24v6
wQd2YEws32K02NV9+PRzBC4aLXyK2v4g6klFctZKK7l3s3KUftVZY5/V1gJb6KngY7kXiMb1NVoV
4UqMTSLiTxCb4aX3DPlm9vrpXh2O4zrKCCfdh3Yb0JBxcXEL/BdJEfBrZiw1BSXmWHA0iMexS/NL
J83iMlZ5fMMBchVWPj9LlnFYJkOgfFA4W6fcaMy1aw+8ibxRh2RLH65I0N5LEqKXT2Sq1zM51SFt
moqdrvgccAPzbqKUnH0GXE9ZX8IeNI0BcgnMQ+X2hOfooLUwF8Z9r9w72EGR35rmlzAVnUoZHhmk
QvKdqCs1tduAD+/v9q5SyTfDvYmxxB1IYwrzGpGR3+Mnvr7xMIPDmekQHZVudbsVY4mL3EKXX8ID
f68rE0nacITB8z/ZJ4pcPhkp2bZpWM7rUZOADENEIOZL3S7dQuoV3e9F0xP96ao47SVSWSRa8q9I
MzHzc98l/VGp7JkoifpUiYtzhuYoTBr3atGmT+bik+EghxrV0vFf9WQzLOWs7g7/qi+QnmhlOEK0
oE1J8Z0GamTvtbRGcytmC1SEseBtav1Zq44j2i1RBn58uktVkvEOjm67/sOS2HEwT3W8O/cbEuMC
jNXmVoiLU1Q+Lp1ftQsk3ZTFo058QmS4WMLbxdlbjBA1eb71alwpLIUoKDvRVwY6cqFDDnlAFMA4
QeXNcXZMsh9a+anUnMQqcsQWsoEvFEbT7qSVOK+FwaifcjQ6vkHko3WheNbBdmA8HS2TbA+vGt97
6KfIknttWZ23RHGqu7BlO3FEB4H90inS73pRJSymei0kpC1Kntr9lsRECmKXdK86iTFXrZOrW1yb
J5ES2vjw7g/TMiJSP6UcZ0kTJvFJjlL5BV29eyKpPtrFzlFg+Xbtsni3Er2ZB+ixTRGF/N3LSC/S
2jeI07QDdPsQc03VjgzVUaYXBQS6JKjatrI2Gj18bgLYmVPd9e9mQQF4sQziYi3uiMj3/UZ9/nmX
ljfUi4aj9cEuvK8hbeu1V0MsdiqUNNlGQbevYD0KnmwldGc0x8s6043D4A9euitUP8NdssYRFkN3
1FnDQvUsdS6RqnMqmrY9VYEza0ZZIwGXEgAyG+Kutih2hpoeH2ZeXaGXobShscwTCBPuhppptCdh
1MghHDlG1K0ymzT1haisFYPnjYt9q2mZsdBTBx3CIlk9hhWfxMye5OorU8/H/+LuvJrjxrV2/Vem
fH04H3M49c2+6KxuhZYlJ92wLEtmzpm//jxAy1YYb8/et6dqRm4SCwADCCys8L6sO1zbc4G8SrNz
II6MiY+Qws8i8hdx4VcK09WZPHJSBSRsz9XXQ2Y4e6fM4kURpVm2DExzWAI1RJavDmli1Spk5tfE
Lmj5e+jWxvd26yS7MhrKZSgO5TklbcDx7VXsykI+a+rkCvTgjSyUf8Y0cYmLnbyVPJRtR4VzObpp
fyEraW3pkNsy3T0LlH0bElAHb6mU1zv3k9c4KTxW6aJlm3iUp9u4Ds500uAXz1dMFJ660HAxncnW
FEWrCAyHcer5kv1g1xc66OLgvwEpdQRhuvne2lgqUtW4zzpYBVOQRG+aKNY2seo1B83LxnMQSZ11
HdjDLVSLzaJtyunBb+9RNJvvztx+rjNyHHWV5Cmiw9xLO7GaM/LuK8I/o/rYwaO49HlRX1Qju4rB
RPoejdEaONbx3h5nd1FganwfuoJjsfSLQ2y32nmBLrO26lK/9RVeBSmF1oMHcZS4YBIUv0Rj3SxB
cql3Ve4SP0/myVma1Rfy6PSnQH15PpQSQVdeVD/PW5gWp4WRM5HLUhCPX1SQ52V966fEmx5Ez+Po
ChJX1b+Nc3Cm7b69UHSlOMcbQxTEjOtyHrzzIci6ByUPPhc+WFyhC4tdRirFvnOy9CpyyOGabHK4
MB4tpGimkqVrV2aLVgD4vglYGZAUaf2ewJfpJIL/eDGEVX1vKRMp4laWX2W2RWBF1NUbA2S6D2C8
f9ZqrXvwhxEAvbj8bJBUgW8PP4kVqfUFMGUqzuQO/L163sqOQaLDAJ5gN+/8INpObmWB+j/Vx0El
Qz0JgQYlPE6K5l4Pk5jdh2fNTJQl5rhuq3haetBNpj/TNYmJmWD60aM5IpLeCD6pzRyRbaPkD8CJ
reYudQJYLP21rxg9Qe4j3FqDUX9kA19hO4N1RZ3QccA1TQ+z4j21qZCBd5xD4t+quHrbJmHkoIUH
rbvuMmjHoxrPwa/alNepiTZhvvnbdc7dEC2quiseEofEyzfX+brNikRXdK4f917kw6MWgyQEGgEE
gTqTfd0157NiNA/6VH4x5tD4oAEBt4HzcdgrwKoQ5BazL2b83+MKBse6fQCEj9wnr/Cu+xIspqay
ifZU6+AmrAkAlyKFNi/JkG6+5gkhz4D+9ZdzWNcHQqn5Vufc/xgp3ftGtFaCmNgESvgJyzfTdJHh
pEhJIyf8F2Y3ttdfiRMDux1RMDZgAyO/+yZOcY33JXBQQRPY112SmKeOnfIDwJnufTaP07JI/RGV
hx1ZpkzDxnbb+cPsKV/k/WqmQ8Z13n02Bqz83eg05yN+ywtXDDsQWKwvFj6NWsNFTnQukbydV99W
vp9u1YpIixqN/hg5bIt8tWgeruUFTjD2LA297i8iRdvmYaIQshwFbB2aHJjgytrWKuAoDoj5a6Ll
p5tB5JaCGKV9Lq3wWw2T10Oiz+uc7XW4cPvvujZo3/s5eW+WrXFXJMQ4jALqkOzxZsX+UTsac21u
gP+f4JYzAXYph/isbrgPRzHZyTdsa4o0CVat5TcfLQPwxa7fkDpmfFTGEHsE73lrOEH5CWLAnvl6
yi80cVgIoFTm3VvbNlo4kvIrebpzcm2vimgwWem5DVkah3oP5QCWD1kKMcipDaskdT+jDXlatsGH
Rva/6Em2MfoklgPguMRTkljnfjH1ByXNC3/54mc7qusgztMzGEOm4atPOt5B50Xkm0DVmLKVBGIU
znVhVx3SE92x38xfyGKuvihtfSig4b1VB6u90B3iRPvJKb/EpF/RCa/fD/PmQxhNG3neiPhqIhfT
vCmqT3b5trpsVlZ3RXWcOqR1Ul2eN93mZfWwqw91em/nOAQkAWZTzLtmnIdr3WqND0SRnI4k5aU4
KqGcRbMPjA9CssJnfeiUGfTiLDlvoV08L4IhOZeH8pc8VxrZQ9dM2qYLxpGl8LXcm0NZzYapTNb4
VXPeZHTLgm37RmuANlPHLF7JbcjsDCmethS0bDZZ8lRlQvqqkCV4MCyD1DtRoYT84STClie91qvs
VF3Weq5w2qkRwExQ3dfGYScn7xvPd7fLdUBY5SOSh5XTcxiq+gdYFJ9KZ/GQng9l3fpnqTx8LpV1
O9wpTy2/buo/qBsapgGw7jSSQiIixxaGDvUiMdeE1DhmcPH8h2/05aGU64I2WmAaA72j0m3oXKEn
Ci5kEYAqUNIBmFpFuy6fMciMWXPtCd7eubSinVL2L8/p5vgklwk5Kfxc9825yInMhYLzTLfzWw/a
h4Mx992KqXG666PhSis7ElY6CJGez09pd2XPs7FRCPVZYbDaAZNUfZ+wucof4swkzogfCqy38sff
ZSLPuEgI6AWRO2RcdARLgoLk7/PCtm4qfwI/i8iaJfnZ1k2j29P1PAH1NmhpDc7iD2FZGgJk8kLY
SfvpmiVkKRtudVB1OssZtjOedJC/q+BgGx1BEgafjhKzttemHd7IcwPh1KTOzsFBngN8EqDCSIcY
VdSojSi8cbPosTB6ML8VqLGJcSAjgxXqA5iWzdYk4HRdD6VBbkr5t1IXfNH1MICxUVX2tDYrkR1h
FP4j3M04/szvfR59Ifbc+NSM2KfLSVGvcjfD4WpBTjdO3XQ5e5qFyzFpPua9HizGrFBe1dbM8qm2
21TalRnDTy1rJ4H1t9p2Z8q+C8GBJPp+UdtgE2Kq3d/6Huax+WjCHgOE6Kl29qP26coriEBOfYva
3hzXZ7O48qRzXl75j/ueDL27GRyVxDe7OoeRV3nIk/LND6Vvzodx8h/+LhNQaxJFQua5uogQCxpb
PYRZ6S0cwwwvssavPrqJRZZLMn1OCbzbG7YHvI44lGLZFEUnsbE3T2K5EBuiuHshpntdeFF3df1R
iIkl9jORVU+tgQ2G8a4guVF2KsV+dvorsR4C8vM5vlQgFN0B4EFjXb5XE1Kb53jMr3wRyx110fTZ
tnWVdXkAy1kcCjHLa9SbzMJK6ADtcxLD/0vQZwvks7SwCTG4L9QbTbSGwyVdyPOyNdlpJOxynpee
OpWtxSD5vxCTrclOXaCk2LPIZ9Y2TrEdcwhc5U2T0Xk3ABR7HNM8eE+C4Hv5aPRSfSkVadFdQIjc
SSoDFqGw2x7HHxDoSjAEywD19uOE9rZU4lr9mOOuPP0axLlIlP5buXzqt67XbQtgZmEwNuvNm1+4
uZ7OxeKXlwQdsZFZtbLNM32CEKuFCnypeGl2mcWTez4RrAWWu5rfj8NbgdoBREAKOCPuuKo4MxWS
Mwd7jrZDnHkwpI1f4z4CdEsedhwWI0gEezLf4kXodvUORgLvikBtZuAkTHeAB7RwA3LuuYDoFyKI
lSDZvilousMc+slJVJZZOgHOsg3yK1XY7URLaWb9rb4sGInT+llfLeNdEI7qchgGUB+kuakAACxU
vOgCtqE+XGtNejqM9e5ONxqd+BYfRh5rHm6zEu8jONPeIXC1+rxv4fFoW+I5QDjBANCU/mMIi587
TMDbh9XbSjAv1+egGlnrQsRYyWirILGeK8mefM/dqLpOvEMxxQdFc8Df1zoQ1AIvIV6u3YbQ9z1k
tf+1mlXtw1Bp2UaKZkFWXc5j+SRquN2zKI6lJ9HYD7GkENJKQC3AL5B3fwsyr/wyG/i70FH7szqp
qy+YY4cydT77PRGEcdGRRi2kyKmPFgAzZMdWTU61SyE+daQDdiGoILK2Bb2sqG0pRHC8qd0abXbM
YgcXclaDuRVbZD4Chb2ME0jhgXYwjrXWb55Y4Qf7yp40/TIUhRYZcKuyHK2tlA1E1Rh/7NIVrO99
2BpHl+9UFjbAt6Lr2ldKGBiX8uhNdXMcffBOALcZSE2MMogO5K/cNSDNEedI0igvMes4p195A9xK
ctKrSTiBowHNCweqcxZ7cFpLRez5UJZGWvtUKpW458NT6eA7Z9Ad/rpuL1qWpbKubFkVws91Zb9S
p3vTbws989ZSsPf2hbsF8IXPszS8bi8OY93h87QDOIbFoWJhQ87hu9gpCo8212FRlL9IMnr69Xzu
V7/+A7ncDOxTy3mRRpu2VhZpNYY3+kzyQeQJ1j7DJkTCAvEocsf3shCfIYU4ouH3il4UKr2jH9LA
xwwgVBLQcD8MMeQnvdnrH8p6+oCS9uIoHQjxlNpKa7enMnM23BVp5cVGQi5qwJsv6tEAIWcoe/I9
xDEASARKxnN2VZsoCVNPOLwYZqoC0qnSx8vTCDWb/lOWpNOFHHU4h0iaDx1lI2X1HCS6tAXxWpb+
rCoL5SniVV9UzyIiCjNRXRY6WJVAFP7Rc+dcV22ygaEDJHuRf1OJ7Br5CxcDhPT+1Yszuu6tnkVT
If9D1HVz5eq5hV6IGj5x56ZTuGtHLQ3M57a7tnIV4mw9tC9Q88ZVomrdFy8Zz3IndR5IEvzs+0X5
UeMtvBW15riXojY67bOobLWBYaLT3PII+fMXNyyCk2qchm4NZSiBE1I1nnyA5YtxOGACQBd+LTv0
Wr3piz5anzTj2Xsra6r+Ahh5WNd7qxZXZ3zAhxESRpw2a623daKwvHCLv+epVB5KYb3OjVMpwJNX
UwSzLfGNkCIsTNIZXL3yAcGHaFGyLcpfoeBYFIUODqHzZxbGZ7FeeaopRZ/Py1+/aDYrmaKf+xP5
0QsoAe2dJTT0dIo/xe2oncujkXwL+IEIrJGH8k/npS8kRDblWU9i16ISuv0Q29dl52KWx61+9D1S
GZxSC+9Tzb5l8PW3oKzlZ/BzdxudrG/eY7SUAg5IGasiKVFBbfupphok0X3QmaealgN+ecX+cqNN
wfAl6MKlFOhs+6mmQVjecZW1Rb1NoLw57YiJHzSOWQIDi9hQyw2x7YHW0GcYAeU5WcEx6pJ8c0Re
V5A7cFlhaPHxywopxtKtJSoI/6AfkRNLFANQOUDhJ+pGLSWIFMiEVVBU66EkTmio7Qe5iLv1p7p3
qgf2t0SLhepwI+tYhZ6SrGw/1WlJBPmoRN6pjl1/Iju2elAT96kORsByE2mJwePrVaJ7YuKVC281
lN42NDNSRLCQmUvH1fWtIuLZfbOtrrTZ35KBEd7IP1KiySGrk4dtBNmSkFDzJl3Ep7az1q935VRl
Z6ba3npJGmqLvuyLy1H8yX8UuCO8u4uM6ZSoy4Thq/nk3uL/Hqrsm0bwChBX1mfXIsUyaxR1n6m2
eTREhMlPCWsiaQcYOmc9poW2N5wUA7LItP93Eolo41nCBeMoE730U/HUy6/aSLz96E7VMRMrRI4V
hASvlMAujkhfhw2j6vSlPJR/dFIPZ2/KThJA6VjbUQOLss9S9ypTo2LRjN3jpMXNNej7zXXBnLGP
rfpRifvmus5NEmx+nJICUhTTbrs3yvFRCjxL/Tz1ui2d+Ntw+bMdt1RGvqyb2tfma57CsDCCKfs2
GNneMGfrE2Oq2pSdE+yrPlQJGySa9d9JeFbTnw+lucsGDVJlRXV2aZi5nwyzXXphNt/BCQVWgec+
nXcVQN5MY7qrIXI9yRf4iD6ZY3c6/6Ydi3akvDzvan1OEC2ITGJ/7/YAW5KGVx6qn4eKMggYVv2p
VB4+l0rh39fVMme4bsf4U+lZ8Xv5pyM3YYHNetg/n2sORDqQXiuEQlM39rlGchaU4PBdiD8DjMzr
JvCz9XOd2CCHB2vmy3ass160I+tMXmvsq1EA2P/sOwXK9UU7it1jumuBcUnbYT1UffdeKlwtoW3P
RxmRlQZQQO9P1jjK5JGUFGXPkr+rV/yQlBrea0lxJNs8Gfh+HJU60RkuFNJLqbqMM5o8RKDf5ZFE
kX59SoJNJ4Vf7c22OUnJU1Kqp6I86o3c2jS2P6yszJjPUvBdUWMMDAikPC2axhwu1CY0P2SZt5Tn
pVgRBPqq+oVYgpg8P9cQnrapox67GpiALraPQWVkt3kYFUt/6MszS4/zW3zcxtbO7XQlS0fozi7r
MT1OBV5M8ueKjZGZ1ouqhmYQ0yBaklUh/iZSnv0eyVZUNVGL5JGUENUn3zXWdU+iVdhPK6dQ1euA
uI3bUe+hXQid7BDoLHxWGLbrmS3rps36/rYsLRdHbhMuZSmQG/5Vpsx7WSjrNy1BwqI1eaopmn6h
Rkl+kIWh37TkGhcvW4vBvGJmovGfrTkd9pll/PO6YpI9g6LWd2qhreR2PevJLJxGLzg2pogprclu
CYPQ+PJTwkHH/b3EqQ1SoY4jySq/auNZQvYStsmLXromGG/e/fE///rfb+P/DR6LY5FOQZH/kXcZ
tM7Et/71TjOMd3+Up/NnD3+9IwXTVjXPcWzXsTzX9kyP8m9f3xPOIcT/D5ArXh+LmDEjs83qXg0U
MN6duja+K7P7vtO6LCQi1jsvxZLfZ+R/qiJOqBaHtT0XNx2cVPOAehj2jbeo/VQ/M4X5/Vk2KIkp
Agi7uAnnVeFY34kxqLZjpWorZ0rtBViokIcbxIoeXvwMvO7vx/Lkc01ZR557/vN8rmTriK7IVKKY
yXTMSPQ08QJcAhiQk/NKPj/IJHO9cfuSY01RtbN2cr9HE6zcawOTRN2k6aUnpY0h1pZ2QzCZpmrt
BgBDezFNlX/otNkG5aD0/IM8Tv3ZP/iJ3m2MtHp8c14W/ttzstSLwKABDMO6LbCrkegNTYPYUxH0
x2B8eaQY6kT+Rz4DTKaHqDRoGp344wnVIlNJVp998zwV2gakYGgkdq50Gy8OeuWm9eqMOOXBLPGs
RyoRIEl0rruCr1uSe2PZ7uZFPDYdQA21tpF83pL7+yQk64D3c/4rPnB5TtbVOwgbc1gdnWXrdUDx
CofEye3w4mecJpfRoCs76YqQBRChYkcFimL9DwNeFwP6xYC3VdPVPF23GfFEMMKF83rAG04N5p7j
e0ufAAbCXSZlj31N2Zfij/w16sAVL+SxPVVKDsUSQuQXBQf5K52UCzA3mu3bKlLkVFsKmrK2bPPF
zxfNn34+t3w6duvwUrYvazZAWZIwXStVuyqh11vWnVpcEl5VXDpVAegzngRiFCp2P2ESsWd+XRKZ
fnEpi/uuZwxEoMSA81491ZEljWvHeyKpg21UBwqE6aoqAomUR79Qsl0YKv2lPJWS1n76FTR4F7IA
zRbtaiElAqvyQcArPj9LnVqLMosJWgsTWOM0Wn8u/4+6eO45Nptr+J3Spc/rYac93U2O3m4aAjp2
edbOnx1odON5mO7GzmthlSbMIzWrpeq2S5L6672mzAN6tkbm3KTWe9gIimlDMgH2F00ldClR2dTE
2beC/HJiu9LxZjQzfRf5c7udVKx3/4UE5IjBwmmt4UUbAFGoH7JSvwkxiO3lwP6fV1N5I6f2b0U5
1REJGm8O/3URfasBp/7e/q+o9lPsdaV/bR+Ly6/ZY/NW6FUdmn7qevW1/frqYJ23UTtdd4/19P6x
6dL2x3ojJP/Twj8eZSu3U/n417tvRZe3orUA1Kl3T0ViefK0F1+3aP6pTFz/X++29WP+9eHr2wqP
X5v2r3eKrf1pOI5Y01THs8j7NN/9MZDWeipygXPRPE2zdU31DPfdH3lRtyErnv6nhcOJtVAzWaY0
3Xr3R1MQXEGR9if6u2V4gJIQzOca9rsfd/600p7ex79ZebmVl/OQ5em2YXqWpdv85Wrs1/OQOzAn
56TerlTCD3HxrGZnR2rOQkSUaITv+sS8ZER22d4tPAKrFw/q6Wper/u/6J3kTNcwTc22DFd93Tue
7hzsmjzGHdGsRbdDSbym4i00o18FCSluVrMp0nFLpvs6BS5p0NUlrDC/vwye89+egc2MbBm64Wme
+eYqplyzsrkntXZyG2grAGUiQ95Ihy3kDPucmy9ybfn7Lg39F306muvapuNx82/n/7LUgOMECxEK
KEsEPCwjV102frNmV7dUyTDrQ2Xhl+AlBd/8QV1W1XkFuZIX1WtStlcYIoGpj/Ywg+pWveuVo9F/
tcgsHVEQEh6UO/eC+myT3Bh2uMvBhQHVfiMeoT74i9/fjOa8Wc3kKII5xTRMMdYtqd69UN/c3Gzx
6bTxyjfmS/HE+nJH4M6+ab/ZjUlQerMOjGataxMwOPU6AZykJevAr2Attu9rFXA2CBTgv1zAs7yq
p47A4WGrO2AEQGycxP3KzWoi0dWlVuQXcMoRspbtnWrcgls76/U6s9Wl6FfcqPi/wegnmpwVnzQA
dWmH/iLUm01V1Wt7PDYjpj8DEtn6fkg8eAQyKT2kPLhol88DGP0acIMdaPLTRzf9FnQAw4rhESjk
Xcf1QlyTeJpYkOAJti/jrl4b1igidcVGW16zuCAHOAbx/rBqWeBQYcfdgSdOulK3SoZ2Y2bkcWHq
Jubhq7jWuQO9lGtU+mNTM9R7Is5IMBOfRUT2hMCQBTYdSg4+Bd40CeTvez4JhkHeQevddCutvVeB
wpjLdiXGQRTRghfvVbJuxLcspMVzFg+C+LdFD8u2ZZP5UjHKuxVYi/Bn0JlTr716XlZdvdDaZm3x
/EanWoumgexZha4UTc3pECUj8ddLrEvrnLegsiiTSrvJoOqxFRrnt4dTMfSOxuCuCp0x0mzUkNfM
8NRb6xJola24waFqN1WPM4hLFCNDXH7n6zuSWWAWw10KT7AcF+K5q1m97goulmdct+2qLYftyOur
x3vx0EBL3sUYSvRwPnopAdiWBShls1Zzbp/7lA/NVGFruNSs4h++B11MGC+Uu9Pn4KmGaju6w9Qq
JpwXn0Nnk81T2CWfA0MPFKGlmNrEx9zY3oJ48A1e8oXSMNp57DyYhm/BHOu1eDG62q6qOdmb5r2Y
7JqUXDVu6B++2F9NP55nOKbuqJoBst3rK5wS189hTmTaB7LCDTpeiLaceAEyCl07TvBR1GxH5FDh
PZVEvP7+EvRfzLomE5mtmSw9quGILeGLhwTMaWkRhne6BDFDiLmtAas/gzHi3mogAMASzOudonvx
Nf5YFor5WGJXzXr5El2+L2sAhpFYC+y2DCMnYtGqlnA1iim1btrN7y/cZO19+3ZN21Ft3bNMR+fp
vb7wqbRxWjkFFz6lF3ZwbXMplTNtxbSkg3AX+vWqCpYs5/iUmrUv3jMzh8ZItKqFmOzE5GHxrWJc
A9ihW8mB2/Ur8QSCcEdkzdZRjJ34ZmeWAr2wduI7LuH+DgyCtPmONSKkDONLkI0HkV43lsauTpq1
mDqDmlDMaDPWyUUwHHMmsd8/AO1Xb+7lA3izdyEFq4cBllW7clo5w4rhXTNziKVFvEn2nSsxCaYB
HyUTepi0q0GMqGxeihfHDAwlOXnh2cU/XNovxrXJiGbgGJrmmCba1stBNeueYUNHdlrKxXResnQ3
PhQsfFriRUXMprFarcVlBAarp2Pufn8Nv1gLuQTTcz3dxbChiUt8Ma6DcDCVbgRoXIwF0a342MWc
T+TUnvSDdaOYO9OYD7/vFiX97+NSaHCeg6vT1k1VjNsXHUdgG6TghxHEnaZ7j0k2NLWlMx552rHv
LSYDvJMJOqxw3GKGO1QFCFGsAAWTtt2cBqWYfCyWowoYCieJ94xZ8n33Q6YdgcnRZ2UrXrVQWaaq
X5Um4zSzdsJjM9/rjNrSYxALpYUl2EumrcfKJx5DXbMKMSj8irbF42BQjiYUEF6zgXmKGE2gvG5N
vnkjGVYJEzc5lRdihROTOU7JRcU7bNRq4ZlwWUftuomzC8A9FvCgYC5fu4azJkJyIYZVlehHs8dd
iPqgWjP5NSZgIgn2ZNQI4NjFLYip1fGGLdoVGHvbKJ62GiuK+GYnHRodtN8ubogJGA9mS1VU0Jjl
umb+7gGZcCxlSVUHfBTVuKn5dB2yfJxhAKgPAw1fvdBbcHdcpPm4FXpAqbwnMmTTN9aOjJhV2aiH
REcX4EGI2xYzPs6MjVmoR6HqKEO67lfxFvTJjWt+Cap5XYByLUYrUIRLYCDze6EX29xDqFg7k69t
Yrjj/1oUJetmsmrmdCUUSald8fzlSslsmOvaEuTkVVaSY8h9CjVEfCkpC7a4R8tDq0GzEletx0u4
YAAmI5NfLF3YT1KS1f1DHvgbb7Z2Qq9qFNQ1JjgeyI+3JdQcoRmZDqEvTHYly3raMs4YW5DpLb0r
8QLEyBAXG6EOiobElQjFKHXbldD1bFopSO+dctBwmnwRBDeig4Z5zpyYXZR+JQaWeJ/zwABmkVCL
aSvUrdKPliHcUHdVrK3FWxNqZ0zQvJsTYUmbUj3hasTaB67dUszS4mmR5Hob2UxbjM5uTPZksq3F
ExHXJ5STEZ3DH1twNOt1VB7SkcEgrEvoF2IIiM8iKhroeVAPVT40bqUfxq0xm5ceYzNSVVIL4wWb
wuWkTAdopLZFzTsMunWAmib0v2Ju1j22P4jWNha89/O3ubJ2qYrWCBm5G8zbcIj3ohczzQCcBelF
zS4iO72YI+vS6GahOp73OcGjnbasBHq5w6jjX3GTRM9uxM2JYS8WWaF5ii9BvONCn963XK0YwEIR
0Hvg5ISDjYFp9ltL4+bieB+WrEvMIkLfFTdOVA4OzHtxP3zMQgMWQ1g8FvHFOswtDA3xEVs2lhNQ
r4KJbCoGP0mPQu0p4bwXiqdQ2iIySabcXRafhTIrtjkgW23FjJ2MAJsZ9ud+6G+FPgAv8h7omq01
fNPJ7yx6tjjMAEKb7LgHkkc3olEnHiAqii/ETlL87o14X6tnPNzdmDNjoVOOU3ghbjeznW1grR1n
OnjMEzGrV2F1TJbx3vSZt/17M7gXe0LR7lQzNfTxxWx263a8ixnDokvXxFLDRqMmFq9lO+dCdkm+
FSVphEYStxsxB4opSTQr1GwThjgCwVwYJYRmKvRocf1CQwUUDuCBSIp5if25hbg49MulZQd7ISMe
kVB8K2vdtO7STtl3MOCI/1gMzKwZY95GPxL3KPYDYgYQewHRVUBctbhG1MwRtU/oDaJYfKSiZ7E8
CjVbbD6Erp6U4lOBN4coKGJDCWFciS2BTpHBFoZWitm6FB2KVn7sIlDGWat2lesCsbsT7YoFQYxr
sRmVuuUwH0LQp+wKNjQeyIw6StIByZHxRUzGolJ/KFhlxFQ+MeI0q1pHoXoY0JvpU0xRiZZ8RV8M
bYZ20q+EOiU2Dyx62AkA/VixoRsaDBjjUTxeMSpZr8QcIvYFJp+22Od08wGkklXXjgfxfsS0TJ4o
YAgMGL3eBP50DO32PWDhmZ1uxHMfPMZZDQE7w1KF5VDsOMWDVaYrfWavGkQLvTgn8i6PnJ0wJhhz
DC3ueABKB1WN0IYYpTvat8yeYtDIHRAvTbx/8fIaZ/tj7UgTNkVMCOLljKhRQicUm1uSfeADT/Zi
fhOPQsiIhywuJZ377fJC5a2LXbRY67WObU/PFgiobk7VHrs5hqUTDauzzjR2YgIRuwAx04kexHaJ
vMmlWyd78fzz9ls1Tcu4Hba4Q1kynxTr/8p2eFtk/PfWJvjKjPj/nXkRL80LVe9v9sWbrzjNlGP0
WNePf3T5wx8XUdU9pq9NlLKNJ5OjZf+puqZpuMKc5Zh84T9NjhSZqo2zzbCgMBJWxSeDo+n8iaVR
tT3b0WxDdS3qPBkcTftPx1IdE+cc7iRk9P/G4Kjbb7ZPBhO9ZanC36eioqMlv1ZTUY6NMAKRchsX
ebkGvukSruBP9EuOVgbYecunbcyAElrNYi7ChumruyBSPV6WfQSWfK32eIQqxnYzb0w7PdjadEve
YbBWyrZnM4hQx3ph5tBqES0Inb1+OWtNvOjAMs7IVoOGqCchdFiMxNgFY66uetVzF4DrPXSxfjZ4
5keC0foF1q5Fp7tMBUaEqai48kLQuLQSx7c53WgCf8VCz4oJOzXH4L4ty60Xgq9szQ+s1gpbIXdc
9IZzT++PGQhqzLrwNxGWjg5jL3xLV3CZRMqi87q1ZmrXPJpLw8zvkrGAI/YBb7SK1QW2Ud8PVjgY
mkUITv8wud9Go7lJ87lYKYOhwh2e8M2Sg7LDh3VRj2Bf2LofLHynBZm7/EhSa+FaON3nCzOpQcSy
qs9pmd15gCngMhV851BQwPMV+/updzZaqIzrrE2YVdMHWHevLT94zHz07CEJFMjWMcMtfKBX1ugr
3x0iyqxHFz8mWYTlsoiDD55yxY70SAJcsu7d4m7AQjYAXRoGyvemBYbLd29JrrS3dufsCfllSuOW
c1vkyg76dhKsWWmrL+GDUFZ9Wi3NijVNMZWUCZDUZjGnlZp1PgoyXYgql0VyXxP1DDaqA9KJHemL
Ps0Ez8O9Y1rXbg+0VgaFL4wmiykL74fZOZtdFNHKN5ZqUqagmQHQMETfGx9E3DkjzpSUwLb1sbKm
R2LwP81D4y11i2HhlNVCyxdW1133TbyaK3WdQMq+jLFoEMlA3HfWDJc4LnkgZfZYjiT1gPpXnBW9
tWpdDIhKTtjJ7A6rGjckeFnrQfUmriMJV3XIFnlQwoWWgrVjFNF964chSsIEWouSluvZuC51p12P
oTeu66a6CwtMk02d8eRNQKfmR4vsGrIra/RqxQDfqvlgtPlDm0aAjbtKfenbYHAQHrMBek5fJqtJ
t/t96k8XbZMUK6CDzFUS2uMaxjx2aiNWxyy+wb+8nWZSvZKcS+3IF7cMinQgerui11boiECV+4EI
Fx0XADY36/MgUSIWqvS97WXXjW1mC/UAasI+DZJ7XU/XwWhuw7i+LMZyA6BmuIjT8gbe0E0EcokX
BsdaBWCzRT0AgMZahDPu0ZFZISgJ6ng0Yvh8GAemlt/NZT+scgvmBx2AyNzbtRPEtXF9dASCSZUM
H0foWvUquXsxE//CgSFMPS8MfYYOpAUYELpnWjoODO2NKcjO1cIMiN3auimDwims7RQTmRklBoM1
Pf99Z9obX82pN8Nl26PTq+a96a3vNE0BlzOARK8A+MU7WqZ3C/LJwgRdsIu+zUN/0ajJVewU11HS
fP6H7t/YVk7dY12wMWpYOnf8euLOMwgGCksPtmTf3ue14y4DSMJGa7lVmJ6Xp3eRAfbiw+CeZ+cK
3DS/vwRhWHr7uDXcYqpYN9Ac3zhqTMMys8rSgm3S9xemnp0HoX1WVdlyMtN14Sf/8MCl++lNf46O
BVfVyB7BR/bGmpQbalP3zH/obiwqxAZtAY9oS2aSeiC6TM3rpRXOZ2ZSwddgDR/Z6lznBuqWHu47
925qzK3V5ofiY1dFS9e17og5reL+o1u4m05PdkZZXUKzujUTkh4q1FF4q7ATMtVBI32dw17BxtY5
q8z4vtGifVDeFXNwbzmkCGvEvyzxH65xjd6N6f9j7ryW40aiNP1EmACQQAK4BcqTVfSkqBuESInw
3uPp9wNndlYsccnd2JuN7lCHWgYu8+Qxv1FsiHXa5VQVeLpNzGDK7AHk76Vvh+T84fALBfX7LECU
tamj1jX4hOuow/c6ivA71nGLp2Cr6h9xY+fEEAGqoNNussmkwk5R4h6hudfRNg1KxDgmVEkr+z6w
9cdksu+JNE5r3k/IuzLXt0+6aWMQnlh7+m4bhSMs7WqvILSreBD/ZyP7/ypn/D9LCP9fMsv/D2fS
y1r8b4jVPzmj+yeN5j9/j6SX3/9f+aFt/cfScGckLYlf5HNkaP81krad/9B105LOEtMWMNZ/J4ia
zR/ij9HUpF3vqDrt+v85kTb/AwskjY6nxowb4NH/1UT6LD0kZDkOTXtoTbZjMTRfms9/dTHxDQ6W
DLXBuCrc+wNiR2V3oP/1TSg579K+X0YjNzZBlBDQzqYP01w5DpSTZtspygV+2a5thJtcyw6VhYxH
7ekziYKx/+sjfHJcnKN+/vPhTCbNXFLwOs+umvBomg+McAsMjnO1j9dh0/1wmvECIjU0vOjwLlsc
hBXxYxWUYsu09YQh3zVfQMXdc/KcuHvQe+VKxycy6nFjdKKfXadc+ZN625fAShJkh4P7QqBU6ccI
lTaHtlEev36QJfD9FRjfn4OTj6Sc+sLS5fJ2//pIaocnbsJAa4tx5TbHoMIOleevLyE+uwaKhZw1
lAyCZv7Ha+Bg4OujMzaoacd/loTPdHhnrY77C+QNoO6M6BN0J21+KAhUPiFTS4hPoYNDQJdjvsZ0
opNIHde31XRX6camtDZFbFzMhYBmPVAwX3TltK5H8wbvHezVlzet17jMtDOuRLLYykTNXMh9q28e
bvnQ/7xAmnycLQwDbfN8hII78JzIqtnK1Dq1CFcjqIMUzwYDz/syFTd2gV2kbZ0En7FI03UWD8e+
tbY9Xh69Ue5x1drUlrOOlHKnpzTcErli9V4aeXecEfka7IMm5amXaUDrs0KHx9jayUjjxDxF43BF
G+hZHfLT14/1nu/881gUncQJJnrM9j5+M8W0QPFbfDM9190ppgQxm5wejZwT/N46MI9UfChTuaID
lpSKo56Ja3DYUBEpfJiMYfeQeIPer7++sfOJlUm6pOrLrmPUqQF4+Xhf6hQ7RSLiZhvl60y1LzBq
2enlfVPZXppOG+hM7tcXFOdh7P2KQjfEgm6xqcc/XhFtpGyK8xBKPLVMhp/QrD5bZnJXZ/HtEM6Q
YtTnQLvpKHJCWXtzfCNSB9EBgbxdCpEtuvPrdlfgNYln7q3dF6hBptcm02CryFa+H986mbl3UAeb
SDKq7jDYwcYJnAtNmR6TxRLAoDbtTTSyo+r1m4c7nzQtD2c6piNU5mmc2merd9Bsp2ZUUm87u72v
qceKWpXe3uwSvDwd2vFG429MPmSvUrDNtIctZx/V4Tat8mCV1TmCJ3TDciM9jnm769GbWtqbAAMK
FwHdlZbbJRpyqeKp/Y+OHt2aelm6yxBHjalf8Z4Lv/lg2mcfTOrC0PhYDKPPoUiqKGoUKct6q8+x
uQpLdYcNGMbyQ4I1QppulRmQXjDTC7DQI7aK3JOL74bzAyWcwOtIm6awv/r6RWNxeBYnljetEdo5
eyHI8M/HZYRalIVYuFJve1sJ3CazSzfX55+TMJ5yDeukocO6yK95qVTR2DQ4+xRI1yaUtrJqa+St
sjtGWEWkiuvQwHlHi521TkHpwenaTyp2GKiC/vTnKLqMFwurIq7T1TQF8S6XoYs1uKA7sLRM69JC
lLn+3QYwLzSiEvotqCfm3a092s+yh4SU177NpC9HAlC7pHHMrnbuQ8ek/S0Gy23D4DRa7UUhawhL
RbSdNYycJvtP6hc7f9SB4JjVJsT2tTQd9Kchyuczwmk5E6Ks+RXPNMmlasF2iCewodgwqbZ8NMOK
TgDS6DK7HOQGuN8b2Sadk9TrUEUGYC9/JopsVuB/FSb24xY+4q8kC1uMUW8HeH2r1OqR3BF2ggYy
bmB5nf1UlW2SJcdc6iuzYLjAQPfaHkD/N5H1avb2SvXnmf6uj8wqAlqrea2xRV0tGFG74lfCpmlW
cG5+I6z9o40u1X5gShOFHtow6G1oj2Os/Cxi59jI4pADEHPrJbKnY/kwhGtdDr/HETS3fydrscHW
gfFI+oAXn4mrRnaVXMuwKBk/caXYQmAtKUsVOUezdIXXtHG21ZQ7asIZoPnIYkiGYzXGOvJ/2F7q
EbJSXWu6BnyHEH6sK5rwxk/zR6nYKx9vVnrn1NjtlT4gOm4ocU7PBVL7DOE8jsuL1nccb8AsdSyr
ykuYt2/68iFXnpy41jc6C0zWHeJqee7FTo7UJXKTmZq8BMGI1ouvsNDcqmNqREWeFcWvsXdeYYkc
C7XdOz6NMD3ZjLp2FcoZh1lrLaInIcfbufCBIkVF6C3La6p7WkV6dQuU9xsMwVmRSW+S5FdVBVBN
jop/AgESbmabYrqDfIp1bXZY12IweheQkRqzcR355e+vN/mCJv2QC7xHU4NM1LBAgpJbfdzj6Hwh
NAgwgOjoh7hm53+SQR4EarxugTxCkRrXQXlbjuperUzVtaboNk9xtWaWnZDflesqDHZFrqODBYmw
noofGpJXHtY7OVI3bh7nWCtxrOaFK8bcXHU2Shtjd+2jHrJILD9D6nGQSELJl8QbGBhiqSJ9HhE8
N7NAozfXFyucK3NPjZj8tvrD0AkgdjiY6yE6Z03DYa7ivIGARuwOothZi68BfS6pVK+6okUE9eFo
BcmfLsZ6pCttr1X053rgG07pjNr0vIuS6I2B8tU0jLukZDR1C1F0V+ZelPhX2rjjXneK4+BM3h/r
wX82Myck4m5oIOKlUxeTW9YB8IA0fcW67zaJ2OhRcNuZ+ughRf4Qu5ai0SlJkSomOZoBGnml5HVm
dffw9QfVPllBmglEd8HuYswoztoUU6COOLel9bYyyqdsmG6TWPEq+0JrclrXiaLSpJ53SmcfGt61
7mAXVbiZHSHWM5iHACEt/LUXnED655s7++TgljrNf4uGxsI/WA7Bv/J2zamUrMVHbBuoxSv6Cniy
IbFJrxpXLnlIRfLglxo9Ys1zRL79+uKfvBWuDdkB2Ku+JA4fr60UeJiM0UDSoEy7VvYPCmesA3cD
my68UQxkBb++4GdHutR1TnRLNTWAWmc5mDkotlMlFUe6Vf5pwtGFuHZdx8M6mVsJQqPzULk8cY6l
UPzn05xuGzGvOGf+tJihN1nyTd706RsA6kzhBy5QP0+bZGX3Vu2QYvTNQc1PSkZmmFsevKZTHE7f
FLjvOKO/c3GWHiggA4i57cCJPIdCOV0qWygKNShm9TlhwhAPxaVgwc228ns2s1tLS5+GIXuyaYi3
aGiVgW97X3+Cf3hd7zdhmZSIdA0taZ4vOK2q5xHSyDapBwAcI8pSEEB+J+HOKJjhC9linwhXq5IG
zOp01zXxoxXnv3IFuxMI9pbbx/HsqiOV7KTuS4Yvq6rX7hI7fTI0BgEm82zAPmAKUFWtp6Oca4T3
0vZaRJO1HYN002KD51Yp0pfg6lBx4rN//ZCfrzPw+HRGgV/9U9XLTintPIBkDkfmzgqJd2Ou3VVC
rha6boe5QjFEtObL8BWFqWuOLCh/LHm8jfD6PBUa0l1f39JyZPzz7R2Q/fp7r5SR3Yd9bvkCVjN+
E1Qf8W0LugPdpGvMZPeodT4PTNhGVAgwjG6/ue6yo86vKyzbpughhZbne3ySCvqDpllt09k56FXx
RLfzm0t8UspJyA8ck7SpaLqfnZaBRG3Pn4dqi171yS60YGW0fQ7H1AI0JPN9F7Gd00zsv36j7ySA
fx7tf13XOgvqgRPmI4VLtQ3y5Bf6C0zR7OLJ7v3WM+fLtp+YBKqYkUVSu0I+67WWIJvxBQMrFlHW
6mIjiwHecIgeiWCUVBg9dVOV1mvTTjZZiQNf1ik3NT0pN/arVZOlsUeFtFey4Gdjxa9YrrOGjLZB
5fsKHdlHsNORi+JNMd0kmh1gJNkcq4y6BaHIjRGmz1+/gWWrnr8AQxNkKFJbunNntf3UaDlsjY6t
rLBH0/E4iOpkxuHN15f5bOn+fZmzpZt0XShl16OGr8rbLI8rxJ/vxvmxQxk7GvM1YPvIHTr9uwLw
s3X193XFxy1TpLUTkRWxZfr+OqcrNPrrfvI3VhnvfTzuQ7v+5oV+GjfeU01mCw4soLMlhQicHhoo
RWyLIiGSNYeiDe8ZlUJt32pA7OCTyfyKEcQxkMWPcRBb7Jd3vc10yTKD26/fu/5JGgobEbgA4DxT
8O/HFzCMUTSoiEfAjoT62QeA2YBZK8OxpgnndjhxdJl/ocjSYx7LyBF1+4YSjKRrElgZLpENnnBO
6wx/87jeJHq2DDtowzUPX9/qZ1Hm7zs9O9eLNhr1MFCr7WT3Hu3i9RR8N2v7p1O7HFw2lChCqA1W
c8FQ/J0p5bLT0ci3ym2PtUte9m7TvutmVyfML26kIm/b2t9ZsX8hBvEHC6fSnYaauT6JqH2s4mBd
ViPEeZkxjh48ZzRWwqjuzHq+wyR4gmlunObKeMqq3uWkel02UqXGyDBef/2y/unJvT/JgokG6K+T
lJ61EGK4IqM+ZnzXUvtJwHkylRL/sHyD6/BlBp+3U8LXvPGBLdReYkJndOBaBIJ+Q2WplwJecdjo
34zW/rN9exZOaBA6hpCSW5PvaOa/UtEiYikmGJxujZKXNWQSQw/61ePQWJ7SWFd1Nl3aFnSRwJmv
FVESAxpG4Bo1i20Pb3EdqegnOxuzH0ge69LLq75fIRA+g1fcJD0wD6sH7wi6rAKuQBt3tMrHAMkh
T42r3O3r3jOxDVO65g5/iWI11PzfwFD3ka6u1J5yfkRm13VE4LWJ8csqo1+w9V5jHQNe3d8NOtU2
wpa19tM0kajPkbqDrZv1bk6Aig0TlEm6TrtibyUZ+jVK6VYT0iq1bCEWDUAh8LDqZ3obMbJuMZ0Y
6G5ZirBtMOmbTLEv4lZd9xwDoAWLZGP6GfTV/CKPMn01+E6xddp+o3TZs9+1TOvy+zCeTYTm8M1p
MYTyKqTldhm+cvNYHlVJ06hP92M/7DBouSsNh+0NRDHCVTUdW2zfsEE0Wzfy9Uuh2Nva4pUWVUYJ
CUgAGeq3wDTXZlG4YV39bhI3yWPowckpzuWLpZVg2Xq+VbdLlfA2H8CROQRpN+p+ZGiPu1rIA0aS
v66bROzN6D7ysro9cchb/GM2KIXGbj8A2VEHHwGQRYarcvYy4tdE19Pdvh3S4s2fxRWHwqqq9RfL
VIIFcLvx09J8sLHLy5tHbXZ09GerZ1xD+Jwye+z95IRSykU7NKVnGViRDqOO/o91IZoAu5LKPmW0
/htfeQl6ie5hqrq+EbhTwKIo7O454eGTOn9DjvGkZ4xMm+QkelAeEHpj/UdaWQUFs6Gus6R/rsze
QdmzWDVWiGDQbw09WA//0ZOm2P13Bc4ngdBWBduHqRxkHvXsrBwdv/KbSpTbyGD+W+jrKcZhxclc
Z5xvQTxdq1l/FN0jfeE724yvf7VJxhiFLfRNjFkudLaZbdzVbA0+jEr6dxaR/TgXTqZO5bbQAAdl
lnVBGXhR1DdlbV74XXjQenReG2/qCiAcpauMP765g08q24UrCx6DnHdp3XyM15ZtjQpuJ+VWH8yb
0I5/FnZwKlvjXuurNb6hmySyb0VU/h7a/JtKy/ikrrN13EjRcyb9N+XZtY06TKeETh7I7UpfjWiT
e/QisIXr1Ws0YZ8DUb4V+JLWevMWRXh/V85FKumVNL8mNQHfDr7pWW/aZCv7xFmnIfrjvQGgE3DJ
LZpvb7GaJitg7reFmekureqN32gPqV5dahOCbWbavdlKeafOqbjwpbj11b4+GI2sV3ks4aEEl3VF
x09TzD0LaRuBD/V1vNX7ctpWsXEUypRtUPJHaJ1m3Tdf5rO3I3QOHw5RZk7nfJjJzpLJcYJy25TZ
5VTGv2tVQanYpHfZFD8loIPMrO50k0HdNP+YA3lQAsA0SNE75UU0CoRy00WRDIzF13f22Y1BmKEO
pz9Am3359b9OIGOohNV2SLpmOhayKVVR2Z3iIXRH9WoIMCH8+nKf5M8AL5cD2OFtMHr+eDnRlGU3
FGOxVQJ7P2vpuq7kxnLEdzO4JU8734scqdT+NqRq/bz2a0On6uK6L7bYeHhBF10UWvKQxJhgJQr8
o+BhnvtjJ8zcTWbjmNV7q9YvDFzYvn7c9+z1n/tY8icVNpYt/smgkjh1xIgWbllrqetH9qYe6+vI
OJhNdj2FOZI+0xr6KWE77r/p4f5vLs5gdSnJpbTOvm1i1zb9aq3Yxo2aunheX+gSyx0zW/eadlUY
DTbX6VuuZHcYzX1z8U8qGBvsAuTKBWHxz3Ssg4eDq5JTQnWW19hGYlHVZUujHB5GcaEY1p2o5F0c
qt+A0T59aBATEvqXZpHFn60wc2AsoBhaubVARGqG+hil2HB3gEEjsTUKoItlpS1O16lbJ8nT19/7
fR5/9r0ZUi0SBzbkM+ecfpaQqqCnHoKBHcxHmmBYtpdg4VX1uq9pKxuN+QKs40E2d07wI9C7XQMT
xZyFO5kMmEYF3Xilu5nKEZKR9YqUdQIkqtFXvUgfcapP12MFg1LiEbvwsxx90wiHdqpm7qtS15HP
aZ4tg4TMQG43N62XkMasS4Mpc83Y92apY2WrPWWAb53hd1nPj6Pv7Mo2gHLW/9Ka+s5KzBcnaZ9L
1Yy91p7e7nRLIThdiaQz3WhoTBcvomK1mh0yiWIigOsL4FVJ7EPfPQSWsVfVVTluUfkk2euL0mM6
bDJ04obyEWHNrnvqW/+3qYp1BExyhVby3ddfQXyy+JZuH7gZui/QwZaT+q+gZiJKWDqjT1CzAihR
afvYVIayCRtwYD2eK0aZorQYZ5s58bfFUOurMjX3cZkhJqs0zy0NOxfMzAXMgRrov7I325KBn2q+
YFaynZW2OOoMGIOW80TtoPKFg3MVIUEgreSKeunXWC6pbIkiCuK5uwhy31RkLiqpUK6gqE2YAeYs
CdRwvc6qrW9i+mfVDmIbum0LOp4CbM/H528DMwqTuiy2Ispeukg/JEbcYxLzwIAiWeEJfhqr6KQa
08/STkBXS3lbotQZ1owcxUmvEbRuskz55rbeW/4fN4cG0AM0iyOlBEN51jxJ09HUaySQtjHmsF7Q
iFM3stB90vOpoREaaMZLNQS5hxQFDiusxnwoes9mjrDOJv9tTsTRzIrHfmDQOt2H/PZ5bO5iQ8PM
ZTHf7HiVCE5u9QbHbRWx2L5vnzVJq2B8rKYOhHraOauvF9snDYwl2xNC0uFFOeM84ACwCSqrM3K6
uy1yjp2CSAEAxGy2PLQh400yxE8w4aH08M61lCo6xKpmQYI8tSkuUQZ8YJoK37zsT+KgphlkoQ5v
Gz2P85On6GTVOgjrbjv6bKnub7VogWybBJZQY/Gr+6Bgfj15JOvftZH+bbsLVbWhSzBANBBXeae9
/7UBwXKFptlHxdY+pF3JgGWaIIYdBpXhe0jd0cp9U5mXmYlVx9IYsIdvQAP/NLLObuCsc4HRjRZm
alqAVe0OQMAX/gS6lwT/bKExmvtFV+HrhfBPavPxkucDL7vX09CqEhJgpz/GQI2SnAO3aL5JtLV/
gttyHQ3NAk4Zwps8KzMCNZO4efJuWx/vUYOQNca8VrU7mAthwZDwe8cnezDv43Z6zKL4V9tDJbat
VVxtMbBfz2nxgEmolyu3vZE9f/0W/uHFL5I9FAIgsy3wi5zCH2OPjlygxMaPzCtVDrYiL5u6W5AT
2ybMvNRX1mqkrHvHuYYfFmnxjlCwqhef3zS4CJNiYzSXCy/OaV6+ubFPv8/CB7IsjRLlHaz015os
U8zqkiEotlWpIBQCg6C1NkCaV+FY7Q1RMjs9TLnpaU10X7UVhtDxc9HcjDJ5qOmIfnM3/1Sty2v6
627OXlOsKFEYMq/ZBjBFTYdEWI5HGugIJxyKSa6Qq3igU3ANbPGABBWib8Wuispt9Q1j/tPVZGgW
kDBGU2CZPn6uILdwHUqcHGzNSzjpbteIXautCxy0NRT7FFBLzMW/fvjl2T6cA8uz/3VN8fGaLZ6P
1gDlFre03utt3cVgfjWY+kKi/n+81Nlm8VW/ondl59tGzRlAUQv4LRCQW/3bAdiC/f3kqdB84HRD
zuNc70QYXVlJsBlbfPQon6CgxvV4wB57HVa/RIQtSzEf4a0aWeLG4aWSVa9RNV0k0Fw6X9L1yp7V
Pvg9WuZGzM8k19icBvdKP100bfVdQaovuf8/3wAsII1uW3cs++wszmoSPRCs+XYhsI96uR1hAykJ
IieQ8pcgMlSm1y9WKsrW6q19GfrrCWljLdMhHefv2zYN/es475+w0xDsqckE4DSz69MhjF1TiTeK
769FR6MN1uXXS+jT+P7X7Z8tW2tI+k7PWELSZHZIu7nxZKJd9H2+y9VkHbTfKUt8uk+IuNArTOLX
+Rg9nhjDpTEWcAX6gwseubSNU+032AiIS+C7q4z5QIFZ8tfPeU53oWpkr7yTTUBMG/b5qmqAEAE1
4kGjiXpNygyfxpUWdJczVLNCLH72pNvmDxrcXtSF+68v/8lOXZaIDSLbtIEDnVWQ42wmY4kZy1bJ
J5i3uB/yRYM692gJfnNif3opDZE3MAqaTQ31MSgEOobecxwSnhuMwH2TelHswiZZJ4r1XVX+yVFg
Mt+R76hCHdG5j9cyaL6orc/inzoUEiAKkrqlHoODFZjLvag4WytMABEVzvMJElN2WYWwzoN0Wuet
dZf29Tf9iu9u6CxMdQYqIupIFK6wO4tSyXGNTpk93H79OT/Ly9g0NEWYXDKhPucOpcDhUFxjNfUJ
VFAngoxWmPEqUhH9tMw909UCh6fs2daLH3N20qt8jWfC+pu7+GfIBreWroCA42ChDmOcxR6AWTLz
J8qToPcv6wj4MRrxhf1cT6EHD/+QAAmfAEkHxrDLnfi7y9MF+jf4MdWyKUaojzTaRB+/f095nSsx
9eHYZDwwpoFMLq5G/Hbc1sS3oAFKA85U2yKz7M4aP/SWvms4ljEO2QVGda+IO7+vo80w9U9aadro
0zLwKDVxAbHBWEgL80rRZOpq1X6Q+lVbYa8++ys4quA15mYAjMGIM5uY3HdQR63wQUmDVT+aR8Op
il2impvCcRqkr+ptO93li+u2wGW9EPpBM+sr8EsPIWIAamqvUhEjQqpvrda4iIR/A72cjishuNQO
TZVF66BLj7afwKhKjAONKAYXNSdOHd0bGaDJsAxPmaH+ynT9cQyLcKtrBn2IQOzlqL6U8cXIbGM7
odzWiM7eq9hx4oDz6E8AtbvJvkP6IlmXan45DNMIKlKIbTAe0zifjkkTHuehLS9C7Au6LkUNLyt+
10MMTDu8y0SBVfIkol3aSfWYzuMfudX0+KdQzPCmr25SM8EyufpjydbZEN4KBHJrtF7SV9uMlmom
XMAAJE/50ABKbgNaxuvcz35ZybBGVAARl7GIN3UtrsvQsFcirV+qUXtX6a68rrIPZt3uzUZTELIu
niIfDcJcpwXcAKmQIwTXsl6NhW9upuSpGowX+CB3QgvSXSXiZ9jTHhAdtJWos1xnat5m6roGBx0M
STRngn5rYCTOL3qgb5HAU9ZtbFRrJFH/tJ35VnW3loL7a7I0a0Zo27KDADyPxrov4I9WRQRV1h93
3TzuekO+tNqjX4mKSVy69Ueqts52ThE6X24095NXDlBgU+BsrIGXfPBARr35yjgeG6G+OJl8iMnE
88k4dErxp0z8U9vHv1K/elF22tRf1y2k5kL+tKLoORzuQwZDrplzuSByGCNaE+8AJ2pf23dWwlrh
skbDD4gL38fSvI8KfoKhlavk7V2k+CczyoxVWfbPWslkBrbstJpQa/DwJTsQgMG9MhgXJYOQkm/k
+ADgBJoieWskTNknhk8J0+Zsxkya+TNV48AsKjDC26ky7hL/spUq2NhAG1ato+3HQW3crGiNg0o/
Bii+axbtdVInr9RK8SbTWC9VBghI7RFUSqNn39Qu1QY6X1U3yKalgDUbxqMtuyWcKVOBKap2+Fou
IOc+NT2lMq5kBhoBPzKEJlb8HOtH5o8uDYa7zg8TD31O4QAqAkYBEkXJnyRuZm6ZDI9t3l1P2rRW
p+Q+j1S5tuYcgXKWPzIXrWtm6bCvIv+yaO27QYy3udDuJkM+O6euHwO3ZkGZTuihFoBsk2VeDWX+
mlv0EhTLf3HU1m3t5DXPi4OsoF5PFNqrGfvSQopta752SOQI5h1alTEB7objOwZN+Ixjg5yuQNcs
EPPkNaxzLFpNsP1aO/wA6A/0v8oWLaebPvhRgsp1g2rcmYF9oAP7EDW36EKBcocFG+YT0PGUJTBm
yZ3i9FvZgnOj9D6R3TJBTtPOq5PwqtDsg2VZu7JX8YWN8guNfGKlT+ro5X6HLv6pllmAVFke0xtT
V0TxXZlNLEvARXYm7M2cDrzqGHkXNZiOlUJ7x1F9OptAD1Tb2jSaobhDfa3HODn092Inu0p4Wddg
U9asreSyy9JfKfYfq9HOkGaat3MdqIDIMw2h4uwmMN0RdseK9oqG9t8+tLFXxcARo6n+Wo11VNIL
5TSYLKHqz9hrR3Zf7o4VBwCMuv4/g4ceJL8KAqgfTCt1Lp/475NC+HQVve7BAIoXhkU7LSIWi/q5
h/avvTCFxd1LWUujdPa6rz2KdkQAzFlblXpf2E26KSlVLUe+1o59m9HiIO8VRBikAlwYPFYEkD+R
DoWcsbbAD63QBMpQKAMd0DT9dRk1ziaZot1Y4ircWrpbRu0SrVB5CpPnxArpj5h1v+mbeVV2kpTe
di77JGKEvUSZcTQQqSnykWVPOWAybg2jbWvZD001DStb0znbemtFWzTw4FkgrYhVQMHvq8riYra6
aVcO4wmVAU8XEw4fArO1IDBXcVOvATUMWzTWCv5yo1spnaEDo0aOTC8qVCsaKqei1ZBKbRz1oETG
4MJIi1xO6JD2UpscscJV1liLIoeWBPZV51TIg85scJ95uesnob6Q9KqNpPXvpXE0risx6LTZ46PG
qXLA5NCLq+lt1pCiajIQBDB/552tM8FvhfW7VlKOH4udRdeVVn7/GPvGz0JJn/Auh8xlTqiTI+Ut
dXRdWX4B7y8M8tcs6B5Kye9IiUV6xuYT5R/LWdnjwtFQx6tikJ5wxiMqfRLJnPqh9FWQnnmUruwp
cjaNsWy3VTfKYxI3142GuVYRX+oJkFAtv3HMKVv7DuGq1i3yuemIuomN7Gi4tmEAurq0VgHgcWDV
mNJ2DZyQ5lfhoLiUM4ZhCHKrJMZjSYt4F4twnfTlH9XhROo1ArLWrUs0c9Cf0vcph1Pv6zdRxyIP
OCtJnaM3SwFwESLRv8bTlIMOuYSiTX6B5g9dBhvaRhPxUfaG5jqoLKNKHrpDqeAa62g/sRSzL6K2
YU2/gtcOoUOgD9I0KVArp5m2oCleemvsPTwN0E+bfYGxE1p2jTFdysnmcFTp89rqhvkmmNq6vonD
diNiqKtpxs3YiXU58IcSK3mYppbeTm3/CbNoL0RI2jMsCmTLCYug7YRywmNhK9dyaGCpV5PbTlw4
0SU7iuZ5LdTnLPdnwPPKuLJkciWxdHe7tLxRmxj9CKHOHvIYT3VbP7ZGtouC/LL3MxyRiCJNkWHc
1dwHDclVMlbrafLfRY+zLGI3zRjW1D46EY4V31td8YY0R+epqMZe9szOtplawiqfsQKbCaxAWi59
Jb20zExFK+1Cy8PpUNvGPmfy5Zm580emobeoj8F+QEOlBaJRT/19iGUhwL4tdEMOaiOTGzWFQ08q
vMAnDc/IS+DBQhk9KyzenGy8S2e/YxdkkTdynhtltqPqFF5IqeYl3bhp5lLbYgiWrGurvETghWNE
TsEaJ4c/GbWqN4jWXiGOUrbtCZYRQCQ/SXYGBgOeVaUHCB5zyLfuor0ycYhZCGyAe+o8zGme6/I1
bRIFFc9CuLo+YpveAxSirV706bVhww0m5v7QByQDyjKh9RA0F6ZdoWkVklqHek+WIW9klOEdOae/
naov6bSEb6aZ95tOvWg521ZlMF2bMbp6qYXHSwIPmiF85Bly7A6+Gb+NeL3g6f5mljI8pWh1tqrl
ZcCXVNio+7nD1oJm4SLaoblDKztwWc6qR0aO+ZexYtoPQbdvSbu6E2OmTqatNwMadOc81Vaj82Cx
5wDR9IciHstTlIH9mZuaS6bldVf47c4m4W3nxCF45RcRSCg0JfPjok+lN9abcPw7LPpAhMa/1aGR
LtQ0mlzhOIHAOjioVg1Zjzo2/hJBoDwAc4jhqQDsA4GOBPx1vVON6xLXG+vGjy+yZDXPK/yJBYG8
c8fiuirvc/9pIqaK34Jt6TsteiyPk3OVDXeBfJmTBhXayY3LV31EPUE3YZxhSjkGKw1eWBAzfRx+
+tEldC8pEEfB40PM1loLsqPd5fspb/f/g7nzWI4bW7f0q3T0HBUwGy6i+w4SSEsyaSWKmiBEUoTd
8P7p+wPrnJKY4hGj6vbgThQyVCLhtvn/tb4V29E+tCB9qfukaS5wr/kGjbq8cc6Y5Y/jgAWInUzh
2meNrp8rBNqO+qd0Li8zvT1YgbKP4nSbWYRtjuZlmDHUtegm0DOM12M60KaLNolIKI/rF5oB5S7T
dk1SnCuasjV42JAF0DXS95py1ZF4Sk1gS17BlhoTG2P7kOnTPtdWc6IeSs09a4rpQK4VlsEXplO2
rcpG1LavMKM67cCqcFyLON2UOVgic17XBQa0gLQKI9mxoEPNYsFvxDMOmleyzsnjdhc4I5sXsen6
Zdjb6Bo8yik6D8LmrnVv7a56UfoAC6hxGZrhbdvPF1rhsvMLPMPuz0iAOogquk3t5Girctn2rKdg
8CZajak0L9xpuqEQfd7qjF6KHLxZIbfa6M+6Wn922/Yhd/tbljYX2BjLvrkwomAvoww5VQppvbsR
VnVGRxuQqn6MzcIrw33LS0YEx3VvNjvHYEdsOTepUV0kuvklb+XedspDKIKHuZZfMl5WTYafFMe4
V/Fk6p9kc5GCHY/xoBTTeAgiZZcxZwa6+hk3zkFVhzsEKTYDj1i7yT6b7RfyYfa1aWyrdL4mCGPX
Nh2jpgmxu2A0cgD+UYKkQh7E+lOpOuA1jTXQquPkzv4UhxdTF0HAiq6pYDKVwTOyL8eC7TYgPktR
SFMaCatwtmlE0qMo173EMGLMq4qxcLSQ12b2WSVpW7TtiigTRCW5V+Op0u1+rbqZV5uMmVXmqeK7
qR8Ks/KQY+xpbNMFTHYZxFit5qdYfYpWbFyhfFI7TzjlGocAQqTFOctgTSTToOmIkqqztGTudbP8
NnLEVQ+jFBhThVCli5T9MJRI3OxNls0HEBaAG6c74dK6gAPvlmvZqZCh0F3hToPbvnKsx7DKt+o4
Hiq+uuz0daOk+wiTYYuOKi0EshSsyLbi5xSGaHL6psKXJJRZ9PBe9M7LmTSyIlwSWTaB0+xbJoSa
krSAzt9FAJvzjVbbR00D4w5yQDeIoS30szrdY48+uJG2aZR6R+9nG9j5jWHYdzM769p090Oj7BxI
6iarsTYMme1QXQvi0vFzGnm2y+Pp0ipZSjLZojgwV5mmrhsd2wGjWMAcWZUWJYF2b6Xdzqqho2n5
zmyMzYTvs5yofGjwDPtD5+66rvUcjD8BjUBH+abO3ztJCYBNBQJ3rx7MDRLSdTIXK9eWSJVBtDeV
P1CScsiespJqo6ZQX8+daNnGktE0CJDOw5YY4O0CwDnUNRsbUR5oD+DMVHysdmBynyIWBynH5UKT
7IoQAiFCq7CvLR+awfaRI6znNlyb8bymRQOCxtnoRrcdA923kgS0mTxPxEPDyx5w02NVZ4kd7mzb
8BwKFWkAE5dvJAEeRxdRNnjs2Fd6+DA54Kjsnd1Y27ocNiXL58AAztgqntQy6Pc3hJpRkmmUvUOA
4aTLz0FP1GKQeX1LX72fDjKbUDe03BDGjQgiTmp6uqN4CkC3LMFoyQJ1roxNWjmrJLSQDJDjHcc+
9uwouTOLcDN7RjIfetyjiqWuSekKcI20OXHFrq/NXPk49fNSZxNbrQKpr5WAytGkf8N9AT25W9cS
0qVrbxFyPUhZX6mbZKK4rx4ZaKj5tAtLG0GJue5yfc8HQ49Ifex9LHcAYxSw3Gi7dxE6oFBusTCQ
9olVGa1VgJ6YyCu8aH7nkv6FrcLlWCWTnlKRJjWmXl3A0w8AmhXaLi6LDdwxcEV+MFc+np5VPeue
QIUo/S54mgx4owNc8oS6HqbUYLrR8m/OqK1CvOUhKIBAwXV+1hsuX9X1QWViSrrBgpqxVe2H2E+f
ZRdt4snc1TkLooKqi5H6aiw30Vj6qQTQZrMB5dRQWa7yaED4LPwKV3aWlmuegq1a5ovla20jbp4F
AfdGDOsLcuUoDmWjQE7uVsFY32QNkdV9L1Dpq34k8TUjxEyr+Dwl0Cqu9K0OT6VbQLdpfKfJeWfo
ZHFZ7BrK8WF2rEsoZPu4LVYlEYU8BhsF+XYjWNrGqD7VbaWRJqqW9DRBFHRMeDTAgjbe1pq9AtpH
dzz3tYk1EudnFTOZWNnOMohixUlPtkI3S09D7p2JlIUVbnKX4EEGUFaZ51qveEJjtHRTHOkBOnVk
2wiKYV7NVbjOp2kz2gZklE1PcqIafB+d7oank5WFs5lICRZjuWapCOSVV7OLCZww1yHj+rp04rXS
W9em8oAt6aDJZFeSNt3U83mTxmeSrl7YMd6LxcAO+Y2441yJ/XxjJVQy5mqjRxUy6PTQ18XtMLLr
SlMV80PmzaSYZTYF42Q8UkQGOK5Cq2GnqIw7Q8RIt7+WkXNMu8GPqLSHQbBP1HyX5c4miFGqDmKd
6dfw8Bwq0PBS1u6QXVRqdFbO+hl7nKuk0faOI3d9+yIRoZS9vFRS85qF7j6mHN0TClymvBVdvgsa
v83KTcAaI7Wrsyyd9mWiHq2npBqOKpctZC4cShQCY70J7OiSTbbqjiyWpk10CZpjFfTrJLygtv/Y
VMPd3I5ei50rb4ZtB3zMaABOOvO2zgSK2h4MICCvBHa3caNM3WpgR991DfDheK23xaZty02CYdCA
fplM7NuTobtp6rLeNENdHn78UqdqeXDU9LbXimphwzaH2I1ovS2/+/HHKJIjhfz/9M+v/3DyX14/
Zsrnf33gpKsDyqK//vz6zz/+3wf//PqDNk5sEITWngJZf+aG6XD2+rsfv5z8HZBu3EOv/1y3FB20
pJ79Hz8j5oEq3Y8//8fPOfkRoc97BzvV7uTvfzrcyUf9eaTXv3z9P3FWqfsJqdqPv3r93Z8/Rx28
LcIWMUXGbGdF55UwP2sDpGgzU9pzvauvGwPXcVWm46oM2u+T0t/pAxX63zeT3uucLVwQEHXIfFG6
vm3lCDWqwMwgNxlMa09YqxemwH8U8+/3m2mEqkAo0PYbxql0LUpiIoYLhoG+6Q5AJliE8A6lq5i9
3zTC79c+guf8qitbdJFwZZDSLBrm17ihn/QqorCGpLU55ACd3QXUGoDE67uCxky1jRrLK2cLMLm8
cpibh364iQvn3E7Hdd0/zsb0UdfsnZ7Zz1/nFA1TyDpgr8KFRr54VlbITyvsSGl+bINy3+k29Z1F
bk2hqqdd4KCALZvd7+/1O03/N1/hpG8I1FwhKZEW8TBUl0ZwGSUPzszkzmhV6RhxxvbPILc3OW5v
orneOWmIhAtnEUwtIr/lG/10D1TACnqZtcU2qOUaBf7KUnuYUoSJm0Sp5/PnuKNTPdfo+SIbc0Pj
MLRb9kcm/nfEBxwdY4UjDJevs3zNn75Gzuo3z8GEbFU9JiiyZZ9fVe43tc7Oky6/7cxsZTjzl0yN
Pkzxea9Xi2MBYZCOt4WMxreHnsqmj8eajng2ZuvObLc6kGGWNVrqOZYWMk34KYGvVDlI8EoXhfeg
rrTUoXO21EX6qbyd55a1NEUcKZKrLhe4rHJUtJIEgKCNPtAzLZ3yE12L8+P7wsl8+31LhWQH1eZS
2Y2zXyTngSM+0G69o1RYdCA8Fa4LWeD0oQhnq8rAaxRbc2rPcosd8NFQBAFSxgcHekejg+0SWyBx
bDqhYieqAGm5dRQMjABOWtN9AW2UiuuCjmHVhGes7D8Qe7x7OGCAFtphwC+nkqCZdX2dCjSTwLW8
Mbsgbdh3Jwiau4VR+/tX+Z1r6ALm1qFMCYFY/2TYruNsnvSIV7mYWbCR4F4BCDDJOTTF9e+P9M4D
4eqoJdEjQpZiSH37QIwAotWSF2M7xoARJA0fvXXu/nvHONEThPoIKMpFJpPgjMvoA2Ax+2D8Xb7m
yXPNaSDDMXHOMAudDAEYvliY9Uq+bV0VdGr83JdiF6mTuvr9qbx7YxBHLC4lC5DDyeXqaYmNqsVx
cnv+3MvkkVnluMD3AIn8o1P6caiTq2aLsK/MEtFLmTnKaia3YHAgYsvw7w8JXLIfx1me+59GT2WY
DFLbOCUVCrZqG9eKjD6SNL77lJmgyQxwSa6pn1y2brLIHwgWoZQdrJe8NryZ/+TO4OpzUa7YDD4n
oqXSmRzEGZxGNcyUESc/IKNcm57Yy30wz74z3SDaxi8EddLklE7GULV384wBAq3bnL1EE7kZGLhF
dAalU9rWbQWhnoiK23/w4NnImQ3USeSJnQx2GmnVFs9DDmOuvK1m2ryLOcvIiF/oP/AmvfeMY8ky
lvAyJEinROMp04HwpBYP3uyS0EyNINRQOELvSwrrA2XXO2sWMk0xnjsgQlXbPn1vhzYzXRI+t0MG
gV47I2fuxp7DqzT8QNT23gBBlByzhLl4YX9Zn2l1YYVmvwgU5TnA8qcFBS3t+AN/1XuHwd0E/BaX
K/fq5NmgSyKdkJbM1rChKxajV9WhZwHk//3T8J7KHRoEFi7VZPGFqfbtS1vlI4NdznGaZrHgUFnk
WFZwW2TDEWcIJKnsLFTjTUD11GoqKmHWd3bsvTC2eid3DtlzrWafDSYRLtL44FX8JbYPVSZzP7GV
ixwU6O/JkDKTc+8EGQ9rR1F5BgEYlmsFsqZdmhuFqh2KTciDJsoii1YHtK3mIUUeoCQE61gIiDIv
bZ2VqOSKsLZtWpQ+6+tDl4jVaISHnG2+Yqe7GrnAUux0RLn54PIut+l0Ovn5BE4Wtk3UmE6z4K3C
HqsKC1t6lvpW6M+jgVHI0BeawFro9QfT/nJdfjmsif9TXUDq6Frf3lVFl51VVLx5RuSQzkq1DbyG
QrN5LF5s1Nm/P8v3nlXWT38d7WSCkRNwpzLhaKLTebWx03b2iuv/+6O8f04GZV0WyRigT57UnFy/
xhm5lKM5rRZ61KhG21Ccw3XwCsv+4NF7b+wCyPHX0U7Gkx41UFIWHM00XybavDaBdqbyOdI/OKv3
rx0OHn2xjoKZeXungp5+hiwpKDnKtFbya9UtYDNU/+hsfhzl5D3K+lltbEvPURw+4IBciamH/2iu
NfHfPJ2T573E7t9PBgfqkUw78inTH8xK/+B5e/dJwOBmUFhR8Xae7JWYtJ2eMX5Z0DRbZXgxLKg2
Cr1BbUQ95n4w4L/7JPw42imLCfNI3DUDRwsJmxxDF8EXSFBH5yl3PrhN758Y6wFcPQiHTx8Gq1JL
Yl4nhjvjoYtgbNxHn5d3STofWRfffeyWlce/jnTyQABRdNSeDu92snU/Hg5OQXAmHY3fv7LvXjo4
k6ynmZQBsLx9uJvciIO842loi+tlfoGFsjaqz1Ej/9GBBBYLjV9+cUGHYrJzy2b2JwTULwuHQh6N
2YjVlPxgC/LrLYLtrFEjWGyfSBRORtYmYUMH3SHfBoq9WYDZDeDvFqtk4Nd2/rcXiBwM+hhGL+MV
gPz2+vV6GWmdzsC6HAytzOc+K7eRFh2VNNpK41xvznI4ur+/ab8+GhyUUp9F9oUOyuJkREpnN8MQ
hf+2SOe1at8DkT2SMfPBO6zpfPe3UxSHMZmdLJU1MFutt+fmaqg/bckts0lGateyQFwFgDr+qp6j
9Qjc/cgSI6W/ZGfNB+Wmd8+QMgGgCPCrv0AiKphiZljxmrXKgn/GO49bTw7j+h9cSIuDYM50cLKc
jIWDKJQwRHyxDQOUVbS8ZrpACtDf3x/m3StpgiJxDQpHELJPrmSa6oEb9BmTvd6i4qHNR7Y3TJai
vsiNrdpH5PGBh3lR74vq75+iRumUoYqaLe7ck0MnepGlUTJJFsOgxQvlnDsNbzf/YAh+9UucPCw4
Zk3W3MzJ+B2XO/rT1lKdhdLEqSO3VSiJpQM4m/WEOStjcamoaBAwP12IeS53FC57sERUxETcROhZ
EIbriY7WFx95G89PsYFHP3UuDbe9zxquSyM+sjD9OuphdWDl6SKvhdJ4WsMO8570RVfILfleN+Ja
mKVPwf5KD+IP9jzL1T29KlgrdDr5YvEsnQyvdHYzI7MNCSkZ+b5jcsKxYn4wo/+6SdVMDXEJxXFQ
Cywn31761kmwcbSz3OruxFt6P5H/2MuvUkWxSnqgjowjF/nj75/p5UNPzuzNQU/OjHILckJENuzB
AebDPjDMAYUoog22IW4V+3XRPPz+kO8M7HgKeVd5nuH3nxJT0PSpem/1HLKsPeJCtoFJ9mlOczWm
7T43H41/vxZ8X3ONIJLBZ6FqcrKcndwmGmpVyu0wy1Wj2Rv0JSsVCrU5V2tMq55NeMI0kcBrwyP+
aN/33tmSqvTX0ZfR+acXqrPKdKbuCLzbIOA3Roffj4RddqsQO0UqrT/Hib+VnLP9Xhy/ye/N/4e8
xffjdf4HBucsZYj/HJyzzv7X7bes//Zc1D+n5yz/6Ud6DvE41FSJP8Hgrzm8KP9Kz3HVPzDxgYHC
m74sDn6OzxF/LDBo/kFjOuBXRqh/x+cYf/DYGZhnX73t0Ar+6/+8adM0J39+27Z5LeG8eVGJ7mF8
EHwoNJZfJgBbzONkzJa5SfrgrhXZYxEBy2zuMaQfobvH3mTWbKxt/diOwb4PxFH28GKC2CY+eS7J
a86kl0tkIRXuL3U01jhE3C2KHS+L6HB0StVA5S3B1UfhJrdYC9k1mq1oSDsvq4EM1HPSLfq5w2DZ
yjqJdQX1C36IgiZSMq7SzHw2NRt4pGsfUdfGXkk4leIED7n1PGOsIaOqQbbe23fLKRiF9rTIw+M4
92QYe32RHhyt4gdoxdFvsfdhhGhzzo0X+E1I+Dstenz9N70KP43kZ8FsN1ZFYMdIE9JNhyIU6Xu3
srsh8bPEWstm7mHNjK4X5nxSUmp+XyD4ztw7ZwRckhhy3rQ133HoDrqVflu+1tgSNZNCnyHk8C7r
oVNZeuWN0bSHsXynE0iYaNhnbLVESRCWz90cfSU1wPXmrsFgEUpi6RpsP+GwTiJEdCgnHyMkZOFM
zaZxtYbs2yn0KvnVQt21qu3oUZYtZ20kl3rV30kufq02lVeY8xOA0vMSzTaID3Q9rajvqjK8twYZ
r+oMsE4uk68YB15e/6Zy4yeleCDNWq4KQ/1S8azIsL8JZ/0wVVgDO4KPaoX1JQTy49STvt1GR7ND
X4KnR3htAjSgXqKJNWtaDUG6sSL1i3RlthMuiLKcmAdKKVGnbczFXdJg4KtcC3pOHTxPBACETZ6u
VTW4sosnHuB5VUtxR0nkiyarvZ7JdpUkw6c6HRyvTh4qpx49CX0WZNPwaDMYDlg2VsOSbKbLAH4N
JbDJHW/CDE3jptWz+uhw7chQR2A77bTKQYRoDHtD0cd9GmT7vE/JwrYLBvYyBnhfgXKc0loe0Y3G
WNXEVT2f6XHNQlfRyFNTwptBkA5pzsx2RXNwJxWDVFM+ZstzTzKJQXKkcDYF5JGVnd4gXrPR7yJN
c0FtzCad/6oDuhQRFeqJ0OYdC8kuNMNNnJQvaqIRcFiEgIBt8YCudAJ5qT1kmrbgwQFgJhnFh5Ja
91XRGLfqlO9rNvWrMpkTVJTalamOV+0UsdygqOh1tXuOks7yoiZEkgV2hELwtdmwRpC8op413LMB
uB+Jk/HJDb1OyudEicfLSFmT1qCr0TMbutwvxLxvwUCMkYOerAv2sYXcWUnlXhPBzTi5T9Imzr6E
d2rErpfbAXdclnsyXDB51mQSoClXs6TYly10mwj+f/Cg5sO1rTvRraUN00VTCgqYQ1iec99rdIem
sm1CkIyNO+K6IQyrnyt5lvfGPo4LcQiCOLqozdjnrhOYkWepJ/vxLmckGkv1iwbcY8dOMPeCXj4P
8QAdsynI+sEfGYVu+GlozVXdRcKXwg53PZA9LUDhDgltxj/aN7tX3KVhpihAySuKkuKh7SdUboiR
RysbDrLiaUgtr15uiBnr9m2ulvgKbfOsDI1xU/W3FtQnn7SP+yYNvtoGXM7kMjYyVkgKg25LSsPK
nouHPL1wk/HrZGYP7hSGfhUieBtR3REyMyBU9odxzggGylfOENzpY7HBiUlpldj1uV5Nn4wKGFUm
+sc4LHpEqwxiThJqG7eLiMwp9/RuoxXaauxHFWH3Igaz6ZbIrpz6hh4EyfA9sjwlWnLHEwSiBl6P
QZmdNSmuJIOM1XUO+cCnjLwiZvFZ7Vmh51p11zrZ0g4hhbzpDULR808sRQdPc9prJ74KVZO0exbh
fmHIft+F33srzldBthFTtu5N49joIMelLl6UBniwJhGQD13McnLel42B5I0QVoEgONRaNLY2mSSR
HpxbMfItdHoPTW5+bVozx/U/4gUtu8xvC22RC8fXpRlJ3yL70yvdvtuVmVogcZXRVTyx91In3GZT
1PFwMkNtlO+FxED8LeXrKHpKjqlLuDx9Jmxdbsyw4BZeBWjS7zKe0XAVy/EzIT3hYZiyrVYsP6d3
ODgt7SoyyXVv9E4g/CCxlIgyIzEOQ4XecracF7tvSBnPnPxgSiv3IqcvtyZPkapeToQIV1X+ZA3A
ZPVqpbRslhy8C6hagnUaLzaZdj6K2YHX5hbNkTTdRRWYXpo1GawsT7oNZq1z4lADPylhyJQTsrwB
r6G0OaMCGsVzqd+0g4LRN0oXAW+yD4d0ui0a90sykvcCrzbadvhZUlhZN/M0BF7SV4UHZbu4SUP0
jEj00HlKZsP2yB7gk6VVIbHwyoaAXwP6cpJ5VquwGDAbYoBl9hn62JpgSZsJbeXU1a2IAc/Fqo21
wqY6gg/2K32+fFer9UsdlsXeYlI3JYE3zcyeputIKOrdiNT4Mdmmzrqnj432unqok+bMrb0+UG/N
UtkowFQOg0CjpzDIdZ2z7U0mSsuKz+9qKz42RXo1yeRCjUMCTWT0gFuvWs864oVB0w5dFO+bUrnW
Yxz3ivVcqm3qvS4SMLEr49x5YznEpIpq6cqFtbWK7/q1SArTx6sYHnOM8606SLZ3zEUj1DAN73Kg
HTStulSbwp8UX0RXU+5cplp9JPOelYsZ9+tgNJC+ThjKXfO85UX2xy7cUwE+NwONmKI6+ppGw+z1
1aZPYndHXsSGTsl6KiJ8ERH1NB0MiY0NTaC2exqpg27JU1LLYy/LG92qSqZjC29S0u4LjCDFgsiv
N51slE0cY4INcDgOfXgWWv19KkBq1Jr7Za4NtGo3dVMxCY+xj/PjIg8QrIRDM9Budd1PZsoirmcq
dsjxsQeyC/r+rNInxdNQKNZLFJFJrpRRtPsywI+qkBS1sRW98nu9GDy7wTlClhkmUfmgt2O0yloF
GW4J509FYLWbuiqlkUBBd4o3CI/sl1zdWQ1BTe7QVFeDFcDlZdnox2lIOF8PJ1+irT430aF2wSdH
GcYziUbcBlE3JNFAOPBiZTM2euc8Jwm3KewYVczjWE53YS5cWGvmWdyrL8TaOOQi4UXOCcAO8si8
lKN27JJ5z4t205XBS1L094osHuYxXTWJeTMOQ71KetI74kwnTUPbET5u+GS27YHhfXcIysHj2Gw6
nIOU9AWMH5wDxD8iY8Pn2aYJYnsx3ehgqCiSK6jplvhp+eg6PSO7EQ/bSvTrtK3OCju+H7JFKNkQ
eROUzk1dkKpWc/6IWYUY/FAxvgqCb2r1rnb7XaAPz5rDct0JCvKpBhxhqnZrT+YVMtG7RIptr1to
+2PuQZRhdQ81uRvEpxAjvmdIbFaaxE9AmpM3JGCJsK/zQNTGeurdTdnOF2mof3fTz31xVoy2XyJO
pL7Fk58KZ+0KPjCwB49U9MgPZYE4WcdEqDSULK3qs8zQavPTlIOd++6y7OIHW1mSiTKHUKLkUeA4
HgJ752ZH/GmX5I3G++iradVH+MmXnbSPPcXkfeKApnIyHDLFKlMADDZhJ3bgDzL6UC920N7UKvF5
JUurogkIK6oiiapfvbA7qz+OGprCkKn6oLUVHlytP9eivmPtXZ2TppiC4bC+aVkkL7iZPs61614O
9V1gYHhQTQZX0yq/uFe5XQeH0LGXB2ec+Ahl29fN57KJrIvRQEEcWIWKs+ahCZvAN0SvMI6jlFb6
+syKumtE0RtFW8x83GOw0qywytjeZ6lzFwh2AZTxXK9h3+E2rKp4xxI4ihdDMGz6jCqEK8/kxH6O
Fy3xxGDcF3JrL3sFfYgTzzGmJxFi2A4YYsyIXZYTjqzZQ/VRCyNum+RlAMTBUmNw/BSeJFMj/sWA
uAppK70nFeOOuC5n6ziWH4Sj6slWumtemk+QOOgsFu1RBDBEkMgBMTd6TyyLPx74xhetzTw42Jt6
yUlGr6OsY+ugZlHkwwx/LAKdLC+rvyT9lGwzgRFU6YmEEVAYaziFXCZGV0480fBVi4ilk4pyKXWx
Q2tA+zwV4T6r1O/OsWE5pIRigWx+G6PPrz8rR37u9Ur0VYvNMydQPH6cg/phKIYzjNtkkbGts0qm
cDvAFsD28PX/9BlG1OVnpWUSgTZJ5rbKWpVhOh5VDFEx6beHajCfyvwmQyV0XWvBwUwNA86e1zo9
2WQKElGtVUjqoP2ytrT00YwFPqKp79ZR32ibdhDTWdcCgF+2BEEVtjcdH9+rk7EOVJEi61euslHI
dVaiEFe6i1qmutc0acbNmz+J3HGuBynOpctNUHV62K3yTSiyv1y0v7rZGp8ADBDJXGLty6aLLm/X
wEj5qDbX/I6VrRoqT+wXKny+2ePrfrNz7P28bKpc/eWv647N+PMQga9tNezJraru4asChOjqdl3j
vF3ZbnRbgrYoscAfmqk6L/M8ZR+67aJuPE7mIVZJx0664gboKgaI+oL8nShv3XMzqy+Mga17kku2
O0FgeWLSC2xW+r7ueE8mLcDmVdWWv7AU/WkwpmMB+YpwVyvdzlYY7sIAHv7Y8paEX6xJDQ62dW7O
AWzpYuoJCZwP48yAiSdu78ZcnHC6RrDaESaZs/syhLXP6qRbYWZbRxlir2bk7Y1uMkoW4Gfu4AFd
FHrzPCTPWjtY63IpnfS6fmkO9teCvBZcfGXjT/Z51GKbKdi6M28Td6Hy6DQWXyEYVOlVFmiROdwk
SgtiBAlrz6WWIa/6cp0dtYPCUCFEaLgXfhSM6XmYCn7SXhdOBJfHuTMC3oowUu4ydh+UXY5zTuVB
DNRB65DvhPSPX3CL6vhbvfZz3n0LNKzmbtRdERpA2JiSGMxVwZ3ZLTP3MkIkGn/SdRfMh7nhmnWr
pWiRxNYRhEcdjBevrwOSW0AUTfa4CC51aBOruEr2cc7Q1I0lX2riNFgCGVIFmMZ5Ldfa4WdlZD0p
vYBEUSHxGKmeOBJaY+ZET9FY7LvFnGdr+r2adI0/CHGcZuTrERgmme+zKbnPWLgsD+fyXKo6Z9qG
7VWS7vIw3ywDopLMxxDiGJyYeYMmB6s/u0AzpHZk9lSWlo8KwvZCkbxjKuGDKgucP79OMFtsQ5ZR
ifJO2SuEs7JIYoSlYEEvCKWZn0GN9DoTdKrNLiwRVIfKZUCoZ0/BokR+KbmSHUM2NI3HyVaYcxpo
CRV77hypRRE5pLuFjIXl9AWqg/16bRSDoU4XXyoIsJ6aMea+3g6xfOccGlFnfKscvtZyI+CA3WmD
AtctXFeFRliQlhmrHtF9a9tfXktmieTjXq/vtFTM5gFEWiIIEmq742iON8kS/CvlQaRQgZJ7ctC+
GXN9ncVj5mMnmHeZg1G5cDEkmwPJFYNQMoYwVitqivdRVZp+PSvTuT3yEFtjPW8aV7mThO+8DpCv
A/cYVizJ+ifLphhUjyrmqs1y+1+ngNGi4+OGJuhhvikMdmYwp7liOboT2Lf3kwEeRAmGdAHVIxdR
kwBpX1r5qcjDHcN5w7xMXXJ5TcaIONmiBowWUTITtm8Z+4qhdoU9s/Hr0b1Tg/5bWTaf0pJ56KcC
8NWfldOfS6rGUnh/W1A1aAfQmF/ar5Rwl3//qTBv1XZDNJpA3iR4aib4DZ08s0FQpIBAyMK08vZp
QYgJwuSihLfrtWiYlcHd8s2UHAhsGn5ZBoHl3go3e3ZaQJeHMa+uqgR8NQ9h3PFUlsp6KWe6pUpz
kjffDMUxMfQb/SNe6y8NJPqDyPLURYZsmbZ70kASEJncFvUQzj7rKAfJ+p3KmBk/tra2Lcbui5Uu
5AlEZb+/lL+m6nBgBCJoa9HUa9Cw3l5KMkHx+cU9l7KuNgW5uRk4waUM3CbKWmmto2BYXkaRRZ6o
LVN+1wGOnuNHhKFs+N0Hg+XDpJ5ZcYMMo11BQvwulsVNx9sckRHpAErCkrHHSv+4rBmmiknmQ2mj
8UtDcemwIqIw4YlApD2NjzcS9IjRFJubQefFW775Mv4N6XiN39Bykseyry955iEb8fraKUNYxbrD
mmIKeyw9BKMDxKkjKSGPNiaOpDguQ3zKCNwZ1H6XQW7SnmaTObPAP2BP/AfQAH8uhGg9MiTxeY0B
giyfKckq6+VeRqxdXm/Z32oTvd/boUfxVMBfjcOo/a+L+In+XvHS/raV9J/6Tf8D20SL2+M/t4m2
3bf2u/yWffu5SbT8l383iZw/qJKiO7GhvdIpcukT/7tJpP+BX8ukEc0ju7hrGE7yom6j//u/NfsP
SrSWjqeLVvUSQftzk4hAPX7eREtDKxSu+UlX6HddIt1Wlzftp0GNEArEZfBvXttY6GZO2vfpQFiN
MefpVlQjcJVlo1SxYzKi4UZxX+SykVraVTvYcJIXsMDfQxRdkn8alu1XUJnHJOwuaU0c46+54sZ7
YkUvg+w4sndbZLhUih8pe906y+auYpfXXwbs+HItWWz+mEDT9jPOnmOSQu8pbGzgCo4Yv0MvFsGC
XUVAKtf2aByKZXspmC7n8SxIP2fsPTOpXUx6sIk6sdS0Y78YYxJTMvAsFfbUuiiptS+b2ZFNbVjs
spAPdJftbi2CiNqnCYOiuLPYEc/abdKxSkzRk61MTQPJ3s7P0GCYwD8JK3+CUPSVUtzgq9tWX5oy
TJN6G9xQ7IPNQSuEBVB2r8JfqawBgnE5bCFMmSugno9T/P/YO48tx5Fsy/7KWz1HLWgx6AkJReV0
p4twjwlWSGhtkF//NpjZnVGRtaq6e9wTBlXQCRAwmN17zj4mRJN4H81O6dqs9o0G5iJ09hr9K5VV
q6XwpVFkjDWKBPHSYxeVTu08/BggekRbQWGhstDa+nfmHbTfCLfcdVQfMGkzf2o/qKx9irKE9sJW
pljkwwBY3tnqF/pWyVAoaaxbbSPZihwUO8DZ0fqa5Bf9QRLbVD4nc5YF6PeBKslWLZm3uolNAaWi
kGIX5nwaOqyNdkiAs3IG1EWSJjnhbmQTDxePqbJrVo2rmAHbJbNhlurWTyCGfgFLzhzmPOghR4UK
WDtmUDmrD+y7LGQ/6qGBHbdVhIatNlQVdgsJq0p80TDJVRw6N2S3UsuuxnXXADzSpH2TzSeJdOwo
1Zg0ooje6lHSVpkihHhyITDpu5Ky1VyoqdtTyBIvow1LsKe8VWx1roSC10zhi9qzm22VMEKXJR8b
dAcPbcL9n1EyMztgWVE7N/5EOS2lrEacFt3bYKq+6/beGSYIadoeKECwbhU5mdJcRIlu2mp1UwsX
aIMhWdlnpaBUZY7T2YHxkkTbPIWCX75V/hxKgMNWC9S3qmBGeXCmTKglj6vkKpQOm6W/dpN27HXD
q5l0tjhzDQ1NwlYJnkAsP8SyMNzVb9+MSIa9K+EYF7GaUlykbtnpbrU1OwnUzvep5nwvofP3LG2i
ITuIlhqlRro1ACu6NEr2IUfw5Noov3QUTFsKp89QgM7DVksVFFUxTG1oyTmMtnqrTuF1oABrU99T
xYl610dcppdR7zYp4cTquAzziuW3gCuZ2hLBOkIcMorSZo9APM+obila7lA4TorzmN3wVRIxpoqS
7LCUDNqs+4i2rDBcEhfU0UqgLqJ19Wb9RPfTTTh4gW5smWQiNGMWDbXc3EoFspfZbSCUrs9YlMeE
TBR6up9S49QRrYt63ohPJvZ+uiuZRfBQXPrpZGbEjpQTBx3nFbAzKicwwcM1B/jAqn5n2XN0vuSC
eJC1fu6L+YCeEdsfGtpmBb88NqFqpUcU0N/HQtlxqAv6iMlA7SWuTjTAPXVwvqyLYKKa6+lBGUmB
1zN79tRuHoMYyjhs6WyfiKW9kqATpGqCzm6OIrfvrCHMyjGwBzAgcfwWmTTFVE420BgNraBImXyZ
UN+2h/KzJDfDkOq9NkiHDpzOsctp+qYEk4HCic+1o1F3Tmoj0PTlQD4qS4MCEX7l5D+W2f7GOESo
XgywoRKM9HauDC5AWo0zdLhlcJDduaALkEPX0fWVriS5K/YaMcjBYtxVg3xM2cShtlcAb8lF9HJ+
MRJlfEjg3SumPj01KaDqhYS+A7BTHcRPE++XKKIRhfdNMJwPejR/jB3AxQZY0yNFYS1Ymo2uYsfP
Q+YQi1cyDYpn8ya1qfGW5iuDrtT8ENPsIzDgqEA+SWe4/dkZUX7qnM0xbIVR3GXvUe0spxr4FkKG
vTSr/UWKc4PfJI32ljC107R12dquA0+wUFRe9R+VpTzMZmVe5Ry0aJws0s4wiuoT10kVo4Kch3NX
FNBQIhdXlOlJg0Ew16zCTzMHf23M7sx+Djk7yeAa1PxsluBUiMhJb7EmAzKjT2VkRheOcrf4zJUB
EoLRg1YnnE/9XLz06ez8QLzgOmr9eZns5pYnULSiPtfPUm9YlzTVGQwkWLSGnJ5ZxJ47xGdHkohf
0uZnYhO1V0sk7c1jQaDVIFzwjRtUisMUZhbLd28ha2BIl6d1bOKdajK0gmSk/D0FZtkeYVkqBLrr
3iQRlCFfKjM/aBHMRFXNAHGWbeWmica1K3Hrjn3UihYemGJc09J5jonHMzq1BCiqvcHJXd0rGXHH
RCqfpGW89aNKFzYjaibRQISsNtiZPGqOTW48K1uTCPq27TdZmYPCUbXTIpFwr1nJfG4rfogoStzM
zO034IM2KB/5U2smmatY8fKZxjisxPpzHcnrrpfnHkSkPbiqE2uvqr1U4dxqA4RH9bO+as5tTPJn
QbOR8O/pi2b3mpc7iALX3llCUkWnfYHDaVe29vJc2PEb+P7HkfP8YrSaHRZ5PLi6A43D6ch44LIu
rVJ0nKUp9ZM1fkjV+Nwso7hkorssFitHZ4EKBh8LBovjLAHXLKIpJAtuYGdH+zG1oUlAzWqTKBjr
hEVuXb7NGhLtIuEIkcz5owOZ4lXDyrjYXFddI5LQmZSQ8sSXJLfKk50SrGYrqUzSJCNLG+cvcFnp
ffRjT3QpSoeu68aDiGE8IepkHlFL60katG9S2syPTMTYCMK5TGt5mNf052oqn6xuHQ6p3fnSaJMn
KEgpXSAXjdSH3js1gkiqVGKHX6jZULbZkyrkZmfM6/ylosO9Q9U+PUUtti+FqwrjvHHrpFxcKIIY
j0P6Jvplom2pJPuq6WCq9lxwii5OT5ygL5w7/SEulzqMs/Yzs0b9XMeOFtqr8t0paGfmpC+JDDql
QkJEdjJGLrDs6722gZwner+BtSQPFYznFNZzN6Bgyuf8pYAC3W84aNnJHlEjAUSMUBdsyOhCX49W
CrluKUWgU20WqXlyciVonITjxHZhzNHDbV5lYNTNBqW+06lRuVQOqqv4nTlJv28q5lQz33sCbN1A
r1nM9mvdbnTSaN9sBOwhRxpEDBNoudVhamRfZ3DZKfagLNO/lgpnjaQ2mievmquOVFfUBtp23bYM
mWqZeFYHerd/Udgb+UoXY1TCclnB8y0PLC5ccqA4ga0uhavBWdFTll/r+qOoaD2pWxM3E/JLOtQ/
JroX9MkgVgyjeMpJCzqrG83CEdHbuvEtzKg8z6ISQZq82BvW437j0FiEXSSGglMM0tMvT97vJrVO
N/n3u3/8L1KuHzBJq8Evb/rjld/fX98ZITAuh+Nqf7+/+sdT9C+m0y///Zdn7+/qAIUdFAbdmlLS
sd1uso2ccn94v7dusJO/nvvtLekdqXJ/+bf33D9hvfNSfvs/f33s/9HL08Z0gUZPPdAwyuPYp9Ux
X2vGW7HdvT/+65X7c3R6pDWODp1iUw3spbY6/vWO+737c8gWHGqpe4cYdaKlHVoAjpF9u3/i/aZW
x5Qe8/ZnzHLiPQzJZJaCBgZVEJGgjv/he9s1rZfbWnUUY1wfbWOIC+Zqn2M0O4dxWf/8iggC/7wX
ISwa2xEpw8LJV09KeYSlWR7v96Q04l4UG/u8BselSBotw+1Grxxo8mP36f6ngG3A+6Icuuu2PyrV
Iztl+w5A4mmPS4KE2BlGToKIjBPBakB5GU4Kda816+P93v11ddV5/f7k/bGF7i+EGr7/6y1/fMT9
8S+f89frdb/Ohz4jRK81R65OZBUccT22x6ybjuoaY9UxgU/v8m0HCJuM233RWBbUdkQ00/aTdrHE
69W2m++P7/c6KR5dZy2onW/vud/oG/BJY5SHjLj9HHoNxEzDjQwKUB1D+iD3fXC/Sbe98dfD+24C
tqkW9LqGLkcTs+24+839tb8e3v+TDtLrj1cpsnFluD++v3J/Ywahah8pD5FJOzuGdQz01dyXGiCW
bmsN2vTFVgKOJ+3ZEf3ZzMvL1EZXXflCdyys1vHcmvxElXLAyRLE/UIqiRqSauHVueQTTuRWXF8X
OJ65/UDDhCFAuSlDD/2rfpQNlYDjNws+Vy47gSURF5vEh0avv2RPsgRYL11CdLSBaUde0olQGGQY
63AbFGBv8uQD3m1zv8MenjejxzB47fTWtdSfcfWzX1O/1DetheoaBls3TfSYkY3ExfZDBsiD/DYH
hM18rhrQ1jlXVVvcYktz9opu2QP7jDLhSXOwEWliLxliBB7Su+jaD+TkT+P8jhjeT1ny5kV11gbL
r+o+oMDgVmO7N/XyVJNpClFPnGZwxmJgIqh1QS7rB6vM2AhWMNWnKdaPFsjuCbzkSswKJaSw1u2z
2c+hKdQwypRvc7m8DJH+MaXJee2+aAP12zg5k0ZAOTWjT76yIphPY69zflMBbXQaC5NXWfp5WERI
bGzY1TMT1dkfBKRUQOtF8TCOXEqk/azkN3lCYdPXzAOsW7Tar2NZP9mIgpuEwHDWjzuRjs/Mgy95
uV63DdDnN5F7tVmEKz6EYbYOdTn9yAvlGdfPa+fIV+DvOC5U5EmswHJEngmtzwqOiKZ9n+P4IIP2
KPKBf6trYw+XJoWGS6M0spTHwfblOjnMog3wIXgFlVdL8wTFmNrTSjvMVHpMlxlRmiGKMximQyGp
QWO1ROyh9QMxRkTC0RIkgA/zqUY5acooeZQ0UHHjLvNDa2anNFND2MB7AbG5deanSG0ecnk9KnZx
XKXq4sz8dbwp9iebrN6aWQAOt6NkfIIAT4NPhQAW0XIyfEH4sYZWMzf7Q103QR6xxo2XEyuey6K9
EpwQprZ6ErH8CNbzOmQZLkaTjVU9kSp+9SVB/5EtgP5kcEsDcMvVNWd+GLnfM210HAnOXXQcDOts
2NWl04pzZasHc0gvuW2gGHlBW3aNoNSZsRVoG6O/T9+JoPhENIYlM9TQXDsMunrKdfXY1N25tTXf
tsgB0FzOQTpSejuhbAXtOFELkPYiQtEKUgtyxa2mvJ4Pb/r8VV2QZvbibKVxkMyqnzQMPv3gxgsM
v2jftv2jXMWMmem3OtUexorLnW0eRPSK2vYgTzanAVPNeTkZW3VvFMdJo0Khn+TJumXD4OXmeFiz
+POsjmQqaA+UD4588ocxFzdW1DtthgdNFZDJC93X9Unq7S3wEeAyhOwMSmsr+yA2wqbDHo/2D3+t
obQPdife5IaQy9a6rY1+zADwNShMhdU9SchTh3gI1wkRbAsLL/XMhtGqigNGKBalw2Oy5A95NX2x
kp+rUE5ZWz8pyILplLNrQ4mDz1zjp2QgDTzvT6pVuNAL3UaofAKhrLr6UahzKKfyZVpX2KgU9ZT6
VsjRa5ssT3VmfHLK6iMrBAv+KBT18kke84Cy5X5EhdGI+tBZ8ymnTVbIVOhmSo4IN2xxlbqaVtO0
syL6rOObXYpX1g2h0kQBBsljpZyhFAP1r88C/e1oxbdIGIeeWojenSt66vTkfQAY9IIArDaM7pn+
kkviUS2Zk67nOWIXy9Vrw+IgpwLjGOujxC6uVY4kSXm0siyIlDisGhMquDgWWhIWpXNJJfE0pJWX
o4/WtMxN2vyhn82rOVo3pq+PkWIT0x696LCTrLgK61WEsaSEkRRdxlx6MfJ8hzj30kZOoKuY54YN
bSwdcvQo2HP9CGIf4xsg/Ghv3iw5CWuRHGtpfmyTkcKockiq+JZW9oNZqeFapO4AhrIEizgYYcKU
X85Q2q8zcM0RRr9NbkN6yaacJqkRTM6wq430Mk3ZadHNqyRVr1qSURUvdB+sYW1A8lQbN7nho02n
1u1NFnooa2UZ4asah1FUhPJah2Skn4v5Q+rGcCqf2mg9NqodROPK9Un274e4lr8taXIt8Dv1BXJ+
RHZWd1DrgVGm98wRv4Ii/FVeLgpHQTQuBzmDWt1/RHbyktLLXYz5QCF9V6zVrU7Hg4YACTwcEuH+
IJ4zSFUoLrB5MG4CTC/jyou8uhSnqX8uB3h9hnVrE/1imhO0ShHmNdkqpG0Joz8qBevysTwXVezn
eXpEgeBlInons+C7HufvZmIdo746gNs9oQ3nmIa7apW3Na1fMyqKua37st1eqiJwgEFmL7IRpAA0
nenJ/mp1r1N+bSM6kntj8gyQ6rHmKeJz6/jWFFBOU60HnShnzJ3XyrkReU5hlyTnwbzlTv3U9sVL
OscHcu5Ykqiukj3gonK0hsgiqKTZVnEdk9fGrj/VTQRmM9lHiXoGPXs0bMDnS3axGU+WBYUwZeGL
Xhv7urK8zfA2SQkOMKwmKyNCtPqJUXMkg0ZOVY9vDPj2s71W17hNfaVIgyqnhCj5qjkfImYTUWCI
+pwahicOlWV6bXwpEH3o5nBTLIvLElNMfTyaWno19FunAqm2ewzTuVfkeqDPqjephZdIlTv384H1
WGjKdBYMt9WpXCaM+qI846UociNY8mM6m4d6bG6aiq6v3GDxzw7k/8y56sK4Sr181OXcJx7bbZu9
2sxeVLwvMwJpUgEc2M92Mrl9OZ8oTC/lwgC87ifzOJMoICL1UA3Lpel0NFAgfKP2C6vmQj/OpHEY
GCnsoIUaO7TbGL54C1c0mOm+OcbHpKpOS8slvpW+sJr0UuspL3q/hag8NBV18NmHXV4ohPukOvV0
ypX2vK+xVLdYjww98yud6Vd8GBIGu6F2FbUJHRyAVfXVjiuUAqlXUj03kWwTrXGRow7W/+Q6duTX
xfqo+hpq9sZ4Mon4s+jR1EZ0qCq+aMTCOa59ILmR1T+ikj7NCFilZf6G/PNmSjVR7W94OY9LogT5
sLyk5no2bQqz1DHNjPiKbAsKzI8dIGpFMw4oNT0w7zSGIaCrW5n5IVr1sy4+VaI5W1rMeJSzlpg8
4Cx7nSXSQpWbsKJDzaWxsxhTuierkndVSxW7i+AKG3Rx8DiI67SSKaHXvpQsIV0M9GJRkEZ5oJql
q0sM3/nzTHRXLEUHOa4uRcvkO+lcCk6vg94FBhl+1QQ7vubsT17XWlxnvXkH2vFsR1ixzMSnu+eC
YNo1w+deHd1RJ0uKBU/LdbGbCDVcjvCevXFjxsrMlBk5FAUIq6G8dhmS9Bhdz9rwh6OwflfU4QD/
PVR1KzC1n1TzXE0uz0uWnLRsuSUwUNd4PvOBtFLioxxzqmzA6JzL5xZDQkuwC2JstNLY+0kdB7NV
u5MzuWKmZ4ZpKUnUPSUcEkCEu2Lp7Z3VKzPHXezGb4fHglp+mbf7CgmWoc0n2e5PuT35Q264hpCQ
xwAfbmRPUwym8iTD6ylduPa15mI0r17aj4GEgNIU8E0qENXZ7DZWzpFknrM5PalQY3lpnDaiTe+P
MmL5FblSnzyTjoXykWtUjzduyoK0bnZwLh+l1yJjjWIjmC5lytZDMBh0oDTm+P2B4Ztib4TYWkN/
fhS1tENhHayaDBCahIW5JQeFmL7NIkKciVp/5GrjafjzLPtk9EQvSbKXV40XGSQmkNuWGNj3qyOV
Sn+mv6ZDSzb5gkmB7HWqDzEqFFKOHCfytQJOuaacU331t81GfkjjoT4UsjiWP9Kp9KP+GjlYLlQt
6EXQSG2gW12YSOMz7IP3uqbM2sjX1mbawOS2bhjFWTU2xNK0m65xZK7ez/6sCA+fANtRgO96mYGq
tyq9IEScY08fLZMIKGKB07ER2E8kmoyDVXhLWwS6c1kQV+vMFxXG50hfr5acEeYHRLewztFCroCB
rHv+SubNWz44R7nrPjXl47Atj2Q090zgB0Fd2yHdQl6uk7MB7jvqlPq11rNrnJqPZgIJvt0cHJxA
WXapR8F2NG7ZJwzt/UnXtM8k+xxgUFI/7xTtD0cyPgXJ0QI6zrsZG5Q2MolKzCCftmGMRMduCTNb
vmw5aB2EaVNiliQY2xkBq8x0M6DAy5L4zFHOnX6CZuWRl30xGjq+yogUUqEtYHp1Owa905PPGCSp
Go4QihpdhE2fH5WlC2ZHddelcQkyDOIiDmx1ZuFi3qgFhDohDiP684qhWUtg5re6rwCrBoPuD8iA
qt7ZlWRVYFjK1WDIzd1A10A1tYeJ4beSLsOqY0P7bKuk0HDBWgcdn92yT6t235lUZVQt1LHdpVXt
Zw0V1G72th8PZSoSs2lvjGDYMfY7fLK1lXdGkqmJbdOkx7hRD3ricEEVXjPIvgHlTWGmH01RFNyL
P5itgNv3tBBroVGAoiFVHxEhZrJ3v3u/SbYniQmxXbvTcphKeU0blpQJlADbS0gRtvZDJK2eWZoN
124ZAr5e17Tm4lQNlskK7uWP36ohfz33r6oo6Zh86Qe+iERq5C6nWe9Gcw/uvc8/d6qaH4yJ6tD/
LqC11OX3mBcWdgilJGXBqEUODZwv3R+lwQr+qLDpPSkFf1S/8HMReFTbLJv+V83nXtIZDRbvwFY7
V65J1jOambaS8SCWkvO6w1/aiHJ6j8mhJ9ylWS/TmJmvMS4VR2rH96R27MNUF6OLObR80gzxVtaR
RGGHKZHWyP2nrCEzoo7O62QRXyeluBCiBAG4OXbvaSlxYJKefLw/TGge5RhO3tphLi8bXYsTwOne
E7AsrtEWxeH+NhHrgTlHgd7UDS7ZYcC8emVhrVzXSXyAZrBdqVDyQx/ZWVAyh/JnulDv1moGS2cf
ElaDVwsi6Kukxa7VkE5l9WrtFQr6rn5cEc2xtug0SbvlfcF8xUxdEU/4m4Fn702FGJYmGw+osKdn
uaqKxyJuvpJlR/9mdTgpYOtuiZczl7gHw6hzn2pjHihUKYoUenzLFj4pbfmcT4bmdZQIVFPx83mW
XrRF/FCnpb8kCl7N0ijBvUfRB8FwIynI2dtU2HJYF8p6mssRI6ySo3dmuSqUxiWP4zzoOvNUbKwm
283AZ1DgTPAnKfm3HLoM3tfYoVd1JsZKio+1DC3+DPoyBSaeHkbCcaegYr2zVUpRPnuRQvP0atto
ETyhEOcm+ct0Niqk5qxx6rRyJ4ofDaqCGuK5oTNgOGqAhSyYavV5NRdftmTCNQT9S7Z7NA5yvT4C
9NrsGIelu4woMhBOn1YyxqpNlpOtnj5geynBmqM+qAy6fhbeJIarpm2PRfZURDWN4wwb3HQYisot
Ro4FR/LrkejiYiB9RqdBB+e9Tzy5C/tGxabVk0bDdEUJHexIQ1Uhh0dysiZ+bmGv65NQonKTWra3
yp0/0lOhWEspcAnLERjdD5PVOL0VRONv8FeYg/ePtk6yzlp7FvFQEc3bOnd8MyX9qovdTC53iOcO
c57sB2TddfxZF/glWzzret+FOSq+vqITXPrkWPHZ1WcIdqJDsPBZ0x4pchgfZfSBfNXEjyjS48JV
VT6YpO8NyylWqAKmpTthhpKaV0U9NdolwssWO0cYYzP92JTRKfH1kiKbX9uZL7/gH86Sl8585Luw
G/r8dXbe1e6FCyJe3mSiiEZkyDI8i4qRXXnP0k3BgqGTINvCtHyx1KQxfKfDui8kfBf6F+4pr8yl
CzLCSPHTX1XjaCH06uJPBufVMa0TiP5Y9GT7XKmLq5FEowwm7khSZQhvcixm6jrQb3GYG/3rbC+k
74ifLKiw19vKGbnpa/EwafbZ0KUgb67TnHm9It6ZI1FfocTYomxEXdFHr0K5NlxjhGPvrO5xQRYk
bGRR5ecNml6ExlTv9fr9bu5kmp/kKTtV2+xkrAL1zTuvoQxWQpER+UD3CqVZZ/FXakq1UqG7djY8
5cpKh1WDfPseqxVntvSoW59l5ir1eMr7npXBtFuafD+wCt3yMarUerEXFXl+R7TQfLTN9mmp0mBN
rBAvHuaDZfBqqrK2fqjpvstQdpCJXxyzftFrjQU3rFi5DYpVforVKZT7U607wZrLh5XDH3/bwSmd
T1mnUHSdTxh+L0m9hB3RIsI1YwfU+bizpnpnsjJuXIaZXA8zpnxYjpMwRSNDD71cWV2T07s+j8PX
Rg1WNSB2bWQwjZ+2U1tRg0KrsBlM+G5+JvILao+YmMPmwZIeIn0GefRQmORV7NJvZr6fnhsIbZOn
N6FB2IV2ksitiPG9vqb2h519jPmPjPOjl1WvgU0CE/Ja2Zwzy+Z8jENstZtrJMf62biLMr4szNEz
EqWL4VUbp2Pac+LKkY+Qyx+FSpdE3yXxtZvXCyFF5wJzDTOMUYr8Pk2DrdQg6cZ7WRFnSMRLlaOr
bQbPgFi3U7AYRhnCJIm4avMSq+ISTUTyWvXVSdsvWEHlV8XqPqPGpD/aPzTW+qBheq11+US1puJq
MQ7dc4dxU5ukgOUHJq3KbWfmdvGEZMbgaM4eBrQMI3oE+v5ukyqhlTb+YN+K7DKUDORkSZLlII3W
a7MQmga4YjBFvGWpfY+WzrnZ2tQfLQt0y4oQ+gukULMnokKXhoVFnjphpCuNM1FEDXa4VWcmYBXf
HOuMuyT96jT2xEWDN0wKs6e51k9SiUWLYZhia3FxVlP9pkhMXSZHUmgVd/EpqjF/54jM3u3cOd7f
YbbIcTpHb55rfET4kuVkP+kEOZUDYixLjZtjMVqWJ+jSsUSPMCX2kfXSEpr9oDnLszmlDwUM2ZvT
9YSSk81De75pP2oRHZbMAS5hZsUllmXGnVFrP/JiaPagCpTz2qvxq7XKwbhYzUci2mfbNAcyxexv
ZDrGt1gY0hOFW5gb1aFeEpkjWiqeu6wqntP+JM9Je7s/Y8ia8GbFlr37a8Vo2uemiB9lriiYQNvj
Yo3OpVILlgXbPRZqzqU3sa0tkvGFDtTXIZkz4Rdr1myj/nYrI1k69YuVBpmdvtgSIrBdBGXiaG83
93uxlD9oRuuEg1RNM1fz8ScQDrqTmakdTSXp9zru8i18/kdDxLOyyATu4IY7w6VUz/d7C+a2XREX
tW+ApWXtbyAKFJ3EMIdbcE6dC8cFlQWdmCEmuQxlqxhLvJo9s9yinOkM0Czo5+VmDbF+yGn87+/u
wyqKRy40UsDUrnu5P8UE8DBmc3fNslOTNWAKNKugYACE5P5QJd/UL2cM+feHRJ6+/H91OM4Asbws
zY//+T++4doS3XIjDrCufpV6Y436d/LwF9qsvfRfQ/X9v/Zf6G2QJFX1P4q/f8SfcnFL+Qdialsn
W91ALWZtSOA/5eKW+g8gX6YBWdNUNdB4vPSnXFxV/uHAx4cpZBmmImsGSvI/mUK8pNiqhb2DyAQc
F/83YnFlk4L/IhU3DMdCJmAYAA7QjGPS/2fTxozvtBj7JfYtgzF53eh5m7hS1drngQrYbjHyz9Y6
v5k6K0OstnF80oxYIbgyus6R9pQ3/8lH8jf3Bd/IkDcWPChrPJe/+VcsW16Eao2x76RGYIqRVZ80
vlkQJwH4Tv8Bma1v2/f79hvyptbX4MexD/55+1sHv66YCHywUOd52YC3Lo5R+1VOkPW9W232UbFl
mOP7uul1Cm1Ef0pHJgj2NL/pU0k0paHT20leFsmhYRa5a6f/lHNp9sae1PB5KX+uveISJey3C329
xGsk7VNvZCH2QSZIMplwpWYaLJ4Hz666bxK5tKxEyPDEr0bhIzuq4/QN4LM2p9c4wbmdafXjL4fw
4x8b/KsP6l/vdNBVsDwxD/3ONEQ8O6Zji4upLgnBzeLN4StnPztxjWrxHzxXf2OhbT+woloM87qh
q3e+4i+WK/Rvoh1nDrmoonDUoQ5EAb4DedQgjcF0Ns3f/v3GcUr87UfG3mUBTMaa4ai/H1LIJgbN
kPmLctpcHLL5EipN/bjkftFHLzL9gtpmmdDYmAslA6vyupzSpLg25daGzMdLgqy0lNvHzEhPQz7d
2u6SUFie4zm0C68PU0lv99u58e+/uPI34iBGjl+/OOPDr+60CaUiMn5+FmMwHhJ7eiul9Hu20p+I
IBnsGO1OUazSGNHCrGU1n0BpBMGAFXxsgegz2/x/+ULboGTjU3Hs3+mEUVvW8tgVsU/l6YWBAo0b
/I9WOoqq/F5VRsjS2N51y/ymzrNfDstZGpygaKVbN0h/XJ/+CY/2T8fsv/pZAZZDNOJgwjvz20hB
yGYa60wZPbNtXi1VuiJuPDsV/pG2kD1LxxGQotukb4EAN0mdYBA0t+j4iUy8E0N0GTCIR+KsY9we
WLWPOD4BmL4LjLeq4MSPCtbZxQRdyimfa2upMdiiaNcwMWQ/M/iwWowl1AbtsRsqTmNkPzbS2O9z
bz6w3vqqTPaLLAmK5VBSojL/bMP9jwf7YbDynwVtjKkStxq5qlSZbyp0GUlGxqkAOXJKfnOHxuxC
iWYT6mgZDX8Yqp8aU7YI5Et+Dtb4ZnZGIBLj3R5Mz1AZt5WoSNx//5tve/G3EZKcOg16K5RaMiB+
HyGjIV3lQsPGuJSfBwmAisjWNzC6825UOdzmRH8SMrq2f/9nlb+h3Dn2YW2aOl5CYKfmb8BGaxg0
Atr4u0QyZmv3CgRmhnWhPWmpRcq2eRz1ZZ+UFf7x7D8c5n93AG4s0Y2xRyoRLNnfkaLI55q20tPE
X2ajOPU5perMlqhVw2Pq1pa1y3ChS1nA+RqoVb1YJm33aP6ykHOLvk3JfbVuWrJ163PTsyZB+gpK
S2dZkIH8mlSG8muB8n6l89hlXEOK7D4xJLnTzuVrmvZA3ZVJEBt4yuI+9xaB9dEZlzdDGXm2wkv8
H3a39vezyZZl1WLS4ZibgWx7/ZdhOem7SV0quGUYIotd25cvMsGs+qj7JVrTRrNoRnbvlsK1UGtw
Jf83c+fRHLcWbte/4vIcr5BxMPCkMzuQHZgnKLYo4iAc5PzrvZr2c13p3rryK088USpJZHcDB1/Y
e+1WD66dti4FzwpMUXe2kb1rLnbgqKouBvWD5V0L7O2rdsAPZCfqWNnOutTT9/FbMhO5q4nfMTeI
F8A2NpYVXsvEw7LaDHfY5dYNM5pG+vHazHLIUX20kdTcfoNlwcvNFVmkW83Wn7UafTLqetdrDzqj
pZkbJQgZ2Gv10WflMX1OA7CFDdYjr10EP/wK/xJLHbGwNBd4UOEtDD96cySCdfq1tZN5X6ntBDMM
n6xNHbgEUFZ2BU0SZER2RoOOw31IrXPXWPdpiPwnArQ4Swv7sZ7GJWbi4Y6yrZmXGYvegbVJrGsf
1kArV5qrzkfHMBG0zsCBf6qYrpvAuVZZK7e6ATnIwUSluqNXp++tCm6bs6PZU5UkDhnX5raaaQGx
nVYDUKxjrpad0VQni4FWezUMPBSkv6DLYBsxcL9UrvdYFWRFkBUzMyQPOC1S39EjssTjTiIuqh/S
BW1mp9iQ4oXiDG9j8kvdiKGp6/5okmQ3OiFPuUS/Jm7AVk3Ieairs2qSK+fGxknsXaI6kEGCIZVr
nf79yrw94349fyhyMTNyI1ou+PTfzh8mQszzDAuygxvLRR2yZnBLWcwtKIwcEa9p8BXEw/Rdr/xX
vzLHDvhjgKAUK1g+f70jhO/xoY2kVzqIyWHSnay23Vcl10HtDQsw4netZ6+NnifFv39h8+9nn2/c
8nbgjFIqsZP99Svzp32jmWzNNPTbMxww+qJrg68kZtBT5fbKQU/f9yk1h94ebKc8sfyatUrB4EQb
NIcqNpI3/2SSzQvTB6AZiKUk/DTN6fnfv1P7H75TCxwq/HzothQrtwrmL6cGCgej47bxljX7tKWf
5Pu6wG1nuBBI+E7CwIGLplz2mAXSerzvXqhBjWu1+9RxHqnWImovSvtAdzdeB16gzi63Zyz0D2Zw
ilPPxWPaCI05fHlqEJ6ZcjiQ2nDp8u5ALYKvCzJG4jrQ025T5iRYaLz0uh/wVZdwIRRj2BgGzMR3
BMbyD7kxfy9mwcG6bMvoVzyaKfPX119zBZToXwEtMJGZCqy0uLVHbLBUDZqd/gHM/fd7gevCvfVq
Btx98XvCTxGFIve7ifXkYF45yHYevq80yi54LpYVGWMuRcjQ/wkp8PdHw69f9rdHA4qijDd69JfS
Z5OU1iNTNpkehVF1f7jyHf0f3lCcuDR+vn67+H8vNwyjGeoKatkSI8ayx4KoOWcHHJaNDLNqxV2E
7RBNJWXHZHDwxm9+0i6gXMBRE8lSGhxxqEKjWYlP8RumEWbGW5SqFRG2L1LG2Eaqy5QiLk27EEYK
5L6ZW3G1OFgWTU5kuCfR2goNxKQwVKEovk3wMpi3DgUjfVx3E/uEpV9NkFqR2Yded4hdpFRdZVxK
H/8fyUj1bAhxwq1zGH+z0pRfYWGfQkmCZyhWXmvdkXiFRrPJjmSFweMrT2baYv8AlARb11t77VeC
3GU3gWkDJbaOHYSX8eS/wUbSGRnjFxLpiocrJWNyDMbExvYIacL3eCY6PcwTyXqos9VnA/ymQqxD
S93PI2NAIm/Mb/o1aSMs9FedYGpcEhxx48FK3sjsATyHmAtZY59xKm0eTLWLrLtEMNDv8ALelH63
HRVdScS8t+4eh4y7sKqyd2VT544WmNUweyGG9zm7wZrKsIjZKY6nllskuXla/T6+Ys76tPHWNa6x
bG8gqeiArwHrqkkrNUFVSjSefj7dbh6PxbJMR8aQIfaYsgKfJPz+3MngSPox8oKiAJ7p3BrXGiGo
PxU79M+ztkd+2qNmFipeWRrbj+E29QuvdTiif2VoL0tt140YwaI2+oJGqEfpK7AO/G4ZLgk3zo+N
r20dUI/cz/ZBNry0CiHTjAneJkh1IKuCfVptIdDK9qLoD70Jqt1vFyKqLyWZQEwnzYeiWPr5WQue
o9oBf+kEx5iQdVEAtYDFNivcgI8AX+VKyyH0GN2qLak8vB7JdZyWx8wvUGCra93nyIMh7zK+fmf6
x5B+4IOozeIY2YpxyYCrZwgxg5iXJNfOYVEcBf8tshompm649JJk3QzMpTvZ1HNP3Y0pB6WevDOM
Bus18M5Y90njQ67wNWumwWydmXarYEGVKF8BiGVG2866ST00kqeg33v3zJU3tySzJubUr5zWnEWZ
/lBrapEZ3pZUa3Dn3BSz1muf3JqfK871qJHuTEpOD1HCDFRFclck8lAMxqkmN5vSV73Hmv1MxNg2
SCi5Opdtse09UhcfzNGl0dK2nYZp9oYRCR2qniGzHJZ4yWfoRl+FF/vrQo3bsGcnJeyTL42QGhqi
kR1Turrdz8wYfsC+ABEtNhFxSvPBYQhRyeZnaRKmVDcmUEPqDbskrHrkkdVJdyUKscSuCXUpMReZ
suW8Anc3UyEgorQvP1x2Pn3Jso7yvZ2oi8EW9rN81M7mbXvq2LwRElv13GnfnKQn3dY0ZsmEIGCM
g0MQ94dAiz9r67E2CJsfw/iaw2fuJPCAtk+JA0gRuCXlwzAIhG3OZ1MHN50ue5Qb22xIqbO1nq/d
t1jjg/4zTnHJ2IXOKG9cux77Cat7LlCF1SGK72hSi4YcFe6LWV2zLrN1d6WXNZg2+mNzag6tf3St
6SYeJfvUOZL8DNNXc9Xcfogzxg22oyc4visGh2ZVrKQXIp+2KcDZ8lVIQJ1XI72hxGSzJZjmTnOy
i1Z7j2HuPDdefrDMlEmbd5iQLNd6vdRcPqCQNWKluRAnfetEYli0xv+20+zbkKa08VlQQ9CqHJTA
3wjRYpl2WTFHerUo2uyotHIkVnSy1khlcDs/sEP8otuBRxuZz6zkPwIP8wZxb/Pog4kJ37QOnoIJ
7dFKxy3v46ZMxFtuYJXUjScXv+uqDxt9oTXRxSlzwAfcOs6ECr2weMdKv9y2Jcq2PisXeuE/FypE
e92/KNZkbsM9gZtAzpTikVkj0ZtxyF7tKV0aUxCiFcBgW5sO/N5u2WX26RuVBZLQnWH3BMRbPThh
yHKhCBeZsyBGV8xMNA8rUDOXwQ82ruR/6QdA3jnfwpiib/Q+3Hbi44rkTmglGLg8PbHVHlIt5EXQ
RDFRcebKcVcjliQM0eoDNfLM8GIY5yhH24rb0oa3PNMc0uhodSoLbPPQLggq91IJQNn+4WoWGg2J
DTtpjHUNLqwsJnQK+QVBwcJ2bl1SxEiAm/1dDt6q8NW2UMW9XgxYfBEzhL2VrEKnfB2M7FKHsJD1
tH0zR//S9vaXX2g/o7TmfoKpbTn12kTl0zoGxrIhumZVfw1JPqundoOWD6do9EmOBq2cY9IJatVd
0t9eWQvl3gSBFINDk1wjhc/R4/r9Jm6eYOZxXTLX9uP47Evzo01400STXp2is2a1niUU2WB5MsEU
dASggrroD7WO+xumhereN0iKhSNj3tJxfgcmZYE1OZpR+cs+HJZhIVZDpp/TRH/OE5qwKf3AH+MQ
6YU+NJLILI0P8nmGO+V5L4ycoZ990XuPt9llNMOwtvguumPBp4mj/4NZ6LOEjDn/vq36gSFV34l5
knT8opbXFOtQq0tENMep48bMLUK96BGc6rXV69epdH+mIFMKnyK6c7nbdTZynNXdwbX5I8fiDUut
aW9n3VskSR71bpe7EWeXzHf5n8v52GkLL2ruhxF8uTe8O5mzHCeNo0nYlEb5RYoM6mVw9sbiD2W5
+feBNhZTn+0liZEsUPzfOig29or9T+4v1UiBV3/lAz1UBlkCMq2/0BEIYhhh2EDtMB9KXK5hhcMB
QqMN6IKKIljYuvcaI7ya61b/PGSw8eqxmPWGfV9N1jGeshO6fAjDE2rMNvKwRerLf2+urH9orky+
DMpDAn9uU5lfmwsY8IL1IQK6UnfvZJfvK8WhprSCZ3B8rOPqtajKY9rgiAaTsTOroxm66zSkBqZr
ohxK4s2AlwUpMWDWJj3exjJJP92ZMlzflgheyUfWat6dqecXJy8vtS23kYLqa2lbVVD2/vsr+nv8
pU+7ZEHX0l2XaLXfh3ql9IkoY5y7nEbibdxMv5RWfZ87FQxwpiSbFh12LV+BYbM6RR5/u7YXuimf
x1usHfAPTkZYEfMqfCSEx1ijrP+yokr/w8zzH/osyxIWy1qTSCE20b++8V7PF/GxQi2jsDiWE1f6
xEQPrq5uqg+OLWygN0r37V759zfon74wn7ils6SgoHF+v2wbs4qiG7evoWCe+ZBFFraKn+MOkt4g
oPhaC1Kt9IXZh39KlfyHxsty2DQSncV5BMj919c8ObEWd3HjLbsB3Q4N9alqXdSgzBwBLeQeiQX/
/lqN2wT318kON6jDdIfsPbac31OQv8wOchmXdmrV3jItOa8zn191XbjBYqkx7pNvk41s0aAm+D5+
bhA4N1bH72/iv4RAO/xf8c3+X0Bp/x8y0LgD//JxLT6aj//283s7fgsN+h//fZNnn231Uf91Mf79
T/4TgkawjWV7tyvGY4cnPGYC/3urLfz/YJtGMUKuE1cwn+//2WoDQbMNRsw6ZD2bnbPFJfGfSTnm
f/jsYDnmWCzdRkr2f2Wv/T2b++XaMrmmODFNSjdIfvpvdzCzRCot0jtWPkFtuGCXNilWpkOQDZLc
wQc26qNFjJYAO1cdY/ogqHYdFRU23jbzHxo9PhVt8tAaEdP48Vmqej763aHLTn4pljEtABEEpoiP
KhmX4RS9tH33BjfibFHLBCmbXBW8F8aEd3hYqqS65gKpTDUtWbGvaqbURvYcwWFIColx11k5Kj35
EUYXi2WU/FkNf1h0i7+dLJbD5wWXDsqiy3zlt9s78urebOwuXEdjBUut8tL9hK5rBgQrCnXzMwzo
AJzePgMDDg9gkjIM24izgafda7HBkNwOKYHRSt4NXf4gs+p5oDF6i3XnDVC3M+d/NBDoNPIUsSxB
OIAlUpfdhOLQQN07pJvKCT367rI6syABEdVvLZnvLePLUmN3JwzjmMb41MzIno8G5maCSMjmwAvL
9mS4z/LIPNvbtFlKWWh3gdtF86m24nXl8J1nHcVFnvQ40P1RQwJVLpHFMDxxPLkY7cC++TiAgHdZ
vNOrFsVh6xpn5QJH4uDzcR/q/sGiHHEKV97zvexr7MpzK2z8balbE+43QOkMf1fI5at7b8C8iuhW
giMB5u8W0HjaNFQPkzFh8K3F3nSZWlR+lOBy6YwHlLWfzqC9W25gfORj8xq++hnUNq3ca7Zd3f3l
Xv2Hdb79t6OVnCpCHm/nK3gh+3cCYC0ri4X6EKCBrSlwkvdcRohfA9zZhQ6ydzDUYszLYY7O+k2Y
fUUylHr3yYpg31mcfXR1d9jb55Pehzs/0y4q9Z7qtK2PYOAAgDWZxyBm+tndfpFHork3gFKNjKwv
otftpaH8ErcneUqz0D1HAcqmdvSxT5o4AaRMV8WE9LSk/pvXEaJYVQEr1MlfaCaygFzA0X+oPP4h
2trxHFCvt0cNP91Onr8OqqUowaz4LDU02IZL0cObIA8qXOO9XGmCefngsyFmO4M4ujbgpdPmWLoX
3dNOr8j8Sdd5awDlyKhUCgpBfEpy2Tlm/WLLxkDpDVVBVU+VZgTLQCn/rhc/xI1c7WCpw4tS/KFE
oRb5W41LYehTIFqki3kQJH8747I6B4tVhRYBT8miwB9Gq6nWUVQ+uFyG68kzux1wM8rF718CemSo
4A0DguTA3ik6ha0sHPBETbPVBiZHvRMXwBW1mrmTk61MYwSZR+hC2DzoTU8qBS0jhD/Kotw/2Zp5
oy/qm1ayGHeyB7SHl95VtwCRoiZHvTvHwVeoxwyR0vRRn7q1b4CLqyIk6hSnWa2f2SXqufkEiWGV
lXW4jdOnYCwlkIIbXXHQtwWcAEIJY8KiwpQdT1WW6KDrjR+br+EkrrrrXYoAXXcx5Lct6nCRt3Sp
qCS1IAoeO/ezIHWmMepXCIILiR6B9AbOifQx9rwDGWFg9eLhqf5JJ4ZevSScF70U20KLcC5gf7Hq
s03UXy2GkniyISZjspeTPc2LTl5DQZpK7dFZ+1wog95dZZ2vxC1gIc+cU93XyR5S9bGVwUFEtrER
TRTMogiJumZ/6GW4HLqILAsrfZsYUsITL6J5M7DwiFUR048wFxpey6g1r9inIOMl1hXDzFd36/ID
xvE6cNxyesAQgpm/1RajZ3UPSV0+sJS4Vf2LLCeaBXBiREGFrEl0QzS3ErG3nBzttN/odDfDY0Fg
EJz0+r2IGZeCFZoLzXdXGv54aP9Xx26yOyWmBt8KnDas9jFjAQFZa2lX0cVWxaLjFt/1rFgWMB91
JiGNOcP6hCo3DsW+1GvMvxLYhiXDuTl1ikSZtN8lZrWzJ/2jwVaXBVO1TTLDOk5V2Kwwwx9kPJ70
kEE2ytht0PRYkSTWavJTBlN7rTvjDNemIeYMSULtrG04+efRRZIQ6A9KnuCD1Su/ye5FSYaWAopk
NzorAqrNu7G1DiK569l3L/lTpOLDEM2U0zs38HOuM3UB2P3ZRMSWCL1cDrHeQw0HZV+4mrdzXF+t
WuwnYMM1/nHTxIvOjU4lsoIZJB2IEVH8hFT6M7OwUDUh8mtUT18Bso6xqK15cZdXuKv13pplw2tR
FB0pW9HWNfFGWpla1oGlL+oMd6iTXrvKEYtxxOKhx81Iqz9CEhc0IRnyXsiXauFjzBkGL1ypEZWL
D0W501aVFUCFavyPIelPpu/sALwBSfHejBvApGjGpZ0zLg+yXN9kXjYvZc4DDrDQJPVTEpnDgnAF
L61zJNPSPzi3g9JJ0fpmbKkrNNOOE69EDSe0r6txGRmIq4cA3mqZ3OxOPivaOt9r6XSymfwvXb8G
NVAcDS0Fq+3Yl86DnzIOOujZlo/eG9ttj4+MCwihVl9dSqP2d2NhoGWqtmGyUQZyp9GknW/Tkimj
aX9G2FtnZWu8dqjJiXNX7BniF5SzR6PHQSJN+ookT7xFJSt2AU96YArY8+N7FYynJEfnreSD8IAZ
YlSaM2d7c4L0Y+jlNi39irta91Zx3QDnZLidjeGy6ox2E/kaiR/EyYFg0g5aYN+1SUV4SMIcpgrD
A0I0exUU0SovicppHbNceSK/AS3CN/hLl8SK3kNTM2eqS+5Ki2SofNKfGjPWmL5bR5vYRaZXOn6M
cW4Ldv8GtAvPIg7Q9VR+iEZE8EEWtkfb18kHsoJtQa7g0g8CRaRT0axMKq1Zl4l0Iaxa3/jI+EuB
EjzzwkPpAtjLWoj6WCnex3Tt4l5mhcrGLG4/pQNbxtTCea+H70Y/XJSl9/gghgzsvjGTEWJ7iv+G
syFjhN9N1HCFuRizQC7RRexMkCMmCCE8NuxdBpQZ4CKKma9lzCkF1A2845MdnTTpfTZw/WalYmu8
8NG4MJ0CB9MzqWC/htK05oOehmpLJmK/DDSFbKvRD0HkksHYVYuuKrJF28RfvgCy4+Q/0jIb5m3b
UGJO+iUZmqPWimkN3o5RLpGPMztnWh3H7bIPQL+RsznPYg+CYyCf9d55lRb2BWMse1hD3keYNXsz
96/TQNSL1AxSjpUkASft0GGm9WM6cBP6vIO9AWfScj/rAkyGHuxjn7DFzHRYgWMW4kT0yFyITo6N
WzCc4jvcbasAPcNBS94zaIazhPp1OSy0iEEu76mJt7EElByE0GbwVDk6gWrtgGsrXXQGUZ4Txy0U
ng/4pWjKmkOqu9eETcKMYuSuI9QhMDloQ6ew51WfOCuK0YUDrqSKlh3S1q0r5SnMIax6cl07GZuw
1noa3H1vcfPldkkkWkfQJvq3q22lj52VL5TWf1le/ciec985GhTarH9IXSh6FdtDJuoJd61+7MxP
MGDanPnv3jXbjyocl30dflXRruxJdhwWNbfl3HEF+5qENZvVtHzQUbMpcUvSE7HOekKWQlpbp10I
auBQdLvPWOXxqUMTYCsCNnsFp9/Qn3xVoqNpTYQQ+RdY4H4mIvSOMYRO3FiwJVMfDgMbXKNg9usG
6IHc5PPmlQPvcYFcZXnl1YNUYahom5lk67UW8YHAPzXPfQm+/GlsOdiFWkwCPJ+vZ186o+Uxx0/U
8FeXrBZnWi73rF20uTARDHl5vOywFW4r7idMR+FZw3u4aMht81zqMuZH9VBj49PXJY3SqqsriAZJ
dfDDH5afvg2Q/+CvKjWvdLvZsjxdlGbcr4O++HKz+IM2HOgjLEkGMvACmcSXnj3jOIAnEGbnWsTY
+/kWvPFHPq4KzV82uNq0bihmyu3fxJS/1El3YbYFGGwMDrBUXsoqo+R78fEBzXkQ5rO+0I+QQagg
AIZbeb+MnI4nsMljwHSIV/MS+L26Hy9Ct32JjPHZKw1MSBFxpn6zNey+gfmqd0ejjbb6GPgLQ+fR
CUfdntu1+94Ific6rUKLOz3qeJoZWWq3IOaXQcPZ0tn+DvexXFblFjUkPm+fSjFfeRnnZRtjues1
/GKObbAX7u54DJ1dd/oZJ1G0ist202vQYuxqB3GFFKwmhRjemi4gjP5DA9o690zjsUwqbRHW4R0b
mbnRKsLRKv0JKNbII7d9kdbE8YUxu9A882FMX9q24rssQTUBePB6nIbjOHCp52eBfdTIWnBnzFFd
n+Km8YHh0lRB+M42STReEUMf/XIieDVF2eWY3sHE3jX6MCLNDMZxVqJCoHVZdB5HSyV4qpRasbl9
YIPIHtzc/Kpd/Y4ZJbRWVRnzoPpB0iNUrIb8rxyVraPH5yzodwM7DNbygOrIx5yberOWNYCLygNE
MUKASgBFGgLygpOFh8aOHicFVGMyz2SeHfOmttaxbS36oi0XlWHGG5xyjAHNAwDhlIrOe3bDCSbK
POmCpZagEeBhceuDsiU4n52VSfqOMqAUa95FWK+mOs7mHUgx7gTrSi5kyO48aAB/ZO8FA2DQ5XE0
dStIyxA+dffD0QG+MhXdWHas4x2F5J1rj0Gv7ZXWveg9t7oYcPQF3nBJmmAXQJKWERGuRrmNvPRJ
y+tP2qWnMiS5NmggqQJPhxtaqZeEtDohR863wZg1Hg87szSPRW0SwGAz1AdQMIdcnTFslcCOh4ZA
MkxZBS9cDRoVdFT9nFeC1Jsp8t4hOW+BKoii/NnVzgabP8/DngVlgxZlVtXV0am1r9Q13icZbw3C
W8M+e22nscN2X9L9kytrlK+JnXyJkdYbv8m+oW7CPJDNmiD6GfjFc0rbx93ek4UuP7G60xUXS3Jm
eP6m4kAsnsjkaxbXWzuW9o3Fs0qa5kdSNQS5EnbrkuMJGwa5QduWbJ6nNbuAAl4CrszIJEhHfFje
uI+z6CFTzYkZ1yWP38PUiueoti/xCLqxu0f//o5c5X3yW0y97acrjfcaLFAk6HCIiVQCORBx8UNt
f6Re9nPgJaqyehiZuCyVTtGGwm6blUQgJyM5Hl2IKkWr43Ud3DIJUuckCluH7zrdJ9JMAH009tzy
m90owmDVkF29MqQLg0NtaxHCbvfkQfduJr+yOipVo7Pk0ymEcU0z5NSpeKZa8whUCmF5hWLW9/zj
JpiuQwKEP8GlN0guSp7Kc60x78eI50MH2Oz7POlpgeeCGnjKIYbnCde30cwNqfbgQvEDSz7+LmuX
ftzIWcBgxybuQBiTCw+tYENawIRnTfxF+/eRNYrdIe1fafT9HAffvWdnJAAgGVBjckxg3S/SOqa4
jFeswm8yteIJptWdZVJlmub46JB/uCiT/iv3hudWyRf67n1nlDzaDf0Mp3fWuGZOuiputyS/DJaz
Fgp0SG7125iUovmEPXUm2mFpO+zk66pk+hWzXkmp+ctyGFeRhpCxJUvZIbxhoblXFZHdYHT5azkm
Jz/MuuWig3g/cyQe4RYsc+MtMr3/+H7TO6/axwT/LbrkoTAbNFiiGQh4c39EtgsWumuJR+CF0ZkR
7yp2sdeOBCdweBpuSvBDAVgsfR7yCtaW5tybbjPT0a3ShUQnFXePjaFsEAYmiQU2i0JIbZUud3lG
7aAK7gKl7Keo5jkfWveqHRhsmNuR0RxNHg5ZQ8WPk+seSeR7CEztCcnuiAV4pB2PV8GIaa7uABH2
ZBD5xjPAnLOa/B91bhvLUTabGg4It+kDQ+xrojnGbJzOnqgfQlvdCT4Cpw12SjXgZvwBZia2EbM8
NMYlwSA4twLjilV5w/YunLk6HRsM1BStbXYSE8WNMxTLMUlO2cUjVWoyekaf9i3ZDFMyX6/jMsLc
fu6z8FrJaFOEDgBBduYpTZ4WRl+dGSN6D1pmj037MppQGdEmG8iNP+vK4owpqnyeiGjj00wrkdDL
fYbExHK0qLuuyLotJ+1exdO1S/NozmPpkjuGi3RXndTUPLc36ZyBm90y3IvpOVfDJpdz+pFMiHng
Bmtzb4y+0CyjTgerHw35j5gcRLOfHuN+yDfK4XERT3PyHMGjgQOMzfmQqXuErk/9iGRafTTWkMx9
Ib/KUBJBiPJNJnce6EInpMGIRvtFTvA2hycXYuoMEuRpamtqnkZfeQpZKNE8kAkH4W6TPuQRLJx0
rv/MTTzRRHfREfZ7JthvPPCRV8W2x32rUO0HDSVbs3ZHZBdpzh+jXNpjm1hioKHBqRGyyCT42TmJ
mDV9eUE8coqVecF4NSzamn2k6axq1766EfniMjf3MuJRW3o1yg1Gq7dVM3xi0CkWyp0CkoEO9KV7
Rt/8I8DXNoN/tI1evr+0lg5bNG1i1lrj1o/7t6TqkMpSDwzXLjO4kVHOxLhCc8N1FgFruEaQyVtS
47Zp94o4fgtXhhyvpt7E9UjabAf3DXbUMKYVdFlO/lTt+8oN50gqoDd5P4XOX1FWcpKCaDZAhzl1
62vs6W9VI65WJ9Y2wiOehitz7L+Yl0ezlmkJAxLB+wUOvUfwPqqinxP0Oc5MxW3o+d3JfxtzcJ6J
iYcmqxh7Z7nLVNRyZmNHumSG93906jcIT/swpjAoxr2VcDrfZDiI0gNCtcNTXhknSKyCmVGAf7Nr
UE6N8eitXHIVx4g3j7j5eumE8hBYpD9DBEkCROteD4+8qN1wNpHSzfaUKCVgdD5J6iPcS7hPYmEG
uy5HATYF471oLH8T6+MR0V3XNtWyCI2XKiKHBP+GXSAOMIX9lFpqX4LLqTOUnSQKr6tWH+ee/0De
KbQGYGVh/67rlruxdROZI5WX4WkrP9d0bH0EY2Qp2sjYTxamx8bJsiPEf1zBVROqZZsmPpUVMSTN
ROxIZhtH+jdrO1VAHB1drvUBzVrruf5CTN4OzSmbB6fVwI0YtBqTd+E4tFZVmLePE0yQxBg/RCPE
Pgrb5qzgSQ3DF34AeVFqGrkpj6md8qkEyETrWspN5xPH3Q1G/JLb9sjE18fO0RoxQHtebpBk04JJ
Tbsh1S7duMK69VgRvWfaap9TdpsF5JDkOp25+UzqAOVDIElgRBYU/NQhpVU+lpi5F6KR+joTZflY
5Jm28WWx9Iac9D8LVBzPXbIXVPwZ8vQxIKXceakX7ryaKnkoDlUIDyCNyL5RgebuOxFfxALNJSgO
hDXLgS0jYxPH2cfEMc68Qt2HwQCTduzWgRkDyEtGYm5FM2760Ii3Y9WSUuoXV58mnQlDo5+ZMCC5
4SzbySj19904Ms9Me/kkMJzM4ONbe4tk+KV8KGO2N73Ro3HJ++lUdgYkEr8tYbLF2imFaoBi0HQ/
A5432vi//qZROf3RmM7ImNUdcyrtO4rxORL6A0eL+qELbaMPZbB1q5ERjWdAdiqJ5ZZ6utODnuO8
dI25M2bF3k7QQdbfvhs4AUbBDwxd0oMscZ7TA7q0fKzuwuK+FzqD15qQlXvbaFHzWR5BCeps5a26
T1SfPnz/gDVO0ZK3JG7XatNpZjtzVW+c8QpUu7qOv0ieN8+Jpb21iCv33dBxrk1xfVdB0rgozseD
IY3L9+++fxgd+eB34ZfVM0ieeCe5T9pyx2SBZZsOqKgMbz/UxYVUy2Sj96J+zMbkw+yLAp2VRpBo
04BF8tLglLaj3HjJ7dLmtQQAey7MIFlX6TJe+soE5jjm6XzMfBhyIptmbdNzLugC0FiKdXjWo5sh
Vari7okT86FKwPER/VgAyBHdNgnPrrYGh1NlSX+vkh6iU2JVc4m2m73fVC1E70G4sqNF6JvqqAk6
pEnXznCFwc0p01+lkKVevdj9jCo5rmyNinNyuIzqknw4w5tFSKbPpVZZO68y39m9zNldGAeejcB7
GGdbej3ddxLPimcO8UaM5IlOHjFRLtqkfRCBEjAYcns4bXaO7P27xAdqx/x8zUQKNURWyvuWEHbR
lPuxZvxa+MzZQBMsRM6Amhv7rEUDkEehRphsUc4egSOz0Zpg20xqTiACQLWcs1mW/5O0M+ttHMnS
6C9ig/sCDPpBErVbtuQtnS9EeknuZJDB/dfPiexpoLIK6JrBvCSquqrLmbZERdz7nfMxiJ4c+UBN
KI30YBy2keRHQsb+BQtTUOvfhB+7Rze2nWMPKcOLCb7Icnlecq32920zHxoGoyd2+j4F3+LJaCvr
mVMH3nY5XcxFg1bEWbguPFO7DM58ymqr2o9jRG7YdHix6P5+8YPlQuX9TzSelK1PSbr16F/aDWg2
8KRONRXrzc+En9gqBQ3fMTzliAeAubOC9KyLPD1NeYm9rGM033QXMsPNpagIIXvQ7GHJOVkg/77F
zsOvt1wzTf1d09JuzhDNxc5S0JLYNFSglVWYssZYWWVx4/iPja0BwfOShoLXMWt51UGfFEGzo/Zk
3te+HRxjpYZrR01sNbPK7iZWlzMTzFPc9kefxOkbw6xjkHInFdqIxLXyNJpeRMedVx8uQd29+C3t
gHJsv/he16dlrF8611WVk4v3YPFJAg3Hp76YzjEOlfeAoOQCBXSZvKjc4C3F4iqJa0l8HrxKmIH7
NXPISP1i0hFMj0K76mcbQ5tWavs5zfLrr19yp/wgRI7RA3sa5t5rIHgLAGesahG0ZxqUwniyCfnl
yLdYdx5BFewGqGeI/bdyXLodA/QMNR0bfu0eHdYYGqlH0/1onWVm9uvI95N91rIlGazc241SGA+J
ntG/3l54V/BQH2v/zsRHtRZlYHMA5ZE7MXNB20y6PLX6B14dMBolOlPXdrnRZ0t+L63xPA7lSBTA
sE80OlOMQ4vuuAzp1pm6s1ayddUNLRxMe76mM/Nc+0IwP/2JlNhGYpujMw65rtWEvuNjE1WKMxg2
BvcvQpbGU2IvSLNJ4KKkiYD2RkKUpimMHfsa7otYP/ZaZ/zsjeZDMDTa2hbVwNykXboD7EeKd9O2
NG96Ax3JPf8gCw1nqXmf121CKWoWJtg8NgZK6219YIHr7oI6U+y7QkAnYR1tvl5fsAG1ebltPbOs
L3ZqbhsZpLeaD2N7tngLonS0fIfxRy2wAbFT4PZgtdvcRUkuVNhTa/qjVfMmCui2ihnveK3Dk0qm
247K+dPiGg+871q2U725nRKruBMy/V4zr9glQ2buaiz2kYNPS9fAFbKxuxlRfiWXejx2qvVnzIyX
Yh4xgkU8YGLvkYzrfdvRFBRn4GgDh+yMEqGppE3I7Bgm2aphiLHQoWnuBoKroyogUk1EXS+Opdbv
yKsfLdVVhEqUBUZKfRE1RjM6xkx6JUddjyoL/TSqxiNrkDRA1NzfLEbDjfNVmAyrEz8/mnFxNklr
nLkov7gaiGlbD4zdgLjO+VKw4rVHcZvK8nsxUb3QJsGXbLMnO4uD16DV500fTSy9o3zeFv3U7mPp
A9t12DpNN7k1BaPiLO7yczmg6GvsbD/YYwv2pvdbPJuwK9A5bj+5ZMWZfjYxhvCiy/cdfcUr7Gjl
65j0GlgCQf0i8p37LNYvIBD21yTmVcr0ra7z6KkqJuuUCTr9spqpSbtIxMV2XLAR2vUch9nmBem3
ZdkPMdlcDeYYE1n1U2RkF1Ig8Y3TjFvZD+KLP+7rkhv2y9jZN8ErZcX5YLlz7IjRKXMjQyCJM0w0
w56VMF+0xolR9HLHmLUpKmq8/KmI12Uk7X0ao50ORmBmHrPjtWMH3RkN67Opye9GTTtHlNTcuR5A
gPKHtfRUkcFyuJIC0fLTD2XQhd2CGlnrtXGTNvIGfwkE4A+0klU85ShMiTeu6iwDcvgoKTHLVZtZ
onrNeDsfSjNW1u5pCBEbn+gxQ4xXclEZssE+elFAPzHva667V7eksBjUVzQIKnl4R5u+n5tNJGAj
ZmRm/jTeD0G3a1va2ALVy5aYHEnJZu5i1dlWq/Y2jcuF0U7DzlLNbrrqeCtV29uset8MCuBE0oW6
aXGcsvxuHamWuJ66OMotPw0Wug7TzX1OoVzglR8uBXMtRXP4wlEnyR+hlqFhhOWHtUG5FfXLtPdU
U51UnXWjaq9LVI9dqhrtBtVtlwpRbJt4isGWcCjHnK94E6VrqVrxbNWP56mmvGjggGRP1S2deTK1
ydDtGYXyFiQ4StLWDsZXs6sZ89qpgQANXV3GeIfp/xtcPY9sg+NWKmIoTOvqTha174EGEiZah/ky
7QwWg4COZUhj4NKarIBHG8kpN9otqiWwt+kLHPv4DhNstc38UPhIVI0hSPbse8J2WcodUmiIu5hZ
dyzqQ6O3P2lHpb+rz7+bHh1hiU5ugfwAJ/u2eXTtlC4rR31ahz1JuZfckQcsv/TDx8z0AXAtjlgY
D3m3gWePz33RXUqvYh2CejIvjS1PZHGrrL5eVz0LO7/pzVupz9uhMJNdShM7ppfgmzbk86OXZEhL
cYtJZiYHdQ4eP42gPjZ5qU7Z61jM1Zbvzkmrq2jTlowabLvfFi46ginJ7mfGcTRM1PJiqUrHHATw
kqX02ScVySC/cumfovCqRyNAaQ2egY/JZuBKm4nNoNgfBN8cOrOZ8lLfM8huM7v+T5yx7Asy64iw
hstO/MCKyWbJl3Ybk+d4baIE0Wt/psKaja5uY+Uup5efXWHHa2EjzrZFgBg6AbcdBf8aEgCaWnMe
Q0Ku87d6mHfsTXokYHzMsF1acL8BqGvsuuYyIZFG2tGzAS4gKWgsdxI6T4v0KpXDT4oe36IzoYvt
nIq3sfM9awDqU+IHjA6js+VVL5oOCcneQg1vVrXk/pnr+sFmtbbVSw0F8YJDY/R+ttAOa093LuPC
RZlhQcTku4u/eA4N4NYM7mwv6sAKHnSfsfXAMMKKqudY0g5iMfOmyZbZoNHg+uOz2jLLT8mBJusI
MI6zvHqRribQzK46PHMbOLF9xKAiBD3WVrXJ4ThzxY1Gzz3dnA6DHEYc4GvM+PCnrvSkPvg8/r0s
Njj3A/RjgRkoNR/YE+MomJ7nhHeuH2wRPG+MibUV3YOKboFTKdYD7+iN2v/mjdltmmLjDEW8aejt
8rOJ+rM7kuxvImpMqFMglMaiSLHus3vX2rV59J0Z5muqd6j4vEfDCCaiHM6p1AW1k5yKHxtcuqw/
173BocCYeqxnZf80TYiEgqmhVQO/E5DedkTKvoKIppQnHZbd1OPwVbsktqzJHtGJvYm5PhWGSJ4j
JANMVfzTaJpQiaX49MlUMsyjCYPv37fWB6cYpqemKvK1USJBaJyU+so0uUtSKjcWohEMkMtTOpTZ
sYW5IB5hkwtwtB2HupY2gFicW8GL1DEorXBN+jmWary60ZumJ+Md7qGlyHhADCSzQBzCqOEr6s2B
FxibkYj2bVdNojQ+xer4c6JPUkOleEg76jX66DAmfkRwoXizB1Zohg0joyeffrXvCqTz3XQ/2J+B
Xl7Hjk0PZXOvTfRqFkhlbYmG09CiK5WfzHep3dCyhJLyNjh7LPbXcmarY+vTQ74YD+w2s7AqCIPq
dGdV0nqsh8F+SNUPhC5iTIIG4XnNN956R868gO23vI7bcMlYgnAY/Klj3eD0cbBij8MT2OFa9LA2
RGjRagY29gpkIS6s9IlUWdwTbuP5SWlOalmrRHWHcpRnxYFgksfOcXAWwgDMJBItvln6RAQlr/C5
Nie6iB9SkaUr14uZl2RqfWdGdAV6jDMJoyAbiYpDpgqHEjEg9PdRKc77JZUH2bPXdFqvuazjuWVl
4w63gHEmk/ZoM/gJn1c9x0CLI4wn+vdCEuPEDzmtm4yilNFfW273TNyWKX/ZHLyl/9aU9hOyoIW+
1w+dAaDG9S5ktXZHSPMrtWggbWnds5n6scMytkXjkRl0KiSGtwKOnyeR/q12SSBlFm6VtutCmTVk
cluUu2AOW0HAjUjOqtGzi9TkyDnBPrgVJ+JkMY9VPNxQNG5HMX+bZYJpx/s21/FHs/Dt8WrjJyOk
72NvmKE3F8UpeNAJozn0VX+bfC3bjF7RkLwyAe00i75OXR4b6UBHLrbc6nnPzrKiXyhnHyrdfJsn
WAEWy9mr6/PZsBf8BEieix4zbVqwf87lDxzBSNY98KjWn5ie5x1XkiUipCHKT1/owVWqdB5vR/LM
DIOIaEY73dI+ep3juevh3DVNncCeNAg7G8anN5o3ugiZatg1g5S6ns8TB62N2fBhkelJvkbkM94l
uXY/tJFzmNOe0y26Qi8g6mxA4lPbbTFAX2i4jHtGXklw5fFv7VObVgEnQIZDleOB3QS/LZs0Xapr
fI+k4Hk7Zfei7b5qA4OkZVAoQ55Fn+xQF9wqkAh9GLOLJ5mynk36ZpnR9MQGPeJ+tfOrNNgsVPpt
hO5gs5LGFAYsJo/VqFsbPuIfueKkD31lfpOucjMNDWmgNPfulyC/tVBM90V67FmMrfXSrantljja
oOE2reje66RFHDsGr7OnG2dhimU7mhO3TbJIi941YW+j069obsg66z1N2JHFWmuvPDbOx6GvT6mo
cJTOwTdc30BBdvBIE6i5Xbx82bLKHX2fmlbwAH+YX0lzrROz3v3ncPdfISobTxsXX2TNDjYz/U86
Bree3IIjFeewelgXOc3ZJj8GfKlLmJOFLIPZ2i+WOhporF76Sd+hstlPBZfMOANzNzM+meCvvjHt
N84Gi9BA70FAGwLf/3e65v/DzeAC+6jF3FIY3f1z91UrNkX+1280zT9//1v5r7+Pv2qFtPz2N+Ev
vOXafynpo+QI+M//+pdrTP2b/9t/+D+QzN8oJPEz/uFn+he45pJ+/Gh/xP2P3+ga9f/5N11j/sMD
+nN4DQY6UTRF/v2brvH+4foeqW+XH7yPIAZf1/84Iw3nH5BbIDSIE1GzGcqD92+6Rv8HWUVHKWV8
G47H/j9ZI01+Z+I3uoaMlnLjBAG/ARM3z+9heq+gGd1G+Ezc0N3Zgvdf0IZT5BFdIUeVcjkt32PI
vYQg35A3D4YxnUef87ru+5RVj2+pVx2GxaEy0jxR/nzhQgbY2JdPER09f/jWcvKc47r6oybuL+AL
YVydPJDNhIgY1p9dXrVrCYf+dlrcPQ4SZB0yQd9W9dDY8f3YEBteHjpP2//nL2r8xZqmfnaQF6Zr
64GS4/z+HaJ6hANoSoGhSY+3ZtSbgthcbZ1jmhEYqDHOp0Bcfkf2thGMLPq7vLAe/YNrsRdd0rDT
cUcYblX9zTfDUEzA7z85fl+8oHQgywAK60+/r6FFQTH3/L7Q5m9nOqjKWLtUlOlKQs5AMwsXfI0E
/Ojbf0Mg/XpR/PlLmz5QFsgYdIqhcOg/4H4OVXQZeul2K0nlElM94M1BxZDe977OPD9KbK7AZTiL
KMSnguiDxDSzmmznTIiNgjH5osvPoZsmIzMprz539Gwcb8Y001W4vNVk+PvnwZV3Ge0fVpw+lEze
uMKaTwzccRL61IMri5S+DiSjRN04uSav4CzjcwINNaCBHjyn+ERyBFduz2WNzeSweM/+jGWP6k9/
MFaVS7iemkDQkF05u6otZSNr55n/+034pDObk2y5Iji18+lIcZgTdCG1P+5RUTPkr/kv6OOZzz6U
3v2N39yLjbbZNSPuszPlzu78EUuT1aRoCBfMOZF9rp2C/oFV9zeMtOH+5cXgAgnpAQAfb2HF3f3+
E8lM3TQKPlu3g3ub8wP+FyO+tcOJUDzliVq78dB90cNgEp1Y4U2Uz0mynl9cqiCDkAo4ojtxRynd
an42FkILT6rHgzX9jzZYcVdBbsqyGgN5vWqNME73oDFZvTH7TWDfB8c8oT/uWlJuueyKjLokTl4D
18C4aUKc0aEptlP5LbIvaUqCdwxbsXLne1UG5a61FI4gfcyRxpjrwbnXyw8MOR11zkJ9ReqMOg22
aVtUB4HEp93SJGF7hwiJdredq7OZhbO+LcqdQQNRtu7KHX6UatywjknqBzRDE0MAhCz6tU3XIjn0
9X1VEbvdQfNFbRjIbURLjtjY3Jd1jtNoGZ5ESifezmyPuqBVfD61uPwDMuBH/GvUgkgfwKAPvXSP
tnIl0Kvbp2xcg78bHs1Y14nMnlxjmG/Se150qbhQDTYFt3b5xlV+Sh7j9LDwXRriVWrkGPMxzYrz
VJtrjQDTwEmSeZMxXvVgmw+XuT25w9ayGbKs5Se6tN77u0eJ4jh/f5aol0/AoZKBAh9Ruvrnf3hD
TwiNzLrw863unPLg1RsfA9LD1KUhJ1ql6FTcZeHNRHR6vmNqA/xlrlOTyWMsb8wW7hcz3w2UJ+I/
CheyV41tscx7djk+adNjpQ2bCWEex1BiM2Enh7UxvqI+WhfuV0NfommxN+0fmjLe0BJL8bC+maW1
r7mtk8mHH9dCi9frVHzpxLPmju1h8eVxgSy5ti55vokMjn3jTtkdhqICECSStUWkNZi7sn1C01PM
G93eawQxqviade+kOHX9YlbXqXzUvIegoHtpzyI2z7eUNPYtzNAGxUvHTbAv7pnAMAfcUK1iq7Tq
7GzMytyOpEut4MEKLkP04Mt97exBP5fmWe8e7fnVzu9bStcd8sye82qlHx2Q3kTcdvSoD6kWklM0
NbGzTCk31OQOAn0iGi+i+G9+vJYyt/32uGb4i+GVMybIHAeHP33Gp36SJY5XlttGW35MpWxRuCki
vrIM6APQxUg0xdFONV5/pX6v89jbTJEKntK5aMzz2Uzqq95Nd0EfvHvR0HCfG39GjtnvXas/OjL6
KIbo7Jh1u7ZazJeu9zGmgx9S0Z5hNZWEQWkeGsmsVNkc7/rKeNd8bVNKLbn8509rDkl//rzmTIXg
lOMRvLDFx/afXssZj2Yb8j7dkhlu+IBAS9RrAasDgNaNtMeFS+gnyg25SgedO+4EzzFEPfkBl4GP
K47DlBEVr3n0C+cT6UuudDXvWmLc6XI8B5H3Po10c3jlMq20puvxbZHI0vJDEnsPmj3SxmGgzam0
Q5DRsRxYy06ktbGNmbHL3N/O5lsV297OcWv0lRWdtlXJOwobWpFxPSnKfZMZodPQ63kp6MiFiGV1
U8QaaY96zzj1aZFJuvGdJhzEQt2slXFRts9i4h1F1ofSLgYADBF5ZusRybW4LM/JOPPzKNtLRrAV
og9XMk4qM4+4sarJCombquFf6SruiRWbNFaHY3qQDQUTLU28bD49l5em5rTRBuGhdmnRomWJeK/N
ud9oUvibshDBKmAdRnfPeMV1aB59xMtr5GbFqVMDRj81nKeZBkh+Blp18sz30p2dBxQK2Q14d1PP
bXJGBLImymU+RIVjPjim/+zGbr5vCJ3QajkMoVdWjBhJ+OCvJZwjtZaPa5sga6Y5fFud8dDpmnvk
IbTlFu9fM5CTh5HcVW9Y52oZyf47rbUq3IWdOqHtUFj6fWxBK9KCzmSxla9WiVxqsvpLN1qClXPd
3byl6VAWdsGuaRLqI7P8PjH159gqjHd6zZwzP6FV7MX90aZazbBaguMYjn6tCH/91dSbGsjgmJy1
THIu6dKvasp6XGHsgrs8mw9F1CsOzUm3Jluec+b/GjvFX0PWg2+LtN0mMZEkD4HiuYmMF5aG0Tbr
JR8YdfJj9mfrjuBaxTQimcPOcbUtRR6IaIN8DYxAu7Pns8oZM+qr23JXtcFn1AzeIWhrWMd8K0UW
7IxIf3RzMsMl9/YykSQY5COHOAaXZst73CJyPCXH2MWpzv/Mp6/zvhQ2eeoy21td8mzr87zB+8Wj
dq5uzpAPSF5ZgeZeG+yskUFX7cQHDDLT+tdkoqQXtBARbSBFcMFI/044oQtjBpUrQogd4aQy2Glp
xY6Vo+SQVJu04OBRRcAQU3S1J1gfmllWqd2/StZGlU5qkfqHlxGoM/Q1q1q3DsEarTtR6XceCz4/
CUats5wIezIzcoice632xLqKJRmhJUB0WxMe17Ivz++xnkUZc4TRojPtq+lLRrMWqSIzb9GNpc3G
LIyfsz4Yu2zoz32pjhUFvYQkZo2w4MVGX4/THovJfKD6PeUzqi9PhtozOdLiveHbPGxEHt9PHnhP
QqPoJjIdTvJ6+d7yczoFBCiPhXL95LBTj3VNBVTfXZBHMi1s2QZh1HLWNCR9TnaWH8qJ6RqPhWPN
fpV6NQNDbqCt9dm7RrX2Upoj+BrrEUgi9HEZH54VS6ZdFA030c4evPem8Tj2uAwWrJSasmXZRQwi
tnHPRwYFXPvEMiknimS3TSmJXCXQfTgDc7JxuR22Pen0uiRggOLv1Xe06EhW+sTz2ggN31cBc4Ry
ccHHpvWUQeAwJX8dcp2TcUyH2ped04do0szVlvBu9WifWFvSsIH8CPxr7bbWS1TDdvrDhNW2lPPW
yftsx0o7T3N3R4bC4p1VM+BdqGzz+BVzad6ExcRDcpToJ+n7uK8yITYGa6alE8cG48DWjIpNpmET
EJ1w1kU0Dht6irQyh6yGYWh9I9tOghI1mzvFJmsYCoBroWOdwUVMvsrI65k5/0LyEkItAXdZz02H
drjvSBnL0xJBe5nNPGx0n/HuHJjQOi0asNSVDOP5gI27p2DQWEZ6ncNznNNo5rYHsN+9HWhv89Dh
Bq44orej5JQMZJCKQ5b++i8slBATvx5G4n98jj9XyfMkYJ20cfJDzxtfeWwDH6J62KQYwjdc7bbm
QKJOo3J31bXNDibukDIi38VT/8yRpFvrE9XGhKeAcDvqRtHHVejS+hBROg3XNo1IY+WdLOK2sUn6
c1kkCZ/ZvAbASxqRddp8eSRjDziwweexZrIrdm3zkX3Gt2KenT1zzlCMMjpoeRzSMMDBqq0O0hJs
NypJlUJnPEWDudVxafLa/HTmWNtIb7nqbhQhyOQ1AcHzNpOK2HaNjcnhpiXJByEY+h45OibuyI0C
t6CKJ/BtL5N927neOhuQehStx80xLRlJ596wKWsgU1ne5SUJU3i4LWE34raenpIqBXn2+NAISDqp
UjRFxbM6WValtTINakaJecVh4zcXB7xI01K5Lni/koTJnbA3n8sx6A6MrNut5YtdFXeYSQlwoYEa
XLYrq0jq1p0dR9Z6ygzccJPsV2NswWnw+cvFkziDezbKeqEIkg1Yovn6zrej7y1ZHDVoDfZWSqtX
8qUbhfaYaVweCr6t9ENpx5z74n3hDN49hhX3NBfpKfOtFT656TAVNJxG7WIcSZAbqhloxKRqJKfO
/wxmOz/H+RKduk+XM8hZI3h4/vVXnLMBWbQH6cAL49zzeOqHMHoQnRDbR0eQwRl0EQ6zCyEaaDeS
4+0JNPkpyU39UNStd/n1S85x9RI3Q7s1DKmt5oI5Os8J9VLpyrtO/fLrr3790mTzE+Iv3vPLS2NL
+jnJ8/4kMGro66zV3bCDMDiNbbxs0LqU6yan1LnTAZw5B+11EfmHaM7Sc9WyGZ/si5lKc4OJlk6S
2qOVTtDtTUyXx9lclccEjeYqH5aIxVezhGZT0glm2yFC8ppmZS/YOglr1bKi63CF9b26w4xMk68u
EdzF9RkbKIubJh527tiw7XfFibYFbqRB7a/jOGvv+YPeRxCmhD66YK2hF1lLW9Ulzvgf2bFdC7tv
sTN4wWPVxdqdJ5JTpmEr1+v8Rx9QpCdk4uHmc9p9NhrEinl7pv5YPFW5XOj6aoY3PxZXwxIh9K5J
PV3F9i8oTn6sNnd6Q+oZPBSXLY5bQ4zGHZP37sLTiHW9oNhrRpxTc+bBKUCbnCsqAOHeey/4HtyJ
JojCSeNRHeAgS9GnHMtqJtY2OJ+TTEbyhlh1vbInfQ8EvjJlih8i9wiS4n0O5jjntFTw+e0Q16VL
kietxl568qps47A2vCyzduZGt5w9YRPnKCpOyu1yKWcbgDwxp9PU5aSgjPZKovYMQc/xa9TeS4wo
+36O/TuUZ95d7unVPsus7/385iwoG7ha8iIR4sQ3yb61Wubc0IfSSqA+IiXdlbljt099N/Map0I8
dZp+U85ieKQt+0lSbu0WpOi9jolJH8X2Fq1oliYkDaFBLpXV3maaVw4VIzGO/SgGMpUUt4mMWyo7
nqoUeTAwHZtT0hY9t96J0jUvipdV3egv7LpIoSffWTbFVIine22+19g+INEwdp3Kr3MG2zmg+CYO
lziYgw162R+SCGehz6/LVLVh3680fXwIVDZeJyQ/qrS8FZ1GlZ5fiNEnRXloTYulaYSAngZkY7Ri
KnCIx3D8JH9GHJ83+9olni9VTn9RiX2P6P6iMvyjSvNHbvkFllKHAIPNcpWEAQNGKG1GmY6HBBxX
7nhOAARmQIG5ad5MythXzegQiFpIWHvW6zJIwTiKzfGiiIPozQc/iMREA5wiEkCjGUDNxmVi+TEO
VkLVnSZCOQiel3b3c4I2VISDDeogFfLQzm8eIhFFQsSKiYjM9BooSsIAlxjAJuzGjNdaXp7NgQ2n
IisqFqJSsRaWMZ514ItFURgJyeIOLEOoCJPiNMx8fBGK3KiS7iHme9UKJBykNt45oCrSA4j+jSPf
kReKz+ZpONItS1DhtQAR4VnNUhtopOq7l9iczxUwSQJUwvZsnU5wFXYMbeI2V36azLwmnbJ7Vrh8
DnGp2JZ1C6mimBUtxv2ajdcemGUxao4N4C2p4lyEIl7AEsIcBObXl/YUFeOVO08T0WqhFhayVf2O
FEOjK5jG7s8GOAVle+Ln8pVYBsxNRvK4a5zjyCl/Actx4a2BdGZF60iwHfx8JAuK5xicJwPrcRXf
4wP6CICfAPAndThPZdpXr4igsvzB+ZfoOqAQwFDG9gqpwTOC1L0v0O35NIiTot5boEaWoTDE4qNT
DFJEoMNytC8AH21dKE4pWz5MsCV2LO/taD+STMZsSkipFO2L5eRXoYinEvRpVAxUOYzvtl6diUYM
RwkmpXHwX2XpZ+Sl1wiMCi5lbymuioU1hTf2h21gu0qJE+Jgla9QJ8lqVFwWnPIXTSy8kd2acJMT
cunGwRi/6wrpAu0KQLwyi6/icAnXCLW4QGDl4wQQRl9P6JsRIlNQsVoxY56ix3TFkTGx2C/N8l4o
wqw3HoOgvqPbplP8WaFItMDxTxKoOFGIGqjastwKRa6prycUyuZzVDPbvZ7PBpC5+1GXaln70igG
rgOG0xQVp4HHee2Iy3rgFdgFz46b3muu/QB38+Qosm5RjB3p3WMFdGcD32VAeBUwXi95GwrF50lA
vaKY0hC3z2PFp3dSQtZXQH3wbFdDUX6kAWBhSRu3BGxgGV4EQKDpcmxWhODAnWIlDfckOntjGSQW
+4LjTQJY2AAY2oo0rBVziKEtVQziUjRnXaGgJXii1bmbbiZFCLY4Kn5R6cgH6muYsablN6bqKCbk
uyE5Wvo+j42ZJOas08+VuywK+DzdcbZF16y4SZRY/DFseB3FVArgykBRljO4ZQB2WYBf8rFWk1PK
kCeYt1ERmmxuz3g7X+NpeOE4/5OuXjioYeTPj2x4ZGlNN+DzxMqHjES2zRUI+osIBQ31FCPqAovq
iXsBgga2AiMtFU9KM+8PT9e+UBnLTYy+Y6UHPfQpawkNHDVSXOoIoNorUjVLYFZNBa8qijUAZ5WK
aw3qTTx1dMXSxulpBUJcLS6Zq5gErhQVq/hYE1CWR2I4zSZzGvbyhMH8FZAkbk5Yh9J/KX/RtvXy
/uubHlkEcqR48B0at/s8vpOUZbNMOXBzhnskXLJNYzeAz5cn7lAKRpvyzRzPF91cIL0z6+oj3gBc
Lih7Ab/i1s+yxNGntZM6x0pxxIsiiqtfaDGIMajxDHJc8miqQJAF2T83Z9ihed/ccf7ugSoTOIMO
0L9T4/PdGS686mlX1R/tGtHxOH3HUv6YVcM1B4C2AaFdgGin0oyVkUNks9wxiMTFObqpSFHUi+Kp
raK45NCzvtV89FbBcwvympQ07protVr2raS59JcvHdhKEds56HZncrF2Zk5rQN09cHemKO+eM6PM
JanhjvFhlPz0q/obb9OVBSA+KFI8GatvJiEjqBfi7fZ3F6Tc6sSDQ3p45Q3Y3Foi+JTmWvsAEJ2M
YwaWri3Bd+nz499WIOuVYtctRbHHwfQ+gLU7im83Fek+DTDvlJAKsBzzzmqYmakFTExIWY+w6hQg
8y3ofLOrmRaYXRKSmYQV42oSC/mJEO2Z+NIRmRVx03STpzFsrf7oKUJfgp+vmd+/asD7QntCIoQV
WlH93L/2xGBVsbP7w1XkP/Vm3JuQATReKFADSOUIqJQtwEYbgBAIf0DBlDNAKeB4zfcUrof2C6EU
V6eJ9HmqLARxgY+AcXLYRmwSp9CP7BdYQEJdDGBN0ujKbbofc8FMxuGxkLKpITj0MI/6bUaDINEh
4EI/U6ATh7mAJoyD1uLqVXrrIDuUUu5qHE1NgvW18Dl5tQ1utTlR871pOzjDigeAv4/8d3sujXVi
9XYo2+Xg9svPEY1Dgc5BoHWoEA6uCbcMBHY41yj3Q8SIez3H8BkGYggbQQQFEnQAKWcE2s2HLEUi
gUyiRSqRyGJeuQEZ0BQVE6iPvNN5OSSoKCaUFC43Wz554hsN6f2uVP4QJPr5ZN7bXHk2hs0+w2tf
88KdN0Y6P5vKfeETMbcjXOJDoW1803iK+chfawgzJIhPGCiHxqxsGg5WDWXXGCJJ5N1Ltk06fVVZ
crP17qCeJ4Myc3TK0eEqW8dSYbpEprlamkvTHKWyevToPYjVUu1SRy9U12H+YDfue+NTHnHVdeQ4
rkfP+o5Bx15jiISd1+yAvUJ8FKkYECuQ7BPFkTdBvB6GGcC6GV/qXr56OoUORYSLzZyqnTZSxeJq
BJYJwoxhrdHy3ZL3Rm5iKcuJr3wn8atQ9hMXDUrt+Hc+9292FMOjhyhF/cCigWGhKgYPUi2MnW02
GR8egpWWWUWJcCWNUEVzi2CUiIzFJjYbKzuLgabFQdcSoG2ZB3/YZTp75GjojqXFCT5AYUMDU/YW
xR828hfkWc6m0Wy0Td2uU36YJkZ1wcKWlceWGda4sVHJVF6LCV7zyPfVnNpsZOidyGGxF+1EyhR+
EyfNouw0cmoOEwVzw3+zd2bLcSvXtv2V+wPwRQJINC/3ofqGTRXFVi8IUiTR9z2+/oykt30kal8x
/HxO2GF7S5ZYhSZz5VpzjumPKPhr9J8yw42fvc699ZB426xw6eXoCrNnBActCW/jonjRqx1wp282
gJwaUI4DMAczNooh3CgA/DC1KKpOBF4n8WDBDIq4Y1lvGkrIpatYPE4z3ZGXRMAKjXWHWoB0Laz8
AHxQsvVLzEXfKp/ixiunO+SCVYKWlnqkHira/45Buenx2OtMv5khr2qAQQ22LvBBsE3wyzfPEqxQ
rPhCcf6amdPJIM8CdQnqua5pOTd310rKv0yAFFnAirq0e59tkB5jfNsBMwp7qEZcTjS1Dn2wyb4g
FfIOxTKTNlBIg1tTymknBwLrwcSRqjVPU+OsTJQum1DRlDqJK6FmHjwAWkqHnpa2Zr5oWXuJe2AB
wPtZU2ymQUGagDXNXn9AKvoecxjbZ+aF7YC36jiWjVCegngllslEEEA9l9gFjCdsf+ZlO0+bIY32
qYUbkkzgs674URIUAa7sUYJDam+wy18kQj/aQKd6tOwoXr7LsSeBRStvQ0+FfSlSVaSYVSjuKL91
+yUY64s+lM8Sl9a29Wm8Ix59pJi4iz1Rsx6SChMYzZZkEFp15IfPiphVKXaWryhazVSfiH35ls0l
vSQCHuDIZz9c0Fug7947xeIyFJULn9u+afVLrGbdwjeJNTADXv2JTr5mwD7QFN9r7LkSivil5POk
2SkO2FxZr70VnKsGXkWdr3xFDCuoCheeooiVARLDCa6YCWBsAjRGMk64tkCPoWEGeJHUwMIah+Yy
D/EiAlXWK2ZZruhlsu6/DYn/ZFMgIg0db6amfu1GdmBptQ9jukUx832OMlx8io1G6/SyVrQ0n8fL
U/y0QZHUzBqmmuCMvqEzxVB0hriWgV5DjyW2fNjuFCsum6MIba4Jq80A2iYVvU2CcTMGsR4gny/0
Rp5k0WlXgWvc2bVgSwACFyoaXAoWToKHq2P/keBszPfFUG1YuthhU/g1iirH1OeiyfnoXZiU27k3
92XgQ+tlV7ELwtkQNXc7jbdmzYKtFVXG/L9zNmFicZPB2lng7WCRPgWz4t0BvmsroHOadZd7w3kM
6e4k6GSi5M6MypNuYI70ZMShQieHkgbFiRyVh3qAGa94e1MwP1bEetOYFK9dS79ncrnRvsCPObjb
WZYHyqw1OAnvmOD99dH5bRjjLNwEaxpi1oPdNeneMUI4gLrxrUxDb5kV+QkyySmYAQk4yXiOseLr
BLSUiirYhmxAdsOGHtQEojSWjwJX4CEYnOgylnGNLDb+IfR6Q7fCvcxxl4BZ2qSKZqiDNWwU37AG
dFgAPPRb6KUw9OChAEPEK5lf5M5TFmE/ZR5+nBLEFOATmw+OIkDF3kte8olhV0Ze8Ii2ovXSFaY6
5SOgTshxzeFKVYRGxWocaqiNdvoCdBECqeI5cnzK1ozh8E1Gh6qknijGR1uHAYn3+NHbRnpuLjOU
wh2wMQTxYl8PgjOsEb0m4CRtxZWckBvznAZAlot41Sj6ZN8jmKBRy0Op2JS9olR6M++YPpfrErvn
lr7FqyW9d9dc5wpxOc2MLAoiyhbBNAdr191NQlxSQ2E1VYjMsSZ2xq3Zbuf0StdQRUAZyKrryQG+
VoRk/8mIBAdoUQhAeG0gcQ4QOUuF5oTIdvZgdU4wO2cF7wwQTqNBvUQy0Gww5pqnuqzrw0hCEbiK
5xgGaKJgoEJhQQkmWDoKFFoqZGin4KGRwojOZWuopiA5eBxTVp3CjZostmYdfXMUiNQYUYFDhrM4
LGa49TAwoP0JtOe4HqOVo3CmA1zTQkmoA0inhUKe4m24lR4QVMhm5qUBF9VRgNQCpvkiswAazw11
aCa8VWGNz0AEr6O47a+J4luhwpwOU3GNhRATk0NBK6xnsDHvKJVfNAVrrSOwrTP8VsZXicK5dgrs
GlnoknsJpi8s4ycB3w6ZPaKG1niekEi4PSPNpBjEDmzGJdipU8MNvACTf9ZjYMktNdUAZ9aFN0su
LhEyegYZxvWfRQCu1lZ4WkJCjnVQUay+mFMBvlbv56U2GcspojEhcVJMCnZbv3mQb1uFwI1g4RZ+
dNto7lrgrvVg5TaieSzw6sT16+w4t3kB20Sg4U9g7BYKtlso7O5sO9/w1r+4sfFomhWZMAg5kEzM
CyRtDmkgTrvVtOkgHLR+Bjo+ZkCAeej8+pDLXG2+C5tFXE43KJAX2HKi9ZgDLYMVbGjRLWZhjfnl
u2O1N20QNVsLeDNeOR8HAAZ6sMMsTDsLKu2uypyzjucSowdJOyqwzYVajP9+YUIxThTOOFJg41Eh
jmeXLKtBkfrEjOhwmNNDC2fxiCxvXLMkka9htP2xLA2elo//GdXdzGtUXJexnVLQJbS3mqR9KvXL
PvNfgz6Mrku3b7Z5XL+XY73iNntbQ2UQCax9oYPBxuObzgDPiU76Hs91s/8wRE8NRTMaQHrHRXRC
Jg/RwRyvvLm1934XQP/DRL5uq+ydU+141SXWqkjKfodeRaySnGaB747NxcQe+uEjb9nkOEgHRzf3
77G3iRVWPDBJbhQcWvyUSwu9vxcUA6RK79mFTLYLQtQKHqyaoWYuCd3h3jJj4+YuyrDuQMXO106R
VlsQDW+NQld0Ir2bx9I+dmUC5TMKrANBRkyAbcwe9pBNRLCNEXwp10UHl3i3DZKVKc/rx4g2RDqT
XyFTmd24Ap6jkbcru5Pz2kPWTKjmrtfDQ+u53MqimkkikrCH+5i0dGvPyJmCY5CsedF7bCP3c9Mb
z15pkqivTD/6sJvAF+s7iMp7EeoLs0VVMbSTtSkj7OPWxFtgy1rsukw+tLEx7gpP0Y5LAUHercSJ
BDZK0GpTZaV1NzctEKXxdhircW2zLStCScnUpz5NWmAuxsF8lRlVgpGF8A4YZq3NWMfqgg1o11dY
pCs6LPd9NiIyydpbXN5yB8rJuUUQ+q2om2qbYxs9TBQJOYq2O0aCVNaF8ejKWL9igb6EupEsXXmk
n4+czi84yefVS55OFGAMfdbScpS8sfrOoPUGBlFJE71haXEeis62jqJjNNjkJVfNnq8I5oQvGtHM
shQZn2b/BX76Vdlbw5GHi14vw8WlnhwNSQFlY3lGudrfu1Fm7JNaMvazSTFD6TP2u4nT3S2Nsxj9
dO6s5h6PdqaPG1Ovw63jJsZFFgD+QhY5iV77bpV0rd3Yja81VHZSUMWoybaYIbIgoGMsP97XTXLZ
z+awDlrD3gZz2T+0mkeJ33QuyWUleLgG80+jtWcBEfCpqwITj5YXbIkzW+GTMO6mHoe8yym8B2a8
6AT2tWKY0IeMw1WlQSTrm3hlhFq6C9nBbmPfl0jt5E1auvm6ckR1l3ddvQuZJqzMAKmQxV0/ulF1
bkxcn/5kdJwlI/0ijZGFmgBBTHOsry28usRQm+8kpFnQgDhFxsHWqcjlnULcf87AuxhrOcbJrvvu
UKPSRrWxzbnpnRbh+crsSlxrVZQsNa37pptefV3RbtQot6+L3qLeKrIr1B/quDeRO29jjKms3Fg3
blnsZocVgmZHtOMgbPOAt8HFGN+HI4CHBAqMOZuvE/a/71E0XzcTz/o8QmWOcmSko9ZENybPcCOR
P8zsJjfO2L2D3IkOPea8No3kfi6Klg0hrXedCh+1ilWiR80jWbOPQ9WZKy9mQQr9lG5YPfIE57l+
1LIPOa1cZ7KHdtDw3aaCd7Vn61oEY2hezGjVBjobSxik0b4kYazXTHltV2m6afhoWlZMLCwulTM1
8CKS5Y9SwEZ5H1pi+KJ23oFgm3dRgFYUr7hmoTrSO8rL3kFA53b1dWLp5nHy9XiJpMNfDxY7RoYU
74onCj0YX8rrzf7U6fG40I/wUbUrpAMN9HMzWNWt7lzlwT6KfKTq0vW3eaYE4BXqqZxp4UazNB0J
UP7qWe4LrML+toRdsGc+vkgGWyz0Xse2FirXIoI4R9KJznB33+myxA2Y0YUQcNvJja79b1MxZMe5
e6oZH3r6oAir6d4rgG0YZZNfpBiJ9JrKUBO0S2DNbtqm7dAA0rDMw0g8DT76AZRahMFKj/SM6alx
O1owXfBq6t2Z8dq15s3ZJbL0llGnh8tx3sliviCJJV7SCSuvaJntMN/qq5BOHadQkzYjyP0OhEM/
RPGNlXXxzeQXCGIFp62PX4MD5u9yP33TSrs4WF5UHtA7PAingLLmVrdj4ml3s3CSq6FOXt2b2Z/z
2x4YxTfOS64gqDTp3AZ755szMaLCQbIiaPNKszFEWFNwIW2/3/bG9JY3kdyi0yiXmpN752qYvfNs
6xUiKFrlbZKT+jf7JPMlmnd2M8QzXu53h0pWAIU8dBeONV6lPGKEhfc0NRCELW3EKz4xdL6eGGh+
hf9AniKGSh+r2sc/BlcitR+C2m5PU+SVl8ZYPuB4huTqmo92rM2rsB1sPBum9eilIKOC/LIB2Qbs
OUP0FuM276GjmoW5q/04WjE2JJ0zq90HKBbFsvZ9EzySa68KIp02Kl7tnBoXXofEKJzqdDkDVah6
SHqpphnLMAnrrTGNM87n24IW0YLcMmfPgeiH6cJPHkRpXeD9INjvGOb8AgbbRc5iRfemfNZyHMXG
IZgijhh6dtGJ0VqmACO8AD2NiK0D1PGALhKsCZoklMxld2jEfLDUu4fzf9N5KLc8bpZpnodquMkl
D5iwadxkYXZf4JElmUE/W4mjbWdsILRtW3QrqtNCO7vqyJLRNbp3Rjzvwojgy6wSDA/TidQYB2q9
Xt0X8TVt1LOIFc2tIQ2nKx+GkUaLO2LDdROqVr0LdjI6hjMJjjGckWU0IKixmu4UJdZl6fgou5AO
Ddd+Nl9jBLkNUzIrfB1np3+XQgzN+vFbZDvPlc5JrhQFXNUbfQqeSapmBItZoJqqByS7kITlOdXj
h8TygX+Wxf0ALK5luqwCFB4d17vVSBAmGz7+0Uqa3po2bqxpcDkMJrvULC4IA7jrMwY04LPPqfk2
wQbgs5TNdxpX4ugbbbkUskXDUvjPUI0vpxhyQGwaOXGQzSsb2qtvgfOhVbEPmIOkaBLzkf4V/Qdj
MboJYZrezay5uxgD1KIi5Bh/NRum7jZLDNJINUMGQvW4MOmQc47YAe+5LelJrMqwf4+B60orRSrm
+AszIVm3qMz3rtdfqgpDpM7T1Ir6SqMh3pLM5fqUynGMVZubCPPQqGFl51CM6FjQ31s0VnovW+Ny
pnZZ2jpK5Cj7pyRd2fnw653+KT7HwPez6+/TP/6//4luQhZ7G/X9//3Zr/hLWNe3KG//z+XzM4ba
/GdL4V9/8C9ToW3+Qxc6fUjHloRH/9tRyK+TJg46waGV6RnoKf/bUej+A5OpsFEpuS6FkIlD6F+O
Qn5Ll3AiLNMwgaJYzn+S18Uf+WQ3cEmCMyw87BhbTcv6bGr1Qz9ymVJANnJeiDNmdQTl4SeLR+ne
uXWEZu6JUccmcun6sP1YDioDOAUe86wOXVODxZn5gOF/I/CRAK43Qnk55yEHiY8AA3k73gsDXXV+
h1MXD7rCAqhNDO0pkxeXhlkg41XdjHR37mgjo8+aWAro5ksJK5ReqGqQ87c/18686fW3adx7CF+K
BQe29IwStxtWOd6OlOEQdNeFUd7FaEYadHuGikpQyg2kRE457hrNW1YtTaECkjhnfrp0Gu2aJKQ6
0t8iWmgEE+sM4EmWWdSU4hlaM7d+GPSHNHwzKCi9jPOtTlaM4UNQ846eH9z1003j30B04pyv0+Tq
7Ot6lC9RL+6bFNV/43G4+CHmBrZFC80opgkcCjpYdEIkTbvx6I2CcAQD02GoPwG3JPWPnMkFN58J
OhJNyzlawBNLBM0Z3aiTRJ6VBHInkfJ7DN4ISzlAlcL9LVHH3Pfo6LHyIYMu7BcwIksau8thMMDy
33pxD4MajEBOa/ehsekf4UbgFx39zXa4ZPxf54wWVsgXBbGazzYxwiyVdPii+K3s8VZlW3I4drWY
N1X7Nkl6MnTxTEgMAoSNmV6MI+zgQz1mS1R7DI2ipTa81A0KW+b9VpIte/shTx9KF/tFdGg1sGz0
kEbN4zz3lku05xKQp5ccJs69jNabItwbs7foerHskxr1yKFhlIMyaJlVE63tWoU7LxJjXFdtT2L5
GS7tSmfLi8RlAy1y1mF3ZSmU0Ltpfom4ElW5SmsaQxUU3ZNJTVITrAODklHygx4dLDrfIccWL29Q
eXar0NWWxKBt+XCbKWw2rV8fwO4eu/Ft9kCXgD5Y73N69na/DKoMLvVNXjzE1VtUWRduLLn6aFXy
N3gqH8vN/67MX/m8PXxC//91+fScP2e/mrzVH/hrPXacfwiWXOY1GHF1JCD81r9M3izVUjdNrAzS
MQzW638vyd4/bMuRFsu4ofzMtmAh/WtJ5u9jUMa81jJtFK9ELP4nS7L1myXK+zB+8R/EKJq25OP9
bO/L2TIa0guttWXTkEUeSQKLRB5uWKjfPYcKKbDfLa3RtxxmccHKKVxV2MECk4CjqnOvPbTaS3uw
3/rOjI+1snbFkE48j4EeLoaDJssn20R6Lxze50TzjQ0KJjBwWIAXk98nCzsoHioVRB6WdC66BkYg
kUxg8Ikd6Iy99eKq1kyEW2ORZ5yqEZhr6BUZz6V0OcJ+IDTcYsDnhyHB9CazA0FKFBYT+5aD2/BF
JJvQP3vmbA9iguFYTOlN0AymSmz7yRGJkprMZ98z14EJEyPzyhtIi2hUWvlEW5EGndx4ZntFEsUa
Bwdq+omPRoZYwNll22BPpiszzLvRYCbA9JvhW4DHlg5YnLcCyxZ2dTGjcax89i2YeZ3IUC+V8Mdd
91QxECgC8y3QBQ2mbNxNLMKiMN4MlymoI7eJfSq0vjh2mb6K3RLkMo6oLEO2qblDSd8YJZjPBHdb
2e2Pis6uiCWz+XkzpRsCMVJq3e67JZWRnd7IxnCjFYSYx6Yar+YszLcxNKU46y10Ca7Owma/eWJ+
aSIt3kauh4Phokmq70bZa5g0u6Pp2mDEIgYjU2w8+MkYrwhtB9rkxQ+t5ydroml8sAC6w27H3OMQ
aS/yPl92OtNGpwUzUnvWZdK4m07XbnWoOHmgWeg+qxu9z6IdQzPJ8OmWmWe7aUZM3SMrua2fYhIe
C2cfNOk6JAh9ZQXhcyJASErx7afX/a+C9Wf2gKqqfjFRqjdHUL5RHnkeWd+fHghZ01AB98wDUUSo
/CMbg0gQnt0wgMuVk2ePtOrBDmfspOXR886kNbuEaContoagqRwAZdV2vATBXa5GGr+kfcNyGcG1
wSzSVhWRRsR5tOs+PlmJ6C44zC6++A7qPf/ZCIrEn/WJihHTPpZQXa0TPz3U9MIyJY4VuKIY0E8N
DfTetna1Wz17hXlD+3kXqWZfm84TmMjgXA7TZkyr92i0gtUINqek+w2OGWmmTRinCUmULv+6yN8w
zDwMIB7//Il/Mybb1LLEqkOmtrjq4nOwehGWbdKPLk3nieO9rX/X4vm9cZgFyojXUs9fbG3sFjmM
IlNHb1EQ9eOFFJl//hy/33zHlcwPsddT1uJL+PXCkX3id20FghCdtL00bPeRI/kNmM+vftDH3/Tr
LeIn2YZDES2xUX6Ev/58i8o+yOVst9jr8YJruRssYXThZ6i/0+i8HBBHk62hBEVGdQWZi09DmBoG
+XA/mQPLBvTDBLYXwnyc6pCY7H+CYH45uf38IojfV0ZOxOwYhim5HBxMfr0WPg9QUJZdu55JZJua
p7Awx2VWVuU6gc3HUEJfUoQTBa3jvK7n97Al0EjM97k5vWnR8c835jcKBg+Iy785z4BItX+7M42G
NdTv63ZtTzQZgCDrfvE8Vvbj3GZsdba/Y0NqXW9ZxgX7+78rgL9ZEn7fVVkJdOgstqnieD+/TZE2
DHreRTgTTGrJqC2KJY/wDLDCmBfwKLHCw2LKbPML/MZvadu2xzyFwkAYUGME+/mvd6AbrabJQTsh
McZ1PlTbvqvug7y4dkS58UMifdeBPRzAql6TWXj7528t1EL36xPKT7c518GeIef544789IQ6kJoS
CFn1WsQFR6XuthzIheTYNXnuiczi1zCab3wvvxcaoTxMD2z/hE/4HlMzLpZ6MxfVFx/J+AyG4YIY
hoUumoIKXI78tK41Fl0qHlfANUK/ARTPRM9cm+g79bH+jvL6uxl0u7BF+x+N17bWXWpTfNlxDgK6
qp7iASE2CvW+L2/N6LKYjL2XAtpsu5epoT1mpdepNsIMqDctVzwHJ9i61RdL3e9LzK/f4dNr1cIT
6/2A7+CAiDdy7+SR18md3n1x+z6fzj+ulaMbOk5d8uFVqfrzHmBrGcApY4Z8EdT3bjHduOl8MJat
1e4Gkqxl5R2oNl4tPEi031c6Bykc46iYloXoX9IZ2kegf/VE/+2HYj+i5rLpQjifIn2ZxbdxAaF3
DdCUzINuO2tYmUGfJrxerTHe4FrfpWH+OCXOyertZRN2tzgi1y0DsQrR5ZiftL58/PO1+psnHZAA
NbPi/9BuUb//05OuF3GaMaJXeD8CbufisTM5/qEdqMdm/ecf9XfvNEWmwgupjo7zeaPDOePpleyw
fCUlArq6ob2Xu0oPjYIL1uViiJxdWvWE9DEs4+AdhqvIper84nN8Bsmox4MmEKuaNG1L6J8eD68W
wh5jEBGm558Ert9wF4y3nn2pudONHdYvreUc+tB8/fPPNf7+59qOcCQ/lJ7Pr9e60ogv86e6XgeT
fHXK/HuGRREBiX6ZddWjVmTX01heD361ilezA3rRir+zKotFatBasitGNXqIWAHZxDsTBhS49b0x
oub98+f8jdj2cX1cznim5Vq6q9poPz8THbEIetVW9doPvJOw+pdAlI+Ab4nU8RegNVAME8HeCfsU
6EGNIkG/q3WkrIjz13Pb/GB6R3MJbJXnnETS0dSpta8+o7pHn1Zow/rYDpkvskF/wjORDldUBl7f
NTOeOyy/pqnfTMK4nER7W4ryHmjGBBOj+F5n08qPnJVCBf/5Opl/t5ypViPHYvqAvD2/XidWj6yD
tskbrRc/6gH1BXxGdIIIAeyqOQ+9IFTErJDo5M0R6eaGNMzrABUrRMhoac39GQynRDxEZGEfi00F
DJu8q3Q5agKJPZSYPj5TCNnLieM3Y3CfAV4NbibZznq5BZbnEB+sMxpf1YGzrBFCj8ZMirH0zdWf
v+vvi5fn0kOT1IZ8T2F+emV0N3dCLA4CM7N1Zws57osABZPnMj2fmND22vBVDabu4K93mJ3XpjRG
Zc87Y326us1g2ASmpoIphp0iEmBoLOfngPBtLTcHahHk1MY8nDNDjisja7yNa4QXc1lB0cLs/efv
L3+/16xbfCAdpbshmUv9eq/jGJ3gyIR2nYb9hYOryU+iq6ThwBc9kChxNeUNJzUGHf1AuxfXVT6O
V8lVBiTIMBpKJz16nAIPgJR7Lfu3EIL6oogH5KWpxGdGNU8b9yKBBDoyjG+b+iWtaAQPaOzoMhjL
wcQvF/7I+nnvRu1j2I2n3nPxeCJLcFChjj2aI9YGfSZkG839XRhclw2XCCE5c/PB7Zd2ldyHA1zd
sp1WGlruOSAJ1YE+kdT7OIvv4YSc/nzZPihpP99EBx2DSRFH1arOlZ83vTk2DLMIsReHKdaplGxT
Mer3QWcDDbIIgNawxValWy3sJHhFVyB3CPjOZZeobrf3n25A//w0rjDBBNF6+miI/LTZhVkb49qu
Z+XoZG7uAkQvwSVFRdshGI8Pg2iN5Vwq6SyR46t5wDTWu+3bny+KqtQ+XxMLWb2re7xPHIN+fZQg
oBPiiokXBMSM8LoMXxwrg0lQbQk6ui8srAvV/MX7+xvhj6/OnAKTGsWsycFYveA/ffWxBC4syRRc
IzS8c+qeh4TwRXOky4FDykfQZYtoN0E10rLphnvGS/RDtO6tOXoYTFM5oYnHGxOY50S40Rcvu/H5
ZVcfj6OWqc4ZFhOVT9dEEn0Uty7Q+izD/EeoeeQFN+n4zan9bZnQUhjA59BqIKu+LsxVAj6HtJgN
wfTbWveZs/bX8SSTRVq92HP2jJ3qoSVxlTmMES9iqwHbbO7/fBs/F+R8ZE6wLPsO4x8LQuCnK0of
o8kDosSbRANrkKQrfwysPUkrj8JzH9yIaPtxlU+h90UV/VsdwU92pf5xUPeEZTqfFuNk0ro2JTNn
3UoSFjDFI981ssfyFfHxecpYjxm34g+YxXNL+IuL5weNwQsSl0eL5AKcDvmCMFmQx0ACosK9QidN
O2z6Yn/87Zz/8TkNwI1s1NThH8/kT89cV1mhHOiUraFynr2mv8Y/t4mH6Bx0HKAL88i4H9UtmuEK
ozQBhBBMzMum7MBP2nvO/QB3lKMqZ5/9on4wrN9eQqGa2PyLjU2dbH+9e3Sk6wIyEV6NJnknyVlc
dZjqQLPp90TSWYeB9N4FVJUN5Mln9sMBn1kdbYsmi7YsU6STOizKOYjd2tz2DdnRIivFUoObcbbo
fsakoB+lXV77pf+QlWH61cVV5NRPywhFpICPakqdjenzU9ClFQKNTuvXDSLQXgCllxpHciS3llNG
W2xz72nIu5H6dbwltUknFbG+FHUFcST1Nz0KciTFmL/x1mO0BY1IHT4ci7BbWUY8raBQDTvphSiv
EoaY5bzs66xb6YIIVsvc92b5SryQt6/a9MFOJmc7Zxn5qiqtJgwGCoUqXEej2I5WOiIJhps2JmRP
Y0nZ68XorKKMvjk+VtJE1WWM08Jd6ZV+IjnLWxTeQHQpQKSlE3j6NkJVvohpBcDAKlBfhCAAAJZe
VATcrcDptEs3iNYYW3Y0Vw/EVzULu5Y3ulQDwQl9TWklT3oroFfg19HCd6kV98TEYndI81cpT4io
wdAb2cYx4hch1jFkmE1pzbeY1c44Dx4z9O9mTIpNK4S5nGOcbX63tDtU6Y3JM9FG3qkcQQWhTNMY
EUBRQbqG1ReJBU4FYmdK78rzNSA6rTWvZJ+v6Pp5a2xvAJrx7msmOUAeliQqWv3F1Meb0SIOYkzZ
kqQ1HjvC2hDvhIfMcK9KVPQrG9TIwvCL+lrC4CkpJBZGQJfV12FQW1rIx0vsfl1YbbUxmnAfVAET
QhTsiyqT2YbmB8GENvYsYUzP3czl9yerOH48PS2RqDgUMfz1UZ1vurBBBy5wETdy2DhB3j3+eTH9
7WyI4Y3Op0uriR6k89sGoE3VFEvg/usgN29lYN2NtfMCsOq78tWOtvWKP/HGifUVR4lg0n588eM/
Hyf48bYDFhKuHpskwoJfl4O5il0rSet+raUdBvvRpICbJArxYJU5pywGg1TDdzim/ZwAZyzFphQE
YHBgvf7zJ/no4/xaHfBJXJ3kJqGrYdqnxT2LZkzpdtqvpTdFQFvXitLv971BghorO7gKF3wIw9s+
j88E/n3Xp3VuuuYeiGEE4ojHSttLv05u8B4sUvV4dUPdXBdttKnKpriK6oQwYw/0QzVGKoRN8PB4
xPc6EiRKZCYSQ5j21thqFPTxF7tYcY3uKbRGY/vxrg5Zy9JshtDNcKcoyigA8+5iCPF81TMSziE8
oeDqruxuC1i5Am7Vb6NBBw9CvhZDgdRea3a3n0fdPHtIwMXgHquiglKHO3gbOLy/iKSiL4r4v9mQ
LBZ2A8ax6mraH4TZnzYkipjJq4ehX5Pn7K8taO65I68Ku+Dxl9gcDffdi8NkZ5LkEA/GO/xqZ211
Nha2uXJXaIlT1xr3EKcAFg7d8EWjF6Xd70UF1Q/iFcGn9EyK1F+fw1Dg8vF9GkKVVplbvxlwa/mp
oaqwHEr6sKw1+1wS+3hl1sQwBgbic3vYkmE4APVNNlHb6deGb47XDsWUVY/p5TjjwYlFsjW6isG8
CrjAjbTgAE2JQA0oxsq7Hch7Wnpm3WwxsdSLkZ4TrM92Q4x2udGpJhYY3c3dlCXPkfI70HzEb9IV
SCf4b5FNe6Mx0Y8k+CvbPl6XrfBING9ZUzy0JJxpXqb5wClnIq3vqinp+JCwRKyF8vNjL9hlXc6s
TG3BfRejBYjJ3oknF/wpaUTo5Yi42ZZFUSFrpKzDFz5taB75Gz+ZeWgSbeXo5XBl48ALQzM8wUSE
7amVoMZcy0B3lw+bVN1DoSGeNQoS3T2CEcKC+ghg0FZid7uqEmsXOOa28j33wjAxp044fVK+TlYj
mS/isbosQM4ty/FotHqJlRwjVVe698pjCE2oAPLSZMayLPv2KCPjdW5Wup2KizxzXzF6E/A6Q8Kr
cr6vEdM0+VHVXnYrjTT/BjOHDdJb2VMsrhpPXo5lZF3LrozWQVbcwZg09xnnT6fGj9yFgFs9trh9
I5FewhlK14GBvrDJU0REVpDtJ2h3m2TA6q1+XFxz3sw9/TWUNSkZLS7AKYie5vCpTeR01gz5AxzZ
BJgL0XHXIhssuM3E+0bumt2l2TEc48wdNOip1SGpqOL5KrDiB+iALzTq8ru0J8AzbYjMm9rvSZmc
ehj+LEUZbA2eBB3QNSr8JT4jUuoLB9nmPF2E02s54c8fAiSU8JbdgJfKnY0fTh/jYw3JfXOt4ZQZ
Y7O0tOHasGfOugo0ji672EdWkJ9bTiOu4yIk19N7cZSEIV4wUKhXTe3NK9bT50mVm81gyufUcIj2
cmJgXkmJM20OjQuhoDlx6xMlGpCXAj81suPDjF+PRE13GcOQO3Jo4gkMw+MsvfuBoewsLW0PAA/y
gFY5yzDyvfts0UyDDUDMvomBa2wTv1jHnsK9RTb5OIwr1lnbjtvMWQnT6hYykdFtNrjdsc71m7hy
zoWc2qccKDec6yvXjvg5eC9uaGZTX5TLuLPNW0By1jkpyFMNiOLQzcy/IMnRRKBJ/o5fEU1Rl/Gq
rZJxBTzLvgRSPh5rtba6gcSjWKO2abMU+ZeL1pJhQnZMKo16aZtMifY0u/4JSBY3ym5we6KGpsiZ
nsRsuou60xDDovZA9a4drG62DzqSKMqi8KIiemrwIuuJd9wYPJpZPhmXoUmGGce3cI917CnTymkn
UWxhlG62AF4RNNvk/VTzJsv7jRck8lxNI+E4vOLcpfCsufCz/oum82pu3Aiz6C9CFXJ4ZQBJkVTW
KLygNNYMGrnR3Yi/fg9nd19cHpdsiwHdX7j3XJRU98HEnt+qSK9ADQBFCHJZt36wuHefB2ztqMNe
+7kbb6SSB6jcxd6aXPgDHHG0sxdRl9NR2M7Fx+680byMHcz25NY/qVOAG+LfnxzdvOsS8oanmbx0
SPozVMJtxHglmdj/mYz7kQdkW61L/Tg5w6bjNH5GEnCKsWhHTjydcdXCG2ZNf7JdTqhmOAmBCSeS
HKrFrcKVGjtsJ2a8O9EjMd/dIcTveDQenwBEjft6CVHb5Rq9QXf8V4otNL5TSSkI5jTegxlEc+CP
ztFtD4vv0o0IQeqfJ76Uhfe9NncR6XDXXOMsrjJk+2bF4CV60T9EXvOGSOu4jrwQe62JRRJ4dgs7
y0mb+07wG12MvQxcxSiq6ckuwe0vfpFdRnzNR9E7wZkEvBRXx4xnN26OTpuHVxrQ8OqWbnD9odAI
wKRc88jM91nIX3JWAndZZV+1QfSYt45z6jkwbvxV77I06y+VEdnlJwgoMMM95zKG+VJPQ/rvj4NN
qNCCvwl0cQsQtcrlp+rmLRwdDGnJcE892WxDkFCpz/2W5k4cbbU5m+lqcgq0krLysEpKDDP5NrPS
mWulErCM+I9MGXKhQZLC5g5WsCszAOh8Ol7NcLVq58dmXZFMjjeTSiKf+igHRpsXB8A2/smy8LLm
YNw2VD7wyuMS3/KKdgS8hN6NroK8La1v7rHDTIe5hl2wn8jcQ1+RXefyHIX0QnGRwPqYxi6lL//M
YhwGfjlcepexhiQjdtOTtriJg4PtQgOwwLWd26amqGODpvrPwEgCxvr2rnPemgVnGKKlGl0jZf4S
JC/cULjvWFSWXjnvmd0Tf+S1MBEL5IHkMv3EoXP616C444h4/NbSqGR8aDDMdWQI3NqTuuzfhqV1
dsxj/BOJNHXfjAcDegAtjHA22g6fapJtY49qrdDa38wklKMuR9qC5o9a3fFGIAe9OoLL3BVZ1V0q
nYG2I1DRZ6Z60CsFzaAvDNyqSzIWFzfpn82NxTYFWY/o/wdk+pmc3htJzzqG8eK8FFgWgO8P5lBP
rkdHRTwfQJMQDU5B6vtzMlbHZeTXVzLzbyf0Nsgi55AUA0FEQSV2LHeGfVyBRBPTX1eDScxhOPt9
cJZZGGy0ArFQsvD2XH0y3XrEj/cjPcPFDPBy4ybKSqceAJld0LmteoWrHy3VNjLE1NXyKpv2l8mX
bzjXyGtnrEp+hC+laiOg6DLZzPAwDmWQBKhhmHbIbHQwowMB1A4G5dlZL7VCGmQ1CY+pXVyIutjZ
qvAxT9v9RfnqvcZRTFbDnpnwE9hWi3Qv5jmkWxG4jKZ2sDQAZrSXVR23qezcNFFSEFThHCpFTaTI
qir99yBu9MO/XjJOASNSFMF0TFk1r2ns/wwNPC47TE5Z1P9xV2AQ+pZSSf3BAmv4FkSmnt2IUtKe
HQ5Nsgx0oJdzFGQnLYy/ZxwN87updnWL2gmh2XCoCgwYw+KVp7JcL2MdoViNymcRu+/KRuEMqRmD
Vd/Fx8YidX6y849cg96TAVBAJwvnvUL5O2ns/FUFY3PKPruqxwlEV36Aj0FgVnt+AW+AXa1atsWA
6dfIpeGbu2J8w+GWNMba++5vTXAckrUj5QfXt8YBDX4ZOh9r2rSs7esQWd3LEhOva4HF6yrAmHnV
LMdu8f9ot2hOsJFBx8Iy2AbTQHDSiJD7X7cVJQQm4DSBV3TLkHNCdMckJVPy9Tdi+exDDSSUwW+f
sO1hn/o1BVD/lhCcmqQc3HQys8jY9R0W0scKst3l35PoLgHgfIIvdHfGOHgQ021S7JEma01lyQu8
SUMEGGv/He8esI9OQG1jFhEZfqZrJgOlZHie8/WlE4RFtE790GdFy8nvpq7rbNtEgqLM+3kzxMo6
zSJczrEKeXirDHxafTDjIpm0spSVcUVag0k+gNTekkB1eRms0Du5NaReW4XiwvqNDecwPcydpF/C
jU0UcPgIRp2bGyjhZpqW5cDsL7mOYZFceiUfgrjwzk5k/ZEKhjTWbMjRBToBSV6lXiCMxonQR4+N
scqr4lgiaMiqh9zOvCP3b4yvb1HHNviUUc1SvSI1ZhIAbosp+bSmiuAJ5TePcfjV+5hHOxum0prk
RG8NZ7dPCASdxcKh1/2abT+/rNYCyiRf0SHGgw3CCv88D+Re3Og11ISMAnr03EmsPtsCph9PG12H
BN/o+v5Dh2cTdsOe9y68oA+Nr4S4fM69wEgPpuJQRsGzYMMFuY9NB60k14DFoFgxJN9wIi7pukKe
pVjj4qqG53/fACyUx2wxhASb304+frUFSSHebdZX++GLVzwPI0dEZypwcxE+LNjgC0j9wL144SO9
H5xlHzJHQtiRl4dPiw8k16NvcSShemaufnlF2Z0beRTgAl6EX7qbbhoeQjQb6ardkzNnbz3wnR1B
XtAkbtdDIsEVs4j9qVbewbYgPzoKvOMvWejgKjyDyn5haoKnGdNAKXNkltydcVs7J28lim/oD6uy
8tMStv126lV+LrAVWp2HaaFlnGG3zXuOb2gTjsTbQpzK00hAJaoxK6RAdgkdYOJGOYduI0AiVL5Y
Du+lyD280gSFR8s4nS2wiEdSN4Sn7uTQDNDGGcfZ/piy7uCctIS7n8FAZsskP/CxLRlx4mxodvhw
O7h6zq+6ic6ijJMnUjpPfSlILijaAva1wO8+RUT4QOtrVXtdLdqGqe85qXVBmR663pNukXnUS7ub
vIy2uxNHnir7Kbfz4C62so9FltUO3+IvxKxUkWtJUm3H6HtMo8gP7iyZ/wcnihoFNhJ1T5mzekWz
Pyb9Gc3Wd4al+2CC6du3+3gzY0tOozji1QcMJK0yPjD59QhSIM3elBcNAK0KnfbVctfzKxZnlcoE
zsHajhvV5FcfrROMegiBrfwalbJxmt+Av7APdmFSvDD4+V2ORkC6BPigXZzcD7bf4V8nxZTAGOhb
w1T9F6IOvpslX722mN/qbjGbMJ+iJ43jlO/gnGJdZAg6z9Hz/MZUFT6joF6NQmjLbfiXXaK5Y1Wp
0xEk7L7KZ4JOcKO4/nqNAhBTljHp4H3rkk+pBK40DhgyssK+zxLzrFZFxVmCdojxfrD02/r5x1A5
5Skp9HOsQEkNYR6lfW0e11AeJlnCPurWebMy6diERn3k0tf4yLxkX+lfrStBhmfsCH243ITVcjXY
WEmAm5d2J/YlDPFSAIKa1xcPMs3Gi1BoLh3G2H4ZJcwwQJcG1VPc6+XgkSjiZEiZDct/InjdUwQW
eDeExY9szLcvFnFwWZtsHce80LlqkBDBzYWec9naX3FbRQxegvskHgm7Fwmq2nH8qh2qqDB07hy7
QmgNCQP8p3WMB/9pTILwrkgohAbZ3c/2PJ3y+XdT6hc9wo8uP4ulCzaIkqj5wwiCYG2exoJbxlmM
wmXnHKLSwqLi/CbamnelaY4l8wMKZ/AJAtfmHDUepCKHKzTDudLzarhGAX0uj4xdJyi8DCJxHeMH
NAmEyRstto6HreoDMElYIzdKdyk7M9BW0hpOMWk5nZvPmz6qw3Sth492wfLcjV63K+36zY0HQnaR
0QzhpxkglnRD+1imngTCnOTDcIgG9a17Z9lXNNQAJ4bkVI35WwMIWEK7x69YrCTfOHcr/HgCEwSQ
a6/bszXXhCZFXzkDT+J18RgO0BcAJ6vPKLMQPRr7hjWo6nOhyIEq9afpaHByXRw9iStmUpimx9mN
Ni5DO7w5CrtNzRmoiCNRsdxbBKthF72oLoc/51OPKy/cdtO+LBjgjP6RO5fQbQaSaQgsigvx2Rsd
yJA5Y6wyiO4ysbzW6x+04sWTcWHlI2rn+exSxKicRRkXdYwwCM0tjB2qdPj+xEnCDRjQl1sMK8pk
1xpDWLonDxkpEhiUl+d1UIdC+M+0w19tuF4C2j9lxD3g5aN90wqE9C12h/+0eghUfKXPf6jd+AIC
6s0d85m6kAEbZtTF01OKDTzegf7mPB+nX61fPucua1sktDxFvWHgXOSPLE4/LQMwOSrkV1h77tGB
VNRB5IkqUoahS5Qe2HHbNz+w5jDQchL21IQb+pxfqqJOKAkJcRFjMICcGN8y38gwsqWq6B8nYZJ9
NyE20LD/2VSFfzJ/kWd1JuNMP3WN/1FXfJd0Nt9l8Ro9ZhTmYVKhF4RjsCewMktn02/bwlCosjHb
gF6CbZkH2ZZ1yKUTHhAeEyLBgBDSEvbgoTp5N3PYH8LpFT62c1Q9VYNFKNy+4IonsQItUOcvRPCy
2uHqWi+WnYh9w5j92DvuvUU8xl6uydZdLAptWCU7HebQf+a7yMnOdkOiW8my2TnosBcnrPnZtqsV
A9T1Lsg6ewszyz2MSbGbInsAPWPt/BF0iXKsH7j7f3ynHXfDaidbU0c/siUSoYyql2VcdnP+Zsf5
R13TqdWaraCjur++cL509jiDmh/75JJHFbiQ2WDV7cIvRjOQAIbqDTbb0U8Ms+KGQD7de/zNUu9i
r1swf1fAbrgVhBmbVzf3/ot0cnYC7T6ZkB6kuRWyYWX/PpUz/7wDTN4zkRW6PIZsk/FQTId1orqJ
Kvmr9jhDeZ3XYXDo5iq0Ch1uz9SrypS8SeJIuukX8bMQHZP+nRlX8iBk/WcOCY9NDJeRcXyOkCxW
e27GGFbqQHwGqQNbkETVgz83KW2iJDgjEW9jtZDf1k9/AmqccxSRvC58GFNryPy4YAnCiua9BGtD
Tjn8jcQq/oKwPAxyuQJU9gCsdn+tERkFSXEjnZbxCWKyarfeMf2coGsFZ4Z14r4kL8SPcvlOm/pU
x3ghWmthndKS+dqH432AH6ctDs5i/x48uDtaUEFFdeefx+mHyXx3zjtShGIKI27g0QW4MRrYL8lg
HYsBgE/P9u9m9s4M/nNwg4TbzyVch84iXEGaO5gGn/822mRH8TrEumLEs3b/KnLJ1P3A3Ao7UpXd
E3ePgWcsMf6H0xckbmKYxXvmMr0XzVJs60jDKbg5SYUK4HyvkCitvYL2sIET3ezmZjgE9fh7tnD6
t5x8Y08CnmQQEQp6ZLLM1caL2UGI5yRKQ5bRsoOH6sup2RWVDeU1gBAF039FB802l+iyYtLbiUkU
QV+32+ErlrnarYV7Fyk2EbKRRAGK/M0BH976dKndwjWl+MIwBaoI6p5TNbyUylg7JP1wQgvnUXT+
T87M2kXO7QXCo472UWhF28iDmwWlBRZI1cvtv4jFDD7hykuz1fTpEsze2Wrj1HhwbfgeVM6Al/DZ
QpTc1QKZtmX7amMMeC0RyjefVf+dZ6PdbIbqldviUZU4ZPllWTp41p4Te96jxKOTNAQJZXN4GJV9
0bS3poZ2lpu/rQbcLxV5i3nRASUbEc9MrHqQYaVDBRDZYd7Hgj08UnJEzAaAWcY+LlnXz3Do9Ciw
wJbANb4NdhklQ52jozJfFigRSFUBHwjkPy6u6LfjYanPc6inbZOSpDyRIRac/U73aR1Q8NgDRhVP
gfSsJXOVwlxC+9DvVXOjnHWVTlsd4Gir66Ne8eWJARRMDWkYFANiRX4BN/cpp0foGUBawkLP4Hnq
5yaCDwZi4QZYQS+MnO2kI/EWIp47WK5fn4fuVau+uyKjisz3ErjWpSuqsz+N453rP9ZBOpak+xj9
psArmqEQd30W7KYsUU+jatFhjjQadcyWO+LTob+VhBYSJFkbpn8txWrMuUakVXrbD+9GzznPtfXl
FHZwROr5Xa55w6aA1bonXqKitE9eMGyNly8nNSh7P3X82yBKjfQucYH0Jp/in2YqyCbPicqOoy74
xsYO9GnNBdiqD7LHfa44BjtWUd/w15nLbtTZ9I4eEfrkv7JGPhCPHqYzBa+Ty7NtTTHChxJvtkm8
U7g+WhHatryr611CLAXB4+vb7LHZwF3gbIfRnIppcI95R0pfhZ1uxw3+U8PSImUWPgSdKbNzXMet
uRdd0+1vQ4PF8eLL6nwMDNRTeLwcIc4QXdzMEB9guvP41564NtBAvjQdz1IiCayqXM+9BhoZTe/n
Pz6/d6m6c2hbR5cb7FCNPYy8ovGQX/Pf8TvQfk7nvcpkYHUyoYH2eIv6wRepirI6LfRXlVTnPIBQ
UcDInbFXDnn94pip3+p5dgBEDiePb0WMJkMtqNYswzSLoPI3TOgpWV/3wIssjNo/QzHHFKPooi65
ncjjarr7WvTHxYp+/Kb7O9tYwAwdbyPX3UBOypYQslsA2SnmHN4t/dSmnuieu7qkU89v0/Pst1E8
TmOVTbtcYx8P2SCdkqemvG1pim68um7hUkPYrKKI49jbLU2CVbeMhYFLHaqZ0psJhKYGbhEjse9j
cljAQy2G9jSH9AF4BLhoHT7YFmvdTnY3FDKWvq0k/ehUImI8CjmRDJl8++uUPQm3SgcJ2NxYEeWq
EA+dTbipWxiPWTKjqSTuwEQ27Q2n5Ph4yh2AXCQFkm5875Bsd+QLZt/kJAM4Fzd/vIVWRNqLz6GV
7eVYWDda0TXInP1oLe91zy+gZmy1QYm3q1VRT9AEauZ+sIoDOO+Qs27bZt38OKNzlImw7mbUAaAN
smHflBUiaCs82qtrv7ru+IsOX+dD8DTwbc8ahy9gxzg+66dqn4gFYz/o7WNiQFfbDblXru2ptAwo
ETm/sLwzj7oh7hNQImByjIBZQ3ZXuctyYNOwcf19KZGy4Mk43xLQ42kW9yC5643v+GnnDLjeJ4Zx
SrdbPK+cNUX9wj6+vMQLDn/skeIWK98H+ee/06J2Q/qnLIasMhRHO8LvmjefWkfqJW+Ci+Ukp1rJ
+bEQ6ODmGERDWIl+Oy4KSrkXpFMkXHaXOctxVkGMsgiOzZFC6KhLbaf5JllY073gVeQlfycyru8K
PRyDcvIfBiX2VtthrE2wax7WkG/kP51GDV9qu/LVaaFUoVOCOGsv5dNof48w5pbAY4qYs3CN5qMb
tMlBdALO3PpLJF13onT79p1JUPI7J7kA1mfgzONjF1fCxMQpUiX8eUeZ2+wxrZ0ielyW5o1PFK58
MNBxg7ud7OpTloSftBkZBZ3rADTDQ70P1xuja7Fs0jLr8pz97whtbfYt0TEPCNII3w6ATnAx1Scr
/JJcgQ9entNkB31wb+VFe9Pvbuhxlp96af5WCx2P19sPZpbxNbhhuChlWewk2e5fPyDUBOfZiLPd
+t/xDQxDqODWaSl8NOkqGF1hjrc6YplOHRUy4t8+VO7UH/1w/dAzd37kkiWjnXvcYUANTPRkFr4c
BI5ZANGXQ7bw4uBUA8VR/qWS4DKSMgbRxrBWDZRdmWb852WepNyhkhlCE3FETbckJMrQmbgPp1xI
7aoIIPBIxuoXmwk211LerTtzsMPWpI6KD2wnyL+QJd/eVt4P2ZjReIc7z6r+tD06rXgq3uEzP0di
fFmMTe6FNX3WunisCNlkJ2ih0lMMj7OhfO9l9W586LFt7O5mFwziOGPhDpdtSFAaUYy9sw8L9rMA
rteiesWX1O9w3v6dZWhtpqG981T5lvv9Vx9oiqri3WYKyAWKb73JWbiGvFwN88zpfCqb/OZtyf3v
Ufoffh9d5977ber6vEr06eUwETWkWXeUDr0dOcYgMoOUk9wjMMd7kdEapKLR/3FPIwuBsYQG0gYv
odidEi9B637Okui5aYK/JJ8RjhaQIBOIC+Ln+2FkMVsjFjH0JHtLqocuojJklu1AouPeTXaERJ2q
lsRAj4nZxnJPU+M8y7x6aSduVLuNfgxr73ZEZulGTUIwOjICg8hizYAWhXRPEnH5JvdYVPquOPZq
2HtR3/GWt6+54+/NHP3tQ/FuK3529GbBj8GtqiFigs+eH2w+qynUBy/LZ+iBDZm8IdjyoP4dS31J
XMwGQp9t1wygPLiUGECx9aqvuMKei8HhUQcmcAjVhzfU4dW0dKFGOLu5QhgdJvWQ2jKxd8iiDjOl
jccuboMuuN9ji58gEY8PFpIcwJ+AOcIiR1xGpgQcEk+S8C1M+aDd5FkUwFQRpRIMx2fZlEOLKhty
DIESXkECuuOjTJGyfPDxP+3+uedtC6CT7D2zY9HBzoJ1P6Ovhzl4EyZYYRygSAg8+1wAJN/VGPF6
QGNtQH1DiEaxLlAt2+XiOLu4L09D3aICIXsWxOtuKrH+ego1jwBG4Iy38Gqs/lbH4CpnxO2wzodn
RTFiT828i8j3wF58oxA0EyGCilPc0+x/JCOpOo+YOEliFLOhfh8UdWriMmPi/0cDvEsyItYHEL9b
O0MNlS/6Y6Ly0mFkbQKBxQJIm+A4yexdHvMq1zhMB5vFr8OjThXj7AagNRs2DUBqPRwZAAa9V2ZJ
EaMs9j+lP9mcxsmloGG3hKSHZrbjzyAs55wxtFiVYRpaM2UaLcY2EyEGbvusHB9xV5uPPAGWvYsK
EK4YjqL7cTLLvm4d5Ci/As/hpMuRNIR/C2U991g1kHQuzI97k7aq/pN4HgS059m0ESuN+sPClLuh
v0BqkJt7clD9bW5yL10uFW1Xaqnuk0yxrQi8Fyvc1m15qPJhr4uVJMMEU648O2zVZQ0fyMVggQab
LKOezCeghM/FGv6B2sjcoT2OTqQ2Yaz/CwkRmNRJ0okzpeJInQNOjhVRkV/DYhNhCQ0i3N5QoLTW
qF2mN4xZL4Ho71vMZ5v8FjZlluKqwpAybGnv1rZz90GlHmFPo+VpJqbEt0nNuj5GtOXkouxix/8i
aXuLhFaW5l4N8p6wXb0LG1qkjDbMAThqe8SBNvJKhOimGfmo4qUDIdqJaxysw2lmGFn2Dq11wCon
ajnM4o9uQJnVBdXBr2m7XEYeg0RXxBqjeyhFqDdLK8jrrGDBL/W1hOy8WaT3XekxP5H0KSsPQb7E
IB+yBHPK1uZwc6stySwsA/WRMB0emZavOlnBP1q+xQ37LUgmxTEqbB/FwAIuDy731l3FchIV7nAk
cgkBJ1gn1vvKsbJdQaW3jPTMXD/I4KXew1W4Rx9ZHS0gGTzEAa3xULy4VHl7DZd/W/c4sfyiTSuX
Ih3/YMSIdSFzk1pV8RpUyenJBnVLLfZV6xF8XMIvEU/qo+nH73/1g2RdC4z5obdRbSc1Jp8OdgwP
bx0dPBO6x0DS+VROtJ5cww6uiJbpBzIWq5zqCT0apYTX/wEl6X0QJkvOhxHjK+Y+WFbRsj5KLIGe
pjxRxJBvddRjqur6z5a815sSXKaKAMBABOCg1muraVsyVFJbtCmoFgLKfneCW1n7/8Wh+UJ9/5u2
Xm1Jl9z6C/CuaaEbjgYeMpacJit/112+piGcgtImNC9nbyMHdNXshY+cJc/2NB/jUL8SfUyx6vC2
juEuJpM5J0tnH7GFnib5YCr/q+3Lo5nXcwJ6yY3nuzyLgo2VBI+R3x0luvBbB6/TZLCpPiWjseK7
cOP/hMcFkyClsjX0ch0R7Iq090C4jTkvpKjy5UPUKElC9ntGK8DWJW/DPh7Muwv9RkbOLqv0Xc6T
ixiHRXH5NVbJ09S3v/pZgsb7INnqVd22/7mvnyHNozKPOMBslzQWgV4cD/8NaEYoEavlQbW3aT66
jSZ8IivkqgZSvZqcVbLMfvt5RVJrsRsbTs6BgkwunCLcazt/Um+lTa+49va95VbhcWYBilQfPQ6r
3ztis1DvuMNb47ePvbV86HFIQ5GWvI8kfcqfzrdp88Jvi2HhtJBdOcZQNekNN5Z0r1mTDRsWUza+
a+p5OZ+QRQuTfc+NORYjOFz54vQ2InzzJbTzVuTJL7lY13Zla7sAfyU27Bgn+bHRWANoXOjo9X1v
/OHCu7UlbpQ0l9q+SNs5tJ5GJzi7f3sSSvfe5MUrHC0CUOYpwVXBFNCAtDmOhoA4xt9Zc0eKyf//
LaV++39/ZuxHwNpUi427NATzoizZuJ0DTcdBfNbcLaGk4HKaVzuHAkGOyB9vxe6g4sTsvMR9dwV4
Or8FUiq8W2U6/SDJ7j+BF9/IqRbNmTgmSDee6Yw3VO/06U4zPrQMBNmPWfFdzK4lKNCuBAjGx1g1
d9YIUmWksCeUIGzOXtLvImnMds37EqXPkGyV3f32YHUAN6uvyTKQOMm4m3SgpyTj9lWqp27yUSpG
dDKxEzRcZ3o8BDcXUCFIdGqnwGWbVj81fs4C3kMH4whEI45Py/Tvn/EvegE8x0aaESL0vnUSd4Nz
Y2H6OfNxGWkOqHxJp6zaBxjSPWC6gsi03Or4oJiaF1GFANNw9wNDJ9QAKaaLEbzrkntjdSsb+uBc
ko7H6K05sDJWg/c453+XmQxyYVxn3y6VvNYHEgU2qxkz8EDVf1GDcjTgBazxeMk63W11TACIO4h3
9MzVdhAEHOYlDUwQ2XvaYiKwwwb3KIJy4v+avQ2iisxtagj0IzCG5tfemfnSFcUBKMTB7shWm3QC
M652Hj35x0VliokEJLXGrBSei2ElsZoMa/Rf/Z2fopt5FWjbLgao56YXo526CKFXkzApUStSZPVb
qPAQyEicW53f4ZL7rG6xqRIxGnZIeyctzDAtxh/M8iev8yl5AlzVrjv/8YBiPyjCmwjswqFL+vQr
O+u3YeqsPZoUjHhz9szAgjZr6P4TlfpbzsvvaIR8ZYbqYPN0bptErTvAvxhS0VSPGnO5NsI8YQRk
kef6RMKHjGIDEr55+vxApjlZtvft+hHqbN3HSfEhKnwD8wy6O2A/V6wBIWZuj1em+EsvDu9v0dme
RD6XJzC5C/yJ5S1m0wkpLKat+qMvSAdhMzcerdaOr53kVkPAcDdN7mM/JsmRnNdlh22kJJOO31YR
dpCOvvPDNxDK9z9zBaPzg89mgsnWnbsStstkA6FjxmrKAly/cUfgDVFgzVsbpMgOZtKGPSF2bexG
CCDyu4Vtz0HgNDOMacYZTOREGhCkRFCzbu3c2c4pIE57L9hLHDybPXVi5uaAcpf5RH5tuhCmvAru
ScVxYdXGfxa3XTecQgXZ9vmbzy9fOs5/lAITb/zOdqPgIUiuRaez+1G6zKjbs1tTTgei45tHaXXW
HhsLDxwUVVD9xHwmoHlzave0lP6rZEEnp7F9KTE8Ps2GH5qoVanKw7TU5V9XttUpGACq+iJb7nrB
+2p+oQhcdrJE298E9d+a6Wiw2Gtqg74KNnXHF9fvCABRy39ZBGVdx+EWNCJyAPKpBNUHSWioxmON
KrJOBqrifuYTwFwox+BbIxgpimDZoWmO0XViwFvt5UquGHxtVLqbJi6+vbz9qmX27Dq41hKrvYU1
qPJFJZyOM4kWTkRBv/Q+YjmfZIEyEn/QbLv7ZhVPjg3kaqDsJSr0CFXcsG00hkU+i6wiVyIFPJwG
mHrQp4wX+o9dBEmpnfMjy+9rT5bKtnE4vFc/2Uam/70EvCyrClIHHdn+JrX3wmc5qR8w+jXj5Bt/
k4mbYv0xj+ecOnRbVrj6O5bLUxD/qkaiiJQC36/C4TIQLIL6hoGjofAsZm7Ykuw4zzbtwZ6/WYUz
le4oLBeHYVAZ/jfxLjtQw5cpcA6sQAw7BGzo1UD0ebXClSF/GP36K8rZat9FZtgm1vwsSEzlHsvH
FSQvM6ZygfEcuXwiQd2VjN6xzUw65J7xXfChZFCgpMdRhD5W+vzoIsR0t6zOchAj+3/GITj+QHfv
CEFgKIUWdr31Q0Xgruncv6OEQL3npRoDhb2290Eu/4vsHhmGfzbhVO4HB7w7nPdrtcIsheO+nebI
4pibrjWj7V23kmqoY15Bkr+x5wMILEiE4QOZ8/7UtbeBWRP9iTXfs5vW0nChM1GtDKrT/n7s3GpT
9CVj8lx9Z4O4w0RX7/2a/w/DX+pNEA17WyeHmaJJ5nuV2gTR7mtjPSwD4oG8IzG9qRHtBPqR14lj
MTg3FTUgIeYbyvGBWdHsM4VgAbqv5vzHThLarpi4Pbv4GzryFPC2RpTOGGtWs5k00E48Rd+G+Roz
cswJzKv6CRdCPrCJs8PqzxCHctc2QMTraUVC2D8uVcC2uslrojznB50t/8kusE590hE7NSBEKQPb
T1U56u0o4k2EeCliR7rNs+WNQIj+Gk99kTLurc9qirh78+luCubHssNg4ufqMqw/Iu+I7yIsiTtf
U98E1WWqFlQEzUrHkTk21npaQKfd+rcNfJZHYAvaiW8+09JT0nDuLbTljHrXAxD0MW1EoSl+1F9i
3c9mHp07lMj7ReX2i+UN2FQqdlB2DBc3SOZnRV73xjR28jRonLr56uV37dLpVIME/CdUK7Jseuk7
8nIRQDScGoVs8+vECboGbJ4XhX88A0znF3okEtv/LPHgpx7ZjGj9f0Zk5VtSPl0kHgIP5WCe3AAd
iULdYxQDD9dG2u+M7v2Yx0+rFWCs8JEAZ+1PMb6wqgFcCFrHMLjbiBWV1zD/D3tn1ts4lmXrv1Lo
dwY4D8CtC7QkStToKRyDX4iww8F5nvnr+zuOzGpbdtqdKFygHy4KgUTFYEkUec4+e6/1LUdZ2BST
zZTea824TRmDSIdGH7+r1g06tK909fpVmClfJUj2JKk1KMF0YqWFbUFoJJ902xCI0VuOe4VchQWd
xRpcHUM8xC4wGvEuTKqebKVCuIeqZkEWHHKDciESTIl4oL5Jm0Pf0XTh/LJsAkleFI2BVIbnPk5+
NVLlGTVj59BHSRGOwUPHcNOqsu8ESu1mKlZ/+OlY8sVAcFx2TEzyhruqvxodYOIRhU4kRfdRTICZ
E+5xS34xbekr+Zk/QCsFsokLoN8nhDBLgfK5lurHVVlhLBqq+WfBbrls9iAW67WUVXT/xuZ+5Kik
J78Ce24WTJCCe0mhOWYMSFxQyjXS5875HoXVvaW0D1NQP8ijvNMVELbayL2hFODbYAb0ZL5GPQHj
KjatJ1ZGhjRunun99BFfpFlItwn80NxWFmjKNn0q74nuIbPZTx501Ufs2j3CuXCTGD+FytArSHcB
Ac+q3n4DgspIh/kROaVrWwULLQv7L3UER7opnFaGcWkbPyOaQVZW3soqEerYEq6I7+bCyPfgRFgb
yvobiffXOq2HdiaVJWQvXIUKHqCGduDJoanOcScys02oxcOiy0g1sbjt6RON89IY++s5hVEnrr7U
s7EEfNO4UmJYvLGxIQp3UYH2gYTRrtSadjGOt2idm2xH1CwetURQU58HqBI3UT59gRlxquKo9jQT
cZ+J6p+zL8ryIQV/L3f63qiH6wRo7Gls8l2von+ILGnb1+rPrO7DtTGUzNK0gkJ9GGEIGwyxDLRK
WTCvtJG71bbNazYe/Em5fVNNeeaFKc2qsG0uVK2rGLUQV0lOzObJvEFYFTdCYdw0uW1uMXDR+6vJ
MEn6mTzoDCRfO7Y3eqAtvVgnBhv5VEkH+1rxaWI+CXBAJj8qldRvGEz72LKQXuCVc8chD9ivaLKI
UUdMbOWGpNtNoTSKlxMiuWT2TZCpLIebWyUKba8VSv58jPjLk5WuVGR+a8cOdFdyonuVft2yif2Y
xYTY33GmhaIX6L9Hn8GHrUbXE1R7Ly/IDKplx5V64jIcelerErHpqsIk/7TUDKU9eybf5aIzOOhH
HJv21IsqlV2krneGylAirhtrbXUSzhVpaLgX7HUlWcTicR6aqoekT9d2nP3wyWdx24BKQh5nyW1o
qy9thS2706Nhq6To24Z6XOo1obFWldCXSQI2yNCJ3SrXVbcdtM8pQ7uF3UWEuvBAuKU0MrPC5qZa
nUYUe+46eAxZnZtbX6OHR3774BLdsJ8DpDPvG6X11wQHgRBD3mJapiwgUC+tsoOkYeSR1col04Ac
oFzdaYOIuMYcOFjBnd8DdjGsg6/YN1mWh6vMjB7HTMeWWuNipEN4G6fJibbJWvwiQmZYpPPXUqrN
Y03EURv0nNoi/5qW07YO6ZsjeHf7Bir2UEf3XV1i8ykSCfcJx7jWDEyX/ocpZkO6HvU8/5doKAzi
DfJbZYiLXcOEe5FEebjpWLz5ScYSBkPyARzkCc710j9uWDq+Nzq2GlYr5eyy6Ki0/UETWrbelry0
yElsdkrOP8WmQfaQlfKv2RiClYEagIyVE01v6l8Su9e9BV7cLLgzClr9BZheMxGMEGJMsmFLzN1V
bal3g1TAKkZ0Rw8TxhfSC4B+4LXQdWu5VdCON38lJZHzBoFWdpxyPvtpC+5Bjs1SKpp875cAcvv6
A3O3ANicf24IqigRHJ2P/QQ1e+bt1uS8CmbsC26nmydlLpj52sEPwk8wV6FgWlQN7+H9WxBH/usX
hSYEwlr49U3bFIyOZy9qGbOk2mKEEnTXWV0+9jKmyam6ZVUnCR3vAaSFBfFu17Wv5jSGVZLmKVrG
PFPXY4bJgKaABIR4oas2SyNBJhJx7bKR7Xq5Ragkr4pafZQqs1lZeXyE4ISzQa99TpD9gWpxpseu
XURp4Ka+1a9bSxuJKSQRfmYJlis0hEFyH5C9aTjMiKmOm7U1fcMz9V3NmCaSYsOrWSLCg6wbV27b
jIYuiYVShNfdrxUMRKMyroyW+OO0PIy2kx2C6haombWobO0GniBmKmcNzWqGkB92jPDLa2ZNxAIm
hyTXrirb2ndwypb1V/QxhAs5aJqmkaYHJYgI/fwZM8PFjYLtGrcVFWkbrMJRuqMbEKslA8qC3ojp
X1SZtie5iehgrpeL+evCGqSTkFqBak22hUpkVxuZ1uHkz5bzxayPjBQ6fDVNsG6K2MsihRNMkX+X
DFzZeSfbe0knT7XhfE3z0rFHkwhnLjyxS/t6an8gIG1u6/rw/j3zirFsGTBc6V44CmNS3Ilnt4wz
FUAgh6pgm0BGP+b6MSiSr/bQFEz4wnZhq5jBIqtfqfp0RS8n2VItqzBwqtspXsUmEUCdP2LoRq2T
NfiL0qb9biXaQx9l7jyM+tZkgrwMpTldTvPoymVYfMDRekWeAZqjqo4KSEplviQSOJ7f9T1/UkZ0
uV1DHFNklIyVXu2HkvIIg/aNIVXQO8LiN2/pb1H7j9FDTe/sV/t/xD97KMqJENawfRnC8n83j8Xp
R/bYvPuX3o5mefFjSXP5492tfrQ/XvwfN28BzF11j/V0/dh06e+3QC6M+Jv/0z/8IxXl81Q+/vM/
HlCpt+KnodZ7GYuiWILK+S9qr3iFl3kqP34HquCKeusf/pmnon6iGLc0PCMWHR6gbP/i94tIFYP9
AiaGZkC9NdgzEM224T//Q7E/KeDu6BdDyoTv58DFa4rujz+SDbYZOv5QQDSYVH+H38/PebF8Ixi0
GBtrBtIMEN7ngSqKbBACXuGSbJkjpUZKnwzRfPcBXeXV7vj0MrbJ9qhbALfP0dMRbft6gJC2UloL
jQzc1/kKa8da4aQgg3YpzXTdF2gFi3xjRxCVoegkGQIxgTniLCFt0LQute4mZCAT59uif5jjg3go
E1JkETPlEJItI3BFb7ck7HSqrkLaqc2Mf1CpPVWT1haC0sEhNaSSPbt3ELl/xK9+42IyupRZXTDj
W+YTQOzZtiTVVjJi5mbASWz1oB2B3kBhf3x2k13+3lr/kXfZZcHt1fzzP94OwVEMjESabqpUmuJt
PHuZQPFDVY4MLiaGyFWPXEef5X5Tsjl5zFdjRKG1yHIJCXWpRuO+IuSFbA8Ggujna/+6m65tomBs
IBrkzozmY1f8QjEzGIFoza8gmGCrpHWrfa0CvgoKOrKO1cJYA+sXlvwlWXT7rr2fK1LaOI5atK31
+3lAX64TAKZtR67u0NWrlgEjQWZLG/ZEgMfIaPi2kSc1JNZEibShV7lrfPUkY9mZaSJn5UPfa0uM
K8hg6H0RpsYhXPOt5URuTinfyIwo6SIig6UbMI2LFkejiAtky9xkCaBU6Mlkd8pMQql69OhXgubT
wsVhcWbQss5rVGSWGbQDIqlIeOvxGQ8S+A5A3jn4K6lEGC0/QtdBpmgx2U13M2gfnH9oL2g9Tssc
f4icXQmcYwOvkDzTROHfc45N8A8wXYajIiJBF7KUU/g9NnXi1Z26TFWNoVmwrnrgksURIwnHQbKF
+6M+P5ojE1/mLGncXmlhuTeoB5QrXKWMVH0KSn878GZzhdGAhaGO76bHA57E6gbFCUd3rraVuWNs
XZV6u7FNXNIOjBen3JPrkMTd0m6hI0j3c2/v+wCvBy6rvp8Jj1hImo38Cb8Rrklz+mLfF3OPs9Al
QsfTSKMb89QzbBkESovdvzqG0bc543rCvuYLVmYT7ZbmwoxvqLnx8+4qHnBVmBKx5Jj2wrZhiUT5
QQNuOCrErlVgZ/ot0qhrTDX7fiLRHJtLrIVLc+hQKj5E3ChF0/E93GWhmEhzd9lfk+7KYGZp8PKT
uRr4iHMOH1EX3V970c3abjQRQsm3Bm2Halbh9OTf8kI/4JtYNxW4+lm50Gi9jlq1KCcMMDlhspEP
5ZT0Mw6BMalvEdPKfMPl2GLTgCx27BuSE0W6kR2QlpZGd73IPcLCBCQNQ3QnMpHef7rfXEJseOMa
KnNTP0dlYgQvS2WYSMukbG6iXyWLI43gjyro86qd9dhWwF2RQ2JA0bXOIIrMw5TIKVipZODqanQj
N+s4W9t0YGwCnxrBR42/RQFZLm2/aqV9HYXMmomEdT7D7gvN8YM3dM5fOn8/Z/ylvorwd+TsD8l0
BJq6HIpfmbNv0TTTIN6UdO2C7vc6+v+grnm7ZHlRCP1lgfS/sLDhu/7rouY/6+7+x/N0OP72n5WM
84mvyUQ6iH2WzVHUn38kEVnyJ5ljr8URmC3Jhk7w35WM+olNCuObQkSQSFPgq/2zklE/6YrC/ceZ
V6YsZyP7M7zuj33wd64f5d0b++L5LWSaEN5V21ZkU+VHndOz/WEas6yEzNE0wTX4aM6B5m0jl16K
SNQKf/qG83VQna/Prs4br3reDTl7Vf2MZ1kNRkPtR7ZxaFmeAp6y6Hf/3iucParZEDZ1bCJ9imPY
RdWeCdTfXHOePoOGDwEJoixTjL6sJyZGBnKDBG01I+mfGHWPYw1Z5CMWLvdA+bxTcP4y4lI+K1tI
vWz7jl7FahrlRT3eKssvBdju96/W+cL2+0VY8wXo3iEt5eWLiOMk4iZepOw8Bcfs/IDmcMHQP/4g
V0Cz3n4pDLagE0m/Ov/q5TjmXO6kbHeEIaUZTEgkYBlTKpBqhLHhV6S5EEMG8fV1Y8pLts1+QqEj
PUjBg8xGKJQ82XBEZx8SytRWzXpQv0mErHQamMi5/dyOwb6yDm1+TKcbHHAbaXy0lGnRQxel6HJY
kIECLyzwwnlmfcul6iDVdG6laBvOFACE6inQwIxVXRoA4X5NNYKvrllJePK6brjU7eLHUHJyTAEc
Zv46TIxV2KBXNX/2jMqS+duQSgv/UGH7TuC4G1PvyhoICrD0lHKDzGAE34Gckd+cZZyetWXrXI7Z
lW7/6jN64cy0tOZY+4TGMzFJCm3Zcz0KovcybMmlvwRSij4n2SSADY0h3+WzTj2DMwoaEVW/RzA2
GYU3GiKMKI13gvTtNz+L/ItmEKIL3StiPIfsE5Mun4iafqrpyz6oCvLKY2dettNdkOxnAE0SPi1Z
kpDBo1pWsF7dJOmuRzdSrjrjhqCGDR0SxJjYCaLEhgFicJl6RBnKvoVtNCk3rUNOmPyt15KlVuUu
j+JgPBglaizmFHHebXxjOemlN1p3enGVGrdsobJubMrGov9IDlq49IE8ZXgd7PaCzPBFUtVbRUEq
QupXO3zDbOKm9UPpaf3sYvzgi3wwY7w+MwnIMflbComQFeAPLL+UNKs6zSlbvqHlJIbWuixi/2Sk
9Y9hvDLhEyfIiC1Lu80hOVm9aJ/GJhW5Ro63uQsx2GDcXkkMiyXqsggzIL52GT3VSDSXeEOsM3tz
aA4zGvdMfayVW1QwLKq70evl6BQk/a4B/qpJn+u4RIdIrYCuDTiPnh8kgp44ha3Iui+Y5CC8ftTC
ccUQz421bi/xzSF8X3d9uUF2F0oElmEDUkZEz7mxxo+6rvNpr8KCNeKaiXyyI1J8NRjpsmzaa6VW
963cfYavs4eK1NdfVNSeqdnfyEG3j+C414MOFAR0U9Qx42guRqXYcHfupLZY5raEPRypjj2sgSN7
Nvy7uIeVyMOhUwVP7dfIqEFe/QxqpqKMNZV7I0YljpNfZd6mo2COcMZIS2iFKdbkIEWgpNG4S/SU
0Ex9VRdo4JJBOoQRyEvy2YIO2wY3vNIdSwS+Ugm+32pWBqJBYgq+ayILRYlOdYowpZOgpZH9JBHe
lnFzSeibTOaXiTPszDpfWquCHGLOzEwHOPKO3KIziZszPqkZtaYWbRUdB6iFmtLiXJBPV6P0ywq7
rYIkH0C1v/fN4Iu1ZSoBGkQ9VvZ4p45de6Cnvp5A8DYdzeY8PwBtWtmgiKT0hnRUwCslyaO2uZ+T
K1Ejav2ezIKLDEOPP4QbXWOKyZBTmedVX6UuZrgV5uSlxcFlbLrlwNiLz7UbbAtvJA9tdpVgFdB9
OBgzzjIdzxLOzPFGfA15fDKS+653lgkqKDDDe6sNrp1RXoNFWMTofeV1MGBOBRUZR8f+w9iFN3d1
WjV/Lu1ney46JS0A8WchU/d6gHb2727k36o9/52q8kXt+Vdtt/+FpacqeN9/XXwyCm+j5iF8/Meu
y4Nfj3Ue5c1j+qK79vQj/qxI9U+wN0gVAJkDW0EXrO4/KlJT/wSrnSIAsrChwXV9VpHan0AOwzwG
9QtymAbcf1ek9icRW6TapsaKjz5f/TsVqSJuk+cVD11m0376QZTMZA+dVzxmj7Cxjf3VlOHqT4vH
cbC2ianv4khbweh+0Ar1OOa5h5PkS9RU188u3hu16XmB8vTytky3jc+o0vw+q4WoeCWnS3xI3cGt
n5nbRtV2uQ2xoba3Q+F/0OSz3/q4jobsk1HQE3n+5euFrdnG1mA6KyPViWXbdQSjWLWzy5v6WpWz
Va7nj1UtAHM5CZDKocmZmk6+Z8/Gce4xnygqyEjnREP7c2S31ylCWgTSe6esGTYqx5Ro3fbrBNbB
bo0TIwIcMy6j48VY6VifLFzDCDN94hTIk+9zZ0fn7xDYXsoxf1AlD3r/Kop2TnIxWvODT2ljMzA3
gqvmANBrN6ixF4fWVvx1NdF3AAggSbYbZ6hIQ0t3Rr5r+thT1GAbE1pPFP21pRwGfOKYQ6/aWbow
4syrSt9TBRmBTlrC1qJCy6ssfZeE3xqB5JfkvfihjaWyaOsnebJ/Iedy//437+hkfDAbo8OsiDvj
WanNstahxdedlZqfsHaAwNNweB18SYPPrnxwdn/rNnN0w7RUIouYxp3d5VKfJ4XZGw5n98p1nHpT
zNoyrvdRUq1gTK7e/2jqm3eZGOHwbKmKfX5XW3FkGN2gODBprA2q3y2ffzmYiG38naThip+oZHsV
8OIx9U0vs+R9G6We5M9fg3YUKgrlAOP7YZjhQ6EVQSbyq5M/ehjODzvi2RMR6g5nKtHhF3/+7BsI
icrD2Tk5q6mw1xm3S1pbn3MjPBlz9v2DK/KKXf70YiIniPWOEcN5aJ+utbpvpbxYamaX5jhRchqe
M9BQxcakJtMKqsU6cAY3jyMi1nDlyRstaS40HkoI1pvY7tdyOyMNKy41aGxlObgI/XZNQ/iezcja
8JIep2WPJJJfPX0avXhMqmA90t50wBiZCuygcVw6DF9tXqib+WsNzuK6oNKLdnYaboA5kF9YLOZu
Xom+bqD00Amx43fDemKqVgAINzD75FSVCkzkcAzdqg1cNLZLOw7WLXJ0OfnWqQh6Bm2nQaytq2hX
d6ErxJb6d5/Rfmkay0QaNwhl3SRHtzuHrgryLlcMNCmpN+XGssELAMrbNUs8uAaVn5p5oEvWKaNc
HlVPtHy1st0mDAsAMhCFELiNb6DV/OpIVyNsfAV0UHvnAw8oyPSwmmDjn8wS3LUe47MDTTUHm07t
EBuM60QIIAHjUhjRB1+Q8LroNNSwCBL8wj+YVrcF4eoFAxErfJygjtyW7KyhRIgLCGvSApiXSIpn
T1X2Hf7GpoXOODnXJj81jCna5nip9iEfOfOkjp/EtYpHTFSYYrSkd2dAPrh5VsnwQ+0UGbh2qJ4U
ncI7itXh1JjDwVfjTRGA3qmGYi/Rwt2OVno5T2q/ZGZKHjKeCIhsGV4YCVEZFs4lzZZ+I6FxJtr0
c0r4UVk1ezUzCGOnkQ3Mv+R6SH3g6mPsIVZezZm0ziKOSHwDMb+PBZ+2Knlc6DyiPF5CkKLKDHeQ
mw+KNJzQGJ/skm+Kk49jNysHZYSyZPXdMUO7aFOfY5O+C2CtGOW0IeR3EejtVqzxHWQnuF47TFr3
Nd+b2cFJslUP5eQhMYDmU3Sigip6+7ZssVEza+plyKWB5sGj9wL7lxOkXhkg/S5TXFTV0tEDt0NP
BU9/bXbjqQqEdXovFeiXdAgpTuw1fHfJbN6Apj1lUX5p1xf0WHfYHG+GQRwM233DpGaKWpG97opP
ZqcyoxDsCZW/sfxgyTOBWu1kTZIbyqGnRJcFSJoIXp2K0Ckup1XAv4o6bQeTFA10iwwUa2odbN5f
UF4t6BQrpm7Qr6OtwZDxrKelWqWJsC9yVnLZ7+sgX1VqegASvdRgh4iL/cHLvVorxesZdEccSHJI
SMT7ebZWErDJHSlLKPgN+SFu1Aenrn90Q3o1BcM6CnH38QXWqu/OcnUR8lWYI8DwApsZVkFctjsk
T7mmnxyz+lEoJqbeyljCUVyKPr1hdUA9OJRM6i60k+86616p4NbmefRlfJk8lohah+gW4OxRUnSv
lpstRsxlSztnSEI3x0GvNZnn82fiwe45SBbZXnwfPfdEAItplPLliJlCye9aBKpxOO45dYVP3Or0
wBiPpyHYNIi+0o51pQyXSXtpy/QthCojNDycGpgclw6rDWnH9+OsQ8hSHmQ79caIYcWYMpTplgpI
qPcvviqKwBc16tPFZxtVmAKQgHDW/Asb7HVpxMUXF7qMuanHeZMF68Jvbx2Lx5a5nFqOm1ZKLxXN
+qxhfA42FoPHiuAT1v1V3cSLqEwWELYWda0f5WbeQD75oJilL/z6nWqM0C1+oX9gcPHyNhlCFDtG
kzn4Afq9xfCsmges1fGOOAK1mtZtpB+n2TlgG9/wwBxCludyQj6etRe06m61lgNvdoUB8MJJsWfb
3aKmSFP1bh8PvivWJQyKOGiyVUwQWGFZN9yVbs9+Y9NCFr83MkYMqrWFVP3pmWDhTxNz2eGTQVsI
+ybaVcw6azzLunGf6lj6q+qCZvUuLVuvhXfh53TxQulAmgzfNtr0Wt+pibSYVSgoHS7JcsuAsgex
M7AZEmuQHMd23oR6eGWO/TIjMi5Vhw3kIE8sI06qe2U6bGwowxNp6SBhl4bDwmD3rtkGG40WRlew
f4bpKjTZUxlY0sVRIZTK2HtFx0KqB9f31V3hB66MFX+004OlUC9o9UbrmfeaXjOGO0sNboD/HDts
bLhooZ2nGB1EUc/szMJ47czYcbDPQmaErOKKH51PgyuqA84fjOs0L5XoMZMc1KVHw4qvIq6DnYS7
KIE+VYzrwBj4oAx4Dc+wYBpN88oqEg9bE0t36CqTcZRY7PQwXustkNR6POHa8Vo1vtI152uBXSBM
iktDwQG01fpub/XfCxjagXgL2YhVFIF7IR3iuj8F6d8f/rOKIfQgmYycWRSSL2/PArt7lc2ps/LV
uwnIqUY3i0rDe/95Nc7HHLZ4XjWFV2DUoUCEffkyitPFg2SyOCsKqTlc+MHQvY42qUTmEHvBNWq2
XcvrGvS9m4EHmXXDgoA+S/nlBIpR7CVOjkqCUJ8B33DAn+HLov1qeCRe3wYhndnplwUxLQ4zry3D
HbTXja6goAi/6/GXTve/TBEwPUhj+pgcAiM9jETHYdnaBIO+m+T0MCn1Rcyb6dCMNVG/VHhRWCLr
jOWvwEs8yr4r/m5qBZtqEHERrLds6WNRXDJ9dyVUApJUfXBS0V9PV9lgCLbUnk74JI2/vHhozEzA
AK2D5r04WHPm2VN2SNR4NyICkC2A/1kEnxyPTMmvsVvibYwt9NiizGmXKr3v0NFo4vlYHKYTYKQ7
P8wIrwjdLo7Wc3+qiB6w2gHkUbu0WBIYxMPmCwHXzojaNVct0a5QegbsTvG0aTDlmFmwkMFutgkO
cdALqswXiRuc6+iJDeD9G+hpAnK+4NNEkVGosNrL5vnu3g4y7b3SAcYebQ1tGTS4/tC7k4q5tlBO
mGJph/obyZRFwIHQHoPDCTaJBg6AM4Wo23rL8Op+WrbtN7EQJzJ1QUB0ymR4iADdSYIRRa6jkB6g
M6BjyX9j1LopqxQWOyt/jOBK+NCs1Y76mtk6lEq3HAcYWOkK0sK6xLUWBIknLr2o4ZocFsst8DGA
zWxGSrqCx4FSpHMjtlA5nVcVs/iwzhaltodnIjeQpqJuHUwcwxv4RZTXyKw3SP22etBuM4x9KU/A
+xdXfat0YjlH5GQRn64/pYk/K2VSy8ePbhUO6tL8sgRx0ETD2mAhbsmYxVni2B0XGbhjlXmmnVxh
nd/EKFIxibEdqMfUvhn8YIH+i6ZxSeeYe1FcfLuhpA1ge1IMmPmdWHzF537/3b/1dGisKIphKaqp
nIdBlrAVIsMGVapGgZtVg4sfHoee88FOLvoB5zcgzyCdOc7GHOPP+gU1euGxIWllpYzsi6nh+U58
9/4neRUkL1ZJIpRJ+hQ6B0eI7p6XlJJT1cmIfWBFgtA1g9OlLLHQTBotAc6ySbQrKBFtCm0QhC79
aFxpkmvzJMB5xuemH9sq/+DqvnVrPH9LZ/tDDhHMAJxO+eIjbJch2QUFHGTzoM4pLbD+gxbQk+D8
/DLTc0QoSmtUzO1fXgLDxGLRyoGDayO81vthnQQ4E1pWKoinojKuyvxSo1aQ+36ddyYNg5hwT/2D
Nfcv3oeDhpE6V+gVX74P0WXvs96HE895vif0ZWxCV1TziGw3FgR08IQjk7ZcS1cJSdbOgLlL2r5/
QzxJ715dDV3VEU0KR8h5wFch4YkJSO5dtU27ZTbphf54KkR4oTOcxM0w5eIm4b/sQDqSLjnutuKp
FNW/VHTbvLlr+t4V1b5YvLEPfnCh3trY9Wfv8KwQr5uytBHlkNzFkExPLmCEEHsJphxuVUcrB0+l
OOy+f11oaL9+GOnfsGTRJaeZflZOhBOWFZOyduVrDZQYgEE0TlAVd+LMaqEl5xvxWfX9Fm8dOABq
sPffwVsfm2R2UTCpFkr/s4E9ZpdgnAi0Xg2V/1Ohd6DGGfW26YkLX5o9+w+FiJ5+tFJr4nqe3xGW
ikwT2bTsMMF/eV9iqe918MX4xESTxqBZo4RuI8c7UX9MOuy9OLgWy0YHr26AGGqSfg1Kpwg0t4My
1YbMM5cJ2jf1UhxUnSz7XnAPmx13iJUdaocbjdu9Q2EHTncVtOH1U0lrs7sN+zYINrmdflekUPAd
jva01Sd5m7Ls2vh+g6ZbAppjWhntxCGRSDW3TVoQ4qGbcPKUGMWLqi8J+21Vrqm+8Y1LbmYZiOBC
VzxjMX2zIePkyyF17D2olOsYKyO5Ra44QYn+mU5jFBLfQhzlMgUMF6WQxs1fwj6c6oPGKcKn/q/b
cd0yTg3Z1PxWuh2N5A6HBSBV+oeqfy1qbVF2ShQ9Oj56UWJywhgY1GF3o+ALIJ9Znynclz6JhKc6
1LFEZuxmJ7+7E+sP+gcJfhnZaDuV14/hMRvx2pAURvTNNjDHVUVxIPpkEj+wxu8cglihdsDVvBK9
lQRFp9yhLW5ccfJPOAPKMcTG7jA1W0iJKjN6rdR34vhvfg5x9Zpl4pmDfbBZ9lRo0IpEzl7Pqauj
wFOnTc9xFmyxEtGmaj+X7BNdONIFotFGOoci9XhgOTVWI7mJvSsqkcTh3dO4NJOf6SgBUfFdY543
TdgDSOzo6nEz0NmjGEcGKtHZ+yWb2HT5VybL/1zUqCwvxHG/Y26g5bonug8BerseUGOgx55P/g0z
MzdBRAqvmrESvGT0nJW6nNoeQBJ9S3taib0sp5dpgB6TZOszsSJXsm17UOeZHW9qPER9qXtJTKiM
NSzEGdJnsCG+poAGRNWS6qfvNO6NbnY+d135PahverPbqxGnMrg2Y6Ed43ZY+zMlmPIds/WK9OcV
D8picsZVOE2r6BI64FPfwmDrCcm9Fu+OgBeL2XYOmMzPmvX7K8lTA+DVE81CpmiAtNRXYaKKrwVa
hgQNhWzm5bbu9ZHhQegH8seIn8iVUOeGpJKVNa8FSVE12s4cGCM1404zKbjD5pGi1/8RKf2jeIoA
MyNhCDZiwRetOHGEev89i9Xt9Vu2eK+yJSvEcL9chBq7klpHvOVIvZtxwgzGZ7ILCNIA2UtnsA26
D3YZ7a3qy5ZN00S1xHTofNkj6ahywoBlDw/qJgcQP4Y5kVHpnU5PvaFiTW3tKO7yTtZ3ss3hn/1Z
9GKTWPqi0e1OaPmnWuIVPAWZbx8kyldx0gkw+wDHm2QCb6xubyaDq8mA2bOr1LomHw6pAwgeP1yP
0mNQZ78v5P+fqH/gUmE//+t5+n/ilgm6H//o8p//WPyo77ufP55LO/m3fw7SlU9UiBZyOc1SDDoY
bJZ/DtLVTxxnmCRSu1G8WWLq+6dJxWKQLlNe48KzbccUB4Y/pZ3mJybsNuERCD7RYiII/TvSztc3
rSVj2zJoEqM8VZ728mfHqi4O7cz0kTxNm2kDvO0w7dJDfrAuyoNzIV0kp/AyO2Wngv9VJ383H4L9
uI32lpd5xa7YGfvuiPBu1RzJXjoiYr8ojtIJLc+RycixJqBA35YeoaZr3wu24y7a4hHcFQcMVofm
EJ8gfRzy03DQluBYDtJu2A5bitZNuaNM2en7dNce1X1yQQLZMbrIj8GFf6KpeAyPxpa0mC3A/c2z
7/Hy9wrx3ATyxgVRZF2nSYoBl8HrWfHC9tLBflDBVdI8YddeD5yP/72XOCvMFI2yTJt4CYup8WBA
g7GLxfsvobw+cVrK04ewDBPhrnr2Gr6m5pEWZTgdo+ZCzn8mbcb+z0QlNNKFORwrI/qRJcgknYqR
7nDZOt2qJQTMaB9CJ+dm/9ez8T+5pnh3dNuwDJVHgDv67KBSQODB3J7M0MKheKawdGbjg6ThV5+X
lzAVxyK8iD4hR5GXy70EaGPAkjqtMpH90+bwoDluqvYHO6Hy6vZgMq5rPNA8uCi1n/pgz54XtQ2j
LnO0gaZOvral6iJv+69hG7AbJljrSD1nONeT8N1TxVlDcDJj/6Zu5Fstyb+/f1WVp57Hiz2OZUBj
tzFkfA1IQ86/5Aq1TZrw8JI58xOixo3dVjeGll/q0Jhm+RQMhHQGkX4iO4x4hXYz4dAEiIc2k+Cw
FlNpakW3cH82ba4RuiGCHtb6CLBSApmwIH0MfHaur/MwuK+GJl0LRloKuk1rpGZp5gQyO2QsrEoC
COlULdVYhbaEw4SI+y8mRlXElTa1igOsRxnveDuLQp6BQfBzlaq5ISJuy6OI2dLfO/ZVrcO0j0fA
UyoD0dqnnrESfS0Tqkd2DcK9Wvvl2xYhktJ8B+3zvjUh7Vsh7zfWR74BY1HJwzZpd7oZfJfS5ia0
6htC8PoF2a0XQYxzHPLM6PQ3XaeSiyDobIUKz2kfZHheVDQ9BEVfhFL9fS4smPMT6o4cFOTcp0tj
1n6qLOKuz2jQ1slQGZIR3Xg/kWNhdSdlwhVX2czIOp3mphKt45jfGXxeZezUiHQSgivROKZkgCwB
mEPWGDVOZJCIiFoqbcDJFpbKhZaTcZr08gNKzFUhsjh9U78CWyzbbblMKjhJPc8ZfFRDJCWVGNQx
RA36TR52N04W3RZ9wY+q9b2e2SeEChrQzO6DZfL188agiEcZuZfK8fb8cKmOoVVUSUEXSyK2c0oQ
WqfrxCo/uMdfD9F43p6/ztkpmly8PLAb8Tq5wOrEP7LW+S/qzmu7bSzbol+EGsjh8TInkTKVbL1g
ULaFnDO+/s6jquqWSJc4fPul70PXaFdZAokDnLD3WnPRgTRvM6DkDfjcyi63FafGxh93VW1TWGVn
GWezKE9nvfHNyJYKMOHMNW4HzuBkWp4cEzmkEaw/fxsvWq3ig1pMcHRaDdbSs3cxiyl91HLUI54J
RAzg3MUyBTlm4lnylc7ir+Ygw7YchU0DkjChsntfgutl386Rc3fQThyiYYstmaHXLnFZ5+P7GBze
2bIgcEPy//EioB3CoJKg0YgFRKPnXjvlEY4Q0RjOXQ+LEw7JjQeyus97sLZ84a4LSWKAGQol1Cvj
heWlP0fuOZuZh54D1iS3jNuqfaZvvKAjcSc+vVtY9JyrledLxzF5Nt34ZPSoiGR4nC5mslmrz1C9
CCX5mE0JaJ63dYYenowAU4/v1bQ4JEW5lcdxlyj51so4g7bRoi6zzdgoDxZuObV7on909Jxwg2Jp
5rvxz9wgFGzwV2kcnaAAbEhOpL9awm8DEltSsUmqbcZL2lfeWiYZUGriBabwKS8mHTZ1VvbtbEwb
MH53NvY6NcVNJf6uRph8TihUOqAZtp7GgclWsZd9lH2j2QNiWQIMFnx3aZrD215ELfJ1WAHYKnOg
MP4R9l08BGsYY0txx2WtAOmvPIx1sJY9ind+AX1NlZYeYcfor51OfmgFHFiRaNqV1PVZgG7LyLzt
TazGjrIC67b1DH9Vm85N4gRLw82PUZdsgqE8uAoHfbhaSxUuTSEMlMAaiOj9GmQHS+CxELfZxTd4
VgIsTaxwgTOzdVkRhoboEyOhF5fPErCbrSQeQ3kXDOpD4hTP8bDPJQTJMpRuyU6/jQN5iOHEGbkz
VXHo2VCZxB0xRX4XT29FAshIr1fqsB0zlpEzZcaBXpkvwqJ7qhDYeJX6YHqYGFTle1eNN4HLpgmh
fRA+wkZf5L10p2aJNGmN5sntsQ/YNrk/9k3fVNu4z49EAS/yzj+S3iLJ8s5OpRtH8dYREfJ+zLjn
8aIJBJjHu2edPok5TW7sWwQ6N9UXKEtO4xyqpt5KebVN6/CbTSq0LWhqIZFJD0oXrNOx3HIjFw7K
zGIYdq0h73yCnGWtpoCDK0MJ1pqSH0Mafi35L6GfgdDtMMAytq13X6X8tiyNN2nu7SONoVIAOKEq
NVtKEq5XCDXPU1Hm6+5UD/5aZUonbE2ChWKEs7bxtlIdkOln3ZqZ9hDr4y5lJKUcGjQZqJH+gDER
0IT1I4pSYwaWCRBHNnFln5VHMcrpyGeQWm1e+xSMBwpFWZwxoNFGx0PAzTFWSmzOkImQaoMRJu66
J0UakZw5VKBsnoFhpbfenZhj5cp6Vu32p90STRUgzmF2jljxyyS7i9z2i5xDTUrqcmvawTq3nbuR
9mYbdQsx+lIULzw33iRKhPHXin4GOfN+L++aVn4IlXbTFeuia2/HducPTEYic8Rs4o2elLT2qm2p
hJvaTr57ffbDqr7qenyK3PootQ7R2bxLQ3HnNBgfaldAS4TG5dasWD14DnM+qyeXT2XdPGXCMd9y
EuGtNgbIqSZ8+c7PvmlOurEpcnhoakZlp/n6LT2Xbd50u/CIBGXiZvk3wKLShIgsg6pufvQqnPcu
MrqHOj/aSClSXwNIFNPFDtmVO0H9ZLJxbaUYL0ZbTFxiq3u/C6jPJohq0oX4GxZZSW4cbdgUzSy1
oVgYLsVPmN2w8xXzViK3p8yyDUzXrROMeAzixWAXwIx4LiHpjSZa6CgVUsEXBUMxicAPmlQeSDv+
7rT1titf4JKsVIBeYmXt8Y/bQXnQLfemTesnybOmpiOI31S4zCU2+UfCVXam6+N3ip1b8REJ/ron
pWdBFWSph/6q1AVQLPzZZpDPIoJ2Fd6yCmRjx+8l0L3j5uIvFoAdXFe8oTVLuMH7kA/FweHhib2/
tsy/Vcv4J1H/B+X/f2Ih+C90B4jj4b8ObBe4jf8hPjqI4w8VDPETf5cw4GygsTcdTKDCaypARH+X
MLQ/6MTS83fYCRoYBt6VMOw/iPsGDGNCumD/ILOB+LuEAYLDoLLh8A9bA7bwW5yNXxUnESwbOnR8
OpPURj7uVOR8lHVfL2AVyMF8VIpFZsnT0Y2WjnqUbwzv5EnaUi2EBb4muQncIqlQIqa+juYVxX9A
UhOre3aoynakwBE6H5VTTpjU65JDCy763b39xWFYFBA+HNpMDQEz52FZaAQoMXz8uJLcFoWluvqs
xwtof/OUbqK4+8we2UT9rmeT858QS6Mdh3ipU1I6u1YGV9drCPoKeKvgfpYZpM9emhAxZMhXNsBi
J37+vRxbo9ZAw4ltqTgxvDsZ083utMoKdDQJGTA+F0PbXeSsqULQ+n1KCdALOLp9fi8vNt0msBa+
ls2FBXno7PtxMkxtmkn6bOwBGMPLAIyYPvT+nyVQ3vhfG6Avh4yLmAoNLVOc+8+fMLQPRhEmYPpC
fQchXAKmppGM2O4SEg4//0Zvw//xNoprcaIyTFmR8X1/vI3D2MRJUTNkGu1JrscCFWbPjpLNOjXf
mcFeI6SSCTzS79VuR/ZzYnWQhCFllC9W+WQjd8n0ZVW/1N09weZ6QhOj4HT5UsGwlo1hUqbbZLzV
OsYDXPMA9dJWZlBtEXqg9XZf4DfHyatBGM7QJtPanYUk3TXel5q8zgaQt1S9EuM8I66W/C6aD324
8Lt60nYvabKV2gcaW9ZD7XXLxN8iyJkU9b1KiExbAueVvis/IcfNpHSBEnHdopYPw3RlVC+Be7UE
Jk4o53fSoCGti+MpA3d2TCqaqLOMSgG3Hqp3deGuKhyQbBUnmuVBN/ZWGoZgpz95znCgi0/ZPRZn
9ysDql4+o6LwJWOhVyBk8iJ+HFBC0PMo7Qd9ZmT3MiURDKHLMvMXtL8QCLAj8MGJx9E2sqHw6BBh
yuyrC7FuouivekUxJbT7x6blv9DeVAr/mPTDc+cktyOWQgtFumw3m8B+afX/2x1899GZ3d+/0nko
jXXljPoMytjSJt08g7VptdKkQlFYLSih3njWUYno4bMXS+puVddXaqWXs8rHu3c2W2qFZBck6WH9
7PM5MmRAkic5x0+K1Ifcs3WO8bgK09+eo7kqxjfUXKhpKEB8/OIx/Wu5rDh7UmgB+q1rhLsmT4Wk
Y8fFM8sfrji8LsopwKIo1Kq2blPtQFbz8YIDKXpUZDFblZDO+uGRIz58jmvAg1/NY/++CraWj1fx
O93wydHiUWz9mfdTD75jVUu0nRle+Tq/uhBdDa6FaY3OxtnXofRnDl3M1wF+lCgNeWUcrhoO1spL
GbuLz6fMi3II9451FN0dyw4Sq7OL1U7SxU2bAVEtv3chwTLB4+cX+LN4cz6VvLvEubKv6JKk0iK+
TwQeycupRHDsUGp/4TYS/nLEaIm/9HN/QTw5GvUBtbE5K03ywUETqGRRVcPE60qKxi4tZxM4bU8C
CiJNpdlolb0Kw+GuI5R3sAI6foSDEGTlYrfIHfw5+bpRlnoT31s1U3yWPY8+1cQovI+j1z6V14Rm
h8m2RYrl+9YCbPZS9SKCqTEckwKXI9GTEL7lvjEftZ+Ze0dYxcJHJE1E58w7mRi3TU51RmLfEHC1
tsjebsxqn7gKJ3N3Tt137lsIV9Vo1bjVFwTOM4V4ML2uYFM9e6THh421IIF2BbcBokIyFTgNKKeT
KE0Xcmgvcuik2qBMOe+upC7dxoBr+7jZZIONPZ6PXfSrKPE3Y9JsXC4RxtWhBpJRGogTlC/IP1Zj
ZUHlRNQYJ0tT8qe+/JhBQ4Z37ms/E4qhQJ6IibFXMgVUYyhmA+4qOIFTHTh5U5PLprVHaewXyfDs
WvSc0ZGTC3IIxx5Jdrouy3gdyOEu8chnpSLjJ/IiyZceyKicrF5qkEueY6w5JRqSEI63fRgdC28T
dsTKXAaYxmG3rEOjPapStEolWAwBSRHq/AbkxKGwnZWkFTOzBKOv0JywGECrmEVjM21w9IR9+ZAC
Q3LUewMXfnAftQfLPwwZiavJFzWZxnDOh7sha2YJwGSbr8c2xJpF1ne5BLmQgkkuofqqHm6MG2GM
J59zIhP8bH3DqddW+0y/q41mMoBdMp0fkV5B1aL1BoO5seZtqON3f86Ry0ptNJfhN9jKXcFWJwc3
3tkzanc4LQzpgO6hLuKpG9yK61omOTlFtzaS+AbM7Boz0RdN6eF0Yr2XvKnRAchyyp+D6wG4bnaB
tUpl3oJGXfpS9Fpn5hE5za3RPgdtitdHvm9mBTgsKQ1W0HImZQ2SgbOyHSyHnVoZu3R01oXhT5tE
mbXBsEhTuuiturCrcuKayhR3w0ID/lx08lZTgi2F45WwKjq+sQnT8JtuvjBUuyAPSUbmYVXKheL/
kGTBc/YphkF/ILY+0oddp6VHyl/Loe9fwt7bdFmzt9Hwhpm9MX1zZeglket0V1CfqpmDWQnnUVJu
1KLcVDaxMVm9ArNN5oRXo5iQF/Q5pqwpB+RD1jjcm7Z7azh3xfh1FIJ7MFqG+2QYeP38mltsbzKR
/welS4ZwaiOFMaA3aOShILBsfoT4Gj6f4y7ArwgZ4QcKq4qDWu1C4oH83qRy1rDkFekxpbRRkpTq
FbxV4t5KzYrwpHk95PeFffz80r/aIL278vkGqdVCWSkigqMGcCNZVbO3OHqeNCPq48qy/qtV9v2V
zvYzlooTb0RmQ1elIHXGnxUhIcTAWj//Qr9ckP59K9/sNu9OQoMU6FgVwVV4xcnt6WxdWY9+dcMY
DlNnj6KzqTw78EpeY+q5EbKM06aXESLhu9sExZWdl/mrRdyi0v6mtuaserZb6Js86wqTw5U8DgtT
IkoeNlzMe6Lo9XNDflhowT9BQNZU/WwY01nVw9Bl4z/kzGQGAqtAmdu8fRbxkQONx1r63qLOtscS
it5ccpVNolYzOaphfIzzKpTnamFP1UydxalPbifh3cY3uMq7lpRPsk0naTlOQqArdpxyhCAeVd/3
7kAP8t4LvshUIrug37ZWy3G+XvS6sSjZq+JUl/KnitMU5OA0VDe6s2hsTj5VT4O02Tnm3nNp9+Pe
r3J50gqzFtFCBCf+iZv6reLTf1JX+lCg+qcq1n9h8Unnwfrn4tP0NCSnVELle4ajED/2VwXKcv6g
s2ZCGMbvjTPd4sX+qwJlK5DObOHQBgzKs/qej8ZPGdi2YVUJghqm/X9XoJw/IJkBt+DXagoqHOt3
RDR/HiXf7w+FWMSUITS8Mf8uVDRd14aj3NsaYXZsw4aOlA2/I0KzYdJ2zV1Rjz80PS9XBbyeSWXn
E7DXMrEz2ZLMiInmJKdGHrZyRuYnKZREb9bDdszkR/pzS8dx7wh7PsVF7dIPl0EHBZPEiWhqRzSh
NYPkR1JXvzRKOa21fjWQuBVrHYku5UYOrX3R5mSV3+GBmYh/rQ7VBqh+QXU5k6bSQZdTZasZxU0c
064iXkqjzcRHaHjXpILKcT6Mj0Vt7od42EZBfxwz+ImW4LCaHUG9Je+jUkYO2ObhMY9KdodDfVTt
jmZcDhAyHLdpyllRaWdt+sMo4iOmUMo0OSlZWEV2DrifrsYC1Gr83rG2AP2gh9Tax8D0T1Fg7uVI
OjjWHQrEYVaVUEhrOV101L7BkM/tuD82IveWAtPWJf7A7+OTpnHlhnhpsrb24upVzMaJv9AZ5W5w
wU4/Vwhv/XTceqMzaazmqGr5zlAeweU82dnwoHbuxCzGR9n5Rgr9tjX7R6mCm1QFJ6lA/qi0x4z7
Yozyo+I3s7fsEhvMWNH2W8L+TknRwHzU2MXkSHz84ARkdwKWnCBEBMoDvjJdw3rXHQvuT5QZe0/r
jplKzruVqo+kADx2xDn06Sm0S8or3LACaFDGb7fTfquqEDJNzET2WvzRrJqZ15t7P6pJCDL2RcXf
12GC4Tz7Efjj3tSCE1qjlcc3FD8w8lj07alKnb1gy4MNeEyl5ujLzbFMeVvH7mhWFcFAgAo606Jg
Qss1Emxz5zkK4lMLsRzomvys0kZvKoKq0dgvoyYDl+2Er0PeHzVPhJCgqObkI57tcqgWTTNu9cje
SyEEtHT8ZpMbB45ip3CXfTmcGHJ8Grz+0eLGi2Ec9HRv2pSiYnsmG6lGdSa+H/wjycJ/fg1p2FrK
jWz2N2JwBkXfhz5MrG7EKVeysR63hDrvjYYEL6LBJu6A+77FBww5RcpzOsZeMsVof6J/i30433Zw
basuOMV8RzmRQWJ1+G3rhdGH/Lk9WpK5j6T2MS6RYLfoe/vxRgyuGCRpgLin9zwX2ssoObTFzX0a
3rJUY003t5aXkwDrp/tYIqnWEanw2v7tPfRh0VPO6I9KydeS4lOf83bKwQgEIAwflXYdluGrHbRH
jzOOZ8tfepuHqir0/bt59xeF6bdq6cdZjHIZrVUVv4wgV5/VWvwuNrI48JWF+DRRFp2Qyj/4VY47
L3p1IvkRgPgjjJ/HQsrWrZMJvNhqSOJXlygts4xOUmfu88h+ERbQIrW4VxGwUaC6VcULSVThJMZ+
hyx6+Gq49QTyWDcJOucgByo9eHisreu/iouPprEunRKndvyKeOox5392wgzSdkerTF5JwAHSn4CH
YaYSc0Q/JR3PRGmvwC5oM0CI2awaB+qXPldWmvqHRHbV26RjiKkrK8w70lmmoVkfxTQgJq8yln6W
LVlGJRxcRD3ci1Ma1UxTQfAq3tvOGA8Fja+WfycmqFpq8CTwziocnCoPFWTUHZNA45DLm4959Mr4
nBc00XsKNShIJlmlyH4OI7F8spDJMILQxfKAbiCB3tAeXVP+Ypvl2va5gR0TVaZspNh5yGxtTcT7
tCNFmtIhrzkLSicNLzHV/1BM/kaA72LMGJG+JDjQPcU69qHyqdP7o2GhhejqYBH3PZkJPAzImDxT
uhfjb7ZAkbElfW8o9efrikYlEjR+j5WxTln8nzqihEyAXIyRIx6Un2KMoJA8hvwitQsXoxw9ZWm/
SiLjUcyXwHhPpuOfCofX3E9eIxzFVKv5g+4Z6xiYs1Q/jE3LoZR/5xrw6rqRQlzl0pS3HFKwqyQQ
BYbln79lMta1OcHXzi8gwW9CC3QK4v8VDu+ry//exjWT1aWHX5f421lRtH8ea35ru/eP8NoPe7n/
ZFP4X7jfUziP/PN+T6ilTz+y6r1cWvzEX1s9w6GjKFipJl4DJNPCNvXXVo//RPWcjhZ9HixN7Or+
rZfW/qDaKFTU+I1MWl381N/NRu0P8WebKQ3NFFWD30Lh8lupkb6fJKkJswc1dBpBYDWQe32soZqS
mfujTJxXixc19k5tZq8azVw1pbaTEVDEQthH5iqpWWTZFxwvAclH8hLXzUuGYY8akvI9zS1qOpa6
QgYx64OJRiTagtwy4nSAGuWoXHoOMmMNgtDMDrnx6CXmT1bfWdhRwiLHd+LX/s/IkL+aPfYkirnS
W1FLPgkgmQ2yQar7pUuM3hhjh8GeGFSwAAvtRgI6whkYyz9pgn27bCriiMkuGQhKdLx65sUQyRED
RcaTU9vzWEoWRUXQZ1JOJR/JI7SDGnpCCwwRK5Lk9LdjHU90I1t0UbxNTHUuEwwF5wfRlD2zChkX
orVQYmVe9hbxyF6xVuRjS6hLNzEng4WLKKb7X0XzgCqiokbfpGoLNXxrZMne0utZTWqXkfNhiZ/X
FQv7sgMdwQG8hPqmUGZSi9+d2J4W/Q5ps3f8mXOhtahDc84eOwv8mxH9adaTSFa2S8Whw5XFDId8
qCJrXq5IIT7kmvJzsJuveiJ/iVCpphG6bz/6UrTPzFoIXKyV5YSHIIqgN4GejclKKJIKdQZmdjA8
5EKpJTVNHYJ/quAqDAm1LCa19RpWwdokYUwL7V2WK8cq8zbkXDW01irHWtiZfEss4UIFVuGTh04F
lgZLdie+qa1/J/KEKVJm2YRvIQFqQFana+5GGd056+AeuenMrQeC+/I6mBiRtRR5OpmufIO7MSH9
8UF85yY1nyq3Xzhlsm6k8agBqbfLtWk2pKf2iyajfAvnifR1CB/lrFTWaotRzq77bUFVjZBDSCBM
u8kQbYt2PFR2soyH8DFrBnTjNuJcemtWchwlEtd5dpBpHgaq8MJxLuqo8jAlDJ34hB6qFfVb+dEo
bgucWCTV3Y1FtSHFZ26YdwYPWi7tdfehgo/e+uSNNcler41lJ1mcGID7j+5z0QOvtY96Y68hoAIg
xRGndqs+ofvkxdSs8QEryADZDlhuNROPp7iGjnvGxhqdSPWcVXQ+ZArqWTKzZXsG+kNcW/Vfcu/Q
lzIBjzzuhbpJWmUWNvXM9XR2jBx2mh67UkTST48v4D5njxbypV1yEIBsHkZJw9sYbP3hC8mzN5p4
mnp7julppgOww9u+cD0X4TTjNFYbBFE3CDO2lu1RsK1Jo1LjCJKj+5wabBpHZznUr3Kc3WWOvPPA
H+cWMWWNuin9fFFTGtGUWUOAgjhb+BpBxLByeLcojyPUmLvmcIhQKCojBgzpK7nRN0gmZ1gOShJ6
Lf+LnvbgS7EvctcUq99qmruNKEInpPhEjok7MybitV2Nsb0yG2vXyvlz6/0wdPgiFu7GrJnnETv7
mog1R0UuJE0kleiDNN4OudRP3laJ31pO/5OF8sOK+/+oeqKyC/9sNfVPyenDYip+4O+6CYR45DXE
7SgAASB18p/+rpvIf+i2joPB0UxqJ/y3fy2mqkVxhAAwhz4kkE0WwL+WUlX+A0s5XAthKTaoE2u/
UzV5g0+9X0nZxOqaTYQPhsK31fTjSqrnZlvpAQEX7KWfQ+F69dOWFFjssvsoqcaN55PyIro+fmP7
08JryAuxM2mtjyCvO5rCANeIL6iR/VDS9hdl0khXKsYXMmjxITkKWQbFVqQm5wqTGmN3ORhdtiwN
jB2xLVuLuCiAeetOsEfFuq0LenqdnNIAqlnxUtXsaePF8zxti1ng5Tib6uyYjAEMK09R1+9G+xdn
tgsGAJ/PQPgE8gGXuYFu5ONNzMJk4IpKumR66iC9JSTzhMlcDR3tG6iXdF76cQXEke6fbON/LEMA
0rWqj/ugKQvwcM0V5fh51ZgPZCKRUen9miaysLPidMq0MJAxnC79Us3oXg4vFApuXRn9la0WG9/V
ncnn9+C8HC6uSBGP1jndX2RAohz/vtzuBYnUZ26yHHHULS2OC7FLrDZ0QjvTrtzvX16LnSRdZrLH
ka99vFbqFnlRpiSVNlVszCu/2rsOnjRzUBlm17ryzcSr+2GzyatBoV80taF5mBe5ZJ1ajEqtpsnS
tgeayJor3aTYCuQ8QTjTtvKKCCGCChvsF7JZ4BiWvK1KcYCIX4EJ5B9B5dXo2LGNjiPJhrI15HM6
f0LwqToTmggr8sjSPXmGwxX8wAWj9+3DI+6jKItajhyKj/cKzmHfGCbtaM+wb6uaGkEW+5zxQUuP
KotGbeY3g+TT3wwejJq0dnj6yfzzZ0OMx4c5RpMxteHLwAuHAO7clcFNzWwp7Xg2/CGfyV416Yfk
lkLZKrNaikG2N6mNSr0ybhdPibgqdWcoUlz84qXU9Txq4BMnSyeFBI+ynBAwnW1OnMkzJQYU8vmX
/MXlOA+hzuTNA8xyziNJa90LFduLlxYBLxM5e4D+bnE0XhaVdW1QL55ITYYpYaJOE65RFoiPg6oZ
tpNGbNeXjTkAGslJK5RcCorFrSSBt1I8OilK/dOgYJzU1XPpBHgc3Fq70py68OHhsOEAhiaVxQja
9PnAakFdV7YeR8sk01BFhXO1dIgoO3WBSIPyHweTeJKa+IMh+MYZ4IdWdLfSqB9UN/j6u3efxdVQ
cfKiQ7zUWKaNWgID4+7bEOendUk9qJC05LYvQmujxt7Pzy/HSfbsiebgiylHtDwY7HPDbodCrbEs
+vaFsfVddO/JvNO2gV5u+yBcRKFzn0XFlVnv8i3img6zuuWA3YW6+3HQ9a4sHWVEcR4G0aEMApHt
sLJi83vUeN+CyHzREu3l97+mRQlAfEke67es3HeTejP0qVlWBEF3VvpIxdp3XosoOdRWfFTkpkAl
15CKLl0Zy4vFS1NNi5cXTxXIRobz4xdFWINvAKHAMiQill21ogtyQ59OI7V6doqH3/6O9J8YRLZS
tKgu1Lm5ZoSOQyyzI+fzkspvF3jRzAu1ddpaU38IMD8QgBCP7PE/v/LbiH2cF3E2mzrTBd+VWeqs
t6sQ2R4OBog4i/CYKe1XpI9bXS3NHW6fukvxYGaDtO2Vl9CzYxhrivPFLp+1IPLQNUnFvoq2TuVC
wSDi/OtQN/O+vSUiwq6TG70vKlCrgztLspzCR2r+cPXKodLrqYcwNneS4bpYeRJ7IeXa0ikG87ke
zD3tg5USJfZutInm+PwLX7w1lsPuQHCjkYgJ79zHgTXaETTW4JdLz0aLiqNDmnRdfCCSVlr2eQpS
pqeaHRe3/I4rl754pj5e+nwHmauVlPiSWywxYdBGnBahNC3oZE5vLc29sl29WAm4FgpsZkakplCh
xIv87q0Jqq7K8cTChujsTYQtqwTQHAbtJnCvTMBC2f9xHuJS1LA19Aeoay+QZlIwDKUldQXjK39F
vf6VMHComjW6bz1ZJK61aaL8TkJkhu+vurOlniIUnrpwkHpqt+lLkqozKEwsz1Tj0ZjoEi3NKvah
Yg/1j6LuuwkTK/CYfKITk+ErHaEVRnui2K5MfD8Tuk9CrBVj/PL5s3K55xdfTey3kMGwwpzrK6DG
NUldZ8XSG8KWD4ecKu+dZZtYx74u7si9C2eR74awXtwDXsB43kkb12nHxRAqJ80d0olu9+Pci3mt
Pv9sYgL68N7y0WydOUq1dNrW4tT2foCHyh+lOJLyJWpuNAoky0nIn393P8FFxLHQhGaCu1c9mwUb
Gx/k6Gr5MnXzH5ZLVoyZIvSKQ2Wu99ccvpcnGNSuzEJEQuiUcC8Kqm1pDJUc5FzNhspk4hN1CGcy
TbSHrRsj+rAtb2t4pCVKaLGSztsZ2FDZ3aqTKri2af3FPIHXBbELhhUsJefLjqHl3YC6sVhWlkG0
ilDSmfVAZ0cZD01VP6egrRCYOmtooXefD+3bbT0bWyw2nLA5XjNLnettEiNXZMlU86UsVp62NJeV
mZczN7bI+/TthZLZNzXRHPPClb7p6OlwH/o0cfRvnqZ487Eo/JnhBtT9QgXdXNs8ZnAJqkh1piBi
c/D04Ii6wVlrOfbJur/y2lyA4NiSsAnlpIIIAuD0+dbQT/w0jy0rXfYOUjELJ2CH5sBsVr0XUtqt
G2p4mf1guqWxSWIFa1qgznSwAYohGM11cNQ7nYJd1qGZpf26zQLVomkOpKLTyisz5cWsLD4sjzZn
VUen63n2ImluK0tBZKRLY3D0qZbo+2xEVZDEa73Qdq5PXuXnw/vWGPgwvOzYqKtwXmeI8W6fzc3W
2FSctkkuxxa8KCIj/tJ12r2cQfpydE5AnhROsihGkdiqyyJHJAJUe6KLmEqtClS41vkTlcR5kUC2
qJpoasQEagHm5ly/kp12olDDnMAWWZtSfOBByaemuWjj7N4y6n3Kamso6A865UZP+cv0OKOyI/G6
NOBmK8q0VVFBOT3aXMkgegyLqDoh5QSShf6FtxFjfd5NjEZ6slFuaL77qg36tqMmo7QogyX5YRxl
OO5FMsypwd/kjawtpCYliA2Y1+f38nLxYd9C6Ui0fGwqMOfWjqQ0uqo29Gyp58oyU9WdU2otYlUW
G6aMHdhtSLxRFCF0t7mrSjVLrIGlqtPqeRSOX8O6CeZO6Dz4zrAPExlBTmserEYij9xQY5CrIjTB
RmfqbqrmscUeUwrSQt/0X4NctiZtFN0nnUGueVzKi8+/3eXBWTyb1tvuF1ET7bCPkzwxgiEejzpd
Du7XuMtvbA0i+wiKImk5btmNNKOyI09dC2q6jQjYcfP/w9uBhYtNvwlnnBfk4ycwfNX1S4VPQNdc
m+clr67XSbeh7H9PLYh2sPPsKxuKy3WAb+2YtLYdzSHV4/xb93BlFR3+xdIvmDaaiK7GIIVb1WSQ
lK8QVNd5TYNMtIpKxdowyQDdbNPHjFiYKwOgnq+ynCo5WzL/U1sDDnu2WwTkpDd+M6R0h2mrAXpb
+qq+liKUyO7rQLSNmdWnFABM7SsrPT7otXt75SNcLETiI7Au0sxkf65qYv56t5PLgrhhvezSZc4+
Qy/an2ofaJPB05HYNOU2Duq7xu63HYyfCRkx3sx5do3hazQwVIU1WpPeG4DiOq8gyRSQIiHniGK8
Mqf9YhIVhR2d84uCtPp8yFqHpIQRGuxSdVuRo+Y+xD4VHt/Q9mKIpMy8IlG52N+Kzu+7C549l0E7
9mMhc0ErJ8S5XpmltkqcFDvGuPx8AH59JXrNBgA5hIJne6BYD4ve8LlSs9SSuKD3ld+ZpvcaXzkD
XmBCWTUp3oglSCS2Uj75ONAAfEqrlHjVjKH70ZbO1owJeTsSv+jM9UBeSpJ0i+VSmZW2fRph5/aZ
ee0zXOwq+Qxv0GAEjCBFzk+DrFmhVdY1lbrIJPkEtBZkRHH0jaxunAI4dGdVUWVLKfXmSs7Gs2l/
hlEQ7kpDA9s5SNeCj371gTh+g9NhRuC1P1sr/cYw8kwJkiWnRHjNQ3WKCub2z4f4sgFhA4XlqM/4
sttDIvrx1gelGfmxV5Jx0DSnusieVdm/z3QnmuS8mesiBVXUfU8jk7S6sAXHoHU6bYhSnvZO3M/M
oEZ+yOaUTfE28h3ryox4cROY6Cnt22IK4hBy/gi6WA+6VlEoDxTaoSMnetJr+Eo+vwlv4b0ftiUO
7y+ZD6IDgwHgPBbbHQOlsXI/WPK4D5OgyZCKxt5+6KX8nqn65ClES6qNA4QzEbq5QZqyQQZBlA3h
ykHnOPGzWjuAl0unPTvXOa2lZ7sFee+EtF7rtMsXst+gCYjj9Itll9RCnX6Ns8Yi4JyIcNOIobSk
DuE9dWewaVQIfKzsuL5zWmfHPjh4NJCtjka8p2QwrDxXPqlO3OwtP7sCEROP1fm9UJlWZSojPHvn
u//RitU0sqE31rmDFjYK9EkogUsTEvVQykFCeF8rhUTLz8fgF5cF5EftFqy5SsLB2XNY9bnV2ung
L8c4C9jxNSBja9NeYvjFVdZa1Awy76AFlnll8FXt8guzyKGZEU8Ywr+z+bS38D/VbuFz3EnozQi/
TVrH/U5r/5ew81qyE8mi6BcRgU94hQtcV75UVdILUXJ4bxL4+lnoqSVNqF6mp3tGfV2SefKcvdde
H5TJzC/rDujBOkbKg/MtHvKXciNjIDFKwHFTrfu9k9GLi9czAfWkvwLKCtyByftmPFQGrCvslSj5
uBrgVuo/ePd/WVZ+bZ3ObpNmy9rPn9+f30RkW014QhUVMRYpM00B0/agy/TblYPSm8i3m60siodA
6dfv//7NjL0I+22tsGfS/mDjACLKHvXHi88w7Yq6Zc41zq9xQtBu7kLnQjt071bNd+DoQeIs3yfN
PhdgVPw1Vt/a7M7RMfTaBtas3YfPZj66r6qLBmfatPg6yAdZKIctUT4lrviE56j1e217s5PtTU/d
85xgvrPr9BVlxfTB2rf+3+dBJc/9jVjtv6ZoY5NqzLZcvkwstdibUjofff/ktsr60e+2fzV/fXWs
czZfnjb1z7Jhc1qO11hU0axR6VXFzVIiMLZlwt/M1njUh9iXpvtpGoi8s+T25mDUXkvgcP/+Df++
cbPdAbSgeEG8D5j/j2OmV6GlKOgoo04pDG9UB2oq4BBWQSxCZn7rHbF6FnAUprte1ZkECsUOVuvt
u2UjLCy27W0lNctzmnnzpZ6gWFQqYq3G+DjT/3L1cToL9jVgGGTcVB9cE/5PhWhq+wSdGoV9+8+N
O7c0s18TpYwaheTbVqAeaoviZBvry1qe3HXxFX2+ybVcfHD7+n/PHeM0bBjULOR9/nk6K3Jdy1Gx
S24H9O0aM0GYUo/Qi4yvqEjv1VG8VSB0tsetLj6iZ+zSwD8XD5n2ZIbDNKdo+bNLEpNfkyWMuCMa
X7dLrYSKpt81MQg/OoeY1b8v8xuqe09OzrkS6RODTf2wuFvBoZ0iyzW6mMAWPBfzg7HBUPr3kvr/
381/3t4fO2qcGrgGK5bUaCGJ3m5+1S1KSTR4Jx9anQQPvKj6DYFpH/0qf+3lLGZOWX4ZsCu7sIMv
7j83hj6xJu7toqReHZ8MN76PzVF4WmOl5xVn44H1kDlmaM0V5PFSC7VEDftNnpS8/+j6+JdIUnU0
5Mm794YBHaXVXl3/573ILNbUQrZlNGQIdWM9tNIZmRSeg3kdXH/ZDpMk0xBuoOspUoOUaY2hDtVb
ISOgnu7q5d3pxDdtqgBlPaa9fIaX+J3yk4aIzIkK4PHkYq9NuH0hOgRJJ0hHtBPD0+fhXTG7p0UD
KmS66YPKUMUjJ+aTnH/++7f+K5Lk16ekTczPbYIH2UWn//2U2zrNwhaAZqacN1aCufSUlEev7J+X
Qr+Pe4HSDGrmXJSf1c36wq+Abl9zzkbFLa3WxSehK4rXGVtEeAYOceZai5pQUfc8zAz/66DgD5u3
46C3hzwPOgXjdePIt39/kL+HqfxcfAqHH4r/Qof59w9i8+rl1NgQc3IssM2K2HNzeQtJoT8vgGna
tj0TUXk3aXVAsefHU+Jty/KcExzscX3+qCBCsssr/n5EoBxBpsm1iM0ZfPLv78ixYsIJZhzY5njd
Vz2k+x5ZZ38YasD/rSYucWfpe/RNfEYqV6c9nc3e8EppWUE9k5FuNXVYJoU8xs0kgyZ/1RwE86I0
ZZTRXKEmHbtD6sQmCdgO3oudck8peowzLgFVAoVdfx8R7FxWwP29aZ3tqT2QNqDeKxm+UXc6geiG
mxoTSijE53J0rQOwrec0N4EaO+qXnQYZGql4yPuJ2MhuGXxzFjEDa/fbHM8DWH7CfIqRgFTTYCYk
F30N2hHvR4YS5DSbAZkWe+dbge2vpEOwAgrlol/QPKIbVam3vJtDbL5hJEl1t47i1f3aJPKn1iTf
ZVynAGMsfMTb4oab5byzKaF+qB61UWiRmyxEAwC2OWC273wwKd0BleQY5MBPkZXKaIzBi3Do5ntU
OZlm6Ti+DHN1X8qkDbt0mgNRENaEAOAr+7HjjWMfnyT6eo+cTetBuKP1sDWGrxTEWRlRJ2P33ZYo
fW8mdQLcmNbnbCELYpTxaUNkdbsY5BCMKh54ebM482dzzjDLy3EORTXGUQxhTMvTeyiqBXOghYwH
pDNelY7eJuYfcay8kgJlR7XBObzZ67UuE0ihmU0sA8mPpvI4mHERmDoRupg5HgVkE8/OATzqfX9b
TQ4msdy4kYBX2k4Di4y9nucVUamtX6CxLRjNC41VtgFy1FZG7kL8rNRJC4UgQGQlhxUGe3/K083w
3Exige27Z1tROx/ea+yv82dJfq7X0rAPCgvxRDXfZGnVBnW2kac4p76ptbfA0qLNbVBeWh2y60aQ
yXhcYyY+hlk/ZUnGRHxYkwCCxGcEmdzAuy8DroqoMUV+ytWbtD1XzfuwW+L63MSK7/RXYYFxZEEM
GukabCG5ouGyni2SYxLdDhXE9sc85LSfj2B528BxGAf3TnWPFe+YzXoXVKq4I5Y5qiapcNCbrLv5
hUg2KMMZXLnsxixsTMJMcgJlUiJpIcRi9d4uiaIEQk8jJRuPrW5+x+l3ICDyKXZgPnTjD7sBLIBN
4zVJta9aqumeliUr90G6njoK8YyL4YvgGnyWNRdRHvQKrxu5jnyXh1nX8K5MZlQUonpm+rtgGmer
NIrlbcW0dnaRR/i5WdHhd2FmjLUOgnyE0WqbGX2LYmCmVInzuBHz0JdOsLygyyXIzbGiCTUha9H+
4uBn8RH+XhvWTpjJJQuNeT7UKadrE+df1pkMvpYbwDVhZMiPNieQSYWtpacpg+QrRUlmX1tROdbl
l5IwYJW4XK92OxCMae4ebD0h97qDdtzYiThnLnSKabtXKnnYrBioZec4USxT4cd5bHjG2L7XWkpG
BA3yYG573VfHR/hJ1mXIFM2ricoF7aRqh8yKCVGbGOwXWXZH5MUF/QowZ0/NOzswGLxHcbz0580w
3xY8TaC9GvDPc5SlExtAr/XHxTVhEKv0HgatHm8lfWFPsYFW4Ky9W5qSeYJaPQ7lp7SEdFKW6Xq1
Z8u8nemWh2OxepVwVjoEhOU2K7trXxkEYNXD7E+ooU6d6bJGCvlED8EMFJR+eIymsB3jkWyxzIwA
u263ctLEjuB0g6nSBUYDojRV5ZPMCpxJiUOC6aYjvndU7BRTQP8QA3gmyLjpYw/ZtLiZ+x+KU5KB
8t64re0lOtjlvfHhw0F90xiHeSSB3dSL4oKk4s8tpAG13be4DfFKxai/N4cI2aCwE9rvA9krY8tk
anMpQRJXJw/mqxN3xcGYhQyGoouxPVWPZguChBPE4T6HCsxWXlzKTdivP3sBEw09ghWlmdv4rTUa
n2WLCo2KarrNbBNHGQ6TA8TW9oJb2A4mzehei0S7K52l+t406gPMRqJBp8OcW0pYd2xqxkz4iarJ
qEAq6te5yXPNw9mPcR4sy8AthRlRbjbySwk9Q9gZUwRl47tTQHyBfZ1trfGaGeF2LgSjpq04TFN+
cQ3ymZxyw7kwhAvKkEelp6o3u+x5MYbuBolJH7r07A9Nz2Y19OYcWWVX+Cg+lYMZm0lY1l1g51t8
Wkolf9kmxxvoKd6oU4ExTWDIrLMG2ljj6OFq6nlQLexTmhE/D7K6WONcR6Wz9jeTMqPWL7ew0teP
em3OX+kdSKksFHvIuKh/hPjzUtNklj5WsWGHpa2nlA/bjNllfFi7wjkO+YyN1PDl7NLaENvdVo1Y
STY2RqdNXtUkS3yEK9/6zWVvt1eXr7/cLiUFOzHXPNAUf2vLaVN0V2trv2qtwr6gwnMrRsM6NHpd
c7C0r+hyb0qzi+8Z7zTnGLlz3GocR8QQdRQ2B54q99bBzVP1yXw4zrvqWHb8D6pegdqtMZLq/CZY
/urvMajrMDaV+eCILPPLkqCYJsalUqoYlGLTCA0Q2XB6UgAmo/mAt9bwG4dBsl11ga50T7OR6Bfa
PSqsY3aBYiRN2q60G2cZsbJMzdXC6ndv7P/RxOpR1q1+yAdrwQVIUmvWwmkZ7VOvS954plBZKTUh
WGVyt5KXFimbA5656p9F27/DulgxsacQcoZBj6yOZphqfk9iQ3viicFsM7vKMT/Wg35Hzsq11a0p
KtOB0O/etW7W2Q1VIhJ9nS/vblmwfKaFlnoID8TlVysNws3MI4er5lczT24GqZrNhGfHUSVAlrkB
ST0T5JbbB7Ovrs6yZyWJfPGGpr1ylth4glCvjG0W5S3BTbFs1NBJH/SJtoBijMS0zkYLhE/e6wZ2
wqK9MFzAsL431poh+6zoa+9hKI4DDa4+JirKiK69qou4x7xsevS58jMGz9xbO2pd/FkkMBsj2nJO
uWAu1WfVSt7WbRSBVdV3VGbfGuOnEPNy1YrO9reqw2Jb8S81ROCanXuTJQLNll6HOfJvb8k7fCGF
9mzVXYKFnqQeFxjrlvMvHOuCCeiiG5FV21G62cWRI+Nq9zF0kWHI/LRl9XBzyG4d82bZeoKr4vp+
msz1huiZrR7w3DgZm98EcZu7T8z8ztVCiac/TLNShkZssuVZNbZpZv1KOb7FidacWuk+93mjneKK
36fT98zfDmuzkVzW6dMkBoLrChDLxBSo1z52XlbG4ZdsreM9STHxevLB6cws6ROBuEA+s/qrmhb3
2rDEz8VzjwdY+jYha9HWydp3BM9HhxsU4pt76RQFSXpaP2SMsfyyrklEAMHHu8tKE57ztvhZCv9c
JCkIlDqL5oZeZlNW1Y1FtFHmctRn9CXPSlzDD8oJUIBFxT+JybqWbBaO38q6Qs1SuhGlsuU1JDkc
2pn+cdU2082OuCqN+VO2xMCwa+fHNOnikRtGpEzqZSGW65jWz5qutBfY5v6vB8kZuVTiONC8VSdg
sDE2JWpyg3kpmZYY28UzoHSCe0nlu0Ghqx6MrFk43XD7lrTjD7Y12aAj7UNeAXpyy/RS8EK3ptkd
09kAhTBpTrDqSgPQiJ24wcHU2BupVVZR3mTVcCYNUX1RbPFFbEi4m6K3DsaS2ESkUUi6Vap9Su2o
dejV1Wtjow22NCK9zZjmAy9voGUMxm40gm5M7lt1tgP6ZoS3JfLkKCi++MbesmxRg7XC47RqEm9X
msNXUK7Qj2bsbQhL0Amm4OmD2tJO2UBtEmeJFiVbcdQnoXi9RikLSyJTy8fC4t6Ux/WlnjHIpW5c
c0XcxmDNKLoN8xTn8CGTSm2wKLo8HxlQZmsB564QTqsnnJiFNnE0mvZ5zXAcplamBkYB7qsnyrKp
4bOhKyDJzQ2KxtajVipZoM/bm4DkjAd+74fPzEimxH60arihorIShons2XqHE+tgKa3KNXYpglmu
ZajTs8FDYu7sbwF6K1vNt6yvDxpXH68RWODdDY+V7RaHLrOe6a06/mIOT1QPG3MyyWTeVPwhPlbD
lJz6Lquj/flCJUSnZMxFB6KAFZRZxDgvmkkmhhFxGaBBUiz3K3qGwe7mC4S0hc9DATWZ913XpA9r
U9xaxRskTf20LRVoCriIy+AajCNn3TPRfPoimUI11FaM8GIgO01p1+9xS/mnkGN+KBeSQJ7qOm9e
XMXqAqRQtHtbSuD4qTF75d2yvcEEoddtM9f8tg+Qi2UvqobGNEZYnUgzrMQgAnqChzJTSfJFy8s/
BkgUW8nT4iqrj4IToNDUfd+kXgSdKYsg7/LrLFk32VIiEVHWd04m9aWMV78soCdxtV59uZoi2LKl
vjipg6hjK1Ny9XpeI+uuhsZoI+V3Cp1N+2SXw+eh4HLV36/61h3MWkGr242RNaIsxW5ZXYctvc6t
9cCA34lmaB/cDusgz22VvSr5WunwS/RFJgfH7io/nb40ptEde66f3qZSpm7jG7ADxEh8okLrTunE
qvw1YFkrDqLWKRzYrHkRQiw/AmP6rncWrYiKJW2LBTUx9t3CDXXkX2HWM7yOlcLvFH3wcnz1UP5q
F4stTI1973dWvsAV7ThRAwxuhhi+wFZqj4pEPR8XNe7KWLUOMWx64tOjrny2OcjDNaVAKtER+vUa
0Iyzjq3ibD5Y8SezKJ/MDUF6pu1KJURWXsacifOdDbepGB1tP8sfMk2y207Yb6tdfF31ov3GsfJC
fHb1CRWrV5tlFsncfc2zRovIwAMbUfWqZ65a9dCzjpHkqyzwlmODSFw4DH0PhTTu4bx8a/aKuqmH
t2Tp4wczrSfSEBPESU6YaGxpa2qfe6WFddZA/8dcS4CF0fQokMHpszNGjrtZh6qgv4C7Y/bdtJru
zbwfSWyawBnHCvT5rr8WewYyw/tDSQM8smej8p15IOllm8a7vhLuJV/asFes4ZQyZj2MbYfO9Y01
bZ2GflmDRrefpEkbKG2M9V72D+74VcPketaEuCWH6i6vWvv9YZFr+qXO7vt21IGgEp6krvn32XLf
up4kFE3Op15tfW2ZgK7L/Eqj7ESQc4buTw4Rz0OBUy6Wnim2DS2drUTwGO5tVVrXMWlfHefcI8w8
sGZHr4pJwllmvm8oMsZl6KbrsMrOdxs2SdoVj3l8bSH33dfxfNVthFZJbeVfaDtPhEQ4EjlURd/H
K7oup0mn0bMgxmOcVEZc6Zl9TD9aHeMea9dW9nNxbwh5wei3cFcYw7mG7EHWwmLMQVY67mXNivK0
7mDCNK0DNoLxYKDGqotMecyZR2MLX25TjYKz7toje6gOkgxbrHyeJiN5mnpwkPt+Xu4PXYt/qirc
yG2BHm6UU84kQBV1z4LHru8FeUUotT19MXxhKJFrbkiAOvKsaxXTd5+LA92C7OAiUHRwbXuaX6xV
dqMY+WejohhlOWONwMKtb2N1VTXPIXwIEzwn37hJzhLbwZbLfqHJUveMkn7G4BTXkuXl5QjavMXW
XgrZg/SxajZtd+/V1AIje16/bQVbfJO4kkihlCvbYqCnjOPjkg3t7aDP/bEYmq9mVT5z3D9tdS2B
yXII9QXbV5uWn9ahPSY2PyXNQbbRwnjir6uPCdOr7UnzyszkTqhjYsw7Kf3JILVwfd1L7rymymtk
/BwjYgzEorUIUs0fTeu+mLKNpIYmK6UVfl9N+cEqSJpo9TgnTIEQBL/tyjrSquoy6sPNLM2vtWCt
jWQWQrW0IFQbADCLDXyHQ19g9/Y7UWrw1ZjN50qmP5bNEjBV5zUsNNcnegu2nG5RlhnPbkm8x8RS
LeV61iU1KjXHhZHfCRHmfKKRWzpY0qvhJCCplgRRkMyzvVp5TxVvQ27Mp+RNa57kkCC0KoVyNAzE
tkZMfueWlAkhYpp+qGpGCShvqLYqWJujNtK3oNVcprcQCyECl2sdzj2sRjAI4ryl9nMxWV3UbHZ7
TeS6NyM+2/WQkgWWZud5MrgGNZS21tD9TGz7fo0nKxjRqAANKoBVDj94c0m0DpJXmRKVG8k4n7Z8
By/vv3MmR0SeMDuLvaRLKv70NJ13FIpa99nV6ueR3s9wb8R0dWfmTh+MC/YZ1m/NecThFqYcpGlY
iJme/t6ct+ecG1xq2WGnZE9uabzZvVWHcFag/ck5HN3krROKC5rBr1Kn9on7+mDYRYf/r/dgqfia
TepNhyHTn1KNodKTBgKxGnK9pqgxUzxCW01KrWWQjqkl83HUu8abTbyampZmnlyt7i1meXVqoJJl
dFnKMveTtDLOxqa/VHppkNScJsd8ovHYp1+Yct4grMOVX64PaWv1h1wp0nDKb7u+cR7VGHsvuai+
ouXGA7LrH9qOFe/20B87ybyMfljvSP3n2tVQNar8xa6WF7WeCELRgX2Ra9KchNWSQD/2J3Usp0dr
UL6Vhjuc8nl4a+O4eDT06XOdXPO5n1/1uDG4H21bYDSdEZpqWYSdTpYOSTblkQGn+ykb8Q89J2kH
0tAqOaKWETIEoMRtJOkmNq2b3knnSyEB5jZOe2Q4RYh5TmyKLJPFj0mMJtFVNXFsxrTtYzqoRL1f
06ETt7ozfE8snEgQiDnc1KU9zFKul8b0ymVTrmWdb2HtPg/C7C6VoXBLxYEo3YKv3s5/GgPrP1PW
Wx2JzUEfqALG1n4ph+a1xCs4cFd+KLb1tLn5g2puw/1UpyfXSNk6nOlJT/U1HCX3GV0ZbzWLoEIs
CgnyEkAdpYiTcEBJgR8DtvrQw+22ONspDmgl2bRI7PaE2N8I6k2ESlEMhAYttzJOyKif6wNm2gUc
BDQl4JZh3CpvE1cEf5FqHG2m/ezmJhVeP5AJJ43THGufEbzRhZ5XM5ANYiW9ljTU1HZh3HA0zDKO
0I+OvtXFlp9PaJi4QJqLmiFRsdcHW6+UE5OpoPyU8aQ+W6vQfP1r0yfZ66KuLfFzy7cpMXy6VfQg
NrwlpO02BDfqr/jjy6uGjDmsi7q72FyQPGujlOs5GI5sKvVl0+z1RIcVhsO+p2a6xZUpkQ/rZt+B
leje7JjtVK70L81h4Haw00MUxYrWakbwzHoyxnoOYOvVt9byoMmbvp5lNDt2Fbqjsh5zsvJ82+mZ
+jdGcq1X/YqNT4NxrL116MNf4Ji157wqdF/UdfGBAvQv1QPdOaRSiH6wOe1P/+97TyPMmks5hO16
jvR+if1xI+gN9SKFX0ycsCfgh6F3ff9gz/trIInEFe8jPRssMZjbd/nMfybaiYlwh3nHFuaOGhMf
lDNua94tuKXNylAfSXhPrk2obdpd3nA9/PfL7zvq7zsuuywOarxrwCeZN//+6o5KxZWV1hY2wP4v
shq/Fyp55KMkz6ON1+d/v9qvzfP3l0P2jawEG4zJHuruAp7/fNhWHfLBLnUjLEkoPBtIGsKWysuL
69teaZivSJcQNOPRNhkuaGv8Orqq4k/5Atfbattg64l4LmRGFlQ15x7j2gPJbHSdFBWhcjKrfgVz
KLImzu9xze4Mq5Dn0tGibUnnwDbNPKD9gp4so5e+ZAnZCCv1lLvBLBGB3XKXLd2WWdsCtFBO8MF6
qgKls+hf2O+I9tso36k4fD8Zi1t+/vf3Q6zoX7+HzamDZJJoAOGigfn9CypRQCaArVXIgLF6cRbh
1w1BMQvOi9v5oGVIkpk8un5mKO+1OXYAIio0TROmDnrgNksVJv7qLD4DC5DS+nDXVT/iJIPUUDmE
3U0Zs6e+CieDZd3Gj2ORcNNc9e/D5PzEGLp6Nk2/Q9bDaeam+4xWf3kG7t+HjoPWDvnsjb5Y5ucB
WZdftzP/esC3a7vS2Cqhs0MK+TI0+fQ63IiMIUDqWs0pVuvlMCji0sNfTAYlv19M4J5QMVbPqJT4
uqr4I6TJw2cVsPwW0XavukRezqy9RKyvL8fFdOS5N983Js6M1ArtzbRik5bMNN0k82BTpddaBKHv
Xi5ucct4h1ZL12XnMU8Pa0EkWe2yp02zNhFFWz2ubdIf2sJMolICV9LKro9mgEue1RfbGb4PxO4R
6Yh0uvutGTVAQ8MXq5zbh6qunkx7mW4XJ4+9rrbSaMfsbCKlcaxfrI4zWpYCr0e2GfdLRY3MVe+q
6wnZpA1AJwmLW83etMqUJ1eaY2AsTmRZ0yFTrCTUU7s/m5l1yej+R6gN+C2n4oxC1brPWwh8xgIj
EbNYLuL6bDDewUxiMQ1wlnuBm9CrCNE5rRMxZDnyxcPIZIzBE/TYxjCVA3UlY1h+uNwphpOdCico
DvUo8iP9fuXgjs17nLuOV9aqPI8lywCKAwqSMn2Z6cNfUmWMzysDZ+6i3RNLeX3hekV/oTK+1Qw+
L0zXaVQb6tnaivs5se6SsXWOHJCVJy0NFpiuhM5crr7dNMJHOHRYbQJMNuLEqN6bccyvAmAWwswl
jImfIfVnnve0O+u4EF+DxzdsqIJvazubQSxcCrUSYZepqBoWoUNvlqGj1dZNoxRPSdkYT7kxaxga
kydJ55ewR9fT7fRBNuvq55XxPdttWqLROh/QJx51BvQ0MBXmMlXNzOuDB/yv/dbZ9dA29GuX3Y8c
i9+fb9fpc6NLljKyFsJv2OWkT3e8u1uVMkGFLbfrDjTUEd0dDAFoUBolw9yd0NovnecK5WC5UvdR
VvU+oHz78MH720+53zZoR8cHYQL32b3b9p/iU5IKLKdrEZ1mOOO8qjzrM0L9QgyPCuqJTVtAYU8I
N10p3xRrebP1LUDV+GMakusI6v4DAbP5f74vk6miu2NyoPn86ceqOxvP+GTlUa3Y72KUyo2l5tOh
plFyZMpxahmphltT24HdaPezObymojqKrhhv+9zyxsyN/SRn9sEZ8jLE1QInN1f9krxLXR1UqKdj
Eaoj8imT+VI7YoNwCpHcmFNcHxwoAaJmiGtWVpQv5leropHvrrgdNVceRlk9EV15lnqD0EXySLq1
U4eognV5ry3sKU3LlKdfz2Pqfs/1rn/Ziu4jSdz/0ViBTEKCgOtQRWqv/lFA6NkMXVxr8ojoXDz0
Ujh+0bQ/eoOQyNqYDAxegHryAWlSqp1WszsZYMUORg2vJ7OZyqZo6D5QK1p/iyk53cE68KYICUPQ
+fs6RycpxbBiMVCcJAvKeAwqMq/PmQpleaYiiZhtJIGbxWcnMZ1AzimA5ZTEkIzq56ZMQbKtBiq/
Kv65ZMptP9ktfUiAacwFGNQP1hfaF+qRMzq0KPN9zUyNiB/EfbbHEcTbMp+caR1uZ5vputlPL4LU
CNsqTsqKckIklnvfaxSSOH9/5PlOVGSa4g3L9jLZs37t53ZATTLkT2Jof47WLSXa8mW1iDBpuu6+
WLQd7uxASNOnXVUgo1xVSqaRdGrxxUaYNPNHfeRvurSNNB2x4gcP6v6r/v6ggsqiRhB4ORgs23/I
QWknEWygIkIf1P6phEfqxUUPEUY8a0720OhrtJvjNxjJUKUwwqozI1SmZAvDwtXB+jUK5QNr2d97
x47v+oW54OjG6fD7b45gZ6LhOWNyGOX7RIhjZaUfdAj+Ko+c319iv7z/t35k7hGnnaTJ4kaO0JDn
7nfH3UBFM/+jgK2/957fX2z/vP95MRRSaybqaZeCtA/sP/dshRGbEfAK5ce/f87/91ICkwy4MpKN
/mo6LMhyUqslR7eztxs4IWeraF+Y1Hqj2j39+6X+rsH5DncXvg2tAmHmn+YkgloyInj2j7UkQWLl
SJeBU1uDGYKBLu6xLXmqQ4xFaRENRzk+1MZ87QEeDzSpXKU/ztWS06l1f87GVzFj+U05SzAwsqgA
x+MaTnnft2PHxHY2kb9P7eeCybKnmKxUNb51dpCikaqhLSlSM7O7yYz81lxLDpy2FQDGmcuP20IM
HGOuw4qSJSedPXBTrQV3mWbk4NrzBxehX87TPx4owAfInHWg/URI/rFj9WWPdXpEBedWapDr4Bl7
mItCHJWqcggApIM/KISSVoZ7Ry5s7KtDRsKoTSD4gkiXEcT7NLO7N4644BJ5NKoFkXS1q6VoCpLO
jCC50lErDfgXlyS08zHMNdHd1WqK0M0hudlQ33IxvtMPfloWZukqHlnP0AFDdGjP1qZ8GoTCDad9
EjOXkFwiLIgxzf57gWh/deFYFAjhtV82XZbKH8/xTn5Lm6RiMcKv9xuo1LeIwT4zOOkPad9yC5iV
zJvM5i5f6aY35jijd50/NNL/Hxsd5qUd44cNgXpE/eMy1DVWAYKPACw4VwFDZPKnqlwLayizFKxf
rC1hxcRpGgAr+7qqubxs/Bxuv2g3Hat4XjWLW9x9ZZBiQqLQURN40/PWfSYpS15wUcApMxN5dBsR
qfbY3WkqBhH+DzumZ10DktALX0nNC/Mswx+tqxjGKaq62yUHiTfOW9ByrUfSg+em6UZ6xD2dmnjU
D2BHwgSRxWlUgMxu+gS7xL1ONkOTFaBU/wZzj06DwwfQC209qOVkM0KUF6NwyA4VVXLRpnU6IYNe
KGeNqFqhuyddnAapbb7VE3e+FvmESArTr7J4VyDuI2OVEwmx68wn9kd4YAdZ9l+KavtKxsHZoIvl
y7wj7GFIHB9/yleT0LbDqCGryBgOhLF810zav6ZUO4+2zeZvE0GUDJy+DIZpEqTNHfLLpNEY5aKX
BUuXXbFtzmE/lqcym56SBddKk0vkPw3RYE3vr+4GDjXnH7u9MP3SSh7S5ZtqANOd6pV7rrplGI+n
IO6n77qbPHDNfBDJ8jYW4of9GX3852KTzN6AvldSXCARMIAqQ0bZpE+X9Dxr8pxRezMOK+3PZgbA
rsLahBSVgllXXO0QL/bAnQEIDBmWnH6Vfq5a4uTJ3I7aTsmjkTGQn8Dg9R0U5xvzuqWf2a6Sb6Ot
hrpydsyl/B9h57EcN9Iu0SdCBEzBbYFutGE3rShR2lRQo/nhPQru6e+B7mZEKshZzGY0agegPpN5
MjQr/yy4VMiIx7Bfqfqnv1jfftfHqZh/paudBRvmodOzE/dMTX9LYtMU/9LS/jT13iOIR+zew3Ee
mBoPq/YLOEJ66KzS3/+bz2tPzE2bBkZPtZtn3XkxTcTPef+UyizdGflwZQlN1EY9rVEssm8YqCIw
OShMqBKiGvF14FTsFK25gBCzjFygmo/nFlB6xd4usLYuAqKBXPsU+E2+bzzpnlgiH9aGnprrio2E
j3aw17B/F8VLW0igUTZBH/ncBBoOs2ASE0m4hf51IPHZS3ogwVm77mySQ/Y4es9Adiy4NohBS3RC
9jZFdHBWsiO7cQV5U7PbK+g6HgLUGUasIijXt7mMy9i9tiu7jwFHcONlT8vQPuXd8JrTR51mp3y0
hTafVet2UdZol7l4UGOT/NKM9NbF8RVMnpM9TnV90y2iv+l7ONkrTfZesf+9Kh9LyDysW8vEqHsW
rKr6kml0K6CNOfpt2ZfWfq79hVQul95H5sCp1xfDSX+Sy6ap/gGazc+WbCyMciqkTZt3kh8TkuNx
yvpffOPpvkv57NLq3INR02hmDVsTYJHByrz4sNhkmzs8tfaz0zw3XFs0FS36Ont0jrE2vXaKkA9b
w6mGFJXME8uOKlsaYTmdHaG7p2Z+dCViHd/4otkV1AgU4Vaa5acU/VFiIPTpLKYQdWw+CRhExwxL
8XZauwj3nLMHeXcolkOb1NwZsv3FHPSBxjm5ps7K/Cu3jiNTbqsZrk6X7uu8YtvSeWOgtI4oAnQV
AR5PA94jg5rKxQUzlwT3QYNhIcLxvCJuNRVz89mDFdp431H7Q7zQBdnbjRZsWydEJkYeQiS49Ubn
Ri9SE4Q48lqP3zREphkuplEfGRiEZv7Lbp17zRvOQ//CrvZMrTqC/jZN+FYkKLMBKn2Zh9JuqR9q
WEjGStxWhk/AsFYHtet4n7ZPWjyuR7vCDUQYACKMztyLqc5eMAe3O5dBia//MMaKwDqeHjtQGLs0
y37l0Aa3rea+oAUw+H8GmId8pw9xtrBwIl0w9vr1aPrfXSs5Dh5BuW1F/SP7IRQbwc5cDLZrmbqb
AVNa1vTSZkPFBpefQq/qo5FO6CW94QhQW50NgOSq1G2ejvdVn3u7VEFZtusWS8LiHuaZcPkyp331
RibQGNFSg0Te5UaUrKTcTd9t6fnXhr1pjqJPLV2JUSk/WZPuBOOEadVUVX8wB1sFevMl65JH35/o
x+YklAmqCdg5oLH1LCwQYWaCMV5rnwwNzZD85afWtaqHf0lVHJieWRDCZ//eq5LQVZtfyilYxncs
VTPyKks7ZxgpBpS2ENoxakDsAvOsK+i5NbiwUdxI9BIhM0/QOxmr90GDhjOvVIHeuVnqJoQ6Y6DT
1s2JvKFB3o5mjzmpQLPYZoQ+IvMO7IIxCeENT4gGSr7T1eOOrMgAFhhaKaAJ+IqXc1vWGat7dwzR
ptoRiYy2r2G2WdWDldRGhMgWiUtpflOx+r4aGCPKhZN+bTigUrVGY1vfrnmvo6VUoeYO90TbHXtT
qnB7JJHyTcyH/MVG5Uccxw8En9jnvvipEvtHzUhlJzT7ljXipc103j/qRXKCvdBbb9ul2Ltt1kRI
qDpCq2fCFR332TJ7l8NQqJvOZ9SrCKVRevPU5cMaegQyI671MB8Dwohr7ipba18V3EtHVw8OITcs
0kjDNNJz3jv6Dq8Jeq0pfgABuFMJ8lo91lBD050Rm2Y64ew5DUxw6Ctw9ONdoVn+va6Jb/XkAhNm
D9n0LUpozYWGZdytbl7tC2fh4svai6NkHKJWg5AIBigsJnY1vd68yBprjFv69wsh6Qv2taCya9wM
+Odi7V6bqAfQnqIEZezONFQ895uOj4htd6etyPnFWWaJOroWIZj5cD+tcNBKx+0OlQGMyh2oHpbG
q4N8Iot9PWFoohZnvOFlscRKlPb4NCoIPUl6RUb3w/IrJ0xI/wiQOWP5x34bW/Fxcihb52xEGrbq
/OnK10MEoXTO9XUsnSyqOf6DteIZXJtDEaEhLUMnwSzHg8SIhioxD3CPurQM9Ny9ClZtYa6rOlzy
6V+RsBhjcP+/rKaUA9i5SxZTcJatv/qyxBbKdcdtiElLjy+udqvc4okIdbaeXhlKHWcB8ZdFqLbB
eD4l686omMzrunkHrNLeaRSBoWFN97pTs75gWsz7x+5pUvRqPF3JRbdvJLYnHoXsN2DcjddyFaDn
QS5Q9dS7tGqa0LIUZyDitbFcB5hMjIGQoUQq0dDkNU1ko06PvEUlO8t7cRPo88zek0NNpmSJQCXy
unQJ24RJtmavPqo4gY1cKJ43tHdwnM5biEyPhSiC831IgF0Go11/95rNLeVN1L4xz1VnQqzCmB+J
EbLqKN6koS09E54TUSK1bkRUNCkZFsgNWd+mjHD7R2NFRSHT/FdlDFSeHgGLq5nEB0eiCtELEd8M
Nlmjs9pZiamRB+GIaE4Q5vbDqO/Bl+GQzJpg0EifitYW/JRPnY0vQRBz62njAdM2tR3XECkMJjSI
oppuCoMOKzeR41TaNZ376qjS1fik4XoPS6DvZ3JC9AIZN5B53kzw+BurmpIbXEie/ZIGoQ0IAlhi
CT9UA2AUNRJzuBgk4qTmidbcRLTfIoPEGrgrt+Okydtw9JeMxtgcj8tCP9O4SM9U2hNCBHiy+AGS
fQCV4H3GQf4LXQlENiCXDYBpO8J+M5LJmVQAmpbJYVKsQ0xP+ZR76hHl6nryscci31//1yTe/bDy
xSvKTBaas3bofP1RNmzyP+5e/+IQhvcHVZYBB4UR2O4/pzZWT7xox3gBHU5aP+b+WPPsZHwBbIfS
oY8JHy6sLetOHMXS0Nq2HEoISR9IJcBrMG7nYdosWHyn9NRwbn1xRZrvy+zSthLdUU+O9qppekiu
Y3es/Mx7wv6H+8lXN0XeekHHY+OLdPv0gXs9nO2lu5ibV27O85/+1LWXLklFZE04pz/+6O+h3iA6
xUb3goBA3/5WPuM5MkMrxT6qNOufbHOmQ4VcLCBul06o0cK831rTjCeJWfY3jkiar2O8PuCrs6/D
6l5w++Dm8bSUJYRGDjQGhtoUFSNagwi3pLpHovBQdF725eM3/nur8Gb2wgzb9hi/0O0zlfrzN3ME
86HeUECVt0EHG7UHQJlY43AFe5QdMzdAKJv5Jevcc+9jvy+9Z2yUzx+/je02e/cuLC5hx+SygRT2
57sYctvU3KlEnIrn2+g5C3o/P3nYST5+nd9L9bcvxIYXdREedqrxN3MNscYg8bY2j5dET9MiS9Od
F682njV7eoFH44WuAR7GxNDEsecxAgPFCQKQk2GedvmYRw72XNei4G5sG6M3z/DKcPe6O37RkK2j
uQzEpEA8CvzgdcZpZ/javahpiDBDBcoArMR477H97eoCfWrxDf8u7ptiPLabrKld/E/mw3/7fl2T
xT8Dtu0KffP9loWrVn7BDMDCyGhs9p/j1j0vm5/+4y/4bxMsnkfbPxjAN0nZn78kD5nBz4i9PsTN
MjzVM11evYeGcmfHJ1epehPlRuSKEY7S4qCdY4Z7H7+F7Sd8+xOj6ECegmqcqnVTffxndqyNtkoN
EzGHX3ev9tpeMBf/pM2+b1YcCzE6Ay/zIVxAPPz4hf82NAPptD2MAfA4cAz/fOWylazy1zw7oIjE
OIrwqsWwRaHJMIDUlr2d5ZcO++e+kvrBsNjlmbyjrHzyJ/kj6f1XQwNBh/Hs4LiUJx+/O//dbBEe
ENo6jjpykDzjrcoGSWytQfWXkcVCjgV9fMN+SDt6bO0IVYJm0PjUP+OS7JfcOQsrpm+h0BubL45B
s+vqE7tgGqJdl3nO0eJ4x/T9r6ikPPWtPp77ckHZ2BUnxAsPmL1pmM10Ciz5zIGk0xmCopqN+VwN
ZjAILXlsh4kBUaKFAlzLNcH8gf7phzZXBO+I7rV3JK++SneXlNqrUnZ+aTVaZYIhqsByVjxTaQeP
ema9hLKoOIL0GY9Os7JqWWd1GrOXIe6KG7Rh7i4dCXSKx+RimbV2jQvtblT0+5mobmLX0w6r7WML
KyeEuKaJ2I/SK6B4/ydl3BPWpfsLg8Ety7bx2ChDRwrrlPtVV6dG8qdb1f6DBpdzKR9f6pn5Pqsu
0pTMb+XqQ+Zwl/G8ukz9nXQ+GKnWHrPiNk+/ZDpY0jhD91518ycnkvNuX7NdhnCjPY90F9Imtv/+
n9tg5iFiLF7iIGfBw7YsSx/GTvPDz5jfU0h/KSinzoZXT4xN8cZXPQIMzdSWR56ce8ThuPMLZeIE
MPIDa8IhFWddq78PuIcDZ/xC5nscInVMd3bGI8Wy/OUIAyjo9HlnDIt/Y80zs2KDYcU8W9ZlpBI0
TKu8WVtjDEZjGlCxgkQolIfM14iXgzYhKvFz2nO3iuOd4LvqtwFwbd6apQXOO6/EyWrnk9PGZmi0
0IVWbTolE1MskWKdpafC+uClz91k/xgwo+8tNfQMZ5Ds4eLU9zynVZQ68+us9R0KvmPcDN6Xlvyz
oJXuhvEYEGJNUkYf33q/4dJ/PJLwlG9PIpfHEnXm29X+NDSMKRAKIq5dshMpvMu1t8d05w6FwXkz
DKRLySf8p+4BQshyNhy86MZk33hdZd+syv+qi+Y8MTxcirggpQ7tfCOdKlqd2b1JEzMyR60/9QbT
JybepzkdkotvDc5uxM8aLthUbpueb/vjz/XuScvHQkghHMDVbJvfrrMGHq762rRORC56Rdb3+pNB
H4sXrwtJs8oDffThs+ps+Kd40T85ad5f36DQN+EepLBtpfamcLGoItGoYh1fipxZ+3RQuX6a0lbs
jLm5WBwZn9xRf31B0CU+RR4i5bdsJkn4KVMEXlAVbhVpVdrcMlRE0I+EzyFd5vwZRvKvL+hatk78
B8K9t3DhvMLwPEwToXGoLTyLJUM5CmRbEPfbsRVslpnhffyLvtMO8JzgE6LDpIjnnn3z0HCBUix6
msoIkRrqIMzjwuj8a4+xJkgRDAUbShDZW3n4+HV/FyB/3iEG1xDln70x67y3Sgot9y1Zp4MkDnBN
I6HWV8m9ycoXi3VJQt4m5ui5xLrxltLrqfHb5o5cArRf/lU6c3vs4QoffKU9aXKNj27CNcGU6ODC
nMVfRHOeKyM7LpZ80hj23WK5jS/jwpHc/GNoixWtqmOxxn0HU3OgqVUUg4x9WJrsmedO+4FO5pAR
mvvJN/7+R97KFCJWNonN+6CjWUnFPsr3o6IcTkj9X1LdWvaDN1xsLft3HSq1//irFm/LIzQhm8aW
rhPWF3r/P8+FwW9VGivhRUmiMxsa0mqXet3Lxy/yrt5kZ0hHzeHDVpf75c2LxJ2RMhzfwiBG+WTi
2bB6TwVLrj65J//yYSD1OXTB3GDgat/UenAU2twYCi+Ss63jeOPsHxv1yYf5jQb+8+JE2+MRU4q2
QqAXfnNXSFcRyMYGLCqMAf1srQcsx93bJYeIMLnMpPycSZWrx0wIty7Xzx9ZrGbXquWsxHu461h8
k6lAPmRpGXBnU6ZbeVz+wzxzPrDz7b76s499KgXwkMJrOupDctRn4Z9L3whje0tvXuo7Etk/U8VZ
7laUvvlwFpGsOk0R+LV3ciEG5K1sdFNEWaYwE7bJk9PMyY7EQnXb5d/9srdPXE7fl348a5qX3GVN
+SqL5bi440M5mowFCcrBxtlduWWLY5ygJ8LcKAPKTZYUnhGy9YKVU7ubG0h/TWe2+6m705tKHOec
EEndgejSFt66H2b0QEajW4+dLzc2QvE09wuenhqtg406f++4+WOW2TmrWUGW5DTRnlYMsby1Vju3
gJ6CgqI4MRhuAg/zw4m4thXizPjvqBr7nGZLtRMJM5Mx9uvvY8NWlVE+exQThUluXXM21QcANeZO
ddnXoQagYK72L4WIs9RxD82Gsx7apj51Iq73VWl12CdbVktuuCRiOacpj6FCE8jmm6Mw/ccps+pb
s8tvY0eLj2Slqr3trugeBXNgN2/27UqabFm7TdiMhjynff+PE58RsFVfpta40XwmsnZMHYVNhC8O
S9tTmeK7TboukLqmPZpqvLiyIQFlGA6i8+1I+O1PzwMByia73iYRC4PWZLx32/QHqtiXdc1dKBBl
sve73tpblZGF+OIYMM9Fti8w+txw6gvcbEy0WQ61W47Lj3HWf7Ev0zY/bRxsJ+wpFd+yruuu1NEv
yh7YuJFBfcRViZ/Oi68q71iY6kVyTFOIpzy1a0r/LeyhVweXYeat7ibf227VaczsIphlHyP+WPGt
TiUJIYkXqAFZi4kyGdd3z+hTfilzvNNZheedAF3txCjZu5va6paN5g1rDolubKUdd8abWGbR4FX2
3qy9MqozI37t3JvE8wKDBL0Hpyl/OiWPfK2Zx6ttTuqSKwvJ3IjV0nR6LcS7JpE/amW4xrVxzMux
fib34F4qJWH2OF0AgETfpbXwQuBJoOLwcrpujfa4Ylw/dn7/ZSIF2+L6p0AmTRX1Gx/1MAEhP4ta
m3d0C88qRfft2O6e5LjxyFsXewX75+BKRPNy5Rx0fVmHMm7uW8T3Z5ZclIrxndugUDZmUewmV67n
EW8iF/tTV7dj6Hle5NRDfVs6bN/7b4jokm8jg7jzONUn9uOoWSq3Oq5uX+5hld0xGi6/xZ23Z4+J
sbpKe6zBWvJgKQJ3Df+boTfZUYoGGJRYayALfnEz4pGrbPOrD+4FD0PLjOTrmMZ7ejULMQjLxa5l
v9UbPZWqfTDyaQmHzsTTvVagX6zvLPkMrI+2dUQtke3Roq9Iql0vcuP4Rw/w6Kz0JJp1C4YtokP4
Kl4djlhegyazkBBqRR0xfY13qsV0lfUIQeFVOSF3gXUop5Su0uEucDG/pJVu7p1ZYnNs+JuyNSu/
NPl6O3rdctRWSSdBTNLUy+LSgM0LrNK0j1PjkSdPm8wqd9wUaAaAQofnl1BTG42kC22wHmOfIVzv
kdqHtc8IDybSXKbLfV+ZfAVNp/YtLITWsIqLX08+KQbWJobBxG0yVYTXpP/rYHUHv7wu6CB4GnVr
Ko5sjb/IST3UBZzFBPJW4Hsy8q2mQROu4dIHz3sE2m/tzFZ/LhsvOSIK3y0DKMV6GV6sXhonSgHE
1hPELBwJu9hk52IX/niv2mtmPqzpWH9H/xvAgWZjmIsk4pmzHBn0Y0ewU/dumbD7WHQc2+VHnnHl
gppCapUVNWaBEmqMnxyaJMlOXcUDGZdGZZTLmcnanYb+/1oPrXWri/bSipOPbeIil3zTEMFIXBbk
LrVVfZ/NyNH7H9ao53s6KC4uZyif3OR/c9EuAeYztuh4W7i7cqa6c/0K3+Vodq4eNh6uccJpuzNt
9Cezwve1BVos1jlo9ZjmvJuMtvyXybI59dVGCHIgXwe0QJ/hmv/2KrQwpsnEXMCCMv8sx7w51uzR
RkcvjPilKyFCxM7ns593Z7xlm8jrXCTwhniHXoctB5ovIxKa/A6yMnxIqnriES1p3MX5kIaTH28w
mdtCm75+XAi+L2+pu5k3IprAogv68e3HI0lK4o6JRN1emNHPgZyEYN0X+wd4NftmRT778Utuf+Wf
BQ0viVydAZy9xU+8+UZBDiaLGohlnnhCTWI5uDTOoTuJPJBd90k1/X7eSZYUrrVNHKtT6L4tp0Uf
J+nQxAyBm+XSj0ODeLOqbrhOE5HewZneJ0vNI7+Iv+o58DBXyvITyjNXy7uPTNfkMdX+vQmCsvnn
t5zZmWPJsgQfJxKN+BIz3qX+fFAb6d8zKxbtpUBh0dUhKFDQCCsoIpwqlTXDZEB8YlSYYdvDhEy9
tv8HAMEmoXw6khc1X3mAmzPyIk7XHAUi++uZkHbZs8/z5h5yNdO8wrMDRyMlYkZLBaixbve17s63
FsvPWqUXdvVxyIhkDSRwgbDt7uPUuctiQz+NsGG6fELl6cFCzdqGmkY81L79aFfFI0UUOePW6NKE
eXeUguIkNOs6ri4yt7hlEWx/md3l3Hf1I54yFvYTeIpq+B9iuPVsgbsvY2IYkMQ8wtpLjitE3cDs
pn8ZSUZLm0BFgBu8rDbkf9V3iMiY+4PuzkLDaJ/kaD74cWVeCuF9gybdIUpRy4lr6oJx9y7xffac
cfKgb9I0lyY9oZXcMdbu0ArZL948AVyoSjt0zBFsEQBUNLTm02Ro+j6JdWQ3E0qdEdmp3iZnIiLK
KNE+vR+s92Ma9JuMpHGW0GC+cynQzyq9RxETlRmb+lJKCi2mIyzF7Ij+9ljkLMkVWc2AS7N/tYpa
Jl13wCtYiePZH7+1MRofw4ZiUiP9hDAXdGhfQwdXEgxR7WCPbIAzikS/fO6QUs0ZAamCXCo5/qub
uR3EMn7ykBfljRmpvqceV6kd6LP2c+q5JDfDl1U8s/uNP7k9WWW9uzWIdTB10qtI3yL65U2HqFcj
8I7SnKN6bbCDDRa760pSt4g1MIFHs2NG+ecq2e6tFhlehUHJQ28bCSifOyBuu3QSYAIcqAbt3A2P
MA7vlO3q+64mD1QghjdalF7kWh0NfxyPY+ZOeElZawwNJ92MACUw+/lQa8lXf6mrndnpxF+Yq4Uy
ZOAG9Oyzmob6tJIXENgWfgi4esd8zotAAHOT1VDdOk4dnSzN0cNqq37rAWb8ks/lCSxXvXe79Rkn
3XgSRY1/KqcC616Xbj7KRb3MM1LDVhQX1zCb20yiUc0yzT1lqmYHY4In1gqaB8/pa5T2FAq9U8+n
uMsI4E7GR99YH8bWHwJ4aPg8NYpnLD9W1Je9g5gVdaK0NPcLrqtL17jMZZ2liXJ8cgX4xzvImEfd
tM4MqCcGnRtkMump2d3hobb9Hn1JVe59rs0Qcgxz6UxDJ2lZd0WdADXRKwgdHk7oCt1USb6YPBfo
jbmEN8syw6mWaMlzi94SOZp+tSb4rEtjH2K0ibj9xZ49THYiTgcGSdK9jv34K7GKIiAD4qrJbjjK
R68a2EiYScMm4pLocXlvofu/HfMxnLYhqg1XaGckDMK7lg/sKSBCRkxEm8Ws218wBcdVWe0K0g7Z
rRszxEPnZ5ZX8pDF02Xadhl+Wps7h/1EL1AWtJva2ElAIvUvXY5EnQmuOKDXN9aKpNmMf5nxgg/A
EmwPkx+J9BhOLWOUpff4SZJbn2i9nbP6wx5/4vBEiN25Ktk/YkK8GSqwULPKk6tfv/JDCKgDs33M
qvnEzJmrtKG053cUl8laSW5coFU1rtqvzvTV8XdSWuJsNtT7pvMkEOpGhvLHsBFLerHIr8izOeLS
IfNxdNKTLrRoZha/07QmZ1st7yfTKCLNb3HWy0wHQIl7J1Xm11yZ3WmBnOzpqXUyC+eayLwgiVB8
raUBwwqpRTikwFxdLz24LgJlgNiwnlxZ4E+nPFyw4YSgz+BOMj7AKskFINldo9c27mufr6VfEZba
bnoqMC9F/VL/VMooQn/y2yMpJnnMGLPBcUVem0OwBaV+WSb/m3T93vfml9hevy2Te5rUQk5buf4i
tAMbrRk/df7rYqbXwUiqZ9tST25mlmdRIO8ru848TwjJDPyZmKUvM71Mr1ns6qewNxWnElbmj2ub
9+WUT7oG9mSbmBZMAm8O+kK3Z93sodkmozlhxOa0rxy8UK2V4DgrvHMHpeiTQfv2d/5ZT3F80H26
COrJrXo7hka5lXeIi2c08Hii2WAcsKWGra8xM7nGk4vLQp8/CZz/y/YKXQu5YWxN2DG8W6V2liNl
53dTtHqDeSziBhL84gXxDZ0w4W92/qxpgL1wd+17Xw+GTWWZuEsWdD7bHOgJBwbJ3/g7Ch733LPL
mkEaYlnJ3kTsej/+rvcwm7RjIp3D0A9XaowhaMohLFc4nqxtAf48lYRPb4mrBJ6H9Vy9toWrR8ss
7wGBrOiY+ZOQFJ9tqG9eh4sWGdbrvC5Rn7sjd1YJc0RHyNWAeCMwDw94Fd+Zmbwf2IgdqjL3mEwI
fHqTAaeckD7TQUS65MMAkwi6bgMXIeJSZxbV17tWPeEq1qM4XXk0WNoKZf8nwq7kk/r5L9cYsiIS
k/1tE4Ax6s9iMp+FXrFdm6Ks7I+rX1zl7KeR4fa/RpFVu24eP/mx//KCwsGxCJgAKjzE+j9fsNBX
HQ5Ow7PFLHdiGlswdcs3MMzjDmJGZapvH99Exnbmv7mi2eDga2VvRN38G1T/n9WoUSU6ZvdyjiaI
vIE3eDszXb7LerUiFgdAMZcUwPWIfGkj8tJYfXIX/6UgI3wM5RlbM2hqb0kDrd/lPP+GGTJuo05i
1CXkaRIWpbOb+/TRTKi10xrVMa34Jy6+v9zMwnO3FGG+bbRaW7n0n4/e6m2HIV/NkZ6VaeAkoaFq
7cTH/+abk47pxdkvjfXy8Rf+vsflM25chd+v+//khf+8aBwbnc1MbY4YO231D5VN47TG7uNXee/G
pd7Grcw/LAVZDW5Lif+8jDC7WLEnnSOXJccO/13LqhW/zMAFDTDc8E8xTQGS8iEAH+ZcN7pTXNZQ
ZkvzblwmIEfOZ7k4f/nodN4oLi1IxNCn3rwnjoG+F30yR7Pt2swuMvht3Ekff/L36jMUU9CjN/Qt
7f27BYXGGB5yZDFHTjNdRCf/QbEBvMnsCUhpjf7JbG/LtXoyYmmD/8vuVmeID0ZhWVEuqFBkM8U8
1qaAaVk4jjK5GmvYDNX8RXa2ESqG1lyc8vXjd/2X234DkuhsAAwEmL+b2v/+XLNsp6HTpqjjKp9Z
LQQpAfE8CLFIgN1kfVB+Ziv9y43nwGPl+NyUSe5vI+J/XjIZc+JSsnmKNKwKyMN/iDIlUVU5T2kR
6dWLlxFADK3wsyWf6b79sCxYiG/ZFps46jnS3rQhlCrs9SYI/TO6maynmGo0fWeVXh11W+7Ayg5B
mdR94wjfKSmT11b166l1/BcgfyBGx5l8aDuZrhmVcrRYFKMsFKqbZi2+9uu8NRP69LwUNHYM3amR
IdwDPhfpqc/8bj/38Q1pH/IefRIMAxoNzdBfuDjC2Oi5J1MiiAcUyowR8htSGF0SMo15L9p53iUk
Kuwaz8wCzAv19wJnM73jSauM5a5BLvO4PGMicHd9TKQTARpdsMqc5wgYoojpI4ZSsdoIjhI7ktI1
A0334FAoHdsFWrGg7mebIYkgJ0V65hdZ/kTln3Hmx16EDn8MEejWNxoWMIJXzF+V0r+1i3Us3Gy6
1+LGPaLBBuHmWI8DufYXvTPdi7D8fUoASmR0FmmZZrUf6iy+bciJZSKaHKs8QaRjt9O5EcDMZbXe
xvSPp7ld5cESvxqD9hBGlLHL1VSHemasx3lCyGCoe0jF9WOFyGpPsJ52qgc+G3N4rC0y8J38WYzs
sCrWukFmjw+oYJuTrpdHP++WvQ8Wz268ex/aNMSbfE8KXRFsTPI2Xx4VHJVb3Z4eZpMMsthf917X
6LfFNI+BL8lN34RS4PdoHZ2WuW1SriFA0O+mRwviNzrtfO98HXQV9uBF9513U2L7MeJ1T+TvvGvL
3jy7CZEFzE2a8TE25CkGCLnPeh5LLtPOwKTjM+DTnhoIn1GOwiTvyybEdM/9YYLdEqsD0JaGCQeI
mo/VpEdpm65HaXg+9697gmyMKLqzDmlXoqW0tfroSie0CGW51fNlbySaBdFU1SceWPCLdcjNDYLy
njBrGyJQOJpJzd2xaM/lmJwoB/KzN7m4AXCHafHVxcEHt8NhKpVc+q2BShZfnqxi+l9mS/PGy1R6
D9fKB7IIujMvgaKvz1rGUjLvwZuaK8EecZd8TSCsPGjmdcydYo+fir1G2mrfzKeWxudGZjA2c7q7
Xlvv8XiNu8kxWqRcQCkZNr1kRasxWCS/XEzLCf9JNE2OPDlPEDqpHeZ0PJAqEmLrFhfQ9+2hyvh2
RYPbyJj/mSlqz0tspFerqHbS2YgVLpavbKyMoC2dFkbZ1O3NVHB1y4bKNcaOnsjv7PxO5uSPd8qX
mK0K4lw8F+MIMSZ92NmFHeVgcZl1JCi6yp4s4TZ+5B6GJEs9Ec5Fft1QPFVqJTdEytz7yqnv0zxU
NUA7Rf9+HDp95yv613GYCUpLfYXeL+OgWJnSwEZdH8rOkQi7MDEQ29PhZXV83pO4wJBIr2y3RWYn
p3QLlpesyzcxqzh0n5UU7wQjgLOYugrqOJRTPsqJPw/7rljH2Z/cNsqUOrJNQ8MIlTjOquxJZUmo
7C7S2Ij8I4FMuSsk3GRimMn++6Br+zTttadFt/vb3HDw7RZTHcHSIDsi/+lMPSHtjU1YyYxVyI3x
C67ruJ4lLo7IQnLCMTJ8bRmcmIS8stlUHeqQwcGF+IJF8VZkDIfoUl/bePjx8ZH5tnrbPrSPSIYI
Z8vBdvLmQ6dWjhnXVm1UfVkUh0VSztw5jL8IGSeqKJ20JsQM231WWVlvp2i8MPJ2rOn0A47h6m/K
xrxEv1FYTUsazPgydTQ2KAFKHjfLi+GxxCwkZNXZqQ4jQT5tb7aHYgtArKcROMTqPfpSPsWcXMBQ
UUXrfUUtWKaPaZxL5sIDLXoMQjuvILKjo/Sioekjy/nhA60+M0DGJ6gvF6GsAXdfgrpsmsS+qkzs
eHbsB1VSuDeWARbWmYAJ5ZqLg8iBJ5MObnJprOcORHjWQmYBHvBvbpkXH6T7Vzz8Z3d0XtG5j7e1
48+X/+PszJbjVrIs+ytl9x1ZANwxtdXNhwhEIGYGKUoi9QLTiHme8fW9EMrqFqk0qqvNcropijEA
cD9+zt5rG4P02pr1o0MYnnYE9AaQKLaKYlnrZnQeyswUZ6vPHjpfHXew/LwGTiNbKCpKnpnkEJWz
p9YVzkGY4fvGxx3OTpKwxA0bZQyJIfGdL7HKSRYpdOyC/UVrJAE6OrTFc0H/M9Kzq177H3uzeJiM
DKpopXOWRD1ccwEeZF/oq17XYVAtHRnuy5NPVwWW6iEnEy2y2mbfGUq3LcqwcGV9KEhdsUpr5cw1
7UwaknGIrQAXxIgQ25vgr68NWYICHsvBgyaBSnPqPsJBNde+00LAk8OdyPDDOwAtcYp2BhhV+8cE
cpc+GoZGpZg4PJf3Y8LHw6NZn2Gi46BVQ52t7rzEgOwTrCFur8j3BGKqpI1Rcw4QUvzc3r/9gCzl
9K8nO4YgyNaYwggOG5TbSzn+S4GXh5xqSQort7ZZ+pu5M7SVWvVf7C60/nBKfv0o3l4Jk7EOAebm
JXj5Sq3OLpDYvFKQVj9ImFQ4NbIkm3k5rJ5VhBCd8qcxz+uzxPKSS/mIhlsav8/SEsvvq5hbYiva
NMVtOaCgJqLRamiOkPm0otJ2a2DWa2hcmLtpToBep3KfsCj0trrP9T8dPH5zILEgII2iIYWUTGVO
+qqsrUhAjTtmsNs0LiYkdjVpw1LabqAq+0gmaEnKWFubTAyMSucRaddDEM6HOIjphau7P1z8Zfn7
9erf3s0y6KQ7xvH+JsP95eqHlVHz5fXVFhZqteojdNqz/t3xtW9WHB2UHO+xWUFFEaUWsiWZAYAR
+y7onW5VDs1nviOQ9CtRK0+JX39NkOS25YAKPjQecNxugrQOPXqz1zwrP9JVB7auKbBy2XDTuPpu
h/NTG+r4+qzimLQIyC3B3mFJKFZ18qRGxeckzMVa/WhWoUSUSxgfIJMng34noipchRWKk6wj+bzd
Z3r7TbXlt7CJH+05bNYEUh0SjUXy7e/s9bD09Ve2nJh++cqy3m/b0mRHGRefIIzshrZiElzJB3h+
+5V+67rcXso2LdVgKLuMZF6+FHAsTsN5Xm3DwPqKiXzdYvaBo0w/tzdt2t40gDGgK5uux4U/oAN/
+w28Pvwtr086Lbn2JFhKVLUvX7+BHeHMUVBtocFzyuOAtNSRnzNF3CsmMoIePHPrB48myKq3X/n1
qsQrk2uwEH9Q8+rcnS9fmRDjilKhLrYAlDhsN+oedc8aoEfxh+VP+zefUaK3VAUiT5YL+9U+jYSn
BltXFdssq+6qenqvF/FzYZBzrkYmgiTRrquy6jwm9soKDHK7HEf9uSDT27lwInSrCXRbCg7gmDfG
FS+Rvexu0x9ayvq/+UbQMyOmZk2ycQotq+svt11JThf3HTJq02quOglbkkQL14nrnZ0vZadU6xNY
ppVG8gYTdsISU1DORsbhg2De51Gxpz3Yvo3KSZeP8gV48EzGQjKQ2Y6SVuj3dUBmUhMH4x7pspTa
5u1L+ts3zSRR5d/AemjIswO8upvrPC2D1mEugy5Z27Rm+i3Il622MA9jEGUuXi84i2EmrzOGyasd
h4xHl9jQ0NONz1lCKHiQVeZOt0L9Du65hpwZ6vrY//GeeN16WN7pEmfqUDCC2H3tSiIDtFJp3Pao
VyFDNkaxUidDbjXMFevFzZsM1zGpkaZ1H8Ev7jnAmB6UHnJ06APAsaAkyHJTWxGaNpr+4e3v8fc9
bXlzdH1pAKHhff1QlijFWp/TEgAshJmcZyDWjP2fGr6vy9fbhaJyXpJrLfnbxSIAK05QIlMVLTWj
PXbfJj8EnpX51yYJv7eG4pUgawPqpkEu1NBqfHj7c/62+i1vQTNY8XEqoPZ9PUXRItzerIndFt0K
qoKO5oZjQ04ofURPskmp8axr1ALUzW3OhKPPIPAPb+H19ri8BTpPyOyRnSxK5pcPXZyZQVkPc7e1
JnEvp4aY12JRXA3BsW6A+s86g+lGzJGbTrG1aure8IzsoyWmP6GPf2tY3t6KownU1Dg+1dftMHUg
dVRHGLfNIzDbCFdJ60sINWK+kXljq3zRHVyCDRGhqkaqQhiJ+oRKFf57cB9LM9poZfFdE7ApQ+Ih
ixRswNJw6QjX8+qq2oD46TlAWH+Myf533+GttsSPQfX32j/K+DyLKiPmTiKWcR8yWyIJtN9UIcEQ
+VycK41R+eBwLOvCY7weOkOclYB77e1r+W8eG67kIhhjcIIL59X6CepeQVQt2y16lh3CaiR5yvb/
5yVuXuZbebdUDr8s0Z2FoDpX6VjGaf8lkf6qbeTd2y+xvMtf6zXuAm5FoMsq00Xcqa8+xaBYlaE1
dr01ZHa2o7hZ6aN+yv1sX4/Npjf7kxGOf9iLl7f96jVN8Kqwi0zJavB6L04sK2DroQroEqgWRfEt
Bs8oIobfFrk9b3++f3OV2Bs4M8EYWGRiy830y1dY1koCeB8CVjzmP5QKkYaV/U/Vbuzy0hbcBEtF
Y1ISvnwNY1DCKKMG3ZpECiOFibcZtIwVlXjgqt3knN/+SL9fMl6O3USzddPAdvHqrgi1tEETrRCi
mdifadweo5oQDkUQF0S2JEQEQm41mKxvvyrjm98um2Ywf2a8wekOIdOyyf3yVVZq7GR0oMotKbwQ
Gfx4Og25rNyR1EjNTMk/mIdTFqAXGCyoR71jbwS5CkgfCCVg2BPuYPqo3pzQQSRr7FCQ57XqO4tk
vGp4YPRH5R+lybEO9AsJdSiIo0DbNLCod0GBzkHqyqNGyyefVQvxa+64qt+qd7WTzvs+qL/FfV3f
dZa/rnHF0QR3ikuMjxcI/zlCh+EZQxesM7T390WgQWZT3iuJb97PY0ECluI/jHitXARRg1uYNFCD
IH43dkWIV7d8l/TTtO201hsXZeHYxfZeUWsAa4HuykDx730r7A7tRK6coT6mgb4puIKuMgjU47Uf
njryIZxMqme7iLSz0zHkmMPR/DIbyjfBSRb9J4Whb6deHSIEbXwLYE2liG3f8jqRFj4RicBgerDv
kkzF2u7U5S5obLAGahhstYlYvQBBYBAMBNLz/lb1oEKxanEu6KlSuenM+Zt+PJLgJUNlOf83BrlU
uv2Ann04xI6ieTQ2cpARrrPMYe2FFIKO/QLNBS3A515K16RmTbLlxFtzbcyQ3SFroA8KUpBSWqfb
kjwhaMCo6+p5hZ9auZFv3RZfBYq3jjhH9PEuQ3oiFKAHryndCNFsqvaQDzG8D4svIK7IvdPDD6Ok
TT4LB2xQ0oe7Wt8muVXw5ZE3rdvtPWeZbU0S59YvUAIpCY1PHJ3kvJl8b9PQz+8ELutmoRXSPhp2
rers0QIku4kAiEGz84tWVspdp0iy+0z9CV0KX5tN1JnIe0ApQG6nzgvDJF1rH7SIKczYER2lLFAd
MCQbS8+KS2r7lyQAlNkYqTjhJsjU3CMbk95/rLuWRBmltnYBeZhfjlrvit2s3QWOhOqHSfxMFme9
EzbYgcZ4nOdWeRCkZqKhSD4S+qWtISvqrmbk90VoiG3JeTTvRXBV021Fct4aka16tdh3zQGGk4O8
ZpMPPsMmDpUgweNqzdM8rOpWr/aYCroruVyfEofsExlme5qyGtKfBfsctLhideZGHbOlYdaPViS/
v72E/L7uw+yzORphi8YYbb1ai1EoOxXK6myr2URzOZP/pWwuHZyzeiqu/+OXoglBHUetTW/k9RYz
+FkuQp8eJAvNkzXBNezFToJE4qZ7evul9FuH5eV+xumJdR2CB+dqy35V1JWWWTYsStG2WQJBo6J8
HwcTeU5GFiyAQHRVWr3KA6vcqebghkarbod8oNEAlKf2zS9S5EzAwbTBFU9JUyk/FaOp7fAG4gYa
JlxXfVUfHZl8Moa0PUCbG9x0sS0n6uIPiuxtWiHkC818Jsp6kcJFdETVvlJcVtBPJVMaWzQ4N0IM
LXNakM6dtT8IGfo2TSQmJyaWMSW8kne5JjkKQ0DAe2K472pEPLq1qJ71BJnCEJazOwwI6ZIlfDxX
1G3eypVaG1+Ssgi2ZJtd8b6kK9K6ML6oz3jtv00UuiwW2rDN1OagkNdABKV/X1pFTOdllZpmu23H
WF8lxHbt6yr83sXmHYphAbKwdE6zMHYVyuChD7dGb5pgqQiEsJPM3KoVFLkg7LZVGMtNWMKjcsKk
XsNMctOuSfatPUD8T8sdFKvyPES5sa8C6wQDDUof5/SN0dvAO7kbSZf5oCdo/lUzBdwcZiqld2aR
ep6ayK6H56o09W2D3O4IY9rcZzVDIhajj9ZY0WBLYKHawWYJsXtfolzmiFl+m7RA3+Whn67NmIN0
hqu1UB/iIYh3BLloq64E/+skRXxgy0RoRA+GbN18p2jya8ticJIViT7PWlspj9iZTorW6xfDLElk
U/tzLkweoUool7CbHu0A8JpvmbobWu6kGwFjbcIGjAfy7pp9VIhvqCa7Y2niHNEIlt6JMXtIAyxd
cTPaJ72evshMs3la9Ee9RKUf1OiphGVVHrLxAwGzWKZCIuT6KZbo5wuimL6AfWy3Vlbet2zIR70Z
9o3C8LCy/YhtNkE5VNzZTMBcdrWJvnclt4mONBwZU30fTdsMEfSQBG5OVspe5MoDjrDFL3hC/hSe
Bkl6bDNTrCUW7QOWUDC7nEP4Ak08fzOPhtZlOKJJnxSz4xVkKG/ULn+MWtCsRESzQ4uuWpMhxFPY
a+xKUfWD5i1C1BQfGTb1bQCi0w2jfE9533lNre9mLagIWgBQoigOnDtyGoksBXig1Gx8XJpzNcw/
/E776BRVdilqlbofLy/Bp6DqjPR7klXzJmLWAC1W7HK28lzPjBPPp7JqjRZpbzVWUNyw5ktbcbxu
Ur42U/U+bYRxhyYVXUxAhPHbS9TPBsOLJQqOMOMjzt2a4cifDtRfajdfWL0t4ybZthz01onBk1zh
6CJr21wXU3QMSW/djbXaIaYP8JzKZl0FWEdzteA/MuOhCQ3giEm4V4smAxYGZZ7FTNlqVQiq0o5W
U62Js2mskCF84gnnW26UbTTbX+nWYixt6p1UNKYttnVCW1CuYkQm+1Ik8VrhK6MWwR+mZ855nPrq
aBXRk9XaP1Cs/TDjakOdgwFTEPfIsPRcqHIJHmwZc9VAbOKpgdsUfoDCax2DirV2KIPsXGb7HqyE
N6IGP84jXoes/2ZwUN3PYn5U7F5fZXaOWBxI/SVwfqhts1ZEWhxHvyh2zRjdZ7GlrcQ0NztH7EOh
hJeie+b4+8FoyuZ+sBQytJX+HDWxtUYZRKt7VMngUoJtNnakjcEAHLXEuYwjAEEUQ7qLumbaSKXB
MJVG+V3kfBmdp1zUn2LKBMsp570Z6A+GGrYXNdZxBwmT6Jkste910lRRhqnrAj7snU8lOOuZJzkc
urKzLqkfJnf55EwkkXBuK+K6oRhAJV8qtjeZwecB9XiB8INlrXXL3ib7tyNMyGzSdsvAiCmeYzQn
Yl6djdPj+cxED7pQTZYubX+Y8m4+B8SqermuepNVV4dMtX1PcZvCqvYyC/U/5FEZvx3cMJUjWEDR
ALNrQSK8PG34WZgbs1Wjs5mrBlpn1bv4VlKy4vloIqu/yBYceUV+2FqWsUHpaOICxqrtZ8qT4Pny
APykMiEsKG/A7qGA2ubEzcHvc5xNzX7WotylB9gdUqwfqzbosDCOxQNQILBxTX6wBowKGtDPA+oK
5xJPGPDy6BEYy1PojAH2zmhVpPJu7rHfzabdrOcui9xGAJ7up7FbD4kEh6HkZAIzLAwtqa1gxxPf
UYx3fhOaj4Wcyf8sT62karUSbD6YUlkdJg4qtxXgP7+O/yv4Xlx/PurNP/+Lf/5alFMdBWH76h//
6X0vLp+z781/LX/r//zUy7/zz8ci419v/sg5+loXTfGjff1TL34vr/6vd+d+bj+/+IdN3kbtdN99
r6eH702Xtrf3wOdYfvL/9Q//4/vttzxO5fe///pKH6RdflsQFflf//qj/be//1oSZv7z11//rz9b
voi//zp2Xz6//unvn5v2778US/5D44SNYlBY9JWH77f/15b/cBCvIaNEioCRc2lJ50Xdhn//pYt/
oGaz6c+hPMOvuFSBTdEtf6Q5/+CoTveXER0aNP7rr/9+Sy+u3P+9kv+Rd9m1iPK24RcvZfKvazmv
gJjRBHXHLFII+1UZDeF8nAoBy0ha5aKg6qJt6kuqwYhU05ZVrG8WlE9NqmfVlf16ygEExNzfJyeu
tEs4lOOHEa7nqs3M4esILdKEc7uPQkmCrNhVVJpRerRsUq9/+XL/9Ul+fec3bcTLd45FD8wGNkja
ZkjLXz7T7LRxIzA6ellvrB0z0xDoOOiy2/IUTYbtTg2aHUtTey8pM6ZBgelfZXypgzkH8kDwEh98
PzpsrnZmPSfOnQgZMVPafC1LlT9JgnyDyfGqOvH8QTKOqM3kqdBTTkKE32xuf66bRKFN9vDOCCp7
PQzsHW9/yt8GKyqfEXEjeA8yJlRsly8/ZZUW+RwgTN9Wy5uqJr1E/6BBiJ7rBV/LiL4rO06HqeWZ
alAT6wu/crCbr+kU4c7TqOLrtiLEEq2BFaFYm3MIVlRK+UalFFaX9ckGhskjFtTBbqpsRrzcCW9/
jN/kknwMm/sL4oaDZpIm5MuPgQrazOZJsbf9orOjECD5GuAOJ2gIcoHdwxgwAKDqLWgnVe+n89xd
i3qB4wiFsL42r7dQXkoc1fIE2V681zPoxUURuNihpkcCuMIVrUmwuFnfbg2qRs4JoXoihapct3r/
saymitM23mlGBqQRTcoFxkFLl9ruAXJQki4qsKnV2wvI3Qm7UGCH08HRh2sLnGETG5j5SKlD1BK3
YAGHtvmkDJjCbGHHZzuf3wuOL53Vls8iPExTzYvV8/6WXZkxDG2WBDdcctPTwCGAMT5cWb8+ReFz
WHbhY9EgrjDH+dRh4ZIMFhXzeyfTzxo+lUtaEAVqE9+2+F3FJVNiGNpNS0ochEeIQmszUiVBV2zo
b1+2G27l12dMMnYku5W+oGFT6pmvnrEoz4J5SPre4zExiAoOyHvzGXRMvgFuBlkMEzPrrCteGz22
ZmMc+YaJuyoBrdJD3XbFuLvdakbSbCLh93sUzBSxINdLssPefrOIz1+tZUsQGLZkuqYaqxpdgZc3
mWaRtNERMfJzLZtZHTy1L6ejKOMNMkYokGVVKTsMCJUnquFLB3nuOhXRLlHzXWIY4wEJqgXxeTLO
sZZ9mLSOo2CcaSBIMKdFwOt3ufIJ+la/DkWkkAE1tafbgzmZ+jMjCsXFhUC7zgcPIQX6nd5pj7HV
mATHC0REfgxzQLGKvT6NH5Jk5onGo2s2vr1Wo1E98uCQwIFAeJPUqIR0oCkurxZ57A2kBEv6fOS8
Hydr7g6dADleqZHH43CMsPy8QyWxnkYKmjqQB6OYq03mNN2qMbVngmx7Ri+yWBtT2J2KQPkgCstw
h9JoT82cumY56uvCChsXnGZ1LVRMlAEz+0MI1YDKKjsH1vA+Bs12e/zMWh7MWDeOOVaAYzOa47rP
iPjqAUiTLOkztNW56xMNGIXVRU+TZBJ52zHMrqQpUSenDJtVlsOuyGpDP9a5IFqvbiPPHmPn0CgJ
uufbk6Y7hFoSakCAe8X51wgVeciM+sEe/PZsjCF59k4YrDsolesBVeYm9uW0G2YcO2iGeKzUHPRp
pJGHmkccnvr0ALH7/RSK8UrgdFCW9n0/RTmZWNM31bRQtljWfS3Gr5aoL4GAkDNEfPNaWk6Hukuf
IoMhb61diNACYNIvIeELw7YiiwjNXKG5RYhfGkbVsx31D1aD15Dw6QamBFyjaUCdrdiAHm67DLA8
smFbHVrp02ADq3JkfCK71eNx9I9YpC52IqGwAyjB3c9XHXP68XKZR/teTd/fFq5C9s2RKME7PZMg
qcMyesJO+BDopcUYvua4Cy6OMeUQUcKi/HSafsdn6U9mq4lVVhT1tZbpF6cuyLyM5oJkcSXZMnp7
SvNgROTDwR0ySUs7G1C+Dg88kfNFTNqCTFG4/5a1IaPjsvRqJpQ3Wuz6FRFHa6v9Y1jXb8BXHnKq
FPTe4G2RBKmvBhZTaCcJENvYE9M0EPYTSk8dfcGUYnq0Jn+6J6WEHl2xBxbL3Y580ejCai0wKG9t
bsr1bePOSZnwNEICV5hYeQrD/hDQi8GmaFqb1IFPFgNBNNAhurrRWYdIm8zNCnYuhQFxBHkXFmct
yd+1k3Trzm88yfK5my0AH+r1dlePOIj/sIvqvx1j0MYuik2VLwBf1etiwESJClHdx1Kp5Ce9COEF
ssNvYUWr7BOHFsPsAd9gIsDYZURceMT2rNETg4HHL4DCW1j3ERkpdBk4wnX2KF3sQzxt2Qw7M9Ak
iv2qfJ4t/WM9qtkpmwxj9/YqbSyDnV+3lGXISgGLZ0LC+eOU+XKRFpks6FzksZf6Rcuu1oUbfdrp
som8TCk/pVl1zXQLVX+E3qPunPGuSC70re+KKaTNpCdfZY8mtKslivOwzjw/7N4ni2NAaNPwcwkR
JR1PQW5dIo19EsbqjhnYU6114ao0kh8aAprV1HVPdZypR2eIv3Q94965sS6VNRjLVmufaVrjDhdH
x0nU7a1+VWL1U9CNZFDp4JLyZnIVCfUfZX6yr1XAJlZQxuuWPC3KQbAfdeeZzUQYucIKALvuHNud
j+DzAx1B9w/f6m+CCHY8eu/IJJdCXt7K/F9aMhM1RGAlC16eag8udaSh2xuh3FA/enEHgC7zh2uj
aNO10xSviuf+0aG9HxdK9TAydc7qY60BSddS2jZ6NapnOcXVDtVjcnSaDadN2ViphPFSP2DCckdA
Nx+MsrsbmsplYDN4ZSa/9n7evwN7wKgy94+tFmkepmYig5eiM0jVFqKCtmGzYpmfw3fCSYaNppP5
FFqthUkpdxt8DmQZ555CZPy6T4OHdqji7djqcGpDS9/0Qv3x9pd3Y5a8vCUNigl6Wo5+80i+EpKZ
w1h2Y0CSsk0xfszH8ZOSYIiIG9uiL0hlRqrT4VbpJLgJMForxJXtE+eeg7vcM0oTewhZG7Woxj9I
RH9TxSMLVYklhDTK9MEmhPDl04IHr7fmnkV7UGy0PYVxIp9woUWJ70rWndC8kZ0s6Jpw4hnBWjPR
5KSF+q64VvJqysI6l0V8DNkwV3M5vyeU3j6MzmMb6NW95gefQh1oILlRF2UejI0hm3LboXQsaIsx
fUa5Xeldv0GEhkNYqpcxHCUbdiz3vhLBShqQe/tU9G9fkd/cwnxsVCQcgRefMmP9V3Wn1pGeQy65
RnxI+Q4IXevRvQEtrwuOnZ1Hz2PaxwjMsq47AhySh9QXoGcC7f24qmvUHGXrO54tKmurpGXuWQmT
qaHKvpKccYIM+1mLMBuppdpRCOKWCOf2bjDXs5gsaFS1eR7bYhcg5Ca8NurhKpsf7JxS5lagOE4G
DSEToE6S9hEExLYJgyOWIGcXNb3bwRy/X/pcOR1soAP0t3vb8vfSN65OkhebrpQ9VMApcnts4V7Q
UrY1JXkaMRFU98GENX9sV1KlRbgcAYjcJZ1jCbwy4vazOsz5ERHJakQF7JkGcN2JMIpmyrU/uHhv
Y60XjwWtB54Jx1gkVgsw6eW9l4xMjAeOjGS66tGWTsFdHK/goIm9Hwzlti4ZSVj4vVDPipXhZ+Ux
YPQ0MKq1Qqc/5dsuDjZGagp3zmgcDjrqArsu7vKke8S4rW2IHec4BZzLNepGIdM4sUgfbeSjA8GQ
3KAlO7b2KViMnJbwrDRrdAwc2SraXroccKQV47uwV/wjSZDroKKCLGRJ+9KE6FiZTxo/Z01hc9cV
6AmmPDzr3dCvyGCutkrQwDFMB9stejU6jnrqBYkh9n+4kX87kvAdohADqAvBCJjJK5mDpjSTRjox
zuSoczAB4coRXbIPVLKUmUZtCnUmlLs2P/gxaa5WsQDq/VDumU/4rXLMyaNzoVI6nl6htx71ttyS
SM6JD7riLYwlsaJ5ny0A8DEpsXZmaLebnoZj2WDMqCJT30z5AJgDmygaCGPeJGVXwrBQzFUVkGmt
9GJ2kdESwhgWUDli/6Hs/J0STPezhKVT0DonSygBxExIYd59Hcp0a6bOcJ4DtsFyVCQ0Q96yJE6u
sDh0KE7+njMj13fonkk3Cim5/vut3WpFQXbTStJqYsePNmbC3/Gr+fntr15wq74uNSyqZBs8lsAX
jcXmVakx6HASW4qzraEx3wyKUuJo8xNcEbPpMtyLOBYkdLwbcjRDtk3QXdJ1YKOtNQLqFt5yvu4H
S90XjjNeFdpQh1LX/UutMlua/S6EucLBB5zGeB3JcQIum6n7ynfsE5iSzjehWMjyIR1i0HdtfR8w
zvPmCPKj7pNj2Y1M3aJONgg0ZjoBk+MmqOk9PWKigZqe7W8c1dXMXc55ei7wX7UVdU2Qf3GAJJ6K
+iiNTDnKCgojPMmIlBKRd24hrdPtPVVqnazrfARz0ivzgWDjM4eG9qFpzHMca/42FRqo9RKv1WTW
8PIqpv7FNNdo6fWvTjVb15+frYqIfUL4uxklo0GdfE8vJzbaJbRPP1mFvTY54Fx96kcMLCCEYCjc
SRXTRF7P47GBH7S7faOoEu+KYEhOURlDaaqP6OlprYSc/3J8hXk1DSeC69XlsSRAo3y+/a+CrIPN
7ayO79u9fb1DwNgxgbh5VsPIIY6NRlAf9uVunKvn22e0YnUzjIDthmH2d7ovlkkyJ6CBoMs7XyVx
7vaL+ql4HITdXHrFFHvV71yOptMGwQQeMCtPTkEvcq51pK6Ws9bWLkeAdz5QR7omRz0cP6klYtNx
JmRp2RXxcs7HGr29QureTmlTfxOq+CIDf3J+XpRAiPhgRZxGmtbQHsu2zA5Wq+pbtYHrSLHeHAOk
0UpM7BcVp3DLsIzdIFPJaAsDurDL7VX45t2gI+PjaDvktvYAzf1+qsj4gNboI7e+yHKufjgDllVo
681gn0a7+IFwfREOCWtdNyldDY5qlBJyiXKCD+mZ+l3LRMhDjHRv5UD2OUKdsOWl6yIgiJGsPJ2c
zbxg5Acd8fbuI+0QyLk+KTmdsdtj0iLaXWUNBaHvOJ8FMW4MpxEPABA+3K5MzhmtoV95sCqRuRTl
qSurRecz0TW5NTRmtV1z3sQj68QjuB8456Ugnh4DO7M1HHpO+ZHLeOGDJ3cZe4MSW+OV0aiGw3LU
VnQ4eLqWC9o0LF6JTmBukCcpT0Cfuoqfveta39yw540uAqV8I8oMUHU3xEely+OjanXZRov0adUB
CPmR5ijxWKXOUuEKNwySsH+ZjpcKSnmAE5BwUhxf4EJdu1exPtvmu0ohnMZkw7tdLjupG3oW1vOY
xPpDCUdfU4bGRcqDPbjo7lQRHSO8N++mZEcuZfl8uxs7zhlbBGUM1iqmS3T8QCapI7vcpO9iLQrP
rYNrbvn5Uk19ktEabV8E7Y7QpgYXjLggcFN2WgXapKp9gx1ielLDsDnenmpNXRIKmen9vG5inrjR
B4kuNyFZNZUa0zq7D13AJebmdmnz3rprO1O7T5oviM/6sBTv0szMWawkz3SXfK/gNc8IMHHNkjBF
zEIM03/ahbDJHxmLH7KBA7iRFnIDO4mDX9sROc0cTlRyvLadoq/S3P9o+AgcCpvCavEoelmYTOuE
o4WXGTQVqrHA3GxNoxfE0dbpksQ1RRe+64Ty3Go2lmAlz4odVsNkZ9iMG80CCZNilkezpcNS2oyc
O5OOMzgtvdU8bsPgUKYU/A5H1q0DRJXTCwZl6v9yZWLAJuCqWYeVLO6DxPkMGOl9MOBgJzHPZ+qb
ymsNX8iWLdycoTyQEISWxYo+pWo/n40SKx4ZzIrtT58GSVqnGOiR9IDFNDCKq06pKrcV0DmLYAx2
Radz/0oqur6XxcYU5ZPGaPW+F70Ji7eKOYaN6YWWzPdeGAsrFSUZbQn/6Bv2vdXRAk5xNxyzyLBP
Rg1/RHbqSc7z3a10VS1F7PFIvR8rQQ01MQgvwKJBvW30e23CFyJ4tANmkIj/wqm/D0bjoTCvPgzr
CxLLzJ3nIcP+ZKoJ1ODyXaor2qNVm0wkZSTub+0DkgUUtDjKQ22PBA4x19hIP23uRKw6jIzTPFt3
PUfgfILK2oLHXt/+When2jstuhvtMTyFEZkg9EAdD/rZp7FWPv98U6oMnE1MetxFAMjVA7PaIIFy
G44LXm0X1m7C9rhy2ormaUrL77YAhNmg9uT9rOuof1TtKEfDY+DzoNlIrPodrkdlnw1h7FqBnh9U
Bgi3v2aqVup2aCPvo2CnI7ZU2mkPdkDZ9rM5ve8Q1WmBuuPCUiAJ5S6i97cblUR1odoiM9BbT6RK
sDHb3r/IeWAT0wexFRTuvENL2+mVpa3LOBs2TTmKM8SInx/ytggaYvwR2wp5jLmqPODLT1az+h5K
bkPixuwGAa0dS6tbzyo452sI2Pa5Ahy6L1T1ZAGjuVI7B2dmXzs5zuNFzSsdAnPk3X5VRGDxOCCq
CAjCXVUtQp8OAUakQ7T8eRG1xnFxTu2Ymle7CPEYLetVVM/0DueSHD7a2WNBDC1iFN63jlTI5JC/
VtXe2DRdNuxsvSfMDoJuk0UewEHKk2Ia1CM1BEziIfUqk1XbgdA0tj2S0nEoXRvfsVsMst+NNLY2
czW1GzJq6cZlAkCFKt5Tl7YXq8w/mSpobUGvpSpryamjKWi+JhXLD0J9eE3+3ldJZ0zFLmsK48NE
Ks/tg5Va/9SF6nitrQ4g4kBZlSXN+06B3CFwRMPQYTjTjXXphkAMwSTyzZLQDq0W1ABwCz9A2con
1ZL/Tdx5LNmppdv6iajATUx3eb/SK1MdQsqU8HYCE3j680Huc+LUjajGjdu4jVJtI+1cBia/GeMb
3Y9YUSzUtftVmNZbbucfemGRvDn/kQw8L8bNpDmSg1aQTKOFT0O6btvnXDeNFzW4FOVZke6SdIZ1
6xMFAYRPi4BCiCbHhCyUo1EGcGTnsxE1znjzI14F3vf3iATIPSfg35ikxD2HXrPOa0R3VNHug6R2
yxMbQKGrFP4vDgHGng6YNv/dZpozVio6hUWh7axq4mEU9b9lUXyWqbsa7F57S0DTtawubMZZP3wv
LVaR3rWrSZC6PRBZGOpEiU6tUf5g4LEd8uGdU7H7ESpprsYgV1DtUzBaTefsnaT3DnmYHDPbHa++
+NUBmVgNdd89xVq6Nt2q2rYgKjZVSDDR6JX2yUIGvO9Fpm0V6Xuu7F9su2z3TSrfS5tUaBua1oXc
tIiIU45fs/YMngNTv3aajDE1VF4qGkbRaTkNO03Q9Ayam1yTfHoTsXyfNWMXbyDjuaRlcdBKrrgx
SJTwyvxXmQz3gqEoy6J0umAEp8Fs776XOD9NM1ynZUA2fesMD2XwVjrcACWZ37u65KZqSbnlOToU
RyYn3q6U1EWR/+UE2UicC0vNgbHnIZzcXZz0PfyBKH4iKRT7e30yiz2jtvLBUMOefXZyraKObCMf
SaSvrCe/84tnqtIZzWnCAUyLp7YR917rmous9I/voz4eu0NqkIkUAS67+aBPy6qMKRLjP42tA8SK
OrBriOHWwBSjvTXIVU0owaoDVv9pQV3rnNi/MAI+5WwYjmaFugzyv3sJlX0K07w7lig598vfhSEx
j/OgWGar0EjqXyEt1ujebSe3j4VO7BN39ikAerINPLR1bowUGD2SeSg1RU4z/SvDcW/rBxP6T66i
dYGvZK8apFucaloPLQzv3TTLXD/COvcvSogvz/oZyKy86hlNEDy3gXYZBAwzg46YbO7ZwRdANznD
GTwU5MumScVd6JeEvNlqG9UI5DJOyE2RNPGJ6IqCAUG2jbLprriXzlVSr1SZm2fD7e6M8vDhKMZp
ddbA6oCecuOh7x2UkL+XU3JM0jv/vjrpA9d96iKpVwj66LOxT9SKw3pOhA1dZ4PQ19/EnXWq614e
a8wVRysvwLW3ZIJ7LjDJNo2ii+uFu2meBS2/o2dEcITK6F8wMdtHZoPVR0aDuu60sjpPYMvzJs93
KcqqA7TZZu1GbbcXZmxs3UilByyxKSrLEVFjZKavwiG7UE+av+z3masWaDdWRSpg1bXdr9oqq40x
j0aWa8n1Mm09AS5l3jjjew2e0oI7PHbaM9pgYxdzBQeImPFuyGmTTESkV0XyY/LqHyH+Dc7IXOMx
zt8JvhuNpKprAGMedGqnVhWhUmuf/VVl6M2zxbymVNFwHtrsjdxkd0XjYu89h9AyKxcnsobfpCeL
rZmA3O/HKtizf+H8EUQrweWFcAQjAGWVVWTHtErQJfdedMnhXjNM3VdIZo+er+7KD+JnjcxSBB8f
eT1Ez/qQKeLeK5aGNtGngF1Y3oL9V9HXUirBJ9Xt4RdvmPCcSr01yRDfQlns7bpMdmmJDSW0HP8w
lc41NDue5pN1Zy4XDrb7PmQM0cHMkZv71s7fpBVPb5kbWDeK65/M8tlIUPwsR7utJmsdCcc6cA9d
fNYZG6zN1pGoiGZoxDO+vsNSj5DsQrSG5/9B+Kfvqvk6ClQR3RKUO5SyDpwGab6MuWe8hClJz2Xn
5XfsIOs+8fKHAB3ed/GW2HIioq1Q97IfSKTJxbFxzACJQ/Ibydjr8viifK7PoeY81p7un5sM0WEz
3ZfXoSXmJYRGu7NmKMaqdeAs6Qc2h8GlHIfDJGvGIfPx4CFFnRz6WAJ1zVNvY7Kv5mIf2dOxSVuQ
IlT3Sx+5DNKrypnFE/CLHGK/t2GgKD/nqUY2DP/okxTxEpAvBMVN2P8W+K2Fra21wQ2PUWOY5+++
qa6yI1kuX/j2LcaOfKBDKrsTCQFkpnYDmZSVvc49PmBvmk6aE09EduIt0aWxsWSuNnQDeDHidLd0
b5qpm3s5KgecSDzssqn2NqoGBK5NdkCYV0LGbG2e0mxCqWdmP5SEMaAFmfmSZDboW9949cSErIWZ
Ev4KMtysU6mBWMbwPB8v2T1w3b3bfE5NFfwoevuQjwxZbeqY1HY4Q0mK4rIW+8as6JJMXnJtwrEs
6NxQA3yEQ/E73Np9Mj7YgepuhumOeP4n48Vstb9jTBwl3jkPrD4Zl6Sd2DdEVQ9xEAZ7WYXjOdeM
cu0ovyLcHFDFKYjHhCf59LRUkWyd9yMj1rHjmWjWVbvqlWz3xD7b3PbtX0UI+6HTEkQzre5Qslg6
EX4pToAOASn2lFVMGfcw4DdaVihxYyMi7bNjGRQ30hv75yplhOm1EwblXnC6pK1Y9eOFmRszBa04
5pp0Xob5Q/W89KdRVNOdefJxdKMQLS1Sg7qz5CrsYw0eUlle3Um+5z5AzuX45OcuIkzXugsXGqfP
Jng/DSPKjlygk9Sjh9QLTkQHdJdxTK+ekF9Sr93nzLW5h/zyNAiV3tknUM3m7pxbD8nXTVGRNRCp
uCErf19V8xzcr4oXbXC+NOQIwgzlqR5fSFxRDw01CHL49dTsQqhhuyHPin3XjxZn/WAdutaA4t45
O0zv5qYyZ0GRiL4s1rj3yudE/6f3AW+9TjK/3JsKWXDP2VuxQyE/bEQ/UfLI98M2uxsSjxc2jZWs
G3mvi/JLC1t50fVmlynFSNLTWQdGAKjHcnrvlCSftwXnXnmCO68iGpDwyIHoLJ49xH1mW1xbTB80
J98hidWYDrWk+3QDA6MC0PrTQNShxTMAVgdKOnO4ebSqvar6g0ZselHbCewYRAhOZx5VS4tmzUpD
p5jr0kkb9pA1MnA3cXla9uZtD8aKaMsbHomo8Ys7Dm9k800EkS1x2i17ZWBFpoQ1Nk6/lNL3ods/
utJs9ilwyHUQ9DqKv8TbOIH3yxqom2MOwMe6o2aOq+qTNA1M/vXQvg599xAAENkMyUthVcYVu9qv
EsyN15l4mvL8VrMXfFjaMVNXBCtq4gO3gL/PdeuWON0bWGTkJ6NVkDDE80nwhF0tTw9rFohkXvWo
cEEeB7dh4axZD0XY2ntTGvkBHTYw0mBHH3iKUtUcVPvRG2Syczo8k7X9p5jMcdOVdbOb1JydUzPE
koam33rMHWtUO8vHmLWbZaBqV8yAFyVSYY7pk2rwCDnu2fbr9nVRYGkOkc2VUxSrcgL8Z2ZWSBGP
ljMD7/koDHsmRri0F2kgXyvbpJBzIA8vmpPlJxLoxixo1utQ04SHpEPn3+xqqxdnHz1cONYPBaxO
7ILxLsgs2i9WCpmbH6u6OJlpIU9VNL02dSBuZegfisl3N4Mi58kyq63VYRZklVE9fu9bf4SOWe0r
iXp/qmiPjAhnvQJ95pVZ99QNHpAI7leuTH8zpcNPwMp3N4VRyEhF7Ch4Gad080anLR9Lc2ewg1mJ
tH6Mc2QGPfGFhaXOljHUa6hKxr6Vw0s4hzITKbSxg0TMPo7oW0vg+tXAEAuYW1TBtsQddizhNG+G
wnzEqNXsndqC0rZIlWq6qZ1m4UaqEo502YIaTrSItpsehz1Fs8mTwV6ZyfhmcYy9oYz6YVi8Noef
j8PnrS7VI2fDYzOOaHcSMaz1Re+VteJKw5FsOjMItq7ZPiq8ouRrRnvXUhwqtCBNTeAqOhCxzthb
l/58G+T5wHBcJJfYjh8Zy3dbW3dn7safoDW0u6D1XGWxWRwW96GmhZR6DTmatqGiO1Buf+tljNwS
UEEXQX08TIYPWDR2VyNl5bYsE7GfTOdOWjYjutyjZHczaxX54xP/aeNsq1kWMV9SzXz7JfONKHUc
RX7FnUIuxetU5eLW5MHWzw31wP36ixEsEpSmYqI10RRGXnQm6adc0+6NGzWxOEEf8NA2bXgyQu1c
MrI+YDNiVdPUDtUZrjkdDOXBbilzhGkDD/CtZGcXKlr1mkp3Tew9evNY35tVyUK1yWppLJZf3Kov
r04unrWeIAxXeqi13KnYJnl46WAenv/oceUfI43RhzsYwTmD9pOteqNCeiP4K5RFTLE5eeV7G9fd
kcmXvxuKL3seyhrdqzCq/JbX+SGLIT9XG7D30dMYEnk6z8hym4RP3iLE8GJtIoU7qdJ+amjAZvsz
Dj+hGuaDZnrv8+6raiPaacvK7lHqp2uPLK9NmsVEY5mcqYSGQm+qDXEGCPbK7qTaW7PVySKQGI1L
3WwQ/7JnTC1Q/nww1zEAKilx1e0JOpAHFym46Yx0wxFit/AwOPjuXIDVI3suZuZwwOIuAbdqGOU2
18Rcr2aIO6gO4CvCofDb6KnZoEr7nSblnIDQrRyj9O9dDpZ2HvcdA498Ar2KAIqNGL0zheawNK9u
YA4bCiOxQQPQrciuRTPoP/N+wm0pXPliJCPRSwyGVxM91YswA/vUFqQuMbzQnD5+b7J+BFoP1780
ZwcFJtIVD37ccj7lYJy3wD4ddIaCpgalMK9nUuarUbViw/L906h7/ZhCu1t7ZFnhiIzhoqWEewxe
JK75V8xoEPRdxi2gcGHi0AGIlVj1PjDI3NOQtDCe0AyuH8rXuk/i/fJUkHLOQvK9r6jtX4bK0/Au
tx0eWzfYsv4hSAWweMCWYr88c1I7a4+h1bCbUC+R66RnlZHiMDnm98XiJNDAbOHluJ/5lnORnvEF
uSdL2V9lqoJ9V8/HnixvceXGdy2msXINGv9ZBxYabrgxw5Ldd6RRaQYw5bhj4m1TeOqaJ4RVIFQl
XUBwU3sW2cyuIryreBxwAR3pEe55LPWrk1RyY/TBYbm3Gej3mxrzy04QdLmyid074GN4tWv9RGSO
Oi3njF6W97TVylMx2O11eahJ2wWP2ZRPZFWwu89DYKs9nSl/cZKxd6ThlY+h1IDJ+N3JLwlV7z1S
Qoks+dv05rTXrPjOYuGjahBnhJ3GitwIPZ5GrguThKjRymkd+nhsaK2VY18mIGQv8vagDcBzSwg6
50brb03ZB2cS4b4Ueo9VMKL6y3NRsTucMHjrOC1R0sqHKceiWiE457Jxkp1FtgeNo0Qj7ETebpD6
u7THdq8DMVmHKhnZlKZ/q9qL9lEyKWxgLa1InVyXS2MCt+qpyTi7AW9wEck2tXcm99Q4LX1U7zA/
UbW7Cf3OOGNZ/TLMnB2DIFV5ma4mExwadEGfbl2Jc2QbDwzjpwt18WacNzoYUHC9cwrXghIya2W2
x4pE/BhjgFtXt/aFBBBCumMjvArFyUz64MAzzfuUlR+cqBe0nkN+3rLUBPZpk6lODLTwOWHI2Qm6
K6ZNwDQJAIjwRTkIqQfoBnHzE63CsOOYcs8jOHym7YxqiEYp2G1tzFhzmSoLoPpZW9+DTt4T6I/r
Hmf3uZJWvraxzoaqrVnrTTUFBRe/cpEFZmH92YVOeuC7AQ1a68Qpc48ZVvtmBNzCtnUxEM2fwwpt
rzdHpNkoHHYMvPpdGvcWm+GxhCWOhNDhl4/O7g6RLetzY9d30h+dS5XlpViXpc/g3nkeRGM8a1zN
6xH4tqys8bl2uJriYetyppAS0/1wnOgrQ4yxQqDZ72yhHZqBU4nD+SxD8bYUYcsla1rTDHXlxTmH
KC/Kcx8RZdB4iDQdnmnLQQF2NN8VZnxWRvlehHwyRZVuwjQjDWYs5dGf3JcKTfoWb8qPmtLzJhC0
bMok+OuyYCFABqDCUIU/lOmsCQL/hdDK2LnS9zfkSh/00tHxtkxiU3UdWwFHM3cTBzl6qW1hZmSt
2FF5YkjF+Tor98wufw5tk92SKManCo3guq99f36uoAvUYmCZkvgKLUp+Rbk0gAm0BQKlyNyTEAe3
QIlPv4mqez/gzYR4ely0z8Zkorx1kZfniTot1yInZ3/KJ4bw867ej8NLXnG+xr73J3b6ftOUKByR
ViWl394jEV6mKoLPZb+Xk6vfxM9m7KYz1uY1PgMaUisIripx6sMiO1HhDGPKYzIlJiHOHUj9W2xD
VVSVd8TGmx2Xe6SM46NLMP3GYC60Wb63Ekwfb706s5GFZZxX5PIF4jfLGXLVN460zZ/AArGhWgxc
bD9/aCcErgGaCm62eFibVerd8D7vS5G8RIFlXZP5F9zS60pl8pIQVHMjyRJZ23vICvOJPJbu0med
WPfEUqTPTWw+LwqIzIuw8qB8C6uQXazOhNMhbKtDPrvTx/a6aByC1hmvjfix9APKe8mifLaV0CEs
PQNDglkslWNblduh9tdBc4kckZwDxV9PHemHSzXbMeS/lbp6Mevefm3C+pXWvN56bRgdugFLioOZ
ZxVqZANhtKYH4PHv8KzkMWgPeYWJXX+lGKkJmQyDSztrp+t8/NEkRIdXDGtiP7VO3dj+9KvYeEmx
Z8FFTDdd14E2IxHuQumrNqY/gBkxeJqkjvOQBnZz87o2RtuYkdwLUEQafzGBF9faJOiqdeAmeT4D
h9o0LjLRtmQvVE+FTpql4YSPUWtdTM7T177Czg21o7w2MXEig4bWNQibc5w3r3Wi5BFYyXactxxp
wnKKumzI/w4omh6WB51wmD2FVvpkxuEjiXv51RzUG469ah1aU3vxPsFBuo/4zFdCEmasrG1nkawS
TM+F3mS70BSUX7Omq84gLYOcQtjoHHyHfJC+R9YS9uJSsUjWRq1+LUTgHRJmbSqYPpdVPIMbrra4
O7eWj1JVL7YxdeaX3Xw2nmS54VVvJKJuRtHPboEk2gDNtE8p58qqnSafsQCvtEb9lE85ezZ0JA81
U2sS5GZpk/Lto2vqGTG70bstNZOsXK0lljLr+rU1r6qqIW9Omjleocs9w8BFkjLJGGKfsWIBiJd6
0ssHW7Mxds99cdzJaxd5v1IvaljfgjoX+rTmlguAvXvXvJsIFJ1cluM2hYffj7TYKbIsl13cmiUS
SeGhMT++rT8BWVN7Ie3oYYL1kXN/BMSqfjLxMdJnmok548Nlwi3H/sHKQnl0uhLTjeoZRtH+X9Mh
PCYaIVB5mrtrQ7Pcq0IVuhooIygseIbXWuWsixrRh5hrdo/n83akNt6kZI+uIcExA/K43Ls4Ni5i
lTiyeEAflBcHAd7iQv6X+NHFBGmJXuiXTEdOqzlG+sPu+fRrhH5fY+9ET0yXwOjEGybqwRUYUr0Z
C2Fvu7ag4DLpZXEshrtUJGT9aimRwwI2YgBgdE+owc4oSKCWNSeoCPonzYfiYavO+DDr6av2Fcc8
8hdDaOjHZGesDFYgkG08+YV9B/bMGJU3kOz4Z7PuEhLyt7b56asAAzGzI8c8Ln++GVlkEDTp34fu
Goc92g09++x0RBxVHxofogYSJLPnHGHSJev0M0YCfzcBujmGQ/Q0G8B3oVo0diZqy0LsrB4QzjIJ
DbWe7S9Lrf4NqYnzqPupC8BgAoI9v7jIUB/KGaPjch1EKU17UXvZsfIxYRueqIl+j666Ls1ra3fG
nfiEqIzOYJy7Z2LqguOslQ67VMPcV5NBCzf+qEawVorYDIWFA2/tH94JoEANC0k7QwAcvzj2UTte
nJiUdrNEPoBtbG3kHHjLPHeSNIC+9WmqZljzMK4/6k797em7HqyE+llmguTTljEKNStKy86AB4lA
eG0T1gkOtmTwhMbwGtT2AU3db/KGmrUVjeGlmDTGO2mdbUJmNOuBgcXzlDFKSYkU3xYRZJTeSM9I
aN8VELRXRazc1Nvb0S3cu8PUcGQj/9Sn1qOZECcLMNqECZ24hzLKHXxko78iw1rjyDLuIOqduzEf
gpBdgJWwawhZqBXdg5tdumZwr03TA0HoEgnL22w2DSmLR0h8675qQAFHFZg69RIwgLy1fU7iXc8C
pSnLIxFN6tGNWVyOrGXzQV3qvE1XIIbSO9E3GyeK5SVlZvStxasZqBwN5mNVhkIKLD1YAmfGICVW
kN1YVI2ws5e5jD+y+v1eBkyseraNpaeX4HXZHShaCfg0+Px6pAXfFznpVuzGqtpeA9v7NCYi0cLK
0t/wEjubMfLttfSc1+VnNQ14GxGEKbExA11il5fThYqI4nZRxhEvpu3I3TTO3AfkqY/WtM2dkryK
PiNMVzG9GencoRxx/do88UHhWI9x72Z37Ut4GhPGxnliefqrCpP5J40lQxjywsPeTZ8LQYpy1h3j
IvUvhPVxEAmnMRAXMAEVcXzTg7x7sAKfs5+j3EK2+aLlxkH6zESLxrswnECGP89qlddxpIaJdrZY
Dby5DYs4d+ToloojNDApEmwTX9lw0DqvOzSa8+oa6be8AO8GIodZEONowWE0E/cqalrBvHfRIXvM
KUPRyltYcUVKizM5JFRmTcIzY8K88H/gp8tV/uI77kPpNqQhUhVshwYvUitHHUGeQVTzXNIt9QnM
cDp7G8l13bUeyu6JbIb5F8bBX/UQTPc4NZ71EtOvNuAKBsXLrlVYV6vztxai9KPORHXNCte/u17A
bTprEd0hfYrSbTSI/NNok9eKwDZCutqjJMdgHTYWd3Lg//HtznoOSnXOGCu85P48AeUAJ7lzpcxw
fEiwzKAy6OzbwOAgZppTJRWfbnOuZ68r7A8ymr2PpJCfHpmOl7Zqf+aznxF5wpwtNdS8jymXp2ju
yRNEYTYa3bIigScde1YF/UeFq3YbWWZ7dMQUr6I6A/beJ5/LzqY3SnJWuwDqTm0VB1l6SAogGpf2
o6Z8JL8I5yCpIBvvvOpL43i4OBFrCVPGPydRGY9GaH16/Z8p1qPffiRPyVwttS1N0AQT/gOc3X6a
m8IwiAsu3SRjwQLKTjF5GhP/WJTqi8U0qagx2cVK6Nop64hoqwxmJmnPsWY3c0Ts7Dyt8sy5OMr5
i1qL45VNMYKfeJpNSDE7Hq3cKhxrl2ZWYSKAKrZlEXA0RIcBYs5+USEu0s3Ozs8Z+kk8lIAcUw2d
WFCJ8nHRcM7+AEKn1yk3/aVUctd7hnGNnFA+mhi+yjhEqOQhFCLxqd2lXVTtGdAmGzUrLgYHHU+Y
dnK3PMb4ih6zZF9aKQ1p5GWPkzrls4y4iSi6+rp75wg1MaIK1pOLjBKTLtHhESLyzmz7MzJcEFPL
wRDCi1/lSI/PTCpKRFnuuFkuxHieloJU4OcQC7LS/ZylCelc69h0iscwvELOrTayjwijCVlbYJfM
YdKtvFFLD+DoxAahk/etI/d8tA7+H85DmmMAQUfE8t6mq1D8ILySUNjia2MO/Q7lof3TsmlasvGg
JWFwKLzoCxUxDvXe8h7GnjyetE2AJGZafLUrwhUyI5LPbm3/CVv9N7Sf5GZGuvnKQv23r4/JzQtJ
omndx7ED/zS13r2wUeaardLI8v5cbj/71vQ4ezPH/K27TXmzgCwzZaX2wBVFKG4xvLYiLQ4MFa1V
ZtbJQ+XWxFe1/hpV+F8xDKQQj/JZaQ5lSPSkFznNwSyolwlefWRc1q0vLsudaSKCnHfB3skzsvNy
+GhciU5b2FAFk/z7z7nouOzJ9XaFEw6Py5Y8oxTHVuFiI0NHvOpZhm56t0NfsbzQybmzgkAsr300
howPOWKHXWKYzcnXOwaDWoeGfT5hEOz3l2BeWSaSHichqCKItJ9FOrwFWzmY6qnR4um2CMGXqsPO
5kyHxS3VxVTY+io17UPXt9aJrMwKCSIWbJth9akeEpTe8/selYaOWHc6IKpEQrUYIIuh2/jzVp8w
yw8tCXZa2R3N0q0utRO4D40XMDYYtY9CwLAqgQLvSyZJV1qhaVXZSb+1U9s4l/DJ16ZFOQEmrl7j
AOMwZfB8n4bknfzu7Mb6EBCZ3g8XE9d22VXn5bFKkv1vfRib/QCc99rZIyqP+UElByrGOGPMCWHM
Pheif0opdG/L2zBUN+0NWjn01mzCw7JLnmqA/KsAHf22cFYqL7pdGrnWRU16xoPBjbaJ17u7gECL
TVhI56FHOzmXA/mkIxOa1Aa0LC6hXJ1LEyx/UrvykGqd/VBiVolH7SuWaf6uAshIbbyCpls9x7Uf
b6ZhhgdbJuoJy9du5KV3a3QJx741XBQmxquZjuU9pmXV3TG8l/PX4Pz2WDo9pDYhTUaDLkNNzwin
UL3quCaFb14NP/k7/0/ZLorYVognHtzNo68gWthKJNwBIsYQ0dbgUxiC1Hl0HZznUJrJA2hVMujr
CycZXDAvL/fd5JGSqNJTwXZW0yLrtemPSVGM+1plr6ip2dl5mCaCJDCusoRpPVSNwEgyBceQQYsT
2Vd08e2uFDSDVaqKYxZPlyxps0vxPfXABjS9uzkaqyp4nAJPe8nriH9lTcyHAaR4+l9hWh1RBQjy
Zm1miPquQEMK16C/cnsAt1Ywzgo/o0JFGr6WVpe/eHp9UQC2Vw7ix2Nexfqtics32QUYqI30xffH
5JpmibOOUnoZtgnVzda6J2Vh/vHZxO3RosDoZPO3c53kMcWl8FJFr1TLwVkmdvyPU8P3d0tngHBP
btDixi9gE+T6+1o0IoyQIgmjbc+fWKOKYkbelO46SdObzEmv0DkAvovDDlvBTpP42AuDB1MIeeBI
9jOdKLsJzRnGvd7nFE9qbB4L0CnfP0Eh/N+XCRIK3dcA2RvoaZbj0m15Fi/XvGpgloYcWWsWNLBi
EyvdI03Yppn6mTSqejJyiCBgUi5LaeQFnnfNTJUdA4KN1rHCxKX0RFwL2KH72M/VPu5xt9DtvBLA
4OxoTTQWlrm39xkViLV0ZhdNGlsPaTc6qyoJxZXQng0qtu5Agdtu+qz+MWaefvFZci0F2HKQWR8R
pqmVn4/xyW2obOYG3pGMMguUPsh+9FsxC9EBnGhAh7XkogcfiZN7u6xBca3P+YdLE4ezRIfeZ02P
sVe+C9RmjiNb8uYu3qQhdgFnKB3nKPTgYuSifaZ+uDJUWXWzDUnXGLzECNBY8vk6C7qq3IfN1RqG
Zsc8KkNBzDg5HLQ7rDxtyyglhcJyanPj11Kq5m15SohKBCMGhKvTb0nP0Ii452AzGmY5rwnf88zF
whLJfo3EjhuxGK0HUb4VPI43nhmx9xDFiz24LTrfirCz3PJWGEHkUUuSLyOwO6iiRGJ5mKYgdj6h
UGJ46VbwujLrj63y7EGxXYprnZA+S+6dysmClcQZFmsDsnoli51AwbEHhHqNLH+69WbdbSIcswrD
GiC3jDguic9hCF/S1kwfHe3EYu3Wxmn+qSEogdI/Ree2HWl6SIdDZ0eCOCTi+1BrcqUH9t9RVc5F
b2HmDoT52UO0jWtGAzoiKNfNhlOTtGTVV/6HyglQGIvxQlhz/Y0m+Ae69W9gqc//hAT7f6F9/RtE
7D+xxeZX879/+j+v7v8nEszB8PmfkWCbMkf38flvWLD5T/yDBXOMf5lob6GfMuEAgT0bFP9hg/Gv
bFJN+EcCneLsHv0fNpgh/uVAvyBdwQNcz3ORP/XfbDDxL5zi9pxgRAquTS7A/w0bTLj/p4HSNxB+
IOTkPwfmkZyVf3cA05NilHPmyRSpcUOpn6sMibpOp+3nyLlrljPJKWNUHracGkjJLA3kTmSsF4pg
pP0ojqYx7kMd5gJrVyP5pQ3NCd/rwQGYAtdqa6UwbJN2R/GMtjg5CaalNWdebb9HeXrVRzUv6YgL
BydG4h9dx9nF9zyO49nER9MBu+r9YWbGnBxDZygstx4Yh/n/59ds55sufA9MCSGLZ6f9OOB9ncUY
cNVututS4jIbLLqzRWvvxMaDcHgCs2I3HQly14a5+dn7vCQXsKFoKPImXA86Yb6SdM2H2NPXeS63
pq6D3iOFD92fMYu4+V9irOc/hWJyN38i86spdeq4CQA3f9oSA1kH9Cv+uLeMmwLm0+XEJ/CPsHBt
Lfyoq/n3RJ7a+8Z0nkbmslq88c3fVSQOsKnOOCF2ATaeXGR/u2I8R4AYvOHSJ8PeBPPv5ZT+vD19
zK6K3c38DYCgOfFUOmm83GxXFP1LwLeIQXgf2t+vz+x405p3c/i0S3NE3sh7cdJrGrfbenrB/Lty
tHaThHzRyfDZajP1RCIUqJGnG+uc5WHV8N1OzdZjme3TLsW9vh4hLs4XyPx2G2DSiftXIGiaP2oM
NjtPcH1Fwz43zAPqnbXOpcEmfTd/AvNccfkEmQKHlMoEegY135ZmHSp4b00mGYbq6xB06/zNzi80
GvmEePvzNzh/BKb7ffkGMsDQ9f1G5y9I6i7VKh9wLXd6rT8MTXaaL+H5S3MtPsawpcY5SWS9maP2
85tlbLief9vyn+lafN0SQbXcYaYhjMQ+zBc0k5ptnMRo5t56jHsVVrX5t81fitE0TPg++wTFPPCw
+f221PuFVm9dovXQHN7mj0yN7q3ReP+zJSSod3HWYGjXN6GGX5BuoU+vJfmceaizHfrNcBtMuQ5E
Y+ap/5pf2sANY9QNm1W5my+35Z3n4z4NhjPFyZVefSXltMq8doNGZ19IKN8wIiJy+iTPpJRWmtg7
XL8EZYLMYnf+X+ydV3LkSrZlp1ITQBqUQ/wGgJAMiqBIJn9gZCYJrTUG1hPoifXyuJ1m2ffVe9X1
X1/XkpciAgG4Hz9n77VtDPM6vnRGCv6b/N6KHCx5m8jPtp0/0MqHiBnkNYeKs69LcsK4U4pUvS/5
Tmznvsot6BjJsQMHZufizFDdi/P+XnTdFiL10TLF9fOQF1lzNW+sWjazhmhBtI1JG5h1dk5bNlj5
Cp0RuGgRuO7wZNjmHmDhpdenHb1KLEY5OsAFRRvwt2E8BXnSg1KN3+VlSRLmmHya8kVNNRdwYQtm
a214UfJzkJ+eLY653rJC3eQQgCwunLVYt6qdHOWFkW84nPttEadH+Ta1og0W3bqVF7nUsmNYA011
5lMsT/nJp3wnKX+QqJaTfIUEHgZjm7/T7L5XXGOv2MuLWFqajDyGenKMFSjv0aXKk3eFRnHe5V9I
nh/q6KkZ5xNhoU8rIdgFH/rIYy1/suDTUyoF220bDFwzTXzvcZlDsr5tuPkUsZwUwk7lUyWvhLxB
EDtv5W+/fiw8aUxOSTnIznWn0hmjcUIqQ05ICHPdnc1i47AGHeu635nuNk2jAyYJPyXpw9bLTY0w
a3Wyd+TkpyK6LQRpC11yLIz0HPEkYk8IzJlXBRPSjD7knbrWPUG86gl1GV2xx2UiqbMijAH2Yk6v
DoNIyVppcluAXfZnatKC69qpvB5WN4MbWOU1M6axs/yk8Vyhpj8SIHx0HK4EC4rcLBA0483iihA6
H4eL17NG6l1xzvnYYrmAm/Ap1+zYzoxBc5CKWBTqByBjW+j4e511QFHmk8PD7cbFUb6YVd6XvPHG
4GnpWz82HkbuFvltVrO+1DE7EP+Vf0Cn+bT2XVCIu8UsdoxfcHvNlyHHZoQ9W/6WFud3s9BY4kHX
GamDSjjLt62K9RSP5muTj09VXpw1jkioYjfy5wq5YIbW66jMNDkZi3E5zCj+AmUYUP7uyZI+1TuZ
7hKp62mZ7ddGI0MLfJu8Qpm7r51lb7UGIXXN9Vpqs7XvTetWvk3oOJ6CAW8eAUERK5wZe9XJjhSa
W3mnyX/Lj6PW5ieTo+GYwlGs9us8P3Xtcq+NtMjn+QVnBGV8eYZftyZk/VrpWV5hwOe7du6fTFYU
+e5zFVlnmgUVx5RyWHbyBdAo3Np1tiVHC3MY60g4Xa4XtxB7tziOac80Jz3L+zZskmOks2OwK4/Z
iu3ph5atxKTBWWOFoKzaKw5eoyEMZne915X87GjDhY7hfyrf/y8YriZgEf33pe+5gjf72bbv/Z9M
3OsP/a5+9W+4FslRB8ysY1uRSTe/q1+dwljTTZfiGGyKJcG7/5eMq1ngbw3bpig2VFvT/yTjWt8s
SDUWYfDE8iHYt/6d6pec0b/hQwjVAgulX1m70KHcv0GIOisno4Dmnj+G7Z0eZ2jPmgBT3Y6EHs+g
1YLpD3uz6zPs9sPhBUUtJ0Vzl9MZ6El/re9Kaqhc2+rLsrdHwI7Ld9N19+2EzrOayBWO2Mnq09Tg
yI8WRPQkQOsfa754o90dqhRcRwkJIm9ux7baKLlzsE02wWyECU/m8+IE6dYpl19UprsORpTWzd+X
jq2rJdK1L/aJ9aN3kGU4UPv1VoZb3YThcFLU+NitCtUzSl8SCDY52wBloDqLs15M9zGBM7kC5EA/
hU50KdPosbajr9o+xwoCHn2JXmvFS0Xip3yXopx0MZ4WJJTK2B96DrUiOi2tRzeF0Q6YyHpFR0+K
ZspKyCG1A4mBh6Wjs4IjUGWwQuvKKgFPLkzcGYUAPjpok1Rdnqa04JJMtwxFAqlMGEeSONdfhZLR
oSJhraaRZwBTgpGgwauLu+l27uznrFCw5qqnEt/qXOYPHLUf3Vl5mnT3OXaiXQ3ujijuu4TLCVUW
iqBxzsbpJ0flh741CeGpNvbk3pj2l4M724p4F036QJ7Qm6Dzhteq3Rj6q0FLfdAQgia097L+TiFR
uFXSh6ZHg1K073pZPABvgVORUC/2HqD8DRKsHQJVXBPYCusi+aEowtea7sWOlSdILojklhvdmR6v
D99/zuf/Atlt/Y+L1F/n8+y9TLqf8ec/Lp/18IGt688VS/6C3wuW843ZD6dq3dVdy/mD5G3r34jo
ZOmxQFKTf+iA5/u9XrnfWEMMEG4ahCK4h/y+36d1+5vATwVgix9yNJUF9d8geWuW/XcIoCXRiiyn
zLRVG5z433hHitGJZGy4YW1taA5qmb24SXiMzX684bc1zJ+AQLpF2W46yzR3cDSJYyhV6gJRoQfM
5gDgJYbKrDMvK5ifSr/vGLCoLlh8/GAWBUKzjxEtPGBGgTKVMFApaD7WdeiLAXjg0mVfArDZrtVW
gQVugEYPj8USI93H3lB21dgP+yEXD8OMDFaxhuk4aogL1tTkYVB7AkLy6Qy4F492XwfhyNExRu25
sVwkpNNiLTwe6BtCIM4bGG8KfXN+dzJ2YHs1zpxDPyr0gZt2r0Xxh+qGo0xS5z2oKn8vVEKvnp39
2hCfZOnj5BlDXR57FcXh0Do/7FphBuA6361ZkbJsww2sanGDWsCPSCoTUTd+tnSBA4DjdfKvv7UZ
R2hFWlR4FtJlNZ4siukJ73hRP3ea+UE5P98bcfvd7ZlFROOd6DD/xp19X7gxUdoq+OHsWbGj7i1a
QHY32luUU8QrZI8H8kNcNUatmRbeRS7Ii9xla5lmFtIWwUVuA02o1x/a0ipA4vB6Sj6r3Sno7if1
XFvSm67q36cVY7yb6B6SLMe3LcbamS5sr0SGvcmzAfuBEqXbuKIebdaJmclKFx9liMtYhOBQejwV
gWVGbio3nbVGu7BKD6UJVisGyOctNm36YbiIZmixAkRHt7bvbYLsPEb3tme7YAPc7/QRKjgT4+N1
EK2XQ7oPtfp4daySSVo1TzWqgAAFqfzAh9NKb3pfDhVXC4Wdx0aI/TkbCZUg2cu7SgnW0vkw8Ayc
OyW5qQzUS/oUzkeN2MGsjT3DSqeNXgrjcEW9MUxDmpNHDJGkNoE0OJiKKDr/wntmnH2b5aWI5VAg
1R9DgWGhs5bXNq/Pdp9Wp6vKtQN45ZvmBJQgYhgwRzd07gHmj4wlinaEGDiFd2VEAJNwmXg70wLT
rneDdUWMtHRsVQOjZ1nrgibKMrA8hfGDAA54i6XVcmbmTr1eoFkDMuMydZgbs+YS88YdPfvSM9Qb
lqFCRzLK85TX90OD8xY4wk2J0WUj+EyR9PLd8C2SmH15UQUtvOHlesU6vT4NrgjvrldySHAAlVQu
GKPdYhfbaCgBK1LIbNcOnFCmKr9KS8dcozEXoVUYTOxunhtV7T4e4McSAJT4g7a6ZOv1l1kncxFz
91c25OZhtuw76ESfCth6BmRtdYoTma0Gz1rFiPvXQxmxVnnMzH5WecWNNLawPrnvuij8ibWyR/B1
KLo1pnmW4qFjTHkzrmlgdCPFAk4ZP5knN4hEtSN4utnJ/6eppr0hIB5vz8CM8+rXDV0i8MIJX4ax
KnEwR4zj03B4sEOHDJVYG72iNLuDA2HadxIk0mFsUTjhOxbk5dJHq6abl2tEgqbkj2pU2cH1apK9
JAk0Kd0ttSMXrLUfk5z7o2VcXMSd5eEEqgKYDV6kEz84Z+0+Ik5w6Z1jL+9ky6lZPNTsokSTslG4
hXqbZ/svApqKifE6KSrH3WgT9nJFzRDGpnm4tPylUjBTj9Ri1/WgjFHGW1JvfX08rKU79IvzS3Gj
xu/W7m3ifYEVq7t7HZQb+UN2c1zt9dKW8MmycnZAIy33uZrdIR8oESriKdDz9Mf1dkAuQHclak6g
WZEKwpVjUBYFGabc62u1LfeLnt/n9eWumfbcV0TnJMLlyCskWUS3NR5NPh3Lqgika1P2G+ZudMnm
ORLB9YZfRvls5+n9QBeAAzfLJMt+HChd0W8ss3A5aX8pI5yR2LUSGEd3bjHeothzg7KsO37rDLBH
Xlatx51qWsvFVRjzXz+3JqFhViI30vH4JcuyU9x43heVdRnWJD7EVnFW5d83qvgmET0E9hLaOHv+
zYrpBhGF/XK9EiUa+Um0jOvALxk4wvzVIjJSvgib3iM+5DbzM2ydQY+RbaOZ+oqKiXC2Yhm217VD
mRYu31gd0sKNIH7X+y5XctZe8lKnqTa2dpyfqkKCK2Z9DjpiIw/JhNK6mJdjNOurx/Go9WujGoPW
HbfcFXjpSK69ayzlPR0QSV3vLcVMN1qF7qfvNHwrSqQBJsJUjpSOXEIF6wU2+EhB5Xd9Y06BQ8+q
WA9QbxG+7SAJS/Mc0q+KJZyGOmdqZdNoA5ZBhk+MnpcdALM4iNWlhQIRiV1RmFgUqZBb0ySDjmko
JoMGWWzkxQBqSOQknthweLm1WrSQYXTsUMzsWSkpGlgm6BCmzs6YiJgcTP1uafBN90M6BHRkWvjv
CDgRZ0CfGLucJ8V9y/OxDFzaDr7Rmqe+Rp/oqnQRoNWQauYYh94R9CGbiOyEorlyzEkFA9jUmyiF
4SWXrlJg4YSj162auY8Q8ehZ19y5HSb4FIgxHXnHLzTtLSzz7/rKj7Zr/DWF3bTBibPnBkF+L9Wl
c3eo01Hd9ioeeZag0tdKqg/BQhgBW/TNMd8MSFGhLBsHO4x+rU2DSgmskq9rwthoyxDSI9xWhQpn
rBnoq88go3Kz3Gp5HtQTXY5chD8xj9feipxgK8F9lVJgE15lhGrf7gkXvl8F4qeqicDyTMgeJbQG
1AbaWpHUp1SPtsw6qF8mNGiVU7446H8SgqX8SFAZRLXNjSag+WTxeTJH5L9EzNUoHHeMHVoYTwRu
MRq3nZs0RJ9nc/TsF4ugX7nFjXIfyJZj7Q7sTksMY4l+ERz2rQH60mtDM3wspmqT5RCRLFaQi8XK
GyrlQ4HQdm/pun0onJuSENXnVCeXKm6ynx3oM+qJ9QXIt/5QWu6j7EZnWUxZIHRrB9rxJoal5g0r
lCrTidPN9Z9GF+2Lpj0Mc9Gcrl9x5R2eJgaBflVxSCPd9VQFNDwb8AugBQvNPysqvEXWNTw86LaY
sPbpBe4diTHxdm3nGWg8XXMk5RujNzZmApGlkhWKCbKntcfPaKm5DjV7+Bzx/EQ9Bk2zgL8zG3dz
x7qRtjhhEIi4rNMY+RyTlcptx4ygbguHGT/o9HwQjazc1PhTGdWYW8awNuAXHfrJasdsKf+IKnRg
ol5iz6mro0S6OavJX0gunU7sVlo3BUfzGT8cUjyqEcVLFm3BdDr+vH6JDFx3NTHK1H0aNLwGIt2S
m6SFoxPGzGhafkKTD2PUImuTy8XopnBX5rcYuh5d6AktsfnGJBpTjDLSxM4f3JDLd62JsWa4NXYX
laBsyA/Lphlszho1fJfrJ5Ep+bzV9ezVkqJQp8S8pZr3kbDjmzXs9nWkFN462FbgZgo5RE1ZbBc9
2ZgGum8kQw31zWSelKU7kt0jPGaoaB2EU/xlvsc6xnvWAM/G1DRFQ9zFShwkcIpR/rVIebWKesRf
dT+z828MJAjYROhaV+w2TPCy8MV25/mS9tqL49KZWSYLeJzGa47wshAHPpDX4WQa2Xa0Uaa1/iUq
bd4vANE8W1+8MIpLT+v1DnuqXQCNJTs3M9QD+krACn2DmvFatjTWOGxyLEI+0k/TW4iaXMV8gYEU
JSlYoKvO8Cq65lFMmLBStyKxS8mZENPT5LiWVzeUVcTG0u/tf2R9+2pRCZ/W3nq8Ct60aNwpA8ch
1ZyaTZINhJY6TrNX6ykI0dJ5bk75FOIhUWfofrYzEXcYU1Iy/rooBjuwEy2ks0cF8p1J1vPtNDHn
kYeuCNVDncsSnYqG8CL/etM4Kby8FXUwyC2mr3JFLiZ3o4Vxu7flYSpS9HvmxfM+VeobbLoL5M36
cSyFFRhE03ptzfLEPBOwKbJKtSbgV+tXP4m4rWOSBKEIHTJocYxHM8MjqnDaoe/cFy4P3mJNbdBO
c8DxoTpZVQw67t6w9e5kTfMvIB0Utrrdb7SeNXIWWX0kK+SNuxEdDd7Qo1GnfXCFIA2r0XFuySCv
13htih59Pu5KkxkFJM2YQ91tsTS3hh61+6v8GiFJ+5BhAlvnQnhEWPdna1o7JmmhhwnVuemb+bWs
hnuBBCswZuq+ECbpJht55Ljl7Bs1H94rHML09EATMZ1+7MGqYObpJqqSApH1zIPnVD0ZFvB1bfYK
gA686Vk7IulTvM528JTIvdkQi7JV6ibakK/klchSfLqOTxEopMPUNW8ysGVHSsOwqd0+2th98ZUJ
zlQqp+5NvhTtlozLZKfX82EdQr5L6sNHvX9YcvCvEXLVwFyij+tSgxfizBixP16tqD00GS6BUDZt
hY99JUUD/OF7oxECaVj2tM8jc2cXdEOLeL2/rpbExuLmlTizcrQOTsHnSPLveaR4Z0sYZY4goy5U
/miIV44n+ij8FmmQrxjME3ONuWmrUsKq048l7dstR7aRSSW6qjatKt8h4GNjjwi3CijPJ84A4PZW
tKdRsh4zRfHLNRn2lZFAXBircJPY2otqEH+jpiuKcle7HxeFWtbht+Y1ZQtebwfCBQcee2ZJGr5G
ZIDUGI25dTHCt9yn15sV3biDxV+aLsZoMw+G410Pmtdna8glLAFFsCdY/YmrQfsl73difvuLc1BT
HjNdVrGLqpwrxcYAEi8fcSILRVcciYdWQQfMDhjAcouxuN1c945R4QXitOCxjFAIL58rRk0/1UkC
ddL83PdOigHdajZtnVKwLtqWTQCWGBKCcuBctq5mAeR4wAEcPxhr7t4YZIz7+ngoNeU1bDVekOVg
dpavNWbgQsOm2s4tO3JqDEExQ51Im0fCAb4gchHT2a+v/VqfOZwwhGZWgzfpkqb6DF01MnZFK8PE
8TqFM0kKLu2EymkRXaro3OTG1Y5O5mWD+VXn023aiAwHnKPs1hoDn0t5niHYJcmjH2npYnGUB9fU
IhkbRMpelstBE3ELUtWPsV3RcyHqvNWDq86+GIfFbzMsrmmzst/a7cMwARxCyf7UmTRRUkG3rGsF
d7/SKaSp3+GAR7hxzIqK+l3uxtfVbTAWT9VI7Ywqjh+4EICrsAcIiPhE+7AjgngTDOUxykw9UOXr
KpkgEtVJsoV7LX6tnGjKko8Ha8JeQz7uXx+skFQ9kduTN1FOc70AuqHehfPbETsqvTJl6F9XVG3U
70begPdXlWOnmLG60B9coiquX7K7W4XkkM1KVbrNgCYjcJB1LE+pUhNALvsi9CJGkn0Mzcvd4gBC
gBqz/sADyg3fsfhlvSWIZ656Sp3p/XpJqo4uH+NbLeRJjyqXxvlfaErVjzULxHptPkaMeHx5O9CD
/zmxJPHjwz5dWIndPN4ZDkfC60oBjvNdX2ASafP9tc/CNsDaRkfRQcTtxWP5fapxxtgwgBhc0O2R
Mt25SyvipiuvEdY7sHv0oFMP47k3Pq7PGkcy0+f557GChq2EB5VemlYbP123+VqX7pmbFAtMRKdk
Vn8SdRQxRnXo7knHr16gZW/Hd1Ovlk2u1gDisx8z7YCE3Qmf0NcQ45FEpxTMBPLaBel/goxWj8hg
oG6kGVerr2TwhcALondvGgfmHoe8smwPSTi9ZgwuQlgxTl76bVg+x9Nekmh6t3yZ11LGJ9VfjBp2
Ucz6w9ZTmdNRmbWHuRgl3ZPeSEG3swQ+AK8032vVQuh33te3sdI9c6Q6ozVUbq2UhGq1F9D5ZRsz
7xLaQ0DRt64ucrq4YbwxMhNOYAusoNBWJOQNEtOc52jNk9ZnqfnRD0XCo5uy4Ze/hKYpPkGB9LXo
B5FldVATlA+Av5Jbp26DqUj3mlgM0LH9L11LeAqYEMcLN4TmXuj40e5Nn+1VeamNbA+Lgul9fg5D
lxUahpwzDe/tUjwSZ7hPk7058uYNkHeekXHMoTOBaCbzFsZPrl11HsqjKWhG9xEkiOnVidXRyum9
3syQfOTMyRiJb5XpqY97A6Gr+nPKQXUC9eCGJciS+LDebe0NoQjbIXuGMNsYhJ4Z7YMgGBg7NL6p
BFS36nymRQzOp3Z+mE3yZecturJBR2+07itBH3ESW/7GQ1rW9xMSk1lbvxPlTcWtQKTuIzoGlHlt
g5t+0X6SLHTTKuYSJGr65nQJyVNjQwI04VWxSPaRhhApVm7LiPdlEg9eRilPmHXUY5ymQqIa4UF8
cJANYpe1X5B9NVn70Ckv0ZID3lB71O3rrUnxAAHEomrB50/iQ5hO8HWT42CPP0h93a2N9cDT+aI1
9XMTq9Nh6KaXW04sgRX3n0WtPBSxUwVjU84bYtbPjSUKZCZI9cfnuaRQswf+TzMPx15z92M8faLq
o43XNnQ3kthbw+9to44+1XW6qUpM41lifdEhO+mx8aolDiJ3XIpzw005kA3iOpW+cdX6gTLzIUqm
Zyuyf9ZE1HBMP3LePWtcs6neAwduRHoxGiKdgJ36lkIPYsr7297t6F3FlQ9k0aZpStENCs7XTfNe
R9Kedt2vIdJ3SZU/1Uby3qrTXVgJjTqIu6HEgmQUeNyXPD0RfnWfyPWWBllDUdR7U8itOGL8LikO
EV6bK9KUwfYNo0tpO5h3xLHYhzHFwCilCmR1+WvUuAcyKKRojElsMeHAi4uXUGs+jKlLtz0mOCzP
FC4cLrqRHPIymW48l/3hTkf9fyj79Sf727itw/pJqIBM0luCndDA6Xa6ywqj51pg4wbT2xnp7Pdx
tB7ysV1vpiTept0gKFszZyPaGvB3vG7axCQjJ1wkS+gVkzt4PKdHxN1zGDCxf3smm4E34e/duI21
jSznHcMXHKG5eYBueMdhX7CSGJSITn0DMQpqKgC73UREkzePbukPePUdmEL0jze1Fb2psyZuWkPn
3IyhTaZABeWtng/A/03+3mxm1GD1iP2kAxPozH5hGRtrMXDLl+I7TcctqyaRcgPET93BpGyM7p1K
pGsRLpDVH/M1p2kV10DSjNh80QrnRNDWY92aUVCPKWZ06HJ+U8fvjrpmN2uk7JgLPER8Ws/YiZV7
1xGHciYrKHaK+ISw/S1JI46ruVue+pkPqFOI0HCUV+IEs6PoJpotCVAG7t3BaS/Xf2izPQc4+6fA
XYZHLdMZUCi8gBiDzPd2BHupRrAcewdihhbCeXSU94Hd9aXShr2x2vQHG6p0cj/vK4Q1RbGYu87t
KevIz71Lu+QH+Mpn25Z2ttD9bkJOhvcVQa5qIR5/ZsQUsgeGHb8mvovngmSRBHmTszjEJtkzu8+6
oRf6M+b8yw1AcNlN1zivoeFA/uvyE95Goh1DGaGgMwugWqpcNH+9Q3VpMKGe63ulsMGr6q6xm/AU
eKvWv+MgA5M7frFBllviKYGpFkgVK6YC2IM4M1jO2oE/YyiEb5aZPU0NKlMMbnjBr1Y2RRra9YSO
R67CoFvECwA+WmvX7mObfnUxo/18QTRHdM11anOdYPGAuIjK1kudlcxMhgwXLYOxhdN5n0Azvhbg
WkqNFjlW0Cmdu4/kDIlgQJy0hjdi9gD9Rc6IJv/2VHAcMw6TNkBdWPC0cY86rWDHWkiV/Ct0gWa6
5tMl8gad3sgMLHSL4OsQcty64ktDreDGdoZXSBx2vjytWvW+WpwjRrGmoAWJNGtCtE3OG4lVE6Xv
KOkalOu4sDP0m/FPEizC4A/RzT9LSf6vM2GDwTPzarqKzK6lWLz+IxjObcpmihJOkNc2fSF37LBU
Ptc5oxOLs7lo7afSzay/GhKgjljqpnqis8UteS0e24hR2bU5uDAlrTszsEHOWVCoYDsAvO6NvQXO
BKU3qgjNnJj3Njn9l5yTpvtWNQunBVVhcxyiZxh7ivc/v0NNxlD9GVNlaUKHX24KWxOmbYm/y3QW
x+LEbzTB9eTbtAMaFGx1rWYwkZg+BzlPMRXaEFMHCwiQEpWG7OwSytIwtE2n7FKM4rHTcymEWw9K
V/+LlyhQMv3tJQLJpa/rapqFOF+XOvs/PoRiZAa1WDpAZTl2JDZDxyJ7r66DCvwbmqjciSPO5V44
EHoxWjan0JapTDoY7sv1LFCxeNCXj45RlABplHh/Emq5son6VTG/unWeVLpS+9SpYaT84qjOJ6A0
b5ZqHcViHah5GJLoTSRh9y3NHmB4jiShTnmRebZY3k24xadiCmNfw2ZzsiEwx0IcgGlUd2vy8zpF
W1yeMadxHB+8geqfxMQSb5KjirIAYjnIezornFm5zJ4ZZ+lfaXj/EbH8CxELao4/nglpd/l/gucf
35Oy/8cp6fvuH0P56x+3n2PS/alhuf78bxGL/k0YrqkDeiPr8A8Ni6V/k5YR3dZd02UCKP/Xbw2L
/c3EaILsxdRc0yDG/k8NC5mkNqQzB98Jz9W/5TjhJ/72pCChsVH+oW3B0Iqj6m9PyjJGjT6HkYrm
ji6hDkGUwVdfvFUI9ZWMbhbKao3RrUzzbZ7BYLdsivzDNS9VipU6aVmqMl9F46K6TCcmgMdi0/dw
1n90bb1DpkYbuiIh8aYOGUgpQJti1LnWRpWHJ5YHWtZ+1EZBn4wb1Xkyp1vaXb6aPEUFIuXiq3qH
E0nTXVImZVC4CGr7h6Z+TEz3Q86IeAdBV6vbFMbBksLeGPKN0ZBJq34Xt5P+mNV4HcGzOg4KfNKv
hjzb5P6q3WrL9zF8ctuLWnwwD/DlnDPTcBqCRHHtpzgVoDeiQDebg4O7cOjJz8kW3+T9pQmUSryP
SxP5Vmb5teAc3MEgnGnphgbnQMEMKPGKwTzqNu9eg9eBKjCtCXSJpw2tEXb/qfpoxVu4gBNM8ewz
BzqztXj6GPT160CejUPYfP82xne91VwyRCBAuE+4drxyYBTMQL7NM8ZD7Odp4WviPZ5uuyna9iay
XXYJrIBQt2GN0k1QUOFNLn4Do/Lasb3T1BUKa0pa1+BRYJ2cjiMyY//NqJVvpYvgZjGiSzh3N4yN
N0tV3dOYQfB4aoYaA3NyoU9xl2Z1tinj0ne66CIlk/IaVKSQNHp+08ICs8E/k8zezfDegd9UA8fP
RgFvJjx77A6l6z7KS7rEArDKTVqbNxf5YlcySpZ5OBH/vkXSuo8s99LZ2Zt8GfUIe5BLTyTNbpl+
pJOJFZc8dGPxQ65M6/KJNUR/Gfm+Sd/wu9zRWT5qnAlVA66q7g+86yVdbyvERkNnHsdBuclcBIMi
u3E1mBcWM+kwMKHL20nhM2d6S8VAxyEMMpQ3ZohQm5DxDN99TBTT7Czo9cNAD+mKImKqkRsIK/el
RLJXzY3JCIvZIabreac2qadEIcNzRNLKV0JXIbL0nY3sgF+xd8j8TIEGn2VbbOqVQGl/JT3ehCIO
MFnzoRwqNTmXK/D3tXjKGgwpRC47bKRL+oOkkYm0EN156xuxLfKYnvczRQi9mTdEsf0GyhaZR+Y5
zZftwAZMq/cgxh/hBLG/c0/96l6UkLpEXZG97K21O5imcYY9y00UwoIagVd3801BskEK552uFy8H
ixjPU6gwvGqfc6X31BzpCL0hYX43Zs2XX8qq6GSVhQ+9l9el+V32FEcczuLXQf3Uenhw8DBUxFE9
fcU54xoPn6ueHRqh42PCMY1Gjh1zEwMKacHwlg4I0ZGkPeN7y2h7gRc8M7RLoZNqdA2mh56w6uRr
XOl5zLQyfgrjpMy919TLJuUwFTEMTZxy0w5vofq9rM/5DADcptgynqr4jPalwOMR9tWuQOBVqM/G
dIn1OwOTsGt+Nsy/68Iz0uzct7E/xcMOa73XVZhO+BxIfaeChlV0GMnmHmm3hn15FGVGY6UImnYm
UCb2ivxhBMxkjW9DzLKk9/tw+VApFLqBlUr9sBoscWl2SFsGu6Pm19RInDFfIUedpDCFmtuj/Ngx
Oay1JdDnGX8ro1SilOjSBfh+9qUOeIAFG/0CE7OQkmwlUr3Y2QwPq5G/Uhfn0TD2qw6WlLW7K/Hu
RDiYzHarOdm+DpugGPsAJxWc9Fd1YCJnsdzhnpU/VkmiCZaHkVlCLj6EK/w/9tR/UklrpnQ7/llo
yr1JmIg52ezQcdp/KzR1yE2rkcw8T2mxF3hkqlZ5Not4pxUAwBQTuzTKIr3waz5cmEiBxqjcKYmP
rSKSJq0NQCZPW9BItxgg+XrtKkR/KTe6iae3jba2Y3qzhY9fHTxFeat1aei7LHH0kiRyALbu8pHN
bLW83ERNTsqONbB5IcEYIjijtKsV5l2zRlsBA0XoCG9VeRUpqxMryGRGO10nCGUpUKwPd2SDkuUT
wR6etobKq3BIhVyHLSMEf4gJYi3dYxU9ZtpwkvtGPSkARd1AoP25vsC291BnpELbOSx0Cydr9DNb
acEfJiIfWPgqPeVbIzoe9XEsXhsrOsvxQ2GweTkX2rq0TxTGXsrDUigPbCDbwsXymd3IxTYs1KAb
OSy3OayiIeiwwqkdi7bNYoe7qOSXy8WuRzU2j9mLzokdOQl+1aOlKmSXxpdUnW5hP4EtnHfdBKBg
6E9Ey+3HIXtgV72JnN6DGbWP5m1F1Kdd53tVZ32g1ZPm6TGqBPI/46yN1T2WJ4Y+8c5cuJBjzw65
LUw8Y1Ja78RYnfYGPZnFMOlP0xwrSajLq/u+ru47Vj5NVYIumW8j1vPrXfmfkvhflMRS2/zfm0+2
7Xu5/u//1UlZNxLg91+f+VB//lkSy5//XRFriLdVnmhb4PrFa8Jz/duHon1zVJvTsy3tKBTMHOx+
18TWN/rc2E+EawlhWzLZ97euW3xzWCVs1zD5DgE459/RdZt/L4ld8josYdumQNItHJO6/M/DYwYb
0gKi2OGxdJ/GvjmHNeqTMlluZ6iNxDoAGSnIz1RUX2Tth0JhKCMvpRLBuMPTpuwFst1NOL8tqSmn
jWixtTgP+raoPWMRdI8r4zqiSdvi4EZQWegXuj3LCZGHtDQiFvvMdQIFjOmxbl7i1amxP4i7sWaU
jiHiPBcVU7IETk+T35l4tC3b/oVqtqZqiz2z6NBB1eIwxOL2j4/1nyzKpvpfLer0NpC6O5b+f6g7
s926kaxLPxETJIMMkkCjL8486Wi2JN8EZNniPM98+v5C1dXlrKo/fxT6otGAnbCRtqxzTjBix95r
fcs3ReCJP787iyDSE/V9tzF6ejZGScdsUidSNc5eOIAz7VEqTJFzj5X+R9qKbSYo6Mrcj9eFbdLi
rOKXtEWVMaJehVmxyif3vmwQqMc2mtB3cnEEunn3NoqaERpJvp8dH9fZGO9gcXPn9asXv6C5D+j2
trTyozt2r7aSx9wrdccczzBu9mx8LTISBFwbGBbYk7XwlrWI5aM1iPuo4hOJBbK6jiu/6P1r4hiv
E/KzaLDvmXuDpwd8lEu4vMlcXkhFwOb2EY4zB0V0SznuCoDuSQMwz4zhWmKscxANrgIFc8kAyMEg
2YXzYcCFYtMMjXITBBFyY5p8S4W1eURuPS0ExFClTI5zTYV7r1yuFabzVi7Zp6rSCsJeSd5Xs2ea
eokC765rgiejQjgTjG9eV17SqH0N2hodG0yc1nfu3cndi556o48etPUoobJI4/qxHcb73m2R8SoQ
/BOfjwX3lvSH4CUO+GZbzDduHVVIx+myL/MYbEB5MtfS0WkvOUUrcLAg5spC7LjACtCgcKj0r9th
b4UO0Q9tadNIN77HUXfIZuWvzCH8JNDkJ9jwvmy11k7SM5eCWgcMXt4RbL5Y+bNeKIYqLp3lYIUA
oz8TZlCa8IStkRI0QaZPIFa20A/3Q5uv4FDE17XYWl70rWzxvvdyIU6+uCazzkSfyfgrTDqOsRV/
fP2bfaZ+4pu+UPQCyB+dT0BFQJNInHaRByrATivE2I/gRn+oiIgOXyaXKXVIJJ1Svkcn2rk2lzFZ
59Rx8U527n037obJMw9ewSqZIKitfAicu3KxvklsV0XeD8c5K7lzLVzAoPWSuV4OMRrRaThIuuaV
990iIufgFkgFSLMxjl7DghpQtuSdaZ1Nt7kj/RRDR12ZeAfYWabcIInXP9g2PtrUL6xNI+gq2zOs
elwBK0qoBcsbtLMoS9eTIFXSaa4pgF2UTYiwC6rWJi+qnbTrdC2p2YhxMDfwm66tTONd1y0HI0hu
B43FEtI+mw30MVRcqywfbiEV3ZeSCA7DfyMPZJvWyNej6FOm9YPRQDfIjdcIieKq8Oxnj7eoBSXu
0wGM4pTJuetyUR2YeuICU7KH4V4wA+dFOKvGm89uqJvfEGMKAlBvwDXdu7jSc4btZPD1G5ndZsRq
nMzCvEGU/RKXDT2wYWKjJJ7L6hukyoFBjy4KP1Uo3h368RLM2SYbPGDiCFgIolv3zkfWQZNVfpqC
u49+Eb71TSSfog6KnRxkT0fAP1M3rLwk/DT8EdWCi9K+cKZbx3d6jP1kTdAYTbcBWsY2GLZjlF7d
ojtD2uLm69KH7pgSQhddN3l8qBpIZsPwQITNQZhjuIFy2+95P9bZsJyrqH6eregT66Hf2zwvJIyB
hegRAzpNuvJsg5jz2UVilL+TCMmXyj16yJ69Dp99uuVnV1n3cm4YzedMfipkN5WLsChq8KcsqBTJ
ajsT8InSJI4/eQD0ZtOeKhnXm6TPj7VmEcCgp+BtEc+607C+RrWmNxMBtG4R62WZ+7MeumDXh8ym
/QYSp8+KsTxMyFGnNqqqcQzS10gd9nZ/kT/VQjPIWyhu7RD/QquYejBUl/NP2t3HIPfeJkKHVpER
/4j4Zlby4PaziRKF7djCLYO6htXKuIs3gp2KCSVJmIDlVlingdGGHBpiwfqTNWzdVvy4CPWrcZ37
pmFCP9WvUXAxXUij0ZxtEFA0NMD9eyOzJtRePfuTxdWPFThlgFWNDi4qq3NLt5wWVEY4JgMDNFQy
1slQOqBj6J7gUPgsFptdkbl83IW3AOZAiprR3xqt4HPCX+W/O1b1Veb3qw41hy6HbFdQ9VN16KvQ
bw3rrpqG0iV9YpOWP21JFtoAHyzIdnY13865eLJEfyB7lI60dwCRedvlxX4xk53BtsWhU9cD3u3i
kaFyVcebVkVbXOGbJOGdSMY1N1pQp5t6km9G4+BNtVbAPleR6xxxJ5iF9VQqcdu6v8ykuIkd8ynk
YHJNMn2JjrvNTfOno4yr8O2Pv64m/mWU8PWygetg/PUZJvxzn96a+hqOOS+bWoamwoCU7CnF2zGa
au2hgPRIKUlAd9jIeOoKCwijI81B8wMeDz+AARUhSWq2oij+m9vnVx3zL5+I70g9zHFcPMl//kQk
QbJh1oET1ZfLEf6X3487d3zt67u0+emDIOvagjE7OA5XbFMI0COauEDEO2Kwu7r5UafTrcjtay56
nrTsjfkTon0H1vt05oeNxwmf81Yl5qFmgNwdUBpvHcy1WWTeTlSJTV2ebIK8MPGuyXPZi/Cbb7f7
VsyXxMzumrg6Rok4DczbFD4WqqOdFRWnMKkOTP1qc14zVd8xjdk4FRGro/lQW9Ha9a8pR4wx7bpz
y7PhgQKApKLkfUO3q1iyh8jz90gT9j64uJEKrvAnmgXkNAH861EG/vUa8P55YEZPzZTEjSKJZ6D0
Lx3obFABbdmy3dSJBEuolnXTziNXUMxgCBhIwISBm0uMhRBL3wgzAvM8aYVsypFsRa8dMNNNkn93
THSzNQdJ8eFVfbdR+VJurXrZOWGLxtR5YV4OD0Y3kRyX+NqCI3mBbYy34V7IMEcKnLHX4Jou2/Sm
VpSPxcDWhvbpR2nZxKPE9apCXrCeAnlsU/Vk1sztSjwHZAOUNI8wdSExeRftNye34Eaawzp28T0h
UR3Vq1dWv0YTrHYo5ldiS3H5dZQHyqXdFxFxLWO6s03Zb+yqvxCavc4yBZoV70GWQ1J0bHrYvVNd
aWmS8say2aZW9d/sQ7b57/YhPY/g6iUhW+kP67d9KHE6xKhWSHUPDr9FCp6m4jg1yx6dwQqc5Arw
OeLFayFOqE1PUZTvO9fZELN2yKbmSt9iM+TyIBR3GSbyrdUd/nq5WP96/xC2Ix0JpcDip/dPz6Wd
zYPl5la7wQV8n+ccCpUoPlMUKw7niG2jL5wy9VKb02pJ1YoP/TmaafaluAtX6TL9zMBYzcSGgZPm
qLAv5Cq9f32P/1GP4Cb+aCh7P7v/of/a/4GoffmN//G7pzLnx1/+kf/yC/3p67b/8+uLcNr8v4Sz
WSa3wf+6S3B4j7v496bA15//310Bz/qDvRayNB2/wHGF9Y+ugOfAZnMcBzoaWwTV1j+6Arb5h+lj
5/YBgH7ZxH/rCvh/mLisXZMvig1HD9H+A7f311H0+3ngBiJwYaMD0JCO4Fz485NhoohTgBw88vPY
B6zZDm/d0t52kBFi23QPX44qc6apuGD4QieHvVBhLrjLU/mtxPPjSTHspRSsyTFa0JwT/zm6uKoZ
Ju1Az9/isHR3/jDc+gC6weOC7UEBJja+En8TEyTxKI6/fQD/pvCwPP0R/an0oDPrmXisGQA6fACW
bof89sg3KWWdkS8uMrnhpsAKkcsxOU+YC1d1SBk8iAfLRHzMUGY3JXNAk63dWwOyuLGQr3bJhZb4
zgynRKiYAWIPwyOncbPZcqjxOlBuWvRBA7RJyIe2k1f/iomWuzSOS1dDb4hwbqxL6HCHr+j4j0Hp
wSTtfuYLKjRYPvfkT4TuAi+9wuVgNEQgFCSdju5QAcUkD81Jw2fEKDvVG6j5fIdrwvdOytuorEzk
Y+KW4C9gcf5RZO17zEU8myyO5fJXTMINnoa9rQhxJkHHz74rKBZJ5B25yVxLoodIMRrC9sGF9BnP
yQ+rNG7RKz64U8BNub/aTXbvWwWSE9gZtndNMuNWFrq/IL1jK/Nvg1U9BFZPHsS48w3ElGVpH8fp
Man9p0ry/4rxMaBczq3o4lxcJz4gUznHbf3A7vXpmPcqpa+RW91H7VVEq5Oy41TufZa3NhlAP6tE
4PIK3syu+tbw2VmEM9JbKH8gIE0wShG+FVIy+yOXMS0VC60qXtmLatYdyWnaqR3y9tv3peoupVQ3
FFWfbdVhj84eMgZiQxK9Rf0pA5KaF8zOgPh6tXVRlkf+mPcS+miukcGcrNQ4cVloN7hgUQRFaM3k
2Fm72xoZaWjQ9+kog9IhvW+iUePq1bsTu+egm11Ib9EPT07nmKjsuYH0RBg1ccHTdPXwAdDzxuOR
hVwbY0u9uv6P1AWabgrYbNNJ+p92wtQSL9aHauUN/qIblIVPTui8KGU+dnMGpdm+tBMejcgK113c
yP1cxCuw38uO2nmHpcEzvV0Tt9VGOuW05eZ5qEN3XuOrTD1PnBBUrmvyg2grY8ZwFvNnULYfSd0j
pA7nLWzwZN1F1nGi9NrNEp9YWeryGmxUmdUlEMBkgHbm3eNUj1dYTNDA2OKEd5xBTjAgAxPdXeGZ
5YbMBms1qPwaGCEw75Kxrm3V+DAUkjC37o61qWWzSbXHDwAKppvcQ1iBK84Mg/cIZ2LTwMf5Ys5i
N+bCXDqn0WxdMq/Q+w9i/uWRnQZERdMZ8zRggAF2zwdic0bD363AsU6HyOzOHrz9Q9DKx2qCOeMt
aXXjOHwYMaB0H+2znS4HPkr3MBa0wQryvKqkfPdVOeyZiOlI9sbY9tHyMHTdBLR6+j6htNz35GSs
HfTzvI3VxUtzEi8E9u1gkdsYu8jm6wX6ZFeua2S2Kqd35Ls9FIMI7UwLcCxW89MwFqc2stBW5ta3
ca42Yqy16RKXAKzpfZqFh95q8n3Rm2+Lg2E8mQktsJWvJ+fpjP+cyARqv2DjjvU1INsAeqH3HeFV
sceswZzWECfD/5UCe4YUhP5O7zWi0TnUzuOEGkATdcoN/RnqavsJ+1l1m3h09kpMmS4SVabz9DbH
3vf3lVSIY0n2o69ioHZXAZnlnSa4JUSMaSkynJoQBxUtdaywA/fxoS1qxtVgO93SeU1UTeJ1s1jM
Vn/NPWfNEPCP13WRHE0JoLvtw3Yntag2mpyEgV0U7YaZxQ7TlDA4Ldv37WrXjLm980Pno+sK41gO
0bVyMzLM2vb6xSOGTbrKk5mgQubNvo3YFETTueHidu7D6g5K9U0/8inkDjVgWDE/84OYIGvHtQ6k
GXLI7c2uFldnjl7yETdTYBTfis4Bn85VLbHkdNf6UDfxBOXVnBwIX0nOES6mNNxwnrICS8aLES0Y
rjJil+SAgQgFxaSvxYrTvUvf9kCzm9C9kpQH9NWYg/pLm1Y209hy6zskLjfkZa6qsbmDDwg4Oy53
4QJwKQ+rdS9phnQWiEUawjUSTENrMU1HbyrhJdAqTVwVg/gAKUdnEA1nzWhyTTLFIdb6zjxPbuOe
DmOmtZ/9L0MrQRutCXURh0aIRH2tFk2RjTIve6s6sqH9fGKQO7nOfsSlbhv+Xe71eMMag00Q+0E/
hf03E+jxKNQLDyD9UcdItoNZcZdcZuNlsBSi2prZrtIyV613tbXyddGC2FSrYdvh+PUbiUy21nrZ
AOGsqxW0eBT2pdbUMkxDdaxltlpvW2rlLcPKY621uICfu2fMuPcmMt1A63UbhLsygtdMqFoKeYJv
IEDeayPzdbXeN6aFmX9JgIGVa0GwhTTY0BrhWquFSYDcl1o/rKMlDATFnlYW02tiNoHWWCE6LhEf
Z6mhNq3WI9sFvsXkjty4blvF1WGo5UJ/wnBx8CXf08hG2UqqLiLnUR9hdP6grmgFNBky+Kpm5tCN
gmKhddITgulIK6cFLWPD9d99JNVOOoeo5ghRElpv7Wrltak12KLpNJDnjWKUHsqXTttNlxWgXaTb
JdJ5reaekHVPibVc3LpcjmZU8Ro48aMUcIWvGNzbcYowpyBz4haXZbu10vapj7CgerH9YZODdYRK
VN7uYmSTlzSPEM02085FhN5rMbpWpQOLJDok/yZGlIoBntheK9hNrWVn2LFhUksPApm7p/XuCuG7
oxXwGA880phRxZdaHz8ilJ+0Yl6rkQSKdxxiqOkLZPUQFc6O1tmnWnFPkuDG0NvFIPpbKwvf4zh5
GhDpp4j1BaL93LXv5n4mzLJdjrbW9TcI/CMXOvaE5F9mBCtXNQOygqit2cseaMZOhAJjFXCxDExj
eSLOcYXA7WOs5+cWa4GPxcDXXgNV1Lck8mKEGnxsCOl4tAeX3l1wTjAqFNqxULmEuw+LC2S1fS0K
3jHpNsdZ+xx6DA9TbBzmeDz52gnRVbTxDe+5hywTKwzJ3VLfjNo90TMFxxwYPbgYKzoyEL7b9vxt
rvzx6M7Nc4AJY67lPVnte7ue38YQHGpRITXHVj6hgZNYRBbaniO2jjIZjiTjsHkZ1YOP8UPOT7H2
gRgYQkIj+JEFCxMjchoJxZJM8XEKaBeJlxmwd8Jbw8xOITaTQvtNnKq9+nmOOSTNv9fak1Kk7qUv
nQ+49fkWadnipHjLpnhc0Ss+WJH9QgbVWmTNXRUP9zPGlwoDDHEDB5Li0MMsHeyB7NNw1NsQ5pjs
O0NLFjfkhq6kdtXE2GsabDYWsUHTM9LSnetgFCUpAsMathwpdpN26TTYddifxTmcnmJsPEL7eagA
WnKB0c/EeH1S7fppsP/k2gektCNowRpUaI9QxCVce4Yc7R5ytY8ojQ8etqIWe5GpmneFLTdPPHZM
DEg+RqQaQxJTwG8mBiUDo1KMYanTziWJhSlSYEC0pUl7myZMTgFmJ1Kl4qul/U8hgxOM69vaD4E8
1J6xseyfsmJkEuG52naW+1Y0BSsVN7QjOn9vO3a+qt0Ys6r2XzXaiaW0J8vV7iyCbPFpFc6ApJZW
wby44zoPHPxcGLsg1Dwr7fRCeE++FgVQqV1geAchEVTDEbfPtG8WcQ/d+FQ72q+MiQormY+lzHKb
fN1jMusxm8XjocV6RrRasUm0Gy3bJVjTyF46smvSFdeuNV/718IMJxtRFehfMLf15bazCfobpoEG
Ofa3GBvcoP1wyqg/a9BVGbVjNuRv1VRTgLbkgAfTe649dZF216V0b4Yvvx3GO1c78EqseCaWvEl0
nzYWvdRP6C5CTulmrkhJviVzoV93ozfDjqBqF1nPVLHJn1rCtnAacQ+Gv7P1zX63cGVKzPAVpMhz
bvrzKiQknmLo2I0H8pM2NrL7pLFotafJxH8yLFpt8QjsDylXO+8gO15NmqCrgBOBxk0m1nM4M7Ro
y4OKu5dweJOuv2yKMowRsrXEI3Eu9P4MwdFpspXvEU9mLbdNF/AUkYHeWu2PpEYXw6xZrRqX8llk
97Tev3nLje01b3yRxzLPvk3sDuQv2CtTRmg/A/AUghLCq596C5NtXZo/+2A4eXWhrw3TKrDQOaZh
S0aRtloD0aUJQeRXLkhGoiscjJfZcz/Ja4RdiXC7awqfinp4H5MiwrzpiJVpBA6lRtStygtncYJc
1dt2pOG2IczLJXhsBEnKU1Uz3gcnKYfa3k4Oybyl9QKzPN/1vI4VM1SivGptr0U3p4eaH2GSF0TJ
lMsudptflpqym3AqSLw0xNGJBDN3nrx+Zn6pYoSkGg/fjWt74m6elKa9DdPOJL/b3EeGwsXDWt+z
+JdD2wRPQvNiM7BvzKWXXZUFb3PDXAphO08iqOSi9FNc4jZJDanxsJAgi5aHsmMpq3ILEICFnk4A
yAHrbBef7KAhR6yYMWhOwgVag2WiJqqxemrCyazMm7qaqqPZteu+gtg4WR6EEhKt+hwHRJ29EiFM
PIr+FnV+7BhFqN+C5WUO/R+S8HPut8ljG9bV3pyQDcMnW6F19q5CPzpt06pd4s/HiEET8zDJlcCp
YVgFhb3LOh8+Q0V+Wml8giSF7ZKnC6rLKQZ5h7CDt9RZuQ/C68W+bRkNehDWsHV0p4LkNxBt0FUC
b9rUz/PEYVeHjyIUMGeY7V4jJreRMWZ7G7gDkUIMmxjLo61ajKMh3xQz2ktk1w9D6G4iVNGPopZ6
ijbdCBAAsWFHN9wAeCzWISUCW2hIMyRxsuOcTykAz6Je10g39m6RPRQ6JC3ixppnvU/GCNsC/ffu
WMBXDpyf7FDppd+piP4A1qFNGLvvpr+8SzzoKs7zs5DMgbrxJnOY3zquukRze/Wg5mzJ96DW94v9
KHL3VIeMPN2aYaUxymrzZf1oFu+Qlv6wyYGmbfLMzM40VkbbASSdBzhspf9qB4Y8QX+yNgTpEURo
kIEGqa1eT4Uq95Z5g98/PJRq8p9mpR6HkacpRUmyr2a/2sWK6WwghlMPDWaLWY/uuTM0l3HsHrlk
Zvdzaq46BYXVc16QFNU7/SHIBmFEXkx7t+HWKZY5Xk8cmL4wqC4XnqWIOxuzTd26z20MVF3JnVFI
dUrq6tYNjWKdzTDn7IzHib3zPcgm1rOQxWZ2seugk2dy4TlQlePD17/hYiPfNHAQM1IfjowXkMd0
arlYzpOqkK35Zo3xY3AOEZHsx9hjCxNIEMSuT8voljsHwsAxQ2RC72yZiWhY+vQKqUht7Jnw+JYe
+W1ZEB/oK4+UZBGccbx+5cv2IxywPDEYsRapuW9l/9Fwxm4mUy0HkvfsbVwJsMJmtwt767PLYDT6
IlnQCMhkkzyDbHtyBhE/jIAcKnFNOhcpFO8MODKxGkwFwzAEtlRHJIw6vqXlleF2NICJJ72t7jPR
O2u7uxv0FbCr4vqYKp/VaDXmYUlTe12l3YodYzpgppr2YIA2pVyCe8/wDyYJrHcQEJivzAioJ2KH
4z6eXwfLPEhpzxt038VOX9ifk6iE9F8/FLkynguJdDrO5nvbaf2nxIsOw2juuNHGF6dx8AMpdUYL
dKfm6qGd8WaFKasqinjKzci5MBGpGZTTuqXWLS4+SWhxgBmumfkVc/eD67fTBk/RNVe9s7KtbIv1
G3kl/dVVbrByRBlvw6xSJ5/zIGQG12q9dOrlwR6z5I8eQdwlVgh6U0dsehoy8PSa20UExCE3eNfq
eLAvrmg3jpcaK9tJerDl9tqLar65Ib+EGBXZlLl8JOP8VFIsILG2v3F8j6vWr+ttDyBlm1jtm0Ey
7W40xpuktIhMiENnG84KIYPnE5rdUr2gX6Gcy9OHOY6BiyfvVQ1uguT3F6SoNaQiNDtey+7MTe5p
VDSjOrKyObmJvxBkX4bQpRgkVSen6763uZ/dRQUostLfiWlAwIrwGNEoWTg2mABFGiphGlzxjcUY
13KY7H0+q3bdMr/bwSl7K8E0LUtcPDPvuol7OZ7d4OIymUeTM1+LocNZazCVi8cKUa4pwrVBs4qe
trxV9fLmwqXasT98jlal1nE9NBuCYCDDdIBD3a77Ndr9sw8SamU04iYBoXj4Ws1LiPC8EYdReDet
S4pwV7KgJ48kMBdBQzFDPlgM876IDeso2JMp7iiQkESHEZzLbCq+iaFxifnob8CkhZeKEwNJekLf
EVsFoVzYUhWW7fLRsrvuoZQIi9IFHuhkh7CX61usgdG5m5bvruGl17TNN7BxeGOGSe1qR0aPMcQ4
y/P2tUPW4uA4/s4gn4A8QO9k1PBRXWc5sI9s0tpDr6GsZJ2IPN8v88BxEMKA/jpjLd84TQN9zQAa
C4hEm9H1XMP2G9no6q5v1k0wcSDNzWeH4IxmaE/pSRv0UlWDOvVvTpemJySYMOlSxdGXXbxRiRPB
3+LUxcXa7VP5WJAx0MtTR17yMWULjqw0vk/Q3J3sVJ3qvMZPWyb9frGJ9K1o2eyH1PfujGL4NWMh
cEpWOggCIppMQpf8D9Vjolj6pr1hHvpqZE3NgV+jYgHLtEa7TIMnKcG9Bqdl6MSqgmy7k0RfHXiM
76wmqRhUeiRSyvAUjd0pnrl2fgFrrMzngUewlSX+taOSvFJx2adykCTSBXFwquvmYi0UFwu8vy1v
GvkY3A4UMo6zSaJgOgywx1vtAx4SE5dTfuUcrc9EYUUPOa9pjAjfHMPpbEiKQWkohWpxCZC90AyJ
fNJ9K/8MBYf9XW7wJWJGjyP7BCBuleEius5YZmqqhXs0gbcLltEkyPnbhfAO6O/eHJ1Raco03E1m
hT3L6wMWsfpm0MvceElfw59KkGcaPXK3QGfhlD5YE6/zbkQ2QKeQTXWYx6VG+t29zlHD7tnlJ0lf
wAiXk5+Hd8x2xaabCW0n5O0aR0+pPzVn87Qkl76m4xHOxD7kwWwQ/Dpuq2aITp1sTmVmuI9f1L8G
If1uAW2VjUV4KXsZ0aKoK3IfEaMPkZoAd+A+HkLju4pcmqDuT1bARHjBJWmXZp8FJeFiRnkoSgJa
g4hZSIe+k0xfpGwKg4VGYVmcHIjCxSHPultCztyLDgMpMFoB6nNIQQ6mYP+3f3ZsCuglqDpqRxu7
5+jDiaX/aB8F5eiFjut88bMUqc1InIEy+nM3LmvTK+6pA+XFheK0G2VJ+318asmI2ZZJVBxNww72
vHeYdhauwBPm86skWD52Iu/W6pGEuJ1TUJF28DoK5xN5br0jWZFkmqnoDpUO8MNOW/lWs++5fbki
3UzAD5TcxBa3wyDbx5K5DhccRIhMchg4qI12G67sUHhb+JYf/iISrCo5Mpovao8VwRp2k+g0BEiV
0wkvFRseoPrPyI4RJE9okZO4fjdsh/ZSUO4Sbjq7IE5B6ZPDd1g40AJ92E/0bQ8oJ55FJpdDnJJc
m7CQUb9+Y+xa0VAXT0wa0OrQK8DVRDdhsQe5CxJGeTk9BStI3bPrGdWbcq1mN3cvZQUosMXJhNDw
OHJLPXlwnojHIb6x97+nFQGzZlca56oYwFe1JEj7o7eTlq/70p63BkTWHyfDenRtLgtlpc0wtCu2
xZwOh4nHYa7p8pEbHWQKQRR9hh5/4oALLaa/pCcOBV0B99Np0/40Gc3JSGZyM0E0rge8KGu/CbkW
gVvcs+VFOyqzU17QCeHegXk7+zH3RXg0zIr+NDa7WBXilYolu7eCcHkewZqFvonA1kqzi8LUMWFS
R/3J5a6UULTiPHhzS52VQi6TWc/+xeS2n1ucj73h4a3AZwQwmjYQAjuHvh2YKNuc/X0XWN+MoKOT
H32a1fBh22jluDXPh9y2o5UXKjbTwrdvCl7fX8+JxT+bvpkSB+jhyXjwLGkiNv/zlNguZViLSjpb
NdfB3uLq4WBrUZJc2Cmf0dmgQEzjntOTNNH12PdyNzTdyU8MXkHnIdrD3J8AlQqMbAZRON3zpASq
XQ6VzFG3mP13jEYMWUz7lPjmoxAY4xOfJL3Mn156pcBlEk020/v1eEzPAWshC+lfZHaCQskoHlV+
mOZanYPIOv31i5f/rDmRIOZt5hyuACPqujb6g99H5K1PG99jBcBiVtwJZm+PZZ+kiYjQIoxdEVcc
C+EjyBGH7yX67NW1rtzhjiMQ1U6286VxyKIah2OCDy/Khh/EcMp9bYr3jiHfNSh5IAqfv4WcBXw6
9n/yLHegHDZ+2Ik79RUZScJox2TbVr+KMo5OlR/KU5X/XOhZfCRZdGffApgS1y4Fyx6GAaIxIOQb
10pogiiBb2ymghpBYW9ljgo6acriJgQjN/Dba5z3bx7l5MZPzR99k3Y3de4a+9nOFxSBAMn6JbnD
J+xcZffJ7klV4qSQOYtkmXZWrMqLQCst09m4uJCJ3eXurz8DfBy8yb8LMKTJoyc8sFWO/W8EGFGw
BPEQ8w6btfOjDcpngDPU2oIqN4x66q1M8yfLo2x2WVWrWxtzMF7j8IejRaONn38OApdvPzNNpLqH
PednG9cvU5JKT6kuB1sAAcB7EtLDgONBaZf3AHHjp2AiGDdIwbJVFaSA0PKAF4wJShCfvDnTpV4z
q+mS1uMmqySrZHThSJfphxXWDsKG7p2hzmPfmhG6zvFkAGjehKM/bmArfBjMybeGZc07Qf1rTrXi
A8mME1QVfF08EVGFpDdlnCDLwn8IQ/d7PtvjeshRagPMi1auWpJ9Juy3HKbmvpGMzSrXgtZMtGbP
MOVRMVNnvC0g0A+gWiaJJ9R5oiA4Ud1sCxVImh6o7Zj3hGsSCCN+BVnEKQ3r7Cv3wyLte8MEbLnY
Uf0jTKRzFPPyvWX9ng2348ZE/sHRhg2Hcncp9zYpAwD/uXkkGwsVwHOI81S4mjCZgC2RvRCYQVjc
RUkOtJGk5E4T/nrqkuGUFlb/FjvHyOJR9tOKF0TYaRfb0dmwi2sT9Uc1WHI39S2FrEmIb51P4zZM
YlBVrVsev1ZsH4Xrqe9euim9+7rG+JH1Dmws236tyv9I6fV/o+H6kzTs/6MUTlvLZf9rode6b94/
3svfpV5ff+PvBjD/DzS/X4AOSwawD9hv/24AC/6wpCW19Uv8DkSw/9AJnNiNmHpLyB6or/5u/rL+
CKB5wkkAtkKAkS3+M5nXv+z1UiBqlvzk23BMqQ/C3+RQBSVeQsg3sOCoe83SYR3J5cGIjHLdAw/r
oPsn6oEEBIjOhfckoKSs8nrPXeAmefN0EkeFHwn0OwZ2tGCUzQ8o+zOBiaZf2nXkCHmZpqVZj2mF
Vil8r3rV3EgPhWeQJf1K4XVeOs71OZ2pc51xAGvF/hX6ZPcmM4pMkKvr1Jd3kw+CJJHXTuo/M6U/
yQb+7nsb3EokOH6WzYvjTt+mBBXVhFKcihs+g0irbfcytOfMMhwmkqSvx3jUE7Ke/Uk9Z81InoEg
cXsW7IA4js/5IoxtrqY9fYqKKT561H5Jvy9R+YgdninFLCvsNrLCl6O4yE+n3qwOST9M3Kfo0ROj
EK7nAoxEEuAoasN4HQdU0K48FXFG+gfgiU28nasWPhrvZJ7Wr1VtMKjJ8V8NmV/vlBsyzgsgQDD2
hNFQzABlzyWmBeqivgAPvNCoHyGMwpXH6E3y42wkm3qMavpj1ffKSB456NjWvKSl/VXj2QjtJ9d+
b/4Xe+exJDeybdlfefbmKIM79OBNIhA6IrViTmBJBa01vr6XZxm7yXy8RbvWg+4268m9VcVkBgJw
uDhn77XFpenAStmeifacLQyKaWIIchPRzjC+ziZwxne3QRF8WZaF+wz1DAJisl5I1SbiWH+yE+M2
b0Y6BlPj7hIJanrp0DQVV+SOUzoZCcLTTORTLXvhyu4voACfqAma287iodOiRwNwDajp0AfJ15oQ
Ntet7tWBOw9yhE1UG1EdM+qkC4RUs0gkno8oBV9LdpdG229IhcHNZm0vEDwBCWCTACgYTOuMsGXN
iUf4ALeaWUD+pWDXWuKm0TNi5Ov2ZSCLitxMtCYV3lnk7V4nH2h+43NBMe5TN8duYpXr2AnPblx8
9zwbhY0/Fo5GkUR7IC3sKhgwTcku2GOfeNVhHQnvbeTBIw5EBWeZ/WV2pmxdOl+QFZ+qoXmp2fnv
QbwlvAymeiYMtA4TsR73n5M2eJhSfr2MFJvKHp8wm93UuveQRP1LhTuAhPaIqpJ15XbZ58WkEcSe
vEXlRwYJkeLMHuxG9CdZD5e5dUgIpYvbdbeGImoaqfuQo11JBk1pbMx9M6ZfHRTYq4h6Lj0k2KZt
wTCC3xNaGa0uoiKWCwdOuKAiP8flcutN07iaQzYF3QLqvItf40CiCDCXoxe6B1Vg3bAkuju67fir
Ju2tjA0MV8ARhccr07TtukvCU9Lmr4tpEOMd3c9YH2mMvFfw1rT08X6Mk/MNl9prLeyZTpD8Ukbo
G+VyikfzHKXD7YAyAaoj6gVqDKnzYpkeDgVsHxWYjKrAlWjZ2xhJ/aqsl10T0RIz6HxzAn9JtPre
GBm+Tlzfxx32kQokqFks6/F5zlKx+mnq/53E9KOmHE0rxlyLWduylRjog2LboGA15h3qQcRBgFvD
4zLTKiLl7NtExm7sBA+tSM9AYjaYmqb/kwij/6e02OqU8q+X6ONb/hanCNu/FV3czYev//WfQv2N
H2ps+y8cOSzRBvLqX7BFDqFcxM54PEsbbbWnoxf+YdF2/+JspA6KbNHVbp3f92OVdv5CRKmjMdYt
QgYlKuR/Q4z9rkn++SzA79Atw7OlpeMfdz6SIZxmaWPepGSbDjnFcwsQJ+l+5aca8/bqXd13mIvu
bnD6u8BE72jrBCvUuXnnJOOVHEhwmSum459u4G8G+n87oXBVmFg8zorYxnXeuF+3DhpBHPbkOsl2
nAZOR/sEkXCOKDhz9BOQkjvDDN/sPvme2PHFy26nNtuGgMDAiT/JaXwKMHZR1+6RKITfZZi+mQEF
TZph3XqiW2LD/F4VuIS76A+eCs9Wr+CH+8nbiUReqdul/VHcns58sbIwki3wvmVjuvVrZqeHKWur
fe6i4e7L8Uiz5Uuqo29scihumVVdJY2NEuQKaujZ8KZLROFbAYGG1jhJp7pOe+9lFMYNUsl1UmBQ
7JzzHKcnh6hBSVY5U+W5r0A751ZEWEthYL2M501OQd00g6eI6GR/LPWSxkq9bpfwYXGQ0VXjthtD
FKPYATaj0d95Ja4eLNBWwo3SxQRPDzcU7YbbLDgGfXbR4LczA0GlrI5RFd3L/k2nfDjHJGnYNgEv
WEwTivTodwudvdJn+sS+brKnCN3wRSc4hlp+D30eRh8KKEQQT2lnHkRHl48Clkj8LjxK01kVfK6S
Lhv1sNao7yJES1fgXGm6yxp0jdnOfrjMj1YGiAZjsti+/4Q5Zd/r+mkuMZjCwezXdt9eCrd4CNou
22j4i+cIis772EbR/UqN+QCJk7grPblCznqdRPrJrOIXSx/fFbFVqz+VDgoZb4Eagzo71Ps7th0p
opa9blcPCZuoyP5aCTqyoBX73sKjat904BJX+sLm06wTFCsLur4ZX27uhF9bWbz1JmXL5Fo09r7t
hhO7N7JbGrAyXkPoARspti4zq+M0UxROUMzmzfIY5XRMkpEzcILlybaJM4q9Z7FEZ8Rsr1HqkjRr
rKlUkCwV8wWKMD4EpXitxuJtNMx5TR1fSfwHv9Kcbt0kXJlj60gA8+lEc++xmLxiTXNmLxRL23K+
OB7d1vffxc1OsW4CR1F219AZq+2oz58wm5CIIth76J6177r8mxeO19L2bhz0DxUltA1Zq8PF8Z6M
jH1+Cjeb5h9e2TD+xj94tH+/AeZFVtQw34xyQt+ekvvjpjlfWiXTsZCddWjgjc0eT7iMA7ekoOXG
2ffGxJkbhXe5HhCm3VO7HtQ3RaWSUmTbxPatCBekmF5ExQYjH9yBQyklasOEHZUWGeZqwPq+bYLp
geAWZFBBtaszflkfGIhlRpQ2istOqkgJ7yW8iwjlABCMh5iy0crMGIUuBxCH0v96GJAV9AVJFwTy
TJr5ZDbdUyVoz2QUkAm9IZiuQURt1XJdVgzFajYzP5r4wxAWFwyo3RQ6NZEetFmHjr2RUXTboUSh
OtmK6V7SFaquu6Hdl/NCVDED2Q2LcIVzGanSCEMO0FJOEyppr8lCRBXd9MEqqynCmrQt3sPoJru5
9QoH7kMRYIRm851QdIC4nyKx8q5GnZANr+Cv2eP8NBrpMzq6q6Fi9xa7jKj6s7OQaDSE6ie09C1d
5qd8wFI8m2x90wIBy5TJm8iNL52V4FhI71RCuJ5AhyDn8NLonapYqkdrXJqs7XE8FG/K1+2F0Rs/
Pm14cU6NgKxWaPnG1cTTMiJ4goaNqX16StLrEMGvT1O8W+cG1J9a0EWUZNBQulYE5MxbNZwIAksb
tpp13RT5Wxh5X0PwCXPOK1XHPakfZA6uGCATx4xUYS0VTZOjcYzVArYE+7jc4mdTy6W450Ey5oIy
TCGr1MtgWyksZxul3xeSsiLCFaAnGRxWvOApNrHU0vEg/p0Fp3ESehAefuqZZjFLkVMvT0XaMd+o
2ZZYcuYMnh/aWztGBxaL8Skq9uywIfkQPcE2G/8iwI9VOnkvZS1ZFUK+eG21D8MibrTQyTfJaH0T
TfWWQQxFbkaAdNLoFzT+N5XJ0xT8eoXQJg2CBzhBoKpMRjOPM+eEcbLKBmOEJrc1liy0KYxobaq+
0AEBp0mCLPNEX/N1J93cDwOf8B5f0iTxQ5rNuBmMHi12d03LGyLTMG7wmwOQov++goULGoHe+Ptt
r4LsQlE8wrI53ol8uDPG+RTZ9HDz4Vgiw2h5p820RBonIWBYeXdZsvpmmbs7tc6XU3snWZmkFmzC
KfwMVvfJzWygBPoTRuEvRWyuy5HrTMDhbpHSeq1mboYA22LVPS9hR45VWlAcXJ7ejRDmII8dHao+
Ych23rgAoOOEhgSLlWocdmU/XJXfwsq7TB53lH5rcUzak56iw5ny5RF2MCKZ3DiPgbkLQOHjN+VF
qngxi6z+YkEODo30TUycRKw+f2Ov163LdHoSdfhm6nKbGPahycmwiHiCDQ25rMVtuehEg8n5QTf4
ClMMhDhtQtLeWneVpNyWKqzQCMZQUdhkUSPHEjS4qLfp1YyOc4NbKQALARpqxKyS4NKhrMnjn3uk
2CEdwvfhQepw6ee43kMVDLMUHkLZgyyuid8D6Ga0pV+iVSza4rjYY+UXThnuvIjkKYdAiCxkXxFy
1M5a/UKVEcBCifzHzeLvmJ+QkRCZqGbLGJHEqucXdhWD8H1AGCXraKV15y5pNjrBBSuTQAQmNbgk
knc6qCjRakOiUbrVCDAzLZcAmx4cBp9bZvHbgNKED9trNY8k03lJ3lHJiTXI1aJrlJb4YL1myCby
TZRl/j6GnSzDR2xc5XHwOnajL2tbbDNr5F2K511Q0zKVITDqEloyuxSip0BO1Cb1a6MPrrtW4Jby
vgcYjv5+BlNSP2bzfIAqnq66NA+A6n1rqyqGKvLN4ecxMDGWHS84j52+ew/bqN38hnrczgbbHkcM
cvUP5YLJqMS/gG7KOKeFehgdUg7SU/qeLdwgaDsnVf+Ut3zSuxkq0Sq/bo2vuQPmr00qezNMCrGD
KPE9FsOsUN+YiInNZHaOlM2upilp94OABmE0nwLXBq7S0OvNi7HEO9daGyOkAyT7A2F6NKNiKLiJ
1HaQC1CpjyJb91m0nxZy7iDdCNLcAP7J/koT1HXskN1/wzyYsLnJKmddslHmyWb34dKDTVLfb/aW
28irIyrKIxJcoBXDUEHQK8N0BavnTh+s7yRJvRZa1+2bYWF+Me8IUZE7UoHOcwIXRxp3XlIgG+gc
dCqo9dm54JjRUwchwC7OcE69j3lnHMR2TEOCS3mKISIPtfbIhsgXJEIor4CobrECQvtuWyX8xd3y
hraFGCvE6ZC6x53bJzM6O0aQkT1jzlCdKR3hZQ9xOVf+M31yvppfMAl9Y9Jgfp5YJaTKu+E4wdMi
RLH02cyWqUvcy0QRpIFkh7/+LVDAtveXcZzzt3GuT2nRfTd6gaJEBgcQgEyPEHs66R28bPxuuKgR
1XnBmpI3x4TIo1FyoTmwdtORl45BbXYsWrrhfOnKkYxjnkWhU2bqum0+ZeWmNhrm0cl9LqMAAUxJ
DJF9N6lpNnb4E5PJd53WWEmH7FS09KXGgVnbco2bROEppXUTjUqFzt6D9cOFAcRIFR1XwrS6rgtE
6u97VC8Wz+xcH6eqxbuyMINCPsCcEZ6MknV9cW8nC1Glwcsf061BHEoGEQJY6pZx/dpQJErVqxw0
0JR0O1/nMd8aUdXgO2Q1ZHORbXUcq1Nc3bueIKPWDQG0a+nFMkp8tRZ3JmZqn6U3bbxwgCQ2Pku1
gmY9BaQsfpqmeiY69aaNPUTDzeQTHPs3On0JA85PuJ9kVsCznCn/JQUD2y3nbmO7/bpasmIT0LhG
huSPHJFWVc0TB2hB70ouG3vm7eui53cQu67B6XOcFM8ya6CX0F91dUCHmfXsBnKdmojPkl5dagtt
x0uGVweq+qqpmLSB2ODOo5ioWbF76ksEuSiQn7FJvW+E3cQN1u7wZURvtcpHDguGxdTbXSIDk0fs
hd/p+NM19qobL0X5O4LE8qskBA6qPaAPO08Fi7FtmrxNHqPV1NCOjqhYEIr6oLouYZ68hJ0utl6m
3dlh4ad6/BYOnGgMs9xaPZ1nOIdrm5mCXc18P+C8JO/eRa0dv5kscIHVHVkLkR5UTMJuir3O1NNd
CJtX05SvUSfpcEQdHaQMBM1hc9NmSKckPMj5xJ1jI9C+4IDQRjWM1P8siDvxgDyYNcvI+38ZeiG2
mu0svjO9IN5nGYNBuZ7IJM3xfAUo+My+5GRoJCgK5yRac35bjzqo/EZ+GyCTrGoDcu87T34yBHRm
EqAy9sM63cIV3ZJpg/w93pdOigSkX9w9vb5VjjH7uoN8hNieeE6TDSPkiw7RmJ9h0vWRXWzTDKGn
6JGWS4Qs63ZSTTjSeskdKI5e1pCvmW77uHD82c7EtulM4pFt9xxltBj79GYa8ZY4OPNRFy8PoRdu
29ipd5bJmhjmw4MV0yYBJIauviXRCbGWw5gUOJER2LnYQeMBy57mQlxzq+nFExDZZ7hcm0TOBkd+
1pW2GB5MMg9JMx3ZH8v1P9dsxMeusqrZgCLE0O+ZuiVAB/7S7smIUaw8mUKXRHmji+p5Dka/oVl5
9BLGThlqzy0qwk0UdtN2bkjlXNK3HN8qVjPSp8LFI0iGAfF+Wf+/r/gHyqSwKB7/66LlL5jJy1uD
qDCu+2+/FDHVb/jRZ9T/clQEgKuDUafNqB7ujz6j+EuSaWf8oKg7/NGPKqb5l+tSXgS+LiUKUYMh
86OKaf5lkOlObxJUkUX87r9XxfxYGPdQ0jD2KBZ60uADPxTGPavLNMpAhS/xlbwCdgqIbIamPGCd
mSNmH52xNf+hSqku/5dan/pUapSOZdqGJSGp/Dri0yrJhaa5BbK4535+dOSd4BhspjGWxteIPTmY
7xAuYvFYMfvZzbrUvl6SHCMFKeD1JmC9kRGplua3Nn8UnLzje4/IrgDo0Kp29nP70LsOQMHHGsgg
CdVu9MkGhf7Tc/9NrVUhP/77txBCUH+mSq0L+tE/t2kbQ5+Zmcn8LeBsF9XL7MEuc5lo9XM6c5VC
3/ZteOOC0qxGd2PRc3vvpDC/cHZCylETW1t5nxwcnLZbYlSl2Ug7U5pYefNjlBZbrD21/VkmbxYq
CSOdDrUDjcgAMlSR9Qj0E1rPysre5mjA63+Xfib8EGbtc+l2vpmbG6MfN//8rT/2pt8fnWs7qn5u
WJTnf/3ScZtZYV7jNeg5p8cobkuPWB0QBLnzfWSXmgcOfHFr+8+fKj9Wh/lY7rDuKsyKTvH/w4hB
lxkHcW8UiIGxuFOSsKiSeXszKA/ehNYILqLWH/Pc2WPY3RZ1ePBqAb1Uma80VnTF6/o69g9FH+/N
s4MeMSeAyL6SDglF7ZsFCdOjsPrPV/27cc5Vk3hA/gftCEv+erOacZgXvheg/nQLqhk/YOkH2WEi
unWyv7csQV3rD050206o+/KVHZjgDZ6N8sUsqW/ob0MR4O26j4ebmFZhP3M8f+xCHw4EmmaVxrMu
lfFZ4xxhAzdvHhzjIWY90KrmZDTBH0b8b8BHXK1ET6DItIjwPqxUQxdNk4O5CKiiJCUKJWXdkc5m
+uOMDAt0shfJHXRDxJr2AXLnGRZTq32dimfBibvjmGvhu6imdTmN+3++1+I3M9kv1/ZhYI6lPfZ6
uzAw5cMSkeQM/GFhY4Zbh0Q3NhTNpUtdohqiPzxlobA7P3cu3sfm/7orjrqyn+QaLZcVIUsrgCsQ
gYBauVli6ro4jFYmx5mGe2Pk9MBDYw2p2v/D91Zj6J8+/SMUKBmarGv59LSKN17r0WO6kcW93hjo
xd4QhaxaNnVNHGyopG4QKv/hAqR69f7bBRhkIHgKceR6H6ZB6tpRrlfceIxaqxEmDAYJ8qrYFgKQ
T72NWeZ+CiGT5Di/CnLf0KQfUFXsnFeit0kCJXDxWvB2qEqvE3e+Eb+w6cZWiwsauQbecomj5g+3
7TdLkNANOM00ER1Uqh8eGokLnq6RVo8glOZJ4m1r8HYXDQdDgXolgUWa51ixHIStLt7S9tVJnRUb
s6PGfPKHa1F36OMdNAxHWvhEyI7/SHvuB48y7dwVfgzPkvQovx8fQbo5jb6iJ7GeMD0mL1oBB1CF
mV4HU/SnF/t30yvEK5MIGAOFk/vhbhgeBpVwhmBI7qofpPZuKEc/DpqraIgO1XImh+yGgsW9Z5WX
IsjPWnRcGg1jxeij1dsJwoMrN/ryh/vyu6FND02ywLpEtrxPRz+9WLVWpEApUCHnVrvpovHQdNFB
VihuHetiN/W2EuVJ4r8F+4nYo741E/sPNLrfvtw/XYP8cGcozbYNUFs2SDhlKsQikruSpulzGxb7
Ye6v4faB5ahPffqAgeRPs9rfYV0fBgc7JHJ4WEeky2bw19klqJ059AZOltXkwdxDRkl4dk5DDieW
BvLajgQy53xdmh1mJo4DMAnjJdyGk3Gu524HnPXiOdmneBTboLmPJ/OADc3nw9YSI1V5S1HS70Pk
TGyebO8bcVQbG9wVuVFbA4aS+iMraXZQSbFhkP26iHNBxMQAMcOdTd9j2heQhN3lbsIkaKXhoRJg
p+t830M0xC5FvDd4RN3BGDake+Fm+8GJV8VosUNzD0Uv1o1rHM0luiGQ7lA6yH4yuVWfpQxUDXL1
mkwIasXnqc/3yJL2qaFv6YP6hhlsGhlsdBpfZatvZ0EZR8/3LaolLBWgczbzSHxsIAgJpTvHKTDP
gJAKk3DPbje00EbYc5kc3736LrY5Ug7apnPkCdsVhYwU38e3AeYQf+MoRL5PqBGY4iDcEE40tnHL
8NW9iqKz6J719GtlZ/t8TG5xHa9Nfr22IOOhLaVTwkhxHEsy7oORvaF8nToDH2dM1A/PRb4KvQEq
SZS0drbDlSBdQXLzyQnf0Ktat+HzPF2a6FUVFPMUR8ac7x352IfNGsC9HyTIdAhSNrFdkzuACYXi
vIckXqzHrlthtFy3Rk5HmGU7xZs3FZtWz0/hAm06GslARH9mJTucIb7Cus9zTibLhdRbjbSgaXCo
yjzP4wEx8VVamn43kr7EHB1Q4rKrmgqj3MKORPOGhTXI1426Fub23q5pJsJjdHkAOCtySjsTvDmO
5PGQr4cUYzgfV+RfU4ihcL2eFAAqkuWFEiedufZBSIdTLvYi7COXqrTOgU5XWLQECS/k8ZHlzk5k
yTjTz9w7+2WC794vNhiRZm18se76zNlE0YvoY770XYBLw6T6EBg1NT+MdZLNJFprS4T7QAzHvBf4
UGNcURRrsZK47pVoCqw+DG9xcgZnXyZUqoytk/d+RQQVhNBtXVI7urHtB1fWm7ACpUb0KPRpYGVs
5vpVmwINH3x8UJg1T3hdfarO1LLfF0MHG1Y53xRAgceq5cY91HW+nhgqDXtsVdwSTn5wZbTH/1hh
E9b6BZgPqGn7rhlfLGjMtUfYBN07iw5a2nBmyAKMYGR+gGeZPAqW5H90RbUx2CV2UYI0TGw7YKEJ
rv8a4txgLCuneKnn23iBl9SvornawMdfN5bcaNEbhRgqRWgnABE57mPrDlsX61mGM3ApxxVYgcbI
6GpOK9qzcmM27rqjQdzgSi8iC2g1ZVha5agAS4dtOETfdL6xso16kiGDJciOFW9hXIEQh+JR83xk
W9BaHOlmkdABQlXHyKN757yauPOO7/XmJo2MbUDQlFgMDkzoR2mL1BpM1K8NnYmFv5DJaC3crxWF
TmP5ynZ55q4GLsmZxivjgRD5xw7QA9V2zHMmgr5wZUCHmLDq9VFDvMq13lEN414Hu25INzIZtkXH
XqAq/T74AsHJz9hfRsLYWWwXPKWa48KQth9zGkhgkqkcl7sJBbrVltuayHpvSDYJ+thmcPzY5v5N
xxHRRjDyVXGGW73wdUAixvxdT8G/wDALaLoPzGhap3CN6d4if1Nvj4Zr7MJFbtjabVzK69AVGWA6
BvDej5g/WpgFiAPpvbakqxNCwD50pvMeVSTTEA1NZXZtgV5r2mGT5umKlhFV80tUQh30dCrAkIvi
q6FXsO2HNgQ+3dzF5pMV3DuyWYuIzBULh6ALg2gCDx8YO0FcSwaVvGy8xwVaz2h89ggvazyCe1z6
xs65TIh232pNfDMt2lYlBaRTvqZLrZqGqzEqdz1vjduUl9gZN8WEUrCpDhVapBBr0izopkhAusXB
pHwHtqx2MQ60RJ1yQ22s9+ZIKX7uTyiq9xZUNHOJ/Xkk9YpDqldnuw5OS5Lp+wywR6WTcA41Uueb
RAAYA8ZID6V9egyDZywk+7Hi229qKN8tskV7eZxDEEBGDkyEhgBqnj6hVwo6rpYP9FyGON/Osvdn
M90UcbVpCUevvQCFjbUtWwx7vb720lujClmQ8OGHO4SIfqGJ57ytYe/0u0AL9gCc9rIkGA5ZUKyU
nIk8yiDY47lT/eVkkNtKnmumIsr0WBy61Zjo9xVBuC2DGFzNvRYRPrfcVIPtG1kAJIE1OhOnSA8O
sXGyGoesZyx2qTJNBPjSjWPTmBfMRasUIISauZbaObSzvlXLMMWnYzYY4BSe22zZGCxoalWmQ3wS
Rc9cx/4eYx15KceiFKeBMksRWH4P37sR6R6a1XF0mp0muKic2o5uHPOl2RlxtwNiTIA3q43kwtlZ
CHYE6r+FiNTViqFz5WqOLF3DT1VwlUoeh73C+aHlbPn+1/vwoOvGGeXmPpFiqxaiAl+s3ZMQiDFM
LTilA2eaWSLL9DWYRk7fAB7VbolNVF83vhH5ICTq+jkHyjWqVapa7gdX25sWy5PU9mp3Mw7httbO
nWtcikyc69eugv6UC3g4zPBGs5u6ZtPVxRolI9wjfetimq1G6dsDS6CrbVzvQoFmq+JQEBNsE8u7
zjrvuh+c677TEDPRm49fdSzlaqMV4rUb/Ui3D1KKcw7cVWXWuRU33Uxv54TT9Ui4Zxrd2qNxUv8e
C4MmC2wL03tAKgAv4ICCep/M1jGCHtVL/RRGGhtH4+I0rMxNdUQwkvTaxiLaiNrKazrSx9PMqzyM
DlAVrqfpa1iZt3XhbNpw77aMk8g4GQnYzaHbvZd9uCa1SRIuGA7aHEE2P2MNO8hJ462812jyoEEP
0/LJpFJvaxZxpPmt8AQgrcIXot25otvZjNtokSdgJ5tytK4GiAmlWz4o6fPcIXUJ3AdAP3t2lVtZ
m0c1JODHriOv2ThzsJ8I5E14XWcT/Y/l4PviiXj6GZP0fdiIZ4oY0UrQzlxBYWJbSDo61Yma/ake
BA91mYKrqO+oWKA3740LAy9OWIbLALkSCzDxXXEIkbBruef1s0yYC+BKAEz5FrPzFUkPaGnZCUql
BwPaBlI21A04m3fUzy7dmGgwo0ach5bN3uklsOEfUeM6uTDz7EFcipAP35pLeYz14LtRsQfV9GdO
g4eYFjXGLygwwbWbZN84f596W//SCe8sya5KJqT/zXTVxtOrsNu7Np3uM3ZmpAmXNIDMF61MUThe
J4u+iWf9S6Etr2PU3JnEzJACsBqZDqSqlOXjuazm+67AAWmwL2fJWIeo7UAkYEVtZ/NMJfCLERSD
b9vuU9eUJ1a7c+Wgo5bT68yHAyMYXmtd3AfcS9i6/tx/B/t2g/zvygTj6S6vMtGfM2FfDXF1p9f1
Y0hCHzwPTNLy6CSfEzR2ONzvDZ2ziyOPHLvvRUBLpoX1Z9I+NfL0NgqKJx1Pa+P0L0az3NsNcqOx
SD/N+iezGkECxGa70gQTVGZeSovjBu9nNCZ7Mdx3vIbcV9BGzEMNp49G35K2eLukDFdBHGTCSYoB
1Uk4Arlz1EOxrRvyL9lwofzn6aBVPltlfKgYpl6AapzMhy3B688ofE6zS82XyJLAME65pl9cBPet
DkBIG3fKCKHmavXlSgxzuRVcewO+7cE+EMD30Ku9n0i3JiUQi8ECERESk05oBUpOUhdphk/5RPuL
KMFXWR9bjD2OGFae9gyRnvPeVtSvRDzSUwv9yGhOQZLt9n2W39pd/mlqdPwoO5gWe4EAsQjYmc1r
U+v8NvocE9xmdt+Rpa3HSaNkFsNGxM+45hax1NAtjRCpWvHtWKV7NYUEc5zhT2hZsnn9aRiCS4Wi
QTGYW4ubYLLBJelbIm126pPsmD0vZ0M1SUXLl7LvtikKKaH7Y0VG6EvvsNgZxhExFXmXxlFN3XmO
34lXJpInN7do/3FGSKzDkFJX41ihTlBqEVKVJPTVHPM4pPH/kpklrdjgkTeRe2Kr1tFGk5cl73c9
oSJqOUzqZV327Y7Wmu/VzU4u5iUVwUNHjl83BptBYKlOm50F+FAO1YZK6tbSNrEBbEr3rqfSOzjs
8VuNUxbLs2fcGrpzVeIEMWDI2WxaXTPZ1127S+0C02S3tVrmqyrfu46+xbKyh5t4hX/IP8LTOo49
bfaFrbEFHoaav2vQvORSRJ3uteVqLL+rg6taQcOOM3Le7cpCnAfOVG7Dg7Y2o8O/8pcbTqfY0s7q
iL+UnDo55pEED7BU31aV9iDj5q6Zbvux3EdYHbwFlsBMV6fMu73m3tm1dVwWC21JtytgHq7qIj9I
BwuIF9C+D6uYQRac7WLv0qeOqkd1SRYDymlYmFlBTJF+AhIE2pSqL7utSYr1QpCoOsb3FTO+gxuJ
0sRSEtgdsQBxSl4c7pK5Det4W0Mb4THATkTExaNVBQmdl79yxDpsOEFmf58wLUaTOtKXkCYSNdc1
wR41+fvPhEQtenCBpdvsRukcbMe4aNBr9NFbF2azUXuPsKNQTYVANWdCFhIEOzRXW/IegFYTSDGj
leFF3c05UmY64rM8wvi7BgR3riRLNw7qnn5sVzxSXzmIyjg1NTTbgF2OZVxqi1qmw6vryasitA/j
Z0YYW6RNKDHJESmYV2xlCAqByeob0jg5KTRwAJeZqunwi2xUhSyHve76vO5Oot3MaXabWPOrGkVi
yHl41gFruK+uCM/QBm7cjjAdCXy6+14psjCAjdE8APfyozZWp8lgMXyPhPk0ve6qZaVuYczxTr1N
MN/XPTvwUkNtA2cgonCkKS1jTvGAoo9aTiBZrNUbmFu8DbW+VbtWhx67erHVCy7IzGkCikK8eWFk
HOcupwIk33/H+06Wugcs6XUWXFVLfjYjHZ4jNZsy2hWyWJHBfpjF/Kr+G6/HRoNy4MCBNZybhLSb
NiLOWFobL+85lnFlfJK6QnUfWhBDeiCPaixxbGf58DYd38a0q6fCYmypkpzm12wEuzncvVcm/63e
+L804vxiqP3fceaqy/mfOQ3/d6QrSJ0a7b9ujt/035qu/I+7+Muvxlv1t340xC263oLOoS0N+trC
op3woyHu/IWDFjMNpXCMOu/xCz8a4th6YB+YzJM2rhZbtdFblosIy5BDrxxLFxECpDbaBsaSf8fW
Iz52dUF4IL7HLybwzrvOx/iRIh7CIcMax7naQdoE+J6ezVxqx8K1t01dHwTvLewMyMdABRtoydF8
zdeEw2pu2jbcFrKG8l/tEWke2ljlcpnJN7sPSFK9y+f5REqzP/LecDhbyao9BK6zHYb+OJe2L7C9
UvSgADusQ7P3BfBAs9H9bNz2bXWOdGg/IfVQZ4OQ5caEKoIWf1eOlDBguC6QeTOrAIOOSKhujkz0
+9Btt2GWHSWIAMcub2yZnu2RlRybWzAPgFMxr8Lhnbve7yL3yukxuBQljhnvxhyDmzQer7vlYneu
qr6exyh50MLsZnDtQ5Hy1iJKYnu8FSPxNhZn8uRKZtgWo+VEqWXX99POu7V766rFKiGTrd6l6xRb
S1rcNJkiRiIZzr5jEtmPQ3lPACI0GGdrzD3y2ewMUBDsAMxYzzqTaccKiUFUG6/NuzGarnooc8Vo
7IsQ43MJhS+u/n7Pea9+n4llqOr+z8V3ukOuVGIF5BGmoF30a/F9rEy4EiLON3N8IFGDalC2Wizq
bD20WoPQoyr0Lb1btfyIBzAzwkrUVndSb4GkEv9mpFtd4BPgx4Fg78EBUxj/Kt3bAAjHNLfrmGTd
1qWkZy5IfB2/qGeY1+0fOkzqMn/9GoSTmrTQaTGRXPPuZfupkbKMmHdwN4WbATAPmzbLH4KM3nfx
OoX2eaQluqSYRH569W/+/vX/UfT5TRljRfmv//zYF3SRPP78oarn9NOH9t60kLGRhTBmqrv/Qd6Z
7TZyZWv6VeoFwoh5uOkLzpNIUaSUlG4CYioV0455jqc/31bBp9LpOmUYjQa60UDBdtkpkQxG7L32
Wv///a15Gxi1l/IE5abe9T+/1J+Gv/K1eDHmPnItIKflj6/VADjKwiYKaABA4UfGShD7Fk3VokXL
UlrS/q7EEGpvtq7c//NrY+7/08XFnihthSw/hL388jntsFDzCZo0ISnKjk0uFOougZSrQl+Scxgh
9lOBBCTgkBzR9KLOtUhwQj/7XNXasvXiU4WOOlfKa6rf87I9hNE5UqpD6g6P//m9/klqxnWSFB0T
/YbmGHQF/3id7LzTPMJeoOAlcF9p32GlXMexfp4s9xoOqO9FdWFRiunt7Z3au2mj+x2vegN9lTTK
v7h0//7tuOwCno2cSXd+uXQRiSpM7AHrlAqFgenUOIVJ5oMXm4/Vja5wCzls5Qvn5AdoBkVKMAgV
VpAeLLwNVMKXv7g+WCX//G3iIScKjA0AJ6X7i4zAyHAgTaYPybvhuytfCqs8ipRDLnrvb40uMfWf
jEiuuYWgETjhBIN4ntgWqZdGjUIYma/PfZYbMZXYt6l4yOPkxZQpj5GgjKSsDVI8VFBDrjIwldE5
1VA3t2oM3r0pfvSkqciSstHEPYytqxY4ZxdUjltY99wg2Ds9lJF19jRv5QV3V7GPFSLwDnx1zdFC
5qd303lg4MBbHGWSKbgUC5Yjqs0Hnc6/FWbH1rYPlSPumRJ+pnGx9bTyVRThCEMB+E9RSZ86oEDt
w5K7g64A9a+rmzXlh9E3zpOREIU4IbnisyaRTcSn/fVZviJ0c3TubW+eTSd4bm1CEcUhiFEo16O/
aNt6X2XWMcSAAvpllrTi2JrJp3zrPdmBnOCtc41Hf0Ci67H8M7KyW46Uqf5REwlbDNpZGuO1jH0u
5OvJy/s0EDaTO0enttbkht27HJeAVWIDsIT/2k/6Ay4QkhdrQJOhb9G/Nc9umaxxtWOMHOkQdK6z
davym+sO81Ftoa6KbD4l1tWOvXMThndlbG5+6ExLrsQsjlFomZLcGtXcFSCEDyNOIMMAX1bzQI3A
R1G2mw9aEnzkOPY52n9GpWDW5KzNkk4rDNlrPzlbIl7PbWrt9aI8JSMaa4UNM2noYuvTpumat8JL
GGEGB6chiRffgtuCiqWBAaKnb5vlqAT0DDnSRiBQlzke/b4jQpIjBDCeAn7jO8nI+hIR4bE0qBAm
y35VfY7KTqJu2wG42td7dfVh2ZGb0TSIiMeGuY+qqofUeQ1Mi1TVMGZQ0Bk4K6jXy7484VU1w+BZ
x/cxy8r0bgvnOHTuMR/TAxDpUy0+04LbaNSRXKOMRCudnxUn3ALtOqUx/wVLL9IxGSWft1uHO1jn
0UgknoQRN3k32INmQenJeBQADWMBqd3WkV7btGlwuEa0oqgfjxoUQiKehoPn9JDYHMLWHODnSfr1
VPT996GqPviNxB3xvDj1rfCCcVYYBGr3RM274xNNNr7BHPLZANIIaBoUISZ9vCPfgTLekPvpmDIG
WeeX+0r02Xr+UsQcS4mok8i6gcwJgKrDExSxW1eYyj9jXcx64lfKG1Fl4FkoNhm9EhPhOqgqDG9n
d8l7Y5SveRQI8g2UH3TuA0VLlk7NEijX2pFKrg+gvJnBZ+pZ9HDd9klzlEf5jJWZ+HQjgmWJq4LW
f+8RO/O5wjl9DG4C54MEHEZ7o02MQSeAxDF1IeBYvsevVFOjs+aBlr2ZOAQqbfxhxcaZ7eLahd6x
dhlJu9RyLB1AruincSXKWFtnik9CJHEV8aOk0lD3cScLcIPe8JoTzbr4+tOoGp8hjXK8jnlbLHGh
+NRxGyqO+2RlFkGSjR3+861VvrgbnXFCxLb38ViRswWFw22dwyTam1xTfJAv0MXxMzRoPGtxnEzj
XJbiU63EQda8OsT3L6d9J4hTUap+66Q5Ib3OVmEunoGuQv5+zofp3Uhjto2M+ZBkNipXq7XWneVs
Vds5Am67Kx7dJLjx6sRNK0tqv7ChRPKdGanzSH5H4qe7JOhpHrDUq3Hy6dnDQ1vZyszotGbZ4Hxg
6PiEr5ADPFfDjcdy4/CQa+VjrPffVa/F3tcYOo8tRMOeUroIgLmMNAfkF5MbzmGIj4ncaQrd44kl
8dJzonORV7thSqmDqxUKdp4RbmDViuiiaWwmOaPakYZgrvGFtXZ5i3J+QchYF0ME1P/64lXNA631
eajifWVXNdhtYpEdSX04y5HY4NrsPDLjEUBwhicC+F0MyAPyae0RUys87VxGBLrG2qnzzWPUcRWU
mMl0WaSHrEnvkenjiw8+yTm+wljNnHivtuVNpvPO5OWKVbE0NNxFKAzGzoBAr5fgm670Y6/0Zm7w
bnD94SRijUXXkiafVsdzICZ+dWUfcVM9qO/yn0ogLEXbfS+yh1g7eoT2UIyzNnVh+r0sj21jnuW1
k1Qi+UndTrmmrXWWXzSEFG6GtgG6u3fDW9EO+8ZS91qMcb+TV1UuG659NHRyLHwebCMJUGdm3lEb
jfPXO9Tt4O4FXKLR4QfUKL375H7TvblZen4wleKmKIDl9Y6nST+4mIe62AAH0JdQKBvjo0zHnW8z
eHcydoHRM5dOal26un0h/qjh2McGOJJc0dreqfJK8EhCBhXjO2M/xvp3U4PwnhnaOUgnhvaajUzA
vVZRKXPSiWBIlWsbL1LcHzP5H4wg/yRJ+019jgtSblzt4pjONe3z29S+O0O0l1u3LLeCHqcjTb5Z
I9yt3OjjlDA2utzyz5eNdSSa6FyQ2ZL1xdNga3tOZtQV9oUtHQMtbVUiUvrMPCfnskrYIfnxMuc9
lxY3qPCGxzLGROiQU8SNWmBgnE/1UZ5VR3nrJWbAKi995XmpwZYLZqmtsLCXki9PITjxRgwGa/UK
TnFDwhIRKGSGI8/pZUR6E6wdRCPLDuaGgoip0N8IW0WlYdoLs1cuX+zzLsCiFkS72gzvloJ3vmfr
YFa6xFl766E7zrpC3GV1HsfKj2Ry9jrw6ZY//bX0ewh1UrKxJ/tVy9jeZVmfdtxQlqoRGRYm2GUY
/Cr9QVhEV6dTuIXcfh5C8+wVbJOuMzcJjpENgcoJ753R3vJeOcfBWRDczRWgCnFsrkAoy0c35M0Z
qXmcsHJlQPfpQ2hUnV/7kVKwTivudYi8a6Sqn57brwWY8DFitykRLymDfvaLVc64iTIV4hfRsZnc
dcOCr0XhG/FTmpNx8FaulXqYyYcEH9AnQpRjE4B/qPD09hVDB6vjXk9G+TGr5PuUOT9qTEtERlHn
5jQzZ+RKbZxQYA3XEKa4lYvoFcGHLw1cld2cO736VHsf5YRJH78wt0g55mU7YgciZEqGggvP/zHg
jsx69yWgOEOrsXZF/FlUFANGxpo0eoxVHZDtFvdRDWvbV/WzSKgQKtUWS52uRcmIpTLwnbXBXfTR
XQhzPUDb5Zl79z1KMlXnUfatMVnWxXkKEBow7BKUIR7TTX+00BLpiMCskxZpj7CA2DYDaIs+qL6v
W1ZreCOCxrwhAE3YEMJWVnwGGZyOMb77oq+xgmHg6sxobpT8WTO0ngLXfegryAaAVz+cCrCqI/Nr
LJyizE9BhRRIv6uxr6gPgrWolPe09rnHo4OZcKIw3BQpW2bddEAIgUMFK3z0zCT5Wl64qdLqFkbx
vVGf7bo66gN8NF+lDStoawNORAWYM59PFXghPkYow7fOFjLhpQXZE+4WyrAca2BoygLHq1ZRzO3u
jbnDKbXh0noBDEdtZ9eeu7IDf68PujGLI2JtFJ7YSCOOzVbo6+eTuZ4KlREr7ZGGVe0rrZiMxMck
rnYwpQu6y9xyiL1IXMGMXWKvNhDbL2C8VvO4kZFQxjkfCbsp5XYIfwbTNSA3dfDzuWIhme9i7hUm
NQtNr7/SgQy65aQXiVQlhzt7UnA479AETIhY7ItVWe/4cbBLamm90HxBqBTTh7qDPAczeAcUrV+4
agcLThD1Ug8lrveSvEi9MZN5VYaIWUG6r6EEBySRz2O8M3jjrFd10MYten5CPIGlHGhsPYjeu4+1
B8er99+9mt2OrBpGCnX62MEnIWTtqBPV/vVfJkoGTXp388RcipqP+vWv6YeGc71aj4zLs7I5xUwV
uDF55qJOPFNpXhNbOxsoYGYis6I5i34khzmdebZ9jw5/y9oF2mMHN7VatE5bo2A03wcwsrPAppNH
P56kU0DAgdxjO/88ZvYyCzgw6Pj5FwTW9C7ZBPACbfeHlTMITEMIgJ09oC0Rd3l8KykeZ3bBjlxO
iYqWj6rQ4EDbMJrRHf9UAFT7Or3RDjpzIx/5F4svD68/+K8cUB5qlcVJpN1nb0EiYSn7SmwDzZMk
GSRCDnouM9UmvstBX1JRiTTBAYTdrabu7zp352v1rbZ4G3I3kHdMaUTfGnXjWPFdlraKrq+FyHeu
PGjW/UkeLmS7YkwDAGus5hP35iSXgTYLP4c6+ewUPoXcAfsArKLhg0/pAx9iM3prJYvvwAxfDJNx
1YCUJtwU5zQPF3VZftihuzbCc5Sn3yNFIREN1WlcEOdSrBs6tB0hSC5z+3AEMtLpTIr872rjXlGX
MWIlGd2bzFlNEy5TWRL7t7bQHzU7XMaYhBw/3uRNuVEjFGKVsc2wxAKzpTk3senUA5EA3FvriUQH
q+68edypLLQROy0Tm8DzqK4xac/aiGMOc8Rzozjs5yg0FRSbZf8NVRrzUrV86lqo5Kp4pifM4jhK
w/ailKme4yCHMHzTfnpJgaW3WffeavbG0lbko39jY92SDnlBMIs5urwOob8zQDmw/M7TBHDdAIMA
WP5H2NFxq0prrvcUqubI/gyvsC2K71khCYYJRVaiXN2OrUSnWTrzeTQZTz5WfngXHc9AEmD8r5xd
QNSd1nP8atnwAGYxsmafTKpIEqwICvCHjVO2l6JVN1/3oOrzWplW3UY7uZM1geyukks9NYZe+Ge4
rdvK+xGNwctfdI5+HRvQVyMJHLafiovTRAP6x86akTKZyAZ8JgVUXrVVIes6ylU2AMqw2/pNQ0Fu
roMc4l216SOM5FOE2iIeOOMoWOX/6u386f0QquZgJ1VVF6+g9msfawB32dJKYdtxulOcawvG5k24
izrMrqG13MSBeiIF4+S55Q7x7S5H0drSeEh55DT6DMD37XsVoRRBVaAjYc1c1rdcYyUolwqHMpNS
PzbDtVWrT32trOuJhT6tnW/Y7J/kSU1vg4MLzKZJCRVA6zmWh6wtV/hibABONnwP7DhTjRROxLi0
4Bz6E4JZHrc3V5A36zIIb06yKu5jxs54FP1G/a5E47Ecq4vqxduWhKImTuZAHbbc472HVLFidfPn
Va7u2zFYtBaWtHJAB6XQsmBImentnGdwFeuCBTrnMGgf1MRf6Xo3b5OWiJAeYjvvhxmxIaJ7G5Qs
qwgLezDWNucEKwTUrOzDWha5dA5yl6YQIs59nN4SiRtgK2XDy9G6DPXOGdzHiSNeollbuNJbI6P3
wyxBS8hFiWiVGfhyCjonVmwSR8lRO4zunWZdSjESL5QBW4pbGiF+v5JMlbpJThWPKPlFBAuZSIkb
YgZ49qddYFiXwMIBQGS3ZfJckbC4Jrr6hwcKtTQRUlbjQ6fMgrg8GtAwNZJROMPimBSs7oN5IKz1
kMQKfg7joVX0v+CX/2kCYau6puv4XXGO/ZmWlwOQBvTqKgvQb8qyE6D/GRFunfA1sOJvcUGZJpfl
v3gKrF9dPi4vi0/N4aUlndf4pcGs4xiEKMbdRAIlWHN/NGZM9qKjHnIy+2o4i5F6z2phY8HsGHkL
zVBxQv2MONRgIt3K3uRYSmMjZWUH4w/cx2b0pXmCPcXqm5s8kLdx963kt2iyG/zVouhpJMinQEbW
avZ9NJJ7gnRFdjirwbumTnXrMnc7Rt0iCeubx96ZdNReqZOic/a2ZcFR3SMcMIzYmozyRozEWXZq
BlduYzSigoKzpGzPGPI0I8+grdzUcr+7dZyE7YoOEb6ZZPJOsqWFFeEoT3jyMypM4SaKatmobcEs
mdlHTXeMHgtbR4r0se66W0aB7gDdRTu5GIfyNqIMdXJrzfN1zbP8Rvv9Ju9t8prPqViWSXTXo/LW
kFPT8TuRD3D/Odee4RxkUlsvbjW9X6xcxJbTKZA//rVmIPGABMTZzZGDtAHqNzLZz68jN7swKTiE
rCSyLvrKHQok4q9ZgpmNUI9TF6uqhtSqCZCrm+cxYGdTVBQ9DhM44Z08TU/XhaFuA5XSTWkoYT2i
5OZRQoVDeFaMcRIMoN0cOi84+1m+AyQLHjiuXjBn7JOOdGIa3veKSd7YUboFyg/ZETH4pLJ1GeTF
DXvQrCRrvc/pqWYCzboZoWez+KCe24HAuMde/S2kIPnnKv+3ZAj/OwKDn/UF/+v/JfS3xvLyP6sQ
Lu8MJP9xaL9Hf2CLYr7/lwpB/c118FS5toYqiIP3TyoE7TcJ0ITJgBBAlTbnn235zIRMSRW1dEaN
cnj0uwrBAC7qAhfV8eR7moOR/m+pEH6ZQmHGx+QP/xtbpWFjVPxjNdHrje30MYbJqbcWasK8PL7l
3RPaTTyRdIPIlKo0DkeT+heFw69D219f+JdBqo87h0GqfGHvZLIwN9DJlGd0q/OfvpF/NxzW9T9/
RM/zHPkJkW7wvz9+xHiwIo4CvFIr7fCW+6ToFBRG8FKgCW30aa0Y0vqoXIoie7Tb8Mm1W9qpIzzu
jEZBdii0ZqsoSjHr1RErgfj0geAgEeRsSYVY2LPOoUdSeE/liEK5o19oQvclplWoa1QeK7sCWZS0
J4sWUqaIgz7EuxqFUVBNi65XXsouvGUklxpDtLa7t85CVxjNsZavXT34VmQTQrP4tXKinV2Q0yWJ
yWzVQd0dWx1rXqw/cPo6dLi4PGl18+t97igvidfuB105JAhNdTg/sWdu1IQxEWnsFaHnFQDlrPee
7L4+jPR8Q6/Zx/Az21ycpcJ5FFCFAPaVBofWtGyPVj2RS+IfYuguTQlhsQ8utUc6fOUtqgDpVYbp
TYfUPCb3H0uHVCVRKivN3cQuJ0IZul0jzHK9pwQ9p1SO+Zq5sckXLHLnfIO2KGzcQOqiRTjdsxSH
0h6L0Rm+El6qYBOSWBsvFQGYSAGUFrIWFiFiGffacpqcVM42drckLdFM02VH+0CkSHUH5qUPjQa+
dEo3ESVBbusPaSY2iR689mqyWePTWppdvxp6XDDOZeRgFsNZIL3r5JU44/L8II0DJlVfP7mHzkU9
6ydrlMMlAjuFJKQMA8bk2/u4tOGNvQM8/0yM8FXJ9k1SbGuzeiclYolP7RA49C6jcB2HyiHzjF1m
KYcosEiCsID/rD2aKQ4niFqJz8x/5/JK5fiN8hbpXzExk5N9H9CA1pyx5n4ERpc61ryFDpao+aNv
otl2h0VoBmCV+iWq3RUjm+06jG2UtQNdpn7ZB+GaqPuB1mpGNkVH6iR32zC0eyHsndoR95kORzXv
V2bsbAQph1MZkeeUM4VJZQf8zN85nDfboh6PaOaBP20VgEe1h3S3cEgkRH1sz5V0PMqfNH1rLu9b
5iv73BASzrewcgwamX+YHJ6ssVsKfAUhrtNWTQ60kxFOTwutqU/ylovL6r33oLCmiDdxE+icDcvG
3A0CzftwaX1MaUCnDDs8W960AIRBh5sg5z7ddDi+w5hhTI9L3zc3bnNtpuHmaGRCjdFrZ1DSqNWJ
lNk3+UcbfApSXzxmXFKPIDx17tfhFagi/isePjj9AacIy8GApEVPRJts+sTa6fggu8japJNzof12
cGqiovtxPaGWTNKjXWiP6hIz214+eRYBmNJzEMD/8lyaJNYcOPgFht0hYZQU5cN8IHfNRuZkTAQv
8z7ofG4a+eH1Ym3Q5wpQS2f9SpfnEWTbcRQ8QJz7/vXdEvK4iqd2pRckNIfqQhUB5hEwWUOwE0Dg
y5jk5SA5V4rYKFpHhIuxoGfNTDVYD7a1kZ9pJN9EiepTozZbPMfLspW2CBUOJxHdfr01+nqbxAEA
4+zQV8M6Q8ydu8+9Hq3c8tHFoYezPuxOjTEuRM7yip/W57qR+LyLgv7VSS9FgNHFhKCIOILlwZpH
/VkhAWzw49dU58mufOe5rpVvTW4huOyWeEZpmQTrosnfayc7RbrzkFXGg+k5H2Ru78oieCpS5zlJ
m62Z5o+B4n9jY8Vrx80UfSXQHN0gmONP6aQbOD4YrViXOgJUW10E5asVs3RU5MclYo+iE28nOuGB
v1fBVU28J4sl3+g5PKReAYpQkjdDcCR6+BmqBwXV9FR198pGtZX5DEtTc1cm4bJmVVcz0uvqY8gS
Ik9AddTzTHL7F9V745enCJSdwN9kSXBkYG9K3zuofn2iM7zsu2Yu9dugYA+J1u7DZkQUH2MTEMYq
0UiPQ5nfDphplEPIyjxJuUXL1XFxOmp8mq70Lk1cg21OD0JwB4btXoumoxolHEb7e+OQvYlhqCzN
FRfjMjmI7Xv1UAKoUzZB782K1CeWXMFnjC85Jxqg9DH7srw4+oPXmEweBTnt/VEhQVLeldGJg+U5
AKUnlGSDAvHY9tmjk/1wDCAqIb4t6F+V089sjFKpXlw6D5HyxHUo4vOoK2fFcy+1FR4mVzzpVcxM
j7SG2HqwmvFOay2t1l1R3xVlPCa9+5xj2p5VPzSvvdgZty7fSSveysp8KIOja+rrKayxQjHK8IqT
NloPGAfoZWYz2YcLvHUniq3bCaxtdIqt5h548ZuaKJhnMqYNxcBuhhkoqYejYNLJJr4HZL7xh2k9
OgE3zLSIkPN7j16dv0eYQZwIUNhQHwh/XVV806OKirxzny0nXOoRiW7NtK/8H/Zkf1ABfHhWtA2H
cq1lKZWE9ppZi6yttlOF/Fi8g/pdOPm4VrpmWxqEbtbGRtYmJaqdvHKeegcIToRwIcVpeh1A1nVB
tcCAsijh1LVBsDYVc9Pm4Y5+y9qje0148mJMJvIBp7WYOjoDHFVCAZE6egvxG1Z1CY+6eG9jmriF
nL8kbvFKSSPGYGWeghgdIQVUl3bLKKoXyXf5PdDxOOnEHXXvPhwOZvsUy9TUf+vw8f+nBlqGAv2H
04c8fCzbunlvorb+mQvGyvavA4iO1pkTBIkEUrpsaJTHv8ugjd9QEnow6xzkp6Zp/XQAcUg3sE0D
1hQiHOAl/KffDyDObybkENR9lqVaBnX13zmAuL8ybVxiMjyVYw5dGMuwf22cEL5bpPpIMa3GtBFo
fsWBcQ6ZxyoYXyDZmu2TruCS79pvLdKIKWgvkymws+SbiiawTuEJ8nTR4+iNGAR685bJBQM7CALk
0Y3LpsAnCgK4jOx5l0XXQm+f2gpUtW+yq2Ptb4cD5+o3Wscr1xHI4PbtZM3JDlpLbTS2rR82vy7i
nz3RPU2ps/LwqXhjP/c5jg9euhoIBZLm7roXWOlaXKw1WQ3KJfPZ50FDK0UNORLHAA2FysB9bAR7
gyn+1HQPqk1Ma6usfNAQKvnmbjw9ZxMz2LzeZb39zGzl2DGrt6PpRPxZakRwZLqdYtdr08GWrPen
/1NP27coiYofH9H716P83/6Bfz7Z//1//y+xE8j8iv/5UUK8kEUf7x//aLOPf1zz+3vwR1uB/Onf
bQXqbybHbsMxbJgHuv2zrYB0rn89MWQo8qj9bivQfjN4YjiA6rrBaVT6FH5/ntTfVKgrrucQP2LA
Nvpbz9OvqlKeZd6XjD63XVW2CP542NUCxHRqBAnTdrHsVRItDwcbmPGLSNM3ci/CWUcdyApSz366
Yv/moP0VbfOz9lu+tAQzMcDTbPwTvwhaKzuqkbQa3hwTaxUql8hhmqIN1sYcyovSESYqoeMiGV+E
mXezoGf0T/ofQ0D4/HSdu22a4nJI27/QIju/Oi1sAHKM7jFzmC4+OfBof7wozPgdURKPSvw2QJpY
Gc9BmQcrzxrFxkMXq8kpSU6rIynoa1aKc7Na/X0CsaGFkGU9kzqxiHKSNRJQFqIuF7bBjDGhkdnY
2NFiZ5w3ZeDPNsBuSe7V85attl6FuHQXFcpcYxunwVOFAK0xxSocqJ6zgq3ba8QpCgN7ZrXbOv/e
WEO5EJP96LjBQy5ExSgczKoRHVsv0BkJMOzKy57qS5nIm64gbHgEN1RHyfE1dBJAyvguk5eGiglm
6R5lw3cY1Be2gLOfFGSXgZBul54G00RVk3vnkJ0wmeazLg1lXoHnfxpPJKtzcuEAj/tAOqqz75OO
RavPyMksbA6m0UeSUgpXPYMYh4gjg6I/VGC7Gqr/4uP3MzN32NJm2eQ1U7sBb5fbwJJKe9D5FgM4
OSyxNfFm1Nr3Ard92tFklZ3pMDZRUTEc8omvlQM4xw/Tuach2Mv3TpDXi7SwlFk3OVAWcOqrqImZ
uYcMdY19E+PNM2OxDGw0PTGA2MBgKijHNFoKryItcG/WAah69Cb6vRTlBzylk18Br5lIfpshJAPn
w/CH1HQErWHgKUR0tPombVxQHRqjRrV9SDwpVwFx5gAonCFCklFn3tXxR35r3iJ1ZEgZM2oFpbhr
Wm6tMEGe0QxgEQyW7aIiEL6AuocmTq+r5Bi80HoIF2mgevNaL5Dx4C3AHFv461alG6GqynMco4IM
SXpEysqr5xMEXwYNVg/3+ktgB4eD3IJ3qYP0ovySlnkHUSlC6UCGg9/lzNNr2yATq961dVdtlC54
0Lsa/VjvP6TU0uuENQ/5F2AyVphoYRHhzCgRwz/u9HK0movV5Ls0BgSTaMsAzVht7wtT3/T2+FJX
NUot0mAtvv22EidjAFvh58A2fRER9wwyV2jmvKxKIpjNkfmR2zjr3oYalyXMDolJPst557IIA167
SOP9GNXHWJ8cmMZEzZS1oDtTjLsqRb02VNM8EBer19dBylWh21EjexJvAqVYM3wfBusw9uMTYXKk
1tsCmBTdzEyMxcIT7cXLGHhZLlINf3wt7GxaVvWkAbcO6uMo/9Lo7tE2dDLWEKLI9pWJsMkdY0Ae
EbAAxpkZkWMEGX5vpmPscV9aRTLyXCoQqTXyLjp+SA/TN3lDByX0oATZmY/wQCA8z1l8RWD8oC/J
GI/QuWEyt4E/ZWsRTcUybhDDaxG5c531XKPAaSIm5bFwVgWVQ+c1i6aAO6VoQB7TmtootJ1b0Cr8
UppWDN4QJ3Q6gGy/LR6rBJ8tvOwPnWifBrEYFP2CS8qjmzTioIWvqR2r1Dsatwq0BOwh+SUwGz4k
uqHMH17I2YbYrdz8isehMHjvuKNmXdzsp6l7SPNR5aLwjokZuNBQW4dGu6W4RNykh/VcuC0oRB+D
rPoYdMo58dJHK+N4obY4ObVk7aYEpCrNtbKMo+ZoZ3ViTqYan6WRXRsTlEzZ8aCXPUwVenqBQnid
HG4aCVKFCYydw/yLZemqWNZK7/kjrrw3w6w/llO80muDWXz8VvesnT14Szvz932dz7QGG3bUoajN
0qWdsXKkIni0vGjVZchqjRBJkYYuJ9HzW2EOL2OByKaxLZx6LAzsFSKKPyKVaRFQkj7Okclb7HeD
85qpxZ4gBZcsvgDggL4TiM4aaa4jJ+m5qVOObWHrLurWepqKYK8qP9yEDRHn28j8+rtmODspLPAT
GYloP1nxRH/OZ0nLG+OURuOBvWUZIW9jWrfromgGRyPXom9Zyk0a9WzxgWEfx9Q+ItEzXb7uL4ec
pYqZ06BWdaddbdAlSIBw4cJ+dPR+xZxBmdWqc6XRPWO55XUg8ibcC0USvjl6fB8FBuAaGobCd+Kx
rJbuc9I8+w45Skkbfrg+O2EwhPdiBNjluIdRqlerqQOTX2hvIswOWcJG6ZCyOyNz6S3wdxbi8K9X
Ju63XdWlz+OANzgOCQ4fjHoTI/dzTEIh+yp+07Bkzdq8PnmBDcBcf7ECC59cxvt1hqdRzO3Ks+Zq
xno8tcZxgORh5daO7aph1GiviCB6HCy7R4t5ZVchjS+ABOV20fPgsKV3Tb4uAXZgXSOMVIrGI2BK
bgsdIfLZniawA1+7fYGJEQk5UJ3wswu5XN3gX3WdEALi5Rm/4s33nt2updcgtpQ616Tg2Zos1LkA
ODo6xBD+x8xdIPhPqvgj5uL5dJZxjikrM4vJqteje9lmb3KG28fucYwpEVQjpD8YNPsyaTZd+TA2
lCpEWgzxyW5gS+T5Yyobv30/fPqpRQerZUpYDQpck/Aj8fLHjqT0yCvfY1Fo0OxYAaYO4eaX9N/q
0BbGx7ps9EUvfxBM0izW8scvQRtY952uW5fIO2cmAa164bIUuOpaI0+FAXVoLHPXezWiIQewQzix
6A6TWhAY0j4wfqJHYdB8q93qULcyWSV/VDRxiCYgQk4WX/IUs3wEQGPuVDqgtXZfsELjPMVT/5oL
hOZdzsUqa7m/s4swx+rmmiJNoj2KeEWbmUH4UTfhZ2G3DynIC5O8scRQvuuufLADvCZD5d7zGCml
vkxs4nxkafQl5GEVZC2NxisORTgp3UM0cZfaI2uck6Vr0JAhtx9XxKnFm99mj4alMVyhBiizs1ls
nEw7oXkDCo2Q1a/XVV4cdSV7Kmx2nMkJi2VAUq4ddethJI5zzNSlKJRxNXqnvjGanY6id97Gh6nO
LrlWKujIpvk49bTxE9aguDPnbkiAZdzl6Rz9jNcoHzGWT6cFy8ULxkSWosjUfBDEGXy4uDGWXS+e
ApE9AwvmUvQPepm9pdNT7MPDmyaaiFncz+vkELYYn9w8N2UeLHHoYX11i2kLj8Td9gQwtS4BLKwM
uygGGJwZq7BXdlSgL4mub7Dp6+SmBfgYrEYnjM3pNjjpSCaaHoTntUvNJy8vLeo9teKg85ci5uZu
BwbimuK9t4HHqIwR+VBHl139X+Sd2Xbb2LaeX2U/QFADRI/LAOxJiRIlq2TdcFi2jB4g+uZ58iZ5
sXyTPk5s2ltOJTfJOGefGrV3lSWCC2vNNZu/GdNXc5zdp5oGSJpkLDVPX7JNnabt3KmtfAVhAooj
Plezc81NR+zzmE4qXouOh9ffQXvAvqPhNBrFJouAEnSnhow+7GUqhvlUJ0bqLm92IFXKKvvF0svH
f1YCCRKKRoaOR6PuWDpdjZ8LDe1U27QiK8U/8VVx7xIgBFe3pXPWKvOgTQn4OYYChKhZmd7ZA/mR
APoSs9ne2zYq3ZSej+EJ6br3n0y7gsX8x5NR+zgAx7CUpp/zI0fWtayqMYtWYRv9XRX939UUfLHs
0V3keevRTFwkpOwYuz22Ic2HpH2OTlgeAcn6NHa9rxWFuzR6GQ8Txs82JrBOW6+nhns8Ioto2/jF
NEowL5KY1IC2EUtD2qSn4zGbDf7/wZcx1Bn9LA2mMaryP38ZBeUKc5ZSumhRsJyEB3dWnc2MmD6v
WtJXzvx0Mh+sCKS1kd3l0BjKKtwSOhDSsHbqafQFCpWUXJXJwC1l1nvLRNCxzDS+kFM8Dyf4gkrh
nd32rlX1TTDl+04Pzn/4JrMr2vfltRg4gED/FDLotYtm342R2k2xgqe1DtDKVZ+mGRd9Z22V1Lq3
FVAkIH0wf6/Zxrry8f2FvILu/cenA9pjTELnQWALP24KJ6qbElM+/DmU5sagMDsr+u37HyE7/oem
wOUjbJ2URbOltXEt+z+25xEiJArLIsOXVjSzVGVbd8TU9z9HuzQKrz6JjzCAYen0M91Lo/EHFjgy
aRnBMD4hKUTNjC/j08z8UIzDR7Ern1JkFZj+G0zMPVuTkK5hupyWNc5YCEYmpYt/Usp+SJHcA3mf
r2obI2q7nD1Z4ekhHcsVJ4h0tgq/KKlxf56x0eH77UINkx4+wSL7DUeyfozBkRYJfb3uVYzokq9p
fWhVvHpAadsNpk2nPj7k1okhPbd6DAOYxMVaTi11DRfSM2BNkPM13CeUa7zcRlBxqMqN6kIrxYbP
grkFfTEO0RadfVUeQOP7kt1I6W+p8dMsv2FI9mCdwsmHYgw9C+SQX2AdW7cOxYOMPMuHsUu+BkH4
NR9ROUxP+9xoYMI5m+Std7qbb2Zg2AgwH8LlZTo92jpiZZ2OVpo9fkiop6P2WZq0Z5fydhhtWqfK
FpeBndGWD8GJsiBRtpaurzIdMQOBWVkIFAan3LeagolNMICCRFUBztJL7ZzvzN7ZZC5ght66PRss
bYPlOrhS8LmEFzPFuS0JkzuG7CvHUOi2zDD4pHNyW0zlg8uk1gsdxLZah0Fw2yA6t5XZfI+atwJD
vteRE0o60JEZOTAXRkjbojrUuLC01slXIULbT32cPMoZaNDY9yxrvI2cBAcYkt1TxpeEDfpw6qgx
w7e4zPdTyQs6ZciJogfWJwD0sJVfKAXIMLrTZhZ8PRXZImyxnHJP5XNQtljGKm/5AGazCcYPhgH7
cdbeaEa865IUJKW1aeLp6TxFX0IFmdMGZaoIo189eD2RxncRmM6Ge8HFk9PXi68U8p8QtzVOf2ct
G63U25tTzeCqOitwmut9AJhFYOeogu5BbThUwOhthlARjIYuRNjaj0kHRSsGYtbFryA9Yu4kUoNQ
CqqoQOQjLLdwZc80UNI7UTXAF+gRbZI1koIMzwIuEHMFsqj3Kst+jGf8WIhYoKdlRFTVpIKkdM06
YSAIma0qoy8tpYmTv7Rq8xJl1VOlCjAVVJ5ZFpsLy7Uo7dsxiF+1AR7VMKP+KdBZVTFoT8JbJdE/
pAa68xoCQ5fw8Y9mTP8pAW4iNPLv++LfAG5PUf4Z5+xLc/xL9PavVfWWf/oS5W/5T0Mn+VXfm+Sz
v6DmqA6iWNyb33yzvw+dZoyPVB24uA6Zeqa6XErfm+Q6jjOao5GMWNwYlstl8r1Jrv1lApKTrrYD
Mg4vl38ydNIuVgE/XBZA6A14izMLd2h9JmL4P998kduXChN1FC+h1UezhooGKWfwqOporUyKu2x0
Nx3Y117r5vJ3UkkHOwFXMVZQYTZnCHARcp+CtKX/tJS0SH7UrsyVTstB7awV3D9YyPYGCv8m1I/y
Yxq10UXTsjLv5UcmUvj8RKcoBbQLgbULSRQBUqy1ipBY7KOxAZRnb7LBvMcN+1ZIpiJkKgoJyDMD
M17LU8Q6gBxE2UH0yjUbc041xGblIamgBtpYdlPsUT/by/M5U/yKlPdt3qKzWyKJjMCcSqt1wE0B
QN7rCUaylKNdXa1H21qhjLpi5DV6GMQ92ng7C9rYHQENsbL38oGKqt0rRr7XiuRV8Oqi9ZH0hz45
H2NUfsIe8o0brjCmhNJqrWCOb0K7gW1d7PM89xuig+g/DDoQdZ5GFrSDhSE/K7TdwTZu5eGFoW0Q
c5BT3J8h8J15d6IMPCCjIETUWIn3M4g4RTMX+YgyMDcRAl5WzfiMoWLKp1f24aJLBLwZahag97qH
4AUdJd0r9AwEOS+ZoVrQGeNdnep+k9eVL/hs4S3mBisMmlz+fQ5MO3DWhV7uIq57KuKVBiNXGEYq
TN4KWDXCjfdYJ86NxFyZ2QJfrk1R80BwwmdoLklXpue7yd+Zq9xG8YcZMBNYucKvdOIO/MSbcIWn
kT/U8opmCIyfkTFG31W+vI2wo6h4l/DIkJE0gfiLJlKfdIcBoQsLxixiGLX5Jj+QK/pKCy/iazrv
Z5wZtzN2qFDc5avkEEg6ENUYiVy+uvy0gV5eWTZ8N30lKGtZkhlU+BYOazmFX1UNGV+UZbLR3ARw
2W2eNRpgW8rSdMVSmoyXL4cGTMcSjrx4WRP5HbLbsAgQ4fpbebwJsQUu44UaCsvhRqT1dJZOzp6c
T2ESyc4XPHqO/IG8kUp1H3XOqqzlGSXcpkerGhV1ecPICsxLhzZHRlLB+tpTspfTJwoeY4ta/5m2
CodTJF5EHE6+mjxCoTgLi0MysIGskTuZSljh0E8fO2N8CNRjpB7l8+R3SmwQhbier8Wo4BMSpSv5
jJlizqceBshKLYadLAwEC451M/8hFv9m4qb9iqE1DIMSiI6DymDL1X6OYm2lKykG3MlcAZyfzcb1
pFfIPkNCV6JXefJQRFOrytlQQW++MUmaPfLhmGWt4sqASoN0OHra2H08SwaCEiH60MbKc1gud9Bv
Hcg68pbef/CrokCi70/PfVWMns9dRynMc2tp+SzHU/jX0aB8A478W1EtR5C9V1GeD2L4R33DqFa/
Wh+4x2FXDnlC6QRJOv6EXx8aOGS5OE7AjWnQUxiYRMlWl/cvK5ZxwrWYoEcUEP2GM7R0IecL5T+J
9duDaBFUNbLLuEwqdOyFoq2488QJlziIwKkNPnSFjlFx9yCt+94iXrbpRWoizU54JgVLCbCwnDey
Txvz9MmB6yDHS4gKmsI+hf9fQotP3E3UJIy1qmetN9fBZKDrTqYl6i/fj5E8t9OT+iOOInuycadN
XCzl1J2SPeOfsdceJBZJH1vihfRhEap+UytzbvGWJdzNIFxIyNFE9kHojEIeF1I5/hp3pbEi/7oV
sYson+GAHf5hN1y1Jr7thh/e0tVuQJDiP3axLK2sj1QtEmVLzrRonoaGuXl/A/7u4JhscuGtWcBY
rgpfeuKTlRd2fLnP5bpBcvZRohxuZ4v3P+piMXe9CQHqqxYofxsC+tUmrOIzUz8LY3Ch6MlF/j1H
CBIuG6472Wpytcn1LaEm6U/zQFqmR8k25JKUC5OC+DYmEAqTRq6hoVxAsd7I+siD1yjPynrFHFYR
75NrqGSbyjpe7gR0gBxOgXu+tRFEEmqrXGgiD3QJpwWC3sgFSoknqkQnbvP31+HSYfp1HcDgo0iN
v5p2pQg2Q1goz51ZPK/rpW3bn1REBzKo5nKTR53qt8EbiowreVglEDOTfD+yEd5/it+9eAegEyAM
/PQABPwcMWd6W+pNa4oREwkce01ufrmOQHv8YVv/auhDlHNIWNlnuB1p6tVnYR0Th0i5xRcNIcn6
GDSvmrUxw9W1vxhErHoyHjnB43D6w7azrzpLl1OF2SLwLJqSLPlVj4xxHiPogm03CfcIji3Wo2g6
Zu5G/l7plt/TcE6dZqH3CpPibF8wc5LdJmmjlLiyL+VikWtS7g9JiVtDXw9QNWS/BtLQIHQJIYzC
by/KHHKB6IN9K+FpIqpM4B9lO0qQl8+YelI4QlyIZTwtWXK7UF/FOeYVN5eQBXNViZVHyYrkppdu
6FnjWJLkiGyDtOaqGY0E3Bd5ynAJ6uCxBuwgnyXpol6A2sXINuJyU+K7ER/sztiKooHsKWGAv7+f
rqElssyWQ38L6p8DSu7aUjVRGF26GZFECgltFq8mhqnItcBkuKh3yGNKnK8CblsIw5xcSR8invX9
J/lFHfDbkzgziI9s1plAln5s5hnlKVJhKMbzEr94T5ut0gZ1l2LrhiOk7/VJQ+CG3FyOnDyQbH60
hvY2yagEjooEW7ihkjBJUqTzlJLMxEW5r2Bov/+0v7mZ8erFFk2MwOjWXgVFGMpW6Q487EgUcKuJ
YulRkm9byRdp/oc8QHCMV3kAZxDMIvxkifjXXdYEC1/kqAk9BTkwb+s+OJvbOjzfusVBlImk+BNV
4Bpin7wZqAb79MxlTW3VYkWd4aROHG0S93bKnNtaSw+Koi9E8UTi7ZmZPhoPKPQhc1jmOFTXz3bq
zmHiS5E3Y4InyVWqDr7e2CJ3fEm+pD4RvQHZr6dZvhehOZP01FX1WwnbQDtwYbSYp+s4shh0wmYb
xVQ2iQiYqYHzh07tbzaQ3IgO8wtsJOmjClLzhwZqwexcMxtW6VJHjkC1YEMn0yLp7VvJ3t2I6CyZ
O3dGxGHMkECRI6xg2gyGA94DVzZF7rdCSUGAG5XxDEF0ea/N+fn9HfRr1mAxyeAG52ZVVXrnPz9t
VxG5nWCMyV8pSILqOarcRSBeC0g7XCoBJVhePvIfNYn+cwKR5Xz++y7Rf83eqij5lEf15/DtX9s2
D76+VfRD67f05w6R/JrvHSLjLzmRKIOCydPhOXI7fu8QmX8REQzm/sCBBUXJq/3eIXL+YnSF5CQ3
K0HD1LnVvneI7L8s29BUER21BZb5jzpEcjf/mKwgX4oWr25yLoEMOtecQQXKZB/k2gn50m6pMQQd
nT/e0H/4iKsc1AIQ7eo9H0GifeMUIfo384j0kyk9ne3+D/aC18fl2xdCQ0ZlaVzt+nA3SpcEjaqe
UAKy/Dw/FFxEBVQMcGdI6D2KQOIPW+A3xelleHS9hDTYZqgAqzKYuUpAMHCsSnWi/+B03c70CjXd
FRQuCZ4M5WlclXniRzqUMJhHRphsI+hizWisx0Bfy2KPHaZn58RTFevh/Sf73VLMbKagjmoSRy+9
wR/i3Cw2mB1Ow2lehMrxrKfrEESl0GsCedeVg2fI8IfYOpP77JfF+OEzr3JBQwuQS0CiivXuFuhj
+mJWBnwlH+fC7zw3IHxyhM/aGMW7wDMH9w8X7u829I9f+ipcNg7txarkS5/RnIjVcBsayfr9df0l
w5c9JgbEHB2bMfP1HgMF2xVO0PDGT8XdpOYvuWOsFT4riW/dbtxYmXHTWe2ubmKQr5C0gF3a+R/y
oN9J/VoAHkADqZitcqP9fDFUhtmiIlKd5lBpm36aJ8M4n1AnGiHuJLm7B+OJaqM3otIWmy4bgMx0
fCoz50NYN9/A9P+2A6H/wm5gSRCAw6wWZQgVXMDPD4N9C2a8XXaa6/0OxoGfDtnaBUOcgGlBrROB
KZiKNjaMqvMBxZo5Qp0A43r8DY2ty3CkKYf5FAy3YGi2TgiFGVZaXqIsAh8u5syqMcP3c7NLaKGO
3bQ0FCwFETyJo0XXjvM/vODfbSKOMimChQoNKIKfv01ZnXPLCIvTvMEql+gN0juG5xUsDMROsrJb
ncMCjibp+AmQsWHeoEq1Ht2PYW367z+KBI/r8wQJnkSX3r5hWVfFJN7fHOA+P80xAVIHFEzgW7pV
dncuGAACIdMhI4Z/2N/G7w6xQ+XKMNugtX09y9YDZ3aqmphDrD5eiMlMG6c+2pYCkJ36ZTbpuAU+
z8rYV2PoWlQeJURH+GR7iWhCKnZHZa+N7r4VNmAbLOXwiyOKEk3zwQYCm8AddQ/FhNhy5I+69aCP
kMrHYeXEVHAFePVzCTdwonczzkV0SytxNYZDZ07tgucazT+1Z/SL8esvi42EN/0LjA9+SQyn0HES
pbHduXXCVdXA8MzdTileM/qLNnS7FM5lN91Z9QmHEWvemoxnAVcGFBX52C6jod10RbccaX9AjhZ+
rpvFEPANTymij8MAqxR31bPZ+P1wKNnYsAjAZ3RLYQ5PJQTYWbc8xf3CrrJ1bnfLtNKJ2dZ6Qgd1
xBmmw5pe7JVsZHXSM/ocbelpeHkNWrcYdEjrkE+FX2/yvmTBVUDhddyiQYw8LeT2Hr/K0Eb4VY23
NuTdoTTXoGWwqVkiurMO3f5WD5VbvOVwsS0PwpdVEQi0PgaPVXjewVpcEpE2KtJLLtZFBjjIYUR7
HTZyAjnf0lvkPSBzU1W5drc4cRoKZAFSfVyhsbKQR7PguLd9sOoRo0ZOyG9R0dXQR21CkJ/zxko/
lmOzw4xqFWv1pteVZV0PF04TlMftNGhb0U47ORj1jXeqrq1l5RtalMK4RqtkqRnRdqhgDsAo13QY
nzCoFX6VeKu4WoWB5A015Q0ZNW3IcOU04BRRSirqdNVnweNYFZ+4wBZDrXEj21joYQmmoW6cGM5T
Bhkapa2DXQfHE0IlxmN5rpeZBc51Crf1uVtOcXhf5eldgLW1XYe+C05RwRIKy9+D4ygbi3hlDfil
2XcONEZhDRdBBE4O00hVX59osLraB1NHLwBrsFhuSJPnBr5kkT9hm9jiNrrCGydBG7IjRkq8LKyv
IW9XLiF542V6IJWEOr0wyheUIB7TsFqfgTRHOUQBtghUj+0QGGvhPCtVu4QkMSdPWNM9saCsM1yJ
1Uc14igSiPEAojgiaVD6fpdGyrLK4eDycUU3YZgJSJXfZofMM6p0brjQYZ2HhFIzs/M7+TDbhCCe
wny3MB5nJbqAleIyEElGnAd84J8bcCBsY5BJDarT0yZE36dqmVi0kAAAE8donLrQrzV3H+fWGm1S
v7OHlcRkJVKR/zd3FWbwabiiobygLFoH6NgaCFykNTP7PFvTkluJ7kf7Nav7Za9gfRZjUAZwHGWG
MVOWMRasSYdoxYP8E7PjffNKhrrd6O5pCZB4bprWhzoNFzgTAttT7F3Wp0sHqU7QDos4w8jCBnbO
I51b1CGw28xm9aZGPUK9AAqRAwDcrDRs0G5a14lvocRYZttZMF1+SjSEZzhSqryLiZeYwt6OxnFu
n10Zp/km6AtT5/vH/hgMi5MhH4RAAivqsMcKA648flABOg55T64FqdpJuS71yc/462wRZaxxlQPL
TZLeF4tnkZ6Yae2yUGnwi9ozf7XYBcmeFQ3SCECwCE2kJtR2mLm90cOITtZqgJNKrCyHjoQW47wu
tB1P9DFmGntLXQ2qva2Cr1RD22ScICzyUQNKEGzmxoq2JsGoz7K7SsXKCiQaT5KG3LJa8CDmbAYK
2KrB/tcegY2gwhwDnu4X2NutJIdIgsSfVdFHuPH0dnlIEIbGaXciKHRZthYgTJOMK43frChIupgf
37+PJX28viJcS4NGqkLh/EVjBWKXRStRc+e6Ux1s2N9BPqxaU/vDFaxfdzUlxXRhyQGj/GbV/nMG
Ago1PZdg6fCAM+GiMM7kG1b40KKncCexjY6nryI7HmFbDQdiLrLBxQkPV3YFc2GH1FO0CKYaQvQA
AwABENU8/a13yUswe2zw9DudqwMWT5bT/G3TLxR8VUwK+f56XRzlf1kwvguZskNJpl8NPRo9DvPs
5Lh0+mMcsA+iC1HDKpiJZNdEIIOpjdw6fqP6duDvCmj2IP84s9rXSdcA63HwYxQtoJRRv/0hu/ql
q3lZZmZmlyR6hin8z8usmWmf6qnlYmtLtFAayGmNb+TT69BMqwYtigl4rw7g2HagHfUlk7XGL21j
LbOE91fqtzvrh0e5WqihyxS0/ngUUx9u7RL/9RCCelzbj+9/zi/tL76zDTKW2Tcqbuywq7qhS8tI
0RrdZXSbfkQ8+gZZxUVRGfh1oyDiYIzKucu708K2x3lLRMumFnZItxurg+EqS7k23FN1UcGvXHcf
FIei7JZZS4hAduH9p/1dlUMuNkMJElAl/+VqWaxgrFI8oZBMKTjSSKiIZEqtcMF84M2B6QediP+5
bH808ACLs1em5F6CYka+8f7TXHdzL0unz0ybWxdK+IUZ+kNFrcS2HpaD6s6z2ctQhwvRppEqJiLj
TfM/dRZ+U7/TMtYBGM0M0vFrxrhyNuwigc851+JN1uoLK9bm8cmZnzUkKM6kNc3L+19PF3budXjj
I10MnukvYbxztdqpVQ1Zg5rx/GyQkXApthxVpwqWEVYKOMHGSD/0NNZtBFnlj0hTQxrsos8kveZT
n6xly9Qg/bKtgQ3iqPeL0WB7TBr2lil5DbgNN5zHyCbrYbNJ0NMYGJ5M0bA8F+qqRXKh7JEEKQsc
D/2BH8+GbkHKtcLT58axQG9Y7mp6DfB1OmfKw4D8SFzWiF7Efue4+yjRb5zQ3DbABy+KQzVixnRn
DTQ2MngRdmdiCa1idZegHd7uWuSknCY8En/UlBFA6hduO0+whBRw4kA+H4eL5qyvG+5GJtie7rQL
aIwL6V/IhS5nQjLwln+GROhOItw5pVTIgxsFZQm0l2dtczBGdig1wDghMKJOK4dKTk4ebkXc/NVB
IadSzlhiuwkEfBRs4PFz79UFQH5C/QTFHslrNGYWeRNvgxDFXc6qThvHwC5DeaWzeGDUsBLNChPf
+QRzdQuT0S5CFgXdIMmfZzjAn/Ac7LpF3iHvQRIfqsrRSRD7mSEb2gdbBZmPBsNYqMA767Q2z/FO
rpuxMrYn7SUqT0dmDIvAo1LaIYSEtADLXbj7GvjqqXP2ehxs0uEG9RAIvt2yARU7awPAFvjg0hI6
0xFDHgurl8fRjte00/xRzDN4vaep8SWHDrtPSvJgpd0yoEZB8t63i2BRNy6YXBzSwbf3SE3Km+ia
8qDCN3bHAZLk8nymWuAXROgC5dlO+ky6+2C2tAgG/aavX3RTBH7YUHbAdIRSIglXMBK3Yfca9+dl
hvZ/x80amb7hUlWoqBaS92gJ8j52vc2sz1b+wv/HJFrmFKza/Iy1CArazbhq03Q+a1Okfjc1ORUm
vWBMVxHxClm8zyJBZqECWivD3A3sDyeq45NLIZGPt/KYLnevkZAEIc4jByBwwb9OJKAVakDWcGsC
arYe9bbYxxUlXv1izUy/7LM76aM6JxJfs4eipG/7rAPXFW51TD+ld4Ek0P2E9mxQ0Jah5VKYyX1O
G0a6vVAxKCxv8i5cVCqKSBWvgV/VlhNwW+UUecaYfCTvNwY8VDGmpVko+9YaRsBHIujWLeXMSQKS
ufVmtJP9SLZhqNm6hHzmGg2eoXivoVvVOIanUdOJnleMIFoFFMfK6M8G9k6tExiVLLPC64p4QZRH
s4pEu38cw9tJbe7eD3K/du+YpoDIZkSGBR24yKuWCtM6BGBHk0orUB6kasmMYa4ZLVahylK2muQb
URI82DZPbIwrkbCrdPf4/nNcT+hpHuKJRefOYQ5FfJce1A93SaGWaqXqaIEhEYolOEK5gYGmPn2k
rPlDmgMv4DquS6cSCCi0GAdk6fV3nuWukucIjcwNM94qkzt6yGlXoO/DYzbiJGshrVZ+ko4aJK17
xUQVjksm1EX05ktP4dmazQG2/HEsAJd3RC5d24JKGzAt7sJ+KTo8ytC/Wgj2j26Lsyu23TOn3w1T
6cd8XNZ+0Iv4Zewg52I7tI+TaNuPNearEN7HZt04ANalEkNceXE+c7gQGpuNFITglhyth0HdQq1w
kX5yYEE5I7J0yAX2kNGKLFmfTu0OZOG2wKS2SGhJ0Iqo7ehIjXKsOZ5Z1d+6FtPXnE57IZSzpve0
Wn1xEyRVkgclVNZFip1NBFMP4urkt2Hwd+ygbGZZ020+G7HTIkBHWbc7W/shSW5V033QUC4bcmI7
JnVGZd0kffpYm8tcj+6B4981QuF2yL6ZNn5mJonxK+dFSZgWbpuaLZ8DMNBOR4Crc6nghjOaTIgR
9kD8hg5IOO53wVy6GymVaTRzHpqueNEylBspuq14WlsEdMTx1obRvCpV+DYOEK0Th7bR+NAoLorT
9KQIIAIOqAPlaDb1p4xUTkTjlO70UFhk4nrZekGp7LMk+LvRUTxyRUBxHYc17JHy9AWW1oLotO2f
+jPVcxRvT05+B6ArQyULIWieRcPfsqf3pfMc0rirg+BYYlvNHaQnpAl4XSqa+5DwGPSs73EiR0wP
IXw8hJOqXI4jpHO6RSlOInIKa9wX9NxYI05J+1XbjjS9dEzpnUibD8HH1uRiOYfbc9wvkyo4yg1i
n+0PAvO0mxadnHwfuoPfJDO0aBBglo9y4zU+cUC7gEnQcrSRMzTLdC13iRsiOmcO4FQDz6rxN2wp
0CUJGJV76YFYtvsEmcVPE75+ne7t/osaqmjDRbEXc18q0zHrnVeFw5vm3WsbKE+eW/asnmE9ihpi
joll4Hw99XgduP1KJPrqM3vLONE7sfv5GH1o9MA/pfFSd9DOo0SuzMfUMR5idT9rAuT321s9Te8v
vSM324b1XNpKMdeTFHxmVR3OavNq0LgI+/YDoIM5GkDPViT+WZDAoZx8ihLVs5DWO4/pfdPYTyUM
XmWI1rXmHA0TjcgmBup9+jii7MIy2o+Wk90ZsEtyq19iRyb9JekN9GziU+18GRBbv7SPuM61AcEG
K+F6DxYonfgtcnZt3yNSSXgt6I+euRcte1XM9K3bvlgR1sJUV2NxqJTmVSTR8OjY6pkGIYO0mj/F
xHArVT19z31dayHc/+om+CxpSoRQojOrDlWrPDnGQOoy24bZne7EtAVAo2BdoIwwkaU/DhTr06RV
yzjTUagzyV4NpDQp3uKp/0MB95sY66g2BRU8M9Ln6zlgQwM7G2GWzx0XDczRRIE9AYBKIAJjJu2k
9++Pa0odDQIxHqUi1HXjN+RAFTD2oAPZnHcx51dLFpJwhrwg1ZLECqklzq1VrEdF+8N9cnE3/amo
Z6KNko+DRSeiVkj+/nx3jbDSULvq7fkZI4xpLHHzoYVI01y6OMmkruiSAqBMXnT1U2jGe6rKfRQi
S4pnj3SKYGR9W41/BFn4T8lrsckb/j1i4eHT66efuCvyx78jE/S/tJkIMpF9aGQ98pa/IxP4VyQn
FvgCoIOm/aNiM/ADmC7kEGw9k8EUx+AHZAK/EIsmilbOEnTVf6DYbPx6nky4s0AoNZI1F4bNz5us
ofSBIOdq1PRwp/rXydHuKr07nox6q+Tp3O2ezawN/HyWbB0zWSMjAlHdhqFthAqgMO2gw5vTlR47
hGSNC4CR/10F5tqpEMhQq6NrAWEy8R/SJ3IitPrTsdnOqKmic7QNVKvyTqgFJ4a1iLVnVXFxAiCj
jdVDqNNLG6pX92TdqpiXnNNNlKD+pLeYeZ1HrzJ651vj4R9t7/89RM7/V2JlMib+95vXK3JM6N7+
y78efhIAvNCzft3Y/KrvG9v5C+CMo4OPsUHOqCBk/ufGBlfDeJoBNTNz9q60K79DbrS/0Axkrm/T
29GACP+vfa39pTIIBW8DwJ6uyD8C3FzAAT/GTovag9BtwhlzbDo7V9t6GLS2HCYdF89Ge7Ks5suo
dFttsm5SWEdpVX9N3ERDxyP7rGFYm0+Db866h0wjP07RDvAU18DdZaTcTXFkdKdjQw8PdkvooyT6
p4YXXLaryoHHRR0R/jmFikWwuHpcZnUnoAfZbO4gmXqqxFR1drL9tnMjWgrRDSY2bo5qVNBPAGvJ
DEwa+JmOyWkwK8TgK1yoCT5VjQnLHMuwlXNC4OistrUXutOh0kqNvB+XTRK1BQnQodRu1IHWvXOa
tDkiNqWPXik2V061RC8QL7gYUmSioT5dB/M0lOt/3Ke1w8QUaz4DPtesrf8uUzx4p6dSaTuvZB7q
gWVsl0pF1UxEaTGI89P2jbAYUdrhRGCxkCG+Kh57CplQfUTB1Hyx2wbjn177O3T1x6nHviwokrug
QDt6ptnrpMJrqorrYT6GFWj+EnZQ2mAwMdjrmj+T6M0yTSJksBAkawqIax2KW01f4qZiPGRqWPrn
kLQzdBfGWO2nIYvm6C+itJMSmoR4BNH5Tp3h0aKd7wy0B84Uzj3SGb01nOH3WjMvHQwER/S5q06f
2zR4yzIl8vAkTFAtg0+tAQDhxdJZovXlYm20qhNn26of8zJmjm69cJc/jFNwfzbvggB5365XHyNG
ElBl6s9apEbMyNBymOJqf666dX8Klmmpf1bN4kENp2xB7+gtwazCqdoZjphl5mXEUt9NNqMaR16n
I0k7hkeEzD70vQ4gv/+Kfnrhax2GLah7WNDRfKVG9WQw0tvwDEq2HmGChwhmBRotGBGiQ8rbT+yS
wZtzruY2OKZvGc0/iq//N+mDfND/Y0qQUKXeC67rtyiNgrd/eZ8qKOZpkf33//azturl579HVO0v
miXEzRkoFPAsAv/5nioguwoKkeBIFmFooLL/V0S1/3KBIdNxoOWg0eT4IaTauEWo5K7QYyngcCr/
J6kCBgdXUcrBX1zQkqauEu7JF37OFXoUK8K8OWnz58I73Ly8PD4evbv96rA5PjKI95BRmdf+5G0C
71B4r8fNy2HyjpN3E3mbxcfV4+OBM7Na7e+Od3Sdvcfj4B3vVlv+FnnyP9/4dx/fAOEszutm2y/j
22GBEMyKeeTyvFI26So60PT1VW+NsZFnzr88bJ/u93/vtw9PT+uHBw6Fd79+iv37h9abP7ee6b3I
P/uSeU/DvPC+3nxZP9yv1w9Pu/s/TBJn7i8Qop/Xxrjqd+lZg/hBF+rzHcZN3u65m48+FSH/MVka
dfv8vPty8/xl/nzzcti9aH7tbe6OL8+HZeC9Lo+pt7/1t7cfkcjzUbvyPr9tmvnN8e64ibzD8839
/fx5sxq8w/Hx7S73Pt7m3t+2f9w8lt6jt/pcei/Pu8x79Y6q//yke7vJCxZvdzioeWIwurq7c+aN
d3d393bcvB6Oq9Qb/NX+g+pt+b+He3nE3f3C8v4u558D/+vX3e7569m7/eh4n2b+yQv8D9td6D08
fEm83RNLe//l9pZS0eu9e2fR8hWfgqW3vsc9z/uyu//TbOqCavvxLr9sO7FgouBhI6vS4/uhh2dM
3FT01rT5TeG53svLy5c5T3H/4H/9sov9p8y74a8drxWTh8jTVs8vT62v+jcvyGmjj3N8nj8/023w
zhvEuryvsj/WXzN2SOLx3dkdLzeoALAI67nrsWXlBSTeyX+6/5r6u5sD/SrvMfC8jn/DJla8x7dw
qfh33t3m8Xg8rt7Ywa6/QjHYOx4j/3ZrecfPg3dnzQ0v2hjzwUc+0288QJl+PQ8e6Tj747JaZBt1
nh6BGXhnr/I+fNje338N5usvvMxd7/GO93v+8cn79KfNav7GX4qTjFYzqGTNtmE1/ryktoKp4GVJ
IZXy2NjCenxV2anIayw7T/Px7POe7X3pqf4wt72nw2ZTegZbmp70/OX1cXV3WFYbl0PPmu12L4n3
XLKI+DN5B8NfATmQd1V6m8Q/vh4Oj2gtszqBV61ZyhfTI4TcECXuP/Tew/39gY3M74m8Vwjm94HH
xubtPe1uP/ij96XgpWv+827+8kLgOU7+5O83/K63I+f7accRutG95xd8oJafCz+eo+THf0r/UHvj
4vVg+aV8GXQg2QT0J3x18Rp4i8qb/DukcnzHu90TppBhu3zZ4xsviv+FRZOf/w/CzmtZlSbHwq8y
0fdEYDdwMTeZ5S1lgKJuCNh4793TzydOR0y76P/4A1VZaaSlJZVSiRreuK+lZ/AFVbNqFocjKd4v
qI/1NB8G51TRZF2na296ZCYL0ngUL7oVJ7brjWIxj0xRjQHR5rfHL2Nw0rOkBB+LQbGmzUKWoOR8
DRv9MqhZp3f6ai5W9Pas4ifdeEgX1Az1Gl1UtkgGvOBC+4789DsmldV0Q/Eg/62Su2Kq1mpGjVQ9
4HUK9w36M9IG9WxQ1HVczhLvooq6fTPOamOwoQv9XRtvh6A0Ld2MrtGnJKI6mwQPvZKJ2jPgPKec
n16qLQsbE7ei1a7RMeW5ezph3Yw9wkH6jerNd1bD2XpxVXNomxpxuiIiE+8ZSl03rE9AKTejylFm
7fhl7SerHoz7lB8jdCcnrZuLVnp+VU+b9xaGLObSfjic/qVbNMQLMWMcVN0mPV/JbLdlwACudqey
ElV7lpDhqubutIIELM2XurHKNT2x8+lZLr+bFe7NeZ9jDC/hSQ83Vr4zcvvgV3vP3kmNfoyuDm7q
d63ZD0aw3KpaDz38iW9qCJSwHnObHDE1TEUTgAY6Ymztk0nwVs0rOpcJHdLRh/Pb1UdtTdPAXqP+
Y6M33+uHSpsq2GtXLKN9U2/Dix5qhcbJWiLnVhoEgHNFTy5q4v3u9YS3gOtkZ8yvmsw14+Fv7d+t
np+/8x6LTBVjPTYXfoIsreKKfjgro3dwxq50v3/Qs7G+O2PtYVm49Ze6iAYHblptVnI45yByWkhr
amUnZFGjLiSOMmd3y54+9WDWRg0VZzBjPs7cxsz2qHWu2CAP3mcm2UGqR5IgrUGUDXtlpEcG/VJu
MNp/1/+o057gQpz/qFEcn0HJXkrdI0Zc0VYMql78h2KHqmqkKwNbxa4blR/1yuoYVCjiky23UKOA
KRnuaXmvqJscdQByqt9pYvaagyGBL8S/iO201/stw5z3euaPETzUkBxKzShJStNUakK8n/ouQIfR
SNOrNQed4LvKPhs5uMRUpLbdi7zICyJz9NIdg/XgDXfwtiqhIMUqojKn5Y2jp5rwDsP4JTMxaIe7
RSf+Mbb074iWlCGQZOcI/c2Y9jjE1KQao4r6b+snfugW02bueJYMJ2bjIxMskoHnyc+Disv0E7XD
plq6EwpIaemzn5y0Hl6NtrYf3/vSaYk3aI+dkzniqjFm2GxjY5bIbt29WqT9MXcdw+51FBC6wlxm
S4OsUcy4N7KHH3v4o34DitiqEXnh6qGDxVbNssXszsTe1eykGyZFwmzedlpjNfzoaOiNVV31T8qt
YQjFZEUnFYjxmnfgCEvdWxnB3r3wRUYrGw1eneyNN+nabM7UWcQTV/5kZ67UQd/VYJaB/clGCc1Y
6AW6KjPxUPOhncm6YgONFR3rqKfRtjtqrCiNZRz0Uqw/iMUlbWBnwK+38jEXb30BjympCvQJOWkb
a2P21mEOoNpoAIWMjPJkFFcTdBQReOqzQ9KN2rgiGSd3G93cW4Ape9LDpQ52qoVcf0yShMwO8oON
8wdgbwMYeSqZTrEzsubYmtnSQBMFb4twp9EcDAaEaEApcDA+9ge8gDVm1EnEanAwEtqxdYDqt1nc
zYf1MF7Gwd25p+DptbOnd3SOIHvboIrc1UlWymmrgkWE5e10MU1hQoNBQov8fPMAP4PWQPzuKqur
rZEtbobfYZLDYmmx7syzTBXRAmM2MM3IQ3Geymc8Fcs/FTfroAMyB1TbDCJvaWDhk2zY93Zc7yM4
CR1Y2R1NBi7PE36Lssn8yjyBMAiY7gPFIzPwZv5Os0gH27OHK+XP1sY+bvo/vqbynVux1z2yLy2k
jvRiVQOZ4fhjIBrZMEGkXkSdXzUR4YLfeaNRABpAl9BEPh89zFFDLxhNAmvwOMEY4BF++nY5cR0h
p6K25mYv26jJ3shWKsoWB3tpPfmmb2LX0cLJRvn+wEHqsHMLjvPUNBz87vBkENyEx0ZjZW659Ffg
jd7QTNCzo6huNXTdOqEEZFQb9GSsomeAZtRo4urSMJJtQqt3ZtbvRx0eiwDjcjCHZLAq6flXtxK9
Zoo4YdtN/ML3+rMFRlpHGWKTHPRowqwj1ChhB63pn/SCQixhN0NwoV4723E2GnYwgSze/+qdQ/vf
0qHEj6HGRZdkQvL1vtvQ/4FsU/e19vywG8co/CIsYGmlm8Yl//Sh9kky853ZAOkr+KhsqxDYheZ9
mRxfGwMY3xRUd+dp6oK7ae7i4gVDNRFgtdN5ipL3lB0Ar0H6Zc/yOY6fOI0uLqWVzwWCh1EQpPYw
EK+RZrhBs5yIYpYtqpAfKHy2AMoE2PjD8Sbi2i3gRoskGevEgUsnf/v/sGjvj8PxP4f7vnckEHr9
37+xJxBW/G+OyD/MDZ72Pzoi21Vl17gSvzMGRRkmzE0e0o9k4BflWllFlszoX4L3VBRlzB+QVVgu
np+IgI+xdqe5TFUoM5n4mc+lfpF4UR/nhSbLnFlwS+4vEYBwD9z4mM54kfghEyvTlTIZJY5fnJc8
oJCVCMuCVSi5XegxaggbhwvnaQ/z4rNiPo3h/uKx02N5BGtjp0UR53mOxWRlWIk/rowrj3gp+8uu
7cBO7Vye2EvzqcuyYAx7/A7mPJdfsWsHc1rgiyiKzGEel3k8LUN/VpbSuDwrT3E/4/mIthj/t/88
j3vw/IMAIaDZwBxF5sSMIq9PO7ov6o2uZAkOHoNMsr5nRpNIR6PI4199D1FIWGIgLPEH/ghpirKk
TzghDUT7Mz5mjh3uQZR6iFHANSPuzrLCXyQTHrNRC0AzyzIS8nmo11+wdosB1gR0YMLEdwcfByPp
FhdEgW2PTBNRRZ4BjGgUmNw8KBMv8yHP/13WCHuLMP2bsFHMkx2tdQkN/0tI+Mghdeywq9cNX/xB
HNWShSS4EMYsNdLF+EVQkJkZVCxJBiIPf5YlRBYYgs96i2CICLEg/FVO+dsv8D7yGPHys4x5o80i
QXgQvZymReq+VpXm5CvcJS2CJQ4hX5Z4OPQH35lO+ckgmSH/CCtX8pfcQ7syccQUmEw+2vIHfw2Q
+AE3ysSWXF6WqE4ZJ54mBOGXXSAF5sb8pmlZsniJtBXT86OaOZOMFXZQtFhujbmaaxFifrjI20Ag
qQQ+igWzwli41R+U8E01zVEW6R1ixFeik+gqX6GH6K0osm/IhVwjmlsySbE8N8WRZcQFWsokx/iS
ZchVIReF2EMoYl8z7bTMLXQXibd4Lt21jgogRKHzEj9WJpFR0CI9YaJoP8zR3iREh3Fz85jrv0jL
4HnOmd7lU9SH8bPysoQJ2luiWNKBOJZFxlemdZqlM9wwDad4kPGUx9Ak45+WcUhL6Xdg3MctIiVE
ezyHP70MsTYl8vMVCVFW2uJxtE2r7pRYlfSYL1D3vKR1lNbmcUwJ3ZJIXh77RiLz7vKf+PtbRIRh
/vmFOLHkoJNIHljARUQQYoGTeWCPVGAP0aUYR2hKhAuhYXUxM0sF7oMI4mgWDMYFNQRgEIzf1JU+
gX1xOE/7afRWTuABSj2Q8QtZXDZEzwPThJkGPMXkKSZ/Bunwdxh0lInZBwrM4WgSEDgMRhGPSXNZ
NeB5jmqPYAPcTf8EVAJ7OhVsRDniKb8ZPgMGZmgRip9imyjSrxiTWCkATyZs5PXpcZR/u532IjsG
7oYgIE3SqGcOwcQg2ir4zagXBGrIlSMR7yhAI7GLcuEomphAViCiJn9A1L0MqzkUDGXudsT1wCRG
2ZPJGdqY1IOyS9dmgAAdQOhJaBRgpgHPk6EiYfxBT1OGOmcMKUMEzrkZL0BQTnCOPsp16GOcMnlD
nvf3wBtTwc08DRstffLMySh1kRn6EWEKesHITGaYYW8CN4rwD+g2Hksa0DWWxWNZIvmIORrZgP5J
IYWLqGfSYdoT++550lEeQ7REpWC2WINk4USjIZ2yiXwGclswx8DRb7B4NOLBQ5aaOWM2eAbRS5ma
UdTHwLzwqsD/KPMIPQesgzlhEVANVJpVkxnhykVGh1gOpEcWCczPElHejEjnxBtN+LiPynveZNL3
Fph9BCgaTbzEIZxC8DlxmPZh0GcBeXh/ATrgwU/EVOHwoHILaEo0ucA3CafSKFYMROwTZw0ipoAf
fTMNcnfOVDIRML+Fg+EJbOQqRr4BHC/o8xEzxvOyAdNOQ46wIq7HFkETRLc91gzxc2BI8gT5scBU
gZ8yKNYmoylAN0sMv3AKaAtabwnWoXAMeGEUA7/MPBMgTbLIAyXF2GbRiObggeAkNztikDwsiA9Y
A+ICrgPvj0XG/Aja0h3pWVLEScaTAF8xrXxI5JYP85DHDbBqcO4okuv/yob+p+QGYsZy6FyLGp9Q
2n8mbN3Kvvu81mvYUIKT0CgMg5Ahse7M3hdHC4JCgjNx/Rsl/HIobBGWDQv7RW7m70u0xAqIhovJ
BQsZDfCHjsjvMhdyZZV+GQemWNE/n/8hZgLYwKaAsDzz++RSHsvvv4MuWF/V8gnW9c+lwuSAQyi2
xN+Kty6/pkDMc8j/DDHDWLkCG+wsWGmWrPTDxKGzzDDL7r1V5sBNZH24io/hC9LVIlnIcsExFzrz
uNcXWwpCA+8l60kHMVUFy5eAtpDSnPXLWL+vGRHfD34hf7ByC262sKcyKXItlge9irHC38kSvKS7
0s8BniQmmX9DVYQ2OAskS0ZLWwgCfyMdkFVEDX3BSjkLjLPMGoNksnlp8zW98K2ZMAva9EWQmBaa
Fr5Ah78mDub/VQcMVRkLYPGa5cudsUxi1tzQQCyF+4lB7COKWGBWBfEXQgznpTN7Zg/ccYQSfNkI
39GI/AoHiYPRl/8yvq+wf20XA8/TeMpXrnwe8+4m570WsSBoiv2LK4uFZpqgb3hP4gFA7Zgyxs4D
vxOb2yMhQFiSPAedWDNextBnMCofSPMCvsFcuDikWcgzQG6DsD3bHZoQKpkDsydNYB9kLEEEQYfD
mnhhf2fvRH0wdJE9GgKkmEyitEy2A4ABe54J3Iixhv5IL6TziAP2HavHtGXymq4XeBFuoSxOGQ4g
MmlPrhT9AFdFm1x36OV/hu55uBs8ROzW11QS+hyBxghJJn8DadiHkQ5M6S3WKhN5XmR9Tde5Bx8S
IuW63CSGMHNGthsTo3MYaoJFwXlgwmKeb4ONCA7gKhyC/oQF0w14YopZESgMZOK7GnOx+V92xfd8
gq2xMY7RyEsibArQTjeiaGQDxV9hRdKxoiPhNnPshJgQxx56wH2GpQPmCC+4OWTjO4I+NgAWIE6C
2CH748wxfng4ozlkCC9MCMQIg7DoR6wWPIJPhOFi51i/ITbMxNHhdnkJBOALMZNfhMvwcMRYyLem
m7s9DEswT4dDoc14QAxmyE1QHVnwhT8jrusnmC66xG3CjqSFt4oQB1PYDosus+bhLWGTJh4vnkY9
wnCurOh0+mVGsrZwVXHuV1omDG6JI0+oEp4rnF4+YxjTo2aCZbE5OOr7E3uG14+t91gjIRKMglUQ
1gQrmpgsDu+H4SK9Ie+Fe7Z5E3Mt02MusllCoHSIvKlv+If5QFbNPvKH5GZ9jBOmGEDxiCNh/lkF
+cUgmA2YAm2YBHlGI9GnVAJIiAakkSGP0BDGh0Meo6MiFPCfUQZoIn4I2SSaeE5/xFRNoAaTKMuE
oy1wjGYOTX4Z1QTzTkt02oY20CjrR1ATqcwIhWW8uEp8DrMi8pMhKJCHvrigfVYT7OEhsqBFA399
BD0Z6Ym3kXj9YpEdCGbNEA5BqAXxjBnKsCDuUvyFhaTC1X9yMinEQOWLarcmdbD/KaLBG9dn9VSt
YiDBpLCcuvDISGJuaDGmkhgBOCc4wCqJCQG8xC9AC/hUwFAIIbYDipwDwWAxNgB0wr+R8IYMEDhk
qmmQABJ2lFwABAUGKXoBKtkEHjCfgubiT4KJsAr+UxTW9wk4deAfdlewLBBqSLoBzJ7gvrSBIkHr
pNfEfzANSQTOcGlqm0JXsAugCh/wzWwArbVBOnk80usGMCz4InEFFhTdJHopShWBKUKjeMjERD8h
5LYAJOwMtREUkKbFI8f5wppCChHFREQRYibPxO9JGC1cRwzaAFtSwqS03OH75CB4XuI7A+cvVpNj
8/5iNRv/vJqrNTtDr1dWs8CnYaaY0mwgtpr3+bhiWDB0k9mArIgbJayAMBn0AMIni40aiwlnzacY
6jieQ3bkHkRD4JWIHlMtuvn1T4iJpt+Ykhhw7jUYKk0WPpwFC8AclAD3340Xd+dfk4L4IAsIxJwY
oYSZ9jqdAwc5fSmgT7mLySwLAtCoDczfiwhzl1AWSA2xhu+PsJi6mKjcLafWWV7Ku4L0jA2X+Ms/
vmgkb3AIStl8iwPKsP+QAYYgJsyURYdJsGTwcpZfgJt8C7uHROduYPIX4SncG5Hyr0SJpH/hHM8C
6KQhIBayDaLyTxFQgsTYLDE98gs46xEv+4rrN4oEJGPhYB1BBi4TFRbaQlzY40WIT+wSQ0jXMFJm
pBcjlB/GRBxrBpMT9s8a8s5NkAvHFk1g8v78lBgdYTwcWEAVCsOltISeQCYwSqSWRJkdQap04i/o
stiPbAHsG1qYeTiA0C8Ar6Loe/QEz0Jkhlc0UDeCK0J/IFZEDPCJHGLhCuYW3sVBxCJAA2cINfOI
akS8iOSH9BwRKK1iEWVd8jNwZb4/cAxFM/gNAyRbh+ikzAGXi0cQx4aQAnrydV3+Iu2Bcmv/ph8/
VdnnK9v9yW6S/Kp/jN++N03KMZJCJTk6xGpEWX10Bel2c7gxoooNTXPYLNBTMoMoTUGYCVGo6xAO
WhCV4XM0AsHmG+SVIBQcI8XfjFIbBYJVSISOJuJUYtwgZBDIf4ntiBLYfJ6mQ/IX5j0JjvMAES7M
n00fABTUkxAjkkLkVOIEQQJIoXVM/cJDICO4GwYHLxg3D8nrEd1AdnmWSKE4vUj9yBRqAh7CiHAM
GSnSBqmWeNUfvfc9eQi0ADDC/EN1ZeGwpeJQBpGfgYN+omdfVu0vmCfRcVhrkUT4GZn3Xa+EaRDc
9n3HX5BZEKCijKLAx8TgiQQv/rtTx8nI/2kRyVmXnfUUSu3+SzZQ63E5dcb3JyAH5GBS8CLReaHR
/FGBdhMnw6/48xNeTnBQYA5okniyqJA4RuLl8OuPGzEQIJQ3YngOi68b/cVwAElCavx7lolw0grD
5z5+F/DJMOYN76DAecBVA/W4xhAPj/ELnoox9AW3POcbH5UgavgmoUiuELj1ifxDuyLHR0W+hjWn
rSKEivM+lDEUhQT+wpI+CUgzAolYEmn4s2iLQUJqE98TTvy6nFOBVrHMIsEiOybiIzxIBOjrscra
sGIYopB3kq49z8N8KjeJkcSMg6XcDmyLWn7ZBwo5YySYbTH78ZS5liuANxOCDteKuI+HInoEoQTf
QLEp0i++F24EfoO0Lx6zhHL/uIi4jF92CbGgTSKdDJPIB3ejLnDalAiodEk++NpqzMUXzEXIwT6E
/PuD9sXRonWCNmKrmAjx+ATh4ekwNuY3MCFPjAZKkBI96S1ZLGEUchnE4YvfYv1tEuy4F+3kmZBu
uVUeNhJ+BzX4xoUIHxFEkpcgcGn6h9oRyjMl5sOVk28871cRZSIqLvEP8BpeIewQ1GUIQ/wWicVh
qr6ByRHrbxLiQhTgGlyE5phDInZo8IweCFXdYASZaYI9/MkVjvBRSIeEo+glL49QWSDew5b/d23j
vLn/iJlUIoYdtju1dvtfMPPT2q22hx3qRuKUfdZL3nbzMlklde13XbajZpUipUaLs7Ko9BrJm/Ra
ToXg0WO4jahZH97Na0L9oZ2qmmdSGZa8pcd0r+xD8TFq6oWZIKlH7T2KY6hqVCH+yxlv1tveaKe0
rHVYtnpJd3R3XhanQrOC9/6PrpF+tVUcsMzfDVXj1fnVZpO+tSa5Z2/OSXs2LwbFhNTG8wnrhJyL
ZXysU/6ODnvNwVPc0B7WLI73yK/h0Xuba/Iu9M78Mav+rr+hzzuDEwMNTsnV7GU06+bSvNsba+23
LXo9VuQsjffmq8OOcBLAh7u6Oi5q8ZnNAaO3apGk0H/Md3MSC3StFz00hZrNcdoynsOj/zKetqQv
jOq8Pz87VdUM615DdUhHa1p70hw+5jY+kOW6svEc+P3Da/Ls7F/Umzf6Dokk6atk7/I2O1q7hJwI
u0o6y50MBbIf50eHAk9txaZN72fKBgC7O2rbe4NsDErJkYSxiujJTV36lQqPXKZV9eLB5NCcFdW1
rScxKOpkGmNWivP2zJf/Was1CUgef++dlno7bRb95h6sivIPulw67BqYstdTH+MuYLW78bYo2Xlr
i7dnzrW8Oeeoxaw1jL231TEpSs/BR/0M3uEr4Exqh4357onWjmtSKSh+ER/f5uX3yYnH1CBI7g5V
CYwj4mFU1cnIli7JA87W6rodvWgm12GVrLPy6Dy9rkMJuJDEjXDPEYg0Tl3Eh6KwWGdQe6hqSF2J
AYeimWPjmXK8NNeNX0Z1sDqRAm829abXCrZkatQn1t7keL+8YacNoxHU6op9+yeSkS/s/VCtm822
hVfT3HTjy8U9nEIE5yjbttWW2WZCrbO/K58kmlkvoxZX8spJdZjS5HOyPvOGfvsv82avLWYJNVrN
98bLbjqcNz0hgyGpV9UypjYdeRstTSkWXU2XPqTz/CHHiUxEZn5lN+JOymKcFy+j6TXc2klVZocX
eQdN/+z+kIR1YWE3aj069de8Azj2msUr+rHYs3KOD/YxqxhskMjY+WqPo2aJiBi7/qNPbRGOOE9u
nETiVv1lVt+ristRr4jsxmwOq0E1OGi2T69U2NE770D6DNun6x5H2hld5yRqdgqauuldiprVQYJQ
FED+YlGGgPMezR/eSnH02TNpxJyyTpETdbMq6ORdXYx7NDbKDkp9I0/OfxgNFDfemsXSIJHxmyiF
ypLI3PBF7j7kqrSM+BxyEolVrs2mt/fjH3frnVECzi3NVpSpse6L8+DHu+otOZj20nv4Zy3PXRno
uqIuHrllY1Sc4z0V9cs1GTg5BbddONzBqOV7s+WQj0Wq58vd6ya6//tR48TZAStPstf2dtXbmndN
nhlpmy1y2aYNn6razH/XtlEbcnJ4kL7aR/2xqGtpVVzgLn/p+OGs3YOxcd+mPzvrbbA0L1lL7cCA
mGRD8Is4xFrHd545tmv5uTxZ52gzWpp89Cb17RLsreOQvMN9f0puEweRwtjbxo403qs6BXe1BWl5
8AegooCQHnuSBvjwqKK2ITV6XV490NeK28aN4W3p6tXYm1eFj1Eb3dOTSx1Dc+/t9Wm474dX39/F
F58zPTnL6j2o/ZL+OmxwMB5bfute/a3a8fKsVznHB3aS19VsHnurtzVOgHuqGR3J7CST9cPJKMbj
TI0tk40wWAdSy/iS/eZ7c0xmH0fssXQP20FiHJCK5VubV4cMWxKN2KMiCYkP1XK2HWMFiteNCtlb
xiv+/J4n1fBlICrbQSu/muwy6n56NaobLI2T0aZyOpudEaubzTk27bzF+UxN49BUzarqPjkgWK23
ek/qmkFFma39aqrW4IktqlvVKr242eMM1FHZzXqrunEZbGQXAXnZNVPiMytzO/A6KnsYg4P7dk7c
gTDjFcG3sqc+uUC7ZOjWjAJyPZ4uyBseDsSu3M1Xr6bBYc1R0NbbpLGLu7eqfiGZsoBLf0O+IIc9
AtMcf7Aya0fElJIgRSMM2c79Ikt6p9Kn+STpr3lRJwspCMQawkE/HNBI2iyRVitfogCH4B0do7O+
241hy+FsJ7K5sTpkVjYN6Qw4WUFG47aOmy+99SrqQKkM8+WisZ15tX/rfZyPsbEol/MK6vNjVFPz
qpVWGNls01s71fBJfLuguqBTczpGeDPqk2r/l71XJPneYsrqkCx10JzJHretKwmPZ5ujnmOOHoa5
bqzqYPfQPwn5ew2LE7fDGqaqquO1fbca9jihJAilHKy7g4G006aJXNVUUvx4whLGushblrNVU7/c
GdtBBaTZkJNe9W7BODxa9aH/5tE+hxRvzZrxJD8YOTTSl7YO+dtbOtv0Q1r6y8Qg6X10Rb/YO+d9
8o3V8rukIY/tDvnTFVK1zq5XM0+2z1nLquM1dd0mVTas69nCZ71IEKb+kCI3nJw+c2nsDeQI+Brb
gylIqFaa06Mlf4K/8yN5BZu8RvbrMRrAQUjM3hljj7Q49tap/DbbWG0T7SUNf6+Pdo1EOZJy1e8y
pKxBWq6jsX302uTM3shPNOok1y6dfIu+X/XHBTzSXW/vne2qZa16FXahUGDT4+31wepRo5CUahA/
oAqoQ47vhCIdsJwHc8r73aA46iloFjwxiGe1YAGRFhKyzafzsv09Xu/NLdhAZpTt2J2fnEuQbnXZ
UE9vShjCrhmyi2Adn9yrrhXxJ1ibDc+tk0cXI7FdK+38roxjdDN2PZeU2qfxtuJ6R9cHDaPuSjrk
xzp6N5Vvo411hpMlHyS7F0GCnHmFzOK2fejdB1UzhQ7omvMesJBHTRqh1dTPA1nDXTbhmbl9Jm2z
DYqFvXV/F9f01q2T7E3+/TIYPYNjVU3WPY6BT7ofve7ZNbPuf0gw3OqmmtzsDfslQeincbAfg+7F
ekxW0Ta/ujcKI6glh1u/rc2EGimVk96v1W5x/z1MGuTIngZ7VD0iDXx4w578VkhafsMKD6rb25g3
jtb0KFcAd7DWxp2ThFnVz+RgPn2v3lWtnXFmI8XoXbUOY90cNWAMa+u6/b1wxnXeJaEzHQ82vXGI
IAVju0Ew4hxWFPminApS9ZoktnYWHfuY7p3V6DL6GdQH7F7or50HEHhS7SHViIxKDWDHEHfMhnFM
1pz7rXwOQgcAjuzGqKj5Jgaa5uPRYbBBV65qG9Zn1BCYv3Q15oCUZV3V72x1JCt5XScj9+ZtomZ8
SKs/doNURsA0rjuf8Mdfx810g7DsANKDeQ+abLPNqw4XTTaDbe9gX9RtACfWj0ENGD3Y+9y8LSot
kkApJlfS5fJpNDmDvWLfX17jx3tV/DX0iSTLi33CoMfIv9O2DnevtWaLrq5jbNzqyQKxqg0b9sZJ
vBejK9To6Uw4wCU+DsblcXgxbkENnNx677A1vZ4V9Z7HeUUvG/oYtNHssdGMJ+NoW4ynh2jLsYgX
a9wNW2UjevnvpqLsvLkP7r+Ps9abtN6xt3Vj/PvQLz8ds8yvQWtwzfcYgitMPtraXfvpPHMsW9rF
vTDP+d64TToUkViryuAyfPhPMrtH9d6+OG9UWyq1a4pZ7VbqGL6Puj39mb/NGn5MQzfcs1lpmo1f
MofZ9dBGjV8gWX0+9rANy67GCqxb1o2Lg45NVeOrsU67GK4LZYB+99EFoC/u5NBTOqRKon0OU44r
UZd9duTYZ2tza68s9pVR2dRfm91oxSYCsqCpj2P2Awh+NbymLc6C7ZVjyhQqcYJ+mooZvIdV8xLU
zY2YNcenlLNRTZAl2BUo+qM3Wb1XST5eQ1edpsWeXcVU3dUuyCZViMfKIpnWOfaOWbu3/G1MpGBS
VIfisyfi4VdHDbsNunZWarkxOKgdW7IyOJ/RbGMfj5zUbazHqmPtJhWkcraJahdV6f8EK3kwJiQ4
65hTmeCQP8EmogpPgLnXd9zMXhtAzLb+e8Akmg+Qik1NeI7n+diF0Nvk2dtLlDg6TOsPZwtMQkGy
ffrI7oOVfoYtrPbB2EZ7c8PrsAcn/amHW+Oxb93EmJ5RK6gPLyk/uu0NKyujAZ38Ka44tjtr00MZ
MRen9KRaATthFJZ9xE6XUdua7t26bNnz87XzymvWWc87qqHVGrxvks3PvpdoV7cp9D45XJX9YXND
VA/Y7BHXcQncDVrHpoaV8XuJ2rZsWnj/ngZ1t21TTtpqLZ7O25hTrJ4Upou5i45GLz0HHPbcZJM5
9h221TDHT+tJOaWq0R5Q1Ci86Vv6HKvjzazg3bLz5rfSv0wu0d6tQfxexq5jtL1V1KSWZSPZM8pP
9BpUFru0vffQhh/zffc6v42NW0ma8XunHxe1vRhoPSdFtFYIrtMiE7+oTJZ2tUfZ5cfdorjMbZOd
AEGOKrYvD4tTM4/UoXc2G4xi3ab0C9vFzZ17Cc7m9UeNw6d3x0DU8Nd3cVfn2wRZ1ysgCYnpGAE2
C8p+ttN7wCmfGNOb8xi8VH1ppj/4P102paZHLMDtreYwkwu7/5NOTU3k7cOwq2vA7k4xtqV9N669
uvFZfPQPYvu2mrNjWHPYFhVQTwr6s2WjQzSGulStqtEh1423eFXn2TKxBT9+JTktqL3TgFlARNQe
M7O2D4MuuVE3PWLusD2c/IxdW2HwTz/qkrY5NoetdFtdvanW0uvOuqMmmzXCS/rDvqizbjZ0G1fs
4r5rRqPmVX/vS6N6Uj+9J8nuB7UPOTnKuYm/QZXFmK72u1q5sifrd+JdjU/6pK59lex+3qfuzkzX
btG8mwf/BArU1Olk7qHLL3vcUNWN3cHyUAjg4FDHSu2xvRT2uOon4n5QnGXfveo7Baa25rVcXthX
rwSecY6MGvsadr3iBiesFBfwC050oupiByr4MPw3Wzbu4WH2CK7miY1edzvtoj1bMz1lq+ysewX+
Ssruophdmpjp2vBKDSd19ijBCyaJNp0pUQ0jvEZ43YqvZRMtys5SU8EJejPHBWInCbCyM27M8Z4N
SGuQ72a22HjG+Vms7E15Y1gRsm412f1VLShvSCPLvHPX1CZbvBJK9S+fzrpsw+zZejFtN90zWxOG
raaLsBN32Brvfquq6meYy2ZsPcPTCXb2cX8+8Cho6HqC7o667tICqSw8eZ2EO6MgUAEofvAt9lET
lw5auDTX6dqBx7tt65JvQ7YxyU4sdiD6rZAwHFE2tPjOBzvBIrK3YIWAnXn0MB3qWL7ItRRuKaY9
5XCI37bFBqVuyF4rZpb9QYS1rjZhEZ8X7nJLXJ+tNVwcB+ihyD1hD6i1NRZjWOjyyMt6PBA92qnJ
EdJlesjO3e3qI7OOaqyMMz5HsIEbjOMtQ+XE7/kPG9FWrMzDtzA6bk39snT4JdN216JGUSJuC+zQ
kp2BnD5vP9kuAJvEqJQtn2rLfElJRL5K8zdEdNs/arzWrek2ALgau+6EzP/opYfrG0MPrSukfAuD
5L5pUy/0bDpYeTv7yvAa7ClHS/l5T2VWag7E+uKe2YvFNh/Iu5EvHeJZVfbQnGSirnbFfOukeLGB
bMlmnY19ZSrhfaiUCFXHXZpjarepc7KjPVxwVXO6cE02ZZlrzzzaDApKviJecXVWydsu1ubarvmX
aSPyINQmNUF1uYrfDdXCTb/YHecKJhz17z5c2ri/q7PK4JQPPNADm1/A+uX/cXcuy4kkWRp+FaxX
MwtqiOC+6DbLuHAHCRBSKjeyEERCQBCBAgIUjI3ZvMasZzWL2c0b1JvMk8znIKrkgUrKTHw628ra
rKxTynSc436O/+c/t2ZsOV5neu1xBGvuMdHoALNTrOMZFPv8tLPn3Wl5ddwz6pYYsmu2qsLlIm47
xxCuTHfHSc1EubnwqqedxBozgpNiZGiQ7tR8bm3az629Wc+TJFHozqpm0Z21qR2l3E9vzBtZq1Ir
3mpf1zXa9DT3fY2P3GB0Cka5v7umOO6WociY+StfwOEER3T8kLPi2KgsO7PCF43qoQFV0oiGvhv9
EK6l1OJVsRbEqBtc7yuu4aDcmPYZG0BJ4pVGBWcH0MMRLoyCrd0BkfJ3bUGQNZM5UKWEuj9jN5dm
dZRYdAAZt1wNYQa9jbm/pdPmPZ3p4UCXsGIz8jTp0NGK8QITfEG677Z4ugb+7Qpwumx69bFPsfx4
amFRfd+IAeZCbHw3ZAYwEUfxALqomtXBmlvwufaFwjlhbAT5BK78IvwS4ehBmBoD4svj0KVoFizt
Gzfb5uzqMznG3SsOYdPGWRGe17xC2WzZzuIlUaTY4DVpV5pPLfS4H/dikVWD02rgSUFt3Sy73cL9
Z3TAuCldw3c8XhNRX9g5UYUGa/hl30hs/yo2N+0YhV49BnhwzRJEF0KqbSnlJgny2QDY8fXrEFd7
6wnhw6PZy/4OaopP4pHjKvM6tO72LSrSIPXj2pXAafVijYl2ZP1aOYqFV+Z91v4yt/hHcwzDvNYF
UQkbwVGUOqsaE2qWRr4/AoON6QpjDMxhZzy16b6PLBhEjTmYgQf5hWevauMbHSmWuOaYFHim0PE7
Of69cYUjvTD2DYIN2doVTj7mdGlX0ThhAvM19ABxz2w8Gcr2+bfP8Ac4rIQY7LY+2Is6qnUd3flc
ofy8atyIyvBnqkNZCfbP/hLirD3VqVw2GD0N8vPqBYzowgzaXisgVEEFMUKAFjC7vDPmFZQLyXac
IpQel1OHmLx6sDrzfq/AylXB3t2smttGuRuYDInkdDbAwuzoqtDHdhu5Jg4HG4UOQdDgdnMFJY1n
2S5RjT2jErwHeWd67TXv3ICssRiVXsDvbzHXnzHePIFXFWtt+fiSEfkODzccYD3fA7ESZ6jwIvSi
+t0WKLJvLer6jVaPSZSh3S0avDWfIIT1m2dMYAU6t1OwSMVOBFzEajXX94wQZ19fE+M+/+W5RVcO
vl2Bbw0QQUBDPKQN7LW1MVfm0w03hRLTsDli3DLtJeLOujPct6bXsDgQjtwX4CH/h2pQu2AxUFY3
vupG3OGXJsM7jFkfiNYJ6jOXrn0oDV+PIV0wZtkhFxJ9a+PY0n4BF8lwyjDBOvnyM4iXAiGZevYa
6q3/ZCPTq2ongJDrlqFfGpHVm6ErD0YfCnnfgN6eteb1BV8+b7RotgDaK7Ti1vKOGMZ90BVSpLCc
wTfCU9+7tNcFbWfpXoAk4LHtPGXdPRAVlLpGub/OcJf2ogZB15qay+Gzu3cX90kn+8wc8cYib82h
VzyTyToRH1b6vKSwEYKDsnrOamOUu6v2noS+mPVWDZAfb9uUqFLARVxbgy+ReJaZBmJEd70pdkYD
9CcCuJpV8452AkRoOOGl6bY62HRE1HlurLmL9wHnlFg4LuZ42KngIU0t3hr+xwOXUKtMgWW/ZOvk
BBJNqoF2zHLCs+A1i4MCZ/hQq1qO37W1L4nV3IqHrbnmraBnsTngSa8/m1nrmUOk5yPeVEKVOMwH
l9+jgRMmcnRfRU0SLnpI9WuZXzzUqISk6BkSmdy3Jcj6gS4byBb7aTRC+7m2araHOc/IwX9Wb+ZY
jtaG/i5UZKIl/WqDITGcVTeBe+OvNKdmofkAaiTeVKEmmd1YxB4LA5/nkZABzF0sPrc1zpnTxtBv
UuZqfnWGBM9qefSBqEyurtWadL8aM+mBsmLGp4DWeAkgMmpBbwZ7NmsOVz1oxjylmbjslPZSqNfQ
ardQkwsUOYH/r2JMn0ILvykY4UFDotaFfKe1VadqERnYGMtCI6wF/S3BK/vZfnZQlAY3daxRpUrU
BwqxaLZzZhv4ZyX1opVwLTZAkLA5N9ZoAXPurYc7RlD0Zq1Kwyd48Wxu7Y2ZbeLyUdWsG6hZhaiJ
ZyHiFqWriHbbo91Ug+vgmyPBgQb1LBceouSrZhLrIZa0GGpXvtkr1svXn53hvF5tzrt6HWh4LeJM
rSXDXwwM1D0eYHWo1crN5Z03zDbWjW2tUn++D+qJ2d4HZgl1AVd8JUp485UmrgGwaJa0Eq9Wgk1s
uhtwBTCdBlVG75knBHjyBY6Bb15FgZM2E5nI5KogWq+G02I8fBGeAKdgPuANtKsabwlhL8tvbLvT
mTHJEu6bw+E82a3lkNieuajRAQuz9ITKwyfZRBzbsMnmKOrORmh5PW7M7ISSboAEwZL6rE/19hNn
Sm6H3Q84s34jAuJRPrU2+kF93tUMohybGklKvJW8GVcx5zDBwzQe2lvbqWA/Sr2gCTJs5GnEBsFP
GDVueNhNKMLPqKZR6m2xaVEXI0TQFPNp9p9rucaEEdQm/YrAHOtm4S6pR/XPlP9yIls3Z4VsFlLE
eKLml/Yh3bBJyGLEN7Ruk8Zn4gtmO2nTnaxKTmjOHGbhoRN719/X+uXOFDBDjI4NTxsP11qbXnHD
q1mzALi9y5F3ppu79q5VoXab6SOggx14s4L1FLwhYK6bJVhXpikKvduM9ryzTigYz5kNEeZ4rrHF
hFD9ksPd0Grd0K7Xxu1Te04/ENE5QXRdKt4vtzW6EPtM3LKm6DjXJiE2tt5CpRGz2A31HIk1D1wD
Hxp+y50Ib0hohab0rDaUVXPeuO4FdSJ4bTqT9RKsMa2FeozAMMorowtECRs6oU5uJXN2iDCCl82h
6C40r++I3ZBj4A2f7IfevmwXyjRiNoLuKNkYzzQjKjarq5rfqjyL2XW7ja1fQdLSoqX9ZNGqtiHc
o4Jxb2vVDsFWS3ypOVM56vRRtaIvKKm15aD8LmNypyaazX9RayK8DX+U5OBZdRAKTIGLSx7c3nTy
z30sJUZotzMjIhVJaKxwvJ5u5zX9qasNIh8vLLyFQipfFfR2Z0P3aicOoRaNYkgY5tYjHuovsOtk
loKjrI2wrCXc54U9Lw1K4Ep7gbOlYacLJjMuofyBT6YXDKCKKZPnsLK13efZAN6EEG8zR/+HbIvw
EpuBSu1FPc2NhxShJY0NYwToVHJwKbyreauwNkv1wl0EDmnFd769sCoHexL1N/3l1YQQX43joI9v
i/yfMuH4BUaOizHa1Mkiy+G1P3CDcyg3NfykHhA5KtCra1m72zWKMJat8GZj0hSKdCuPnjEPXXoQ
gN1pRMNUh6bfwCx0Wuu7WauRnba8K79eaHu1qZl77IFWure3+xpDCamd4knr+K0dUE6rBR1inU0m
9HJ76enx+EyixBONc+j0ZAfNqMbNbiBwo9Sf3jJYKUdrlJX91F5rJgalMtiFzRkWOu885PEVnu3q
9Z5n7KlJtMkmvyDHozr9vKMimODg+moaGOvHrDXS6PmxIywe1TxI6DqGbKTZ8dXyqrwziBrG7TXD
+GowNP7U3LtLGtIQ6bbmdXIurnZt/jusDJZYlj1Wbz7ajASQ4QGi4KfD0OyaPyp0c40HQ0wqa83o
VkArVKzeaFGjKV8VqtBeEYje0aQp2/FHcc4IWrNWoe33tT60EtY9h5YGxOVnHdTd0L7uIzjSmODX
Bt9zDh7yuyI6xuMR3UbYN0jmeuXOmxQ6y6sn0fpjbxt+QxidfE1YZtGoYoHSedearZGaWryil+Gg
KjIZYO+Azs82P81hVkr14n3kzjgvN+rvCD8Cye6T9v7LlkjuzR6OzXrq7G9D3uyoX73GXbbWNJoQ
T172GitB/LI+wnh2+ktrQnYDSDVoZ3n9S+0yTFDCHQhGIgdnz6OU4+83H4gWxg1OhrdvQBhVt4Ie
7TKyk2xjam3H4IEsiEd4IUZrZa3bM/H6k1tQAhRMCOu2Ntbwwcw2Kn0ailsE5WO3HbdHGHQAPg+u
TVCdaQy17FXIQ+3DxoDmrKfcB/XdlfPqblJRGa2ul0m6JxlVpF29arMw1dZRUvA2tBLQKI3+vK1B
efF6BGCKlUVGC4eB41jPtwMYSb8NqMI/ecIKVHmmSHBpVHsF2rzEMNUrqGHPLA4g8AWOWNZwmrwa
oekyHfMAwkRXUTfMqMhZrHIvffPON+gpUbXwH+mmNmmQJgfWfj93TCudFxfI3zGVqZmUKotCgQ7B
dNASXspyin2jK1BPe3y4jio8wSLJKGcTuLyLuzSb9AWxg1/2NCiMRH3IvuHhbmm0WMJ8Q90TwuOn
CwJYIgoC5VYXILZOtiwZenXycMlwp+vRBhavjMxcKBNKeivGdTLHcY9rezNbz7ag2ivXO2uNBdrU
18OlBZznmIXBXJIJgLrWgu6u8dBjBIzZuSPZC6iyIzGBJmgY7K8zOwYZ6YNZl5YyWcRZJaltRL8Y
/jHa01wCSAo1vVao5QzinBDOJaxBAnWDfRV5WkuraI54nC0oniSkQS1OzPKxMjiI/7t6bX5bL+O3
O3Je0GvzZY+Ws3HsYONtkn7sRsnAXcf+Zn3qVS1+e+i0cRP+2F96f6GMe/hkkkncv/5lHMbBRuxg
6oXSCHHRwVLqjHzY0WG77y3gO3yreMLKJf2XYllnVpXO9S8V6Iz5l4wfBtOXX2erJeaSl+jiXSrk
czRrz6EDfOArCf2RDN7/ekdhvv933vsGR+k0J3/9i15Itzb/Xhnkq78UGYwsxmchCFqdk7EtyaD6
i+hVnqPNb1lMYCkdhf4PJAOtdDwW2stO3fC3m/kd90DP/8I8AnqiFoo0YqVfB/b8tQxor46QyrR2
PjZ21fn9P9Y9EHPLL1KFcuGXcpFhCcz1LdDRnv8ri6Cg/SKmAdE1tlzRy1yW4737pmvwDX/pN8NC
j09/cjApnrt+y/L80V84adP57180SaiLlsvlGcmQ+62R7uFvCzNz3MDvZudvktU5qPyrX55MwOt/
/vItzz//zZ2dftjwXAKu4xlhHmFrX/bac5aYp09RLE8mIHv7902cGcbfzv/dNfmYaexknGCSoa3x
YzxxTose7MnpD2+a3m/8hGns+b60rIbCXLpzsVtnEq5PKx3Okx5Pl657MxMNnmfO0pGW1lGAS5fu
OVs6rDuZ5tpH3qf1xMbzCo7SdJKlE7wsLu29gA2/dO9m6u4VMbKXrmmFSy/wxtLVKGG5VK0bZAbu
Kn70vfFpTSHrkoLLV4/cwJFVpargCGssO2bQRuxMXD+MV+7rfVcVSLzheBvv9aJaToG8WyhL6hg1
nQfh0nN8EUeXduvck6dYEsdh7MKln9ANaQ7nRpGzOe32YEZE3cylS18DkzdhZuCNw9NiYm09p8CQ
DDeZtrfZrA9mu+duPUndGdZx+sQfN9t8BNlvnqSbdKq/fOGbiLOcOJPD3m/CR2cqy0eAqUtlfxNH
i6NwTC5muH7LKOo6yPXSD0JKt14wZpnD19nwdhxNgxe48pkUFIjOiNDe9YyPjKbem5aeQUKXf6nR
8N1PUHB/CcCJKTWnrR70oqxgXTOOnLEj36eyAgN3PjlHgXUbOnSmzNjxeoMDGsu3paxACY7rA5O4
lb67TF5L+zio4o+d6m9Cdlx+YZpd2QnPMR709FEXmZ+j2T8tJe6ImBH34SP4Fu7+zUc/R+Oy7/39
v38xIYcrnKfD6sWuBG7r71ZJdjvWP8fvMJ001hFMy++b/DHPAzvpBmkcLPzWSxfuus+pN/fACFy6
7FGdrvHPIvdg7LsCkUALnHZ8fN0/vJ9HWuI9n2wUeBt3khliF9KPiAKzYyKIyPEzn5ZulAJtOnPM
37PC2KhvMgy0s/ceH11HEs1vvvYfH/Bx/Z+nwIVySbtcgV/v/4VKeP0jW1jdE5lxcvslu3P64Xt3
BA814v14ffc0BWbXTFaR/BQVVai6s3e4zpG3kvarAgk3yY2XFtUUKGBzHTmuLy+rQLjs9UlaVHQB
vtQstcJokhKBrkAE7XiHq3janjBtjK08/fHHn/WO++gEssnUVDwmVzAfp90dNltSYCn7BDUiaVVB
hl96YEMnnniZT5HzmHKuBMt88eJJlFpVBW/18iCJPWfspYe3nHqXVDj7d+56A/EWLE5SOLynKjzx
e3cpY1S9pEDx6iHgJdNwvelsw8N1PDmx54LOGPPTD35cVW7i4PEtv1XL8UiVVbBNnx7jTDdeSy7+
y+rvoYBvBAH/OrCH9uDWtv4tI47WjYLMMH07iSxUc3lm4pY1iCjGRJY/VLC3ntK/D7xnKmr52yIF
vPAB9+EMrcvQPhyDkD74O1LU4SfB/09f0zixXDi7Hy9f+RvvxqcAyzrepOCnVhJz+GQT+J3rrlPW
j9mLl61ox1Eo07BiSvOZ+fi+bfZCfPI3AfjBg7xMBPAJwPuUHAD2FwpiGMZv7znPA36GDL5PHgjZ
SZ1cmTSaPGwWw0tKeqVEnC6fPsj49yyAn+04HB2nE24/gPkX5C+rvKTOZ6r/2rT9/zkOru/tZeZN
AVQyQ1gswXVLj0lRwcq2nxk6/pZInwTFVLCFhFk27tKRQ5PnJujVPftG89YIg4m40qcbe0CkHzNX
HzMDPQQcOcRrpZXf9dm/ccvXcDxLednqmZFPS+L1hbVReeHW/n3e4qMRvlTh3lHOn/XW+vhHsu0+
s63pU/j42nwK0J5IOl0F0YhP4qWR96opUHjKd6devHx9w1X4yUa4RrAH4q7hRnuXgeNeIIlEReCJ
zTspAuUcgXz/ARpMIYdTk7abV+AuWm6wdCLJ41LhGjUjxCAnOJQUXDh7vQlTygEgT6Gl7xcuWdzj
mSxbFeGXmnfGbn/s3XysyzUnCt23/EJCDxeLogabNpbAgcjrcoVpT37ck617jyDSFJdSVXBydULs
wdpNTlsU7+zHr9bHMq67EXySvKwKORDxkKVbVaAVZhQSP5RMg5ZTsG4jDrA5khC03JkT8f3q1hyf
GQec/9MR/vgta9J3Sd6timyFlhulLpimv+eJfCPcakEddZ1EpqU0FS9Qx9lsU7ehoEC6HW8zi9PQ
RDt3hL//Pgz9cOss0ltWIOOOh10nOg33lAqUiPqMS41aJ352l49hHE1Pax1QvopUu27oT5CJtG7x
QzD+sVkj2cmRk5EYCXr6lB9XvK6w7adlDkJQkcPXc0lbiASMkN2osgI8DP+yc2RboeJpZupoCvVo
Kmjaa9iieOrI8SgVgfJByCsnK56eU2ArhEa76YU1BRd4eLCa5I/JGT4qvI7hKhVN1VWEU4dbB4cu
mrzWDl1XIeKdO5EfD12FkzTceZv9UevkLSswx6OFCFhL4FJX8X68BKfaXjCdhLLbeE5Tf//zdAu4
GnPvTCCwJBNRHHTpIyLST93AnUbyhVbh1QzdKB1gLCvwEEhddzPhV8CLHG8taiqizkdivOuM3Una
02M0hAo81w7X4VaSdrWqFUrn7Hj6pvxErkuERf6EVNebMaDixzTpzzsJEff6Ex6EPyUTTEJwCpzd
T8EUOHQykQfP/PSHH4eadKZc72CqTysd0KYCn9QArkj2TFeAi404ioOJ93qveQXLmjNHwhMq3tBT
mYyw7CKH3aToVTKSBQWP3WHRzD9ZA/OfX8tEVKxe+o6a1MdFoZxXVFBwL8xwGUZyiZmKBPvfUjAP
kfW3q5RUJL6YzsrN3LrRREJdxQ9zLD52Ja25h+8rlxKJEtFLD9KeJqvNaRmh3Spyye0nAn0hJs7P
1GMgqGQ+RP3yxbumLiOSl1WBtezNzAtXsmUuK1DEG1Gl4ixT8LCiwLGuO4+yElYU3LX6LGXxPwZr
H1/g84tAfvLlN8H89X82bmbyv//+H81tmKpw0TQFV63tBol0f9/IcElD14+l0fEe0xBAU+E8ddx1
uJlJLwlg+3Ixs9+UFFSUV3Wp6Jw6a0Lspx0e8IWKhwSuN9xsJDOsKXEgyV7YedJ2VRTmQumlFlWg
x12e0nGaf1SgEl0nxv6mmSzaN5zE8uN4sxvuhZ1MV56qCGb2PFD3aYeHe6bCtB9WlV8MTUUw82gu
aWZK+Xos7fo89+v7zc8ATC8XU+s5BajwJWXtLH1RVxHGGgreRiZldRVhrKEoMHIyHTdMcWWagpd/
COObTg1UUTAxpG2E7D+peOtuQtkJYZbr6er9uEoPf/3PMEOTpF//65ALch39+t/B2JNTPPV3kw2/
McRH/raXSmqkoczlX+DGCRgmI+u4rqKGYjQ900IVkUPc4AWZNpmas5aAgK4iCkdjFC+FY3UlWYfQ
DKLnwOm4hIHWRUu0S12FL2e4W1cRLfviLR+dx50EMHQVNTBHG3qu3yrCcIYXZW6AL1Jkq/hxmdHP
IwCPuc5/QgowmoqLnSLWtMuvuxH6XiodQUWcwIicvXxtVDwNIm9b0iAVrgpzEcO0q11UIFl7TJMY
OSda9D271D4dW64IniTldKtQ+JrjL0SI/K30tbICT6AeJ6ldazkFoh7iX5AdLV0NTUW63fUxmTs5
HdvBDagUT3/8cZBz7UbxaZXjogr8t1EUk3kubVZXoSG3IOk9lfQSraF/7HX/vGdAF6TLn/AV+DqF
avOo5JCwvAK/4xNJBY+ON5cXVnDRP0WUdspYWMFNpwp16tOCaz17rUQq8v66GCgyrqVlVWx4FqcP
TYGnYRC/ciUInFewV2I1j+FEPjMVfsYw8jIdyoclM6KCxAQWyMBIheNCidA00xb/GX4avL4Omgrm
o0nBBw2oZCFr9La4GB+wcnpVBfah5axk06CpKFtvJ9E02afNmZZX4MYdE1XaYSrqo6no43h0ud5Y
W4FKt+nEsZidi0SBXnccOVCqqQh2kwrkhGcqogI/k3pFgkLqLqugDuDOJ95WbpCgqeg5ycJOktZp
FfHRnruSiUytrCBPQYBbUv3fwvpaRcn6izOooqmoKrnGDfRWq7MOfkpcCbIUnRVm42SJD8SSina4
NzPHS6cf67oCvb5x5t65pHUVGTI3jgfzL4lCBcIQ3R8FLEybOV2FRRrtH903xKEi7//Wczf4mZI8
VJi65oZMpNWLIr5enUb3KlqFtuPAWc8g8877GtMjXgW9OVzRc8ZP3rIl9GlXgWu63mRCZqvtrDev
JXTsCPbHqGn9jcGA4cxbhED0N0REdme5rIK/P7wPTqYNW+GTgLBeOIkoyZ9MJWNDJ4hSXoXbfuOR
G5Ulwi+Htct6tZpX0VSYANvCWcSnM/8Xy3PCBDfHy/RJq3OkWEK1zNwGFfFTK1xMwsy/QEsv8P48
uSK+Wi4Viipa+7Sd2Is8qewWoipXKlcVQLxrJ+t72TEVrdn1WmaBjp+hgCWkEGP6Wk1edq/gtek4
q80shUaO2/4QMvxEPujQXuVPSAi91Uvm40Ken3cQb3WNufRYXn8bwci+1+FC+iz7t44YHydg1d2Q
ls4SdaECIw/idcph0FWYZgGw5Kpr/eNuBK/l+Lto3vrpqzEfH3YTeTmNse860d/+DwAA//8=</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D2B0B-73D4-44E0-8C33-9CD56FFCAA4D}" type="datetimeFigureOut">
              <a:rPr lang="de-AT" smtClean="0"/>
              <a:t>25.09.2020</a:t>
            </a:fld>
            <a:endParaRPr lang="de-AT"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8DAF8-E471-4096-8D7C-66CA2FE27743}" type="slidenum">
              <a:rPr lang="de-AT" smtClean="0"/>
              <a:t>‹Nr.›</a:t>
            </a:fld>
            <a:endParaRPr lang="de-AT" dirty="0"/>
          </a:p>
        </p:txBody>
      </p:sp>
    </p:spTree>
    <p:extLst>
      <p:ext uri="{BB962C8B-B14F-4D97-AF65-F5344CB8AC3E}">
        <p14:creationId xmlns:p14="http://schemas.microsoft.com/office/powerpoint/2010/main" val="179419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29EBC-3E20-4FF4-9690-A3308F755A7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73B1F2D6-8ECA-441C-BE6E-0F9A0D7EE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8C70C932-0D73-4CC9-BAF5-3A833227BCFA}"/>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5" name="Fußzeilenplatzhalter 4">
            <a:extLst>
              <a:ext uri="{FF2B5EF4-FFF2-40B4-BE49-F238E27FC236}">
                <a16:creationId xmlns:a16="http://schemas.microsoft.com/office/drawing/2014/main" id="{B44A11A8-3941-4B5A-9BA8-11B69D4893F2}"/>
              </a:ext>
            </a:extLst>
          </p:cNvPr>
          <p:cNvSpPr>
            <a:spLocks noGrp="1"/>
          </p:cNvSpPr>
          <p:nvPr>
            <p:ph type="ftr" sz="quarter" idx="11"/>
          </p:nvPr>
        </p:nvSpPr>
        <p:spPr/>
        <p:txBody>
          <a:bodyPr/>
          <a:lstStyle/>
          <a:p>
            <a:endParaRPr lang="de-AT" dirty="0"/>
          </a:p>
        </p:txBody>
      </p:sp>
      <p:sp>
        <p:nvSpPr>
          <p:cNvPr id="6" name="Foliennummernplatzhalter 5">
            <a:extLst>
              <a:ext uri="{FF2B5EF4-FFF2-40B4-BE49-F238E27FC236}">
                <a16:creationId xmlns:a16="http://schemas.microsoft.com/office/drawing/2014/main" id="{3F0519EF-8A08-4358-BE27-3EFBB79990F4}"/>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302135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9E769-02CF-4701-80DA-8A3276E3E642}"/>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277E57F-09BE-4EA8-A9AD-B70CEF89900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5F55CB9-75F7-4EBD-85A9-32BE71918109}"/>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5" name="Fußzeilenplatzhalter 4">
            <a:extLst>
              <a:ext uri="{FF2B5EF4-FFF2-40B4-BE49-F238E27FC236}">
                <a16:creationId xmlns:a16="http://schemas.microsoft.com/office/drawing/2014/main" id="{4AEE544B-CDC9-4DA0-910A-FA6A132F3FE6}"/>
              </a:ext>
            </a:extLst>
          </p:cNvPr>
          <p:cNvSpPr>
            <a:spLocks noGrp="1"/>
          </p:cNvSpPr>
          <p:nvPr>
            <p:ph type="ftr" sz="quarter" idx="11"/>
          </p:nvPr>
        </p:nvSpPr>
        <p:spPr/>
        <p:txBody>
          <a:bodyPr/>
          <a:lstStyle/>
          <a:p>
            <a:endParaRPr lang="de-AT" dirty="0"/>
          </a:p>
        </p:txBody>
      </p:sp>
      <p:sp>
        <p:nvSpPr>
          <p:cNvPr id="6" name="Foliennummernplatzhalter 5">
            <a:extLst>
              <a:ext uri="{FF2B5EF4-FFF2-40B4-BE49-F238E27FC236}">
                <a16:creationId xmlns:a16="http://schemas.microsoft.com/office/drawing/2014/main" id="{BE5D9416-68B9-4BD5-9661-B0A2B11C99D3}"/>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3037628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B80AD7A-2B1C-4AD9-AB4B-14D09339541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28CD00BB-2F82-4D9B-A769-2D61736EE3F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3856ACF-D822-4F3E-BB42-5853B2433C5C}"/>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5" name="Fußzeilenplatzhalter 4">
            <a:extLst>
              <a:ext uri="{FF2B5EF4-FFF2-40B4-BE49-F238E27FC236}">
                <a16:creationId xmlns:a16="http://schemas.microsoft.com/office/drawing/2014/main" id="{BE024F8E-C887-40A6-9B26-095E1E4911A2}"/>
              </a:ext>
            </a:extLst>
          </p:cNvPr>
          <p:cNvSpPr>
            <a:spLocks noGrp="1"/>
          </p:cNvSpPr>
          <p:nvPr>
            <p:ph type="ftr" sz="quarter" idx="11"/>
          </p:nvPr>
        </p:nvSpPr>
        <p:spPr/>
        <p:txBody>
          <a:bodyPr/>
          <a:lstStyle/>
          <a:p>
            <a:endParaRPr lang="de-AT" dirty="0"/>
          </a:p>
        </p:txBody>
      </p:sp>
      <p:sp>
        <p:nvSpPr>
          <p:cNvPr id="6" name="Foliennummernplatzhalter 5">
            <a:extLst>
              <a:ext uri="{FF2B5EF4-FFF2-40B4-BE49-F238E27FC236}">
                <a16:creationId xmlns:a16="http://schemas.microsoft.com/office/drawing/2014/main" id="{C0AE87DD-5E9A-4500-837E-EE99A4D702F7}"/>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412354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6612F-FC01-40A2-8346-A2C2DE6FD00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F30D0CB-66BF-4272-B693-4655E6A4CEA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EE96CED-8E9F-434E-AE8F-FDE0D67CCBE5}"/>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5" name="Fußzeilenplatzhalter 4">
            <a:extLst>
              <a:ext uri="{FF2B5EF4-FFF2-40B4-BE49-F238E27FC236}">
                <a16:creationId xmlns:a16="http://schemas.microsoft.com/office/drawing/2014/main" id="{B82DB00D-30EF-4DDF-9288-E94A741A1A78}"/>
              </a:ext>
            </a:extLst>
          </p:cNvPr>
          <p:cNvSpPr>
            <a:spLocks noGrp="1"/>
          </p:cNvSpPr>
          <p:nvPr>
            <p:ph type="ftr" sz="quarter" idx="11"/>
          </p:nvPr>
        </p:nvSpPr>
        <p:spPr/>
        <p:txBody>
          <a:bodyPr/>
          <a:lstStyle/>
          <a:p>
            <a:endParaRPr lang="de-AT" dirty="0"/>
          </a:p>
        </p:txBody>
      </p:sp>
      <p:sp>
        <p:nvSpPr>
          <p:cNvPr id="6" name="Foliennummernplatzhalter 5">
            <a:extLst>
              <a:ext uri="{FF2B5EF4-FFF2-40B4-BE49-F238E27FC236}">
                <a16:creationId xmlns:a16="http://schemas.microsoft.com/office/drawing/2014/main" id="{44000B8E-F851-482A-936D-2D6268230CD5}"/>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221457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A8A33-2AD4-4175-88D8-98E7EA16E7D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FF39F571-EE60-4015-865F-255AF2F5C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6327D93-4D14-40F8-AB3C-4B78AEB66FA6}"/>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5" name="Fußzeilenplatzhalter 4">
            <a:extLst>
              <a:ext uri="{FF2B5EF4-FFF2-40B4-BE49-F238E27FC236}">
                <a16:creationId xmlns:a16="http://schemas.microsoft.com/office/drawing/2014/main" id="{0CA25908-37F9-4D32-BB2B-7E4941082483}"/>
              </a:ext>
            </a:extLst>
          </p:cNvPr>
          <p:cNvSpPr>
            <a:spLocks noGrp="1"/>
          </p:cNvSpPr>
          <p:nvPr>
            <p:ph type="ftr" sz="quarter" idx="11"/>
          </p:nvPr>
        </p:nvSpPr>
        <p:spPr/>
        <p:txBody>
          <a:bodyPr/>
          <a:lstStyle/>
          <a:p>
            <a:endParaRPr lang="de-AT" dirty="0"/>
          </a:p>
        </p:txBody>
      </p:sp>
      <p:sp>
        <p:nvSpPr>
          <p:cNvPr id="6" name="Foliennummernplatzhalter 5">
            <a:extLst>
              <a:ext uri="{FF2B5EF4-FFF2-40B4-BE49-F238E27FC236}">
                <a16:creationId xmlns:a16="http://schemas.microsoft.com/office/drawing/2014/main" id="{DD42B643-2ECB-4AE9-B594-BDA13F15E40F}"/>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1671454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5B737-1123-4107-8070-3341D7681397}"/>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D017F59-59CC-4FDF-86B0-89A39C9DC06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273C928C-3217-4952-A080-F65EEAB5E72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61BA4813-FC63-453A-BA1B-E6D57166A5C1}"/>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6" name="Fußzeilenplatzhalter 5">
            <a:extLst>
              <a:ext uri="{FF2B5EF4-FFF2-40B4-BE49-F238E27FC236}">
                <a16:creationId xmlns:a16="http://schemas.microsoft.com/office/drawing/2014/main" id="{02BC9C01-677D-46CC-8BF6-A01A95BEC004}"/>
              </a:ext>
            </a:extLst>
          </p:cNvPr>
          <p:cNvSpPr>
            <a:spLocks noGrp="1"/>
          </p:cNvSpPr>
          <p:nvPr>
            <p:ph type="ftr" sz="quarter" idx="11"/>
          </p:nvPr>
        </p:nvSpPr>
        <p:spPr/>
        <p:txBody>
          <a:bodyPr/>
          <a:lstStyle/>
          <a:p>
            <a:endParaRPr lang="de-AT" dirty="0"/>
          </a:p>
        </p:txBody>
      </p:sp>
      <p:sp>
        <p:nvSpPr>
          <p:cNvPr id="7" name="Foliennummernplatzhalter 6">
            <a:extLst>
              <a:ext uri="{FF2B5EF4-FFF2-40B4-BE49-F238E27FC236}">
                <a16:creationId xmlns:a16="http://schemas.microsoft.com/office/drawing/2014/main" id="{7E38076D-8590-4749-951C-8EEC6DFAFB9A}"/>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301898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3ACFD-FBBC-4FC8-AAF6-38FF28239EED}"/>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07338760-508D-4ABB-93ED-1C1A2EC98A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C21B510-5241-466A-B11E-E9D42AC408A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C8B8C252-8D09-4894-A5F5-60E37566D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718BC65-D039-4D6F-9F69-0BFF5A17069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86B34EB4-FBFC-4C87-9177-3D81531BE4A7}"/>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8" name="Fußzeilenplatzhalter 7">
            <a:extLst>
              <a:ext uri="{FF2B5EF4-FFF2-40B4-BE49-F238E27FC236}">
                <a16:creationId xmlns:a16="http://schemas.microsoft.com/office/drawing/2014/main" id="{1DB95BB5-DAE1-42E3-9158-F5E5578D856C}"/>
              </a:ext>
            </a:extLst>
          </p:cNvPr>
          <p:cNvSpPr>
            <a:spLocks noGrp="1"/>
          </p:cNvSpPr>
          <p:nvPr>
            <p:ph type="ftr" sz="quarter" idx="11"/>
          </p:nvPr>
        </p:nvSpPr>
        <p:spPr/>
        <p:txBody>
          <a:bodyPr/>
          <a:lstStyle/>
          <a:p>
            <a:endParaRPr lang="de-AT" dirty="0"/>
          </a:p>
        </p:txBody>
      </p:sp>
      <p:sp>
        <p:nvSpPr>
          <p:cNvPr id="9" name="Foliennummernplatzhalter 8">
            <a:extLst>
              <a:ext uri="{FF2B5EF4-FFF2-40B4-BE49-F238E27FC236}">
                <a16:creationId xmlns:a16="http://schemas.microsoft.com/office/drawing/2014/main" id="{CDE57073-5402-445C-A06D-6818E7341381}"/>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2507990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E952B6-B5D3-4C85-9522-56F848E0CE17}"/>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0807B689-BA5E-447B-B77C-532C9399AA1C}"/>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4" name="Fußzeilenplatzhalter 3">
            <a:extLst>
              <a:ext uri="{FF2B5EF4-FFF2-40B4-BE49-F238E27FC236}">
                <a16:creationId xmlns:a16="http://schemas.microsoft.com/office/drawing/2014/main" id="{2B75D354-ECFB-4F85-824C-C311A773B6B5}"/>
              </a:ext>
            </a:extLst>
          </p:cNvPr>
          <p:cNvSpPr>
            <a:spLocks noGrp="1"/>
          </p:cNvSpPr>
          <p:nvPr>
            <p:ph type="ftr" sz="quarter" idx="11"/>
          </p:nvPr>
        </p:nvSpPr>
        <p:spPr/>
        <p:txBody>
          <a:bodyPr/>
          <a:lstStyle/>
          <a:p>
            <a:endParaRPr lang="de-AT" dirty="0"/>
          </a:p>
        </p:txBody>
      </p:sp>
      <p:sp>
        <p:nvSpPr>
          <p:cNvPr id="5" name="Foliennummernplatzhalter 4">
            <a:extLst>
              <a:ext uri="{FF2B5EF4-FFF2-40B4-BE49-F238E27FC236}">
                <a16:creationId xmlns:a16="http://schemas.microsoft.com/office/drawing/2014/main" id="{34E27436-62CE-47A3-BE96-211A90A7F039}"/>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298865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D202622-BFC8-4734-8E8D-42610D2BF845}"/>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3" name="Fußzeilenplatzhalter 2">
            <a:extLst>
              <a:ext uri="{FF2B5EF4-FFF2-40B4-BE49-F238E27FC236}">
                <a16:creationId xmlns:a16="http://schemas.microsoft.com/office/drawing/2014/main" id="{654F0E3C-E8F5-4C5A-A7D3-3A6EC146B038}"/>
              </a:ext>
            </a:extLst>
          </p:cNvPr>
          <p:cNvSpPr>
            <a:spLocks noGrp="1"/>
          </p:cNvSpPr>
          <p:nvPr>
            <p:ph type="ftr" sz="quarter" idx="11"/>
          </p:nvPr>
        </p:nvSpPr>
        <p:spPr/>
        <p:txBody>
          <a:bodyPr/>
          <a:lstStyle/>
          <a:p>
            <a:endParaRPr lang="de-AT" dirty="0"/>
          </a:p>
        </p:txBody>
      </p:sp>
      <p:sp>
        <p:nvSpPr>
          <p:cNvPr id="4" name="Foliennummernplatzhalter 3">
            <a:extLst>
              <a:ext uri="{FF2B5EF4-FFF2-40B4-BE49-F238E27FC236}">
                <a16:creationId xmlns:a16="http://schemas.microsoft.com/office/drawing/2014/main" id="{A6A503D1-9B6D-44A2-92C6-CA9DFC0D0536}"/>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88713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2F125-6900-47CA-95B1-82177F934C7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F5A86FAC-45E3-41D7-BFF7-C7CF31598D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5FC0959-A0A1-4595-AC7C-26F9B01F8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52CDE27-7AF3-407E-8AFF-C29EE7FB1715}"/>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6" name="Fußzeilenplatzhalter 5">
            <a:extLst>
              <a:ext uri="{FF2B5EF4-FFF2-40B4-BE49-F238E27FC236}">
                <a16:creationId xmlns:a16="http://schemas.microsoft.com/office/drawing/2014/main" id="{499C72A4-1C77-41D9-ABB2-5937160CB7DE}"/>
              </a:ext>
            </a:extLst>
          </p:cNvPr>
          <p:cNvSpPr>
            <a:spLocks noGrp="1"/>
          </p:cNvSpPr>
          <p:nvPr>
            <p:ph type="ftr" sz="quarter" idx="11"/>
          </p:nvPr>
        </p:nvSpPr>
        <p:spPr/>
        <p:txBody>
          <a:bodyPr/>
          <a:lstStyle/>
          <a:p>
            <a:endParaRPr lang="de-AT" dirty="0"/>
          </a:p>
        </p:txBody>
      </p:sp>
      <p:sp>
        <p:nvSpPr>
          <p:cNvPr id="7" name="Foliennummernplatzhalter 6">
            <a:extLst>
              <a:ext uri="{FF2B5EF4-FFF2-40B4-BE49-F238E27FC236}">
                <a16:creationId xmlns:a16="http://schemas.microsoft.com/office/drawing/2014/main" id="{641C4182-90C3-4990-ACDF-D15740F70BD7}"/>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287056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FC4C7-CB40-452F-811D-B2C159EE76A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5922A596-D67B-4666-8A6D-7B0F5B314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dirty="0"/>
          </a:p>
        </p:txBody>
      </p:sp>
      <p:sp>
        <p:nvSpPr>
          <p:cNvPr id="4" name="Textplatzhalter 3">
            <a:extLst>
              <a:ext uri="{FF2B5EF4-FFF2-40B4-BE49-F238E27FC236}">
                <a16:creationId xmlns:a16="http://schemas.microsoft.com/office/drawing/2014/main" id="{958A0A55-C5D4-42E4-98F5-05BDB1AAF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60A17F3-0133-4153-870E-E2352A9030B6}"/>
              </a:ext>
            </a:extLst>
          </p:cNvPr>
          <p:cNvSpPr>
            <a:spLocks noGrp="1"/>
          </p:cNvSpPr>
          <p:nvPr>
            <p:ph type="dt" sz="half" idx="10"/>
          </p:nvPr>
        </p:nvSpPr>
        <p:spPr/>
        <p:txBody>
          <a:bodyPr/>
          <a:lstStyle/>
          <a:p>
            <a:fld id="{28A3BE4D-F0CA-47B7-9094-D9A334E1AF28}" type="datetimeFigureOut">
              <a:rPr lang="de-AT" smtClean="0"/>
              <a:t>25.09.2020</a:t>
            </a:fld>
            <a:endParaRPr lang="de-AT" dirty="0"/>
          </a:p>
        </p:txBody>
      </p:sp>
      <p:sp>
        <p:nvSpPr>
          <p:cNvPr id="6" name="Fußzeilenplatzhalter 5">
            <a:extLst>
              <a:ext uri="{FF2B5EF4-FFF2-40B4-BE49-F238E27FC236}">
                <a16:creationId xmlns:a16="http://schemas.microsoft.com/office/drawing/2014/main" id="{C1CD94D2-84CD-4B76-BD81-B267C7AE8DEB}"/>
              </a:ext>
            </a:extLst>
          </p:cNvPr>
          <p:cNvSpPr>
            <a:spLocks noGrp="1"/>
          </p:cNvSpPr>
          <p:nvPr>
            <p:ph type="ftr" sz="quarter" idx="11"/>
          </p:nvPr>
        </p:nvSpPr>
        <p:spPr/>
        <p:txBody>
          <a:bodyPr/>
          <a:lstStyle/>
          <a:p>
            <a:endParaRPr lang="de-AT" dirty="0"/>
          </a:p>
        </p:txBody>
      </p:sp>
      <p:sp>
        <p:nvSpPr>
          <p:cNvPr id="7" name="Foliennummernplatzhalter 6">
            <a:extLst>
              <a:ext uri="{FF2B5EF4-FFF2-40B4-BE49-F238E27FC236}">
                <a16:creationId xmlns:a16="http://schemas.microsoft.com/office/drawing/2014/main" id="{49AF9D31-C67C-4A67-9080-C44DBA91180C}"/>
              </a:ext>
            </a:extLst>
          </p:cNvPr>
          <p:cNvSpPr>
            <a:spLocks noGrp="1"/>
          </p:cNvSpPr>
          <p:nvPr>
            <p:ph type="sldNum" sz="quarter" idx="12"/>
          </p:nvPr>
        </p:nvSpPr>
        <p:spPr/>
        <p:txBody>
          <a:bodyPr/>
          <a:lstStyle/>
          <a:p>
            <a:fld id="{AB6F10C1-8A0A-4EC9-BBD0-84CBFC6E1F35}" type="slidenum">
              <a:rPr lang="de-AT" smtClean="0"/>
              <a:t>‹Nr.›</a:t>
            </a:fld>
            <a:endParaRPr lang="de-AT" dirty="0"/>
          </a:p>
        </p:txBody>
      </p:sp>
    </p:spTree>
    <p:extLst>
      <p:ext uri="{BB962C8B-B14F-4D97-AF65-F5344CB8AC3E}">
        <p14:creationId xmlns:p14="http://schemas.microsoft.com/office/powerpoint/2010/main" val="302496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3BDAB2F-FD55-451D-8258-861B85383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F0C8CE5-F556-445A-B726-9738842F2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169EBD64-5DBD-4745-B765-A84DD4AF9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3BE4D-F0CA-47B7-9094-D9A334E1AF28}" type="datetimeFigureOut">
              <a:rPr lang="de-AT" smtClean="0"/>
              <a:t>25.09.2020</a:t>
            </a:fld>
            <a:endParaRPr lang="de-AT" dirty="0"/>
          </a:p>
        </p:txBody>
      </p:sp>
      <p:sp>
        <p:nvSpPr>
          <p:cNvPr id="5" name="Fußzeilenplatzhalter 4">
            <a:extLst>
              <a:ext uri="{FF2B5EF4-FFF2-40B4-BE49-F238E27FC236}">
                <a16:creationId xmlns:a16="http://schemas.microsoft.com/office/drawing/2014/main" id="{A87862DF-D023-463E-B814-86A2E1A3C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Foliennummernplatzhalter 5">
            <a:extLst>
              <a:ext uri="{FF2B5EF4-FFF2-40B4-BE49-F238E27FC236}">
                <a16:creationId xmlns:a16="http://schemas.microsoft.com/office/drawing/2014/main" id="{1CD88E50-CAC2-4DB3-8ACE-7FA69DBE0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F10C1-8A0A-4EC9-BBD0-84CBFC6E1F35}" type="slidenum">
              <a:rPr lang="de-AT" smtClean="0"/>
              <a:t>‹Nr.›</a:t>
            </a:fld>
            <a:endParaRPr lang="de-AT" dirty="0"/>
          </a:p>
        </p:txBody>
      </p:sp>
    </p:spTree>
    <p:extLst>
      <p:ext uri="{BB962C8B-B14F-4D97-AF65-F5344CB8AC3E}">
        <p14:creationId xmlns:p14="http://schemas.microsoft.com/office/powerpoint/2010/main" val="1296400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4/relationships/chartEx" Target="../charts/chartEx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4/relationships/chartEx" Target="../charts/chartEx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0.png"/><Relationship Id="rId2" Type="http://schemas.microsoft.com/office/2014/relationships/chartEx" Target="../charts/chartEx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microsoft.com/office/2014/relationships/chartEx" Target="../charts/chartEx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4/relationships/chartEx" Target="../charts/chartEx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4/relationships/chartEx" Target="../charts/chartEx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microsoft.com/office/2014/relationships/chartEx" Target="../charts/chartEx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4/relationships/chartEx" Target="../charts/chartEx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40.png"/><Relationship Id="rId7" Type="http://schemas.openxmlformats.org/officeDocument/2006/relationships/image" Target="../media/image16.svg"/><Relationship Id="rId12" Type="http://schemas.openxmlformats.org/officeDocument/2006/relationships/image" Target="../media/image21.png"/><Relationship Id="rId2" Type="http://schemas.microsoft.com/office/2014/relationships/chartEx" Target="../charts/chartEx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4/relationships/chartEx" Target="../charts/chartEx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microsoft.com/office/2014/relationships/chartEx" Target="../charts/chartEx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4/relationships/chartEx" Target="../charts/chartEx9.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m 5">
                <a:extLst>
                  <a:ext uri="{FF2B5EF4-FFF2-40B4-BE49-F238E27FC236}">
                    <a16:creationId xmlns:a16="http://schemas.microsoft.com/office/drawing/2014/main" id="{849F69F5-E426-4A2A-BFC4-9F0B18182A75}"/>
                  </a:ext>
                </a:extLst>
              </p:cNvPr>
              <p:cNvGraphicFramePr/>
              <p:nvPr>
                <p:extLst>
                  <p:ext uri="{D42A27DB-BD31-4B8C-83A1-F6EECF244321}">
                    <p14:modId xmlns:p14="http://schemas.microsoft.com/office/powerpoint/2010/main" val="3472978951"/>
                  </p:ext>
                </p:extLst>
              </p:nvPr>
            </p:nvGraphicFramePr>
            <p:xfrm>
              <a:off x="333469" y="150126"/>
              <a:ext cx="11525061" cy="649511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m 5">
                <a:extLst>
                  <a:ext uri="{FF2B5EF4-FFF2-40B4-BE49-F238E27FC236}">
                    <a16:creationId xmlns:a16="http://schemas.microsoft.com/office/drawing/2014/main" id="{849F69F5-E426-4A2A-BFC4-9F0B18182A75}"/>
                  </a:ext>
                </a:extLst>
              </p:cNvPr>
              <p:cNvPicPr>
                <a:picLocks noGrp="1" noRot="1" noChangeAspect="1" noMove="1" noResize="1" noEditPoints="1" noAdjustHandles="1" noChangeArrowheads="1" noChangeShapeType="1"/>
              </p:cNvPicPr>
              <p:nvPr/>
            </p:nvPicPr>
            <p:blipFill>
              <a:blip r:embed="rId3"/>
              <a:stretch>
                <a:fillRect/>
              </a:stretch>
            </p:blipFill>
            <p:spPr>
              <a:xfrm>
                <a:off x="333469" y="150126"/>
                <a:ext cx="11525061" cy="6495118"/>
              </a:xfrm>
              <a:prstGeom prst="rect">
                <a:avLst/>
              </a:prstGeom>
            </p:spPr>
          </p:pic>
        </mc:Fallback>
      </mc:AlternateContent>
    </p:spTree>
    <p:extLst>
      <p:ext uri="{BB962C8B-B14F-4D97-AF65-F5344CB8AC3E}">
        <p14:creationId xmlns:p14="http://schemas.microsoft.com/office/powerpoint/2010/main" val="375054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Inhaltsplatzhalter 5">
                <a:extLst>
                  <a:ext uri="{FF2B5EF4-FFF2-40B4-BE49-F238E27FC236}">
                    <a16:creationId xmlns:a16="http://schemas.microsoft.com/office/drawing/2014/main" id="{E13AC68A-C990-49CC-91DA-DDE1C2197C80}"/>
                  </a:ext>
                </a:extLst>
              </p:cNvPr>
              <p:cNvGraphicFramePr>
                <a:graphicFrameLocks noGrp="1"/>
              </p:cNvGraphicFramePr>
              <p:nvPr>
                <p:ph idx="1"/>
                <p:extLst>
                  <p:ext uri="{D42A27DB-BD31-4B8C-83A1-F6EECF244321}">
                    <p14:modId xmlns:p14="http://schemas.microsoft.com/office/powerpoint/2010/main" val="996711755"/>
                  </p:ext>
                </p:extLst>
              </p:nvPr>
            </p:nvGraphicFramePr>
            <p:xfrm>
              <a:off x="1822905" y="1660800"/>
              <a:ext cx="8546189" cy="353639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Inhaltsplatzhalter 5">
                <a:extLst>
                  <a:ext uri="{FF2B5EF4-FFF2-40B4-BE49-F238E27FC236}">
                    <a16:creationId xmlns:a16="http://schemas.microsoft.com/office/drawing/2014/main" id="{E13AC68A-C990-49CC-91DA-DDE1C2197C80}"/>
                  </a:ext>
                </a:extLst>
              </p:cNvPr>
              <p:cNvPicPr>
                <a:picLocks noGrp="1" noRot="1" noChangeAspect="1" noMove="1" noResize="1" noEditPoints="1" noAdjustHandles="1" noChangeArrowheads="1" noChangeShapeType="1"/>
              </p:cNvPicPr>
              <p:nvPr/>
            </p:nvPicPr>
            <p:blipFill>
              <a:blip r:embed="rId3"/>
              <a:stretch>
                <a:fillRect/>
              </a:stretch>
            </p:blipFill>
            <p:spPr>
              <a:xfrm>
                <a:off x="1822905" y="1660800"/>
                <a:ext cx="8546189" cy="3536399"/>
              </a:xfrm>
              <a:prstGeom prst="rect">
                <a:avLst/>
              </a:prstGeom>
            </p:spPr>
          </p:pic>
        </mc:Fallback>
      </mc:AlternateContent>
      <p:sp>
        <p:nvSpPr>
          <p:cNvPr id="8" name="Titel 1">
            <a:extLst>
              <a:ext uri="{FF2B5EF4-FFF2-40B4-BE49-F238E27FC236}">
                <a16:creationId xmlns:a16="http://schemas.microsoft.com/office/drawing/2014/main" id="{302FA68B-2AA4-407C-AF70-60FD444998B3}"/>
              </a:ext>
            </a:extLst>
          </p:cNvPr>
          <p:cNvSpPr txBox="1">
            <a:spLocks/>
          </p:cNvSpPr>
          <p:nvPr/>
        </p:nvSpPr>
        <p:spPr>
          <a:xfrm>
            <a:off x="3508844" y="284442"/>
            <a:ext cx="5582061" cy="1047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3200" b="1" dirty="0">
                <a:solidFill>
                  <a:prstClr val="black">
                    <a:lumMod val="65000"/>
                    <a:lumOff val="35000"/>
                  </a:prstClr>
                </a:solidFill>
                <a:latin typeface="Bodoni MT" panose="02070603080606020203" pitchFamily="18" charset="0"/>
                <a:ea typeface="+mn-ea"/>
                <a:cs typeface="Calibri" panose="020F0502020204030204" pitchFamily="34" charset="0"/>
              </a:rPr>
              <a:t>United States of America</a:t>
            </a:r>
          </a:p>
        </p:txBody>
      </p:sp>
      <p:sp>
        <p:nvSpPr>
          <p:cNvPr id="11" name="Ellipse 10">
            <a:extLst>
              <a:ext uri="{FF2B5EF4-FFF2-40B4-BE49-F238E27FC236}">
                <a16:creationId xmlns:a16="http://schemas.microsoft.com/office/drawing/2014/main" id="{F2AFFA64-9216-41EC-A6A5-5DC16CB78938}"/>
              </a:ext>
            </a:extLst>
          </p:cNvPr>
          <p:cNvSpPr/>
          <p:nvPr/>
        </p:nvSpPr>
        <p:spPr>
          <a:xfrm>
            <a:off x="8219532" y="2536674"/>
            <a:ext cx="121945" cy="121945"/>
          </a:xfrm>
          <a:prstGeom prst="ellipse">
            <a:avLst/>
          </a:prstGeom>
          <a:solidFill>
            <a:srgbClr val="1DCCEF"/>
          </a:solidFill>
          <a:ln>
            <a:solidFill>
              <a:srgbClr val="1DC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5" name="Gerader Verbinder 14">
            <a:extLst>
              <a:ext uri="{FF2B5EF4-FFF2-40B4-BE49-F238E27FC236}">
                <a16:creationId xmlns:a16="http://schemas.microsoft.com/office/drawing/2014/main" id="{DACE1EF3-0A13-4AEF-B6B0-484A3A980C80}"/>
              </a:ext>
            </a:extLst>
          </p:cNvPr>
          <p:cNvCxnSpPr>
            <a:cxnSpLocks/>
          </p:cNvCxnSpPr>
          <p:nvPr/>
        </p:nvCxnSpPr>
        <p:spPr>
          <a:xfrm flipH="1" flipV="1">
            <a:off x="8278807" y="1416908"/>
            <a:ext cx="1698" cy="1180738"/>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77559ECE-164A-4052-98CB-82B441733D27}"/>
              </a:ext>
            </a:extLst>
          </p:cNvPr>
          <p:cNvCxnSpPr>
            <a:cxnSpLocks/>
          </p:cNvCxnSpPr>
          <p:nvPr/>
        </p:nvCxnSpPr>
        <p:spPr>
          <a:xfrm>
            <a:off x="8274154" y="1416908"/>
            <a:ext cx="1218744" cy="0"/>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9D1871E0-8B7F-4E94-B2D2-8EEF28583207}"/>
              </a:ext>
            </a:extLst>
          </p:cNvPr>
          <p:cNvSpPr txBox="1"/>
          <p:nvPr/>
        </p:nvSpPr>
        <p:spPr>
          <a:xfrm>
            <a:off x="9482959" y="1215689"/>
            <a:ext cx="2513869" cy="1138773"/>
          </a:xfrm>
          <a:prstGeom prst="rect">
            <a:avLst/>
          </a:prstGeom>
          <a:noFill/>
        </p:spPr>
        <p:txBody>
          <a:bodyPr wrap="square" rtlCol="0">
            <a:spAutoFit/>
          </a:bodyPr>
          <a:lstStyle/>
          <a:p>
            <a:r>
              <a:rPr lang="de-AT" u="sng" dirty="0">
                <a:latin typeface="Bembo" panose="02020502050201020203" pitchFamily="18" charset="0"/>
              </a:rPr>
              <a:t>New York</a:t>
            </a:r>
          </a:p>
          <a:p>
            <a:r>
              <a:rPr lang="en-US" sz="1600" dirty="0">
                <a:latin typeface="Bembo" panose="02020502050201020203" pitchFamily="18" charset="0"/>
              </a:rPr>
              <a:t>Was the capital of the USA (1789 - 1790)</a:t>
            </a:r>
            <a:br>
              <a:rPr lang="de-AT" dirty="0"/>
            </a:br>
            <a:endParaRPr lang="de-AT" dirty="0"/>
          </a:p>
        </p:txBody>
      </p:sp>
      <p:sp>
        <p:nvSpPr>
          <p:cNvPr id="24" name="Ellipse 23">
            <a:extLst>
              <a:ext uri="{FF2B5EF4-FFF2-40B4-BE49-F238E27FC236}">
                <a16:creationId xmlns:a16="http://schemas.microsoft.com/office/drawing/2014/main" id="{10A4FFD2-B05C-45CE-9768-C6A938131191}"/>
              </a:ext>
            </a:extLst>
          </p:cNvPr>
          <p:cNvSpPr/>
          <p:nvPr/>
        </p:nvSpPr>
        <p:spPr>
          <a:xfrm>
            <a:off x="4188815" y="3023275"/>
            <a:ext cx="121945" cy="121945"/>
          </a:xfrm>
          <a:prstGeom prst="ellipse">
            <a:avLst/>
          </a:prstGeom>
          <a:solidFill>
            <a:srgbClr val="1DCCEF"/>
          </a:solidFill>
          <a:ln>
            <a:solidFill>
              <a:srgbClr val="1DC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6" name="Gerader Verbinder 25">
            <a:extLst>
              <a:ext uri="{FF2B5EF4-FFF2-40B4-BE49-F238E27FC236}">
                <a16:creationId xmlns:a16="http://schemas.microsoft.com/office/drawing/2014/main" id="{F5A703E5-7C40-4AE9-A829-DB695930FB86}"/>
              </a:ext>
            </a:extLst>
          </p:cNvPr>
          <p:cNvCxnSpPr>
            <a:cxnSpLocks/>
          </p:cNvCxnSpPr>
          <p:nvPr/>
        </p:nvCxnSpPr>
        <p:spPr>
          <a:xfrm flipV="1">
            <a:off x="4250684" y="3023275"/>
            <a:ext cx="0" cy="689506"/>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E6C78196-E2E1-4097-9E6B-1EF959473935}"/>
              </a:ext>
            </a:extLst>
          </p:cNvPr>
          <p:cNvCxnSpPr>
            <a:cxnSpLocks/>
          </p:cNvCxnSpPr>
          <p:nvPr/>
        </p:nvCxnSpPr>
        <p:spPr>
          <a:xfrm>
            <a:off x="2627586" y="3712781"/>
            <a:ext cx="1625323" cy="0"/>
          </a:xfrm>
          <a:prstGeom prst="line">
            <a:avLst/>
          </a:prstGeom>
          <a:ln w="28575">
            <a:solidFill>
              <a:srgbClr val="1DCCE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E687C317-EEEC-4F9E-945A-4F9B6F65BB86}"/>
              </a:ext>
            </a:extLst>
          </p:cNvPr>
          <p:cNvSpPr txBox="1"/>
          <p:nvPr/>
        </p:nvSpPr>
        <p:spPr>
          <a:xfrm>
            <a:off x="659525" y="2868826"/>
            <a:ext cx="2513869" cy="1200329"/>
          </a:xfrm>
          <a:prstGeom prst="rect">
            <a:avLst/>
          </a:prstGeom>
          <a:noFill/>
        </p:spPr>
        <p:txBody>
          <a:bodyPr wrap="square" rtlCol="0">
            <a:spAutoFit/>
          </a:bodyPr>
          <a:lstStyle/>
          <a:p>
            <a:r>
              <a:rPr lang="en-US" u="sng" dirty="0">
                <a:latin typeface="Bembo" panose="02020502050201020203" pitchFamily="18" charset="0"/>
              </a:rPr>
              <a:t>Nevada</a:t>
            </a:r>
          </a:p>
          <a:p>
            <a:r>
              <a:rPr lang="en-US" dirty="0">
                <a:latin typeface="Bembo" panose="02020502050201020203" pitchFamily="18" charset="0"/>
              </a:rPr>
              <a:t>Famous city: Las Vegas</a:t>
            </a:r>
          </a:p>
          <a:p>
            <a:r>
              <a:rPr lang="en-US" dirty="0">
                <a:latin typeface="Bembo" panose="02020502050201020203" pitchFamily="18" charset="0"/>
              </a:rPr>
              <a:t>Many ski resorts and casinos</a:t>
            </a:r>
          </a:p>
        </p:txBody>
      </p:sp>
      <p:sp>
        <p:nvSpPr>
          <p:cNvPr id="35" name="Ellipse 34">
            <a:extLst>
              <a:ext uri="{FF2B5EF4-FFF2-40B4-BE49-F238E27FC236}">
                <a16:creationId xmlns:a16="http://schemas.microsoft.com/office/drawing/2014/main" id="{9AFDD746-3D7F-4BE9-947B-D163E42106C0}"/>
              </a:ext>
            </a:extLst>
          </p:cNvPr>
          <p:cNvSpPr/>
          <p:nvPr/>
        </p:nvSpPr>
        <p:spPr>
          <a:xfrm>
            <a:off x="6299875" y="4253821"/>
            <a:ext cx="121945" cy="121945"/>
          </a:xfrm>
          <a:prstGeom prst="ellipse">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7" name="Gerader Verbinder 36">
            <a:extLst>
              <a:ext uri="{FF2B5EF4-FFF2-40B4-BE49-F238E27FC236}">
                <a16:creationId xmlns:a16="http://schemas.microsoft.com/office/drawing/2014/main" id="{D0FCD4C4-4B2F-4229-BEFA-981DD129E9C7}"/>
              </a:ext>
            </a:extLst>
          </p:cNvPr>
          <p:cNvCxnSpPr>
            <a:cxnSpLocks/>
          </p:cNvCxnSpPr>
          <p:nvPr/>
        </p:nvCxnSpPr>
        <p:spPr>
          <a:xfrm flipV="1">
            <a:off x="6348640" y="4260355"/>
            <a:ext cx="0" cy="1169362"/>
          </a:xfrm>
          <a:prstGeom prst="line">
            <a:avLst/>
          </a:prstGeom>
          <a:ln w="28575">
            <a:solidFill>
              <a:srgbClr val="ADECF9"/>
            </a:solidFill>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9426A318-B97B-4C14-9DA4-C4E3D5CE1977}"/>
              </a:ext>
            </a:extLst>
          </p:cNvPr>
          <p:cNvSpPr txBox="1"/>
          <p:nvPr/>
        </p:nvSpPr>
        <p:spPr>
          <a:xfrm>
            <a:off x="4839065" y="5226832"/>
            <a:ext cx="2513869" cy="1354217"/>
          </a:xfrm>
          <a:prstGeom prst="rect">
            <a:avLst/>
          </a:prstGeom>
          <a:noFill/>
        </p:spPr>
        <p:txBody>
          <a:bodyPr wrap="square" rtlCol="0">
            <a:spAutoFit/>
          </a:bodyPr>
          <a:lstStyle/>
          <a:p>
            <a:r>
              <a:rPr lang="de-AT" u="sng" dirty="0">
                <a:latin typeface="Bembo" panose="02020502050201020203" pitchFamily="18" charset="0"/>
              </a:rPr>
              <a:t>Texas</a:t>
            </a:r>
          </a:p>
          <a:p>
            <a:r>
              <a:rPr lang="en-US" sz="1600" dirty="0">
                <a:latin typeface="Bembo" panose="02020502050201020203" pitchFamily="18" charset="0"/>
              </a:rPr>
              <a:t>Everything slightly larger than normal</a:t>
            </a:r>
          </a:p>
          <a:p>
            <a:r>
              <a:rPr lang="en-US" sz="1600" dirty="0">
                <a:latin typeface="Bembo" panose="02020502050201020203" pitchFamily="18" charset="0"/>
              </a:rPr>
              <a:t>Known for: Cowboys, oil fields, cattle herds</a:t>
            </a:r>
          </a:p>
        </p:txBody>
      </p:sp>
      <p:cxnSp>
        <p:nvCxnSpPr>
          <p:cNvPr id="45" name="Gerader Verbinder 44">
            <a:extLst>
              <a:ext uri="{FF2B5EF4-FFF2-40B4-BE49-F238E27FC236}">
                <a16:creationId xmlns:a16="http://schemas.microsoft.com/office/drawing/2014/main" id="{CCC12435-C5A2-484D-99E9-F3093BADF6D5}"/>
              </a:ext>
            </a:extLst>
          </p:cNvPr>
          <p:cNvCxnSpPr>
            <a:cxnSpLocks/>
          </p:cNvCxnSpPr>
          <p:nvPr/>
        </p:nvCxnSpPr>
        <p:spPr>
          <a:xfrm flipH="1">
            <a:off x="5614549" y="5418269"/>
            <a:ext cx="734090" cy="0"/>
          </a:xfrm>
          <a:prstGeom prst="line">
            <a:avLst/>
          </a:prstGeom>
          <a:ln w="28575">
            <a:solidFill>
              <a:srgbClr val="ADECF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295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m 5">
                <a:extLst>
                  <a:ext uri="{FF2B5EF4-FFF2-40B4-BE49-F238E27FC236}">
                    <a16:creationId xmlns:a16="http://schemas.microsoft.com/office/drawing/2014/main" id="{61278925-A8F1-46DD-BF3F-541EF913C442}"/>
                  </a:ext>
                </a:extLst>
              </p:cNvPr>
              <p:cNvGraphicFramePr/>
              <p:nvPr>
                <p:extLst>
                  <p:ext uri="{D42A27DB-BD31-4B8C-83A1-F6EECF244321}">
                    <p14:modId xmlns:p14="http://schemas.microsoft.com/office/powerpoint/2010/main" val="1174026044"/>
                  </p:ext>
                </p:extLst>
              </p:nvPr>
            </p:nvGraphicFramePr>
            <p:xfrm>
              <a:off x="-1069973" y="1179015"/>
              <a:ext cx="8526412" cy="568427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m 5">
                <a:extLst>
                  <a:ext uri="{FF2B5EF4-FFF2-40B4-BE49-F238E27FC236}">
                    <a16:creationId xmlns:a16="http://schemas.microsoft.com/office/drawing/2014/main" id="{61278925-A8F1-46DD-BF3F-541EF913C442}"/>
                  </a:ext>
                </a:extLst>
              </p:cNvPr>
              <p:cNvPicPr>
                <a:picLocks noGrp="1" noRot="1" noChangeAspect="1" noMove="1" noResize="1" noEditPoints="1" noAdjustHandles="1" noChangeArrowheads="1" noChangeShapeType="1"/>
              </p:cNvPicPr>
              <p:nvPr/>
            </p:nvPicPr>
            <p:blipFill>
              <a:blip r:embed="rId3"/>
              <a:stretch>
                <a:fillRect/>
              </a:stretch>
            </p:blipFill>
            <p:spPr>
              <a:xfrm>
                <a:off x="-1069973" y="1179015"/>
                <a:ext cx="8526412" cy="5684275"/>
              </a:xfrm>
              <a:prstGeom prst="rect">
                <a:avLst/>
              </a:prstGeom>
            </p:spPr>
          </p:pic>
        </mc:Fallback>
      </mc:AlternateContent>
      <p:sp>
        <p:nvSpPr>
          <p:cNvPr id="8" name="Titel 1">
            <a:extLst>
              <a:ext uri="{FF2B5EF4-FFF2-40B4-BE49-F238E27FC236}">
                <a16:creationId xmlns:a16="http://schemas.microsoft.com/office/drawing/2014/main" id="{8C4C99B5-6146-4F93-BC1B-0AF8A603F8B6}"/>
              </a:ext>
            </a:extLst>
          </p:cNvPr>
          <p:cNvSpPr txBox="1">
            <a:spLocks/>
          </p:cNvSpPr>
          <p:nvPr/>
        </p:nvSpPr>
        <p:spPr>
          <a:xfrm>
            <a:off x="5019339" y="222315"/>
            <a:ext cx="2153321" cy="9180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3600" b="1" dirty="0">
                <a:solidFill>
                  <a:prstClr val="black">
                    <a:lumMod val="65000"/>
                    <a:lumOff val="35000"/>
                  </a:prstClr>
                </a:solidFill>
                <a:latin typeface="Bodoni MT" panose="02070603080606020203" pitchFamily="18" charset="0"/>
                <a:ea typeface="+mn-ea"/>
                <a:cs typeface="Calibri" panose="020F0502020204030204" pitchFamily="34" charset="0"/>
              </a:rPr>
              <a:t>Australien</a:t>
            </a:r>
          </a:p>
        </p:txBody>
      </p:sp>
      <p:sp>
        <p:nvSpPr>
          <p:cNvPr id="12" name="Ellipse 11">
            <a:extLst>
              <a:ext uri="{FF2B5EF4-FFF2-40B4-BE49-F238E27FC236}">
                <a16:creationId xmlns:a16="http://schemas.microsoft.com/office/drawing/2014/main" id="{725BED9D-2936-4433-BD9A-4DC8C63E6915}"/>
              </a:ext>
            </a:extLst>
          </p:cNvPr>
          <p:cNvSpPr/>
          <p:nvPr/>
        </p:nvSpPr>
        <p:spPr>
          <a:xfrm>
            <a:off x="1443398" y="2658328"/>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Ellipse 17">
            <a:extLst>
              <a:ext uri="{FF2B5EF4-FFF2-40B4-BE49-F238E27FC236}">
                <a16:creationId xmlns:a16="http://schemas.microsoft.com/office/drawing/2014/main" id="{ED5B7CEC-BBDF-4F6C-9FF6-2B426BEB8329}"/>
              </a:ext>
            </a:extLst>
          </p:cNvPr>
          <p:cNvSpPr/>
          <p:nvPr/>
        </p:nvSpPr>
        <p:spPr>
          <a:xfrm>
            <a:off x="2585800" y="1757745"/>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Textfeld 14">
            <a:extLst>
              <a:ext uri="{FF2B5EF4-FFF2-40B4-BE49-F238E27FC236}">
                <a16:creationId xmlns:a16="http://schemas.microsoft.com/office/drawing/2014/main" id="{E1CE319B-739D-456D-8A58-BF0FFB2EC56B}"/>
              </a:ext>
            </a:extLst>
          </p:cNvPr>
          <p:cNvSpPr txBox="1"/>
          <p:nvPr/>
        </p:nvSpPr>
        <p:spPr>
          <a:xfrm>
            <a:off x="5027474" y="3917549"/>
            <a:ext cx="1654233" cy="369332"/>
          </a:xfrm>
          <a:prstGeom prst="rect">
            <a:avLst/>
          </a:prstGeom>
          <a:noFill/>
        </p:spPr>
        <p:txBody>
          <a:bodyPr wrap="square" rtlCol="0">
            <a:spAutoFit/>
          </a:bodyPr>
          <a:lstStyle/>
          <a:p>
            <a:r>
              <a:rPr lang="de-AT" dirty="0">
                <a:solidFill>
                  <a:srgbClr val="002A7E"/>
                </a:solidFill>
                <a:latin typeface="Bembo" panose="02020502050201020203" pitchFamily="18" charset="0"/>
              </a:rPr>
              <a:t>Sydney</a:t>
            </a:r>
          </a:p>
        </p:txBody>
      </p:sp>
      <p:sp>
        <p:nvSpPr>
          <p:cNvPr id="16" name="Textfeld 15">
            <a:extLst>
              <a:ext uri="{FF2B5EF4-FFF2-40B4-BE49-F238E27FC236}">
                <a16:creationId xmlns:a16="http://schemas.microsoft.com/office/drawing/2014/main" id="{9E1074DB-E8F1-4655-89BD-53835DAF7CA5}"/>
              </a:ext>
            </a:extLst>
          </p:cNvPr>
          <p:cNvSpPr txBox="1"/>
          <p:nvPr/>
        </p:nvSpPr>
        <p:spPr>
          <a:xfrm>
            <a:off x="5629753" y="3941251"/>
            <a:ext cx="2532773" cy="338554"/>
          </a:xfrm>
          <a:prstGeom prst="rect">
            <a:avLst/>
          </a:prstGeom>
          <a:noFill/>
        </p:spPr>
        <p:txBody>
          <a:bodyPr wrap="square" rtlCol="0">
            <a:spAutoFit/>
          </a:bodyPr>
          <a:lstStyle/>
          <a:p>
            <a:r>
              <a:rPr lang="de-AT" sz="1600" dirty="0">
                <a:solidFill>
                  <a:srgbClr val="002A7E"/>
                </a:solidFill>
                <a:latin typeface="Bembo" panose="02020502050201020203" pitchFamily="18" charset="0"/>
              </a:rPr>
              <a:t>…largest city</a:t>
            </a:r>
          </a:p>
        </p:txBody>
      </p:sp>
      <p:sp>
        <p:nvSpPr>
          <p:cNvPr id="20" name="Ellipse 19">
            <a:extLst>
              <a:ext uri="{FF2B5EF4-FFF2-40B4-BE49-F238E27FC236}">
                <a16:creationId xmlns:a16="http://schemas.microsoft.com/office/drawing/2014/main" id="{D3A11A5E-1158-4CEE-81E2-4D41EEEED848}"/>
              </a:ext>
            </a:extLst>
          </p:cNvPr>
          <p:cNvSpPr/>
          <p:nvPr/>
        </p:nvSpPr>
        <p:spPr>
          <a:xfrm>
            <a:off x="4662807" y="4338294"/>
            <a:ext cx="122510" cy="122510"/>
          </a:xfrm>
          <a:prstGeom prst="ellipse">
            <a:avLst/>
          </a:prstGeom>
          <a:solidFill>
            <a:srgbClr val="002A7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Textfeld 21">
            <a:extLst>
              <a:ext uri="{FF2B5EF4-FFF2-40B4-BE49-F238E27FC236}">
                <a16:creationId xmlns:a16="http://schemas.microsoft.com/office/drawing/2014/main" id="{2D389924-3C4F-4327-851C-07E25399D43E}"/>
              </a:ext>
            </a:extLst>
          </p:cNvPr>
          <p:cNvSpPr txBox="1"/>
          <p:nvPr/>
        </p:nvSpPr>
        <p:spPr>
          <a:xfrm>
            <a:off x="4635104" y="4374602"/>
            <a:ext cx="1654233" cy="338554"/>
          </a:xfrm>
          <a:prstGeom prst="rect">
            <a:avLst/>
          </a:prstGeom>
          <a:noFill/>
        </p:spPr>
        <p:txBody>
          <a:bodyPr wrap="square" rtlCol="0">
            <a:spAutoFit/>
          </a:bodyPr>
          <a:lstStyle/>
          <a:p>
            <a:r>
              <a:rPr lang="de-AT" sz="1600" dirty="0">
                <a:solidFill>
                  <a:srgbClr val="002A7E"/>
                </a:solidFill>
                <a:latin typeface="Bembo" panose="02020502050201020203" pitchFamily="18" charset="0"/>
              </a:rPr>
              <a:t>Canberra</a:t>
            </a:r>
            <a:endParaRPr lang="de-AT" dirty="0">
              <a:solidFill>
                <a:srgbClr val="002A7E"/>
              </a:solidFill>
              <a:latin typeface="Bembo" panose="02020502050201020203" pitchFamily="18" charset="0"/>
            </a:endParaRPr>
          </a:p>
        </p:txBody>
      </p:sp>
      <p:sp>
        <p:nvSpPr>
          <p:cNvPr id="24" name="Textfeld 23">
            <a:extLst>
              <a:ext uri="{FF2B5EF4-FFF2-40B4-BE49-F238E27FC236}">
                <a16:creationId xmlns:a16="http://schemas.microsoft.com/office/drawing/2014/main" id="{B0F4EBC2-5974-4488-BFE2-EE5A437A0C97}"/>
              </a:ext>
            </a:extLst>
          </p:cNvPr>
          <p:cNvSpPr txBox="1"/>
          <p:nvPr/>
        </p:nvSpPr>
        <p:spPr>
          <a:xfrm>
            <a:off x="5394608" y="4374310"/>
            <a:ext cx="2532773" cy="338554"/>
          </a:xfrm>
          <a:prstGeom prst="rect">
            <a:avLst/>
          </a:prstGeom>
          <a:noFill/>
        </p:spPr>
        <p:txBody>
          <a:bodyPr wrap="square" rtlCol="0">
            <a:spAutoFit/>
          </a:bodyPr>
          <a:lstStyle/>
          <a:p>
            <a:r>
              <a:rPr lang="de-AT" sz="1600" dirty="0">
                <a:solidFill>
                  <a:srgbClr val="002A7E"/>
                </a:solidFill>
                <a:latin typeface="Bembo" panose="02020502050201020203" pitchFamily="18" charset="0"/>
              </a:rPr>
              <a:t>…capital</a:t>
            </a:r>
          </a:p>
        </p:txBody>
      </p:sp>
      <p:sp>
        <p:nvSpPr>
          <p:cNvPr id="26" name="Textfeld 25">
            <a:extLst>
              <a:ext uri="{FF2B5EF4-FFF2-40B4-BE49-F238E27FC236}">
                <a16:creationId xmlns:a16="http://schemas.microsoft.com/office/drawing/2014/main" id="{FE5A6BE8-2409-4FE4-8D8E-F008BF46A839}"/>
              </a:ext>
            </a:extLst>
          </p:cNvPr>
          <p:cNvSpPr txBox="1"/>
          <p:nvPr/>
        </p:nvSpPr>
        <p:spPr>
          <a:xfrm>
            <a:off x="1067168" y="2786049"/>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Western Australia</a:t>
            </a:r>
          </a:p>
        </p:txBody>
      </p:sp>
      <p:sp>
        <p:nvSpPr>
          <p:cNvPr id="28" name="Textfeld 27">
            <a:extLst>
              <a:ext uri="{FF2B5EF4-FFF2-40B4-BE49-F238E27FC236}">
                <a16:creationId xmlns:a16="http://schemas.microsoft.com/office/drawing/2014/main" id="{FCEAAC7C-6873-4303-9894-379F01646239}"/>
              </a:ext>
            </a:extLst>
          </p:cNvPr>
          <p:cNvSpPr txBox="1"/>
          <p:nvPr/>
        </p:nvSpPr>
        <p:spPr>
          <a:xfrm>
            <a:off x="2209570" y="1892945"/>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Northern Territory</a:t>
            </a:r>
          </a:p>
        </p:txBody>
      </p:sp>
      <p:sp>
        <p:nvSpPr>
          <p:cNvPr id="30" name="Ellipse 29">
            <a:extLst>
              <a:ext uri="{FF2B5EF4-FFF2-40B4-BE49-F238E27FC236}">
                <a16:creationId xmlns:a16="http://schemas.microsoft.com/office/drawing/2014/main" id="{3C7DA28A-60D2-4417-84C8-56000D834ED8}"/>
              </a:ext>
            </a:extLst>
          </p:cNvPr>
          <p:cNvSpPr/>
          <p:nvPr/>
        </p:nvSpPr>
        <p:spPr>
          <a:xfrm>
            <a:off x="2585798" y="2854963"/>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a:extLst>
              <a:ext uri="{FF2B5EF4-FFF2-40B4-BE49-F238E27FC236}">
                <a16:creationId xmlns:a16="http://schemas.microsoft.com/office/drawing/2014/main" id="{FDCF23F8-3A52-45D3-8C2E-68D005850BE8}"/>
              </a:ext>
            </a:extLst>
          </p:cNvPr>
          <p:cNvSpPr txBox="1"/>
          <p:nvPr/>
        </p:nvSpPr>
        <p:spPr>
          <a:xfrm>
            <a:off x="2209896" y="2947651"/>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South</a:t>
            </a:r>
          </a:p>
          <a:p>
            <a:pPr algn="ctr"/>
            <a:r>
              <a:rPr lang="de-AT" dirty="0">
                <a:solidFill>
                  <a:srgbClr val="002A7E"/>
                </a:solidFill>
                <a:latin typeface="Bembo" panose="02020502050201020203" pitchFamily="18" charset="0"/>
              </a:rPr>
              <a:t>Australia</a:t>
            </a:r>
          </a:p>
        </p:txBody>
      </p:sp>
      <p:sp>
        <p:nvSpPr>
          <p:cNvPr id="34" name="Ellipse 33">
            <a:extLst>
              <a:ext uri="{FF2B5EF4-FFF2-40B4-BE49-F238E27FC236}">
                <a16:creationId xmlns:a16="http://schemas.microsoft.com/office/drawing/2014/main" id="{3616646E-05C5-40BC-8AB9-434B288A769B}"/>
              </a:ext>
            </a:extLst>
          </p:cNvPr>
          <p:cNvSpPr/>
          <p:nvPr/>
        </p:nvSpPr>
        <p:spPr>
          <a:xfrm>
            <a:off x="3863803" y="2315837"/>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Ellipse 37">
            <a:extLst>
              <a:ext uri="{FF2B5EF4-FFF2-40B4-BE49-F238E27FC236}">
                <a16:creationId xmlns:a16="http://schemas.microsoft.com/office/drawing/2014/main" id="{D2D0C483-EB23-4972-A0C5-E29D9DA958C1}"/>
              </a:ext>
            </a:extLst>
          </p:cNvPr>
          <p:cNvSpPr/>
          <p:nvPr/>
        </p:nvSpPr>
        <p:spPr>
          <a:xfrm>
            <a:off x="4167973" y="3302925"/>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Textfeld 35">
            <a:extLst>
              <a:ext uri="{FF2B5EF4-FFF2-40B4-BE49-F238E27FC236}">
                <a16:creationId xmlns:a16="http://schemas.microsoft.com/office/drawing/2014/main" id="{6201908D-304C-4808-9F81-E4CD83D94681}"/>
              </a:ext>
            </a:extLst>
          </p:cNvPr>
          <p:cNvSpPr txBox="1"/>
          <p:nvPr/>
        </p:nvSpPr>
        <p:spPr>
          <a:xfrm>
            <a:off x="3487573" y="2604315"/>
            <a:ext cx="1654233" cy="369332"/>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Queensland</a:t>
            </a:r>
          </a:p>
        </p:txBody>
      </p:sp>
      <p:sp>
        <p:nvSpPr>
          <p:cNvPr id="14" name="Ellipse 13">
            <a:extLst>
              <a:ext uri="{FF2B5EF4-FFF2-40B4-BE49-F238E27FC236}">
                <a16:creationId xmlns:a16="http://schemas.microsoft.com/office/drawing/2014/main" id="{355C2AF8-9E62-4416-96CC-5FFAB62B5060}"/>
              </a:ext>
            </a:extLst>
          </p:cNvPr>
          <p:cNvSpPr/>
          <p:nvPr/>
        </p:nvSpPr>
        <p:spPr>
          <a:xfrm>
            <a:off x="4953856" y="4021152"/>
            <a:ext cx="122510" cy="122510"/>
          </a:xfrm>
          <a:prstGeom prst="ellipse">
            <a:avLst/>
          </a:prstGeom>
          <a:solidFill>
            <a:srgbClr val="002A7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0" name="Textfeld 39">
            <a:extLst>
              <a:ext uri="{FF2B5EF4-FFF2-40B4-BE49-F238E27FC236}">
                <a16:creationId xmlns:a16="http://schemas.microsoft.com/office/drawing/2014/main" id="{5E6113FA-784A-47E4-8C29-B2B89ACD2BCB}"/>
              </a:ext>
            </a:extLst>
          </p:cNvPr>
          <p:cNvSpPr txBox="1"/>
          <p:nvPr/>
        </p:nvSpPr>
        <p:spPr>
          <a:xfrm>
            <a:off x="3815892" y="3476788"/>
            <a:ext cx="1654233" cy="646331"/>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New South Wales</a:t>
            </a:r>
          </a:p>
        </p:txBody>
      </p:sp>
      <p:sp>
        <p:nvSpPr>
          <p:cNvPr id="42" name="Ellipse 41">
            <a:extLst>
              <a:ext uri="{FF2B5EF4-FFF2-40B4-BE49-F238E27FC236}">
                <a16:creationId xmlns:a16="http://schemas.microsoft.com/office/drawing/2014/main" id="{4A26C950-1CDE-4AB0-ADF9-4714CA274232}"/>
              </a:ext>
            </a:extLst>
          </p:cNvPr>
          <p:cNvSpPr/>
          <p:nvPr/>
        </p:nvSpPr>
        <p:spPr>
          <a:xfrm>
            <a:off x="3656264" y="4061803"/>
            <a:ext cx="901775" cy="901775"/>
          </a:xfrm>
          <a:prstGeom prst="ellipse">
            <a:avLst/>
          </a:prstGeom>
          <a:solidFill>
            <a:srgbClr val="D4F5FC">
              <a:alpha val="7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6" name="Textfeld 45">
            <a:extLst>
              <a:ext uri="{FF2B5EF4-FFF2-40B4-BE49-F238E27FC236}">
                <a16:creationId xmlns:a16="http://schemas.microsoft.com/office/drawing/2014/main" id="{C437C04F-35AC-4780-ADB9-0D166A8B03B2}"/>
              </a:ext>
            </a:extLst>
          </p:cNvPr>
          <p:cNvSpPr txBox="1"/>
          <p:nvPr/>
        </p:nvSpPr>
        <p:spPr>
          <a:xfrm>
            <a:off x="3271263" y="4318724"/>
            <a:ext cx="1654233" cy="369332"/>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Victoria</a:t>
            </a:r>
          </a:p>
        </p:txBody>
      </p:sp>
      <p:sp>
        <p:nvSpPr>
          <p:cNvPr id="48" name="Textfeld 47">
            <a:extLst>
              <a:ext uri="{FF2B5EF4-FFF2-40B4-BE49-F238E27FC236}">
                <a16:creationId xmlns:a16="http://schemas.microsoft.com/office/drawing/2014/main" id="{A33AB36D-2220-4016-99EB-910D384ED3C9}"/>
              </a:ext>
            </a:extLst>
          </p:cNvPr>
          <p:cNvSpPr txBox="1"/>
          <p:nvPr/>
        </p:nvSpPr>
        <p:spPr>
          <a:xfrm>
            <a:off x="3623174" y="4985251"/>
            <a:ext cx="1654233" cy="369332"/>
          </a:xfrm>
          <a:prstGeom prst="rect">
            <a:avLst/>
          </a:prstGeom>
          <a:noFill/>
        </p:spPr>
        <p:txBody>
          <a:bodyPr wrap="square" rtlCol="0">
            <a:spAutoFit/>
          </a:bodyPr>
          <a:lstStyle/>
          <a:p>
            <a:pPr algn="ctr"/>
            <a:r>
              <a:rPr lang="de-AT" dirty="0">
                <a:solidFill>
                  <a:srgbClr val="002A7E"/>
                </a:solidFill>
                <a:latin typeface="Bembo" panose="02020502050201020203" pitchFamily="18" charset="0"/>
              </a:rPr>
              <a:t>Tasmania</a:t>
            </a:r>
          </a:p>
        </p:txBody>
      </p:sp>
      <p:sp>
        <p:nvSpPr>
          <p:cNvPr id="49" name="Textfeld 48">
            <a:extLst>
              <a:ext uri="{FF2B5EF4-FFF2-40B4-BE49-F238E27FC236}">
                <a16:creationId xmlns:a16="http://schemas.microsoft.com/office/drawing/2014/main" id="{2AD22678-E37D-4E43-9818-936F30B23C46}"/>
              </a:ext>
            </a:extLst>
          </p:cNvPr>
          <p:cNvSpPr txBox="1"/>
          <p:nvPr/>
        </p:nvSpPr>
        <p:spPr>
          <a:xfrm>
            <a:off x="7649157" y="2333993"/>
            <a:ext cx="4115300" cy="3185487"/>
          </a:xfrm>
          <a:prstGeom prst="rect">
            <a:avLst/>
          </a:prstGeom>
          <a:noFill/>
        </p:spPr>
        <p:txBody>
          <a:bodyPr wrap="square" rtlCol="0">
            <a:spAutoFit/>
          </a:bodyPr>
          <a:lstStyle/>
          <a:p>
            <a:pPr>
              <a:lnSpc>
                <a:spcPts val="2700"/>
              </a:lnSpc>
            </a:pPr>
            <a:r>
              <a:rPr lang="en-US" sz="2000" dirty="0">
                <a:solidFill>
                  <a:srgbClr val="002A7E"/>
                </a:solidFill>
                <a:latin typeface="Bembo" panose="02020502050201020203" pitchFamily="18" charset="0"/>
              </a:rPr>
              <a:t>Smallest continent</a:t>
            </a:r>
          </a:p>
          <a:p>
            <a:pPr>
              <a:lnSpc>
                <a:spcPts val="2700"/>
              </a:lnSpc>
            </a:pPr>
            <a:r>
              <a:rPr lang="en-US" sz="2000" dirty="0">
                <a:solidFill>
                  <a:srgbClr val="002A7E"/>
                </a:solidFill>
                <a:latin typeface="Bembo" panose="02020502050201020203" pitchFamily="18" charset="0"/>
              </a:rPr>
              <a:t>6- largest country on earth</a:t>
            </a:r>
          </a:p>
          <a:p>
            <a:pPr>
              <a:lnSpc>
                <a:spcPts val="2700"/>
              </a:lnSpc>
            </a:pPr>
            <a:r>
              <a:rPr lang="en-US" sz="2000" dirty="0">
                <a:solidFill>
                  <a:srgbClr val="002A7E"/>
                </a:solidFill>
                <a:latin typeface="Bembo" panose="02020502050201020203" pitchFamily="18" charset="0"/>
              </a:rPr>
              <a:t>Longest coral reef and largest ecosystem: Great Barrier Reef</a:t>
            </a:r>
          </a:p>
          <a:p>
            <a:pPr>
              <a:lnSpc>
                <a:spcPts val="2700"/>
              </a:lnSpc>
            </a:pPr>
            <a:r>
              <a:rPr lang="en-US" sz="2000" dirty="0">
                <a:solidFill>
                  <a:srgbClr val="002A7E"/>
                </a:solidFill>
                <a:latin typeface="Bembo" panose="02020502050201020203" pitchFamily="18" charset="0"/>
              </a:rPr>
              <a:t>The name "Australia" comes from the Latin "australis" = "south”</a:t>
            </a:r>
          </a:p>
          <a:p>
            <a:pPr>
              <a:lnSpc>
                <a:spcPts val="2700"/>
              </a:lnSpc>
            </a:pPr>
            <a:endParaRPr lang="en-US" sz="2000" dirty="0">
              <a:solidFill>
                <a:srgbClr val="002A7E"/>
              </a:solidFill>
              <a:latin typeface="Bembo" panose="02020502050201020203" pitchFamily="18" charset="0"/>
            </a:endParaRPr>
          </a:p>
          <a:p>
            <a:pPr>
              <a:lnSpc>
                <a:spcPts val="2700"/>
              </a:lnSpc>
            </a:pPr>
            <a:endParaRPr lang="en-US" sz="2000" dirty="0">
              <a:solidFill>
                <a:srgbClr val="002A7E"/>
              </a:solidFill>
              <a:latin typeface="Bembo" panose="02020502050201020203" pitchFamily="18" charset="0"/>
            </a:endParaRPr>
          </a:p>
          <a:p>
            <a:pPr>
              <a:lnSpc>
                <a:spcPts val="2700"/>
              </a:lnSpc>
            </a:pPr>
            <a:endParaRPr lang="en-US" sz="2000" dirty="0">
              <a:solidFill>
                <a:srgbClr val="002A7E"/>
              </a:solidFill>
              <a:latin typeface="Bembo" panose="02020502050201020203" pitchFamily="18" charset="0"/>
            </a:endParaRPr>
          </a:p>
        </p:txBody>
      </p:sp>
      <p:sp>
        <p:nvSpPr>
          <p:cNvPr id="51" name="Rechteck 50">
            <a:extLst>
              <a:ext uri="{FF2B5EF4-FFF2-40B4-BE49-F238E27FC236}">
                <a16:creationId xmlns:a16="http://schemas.microsoft.com/office/drawing/2014/main" id="{E0C5C051-53B8-4CC6-A568-35ECCF092B8F}"/>
              </a:ext>
            </a:extLst>
          </p:cNvPr>
          <p:cNvSpPr/>
          <p:nvPr/>
        </p:nvSpPr>
        <p:spPr>
          <a:xfrm>
            <a:off x="7468833" y="2313196"/>
            <a:ext cx="45719" cy="2178350"/>
          </a:xfrm>
          <a:prstGeom prst="rect">
            <a:avLst/>
          </a:prstGeom>
          <a:solidFill>
            <a:srgbClr val="93E6F7"/>
          </a:solidFill>
          <a:ln>
            <a:solidFill>
              <a:srgbClr val="93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293801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22" name="Diagramm 21">
                <a:extLst>
                  <a:ext uri="{FF2B5EF4-FFF2-40B4-BE49-F238E27FC236}">
                    <a16:creationId xmlns:a16="http://schemas.microsoft.com/office/drawing/2014/main" id="{888DE63C-0F82-4940-B394-546F0DE85B55}"/>
                  </a:ext>
                </a:extLst>
              </p:cNvPr>
              <p:cNvGraphicFramePr/>
              <p:nvPr>
                <p:extLst>
                  <p:ext uri="{D42A27DB-BD31-4B8C-83A1-F6EECF244321}">
                    <p14:modId xmlns:p14="http://schemas.microsoft.com/office/powerpoint/2010/main" val="2862211668"/>
                  </p:ext>
                </p:extLst>
              </p:nvPr>
            </p:nvGraphicFramePr>
            <p:xfrm>
              <a:off x="-2744440" y="-1502043"/>
              <a:ext cx="16622973" cy="1108198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2" name="Diagramm 21">
                <a:extLst>
                  <a:ext uri="{FF2B5EF4-FFF2-40B4-BE49-F238E27FC236}">
                    <a16:creationId xmlns:a16="http://schemas.microsoft.com/office/drawing/2014/main" id="{888DE63C-0F82-4940-B394-546F0DE85B55}"/>
                  </a:ext>
                </a:extLst>
              </p:cNvPr>
              <p:cNvPicPr>
                <a:picLocks noGrp="1" noRot="1" noChangeAspect="1" noMove="1" noResize="1" noEditPoints="1" noAdjustHandles="1" noChangeArrowheads="1" noChangeShapeType="1"/>
              </p:cNvPicPr>
              <p:nvPr/>
            </p:nvPicPr>
            <p:blipFill>
              <a:blip r:embed="rId3"/>
              <a:stretch>
                <a:fillRect/>
              </a:stretch>
            </p:blipFill>
            <p:spPr>
              <a:xfrm>
                <a:off x="-2744440" y="-1502043"/>
                <a:ext cx="16622973" cy="11081982"/>
              </a:xfrm>
              <a:prstGeom prst="rect">
                <a:avLst/>
              </a:prstGeom>
            </p:spPr>
          </p:pic>
        </mc:Fallback>
      </mc:AlternateContent>
      <p:sp>
        <p:nvSpPr>
          <p:cNvPr id="9" name="Raute 8">
            <a:extLst>
              <a:ext uri="{FF2B5EF4-FFF2-40B4-BE49-F238E27FC236}">
                <a16:creationId xmlns:a16="http://schemas.microsoft.com/office/drawing/2014/main" id="{8967EDFF-CC38-4BC5-8B50-A8130FA41C72}"/>
              </a:ext>
            </a:extLst>
          </p:cNvPr>
          <p:cNvSpPr/>
          <p:nvPr/>
        </p:nvSpPr>
        <p:spPr>
          <a:xfrm>
            <a:off x="1576380" y="4093761"/>
            <a:ext cx="1325563" cy="1325563"/>
          </a:xfrm>
          <a:prstGeom prst="diamond">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Raute 7">
            <a:extLst>
              <a:ext uri="{FF2B5EF4-FFF2-40B4-BE49-F238E27FC236}">
                <a16:creationId xmlns:a16="http://schemas.microsoft.com/office/drawing/2014/main" id="{BBDC65C7-477C-45B5-8D4F-5EB79A57BEC5}"/>
              </a:ext>
            </a:extLst>
          </p:cNvPr>
          <p:cNvSpPr/>
          <p:nvPr/>
        </p:nvSpPr>
        <p:spPr>
          <a:xfrm>
            <a:off x="1576380" y="2370083"/>
            <a:ext cx="1325563" cy="1325563"/>
          </a:xfrm>
          <a:prstGeom prst="diamond">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5" name="Grafik 4" descr="Frau schulterzuckend">
            <a:extLst>
              <a:ext uri="{FF2B5EF4-FFF2-40B4-BE49-F238E27FC236}">
                <a16:creationId xmlns:a16="http://schemas.microsoft.com/office/drawing/2014/main" id="{1AE88373-4CCA-41B9-BF4A-EE079F77D4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9735" y="2523104"/>
            <a:ext cx="914400" cy="914400"/>
          </a:xfrm>
          <a:prstGeom prst="rect">
            <a:avLst/>
          </a:prstGeom>
        </p:spPr>
      </p:pic>
      <p:pic>
        <p:nvPicPr>
          <p:cNvPr id="7" name="Grafik 6" descr="Mann">
            <a:extLst>
              <a:ext uri="{FF2B5EF4-FFF2-40B4-BE49-F238E27FC236}">
                <a16:creationId xmlns:a16="http://schemas.microsoft.com/office/drawing/2014/main" id="{46903EB8-77D6-41AA-B12F-D37C4BFCDE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9735" y="4223489"/>
            <a:ext cx="914400" cy="914400"/>
          </a:xfrm>
          <a:prstGeom prst="rect">
            <a:avLst/>
          </a:prstGeom>
        </p:spPr>
      </p:pic>
      <p:sp>
        <p:nvSpPr>
          <p:cNvPr id="10" name="Textfeld 9">
            <a:extLst>
              <a:ext uri="{FF2B5EF4-FFF2-40B4-BE49-F238E27FC236}">
                <a16:creationId xmlns:a16="http://schemas.microsoft.com/office/drawing/2014/main" id="{FB33B185-B11D-46FF-8FAC-95A51E46D244}"/>
              </a:ext>
            </a:extLst>
          </p:cNvPr>
          <p:cNvSpPr txBox="1"/>
          <p:nvPr/>
        </p:nvSpPr>
        <p:spPr>
          <a:xfrm>
            <a:off x="1922997" y="4402599"/>
            <a:ext cx="1957892" cy="707886"/>
          </a:xfrm>
          <a:prstGeom prst="rect">
            <a:avLst/>
          </a:prstGeom>
          <a:noFill/>
        </p:spPr>
        <p:txBody>
          <a:bodyPr wrap="square" rtlCol="0">
            <a:spAutoFit/>
          </a:bodyPr>
          <a:lstStyle/>
          <a:p>
            <a:r>
              <a:rPr lang="de-AT" sz="4000" dirty="0">
                <a:solidFill>
                  <a:srgbClr val="002060"/>
                </a:solidFill>
                <a:latin typeface="Bodoni MT" panose="02070603080606020203" pitchFamily="18" charset="0"/>
              </a:rPr>
              <a:t>3,89</a:t>
            </a:r>
            <a:r>
              <a:rPr lang="de-AT" sz="4000" dirty="0"/>
              <a:t> </a:t>
            </a:r>
          </a:p>
        </p:txBody>
      </p:sp>
      <p:sp>
        <p:nvSpPr>
          <p:cNvPr id="13" name="Textfeld 12">
            <a:extLst>
              <a:ext uri="{FF2B5EF4-FFF2-40B4-BE49-F238E27FC236}">
                <a16:creationId xmlns:a16="http://schemas.microsoft.com/office/drawing/2014/main" id="{DAF00261-DA9B-4446-B697-492E89AC57A5}"/>
              </a:ext>
            </a:extLst>
          </p:cNvPr>
          <p:cNvSpPr txBox="1"/>
          <p:nvPr/>
        </p:nvSpPr>
        <p:spPr>
          <a:xfrm>
            <a:off x="1922997" y="2695989"/>
            <a:ext cx="1957892" cy="707886"/>
          </a:xfrm>
          <a:prstGeom prst="rect">
            <a:avLst/>
          </a:prstGeom>
          <a:noFill/>
        </p:spPr>
        <p:txBody>
          <a:bodyPr wrap="square" rtlCol="0">
            <a:spAutoFit/>
          </a:bodyPr>
          <a:lstStyle/>
          <a:p>
            <a:r>
              <a:rPr lang="de-AT" sz="4000" dirty="0">
                <a:solidFill>
                  <a:srgbClr val="002060"/>
                </a:solidFill>
                <a:latin typeface="Bodoni MT" panose="02070603080606020203" pitchFamily="18" charset="0"/>
              </a:rPr>
              <a:t>3,82</a:t>
            </a:r>
            <a:r>
              <a:rPr lang="de-AT" sz="4000" dirty="0"/>
              <a:t> </a:t>
            </a:r>
          </a:p>
        </p:txBody>
      </p:sp>
      <p:sp>
        <p:nvSpPr>
          <p:cNvPr id="16" name="Textfeld 15">
            <a:extLst>
              <a:ext uri="{FF2B5EF4-FFF2-40B4-BE49-F238E27FC236}">
                <a16:creationId xmlns:a16="http://schemas.microsoft.com/office/drawing/2014/main" id="{26E482CA-3DC7-4D4D-8E5E-86E1AF0031D3}"/>
              </a:ext>
            </a:extLst>
          </p:cNvPr>
          <p:cNvSpPr txBox="1"/>
          <p:nvPr/>
        </p:nvSpPr>
        <p:spPr>
          <a:xfrm>
            <a:off x="2209211" y="3714478"/>
            <a:ext cx="3130476" cy="307777"/>
          </a:xfrm>
          <a:prstGeom prst="rect">
            <a:avLst/>
          </a:prstGeom>
          <a:noFill/>
        </p:spPr>
        <p:txBody>
          <a:bodyPr wrap="square" rtlCol="0">
            <a:spAutoFit/>
          </a:bodyPr>
          <a:lstStyle/>
          <a:p>
            <a:r>
              <a:rPr lang="de-AT" sz="1400" dirty="0">
                <a:solidFill>
                  <a:srgbClr val="002060"/>
                </a:solidFill>
                <a:latin typeface="Bembo" panose="02020502050201020203" pitchFamily="18" charset="0"/>
              </a:rPr>
              <a:t>* numbers in billions</a:t>
            </a:r>
          </a:p>
        </p:txBody>
      </p:sp>
      <p:sp>
        <p:nvSpPr>
          <p:cNvPr id="23" name="Textfeld 22">
            <a:extLst>
              <a:ext uri="{FF2B5EF4-FFF2-40B4-BE49-F238E27FC236}">
                <a16:creationId xmlns:a16="http://schemas.microsoft.com/office/drawing/2014/main" id="{CF4343B7-AB95-45F5-9EA2-65440BA00C4A}"/>
              </a:ext>
            </a:extLst>
          </p:cNvPr>
          <p:cNvSpPr txBox="1"/>
          <p:nvPr/>
        </p:nvSpPr>
        <p:spPr>
          <a:xfrm>
            <a:off x="4265241" y="387831"/>
            <a:ext cx="3661518" cy="523220"/>
          </a:xfrm>
          <a:prstGeom prst="rect">
            <a:avLst/>
          </a:prstGeom>
          <a:noFill/>
        </p:spPr>
        <p:txBody>
          <a:bodyPr wrap="square" rtlCol="0">
            <a:spAutoFit/>
          </a:bodyPr>
          <a:lstStyle/>
          <a:p>
            <a:pPr algn="ctr"/>
            <a:r>
              <a:rPr lang="de-AT" sz="2800" b="1" dirty="0">
                <a:solidFill>
                  <a:prstClr val="black">
                    <a:lumMod val="65000"/>
                    <a:lumOff val="35000"/>
                  </a:prstClr>
                </a:solidFill>
                <a:latin typeface="Bodoni MT" panose="02070603080606020203" pitchFamily="18" charset="0"/>
                <a:cs typeface="Calibri" panose="020F0502020204030204" pitchFamily="34" charset="0"/>
              </a:rPr>
              <a:t>Facts about the world</a:t>
            </a:r>
          </a:p>
        </p:txBody>
      </p:sp>
      <p:sp>
        <p:nvSpPr>
          <p:cNvPr id="25" name="Textfeld 24">
            <a:extLst>
              <a:ext uri="{FF2B5EF4-FFF2-40B4-BE49-F238E27FC236}">
                <a16:creationId xmlns:a16="http://schemas.microsoft.com/office/drawing/2014/main" id="{FB9CD3A4-A6EB-4764-A449-6EA96E9FB18E}"/>
              </a:ext>
            </a:extLst>
          </p:cNvPr>
          <p:cNvSpPr txBox="1"/>
          <p:nvPr/>
        </p:nvSpPr>
        <p:spPr>
          <a:xfrm>
            <a:off x="643973" y="1270759"/>
            <a:ext cx="3130476" cy="738664"/>
          </a:xfrm>
          <a:prstGeom prst="rect">
            <a:avLst/>
          </a:prstGeom>
          <a:noFill/>
        </p:spPr>
        <p:txBody>
          <a:bodyPr wrap="square" rtlCol="0">
            <a:spAutoFit/>
          </a:bodyPr>
          <a:lstStyle/>
          <a:p>
            <a:pPr algn="ctr"/>
            <a:r>
              <a:rPr lang="de-AT" sz="2100" dirty="0">
                <a:latin typeface="Bembo" panose="02020502050201020203" pitchFamily="18" charset="0"/>
              </a:rPr>
              <a:t>World population</a:t>
            </a:r>
          </a:p>
          <a:p>
            <a:pPr algn="ctr"/>
            <a:r>
              <a:rPr lang="de-AT" sz="2100" dirty="0">
                <a:latin typeface="Bembo" panose="02020502050201020203" pitchFamily="18" charset="0"/>
              </a:rPr>
              <a:t>Gender distribution</a:t>
            </a:r>
          </a:p>
        </p:txBody>
      </p:sp>
      <p:sp>
        <p:nvSpPr>
          <p:cNvPr id="26" name="Ellipse 25">
            <a:extLst>
              <a:ext uri="{FF2B5EF4-FFF2-40B4-BE49-F238E27FC236}">
                <a16:creationId xmlns:a16="http://schemas.microsoft.com/office/drawing/2014/main" id="{4A6558A1-91AC-473F-A1EA-2448E28FE83D}"/>
              </a:ext>
            </a:extLst>
          </p:cNvPr>
          <p:cNvSpPr/>
          <p:nvPr/>
        </p:nvSpPr>
        <p:spPr>
          <a:xfrm>
            <a:off x="5442780" y="2236579"/>
            <a:ext cx="1469046" cy="1469046"/>
          </a:xfrm>
          <a:prstGeom prst="ellipse">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Ellipse 31">
            <a:extLst>
              <a:ext uri="{FF2B5EF4-FFF2-40B4-BE49-F238E27FC236}">
                <a16:creationId xmlns:a16="http://schemas.microsoft.com/office/drawing/2014/main" id="{B541D256-407A-4E76-924D-57570E5F3A19}"/>
              </a:ext>
            </a:extLst>
          </p:cNvPr>
          <p:cNvSpPr/>
          <p:nvPr/>
        </p:nvSpPr>
        <p:spPr>
          <a:xfrm>
            <a:off x="6884388" y="2461656"/>
            <a:ext cx="2421047" cy="2421047"/>
          </a:xfrm>
          <a:prstGeom prst="ellipse">
            <a:avLst/>
          </a:prstGeom>
          <a:solidFill>
            <a:srgbClr val="16A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4" name="Ellipse 33">
            <a:extLst>
              <a:ext uri="{FF2B5EF4-FFF2-40B4-BE49-F238E27FC236}">
                <a16:creationId xmlns:a16="http://schemas.microsoft.com/office/drawing/2014/main" id="{31CFA64E-0E90-41A5-AA7A-03D2891B1ACC}"/>
              </a:ext>
            </a:extLst>
          </p:cNvPr>
          <p:cNvSpPr/>
          <p:nvPr/>
        </p:nvSpPr>
        <p:spPr>
          <a:xfrm>
            <a:off x="9049890" y="1684235"/>
            <a:ext cx="2824716" cy="2824716"/>
          </a:xfrm>
          <a:prstGeom prst="ellipse">
            <a:avLst/>
          </a:prstGeom>
          <a:solidFill>
            <a:srgbClr val="AD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Ellipse 35">
            <a:extLst>
              <a:ext uri="{FF2B5EF4-FFF2-40B4-BE49-F238E27FC236}">
                <a16:creationId xmlns:a16="http://schemas.microsoft.com/office/drawing/2014/main" id="{CA793A1A-8642-46E4-A23E-F879150CA6B3}"/>
              </a:ext>
            </a:extLst>
          </p:cNvPr>
          <p:cNvSpPr/>
          <p:nvPr/>
        </p:nvSpPr>
        <p:spPr>
          <a:xfrm>
            <a:off x="9087371" y="4435594"/>
            <a:ext cx="2113182" cy="2113182"/>
          </a:xfrm>
          <a:prstGeom prst="ellipse">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Ellipse 37">
            <a:extLst>
              <a:ext uri="{FF2B5EF4-FFF2-40B4-BE49-F238E27FC236}">
                <a16:creationId xmlns:a16="http://schemas.microsoft.com/office/drawing/2014/main" id="{E46BAA5B-F449-4E05-A313-6E0561A969B4}"/>
              </a:ext>
            </a:extLst>
          </p:cNvPr>
          <p:cNvSpPr/>
          <p:nvPr/>
        </p:nvSpPr>
        <p:spPr>
          <a:xfrm>
            <a:off x="6274805" y="4833602"/>
            <a:ext cx="1848664" cy="1848664"/>
          </a:xfrm>
          <a:prstGeom prst="ellipse">
            <a:avLst/>
          </a:prstGeom>
          <a:solidFill>
            <a:srgbClr val="7EE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9" name="Textfeld 38">
            <a:extLst>
              <a:ext uri="{FF2B5EF4-FFF2-40B4-BE49-F238E27FC236}">
                <a16:creationId xmlns:a16="http://schemas.microsoft.com/office/drawing/2014/main" id="{9ED11535-DC2C-4CAE-BE07-877EF9B847A5}"/>
              </a:ext>
            </a:extLst>
          </p:cNvPr>
          <p:cNvSpPr txBox="1"/>
          <p:nvPr/>
        </p:nvSpPr>
        <p:spPr>
          <a:xfrm>
            <a:off x="8956321" y="2697884"/>
            <a:ext cx="2960085" cy="646331"/>
          </a:xfrm>
          <a:prstGeom prst="rect">
            <a:avLst/>
          </a:prstGeom>
          <a:noFill/>
        </p:spPr>
        <p:txBody>
          <a:bodyPr wrap="square" rtlCol="0">
            <a:spAutoFit/>
          </a:bodyPr>
          <a:lstStyle/>
          <a:p>
            <a:pPr algn="ctr"/>
            <a:r>
              <a:rPr lang="de-AT" sz="3600" dirty="0">
                <a:solidFill>
                  <a:srgbClr val="002A7E"/>
                </a:solidFill>
                <a:latin typeface="Bembo" panose="02020502050201020203" pitchFamily="18" charset="0"/>
              </a:rPr>
              <a:t>FRANCE</a:t>
            </a:r>
          </a:p>
        </p:txBody>
      </p:sp>
      <p:sp>
        <p:nvSpPr>
          <p:cNvPr id="41" name="Textfeld 40">
            <a:extLst>
              <a:ext uri="{FF2B5EF4-FFF2-40B4-BE49-F238E27FC236}">
                <a16:creationId xmlns:a16="http://schemas.microsoft.com/office/drawing/2014/main" id="{6E25AC6A-7B1A-4F43-A1BF-0D883C6F95A3}"/>
              </a:ext>
            </a:extLst>
          </p:cNvPr>
          <p:cNvSpPr txBox="1"/>
          <p:nvPr/>
        </p:nvSpPr>
        <p:spPr>
          <a:xfrm>
            <a:off x="10143963" y="1814858"/>
            <a:ext cx="644867" cy="707886"/>
          </a:xfrm>
          <a:prstGeom prst="rect">
            <a:avLst/>
          </a:prstGeom>
          <a:noFill/>
        </p:spPr>
        <p:txBody>
          <a:bodyPr wrap="square" rtlCol="0">
            <a:spAutoFit/>
          </a:bodyPr>
          <a:lstStyle/>
          <a:p>
            <a:r>
              <a:rPr lang="de-AT" sz="4000" dirty="0">
                <a:solidFill>
                  <a:srgbClr val="002A7E"/>
                </a:solidFill>
                <a:latin typeface="Bembo" panose="02020502050201020203" pitchFamily="18" charset="0"/>
              </a:rPr>
              <a:t>1.</a:t>
            </a:r>
            <a:endParaRPr lang="de-AT" sz="4400" dirty="0">
              <a:solidFill>
                <a:srgbClr val="002A7E"/>
              </a:solidFill>
              <a:latin typeface="Bembo" panose="02020502050201020203" pitchFamily="18" charset="0"/>
            </a:endParaRPr>
          </a:p>
        </p:txBody>
      </p:sp>
      <p:sp>
        <p:nvSpPr>
          <p:cNvPr id="43" name="Textfeld 42">
            <a:extLst>
              <a:ext uri="{FF2B5EF4-FFF2-40B4-BE49-F238E27FC236}">
                <a16:creationId xmlns:a16="http://schemas.microsoft.com/office/drawing/2014/main" id="{170FD346-55F6-4C74-B08F-24F8D5245A1F}"/>
              </a:ext>
            </a:extLst>
          </p:cNvPr>
          <p:cNvSpPr txBox="1"/>
          <p:nvPr/>
        </p:nvSpPr>
        <p:spPr>
          <a:xfrm>
            <a:off x="7817395" y="2669214"/>
            <a:ext cx="644867" cy="707886"/>
          </a:xfrm>
          <a:prstGeom prst="rect">
            <a:avLst/>
          </a:prstGeom>
          <a:noFill/>
        </p:spPr>
        <p:txBody>
          <a:bodyPr wrap="square" rtlCol="0">
            <a:spAutoFit/>
          </a:bodyPr>
          <a:lstStyle/>
          <a:p>
            <a:r>
              <a:rPr lang="de-AT" sz="4000" dirty="0">
                <a:solidFill>
                  <a:srgbClr val="D4F5FC"/>
                </a:solidFill>
                <a:latin typeface="Bembo" panose="02020502050201020203" pitchFamily="18" charset="0"/>
              </a:rPr>
              <a:t>2.</a:t>
            </a:r>
          </a:p>
        </p:txBody>
      </p:sp>
      <p:sp>
        <p:nvSpPr>
          <p:cNvPr id="45" name="Textfeld 44">
            <a:extLst>
              <a:ext uri="{FF2B5EF4-FFF2-40B4-BE49-F238E27FC236}">
                <a16:creationId xmlns:a16="http://schemas.microsoft.com/office/drawing/2014/main" id="{BD246C62-A1D6-48DB-831C-1C16BF5A6C3E}"/>
              </a:ext>
            </a:extLst>
          </p:cNvPr>
          <p:cNvSpPr txBox="1"/>
          <p:nvPr/>
        </p:nvSpPr>
        <p:spPr>
          <a:xfrm>
            <a:off x="6978825" y="3441624"/>
            <a:ext cx="2299429" cy="646331"/>
          </a:xfrm>
          <a:prstGeom prst="rect">
            <a:avLst/>
          </a:prstGeom>
          <a:noFill/>
        </p:spPr>
        <p:txBody>
          <a:bodyPr wrap="square" rtlCol="0">
            <a:spAutoFit/>
          </a:bodyPr>
          <a:lstStyle/>
          <a:p>
            <a:pPr algn="ctr"/>
            <a:r>
              <a:rPr lang="de-AT" sz="3600" dirty="0">
                <a:solidFill>
                  <a:srgbClr val="D4F5FC"/>
                </a:solidFill>
                <a:latin typeface="Bembo" panose="02020502050201020203" pitchFamily="18" charset="0"/>
              </a:rPr>
              <a:t>SPAIN</a:t>
            </a:r>
            <a:endParaRPr lang="de-AT" sz="3200" dirty="0">
              <a:solidFill>
                <a:srgbClr val="D4F5FC"/>
              </a:solidFill>
              <a:latin typeface="Bembo" panose="02020502050201020203" pitchFamily="18" charset="0"/>
            </a:endParaRPr>
          </a:p>
        </p:txBody>
      </p:sp>
      <p:sp>
        <p:nvSpPr>
          <p:cNvPr id="47" name="Textfeld 46">
            <a:extLst>
              <a:ext uri="{FF2B5EF4-FFF2-40B4-BE49-F238E27FC236}">
                <a16:creationId xmlns:a16="http://schemas.microsoft.com/office/drawing/2014/main" id="{BF0BF461-16BA-4274-8BA7-BCF1AEB68004}"/>
              </a:ext>
            </a:extLst>
          </p:cNvPr>
          <p:cNvSpPr txBox="1"/>
          <p:nvPr/>
        </p:nvSpPr>
        <p:spPr>
          <a:xfrm>
            <a:off x="9875150" y="4558287"/>
            <a:ext cx="644867" cy="707886"/>
          </a:xfrm>
          <a:prstGeom prst="rect">
            <a:avLst/>
          </a:prstGeom>
          <a:noFill/>
        </p:spPr>
        <p:txBody>
          <a:bodyPr wrap="square" rtlCol="0">
            <a:spAutoFit/>
          </a:bodyPr>
          <a:lstStyle/>
          <a:p>
            <a:r>
              <a:rPr lang="de-AT" sz="4000" dirty="0">
                <a:solidFill>
                  <a:srgbClr val="D4F5FC"/>
                </a:solidFill>
                <a:latin typeface="Bembo" panose="02020502050201020203" pitchFamily="18" charset="0"/>
              </a:rPr>
              <a:t>3.</a:t>
            </a:r>
          </a:p>
        </p:txBody>
      </p:sp>
      <p:sp>
        <p:nvSpPr>
          <p:cNvPr id="49" name="Textfeld 48">
            <a:extLst>
              <a:ext uri="{FF2B5EF4-FFF2-40B4-BE49-F238E27FC236}">
                <a16:creationId xmlns:a16="http://schemas.microsoft.com/office/drawing/2014/main" id="{345B662B-80A5-4B47-81F6-2D5291AAE4D9}"/>
              </a:ext>
            </a:extLst>
          </p:cNvPr>
          <p:cNvSpPr txBox="1"/>
          <p:nvPr/>
        </p:nvSpPr>
        <p:spPr>
          <a:xfrm>
            <a:off x="8994247" y="5207284"/>
            <a:ext cx="2299429" cy="646331"/>
          </a:xfrm>
          <a:prstGeom prst="rect">
            <a:avLst/>
          </a:prstGeom>
          <a:noFill/>
        </p:spPr>
        <p:txBody>
          <a:bodyPr wrap="square" rtlCol="0">
            <a:spAutoFit/>
          </a:bodyPr>
          <a:lstStyle/>
          <a:p>
            <a:pPr algn="ctr"/>
            <a:r>
              <a:rPr lang="de-AT" sz="3600" dirty="0">
                <a:solidFill>
                  <a:srgbClr val="D4F5FC"/>
                </a:solidFill>
                <a:latin typeface="Bembo" panose="02020502050201020203" pitchFamily="18" charset="0"/>
              </a:rPr>
              <a:t>USA</a:t>
            </a:r>
            <a:endParaRPr lang="de-AT" sz="3200" dirty="0">
              <a:solidFill>
                <a:srgbClr val="D4F5FC"/>
              </a:solidFill>
              <a:latin typeface="Bembo" panose="02020502050201020203" pitchFamily="18" charset="0"/>
            </a:endParaRPr>
          </a:p>
        </p:txBody>
      </p:sp>
      <p:sp>
        <p:nvSpPr>
          <p:cNvPr id="51" name="Textfeld 50">
            <a:extLst>
              <a:ext uri="{FF2B5EF4-FFF2-40B4-BE49-F238E27FC236}">
                <a16:creationId xmlns:a16="http://schemas.microsoft.com/office/drawing/2014/main" id="{6647C946-F03C-4890-A6BD-C28F6588CCB1}"/>
              </a:ext>
            </a:extLst>
          </p:cNvPr>
          <p:cNvSpPr txBox="1"/>
          <p:nvPr/>
        </p:nvSpPr>
        <p:spPr>
          <a:xfrm>
            <a:off x="6931317" y="4757082"/>
            <a:ext cx="644867" cy="707886"/>
          </a:xfrm>
          <a:prstGeom prst="rect">
            <a:avLst/>
          </a:prstGeom>
          <a:noFill/>
        </p:spPr>
        <p:txBody>
          <a:bodyPr wrap="square" rtlCol="0">
            <a:spAutoFit/>
          </a:bodyPr>
          <a:lstStyle/>
          <a:p>
            <a:r>
              <a:rPr lang="de-AT" sz="4000" dirty="0">
                <a:solidFill>
                  <a:srgbClr val="002A7E"/>
                </a:solidFill>
                <a:latin typeface="Bembo" panose="02020502050201020203" pitchFamily="18" charset="0"/>
              </a:rPr>
              <a:t>4.</a:t>
            </a:r>
            <a:endParaRPr lang="de-AT" sz="4400" dirty="0">
              <a:solidFill>
                <a:srgbClr val="002A7E"/>
              </a:solidFill>
              <a:latin typeface="Bembo" panose="02020502050201020203" pitchFamily="18" charset="0"/>
            </a:endParaRPr>
          </a:p>
        </p:txBody>
      </p:sp>
      <p:sp>
        <p:nvSpPr>
          <p:cNvPr id="53" name="Textfeld 52">
            <a:extLst>
              <a:ext uri="{FF2B5EF4-FFF2-40B4-BE49-F238E27FC236}">
                <a16:creationId xmlns:a16="http://schemas.microsoft.com/office/drawing/2014/main" id="{10085E8C-AF8E-4ADC-8936-744D8010AA31}"/>
              </a:ext>
            </a:extLst>
          </p:cNvPr>
          <p:cNvSpPr txBox="1"/>
          <p:nvPr/>
        </p:nvSpPr>
        <p:spPr>
          <a:xfrm>
            <a:off x="5901667" y="5509023"/>
            <a:ext cx="2594939" cy="523220"/>
          </a:xfrm>
          <a:prstGeom prst="rect">
            <a:avLst/>
          </a:prstGeom>
          <a:noFill/>
        </p:spPr>
        <p:txBody>
          <a:bodyPr wrap="square" rtlCol="0">
            <a:spAutoFit/>
          </a:bodyPr>
          <a:lstStyle/>
          <a:p>
            <a:pPr algn="ctr"/>
            <a:r>
              <a:rPr lang="de-AT" sz="2800" dirty="0">
                <a:solidFill>
                  <a:srgbClr val="002A7E"/>
                </a:solidFill>
                <a:latin typeface="Bembo" panose="02020502050201020203" pitchFamily="18" charset="0"/>
              </a:rPr>
              <a:t>CHINA</a:t>
            </a:r>
            <a:endParaRPr lang="de-AT" sz="3200" dirty="0">
              <a:solidFill>
                <a:srgbClr val="002A7E"/>
              </a:solidFill>
              <a:latin typeface="Bembo" panose="02020502050201020203" pitchFamily="18" charset="0"/>
            </a:endParaRPr>
          </a:p>
        </p:txBody>
      </p:sp>
      <p:sp>
        <p:nvSpPr>
          <p:cNvPr id="55" name="Textfeld 54">
            <a:extLst>
              <a:ext uri="{FF2B5EF4-FFF2-40B4-BE49-F238E27FC236}">
                <a16:creationId xmlns:a16="http://schemas.microsoft.com/office/drawing/2014/main" id="{B7E7DF90-5349-4217-BA6B-A67DB7FA24C2}"/>
              </a:ext>
            </a:extLst>
          </p:cNvPr>
          <p:cNvSpPr txBox="1"/>
          <p:nvPr/>
        </p:nvSpPr>
        <p:spPr>
          <a:xfrm>
            <a:off x="4827922" y="2783707"/>
            <a:ext cx="2748262" cy="461665"/>
          </a:xfrm>
          <a:prstGeom prst="rect">
            <a:avLst/>
          </a:prstGeom>
          <a:noFill/>
        </p:spPr>
        <p:txBody>
          <a:bodyPr wrap="square" rtlCol="0">
            <a:spAutoFit/>
          </a:bodyPr>
          <a:lstStyle/>
          <a:p>
            <a:pPr algn="ctr"/>
            <a:r>
              <a:rPr lang="de-AT" sz="2400" dirty="0">
                <a:solidFill>
                  <a:srgbClr val="002A7E"/>
                </a:solidFill>
                <a:latin typeface="Bembo" panose="02020502050201020203" pitchFamily="18" charset="0"/>
              </a:rPr>
              <a:t>ITALY</a:t>
            </a:r>
          </a:p>
        </p:txBody>
      </p:sp>
      <p:sp>
        <p:nvSpPr>
          <p:cNvPr id="57" name="Textfeld 56">
            <a:extLst>
              <a:ext uri="{FF2B5EF4-FFF2-40B4-BE49-F238E27FC236}">
                <a16:creationId xmlns:a16="http://schemas.microsoft.com/office/drawing/2014/main" id="{B5D0DDDB-A0D9-45F6-9B03-E9F6E242F030}"/>
              </a:ext>
            </a:extLst>
          </p:cNvPr>
          <p:cNvSpPr txBox="1"/>
          <p:nvPr/>
        </p:nvSpPr>
        <p:spPr>
          <a:xfrm>
            <a:off x="5934787" y="2135612"/>
            <a:ext cx="644867" cy="707886"/>
          </a:xfrm>
          <a:prstGeom prst="rect">
            <a:avLst/>
          </a:prstGeom>
          <a:noFill/>
        </p:spPr>
        <p:txBody>
          <a:bodyPr wrap="square" rtlCol="0">
            <a:spAutoFit/>
          </a:bodyPr>
          <a:lstStyle/>
          <a:p>
            <a:r>
              <a:rPr lang="de-AT" sz="4000" dirty="0">
                <a:solidFill>
                  <a:srgbClr val="002A7E"/>
                </a:solidFill>
                <a:latin typeface="Bembo" panose="02020502050201020203" pitchFamily="18" charset="0"/>
              </a:rPr>
              <a:t>5.</a:t>
            </a:r>
            <a:endParaRPr lang="de-AT" sz="4400" dirty="0">
              <a:solidFill>
                <a:srgbClr val="002A7E"/>
              </a:solidFill>
              <a:latin typeface="Bembo" panose="02020502050201020203" pitchFamily="18" charset="0"/>
            </a:endParaRPr>
          </a:p>
        </p:txBody>
      </p:sp>
      <p:sp>
        <p:nvSpPr>
          <p:cNvPr id="59" name="Textfeld 58">
            <a:extLst>
              <a:ext uri="{FF2B5EF4-FFF2-40B4-BE49-F238E27FC236}">
                <a16:creationId xmlns:a16="http://schemas.microsoft.com/office/drawing/2014/main" id="{72B6D698-05D0-428E-9C0C-A345AC8D11AF}"/>
              </a:ext>
            </a:extLst>
          </p:cNvPr>
          <p:cNvSpPr txBox="1"/>
          <p:nvPr/>
        </p:nvSpPr>
        <p:spPr>
          <a:xfrm>
            <a:off x="9783566" y="3273987"/>
            <a:ext cx="1305597" cy="707886"/>
          </a:xfrm>
          <a:prstGeom prst="rect">
            <a:avLst/>
          </a:prstGeom>
          <a:noFill/>
        </p:spPr>
        <p:txBody>
          <a:bodyPr wrap="square" rtlCol="0">
            <a:spAutoFit/>
          </a:bodyPr>
          <a:lstStyle/>
          <a:p>
            <a:pPr algn="ctr"/>
            <a:r>
              <a:rPr lang="de-AT" sz="4000" dirty="0">
                <a:solidFill>
                  <a:srgbClr val="002060"/>
                </a:solidFill>
                <a:latin typeface="Bodoni MT" panose="02070603080606020203" pitchFamily="18" charset="0"/>
              </a:rPr>
              <a:t>90,2</a:t>
            </a:r>
            <a:r>
              <a:rPr lang="de-AT" sz="4000" dirty="0"/>
              <a:t> </a:t>
            </a:r>
          </a:p>
        </p:txBody>
      </p:sp>
      <p:sp>
        <p:nvSpPr>
          <p:cNvPr id="61" name="Textfeld 60">
            <a:extLst>
              <a:ext uri="{FF2B5EF4-FFF2-40B4-BE49-F238E27FC236}">
                <a16:creationId xmlns:a16="http://schemas.microsoft.com/office/drawing/2014/main" id="{B4A04ECA-352A-4647-9C95-08883E007DF0}"/>
              </a:ext>
            </a:extLst>
          </p:cNvPr>
          <p:cNvSpPr txBox="1"/>
          <p:nvPr/>
        </p:nvSpPr>
        <p:spPr>
          <a:xfrm>
            <a:off x="7516718" y="3894953"/>
            <a:ext cx="1305597" cy="707886"/>
          </a:xfrm>
          <a:prstGeom prst="rect">
            <a:avLst/>
          </a:prstGeom>
          <a:noFill/>
        </p:spPr>
        <p:txBody>
          <a:bodyPr wrap="square" rtlCol="0">
            <a:spAutoFit/>
          </a:bodyPr>
          <a:lstStyle/>
          <a:p>
            <a:pPr algn="ctr"/>
            <a:r>
              <a:rPr lang="de-AT" sz="4000" dirty="0">
                <a:solidFill>
                  <a:srgbClr val="D4F5FC"/>
                </a:solidFill>
                <a:latin typeface="Bodoni MT" panose="02070603080606020203" pitchFamily="18" charset="0"/>
              </a:rPr>
              <a:t>83,7</a:t>
            </a:r>
            <a:endParaRPr lang="de-AT" sz="4000" dirty="0">
              <a:solidFill>
                <a:srgbClr val="D4F5FC"/>
              </a:solidFill>
            </a:endParaRPr>
          </a:p>
        </p:txBody>
      </p:sp>
      <p:sp>
        <p:nvSpPr>
          <p:cNvPr id="63" name="Textfeld 62">
            <a:extLst>
              <a:ext uri="{FF2B5EF4-FFF2-40B4-BE49-F238E27FC236}">
                <a16:creationId xmlns:a16="http://schemas.microsoft.com/office/drawing/2014/main" id="{D4118A42-2C51-4F24-8CB2-C5EFB1A30945}"/>
              </a:ext>
            </a:extLst>
          </p:cNvPr>
          <p:cNvSpPr txBox="1"/>
          <p:nvPr/>
        </p:nvSpPr>
        <p:spPr>
          <a:xfrm>
            <a:off x="9538825" y="5711115"/>
            <a:ext cx="1305597" cy="646331"/>
          </a:xfrm>
          <a:prstGeom prst="rect">
            <a:avLst/>
          </a:prstGeom>
          <a:noFill/>
        </p:spPr>
        <p:txBody>
          <a:bodyPr wrap="square" rtlCol="0">
            <a:spAutoFit/>
          </a:bodyPr>
          <a:lstStyle/>
          <a:p>
            <a:pPr algn="ctr"/>
            <a:r>
              <a:rPr lang="de-AT" sz="3600" dirty="0">
                <a:solidFill>
                  <a:srgbClr val="D4F5FC"/>
                </a:solidFill>
                <a:latin typeface="Bodoni MT" panose="02070603080606020203" pitchFamily="18" charset="0"/>
              </a:rPr>
              <a:t>78,7</a:t>
            </a:r>
            <a:endParaRPr lang="de-AT" sz="3600" dirty="0">
              <a:solidFill>
                <a:srgbClr val="D4F5FC"/>
              </a:solidFill>
            </a:endParaRPr>
          </a:p>
        </p:txBody>
      </p:sp>
      <p:sp>
        <p:nvSpPr>
          <p:cNvPr id="65" name="Textfeld 64">
            <a:extLst>
              <a:ext uri="{FF2B5EF4-FFF2-40B4-BE49-F238E27FC236}">
                <a16:creationId xmlns:a16="http://schemas.microsoft.com/office/drawing/2014/main" id="{2ECCD07B-5FB1-4E0D-8634-5CEB165BDE6A}"/>
              </a:ext>
            </a:extLst>
          </p:cNvPr>
          <p:cNvSpPr txBox="1"/>
          <p:nvPr/>
        </p:nvSpPr>
        <p:spPr>
          <a:xfrm>
            <a:off x="6546337" y="5889107"/>
            <a:ext cx="1305597" cy="584775"/>
          </a:xfrm>
          <a:prstGeom prst="rect">
            <a:avLst/>
          </a:prstGeom>
          <a:noFill/>
        </p:spPr>
        <p:txBody>
          <a:bodyPr wrap="square" rtlCol="0">
            <a:spAutoFit/>
          </a:bodyPr>
          <a:lstStyle/>
          <a:p>
            <a:pPr algn="ctr"/>
            <a:r>
              <a:rPr lang="de-AT" sz="3200" dirty="0">
                <a:solidFill>
                  <a:srgbClr val="002A7E"/>
                </a:solidFill>
                <a:latin typeface="Bodoni MT" panose="02070603080606020203" pitchFamily="18" charset="0"/>
              </a:rPr>
              <a:t>67,6</a:t>
            </a:r>
            <a:endParaRPr lang="de-AT" sz="3200" dirty="0">
              <a:solidFill>
                <a:srgbClr val="002A7E"/>
              </a:solidFill>
            </a:endParaRPr>
          </a:p>
        </p:txBody>
      </p:sp>
      <p:sp>
        <p:nvSpPr>
          <p:cNvPr id="67" name="Textfeld 66">
            <a:extLst>
              <a:ext uri="{FF2B5EF4-FFF2-40B4-BE49-F238E27FC236}">
                <a16:creationId xmlns:a16="http://schemas.microsoft.com/office/drawing/2014/main" id="{6F0AEBF3-C403-487B-AA9C-9A3953F8A3DB}"/>
              </a:ext>
            </a:extLst>
          </p:cNvPr>
          <p:cNvSpPr txBox="1"/>
          <p:nvPr/>
        </p:nvSpPr>
        <p:spPr>
          <a:xfrm>
            <a:off x="5541983" y="3121499"/>
            <a:ext cx="1305597" cy="523220"/>
          </a:xfrm>
          <a:prstGeom prst="rect">
            <a:avLst/>
          </a:prstGeom>
          <a:noFill/>
        </p:spPr>
        <p:txBody>
          <a:bodyPr wrap="square" rtlCol="0">
            <a:spAutoFit/>
          </a:bodyPr>
          <a:lstStyle/>
          <a:p>
            <a:pPr algn="ctr"/>
            <a:r>
              <a:rPr lang="de-AT" sz="2800" dirty="0">
                <a:solidFill>
                  <a:srgbClr val="002A7E"/>
                </a:solidFill>
                <a:latin typeface="Bodoni MT" panose="02070603080606020203" pitchFamily="18" charset="0"/>
              </a:rPr>
              <a:t>64,7</a:t>
            </a:r>
            <a:endParaRPr lang="de-AT" sz="4000" dirty="0">
              <a:solidFill>
                <a:srgbClr val="002A7E"/>
              </a:solidFill>
            </a:endParaRPr>
          </a:p>
        </p:txBody>
      </p:sp>
      <p:sp>
        <p:nvSpPr>
          <p:cNvPr id="69" name="Textfeld 68">
            <a:extLst>
              <a:ext uri="{FF2B5EF4-FFF2-40B4-BE49-F238E27FC236}">
                <a16:creationId xmlns:a16="http://schemas.microsoft.com/office/drawing/2014/main" id="{3E3AD1C3-D7CA-4AB6-A422-CA74FE093BF2}"/>
              </a:ext>
            </a:extLst>
          </p:cNvPr>
          <p:cNvSpPr txBox="1"/>
          <p:nvPr/>
        </p:nvSpPr>
        <p:spPr>
          <a:xfrm>
            <a:off x="4463514" y="1276440"/>
            <a:ext cx="5373160" cy="738664"/>
          </a:xfrm>
          <a:prstGeom prst="rect">
            <a:avLst/>
          </a:prstGeom>
          <a:noFill/>
        </p:spPr>
        <p:txBody>
          <a:bodyPr wrap="square" rtlCol="0">
            <a:spAutoFit/>
          </a:bodyPr>
          <a:lstStyle/>
          <a:p>
            <a:pPr algn="ctr"/>
            <a:r>
              <a:rPr lang="en-US" sz="2100" dirty="0">
                <a:latin typeface="Bembo" panose="02020502050201020203" pitchFamily="18" charset="0"/>
              </a:rPr>
              <a:t>Most popular destinations by number of international visitors 2019 (in millions)</a:t>
            </a:r>
          </a:p>
        </p:txBody>
      </p:sp>
    </p:spTree>
    <p:extLst>
      <p:ext uri="{BB962C8B-B14F-4D97-AF65-F5344CB8AC3E}">
        <p14:creationId xmlns:p14="http://schemas.microsoft.com/office/powerpoint/2010/main" val="210815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World Map">
            <a:extLst>
              <a:ext uri="{FF2B5EF4-FFF2-40B4-BE49-F238E27FC236}">
                <a16:creationId xmlns:a16="http://schemas.microsoft.com/office/drawing/2014/main" id="{E4674AC7-407C-4F4F-96D6-D35613B8278A}"/>
              </a:ext>
            </a:extLst>
          </p:cNvPr>
          <p:cNvGrpSpPr/>
          <p:nvPr/>
        </p:nvGrpSpPr>
        <p:grpSpPr>
          <a:xfrm>
            <a:off x="906780" y="1075787"/>
            <a:ext cx="10378439" cy="5063822"/>
            <a:chOff x="399011" y="834814"/>
            <a:chExt cx="8342794" cy="4070611"/>
          </a:xfrm>
          <a:solidFill>
            <a:srgbClr val="ADECF9"/>
          </a:solidFill>
        </p:grpSpPr>
        <p:sp>
          <p:nvSpPr>
            <p:cNvPr id="5" name="Zimbabwe" descr="© INSCALE GmbH, 05.05.2010&#10;http://www.presentationload.com/">
              <a:extLst>
                <a:ext uri="{FF2B5EF4-FFF2-40B4-BE49-F238E27FC236}">
                  <a16:creationId xmlns:a16="http://schemas.microsoft.com/office/drawing/2014/main" id="{C7ACAB1E-AD02-4441-8E7F-F726E5F5FDD4}"/>
                </a:ext>
              </a:extLst>
            </p:cNvPr>
            <p:cNvSpPr>
              <a:spLocks/>
            </p:cNvSpPr>
            <p:nvPr/>
          </p:nvSpPr>
          <p:spPr bwMode="gray">
            <a:xfrm>
              <a:off x="4909872" y="3695804"/>
              <a:ext cx="209015" cy="209016"/>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 name="Zambia" descr="© INSCALE GmbH, 05.05.2010&#10;http://www.presentationload.com/">
              <a:extLst>
                <a:ext uri="{FF2B5EF4-FFF2-40B4-BE49-F238E27FC236}">
                  <a16:creationId xmlns:a16="http://schemas.microsoft.com/office/drawing/2014/main" id="{20C3D298-5E3B-4493-82DF-4AC4A6A9BF13}"/>
                </a:ext>
              </a:extLst>
            </p:cNvPr>
            <p:cNvSpPr>
              <a:spLocks/>
            </p:cNvSpPr>
            <p:nvPr/>
          </p:nvSpPr>
          <p:spPr bwMode="gray">
            <a:xfrm>
              <a:off x="4825375" y="3467518"/>
              <a:ext cx="315746" cy="302405"/>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 name="Yemen" descr="© INSCALE GmbH, 05.05.2010&#10;http://www.presentationload.com/">
              <a:extLst>
                <a:ext uri="{FF2B5EF4-FFF2-40B4-BE49-F238E27FC236}">
                  <a16:creationId xmlns:a16="http://schemas.microsoft.com/office/drawing/2014/main" id="{0CC71AD6-8F16-42D3-9518-17A153780AD3}"/>
                </a:ext>
              </a:extLst>
            </p:cNvPr>
            <p:cNvSpPr>
              <a:spLocks/>
            </p:cNvSpPr>
            <p:nvPr/>
          </p:nvSpPr>
          <p:spPr bwMode="gray">
            <a:xfrm>
              <a:off x="5375336" y="2637386"/>
              <a:ext cx="277203" cy="189744"/>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 name="Western Sahara" descr="© INSCALE GmbH, 05.05.2010&#10;http://www.presentationload.com/">
              <a:extLst>
                <a:ext uri="{FF2B5EF4-FFF2-40B4-BE49-F238E27FC236}">
                  <a16:creationId xmlns:a16="http://schemas.microsoft.com/office/drawing/2014/main" id="{40C45738-ABF0-416C-8C64-9DB9974C5A22}"/>
                </a:ext>
              </a:extLst>
            </p:cNvPr>
            <p:cNvSpPr>
              <a:spLocks/>
            </p:cNvSpPr>
            <p:nvPr/>
          </p:nvSpPr>
          <p:spPr bwMode="gray">
            <a:xfrm>
              <a:off x="3790679" y="2373523"/>
              <a:ext cx="226803" cy="194192"/>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 name="West Bank" descr="© INSCALE GmbH, 05.05.2010&#10;http://www.presentationload.com/">
              <a:extLst>
                <a:ext uri="{FF2B5EF4-FFF2-40B4-BE49-F238E27FC236}">
                  <a16:creationId xmlns:a16="http://schemas.microsoft.com/office/drawing/2014/main" id="{B4348319-B6BE-44C7-B5E1-443587DA1F0D}"/>
                </a:ext>
              </a:extLst>
            </p:cNvPr>
            <p:cNvSpPr>
              <a:spLocks/>
            </p:cNvSpPr>
            <p:nvPr/>
          </p:nvSpPr>
          <p:spPr bwMode="gray">
            <a:xfrm>
              <a:off x="5148532" y="2226767"/>
              <a:ext cx="16307" cy="35577"/>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 name="Uzbekistan" descr="© INSCALE GmbH, 05.05.2010&#10;http://www.presentationload.com/">
              <a:extLst>
                <a:ext uri="{FF2B5EF4-FFF2-40B4-BE49-F238E27FC236}">
                  <a16:creationId xmlns:a16="http://schemas.microsoft.com/office/drawing/2014/main" id="{5FDB6D34-DB1A-4321-9BB1-7B097026CA51}"/>
                </a:ext>
              </a:extLst>
            </p:cNvPr>
            <p:cNvSpPr>
              <a:spLocks/>
            </p:cNvSpPr>
            <p:nvPr/>
          </p:nvSpPr>
          <p:spPr bwMode="gray">
            <a:xfrm>
              <a:off x="5618445" y="1830973"/>
              <a:ext cx="449160" cy="25200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 name="Vietnam" descr="© INSCALE GmbH, 05.05.2010&#10;http://www.presentationload.com/">
              <a:extLst>
                <a:ext uri="{FF2B5EF4-FFF2-40B4-BE49-F238E27FC236}">
                  <a16:creationId xmlns:a16="http://schemas.microsoft.com/office/drawing/2014/main" id="{0AB5C8FA-D8A4-4908-9C70-4D469F344DD3}"/>
                </a:ext>
              </a:extLst>
            </p:cNvPr>
            <p:cNvSpPr>
              <a:spLocks/>
            </p:cNvSpPr>
            <p:nvPr/>
          </p:nvSpPr>
          <p:spPr bwMode="gray">
            <a:xfrm>
              <a:off x="6940722" y="2503972"/>
              <a:ext cx="229767" cy="452126"/>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 name="Venezuela" descr="© INSCALE GmbH, 05.05.2010&#10;http://www.presentationload.com/">
              <a:extLst>
                <a:ext uri="{FF2B5EF4-FFF2-40B4-BE49-F238E27FC236}">
                  <a16:creationId xmlns:a16="http://schemas.microsoft.com/office/drawing/2014/main" id="{54E91C3F-FA7D-48EF-B795-62E7FE019D4E}"/>
                </a:ext>
              </a:extLst>
            </p:cNvPr>
            <p:cNvSpPr>
              <a:spLocks noEditPoints="1"/>
            </p:cNvSpPr>
            <p:nvPr/>
          </p:nvSpPr>
          <p:spPr bwMode="gray">
            <a:xfrm>
              <a:off x="2263836" y="2846402"/>
              <a:ext cx="361698" cy="352806"/>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 name="USA (Alaska)" descr="© INSCALE GmbH, 05.05.2010&#10;http://www.presentationload.com/">
              <a:extLst>
                <a:ext uri="{FF2B5EF4-FFF2-40B4-BE49-F238E27FC236}">
                  <a16:creationId xmlns:a16="http://schemas.microsoft.com/office/drawing/2014/main" id="{E6F7C702-EB64-4984-A88C-5899E0FA6D89}"/>
                </a:ext>
              </a:extLst>
            </p:cNvPr>
            <p:cNvSpPr>
              <a:spLocks noEditPoints="1"/>
            </p:cNvSpPr>
            <p:nvPr/>
          </p:nvSpPr>
          <p:spPr bwMode="gray">
            <a:xfrm>
              <a:off x="399011" y="1107572"/>
              <a:ext cx="1165144" cy="504009"/>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 name="USA" descr="© INSCALE GmbH, 05.05.2010&#10;http://www.presentationload.com/">
              <a:extLst>
                <a:ext uri="{FF2B5EF4-FFF2-40B4-BE49-F238E27FC236}">
                  <a16:creationId xmlns:a16="http://schemas.microsoft.com/office/drawing/2014/main" id="{6A531D1A-064E-408E-8D37-09243CFCDFCF}"/>
                </a:ext>
              </a:extLst>
            </p:cNvPr>
            <p:cNvSpPr>
              <a:spLocks noEditPoints="1"/>
            </p:cNvSpPr>
            <p:nvPr/>
          </p:nvSpPr>
          <p:spPr bwMode="gray">
            <a:xfrm>
              <a:off x="1160950" y="1713865"/>
              <a:ext cx="1485337" cy="736743"/>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 name="Uruguay" descr="© INSCALE GmbH, 05.05.2010&#10;http://www.presentationload.com/">
              <a:extLst>
                <a:ext uri="{FF2B5EF4-FFF2-40B4-BE49-F238E27FC236}">
                  <a16:creationId xmlns:a16="http://schemas.microsoft.com/office/drawing/2014/main" id="{CA8F6BEF-016E-4F2E-BF1D-0AE61E71FC47}"/>
                </a:ext>
              </a:extLst>
            </p:cNvPr>
            <p:cNvSpPr>
              <a:spLocks/>
            </p:cNvSpPr>
            <p:nvPr/>
          </p:nvSpPr>
          <p:spPr bwMode="gray">
            <a:xfrm>
              <a:off x="2745607" y="4139036"/>
              <a:ext cx="139343" cy="145273"/>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 name="United Kingdom" descr="© INSCALE GmbH, 05.05.2010&#10;http://www.presentationload.com/">
              <a:extLst>
                <a:ext uri="{FF2B5EF4-FFF2-40B4-BE49-F238E27FC236}">
                  <a16:creationId xmlns:a16="http://schemas.microsoft.com/office/drawing/2014/main" id="{55D7B38A-1061-4483-8409-332C4702E257}"/>
                </a:ext>
              </a:extLst>
            </p:cNvPr>
            <p:cNvSpPr>
              <a:spLocks noEditPoints="1"/>
            </p:cNvSpPr>
            <p:nvPr/>
          </p:nvSpPr>
          <p:spPr bwMode="gray">
            <a:xfrm>
              <a:off x="4094566" y="1386258"/>
              <a:ext cx="219391" cy="312783"/>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 name="United Arab Emirates" descr="© INSCALE GmbH, 05.05.2010&#10;http://www.presentationload.com/">
              <a:extLst>
                <a:ext uri="{FF2B5EF4-FFF2-40B4-BE49-F238E27FC236}">
                  <a16:creationId xmlns:a16="http://schemas.microsoft.com/office/drawing/2014/main" id="{4657177D-F778-475A-AF69-187FF625F99C}"/>
                </a:ext>
              </a:extLst>
            </p:cNvPr>
            <p:cNvSpPr>
              <a:spLocks/>
            </p:cNvSpPr>
            <p:nvPr/>
          </p:nvSpPr>
          <p:spPr bwMode="gray">
            <a:xfrm>
              <a:off x="5599173" y="2407618"/>
              <a:ext cx="127484" cy="121556"/>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 name="Ukraine" descr="© INSCALE GmbH, 05.05.2010&#10;http://www.presentationload.com/">
              <a:extLst>
                <a:ext uri="{FF2B5EF4-FFF2-40B4-BE49-F238E27FC236}">
                  <a16:creationId xmlns:a16="http://schemas.microsoft.com/office/drawing/2014/main" id="{B8E1929A-B783-4282-BA54-87E9F8AAB5F5}"/>
                </a:ext>
              </a:extLst>
            </p:cNvPr>
            <p:cNvSpPr>
              <a:spLocks/>
            </p:cNvSpPr>
            <p:nvPr/>
          </p:nvSpPr>
          <p:spPr bwMode="gray">
            <a:xfrm>
              <a:off x="4792763" y="1627887"/>
              <a:ext cx="423959" cy="237181"/>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 name="Uganda" descr="© INSCALE GmbH, 05.05.2010&#10;http://www.presentationload.com/">
              <a:extLst>
                <a:ext uri="{FF2B5EF4-FFF2-40B4-BE49-F238E27FC236}">
                  <a16:creationId xmlns:a16="http://schemas.microsoft.com/office/drawing/2014/main" id="{638B65EB-0406-4D06-87A7-C8E418FE5572}"/>
                </a:ext>
              </a:extLst>
            </p:cNvPr>
            <p:cNvSpPr>
              <a:spLocks noEditPoints="1"/>
            </p:cNvSpPr>
            <p:nvPr/>
          </p:nvSpPr>
          <p:spPr bwMode="gray">
            <a:xfrm>
              <a:off x="5034390" y="3090993"/>
              <a:ext cx="148236" cy="17492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 name="Turkmenistan" descr="© INSCALE GmbH, 05.05.2010&#10;http://www.presentationload.com/">
              <a:extLst>
                <a:ext uri="{FF2B5EF4-FFF2-40B4-BE49-F238E27FC236}">
                  <a16:creationId xmlns:a16="http://schemas.microsoft.com/office/drawing/2014/main" id="{FFB424F9-D526-4433-B1EF-30AD0AAA7A79}"/>
                </a:ext>
              </a:extLst>
            </p:cNvPr>
            <p:cNvSpPr>
              <a:spLocks/>
            </p:cNvSpPr>
            <p:nvPr/>
          </p:nvSpPr>
          <p:spPr bwMode="gray">
            <a:xfrm>
              <a:off x="5550255" y="1912504"/>
              <a:ext cx="382452" cy="229770"/>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1" name="Turkey" descr="© INSCALE GmbH, 05.05.2010&#10;http://www.presentationload.com/">
              <a:extLst>
                <a:ext uri="{FF2B5EF4-FFF2-40B4-BE49-F238E27FC236}">
                  <a16:creationId xmlns:a16="http://schemas.microsoft.com/office/drawing/2014/main" id="{5FB36E19-0C53-4972-8EAC-93EB961F9192}"/>
                </a:ext>
              </a:extLst>
            </p:cNvPr>
            <p:cNvSpPr>
              <a:spLocks noEditPoints="1"/>
            </p:cNvSpPr>
            <p:nvPr/>
          </p:nvSpPr>
          <p:spPr bwMode="gray">
            <a:xfrm>
              <a:off x="4880223" y="1930291"/>
              <a:ext cx="504007" cy="19270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2" name="Tunisia" descr="© INSCALE GmbH, 05.05.2010&#10;http://www.presentationload.com/">
              <a:extLst>
                <a:ext uri="{FF2B5EF4-FFF2-40B4-BE49-F238E27FC236}">
                  <a16:creationId xmlns:a16="http://schemas.microsoft.com/office/drawing/2014/main" id="{5EE711EE-50D6-4BAC-8E18-780D97DA6602}"/>
                </a:ext>
              </a:extLst>
            </p:cNvPr>
            <p:cNvSpPr>
              <a:spLocks/>
            </p:cNvSpPr>
            <p:nvPr/>
          </p:nvSpPr>
          <p:spPr bwMode="gray">
            <a:xfrm>
              <a:off x="4441441" y="2078530"/>
              <a:ext cx="103766" cy="21642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3" name="Togo" descr="© INSCALE GmbH, 05.05.2010&#10;http://www.presentationload.com/">
              <a:extLst>
                <a:ext uri="{FF2B5EF4-FFF2-40B4-BE49-F238E27FC236}">
                  <a16:creationId xmlns:a16="http://schemas.microsoft.com/office/drawing/2014/main" id="{369CFC60-701F-4735-9222-A8E5CEC15D15}"/>
                </a:ext>
              </a:extLst>
            </p:cNvPr>
            <p:cNvSpPr>
              <a:spLocks/>
            </p:cNvSpPr>
            <p:nvPr/>
          </p:nvSpPr>
          <p:spPr bwMode="gray">
            <a:xfrm>
              <a:off x="4230944" y="2880496"/>
              <a:ext cx="53365" cy="15268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4" name="Thailand" descr="© INSCALE GmbH, 05.05.2010&#10;http://www.presentationload.com/">
              <a:extLst>
                <a:ext uri="{FF2B5EF4-FFF2-40B4-BE49-F238E27FC236}">
                  <a16:creationId xmlns:a16="http://schemas.microsoft.com/office/drawing/2014/main" id="{E387D271-8C5E-4C1F-B477-6D47B76AA60B}"/>
                </a:ext>
              </a:extLst>
            </p:cNvPr>
            <p:cNvSpPr>
              <a:spLocks/>
            </p:cNvSpPr>
            <p:nvPr/>
          </p:nvSpPr>
          <p:spPr bwMode="gray">
            <a:xfrm>
              <a:off x="6829542" y="2594397"/>
              <a:ext cx="234215" cy="45064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5" name="Tanzania" descr="© INSCALE GmbH, 05.05.2010&#10;http://www.presentationload.com/">
              <a:extLst>
                <a:ext uri="{FF2B5EF4-FFF2-40B4-BE49-F238E27FC236}">
                  <a16:creationId xmlns:a16="http://schemas.microsoft.com/office/drawing/2014/main" id="{9C8A21D5-6FA9-40AF-ADBC-391C62D00F8F}"/>
                </a:ext>
              </a:extLst>
            </p:cNvPr>
            <p:cNvSpPr>
              <a:spLocks noEditPoints="1"/>
            </p:cNvSpPr>
            <p:nvPr/>
          </p:nvSpPr>
          <p:spPr bwMode="gray">
            <a:xfrm>
              <a:off x="5032907" y="3249609"/>
              <a:ext cx="290545" cy="329088"/>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6" name="Tajikistan" descr="© INSCALE GmbH, 05.05.2010&#10;http://www.presentationload.com/">
              <a:extLst>
                <a:ext uri="{FF2B5EF4-FFF2-40B4-BE49-F238E27FC236}">
                  <a16:creationId xmlns:a16="http://schemas.microsoft.com/office/drawing/2014/main" id="{3B5088FE-F44B-400B-9816-00FD288A0124}"/>
                </a:ext>
              </a:extLst>
            </p:cNvPr>
            <p:cNvSpPr>
              <a:spLocks/>
            </p:cNvSpPr>
            <p:nvPr/>
          </p:nvSpPr>
          <p:spPr bwMode="gray">
            <a:xfrm>
              <a:off x="5937154" y="1967351"/>
              <a:ext cx="209015" cy="131932"/>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7" name="Taiwan" descr="© INSCALE GmbH, 05.05.2010&#10;http://www.presentationload.com/">
              <a:extLst>
                <a:ext uri="{FF2B5EF4-FFF2-40B4-BE49-F238E27FC236}">
                  <a16:creationId xmlns:a16="http://schemas.microsoft.com/office/drawing/2014/main" id="{7708F2EF-37DF-4AC5-98E0-EA50E5F4E844}"/>
                </a:ext>
              </a:extLst>
            </p:cNvPr>
            <p:cNvSpPr>
              <a:spLocks/>
            </p:cNvSpPr>
            <p:nvPr/>
          </p:nvSpPr>
          <p:spPr bwMode="gray">
            <a:xfrm>
              <a:off x="7401738" y="2444677"/>
              <a:ext cx="45954" cy="102284"/>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8" name="Syria" descr="© INSCALE GmbH, 05.05.2010&#10;http://www.presentationload.com/">
              <a:extLst>
                <a:ext uri="{FF2B5EF4-FFF2-40B4-BE49-F238E27FC236}">
                  <a16:creationId xmlns:a16="http://schemas.microsoft.com/office/drawing/2014/main" id="{52304FBE-19BB-427B-A2D2-B71A228B7E01}"/>
                </a:ext>
              </a:extLst>
            </p:cNvPr>
            <p:cNvSpPr>
              <a:spLocks/>
            </p:cNvSpPr>
            <p:nvPr/>
          </p:nvSpPr>
          <p:spPr bwMode="gray">
            <a:xfrm>
              <a:off x="5152979" y="2075565"/>
              <a:ext cx="170473" cy="15713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9" name="Switzerland" descr="© INSCALE GmbH, 05.05.2010&#10;http://www.presentationload.com/">
              <a:extLst>
                <a:ext uri="{FF2B5EF4-FFF2-40B4-BE49-F238E27FC236}">
                  <a16:creationId xmlns:a16="http://schemas.microsoft.com/office/drawing/2014/main" id="{B8B34498-C60A-4023-A78B-679DF275DB7D}"/>
                </a:ext>
              </a:extLst>
            </p:cNvPr>
            <p:cNvSpPr>
              <a:spLocks/>
            </p:cNvSpPr>
            <p:nvPr/>
          </p:nvSpPr>
          <p:spPr bwMode="gray">
            <a:xfrm>
              <a:off x="4408829" y="1759818"/>
              <a:ext cx="109696" cy="6077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0" name="Sweden" descr="© INSCALE GmbH, 05.05.2010&#10;http://www.presentationload.com/">
              <a:extLst>
                <a:ext uri="{FF2B5EF4-FFF2-40B4-BE49-F238E27FC236}">
                  <a16:creationId xmlns:a16="http://schemas.microsoft.com/office/drawing/2014/main" id="{39E06017-0B25-41FB-85D9-BE6FC87B82C0}"/>
                </a:ext>
              </a:extLst>
            </p:cNvPr>
            <p:cNvSpPr>
              <a:spLocks noEditPoints="1"/>
            </p:cNvSpPr>
            <p:nvPr/>
          </p:nvSpPr>
          <p:spPr bwMode="gray">
            <a:xfrm>
              <a:off x="4533349" y="1163902"/>
              <a:ext cx="262381" cy="3750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1" name="Swaziland" descr="© INSCALE GmbH, 05.05.2010&#10;http://www.presentationload.com/">
              <a:extLst>
                <a:ext uri="{FF2B5EF4-FFF2-40B4-BE49-F238E27FC236}">
                  <a16:creationId xmlns:a16="http://schemas.microsoft.com/office/drawing/2014/main" id="{1831F711-0CA4-48EE-9A90-8916FBE4DD06}"/>
                </a:ext>
              </a:extLst>
            </p:cNvPr>
            <p:cNvSpPr>
              <a:spLocks/>
            </p:cNvSpPr>
            <p:nvPr/>
          </p:nvSpPr>
          <p:spPr bwMode="gray">
            <a:xfrm>
              <a:off x="5050696" y="4004139"/>
              <a:ext cx="38542" cy="50401"/>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2" name="Suriname" descr="© INSCALE GmbH, 05.05.2010&#10;http://www.presentationload.com/">
              <a:extLst>
                <a:ext uri="{FF2B5EF4-FFF2-40B4-BE49-F238E27FC236}">
                  <a16:creationId xmlns:a16="http://schemas.microsoft.com/office/drawing/2014/main" id="{602B4D17-95F5-488F-8CF4-1CD5B1406711}"/>
                </a:ext>
              </a:extLst>
            </p:cNvPr>
            <p:cNvSpPr>
              <a:spLocks/>
            </p:cNvSpPr>
            <p:nvPr/>
          </p:nvSpPr>
          <p:spPr bwMode="gray">
            <a:xfrm>
              <a:off x="2668524" y="3036146"/>
              <a:ext cx="111179" cy="127485"/>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3" name="Sudan">
              <a:extLst>
                <a:ext uri="{FF2B5EF4-FFF2-40B4-BE49-F238E27FC236}">
                  <a16:creationId xmlns:a16="http://schemas.microsoft.com/office/drawing/2014/main" id="{DEDD0649-D4E0-4930-9450-A8B9EA993F76}"/>
                </a:ext>
              </a:extLst>
            </p:cNvPr>
            <p:cNvSpPr>
              <a:spLocks/>
            </p:cNvSpPr>
            <p:nvPr/>
          </p:nvSpPr>
          <p:spPr bwMode="auto">
            <a:xfrm>
              <a:off x="4814919" y="2510265"/>
              <a:ext cx="452944" cy="444363"/>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4" name="South Sudan">
              <a:extLst>
                <a:ext uri="{FF2B5EF4-FFF2-40B4-BE49-F238E27FC236}">
                  <a16:creationId xmlns:a16="http://schemas.microsoft.com/office/drawing/2014/main" id="{E376B6A8-70AB-4C52-874E-CD404C873C61}"/>
                </a:ext>
              </a:extLst>
            </p:cNvPr>
            <p:cNvSpPr>
              <a:spLocks/>
            </p:cNvSpPr>
            <p:nvPr/>
          </p:nvSpPr>
          <p:spPr bwMode="auto">
            <a:xfrm>
              <a:off x="4877854" y="2841153"/>
              <a:ext cx="326120" cy="272722"/>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5" name="Sri Lanka" descr="© INSCALE GmbH, 05.05.2010&#10;http://www.presentationload.com/">
              <a:extLst>
                <a:ext uri="{FF2B5EF4-FFF2-40B4-BE49-F238E27FC236}">
                  <a16:creationId xmlns:a16="http://schemas.microsoft.com/office/drawing/2014/main" id="{85DC199F-4EBE-42F1-9D6B-B0A8929FAAAD}"/>
                </a:ext>
              </a:extLst>
            </p:cNvPr>
            <p:cNvSpPr>
              <a:spLocks/>
            </p:cNvSpPr>
            <p:nvPr/>
          </p:nvSpPr>
          <p:spPr bwMode="gray">
            <a:xfrm>
              <a:off x="6378902" y="2924967"/>
              <a:ext cx="65224" cy="115625"/>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6" name="Spain" descr="© INSCALE GmbH, 05.05.2010&#10;http://www.presentationload.com/">
              <a:extLst>
                <a:ext uri="{FF2B5EF4-FFF2-40B4-BE49-F238E27FC236}">
                  <a16:creationId xmlns:a16="http://schemas.microsoft.com/office/drawing/2014/main" id="{DDEC36F5-9D49-43AD-9C64-36D514F34DC7}"/>
                </a:ext>
              </a:extLst>
            </p:cNvPr>
            <p:cNvSpPr>
              <a:spLocks noEditPoints="1"/>
            </p:cNvSpPr>
            <p:nvPr/>
          </p:nvSpPr>
          <p:spPr bwMode="gray">
            <a:xfrm>
              <a:off x="4030823" y="1882856"/>
              <a:ext cx="332051" cy="234216"/>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7" name="South Africa" descr="© INSCALE GmbH, 05.05.2010&#10;http://www.presentationload.com/">
              <a:extLst>
                <a:ext uri="{FF2B5EF4-FFF2-40B4-BE49-F238E27FC236}">
                  <a16:creationId xmlns:a16="http://schemas.microsoft.com/office/drawing/2014/main" id="{F565280C-7FEC-471F-980F-3328D0053271}"/>
                </a:ext>
              </a:extLst>
            </p:cNvPr>
            <p:cNvSpPr>
              <a:spLocks noEditPoints="1"/>
            </p:cNvSpPr>
            <p:nvPr/>
          </p:nvSpPr>
          <p:spPr bwMode="gray">
            <a:xfrm>
              <a:off x="4672692" y="3895926"/>
              <a:ext cx="429889" cy="386901"/>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8" name="Somalia" descr="© INSCALE GmbH, 05.05.2010&#10;http://www.presentationload.com/">
              <a:extLst>
                <a:ext uri="{FF2B5EF4-FFF2-40B4-BE49-F238E27FC236}">
                  <a16:creationId xmlns:a16="http://schemas.microsoft.com/office/drawing/2014/main" id="{BD49BB74-AA3F-4EF3-8924-B65377F4F7E7}"/>
                </a:ext>
              </a:extLst>
            </p:cNvPr>
            <p:cNvSpPr>
              <a:spLocks/>
            </p:cNvSpPr>
            <p:nvPr/>
          </p:nvSpPr>
          <p:spPr bwMode="gray">
            <a:xfrm>
              <a:off x="5341240" y="2850849"/>
              <a:ext cx="271275" cy="41951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9" name="Solomon Islands" descr="© INSCALE GmbH, 05.05.2010&#10;http://www.presentationload.com/">
              <a:extLst>
                <a:ext uri="{FF2B5EF4-FFF2-40B4-BE49-F238E27FC236}">
                  <a16:creationId xmlns:a16="http://schemas.microsoft.com/office/drawing/2014/main" id="{A79F19FA-F5B5-4B46-AAB9-13F3AD7E6E62}"/>
                </a:ext>
              </a:extLst>
            </p:cNvPr>
            <p:cNvSpPr>
              <a:spLocks noEditPoints="1"/>
            </p:cNvSpPr>
            <p:nvPr/>
          </p:nvSpPr>
          <p:spPr bwMode="gray">
            <a:xfrm>
              <a:off x="8452741" y="3423046"/>
              <a:ext cx="140826" cy="131932"/>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0" name="Slovenia" descr="© INSCALE GmbH, 05.05.2010&#10;http://www.presentationload.com/">
              <a:extLst>
                <a:ext uri="{FF2B5EF4-FFF2-40B4-BE49-F238E27FC236}">
                  <a16:creationId xmlns:a16="http://schemas.microsoft.com/office/drawing/2014/main" id="{238FA1A0-4650-4981-BA59-0CA13E4D8D19}"/>
                </a:ext>
              </a:extLst>
            </p:cNvPr>
            <p:cNvSpPr>
              <a:spLocks/>
            </p:cNvSpPr>
            <p:nvPr/>
          </p:nvSpPr>
          <p:spPr bwMode="gray">
            <a:xfrm>
              <a:off x="4583748" y="1786501"/>
              <a:ext cx="80048" cy="4595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1" name="Slovakia" descr="© INSCALE GmbH, 05.05.2010&#10;http://www.presentationload.com/">
              <a:extLst>
                <a:ext uri="{FF2B5EF4-FFF2-40B4-BE49-F238E27FC236}">
                  <a16:creationId xmlns:a16="http://schemas.microsoft.com/office/drawing/2014/main" id="{B648F87C-A654-475E-923E-B9E9E81E03BB}"/>
                </a:ext>
              </a:extLst>
            </p:cNvPr>
            <p:cNvSpPr>
              <a:spLocks/>
            </p:cNvSpPr>
            <p:nvPr/>
          </p:nvSpPr>
          <p:spPr bwMode="gray">
            <a:xfrm>
              <a:off x="4665278" y="1709417"/>
              <a:ext cx="134897" cy="54848"/>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2" name="Sierra Leone" descr="© INSCALE GmbH, 05.05.2010&#10;http://www.presentationload.com/">
              <a:extLst>
                <a:ext uri="{FF2B5EF4-FFF2-40B4-BE49-F238E27FC236}">
                  <a16:creationId xmlns:a16="http://schemas.microsoft.com/office/drawing/2014/main" id="{9D6BD108-801A-47AC-A3AF-86A393BFC60A}"/>
                </a:ext>
              </a:extLst>
            </p:cNvPr>
            <p:cNvSpPr>
              <a:spLocks/>
            </p:cNvSpPr>
            <p:nvPr/>
          </p:nvSpPr>
          <p:spPr bwMode="gray">
            <a:xfrm>
              <a:off x="3879621" y="2910144"/>
              <a:ext cx="78566" cy="102284"/>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3" name="Serbia" descr="© INSCALE GmbH, 05.05.2010&#10;http://www.presentationload.com/">
              <a:extLst>
                <a:ext uri="{FF2B5EF4-FFF2-40B4-BE49-F238E27FC236}">
                  <a16:creationId xmlns:a16="http://schemas.microsoft.com/office/drawing/2014/main" id="{A930FF30-27A2-4003-87FA-E5B0EB4C1119}"/>
                </a:ext>
              </a:extLst>
            </p:cNvPr>
            <p:cNvSpPr>
              <a:spLocks/>
            </p:cNvSpPr>
            <p:nvPr/>
          </p:nvSpPr>
          <p:spPr bwMode="gray">
            <a:xfrm>
              <a:off x="4717162" y="1810219"/>
              <a:ext cx="103766" cy="113769"/>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4" name="Senegal" descr="© INSCALE GmbH, 05.05.2010&#10;http://www.presentationload.com/">
              <a:extLst>
                <a:ext uri="{FF2B5EF4-FFF2-40B4-BE49-F238E27FC236}">
                  <a16:creationId xmlns:a16="http://schemas.microsoft.com/office/drawing/2014/main" id="{AE726DBF-6927-4455-861E-A8EC35E7EF76}"/>
                </a:ext>
              </a:extLst>
            </p:cNvPr>
            <p:cNvSpPr>
              <a:spLocks/>
            </p:cNvSpPr>
            <p:nvPr/>
          </p:nvSpPr>
          <p:spPr bwMode="gray">
            <a:xfrm>
              <a:off x="3801057" y="2704094"/>
              <a:ext cx="157132" cy="139343"/>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5" name="Saudi Arabia" descr="© INSCALE GmbH, 05.05.2010&#10;http://www.presentationload.com/">
              <a:extLst>
                <a:ext uri="{FF2B5EF4-FFF2-40B4-BE49-F238E27FC236}">
                  <a16:creationId xmlns:a16="http://schemas.microsoft.com/office/drawing/2014/main" id="{8D23A771-CA44-43BD-B081-629C7E33786C}"/>
                </a:ext>
              </a:extLst>
            </p:cNvPr>
            <p:cNvSpPr>
              <a:spLocks/>
            </p:cNvSpPr>
            <p:nvPr/>
          </p:nvSpPr>
          <p:spPr bwMode="gray">
            <a:xfrm>
              <a:off x="5148533" y="2235663"/>
              <a:ext cx="563301" cy="483255"/>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6" name="Rwanda" descr="© INSCALE GmbH, 05.05.2010&#10;http://www.presentationload.com/">
              <a:extLst>
                <a:ext uri="{FF2B5EF4-FFF2-40B4-BE49-F238E27FC236}">
                  <a16:creationId xmlns:a16="http://schemas.microsoft.com/office/drawing/2014/main" id="{29055C57-57FA-4FA7-ABE7-872A682230DC}"/>
                </a:ext>
              </a:extLst>
            </p:cNvPr>
            <p:cNvSpPr>
              <a:spLocks/>
            </p:cNvSpPr>
            <p:nvPr/>
          </p:nvSpPr>
          <p:spPr bwMode="gray">
            <a:xfrm>
              <a:off x="5012154" y="3249609"/>
              <a:ext cx="56330" cy="56330"/>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7" name="Russia (Urup,Simushir)" descr="© INSCALE GmbH, 05.05.2010&#10;http://www.presentationload.com/">
              <a:extLst>
                <a:ext uri="{FF2B5EF4-FFF2-40B4-BE49-F238E27FC236}">
                  <a16:creationId xmlns:a16="http://schemas.microsoft.com/office/drawing/2014/main" id="{72DB8DBB-0977-4CC0-86F4-10D7080702EE}"/>
                </a:ext>
              </a:extLst>
            </p:cNvPr>
            <p:cNvSpPr>
              <a:spLocks noEditPoints="1"/>
            </p:cNvSpPr>
            <p:nvPr/>
          </p:nvSpPr>
          <p:spPr bwMode="gray">
            <a:xfrm>
              <a:off x="7804943" y="1429248"/>
              <a:ext cx="114143" cy="453608"/>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8" name="Russia" descr="© INSCALE GmbH, 05.05.2010&#10;http://www.presentationload.com/">
              <a:extLst>
                <a:ext uri="{FF2B5EF4-FFF2-40B4-BE49-F238E27FC236}">
                  <a16:creationId xmlns:a16="http://schemas.microsoft.com/office/drawing/2014/main" id="{D70DDA69-6E3C-4C67-8ED0-81F7F6D99686}"/>
                </a:ext>
              </a:extLst>
            </p:cNvPr>
            <p:cNvSpPr>
              <a:spLocks noEditPoints="1"/>
            </p:cNvSpPr>
            <p:nvPr/>
          </p:nvSpPr>
          <p:spPr bwMode="gray">
            <a:xfrm>
              <a:off x="4727539" y="867426"/>
              <a:ext cx="3430210" cy="1092513"/>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9" name="Romania" descr="© INSCALE GmbH, 05.05.2010&#10;http://www.presentationload.com/">
              <a:extLst>
                <a:ext uri="{FF2B5EF4-FFF2-40B4-BE49-F238E27FC236}">
                  <a16:creationId xmlns:a16="http://schemas.microsoft.com/office/drawing/2014/main" id="{8A9CA0A5-08C3-4958-8EE4-5EA83527288C}"/>
                </a:ext>
              </a:extLst>
            </p:cNvPr>
            <p:cNvSpPr>
              <a:spLocks/>
            </p:cNvSpPr>
            <p:nvPr/>
          </p:nvSpPr>
          <p:spPr bwMode="gray">
            <a:xfrm>
              <a:off x="4749775" y="1747960"/>
              <a:ext cx="232733" cy="139343"/>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0" name="Qatar" descr="© INSCALE GmbH, 05.05.2010&#10;http://www.presentationload.com/">
              <a:extLst>
                <a:ext uri="{FF2B5EF4-FFF2-40B4-BE49-F238E27FC236}">
                  <a16:creationId xmlns:a16="http://schemas.microsoft.com/office/drawing/2014/main" id="{D4608EE6-BCA5-4CB2-8480-5BD3BFB8CECB}"/>
                </a:ext>
              </a:extLst>
            </p:cNvPr>
            <p:cNvSpPr>
              <a:spLocks/>
            </p:cNvSpPr>
            <p:nvPr/>
          </p:nvSpPr>
          <p:spPr bwMode="gray">
            <a:xfrm>
              <a:off x="5579903" y="2416512"/>
              <a:ext cx="25201" cy="54848"/>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1" name="Puerto Rico" descr="© INSCALE GmbH, 05.05.2010&#10;http://www.presentationload.com/">
              <a:extLst>
                <a:ext uri="{FF2B5EF4-FFF2-40B4-BE49-F238E27FC236}">
                  <a16:creationId xmlns:a16="http://schemas.microsoft.com/office/drawing/2014/main" id="{4AF678C6-7664-4DEC-A7C4-433F98032470}"/>
                </a:ext>
              </a:extLst>
            </p:cNvPr>
            <p:cNvSpPr>
              <a:spLocks/>
            </p:cNvSpPr>
            <p:nvPr/>
          </p:nvSpPr>
          <p:spPr bwMode="gray">
            <a:xfrm>
              <a:off x="2453580" y="2656657"/>
              <a:ext cx="51884" cy="22236"/>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2" name="Portugal" descr="© INSCALE GmbH, 05.05.2010&#10;http://www.presentationload.com/">
              <a:extLst>
                <a:ext uri="{FF2B5EF4-FFF2-40B4-BE49-F238E27FC236}">
                  <a16:creationId xmlns:a16="http://schemas.microsoft.com/office/drawing/2014/main" id="{D36B4514-0C64-464B-8F6D-0B8317696586}"/>
                </a:ext>
              </a:extLst>
            </p:cNvPr>
            <p:cNvSpPr>
              <a:spLocks/>
            </p:cNvSpPr>
            <p:nvPr/>
          </p:nvSpPr>
          <p:spPr bwMode="gray">
            <a:xfrm>
              <a:off x="4017483" y="1933256"/>
              <a:ext cx="85978" cy="15565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3" name="Poland" descr="© INSCALE GmbH, 05.05.2010&#10;http://www.presentationload.com/">
              <a:extLst>
                <a:ext uri="{FF2B5EF4-FFF2-40B4-BE49-F238E27FC236}">
                  <a16:creationId xmlns:a16="http://schemas.microsoft.com/office/drawing/2014/main" id="{723BCBF8-EB70-4BA0-B46A-C3E08004960C}"/>
                </a:ext>
              </a:extLst>
            </p:cNvPr>
            <p:cNvSpPr>
              <a:spLocks/>
            </p:cNvSpPr>
            <p:nvPr/>
          </p:nvSpPr>
          <p:spPr bwMode="gray">
            <a:xfrm>
              <a:off x="4600055" y="1555250"/>
              <a:ext cx="237180" cy="170474"/>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4" name="Philippines" descr="© INSCALE GmbH, 05.05.2010&#10;http://www.presentationload.com/">
              <a:extLst>
                <a:ext uri="{FF2B5EF4-FFF2-40B4-BE49-F238E27FC236}">
                  <a16:creationId xmlns:a16="http://schemas.microsoft.com/office/drawing/2014/main" id="{00A82FED-1134-438E-BE26-C03BA6845705}"/>
                </a:ext>
              </a:extLst>
            </p:cNvPr>
            <p:cNvSpPr>
              <a:spLocks noEditPoints="1"/>
            </p:cNvSpPr>
            <p:nvPr/>
          </p:nvSpPr>
          <p:spPr bwMode="gray">
            <a:xfrm>
              <a:off x="7388398" y="2646281"/>
              <a:ext cx="271275" cy="455091"/>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5" name="Peru" descr="© INSCALE GmbH, 05.05.2010&#10;http://www.presentationload.com/">
              <a:extLst>
                <a:ext uri="{FF2B5EF4-FFF2-40B4-BE49-F238E27FC236}">
                  <a16:creationId xmlns:a16="http://schemas.microsoft.com/office/drawing/2014/main" id="{68F6FD4E-D4FC-4464-A4DC-DAAAD58A0F25}"/>
                </a:ext>
              </a:extLst>
            </p:cNvPr>
            <p:cNvSpPr>
              <a:spLocks/>
            </p:cNvSpPr>
            <p:nvPr/>
          </p:nvSpPr>
          <p:spPr bwMode="gray">
            <a:xfrm>
              <a:off x="2041480" y="3216997"/>
              <a:ext cx="357252" cy="564787"/>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6" name="Paraguay" descr="© INSCALE GmbH, 05.05.2010&#10;http://www.presentationload.com/">
              <a:extLst>
                <a:ext uri="{FF2B5EF4-FFF2-40B4-BE49-F238E27FC236}">
                  <a16:creationId xmlns:a16="http://schemas.microsoft.com/office/drawing/2014/main" id="{E18083C5-7FC9-4F3B-96B4-C9A030AB9FE6}"/>
                </a:ext>
              </a:extLst>
            </p:cNvPr>
            <p:cNvSpPr>
              <a:spLocks/>
            </p:cNvSpPr>
            <p:nvPr/>
          </p:nvSpPr>
          <p:spPr bwMode="gray">
            <a:xfrm>
              <a:off x="2586993" y="3806984"/>
              <a:ext cx="226803" cy="256451"/>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7" name="Papua New Guinea" descr="© INSCALE GmbH, 05.05.2010&#10;http://www.presentationload.com/">
              <a:extLst>
                <a:ext uri="{FF2B5EF4-FFF2-40B4-BE49-F238E27FC236}">
                  <a16:creationId xmlns:a16="http://schemas.microsoft.com/office/drawing/2014/main" id="{D59494EE-96A8-480F-A02E-25AB8237F5DF}"/>
                </a:ext>
              </a:extLst>
            </p:cNvPr>
            <p:cNvSpPr>
              <a:spLocks noEditPoints="1"/>
            </p:cNvSpPr>
            <p:nvPr/>
          </p:nvSpPr>
          <p:spPr bwMode="gray">
            <a:xfrm>
              <a:off x="8022853" y="3274809"/>
              <a:ext cx="412099" cy="275723"/>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8" name="Panama" descr="© INSCALE GmbH, 05.05.2010&#10;http://www.presentationload.com/">
              <a:extLst>
                <a:ext uri="{FF2B5EF4-FFF2-40B4-BE49-F238E27FC236}">
                  <a16:creationId xmlns:a16="http://schemas.microsoft.com/office/drawing/2014/main" id="{4655D4E4-D229-483B-9CC8-91024362BDEC}"/>
                </a:ext>
              </a:extLst>
            </p:cNvPr>
            <p:cNvSpPr>
              <a:spLocks/>
            </p:cNvSpPr>
            <p:nvPr/>
          </p:nvSpPr>
          <p:spPr bwMode="gray">
            <a:xfrm>
              <a:off x="2002938" y="2924967"/>
              <a:ext cx="154167" cy="74119"/>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9" name="Pakistan" descr="© INSCALE GmbH, 05.05.2010&#10;http://www.presentationload.com/">
              <a:extLst>
                <a:ext uri="{FF2B5EF4-FFF2-40B4-BE49-F238E27FC236}">
                  <a16:creationId xmlns:a16="http://schemas.microsoft.com/office/drawing/2014/main" id="{C8F32BC6-9F4C-4951-A362-3CC9121846D9}"/>
                </a:ext>
              </a:extLst>
            </p:cNvPr>
            <p:cNvSpPr>
              <a:spLocks/>
            </p:cNvSpPr>
            <p:nvPr/>
          </p:nvSpPr>
          <p:spPr bwMode="gray">
            <a:xfrm>
              <a:off x="5825977" y="2087424"/>
              <a:ext cx="398759" cy="40024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0" name="Parcel Islands" descr="© INSCALE GmbH, 05.05.2010&#10;http://www.presentationload.com/">
              <a:extLst>
                <a:ext uri="{FF2B5EF4-FFF2-40B4-BE49-F238E27FC236}">
                  <a16:creationId xmlns:a16="http://schemas.microsoft.com/office/drawing/2014/main" id="{7BD29091-D396-4FCF-A128-A3C96D30FA6E}"/>
                </a:ext>
              </a:extLst>
            </p:cNvPr>
            <p:cNvSpPr>
              <a:spLocks noEditPoints="1"/>
            </p:cNvSpPr>
            <p:nvPr/>
          </p:nvSpPr>
          <p:spPr bwMode="gray">
            <a:xfrm>
              <a:off x="7204583" y="2690751"/>
              <a:ext cx="35577" cy="2371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1" name="Oman" descr="© INSCALE GmbH, 05.05.2010&#10;http://www.presentationload.com/">
              <a:extLst>
                <a:ext uri="{FF2B5EF4-FFF2-40B4-BE49-F238E27FC236}">
                  <a16:creationId xmlns:a16="http://schemas.microsoft.com/office/drawing/2014/main" id="{900E0A2F-3C59-4009-A04D-0C46546B2E66}"/>
                </a:ext>
              </a:extLst>
            </p:cNvPr>
            <p:cNvSpPr>
              <a:spLocks/>
            </p:cNvSpPr>
            <p:nvPr/>
          </p:nvSpPr>
          <p:spPr bwMode="gray">
            <a:xfrm>
              <a:off x="5621409" y="2453571"/>
              <a:ext cx="204568" cy="254968"/>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2" name="Norway" descr="© INSCALE GmbH, 05.05.2010&#10;http://www.presentationload.com/">
              <a:extLst>
                <a:ext uri="{FF2B5EF4-FFF2-40B4-BE49-F238E27FC236}">
                  <a16:creationId xmlns:a16="http://schemas.microsoft.com/office/drawing/2014/main" id="{EFAE2641-7660-4211-8966-344075D5CEB6}"/>
                </a:ext>
              </a:extLst>
            </p:cNvPr>
            <p:cNvSpPr>
              <a:spLocks noEditPoints="1"/>
            </p:cNvSpPr>
            <p:nvPr/>
          </p:nvSpPr>
          <p:spPr bwMode="gray">
            <a:xfrm>
              <a:off x="4399935" y="895592"/>
              <a:ext cx="515865" cy="567751"/>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3" name="Nigeria" descr="© INSCALE GmbH, 05.05.2010&#10;http://www.presentationload.com/">
              <a:extLst>
                <a:ext uri="{FF2B5EF4-FFF2-40B4-BE49-F238E27FC236}">
                  <a16:creationId xmlns:a16="http://schemas.microsoft.com/office/drawing/2014/main" id="{99FD24E4-381E-481F-B4EA-69BA12163B96}"/>
                </a:ext>
              </a:extLst>
            </p:cNvPr>
            <p:cNvSpPr>
              <a:spLocks/>
            </p:cNvSpPr>
            <p:nvPr/>
          </p:nvSpPr>
          <p:spPr bwMode="gray">
            <a:xfrm>
              <a:off x="4309510" y="2794518"/>
              <a:ext cx="317228" cy="292029"/>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4" name="Niger" descr="© INSCALE GmbH, 05.05.2010&#10;http://www.presentationload.com/">
              <a:extLst>
                <a:ext uri="{FF2B5EF4-FFF2-40B4-BE49-F238E27FC236}">
                  <a16:creationId xmlns:a16="http://schemas.microsoft.com/office/drawing/2014/main" id="{FD27DD37-D6B9-4656-9281-2773ED3E1C14}"/>
                </a:ext>
              </a:extLst>
            </p:cNvPr>
            <p:cNvSpPr>
              <a:spLocks/>
            </p:cNvSpPr>
            <p:nvPr/>
          </p:nvSpPr>
          <p:spPr bwMode="gray">
            <a:xfrm>
              <a:off x="4242803" y="2501007"/>
              <a:ext cx="420993" cy="35725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5" name="Nicaragua" descr="© INSCALE GmbH, 05.05.2010&#10;http://www.presentationload.com/">
              <a:extLst>
                <a:ext uri="{FF2B5EF4-FFF2-40B4-BE49-F238E27FC236}">
                  <a16:creationId xmlns:a16="http://schemas.microsoft.com/office/drawing/2014/main" id="{65C2CAAC-DA54-40C4-B4F3-86F2A0FF68ED}"/>
                </a:ext>
              </a:extLst>
            </p:cNvPr>
            <p:cNvSpPr>
              <a:spLocks/>
            </p:cNvSpPr>
            <p:nvPr/>
          </p:nvSpPr>
          <p:spPr bwMode="gray">
            <a:xfrm>
              <a:off x="1888796" y="2764871"/>
              <a:ext cx="123038" cy="12600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6" name="New Zealand" descr="© INSCALE GmbH, 05.05.2010&#10;http://www.presentationload.com/">
              <a:extLst>
                <a:ext uri="{FF2B5EF4-FFF2-40B4-BE49-F238E27FC236}">
                  <a16:creationId xmlns:a16="http://schemas.microsoft.com/office/drawing/2014/main" id="{9B4B106B-1AD8-442A-885A-996A6192721C}"/>
                </a:ext>
              </a:extLst>
            </p:cNvPr>
            <p:cNvSpPr>
              <a:spLocks noEditPoints="1"/>
            </p:cNvSpPr>
            <p:nvPr/>
          </p:nvSpPr>
          <p:spPr bwMode="gray">
            <a:xfrm>
              <a:off x="8260033" y="4266520"/>
              <a:ext cx="481772" cy="372078"/>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7" name="Newfoundland" descr="© INSCALE GmbH, 05.05.2010&#10;http://www.presentationload.com/">
              <a:extLst>
                <a:ext uri="{FF2B5EF4-FFF2-40B4-BE49-F238E27FC236}">
                  <a16:creationId xmlns:a16="http://schemas.microsoft.com/office/drawing/2014/main" id="{4D617C87-7447-48AE-8F08-58A6A09AB5FD}"/>
                </a:ext>
              </a:extLst>
            </p:cNvPr>
            <p:cNvSpPr>
              <a:spLocks/>
            </p:cNvSpPr>
            <p:nvPr/>
          </p:nvSpPr>
          <p:spPr bwMode="gray">
            <a:xfrm>
              <a:off x="2855303" y="1653087"/>
              <a:ext cx="161579" cy="145273"/>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8" name="Netherlands" descr="© INSCALE GmbH, 05.05.2010&#10;http://www.presentationload.com/">
              <a:extLst>
                <a:ext uri="{FF2B5EF4-FFF2-40B4-BE49-F238E27FC236}">
                  <a16:creationId xmlns:a16="http://schemas.microsoft.com/office/drawing/2014/main" id="{A8B20397-8117-4312-923D-C10D836D3BC8}"/>
                </a:ext>
              </a:extLst>
            </p:cNvPr>
            <p:cNvSpPr>
              <a:spLocks/>
            </p:cNvSpPr>
            <p:nvPr/>
          </p:nvSpPr>
          <p:spPr bwMode="gray">
            <a:xfrm>
              <a:off x="4340640" y="1595275"/>
              <a:ext cx="102284" cy="80048"/>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9" name="Nepal" descr="© INSCALE GmbH, 05.05.2010&#10;http://www.presentationload.com/">
              <a:extLst>
                <a:ext uri="{FF2B5EF4-FFF2-40B4-BE49-F238E27FC236}">
                  <a16:creationId xmlns:a16="http://schemas.microsoft.com/office/drawing/2014/main" id="{10B72E2D-F517-4142-B45C-E8B8721FBB36}"/>
                </a:ext>
              </a:extLst>
            </p:cNvPr>
            <p:cNvSpPr>
              <a:spLocks/>
            </p:cNvSpPr>
            <p:nvPr/>
          </p:nvSpPr>
          <p:spPr bwMode="gray">
            <a:xfrm>
              <a:off x="6327019" y="2287544"/>
              <a:ext cx="222356" cy="124520"/>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0" name="Namibia" descr="© INSCALE GmbH, 05.05.2010&#10;http://www.presentationload.com/">
              <a:extLst>
                <a:ext uri="{FF2B5EF4-FFF2-40B4-BE49-F238E27FC236}">
                  <a16:creationId xmlns:a16="http://schemas.microsoft.com/office/drawing/2014/main" id="{CDDE7319-69F0-4AE9-9F81-5CAE8BF88D36}"/>
                </a:ext>
              </a:extLst>
            </p:cNvPr>
            <p:cNvSpPr>
              <a:spLocks/>
            </p:cNvSpPr>
            <p:nvPr/>
          </p:nvSpPr>
          <p:spPr bwMode="gray">
            <a:xfrm>
              <a:off x="4548172" y="3735829"/>
              <a:ext cx="361698" cy="369113"/>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1" name="Myanmar" descr="© INSCALE GmbH, 05.05.2010&#10;http://www.presentationload.com/">
              <a:extLst>
                <a:ext uri="{FF2B5EF4-FFF2-40B4-BE49-F238E27FC236}">
                  <a16:creationId xmlns:a16="http://schemas.microsoft.com/office/drawing/2014/main" id="{D8408DF2-0E71-40FD-822C-BDB0A46E9FFF}"/>
                </a:ext>
              </a:extLst>
            </p:cNvPr>
            <p:cNvSpPr>
              <a:spLocks/>
            </p:cNvSpPr>
            <p:nvPr/>
          </p:nvSpPr>
          <p:spPr bwMode="gray">
            <a:xfrm>
              <a:off x="6676859" y="2346840"/>
              <a:ext cx="241627" cy="567751"/>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2" name="Mozambique" descr="© INSCALE GmbH, 05.05.2010&#10;http://www.presentationload.com/">
              <a:extLst>
                <a:ext uri="{FF2B5EF4-FFF2-40B4-BE49-F238E27FC236}">
                  <a16:creationId xmlns:a16="http://schemas.microsoft.com/office/drawing/2014/main" id="{EBAD26E0-7809-4EAF-B652-F01A6179B9D6}"/>
                </a:ext>
              </a:extLst>
            </p:cNvPr>
            <p:cNvSpPr>
              <a:spLocks/>
            </p:cNvSpPr>
            <p:nvPr/>
          </p:nvSpPr>
          <p:spPr bwMode="gray">
            <a:xfrm>
              <a:off x="5041802" y="3538673"/>
              <a:ext cx="289063" cy="506974"/>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3" name="Morocco" descr="© INSCALE GmbH, 05.05.2010&#10;http://www.presentationload.com/">
              <a:extLst>
                <a:ext uri="{FF2B5EF4-FFF2-40B4-BE49-F238E27FC236}">
                  <a16:creationId xmlns:a16="http://schemas.microsoft.com/office/drawing/2014/main" id="{54BFEF28-FEEC-4475-9882-A091013B0D89}"/>
                </a:ext>
              </a:extLst>
            </p:cNvPr>
            <p:cNvSpPr>
              <a:spLocks/>
            </p:cNvSpPr>
            <p:nvPr/>
          </p:nvSpPr>
          <p:spPr bwMode="gray">
            <a:xfrm>
              <a:off x="3898892" y="2123001"/>
              <a:ext cx="321676" cy="250522"/>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4" name="Montenegro" descr="© INSCALE GmbH, 05.05.2010&#10;http://www.presentationload.com/">
              <a:extLst>
                <a:ext uri="{FF2B5EF4-FFF2-40B4-BE49-F238E27FC236}">
                  <a16:creationId xmlns:a16="http://schemas.microsoft.com/office/drawing/2014/main" id="{BC133904-DF6A-4D89-BC8B-14737177888D}"/>
                </a:ext>
              </a:extLst>
            </p:cNvPr>
            <p:cNvSpPr>
              <a:spLocks/>
            </p:cNvSpPr>
            <p:nvPr/>
          </p:nvSpPr>
          <p:spPr bwMode="gray">
            <a:xfrm>
              <a:off x="4709750" y="1887303"/>
              <a:ext cx="42989" cy="51884"/>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5" name="Mongolia" descr="© INSCALE GmbH, 05.05.2010&#10;http://www.presentationload.com/">
              <a:extLst>
                <a:ext uri="{FF2B5EF4-FFF2-40B4-BE49-F238E27FC236}">
                  <a16:creationId xmlns:a16="http://schemas.microsoft.com/office/drawing/2014/main" id="{AEC1A91D-819F-48F3-A317-789910FBFDAC}"/>
                </a:ext>
              </a:extLst>
            </p:cNvPr>
            <p:cNvSpPr>
              <a:spLocks/>
            </p:cNvSpPr>
            <p:nvPr/>
          </p:nvSpPr>
          <p:spPr bwMode="gray">
            <a:xfrm>
              <a:off x="6340360" y="1632334"/>
              <a:ext cx="796035" cy="315747"/>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6" name="Moldova" descr="© INSCALE GmbH, 05.05.2010&#10;http://www.presentationload.com/">
              <a:extLst>
                <a:ext uri="{FF2B5EF4-FFF2-40B4-BE49-F238E27FC236}">
                  <a16:creationId xmlns:a16="http://schemas.microsoft.com/office/drawing/2014/main" id="{51EA2D97-3405-4E5B-8659-196F1C99661E}"/>
                </a:ext>
              </a:extLst>
            </p:cNvPr>
            <p:cNvSpPr>
              <a:spLocks/>
            </p:cNvSpPr>
            <p:nvPr/>
          </p:nvSpPr>
          <p:spPr bwMode="gray">
            <a:xfrm>
              <a:off x="4900976" y="1742029"/>
              <a:ext cx="81531" cy="9042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7" name="Mexico" descr="© INSCALE GmbH, 05.05.2010&#10;http://www.presentationload.com/">
              <a:extLst>
                <a:ext uri="{FF2B5EF4-FFF2-40B4-BE49-F238E27FC236}">
                  <a16:creationId xmlns:a16="http://schemas.microsoft.com/office/drawing/2014/main" id="{9D15250A-46E5-4284-96AB-6636ED292533}"/>
                </a:ext>
              </a:extLst>
            </p:cNvPr>
            <p:cNvSpPr>
              <a:spLocks/>
            </p:cNvSpPr>
            <p:nvPr/>
          </p:nvSpPr>
          <p:spPr bwMode="gray">
            <a:xfrm>
              <a:off x="1238034" y="2220838"/>
              <a:ext cx="705609" cy="552927"/>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8" name="Malta" descr="© INSCALE GmbH, 05.05.2010&#10;http://www.presentationload.com/">
              <a:extLst>
                <a:ext uri="{FF2B5EF4-FFF2-40B4-BE49-F238E27FC236}">
                  <a16:creationId xmlns:a16="http://schemas.microsoft.com/office/drawing/2014/main" id="{C6703C0C-3ACD-4ED6-8772-B9F14BF3411C}"/>
                </a:ext>
              </a:extLst>
            </p:cNvPr>
            <p:cNvSpPr>
              <a:spLocks/>
            </p:cNvSpPr>
            <p:nvPr/>
          </p:nvSpPr>
          <p:spPr bwMode="gray">
            <a:xfrm>
              <a:off x="4608948" y="2112624"/>
              <a:ext cx="11859" cy="1037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9" name="Mauritania" descr="© INSCALE GmbH, 05.05.2010&#10;http://www.presentationload.com/">
              <a:extLst>
                <a:ext uri="{FF2B5EF4-FFF2-40B4-BE49-F238E27FC236}">
                  <a16:creationId xmlns:a16="http://schemas.microsoft.com/office/drawing/2014/main" id="{EAB6D53A-B19F-4A01-82CB-DEB3933EC826}"/>
                </a:ext>
              </a:extLst>
            </p:cNvPr>
            <p:cNvSpPr>
              <a:spLocks/>
            </p:cNvSpPr>
            <p:nvPr/>
          </p:nvSpPr>
          <p:spPr bwMode="gray">
            <a:xfrm>
              <a:off x="3790680" y="2386865"/>
              <a:ext cx="324640" cy="38097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0" name="Mali" descr="© INSCALE GmbH, 05.05.2010&#10;http://www.presentationload.com/">
              <a:extLst>
                <a:ext uri="{FF2B5EF4-FFF2-40B4-BE49-F238E27FC236}">
                  <a16:creationId xmlns:a16="http://schemas.microsoft.com/office/drawing/2014/main" id="{F6740BC5-E462-42BF-91AE-98C9B4EEC41F}"/>
                </a:ext>
              </a:extLst>
            </p:cNvPr>
            <p:cNvSpPr>
              <a:spLocks/>
            </p:cNvSpPr>
            <p:nvPr/>
          </p:nvSpPr>
          <p:spPr bwMode="gray">
            <a:xfrm>
              <a:off x="3909270" y="2453571"/>
              <a:ext cx="440265" cy="455091"/>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1" name="Malaysia" descr="© INSCALE GmbH, 05.05.2010&#10;http://www.presentationload.com/">
              <a:extLst>
                <a:ext uri="{FF2B5EF4-FFF2-40B4-BE49-F238E27FC236}">
                  <a16:creationId xmlns:a16="http://schemas.microsoft.com/office/drawing/2014/main" id="{1B705921-E4EB-4919-ACA9-851365891968}"/>
                </a:ext>
              </a:extLst>
            </p:cNvPr>
            <p:cNvSpPr>
              <a:spLocks/>
            </p:cNvSpPr>
            <p:nvPr/>
          </p:nvSpPr>
          <p:spPr bwMode="gray">
            <a:xfrm>
              <a:off x="6928863" y="3012428"/>
              <a:ext cx="115625" cy="16602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2" name="Malaysia" descr="© INSCALE GmbH, 05.05.2010&#10;http://www.presentationload.com/">
              <a:extLst>
                <a:ext uri="{FF2B5EF4-FFF2-40B4-BE49-F238E27FC236}">
                  <a16:creationId xmlns:a16="http://schemas.microsoft.com/office/drawing/2014/main" id="{51C85CE0-7A3A-4AB4-8B7E-703EC0B574C6}"/>
                </a:ext>
              </a:extLst>
            </p:cNvPr>
            <p:cNvSpPr>
              <a:spLocks/>
            </p:cNvSpPr>
            <p:nvPr/>
          </p:nvSpPr>
          <p:spPr bwMode="gray">
            <a:xfrm>
              <a:off x="7200136" y="2993158"/>
              <a:ext cx="260898" cy="200121"/>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3" name="Malawi" descr="© INSCALE GmbH, 05.05.2010&#10;http://www.presentationload.com/">
              <a:extLst>
                <a:ext uri="{FF2B5EF4-FFF2-40B4-BE49-F238E27FC236}">
                  <a16:creationId xmlns:a16="http://schemas.microsoft.com/office/drawing/2014/main" id="{B58B632A-14F8-4300-BD5E-D7C7B2FA2230}"/>
                </a:ext>
              </a:extLst>
            </p:cNvPr>
            <p:cNvSpPr>
              <a:spLocks/>
            </p:cNvSpPr>
            <p:nvPr/>
          </p:nvSpPr>
          <p:spPr bwMode="gray">
            <a:xfrm>
              <a:off x="5111474" y="3506059"/>
              <a:ext cx="88942" cy="237181"/>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4" name="Madagascar" descr="© INSCALE GmbH, 05.05.2010&#10;http://www.presentationload.com/">
              <a:extLst>
                <a:ext uri="{FF2B5EF4-FFF2-40B4-BE49-F238E27FC236}">
                  <a16:creationId xmlns:a16="http://schemas.microsoft.com/office/drawing/2014/main" id="{CAA37B69-3F3C-47CD-B795-E967F27599DA}"/>
                </a:ext>
              </a:extLst>
            </p:cNvPr>
            <p:cNvSpPr>
              <a:spLocks/>
            </p:cNvSpPr>
            <p:nvPr/>
          </p:nvSpPr>
          <p:spPr bwMode="gray">
            <a:xfrm>
              <a:off x="5370889" y="3593521"/>
              <a:ext cx="225320" cy="413584"/>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5" name="Macedonia" descr="© INSCALE GmbH, 05.05.2010&#10;http://www.presentationload.com/">
              <a:extLst>
                <a:ext uri="{FF2B5EF4-FFF2-40B4-BE49-F238E27FC236}">
                  <a16:creationId xmlns:a16="http://schemas.microsoft.com/office/drawing/2014/main" id="{8233FD5C-DA69-4BB1-862C-D40E5E9AFD7C}"/>
                </a:ext>
              </a:extLst>
            </p:cNvPr>
            <p:cNvSpPr>
              <a:spLocks/>
            </p:cNvSpPr>
            <p:nvPr/>
          </p:nvSpPr>
          <p:spPr bwMode="gray">
            <a:xfrm>
              <a:off x="4763115" y="1922880"/>
              <a:ext cx="62260" cy="48919"/>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6" name="Luxembourg" descr="© INSCALE GmbH, 05.05.2010&#10;http://www.presentationload.com/">
              <a:extLst>
                <a:ext uri="{FF2B5EF4-FFF2-40B4-BE49-F238E27FC236}">
                  <a16:creationId xmlns:a16="http://schemas.microsoft.com/office/drawing/2014/main" id="{2D8B10B7-540A-47FF-B19F-86DFA7151C2C}"/>
                </a:ext>
              </a:extLst>
            </p:cNvPr>
            <p:cNvSpPr>
              <a:spLocks/>
            </p:cNvSpPr>
            <p:nvPr/>
          </p:nvSpPr>
          <p:spPr bwMode="gray">
            <a:xfrm>
              <a:off x="4402900" y="1693111"/>
              <a:ext cx="19271" cy="16307"/>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7" name="Lithuania" descr="© INSCALE GmbH, 05.05.2010&#10;http://www.presentationload.com/">
              <a:extLst>
                <a:ext uri="{FF2B5EF4-FFF2-40B4-BE49-F238E27FC236}">
                  <a16:creationId xmlns:a16="http://schemas.microsoft.com/office/drawing/2014/main" id="{1EE6EC28-06E3-4773-A497-777311FA7BFB}"/>
                </a:ext>
              </a:extLst>
            </p:cNvPr>
            <p:cNvSpPr>
              <a:spLocks/>
            </p:cNvSpPr>
            <p:nvPr/>
          </p:nvSpPr>
          <p:spPr bwMode="gray">
            <a:xfrm>
              <a:off x="4752740" y="1507814"/>
              <a:ext cx="128967" cy="74119"/>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8" name="Liechtenstein" descr="© INSCALE GmbH, 05.05.2010&#10;http://www.presentationload.com/">
              <a:extLst>
                <a:ext uri="{FF2B5EF4-FFF2-40B4-BE49-F238E27FC236}">
                  <a16:creationId xmlns:a16="http://schemas.microsoft.com/office/drawing/2014/main" id="{C012B476-32BE-459E-8AB9-5CAE97C58607}"/>
                </a:ext>
              </a:extLst>
            </p:cNvPr>
            <p:cNvSpPr>
              <a:spLocks/>
            </p:cNvSpPr>
            <p:nvPr/>
          </p:nvSpPr>
          <p:spPr bwMode="gray">
            <a:xfrm>
              <a:off x="4488877" y="1776125"/>
              <a:ext cx="5929" cy="889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9" name="Libya" descr="© INSCALE GmbH, 05.05.2010&#10;http://www.presentationload.com/">
              <a:extLst>
                <a:ext uri="{FF2B5EF4-FFF2-40B4-BE49-F238E27FC236}">
                  <a16:creationId xmlns:a16="http://schemas.microsoft.com/office/drawing/2014/main" id="{4E4090EC-191A-4DC9-863E-307A39D0C83F}"/>
                </a:ext>
              </a:extLst>
            </p:cNvPr>
            <p:cNvSpPr>
              <a:spLocks/>
            </p:cNvSpPr>
            <p:nvPr/>
          </p:nvSpPr>
          <p:spPr bwMode="gray">
            <a:xfrm>
              <a:off x="4485913" y="2203049"/>
              <a:ext cx="416547" cy="42099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0" name="Liberia" descr="© INSCALE GmbH, 05.05.2010&#10;http://www.presentationload.com/">
              <a:extLst>
                <a:ext uri="{FF2B5EF4-FFF2-40B4-BE49-F238E27FC236}">
                  <a16:creationId xmlns:a16="http://schemas.microsoft.com/office/drawing/2014/main" id="{DB1F2C11-6EC4-4A28-8FA1-858F6B52B862}"/>
                </a:ext>
              </a:extLst>
            </p:cNvPr>
            <p:cNvSpPr>
              <a:spLocks/>
            </p:cNvSpPr>
            <p:nvPr/>
          </p:nvSpPr>
          <p:spPr bwMode="gray">
            <a:xfrm>
              <a:off x="3918164" y="2956098"/>
              <a:ext cx="117108" cy="130449"/>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1" name="Lesotho" descr="© INSCALE GmbH, 05.05.2010&#10;http://www.presentationload.com/">
              <a:extLst>
                <a:ext uri="{FF2B5EF4-FFF2-40B4-BE49-F238E27FC236}">
                  <a16:creationId xmlns:a16="http://schemas.microsoft.com/office/drawing/2014/main" id="{B405FEFA-DF4B-4F05-A50C-2C18B81DBA55}"/>
                </a:ext>
              </a:extLst>
            </p:cNvPr>
            <p:cNvSpPr>
              <a:spLocks/>
            </p:cNvSpPr>
            <p:nvPr/>
          </p:nvSpPr>
          <p:spPr bwMode="gray">
            <a:xfrm>
              <a:off x="4945448" y="4093082"/>
              <a:ext cx="63743" cy="62260"/>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2" name="Lebanon" descr="© INSCALE GmbH, 05.05.2010&#10;http://www.presentationload.com/">
              <a:extLst>
                <a:ext uri="{FF2B5EF4-FFF2-40B4-BE49-F238E27FC236}">
                  <a16:creationId xmlns:a16="http://schemas.microsoft.com/office/drawing/2014/main" id="{730C8CED-7A30-496F-A63C-9C606CC2B489}"/>
                </a:ext>
              </a:extLst>
            </p:cNvPr>
            <p:cNvSpPr>
              <a:spLocks/>
            </p:cNvSpPr>
            <p:nvPr/>
          </p:nvSpPr>
          <p:spPr bwMode="gray">
            <a:xfrm>
              <a:off x="5141121" y="2160060"/>
              <a:ext cx="41506" cy="59295"/>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3" name="Latvia" descr="© INSCALE GmbH, 05.05.2010&#10;http://www.presentationload.com/">
              <a:extLst>
                <a:ext uri="{FF2B5EF4-FFF2-40B4-BE49-F238E27FC236}">
                  <a16:creationId xmlns:a16="http://schemas.microsoft.com/office/drawing/2014/main" id="{79BDA1A8-7F98-4C48-A82E-6B054F18FA36}"/>
                </a:ext>
              </a:extLst>
            </p:cNvPr>
            <p:cNvSpPr>
              <a:spLocks/>
            </p:cNvSpPr>
            <p:nvPr/>
          </p:nvSpPr>
          <p:spPr bwMode="gray">
            <a:xfrm>
              <a:off x="4749775" y="1461860"/>
              <a:ext cx="161579" cy="68189"/>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4" name="Laos" descr="© INSCALE GmbH, 05.05.2010&#10;http://www.presentationload.com/">
              <a:extLst>
                <a:ext uri="{FF2B5EF4-FFF2-40B4-BE49-F238E27FC236}">
                  <a16:creationId xmlns:a16="http://schemas.microsoft.com/office/drawing/2014/main" id="{9F525CC3-8B19-4E09-A8B2-869C6BECCE11}"/>
                </a:ext>
              </a:extLst>
            </p:cNvPr>
            <p:cNvSpPr>
              <a:spLocks/>
            </p:cNvSpPr>
            <p:nvPr/>
          </p:nvSpPr>
          <p:spPr bwMode="gray">
            <a:xfrm>
              <a:off x="6890321" y="2530655"/>
              <a:ext cx="228285" cy="263864"/>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5" name="Kyrgyzstan" descr="© INSCALE GmbH, 05.05.2010&#10;http://www.presentationload.com/">
              <a:extLst>
                <a:ext uri="{FF2B5EF4-FFF2-40B4-BE49-F238E27FC236}">
                  <a16:creationId xmlns:a16="http://schemas.microsoft.com/office/drawing/2014/main" id="{C70FF365-06F2-4B0A-9AA7-3331FC70E37F}"/>
                </a:ext>
              </a:extLst>
            </p:cNvPr>
            <p:cNvSpPr>
              <a:spLocks/>
            </p:cNvSpPr>
            <p:nvPr/>
          </p:nvSpPr>
          <p:spPr bwMode="gray">
            <a:xfrm>
              <a:off x="5980144" y="1900644"/>
              <a:ext cx="254967" cy="11859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6" name="Kuwait" descr="© INSCALE GmbH, 05.05.2010&#10;http://www.presentationload.com/">
              <a:extLst>
                <a:ext uri="{FF2B5EF4-FFF2-40B4-BE49-F238E27FC236}">
                  <a16:creationId xmlns:a16="http://schemas.microsoft.com/office/drawing/2014/main" id="{AB6AFA19-0FC8-45D7-BD1A-E60F3DE2E9F4}"/>
                </a:ext>
              </a:extLst>
            </p:cNvPr>
            <p:cNvSpPr>
              <a:spLocks/>
            </p:cNvSpPr>
            <p:nvPr/>
          </p:nvSpPr>
          <p:spPr bwMode="gray">
            <a:xfrm>
              <a:off x="5455385" y="2300887"/>
              <a:ext cx="51884" cy="4595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7" name="Kosovo" descr="© INSCALE GmbH, 05.05.2010&#10;http://www.presentationload.com/">
              <a:extLst>
                <a:ext uri="{FF2B5EF4-FFF2-40B4-BE49-F238E27FC236}">
                  <a16:creationId xmlns:a16="http://schemas.microsoft.com/office/drawing/2014/main" id="{710B1748-60C8-4EC4-AF6D-8297F2CD34D9}"/>
                </a:ext>
              </a:extLst>
            </p:cNvPr>
            <p:cNvSpPr>
              <a:spLocks noEditPoints="1"/>
            </p:cNvSpPr>
            <p:nvPr/>
          </p:nvSpPr>
          <p:spPr bwMode="gray">
            <a:xfrm>
              <a:off x="4751078" y="1888485"/>
              <a:ext cx="48855" cy="49219"/>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8" name="Korea, South" descr="© INSCALE GmbH, 05.05.2010&#10;http://www.presentationload.com/">
              <a:extLst>
                <a:ext uri="{FF2B5EF4-FFF2-40B4-BE49-F238E27FC236}">
                  <a16:creationId xmlns:a16="http://schemas.microsoft.com/office/drawing/2014/main" id="{16E0763E-9819-41C7-9490-A2329EE15FB1}"/>
                </a:ext>
              </a:extLst>
            </p:cNvPr>
            <p:cNvSpPr>
              <a:spLocks noEditPoints="1"/>
            </p:cNvSpPr>
            <p:nvPr/>
          </p:nvSpPr>
          <p:spPr bwMode="gray">
            <a:xfrm>
              <a:off x="7434351" y="2041470"/>
              <a:ext cx="103766" cy="161579"/>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9" name="Korea, North" descr="© INSCALE GmbH, 05.05.2010&#10;http://www.presentationload.com/">
              <a:extLst>
                <a:ext uri="{FF2B5EF4-FFF2-40B4-BE49-F238E27FC236}">
                  <a16:creationId xmlns:a16="http://schemas.microsoft.com/office/drawing/2014/main" id="{0B6C2D3E-CB52-4545-8213-25B7A0C59814}"/>
                </a:ext>
              </a:extLst>
            </p:cNvPr>
            <p:cNvSpPr>
              <a:spLocks/>
            </p:cNvSpPr>
            <p:nvPr/>
          </p:nvSpPr>
          <p:spPr bwMode="gray">
            <a:xfrm>
              <a:off x="7348373" y="1908055"/>
              <a:ext cx="124519" cy="158615"/>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0" name="Kenya" descr="© INSCALE GmbH, 05.05.2010&#10;http://www.presentationload.com/">
              <a:extLst>
                <a:ext uri="{FF2B5EF4-FFF2-40B4-BE49-F238E27FC236}">
                  <a16:creationId xmlns:a16="http://schemas.microsoft.com/office/drawing/2014/main" id="{AC20B781-C397-4AD0-8793-525BF44ACAF3}"/>
                </a:ext>
              </a:extLst>
            </p:cNvPr>
            <p:cNvSpPr>
              <a:spLocks/>
            </p:cNvSpPr>
            <p:nvPr/>
          </p:nvSpPr>
          <p:spPr bwMode="gray">
            <a:xfrm>
              <a:off x="5152980" y="3074689"/>
              <a:ext cx="213462" cy="28906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1" name="Kazakhstan" descr="© INSCALE GmbH, 05.05.2010&#10;http://www.presentationload.com/">
              <a:extLst>
                <a:ext uri="{FF2B5EF4-FFF2-40B4-BE49-F238E27FC236}">
                  <a16:creationId xmlns:a16="http://schemas.microsoft.com/office/drawing/2014/main" id="{4172AC88-0DB1-4723-AF1B-C5C2BFF52401}"/>
                </a:ext>
              </a:extLst>
            </p:cNvPr>
            <p:cNvSpPr>
              <a:spLocks noEditPoints="1"/>
            </p:cNvSpPr>
            <p:nvPr/>
          </p:nvSpPr>
          <p:spPr bwMode="gray">
            <a:xfrm>
              <a:off x="5370889" y="1538944"/>
              <a:ext cx="953166" cy="44174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2" name="Jordan" descr="© INSCALE GmbH, 05.05.2010&#10;http://www.presentationload.com/">
              <a:extLst>
                <a:ext uri="{FF2B5EF4-FFF2-40B4-BE49-F238E27FC236}">
                  <a16:creationId xmlns:a16="http://schemas.microsoft.com/office/drawing/2014/main" id="{58D2D2F7-CD39-41C8-9D93-B52C85F8C539}"/>
                </a:ext>
              </a:extLst>
            </p:cNvPr>
            <p:cNvSpPr>
              <a:spLocks/>
            </p:cNvSpPr>
            <p:nvPr/>
          </p:nvSpPr>
          <p:spPr bwMode="gray">
            <a:xfrm>
              <a:off x="5152980" y="2201567"/>
              <a:ext cx="106731" cy="127485"/>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3" name="Jamaica" descr="© INSCALE GmbH, 05.05.2010&#10;http://www.presentationload.com/">
              <a:extLst>
                <a:ext uri="{FF2B5EF4-FFF2-40B4-BE49-F238E27FC236}">
                  <a16:creationId xmlns:a16="http://schemas.microsoft.com/office/drawing/2014/main" id="{CC7FD58D-E7D5-49B7-8DDC-C1DCE987B7A1}"/>
                </a:ext>
              </a:extLst>
            </p:cNvPr>
            <p:cNvSpPr>
              <a:spLocks/>
            </p:cNvSpPr>
            <p:nvPr/>
          </p:nvSpPr>
          <p:spPr bwMode="gray">
            <a:xfrm>
              <a:off x="2149694" y="2656657"/>
              <a:ext cx="59295" cy="19271"/>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4" name="Japan" descr="© INSCALE GmbH, 05.05.2010&#10;http://www.presentationload.com/">
              <a:extLst>
                <a:ext uri="{FF2B5EF4-FFF2-40B4-BE49-F238E27FC236}">
                  <a16:creationId xmlns:a16="http://schemas.microsoft.com/office/drawing/2014/main" id="{75D7B388-F09E-463B-B556-8B4619952D29}"/>
                </a:ext>
              </a:extLst>
            </p:cNvPr>
            <p:cNvSpPr>
              <a:spLocks noEditPoints="1"/>
            </p:cNvSpPr>
            <p:nvPr/>
          </p:nvSpPr>
          <p:spPr bwMode="gray">
            <a:xfrm>
              <a:off x="7493646" y="1830973"/>
              <a:ext cx="332051" cy="647800"/>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5" name="Italy" descr="© INSCALE GmbH, 05.05.2010&#10;http://www.presentationload.com/">
              <a:extLst>
                <a:ext uri="{FF2B5EF4-FFF2-40B4-BE49-F238E27FC236}">
                  <a16:creationId xmlns:a16="http://schemas.microsoft.com/office/drawing/2014/main" id="{5DD32D81-33FD-4E71-997E-C1CA75FAF022}"/>
                </a:ext>
              </a:extLst>
            </p:cNvPr>
            <p:cNvSpPr>
              <a:spLocks noEditPoints="1"/>
            </p:cNvSpPr>
            <p:nvPr/>
          </p:nvSpPr>
          <p:spPr bwMode="gray">
            <a:xfrm>
              <a:off x="4420688" y="1782054"/>
              <a:ext cx="294993" cy="314264"/>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6" name="Israel" descr="© INSCALE GmbH, 05.05.2010&#10;http://www.presentationload.com/">
              <a:extLst>
                <a:ext uri="{FF2B5EF4-FFF2-40B4-BE49-F238E27FC236}">
                  <a16:creationId xmlns:a16="http://schemas.microsoft.com/office/drawing/2014/main" id="{74CF716E-A5C1-4BF2-9005-803091E573B2}"/>
                </a:ext>
              </a:extLst>
            </p:cNvPr>
            <p:cNvSpPr>
              <a:spLocks/>
            </p:cNvSpPr>
            <p:nvPr/>
          </p:nvSpPr>
          <p:spPr bwMode="gray">
            <a:xfrm>
              <a:off x="5130744" y="2197120"/>
              <a:ext cx="38542" cy="121556"/>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7" name="Ireland" descr="© INSCALE GmbH, 05.05.2010&#10;http://www.presentationload.com/">
              <a:extLst>
                <a:ext uri="{FF2B5EF4-FFF2-40B4-BE49-F238E27FC236}">
                  <a16:creationId xmlns:a16="http://schemas.microsoft.com/office/drawing/2014/main" id="{206E8758-B831-49F7-9AA0-C5A69200B19D}"/>
                </a:ext>
              </a:extLst>
            </p:cNvPr>
            <p:cNvSpPr>
              <a:spLocks/>
            </p:cNvSpPr>
            <p:nvPr/>
          </p:nvSpPr>
          <p:spPr bwMode="gray">
            <a:xfrm>
              <a:off x="4033788" y="1541909"/>
              <a:ext cx="106731" cy="112660"/>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8" name="Iraq" descr="© INSCALE GmbH, 05.05.2010&#10;http://www.presentationload.com/">
              <a:extLst>
                <a:ext uri="{FF2B5EF4-FFF2-40B4-BE49-F238E27FC236}">
                  <a16:creationId xmlns:a16="http://schemas.microsoft.com/office/drawing/2014/main" id="{BACE4281-612F-48F0-B28B-C95FF13238BD}"/>
                </a:ext>
              </a:extLst>
            </p:cNvPr>
            <p:cNvSpPr>
              <a:spLocks/>
            </p:cNvSpPr>
            <p:nvPr/>
          </p:nvSpPr>
          <p:spPr bwMode="gray">
            <a:xfrm>
              <a:off x="5241923" y="2078530"/>
              <a:ext cx="259416" cy="250522"/>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9" name="Iran" descr="© INSCALE GmbH, 05.05.2010&#10;http://www.presentationload.com/">
              <a:extLst>
                <a:ext uri="{FF2B5EF4-FFF2-40B4-BE49-F238E27FC236}">
                  <a16:creationId xmlns:a16="http://schemas.microsoft.com/office/drawing/2014/main" id="{174F5C77-ADC2-4101-8E62-2AC0219BCDA4}"/>
                </a:ext>
              </a:extLst>
            </p:cNvPr>
            <p:cNvSpPr>
              <a:spLocks/>
            </p:cNvSpPr>
            <p:nvPr/>
          </p:nvSpPr>
          <p:spPr bwMode="gray">
            <a:xfrm>
              <a:off x="5353100" y="2002928"/>
              <a:ext cx="545513" cy="44767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0" name="Indonesia" descr="© INSCALE GmbH, 05.05.2010&#10;http://www.presentationload.com/">
              <a:extLst>
                <a:ext uri="{FF2B5EF4-FFF2-40B4-BE49-F238E27FC236}">
                  <a16:creationId xmlns:a16="http://schemas.microsoft.com/office/drawing/2014/main" id="{F9A04B17-9FC9-46BF-91A4-7E9FA53E0657}"/>
                </a:ext>
              </a:extLst>
            </p:cNvPr>
            <p:cNvSpPr>
              <a:spLocks noEditPoints="1"/>
            </p:cNvSpPr>
            <p:nvPr/>
          </p:nvSpPr>
          <p:spPr bwMode="gray">
            <a:xfrm>
              <a:off x="6801378" y="3045040"/>
              <a:ext cx="1237782" cy="493632"/>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1" name="India" descr="© INSCALE GmbH, 05.05.2010&#10;http://www.presentationload.com/">
              <a:extLst>
                <a:ext uri="{FF2B5EF4-FFF2-40B4-BE49-F238E27FC236}">
                  <a16:creationId xmlns:a16="http://schemas.microsoft.com/office/drawing/2014/main" id="{263AE70A-9C4D-41E9-ACF2-395746D4A0B6}"/>
                </a:ext>
              </a:extLst>
            </p:cNvPr>
            <p:cNvSpPr>
              <a:spLocks noEditPoints="1"/>
            </p:cNvSpPr>
            <p:nvPr/>
          </p:nvSpPr>
          <p:spPr bwMode="gray">
            <a:xfrm>
              <a:off x="6042403" y="2118554"/>
              <a:ext cx="741186" cy="893874"/>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2" name="Iceland" descr="© INSCALE GmbH, 05.05.2010&#10;http://www.presentationload.com/">
              <a:extLst>
                <a:ext uri="{FF2B5EF4-FFF2-40B4-BE49-F238E27FC236}">
                  <a16:creationId xmlns:a16="http://schemas.microsoft.com/office/drawing/2014/main" id="{61F9CD78-303F-40EE-B7E6-158BE462108C}"/>
                </a:ext>
              </a:extLst>
            </p:cNvPr>
            <p:cNvSpPr>
              <a:spLocks/>
            </p:cNvSpPr>
            <p:nvPr/>
          </p:nvSpPr>
          <p:spPr bwMode="gray">
            <a:xfrm>
              <a:off x="3805503" y="1229127"/>
              <a:ext cx="216427" cy="84496"/>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3" name="Hungary" descr="© INSCALE GmbH, 05.05.2010&#10;http://www.presentationload.com/">
              <a:extLst>
                <a:ext uri="{FF2B5EF4-FFF2-40B4-BE49-F238E27FC236}">
                  <a16:creationId xmlns:a16="http://schemas.microsoft.com/office/drawing/2014/main" id="{FBD131A4-197D-45B7-925A-9D00E9816899}"/>
                </a:ext>
              </a:extLst>
            </p:cNvPr>
            <p:cNvSpPr>
              <a:spLocks/>
            </p:cNvSpPr>
            <p:nvPr/>
          </p:nvSpPr>
          <p:spPr bwMode="gray">
            <a:xfrm>
              <a:off x="4651939" y="1739065"/>
              <a:ext cx="161579" cy="84496"/>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4" name="Honduras" descr="© INSCALE GmbH, 05.05.2010&#10;http://www.presentationload.com/">
              <a:extLst>
                <a:ext uri="{FF2B5EF4-FFF2-40B4-BE49-F238E27FC236}">
                  <a16:creationId xmlns:a16="http://schemas.microsoft.com/office/drawing/2014/main" id="{3113C2EE-BDF8-40D1-84A6-8089021B7A0E}"/>
                </a:ext>
              </a:extLst>
            </p:cNvPr>
            <p:cNvSpPr>
              <a:spLocks/>
            </p:cNvSpPr>
            <p:nvPr/>
          </p:nvSpPr>
          <p:spPr bwMode="gray">
            <a:xfrm>
              <a:off x="1847289" y="2729294"/>
              <a:ext cx="168991" cy="9339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5" name="Haiti" descr="© INSCALE GmbH, 05.05.2010&#10;http://www.presentationload.com/">
              <a:extLst>
                <a:ext uri="{FF2B5EF4-FFF2-40B4-BE49-F238E27FC236}">
                  <a16:creationId xmlns:a16="http://schemas.microsoft.com/office/drawing/2014/main" id="{4D8B0A11-7DFA-469F-9A8D-1081F05C2CF4}"/>
                </a:ext>
              </a:extLst>
            </p:cNvPr>
            <p:cNvSpPr>
              <a:spLocks/>
            </p:cNvSpPr>
            <p:nvPr/>
          </p:nvSpPr>
          <p:spPr bwMode="gray">
            <a:xfrm>
              <a:off x="2262354" y="2610703"/>
              <a:ext cx="74119" cy="59295"/>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6" name="Guyane (French Guiana)" descr="© INSCALE GmbH, 05.05.2010&#10;http://www.presentationload.com/">
              <a:extLst>
                <a:ext uri="{FF2B5EF4-FFF2-40B4-BE49-F238E27FC236}">
                  <a16:creationId xmlns:a16="http://schemas.microsoft.com/office/drawing/2014/main" id="{C161837C-6D80-4F9A-B8E6-B0709FD05F7F}"/>
                </a:ext>
              </a:extLst>
            </p:cNvPr>
            <p:cNvSpPr>
              <a:spLocks/>
            </p:cNvSpPr>
            <p:nvPr/>
          </p:nvSpPr>
          <p:spPr bwMode="gray">
            <a:xfrm>
              <a:off x="2760431" y="3042075"/>
              <a:ext cx="77083" cy="112660"/>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7" name="Guyana" descr="© INSCALE GmbH, 05.05.2010&#10;http://www.presentationload.com/">
              <a:extLst>
                <a:ext uri="{FF2B5EF4-FFF2-40B4-BE49-F238E27FC236}">
                  <a16:creationId xmlns:a16="http://schemas.microsoft.com/office/drawing/2014/main" id="{0960267E-46B9-4618-A7EE-8B8E3D310994}"/>
                </a:ext>
              </a:extLst>
            </p:cNvPr>
            <p:cNvSpPr>
              <a:spLocks/>
            </p:cNvSpPr>
            <p:nvPr/>
          </p:nvSpPr>
          <p:spPr bwMode="gray">
            <a:xfrm>
              <a:off x="2579582" y="2960544"/>
              <a:ext cx="123038" cy="220874"/>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8" name="Guinea-Bissau" descr="© INSCALE GmbH, 05.05.2010&#10;http://www.presentationload.com/">
              <a:extLst>
                <a:ext uri="{FF2B5EF4-FFF2-40B4-BE49-F238E27FC236}">
                  <a16:creationId xmlns:a16="http://schemas.microsoft.com/office/drawing/2014/main" id="{0A4F8793-3A9E-4F17-9C9F-D69385C46B8A}"/>
                </a:ext>
              </a:extLst>
            </p:cNvPr>
            <p:cNvSpPr>
              <a:spLocks/>
            </p:cNvSpPr>
            <p:nvPr/>
          </p:nvSpPr>
          <p:spPr bwMode="gray">
            <a:xfrm>
              <a:off x="3799574" y="2828614"/>
              <a:ext cx="69672" cy="59295"/>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9" name="Guinea" descr="© INSCALE GmbH, 05.05.2010&#10;http://www.presentationload.com/">
              <a:extLst>
                <a:ext uri="{FF2B5EF4-FFF2-40B4-BE49-F238E27FC236}">
                  <a16:creationId xmlns:a16="http://schemas.microsoft.com/office/drawing/2014/main" id="{63C735EC-2DAC-426A-9B09-E1C5C3C1FD0B}"/>
                </a:ext>
              </a:extLst>
            </p:cNvPr>
            <p:cNvSpPr>
              <a:spLocks/>
            </p:cNvSpPr>
            <p:nvPr/>
          </p:nvSpPr>
          <p:spPr bwMode="gray">
            <a:xfrm>
              <a:off x="3833669" y="2831578"/>
              <a:ext cx="197155" cy="167509"/>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0" name="Guatemala" descr="© INSCALE GmbH, 05.05.2010&#10;http://www.presentationload.com/">
              <a:extLst>
                <a:ext uri="{FF2B5EF4-FFF2-40B4-BE49-F238E27FC236}">
                  <a16:creationId xmlns:a16="http://schemas.microsoft.com/office/drawing/2014/main" id="{E7D92AD4-CD71-44F0-A5F7-35F22546B448}"/>
                </a:ext>
              </a:extLst>
            </p:cNvPr>
            <p:cNvSpPr>
              <a:spLocks/>
            </p:cNvSpPr>
            <p:nvPr/>
          </p:nvSpPr>
          <p:spPr bwMode="gray">
            <a:xfrm>
              <a:off x="1768724" y="2671482"/>
              <a:ext cx="112660" cy="127485"/>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1" name="Greenland" descr="© INSCALE GmbH, 05.05.2010&#10;http://www.presentationload.com/">
              <a:extLst>
                <a:ext uri="{FF2B5EF4-FFF2-40B4-BE49-F238E27FC236}">
                  <a16:creationId xmlns:a16="http://schemas.microsoft.com/office/drawing/2014/main" id="{0342CB2D-E2EB-4703-92D8-C21D19500545}"/>
                </a:ext>
              </a:extLst>
            </p:cNvPr>
            <p:cNvSpPr>
              <a:spLocks noEditPoints="1"/>
            </p:cNvSpPr>
            <p:nvPr/>
          </p:nvSpPr>
          <p:spPr bwMode="gray">
            <a:xfrm>
              <a:off x="3076176" y="834814"/>
              <a:ext cx="1062861" cy="578127"/>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2" name="Greece" descr="© INSCALE GmbH, 05.05.2010&#10;http://www.presentationload.com/">
              <a:extLst>
                <a:ext uri="{FF2B5EF4-FFF2-40B4-BE49-F238E27FC236}">
                  <a16:creationId xmlns:a16="http://schemas.microsoft.com/office/drawing/2014/main" id="{0314BB48-1A24-44BE-AD4C-479CB991EA93}"/>
                </a:ext>
              </a:extLst>
            </p:cNvPr>
            <p:cNvSpPr>
              <a:spLocks noEditPoints="1"/>
            </p:cNvSpPr>
            <p:nvPr/>
          </p:nvSpPr>
          <p:spPr bwMode="gray">
            <a:xfrm>
              <a:off x="4761633" y="1943633"/>
              <a:ext cx="201602" cy="209016"/>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3" name="Ghana" descr="© INSCALE GmbH, 05.05.2010&#10;http://www.presentationload.com/">
              <a:extLst>
                <a:ext uri="{FF2B5EF4-FFF2-40B4-BE49-F238E27FC236}">
                  <a16:creationId xmlns:a16="http://schemas.microsoft.com/office/drawing/2014/main" id="{EFBBADD9-AF9A-453E-8A32-65664FF9C641}"/>
                </a:ext>
              </a:extLst>
            </p:cNvPr>
            <p:cNvSpPr>
              <a:spLocks/>
            </p:cNvSpPr>
            <p:nvPr/>
          </p:nvSpPr>
          <p:spPr bwMode="gray">
            <a:xfrm>
              <a:off x="4144967" y="2879014"/>
              <a:ext cx="123038" cy="195673"/>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4" name="Germany" descr="© INSCALE GmbH, 05.05.2010&#10;http://www.presentationload.com/">
              <a:extLst>
                <a:ext uri="{FF2B5EF4-FFF2-40B4-BE49-F238E27FC236}">
                  <a16:creationId xmlns:a16="http://schemas.microsoft.com/office/drawing/2014/main" id="{2CC2A98D-851F-497A-BBD7-B9E7AB54E3BF}"/>
                </a:ext>
              </a:extLst>
            </p:cNvPr>
            <p:cNvSpPr>
              <a:spLocks/>
            </p:cNvSpPr>
            <p:nvPr/>
          </p:nvSpPr>
          <p:spPr bwMode="gray">
            <a:xfrm>
              <a:off x="4408829" y="1552285"/>
              <a:ext cx="213462" cy="223839"/>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5" name="Georgia" descr="© INSCALE GmbH, 05.05.2010&#10;http://www.presentationload.com/">
              <a:extLst>
                <a:ext uri="{FF2B5EF4-FFF2-40B4-BE49-F238E27FC236}">
                  <a16:creationId xmlns:a16="http://schemas.microsoft.com/office/drawing/2014/main" id="{AF0D1591-E702-47DA-9AA5-F1287C4D18B7}"/>
                </a:ext>
              </a:extLst>
            </p:cNvPr>
            <p:cNvSpPr>
              <a:spLocks/>
            </p:cNvSpPr>
            <p:nvPr/>
          </p:nvSpPr>
          <p:spPr bwMode="gray">
            <a:xfrm>
              <a:off x="5237475" y="1887303"/>
              <a:ext cx="174919" cy="80048"/>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6" name="The Gambia" descr="© INSCALE GmbH, 05.05.2010&#10;http://www.presentationload.com/">
              <a:extLst>
                <a:ext uri="{FF2B5EF4-FFF2-40B4-BE49-F238E27FC236}">
                  <a16:creationId xmlns:a16="http://schemas.microsoft.com/office/drawing/2014/main" id="{8CE2FCAD-5A83-4176-8998-26F189005514}"/>
                </a:ext>
              </a:extLst>
            </p:cNvPr>
            <p:cNvSpPr>
              <a:spLocks/>
            </p:cNvSpPr>
            <p:nvPr/>
          </p:nvSpPr>
          <p:spPr bwMode="gray">
            <a:xfrm>
              <a:off x="3786233" y="2797483"/>
              <a:ext cx="81531" cy="19271"/>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7" name="Gabon" descr="© INSCALE GmbH, 05.05.2010&#10;http://www.presentationload.com/">
              <a:extLst>
                <a:ext uri="{FF2B5EF4-FFF2-40B4-BE49-F238E27FC236}">
                  <a16:creationId xmlns:a16="http://schemas.microsoft.com/office/drawing/2014/main" id="{3940AB68-2482-4767-AB6E-616A8260E205}"/>
                </a:ext>
              </a:extLst>
            </p:cNvPr>
            <p:cNvSpPr>
              <a:spLocks/>
            </p:cNvSpPr>
            <p:nvPr/>
          </p:nvSpPr>
          <p:spPr bwMode="gray">
            <a:xfrm>
              <a:off x="4468124" y="3144360"/>
              <a:ext cx="158615" cy="194192"/>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8" name="France" descr="© INSCALE GmbH, 05.05.2010&#10;http://www.presentationload.com/">
              <a:extLst>
                <a:ext uri="{FF2B5EF4-FFF2-40B4-BE49-F238E27FC236}">
                  <a16:creationId xmlns:a16="http://schemas.microsoft.com/office/drawing/2014/main" id="{50443B1F-C261-4CC2-8DB7-78E70D5A8FAB}"/>
                </a:ext>
              </a:extLst>
            </p:cNvPr>
            <p:cNvSpPr>
              <a:spLocks noEditPoints="1"/>
            </p:cNvSpPr>
            <p:nvPr/>
          </p:nvSpPr>
          <p:spPr bwMode="gray">
            <a:xfrm>
              <a:off x="4149413" y="1660499"/>
              <a:ext cx="345394" cy="297959"/>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9" name="Finland" descr="© INSCALE GmbH, 05.05.2010&#10;http://www.presentationload.com/">
              <a:extLst>
                <a:ext uri="{FF2B5EF4-FFF2-40B4-BE49-F238E27FC236}">
                  <a16:creationId xmlns:a16="http://schemas.microsoft.com/office/drawing/2014/main" id="{3410D706-D117-4009-AC5C-DD8F7A146CA9}"/>
                </a:ext>
              </a:extLst>
            </p:cNvPr>
            <p:cNvSpPr>
              <a:spLocks/>
            </p:cNvSpPr>
            <p:nvPr/>
          </p:nvSpPr>
          <p:spPr bwMode="gray">
            <a:xfrm>
              <a:off x="4715679" y="1138702"/>
              <a:ext cx="238663" cy="27127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0" name="Ethiopia" descr="© INSCALE GmbH, 05.05.2010&#10;http://www.presentationload.com/">
              <a:extLst>
                <a:ext uri="{FF2B5EF4-FFF2-40B4-BE49-F238E27FC236}">
                  <a16:creationId xmlns:a16="http://schemas.microsoft.com/office/drawing/2014/main" id="{17B555D0-0669-48CF-BFD1-48D7E182803F}"/>
                </a:ext>
              </a:extLst>
            </p:cNvPr>
            <p:cNvSpPr>
              <a:spLocks/>
            </p:cNvSpPr>
            <p:nvPr/>
          </p:nvSpPr>
          <p:spPr bwMode="gray">
            <a:xfrm>
              <a:off x="5124815" y="2763389"/>
              <a:ext cx="400241" cy="34984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1" name="Estonia" descr="© INSCALE GmbH, 05.05.2010&#10;http://www.presentationload.com/">
              <a:extLst>
                <a:ext uri="{FF2B5EF4-FFF2-40B4-BE49-F238E27FC236}">
                  <a16:creationId xmlns:a16="http://schemas.microsoft.com/office/drawing/2014/main" id="{8477FC5D-DAE5-4BCD-A81A-D807D3840A67}"/>
                </a:ext>
              </a:extLst>
            </p:cNvPr>
            <p:cNvSpPr>
              <a:spLocks noEditPoints="1"/>
            </p:cNvSpPr>
            <p:nvPr/>
          </p:nvSpPr>
          <p:spPr bwMode="gray">
            <a:xfrm>
              <a:off x="4763115" y="1418872"/>
              <a:ext cx="131932" cy="59295"/>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2" name="Eritrea" descr="© INSCALE GmbH, 05.05.2010&#10;http://www.presentationload.com/">
              <a:extLst>
                <a:ext uri="{FF2B5EF4-FFF2-40B4-BE49-F238E27FC236}">
                  <a16:creationId xmlns:a16="http://schemas.microsoft.com/office/drawing/2014/main" id="{AEA67488-16E4-4BA9-9587-64784027CF7C}"/>
                </a:ext>
              </a:extLst>
            </p:cNvPr>
            <p:cNvSpPr>
              <a:spLocks/>
            </p:cNvSpPr>
            <p:nvPr/>
          </p:nvSpPr>
          <p:spPr bwMode="gray">
            <a:xfrm>
              <a:off x="5209310" y="2667033"/>
              <a:ext cx="182333" cy="173438"/>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3" name="Equatorial Guinea" descr="© INSCALE GmbH, 05.05.2010&#10;http://www.presentationload.com/">
              <a:extLst>
                <a:ext uri="{FF2B5EF4-FFF2-40B4-BE49-F238E27FC236}">
                  <a16:creationId xmlns:a16="http://schemas.microsoft.com/office/drawing/2014/main" id="{58153177-5E58-4292-B6D8-862BE501D628}"/>
                </a:ext>
              </a:extLst>
            </p:cNvPr>
            <p:cNvSpPr>
              <a:spLocks/>
            </p:cNvSpPr>
            <p:nvPr/>
          </p:nvSpPr>
          <p:spPr bwMode="gray">
            <a:xfrm>
              <a:off x="4485913" y="3147325"/>
              <a:ext cx="54848" cy="41506"/>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4" name="El Salvador" descr="© INSCALE GmbH, 05.05.2010&#10;http://www.presentationload.com/">
              <a:extLst>
                <a:ext uri="{FF2B5EF4-FFF2-40B4-BE49-F238E27FC236}">
                  <a16:creationId xmlns:a16="http://schemas.microsoft.com/office/drawing/2014/main" id="{18D9C230-C9D3-413E-B14B-A8D997207AF3}"/>
                </a:ext>
              </a:extLst>
            </p:cNvPr>
            <p:cNvSpPr>
              <a:spLocks/>
            </p:cNvSpPr>
            <p:nvPr/>
          </p:nvSpPr>
          <p:spPr bwMode="gray">
            <a:xfrm>
              <a:off x="1820608" y="2776730"/>
              <a:ext cx="65224" cy="4298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5" name="Egypt" descr="© INSCALE GmbH, 05.05.2010&#10;http://www.presentationload.com/">
              <a:extLst>
                <a:ext uri="{FF2B5EF4-FFF2-40B4-BE49-F238E27FC236}">
                  <a16:creationId xmlns:a16="http://schemas.microsoft.com/office/drawing/2014/main" id="{38E0E72E-1AB8-4B6A-A947-20B3A86D2F16}"/>
                </a:ext>
              </a:extLst>
            </p:cNvPr>
            <p:cNvSpPr>
              <a:spLocks/>
            </p:cNvSpPr>
            <p:nvPr/>
          </p:nvSpPr>
          <p:spPr bwMode="gray">
            <a:xfrm>
              <a:off x="4884671" y="2250485"/>
              <a:ext cx="299440" cy="305370"/>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6" name="Ecuador" descr="© INSCALE GmbH, 05.05.2010&#10;http://www.presentationload.com/">
              <a:extLst>
                <a:ext uri="{FF2B5EF4-FFF2-40B4-BE49-F238E27FC236}">
                  <a16:creationId xmlns:a16="http://schemas.microsoft.com/office/drawing/2014/main" id="{C7E59458-5E4C-4767-B136-C33A2D89492E}"/>
                </a:ext>
              </a:extLst>
            </p:cNvPr>
            <p:cNvSpPr>
              <a:spLocks noEditPoints="1"/>
            </p:cNvSpPr>
            <p:nvPr/>
          </p:nvSpPr>
          <p:spPr bwMode="gray">
            <a:xfrm>
              <a:off x="2045927" y="3169561"/>
              <a:ext cx="157132" cy="200121"/>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7" name="East Timor" descr="© INSCALE GmbH, 05.05.2010&#10;http://www.presentationload.com/">
              <a:extLst>
                <a:ext uri="{FF2B5EF4-FFF2-40B4-BE49-F238E27FC236}">
                  <a16:creationId xmlns:a16="http://schemas.microsoft.com/office/drawing/2014/main" id="{0D74A0FC-E47D-4C4C-B48F-C7006BC6C7D7}"/>
                </a:ext>
              </a:extLst>
            </p:cNvPr>
            <p:cNvSpPr>
              <a:spLocks noEditPoints="1"/>
            </p:cNvSpPr>
            <p:nvPr/>
          </p:nvSpPr>
          <p:spPr bwMode="gray">
            <a:xfrm>
              <a:off x="7570729" y="3470482"/>
              <a:ext cx="94872" cy="44471"/>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8" name="Dominican Republic" descr="© INSCALE GmbH, 05.05.2010&#10;http://www.presentationload.com/">
              <a:extLst>
                <a:ext uri="{FF2B5EF4-FFF2-40B4-BE49-F238E27FC236}">
                  <a16:creationId xmlns:a16="http://schemas.microsoft.com/office/drawing/2014/main" id="{C276918C-EAAD-483E-B0D2-0356FB309FC4}"/>
                </a:ext>
              </a:extLst>
            </p:cNvPr>
            <p:cNvSpPr>
              <a:spLocks/>
            </p:cNvSpPr>
            <p:nvPr/>
          </p:nvSpPr>
          <p:spPr bwMode="gray">
            <a:xfrm>
              <a:off x="2326096" y="2610703"/>
              <a:ext cx="94872" cy="637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9" name="Djibouti" descr="© INSCALE GmbH, 05.05.2010&#10;http://www.presentationload.com/">
              <a:extLst>
                <a:ext uri="{FF2B5EF4-FFF2-40B4-BE49-F238E27FC236}">
                  <a16:creationId xmlns:a16="http://schemas.microsoft.com/office/drawing/2014/main" id="{3AD753E5-E65C-435A-B187-95ADB44EAB99}"/>
                </a:ext>
              </a:extLst>
            </p:cNvPr>
            <p:cNvSpPr>
              <a:spLocks/>
            </p:cNvSpPr>
            <p:nvPr/>
          </p:nvSpPr>
          <p:spPr bwMode="gray">
            <a:xfrm>
              <a:off x="5354583" y="2831578"/>
              <a:ext cx="44471" cy="51884"/>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0" name="Denmark" descr="© INSCALE GmbH, 05.05.2010&#10;http://www.presentationload.com/">
              <a:extLst>
                <a:ext uri="{FF2B5EF4-FFF2-40B4-BE49-F238E27FC236}">
                  <a16:creationId xmlns:a16="http://schemas.microsoft.com/office/drawing/2014/main" id="{8979A2FF-268C-4786-9375-E8F8D5E2B857}"/>
                </a:ext>
              </a:extLst>
            </p:cNvPr>
            <p:cNvSpPr>
              <a:spLocks noEditPoints="1"/>
            </p:cNvSpPr>
            <p:nvPr/>
          </p:nvSpPr>
          <p:spPr bwMode="gray">
            <a:xfrm>
              <a:off x="4460712" y="1475202"/>
              <a:ext cx="105249" cy="88942"/>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1" name="Czech Republic" descr="© INSCALE GmbH, 05.05.2010&#10;http://www.presentationload.com/">
              <a:extLst>
                <a:ext uri="{FF2B5EF4-FFF2-40B4-BE49-F238E27FC236}">
                  <a16:creationId xmlns:a16="http://schemas.microsoft.com/office/drawing/2014/main" id="{410865D2-789F-4DFC-9B97-6ACB261F8919}"/>
                </a:ext>
              </a:extLst>
            </p:cNvPr>
            <p:cNvSpPr>
              <a:spLocks/>
            </p:cNvSpPr>
            <p:nvPr/>
          </p:nvSpPr>
          <p:spPr bwMode="gray">
            <a:xfrm>
              <a:off x="4554101" y="1666429"/>
              <a:ext cx="160096" cy="72637"/>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2" name="Cyprus" descr="© INSCALE GmbH, 05.05.2010&#10;http://www.presentationload.com/">
              <a:extLst>
                <a:ext uri="{FF2B5EF4-FFF2-40B4-BE49-F238E27FC236}">
                  <a16:creationId xmlns:a16="http://schemas.microsoft.com/office/drawing/2014/main" id="{3F4556C9-36B0-4BEA-9B3F-D0736257AE4C}"/>
                </a:ext>
              </a:extLst>
            </p:cNvPr>
            <p:cNvSpPr>
              <a:spLocks/>
            </p:cNvSpPr>
            <p:nvPr/>
          </p:nvSpPr>
          <p:spPr bwMode="gray">
            <a:xfrm>
              <a:off x="5068484" y="2130414"/>
              <a:ext cx="56330" cy="32612"/>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3" name="Cuba" descr="© INSCALE GmbH, 05.05.2010&#10;http://www.presentationload.com/">
              <a:extLst>
                <a:ext uri="{FF2B5EF4-FFF2-40B4-BE49-F238E27FC236}">
                  <a16:creationId xmlns:a16="http://schemas.microsoft.com/office/drawing/2014/main" id="{9A89C747-3FFD-4326-AC3E-B85150C56F47}"/>
                </a:ext>
              </a:extLst>
            </p:cNvPr>
            <p:cNvSpPr>
              <a:spLocks noEditPoints="1"/>
            </p:cNvSpPr>
            <p:nvPr/>
          </p:nvSpPr>
          <p:spPr bwMode="gray">
            <a:xfrm>
              <a:off x="1995527" y="2508420"/>
              <a:ext cx="280168" cy="102284"/>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4" name="Croatia" descr="© INSCALE GmbH, 05.05.2010&#10;http://www.presentationload.com/">
              <a:extLst>
                <a:ext uri="{FF2B5EF4-FFF2-40B4-BE49-F238E27FC236}">
                  <a16:creationId xmlns:a16="http://schemas.microsoft.com/office/drawing/2014/main" id="{45E06C0D-5B53-43CA-8240-9DA366CDA9CF}"/>
                </a:ext>
              </a:extLst>
            </p:cNvPr>
            <p:cNvSpPr>
              <a:spLocks/>
            </p:cNvSpPr>
            <p:nvPr/>
          </p:nvSpPr>
          <p:spPr bwMode="gray">
            <a:xfrm>
              <a:off x="4592644" y="1801325"/>
              <a:ext cx="139343" cy="103766"/>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5" name="Côte d'Ivoire" descr="© INSCALE GmbH, 05.05.2010&#10;http://www.presentationload.com/">
              <a:extLst>
                <a:ext uri="{FF2B5EF4-FFF2-40B4-BE49-F238E27FC236}">
                  <a16:creationId xmlns:a16="http://schemas.microsoft.com/office/drawing/2014/main" id="{2731F26B-A724-43DF-8B6D-E4E5B01D4846}"/>
                </a:ext>
              </a:extLst>
            </p:cNvPr>
            <p:cNvSpPr>
              <a:spLocks/>
            </p:cNvSpPr>
            <p:nvPr/>
          </p:nvSpPr>
          <p:spPr bwMode="gray">
            <a:xfrm>
              <a:off x="4001177" y="2890873"/>
              <a:ext cx="166026" cy="195673"/>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6" name="Costa Rica" descr="© INSCALE GmbH, 05.05.2010&#10;http://www.presentationload.com/">
              <a:extLst>
                <a:ext uri="{FF2B5EF4-FFF2-40B4-BE49-F238E27FC236}">
                  <a16:creationId xmlns:a16="http://schemas.microsoft.com/office/drawing/2014/main" id="{EE090B3A-C135-42EF-9BF7-0F47F15248D4}"/>
                </a:ext>
              </a:extLst>
            </p:cNvPr>
            <p:cNvSpPr>
              <a:spLocks/>
            </p:cNvSpPr>
            <p:nvPr/>
          </p:nvSpPr>
          <p:spPr bwMode="gray">
            <a:xfrm>
              <a:off x="1925855" y="2876049"/>
              <a:ext cx="90425" cy="8746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7" name="Congo" descr="© INSCALE GmbH, 05.05.2010&#10;http://www.presentationload.com/">
              <a:extLst>
                <a:ext uri="{FF2B5EF4-FFF2-40B4-BE49-F238E27FC236}">
                  <a16:creationId xmlns:a16="http://schemas.microsoft.com/office/drawing/2014/main" id="{3BFEA482-A580-4389-8D4C-5B9E0826AD76}"/>
                </a:ext>
              </a:extLst>
            </p:cNvPr>
            <p:cNvSpPr>
              <a:spLocks/>
            </p:cNvSpPr>
            <p:nvPr/>
          </p:nvSpPr>
          <p:spPr bwMode="gray">
            <a:xfrm>
              <a:off x="4565961" y="3053935"/>
              <a:ext cx="511419" cy="575162"/>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8" name="Congo (Brazzaville)" descr="© INSCALE GmbH, 05.05.2010&#10;http://www.presentationload.com/">
              <a:extLst>
                <a:ext uri="{FF2B5EF4-FFF2-40B4-BE49-F238E27FC236}">
                  <a16:creationId xmlns:a16="http://schemas.microsoft.com/office/drawing/2014/main" id="{571D8EDB-6532-4677-B0EA-D107CCB4D8A0}"/>
                </a:ext>
              </a:extLst>
            </p:cNvPr>
            <p:cNvSpPr>
              <a:spLocks/>
            </p:cNvSpPr>
            <p:nvPr/>
          </p:nvSpPr>
          <p:spPr bwMode="gray">
            <a:xfrm>
              <a:off x="4533349" y="3104336"/>
              <a:ext cx="203086" cy="265347"/>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9" name="Colombia" descr="© INSCALE GmbH, 05.05.2010&#10;http://www.presentationload.com/">
              <a:extLst>
                <a:ext uri="{FF2B5EF4-FFF2-40B4-BE49-F238E27FC236}">
                  <a16:creationId xmlns:a16="http://schemas.microsoft.com/office/drawing/2014/main" id="{C23D8677-DCEC-487F-AC72-C2C367A85A77}"/>
                </a:ext>
              </a:extLst>
            </p:cNvPr>
            <p:cNvSpPr>
              <a:spLocks/>
            </p:cNvSpPr>
            <p:nvPr/>
          </p:nvSpPr>
          <p:spPr bwMode="gray">
            <a:xfrm>
              <a:off x="2100775" y="2837508"/>
              <a:ext cx="329086" cy="509938"/>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0" name="Chile" descr="© INSCALE GmbH, 05.05.2010&#10;http://www.presentationload.com/">
              <a:extLst>
                <a:ext uri="{FF2B5EF4-FFF2-40B4-BE49-F238E27FC236}">
                  <a16:creationId xmlns:a16="http://schemas.microsoft.com/office/drawing/2014/main" id="{CEFE4A37-218B-4774-9EE7-240981562981}"/>
                </a:ext>
              </a:extLst>
            </p:cNvPr>
            <p:cNvSpPr>
              <a:spLocks noEditPoints="1"/>
            </p:cNvSpPr>
            <p:nvPr/>
          </p:nvSpPr>
          <p:spPr bwMode="gray">
            <a:xfrm>
              <a:off x="2366120" y="3756582"/>
              <a:ext cx="438782" cy="1148843"/>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1" name="China" descr="© INSCALE GmbH, 05.05.2010&#10;http://www.presentationload.com/">
              <a:extLst>
                <a:ext uri="{FF2B5EF4-FFF2-40B4-BE49-F238E27FC236}">
                  <a16:creationId xmlns:a16="http://schemas.microsoft.com/office/drawing/2014/main" id="{EA7B8390-427D-46C6-B17D-0FBC16C4F6C2}"/>
                </a:ext>
              </a:extLst>
            </p:cNvPr>
            <p:cNvSpPr>
              <a:spLocks noEditPoints="1"/>
            </p:cNvSpPr>
            <p:nvPr/>
          </p:nvSpPr>
          <p:spPr bwMode="gray">
            <a:xfrm>
              <a:off x="6094286" y="1589345"/>
              <a:ext cx="1387500" cy="1071759"/>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2" name="Chad" descr="© INSCALE GmbH, 05.05.2010&#10;http://www.presentationload.com/">
              <a:extLst>
                <a:ext uri="{FF2B5EF4-FFF2-40B4-BE49-F238E27FC236}">
                  <a16:creationId xmlns:a16="http://schemas.microsoft.com/office/drawing/2014/main" id="{A15F2AE4-F84E-45FD-B94D-7054FA1641E0}"/>
                </a:ext>
              </a:extLst>
            </p:cNvPr>
            <p:cNvSpPr>
              <a:spLocks/>
            </p:cNvSpPr>
            <p:nvPr/>
          </p:nvSpPr>
          <p:spPr bwMode="gray">
            <a:xfrm>
              <a:off x="4595608" y="2501007"/>
              <a:ext cx="281650" cy="489185"/>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3" name="Central African Republic" descr="© INSCALE GmbH, 05.05.2010&#10;http://www.presentationload.com/">
              <a:extLst>
                <a:ext uri="{FF2B5EF4-FFF2-40B4-BE49-F238E27FC236}">
                  <a16:creationId xmlns:a16="http://schemas.microsoft.com/office/drawing/2014/main" id="{0D7B808E-F15D-4145-92AC-D6F10EE73C12}"/>
                </a:ext>
              </a:extLst>
            </p:cNvPr>
            <p:cNvSpPr>
              <a:spLocks/>
            </p:cNvSpPr>
            <p:nvPr/>
          </p:nvSpPr>
          <p:spPr bwMode="gray">
            <a:xfrm>
              <a:off x="4622291" y="2883461"/>
              <a:ext cx="346876" cy="265347"/>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4" name="Canada" descr="© INSCALE GmbH, 05.05.2010&#10;http://www.presentationload.com/">
              <a:extLst>
                <a:ext uri="{FF2B5EF4-FFF2-40B4-BE49-F238E27FC236}">
                  <a16:creationId xmlns:a16="http://schemas.microsoft.com/office/drawing/2014/main" id="{09525617-0801-458A-8623-C0E59E9072CE}"/>
                </a:ext>
              </a:extLst>
            </p:cNvPr>
            <p:cNvSpPr>
              <a:spLocks noEditPoints="1"/>
            </p:cNvSpPr>
            <p:nvPr/>
          </p:nvSpPr>
          <p:spPr bwMode="gray">
            <a:xfrm>
              <a:off x="1241000" y="843708"/>
              <a:ext cx="2112381" cy="1093995"/>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5" name="Cameroon" descr="© INSCALE GmbH, 05.05.2010&#10;http://www.presentationload.com/">
              <a:extLst>
                <a:ext uri="{FF2B5EF4-FFF2-40B4-BE49-F238E27FC236}">
                  <a16:creationId xmlns:a16="http://schemas.microsoft.com/office/drawing/2014/main" id="{C4FAAE80-AFE1-40FC-901F-025CC1DFE9E4}"/>
                </a:ext>
              </a:extLst>
            </p:cNvPr>
            <p:cNvSpPr>
              <a:spLocks/>
            </p:cNvSpPr>
            <p:nvPr/>
          </p:nvSpPr>
          <p:spPr bwMode="gray">
            <a:xfrm>
              <a:off x="4465160" y="2816755"/>
              <a:ext cx="207532" cy="35132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6" name="Cambodia" descr="© INSCALE GmbH, 05.05.2010&#10;http://www.presentationload.com/">
              <a:extLst>
                <a:ext uri="{FF2B5EF4-FFF2-40B4-BE49-F238E27FC236}">
                  <a16:creationId xmlns:a16="http://schemas.microsoft.com/office/drawing/2014/main" id="{AC801A49-7BB1-4E42-966D-C4F9A86A313A}"/>
                </a:ext>
              </a:extLst>
            </p:cNvPr>
            <p:cNvSpPr>
              <a:spLocks/>
            </p:cNvSpPr>
            <p:nvPr/>
          </p:nvSpPr>
          <p:spPr bwMode="gray">
            <a:xfrm>
              <a:off x="6979264" y="2773765"/>
              <a:ext cx="143790" cy="127485"/>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7" name="Burundi" descr="© INSCALE GmbH, 05.05.2010&#10;http://www.presentationload.com/">
              <a:extLst>
                <a:ext uri="{FF2B5EF4-FFF2-40B4-BE49-F238E27FC236}">
                  <a16:creationId xmlns:a16="http://schemas.microsoft.com/office/drawing/2014/main" id="{7EBEEB21-3AA1-49E0-B29A-5275961D0940}"/>
                </a:ext>
              </a:extLst>
            </p:cNvPr>
            <p:cNvSpPr>
              <a:spLocks/>
            </p:cNvSpPr>
            <p:nvPr/>
          </p:nvSpPr>
          <p:spPr bwMode="gray">
            <a:xfrm>
              <a:off x="5016603" y="3292597"/>
              <a:ext cx="50401" cy="637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8" name="Burkina Faso" descr="© INSCALE GmbH, 05.05.2010&#10;http://www.presentationload.com/">
              <a:extLst>
                <a:ext uri="{FF2B5EF4-FFF2-40B4-BE49-F238E27FC236}">
                  <a16:creationId xmlns:a16="http://schemas.microsoft.com/office/drawing/2014/main" id="{FBD88B56-2F6A-4669-A326-2D4251EE803F}"/>
                </a:ext>
              </a:extLst>
            </p:cNvPr>
            <p:cNvSpPr>
              <a:spLocks/>
            </p:cNvSpPr>
            <p:nvPr/>
          </p:nvSpPr>
          <p:spPr bwMode="gray">
            <a:xfrm>
              <a:off x="4085673" y="2758941"/>
              <a:ext cx="216427" cy="170474"/>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9" name="Bulgaria" descr="© INSCALE GmbH, 05.05.2010&#10;http://www.presentationload.com/">
              <a:extLst>
                <a:ext uri="{FF2B5EF4-FFF2-40B4-BE49-F238E27FC236}">
                  <a16:creationId xmlns:a16="http://schemas.microsoft.com/office/drawing/2014/main" id="{99050578-E3FE-41F3-93D4-D4C1726C4716}"/>
                </a:ext>
              </a:extLst>
            </p:cNvPr>
            <p:cNvSpPr>
              <a:spLocks/>
            </p:cNvSpPr>
            <p:nvPr/>
          </p:nvSpPr>
          <p:spPr bwMode="gray">
            <a:xfrm>
              <a:off x="4807587" y="1870997"/>
              <a:ext cx="149720" cy="8597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0" name="Brazil" descr="© INSCALE GmbH, 05.05.2010&#10;http://www.presentationload.com/">
              <a:extLst>
                <a:ext uri="{FF2B5EF4-FFF2-40B4-BE49-F238E27FC236}">
                  <a16:creationId xmlns:a16="http://schemas.microsoft.com/office/drawing/2014/main" id="{F06DC16C-D42F-429F-9625-B32935F1C821}"/>
                </a:ext>
              </a:extLst>
            </p:cNvPr>
            <p:cNvSpPr>
              <a:spLocks noEditPoints="1"/>
            </p:cNvSpPr>
            <p:nvPr/>
          </p:nvSpPr>
          <p:spPr bwMode="gray">
            <a:xfrm>
              <a:off x="2243083" y="3056900"/>
              <a:ext cx="1055450" cy="1193315"/>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1" name="Botswana" descr="© INSCALE GmbH, 05.05.2010&#10;http://www.presentationload.com/">
              <a:extLst>
                <a:ext uri="{FF2B5EF4-FFF2-40B4-BE49-F238E27FC236}">
                  <a16:creationId xmlns:a16="http://schemas.microsoft.com/office/drawing/2014/main" id="{A1A59DE2-BFEA-4C3E-82A4-52E4A4E04B7C}"/>
                </a:ext>
              </a:extLst>
            </p:cNvPr>
            <p:cNvSpPr>
              <a:spLocks/>
            </p:cNvSpPr>
            <p:nvPr/>
          </p:nvSpPr>
          <p:spPr bwMode="gray">
            <a:xfrm>
              <a:off x="4766081" y="3761029"/>
              <a:ext cx="246074" cy="277205"/>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2" name="Bosnia and Herzegovina" descr="© INSCALE GmbH, 05.05.2010&#10;http://www.presentationload.com/">
              <a:extLst>
                <a:ext uri="{FF2B5EF4-FFF2-40B4-BE49-F238E27FC236}">
                  <a16:creationId xmlns:a16="http://schemas.microsoft.com/office/drawing/2014/main" id="{36882A36-7F9A-4D54-B777-9F4CD33A6AFD}"/>
                </a:ext>
              </a:extLst>
            </p:cNvPr>
            <p:cNvSpPr>
              <a:spLocks/>
            </p:cNvSpPr>
            <p:nvPr/>
          </p:nvSpPr>
          <p:spPr bwMode="gray">
            <a:xfrm>
              <a:off x="4638597" y="1836902"/>
              <a:ext cx="100801" cy="88942"/>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3" name="Bolivia" descr="© INSCALE GmbH, 05.05.2010&#10;http://www.presentationload.com/">
              <a:extLst>
                <a:ext uri="{FF2B5EF4-FFF2-40B4-BE49-F238E27FC236}">
                  <a16:creationId xmlns:a16="http://schemas.microsoft.com/office/drawing/2014/main" id="{23672591-2440-4CC3-AA24-3C5851A3E7B6}"/>
                </a:ext>
              </a:extLst>
            </p:cNvPr>
            <p:cNvSpPr>
              <a:spLocks/>
            </p:cNvSpPr>
            <p:nvPr/>
          </p:nvSpPr>
          <p:spPr bwMode="gray">
            <a:xfrm>
              <a:off x="2369085" y="3514955"/>
              <a:ext cx="337980" cy="401725"/>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4" name="Bhutan" descr="© INSCALE GmbH, 05.05.2010&#10;http://www.presentationload.com/">
              <a:extLst>
                <a:ext uri="{FF2B5EF4-FFF2-40B4-BE49-F238E27FC236}">
                  <a16:creationId xmlns:a16="http://schemas.microsoft.com/office/drawing/2014/main" id="{C775CFAB-9DC1-4867-A334-4D4C8D027A19}"/>
                </a:ext>
              </a:extLst>
            </p:cNvPr>
            <p:cNvSpPr>
              <a:spLocks/>
            </p:cNvSpPr>
            <p:nvPr/>
          </p:nvSpPr>
          <p:spPr bwMode="gray">
            <a:xfrm>
              <a:off x="6562717" y="2352770"/>
              <a:ext cx="88942" cy="50401"/>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5" name="Benin" descr="© INSCALE GmbH, 05.05.2010&#10;http://www.presentationload.com/">
              <a:extLst>
                <a:ext uri="{FF2B5EF4-FFF2-40B4-BE49-F238E27FC236}">
                  <a16:creationId xmlns:a16="http://schemas.microsoft.com/office/drawing/2014/main" id="{F8EAD8B4-F498-4757-A08F-8532B92F3D15}"/>
                </a:ext>
              </a:extLst>
            </p:cNvPr>
            <p:cNvSpPr>
              <a:spLocks/>
            </p:cNvSpPr>
            <p:nvPr/>
          </p:nvSpPr>
          <p:spPr bwMode="gray">
            <a:xfrm>
              <a:off x="4256145" y="2840473"/>
              <a:ext cx="84496" cy="188262"/>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6" name="Belize" descr="© INSCALE GmbH, 05.05.2010&#10;http://www.presentationload.com/">
              <a:extLst>
                <a:ext uri="{FF2B5EF4-FFF2-40B4-BE49-F238E27FC236}">
                  <a16:creationId xmlns:a16="http://schemas.microsoft.com/office/drawing/2014/main" id="{04988B34-36C5-4F77-A0AA-91B0F5F37C60}"/>
                </a:ext>
              </a:extLst>
            </p:cNvPr>
            <p:cNvSpPr>
              <a:spLocks/>
            </p:cNvSpPr>
            <p:nvPr/>
          </p:nvSpPr>
          <p:spPr bwMode="gray">
            <a:xfrm>
              <a:off x="1854703" y="2653693"/>
              <a:ext cx="41506" cy="80048"/>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7" name="Belgium" descr="© INSCALE GmbH, 05.05.2010&#10;http://www.presentationload.com/">
              <a:extLst>
                <a:ext uri="{FF2B5EF4-FFF2-40B4-BE49-F238E27FC236}">
                  <a16:creationId xmlns:a16="http://schemas.microsoft.com/office/drawing/2014/main" id="{DFDF7D30-2C70-4845-A4D9-763C7EB823BE}"/>
                </a:ext>
              </a:extLst>
            </p:cNvPr>
            <p:cNvSpPr>
              <a:spLocks/>
            </p:cNvSpPr>
            <p:nvPr/>
          </p:nvSpPr>
          <p:spPr bwMode="gray">
            <a:xfrm>
              <a:off x="4336193" y="1654570"/>
              <a:ext cx="84496" cy="57813"/>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8" name="Bangladesh" descr="© INSCALE GmbH, 05.05.2010&#10;http://www.presentationload.com/">
              <a:extLst>
                <a:ext uri="{FF2B5EF4-FFF2-40B4-BE49-F238E27FC236}">
                  <a16:creationId xmlns:a16="http://schemas.microsoft.com/office/drawing/2014/main" id="{80369C05-A4BF-419B-9D3B-97B7607C612D}"/>
                </a:ext>
              </a:extLst>
            </p:cNvPr>
            <p:cNvSpPr>
              <a:spLocks/>
            </p:cNvSpPr>
            <p:nvPr/>
          </p:nvSpPr>
          <p:spPr bwMode="gray">
            <a:xfrm>
              <a:off x="6550859" y="2407618"/>
              <a:ext cx="142308" cy="161579"/>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9" name="Bahrain" descr="© INSCALE GmbH, 05.05.2010&#10;http://www.presentationload.com/">
              <a:extLst>
                <a:ext uri="{FF2B5EF4-FFF2-40B4-BE49-F238E27FC236}">
                  <a16:creationId xmlns:a16="http://schemas.microsoft.com/office/drawing/2014/main" id="{FE127472-FF16-4EA3-B070-20AF28C597B9}"/>
                </a:ext>
              </a:extLst>
            </p:cNvPr>
            <p:cNvSpPr>
              <a:spLocks/>
            </p:cNvSpPr>
            <p:nvPr/>
          </p:nvSpPr>
          <p:spPr bwMode="gray">
            <a:xfrm>
              <a:off x="5569528" y="2413548"/>
              <a:ext cx="10377" cy="20753"/>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0" name="Belarus" descr="© INSCALE GmbH, 05.05.2010&#10;http://www.presentationload.com/">
              <a:extLst>
                <a:ext uri="{FF2B5EF4-FFF2-40B4-BE49-F238E27FC236}">
                  <a16:creationId xmlns:a16="http://schemas.microsoft.com/office/drawing/2014/main" id="{106ACE37-5E17-429C-B15A-4177AEA1B3D0}"/>
                </a:ext>
              </a:extLst>
            </p:cNvPr>
            <p:cNvSpPr>
              <a:spLocks/>
            </p:cNvSpPr>
            <p:nvPr/>
          </p:nvSpPr>
          <p:spPr bwMode="gray">
            <a:xfrm>
              <a:off x="4809071" y="1516708"/>
              <a:ext cx="216427" cy="140826"/>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1" name="Azerbaijan" descr="© INSCALE GmbH, 05.05.2010&#10;http://www.presentationload.com/">
              <a:extLst>
                <a:ext uri="{FF2B5EF4-FFF2-40B4-BE49-F238E27FC236}">
                  <a16:creationId xmlns:a16="http://schemas.microsoft.com/office/drawing/2014/main" id="{0F2AF24C-0C85-42F4-B412-1CC5DB633C26}"/>
                </a:ext>
              </a:extLst>
            </p:cNvPr>
            <p:cNvSpPr>
              <a:spLocks noEditPoints="1"/>
            </p:cNvSpPr>
            <p:nvPr/>
          </p:nvSpPr>
          <p:spPr bwMode="gray">
            <a:xfrm>
              <a:off x="5370891" y="1939187"/>
              <a:ext cx="136378" cy="109696"/>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2" name="Austria" descr="© INSCALE GmbH, 05.05.2010&#10;http://www.presentationload.com/">
              <a:extLst>
                <a:ext uri="{FF2B5EF4-FFF2-40B4-BE49-F238E27FC236}">
                  <a16:creationId xmlns:a16="http://schemas.microsoft.com/office/drawing/2014/main" id="{6E467DDB-7D1E-4E0D-8BC4-2382C6403301}"/>
                </a:ext>
              </a:extLst>
            </p:cNvPr>
            <p:cNvSpPr>
              <a:spLocks/>
            </p:cNvSpPr>
            <p:nvPr/>
          </p:nvSpPr>
          <p:spPr bwMode="gray">
            <a:xfrm>
              <a:off x="4494808" y="1725724"/>
              <a:ext cx="173437" cy="77083"/>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3" name="Australia" descr="© INSCALE GmbH, 05.05.2010&#10;http://www.presentationload.com/">
              <a:extLst>
                <a:ext uri="{FF2B5EF4-FFF2-40B4-BE49-F238E27FC236}">
                  <a16:creationId xmlns:a16="http://schemas.microsoft.com/office/drawing/2014/main" id="{3042BBE1-0C76-4474-9DAF-B981BC3DDA54}"/>
                </a:ext>
              </a:extLst>
            </p:cNvPr>
            <p:cNvSpPr>
              <a:spLocks noEditPoints="1"/>
            </p:cNvSpPr>
            <p:nvPr/>
          </p:nvSpPr>
          <p:spPr bwMode="gray">
            <a:xfrm>
              <a:off x="7170490" y="3543119"/>
              <a:ext cx="1076203" cy="1009500"/>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4" name="Armenia" descr="© INSCALE GmbH, 05.05.2010&#10;http://www.presentationload.com/">
              <a:extLst>
                <a:ext uri="{FF2B5EF4-FFF2-40B4-BE49-F238E27FC236}">
                  <a16:creationId xmlns:a16="http://schemas.microsoft.com/office/drawing/2014/main" id="{A0536E56-6343-4C1C-867C-03898EE807FA}"/>
                </a:ext>
              </a:extLst>
            </p:cNvPr>
            <p:cNvSpPr>
              <a:spLocks/>
            </p:cNvSpPr>
            <p:nvPr/>
          </p:nvSpPr>
          <p:spPr bwMode="gray">
            <a:xfrm>
              <a:off x="5332348" y="1955492"/>
              <a:ext cx="84496" cy="80048"/>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5" name="Argentina" descr="© INSCALE GmbH, 05.05.2010&#10;http://www.presentationload.com/">
              <a:extLst>
                <a:ext uri="{FF2B5EF4-FFF2-40B4-BE49-F238E27FC236}">
                  <a16:creationId xmlns:a16="http://schemas.microsoft.com/office/drawing/2014/main" id="{B4F721E2-335A-463C-8FF5-DD97B58CF9C4}"/>
                </a:ext>
              </a:extLst>
            </p:cNvPr>
            <p:cNvSpPr>
              <a:spLocks noEditPoints="1"/>
            </p:cNvSpPr>
            <p:nvPr/>
          </p:nvSpPr>
          <p:spPr bwMode="gray">
            <a:xfrm>
              <a:off x="2423933" y="3887030"/>
              <a:ext cx="413582" cy="92500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6" name="Angola" descr="© INSCALE GmbH, 05.05.2010&#10;http://www.presentationload.com/">
              <a:extLst>
                <a:ext uri="{FF2B5EF4-FFF2-40B4-BE49-F238E27FC236}">
                  <a16:creationId xmlns:a16="http://schemas.microsoft.com/office/drawing/2014/main" id="{CB97B078-CE12-4B7F-A148-8B0102C6E1FB}"/>
                </a:ext>
              </a:extLst>
            </p:cNvPr>
            <p:cNvSpPr>
              <a:spLocks noEditPoints="1"/>
            </p:cNvSpPr>
            <p:nvPr/>
          </p:nvSpPr>
          <p:spPr bwMode="gray">
            <a:xfrm>
              <a:off x="4548173" y="3348928"/>
              <a:ext cx="336498" cy="41951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7" name="Andorra" descr="© INSCALE GmbH, 05.05.2010&#10;http://www.presentationload.com/">
              <a:extLst>
                <a:ext uri="{FF2B5EF4-FFF2-40B4-BE49-F238E27FC236}">
                  <a16:creationId xmlns:a16="http://schemas.microsoft.com/office/drawing/2014/main" id="{BBA6E9B3-31B2-4D8C-8625-85C7941F98C3}"/>
                </a:ext>
              </a:extLst>
            </p:cNvPr>
            <p:cNvSpPr>
              <a:spLocks/>
            </p:cNvSpPr>
            <p:nvPr/>
          </p:nvSpPr>
          <p:spPr bwMode="gray">
            <a:xfrm>
              <a:off x="4293206" y="1916951"/>
              <a:ext cx="11859" cy="5929"/>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8" name="Algeria" descr="© INSCALE GmbH, 05.05.2010&#10;http://www.presentationload.com/">
              <a:extLst>
                <a:ext uri="{FF2B5EF4-FFF2-40B4-BE49-F238E27FC236}">
                  <a16:creationId xmlns:a16="http://schemas.microsoft.com/office/drawing/2014/main" id="{167B664A-0A38-4660-A951-57E677D62B49}"/>
                </a:ext>
              </a:extLst>
            </p:cNvPr>
            <p:cNvSpPr>
              <a:spLocks/>
            </p:cNvSpPr>
            <p:nvPr/>
          </p:nvSpPr>
          <p:spPr bwMode="gray">
            <a:xfrm>
              <a:off x="3996732" y="2082976"/>
              <a:ext cx="560338" cy="554408"/>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9" name="Albania" descr="© INSCALE GmbH, 05.05.2010&#10;http://www.presentationload.com/">
              <a:extLst>
                <a:ext uri="{FF2B5EF4-FFF2-40B4-BE49-F238E27FC236}">
                  <a16:creationId xmlns:a16="http://schemas.microsoft.com/office/drawing/2014/main" id="{5C0E5156-29C1-434B-8179-7EB6B0190E11}"/>
                </a:ext>
              </a:extLst>
            </p:cNvPr>
            <p:cNvSpPr>
              <a:spLocks/>
            </p:cNvSpPr>
            <p:nvPr/>
          </p:nvSpPr>
          <p:spPr bwMode="gray">
            <a:xfrm>
              <a:off x="4724577" y="1916949"/>
              <a:ext cx="54848" cy="9339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0" name="Afghanistan" descr="© INSCALE GmbH, 05.05.2010&#10;http://www.presentationload.com/">
              <a:extLst>
                <a:ext uri="{FF2B5EF4-FFF2-40B4-BE49-F238E27FC236}">
                  <a16:creationId xmlns:a16="http://schemas.microsoft.com/office/drawing/2014/main" id="{AE353E7D-5DDE-49DC-9C8E-4C5DCD9BBEEA}"/>
                </a:ext>
              </a:extLst>
            </p:cNvPr>
            <p:cNvSpPr>
              <a:spLocks/>
            </p:cNvSpPr>
            <p:nvPr/>
          </p:nvSpPr>
          <p:spPr bwMode="gray">
            <a:xfrm>
              <a:off x="5791890" y="2041466"/>
              <a:ext cx="343911" cy="28016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grpSp>
      <p:sp>
        <p:nvSpPr>
          <p:cNvPr id="181" name="Titel 1">
            <a:extLst>
              <a:ext uri="{FF2B5EF4-FFF2-40B4-BE49-F238E27FC236}">
                <a16:creationId xmlns:a16="http://schemas.microsoft.com/office/drawing/2014/main" id="{DDEDC60C-403D-49D3-81B3-B739DFB04013}"/>
              </a:ext>
            </a:extLst>
          </p:cNvPr>
          <p:cNvSpPr>
            <a:spLocks noGrp="1"/>
          </p:cNvSpPr>
          <p:nvPr>
            <p:ph type="title"/>
          </p:nvPr>
        </p:nvSpPr>
        <p:spPr>
          <a:xfrm>
            <a:off x="4783913" y="223236"/>
            <a:ext cx="3129436" cy="852551"/>
          </a:xfrm>
        </p:spPr>
        <p:txBody>
          <a:bodyPr>
            <a:normAutofit/>
          </a:bodyPr>
          <a:lstStyle/>
          <a:p>
            <a:pPr algn="ctr"/>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Editable world map</a:t>
            </a:r>
          </a:p>
        </p:txBody>
      </p:sp>
    </p:spTree>
    <p:extLst>
      <p:ext uri="{BB962C8B-B14F-4D97-AF65-F5344CB8AC3E}">
        <p14:creationId xmlns:p14="http://schemas.microsoft.com/office/powerpoint/2010/main" val="16871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25DDF82-B1AB-488E-BA9D-E935E994557F}"/>
              </a:ext>
            </a:extLst>
          </p:cNvPr>
          <p:cNvSpPr txBox="1"/>
          <p:nvPr/>
        </p:nvSpPr>
        <p:spPr>
          <a:xfrm>
            <a:off x="6649613" y="2606365"/>
            <a:ext cx="4191755" cy="1794146"/>
          </a:xfrm>
          <a:prstGeom prst="rect">
            <a:avLst/>
          </a:prstGeom>
          <a:noFill/>
        </p:spPr>
        <p:txBody>
          <a:bodyPr wrap="square" rtlCol="0">
            <a:spAutoFit/>
          </a:bodyPr>
          <a:lstStyle/>
          <a:p>
            <a:pPr>
              <a:lnSpc>
                <a:spcPts val="2700"/>
              </a:lnSpc>
            </a:pPr>
            <a:r>
              <a:rPr lang="en-US" dirty="0">
                <a:latin typeface="Bembo" panose="02020502050201020203" pitchFamily="18" charset="0"/>
              </a:rPr>
              <a:t>The capital of Germany is Berlin with 3.6 million inhabitants. Berlin is also the country's largest city and at the same time a federal state. The Federal Republic of Germany is a parliamentary democracy.</a:t>
            </a:r>
          </a:p>
        </p:txBody>
      </p:sp>
      <p:sp>
        <p:nvSpPr>
          <p:cNvPr id="3" name="Textfeld 2">
            <a:extLst>
              <a:ext uri="{FF2B5EF4-FFF2-40B4-BE49-F238E27FC236}">
                <a16:creationId xmlns:a16="http://schemas.microsoft.com/office/drawing/2014/main" id="{BBFEDE46-A656-48DD-AE61-A73F4FDE9CF4}"/>
              </a:ext>
            </a:extLst>
          </p:cNvPr>
          <p:cNvSpPr txBox="1"/>
          <p:nvPr/>
        </p:nvSpPr>
        <p:spPr>
          <a:xfrm>
            <a:off x="6649614" y="2023502"/>
            <a:ext cx="4191755" cy="954107"/>
          </a:xfrm>
          <a:prstGeom prst="rect">
            <a:avLst/>
          </a:prstGeom>
          <a:noFill/>
        </p:spPr>
        <p:txBody>
          <a:bodyPr wrap="square" rtlCol="0">
            <a:spAutoFit/>
          </a:bodyPr>
          <a:lstStyle/>
          <a:p>
            <a:r>
              <a:rPr lang="de-DE" sz="2800" b="1" i="0" u="none" strike="noStrike" baseline="0" dirty="0">
                <a:solidFill>
                  <a:prstClr val="black">
                    <a:lumMod val="65000"/>
                    <a:lumOff val="35000"/>
                  </a:prstClr>
                </a:solidFill>
                <a:latin typeface="Bodoni MT" panose="02070603080606020203" pitchFamily="18" charset="0"/>
                <a:cs typeface="Calibri" panose="020F0502020204030204" pitchFamily="34" charset="0"/>
              </a:rPr>
              <a:t>Germany</a:t>
            </a:r>
          </a:p>
          <a:p>
            <a:endParaRPr lang="de-AT" sz="2800" dirty="0"/>
          </a:p>
        </p:txBody>
      </p:sp>
      <mc:AlternateContent xmlns:mc="http://schemas.openxmlformats.org/markup-compatibility/2006" xmlns:cx4="http://schemas.microsoft.com/office/drawing/2016/5/10/chartex">
        <mc:Choice Requires="cx4">
          <p:graphicFrame>
            <p:nvGraphicFramePr>
              <p:cNvPr id="12" name="Diagramm 11">
                <a:extLst>
                  <a:ext uri="{FF2B5EF4-FFF2-40B4-BE49-F238E27FC236}">
                    <a16:creationId xmlns:a16="http://schemas.microsoft.com/office/drawing/2014/main" id="{3982E55B-F118-4B99-8633-B1E833852121}"/>
                  </a:ext>
                </a:extLst>
              </p:cNvPr>
              <p:cNvGraphicFramePr/>
              <p:nvPr>
                <p:extLst>
                  <p:ext uri="{D42A27DB-BD31-4B8C-83A1-F6EECF244321}">
                    <p14:modId xmlns:p14="http://schemas.microsoft.com/office/powerpoint/2010/main" val="1519283219"/>
                  </p:ext>
                </p:extLst>
              </p:nvPr>
            </p:nvGraphicFramePr>
            <p:xfrm>
              <a:off x="278646" y="657158"/>
              <a:ext cx="5817354" cy="541866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Diagramm 11">
                <a:extLst>
                  <a:ext uri="{FF2B5EF4-FFF2-40B4-BE49-F238E27FC236}">
                    <a16:creationId xmlns:a16="http://schemas.microsoft.com/office/drawing/2014/main" id="{3982E55B-F118-4B99-8633-B1E833852121}"/>
                  </a:ext>
                </a:extLst>
              </p:cNvPr>
              <p:cNvPicPr>
                <a:picLocks noGrp="1" noRot="1" noChangeAspect="1" noMove="1" noResize="1" noEditPoints="1" noAdjustHandles="1" noChangeArrowheads="1" noChangeShapeType="1"/>
              </p:cNvPicPr>
              <p:nvPr/>
            </p:nvPicPr>
            <p:blipFill>
              <a:blip r:embed="rId3"/>
              <a:stretch>
                <a:fillRect/>
              </a:stretch>
            </p:blipFill>
            <p:spPr>
              <a:xfrm>
                <a:off x="278646" y="657158"/>
                <a:ext cx="5817354" cy="5418667"/>
              </a:xfrm>
              <a:prstGeom prst="rect">
                <a:avLst/>
              </a:prstGeom>
            </p:spPr>
          </p:pic>
        </mc:Fallback>
      </mc:AlternateContent>
      <p:sp>
        <p:nvSpPr>
          <p:cNvPr id="13" name="Rechteck 12">
            <a:extLst>
              <a:ext uri="{FF2B5EF4-FFF2-40B4-BE49-F238E27FC236}">
                <a16:creationId xmlns:a16="http://schemas.microsoft.com/office/drawing/2014/main" id="{A5B7F344-B45F-4301-87B6-02FA274C7428}"/>
              </a:ext>
            </a:extLst>
          </p:cNvPr>
          <p:cNvSpPr/>
          <p:nvPr/>
        </p:nvSpPr>
        <p:spPr>
          <a:xfrm>
            <a:off x="6385107" y="2105837"/>
            <a:ext cx="45719" cy="257562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88758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16" name="Inhaltsplatzhalter 15">
                <a:extLst>
                  <a:ext uri="{FF2B5EF4-FFF2-40B4-BE49-F238E27FC236}">
                    <a16:creationId xmlns:a16="http://schemas.microsoft.com/office/drawing/2014/main" id="{B3DBD13C-DFDC-47CE-B5C3-9F1C9E11AA46}"/>
                  </a:ext>
                </a:extLst>
              </p:cNvPr>
              <p:cNvGraphicFramePr>
                <a:graphicFrameLocks noGrp="1"/>
              </p:cNvGraphicFramePr>
              <p:nvPr>
                <p:ph idx="1"/>
                <p:extLst>
                  <p:ext uri="{D42A27DB-BD31-4B8C-83A1-F6EECF244321}">
                    <p14:modId xmlns:p14="http://schemas.microsoft.com/office/powerpoint/2010/main" val="1534674357"/>
                  </p:ext>
                </p:extLst>
              </p:nvPr>
            </p:nvGraphicFramePr>
            <p:xfrm>
              <a:off x="2544024" y="2522742"/>
              <a:ext cx="8809776" cy="364547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6" name="Inhaltsplatzhalter 15">
                <a:extLst>
                  <a:ext uri="{FF2B5EF4-FFF2-40B4-BE49-F238E27FC236}">
                    <a16:creationId xmlns:a16="http://schemas.microsoft.com/office/drawing/2014/main" id="{B3DBD13C-DFDC-47CE-B5C3-9F1C9E11AA46}"/>
                  </a:ext>
                </a:extLst>
              </p:cNvPr>
              <p:cNvPicPr>
                <a:picLocks noGrp="1" noRot="1" noChangeAspect="1" noMove="1" noResize="1" noEditPoints="1" noAdjustHandles="1" noChangeArrowheads="1" noChangeShapeType="1"/>
              </p:cNvPicPr>
              <p:nvPr/>
            </p:nvPicPr>
            <p:blipFill>
              <a:blip r:embed="rId3"/>
              <a:stretch>
                <a:fillRect/>
              </a:stretch>
            </p:blipFill>
            <p:spPr>
              <a:xfrm>
                <a:off x="2544024" y="2522742"/>
                <a:ext cx="8809776" cy="3645471"/>
              </a:xfrm>
              <a:prstGeom prst="rect">
                <a:avLst/>
              </a:prstGeom>
            </p:spPr>
          </p:pic>
        </mc:Fallback>
      </mc:AlternateContent>
      <p:sp>
        <p:nvSpPr>
          <p:cNvPr id="17" name="Titel 1">
            <a:extLst>
              <a:ext uri="{FF2B5EF4-FFF2-40B4-BE49-F238E27FC236}">
                <a16:creationId xmlns:a16="http://schemas.microsoft.com/office/drawing/2014/main" id="{D4DFB483-B303-49CE-A7BD-51C14B2FC04C}"/>
              </a:ext>
            </a:extLst>
          </p:cNvPr>
          <p:cNvSpPr>
            <a:spLocks noGrp="1"/>
          </p:cNvSpPr>
          <p:nvPr>
            <p:ph type="title"/>
          </p:nvPr>
        </p:nvSpPr>
        <p:spPr>
          <a:xfrm>
            <a:off x="1049212" y="839771"/>
            <a:ext cx="2166883" cy="852551"/>
          </a:xfrm>
        </p:spPr>
        <p:txBody>
          <a:bodyPr>
            <a:normAutofit/>
          </a:bodyPr>
          <a:lstStyle/>
          <a:p>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Austria</a:t>
            </a:r>
          </a:p>
        </p:txBody>
      </p:sp>
      <p:sp>
        <p:nvSpPr>
          <p:cNvPr id="19" name="Textfeld 18">
            <a:extLst>
              <a:ext uri="{FF2B5EF4-FFF2-40B4-BE49-F238E27FC236}">
                <a16:creationId xmlns:a16="http://schemas.microsoft.com/office/drawing/2014/main" id="{8B9B4160-DFA2-4269-86CA-9A786C75958D}"/>
              </a:ext>
            </a:extLst>
          </p:cNvPr>
          <p:cNvSpPr txBox="1"/>
          <p:nvPr/>
        </p:nvSpPr>
        <p:spPr>
          <a:xfrm>
            <a:off x="1049212" y="1583736"/>
            <a:ext cx="4191755" cy="1794146"/>
          </a:xfrm>
          <a:prstGeom prst="rect">
            <a:avLst/>
          </a:prstGeom>
          <a:noFill/>
        </p:spPr>
        <p:txBody>
          <a:bodyPr wrap="square" rtlCol="0">
            <a:spAutoFit/>
          </a:bodyPr>
          <a:lstStyle/>
          <a:p>
            <a:pPr>
              <a:lnSpc>
                <a:spcPts val="2700"/>
              </a:lnSpc>
            </a:pPr>
            <a:r>
              <a:rPr lang="en-US" dirty="0">
                <a:latin typeface="Bembo" panose="02020502050201020203" pitchFamily="18" charset="0"/>
              </a:rPr>
              <a:t>The capital of Austria is Vienna, the smallest province in the country in terms of area, but the most populous. The famous zoo "Tiergarten Schönbrunn" is the oldest zoo in the world still in operation, since 1752.</a:t>
            </a:r>
          </a:p>
        </p:txBody>
      </p:sp>
      <p:sp>
        <p:nvSpPr>
          <p:cNvPr id="20" name="Textfeld 19">
            <a:extLst>
              <a:ext uri="{FF2B5EF4-FFF2-40B4-BE49-F238E27FC236}">
                <a16:creationId xmlns:a16="http://schemas.microsoft.com/office/drawing/2014/main" id="{49B07821-B8BF-4F79-A0CB-80E11A2757F0}"/>
              </a:ext>
            </a:extLst>
          </p:cNvPr>
          <p:cNvSpPr txBox="1"/>
          <p:nvPr/>
        </p:nvSpPr>
        <p:spPr>
          <a:xfrm>
            <a:off x="3426372" y="4138568"/>
            <a:ext cx="977463" cy="307777"/>
          </a:xfrm>
          <a:prstGeom prst="rect">
            <a:avLst/>
          </a:prstGeom>
          <a:noFill/>
        </p:spPr>
        <p:txBody>
          <a:bodyPr wrap="square" rtlCol="0">
            <a:spAutoFit/>
          </a:bodyPr>
          <a:lstStyle/>
          <a:p>
            <a:r>
              <a:rPr lang="de-AT" sz="1400" dirty="0">
                <a:solidFill>
                  <a:srgbClr val="16A1CB"/>
                </a:solidFill>
                <a:latin typeface="Bembo" panose="02020502050201020203" pitchFamily="18" charset="0"/>
              </a:rPr>
              <a:t>Vorarlberg</a:t>
            </a:r>
          </a:p>
        </p:txBody>
      </p:sp>
      <p:sp>
        <p:nvSpPr>
          <p:cNvPr id="22" name="Textfeld 21">
            <a:extLst>
              <a:ext uri="{FF2B5EF4-FFF2-40B4-BE49-F238E27FC236}">
                <a16:creationId xmlns:a16="http://schemas.microsoft.com/office/drawing/2014/main" id="{FA4F05FF-11DF-4F57-A519-7340A105958C}"/>
              </a:ext>
            </a:extLst>
          </p:cNvPr>
          <p:cNvSpPr txBox="1"/>
          <p:nvPr/>
        </p:nvSpPr>
        <p:spPr>
          <a:xfrm>
            <a:off x="4650828" y="4816485"/>
            <a:ext cx="977463" cy="307777"/>
          </a:xfrm>
          <a:prstGeom prst="rect">
            <a:avLst/>
          </a:prstGeom>
          <a:noFill/>
        </p:spPr>
        <p:txBody>
          <a:bodyPr wrap="square" rtlCol="0">
            <a:spAutoFit/>
          </a:bodyPr>
          <a:lstStyle/>
          <a:p>
            <a:r>
              <a:rPr lang="de-AT" sz="1400" dirty="0">
                <a:solidFill>
                  <a:schemeClr val="bg1"/>
                </a:solidFill>
                <a:latin typeface="Bembo" panose="02020502050201020203" pitchFamily="18" charset="0"/>
              </a:rPr>
              <a:t>Tirol</a:t>
            </a:r>
          </a:p>
        </p:txBody>
      </p:sp>
      <p:sp>
        <p:nvSpPr>
          <p:cNvPr id="24" name="Textfeld 23">
            <a:extLst>
              <a:ext uri="{FF2B5EF4-FFF2-40B4-BE49-F238E27FC236}">
                <a16:creationId xmlns:a16="http://schemas.microsoft.com/office/drawing/2014/main" id="{5D1ED509-F181-45B8-8530-CCA32C1EBA0A}"/>
              </a:ext>
            </a:extLst>
          </p:cNvPr>
          <p:cNvSpPr txBox="1"/>
          <p:nvPr/>
        </p:nvSpPr>
        <p:spPr>
          <a:xfrm>
            <a:off x="6376100" y="4735152"/>
            <a:ext cx="977463" cy="307777"/>
          </a:xfrm>
          <a:prstGeom prst="rect">
            <a:avLst/>
          </a:prstGeom>
          <a:noFill/>
        </p:spPr>
        <p:txBody>
          <a:bodyPr wrap="square" rtlCol="0">
            <a:spAutoFit/>
          </a:bodyPr>
          <a:lstStyle/>
          <a:p>
            <a:r>
              <a:rPr lang="de-AT" sz="1400" dirty="0">
                <a:solidFill>
                  <a:schemeClr val="bg1"/>
                </a:solidFill>
                <a:latin typeface="Bembo" panose="02020502050201020203" pitchFamily="18" charset="0"/>
              </a:rPr>
              <a:t>Salzburg</a:t>
            </a:r>
          </a:p>
        </p:txBody>
      </p:sp>
      <p:sp>
        <p:nvSpPr>
          <p:cNvPr id="26" name="Textfeld 25">
            <a:extLst>
              <a:ext uri="{FF2B5EF4-FFF2-40B4-BE49-F238E27FC236}">
                <a16:creationId xmlns:a16="http://schemas.microsoft.com/office/drawing/2014/main" id="{701A6C79-ACB2-41E8-A2E4-8B912D2751B4}"/>
              </a:ext>
            </a:extLst>
          </p:cNvPr>
          <p:cNvSpPr txBox="1"/>
          <p:nvPr/>
        </p:nvSpPr>
        <p:spPr>
          <a:xfrm>
            <a:off x="6707174" y="3609868"/>
            <a:ext cx="1921819" cy="307777"/>
          </a:xfrm>
          <a:prstGeom prst="rect">
            <a:avLst/>
          </a:prstGeom>
          <a:noFill/>
        </p:spPr>
        <p:txBody>
          <a:bodyPr wrap="square" rtlCol="0">
            <a:spAutoFit/>
          </a:bodyPr>
          <a:lstStyle/>
          <a:p>
            <a:r>
              <a:rPr lang="de-AT" sz="1400" dirty="0">
                <a:solidFill>
                  <a:schemeClr val="bg1"/>
                </a:solidFill>
                <a:latin typeface="Bembo" panose="02020502050201020203" pitchFamily="18" charset="0"/>
              </a:rPr>
              <a:t>Upper Austria</a:t>
            </a:r>
          </a:p>
        </p:txBody>
      </p:sp>
      <p:sp>
        <p:nvSpPr>
          <p:cNvPr id="28" name="Textfeld 27">
            <a:extLst>
              <a:ext uri="{FF2B5EF4-FFF2-40B4-BE49-F238E27FC236}">
                <a16:creationId xmlns:a16="http://schemas.microsoft.com/office/drawing/2014/main" id="{2EF5570F-EBC9-406E-82FB-D93CC2B93605}"/>
              </a:ext>
            </a:extLst>
          </p:cNvPr>
          <p:cNvSpPr txBox="1"/>
          <p:nvPr/>
        </p:nvSpPr>
        <p:spPr>
          <a:xfrm>
            <a:off x="8513380" y="3121222"/>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Lower Austria</a:t>
            </a:r>
          </a:p>
        </p:txBody>
      </p:sp>
      <p:sp>
        <p:nvSpPr>
          <p:cNvPr id="30" name="Textfeld 29">
            <a:extLst>
              <a:ext uri="{FF2B5EF4-FFF2-40B4-BE49-F238E27FC236}">
                <a16:creationId xmlns:a16="http://schemas.microsoft.com/office/drawing/2014/main" id="{5A7C1F1A-A1B4-4D80-91BD-F57DFB32D338}"/>
              </a:ext>
            </a:extLst>
          </p:cNvPr>
          <p:cNvSpPr txBox="1"/>
          <p:nvPr/>
        </p:nvSpPr>
        <p:spPr>
          <a:xfrm>
            <a:off x="7993547" y="4668092"/>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Styria</a:t>
            </a:r>
          </a:p>
        </p:txBody>
      </p:sp>
      <p:sp>
        <p:nvSpPr>
          <p:cNvPr id="32" name="Textfeld 31">
            <a:extLst>
              <a:ext uri="{FF2B5EF4-FFF2-40B4-BE49-F238E27FC236}">
                <a16:creationId xmlns:a16="http://schemas.microsoft.com/office/drawing/2014/main" id="{075AE619-0A8E-47C4-A4A0-5F3D6CC2AEF0}"/>
              </a:ext>
            </a:extLst>
          </p:cNvPr>
          <p:cNvSpPr txBox="1"/>
          <p:nvPr/>
        </p:nvSpPr>
        <p:spPr>
          <a:xfrm>
            <a:off x="6985703" y="5460933"/>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Carinthia</a:t>
            </a:r>
          </a:p>
        </p:txBody>
      </p:sp>
      <p:sp>
        <p:nvSpPr>
          <p:cNvPr id="34" name="Textfeld 33">
            <a:extLst>
              <a:ext uri="{FF2B5EF4-FFF2-40B4-BE49-F238E27FC236}">
                <a16:creationId xmlns:a16="http://schemas.microsoft.com/office/drawing/2014/main" id="{D14271B8-86D5-49ED-8ECF-A29A239E1307}"/>
              </a:ext>
            </a:extLst>
          </p:cNvPr>
          <p:cNvSpPr txBox="1"/>
          <p:nvPr/>
        </p:nvSpPr>
        <p:spPr>
          <a:xfrm>
            <a:off x="9846392" y="4196389"/>
            <a:ext cx="1466820" cy="307778"/>
          </a:xfrm>
          <a:prstGeom prst="rect">
            <a:avLst/>
          </a:prstGeom>
          <a:noFill/>
        </p:spPr>
        <p:txBody>
          <a:bodyPr wrap="square" rtlCol="0">
            <a:spAutoFit/>
          </a:bodyPr>
          <a:lstStyle/>
          <a:p>
            <a:r>
              <a:rPr lang="de-AT" sz="1400" dirty="0">
                <a:solidFill>
                  <a:srgbClr val="16A1CB"/>
                </a:solidFill>
                <a:latin typeface="Bembo" panose="02020502050201020203" pitchFamily="18" charset="0"/>
              </a:rPr>
              <a:t>Burgenland</a:t>
            </a:r>
          </a:p>
        </p:txBody>
      </p:sp>
      <p:sp>
        <p:nvSpPr>
          <p:cNvPr id="36" name="Textfeld 35">
            <a:extLst>
              <a:ext uri="{FF2B5EF4-FFF2-40B4-BE49-F238E27FC236}">
                <a16:creationId xmlns:a16="http://schemas.microsoft.com/office/drawing/2014/main" id="{819E1DB2-03B0-4201-A9A3-11F29CBC2E5A}"/>
              </a:ext>
            </a:extLst>
          </p:cNvPr>
          <p:cNvSpPr txBox="1"/>
          <p:nvPr/>
        </p:nvSpPr>
        <p:spPr>
          <a:xfrm>
            <a:off x="9392677" y="3469116"/>
            <a:ext cx="1466820" cy="307778"/>
          </a:xfrm>
          <a:prstGeom prst="rect">
            <a:avLst/>
          </a:prstGeom>
          <a:noFill/>
        </p:spPr>
        <p:txBody>
          <a:bodyPr wrap="square" rtlCol="0">
            <a:spAutoFit/>
          </a:bodyPr>
          <a:lstStyle/>
          <a:p>
            <a:r>
              <a:rPr lang="de-AT" sz="1400" dirty="0">
                <a:solidFill>
                  <a:schemeClr val="bg1"/>
                </a:solidFill>
                <a:latin typeface="Bembo" panose="02020502050201020203" pitchFamily="18" charset="0"/>
              </a:rPr>
              <a:t>Vienna</a:t>
            </a:r>
          </a:p>
        </p:txBody>
      </p:sp>
      <p:sp>
        <p:nvSpPr>
          <p:cNvPr id="38" name="Rechteck 37">
            <a:extLst>
              <a:ext uri="{FF2B5EF4-FFF2-40B4-BE49-F238E27FC236}">
                <a16:creationId xmlns:a16="http://schemas.microsoft.com/office/drawing/2014/main" id="{0D1A9987-007A-488F-8E9E-458BC7B3D14A}"/>
              </a:ext>
            </a:extLst>
          </p:cNvPr>
          <p:cNvSpPr/>
          <p:nvPr/>
        </p:nvSpPr>
        <p:spPr>
          <a:xfrm>
            <a:off x="867865" y="1013989"/>
            <a:ext cx="55588" cy="2678612"/>
          </a:xfrm>
          <a:prstGeom prst="rect">
            <a:avLst/>
          </a:prstGeom>
          <a:solidFill>
            <a:srgbClr val="0EA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88859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Diagramm 5">
                <a:extLst>
                  <a:ext uri="{FF2B5EF4-FFF2-40B4-BE49-F238E27FC236}">
                    <a16:creationId xmlns:a16="http://schemas.microsoft.com/office/drawing/2014/main" id="{B6C9727E-5AEF-429F-BFAF-F1ECFA940EDA}"/>
                  </a:ext>
                </a:extLst>
              </p:cNvPr>
              <p:cNvGraphicFramePr/>
              <p:nvPr>
                <p:extLst>
                  <p:ext uri="{D42A27DB-BD31-4B8C-83A1-F6EECF244321}">
                    <p14:modId xmlns:p14="http://schemas.microsoft.com/office/powerpoint/2010/main" val="2082725957"/>
                  </p:ext>
                </p:extLst>
              </p:nvPr>
            </p:nvGraphicFramePr>
            <p:xfrm>
              <a:off x="737355" y="1444614"/>
              <a:ext cx="5953156" cy="396877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m 5">
                <a:extLst>
                  <a:ext uri="{FF2B5EF4-FFF2-40B4-BE49-F238E27FC236}">
                    <a16:creationId xmlns:a16="http://schemas.microsoft.com/office/drawing/2014/main" id="{B6C9727E-5AEF-429F-BFAF-F1ECFA940EDA}"/>
                  </a:ext>
                </a:extLst>
              </p:cNvPr>
              <p:cNvPicPr>
                <a:picLocks noGrp="1" noRot="1" noChangeAspect="1" noMove="1" noResize="1" noEditPoints="1" noAdjustHandles="1" noChangeArrowheads="1" noChangeShapeType="1"/>
              </p:cNvPicPr>
              <p:nvPr/>
            </p:nvPicPr>
            <p:blipFill>
              <a:blip r:embed="rId3"/>
              <a:stretch>
                <a:fillRect/>
              </a:stretch>
            </p:blipFill>
            <p:spPr>
              <a:xfrm>
                <a:off x="737355" y="1444614"/>
                <a:ext cx="5953156" cy="3968771"/>
              </a:xfrm>
              <a:prstGeom prst="rect">
                <a:avLst/>
              </a:prstGeom>
            </p:spPr>
          </p:pic>
        </mc:Fallback>
      </mc:AlternateContent>
      <p:sp>
        <p:nvSpPr>
          <p:cNvPr id="7" name="Titel 1">
            <a:extLst>
              <a:ext uri="{FF2B5EF4-FFF2-40B4-BE49-F238E27FC236}">
                <a16:creationId xmlns:a16="http://schemas.microsoft.com/office/drawing/2014/main" id="{5F88B339-2EB6-4F70-925C-ECE97858DAF7}"/>
              </a:ext>
            </a:extLst>
          </p:cNvPr>
          <p:cNvSpPr>
            <a:spLocks noGrp="1"/>
          </p:cNvSpPr>
          <p:nvPr>
            <p:ph type="title"/>
          </p:nvPr>
        </p:nvSpPr>
        <p:spPr>
          <a:xfrm>
            <a:off x="2630491" y="510987"/>
            <a:ext cx="2166883" cy="852551"/>
          </a:xfrm>
        </p:spPr>
        <p:txBody>
          <a:bodyPr>
            <a:normAutofit/>
          </a:bodyPr>
          <a:lstStyle/>
          <a:p>
            <a:pPr algn="ctr"/>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Switzerland</a:t>
            </a:r>
          </a:p>
        </p:txBody>
      </p:sp>
      <p:pic>
        <p:nvPicPr>
          <p:cNvPr id="9" name="Grafik 8" descr="Bauernhofszenerie">
            <a:extLst>
              <a:ext uri="{FF2B5EF4-FFF2-40B4-BE49-F238E27FC236}">
                <a16:creationId xmlns:a16="http://schemas.microsoft.com/office/drawing/2014/main" id="{558CBB9F-9B38-45E8-B0D7-154D6B9BB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7860" y="1139487"/>
            <a:ext cx="565255" cy="565255"/>
          </a:xfrm>
          <a:prstGeom prst="rect">
            <a:avLst/>
          </a:prstGeom>
        </p:spPr>
      </p:pic>
      <p:sp>
        <p:nvSpPr>
          <p:cNvPr id="10" name="Textfeld 9">
            <a:extLst>
              <a:ext uri="{FF2B5EF4-FFF2-40B4-BE49-F238E27FC236}">
                <a16:creationId xmlns:a16="http://schemas.microsoft.com/office/drawing/2014/main" id="{3DF2473D-D028-4D8E-9228-D832A64E988C}"/>
              </a:ext>
            </a:extLst>
          </p:cNvPr>
          <p:cNvSpPr txBox="1"/>
          <p:nvPr/>
        </p:nvSpPr>
        <p:spPr>
          <a:xfrm>
            <a:off x="7553115" y="1058411"/>
            <a:ext cx="3802456" cy="646331"/>
          </a:xfrm>
          <a:prstGeom prst="rect">
            <a:avLst/>
          </a:prstGeom>
          <a:noFill/>
        </p:spPr>
        <p:txBody>
          <a:bodyPr wrap="square" rtlCol="0">
            <a:spAutoFit/>
          </a:bodyPr>
          <a:lstStyle/>
          <a:p>
            <a:r>
              <a:rPr lang="en-US" b="1" dirty="0">
                <a:latin typeface="Bembo" panose="02020502050201020203" pitchFamily="18" charset="0"/>
              </a:rPr>
              <a:t>26 cantons: </a:t>
            </a:r>
            <a:r>
              <a:rPr lang="en-US" dirty="0">
                <a:latin typeface="Bembo" panose="02020502050201020203" pitchFamily="18" charset="0"/>
              </a:rPr>
              <a:t>"member states“</a:t>
            </a:r>
          </a:p>
          <a:p>
            <a:r>
              <a:rPr lang="en-US" dirty="0">
                <a:latin typeface="Bembo" panose="02020502050201020203" pitchFamily="18" charset="0"/>
              </a:rPr>
              <a:t>20 full cantons &amp; 6 half-cantons</a:t>
            </a:r>
          </a:p>
        </p:txBody>
      </p:sp>
      <p:pic>
        <p:nvPicPr>
          <p:cNvPr id="12" name="Grafik 11" descr="Rede">
            <a:extLst>
              <a:ext uri="{FF2B5EF4-FFF2-40B4-BE49-F238E27FC236}">
                <a16:creationId xmlns:a16="http://schemas.microsoft.com/office/drawing/2014/main" id="{903DC69C-465D-4C7A-B050-9BADDAD1A6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87859" y="2068992"/>
            <a:ext cx="565256" cy="565256"/>
          </a:xfrm>
          <a:prstGeom prst="rect">
            <a:avLst/>
          </a:prstGeom>
        </p:spPr>
      </p:pic>
      <p:sp>
        <p:nvSpPr>
          <p:cNvPr id="14" name="Textfeld 13">
            <a:extLst>
              <a:ext uri="{FF2B5EF4-FFF2-40B4-BE49-F238E27FC236}">
                <a16:creationId xmlns:a16="http://schemas.microsoft.com/office/drawing/2014/main" id="{140FADEE-FF32-4610-B81B-EE2F45604D7E}"/>
              </a:ext>
            </a:extLst>
          </p:cNvPr>
          <p:cNvSpPr txBox="1"/>
          <p:nvPr/>
        </p:nvSpPr>
        <p:spPr>
          <a:xfrm>
            <a:off x="7553114" y="2068992"/>
            <a:ext cx="3506313" cy="923330"/>
          </a:xfrm>
          <a:prstGeom prst="rect">
            <a:avLst/>
          </a:prstGeom>
          <a:noFill/>
        </p:spPr>
        <p:txBody>
          <a:bodyPr wrap="square" rtlCol="0">
            <a:spAutoFit/>
          </a:bodyPr>
          <a:lstStyle/>
          <a:p>
            <a:r>
              <a:rPr lang="en-US" b="1" dirty="0">
                <a:latin typeface="Bembo" panose="02020502050201020203" pitchFamily="18" charset="0"/>
              </a:rPr>
              <a:t>4 official languages:</a:t>
            </a:r>
          </a:p>
          <a:p>
            <a:r>
              <a:rPr lang="en-US" dirty="0">
                <a:latin typeface="Bembo" panose="02020502050201020203" pitchFamily="18" charset="0"/>
              </a:rPr>
              <a:t>German 63.5% French 22.5%</a:t>
            </a:r>
          </a:p>
          <a:p>
            <a:r>
              <a:rPr lang="en-US" dirty="0">
                <a:latin typeface="Bembo" panose="02020502050201020203" pitchFamily="18" charset="0"/>
              </a:rPr>
              <a:t>Italian 8.1% Rhaeto-Romanic 0.5%</a:t>
            </a:r>
          </a:p>
        </p:txBody>
      </p:sp>
      <p:pic>
        <p:nvPicPr>
          <p:cNvPr id="16" name="Grafik 15" descr="Universeller Zugriff">
            <a:extLst>
              <a:ext uri="{FF2B5EF4-FFF2-40B4-BE49-F238E27FC236}">
                <a16:creationId xmlns:a16="http://schemas.microsoft.com/office/drawing/2014/main" id="{65599699-2A09-4550-9B3E-3FD01A5A65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7860" y="3356572"/>
            <a:ext cx="565256" cy="565256"/>
          </a:xfrm>
          <a:prstGeom prst="rect">
            <a:avLst/>
          </a:prstGeom>
        </p:spPr>
      </p:pic>
      <p:sp>
        <p:nvSpPr>
          <p:cNvPr id="18" name="Textfeld 17">
            <a:extLst>
              <a:ext uri="{FF2B5EF4-FFF2-40B4-BE49-F238E27FC236}">
                <a16:creationId xmlns:a16="http://schemas.microsoft.com/office/drawing/2014/main" id="{BD1B95DB-3D9D-4D27-BB2C-11A19DEB2260}"/>
              </a:ext>
            </a:extLst>
          </p:cNvPr>
          <p:cNvSpPr txBox="1"/>
          <p:nvPr/>
        </p:nvSpPr>
        <p:spPr>
          <a:xfrm>
            <a:off x="7553115" y="3356572"/>
            <a:ext cx="4016788" cy="923330"/>
          </a:xfrm>
          <a:prstGeom prst="rect">
            <a:avLst/>
          </a:prstGeom>
          <a:noFill/>
        </p:spPr>
        <p:txBody>
          <a:bodyPr wrap="square" rtlCol="0">
            <a:spAutoFit/>
          </a:bodyPr>
          <a:lstStyle/>
          <a:p>
            <a:r>
              <a:rPr lang="en-US" b="1" dirty="0">
                <a:latin typeface="Bembo" panose="02020502050201020203" pitchFamily="18" charset="0"/>
              </a:rPr>
              <a:t>8 million people:</a:t>
            </a:r>
          </a:p>
          <a:p>
            <a:r>
              <a:rPr lang="en-US" dirty="0">
                <a:latin typeface="Bembo" panose="02020502050201020203" pitchFamily="18" charset="0"/>
              </a:rPr>
              <a:t>average age is rising -&gt; fewer children, but people are getting older</a:t>
            </a:r>
          </a:p>
        </p:txBody>
      </p:sp>
      <p:pic>
        <p:nvPicPr>
          <p:cNvPr id="20" name="Grafik 19" descr="Offene Hand mit Pflanze">
            <a:extLst>
              <a:ext uri="{FF2B5EF4-FFF2-40B4-BE49-F238E27FC236}">
                <a16:creationId xmlns:a16="http://schemas.microsoft.com/office/drawing/2014/main" id="{01DC0D80-1950-4EAE-8D74-1CD73B5176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87859" y="4644152"/>
            <a:ext cx="565256" cy="565256"/>
          </a:xfrm>
          <a:prstGeom prst="rect">
            <a:avLst/>
          </a:prstGeom>
        </p:spPr>
      </p:pic>
      <p:sp>
        <p:nvSpPr>
          <p:cNvPr id="22" name="Textfeld 21">
            <a:extLst>
              <a:ext uri="{FF2B5EF4-FFF2-40B4-BE49-F238E27FC236}">
                <a16:creationId xmlns:a16="http://schemas.microsoft.com/office/drawing/2014/main" id="{E51CAC29-4705-425C-AF81-E90E0F87920B}"/>
              </a:ext>
            </a:extLst>
          </p:cNvPr>
          <p:cNvSpPr txBox="1"/>
          <p:nvPr/>
        </p:nvSpPr>
        <p:spPr>
          <a:xfrm>
            <a:off x="7553115" y="4650328"/>
            <a:ext cx="4016788" cy="1200329"/>
          </a:xfrm>
          <a:prstGeom prst="rect">
            <a:avLst/>
          </a:prstGeom>
          <a:noFill/>
        </p:spPr>
        <p:txBody>
          <a:bodyPr wrap="square" rtlCol="0">
            <a:spAutoFit/>
          </a:bodyPr>
          <a:lstStyle/>
          <a:p>
            <a:r>
              <a:rPr lang="en-US" b="1" dirty="0">
                <a:latin typeface="Bembo" panose="02020502050201020203" pitchFamily="18" charset="0"/>
              </a:rPr>
              <a:t>Very sustainable:</a:t>
            </a:r>
          </a:p>
          <a:p>
            <a:r>
              <a:rPr lang="en-US" dirty="0">
                <a:latin typeface="Bembo" panose="02020502050201020203" pitchFamily="18" charset="0"/>
              </a:rPr>
              <a:t>very good recycling system</a:t>
            </a:r>
          </a:p>
          <a:p>
            <a:r>
              <a:rPr lang="en-US" dirty="0">
                <a:latin typeface="Bembo" panose="02020502050201020203" pitchFamily="18" charset="0"/>
              </a:rPr>
              <a:t>2/3 renewable energies (hydropower)</a:t>
            </a:r>
          </a:p>
          <a:p>
            <a:r>
              <a:rPr lang="en-US" dirty="0">
                <a:latin typeface="Bembo" panose="02020502050201020203" pitchFamily="18" charset="0"/>
              </a:rPr>
              <a:t>Law: 30% of the country is forested</a:t>
            </a:r>
          </a:p>
        </p:txBody>
      </p:sp>
      <p:sp>
        <p:nvSpPr>
          <p:cNvPr id="24" name="Rechteck 23">
            <a:extLst>
              <a:ext uri="{FF2B5EF4-FFF2-40B4-BE49-F238E27FC236}">
                <a16:creationId xmlns:a16="http://schemas.microsoft.com/office/drawing/2014/main" id="{9F404183-C579-4EED-B325-CF80D41F64E3}"/>
              </a:ext>
            </a:extLst>
          </p:cNvPr>
          <p:cNvSpPr/>
          <p:nvPr/>
        </p:nvSpPr>
        <p:spPr>
          <a:xfrm flipH="1">
            <a:off x="11569477" y="977785"/>
            <a:ext cx="80640" cy="4902427"/>
          </a:xfrm>
          <a:prstGeom prst="rect">
            <a:avLst/>
          </a:prstGeom>
          <a:solidFill>
            <a:srgbClr val="1D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37254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9" name="Diagramm 8">
                <a:extLst>
                  <a:ext uri="{FF2B5EF4-FFF2-40B4-BE49-F238E27FC236}">
                    <a16:creationId xmlns:a16="http://schemas.microsoft.com/office/drawing/2014/main" id="{4297A3A7-6107-4CAA-AF91-5AFF129DAA27}"/>
                  </a:ext>
                </a:extLst>
              </p:cNvPr>
              <p:cNvGraphicFramePr/>
              <p:nvPr>
                <p:extLst>
                  <p:ext uri="{D42A27DB-BD31-4B8C-83A1-F6EECF244321}">
                    <p14:modId xmlns:p14="http://schemas.microsoft.com/office/powerpoint/2010/main" val="3981539125"/>
                  </p:ext>
                </p:extLst>
              </p:nvPr>
            </p:nvGraphicFramePr>
            <p:xfrm>
              <a:off x="3213916" y="-2038207"/>
              <a:ext cx="12341819" cy="822788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Diagramm 8">
                <a:extLst>
                  <a:ext uri="{FF2B5EF4-FFF2-40B4-BE49-F238E27FC236}">
                    <a16:creationId xmlns:a16="http://schemas.microsoft.com/office/drawing/2014/main" id="{4297A3A7-6107-4CAA-AF91-5AFF129DAA27}"/>
                  </a:ext>
                </a:extLst>
              </p:cNvPr>
              <p:cNvPicPr>
                <a:picLocks noGrp="1" noRot="1" noChangeAspect="1" noMove="1" noResize="1" noEditPoints="1" noAdjustHandles="1" noChangeArrowheads="1" noChangeShapeType="1"/>
              </p:cNvPicPr>
              <p:nvPr/>
            </p:nvPicPr>
            <p:blipFill>
              <a:blip r:embed="rId3"/>
              <a:stretch>
                <a:fillRect/>
              </a:stretch>
            </p:blipFill>
            <p:spPr>
              <a:xfrm>
                <a:off x="3213916" y="-2038207"/>
                <a:ext cx="12341819" cy="8227880"/>
              </a:xfrm>
              <a:prstGeom prst="rect">
                <a:avLst/>
              </a:prstGeom>
            </p:spPr>
          </p:pic>
        </mc:Fallback>
      </mc:AlternateContent>
      <p:sp>
        <p:nvSpPr>
          <p:cNvPr id="10" name="Titel 1">
            <a:extLst>
              <a:ext uri="{FF2B5EF4-FFF2-40B4-BE49-F238E27FC236}">
                <a16:creationId xmlns:a16="http://schemas.microsoft.com/office/drawing/2014/main" id="{F4055FFE-4549-4F02-8C77-1559F25CD6D4}"/>
              </a:ext>
            </a:extLst>
          </p:cNvPr>
          <p:cNvSpPr>
            <a:spLocks noGrp="1"/>
          </p:cNvSpPr>
          <p:nvPr>
            <p:ph type="title"/>
          </p:nvPr>
        </p:nvSpPr>
        <p:spPr>
          <a:xfrm>
            <a:off x="1044598" y="1036369"/>
            <a:ext cx="2166883" cy="852551"/>
          </a:xfrm>
        </p:spPr>
        <p:txBody>
          <a:bodyPr>
            <a:normAutofit/>
          </a:bodyPr>
          <a:lstStyle/>
          <a:p>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Spain</a:t>
            </a:r>
          </a:p>
        </p:txBody>
      </p:sp>
      <p:sp>
        <p:nvSpPr>
          <p:cNvPr id="12" name="Textfeld 11">
            <a:extLst>
              <a:ext uri="{FF2B5EF4-FFF2-40B4-BE49-F238E27FC236}">
                <a16:creationId xmlns:a16="http://schemas.microsoft.com/office/drawing/2014/main" id="{23720E29-8AFA-462B-91CE-CD4EF86852CC}"/>
              </a:ext>
            </a:extLst>
          </p:cNvPr>
          <p:cNvSpPr txBox="1"/>
          <p:nvPr/>
        </p:nvSpPr>
        <p:spPr>
          <a:xfrm>
            <a:off x="1044599" y="1796312"/>
            <a:ext cx="4106834" cy="2140394"/>
          </a:xfrm>
          <a:prstGeom prst="rect">
            <a:avLst/>
          </a:prstGeom>
          <a:noFill/>
        </p:spPr>
        <p:txBody>
          <a:bodyPr wrap="square" rtlCol="0">
            <a:spAutoFit/>
          </a:bodyPr>
          <a:lstStyle/>
          <a:p>
            <a:pPr>
              <a:lnSpc>
                <a:spcPts val="2700"/>
              </a:lnSpc>
            </a:pPr>
            <a:r>
              <a:rPr lang="en-US" dirty="0">
                <a:latin typeface="Bembo" panose="02020502050201020203" pitchFamily="18" charset="0"/>
              </a:rPr>
              <a:t>Spain is the EU's second largest city, covering 505,955 square kilometers.</a:t>
            </a:r>
          </a:p>
          <a:p>
            <a:pPr>
              <a:lnSpc>
                <a:spcPts val="2700"/>
              </a:lnSpc>
            </a:pPr>
            <a:r>
              <a:rPr lang="en-US" dirty="0">
                <a:latin typeface="Bembo" panose="02020502050201020203" pitchFamily="18" charset="0"/>
              </a:rPr>
              <a:t>The peninsula also has the second highest number of bars per inhabitant in the world. There are 44 UNESCO World Heritage Sites.</a:t>
            </a:r>
          </a:p>
        </p:txBody>
      </p:sp>
      <p:sp>
        <p:nvSpPr>
          <p:cNvPr id="14" name="Rechteck 13">
            <a:extLst>
              <a:ext uri="{FF2B5EF4-FFF2-40B4-BE49-F238E27FC236}">
                <a16:creationId xmlns:a16="http://schemas.microsoft.com/office/drawing/2014/main" id="{936CC30F-2D19-4763-AAB3-49E87717B03F}"/>
              </a:ext>
            </a:extLst>
          </p:cNvPr>
          <p:cNvSpPr/>
          <p:nvPr/>
        </p:nvSpPr>
        <p:spPr>
          <a:xfrm>
            <a:off x="797619" y="1298160"/>
            <a:ext cx="45719" cy="2491117"/>
          </a:xfrm>
          <a:prstGeom prst="rect">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a:extLst>
              <a:ext uri="{FF2B5EF4-FFF2-40B4-BE49-F238E27FC236}">
                <a16:creationId xmlns:a16="http://schemas.microsoft.com/office/drawing/2014/main" id="{12DC0737-CCCB-4FCA-AFC2-ADBA3B8D2707}"/>
              </a:ext>
            </a:extLst>
          </p:cNvPr>
          <p:cNvSpPr/>
          <p:nvPr/>
        </p:nvSpPr>
        <p:spPr>
          <a:xfrm flipH="1">
            <a:off x="5357938" y="1462644"/>
            <a:ext cx="45719" cy="2429761"/>
          </a:xfrm>
          <a:prstGeom prst="rect">
            <a:avLst/>
          </a:prstGeom>
          <a:solidFill>
            <a:srgbClr val="002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412732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11" name="Diagramm 10">
                <a:extLst>
                  <a:ext uri="{FF2B5EF4-FFF2-40B4-BE49-F238E27FC236}">
                    <a16:creationId xmlns:a16="http://schemas.microsoft.com/office/drawing/2014/main" id="{A37729BC-01FD-4532-B607-7AE5F22E6A58}"/>
                  </a:ext>
                </a:extLst>
              </p:cNvPr>
              <p:cNvGraphicFramePr/>
              <p:nvPr>
                <p:extLst>
                  <p:ext uri="{D42A27DB-BD31-4B8C-83A1-F6EECF244321}">
                    <p14:modId xmlns:p14="http://schemas.microsoft.com/office/powerpoint/2010/main" val="3888605594"/>
                  </p:ext>
                </p:extLst>
              </p:nvPr>
            </p:nvGraphicFramePr>
            <p:xfrm>
              <a:off x="1005301" y="654435"/>
              <a:ext cx="8613663" cy="574244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1" name="Diagramm 10">
                <a:extLst>
                  <a:ext uri="{FF2B5EF4-FFF2-40B4-BE49-F238E27FC236}">
                    <a16:creationId xmlns:a16="http://schemas.microsoft.com/office/drawing/2014/main" id="{A37729BC-01FD-4532-B607-7AE5F22E6A58}"/>
                  </a:ext>
                </a:extLst>
              </p:cNvPr>
              <p:cNvPicPr>
                <a:picLocks noGrp="1" noRot="1" noChangeAspect="1" noMove="1" noResize="1" noEditPoints="1" noAdjustHandles="1" noChangeArrowheads="1" noChangeShapeType="1"/>
              </p:cNvPicPr>
              <p:nvPr/>
            </p:nvPicPr>
            <p:blipFill>
              <a:blip r:embed="rId3"/>
              <a:stretch>
                <a:fillRect/>
              </a:stretch>
            </p:blipFill>
            <p:spPr>
              <a:xfrm>
                <a:off x="1005301" y="654435"/>
                <a:ext cx="8613663" cy="5742442"/>
              </a:xfrm>
              <a:prstGeom prst="rect">
                <a:avLst/>
              </a:prstGeom>
            </p:spPr>
          </p:pic>
        </mc:Fallback>
      </mc:AlternateContent>
      <p:sp>
        <p:nvSpPr>
          <p:cNvPr id="12" name="Titel 1">
            <a:extLst>
              <a:ext uri="{FF2B5EF4-FFF2-40B4-BE49-F238E27FC236}">
                <a16:creationId xmlns:a16="http://schemas.microsoft.com/office/drawing/2014/main" id="{FAC59BA3-921F-4884-8F84-B77738D11CBC}"/>
              </a:ext>
            </a:extLst>
          </p:cNvPr>
          <p:cNvSpPr>
            <a:spLocks noGrp="1"/>
          </p:cNvSpPr>
          <p:nvPr>
            <p:ph type="title"/>
          </p:nvPr>
        </p:nvSpPr>
        <p:spPr>
          <a:xfrm>
            <a:off x="5312133" y="149488"/>
            <a:ext cx="1567734" cy="623269"/>
          </a:xfrm>
        </p:spPr>
        <p:txBody>
          <a:bodyPr>
            <a:normAutofit/>
          </a:bodyPr>
          <a:lstStyle/>
          <a:p>
            <a:pPr algn="ctr"/>
            <a:r>
              <a:rPr lang="de-AT" sz="2800" b="1" dirty="0">
                <a:solidFill>
                  <a:prstClr val="black">
                    <a:lumMod val="65000"/>
                    <a:lumOff val="35000"/>
                  </a:prstClr>
                </a:solidFill>
                <a:latin typeface="Bodoni MT" panose="02070603080606020203" pitchFamily="18" charset="0"/>
                <a:ea typeface="+mn-ea"/>
                <a:cs typeface="Calibri" panose="020F0502020204030204" pitchFamily="34" charset="0"/>
              </a:rPr>
              <a:t>Europe</a:t>
            </a:r>
          </a:p>
        </p:txBody>
      </p:sp>
      <p:sp>
        <p:nvSpPr>
          <p:cNvPr id="14" name="Flussdiagramm: Verbinder 13">
            <a:extLst>
              <a:ext uri="{FF2B5EF4-FFF2-40B4-BE49-F238E27FC236}">
                <a16:creationId xmlns:a16="http://schemas.microsoft.com/office/drawing/2014/main" id="{A0B8C8E9-D2F9-4A95-BCCA-A60D9E3E95B0}"/>
              </a:ext>
            </a:extLst>
          </p:cNvPr>
          <p:cNvSpPr/>
          <p:nvPr/>
        </p:nvSpPr>
        <p:spPr>
          <a:xfrm>
            <a:off x="1535893" y="1099567"/>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16" name="Flussdiagramm: Verbinder 15">
            <a:extLst>
              <a:ext uri="{FF2B5EF4-FFF2-40B4-BE49-F238E27FC236}">
                <a16:creationId xmlns:a16="http://schemas.microsoft.com/office/drawing/2014/main" id="{908F822E-FAA5-4247-9236-76B6F28A7553}"/>
              </a:ext>
            </a:extLst>
          </p:cNvPr>
          <p:cNvSpPr/>
          <p:nvPr/>
        </p:nvSpPr>
        <p:spPr>
          <a:xfrm>
            <a:off x="1535893" y="2872499"/>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18" name="Flussdiagramm: Verbinder 17">
            <a:extLst>
              <a:ext uri="{FF2B5EF4-FFF2-40B4-BE49-F238E27FC236}">
                <a16:creationId xmlns:a16="http://schemas.microsoft.com/office/drawing/2014/main" id="{479CB50C-68D6-481E-8F5B-6F833F63E983}"/>
              </a:ext>
            </a:extLst>
          </p:cNvPr>
          <p:cNvSpPr/>
          <p:nvPr/>
        </p:nvSpPr>
        <p:spPr>
          <a:xfrm>
            <a:off x="1502723" y="4644593"/>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0" name="Flussdiagramm: Verbinder 19">
            <a:extLst>
              <a:ext uri="{FF2B5EF4-FFF2-40B4-BE49-F238E27FC236}">
                <a16:creationId xmlns:a16="http://schemas.microsoft.com/office/drawing/2014/main" id="{3186EA66-98E8-4BFA-82AB-6B0C0CCE166F}"/>
              </a:ext>
            </a:extLst>
          </p:cNvPr>
          <p:cNvSpPr/>
          <p:nvPr/>
        </p:nvSpPr>
        <p:spPr>
          <a:xfrm>
            <a:off x="9983336" y="1189005"/>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2" name="Flussdiagramm: Verbinder 21">
            <a:extLst>
              <a:ext uri="{FF2B5EF4-FFF2-40B4-BE49-F238E27FC236}">
                <a16:creationId xmlns:a16="http://schemas.microsoft.com/office/drawing/2014/main" id="{7AE12F10-0A24-48EB-85AB-D5EA91EB9915}"/>
              </a:ext>
            </a:extLst>
          </p:cNvPr>
          <p:cNvSpPr/>
          <p:nvPr/>
        </p:nvSpPr>
        <p:spPr>
          <a:xfrm>
            <a:off x="9988437" y="2989471"/>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4" name="Flussdiagramm: Verbinder 23">
            <a:extLst>
              <a:ext uri="{FF2B5EF4-FFF2-40B4-BE49-F238E27FC236}">
                <a16:creationId xmlns:a16="http://schemas.microsoft.com/office/drawing/2014/main" id="{4FAD92ED-09F6-4780-89E0-48D2F55969DF}"/>
              </a:ext>
            </a:extLst>
          </p:cNvPr>
          <p:cNvSpPr/>
          <p:nvPr/>
        </p:nvSpPr>
        <p:spPr>
          <a:xfrm>
            <a:off x="10006297" y="4768121"/>
            <a:ext cx="1140311" cy="1140311"/>
          </a:xfrm>
          <a:prstGeom prst="flowChartConnector">
            <a:avLst/>
          </a:prstGeom>
          <a:solidFill>
            <a:srgbClr val="D4F5F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30" name="Flussdiagramm: Verbinder 29">
            <a:extLst>
              <a:ext uri="{FF2B5EF4-FFF2-40B4-BE49-F238E27FC236}">
                <a16:creationId xmlns:a16="http://schemas.microsoft.com/office/drawing/2014/main" id="{E0D0029D-A47A-4D9C-A270-0BD6A8153F5E}"/>
              </a:ext>
            </a:extLst>
          </p:cNvPr>
          <p:cNvSpPr/>
          <p:nvPr/>
        </p:nvSpPr>
        <p:spPr>
          <a:xfrm>
            <a:off x="1662846" y="1210111"/>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25" name="Textfeld 24">
            <a:extLst>
              <a:ext uri="{FF2B5EF4-FFF2-40B4-BE49-F238E27FC236}">
                <a16:creationId xmlns:a16="http://schemas.microsoft.com/office/drawing/2014/main" id="{1114FAF0-E12A-4E83-B0AA-A35B87B81C9C}"/>
              </a:ext>
            </a:extLst>
          </p:cNvPr>
          <p:cNvSpPr txBox="1"/>
          <p:nvPr/>
        </p:nvSpPr>
        <p:spPr>
          <a:xfrm>
            <a:off x="1402229" y="1505875"/>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448 mill.</a:t>
            </a:r>
          </a:p>
        </p:txBody>
      </p:sp>
      <p:sp>
        <p:nvSpPr>
          <p:cNvPr id="26" name="Textfeld 25">
            <a:extLst>
              <a:ext uri="{FF2B5EF4-FFF2-40B4-BE49-F238E27FC236}">
                <a16:creationId xmlns:a16="http://schemas.microsoft.com/office/drawing/2014/main" id="{EA02290C-9097-436A-8977-A46DC18FD662}"/>
              </a:ext>
            </a:extLst>
          </p:cNvPr>
          <p:cNvSpPr txBox="1"/>
          <p:nvPr/>
        </p:nvSpPr>
        <p:spPr>
          <a:xfrm>
            <a:off x="1115136" y="2259331"/>
            <a:ext cx="1979407"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Population</a:t>
            </a:r>
          </a:p>
        </p:txBody>
      </p:sp>
      <p:pic>
        <p:nvPicPr>
          <p:cNvPr id="28" name="Grafik 27" descr="Gruppe von Personen">
            <a:extLst>
              <a:ext uri="{FF2B5EF4-FFF2-40B4-BE49-F238E27FC236}">
                <a16:creationId xmlns:a16="http://schemas.microsoft.com/office/drawing/2014/main" id="{A68C964E-6AFE-41C9-8E82-1A09892D3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7422" y="951684"/>
            <a:ext cx="634840" cy="634840"/>
          </a:xfrm>
          <a:prstGeom prst="rect">
            <a:avLst/>
          </a:prstGeom>
        </p:spPr>
      </p:pic>
      <p:sp>
        <p:nvSpPr>
          <p:cNvPr id="34" name="Flussdiagramm: Verbinder 33">
            <a:extLst>
              <a:ext uri="{FF2B5EF4-FFF2-40B4-BE49-F238E27FC236}">
                <a16:creationId xmlns:a16="http://schemas.microsoft.com/office/drawing/2014/main" id="{7F2A4EA3-C407-499E-91DA-2ECD08E02364}"/>
              </a:ext>
            </a:extLst>
          </p:cNvPr>
          <p:cNvSpPr/>
          <p:nvPr/>
        </p:nvSpPr>
        <p:spPr>
          <a:xfrm>
            <a:off x="1662846" y="2999452"/>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36" name="Textfeld 35">
            <a:extLst>
              <a:ext uri="{FF2B5EF4-FFF2-40B4-BE49-F238E27FC236}">
                <a16:creationId xmlns:a16="http://schemas.microsoft.com/office/drawing/2014/main" id="{FCA1DFFC-7FBA-4889-A338-45612A551EB6}"/>
              </a:ext>
            </a:extLst>
          </p:cNvPr>
          <p:cNvSpPr txBox="1"/>
          <p:nvPr/>
        </p:nvSpPr>
        <p:spPr>
          <a:xfrm>
            <a:off x="1402229" y="3286155"/>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73%</a:t>
            </a:r>
          </a:p>
        </p:txBody>
      </p:sp>
      <p:sp>
        <p:nvSpPr>
          <p:cNvPr id="38" name="Textfeld 37">
            <a:extLst>
              <a:ext uri="{FF2B5EF4-FFF2-40B4-BE49-F238E27FC236}">
                <a16:creationId xmlns:a16="http://schemas.microsoft.com/office/drawing/2014/main" id="{07731E15-EEB4-44EB-8C20-2C80A6F4A587}"/>
              </a:ext>
            </a:extLst>
          </p:cNvPr>
          <p:cNvSpPr txBox="1"/>
          <p:nvPr/>
        </p:nvSpPr>
        <p:spPr>
          <a:xfrm>
            <a:off x="947945" y="4082847"/>
            <a:ext cx="2313790"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Employment rate</a:t>
            </a:r>
          </a:p>
        </p:txBody>
      </p:sp>
      <p:pic>
        <p:nvPicPr>
          <p:cNvPr id="40" name="Grafik 39" descr="Aktenkoffer">
            <a:extLst>
              <a:ext uri="{FF2B5EF4-FFF2-40B4-BE49-F238E27FC236}">
                <a16:creationId xmlns:a16="http://schemas.microsoft.com/office/drawing/2014/main" id="{F0716BEE-8570-4E63-A93E-31923C936F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3734" y="2665069"/>
            <a:ext cx="666201" cy="666201"/>
          </a:xfrm>
          <a:prstGeom prst="rect">
            <a:avLst/>
          </a:prstGeom>
        </p:spPr>
      </p:pic>
      <p:sp>
        <p:nvSpPr>
          <p:cNvPr id="42" name="Flussdiagramm: Verbinder 41">
            <a:extLst>
              <a:ext uri="{FF2B5EF4-FFF2-40B4-BE49-F238E27FC236}">
                <a16:creationId xmlns:a16="http://schemas.microsoft.com/office/drawing/2014/main" id="{21C34319-9C0C-49AF-A82B-1284CBCDDA0B}"/>
              </a:ext>
            </a:extLst>
          </p:cNvPr>
          <p:cNvSpPr/>
          <p:nvPr/>
        </p:nvSpPr>
        <p:spPr>
          <a:xfrm>
            <a:off x="1629675" y="4771546"/>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44" name="Flussdiagramm: Verbinder 43">
            <a:extLst>
              <a:ext uri="{FF2B5EF4-FFF2-40B4-BE49-F238E27FC236}">
                <a16:creationId xmlns:a16="http://schemas.microsoft.com/office/drawing/2014/main" id="{BE99DECF-2881-455E-9AD2-310AE611236C}"/>
              </a:ext>
            </a:extLst>
          </p:cNvPr>
          <p:cNvSpPr/>
          <p:nvPr/>
        </p:nvSpPr>
        <p:spPr>
          <a:xfrm>
            <a:off x="10110289" y="1315959"/>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46" name="Flussdiagramm: Verbinder 45">
            <a:extLst>
              <a:ext uri="{FF2B5EF4-FFF2-40B4-BE49-F238E27FC236}">
                <a16:creationId xmlns:a16="http://schemas.microsoft.com/office/drawing/2014/main" id="{EFE9D505-711D-45D7-8810-981E78932054}"/>
              </a:ext>
            </a:extLst>
          </p:cNvPr>
          <p:cNvSpPr/>
          <p:nvPr/>
        </p:nvSpPr>
        <p:spPr>
          <a:xfrm>
            <a:off x="10127768" y="3116423"/>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48" name="Flussdiagramm: Verbinder 47">
            <a:extLst>
              <a:ext uri="{FF2B5EF4-FFF2-40B4-BE49-F238E27FC236}">
                <a16:creationId xmlns:a16="http://schemas.microsoft.com/office/drawing/2014/main" id="{6AE982E4-A2F5-4C00-B193-F1CAEFCF3840}"/>
              </a:ext>
            </a:extLst>
          </p:cNvPr>
          <p:cNvSpPr/>
          <p:nvPr/>
        </p:nvSpPr>
        <p:spPr>
          <a:xfrm>
            <a:off x="10133250" y="4895073"/>
            <a:ext cx="886403" cy="886403"/>
          </a:xfrm>
          <a:prstGeom prst="flowChartConnecto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rgbClr val="002060"/>
                </a:solidFill>
              </a:rPr>
              <a:t>      </a:t>
            </a:r>
          </a:p>
        </p:txBody>
      </p:sp>
      <p:sp>
        <p:nvSpPr>
          <p:cNvPr id="50" name="Textfeld 49">
            <a:extLst>
              <a:ext uri="{FF2B5EF4-FFF2-40B4-BE49-F238E27FC236}">
                <a16:creationId xmlns:a16="http://schemas.microsoft.com/office/drawing/2014/main" id="{2432E027-ECEE-4F1E-8D65-B70DE21445D9}"/>
              </a:ext>
            </a:extLst>
          </p:cNvPr>
          <p:cNvSpPr txBox="1"/>
          <p:nvPr/>
        </p:nvSpPr>
        <p:spPr>
          <a:xfrm>
            <a:off x="1369057" y="5071909"/>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+ 1,5%</a:t>
            </a:r>
          </a:p>
        </p:txBody>
      </p:sp>
      <p:pic>
        <p:nvPicPr>
          <p:cNvPr id="52" name="Grafik 51" descr="Aufwärtstrend">
            <a:extLst>
              <a:ext uri="{FF2B5EF4-FFF2-40B4-BE49-F238E27FC236}">
                <a16:creationId xmlns:a16="http://schemas.microsoft.com/office/drawing/2014/main" id="{D5F9566D-D1C7-4264-9F41-804E6744EF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6785" y="4495798"/>
            <a:ext cx="576111" cy="576111"/>
          </a:xfrm>
          <a:prstGeom prst="rect">
            <a:avLst/>
          </a:prstGeom>
        </p:spPr>
      </p:pic>
      <p:sp>
        <p:nvSpPr>
          <p:cNvPr id="54" name="Textfeld 53">
            <a:extLst>
              <a:ext uri="{FF2B5EF4-FFF2-40B4-BE49-F238E27FC236}">
                <a16:creationId xmlns:a16="http://schemas.microsoft.com/office/drawing/2014/main" id="{2C9977D7-71B8-482E-8626-C24CF0C32896}"/>
              </a:ext>
            </a:extLst>
          </p:cNvPr>
          <p:cNvSpPr txBox="1"/>
          <p:nvPr/>
        </p:nvSpPr>
        <p:spPr>
          <a:xfrm>
            <a:off x="915981" y="5784902"/>
            <a:ext cx="2313790"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Economic growth</a:t>
            </a:r>
          </a:p>
        </p:txBody>
      </p:sp>
      <p:sp>
        <p:nvSpPr>
          <p:cNvPr id="56" name="Textfeld 55">
            <a:extLst>
              <a:ext uri="{FF2B5EF4-FFF2-40B4-BE49-F238E27FC236}">
                <a16:creationId xmlns:a16="http://schemas.microsoft.com/office/drawing/2014/main" id="{B1312510-BFD7-48D7-8187-A0AA9ADE2D99}"/>
              </a:ext>
            </a:extLst>
          </p:cNvPr>
          <p:cNvSpPr txBox="1"/>
          <p:nvPr/>
        </p:nvSpPr>
        <p:spPr>
          <a:xfrm>
            <a:off x="9826805" y="1595313"/>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- 21%</a:t>
            </a:r>
          </a:p>
        </p:txBody>
      </p:sp>
      <p:sp>
        <p:nvSpPr>
          <p:cNvPr id="58" name="Textfeld 57">
            <a:extLst>
              <a:ext uri="{FF2B5EF4-FFF2-40B4-BE49-F238E27FC236}">
                <a16:creationId xmlns:a16="http://schemas.microsoft.com/office/drawing/2014/main" id="{4EA9C0F5-351D-4215-877F-A3E0ED4CE834}"/>
              </a:ext>
            </a:extLst>
          </p:cNvPr>
          <p:cNvSpPr txBox="1"/>
          <p:nvPr/>
        </p:nvSpPr>
        <p:spPr>
          <a:xfrm>
            <a:off x="9408973" y="2303529"/>
            <a:ext cx="2313790" cy="584775"/>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Greenhouse gases</a:t>
            </a:r>
          </a:p>
          <a:p>
            <a:pPr algn="ctr"/>
            <a:r>
              <a:rPr lang="de-AT" sz="1600" dirty="0">
                <a:solidFill>
                  <a:srgbClr val="002060"/>
                </a:solidFill>
                <a:latin typeface="Bembo" panose="02020502050201020203" pitchFamily="18" charset="0"/>
              </a:rPr>
              <a:t>(since 1990)</a:t>
            </a:r>
          </a:p>
        </p:txBody>
      </p:sp>
      <p:pic>
        <p:nvPicPr>
          <p:cNvPr id="60" name="Grafik 59" descr="Windkraftanlagen">
            <a:extLst>
              <a:ext uri="{FF2B5EF4-FFF2-40B4-BE49-F238E27FC236}">
                <a16:creationId xmlns:a16="http://schemas.microsoft.com/office/drawing/2014/main" id="{CA6135CA-5A62-44D7-8395-67EC680254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70103" y="951684"/>
            <a:ext cx="672628" cy="672628"/>
          </a:xfrm>
          <a:prstGeom prst="rect">
            <a:avLst/>
          </a:prstGeom>
        </p:spPr>
      </p:pic>
      <p:sp>
        <p:nvSpPr>
          <p:cNvPr id="62" name="Textfeld 61">
            <a:extLst>
              <a:ext uri="{FF2B5EF4-FFF2-40B4-BE49-F238E27FC236}">
                <a16:creationId xmlns:a16="http://schemas.microsoft.com/office/drawing/2014/main" id="{2D63FD6E-978B-4137-AA23-371CFCC86876}"/>
              </a:ext>
            </a:extLst>
          </p:cNvPr>
          <p:cNvSpPr txBox="1"/>
          <p:nvPr/>
        </p:nvSpPr>
        <p:spPr>
          <a:xfrm>
            <a:off x="9831906" y="3399224"/>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1 billion</a:t>
            </a:r>
          </a:p>
        </p:txBody>
      </p:sp>
      <p:sp>
        <p:nvSpPr>
          <p:cNvPr id="64" name="Textfeld 63">
            <a:extLst>
              <a:ext uri="{FF2B5EF4-FFF2-40B4-BE49-F238E27FC236}">
                <a16:creationId xmlns:a16="http://schemas.microsoft.com/office/drawing/2014/main" id="{923B13C6-0A0F-4D09-8911-2F3992CF0350}"/>
              </a:ext>
            </a:extLst>
          </p:cNvPr>
          <p:cNvSpPr txBox="1"/>
          <p:nvPr/>
        </p:nvSpPr>
        <p:spPr>
          <a:xfrm>
            <a:off x="9472199" y="4192969"/>
            <a:ext cx="2313790" cy="338554"/>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EU- Passengers</a:t>
            </a:r>
          </a:p>
        </p:txBody>
      </p:sp>
      <p:pic>
        <p:nvPicPr>
          <p:cNvPr id="66" name="Grafik 65" descr="Abheben">
            <a:extLst>
              <a:ext uri="{FF2B5EF4-FFF2-40B4-BE49-F238E27FC236}">
                <a16:creationId xmlns:a16="http://schemas.microsoft.com/office/drawing/2014/main" id="{7784A552-57B8-45B1-8F18-656B3AB55B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70103" y="2732389"/>
            <a:ext cx="790920" cy="790920"/>
          </a:xfrm>
          <a:prstGeom prst="rect">
            <a:avLst/>
          </a:prstGeom>
        </p:spPr>
      </p:pic>
      <p:sp>
        <p:nvSpPr>
          <p:cNvPr id="70" name="Textfeld 69">
            <a:extLst>
              <a:ext uri="{FF2B5EF4-FFF2-40B4-BE49-F238E27FC236}">
                <a16:creationId xmlns:a16="http://schemas.microsoft.com/office/drawing/2014/main" id="{FF9DAF0E-B976-4537-A50B-A82664DA29E4}"/>
              </a:ext>
            </a:extLst>
          </p:cNvPr>
          <p:cNvSpPr txBox="1"/>
          <p:nvPr/>
        </p:nvSpPr>
        <p:spPr>
          <a:xfrm>
            <a:off x="9882936" y="5195436"/>
            <a:ext cx="1407638" cy="461665"/>
          </a:xfrm>
          <a:prstGeom prst="rect">
            <a:avLst/>
          </a:prstGeom>
          <a:noFill/>
        </p:spPr>
        <p:txBody>
          <a:bodyPr wrap="square" rtlCol="0">
            <a:spAutoFit/>
          </a:bodyPr>
          <a:lstStyle/>
          <a:p>
            <a:pPr algn="ctr"/>
            <a:r>
              <a:rPr lang="de-AT" sz="2400" dirty="0">
                <a:solidFill>
                  <a:srgbClr val="002060"/>
                </a:solidFill>
                <a:latin typeface="Bembo" panose="02020502050201020203" pitchFamily="18" charset="0"/>
              </a:rPr>
              <a:t>1/3 </a:t>
            </a:r>
          </a:p>
        </p:txBody>
      </p:sp>
      <p:sp>
        <p:nvSpPr>
          <p:cNvPr id="72" name="Textfeld 71">
            <a:extLst>
              <a:ext uri="{FF2B5EF4-FFF2-40B4-BE49-F238E27FC236}">
                <a16:creationId xmlns:a16="http://schemas.microsoft.com/office/drawing/2014/main" id="{39D72D2B-B0E8-4B5A-A4A6-A6666E0D666F}"/>
              </a:ext>
            </a:extLst>
          </p:cNvPr>
          <p:cNvSpPr txBox="1"/>
          <p:nvPr/>
        </p:nvSpPr>
        <p:spPr>
          <a:xfrm>
            <a:off x="9405653" y="5901690"/>
            <a:ext cx="2313790" cy="584775"/>
          </a:xfrm>
          <a:prstGeom prst="rect">
            <a:avLst/>
          </a:prstGeom>
          <a:noFill/>
        </p:spPr>
        <p:txBody>
          <a:bodyPr wrap="square" rtlCol="0">
            <a:spAutoFit/>
          </a:bodyPr>
          <a:lstStyle/>
          <a:p>
            <a:pPr algn="ctr"/>
            <a:r>
              <a:rPr lang="de-AT" sz="1600" dirty="0">
                <a:solidFill>
                  <a:srgbClr val="002060"/>
                </a:solidFill>
                <a:latin typeface="Bembo" panose="02020502050201020203" pitchFamily="18" charset="0"/>
              </a:rPr>
              <a:t>Women in the EU- Research</a:t>
            </a:r>
          </a:p>
        </p:txBody>
      </p:sp>
      <p:pic>
        <p:nvPicPr>
          <p:cNvPr id="74" name="Grafik 73" descr="Kolben">
            <a:extLst>
              <a:ext uri="{FF2B5EF4-FFF2-40B4-BE49-F238E27FC236}">
                <a16:creationId xmlns:a16="http://schemas.microsoft.com/office/drawing/2014/main" id="{F68E0148-2D35-4A07-9FA7-F9207CAB00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216599" y="4577956"/>
            <a:ext cx="719703" cy="719703"/>
          </a:xfrm>
          <a:prstGeom prst="rect">
            <a:avLst/>
          </a:prstGeom>
        </p:spPr>
      </p:pic>
    </p:spTree>
    <p:extLst>
      <p:ext uri="{BB962C8B-B14F-4D97-AF65-F5344CB8AC3E}">
        <p14:creationId xmlns:p14="http://schemas.microsoft.com/office/powerpoint/2010/main" val="2853670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Inhaltsplatzhalter 5">
                <a:extLst>
                  <a:ext uri="{FF2B5EF4-FFF2-40B4-BE49-F238E27FC236}">
                    <a16:creationId xmlns:a16="http://schemas.microsoft.com/office/drawing/2014/main" id="{2E3D2FD8-354A-4F21-B8DB-21F3D57D19E0}"/>
                  </a:ext>
                </a:extLst>
              </p:cNvPr>
              <p:cNvGraphicFramePr>
                <a:graphicFrameLocks noGrp="1"/>
              </p:cNvGraphicFramePr>
              <p:nvPr>
                <p:ph idx="1"/>
                <p:extLst>
                  <p:ext uri="{D42A27DB-BD31-4B8C-83A1-F6EECF244321}">
                    <p14:modId xmlns:p14="http://schemas.microsoft.com/office/powerpoint/2010/main" val="4062055133"/>
                  </p:ext>
                </p:extLst>
              </p:nvPr>
            </p:nvGraphicFramePr>
            <p:xfrm>
              <a:off x="0" y="1115485"/>
              <a:ext cx="7509135" cy="462703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Inhaltsplatzhalter 5">
                <a:extLst>
                  <a:ext uri="{FF2B5EF4-FFF2-40B4-BE49-F238E27FC236}">
                    <a16:creationId xmlns:a16="http://schemas.microsoft.com/office/drawing/2014/main" id="{2E3D2FD8-354A-4F21-B8DB-21F3D57D19E0}"/>
                  </a:ext>
                </a:extLst>
              </p:cNvPr>
              <p:cNvPicPr>
                <a:picLocks noGrp="1" noRot="1" noChangeAspect="1" noMove="1" noResize="1" noEditPoints="1" noAdjustHandles="1" noChangeArrowheads="1" noChangeShapeType="1"/>
              </p:cNvPicPr>
              <p:nvPr/>
            </p:nvPicPr>
            <p:blipFill>
              <a:blip r:embed="rId3"/>
              <a:stretch>
                <a:fillRect/>
              </a:stretch>
            </p:blipFill>
            <p:spPr>
              <a:xfrm>
                <a:off x="0" y="1115485"/>
                <a:ext cx="7509135" cy="4627030"/>
              </a:xfrm>
              <a:prstGeom prst="rect">
                <a:avLst/>
              </a:prstGeom>
            </p:spPr>
          </p:pic>
        </mc:Fallback>
      </mc:AlternateContent>
      <p:sp>
        <p:nvSpPr>
          <p:cNvPr id="8" name="Titel 1">
            <a:extLst>
              <a:ext uri="{FF2B5EF4-FFF2-40B4-BE49-F238E27FC236}">
                <a16:creationId xmlns:a16="http://schemas.microsoft.com/office/drawing/2014/main" id="{E9D1AD7D-47B4-4E61-9A0A-78E87FE06FE7}"/>
              </a:ext>
            </a:extLst>
          </p:cNvPr>
          <p:cNvSpPr txBox="1">
            <a:spLocks/>
          </p:cNvSpPr>
          <p:nvPr/>
        </p:nvSpPr>
        <p:spPr>
          <a:xfrm>
            <a:off x="5555169" y="389463"/>
            <a:ext cx="1635260" cy="9180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3600" b="1" dirty="0">
                <a:solidFill>
                  <a:prstClr val="black">
                    <a:lumMod val="65000"/>
                    <a:lumOff val="35000"/>
                  </a:prstClr>
                </a:solidFill>
                <a:latin typeface="Bodoni MT" panose="02070603080606020203" pitchFamily="18" charset="0"/>
                <a:ea typeface="+mn-ea"/>
                <a:cs typeface="Calibri" panose="020F0502020204030204" pitchFamily="34" charset="0"/>
              </a:rPr>
              <a:t>China</a:t>
            </a:r>
          </a:p>
        </p:txBody>
      </p:sp>
      <p:pic>
        <p:nvPicPr>
          <p:cNvPr id="16" name="Grafik 15" descr="Anheften">
            <a:extLst>
              <a:ext uri="{FF2B5EF4-FFF2-40B4-BE49-F238E27FC236}">
                <a16:creationId xmlns:a16="http://schemas.microsoft.com/office/drawing/2014/main" id="{EB797C4A-A3F8-4A87-90BB-D9632E4ADC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500000">
            <a:off x="3974418" y="2425583"/>
            <a:ext cx="747317" cy="747317"/>
          </a:xfrm>
          <a:prstGeom prst="rect">
            <a:avLst/>
          </a:prstGeom>
        </p:spPr>
      </p:pic>
      <p:sp>
        <p:nvSpPr>
          <p:cNvPr id="22" name="Textfeld 21">
            <a:extLst>
              <a:ext uri="{FF2B5EF4-FFF2-40B4-BE49-F238E27FC236}">
                <a16:creationId xmlns:a16="http://schemas.microsoft.com/office/drawing/2014/main" id="{47DEFB39-F392-406E-BFB6-8BF0D0A139C9}"/>
              </a:ext>
            </a:extLst>
          </p:cNvPr>
          <p:cNvSpPr txBox="1"/>
          <p:nvPr/>
        </p:nvSpPr>
        <p:spPr>
          <a:xfrm>
            <a:off x="5221534" y="2417716"/>
            <a:ext cx="6336156" cy="3746538"/>
          </a:xfrm>
          <a:prstGeom prst="rect">
            <a:avLst/>
          </a:prstGeom>
          <a:noFill/>
        </p:spPr>
        <p:txBody>
          <a:bodyPr wrap="square" rtlCol="0">
            <a:spAutoFit/>
          </a:bodyPr>
          <a:lstStyle/>
          <a:p>
            <a:pPr algn="r">
              <a:lnSpc>
                <a:spcPts val="3200"/>
              </a:lnSpc>
            </a:pPr>
            <a:r>
              <a:rPr lang="en-US" sz="2000" dirty="0">
                <a:solidFill>
                  <a:srgbClr val="002060"/>
                </a:solidFill>
                <a:latin typeface="Bembo" panose="02020502050201020203" pitchFamily="18" charset="0"/>
              </a:rPr>
              <a:t>Area: 9.6 million km² (almost the same as Europe)</a:t>
            </a:r>
          </a:p>
          <a:p>
            <a:pPr algn="r">
              <a:lnSpc>
                <a:spcPts val="3200"/>
              </a:lnSpc>
            </a:pPr>
            <a:r>
              <a:rPr lang="en-US" sz="2000" dirty="0">
                <a:solidFill>
                  <a:srgbClr val="002060"/>
                </a:solidFill>
                <a:latin typeface="Bembo" panose="02020502050201020203" pitchFamily="18" charset="0"/>
              </a:rPr>
              <a:t>Religions: Buddhism, Daoism, Christianity, non-denominational</a:t>
            </a:r>
          </a:p>
          <a:p>
            <a:pPr algn="r">
              <a:lnSpc>
                <a:spcPts val="3200"/>
              </a:lnSpc>
            </a:pPr>
            <a:r>
              <a:rPr lang="en-US" sz="2000" dirty="0">
                <a:solidFill>
                  <a:srgbClr val="002060"/>
                </a:solidFill>
                <a:latin typeface="Bembo" panose="02020502050201020203" pitchFamily="18" charset="0"/>
              </a:rPr>
              <a:t>Almost ¼ of the world population lives in China</a:t>
            </a:r>
          </a:p>
          <a:p>
            <a:pPr algn="r">
              <a:lnSpc>
                <a:spcPts val="3200"/>
              </a:lnSpc>
            </a:pPr>
            <a:r>
              <a:rPr lang="en-US" sz="2000" dirty="0">
                <a:solidFill>
                  <a:srgbClr val="002060"/>
                </a:solidFill>
                <a:latin typeface="Bembo" panose="02020502050201020203" pitchFamily="18" charset="0"/>
              </a:rPr>
              <a:t>Written language has about 80,000 characters</a:t>
            </a:r>
          </a:p>
          <a:p>
            <a:pPr algn="r">
              <a:lnSpc>
                <a:spcPts val="3200"/>
              </a:lnSpc>
            </a:pPr>
            <a:endParaRPr lang="en-US" sz="2000" dirty="0">
              <a:solidFill>
                <a:srgbClr val="002060"/>
              </a:solidFill>
              <a:latin typeface="Bembo" panose="02020502050201020203" pitchFamily="18" charset="0"/>
            </a:endParaRPr>
          </a:p>
          <a:p>
            <a:pPr algn="r">
              <a:lnSpc>
                <a:spcPts val="3200"/>
              </a:lnSpc>
            </a:pPr>
            <a:endParaRPr lang="en-US" sz="2000" dirty="0">
              <a:solidFill>
                <a:srgbClr val="002060"/>
              </a:solidFill>
              <a:latin typeface="Bembo" panose="02020502050201020203" pitchFamily="18" charset="0"/>
            </a:endParaRPr>
          </a:p>
          <a:p>
            <a:pPr algn="r">
              <a:lnSpc>
                <a:spcPts val="3200"/>
              </a:lnSpc>
            </a:pPr>
            <a:endParaRPr lang="en-US" sz="2000" dirty="0">
              <a:solidFill>
                <a:srgbClr val="002060"/>
              </a:solidFill>
              <a:latin typeface="Bembo" panose="02020502050201020203" pitchFamily="18" charset="0"/>
            </a:endParaRPr>
          </a:p>
          <a:p>
            <a:pPr algn="r">
              <a:lnSpc>
                <a:spcPts val="3200"/>
              </a:lnSpc>
            </a:pPr>
            <a:endParaRPr lang="en-US" sz="2000" dirty="0">
              <a:solidFill>
                <a:srgbClr val="002060"/>
              </a:solidFill>
              <a:latin typeface="Bembo" panose="02020502050201020203" pitchFamily="18" charset="0"/>
            </a:endParaRPr>
          </a:p>
        </p:txBody>
      </p:sp>
      <p:sp>
        <p:nvSpPr>
          <p:cNvPr id="24" name="Rechteck 23">
            <a:extLst>
              <a:ext uri="{FF2B5EF4-FFF2-40B4-BE49-F238E27FC236}">
                <a16:creationId xmlns:a16="http://schemas.microsoft.com/office/drawing/2014/main" id="{D4032ADC-5B58-4B96-BE47-EE7E0B2338A4}"/>
              </a:ext>
            </a:extLst>
          </p:cNvPr>
          <p:cNvSpPr/>
          <p:nvPr/>
        </p:nvSpPr>
        <p:spPr>
          <a:xfrm>
            <a:off x="11665267" y="2490789"/>
            <a:ext cx="45719" cy="20245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96621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3E08583-DB23-43B2-BBFB-D9821AC233B2}"/>
              </a:ext>
            </a:extLst>
          </p:cNvPr>
          <p:cNvSpPr txBox="1">
            <a:spLocks/>
          </p:cNvSpPr>
          <p:nvPr/>
        </p:nvSpPr>
        <p:spPr>
          <a:xfrm>
            <a:off x="7849606" y="281785"/>
            <a:ext cx="1714293" cy="8515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3200" b="1" dirty="0">
                <a:solidFill>
                  <a:prstClr val="black">
                    <a:lumMod val="65000"/>
                    <a:lumOff val="35000"/>
                  </a:prstClr>
                </a:solidFill>
                <a:latin typeface="Bodoni MT" panose="02070603080606020203" pitchFamily="18" charset="0"/>
                <a:ea typeface="+mn-ea"/>
                <a:cs typeface="Calibri" panose="020F0502020204030204" pitchFamily="34" charset="0"/>
              </a:rPr>
              <a:t>Afrika</a:t>
            </a:r>
          </a:p>
        </p:txBody>
      </p:sp>
      <mc:AlternateContent xmlns:mc="http://schemas.openxmlformats.org/markup-compatibility/2006" xmlns:cx4="http://schemas.microsoft.com/office/drawing/2016/5/10/chartex">
        <mc:Choice Requires="cx4">
          <p:graphicFrame>
            <p:nvGraphicFramePr>
              <p:cNvPr id="7" name="Diagramm 6">
                <a:extLst>
                  <a:ext uri="{FF2B5EF4-FFF2-40B4-BE49-F238E27FC236}">
                    <a16:creationId xmlns:a16="http://schemas.microsoft.com/office/drawing/2014/main" id="{8839B5CA-23EA-4528-8039-1A811C56CECF}"/>
                  </a:ext>
                </a:extLst>
              </p:cNvPr>
              <p:cNvGraphicFramePr/>
              <p:nvPr>
                <p:extLst>
                  <p:ext uri="{D42A27DB-BD31-4B8C-83A1-F6EECF244321}">
                    <p14:modId xmlns:p14="http://schemas.microsoft.com/office/powerpoint/2010/main" val="4018948251"/>
                  </p:ext>
                </p:extLst>
              </p:nvPr>
            </p:nvGraphicFramePr>
            <p:xfrm>
              <a:off x="5036316" y="1154832"/>
              <a:ext cx="6901793" cy="541866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7" name="Diagramm 6">
                <a:extLst>
                  <a:ext uri="{FF2B5EF4-FFF2-40B4-BE49-F238E27FC236}">
                    <a16:creationId xmlns:a16="http://schemas.microsoft.com/office/drawing/2014/main" id="{8839B5CA-23EA-4528-8039-1A811C56CECF}"/>
                  </a:ext>
                </a:extLst>
              </p:cNvPr>
              <p:cNvPicPr>
                <a:picLocks noGrp="1" noRot="1" noChangeAspect="1" noMove="1" noResize="1" noEditPoints="1" noAdjustHandles="1" noChangeArrowheads="1" noChangeShapeType="1"/>
              </p:cNvPicPr>
              <p:nvPr/>
            </p:nvPicPr>
            <p:blipFill>
              <a:blip r:embed="rId3"/>
              <a:stretch>
                <a:fillRect/>
              </a:stretch>
            </p:blipFill>
            <p:spPr>
              <a:xfrm>
                <a:off x="5036316" y="1154832"/>
                <a:ext cx="6901793" cy="5418667"/>
              </a:xfrm>
              <a:prstGeom prst="rect">
                <a:avLst/>
              </a:prstGeom>
            </p:spPr>
          </p:pic>
        </mc:Fallback>
      </mc:AlternateContent>
      <p:pic>
        <p:nvPicPr>
          <p:cNvPr id="11" name="Grafik 10" descr="Sparschwein">
            <a:extLst>
              <a:ext uri="{FF2B5EF4-FFF2-40B4-BE49-F238E27FC236}">
                <a16:creationId xmlns:a16="http://schemas.microsoft.com/office/drawing/2014/main" id="{A0E67967-92CA-44CC-8447-BB516FBEE8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9530" y="2841669"/>
            <a:ext cx="583321" cy="583321"/>
          </a:xfrm>
          <a:prstGeom prst="rect">
            <a:avLst/>
          </a:prstGeom>
        </p:spPr>
      </p:pic>
      <p:pic>
        <p:nvPicPr>
          <p:cNvPr id="13" name="Grafik 12" descr="Markierung">
            <a:extLst>
              <a:ext uri="{FF2B5EF4-FFF2-40B4-BE49-F238E27FC236}">
                <a16:creationId xmlns:a16="http://schemas.microsoft.com/office/drawing/2014/main" id="{97605769-A629-4C7D-BF38-256DFE5B1E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9606" y="2440427"/>
            <a:ext cx="659524" cy="659524"/>
          </a:xfrm>
          <a:prstGeom prst="rect">
            <a:avLst/>
          </a:prstGeom>
          <a:effectLst>
            <a:outerShdw blurRad="50800" dist="38100" dir="8100000" algn="tr" rotWithShape="0">
              <a:prstClr val="black">
                <a:alpha val="40000"/>
              </a:prstClr>
            </a:outerShdw>
          </a:effectLst>
        </p:spPr>
      </p:pic>
      <p:cxnSp>
        <p:nvCxnSpPr>
          <p:cNvPr id="15" name="Gerader Verbinder 14">
            <a:extLst>
              <a:ext uri="{FF2B5EF4-FFF2-40B4-BE49-F238E27FC236}">
                <a16:creationId xmlns:a16="http://schemas.microsoft.com/office/drawing/2014/main" id="{4F5AE7AC-BBE6-483D-9C81-CC802C762D65}"/>
              </a:ext>
            </a:extLst>
          </p:cNvPr>
          <p:cNvCxnSpPr>
            <a:cxnSpLocks/>
          </p:cNvCxnSpPr>
          <p:nvPr/>
        </p:nvCxnSpPr>
        <p:spPr>
          <a:xfrm flipH="1">
            <a:off x="4540469" y="3099951"/>
            <a:ext cx="3575374" cy="0"/>
          </a:xfrm>
          <a:prstGeom prst="line">
            <a:avLst/>
          </a:prstGeom>
          <a:ln w="19050" cap="flat" cmpd="sng" algn="ctr">
            <a:solidFill>
              <a:srgbClr val="002B8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feld 16">
            <a:extLst>
              <a:ext uri="{FF2B5EF4-FFF2-40B4-BE49-F238E27FC236}">
                <a16:creationId xmlns:a16="http://schemas.microsoft.com/office/drawing/2014/main" id="{86AA1226-10ED-459E-8597-F8205B63EF69}"/>
              </a:ext>
            </a:extLst>
          </p:cNvPr>
          <p:cNvSpPr txBox="1"/>
          <p:nvPr/>
        </p:nvSpPr>
        <p:spPr>
          <a:xfrm>
            <a:off x="1870953" y="2768097"/>
            <a:ext cx="3863756" cy="954107"/>
          </a:xfrm>
          <a:prstGeom prst="rect">
            <a:avLst/>
          </a:prstGeom>
          <a:noFill/>
        </p:spPr>
        <p:txBody>
          <a:bodyPr wrap="square" rtlCol="0">
            <a:spAutoFit/>
          </a:bodyPr>
          <a:lstStyle/>
          <a:p>
            <a:r>
              <a:rPr lang="de-AT" sz="2000" dirty="0">
                <a:latin typeface="Bodoni MT" panose="02070603080606020203" pitchFamily="18" charset="0"/>
              </a:rPr>
              <a:t>Nigeria</a:t>
            </a:r>
            <a:br>
              <a:rPr lang="de-AT" dirty="0"/>
            </a:br>
            <a:r>
              <a:rPr lang="de-AT" dirty="0">
                <a:latin typeface="Bembo" panose="02020502050201020203" pitchFamily="18" charset="0"/>
              </a:rPr>
              <a:t>the richest country in Africa</a:t>
            </a:r>
            <a:br>
              <a:rPr lang="de-AT" dirty="0">
                <a:latin typeface="Bembo" panose="02020502050201020203" pitchFamily="18" charset="0"/>
              </a:rPr>
            </a:br>
            <a:r>
              <a:rPr lang="de-AT" dirty="0">
                <a:latin typeface="Bembo" panose="02020502050201020203" pitchFamily="18" charset="0"/>
              </a:rPr>
              <a:t>BDP = 398,19 $</a:t>
            </a:r>
          </a:p>
        </p:txBody>
      </p:sp>
      <p:pic>
        <p:nvPicPr>
          <p:cNvPr id="19" name="Grafik 18" descr="Markierung">
            <a:extLst>
              <a:ext uri="{FF2B5EF4-FFF2-40B4-BE49-F238E27FC236}">
                <a16:creationId xmlns:a16="http://schemas.microsoft.com/office/drawing/2014/main" id="{B0ED7E07-F8B8-4F93-9116-4BED943142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20916" y="5043644"/>
            <a:ext cx="659524" cy="659524"/>
          </a:xfrm>
          <a:prstGeom prst="rect">
            <a:avLst/>
          </a:prstGeom>
          <a:effectLst>
            <a:outerShdw blurRad="50800" dist="38100" dir="8100000" algn="tr" rotWithShape="0">
              <a:prstClr val="black">
                <a:alpha val="40000"/>
              </a:prstClr>
            </a:outerShdw>
          </a:effectLst>
        </p:spPr>
      </p:pic>
      <p:cxnSp>
        <p:nvCxnSpPr>
          <p:cNvPr id="21" name="Gerader Verbinder 20">
            <a:extLst>
              <a:ext uri="{FF2B5EF4-FFF2-40B4-BE49-F238E27FC236}">
                <a16:creationId xmlns:a16="http://schemas.microsoft.com/office/drawing/2014/main" id="{CAA394CB-76FB-4940-B338-0168D6CF064E}"/>
              </a:ext>
            </a:extLst>
          </p:cNvPr>
          <p:cNvCxnSpPr>
            <a:cxnSpLocks/>
          </p:cNvCxnSpPr>
          <p:nvPr/>
        </p:nvCxnSpPr>
        <p:spPr>
          <a:xfrm flipH="1">
            <a:off x="4540469" y="5703170"/>
            <a:ext cx="4606980" cy="17581"/>
          </a:xfrm>
          <a:prstGeom prst="line">
            <a:avLst/>
          </a:prstGeom>
          <a:ln w="19050" cap="flat" cmpd="sng" algn="ctr">
            <a:solidFill>
              <a:srgbClr val="002B8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feld 22">
            <a:extLst>
              <a:ext uri="{FF2B5EF4-FFF2-40B4-BE49-F238E27FC236}">
                <a16:creationId xmlns:a16="http://schemas.microsoft.com/office/drawing/2014/main" id="{5B30F351-7FCB-423D-B906-322A1809F949}"/>
              </a:ext>
            </a:extLst>
          </p:cNvPr>
          <p:cNvSpPr txBox="1"/>
          <p:nvPr/>
        </p:nvSpPr>
        <p:spPr>
          <a:xfrm>
            <a:off x="1858909" y="5194957"/>
            <a:ext cx="3863756" cy="954107"/>
          </a:xfrm>
          <a:prstGeom prst="rect">
            <a:avLst/>
          </a:prstGeom>
          <a:noFill/>
        </p:spPr>
        <p:txBody>
          <a:bodyPr wrap="square" rtlCol="0">
            <a:spAutoFit/>
          </a:bodyPr>
          <a:lstStyle/>
          <a:p>
            <a:r>
              <a:rPr lang="de-AT" sz="2000" dirty="0">
                <a:latin typeface="Bodoni MT" panose="02070603080606020203" pitchFamily="18" charset="0"/>
              </a:rPr>
              <a:t>South Africa</a:t>
            </a:r>
            <a:br>
              <a:rPr lang="de-AT" dirty="0"/>
            </a:br>
            <a:r>
              <a:rPr lang="de-AT" dirty="0">
                <a:latin typeface="Bembo" panose="02020502050201020203" pitchFamily="18" charset="0"/>
              </a:rPr>
              <a:t>has 3 capitals:</a:t>
            </a:r>
            <a:br>
              <a:rPr lang="de-AT" dirty="0">
                <a:latin typeface="Bembo" panose="02020502050201020203" pitchFamily="18" charset="0"/>
              </a:rPr>
            </a:br>
            <a:r>
              <a:rPr lang="de-AT" dirty="0">
                <a:latin typeface="Bembo" panose="02020502050201020203" pitchFamily="18" charset="0"/>
              </a:rPr>
              <a:t>Cape Town, Pretoria, Bloemfontein</a:t>
            </a:r>
          </a:p>
        </p:txBody>
      </p:sp>
      <p:pic>
        <p:nvPicPr>
          <p:cNvPr id="28" name="Grafik 27" descr="Stadt">
            <a:extLst>
              <a:ext uri="{FF2B5EF4-FFF2-40B4-BE49-F238E27FC236}">
                <a16:creationId xmlns:a16="http://schemas.microsoft.com/office/drawing/2014/main" id="{49C1FD82-8A95-4D6D-A7D3-32CDD36650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70551" y="5194957"/>
            <a:ext cx="583321" cy="583321"/>
          </a:xfrm>
          <a:prstGeom prst="rect">
            <a:avLst/>
          </a:prstGeom>
        </p:spPr>
      </p:pic>
      <p:pic>
        <p:nvPicPr>
          <p:cNvPr id="31" name="Grafik 30" descr="Markierung">
            <a:extLst>
              <a:ext uri="{FF2B5EF4-FFF2-40B4-BE49-F238E27FC236}">
                <a16:creationId xmlns:a16="http://schemas.microsoft.com/office/drawing/2014/main" id="{CF99633D-E057-406C-8832-3C15985A3C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7617" y="993525"/>
            <a:ext cx="659524" cy="659524"/>
          </a:xfrm>
          <a:prstGeom prst="rect">
            <a:avLst/>
          </a:prstGeom>
          <a:effectLst>
            <a:outerShdw blurRad="50800" dist="38100" dir="8100000" algn="tr" rotWithShape="0">
              <a:prstClr val="black">
                <a:alpha val="40000"/>
              </a:prstClr>
            </a:outerShdw>
          </a:effectLst>
        </p:spPr>
      </p:pic>
      <p:cxnSp>
        <p:nvCxnSpPr>
          <p:cNvPr id="33" name="Gerader Verbinder 32">
            <a:extLst>
              <a:ext uri="{FF2B5EF4-FFF2-40B4-BE49-F238E27FC236}">
                <a16:creationId xmlns:a16="http://schemas.microsoft.com/office/drawing/2014/main" id="{1E470602-E39D-4F9A-9E49-F9AAF6A0931C}"/>
              </a:ext>
            </a:extLst>
          </p:cNvPr>
          <p:cNvCxnSpPr>
            <a:cxnSpLocks/>
          </p:cNvCxnSpPr>
          <p:nvPr/>
        </p:nvCxnSpPr>
        <p:spPr>
          <a:xfrm flipH="1">
            <a:off x="4540469" y="1653049"/>
            <a:ext cx="3366911" cy="0"/>
          </a:xfrm>
          <a:prstGeom prst="line">
            <a:avLst/>
          </a:prstGeom>
          <a:ln w="19050" cap="flat" cmpd="sng" algn="ctr">
            <a:solidFill>
              <a:srgbClr val="002B82"/>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Textfeld 34">
            <a:extLst>
              <a:ext uri="{FF2B5EF4-FFF2-40B4-BE49-F238E27FC236}">
                <a16:creationId xmlns:a16="http://schemas.microsoft.com/office/drawing/2014/main" id="{1F284E4D-6979-4E45-9BD3-CB49DED98E2D}"/>
              </a:ext>
            </a:extLst>
          </p:cNvPr>
          <p:cNvSpPr txBox="1"/>
          <p:nvPr/>
        </p:nvSpPr>
        <p:spPr>
          <a:xfrm>
            <a:off x="1832851" y="1154831"/>
            <a:ext cx="3863756" cy="677108"/>
          </a:xfrm>
          <a:prstGeom prst="rect">
            <a:avLst/>
          </a:prstGeom>
          <a:noFill/>
        </p:spPr>
        <p:txBody>
          <a:bodyPr wrap="square" rtlCol="0">
            <a:spAutoFit/>
          </a:bodyPr>
          <a:lstStyle/>
          <a:p>
            <a:r>
              <a:rPr lang="de-AT" sz="2000" dirty="0">
                <a:latin typeface="Bodoni MT" panose="02070603080606020203" pitchFamily="18" charset="0"/>
              </a:rPr>
              <a:t>Algeria</a:t>
            </a:r>
            <a:br>
              <a:rPr lang="de-AT" dirty="0"/>
            </a:br>
            <a:r>
              <a:rPr lang="de-AT" dirty="0">
                <a:latin typeface="Bembo" panose="02020502050201020203" pitchFamily="18" charset="0"/>
              </a:rPr>
              <a:t>the largest country in Africa</a:t>
            </a:r>
          </a:p>
        </p:txBody>
      </p:sp>
      <p:pic>
        <p:nvPicPr>
          <p:cNvPr id="41" name="Grafik 40" descr="Landwirtschaft">
            <a:extLst>
              <a:ext uri="{FF2B5EF4-FFF2-40B4-BE49-F238E27FC236}">
                <a16:creationId xmlns:a16="http://schemas.microsoft.com/office/drawing/2014/main" id="{CCA43CA4-2492-41F2-B4C3-BFA6C9E03A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6993" y="1201724"/>
            <a:ext cx="583321" cy="583321"/>
          </a:xfrm>
          <a:prstGeom prst="rect">
            <a:avLst/>
          </a:prstGeom>
        </p:spPr>
      </p:pic>
    </p:spTree>
    <p:extLst>
      <p:ext uri="{BB962C8B-B14F-4D97-AF65-F5344CB8AC3E}">
        <p14:creationId xmlns:p14="http://schemas.microsoft.com/office/powerpoint/2010/main" val="24722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6" name="Inhaltsplatzhalter 5">
                <a:extLst>
                  <a:ext uri="{FF2B5EF4-FFF2-40B4-BE49-F238E27FC236}">
                    <a16:creationId xmlns:a16="http://schemas.microsoft.com/office/drawing/2014/main" id="{98E2CA46-11C0-4AB7-A320-16746C0172DC}"/>
                  </a:ext>
                </a:extLst>
              </p:cNvPr>
              <p:cNvGraphicFramePr>
                <a:graphicFrameLocks noGrp="1"/>
              </p:cNvGraphicFramePr>
              <p:nvPr>
                <p:ph idx="1"/>
                <p:extLst>
                  <p:ext uri="{D42A27DB-BD31-4B8C-83A1-F6EECF244321}">
                    <p14:modId xmlns:p14="http://schemas.microsoft.com/office/powerpoint/2010/main" val="204257958"/>
                  </p:ext>
                </p:extLst>
              </p:nvPr>
            </p:nvGraphicFramePr>
            <p:xfrm>
              <a:off x="-263198" y="1223771"/>
              <a:ext cx="5545922" cy="472989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Inhaltsplatzhalter 5">
                <a:extLst>
                  <a:ext uri="{FF2B5EF4-FFF2-40B4-BE49-F238E27FC236}">
                    <a16:creationId xmlns:a16="http://schemas.microsoft.com/office/drawing/2014/main" id="{98E2CA46-11C0-4AB7-A320-16746C0172DC}"/>
                  </a:ext>
                </a:extLst>
              </p:cNvPr>
              <p:cNvPicPr>
                <a:picLocks noGrp="1" noRot="1" noChangeAspect="1" noMove="1" noResize="1" noEditPoints="1" noAdjustHandles="1" noChangeArrowheads="1" noChangeShapeType="1"/>
              </p:cNvPicPr>
              <p:nvPr/>
            </p:nvPicPr>
            <p:blipFill>
              <a:blip r:embed="rId3"/>
              <a:stretch>
                <a:fillRect/>
              </a:stretch>
            </p:blipFill>
            <p:spPr>
              <a:xfrm>
                <a:off x="-263198" y="1223771"/>
                <a:ext cx="5545922" cy="4729891"/>
              </a:xfrm>
              <a:prstGeom prst="rect">
                <a:avLst/>
              </a:prstGeom>
            </p:spPr>
          </p:pic>
        </mc:Fallback>
      </mc:AlternateContent>
      <p:sp>
        <p:nvSpPr>
          <p:cNvPr id="8" name="Titel 1">
            <a:extLst>
              <a:ext uri="{FF2B5EF4-FFF2-40B4-BE49-F238E27FC236}">
                <a16:creationId xmlns:a16="http://schemas.microsoft.com/office/drawing/2014/main" id="{B8929CE9-1574-48B4-ADD9-27C15DD03513}"/>
              </a:ext>
            </a:extLst>
          </p:cNvPr>
          <p:cNvSpPr txBox="1">
            <a:spLocks/>
          </p:cNvSpPr>
          <p:nvPr/>
        </p:nvSpPr>
        <p:spPr>
          <a:xfrm>
            <a:off x="1522253" y="396788"/>
            <a:ext cx="2778073" cy="8515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AT" sz="3200" b="1" dirty="0">
                <a:solidFill>
                  <a:prstClr val="black">
                    <a:lumMod val="65000"/>
                    <a:lumOff val="35000"/>
                  </a:prstClr>
                </a:solidFill>
                <a:latin typeface="Bodoni MT" panose="02070603080606020203" pitchFamily="18" charset="0"/>
                <a:ea typeface="+mn-ea"/>
                <a:cs typeface="Calibri" panose="020F0502020204030204" pitchFamily="34" charset="0"/>
              </a:rPr>
              <a:t>North America</a:t>
            </a:r>
          </a:p>
        </p:txBody>
      </p:sp>
      <p:graphicFrame>
        <p:nvGraphicFramePr>
          <p:cNvPr id="11" name="Diagramm 10">
            <a:extLst>
              <a:ext uri="{FF2B5EF4-FFF2-40B4-BE49-F238E27FC236}">
                <a16:creationId xmlns:a16="http://schemas.microsoft.com/office/drawing/2014/main" id="{BAC0EE05-2EAE-433B-9D5F-5F4B69D665FF}"/>
              </a:ext>
            </a:extLst>
          </p:cNvPr>
          <p:cNvGraphicFramePr/>
          <p:nvPr>
            <p:extLst>
              <p:ext uri="{D42A27DB-BD31-4B8C-83A1-F6EECF244321}">
                <p14:modId xmlns:p14="http://schemas.microsoft.com/office/powerpoint/2010/main" val="2351636423"/>
              </p:ext>
            </p:extLst>
          </p:nvPr>
        </p:nvGraphicFramePr>
        <p:xfrm>
          <a:off x="6096000" y="1871514"/>
          <a:ext cx="5464269" cy="408214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feld 11">
            <a:extLst>
              <a:ext uri="{FF2B5EF4-FFF2-40B4-BE49-F238E27FC236}">
                <a16:creationId xmlns:a16="http://schemas.microsoft.com/office/drawing/2014/main" id="{30E30954-F725-48C2-9CBB-4784DDDC91C9}"/>
              </a:ext>
            </a:extLst>
          </p:cNvPr>
          <p:cNvSpPr txBox="1"/>
          <p:nvPr/>
        </p:nvSpPr>
        <p:spPr>
          <a:xfrm>
            <a:off x="5866454" y="948184"/>
            <a:ext cx="5718772" cy="923330"/>
          </a:xfrm>
          <a:prstGeom prst="rect">
            <a:avLst/>
          </a:prstGeom>
          <a:noFill/>
        </p:spPr>
        <p:txBody>
          <a:bodyPr wrap="square" rtlCol="0">
            <a:spAutoFit/>
          </a:bodyPr>
          <a:lstStyle/>
          <a:p>
            <a:pPr algn="ctr"/>
            <a:r>
              <a:rPr lang="en-US" dirty="0">
                <a:latin typeface="Bodoni MT" panose="02070603080606020203" pitchFamily="18" charset="0"/>
              </a:rPr>
              <a:t>Possible decline in National Hockey League (NHL) sales per home game due to corona pandemic </a:t>
            </a:r>
          </a:p>
          <a:p>
            <a:pPr algn="ctr"/>
            <a:endParaRPr lang="en-US" dirty="0">
              <a:latin typeface="Bodoni MT" panose="02070603080606020203" pitchFamily="18" charset="0"/>
            </a:endParaRPr>
          </a:p>
        </p:txBody>
      </p:sp>
      <p:sp>
        <p:nvSpPr>
          <p:cNvPr id="13" name="Textfeld 12">
            <a:extLst>
              <a:ext uri="{FF2B5EF4-FFF2-40B4-BE49-F238E27FC236}">
                <a16:creationId xmlns:a16="http://schemas.microsoft.com/office/drawing/2014/main" id="{F5E8E7E2-8947-4AFF-9895-F94B92C34B67}"/>
              </a:ext>
            </a:extLst>
          </p:cNvPr>
          <p:cNvSpPr txBox="1"/>
          <p:nvPr/>
        </p:nvSpPr>
        <p:spPr>
          <a:xfrm>
            <a:off x="10112721" y="1673779"/>
            <a:ext cx="1919335" cy="523220"/>
          </a:xfrm>
          <a:prstGeom prst="rect">
            <a:avLst/>
          </a:prstGeom>
          <a:noFill/>
        </p:spPr>
        <p:txBody>
          <a:bodyPr wrap="square" rtlCol="0">
            <a:spAutoFit/>
          </a:bodyPr>
          <a:lstStyle/>
          <a:p>
            <a:r>
              <a:rPr lang="en-US" sz="1400" dirty="0">
                <a:latin typeface="Bembo" panose="02020502050201020203" pitchFamily="18" charset="0"/>
              </a:rPr>
              <a:t>* In 1,000 US dollars</a:t>
            </a:r>
          </a:p>
          <a:p>
            <a:r>
              <a:rPr lang="en-US" sz="1400" dirty="0">
                <a:latin typeface="Bembo" panose="02020502050201020203" pitchFamily="18" charset="0"/>
              </a:rPr>
              <a:t>* Status March 2020</a:t>
            </a:r>
          </a:p>
        </p:txBody>
      </p:sp>
      <p:pic>
        <p:nvPicPr>
          <p:cNvPr id="15" name="Grafik 14" descr="Eishockey">
            <a:extLst>
              <a:ext uri="{FF2B5EF4-FFF2-40B4-BE49-F238E27FC236}">
                <a16:creationId xmlns:a16="http://schemas.microsoft.com/office/drawing/2014/main" id="{D34D3D7E-DA90-4D96-B923-58825E9A8F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9625" y="1248309"/>
            <a:ext cx="623205" cy="623205"/>
          </a:xfrm>
          <a:prstGeom prst="rect">
            <a:avLst/>
          </a:prstGeom>
        </p:spPr>
      </p:pic>
    </p:spTree>
    <p:extLst>
      <p:ext uri="{BB962C8B-B14F-4D97-AF65-F5344CB8AC3E}">
        <p14:creationId xmlns:p14="http://schemas.microsoft.com/office/powerpoint/2010/main" val="19802513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503</Words>
  <Application>Microsoft Office PowerPoint</Application>
  <PresentationFormat>Breitbild</PresentationFormat>
  <Paragraphs>120</Paragraphs>
  <Slides>13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Bembo</vt:lpstr>
      <vt:lpstr>Bodoni MT</vt:lpstr>
      <vt:lpstr>Calibri</vt:lpstr>
      <vt:lpstr>Calibri Light</vt:lpstr>
      <vt:lpstr>Office</vt:lpstr>
      <vt:lpstr>PowerPoint-Präsentation</vt:lpstr>
      <vt:lpstr>PowerPoint-Präsentation</vt:lpstr>
      <vt:lpstr>Austria</vt:lpstr>
      <vt:lpstr>Switzerland</vt:lpstr>
      <vt:lpstr>Spain</vt:lpstr>
      <vt:lpstr>Europe</vt:lpstr>
      <vt:lpstr>PowerPoint-Präsentation</vt:lpstr>
      <vt:lpstr>PowerPoint-Präsentation</vt:lpstr>
      <vt:lpstr>PowerPoint-Präsentation</vt:lpstr>
      <vt:lpstr>PowerPoint-Präsentation</vt:lpstr>
      <vt:lpstr>PowerPoint-Präsentation</vt:lpstr>
      <vt:lpstr>PowerPoint-Präsentation</vt:lpstr>
      <vt:lpstr>Editable world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Johanna Liang</dc:creator>
  <cp:lastModifiedBy>Johanna Liang</cp:lastModifiedBy>
  <cp:revision>100</cp:revision>
  <dcterms:created xsi:type="dcterms:W3CDTF">2020-09-18T11:56:17Z</dcterms:created>
  <dcterms:modified xsi:type="dcterms:W3CDTF">2020-09-25T06:30:00Z</dcterms:modified>
</cp:coreProperties>
</file>